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66"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Lst>
  <p:sldSz cy="5143500" cx="9144000"/>
  <p:notesSz cx="6858000" cy="9144000"/>
  <p:embeddedFontLst>
    <p:embeddedFont>
      <p:font typeface="Arimo"/>
      <p:regular r:id="rId21"/>
      <p:bold r:id="rId22"/>
      <p:italic r:id="rId23"/>
      <p:boldItalic r:id="rId24"/>
    </p:embeddedFont>
    <p:embeddedFont>
      <p:font typeface="Barlow ExtraBold"/>
      <p:bold r:id="rId25"/>
      <p:boldItalic r:id="rId26"/>
    </p:embeddedFont>
    <p:embeddedFont>
      <p:font typeface="PT Sans"/>
      <p:regular r:id="rId27"/>
      <p:bold r:id="rId28"/>
      <p:italic r:id="rId29"/>
      <p:boldItalic r:id="rId30"/>
    </p:embeddedFont>
    <p:embeddedFont>
      <p:font typeface="DM Sans"/>
      <p:regular r:id="rId31"/>
      <p:bold r:id="rId32"/>
      <p:italic r:id="rId33"/>
      <p:boldItalic r:id="rId34"/>
    </p:embeddedFont>
    <p:embeddedFont>
      <p:font typeface="Barlow"/>
      <p:bold r:id="rId35"/>
      <p:boldItalic r:id="rId36"/>
    </p:embeddedFont>
    <p:embeddedFont>
      <p:font typeface="Barlow Black"/>
      <p:bold r:id="rId37"/>
      <p:boldItalic r:id="rId3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2160">
          <p15:clr>
            <a:srgbClr val="A4A3A4"/>
          </p15:clr>
        </p15:guide>
        <p15:guide id="2" pos="2880">
          <p15:clr>
            <a:srgbClr val="A4A3A4"/>
          </p15:clr>
        </p15:guide>
      </p15:sldGuideLst>
    </p:ext>
    <p:ext uri="http://customooxmlschemas.google.com/">
      <go:slidesCustomData xmlns:go="http://customooxmlschemas.google.com/" r:id="rId39" roundtripDataSignature="AMtx7mjcC2zosWGUw0xVbPFI7Q2EHNWMVw=="/>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2160" orient="horz"/>
        <p:guide pos="288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4.xml"/><Relationship Id="rId22" Type="http://schemas.openxmlformats.org/officeDocument/2006/relationships/font" Target="fonts/Arimo-bold.fntdata"/><Relationship Id="rId21" Type="http://schemas.openxmlformats.org/officeDocument/2006/relationships/font" Target="fonts/Arimo-regular.fntdata"/><Relationship Id="rId24" Type="http://schemas.openxmlformats.org/officeDocument/2006/relationships/font" Target="fonts/Arimo-boldItalic.fntdata"/><Relationship Id="rId23" Type="http://schemas.openxmlformats.org/officeDocument/2006/relationships/font" Target="fonts/Arimo-italic.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3.xml"/><Relationship Id="rId26" Type="http://schemas.openxmlformats.org/officeDocument/2006/relationships/font" Target="fonts/BarlowExtraBold-boldItalic.fntdata"/><Relationship Id="rId25" Type="http://schemas.openxmlformats.org/officeDocument/2006/relationships/font" Target="fonts/BarlowExtraBold-bold.fntdata"/><Relationship Id="rId28" Type="http://schemas.openxmlformats.org/officeDocument/2006/relationships/font" Target="fonts/PTSans-bold.fntdata"/><Relationship Id="rId27" Type="http://schemas.openxmlformats.org/officeDocument/2006/relationships/font" Target="fonts/PTSans-regular.fntdata"/><Relationship Id="rId5" Type="http://schemas.openxmlformats.org/officeDocument/2006/relationships/slideMaster" Target="slideMasters/slideMaster2.xml"/><Relationship Id="rId6" Type="http://schemas.openxmlformats.org/officeDocument/2006/relationships/notesMaster" Target="notesMasters/notesMaster1.xml"/><Relationship Id="rId29" Type="http://schemas.openxmlformats.org/officeDocument/2006/relationships/font" Target="fonts/PTSans-italic.fntdata"/><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font" Target="fonts/DMSans-regular.fntdata"/><Relationship Id="rId30" Type="http://schemas.openxmlformats.org/officeDocument/2006/relationships/font" Target="fonts/PTSans-boldItalic.fntdata"/><Relationship Id="rId11" Type="http://schemas.openxmlformats.org/officeDocument/2006/relationships/slide" Target="slides/slide5.xml"/><Relationship Id="rId33" Type="http://schemas.openxmlformats.org/officeDocument/2006/relationships/font" Target="fonts/DMSans-italic.fntdata"/><Relationship Id="rId10" Type="http://schemas.openxmlformats.org/officeDocument/2006/relationships/slide" Target="slides/slide4.xml"/><Relationship Id="rId32" Type="http://schemas.openxmlformats.org/officeDocument/2006/relationships/font" Target="fonts/DMSans-bold.fntdata"/><Relationship Id="rId13" Type="http://schemas.openxmlformats.org/officeDocument/2006/relationships/slide" Target="slides/slide7.xml"/><Relationship Id="rId35" Type="http://schemas.openxmlformats.org/officeDocument/2006/relationships/font" Target="fonts/Barlow-bold.fntdata"/><Relationship Id="rId12" Type="http://schemas.openxmlformats.org/officeDocument/2006/relationships/slide" Target="slides/slide6.xml"/><Relationship Id="rId34" Type="http://schemas.openxmlformats.org/officeDocument/2006/relationships/font" Target="fonts/DMSans-boldItalic.fntdata"/><Relationship Id="rId15" Type="http://schemas.openxmlformats.org/officeDocument/2006/relationships/slide" Target="slides/slide9.xml"/><Relationship Id="rId37" Type="http://schemas.openxmlformats.org/officeDocument/2006/relationships/font" Target="fonts/BarlowBlack-bold.fntdata"/><Relationship Id="rId14" Type="http://schemas.openxmlformats.org/officeDocument/2006/relationships/slide" Target="slides/slide8.xml"/><Relationship Id="rId36" Type="http://schemas.openxmlformats.org/officeDocument/2006/relationships/font" Target="fonts/Barlow-boldItalic.fntdata"/><Relationship Id="rId17" Type="http://schemas.openxmlformats.org/officeDocument/2006/relationships/slide" Target="slides/slide11.xml"/><Relationship Id="rId39" Type="http://customschemas.google.com/relationships/presentationmetadata" Target="metadata"/><Relationship Id="rId16" Type="http://schemas.openxmlformats.org/officeDocument/2006/relationships/slide" Target="slides/slide10.xml"/><Relationship Id="rId38" Type="http://schemas.openxmlformats.org/officeDocument/2006/relationships/font" Target="fonts/BarlowBlack-boldItalic.fntdata"/><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3962400" cy="3429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5180013" y="0"/>
            <a:ext cx="3962400" cy="342900"/>
          </a:xfrm>
          <a:prstGeom prst="rect">
            <a:avLst/>
          </a:prstGeom>
          <a:noFill/>
          <a:ln>
            <a:noFill/>
          </a:ln>
        </p:spPr>
        <p:txBody>
          <a:bodyPr anchorCtr="0" anchor="t" bIns="45700" lIns="91425" spcFirstLastPara="1" rIns="91425" wrap="square" tIns="45700">
            <a:noAutofit/>
          </a:bodyPr>
          <a:lstStyle>
            <a:lvl1pPr lvl="0" marR="0" rtl="0" algn="r">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2857500" y="512763"/>
            <a:ext cx="3429000"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lvl1pPr indent="-228600" lvl="0" marL="457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indent="-228600" lvl="1" marL="914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2pPr>
            <a:lvl3pPr indent="-228600" lvl="2" marL="1371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3pPr>
            <a:lvl4pPr indent="-228600" lvl="3" marL="1828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4pPr>
            <a:lvl5pPr indent="-228600" lvl="4" marL="22860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5pPr>
            <a:lvl6pPr indent="-228600" lvl="5" marL="2743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6pPr>
            <a:lvl7pPr indent="-228600" lvl="6" marL="3200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7pPr>
            <a:lvl8pPr indent="-228600" lvl="7" marL="3657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8pPr>
            <a:lvl9pPr indent="-228600" lvl="8" marL="4114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6502400"/>
            <a:ext cx="3962400" cy="341313"/>
          </a:xfrm>
          <a:prstGeom prst="rect">
            <a:avLst/>
          </a:prstGeom>
          <a:noFill/>
          <a:ln>
            <a:noFill/>
          </a:ln>
        </p:spPr>
        <p:txBody>
          <a:bodyPr anchorCtr="0" anchor="b"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 name="Shape 227"/>
        <p:cNvGrpSpPr/>
        <p:nvPr/>
      </p:nvGrpSpPr>
      <p:grpSpPr>
        <a:xfrm>
          <a:off x="0" y="0"/>
          <a:ext cx="0" cy="0"/>
          <a:chOff x="0" y="0"/>
          <a:chExt cx="0" cy="0"/>
        </a:xfrm>
      </p:grpSpPr>
      <p:sp>
        <p:nvSpPr>
          <p:cNvPr id="228" name="Google Shape;228;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9" name="Google Shape;229;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7000"/>
              </a:lnSpc>
              <a:spcBef>
                <a:spcPts val="0"/>
              </a:spcBef>
              <a:spcAft>
                <a:spcPts val="0"/>
              </a:spcAft>
              <a:buNone/>
            </a:pPr>
            <a:r>
              <a:rPr lang="en-US" sz="1200">
                <a:latin typeface="Calibri"/>
                <a:ea typeface="Calibri"/>
                <a:cs typeface="Calibri"/>
                <a:sym typeface="Calibri"/>
              </a:rPr>
              <a:t>Cambridge Dictionary mentions that </a:t>
            </a:r>
            <a:r>
              <a:rPr i="1" lang="en-US" sz="1200">
                <a:latin typeface="Calibri"/>
                <a:ea typeface="Calibri"/>
                <a:cs typeface="Calibri"/>
                <a:sym typeface="Calibri"/>
              </a:rPr>
              <a:t>learning</a:t>
            </a:r>
            <a:r>
              <a:rPr lang="en-US" sz="1200">
                <a:latin typeface="Calibri"/>
                <a:ea typeface="Calibri"/>
                <a:cs typeface="Calibri"/>
                <a:sym typeface="Calibri"/>
              </a:rPr>
              <a:t> is </a:t>
            </a:r>
            <a:endParaRPr/>
          </a:p>
          <a:p>
            <a:pPr indent="-228600" lvl="0" marL="228600" rtl="0" algn="l">
              <a:lnSpc>
                <a:spcPct val="107000"/>
              </a:lnSpc>
              <a:spcBef>
                <a:spcPts val="800"/>
              </a:spcBef>
              <a:spcAft>
                <a:spcPts val="0"/>
              </a:spcAft>
              <a:buClr>
                <a:schemeClr val="dk1"/>
              </a:buClr>
              <a:buSzPts val="1200"/>
              <a:buFont typeface="Calibri"/>
              <a:buAutoNum type="arabicPeriod"/>
            </a:pPr>
            <a:r>
              <a:rPr lang="en-US" sz="1200">
                <a:latin typeface="Calibri"/>
                <a:ea typeface="Calibri"/>
                <a:cs typeface="Calibri"/>
                <a:sym typeface="Calibri"/>
              </a:rPr>
              <a:t>the activity of obtaining knowledge; </a:t>
            </a:r>
            <a:endParaRPr/>
          </a:p>
          <a:p>
            <a:pPr indent="-228600" lvl="0" marL="228600" rtl="0" algn="l">
              <a:lnSpc>
                <a:spcPct val="107000"/>
              </a:lnSpc>
              <a:spcBef>
                <a:spcPts val="800"/>
              </a:spcBef>
              <a:spcAft>
                <a:spcPts val="0"/>
              </a:spcAft>
              <a:buClr>
                <a:schemeClr val="dk1"/>
              </a:buClr>
              <a:buSzPts val="1200"/>
              <a:buFont typeface="Calibri"/>
              <a:buAutoNum type="arabicPeriod"/>
            </a:pPr>
            <a:r>
              <a:rPr lang="en-US" sz="1200">
                <a:latin typeface="Calibri"/>
                <a:ea typeface="Calibri"/>
                <a:cs typeface="Calibri"/>
                <a:sym typeface="Calibri"/>
              </a:rPr>
              <a:t>knowledge or a piece of information obtained by study or experience; </a:t>
            </a:r>
            <a:endParaRPr/>
          </a:p>
          <a:p>
            <a:pPr indent="-228600" lvl="0" marL="228600" rtl="0" algn="l">
              <a:lnSpc>
                <a:spcPct val="107000"/>
              </a:lnSpc>
              <a:spcBef>
                <a:spcPts val="800"/>
              </a:spcBef>
              <a:spcAft>
                <a:spcPts val="0"/>
              </a:spcAft>
              <a:buClr>
                <a:schemeClr val="dk1"/>
              </a:buClr>
              <a:buSzPts val="1200"/>
              <a:buFont typeface="Calibri"/>
              <a:buAutoNum type="arabicPeriod"/>
            </a:pPr>
            <a:r>
              <a:rPr lang="en-US" sz="1200">
                <a:latin typeface="Calibri"/>
                <a:ea typeface="Calibri"/>
                <a:cs typeface="Calibri"/>
                <a:sym typeface="Calibri"/>
              </a:rPr>
              <a:t>the process of getting an understanding of something by studying it or by experience.</a:t>
            </a:r>
            <a:endParaRPr/>
          </a:p>
          <a:p>
            <a:pPr indent="0" lvl="0" marL="0" rtl="0" algn="l">
              <a:lnSpc>
                <a:spcPct val="107000"/>
              </a:lnSpc>
              <a:spcBef>
                <a:spcPts val="800"/>
              </a:spcBef>
              <a:spcAft>
                <a:spcPts val="0"/>
              </a:spcAft>
              <a:buNone/>
            </a:pPr>
            <a:r>
              <a:t/>
            </a:r>
            <a:endParaRPr sz="1200">
              <a:latin typeface="Calibri"/>
              <a:ea typeface="Calibri"/>
              <a:cs typeface="Calibri"/>
              <a:sym typeface="Calibri"/>
            </a:endParaRPr>
          </a:p>
          <a:p>
            <a:pPr indent="0" lvl="0" marL="0" rtl="0" algn="l">
              <a:lnSpc>
                <a:spcPct val="107000"/>
              </a:lnSpc>
              <a:spcBef>
                <a:spcPts val="800"/>
              </a:spcBef>
              <a:spcAft>
                <a:spcPts val="0"/>
              </a:spcAft>
              <a:buNone/>
            </a:pPr>
            <a:r>
              <a:rPr lang="en-US" sz="1200">
                <a:latin typeface="Calibri"/>
                <a:ea typeface="Calibri"/>
                <a:cs typeface="Calibri"/>
                <a:sym typeface="Calibri"/>
              </a:rPr>
              <a:t>The same dictionary defines </a:t>
            </a:r>
            <a:r>
              <a:rPr i="1" lang="en-US" sz="1200">
                <a:latin typeface="Calibri"/>
                <a:ea typeface="Calibri"/>
                <a:cs typeface="Calibri"/>
                <a:sym typeface="Calibri"/>
              </a:rPr>
              <a:t>creativity</a:t>
            </a:r>
            <a:r>
              <a:rPr lang="en-US" sz="1200">
                <a:latin typeface="Calibri"/>
                <a:ea typeface="Calibri"/>
                <a:cs typeface="Calibri"/>
                <a:sym typeface="Calibri"/>
              </a:rPr>
              <a:t> as the ability to produce or use original and unusual ideas.</a:t>
            </a:r>
            <a:endParaRPr/>
          </a:p>
          <a:p>
            <a:pPr indent="0" lvl="0" marL="0" rtl="0" algn="l">
              <a:lnSpc>
                <a:spcPct val="107000"/>
              </a:lnSpc>
              <a:spcBef>
                <a:spcPts val="800"/>
              </a:spcBef>
              <a:spcAft>
                <a:spcPts val="0"/>
              </a:spcAft>
              <a:buNone/>
            </a:pPr>
            <a:r>
              <a:t/>
            </a:r>
            <a:endParaRPr sz="1200">
              <a:latin typeface="Calibri"/>
              <a:ea typeface="Calibri"/>
              <a:cs typeface="Calibri"/>
              <a:sym typeface="Calibri"/>
            </a:endParaRPr>
          </a:p>
          <a:p>
            <a:pPr indent="0" lvl="0" marL="0" rtl="0" algn="l">
              <a:lnSpc>
                <a:spcPct val="107000"/>
              </a:lnSpc>
              <a:spcBef>
                <a:spcPts val="800"/>
              </a:spcBef>
              <a:spcAft>
                <a:spcPts val="0"/>
              </a:spcAft>
              <a:buNone/>
            </a:pPr>
            <a:r>
              <a:rPr lang="en-US" sz="1200">
                <a:latin typeface="Calibri"/>
                <a:ea typeface="Calibri"/>
                <a:cs typeface="Calibri"/>
                <a:sym typeface="Calibri"/>
              </a:rPr>
              <a:t>By putting both words together, </a:t>
            </a:r>
            <a:r>
              <a:rPr i="1" lang="en-US" sz="1200">
                <a:latin typeface="Calibri"/>
                <a:ea typeface="Calibri"/>
                <a:cs typeface="Calibri"/>
                <a:sym typeface="Calibri"/>
              </a:rPr>
              <a:t>learning and creativity </a:t>
            </a:r>
            <a:r>
              <a:rPr lang="en-US" sz="1200">
                <a:latin typeface="Calibri"/>
                <a:ea typeface="Calibri"/>
                <a:cs typeface="Calibri"/>
                <a:sym typeface="Calibri"/>
              </a:rPr>
              <a:t>refer to the willingness and the attitude of citizens towards learning in digital environments over their life course, both to develop and express different forms of creativity, with different tools, in different contexts. It covers the development of personal and professional competences as citizens prepare for the challenges of technology-rich societies with confidence and in innovative ways. </a:t>
            </a:r>
            <a:endParaRPr/>
          </a:p>
          <a:p>
            <a:pPr indent="0" lvl="0" marL="0" rtl="0" algn="l">
              <a:lnSpc>
                <a:spcPct val="107000"/>
              </a:lnSpc>
              <a:spcBef>
                <a:spcPts val="800"/>
              </a:spcBef>
              <a:spcAft>
                <a:spcPts val="0"/>
              </a:spcAft>
              <a:buNone/>
            </a:pPr>
            <a:r>
              <a:t/>
            </a:r>
            <a:endParaRPr sz="1200">
              <a:latin typeface="Calibri"/>
              <a:ea typeface="Calibri"/>
              <a:cs typeface="Calibri"/>
              <a:sym typeface="Calibri"/>
            </a:endParaRPr>
          </a:p>
          <a:p>
            <a:pPr indent="0" lvl="0" marL="0" rtl="0" algn="l">
              <a:lnSpc>
                <a:spcPct val="107000"/>
              </a:lnSpc>
              <a:spcBef>
                <a:spcPts val="800"/>
              </a:spcBef>
              <a:spcAft>
                <a:spcPts val="800"/>
              </a:spcAft>
              <a:buNone/>
            </a:pPr>
            <a:r>
              <a:rPr lang="en-US" sz="1200">
                <a:latin typeface="Calibri"/>
                <a:ea typeface="Calibri"/>
                <a:cs typeface="Calibri"/>
                <a:sym typeface="Calibri"/>
              </a:rPr>
              <a:t>The Learning and Creativity course is intended to improve your learning and creativity, so you can become a better digital citizen.</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 name="Shape 514"/>
        <p:cNvGrpSpPr/>
        <p:nvPr/>
      </p:nvGrpSpPr>
      <p:grpSpPr>
        <a:xfrm>
          <a:off x="0" y="0"/>
          <a:ext cx="0" cy="0"/>
          <a:chOff x="0" y="0"/>
          <a:chExt cx="0" cy="0"/>
        </a:xfrm>
      </p:grpSpPr>
      <p:sp>
        <p:nvSpPr>
          <p:cNvPr id="515" name="Google Shape;515;p10:notes"/>
          <p:cNvSpPr/>
          <p:nvPr>
            <p:ph idx="2" type="sldImg"/>
          </p:nvPr>
        </p:nvSpPr>
        <p:spPr>
          <a:xfrm>
            <a:off x="2290763" y="512763"/>
            <a:ext cx="4562475"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16" name="Google Shape;516;p10:notes"/>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200"/>
              <a:buFont typeface="Calibri"/>
              <a:buNone/>
            </a:pPr>
            <a:r>
              <a:rPr lang="en-US"/>
              <a:t>Moreover, </a:t>
            </a:r>
            <a:r>
              <a:rPr lang="en-US" sz="1800">
                <a:latin typeface="Calibri"/>
                <a:ea typeface="Calibri"/>
                <a:cs typeface="Calibri"/>
                <a:sym typeface="Calibri"/>
              </a:rPr>
              <a:t>the author of Harry Potter, J.K. Rowling is one of the richest women in the world with a net worth of $1 billion. But before publishing her first novel, "Harry Potter and the Stone's Philosophers," she had suffered a personal failure on an epic scale. Not only did her marriage fail, but she was a single mother on welfare.</a:t>
            </a:r>
            <a:endParaRPr/>
          </a:p>
          <a:p>
            <a:pPr indent="0" lvl="0" marL="0" rtl="0" algn="l">
              <a:spcBef>
                <a:spcPts val="0"/>
              </a:spcBef>
              <a:spcAft>
                <a:spcPts val="0"/>
              </a:spcAft>
              <a:buNone/>
            </a:pPr>
            <a:r>
              <a:t/>
            </a:r>
            <a:endParaRPr/>
          </a:p>
          <a:p>
            <a:pPr indent="0" lvl="0" marL="0" rtl="0" algn="l">
              <a:lnSpc>
                <a:spcPct val="107000"/>
              </a:lnSpc>
              <a:spcBef>
                <a:spcPts val="0"/>
              </a:spcBef>
              <a:spcAft>
                <a:spcPts val="0"/>
              </a:spcAft>
              <a:buNone/>
            </a:pPr>
            <a:r>
              <a:rPr lang="en-US" sz="1800">
                <a:latin typeface="Calibri"/>
                <a:ea typeface="Calibri"/>
                <a:cs typeface="Calibri"/>
                <a:sym typeface="Calibri"/>
              </a:rPr>
              <a:t>When she finished her first Potter Novel, she has sent it to 12 publishing houses, all of which rejecting the text. A year later, Rowling found a publisher, but was told to get a day's work because she probably wouldn't make money from children's books. But that wasn't stopping her.</a:t>
            </a:r>
            <a:endParaRPr/>
          </a:p>
          <a:p>
            <a:pPr indent="0" lvl="0" marL="0" rtl="0" algn="l">
              <a:spcBef>
                <a:spcPts val="800"/>
              </a:spcBef>
              <a:spcAft>
                <a:spcPts val="0"/>
              </a:spcAft>
              <a:buNone/>
            </a:pPr>
            <a:r>
              <a:rPr lang="en-US" sz="1800">
                <a:latin typeface="Calibri"/>
                <a:ea typeface="Calibri"/>
                <a:cs typeface="Calibri"/>
                <a:sym typeface="Calibri"/>
              </a:rPr>
              <a:t>She ultimately wrote seven books in the series and gained a worldwide following. </a:t>
            </a:r>
            <a:endParaRPr/>
          </a:p>
        </p:txBody>
      </p:sp>
      <p:sp>
        <p:nvSpPr>
          <p:cNvPr id="517" name="Google Shape;517;p10:notes"/>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 name="Shape 526"/>
        <p:cNvGrpSpPr/>
        <p:nvPr/>
      </p:nvGrpSpPr>
      <p:grpSpPr>
        <a:xfrm>
          <a:off x="0" y="0"/>
          <a:ext cx="0" cy="0"/>
          <a:chOff x="0" y="0"/>
          <a:chExt cx="0" cy="0"/>
        </a:xfrm>
      </p:grpSpPr>
      <p:sp>
        <p:nvSpPr>
          <p:cNvPr id="527" name="Google Shape;527;p11:notes"/>
          <p:cNvSpPr/>
          <p:nvPr>
            <p:ph idx="2" type="sldImg"/>
          </p:nvPr>
        </p:nvSpPr>
        <p:spPr>
          <a:xfrm>
            <a:off x="2290763" y="512763"/>
            <a:ext cx="4562475"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28" name="Google Shape;528;p11:notes"/>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rPr lang="en-US" sz="1800">
                <a:latin typeface="Calibri"/>
                <a:ea typeface="Calibri"/>
                <a:cs typeface="Calibri"/>
                <a:sym typeface="Calibri"/>
              </a:rPr>
              <a:t>We hope that these examples will equip you with the extra motivation to embrace failure, get up and make it part of your learning process: “The secret of life is to fall seven times and to get up eight times.” Paulo Coelho</a:t>
            </a:r>
            <a:endParaRPr/>
          </a:p>
          <a:p>
            <a:pPr indent="0" lvl="0" marL="0" rtl="0" algn="l">
              <a:lnSpc>
                <a:spcPct val="107000"/>
              </a:lnSpc>
              <a:spcBef>
                <a:spcPts val="0"/>
              </a:spcBef>
              <a:spcAft>
                <a:spcPts val="0"/>
              </a:spcAft>
              <a:buNone/>
            </a:pPr>
            <a:r>
              <a:rPr lang="en-US" sz="1800">
                <a:latin typeface="Calibri"/>
                <a:ea typeface="Calibri"/>
                <a:cs typeface="Calibri"/>
                <a:sym typeface="Calibri"/>
              </a:rPr>
              <a:t>But how to learn from failure? </a:t>
            </a:r>
            <a:endParaRPr/>
          </a:p>
          <a:p>
            <a:pPr indent="0" lvl="0" marL="0" rtl="0" algn="l">
              <a:lnSpc>
                <a:spcPct val="107000"/>
              </a:lnSpc>
              <a:spcBef>
                <a:spcPts val="800"/>
              </a:spcBef>
              <a:spcAft>
                <a:spcPts val="0"/>
              </a:spcAft>
              <a:buNone/>
            </a:pPr>
            <a:r>
              <a:rPr lang="en-US" sz="1800">
                <a:latin typeface="Calibri"/>
                <a:ea typeface="Calibri"/>
                <a:cs typeface="Calibri"/>
                <a:sym typeface="Calibri"/>
              </a:rPr>
              <a:t>A good way to begin this process is by asking yourself some tough questions:</a:t>
            </a:r>
            <a:endParaRPr/>
          </a:p>
          <a:p>
            <a:pPr indent="-342900" lvl="1" marL="800100" rtl="0" algn="l">
              <a:lnSpc>
                <a:spcPct val="107000"/>
              </a:lnSpc>
              <a:spcBef>
                <a:spcPts val="800"/>
              </a:spcBef>
              <a:spcAft>
                <a:spcPts val="0"/>
              </a:spcAft>
              <a:buClr>
                <a:schemeClr val="dk1"/>
              </a:buClr>
              <a:buSzPts val="1800"/>
              <a:buFont typeface="Calibri"/>
              <a:buAutoNum type="arabicPeriod"/>
            </a:pPr>
            <a:r>
              <a:rPr lang="en-US" sz="1800">
                <a:latin typeface="Calibri"/>
                <a:ea typeface="Calibri"/>
                <a:cs typeface="Calibri"/>
                <a:sym typeface="Calibri"/>
              </a:rPr>
              <a:t>What can I learn from this?</a:t>
            </a:r>
            <a:endParaRPr/>
          </a:p>
          <a:p>
            <a:pPr indent="-342900" lvl="1" marL="800100" rtl="0" algn="l">
              <a:lnSpc>
                <a:spcPct val="107000"/>
              </a:lnSpc>
              <a:spcBef>
                <a:spcPts val="0"/>
              </a:spcBef>
              <a:spcAft>
                <a:spcPts val="0"/>
              </a:spcAft>
              <a:buClr>
                <a:schemeClr val="dk1"/>
              </a:buClr>
              <a:buSzPts val="1800"/>
              <a:buFont typeface="Calibri"/>
              <a:buAutoNum type="arabicPeriod"/>
            </a:pPr>
            <a:r>
              <a:rPr lang="en-US" sz="1800">
                <a:latin typeface="Calibri"/>
                <a:ea typeface="Calibri"/>
                <a:cs typeface="Calibri"/>
                <a:sym typeface="Calibri"/>
              </a:rPr>
              <a:t>What could I have done differently?</a:t>
            </a:r>
            <a:endParaRPr/>
          </a:p>
          <a:p>
            <a:pPr indent="-342900" lvl="1" marL="800100" rtl="0" algn="l">
              <a:lnSpc>
                <a:spcPct val="107000"/>
              </a:lnSpc>
              <a:spcBef>
                <a:spcPts val="0"/>
              </a:spcBef>
              <a:spcAft>
                <a:spcPts val="0"/>
              </a:spcAft>
              <a:buClr>
                <a:schemeClr val="dk1"/>
              </a:buClr>
              <a:buSzPts val="1800"/>
              <a:buFont typeface="Calibri"/>
              <a:buAutoNum type="arabicPeriod"/>
            </a:pPr>
            <a:r>
              <a:rPr lang="en-US" sz="1800">
                <a:latin typeface="Calibri"/>
                <a:ea typeface="Calibri"/>
                <a:cs typeface="Calibri"/>
                <a:sym typeface="Calibri"/>
              </a:rPr>
              <a:t>Do I need to acquire or improve some skills?</a:t>
            </a:r>
            <a:endParaRPr/>
          </a:p>
          <a:p>
            <a:pPr indent="-342900" lvl="1" marL="800100" rtl="0" algn="l">
              <a:lnSpc>
                <a:spcPct val="107000"/>
              </a:lnSpc>
              <a:spcBef>
                <a:spcPts val="0"/>
              </a:spcBef>
              <a:spcAft>
                <a:spcPts val="0"/>
              </a:spcAft>
              <a:buClr>
                <a:schemeClr val="dk1"/>
              </a:buClr>
              <a:buSzPts val="1800"/>
              <a:buFont typeface="Calibri"/>
              <a:buAutoNum type="arabicPeriod"/>
            </a:pPr>
            <a:r>
              <a:rPr lang="en-US" sz="1800">
                <a:latin typeface="Calibri"/>
                <a:ea typeface="Calibri"/>
                <a:cs typeface="Calibri"/>
                <a:sym typeface="Calibri"/>
              </a:rPr>
              <a:t>Who can I learn from?</a:t>
            </a:r>
            <a:endParaRPr/>
          </a:p>
          <a:p>
            <a:pPr indent="-342900" lvl="1" marL="800100" rtl="0" algn="l">
              <a:lnSpc>
                <a:spcPct val="107000"/>
              </a:lnSpc>
              <a:spcBef>
                <a:spcPts val="0"/>
              </a:spcBef>
              <a:spcAft>
                <a:spcPts val="0"/>
              </a:spcAft>
              <a:buClr>
                <a:schemeClr val="dk1"/>
              </a:buClr>
              <a:buSzPts val="1800"/>
              <a:buFont typeface="Calibri"/>
              <a:buAutoNum type="arabicPeriod"/>
            </a:pPr>
            <a:r>
              <a:rPr lang="en-US" sz="1800">
                <a:latin typeface="Calibri"/>
                <a:ea typeface="Calibri"/>
                <a:cs typeface="Calibri"/>
                <a:sym typeface="Calibri"/>
              </a:rPr>
              <a:t>What will I do next?</a:t>
            </a:r>
            <a:endParaRPr/>
          </a:p>
          <a:p>
            <a:pPr indent="0" lvl="0" marL="0" rtl="0" algn="l">
              <a:spcBef>
                <a:spcPts val="800"/>
              </a:spcBef>
              <a:spcAft>
                <a:spcPts val="0"/>
              </a:spcAft>
              <a:buNone/>
            </a:pPr>
            <a:r>
              <a:t/>
            </a:r>
            <a:endParaRPr/>
          </a:p>
        </p:txBody>
      </p:sp>
      <p:sp>
        <p:nvSpPr>
          <p:cNvPr id="529" name="Google Shape;529;p11:notes"/>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 name="Shape 563"/>
        <p:cNvGrpSpPr/>
        <p:nvPr/>
      </p:nvGrpSpPr>
      <p:grpSpPr>
        <a:xfrm>
          <a:off x="0" y="0"/>
          <a:ext cx="0" cy="0"/>
          <a:chOff x="0" y="0"/>
          <a:chExt cx="0" cy="0"/>
        </a:xfrm>
      </p:grpSpPr>
      <p:sp>
        <p:nvSpPr>
          <p:cNvPr id="564" name="Google Shape;564;p12:notes"/>
          <p:cNvSpPr/>
          <p:nvPr>
            <p:ph idx="2" type="sldImg"/>
          </p:nvPr>
        </p:nvSpPr>
        <p:spPr>
          <a:xfrm>
            <a:off x="2290763" y="512763"/>
            <a:ext cx="4562475"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65" name="Google Shape;565;p12:notes"/>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US" sz="1800">
                <a:latin typeface="Calibri"/>
                <a:ea typeface="Calibri"/>
                <a:cs typeface="Calibri"/>
                <a:sym typeface="Calibri"/>
              </a:rPr>
              <a:t>Some may ask themselves what is the relationship between learning and intelligence. But let’s first see what intelligence is. Narrow definitions focus on problem-solving and mental agility in specific analytical problem-solving tasks and are often associated with intelligence quotient.</a:t>
            </a:r>
            <a:endParaRPr/>
          </a:p>
          <a:p>
            <a:pPr indent="0" lvl="0" marL="0" rtl="0" algn="l">
              <a:spcBef>
                <a:spcPts val="0"/>
              </a:spcBef>
              <a:spcAft>
                <a:spcPts val="0"/>
              </a:spcAft>
              <a:buNone/>
            </a:pPr>
            <a:r>
              <a:t/>
            </a:r>
            <a:endParaRPr sz="1800">
              <a:latin typeface="Calibri"/>
              <a:ea typeface="Calibri"/>
              <a:cs typeface="Calibri"/>
              <a:sym typeface="Calibri"/>
            </a:endParaRPr>
          </a:p>
          <a:p>
            <a:pPr indent="0" lvl="0" marL="0" marR="0" rtl="0" algn="l">
              <a:lnSpc>
                <a:spcPct val="100000"/>
              </a:lnSpc>
              <a:spcBef>
                <a:spcPts val="0"/>
              </a:spcBef>
              <a:spcAft>
                <a:spcPts val="0"/>
              </a:spcAft>
              <a:buClr>
                <a:schemeClr val="dk1"/>
              </a:buClr>
              <a:buSzPts val="1800"/>
              <a:buFont typeface="Calibri"/>
              <a:buNone/>
            </a:pPr>
            <a:r>
              <a:rPr lang="en-US" sz="1800">
                <a:latin typeface="Calibri"/>
                <a:ea typeface="Calibri"/>
                <a:cs typeface="Calibri"/>
                <a:sym typeface="Calibri"/>
              </a:rPr>
              <a:t>Howard Gardner suggested that standard IQ definitions and tests could not be used to assess or describe cognitive abilities (Gardner, 1983). In turn, he suggested the presence of multiple intelligences: </a:t>
            </a:r>
            <a:endParaRPr/>
          </a:p>
          <a:p>
            <a:pPr indent="-285750" lvl="0" marL="285750" marR="0" rtl="0" algn="l">
              <a:lnSpc>
                <a:spcPct val="100000"/>
              </a:lnSpc>
              <a:spcBef>
                <a:spcPts val="0"/>
              </a:spcBef>
              <a:spcAft>
                <a:spcPts val="0"/>
              </a:spcAft>
              <a:buClr>
                <a:schemeClr val="dk1"/>
              </a:buClr>
              <a:buSzPts val="1800"/>
              <a:buFont typeface="Arial"/>
              <a:buChar char="•"/>
            </a:pPr>
            <a:r>
              <a:rPr lang="en-US" sz="1800">
                <a:latin typeface="Calibri"/>
                <a:ea typeface="Calibri"/>
                <a:cs typeface="Calibri"/>
                <a:sym typeface="Calibri"/>
              </a:rPr>
              <a:t>Naturalist</a:t>
            </a:r>
            <a:endParaRPr/>
          </a:p>
          <a:p>
            <a:pPr indent="-285750" lvl="0" marL="285750" marR="0" rtl="0" algn="l">
              <a:lnSpc>
                <a:spcPct val="100000"/>
              </a:lnSpc>
              <a:spcBef>
                <a:spcPts val="0"/>
              </a:spcBef>
              <a:spcAft>
                <a:spcPts val="0"/>
              </a:spcAft>
              <a:buClr>
                <a:schemeClr val="dk1"/>
              </a:buClr>
              <a:buSzPts val="1800"/>
              <a:buFont typeface="Arial"/>
              <a:buChar char="•"/>
            </a:pPr>
            <a:r>
              <a:rPr lang="en-US" sz="1800">
                <a:latin typeface="Calibri"/>
                <a:ea typeface="Calibri"/>
                <a:cs typeface="Calibri"/>
                <a:sym typeface="Calibri"/>
              </a:rPr>
              <a:t>Spatial</a:t>
            </a:r>
            <a:endParaRPr/>
          </a:p>
          <a:p>
            <a:pPr indent="-285750" lvl="0" marL="285750" marR="0" rtl="0" algn="l">
              <a:lnSpc>
                <a:spcPct val="100000"/>
              </a:lnSpc>
              <a:spcBef>
                <a:spcPts val="0"/>
              </a:spcBef>
              <a:spcAft>
                <a:spcPts val="0"/>
              </a:spcAft>
              <a:buClr>
                <a:schemeClr val="dk1"/>
              </a:buClr>
              <a:buSzPts val="1800"/>
              <a:buFont typeface="Arial"/>
              <a:buChar char="•"/>
            </a:pPr>
            <a:r>
              <a:rPr lang="en-US" sz="1800">
                <a:latin typeface="Calibri"/>
                <a:ea typeface="Calibri"/>
                <a:cs typeface="Calibri"/>
                <a:sym typeface="Calibri"/>
              </a:rPr>
              <a:t>Musical</a:t>
            </a:r>
            <a:endParaRPr/>
          </a:p>
          <a:p>
            <a:pPr indent="-285750" lvl="0" marL="285750" marR="0" rtl="0" algn="l">
              <a:lnSpc>
                <a:spcPct val="100000"/>
              </a:lnSpc>
              <a:spcBef>
                <a:spcPts val="0"/>
              </a:spcBef>
              <a:spcAft>
                <a:spcPts val="0"/>
              </a:spcAft>
              <a:buClr>
                <a:schemeClr val="dk1"/>
              </a:buClr>
              <a:buSzPts val="1800"/>
              <a:buFont typeface="Arial"/>
              <a:buChar char="•"/>
            </a:pPr>
            <a:r>
              <a:rPr lang="en-US" sz="1800">
                <a:latin typeface="Calibri"/>
                <a:ea typeface="Calibri"/>
                <a:cs typeface="Calibri"/>
                <a:sym typeface="Calibri"/>
              </a:rPr>
              <a:t>Logical-reasoning</a:t>
            </a:r>
            <a:endParaRPr/>
          </a:p>
          <a:p>
            <a:pPr indent="-285750" lvl="0" marL="285750" marR="0" rtl="0" algn="l">
              <a:lnSpc>
                <a:spcPct val="100000"/>
              </a:lnSpc>
              <a:spcBef>
                <a:spcPts val="0"/>
              </a:spcBef>
              <a:spcAft>
                <a:spcPts val="0"/>
              </a:spcAft>
              <a:buClr>
                <a:schemeClr val="dk1"/>
              </a:buClr>
              <a:buSzPts val="1800"/>
              <a:buFont typeface="Arial"/>
              <a:buChar char="•"/>
            </a:pPr>
            <a:r>
              <a:rPr lang="en-US" sz="1800">
                <a:latin typeface="Calibri"/>
                <a:ea typeface="Calibri"/>
                <a:cs typeface="Calibri"/>
                <a:sym typeface="Calibri"/>
              </a:rPr>
              <a:t>Interpersonal</a:t>
            </a:r>
            <a:endParaRPr/>
          </a:p>
          <a:p>
            <a:pPr indent="-285750" lvl="0" marL="285750" marR="0" rtl="0" algn="l">
              <a:lnSpc>
                <a:spcPct val="100000"/>
              </a:lnSpc>
              <a:spcBef>
                <a:spcPts val="0"/>
              </a:spcBef>
              <a:spcAft>
                <a:spcPts val="0"/>
              </a:spcAft>
              <a:buClr>
                <a:schemeClr val="dk1"/>
              </a:buClr>
              <a:buSzPts val="1800"/>
              <a:buFont typeface="Arial"/>
              <a:buChar char="•"/>
            </a:pPr>
            <a:r>
              <a:rPr lang="en-US" sz="1800">
                <a:latin typeface="Calibri"/>
                <a:ea typeface="Calibri"/>
                <a:cs typeface="Calibri"/>
                <a:sym typeface="Calibri"/>
              </a:rPr>
              <a:t>Bodily-kinesthetic</a:t>
            </a:r>
            <a:endParaRPr/>
          </a:p>
          <a:p>
            <a:pPr indent="-285750" lvl="0" marL="285750" marR="0" rtl="0" algn="l">
              <a:lnSpc>
                <a:spcPct val="100000"/>
              </a:lnSpc>
              <a:spcBef>
                <a:spcPts val="0"/>
              </a:spcBef>
              <a:spcAft>
                <a:spcPts val="0"/>
              </a:spcAft>
              <a:buClr>
                <a:schemeClr val="dk1"/>
              </a:buClr>
              <a:buSzPts val="1800"/>
              <a:buFont typeface="Arial"/>
              <a:buChar char="•"/>
            </a:pPr>
            <a:r>
              <a:rPr lang="en-US" sz="1800">
                <a:latin typeface="Calibri"/>
                <a:ea typeface="Calibri"/>
                <a:cs typeface="Calibri"/>
                <a:sym typeface="Calibri"/>
              </a:rPr>
              <a:t>Linguistic</a:t>
            </a:r>
            <a:endParaRPr/>
          </a:p>
          <a:p>
            <a:pPr indent="-285750" lvl="0" marL="285750" marR="0" rtl="0" algn="l">
              <a:lnSpc>
                <a:spcPct val="100000"/>
              </a:lnSpc>
              <a:spcBef>
                <a:spcPts val="0"/>
              </a:spcBef>
              <a:spcAft>
                <a:spcPts val="0"/>
              </a:spcAft>
              <a:buClr>
                <a:schemeClr val="dk1"/>
              </a:buClr>
              <a:buSzPts val="1800"/>
              <a:buFont typeface="Arial"/>
              <a:buChar char="•"/>
            </a:pPr>
            <a:r>
              <a:rPr lang="en-US" sz="1800">
                <a:latin typeface="Calibri"/>
                <a:ea typeface="Calibri"/>
                <a:cs typeface="Calibri"/>
                <a:sym typeface="Calibri"/>
              </a:rPr>
              <a:t>Intrapersonal</a:t>
            </a:r>
            <a:endParaRPr/>
          </a:p>
          <a:p>
            <a:pPr indent="-171450" lvl="0" marL="285750" marR="0" rtl="0" algn="l">
              <a:lnSpc>
                <a:spcPct val="100000"/>
              </a:lnSpc>
              <a:spcBef>
                <a:spcPts val="0"/>
              </a:spcBef>
              <a:spcAft>
                <a:spcPts val="0"/>
              </a:spcAft>
              <a:buClr>
                <a:schemeClr val="dk1"/>
              </a:buClr>
              <a:buSzPts val="1800"/>
              <a:buFont typeface="Arial"/>
              <a:buNone/>
            </a:pPr>
            <a:r>
              <a:t/>
            </a:r>
            <a:endParaRPr sz="1800">
              <a:latin typeface="Calibri"/>
              <a:ea typeface="Calibri"/>
              <a:cs typeface="Calibri"/>
              <a:sym typeface="Calibri"/>
            </a:endParaRPr>
          </a:p>
          <a:p>
            <a:pPr indent="-171450" lvl="0" marL="285750" marR="0" rtl="0" algn="l">
              <a:lnSpc>
                <a:spcPct val="100000"/>
              </a:lnSpc>
              <a:spcBef>
                <a:spcPts val="0"/>
              </a:spcBef>
              <a:spcAft>
                <a:spcPts val="0"/>
              </a:spcAft>
              <a:buClr>
                <a:schemeClr val="dk1"/>
              </a:buClr>
              <a:buSzPts val="1800"/>
              <a:buFont typeface="Arial"/>
              <a:buNone/>
            </a:pPr>
            <a:r>
              <a:t/>
            </a:r>
            <a:endParaRPr sz="1800">
              <a:latin typeface="Calibri"/>
              <a:ea typeface="Calibri"/>
              <a:cs typeface="Calibri"/>
              <a:sym typeface="Calibri"/>
            </a:endParaRPr>
          </a:p>
          <a:p>
            <a:pPr indent="0" lvl="0" marL="0" rtl="0" algn="l">
              <a:lnSpc>
                <a:spcPct val="107000"/>
              </a:lnSpc>
              <a:spcBef>
                <a:spcPts val="0"/>
              </a:spcBef>
              <a:spcAft>
                <a:spcPts val="0"/>
              </a:spcAft>
              <a:buNone/>
            </a:pPr>
            <a:r>
              <a:rPr lang="en-US" sz="1800">
                <a:latin typeface="Calibri"/>
                <a:ea typeface="Calibri"/>
                <a:cs typeface="Calibri"/>
                <a:sym typeface="Calibri"/>
              </a:rPr>
              <a:t>In a wider sense, therefore, intelligence can be understood as a person's ability to adapt to the world and learn easily from experience, showing successful problem-solving techniques in a number of contexts.</a:t>
            </a:r>
            <a:endParaRPr/>
          </a:p>
          <a:p>
            <a:pPr indent="0" lvl="0" marL="0" rtl="0" algn="l">
              <a:lnSpc>
                <a:spcPct val="107000"/>
              </a:lnSpc>
              <a:spcBef>
                <a:spcPts val="800"/>
              </a:spcBef>
              <a:spcAft>
                <a:spcPts val="0"/>
              </a:spcAft>
              <a:buNone/>
            </a:pPr>
            <a:r>
              <a:t/>
            </a:r>
            <a:endParaRPr sz="1800">
              <a:latin typeface="Calibri"/>
              <a:ea typeface="Calibri"/>
              <a:cs typeface="Calibri"/>
              <a:sym typeface="Calibri"/>
            </a:endParaRPr>
          </a:p>
          <a:p>
            <a:pPr indent="0" lvl="0" marL="0" rtl="0" algn="l">
              <a:spcBef>
                <a:spcPts val="800"/>
              </a:spcBef>
              <a:spcAft>
                <a:spcPts val="0"/>
              </a:spcAft>
              <a:buNone/>
            </a:pPr>
            <a:r>
              <a:rPr lang="en-US" sz="1800">
                <a:latin typeface="Calibri"/>
                <a:ea typeface="Calibri"/>
                <a:cs typeface="Calibri"/>
                <a:sym typeface="Calibri"/>
              </a:rPr>
              <a:t>A key thing to remember from this discussion about intelligence in its different forms is that the IQ is not the only, complete indication of one’s ability to learn. Also, there are many kinds of things you can learn, in many ways. Therefore, we encourage you to learn what you need and want, the way that best suits you. Fortunately, the digital environment offers you a lot of options. For example, our course includes text, photo, video, audio materials and a lot of methods, e.g. presentation, case studies, discussion forum, etc</a:t>
            </a:r>
            <a:endParaRPr/>
          </a:p>
        </p:txBody>
      </p:sp>
      <p:sp>
        <p:nvSpPr>
          <p:cNvPr id="566" name="Google Shape;566;p12:notes"/>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2" name="Shape 572"/>
        <p:cNvGrpSpPr/>
        <p:nvPr/>
      </p:nvGrpSpPr>
      <p:grpSpPr>
        <a:xfrm>
          <a:off x="0" y="0"/>
          <a:ext cx="0" cy="0"/>
          <a:chOff x="0" y="0"/>
          <a:chExt cx="0" cy="0"/>
        </a:xfrm>
      </p:grpSpPr>
      <p:sp>
        <p:nvSpPr>
          <p:cNvPr id="573" name="Google Shape;573;p13:notes"/>
          <p:cNvSpPr txBox="1"/>
          <p:nvPr>
            <p:ph idx="2" type="hdr"/>
          </p:nvPr>
        </p:nvSpPr>
        <p:spPr>
          <a:xfrm>
            <a:off x="0" y="0"/>
            <a:ext cx="3962400" cy="3429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b="0" i="0" sz="1200" u="none" cap="none" strike="noStrike">
              <a:solidFill>
                <a:schemeClr val="dk1"/>
              </a:solidFill>
              <a:latin typeface="Calibri"/>
              <a:ea typeface="Calibri"/>
              <a:cs typeface="Calibri"/>
              <a:sym typeface="Calibri"/>
            </a:endParaRPr>
          </a:p>
        </p:txBody>
      </p:sp>
      <p:sp>
        <p:nvSpPr>
          <p:cNvPr id="574" name="Google Shape;574;p13:notes"/>
          <p:cNvSpPr txBox="1"/>
          <p:nvPr>
            <p:ph idx="10" type="dt"/>
          </p:nvPr>
        </p:nvSpPr>
        <p:spPr>
          <a:xfrm>
            <a:off x="5180013" y="0"/>
            <a:ext cx="3962400" cy="342900"/>
          </a:xfrm>
          <a:prstGeom prst="rect">
            <a:avLst/>
          </a:prstGeom>
          <a:noFill/>
          <a:ln>
            <a:noFill/>
          </a:ln>
        </p:spPr>
        <p:txBody>
          <a:bodyPr anchorCtr="0" anchor="t" bIns="45700" lIns="91425" spcFirstLastPara="1" rIns="91425" wrap="square" tIns="45700">
            <a:noAutofit/>
          </a:bodyPr>
          <a:lstStyle/>
          <a:p>
            <a:pPr indent="0" lvl="0" marL="0" rtl="0" algn="r">
              <a:spcBef>
                <a:spcPts val="0"/>
              </a:spcBef>
              <a:spcAft>
                <a:spcPts val="0"/>
              </a:spcAft>
              <a:buNone/>
            </a:pPr>
            <a:r>
              <a:rPr b="0" i="0" lang="en-US" sz="1200" u="none" cap="none" strike="noStrike">
                <a:solidFill>
                  <a:schemeClr val="dk1"/>
                </a:solidFill>
                <a:latin typeface="Calibri"/>
                <a:ea typeface="Calibri"/>
                <a:cs typeface="Calibri"/>
                <a:sym typeface="Calibri"/>
              </a:rPr>
              <a:t>10.05.2022</a:t>
            </a:r>
            <a:endParaRPr b="0" i="0" sz="1200" u="none" cap="none" strike="noStrike">
              <a:solidFill>
                <a:schemeClr val="dk1"/>
              </a:solidFill>
              <a:latin typeface="Calibri"/>
              <a:ea typeface="Calibri"/>
              <a:cs typeface="Calibri"/>
              <a:sym typeface="Calibri"/>
            </a:endParaRPr>
          </a:p>
        </p:txBody>
      </p:sp>
      <p:sp>
        <p:nvSpPr>
          <p:cNvPr id="575" name="Google Shape;575;p13:notes"/>
          <p:cNvSpPr/>
          <p:nvPr>
            <p:ph idx="3" type="sldImg"/>
          </p:nvPr>
        </p:nvSpPr>
        <p:spPr>
          <a:xfrm>
            <a:off x="2290763" y="512763"/>
            <a:ext cx="4562475"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76" name="Google Shape;576;p13:notes"/>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US"/>
              <a:t>To sum up:</a:t>
            </a:r>
            <a:endParaRPr/>
          </a:p>
          <a:p>
            <a:pPr indent="-108585" lvl="1" marL="217170" rtl="0" algn="l">
              <a:lnSpc>
                <a:spcPct val="162000"/>
              </a:lnSpc>
              <a:spcBef>
                <a:spcPts val="0"/>
              </a:spcBef>
              <a:spcAft>
                <a:spcPts val="0"/>
              </a:spcAft>
              <a:buClr>
                <a:srgbClr val="000000"/>
              </a:buClr>
              <a:buSzPts val="1200"/>
              <a:buFont typeface="Arial"/>
              <a:buChar char="•"/>
            </a:pPr>
            <a:r>
              <a:rPr lang="en-US">
                <a:solidFill>
                  <a:srgbClr val="000000"/>
                </a:solidFill>
                <a:latin typeface="DM Sans"/>
                <a:ea typeface="DM Sans"/>
                <a:cs typeface="DM Sans"/>
                <a:sym typeface="DM Sans"/>
              </a:rPr>
              <a:t>Education is important and it has a huge impact on our society.</a:t>
            </a:r>
            <a:endParaRPr/>
          </a:p>
          <a:p>
            <a:pPr indent="-108585" lvl="1" marL="217170" rtl="0" algn="l">
              <a:lnSpc>
                <a:spcPct val="162000"/>
              </a:lnSpc>
              <a:spcBef>
                <a:spcPts val="0"/>
              </a:spcBef>
              <a:spcAft>
                <a:spcPts val="0"/>
              </a:spcAft>
              <a:buClr>
                <a:srgbClr val="000000"/>
              </a:buClr>
              <a:buSzPts val="1200"/>
              <a:buFont typeface="Arial"/>
              <a:buChar char="•"/>
            </a:pPr>
            <a:r>
              <a:rPr lang="en-US">
                <a:solidFill>
                  <a:srgbClr val="000000"/>
                </a:solidFill>
                <a:latin typeface="DM Sans"/>
                <a:ea typeface="DM Sans"/>
                <a:cs typeface="DM Sans"/>
                <a:sym typeface="DM Sans"/>
              </a:rPr>
              <a:t>Learning is a process.</a:t>
            </a:r>
            <a:endParaRPr/>
          </a:p>
          <a:p>
            <a:pPr indent="-108585" lvl="1" marL="217170" rtl="0" algn="l">
              <a:lnSpc>
                <a:spcPct val="162000"/>
              </a:lnSpc>
              <a:spcBef>
                <a:spcPts val="0"/>
              </a:spcBef>
              <a:spcAft>
                <a:spcPts val="0"/>
              </a:spcAft>
              <a:buClr>
                <a:srgbClr val="000000"/>
              </a:buClr>
              <a:buSzPts val="1200"/>
              <a:buFont typeface="Arial"/>
              <a:buChar char="•"/>
            </a:pPr>
            <a:r>
              <a:rPr lang="en-US">
                <a:solidFill>
                  <a:srgbClr val="000000"/>
                </a:solidFill>
                <a:latin typeface="DM Sans"/>
                <a:ea typeface="DM Sans"/>
                <a:cs typeface="DM Sans"/>
                <a:sym typeface="DM Sans"/>
              </a:rPr>
              <a:t>Failure is not the end. It is a new beginning. </a:t>
            </a:r>
            <a:endParaRPr/>
          </a:p>
          <a:p>
            <a:pPr indent="-108585" lvl="1" marL="217170" rtl="0" algn="l">
              <a:lnSpc>
                <a:spcPct val="162000"/>
              </a:lnSpc>
              <a:spcBef>
                <a:spcPts val="0"/>
              </a:spcBef>
              <a:spcAft>
                <a:spcPts val="0"/>
              </a:spcAft>
              <a:buClr>
                <a:srgbClr val="000000"/>
              </a:buClr>
              <a:buSzPts val="1200"/>
              <a:buFont typeface="Arial"/>
              <a:buChar char="•"/>
            </a:pPr>
            <a:r>
              <a:rPr lang="en-US">
                <a:solidFill>
                  <a:srgbClr val="000000"/>
                </a:solidFill>
                <a:latin typeface="DM Sans"/>
                <a:ea typeface="DM Sans"/>
                <a:cs typeface="DM Sans"/>
                <a:sym typeface="DM Sans"/>
              </a:rPr>
              <a:t>There are a lot of types of intelligence.</a:t>
            </a:r>
            <a:endParaRPr sz="1200">
              <a:solidFill>
                <a:srgbClr val="000000"/>
              </a:solidFill>
              <a:latin typeface="DM Sans"/>
              <a:ea typeface="DM Sans"/>
              <a:cs typeface="DM Sans"/>
              <a:sym typeface="DM Sans"/>
            </a:endParaRPr>
          </a:p>
          <a:p>
            <a:pPr indent="0" lvl="0" marL="0" rtl="0" algn="l">
              <a:spcBef>
                <a:spcPts val="0"/>
              </a:spcBef>
              <a:spcAft>
                <a:spcPts val="0"/>
              </a:spcAft>
              <a:buNone/>
            </a:pPr>
            <a:r>
              <a:t/>
            </a:r>
            <a:endParaRPr/>
          </a:p>
        </p:txBody>
      </p:sp>
      <p:sp>
        <p:nvSpPr>
          <p:cNvPr id="577" name="Google Shape;577;p13:notes"/>
          <p:cNvSpPr txBox="1"/>
          <p:nvPr>
            <p:ph idx="11" type="ftr"/>
          </p:nvPr>
        </p:nvSpPr>
        <p:spPr>
          <a:xfrm>
            <a:off x="0" y="6502400"/>
            <a:ext cx="3962400" cy="341313"/>
          </a:xfrm>
          <a:prstGeom prst="rect">
            <a:avLst/>
          </a:prstGeom>
          <a:noFill/>
          <a:ln>
            <a:noFill/>
          </a:ln>
        </p:spPr>
        <p:txBody>
          <a:bodyPr anchorCtr="0" anchor="b" bIns="45700" lIns="91425" spcFirstLastPara="1" rIns="91425" wrap="square" tIns="45700">
            <a:noAutofit/>
          </a:bodyPr>
          <a:lstStyle/>
          <a:p>
            <a:pPr indent="0" lvl="0" marL="0" rtl="0" algn="l">
              <a:spcBef>
                <a:spcPts val="0"/>
              </a:spcBef>
              <a:spcAft>
                <a:spcPts val="0"/>
              </a:spcAft>
              <a:buNone/>
            </a:pPr>
            <a:r>
              <a:t/>
            </a:r>
            <a:endParaRPr b="0" i="0" sz="1200" u="none" cap="none" strike="noStrike">
              <a:solidFill>
                <a:schemeClr val="dk1"/>
              </a:solidFill>
              <a:latin typeface="Calibri"/>
              <a:ea typeface="Calibri"/>
              <a:cs typeface="Calibri"/>
              <a:sym typeface="Calibri"/>
            </a:endParaRPr>
          </a:p>
        </p:txBody>
      </p:sp>
      <p:sp>
        <p:nvSpPr>
          <p:cNvPr id="578" name="Google Shape;578;p13:notes"/>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 name="Shape 640"/>
        <p:cNvGrpSpPr/>
        <p:nvPr/>
      </p:nvGrpSpPr>
      <p:grpSpPr>
        <a:xfrm>
          <a:off x="0" y="0"/>
          <a:ext cx="0" cy="0"/>
          <a:chOff x="0" y="0"/>
          <a:chExt cx="0" cy="0"/>
        </a:xfrm>
      </p:grpSpPr>
      <p:sp>
        <p:nvSpPr>
          <p:cNvPr id="641" name="Google Shape;641;p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42" name="Google Shape;642;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158750" rtl="0" algn="l">
              <a:lnSpc>
                <a:spcPct val="100000"/>
              </a:lnSpc>
              <a:spcBef>
                <a:spcPts val="0"/>
              </a:spcBef>
              <a:spcAft>
                <a:spcPts val="0"/>
              </a:spcAft>
              <a:buClr>
                <a:schemeClr val="dk1"/>
              </a:buClr>
              <a:buSzPts val="1100"/>
              <a:buFont typeface="Arial"/>
              <a:buNone/>
            </a:pPr>
            <a:r>
              <a:rPr b="0" i="0" lang="en-US" sz="1100" u="none" cap="none" strike="noStrike">
                <a:solidFill>
                  <a:schemeClr val="dk1"/>
                </a:solidFill>
                <a:latin typeface="Arial"/>
                <a:ea typeface="Arial"/>
                <a:cs typeface="Arial"/>
                <a:sym typeface="Arial"/>
              </a:rPr>
              <a:t>Remember: Never give up!</a:t>
            </a:r>
            <a:endParaRPr b="0" i="0" sz="1100" u="none" cap="none" strike="noStrike">
              <a:solidFill>
                <a:schemeClr val="dk1"/>
              </a:solidFill>
              <a:latin typeface="Arial"/>
              <a:ea typeface="Arial"/>
              <a:cs typeface="Arial"/>
              <a:sym typeface="Arial"/>
            </a:endParaRPr>
          </a:p>
          <a:p>
            <a:pPr indent="0" lvl="0" marL="158750" rtl="0" algn="l">
              <a:lnSpc>
                <a:spcPct val="100000"/>
              </a:lnSpc>
              <a:spcBef>
                <a:spcPts val="0"/>
              </a:spcBef>
              <a:spcAft>
                <a:spcPts val="0"/>
              </a:spcAft>
              <a:buClr>
                <a:schemeClr val="dk1"/>
              </a:buClr>
              <a:buSzPts val="1100"/>
              <a:buFont typeface="Calibri"/>
              <a:buNone/>
            </a:pPr>
            <a:r>
              <a:t/>
            </a:r>
            <a:endParaRPr b="0" i="0" sz="1100" u="none" cap="none" strike="noStrike">
              <a:solidFill>
                <a:schemeClr val="dk1"/>
              </a:solidFill>
              <a:latin typeface="Arial"/>
              <a:ea typeface="Arial"/>
              <a:cs typeface="Arial"/>
              <a:sym typeface="Arial"/>
            </a:endParaRPr>
          </a:p>
          <a:p>
            <a:pPr indent="0" lvl="0" marL="158750" rtl="0" algn="l">
              <a:lnSpc>
                <a:spcPct val="100000"/>
              </a:lnSpc>
              <a:spcBef>
                <a:spcPts val="0"/>
              </a:spcBef>
              <a:spcAft>
                <a:spcPts val="0"/>
              </a:spcAft>
              <a:buClr>
                <a:schemeClr val="dk1"/>
              </a:buClr>
              <a:buSzPts val="1100"/>
              <a:buFont typeface="Arial"/>
              <a:buNone/>
            </a:pPr>
            <a:r>
              <a:rPr b="0" i="0" lang="en-US" sz="1100" u="none" cap="none" strike="noStrike">
                <a:solidFill>
                  <a:schemeClr val="dk1"/>
                </a:solidFill>
                <a:latin typeface="Arial"/>
                <a:ea typeface="Arial"/>
                <a:cs typeface="Arial"/>
                <a:sym typeface="Arial"/>
              </a:rPr>
              <a:t>Thank you for following this module.</a:t>
            </a:r>
            <a:endParaRPr/>
          </a:p>
          <a:p>
            <a:pPr indent="0" lvl="0" marL="158750" rtl="0" algn="l">
              <a:lnSpc>
                <a:spcPct val="100000"/>
              </a:lnSpc>
              <a:spcBef>
                <a:spcPts val="0"/>
              </a:spcBef>
              <a:spcAft>
                <a:spcPts val="0"/>
              </a:spcAft>
              <a:buClr>
                <a:schemeClr val="dk1"/>
              </a:buClr>
              <a:buSzPts val="1100"/>
              <a:buFont typeface="Arial"/>
              <a:buNone/>
            </a:pPr>
            <a:r>
              <a:rPr b="0" i="0" lang="en-US" sz="1100" u="none" cap="none" strike="noStrike">
                <a:solidFill>
                  <a:schemeClr val="dk1"/>
                </a:solidFill>
                <a:latin typeface="Arial"/>
                <a:ea typeface="Arial"/>
                <a:cs typeface="Arial"/>
                <a:sym typeface="Arial"/>
              </a:rPr>
              <a:t>Now you can assess your competences by taking the test or you can jump to the next module: </a:t>
            </a:r>
            <a:r>
              <a:rPr b="1" i="0" lang="en-US" sz="1100" u="none" cap="none" strike="noStrike">
                <a:solidFill>
                  <a:schemeClr val="dk1"/>
                </a:solidFill>
                <a:latin typeface="Arial"/>
                <a:ea typeface="Arial"/>
                <a:cs typeface="Arial"/>
                <a:sym typeface="Arial"/>
              </a:rPr>
              <a:t>Module 2 – </a:t>
            </a:r>
            <a:r>
              <a:rPr b="1" lang="en-US" sz="1100">
                <a:solidFill>
                  <a:schemeClr val="dk1"/>
                </a:solidFill>
                <a:latin typeface="Barlow ExtraBold"/>
                <a:ea typeface="Barlow ExtraBold"/>
                <a:cs typeface="Barlow ExtraBold"/>
                <a:sym typeface="Barlow ExtraBold"/>
              </a:rPr>
              <a:t>Reflection.</a:t>
            </a:r>
            <a:endParaRPr/>
          </a:p>
          <a:p>
            <a:pPr indent="0" lvl="0" marL="0" rtl="0" algn="l">
              <a:lnSpc>
                <a:spcPct val="100000"/>
              </a:lnSpc>
              <a:spcBef>
                <a:spcPts val="0"/>
              </a:spcBef>
              <a:spcAft>
                <a:spcPts val="0"/>
              </a:spcAft>
              <a:buClr>
                <a:schemeClr val="dk1"/>
              </a:buClr>
              <a:buSzPts val="1100"/>
              <a:buFont typeface="Calibri"/>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 name="Shape 319"/>
        <p:cNvGrpSpPr/>
        <p:nvPr/>
      </p:nvGrpSpPr>
      <p:grpSpPr>
        <a:xfrm>
          <a:off x="0" y="0"/>
          <a:ext cx="0" cy="0"/>
          <a:chOff x="0" y="0"/>
          <a:chExt cx="0" cy="0"/>
        </a:xfrm>
      </p:grpSpPr>
      <p:sp>
        <p:nvSpPr>
          <p:cNvPr id="320" name="Google Shape;320;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1" name="Google Shape;321;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Calibri"/>
              <a:buNone/>
            </a:pPr>
            <a:r>
              <a:rPr lang="en-US"/>
              <a:t>It comprises 5 modules, case studies and practical tasks that will help you develop a combined set of competencies necessary for entire life.</a:t>
            </a:r>
            <a:endParaRPr/>
          </a:p>
          <a:p>
            <a:pPr indent="0" lvl="0" marL="0" rtl="0" algn="l">
              <a:lnSpc>
                <a:spcPct val="100000"/>
              </a:lnSpc>
              <a:spcBef>
                <a:spcPts val="0"/>
              </a:spcBef>
              <a:spcAft>
                <a:spcPts val="0"/>
              </a:spcAft>
              <a:buClr>
                <a:schemeClr val="dk1"/>
              </a:buClr>
              <a:buSzPts val="1100"/>
              <a:buFont typeface="Calibri"/>
              <a:buNone/>
            </a:pPr>
            <a:r>
              <a:rPr lang="en-US"/>
              <a:t>Those competencies will give you advantages in our modern world today especially in terms of creativity, learning, reflecting and community awareness.</a:t>
            </a:r>
            <a:endParaRPr/>
          </a:p>
          <a:p>
            <a:pPr indent="0" lvl="0" marL="0" rtl="0" algn="l">
              <a:lnSpc>
                <a:spcPct val="100000"/>
              </a:lnSpc>
              <a:spcBef>
                <a:spcPts val="0"/>
              </a:spcBef>
              <a:spcAft>
                <a:spcPts val="0"/>
              </a:spcAft>
              <a:buClr>
                <a:schemeClr val="dk1"/>
              </a:buClr>
              <a:buSzPts val="1100"/>
              <a:buFont typeface="Calibri"/>
              <a:buNone/>
            </a:pPr>
            <a:r>
              <a:t/>
            </a:r>
            <a:endParaRPr/>
          </a:p>
          <a:p>
            <a:pPr indent="0" lvl="0" marL="0" rtl="0" algn="l">
              <a:lnSpc>
                <a:spcPct val="100000"/>
              </a:lnSpc>
              <a:spcBef>
                <a:spcPts val="0"/>
              </a:spcBef>
              <a:spcAft>
                <a:spcPts val="0"/>
              </a:spcAft>
              <a:buClr>
                <a:schemeClr val="dk1"/>
              </a:buClr>
              <a:buSzPts val="1100"/>
              <a:buFont typeface="Calibri"/>
              <a:buNone/>
            </a:pPr>
            <a:r>
              <a:rPr lang="en-US"/>
              <a:t>The first module is called Education, learning and citizenship.</a:t>
            </a:r>
            <a:endParaRPr/>
          </a:p>
          <a:p>
            <a:pPr indent="0" lvl="0" marL="0" rtl="0" algn="l">
              <a:lnSpc>
                <a:spcPct val="100000"/>
              </a:lnSpc>
              <a:spcBef>
                <a:spcPts val="0"/>
              </a:spcBef>
              <a:spcAft>
                <a:spcPts val="0"/>
              </a:spcAft>
              <a:buClr>
                <a:schemeClr val="dk1"/>
              </a:buClr>
              <a:buSzPts val="1100"/>
              <a:buFont typeface="Calibri"/>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 name="Shape 335"/>
        <p:cNvGrpSpPr/>
        <p:nvPr/>
      </p:nvGrpSpPr>
      <p:grpSpPr>
        <a:xfrm>
          <a:off x="0" y="0"/>
          <a:ext cx="0" cy="0"/>
          <a:chOff x="0" y="0"/>
          <a:chExt cx="0" cy="0"/>
        </a:xfrm>
      </p:grpSpPr>
      <p:sp>
        <p:nvSpPr>
          <p:cNvPr id="336" name="Google Shape;336;p3:notes"/>
          <p:cNvSpPr txBox="1"/>
          <p:nvPr>
            <p:ph idx="2" type="hdr"/>
          </p:nvPr>
        </p:nvSpPr>
        <p:spPr>
          <a:xfrm>
            <a:off x="0" y="0"/>
            <a:ext cx="3962400" cy="3429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b="0" i="0" sz="1200" u="none" cap="none" strike="noStrike">
              <a:solidFill>
                <a:schemeClr val="dk1"/>
              </a:solidFill>
              <a:latin typeface="Calibri"/>
              <a:ea typeface="Calibri"/>
              <a:cs typeface="Calibri"/>
              <a:sym typeface="Calibri"/>
            </a:endParaRPr>
          </a:p>
        </p:txBody>
      </p:sp>
      <p:sp>
        <p:nvSpPr>
          <p:cNvPr id="337" name="Google Shape;337;p3:notes"/>
          <p:cNvSpPr txBox="1"/>
          <p:nvPr>
            <p:ph idx="10" type="dt"/>
          </p:nvPr>
        </p:nvSpPr>
        <p:spPr>
          <a:xfrm>
            <a:off x="5180013" y="0"/>
            <a:ext cx="3962400" cy="342900"/>
          </a:xfrm>
          <a:prstGeom prst="rect">
            <a:avLst/>
          </a:prstGeom>
          <a:noFill/>
          <a:ln>
            <a:noFill/>
          </a:ln>
        </p:spPr>
        <p:txBody>
          <a:bodyPr anchorCtr="0" anchor="t" bIns="45700" lIns="91425" spcFirstLastPara="1" rIns="91425" wrap="square" tIns="45700">
            <a:noAutofit/>
          </a:bodyPr>
          <a:lstStyle/>
          <a:p>
            <a:pPr indent="0" lvl="0" marL="0" rtl="0" algn="r">
              <a:spcBef>
                <a:spcPts val="0"/>
              </a:spcBef>
              <a:spcAft>
                <a:spcPts val="0"/>
              </a:spcAft>
              <a:buNone/>
            </a:pPr>
            <a:r>
              <a:rPr b="0" i="0" lang="en-US" sz="1200" u="none" cap="none" strike="noStrike">
                <a:solidFill>
                  <a:schemeClr val="dk1"/>
                </a:solidFill>
                <a:latin typeface="Calibri"/>
                <a:ea typeface="Calibri"/>
                <a:cs typeface="Calibri"/>
                <a:sym typeface="Calibri"/>
              </a:rPr>
              <a:t>10.05.2022</a:t>
            </a:r>
            <a:endParaRPr b="0" i="0" sz="1200" u="none" cap="none" strike="noStrike">
              <a:solidFill>
                <a:schemeClr val="dk1"/>
              </a:solidFill>
              <a:latin typeface="Calibri"/>
              <a:ea typeface="Calibri"/>
              <a:cs typeface="Calibri"/>
              <a:sym typeface="Calibri"/>
            </a:endParaRPr>
          </a:p>
        </p:txBody>
      </p:sp>
      <p:sp>
        <p:nvSpPr>
          <p:cNvPr id="338" name="Google Shape;338;p3:notes"/>
          <p:cNvSpPr/>
          <p:nvPr>
            <p:ph idx="3" type="sldImg"/>
          </p:nvPr>
        </p:nvSpPr>
        <p:spPr>
          <a:xfrm>
            <a:off x="2290763" y="512763"/>
            <a:ext cx="4562475"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39" name="Google Shape;339;p3:notes"/>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b="1" lang="en-US"/>
              <a:t>Upon completing this module, you will be able to:</a:t>
            </a:r>
            <a:endParaRPr/>
          </a:p>
          <a:p>
            <a:pPr indent="-171450" lvl="0" marL="171450" rtl="0" algn="l">
              <a:spcBef>
                <a:spcPts val="0"/>
              </a:spcBef>
              <a:spcAft>
                <a:spcPts val="0"/>
              </a:spcAft>
              <a:buClr>
                <a:schemeClr val="dk1"/>
              </a:buClr>
              <a:buSzPts val="1200"/>
              <a:buFont typeface="Arial"/>
              <a:buChar char="•"/>
            </a:pPr>
            <a:r>
              <a:rPr lang="en-US"/>
              <a:t>Characterize the learning process;</a:t>
            </a:r>
            <a:endParaRPr/>
          </a:p>
          <a:p>
            <a:pPr indent="-171450" lvl="0" marL="171450" rtl="0" algn="l">
              <a:spcBef>
                <a:spcPts val="0"/>
              </a:spcBef>
              <a:spcAft>
                <a:spcPts val="0"/>
              </a:spcAft>
              <a:buClr>
                <a:schemeClr val="dk1"/>
              </a:buClr>
              <a:buSzPts val="1200"/>
              <a:buFont typeface="Arial"/>
              <a:buChar char="•"/>
            </a:pPr>
            <a:r>
              <a:rPr lang="en-US"/>
              <a:t>Describe learners’ characteristics;</a:t>
            </a:r>
            <a:endParaRPr/>
          </a:p>
          <a:p>
            <a:pPr indent="-171450" lvl="0" marL="171450" rtl="0" algn="l">
              <a:spcBef>
                <a:spcPts val="0"/>
              </a:spcBef>
              <a:spcAft>
                <a:spcPts val="0"/>
              </a:spcAft>
              <a:buClr>
                <a:schemeClr val="dk1"/>
              </a:buClr>
              <a:buSzPts val="1200"/>
              <a:buFont typeface="Arial"/>
              <a:buChar char="•"/>
            </a:pPr>
            <a:r>
              <a:rPr lang="en-US"/>
              <a:t>Justify the importance of education.</a:t>
            </a:r>
            <a:endParaRPr/>
          </a:p>
        </p:txBody>
      </p:sp>
      <p:sp>
        <p:nvSpPr>
          <p:cNvPr id="340" name="Google Shape;340;p3:notes"/>
          <p:cNvSpPr txBox="1"/>
          <p:nvPr>
            <p:ph idx="11" type="ftr"/>
          </p:nvPr>
        </p:nvSpPr>
        <p:spPr>
          <a:xfrm>
            <a:off x="0" y="6502400"/>
            <a:ext cx="3962400" cy="341313"/>
          </a:xfrm>
          <a:prstGeom prst="rect">
            <a:avLst/>
          </a:prstGeom>
          <a:noFill/>
          <a:ln>
            <a:noFill/>
          </a:ln>
        </p:spPr>
        <p:txBody>
          <a:bodyPr anchorCtr="0" anchor="b" bIns="45700" lIns="91425" spcFirstLastPara="1" rIns="91425" wrap="square" tIns="45700">
            <a:noAutofit/>
          </a:bodyPr>
          <a:lstStyle/>
          <a:p>
            <a:pPr indent="0" lvl="0" marL="0" rtl="0" algn="l">
              <a:spcBef>
                <a:spcPts val="0"/>
              </a:spcBef>
              <a:spcAft>
                <a:spcPts val="0"/>
              </a:spcAft>
              <a:buNone/>
            </a:pPr>
            <a:r>
              <a:t/>
            </a:r>
            <a:endParaRPr b="0" i="0" sz="1200" u="none" cap="none" strike="noStrike">
              <a:solidFill>
                <a:schemeClr val="dk1"/>
              </a:solidFill>
              <a:latin typeface="Calibri"/>
              <a:ea typeface="Calibri"/>
              <a:cs typeface="Calibri"/>
              <a:sym typeface="Calibri"/>
            </a:endParaRPr>
          </a:p>
        </p:txBody>
      </p:sp>
      <p:sp>
        <p:nvSpPr>
          <p:cNvPr id="341" name="Google Shape;341;p3:notes"/>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 name="Shape 434"/>
        <p:cNvGrpSpPr/>
        <p:nvPr/>
      </p:nvGrpSpPr>
      <p:grpSpPr>
        <a:xfrm>
          <a:off x="0" y="0"/>
          <a:ext cx="0" cy="0"/>
          <a:chOff x="0" y="0"/>
          <a:chExt cx="0" cy="0"/>
        </a:xfrm>
      </p:grpSpPr>
      <p:sp>
        <p:nvSpPr>
          <p:cNvPr id="435" name="Google Shape;435;p4:notes"/>
          <p:cNvSpPr/>
          <p:nvPr>
            <p:ph idx="2" type="sldImg"/>
          </p:nvPr>
        </p:nvSpPr>
        <p:spPr>
          <a:xfrm>
            <a:off x="2290763" y="512763"/>
            <a:ext cx="4562475"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36" name="Google Shape;436;p4:notes"/>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p>
            <a:pPr indent="0" lvl="0" marL="0" rtl="0" algn="l">
              <a:lnSpc>
                <a:spcPct val="107000"/>
              </a:lnSpc>
              <a:spcBef>
                <a:spcPts val="0"/>
              </a:spcBef>
              <a:spcAft>
                <a:spcPts val="0"/>
              </a:spcAft>
              <a:buNone/>
            </a:pPr>
            <a:r>
              <a:rPr lang="en-US" sz="1800">
                <a:latin typeface="Calibri"/>
                <a:ea typeface="Calibri"/>
                <a:cs typeface="Calibri"/>
                <a:sym typeface="Calibri"/>
              </a:rPr>
              <a:t>When people speak about education, they sometimes associate it with schooling. When seeing or hearing the word, many think of places such a schools or universities. Education, however, is more than that – it is a social process of living, not a preparation for future living (Dewey, 1916). In this view, education is an act with people rather on them.</a:t>
            </a:r>
            <a:endParaRPr/>
          </a:p>
          <a:p>
            <a:pPr indent="0" lvl="0" marL="0" rtl="0" algn="l">
              <a:lnSpc>
                <a:spcPct val="107000"/>
              </a:lnSpc>
              <a:spcBef>
                <a:spcPts val="800"/>
              </a:spcBef>
              <a:spcAft>
                <a:spcPts val="0"/>
              </a:spcAft>
              <a:buNone/>
            </a:pPr>
            <a:r>
              <a:t/>
            </a:r>
            <a:endParaRPr sz="1800">
              <a:latin typeface="Calibri"/>
              <a:ea typeface="Calibri"/>
              <a:cs typeface="Calibri"/>
              <a:sym typeface="Calibri"/>
            </a:endParaRPr>
          </a:p>
          <a:p>
            <a:pPr indent="0" lvl="0" marL="0" rtl="0" algn="l">
              <a:lnSpc>
                <a:spcPct val="107000"/>
              </a:lnSpc>
              <a:spcBef>
                <a:spcPts val="800"/>
              </a:spcBef>
              <a:spcAft>
                <a:spcPts val="0"/>
              </a:spcAft>
              <a:buNone/>
            </a:pPr>
            <a:r>
              <a:rPr lang="en-US" sz="1800">
                <a:latin typeface="Calibri"/>
                <a:ea typeface="Calibri"/>
                <a:cs typeface="Calibri"/>
                <a:sym typeface="Calibri"/>
              </a:rPr>
              <a:t>Education is a process that promotes learning or the development of knowledge, skills, values, morality, beliefs and habit. In broad terms, education may be:</a:t>
            </a:r>
            <a:endParaRPr/>
          </a:p>
          <a:p>
            <a:pPr indent="-342900" lvl="1" marL="800100" rtl="0" algn="l">
              <a:lnSpc>
                <a:spcPct val="107000"/>
              </a:lnSpc>
              <a:spcBef>
                <a:spcPts val="800"/>
              </a:spcBef>
              <a:spcAft>
                <a:spcPts val="0"/>
              </a:spcAft>
              <a:buClr>
                <a:schemeClr val="dk1"/>
              </a:buClr>
              <a:buSzPts val="1800"/>
              <a:buFont typeface="Noto Sans Symbols"/>
              <a:buChar char="∙"/>
            </a:pPr>
            <a:r>
              <a:rPr lang="en-US" sz="1800">
                <a:latin typeface="Calibri"/>
                <a:ea typeface="Calibri"/>
                <a:cs typeface="Calibri"/>
                <a:sym typeface="Calibri"/>
              </a:rPr>
              <a:t>Formal – in school, for example;</a:t>
            </a:r>
            <a:endParaRPr/>
          </a:p>
          <a:p>
            <a:pPr indent="-342900" lvl="1" marL="800100" rtl="0" algn="l">
              <a:lnSpc>
                <a:spcPct val="107000"/>
              </a:lnSpc>
              <a:spcBef>
                <a:spcPts val="0"/>
              </a:spcBef>
              <a:spcAft>
                <a:spcPts val="0"/>
              </a:spcAft>
              <a:buClr>
                <a:schemeClr val="dk1"/>
              </a:buClr>
              <a:buSzPts val="1800"/>
              <a:buFont typeface="Noto Sans Symbols"/>
              <a:buChar char="∙"/>
            </a:pPr>
            <a:r>
              <a:rPr lang="en-US" sz="1800">
                <a:latin typeface="Calibri"/>
                <a:ea typeface="Calibri"/>
                <a:cs typeface="Calibri"/>
                <a:sym typeface="Calibri"/>
              </a:rPr>
              <a:t>Non-formal – this course is a good example;</a:t>
            </a:r>
            <a:endParaRPr/>
          </a:p>
          <a:p>
            <a:pPr indent="-342900" lvl="1" marL="800100" rtl="0" algn="l">
              <a:lnSpc>
                <a:spcPct val="107000"/>
              </a:lnSpc>
              <a:spcBef>
                <a:spcPts val="0"/>
              </a:spcBef>
              <a:spcAft>
                <a:spcPts val="0"/>
              </a:spcAft>
              <a:buClr>
                <a:schemeClr val="dk1"/>
              </a:buClr>
              <a:buSzPts val="1800"/>
              <a:buFont typeface="Noto Sans Symbols"/>
              <a:buChar char="∙"/>
            </a:pPr>
            <a:r>
              <a:rPr lang="en-US" sz="1800">
                <a:latin typeface="Calibri"/>
                <a:ea typeface="Calibri"/>
                <a:cs typeface="Calibri"/>
                <a:sym typeface="Calibri"/>
              </a:rPr>
              <a:t>Informal – in your everyday life.</a:t>
            </a:r>
            <a:endParaRPr/>
          </a:p>
          <a:p>
            <a:pPr indent="0" lvl="1" marL="457200" rtl="0" algn="l">
              <a:lnSpc>
                <a:spcPct val="107000"/>
              </a:lnSpc>
              <a:spcBef>
                <a:spcPts val="800"/>
              </a:spcBef>
              <a:spcAft>
                <a:spcPts val="0"/>
              </a:spcAft>
              <a:buClr>
                <a:schemeClr val="dk1"/>
              </a:buClr>
              <a:buSzPts val="1800"/>
              <a:buFont typeface="Noto Sans Symbols"/>
              <a:buNone/>
            </a:pPr>
            <a:r>
              <a:t/>
            </a:r>
            <a:endParaRPr sz="1800">
              <a:latin typeface="Calibri"/>
              <a:ea typeface="Calibri"/>
              <a:cs typeface="Calibri"/>
              <a:sym typeface="Calibri"/>
            </a:endParaRPr>
          </a:p>
          <a:p>
            <a:pPr indent="0" lvl="0" marL="0" rtl="0" algn="l">
              <a:lnSpc>
                <a:spcPct val="107000"/>
              </a:lnSpc>
              <a:spcBef>
                <a:spcPts val="800"/>
              </a:spcBef>
              <a:spcAft>
                <a:spcPts val="0"/>
              </a:spcAft>
              <a:buNone/>
            </a:pPr>
            <a:r>
              <a:rPr lang="en-US" sz="1800">
                <a:latin typeface="Calibri"/>
                <a:ea typeface="Calibri"/>
                <a:cs typeface="Calibri"/>
                <a:sym typeface="Calibri"/>
              </a:rPr>
              <a:t>Citizenship education includes the creation of awareness, skills and trust to allow individuals to make their own choices and take responsibility for their own lives and communities (including those online). Citizenship education is becoming more and more relevant in many countries, where democratic society and its institutions face threats.</a:t>
            </a:r>
            <a:endParaRPr/>
          </a:p>
          <a:p>
            <a:pPr indent="0" lvl="0" marL="0" rtl="0" algn="l">
              <a:spcBef>
                <a:spcPts val="800"/>
              </a:spcBef>
              <a:spcAft>
                <a:spcPts val="0"/>
              </a:spcAft>
              <a:buNone/>
            </a:pPr>
            <a:r>
              <a:rPr lang="en-US" sz="1800">
                <a:latin typeface="Calibri"/>
                <a:ea typeface="Calibri"/>
                <a:cs typeface="Calibri"/>
                <a:sym typeface="Calibri"/>
              </a:rPr>
              <a:t>As you can imagine, education, learning and (digital) citizenship are not just separate concepts, but are part of a bigger picture of our everyday life. </a:t>
            </a:r>
            <a:endParaRPr/>
          </a:p>
          <a:p>
            <a:pPr indent="0" lvl="0" marL="0" rtl="0" algn="l">
              <a:spcBef>
                <a:spcPts val="0"/>
              </a:spcBef>
              <a:spcAft>
                <a:spcPts val="0"/>
              </a:spcAft>
              <a:buNone/>
            </a:pPr>
            <a:r>
              <a:t/>
            </a:r>
            <a:endParaRPr/>
          </a:p>
        </p:txBody>
      </p:sp>
      <p:sp>
        <p:nvSpPr>
          <p:cNvPr id="437" name="Google Shape;437;p4:notes"/>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8" name="Shape 448"/>
        <p:cNvGrpSpPr/>
        <p:nvPr/>
      </p:nvGrpSpPr>
      <p:grpSpPr>
        <a:xfrm>
          <a:off x="0" y="0"/>
          <a:ext cx="0" cy="0"/>
          <a:chOff x="0" y="0"/>
          <a:chExt cx="0" cy="0"/>
        </a:xfrm>
      </p:grpSpPr>
      <p:sp>
        <p:nvSpPr>
          <p:cNvPr id="449" name="Google Shape;449;p5:notes"/>
          <p:cNvSpPr/>
          <p:nvPr>
            <p:ph idx="2" type="sldImg"/>
          </p:nvPr>
        </p:nvSpPr>
        <p:spPr>
          <a:xfrm>
            <a:off x="2290763" y="512763"/>
            <a:ext cx="4562475"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50" name="Google Shape;450;p5:notes"/>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US"/>
              <a:t>Let’s observe the story of </a:t>
            </a:r>
            <a:r>
              <a:rPr lang="en-US" sz="1800">
                <a:latin typeface="Calibri"/>
                <a:ea typeface="Calibri"/>
                <a:cs typeface="Calibri"/>
                <a:sym typeface="Calibri"/>
              </a:rPr>
              <a:t>Malala Yousafzai:</a:t>
            </a:r>
            <a:endParaRPr/>
          </a:p>
          <a:p>
            <a:pPr indent="0" lvl="0" marL="0" rtl="0" algn="l">
              <a:spcBef>
                <a:spcPts val="0"/>
              </a:spcBef>
              <a:spcAft>
                <a:spcPts val="0"/>
              </a:spcAft>
              <a:buNone/>
            </a:pPr>
            <a:r>
              <a:t/>
            </a:r>
            <a:endParaRPr sz="1800">
              <a:latin typeface="Calibri"/>
              <a:ea typeface="Calibri"/>
              <a:cs typeface="Calibri"/>
              <a:sym typeface="Calibri"/>
            </a:endParaRPr>
          </a:p>
          <a:p>
            <a:pPr indent="0" lvl="0" marL="0" marR="0" rtl="0" algn="l">
              <a:lnSpc>
                <a:spcPct val="100000"/>
              </a:lnSpc>
              <a:spcBef>
                <a:spcPts val="0"/>
              </a:spcBef>
              <a:spcAft>
                <a:spcPts val="0"/>
              </a:spcAft>
              <a:buClr>
                <a:schemeClr val="dk1"/>
              </a:buClr>
              <a:buSzPts val="1800"/>
              <a:buFont typeface="Calibri"/>
              <a:buNone/>
            </a:pPr>
            <a:r>
              <a:rPr lang="en-US" sz="1800">
                <a:latin typeface="Calibri"/>
                <a:ea typeface="Calibri"/>
                <a:cs typeface="Calibri"/>
                <a:sym typeface="Calibri"/>
              </a:rPr>
              <a:t>Malala Yousafzai is a Pakistani female education activist and the youngest recipient of the Nobel Prize. Malala's fight for education started at the age of 11 when she wrote an anonymous online diary about the life of a schoolgirl in Pakistan's Swat Valley under the Taliban. A New York Times documentary about her life as the Pakistani military interfered in the area was made by journalist Adam Ellick the following summer. </a:t>
            </a:r>
            <a:endParaRPr/>
          </a:p>
          <a:p>
            <a:pPr indent="0" lvl="0" marL="0" rtl="0" algn="l">
              <a:lnSpc>
                <a:spcPct val="107000"/>
              </a:lnSpc>
              <a:spcBef>
                <a:spcPts val="0"/>
              </a:spcBef>
              <a:spcAft>
                <a:spcPts val="0"/>
              </a:spcAft>
              <a:buNone/>
            </a:pPr>
            <a:r>
              <a:t/>
            </a:r>
            <a:endParaRPr sz="1800">
              <a:latin typeface="Calibri"/>
              <a:ea typeface="Calibri"/>
              <a:cs typeface="Calibri"/>
              <a:sym typeface="Calibri"/>
            </a:endParaRPr>
          </a:p>
          <a:p>
            <a:pPr indent="0" lvl="0" marL="0" rtl="0" algn="l">
              <a:lnSpc>
                <a:spcPct val="107000"/>
              </a:lnSpc>
              <a:spcBef>
                <a:spcPts val="800"/>
              </a:spcBef>
              <a:spcAft>
                <a:spcPts val="0"/>
              </a:spcAft>
              <a:buNone/>
            </a:pPr>
            <a:r>
              <a:rPr lang="en-US" sz="1800">
                <a:latin typeface="Calibri"/>
                <a:ea typeface="Calibri"/>
                <a:cs typeface="Calibri"/>
                <a:sym typeface="Calibri"/>
              </a:rPr>
              <a:t>A masked gunman boarded her school bus on 9 October 2012 and asked, "Who is Malala?" Then, in an assassination attempt in revenge for her activism, the Pakistani Taliban gunman shot Malala and two other girls. Badly injured on the left side of her head, Malala woke up in a hospital in Birmingham, UK, 10 days later.</a:t>
            </a:r>
            <a:endParaRPr/>
          </a:p>
          <a:p>
            <a:pPr indent="0" lvl="0" marL="0" rtl="0" algn="l">
              <a:lnSpc>
                <a:spcPct val="107000"/>
              </a:lnSpc>
              <a:spcBef>
                <a:spcPts val="800"/>
              </a:spcBef>
              <a:spcAft>
                <a:spcPts val="0"/>
              </a:spcAft>
              <a:buNone/>
            </a:pPr>
            <a:r>
              <a:t/>
            </a:r>
            <a:endParaRPr sz="1800">
              <a:latin typeface="Calibri"/>
              <a:ea typeface="Calibri"/>
              <a:cs typeface="Calibri"/>
              <a:sym typeface="Calibri"/>
            </a:endParaRPr>
          </a:p>
          <a:p>
            <a:pPr indent="0" lvl="0" marL="0" rtl="0" algn="l">
              <a:lnSpc>
                <a:spcPct val="107000"/>
              </a:lnSpc>
              <a:spcBef>
                <a:spcPts val="800"/>
              </a:spcBef>
              <a:spcAft>
                <a:spcPts val="0"/>
              </a:spcAft>
              <a:buNone/>
            </a:pPr>
            <a:r>
              <a:rPr lang="en-US" sz="1800">
                <a:latin typeface="Calibri"/>
                <a:ea typeface="Calibri"/>
                <a:cs typeface="Calibri"/>
                <a:sym typeface="Calibri"/>
              </a:rPr>
              <a:t>Following her recovery, Malala became a prominent activist for the right to education. She co-founded the Malala Fund, a non-profit organization. In 2013, she co-authored </a:t>
            </a:r>
            <a:r>
              <a:rPr i="1" lang="en-US" sz="1800">
                <a:latin typeface="Calibri"/>
                <a:ea typeface="Calibri"/>
                <a:cs typeface="Calibri"/>
                <a:sym typeface="Calibri"/>
              </a:rPr>
              <a:t>I Am Malala</a:t>
            </a:r>
            <a:r>
              <a:rPr lang="en-US" sz="1800">
                <a:latin typeface="Calibri"/>
                <a:ea typeface="Calibri"/>
                <a:cs typeface="Calibri"/>
                <a:sym typeface="Calibri"/>
              </a:rPr>
              <a:t>, an international best seller.</a:t>
            </a:r>
            <a:endParaRPr/>
          </a:p>
          <a:p>
            <a:pPr indent="0" lvl="0" marL="0" rtl="0" algn="l">
              <a:spcBef>
                <a:spcPts val="800"/>
              </a:spcBef>
              <a:spcAft>
                <a:spcPts val="0"/>
              </a:spcAft>
              <a:buNone/>
            </a:pPr>
            <a:r>
              <a:t/>
            </a:r>
            <a:endParaRPr sz="1800">
              <a:latin typeface="Calibri"/>
              <a:ea typeface="Calibri"/>
              <a:cs typeface="Calibri"/>
              <a:sym typeface="Calibri"/>
            </a:endParaRPr>
          </a:p>
        </p:txBody>
      </p:sp>
      <p:sp>
        <p:nvSpPr>
          <p:cNvPr id="451" name="Google Shape;451;p5:notes"/>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 name="Shape 458"/>
        <p:cNvGrpSpPr/>
        <p:nvPr/>
      </p:nvGrpSpPr>
      <p:grpSpPr>
        <a:xfrm>
          <a:off x="0" y="0"/>
          <a:ext cx="0" cy="0"/>
          <a:chOff x="0" y="0"/>
          <a:chExt cx="0" cy="0"/>
        </a:xfrm>
      </p:grpSpPr>
      <p:sp>
        <p:nvSpPr>
          <p:cNvPr id="459" name="Google Shape;459;p6:notes"/>
          <p:cNvSpPr/>
          <p:nvPr>
            <p:ph idx="2" type="sldImg"/>
          </p:nvPr>
        </p:nvSpPr>
        <p:spPr>
          <a:xfrm>
            <a:off x="2290763" y="512763"/>
            <a:ext cx="4562475"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60" name="Google Shape;460;p6:notes"/>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rPr lang="en-US" sz="1800">
                <a:latin typeface="Calibri"/>
                <a:ea typeface="Calibri"/>
                <a:cs typeface="Calibri"/>
                <a:sym typeface="Calibri"/>
              </a:rPr>
              <a:t>What if there weren't any more schools? Compulsory schooling is the standard in almost every culture on Earth. In the EU, most countries require children to go to school from 5 to at least 16 years of age. What would happen, though, if primary and secondary schools, high schools, technical institutes and universities were all gone?</a:t>
            </a:r>
            <a:endParaRPr/>
          </a:p>
          <a:p>
            <a:pPr indent="0" lvl="0" marL="0" rtl="0" algn="l">
              <a:spcBef>
                <a:spcPts val="0"/>
              </a:spcBef>
              <a:spcAft>
                <a:spcPts val="0"/>
              </a:spcAft>
              <a:buNone/>
            </a:pPr>
            <a:r>
              <a:t/>
            </a:r>
            <a:endParaRPr/>
          </a:p>
          <a:p>
            <a:pPr indent="0" lvl="0" marL="0" rtl="0" algn="l">
              <a:lnSpc>
                <a:spcPct val="143916"/>
              </a:lnSpc>
              <a:spcBef>
                <a:spcPts val="0"/>
              </a:spcBef>
              <a:spcAft>
                <a:spcPts val="0"/>
              </a:spcAft>
              <a:buNone/>
            </a:pPr>
            <a:r>
              <a:rPr lang="en-US" sz="1200">
                <a:solidFill>
                  <a:srgbClr val="000000"/>
                </a:solidFill>
                <a:latin typeface="Times"/>
                <a:ea typeface="Times"/>
                <a:cs typeface="Times"/>
                <a:sym typeface="Times"/>
              </a:rPr>
              <a:t>Without schools, our society will not be able to meet the intellectual demands of existing and emerging technologies.</a:t>
            </a:r>
            <a:endParaRPr/>
          </a:p>
          <a:p>
            <a:pPr indent="0" lvl="0" marL="0" rtl="0" algn="l">
              <a:lnSpc>
                <a:spcPct val="143916"/>
              </a:lnSpc>
              <a:spcBef>
                <a:spcPts val="0"/>
              </a:spcBef>
              <a:spcAft>
                <a:spcPts val="0"/>
              </a:spcAft>
              <a:buNone/>
            </a:pPr>
            <a:r>
              <a:t/>
            </a:r>
            <a:endParaRPr sz="1200">
              <a:solidFill>
                <a:srgbClr val="000000"/>
              </a:solidFill>
              <a:latin typeface="Times"/>
              <a:ea typeface="Times"/>
              <a:cs typeface="Times"/>
              <a:sym typeface="Times"/>
            </a:endParaRPr>
          </a:p>
          <a:p>
            <a:pPr indent="0" lvl="0" marL="0" rtl="0" algn="l">
              <a:lnSpc>
                <a:spcPct val="143916"/>
              </a:lnSpc>
              <a:spcBef>
                <a:spcPts val="0"/>
              </a:spcBef>
              <a:spcAft>
                <a:spcPts val="0"/>
              </a:spcAft>
              <a:buNone/>
            </a:pPr>
            <a:r>
              <a:rPr lang="en-US" sz="1200">
                <a:solidFill>
                  <a:srgbClr val="000000"/>
                </a:solidFill>
                <a:latin typeface="Times"/>
                <a:ea typeface="Times"/>
                <a:cs typeface="Times"/>
                <a:sym typeface="Times"/>
              </a:rPr>
              <a:t>Instead, we would be forced to abandon most of our inventions and return to a more primitive and simple age, with no intellectual demands on the individual.</a:t>
            </a:r>
            <a:endParaRPr/>
          </a:p>
          <a:p>
            <a:pPr indent="0" lvl="0" marL="0" rtl="0" algn="l">
              <a:lnSpc>
                <a:spcPct val="143916"/>
              </a:lnSpc>
              <a:spcBef>
                <a:spcPts val="0"/>
              </a:spcBef>
              <a:spcAft>
                <a:spcPts val="0"/>
              </a:spcAft>
              <a:buNone/>
            </a:pPr>
            <a:r>
              <a:t/>
            </a:r>
            <a:endParaRPr sz="1200">
              <a:solidFill>
                <a:srgbClr val="000000"/>
              </a:solidFill>
              <a:latin typeface="Times"/>
              <a:ea typeface="Times"/>
              <a:cs typeface="Times"/>
              <a:sym typeface="Times"/>
            </a:endParaRPr>
          </a:p>
          <a:p>
            <a:pPr indent="0" lvl="0" marL="0" marR="0" rtl="0" algn="l">
              <a:lnSpc>
                <a:spcPct val="100000"/>
              </a:lnSpc>
              <a:spcBef>
                <a:spcPts val="0"/>
              </a:spcBef>
              <a:spcAft>
                <a:spcPts val="0"/>
              </a:spcAft>
              <a:buClr>
                <a:schemeClr val="dk1"/>
              </a:buClr>
              <a:buSzPts val="1800"/>
              <a:buFont typeface="Calibri"/>
              <a:buNone/>
            </a:pPr>
            <a:r>
              <a:rPr lang="en-US" sz="1800">
                <a:latin typeface="Calibri"/>
                <a:ea typeface="Calibri"/>
                <a:cs typeface="Calibri"/>
                <a:sym typeface="Calibri"/>
              </a:rPr>
              <a:t>Although formal schooling would vanish, it is possible that we would instead see the return of the Middle Ages and later apprenticeships for most of the professions with young children entering the workforce in order to acquire the lifelong skills required for their careers: vehicles, planes, rockets, and other devices needing years and years of engineering and technical training would be a thing of the past. </a:t>
            </a:r>
            <a:endParaRPr/>
          </a:p>
          <a:p>
            <a:pPr indent="0" lvl="0" marL="0" rtl="0" algn="l">
              <a:spcBef>
                <a:spcPts val="0"/>
              </a:spcBef>
              <a:spcAft>
                <a:spcPts val="0"/>
              </a:spcAft>
              <a:buNone/>
            </a:pPr>
            <a:r>
              <a:t/>
            </a:r>
            <a:endParaRPr/>
          </a:p>
          <a:p>
            <a:pPr indent="0" lvl="0" marL="0" marR="0" rtl="0" algn="l">
              <a:lnSpc>
                <a:spcPct val="100000"/>
              </a:lnSpc>
              <a:spcBef>
                <a:spcPts val="0"/>
              </a:spcBef>
              <a:spcAft>
                <a:spcPts val="0"/>
              </a:spcAft>
              <a:buClr>
                <a:schemeClr val="dk1"/>
              </a:buClr>
              <a:buSzPts val="1800"/>
              <a:buFont typeface="Calibri"/>
              <a:buNone/>
            </a:pPr>
            <a:r>
              <a:rPr lang="en-US" sz="1800">
                <a:latin typeface="Calibri"/>
                <a:ea typeface="Calibri"/>
                <a:cs typeface="Calibri"/>
                <a:sym typeface="Calibri"/>
              </a:rPr>
              <a:t>Also, note that the mobile phone in your hand, the satellite to which it communicates, and the rocket that carried the satellite into space all exist because of the schools. </a:t>
            </a:r>
            <a:endParaRPr/>
          </a:p>
          <a:p>
            <a:pPr indent="0" lvl="0" marL="0" rtl="0" algn="l">
              <a:spcBef>
                <a:spcPts val="0"/>
              </a:spcBef>
              <a:spcAft>
                <a:spcPts val="0"/>
              </a:spcAft>
              <a:buNone/>
            </a:pPr>
            <a:r>
              <a:t/>
            </a:r>
            <a:endParaRPr/>
          </a:p>
        </p:txBody>
      </p:sp>
      <p:sp>
        <p:nvSpPr>
          <p:cNvPr id="461" name="Google Shape;461;p6:notes"/>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 name="Shape 468"/>
        <p:cNvGrpSpPr/>
        <p:nvPr/>
      </p:nvGrpSpPr>
      <p:grpSpPr>
        <a:xfrm>
          <a:off x="0" y="0"/>
          <a:ext cx="0" cy="0"/>
          <a:chOff x="0" y="0"/>
          <a:chExt cx="0" cy="0"/>
        </a:xfrm>
      </p:grpSpPr>
      <p:sp>
        <p:nvSpPr>
          <p:cNvPr id="469" name="Google Shape;469;p7:notes"/>
          <p:cNvSpPr/>
          <p:nvPr>
            <p:ph idx="2" type="sldImg"/>
          </p:nvPr>
        </p:nvSpPr>
        <p:spPr>
          <a:xfrm>
            <a:off x="2290763" y="512763"/>
            <a:ext cx="4562475"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0" name="Google Shape;470;p7:notes"/>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rPr lang="en-US" sz="1800">
                <a:latin typeface="Calibri"/>
                <a:ea typeface="Calibri"/>
                <a:cs typeface="Calibri"/>
                <a:sym typeface="Calibri"/>
              </a:rPr>
              <a:t>Learning is the process of acquiring new knowledge, understanding, behaviors, skills, values, attitudes and preferences through study, experience, or being taught. Learning is a process that:</a:t>
            </a:r>
            <a:endParaRPr/>
          </a:p>
          <a:p>
            <a:pPr indent="-342900" lvl="0" marL="342900" rtl="0" algn="l">
              <a:lnSpc>
                <a:spcPct val="107000"/>
              </a:lnSpc>
              <a:spcBef>
                <a:spcPts val="0"/>
              </a:spcBef>
              <a:spcAft>
                <a:spcPts val="0"/>
              </a:spcAft>
              <a:buClr>
                <a:schemeClr val="dk1"/>
              </a:buClr>
              <a:buSzPts val="1800"/>
              <a:buFont typeface="Noto Sans Symbols"/>
              <a:buChar char="∙"/>
            </a:pPr>
            <a:r>
              <a:rPr b="1" lang="en-US" sz="1800">
                <a:latin typeface="Calibri"/>
                <a:ea typeface="Calibri"/>
                <a:cs typeface="Calibri"/>
                <a:sym typeface="Calibri"/>
              </a:rPr>
              <a:t>builds on prior knowledge</a:t>
            </a:r>
            <a:r>
              <a:rPr lang="en-US" sz="1800">
                <a:latin typeface="Calibri"/>
                <a:ea typeface="Calibri"/>
                <a:cs typeface="Calibri"/>
                <a:sym typeface="Calibri"/>
              </a:rPr>
              <a:t> - involves enriching, building on and changing existing understanding. </a:t>
            </a:r>
            <a:endParaRPr/>
          </a:p>
          <a:p>
            <a:pPr indent="-342900" lvl="1" marL="800100" rtl="0" algn="l">
              <a:lnSpc>
                <a:spcPct val="107000"/>
              </a:lnSpc>
              <a:spcBef>
                <a:spcPts val="0"/>
              </a:spcBef>
              <a:spcAft>
                <a:spcPts val="0"/>
              </a:spcAft>
              <a:buClr>
                <a:schemeClr val="dk1"/>
              </a:buClr>
              <a:buSzPts val="1800"/>
              <a:buFont typeface="Noto Sans Symbols"/>
              <a:buChar char="⮚"/>
            </a:pPr>
            <a:r>
              <a:rPr lang="en-US" sz="1800">
                <a:latin typeface="Calibri"/>
                <a:ea typeface="Calibri"/>
                <a:cs typeface="Calibri"/>
                <a:sym typeface="Calibri"/>
              </a:rPr>
              <a:t>For example, learning how to use the Instagram App is based on prior knowledge on how to use smartphones and to take photos.  </a:t>
            </a:r>
            <a:endParaRPr/>
          </a:p>
          <a:p>
            <a:pPr indent="-342900" lvl="0" marL="342900" rtl="0" algn="l">
              <a:lnSpc>
                <a:spcPct val="107000"/>
              </a:lnSpc>
              <a:spcBef>
                <a:spcPts val="0"/>
              </a:spcBef>
              <a:spcAft>
                <a:spcPts val="0"/>
              </a:spcAft>
              <a:buClr>
                <a:schemeClr val="dk1"/>
              </a:buClr>
              <a:buSzPts val="1800"/>
              <a:buFont typeface="Noto Sans Symbols"/>
              <a:buChar char="∙"/>
            </a:pPr>
            <a:r>
              <a:rPr b="1" lang="en-US" sz="1800">
                <a:latin typeface="Calibri"/>
                <a:ea typeface="Calibri"/>
                <a:cs typeface="Calibri"/>
                <a:sym typeface="Calibri"/>
              </a:rPr>
              <a:t>is active </a:t>
            </a:r>
            <a:r>
              <a:rPr lang="en-US" sz="1800">
                <a:latin typeface="Calibri"/>
                <a:ea typeface="Calibri"/>
                <a:cs typeface="Calibri"/>
                <a:sym typeface="Calibri"/>
              </a:rPr>
              <a:t>– includes engaging and manipulating objects, experiences, and conversations to build mental models. </a:t>
            </a:r>
            <a:endParaRPr/>
          </a:p>
          <a:p>
            <a:pPr indent="-342900" lvl="1" marL="800100" rtl="0" algn="l">
              <a:lnSpc>
                <a:spcPct val="107000"/>
              </a:lnSpc>
              <a:spcBef>
                <a:spcPts val="0"/>
              </a:spcBef>
              <a:spcAft>
                <a:spcPts val="0"/>
              </a:spcAft>
              <a:buClr>
                <a:schemeClr val="dk1"/>
              </a:buClr>
              <a:buSzPts val="1800"/>
              <a:buFont typeface="Noto Sans Symbols"/>
              <a:buChar char="⮚"/>
            </a:pPr>
            <a:r>
              <a:rPr lang="en-US" sz="1800">
                <a:latin typeface="Calibri"/>
                <a:ea typeface="Calibri"/>
                <a:cs typeface="Calibri"/>
                <a:sym typeface="Calibri"/>
              </a:rPr>
              <a:t>For example, it is not enough to read a blogpost about how to edit a video; you need to start doing it, interact with the video camera, with the processing app, with colleagues for help and feedback, etc.</a:t>
            </a:r>
            <a:endParaRPr/>
          </a:p>
          <a:p>
            <a:pPr indent="-342900" lvl="0" marL="342900" rtl="0" algn="l">
              <a:lnSpc>
                <a:spcPct val="107000"/>
              </a:lnSpc>
              <a:spcBef>
                <a:spcPts val="0"/>
              </a:spcBef>
              <a:spcAft>
                <a:spcPts val="0"/>
              </a:spcAft>
              <a:buClr>
                <a:schemeClr val="dk1"/>
              </a:buClr>
              <a:buSzPts val="1800"/>
              <a:buFont typeface="Noto Sans Symbols"/>
              <a:buChar char="∙"/>
            </a:pPr>
            <a:r>
              <a:rPr b="1" lang="en-US" sz="1800">
                <a:latin typeface="Calibri"/>
                <a:ea typeface="Calibri"/>
                <a:cs typeface="Calibri"/>
                <a:sym typeface="Calibri"/>
              </a:rPr>
              <a:t>is situated in an authentic context</a:t>
            </a:r>
            <a:r>
              <a:rPr lang="en-US" sz="1800">
                <a:latin typeface="Calibri"/>
                <a:ea typeface="Calibri"/>
                <a:cs typeface="Calibri"/>
                <a:sym typeface="Calibri"/>
              </a:rPr>
              <a:t> - provides learners with the ability to engage with unique ideas and principles on a need-to-know or a desire-to-know basis. </a:t>
            </a:r>
            <a:endParaRPr/>
          </a:p>
          <a:p>
            <a:pPr indent="-342900" lvl="1" marL="800100" rtl="0" algn="l">
              <a:lnSpc>
                <a:spcPct val="107000"/>
              </a:lnSpc>
              <a:spcBef>
                <a:spcPts val="0"/>
              </a:spcBef>
              <a:spcAft>
                <a:spcPts val="0"/>
              </a:spcAft>
              <a:buClr>
                <a:schemeClr val="dk1"/>
              </a:buClr>
              <a:buSzPts val="1800"/>
              <a:buFont typeface="Noto Sans Symbols"/>
              <a:buChar char="⮚"/>
            </a:pPr>
            <a:r>
              <a:rPr lang="en-US" sz="1800">
                <a:latin typeface="Calibri"/>
                <a:ea typeface="Calibri"/>
                <a:cs typeface="Calibri"/>
                <a:sym typeface="Calibri"/>
              </a:rPr>
              <a:t>For instance, you need an online or face-to-face context which supports your learning; you are reading this now on your free will and comfort.</a:t>
            </a:r>
            <a:endParaRPr/>
          </a:p>
          <a:p>
            <a:pPr indent="-342900" lvl="0" marL="342900" rtl="0" algn="l">
              <a:lnSpc>
                <a:spcPct val="107000"/>
              </a:lnSpc>
              <a:spcBef>
                <a:spcPts val="0"/>
              </a:spcBef>
              <a:spcAft>
                <a:spcPts val="0"/>
              </a:spcAft>
              <a:buClr>
                <a:schemeClr val="dk1"/>
              </a:buClr>
              <a:buSzPts val="1800"/>
              <a:buFont typeface="Noto Sans Symbols"/>
              <a:buChar char="∙"/>
            </a:pPr>
            <a:r>
              <a:rPr b="1" lang="en-US" sz="1800">
                <a:latin typeface="Calibri"/>
                <a:ea typeface="Calibri"/>
                <a:cs typeface="Calibri"/>
                <a:sym typeface="Calibri"/>
              </a:rPr>
              <a:t>occurs in a complex social environment</a:t>
            </a:r>
            <a:r>
              <a:rPr lang="en-US" sz="1800">
                <a:latin typeface="Calibri"/>
                <a:ea typeface="Calibri"/>
                <a:cs typeface="Calibri"/>
                <a:sym typeface="Calibri"/>
              </a:rPr>
              <a:t> – you need to think of learning as a social activity involving people, the things they use, the words they speak, their cultural context and actions. </a:t>
            </a:r>
            <a:endParaRPr/>
          </a:p>
          <a:p>
            <a:pPr indent="-342900" lvl="1" marL="800100" rtl="0" algn="l">
              <a:lnSpc>
                <a:spcPct val="107000"/>
              </a:lnSpc>
              <a:spcBef>
                <a:spcPts val="0"/>
              </a:spcBef>
              <a:spcAft>
                <a:spcPts val="0"/>
              </a:spcAft>
              <a:buClr>
                <a:schemeClr val="dk1"/>
              </a:buClr>
              <a:buSzPts val="1800"/>
              <a:buFont typeface="Noto Sans Symbols"/>
              <a:buChar char="⮚"/>
            </a:pPr>
            <a:r>
              <a:rPr lang="en-US" sz="1800">
                <a:latin typeface="Calibri"/>
                <a:ea typeface="Calibri"/>
                <a:cs typeface="Calibri"/>
                <a:sym typeface="Calibri"/>
              </a:rPr>
              <a:t>For example, when learning how to use Google Maps, you need to relate the app to the physical environment, local guides, language and your needs as a user.</a:t>
            </a:r>
            <a:endParaRPr/>
          </a:p>
          <a:p>
            <a:pPr indent="-342900" lvl="0" marL="342900" rtl="0" algn="l">
              <a:lnSpc>
                <a:spcPct val="107000"/>
              </a:lnSpc>
              <a:spcBef>
                <a:spcPts val="0"/>
              </a:spcBef>
              <a:spcAft>
                <a:spcPts val="0"/>
              </a:spcAft>
              <a:buClr>
                <a:schemeClr val="dk1"/>
              </a:buClr>
              <a:buSzPts val="1800"/>
              <a:buFont typeface="Noto Sans Symbols"/>
              <a:buChar char="∙"/>
            </a:pPr>
            <a:r>
              <a:rPr b="1" lang="en-US" sz="1800">
                <a:latin typeface="Calibri"/>
                <a:ea typeface="Calibri"/>
                <a:cs typeface="Calibri"/>
                <a:sym typeface="Calibri"/>
              </a:rPr>
              <a:t>requires learners’ motivation and engagement</a:t>
            </a:r>
            <a:r>
              <a:rPr lang="en-US" sz="1800">
                <a:latin typeface="Calibri"/>
                <a:ea typeface="Calibri"/>
                <a:cs typeface="Calibri"/>
                <a:sym typeface="Calibri"/>
              </a:rPr>
              <a:t> - since considerable mental effort and persistence are necessary, you need to find your motivation and to engage in the learning process</a:t>
            </a:r>
            <a:endParaRPr/>
          </a:p>
          <a:p>
            <a:pPr indent="0" lvl="0" marL="0" rtl="0" algn="l">
              <a:spcBef>
                <a:spcPts val="800"/>
              </a:spcBef>
              <a:spcAft>
                <a:spcPts val="0"/>
              </a:spcAft>
              <a:buNone/>
            </a:pPr>
            <a:r>
              <a:t/>
            </a:r>
            <a:endParaRPr/>
          </a:p>
        </p:txBody>
      </p:sp>
      <p:sp>
        <p:nvSpPr>
          <p:cNvPr id="471" name="Google Shape;471;p7:notes"/>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 name="Shape 497"/>
        <p:cNvGrpSpPr/>
        <p:nvPr/>
      </p:nvGrpSpPr>
      <p:grpSpPr>
        <a:xfrm>
          <a:off x="0" y="0"/>
          <a:ext cx="0" cy="0"/>
          <a:chOff x="0" y="0"/>
          <a:chExt cx="0" cy="0"/>
        </a:xfrm>
      </p:grpSpPr>
      <p:sp>
        <p:nvSpPr>
          <p:cNvPr id="498" name="Google Shape;498;p8:notes"/>
          <p:cNvSpPr/>
          <p:nvPr>
            <p:ph idx="2" type="sldImg"/>
          </p:nvPr>
        </p:nvSpPr>
        <p:spPr>
          <a:xfrm>
            <a:off x="2290763" y="512763"/>
            <a:ext cx="4562475"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99" name="Google Shape;499;p8:notes"/>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p>
            <a:pPr indent="0" lvl="0" marL="0" rtl="0" algn="l">
              <a:lnSpc>
                <a:spcPct val="107000"/>
              </a:lnSpc>
              <a:spcBef>
                <a:spcPts val="0"/>
              </a:spcBef>
              <a:spcAft>
                <a:spcPts val="0"/>
              </a:spcAft>
              <a:buNone/>
            </a:pPr>
            <a:r>
              <a:rPr lang="en-US" sz="1800">
                <a:latin typeface="Calibri"/>
                <a:ea typeface="Calibri"/>
                <a:cs typeface="Calibri"/>
                <a:sym typeface="Calibri"/>
              </a:rPr>
              <a:t>You may wonder what are the learning habits you need to be successful in school, higher education, the workplace and life in general. Research indicates that good learners habitually approach learning by being confident, responsible, reflective, innovative and engaged. Let’s give more details about what these aspects really mean:</a:t>
            </a:r>
            <a:endParaRPr b="1" sz="1800">
              <a:latin typeface="Calibri"/>
              <a:ea typeface="Calibri"/>
              <a:cs typeface="Calibri"/>
              <a:sym typeface="Calibri"/>
            </a:endParaRPr>
          </a:p>
          <a:p>
            <a:pPr indent="0" lvl="0" marL="0" rtl="0" algn="l">
              <a:lnSpc>
                <a:spcPct val="107000"/>
              </a:lnSpc>
              <a:spcBef>
                <a:spcPts val="800"/>
              </a:spcBef>
              <a:spcAft>
                <a:spcPts val="0"/>
              </a:spcAft>
              <a:buNone/>
            </a:pPr>
            <a:r>
              <a:t/>
            </a:r>
            <a:endParaRPr b="1" sz="1800">
              <a:latin typeface="Calibri"/>
              <a:ea typeface="Calibri"/>
              <a:cs typeface="Calibri"/>
              <a:sym typeface="Calibri"/>
            </a:endParaRPr>
          </a:p>
          <a:p>
            <a:pPr indent="0" lvl="0" marL="0" rtl="0" algn="l">
              <a:lnSpc>
                <a:spcPct val="107000"/>
              </a:lnSpc>
              <a:spcBef>
                <a:spcPts val="800"/>
              </a:spcBef>
              <a:spcAft>
                <a:spcPts val="0"/>
              </a:spcAft>
              <a:buNone/>
            </a:pPr>
            <a:r>
              <a:rPr b="1" lang="en-US" sz="1800">
                <a:latin typeface="Calibri"/>
                <a:ea typeface="Calibri"/>
                <a:cs typeface="Calibri"/>
                <a:sym typeface="Calibri"/>
              </a:rPr>
              <a:t>Confident</a:t>
            </a:r>
            <a:r>
              <a:rPr lang="en-US" sz="1800">
                <a:latin typeface="Calibri"/>
                <a:ea typeface="Calibri"/>
                <a:cs typeface="Calibri"/>
                <a:sym typeface="Calibri"/>
              </a:rPr>
              <a:t> – Learners are confident, comfortable in their understanding, reluctant to take anything for granted and able to take academic risks. In an organized, critical and reflective manner, they are keen to discuss and test ideas and arguments. They will interact and defend beliefs and views as well as respect those of others.</a:t>
            </a:r>
            <a:endParaRPr/>
          </a:p>
          <a:p>
            <a:pPr indent="0" lvl="0" marL="0" rtl="0" algn="l">
              <a:lnSpc>
                <a:spcPct val="107000"/>
              </a:lnSpc>
              <a:spcBef>
                <a:spcPts val="800"/>
              </a:spcBef>
              <a:spcAft>
                <a:spcPts val="0"/>
              </a:spcAft>
              <a:buNone/>
            </a:pPr>
            <a:r>
              <a:rPr b="1" lang="en-US" sz="1800">
                <a:latin typeface="Calibri"/>
                <a:ea typeface="Calibri"/>
                <a:cs typeface="Calibri"/>
                <a:sym typeface="Calibri"/>
              </a:rPr>
              <a:t>Responsible</a:t>
            </a:r>
            <a:r>
              <a:rPr lang="en-US" sz="1800">
                <a:latin typeface="Calibri"/>
                <a:ea typeface="Calibri"/>
                <a:cs typeface="Calibri"/>
                <a:sym typeface="Calibri"/>
              </a:rPr>
              <a:t> – Learners take control of their education, set goals and focus on intellectual integrity. They are collaborative and positive. They know that their conduct has an effect on others and on the world. They understand the meaning of history, context and society.</a:t>
            </a:r>
            <a:endParaRPr/>
          </a:p>
          <a:p>
            <a:pPr indent="0" lvl="0" marL="0" rtl="0" algn="l">
              <a:lnSpc>
                <a:spcPct val="107000"/>
              </a:lnSpc>
              <a:spcBef>
                <a:spcPts val="800"/>
              </a:spcBef>
              <a:spcAft>
                <a:spcPts val="0"/>
              </a:spcAft>
              <a:buNone/>
            </a:pPr>
            <a:r>
              <a:rPr b="1" lang="en-US" sz="1800">
                <a:latin typeface="Calibri"/>
                <a:ea typeface="Calibri"/>
                <a:cs typeface="Calibri"/>
                <a:sym typeface="Calibri"/>
              </a:rPr>
              <a:t>Reflective</a:t>
            </a:r>
            <a:r>
              <a:rPr lang="en-US" sz="1800">
                <a:latin typeface="Calibri"/>
                <a:ea typeface="Calibri"/>
                <a:cs typeface="Calibri"/>
                <a:sym typeface="Calibri"/>
              </a:rPr>
              <a:t> – Learners identify themselves as learners. They care about their learning processes and products and build knowledge and strategies to be life-long learners.</a:t>
            </a:r>
            <a:endParaRPr/>
          </a:p>
          <a:p>
            <a:pPr indent="0" lvl="0" marL="0" rtl="0" algn="l">
              <a:lnSpc>
                <a:spcPct val="107000"/>
              </a:lnSpc>
              <a:spcBef>
                <a:spcPts val="800"/>
              </a:spcBef>
              <a:spcAft>
                <a:spcPts val="0"/>
              </a:spcAft>
              <a:buNone/>
            </a:pPr>
            <a:r>
              <a:rPr b="1" lang="en-US" sz="1800">
                <a:latin typeface="Calibri"/>
                <a:ea typeface="Calibri"/>
                <a:cs typeface="Calibri"/>
                <a:sym typeface="Calibri"/>
              </a:rPr>
              <a:t>Innovative</a:t>
            </a:r>
            <a:r>
              <a:rPr lang="en-US" sz="1800">
                <a:latin typeface="Calibri"/>
                <a:ea typeface="Calibri"/>
                <a:cs typeface="Calibri"/>
                <a:sym typeface="Calibri"/>
              </a:rPr>
              <a:t> – Learners embrace and meet new challenges resourcefully, creatively and imaginatively. To solve new and unknown problems, they are able to apply their experience and understanding. They will adapt to new circumstances that involve new ways of thinking in a versatile way.</a:t>
            </a:r>
            <a:endParaRPr/>
          </a:p>
          <a:p>
            <a:pPr indent="0" lvl="0" marL="0" rtl="0" algn="l">
              <a:lnSpc>
                <a:spcPct val="107000"/>
              </a:lnSpc>
              <a:spcBef>
                <a:spcPts val="800"/>
              </a:spcBef>
              <a:spcAft>
                <a:spcPts val="0"/>
              </a:spcAft>
              <a:buNone/>
            </a:pPr>
            <a:r>
              <a:rPr b="1" lang="en-US" sz="1800">
                <a:latin typeface="Calibri"/>
                <a:ea typeface="Calibri"/>
                <a:cs typeface="Calibri"/>
                <a:sym typeface="Calibri"/>
              </a:rPr>
              <a:t>Engaged</a:t>
            </a:r>
            <a:r>
              <a:rPr lang="en-US" sz="1800">
                <a:latin typeface="Calibri"/>
                <a:ea typeface="Calibri"/>
                <a:cs typeface="Calibri"/>
                <a:sym typeface="Calibri"/>
              </a:rPr>
              <a:t> – With curiosity, learners are alive, possess a spirit of inquiry and want to explore deeper. They are ready to learn new skills and are open to fresh ideas. They act well independently, but with others as well. They are trained, locally, nationally and internationally, to engage constructively in society and the economy.</a:t>
            </a:r>
            <a:endParaRPr/>
          </a:p>
          <a:p>
            <a:pPr indent="0" lvl="0" marL="0" rtl="0" algn="l">
              <a:spcBef>
                <a:spcPts val="800"/>
              </a:spcBef>
              <a:spcAft>
                <a:spcPts val="0"/>
              </a:spcAft>
              <a:buNone/>
            </a:pPr>
            <a:r>
              <a:t/>
            </a:r>
            <a:endParaRPr/>
          </a:p>
        </p:txBody>
      </p:sp>
      <p:sp>
        <p:nvSpPr>
          <p:cNvPr id="500" name="Google Shape;500;p8:notes"/>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 name="Shape 505"/>
        <p:cNvGrpSpPr/>
        <p:nvPr/>
      </p:nvGrpSpPr>
      <p:grpSpPr>
        <a:xfrm>
          <a:off x="0" y="0"/>
          <a:ext cx="0" cy="0"/>
          <a:chOff x="0" y="0"/>
          <a:chExt cx="0" cy="0"/>
        </a:xfrm>
      </p:grpSpPr>
      <p:sp>
        <p:nvSpPr>
          <p:cNvPr id="506" name="Google Shape;506;p9:notes"/>
          <p:cNvSpPr/>
          <p:nvPr>
            <p:ph idx="2" type="sldImg"/>
          </p:nvPr>
        </p:nvSpPr>
        <p:spPr>
          <a:xfrm>
            <a:off x="2290763" y="512763"/>
            <a:ext cx="4562475" cy="25669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07" name="Google Shape;507;p9:notes"/>
          <p:cNvSpPr txBox="1"/>
          <p:nvPr>
            <p:ph idx="1" type="body"/>
          </p:nvPr>
        </p:nvSpPr>
        <p:spPr>
          <a:xfrm>
            <a:off x="914400" y="3251200"/>
            <a:ext cx="7315200" cy="3081338"/>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US"/>
              <a:t>Many active learners see failure as both necessary and desirable, since it is difficult to develop as a human being without learning from failure. Humans are born with an instinct to learn from mistakes in a way that does not give rise to fear or stress. This changes if young people are pushed to be competitive, focused on performance rather than learning.</a:t>
            </a:r>
            <a:endParaRPr/>
          </a:p>
          <a:p>
            <a:pPr indent="0" lvl="0" marL="0" rtl="0" algn="l">
              <a:spcBef>
                <a:spcPts val="0"/>
              </a:spcBef>
              <a:spcAft>
                <a:spcPts val="0"/>
              </a:spcAft>
              <a:buNone/>
            </a:pPr>
            <a:r>
              <a:t/>
            </a:r>
            <a:endParaRPr/>
          </a:p>
          <a:p>
            <a:pPr indent="0" lvl="0" marL="0" rtl="0" algn="l">
              <a:spcBef>
                <a:spcPts val="0"/>
              </a:spcBef>
              <a:spcAft>
                <a:spcPts val="0"/>
              </a:spcAft>
              <a:buNone/>
            </a:pPr>
            <a:r>
              <a:rPr lang="en-US"/>
              <a:t>One of the goals of the learner attributes is to inspire learners to be risk-taking, optimistic in taking on new tasks and learning from mistakes. This requires learners not to be afraid to ask for support and assistance, and not to worry about losing face to others. It is important to have an innate self-motivation to become a flexible, independent learner. </a:t>
            </a:r>
            <a:endParaRPr/>
          </a:p>
          <a:p>
            <a:pPr indent="0" lvl="0" marL="0" rtl="0" algn="l">
              <a:spcBef>
                <a:spcPts val="0"/>
              </a:spcBef>
              <a:spcAft>
                <a:spcPts val="0"/>
              </a:spcAft>
              <a:buNone/>
            </a:pPr>
            <a:r>
              <a:t/>
            </a:r>
            <a:endParaRPr/>
          </a:p>
          <a:p>
            <a:pPr indent="0" lvl="0" marL="0" rtl="0" algn="l">
              <a:spcBef>
                <a:spcPts val="0"/>
              </a:spcBef>
              <a:spcAft>
                <a:spcPts val="0"/>
              </a:spcAft>
              <a:buNone/>
            </a:pPr>
            <a:r>
              <a:rPr lang="en-US"/>
              <a:t>Here we have the stories of some famous people (right image)</a:t>
            </a:r>
            <a:endParaRPr/>
          </a:p>
        </p:txBody>
      </p:sp>
      <p:sp>
        <p:nvSpPr>
          <p:cNvPr id="508" name="Google Shape;508;p9:notes"/>
          <p:cNvSpPr txBox="1"/>
          <p:nvPr>
            <p:ph idx="12" type="sldNum"/>
          </p:nvPr>
        </p:nvSpPr>
        <p:spPr>
          <a:xfrm>
            <a:off x="5180013" y="6502400"/>
            <a:ext cx="3962400" cy="341313"/>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2" name="Shape 22"/>
        <p:cNvGrpSpPr/>
        <p:nvPr/>
      </p:nvGrpSpPr>
      <p:grpSpPr>
        <a:xfrm>
          <a:off x="0" y="0"/>
          <a:ext cx="0" cy="0"/>
          <a:chOff x="0" y="0"/>
          <a:chExt cx="0" cy="0"/>
        </a:xfrm>
      </p:grpSpPr>
      <p:sp>
        <p:nvSpPr>
          <p:cNvPr id="23" name="Google Shape;23;p16"/>
          <p:cNvSpPr/>
          <p:nvPr/>
        </p:nvSpPr>
        <p:spPr>
          <a:xfrm>
            <a:off x="2752175" y="3393291"/>
            <a:ext cx="3508083" cy="1750210"/>
          </a:xfrm>
          <a:custGeom>
            <a:rect b="b" l="l" r="r" t="t"/>
            <a:pathLst>
              <a:path extrusionOk="0" h="13466" w="26992">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16"/>
          <p:cNvSpPr/>
          <p:nvPr/>
        </p:nvSpPr>
        <p:spPr>
          <a:xfrm rot="5400000">
            <a:off x="716225" y="-368275"/>
            <a:ext cx="709200" cy="2163000"/>
          </a:xfrm>
          <a:prstGeom prst="round2SameRect">
            <a:avLst>
              <a:gd fmla="val 48556" name="adj1"/>
              <a:gd fmla="val 0" name="adj2"/>
            </a:avLst>
          </a:pr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16"/>
          <p:cNvSpPr txBox="1"/>
          <p:nvPr>
            <p:ph type="ctrTitle"/>
          </p:nvPr>
        </p:nvSpPr>
        <p:spPr>
          <a:xfrm>
            <a:off x="713225" y="1338275"/>
            <a:ext cx="4615800" cy="18480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5200"/>
              <a:buNone/>
              <a:defRPr sz="55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26" name="Google Shape;26;p16"/>
          <p:cNvSpPr txBox="1"/>
          <p:nvPr>
            <p:ph idx="1" type="subTitle"/>
          </p:nvPr>
        </p:nvSpPr>
        <p:spPr>
          <a:xfrm>
            <a:off x="713225" y="3186125"/>
            <a:ext cx="2878200" cy="625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 only 2">
    <p:spTree>
      <p:nvGrpSpPr>
        <p:cNvPr id="100" name="Shape 100"/>
        <p:cNvGrpSpPr/>
        <p:nvPr/>
      </p:nvGrpSpPr>
      <p:grpSpPr>
        <a:xfrm>
          <a:off x="0" y="0"/>
          <a:ext cx="0" cy="0"/>
          <a:chOff x="0" y="0"/>
          <a:chExt cx="0" cy="0"/>
        </a:xfrm>
      </p:grpSpPr>
      <p:sp>
        <p:nvSpPr>
          <p:cNvPr id="101" name="Google Shape;101;p37"/>
          <p:cNvSpPr/>
          <p:nvPr/>
        </p:nvSpPr>
        <p:spPr>
          <a:xfrm>
            <a:off x="6" y="0"/>
            <a:ext cx="2160144" cy="2162728"/>
          </a:xfrm>
          <a:custGeom>
            <a:rect b="b" l="l" r="r" t="t"/>
            <a:pathLst>
              <a:path extrusionOk="0" h="25746" w="25716">
                <a:moveTo>
                  <a:pt x="0" y="0"/>
                </a:moveTo>
                <a:lnTo>
                  <a:pt x="0" y="25745"/>
                </a:lnTo>
                <a:cubicBezTo>
                  <a:pt x="14195" y="25745"/>
                  <a:pt x="25715" y="14225"/>
                  <a:pt x="25715"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37"/>
          <p:cNvSpPr/>
          <p:nvPr/>
        </p:nvSpPr>
        <p:spPr>
          <a:xfrm>
            <a:off x="4922700" y="3386603"/>
            <a:ext cx="3508083" cy="1750210"/>
          </a:xfrm>
          <a:custGeom>
            <a:rect b="b" l="l" r="r" t="t"/>
            <a:pathLst>
              <a:path extrusionOk="0" h="13466" w="26992">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Numbers and text 1">
    <p:spTree>
      <p:nvGrpSpPr>
        <p:cNvPr id="103" name="Shape 103"/>
        <p:cNvGrpSpPr/>
        <p:nvPr/>
      </p:nvGrpSpPr>
      <p:grpSpPr>
        <a:xfrm>
          <a:off x="0" y="0"/>
          <a:ext cx="0" cy="0"/>
          <a:chOff x="0" y="0"/>
          <a:chExt cx="0" cy="0"/>
        </a:xfrm>
      </p:grpSpPr>
      <p:sp>
        <p:nvSpPr>
          <p:cNvPr id="104" name="Google Shape;104;p38"/>
          <p:cNvSpPr/>
          <p:nvPr/>
        </p:nvSpPr>
        <p:spPr>
          <a:xfrm>
            <a:off x="329727" y="3906571"/>
            <a:ext cx="1061947" cy="1063863"/>
          </a:xfrm>
          <a:custGeom>
            <a:rect b="b" l="l" r="r" t="t"/>
            <a:pathLst>
              <a:path extrusionOk="0" h="16658" w="16628">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38"/>
          <p:cNvSpPr/>
          <p:nvPr/>
        </p:nvSpPr>
        <p:spPr>
          <a:xfrm flipH="1">
            <a:off x="6983856" y="0"/>
            <a:ext cx="2160144" cy="2162728"/>
          </a:xfrm>
          <a:custGeom>
            <a:rect b="b" l="l" r="r" t="t"/>
            <a:pathLst>
              <a:path extrusionOk="0" h="25746" w="25716">
                <a:moveTo>
                  <a:pt x="0" y="0"/>
                </a:moveTo>
                <a:lnTo>
                  <a:pt x="0" y="25745"/>
                </a:lnTo>
                <a:cubicBezTo>
                  <a:pt x="14195" y="25745"/>
                  <a:pt x="25715" y="14225"/>
                  <a:pt x="25715"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38"/>
          <p:cNvSpPr/>
          <p:nvPr/>
        </p:nvSpPr>
        <p:spPr>
          <a:xfrm flipH="1" rot="5400000">
            <a:off x="781349" y="-498750"/>
            <a:ext cx="716400" cy="2279100"/>
          </a:xfrm>
          <a:prstGeom prst="round2SameRect">
            <a:avLst>
              <a:gd fmla="val 50000" name="adj1"/>
              <a:gd fmla="val 0" name="adj2"/>
            </a:avLst>
          </a:pr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38"/>
          <p:cNvSpPr txBox="1"/>
          <p:nvPr>
            <p:ph type="title"/>
          </p:nvPr>
        </p:nvSpPr>
        <p:spPr>
          <a:xfrm>
            <a:off x="645990" y="935520"/>
            <a:ext cx="77175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108" name="Google Shape;108;p38"/>
          <p:cNvSpPr txBox="1"/>
          <p:nvPr>
            <p:ph idx="2" type="title"/>
          </p:nvPr>
        </p:nvSpPr>
        <p:spPr>
          <a:xfrm>
            <a:off x="938350" y="2984700"/>
            <a:ext cx="2079000" cy="768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5900">
                <a:solidFill>
                  <a:schemeClr val="lt2"/>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109" name="Google Shape;109;p38"/>
          <p:cNvSpPr txBox="1"/>
          <p:nvPr>
            <p:ph idx="1" type="subTitle"/>
          </p:nvPr>
        </p:nvSpPr>
        <p:spPr>
          <a:xfrm>
            <a:off x="938350" y="2292614"/>
            <a:ext cx="2079000" cy="615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10" name="Google Shape;110;p38"/>
          <p:cNvSpPr txBox="1"/>
          <p:nvPr>
            <p:ph idx="3" type="title"/>
          </p:nvPr>
        </p:nvSpPr>
        <p:spPr>
          <a:xfrm>
            <a:off x="3532438" y="2984700"/>
            <a:ext cx="2079000" cy="768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5900">
                <a:solidFill>
                  <a:schemeClr val="lt2"/>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111" name="Google Shape;111;p38"/>
          <p:cNvSpPr txBox="1"/>
          <p:nvPr>
            <p:ph idx="4" type="subTitle"/>
          </p:nvPr>
        </p:nvSpPr>
        <p:spPr>
          <a:xfrm>
            <a:off x="3532438" y="2292590"/>
            <a:ext cx="2079000" cy="615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12" name="Google Shape;112;p38"/>
          <p:cNvSpPr txBox="1"/>
          <p:nvPr>
            <p:ph idx="5" type="title"/>
          </p:nvPr>
        </p:nvSpPr>
        <p:spPr>
          <a:xfrm>
            <a:off x="6126575" y="2984700"/>
            <a:ext cx="2079000" cy="768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5900">
                <a:solidFill>
                  <a:schemeClr val="lt2"/>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113" name="Google Shape;113;p38"/>
          <p:cNvSpPr txBox="1"/>
          <p:nvPr>
            <p:ph idx="6" type="subTitle"/>
          </p:nvPr>
        </p:nvSpPr>
        <p:spPr>
          <a:xfrm>
            <a:off x="6126575" y="2292589"/>
            <a:ext cx="2079000" cy="615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14" name="Google Shape;114;p38"/>
          <p:cNvSpPr txBox="1"/>
          <p:nvPr>
            <p:ph idx="7" type="title"/>
          </p:nvPr>
        </p:nvSpPr>
        <p:spPr>
          <a:xfrm>
            <a:off x="938350" y="1787550"/>
            <a:ext cx="20790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500"/>
              <a:buNone/>
              <a:defRPr sz="2200">
                <a:latin typeface="Barlow Black"/>
                <a:ea typeface="Barlow Black"/>
                <a:cs typeface="Barlow Black"/>
                <a:sym typeface="Barlow Black"/>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15" name="Google Shape;115;p38"/>
          <p:cNvSpPr txBox="1"/>
          <p:nvPr>
            <p:ph idx="8" type="title"/>
          </p:nvPr>
        </p:nvSpPr>
        <p:spPr>
          <a:xfrm>
            <a:off x="3532438" y="1787550"/>
            <a:ext cx="20790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500"/>
              <a:buNone/>
              <a:defRPr sz="2200">
                <a:latin typeface="Barlow Black"/>
                <a:ea typeface="Barlow Black"/>
                <a:cs typeface="Barlow Black"/>
                <a:sym typeface="Barlow Black"/>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16" name="Google Shape;116;p38"/>
          <p:cNvSpPr txBox="1"/>
          <p:nvPr>
            <p:ph idx="9" type="title"/>
          </p:nvPr>
        </p:nvSpPr>
        <p:spPr>
          <a:xfrm>
            <a:off x="6126575" y="1787550"/>
            <a:ext cx="20790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500"/>
              <a:buNone/>
              <a:defRPr sz="2200">
                <a:latin typeface="Barlow Black"/>
                <a:ea typeface="Barlow Black"/>
                <a:cs typeface="Barlow Black"/>
                <a:sym typeface="Barlow Black"/>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4">
  <p:cSld name="Section header 4">
    <p:spTree>
      <p:nvGrpSpPr>
        <p:cNvPr id="117" name="Shape 117"/>
        <p:cNvGrpSpPr/>
        <p:nvPr/>
      </p:nvGrpSpPr>
      <p:grpSpPr>
        <a:xfrm>
          <a:off x="0" y="0"/>
          <a:ext cx="0" cy="0"/>
          <a:chOff x="0" y="0"/>
          <a:chExt cx="0" cy="0"/>
        </a:xfrm>
      </p:grpSpPr>
      <p:sp>
        <p:nvSpPr>
          <p:cNvPr id="118" name="Google Shape;118;p39"/>
          <p:cNvSpPr/>
          <p:nvPr/>
        </p:nvSpPr>
        <p:spPr>
          <a:xfrm>
            <a:off x="3643599" y="2864400"/>
            <a:ext cx="716400" cy="2279100"/>
          </a:xfrm>
          <a:prstGeom prst="round2SameRect">
            <a:avLst>
              <a:gd fmla="val 50000" name="adj1"/>
              <a:gd fmla="val 0" name="adj2"/>
            </a:avLst>
          </a:pr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39"/>
          <p:cNvSpPr/>
          <p:nvPr/>
        </p:nvSpPr>
        <p:spPr>
          <a:xfrm>
            <a:off x="-6" y="0"/>
            <a:ext cx="2160144" cy="2162728"/>
          </a:xfrm>
          <a:custGeom>
            <a:rect b="b" l="l" r="r" t="t"/>
            <a:pathLst>
              <a:path extrusionOk="0" h="25746" w="25716">
                <a:moveTo>
                  <a:pt x="0" y="0"/>
                </a:moveTo>
                <a:lnTo>
                  <a:pt x="0" y="25745"/>
                </a:lnTo>
                <a:cubicBezTo>
                  <a:pt x="14195" y="25745"/>
                  <a:pt x="25715" y="14225"/>
                  <a:pt x="25715"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39"/>
          <p:cNvSpPr/>
          <p:nvPr/>
        </p:nvSpPr>
        <p:spPr>
          <a:xfrm>
            <a:off x="7919413" y="523437"/>
            <a:ext cx="962055" cy="979116"/>
          </a:xfrm>
          <a:custGeom>
            <a:rect b="b" l="l" r="r" t="t"/>
            <a:pathLst>
              <a:path extrusionOk="0" h="16658" w="16628">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39"/>
          <p:cNvSpPr txBox="1"/>
          <p:nvPr>
            <p:ph type="title"/>
          </p:nvPr>
        </p:nvSpPr>
        <p:spPr>
          <a:xfrm flipH="1">
            <a:off x="4389175" y="1893100"/>
            <a:ext cx="4041600" cy="1344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5200"/>
            </a:lvl1pPr>
            <a:lvl2pPr lvl="1" algn="r">
              <a:lnSpc>
                <a:spcPct val="100000"/>
              </a:lnSpc>
              <a:spcBef>
                <a:spcPts val="0"/>
              </a:spcBef>
              <a:spcAft>
                <a:spcPts val="0"/>
              </a:spcAft>
              <a:buSzPts val="3600"/>
              <a:buNone/>
              <a:defRPr sz="3600"/>
            </a:lvl2pPr>
            <a:lvl3pPr lvl="2" algn="r">
              <a:lnSpc>
                <a:spcPct val="100000"/>
              </a:lnSpc>
              <a:spcBef>
                <a:spcPts val="0"/>
              </a:spcBef>
              <a:spcAft>
                <a:spcPts val="0"/>
              </a:spcAft>
              <a:buSzPts val="3600"/>
              <a:buNone/>
              <a:defRPr sz="3600"/>
            </a:lvl3pPr>
            <a:lvl4pPr lvl="3" algn="r">
              <a:lnSpc>
                <a:spcPct val="100000"/>
              </a:lnSpc>
              <a:spcBef>
                <a:spcPts val="0"/>
              </a:spcBef>
              <a:spcAft>
                <a:spcPts val="0"/>
              </a:spcAft>
              <a:buSzPts val="3600"/>
              <a:buNone/>
              <a:defRPr sz="3600"/>
            </a:lvl4pPr>
            <a:lvl5pPr lvl="4" algn="r">
              <a:lnSpc>
                <a:spcPct val="100000"/>
              </a:lnSpc>
              <a:spcBef>
                <a:spcPts val="0"/>
              </a:spcBef>
              <a:spcAft>
                <a:spcPts val="0"/>
              </a:spcAft>
              <a:buSzPts val="3600"/>
              <a:buNone/>
              <a:defRPr sz="3600"/>
            </a:lvl5pPr>
            <a:lvl6pPr lvl="5" algn="r">
              <a:lnSpc>
                <a:spcPct val="100000"/>
              </a:lnSpc>
              <a:spcBef>
                <a:spcPts val="0"/>
              </a:spcBef>
              <a:spcAft>
                <a:spcPts val="0"/>
              </a:spcAft>
              <a:buSzPts val="3600"/>
              <a:buNone/>
              <a:defRPr sz="3600"/>
            </a:lvl6pPr>
            <a:lvl7pPr lvl="6" algn="r">
              <a:lnSpc>
                <a:spcPct val="100000"/>
              </a:lnSpc>
              <a:spcBef>
                <a:spcPts val="0"/>
              </a:spcBef>
              <a:spcAft>
                <a:spcPts val="0"/>
              </a:spcAft>
              <a:buSzPts val="3600"/>
              <a:buNone/>
              <a:defRPr sz="3600"/>
            </a:lvl7pPr>
            <a:lvl8pPr lvl="7" algn="r">
              <a:lnSpc>
                <a:spcPct val="100000"/>
              </a:lnSpc>
              <a:spcBef>
                <a:spcPts val="0"/>
              </a:spcBef>
              <a:spcAft>
                <a:spcPts val="0"/>
              </a:spcAft>
              <a:buSzPts val="3600"/>
              <a:buNone/>
              <a:defRPr sz="3600"/>
            </a:lvl8pPr>
            <a:lvl9pPr lvl="8" algn="r">
              <a:lnSpc>
                <a:spcPct val="100000"/>
              </a:lnSpc>
              <a:spcBef>
                <a:spcPts val="0"/>
              </a:spcBef>
              <a:spcAft>
                <a:spcPts val="0"/>
              </a:spcAft>
              <a:buSzPts val="3600"/>
              <a:buNone/>
              <a:defRPr sz="3600"/>
            </a:lvl9pPr>
          </a:lstStyle>
          <a:p/>
        </p:txBody>
      </p:sp>
      <p:sp>
        <p:nvSpPr>
          <p:cNvPr id="122" name="Google Shape;122;p39"/>
          <p:cNvSpPr txBox="1"/>
          <p:nvPr>
            <p:ph idx="1" type="subTitle"/>
          </p:nvPr>
        </p:nvSpPr>
        <p:spPr>
          <a:xfrm flipH="1">
            <a:off x="4880125" y="3345925"/>
            <a:ext cx="3059700" cy="703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600"/>
            </a:lvl1pPr>
            <a:lvl2pPr lvl="1" algn="r">
              <a:lnSpc>
                <a:spcPct val="100000"/>
              </a:lnSpc>
              <a:spcBef>
                <a:spcPts val="0"/>
              </a:spcBef>
              <a:spcAft>
                <a:spcPts val="0"/>
              </a:spcAft>
              <a:buSzPts val="1400"/>
              <a:buNone/>
              <a:defRPr/>
            </a:lvl2pPr>
            <a:lvl3pPr lvl="2" algn="r">
              <a:lnSpc>
                <a:spcPct val="100000"/>
              </a:lnSpc>
              <a:spcBef>
                <a:spcPts val="0"/>
              </a:spcBef>
              <a:spcAft>
                <a:spcPts val="0"/>
              </a:spcAft>
              <a:buSzPts val="1400"/>
              <a:buNone/>
              <a:defRPr/>
            </a:lvl3pPr>
            <a:lvl4pPr lvl="3" algn="r">
              <a:lnSpc>
                <a:spcPct val="100000"/>
              </a:lnSpc>
              <a:spcBef>
                <a:spcPts val="0"/>
              </a:spcBef>
              <a:spcAft>
                <a:spcPts val="0"/>
              </a:spcAft>
              <a:buSzPts val="1400"/>
              <a:buNone/>
              <a:defRPr/>
            </a:lvl4pPr>
            <a:lvl5pPr lvl="4" algn="r">
              <a:lnSpc>
                <a:spcPct val="100000"/>
              </a:lnSpc>
              <a:spcBef>
                <a:spcPts val="0"/>
              </a:spcBef>
              <a:spcAft>
                <a:spcPts val="0"/>
              </a:spcAft>
              <a:buSzPts val="1400"/>
              <a:buNone/>
              <a:defRPr/>
            </a:lvl5pPr>
            <a:lvl6pPr lvl="5" algn="r">
              <a:lnSpc>
                <a:spcPct val="100000"/>
              </a:lnSpc>
              <a:spcBef>
                <a:spcPts val="0"/>
              </a:spcBef>
              <a:spcAft>
                <a:spcPts val="0"/>
              </a:spcAft>
              <a:buSzPts val="1400"/>
              <a:buNone/>
              <a:defRPr/>
            </a:lvl6pPr>
            <a:lvl7pPr lvl="6" algn="r">
              <a:lnSpc>
                <a:spcPct val="100000"/>
              </a:lnSpc>
              <a:spcBef>
                <a:spcPts val="0"/>
              </a:spcBef>
              <a:spcAft>
                <a:spcPts val="0"/>
              </a:spcAft>
              <a:buSzPts val="1400"/>
              <a:buNone/>
              <a:defRPr/>
            </a:lvl7pPr>
            <a:lvl8pPr lvl="7" algn="r">
              <a:lnSpc>
                <a:spcPct val="100000"/>
              </a:lnSpc>
              <a:spcBef>
                <a:spcPts val="0"/>
              </a:spcBef>
              <a:spcAft>
                <a:spcPts val="0"/>
              </a:spcAft>
              <a:buSzPts val="1400"/>
              <a:buNone/>
              <a:defRPr/>
            </a:lvl8pPr>
            <a:lvl9pPr lvl="8" algn="r">
              <a:lnSpc>
                <a:spcPct val="100000"/>
              </a:lnSpc>
              <a:spcBef>
                <a:spcPts val="0"/>
              </a:spcBef>
              <a:spcAft>
                <a:spcPts val="0"/>
              </a:spcAft>
              <a:buSzPts val="1400"/>
              <a:buNone/>
              <a:defRPr/>
            </a:lvl9pPr>
          </a:lstStyle>
          <a:p/>
        </p:txBody>
      </p:sp>
      <p:sp>
        <p:nvSpPr>
          <p:cNvPr id="123" name="Google Shape;123;p39"/>
          <p:cNvSpPr txBox="1"/>
          <p:nvPr>
            <p:ph idx="2" type="title"/>
          </p:nvPr>
        </p:nvSpPr>
        <p:spPr>
          <a:xfrm flipH="1">
            <a:off x="5457175" y="533500"/>
            <a:ext cx="1905600" cy="1239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8900"/>
              <a:buNone/>
              <a:defRPr sz="8900">
                <a:solidFill>
                  <a:schemeClr val="lt2"/>
                </a:solidFill>
              </a:defRPr>
            </a:lvl1pPr>
            <a:lvl2pPr lvl="1" algn="r">
              <a:lnSpc>
                <a:spcPct val="100000"/>
              </a:lnSpc>
              <a:spcBef>
                <a:spcPts val="0"/>
              </a:spcBef>
              <a:spcAft>
                <a:spcPts val="0"/>
              </a:spcAft>
              <a:buSzPts val="8900"/>
              <a:buNone/>
              <a:defRPr sz="8900"/>
            </a:lvl2pPr>
            <a:lvl3pPr lvl="2" algn="r">
              <a:lnSpc>
                <a:spcPct val="100000"/>
              </a:lnSpc>
              <a:spcBef>
                <a:spcPts val="0"/>
              </a:spcBef>
              <a:spcAft>
                <a:spcPts val="0"/>
              </a:spcAft>
              <a:buSzPts val="8900"/>
              <a:buNone/>
              <a:defRPr sz="8900"/>
            </a:lvl3pPr>
            <a:lvl4pPr lvl="3" algn="r">
              <a:lnSpc>
                <a:spcPct val="100000"/>
              </a:lnSpc>
              <a:spcBef>
                <a:spcPts val="0"/>
              </a:spcBef>
              <a:spcAft>
                <a:spcPts val="0"/>
              </a:spcAft>
              <a:buSzPts val="8900"/>
              <a:buNone/>
              <a:defRPr sz="8900"/>
            </a:lvl4pPr>
            <a:lvl5pPr lvl="4" algn="r">
              <a:lnSpc>
                <a:spcPct val="100000"/>
              </a:lnSpc>
              <a:spcBef>
                <a:spcPts val="0"/>
              </a:spcBef>
              <a:spcAft>
                <a:spcPts val="0"/>
              </a:spcAft>
              <a:buSzPts val="8900"/>
              <a:buNone/>
              <a:defRPr sz="8900"/>
            </a:lvl5pPr>
            <a:lvl6pPr lvl="5" algn="r">
              <a:lnSpc>
                <a:spcPct val="100000"/>
              </a:lnSpc>
              <a:spcBef>
                <a:spcPts val="0"/>
              </a:spcBef>
              <a:spcAft>
                <a:spcPts val="0"/>
              </a:spcAft>
              <a:buSzPts val="8900"/>
              <a:buNone/>
              <a:defRPr sz="8900"/>
            </a:lvl6pPr>
            <a:lvl7pPr lvl="6" algn="r">
              <a:lnSpc>
                <a:spcPct val="100000"/>
              </a:lnSpc>
              <a:spcBef>
                <a:spcPts val="0"/>
              </a:spcBef>
              <a:spcAft>
                <a:spcPts val="0"/>
              </a:spcAft>
              <a:buSzPts val="8900"/>
              <a:buNone/>
              <a:defRPr sz="8900"/>
            </a:lvl7pPr>
            <a:lvl8pPr lvl="7" algn="r">
              <a:lnSpc>
                <a:spcPct val="100000"/>
              </a:lnSpc>
              <a:spcBef>
                <a:spcPts val="0"/>
              </a:spcBef>
              <a:spcAft>
                <a:spcPts val="0"/>
              </a:spcAft>
              <a:buSzPts val="8900"/>
              <a:buNone/>
              <a:defRPr sz="8900"/>
            </a:lvl8pPr>
            <a:lvl9pPr lvl="8" algn="r">
              <a:lnSpc>
                <a:spcPct val="100000"/>
              </a:lnSpc>
              <a:spcBef>
                <a:spcPts val="0"/>
              </a:spcBef>
              <a:spcAft>
                <a:spcPts val="0"/>
              </a:spcAft>
              <a:buSzPts val="8900"/>
              <a:buNone/>
              <a:defRPr sz="89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24" name="Shape 124"/>
        <p:cNvGrpSpPr/>
        <p:nvPr/>
      </p:nvGrpSpPr>
      <p:grpSpPr>
        <a:xfrm>
          <a:off x="0" y="0"/>
          <a:ext cx="0" cy="0"/>
          <a:chOff x="0" y="0"/>
          <a:chExt cx="0" cy="0"/>
        </a:xfrm>
      </p:grpSpPr>
      <p:sp>
        <p:nvSpPr>
          <p:cNvPr id="125" name="Google Shape;125;p40"/>
          <p:cNvSpPr/>
          <p:nvPr/>
        </p:nvSpPr>
        <p:spPr>
          <a:xfrm flipH="1" rot="5400000">
            <a:off x="1319851" y="-1072600"/>
            <a:ext cx="710700" cy="3350700"/>
          </a:xfrm>
          <a:prstGeom prst="round2SameRect">
            <a:avLst>
              <a:gd fmla="val 50000" name="adj1"/>
              <a:gd fmla="val 0" name="adj2"/>
            </a:avLst>
          </a:pr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40"/>
          <p:cNvSpPr/>
          <p:nvPr/>
        </p:nvSpPr>
        <p:spPr>
          <a:xfrm>
            <a:off x="1862088" y="3938001"/>
            <a:ext cx="2785414" cy="1205500"/>
          </a:xfrm>
          <a:custGeom>
            <a:rect b="b" l="l" r="r" t="t"/>
            <a:pathLst>
              <a:path extrusionOk="0" h="12555" w="25047">
                <a:moveTo>
                  <a:pt x="12523" y="1"/>
                </a:moveTo>
                <a:cubicBezTo>
                  <a:pt x="5623" y="1"/>
                  <a:pt x="0" y="5624"/>
                  <a:pt x="0" y="12554"/>
                </a:cubicBezTo>
                <a:lnTo>
                  <a:pt x="25046" y="12554"/>
                </a:lnTo>
                <a:cubicBezTo>
                  <a:pt x="25046" y="5624"/>
                  <a:pt x="19453" y="1"/>
                  <a:pt x="12523"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40"/>
          <p:cNvSpPr/>
          <p:nvPr/>
        </p:nvSpPr>
        <p:spPr>
          <a:xfrm>
            <a:off x="7873538" y="113187"/>
            <a:ext cx="962055" cy="979116"/>
          </a:xfrm>
          <a:custGeom>
            <a:rect b="b" l="l" r="r" t="t"/>
            <a:pathLst>
              <a:path extrusionOk="0" h="16658" w="16628">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40"/>
          <p:cNvSpPr txBox="1"/>
          <p:nvPr>
            <p:ph type="title"/>
          </p:nvPr>
        </p:nvSpPr>
        <p:spPr>
          <a:xfrm>
            <a:off x="713225" y="1347175"/>
            <a:ext cx="3505800" cy="15384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29" name="Google Shape;129;p40"/>
          <p:cNvSpPr txBox="1"/>
          <p:nvPr>
            <p:ph idx="1" type="subTitle"/>
          </p:nvPr>
        </p:nvSpPr>
        <p:spPr>
          <a:xfrm>
            <a:off x="713225" y="2885525"/>
            <a:ext cx="3505800" cy="9108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30" name="Shape 130"/>
        <p:cNvGrpSpPr/>
        <p:nvPr/>
      </p:nvGrpSpPr>
      <p:grpSpPr>
        <a:xfrm>
          <a:off x="0" y="0"/>
          <a:ext cx="0" cy="0"/>
          <a:chOff x="0" y="0"/>
          <a:chExt cx="0" cy="0"/>
        </a:xfrm>
      </p:grpSpPr>
      <p:sp>
        <p:nvSpPr>
          <p:cNvPr id="131" name="Google Shape;131;p41"/>
          <p:cNvSpPr/>
          <p:nvPr/>
        </p:nvSpPr>
        <p:spPr>
          <a:xfrm rot="10800000">
            <a:off x="6983856" y="2980775"/>
            <a:ext cx="2160144" cy="2162728"/>
          </a:xfrm>
          <a:custGeom>
            <a:rect b="b" l="l" r="r" t="t"/>
            <a:pathLst>
              <a:path extrusionOk="0" h="25746" w="25716">
                <a:moveTo>
                  <a:pt x="0" y="0"/>
                </a:moveTo>
                <a:lnTo>
                  <a:pt x="0" y="25745"/>
                </a:lnTo>
                <a:cubicBezTo>
                  <a:pt x="14195" y="25745"/>
                  <a:pt x="25715" y="14225"/>
                  <a:pt x="25715"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41"/>
          <p:cNvSpPr/>
          <p:nvPr/>
        </p:nvSpPr>
        <p:spPr>
          <a:xfrm flipH="1" rot="10800000">
            <a:off x="0" y="1"/>
            <a:ext cx="2785414" cy="1205500"/>
          </a:xfrm>
          <a:custGeom>
            <a:rect b="b" l="l" r="r" t="t"/>
            <a:pathLst>
              <a:path extrusionOk="0" h="12555" w="25047">
                <a:moveTo>
                  <a:pt x="12523" y="1"/>
                </a:moveTo>
                <a:cubicBezTo>
                  <a:pt x="5623" y="1"/>
                  <a:pt x="0" y="5624"/>
                  <a:pt x="0" y="12554"/>
                </a:cubicBezTo>
                <a:lnTo>
                  <a:pt x="25046" y="12554"/>
                </a:lnTo>
                <a:cubicBezTo>
                  <a:pt x="25046" y="5624"/>
                  <a:pt x="19453" y="1"/>
                  <a:pt x="12523"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41"/>
          <p:cNvSpPr txBox="1"/>
          <p:nvPr>
            <p:ph type="title"/>
          </p:nvPr>
        </p:nvSpPr>
        <p:spPr>
          <a:xfrm>
            <a:off x="713225" y="1225950"/>
            <a:ext cx="4450200" cy="2691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4800"/>
              <a:buNone/>
              <a:defRPr sz="69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ackground">
    <p:spTree>
      <p:nvGrpSpPr>
        <p:cNvPr id="134" name="Shape 134"/>
        <p:cNvGrpSpPr/>
        <p:nvPr/>
      </p:nvGrpSpPr>
      <p:grpSpPr>
        <a:xfrm>
          <a:off x="0" y="0"/>
          <a:ext cx="0" cy="0"/>
          <a:chOff x="0" y="0"/>
          <a:chExt cx="0" cy="0"/>
        </a:xfrm>
      </p:grpSpPr>
      <p:sp>
        <p:nvSpPr>
          <p:cNvPr id="135" name="Google Shape;135;p42"/>
          <p:cNvSpPr/>
          <p:nvPr/>
        </p:nvSpPr>
        <p:spPr>
          <a:xfrm flipH="1">
            <a:off x="6983859" y="0"/>
            <a:ext cx="2160144" cy="2162728"/>
          </a:xfrm>
          <a:custGeom>
            <a:rect b="b" l="l" r="r" t="t"/>
            <a:pathLst>
              <a:path extrusionOk="0" h="25746" w="25716">
                <a:moveTo>
                  <a:pt x="0" y="0"/>
                </a:moveTo>
                <a:lnTo>
                  <a:pt x="0" y="25745"/>
                </a:lnTo>
                <a:cubicBezTo>
                  <a:pt x="14195" y="25745"/>
                  <a:pt x="25715" y="14225"/>
                  <a:pt x="25715"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42"/>
          <p:cNvSpPr/>
          <p:nvPr/>
        </p:nvSpPr>
        <p:spPr>
          <a:xfrm>
            <a:off x="734270" y="3379400"/>
            <a:ext cx="3508083" cy="1750210"/>
          </a:xfrm>
          <a:custGeom>
            <a:rect b="b" l="l" r="r" t="t"/>
            <a:pathLst>
              <a:path extrusionOk="0" h="13466" w="26992">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ackground 1">
    <p:spTree>
      <p:nvGrpSpPr>
        <p:cNvPr id="137" name="Shape 137"/>
        <p:cNvGrpSpPr/>
        <p:nvPr/>
      </p:nvGrpSpPr>
      <p:grpSpPr>
        <a:xfrm>
          <a:off x="0" y="0"/>
          <a:ext cx="0" cy="0"/>
          <a:chOff x="0" y="0"/>
          <a:chExt cx="0" cy="0"/>
        </a:xfrm>
      </p:grpSpPr>
      <p:sp>
        <p:nvSpPr>
          <p:cNvPr id="138" name="Google Shape;138;p43"/>
          <p:cNvSpPr/>
          <p:nvPr/>
        </p:nvSpPr>
        <p:spPr>
          <a:xfrm>
            <a:off x="3150369" y="2864400"/>
            <a:ext cx="716400" cy="2279100"/>
          </a:xfrm>
          <a:prstGeom prst="round2SameRect">
            <a:avLst>
              <a:gd fmla="val 50000" name="adj1"/>
              <a:gd fmla="val 0" name="adj2"/>
            </a:avLst>
          </a:pr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43"/>
          <p:cNvSpPr/>
          <p:nvPr/>
        </p:nvSpPr>
        <p:spPr>
          <a:xfrm flipH="1" rot="10800000">
            <a:off x="6141438" y="1"/>
            <a:ext cx="2785414" cy="1205500"/>
          </a:xfrm>
          <a:custGeom>
            <a:rect b="b" l="l" r="r" t="t"/>
            <a:pathLst>
              <a:path extrusionOk="0" h="12555" w="25047">
                <a:moveTo>
                  <a:pt x="12523" y="1"/>
                </a:moveTo>
                <a:cubicBezTo>
                  <a:pt x="5623" y="1"/>
                  <a:pt x="0" y="5624"/>
                  <a:pt x="0" y="12554"/>
                </a:cubicBezTo>
                <a:lnTo>
                  <a:pt x="25046" y="12554"/>
                </a:lnTo>
                <a:cubicBezTo>
                  <a:pt x="25046" y="5624"/>
                  <a:pt x="19453" y="1"/>
                  <a:pt x="12523"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Background 2">
    <p:spTree>
      <p:nvGrpSpPr>
        <p:cNvPr id="140" name="Shape 140"/>
        <p:cNvGrpSpPr/>
        <p:nvPr/>
      </p:nvGrpSpPr>
      <p:grpSpPr>
        <a:xfrm>
          <a:off x="0" y="0"/>
          <a:ext cx="0" cy="0"/>
          <a:chOff x="0" y="0"/>
          <a:chExt cx="0" cy="0"/>
        </a:xfrm>
      </p:grpSpPr>
      <p:sp>
        <p:nvSpPr>
          <p:cNvPr id="141" name="Google Shape;141;p44"/>
          <p:cNvSpPr/>
          <p:nvPr/>
        </p:nvSpPr>
        <p:spPr>
          <a:xfrm rot="-5400000">
            <a:off x="7646250" y="-408900"/>
            <a:ext cx="716400" cy="2279100"/>
          </a:xfrm>
          <a:prstGeom prst="round2SameRect">
            <a:avLst>
              <a:gd fmla="val 50000" name="adj1"/>
              <a:gd fmla="val 0" name="adj2"/>
            </a:avLst>
          </a:pr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2" name="Google Shape;142;p44"/>
          <p:cNvGrpSpPr/>
          <p:nvPr/>
        </p:nvGrpSpPr>
        <p:grpSpPr>
          <a:xfrm>
            <a:off x="734779" y="3173515"/>
            <a:ext cx="1389958" cy="1347232"/>
            <a:chOff x="4226800" y="3624975"/>
            <a:chExt cx="544100" cy="527375"/>
          </a:xfrm>
        </p:grpSpPr>
        <p:sp>
          <p:nvSpPr>
            <p:cNvPr id="143" name="Google Shape;143;p44"/>
            <p:cNvSpPr/>
            <p:nvPr/>
          </p:nvSpPr>
          <p:spPr>
            <a:xfrm>
              <a:off x="4355200" y="3735900"/>
              <a:ext cx="415700" cy="416450"/>
            </a:xfrm>
            <a:custGeom>
              <a:rect b="b" l="l" r="r" t="t"/>
              <a:pathLst>
                <a:path extrusionOk="0" h="16658" w="16628">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44"/>
            <p:cNvSpPr/>
            <p:nvPr/>
          </p:nvSpPr>
          <p:spPr>
            <a:xfrm>
              <a:off x="4239700" y="3713100"/>
              <a:ext cx="424800" cy="76025"/>
            </a:xfrm>
            <a:custGeom>
              <a:rect b="b" l="l" r="r" t="t"/>
              <a:pathLst>
                <a:path extrusionOk="0" h="3041" w="16992">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44"/>
            <p:cNvSpPr/>
            <p:nvPr/>
          </p:nvSpPr>
          <p:spPr>
            <a:xfrm>
              <a:off x="4226800" y="3768575"/>
              <a:ext cx="470375" cy="84375"/>
            </a:xfrm>
            <a:custGeom>
              <a:rect b="b" l="l" r="r" t="t"/>
              <a:pathLst>
                <a:path extrusionOk="0" h="3375" w="18815">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44"/>
            <p:cNvSpPr/>
            <p:nvPr/>
          </p:nvSpPr>
          <p:spPr>
            <a:xfrm>
              <a:off x="4229075" y="3826325"/>
              <a:ext cx="484075" cy="86650"/>
            </a:xfrm>
            <a:custGeom>
              <a:rect b="b" l="l" r="r" t="t"/>
              <a:pathLst>
                <a:path extrusionOk="0" h="3466" w="19363">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44"/>
            <p:cNvSpPr/>
            <p:nvPr/>
          </p:nvSpPr>
          <p:spPr>
            <a:xfrm>
              <a:off x="4275425" y="3661450"/>
              <a:ext cx="334375" cy="60800"/>
            </a:xfrm>
            <a:custGeom>
              <a:rect b="b" l="l" r="r" t="t"/>
              <a:pathLst>
                <a:path extrusionOk="0" h="2432" w="13375">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44"/>
            <p:cNvSpPr/>
            <p:nvPr/>
          </p:nvSpPr>
          <p:spPr>
            <a:xfrm>
              <a:off x="4332425" y="4017075"/>
              <a:ext cx="334375" cy="60800"/>
            </a:xfrm>
            <a:custGeom>
              <a:rect b="b" l="l" r="r" t="t"/>
              <a:pathLst>
                <a:path extrusionOk="0" h="2432" w="13375">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44"/>
            <p:cNvSpPr/>
            <p:nvPr/>
          </p:nvSpPr>
          <p:spPr>
            <a:xfrm>
              <a:off x="4372700" y="3624975"/>
              <a:ext cx="120825" cy="20525"/>
            </a:xfrm>
            <a:custGeom>
              <a:rect b="b" l="l" r="r" t="t"/>
              <a:pathLst>
                <a:path extrusionOk="0" h="821" w="4833">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44"/>
            <p:cNvSpPr/>
            <p:nvPr/>
          </p:nvSpPr>
          <p:spPr>
            <a:xfrm>
              <a:off x="4245025" y="3887125"/>
              <a:ext cx="470400" cy="84375"/>
            </a:xfrm>
            <a:custGeom>
              <a:rect b="b" l="l" r="r" t="t"/>
              <a:pathLst>
                <a:path extrusionOk="0" h="3375" w="18816">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44"/>
            <p:cNvSpPr/>
            <p:nvPr/>
          </p:nvSpPr>
          <p:spPr>
            <a:xfrm>
              <a:off x="4277700" y="3950200"/>
              <a:ext cx="424800" cy="76775"/>
            </a:xfrm>
            <a:custGeom>
              <a:rect b="b" l="l" r="r" t="t"/>
              <a:pathLst>
                <a:path extrusionOk="0" h="3071" w="16992">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58" name="Shape 158"/>
        <p:cNvGrpSpPr/>
        <p:nvPr/>
      </p:nvGrpSpPr>
      <p:grpSpPr>
        <a:xfrm>
          <a:off x="0" y="0"/>
          <a:ext cx="0" cy="0"/>
          <a:chOff x="0" y="0"/>
          <a:chExt cx="0" cy="0"/>
        </a:xfrm>
      </p:grpSpPr>
      <p:sp>
        <p:nvSpPr>
          <p:cNvPr id="159" name="Google Shape;159;p19"/>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0" name="Google Shape;160;p19"/>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1" name="Google Shape;161;p19"/>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62" name="Shape 162"/>
        <p:cNvGrpSpPr/>
        <p:nvPr/>
      </p:nvGrpSpPr>
      <p:grpSpPr>
        <a:xfrm>
          <a:off x="0" y="0"/>
          <a:ext cx="0" cy="0"/>
          <a:chOff x="0" y="0"/>
          <a:chExt cx="0" cy="0"/>
        </a:xfrm>
      </p:grpSpPr>
      <p:sp>
        <p:nvSpPr>
          <p:cNvPr id="163" name="Google Shape;163;p21"/>
          <p:cNvSpPr txBox="1"/>
          <p:nvPr>
            <p:ph type="ctrTitle"/>
          </p:nvPr>
        </p:nvSpPr>
        <p:spPr>
          <a:xfrm>
            <a:off x="685800" y="2130425"/>
            <a:ext cx="7772400" cy="1470025"/>
          </a:xfrm>
          <a:prstGeom prst="rect">
            <a:avLst/>
          </a:prstGeom>
          <a:noFill/>
          <a:ln>
            <a:noFill/>
          </a:ln>
        </p:spPr>
        <p:txBody>
          <a:bodyPr anchorCtr="0" anchor="ctr" bIns="45700" lIns="91425" spcFirstLastPara="1" rIns="91425" wrap="square" tIns="4570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4" name="Google Shape;164;p21"/>
          <p:cNvSpPr txBox="1"/>
          <p:nvPr>
            <p:ph idx="1" type="subTitle"/>
          </p:nvPr>
        </p:nvSpPr>
        <p:spPr>
          <a:xfrm>
            <a:off x="1371600" y="3886200"/>
            <a:ext cx="6400800" cy="1752600"/>
          </a:xfrm>
          <a:prstGeom prst="rect">
            <a:avLst/>
          </a:prstGeom>
          <a:noFill/>
          <a:ln>
            <a:noFill/>
          </a:ln>
        </p:spPr>
        <p:txBody>
          <a:bodyPr anchorCtr="0" anchor="t" bIns="45700" lIns="91425" spcFirstLastPara="1" rIns="91425" wrap="square" tIns="45700">
            <a:normAutofit/>
          </a:bodyPr>
          <a:lstStyle>
            <a:lvl1pPr lvl="0" algn="ctr">
              <a:spcBef>
                <a:spcPts val="640"/>
              </a:spcBef>
              <a:spcAft>
                <a:spcPts val="0"/>
              </a:spcAft>
              <a:buClr>
                <a:srgbClr val="888888"/>
              </a:buClr>
              <a:buSzPts val="3200"/>
              <a:buNone/>
              <a:defRPr>
                <a:solidFill>
                  <a:srgbClr val="888888"/>
                </a:solidFill>
              </a:defRPr>
            </a:lvl1pPr>
            <a:lvl2pPr lvl="1" algn="ctr">
              <a:spcBef>
                <a:spcPts val="560"/>
              </a:spcBef>
              <a:spcAft>
                <a:spcPts val="0"/>
              </a:spcAft>
              <a:buClr>
                <a:srgbClr val="888888"/>
              </a:buClr>
              <a:buSzPts val="2800"/>
              <a:buNone/>
              <a:defRPr>
                <a:solidFill>
                  <a:srgbClr val="888888"/>
                </a:solidFill>
              </a:defRPr>
            </a:lvl2pPr>
            <a:lvl3pPr lvl="2" algn="ctr">
              <a:spcBef>
                <a:spcPts val="480"/>
              </a:spcBef>
              <a:spcAft>
                <a:spcPts val="0"/>
              </a:spcAft>
              <a:buClr>
                <a:srgbClr val="888888"/>
              </a:buClr>
              <a:buSzPts val="2400"/>
              <a:buNone/>
              <a:defRPr>
                <a:solidFill>
                  <a:srgbClr val="888888"/>
                </a:solidFill>
              </a:defRPr>
            </a:lvl3pPr>
            <a:lvl4pPr lvl="3" algn="ctr">
              <a:spcBef>
                <a:spcPts val="400"/>
              </a:spcBef>
              <a:spcAft>
                <a:spcPts val="0"/>
              </a:spcAft>
              <a:buClr>
                <a:srgbClr val="888888"/>
              </a:buClr>
              <a:buSzPts val="2000"/>
              <a:buNone/>
              <a:defRPr>
                <a:solidFill>
                  <a:srgbClr val="888888"/>
                </a:solidFill>
              </a:defRPr>
            </a:lvl4pPr>
            <a:lvl5pPr lvl="4" algn="ctr">
              <a:spcBef>
                <a:spcPts val="400"/>
              </a:spcBef>
              <a:spcAft>
                <a:spcPts val="0"/>
              </a:spcAft>
              <a:buClr>
                <a:srgbClr val="888888"/>
              </a:buClr>
              <a:buSzPts val="2000"/>
              <a:buNone/>
              <a:defRPr>
                <a:solidFill>
                  <a:srgbClr val="888888"/>
                </a:solidFill>
              </a:defRPr>
            </a:lvl5pPr>
            <a:lvl6pPr lvl="5" algn="ctr">
              <a:spcBef>
                <a:spcPts val="400"/>
              </a:spcBef>
              <a:spcAft>
                <a:spcPts val="0"/>
              </a:spcAft>
              <a:buClr>
                <a:srgbClr val="888888"/>
              </a:buClr>
              <a:buSzPts val="2000"/>
              <a:buNone/>
              <a:defRPr>
                <a:solidFill>
                  <a:srgbClr val="888888"/>
                </a:solidFill>
              </a:defRPr>
            </a:lvl6pPr>
            <a:lvl7pPr lvl="6" algn="ctr">
              <a:spcBef>
                <a:spcPts val="400"/>
              </a:spcBef>
              <a:spcAft>
                <a:spcPts val="0"/>
              </a:spcAft>
              <a:buClr>
                <a:srgbClr val="888888"/>
              </a:buClr>
              <a:buSzPts val="2000"/>
              <a:buNone/>
              <a:defRPr>
                <a:solidFill>
                  <a:srgbClr val="888888"/>
                </a:solidFill>
              </a:defRPr>
            </a:lvl7pPr>
            <a:lvl8pPr lvl="7" algn="ctr">
              <a:spcBef>
                <a:spcPts val="400"/>
              </a:spcBef>
              <a:spcAft>
                <a:spcPts val="0"/>
              </a:spcAft>
              <a:buClr>
                <a:srgbClr val="888888"/>
              </a:buClr>
              <a:buSzPts val="2000"/>
              <a:buNone/>
              <a:defRPr>
                <a:solidFill>
                  <a:srgbClr val="888888"/>
                </a:solidFill>
              </a:defRPr>
            </a:lvl8pPr>
            <a:lvl9pPr lvl="8" algn="ctr">
              <a:spcBef>
                <a:spcPts val="400"/>
              </a:spcBef>
              <a:spcAft>
                <a:spcPts val="0"/>
              </a:spcAft>
              <a:buClr>
                <a:srgbClr val="888888"/>
              </a:buClr>
              <a:buSzPts val="2000"/>
              <a:buNone/>
              <a:defRPr>
                <a:solidFill>
                  <a:srgbClr val="888888"/>
                </a:solidFill>
              </a:defRPr>
            </a:lvl9pPr>
          </a:lstStyle>
          <a:p/>
        </p:txBody>
      </p:sp>
      <p:sp>
        <p:nvSpPr>
          <p:cNvPr id="165" name="Google Shape;165;p21"/>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6" name="Google Shape;166;p21"/>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7" name="Google Shape;167;p21"/>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able of contents">
    <p:spTree>
      <p:nvGrpSpPr>
        <p:cNvPr id="27" name="Shape 27"/>
        <p:cNvGrpSpPr/>
        <p:nvPr/>
      </p:nvGrpSpPr>
      <p:grpSpPr>
        <a:xfrm>
          <a:off x="0" y="0"/>
          <a:ext cx="0" cy="0"/>
          <a:chOff x="0" y="0"/>
          <a:chExt cx="0" cy="0"/>
        </a:xfrm>
      </p:grpSpPr>
      <p:sp>
        <p:nvSpPr>
          <p:cNvPr id="28" name="Google Shape;28;p17"/>
          <p:cNvSpPr/>
          <p:nvPr/>
        </p:nvSpPr>
        <p:spPr>
          <a:xfrm flipH="1" rot="10800000">
            <a:off x="4832775" y="16"/>
            <a:ext cx="3508083" cy="1750210"/>
          </a:xfrm>
          <a:custGeom>
            <a:rect b="b" l="l" r="r" t="t"/>
            <a:pathLst>
              <a:path extrusionOk="0" h="13466" w="26992">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17"/>
          <p:cNvSpPr txBox="1"/>
          <p:nvPr>
            <p:ph type="title"/>
          </p:nvPr>
        </p:nvSpPr>
        <p:spPr>
          <a:xfrm>
            <a:off x="323261" y="1313023"/>
            <a:ext cx="77175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30" name="Google Shape;30;p17"/>
          <p:cNvSpPr txBox="1"/>
          <p:nvPr>
            <p:ph idx="1" type="subTitle"/>
          </p:nvPr>
        </p:nvSpPr>
        <p:spPr>
          <a:xfrm>
            <a:off x="650202" y="1825325"/>
            <a:ext cx="2614800" cy="322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1" name="Google Shape;31;p17"/>
          <p:cNvSpPr txBox="1"/>
          <p:nvPr>
            <p:ph idx="2" type="subTitle"/>
          </p:nvPr>
        </p:nvSpPr>
        <p:spPr>
          <a:xfrm>
            <a:off x="3264979" y="1825319"/>
            <a:ext cx="2613000" cy="322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2" name="Google Shape;32;p17"/>
          <p:cNvSpPr txBox="1"/>
          <p:nvPr>
            <p:ph idx="3" type="subTitle"/>
          </p:nvPr>
        </p:nvSpPr>
        <p:spPr>
          <a:xfrm>
            <a:off x="650202" y="3546367"/>
            <a:ext cx="2614800" cy="322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3" name="Google Shape;33;p17"/>
          <p:cNvSpPr txBox="1"/>
          <p:nvPr>
            <p:ph idx="4" type="subTitle"/>
          </p:nvPr>
        </p:nvSpPr>
        <p:spPr>
          <a:xfrm>
            <a:off x="3264977" y="3546365"/>
            <a:ext cx="2613000" cy="322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4" name="Google Shape;34;p17"/>
          <p:cNvSpPr txBox="1"/>
          <p:nvPr>
            <p:ph idx="5" type="subTitle"/>
          </p:nvPr>
        </p:nvSpPr>
        <p:spPr>
          <a:xfrm>
            <a:off x="650195" y="2143379"/>
            <a:ext cx="2614800" cy="634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5" name="Google Shape;35;p17"/>
          <p:cNvSpPr txBox="1"/>
          <p:nvPr>
            <p:ph idx="6" type="subTitle"/>
          </p:nvPr>
        </p:nvSpPr>
        <p:spPr>
          <a:xfrm>
            <a:off x="3264978" y="2143374"/>
            <a:ext cx="2613000" cy="634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6" name="Google Shape;36;p17"/>
          <p:cNvSpPr txBox="1"/>
          <p:nvPr>
            <p:ph idx="7" type="subTitle"/>
          </p:nvPr>
        </p:nvSpPr>
        <p:spPr>
          <a:xfrm>
            <a:off x="652134" y="3867228"/>
            <a:ext cx="2614800" cy="634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7" name="Google Shape;37;p17"/>
          <p:cNvSpPr txBox="1"/>
          <p:nvPr>
            <p:ph idx="8" type="subTitle"/>
          </p:nvPr>
        </p:nvSpPr>
        <p:spPr>
          <a:xfrm>
            <a:off x="3266915" y="3867226"/>
            <a:ext cx="2613000" cy="634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8" name="Google Shape;38;p17"/>
          <p:cNvSpPr txBox="1"/>
          <p:nvPr>
            <p:ph idx="9" type="title"/>
          </p:nvPr>
        </p:nvSpPr>
        <p:spPr>
          <a:xfrm>
            <a:off x="650202" y="1252775"/>
            <a:ext cx="2614800" cy="569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p:txBody>
      </p:sp>
      <p:sp>
        <p:nvSpPr>
          <p:cNvPr id="39" name="Google Shape;39;p17"/>
          <p:cNvSpPr txBox="1"/>
          <p:nvPr>
            <p:ph idx="13" type="title"/>
          </p:nvPr>
        </p:nvSpPr>
        <p:spPr>
          <a:xfrm>
            <a:off x="3264978" y="1255900"/>
            <a:ext cx="2613000" cy="569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p:txBody>
      </p:sp>
      <p:sp>
        <p:nvSpPr>
          <p:cNvPr id="40" name="Google Shape;40;p17"/>
          <p:cNvSpPr txBox="1"/>
          <p:nvPr>
            <p:ph idx="14" type="title"/>
          </p:nvPr>
        </p:nvSpPr>
        <p:spPr>
          <a:xfrm>
            <a:off x="650175" y="2988545"/>
            <a:ext cx="2614800" cy="538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p:txBody>
      </p:sp>
      <p:sp>
        <p:nvSpPr>
          <p:cNvPr id="41" name="Google Shape;41;p17"/>
          <p:cNvSpPr txBox="1"/>
          <p:nvPr>
            <p:ph idx="15" type="title"/>
          </p:nvPr>
        </p:nvSpPr>
        <p:spPr>
          <a:xfrm>
            <a:off x="3264974" y="2988541"/>
            <a:ext cx="2613000" cy="538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p:txBody>
      </p:sp>
      <p:sp>
        <p:nvSpPr>
          <p:cNvPr id="42" name="Google Shape;42;p17"/>
          <p:cNvSpPr txBox="1"/>
          <p:nvPr>
            <p:ph idx="16" type="subTitle"/>
          </p:nvPr>
        </p:nvSpPr>
        <p:spPr>
          <a:xfrm>
            <a:off x="5880630" y="1825321"/>
            <a:ext cx="2611200" cy="322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3" name="Google Shape;43;p17"/>
          <p:cNvSpPr txBox="1"/>
          <p:nvPr>
            <p:ph idx="17" type="subTitle"/>
          </p:nvPr>
        </p:nvSpPr>
        <p:spPr>
          <a:xfrm>
            <a:off x="5880625" y="3546366"/>
            <a:ext cx="2611200" cy="322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4" name="Google Shape;44;p17"/>
          <p:cNvSpPr txBox="1"/>
          <p:nvPr>
            <p:ph idx="18" type="subTitle"/>
          </p:nvPr>
        </p:nvSpPr>
        <p:spPr>
          <a:xfrm>
            <a:off x="5880633" y="2143376"/>
            <a:ext cx="2611200" cy="634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5" name="Google Shape;45;p17"/>
          <p:cNvSpPr txBox="1"/>
          <p:nvPr>
            <p:ph idx="19" type="subTitle"/>
          </p:nvPr>
        </p:nvSpPr>
        <p:spPr>
          <a:xfrm>
            <a:off x="5882570" y="3867227"/>
            <a:ext cx="2611200" cy="634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6" name="Google Shape;46;p17"/>
          <p:cNvSpPr txBox="1"/>
          <p:nvPr>
            <p:ph idx="20" type="title"/>
          </p:nvPr>
        </p:nvSpPr>
        <p:spPr>
          <a:xfrm>
            <a:off x="5880628" y="1255900"/>
            <a:ext cx="2611200" cy="569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p:txBody>
      </p:sp>
      <p:sp>
        <p:nvSpPr>
          <p:cNvPr id="47" name="Google Shape;47;p17"/>
          <p:cNvSpPr txBox="1"/>
          <p:nvPr>
            <p:ph idx="21" type="title"/>
          </p:nvPr>
        </p:nvSpPr>
        <p:spPr>
          <a:xfrm>
            <a:off x="5880646" y="2988543"/>
            <a:ext cx="2611200" cy="538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68" name="Shape 168"/>
        <p:cNvGrpSpPr/>
        <p:nvPr/>
      </p:nvGrpSpPr>
      <p:grpSpPr>
        <a:xfrm>
          <a:off x="0" y="0"/>
          <a:ext cx="0" cy="0"/>
          <a:chOff x="0" y="0"/>
          <a:chExt cx="0" cy="0"/>
        </a:xfrm>
      </p:grpSpPr>
      <p:sp>
        <p:nvSpPr>
          <p:cNvPr id="169" name="Google Shape;169;p22"/>
          <p:cNvSpPr txBox="1"/>
          <p:nvPr>
            <p:ph type="title"/>
          </p:nvPr>
        </p:nvSpPr>
        <p:spPr>
          <a:xfrm>
            <a:off x="457200" y="274638"/>
            <a:ext cx="8229600" cy="1143000"/>
          </a:xfrm>
          <a:prstGeom prst="rect">
            <a:avLst/>
          </a:prstGeom>
          <a:noFill/>
          <a:ln>
            <a:noFill/>
          </a:ln>
        </p:spPr>
        <p:txBody>
          <a:bodyPr anchorCtr="0" anchor="ctr" bIns="45700" lIns="91425" spcFirstLastPara="1" rIns="91425" wrap="square" tIns="4570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0" name="Google Shape;170;p22"/>
          <p:cNvSpPr txBox="1"/>
          <p:nvPr>
            <p:ph idx="1" type="body"/>
          </p:nvPr>
        </p:nvSpPr>
        <p:spPr>
          <a:xfrm>
            <a:off x="457200" y="1600200"/>
            <a:ext cx="8229600" cy="4525963"/>
          </a:xfrm>
          <a:prstGeom prst="rect">
            <a:avLst/>
          </a:prstGeom>
          <a:noFill/>
          <a:ln>
            <a:noFill/>
          </a:ln>
        </p:spPr>
        <p:txBody>
          <a:bodyPr anchorCtr="0" anchor="t" bIns="45700" lIns="91425" spcFirstLastPara="1" rIns="91425" wrap="square" tIns="45700">
            <a:normAutofit/>
          </a:bodyPr>
          <a:lstStyle>
            <a:lvl1pPr indent="-342900" lvl="0" marL="457200" algn="l">
              <a:spcBef>
                <a:spcPts val="360"/>
              </a:spcBef>
              <a:spcAft>
                <a:spcPts val="0"/>
              </a:spcAft>
              <a:buClr>
                <a:schemeClr val="dk1"/>
              </a:buClr>
              <a:buSzPts val="1800"/>
              <a:buChar char="•"/>
              <a:defRPr/>
            </a:lvl1pPr>
            <a:lvl2pPr indent="-342900" lvl="1" marL="914400" algn="l">
              <a:spcBef>
                <a:spcPts val="360"/>
              </a:spcBef>
              <a:spcAft>
                <a:spcPts val="0"/>
              </a:spcAft>
              <a:buClr>
                <a:schemeClr val="dk1"/>
              </a:buClr>
              <a:buSzPts val="1800"/>
              <a:buChar char="–"/>
              <a:defRPr/>
            </a:lvl2pPr>
            <a:lvl3pPr indent="-342900" lvl="2" marL="1371600" algn="l">
              <a:spcBef>
                <a:spcPts val="360"/>
              </a:spcBef>
              <a:spcAft>
                <a:spcPts val="0"/>
              </a:spcAft>
              <a:buClr>
                <a:schemeClr val="dk1"/>
              </a:buClr>
              <a:buSzPts val="1800"/>
              <a:buChar char="•"/>
              <a:defRPr/>
            </a:lvl3pPr>
            <a:lvl4pPr indent="-342900" lvl="3" marL="1828800" algn="l">
              <a:spcBef>
                <a:spcPts val="360"/>
              </a:spcBef>
              <a:spcAft>
                <a:spcPts val="0"/>
              </a:spcAft>
              <a:buClr>
                <a:schemeClr val="dk1"/>
              </a:buClr>
              <a:buSzPts val="1800"/>
              <a:buChar char="–"/>
              <a:defRPr/>
            </a:lvl4pPr>
            <a:lvl5pPr indent="-342900" lvl="4" marL="2286000" algn="l">
              <a:spcBef>
                <a:spcPts val="360"/>
              </a:spcBef>
              <a:spcAft>
                <a:spcPts val="0"/>
              </a:spcAft>
              <a:buClr>
                <a:schemeClr val="dk1"/>
              </a:buClr>
              <a:buSzPts val="1800"/>
              <a:buChar char="»"/>
              <a:defRPr/>
            </a:lvl5pPr>
            <a:lvl6pPr indent="-342900" lvl="5" marL="2743200" algn="l">
              <a:spcBef>
                <a:spcPts val="360"/>
              </a:spcBef>
              <a:spcAft>
                <a:spcPts val="0"/>
              </a:spcAft>
              <a:buClr>
                <a:schemeClr val="dk1"/>
              </a:buClr>
              <a:buSzPts val="1800"/>
              <a:buChar char="•"/>
              <a:defRPr/>
            </a:lvl6pPr>
            <a:lvl7pPr indent="-342900" lvl="6" marL="3200400" algn="l">
              <a:spcBef>
                <a:spcPts val="360"/>
              </a:spcBef>
              <a:spcAft>
                <a:spcPts val="0"/>
              </a:spcAft>
              <a:buClr>
                <a:schemeClr val="dk1"/>
              </a:buClr>
              <a:buSzPts val="1800"/>
              <a:buChar char="•"/>
              <a:defRPr/>
            </a:lvl7pPr>
            <a:lvl8pPr indent="-342900" lvl="7" marL="3657600" algn="l">
              <a:spcBef>
                <a:spcPts val="360"/>
              </a:spcBef>
              <a:spcAft>
                <a:spcPts val="0"/>
              </a:spcAft>
              <a:buClr>
                <a:schemeClr val="dk1"/>
              </a:buClr>
              <a:buSzPts val="1800"/>
              <a:buChar char="•"/>
              <a:defRPr/>
            </a:lvl8pPr>
            <a:lvl9pPr indent="-342900" lvl="8" marL="4114800" algn="l">
              <a:spcBef>
                <a:spcPts val="360"/>
              </a:spcBef>
              <a:spcAft>
                <a:spcPts val="0"/>
              </a:spcAft>
              <a:buClr>
                <a:schemeClr val="dk1"/>
              </a:buClr>
              <a:buSzPts val="1800"/>
              <a:buChar char="•"/>
              <a:defRPr/>
            </a:lvl9pPr>
          </a:lstStyle>
          <a:p/>
        </p:txBody>
      </p:sp>
      <p:sp>
        <p:nvSpPr>
          <p:cNvPr id="171" name="Google Shape;171;p22"/>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2" name="Google Shape;172;p22"/>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3" name="Google Shape;173;p22"/>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74" name="Shape 174"/>
        <p:cNvGrpSpPr/>
        <p:nvPr/>
      </p:nvGrpSpPr>
      <p:grpSpPr>
        <a:xfrm>
          <a:off x="0" y="0"/>
          <a:ext cx="0" cy="0"/>
          <a:chOff x="0" y="0"/>
          <a:chExt cx="0" cy="0"/>
        </a:xfrm>
      </p:grpSpPr>
      <p:sp>
        <p:nvSpPr>
          <p:cNvPr id="175" name="Google Shape;175;p23"/>
          <p:cNvSpPr txBox="1"/>
          <p:nvPr>
            <p:ph type="title"/>
          </p:nvPr>
        </p:nvSpPr>
        <p:spPr>
          <a:xfrm>
            <a:off x="722313" y="4406900"/>
            <a:ext cx="7772400" cy="1362075"/>
          </a:xfrm>
          <a:prstGeom prst="rect">
            <a:avLst/>
          </a:prstGeom>
          <a:noFill/>
          <a:ln>
            <a:noFill/>
          </a:ln>
        </p:spPr>
        <p:txBody>
          <a:bodyPr anchorCtr="0" anchor="t" bIns="45700" lIns="91425" spcFirstLastPara="1" rIns="91425" wrap="square" tIns="45700">
            <a:normAutofit/>
          </a:bodyPr>
          <a:lstStyle>
            <a:lvl1pPr lvl="0" algn="l">
              <a:spcBef>
                <a:spcPts val="0"/>
              </a:spcBef>
              <a:spcAft>
                <a:spcPts val="0"/>
              </a:spcAft>
              <a:buClr>
                <a:schemeClr val="dk1"/>
              </a:buClr>
              <a:buSzPts val="4000"/>
              <a:buFont typeface="Calibri"/>
              <a:buNone/>
              <a:defRPr b="1" sz="4000"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6" name="Google Shape;176;p23"/>
          <p:cNvSpPr txBox="1"/>
          <p:nvPr>
            <p:ph idx="1" type="body"/>
          </p:nvPr>
        </p:nvSpPr>
        <p:spPr>
          <a:xfrm>
            <a:off x="722313" y="2906713"/>
            <a:ext cx="7772400" cy="1500187"/>
          </a:xfrm>
          <a:prstGeom prst="rect">
            <a:avLst/>
          </a:prstGeom>
          <a:noFill/>
          <a:ln>
            <a:noFill/>
          </a:ln>
        </p:spPr>
        <p:txBody>
          <a:bodyPr anchorCtr="0" anchor="b" bIns="45700" lIns="91425" spcFirstLastPara="1" rIns="91425" wrap="square" tIns="45700">
            <a:normAutofit/>
          </a:bodyPr>
          <a:lstStyle>
            <a:lvl1pPr indent="-228600" lvl="0" marL="457200" algn="l">
              <a:spcBef>
                <a:spcPts val="400"/>
              </a:spcBef>
              <a:spcAft>
                <a:spcPts val="0"/>
              </a:spcAft>
              <a:buClr>
                <a:srgbClr val="888888"/>
              </a:buClr>
              <a:buSzPts val="2000"/>
              <a:buNone/>
              <a:defRPr sz="2000">
                <a:solidFill>
                  <a:srgbClr val="888888"/>
                </a:solidFill>
              </a:defRPr>
            </a:lvl1pPr>
            <a:lvl2pPr indent="-228600" lvl="1" marL="914400" algn="l">
              <a:spcBef>
                <a:spcPts val="360"/>
              </a:spcBef>
              <a:spcAft>
                <a:spcPts val="0"/>
              </a:spcAft>
              <a:buClr>
                <a:srgbClr val="888888"/>
              </a:buClr>
              <a:buSzPts val="1800"/>
              <a:buNone/>
              <a:defRPr sz="1800">
                <a:solidFill>
                  <a:srgbClr val="888888"/>
                </a:solidFill>
              </a:defRPr>
            </a:lvl2pPr>
            <a:lvl3pPr indent="-228600" lvl="2" marL="1371600" algn="l">
              <a:spcBef>
                <a:spcPts val="320"/>
              </a:spcBef>
              <a:spcAft>
                <a:spcPts val="0"/>
              </a:spcAft>
              <a:buClr>
                <a:srgbClr val="888888"/>
              </a:buClr>
              <a:buSzPts val="1600"/>
              <a:buNone/>
              <a:defRPr sz="1600">
                <a:solidFill>
                  <a:srgbClr val="888888"/>
                </a:solidFill>
              </a:defRPr>
            </a:lvl3pPr>
            <a:lvl4pPr indent="-228600" lvl="3" marL="1828800" algn="l">
              <a:spcBef>
                <a:spcPts val="280"/>
              </a:spcBef>
              <a:spcAft>
                <a:spcPts val="0"/>
              </a:spcAft>
              <a:buClr>
                <a:srgbClr val="888888"/>
              </a:buClr>
              <a:buSzPts val="1400"/>
              <a:buNone/>
              <a:defRPr sz="1400">
                <a:solidFill>
                  <a:srgbClr val="888888"/>
                </a:solidFill>
              </a:defRPr>
            </a:lvl4pPr>
            <a:lvl5pPr indent="-228600" lvl="4" marL="2286000" algn="l">
              <a:spcBef>
                <a:spcPts val="280"/>
              </a:spcBef>
              <a:spcAft>
                <a:spcPts val="0"/>
              </a:spcAft>
              <a:buClr>
                <a:srgbClr val="888888"/>
              </a:buClr>
              <a:buSzPts val="1400"/>
              <a:buNone/>
              <a:defRPr sz="1400">
                <a:solidFill>
                  <a:srgbClr val="888888"/>
                </a:solidFill>
              </a:defRPr>
            </a:lvl5pPr>
            <a:lvl6pPr indent="-228600" lvl="5" marL="2743200" algn="l">
              <a:spcBef>
                <a:spcPts val="280"/>
              </a:spcBef>
              <a:spcAft>
                <a:spcPts val="0"/>
              </a:spcAft>
              <a:buClr>
                <a:srgbClr val="888888"/>
              </a:buClr>
              <a:buSzPts val="1400"/>
              <a:buNone/>
              <a:defRPr sz="1400">
                <a:solidFill>
                  <a:srgbClr val="888888"/>
                </a:solidFill>
              </a:defRPr>
            </a:lvl6pPr>
            <a:lvl7pPr indent="-228600" lvl="6" marL="3200400" algn="l">
              <a:spcBef>
                <a:spcPts val="280"/>
              </a:spcBef>
              <a:spcAft>
                <a:spcPts val="0"/>
              </a:spcAft>
              <a:buClr>
                <a:srgbClr val="888888"/>
              </a:buClr>
              <a:buSzPts val="1400"/>
              <a:buNone/>
              <a:defRPr sz="1400">
                <a:solidFill>
                  <a:srgbClr val="888888"/>
                </a:solidFill>
              </a:defRPr>
            </a:lvl7pPr>
            <a:lvl8pPr indent="-228600" lvl="7" marL="3657600" algn="l">
              <a:spcBef>
                <a:spcPts val="280"/>
              </a:spcBef>
              <a:spcAft>
                <a:spcPts val="0"/>
              </a:spcAft>
              <a:buClr>
                <a:srgbClr val="888888"/>
              </a:buClr>
              <a:buSzPts val="1400"/>
              <a:buNone/>
              <a:defRPr sz="1400">
                <a:solidFill>
                  <a:srgbClr val="888888"/>
                </a:solidFill>
              </a:defRPr>
            </a:lvl8pPr>
            <a:lvl9pPr indent="-228600" lvl="8" marL="4114800" algn="l">
              <a:spcBef>
                <a:spcPts val="280"/>
              </a:spcBef>
              <a:spcAft>
                <a:spcPts val="0"/>
              </a:spcAft>
              <a:buClr>
                <a:srgbClr val="888888"/>
              </a:buClr>
              <a:buSzPts val="1400"/>
              <a:buNone/>
              <a:defRPr sz="1400">
                <a:solidFill>
                  <a:srgbClr val="888888"/>
                </a:solidFill>
              </a:defRPr>
            </a:lvl9pPr>
          </a:lstStyle>
          <a:p/>
        </p:txBody>
      </p:sp>
      <p:sp>
        <p:nvSpPr>
          <p:cNvPr id="177" name="Google Shape;177;p23"/>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8" name="Google Shape;178;p23"/>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9" name="Google Shape;179;p23"/>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80" name="Shape 180"/>
        <p:cNvGrpSpPr/>
        <p:nvPr/>
      </p:nvGrpSpPr>
      <p:grpSpPr>
        <a:xfrm>
          <a:off x="0" y="0"/>
          <a:ext cx="0" cy="0"/>
          <a:chOff x="0" y="0"/>
          <a:chExt cx="0" cy="0"/>
        </a:xfrm>
      </p:grpSpPr>
      <p:sp>
        <p:nvSpPr>
          <p:cNvPr id="181" name="Google Shape;181;p24"/>
          <p:cNvSpPr txBox="1"/>
          <p:nvPr>
            <p:ph type="title"/>
          </p:nvPr>
        </p:nvSpPr>
        <p:spPr>
          <a:xfrm>
            <a:off x="457200" y="274638"/>
            <a:ext cx="8229600" cy="1143000"/>
          </a:xfrm>
          <a:prstGeom prst="rect">
            <a:avLst/>
          </a:prstGeom>
          <a:noFill/>
          <a:ln>
            <a:noFill/>
          </a:ln>
        </p:spPr>
        <p:txBody>
          <a:bodyPr anchorCtr="0" anchor="ctr" bIns="45700" lIns="91425" spcFirstLastPara="1" rIns="91425" wrap="square" tIns="4570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2" name="Google Shape;182;p24"/>
          <p:cNvSpPr txBox="1"/>
          <p:nvPr>
            <p:ph idx="1" type="body"/>
          </p:nvPr>
        </p:nvSpPr>
        <p:spPr>
          <a:xfrm>
            <a:off x="457200" y="1600200"/>
            <a:ext cx="4038600" cy="4525963"/>
          </a:xfrm>
          <a:prstGeom prst="rect">
            <a:avLst/>
          </a:prstGeom>
          <a:noFill/>
          <a:ln>
            <a:noFill/>
          </a:ln>
        </p:spPr>
        <p:txBody>
          <a:bodyPr anchorCtr="0" anchor="t" bIns="45700" lIns="91425" spcFirstLastPara="1" rIns="91425" wrap="square" tIns="45700">
            <a:normAutofit/>
          </a:bodyPr>
          <a:lstStyle>
            <a:lvl1pPr indent="-406400" lvl="0" marL="457200" algn="l">
              <a:spcBef>
                <a:spcPts val="560"/>
              </a:spcBef>
              <a:spcAft>
                <a:spcPts val="0"/>
              </a:spcAft>
              <a:buClr>
                <a:schemeClr val="dk1"/>
              </a:buClr>
              <a:buSzPts val="2800"/>
              <a:buChar char="•"/>
              <a:defRPr sz="2800"/>
            </a:lvl1pPr>
            <a:lvl2pPr indent="-381000" lvl="1" marL="914400" algn="l">
              <a:spcBef>
                <a:spcPts val="480"/>
              </a:spcBef>
              <a:spcAft>
                <a:spcPts val="0"/>
              </a:spcAft>
              <a:buClr>
                <a:schemeClr val="dk1"/>
              </a:buClr>
              <a:buSzPts val="2400"/>
              <a:buChar char="–"/>
              <a:defRPr sz="2400"/>
            </a:lvl2pPr>
            <a:lvl3pPr indent="-355600" lvl="2" marL="1371600" algn="l">
              <a:spcBef>
                <a:spcPts val="400"/>
              </a:spcBef>
              <a:spcAft>
                <a:spcPts val="0"/>
              </a:spcAft>
              <a:buClr>
                <a:schemeClr val="dk1"/>
              </a:buClr>
              <a:buSzPts val="2000"/>
              <a:buChar char="•"/>
              <a:defRPr sz="2000"/>
            </a:lvl3pPr>
            <a:lvl4pPr indent="-342900" lvl="3" marL="1828800" algn="l">
              <a:spcBef>
                <a:spcPts val="360"/>
              </a:spcBef>
              <a:spcAft>
                <a:spcPts val="0"/>
              </a:spcAft>
              <a:buClr>
                <a:schemeClr val="dk1"/>
              </a:buClr>
              <a:buSzPts val="1800"/>
              <a:buChar char="–"/>
              <a:defRPr sz="1800"/>
            </a:lvl4pPr>
            <a:lvl5pPr indent="-342900" lvl="4" marL="2286000" algn="l">
              <a:spcBef>
                <a:spcPts val="360"/>
              </a:spcBef>
              <a:spcAft>
                <a:spcPts val="0"/>
              </a:spcAft>
              <a:buClr>
                <a:schemeClr val="dk1"/>
              </a:buClr>
              <a:buSzPts val="1800"/>
              <a:buChar char="»"/>
              <a:defRPr sz="1800"/>
            </a:lvl5pPr>
            <a:lvl6pPr indent="-342900" lvl="5" marL="2743200" algn="l">
              <a:spcBef>
                <a:spcPts val="360"/>
              </a:spcBef>
              <a:spcAft>
                <a:spcPts val="0"/>
              </a:spcAft>
              <a:buClr>
                <a:schemeClr val="dk1"/>
              </a:buClr>
              <a:buSzPts val="1800"/>
              <a:buChar char="•"/>
              <a:defRPr sz="1800"/>
            </a:lvl6pPr>
            <a:lvl7pPr indent="-342900" lvl="6" marL="3200400" algn="l">
              <a:spcBef>
                <a:spcPts val="360"/>
              </a:spcBef>
              <a:spcAft>
                <a:spcPts val="0"/>
              </a:spcAft>
              <a:buClr>
                <a:schemeClr val="dk1"/>
              </a:buClr>
              <a:buSzPts val="1800"/>
              <a:buChar char="•"/>
              <a:defRPr sz="1800"/>
            </a:lvl7pPr>
            <a:lvl8pPr indent="-342900" lvl="7" marL="3657600" algn="l">
              <a:spcBef>
                <a:spcPts val="360"/>
              </a:spcBef>
              <a:spcAft>
                <a:spcPts val="0"/>
              </a:spcAft>
              <a:buClr>
                <a:schemeClr val="dk1"/>
              </a:buClr>
              <a:buSzPts val="1800"/>
              <a:buChar char="•"/>
              <a:defRPr sz="1800"/>
            </a:lvl8pPr>
            <a:lvl9pPr indent="-342900" lvl="8" marL="4114800" algn="l">
              <a:spcBef>
                <a:spcPts val="360"/>
              </a:spcBef>
              <a:spcAft>
                <a:spcPts val="0"/>
              </a:spcAft>
              <a:buClr>
                <a:schemeClr val="dk1"/>
              </a:buClr>
              <a:buSzPts val="1800"/>
              <a:buChar char="•"/>
              <a:defRPr sz="1800"/>
            </a:lvl9pPr>
          </a:lstStyle>
          <a:p/>
        </p:txBody>
      </p:sp>
      <p:sp>
        <p:nvSpPr>
          <p:cNvPr id="183" name="Google Shape;183;p24"/>
          <p:cNvSpPr txBox="1"/>
          <p:nvPr>
            <p:ph idx="2" type="body"/>
          </p:nvPr>
        </p:nvSpPr>
        <p:spPr>
          <a:xfrm>
            <a:off x="4648200" y="1600200"/>
            <a:ext cx="4038600" cy="4525963"/>
          </a:xfrm>
          <a:prstGeom prst="rect">
            <a:avLst/>
          </a:prstGeom>
          <a:noFill/>
          <a:ln>
            <a:noFill/>
          </a:ln>
        </p:spPr>
        <p:txBody>
          <a:bodyPr anchorCtr="0" anchor="t" bIns="45700" lIns="91425" spcFirstLastPara="1" rIns="91425" wrap="square" tIns="45700">
            <a:normAutofit/>
          </a:bodyPr>
          <a:lstStyle>
            <a:lvl1pPr indent="-406400" lvl="0" marL="457200" algn="l">
              <a:spcBef>
                <a:spcPts val="560"/>
              </a:spcBef>
              <a:spcAft>
                <a:spcPts val="0"/>
              </a:spcAft>
              <a:buClr>
                <a:schemeClr val="dk1"/>
              </a:buClr>
              <a:buSzPts val="2800"/>
              <a:buChar char="•"/>
              <a:defRPr sz="2800"/>
            </a:lvl1pPr>
            <a:lvl2pPr indent="-381000" lvl="1" marL="914400" algn="l">
              <a:spcBef>
                <a:spcPts val="480"/>
              </a:spcBef>
              <a:spcAft>
                <a:spcPts val="0"/>
              </a:spcAft>
              <a:buClr>
                <a:schemeClr val="dk1"/>
              </a:buClr>
              <a:buSzPts val="2400"/>
              <a:buChar char="–"/>
              <a:defRPr sz="2400"/>
            </a:lvl2pPr>
            <a:lvl3pPr indent="-355600" lvl="2" marL="1371600" algn="l">
              <a:spcBef>
                <a:spcPts val="400"/>
              </a:spcBef>
              <a:spcAft>
                <a:spcPts val="0"/>
              </a:spcAft>
              <a:buClr>
                <a:schemeClr val="dk1"/>
              </a:buClr>
              <a:buSzPts val="2000"/>
              <a:buChar char="•"/>
              <a:defRPr sz="2000"/>
            </a:lvl3pPr>
            <a:lvl4pPr indent="-342900" lvl="3" marL="1828800" algn="l">
              <a:spcBef>
                <a:spcPts val="360"/>
              </a:spcBef>
              <a:spcAft>
                <a:spcPts val="0"/>
              </a:spcAft>
              <a:buClr>
                <a:schemeClr val="dk1"/>
              </a:buClr>
              <a:buSzPts val="1800"/>
              <a:buChar char="–"/>
              <a:defRPr sz="1800"/>
            </a:lvl4pPr>
            <a:lvl5pPr indent="-342900" lvl="4" marL="2286000" algn="l">
              <a:spcBef>
                <a:spcPts val="360"/>
              </a:spcBef>
              <a:spcAft>
                <a:spcPts val="0"/>
              </a:spcAft>
              <a:buClr>
                <a:schemeClr val="dk1"/>
              </a:buClr>
              <a:buSzPts val="1800"/>
              <a:buChar char="»"/>
              <a:defRPr sz="1800"/>
            </a:lvl5pPr>
            <a:lvl6pPr indent="-342900" lvl="5" marL="2743200" algn="l">
              <a:spcBef>
                <a:spcPts val="360"/>
              </a:spcBef>
              <a:spcAft>
                <a:spcPts val="0"/>
              </a:spcAft>
              <a:buClr>
                <a:schemeClr val="dk1"/>
              </a:buClr>
              <a:buSzPts val="1800"/>
              <a:buChar char="•"/>
              <a:defRPr sz="1800"/>
            </a:lvl6pPr>
            <a:lvl7pPr indent="-342900" lvl="6" marL="3200400" algn="l">
              <a:spcBef>
                <a:spcPts val="360"/>
              </a:spcBef>
              <a:spcAft>
                <a:spcPts val="0"/>
              </a:spcAft>
              <a:buClr>
                <a:schemeClr val="dk1"/>
              </a:buClr>
              <a:buSzPts val="1800"/>
              <a:buChar char="•"/>
              <a:defRPr sz="1800"/>
            </a:lvl7pPr>
            <a:lvl8pPr indent="-342900" lvl="7" marL="3657600" algn="l">
              <a:spcBef>
                <a:spcPts val="360"/>
              </a:spcBef>
              <a:spcAft>
                <a:spcPts val="0"/>
              </a:spcAft>
              <a:buClr>
                <a:schemeClr val="dk1"/>
              </a:buClr>
              <a:buSzPts val="1800"/>
              <a:buChar char="•"/>
              <a:defRPr sz="1800"/>
            </a:lvl8pPr>
            <a:lvl9pPr indent="-342900" lvl="8" marL="4114800" algn="l">
              <a:spcBef>
                <a:spcPts val="360"/>
              </a:spcBef>
              <a:spcAft>
                <a:spcPts val="0"/>
              </a:spcAft>
              <a:buClr>
                <a:schemeClr val="dk1"/>
              </a:buClr>
              <a:buSzPts val="1800"/>
              <a:buChar char="•"/>
              <a:defRPr sz="1800"/>
            </a:lvl9pPr>
          </a:lstStyle>
          <a:p/>
        </p:txBody>
      </p:sp>
      <p:sp>
        <p:nvSpPr>
          <p:cNvPr id="184" name="Google Shape;184;p24"/>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85" name="Google Shape;185;p24"/>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86" name="Google Shape;186;p24"/>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87" name="Shape 187"/>
        <p:cNvGrpSpPr/>
        <p:nvPr/>
      </p:nvGrpSpPr>
      <p:grpSpPr>
        <a:xfrm>
          <a:off x="0" y="0"/>
          <a:ext cx="0" cy="0"/>
          <a:chOff x="0" y="0"/>
          <a:chExt cx="0" cy="0"/>
        </a:xfrm>
      </p:grpSpPr>
      <p:sp>
        <p:nvSpPr>
          <p:cNvPr id="188" name="Google Shape;188;p25"/>
          <p:cNvSpPr txBox="1"/>
          <p:nvPr>
            <p:ph type="title"/>
          </p:nvPr>
        </p:nvSpPr>
        <p:spPr>
          <a:xfrm>
            <a:off x="457200" y="274638"/>
            <a:ext cx="8229600" cy="1143000"/>
          </a:xfrm>
          <a:prstGeom prst="rect">
            <a:avLst/>
          </a:prstGeom>
          <a:noFill/>
          <a:ln>
            <a:noFill/>
          </a:ln>
        </p:spPr>
        <p:txBody>
          <a:bodyPr anchorCtr="0" anchor="ctr" bIns="45700" lIns="91425" spcFirstLastPara="1" rIns="91425" wrap="square" tIns="45700">
            <a:normAutofit/>
          </a:bodyPr>
          <a:lstStyle>
            <a:lvl1pPr lvl="0" algn="ctr">
              <a:spcBef>
                <a:spcPts val="0"/>
              </a:spcBef>
              <a:spcAft>
                <a:spcPts val="0"/>
              </a:spcAft>
              <a:buClr>
                <a:schemeClr val="dk1"/>
              </a:buClr>
              <a:buSzPts val="44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9" name="Google Shape;189;p25"/>
          <p:cNvSpPr txBox="1"/>
          <p:nvPr>
            <p:ph idx="1" type="body"/>
          </p:nvPr>
        </p:nvSpPr>
        <p:spPr>
          <a:xfrm>
            <a:off x="457200" y="1535113"/>
            <a:ext cx="4040188" cy="639762"/>
          </a:xfrm>
          <a:prstGeom prst="rect">
            <a:avLst/>
          </a:prstGeom>
          <a:noFill/>
          <a:ln>
            <a:noFill/>
          </a:ln>
        </p:spPr>
        <p:txBody>
          <a:bodyPr anchorCtr="0" anchor="b" bIns="45700" lIns="91425" spcFirstLastPara="1" rIns="91425" wrap="square" tIns="45700">
            <a:normAutofit/>
          </a:bodyPr>
          <a:lstStyle>
            <a:lvl1pPr indent="-228600" lvl="0" marL="457200" algn="l">
              <a:spcBef>
                <a:spcPts val="480"/>
              </a:spcBef>
              <a:spcAft>
                <a:spcPts val="0"/>
              </a:spcAft>
              <a:buClr>
                <a:schemeClr val="dk1"/>
              </a:buClr>
              <a:buSzPts val="2400"/>
              <a:buNone/>
              <a:defRPr b="1" sz="2400"/>
            </a:lvl1pPr>
            <a:lvl2pPr indent="-228600" lvl="1" marL="914400" algn="l">
              <a:spcBef>
                <a:spcPts val="400"/>
              </a:spcBef>
              <a:spcAft>
                <a:spcPts val="0"/>
              </a:spcAft>
              <a:buClr>
                <a:schemeClr val="dk1"/>
              </a:buClr>
              <a:buSzPts val="2000"/>
              <a:buNone/>
              <a:defRPr b="1" sz="2000"/>
            </a:lvl2pPr>
            <a:lvl3pPr indent="-228600" lvl="2" marL="1371600" algn="l">
              <a:spcBef>
                <a:spcPts val="360"/>
              </a:spcBef>
              <a:spcAft>
                <a:spcPts val="0"/>
              </a:spcAft>
              <a:buClr>
                <a:schemeClr val="dk1"/>
              </a:buClr>
              <a:buSzPts val="1800"/>
              <a:buNone/>
              <a:defRPr b="1" sz="1800"/>
            </a:lvl3pPr>
            <a:lvl4pPr indent="-228600" lvl="3" marL="1828800" algn="l">
              <a:spcBef>
                <a:spcPts val="320"/>
              </a:spcBef>
              <a:spcAft>
                <a:spcPts val="0"/>
              </a:spcAft>
              <a:buClr>
                <a:schemeClr val="dk1"/>
              </a:buClr>
              <a:buSzPts val="1600"/>
              <a:buNone/>
              <a:defRPr b="1" sz="1600"/>
            </a:lvl4pPr>
            <a:lvl5pPr indent="-228600" lvl="4" marL="2286000" algn="l">
              <a:spcBef>
                <a:spcPts val="320"/>
              </a:spcBef>
              <a:spcAft>
                <a:spcPts val="0"/>
              </a:spcAft>
              <a:buClr>
                <a:schemeClr val="dk1"/>
              </a:buClr>
              <a:buSzPts val="1600"/>
              <a:buNone/>
              <a:defRPr b="1" sz="1600"/>
            </a:lvl5pPr>
            <a:lvl6pPr indent="-228600" lvl="5" marL="2743200" algn="l">
              <a:spcBef>
                <a:spcPts val="320"/>
              </a:spcBef>
              <a:spcAft>
                <a:spcPts val="0"/>
              </a:spcAft>
              <a:buClr>
                <a:schemeClr val="dk1"/>
              </a:buClr>
              <a:buSzPts val="1600"/>
              <a:buNone/>
              <a:defRPr b="1" sz="1600"/>
            </a:lvl6pPr>
            <a:lvl7pPr indent="-228600" lvl="6" marL="3200400" algn="l">
              <a:spcBef>
                <a:spcPts val="320"/>
              </a:spcBef>
              <a:spcAft>
                <a:spcPts val="0"/>
              </a:spcAft>
              <a:buClr>
                <a:schemeClr val="dk1"/>
              </a:buClr>
              <a:buSzPts val="1600"/>
              <a:buNone/>
              <a:defRPr b="1" sz="1600"/>
            </a:lvl7pPr>
            <a:lvl8pPr indent="-228600" lvl="7" marL="3657600" algn="l">
              <a:spcBef>
                <a:spcPts val="320"/>
              </a:spcBef>
              <a:spcAft>
                <a:spcPts val="0"/>
              </a:spcAft>
              <a:buClr>
                <a:schemeClr val="dk1"/>
              </a:buClr>
              <a:buSzPts val="1600"/>
              <a:buNone/>
              <a:defRPr b="1" sz="1600"/>
            </a:lvl8pPr>
            <a:lvl9pPr indent="-228600" lvl="8" marL="4114800" algn="l">
              <a:spcBef>
                <a:spcPts val="320"/>
              </a:spcBef>
              <a:spcAft>
                <a:spcPts val="0"/>
              </a:spcAft>
              <a:buClr>
                <a:schemeClr val="dk1"/>
              </a:buClr>
              <a:buSzPts val="1600"/>
              <a:buNone/>
              <a:defRPr b="1" sz="1600"/>
            </a:lvl9pPr>
          </a:lstStyle>
          <a:p/>
        </p:txBody>
      </p:sp>
      <p:sp>
        <p:nvSpPr>
          <p:cNvPr id="190" name="Google Shape;190;p25"/>
          <p:cNvSpPr txBox="1"/>
          <p:nvPr>
            <p:ph idx="2" type="body"/>
          </p:nvPr>
        </p:nvSpPr>
        <p:spPr>
          <a:xfrm>
            <a:off x="457200" y="2174875"/>
            <a:ext cx="4040188" cy="3951288"/>
          </a:xfrm>
          <a:prstGeom prst="rect">
            <a:avLst/>
          </a:prstGeom>
          <a:noFill/>
          <a:ln>
            <a:noFill/>
          </a:ln>
        </p:spPr>
        <p:txBody>
          <a:bodyPr anchorCtr="0" anchor="t" bIns="45700" lIns="91425" spcFirstLastPara="1" rIns="91425" wrap="square" tIns="45700">
            <a:normAutofit/>
          </a:bodyPr>
          <a:lstStyle>
            <a:lvl1pPr indent="-381000" lvl="0" marL="457200" algn="l">
              <a:spcBef>
                <a:spcPts val="480"/>
              </a:spcBef>
              <a:spcAft>
                <a:spcPts val="0"/>
              </a:spcAft>
              <a:buClr>
                <a:schemeClr val="dk1"/>
              </a:buClr>
              <a:buSzPts val="2400"/>
              <a:buChar char="•"/>
              <a:defRPr sz="2400"/>
            </a:lvl1pPr>
            <a:lvl2pPr indent="-355600" lvl="1" marL="914400" algn="l">
              <a:spcBef>
                <a:spcPts val="400"/>
              </a:spcBef>
              <a:spcAft>
                <a:spcPts val="0"/>
              </a:spcAft>
              <a:buClr>
                <a:schemeClr val="dk1"/>
              </a:buClr>
              <a:buSzPts val="2000"/>
              <a:buChar char="–"/>
              <a:defRPr sz="2000"/>
            </a:lvl2pPr>
            <a:lvl3pPr indent="-342900" lvl="2" marL="1371600" algn="l">
              <a:spcBef>
                <a:spcPts val="360"/>
              </a:spcBef>
              <a:spcAft>
                <a:spcPts val="0"/>
              </a:spcAft>
              <a:buClr>
                <a:schemeClr val="dk1"/>
              </a:buClr>
              <a:buSzPts val="1800"/>
              <a:buChar char="•"/>
              <a:defRPr sz="1800"/>
            </a:lvl3pPr>
            <a:lvl4pPr indent="-330200" lvl="3" marL="1828800" algn="l">
              <a:spcBef>
                <a:spcPts val="320"/>
              </a:spcBef>
              <a:spcAft>
                <a:spcPts val="0"/>
              </a:spcAft>
              <a:buClr>
                <a:schemeClr val="dk1"/>
              </a:buClr>
              <a:buSzPts val="1600"/>
              <a:buChar char="–"/>
              <a:defRPr sz="1600"/>
            </a:lvl4pPr>
            <a:lvl5pPr indent="-330200" lvl="4" marL="2286000" algn="l">
              <a:spcBef>
                <a:spcPts val="320"/>
              </a:spcBef>
              <a:spcAft>
                <a:spcPts val="0"/>
              </a:spcAft>
              <a:buClr>
                <a:schemeClr val="dk1"/>
              </a:buClr>
              <a:buSzPts val="1600"/>
              <a:buChar char="»"/>
              <a:defRPr sz="1600"/>
            </a:lvl5pPr>
            <a:lvl6pPr indent="-330200" lvl="5" marL="2743200" algn="l">
              <a:spcBef>
                <a:spcPts val="320"/>
              </a:spcBef>
              <a:spcAft>
                <a:spcPts val="0"/>
              </a:spcAft>
              <a:buClr>
                <a:schemeClr val="dk1"/>
              </a:buClr>
              <a:buSzPts val="1600"/>
              <a:buChar char="•"/>
              <a:defRPr sz="1600"/>
            </a:lvl6pPr>
            <a:lvl7pPr indent="-330200" lvl="6" marL="3200400" algn="l">
              <a:spcBef>
                <a:spcPts val="320"/>
              </a:spcBef>
              <a:spcAft>
                <a:spcPts val="0"/>
              </a:spcAft>
              <a:buClr>
                <a:schemeClr val="dk1"/>
              </a:buClr>
              <a:buSzPts val="1600"/>
              <a:buChar char="•"/>
              <a:defRPr sz="1600"/>
            </a:lvl7pPr>
            <a:lvl8pPr indent="-330200" lvl="7" marL="3657600" algn="l">
              <a:spcBef>
                <a:spcPts val="320"/>
              </a:spcBef>
              <a:spcAft>
                <a:spcPts val="0"/>
              </a:spcAft>
              <a:buClr>
                <a:schemeClr val="dk1"/>
              </a:buClr>
              <a:buSzPts val="1600"/>
              <a:buChar char="•"/>
              <a:defRPr sz="1600"/>
            </a:lvl8pPr>
            <a:lvl9pPr indent="-330200" lvl="8" marL="4114800" algn="l">
              <a:spcBef>
                <a:spcPts val="320"/>
              </a:spcBef>
              <a:spcAft>
                <a:spcPts val="0"/>
              </a:spcAft>
              <a:buClr>
                <a:schemeClr val="dk1"/>
              </a:buClr>
              <a:buSzPts val="1600"/>
              <a:buChar char="•"/>
              <a:defRPr sz="1600"/>
            </a:lvl9pPr>
          </a:lstStyle>
          <a:p/>
        </p:txBody>
      </p:sp>
      <p:sp>
        <p:nvSpPr>
          <p:cNvPr id="191" name="Google Shape;191;p25"/>
          <p:cNvSpPr txBox="1"/>
          <p:nvPr>
            <p:ph idx="3" type="body"/>
          </p:nvPr>
        </p:nvSpPr>
        <p:spPr>
          <a:xfrm>
            <a:off x="4645025" y="1535113"/>
            <a:ext cx="4041775" cy="639762"/>
          </a:xfrm>
          <a:prstGeom prst="rect">
            <a:avLst/>
          </a:prstGeom>
          <a:noFill/>
          <a:ln>
            <a:noFill/>
          </a:ln>
        </p:spPr>
        <p:txBody>
          <a:bodyPr anchorCtr="0" anchor="b" bIns="45700" lIns="91425" spcFirstLastPara="1" rIns="91425" wrap="square" tIns="45700">
            <a:normAutofit/>
          </a:bodyPr>
          <a:lstStyle>
            <a:lvl1pPr indent="-228600" lvl="0" marL="457200" algn="l">
              <a:spcBef>
                <a:spcPts val="480"/>
              </a:spcBef>
              <a:spcAft>
                <a:spcPts val="0"/>
              </a:spcAft>
              <a:buClr>
                <a:schemeClr val="dk1"/>
              </a:buClr>
              <a:buSzPts val="2400"/>
              <a:buNone/>
              <a:defRPr b="1" sz="2400"/>
            </a:lvl1pPr>
            <a:lvl2pPr indent="-228600" lvl="1" marL="914400" algn="l">
              <a:spcBef>
                <a:spcPts val="400"/>
              </a:spcBef>
              <a:spcAft>
                <a:spcPts val="0"/>
              </a:spcAft>
              <a:buClr>
                <a:schemeClr val="dk1"/>
              </a:buClr>
              <a:buSzPts val="2000"/>
              <a:buNone/>
              <a:defRPr b="1" sz="2000"/>
            </a:lvl2pPr>
            <a:lvl3pPr indent="-228600" lvl="2" marL="1371600" algn="l">
              <a:spcBef>
                <a:spcPts val="360"/>
              </a:spcBef>
              <a:spcAft>
                <a:spcPts val="0"/>
              </a:spcAft>
              <a:buClr>
                <a:schemeClr val="dk1"/>
              </a:buClr>
              <a:buSzPts val="1800"/>
              <a:buNone/>
              <a:defRPr b="1" sz="1800"/>
            </a:lvl3pPr>
            <a:lvl4pPr indent="-228600" lvl="3" marL="1828800" algn="l">
              <a:spcBef>
                <a:spcPts val="320"/>
              </a:spcBef>
              <a:spcAft>
                <a:spcPts val="0"/>
              </a:spcAft>
              <a:buClr>
                <a:schemeClr val="dk1"/>
              </a:buClr>
              <a:buSzPts val="1600"/>
              <a:buNone/>
              <a:defRPr b="1" sz="1600"/>
            </a:lvl4pPr>
            <a:lvl5pPr indent="-228600" lvl="4" marL="2286000" algn="l">
              <a:spcBef>
                <a:spcPts val="320"/>
              </a:spcBef>
              <a:spcAft>
                <a:spcPts val="0"/>
              </a:spcAft>
              <a:buClr>
                <a:schemeClr val="dk1"/>
              </a:buClr>
              <a:buSzPts val="1600"/>
              <a:buNone/>
              <a:defRPr b="1" sz="1600"/>
            </a:lvl5pPr>
            <a:lvl6pPr indent="-228600" lvl="5" marL="2743200" algn="l">
              <a:spcBef>
                <a:spcPts val="320"/>
              </a:spcBef>
              <a:spcAft>
                <a:spcPts val="0"/>
              </a:spcAft>
              <a:buClr>
                <a:schemeClr val="dk1"/>
              </a:buClr>
              <a:buSzPts val="1600"/>
              <a:buNone/>
              <a:defRPr b="1" sz="1600"/>
            </a:lvl6pPr>
            <a:lvl7pPr indent="-228600" lvl="6" marL="3200400" algn="l">
              <a:spcBef>
                <a:spcPts val="320"/>
              </a:spcBef>
              <a:spcAft>
                <a:spcPts val="0"/>
              </a:spcAft>
              <a:buClr>
                <a:schemeClr val="dk1"/>
              </a:buClr>
              <a:buSzPts val="1600"/>
              <a:buNone/>
              <a:defRPr b="1" sz="1600"/>
            </a:lvl7pPr>
            <a:lvl8pPr indent="-228600" lvl="7" marL="3657600" algn="l">
              <a:spcBef>
                <a:spcPts val="320"/>
              </a:spcBef>
              <a:spcAft>
                <a:spcPts val="0"/>
              </a:spcAft>
              <a:buClr>
                <a:schemeClr val="dk1"/>
              </a:buClr>
              <a:buSzPts val="1600"/>
              <a:buNone/>
              <a:defRPr b="1" sz="1600"/>
            </a:lvl8pPr>
            <a:lvl9pPr indent="-228600" lvl="8" marL="4114800" algn="l">
              <a:spcBef>
                <a:spcPts val="320"/>
              </a:spcBef>
              <a:spcAft>
                <a:spcPts val="0"/>
              </a:spcAft>
              <a:buClr>
                <a:schemeClr val="dk1"/>
              </a:buClr>
              <a:buSzPts val="1600"/>
              <a:buNone/>
              <a:defRPr b="1" sz="1600"/>
            </a:lvl9pPr>
          </a:lstStyle>
          <a:p/>
        </p:txBody>
      </p:sp>
      <p:sp>
        <p:nvSpPr>
          <p:cNvPr id="192" name="Google Shape;192;p25"/>
          <p:cNvSpPr txBox="1"/>
          <p:nvPr>
            <p:ph idx="4" type="body"/>
          </p:nvPr>
        </p:nvSpPr>
        <p:spPr>
          <a:xfrm>
            <a:off x="4645025" y="2174875"/>
            <a:ext cx="4041775" cy="3951288"/>
          </a:xfrm>
          <a:prstGeom prst="rect">
            <a:avLst/>
          </a:prstGeom>
          <a:noFill/>
          <a:ln>
            <a:noFill/>
          </a:ln>
        </p:spPr>
        <p:txBody>
          <a:bodyPr anchorCtr="0" anchor="t" bIns="45700" lIns="91425" spcFirstLastPara="1" rIns="91425" wrap="square" tIns="45700">
            <a:normAutofit/>
          </a:bodyPr>
          <a:lstStyle>
            <a:lvl1pPr indent="-381000" lvl="0" marL="457200" algn="l">
              <a:spcBef>
                <a:spcPts val="480"/>
              </a:spcBef>
              <a:spcAft>
                <a:spcPts val="0"/>
              </a:spcAft>
              <a:buClr>
                <a:schemeClr val="dk1"/>
              </a:buClr>
              <a:buSzPts val="2400"/>
              <a:buChar char="•"/>
              <a:defRPr sz="2400"/>
            </a:lvl1pPr>
            <a:lvl2pPr indent="-355600" lvl="1" marL="914400" algn="l">
              <a:spcBef>
                <a:spcPts val="400"/>
              </a:spcBef>
              <a:spcAft>
                <a:spcPts val="0"/>
              </a:spcAft>
              <a:buClr>
                <a:schemeClr val="dk1"/>
              </a:buClr>
              <a:buSzPts val="2000"/>
              <a:buChar char="–"/>
              <a:defRPr sz="2000"/>
            </a:lvl2pPr>
            <a:lvl3pPr indent="-342900" lvl="2" marL="1371600" algn="l">
              <a:spcBef>
                <a:spcPts val="360"/>
              </a:spcBef>
              <a:spcAft>
                <a:spcPts val="0"/>
              </a:spcAft>
              <a:buClr>
                <a:schemeClr val="dk1"/>
              </a:buClr>
              <a:buSzPts val="1800"/>
              <a:buChar char="•"/>
              <a:defRPr sz="1800"/>
            </a:lvl3pPr>
            <a:lvl4pPr indent="-330200" lvl="3" marL="1828800" algn="l">
              <a:spcBef>
                <a:spcPts val="320"/>
              </a:spcBef>
              <a:spcAft>
                <a:spcPts val="0"/>
              </a:spcAft>
              <a:buClr>
                <a:schemeClr val="dk1"/>
              </a:buClr>
              <a:buSzPts val="1600"/>
              <a:buChar char="–"/>
              <a:defRPr sz="1600"/>
            </a:lvl4pPr>
            <a:lvl5pPr indent="-330200" lvl="4" marL="2286000" algn="l">
              <a:spcBef>
                <a:spcPts val="320"/>
              </a:spcBef>
              <a:spcAft>
                <a:spcPts val="0"/>
              </a:spcAft>
              <a:buClr>
                <a:schemeClr val="dk1"/>
              </a:buClr>
              <a:buSzPts val="1600"/>
              <a:buChar char="»"/>
              <a:defRPr sz="1600"/>
            </a:lvl5pPr>
            <a:lvl6pPr indent="-330200" lvl="5" marL="2743200" algn="l">
              <a:spcBef>
                <a:spcPts val="320"/>
              </a:spcBef>
              <a:spcAft>
                <a:spcPts val="0"/>
              </a:spcAft>
              <a:buClr>
                <a:schemeClr val="dk1"/>
              </a:buClr>
              <a:buSzPts val="1600"/>
              <a:buChar char="•"/>
              <a:defRPr sz="1600"/>
            </a:lvl6pPr>
            <a:lvl7pPr indent="-330200" lvl="6" marL="3200400" algn="l">
              <a:spcBef>
                <a:spcPts val="320"/>
              </a:spcBef>
              <a:spcAft>
                <a:spcPts val="0"/>
              </a:spcAft>
              <a:buClr>
                <a:schemeClr val="dk1"/>
              </a:buClr>
              <a:buSzPts val="1600"/>
              <a:buChar char="•"/>
              <a:defRPr sz="1600"/>
            </a:lvl7pPr>
            <a:lvl8pPr indent="-330200" lvl="7" marL="3657600" algn="l">
              <a:spcBef>
                <a:spcPts val="320"/>
              </a:spcBef>
              <a:spcAft>
                <a:spcPts val="0"/>
              </a:spcAft>
              <a:buClr>
                <a:schemeClr val="dk1"/>
              </a:buClr>
              <a:buSzPts val="1600"/>
              <a:buChar char="•"/>
              <a:defRPr sz="1600"/>
            </a:lvl8pPr>
            <a:lvl9pPr indent="-330200" lvl="8" marL="4114800" algn="l">
              <a:spcBef>
                <a:spcPts val="320"/>
              </a:spcBef>
              <a:spcAft>
                <a:spcPts val="0"/>
              </a:spcAft>
              <a:buClr>
                <a:schemeClr val="dk1"/>
              </a:buClr>
              <a:buSzPts val="1600"/>
              <a:buChar char="•"/>
              <a:defRPr sz="1600"/>
            </a:lvl9pPr>
          </a:lstStyle>
          <a:p/>
        </p:txBody>
      </p:sp>
      <p:sp>
        <p:nvSpPr>
          <p:cNvPr id="193" name="Google Shape;193;p25"/>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4" name="Google Shape;194;p25"/>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5" name="Google Shape;195;p25"/>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96" name="Shape 196"/>
        <p:cNvGrpSpPr/>
        <p:nvPr/>
      </p:nvGrpSpPr>
      <p:grpSpPr>
        <a:xfrm>
          <a:off x="0" y="0"/>
          <a:ext cx="0" cy="0"/>
          <a:chOff x="0" y="0"/>
          <a:chExt cx="0" cy="0"/>
        </a:xfrm>
      </p:grpSpPr>
      <p:sp>
        <p:nvSpPr>
          <p:cNvPr id="197" name="Google Shape;197;p26"/>
          <p:cNvSpPr txBox="1"/>
          <p:nvPr>
            <p:ph type="title"/>
          </p:nvPr>
        </p:nvSpPr>
        <p:spPr>
          <a:xfrm>
            <a:off x="457200" y="274638"/>
            <a:ext cx="8229600" cy="1143000"/>
          </a:xfrm>
          <a:prstGeom prst="rect">
            <a:avLst/>
          </a:prstGeom>
          <a:noFill/>
          <a:ln>
            <a:noFill/>
          </a:ln>
        </p:spPr>
        <p:txBody>
          <a:bodyPr anchorCtr="0" anchor="ctr" bIns="45700" lIns="91425" spcFirstLastPara="1" rIns="91425" wrap="square" tIns="4570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8" name="Google Shape;198;p26"/>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9" name="Google Shape;199;p26"/>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00" name="Google Shape;200;p26"/>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201" name="Shape 201"/>
        <p:cNvGrpSpPr/>
        <p:nvPr/>
      </p:nvGrpSpPr>
      <p:grpSpPr>
        <a:xfrm>
          <a:off x="0" y="0"/>
          <a:ext cx="0" cy="0"/>
          <a:chOff x="0" y="0"/>
          <a:chExt cx="0" cy="0"/>
        </a:xfrm>
      </p:grpSpPr>
      <p:sp>
        <p:nvSpPr>
          <p:cNvPr id="202" name="Google Shape;202;p27"/>
          <p:cNvSpPr txBox="1"/>
          <p:nvPr>
            <p:ph type="title"/>
          </p:nvPr>
        </p:nvSpPr>
        <p:spPr>
          <a:xfrm>
            <a:off x="457200" y="273050"/>
            <a:ext cx="3008313" cy="1162050"/>
          </a:xfrm>
          <a:prstGeom prst="rect">
            <a:avLst/>
          </a:prstGeom>
          <a:noFill/>
          <a:ln>
            <a:noFill/>
          </a:ln>
        </p:spPr>
        <p:txBody>
          <a:bodyPr anchorCtr="0" anchor="b" bIns="45700" lIns="91425" spcFirstLastPara="1" rIns="91425" wrap="square" tIns="45700">
            <a:normAutofit/>
          </a:bodyPr>
          <a:lstStyle>
            <a:lvl1pPr lvl="0" algn="l">
              <a:spcBef>
                <a:spcPts val="0"/>
              </a:spcBef>
              <a:spcAft>
                <a:spcPts val="0"/>
              </a:spcAft>
              <a:buClr>
                <a:schemeClr val="dk1"/>
              </a:buClr>
              <a:buSzPts val="2000"/>
              <a:buFont typeface="Calibri"/>
              <a:buNone/>
              <a:defRPr b="1" sz="2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3" name="Google Shape;203;p27"/>
          <p:cNvSpPr txBox="1"/>
          <p:nvPr>
            <p:ph idx="1" type="body"/>
          </p:nvPr>
        </p:nvSpPr>
        <p:spPr>
          <a:xfrm>
            <a:off x="3575050" y="273050"/>
            <a:ext cx="5111750" cy="5853113"/>
          </a:xfrm>
          <a:prstGeom prst="rect">
            <a:avLst/>
          </a:prstGeom>
          <a:noFill/>
          <a:ln>
            <a:noFill/>
          </a:ln>
        </p:spPr>
        <p:txBody>
          <a:bodyPr anchorCtr="0" anchor="t" bIns="45700" lIns="91425" spcFirstLastPara="1" rIns="91425" wrap="square" tIns="45700">
            <a:normAutofit/>
          </a:bodyPr>
          <a:lstStyle>
            <a:lvl1pPr indent="-431800" lvl="0" marL="457200" algn="l">
              <a:spcBef>
                <a:spcPts val="640"/>
              </a:spcBef>
              <a:spcAft>
                <a:spcPts val="0"/>
              </a:spcAft>
              <a:buClr>
                <a:schemeClr val="dk1"/>
              </a:buClr>
              <a:buSzPts val="3200"/>
              <a:buChar char="•"/>
              <a:defRPr sz="3200"/>
            </a:lvl1pPr>
            <a:lvl2pPr indent="-406400" lvl="1" marL="914400" algn="l">
              <a:spcBef>
                <a:spcPts val="560"/>
              </a:spcBef>
              <a:spcAft>
                <a:spcPts val="0"/>
              </a:spcAft>
              <a:buClr>
                <a:schemeClr val="dk1"/>
              </a:buClr>
              <a:buSzPts val="2800"/>
              <a:buChar char="–"/>
              <a:defRPr sz="2800"/>
            </a:lvl2pPr>
            <a:lvl3pPr indent="-381000" lvl="2" marL="1371600" algn="l">
              <a:spcBef>
                <a:spcPts val="480"/>
              </a:spcBef>
              <a:spcAft>
                <a:spcPts val="0"/>
              </a:spcAft>
              <a:buClr>
                <a:schemeClr val="dk1"/>
              </a:buClr>
              <a:buSzPts val="2400"/>
              <a:buChar char="•"/>
              <a:defRPr sz="2400"/>
            </a:lvl3pPr>
            <a:lvl4pPr indent="-355600" lvl="3" marL="1828800" algn="l">
              <a:spcBef>
                <a:spcPts val="400"/>
              </a:spcBef>
              <a:spcAft>
                <a:spcPts val="0"/>
              </a:spcAft>
              <a:buClr>
                <a:schemeClr val="dk1"/>
              </a:buClr>
              <a:buSzPts val="2000"/>
              <a:buChar char="–"/>
              <a:defRPr sz="2000"/>
            </a:lvl4pPr>
            <a:lvl5pPr indent="-355600" lvl="4" marL="2286000" algn="l">
              <a:spcBef>
                <a:spcPts val="400"/>
              </a:spcBef>
              <a:spcAft>
                <a:spcPts val="0"/>
              </a:spcAft>
              <a:buClr>
                <a:schemeClr val="dk1"/>
              </a:buClr>
              <a:buSzPts val="2000"/>
              <a:buChar char="»"/>
              <a:defRPr sz="2000"/>
            </a:lvl5pPr>
            <a:lvl6pPr indent="-355600" lvl="5" marL="2743200" algn="l">
              <a:spcBef>
                <a:spcPts val="400"/>
              </a:spcBef>
              <a:spcAft>
                <a:spcPts val="0"/>
              </a:spcAft>
              <a:buClr>
                <a:schemeClr val="dk1"/>
              </a:buClr>
              <a:buSzPts val="2000"/>
              <a:buChar char="•"/>
              <a:defRPr sz="2000"/>
            </a:lvl6pPr>
            <a:lvl7pPr indent="-355600" lvl="6" marL="3200400" algn="l">
              <a:spcBef>
                <a:spcPts val="400"/>
              </a:spcBef>
              <a:spcAft>
                <a:spcPts val="0"/>
              </a:spcAft>
              <a:buClr>
                <a:schemeClr val="dk1"/>
              </a:buClr>
              <a:buSzPts val="2000"/>
              <a:buChar char="•"/>
              <a:defRPr sz="2000"/>
            </a:lvl7pPr>
            <a:lvl8pPr indent="-355600" lvl="7" marL="3657600" algn="l">
              <a:spcBef>
                <a:spcPts val="400"/>
              </a:spcBef>
              <a:spcAft>
                <a:spcPts val="0"/>
              </a:spcAft>
              <a:buClr>
                <a:schemeClr val="dk1"/>
              </a:buClr>
              <a:buSzPts val="2000"/>
              <a:buChar char="•"/>
              <a:defRPr sz="2000"/>
            </a:lvl8pPr>
            <a:lvl9pPr indent="-355600" lvl="8" marL="4114800" algn="l">
              <a:spcBef>
                <a:spcPts val="400"/>
              </a:spcBef>
              <a:spcAft>
                <a:spcPts val="0"/>
              </a:spcAft>
              <a:buClr>
                <a:schemeClr val="dk1"/>
              </a:buClr>
              <a:buSzPts val="2000"/>
              <a:buChar char="•"/>
              <a:defRPr sz="2000"/>
            </a:lvl9pPr>
          </a:lstStyle>
          <a:p/>
        </p:txBody>
      </p:sp>
      <p:sp>
        <p:nvSpPr>
          <p:cNvPr id="204" name="Google Shape;204;p27"/>
          <p:cNvSpPr txBox="1"/>
          <p:nvPr>
            <p:ph idx="2" type="body"/>
          </p:nvPr>
        </p:nvSpPr>
        <p:spPr>
          <a:xfrm>
            <a:off x="457200" y="1435100"/>
            <a:ext cx="3008313" cy="4691063"/>
          </a:xfrm>
          <a:prstGeom prst="rect">
            <a:avLst/>
          </a:prstGeom>
          <a:noFill/>
          <a:ln>
            <a:noFill/>
          </a:ln>
        </p:spPr>
        <p:txBody>
          <a:bodyPr anchorCtr="0" anchor="t" bIns="45700" lIns="91425" spcFirstLastPara="1" rIns="91425" wrap="square" tIns="45700">
            <a:normAutofit/>
          </a:bodyPr>
          <a:lstStyle>
            <a:lvl1pPr indent="-228600" lvl="0" marL="457200" algn="l">
              <a:spcBef>
                <a:spcPts val="280"/>
              </a:spcBef>
              <a:spcAft>
                <a:spcPts val="0"/>
              </a:spcAft>
              <a:buClr>
                <a:schemeClr val="dk1"/>
              </a:buClr>
              <a:buSzPts val="1400"/>
              <a:buNone/>
              <a:defRPr sz="1400"/>
            </a:lvl1pPr>
            <a:lvl2pPr indent="-228600" lvl="1" marL="914400" algn="l">
              <a:spcBef>
                <a:spcPts val="240"/>
              </a:spcBef>
              <a:spcAft>
                <a:spcPts val="0"/>
              </a:spcAft>
              <a:buClr>
                <a:schemeClr val="dk1"/>
              </a:buClr>
              <a:buSzPts val="1200"/>
              <a:buNone/>
              <a:defRPr sz="1200"/>
            </a:lvl2pPr>
            <a:lvl3pPr indent="-228600" lvl="2" marL="1371600" algn="l">
              <a:spcBef>
                <a:spcPts val="200"/>
              </a:spcBef>
              <a:spcAft>
                <a:spcPts val="0"/>
              </a:spcAft>
              <a:buClr>
                <a:schemeClr val="dk1"/>
              </a:buClr>
              <a:buSzPts val="1000"/>
              <a:buNone/>
              <a:defRPr sz="1000"/>
            </a:lvl3pPr>
            <a:lvl4pPr indent="-228600" lvl="3" marL="1828800" algn="l">
              <a:spcBef>
                <a:spcPts val="180"/>
              </a:spcBef>
              <a:spcAft>
                <a:spcPts val="0"/>
              </a:spcAft>
              <a:buClr>
                <a:schemeClr val="dk1"/>
              </a:buClr>
              <a:buSzPts val="900"/>
              <a:buNone/>
              <a:defRPr sz="900"/>
            </a:lvl4pPr>
            <a:lvl5pPr indent="-228600" lvl="4" marL="2286000" algn="l">
              <a:spcBef>
                <a:spcPts val="180"/>
              </a:spcBef>
              <a:spcAft>
                <a:spcPts val="0"/>
              </a:spcAft>
              <a:buClr>
                <a:schemeClr val="dk1"/>
              </a:buClr>
              <a:buSzPts val="900"/>
              <a:buNone/>
              <a:defRPr sz="900"/>
            </a:lvl5pPr>
            <a:lvl6pPr indent="-228600" lvl="5" marL="2743200" algn="l">
              <a:spcBef>
                <a:spcPts val="180"/>
              </a:spcBef>
              <a:spcAft>
                <a:spcPts val="0"/>
              </a:spcAft>
              <a:buClr>
                <a:schemeClr val="dk1"/>
              </a:buClr>
              <a:buSzPts val="900"/>
              <a:buNone/>
              <a:defRPr sz="900"/>
            </a:lvl6pPr>
            <a:lvl7pPr indent="-228600" lvl="6" marL="3200400" algn="l">
              <a:spcBef>
                <a:spcPts val="180"/>
              </a:spcBef>
              <a:spcAft>
                <a:spcPts val="0"/>
              </a:spcAft>
              <a:buClr>
                <a:schemeClr val="dk1"/>
              </a:buClr>
              <a:buSzPts val="900"/>
              <a:buNone/>
              <a:defRPr sz="900"/>
            </a:lvl7pPr>
            <a:lvl8pPr indent="-228600" lvl="7" marL="3657600" algn="l">
              <a:spcBef>
                <a:spcPts val="180"/>
              </a:spcBef>
              <a:spcAft>
                <a:spcPts val="0"/>
              </a:spcAft>
              <a:buClr>
                <a:schemeClr val="dk1"/>
              </a:buClr>
              <a:buSzPts val="900"/>
              <a:buNone/>
              <a:defRPr sz="900"/>
            </a:lvl8pPr>
            <a:lvl9pPr indent="-228600" lvl="8" marL="4114800" algn="l">
              <a:spcBef>
                <a:spcPts val="180"/>
              </a:spcBef>
              <a:spcAft>
                <a:spcPts val="0"/>
              </a:spcAft>
              <a:buClr>
                <a:schemeClr val="dk1"/>
              </a:buClr>
              <a:buSzPts val="900"/>
              <a:buNone/>
              <a:defRPr sz="900"/>
            </a:lvl9pPr>
          </a:lstStyle>
          <a:p/>
        </p:txBody>
      </p:sp>
      <p:sp>
        <p:nvSpPr>
          <p:cNvPr id="205" name="Google Shape;205;p27"/>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06" name="Google Shape;206;p27"/>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07" name="Google Shape;207;p27"/>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208" name="Shape 208"/>
        <p:cNvGrpSpPr/>
        <p:nvPr/>
      </p:nvGrpSpPr>
      <p:grpSpPr>
        <a:xfrm>
          <a:off x="0" y="0"/>
          <a:ext cx="0" cy="0"/>
          <a:chOff x="0" y="0"/>
          <a:chExt cx="0" cy="0"/>
        </a:xfrm>
      </p:grpSpPr>
      <p:sp>
        <p:nvSpPr>
          <p:cNvPr id="209" name="Google Shape;209;p28"/>
          <p:cNvSpPr txBox="1"/>
          <p:nvPr>
            <p:ph type="title"/>
          </p:nvPr>
        </p:nvSpPr>
        <p:spPr>
          <a:xfrm>
            <a:off x="1792288" y="4800600"/>
            <a:ext cx="5486400" cy="566738"/>
          </a:xfrm>
          <a:prstGeom prst="rect">
            <a:avLst/>
          </a:prstGeom>
          <a:noFill/>
          <a:ln>
            <a:noFill/>
          </a:ln>
        </p:spPr>
        <p:txBody>
          <a:bodyPr anchorCtr="0" anchor="b" bIns="45700" lIns="91425" spcFirstLastPara="1" rIns="91425" wrap="square" tIns="45700">
            <a:normAutofit/>
          </a:bodyPr>
          <a:lstStyle>
            <a:lvl1pPr lvl="0" algn="l">
              <a:spcBef>
                <a:spcPts val="0"/>
              </a:spcBef>
              <a:spcAft>
                <a:spcPts val="0"/>
              </a:spcAft>
              <a:buClr>
                <a:schemeClr val="dk1"/>
              </a:buClr>
              <a:buSzPts val="2000"/>
              <a:buFont typeface="Calibri"/>
              <a:buNone/>
              <a:defRPr b="1" sz="2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0" name="Google Shape;210;p28"/>
          <p:cNvSpPr/>
          <p:nvPr>
            <p:ph idx="2" type="pic"/>
          </p:nvPr>
        </p:nvSpPr>
        <p:spPr>
          <a:xfrm>
            <a:off x="1792288" y="612775"/>
            <a:ext cx="5486400" cy="4114800"/>
          </a:xfrm>
          <a:prstGeom prst="rect">
            <a:avLst/>
          </a:prstGeom>
          <a:noFill/>
          <a:ln>
            <a:noFill/>
          </a:ln>
        </p:spPr>
      </p:sp>
      <p:sp>
        <p:nvSpPr>
          <p:cNvPr id="211" name="Google Shape;211;p28"/>
          <p:cNvSpPr txBox="1"/>
          <p:nvPr>
            <p:ph idx="1" type="body"/>
          </p:nvPr>
        </p:nvSpPr>
        <p:spPr>
          <a:xfrm>
            <a:off x="1792288" y="5367338"/>
            <a:ext cx="5486400" cy="804862"/>
          </a:xfrm>
          <a:prstGeom prst="rect">
            <a:avLst/>
          </a:prstGeom>
          <a:noFill/>
          <a:ln>
            <a:noFill/>
          </a:ln>
        </p:spPr>
        <p:txBody>
          <a:bodyPr anchorCtr="0" anchor="t" bIns="45700" lIns="91425" spcFirstLastPara="1" rIns="91425" wrap="square" tIns="45700">
            <a:normAutofit/>
          </a:bodyPr>
          <a:lstStyle>
            <a:lvl1pPr indent="-228600" lvl="0" marL="457200" algn="l">
              <a:spcBef>
                <a:spcPts val="280"/>
              </a:spcBef>
              <a:spcAft>
                <a:spcPts val="0"/>
              </a:spcAft>
              <a:buClr>
                <a:schemeClr val="dk1"/>
              </a:buClr>
              <a:buSzPts val="1400"/>
              <a:buNone/>
              <a:defRPr sz="1400"/>
            </a:lvl1pPr>
            <a:lvl2pPr indent="-228600" lvl="1" marL="914400" algn="l">
              <a:spcBef>
                <a:spcPts val="240"/>
              </a:spcBef>
              <a:spcAft>
                <a:spcPts val="0"/>
              </a:spcAft>
              <a:buClr>
                <a:schemeClr val="dk1"/>
              </a:buClr>
              <a:buSzPts val="1200"/>
              <a:buNone/>
              <a:defRPr sz="1200"/>
            </a:lvl2pPr>
            <a:lvl3pPr indent="-228600" lvl="2" marL="1371600" algn="l">
              <a:spcBef>
                <a:spcPts val="200"/>
              </a:spcBef>
              <a:spcAft>
                <a:spcPts val="0"/>
              </a:spcAft>
              <a:buClr>
                <a:schemeClr val="dk1"/>
              </a:buClr>
              <a:buSzPts val="1000"/>
              <a:buNone/>
              <a:defRPr sz="1000"/>
            </a:lvl3pPr>
            <a:lvl4pPr indent="-228600" lvl="3" marL="1828800" algn="l">
              <a:spcBef>
                <a:spcPts val="180"/>
              </a:spcBef>
              <a:spcAft>
                <a:spcPts val="0"/>
              </a:spcAft>
              <a:buClr>
                <a:schemeClr val="dk1"/>
              </a:buClr>
              <a:buSzPts val="900"/>
              <a:buNone/>
              <a:defRPr sz="900"/>
            </a:lvl4pPr>
            <a:lvl5pPr indent="-228600" lvl="4" marL="2286000" algn="l">
              <a:spcBef>
                <a:spcPts val="180"/>
              </a:spcBef>
              <a:spcAft>
                <a:spcPts val="0"/>
              </a:spcAft>
              <a:buClr>
                <a:schemeClr val="dk1"/>
              </a:buClr>
              <a:buSzPts val="900"/>
              <a:buNone/>
              <a:defRPr sz="900"/>
            </a:lvl5pPr>
            <a:lvl6pPr indent="-228600" lvl="5" marL="2743200" algn="l">
              <a:spcBef>
                <a:spcPts val="180"/>
              </a:spcBef>
              <a:spcAft>
                <a:spcPts val="0"/>
              </a:spcAft>
              <a:buClr>
                <a:schemeClr val="dk1"/>
              </a:buClr>
              <a:buSzPts val="900"/>
              <a:buNone/>
              <a:defRPr sz="900"/>
            </a:lvl6pPr>
            <a:lvl7pPr indent="-228600" lvl="6" marL="3200400" algn="l">
              <a:spcBef>
                <a:spcPts val="180"/>
              </a:spcBef>
              <a:spcAft>
                <a:spcPts val="0"/>
              </a:spcAft>
              <a:buClr>
                <a:schemeClr val="dk1"/>
              </a:buClr>
              <a:buSzPts val="900"/>
              <a:buNone/>
              <a:defRPr sz="900"/>
            </a:lvl7pPr>
            <a:lvl8pPr indent="-228600" lvl="7" marL="3657600" algn="l">
              <a:spcBef>
                <a:spcPts val="180"/>
              </a:spcBef>
              <a:spcAft>
                <a:spcPts val="0"/>
              </a:spcAft>
              <a:buClr>
                <a:schemeClr val="dk1"/>
              </a:buClr>
              <a:buSzPts val="900"/>
              <a:buNone/>
              <a:defRPr sz="900"/>
            </a:lvl8pPr>
            <a:lvl9pPr indent="-228600" lvl="8" marL="4114800" algn="l">
              <a:spcBef>
                <a:spcPts val="180"/>
              </a:spcBef>
              <a:spcAft>
                <a:spcPts val="0"/>
              </a:spcAft>
              <a:buClr>
                <a:schemeClr val="dk1"/>
              </a:buClr>
              <a:buSzPts val="900"/>
              <a:buNone/>
              <a:defRPr sz="900"/>
            </a:lvl9pPr>
          </a:lstStyle>
          <a:p/>
        </p:txBody>
      </p:sp>
      <p:sp>
        <p:nvSpPr>
          <p:cNvPr id="212" name="Google Shape;212;p28"/>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3" name="Google Shape;213;p28"/>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4" name="Google Shape;214;p28"/>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215" name="Shape 215"/>
        <p:cNvGrpSpPr/>
        <p:nvPr/>
      </p:nvGrpSpPr>
      <p:grpSpPr>
        <a:xfrm>
          <a:off x="0" y="0"/>
          <a:ext cx="0" cy="0"/>
          <a:chOff x="0" y="0"/>
          <a:chExt cx="0" cy="0"/>
        </a:xfrm>
      </p:grpSpPr>
      <p:sp>
        <p:nvSpPr>
          <p:cNvPr id="216" name="Google Shape;216;p29"/>
          <p:cNvSpPr txBox="1"/>
          <p:nvPr>
            <p:ph type="title"/>
          </p:nvPr>
        </p:nvSpPr>
        <p:spPr>
          <a:xfrm>
            <a:off x="457200" y="274638"/>
            <a:ext cx="8229600" cy="1143000"/>
          </a:xfrm>
          <a:prstGeom prst="rect">
            <a:avLst/>
          </a:prstGeom>
          <a:noFill/>
          <a:ln>
            <a:noFill/>
          </a:ln>
        </p:spPr>
        <p:txBody>
          <a:bodyPr anchorCtr="0" anchor="ctr" bIns="45700" lIns="91425" spcFirstLastPara="1" rIns="91425" wrap="square" tIns="4570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7" name="Google Shape;217;p29"/>
          <p:cNvSpPr txBox="1"/>
          <p:nvPr>
            <p:ph idx="1" type="body"/>
          </p:nvPr>
        </p:nvSpPr>
        <p:spPr>
          <a:xfrm rot="5400000">
            <a:off x="2309019" y="-251618"/>
            <a:ext cx="4525963" cy="8229600"/>
          </a:xfrm>
          <a:prstGeom prst="rect">
            <a:avLst/>
          </a:prstGeom>
          <a:noFill/>
          <a:ln>
            <a:noFill/>
          </a:ln>
        </p:spPr>
        <p:txBody>
          <a:bodyPr anchorCtr="0" anchor="t" bIns="45700" lIns="91425" spcFirstLastPara="1" rIns="91425" wrap="square" tIns="45700">
            <a:normAutofit/>
          </a:bodyPr>
          <a:lstStyle>
            <a:lvl1pPr indent="-342900" lvl="0" marL="457200" algn="l">
              <a:spcBef>
                <a:spcPts val="360"/>
              </a:spcBef>
              <a:spcAft>
                <a:spcPts val="0"/>
              </a:spcAft>
              <a:buClr>
                <a:schemeClr val="dk1"/>
              </a:buClr>
              <a:buSzPts val="1800"/>
              <a:buChar char="•"/>
              <a:defRPr/>
            </a:lvl1pPr>
            <a:lvl2pPr indent="-342900" lvl="1" marL="914400" algn="l">
              <a:spcBef>
                <a:spcPts val="360"/>
              </a:spcBef>
              <a:spcAft>
                <a:spcPts val="0"/>
              </a:spcAft>
              <a:buClr>
                <a:schemeClr val="dk1"/>
              </a:buClr>
              <a:buSzPts val="1800"/>
              <a:buChar char="–"/>
              <a:defRPr/>
            </a:lvl2pPr>
            <a:lvl3pPr indent="-342900" lvl="2" marL="1371600" algn="l">
              <a:spcBef>
                <a:spcPts val="360"/>
              </a:spcBef>
              <a:spcAft>
                <a:spcPts val="0"/>
              </a:spcAft>
              <a:buClr>
                <a:schemeClr val="dk1"/>
              </a:buClr>
              <a:buSzPts val="1800"/>
              <a:buChar char="•"/>
              <a:defRPr/>
            </a:lvl3pPr>
            <a:lvl4pPr indent="-342900" lvl="3" marL="1828800" algn="l">
              <a:spcBef>
                <a:spcPts val="360"/>
              </a:spcBef>
              <a:spcAft>
                <a:spcPts val="0"/>
              </a:spcAft>
              <a:buClr>
                <a:schemeClr val="dk1"/>
              </a:buClr>
              <a:buSzPts val="1800"/>
              <a:buChar char="–"/>
              <a:defRPr/>
            </a:lvl4pPr>
            <a:lvl5pPr indent="-342900" lvl="4" marL="2286000" algn="l">
              <a:spcBef>
                <a:spcPts val="360"/>
              </a:spcBef>
              <a:spcAft>
                <a:spcPts val="0"/>
              </a:spcAft>
              <a:buClr>
                <a:schemeClr val="dk1"/>
              </a:buClr>
              <a:buSzPts val="1800"/>
              <a:buChar char="»"/>
              <a:defRPr/>
            </a:lvl5pPr>
            <a:lvl6pPr indent="-342900" lvl="5" marL="2743200" algn="l">
              <a:spcBef>
                <a:spcPts val="360"/>
              </a:spcBef>
              <a:spcAft>
                <a:spcPts val="0"/>
              </a:spcAft>
              <a:buClr>
                <a:schemeClr val="dk1"/>
              </a:buClr>
              <a:buSzPts val="1800"/>
              <a:buChar char="•"/>
              <a:defRPr/>
            </a:lvl6pPr>
            <a:lvl7pPr indent="-342900" lvl="6" marL="3200400" algn="l">
              <a:spcBef>
                <a:spcPts val="360"/>
              </a:spcBef>
              <a:spcAft>
                <a:spcPts val="0"/>
              </a:spcAft>
              <a:buClr>
                <a:schemeClr val="dk1"/>
              </a:buClr>
              <a:buSzPts val="1800"/>
              <a:buChar char="•"/>
              <a:defRPr/>
            </a:lvl7pPr>
            <a:lvl8pPr indent="-342900" lvl="7" marL="3657600" algn="l">
              <a:spcBef>
                <a:spcPts val="360"/>
              </a:spcBef>
              <a:spcAft>
                <a:spcPts val="0"/>
              </a:spcAft>
              <a:buClr>
                <a:schemeClr val="dk1"/>
              </a:buClr>
              <a:buSzPts val="1800"/>
              <a:buChar char="•"/>
              <a:defRPr/>
            </a:lvl8pPr>
            <a:lvl9pPr indent="-342900" lvl="8" marL="4114800" algn="l">
              <a:spcBef>
                <a:spcPts val="360"/>
              </a:spcBef>
              <a:spcAft>
                <a:spcPts val="0"/>
              </a:spcAft>
              <a:buClr>
                <a:schemeClr val="dk1"/>
              </a:buClr>
              <a:buSzPts val="1800"/>
              <a:buChar char="•"/>
              <a:defRPr/>
            </a:lvl9pPr>
          </a:lstStyle>
          <a:p/>
        </p:txBody>
      </p:sp>
      <p:sp>
        <p:nvSpPr>
          <p:cNvPr id="218" name="Google Shape;218;p29"/>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9" name="Google Shape;219;p29"/>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20" name="Google Shape;220;p29"/>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221" name="Shape 221"/>
        <p:cNvGrpSpPr/>
        <p:nvPr/>
      </p:nvGrpSpPr>
      <p:grpSpPr>
        <a:xfrm>
          <a:off x="0" y="0"/>
          <a:ext cx="0" cy="0"/>
          <a:chOff x="0" y="0"/>
          <a:chExt cx="0" cy="0"/>
        </a:xfrm>
      </p:grpSpPr>
      <p:sp>
        <p:nvSpPr>
          <p:cNvPr id="222" name="Google Shape;222;p30"/>
          <p:cNvSpPr txBox="1"/>
          <p:nvPr>
            <p:ph type="title"/>
          </p:nvPr>
        </p:nvSpPr>
        <p:spPr>
          <a:xfrm rot="5400000">
            <a:off x="4732338" y="2171701"/>
            <a:ext cx="5851525" cy="2057400"/>
          </a:xfrm>
          <a:prstGeom prst="rect">
            <a:avLst/>
          </a:prstGeom>
          <a:noFill/>
          <a:ln>
            <a:noFill/>
          </a:ln>
        </p:spPr>
        <p:txBody>
          <a:bodyPr anchorCtr="0" anchor="ctr" bIns="45700" lIns="91425" spcFirstLastPara="1" rIns="91425" wrap="square" tIns="4570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3" name="Google Shape;223;p30"/>
          <p:cNvSpPr txBox="1"/>
          <p:nvPr>
            <p:ph idx="1" type="body"/>
          </p:nvPr>
        </p:nvSpPr>
        <p:spPr>
          <a:xfrm rot="5400000">
            <a:off x="541338" y="190500"/>
            <a:ext cx="5851525" cy="6019800"/>
          </a:xfrm>
          <a:prstGeom prst="rect">
            <a:avLst/>
          </a:prstGeom>
          <a:noFill/>
          <a:ln>
            <a:noFill/>
          </a:ln>
        </p:spPr>
        <p:txBody>
          <a:bodyPr anchorCtr="0" anchor="t" bIns="45700" lIns="91425" spcFirstLastPara="1" rIns="91425" wrap="square" tIns="45700">
            <a:normAutofit/>
          </a:bodyPr>
          <a:lstStyle>
            <a:lvl1pPr indent="-342900" lvl="0" marL="457200" algn="l">
              <a:spcBef>
                <a:spcPts val="360"/>
              </a:spcBef>
              <a:spcAft>
                <a:spcPts val="0"/>
              </a:spcAft>
              <a:buClr>
                <a:schemeClr val="dk1"/>
              </a:buClr>
              <a:buSzPts val="1800"/>
              <a:buChar char="•"/>
              <a:defRPr/>
            </a:lvl1pPr>
            <a:lvl2pPr indent="-342900" lvl="1" marL="914400" algn="l">
              <a:spcBef>
                <a:spcPts val="360"/>
              </a:spcBef>
              <a:spcAft>
                <a:spcPts val="0"/>
              </a:spcAft>
              <a:buClr>
                <a:schemeClr val="dk1"/>
              </a:buClr>
              <a:buSzPts val="1800"/>
              <a:buChar char="–"/>
              <a:defRPr/>
            </a:lvl2pPr>
            <a:lvl3pPr indent="-342900" lvl="2" marL="1371600" algn="l">
              <a:spcBef>
                <a:spcPts val="360"/>
              </a:spcBef>
              <a:spcAft>
                <a:spcPts val="0"/>
              </a:spcAft>
              <a:buClr>
                <a:schemeClr val="dk1"/>
              </a:buClr>
              <a:buSzPts val="1800"/>
              <a:buChar char="•"/>
              <a:defRPr/>
            </a:lvl3pPr>
            <a:lvl4pPr indent="-342900" lvl="3" marL="1828800" algn="l">
              <a:spcBef>
                <a:spcPts val="360"/>
              </a:spcBef>
              <a:spcAft>
                <a:spcPts val="0"/>
              </a:spcAft>
              <a:buClr>
                <a:schemeClr val="dk1"/>
              </a:buClr>
              <a:buSzPts val="1800"/>
              <a:buChar char="–"/>
              <a:defRPr/>
            </a:lvl4pPr>
            <a:lvl5pPr indent="-342900" lvl="4" marL="2286000" algn="l">
              <a:spcBef>
                <a:spcPts val="360"/>
              </a:spcBef>
              <a:spcAft>
                <a:spcPts val="0"/>
              </a:spcAft>
              <a:buClr>
                <a:schemeClr val="dk1"/>
              </a:buClr>
              <a:buSzPts val="1800"/>
              <a:buChar char="»"/>
              <a:defRPr/>
            </a:lvl5pPr>
            <a:lvl6pPr indent="-342900" lvl="5" marL="2743200" algn="l">
              <a:spcBef>
                <a:spcPts val="360"/>
              </a:spcBef>
              <a:spcAft>
                <a:spcPts val="0"/>
              </a:spcAft>
              <a:buClr>
                <a:schemeClr val="dk1"/>
              </a:buClr>
              <a:buSzPts val="1800"/>
              <a:buChar char="•"/>
              <a:defRPr/>
            </a:lvl6pPr>
            <a:lvl7pPr indent="-342900" lvl="6" marL="3200400" algn="l">
              <a:spcBef>
                <a:spcPts val="360"/>
              </a:spcBef>
              <a:spcAft>
                <a:spcPts val="0"/>
              </a:spcAft>
              <a:buClr>
                <a:schemeClr val="dk1"/>
              </a:buClr>
              <a:buSzPts val="1800"/>
              <a:buChar char="•"/>
              <a:defRPr/>
            </a:lvl7pPr>
            <a:lvl8pPr indent="-342900" lvl="7" marL="3657600" algn="l">
              <a:spcBef>
                <a:spcPts val="360"/>
              </a:spcBef>
              <a:spcAft>
                <a:spcPts val="0"/>
              </a:spcAft>
              <a:buClr>
                <a:schemeClr val="dk1"/>
              </a:buClr>
              <a:buSzPts val="1800"/>
              <a:buChar char="•"/>
              <a:defRPr/>
            </a:lvl8pPr>
            <a:lvl9pPr indent="-342900" lvl="8" marL="4114800" algn="l">
              <a:spcBef>
                <a:spcPts val="360"/>
              </a:spcBef>
              <a:spcAft>
                <a:spcPts val="0"/>
              </a:spcAft>
              <a:buClr>
                <a:schemeClr val="dk1"/>
              </a:buClr>
              <a:buSzPts val="1800"/>
              <a:buChar char="•"/>
              <a:defRPr/>
            </a:lvl9pPr>
          </a:lstStyle>
          <a:p/>
        </p:txBody>
      </p:sp>
      <p:sp>
        <p:nvSpPr>
          <p:cNvPr id="224" name="Google Shape;224;p30"/>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25" name="Google Shape;225;p30"/>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26" name="Google Shape;226;p30"/>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Thanks">
    <p:spTree>
      <p:nvGrpSpPr>
        <p:cNvPr id="48" name="Shape 48"/>
        <p:cNvGrpSpPr/>
        <p:nvPr/>
      </p:nvGrpSpPr>
      <p:grpSpPr>
        <a:xfrm>
          <a:off x="0" y="0"/>
          <a:ext cx="0" cy="0"/>
          <a:chOff x="0" y="0"/>
          <a:chExt cx="0" cy="0"/>
        </a:xfrm>
      </p:grpSpPr>
      <p:sp>
        <p:nvSpPr>
          <p:cNvPr id="49" name="Google Shape;49;p20"/>
          <p:cNvSpPr/>
          <p:nvPr/>
        </p:nvSpPr>
        <p:spPr>
          <a:xfrm flipH="1" rot="5400000">
            <a:off x="1506376" y="2540175"/>
            <a:ext cx="714600" cy="3846000"/>
          </a:xfrm>
          <a:prstGeom prst="round2SameRect">
            <a:avLst>
              <a:gd fmla="val 50000" name="adj1"/>
              <a:gd fmla="val 0" name="adj2"/>
            </a:avLst>
          </a:pr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20"/>
          <p:cNvSpPr/>
          <p:nvPr/>
        </p:nvSpPr>
        <p:spPr>
          <a:xfrm>
            <a:off x="-6" y="0"/>
            <a:ext cx="2160144" cy="2162728"/>
          </a:xfrm>
          <a:custGeom>
            <a:rect b="b" l="l" r="r" t="t"/>
            <a:pathLst>
              <a:path extrusionOk="0" h="25746" w="25716">
                <a:moveTo>
                  <a:pt x="0" y="0"/>
                </a:moveTo>
                <a:lnTo>
                  <a:pt x="0" y="25745"/>
                </a:lnTo>
                <a:cubicBezTo>
                  <a:pt x="14195" y="25745"/>
                  <a:pt x="25715" y="14225"/>
                  <a:pt x="25715"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20"/>
          <p:cNvSpPr/>
          <p:nvPr/>
        </p:nvSpPr>
        <p:spPr>
          <a:xfrm>
            <a:off x="8510802" y="2206446"/>
            <a:ext cx="1061947" cy="1063863"/>
          </a:xfrm>
          <a:custGeom>
            <a:rect b="b" l="l" r="r" t="t"/>
            <a:pathLst>
              <a:path extrusionOk="0" h="16658" w="16628">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20"/>
          <p:cNvSpPr txBox="1"/>
          <p:nvPr>
            <p:ph type="title"/>
          </p:nvPr>
        </p:nvSpPr>
        <p:spPr>
          <a:xfrm>
            <a:off x="4185750" y="458925"/>
            <a:ext cx="4245000" cy="11235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sz="81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53" name="Google Shape;53;p20"/>
          <p:cNvSpPr txBox="1"/>
          <p:nvPr>
            <p:ph idx="1" type="subTitle"/>
          </p:nvPr>
        </p:nvSpPr>
        <p:spPr>
          <a:xfrm>
            <a:off x="5178975" y="1601250"/>
            <a:ext cx="3251700" cy="9705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1800"/>
              <a:buNone/>
              <a:defRPr sz="16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4" name="Google Shape;54;p20"/>
          <p:cNvSpPr txBox="1"/>
          <p:nvPr/>
        </p:nvSpPr>
        <p:spPr>
          <a:xfrm flipH="1">
            <a:off x="4887745" y="3509477"/>
            <a:ext cx="3858775" cy="6474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1200"/>
              <a:buFont typeface="Arial"/>
              <a:buNone/>
            </a:pPr>
            <a:r>
              <a:rPr b="0" i="0" lang="en-US" sz="1200" u="none" cap="none" strike="noStrike">
                <a:solidFill>
                  <a:schemeClr val="dk1"/>
                </a:solidFill>
                <a:latin typeface="DM Sans"/>
                <a:ea typeface="DM Sans"/>
                <a:cs typeface="DM Sans"/>
                <a:sym typeface="DM Sans"/>
              </a:rPr>
              <a:t>CREDITS: This presentation template was created by </a:t>
            </a:r>
            <a:r>
              <a:rPr b="0" i="0" lang="en-US" sz="1200" u="none" cap="none" strike="noStrike">
                <a:solidFill>
                  <a:schemeClr val="dk1"/>
                </a:solidFill>
                <a:uFill>
                  <a:noFill/>
                </a:uFill>
                <a:latin typeface="DM Sans"/>
                <a:ea typeface="DM Sans"/>
                <a:cs typeface="DM Sans"/>
                <a:sym typeface="DM Sans"/>
                <a:hlinkClick r:id="rId2">
                  <a:extLst>
                    <a:ext uri="{A12FA001-AC4F-418D-AE19-62706E023703}">
                      <ahyp:hlinkClr val="tx"/>
                    </a:ext>
                  </a:extLst>
                </a:hlinkClick>
              </a:rPr>
              <a:t>Slidesgo</a:t>
            </a:r>
            <a:r>
              <a:rPr b="0" i="0" lang="en-US" sz="1200" u="none" cap="none" strike="noStrike">
                <a:solidFill>
                  <a:schemeClr val="dk1"/>
                </a:solidFill>
                <a:latin typeface="DM Sans"/>
                <a:ea typeface="DM Sans"/>
                <a:cs typeface="DM Sans"/>
                <a:sym typeface="DM Sans"/>
              </a:rPr>
              <a:t>, including icons by </a:t>
            </a:r>
            <a:r>
              <a:rPr b="0" i="0" lang="en-US" sz="1200" u="none" cap="none" strike="noStrike">
                <a:solidFill>
                  <a:schemeClr val="dk1"/>
                </a:solidFill>
                <a:uFill>
                  <a:noFill/>
                </a:uFill>
                <a:latin typeface="DM Sans"/>
                <a:ea typeface="DM Sans"/>
                <a:cs typeface="DM Sans"/>
                <a:sym typeface="DM Sans"/>
                <a:hlinkClick r:id="rId3">
                  <a:extLst>
                    <a:ext uri="{A12FA001-AC4F-418D-AE19-62706E023703}">
                      <ahyp:hlinkClr val="tx"/>
                    </a:ext>
                  </a:extLst>
                </a:hlinkClick>
              </a:rPr>
              <a:t>Flaticon</a:t>
            </a:r>
            <a:r>
              <a:rPr b="0" i="0" lang="en-US" sz="1200" u="none" cap="none" strike="noStrike">
                <a:solidFill>
                  <a:schemeClr val="dk1"/>
                </a:solidFill>
                <a:latin typeface="DM Sans"/>
                <a:ea typeface="DM Sans"/>
                <a:cs typeface="DM Sans"/>
                <a:sym typeface="DM Sans"/>
              </a:rPr>
              <a:t>, infographics &amp; images by </a:t>
            </a:r>
            <a:r>
              <a:rPr b="0" i="0" lang="en-US" sz="1200" u="none" cap="none" strike="noStrike">
                <a:solidFill>
                  <a:schemeClr val="dk1"/>
                </a:solidFill>
                <a:uFill>
                  <a:noFill/>
                </a:uFill>
                <a:latin typeface="DM Sans"/>
                <a:ea typeface="DM Sans"/>
                <a:cs typeface="DM Sans"/>
                <a:sym typeface="DM Sans"/>
                <a:hlinkClick r:id="rId4">
                  <a:extLst>
                    <a:ext uri="{A12FA001-AC4F-418D-AE19-62706E023703}">
                      <ahyp:hlinkClr val="tx"/>
                    </a:ext>
                  </a:extLst>
                </a:hlinkClick>
              </a:rPr>
              <a:t>Freepik</a:t>
            </a:r>
            <a:r>
              <a:rPr b="0" i="0" lang="en-US" sz="1200" u="none" cap="none" strike="noStrike">
                <a:solidFill>
                  <a:schemeClr val="dk1"/>
                </a:solidFill>
                <a:latin typeface="DM Sans"/>
                <a:ea typeface="DM Sans"/>
                <a:cs typeface="DM Sans"/>
                <a:sym typeface="DM Sans"/>
              </a:rPr>
              <a:t> </a:t>
            </a:r>
            <a:endParaRPr b="0" i="0" sz="1200" u="none" cap="none" strike="noStrike">
              <a:solidFill>
                <a:schemeClr val="dk1"/>
              </a:solidFill>
              <a:latin typeface="DM Sans"/>
              <a:ea typeface="DM Sans"/>
              <a:cs typeface="DM Sans"/>
              <a:sym typeface="DM Sans"/>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55" name="Shape 55"/>
        <p:cNvGrpSpPr/>
        <p:nvPr/>
      </p:nvGrpSpPr>
      <p:grpSpPr>
        <a:xfrm>
          <a:off x="0" y="0"/>
          <a:ext cx="0" cy="0"/>
          <a:chOff x="0" y="0"/>
          <a:chExt cx="0" cy="0"/>
        </a:xfrm>
      </p:grpSpPr>
      <p:sp>
        <p:nvSpPr>
          <p:cNvPr id="56" name="Google Shape;56;p31"/>
          <p:cNvSpPr/>
          <p:nvPr/>
        </p:nvSpPr>
        <p:spPr>
          <a:xfrm>
            <a:off x="3219499" y="3938000"/>
            <a:ext cx="2785414" cy="1205500"/>
          </a:xfrm>
          <a:custGeom>
            <a:rect b="b" l="l" r="r" t="t"/>
            <a:pathLst>
              <a:path extrusionOk="0" h="12555" w="25047">
                <a:moveTo>
                  <a:pt x="12523" y="1"/>
                </a:moveTo>
                <a:cubicBezTo>
                  <a:pt x="5623" y="1"/>
                  <a:pt x="0" y="5624"/>
                  <a:pt x="0" y="12554"/>
                </a:cubicBezTo>
                <a:lnTo>
                  <a:pt x="25046" y="12554"/>
                </a:lnTo>
                <a:cubicBezTo>
                  <a:pt x="25046" y="5624"/>
                  <a:pt x="19453" y="1"/>
                  <a:pt x="12523"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 name="Google Shape;57;p31"/>
          <p:cNvGrpSpPr/>
          <p:nvPr/>
        </p:nvGrpSpPr>
        <p:grpSpPr>
          <a:xfrm>
            <a:off x="3915279" y="182340"/>
            <a:ext cx="1389958" cy="1347232"/>
            <a:chOff x="4226800" y="3624975"/>
            <a:chExt cx="544100" cy="527375"/>
          </a:xfrm>
        </p:grpSpPr>
        <p:sp>
          <p:nvSpPr>
            <p:cNvPr id="58" name="Google Shape;58;p31"/>
            <p:cNvSpPr/>
            <p:nvPr/>
          </p:nvSpPr>
          <p:spPr>
            <a:xfrm>
              <a:off x="4355200" y="3735900"/>
              <a:ext cx="415700" cy="416450"/>
            </a:xfrm>
            <a:custGeom>
              <a:rect b="b" l="l" r="r" t="t"/>
              <a:pathLst>
                <a:path extrusionOk="0" h="16658" w="16628">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31"/>
            <p:cNvSpPr/>
            <p:nvPr/>
          </p:nvSpPr>
          <p:spPr>
            <a:xfrm>
              <a:off x="4239700" y="3713100"/>
              <a:ext cx="424800" cy="76025"/>
            </a:xfrm>
            <a:custGeom>
              <a:rect b="b" l="l" r="r" t="t"/>
              <a:pathLst>
                <a:path extrusionOk="0" h="3041" w="16992">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31"/>
            <p:cNvSpPr/>
            <p:nvPr/>
          </p:nvSpPr>
          <p:spPr>
            <a:xfrm>
              <a:off x="4226800" y="3768575"/>
              <a:ext cx="470375" cy="84375"/>
            </a:xfrm>
            <a:custGeom>
              <a:rect b="b" l="l" r="r" t="t"/>
              <a:pathLst>
                <a:path extrusionOk="0" h="3375" w="18815">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31"/>
            <p:cNvSpPr/>
            <p:nvPr/>
          </p:nvSpPr>
          <p:spPr>
            <a:xfrm>
              <a:off x="4229075" y="3826325"/>
              <a:ext cx="484075" cy="86650"/>
            </a:xfrm>
            <a:custGeom>
              <a:rect b="b" l="l" r="r" t="t"/>
              <a:pathLst>
                <a:path extrusionOk="0" h="3466" w="19363">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31"/>
            <p:cNvSpPr/>
            <p:nvPr/>
          </p:nvSpPr>
          <p:spPr>
            <a:xfrm>
              <a:off x="4275425" y="3661450"/>
              <a:ext cx="334375" cy="60800"/>
            </a:xfrm>
            <a:custGeom>
              <a:rect b="b" l="l" r="r" t="t"/>
              <a:pathLst>
                <a:path extrusionOk="0" h="2432" w="13375">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31"/>
            <p:cNvSpPr/>
            <p:nvPr/>
          </p:nvSpPr>
          <p:spPr>
            <a:xfrm>
              <a:off x="4332425" y="4017075"/>
              <a:ext cx="334375" cy="60800"/>
            </a:xfrm>
            <a:custGeom>
              <a:rect b="b" l="l" r="r" t="t"/>
              <a:pathLst>
                <a:path extrusionOk="0" h="2432" w="13375">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31"/>
            <p:cNvSpPr/>
            <p:nvPr/>
          </p:nvSpPr>
          <p:spPr>
            <a:xfrm>
              <a:off x="4372700" y="3624975"/>
              <a:ext cx="120825" cy="20525"/>
            </a:xfrm>
            <a:custGeom>
              <a:rect b="b" l="l" r="r" t="t"/>
              <a:pathLst>
                <a:path extrusionOk="0" h="821" w="4833">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31"/>
            <p:cNvSpPr/>
            <p:nvPr/>
          </p:nvSpPr>
          <p:spPr>
            <a:xfrm>
              <a:off x="4245025" y="3887125"/>
              <a:ext cx="470400" cy="84375"/>
            </a:xfrm>
            <a:custGeom>
              <a:rect b="b" l="l" r="r" t="t"/>
              <a:pathLst>
                <a:path extrusionOk="0" h="3375" w="18816">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31"/>
            <p:cNvSpPr/>
            <p:nvPr/>
          </p:nvSpPr>
          <p:spPr>
            <a:xfrm>
              <a:off x="4277700" y="3950200"/>
              <a:ext cx="424800" cy="76775"/>
            </a:xfrm>
            <a:custGeom>
              <a:rect b="b" l="l" r="r" t="t"/>
              <a:pathLst>
                <a:path extrusionOk="0" h="3071" w="16992">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 name="Google Shape;67;p31"/>
          <p:cNvSpPr txBox="1"/>
          <p:nvPr>
            <p:ph type="title"/>
          </p:nvPr>
        </p:nvSpPr>
        <p:spPr>
          <a:xfrm>
            <a:off x="4636925" y="1198913"/>
            <a:ext cx="3796200" cy="13962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4200"/>
              <a:buNone/>
              <a:defRPr sz="4200"/>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p:txBody>
      </p:sp>
      <p:sp>
        <p:nvSpPr>
          <p:cNvPr id="68" name="Google Shape;68;p31"/>
          <p:cNvSpPr txBox="1"/>
          <p:nvPr>
            <p:ph idx="1" type="subTitle"/>
          </p:nvPr>
        </p:nvSpPr>
        <p:spPr>
          <a:xfrm>
            <a:off x="4637050" y="2595163"/>
            <a:ext cx="3796200" cy="13962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
  <p:cSld name="Title and text ">
    <p:spTree>
      <p:nvGrpSpPr>
        <p:cNvPr id="69" name="Shape 69"/>
        <p:cNvGrpSpPr/>
        <p:nvPr/>
      </p:nvGrpSpPr>
      <p:grpSpPr>
        <a:xfrm>
          <a:off x="0" y="0"/>
          <a:ext cx="0" cy="0"/>
          <a:chOff x="0" y="0"/>
          <a:chExt cx="0" cy="0"/>
        </a:xfrm>
      </p:grpSpPr>
      <p:sp>
        <p:nvSpPr>
          <p:cNvPr id="70" name="Google Shape;70;p32"/>
          <p:cNvSpPr txBox="1"/>
          <p:nvPr>
            <p:ph type="title"/>
          </p:nvPr>
        </p:nvSpPr>
        <p:spPr>
          <a:xfrm>
            <a:off x="713225" y="1548900"/>
            <a:ext cx="3511800" cy="654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71" name="Google Shape;71;p32"/>
          <p:cNvSpPr txBox="1"/>
          <p:nvPr>
            <p:ph idx="1" type="subTitle"/>
          </p:nvPr>
        </p:nvSpPr>
        <p:spPr>
          <a:xfrm>
            <a:off x="713225" y="2203200"/>
            <a:ext cx="3511800" cy="1391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 name="Google Shape;72;p32"/>
          <p:cNvSpPr/>
          <p:nvPr/>
        </p:nvSpPr>
        <p:spPr>
          <a:xfrm>
            <a:off x="3510052" y="3799621"/>
            <a:ext cx="1061947" cy="1063863"/>
          </a:xfrm>
          <a:custGeom>
            <a:rect b="b" l="l" r="r" t="t"/>
            <a:pathLst>
              <a:path extrusionOk="0" h="16658" w="16628">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32"/>
          <p:cNvSpPr/>
          <p:nvPr/>
        </p:nvSpPr>
        <p:spPr>
          <a:xfrm flipH="1">
            <a:off x="6983856" y="0"/>
            <a:ext cx="2160144" cy="2162728"/>
          </a:xfrm>
          <a:custGeom>
            <a:rect b="b" l="l" r="r" t="t"/>
            <a:pathLst>
              <a:path extrusionOk="0" h="25746" w="25716">
                <a:moveTo>
                  <a:pt x="0" y="0"/>
                </a:moveTo>
                <a:lnTo>
                  <a:pt x="0" y="25745"/>
                </a:lnTo>
                <a:cubicBezTo>
                  <a:pt x="14195" y="25745"/>
                  <a:pt x="25715" y="14225"/>
                  <a:pt x="25715"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p:cSld name="Title and three columns ">
    <p:spTree>
      <p:nvGrpSpPr>
        <p:cNvPr id="74" name="Shape 74"/>
        <p:cNvGrpSpPr/>
        <p:nvPr/>
      </p:nvGrpSpPr>
      <p:grpSpPr>
        <a:xfrm>
          <a:off x="0" y="0"/>
          <a:ext cx="0" cy="0"/>
          <a:chOff x="0" y="0"/>
          <a:chExt cx="0" cy="0"/>
        </a:xfrm>
      </p:grpSpPr>
      <p:sp>
        <p:nvSpPr>
          <p:cNvPr id="75" name="Google Shape;75;p33"/>
          <p:cNvSpPr/>
          <p:nvPr/>
        </p:nvSpPr>
        <p:spPr>
          <a:xfrm flipH="1" rot="5400000">
            <a:off x="1497099" y="2693800"/>
            <a:ext cx="714900" cy="3709200"/>
          </a:xfrm>
          <a:prstGeom prst="round2SameRect">
            <a:avLst>
              <a:gd fmla="val 50000" name="adj1"/>
              <a:gd fmla="val 0" name="adj2"/>
            </a:avLst>
          </a:pr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33"/>
          <p:cNvSpPr txBox="1"/>
          <p:nvPr>
            <p:ph type="title"/>
          </p:nvPr>
        </p:nvSpPr>
        <p:spPr>
          <a:xfrm>
            <a:off x="713225" y="445050"/>
            <a:ext cx="77175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77" name="Google Shape;77;p33"/>
          <p:cNvSpPr txBox="1"/>
          <p:nvPr>
            <p:ph idx="1" type="subTitle"/>
          </p:nvPr>
        </p:nvSpPr>
        <p:spPr>
          <a:xfrm>
            <a:off x="763762" y="2681975"/>
            <a:ext cx="2389800" cy="322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 name="Google Shape;78;p33"/>
          <p:cNvSpPr txBox="1"/>
          <p:nvPr>
            <p:ph idx="2" type="subTitle"/>
          </p:nvPr>
        </p:nvSpPr>
        <p:spPr>
          <a:xfrm>
            <a:off x="3377987" y="2681975"/>
            <a:ext cx="2388000" cy="322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 name="Google Shape;79;p33"/>
          <p:cNvSpPr txBox="1"/>
          <p:nvPr>
            <p:ph idx="3" type="subTitle"/>
          </p:nvPr>
        </p:nvSpPr>
        <p:spPr>
          <a:xfrm>
            <a:off x="765528" y="3002832"/>
            <a:ext cx="2389800" cy="634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 name="Google Shape;80;p33"/>
          <p:cNvSpPr txBox="1"/>
          <p:nvPr>
            <p:ph idx="4" type="subTitle"/>
          </p:nvPr>
        </p:nvSpPr>
        <p:spPr>
          <a:xfrm>
            <a:off x="3379758" y="3002832"/>
            <a:ext cx="2388000" cy="634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 name="Google Shape;81;p33"/>
          <p:cNvSpPr txBox="1"/>
          <p:nvPr>
            <p:ph idx="5" type="subTitle"/>
          </p:nvPr>
        </p:nvSpPr>
        <p:spPr>
          <a:xfrm>
            <a:off x="5992176" y="2681975"/>
            <a:ext cx="2386200" cy="322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 name="Google Shape;82;p33"/>
          <p:cNvSpPr txBox="1"/>
          <p:nvPr>
            <p:ph idx="6" type="subTitle"/>
          </p:nvPr>
        </p:nvSpPr>
        <p:spPr>
          <a:xfrm>
            <a:off x="5993953" y="3002832"/>
            <a:ext cx="2386200" cy="634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Title and text 1">
    <p:spTree>
      <p:nvGrpSpPr>
        <p:cNvPr id="83" name="Shape 83"/>
        <p:cNvGrpSpPr/>
        <p:nvPr/>
      </p:nvGrpSpPr>
      <p:grpSpPr>
        <a:xfrm>
          <a:off x="0" y="0"/>
          <a:ext cx="0" cy="0"/>
          <a:chOff x="0" y="0"/>
          <a:chExt cx="0" cy="0"/>
        </a:xfrm>
      </p:grpSpPr>
      <p:sp>
        <p:nvSpPr>
          <p:cNvPr id="84" name="Google Shape;84;p34"/>
          <p:cNvSpPr/>
          <p:nvPr/>
        </p:nvSpPr>
        <p:spPr>
          <a:xfrm rot="-5400000">
            <a:off x="6514850" y="1696653"/>
            <a:ext cx="3508083" cy="1750210"/>
          </a:xfrm>
          <a:custGeom>
            <a:rect b="b" l="l" r="r" t="t"/>
            <a:pathLst>
              <a:path extrusionOk="0" h="13466" w="26992">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34"/>
          <p:cNvSpPr/>
          <p:nvPr/>
        </p:nvSpPr>
        <p:spPr>
          <a:xfrm flipH="1" rot="5400000">
            <a:off x="781350" y="-408900"/>
            <a:ext cx="716400" cy="2279100"/>
          </a:xfrm>
          <a:prstGeom prst="round2SameRect">
            <a:avLst>
              <a:gd fmla="val 50000" name="adj1"/>
              <a:gd fmla="val 0" name="adj2"/>
            </a:avLst>
          </a:pr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34"/>
          <p:cNvSpPr txBox="1"/>
          <p:nvPr>
            <p:ph type="title"/>
          </p:nvPr>
        </p:nvSpPr>
        <p:spPr>
          <a:xfrm>
            <a:off x="713225" y="445050"/>
            <a:ext cx="77175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87" name="Google Shape;87;p34"/>
          <p:cNvSpPr txBox="1"/>
          <p:nvPr>
            <p:ph idx="1" type="subTitle"/>
          </p:nvPr>
        </p:nvSpPr>
        <p:spPr>
          <a:xfrm>
            <a:off x="713225" y="1406675"/>
            <a:ext cx="4004700" cy="2753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lt1"/>
              </a:buClr>
              <a:buSzPts val="1400"/>
              <a:buFont typeface="Nunito"/>
              <a:buChar char="●"/>
              <a:defRPr sz="1600"/>
            </a:lvl1pPr>
            <a:lvl2pPr lvl="1" algn="l">
              <a:lnSpc>
                <a:spcPct val="100000"/>
              </a:lnSpc>
              <a:spcBef>
                <a:spcPts val="0"/>
              </a:spcBef>
              <a:spcAft>
                <a:spcPts val="0"/>
              </a:spcAft>
              <a:buClr>
                <a:schemeClr val="lt1"/>
              </a:buClr>
              <a:buSzPts val="1400"/>
              <a:buFont typeface="Nunito"/>
              <a:buChar char="○"/>
              <a:defRPr/>
            </a:lvl2pPr>
            <a:lvl3pPr lvl="2" algn="l">
              <a:lnSpc>
                <a:spcPct val="100000"/>
              </a:lnSpc>
              <a:spcBef>
                <a:spcPts val="0"/>
              </a:spcBef>
              <a:spcAft>
                <a:spcPts val="0"/>
              </a:spcAft>
              <a:buClr>
                <a:schemeClr val="lt1"/>
              </a:buClr>
              <a:buSzPts val="1400"/>
              <a:buFont typeface="Nunito"/>
              <a:buChar char="■"/>
              <a:defRPr/>
            </a:lvl3pPr>
            <a:lvl4pPr lvl="3" algn="l">
              <a:lnSpc>
                <a:spcPct val="100000"/>
              </a:lnSpc>
              <a:spcBef>
                <a:spcPts val="0"/>
              </a:spcBef>
              <a:spcAft>
                <a:spcPts val="0"/>
              </a:spcAft>
              <a:buClr>
                <a:schemeClr val="lt1"/>
              </a:buClr>
              <a:buSzPts val="1400"/>
              <a:buFont typeface="Nunito"/>
              <a:buChar char="●"/>
              <a:defRPr/>
            </a:lvl4pPr>
            <a:lvl5pPr lvl="4" algn="l">
              <a:lnSpc>
                <a:spcPct val="100000"/>
              </a:lnSpc>
              <a:spcBef>
                <a:spcPts val="0"/>
              </a:spcBef>
              <a:spcAft>
                <a:spcPts val="0"/>
              </a:spcAft>
              <a:buClr>
                <a:schemeClr val="lt1"/>
              </a:buClr>
              <a:buSzPts val="1400"/>
              <a:buFont typeface="Nunito"/>
              <a:buChar char="○"/>
              <a:defRPr/>
            </a:lvl5pPr>
            <a:lvl6pPr lvl="5" algn="l">
              <a:lnSpc>
                <a:spcPct val="100000"/>
              </a:lnSpc>
              <a:spcBef>
                <a:spcPts val="0"/>
              </a:spcBef>
              <a:spcAft>
                <a:spcPts val="0"/>
              </a:spcAft>
              <a:buClr>
                <a:schemeClr val="lt1"/>
              </a:buClr>
              <a:buSzPts val="1400"/>
              <a:buFont typeface="Nunito"/>
              <a:buChar char="■"/>
              <a:defRPr/>
            </a:lvl6pPr>
            <a:lvl7pPr lvl="6" algn="l">
              <a:lnSpc>
                <a:spcPct val="100000"/>
              </a:lnSpc>
              <a:spcBef>
                <a:spcPts val="0"/>
              </a:spcBef>
              <a:spcAft>
                <a:spcPts val="0"/>
              </a:spcAft>
              <a:buClr>
                <a:schemeClr val="lt1"/>
              </a:buClr>
              <a:buSzPts val="1400"/>
              <a:buFont typeface="Nunito"/>
              <a:buChar char="●"/>
              <a:defRPr/>
            </a:lvl7pPr>
            <a:lvl8pPr lvl="7" algn="l">
              <a:lnSpc>
                <a:spcPct val="100000"/>
              </a:lnSpc>
              <a:spcBef>
                <a:spcPts val="0"/>
              </a:spcBef>
              <a:spcAft>
                <a:spcPts val="0"/>
              </a:spcAft>
              <a:buClr>
                <a:schemeClr val="lt1"/>
              </a:buClr>
              <a:buSzPts val="1400"/>
              <a:buFont typeface="Nunito"/>
              <a:buChar char="○"/>
              <a:defRPr/>
            </a:lvl8pPr>
            <a:lvl9pPr lvl="8" algn="l">
              <a:lnSpc>
                <a:spcPct val="100000"/>
              </a:lnSpc>
              <a:spcBef>
                <a:spcPts val="0"/>
              </a:spcBef>
              <a:spcAft>
                <a:spcPts val="0"/>
              </a:spcAft>
              <a:buClr>
                <a:schemeClr val="lt1"/>
              </a:buClr>
              <a:buSzPts val="1400"/>
              <a:buFont typeface="Nunito"/>
              <a:buChar char="■"/>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 header 1">
    <p:spTree>
      <p:nvGrpSpPr>
        <p:cNvPr id="88" name="Shape 88"/>
        <p:cNvGrpSpPr/>
        <p:nvPr/>
      </p:nvGrpSpPr>
      <p:grpSpPr>
        <a:xfrm>
          <a:off x="0" y="0"/>
          <a:ext cx="0" cy="0"/>
          <a:chOff x="0" y="0"/>
          <a:chExt cx="0" cy="0"/>
        </a:xfrm>
      </p:grpSpPr>
      <p:sp>
        <p:nvSpPr>
          <p:cNvPr id="89" name="Google Shape;89;p35"/>
          <p:cNvSpPr/>
          <p:nvPr/>
        </p:nvSpPr>
        <p:spPr>
          <a:xfrm rot="10800000">
            <a:off x="7051969" y="2980772"/>
            <a:ext cx="2160144" cy="2162728"/>
          </a:xfrm>
          <a:custGeom>
            <a:rect b="b" l="l" r="r" t="t"/>
            <a:pathLst>
              <a:path extrusionOk="0" h="25746" w="25716">
                <a:moveTo>
                  <a:pt x="0" y="0"/>
                </a:moveTo>
                <a:lnTo>
                  <a:pt x="0" y="25745"/>
                </a:lnTo>
                <a:cubicBezTo>
                  <a:pt x="14195" y="25745"/>
                  <a:pt x="25715" y="14225"/>
                  <a:pt x="25715"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35"/>
          <p:cNvSpPr/>
          <p:nvPr/>
        </p:nvSpPr>
        <p:spPr>
          <a:xfrm flipH="1" rot="10800000">
            <a:off x="3400300" y="10075"/>
            <a:ext cx="709200" cy="1774500"/>
          </a:xfrm>
          <a:prstGeom prst="round2SameRect">
            <a:avLst>
              <a:gd fmla="val 50000" name="adj1"/>
              <a:gd fmla="val 0" name="adj2"/>
            </a:avLst>
          </a:pr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35"/>
          <p:cNvSpPr/>
          <p:nvPr/>
        </p:nvSpPr>
        <p:spPr>
          <a:xfrm>
            <a:off x="-248837" y="3998750"/>
            <a:ext cx="962055" cy="979116"/>
          </a:xfrm>
          <a:custGeom>
            <a:rect b="b" l="l" r="r" t="t"/>
            <a:pathLst>
              <a:path extrusionOk="0" h="16658" w="16628">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35"/>
          <p:cNvSpPr txBox="1"/>
          <p:nvPr>
            <p:ph type="title"/>
          </p:nvPr>
        </p:nvSpPr>
        <p:spPr>
          <a:xfrm>
            <a:off x="713225" y="1893100"/>
            <a:ext cx="3059700" cy="13443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600"/>
              <a:buNone/>
              <a:defRPr sz="5200"/>
            </a:lvl1pPr>
            <a:lvl2pPr lvl="1" algn="r">
              <a:lnSpc>
                <a:spcPct val="100000"/>
              </a:lnSpc>
              <a:spcBef>
                <a:spcPts val="0"/>
              </a:spcBef>
              <a:spcAft>
                <a:spcPts val="0"/>
              </a:spcAft>
              <a:buSzPts val="3600"/>
              <a:buNone/>
              <a:defRPr sz="3600"/>
            </a:lvl2pPr>
            <a:lvl3pPr lvl="2" algn="r">
              <a:lnSpc>
                <a:spcPct val="100000"/>
              </a:lnSpc>
              <a:spcBef>
                <a:spcPts val="0"/>
              </a:spcBef>
              <a:spcAft>
                <a:spcPts val="0"/>
              </a:spcAft>
              <a:buSzPts val="3600"/>
              <a:buNone/>
              <a:defRPr sz="3600"/>
            </a:lvl3pPr>
            <a:lvl4pPr lvl="3" algn="r">
              <a:lnSpc>
                <a:spcPct val="100000"/>
              </a:lnSpc>
              <a:spcBef>
                <a:spcPts val="0"/>
              </a:spcBef>
              <a:spcAft>
                <a:spcPts val="0"/>
              </a:spcAft>
              <a:buSzPts val="3600"/>
              <a:buNone/>
              <a:defRPr sz="3600"/>
            </a:lvl4pPr>
            <a:lvl5pPr lvl="4" algn="r">
              <a:lnSpc>
                <a:spcPct val="100000"/>
              </a:lnSpc>
              <a:spcBef>
                <a:spcPts val="0"/>
              </a:spcBef>
              <a:spcAft>
                <a:spcPts val="0"/>
              </a:spcAft>
              <a:buSzPts val="3600"/>
              <a:buNone/>
              <a:defRPr sz="3600"/>
            </a:lvl5pPr>
            <a:lvl6pPr lvl="5" algn="r">
              <a:lnSpc>
                <a:spcPct val="100000"/>
              </a:lnSpc>
              <a:spcBef>
                <a:spcPts val="0"/>
              </a:spcBef>
              <a:spcAft>
                <a:spcPts val="0"/>
              </a:spcAft>
              <a:buSzPts val="3600"/>
              <a:buNone/>
              <a:defRPr sz="3600"/>
            </a:lvl6pPr>
            <a:lvl7pPr lvl="6" algn="r">
              <a:lnSpc>
                <a:spcPct val="100000"/>
              </a:lnSpc>
              <a:spcBef>
                <a:spcPts val="0"/>
              </a:spcBef>
              <a:spcAft>
                <a:spcPts val="0"/>
              </a:spcAft>
              <a:buSzPts val="3600"/>
              <a:buNone/>
              <a:defRPr sz="3600"/>
            </a:lvl7pPr>
            <a:lvl8pPr lvl="7" algn="r">
              <a:lnSpc>
                <a:spcPct val="100000"/>
              </a:lnSpc>
              <a:spcBef>
                <a:spcPts val="0"/>
              </a:spcBef>
              <a:spcAft>
                <a:spcPts val="0"/>
              </a:spcAft>
              <a:buSzPts val="3600"/>
              <a:buNone/>
              <a:defRPr sz="3600"/>
            </a:lvl8pPr>
            <a:lvl9pPr lvl="8" algn="r">
              <a:lnSpc>
                <a:spcPct val="100000"/>
              </a:lnSpc>
              <a:spcBef>
                <a:spcPts val="0"/>
              </a:spcBef>
              <a:spcAft>
                <a:spcPts val="0"/>
              </a:spcAft>
              <a:buSzPts val="3600"/>
              <a:buNone/>
              <a:defRPr sz="3600"/>
            </a:lvl9pPr>
          </a:lstStyle>
          <a:p/>
        </p:txBody>
      </p:sp>
      <p:sp>
        <p:nvSpPr>
          <p:cNvPr id="93" name="Google Shape;93;p35"/>
          <p:cNvSpPr txBox="1"/>
          <p:nvPr>
            <p:ph idx="1" type="subTitle"/>
          </p:nvPr>
        </p:nvSpPr>
        <p:spPr>
          <a:xfrm>
            <a:off x="713225" y="3345925"/>
            <a:ext cx="3059700" cy="703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600"/>
            </a:lvl1pPr>
            <a:lvl2pPr lvl="1" algn="r">
              <a:lnSpc>
                <a:spcPct val="100000"/>
              </a:lnSpc>
              <a:spcBef>
                <a:spcPts val="0"/>
              </a:spcBef>
              <a:spcAft>
                <a:spcPts val="0"/>
              </a:spcAft>
              <a:buSzPts val="1400"/>
              <a:buNone/>
              <a:defRPr/>
            </a:lvl2pPr>
            <a:lvl3pPr lvl="2" algn="r">
              <a:lnSpc>
                <a:spcPct val="100000"/>
              </a:lnSpc>
              <a:spcBef>
                <a:spcPts val="0"/>
              </a:spcBef>
              <a:spcAft>
                <a:spcPts val="0"/>
              </a:spcAft>
              <a:buSzPts val="1400"/>
              <a:buNone/>
              <a:defRPr/>
            </a:lvl3pPr>
            <a:lvl4pPr lvl="3" algn="r">
              <a:lnSpc>
                <a:spcPct val="100000"/>
              </a:lnSpc>
              <a:spcBef>
                <a:spcPts val="0"/>
              </a:spcBef>
              <a:spcAft>
                <a:spcPts val="0"/>
              </a:spcAft>
              <a:buSzPts val="1400"/>
              <a:buNone/>
              <a:defRPr/>
            </a:lvl4pPr>
            <a:lvl5pPr lvl="4" algn="r">
              <a:lnSpc>
                <a:spcPct val="100000"/>
              </a:lnSpc>
              <a:spcBef>
                <a:spcPts val="0"/>
              </a:spcBef>
              <a:spcAft>
                <a:spcPts val="0"/>
              </a:spcAft>
              <a:buSzPts val="1400"/>
              <a:buNone/>
              <a:defRPr/>
            </a:lvl5pPr>
            <a:lvl6pPr lvl="5" algn="r">
              <a:lnSpc>
                <a:spcPct val="100000"/>
              </a:lnSpc>
              <a:spcBef>
                <a:spcPts val="0"/>
              </a:spcBef>
              <a:spcAft>
                <a:spcPts val="0"/>
              </a:spcAft>
              <a:buSzPts val="1400"/>
              <a:buNone/>
              <a:defRPr/>
            </a:lvl6pPr>
            <a:lvl7pPr lvl="6" algn="r">
              <a:lnSpc>
                <a:spcPct val="100000"/>
              </a:lnSpc>
              <a:spcBef>
                <a:spcPts val="0"/>
              </a:spcBef>
              <a:spcAft>
                <a:spcPts val="0"/>
              </a:spcAft>
              <a:buSzPts val="1400"/>
              <a:buNone/>
              <a:defRPr/>
            </a:lvl7pPr>
            <a:lvl8pPr lvl="7" algn="r">
              <a:lnSpc>
                <a:spcPct val="100000"/>
              </a:lnSpc>
              <a:spcBef>
                <a:spcPts val="0"/>
              </a:spcBef>
              <a:spcAft>
                <a:spcPts val="0"/>
              </a:spcAft>
              <a:buSzPts val="1400"/>
              <a:buNone/>
              <a:defRPr/>
            </a:lvl8pPr>
            <a:lvl9pPr lvl="8" algn="r">
              <a:lnSpc>
                <a:spcPct val="100000"/>
              </a:lnSpc>
              <a:spcBef>
                <a:spcPts val="0"/>
              </a:spcBef>
              <a:spcAft>
                <a:spcPts val="0"/>
              </a:spcAft>
              <a:buSzPts val="1400"/>
              <a:buNone/>
              <a:defRPr/>
            </a:lvl9pPr>
          </a:lstStyle>
          <a:p/>
        </p:txBody>
      </p:sp>
      <p:sp>
        <p:nvSpPr>
          <p:cNvPr id="94" name="Google Shape;94;p35"/>
          <p:cNvSpPr txBox="1"/>
          <p:nvPr>
            <p:ph idx="2" type="title"/>
          </p:nvPr>
        </p:nvSpPr>
        <p:spPr>
          <a:xfrm>
            <a:off x="713225" y="533500"/>
            <a:ext cx="1905600" cy="1239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8900"/>
              <a:buNone/>
              <a:defRPr sz="8900">
                <a:solidFill>
                  <a:schemeClr val="lt2"/>
                </a:solidFill>
              </a:defRPr>
            </a:lvl1pPr>
            <a:lvl2pPr lvl="1" algn="r">
              <a:lnSpc>
                <a:spcPct val="100000"/>
              </a:lnSpc>
              <a:spcBef>
                <a:spcPts val="0"/>
              </a:spcBef>
              <a:spcAft>
                <a:spcPts val="0"/>
              </a:spcAft>
              <a:buSzPts val="8900"/>
              <a:buNone/>
              <a:defRPr sz="8900"/>
            </a:lvl2pPr>
            <a:lvl3pPr lvl="2" algn="r">
              <a:lnSpc>
                <a:spcPct val="100000"/>
              </a:lnSpc>
              <a:spcBef>
                <a:spcPts val="0"/>
              </a:spcBef>
              <a:spcAft>
                <a:spcPts val="0"/>
              </a:spcAft>
              <a:buSzPts val="8900"/>
              <a:buNone/>
              <a:defRPr sz="8900"/>
            </a:lvl3pPr>
            <a:lvl4pPr lvl="3" algn="r">
              <a:lnSpc>
                <a:spcPct val="100000"/>
              </a:lnSpc>
              <a:spcBef>
                <a:spcPts val="0"/>
              </a:spcBef>
              <a:spcAft>
                <a:spcPts val="0"/>
              </a:spcAft>
              <a:buSzPts val="8900"/>
              <a:buNone/>
              <a:defRPr sz="8900"/>
            </a:lvl4pPr>
            <a:lvl5pPr lvl="4" algn="r">
              <a:lnSpc>
                <a:spcPct val="100000"/>
              </a:lnSpc>
              <a:spcBef>
                <a:spcPts val="0"/>
              </a:spcBef>
              <a:spcAft>
                <a:spcPts val="0"/>
              </a:spcAft>
              <a:buSzPts val="8900"/>
              <a:buNone/>
              <a:defRPr sz="8900"/>
            </a:lvl5pPr>
            <a:lvl6pPr lvl="5" algn="r">
              <a:lnSpc>
                <a:spcPct val="100000"/>
              </a:lnSpc>
              <a:spcBef>
                <a:spcPts val="0"/>
              </a:spcBef>
              <a:spcAft>
                <a:spcPts val="0"/>
              </a:spcAft>
              <a:buSzPts val="8900"/>
              <a:buNone/>
              <a:defRPr sz="8900"/>
            </a:lvl6pPr>
            <a:lvl7pPr lvl="6" algn="r">
              <a:lnSpc>
                <a:spcPct val="100000"/>
              </a:lnSpc>
              <a:spcBef>
                <a:spcPts val="0"/>
              </a:spcBef>
              <a:spcAft>
                <a:spcPts val="0"/>
              </a:spcAft>
              <a:buSzPts val="8900"/>
              <a:buNone/>
              <a:defRPr sz="8900"/>
            </a:lvl7pPr>
            <a:lvl8pPr lvl="7" algn="r">
              <a:lnSpc>
                <a:spcPct val="100000"/>
              </a:lnSpc>
              <a:spcBef>
                <a:spcPts val="0"/>
              </a:spcBef>
              <a:spcAft>
                <a:spcPts val="0"/>
              </a:spcAft>
              <a:buSzPts val="8900"/>
              <a:buNone/>
              <a:defRPr sz="8900"/>
            </a:lvl8pPr>
            <a:lvl9pPr lvl="8" algn="r">
              <a:lnSpc>
                <a:spcPct val="100000"/>
              </a:lnSpc>
              <a:spcBef>
                <a:spcPts val="0"/>
              </a:spcBef>
              <a:spcAft>
                <a:spcPts val="0"/>
              </a:spcAft>
              <a:buSzPts val="8900"/>
              <a:buNone/>
              <a:defRPr sz="89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 header 2">
    <p:spTree>
      <p:nvGrpSpPr>
        <p:cNvPr id="95" name="Shape 95"/>
        <p:cNvGrpSpPr/>
        <p:nvPr/>
      </p:nvGrpSpPr>
      <p:grpSpPr>
        <a:xfrm>
          <a:off x="0" y="0"/>
          <a:ext cx="0" cy="0"/>
          <a:chOff x="0" y="0"/>
          <a:chExt cx="0" cy="0"/>
        </a:xfrm>
      </p:grpSpPr>
      <p:sp>
        <p:nvSpPr>
          <p:cNvPr id="96" name="Google Shape;96;p36"/>
          <p:cNvSpPr/>
          <p:nvPr/>
        </p:nvSpPr>
        <p:spPr>
          <a:xfrm flipH="1">
            <a:off x="1958387" y="3393284"/>
            <a:ext cx="3508083" cy="1750210"/>
          </a:xfrm>
          <a:custGeom>
            <a:rect b="b" l="l" r="r" t="t"/>
            <a:pathLst>
              <a:path extrusionOk="0" h="13466" w="26992">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36"/>
          <p:cNvSpPr/>
          <p:nvPr/>
        </p:nvSpPr>
        <p:spPr>
          <a:xfrm flipH="1">
            <a:off x="6983856" y="0"/>
            <a:ext cx="2160144" cy="2162728"/>
          </a:xfrm>
          <a:custGeom>
            <a:rect b="b" l="l" r="r" t="t"/>
            <a:pathLst>
              <a:path extrusionOk="0" h="25746" w="25716">
                <a:moveTo>
                  <a:pt x="0" y="0"/>
                </a:moveTo>
                <a:lnTo>
                  <a:pt x="0" y="25745"/>
                </a:lnTo>
                <a:cubicBezTo>
                  <a:pt x="14195" y="25745"/>
                  <a:pt x="25715" y="14225"/>
                  <a:pt x="25715" y="0"/>
                </a:cubicBezTo>
                <a:close/>
              </a:path>
            </a:pathLst>
          </a:custGeom>
          <a:solidFill>
            <a:srgbClr val="D9D9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36"/>
          <p:cNvSpPr txBox="1"/>
          <p:nvPr>
            <p:ph type="title"/>
          </p:nvPr>
        </p:nvSpPr>
        <p:spPr>
          <a:xfrm>
            <a:off x="5230375" y="1893100"/>
            <a:ext cx="3200400" cy="13443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600"/>
              <a:buNone/>
              <a:defRPr sz="52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99" name="Google Shape;99;p36"/>
          <p:cNvSpPr txBox="1"/>
          <p:nvPr>
            <p:ph idx="2" type="title"/>
          </p:nvPr>
        </p:nvSpPr>
        <p:spPr>
          <a:xfrm>
            <a:off x="5230375" y="533500"/>
            <a:ext cx="1905600" cy="1239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8900"/>
              <a:buNone/>
              <a:defRPr sz="8900">
                <a:solidFill>
                  <a:schemeClr val="lt2"/>
                </a:solidFill>
              </a:defRPr>
            </a:lvl1pPr>
            <a:lvl2pPr lvl="1" algn="ctr">
              <a:lnSpc>
                <a:spcPct val="100000"/>
              </a:lnSpc>
              <a:spcBef>
                <a:spcPts val="0"/>
              </a:spcBef>
              <a:spcAft>
                <a:spcPts val="0"/>
              </a:spcAft>
              <a:buSzPts val="8900"/>
              <a:buNone/>
              <a:defRPr sz="8900"/>
            </a:lvl2pPr>
            <a:lvl3pPr lvl="2" algn="ctr">
              <a:lnSpc>
                <a:spcPct val="100000"/>
              </a:lnSpc>
              <a:spcBef>
                <a:spcPts val="0"/>
              </a:spcBef>
              <a:spcAft>
                <a:spcPts val="0"/>
              </a:spcAft>
              <a:buSzPts val="8900"/>
              <a:buNone/>
              <a:defRPr sz="8900"/>
            </a:lvl3pPr>
            <a:lvl4pPr lvl="3" algn="ctr">
              <a:lnSpc>
                <a:spcPct val="100000"/>
              </a:lnSpc>
              <a:spcBef>
                <a:spcPts val="0"/>
              </a:spcBef>
              <a:spcAft>
                <a:spcPts val="0"/>
              </a:spcAft>
              <a:buSzPts val="8900"/>
              <a:buNone/>
              <a:defRPr sz="8900"/>
            </a:lvl4pPr>
            <a:lvl5pPr lvl="4" algn="ctr">
              <a:lnSpc>
                <a:spcPct val="100000"/>
              </a:lnSpc>
              <a:spcBef>
                <a:spcPts val="0"/>
              </a:spcBef>
              <a:spcAft>
                <a:spcPts val="0"/>
              </a:spcAft>
              <a:buSzPts val="8900"/>
              <a:buNone/>
              <a:defRPr sz="8900"/>
            </a:lvl5pPr>
            <a:lvl6pPr lvl="5" algn="ctr">
              <a:lnSpc>
                <a:spcPct val="100000"/>
              </a:lnSpc>
              <a:spcBef>
                <a:spcPts val="0"/>
              </a:spcBef>
              <a:spcAft>
                <a:spcPts val="0"/>
              </a:spcAft>
              <a:buSzPts val="8900"/>
              <a:buNone/>
              <a:defRPr sz="8900"/>
            </a:lvl6pPr>
            <a:lvl7pPr lvl="6" algn="ctr">
              <a:lnSpc>
                <a:spcPct val="100000"/>
              </a:lnSpc>
              <a:spcBef>
                <a:spcPts val="0"/>
              </a:spcBef>
              <a:spcAft>
                <a:spcPts val="0"/>
              </a:spcAft>
              <a:buSzPts val="8900"/>
              <a:buNone/>
              <a:defRPr sz="8900"/>
            </a:lvl7pPr>
            <a:lvl8pPr lvl="7" algn="ctr">
              <a:lnSpc>
                <a:spcPct val="100000"/>
              </a:lnSpc>
              <a:spcBef>
                <a:spcPts val="0"/>
              </a:spcBef>
              <a:spcAft>
                <a:spcPts val="0"/>
              </a:spcAft>
              <a:buSzPts val="8900"/>
              <a:buNone/>
              <a:defRPr sz="8900"/>
            </a:lvl8pPr>
            <a:lvl9pPr lvl="8" algn="ctr">
              <a:lnSpc>
                <a:spcPct val="100000"/>
              </a:lnSpc>
              <a:spcBef>
                <a:spcPts val="0"/>
              </a:spcBef>
              <a:spcAft>
                <a:spcPts val="0"/>
              </a:spcAft>
              <a:buSzPts val="8900"/>
              <a:buNone/>
              <a:defRPr sz="89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3.xml"/><Relationship Id="rId22" Type="http://schemas.openxmlformats.org/officeDocument/2006/relationships/slideLayout" Target="../slideLayouts/slideLayout15.xml"/><Relationship Id="rId21" Type="http://schemas.openxmlformats.org/officeDocument/2006/relationships/slideLayout" Target="../slideLayouts/slideLayout14.xml"/><Relationship Id="rId24" Type="http://schemas.openxmlformats.org/officeDocument/2006/relationships/slideLayout" Target="../slideLayouts/slideLayout17.xml"/><Relationship Id="rId23" Type="http://schemas.openxmlformats.org/officeDocument/2006/relationships/slideLayout" Target="../slideLayouts/slideLayout16.xml"/><Relationship Id="rId1" Type="http://schemas.openxmlformats.org/officeDocument/2006/relationships/image" Target="../media/image15.png"/><Relationship Id="rId2" Type="http://schemas.openxmlformats.org/officeDocument/2006/relationships/image" Target="../media/image5.png"/><Relationship Id="rId3" Type="http://schemas.openxmlformats.org/officeDocument/2006/relationships/image" Target="../media/image4.png"/><Relationship Id="rId4" Type="http://schemas.openxmlformats.org/officeDocument/2006/relationships/image" Target="../media/image2.png"/><Relationship Id="rId9" Type="http://schemas.openxmlformats.org/officeDocument/2006/relationships/slideLayout" Target="../slideLayouts/slideLayout2.xml"/><Relationship Id="rId25" Type="http://schemas.openxmlformats.org/officeDocument/2006/relationships/theme" Target="../theme/theme2.xml"/><Relationship Id="rId5" Type="http://schemas.openxmlformats.org/officeDocument/2006/relationships/image" Target="../media/image1.png"/><Relationship Id="rId6" Type="http://schemas.openxmlformats.org/officeDocument/2006/relationships/image" Target="../media/image3.jpg"/><Relationship Id="rId7" Type="http://schemas.openxmlformats.org/officeDocument/2006/relationships/image" Target="../media/image6.png"/><Relationship Id="rId8" Type="http://schemas.openxmlformats.org/officeDocument/2006/relationships/slideLayout" Target="../slideLayouts/slideLayout1.xml"/><Relationship Id="rId11" Type="http://schemas.openxmlformats.org/officeDocument/2006/relationships/slideLayout" Target="../slideLayouts/slideLayout4.xml"/><Relationship Id="rId10" Type="http://schemas.openxmlformats.org/officeDocument/2006/relationships/slideLayout" Target="../slideLayouts/slideLayout3.xml"/><Relationship Id="rId13" Type="http://schemas.openxmlformats.org/officeDocument/2006/relationships/slideLayout" Target="../slideLayouts/slideLayout6.xml"/><Relationship Id="rId12" Type="http://schemas.openxmlformats.org/officeDocument/2006/relationships/slideLayout" Target="../slideLayouts/slideLayout5.xml"/><Relationship Id="rId15" Type="http://schemas.openxmlformats.org/officeDocument/2006/relationships/slideLayout" Target="../slideLayouts/slideLayout8.xml"/><Relationship Id="rId14" Type="http://schemas.openxmlformats.org/officeDocument/2006/relationships/slideLayout" Target="../slideLayouts/slideLayout7.xml"/><Relationship Id="rId17" Type="http://schemas.openxmlformats.org/officeDocument/2006/relationships/slideLayout" Target="../slideLayouts/slideLayout10.xml"/><Relationship Id="rId16" Type="http://schemas.openxmlformats.org/officeDocument/2006/relationships/slideLayout" Target="../slideLayouts/slideLayout9.xml"/><Relationship Id="rId19" Type="http://schemas.openxmlformats.org/officeDocument/2006/relationships/slideLayout" Target="../slideLayouts/slideLayout12.xml"/><Relationship Id="rId18" Type="http://schemas.openxmlformats.org/officeDocument/2006/relationships/slideLayout" Target="../slideLayouts/slideLayout11.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slideLayout" Target="../slideLayouts/slideLayout19.xml"/><Relationship Id="rId3" Type="http://schemas.openxmlformats.org/officeDocument/2006/relationships/slideLayout" Target="../slideLayouts/slideLayout20.xml"/><Relationship Id="rId4" Type="http://schemas.openxmlformats.org/officeDocument/2006/relationships/slideLayout" Target="../slideLayouts/slideLayout21.xml"/><Relationship Id="rId9" Type="http://schemas.openxmlformats.org/officeDocument/2006/relationships/slideLayout" Target="../slideLayouts/slideLayout26.xml"/><Relationship Id="rId5" Type="http://schemas.openxmlformats.org/officeDocument/2006/relationships/slideLayout" Target="../slideLayouts/slideLayout22.xml"/><Relationship Id="rId6" Type="http://schemas.openxmlformats.org/officeDocument/2006/relationships/slideLayout" Target="../slideLayouts/slideLayout23.xml"/><Relationship Id="rId7" Type="http://schemas.openxmlformats.org/officeDocument/2006/relationships/slideLayout" Target="../slideLayouts/slideLayout24.xml"/><Relationship Id="rId8" Type="http://schemas.openxmlformats.org/officeDocument/2006/relationships/slideLayout" Target="../slideLayouts/slideLayout25.xml"/><Relationship Id="rId11" Type="http://schemas.openxmlformats.org/officeDocument/2006/relationships/slideLayout" Target="../slideLayouts/slideLayout28.xml"/><Relationship Id="rId10" Type="http://schemas.openxmlformats.org/officeDocument/2006/relationships/slideLayout" Target="../slideLayouts/slideLayout27.xml"/><Relationship Id="rId1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2"/>
        </a:solidFill>
      </p:bgPr>
    </p:bg>
    <p:spTree>
      <p:nvGrpSpPr>
        <p:cNvPr id="9" name="Shape 9"/>
        <p:cNvGrpSpPr/>
        <p:nvPr/>
      </p:nvGrpSpPr>
      <p:grpSpPr>
        <a:xfrm>
          <a:off x="0" y="0"/>
          <a:ext cx="0" cy="0"/>
          <a:chOff x="0" y="0"/>
          <a:chExt cx="0" cy="0"/>
        </a:xfrm>
      </p:grpSpPr>
      <p:sp>
        <p:nvSpPr>
          <p:cNvPr id="10" name="Google Shape;10;p15"/>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Clr>
                <a:schemeClr val="dk1"/>
              </a:buClr>
              <a:buSzPts val="3000"/>
              <a:buFont typeface="Barlow ExtraBold"/>
              <a:buNone/>
              <a:defRPr b="0" i="0" sz="3000" u="none" cap="none" strike="noStrike">
                <a:solidFill>
                  <a:schemeClr val="dk1"/>
                </a:solidFill>
                <a:latin typeface="Barlow ExtraBold"/>
                <a:ea typeface="Barlow ExtraBold"/>
                <a:cs typeface="Barlow ExtraBold"/>
                <a:sym typeface="Barlow ExtraBold"/>
              </a:defRPr>
            </a:lvl1pPr>
            <a:lvl2pPr lvl="1" marR="0" rtl="0" algn="l">
              <a:lnSpc>
                <a:spcPct val="100000"/>
              </a:lnSpc>
              <a:spcBef>
                <a:spcPts val="0"/>
              </a:spcBef>
              <a:spcAft>
                <a:spcPts val="0"/>
              </a:spcAft>
              <a:buClr>
                <a:schemeClr val="dk1"/>
              </a:buClr>
              <a:buSzPts val="3000"/>
              <a:buFont typeface="Barlow ExtraBold"/>
              <a:buNone/>
              <a:defRPr b="0" i="0" sz="3000" u="none" cap="none" strike="noStrike">
                <a:solidFill>
                  <a:schemeClr val="dk1"/>
                </a:solidFill>
                <a:latin typeface="Barlow ExtraBold"/>
                <a:ea typeface="Barlow ExtraBold"/>
                <a:cs typeface="Barlow ExtraBold"/>
                <a:sym typeface="Barlow ExtraBold"/>
              </a:defRPr>
            </a:lvl2pPr>
            <a:lvl3pPr lvl="2" marR="0" rtl="0" algn="l">
              <a:lnSpc>
                <a:spcPct val="100000"/>
              </a:lnSpc>
              <a:spcBef>
                <a:spcPts val="0"/>
              </a:spcBef>
              <a:spcAft>
                <a:spcPts val="0"/>
              </a:spcAft>
              <a:buClr>
                <a:schemeClr val="dk1"/>
              </a:buClr>
              <a:buSzPts val="3000"/>
              <a:buFont typeface="Barlow ExtraBold"/>
              <a:buNone/>
              <a:defRPr b="0" i="0" sz="3000" u="none" cap="none" strike="noStrike">
                <a:solidFill>
                  <a:schemeClr val="dk1"/>
                </a:solidFill>
                <a:latin typeface="Barlow ExtraBold"/>
                <a:ea typeface="Barlow ExtraBold"/>
                <a:cs typeface="Barlow ExtraBold"/>
                <a:sym typeface="Barlow ExtraBold"/>
              </a:defRPr>
            </a:lvl3pPr>
            <a:lvl4pPr lvl="3" marR="0" rtl="0" algn="l">
              <a:lnSpc>
                <a:spcPct val="100000"/>
              </a:lnSpc>
              <a:spcBef>
                <a:spcPts val="0"/>
              </a:spcBef>
              <a:spcAft>
                <a:spcPts val="0"/>
              </a:spcAft>
              <a:buClr>
                <a:schemeClr val="dk1"/>
              </a:buClr>
              <a:buSzPts val="3000"/>
              <a:buFont typeface="Barlow ExtraBold"/>
              <a:buNone/>
              <a:defRPr b="0" i="0" sz="3000" u="none" cap="none" strike="noStrike">
                <a:solidFill>
                  <a:schemeClr val="dk1"/>
                </a:solidFill>
                <a:latin typeface="Barlow ExtraBold"/>
                <a:ea typeface="Barlow ExtraBold"/>
                <a:cs typeface="Barlow ExtraBold"/>
                <a:sym typeface="Barlow ExtraBold"/>
              </a:defRPr>
            </a:lvl4pPr>
            <a:lvl5pPr lvl="4" marR="0" rtl="0" algn="l">
              <a:lnSpc>
                <a:spcPct val="100000"/>
              </a:lnSpc>
              <a:spcBef>
                <a:spcPts val="0"/>
              </a:spcBef>
              <a:spcAft>
                <a:spcPts val="0"/>
              </a:spcAft>
              <a:buClr>
                <a:schemeClr val="dk1"/>
              </a:buClr>
              <a:buSzPts val="3000"/>
              <a:buFont typeface="Barlow ExtraBold"/>
              <a:buNone/>
              <a:defRPr b="0" i="0" sz="3000" u="none" cap="none" strike="noStrike">
                <a:solidFill>
                  <a:schemeClr val="dk1"/>
                </a:solidFill>
                <a:latin typeface="Barlow ExtraBold"/>
                <a:ea typeface="Barlow ExtraBold"/>
                <a:cs typeface="Barlow ExtraBold"/>
                <a:sym typeface="Barlow ExtraBold"/>
              </a:defRPr>
            </a:lvl5pPr>
            <a:lvl6pPr lvl="5" marR="0" rtl="0" algn="l">
              <a:lnSpc>
                <a:spcPct val="100000"/>
              </a:lnSpc>
              <a:spcBef>
                <a:spcPts val="0"/>
              </a:spcBef>
              <a:spcAft>
                <a:spcPts val="0"/>
              </a:spcAft>
              <a:buClr>
                <a:schemeClr val="dk1"/>
              </a:buClr>
              <a:buSzPts val="3000"/>
              <a:buFont typeface="Barlow ExtraBold"/>
              <a:buNone/>
              <a:defRPr b="0" i="0" sz="3000" u="none" cap="none" strike="noStrike">
                <a:solidFill>
                  <a:schemeClr val="dk1"/>
                </a:solidFill>
                <a:latin typeface="Barlow ExtraBold"/>
                <a:ea typeface="Barlow ExtraBold"/>
                <a:cs typeface="Barlow ExtraBold"/>
                <a:sym typeface="Barlow ExtraBold"/>
              </a:defRPr>
            </a:lvl6pPr>
            <a:lvl7pPr lvl="6" marR="0" rtl="0" algn="l">
              <a:lnSpc>
                <a:spcPct val="100000"/>
              </a:lnSpc>
              <a:spcBef>
                <a:spcPts val="0"/>
              </a:spcBef>
              <a:spcAft>
                <a:spcPts val="0"/>
              </a:spcAft>
              <a:buClr>
                <a:schemeClr val="dk1"/>
              </a:buClr>
              <a:buSzPts val="3000"/>
              <a:buFont typeface="Barlow ExtraBold"/>
              <a:buNone/>
              <a:defRPr b="0" i="0" sz="3000" u="none" cap="none" strike="noStrike">
                <a:solidFill>
                  <a:schemeClr val="dk1"/>
                </a:solidFill>
                <a:latin typeface="Barlow ExtraBold"/>
                <a:ea typeface="Barlow ExtraBold"/>
                <a:cs typeface="Barlow ExtraBold"/>
                <a:sym typeface="Barlow ExtraBold"/>
              </a:defRPr>
            </a:lvl7pPr>
            <a:lvl8pPr lvl="7" marR="0" rtl="0" algn="l">
              <a:lnSpc>
                <a:spcPct val="100000"/>
              </a:lnSpc>
              <a:spcBef>
                <a:spcPts val="0"/>
              </a:spcBef>
              <a:spcAft>
                <a:spcPts val="0"/>
              </a:spcAft>
              <a:buClr>
                <a:schemeClr val="dk1"/>
              </a:buClr>
              <a:buSzPts val="3000"/>
              <a:buFont typeface="Barlow ExtraBold"/>
              <a:buNone/>
              <a:defRPr b="0" i="0" sz="3000" u="none" cap="none" strike="noStrike">
                <a:solidFill>
                  <a:schemeClr val="dk1"/>
                </a:solidFill>
                <a:latin typeface="Barlow ExtraBold"/>
                <a:ea typeface="Barlow ExtraBold"/>
                <a:cs typeface="Barlow ExtraBold"/>
                <a:sym typeface="Barlow ExtraBold"/>
              </a:defRPr>
            </a:lvl8pPr>
            <a:lvl9pPr lvl="8" marR="0" rtl="0" algn="l">
              <a:lnSpc>
                <a:spcPct val="100000"/>
              </a:lnSpc>
              <a:spcBef>
                <a:spcPts val="0"/>
              </a:spcBef>
              <a:spcAft>
                <a:spcPts val="0"/>
              </a:spcAft>
              <a:buClr>
                <a:schemeClr val="dk1"/>
              </a:buClr>
              <a:buSzPts val="3000"/>
              <a:buFont typeface="Barlow ExtraBold"/>
              <a:buNone/>
              <a:defRPr b="0" i="0" sz="3000" u="none" cap="none" strike="noStrike">
                <a:solidFill>
                  <a:schemeClr val="dk1"/>
                </a:solidFill>
                <a:latin typeface="Barlow ExtraBold"/>
                <a:ea typeface="Barlow ExtraBold"/>
                <a:cs typeface="Barlow ExtraBold"/>
                <a:sym typeface="Barlow ExtraBold"/>
              </a:defRPr>
            </a:lvl9pPr>
          </a:lstStyle>
          <a:p/>
        </p:txBody>
      </p:sp>
      <p:sp>
        <p:nvSpPr>
          <p:cNvPr id="11" name="Google Shape;11;p15"/>
          <p:cNvSpPr txBox="1"/>
          <p:nvPr>
            <p:ph idx="1" type="body"/>
          </p:nvPr>
        </p:nvSpPr>
        <p:spPr>
          <a:xfrm>
            <a:off x="311700" y="1152475"/>
            <a:ext cx="8520600" cy="2558913"/>
          </a:xfrm>
          <a:prstGeom prst="rect">
            <a:avLst/>
          </a:prstGeom>
          <a:noFill/>
          <a:ln>
            <a:noFill/>
          </a:ln>
        </p:spPr>
        <p:txBody>
          <a:bodyPr anchorCtr="0" anchor="t" bIns="91425" lIns="91425" spcFirstLastPara="1" rIns="91425" wrap="square" tIns="91425">
            <a:noAutofit/>
          </a:bodyPr>
          <a:lstStyle>
            <a:lvl1pPr indent="-342900" lvl="0" marL="457200" marR="0" rtl="0" algn="l">
              <a:lnSpc>
                <a:spcPct val="100000"/>
              </a:lnSpc>
              <a:spcBef>
                <a:spcPts val="0"/>
              </a:spcBef>
              <a:spcAft>
                <a:spcPts val="0"/>
              </a:spcAft>
              <a:buClr>
                <a:schemeClr val="dk1"/>
              </a:buClr>
              <a:buSzPts val="1800"/>
              <a:buFont typeface="DM Sans"/>
              <a:buChar char="●"/>
              <a:defRPr b="0" i="0" sz="1800" u="none" cap="none" strike="noStrike">
                <a:solidFill>
                  <a:schemeClr val="dk1"/>
                </a:solidFill>
                <a:latin typeface="DM Sans"/>
                <a:ea typeface="DM Sans"/>
                <a:cs typeface="DM Sans"/>
                <a:sym typeface="DM Sans"/>
              </a:defRPr>
            </a:lvl1pPr>
            <a:lvl2pPr indent="-317500" lvl="1" marL="914400" marR="0" rtl="0" algn="l">
              <a:lnSpc>
                <a:spcPct val="100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2pPr>
            <a:lvl3pPr indent="-317500" lvl="2" marL="1371600" marR="0" rtl="0" algn="l">
              <a:lnSpc>
                <a:spcPct val="100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3pPr>
            <a:lvl4pPr indent="-317500" lvl="3" marL="1828800" marR="0" rtl="0" algn="l">
              <a:lnSpc>
                <a:spcPct val="100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4pPr>
            <a:lvl5pPr indent="-317500" lvl="4" marL="2286000" marR="0" rtl="0" algn="l">
              <a:lnSpc>
                <a:spcPct val="100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5pPr>
            <a:lvl6pPr indent="-317500" lvl="5" marL="2743200" marR="0" rtl="0" algn="l">
              <a:lnSpc>
                <a:spcPct val="100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6pPr>
            <a:lvl7pPr indent="-317500" lvl="6" marL="3200400" marR="0" rtl="0" algn="l">
              <a:lnSpc>
                <a:spcPct val="100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7pPr>
            <a:lvl8pPr indent="-317500" lvl="7" marL="3657600" marR="0" rtl="0" algn="l">
              <a:lnSpc>
                <a:spcPct val="100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8pPr>
            <a:lvl9pPr indent="-317500" lvl="8" marL="4114800" marR="0" rtl="0" algn="l">
              <a:lnSpc>
                <a:spcPct val="100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9pPr>
          </a:lstStyle>
          <a:p/>
        </p:txBody>
      </p:sp>
      <p:sp>
        <p:nvSpPr>
          <p:cNvPr id="12" name="Google Shape;12;p15"/>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grpSp>
        <p:nvGrpSpPr>
          <p:cNvPr id="13" name="Google Shape;13;p15"/>
          <p:cNvGrpSpPr/>
          <p:nvPr/>
        </p:nvGrpSpPr>
        <p:grpSpPr>
          <a:xfrm>
            <a:off x="451398" y="4670994"/>
            <a:ext cx="8241498" cy="393600"/>
            <a:chOff x="451398" y="4670994"/>
            <a:chExt cx="8241498" cy="393600"/>
          </a:xfrm>
        </p:grpSpPr>
        <p:sp>
          <p:nvSpPr>
            <p:cNvPr id="14" name="Google Shape;14;p15"/>
            <p:cNvSpPr/>
            <p:nvPr/>
          </p:nvSpPr>
          <p:spPr>
            <a:xfrm>
              <a:off x="451398" y="4670994"/>
              <a:ext cx="8241498" cy="393600"/>
            </a:xfrm>
            <a:prstGeom prst="rect">
              <a:avLst/>
            </a:prstGeom>
            <a:solidFill>
              <a:schemeClr val="accent3"/>
            </a:solidFill>
            <a:ln cap="flat" cmpd="sng" w="25400">
              <a:solidFill>
                <a:srgbClr val="BABAB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descr="Logo&#10;&#10;Description automatically generated" id="15" name="Google Shape;15;p15"/>
            <p:cNvPicPr preferRelativeResize="0"/>
            <p:nvPr/>
          </p:nvPicPr>
          <p:blipFill rotWithShape="1">
            <a:blip r:embed="rId1">
              <a:alphaModFix/>
            </a:blip>
            <a:srcRect b="18840" l="0" r="0" t="17152"/>
            <a:stretch/>
          </p:blipFill>
          <p:spPr>
            <a:xfrm>
              <a:off x="501624" y="4702935"/>
              <a:ext cx="873448" cy="325754"/>
            </a:xfrm>
            <a:prstGeom prst="rect">
              <a:avLst/>
            </a:prstGeom>
            <a:noFill/>
            <a:ln>
              <a:noFill/>
            </a:ln>
          </p:spPr>
        </p:pic>
        <p:pic>
          <p:nvPicPr>
            <p:cNvPr id="16" name="Google Shape;16;p15"/>
            <p:cNvPicPr preferRelativeResize="0"/>
            <p:nvPr/>
          </p:nvPicPr>
          <p:blipFill rotWithShape="1">
            <a:blip r:embed="rId2">
              <a:alphaModFix/>
            </a:blip>
            <a:srcRect b="0" l="0" r="0" t="0"/>
            <a:stretch/>
          </p:blipFill>
          <p:spPr>
            <a:xfrm>
              <a:off x="1684807" y="4715127"/>
              <a:ext cx="1183361" cy="323109"/>
            </a:xfrm>
            <a:prstGeom prst="rect">
              <a:avLst/>
            </a:prstGeom>
            <a:noFill/>
            <a:ln>
              <a:noFill/>
            </a:ln>
          </p:spPr>
        </p:pic>
        <p:pic>
          <p:nvPicPr>
            <p:cNvPr descr="Icon&#10;&#10;Description automatically generated" id="17" name="Google Shape;17;p15"/>
            <p:cNvPicPr preferRelativeResize="0"/>
            <p:nvPr/>
          </p:nvPicPr>
          <p:blipFill rotWithShape="1">
            <a:blip r:embed="rId3">
              <a:alphaModFix/>
            </a:blip>
            <a:srcRect b="0" l="0" r="0" t="0"/>
            <a:stretch/>
          </p:blipFill>
          <p:spPr>
            <a:xfrm>
              <a:off x="3199978" y="4702935"/>
              <a:ext cx="207686" cy="319733"/>
            </a:xfrm>
            <a:prstGeom prst="rect">
              <a:avLst/>
            </a:prstGeom>
            <a:noFill/>
            <a:ln>
              <a:noFill/>
            </a:ln>
          </p:spPr>
        </p:pic>
        <p:pic>
          <p:nvPicPr>
            <p:cNvPr descr="A picture containing text&#10;&#10;Description automatically generated" id="18" name="Google Shape;18;p15"/>
            <p:cNvPicPr preferRelativeResize="0"/>
            <p:nvPr/>
          </p:nvPicPr>
          <p:blipFill rotWithShape="1">
            <a:blip r:embed="rId4">
              <a:alphaModFix/>
            </a:blip>
            <a:srcRect b="35616" l="0" r="0" t="29243"/>
            <a:stretch/>
          </p:blipFill>
          <p:spPr>
            <a:xfrm>
              <a:off x="3714920" y="4712716"/>
              <a:ext cx="928200" cy="326180"/>
            </a:xfrm>
            <a:prstGeom prst="rect">
              <a:avLst/>
            </a:prstGeom>
            <a:noFill/>
            <a:ln>
              <a:noFill/>
            </a:ln>
          </p:spPr>
        </p:pic>
        <p:pic>
          <p:nvPicPr>
            <p:cNvPr descr="A picture containing logo&#10;&#10;Description automatically generated" id="19" name="Google Shape;19;p15"/>
            <p:cNvPicPr preferRelativeResize="0"/>
            <p:nvPr/>
          </p:nvPicPr>
          <p:blipFill rotWithShape="1">
            <a:blip r:embed="rId5">
              <a:alphaModFix/>
            </a:blip>
            <a:srcRect b="26650" l="0" r="0" t="24767"/>
            <a:stretch/>
          </p:blipFill>
          <p:spPr>
            <a:xfrm>
              <a:off x="4931156" y="4706907"/>
              <a:ext cx="655320" cy="318375"/>
            </a:xfrm>
            <a:prstGeom prst="rect">
              <a:avLst/>
            </a:prstGeom>
            <a:noFill/>
            <a:ln>
              <a:noFill/>
            </a:ln>
          </p:spPr>
        </p:pic>
        <p:pic>
          <p:nvPicPr>
            <p:cNvPr id="20" name="Google Shape;20;p15"/>
            <p:cNvPicPr preferRelativeResize="0"/>
            <p:nvPr/>
          </p:nvPicPr>
          <p:blipFill rotWithShape="1">
            <a:blip r:embed="rId6">
              <a:alphaModFix/>
            </a:blip>
            <a:srcRect b="10878" l="3090" r="26923" t="14015"/>
            <a:stretch/>
          </p:blipFill>
          <p:spPr>
            <a:xfrm>
              <a:off x="5895213" y="4704080"/>
              <a:ext cx="1474470" cy="325120"/>
            </a:xfrm>
            <a:prstGeom prst="rect">
              <a:avLst/>
            </a:prstGeom>
            <a:noFill/>
            <a:ln>
              <a:noFill/>
            </a:ln>
          </p:spPr>
        </p:pic>
        <p:pic>
          <p:nvPicPr>
            <p:cNvPr descr="A picture containing text, clipart&#10;&#10;Description automatically generated" id="21" name="Google Shape;21;p15"/>
            <p:cNvPicPr preferRelativeResize="0"/>
            <p:nvPr/>
          </p:nvPicPr>
          <p:blipFill rotWithShape="1">
            <a:blip r:embed="rId7">
              <a:alphaModFix/>
            </a:blip>
            <a:srcRect b="0" l="0" r="0" t="0"/>
            <a:stretch/>
          </p:blipFill>
          <p:spPr>
            <a:xfrm>
              <a:off x="7707857" y="4714240"/>
              <a:ext cx="878426" cy="307340"/>
            </a:xfrm>
            <a:prstGeom prst="rect">
              <a:avLst/>
            </a:prstGeom>
            <a:noFill/>
            <a:ln>
              <a:noFill/>
            </a:ln>
          </p:spPr>
        </p:pic>
      </p:grpSp>
    </p:spTree>
  </p:cSld>
  <p:clrMap accent1="accent1" accent2="accent2" accent3="accent3" accent4="accent4" accent5="accent5" accent6="accent6" bg1="lt1" bg2="dk2" tx1="dk1" tx2="lt2" folHlink="folHlink" hlink="hlink"/>
  <p:sldLayoutIdLst>
    <p:sldLayoutId id="2147483649" r:id="rId8"/>
    <p:sldLayoutId id="2147483650" r:id="rId9"/>
    <p:sldLayoutId id="2147483651" r:id="rId10"/>
    <p:sldLayoutId id="2147483652" r:id="rId11"/>
    <p:sldLayoutId id="2147483653" r:id="rId12"/>
    <p:sldLayoutId id="2147483654" r:id="rId13"/>
    <p:sldLayoutId id="2147483655" r:id="rId14"/>
    <p:sldLayoutId id="2147483656" r:id="rId15"/>
    <p:sldLayoutId id="2147483657" r:id="rId16"/>
    <p:sldLayoutId id="2147483658" r:id="rId17"/>
    <p:sldLayoutId id="2147483659" r:id="rId18"/>
    <p:sldLayoutId id="2147483660" r:id="rId19"/>
    <p:sldLayoutId id="2147483661" r:id="rId20"/>
    <p:sldLayoutId id="2147483662" r:id="rId21"/>
    <p:sldLayoutId id="2147483663" r:id="rId22"/>
    <p:sldLayoutId id="2147483664" r:id="rId23"/>
    <p:sldLayoutId id="2147483665" r:id="rId2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52" name="Shape 152"/>
        <p:cNvGrpSpPr/>
        <p:nvPr/>
      </p:nvGrpSpPr>
      <p:grpSpPr>
        <a:xfrm>
          <a:off x="0" y="0"/>
          <a:ext cx="0" cy="0"/>
          <a:chOff x="0" y="0"/>
          <a:chExt cx="0" cy="0"/>
        </a:xfrm>
      </p:grpSpPr>
      <p:sp>
        <p:nvSpPr>
          <p:cNvPr id="153" name="Google Shape;153;p18"/>
          <p:cNvSpPr txBox="1"/>
          <p:nvPr>
            <p:ph type="title"/>
          </p:nvPr>
        </p:nvSpPr>
        <p:spPr>
          <a:xfrm>
            <a:off x="457200" y="274638"/>
            <a:ext cx="8229600" cy="1143000"/>
          </a:xfrm>
          <a:prstGeom prst="rect">
            <a:avLst/>
          </a:prstGeom>
          <a:noFill/>
          <a:ln>
            <a:noFill/>
          </a:ln>
        </p:spPr>
        <p:txBody>
          <a:bodyPr anchorCtr="0" anchor="ctr" bIns="45700" lIns="91425" spcFirstLastPara="1" rIns="91425" wrap="square" tIns="45700">
            <a:normAutofit/>
          </a:bodyPr>
          <a:lstStyle>
            <a:lvl1pPr lvl="0" marR="0" rtl="0" algn="ctr">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54" name="Google Shape;154;p18"/>
          <p:cNvSpPr txBox="1"/>
          <p:nvPr>
            <p:ph idx="1" type="body"/>
          </p:nvPr>
        </p:nvSpPr>
        <p:spPr>
          <a:xfrm>
            <a:off x="457200" y="1600200"/>
            <a:ext cx="8229600" cy="4525963"/>
          </a:xfrm>
          <a:prstGeom prst="rect">
            <a:avLst/>
          </a:prstGeom>
          <a:noFill/>
          <a:ln>
            <a:noFill/>
          </a:ln>
        </p:spPr>
        <p:txBody>
          <a:bodyPr anchorCtr="0" anchor="t" bIns="45700" lIns="91425" spcFirstLastPara="1" rIns="91425" wrap="square" tIns="45700">
            <a:normAutofit/>
          </a:bodyPr>
          <a:lstStyle>
            <a:lvl1pPr indent="-431800" lvl="0" marL="457200" marR="0" rtl="0" algn="l">
              <a:spcBef>
                <a:spcPts val="640"/>
              </a:spcBef>
              <a:spcAft>
                <a:spcPts val="0"/>
              </a:spcAft>
              <a:buClr>
                <a:schemeClr val="dk1"/>
              </a:buClr>
              <a:buSzPts val="3200"/>
              <a:buFont typeface="Arial"/>
              <a:buChar char="•"/>
              <a:defRPr b="0" i="0" sz="3200" u="none" cap="none" strike="noStrike">
                <a:solidFill>
                  <a:schemeClr val="dk1"/>
                </a:solidFill>
                <a:latin typeface="Calibri"/>
                <a:ea typeface="Calibri"/>
                <a:cs typeface="Calibri"/>
                <a:sym typeface="Calibri"/>
              </a:defRPr>
            </a:lvl1pPr>
            <a:lvl2pPr indent="-406400" lvl="1" marL="914400" marR="0" rtl="0" algn="l">
              <a:spcBef>
                <a:spcPts val="56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2pPr>
            <a:lvl3pPr indent="-381000" lvl="2" marL="1371600" marR="0" rtl="0" algn="l">
              <a:spcBef>
                <a:spcPts val="48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3pPr>
            <a:lvl4pPr indent="-355600" lvl="3" marL="18288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4pPr>
            <a:lvl5pPr indent="-355600" lvl="4" marL="22860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5pPr>
            <a:lvl6pPr indent="-355600" lvl="5" marL="27432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6pPr>
            <a:lvl7pPr indent="-355600" lvl="6" marL="32004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7pPr>
            <a:lvl8pPr indent="-355600" lvl="7" marL="36576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8pPr>
            <a:lvl9pPr indent="-355600" lvl="8" marL="41148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9pPr>
          </a:lstStyle>
          <a:p/>
        </p:txBody>
      </p:sp>
      <p:sp>
        <p:nvSpPr>
          <p:cNvPr id="155" name="Google Shape;155;p18"/>
          <p:cNvSpPr txBox="1"/>
          <p:nvPr>
            <p:ph idx="10" type="dt"/>
          </p:nvPr>
        </p:nvSpPr>
        <p:spPr>
          <a:xfrm>
            <a:off x="457200" y="6356350"/>
            <a:ext cx="2133600" cy="365125"/>
          </a:xfrm>
          <a:prstGeom prst="rect">
            <a:avLst/>
          </a:prstGeom>
          <a:noFill/>
          <a:ln>
            <a:noFill/>
          </a:ln>
        </p:spPr>
        <p:txBody>
          <a:bodyPr anchorCtr="0" anchor="ctr" bIns="45700" lIns="91425" spcFirstLastPara="1" rIns="91425" wrap="square" tIns="45700">
            <a:noAutofit/>
          </a:bodyPr>
          <a:lstStyle>
            <a:lvl1pPr lvl="0" marR="0" rtl="0" algn="l">
              <a:spcBef>
                <a:spcPts val="0"/>
              </a:spcBef>
              <a:spcAft>
                <a:spcPts val="0"/>
              </a:spcAft>
              <a:buSzPts val="1400"/>
              <a:buNone/>
              <a:defRPr b="0" i="0" sz="1200" u="none" cap="none" strike="noStrike">
                <a:solidFill>
                  <a:srgbClr val="888888"/>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56" name="Google Shape;156;p18"/>
          <p:cNvSpPr txBox="1"/>
          <p:nvPr>
            <p:ph idx="11" type="ftr"/>
          </p:nvPr>
        </p:nvSpPr>
        <p:spPr>
          <a:xfrm>
            <a:off x="3124200" y="6356350"/>
            <a:ext cx="2895600" cy="365125"/>
          </a:xfrm>
          <a:prstGeom prst="rect">
            <a:avLst/>
          </a:prstGeom>
          <a:noFill/>
          <a:ln>
            <a:noFill/>
          </a:ln>
        </p:spPr>
        <p:txBody>
          <a:bodyPr anchorCtr="0" anchor="ctr" bIns="45700" lIns="91425" spcFirstLastPara="1" rIns="91425" wrap="square" tIns="45700">
            <a:noAutofit/>
          </a:bodyPr>
          <a:lstStyle>
            <a:lvl1pPr lvl="0" marR="0" rtl="0" algn="ctr">
              <a:spcBef>
                <a:spcPts val="0"/>
              </a:spcBef>
              <a:spcAft>
                <a:spcPts val="0"/>
              </a:spcAft>
              <a:buSzPts val="1400"/>
              <a:buNone/>
              <a:defRPr b="0" i="0" sz="1200" u="none" cap="none" strike="noStrike">
                <a:solidFill>
                  <a:srgbClr val="888888"/>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57" name="Google Shape;157;p18"/>
          <p:cNvSpPr txBox="1"/>
          <p:nvPr>
            <p:ph idx="12" type="sldNum"/>
          </p:nvPr>
        </p:nvSpPr>
        <p:spPr>
          <a:xfrm>
            <a:off x="6553200" y="6356350"/>
            <a:ext cx="2133600" cy="365125"/>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b="0" i="0" sz="1200" u="none" cap="none" strike="noStrike">
                <a:solidFill>
                  <a:srgbClr val="888888"/>
                </a:solidFill>
                <a:latin typeface="Calibri"/>
                <a:ea typeface="Calibri"/>
                <a:cs typeface="Calibri"/>
                <a:sym typeface="Calibri"/>
              </a:defRPr>
            </a:lvl1pPr>
            <a:lvl2pPr indent="0" lvl="1" marL="0" marR="0" rtl="0" algn="r">
              <a:spcBef>
                <a:spcPts val="0"/>
              </a:spcBef>
              <a:buNone/>
              <a:defRPr b="0" i="0" sz="1200" u="none" cap="none" strike="noStrike">
                <a:solidFill>
                  <a:srgbClr val="888888"/>
                </a:solidFill>
                <a:latin typeface="Calibri"/>
                <a:ea typeface="Calibri"/>
                <a:cs typeface="Calibri"/>
                <a:sym typeface="Calibri"/>
              </a:defRPr>
            </a:lvl2pPr>
            <a:lvl3pPr indent="0" lvl="2" marL="0" marR="0" rtl="0" algn="r">
              <a:spcBef>
                <a:spcPts val="0"/>
              </a:spcBef>
              <a:buNone/>
              <a:defRPr b="0" i="0" sz="1200" u="none" cap="none" strike="noStrike">
                <a:solidFill>
                  <a:srgbClr val="888888"/>
                </a:solidFill>
                <a:latin typeface="Calibri"/>
                <a:ea typeface="Calibri"/>
                <a:cs typeface="Calibri"/>
                <a:sym typeface="Calibri"/>
              </a:defRPr>
            </a:lvl3pPr>
            <a:lvl4pPr indent="0" lvl="3" marL="0" marR="0" rtl="0" algn="r">
              <a:spcBef>
                <a:spcPts val="0"/>
              </a:spcBef>
              <a:buNone/>
              <a:defRPr b="0" i="0" sz="1200" u="none" cap="none" strike="noStrike">
                <a:solidFill>
                  <a:srgbClr val="888888"/>
                </a:solidFill>
                <a:latin typeface="Calibri"/>
                <a:ea typeface="Calibri"/>
                <a:cs typeface="Calibri"/>
                <a:sym typeface="Calibri"/>
              </a:defRPr>
            </a:lvl4pPr>
            <a:lvl5pPr indent="0" lvl="4" marL="0" marR="0" rtl="0" algn="r">
              <a:spcBef>
                <a:spcPts val="0"/>
              </a:spcBef>
              <a:buNone/>
              <a:defRPr b="0" i="0" sz="1200" u="none" cap="none" strike="noStrike">
                <a:solidFill>
                  <a:srgbClr val="888888"/>
                </a:solidFill>
                <a:latin typeface="Calibri"/>
                <a:ea typeface="Calibri"/>
                <a:cs typeface="Calibri"/>
                <a:sym typeface="Calibri"/>
              </a:defRPr>
            </a:lvl5pPr>
            <a:lvl6pPr indent="0" lvl="5" marL="0" marR="0" rtl="0" algn="r">
              <a:spcBef>
                <a:spcPts val="0"/>
              </a:spcBef>
              <a:buNone/>
              <a:defRPr b="0" i="0" sz="1200" u="none" cap="none" strike="noStrike">
                <a:solidFill>
                  <a:srgbClr val="888888"/>
                </a:solidFill>
                <a:latin typeface="Calibri"/>
                <a:ea typeface="Calibri"/>
                <a:cs typeface="Calibri"/>
                <a:sym typeface="Calibri"/>
              </a:defRPr>
            </a:lvl6pPr>
            <a:lvl7pPr indent="0" lvl="6" marL="0" marR="0" rtl="0" algn="r">
              <a:spcBef>
                <a:spcPts val="0"/>
              </a:spcBef>
              <a:buNone/>
              <a:defRPr b="0" i="0" sz="1200" u="none" cap="none" strike="noStrike">
                <a:solidFill>
                  <a:srgbClr val="888888"/>
                </a:solidFill>
                <a:latin typeface="Calibri"/>
                <a:ea typeface="Calibri"/>
                <a:cs typeface="Calibri"/>
                <a:sym typeface="Calibri"/>
              </a:defRPr>
            </a:lvl7pPr>
            <a:lvl8pPr indent="0" lvl="7" marL="0" marR="0" rtl="0" algn="r">
              <a:spcBef>
                <a:spcPts val="0"/>
              </a:spcBef>
              <a:buNone/>
              <a:defRPr b="0" i="0" sz="1200" u="none" cap="none" strike="noStrike">
                <a:solidFill>
                  <a:srgbClr val="888888"/>
                </a:solidFill>
                <a:latin typeface="Calibri"/>
                <a:ea typeface="Calibri"/>
                <a:cs typeface="Calibri"/>
                <a:sym typeface="Calibri"/>
              </a:defRPr>
            </a:lvl8pPr>
            <a:lvl9pPr indent="0" lvl="8" marL="0" marR="0" rtl="0" algn="r">
              <a:spcBef>
                <a:spcPts val="0"/>
              </a:spcBef>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0.xml"/><Relationship Id="rId3" Type="http://schemas.openxmlformats.org/officeDocument/2006/relationships/image" Target="../media/image31.png"/><Relationship Id="rId4" Type="http://schemas.openxmlformats.org/officeDocument/2006/relationships/image" Target="../media/image38.png"/><Relationship Id="rId5" Type="http://schemas.openxmlformats.org/officeDocument/2006/relationships/image" Target="../media/image36.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1.xml"/><Relationship Id="rId3" Type="http://schemas.openxmlformats.org/officeDocument/2006/relationships/image" Target="../media/image24.png"/><Relationship Id="rId4" Type="http://schemas.openxmlformats.org/officeDocument/2006/relationships/image" Target="../media/image29.png"/><Relationship Id="rId5" Type="http://schemas.openxmlformats.org/officeDocument/2006/relationships/image" Target="../media/image33.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2.xml"/><Relationship Id="rId3" Type="http://schemas.openxmlformats.org/officeDocument/2006/relationships/image" Target="../media/image24.png"/><Relationship Id="rId4" Type="http://schemas.openxmlformats.org/officeDocument/2006/relationships/image" Target="../media/image3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3.xml"/><Relationship Id="rId3" Type="http://schemas.openxmlformats.org/officeDocument/2006/relationships/image" Target="../media/image24.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 Id="rId3" Type="http://schemas.openxmlformats.org/officeDocument/2006/relationships/image" Target="../media/image37.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1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xml"/><Relationship Id="rId3" Type="http://schemas.openxmlformats.org/officeDocument/2006/relationships/image" Target="../media/image7.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xml"/><Relationship Id="rId3" Type="http://schemas.openxmlformats.org/officeDocument/2006/relationships/image" Target="../media/image12.png"/><Relationship Id="rId4" Type="http://schemas.openxmlformats.org/officeDocument/2006/relationships/image" Target="../media/image9.png"/><Relationship Id="rId5" Type="http://schemas.openxmlformats.org/officeDocument/2006/relationships/image" Target="../media/image10.png"/><Relationship Id="rId6" Type="http://schemas.openxmlformats.org/officeDocument/2006/relationships/image" Target="../media/image8.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5.xml"/><Relationship Id="rId3" Type="http://schemas.openxmlformats.org/officeDocument/2006/relationships/image" Target="../media/image24.png"/><Relationship Id="rId4" Type="http://schemas.openxmlformats.org/officeDocument/2006/relationships/image" Target="../media/image2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6.xml"/><Relationship Id="rId3" Type="http://schemas.openxmlformats.org/officeDocument/2006/relationships/image" Target="../media/image24.png"/><Relationship Id="rId4" Type="http://schemas.openxmlformats.org/officeDocument/2006/relationships/image" Target="../media/image19.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7.xml"/><Relationship Id="rId3" Type="http://schemas.openxmlformats.org/officeDocument/2006/relationships/image" Target="../media/image24.png"/><Relationship Id="rId4" Type="http://schemas.openxmlformats.org/officeDocument/2006/relationships/image" Target="../media/image13.png"/><Relationship Id="rId5" Type="http://schemas.openxmlformats.org/officeDocument/2006/relationships/image" Target="../media/image18.png"/><Relationship Id="rId6" Type="http://schemas.openxmlformats.org/officeDocument/2006/relationships/image" Target="../media/image16.png"/><Relationship Id="rId7" Type="http://schemas.openxmlformats.org/officeDocument/2006/relationships/image" Target="../media/image26.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8.xml"/><Relationship Id="rId3" Type="http://schemas.openxmlformats.org/officeDocument/2006/relationships/image" Target="../media/image7.png"/><Relationship Id="rId4" Type="http://schemas.openxmlformats.org/officeDocument/2006/relationships/image" Target="../media/image30.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9.xml"/><Relationship Id="rId3" Type="http://schemas.openxmlformats.org/officeDocument/2006/relationships/image" Target="../media/image7.png"/><Relationship Id="rId4" Type="http://schemas.openxmlformats.org/officeDocument/2006/relationships/image" Target="../media/image35.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2"/>
        </a:solidFill>
      </p:bgPr>
    </p:bg>
    <p:spTree>
      <p:nvGrpSpPr>
        <p:cNvPr id="230" name="Shape 230"/>
        <p:cNvGrpSpPr/>
        <p:nvPr/>
      </p:nvGrpSpPr>
      <p:grpSpPr>
        <a:xfrm>
          <a:off x="0" y="0"/>
          <a:ext cx="0" cy="0"/>
          <a:chOff x="0" y="0"/>
          <a:chExt cx="0" cy="0"/>
        </a:xfrm>
      </p:grpSpPr>
      <p:sp>
        <p:nvSpPr>
          <p:cNvPr id="231" name="Google Shape;231;p1"/>
          <p:cNvSpPr txBox="1"/>
          <p:nvPr>
            <p:ph type="ctrTitle"/>
          </p:nvPr>
        </p:nvSpPr>
        <p:spPr>
          <a:xfrm>
            <a:off x="585588" y="1257493"/>
            <a:ext cx="4615800" cy="1848000"/>
          </a:xfrm>
          <a:prstGeom prst="rect">
            <a:avLst/>
          </a:prstGeom>
          <a:noFill/>
          <a:ln>
            <a:noFill/>
          </a:ln>
        </p:spPr>
        <p:txBody>
          <a:bodyPr anchorCtr="0" anchor="b" bIns="91425" lIns="0" spcFirstLastPara="1" rIns="91425" wrap="square" tIns="91425">
            <a:noAutofit/>
          </a:bodyPr>
          <a:lstStyle/>
          <a:p>
            <a:pPr indent="0" lvl="0" marL="0" rtl="0" algn="l">
              <a:lnSpc>
                <a:spcPct val="100000"/>
              </a:lnSpc>
              <a:spcBef>
                <a:spcPts val="0"/>
              </a:spcBef>
              <a:spcAft>
                <a:spcPts val="0"/>
              </a:spcAft>
              <a:buSzPts val="5200"/>
              <a:buNone/>
            </a:pPr>
            <a:r>
              <a:rPr lang="en-US" sz="4000"/>
              <a:t>Learning and</a:t>
            </a:r>
            <a:br>
              <a:rPr lang="en-US" sz="4000"/>
            </a:br>
            <a:r>
              <a:rPr lang="en-US" sz="4000"/>
              <a:t>Creativity Course</a:t>
            </a:r>
            <a:endParaRPr sz="4000"/>
          </a:p>
        </p:txBody>
      </p:sp>
      <p:sp>
        <p:nvSpPr>
          <p:cNvPr id="232" name="Google Shape;232;p1"/>
          <p:cNvSpPr txBox="1"/>
          <p:nvPr>
            <p:ph idx="1" type="subTitle"/>
          </p:nvPr>
        </p:nvSpPr>
        <p:spPr>
          <a:xfrm>
            <a:off x="713225" y="3186125"/>
            <a:ext cx="2878200" cy="625200"/>
          </a:xfrm>
          <a:prstGeom prst="rect">
            <a:avLst/>
          </a:prstGeom>
          <a:noFill/>
          <a:ln>
            <a:noFill/>
          </a:ln>
        </p:spPr>
        <p:txBody>
          <a:bodyPr anchorCtr="0" anchor="t" bIns="91425" lIns="0" spcFirstLastPara="1" rIns="91425" wrap="square" tIns="91425">
            <a:noAutofit/>
          </a:bodyPr>
          <a:lstStyle/>
          <a:p>
            <a:pPr indent="0" lvl="0" marL="0" rtl="0" algn="l">
              <a:lnSpc>
                <a:spcPct val="100000"/>
              </a:lnSpc>
              <a:spcBef>
                <a:spcPts val="0"/>
              </a:spcBef>
              <a:spcAft>
                <a:spcPts val="0"/>
              </a:spcAft>
              <a:buSzPts val="2800"/>
              <a:buNone/>
            </a:pPr>
            <a:r>
              <a:rPr lang="en-US"/>
              <a:t>Digital Citizenship</a:t>
            </a:r>
            <a:endParaRPr/>
          </a:p>
        </p:txBody>
      </p:sp>
      <p:grpSp>
        <p:nvGrpSpPr>
          <p:cNvPr id="233" name="Google Shape;233;p1"/>
          <p:cNvGrpSpPr/>
          <p:nvPr/>
        </p:nvGrpSpPr>
        <p:grpSpPr>
          <a:xfrm>
            <a:off x="3344875" y="1091193"/>
            <a:ext cx="5314500" cy="3375450"/>
            <a:chOff x="3421075" y="1112625"/>
            <a:chExt cx="5314500" cy="3375450"/>
          </a:xfrm>
        </p:grpSpPr>
        <p:grpSp>
          <p:nvGrpSpPr>
            <p:cNvPr id="234" name="Google Shape;234;p1"/>
            <p:cNvGrpSpPr/>
            <p:nvPr/>
          </p:nvGrpSpPr>
          <p:grpSpPr>
            <a:xfrm>
              <a:off x="3421075" y="1112625"/>
              <a:ext cx="5314500" cy="3375450"/>
              <a:chOff x="3116275" y="884025"/>
              <a:chExt cx="5314500" cy="3375450"/>
            </a:xfrm>
          </p:grpSpPr>
          <p:sp>
            <p:nvSpPr>
              <p:cNvPr id="235" name="Google Shape;235;p1"/>
              <p:cNvSpPr/>
              <p:nvPr/>
            </p:nvSpPr>
            <p:spPr>
              <a:xfrm>
                <a:off x="6463400" y="4038325"/>
                <a:ext cx="564625" cy="147450"/>
              </a:xfrm>
              <a:custGeom>
                <a:rect b="b" l="l" r="r" t="t"/>
                <a:pathLst>
                  <a:path extrusionOk="0" h="5898" w="22585">
                    <a:moveTo>
                      <a:pt x="17204" y="1"/>
                    </a:moveTo>
                    <a:cubicBezTo>
                      <a:pt x="17204" y="1"/>
                      <a:pt x="12007" y="821"/>
                      <a:pt x="8025" y="1733"/>
                    </a:cubicBezTo>
                    <a:cubicBezTo>
                      <a:pt x="3870" y="2697"/>
                      <a:pt x="73" y="5867"/>
                      <a:pt x="2" y="5897"/>
                    </a:cubicBezTo>
                    <a:lnTo>
                      <a:pt x="21399" y="5897"/>
                    </a:lnTo>
                    <a:cubicBezTo>
                      <a:pt x="21399" y="5897"/>
                      <a:pt x="22585" y="1308"/>
                      <a:pt x="17204" y="1"/>
                    </a:cubicBezTo>
                    <a:close/>
                    <a:moveTo>
                      <a:pt x="1" y="5897"/>
                    </a:moveTo>
                    <a:cubicBezTo>
                      <a:pt x="1" y="5898"/>
                      <a:pt x="1" y="5898"/>
                      <a:pt x="1" y="5898"/>
                    </a:cubicBezTo>
                    <a:cubicBezTo>
                      <a:pt x="1" y="5898"/>
                      <a:pt x="1" y="5898"/>
                      <a:pt x="2" y="5897"/>
                    </a:cubicBezTo>
                    <a:close/>
                  </a:path>
                </a:pathLst>
              </a:custGeom>
              <a:solidFill>
                <a:srgbClr val="0212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1"/>
              <p:cNvSpPr/>
              <p:nvPr/>
            </p:nvSpPr>
            <p:spPr>
              <a:xfrm>
                <a:off x="6064450" y="3860700"/>
                <a:ext cx="146700" cy="182550"/>
              </a:xfrm>
              <a:custGeom>
                <a:rect b="b" l="l" r="r" t="t"/>
                <a:pathLst>
                  <a:path extrusionOk="0" h="7302" w="5868">
                    <a:moveTo>
                      <a:pt x="536" y="163"/>
                    </a:moveTo>
                    <a:cubicBezTo>
                      <a:pt x="533" y="163"/>
                      <a:pt x="526" y="167"/>
                      <a:pt x="518" y="176"/>
                    </a:cubicBezTo>
                    <a:cubicBezTo>
                      <a:pt x="518" y="181"/>
                      <a:pt x="518" y="191"/>
                      <a:pt x="518" y="206"/>
                    </a:cubicBezTo>
                    <a:cubicBezTo>
                      <a:pt x="539" y="184"/>
                      <a:pt x="545" y="163"/>
                      <a:pt x="536" y="163"/>
                    </a:cubicBezTo>
                    <a:close/>
                    <a:moveTo>
                      <a:pt x="252" y="223"/>
                    </a:moveTo>
                    <a:cubicBezTo>
                      <a:pt x="261" y="223"/>
                      <a:pt x="274" y="236"/>
                      <a:pt x="274" y="236"/>
                    </a:cubicBezTo>
                    <a:cubicBezTo>
                      <a:pt x="274" y="236"/>
                      <a:pt x="274" y="236"/>
                      <a:pt x="274" y="267"/>
                    </a:cubicBezTo>
                    <a:cubicBezTo>
                      <a:pt x="274" y="267"/>
                      <a:pt x="261" y="280"/>
                      <a:pt x="252" y="280"/>
                    </a:cubicBezTo>
                    <a:cubicBezTo>
                      <a:pt x="247" y="280"/>
                      <a:pt x="244" y="277"/>
                      <a:pt x="244" y="267"/>
                    </a:cubicBezTo>
                    <a:lnTo>
                      <a:pt x="244" y="236"/>
                    </a:lnTo>
                    <a:cubicBezTo>
                      <a:pt x="244" y="226"/>
                      <a:pt x="247" y="223"/>
                      <a:pt x="252" y="223"/>
                    </a:cubicBezTo>
                    <a:close/>
                    <a:moveTo>
                      <a:pt x="62" y="267"/>
                    </a:moveTo>
                    <a:lnTo>
                      <a:pt x="62" y="267"/>
                    </a:lnTo>
                    <a:cubicBezTo>
                      <a:pt x="31" y="312"/>
                      <a:pt x="24" y="335"/>
                      <a:pt x="27" y="335"/>
                    </a:cubicBezTo>
                    <a:cubicBezTo>
                      <a:pt x="31" y="335"/>
                      <a:pt x="46" y="312"/>
                      <a:pt x="62" y="267"/>
                    </a:cubicBezTo>
                    <a:close/>
                    <a:moveTo>
                      <a:pt x="372" y="277"/>
                    </a:moveTo>
                    <a:cubicBezTo>
                      <a:pt x="376" y="277"/>
                      <a:pt x="383" y="285"/>
                      <a:pt x="396" y="297"/>
                    </a:cubicBezTo>
                    <a:cubicBezTo>
                      <a:pt x="396" y="297"/>
                      <a:pt x="396" y="297"/>
                      <a:pt x="396" y="327"/>
                    </a:cubicBezTo>
                    <a:cubicBezTo>
                      <a:pt x="396" y="319"/>
                      <a:pt x="393" y="315"/>
                      <a:pt x="390" y="315"/>
                    </a:cubicBezTo>
                    <a:cubicBezTo>
                      <a:pt x="381" y="315"/>
                      <a:pt x="366" y="336"/>
                      <a:pt x="366" y="358"/>
                    </a:cubicBezTo>
                    <a:cubicBezTo>
                      <a:pt x="366" y="388"/>
                      <a:pt x="335" y="419"/>
                      <a:pt x="335" y="419"/>
                    </a:cubicBezTo>
                    <a:cubicBezTo>
                      <a:pt x="335" y="419"/>
                      <a:pt x="335" y="358"/>
                      <a:pt x="366" y="327"/>
                    </a:cubicBezTo>
                    <a:cubicBezTo>
                      <a:pt x="366" y="292"/>
                      <a:pt x="366" y="277"/>
                      <a:pt x="372" y="277"/>
                    </a:cubicBezTo>
                    <a:close/>
                    <a:moveTo>
                      <a:pt x="1247" y="571"/>
                    </a:moveTo>
                    <a:lnTo>
                      <a:pt x="1247" y="571"/>
                    </a:lnTo>
                    <a:cubicBezTo>
                      <a:pt x="1229" y="606"/>
                      <a:pt x="1211" y="621"/>
                      <a:pt x="1206" y="621"/>
                    </a:cubicBezTo>
                    <a:cubicBezTo>
                      <a:pt x="1202" y="621"/>
                      <a:pt x="1204" y="614"/>
                      <a:pt x="1217" y="601"/>
                    </a:cubicBezTo>
                    <a:cubicBezTo>
                      <a:pt x="1217" y="571"/>
                      <a:pt x="1247" y="571"/>
                      <a:pt x="1247" y="571"/>
                    </a:cubicBezTo>
                    <a:close/>
                    <a:moveTo>
                      <a:pt x="913" y="662"/>
                    </a:moveTo>
                    <a:cubicBezTo>
                      <a:pt x="913" y="692"/>
                      <a:pt x="913" y="692"/>
                      <a:pt x="882" y="723"/>
                    </a:cubicBezTo>
                    <a:lnTo>
                      <a:pt x="852" y="723"/>
                    </a:lnTo>
                    <a:cubicBezTo>
                      <a:pt x="882" y="692"/>
                      <a:pt x="913" y="662"/>
                      <a:pt x="913" y="662"/>
                    </a:cubicBezTo>
                    <a:close/>
                    <a:moveTo>
                      <a:pt x="62" y="692"/>
                    </a:moveTo>
                    <a:cubicBezTo>
                      <a:pt x="31" y="692"/>
                      <a:pt x="31" y="723"/>
                      <a:pt x="1" y="753"/>
                    </a:cubicBezTo>
                    <a:lnTo>
                      <a:pt x="31" y="753"/>
                    </a:lnTo>
                    <a:cubicBezTo>
                      <a:pt x="31" y="753"/>
                      <a:pt x="31" y="723"/>
                      <a:pt x="62" y="692"/>
                    </a:cubicBezTo>
                    <a:close/>
                    <a:moveTo>
                      <a:pt x="1431" y="800"/>
                    </a:moveTo>
                    <a:cubicBezTo>
                      <a:pt x="1433" y="800"/>
                      <a:pt x="1440" y="814"/>
                      <a:pt x="1460" y="814"/>
                    </a:cubicBezTo>
                    <a:lnTo>
                      <a:pt x="1429" y="844"/>
                    </a:lnTo>
                    <a:lnTo>
                      <a:pt x="1399" y="875"/>
                    </a:lnTo>
                    <a:lnTo>
                      <a:pt x="1429" y="814"/>
                    </a:lnTo>
                    <a:cubicBezTo>
                      <a:pt x="1429" y="804"/>
                      <a:pt x="1429" y="800"/>
                      <a:pt x="1431" y="800"/>
                    </a:cubicBezTo>
                    <a:close/>
                    <a:moveTo>
                      <a:pt x="1478" y="885"/>
                    </a:moveTo>
                    <a:cubicBezTo>
                      <a:pt x="1480" y="885"/>
                      <a:pt x="1472" y="892"/>
                      <a:pt x="1460" y="905"/>
                    </a:cubicBezTo>
                    <a:cubicBezTo>
                      <a:pt x="1429" y="935"/>
                      <a:pt x="1399" y="966"/>
                      <a:pt x="1369" y="996"/>
                    </a:cubicBezTo>
                    <a:lnTo>
                      <a:pt x="1399" y="935"/>
                    </a:lnTo>
                    <a:cubicBezTo>
                      <a:pt x="1452" y="900"/>
                      <a:pt x="1475" y="885"/>
                      <a:pt x="1478" y="885"/>
                    </a:cubicBezTo>
                    <a:close/>
                    <a:moveTo>
                      <a:pt x="1747" y="915"/>
                    </a:moveTo>
                    <a:cubicBezTo>
                      <a:pt x="1753" y="915"/>
                      <a:pt x="1739" y="930"/>
                      <a:pt x="1703" y="966"/>
                    </a:cubicBezTo>
                    <a:cubicBezTo>
                      <a:pt x="1673" y="996"/>
                      <a:pt x="1642" y="1027"/>
                      <a:pt x="1642" y="1027"/>
                    </a:cubicBezTo>
                    <a:cubicBezTo>
                      <a:pt x="1642" y="996"/>
                      <a:pt x="1673" y="996"/>
                      <a:pt x="1703" y="935"/>
                    </a:cubicBezTo>
                    <a:cubicBezTo>
                      <a:pt x="1728" y="923"/>
                      <a:pt x="1743" y="915"/>
                      <a:pt x="1747" y="915"/>
                    </a:cubicBezTo>
                    <a:close/>
                    <a:moveTo>
                      <a:pt x="1977" y="1027"/>
                    </a:moveTo>
                    <a:cubicBezTo>
                      <a:pt x="1977" y="1044"/>
                      <a:pt x="1966" y="1062"/>
                      <a:pt x="1964" y="1062"/>
                    </a:cubicBezTo>
                    <a:cubicBezTo>
                      <a:pt x="1962" y="1062"/>
                      <a:pt x="1964" y="1052"/>
                      <a:pt x="1977" y="1027"/>
                    </a:cubicBezTo>
                    <a:close/>
                    <a:moveTo>
                      <a:pt x="1703" y="1118"/>
                    </a:moveTo>
                    <a:cubicBezTo>
                      <a:pt x="1703" y="1139"/>
                      <a:pt x="1688" y="1161"/>
                      <a:pt x="1679" y="1161"/>
                    </a:cubicBezTo>
                    <a:cubicBezTo>
                      <a:pt x="1675" y="1161"/>
                      <a:pt x="1673" y="1157"/>
                      <a:pt x="1673" y="1148"/>
                    </a:cubicBezTo>
                    <a:cubicBezTo>
                      <a:pt x="1673" y="1118"/>
                      <a:pt x="1703" y="1118"/>
                      <a:pt x="1703" y="1118"/>
                    </a:cubicBezTo>
                    <a:close/>
                    <a:moveTo>
                      <a:pt x="2554" y="1209"/>
                    </a:moveTo>
                    <a:cubicBezTo>
                      <a:pt x="2554" y="1209"/>
                      <a:pt x="2554" y="1209"/>
                      <a:pt x="2524" y="1239"/>
                    </a:cubicBezTo>
                    <a:lnTo>
                      <a:pt x="2554" y="1239"/>
                    </a:lnTo>
                    <a:cubicBezTo>
                      <a:pt x="2584" y="1209"/>
                      <a:pt x="2584" y="1209"/>
                      <a:pt x="2554" y="1209"/>
                    </a:cubicBezTo>
                    <a:close/>
                    <a:moveTo>
                      <a:pt x="2024" y="1197"/>
                    </a:moveTo>
                    <a:cubicBezTo>
                      <a:pt x="2033" y="1197"/>
                      <a:pt x="2021" y="1225"/>
                      <a:pt x="1977" y="1270"/>
                    </a:cubicBezTo>
                    <a:cubicBezTo>
                      <a:pt x="1977" y="1239"/>
                      <a:pt x="2007" y="1209"/>
                      <a:pt x="2007" y="1209"/>
                    </a:cubicBezTo>
                    <a:cubicBezTo>
                      <a:pt x="2015" y="1201"/>
                      <a:pt x="2021" y="1197"/>
                      <a:pt x="2024" y="1197"/>
                    </a:cubicBezTo>
                    <a:close/>
                    <a:moveTo>
                      <a:pt x="2098" y="1270"/>
                    </a:moveTo>
                    <a:cubicBezTo>
                      <a:pt x="2098" y="1270"/>
                      <a:pt x="2098" y="1270"/>
                      <a:pt x="2098" y="1300"/>
                    </a:cubicBezTo>
                    <a:lnTo>
                      <a:pt x="2068" y="1300"/>
                    </a:lnTo>
                    <a:lnTo>
                      <a:pt x="2098" y="1270"/>
                    </a:lnTo>
                    <a:close/>
                    <a:moveTo>
                      <a:pt x="1841" y="1438"/>
                    </a:moveTo>
                    <a:lnTo>
                      <a:pt x="1841" y="1438"/>
                    </a:lnTo>
                    <a:cubicBezTo>
                      <a:pt x="1835" y="1442"/>
                      <a:pt x="1830" y="1447"/>
                      <a:pt x="1825" y="1452"/>
                    </a:cubicBezTo>
                    <a:cubicBezTo>
                      <a:pt x="1825" y="1461"/>
                      <a:pt x="1825" y="1465"/>
                      <a:pt x="1825" y="1465"/>
                    </a:cubicBezTo>
                    <a:cubicBezTo>
                      <a:pt x="1827" y="1465"/>
                      <a:pt x="1830" y="1453"/>
                      <a:pt x="1841" y="1438"/>
                    </a:cubicBezTo>
                    <a:close/>
                    <a:moveTo>
                      <a:pt x="2180" y="1469"/>
                    </a:moveTo>
                    <a:cubicBezTo>
                      <a:pt x="2189" y="1469"/>
                      <a:pt x="2189" y="1483"/>
                      <a:pt x="2189" y="1483"/>
                    </a:cubicBezTo>
                    <a:cubicBezTo>
                      <a:pt x="2189" y="1483"/>
                      <a:pt x="2189" y="1483"/>
                      <a:pt x="2189" y="1513"/>
                    </a:cubicBezTo>
                    <a:cubicBezTo>
                      <a:pt x="2189" y="1513"/>
                      <a:pt x="2159" y="1543"/>
                      <a:pt x="2159" y="1543"/>
                    </a:cubicBezTo>
                    <a:cubicBezTo>
                      <a:pt x="2159" y="1513"/>
                      <a:pt x="2159" y="1483"/>
                      <a:pt x="2159" y="1483"/>
                    </a:cubicBezTo>
                    <a:cubicBezTo>
                      <a:pt x="2169" y="1472"/>
                      <a:pt x="2176" y="1469"/>
                      <a:pt x="2180" y="1469"/>
                    </a:cubicBezTo>
                    <a:close/>
                    <a:moveTo>
                      <a:pt x="2730" y="1561"/>
                    </a:moveTo>
                    <a:cubicBezTo>
                      <a:pt x="2721" y="1561"/>
                      <a:pt x="2706" y="1583"/>
                      <a:pt x="2706" y="1604"/>
                    </a:cubicBezTo>
                    <a:lnTo>
                      <a:pt x="2736" y="1574"/>
                    </a:lnTo>
                    <a:cubicBezTo>
                      <a:pt x="2736" y="1565"/>
                      <a:pt x="2734" y="1561"/>
                      <a:pt x="2730" y="1561"/>
                    </a:cubicBezTo>
                    <a:close/>
                    <a:moveTo>
                      <a:pt x="2128" y="1635"/>
                    </a:moveTo>
                    <a:cubicBezTo>
                      <a:pt x="2108" y="1635"/>
                      <a:pt x="2115" y="1648"/>
                      <a:pt x="2122" y="1648"/>
                    </a:cubicBezTo>
                    <a:cubicBezTo>
                      <a:pt x="2125" y="1648"/>
                      <a:pt x="2128" y="1645"/>
                      <a:pt x="2128" y="1635"/>
                    </a:cubicBezTo>
                    <a:close/>
                    <a:moveTo>
                      <a:pt x="2341" y="1604"/>
                    </a:moveTo>
                    <a:cubicBezTo>
                      <a:pt x="2341" y="1604"/>
                      <a:pt x="2341" y="1635"/>
                      <a:pt x="2341" y="1635"/>
                    </a:cubicBezTo>
                    <a:cubicBezTo>
                      <a:pt x="2331" y="1645"/>
                      <a:pt x="2324" y="1648"/>
                      <a:pt x="2320" y="1648"/>
                    </a:cubicBezTo>
                    <a:cubicBezTo>
                      <a:pt x="2311" y="1648"/>
                      <a:pt x="2311" y="1635"/>
                      <a:pt x="2311" y="1635"/>
                    </a:cubicBezTo>
                    <a:cubicBezTo>
                      <a:pt x="2341" y="1604"/>
                      <a:pt x="2341" y="1604"/>
                      <a:pt x="2341" y="1604"/>
                    </a:cubicBezTo>
                    <a:close/>
                    <a:moveTo>
                      <a:pt x="2546" y="1645"/>
                    </a:moveTo>
                    <a:cubicBezTo>
                      <a:pt x="2549" y="1645"/>
                      <a:pt x="2541" y="1660"/>
                      <a:pt x="2524" y="1695"/>
                    </a:cubicBezTo>
                    <a:cubicBezTo>
                      <a:pt x="2493" y="1726"/>
                      <a:pt x="2493" y="1726"/>
                      <a:pt x="2493" y="1726"/>
                    </a:cubicBezTo>
                    <a:cubicBezTo>
                      <a:pt x="2493" y="1726"/>
                      <a:pt x="2493" y="1695"/>
                      <a:pt x="2524" y="1665"/>
                    </a:cubicBezTo>
                    <a:cubicBezTo>
                      <a:pt x="2536" y="1652"/>
                      <a:pt x="2544" y="1645"/>
                      <a:pt x="2546" y="1645"/>
                    </a:cubicBezTo>
                    <a:close/>
                    <a:moveTo>
                      <a:pt x="2584" y="1726"/>
                    </a:moveTo>
                    <a:cubicBezTo>
                      <a:pt x="2584" y="1756"/>
                      <a:pt x="2554" y="1786"/>
                      <a:pt x="2554" y="1786"/>
                    </a:cubicBezTo>
                    <a:lnTo>
                      <a:pt x="2554" y="1756"/>
                    </a:lnTo>
                    <a:lnTo>
                      <a:pt x="2584" y="1726"/>
                    </a:lnTo>
                    <a:close/>
                    <a:moveTo>
                      <a:pt x="2463" y="1878"/>
                    </a:moveTo>
                    <a:lnTo>
                      <a:pt x="2432" y="1908"/>
                    </a:lnTo>
                    <a:cubicBezTo>
                      <a:pt x="2432" y="1917"/>
                      <a:pt x="2435" y="1921"/>
                      <a:pt x="2439" y="1921"/>
                    </a:cubicBezTo>
                    <a:cubicBezTo>
                      <a:pt x="2448" y="1921"/>
                      <a:pt x="2463" y="1899"/>
                      <a:pt x="2463" y="1878"/>
                    </a:cubicBezTo>
                    <a:close/>
                    <a:moveTo>
                      <a:pt x="1885" y="2090"/>
                    </a:moveTo>
                    <a:cubicBezTo>
                      <a:pt x="1855" y="2090"/>
                      <a:pt x="1825" y="2121"/>
                      <a:pt x="1825" y="2121"/>
                    </a:cubicBezTo>
                    <a:cubicBezTo>
                      <a:pt x="1807" y="2138"/>
                      <a:pt x="1800" y="2156"/>
                      <a:pt x="1808" y="2156"/>
                    </a:cubicBezTo>
                    <a:cubicBezTo>
                      <a:pt x="1814" y="2156"/>
                      <a:pt x="1829" y="2147"/>
                      <a:pt x="1855" y="2121"/>
                    </a:cubicBezTo>
                    <a:cubicBezTo>
                      <a:pt x="1885" y="2090"/>
                      <a:pt x="1885" y="2090"/>
                      <a:pt x="1885" y="2090"/>
                    </a:cubicBezTo>
                    <a:close/>
                    <a:moveTo>
                      <a:pt x="2994" y="2238"/>
                    </a:moveTo>
                    <a:cubicBezTo>
                      <a:pt x="2999" y="2238"/>
                      <a:pt x="2984" y="2255"/>
                      <a:pt x="2949" y="2273"/>
                    </a:cubicBezTo>
                    <a:cubicBezTo>
                      <a:pt x="2975" y="2247"/>
                      <a:pt x="2990" y="2238"/>
                      <a:pt x="2994" y="2238"/>
                    </a:cubicBezTo>
                    <a:close/>
                    <a:moveTo>
                      <a:pt x="3040" y="2273"/>
                    </a:moveTo>
                    <a:lnTo>
                      <a:pt x="3071" y="2303"/>
                    </a:lnTo>
                    <a:cubicBezTo>
                      <a:pt x="3040" y="2303"/>
                      <a:pt x="3010" y="2334"/>
                      <a:pt x="3010" y="2334"/>
                    </a:cubicBezTo>
                    <a:lnTo>
                      <a:pt x="3010" y="2303"/>
                    </a:lnTo>
                    <a:lnTo>
                      <a:pt x="3040" y="2273"/>
                    </a:lnTo>
                    <a:close/>
                    <a:moveTo>
                      <a:pt x="3002" y="2359"/>
                    </a:moveTo>
                    <a:cubicBezTo>
                      <a:pt x="3005" y="2359"/>
                      <a:pt x="2997" y="2377"/>
                      <a:pt x="2980" y="2394"/>
                    </a:cubicBezTo>
                    <a:cubicBezTo>
                      <a:pt x="2992" y="2369"/>
                      <a:pt x="3000" y="2359"/>
                      <a:pt x="3002" y="2359"/>
                    </a:cubicBezTo>
                    <a:close/>
                    <a:moveTo>
                      <a:pt x="3253" y="2455"/>
                    </a:moveTo>
                    <a:cubicBezTo>
                      <a:pt x="3253" y="2455"/>
                      <a:pt x="3253" y="2455"/>
                      <a:pt x="3253" y="2486"/>
                    </a:cubicBezTo>
                    <a:cubicBezTo>
                      <a:pt x="3223" y="2516"/>
                      <a:pt x="3192" y="2516"/>
                      <a:pt x="3192" y="2516"/>
                    </a:cubicBezTo>
                    <a:cubicBezTo>
                      <a:pt x="3192" y="2516"/>
                      <a:pt x="3223" y="2486"/>
                      <a:pt x="3253" y="2455"/>
                    </a:cubicBezTo>
                    <a:close/>
                    <a:moveTo>
                      <a:pt x="3496" y="2668"/>
                    </a:moveTo>
                    <a:lnTo>
                      <a:pt x="3496" y="2698"/>
                    </a:lnTo>
                    <a:cubicBezTo>
                      <a:pt x="3466" y="2698"/>
                      <a:pt x="3466" y="2729"/>
                      <a:pt x="3435" y="2729"/>
                    </a:cubicBezTo>
                    <a:lnTo>
                      <a:pt x="3466" y="2698"/>
                    </a:lnTo>
                    <a:lnTo>
                      <a:pt x="3496" y="2668"/>
                    </a:lnTo>
                    <a:close/>
                    <a:moveTo>
                      <a:pt x="3547" y="2806"/>
                    </a:moveTo>
                    <a:cubicBezTo>
                      <a:pt x="3554" y="2806"/>
                      <a:pt x="3547" y="2820"/>
                      <a:pt x="3527" y="2820"/>
                    </a:cubicBezTo>
                    <a:cubicBezTo>
                      <a:pt x="3537" y="2810"/>
                      <a:pt x="3544" y="2806"/>
                      <a:pt x="3547" y="2806"/>
                    </a:cubicBezTo>
                    <a:close/>
                    <a:moveTo>
                      <a:pt x="3956" y="3294"/>
                    </a:moveTo>
                    <a:cubicBezTo>
                      <a:pt x="3965" y="3294"/>
                      <a:pt x="3974" y="3297"/>
                      <a:pt x="3983" y="3306"/>
                    </a:cubicBezTo>
                    <a:cubicBezTo>
                      <a:pt x="3983" y="3306"/>
                      <a:pt x="3983" y="3306"/>
                      <a:pt x="3952" y="3337"/>
                    </a:cubicBezTo>
                    <a:cubicBezTo>
                      <a:pt x="3942" y="3347"/>
                      <a:pt x="3935" y="3350"/>
                      <a:pt x="3930" y="3350"/>
                    </a:cubicBezTo>
                    <a:cubicBezTo>
                      <a:pt x="3918" y="3350"/>
                      <a:pt x="3912" y="3337"/>
                      <a:pt x="3891" y="3337"/>
                    </a:cubicBezTo>
                    <a:cubicBezTo>
                      <a:pt x="3913" y="3315"/>
                      <a:pt x="3934" y="3294"/>
                      <a:pt x="3956" y="3294"/>
                    </a:cubicBezTo>
                    <a:close/>
                    <a:moveTo>
                      <a:pt x="4317" y="3428"/>
                    </a:moveTo>
                    <a:lnTo>
                      <a:pt x="4317" y="3428"/>
                    </a:lnTo>
                    <a:cubicBezTo>
                      <a:pt x="4291" y="3454"/>
                      <a:pt x="4276" y="3463"/>
                      <a:pt x="4272" y="3463"/>
                    </a:cubicBezTo>
                    <a:cubicBezTo>
                      <a:pt x="4267" y="3463"/>
                      <a:pt x="4282" y="3445"/>
                      <a:pt x="4317" y="3428"/>
                    </a:cubicBezTo>
                    <a:close/>
                    <a:moveTo>
                      <a:pt x="4256" y="3671"/>
                    </a:moveTo>
                    <a:cubicBezTo>
                      <a:pt x="4226" y="3671"/>
                      <a:pt x="4195" y="3701"/>
                      <a:pt x="4195" y="3701"/>
                    </a:cubicBezTo>
                    <a:lnTo>
                      <a:pt x="4195" y="3671"/>
                    </a:lnTo>
                    <a:close/>
                    <a:moveTo>
                      <a:pt x="4651" y="3823"/>
                    </a:moveTo>
                    <a:lnTo>
                      <a:pt x="4621" y="3853"/>
                    </a:lnTo>
                    <a:cubicBezTo>
                      <a:pt x="4651" y="3853"/>
                      <a:pt x="4651" y="3853"/>
                      <a:pt x="4651" y="3823"/>
                    </a:cubicBezTo>
                    <a:close/>
                    <a:moveTo>
                      <a:pt x="4894" y="4370"/>
                    </a:moveTo>
                    <a:cubicBezTo>
                      <a:pt x="4894" y="4370"/>
                      <a:pt x="4894" y="4370"/>
                      <a:pt x="4864" y="4400"/>
                    </a:cubicBezTo>
                    <a:lnTo>
                      <a:pt x="4834" y="4400"/>
                    </a:lnTo>
                    <a:lnTo>
                      <a:pt x="4864" y="4370"/>
                    </a:lnTo>
                    <a:close/>
                    <a:moveTo>
                      <a:pt x="4967" y="4492"/>
                    </a:moveTo>
                    <a:cubicBezTo>
                      <a:pt x="4967" y="4493"/>
                      <a:pt x="4967" y="4494"/>
                      <a:pt x="4967" y="4495"/>
                    </a:cubicBezTo>
                    <a:lnTo>
                      <a:pt x="4967" y="4495"/>
                    </a:lnTo>
                    <a:cubicBezTo>
                      <a:pt x="4973" y="4493"/>
                      <a:pt x="4979" y="4492"/>
                      <a:pt x="4986" y="4492"/>
                    </a:cubicBezTo>
                    <a:close/>
                    <a:moveTo>
                      <a:pt x="4803" y="4644"/>
                    </a:moveTo>
                    <a:cubicBezTo>
                      <a:pt x="4834" y="4644"/>
                      <a:pt x="4834" y="4674"/>
                      <a:pt x="4803" y="4674"/>
                    </a:cubicBezTo>
                    <a:cubicBezTo>
                      <a:pt x="4788" y="4689"/>
                      <a:pt x="4781" y="4697"/>
                      <a:pt x="4777" y="4697"/>
                    </a:cubicBezTo>
                    <a:cubicBezTo>
                      <a:pt x="4773" y="4697"/>
                      <a:pt x="4773" y="4689"/>
                      <a:pt x="4773" y="4674"/>
                    </a:cubicBezTo>
                    <a:cubicBezTo>
                      <a:pt x="4773" y="4674"/>
                      <a:pt x="4773" y="4674"/>
                      <a:pt x="4803" y="4644"/>
                    </a:cubicBezTo>
                    <a:close/>
                    <a:moveTo>
                      <a:pt x="4894" y="4826"/>
                    </a:moveTo>
                    <a:cubicBezTo>
                      <a:pt x="4894" y="4856"/>
                      <a:pt x="4894" y="4856"/>
                      <a:pt x="4864" y="4856"/>
                    </a:cubicBezTo>
                    <a:lnTo>
                      <a:pt x="4894" y="4826"/>
                    </a:lnTo>
                    <a:close/>
                    <a:moveTo>
                      <a:pt x="4986" y="4887"/>
                    </a:moveTo>
                    <a:lnTo>
                      <a:pt x="4986" y="4917"/>
                    </a:lnTo>
                    <a:lnTo>
                      <a:pt x="4955" y="4917"/>
                    </a:lnTo>
                    <a:cubicBezTo>
                      <a:pt x="4965" y="4908"/>
                      <a:pt x="4975" y="4897"/>
                      <a:pt x="4986" y="4887"/>
                    </a:cubicBezTo>
                    <a:close/>
                    <a:moveTo>
                      <a:pt x="5107" y="5312"/>
                    </a:moveTo>
                    <a:cubicBezTo>
                      <a:pt x="5168" y="5312"/>
                      <a:pt x="5198" y="5312"/>
                      <a:pt x="5168" y="5343"/>
                    </a:cubicBezTo>
                    <a:lnTo>
                      <a:pt x="5077" y="5343"/>
                    </a:lnTo>
                    <a:lnTo>
                      <a:pt x="5107" y="5312"/>
                    </a:lnTo>
                    <a:close/>
                    <a:moveTo>
                      <a:pt x="5107" y="5768"/>
                    </a:moveTo>
                    <a:cubicBezTo>
                      <a:pt x="5046" y="5768"/>
                      <a:pt x="5040" y="5782"/>
                      <a:pt x="5060" y="5782"/>
                    </a:cubicBezTo>
                    <a:cubicBezTo>
                      <a:pt x="5070" y="5782"/>
                      <a:pt x="5087" y="5778"/>
                      <a:pt x="5107" y="5768"/>
                    </a:cubicBezTo>
                    <a:close/>
                    <a:moveTo>
                      <a:pt x="179" y="1"/>
                    </a:moveTo>
                    <a:cubicBezTo>
                      <a:pt x="176" y="1"/>
                      <a:pt x="168" y="8"/>
                      <a:pt x="153" y="24"/>
                    </a:cubicBezTo>
                    <a:cubicBezTo>
                      <a:pt x="122" y="84"/>
                      <a:pt x="122" y="115"/>
                      <a:pt x="122" y="115"/>
                    </a:cubicBezTo>
                    <a:cubicBezTo>
                      <a:pt x="122" y="115"/>
                      <a:pt x="122" y="115"/>
                      <a:pt x="122" y="145"/>
                    </a:cubicBezTo>
                    <a:lnTo>
                      <a:pt x="62" y="145"/>
                    </a:lnTo>
                    <a:cubicBezTo>
                      <a:pt x="62" y="195"/>
                      <a:pt x="41" y="244"/>
                      <a:pt x="50" y="244"/>
                    </a:cubicBezTo>
                    <a:cubicBezTo>
                      <a:pt x="52" y="244"/>
                      <a:pt x="56" y="242"/>
                      <a:pt x="62" y="236"/>
                    </a:cubicBezTo>
                    <a:lnTo>
                      <a:pt x="62" y="267"/>
                    </a:lnTo>
                    <a:cubicBezTo>
                      <a:pt x="92" y="221"/>
                      <a:pt x="107" y="198"/>
                      <a:pt x="111" y="198"/>
                    </a:cubicBezTo>
                    <a:lnTo>
                      <a:pt x="111" y="198"/>
                    </a:lnTo>
                    <a:cubicBezTo>
                      <a:pt x="115" y="198"/>
                      <a:pt x="107" y="221"/>
                      <a:pt x="92" y="267"/>
                    </a:cubicBezTo>
                    <a:cubicBezTo>
                      <a:pt x="62" y="327"/>
                      <a:pt x="92" y="327"/>
                      <a:pt x="92" y="327"/>
                    </a:cubicBezTo>
                    <a:cubicBezTo>
                      <a:pt x="92" y="327"/>
                      <a:pt x="92" y="327"/>
                      <a:pt x="92" y="358"/>
                    </a:cubicBezTo>
                    <a:cubicBezTo>
                      <a:pt x="62" y="388"/>
                      <a:pt x="62" y="419"/>
                      <a:pt x="62" y="419"/>
                    </a:cubicBezTo>
                    <a:cubicBezTo>
                      <a:pt x="92" y="419"/>
                      <a:pt x="92" y="419"/>
                      <a:pt x="92" y="388"/>
                    </a:cubicBezTo>
                    <a:cubicBezTo>
                      <a:pt x="92" y="380"/>
                      <a:pt x="94" y="376"/>
                      <a:pt x="97" y="376"/>
                    </a:cubicBezTo>
                    <a:cubicBezTo>
                      <a:pt x="104" y="376"/>
                      <a:pt x="114" y="405"/>
                      <a:pt x="92" y="449"/>
                    </a:cubicBezTo>
                    <a:cubicBezTo>
                      <a:pt x="92" y="462"/>
                      <a:pt x="92" y="469"/>
                      <a:pt x="94" y="469"/>
                    </a:cubicBezTo>
                    <a:cubicBezTo>
                      <a:pt x="97" y="469"/>
                      <a:pt x="105" y="454"/>
                      <a:pt x="122" y="419"/>
                    </a:cubicBezTo>
                    <a:cubicBezTo>
                      <a:pt x="136" y="391"/>
                      <a:pt x="150" y="376"/>
                      <a:pt x="158" y="376"/>
                    </a:cubicBezTo>
                    <a:cubicBezTo>
                      <a:pt x="168" y="376"/>
                      <a:pt x="169" y="399"/>
                      <a:pt x="153" y="449"/>
                    </a:cubicBezTo>
                    <a:lnTo>
                      <a:pt x="183" y="449"/>
                    </a:lnTo>
                    <a:cubicBezTo>
                      <a:pt x="183" y="449"/>
                      <a:pt x="214" y="419"/>
                      <a:pt x="214" y="388"/>
                    </a:cubicBezTo>
                    <a:cubicBezTo>
                      <a:pt x="231" y="353"/>
                      <a:pt x="239" y="338"/>
                      <a:pt x="242" y="338"/>
                    </a:cubicBezTo>
                    <a:cubicBezTo>
                      <a:pt x="244" y="338"/>
                      <a:pt x="244" y="345"/>
                      <a:pt x="244" y="358"/>
                    </a:cubicBezTo>
                    <a:cubicBezTo>
                      <a:pt x="244" y="388"/>
                      <a:pt x="214" y="419"/>
                      <a:pt x="214" y="419"/>
                    </a:cubicBezTo>
                    <a:cubicBezTo>
                      <a:pt x="214" y="449"/>
                      <a:pt x="214" y="449"/>
                      <a:pt x="214" y="479"/>
                    </a:cubicBezTo>
                    <a:cubicBezTo>
                      <a:pt x="244" y="479"/>
                      <a:pt x="244" y="479"/>
                      <a:pt x="274" y="450"/>
                    </a:cubicBezTo>
                    <a:lnTo>
                      <a:pt x="274" y="450"/>
                    </a:lnTo>
                    <a:lnTo>
                      <a:pt x="244" y="479"/>
                    </a:lnTo>
                    <a:cubicBezTo>
                      <a:pt x="264" y="479"/>
                      <a:pt x="257" y="493"/>
                      <a:pt x="260" y="493"/>
                    </a:cubicBezTo>
                    <a:cubicBezTo>
                      <a:pt x="261" y="493"/>
                      <a:pt x="264" y="490"/>
                      <a:pt x="274" y="479"/>
                    </a:cubicBezTo>
                    <a:cubicBezTo>
                      <a:pt x="274" y="479"/>
                      <a:pt x="274" y="479"/>
                      <a:pt x="274" y="540"/>
                    </a:cubicBezTo>
                    <a:cubicBezTo>
                      <a:pt x="274" y="548"/>
                      <a:pt x="278" y="552"/>
                      <a:pt x="284" y="552"/>
                    </a:cubicBezTo>
                    <a:cubicBezTo>
                      <a:pt x="301" y="552"/>
                      <a:pt x="335" y="517"/>
                      <a:pt x="335" y="449"/>
                    </a:cubicBezTo>
                    <a:lnTo>
                      <a:pt x="366" y="449"/>
                    </a:lnTo>
                    <a:cubicBezTo>
                      <a:pt x="366" y="449"/>
                      <a:pt x="366" y="419"/>
                      <a:pt x="366" y="419"/>
                    </a:cubicBezTo>
                    <a:cubicBezTo>
                      <a:pt x="396" y="389"/>
                      <a:pt x="396" y="388"/>
                      <a:pt x="396" y="388"/>
                    </a:cubicBezTo>
                    <a:lnTo>
                      <a:pt x="396" y="388"/>
                    </a:lnTo>
                    <a:lnTo>
                      <a:pt x="366" y="479"/>
                    </a:lnTo>
                    <a:cubicBezTo>
                      <a:pt x="346" y="518"/>
                      <a:pt x="339" y="556"/>
                      <a:pt x="352" y="556"/>
                    </a:cubicBezTo>
                    <a:cubicBezTo>
                      <a:pt x="355" y="556"/>
                      <a:pt x="360" y="554"/>
                      <a:pt x="366" y="548"/>
                    </a:cubicBezTo>
                    <a:lnTo>
                      <a:pt x="366" y="548"/>
                    </a:lnTo>
                    <a:cubicBezTo>
                      <a:pt x="366" y="558"/>
                      <a:pt x="366" y="563"/>
                      <a:pt x="369" y="563"/>
                    </a:cubicBezTo>
                    <a:cubicBezTo>
                      <a:pt x="373" y="563"/>
                      <a:pt x="381" y="555"/>
                      <a:pt x="396" y="540"/>
                    </a:cubicBezTo>
                    <a:cubicBezTo>
                      <a:pt x="396" y="546"/>
                      <a:pt x="398" y="549"/>
                      <a:pt x="402" y="549"/>
                    </a:cubicBezTo>
                    <a:cubicBezTo>
                      <a:pt x="417" y="549"/>
                      <a:pt x="457" y="504"/>
                      <a:pt x="457" y="479"/>
                    </a:cubicBezTo>
                    <a:cubicBezTo>
                      <a:pt x="487" y="449"/>
                      <a:pt x="487" y="449"/>
                      <a:pt x="487" y="449"/>
                    </a:cubicBezTo>
                    <a:cubicBezTo>
                      <a:pt x="487" y="449"/>
                      <a:pt x="487" y="449"/>
                      <a:pt x="487" y="479"/>
                    </a:cubicBezTo>
                    <a:cubicBezTo>
                      <a:pt x="472" y="510"/>
                      <a:pt x="464" y="525"/>
                      <a:pt x="468" y="525"/>
                    </a:cubicBezTo>
                    <a:cubicBezTo>
                      <a:pt x="472" y="525"/>
                      <a:pt x="487" y="510"/>
                      <a:pt x="516" y="481"/>
                    </a:cubicBezTo>
                    <a:lnTo>
                      <a:pt x="516" y="481"/>
                    </a:lnTo>
                    <a:lnTo>
                      <a:pt x="487" y="510"/>
                    </a:lnTo>
                    <a:cubicBezTo>
                      <a:pt x="487" y="534"/>
                      <a:pt x="487" y="579"/>
                      <a:pt x="519" y="579"/>
                    </a:cubicBezTo>
                    <a:cubicBezTo>
                      <a:pt x="527" y="579"/>
                      <a:pt x="536" y="576"/>
                      <a:pt x="548" y="571"/>
                    </a:cubicBezTo>
                    <a:cubicBezTo>
                      <a:pt x="578" y="601"/>
                      <a:pt x="609" y="631"/>
                      <a:pt x="578" y="662"/>
                    </a:cubicBezTo>
                    <a:cubicBezTo>
                      <a:pt x="578" y="668"/>
                      <a:pt x="581" y="670"/>
                      <a:pt x="585" y="670"/>
                    </a:cubicBezTo>
                    <a:cubicBezTo>
                      <a:pt x="602" y="670"/>
                      <a:pt x="651" y="626"/>
                      <a:pt x="700" y="601"/>
                    </a:cubicBezTo>
                    <a:lnTo>
                      <a:pt x="700" y="601"/>
                    </a:lnTo>
                    <a:cubicBezTo>
                      <a:pt x="669" y="631"/>
                      <a:pt x="700" y="631"/>
                      <a:pt x="700" y="631"/>
                    </a:cubicBezTo>
                    <a:cubicBezTo>
                      <a:pt x="730" y="662"/>
                      <a:pt x="730" y="662"/>
                      <a:pt x="700" y="692"/>
                    </a:cubicBezTo>
                    <a:cubicBezTo>
                      <a:pt x="685" y="723"/>
                      <a:pt x="677" y="738"/>
                      <a:pt x="681" y="738"/>
                    </a:cubicBezTo>
                    <a:cubicBezTo>
                      <a:pt x="685" y="738"/>
                      <a:pt x="700" y="723"/>
                      <a:pt x="730" y="692"/>
                    </a:cubicBezTo>
                    <a:cubicBezTo>
                      <a:pt x="739" y="674"/>
                      <a:pt x="748" y="667"/>
                      <a:pt x="755" y="667"/>
                    </a:cubicBezTo>
                    <a:cubicBezTo>
                      <a:pt x="773" y="667"/>
                      <a:pt x="782" y="710"/>
                      <a:pt x="761" y="753"/>
                    </a:cubicBezTo>
                    <a:cubicBezTo>
                      <a:pt x="730" y="783"/>
                      <a:pt x="730" y="783"/>
                      <a:pt x="761" y="783"/>
                    </a:cubicBezTo>
                    <a:cubicBezTo>
                      <a:pt x="771" y="773"/>
                      <a:pt x="778" y="770"/>
                      <a:pt x="783" y="770"/>
                    </a:cubicBezTo>
                    <a:cubicBezTo>
                      <a:pt x="794" y="770"/>
                      <a:pt x="801" y="783"/>
                      <a:pt x="821" y="783"/>
                    </a:cubicBezTo>
                    <a:cubicBezTo>
                      <a:pt x="852" y="783"/>
                      <a:pt x="852" y="783"/>
                      <a:pt x="882" y="753"/>
                    </a:cubicBezTo>
                    <a:cubicBezTo>
                      <a:pt x="913" y="692"/>
                      <a:pt x="913" y="692"/>
                      <a:pt x="943" y="692"/>
                    </a:cubicBezTo>
                    <a:cubicBezTo>
                      <a:pt x="943" y="692"/>
                      <a:pt x="973" y="692"/>
                      <a:pt x="943" y="753"/>
                    </a:cubicBezTo>
                    <a:cubicBezTo>
                      <a:pt x="943" y="744"/>
                      <a:pt x="940" y="740"/>
                      <a:pt x="936" y="740"/>
                    </a:cubicBezTo>
                    <a:cubicBezTo>
                      <a:pt x="925" y="740"/>
                      <a:pt x="904" y="762"/>
                      <a:pt x="882" y="783"/>
                    </a:cubicBezTo>
                    <a:cubicBezTo>
                      <a:pt x="882" y="814"/>
                      <a:pt x="882" y="814"/>
                      <a:pt x="913" y="814"/>
                    </a:cubicBezTo>
                    <a:lnTo>
                      <a:pt x="943" y="814"/>
                    </a:lnTo>
                    <a:cubicBezTo>
                      <a:pt x="943" y="799"/>
                      <a:pt x="943" y="791"/>
                      <a:pt x="943" y="783"/>
                    </a:cubicBezTo>
                    <a:cubicBezTo>
                      <a:pt x="973" y="783"/>
                      <a:pt x="973" y="783"/>
                      <a:pt x="943" y="814"/>
                    </a:cubicBezTo>
                    <a:cubicBezTo>
                      <a:pt x="943" y="814"/>
                      <a:pt x="943" y="844"/>
                      <a:pt x="973" y="875"/>
                    </a:cubicBezTo>
                    <a:cubicBezTo>
                      <a:pt x="973" y="875"/>
                      <a:pt x="1004" y="905"/>
                      <a:pt x="973" y="905"/>
                    </a:cubicBezTo>
                    <a:cubicBezTo>
                      <a:pt x="989" y="920"/>
                      <a:pt x="996" y="928"/>
                      <a:pt x="1000" y="928"/>
                    </a:cubicBezTo>
                    <a:cubicBezTo>
                      <a:pt x="1004" y="928"/>
                      <a:pt x="1004" y="920"/>
                      <a:pt x="1004" y="905"/>
                    </a:cubicBezTo>
                    <a:cubicBezTo>
                      <a:pt x="1021" y="887"/>
                      <a:pt x="1039" y="870"/>
                      <a:pt x="1051" y="870"/>
                    </a:cubicBezTo>
                    <a:cubicBezTo>
                      <a:pt x="1059" y="870"/>
                      <a:pt x="1065" y="879"/>
                      <a:pt x="1065" y="905"/>
                    </a:cubicBezTo>
                    <a:cubicBezTo>
                      <a:pt x="1085" y="905"/>
                      <a:pt x="1105" y="919"/>
                      <a:pt x="1116" y="919"/>
                    </a:cubicBezTo>
                    <a:cubicBezTo>
                      <a:pt x="1122" y="919"/>
                      <a:pt x="1125" y="915"/>
                      <a:pt x="1125" y="905"/>
                    </a:cubicBezTo>
                    <a:cubicBezTo>
                      <a:pt x="1156" y="905"/>
                      <a:pt x="1156" y="905"/>
                      <a:pt x="1125" y="935"/>
                    </a:cubicBezTo>
                    <a:cubicBezTo>
                      <a:pt x="1108" y="971"/>
                      <a:pt x="1111" y="986"/>
                      <a:pt x="1122" y="986"/>
                    </a:cubicBezTo>
                    <a:cubicBezTo>
                      <a:pt x="1131" y="986"/>
                      <a:pt x="1143" y="978"/>
                      <a:pt x="1156" y="966"/>
                    </a:cubicBezTo>
                    <a:cubicBezTo>
                      <a:pt x="1171" y="951"/>
                      <a:pt x="1179" y="943"/>
                      <a:pt x="1182" y="943"/>
                    </a:cubicBezTo>
                    <a:cubicBezTo>
                      <a:pt x="1186" y="943"/>
                      <a:pt x="1186" y="951"/>
                      <a:pt x="1186" y="966"/>
                    </a:cubicBezTo>
                    <a:cubicBezTo>
                      <a:pt x="1186" y="966"/>
                      <a:pt x="1186" y="966"/>
                      <a:pt x="1217" y="935"/>
                    </a:cubicBezTo>
                    <a:cubicBezTo>
                      <a:pt x="1247" y="935"/>
                      <a:pt x="1247" y="935"/>
                      <a:pt x="1247" y="966"/>
                    </a:cubicBezTo>
                    <a:cubicBezTo>
                      <a:pt x="1217" y="996"/>
                      <a:pt x="1247" y="996"/>
                      <a:pt x="1247" y="996"/>
                    </a:cubicBezTo>
                    <a:cubicBezTo>
                      <a:pt x="1277" y="996"/>
                      <a:pt x="1399" y="1057"/>
                      <a:pt x="1369" y="1087"/>
                    </a:cubicBezTo>
                    <a:cubicBezTo>
                      <a:pt x="1384" y="1072"/>
                      <a:pt x="1391" y="1065"/>
                      <a:pt x="1399" y="1065"/>
                    </a:cubicBezTo>
                    <a:cubicBezTo>
                      <a:pt x="1407" y="1065"/>
                      <a:pt x="1414" y="1072"/>
                      <a:pt x="1429" y="1087"/>
                    </a:cubicBezTo>
                    <a:cubicBezTo>
                      <a:pt x="1418" y="1111"/>
                      <a:pt x="1415" y="1121"/>
                      <a:pt x="1418" y="1121"/>
                    </a:cubicBezTo>
                    <a:cubicBezTo>
                      <a:pt x="1422" y="1121"/>
                      <a:pt x="1441" y="1095"/>
                      <a:pt x="1460" y="1057"/>
                    </a:cubicBezTo>
                    <a:lnTo>
                      <a:pt x="1429" y="1057"/>
                    </a:lnTo>
                    <a:cubicBezTo>
                      <a:pt x="1457" y="1030"/>
                      <a:pt x="1478" y="1015"/>
                      <a:pt x="1487" y="1015"/>
                    </a:cubicBezTo>
                    <a:cubicBezTo>
                      <a:pt x="1499" y="1015"/>
                      <a:pt x="1493" y="1037"/>
                      <a:pt x="1460" y="1087"/>
                    </a:cubicBezTo>
                    <a:cubicBezTo>
                      <a:pt x="1442" y="1123"/>
                      <a:pt x="1435" y="1138"/>
                      <a:pt x="1438" y="1138"/>
                    </a:cubicBezTo>
                    <a:cubicBezTo>
                      <a:pt x="1440" y="1138"/>
                      <a:pt x="1447" y="1130"/>
                      <a:pt x="1460" y="1118"/>
                    </a:cubicBezTo>
                    <a:cubicBezTo>
                      <a:pt x="1490" y="1087"/>
                      <a:pt x="1505" y="1072"/>
                      <a:pt x="1509" y="1072"/>
                    </a:cubicBezTo>
                    <a:cubicBezTo>
                      <a:pt x="1513" y="1072"/>
                      <a:pt x="1505" y="1087"/>
                      <a:pt x="1490" y="1118"/>
                    </a:cubicBezTo>
                    <a:cubicBezTo>
                      <a:pt x="1551" y="1072"/>
                      <a:pt x="1589" y="1049"/>
                      <a:pt x="1604" y="1049"/>
                    </a:cubicBezTo>
                    <a:cubicBezTo>
                      <a:pt x="1619" y="1049"/>
                      <a:pt x="1612" y="1072"/>
                      <a:pt x="1581" y="1118"/>
                    </a:cubicBezTo>
                    <a:cubicBezTo>
                      <a:pt x="1521" y="1179"/>
                      <a:pt x="1521" y="1239"/>
                      <a:pt x="1521" y="1239"/>
                    </a:cubicBezTo>
                    <a:cubicBezTo>
                      <a:pt x="1521" y="1239"/>
                      <a:pt x="1551" y="1209"/>
                      <a:pt x="1581" y="1179"/>
                    </a:cubicBezTo>
                    <a:lnTo>
                      <a:pt x="1581" y="1179"/>
                    </a:lnTo>
                    <a:cubicBezTo>
                      <a:pt x="1561" y="1260"/>
                      <a:pt x="1568" y="1287"/>
                      <a:pt x="1593" y="1287"/>
                    </a:cubicBezTo>
                    <a:cubicBezTo>
                      <a:pt x="1605" y="1287"/>
                      <a:pt x="1622" y="1280"/>
                      <a:pt x="1642" y="1270"/>
                    </a:cubicBezTo>
                    <a:cubicBezTo>
                      <a:pt x="1660" y="1261"/>
                      <a:pt x="1675" y="1257"/>
                      <a:pt x="1686" y="1257"/>
                    </a:cubicBezTo>
                    <a:cubicBezTo>
                      <a:pt x="1713" y="1257"/>
                      <a:pt x="1716" y="1279"/>
                      <a:pt x="1673" y="1300"/>
                    </a:cubicBezTo>
                    <a:cubicBezTo>
                      <a:pt x="1612" y="1331"/>
                      <a:pt x="1612" y="1331"/>
                      <a:pt x="1642" y="1331"/>
                    </a:cubicBezTo>
                    <a:cubicBezTo>
                      <a:pt x="1673" y="1331"/>
                      <a:pt x="1703" y="1361"/>
                      <a:pt x="1703" y="1361"/>
                    </a:cubicBezTo>
                    <a:cubicBezTo>
                      <a:pt x="1703" y="1361"/>
                      <a:pt x="1733" y="1331"/>
                      <a:pt x="1764" y="1331"/>
                    </a:cubicBezTo>
                    <a:cubicBezTo>
                      <a:pt x="1741" y="1375"/>
                      <a:pt x="1736" y="1403"/>
                      <a:pt x="1746" y="1403"/>
                    </a:cubicBezTo>
                    <a:cubicBezTo>
                      <a:pt x="1750" y="1403"/>
                      <a:pt x="1756" y="1399"/>
                      <a:pt x="1764" y="1391"/>
                    </a:cubicBezTo>
                    <a:lnTo>
                      <a:pt x="1794" y="1391"/>
                    </a:lnTo>
                    <a:cubicBezTo>
                      <a:pt x="1794" y="1391"/>
                      <a:pt x="1794" y="1391"/>
                      <a:pt x="1825" y="1361"/>
                    </a:cubicBezTo>
                    <a:cubicBezTo>
                      <a:pt x="1825" y="1361"/>
                      <a:pt x="1794" y="1361"/>
                      <a:pt x="1794" y="1331"/>
                    </a:cubicBezTo>
                    <a:lnTo>
                      <a:pt x="1825" y="1331"/>
                    </a:lnTo>
                    <a:lnTo>
                      <a:pt x="1825" y="1361"/>
                    </a:lnTo>
                    <a:cubicBezTo>
                      <a:pt x="1855" y="1361"/>
                      <a:pt x="1855" y="1391"/>
                      <a:pt x="1855" y="1422"/>
                    </a:cubicBezTo>
                    <a:cubicBezTo>
                      <a:pt x="1849" y="1427"/>
                      <a:pt x="1845" y="1433"/>
                      <a:pt x="1841" y="1438"/>
                    </a:cubicBezTo>
                    <a:lnTo>
                      <a:pt x="1841" y="1438"/>
                    </a:lnTo>
                    <a:cubicBezTo>
                      <a:pt x="1866" y="1421"/>
                      <a:pt x="1891" y="1416"/>
                      <a:pt x="1916" y="1391"/>
                    </a:cubicBezTo>
                    <a:cubicBezTo>
                      <a:pt x="1946" y="1391"/>
                      <a:pt x="1946" y="1422"/>
                      <a:pt x="1916" y="1422"/>
                    </a:cubicBezTo>
                    <a:cubicBezTo>
                      <a:pt x="1885" y="1452"/>
                      <a:pt x="1885" y="1452"/>
                      <a:pt x="1885" y="1513"/>
                    </a:cubicBezTo>
                    <a:cubicBezTo>
                      <a:pt x="1916" y="1513"/>
                      <a:pt x="1916" y="1513"/>
                      <a:pt x="1946" y="1483"/>
                    </a:cubicBezTo>
                    <a:cubicBezTo>
                      <a:pt x="1946" y="1483"/>
                      <a:pt x="2007" y="1513"/>
                      <a:pt x="2007" y="1543"/>
                    </a:cubicBezTo>
                    <a:cubicBezTo>
                      <a:pt x="2017" y="1553"/>
                      <a:pt x="2027" y="1557"/>
                      <a:pt x="2036" y="1557"/>
                    </a:cubicBezTo>
                    <a:cubicBezTo>
                      <a:pt x="2054" y="1557"/>
                      <a:pt x="2068" y="1543"/>
                      <a:pt x="2068" y="1543"/>
                    </a:cubicBezTo>
                    <a:cubicBezTo>
                      <a:pt x="2068" y="1543"/>
                      <a:pt x="2068" y="1557"/>
                      <a:pt x="2077" y="1557"/>
                    </a:cubicBezTo>
                    <a:cubicBezTo>
                      <a:pt x="2081" y="1557"/>
                      <a:pt x="2088" y="1553"/>
                      <a:pt x="2098" y="1543"/>
                    </a:cubicBezTo>
                    <a:cubicBezTo>
                      <a:pt x="2098" y="1543"/>
                      <a:pt x="2128" y="1543"/>
                      <a:pt x="2098" y="1574"/>
                    </a:cubicBezTo>
                    <a:cubicBezTo>
                      <a:pt x="2123" y="1561"/>
                      <a:pt x="2138" y="1554"/>
                      <a:pt x="2142" y="1554"/>
                    </a:cubicBezTo>
                    <a:cubicBezTo>
                      <a:pt x="2148" y="1554"/>
                      <a:pt x="2134" y="1568"/>
                      <a:pt x="2098" y="1604"/>
                    </a:cubicBezTo>
                    <a:cubicBezTo>
                      <a:pt x="2083" y="1635"/>
                      <a:pt x="2075" y="1650"/>
                      <a:pt x="2079" y="1650"/>
                    </a:cubicBezTo>
                    <a:cubicBezTo>
                      <a:pt x="2083" y="1650"/>
                      <a:pt x="2098" y="1635"/>
                      <a:pt x="2128" y="1604"/>
                    </a:cubicBezTo>
                    <a:cubicBezTo>
                      <a:pt x="2141" y="1592"/>
                      <a:pt x="2148" y="1584"/>
                      <a:pt x="2151" y="1584"/>
                    </a:cubicBezTo>
                    <a:lnTo>
                      <a:pt x="2151" y="1584"/>
                    </a:lnTo>
                    <a:cubicBezTo>
                      <a:pt x="2154" y="1584"/>
                      <a:pt x="2146" y="1599"/>
                      <a:pt x="2128" y="1635"/>
                    </a:cubicBezTo>
                    <a:cubicBezTo>
                      <a:pt x="2159" y="1604"/>
                      <a:pt x="2189" y="1589"/>
                      <a:pt x="2204" y="1589"/>
                    </a:cubicBezTo>
                    <a:cubicBezTo>
                      <a:pt x="2220" y="1589"/>
                      <a:pt x="2220" y="1604"/>
                      <a:pt x="2189" y="1635"/>
                    </a:cubicBezTo>
                    <a:lnTo>
                      <a:pt x="2220" y="1635"/>
                    </a:lnTo>
                    <a:cubicBezTo>
                      <a:pt x="2250" y="1604"/>
                      <a:pt x="2265" y="1589"/>
                      <a:pt x="2269" y="1589"/>
                    </a:cubicBezTo>
                    <a:cubicBezTo>
                      <a:pt x="2273" y="1589"/>
                      <a:pt x="2265" y="1604"/>
                      <a:pt x="2250" y="1635"/>
                    </a:cubicBezTo>
                    <a:cubicBezTo>
                      <a:pt x="2232" y="1670"/>
                      <a:pt x="2225" y="1685"/>
                      <a:pt x="2234" y="1685"/>
                    </a:cubicBezTo>
                    <a:cubicBezTo>
                      <a:pt x="2241" y="1685"/>
                      <a:pt x="2255" y="1677"/>
                      <a:pt x="2280" y="1665"/>
                    </a:cubicBezTo>
                    <a:cubicBezTo>
                      <a:pt x="2280" y="1688"/>
                      <a:pt x="2298" y="1746"/>
                      <a:pt x="2320" y="1746"/>
                    </a:cubicBezTo>
                    <a:cubicBezTo>
                      <a:pt x="2327" y="1746"/>
                      <a:pt x="2334" y="1740"/>
                      <a:pt x="2341" y="1726"/>
                    </a:cubicBezTo>
                    <a:cubicBezTo>
                      <a:pt x="2341" y="1761"/>
                      <a:pt x="2352" y="1776"/>
                      <a:pt x="2366" y="1776"/>
                    </a:cubicBezTo>
                    <a:cubicBezTo>
                      <a:pt x="2377" y="1776"/>
                      <a:pt x="2389" y="1769"/>
                      <a:pt x="2402" y="1756"/>
                    </a:cubicBezTo>
                    <a:lnTo>
                      <a:pt x="2432" y="1726"/>
                    </a:lnTo>
                    <a:lnTo>
                      <a:pt x="2432" y="1726"/>
                    </a:lnTo>
                    <a:cubicBezTo>
                      <a:pt x="2402" y="1756"/>
                      <a:pt x="2372" y="1787"/>
                      <a:pt x="2402" y="1817"/>
                    </a:cubicBezTo>
                    <a:cubicBezTo>
                      <a:pt x="2402" y="1817"/>
                      <a:pt x="2402" y="1817"/>
                      <a:pt x="2432" y="1786"/>
                    </a:cubicBezTo>
                    <a:cubicBezTo>
                      <a:pt x="2432" y="1756"/>
                      <a:pt x="2432" y="1756"/>
                      <a:pt x="2463" y="1756"/>
                    </a:cubicBezTo>
                    <a:cubicBezTo>
                      <a:pt x="2463" y="1786"/>
                      <a:pt x="2463" y="1817"/>
                      <a:pt x="2432" y="1817"/>
                    </a:cubicBezTo>
                    <a:lnTo>
                      <a:pt x="2432" y="1847"/>
                    </a:lnTo>
                    <a:cubicBezTo>
                      <a:pt x="2445" y="1835"/>
                      <a:pt x="2455" y="1825"/>
                      <a:pt x="2463" y="1817"/>
                    </a:cubicBezTo>
                    <a:lnTo>
                      <a:pt x="2463" y="1817"/>
                    </a:lnTo>
                    <a:cubicBezTo>
                      <a:pt x="2463" y="1847"/>
                      <a:pt x="2463" y="1847"/>
                      <a:pt x="2463" y="1878"/>
                    </a:cubicBezTo>
                    <a:lnTo>
                      <a:pt x="2493" y="1878"/>
                    </a:lnTo>
                    <a:cubicBezTo>
                      <a:pt x="2493" y="1893"/>
                      <a:pt x="2493" y="1900"/>
                      <a:pt x="2497" y="1900"/>
                    </a:cubicBezTo>
                    <a:cubicBezTo>
                      <a:pt x="2501" y="1900"/>
                      <a:pt x="2508" y="1893"/>
                      <a:pt x="2524" y="1878"/>
                    </a:cubicBezTo>
                    <a:cubicBezTo>
                      <a:pt x="2554" y="1847"/>
                      <a:pt x="2554" y="1817"/>
                      <a:pt x="2584" y="1817"/>
                    </a:cubicBezTo>
                    <a:cubicBezTo>
                      <a:pt x="2554" y="1847"/>
                      <a:pt x="2524" y="1878"/>
                      <a:pt x="2524" y="1878"/>
                    </a:cubicBezTo>
                    <a:cubicBezTo>
                      <a:pt x="2524" y="1908"/>
                      <a:pt x="2524" y="1908"/>
                      <a:pt x="2524" y="1908"/>
                    </a:cubicBezTo>
                    <a:cubicBezTo>
                      <a:pt x="2488" y="1944"/>
                      <a:pt x="2494" y="1958"/>
                      <a:pt x="2511" y="1958"/>
                    </a:cubicBezTo>
                    <a:cubicBezTo>
                      <a:pt x="2524" y="1958"/>
                      <a:pt x="2541" y="1951"/>
                      <a:pt x="2554" y="1938"/>
                    </a:cubicBezTo>
                    <a:cubicBezTo>
                      <a:pt x="2572" y="1930"/>
                      <a:pt x="2584" y="1926"/>
                      <a:pt x="2592" y="1926"/>
                    </a:cubicBezTo>
                    <a:cubicBezTo>
                      <a:pt x="2610" y="1926"/>
                      <a:pt x="2597" y="1947"/>
                      <a:pt x="2554" y="1969"/>
                    </a:cubicBezTo>
                    <a:cubicBezTo>
                      <a:pt x="2543" y="1990"/>
                      <a:pt x="2544" y="2000"/>
                      <a:pt x="2552" y="2000"/>
                    </a:cubicBezTo>
                    <a:cubicBezTo>
                      <a:pt x="2567" y="2000"/>
                      <a:pt x="2606" y="1967"/>
                      <a:pt x="2645" y="1908"/>
                    </a:cubicBezTo>
                    <a:lnTo>
                      <a:pt x="2736" y="1847"/>
                    </a:lnTo>
                    <a:lnTo>
                      <a:pt x="2676" y="1938"/>
                    </a:lnTo>
                    <a:cubicBezTo>
                      <a:pt x="2618" y="1996"/>
                      <a:pt x="2597" y="2017"/>
                      <a:pt x="2604" y="2017"/>
                    </a:cubicBezTo>
                    <a:cubicBezTo>
                      <a:pt x="2609" y="2017"/>
                      <a:pt x="2623" y="2010"/>
                      <a:pt x="2645" y="1999"/>
                    </a:cubicBezTo>
                    <a:cubicBezTo>
                      <a:pt x="2676" y="1999"/>
                      <a:pt x="2676" y="1999"/>
                      <a:pt x="2676" y="2030"/>
                    </a:cubicBezTo>
                    <a:cubicBezTo>
                      <a:pt x="2645" y="2060"/>
                      <a:pt x="2645" y="2060"/>
                      <a:pt x="2676" y="2090"/>
                    </a:cubicBezTo>
                    <a:cubicBezTo>
                      <a:pt x="2696" y="2090"/>
                      <a:pt x="2703" y="2104"/>
                      <a:pt x="2714" y="2104"/>
                    </a:cubicBezTo>
                    <a:cubicBezTo>
                      <a:pt x="2720" y="2104"/>
                      <a:pt x="2726" y="2101"/>
                      <a:pt x="2736" y="2090"/>
                    </a:cubicBezTo>
                    <a:lnTo>
                      <a:pt x="2736" y="2090"/>
                    </a:lnTo>
                    <a:cubicBezTo>
                      <a:pt x="2721" y="2121"/>
                      <a:pt x="2721" y="2136"/>
                      <a:pt x="2729" y="2136"/>
                    </a:cubicBezTo>
                    <a:cubicBezTo>
                      <a:pt x="2736" y="2136"/>
                      <a:pt x="2752" y="2121"/>
                      <a:pt x="2767" y="2090"/>
                    </a:cubicBezTo>
                    <a:lnTo>
                      <a:pt x="2797" y="2121"/>
                    </a:lnTo>
                    <a:lnTo>
                      <a:pt x="2767" y="2121"/>
                    </a:lnTo>
                    <a:cubicBezTo>
                      <a:pt x="2736" y="2151"/>
                      <a:pt x="2767" y="2182"/>
                      <a:pt x="2828" y="2242"/>
                    </a:cubicBezTo>
                    <a:cubicBezTo>
                      <a:pt x="2863" y="2278"/>
                      <a:pt x="2878" y="2293"/>
                      <a:pt x="2896" y="2293"/>
                    </a:cubicBezTo>
                    <a:cubicBezTo>
                      <a:pt x="2909" y="2293"/>
                      <a:pt x="2924" y="2285"/>
                      <a:pt x="2949" y="2273"/>
                    </a:cubicBezTo>
                    <a:lnTo>
                      <a:pt x="2949" y="2273"/>
                    </a:lnTo>
                    <a:cubicBezTo>
                      <a:pt x="2949" y="2294"/>
                      <a:pt x="2934" y="2316"/>
                      <a:pt x="2936" y="2316"/>
                    </a:cubicBezTo>
                    <a:cubicBezTo>
                      <a:pt x="2937" y="2316"/>
                      <a:pt x="2940" y="2312"/>
                      <a:pt x="2949" y="2303"/>
                    </a:cubicBezTo>
                    <a:cubicBezTo>
                      <a:pt x="2949" y="2303"/>
                      <a:pt x="2949" y="2334"/>
                      <a:pt x="2949" y="2364"/>
                    </a:cubicBezTo>
                    <a:cubicBezTo>
                      <a:pt x="2931" y="2400"/>
                      <a:pt x="2934" y="2414"/>
                      <a:pt x="2946" y="2414"/>
                    </a:cubicBezTo>
                    <a:cubicBezTo>
                      <a:pt x="2954" y="2414"/>
                      <a:pt x="2967" y="2407"/>
                      <a:pt x="2980" y="2394"/>
                    </a:cubicBezTo>
                    <a:lnTo>
                      <a:pt x="2980" y="2394"/>
                    </a:lnTo>
                    <a:cubicBezTo>
                      <a:pt x="2980" y="2416"/>
                      <a:pt x="2964" y="2437"/>
                      <a:pt x="2966" y="2437"/>
                    </a:cubicBezTo>
                    <a:cubicBezTo>
                      <a:pt x="2967" y="2437"/>
                      <a:pt x="2971" y="2434"/>
                      <a:pt x="2980" y="2425"/>
                    </a:cubicBezTo>
                    <a:cubicBezTo>
                      <a:pt x="3010" y="2425"/>
                      <a:pt x="3071" y="2455"/>
                      <a:pt x="3010" y="2486"/>
                    </a:cubicBezTo>
                    <a:lnTo>
                      <a:pt x="3040" y="2516"/>
                    </a:lnTo>
                    <a:cubicBezTo>
                      <a:pt x="3056" y="2501"/>
                      <a:pt x="3063" y="2493"/>
                      <a:pt x="3071" y="2493"/>
                    </a:cubicBezTo>
                    <a:cubicBezTo>
                      <a:pt x="3078" y="2493"/>
                      <a:pt x="3086" y="2501"/>
                      <a:pt x="3101" y="2516"/>
                    </a:cubicBezTo>
                    <a:cubicBezTo>
                      <a:pt x="3101" y="2516"/>
                      <a:pt x="3101" y="2546"/>
                      <a:pt x="3101" y="2546"/>
                    </a:cubicBezTo>
                    <a:cubicBezTo>
                      <a:pt x="3071" y="2577"/>
                      <a:pt x="3071" y="2577"/>
                      <a:pt x="3101" y="2577"/>
                    </a:cubicBezTo>
                    <a:cubicBezTo>
                      <a:pt x="3101" y="2577"/>
                      <a:pt x="3162" y="2546"/>
                      <a:pt x="3162" y="2546"/>
                    </a:cubicBezTo>
                    <a:cubicBezTo>
                      <a:pt x="3192" y="2516"/>
                      <a:pt x="3223" y="2516"/>
                      <a:pt x="3253" y="2516"/>
                    </a:cubicBezTo>
                    <a:lnTo>
                      <a:pt x="3223" y="2546"/>
                    </a:lnTo>
                    <a:cubicBezTo>
                      <a:pt x="3192" y="2577"/>
                      <a:pt x="3162" y="2577"/>
                      <a:pt x="3162" y="2577"/>
                    </a:cubicBezTo>
                    <a:cubicBezTo>
                      <a:pt x="3162" y="2592"/>
                      <a:pt x="3170" y="2600"/>
                      <a:pt x="3177" y="2600"/>
                    </a:cubicBezTo>
                    <a:cubicBezTo>
                      <a:pt x="3185" y="2600"/>
                      <a:pt x="3192" y="2592"/>
                      <a:pt x="3192" y="2577"/>
                    </a:cubicBezTo>
                    <a:cubicBezTo>
                      <a:pt x="3192" y="2607"/>
                      <a:pt x="3192" y="2607"/>
                      <a:pt x="3223" y="2638"/>
                    </a:cubicBezTo>
                    <a:cubicBezTo>
                      <a:pt x="3223" y="2638"/>
                      <a:pt x="3223" y="2668"/>
                      <a:pt x="3284" y="2668"/>
                    </a:cubicBezTo>
                    <a:cubicBezTo>
                      <a:pt x="3234" y="2693"/>
                      <a:pt x="3245" y="2737"/>
                      <a:pt x="3283" y="2737"/>
                    </a:cubicBezTo>
                    <a:cubicBezTo>
                      <a:pt x="3292" y="2737"/>
                      <a:pt x="3302" y="2735"/>
                      <a:pt x="3314" y="2729"/>
                    </a:cubicBezTo>
                    <a:cubicBezTo>
                      <a:pt x="3329" y="2714"/>
                      <a:pt x="3337" y="2706"/>
                      <a:pt x="3341" y="2706"/>
                    </a:cubicBezTo>
                    <a:cubicBezTo>
                      <a:pt x="3344" y="2706"/>
                      <a:pt x="3344" y="2714"/>
                      <a:pt x="3344" y="2729"/>
                    </a:cubicBezTo>
                    <a:cubicBezTo>
                      <a:pt x="3314" y="2759"/>
                      <a:pt x="3314" y="2759"/>
                      <a:pt x="3344" y="2759"/>
                    </a:cubicBezTo>
                    <a:cubicBezTo>
                      <a:pt x="3353" y="2750"/>
                      <a:pt x="3360" y="2747"/>
                      <a:pt x="3363" y="2747"/>
                    </a:cubicBezTo>
                    <a:cubicBezTo>
                      <a:pt x="3372" y="2747"/>
                      <a:pt x="3366" y="2768"/>
                      <a:pt x="3344" y="2790"/>
                    </a:cubicBezTo>
                    <a:cubicBezTo>
                      <a:pt x="3314" y="2850"/>
                      <a:pt x="3314" y="2850"/>
                      <a:pt x="3344" y="2850"/>
                    </a:cubicBezTo>
                    <a:cubicBezTo>
                      <a:pt x="3375" y="2850"/>
                      <a:pt x="3405" y="2850"/>
                      <a:pt x="3405" y="2881"/>
                    </a:cubicBezTo>
                    <a:cubicBezTo>
                      <a:pt x="3420" y="2866"/>
                      <a:pt x="3435" y="2866"/>
                      <a:pt x="3447" y="2866"/>
                    </a:cubicBezTo>
                    <a:cubicBezTo>
                      <a:pt x="3458" y="2866"/>
                      <a:pt x="3466" y="2866"/>
                      <a:pt x="3466" y="2850"/>
                    </a:cubicBezTo>
                    <a:cubicBezTo>
                      <a:pt x="3477" y="2839"/>
                      <a:pt x="3488" y="2832"/>
                      <a:pt x="3498" y="2828"/>
                    </a:cubicBezTo>
                    <a:lnTo>
                      <a:pt x="3498" y="2828"/>
                    </a:lnTo>
                    <a:cubicBezTo>
                      <a:pt x="3496" y="2832"/>
                      <a:pt x="3496" y="2839"/>
                      <a:pt x="3496" y="2850"/>
                    </a:cubicBezTo>
                    <a:cubicBezTo>
                      <a:pt x="3466" y="2881"/>
                      <a:pt x="3466" y="2911"/>
                      <a:pt x="3496" y="2911"/>
                    </a:cubicBezTo>
                    <a:cubicBezTo>
                      <a:pt x="3496" y="2911"/>
                      <a:pt x="3496" y="2942"/>
                      <a:pt x="3496" y="2942"/>
                    </a:cubicBezTo>
                    <a:cubicBezTo>
                      <a:pt x="3496" y="2977"/>
                      <a:pt x="3496" y="2992"/>
                      <a:pt x="3502" y="2992"/>
                    </a:cubicBezTo>
                    <a:cubicBezTo>
                      <a:pt x="3507" y="2992"/>
                      <a:pt x="3514" y="2984"/>
                      <a:pt x="3527" y="2972"/>
                    </a:cubicBezTo>
                    <a:cubicBezTo>
                      <a:pt x="3557" y="2957"/>
                      <a:pt x="3572" y="2949"/>
                      <a:pt x="3576" y="2949"/>
                    </a:cubicBezTo>
                    <a:cubicBezTo>
                      <a:pt x="3580" y="2949"/>
                      <a:pt x="3572" y="2957"/>
                      <a:pt x="3557" y="2972"/>
                    </a:cubicBezTo>
                    <a:cubicBezTo>
                      <a:pt x="3531" y="2998"/>
                      <a:pt x="3572" y="3069"/>
                      <a:pt x="3623" y="3069"/>
                    </a:cubicBezTo>
                    <a:cubicBezTo>
                      <a:pt x="3631" y="3069"/>
                      <a:pt x="3640" y="3067"/>
                      <a:pt x="3648" y="3063"/>
                    </a:cubicBezTo>
                    <a:lnTo>
                      <a:pt x="3648" y="3063"/>
                    </a:lnTo>
                    <a:lnTo>
                      <a:pt x="3618" y="3093"/>
                    </a:lnTo>
                    <a:cubicBezTo>
                      <a:pt x="3587" y="3124"/>
                      <a:pt x="3618" y="3124"/>
                      <a:pt x="3618" y="3124"/>
                    </a:cubicBezTo>
                    <a:cubicBezTo>
                      <a:pt x="3618" y="3154"/>
                      <a:pt x="3679" y="3154"/>
                      <a:pt x="3709" y="3185"/>
                    </a:cubicBezTo>
                    <a:cubicBezTo>
                      <a:pt x="3709" y="3206"/>
                      <a:pt x="3724" y="3228"/>
                      <a:pt x="3744" y="3228"/>
                    </a:cubicBezTo>
                    <a:cubicBezTo>
                      <a:pt x="3752" y="3228"/>
                      <a:pt x="3761" y="3224"/>
                      <a:pt x="3770" y="3215"/>
                    </a:cubicBezTo>
                    <a:lnTo>
                      <a:pt x="3770" y="3215"/>
                    </a:lnTo>
                    <a:cubicBezTo>
                      <a:pt x="3770" y="3245"/>
                      <a:pt x="3770" y="3245"/>
                      <a:pt x="3739" y="3245"/>
                    </a:cubicBezTo>
                    <a:cubicBezTo>
                      <a:pt x="3709" y="3276"/>
                      <a:pt x="3709" y="3276"/>
                      <a:pt x="3739" y="3276"/>
                    </a:cubicBezTo>
                    <a:cubicBezTo>
                      <a:pt x="3739" y="3285"/>
                      <a:pt x="3742" y="3288"/>
                      <a:pt x="3747" y="3288"/>
                    </a:cubicBezTo>
                    <a:cubicBezTo>
                      <a:pt x="3757" y="3288"/>
                      <a:pt x="3779" y="3267"/>
                      <a:pt x="3800" y="3245"/>
                    </a:cubicBezTo>
                    <a:cubicBezTo>
                      <a:pt x="3831" y="3245"/>
                      <a:pt x="3831" y="3245"/>
                      <a:pt x="3800" y="3276"/>
                    </a:cubicBezTo>
                    <a:cubicBezTo>
                      <a:pt x="3800" y="3337"/>
                      <a:pt x="3831" y="3367"/>
                      <a:pt x="3861" y="3367"/>
                    </a:cubicBezTo>
                    <a:cubicBezTo>
                      <a:pt x="3861" y="3367"/>
                      <a:pt x="3861" y="3367"/>
                      <a:pt x="3831" y="3397"/>
                    </a:cubicBezTo>
                    <a:cubicBezTo>
                      <a:pt x="3831" y="3419"/>
                      <a:pt x="3815" y="3440"/>
                      <a:pt x="3828" y="3440"/>
                    </a:cubicBezTo>
                    <a:cubicBezTo>
                      <a:pt x="3833" y="3440"/>
                      <a:pt x="3843" y="3437"/>
                      <a:pt x="3861" y="3428"/>
                    </a:cubicBezTo>
                    <a:cubicBezTo>
                      <a:pt x="3891" y="3458"/>
                      <a:pt x="3891" y="3458"/>
                      <a:pt x="3861" y="3458"/>
                    </a:cubicBezTo>
                    <a:cubicBezTo>
                      <a:pt x="3840" y="3480"/>
                      <a:pt x="3818" y="3501"/>
                      <a:pt x="3829" y="3501"/>
                    </a:cubicBezTo>
                    <a:cubicBezTo>
                      <a:pt x="3833" y="3501"/>
                      <a:pt x="3843" y="3498"/>
                      <a:pt x="3861" y="3489"/>
                    </a:cubicBezTo>
                    <a:cubicBezTo>
                      <a:pt x="3891" y="3489"/>
                      <a:pt x="3922" y="3519"/>
                      <a:pt x="3922" y="3549"/>
                    </a:cubicBezTo>
                    <a:cubicBezTo>
                      <a:pt x="3922" y="3549"/>
                      <a:pt x="3922" y="3563"/>
                      <a:pt x="3931" y="3563"/>
                    </a:cubicBezTo>
                    <a:cubicBezTo>
                      <a:pt x="3935" y="3563"/>
                      <a:pt x="3942" y="3560"/>
                      <a:pt x="3952" y="3549"/>
                    </a:cubicBezTo>
                    <a:cubicBezTo>
                      <a:pt x="3954" y="3548"/>
                      <a:pt x="3955" y="3547"/>
                      <a:pt x="3956" y="3546"/>
                    </a:cubicBezTo>
                    <a:lnTo>
                      <a:pt x="3956" y="3546"/>
                    </a:lnTo>
                    <a:cubicBezTo>
                      <a:pt x="3940" y="3562"/>
                      <a:pt x="3934" y="3569"/>
                      <a:pt x="3938" y="3569"/>
                    </a:cubicBezTo>
                    <a:cubicBezTo>
                      <a:pt x="3943" y="3569"/>
                      <a:pt x="3957" y="3562"/>
                      <a:pt x="3983" y="3549"/>
                    </a:cubicBezTo>
                    <a:cubicBezTo>
                      <a:pt x="3993" y="3539"/>
                      <a:pt x="4000" y="3536"/>
                      <a:pt x="4003" y="3536"/>
                    </a:cubicBezTo>
                    <a:cubicBezTo>
                      <a:pt x="4010" y="3536"/>
                      <a:pt x="4003" y="3549"/>
                      <a:pt x="3983" y="3549"/>
                    </a:cubicBezTo>
                    <a:cubicBezTo>
                      <a:pt x="3983" y="3580"/>
                      <a:pt x="3983" y="3610"/>
                      <a:pt x="3983" y="3610"/>
                    </a:cubicBezTo>
                    <a:cubicBezTo>
                      <a:pt x="3983" y="3610"/>
                      <a:pt x="4043" y="3641"/>
                      <a:pt x="4074" y="3671"/>
                    </a:cubicBezTo>
                    <a:cubicBezTo>
                      <a:pt x="4097" y="3739"/>
                      <a:pt x="4119" y="3774"/>
                      <a:pt x="4142" y="3774"/>
                    </a:cubicBezTo>
                    <a:cubicBezTo>
                      <a:pt x="4150" y="3774"/>
                      <a:pt x="4157" y="3770"/>
                      <a:pt x="4165" y="3762"/>
                    </a:cubicBezTo>
                    <a:cubicBezTo>
                      <a:pt x="4195" y="3762"/>
                      <a:pt x="4195" y="3762"/>
                      <a:pt x="4165" y="3793"/>
                    </a:cubicBezTo>
                    <a:cubicBezTo>
                      <a:pt x="4135" y="3823"/>
                      <a:pt x="4165" y="3823"/>
                      <a:pt x="4165" y="3823"/>
                    </a:cubicBezTo>
                    <a:cubicBezTo>
                      <a:pt x="4165" y="3853"/>
                      <a:pt x="4165" y="3853"/>
                      <a:pt x="4135" y="3884"/>
                    </a:cubicBezTo>
                    <a:cubicBezTo>
                      <a:pt x="4150" y="3869"/>
                      <a:pt x="4157" y="3861"/>
                      <a:pt x="4165" y="3861"/>
                    </a:cubicBezTo>
                    <a:cubicBezTo>
                      <a:pt x="4173" y="3861"/>
                      <a:pt x="4180" y="3869"/>
                      <a:pt x="4195" y="3884"/>
                    </a:cubicBezTo>
                    <a:cubicBezTo>
                      <a:pt x="4171" y="3908"/>
                      <a:pt x="4166" y="3953"/>
                      <a:pt x="4181" y="3953"/>
                    </a:cubicBezTo>
                    <a:cubicBezTo>
                      <a:pt x="4185" y="3953"/>
                      <a:pt x="4190" y="3950"/>
                      <a:pt x="4195" y="3945"/>
                    </a:cubicBezTo>
                    <a:cubicBezTo>
                      <a:pt x="4211" y="3929"/>
                      <a:pt x="4218" y="3929"/>
                      <a:pt x="4226" y="3929"/>
                    </a:cubicBezTo>
                    <a:cubicBezTo>
                      <a:pt x="4233" y="3929"/>
                      <a:pt x="4241" y="3929"/>
                      <a:pt x="4256" y="3914"/>
                    </a:cubicBezTo>
                    <a:cubicBezTo>
                      <a:pt x="4287" y="3945"/>
                      <a:pt x="4287" y="3945"/>
                      <a:pt x="4256" y="3975"/>
                    </a:cubicBezTo>
                    <a:cubicBezTo>
                      <a:pt x="4235" y="3996"/>
                      <a:pt x="4259" y="4018"/>
                      <a:pt x="4285" y="4018"/>
                    </a:cubicBezTo>
                    <a:cubicBezTo>
                      <a:pt x="4297" y="4018"/>
                      <a:pt x="4308" y="4014"/>
                      <a:pt x="4317" y="4005"/>
                    </a:cubicBezTo>
                    <a:lnTo>
                      <a:pt x="4317" y="4005"/>
                    </a:lnTo>
                    <a:cubicBezTo>
                      <a:pt x="4287" y="4036"/>
                      <a:pt x="4287" y="4036"/>
                      <a:pt x="4317" y="4066"/>
                    </a:cubicBezTo>
                    <a:cubicBezTo>
                      <a:pt x="4309" y="4074"/>
                      <a:pt x="4298" y="4085"/>
                      <a:pt x="4287" y="4097"/>
                    </a:cubicBezTo>
                    <a:cubicBezTo>
                      <a:pt x="4256" y="4097"/>
                      <a:pt x="4256" y="4097"/>
                      <a:pt x="4256" y="4127"/>
                    </a:cubicBezTo>
                    <a:cubicBezTo>
                      <a:pt x="4287" y="4127"/>
                      <a:pt x="4317" y="4157"/>
                      <a:pt x="4317" y="4188"/>
                    </a:cubicBezTo>
                    <a:cubicBezTo>
                      <a:pt x="4347" y="4218"/>
                      <a:pt x="4378" y="4218"/>
                      <a:pt x="4469" y="4218"/>
                    </a:cubicBezTo>
                    <a:cubicBezTo>
                      <a:pt x="4439" y="4249"/>
                      <a:pt x="4378" y="4279"/>
                      <a:pt x="4378" y="4279"/>
                    </a:cubicBezTo>
                    <a:cubicBezTo>
                      <a:pt x="4378" y="4279"/>
                      <a:pt x="4408" y="4279"/>
                      <a:pt x="4439" y="4249"/>
                    </a:cubicBezTo>
                    <a:cubicBezTo>
                      <a:pt x="4469" y="4249"/>
                      <a:pt x="4469" y="4249"/>
                      <a:pt x="4469" y="4279"/>
                    </a:cubicBezTo>
                    <a:cubicBezTo>
                      <a:pt x="4439" y="4309"/>
                      <a:pt x="4439" y="4340"/>
                      <a:pt x="4469" y="4340"/>
                    </a:cubicBezTo>
                    <a:cubicBezTo>
                      <a:pt x="4499" y="4340"/>
                      <a:pt x="4499" y="4340"/>
                      <a:pt x="4469" y="4370"/>
                    </a:cubicBezTo>
                    <a:lnTo>
                      <a:pt x="4499" y="4370"/>
                    </a:lnTo>
                    <a:cubicBezTo>
                      <a:pt x="4509" y="4360"/>
                      <a:pt x="4516" y="4357"/>
                      <a:pt x="4520" y="4357"/>
                    </a:cubicBezTo>
                    <a:cubicBezTo>
                      <a:pt x="4526" y="4357"/>
                      <a:pt x="4520" y="4370"/>
                      <a:pt x="4499" y="4370"/>
                    </a:cubicBezTo>
                    <a:cubicBezTo>
                      <a:pt x="4477" y="4415"/>
                      <a:pt x="4471" y="4443"/>
                      <a:pt x="4481" y="4443"/>
                    </a:cubicBezTo>
                    <a:cubicBezTo>
                      <a:pt x="4485" y="4443"/>
                      <a:pt x="4491" y="4439"/>
                      <a:pt x="4499" y="4431"/>
                    </a:cubicBezTo>
                    <a:lnTo>
                      <a:pt x="4560" y="4431"/>
                    </a:lnTo>
                    <a:cubicBezTo>
                      <a:pt x="4560" y="4461"/>
                      <a:pt x="4560" y="4461"/>
                      <a:pt x="4591" y="4461"/>
                    </a:cubicBezTo>
                    <a:cubicBezTo>
                      <a:pt x="4621" y="4492"/>
                      <a:pt x="4560" y="4492"/>
                      <a:pt x="4560" y="4492"/>
                    </a:cubicBezTo>
                    <a:cubicBezTo>
                      <a:pt x="4560" y="4522"/>
                      <a:pt x="4560" y="4522"/>
                      <a:pt x="4591" y="4522"/>
                    </a:cubicBezTo>
                    <a:cubicBezTo>
                      <a:pt x="4616" y="4509"/>
                      <a:pt x="4630" y="4502"/>
                      <a:pt x="4635" y="4502"/>
                    </a:cubicBezTo>
                    <a:cubicBezTo>
                      <a:pt x="4641" y="4502"/>
                      <a:pt x="4626" y="4517"/>
                      <a:pt x="4591" y="4552"/>
                    </a:cubicBezTo>
                    <a:cubicBezTo>
                      <a:pt x="4560" y="4552"/>
                      <a:pt x="4560" y="4583"/>
                      <a:pt x="4591" y="4583"/>
                    </a:cubicBezTo>
                    <a:cubicBezTo>
                      <a:pt x="4611" y="4573"/>
                      <a:pt x="4621" y="4569"/>
                      <a:pt x="4624" y="4569"/>
                    </a:cubicBezTo>
                    <a:cubicBezTo>
                      <a:pt x="4631" y="4569"/>
                      <a:pt x="4611" y="4583"/>
                      <a:pt x="4591" y="4583"/>
                    </a:cubicBezTo>
                    <a:cubicBezTo>
                      <a:pt x="4530" y="4613"/>
                      <a:pt x="4530" y="4613"/>
                      <a:pt x="4591" y="4613"/>
                    </a:cubicBezTo>
                    <a:cubicBezTo>
                      <a:pt x="4621" y="4644"/>
                      <a:pt x="4651" y="4674"/>
                      <a:pt x="4682" y="4704"/>
                    </a:cubicBezTo>
                    <a:cubicBezTo>
                      <a:pt x="4682" y="4735"/>
                      <a:pt x="4712" y="4765"/>
                      <a:pt x="4682" y="4765"/>
                    </a:cubicBezTo>
                    <a:cubicBezTo>
                      <a:pt x="4639" y="4787"/>
                      <a:pt x="4626" y="4808"/>
                      <a:pt x="4633" y="4808"/>
                    </a:cubicBezTo>
                    <a:cubicBezTo>
                      <a:pt x="4636" y="4808"/>
                      <a:pt x="4642" y="4805"/>
                      <a:pt x="4651" y="4796"/>
                    </a:cubicBezTo>
                    <a:cubicBezTo>
                      <a:pt x="4682" y="4780"/>
                      <a:pt x="4697" y="4773"/>
                      <a:pt x="4705" y="4773"/>
                    </a:cubicBezTo>
                    <a:cubicBezTo>
                      <a:pt x="4712" y="4773"/>
                      <a:pt x="4712" y="4780"/>
                      <a:pt x="4712" y="4796"/>
                    </a:cubicBezTo>
                    <a:cubicBezTo>
                      <a:pt x="4712" y="4856"/>
                      <a:pt x="4743" y="4856"/>
                      <a:pt x="4773" y="4856"/>
                    </a:cubicBezTo>
                    <a:cubicBezTo>
                      <a:pt x="4773" y="4826"/>
                      <a:pt x="4773" y="4826"/>
                      <a:pt x="4773" y="4826"/>
                    </a:cubicBezTo>
                    <a:cubicBezTo>
                      <a:pt x="4791" y="4817"/>
                      <a:pt x="4803" y="4813"/>
                      <a:pt x="4812" y="4813"/>
                    </a:cubicBezTo>
                    <a:cubicBezTo>
                      <a:pt x="4834" y="4813"/>
                      <a:pt x="4834" y="4835"/>
                      <a:pt x="4834" y="4856"/>
                    </a:cubicBezTo>
                    <a:cubicBezTo>
                      <a:pt x="4834" y="4856"/>
                      <a:pt x="4803" y="4856"/>
                      <a:pt x="4773" y="4887"/>
                    </a:cubicBezTo>
                    <a:cubicBezTo>
                      <a:pt x="4743" y="4887"/>
                      <a:pt x="4712" y="4917"/>
                      <a:pt x="4712" y="4948"/>
                    </a:cubicBezTo>
                    <a:cubicBezTo>
                      <a:pt x="4712" y="4948"/>
                      <a:pt x="4712" y="4948"/>
                      <a:pt x="4743" y="4917"/>
                    </a:cubicBezTo>
                    <a:lnTo>
                      <a:pt x="4773" y="4917"/>
                    </a:lnTo>
                    <a:cubicBezTo>
                      <a:pt x="4773" y="4948"/>
                      <a:pt x="4773" y="4948"/>
                      <a:pt x="4834" y="4948"/>
                    </a:cubicBezTo>
                    <a:cubicBezTo>
                      <a:pt x="4844" y="4937"/>
                      <a:pt x="4851" y="4934"/>
                      <a:pt x="4855" y="4934"/>
                    </a:cubicBezTo>
                    <a:cubicBezTo>
                      <a:pt x="4864" y="4934"/>
                      <a:pt x="4864" y="4948"/>
                      <a:pt x="4864" y="4948"/>
                    </a:cubicBezTo>
                    <a:cubicBezTo>
                      <a:pt x="4834" y="4978"/>
                      <a:pt x="4834" y="5008"/>
                      <a:pt x="4834" y="5008"/>
                    </a:cubicBezTo>
                    <a:lnTo>
                      <a:pt x="4803" y="5008"/>
                    </a:lnTo>
                    <a:cubicBezTo>
                      <a:pt x="4773" y="5039"/>
                      <a:pt x="4773" y="5039"/>
                      <a:pt x="4773" y="5039"/>
                    </a:cubicBezTo>
                    <a:cubicBezTo>
                      <a:pt x="4773" y="5049"/>
                      <a:pt x="4776" y="5052"/>
                      <a:pt x="4781" y="5052"/>
                    </a:cubicBezTo>
                    <a:cubicBezTo>
                      <a:pt x="4790" y="5052"/>
                      <a:pt x="4803" y="5039"/>
                      <a:pt x="4803" y="5039"/>
                    </a:cubicBezTo>
                    <a:cubicBezTo>
                      <a:pt x="4834" y="5039"/>
                      <a:pt x="4925" y="5282"/>
                      <a:pt x="4925" y="5312"/>
                    </a:cubicBezTo>
                    <a:cubicBezTo>
                      <a:pt x="4925" y="5334"/>
                      <a:pt x="4925" y="5355"/>
                      <a:pt x="4936" y="5355"/>
                    </a:cubicBezTo>
                    <a:cubicBezTo>
                      <a:pt x="4940" y="5355"/>
                      <a:pt x="4946" y="5352"/>
                      <a:pt x="4955" y="5343"/>
                    </a:cubicBezTo>
                    <a:cubicBezTo>
                      <a:pt x="4986" y="5343"/>
                      <a:pt x="4986" y="5373"/>
                      <a:pt x="5016" y="5434"/>
                    </a:cubicBezTo>
                    <a:cubicBezTo>
                      <a:pt x="5046" y="5525"/>
                      <a:pt x="5077" y="5556"/>
                      <a:pt x="5107" y="5556"/>
                    </a:cubicBezTo>
                    <a:cubicBezTo>
                      <a:pt x="5107" y="5556"/>
                      <a:pt x="5107" y="5556"/>
                      <a:pt x="5107" y="5586"/>
                    </a:cubicBezTo>
                    <a:cubicBezTo>
                      <a:pt x="5138" y="5616"/>
                      <a:pt x="5168" y="5616"/>
                      <a:pt x="5168" y="5616"/>
                    </a:cubicBezTo>
                    <a:cubicBezTo>
                      <a:pt x="5198" y="5616"/>
                      <a:pt x="5198" y="5647"/>
                      <a:pt x="5168" y="5647"/>
                    </a:cubicBezTo>
                    <a:cubicBezTo>
                      <a:pt x="5138" y="5647"/>
                      <a:pt x="5107" y="5647"/>
                      <a:pt x="5107" y="5677"/>
                    </a:cubicBezTo>
                    <a:cubicBezTo>
                      <a:pt x="5107" y="5687"/>
                      <a:pt x="5111" y="5691"/>
                      <a:pt x="5116" y="5691"/>
                    </a:cubicBezTo>
                    <a:cubicBezTo>
                      <a:pt x="5128" y="5691"/>
                      <a:pt x="5148" y="5677"/>
                      <a:pt x="5168" y="5677"/>
                    </a:cubicBezTo>
                    <a:cubicBezTo>
                      <a:pt x="5178" y="5667"/>
                      <a:pt x="5185" y="5664"/>
                      <a:pt x="5189" y="5664"/>
                    </a:cubicBezTo>
                    <a:cubicBezTo>
                      <a:pt x="5198" y="5664"/>
                      <a:pt x="5198" y="5677"/>
                      <a:pt x="5198" y="5677"/>
                    </a:cubicBezTo>
                    <a:lnTo>
                      <a:pt x="5168" y="5677"/>
                    </a:lnTo>
                    <a:cubicBezTo>
                      <a:pt x="5138" y="5708"/>
                      <a:pt x="5107" y="5708"/>
                      <a:pt x="5107" y="5708"/>
                    </a:cubicBezTo>
                    <a:lnTo>
                      <a:pt x="5107" y="5738"/>
                    </a:lnTo>
                    <a:cubicBezTo>
                      <a:pt x="5117" y="5728"/>
                      <a:pt x="5128" y="5724"/>
                      <a:pt x="5137" y="5724"/>
                    </a:cubicBezTo>
                    <a:cubicBezTo>
                      <a:pt x="5155" y="5724"/>
                      <a:pt x="5168" y="5738"/>
                      <a:pt x="5168" y="5738"/>
                    </a:cubicBezTo>
                    <a:cubicBezTo>
                      <a:pt x="5168" y="5738"/>
                      <a:pt x="5168" y="5738"/>
                      <a:pt x="5107" y="5768"/>
                    </a:cubicBezTo>
                    <a:lnTo>
                      <a:pt x="5138" y="5799"/>
                    </a:lnTo>
                    <a:cubicBezTo>
                      <a:pt x="5077" y="5829"/>
                      <a:pt x="5138" y="5829"/>
                      <a:pt x="5198" y="5829"/>
                    </a:cubicBezTo>
                    <a:cubicBezTo>
                      <a:pt x="5138" y="5859"/>
                      <a:pt x="5138" y="5859"/>
                      <a:pt x="5198" y="5859"/>
                    </a:cubicBezTo>
                    <a:cubicBezTo>
                      <a:pt x="5209" y="5849"/>
                      <a:pt x="5215" y="5846"/>
                      <a:pt x="5219" y="5846"/>
                    </a:cubicBezTo>
                    <a:cubicBezTo>
                      <a:pt x="5225" y="5846"/>
                      <a:pt x="5219" y="5859"/>
                      <a:pt x="5198" y="5859"/>
                    </a:cubicBezTo>
                    <a:cubicBezTo>
                      <a:pt x="5168" y="5890"/>
                      <a:pt x="5168" y="5890"/>
                      <a:pt x="5198" y="5920"/>
                    </a:cubicBezTo>
                    <a:cubicBezTo>
                      <a:pt x="5229" y="5920"/>
                      <a:pt x="5229" y="6011"/>
                      <a:pt x="5259" y="6072"/>
                    </a:cubicBezTo>
                    <a:cubicBezTo>
                      <a:pt x="5286" y="6151"/>
                      <a:pt x="5312" y="6230"/>
                      <a:pt x="5338" y="6230"/>
                    </a:cubicBezTo>
                    <a:cubicBezTo>
                      <a:pt x="5342" y="6230"/>
                      <a:pt x="5346" y="6228"/>
                      <a:pt x="5350" y="6224"/>
                    </a:cubicBezTo>
                    <a:lnTo>
                      <a:pt x="5350" y="6224"/>
                    </a:lnTo>
                    <a:cubicBezTo>
                      <a:pt x="5350" y="6255"/>
                      <a:pt x="5350" y="6255"/>
                      <a:pt x="5320" y="6255"/>
                    </a:cubicBezTo>
                    <a:cubicBezTo>
                      <a:pt x="5290" y="6255"/>
                      <a:pt x="5290" y="6285"/>
                      <a:pt x="5350" y="6285"/>
                    </a:cubicBezTo>
                    <a:cubicBezTo>
                      <a:pt x="5320" y="6285"/>
                      <a:pt x="5320" y="6315"/>
                      <a:pt x="5350" y="6346"/>
                    </a:cubicBezTo>
                    <a:cubicBezTo>
                      <a:pt x="5350" y="6370"/>
                      <a:pt x="5350" y="6415"/>
                      <a:pt x="5367" y="6415"/>
                    </a:cubicBezTo>
                    <a:cubicBezTo>
                      <a:pt x="5370" y="6415"/>
                      <a:pt x="5375" y="6412"/>
                      <a:pt x="5381" y="6407"/>
                    </a:cubicBezTo>
                    <a:cubicBezTo>
                      <a:pt x="5442" y="6437"/>
                      <a:pt x="5442" y="6437"/>
                      <a:pt x="5381" y="6437"/>
                    </a:cubicBezTo>
                    <a:cubicBezTo>
                      <a:pt x="5320" y="6437"/>
                      <a:pt x="5320" y="6498"/>
                      <a:pt x="5381" y="6528"/>
                    </a:cubicBezTo>
                    <a:cubicBezTo>
                      <a:pt x="5381" y="6528"/>
                      <a:pt x="5381" y="6528"/>
                      <a:pt x="5350" y="6559"/>
                    </a:cubicBezTo>
                    <a:cubicBezTo>
                      <a:pt x="5350" y="6559"/>
                      <a:pt x="5350" y="6559"/>
                      <a:pt x="5411" y="6589"/>
                    </a:cubicBezTo>
                    <a:cubicBezTo>
                      <a:pt x="5411" y="6589"/>
                      <a:pt x="5411" y="6650"/>
                      <a:pt x="5411" y="6680"/>
                    </a:cubicBezTo>
                    <a:cubicBezTo>
                      <a:pt x="5411" y="6680"/>
                      <a:pt x="5472" y="6711"/>
                      <a:pt x="5472" y="6711"/>
                    </a:cubicBezTo>
                    <a:cubicBezTo>
                      <a:pt x="5442" y="6711"/>
                      <a:pt x="5442" y="6771"/>
                      <a:pt x="5442" y="6832"/>
                    </a:cubicBezTo>
                    <a:cubicBezTo>
                      <a:pt x="5472" y="6923"/>
                      <a:pt x="5472" y="6984"/>
                      <a:pt x="5442" y="7015"/>
                    </a:cubicBezTo>
                    <a:lnTo>
                      <a:pt x="5472" y="7015"/>
                    </a:lnTo>
                    <a:cubicBezTo>
                      <a:pt x="5563" y="7015"/>
                      <a:pt x="5563" y="7015"/>
                      <a:pt x="5533" y="7045"/>
                    </a:cubicBezTo>
                    <a:cubicBezTo>
                      <a:pt x="5442" y="7075"/>
                      <a:pt x="5472" y="7106"/>
                      <a:pt x="5533" y="7106"/>
                    </a:cubicBezTo>
                    <a:lnTo>
                      <a:pt x="5502" y="7106"/>
                    </a:lnTo>
                    <a:cubicBezTo>
                      <a:pt x="5442" y="7136"/>
                      <a:pt x="5472" y="7166"/>
                      <a:pt x="5533" y="7166"/>
                    </a:cubicBezTo>
                    <a:cubicBezTo>
                      <a:pt x="5502" y="7197"/>
                      <a:pt x="5472" y="7197"/>
                      <a:pt x="5502" y="7197"/>
                    </a:cubicBezTo>
                    <a:cubicBezTo>
                      <a:pt x="5502" y="7227"/>
                      <a:pt x="5502" y="7227"/>
                      <a:pt x="5442" y="7227"/>
                    </a:cubicBezTo>
                    <a:cubicBezTo>
                      <a:pt x="5411" y="7227"/>
                      <a:pt x="5381" y="7227"/>
                      <a:pt x="5381" y="7258"/>
                    </a:cubicBezTo>
                    <a:lnTo>
                      <a:pt x="5442" y="7258"/>
                    </a:lnTo>
                    <a:cubicBezTo>
                      <a:pt x="5442" y="7258"/>
                      <a:pt x="5442" y="7258"/>
                      <a:pt x="5442" y="7288"/>
                    </a:cubicBezTo>
                    <a:lnTo>
                      <a:pt x="5533" y="7288"/>
                    </a:lnTo>
                    <a:cubicBezTo>
                      <a:pt x="5513" y="7288"/>
                      <a:pt x="5519" y="7302"/>
                      <a:pt x="5535" y="7302"/>
                    </a:cubicBezTo>
                    <a:cubicBezTo>
                      <a:pt x="5543" y="7302"/>
                      <a:pt x="5553" y="7298"/>
                      <a:pt x="5563" y="7288"/>
                    </a:cubicBezTo>
                    <a:lnTo>
                      <a:pt x="5685" y="7288"/>
                    </a:lnTo>
                    <a:cubicBezTo>
                      <a:pt x="5776" y="7258"/>
                      <a:pt x="5806" y="7258"/>
                      <a:pt x="5837" y="7227"/>
                    </a:cubicBezTo>
                    <a:cubicBezTo>
                      <a:pt x="5861" y="7203"/>
                      <a:pt x="5866" y="7158"/>
                      <a:pt x="5835" y="7158"/>
                    </a:cubicBezTo>
                    <a:cubicBezTo>
                      <a:pt x="5827" y="7158"/>
                      <a:pt x="5818" y="7161"/>
                      <a:pt x="5806" y="7166"/>
                    </a:cubicBezTo>
                    <a:cubicBezTo>
                      <a:pt x="5867" y="7166"/>
                      <a:pt x="5847" y="7180"/>
                      <a:pt x="5809" y="7180"/>
                    </a:cubicBezTo>
                    <a:cubicBezTo>
                      <a:pt x="5789" y="7180"/>
                      <a:pt x="5766" y="7177"/>
                      <a:pt x="5746" y="7166"/>
                    </a:cubicBezTo>
                    <a:lnTo>
                      <a:pt x="5806" y="7166"/>
                    </a:lnTo>
                    <a:cubicBezTo>
                      <a:pt x="5806" y="7166"/>
                      <a:pt x="5776" y="7166"/>
                      <a:pt x="5776" y="7136"/>
                    </a:cubicBezTo>
                    <a:cubicBezTo>
                      <a:pt x="5776" y="7136"/>
                      <a:pt x="5806" y="7106"/>
                      <a:pt x="5806" y="7106"/>
                    </a:cubicBezTo>
                    <a:cubicBezTo>
                      <a:pt x="5837" y="7106"/>
                      <a:pt x="5837" y="7075"/>
                      <a:pt x="5837" y="7015"/>
                    </a:cubicBezTo>
                    <a:cubicBezTo>
                      <a:pt x="5806" y="6954"/>
                      <a:pt x="5806" y="6923"/>
                      <a:pt x="5837" y="6893"/>
                    </a:cubicBezTo>
                    <a:cubicBezTo>
                      <a:pt x="5867" y="6863"/>
                      <a:pt x="5867" y="6863"/>
                      <a:pt x="5867" y="6863"/>
                    </a:cubicBezTo>
                    <a:cubicBezTo>
                      <a:pt x="5837" y="6863"/>
                      <a:pt x="5837" y="6802"/>
                      <a:pt x="5806" y="6711"/>
                    </a:cubicBezTo>
                    <a:cubicBezTo>
                      <a:pt x="5806" y="6658"/>
                      <a:pt x="5784" y="6583"/>
                      <a:pt x="5758" y="6583"/>
                    </a:cubicBezTo>
                    <a:cubicBezTo>
                      <a:pt x="5754" y="6583"/>
                      <a:pt x="5750" y="6585"/>
                      <a:pt x="5746" y="6589"/>
                    </a:cubicBezTo>
                    <a:cubicBezTo>
                      <a:pt x="5746" y="6559"/>
                      <a:pt x="5746" y="6559"/>
                      <a:pt x="5746" y="6559"/>
                    </a:cubicBezTo>
                    <a:cubicBezTo>
                      <a:pt x="5776" y="6559"/>
                      <a:pt x="5776" y="6528"/>
                      <a:pt x="5776" y="6498"/>
                    </a:cubicBezTo>
                    <a:cubicBezTo>
                      <a:pt x="5715" y="6498"/>
                      <a:pt x="5715" y="6467"/>
                      <a:pt x="5715" y="6467"/>
                    </a:cubicBezTo>
                    <a:cubicBezTo>
                      <a:pt x="5746" y="6467"/>
                      <a:pt x="5746" y="6437"/>
                      <a:pt x="5746" y="6407"/>
                    </a:cubicBezTo>
                    <a:cubicBezTo>
                      <a:pt x="5746" y="6407"/>
                      <a:pt x="5746" y="6393"/>
                      <a:pt x="5737" y="6393"/>
                    </a:cubicBezTo>
                    <a:cubicBezTo>
                      <a:pt x="5732" y="6393"/>
                      <a:pt x="5725" y="6396"/>
                      <a:pt x="5715" y="6407"/>
                    </a:cubicBezTo>
                    <a:cubicBezTo>
                      <a:pt x="5715" y="6376"/>
                      <a:pt x="5685" y="6315"/>
                      <a:pt x="5715" y="6255"/>
                    </a:cubicBezTo>
                    <a:lnTo>
                      <a:pt x="5685" y="6255"/>
                    </a:lnTo>
                    <a:cubicBezTo>
                      <a:pt x="5624" y="6255"/>
                      <a:pt x="5594" y="6255"/>
                      <a:pt x="5594" y="6224"/>
                    </a:cubicBezTo>
                    <a:lnTo>
                      <a:pt x="5654" y="6224"/>
                    </a:lnTo>
                    <a:cubicBezTo>
                      <a:pt x="5685" y="6224"/>
                      <a:pt x="5685" y="6224"/>
                      <a:pt x="5685" y="6194"/>
                    </a:cubicBezTo>
                    <a:cubicBezTo>
                      <a:pt x="5685" y="6194"/>
                      <a:pt x="5685" y="6163"/>
                      <a:pt x="5685" y="6163"/>
                    </a:cubicBezTo>
                    <a:cubicBezTo>
                      <a:pt x="5679" y="6169"/>
                      <a:pt x="5675" y="6171"/>
                      <a:pt x="5671" y="6171"/>
                    </a:cubicBezTo>
                    <a:cubicBezTo>
                      <a:pt x="5653" y="6171"/>
                      <a:pt x="5649" y="6117"/>
                      <a:pt x="5624" y="6042"/>
                    </a:cubicBezTo>
                    <a:cubicBezTo>
                      <a:pt x="5594" y="5951"/>
                      <a:pt x="5594" y="5920"/>
                      <a:pt x="5563" y="5920"/>
                    </a:cubicBezTo>
                    <a:cubicBezTo>
                      <a:pt x="5554" y="5929"/>
                      <a:pt x="5548" y="5933"/>
                      <a:pt x="5544" y="5933"/>
                    </a:cubicBezTo>
                    <a:cubicBezTo>
                      <a:pt x="5533" y="5933"/>
                      <a:pt x="5533" y="5911"/>
                      <a:pt x="5533" y="5890"/>
                    </a:cubicBezTo>
                    <a:cubicBezTo>
                      <a:pt x="5624" y="5799"/>
                      <a:pt x="5624" y="5799"/>
                      <a:pt x="5594" y="5799"/>
                    </a:cubicBezTo>
                    <a:cubicBezTo>
                      <a:pt x="5594" y="5799"/>
                      <a:pt x="5563" y="5799"/>
                      <a:pt x="5533" y="5829"/>
                    </a:cubicBezTo>
                    <a:cubicBezTo>
                      <a:pt x="5442" y="5829"/>
                      <a:pt x="5442" y="5829"/>
                      <a:pt x="5502" y="5799"/>
                    </a:cubicBezTo>
                    <a:cubicBezTo>
                      <a:pt x="5558" y="5771"/>
                      <a:pt x="5512" y="5643"/>
                      <a:pt x="5435" y="5643"/>
                    </a:cubicBezTo>
                    <a:cubicBezTo>
                      <a:pt x="5427" y="5643"/>
                      <a:pt x="5419" y="5644"/>
                      <a:pt x="5411" y="5647"/>
                    </a:cubicBezTo>
                    <a:lnTo>
                      <a:pt x="5381" y="5647"/>
                    </a:lnTo>
                    <a:cubicBezTo>
                      <a:pt x="5366" y="5662"/>
                      <a:pt x="5350" y="5670"/>
                      <a:pt x="5339" y="5670"/>
                    </a:cubicBezTo>
                    <a:cubicBezTo>
                      <a:pt x="5328" y="5670"/>
                      <a:pt x="5320" y="5662"/>
                      <a:pt x="5320" y="5647"/>
                    </a:cubicBezTo>
                    <a:cubicBezTo>
                      <a:pt x="5320" y="5647"/>
                      <a:pt x="5347" y="5633"/>
                      <a:pt x="5374" y="5633"/>
                    </a:cubicBezTo>
                    <a:cubicBezTo>
                      <a:pt x="5388" y="5633"/>
                      <a:pt x="5401" y="5637"/>
                      <a:pt x="5411" y="5647"/>
                    </a:cubicBezTo>
                    <a:lnTo>
                      <a:pt x="5442" y="5616"/>
                    </a:lnTo>
                    <a:cubicBezTo>
                      <a:pt x="5472" y="5616"/>
                      <a:pt x="5472" y="5586"/>
                      <a:pt x="5472" y="5556"/>
                    </a:cubicBezTo>
                    <a:lnTo>
                      <a:pt x="5472" y="5525"/>
                    </a:lnTo>
                    <a:cubicBezTo>
                      <a:pt x="5459" y="5529"/>
                      <a:pt x="5448" y="5531"/>
                      <a:pt x="5440" y="5531"/>
                    </a:cubicBezTo>
                    <a:cubicBezTo>
                      <a:pt x="5390" y="5531"/>
                      <a:pt x="5416" y="5464"/>
                      <a:pt x="5442" y="5464"/>
                    </a:cubicBezTo>
                    <a:cubicBezTo>
                      <a:pt x="5472" y="5434"/>
                      <a:pt x="5472" y="5434"/>
                      <a:pt x="5442" y="5404"/>
                    </a:cubicBezTo>
                    <a:cubicBezTo>
                      <a:pt x="5381" y="5404"/>
                      <a:pt x="5381" y="5343"/>
                      <a:pt x="5411" y="5343"/>
                    </a:cubicBezTo>
                    <a:lnTo>
                      <a:pt x="5411" y="5312"/>
                    </a:lnTo>
                    <a:cubicBezTo>
                      <a:pt x="5381" y="5312"/>
                      <a:pt x="5381" y="5282"/>
                      <a:pt x="5350" y="5282"/>
                    </a:cubicBezTo>
                    <a:cubicBezTo>
                      <a:pt x="5350" y="5260"/>
                      <a:pt x="5350" y="5239"/>
                      <a:pt x="5340" y="5239"/>
                    </a:cubicBezTo>
                    <a:cubicBezTo>
                      <a:pt x="5335" y="5239"/>
                      <a:pt x="5329" y="5243"/>
                      <a:pt x="5320" y="5252"/>
                    </a:cubicBezTo>
                    <a:cubicBezTo>
                      <a:pt x="5290" y="5282"/>
                      <a:pt x="5259" y="5282"/>
                      <a:pt x="5259" y="5282"/>
                    </a:cubicBezTo>
                    <a:lnTo>
                      <a:pt x="5290" y="5252"/>
                    </a:lnTo>
                    <a:cubicBezTo>
                      <a:pt x="5320" y="5252"/>
                      <a:pt x="5290" y="5221"/>
                      <a:pt x="5290" y="5160"/>
                    </a:cubicBezTo>
                    <a:cubicBezTo>
                      <a:pt x="5259" y="5130"/>
                      <a:pt x="5259" y="5100"/>
                      <a:pt x="5290" y="5069"/>
                    </a:cubicBezTo>
                    <a:lnTo>
                      <a:pt x="5229" y="5069"/>
                    </a:lnTo>
                    <a:cubicBezTo>
                      <a:pt x="5259" y="5039"/>
                      <a:pt x="5259" y="4978"/>
                      <a:pt x="5198" y="4978"/>
                    </a:cubicBezTo>
                    <a:lnTo>
                      <a:pt x="5198" y="4948"/>
                    </a:lnTo>
                    <a:cubicBezTo>
                      <a:pt x="5241" y="4926"/>
                      <a:pt x="5254" y="4905"/>
                      <a:pt x="5225" y="4905"/>
                    </a:cubicBezTo>
                    <a:cubicBezTo>
                      <a:pt x="5214" y="4905"/>
                      <a:pt x="5195" y="4908"/>
                      <a:pt x="5168" y="4917"/>
                    </a:cubicBezTo>
                    <a:cubicBezTo>
                      <a:pt x="5198" y="4887"/>
                      <a:pt x="5198" y="4887"/>
                      <a:pt x="5198" y="4856"/>
                    </a:cubicBezTo>
                    <a:cubicBezTo>
                      <a:pt x="5168" y="4856"/>
                      <a:pt x="5138" y="4826"/>
                      <a:pt x="5168" y="4796"/>
                    </a:cubicBezTo>
                    <a:lnTo>
                      <a:pt x="5138" y="4796"/>
                    </a:lnTo>
                    <a:cubicBezTo>
                      <a:pt x="5107" y="4765"/>
                      <a:pt x="5107" y="4765"/>
                      <a:pt x="5077" y="4765"/>
                    </a:cubicBezTo>
                    <a:lnTo>
                      <a:pt x="5046" y="4765"/>
                    </a:lnTo>
                    <a:cubicBezTo>
                      <a:pt x="5046" y="4735"/>
                      <a:pt x="5077" y="4735"/>
                      <a:pt x="5107" y="4735"/>
                    </a:cubicBezTo>
                    <a:cubicBezTo>
                      <a:pt x="5138" y="4735"/>
                      <a:pt x="5138" y="4704"/>
                      <a:pt x="5046" y="4704"/>
                    </a:cubicBezTo>
                    <a:cubicBezTo>
                      <a:pt x="5077" y="4704"/>
                      <a:pt x="5107" y="4704"/>
                      <a:pt x="5077" y="4674"/>
                    </a:cubicBezTo>
                    <a:lnTo>
                      <a:pt x="5046" y="4674"/>
                    </a:lnTo>
                    <a:lnTo>
                      <a:pt x="5016" y="4644"/>
                    </a:lnTo>
                    <a:cubicBezTo>
                      <a:pt x="5046" y="4613"/>
                      <a:pt x="5046" y="4613"/>
                      <a:pt x="5046" y="4583"/>
                    </a:cubicBezTo>
                    <a:lnTo>
                      <a:pt x="5016" y="4583"/>
                    </a:lnTo>
                    <a:cubicBezTo>
                      <a:pt x="5031" y="4568"/>
                      <a:pt x="5039" y="4560"/>
                      <a:pt x="5035" y="4560"/>
                    </a:cubicBezTo>
                    <a:cubicBezTo>
                      <a:pt x="5031" y="4560"/>
                      <a:pt x="5016" y="4568"/>
                      <a:pt x="4986" y="4583"/>
                    </a:cubicBezTo>
                    <a:cubicBezTo>
                      <a:pt x="4955" y="4583"/>
                      <a:pt x="4955" y="4583"/>
                      <a:pt x="4986" y="4552"/>
                    </a:cubicBezTo>
                    <a:cubicBezTo>
                      <a:pt x="5029" y="4531"/>
                      <a:pt x="5026" y="4509"/>
                      <a:pt x="5010" y="4509"/>
                    </a:cubicBezTo>
                    <a:cubicBezTo>
                      <a:pt x="5003" y="4509"/>
                      <a:pt x="4995" y="4513"/>
                      <a:pt x="4986" y="4522"/>
                    </a:cubicBezTo>
                    <a:lnTo>
                      <a:pt x="4955" y="4522"/>
                    </a:lnTo>
                    <a:cubicBezTo>
                      <a:pt x="4962" y="4516"/>
                      <a:pt x="4965" y="4506"/>
                      <a:pt x="4967" y="4495"/>
                    </a:cubicBezTo>
                    <a:lnTo>
                      <a:pt x="4967" y="4495"/>
                    </a:lnTo>
                    <a:cubicBezTo>
                      <a:pt x="4944" y="4503"/>
                      <a:pt x="4925" y="4522"/>
                      <a:pt x="4925" y="4522"/>
                    </a:cubicBezTo>
                    <a:lnTo>
                      <a:pt x="4955" y="4492"/>
                    </a:lnTo>
                    <a:lnTo>
                      <a:pt x="4967" y="4492"/>
                    </a:lnTo>
                    <a:cubicBezTo>
                      <a:pt x="4970" y="4449"/>
                      <a:pt x="4941" y="4379"/>
                      <a:pt x="4894" y="4309"/>
                    </a:cubicBezTo>
                    <a:cubicBezTo>
                      <a:pt x="4894" y="4309"/>
                      <a:pt x="4864" y="4309"/>
                      <a:pt x="4834" y="4340"/>
                    </a:cubicBezTo>
                    <a:cubicBezTo>
                      <a:pt x="4816" y="4349"/>
                      <a:pt x="4806" y="4352"/>
                      <a:pt x="4801" y="4352"/>
                    </a:cubicBezTo>
                    <a:cubicBezTo>
                      <a:pt x="4791" y="4352"/>
                      <a:pt x="4812" y="4331"/>
                      <a:pt x="4834" y="4309"/>
                    </a:cubicBezTo>
                    <a:cubicBezTo>
                      <a:pt x="4864" y="4279"/>
                      <a:pt x="4879" y="4264"/>
                      <a:pt x="4875" y="4264"/>
                    </a:cubicBezTo>
                    <a:cubicBezTo>
                      <a:pt x="4872" y="4264"/>
                      <a:pt x="4849" y="4279"/>
                      <a:pt x="4803" y="4309"/>
                    </a:cubicBezTo>
                    <a:cubicBezTo>
                      <a:pt x="4791" y="4322"/>
                      <a:pt x="4783" y="4329"/>
                      <a:pt x="4781" y="4329"/>
                    </a:cubicBezTo>
                    <a:cubicBezTo>
                      <a:pt x="4778" y="4329"/>
                      <a:pt x="4785" y="4315"/>
                      <a:pt x="4803" y="4279"/>
                    </a:cubicBezTo>
                    <a:cubicBezTo>
                      <a:pt x="4773" y="4279"/>
                      <a:pt x="4773" y="4279"/>
                      <a:pt x="4803" y="4249"/>
                    </a:cubicBezTo>
                    <a:cubicBezTo>
                      <a:pt x="4803" y="4218"/>
                      <a:pt x="4834" y="4218"/>
                      <a:pt x="4803" y="4218"/>
                    </a:cubicBezTo>
                    <a:cubicBezTo>
                      <a:pt x="4803" y="4218"/>
                      <a:pt x="4803" y="4218"/>
                      <a:pt x="4834" y="4188"/>
                    </a:cubicBezTo>
                    <a:cubicBezTo>
                      <a:pt x="4864" y="4157"/>
                      <a:pt x="4834" y="4157"/>
                      <a:pt x="4773" y="4157"/>
                    </a:cubicBezTo>
                    <a:cubicBezTo>
                      <a:pt x="4712" y="4157"/>
                      <a:pt x="4712" y="4157"/>
                      <a:pt x="4773" y="4127"/>
                    </a:cubicBezTo>
                    <a:cubicBezTo>
                      <a:pt x="4822" y="4127"/>
                      <a:pt x="4792" y="4088"/>
                      <a:pt x="4748" y="4088"/>
                    </a:cubicBezTo>
                    <a:cubicBezTo>
                      <a:pt x="4736" y="4088"/>
                      <a:pt x="4724" y="4090"/>
                      <a:pt x="4712" y="4097"/>
                    </a:cubicBezTo>
                    <a:cubicBezTo>
                      <a:pt x="4682" y="4112"/>
                      <a:pt x="4667" y="4119"/>
                      <a:pt x="4663" y="4119"/>
                    </a:cubicBezTo>
                    <a:cubicBezTo>
                      <a:pt x="4659" y="4119"/>
                      <a:pt x="4667" y="4112"/>
                      <a:pt x="4682" y="4097"/>
                    </a:cubicBezTo>
                    <a:lnTo>
                      <a:pt x="4712" y="4097"/>
                    </a:lnTo>
                    <a:cubicBezTo>
                      <a:pt x="4712" y="4066"/>
                      <a:pt x="4682" y="4066"/>
                      <a:pt x="4712" y="4036"/>
                    </a:cubicBezTo>
                    <a:lnTo>
                      <a:pt x="4682" y="4036"/>
                    </a:lnTo>
                    <a:cubicBezTo>
                      <a:pt x="4621" y="4036"/>
                      <a:pt x="4621" y="4005"/>
                      <a:pt x="4682" y="3945"/>
                    </a:cubicBezTo>
                    <a:lnTo>
                      <a:pt x="4621" y="3945"/>
                    </a:lnTo>
                    <a:cubicBezTo>
                      <a:pt x="4591" y="3960"/>
                      <a:pt x="4568" y="3967"/>
                      <a:pt x="4560" y="3967"/>
                    </a:cubicBezTo>
                    <a:cubicBezTo>
                      <a:pt x="4553" y="3967"/>
                      <a:pt x="4560" y="3960"/>
                      <a:pt x="4591" y="3945"/>
                    </a:cubicBezTo>
                    <a:cubicBezTo>
                      <a:pt x="4594" y="3945"/>
                      <a:pt x="4598" y="3944"/>
                      <a:pt x="4602" y="3943"/>
                    </a:cubicBezTo>
                    <a:lnTo>
                      <a:pt x="4602" y="3943"/>
                    </a:lnTo>
                    <a:cubicBezTo>
                      <a:pt x="4607" y="3944"/>
                      <a:pt x="4614" y="3945"/>
                      <a:pt x="4621" y="3945"/>
                    </a:cubicBezTo>
                    <a:cubicBezTo>
                      <a:pt x="4631" y="3934"/>
                      <a:pt x="4634" y="3931"/>
                      <a:pt x="4633" y="3931"/>
                    </a:cubicBezTo>
                    <a:lnTo>
                      <a:pt x="4633" y="3931"/>
                    </a:lnTo>
                    <a:cubicBezTo>
                      <a:pt x="4631" y="3931"/>
                      <a:pt x="4618" y="3940"/>
                      <a:pt x="4602" y="3943"/>
                    </a:cubicBezTo>
                    <a:lnTo>
                      <a:pt x="4602" y="3943"/>
                    </a:lnTo>
                    <a:cubicBezTo>
                      <a:pt x="4561" y="3937"/>
                      <a:pt x="4567" y="3907"/>
                      <a:pt x="4621" y="3853"/>
                    </a:cubicBezTo>
                    <a:lnTo>
                      <a:pt x="4621" y="3853"/>
                    </a:lnTo>
                    <a:cubicBezTo>
                      <a:pt x="4591" y="3884"/>
                      <a:pt x="4560" y="3884"/>
                      <a:pt x="4560" y="3884"/>
                    </a:cubicBezTo>
                    <a:cubicBezTo>
                      <a:pt x="4560" y="3884"/>
                      <a:pt x="4530" y="3853"/>
                      <a:pt x="4560" y="3853"/>
                    </a:cubicBezTo>
                    <a:cubicBezTo>
                      <a:pt x="4591" y="3823"/>
                      <a:pt x="4621" y="3793"/>
                      <a:pt x="4591" y="3793"/>
                    </a:cubicBezTo>
                    <a:cubicBezTo>
                      <a:pt x="4591" y="3793"/>
                      <a:pt x="4591" y="3793"/>
                      <a:pt x="4591" y="3762"/>
                    </a:cubicBezTo>
                    <a:cubicBezTo>
                      <a:pt x="4591" y="3762"/>
                      <a:pt x="4591" y="3762"/>
                      <a:pt x="4591" y="3732"/>
                    </a:cubicBezTo>
                    <a:cubicBezTo>
                      <a:pt x="4530" y="3732"/>
                      <a:pt x="4530" y="3732"/>
                      <a:pt x="4560" y="3701"/>
                    </a:cubicBezTo>
                    <a:cubicBezTo>
                      <a:pt x="4560" y="3701"/>
                      <a:pt x="4560" y="3688"/>
                      <a:pt x="4542" y="3688"/>
                    </a:cubicBezTo>
                    <a:cubicBezTo>
                      <a:pt x="4533" y="3688"/>
                      <a:pt x="4520" y="3691"/>
                      <a:pt x="4499" y="3701"/>
                    </a:cubicBezTo>
                    <a:cubicBezTo>
                      <a:pt x="4499" y="3671"/>
                      <a:pt x="4499" y="3671"/>
                      <a:pt x="4530" y="3641"/>
                    </a:cubicBezTo>
                    <a:lnTo>
                      <a:pt x="4469" y="3641"/>
                    </a:lnTo>
                    <a:cubicBezTo>
                      <a:pt x="4469" y="3610"/>
                      <a:pt x="4469" y="3610"/>
                      <a:pt x="4469" y="3610"/>
                    </a:cubicBezTo>
                    <a:cubicBezTo>
                      <a:pt x="4454" y="3625"/>
                      <a:pt x="4446" y="3633"/>
                      <a:pt x="4442" y="3633"/>
                    </a:cubicBezTo>
                    <a:cubicBezTo>
                      <a:pt x="4439" y="3633"/>
                      <a:pt x="4439" y="3625"/>
                      <a:pt x="4439" y="3610"/>
                    </a:cubicBezTo>
                    <a:cubicBezTo>
                      <a:pt x="4408" y="3610"/>
                      <a:pt x="4439" y="3549"/>
                      <a:pt x="4439" y="3549"/>
                    </a:cubicBezTo>
                    <a:cubicBezTo>
                      <a:pt x="4423" y="3534"/>
                      <a:pt x="4416" y="3527"/>
                      <a:pt x="4408" y="3527"/>
                    </a:cubicBezTo>
                    <a:cubicBezTo>
                      <a:pt x="4401" y="3527"/>
                      <a:pt x="4393" y="3534"/>
                      <a:pt x="4378" y="3549"/>
                    </a:cubicBezTo>
                    <a:cubicBezTo>
                      <a:pt x="4398" y="3549"/>
                      <a:pt x="4391" y="3563"/>
                      <a:pt x="4385" y="3563"/>
                    </a:cubicBezTo>
                    <a:cubicBezTo>
                      <a:pt x="4381" y="3563"/>
                      <a:pt x="4378" y="3560"/>
                      <a:pt x="4378" y="3549"/>
                    </a:cubicBezTo>
                    <a:cubicBezTo>
                      <a:pt x="4378" y="3519"/>
                      <a:pt x="4378" y="3489"/>
                      <a:pt x="4378" y="3458"/>
                    </a:cubicBezTo>
                    <a:cubicBezTo>
                      <a:pt x="4347" y="3428"/>
                      <a:pt x="4347" y="3428"/>
                      <a:pt x="4317" y="3428"/>
                    </a:cubicBezTo>
                    <a:cubicBezTo>
                      <a:pt x="4347" y="3367"/>
                      <a:pt x="4347" y="3367"/>
                      <a:pt x="4317" y="3367"/>
                    </a:cubicBezTo>
                    <a:cubicBezTo>
                      <a:pt x="4302" y="3382"/>
                      <a:pt x="4294" y="3390"/>
                      <a:pt x="4290" y="3390"/>
                    </a:cubicBezTo>
                    <a:cubicBezTo>
                      <a:pt x="4287" y="3390"/>
                      <a:pt x="4287" y="3382"/>
                      <a:pt x="4287" y="3367"/>
                    </a:cubicBezTo>
                    <a:cubicBezTo>
                      <a:pt x="4317" y="3367"/>
                      <a:pt x="4287" y="3337"/>
                      <a:pt x="4256" y="3337"/>
                    </a:cubicBezTo>
                    <a:cubicBezTo>
                      <a:pt x="4256" y="3337"/>
                      <a:pt x="4256" y="3337"/>
                      <a:pt x="4287" y="3306"/>
                    </a:cubicBezTo>
                    <a:lnTo>
                      <a:pt x="4256" y="3306"/>
                    </a:lnTo>
                    <a:cubicBezTo>
                      <a:pt x="4195" y="3306"/>
                      <a:pt x="4195" y="3245"/>
                      <a:pt x="4195" y="3215"/>
                    </a:cubicBezTo>
                    <a:lnTo>
                      <a:pt x="4165" y="3215"/>
                    </a:lnTo>
                    <a:cubicBezTo>
                      <a:pt x="4140" y="3228"/>
                      <a:pt x="4125" y="3235"/>
                      <a:pt x="4121" y="3235"/>
                    </a:cubicBezTo>
                    <a:cubicBezTo>
                      <a:pt x="4115" y="3235"/>
                      <a:pt x="4129" y="3220"/>
                      <a:pt x="4165" y="3185"/>
                    </a:cubicBezTo>
                    <a:cubicBezTo>
                      <a:pt x="4180" y="3169"/>
                      <a:pt x="4188" y="3162"/>
                      <a:pt x="4184" y="3162"/>
                    </a:cubicBezTo>
                    <a:cubicBezTo>
                      <a:pt x="4180" y="3162"/>
                      <a:pt x="4165" y="3169"/>
                      <a:pt x="4135" y="3185"/>
                    </a:cubicBezTo>
                    <a:cubicBezTo>
                      <a:pt x="4104" y="3185"/>
                      <a:pt x="4074" y="3154"/>
                      <a:pt x="4135" y="3124"/>
                    </a:cubicBezTo>
                    <a:cubicBezTo>
                      <a:pt x="4165" y="3093"/>
                      <a:pt x="4195" y="3093"/>
                      <a:pt x="4195" y="3093"/>
                    </a:cubicBezTo>
                    <a:lnTo>
                      <a:pt x="4165" y="3093"/>
                    </a:lnTo>
                    <a:cubicBezTo>
                      <a:pt x="4135" y="3093"/>
                      <a:pt x="4135" y="3093"/>
                      <a:pt x="4104" y="3063"/>
                    </a:cubicBezTo>
                    <a:cubicBezTo>
                      <a:pt x="4104" y="3033"/>
                      <a:pt x="4043" y="3033"/>
                      <a:pt x="4013" y="3002"/>
                    </a:cubicBezTo>
                    <a:cubicBezTo>
                      <a:pt x="4013" y="3002"/>
                      <a:pt x="3983" y="2972"/>
                      <a:pt x="4013" y="2942"/>
                    </a:cubicBezTo>
                    <a:cubicBezTo>
                      <a:pt x="4013" y="2942"/>
                      <a:pt x="4013" y="2911"/>
                      <a:pt x="3952" y="2911"/>
                    </a:cubicBezTo>
                    <a:cubicBezTo>
                      <a:pt x="3943" y="2920"/>
                      <a:pt x="3937" y="2924"/>
                      <a:pt x="3933" y="2924"/>
                    </a:cubicBezTo>
                    <a:cubicBezTo>
                      <a:pt x="3924" y="2924"/>
                      <a:pt x="3931" y="2902"/>
                      <a:pt x="3952" y="2881"/>
                    </a:cubicBezTo>
                    <a:lnTo>
                      <a:pt x="3891" y="2881"/>
                    </a:lnTo>
                    <a:cubicBezTo>
                      <a:pt x="3913" y="2859"/>
                      <a:pt x="3919" y="2838"/>
                      <a:pt x="3910" y="2838"/>
                    </a:cubicBezTo>
                    <a:cubicBezTo>
                      <a:pt x="3907" y="2838"/>
                      <a:pt x="3900" y="2841"/>
                      <a:pt x="3891" y="2850"/>
                    </a:cubicBezTo>
                    <a:lnTo>
                      <a:pt x="3861" y="2850"/>
                    </a:lnTo>
                    <a:cubicBezTo>
                      <a:pt x="3861" y="2790"/>
                      <a:pt x="3618" y="2516"/>
                      <a:pt x="3587" y="2516"/>
                    </a:cubicBezTo>
                    <a:cubicBezTo>
                      <a:pt x="3557" y="2486"/>
                      <a:pt x="3557" y="2486"/>
                      <a:pt x="3557" y="2486"/>
                    </a:cubicBezTo>
                    <a:cubicBezTo>
                      <a:pt x="3569" y="2461"/>
                      <a:pt x="3567" y="2441"/>
                      <a:pt x="3557" y="2426"/>
                    </a:cubicBezTo>
                    <a:lnTo>
                      <a:pt x="3557" y="2426"/>
                    </a:lnTo>
                    <a:cubicBezTo>
                      <a:pt x="3556" y="2456"/>
                      <a:pt x="3527" y="2486"/>
                      <a:pt x="3527" y="2486"/>
                    </a:cubicBezTo>
                    <a:lnTo>
                      <a:pt x="3496" y="2486"/>
                    </a:lnTo>
                    <a:cubicBezTo>
                      <a:pt x="3524" y="2458"/>
                      <a:pt x="3552" y="2430"/>
                      <a:pt x="3556" y="2425"/>
                    </a:cubicBezTo>
                    <a:lnTo>
                      <a:pt x="3556" y="2425"/>
                    </a:lnTo>
                    <a:cubicBezTo>
                      <a:pt x="3557" y="2426"/>
                      <a:pt x="3557" y="2426"/>
                      <a:pt x="3557" y="2426"/>
                    </a:cubicBezTo>
                    <a:lnTo>
                      <a:pt x="3557" y="2426"/>
                    </a:lnTo>
                    <a:cubicBezTo>
                      <a:pt x="3557" y="2426"/>
                      <a:pt x="3557" y="2425"/>
                      <a:pt x="3557" y="2425"/>
                    </a:cubicBezTo>
                    <a:lnTo>
                      <a:pt x="3557" y="2425"/>
                    </a:lnTo>
                    <a:cubicBezTo>
                      <a:pt x="3557" y="2425"/>
                      <a:pt x="3557" y="2425"/>
                      <a:pt x="3556" y="2425"/>
                    </a:cubicBezTo>
                    <a:lnTo>
                      <a:pt x="3556" y="2425"/>
                    </a:lnTo>
                    <a:cubicBezTo>
                      <a:pt x="3542" y="2405"/>
                      <a:pt x="3514" y="2394"/>
                      <a:pt x="3496" y="2394"/>
                    </a:cubicBezTo>
                    <a:cubicBezTo>
                      <a:pt x="3481" y="2410"/>
                      <a:pt x="3473" y="2417"/>
                      <a:pt x="3466" y="2417"/>
                    </a:cubicBezTo>
                    <a:cubicBezTo>
                      <a:pt x="3458" y="2417"/>
                      <a:pt x="3451" y="2410"/>
                      <a:pt x="3435" y="2394"/>
                    </a:cubicBezTo>
                    <a:cubicBezTo>
                      <a:pt x="3496" y="2364"/>
                      <a:pt x="3466" y="2334"/>
                      <a:pt x="3435" y="2334"/>
                    </a:cubicBezTo>
                    <a:cubicBezTo>
                      <a:pt x="3405" y="2349"/>
                      <a:pt x="3390" y="2356"/>
                      <a:pt x="3386" y="2356"/>
                    </a:cubicBezTo>
                    <a:cubicBezTo>
                      <a:pt x="3382" y="2356"/>
                      <a:pt x="3390" y="2349"/>
                      <a:pt x="3405" y="2334"/>
                    </a:cubicBezTo>
                    <a:cubicBezTo>
                      <a:pt x="3441" y="2298"/>
                      <a:pt x="3455" y="2283"/>
                      <a:pt x="3443" y="2283"/>
                    </a:cubicBezTo>
                    <a:cubicBezTo>
                      <a:pt x="3435" y="2283"/>
                      <a:pt x="3412" y="2291"/>
                      <a:pt x="3375" y="2303"/>
                    </a:cubicBezTo>
                    <a:cubicBezTo>
                      <a:pt x="3344" y="2318"/>
                      <a:pt x="3329" y="2326"/>
                      <a:pt x="3325" y="2326"/>
                    </a:cubicBezTo>
                    <a:cubicBezTo>
                      <a:pt x="3322" y="2326"/>
                      <a:pt x="3329" y="2318"/>
                      <a:pt x="3344" y="2303"/>
                    </a:cubicBezTo>
                    <a:cubicBezTo>
                      <a:pt x="3362" y="2268"/>
                      <a:pt x="3369" y="2253"/>
                      <a:pt x="3366" y="2253"/>
                    </a:cubicBezTo>
                    <a:lnTo>
                      <a:pt x="3366" y="2253"/>
                    </a:lnTo>
                    <a:cubicBezTo>
                      <a:pt x="3364" y="2253"/>
                      <a:pt x="3357" y="2260"/>
                      <a:pt x="3344" y="2273"/>
                    </a:cubicBezTo>
                    <a:cubicBezTo>
                      <a:pt x="3319" y="2285"/>
                      <a:pt x="3304" y="2293"/>
                      <a:pt x="3300" y="2293"/>
                    </a:cubicBezTo>
                    <a:cubicBezTo>
                      <a:pt x="3294" y="2293"/>
                      <a:pt x="3309" y="2278"/>
                      <a:pt x="3344" y="2242"/>
                    </a:cubicBezTo>
                    <a:cubicBezTo>
                      <a:pt x="3362" y="2207"/>
                      <a:pt x="3369" y="2192"/>
                      <a:pt x="3360" y="2192"/>
                    </a:cubicBezTo>
                    <a:cubicBezTo>
                      <a:pt x="3354" y="2192"/>
                      <a:pt x="3339" y="2199"/>
                      <a:pt x="3314" y="2212"/>
                    </a:cubicBezTo>
                    <a:cubicBezTo>
                      <a:pt x="3298" y="2220"/>
                      <a:pt x="3284" y="2224"/>
                      <a:pt x="3272" y="2224"/>
                    </a:cubicBezTo>
                    <a:cubicBezTo>
                      <a:pt x="3241" y="2224"/>
                      <a:pt x="3231" y="2196"/>
                      <a:pt x="3253" y="2151"/>
                    </a:cubicBezTo>
                    <a:lnTo>
                      <a:pt x="3253" y="2121"/>
                    </a:lnTo>
                    <a:lnTo>
                      <a:pt x="3253" y="2090"/>
                    </a:lnTo>
                    <a:lnTo>
                      <a:pt x="3223" y="2121"/>
                    </a:lnTo>
                    <a:cubicBezTo>
                      <a:pt x="3223" y="2121"/>
                      <a:pt x="3192" y="2030"/>
                      <a:pt x="3132" y="1969"/>
                    </a:cubicBezTo>
                    <a:cubicBezTo>
                      <a:pt x="3074" y="1911"/>
                      <a:pt x="3053" y="1890"/>
                      <a:pt x="3037" y="1890"/>
                    </a:cubicBezTo>
                    <a:cubicBezTo>
                      <a:pt x="3028" y="1890"/>
                      <a:pt x="3021" y="1897"/>
                      <a:pt x="3010" y="1908"/>
                    </a:cubicBezTo>
                    <a:cubicBezTo>
                      <a:pt x="2998" y="1931"/>
                      <a:pt x="2991" y="1941"/>
                      <a:pt x="2988" y="1941"/>
                    </a:cubicBezTo>
                    <a:cubicBezTo>
                      <a:pt x="2984" y="1941"/>
                      <a:pt x="2991" y="1915"/>
                      <a:pt x="3010" y="1878"/>
                    </a:cubicBezTo>
                    <a:cubicBezTo>
                      <a:pt x="3010" y="1878"/>
                      <a:pt x="3010" y="1847"/>
                      <a:pt x="2980" y="1817"/>
                    </a:cubicBezTo>
                    <a:cubicBezTo>
                      <a:pt x="2980" y="1817"/>
                      <a:pt x="2949" y="1786"/>
                      <a:pt x="2980" y="1756"/>
                    </a:cubicBezTo>
                    <a:lnTo>
                      <a:pt x="2980" y="1756"/>
                    </a:lnTo>
                    <a:cubicBezTo>
                      <a:pt x="2955" y="1764"/>
                      <a:pt x="2935" y="1768"/>
                      <a:pt x="2919" y="1768"/>
                    </a:cubicBezTo>
                    <a:cubicBezTo>
                      <a:pt x="2874" y="1768"/>
                      <a:pt x="2858" y="1740"/>
                      <a:pt x="2858" y="1695"/>
                    </a:cubicBezTo>
                    <a:cubicBezTo>
                      <a:pt x="2838" y="1695"/>
                      <a:pt x="2831" y="1682"/>
                      <a:pt x="2820" y="1682"/>
                    </a:cubicBezTo>
                    <a:cubicBezTo>
                      <a:pt x="2814" y="1682"/>
                      <a:pt x="2807" y="1685"/>
                      <a:pt x="2797" y="1695"/>
                    </a:cubicBezTo>
                    <a:cubicBezTo>
                      <a:pt x="2736" y="1695"/>
                      <a:pt x="2736" y="1695"/>
                      <a:pt x="2767" y="1665"/>
                    </a:cubicBezTo>
                    <a:cubicBezTo>
                      <a:pt x="2791" y="1640"/>
                      <a:pt x="2776" y="1596"/>
                      <a:pt x="2737" y="1596"/>
                    </a:cubicBezTo>
                    <a:cubicBezTo>
                      <a:pt x="2728" y="1596"/>
                      <a:pt x="2718" y="1598"/>
                      <a:pt x="2706" y="1604"/>
                    </a:cubicBezTo>
                    <a:cubicBezTo>
                      <a:pt x="2684" y="1615"/>
                      <a:pt x="2670" y="1622"/>
                      <a:pt x="2664" y="1622"/>
                    </a:cubicBezTo>
                    <a:cubicBezTo>
                      <a:pt x="2653" y="1622"/>
                      <a:pt x="2667" y="1601"/>
                      <a:pt x="2706" y="1543"/>
                    </a:cubicBezTo>
                    <a:cubicBezTo>
                      <a:pt x="2727" y="1522"/>
                      <a:pt x="2734" y="1500"/>
                      <a:pt x="2725" y="1500"/>
                    </a:cubicBezTo>
                    <a:cubicBezTo>
                      <a:pt x="2721" y="1500"/>
                      <a:pt x="2715" y="1504"/>
                      <a:pt x="2706" y="1513"/>
                    </a:cubicBezTo>
                    <a:cubicBezTo>
                      <a:pt x="2691" y="1528"/>
                      <a:pt x="2676" y="1536"/>
                      <a:pt x="2668" y="1536"/>
                    </a:cubicBezTo>
                    <a:cubicBezTo>
                      <a:pt x="2660" y="1536"/>
                      <a:pt x="2660" y="1528"/>
                      <a:pt x="2676" y="1513"/>
                    </a:cubicBezTo>
                    <a:cubicBezTo>
                      <a:pt x="2645" y="1513"/>
                      <a:pt x="2645" y="1513"/>
                      <a:pt x="2615" y="1574"/>
                    </a:cubicBezTo>
                    <a:lnTo>
                      <a:pt x="2554" y="1574"/>
                    </a:lnTo>
                    <a:cubicBezTo>
                      <a:pt x="2584" y="1543"/>
                      <a:pt x="2584" y="1543"/>
                      <a:pt x="2615" y="1513"/>
                    </a:cubicBezTo>
                    <a:cubicBezTo>
                      <a:pt x="2584" y="1513"/>
                      <a:pt x="2584" y="1452"/>
                      <a:pt x="2615" y="1452"/>
                    </a:cubicBezTo>
                    <a:cubicBezTo>
                      <a:pt x="2630" y="1422"/>
                      <a:pt x="2630" y="1407"/>
                      <a:pt x="2622" y="1407"/>
                    </a:cubicBezTo>
                    <a:cubicBezTo>
                      <a:pt x="2615" y="1407"/>
                      <a:pt x="2600" y="1422"/>
                      <a:pt x="2584" y="1452"/>
                    </a:cubicBezTo>
                    <a:cubicBezTo>
                      <a:pt x="2567" y="1488"/>
                      <a:pt x="2559" y="1502"/>
                      <a:pt x="2550" y="1502"/>
                    </a:cubicBezTo>
                    <a:cubicBezTo>
                      <a:pt x="2544" y="1502"/>
                      <a:pt x="2536" y="1495"/>
                      <a:pt x="2524" y="1483"/>
                    </a:cubicBezTo>
                    <a:cubicBezTo>
                      <a:pt x="2524" y="1483"/>
                      <a:pt x="2524" y="1483"/>
                      <a:pt x="2524" y="1452"/>
                    </a:cubicBezTo>
                    <a:cubicBezTo>
                      <a:pt x="2554" y="1422"/>
                      <a:pt x="2554" y="1422"/>
                      <a:pt x="2524" y="1422"/>
                    </a:cubicBezTo>
                    <a:cubicBezTo>
                      <a:pt x="2524" y="1416"/>
                      <a:pt x="2520" y="1413"/>
                      <a:pt x="2514" y="1413"/>
                    </a:cubicBezTo>
                    <a:cubicBezTo>
                      <a:pt x="2490" y="1413"/>
                      <a:pt x="2421" y="1458"/>
                      <a:pt x="2372" y="1483"/>
                    </a:cubicBezTo>
                    <a:cubicBezTo>
                      <a:pt x="2372" y="1452"/>
                      <a:pt x="2372" y="1452"/>
                      <a:pt x="2372" y="1452"/>
                    </a:cubicBezTo>
                    <a:cubicBezTo>
                      <a:pt x="2365" y="1459"/>
                      <a:pt x="2362" y="1461"/>
                      <a:pt x="2360" y="1461"/>
                    </a:cubicBezTo>
                    <a:cubicBezTo>
                      <a:pt x="2355" y="1461"/>
                      <a:pt x="2363" y="1443"/>
                      <a:pt x="2368" y="1443"/>
                    </a:cubicBezTo>
                    <a:cubicBezTo>
                      <a:pt x="2370" y="1443"/>
                      <a:pt x="2372" y="1446"/>
                      <a:pt x="2372" y="1452"/>
                    </a:cubicBezTo>
                    <a:cubicBezTo>
                      <a:pt x="2402" y="1422"/>
                      <a:pt x="2402" y="1422"/>
                      <a:pt x="2402" y="1422"/>
                    </a:cubicBezTo>
                    <a:lnTo>
                      <a:pt x="2432" y="1391"/>
                    </a:lnTo>
                    <a:cubicBezTo>
                      <a:pt x="2448" y="1361"/>
                      <a:pt x="2455" y="1346"/>
                      <a:pt x="2451" y="1346"/>
                    </a:cubicBezTo>
                    <a:cubicBezTo>
                      <a:pt x="2448" y="1346"/>
                      <a:pt x="2432" y="1361"/>
                      <a:pt x="2402" y="1391"/>
                    </a:cubicBezTo>
                    <a:cubicBezTo>
                      <a:pt x="2372" y="1391"/>
                      <a:pt x="2372" y="1391"/>
                      <a:pt x="2372" y="1361"/>
                    </a:cubicBezTo>
                    <a:cubicBezTo>
                      <a:pt x="2393" y="1339"/>
                      <a:pt x="2399" y="1318"/>
                      <a:pt x="2391" y="1318"/>
                    </a:cubicBezTo>
                    <a:cubicBezTo>
                      <a:pt x="2387" y="1318"/>
                      <a:pt x="2381" y="1322"/>
                      <a:pt x="2372" y="1331"/>
                    </a:cubicBezTo>
                    <a:cubicBezTo>
                      <a:pt x="2372" y="1331"/>
                      <a:pt x="2372" y="1300"/>
                      <a:pt x="2372" y="1270"/>
                    </a:cubicBezTo>
                    <a:cubicBezTo>
                      <a:pt x="2372" y="1270"/>
                      <a:pt x="2358" y="1256"/>
                      <a:pt x="2349" y="1256"/>
                    </a:cubicBezTo>
                    <a:cubicBezTo>
                      <a:pt x="2345" y="1256"/>
                      <a:pt x="2341" y="1260"/>
                      <a:pt x="2341" y="1270"/>
                    </a:cubicBezTo>
                    <a:cubicBezTo>
                      <a:pt x="2311" y="1300"/>
                      <a:pt x="2311" y="1300"/>
                      <a:pt x="2311" y="1300"/>
                    </a:cubicBezTo>
                    <a:cubicBezTo>
                      <a:pt x="2296" y="1285"/>
                      <a:pt x="2288" y="1277"/>
                      <a:pt x="2280" y="1277"/>
                    </a:cubicBezTo>
                    <a:cubicBezTo>
                      <a:pt x="2273" y="1277"/>
                      <a:pt x="2265" y="1285"/>
                      <a:pt x="2250" y="1300"/>
                    </a:cubicBezTo>
                    <a:cubicBezTo>
                      <a:pt x="2250" y="1300"/>
                      <a:pt x="2280" y="1270"/>
                      <a:pt x="2250" y="1270"/>
                    </a:cubicBezTo>
                    <a:cubicBezTo>
                      <a:pt x="2220" y="1270"/>
                      <a:pt x="2220" y="1331"/>
                      <a:pt x="2220" y="1331"/>
                    </a:cubicBezTo>
                    <a:cubicBezTo>
                      <a:pt x="2220" y="1331"/>
                      <a:pt x="2250" y="1300"/>
                      <a:pt x="2250" y="1300"/>
                    </a:cubicBezTo>
                    <a:lnTo>
                      <a:pt x="2250" y="1300"/>
                    </a:lnTo>
                    <a:cubicBezTo>
                      <a:pt x="2250" y="1322"/>
                      <a:pt x="2235" y="1343"/>
                      <a:pt x="2215" y="1343"/>
                    </a:cubicBezTo>
                    <a:cubicBezTo>
                      <a:pt x="2207" y="1343"/>
                      <a:pt x="2198" y="1339"/>
                      <a:pt x="2189" y="1331"/>
                    </a:cubicBezTo>
                    <a:cubicBezTo>
                      <a:pt x="2159" y="1331"/>
                      <a:pt x="2159" y="1331"/>
                      <a:pt x="2189" y="1270"/>
                    </a:cubicBezTo>
                    <a:cubicBezTo>
                      <a:pt x="2220" y="1239"/>
                      <a:pt x="2189" y="1239"/>
                      <a:pt x="2189" y="1239"/>
                    </a:cubicBezTo>
                    <a:cubicBezTo>
                      <a:pt x="2189" y="1239"/>
                      <a:pt x="2189" y="1239"/>
                      <a:pt x="2189" y="1209"/>
                    </a:cubicBezTo>
                    <a:cubicBezTo>
                      <a:pt x="2202" y="1183"/>
                      <a:pt x="2204" y="1174"/>
                      <a:pt x="2200" y="1174"/>
                    </a:cubicBezTo>
                    <a:cubicBezTo>
                      <a:pt x="2194" y="1174"/>
                      <a:pt x="2176" y="1191"/>
                      <a:pt x="2159" y="1209"/>
                    </a:cubicBezTo>
                    <a:cubicBezTo>
                      <a:pt x="2159" y="1239"/>
                      <a:pt x="2128" y="1270"/>
                      <a:pt x="2128" y="1270"/>
                    </a:cubicBezTo>
                    <a:cubicBezTo>
                      <a:pt x="2128" y="1270"/>
                      <a:pt x="2159" y="1209"/>
                      <a:pt x="2159" y="1179"/>
                    </a:cubicBezTo>
                    <a:cubicBezTo>
                      <a:pt x="2139" y="1179"/>
                      <a:pt x="2118" y="1192"/>
                      <a:pt x="2107" y="1192"/>
                    </a:cubicBezTo>
                    <a:cubicBezTo>
                      <a:pt x="2101" y="1192"/>
                      <a:pt x="2098" y="1189"/>
                      <a:pt x="2098" y="1179"/>
                    </a:cubicBezTo>
                    <a:cubicBezTo>
                      <a:pt x="2098" y="1148"/>
                      <a:pt x="2068" y="1148"/>
                      <a:pt x="2098" y="1118"/>
                    </a:cubicBezTo>
                    <a:cubicBezTo>
                      <a:pt x="2098" y="1108"/>
                      <a:pt x="2095" y="1104"/>
                      <a:pt x="2090" y="1104"/>
                    </a:cubicBezTo>
                    <a:cubicBezTo>
                      <a:pt x="2081" y="1104"/>
                      <a:pt x="2068" y="1118"/>
                      <a:pt x="2068" y="1118"/>
                    </a:cubicBezTo>
                    <a:cubicBezTo>
                      <a:pt x="2037" y="1118"/>
                      <a:pt x="2037" y="1118"/>
                      <a:pt x="2037" y="1057"/>
                    </a:cubicBezTo>
                    <a:cubicBezTo>
                      <a:pt x="2019" y="1021"/>
                      <a:pt x="2012" y="1007"/>
                      <a:pt x="2003" y="1007"/>
                    </a:cubicBezTo>
                    <a:cubicBezTo>
                      <a:pt x="1996" y="1007"/>
                      <a:pt x="1989" y="1014"/>
                      <a:pt x="1977" y="1027"/>
                    </a:cubicBezTo>
                    <a:cubicBezTo>
                      <a:pt x="1977" y="1016"/>
                      <a:pt x="1973" y="1013"/>
                      <a:pt x="1967" y="1013"/>
                    </a:cubicBezTo>
                    <a:cubicBezTo>
                      <a:pt x="1965" y="1013"/>
                      <a:pt x="1961" y="1014"/>
                      <a:pt x="1958" y="1015"/>
                    </a:cubicBezTo>
                    <a:lnTo>
                      <a:pt x="1958" y="1015"/>
                    </a:lnTo>
                    <a:cubicBezTo>
                      <a:pt x="1963" y="1009"/>
                      <a:pt x="1970" y="1003"/>
                      <a:pt x="1977" y="996"/>
                    </a:cubicBezTo>
                    <a:lnTo>
                      <a:pt x="1977" y="966"/>
                    </a:lnTo>
                    <a:cubicBezTo>
                      <a:pt x="1977" y="985"/>
                      <a:pt x="1964" y="1004"/>
                      <a:pt x="1955" y="1016"/>
                    </a:cubicBezTo>
                    <a:lnTo>
                      <a:pt x="1955" y="1016"/>
                    </a:lnTo>
                    <a:cubicBezTo>
                      <a:pt x="1956" y="1016"/>
                      <a:pt x="1957" y="1015"/>
                      <a:pt x="1958" y="1015"/>
                    </a:cubicBezTo>
                    <a:lnTo>
                      <a:pt x="1958" y="1015"/>
                    </a:lnTo>
                    <a:cubicBezTo>
                      <a:pt x="1953" y="1019"/>
                      <a:pt x="1949" y="1023"/>
                      <a:pt x="1946" y="1027"/>
                    </a:cubicBezTo>
                    <a:lnTo>
                      <a:pt x="1946" y="1027"/>
                    </a:lnTo>
                    <a:cubicBezTo>
                      <a:pt x="1946" y="1027"/>
                      <a:pt x="1950" y="1023"/>
                      <a:pt x="1955" y="1016"/>
                    </a:cubicBezTo>
                    <a:lnTo>
                      <a:pt x="1955" y="1016"/>
                    </a:lnTo>
                    <a:cubicBezTo>
                      <a:pt x="1944" y="1020"/>
                      <a:pt x="1930" y="1027"/>
                      <a:pt x="1916" y="1027"/>
                    </a:cubicBezTo>
                    <a:cubicBezTo>
                      <a:pt x="1885" y="1057"/>
                      <a:pt x="1855" y="1118"/>
                      <a:pt x="1825" y="1118"/>
                    </a:cubicBezTo>
                    <a:cubicBezTo>
                      <a:pt x="1807" y="1153"/>
                      <a:pt x="1799" y="1168"/>
                      <a:pt x="1796" y="1168"/>
                    </a:cubicBezTo>
                    <a:cubicBezTo>
                      <a:pt x="1794" y="1168"/>
                      <a:pt x="1794" y="1161"/>
                      <a:pt x="1794" y="1148"/>
                    </a:cubicBezTo>
                    <a:cubicBezTo>
                      <a:pt x="1794" y="1148"/>
                      <a:pt x="1794" y="1118"/>
                      <a:pt x="1825" y="1087"/>
                    </a:cubicBezTo>
                    <a:cubicBezTo>
                      <a:pt x="1825" y="1057"/>
                      <a:pt x="1855" y="1057"/>
                      <a:pt x="1855" y="1057"/>
                    </a:cubicBezTo>
                    <a:cubicBezTo>
                      <a:pt x="1885" y="1027"/>
                      <a:pt x="1885" y="996"/>
                      <a:pt x="1885" y="996"/>
                    </a:cubicBezTo>
                    <a:cubicBezTo>
                      <a:pt x="1885" y="966"/>
                      <a:pt x="1885" y="966"/>
                      <a:pt x="1855" y="966"/>
                    </a:cubicBezTo>
                    <a:cubicBezTo>
                      <a:pt x="1855" y="935"/>
                      <a:pt x="1855" y="935"/>
                      <a:pt x="1825" y="905"/>
                    </a:cubicBezTo>
                    <a:cubicBezTo>
                      <a:pt x="1825" y="905"/>
                      <a:pt x="1794" y="875"/>
                      <a:pt x="1794" y="844"/>
                    </a:cubicBezTo>
                    <a:lnTo>
                      <a:pt x="1764" y="844"/>
                    </a:lnTo>
                    <a:cubicBezTo>
                      <a:pt x="1751" y="857"/>
                      <a:pt x="1741" y="867"/>
                      <a:pt x="1733" y="875"/>
                    </a:cubicBezTo>
                    <a:cubicBezTo>
                      <a:pt x="1758" y="825"/>
                      <a:pt x="1683" y="736"/>
                      <a:pt x="1637" y="736"/>
                    </a:cubicBezTo>
                    <a:cubicBezTo>
                      <a:pt x="1627" y="736"/>
                      <a:pt x="1618" y="741"/>
                      <a:pt x="1612" y="753"/>
                    </a:cubicBezTo>
                    <a:lnTo>
                      <a:pt x="1581" y="753"/>
                    </a:lnTo>
                    <a:cubicBezTo>
                      <a:pt x="1581" y="709"/>
                      <a:pt x="1549" y="680"/>
                      <a:pt x="1519" y="680"/>
                    </a:cubicBezTo>
                    <a:cubicBezTo>
                      <a:pt x="1509" y="680"/>
                      <a:pt x="1498" y="684"/>
                      <a:pt x="1490" y="692"/>
                    </a:cubicBezTo>
                    <a:cubicBezTo>
                      <a:pt x="1490" y="692"/>
                      <a:pt x="1490" y="692"/>
                      <a:pt x="1460" y="662"/>
                    </a:cubicBezTo>
                    <a:cubicBezTo>
                      <a:pt x="1460" y="631"/>
                      <a:pt x="1460" y="631"/>
                      <a:pt x="1429" y="631"/>
                    </a:cubicBezTo>
                    <a:cubicBezTo>
                      <a:pt x="1418" y="643"/>
                      <a:pt x="1407" y="654"/>
                      <a:pt x="1399" y="662"/>
                    </a:cubicBezTo>
                    <a:cubicBezTo>
                      <a:pt x="1429" y="631"/>
                      <a:pt x="1399" y="631"/>
                      <a:pt x="1369" y="601"/>
                    </a:cubicBezTo>
                    <a:cubicBezTo>
                      <a:pt x="1353" y="586"/>
                      <a:pt x="1346" y="578"/>
                      <a:pt x="1338" y="578"/>
                    </a:cubicBezTo>
                    <a:cubicBezTo>
                      <a:pt x="1331" y="578"/>
                      <a:pt x="1323" y="586"/>
                      <a:pt x="1308" y="601"/>
                    </a:cubicBezTo>
                    <a:cubicBezTo>
                      <a:pt x="1290" y="610"/>
                      <a:pt x="1280" y="614"/>
                      <a:pt x="1276" y="614"/>
                    </a:cubicBezTo>
                    <a:cubicBezTo>
                      <a:pt x="1265" y="614"/>
                      <a:pt x="1286" y="592"/>
                      <a:pt x="1308" y="571"/>
                    </a:cubicBezTo>
                    <a:cubicBezTo>
                      <a:pt x="1323" y="540"/>
                      <a:pt x="1331" y="525"/>
                      <a:pt x="1323" y="525"/>
                    </a:cubicBezTo>
                    <a:cubicBezTo>
                      <a:pt x="1315" y="525"/>
                      <a:pt x="1293" y="540"/>
                      <a:pt x="1247" y="571"/>
                    </a:cubicBezTo>
                    <a:cubicBezTo>
                      <a:pt x="1247" y="571"/>
                      <a:pt x="1277" y="540"/>
                      <a:pt x="1277" y="510"/>
                    </a:cubicBezTo>
                    <a:lnTo>
                      <a:pt x="1277" y="510"/>
                    </a:lnTo>
                    <a:cubicBezTo>
                      <a:pt x="1277" y="510"/>
                      <a:pt x="1277" y="510"/>
                      <a:pt x="1247" y="540"/>
                    </a:cubicBezTo>
                    <a:cubicBezTo>
                      <a:pt x="1247" y="540"/>
                      <a:pt x="1247" y="527"/>
                      <a:pt x="1238" y="527"/>
                    </a:cubicBezTo>
                    <a:cubicBezTo>
                      <a:pt x="1233" y="527"/>
                      <a:pt x="1227" y="530"/>
                      <a:pt x="1217" y="540"/>
                    </a:cubicBezTo>
                    <a:cubicBezTo>
                      <a:pt x="1186" y="571"/>
                      <a:pt x="1156" y="601"/>
                      <a:pt x="1156" y="631"/>
                    </a:cubicBezTo>
                    <a:cubicBezTo>
                      <a:pt x="1156" y="662"/>
                      <a:pt x="1156" y="662"/>
                      <a:pt x="1125" y="662"/>
                    </a:cubicBezTo>
                    <a:cubicBezTo>
                      <a:pt x="1125" y="601"/>
                      <a:pt x="1156" y="601"/>
                      <a:pt x="1186" y="571"/>
                    </a:cubicBezTo>
                    <a:cubicBezTo>
                      <a:pt x="1186" y="571"/>
                      <a:pt x="1217" y="540"/>
                      <a:pt x="1217" y="510"/>
                    </a:cubicBezTo>
                    <a:cubicBezTo>
                      <a:pt x="1225" y="502"/>
                      <a:pt x="1224" y="498"/>
                      <a:pt x="1218" y="498"/>
                    </a:cubicBezTo>
                    <a:cubicBezTo>
                      <a:pt x="1200" y="498"/>
                      <a:pt x="1140" y="526"/>
                      <a:pt x="1095" y="571"/>
                    </a:cubicBezTo>
                    <a:lnTo>
                      <a:pt x="1125" y="540"/>
                    </a:lnTo>
                    <a:cubicBezTo>
                      <a:pt x="1125" y="510"/>
                      <a:pt x="1125" y="479"/>
                      <a:pt x="1095" y="479"/>
                    </a:cubicBezTo>
                    <a:lnTo>
                      <a:pt x="1065" y="479"/>
                    </a:lnTo>
                    <a:cubicBezTo>
                      <a:pt x="1034" y="510"/>
                      <a:pt x="1034" y="540"/>
                      <a:pt x="1004" y="540"/>
                    </a:cubicBezTo>
                    <a:cubicBezTo>
                      <a:pt x="1034" y="540"/>
                      <a:pt x="1004" y="571"/>
                      <a:pt x="1004" y="601"/>
                    </a:cubicBezTo>
                    <a:cubicBezTo>
                      <a:pt x="1004" y="601"/>
                      <a:pt x="973" y="571"/>
                      <a:pt x="1004" y="540"/>
                    </a:cubicBezTo>
                    <a:cubicBezTo>
                      <a:pt x="1004" y="479"/>
                      <a:pt x="1004" y="419"/>
                      <a:pt x="973" y="388"/>
                    </a:cubicBezTo>
                    <a:cubicBezTo>
                      <a:pt x="943" y="388"/>
                      <a:pt x="913" y="358"/>
                      <a:pt x="913" y="327"/>
                    </a:cubicBezTo>
                    <a:cubicBezTo>
                      <a:pt x="913" y="327"/>
                      <a:pt x="882" y="327"/>
                      <a:pt x="882" y="358"/>
                    </a:cubicBezTo>
                    <a:lnTo>
                      <a:pt x="852" y="327"/>
                    </a:lnTo>
                    <a:cubicBezTo>
                      <a:pt x="852" y="312"/>
                      <a:pt x="852" y="305"/>
                      <a:pt x="848" y="305"/>
                    </a:cubicBezTo>
                    <a:cubicBezTo>
                      <a:pt x="844" y="305"/>
                      <a:pt x="837" y="312"/>
                      <a:pt x="821" y="327"/>
                    </a:cubicBezTo>
                    <a:cubicBezTo>
                      <a:pt x="791" y="327"/>
                      <a:pt x="791" y="297"/>
                      <a:pt x="791" y="297"/>
                    </a:cubicBezTo>
                    <a:cubicBezTo>
                      <a:pt x="791" y="270"/>
                      <a:pt x="791" y="255"/>
                      <a:pt x="788" y="255"/>
                    </a:cubicBezTo>
                    <a:cubicBezTo>
                      <a:pt x="785" y="255"/>
                      <a:pt x="777" y="277"/>
                      <a:pt x="761" y="327"/>
                    </a:cubicBezTo>
                    <a:cubicBezTo>
                      <a:pt x="761" y="358"/>
                      <a:pt x="761" y="388"/>
                      <a:pt x="761" y="388"/>
                    </a:cubicBezTo>
                    <a:lnTo>
                      <a:pt x="791" y="419"/>
                    </a:lnTo>
                    <a:lnTo>
                      <a:pt x="761" y="419"/>
                    </a:lnTo>
                    <a:cubicBezTo>
                      <a:pt x="730" y="419"/>
                      <a:pt x="700" y="449"/>
                      <a:pt x="700" y="479"/>
                    </a:cubicBezTo>
                    <a:cubicBezTo>
                      <a:pt x="700" y="479"/>
                      <a:pt x="669" y="510"/>
                      <a:pt x="669" y="510"/>
                    </a:cubicBezTo>
                    <a:lnTo>
                      <a:pt x="700" y="449"/>
                    </a:lnTo>
                    <a:cubicBezTo>
                      <a:pt x="730" y="419"/>
                      <a:pt x="730" y="388"/>
                      <a:pt x="761" y="358"/>
                    </a:cubicBezTo>
                    <a:cubicBezTo>
                      <a:pt x="761" y="315"/>
                      <a:pt x="761" y="272"/>
                      <a:pt x="750" y="272"/>
                    </a:cubicBezTo>
                    <a:cubicBezTo>
                      <a:pt x="745" y="272"/>
                      <a:pt x="739" y="279"/>
                      <a:pt x="730" y="297"/>
                    </a:cubicBezTo>
                    <a:cubicBezTo>
                      <a:pt x="730" y="297"/>
                      <a:pt x="730" y="297"/>
                      <a:pt x="730" y="267"/>
                    </a:cubicBezTo>
                    <a:cubicBezTo>
                      <a:pt x="730" y="254"/>
                      <a:pt x="730" y="247"/>
                      <a:pt x="728" y="247"/>
                    </a:cubicBezTo>
                    <a:cubicBezTo>
                      <a:pt x="725" y="247"/>
                      <a:pt x="718" y="261"/>
                      <a:pt x="700" y="297"/>
                    </a:cubicBezTo>
                    <a:cubicBezTo>
                      <a:pt x="675" y="310"/>
                      <a:pt x="660" y="317"/>
                      <a:pt x="653" y="317"/>
                    </a:cubicBezTo>
                    <a:cubicBezTo>
                      <a:pt x="644" y="317"/>
                      <a:pt x="652" y="302"/>
                      <a:pt x="669" y="267"/>
                    </a:cubicBezTo>
                    <a:cubicBezTo>
                      <a:pt x="669" y="222"/>
                      <a:pt x="653" y="194"/>
                      <a:pt x="633" y="194"/>
                    </a:cubicBezTo>
                    <a:cubicBezTo>
                      <a:pt x="625" y="194"/>
                      <a:pt x="617" y="198"/>
                      <a:pt x="609" y="206"/>
                    </a:cubicBezTo>
                    <a:cubicBezTo>
                      <a:pt x="593" y="236"/>
                      <a:pt x="578" y="252"/>
                      <a:pt x="567" y="252"/>
                    </a:cubicBezTo>
                    <a:cubicBezTo>
                      <a:pt x="556" y="252"/>
                      <a:pt x="548" y="236"/>
                      <a:pt x="548" y="206"/>
                    </a:cubicBezTo>
                    <a:cubicBezTo>
                      <a:pt x="548" y="191"/>
                      <a:pt x="548" y="183"/>
                      <a:pt x="544" y="183"/>
                    </a:cubicBezTo>
                    <a:cubicBezTo>
                      <a:pt x="540" y="183"/>
                      <a:pt x="533" y="191"/>
                      <a:pt x="518" y="206"/>
                    </a:cubicBezTo>
                    <a:cubicBezTo>
                      <a:pt x="518" y="206"/>
                      <a:pt x="487" y="206"/>
                      <a:pt x="457" y="236"/>
                    </a:cubicBezTo>
                    <a:cubicBezTo>
                      <a:pt x="457" y="236"/>
                      <a:pt x="457" y="267"/>
                      <a:pt x="426" y="297"/>
                    </a:cubicBezTo>
                    <a:cubicBezTo>
                      <a:pt x="426" y="304"/>
                      <a:pt x="425" y="308"/>
                      <a:pt x="422" y="308"/>
                    </a:cubicBezTo>
                    <a:cubicBezTo>
                      <a:pt x="415" y="308"/>
                      <a:pt x="403" y="268"/>
                      <a:pt x="426" y="176"/>
                    </a:cubicBezTo>
                    <a:lnTo>
                      <a:pt x="426" y="115"/>
                    </a:lnTo>
                    <a:cubicBezTo>
                      <a:pt x="396" y="145"/>
                      <a:pt x="396" y="176"/>
                      <a:pt x="396" y="176"/>
                    </a:cubicBezTo>
                    <a:cubicBezTo>
                      <a:pt x="396" y="176"/>
                      <a:pt x="366" y="176"/>
                      <a:pt x="396" y="145"/>
                    </a:cubicBezTo>
                    <a:cubicBezTo>
                      <a:pt x="396" y="115"/>
                      <a:pt x="396" y="115"/>
                      <a:pt x="396" y="115"/>
                    </a:cubicBezTo>
                    <a:cubicBezTo>
                      <a:pt x="396" y="115"/>
                      <a:pt x="396" y="101"/>
                      <a:pt x="387" y="101"/>
                    </a:cubicBezTo>
                    <a:cubicBezTo>
                      <a:pt x="382" y="101"/>
                      <a:pt x="376" y="105"/>
                      <a:pt x="366" y="115"/>
                    </a:cubicBezTo>
                    <a:cubicBezTo>
                      <a:pt x="348" y="150"/>
                      <a:pt x="340" y="165"/>
                      <a:pt x="337" y="165"/>
                    </a:cubicBezTo>
                    <a:cubicBezTo>
                      <a:pt x="335" y="165"/>
                      <a:pt x="335" y="158"/>
                      <a:pt x="335" y="145"/>
                    </a:cubicBezTo>
                    <a:cubicBezTo>
                      <a:pt x="350" y="115"/>
                      <a:pt x="358" y="100"/>
                      <a:pt x="354" y="100"/>
                    </a:cubicBezTo>
                    <a:cubicBezTo>
                      <a:pt x="350" y="100"/>
                      <a:pt x="335" y="115"/>
                      <a:pt x="305" y="145"/>
                    </a:cubicBezTo>
                    <a:cubicBezTo>
                      <a:pt x="335" y="115"/>
                      <a:pt x="335" y="54"/>
                      <a:pt x="305" y="54"/>
                    </a:cubicBezTo>
                    <a:lnTo>
                      <a:pt x="305" y="84"/>
                    </a:lnTo>
                    <a:cubicBezTo>
                      <a:pt x="287" y="120"/>
                      <a:pt x="280" y="135"/>
                      <a:pt x="277" y="135"/>
                    </a:cubicBezTo>
                    <a:cubicBezTo>
                      <a:pt x="274" y="135"/>
                      <a:pt x="274" y="127"/>
                      <a:pt x="274" y="115"/>
                    </a:cubicBezTo>
                    <a:cubicBezTo>
                      <a:pt x="274" y="100"/>
                      <a:pt x="274" y="92"/>
                      <a:pt x="271" y="92"/>
                    </a:cubicBezTo>
                    <a:cubicBezTo>
                      <a:pt x="267" y="92"/>
                      <a:pt x="259" y="100"/>
                      <a:pt x="244" y="115"/>
                    </a:cubicBezTo>
                    <a:cubicBezTo>
                      <a:pt x="214" y="84"/>
                      <a:pt x="214" y="84"/>
                      <a:pt x="214" y="54"/>
                    </a:cubicBezTo>
                    <a:cubicBezTo>
                      <a:pt x="201" y="67"/>
                      <a:pt x="194" y="74"/>
                      <a:pt x="189" y="74"/>
                    </a:cubicBezTo>
                    <a:cubicBezTo>
                      <a:pt x="183" y="74"/>
                      <a:pt x="183" y="59"/>
                      <a:pt x="183" y="24"/>
                    </a:cubicBezTo>
                    <a:cubicBezTo>
                      <a:pt x="183" y="8"/>
                      <a:pt x="183" y="1"/>
                      <a:pt x="1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1"/>
              <p:cNvSpPr/>
              <p:nvPr/>
            </p:nvSpPr>
            <p:spPr>
              <a:xfrm>
                <a:off x="6012775" y="4037575"/>
                <a:ext cx="304000" cy="148950"/>
              </a:xfrm>
              <a:custGeom>
                <a:rect b="b" l="l" r="r" t="t"/>
                <a:pathLst>
                  <a:path extrusionOk="0" h="5958" w="12160">
                    <a:moveTo>
                      <a:pt x="457" y="0"/>
                    </a:moveTo>
                    <a:lnTo>
                      <a:pt x="1" y="5958"/>
                    </a:lnTo>
                    <a:lnTo>
                      <a:pt x="10943" y="5958"/>
                    </a:lnTo>
                    <a:cubicBezTo>
                      <a:pt x="8542" y="1794"/>
                      <a:pt x="12159" y="0"/>
                      <a:pt x="121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1"/>
              <p:cNvSpPr/>
              <p:nvPr/>
            </p:nvSpPr>
            <p:spPr>
              <a:xfrm>
                <a:off x="6525700" y="1738900"/>
                <a:ext cx="114025" cy="242425"/>
              </a:xfrm>
              <a:custGeom>
                <a:rect b="b" l="l" r="r" t="t"/>
                <a:pathLst>
                  <a:path extrusionOk="0" h="9697" w="4561">
                    <a:moveTo>
                      <a:pt x="3253" y="1"/>
                    </a:moveTo>
                    <a:cubicBezTo>
                      <a:pt x="1673" y="669"/>
                      <a:pt x="578" y="2098"/>
                      <a:pt x="244" y="3770"/>
                    </a:cubicBezTo>
                    <a:cubicBezTo>
                      <a:pt x="1" y="5107"/>
                      <a:pt x="305" y="6445"/>
                      <a:pt x="1065" y="7569"/>
                    </a:cubicBezTo>
                    <a:cubicBezTo>
                      <a:pt x="1855" y="8694"/>
                      <a:pt x="3010" y="9454"/>
                      <a:pt x="4348" y="9697"/>
                    </a:cubicBezTo>
                    <a:lnTo>
                      <a:pt x="4560" y="8633"/>
                    </a:lnTo>
                    <a:cubicBezTo>
                      <a:pt x="3496" y="8420"/>
                      <a:pt x="2585" y="7843"/>
                      <a:pt x="1977" y="6961"/>
                    </a:cubicBezTo>
                    <a:cubicBezTo>
                      <a:pt x="1369" y="6080"/>
                      <a:pt x="1156" y="5016"/>
                      <a:pt x="1338" y="3952"/>
                    </a:cubicBezTo>
                    <a:cubicBezTo>
                      <a:pt x="1582" y="2645"/>
                      <a:pt x="2463" y="1551"/>
                      <a:pt x="3679" y="1004"/>
                    </a:cubicBezTo>
                    <a:lnTo>
                      <a:pt x="3253"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1"/>
              <p:cNvSpPr/>
              <p:nvPr/>
            </p:nvSpPr>
            <p:spPr>
              <a:xfrm>
                <a:off x="7070550" y="1777675"/>
                <a:ext cx="96575" cy="69925"/>
              </a:xfrm>
              <a:custGeom>
                <a:rect b="b" l="l" r="r" t="t"/>
                <a:pathLst>
                  <a:path extrusionOk="0" h="2797" w="3863">
                    <a:moveTo>
                      <a:pt x="3068" y="1"/>
                    </a:moveTo>
                    <a:cubicBezTo>
                      <a:pt x="3022" y="1"/>
                      <a:pt x="2972" y="10"/>
                      <a:pt x="2919" y="30"/>
                    </a:cubicBezTo>
                    <a:cubicBezTo>
                      <a:pt x="2189" y="304"/>
                      <a:pt x="1" y="638"/>
                      <a:pt x="1" y="638"/>
                    </a:cubicBezTo>
                    <a:lnTo>
                      <a:pt x="3618" y="2796"/>
                    </a:lnTo>
                    <a:cubicBezTo>
                      <a:pt x="3618" y="2796"/>
                      <a:pt x="3862" y="1"/>
                      <a:pt x="30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1"/>
              <p:cNvSpPr/>
              <p:nvPr/>
            </p:nvSpPr>
            <p:spPr>
              <a:xfrm>
                <a:off x="7075125" y="1704050"/>
                <a:ext cx="264450" cy="249925"/>
              </a:xfrm>
              <a:custGeom>
                <a:rect b="b" l="l" r="r" t="t"/>
                <a:pathLst>
                  <a:path extrusionOk="0" h="9997" w="10578">
                    <a:moveTo>
                      <a:pt x="6694" y="1"/>
                    </a:moveTo>
                    <a:cubicBezTo>
                      <a:pt x="6455" y="1"/>
                      <a:pt x="6244" y="147"/>
                      <a:pt x="6170" y="392"/>
                    </a:cubicBezTo>
                    <a:cubicBezTo>
                      <a:pt x="6079" y="665"/>
                      <a:pt x="6231" y="969"/>
                      <a:pt x="6535" y="1060"/>
                    </a:cubicBezTo>
                    <a:cubicBezTo>
                      <a:pt x="8298" y="1638"/>
                      <a:pt x="9453" y="3340"/>
                      <a:pt x="9301" y="5194"/>
                    </a:cubicBezTo>
                    <a:cubicBezTo>
                      <a:pt x="9210" y="6258"/>
                      <a:pt x="8724" y="7231"/>
                      <a:pt x="7903" y="7930"/>
                    </a:cubicBezTo>
                    <a:cubicBezTo>
                      <a:pt x="7146" y="8575"/>
                      <a:pt x="6207" y="8909"/>
                      <a:pt x="5231" y="8909"/>
                    </a:cubicBezTo>
                    <a:cubicBezTo>
                      <a:pt x="5149" y="8909"/>
                      <a:pt x="5067" y="8907"/>
                      <a:pt x="4985" y="8902"/>
                    </a:cubicBezTo>
                    <a:cubicBezTo>
                      <a:pt x="2796" y="8720"/>
                      <a:pt x="1125" y="6775"/>
                      <a:pt x="1307" y="4586"/>
                    </a:cubicBezTo>
                    <a:cubicBezTo>
                      <a:pt x="1429" y="3249"/>
                      <a:pt x="2158" y="2063"/>
                      <a:pt x="3344" y="1395"/>
                    </a:cubicBezTo>
                    <a:cubicBezTo>
                      <a:pt x="3587" y="1243"/>
                      <a:pt x="3678" y="908"/>
                      <a:pt x="3526" y="665"/>
                    </a:cubicBezTo>
                    <a:cubicBezTo>
                      <a:pt x="3444" y="481"/>
                      <a:pt x="3251" y="379"/>
                      <a:pt x="3060" y="379"/>
                    </a:cubicBezTo>
                    <a:cubicBezTo>
                      <a:pt x="2968" y="379"/>
                      <a:pt x="2876" y="403"/>
                      <a:pt x="2796" y="452"/>
                    </a:cubicBezTo>
                    <a:cubicBezTo>
                      <a:pt x="1307" y="1273"/>
                      <a:pt x="334" y="2793"/>
                      <a:pt x="213" y="4495"/>
                    </a:cubicBezTo>
                    <a:cubicBezTo>
                      <a:pt x="0" y="7291"/>
                      <a:pt x="2097" y="9753"/>
                      <a:pt x="4894" y="9997"/>
                    </a:cubicBezTo>
                    <a:lnTo>
                      <a:pt x="5319" y="9997"/>
                    </a:lnTo>
                    <a:cubicBezTo>
                      <a:pt x="6535" y="9997"/>
                      <a:pt x="7690" y="9571"/>
                      <a:pt x="8632" y="8781"/>
                    </a:cubicBezTo>
                    <a:cubicBezTo>
                      <a:pt x="9666" y="7899"/>
                      <a:pt x="10304" y="6653"/>
                      <a:pt x="10395" y="5285"/>
                    </a:cubicBezTo>
                    <a:cubicBezTo>
                      <a:pt x="10578" y="2914"/>
                      <a:pt x="9119" y="756"/>
                      <a:pt x="6869" y="27"/>
                    </a:cubicBezTo>
                    <a:cubicBezTo>
                      <a:pt x="6810" y="9"/>
                      <a:pt x="6751" y="1"/>
                      <a:pt x="669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1"/>
              <p:cNvSpPr/>
              <p:nvPr/>
            </p:nvSpPr>
            <p:spPr>
              <a:xfrm>
                <a:off x="6619950" y="1290575"/>
                <a:ext cx="515225" cy="262950"/>
              </a:xfrm>
              <a:custGeom>
                <a:rect b="b" l="l" r="r" t="t"/>
                <a:pathLst>
                  <a:path extrusionOk="0" h="10518" w="20609">
                    <a:moveTo>
                      <a:pt x="8754" y="122"/>
                    </a:moveTo>
                    <a:cubicBezTo>
                      <a:pt x="8754" y="183"/>
                      <a:pt x="8754" y="213"/>
                      <a:pt x="8724" y="213"/>
                    </a:cubicBezTo>
                    <a:lnTo>
                      <a:pt x="8693" y="213"/>
                    </a:lnTo>
                    <a:cubicBezTo>
                      <a:pt x="8663" y="183"/>
                      <a:pt x="8693" y="152"/>
                      <a:pt x="8693" y="152"/>
                    </a:cubicBezTo>
                    <a:lnTo>
                      <a:pt x="8754" y="122"/>
                    </a:lnTo>
                    <a:close/>
                    <a:moveTo>
                      <a:pt x="9240" y="274"/>
                    </a:moveTo>
                    <a:cubicBezTo>
                      <a:pt x="9240" y="304"/>
                      <a:pt x="9271" y="335"/>
                      <a:pt x="9210" y="335"/>
                    </a:cubicBezTo>
                    <a:lnTo>
                      <a:pt x="9180" y="335"/>
                    </a:lnTo>
                    <a:lnTo>
                      <a:pt x="9210" y="274"/>
                    </a:lnTo>
                    <a:close/>
                    <a:moveTo>
                      <a:pt x="11763" y="365"/>
                    </a:moveTo>
                    <a:cubicBezTo>
                      <a:pt x="11854" y="365"/>
                      <a:pt x="11854" y="365"/>
                      <a:pt x="11854" y="395"/>
                    </a:cubicBezTo>
                    <a:cubicBezTo>
                      <a:pt x="11839" y="426"/>
                      <a:pt x="11816" y="433"/>
                      <a:pt x="11794" y="433"/>
                    </a:cubicBezTo>
                    <a:cubicBezTo>
                      <a:pt x="11771" y="433"/>
                      <a:pt x="11748" y="426"/>
                      <a:pt x="11733" y="426"/>
                    </a:cubicBezTo>
                    <a:cubicBezTo>
                      <a:pt x="11702" y="395"/>
                      <a:pt x="11733" y="365"/>
                      <a:pt x="11763" y="365"/>
                    </a:cubicBezTo>
                    <a:close/>
                    <a:moveTo>
                      <a:pt x="8142" y="467"/>
                    </a:moveTo>
                    <a:cubicBezTo>
                      <a:pt x="8151" y="467"/>
                      <a:pt x="8159" y="481"/>
                      <a:pt x="8176" y="517"/>
                    </a:cubicBezTo>
                    <a:cubicBezTo>
                      <a:pt x="8176" y="547"/>
                      <a:pt x="8146" y="578"/>
                      <a:pt x="8146" y="578"/>
                    </a:cubicBezTo>
                    <a:cubicBezTo>
                      <a:pt x="8116" y="578"/>
                      <a:pt x="8116" y="517"/>
                      <a:pt x="8116" y="487"/>
                    </a:cubicBezTo>
                    <a:cubicBezTo>
                      <a:pt x="8128" y="474"/>
                      <a:pt x="8136" y="467"/>
                      <a:pt x="8142" y="467"/>
                    </a:cubicBezTo>
                    <a:close/>
                    <a:moveTo>
                      <a:pt x="13283" y="699"/>
                    </a:moveTo>
                    <a:cubicBezTo>
                      <a:pt x="13283" y="730"/>
                      <a:pt x="13253" y="760"/>
                      <a:pt x="13222" y="760"/>
                    </a:cubicBezTo>
                    <a:lnTo>
                      <a:pt x="13192" y="730"/>
                    </a:lnTo>
                    <a:cubicBezTo>
                      <a:pt x="13222" y="699"/>
                      <a:pt x="13253" y="699"/>
                      <a:pt x="13253" y="699"/>
                    </a:cubicBezTo>
                    <a:close/>
                    <a:moveTo>
                      <a:pt x="7295" y="730"/>
                    </a:moveTo>
                    <a:cubicBezTo>
                      <a:pt x="7325" y="760"/>
                      <a:pt x="7325" y="791"/>
                      <a:pt x="7295" y="791"/>
                    </a:cubicBezTo>
                    <a:lnTo>
                      <a:pt x="7265" y="760"/>
                    </a:lnTo>
                    <a:lnTo>
                      <a:pt x="7265" y="730"/>
                    </a:lnTo>
                    <a:close/>
                    <a:moveTo>
                      <a:pt x="5107" y="1611"/>
                    </a:moveTo>
                    <a:cubicBezTo>
                      <a:pt x="5107" y="1642"/>
                      <a:pt x="5137" y="1672"/>
                      <a:pt x="5107" y="1702"/>
                    </a:cubicBezTo>
                    <a:lnTo>
                      <a:pt x="5046" y="1672"/>
                    </a:lnTo>
                    <a:lnTo>
                      <a:pt x="5076" y="1642"/>
                    </a:lnTo>
                    <a:lnTo>
                      <a:pt x="5107" y="1611"/>
                    </a:lnTo>
                    <a:close/>
                    <a:moveTo>
                      <a:pt x="4814" y="1740"/>
                    </a:moveTo>
                    <a:cubicBezTo>
                      <a:pt x="4833" y="1740"/>
                      <a:pt x="4863" y="1748"/>
                      <a:pt x="4894" y="1763"/>
                    </a:cubicBezTo>
                    <a:cubicBezTo>
                      <a:pt x="4924" y="1794"/>
                      <a:pt x="4924" y="1794"/>
                      <a:pt x="4863" y="1824"/>
                    </a:cubicBezTo>
                    <a:cubicBezTo>
                      <a:pt x="4863" y="1824"/>
                      <a:pt x="4833" y="1794"/>
                      <a:pt x="4803" y="1763"/>
                    </a:cubicBezTo>
                    <a:cubicBezTo>
                      <a:pt x="4787" y="1748"/>
                      <a:pt x="4795" y="1740"/>
                      <a:pt x="4814" y="1740"/>
                    </a:cubicBezTo>
                    <a:close/>
                    <a:moveTo>
                      <a:pt x="16087" y="1902"/>
                    </a:moveTo>
                    <a:cubicBezTo>
                      <a:pt x="16096" y="1902"/>
                      <a:pt x="16110" y="1915"/>
                      <a:pt x="16110" y="1915"/>
                    </a:cubicBezTo>
                    <a:cubicBezTo>
                      <a:pt x="16140" y="1915"/>
                      <a:pt x="16140" y="1915"/>
                      <a:pt x="16140" y="1946"/>
                    </a:cubicBezTo>
                    <a:cubicBezTo>
                      <a:pt x="16140" y="1946"/>
                      <a:pt x="16127" y="1959"/>
                      <a:pt x="16109" y="1959"/>
                    </a:cubicBezTo>
                    <a:cubicBezTo>
                      <a:pt x="16100" y="1959"/>
                      <a:pt x="16089" y="1956"/>
                      <a:pt x="16079" y="1946"/>
                    </a:cubicBezTo>
                    <a:lnTo>
                      <a:pt x="16079" y="1915"/>
                    </a:lnTo>
                    <a:cubicBezTo>
                      <a:pt x="16079" y="1905"/>
                      <a:pt x="16083" y="1902"/>
                      <a:pt x="16087" y="1902"/>
                    </a:cubicBezTo>
                    <a:close/>
                    <a:moveTo>
                      <a:pt x="3891" y="1946"/>
                    </a:moveTo>
                    <a:cubicBezTo>
                      <a:pt x="3830" y="2006"/>
                      <a:pt x="3830" y="2006"/>
                      <a:pt x="3891" y="2006"/>
                    </a:cubicBezTo>
                    <a:lnTo>
                      <a:pt x="3951" y="1976"/>
                    </a:lnTo>
                    <a:cubicBezTo>
                      <a:pt x="3921" y="1946"/>
                      <a:pt x="3921" y="1946"/>
                      <a:pt x="3891" y="1946"/>
                    </a:cubicBezTo>
                    <a:close/>
                    <a:moveTo>
                      <a:pt x="16505" y="2128"/>
                    </a:moveTo>
                    <a:lnTo>
                      <a:pt x="16535" y="2158"/>
                    </a:lnTo>
                    <a:cubicBezTo>
                      <a:pt x="16514" y="2180"/>
                      <a:pt x="16508" y="2201"/>
                      <a:pt x="16495" y="2201"/>
                    </a:cubicBezTo>
                    <a:cubicBezTo>
                      <a:pt x="16490" y="2201"/>
                      <a:pt x="16483" y="2198"/>
                      <a:pt x="16475" y="2189"/>
                    </a:cubicBezTo>
                    <a:lnTo>
                      <a:pt x="16444" y="2158"/>
                    </a:lnTo>
                    <a:lnTo>
                      <a:pt x="16505" y="2128"/>
                    </a:lnTo>
                    <a:close/>
                    <a:moveTo>
                      <a:pt x="4347" y="2158"/>
                    </a:moveTo>
                    <a:cubicBezTo>
                      <a:pt x="4377" y="2158"/>
                      <a:pt x="4407" y="2189"/>
                      <a:pt x="4407" y="2189"/>
                    </a:cubicBezTo>
                    <a:cubicBezTo>
                      <a:pt x="4438" y="2189"/>
                      <a:pt x="4377" y="2189"/>
                      <a:pt x="4347" y="2219"/>
                    </a:cubicBezTo>
                    <a:cubicBezTo>
                      <a:pt x="4316" y="2219"/>
                      <a:pt x="4316" y="2219"/>
                      <a:pt x="4347" y="2158"/>
                    </a:cubicBezTo>
                    <a:close/>
                    <a:moveTo>
                      <a:pt x="16566" y="2493"/>
                    </a:moveTo>
                    <a:cubicBezTo>
                      <a:pt x="16596" y="2493"/>
                      <a:pt x="16626" y="2523"/>
                      <a:pt x="16626" y="2554"/>
                    </a:cubicBezTo>
                    <a:cubicBezTo>
                      <a:pt x="16611" y="2569"/>
                      <a:pt x="16604" y="2576"/>
                      <a:pt x="16596" y="2576"/>
                    </a:cubicBezTo>
                    <a:cubicBezTo>
                      <a:pt x="16588" y="2576"/>
                      <a:pt x="16581" y="2569"/>
                      <a:pt x="16566" y="2554"/>
                    </a:cubicBezTo>
                    <a:cubicBezTo>
                      <a:pt x="16505" y="2493"/>
                      <a:pt x="16505" y="2493"/>
                      <a:pt x="16566" y="2493"/>
                    </a:cubicBezTo>
                    <a:close/>
                    <a:moveTo>
                      <a:pt x="3525" y="2570"/>
                    </a:moveTo>
                    <a:cubicBezTo>
                      <a:pt x="3516" y="2570"/>
                      <a:pt x="3506" y="2574"/>
                      <a:pt x="3496" y="2584"/>
                    </a:cubicBezTo>
                    <a:lnTo>
                      <a:pt x="3465" y="2614"/>
                    </a:lnTo>
                    <a:lnTo>
                      <a:pt x="3556" y="2614"/>
                    </a:lnTo>
                    <a:cubicBezTo>
                      <a:pt x="3587" y="2614"/>
                      <a:pt x="3556" y="2584"/>
                      <a:pt x="3556" y="2584"/>
                    </a:cubicBezTo>
                    <a:cubicBezTo>
                      <a:pt x="3556" y="2584"/>
                      <a:pt x="3543" y="2570"/>
                      <a:pt x="3525" y="2570"/>
                    </a:cubicBezTo>
                    <a:close/>
                    <a:moveTo>
                      <a:pt x="3860" y="2570"/>
                    </a:moveTo>
                    <a:cubicBezTo>
                      <a:pt x="3870" y="2570"/>
                      <a:pt x="3881" y="2574"/>
                      <a:pt x="3891" y="2584"/>
                    </a:cubicBezTo>
                    <a:cubicBezTo>
                      <a:pt x="3891" y="2584"/>
                      <a:pt x="3921" y="2614"/>
                      <a:pt x="3891" y="2614"/>
                    </a:cubicBezTo>
                    <a:cubicBezTo>
                      <a:pt x="3860" y="2645"/>
                      <a:pt x="3800" y="2645"/>
                      <a:pt x="3800" y="2645"/>
                    </a:cubicBezTo>
                    <a:cubicBezTo>
                      <a:pt x="3769" y="2614"/>
                      <a:pt x="3800" y="2584"/>
                      <a:pt x="3800" y="2584"/>
                    </a:cubicBezTo>
                    <a:cubicBezTo>
                      <a:pt x="3820" y="2584"/>
                      <a:pt x="3840" y="2570"/>
                      <a:pt x="3860" y="2570"/>
                    </a:cubicBezTo>
                    <a:close/>
                    <a:moveTo>
                      <a:pt x="16778" y="2675"/>
                    </a:moveTo>
                    <a:cubicBezTo>
                      <a:pt x="16809" y="2706"/>
                      <a:pt x="16809" y="2706"/>
                      <a:pt x="16778" y="2736"/>
                    </a:cubicBezTo>
                    <a:lnTo>
                      <a:pt x="16748" y="2706"/>
                    </a:lnTo>
                    <a:lnTo>
                      <a:pt x="16748" y="2675"/>
                    </a:lnTo>
                    <a:close/>
                    <a:moveTo>
                      <a:pt x="16623" y="2744"/>
                    </a:moveTo>
                    <a:cubicBezTo>
                      <a:pt x="16614" y="2750"/>
                      <a:pt x="16606" y="2757"/>
                      <a:pt x="16596" y="2766"/>
                    </a:cubicBezTo>
                    <a:cubicBezTo>
                      <a:pt x="16608" y="2790"/>
                      <a:pt x="16610" y="2799"/>
                      <a:pt x="16611" y="2799"/>
                    </a:cubicBezTo>
                    <a:cubicBezTo>
                      <a:pt x="16612" y="2799"/>
                      <a:pt x="16608" y="2777"/>
                      <a:pt x="16623" y="2744"/>
                    </a:cubicBezTo>
                    <a:close/>
                    <a:moveTo>
                      <a:pt x="4590" y="2827"/>
                    </a:moveTo>
                    <a:cubicBezTo>
                      <a:pt x="4590" y="2827"/>
                      <a:pt x="4590" y="2888"/>
                      <a:pt x="4590" y="2918"/>
                    </a:cubicBezTo>
                    <a:cubicBezTo>
                      <a:pt x="4620" y="2918"/>
                      <a:pt x="4651" y="2918"/>
                      <a:pt x="4620" y="2857"/>
                    </a:cubicBezTo>
                    <a:cubicBezTo>
                      <a:pt x="4620" y="2827"/>
                      <a:pt x="4620" y="2827"/>
                      <a:pt x="4590" y="2827"/>
                    </a:cubicBezTo>
                    <a:close/>
                    <a:moveTo>
                      <a:pt x="3313" y="2918"/>
                    </a:moveTo>
                    <a:lnTo>
                      <a:pt x="3283" y="2949"/>
                    </a:lnTo>
                    <a:lnTo>
                      <a:pt x="3252" y="2949"/>
                    </a:lnTo>
                    <a:lnTo>
                      <a:pt x="3283" y="2918"/>
                    </a:lnTo>
                    <a:close/>
                    <a:moveTo>
                      <a:pt x="17052" y="2918"/>
                    </a:moveTo>
                    <a:cubicBezTo>
                      <a:pt x="17082" y="2949"/>
                      <a:pt x="17082" y="2949"/>
                      <a:pt x="17052" y="2979"/>
                    </a:cubicBezTo>
                    <a:lnTo>
                      <a:pt x="17022" y="2949"/>
                    </a:lnTo>
                    <a:lnTo>
                      <a:pt x="17022" y="2918"/>
                    </a:lnTo>
                    <a:close/>
                    <a:moveTo>
                      <a:pt x="17356" y="3101"/>
                    </a:moveTo>
                    <a:lnTo>
                      <a:pt x="17356" y="3131"/>
                    </a:lnTo>
                    <a:cubicBezTo>
                      <a:pt x="17386" y="3161"/>
                      <a:pt x="17356" y="3192"/>
                      <a:pt x="17356" y="3192"/>
                    </a:cubicBezTo>
                    <a:cubicBezTo>
                      <a:pt x="17356" y="3192"/>
                      <a:pt x="17356" y="3205"/>
                      <a:pt x="17347" y="3205"/>
                    </a:cubicBezTo>
                    <a:cubicBezTo>
                      <a:pt x="17342" y="3205"/>
                      <a:pt x="17336" y="3202"/>
                      <a:pt x="17326" y="3192"/>
                    </a:cubicBezTo>
                    <a:cubicBezTo>
                      <a:pt x="17326" y="3192"/>
                      <a:pt x="17326" y="3131"/>
                      <a:pt x="17356" y="3101"/>
                    </a:cubicBezTo>
                    <a:close/>
                    <a:moveTo>
                      <a:pt x="3059" y="3131"/>
                    </a:moveTo>
                    <a:cubicBezTo>
                      <a:pt x="3070" y="3131"/>
                      <a:pt x="3085" y="3146"/>
                      <a:pt x="3100" y="3192"/>
                    </a:cubicBezTo>
                    <a:cubicBezTo>
                      <a:pt x="3070" y="3222"/>
                      <a:pt x="3070" y="3222"/>
                      <a:pt x="3040" y="3253"/>
                    </a:cubicBezTo>
                    <a:cubicBezTo>
                      <a:pt x="3040" y="3222"/>
                      <a:pt x="3009" y="3192"/>
                      <a:pt x="3040" y="3161"/>
                    </a:cubicBezTo>
                    <a:cubicBezTo>
                      <a:pt x="3040" y="3146"/>
                      <a:pt x="3047" y="3131"/>
                      <a:pt x="3059" y="3131"/>
                    </a:cubicBezTo>
                    <a:close/>
                    <a:moveTo>
                      <a:pt x="2523" y="3465"/>
                    </a:moveTo>
                    <a:cubicBezTo>
                      <a:pt x="2540" y="3465"/>
                      <a:pt x="2556" y="3475"/>
                      <a:pt x="2568" y="3483"/>
                    </a:cubicBezTo>
                    <a:lnTo>
                      <a:pt x="2568" y="3483"/>
                    </a:lnTo>
                    <a:cubicBezTo>
                      <a:pt x="2564" y="3477"/>
                      <a:pt x="2559" y="3471"/>
                      <a:pt x="2553" y="3465"/>
                    </a:cubicBezTo>
                    <a:close/>
                    <a:moveTo>
                      <a:pt x="2568" y="3483"/>
                    </a:moveTo>
                    <a:cubicBezTo>
                      <a:pt x="2578" y="3497"/>
                      <a:pt x="2582" y="3508"/>
                      <a:pt x="2583" y="3508"/>
                    </a:cubicBezTo>
                    <a:cubicBezTo>
                      <a:pt x="2584" y="3508"/>
                      <a:pt x="2584" y="3505"/>
                      <a:pt x="2584" y="3496"/>
                    </a:cubicBezTo>
                    <a:cubicBezTo>
                      <a:pt x="2584" y="3496"/>
                      <a:pt x="2577" y="3490"/>
                      <a:pt x="2568" y="3483"/>
                    </a:cubicBezTo>
                    <a:close/>
                    <a:moveTo>
                      <a:pt x="3009" y="3496"/>
                    </a:moveTo>
                    <a:cubicBezTo>
                      <a:pt x="2985" y="3520"/>
                      <a:pt x="2980" y="3565"/>
                      <a:pt x="2979" y="3565"/>
                    </a:cubicBezTo>
                    <a:cubicBezTo>
                      <a:pt x="2979" y="3565"/>
                      <a:pt x="2979" y="3562"/>
                      <a:pt x="2979" y="3557"/>
                    </a:cubicBezTo>
                    <a:cubicBezTo>
                      <a:pt x="2973" y="3562"/>
                      <a:pt x="2969" y="3565"/>
                      <a:pt x="2967" y="3565"/>
                    </a:cubicBezTo>
                    <a:cubicBezTo>
                      <a:pt x="2959" y="3565"/>
                      <a:pt x="2979" y="3520"/>
                      <a:pt x="2979" y="3496"/>
                    </a:cubicBezTo>
                    <a:close/>
                    <a:moveTo>
                      <a:pt x="2432" y="3982"/>
                    </a:moveTo>
                    <a:cubicBezTo>
                      <a:pt x="2462" y="3982"/>
                      <a:pt x="2492" y="4013"/>
                      <a:pt x="2462" y="4043"/>
                    </a:cubicBezTo>
                    <a:lnTo>
                      <a:pt x="2432" y="4073"/>
                    </a:lnTo>
                    <a:cubicBezTo>
                      <a:pt x="2401" y="4043"/>
                      <a:pt x="2401" y="4013"/>
                      <a:pt x="2401" y="4013"/>
                    </a:cubicBezTo>
                    <a:lnTo>
                      <a:pt x="2432" y="3982"/>
                    </a:lnTo>
                    <a:close/>
                    <a:moveTo>
                      <a:pt x="2128" y="4097"/>
                    </a:moveTo>
                    <a:cubicBezTo>
                      <a:pt x="2128" y="4101"/>
                      <a:pt x="2128" y="4107"/>
                      <a:pt x="2128" y="4115"/>
                    </a:cubicBezTo>
                    <a:lnTo>
                      <a:pt x="2128" y="4115"/>
                    </a:lnTo>
                    <a:cubicBezTo>
                      <a:pt x="2133" y="4112"/>
                      <a:pt x="2135" y="4105"/>
                      <a:pt x="2128" y="4097"/>
                    </a:cubicBezTo>
                    <a:close/>
                    <a:moveTo>
                      <a:pt x="18268" y="4256"/>
                    </a:moveTo>
                    <a:cubicBezTo>
                      <a:pt x="18329" y="4256"/>
                      <a:pt x="18389" y="4286"/>
                      <a:pt x="18359" y="4286"/>
                    </a:cubicBezTo>
                    <a:cubicBezTo>
                      <a:pt x="18359" y="4286"/>
                      <a:pt x="18329" y="4316"/>
                      <a:pt x="18268" y="4316"/>
                    </a:cubicBezTo>
                    <a:cubicBezTo>
                      <a:pt x="18268" y="4316"/>
                      <a:pt x="18237" y="4286"/>
                      <a:pt x="18237" y="4286"/>
                    </a:cubicBezTo>
                    <a:lnTo>
                      <a:pt x="18268" y="4256"/>
                    </a:lnTo>
                    <a:close/>
                    <a:moveTo>
                      <a:pt x="1611" y="4955"/>
                    </a:moveTo>
                    <a:lnTo>
                      <a:pt x="1641" y="4985"/>
                    </a:lnTo>
                    <a:lnTo>
                      <a:pt x="1641" y="5046"/>
                    </a:lnTo>
                    <a:lnTo>
                      <a:pt x="1581" y="5046"/>
                    </a:lnTo>
                    <a:cubicBezTo>
                      <a:pt x="1550" y="5016"/>
                      <a:pt x="1581" y="4985"/>
                      <a:pt x="1611" y="4955"/>
                    </a:cubicBezTo>
                    <a:close/>
                    <a:moveTo>
                      <a:pt x="1743" y="4847"/>
                    </a:moveTo>
                    <a:cubicBezTo>
                      <a:pt x="1746" y="4847"/>
                      <a:pt x="1753" y="4853"/>
                      <a:pt x="1763" y="4864"/>
                    </a:cubicBezTo>
                    <a:cubicBezTo>
                      <a:pt x="1793" y="4894"/>
                      <a:pt x="1824" y="4894"/>
                      <a:pt x="1824" y="4985"/>
                    </a:cubicBezTo>
                    <a:lnTo>
                      <a:pt x="1793" y="5046"/>
                    </a:lnTo>
                    <a:cubicBezTo>
                      <a:pt x="1793" y="5046"/>
                      <a:pt x="1793" y="4985"/>
                      <a:pt x="1763" y="4955"/>
                    </a:cubicBezTo>
                    <a:cubicBezTo>
                      <a:pt x="1743" y="4874"/>
                      <a:pt x="1736" y="4847"/>
                      <a:pt x="1743" y="4847"/>
                    </a:cubicBezTo>
                    <a:close/>
                    <a:moveTo>
                      <a:pt x="19049" y="5224"/>
                    </a:moveTo>
                    <a:cubicBezTo>
                      <a:pt x="19068" y="5224"/>
                      <a:pt x="19093" y="5233"/>
                      <a:pt x="19119" y="5259"/>
                    </a:cubicBezTo>
                    <a:cubicBezTo>
                      <a:pt x="19149" y="5289"/>
                      <a:pt x="19149" y="5289"/>
                      <a:pt x="19119" y="5289"/>
                    </a:cubicBezTo>
                    <a:cubicBezTo>
                      <a:pt x="19110" y="5298"/>
                      <a:pt x="19099" y="5302"/>
                      <a:pt x="19087" y="5302"/>
                    </a:cubicBezTo>
                    <a:cubicBezTo>
                      <a:pt x="19058" y="5302"/>
                      <a:pt x="19028" y="5280"/>
                      <a:pt x="19028" y="5259"/>
                    </a:cubicBezTo>
                    <a:cubicBezTo>
                      <a:pt x="19010" y="5241"/>
                      <a:pt x="19023" y="5224"/>
                      <a:pt x="19049" y="5224"/>
                    </a:cubicBezTo>
                    <a:close/>
                    <a:moveTo>
                      <a:pt x="1155" y="6383"/>
                    </a:moveTo>
                    <a:cubicBezTo>
                      <a:pt x="1125" y="6383"/>
                      <a:pt x="1094" y="6414"/>
                      <a:pt x="1094" y="6444"/>
                    </a:cubicBezTo>
                    <a:cubicBezTo>
                      <a:pt x="1033" y="6505"/>
                      <a:pt x="1064" y="6535"/>
                      <a:pt x="1094" y="6566"/>
                    </a:cubicBezTo>
                    <a:cubicBezTo>
                      <a:pt x="1125" y="6566"/>
                      <a:pt x="1125" y="6535"/>
                      <a:pt x="1155" y="6475"/>
                    </a:cubicBezTo>
                    <a:cubicBezTo>
                      <a:pt x="1155" y="6444"/>
                      <a:pt x="1155" y="6383"/>
                      <a:pt x="1155" y="6383"/>
                    </a:cubicBezTo>
                    <a:close/>
                    <a:moveTo>
                      <a:pt x="973" y="6595"/>
                    </a:moveTo>
                    <a:cubicBezTo>
                      <a:pt x="990" y="6595"/>
                      <a:pt x="1003" y="6628"/>
                      <a:pt x="1003" y="6687"/>
                    </a:cubicBezTo>
                    <a:cubicBezTo>
                      <a:pt x="973" y="6718"/>
                      <a:pt x="973" y="6748"/>
                      <a:pt x="973" y="6748"/>
                    </a:cubicBezTo>
                    <a:cubicBezTo>
                      <a:pt x="942" y="6718"/>
                      <a:pt x="942" y="6657"/>
                      <a:pt x="942" y="6627"/>
                    </a:cubicBezTo>
                    <a:cubicBezTo>
                      <a:pt x="953" y="6605"/>
                      <a:pt x="964" y="6595"/>
                      <a:pt x="973" y="6595"/>
                    </a:cubicBezTo>
                    <a:close/>
                    <a:moveTo>
                      <a:pt x="128" y="8461"/>
                    </a:moveTo>
                    <a:cubicBezTo>
                      <a:pt x="122" y="8461"/>
                      <a:pt x="122" y="8475"/>
                      <a:pt x="122" y="8511"/>
                    </a:cubicBezTo>
                    <a:lnTo>
                      <a:pt x="122" y="8541"/>
                    </a:lnTo>
                    <a:lnTo>
                      <a:pt x="152" y="8511"/>
                    </a:lnTo>
                    <a:lnTo>
                      <a:pt x="152" y="8481"/>
                    </a:lnTo>
                    <a:cubicBezTo>
                      <a:pt x="139" y="8468"/>
                      <a:pt x="132" y="8461"/>
                      <a:pt x="128" y="8461"/>
                    </a:cubicBezTo>
                    <a:close/>
                    <a:moveTo>
                      <a:pt x="304" y="8572"/>
                    </a:moveTo>
                    <a:lnTo>
                      <a:pt x="304" y="8602"/>
                    </a:lnTo>
                    <a:cubicBezTo>
                      <a:pt x="274" y="8602"/>
                      <a:pt x="304" y="8633"/>
                      <a:pt x="334" y="8633"/>
                    </a:cubicBezTo>
                    <a:lnTo>
                      <a:pt x="395" y="8633"/>
                    </a:lnTo>
                    <a:cubicBezTo>
                      <a:pt x="395" y="8663"/>
                      <a:pt x="365" y="8693"/>
                      <a:pt x="334" y="8693"/>
                    </a:cubicBezTo>
                    <a:cubicBezTo>
                      <a:pt x="301" y="8705"/>
                      <a:pt x="280" y="8712"/>
                      <a:pt x="268" y="8712"/>
                    </a:cubicBezTo>
                    <a:cubicBezTo>
                      <a:pt x="247" y="8712"/>
                      <a:pt x="254" y="8690"/>
                      <a:pt x="274" y="8633"/>
                    </a:cubicBezTo>
                    <a:cubicBezTo>
                      <a:pt x="274" y="8602"/>
                      <a:pt x="274" y="8572"/>
                      <a:pt x="304" y="8572"/>
                    </a:cubicBezTo>
                    <a:close/>
                    <a:moveTo>
                      <a:pt x="243" y="8997"/>
                    </a:moveTo>
                    <a:cubicBezTo>
                      <a:pt x="243" y="8997"/>
                      <a:pt x="274" y="9058"/>
                      <a:pt x="274" y="9089"/>
                    </a:cubicBezTo>
                    <a:lnTo>
                      <a:pt x="243" y="9119"/>
                    </a:lnTo>
                    <a:cubicBezTo>
                      <a:pt x="213" y="9119"/>
                      <a:pt x="213" y="9089"/>
                      <a:pt x="213" y="9058"/>
                    </a:cubicBezTo>
                    <a:cubicBezTo>
                      <a:pt x="213" y="8997"/>
                      <a:pt x="213" y="8997"/>
                      <a:pt x="243" y="8997"/>
                    </a:cubicBezTo>
                    <a:close/>
                    <a:moveTo>
                      <a:pt x="699" y="9180"/>
                    </a:moveTo>
                    <a:lnTo>
                      <a:pt x="699" y="9210"/>
                    </a:lnTo>
                    <a:cubicBezTo>
                      <a:pt x="699" y="9210"/>
                      <a:pt x="730" y="9241"/>
                      <a:pt x="760" y="9271"/>
                    </a:cubicBezTo>
                    <a:lnTo>
                      <a:pt x="760" y="9210"/>
                    </a:lnTo>
                    <a:cubicBezTo>
                      <a:pt x="760" y="9180"/>
                      <a:pt x="730" y="9180"/>
                      <a:pt x="699" y="9180"/>
                    </a:cubicBezTo>
                    <a:close/>
                    <a:moveTo>
                      <a:pt x="20426" y="10183"/>
                    </a:moveTo>
                    <a:cubicBezTo>
                      <a:pt x="20487" y="10183"/>
                      <a:pt x="20517" y="10183"/>
                      <a:pt x="20517" y="10213"/>
                    </a:cubicBezTo>
                    <a:cubicBezTo>
                      <a:pt x="20550" y="10247"/>
                      <a:pt x="20547" y="10271"/>
                      <a:pt x="20527" y="10271"/>
                    </a:cubicBezTo>
                    <a:cubicBezTo>
                      <a:pt x="20511" y="10271"/>
                      <a:pt x="20484" y="10254"/>
                      <a:pt x="20456" y="10213"/>
                    </a:cubicBezTo>
                    <a:cubicBezTo>
                      <a:pt x="20365" y="10213"/>
                      <a:pt x="20365" y="10213"/>
                      <a:pt x="20426" y="10183"/>
                    </a:cubicBezTo>
                    <a:close/>
                    <a:moveTo>
                      <a:pt x="11034" y="0"/>
                    </a:moveTo>
                    <a:cubicBezTo>
                      <a:pt x="10973" y="0"/>
                      <a:pt x="10942" y="0"/>
                      <a:pt x="10882" y="31"/>
                    </a:cubicBezTo>
                    <a:cubicBezTo>
                      <a:pt x="10851" y="46"/>
                      <a:pt x="10821" y="53"/>
                      <a:pt x="10798" y="53"/>
                    </a:cubicBezTo>
                    <a:cubicBezTo>
                      <a:pt x="10775" y="53"/>
                      <a:pt x="10760" y="46"/>
                      <a:pt x="10760" y="31"/>
                    </a:cubicBezTo>
                    <a:lnTo>
                      <a:pt x="10730" y="31"/>
                    </a:lnTo>
                    <a:cubicBezTo>
                      <a:pt x="10639" y="61"/>
                      <a:pt x="10608" y="61"/>
                      <a:pt x="10608" y="61"/>
                    </a:cubicBezTo>
                    <a:cubicBezTo>
                      <a:pt x="10608" y="40"/>
                      <a:pt x="10593" y="18"/>
                      <a:pt x="10573" y="18"/>
                    </a:cubicBezTo>
                    <a:cubicBezTo>
                      <a:pt x="10565" y="18"/>
                      <a:pt x="10556" y="22"/>
                      <a:pt x="10547" y="31"/>
                    </a:cubicBezTo>
                    <a:cubicBezTo>
                      <a:pt x="10547" y="61"/>
                      <a:pt x="10487" y="61"/>
                      <a:pt x="10426" y="61"/>
                    </a:cubicBezTo>
                    <a:cubicBezTo>
                      <a:pt x="10397" y="32"/>
                      <a:pt x="10252" y="22"/>
                      <a:pt x="10068" y="22"/>
                    </a:cubicBezTo>
                    <a:cubicBezTo>
                      <a:pt x="9673" y="22"/>
                      <a:pt x="9098" y="71"/>
                      <a:pt x="9119" y="91"/>
                    </a:cubicBezTo>
                    <a:cubicBezTo>
                      <a:pt x="9119" y="91"/>
                      <a:pt x="9058" y="122"/>
                      <a:pt x="8997" y="122"/>
                    </a:cubicBezTo>
                    <a:lnTo>
                      <a:pt x="8876" y="122"/>
                    </a:lnTo>
                    <a:cubicBezTo>
                      <a:pt x="8876" y="104"/>
                      <a:pt x="8860" y="97"/>
                      <a:pt x="8835" y="97"/>
                    </a:cubicBezTo>
                    <a:cubicBezTo>
                      <a:pt x="8774" y="97"/>
                      <a:pt x="8658" y="140"/>
                      <a:pt x="8572" y="183"/>
                    </a:cubicBezTo>
                    <a:cubicBezTo>
                      <a:pt x="8541" y="213"/>
                      <a:pt x="8511" y="213"/>
                      <a:pt x="8480" y="243"/>
                    </a:cubicBezTo>
                    <a:cubicBezTo>
                      <a:pt x="8480" y="202"/>
                      <a:pt x="8456" y="186"/>
                      <a:pt x="8423" y="186"/>
                    </a:cubicBezTo>
                    <a:cubicBezTo>
                      <a:pt x="8383" y="186"/>
                      <a:pt x="8331" y="210"/>
                      <a:pt x="8298" y="243"/>
                    </a:cubicBezTo>
                    <a:cubicBezTo>
                      <a:pt x="8283" y="274"/>
                      <a:pt x="8268" y="289"/>
                      <a:pt x="8252" y="289"/>
                    </a:cubicBezTo>
                    <a:cubicBezTo>
                      <a:pt x="8237" y="289"/>
                      <a:pt x="8222" y="274"/>
                      <a:pt x="8207" y="243"/>
                    </a:cubicBezTo>
                    <a:cubicBezTo>
                      <a:pt x="8207" y="218"/>
                      <a:pt x="8191" y="204"/>
                      <a:pt x="8171" y="204"/>
                    </a:cubicBezTo>
                    <a:cubicBezTo>
                      <a:pt x="8142" y="204"/>
                      <a:pt x="8103" y="233"/>
                      <a:pt x="8085" y="304"/>
                    </a:cubicBezTo>
                    <a:cubicBezTo>
                      <a:pt x="8055" y="335"/>
                      <a:pt x="8055" y="335"/>
                      <a:pt x="7994" y="335"/>
                    </a:cubicBezTo>
                    <a:cubicBezTo>
                      <a:pt x="7976" y="299"/>
                      <a:pt x="7948" y="284"/>
                      <a:pt x="7934" y="284"/>
                    </a:cubicBezTo>
                    <a:cubicBezTo>
                      <a:pt x="7924" y="284"/>
                      <a:pt x="7921" y="292"/>
                      <a:pt x="7933" y="304"/>
                    </a:cubicBezTo>
                    <a:cubicBezTo>
                      <a:pt x="7917" y="354"/>
                      <a:pt x="7900" y="377"/>
                      <a:pt x="7878" y="377"/>
                    </a:cubicBezTo>
                    <a:cubicBezTo>
                      <a:pt x="7860" y="377"/>
                      <a:pt x="7839" y="362"/>
                      <a:pt x="7812" y="335"/>
                    </a:cubicBezTo>
                    <a:cubicBezTo>
                      <a:pt x="7771" y="307"/>
                      <a:pt x="7748" y="292"/>
                      <a:pt x="7733" y="292"/>
                    </a:cubicBezTo>
                    <a:cubicBezTo>
                      <a:pt x="7714" y="292"/>
                      <a:pt x="7707" y="315"/>
                      <a:pt x="7690" y="365"/>
                    </a:cubicBezTo>
                    <a:cubicBezTo>
                      <a:pt x="7690" y="408"/>
                      <a:pt x="7614" y="451"/>
                      <a:pt x="7548" y="451"/>
                    </a:cubicBezTo>
                    <a:cubicBezTo>
                      <a:pt x="7521" y="451"/>
                      <a:pt x="7495" y="444"/>
                      <a:pt x="7477" y="426"/>
                    </a:cubicBezTo>
                    <a:cubicBezTo>
                      <a:pt x="7457" y="426"/>
                      <a:pt x="7423" y="412"/>
                      <a:pt x="7412" y="412"/>
                    </a:cubicBezTo>
                    <a:cubicBezTo>
                      <a:pt x="7406" y="412"/>
                      <a:pt x="7406" y="416"/>
                      <a:pt x="7417" y="426"/>
                    </a:cubicBezTo>
                    <a:lnTo>
                      <a:pt x="7295" y="426"/>
                    </a:lnTo>
                    <a:lnTo>
                      <a:pt x="7295" y="456"/>
                    </a:lnTo>
                    <a:cubicBezTo>
                      <a:pt x="7265" y="456"/>
                      <a:pt x="7021" y="517"/>
                      <a:pt x="6778" y="608"/>
                    </a:cubicBezTo>
                    <a:cubicBezTo>
                      <a:pt x="6383" y="730"/>
                      <a:pt x="6322" y="760"/>
                      <a:pt x="6383" y="791"/>
                    </a:cubicBezTo>
                    <a:cubicBezTo>
                      <a:pt x="6426" y="812"/>
                      <a:pt x="6393" y="834"/>
                      <a:pt x="6349" y="834"/>
                    </a:cubicBezTo>
                    <a:cubicBezTo>
                      <a:pt x="6330" y="834"/>
                      <a:pt x="6310" y="830"/>
                      <a:pt x="6292" y="821"/>
                    </a:cubicBezTo>
                    <a:cubicBezTo>
                      <a:pt x="6262" y="821"/>
                      <a:pt x="6201" y="821"/>
                      <a:pt x="6110" y="851"/>
                    </a:cubicBezTo>
                    <a:cubicBezTo>
                      <a:pt x="6067" y="873"/>
                      <a:pt x="6024" y="894"/>
                      <a:pt x="5991" y="894"/>
                    </a:cubicBezTo>
                    <a:cubicBezTo>
                      <a:pt x="5978" y="894"/>
                      <a:pt x="5966" y="891"/>
                      <a:pt x="5958" y="882"/>
                    </a:cubicBezTo>
                    <a:lnTo>
                      <a:pt x="5927" y="912"/>
                    </a:lnTo>
                    <a:cubicBezTo>
                      <a:pt x="5897" y="1003"/>
                      <a:pt x="5684" y="1095"/>
                      <a:pt x="5562" y="1095"/>
                    </a:cubicBezTo>
                    <a:cubicBezTo>
                      <a:pt x="5502" y="1125"/>
                      <a:pt x="5471" y="1155"/>
                      <a:pt x="5410" y="1216"/>
                    </a:cubicBezTo>
                    <a:cubicBezTo>
                      <a:pt x="5350" y="1277"/>
                      <a:pt x="5350" y="1277"/>
                      <a:pt x="5319" y="1277"/>
                    </a:cubicBezTo>
                    <a:cubicBezTo>
                      <a:pt x="5315" y="1273"/>
                      <a:pt x="5308" y="1271"/>
                      <a:pt x="5298" y="1271"/>
                    </a:cubicBezTo>
                    <a:cubicBezTo>
                      <a:pt x="5235" y="1271"/>
                      <a:pt x="5080" y="1346"/>
                      <a:pt x="5107" y="1398"/>
                    </a:cubicBezTo>
                    <a:lnTo>
                      <a:pt x="5076" y="1368"/>
                    </a:lnTo>
                    <a:cubicBezTo>
                      <a:pt x="5015" y="1368"/>
                      <a:pt x="5015" y="1429"/>
                      <a:pt x="5015" y="1459"/>
                    </a:cubicBezTo>
                    <a:cubicBezTo>
                      <a:pt x="5033" y="1477"/>
                      <a:pt x="5030" y="1494"/>
                      <a:pt x="5007" y="1494"/>
                    </a:cubicBezTo>
                    <a:cubicBezTo>
                      <a:pt x="4990" y="1494"/>
                      <a:pt x="4963" y="1485"/>
                      <a:pt x="4924" y="1459"/>
                    </a:cubicBezTo>
                    <a:cubicBezTo>
                      <a:pt x="4909" y="1429"/>
                      <a:pt x="4894" y="1421"/>
                      <a:pt x="4886" y="1421"/>
                    </a:cubicBezTo>
                    <a:cubicBezTo>
                      <a:pt x="4879" y="1421"/>
                      <a:pt x="4879" y="1429"/>
                      <a:pt x="4894" y="1429"/>
                    </a:cubicBezTo>
                    <a:cubicBezTo>
                      <a:pt x="4869" y="1479"/>
                      <a:pt x="4864" y="1528"/>
                      <a:pt x="4830" y="1528"/>
                    </a:cubicBezTo>
                    <a:cubicBezTo>
                      <a:pt x="4823" y="1528"/>
                      <a:pt x="4814" y="1526"/>
                      <a:pt x="4803" y="1520"/>
                    </a:cubicBezTo>
                    <a:cubicBezTo>
                      <a:pt x="4772" y="1550"/>
                      <a:pt x="4742" y="1550"/>
                      <a:pt x="4772" y="1611"/>
                    </a:cubicBezTo>
                    <a:cubicBezTo>
                      <a:pt x="4803" y="1642"/>
                      <a:pt x="4772" y="1672"/>
                      <a:pt x="4742" y="1702"/>
                    </a:cubicBezTo>
                    <a:cubicBezTo>
                      <a:pt x="4711" y="1672"/>
                      <a:pt x="4711" y="1672"/>
                      <a:pt x="4711" y="1611"/>
                    </a:cubicBezTo>
                    <a:lnTo>
                      <a:pt x="4711" y="1611"/>
                    </a:lnTo>
                    <a:cubicBezTo>
                      <a:pt x="4695" y="1619"/>
                      <a:pt x="4673" y="1631"/>
                      <a:pt x="4651" y="1642"/>
                    </a:cubicBezTo>
                    <a:cubicBezTo>
                      <a:pt x="4620" y="1672"/>
                      <a:pt x="4559" y="1672"/>
                      <a:pt x="4529" y="1672"/>
                    </a:cubicBezTo>
                    <a:cubicBezTo>
                      <a:pt x="4520" y="1663"/>
                      <a:pt x="4511" y="1659"/>
                      <a:pt x="4505" y="1659"/>
                    </a:cubicBezTo>
                    <a:cubicBezTo>
                      <a:pt x="4489" y="1659"/>
                      <a:pt x="4486" y="1681"/>
                      <a:pt x="4529" y="1702"/>
                    </a:cubicBezTo>
                    <a:cubicBezTo>
                      <a:pt x="4559" y="1763"/>
                      <a:pt x="4559" y="1763"/>
                      <a:pt x="4499" y="1794"/>
                    </a:cubicBezTo>
                    <a:cubicBezTo>
                      <a:pt x="4477" y="1815"/>
                      <a:pt x="4456" y="1837"/>
                      <a:pt x="4434" y="1837"/>
                    </a:cubicBezTo>
                    <a:cubicBezTo>
                      <a:pt x="4425" y="1837"/>
                      <a:pt x="4416" y="1833"/>
                      <a:pt x="4407" y="1824"/>
                    </a:cubicBezTo>
                    <a:cubicBezTo>
                      <a:pt x="4407" y="1809"/>
                      <a:pt x="4407" y="1801"/>
                      <a:pt x="4400" y="1801"/>
                    </a:cubicBezTo>
                    <a:cubicBezTo>
                      <a:pt x="4392" y="1801"/>
                      <a:pt x="4377" y="1809"/>
                      <a:pt x="4347" y="1824"/>
                    </a:cubicBezTo>
                    <a:cubicBezTo>
                      <a:pt x="4255" y="1915"/>
                      <a:pt x="4225" y="2037"/>
                      <a:pt x="4225" y="2128"/>
                    </a:cubicBezTo>
                    <a:cubicBezTo>
                      <a:pt x="4243" y="2164"/>
                      <a:pt x="4250" y="2178"/>
                      <a:pt x="4241" y="2178"/>
                    </a:cubicBezTo>
                    <a:cubicBezTo>
                      <a:pt x="4235" y="2178"/>
                      <a:pt x="4220" y="2171"/>
                      <a:pt x="4195" y="2158"/>
                    </a:cubicBezTo>
                    <a:cubicBezTo>
                      <a:pt x="4179" y="2143"/>
                      <a:pt x="4164" y="2136"/>
                      <a:pt x="4149" y="2136"/>
                    </a:cubicBezTo>
                    <a:cubicBezTo>
                      <a:pt x="4134" y="2136"/>
                      <a:pt x="4119" y="2143"/>
                      <a:pt x="4103" y="2158"/>
                    </a:cubicBezTo>
                    <a:cubicBezTo>
                      <a:pt x="4119" y="2174"/>
                      <a:pt x="4111" y="2181"/>
                      <a:pt x="4103" y="2181"/>
                    </a:cubicBezTo>
                    <a:cubicBezTo>
                      <a:pt x="4096" y="2181"/>
                      <a:pt x="4088" y="2174"/>
                      <a:pt x="4103" y="2158"/>
                    </a:cubicBezTo>
                    <a:cubicBezTo>
                      <a:pt x="4103" y="2128"/>
                      <a:pt x="4134" y="2128"/>
                      <a:pt x="4164" y="2098"/>
                    </a:cubicBezTo>
                    <a:lnTo>
                      <a:pt x="4134" y="2067"/>
                    </a:lnTo>
                    <a:cubicBezTo>
                      <a:pt x="4118" y="2059"/>
                      <a:pt x="4103" y="2055"/>
                      <a:pt x="4092" y="2055"/>
                    </a:cubicBezTo>
                    <a:cubicBezTo>
                      <a:pt x="4059" y="2055"/>
                      <a:pt x="4043" y="2083"/>
                      <a:pt x="4043" y="2128"/>
                    </a:cubicBezTo>
                    <a:cubicBezTo>
                      <a:pt x="4043" y="2189"/>
                      <a:pt x="4043" y="2189"/>
                      <a:pt x="3982" y="2189"/>
                    </a:cubicBezTo>
                    <a:lnTo>
                      <a:pt x="3891" y="2189"/>
                    </a:lnTo>
                    <a:cubicBezTo>
                      <a:pt x="3891" y="2189"/>
                      <a:pt x="3860" y="2250"/>
                      <a:pt x="3800" y="2250"/>
                    </a:cubicBezTo>
                    <a:cubicBezTo>
                      <a:pt x="3739" y="2310"/>
                      <a:pt x="3708" y="2310"/>
                      <a:pt x="3739" y="2341"/>
                    </a:cubicBezTo>
                    <a:cubicBezTo>
                      <a:pt x="3739" y="2371"/>
                      <a:pt x="3708" y="2402"/>
                      <a:pt x="3678" y="2432"/>
                    </a:cubicBezTo>
                    <a:cubicBezTo>
                      <a:pt x="3648" y="2432"/>
                      <a:pt x="3648" y="2462"/>
                      <a:pt x="3648" y="2493"/>
                    </a:cubicBezTo>
                    <a:cubicBezTo>
                      <a:pt x="3678" y="2523"/>
                      <a:pt x="3678" y="2584"/>
                      <a:pt x="3617" y="2614"/>
                    </a:cubicBezTo>
                    <a:cubicBezTo>
                      <a:pt x="3587" y="2675"/>
                      <a:pt x="3587" y="2675"/>
                      <a:pt x="3496" y="2675"/>
                    </a:cubicBezTo>
                    <a:cubicBezTo>
                      <a:pt x="3485" y="2665"/>
                      <a:pt x="3479" y="2662"/>
                      <a:pt x="3473" y="2662"/>
                    </a:cubicBezTo>
                    <a:cubicBezTo>
                      <a:pt x="3462" y="2662"/>
                      <a:pt x="3455" y="2675"/>
                      <a:pt x="3435" y="2675"/>
                    </a:cubicBezTo>
                    <a:cubicBezTo>
                      <a:pt x="3435" y="2675"/>
                      <a:pt x="3404" y="2706"/>
                      <a:pt x="3344" y="2706"/>
                    </a:cubicBezTo>
                    <a:cubicBezTo>
                      <a:pt x="3283" y="2706"/>
                      <a:pt x="3313" y="2736"/>
                      <a:pt x="3344" y="2766"/>
                    </a:cubicBezTo>
                    <a:cubicBezTo>
                      <a:pt x="3374" y="2797"/>
                      <a:pt x="3374" y="2797"/>
                      <a:pt x="3374" y="2797"/>
                    </a:cubicBezTo>
                    <a:cubicBezTo>
                      <a:pt x="3359" y="2812"/>
                      <a:pt x="3336" y="2819"/>
                      <a:pt x="3313" y="2819"/>
                    </a:cubicBezTo>
                    <a:cubicBezTo>
                      <a:pt x="3290" y="2819"/>
                      <a:pt x="3268" y="2812"/>
                      <a:pt x="3252" y="2797"/>
                    </a:cubicBezTo>
                    <a:cubicBezTo>
                      <a:pt x="3227" y="2784"/>
                      <a:pt x="3212" y="2777"/>
                      <a:pt x="3206" y="2777"/>
                    </a:cubicBezTo>
                    <a:cubicBezTo>
                      <a:pt x="3197" y="2777"/>
                      <a:pt x="3204" y="2791"/>
                      <a:pt x="3222" y="2827"/>
                    </a:cubicBezTo>
                    <a:cubicBezTo>
                      <a:pt x="3252" y="2827"/>
                      <a:pt x="3252" y="2888"/>
                      <a:pt x="3192" y="2918"/>
                    </a:cubicBezTo>
                    <a:cubicBezTo>
                      <a:pt x="3131" y="2979"/>
                      <a:pt x="3070" y="3009"/>
                      <a:pt x="3040" y="3009"/>
                    </a:cubicBezTo>
                    <a:cubicBezTo>
                      <a:pt x="3009" y="3009"/>
                      <a:pt x="3009" y="3040"/>
                      <a:pt x="3009" y="3040"/>
                    </a:cubicBezTo>
                    <a:cubicBezTo>
                      <a:pt x="2979" y="3101"/>
                      <a:pt x="2979" y="3131"/>
                      <a:pt x="2857" y="3192"/>
                    </a:cubicBezTo>
                    <a:cubicBezTo>
                      <a:pt x="2675" y="3253"/>
                      <a:pt x="2675" y="3283"/>
                      <a:pt x="2736" y="3313"/>
                    </a:cubicBezTo>
                    <a:cubicBezTo>
                      <a:pt x="2757" y="3335"/>
                      <a:pt x="2763" y="3356"/>
                      <a:pt x="2744" y="3356"/>
                    </a:cubicBezTo>
                    <a:cubicBezTo>
                      <a:pt x="2736" y="3356"/>
                      <a:pt x="2723" y="3353"/>
                      <a:pt x="2705" y="3344"/>
                    </a:cubicBezTo>
                    <a:cubicBezTo>
                      <a:pt x="2644" y="3344"/>
                      <a:pt x="2644" y="3405"/>
                      <a:pt x="2644" y="3465"/>
                    </a:cubicBezTo>
                    <a:cubicBezTo>
                      <a:pt x="2644" y="3526"/>
                      <a:pt x="2675" y="3587"/>
                      <a:pt x="2705" y="3587"/>
                    </a:cubicBezTo>
                    <a:cubicBezTo>
                      <a:pt x="2766" y="3648"/>
                      <a:pt x="2766" y="3648"/>
                      <a:pt x="2675" y="3678"/>
                    </a:cubicBezTo>
                    <a:cubicBezTo>
                      <a:pt x="2675" y="3693"/>
                      <a:pt x="2660" y="3701"/>
                      <a:pt x="2641" y="3701"/>
                    </a:cubicBezTo>
                    <a:cubicBezTo>
                      <a:pt x="2622" y="3701"/>
                      <a:pt x="2599" y="3693"/>
                      <a:pt x="2584" y="3678"/>
                    </a:cubicBezTo>
                    <a:cubicBezTo>
                      <a:pt x="2553" y="3678"/>
                      <a:pt x="2584" y="3648"/>
                      <a:pt x="2584" y="3648"/>
                    </a:cubicBezTo>
                    <a:lnTo>
                      <a:pt x="2614" y="3617"/>
                    </a:lnTo>
                    <a:cubicBezTo>
                      <a:pt x="2597" y="3600"/>
                      <a:pt x="2579" y="3582"/>
                      <a:pt x="2561" y="3582"/>
                    </a:cubicBezTo>
                    <a:cubicBezTo>
                      <a:pt x="2549" y="3582"/>
                      <a:pt x="2536" y="3592"/>
                      <a:pt x="2523" y="3617"/>
                    </a:cubicBezTo>
                    <a:cubicBezTo>
                      <a:pt x="2462" y="3617"/>
                      <a:pt x="2432" y="3648"/>
                      <a:pt x="2462" y="3678"/>
                    </a:cubicBezTo>
                    <a:cubicBezTo>
                      <a:pt x="2401" y="3678"/>
                      <a:pt x="2371" y="3739"/>
                      <a:pt x="2310" y="3800"/>
                    </a:cubicBezTo>
                    <a:cubicBezTo>
                      <a:pt x="2249" y="3861"/>
                      <a:pt x="2189" y="3952"/>
                      <a:pt x="2128" y="3952"/>
                    </a:cubicBezTo>
                    <a:cubicBezTo>
                      <a:pt x="2097" y="4013"/>
                      <a:pt x="2067" y="4043"/>
                      <a:pt x="2097" y="4073"/>
                    </a:cubicBezTo>
                    <a:cubicBezTo>
                      <a:pt x="2114" y="4082"/>
                      <a:pt x="2124" y="4090"/>
                      <a:pt x="2128" y="4097"/>
                    </a:cubicBezTo>
                    <a:lnTo>
                      <a:pt x="2128" y="4097"/>
                    </a:lnTo>
                    <a:cubicBezTo>
                      <a:pt x="2129" y="4091"/>
                      <a:pt x="2130" y="4089"/>
                      <a:pt x="2132" y="4089"/>
                    </a:cubicBezTo>
                    <a:cubicBezTo>
                      <a:pt x="2135" y="4089"/>
                      <a:pt x="2143" y="4104"/>
                      <a:pt x="2158" y="4134"/>
                    </a:cubicBezTo>
                    <a:cubicBezTo>
                      <a:pt x="2189" y="4195"/>
                      <a:pt x="2189" y="4225"/>
                      <a:pt x="2189" y="4225"/>
                    </a:cubicBezTo>
                    <a:cubicBezTo>
                      <a:pt x="2181" y="4233"/>
                      <a:pt x="2175" y="4237"/>
                      <a:pt x="2170" y="4237"/>
                    </a:cubicBezTo>
                    <a:cubicBezTo>
                      <a:pt x="2156" y="4237"/>
                      <a:pt x="2151" y="4202"/>
                      <a:pt x="2128" y="4134"/>
                    </a:cubicBezTo>
                    <a:cubicBezTo>
                      <a:pt x="2128" y="4127"/>
                      <a:pt x="2128" y="4121"/>
                      <a:pt x="2128" y="4115"/>
                    </a:cubicBezTo>
                    <a:lnTo>
                      <a:pt x="2128" y="4115"/>
                    </a:lnTo>
                    <a:cubicBezTo>
                      <a:pt x="2126" y="4116"/>
                      <a:pt x="2124" y="4116"/>
                      <a:pt x="2122" y="4116"/>
                    </a:cubicBezTo>
                    <a:cubicBezTo>
                      <a:pt x="2115" y="4116"/>
                      <a:pt x="2106" y="4113"/>
                      <a:pt x="2097" y="4104"/>
                    </a:cubicBezTo>
                    <a:cubicBezTo>
                      <a:pt x="2037" y="4104"/>
                      <a:pt x="1702" y="4468"/>
                      <a:pt x="1733" y="4560"/>
                    </a:cubicBezTo>
                    <a:lnTo>
                      <a:pt x="1702" y="4620"/>
                    </a:lnTo>
                    <a:cubicBezTo>
                      <a:pt x="1611" y="4651"/>
                      <a:pt x="1520" y="4833"/>
                      <a:pt x="1520" y="4894"/>
                    </a:cubicBezTo>
                    <a:cubicBezTo>
                      <a:pt x="1520" y="4894"/>
                      <a:pt x="1489" y="4924"/>
                      <a:pt x="1459" y="4985"/>
                    </a:cubicBezTo>
                    <a:cubicBezTo>
                      <a:pt x="1398" y="5046"/>
                      <a:pt x="1368" y="5076"/>
                      <a:pt x="1368" y="5137"/>
                    </a:cubicBezTo>
                    <a:cubicBezTo>
                      <a:pt x="1379" y="5148"/>
                      <a:pt x="1390" y="5159"/>
                      <a:pt x="1398" y="5168"/>
                    </a:cubicBezTo>
                    <a:cubicBezTo>
                      <a:pt x="1368" y="5168"/>
                      <a:pt x="1337" y="5228"/>
                      <a:pt x="1246" y="5350"/>
                    </a:cubicBezTo>
                    <a:cubicBezTo>
                      <a:pt x="1185" y="5472"/>
                      <a:pt x="1185" y="5472"/>
                      <a:pt x="1216" y="5472"/>
                    </a:cubicBezTo>
                    <a:cubicBezTo>
                      <a:pt x="1194" y="5580"/>
                      <a:pt x="1172" y="5596"/>
                      <a:pt x="1151" y="5596"/>
                    </a:cubicBezTo>
                    <a:cubicBezTo>
                      <a:pt x="1142" y="5596"/>
                      <a:pt x="1133" y="5593"/>
                      <a:pt x="1125" y="5593"/>
                    </a:cubicBezTo>
                    <a:cubicBezTo>
                      <a:pt x="1116" y="5575"/>
                      <a:pt x="1104" y="5568"/>
                      <a:pt x="1095" y="5568"/>
                    </a:cubicBezTo>
                    <a:cubicBezTo>
                      <a:pt x="1072" y="5568"/>
                      <a:pt x="1060" y="5611"/>
                      <a:pt x="1125" y="5654"/>
                    </a:cubicBezTo>
                    <a:cubicBezTo>
                      <a:pt x="1150" y="5729"/>
                      <a:pt x="1134" y="5783"/>
                      <a:pt x="1110" y="5783"/>
                    </a:cubicBezTo>
                    <a:cubicBezTo>
                      <a:pt x="1105" y="5783"/>
                      <a:pt x="1100" y="5781"/>
                      <a:pt x="1094" y="5775"/>
                    </a:cubicBezTo>
                    <a:cubicBezTo>
                      <a:pt x="1064" y="5775"/>
                      <a:pt x="1094" y="5745"/>
                      <a:pt x="1094" y="5715"/>
                    </a:cubicBezTo>
                    <a:lnTo>
                      <a:pt x="1033" y="5684"/>
                    </a:lnTo>
                    <a:cubicBezTo>
                      <a:pt x="1033" y="5715"/>
                      <a:pt x="1033" y="5715"/>
                      <a:pt x="1033" y="5745"/>
                    </a:cubicBezTo>
                    <a:cubicBezTo>
                      <a:pt x="1033" y="5745"/>
                      <a:pt x="1033" y="5775"/>
                      <a:pt x="1033" y="5836"/>
                    </a:cubicBezTo>
                    <a:cubicBezTo>
                      <a:pt x="1064" y="5897"/>
                      <a:pt x="1094" y="5897"/>
                      <a:pt x="1125" y="5897"/>
                    </a:cubicBezTo>
                    <a:cubicBezTo>
                      <a:pt x="1142" y="5888"/>
                      <a:pt x="1152" y="5884"/>
                      <a:pt x="1158" y="5884"/>
                    </a:cubicBezTo>
                    <a:cubicBezTo>
                      <a:pt x="1170" y="5884"/>
                      <a:pt x="1155" y="5906"/>
                      <a:pt x="1155" y="5927"/>
                    </a:cubicBezTo>
                    <a:cubicBezTo>
                      <a:pt x="1117" y="5953"/>
                      <a:pt x="1089" y="5963"/>
                      <a:pt x="1070" y="5963"/>
                    </a:cubicBezTo>
                    <a:cubicBezTo>
                      <a:pt x="1044" y="5963"/>
                      <a:pt x="1033" y="5945"/>
                      <a:pt x="1033" y="5927"/>
                    </a:cubicBezTo>
                    <a:cubicBezTo>
                      <a:pt x="1064" y="5897"/>
                      <a:pt x="1033" y="5867"/>
                      <a:pt x="1003" y="5867"/>
                    </a:cubicBezTo>
                    <a:cubicBezTo>
                      <a:pt x="1001" y="5865"/>
                      <a:pt x="999" y="5864"/>
                      <a:pt x="997" y="5864"/>
                    </a:cubicBezTo>
                    <a:cubicBezTo>
                      <a:pt x="969" y="5864"/>
                      <a:pt x="944" y="6053"/>
                      <a:pt x="973" y="6110"/>
                    </a:cubicBezTo>
                    <a:lnTo>
                      <a:pt x="942" y="6079"/>
                    </a:lnTo>
                    <a:cubicBezTo>
                      <a:pt x="912" y="6079"/>
                      <a:pt x="882" y="6140"/>
                      <a:pt x="851" y="6201"/>
                    </a:cubicBezTo>
                    <a:cubicBezTo>
                      <a:pt x="821" y="6292"/>
                      <a:pt x="821" y="6323"/>
                      <a:pt x="851" y="6323"/>
                    </a:cubicBezTo>
                    <a:cubicBezTo>
                      <a:pt x="882" y="6353"/>
                      <a:pt x="912" y="6353"/>
                      <a:pt x="882" y="6383"/>
                    </a:cubicBezTo>
                    <a:cubicBezTo>
                      <a:pt x="897" y="6368"/>
                      <a:pt x="912" y="6361"/>
                      <a:pt x="927" y="6361"/>
                    </a:cubicBezTo>
                    <a:cubicBezTo>
                      <a:pt x="942" y="6361"/>
                      <a:pt x="958" y="6368"/>
                      <a:pt x="973" y="6383"/>
                    </a:cubicBezTo>
                    <a:cubicBezTo>
                      <a:pt x="973" y="6383"/>
                      <a:pt x="912" y="6444"/>
                      <a:pt x="851" y="6444"/>
                    </a:cubicBezTo>
                    <a:cubicBezTo>
                      <a:pt x="790" y="6505"/>
                      <a:pt x="730" y="6566"/>
                      <a:pt x="669" y="6687"/>
                    </a:cubicBezTo>
                    <a:cubicBezTo>
                      <a:pt x="638" y="6779"/>
                      <a:pt x="608" y="6870"/>
                      <a:pt x="547" y="6900"/>
                    </a:cubicBezTo>
                    <a:cubicBezTo>
                      <a:pt x="517" y="6961"/>
                      <a:pt x="517" y="7022"/>
                      <a:pt x="547" y="7022"/>
                    </a:cubicBezTo>
                    <a:lnTo>
                      <a:pt x="517" y="7082"/>
                    </a:lnTo>
                    <a:cubicBezTo>
                      <a:pt x="456" y="7113"/>
                      <a:pt x="456" y="7204"/>
                      <a:pt x="486" y="7204"/>
                    </a:cubicBezTo>
                    <a:cubicBezTo>
                      <a:pt x="517" y="7234"/>
                      <a:pt x="456" y="7265"/>
                      <a:pt x="456" y="7295"/>
                    </a:cubicBezTo>
                    <a:cubicBezTo>
                      <a:pt x="365" y="7356"/>
                      <a:pt x="365" y="7356"/>
                      <a:pt x="486" y="7356"/>
                    </a:cubicBezTo>
                    <a:cubicBezTo>
                      <a:pt x="517" y="7356"/>
                      <a:pt x="547" y="7295"/>
                      <a:pt x="578" y="7265"/>
                    </a:cubicBezTo>
                    <a:lnTo>
                      <a:pt x="608" y="7174"/>
                    </a:lnTo>
                    <a:lnTo>
                      <a:pt x="608" y="7265"/>
                    </a:lnTo>
                    <a:cubicBezTo>
                      <a:pt x="578" y="7326"/>
                      <a:pt x="608" y="7386"/>
                      <a:pt x="638" y="7417"/>
                    </a:cubicBezTo>
                    <a:cubicBezTo>
                      <a:pt x="638" y="7417"/>
                      <a:pt x="669" y="7417"/>
                      <a:pt x="669" y="7447"/>
                    </a:cubicBezTo>
                    <a:cubicBezTo>
                      <a:pt x="669" y="7447"/>
                      <a:pt x="608" y="7447"/>
                      <a:pt x="578" y="7417"/>
                    </a:cubicBezTo>
                    <a:cubicBezTo>
                      <a:pt x="578" y="7386"/>
                      <a:pt x="547" y="7386"/>
                      <a:pt x="517" y="7356"/>
                    </a:cubicBezTo>
                    <a:cubicBezTo>
                      <a:pt x="426" y="7386"/>
                      <a:pt x="365" y="7478"/>
                      <a:pt x="426" y="7508"/>
                    </a:cubicBezTo>
                    <a:cubicBezTo>
                      <a:pt x="426" y="7538"/>
                      <a:pt x="426" y="7538"/>
                      <a:pt x="365" y="7569"/>
                    </a:cubicBezTo>
                    <a:cubicBezTo>
                      <a:pt x="334" y="7569"/>
                      <a:pt x="334" y="7599"/>
                      <a:pt x="395" y="7630"/>
                    </a:cubicBezTo>
                    <a:cubicBezTo>
                      <a:pt x="456" y="7690"/>
                      <a:pt x="426" y="7721"/>
                      <a:pt x="365" y="7751"/>
                    </a:cubicBezTo>
                    <a:cubicBezTo>
                      <a:pt x="274" y="7812"/>
                      <a:pt x="243" y="7964"/>
                      <a:pt x="274" y="7964"/>
                    </a:cubicBezTo>
                    <a:cubicBezTo>
                      <a:pt x="334" y="7964"/>
                      <a:pt x="304" y="8086"/>
                      <a:pt x="274" y="8116"/>
                    </a:cubicBezTo>
                    <a:cubicBezTo>
                      <a:pt x="213" y="8146"/>
                      <a:pt x="213" y="8177"/>
                      <a:pt x="243" y="8238"/>
                    </a:cubicBezTo>
                    <a:cubicBezTo>
                      <a:pt x="235" y="8229"/>
                      <a:pt x="227" y="8226"/>
                      <a:pt x="220" y="8226"/>
                    </a:cubicBezTo>
                    <a:cubicBezTo>
                      <a:pt x="201" y="8226"/>
                      <a:pt x="191" y="8254"/>
                      <a:pt x="213" y="8298"/>
                    </a:cubicBezTo>
                    <a:cubicBezTo>
                      <a:pt x="213" y="8298"/>
                      <a:pt x="199" y="8312"/>
                      <a:pt x="208" y="8312"/>
                    </a:cubicBezTo>
                    <a:cubicBezTo>
                      <a:pt x="213" y="8312"/>
                      <a:pt x="223" y="8308"/>
                      <a:pt x="243" y="8298"/>
                    </a:cubicBezTo>
                    <a:cubicBezTo>
                      <a:pt x="243" y="8298"/>
                      <a:pt x="274" y="8359"/>
                      <a:pt x="274" y="8389"/>
                    </a:cubicBezTo>
                    <a:cubicBezTo>
                      <a:pt x="304" y="8359"/>
                      <a:pt x="334" y="8359"/>
                      <a:pt x="365" y="8359"/>
                    </a:cubicBezTo>
                    <a:cubicBezTo>
                      <a:pt x="395" y="8389"/>
                      <a:pt x="334" y="8511"/>
                      <a:pt x="213" y="8572"/>
                    </a:cubicBezTo>
                    <a:lnTo>
                      <a:pt x="152" y="8633"/>
                    </a:lnTo>
                    <a:lnTo>
                      <a:pt x="213" y="8633"/>
                    </a:lnTo>
                    <a:cubicBezTo>
                      <a:pt x="213" y="8693"/>
                      <a:pt x="182" y="8724"/>
                      <a:pt x="152" y="8724"/>
                    </a:cubicBezTo>
                    <a:cubicBezTo>
                      <a:pt x="139" y="8711"/>
                      <a:pt x="132" y="8704"/>
                      <a:pt x="128" y="8704"/>
                    </a:cubicBezTo>
                    <a:cubicBezTo>
                      <a:pt x="122" y="8704"/>
                      <a:pt x="122" y="8719"/>
                      <a:pt x="122" y="8754"/>
                    </a:cubicBezTo>
                    <a:cubicBezTo>
                      <a:pt x="122" y="8754"/>
                      <a:pt x="122" y="8785"/>
                      <a:pt x="152" y="8785"/>
                    </a:cubicBezTo>
                    <a:cubicBezTo>
                      <a:pt x="213" y="8785"/>
                      <a:pt x="213" y="8785"/>
                      <a:pt x="182" y="8815"/>
                    </a:cubicBezTo>
                    <a:cubicBezTo>
                      <a:pt x="91" y="8845"/>
                      <a:pt x="91" y="8906"/>
                      <a:pt x="152" y="8937"/>
                    </a:cubicBezTo>
                    <a:cubicBezTo>
                      <a:pt x="213" y="8937"/>
                      <a:pt x="213" y="8937"/>
                      <a:pt x="152" y="8967"/>
                    </a:cubicBezTo>
                    <a:cubicBezTo>
                      <a:pt x="122" y="8967"/>
                      <a:pt x="91" y="8997"/>
                      <a:pt x="91" y="9028"/>
                    </a:cubicBezTo>
                    <a:lnTo>
                      <a:pt x="122" y="9028"/>
                    </a:lnTo>
                    <a:cubicBezTo>
                      <a:pt x="182" y="9058"/>
                      <a:pt x="182" y="9089"/>
                      <a:pt x="152" y="9119"/>
                    </a:cubicBezTo>
                    <a:cubicBezTo>
                      <a:pt x="91" y="9119"/>
                      <a:pt x="91" y="9149"/>
                      <a:pt x="122" y="9241"/>
                    </a:cubicBezTo>
                    <a:cubicBezTo>
                      <a:pt x="122" y="9301"/>
                      <a:pt x="122" y="9332"/>
                      <a:pt x="91" y="9332"/>
                    </a:cubicBezTo>
                    <a:cubicBezTo>
                      <a:pt x="0" y="9332"/>
                      <a:pt x="0" y="9332"/>
                      <a:pt x="91" y="9393"/>
                    </a:cubicBezTo>
                    <a:cubicBezTo>
                      <a:pt x="122" y="9423"/>
                      <a:pt x="122" y="9423"/>
                      <a:pt x="61" y="9484"/>
                    </a:cubicBezTo>
                    <a:cubicBezTo>
                      <a:pt x="30" y="9514"/>
                      <a:pt x="30" y="9514"/>
                      <a:pt x="61" y="9575"/>
                    </a:cubicBezTo>
                    <a:cubicBezTo>
                      <a:pt x="122" y="9575"/>
                      <a:pt x="152" y="9575"/>
                      <a:pt x="152" y="9545"/>
                    </a:cubicBezTo>
                    <a:cubicBezTo>
                      <a:pt x="182" y="9514"/>
                      <a:pt x="182" y="9514"/>
                      <a:pt x="213" y="9514"/>
                    </a:cubicBezTo>
                    <a:cubicBezTo>
                      <a:pt x="213" y="9514"/>
                      <a:pt x="213" y="9545"/>
                      <a:pt x="182" y="9575"/>
                    </a:cubicBezTo>
                    <a:cubicBezTo>
                      <a:pt x="182" y="9605"/>
                      <a:pt x="182" y="9636"/>
                      <a:pt x="213" y="9727"/>
                    </a:cubicBezTo>
                    <a:cubicBezTo>
                      <a:pt x="213" y="9757"/>
                      <a:pt x="228" y="9772"/>
                      <a:pt x="239" y="9772"/>
                    </a:cubicBezTo>
                    <a:cubicBezTo>
                      <a:pt x="251" y="9772"/>
                      <a:pt x="258" y="9757"/>
                      <a:pt x="243" y="9727"/>
                    </a:cubicBezTo>
                    <a:lnTo>
                      <a:pt x="274" y="9696"/>
                    </a:lnTo>
                    <a:cubicBezTo>
                      <a:pt x="395" y="9696"/>
                      <a:pt x="395" y="9605"/>
                      <a:pt x="274" y="9605"/>
                    </a:cubicBezTo>
                    <a:cubicBezTo>
                      <a:pt x="182" y="9605"/>
                      <a:pt x="182" y="9605"/>
                      <a:pt x="243" y="9575"/>
                    </a:cubicBezTo>
                    <a:cubicBezTo>
                      <a:pt x="334" y="9575"/>
                      <a:pt x="334" y="9545"/>
                      <a:pt x="334" y="9514"/>
                    </a:cubicBezTo>
                    <a:cubicBezTo>
                      <a:pt x="334" y="9479"/>
                      <a:pt x="334" y="9464"/>
                      <a:pt x="341" y="9464"/>
                    </a:cubicBezTo>
                    <a:cubicBezTo>
                      <a:pt x="345" y="9464"/>
                      <a:pt x="352" y="9471"/>
                      <a:pt x="365" y="9484"/>
                    </a:cubicBezTo>
                    <a:cubicBezTo>
                      <a:pt x="395" y="9484"/>
                      <a:pt x="456" y="9453"/>
                      <a:pt x="456" y="9393"/>
                    </a:cubicBezTo>
                    <a:cubicBezTo>
                      <a:pt x="456" y="9362"/>
                      <a:pt x="456" y="9362"/>
                      <a:pt x="426" y="9362"/>
                    </a:cubicBezTo>
                    <a:cubicBezTo>
                      <a:pt x="414" y="9368"/>
                      <a:pt x="406" y="9370"/>
                      <a:pt x="400" y="9370"/>
                    </a:cubicBezTo>
                    <a:cubicBezTo>
                      <a:pt x="378" y="9370"/>
                      <a:pt x="407" y="9326"/>
                      <a:pt x="456" y="9301"/>
                    </a:cubicBezTo>
                    <a:cubicBezTo>
                      <a:pt x="486" y="9271"/>
                      <a:pt x="486" y="9271"/>
                      <a:pt x="426" y="9271"/>
                    </a:cubicBezTo>
                    <a:cubicBezTo>
                      <a:pt x="365" y="9241"/>
                      <a:pt x="365" y="9180"/>
                      <a:pt x="426" y="9149"/>
                    </a:cubicBezTo>
                    <a:cubicBezTo>
                      <a:pt x="426" y="9149"/>
                      <a:pt x="456" y="9119"/>
                      <a:pt x="456" y="9089"/>
                    </a:cubicBezTo>
                    <a:cubicBezTo>
                      <a:pt x="456" y="9058"/>
                      <a:pt x="426" y="9028"/>
                      <a:pt x="395" y="9028"/>
                    </a:cubicBezTo>
                    <a:cubicBezTo>
                      <a:pt x="304" y="9028"/>
                      <a:pt x="304" y="9028"/>
                      <a:pt x="365" y="8997"/>
                    </a:cubicBezTo>
                    <a:cubicBezTo>
                      <a:pt x="395" y="8967"/>
                      <a:pt x="426" y="8967"/>
                      <a:pt x="426" y="8967"/>
                    </a:cubicBezTo>
                    <a:cubicBezTo>
                      <a:pt x="456" y="8967"/>
                      <a:pt x="456" y="8937"/>
                      <a:pt x="456" y="8906"/>
                    </a:cubicBezTo>
                    <a:cubicBezTo>
                      <a:pt x="486" y="8876"/>
                      <a:pt x="486" y="8785"/>
                      <a:pt x="456" y="8785"/>
                    </a:cubicBezTo>
                    <a:lnTo>
                      <a:pt x="486" y="8785"/>
                    </a:lnTo>
                    <a:cubicBezTo>
                      <a:pt x="486" y="8754"/>
                      <a:pt x="517" y="8754"/>
                      <a:pt x="486" y="8754"/>
                    </a:cubicBezTo>
                    <a:cubicBezTo>
                      <a:pt x="486" y="8754"/>
                      <a:pt x="517" y="8724"/>
                      <a:pt x="547" y="8663"/>
                    </a:cubicBezTo>
                    <a:cubicBezTo>
                      <a:pt x="592" y="8618"/>
                      <a:pt x="570" y="8539"/>
                      <a:pt x="519" y="8539"/>
                    </a:cubicBezTo>
                    <a:cubicBezTo>
                      <a:pt x="501" y="8539"/>
                      <a:pt x="479" y="8548"/>
                      <a:pt x="456" y="8572"/>
                    </a:cubicBezTo>
                    <a:lnTo>
                      <a:pt x="456" y="8541"/>
                    </a:lnTo>
                    <a:cubicBezTo>
                      <a:pt x="486" y="8511"/>
                      <a:pt x="456" y="8481"/>
                      <a:pt x="456" y="8481"/>
                    </a:cubicBezTo>
                    <a:cubicBezTo>
                      <a:pt x="395" y="8481"/>
                      <a:pt x="426" y="8450"/>
                      <a:pt x="426" y="8420"/>
                    </a:cubicBezTo>
                    <a:lnTo>
                      <a:pt x="486" y="8420"/>
                    </a:lnTo>
                    <a:cubicBezTo>
                      <a:pt x="513" y="8438"/>
                      <a:pt x="537" y="8445"/>
                      <a:pt x="556" y="8445"/>
                    </a:cubicBezTo>
                    <a:cubicBezTo>
                      <a:pt x="600" y="8445"/>
                      <a:pt x="612" y="8402"/>
                      <a:pt x="547" y="8359"/>
                    </a:cubicBezTo>
                    <a:lnTo>
                      <a:pt x="578" y="8359"/>
                    </a:lnTo>
                    <a:cubicBezTo>
                      <a:pt x="583" y="8365"/>
                      <a:pt x="588" y="8367"/>
                      <a:pt x="591" y="8367"/>
                    </a:cubicBezTo>
                    <a:cubicBezTo>
                      <a:pt x="607" y="8367"/>
                      <a:pt x="602" y="8318"/>
                      <a:pt x="578" y="8268"/>
                    </a:cubicBezTo>
                    <a:cubicBezTo>
                      <a:pt x="578" y="8238"/>
                      <a:pt x="547" y="8177"/>
                      <a:pt x="486" y="8177"/>
                    </a:cubicBezTo>
                    <a:cubicBezTo>
                      <a:pt x="456" y="8146"/>
                      <a:pt x="486" y="8116"/>
                      <a:pt x="486" y="8116"/>
                    </a:cubicBezTo>
                    <a:cubicBezTo>
                      <a:pt x="486" y="8086"/>
                      <a:pt x="486" y="8086"/>
                      <a:pt x="517" y="8086"/>
                    </a:cubicBezTo>
                    <a:cubicBezTo>
                      <a:pt x="525" y="8090"/>
                      <a:pt x="533" y="8092"/>
                      <a:pt x="540" y="8092"/>
                    </a:cubicBezTo>
                    <a:cubicBezTo>
                      <a:pt x="584" y="8092"/>
                      <a:pt x="599" y="8020"/>
                      <a:pt x="547" y="7994"/>
                    </a:cubicBezTo>
                    <a:lnTo>
                      <a:pt x="578" y="7994"/>
                    </a:lnTo>
                    <a:cubicBezTo>
                      <a:pt x="608" y="7994"/>
                      <a:pt x="638" y="7964"/>
                      <a:pt x="669" y="7812"/>
                    </a:cubicBezTo>
                    <a:cubicBezTo>
                      <a:pt x="699" y="7660"/>
                      <a:pt x="730" y="7569"/>
                      <a:pt x="760" y="7569"/>
                    </a:cubicBezTo>
                    <a:cubicBezTo>
                      <a:pt x="790" y="7569"/>
                      <a:pt x="790" y="7417"/>
                      <a:pt x="730" y="7326"/>
                    </a:cubicBezTo>
                    <a:cubicBezTo>
                      <a:pt x="760" y="7326"/>
                      <a:pt x="760" y="7295"/>
                      <a:pt x="790" y="7234"/>
                    </a:cubicBezTo>
                    <a:cubicBezTo>
                      <a:pt x="811" y="7153"/>
                      <a:pt x="817" y="7126"/>
                      <a:pt x="829" y="7126"/>
                    </a:cubicBezTo>
                    <a:cubicBezTo>
                      <a:pt x="834" y="7126"/>
                      <a:pt x="841" y="7133"/>
                      <a:pt x="851" y="7143"/>
                    </a:cubicBezTo>
                    <a:cubicBezTo>
                      <a:pt x="878" y="7171"/>
                      <a:pt x="893" y="7186"/>
                      <a:pt x="899" y="7186"/>
                    </a:cubicBezTo>
                    <a:cubicBezTo>
                      <a:pt x="906" y="7186"/>
                      <a:pt x="898" y="7163"/>
                      <a:pt x="882" y="7113"/>
                    </a:cubicBezTo>
                    <a:cubicBezTo>
                      <a:pt x="821" y="7052"/>
                      <a:pt x="882" y="6961"/>
                      <a:pt x="942" y="6961"/>
                    </a:cubicBezTo>
                    <a:cubicBezTo>
                      <a:pt x="950" y="6968"/>
                      <a:pt x="958" y="6972"/>
                      <a:pt x="965" y="6972"/>
                    </a:cubicBezTo>
                    <a:cubicBezTo>
                      <a:pt x="988" y="6972"/>
                      <a:pt x="1011" y="6938"/>
                      <a:pt x="1033" y="6870"/>
                    </a:cubicBezTo>
                    <a:cubicBezTo>
                      <a:pt x="1003" y="6839"/>
                      <a:pt x="1033" y="6779"/>
                      <a:pt x="1064" y="6687"/>
                    </a:cubicBezTo>
                    <a:cubicBezTo>
                      <a:pt x="1094" y="6596"/>
                      <a:pt x="1094" y="6596"/>
                      <a:pt x="1033" y="6566"/>
                    </a:cubicBezTo>
                    <a:cubicBezTo>
                      <a:pt x="973" y="6535"/>
                      <a:pt x="1003" y="6505"/>
                      <a:pt x="1003" y="6444"/>
                    </a:cubicBezTo>
                    <a:cubicBezTo>
                      <a:pt x="1033" y="6414"/>
                      <a:pt x="1033" y="6383"/>
                      <a:pt x="1064" y="6383"/>
                    </a:cubicBezTo>
                    <a:cubicBezTo>
                      <a:pt x="1064" y="6383"/>
                      <a:pt x="1125" y="6383"/>
                      <a:pt x="1125" y="6353"/>
                    </a:cubicBezTo>
                    <a:cubicBezTo>
                      <a:pt x="1155" y="6292"/>
                      <a:pt x="1155" y="6292"/>
                      <a:pt x="1185" y="6292"/>
                    </a:cubicBezTo>
                    <a:cubicBezTo>
                      <a:pt x="1185" y="6292"/>
                      <a:pt x="1246" y="6262"/>
                      <a:pt x="1277" y="6201"/>
                    </a:cubicBezTo>
                    <a:cubicBezTo>
                      <a:pt x="1307" y="6140"/>
                      <a:pt x="1337" y="6079"/>
                      <a:pt x="1368" y="6079"/>
                    </a:cubicBezTo>
                    <a:cubicBezTo>
                      <a:pt x="1398" y="6049"/>
                      <a:pt x="1398" y="6049"/>
                      <a:pt x="1368" y="6049"/>
                    </a:cubicBezTo>
                    <a:cubicBezTo>
                      <a:pt x="1337" y="6019"/>
                      <a:pt x="1307" y="5988"/>
                      <a:pt x="1398" y="5867"/>
                    </a:cubicBezTo>
                    <a:cubicBezTo>
                      <a:pt x="1429" y="5806"/>
                      <a:pt x="1489" y="5715"/>
                      <a:pt x="1459" y="5684"/>
                    </a:cubicBezTo>
                    <a:cubicBezTo>
                      <a:pt x="1459" y="5669"/>
                      <a:pt x="1459" y="5661"/>
                      <a:pt x="1463" y="5661"/>
                    </a:cubicBezTo>
                    <a:cubicBezTo>
                      <a:pt x="1467" y="5661"/>
                      <a:pt x="1474" y="5669"/>
                      <a:pt x="1489" y="5684"/>
                    </a:cubicBezTo>
                    <a:cubicBezTo>
                      <a:pt x="1500" y="5689"/>
                      <a:pt x="1510" y="5692"/>
                      <a:pt x="1520" y="5692"/>
                    </a:cubicBezTo>
                    <a:cubicBezTo>
                      <a:pt x="1568" y="5692"/>
                      <a:pt x="1606" y="5633"/>
                      <a:pt x="1581" y="5532"/>
                    </a:cubicBezTo>
                    <a:cubicBezTo>
                      <a:pt x="1550" y="5532"/>
                      <a:pt x="1550" y="5502"/>
                      <a:pt x="1611" y="5472"/>
                    </a:cubicBezTo>
                    <a:cubicBezTo>
                      <a:pt x="1611" y="5472"/>
                      <a:pt x="1641" y="5441"/>
                      <a:pt x="1611" y="5411"/>
                    </a:cubicBezTo>
                    <a:cubicBezTo>
                      <a:pt x="1611" y="5350"/>
                      <a:pt x="1611" y="5350"/>
                      <a:pt x="1672" y="5320"/>
                    </a:cubicBezTo>
                    <a:cubicBezTo>
                      <a:pt x="1702" y="5320"/>
                      <a:pt x="1733" y="5289"/>
                      <a:pt x="1733" y="5259"/>
                    </a:cubicBezTo>
                    <a:cubicBezTo>
                      <a:pt x="1763" y="5198"/>
                      <a:pt x="1945" y="4833"/>
                      <a:pt x="2006" y="4833"/>
                    </a:cubicBezTo>
                    <a:cubicBezTo>
                      <a:pt x="2006" y="4772"/>
                      <a:pt x="2006" y="4772"/>
                      <a:pt x="2037" y="4742"/>
                    </a:cubicBezTo>
                    <a:cubicBezTo>
                      <a:pt x="2048" y="4748"/>
                      <a:pt x="2058" y="4750"/>
                      <a:pt x="2065" y="4750"/>
                    </a:cubicBezTo>
                    <a:cubicBezTo>
                      <a:pt x="2095" y="4750"/>
                      <a:pt x="2086" y="4706"/>
                      <a:pt x="2037" y="4681"/>
                    </a:cubicBezTo>
                    <a:lnTo>
                      <a:pt x="2006" y="4712"/>
                    </a:lnTo>
                    <a:lnTo>
                      <a:pt x="2006" y="4742"/>
                    </a:lnTo>
                    <a:cubicBezTo>
                      <a:pt x="1960" y="4719"/>
                      <a:pt x="1984" y="4661"/>
                      <a:pt x="2038" y="4661"/>
                    </a:cubicBezTo>
                    <a:cubicBezTo>
                      <a:pt x="2055" y="4661"/>
                      <a:pt x="2075" y="4667"/>
                      <a:pt x="2097" y="4681"/>
                    </a:cubicBezTo>
                    <a:cubicBezTo>
                      <a:pt x="2158" y="4681"/>
                      <a:pt x="2158" y="4681"/>
                      <a:pt x="2128" y="4620"/>
                    </a:cubicBezTo>
                    <a:cubicBezTo>
                      <a:pt x="2105" y="4552"/>
                      <a:pt x="2116" y="4518"/>
                      <a:pt x="2149" y="4518"/>
                    </a:cubicBezTo>
                    <a:cubicBezTo>
                      <a:pt x="2160" y="4518"/>
                      <a:pt x="2173" y="4522"/>
                      <a:pt x="2189" y="4529"/>
                    </a:cubicBezTo>
                    <a:cubicBezTo>
                      <a:pt x="2214" y="4542"/>
                      <a:pt x="2228" y="4549"/>
                      <a:pt x="2235" y="4549"/>
                    </a:cubicBezTo>
                    <a:cubicBezTo>
                      <a:pt x="2244" y="4549"/>
                      <a:pt x="2237" y="4534"/>
                      <a:pt x="2219" y="4499"/>
                    </a:cubicBezTo>
                    <a:cubicBezTo>
                      <a:pt x="2173" y="4383"/>
                      <a:pt x="2179" y="4285"/>
                      <a:pt x="2225" y="4285"/>
                    </a:cubicBezTo>
                    <a:cubicBezTo>
                      <a:pt x="2240" y="4285"/>
                      <a:pt x="2258" y="4295"/>
                      <a:pt x="2280" y="4316"/>
                    </a:cubicBezTo>
                    <a:cubicBezTo>
                      <a:pt x="2305" y="4342"/>
                      <a:pt x="2331" y="4352"/>
                      <a:pt x="2352" y="4352"/>
                    </a:cubicBezTo>
                    <a:cubicBezTo>
                      <a:pt x="2381" y="4352"/>
                      <a:pt x="2401" y="4334"/>
                      <a:pt x="2401" y="4316"/>
                    </a:cubicBezTo>
                    <a:cubicBezTo>
                      <a:pt x="2432" y="4286"/>
                      <a:pt x="2401" y="4286"/>
                      <a:pt x="2371" y="4256"/>
                    </a:cubicBezTo>
                    <a:cubicBezTo>
                      <a:pt x="2310" y="4256"/>
                      <a:pt x="2341" y="4225"/>
                      <a:pt x="2432" y="4195"/>
                    </a:cubicBezTo>
                    <a:cubicBezTo>
                      <a:pt x="2584" y="4164"/>
                      <a:pt x="2614" y="4134"/>
                      <a:pt x="2644" y="4013"/>
                    </a:cubicBezTo>
                    <a:cubicBezTo>
                      <a:pt x="2665" y="3910"/>
                      <a:pt x="2713" y="3835"/>
                      <a:pt x="2733" y="3835"/>
                    </a:cubicBezTo>
                    <a:cubicBezTo>
                      <a:pt x="2743" y="3835"/>
                      <a:pt x="2745" y="3852"/>
                      <a:pt x="2736" y="3891"/>
                    </a:cubicBezTo>
                    <a:cubicBezTo>
                      <a:pt x="2736" y="3941"/>
                      <a:pt x="2736" y="3964"/>
                      <a:pt x="2741" y="3964"/>
                    </a:cubicBezTo>
                    <a:cubicBezTo>
                      <a:pt x="2745" y="3964"/>
                      <a:pt x="2752" y="3949"/>
                      <a:pt x="2766" y="3921"/>
                    </a:cubicBezTo>
                    <a:cubicBezTo>
                      <a:pt x="2796" y="3861"/>
                      <a:pt x="2857" y="3800"/>
                      <a:pt x="2888" y="3769"/>
                    </a:cubicBezTo>
                    <a:cubicBezTo>
                      <a:pt x="2918" y="3739"/>
                      <a:pt x="2918" y="3709"/>
                      <a:pt x="2888" y="3678"/>
                    </a:cubicBezTo>
                    <a:lnTo>
                      <a:pt x="2888" y="3678"/>
                    </a:lnTo>
                    <a:cubicBezTo>
                      <a:pt x="2898" y="3684"/>
                      <a:pt x="2909" y="3686"/>
                      <a:pt x="2920" y="3686"/>
                    </a:cubicBezTo>
                    <a:cubicBezTo>
                      <a:pt x="2968" y="3686"/>
                      <a:pt x="3009" y="3632"/>
                      <a:pt x="3009" y="3557"/>
                    </a:cubicBezTo>
                    <a:cubicBezTo>
                      <a:pt x="3040" y="3526"/>
                      <a:pt x="3070" y="3526"/>
                      <a:pt x="3070" y="3526"/>
                    </a:cubicBezTo>
                    <a:cubicBezTo>
                      <a:pt x="3100" y="3496"/>
                      <a:pt x="3100" y="3496"/>
                      <a:pt x="3100" y="3435"/>
                    </a:cubicBezTo>
                    <a:cubicBezTo>
                      <a:pt x="3100" y="3405"/>
                      <a:pt x="3161" y="3405"/>
                      <a:pt x="3192" y="3374"/>
                    </a:cubicBezTo>
                    <a:lnTo>
                      <a:pt x="3283" y="3374"/>
                    </a:lnTo>
                    <a:cubicBezTo>
                      <a:pt x="3252" y="3344"/>
                      <a:pt x="3283" y="3253"/>
                      <a:pt x="3283" y="3222"/>
                    </a:cubicBezTo>
                    <a:cubicBezTo>
                      <a:pt x="3283" y="3192"/>
                      <a:pt x="3298" y="3177"/>
                      <a:pt x="3313" y="3177"/>
                    </a:cubicBezTo>
                    <a:cubicBezTo>
                      <a:pt x="3328" y="3177"/>
                      <a:pt x="3344" y="3192"/>
                      <a:pt x="3344" y="3222"/>
                    </a:cubicBezTo>
                    <a:lnTo>
                      <a:pt x="3435" y="3222"/>
                    </a:lnTo>
                    <a:cubicBezTo>
                      <a:pt x="3465" y="3192"/>
                      <a:pt x="3526" y="3131"/>
                      <a:pt x="3496" y="3101"/>
                    </a:cubicBezTo>
                    <a:cubicBezTo>
                      <a:pt x="3465" y="3101"/>
                      <a:pt x="3617" y="2949"/>
                      <a:pt x="3678" y="2949"/>
                    </a:cubicBezTo>
                    <a:cubicBezTo>
                      <a:pt x="3678" y="2949"/>
                      <a:pt x="3708" y="2918"/>
                      <a:pt x="3739" y="2888"/>
                    </a:cubicBezTo>
                    <a:cubicBezTo>
                      <a:pt x="3769" y="2888"/>
                      <a:pt x="3769" y="2827"/>
                      <a:pt x="3800" y="2797"/>
                    </a:cubicBezTo>
                    <a:cubicBezTo>
                      <a:pt x="3800" y="2797"/>
                      <a:pt x="3830" y="2766"/>
                      <a:pt x="3830" y="2736"/>
                    </a:cubicBezTo>
                    <a:cubicBezTo>
                      <a:pt x="3851" y="2714"/>
                      <a:pt x="3873" y="2693"/>
                      <a:pt x="3884" y="2693"/>
                    </a:cubicBezTo>
                    <a:cubicBezTo>
                      <a:pt x="3888" y="2693"/>
                      <a:pt x="3891" y="2697"/>
                      <a:pt x="3891" y="2706"/>
                    </a:cubicBezTo>
                    <a:cubicBezTo>
                      <a:pt x="3891" y="2670"/>
                      <a:pt x="3891" y="2655"/>
                      <a:pt x="3903" y="2655"/>
                    </a:cubicBezTo>
                    <a:cubicBezTo>
                      <a:pt x="3912" y="2655"/>
                      <a:pt x="3926" y="2663"/>
                      <a:pt x="3951" y="2675"/>
                    </a:cubicBezTo>
                    <a:cubicBezTo>
                      <a:pt x="3977" y="2688"/>
                      <a:pt x="3991" y="2695"/>
                      <a:pt x="3998" y="2695"/>
                    </a:cubicBezTo>
                    <a:cubicBezTo>
                      <a:pt x="4007" y="2695"/>
                      <a:pt x="4000" y="2680"/>
                      <a:pt x="3982" y="2645"/>
                    </a:cubicBezTo>
                    <a:cubicBezTo>
                      <a:pt x="3982" y="2584"/>
                      <a:pt x="3982" y="2584"/>
                      <a:pt x="4043" y="2584"/>
                    </a:cubicBezTo>
                    <a:cubicBezTo>
                      <a:pt x="4058" y="2599"/>
                      <a:pt x="4073" y="2607"/>
                      <a:pt x="4081" y="2607"/>
                    </a:cubicBezTo>
                    <a:cubicBezTo>
                      <a:pt x="4088" y="2607"/>
                      <a:pt x="4088" y="2599"/>
                      <a:pt x="4073" y="2584"/>
                    </a:cubicBezTo>
                    <a:cubicBezTo>
                      <a:pt x="4050" y="2513"/>
                      <a:pt x="4099" y="2443"/>
                      <a:pt x="4137" y="2443"/>
                    </a:cubicBezTo>
                    <a:cubicBezTo>
                      <a:pt x="4147" y="2443"/>
                      <a:pt x="4157" y="2449"/>
                      <a:pt x="4164" y="2462"/>
                    </a:cubicBezTo>
                    <a:cubicBezTo>
                      <a:pt x="4164" y="2462"/>
                      <a:pt x="4195" y="2432"/>
                      <a:pt x="4195" y="2371"/>
                    </a:cubicBezTo>
                    <a:cubicBezTo>
                      <a:pt x="4195" y="2341"/>
                      <a:pt x="4195" y="2326"/>
                      <a:pt x="4198" y="2326"/>
                    </a:cubicBezTo>
                    <a:cubicBezTo>
                      <a:pt x="4202" y="2326"/>
                      <a:pt x="4210" y="2341"/>
                      <a:pt x="4225" y="2371"/>
                    </a:cubicBezTo>
                    <a:cubicBezTo>
                      <a:pt x="4249" y="2379"/>
                      <a:pt x="4267" y="2383"/>
                      <a:pt x="4280" y="2383"/>
                    </a:cubicBezTo>
                    <a:cubicBezTo>
                      <a:pt x="4316" y="2383"/>
                      <a:pt x="4316" y="2355"/>
                      <a:pt x="4316" y="2310"/>
                    </a:cubicBezTo>
                    <a:cubicBezTo>
                      <a:pt x="4316" y="2310"/>
                      <a:pt x="4347" y="2250"/>
                      <a:pt x="4377" y="2250"/>
                    </a:cubicBezTo>
                    <a:cubicBezTo>
                      <a:pt x="4468" y="2250"/>
                      <a:pt x="4651" y="2158"/>
                      <a:pt x="4590" y="2128"/>
                    </a:cubicBezTo>
                    <a:lnTo>
                      <a:pt x="4651" y="2067"/>
                    </a:lnTo>
                    <a:cubicBezTo>
                      <a:pt x="4742" y="2067"/>
                      <a:pt x="4772" y="2037"/>
                      <a:pt x="4772" y="2006"/>
                    </a:cubicBezTo>
                    <a:lnTo>
                      <a:pt x="4772" y="1946"/>
                    </a:lnTo>
                    <a:cubicBezTo>
                      <a:pt x="4787" y="1961"/>
                      <a:pt x="4810" y="1968"/>
                      <a:pt x="4833" y="1968"/>
                    </a:cubicBezTo>
                    <a:cubicBezTo>
                      <a:pt x="4856" y="1968"/>
                      <a:pt x="4879" y="1961"/>
                      <a:pt x="4894" y="1946"/>
                    </a:cubicBezTo>
                    <a:cubicBezTo>
                      <a:pt x="4924" y="1946"/>
                      <a:pt x="4924" y="1946"/>
                      <a:pt x="4894" y="1915"/>
                    </a:cubicBezTo>
                    <a:cubicBezTo>
                      <a:pt x="4833" y="1915"/>
                      <a:pt x="4863" y="1885"/>
                      <a:pt x="4894" y="1854"/>
                    </a:cubicBezTo>
                    <a:cubicBezTo>
                      <a:pt x="4924" y="1854"/>
                      <a:pt x="4985" y="1854"/>
                      <a:pt x="5015" y="1885"/>
                    </a:cubicBezTo>
                    <a:lnTo>
                      <a:pt x="5046" y="1854"/>
                    </a:lnTo>
                    <a:cubicBezTo>
                      <a:pt x="5024" y="1833"/>
                      <a:pt x="5033" y="1811"/>
                      <a:pt x="5040" y="1811"/>
                    </a:cubicBezTo>
                    <a:lnTo>
                      <a:pt x="5040" y="1811"/>
                    </a:lnTo>
                    <a:cubicBezTo>
                      <a:pt x="5043" y="1811"/>
                      <a:pt x="5046" y="1815"/>
                      <a:pt x="5046" y="1824"/>
                    </a:cubicBezTo>
                    <a:cubicBezTo>
                      <a:pt x="5107" y="1824"/>
                      <a:pt x="5137" y="1824"/>
                      <a:pt x="5167" y="1794"/>
                    </a:cubicBezTo>
                    <a:cubicBezTo>
                      <a:pt x="5157" y="1784"/>
                      <a:pt x="5157" y="1780"/>
                      <a:pt x="5161" y="1780"/>
                    </a:cubicBezTo>
                    <a:lnTo>
                      <a:pt x="5161" y="1780"/>
                    </a:lnTo>
                    <a:cubicBezTo>
                      <a:pt x="5167" y="1780"/>
                      <a:pt x="5188" y="1794"/>
                      <a:pt x="5167" y="1794"/>
                    </a:cubicBezTo>
                    <a:lnTo>
                      <a:pt x="5198" y="1824"/>
                    </a:lnTo>
                    <a:cubicBezTo>
                      <a:pt x="5207" y="1833"/>
                      <a:pt x="5213" y="1837"/>
                      <a:pt x="5217" y="1837"/>
                    </a:cubicBezTo>
                    <a:cubicBezTo>
                      <a:pt x="5225" y="1837"/>
                      <a:pt x="5219" y="1815"/>
                      <a:pt x="5198" y="1794"/>
                    </a:cubicBezTo>
                    <a:cubicBezTo>
                      <a:pt x="5198" y="1794"/>
                      <a:pt x="5228" y="1763"/>
                      <a:pt x="5258" y="1733"/>
                    </a:cubicBezTo>
                    <a:cubicBezTo>
                      <a:pt x="5289" y="1733"/>
                      <a:pt x="5319" y="1702"/>
                      <a:pt x="5289" y="1702"/>
                    </a:cubicBezTo>
                    <a:cubicBezTo>
                      <a:pt x="5258" y="1672"/>
                      <a:pt x="5258" y="1642"/>
                      <a:pt x="5289" y="1611"/>
                    </a:cubicBezTo>
                    <a:cubicBezTo>
                      <a:pt x="5279" y="1601"/>
                      <a:pt x="5279" y="1598"/>
                      <a:pt x="5282" y="1598"/>
                    </a:cubicBezTo>
                    <a:lnTo>
                      <a:pt x="5282" y="1598"/>
                    </a:lnTo>
                    <a:cubicBezTo>
                      <a:pt x="5289" y="1598"/>
                      <a:pt x="5309" y="1611"/>
                      <a:pt x="5289" y="1611"/>
                    </a:cubicBezTo>
                    <a:cubicBezTo>
                      <a:pt x="5289" y="1642"/>
                      <a:pt x="5319" y="1672"/>
                      <a:pt x="5350" y="1672"/>
                    </a:cubicBezTo>
                    <a:cubicBezTo>
                      <a:pt x="5360" y="1662"/>
                      <a:pt x="5367" y="1659"/>
                      <a:pt x="5371" y="1659"/>
                    </a:cubicBezTo>
                    <a:cubicBezTo>
                      <a:pt x="5380" y="1659"/>
                      <a:pt x="5380" y="1672"/>
                      <a:pt x="5380" y="1672"/>
                    </a:cubicBezTo>
                    <a:cubicBezTo>
                      <a:pt x="5380" y="1696"/>
                      <a:pt x="5389" y="1705"/>
                      <a:pt x="5402" y="1705"/>
                    </a:cubicBezTo>
                    <a:cubicBezTo>
                      <a:pt x="5438" y="1705"/>
                      <a:pt x="5510" y="1634"/>
                      <a:pt x="5532" y="1611"/>
                    </a:cubicBezTo>
                    <a:cubicBezTo>
                      <a:pt x="5552" y="1552"/>
                      <a:pt x="5571" y="1519"/>
                      <a:pt x="5591" y="1519"/>
                    </a:cubicBezTo>
                    <a:cubicBezTo>
                      <a:pt x="5602" y="1519"/>
                      <a:pt x="5612" y="1529"/>
                      <a:pt x="5623" y="1550"/>
                    </a:cubicBezTo>
                    <a:cubicBezTo>
                      <a:pt x="5630" y="1564"/>
                      <a:pt x="5637" y="1570"/>
                      <a:pt x="5643" y="1570"/>
                    </a:cubicBezTo>
                    <a:cubicBezTo>
                      <a:pt x="5664" y="1570"/>
                      <a:pt x="5677" y="1493"/>
                      <a:pt x="5654" y="1398"/>
                    </a:cubicBezTo>
                    <a:lnTo>
                      <a:pt x="5654" y="1307"/>
                    </a:lnTo>
                    <a:lnTo>
                      <a:pt x="5684" y="1398"/>
                    </a:lnTo>
                    <a:cubicBezTo>
                      <a:pt x="5745" y="1444"/>
                      <a:pt x="5775" y="1467"/>
                      <a:pt x="5798" y="1467"/>
                    </a:cubicBezTo>
                    <a:cubicBezTo>
                      <a:pt x="5821" y="1467"/>
                      <a:pt x="5836" y="1444"/>
                      <a:pt x="5866" y="1398"/>
                    </a:cubicBezTo>
                    <a:cubicBezTo>
                      <a:pt x="5902" y="1363"/>
                      <a:pt x="5917" y="1348"/>
                      <a:pt x="5923" y="1348"/>
                    </a:cubicBezTo>
                    <a:cubicBezTo>
                      <a:pt x="5927" y="1348"/>
                      <a:pt x="5927" y="1356"/>
                      <a:pt x="5927" y="1368"/>
                    </a:cubicBezTo>
                    <a:cubicBezTo>
                      <a:pt x="5927" y="1377"/>
                      <a:pt x="5932" y="1381"/>
                      <a:pt x="5942" y="1381"/>
                    </a:cubicBezTo>
                    <a:cubicBezTo>
                      <a:pt x="5965" y="1381"/>
                      <a:pt x="6015" y="1359"/>
                      <a:pt x="6079" y="1338"/>
                    </a:cubicBezTo>
                    <a:cubicBezTo>
                      <a:pt x="6170" y="1277"/>
                      <a:pt x="6201" y="1277"/>
                      <a:pt x="6201" y="1247"/>
                    </a:cubicBezTo>
                    <a:cubicBezTo>
                      <a:pt x="6201" y="1247"/>
                      <a:pt x="6231" y="1216"/>
                      <a:pt x="6262" y="1216"/>
                    </a:cubicBezTo>
                    <a:cubicBezTo>
                      <a:pt x="6273" y="1222"/>
                      <a:pt x="6285" y="1224"/>
                      <a:pt x="6296" y="1224"/>
                    </a:cubicBezTo>
                    <a:cubicBezTo>
                      <a:pt x="6341" y="1224"/>
                      <a:pt x="6372" y="1180"/>
                      <a:pt x="6322" y="1155"/>
                    </a:cubicBezTo>
                    <a:cubicBezTo>
                      <a:pt x="6322" y="1155"/>
                      <a:pt x="6353" y="1125"/>
                      <a:pt x="6383" y="1125"/>
                    </a:cubicBezTo>
                    <a:lnTo>
                      <a:pt x="6383" y="1155"/>
                    </a:lnTo>
                    <a:cubicBezTo>
                      <a:pt x="6383" y="1163"/>
                      <a:pt x="6389" y="1167"/>
                      <a:pt x="6402" y="1167"/>
                    </a:cubicBezTo>
                    <a:cubicBezTo>
                      <a:pt x="6440" y="1167"/>
                      <a:pt x="6543" y="1133"/>
                      <a:pt x="6748" y="1064"/>
                    </a:cubicBezTo>
                    <a:cubicBezTo>
                      <a:pt x="7052" y="943"/>
                      <a:pt x="7082" y="943"/>
                      <a:pt x="7052" y="882"/>
                    </a:cubicBezTo>
                    <a:cubicBezTo>
                      <a:pt x="7069" y="832"/>
                      <a:pt x="7085" y="809"/>
                      <a:pt x="7097" y="809"/>
                    </a:cubicBezTo>
                    <a:cubicBezTo>
                      <a:pt x="7106" y="809"/>
                      <a:pt x="7113" y="824"/>
                      <a:pt x="7113" y="851"/>
                    </a:cubicBezTo>
                    <a:cubicBezTo>
                      <a:pt x="7134" y="873"/>
                      <a:pt x="7156" y="894"/>
                      <a:pt x="7166" y="894"/>
                    </a:cubicBezTo>
                    <a:cubicBezTo>
                      <a:pt x="7171" y="894"/>
                      <a:pt x="7173" y="891"/>
                      <a:pt x="7173" y="882"/>
                    </a:cubicBezTo>
                    <a:cubicBezTo>
                      <a:pt x="7173" y="882"/>
                      <a:pt x="7234" y="851"/>
                      <a:pt x="7295" y="851"/>
                    </a:cubicBezTo>
                    <a:cubicBezTo>
                      <a:pt x="7333" y="870"/>
                      <a:pt x="7362" y="877"/>
                      <a:pt x="7383" y="877"/>
                    </a:cubicBezTo>
                    <a:cubicBezTo>
                      <a:pt x="7430" y="877"/>
                      <a:pt x="7438" y="842"/>
                      <a:pt x="7417" y="821"/>
                    </a:cubicBezTo>
                    <a:cubicBezTo>
                      <a:pt x="7404" y="795"/>
                      <a:pt x="7402" y="786"/>
                      <a:pt x="7406" y="786"/>
                    </a:cubicBezTo>
                    <a:lnTo>
                      <a:pt x="7406" y="786"/>
                    </a:lnTo>
                    <a:cubicBezTo>
                      <a:pt x="7412" y="786"/>
                      <a:pt x="7429" y="803"/>
                      <a:pt x="7447" y="821"/>
                    </a:cubicBezTo>
                    <a:cubicBezTo>
                      <a:pt x="7477" y="836"/>
                      <a:pt x="7500" y="844"/>
                      <a:pt x="7515" y="844"/>
                    </a:cubicBezTo>
                    <a:cubicBezTo>
                      <a:pt x="7531" y="844"/>
                      <a:pt x="7538" y="836"/>
                      <a:pt x="7538" y="821"/>
                    </a:cubicBezTo>
                    <a:cubicBezTo>
                      <a:pt x="7561" y="798"/>
                      <a:pt x="7690" y="740"/>
                      <a:pt x="7750" y="740"/>
                    </a:cubicBezTo>
                    <a:cubicBezTo>
                      <a:pt x="7769" y="740"/>
                      <a:pt x="7781" y="746"/>
                      <a:pt x="7781" y="760"/>
                    </a:cubicBezTo>
                    <a:lnTo>
                      <a:pt x="7842" y="760"/>
                    </a:lnTo>
                    <a:cubicBezTo>
                      <a:pt x="7842" y="730"/>
                      <a:pt x="7903" y="699"/>
                      <a:pt x="7994" y="669"/>
                    </a:cubicBezTo>
                    <a:cubicBezTo>
                      <a:pt x="8055" y="669"/>
                      <a:pt x="8085" y="669"/>
                      <a:pt x="8116" y="699"/>
                    </a:cubicBezTo>
                    <a:cubicBezTo>
                      <a:pt x="8103" y="712"/>
                      <a:pt x="8101" y="719"/>
                      <a:pt x="8107" y="719"/>
                    </a:cubicBezTo>
                    <a:cubicBezTo>
                      <a:pt x="8116" y="719"/>
                      <a:pt x="8141" y="705"/>
                      <a:pt x="8176" y="669"/>
                    </a:cubicBezTo>
                    <a:cubicBezTo>
                      <a:pt x="8207" y="669"/>
                      <a:pt x="8237" y="608"/>
                      <a:pt x="8268" y="578"/>
                    </a:cubicBezTo>
                    <a:cubicBezTo>
                      <a:pt x="8268" y="547"/>
                      <a:pt x="8298" y="517"/>
                      <a:pt x="8328" y="517"/>
                    </a:cubicBezTo>
                    <a:lnTo>
                      <a:pt x="8328" y="547"/>
                    </a:lnTo>
                    <a:cubicBezTo>
                      <a:pt x="8328" y="578"/>
                      <a:pt x="8359" y="608"/>
                      <a:pt x="8359" y="608"/>
                    </a:cubicBezTo>
                    <a:cubicBezTo>
                      <a:pt x="8389" y="608"/>
                      <a:pt x="8420" y="608"/>
                      <a:pt x="8420" y="578"/>
                    </a:cubicBezTo>
                    <a:cubicBezTo>
                      <a:pt x="8430" y="588"/>
                      <a:pt x="8440" y="591"/>
                      <a:pt x="8452" y="591"/>
                    </a:cubicBezTo>
                    <a:cubicBezTo>
                      <a:pt x="8477" y="591"/>
                      <a:pt x="8511" y="578"/>
                      <a:pt x="8572" y="578"/>
                    </a:cubicBezTo>
                    <a:cubicBezTo>
                      <a:pt x="8632" y="578"/>
                      <a:pt x="8693" y="547"/>
                      <a:pt x="8724" y="517"/>
                    </a:cubicBezTo>
                    <a:cubicBezTo>
                      <a:pt x="8747" y="540"/>
                      <a:pt x="8792" y="550"/>
                      <a:pt x="8841" y="550"/>
                    </a:cubicBezTo>
                    <a:cubicBezTo>
                      <a:pt x="8920" y="550"/>
                      <a:pt x="9009" y="524"/>
                      <a:pt x="9028" y="487"/>
                    </a:cubicBezTo>
                    <a:cubicBezTo>
                      <a:pt x="9028" y="451"/>
                      <a:pt x="9038" y="436"/>
                      <a:pt x="9053" y="436"/>
                    </a:cubicBezTo>
                    <a:cubicBezTo>
                      <a:pt x="9063" y="436"/>
                      <a:pt x="9076" y="444"/>
                      <a:pt x="9088" y="456"/>
                    </a:cubicBezTo>
                    <a:cubicBezTo>
                      <a:pt x="9119" y="471"/>
                      <a:pt x="9126" y="479"/>
                      <a:pt x="9134" y="479"/>
                    </a:cubicBezTo>
                    <a:cubicBezTo>
                      <a:pt x="9142" y="479"/>
                      <a:pt x="9149" y="471"/>
                      <a:pt x="9180" y="456"/>
                    </a:cubicBezTo>
                    <a:cubicBezTo>
                      <a:pt x="9188" y="447"/>
                      <a:pt x="9197" y="444"/>
                      <a:pt x="9206" y="444"/>
                    </a:cubicBezTo>
                    <a:cubicBezTo>
                      <a:pt x="9228" y="444"/>
                      <a:pt x="9249" y="465"/>
                      <a:pt x="9271" y="487"/>
                    </a:cubicBezTo>
                    <a:cubicBezTo>
                      <a:pt x="9306" y="522"/>
                      <a:pt x="9332" y="537"/>
                      <a:pt x="9352" y="537"/>
                    </a:cubicBezTo>
                    <a:cubicBezTo>
                      <a:pt x="9367" y="537"/>
                      <a:pt x="9380" y="530"/>
                      <a:pt x="9392" y="517"/>
                    </a:cubicBezTo>
                    <a:cubicBezTo>
                      <a:pt x="9453" y="487"/>
                      <a:pt x="9514" y="487"/>
                      <a:pt x="9575" y="456"/>
                    </a:cubicBezTo>
                    <a:cubicBezTo>
                      <a:pt x="9635" y="426"/>
                      <a:pt x="9666" y="426"/>
                      <a:pt x="9635" y="395"/>
                    </a:cubicBezTo>
                    <a:cubicBezTo>
                      <a:pt x="9635" y="365"/>
                      <a:pt x="9666" y="335"/>
                      <a:pt x="9666" y="335"/>
                    </a:cubicBezTo>
                    <a:cubicBezTo>
                      <a:pt x="9686" y="325"/>
                      <a:pt x="9700" y="321"/>
                      <a:pt x="9708" y="321"/>
                    </a:cubicBezTo>
                    <a:cubicBezTo>
                      <a:pt x="9723" y="321"/>
                      <a:pt x="9717" y="335"/>
                      <a:pt x="9696" y="335"/>
                    </a:cubicBezTo>
                    <a:cubicBezTo>
                      <a:pt x="9635" y="365"/>
                      <a:pt x="9666" y="365"/>
                      <a:pt x="9696" y="395"/>
                    </a:cubicBezTo>
                    <a:cubicBezTo>
                      <a:pt x="9757" y="426"/>
                      <a:pt x="9818" y="426"/>
                      <a:pt x="9848" y="426"/>
                    </a:cubicBezTo>
                    <a:cubicBezTo>
                      <a:pt x="9909" y="426"/>
                      <a:pt x="9970" y="395"/>
                      <a:pt x="10000" y="395"/>
                    </a:cubicBezTo>
                    <a:cubicBezTo>
                      <a:pt x="10061" y="411"/>
                      <a:pt x="10099" y="418"/>
                      <a:pt x="10122" y="418"/>
                    </a:cubicBezTo>
                    <a:cubicBezTo>
                      <a:pt x="10145" y="418"/>
                      <a:pt x="10152" y="411"/>
                      <a:pt x="10152" y="395"/>
                    </a:cubicBezTo>
                    <a:lnTo>
                      <a:pt x="10152" y="365"/>
                    </a:lnTo>
                    <a:cubicBezTo>
                      <a:pt x="10171" y="403"/>
                      <a:pt x="10329" y="429"/>
                      <a:pt x="10454" y="429"/>
                    </a:cubicBezTo>
                    <a:cubicBezTo>
                      <a:pt x="10532" y="429"/>
                      <a:pt x="10597" y="419"/>
                      <a:pt x="10608" y="395"/>
                    </a:cubicBezTo>
                    <a:lnTo>
                      <a:pt x="10608" y="426"/>
                    </a:lnTo>
                    <a:cubicBezTo>
                      <a:pt x="10608" y="456"/>
                      <a:pt x="10669" y="456"/>
                      <a:pt x="10730" y="456"/>
                    </a:cubicBezTo>
                    <a:cubicBezTo>
                      <a:pt x="10760" y="456"/>
                      <a:pt x="10912" y="426"/>
                      <a:pt x="11034" y="426"/>
                    </a:cubicBezTo>
                    <a:cubicBezTo>
                      <a:pt x="11094" y="441"/>
                      <a:pt x="11155" y="449"/>
                      <a:pt x="11201" y="449"/>
                    </a:cubicBezTo>
                    <a:cubicBezTo>
                      <a:pt x="11246" y="449"/>
                      <a:pt x="11277" y="441"/>
                      <a:pt x="11277" y="426"/>
                    </a:cubicBezTo>
                    <a:cubicBezTo>
                      <a:pt x="11307" y="426"/>
                      <a:pt x="11307" y="426"/>
                      <a:pt x="11307" y="456"/>
                    </a:cubicBezTo>
                    <a:cubicBezTo>
                      <a:pt x="11277" y="487"/>
                      <a:pt x="11307" y="517"/>
                      <a:pt x="11338" y="517"/>
                    </a:cubicBezTo>
                    <a:cubicBezTo>
                      <a:pt x="11368" y="517"/>
                      <a:pt x="11368" y="487"/>
                      <a:pt x="11398" y="456"/>
                    </a:cubicBezTo>
                    <a:cubicBezTo>
                      <a:pt x="11398" y="441"/>
                      <a:pt x="11406" y="433"/>
                      <a:pt x="11421" y="433"/>
                    </a:cubicBezTo>
                    <a:cubicBezTo>
                      <a:pt x="11436" y="433"/>
                      <a:pt x="11459" y="441"/>
                      <a:pt x="11490" y="456"/>
                    </a:cubicBezTo>
                    <a:cubicBezTo>
                      <a:pt x="11525" y="492"/>
                      <a:pt x="11592" y="507"/>
                      <a:pt x="11660" y="507"/>
                    </a:cubicBezTo>
                    <a:cubicBezTo>
                      <a:pt x="11708" y="507"/>
                      <a:pt x="11756" y="499"/>
                      <a:pt x="11794" y="487"/>
                    </a:cubicBezTo>
                    <a:cubicBezTo>
                      <a:pt x="11824" y="517"/>
                      <a:pt x="11854" y="517"/>
                      <a:pt x="11854" y="547"/>
                    </a:cubicBezTo>
                    <a:cubicBezTo>
                      <a:pt x="11876" y="569"/>
                      <a:pt x="11913" y="590"/>
                      <a:pt x="11964" y="590"/>
                    </a:cubicBezTo>
                    <a:cubicBezTo>
                      <a:pt x="11986" y="590"/>
                      <a:pt x="12010" y="587"/>
                      <a:pt x="12037" y="578"/>
                    </a:cubicBezTo>
                    <a:cubicBezTo>
                      <a:pt x="12067" y="578"/>
                      <a:pt x="12067" y="578"/>
                      <a:pt x="12067" y="608"/>
                    </a:cubicBezTo>
                    <a:cubicBezTo>
                      <a:pt x="12088" y="629"/>
                      <a:pt x="12080" y="665"/>
                      <a:pt x="12093" y="665"/>
                    </a:cubicBezTo>
                    <a:cubicBezTo>
                      <a:pt x="12099" y="665"/>
                      <a:pt x="12109" y="657"/>
                      <a:pt x="12128" y="639"/>
                    </a:cubicBezTo>
                    <a:cubicBezTo>
                      <a:pt x="12146" y="630"/>
                      <a:pt x="12169" y="626"/>
                      <a:pt x="12194" y="626"/>
                    </a:cubicBezTo>
                    <a:cubicBezTo>
                      <a:pt x="12255" y="626"/>
                      <a:pt x="12328" y="648"/>
                      <a:pt x="12371" y="669"/>
                    </a:cubicBezTo>
                    <a:cubicBezTo>
                      <a:pt x="12386" y="684"/>
                      <a:pt x="12401" y="692"/>
                      <a:pt x="12417" y="692"/>
                    </a:cubicBezTo>
                    <a:cubicBezTo>
                      <a:pt x="12432" y="692"/>
                      <a:pt x="12447" y="684"/>
                      <a:pt x="12462" y="669"/>
                    </a:cubicBezTo>
                    <a:cubicBezTo>
                      <a:pt x="12462" y="658"/>
                      <a:pt x="12462" y="647"/>
                      <a:pt x="12462" y="639"/>
                    </a:cubicBezTo>
                    <a:cubicBezTo>
                      <a:pt x="12477" y="669"/>
                      <a:pt x="12485" y="684"/>
                      <a:pt x="12493" y="684"/>
                    </a:cubicBezTo>
                    <a:cubicBezTo>
                      <a:pt x="12500" y="684"/>
                      <a:pt x="12508" y="669"/>
                      <a:pt x="12523" y="639"/>
                    </a:cubicBezTo>
                    <a:cubicBezTo>
                      <a:pt x="12532" y="630"/>
                      <a:pt x="12541" y="626"/>
                      <a:pt x="12548" y="626"/>
                    </a:cubicBezTo>
                    <a:cubicBezTo>
                      <a:pt x="12566" y="626"/>
                      <a:pt x="12575" y="648"/>
                      <a:pt x="12553" y="669"/>
                    </a:cubicBezTo>
                    <a:cubicBezTo>
                      <a:pt x="12584" y="699"/>
                      <a:pt x="12614" y="699"/>
                      <a:pt x="12614" y="699"/>
                    </a:cubicBezTo>
                    <a:cubicBezTo>
                      <a:pt x="12675" y="730"/>
                      <a:pt x="12857" y="730"/>
                      <a:pt x="13009" y="760"/>
                    </a:cubicBezTo>
                    <a:cubicBezTo>
                      <a:pt x="13235" y="835"/>
                      <a:pt x="13357" y="890"/>
                      <a:pt x="13393" y="890"/>
                    </a:cubicBezTo>
                    <a:cubicBezTo>
                      <a:pt x="13401" y="890"/>
                      <a:pt x="13405" y="887"/>
                      <a:pt x="13405" y="882"/>
                    </a:cubicBezTo>
                    <a:cubicBezTo>
                      <a:pt x="13435" y="867"/>
                      <a:pt x="13450" y="859"/>
                      <a:pt x="13458" y="859"/>
                    </a:cubicBezTo>
                    <a:cubicBezTo>
                      <a:pt x="13465" y="859"/>
                      <a:pt x="13465" y="867"/>
                      <a:pt x="13465" y="882"/>
                    </a:cubicBezTo>
                    <a:cubicBezTo>
                      <a:pt x="13496" y="943"/>
                      <a:pt x="13526" y="943"/>
                      <a:pt x="13557" y="973"/>
                    </a:cubicBezTo>
                    <a:cubicBezTo>
                      <a:pt x="13617" y="973"/>
                      <a:pt x="13648" y="973"/>
                      <a:pt x="13617" y="1003"/>
                    </a:cubicBezTo>
                    <a:lnTo>
                      <a:pt x="13709" y="1003"/>
                    </a:lnTo>
                    <a:cubicBezTo>
                      <a:pt x="13709" y="1025"/>
                      <a:pt x="13724" y="1046"/>
                      <a:pt x="13743" y="1046"/>
                    </a:cubicBezTo>
                    <a:cubicBezTo>
                      <a:pt x="13751" y="1046"/>
                      <a:pt x="13760" y="1043"/>
                      <a:pt x="13769" y="1034"/>
                    </a:cubicBezTo>
                    <a:cubicBezTo>
                      <a:pt x="13800" y="1003"/>
                      <a:pt x="13815" y="988"/>
                      <a:pt x="13819" y="988"/>
                    </a:cubicBezTo>
                    <a:lnTo>
                      <a:pt x="13819" y="988"/>
                    </a:lnTo>
                    <a:cubicBezTo>
                      <a:pt x="13822" y="988"/>
                      <a:pt x="13815" y="1003"/>
                      <a:pt x="13800" y="1034"/>
                    </a:cubicBezTo>
                    <a:cubicBezTo>
                      <a:pt x="13800" y="1057"/>
                      <a:pt x="13852" y="1115"/>
                      <a:pt x="13864" y="1115"/>
                    </a:cubicBezTo>
                    <a:cubicBezTo>
                      <a:pt x="13868" y="1115"/>
                      <a:pt x="13868" y="1109"/>
                      <a:pt x="13860" y="1095"/>
                    </a:cubicBezTo>
                    <a:cubicBezTo>
                      <a:pt x="13871" y="1084"/>
                      <a:pt x="13884" y="1081"/>
                      <a:pt x="13899" y="1081"/>
                    </a:cubicBezTo>
                    <a:cubicBezTo>
                      <a:pt x="13928" y="1081"/>
                      <a:pt x="13962" y="1095"/>
                      <a:pt x="13982" y="1095"/>
                    </a:cubicBezTo>
                    <a:cubicBezTo>
                      <a:pt x="14012" y="1095"/>
                      <a:pt x="14043" y="1125"/>
                      <a:pt x="14043" y="1155"/>
                    </a:cubicBezTo>
                    <a:cubicBezTo>
                      <a:pt x="14067" y="1180"/>
                      <a:pt x="14192" y="1224"/>
                      <a:pt x="14254" y="1224"/>
                    </a:cubicBezTo>
                    <a:cubicBezTo>
                      <a:pt x="14269" y="1224"/>
                      <a:pt x="14280" y="1222"/>
                      <a:pt x="14286" y="1216"/>
                    </a:cubicBezTo>
                    <a:cubicBezTo>
                      <a:pt x="14295" y="1207"/>
                      <a:pt x="14304" y="1204"/>
                      <a:pt x="14311" y="1204"/>
                    </a:cubicBezTo>
                    <a:cubicBezTo>
                      <a:pt x="14329" y="1204"/>
                      <a:pt x="14338" y="1225"/>
                      <a:pt x="14316" y="1247"/>
                    </a:cubicBezTo>
                    <a:cubicBezTo>
                      <a:pt x="14316" y="1277"/>
                      <a:pt x="14347" y="1277"/>
                      <a:pt x="14377" y="1307"/>
                    </a:cubicBezTo>
                    <a:cubicBezTo>
                      <a:pt x="14395" y="1298"/>
                      <a:pt x="14405" y="1295"/>
                      <a:pt x="14410" y="1295"/>
                    </a:cubicBezTo>
                    <a:cubicBezTo>
                      <a:pt x="14423" y="1295"/>
                      <a:pt x="14408" y="1316"/>
                      <a:pt x="14408" y="1338"/>
                    </a:cubicBezTo>
                    <a:cubicBezTo>
                      <a:pt x="14347" y="1368"/>
                      <a:pt x="14377" y="1368"/>
                      <a:pt x="14438" y="1398"/>
                    </a:cubicBezTo>
                    <a:cubicBezTo>
                      <a:pt x="14499" y="1398"/>
                      <a:pt x="14620" y="1459"/>
                      <a:pt x="14712" y="1490"/>
                    </a:cubicBezTo>
                    <a:cubicBezTo>
                      <a:pt x="14827" y="1547"/>
                      <a:pt x="14882" y="1569"/>
                      <a:pt x="14929" y="1569"/>
                    </a:cubicBezTo>
                    <a:cubicBezTo>
                      <a:pt x="14957" y="1569"/>
                      <a:pt x="14982" y="1562"/>
                      <a:pt x="15016" y="1550"/>
                    </a:cubicBezTo>
                    <a:lnTo>
                      <a:pt x="15076" y="1520"/>
                    </a:lnTo>
                    <a:lnTo>
                      <a:pt x="15076" y="1520"/>
                    </a:lnTo>
                    <a:lnTo>
                      <a:pt x="15046" y="1581"/>
                    </a:lnTo>
                    <a:cubicBezTo>
                      <a:pt x="15046" y="1611"/>
                      <a:pt x="15046" y="1672"/>
                      <a:pt x="15046" y="1672"/>
                    </a:cubicBezTo>
                    <a:cubicBezTo>
                      <a:pt x="15055" y="1681"/>
                      <a:pt x="15061" y="1685"/>
                      <a:pt x="15066" y="1685"/>
                    </a:cubicBezTo>
                    <a:cubicBezTo>
                      <a:pt x="15079" y="1685"/>
                      <a:pt x="15085" y="1663"/>
                      <a:pt x="15107" y="1642"/>
                    </a:cubicBezTo>
                    <a:cubicBezTo>
                      <a:pt x="15107" y="1629"/>
                      <a:pt x="15112" y="1622"/>
                      <a:pt x="15122" y="1622"/>
                    </a:cubicBezTo>
                    <a:cubicBezTo>
                      <a:pt x="15137" y="1622"/>
                      <a:pt x="15162" y="1636"/>
                      <a:pt x="15198" y="1672"/>
                    </a:cubicBezTo>
                    <a:cubicBezTo>
                      <a:pt x="15228" y="1763"/>
                      <a:pt x="15259" y="1763"/>
                      <a:pt x="15319" y="1763"/>
                    </a:cubicBezTo>
                    <a:cubicBezTo>
                      <a:pt x="15350" y="1763"/>
                      <a:pt x="15380" y="1794"/>
                      <a:pt x="15411" y="1854"/>
                    </a:cubicBezTo>
                    <a:cubicBezTo>
                      <a:pt x="15441" y="1854"/>
                      <a:pt x="15441" y="1854"/>
                      <a:pt x="15441" y="1824"/>
                    </a:cubicBezTo>
                    <a:cubicBezTo>
                      <a:pt x="15450" y="1815"/>
                      <a:pt x="15459" y="1811"/>
                      <a:pt x="15467" y="1811"/>
                    </a:cubicBezTo>
                    <a:cubicBezTo>
                      <a:pt x="15487" y="1811"/>
                      <a:pt x="15502" y="1833"/>
                      <a:pt x="15502" y="1854"/>
                    </a:cubicBezTo>
                    <a:cubicBezTo>
                      <a:pt x="15502" y="1929"/>
                      <a:pt x="15564" y="1984"/>
                      <a:pt x="15602" y="1984"/>
                    </a:cubicBezTo>
                    <a:cubicBezTo>
                      <a:pt x="15611" y="1984"/>
                      <a:pt x="15618" y="1981"/>
                      <a:pt x="15623" y="1976"/>
                    </a:cubicBezTo>
                    <a:cubicBezTo>
                      <a:pt x="15623" y="1966"/>
                      <a:pt x="15627" y="1963"/>
                      <a:pt x="15632" y="1963"/>
                    </a:cubicBezTo>
                    <a:cubicBezTo>
                      <a:pt x="15644" y="1963"/>
                      <a:pt x="15664" y="1976"/>
                      <a:pt x="15684" y="1976"/>
                    </a:cubicBezTo>
                    <a:cubicBezTo>
                      <a:pt x="15715" y="2006"/>
                      <a:pt x="15745" y="2037"/>
                      <a:pt x="15806" y="2037"/>
                    </a:cubicBezTo>
                    <a:cubicBezTo>
                      <a:pt x="15836" y="2037"/>
                      <a:pt x="15867" y="2067"/>
                      <a:pt x="15867" y="2067"/>
                    </a:cubicBezTo>
                    <a:cubicBezTo>
                      <a:pt x="15882" y="2082"/>
                      <a:pt x="15874" y="2090"/>
                      <a:pt x="15859" y="2090"/>
                    </a:cubicBezTo>
                    <a:cubicBezTo>
                      <a:pt x="15844" y="2090"/>
                      <a:pt x="15821" y="2082"/>
                      <a:pt x="15806" y="2067"/>
                    </a:cubicBezTo>
                    <a:lnTo>
                      <a:pt x="15806" y="2067"/>
                    </a:lnTo>
                    <a:lnTo>
                      <a:pt x="15836" y="2128"/>
                    </a:lnTo>
                    <a:cubicBezTo>
                      <a:pt x="15897" y="2158"/>
                      <a:pt x="15897" y="2189"/>
                      <a:pt x="15958" y="2189"/>
                    </a:cubicBezTo>
                    <a:cubicBezTo>
                      <a:pt x="15988" y="2174"/>
                      <a:pt x="16003" y="2166"/>
                      <a:pt x="16007" y="2166"/>
                    </a:cubicBezTo>
                    <a:lnTo>
                      <a:pt x="16007" y="2166"/>
                    </a:lnTo>
                    <a:cubicBezTo>
                      <a:pt x="16011" y="2166"/>
                      <a:pt x="16003" y="2174"/>
                      <a:pt x="15988" y="2189"/>
                    </a:cubicBezTo>
                    <a:cubicBezTo>
                      <a:pt x="15958" y="2219"/>
                      <a:pt x="15988" y="2280"/>
                      <a:pt x="16019" y="2280"/>
                    </a:cubicBezTo>
                    <a:cubicBezTo>
                      <a:pt x="16045" y="2271"/>
                      <a:pt x="16064" y="2267"/>
                      <a:pt x="16077" y="2267"/>
                    </a:cubicBezTo>
                    <a:cubicBezTo>
                      <a:pt x="16107" y="2267"/>
                      <a:pt x="16101" y="2289"/>
                      <a:pt x="16079" y="2310"/>
                    </a:cubicBezTo>
                    <a:cubicBezTo>
                      <a:pt x="16019" y="2341"/>
                      <a:pt x="16019" y="2341"/>
                      <a:pt x="16171" y="2371"/>
                    </a:cubicBezTo>
                    <a:cubicBezTo>
                      <a:pt x="16231" y="2432"/>
                      <a:pt x="16383" y="2493"/>
                      <a:pt x="16444" y="2554"/>
                    </a:cubicBezTo>
                    <a:cubicBezTo>
                      <a:pt x="16566" y="2645"/>
                      <a:pt x="16626" y="2706"/>
                      <a:pt x="16626" y="2736"/>
                    </a:cubicBezTo>
                    <a:cubicBezTo>
                      <a:pt x="16625" y="2739"/>
                      <a:pt x="16624" y="2742"/>
                      <a:pt x="16623" y="2744"/>
                    </a:cubicBezTo>
                    <a:lnTo>
                      <a:pt x="16623" y="2744"/>
                    </a:lnTo>
                    <a:cubicBezTo>
                      <a:pt x="16633" y="2738"/>
                      <a:pt x="16643" y="2735"/>
                      <a:pt x="16652" y="2735"/>
                    </a:cubicBezTo>
                    <a:cubicBezTo>
                      <a:pt x="16682" y="2735"/>
                      <a:pt x="16709" y="2768"/>
                      <a:pt x="16748" y="2827"/>
                    </a:cubicBezTo>
                    <a:cubicBezTo>
                      <a:pt x="16809" y="2918"/>
                      <a:pt x="16900" y="2949"/>
                      <a:pt x="16930" y="2949"/>
                    </a:cubicBezTo>
                    <a:cubicBezTo>
                      <a:pt x="16930" y="2918"/>
                      <a:pt x="16900" y="2888"/>
                      <a:pt x="16900" y="2888"/>
                    </a:cubicBezTo>
                    <a:cubicBezTo>
                      <a:pt x="16911" y="2866"/>
                      <a:pt x="16922" y="2856"/>
                      <a:pt x="16932" y="2856"/>
                    </a:cubicBezTo>
                    <a:cubicBezTo>
                      <a:pt x="16952" y="2856"/>
                      <a:pt x="16972" y="2890"/>
                      <a:pt x="16991" y="2949"/>
                    </a:cubicBezTo>
                    <a:cubicBezTo>
                      <a:pt x="17022" y="2949"/>
                      <a:pt x="16991" y="2979"/>
                      <a:pt x="16991" y="3009"/>
                    </a:cubicBezTo>
                    <a:cubicBezTo>
                      <a:pt x="16961" y="3040"/>
                      <a:pt x="16961" y="3070"/>
                      <a:pt x="16991" y="3101"/>
                    </a:cubicBezTo>
                    <a:cubicBezTo>
                      <a:pt x="17009" y="3118"/>
                      <a:pt x="17026" y="3136"/>
                      <a:pt x="17032" y="3136"/>
                    </a:cubicBezTo>
                    <a:cubicBezTo>
                      <a:pt x="17036" y="3136"/>
                      <a:pt x="17034" y="3126"/>
                      <a:pt x="17022" y="3101"/>
                    </a:cubicBezTo>
                    <a:cubicBezTo>
                      <a:pt x="17037" y="3085"/>
                      <a:pt x="17044" y="3078"/>
                      <a:pt x="17052" y="3078"/>
                    </a:cubicBezTo>
                    <a:cubicBezTo>
                      <a:pt x="17060" y="3078"/>
                      <a:pt x="17067" y="3085"/>
                      <a:pt x="17082" y="3101"/>
                    </a:cubicBezTo>
                    <a:cubicBezTo>
                      <a:pt x="17113" y="3131"/>
                      <a:pt x="17143" y="3161"/>
                      <a:pt x="17174" y="3161"/>
                    </a:cubicBezTo>
                    <a:cubicBezTo>
                      <a:pt x="17183" y="3153"/>
                      <a:pt x="17191" y="3149"/>
                      <a:pt x="17200" y="3149"/>
                    </a:cubicBezTo>
                    <a:cubicBezTo>
                      <a:pt x="17222" y="3149"/>
                      <a:pt x="17243" y="3170"/>
                      <a:pt x="17265" y="3192"/>
                    </a:cubicBezTo>
                    <a:cubicBezTo>
                      <a:pt x="17265" y="3253"/>
                      <a:pt x="17326" y="3283"/>
                      <a:pt x="17326" y="3283"/>
                    </a:cubicBezTo>
                    <a:lnTo>
                      <a:pt x="17295" y="3313"/>
                    </a:lnTo>
                    <a:cubicBezTo>
                      <a:pt x="17265" y="3344"/>
                      <a:pt x="17265" y="3405"/>
                      <a:pt x="17265" y="3405"/>
                    </a:cubicBezTo>
                    <a:lnTo>
                      <a:pt x="17326" y="3405"/>
                    </a:lnTo>
                    <a:cubicBezTo>
                      <a:pt x="17326" y="3402"/>
                      <a:pt x="17327" y="3401"/>
                      <a:pt x="17329" y="3401"/>
                    </a:cubicBezTo>
                    <a:cubicBezTo>
                      <a:pt x="17352" y="3401"/>
                      <a:pt x="17493" y="3542"/>
                      <a:pt x="17660" y="3709"/>
                    </a:cubicBezTo>
                    <a:cubicBezTo>
                      <a:pt x="17812" y="3861"/>
                      <a:pt x="17964" y="4073"/>
                      <a:pt x="17994" y="4104"/>
                    </a:cubicBezTo>
                    <a:cubicBezTo>
                      <a:pt x="17994" y="4174"/>
                      <a:pt x="18031" y="4245"/>
                      <a:pt x="18061" y="4245"/>
                    </a:cubicBezTo>
                    <a:cubicBezTo>
                      <a:pt x="18070" y="4245"/>
                      <a:pt x="18079" y="4239"/>
                      <a:pt x="18085" y="4225"/>
                    </a:cubicBezTo>
                    <a:cubicBezTo>
                      <a:pt x="18088" y="4223"/>
                      <a:pt x="18091" y="4221"/>
                      <a:pt x="18095" y="4221"/>
                    </a:cubicBezTo>
                    <a:cubicBezTo>
                      <a:pt x="18132" y="4221"/>
                      <a:pt x="18220" y="4363"/>
                      <a:pt x="18359" y="4529"/>
                    </a:cubicBezTo>
                    <a:cubicBezTo>
                      <a:pt x="18470" y="4724"/>
                      <a:pt x="18556" y="4867"/>
                      <a:pt x="18593" y="4867"/>
                    </a:cubicBezTo>
                    <a:cubicBezTo>
                      <a:pt x="18597" y="4867"/>
                      <a:pt x="18600" y="4866"/>
                      <a:pt x="18602" y="4864"/>
                    </a:cubicBezTo>
                    <a:lnTo>
                      <a:pt x="18663" y="4955"/>
                    </a:lnTo>
                    <a:cubicBezTo>
                      <a:pt x="18693" y="5016"/>
                      <a:pt x="18785" y="5076"/>
                      <a:pt x="18785" y="5107"/>
                    </a:cubicBezTo>
                    <a:cubicBezTo>
                      <a:pt x="18845" y="5107"/>
                      <a:pt x="18876" y="5137"/>
                      <a:pt x="18815" y="5137"/>
                    </a:cubicBezTo>
                    <a:cubicBezTo>
                      <a:pt x="18785" y="5137"/>
                      <a:pt x="18754" y="5168"/>
                      <a:pt x="18785" y="5198"/>
                    </a:cubicBezTo>
                    <a:cubicBezTo>
                      <a:pt x="18800" y="5228"/>
                      <a:pt x="18815" y="5236"/>
                      <a:pt x="18830" y="5236"/>
                    </a:cubicBezTo>
                    <a:cubicBezTo>
                      <a:pt x="18845" y="5236"/>
                      <a:pt x="18861" y="5228"/>
                      <a:pt x="18876" y="5228"/>
                    </a:cubicBezTo>
                    <a:cubicBezTo>
                      <a:pt x="18886" y="5218"/>
                      <a:pt x="18896" y="5215"/>
                      <a:pt x="18905" y="5215"/>
                    </a:cubicBezTo>
                    <a:cubicBezTo>
                      <a:pt x="18923" y="5215"/>
                      <a:pt x="18937" y="5228"/>
                      <a:pt x="18937" y="5228"/>
                    </a:cubicBezTo>
                    <a:cubicBezTo>
                      <a:pt x="18937" y="5259"/>
                      <a:pt x="18937" y="5259"/>
                      <a:pt x="18906" y="5289"/>
                    </a:cubicBezTo>
                    <a:cubicBezTo>
                      <a:pt x="18876" y="5289"/>
                      <a:pt x="18845" y="5320"/>
                      <a:pt x="18845" y="5320"/>
                    </a:cubicBezTo>
                    <a:lnTo>
                      <a:pt x="18876" y="5350"/>
                    </a:lnTo>
                    <a:cubicBezTo>
                      <a:pt x="18886" y="5340"/>
                      <a:pt x="18893" y="5336"/>
                      <a:pt x="18897" y="5336"/>
                    </a:cubicBezTo>
                    <a:cubicBezTo>
                      <a:pt x="18906" y="5336"/>
                      <a:pt x="18906" y="5350"/>
                      <a:pt x="18906" y="5350"/>
                    </a:cubicBezTo>
                    <a:cubicBezTo>
                      <a:pt x="18937" y="5411"/>
                      <a:pt x="18937" y="5411"/>
                      <a:pt x="18876" y="5411"/>
                    </a:cubicBezTo>
                    <a:cubicBezTo>
                      <a:pt x="18815" y="5472"/>
                      <a:pt x="18845" y="5502"/>
                      <a:pt x="18906" y="5502"/>
                    </a:cubicBezTo>
                    <a:lnTo>
                      <a:pt x="18967" y="5532"/>
                    </a:lnTo>
                    <a:cubicBezTo>
                      <a:pt x="18937" y="5593"/>
                      <a:pt x="19028" y="5623"/>
                      <a:pt x="19058" y="5654"/>
                    </a:cubicBezTo>
                    <a:cubicBezTo>
                      <a:pt x="19028" y="5715"/>
                      <a:pt x="19028" y="5745"/>
                      <a:pt x="19119" y="5745"/>
                    </a:cubicBezTo>
                    <a:cubicBezTo>
                      <a:pt x="19149" y="5745"/>
                      <a:pt x="19149" y="5775"/>
                      <a:pt x="19149" y="5806"/>
                    </a:cubicBezTo>
                    <a:cubicBezTo>
                      <a:pt x="19149" y="5867"/>
                      <a:pt x="19149" y="5897"/>
                      <a:pt x="19180" y="5958"/>
                    </a:cubicBezTo>
                    <a:cubicBezTo>
                      <a:pt x="19241" y="5988"/>
                      <a:pt x="19362" y="6201"/>
                      <a:pt x="19453" y="6475"/>
                    </a:cubicBezTo>
                    <a:cubicBezTo>
                      <a:pt x="19575" y="6779"/>
                      <a:pt x="19636" y="6991"/>
                      <a:pt x="19666" y="6991"/>
                    </a:cubicBezTo>
                    <a:cubicBezTo>
                      <a:pt x="19696" y="7022"/>
                      <a:pt x="19696" y="7022"/>
                      <a:pt x="19666" y="7052"/>
                    </a:cubicBezTo>
                    <a:cubicBezTo>
                      <a:pt x="19636" y="7082"/>
                      <a:pt x="19666" y="7113"/>
                      <a:pt x="19727" y="7113"/>
                    </a:cubicBezTo>
                    <a:cubicBezTo>
                      <a:pt x="19757" y="7143"/>
                      <a:pt x="19818" y="7143"/>
                      <a:pt x="19727" y="7143"/>
                    </a:cubicBezTo>
                    <a:cubicBezTo>
                      <a:pt x="19696" y="7174"/>
                      <a:pt x="19727" y="7234"/>
                      <a:pt x="19757" y="7386"/>
                    </a:cubicBezTo>
                    <a:cubicBezTo>
                      <a:pt x="19785" y="7470"/>
                      <a:pt x="19838" y="7603"/>
                      <a:pt x="19870" y="7603"/>
                    </a:cubicBezTo>
                    <a:cubicBezTo>
                      <a:pt x="19873" y="7603"/>
                      <a:pt x="19876" y="7602"/>
                      <a:pt x="19879" y="7599"/>
                    </a:cubicBezTo>
                    <a:cubicBezTo>
                      <a:pt x="19909" y="7660"/>
                      <a:pt x="19909" y="7660"/>
                      <a:pt x="19879" y="7660"/>
                    </a:cubicBezTo>
                    <a:cubicBezTo>
                      <a:pt x="19872" y="7658"/>
                      <a:pt x="19866" y="7657"/>
                      <a:pt x="19860" y="7657"/>
                    </a:cubicBezTo>
                    <a:cubicBezTo>
                      <a:pt x="19793" y="7657"/>
                      <a:pt x="19825" y="7819"/>
                      <a:pt x="19909" y="7903"/>
                    </a:cubicBezTo>
                    <a:cubicBezTo>
                      <a:pt x="19909" y="7934"/>
                      <a:pt x="19940" y="7964"/>
                      <a:pt x="19909" y="7994"/>
                    </a:cubicBezTo>
                    <a:cubicBezTo>
                      <a:pt x="19909" y="8025"/>
                      <a:pt x="19940" y="8055"/>
                      <a:pt x="19970" y="8146"/>
                    </a:cubicBezTo>
                    <a:cubicBezTo>
                      <a:pt x="19970" y="8177"/>
                      <a:pt x="20000" y="8329"/>
                      <a:pt x="20000" y="8389"/>
                    </a:cubicBezTo>
                    <a:cubicBezTo>
                      <a:pt x="20031" y="8481"/>
                      <a:pt x="20061" y="8541"/>
                      <a:pt x="20061" y="8541"/>
                    </a:cubicBezTo>
                    <a:cubicBezTo>
                      <a:pt x="20073" y="8553"/>
                      <a:pt x="20080" y="8565"/>
                      <a:pt x="20084" y="8573"/>
                    </a:cubicBezTo>
                    <a:lnTo>
                      <a:pt x="20084" y="8573"/>
                    </a:lnTo>
                    <a:cubicBezTo>
                      <a:pt x="20033" y="8587"/>
                      <a:pt x="20064" y="8766"/>
                      <a:pt x="20122" y="9028"/>
                    </a:cubicBezTo>
                    <a:cubicBezTo>
                      <a:pt x="20152" y="9271"/>
                      <a:pt x="20183" y="9484"/>
                      <a:pt x="20152" y="9514"/>
                    </a:cubicBezTo>
                    <a:cubicBezTo>
                      <a:pt x="20152" y="9514"/>
                      <a:pt x="20152" y="9545"/>
                      <a:pt x="20183" y="9605"/>
                    </a:cubicBezTo>
                    <a:cubicBezTo>
                      <a:pt x="20244" y="9605"/>
                      <a:pt x="20274" y="9666"/>
                      <a:pt x="20244" y="9696"/>
                    </a:cubicBezTo>
                    <a:cubicBezTo>
                      <a:pt x="20152" y="9727"/>
                      <a:pt x="20183" y="9879"/>
                      <a:pt x="20244" y="9909"/>
                    </a:cubicBezTo>
                    <a:lnTo>
                      <a:pt x="20213" y="9909"/>
                    </a:lnTo>
                    <a:cubicBezTo>
                      <a:pt x="20152" y="9970"/>
                      <a:pt x="20213" y="10061"/>
                      <a:pt x="20274" y="10092"/>
                    </a:cubicBezTo>
                    <a:cubicBezTo>
                      <a:pt x="20244" y="10122"/>
                      <a:pt x="20213" y="10183"/>
                      <a:pt x="20244" y="10213"/>
                    </a:cubicBezTo>
                    <a:cubicBezTo>
                      <a:pt x="20244" y="10244"/>
                      <a:pt x="20244" y="10244"/>
                      <a:pt x="20183" y="10244"/>
                    </a:cubicBezTo>
                    <a:cubicBezTo>
                      <a:pt x="20152" y="10244"/>
                      <a:pt x="20122" y="10244"/>
                      <a:pt x="20122" y="10274"/>
                    </a:cubicBezTo>
                    <a:cubicBezTo>
                      <a:pt x="20122" y="10304"/>
                      <a:pt x="20152" y="10304"/>
                      <a:pt x="20183" y="10304"/>
                    </a:cubicBezTo>
                    <a:cubicBezTo>
                      <a:pt x="20183" y="10304"/>
                      <a:pt x="20183" y="10335"/>
                      <a:pt x="20213" y="10396"/>
                    </a:cubicBezTo>
                    <a:cubicBezTo>
                      <a:pt x="20213" y="10396"/>
                      <a:pt x="20213" y="10426"/>
                      <a:pt x="20244" y="10426"/>
                    </a:cubicBezTo>
                    <a:cubicBezTo>
                      <a:pt x="20249" y="10420"/>
                      <a:pt x="20254" y="10418"/>
                      <a:pt x="20258" y="10418"/>
                    </a:cubicBezTo>
                    <a:cubicBezTo>
                      <a:pt x="20274" y="10418"/>
                      <a:pt x="20274" y="10462"/>
                      <a:pt x="20274" y="10487"/>
                    </a:cubicBezTo>
                    <a:cubicBezTo>
                      <a:pt x="20254" y="10487"/>
                      <a:pt x="20260" y="10500"/>
                      <a:pt x="20276" y="10500"/>
                    </a:cubicBezTo>
                    <a:cubicBezTo>
                      <a:pt x="20284" y="10500"/>
                      <a:pt x="20294" y="10497"/>
                      <a:pt x="20304" y="10487"/>
                    </a:cubicBezTo>
                    <a:cubicBezTo>
                      <a:pt x="20320" y="10487"/>
                      <a:pt x="20342" y="10479"/>
                      <a:pt x="20361" y="10479"/>
                    </a:cubicBezTo>
                    <a:cubicBezTo>
                      <a:pt x="20380" y="10479"/>
                      <a:pt x="20396" y="10487"/>
                      <a:pt x="20396" y="10517"/>
                    </a:cubicBezTo>
                    <a:lnTo>
                      <a:pt x="20456" y="10487"/>
                    </a:lnTo>
                    <a:cubicBezTo>
                      <a:pt x="20517" y="10487"/>
                      <a:pt x="20548" y="10487"/>
                      <a:pt x="20578" y="10396"/>
                    </a:cubicBezTo>
                    <a:cubicBezTo>
                      <a:pt x="20608" y="10274"/>
                      <a:pt x="20608" y="10152"/>
                      <a:pt x="20548" y="10152"/>
                    </a:cubicBezTo>
                    <a:cubicBezTo>
                      <a:pt x="20548" y="10152"/>
                      <a:pt x="20517" y="10122"/>
                      <a:pt x="20517" y="10092"/>
                    </a:cubicBezTo>
                    <a:cubicBezTo>
                      <a:pt x="20517" y="10061"/>
                      <a:pt x="20548" y="10000"/>
                      <a:pt x="20548" y="10000"/>
                    </a:cubicBezTo>
                    <a:cubicBezTo>
                      <a:pt x="20578" y="10000"/>
                      <a:pt x="20548" y="9879"/>
                      <a:pt x="20548" y="9696"/>
                    </a:cubicBezTo>
                    <a:cubicBezTo>
                      <a:pt x="20517" y="9484"/>
                      <a:pt x="20487" y="9362"/>
                      <a:pt x="20517" y="9332"/>
                    </a:cubicBezTo>
                    <a:cubicBezTo>
                      <a:pt x="20548" y="9271"/>
                      <a:pt x="20548" y="9241"/>
                      <a:pt x="20548" y="9241"/>
                    </a:cubicBezTo>
                    <a:cubicBezTo>
                      <a:pt x="20517" y="9241"/>
                      <a:pt x="20517" y="9028"/>
                      <a:pt x="20456" y="8785"/>
                    </a:cubicBezTo>
                    <a:cubicBezTo>
                      <a:pt x="20428" y="8525"/>
                      <a:pt x="20371" y="8266"/>
                      <a:pt x="20340" y="8266"/>
                    </a:cubicBezTo>
                    <a:cubicBezTo>
                      <a:pt x="20338" y="8266"/>
                      <a:pt x="20336" y="8266"/>
                      <a:pt x="20335" y="8268"/>
                    </a:cubicBezTo>
                    <a:cubicBezTo>
                      <a:pt x="20335" y="8207"/>
                      <a:pt x="20335" y="8177"/>
                      <a:pt x="20335" y="8177"/>
                    </a:cubicBezTo>
                    <a:cubicBezTo>
                      <a:pt x="20365" y="8177"/>
                      <a:pt x="20335" y="8116"/>
                      <a:pt x="20335" y="8025"/>
                    </a:cubicBezTo>
                    <a:cubicBezTo>
                      <a:pt x="20274" y="7964"/>
                      <a:pt x="20274" y="7873"/>
                      <a:pt x="20274" y="7873"/>
                    </a:cubicBezTo>
                    <a:cubicBezTo>
                      <a:pt x="20304" y="7873"/>
                      <a:pt x="20274" y="7842"/>
                      <a:pt x="20274" y="7782"/>
                    </a:cubicBezTo>
                    <a:cubicBezTo>
                      <a:pt x="20244" y="7690"/>
                      <a:pt x="20244" y="7660"/>
                      <a:pt x="20213" y="7660"/>
                    </a:cubicBezTo>
                    <a:cubicBezTo>
                      <a:pt x="20183" y="7630"/>
                      <a:pt x="20122" y="7386"/>
                      <a:pt x="20122" y="7265"/>
                    </a:cubicBezTo>
                    <a:cubicBezTo>
                      <a:pt x="20152" y="7204"/>
                      <a:pt x="20092" y="7174"/>
                      <a:pt x="20061" y="7143"/>
                    </a:cubicBezTo>
                    <a:cubicBezTo>
                      <a:pt x="20052" y="7152"/>
                      <a:pt x="20043" y="7156"/>
                      <a:pt x="20034" y="7156"/>
                    </a:cubicBezTo>
                    <a:cubicBezTo>
                      <a:pt x="20013" y="7156"/>
                      <a:pt x="19992" y="7134"/>
                      <a:pt x="19970" y="7113"/>
                    </a:cubicBezTo>
                    <a:cubicBezTo>
                      <a:pt x="19970" y="7113"/>
                      <a:pt x="20000" y="7082"/>
                      <a:pt x="20031" y="7082"/>
                    </a:cubicBezTo>
                    <a:cubicBezTo>
                      <a:pt x="20056" y="7095"/>
                      <a:pt x="20071" y="7102"/>
                      <a:pt x="20077" y="7102"/>
                    </a:cubicBezTo>
                    <a:cubicBezTo>
                      <a:pt x="20086" y="7102"/>
                      <a:pt x="20079" y="7088"/>
                      <a:pt x="20061" y="7052"/>
                    </a:cubicBezTo>
                    <a:cubicBezTo>
                      <a:pt x="20061" y="6991"/>
                      <a:pt x="20031" y="6961"/>
                      <a:pt x="20031" y="6961"/>
                    </a:cubicBezTo>
                    <a:cubicBezTo>
                      <a:pt x="20029" y="6963"/>
                      <a:pt x="20026" y="6964"/>
                      <a:pt x="20024" y="6964"/>
                    </a:cubicBezTo>
                    <a:cubicBezTo>
                      <a:pt x="19991" y="6964"/>
                      <a:pt x="19933" y="6791"/>
                      <a:pt x="19848" y="6566"/>
                    </a:cubicBezTo>
                    <a:cubicBezTo>
                      <a:pt x="19727" y="6231"/>
                      <a:pt x="19696" y="6140"/>
                      <a:pt x="19666" y="6140"/>
                    </a:cubicBezTo>
                    <a:cubicBezTo>
                      <a:pt x="19636" y="6140"/>
                      <a:pt x="19605" y="6110"/>
                      <a:pt x="19605" y="5988"/>
                    </a:cubicBezTo>
                    <a:cubicBezTo>
                      <a:pt x="19575" y="5745"/>
                      <a:pt x="19575" y="5745"/>
                      <a:pt x="19544" y="5745"/>
                    </a:cubicBezTo>
                    <a:cubicBezTo>
                      <a:pt x="19544" y="5775"/>
                      <a:pt x="19514" y="5775"/>
                      <a:pt x="19484" y="5806"/>
                    </a:cubicBezTo>
                    <a:cubicBezTo>
                      <a:pt x="19467" y="5814"/>
                      <a:pt x="19455" y="5818"/>
                      <a:pt x="19447" y="5818"/>
                    </a:cubicBezTo>
                    <a:cubicBezTo>
                      <a:pt x="19425" y="5818"/>
                      <a:pt x="19431" y="5790"/>
                      <a:pt x="19453" y="5745"/>
                    </a:cubicBezTo>
                    <a:cubicBezTo>
                      <a:pt x="19514" y="5715"/>
                      <a:pt x="19241" y="5198"/>
                      <a:pt x="19149" y="5198"/>
                    </a:cubicBezTo>
                    <a:lnTo>
                      <a:pt x="19180" y="5198"/>
                    </a:lnTo>
                    <a:cubicBezTo>
                      <a:pt x="19210" y="5168"/>
                      <a:pt x="19210" y="5137"/>
                      <a:pt x="19119" y="5016"/>
                    </a:cubicBezTo>
                    <a:cubicBezTo>
                      <a:pt x="19089" y="4955"/>
                      <a:pt x="19058" y="4924"/>
                      <a:pt x="19058" y="4924"/>
                    </a:cubicBezTo>
                    <a:cubicBezTo>
                      <a:pt x="19054" y="4926"/>
                      <a:pt x="19050" y="4927"/>
                      <a:pt x="19046" y="4927"/>
                    </a:cubicBezTo>
                    <a:cubicBezTo>
                      <a:pt x="18986" y="4927"/>
                      <a:pt x="18908" y="4742"/>
                      <a:pt x="18937" y="4742"/>
                    </a:cubicBezTo>
                    <a:cubicBezTo>
                      <a:pt x="18937" y="4681"/>
                      <a:pt x="18937" y="4681"/>
                      <a:pt x="18906" y="4620"/>
                    </a:cubicBezTo>
                    <a:cubicBezTo>
                      <a:pt x="18785" y="4560"/>
                      <a:pt x="18724" y="4377"/>
                      <a:pt x="18754" y="4377"/>
                    </a:cubicBezTo>
                    <a:cubicBezTo>
                      <a:pt x="18754" y="4377"/>
                      <a:pt x="18724" y="4347"/>
                      <a:pt x="18693" y="4286"/>
                    </a:cubicBezTo>
                    <a:cubicBezTo>
                      <a:pt x="18663" y="4286"/>
                      <a:pt x="18602" y="4225"/>
                      <a:pt x="18572" y="4195"/>
                    </a:cubicBezTo>
                    <a:cubicBezTo>
                      <a:pt x="18533" y="4136"/>
                      <a:pt x="18506" y="4102"/>
                      <a:pt x="18492" y="4102"/>
                    </a:cubicBezTo>
                    <a:cubicBezTo>
                      <a:pt x="18484" y="4102"/>
                      <a:pt x="18481" y="4113"/>
                      <a:pt x="18481" y="4134"/>
                    </a:cubicBezTo>
                    <a:cubicBezTo>
                      <a:pt x="18460" y="4134"/>
                      <a:pt x="18440" y="4148"/>
                      <a:pt x="18429" y="4148"/>
                    </a:cubicBezTo>
                    <a:cubicBezTo>
                      <a:pt x="18423" y="4148"/>
                      <a:pt x="18420" y="4144"/>
                      <a:pt x="18420" y="4134"/>
                    </a:cubicBezTo>
                    <a:cubicBezTo>
                      <a:pt x="18450" y="4104"/>
                      <a:pt x="18389" y="4013"/>
                      <a:pt x="18298" y="3891"/>
                    </a:cubicBezTo>
                    <a:cubicBezTo>
                      <a:pt x="18177" y="3739"/>
                      <a:pt x="18146" y="3678"/>
                      <a:pt x="18146" y="3648"/>
                    </a:cubicBezTo>
                    <a:lnTo>
                      <a:pt x="18085" y="3617"/>
                    </a:lnTo>
                    <a:cubicBezTo>
                      <a:pt x="18025" y="3617"/>
                      <a:pt x="18025" y="3587"/>
                      <a:pt x="18055" y="3557"/>
                    </a:cubicBezTo>
                    <a:cubicBezTo>
                      <a:pt x="18055" y="3526"/>
                      <a:pt x="17934" y="3405"/>
                      <a:pt x="17873" y="3374"/>
                    </a:cubicBezTo>
                    <a:lnTo>
                      <a:pt x="17812" y="3313"/>
                    </a:lnTo>
                    <a:cubicBezTo>
                      <a:pt x="17838" y="3261"/>
                      <a:pt x="17774" y="3186"/>
                      <a:pt x="17717" y="3186"/>
                    </a:cubicBezTo>
                    <a:cubicBezTo>
                      <a:pt x="17708" y="3186"/>
                      <a:pt x="17699" y="3188"/>
                      <a:pt x="17690" y="3192"/>
                    </a:cubicBezTo>
                    <a:cubicBezTo>
                      <a:pt x="17690" y="3161"/>
                      <a:pt x="17690" y="3131"/>
                      <a:pt x="17660" y="3101"/>
                    </a:cubicBezTo>
                    <a:cubicBezTo>
                      <a:pt x="17569" y="3070"/>
                      <a:pt x="17478" y="2949"/>
                      <a:pt x="17508" y="2949"/>
                    </a:cubicBezTo>
                    <a:lnTo>
                      <a:pt x="17478" y="2918"/>
                    </a:lnTo>
                    <a:cubicBezTo>
                      <a:pt x="17417" y="2918"/>
                      <a:pt x="17386" y="2888"/>
                      <a:pt x="17356" y="2857"/>
                    </a:cubicBezTo>
                    <a:cubicBezTo>
                      <a:pt x="17356" y="2827"/>
                      <a:pt x="17326" y="2797"/>
                      <a:pt x="17265" y="2797"/>
                    </a:cubicBezTo>
                    <a:cubicBezTo>
                      <a:pt x="17204" y="2797"/>
                      <a:pt x="17174" y="2766"/>
                      <a:pt x="17174" y="2766"/>
                    </a:cubicBezTo>
                    <a:cubicBezTo>
                      <a:pt x="17153" y="2766"/>
                      <a:pt x="17174" y="2753"/>
                      <a:pt x="17207" y="2753"/>
                    </a:cubicBezTo>
                    <a:cubicBezTo>
                      <a:pt x="17224" y="2753"/>
                      <a:pt x="17245" y="2756"/>
                      <a:pt x="17265" y="2766"/>
                    </a:cubicBezTo>
                    <a:cubicBezTo>
                      <a:pt x="17326" y="2766"/>
                      <a:pt x="17265" y="2706"/>
                      <a:pt x="17113" y="2675"/>
                    </a:cubicBezTo>
                    <a:cubicBezTo>
                      <a:pt x="16991" y="2645"/>
                      <a:pt x="16991" y="2645"/>
                      <a:pt x="17082" y="2645"/>
                    </a:cubicBezTo>
                    <a:cubicBezTo>
                      <a:pt x="17143" y="2645"/>
                      <a:pt x="17204" y="2645"/>
                      <a:pt x="17113" y="2614"/>
                    </a:cubicBezTo>
                    <a:cubicBezTo>
                      <a:pt x="17113" y="2614"/>
                      <a:pt x="17086" y="2601"/>
                      <a:pt x="17068" y="2601"/>
                    </a:cubicBezTo>
                    <a:cubicBezTo>
                      <a:pt x="17059" y="2601"/>
                      <a:pt x="17052" y="2604"/>
                      <a:pt x="17052" y="2614"/>
                    </a:cubicBezTo>
                    <a:lnTo>
                      <a:pt x="16961" y="2523"/>
                    </a:lnTo>
                    <a:cubicBezTo>
                      <a:pt x="16930" y="2462"/>
                      <a:pt x="16900" y="2432"/>
                      <a:pt x="16870" y="2402"/>
                    </a:cubicBezTo>
                    <a:cubicBezTo>
                      <a:pt x="16809" y="2402"/>
                      <a:pt x="16809" y="2402"/>
                      <a:pt x="16809" y="2341"/>
                    </a:cubicBezTo>
                    <a:cubicBezTo>
                      <a:pt x="16824" y="2326"/>
                      <a:pt x="16824" y="2318"/>
                      <a:pt x="16813" y="2318"/>
                    </a:cubicBezTo>
                    <a:cubicBezTo>
                      <a:pt x="16801" y="2318"/>
                      <a:pt x="16778" y="2326"/>
                      <a:pt x="16748" y="2341"/>
                    </a:cubicBezTo>
                    <a:cubicBezTo>
                      <a:pt x="16718" y="2341"/>
                      <a:pt x="16687" y="2341"/>
                      <a:pt x="16687" y="2280"/>
                    </a:cubicBezTo>
                    <a:cubicBezTo>
                      <a:pt x="16710" y="2235"/>
                      <a:pt x="16699" y="2207"/>
                      <a:pt x="16680" y="2207"/>
                    </a:cubicBezTo>
                    <a:cubicBezTo>
                      <a:pt x="16673" y="2207"/>
                      <a:pt x="16665" y="2211"/>
                      <a:pt x="16657" y="2219"/>
                    </a:cubicBezTo>
                    <a:lnTo>
                      <a:pt x="16596" y="2219"/>
                    </a:lnTo>
                    <a:cubicBezTo>
                      <a:pt x="16596" y="2189"/>
                      <a:pt x="16323" y="1976"/>
                      <a:pt x="16049" y="1794"/>
                    </a:cubicBezTo>
                    <a:cubicBezTo>
                      <a:pt x="16034" y="1778"/>
                      <a:pt x="16019" y="1771"/>
                      <a:pt x="16003" y="1771"/>
                    </a:cubicBezTo>
                    <a:cubicBezTo>
                      <a:pt x="15988" y="1771"/>
                      <a:pt x="15973" y="1778"/>
                      <a:pt x="15958" y="1794"/>
                    </a:cubicBezTo>
                    <a:cubicBezTo>
                      <a:pt x="15946" y="1817"/>
                      <a:pt x="15939" y="1827"/>
                      <a:pt x="15935" y="1827"/>
                    </a:cubicBezTo>
                    <a:cubicBezTo>
                      <a:pt x="15927" y="1827"/>
                      <a:pt x="15927" y="1801"/>
                      <a:pt x="15927" y="1763"/>
                    </a:cubicBezTo>
                    <a:cubicBezTo>
                      <a:pt x="15946" y="1709"/>
                      <a:pt x="15931" y="1665"/>
                      <a:pt x="15910" y="1665"/>
                    </a:cubicBezTo>
                    <a:cubicBezTo>
                      <a:pt x="15896" y="1665"/>
                      <a:pt x="15879" y="1684"/>
                      <a:pt x="15867" y="1733"/>
                    </a:cubicBezTo>
                    <a:cubicBezTo>
                      <a:pt x="15867" y="1760"/>
                      <a:pt x="15867" y="1775"/>
                      <a:pt x="15864" y="1775"/>
                    </a:cubicBezTo>
                    <a:cubicBezTo>
                      <a:pt x="15860" y="1775"/>
                      <a:pt x="15853" y="1753"/>
                      <a:pt x="15836" y="1702"/>
                    </a:cubicBezTo>
                    <a:cubicBezTo>
                      <a:pt x="15836" y="1667"/>
                      <a:pt x="15836" y="1652"/>
                      <a:pt x="15824" y="1652"/>
                    </a:cubicBezTo>
                    <a:cubicBezTo>
                      <a:pt x="15815" y="1652"/>
                      <a:pt x="15801" y="1659"/>
                      <a:pt x="15775" y="1672"/>
                    </a:cubicBezTo>
                    <a:cubicBezTo>
                      <a:pt x="15767" y="1681"/>
                      <a:pt x="15758" y="1685"/>
                      <a:pt x="15750" y="1685"/>
                    </a:cubicBezTo>
                    <a:cubicBezTo>
                      <a:pt x="15732" y="1685"/>
                      <a:pt x="15724" y="1663"/>
                      <a:pt x="15745" y="1642"/>
                    </a:cubicBezTo>
                    <a:cubicBezTo>
                      <a:pt x="15720" y="1617"/>
                      <a:pt x="15716" y="1573"/>
                      <a:pt x="15699" y="1573"/>
                    </a:cubicBezTo>
                    <a:cubicBezTo>
                      <a:pt x="15695" y="1573"/>
                      <a:pt x="15690" y="1575"/>
                      <a:pt x="15684" y="1581"/>
                    </a:cubicBezTo>
                    <a:cubicBezTo>
                      <a:pt x="15684" y="1581"/>
                      <a:pt x="15654" y="1550"/>
                      <a:pt x="15654" y="1520"/>
                    </a:cubicBezTo>
                    <a:cubicBezTo>
                      <a:pt x="15636" y="1484"/>
                      <a:pt x="15618" y="1470"/>
                      <a:pt x="15594" y="1470"/>
                    </a:cubicBezTo>
                    <a:cubicBezTo>
                      <a:pt x="15577" y="1470"/>
                      <a:pt x="15557" y="1477"/>
                      <a:pt x="15532" y="1490"/>
                    </a:cubicBezTo>
                    <a:cubicBezTo>
                      <a:pt x="15411" y="1490"/>
                      <a:pt x="15380" y="1459"/>
                      <a:pt x="15441" y="1429"/>
                    </a:cubicBezTo>
                    <a:cubicBezTo>
                      <a:pt x="15487" y="1406"/>
                      <a:pt x="15393" y="1348"/>
                      <a:pt x="15319" y="1348"/>
                    </a:cubicBezTo>
                    <a:cubicBezTo>
                      <a:pt x="15295" y="1348"/>
                      <a:pt x="15273" y="1353"/>
                      <a:pt x="15259" y="1368"/>
                    </a:cubicBezTo>
                    <a:cubicBezTo>
                      <a:pt x="15228" y="1383"/>
                      <a:pt x="15213" y="1391"/>
                      <a:pt x="15205" y="1391"/>
                    </a:cubicBezTo>
                    <a:cubicBezTo>
                      <a:pt x="15198" y="1391"/>
                      <a:pt x="15198" y="1383"/>
                      <a:pt x="15198" y="1368"/>
                    </a:cubicBezTo>
                    <a:cubicBezTo>
                      <a:pt x="15228" y="1338"/>
                      <a:pt x="15198" y="1338"/>
                      <a:pt x="15198" y="1338"/>
                    </a:cubicBezTo>
                    <a:cubicBezTo>
                      <a:pt x="15167" y="1307"/>
                      <a:pt x="15137" y="1277"/>
                      <a:pt x="15137" y="1247"/>
                    </a:cubicBezTo>
                    <a:cubicBezTo>
                      <a:pt x="15137" y="1247"/>
                      <a:pt x="15107" y="1247"/>
                      <a:pt x="15046" y="1216"/>
                    </a:cubicBezTo>
                    <a:cubicBezTo>
                      <a:pt x="15029" y="1220"/>
                      <a:pt x="15014" y="1222"/>
                      <a:pt x="14999" y="1222"/>
                    </a:cubicBezTo>
                    <a:cubicBezTo>
                      <a:pt x="14909" y="1222"/>
                      <a:pt x="14864" y="1147"/>
                      <a:pt x="14864" y="1095"/>
                    </a:cubicBezTo>
                    <a:lnTo>
                      <a:pt x="14772" y="1095"/>
                    </a:lnTo>
                    <a:cubicBezTo>
                      <a:pt x="14737" y="1112"/>
                      <a:pt x="14702" y="1130"/>
                      <a:pt x="14685" y="1130"/>
                    </a:cubicBezTo>
                    <a:cubicBezTo>
                      <a:pt x="14672" y="1130"/>
                      <a:pt x="14668" y="1120"/>
                      <a:pt x="14681" y="1095"/>
                    </a:cubicBezTo>
                    <a:lnTo>
                      <a:pt x="14712" y="1064"/>
                    </a:lnTo>
                    <a:lnTo>
                      <a:pt x="14712" y="1064"/>
                    </a:lnTo>
                    <a:cubicBezTo>
                      <a:pt x="14699" y="1068"/>
                      <a:pt x="14686" y="1070"/>
                      <a:pt x="14673" y="1070"/>
                    </a:cubicBezTo>
                    <a:cubicBezTo>
                      <a:pt x="14590" y="1070"/>
                      <a:pt x="14503" y="995"/>
                      <a:pt x="14529" y="943"/>
                    </a:cubicBezTo>
                    <a:cubicBezTo>
                      <a:pt x="14560" y="912"/>
                      <a:pt x="14560" y="912"/>
                      <a:pt x="14529" y="912"/>
                    </a:cubicBezTo>
                    <a:lnTo>
                      <a:pt x="14499" y="943"/>
                    </a:lnTo>
                    <a:cubicBezTo>
                      <a:pt x="14499" y="964"/>
                      <a:pt x="14484" y="986"/>
                      <a:pt x="14464" y="986"/>
                    </a:cubicBezTo>
                    <a:cubicBezTo>
                      <a:pt x="14456" y="986"/>
                      <a:pt x="14447" y="982"/>
                      <a:pt x="14438" y="973"/>
                    </a:cubicBezTo>
                    <a:cubicBezTo>
                      <a:pt x="14408" y="973"/>
                      <a:pt x="14377" y="943"/>
                      <a:pt x="14408" y="912"/>
                    </a:cubicBezTo>
                    <a:cubicBezTo>
                      <a:pt x="14383" y="888"/>
                      <a:pt x="14358" y="843"/>
                      <a:pt x="14350" y="843"/>
                    </a:cubicBezTo>
                    <a:cubicBezTo>
                      <a:pt x="14348" y="843"/>
                      <a:pt x="14347" y="846"/>
                      <a:pt x="14347" y="851"/>
                    </a:cubicBezTo>
                    <a:cubicBezTo>
                      <a:pt x="14347" y="851"/>
                      <a:pt x="14316" y="851"/>
                      <a:pt x="14286" y="791"/>
                    </a:cubicBezTo>
                    <a:cubicBezTo>
                      <a:pt x="14256" y="791"/>
                      <a:pt x="14225" y="760"/>
                      <a:pt x="14134" y="730"/>
                    </a:cubicBezTo>
                    <a:cubicBezTo>
                      <a:pt x="14125" y="739"/>
                      <a:pt x="14114" y="742"/>
                      <a:pt x="14102" y="742"/>
                    </a:cubicBezTo>
                    <a:cubicBezTo>
                      <a:pt x="14073" y="742"/>
                      <a:pt x="14043" y="721"/>
                      <a:pt x="14043" y="699"/>
                    </a:cubicBezTo>
                    <a:cubicBezTo>
                      <a:pt x="14043" y="699"/>
                      <a:pt x="13982" y="669"/>
                      <a:pt x="13921" y="669"/>
                    </a:cubicBezTo>
                    <a:cubicBezTo>
                      <a:pt x="13860" y="669"/>
                      <a:pt x="13830" y="639"/>
                      <a:pt x="13830" y="608"/>
                    </a:cubicBezTo>
                    <a:cubicBezTo>
                      <a:pt x="13830" y="593"/>
                      <a:pt x="13830" y="585"/>
                      <a:pt x="13826" y="585"/>
                    </a:cubicBezTo>
                    <a:cubicBezTo>
                      <a:pt x="13822" y="585"/>
                      <a:pt x="13815" y="593"/>
                      <a:pt x="13800" y="608"/>
                    </a:cubicBezTo>
                    <a:cubicBezTo>
                      <a:pt x="13800" y="618"/>
                      <a:pt x="13793" y="622"/>
                      <a:pt x="13783" y="622"/>
                    </a:cubicBezTo>
                    <a:cubicBezTo>
                      <a:pt x="13763" y="622"/>
                      <a:pt x="13729" y="608"/>
                      <a:pt x="13709" y="608"/>
                    </a:cubicBezTo>
                    <a:cubicBezTo>
                      <a:pt x="13678" y="608"/>
                      <a:pt x="13648" y="578"/>
                      <a:pt x="13648" y="578"/>
                    </a:cubicBezTo>
                    <a:cubicBezTo>
                      <a:pt x="13617" y="608"/>
                      <a:pt x="13617" y="608"/>
                      <a:pt x="13587" y="608"/>
                    </a:cubicBezTo>
                    <a:cubicBezTo>
                      <a:pt x="13557" y="608"/>
                      <a:pt x="13465" y="517"/>
                      <a:pt x="13435" y="517"/>
                    </a:cubicBezTo>
                    <a:cubicBezTo>
                      <a:pt x="13374" y="502"/>
                      <a:pt x="13344" y="494"/>
                      <a:pt x="13332" y="494"/>
                    </a:cubicBezTo>
                    <a:cubicBezTo>
                      <a:pt x="13321" y="494"/>
                      <a:pt x="13329" y="502"/>
                      <a:pt x="13344" y="517"/>
                    </a:cubicBezTo>
                    <a:cubicBezTo>
                      <a:pt x="13364" y="517"/>
                      <a:pt x="13371" y="544"/>
                      <a:pt x="13355" y="544"/>
                    </a:cubicBezTo>
                    <a:cubicBezTo>
                      <a:pt x="13347" y="544"/>
                      <a:pt x="13334" y="537"/>
                      <a:pt x="13313" y="517"/>
                    </a:cubicBezTo>
                    <a:cubicBezTo>
                      <a:pt x="13283" y="487"/>
                      <a:pt x="13192" y="426"/>
                      <a:pt x="13070" y="395"/>
                    </a:cubicBezTo>
                    <a:cubicBezTo>
                      <a:pt x="12994" y="380"/>
                      <a:pt x="12956" y="373"/>
                      <a:pt x="12937" y="373"/>
                    </a:cubicBezTo>
                    <a:cubicBezTo>
                      <a:pt x="12918" y="373"/>
                      <a:pt x="12918" y="380"/>
                      <a:pt x="12918" y="395"/>
                    </a:cubicBezTo>
                    <a:cubicBezTo>
                      <a:pt x="12932" y="423"/>
                      <a:pt x="12927" y="438"/>
                      <a:pt x="12918" y="438"/>
                    </a:cubicBezTo>
                    <a:cubicBezTo>
                      <a:pt x="12906" y="438"/>
                      <a:pt x="12888" y="415"/>
                      <a:pt x="12888" y="365"/>
                    </a:cubicBezTo>
                    <a:cubicBezTo>
                      <a:pt x="12843" y="321"/>
                      <a:pt x="12815" y="292"/>
                      <a:pt x="12791" y="292"/>
                    </a:cubicBezTo>
                    <a:cubicBezTo>
                      <a:pt x="12783" y="292"/>
                      <a:pt x="12774" y="296"/>
                      <a:pt x="12766" y="304"/>
                    </a:cubicBezTo>
                    <a:cubicBezTo>
                      <a:pt x="12736" y="335"/>
                      <a:pt x="12736" y="335"/>
                      <a:pt x="12705" y="335"/>
                    </a:cubicBezTo>
                    <a:cubicBezTo>
                      <a:pt x="12705" y="304"/>
                      <a:pt x="12675" y="304"/>
                      <a:pt x="12584" y="304"/>
                    </a:cubicBezTo>
                    <a:cubicBezTo>
                      <a:pt x="12553" y="304"/>
                      <a:pt x="12553" y="304"/>
                      <a:pt x="12553" y="274"/>
                    </a:cubicBezTo>
                    <a:cubicBezTo>
                      <a:pt x="12553" y="274"/>
                      <a:pt x="12523" y="243"/>
                      <a:pt x="12493" y="243"/>
                    </a:cubicBezTo>
                    <a:cubicBezTo>
                      <a:pt x="12471" y="258"/>
                      <a:pt x="12444" y="264"/>
                      <a:pt x="12413" y="264"/>
                    </a:cubicBezTo>
                    <a:cubicBezTo>
                      <a:pt x="12312" y="264"/>
                      <a:pt x="12182" y="199"/>
                      <a:pt x="12158" y="152"/>
                    </a:cubicBezTo>
                    <a:cubicBezTo>
                      <a:pt x="12158" y="152"/>
                      <a:pt x="12098" y="152"/>
                      <a:pt x="12067" y="183"/>
                    </a:cubicBezTo>
                    <a:cubicBezTo>
                      <a:pt x="12037" y="213"/>
                      <a:pt x="12014" y="228"/>
                      <a:pt x="12003" y="228"/>
                    </a:cubicBezTo>
                    <a:cubicBezTo>
                      <a:pt x="11991" y="228"/>
                      <a:pt x="11991" y="213"/>
                      <a:pt x="12006" y="183"/>
                    </a:cubicBezTo>
                    <a:cubicBezTo>
                      <a:pt x="12006" y="137"/>
                      <a:pt x="12006" y="114"/>
                      <a:pt x="11999" y="114"/>
                    </a:cubicBezTo>
                    <a:cubicBezTo>
                      <a:pt x="11991" y="114"/>
                      <a:pt x="11976" y="137"/>
                      <a:pt x="11946" y="183"/>
                    </a:cubicBezTo>
                    <a:cubicBezTo>
                      <a:pt x="11915" y="183"/>
                      <a:pt x="11733" y="183"/>
                      <a:pt x="11763" y="122"/>
                    </a:cubicBezTo>
                    <a:cubicBezTo>
                      <a:pt x="11763" y="61"/>
                      <a:pt x="11794" y="31"/>
                      <a:pt x="11794" y="31"/>
                    </a:cubicBezTo>
                    <a:lnTo>
                      <a:pt x="11794" y="31"/>
                    </a:lnTo>
                    <a:cubicBezTo>
                      <a:pt x="11733" y="61"/>
                      <a:pt x="11702" y="61"/>
                      <a:pt x="11702" y="61"/>
                    </a:cubicBezTo>
                    <a:cubicBezTo>
                      <a:pt x="11702" y="76"/>
                      <a:pt x="11695" y="84"/>
                      <a:pt x="11672" y="84"/>
                    </a:cubicBezTo>
                    <a:cubicBezTo>
                      <a:pt x="11649" y="84"/>
                      <a:pt x="11611" y="76"/>
                      <a:pt x="11550" y="61"/>
                    </a:cubicBezTo>
                    <a:cubicBezTo>
                      <a:pt x="11490" y="61"/>
                      <a:pt x="11402" y="75"/>
                      <a:pt x="11332" y="75"/>
                    </a:cubicBezTo>
                    <a:cubicBezTo>
                      <a:pt x="11297" y="75"/>
                      <a:pt x="11267" y="71"/>
                      <a:pt x="11246" y="61"/>
                    </a:cubicBezTo>
                    <a:cubicBezTo>
                      <a:pt x="11155" y="61"/>
                      <a:pt x="11064" y="31"/>
                      <a:pt x="110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1"/>
              <p:cNvSpPr/>
              <p:nvPr/>
            </p:nvSpPr>
            <p:spPr>
              <a:xfrm>
                <a:off x="6421600" y="1929900"/>
                <a:ext cx="202175" cy="301750"/>
              </a:xfrm>
              <a:custGeom>
                <a:rect b="b" l="l" r="r" t="t"/>
                <a:pathLst>
                  <a:path extrusionOk="0" h="12070" w="8087">
                    <a:moveTo>
                      <a:pt x="7357" y="233"/>
                    </a:moveTo>
                    <a:lnTo>
                      <a:pt x="7357" y="264"/>
                    </a:lnTo>
                    <a:lnTo>
                      <a:pt x="7417" y="264"/>
                    </a:lnTo>
                    <a:cubicBezTo>
                      <a:pt x="7417" y="264"/>
                      <a:pt x="7387" y="233"/>
                      <a:pt x="7357" y="233"/>
                    </a:cubicBezTo>
                    <a:close/>
                    <a:moveTo>
                      <a:pt x="7873" y="294"/>
                    </a:moveTo>
                    <a:cubicBezTo>
                      <a:pt x="7934" y="324"/>
                      <a:pt x="7934" y="324"/>
                      <a:pt x="7904" y="355"/>
                    </a:cubicBezTo>
                    <a:lnTo>
                      <a:pt x="7873" y="355"/>
                    </a:lnTo>
                    <a:cubicBezTo>
                      <a:pt x="7873" y="355"/>
                      <a:pt x="7843" y="324"/>
                      <a:pt x="7843" y="324"/>
                    </a:cubicBezTo>
                    <a:lnTo>
                      <a:pt x="7873" y="294"/>
                    </a:lnTo>
                    <a:close/>
                    <a:moveTo>
                      <a:pt x="7843" y="507"/>
                    </a:moveTo>
                    <a:cubicBezTo>
                      <a:pt x="7904" y="507"/>
                      <a:pt x="7904" y="507"/>
                      <a:pt x="7904" y="537"/>
                    </a:cubicBezTo>
                    <a:cubicBezTo>
                      <a:pt x="7904" y="559"/>
                      <a:pt x="7904" y="565"/>
                      <a:pt x="7879" y="567"/>
                    </a:cubicBezTo>
                    <a:lnTo>
                      <a:pt x="7879" y="567"/>
                    </a:lnTo>
                    <a:cubicBezTo>
                      <a:pt x="7899" y="563"/>
                      <a:pt x="7868" y="537"/>
                      <a:pt x="7812" y="537"/>
                    </a:cubicBezTo>
                    <a:lnTo>
                      <a:pt x="7752" y="537"/>
                    </a:lnTo>
                    <a:cubicBezTo>
                      <a:pt x="7752" y="537"/>
                      <a:pt x="7812" y="507"/>
                      <a:pt x="7843" y="507"/>
                    </a:cubicBezTo>
                    <a:close/>
                    <a:moveTo>
                      <a:pt x="7539" y="1449"/>
                    </a:moveTo>
                    <a:cubicBezTo>
                      <a:pt x="7569" y="1449"/>
                      <a:pt x="7600" y="1510"/>
                      <a:pt x="7600" y="1510"/>
                    </a:cubicBezTo>
                    <a:cubicBezTo>
                      <a:pt x="7600" y="1519"/>
                      <a:pt x="7597" y="1522"/>
                      <a:pt x="7593" y="1522"/>
                    </a:cubicBezTo>
                    <a:cubicBezTo>
                      <a:pt x="7582" y="1522"/>
                      <a:pt x="7560" y="1501"/>
                      <a:pt x="7539" y="1479"/>
                    </a:cubicBezTo>
                    <a:cubicBezTo>
                      <a:pt x="7539" y="1479"/>
                      <a:pt x="7539" y="1449"/>
                      <a:pt x="7539" y="1449"/>
                    </a:cubicBezTo>
                    <a:close/>
                    <a:moveTo>
                      <a:pt x="7478" y="1540"/>
                    </a:moveTo>
                    <a:cubicBezTo>
                      <a:pt x="7448" y="1540"/>
                      <a:pt x="7448" y="1540"/>
                      <a:pt x="7448" y="1571"/>
                    </a:cubicBezTo>
                    <a:cubicBezTo>
                      <a:pt x="7448" y="1601"/>
                      <a:pt x="7478" y="1631"/>
                      <a:pt x="7478" y="1631"/>
                    </a:cubicBezTo>
                    <a:cubicBezTo>
                      <a:pt x="7508" y="1631"/>
                      <a:pt x="7508" y="1631"/>
                      <a:pt x="7508" y="1601"/>
                    </a:cubicBezTo>
                    <a:cubicBezTo>
                      <a:pt x="7539" y="1571"/>
                      <a:pt x="7508" y="1540"/>
                      <a:pt x="7478" y="1540"/>
                    </a:cubicBezTo>
                    <a:close/>
                    <a:moveTo>
                      <a:pt x="7508" y="2330"/>
                    </a:moveTo>
                    <a:cubicBezTo>
                      <a:pt x="7539" y="2330"/>
                      <a:pt x="7508" y="2361"/>
                      <a:pt x="7508" y="2361"/>
                    </a:cubicBezTo>
                    <a:lnTo>
                      <a:pt x="7478" y="2361"/>
                    </a:lnTo>
                    <a:lnTo>
                      <a:pt x="7448" y="2330"/>
                    </a:lnTo>
                    <a:close/>
                    <a:moveTo>
                      <a:pt x="7326" y="2330"/>
                    </a:moveTo>
                    <a:lnTo>
                      <a:pt x="7387" y="2361"/>
                    </a:lnTo>
                    <a:cubicBezTo>
                      <a:pt x="7448" y="2422"/>
                      <a:pt x="7448" y="2422"/>
                      <a:pt x="7387" y="2422"/>
                    </a:cubicBezTo>
                    <a:cubicBezTo>
                      <a:pt x="7357" y="2391"/>
                      <a:pt x="7326" y="2391"/>
                      <a:pt x="7296" y="2361"/>
                    </a:cubicBezTo>
                    <a:cubicBezTo>
                      <a:pt x="7326" y="2330"/>
                      <a:pt x="7326" y="2330"/>
                      <a:pt x="7326" y="2330"/>
                    </a:cubicBezTo>
                    <a:close/>
                    <a:moveTo>
                      <a:pt x="7302" y="2744"/>
                    </a:moveTo>
                    <a:cubicBezTo>
                      <a:pt x="7314" y="2744"/>
                      <a:pt x="7342" y="2772"/>
                      <a:pt x="7387" y="2817"/>
                    </a:cubicBezTo>
                    <a:cubicBezTo>
                      <a:pt x="7402" y="2832"/>
                      <a:pt x="7410" y="2840"/>
                      <a:pt x="7406" y="2840"/>
                    </a:cubicBezTo>
                    <a:cubicBezTo>
                      <a:pt x="7402" y="2840"/>
                      <a:pt x="7387" y="2832"/>
                      <a:pt x="7357" y="2817"/>
                    </a:cubicBezTo>
                    <a:cubicBezTo>
                      <a:pt x="7326" y="2786"/>
                      <a:pt x="7296" y="2756"/>
                      <a:pt x="7296" y="2756"/>
                    </a:cubicBezTo>
                    <a:cubicBezTo>
                      <a:pt x="7296" y="2748"/>
                      <a:pt x="7298" y="2744"/>
                      <a:pt x="7302" y="2744"/>
                    </a:cubicBezTo>
                    <a:close/>
                    <a:moveTo>
                      <a:pt x="7144" y="2847"/>
                    </a:moveTo>
                    <a:cubicBezTo>
                      <a:pt x="7174" y="2847"/>
                      <a:pt x="7205" y="2878"/>
                      <a:pt x="7205" y="2878"/>
                    </a:cubicBezTo>
                    <a:lnTo>
                      <a:pt x="7205" y="2908"/>
                    </a:lnTo>
                    <a:cubicBezTo>
                      <a:pt x="7174" y="2878"/>
                      <a:pt x="7144" y="2878"/>
                      <a:pt x="7144" y="2847"/>
                    </a:cubicBezTo>
                    <a:close/>
                    <a:moveTo>
                      <a:pt x="6948" y="3139"/>
                    </a:moveTo>
                    <a:cubicBezTo>
                      <a:pt x="6949" y="3139"/>
                      <a:pt x="6952" y="3142"/>
                      <a:pt x="6961" y="3151"/>
                    </a:cubicBezTo>
                    <a:cubicBezTo>
                      <a:pt x="6961" y="3145"/>
                      <a:pt x="6963" y="3143"/>
                      <a:pt x="6965" y="3143"/>
                    </a:cubicBezTo>
                    <a:cubicBezTo>
                      <a:pt x="6972" y="3143"/>
                      <a:pt x="6992" y="3182"/>
                      <a:pt x="6992" y="3182"/>
                    </a:cubicBezTo>
                    <a:lnTo>
                      <a:pt x="6961" y="3182"/>
                    </a:lnTo>
                    <a:cubicBezTo>
                      <a:pt x="6961" y="3160"/>
                      <a:pt x="6946" y="3139"/>
                      <a:pt x="6948" y="3139"/>
                    </a:cubicBezTo>
                    <a:close/>
                    <a:moveTo>
                      <a:pt x="7314" y="3168"/>
                    </a:moveTo>
                    <a:cubicBezTo>
                      <a:pt x="7313" y="3168"/>
                      <a:pt x="7316" y="3171"/>
                      <a:pt x="7326" y="3182"/>
                    </a:cubicBezTo>
                    <a:cubicBezTo>
                      <a:pt x="7326" y="3182"/>
                      <a:pt x="7357" y="3182"/>
                      <a:pt x="7387" y="3212"/>
                    </a:cubicBezTo>
                    <a:cubicBezTo>
                      <a:pt x="7387" y="3182"/>
                      <a:pt x="7387" y="3182"/>
                      <a:pt x="7357" y="3182"/>
                    </a:cubicBezTo>
                    <a:cubicBezTo>
                      <a:pt x="7336" y="3182"/>
                      <a:pt x="7316" y="3168"/>
                      <a:pt x="7314" y="3168"/>
                    </a:cubicBezTo>
                    <a:close/>
                    <a:moveTo>
                      <a:pt x="7053" y="3333"/>
                    </a:moveTo>
                    <a:cubicBezTo>
                      <a:pt x="7083" y="3333"/>
                      <a:pt x="7113" y="3364"/>
                      <a:pt x="7113" y="3364"/>
                    </a:cubicBezTo>
                    <a:cubicBezTo>
                      <a:pt x="7129" y="3379"/>
                      <a:pt x="7129" y="3387"/>
                      <a:pt x="7117" y="3387"/>
                    </a:cubicBezTo>
                    <a:cubicBezTo>
                      <a:pt x="7106" y="3387"/>
                      <a:pt x="7083" y="3379"/>
                      <a:pt x="7053" y="3364"/>
                    </a:cubicBezTo>
                    <a:cubicBezTo>
                      <a:pt x="7053" y="3333"/>
                      <a:pt x="7053" y="3333"/>
                      <a:pt x="7053" y="3333"/>
                    </a:cubicBezTo>
                    <a:close/>
                    <a:moveTo>
                      <a:pt x="7053" y="3485"/>
                    </a:moveTo>
                    <a:lnTo>
                      <a:pt x="7053" y="3516"/>
                    </a:lnTo>
                    <a:lnTo>
                      <a:pt x="7022" y="3516"/>
                    </a:lnTo>
                    <a:lnTo>
                      <a:pt x="7022" y="3485"/>
                    </a:lnTo>
                    <a:close/>
                    <a:moveTo>
                      <a:pt x="6055" y="3594"/>
                    </a:moveTo>
                    <a:cubicBezTo>
                      <a:pt x="6040" y="3594"/>
                      <a:pt x="6037" y="3616"/>
                      <a:pt x="6080" y="3637"/>
                    </a:cubicBezTo>
                    <a:cubicBezTo>
                      <a:pt x="6095" y="3653"/>
                      <a:pt x="6103" y="3660"/>
                      <a:pt x="6106" y="3660"/>
                    </a:cubicBezTo>
                    <a:cubicBezTo>
                      <a:pt x="6110" y="3660"/>
                      <a:pt x="6110" y="3653"/>
                      <a:pt x="6110" y="3637"/>
                    </a:cubicBezTo>
                    <a:cubicBezTo>
                      <a:pt x="6110" y="3637"/>
                      <a:pt x="6110" y="3607"/>
                      <a:pt x="6080" y="3607"/>
                    </a:cubicBezTo>
                    <a:cubicBezTo>
                      <a:pt x="6071" y="3598"/>
                      <a:pt x="6062" y="3594"/>
                      <a:pt x="6055" y="3594"/>
                    </a:cubicBezTo>
                    <a:close/>
                    <a:moveTo>
                      <a:pt x="6637" y="3746"/>
                    </a:moveTo>
                    <a:cubicBezTo>
                      <a:pt x="6630" y="3746"/>
                      <a:pt x="6637" y="3759"/>
                      <a:pt x="6657" y="3759"/>
                    </a:cubicBezTo>
                    <a:cubicBezTo>
                      <a:pt x="6647" y="3749"/>
                      <a:pt x="6641" y="3746"/>
                      <a:pt x="6637" y="3746"/>
                    </a:cubicBezTo>
                    <a:close/>
                    <a:moveTo>
                      <a:pt x="6809" y="3698"/>
                    </a:moveTo>
                    <a:cubicBezTo>
                      <a:pt x="6840" y="3729"/>
                      <a:pt x="6840" y="3729"/>
                      <a:pt x="6840" y="3729"/>
                    </a:cubicBezTo>
                    <a:cubicBezTo>
                      <a:pt x="6809" y="3759"/>
                      <a:pt x="6809" y="3759"/>
                      <a:pt x="6779" y="3759"/>
                    </a:cubicBezTo>
                    <a:cubicBezTo>
                      <a:pt x="6779" y="3759"/>
                      <a:pt x="6749" y="3729"/>
                      <a:pt x="6749" y="3729"/>
                    </a:cubicBezTo>
                    <a:cubicBezTo>
                      <a:pt x="6779" y="3698"/>
                      <a:pt x="6809" y="3698"/>
                      <a:pt x="6809" y="3698"/>
                    </a:cubicBezTo>
                    <a:close/>
                    <a:moveTo>
                      <a:pt x="6657" y="4002"/>
                    </a:moveTo>
                    <a:cubicBezTo>
                      <a:pt x="6688" y="4002"/>
                      <a:pt x="6688" y="4002"/>
                      <a:pt x="6688" y="4033"/>
                    </a:cubicBezTo>
                    <a:lnTo>
                      <a:pt x="6627" y="4033"/>
                    </a:lnTo>
                    <a:cubicBezTo>
                      <a:pt x="6627" y="4002"/>
                      <a:pt x="6657" y="4002"/>
                      <a:pt x="6657" y="4002"/>
                    </a:cubicBezTo>
                    <a:close/>
                    <a:moveTo>
                      <a:pt x="7113" y="4093"/>
                    </a:moveTo>
                    <a:lnTo>
                      <a:pt x="7083" y="4124"/>
                    </a:lnTo>
                    <a:lnTo>
                      <a:pt x="7144" y="4124"/>
                    </a:lnTo>
                    <a:cubicBezTo>
                      <a:pt x="7144" y="4093"/>
                      <a:pt x="7144" y="4093"/>
                      <a:pt x="7113" y="4093"/>
                    </a:cubicBezTo>
                    <a:close/>
                    <a:moveTo>
                      <a:pt x="6627" y="4306"/>
                    </a:moveTo>
                    <a:cubicBezTo>
                      <a:pt x="6657" y="4337"/>
                      <a:pt x="6627" y="4337"/>
                      <a:pt x="6566" y="4337"/>
                    </a:cubicBezTo>
                    <a:cubicBezTo>
                      <a:pt x="6536" y="4306"/>
                      <a:pt x="6536" y="4306"/>
                      <a:pt x="6536" y="4306"/>
                    </a:cubicBezTo>
                    <a:close/>
                    <a:moveTo>
                      <a:pt x="6536" y="4397"/>
                    </a:moveTo>
                    <a:lnTo>
                      <a:pt x="6536" y="4428"/>
                    </a:lnTo>
                    <a:lnTo>
                      <a:pt x="6536" y="4458"/>
                    </a:lnTo>
                    <a:cubicBezTo>
                      <a:pt x="6505" y="4428"/>
                      <a:pt x="6475" y="4428"/>
                      <a:pt x="6505" y="4397"/>
                    </a:cubicBezTo>
                    <a:close/>
                    <a:moveTo>
                      <a:pt x="6445" y="4458"/>
                    </a:moveTo>
                    <a:lnTo>
                      <a:pt x="6445" y="4458"/>
                    </a:lnTo>
                    <a:cubicBezTo>
                      <a:pt x="6460" y="4473"/>
                      <a:pt x="6460" y="4481"/>
                      <a:pt x="6456" y="4481"/>
                    </a:cubicBezTo>
                    <a:cubicBezTo>
                      <a:pt x="6452" y="4481"/>
                      <a:pt x="6445" y="4473"/>
                      <a:pt x="6445" y="4458"/>
                    </a:cubicBezTo>
                    <a:close/>
                    <a:moveTo>
                      <a:pt x="5898" y="5340"/>
                    </a:moveTo>
                    <a:lnTo>
                      <a:pt x="5898" y="5370"/>
                    </a:lnTo>
                    <a:cubicBezTo>
                      <a:pt x="5867" y="5370"/>
                      <a:pt x="5837" y="5340"/>
                      <a:pt x="5837" y="5340"/>
                    </a:cubicBezTo>
                    <a:close/>
                    <a:moveTo>
                      <a:pt x="5630" y="5665"/>
                    </a:moveTo>
                    <a:cubicBezTo>
                      <a:pt x="5646" y="5665"/>
                      <a:pt x="5685" y="5704"/>
                      <a:pt x="5685" y="5704"/>
                    </a:cubicBezTo>
                    <a:cubicBezTo>
                      <a:pt x="5685" y="5720"/>
                      <a:pt x="5685" y="5727"/>
                      <a:pt x="5681" y="5727"/>
                    </a:cubicBezTo>
                    <a:cubicBezTo>
                      <a:pt x="5677" y="5727"/>
                      <a:pt x="5670" y="5720"/>
                      <a:pt x="5654" y="5704"/>
                    </a:cubicBezTo>
                    <a:cubicBezTo>
                      <a:pt x="5624" y="5704"/>
                      <a:pt x="5624" y="5674"/>
                      <a:pt x="5624" y="5674"/>
                    </a:cubicBezTo>
                    <a:cubicBezTo>
                      <a:pt x="5624" y="5668"/>
                      <a:pt x="5626" y="5665"/>
                      <a:pt x="5630" y="5665"/>
                    </a:cubicBezTo>
                    <a:close/>
                    <a:moveTo>
                      <a:pt x="5654" y="6039"/>
                    </a:moveTo>
                    <a:cubicBezTo>
                      <a:pt x="5685" y="6069"/>
                      <a:pt x="5715" y="6099"/>
                      <a:pt x="5715" y="6099"/>
                    </a:cubicBezTo>
                    <a:cubicBezTo>
                      <a:pt x="5685" y="6099"/>
                      <a:pt x="5654" y="6069"/>
                      <a:pt x="5654" y="6069"/>
                    </a:cubicBezTo>
                    <a:lnTo>
                      <a:pt x="5654" y="6039"/>
                    </a:lnTo>
                    <a:close/>
                    <a:moveTo>
                      <a:pt x="5411" y="6130"/>
                    </a:moveTo>
                    <a:lnTo>
                      <a:pt x="5411" y="6160"/>
                    </a:lnTo>
                    <a:cubicBezTo>
                      <a:pt x="5381" y="6160"/>
                      <a:pt x="5350" y="6130"/>
                      <a:pt x="5350" y="6130"/>
                    </a:cubicBezTo>
                    <a:close/>
                    <a:moveTo>
                      <a:pt x="4560" y="7011"/>
                    </a:moveTo>
                    <a:cubicBezTo>
                      <a:pt x="4591" y="7011"/>
                      <a:pt x="4621" y="7042"/>
                      <a:pt x="4591" y="7072"/>
                    </a:cubicBezTo>
                    <a:cubicBezTo>
                      <a:pt x="4575" y="7087"/>
                      <a:pt x="4568" y="7095"/>
                      <a:pt x="4560" y="7095"/>
                    </a:cubicBezTo>
                    <a:cubicBezTo>
                      <a:pt x="4553" y="7095"/>
                      <a:pt x="4545" y="7087"/>
                      <a:pt x="4530" y="7072"/>
                    </a:cubicBezTo>
                    <a:cubicBezTo>
                      <a:pt x="4530" y="7042"/>
                      <a:pt x="4530" y="7011"/>
                      <a:pt x="4560" y="7011"/>
                    </a:cubicBezTo>
                    <a:close/>
                    <a:moveTo>
                      <a:pt x="4074" y="7498"/>
                    </a:moveTo>
                    <a:cubicBezTo>
                      <a:pt x="4074" y="7528"/>
                      <a:pt x="4104" y="7558"/>
                      <a:pt x="4104" y="7558"/>
                    </a:cubicBezTo>
                    <a:lnTo>
                      <a:pt x="4074" y="7589"/>
                    </a:lnTo>
                    <a:cubicBezTo>
                      <a:pt x="4074" y="7558"/>
                      <a:pt x="4043" y="7528"/>
                      <a:pt x="4043" y="7528"/>
                    </a:cubicBezTo>
                    <a:lnTo>
                      <a:pt x="4074" y="7498"/>
                    </a:lnTo>
                    <a:close/>
                    <a:moveTo>
                      <a:pt x="2581" y="8660"/>
                    </a:moveTo>
                    <a:cubicBezTo>
                      <a:pt x="2577" y="8660"/>
                      <a:pt x="2584" y="8668"/>
                      <a:pt x="2615" y="8683"/>
                    </a:cubicBezTo>
                    <a:cubicBezTo>
                      <a:pt x="2600" y="8668"/>
                      <a:pt x="2584" y="8660"/>
                      <a:pt x="2581" y="8660"/>
                    </a:cubicBezTo>
                    <a:close/>
                    <a:moveTo>
                      <a:pt x="3162" y="8622"/>
                    </a:moveTo>
                    <a:cubicBezTo>
                      <a:pt x="3192" y="8653"/>
                      <a:pt x="3162" y="8683"/>
                      <a:pt x="3162" y="8683"/>
                    </a:cubicBezTo>
                    <a:cubicBezTo>
                      <a:pt x="3162" y="8683"/>
                      <a:pt x="3162" y="8683"/>
                      <a:pt x="3132" y="8653"/>
                    </a:cubicBezTo>
                    <a:cubicBezTo>
                      <a:pt x="3132" y="8653"/>
                      <a:pt x="3101" y="8622"/>
                      <a:pt x="3132" y="8622"/>
                    </a:cubicBezTo>
                    <a:close/>
                    <a:moveTo>
                      <a:pt x="2736" y="8714"/>
                    </a:moveTo>
                    <a:cubicBezTo>
                      <a:pt x="2767" y="8714"/>
                      <a:pt x="2767" y="8714"/>
                      <a:pt x="2797" y="8744"/>
                    </a:cubicBezTo>
                    <a:cubicBezTo>
                      <a:pt x="2797" y="8774"/>
                      <a:pt x="2797" y="8774"/>
                      <a:pt x="2767" y="8774"/>
                    </a:cubicBezTo>
                    <a:cubicBezTo>
                      <a:pt x="2736" y="8744"/>
                      <a:pt x="2736" y="8744"/>
                      <a:pt x="2736" y="8714"/>
                    </a:cubicBezTo>
                    <a:close/>
                    <a:moveTo>
                      <a:pt x="2676" y="8805"/>
                    </a:moveTo>
                    <a:lnTo>
                      <a:pt x="2706" y="8835"/>
                    </a:lnTo>
                    <a:lnTo>
                      <a:pt x="2645" y="8835"/>
                    </a:lnTo>
                    <a:lnTo>
                      <a:pt x="2676" y="8805"/>
                    </a:lnTo>
                    <a:close/>
                    <a:moveTo>
                      <a:pt x="2980" y="8774"/>
                    </a:moveTo>
                    <a:lnTo>
                      <a:pt x="3040" y="8805"/>
                    </a:lnTo>
                    <a:lnTo>
                      <a:pt x="3040" y="8835"/>
                    </a:lnTo>
                    <a:cubicBezTo>
                      <a:pt x="3010" y="8805"/>
                      <a:pt x="2980" y="8805"/>
                      <a:pt x="2980" y="8774"/>
                    </a:cubicBezTo>
                    <a:close/>
                    <a:moveTo>
                      <a:pt x="2554" y="8865"/>
                    </a:moveTo>
                    <a:cubicBezTo>
                      <a:pt x="2534" y="8865"/>
                      <a:pt x="2540" y="8879"/>
                      <a:pt x="2547" y="8879"/>
                    </a:cubicBezTo>
                    <a:cubicBezTo>
                      <a:pt x="2551" y="8879"/>
                      <a:pt x="2554" y="8876"/>
                      <a:pt x="2554" y="8865"/>
                    </a:cubicBezTo>
                    <a:close/>
                    <a:moveTo>
                      <a:pt x="2584" y="8926"/>
                    </a:moveTo>
                    <a:lnTo>
                      <a:pt x="2554" y="8957"/>
                    </a:lnTo>
                    <a:cubicBezTo>
                      <a:pt x="2554" y="8957"/>
                      <a:pt x="2554" y="8957"/>
                      <a:pt x="2524" y="8926"/>
                    </a:cubicBezTo>
                    <a:close/>
                    <a:moveTo>
                      <a:pt x="2432" y="9078"/>
                    </a:moveTo>
                    <a:lnTo>
                      <a:pt x="2432" y="9078"/>
                    </a:lnTo>
                    <a:cubicBezTo>
                      <a:pt x="2432" y="9078"/>
                      <a:pt x="2463" y="9078"/>
                      <a:pt x="2493" y="9109"/>
                    </a:cubicBezTo>
                    <a:lnTo>
                      <a:pt x="2463" y="9109"/>
                    </a:lnTo>
                    <a:cubicBezTo>
                      <a:pt x="2463" y="9109"/>
                      <a:pt x="2432" y="9078"/>
                      <a:pt x="2432" y="9078"/>
                    </a:cubicBezTo>
                    <a:close/>
                    <a:moveTo>
                      <a:pt x="1955" y="9521"/>
                    </a:moveTo>
                    <a:cubicBezTo>
                      <a:pt x="1960" y="9521"/>
                      <a:pt x="1966" y="9524"/>
                      <a:pt x="1976" y="9534"/>
                    </a:cubicBezTo>
                    <a:cubicBezTo>
                      <a:pt x="1999" y="9579"/>
                      <a:pt x="2005" y="9607"/>
                      <a:pt x="1994" y="9607"/>
                    </a:cubicBezTo>
                    <a:cubicBezTo>
                      <a:pt x="1991" y="9607"/>
                      <a:pt x="1985" y="9603"/>
                      <a:pt x="1976" y="9595"/>
                    </a:cubicBezTo>
                    <a:cubicBezTo>
                      <a:pt x="1976" y="9595"/>
                      <a:pt x="1976" y="9565"/>
                      <a:pt x="1946" y="9534"/>
                    </a:cubicBezTo>
                    <a:cubicBezTo>
                      <a:pt x="1946" y="9534"/>
                      <a:pt x="1946" y="9521"/>
                      <a:pt x="1955" y="9521"/>
                    </a:cubicBezTo>
                    <a:close/>
                    <a:moveTo>
                      <a:pt x="1648" y="10012"/>
                    </a:moveTo>
                    <a:cubicBezTo>
                      <a:pt x="1663" y="10012"/>
                      <a:pt x="1703" y="10057"/>
                      <a:pt x="1703" y="10081"/>
                    </a:cubicBezTo>
                    <a:cubicBezTo>
                      <a:pt x="1703" y="10097"/>
                      <a:pt x="1703" y="10104"/>
                      <a:pt x="1699" y="10104"/>
                    </a:cubicBezTo>
                    <a:cubicBezTo>
                      <a:pt x="1695" y="10104"/>
                      <a:pt x="1688" y="10097"/>
                      <a:pt x="1673" y="10081"/>
                    </a:cubicBezTo>
                    <a:cubicBezTo>
                      <a:pt x="1642" y="10051"/>
                      <a:pt x="1642" y="10021"/>
                      <a:pt x="1642" y="10021"/>
                    </a:cubicBezTo>
                    <a:cubicBezTo>
                      <a:pt x="1642" y="10015"/>
                      <a:pt x="1644" y="10012"/>
                      <a:pt x="1648" y="10012"/>
                    </a:cubicBezTo>
                    <a:close/>
                    <a:moveTo>
                      <a:pt x="973" y="10628"/>
                    </a:moveTo>
                    <a:lnTo>
                      <a:pt x="973" y="10628"/>
                    </a:lnTo>
                    <a:cubicBezTo>
                      <a:pt x="991" y="10646"/>
                      <a:pt x="998" y="10664"/>
                      <a:pt x="996" y="10664"/>
                    </a:cubicBezTo>
                    <a:cubicBezTo>
                      <a:pt x="994" y="10664"/>
                      <a:pt x="986" y="10654"/>
                      <a:pt x="973" y="10628"/>
                    </a:cubicBezTo>
                    <a:close/>
                    <a:moveTo>
                      <a:pt x="260" y="11885"/>
                    </a:moveTo>
                    <a:cubicBezTo>
                      <a:pt x="265" y="11885"/>
                      <a:pt x="280" y="11892"/>
                      <a:pt x="305" y="11905"/>
                    </a:cubicBezTo>
                    <a:cubicBezTo>
                      <a:pt x="335" y="11935"/>
                      <a:pt x="366" y="11935"/>
                      <a:pt x="366" y="11966"/>
                    </a:cubicBezTo>
                    <a:cubicBezTo>
                      <a:pt x="389" y="11989"/>
                      <a:pt x="394" y="11999"/>
                      <a:pt x="389" y="11999"/>
                    </a:cubicBezTo>
                    <a:cubicBezTo>
                      <a:pt x="380" y="11999"/>
                      <a:pt x="342" y="11973"/>
                      <a:pt x="305" y="11935"/>
                    </a:cubicBezTo>
                    <a:cubicBezTo>
                      <a:pt x="269" y="11900"/>
                      <a:pt x="254" y="11885"/>
                      <a:pt x="260" y="11885"/>
                    </a:cubicBezTo>
                    <a:close/>
                    <a:moveTo>
                      <a:pt x="7843" y="0"/>
                    </a:moveTo>
                    <a:cubicBezTo>
                      <a:pt x="7833" y="0"/>
                      <a:pt x="7830" y="8"/>
                      <a:pt x="7843" y="20"/>
                    </a:cubicBezTo>
                    <a:lnTo>
                      <a:pt x="7812" y="51"/>
                    </a:lnTo>
                    <a:cubicBezTo>
                      <a:pt x="7788" y="45"/>
                      <a:pt x="7769" y="42"/>
                      <a:pt x="7754" y="42"/>
                    </a:cubicBezTo>
                    <a:cubicBezTo>
                      <a:pt x="7696" y="42"/>
                      <a:pt x="7715" y="81"/>
                      <a:pt x="7812" y="81"/>
                    </a:cubicBezTo>
                    <a:lnTo>
                      <a:pt x="7843" y="81"/>
                    </a:lnTo>
                    <a:cubicBezTo>
                      <a:pt x="7752" y="81"/>
                      <a:pt x="7752" y="112"/>
                      <a:pt x="7752" y="112"/>
                    </a:cubicBezTo>
                    <a:cubicBezTo>
                      <a:pt x="7752" y="142"/>
                      <a:pt x="7752" y="142"/>
                      <a:pt x="7721" y="142"/>
                    </a:cubicBezTo>
                    <a:cubicBezTo>
                      <a:pt x="7691" y="142"/>
                      <a:pt x="7660" y="142"/>
                      <a:pt x="7660" y="172"/>
                    </a:cubicBezTo>
                    <a:lnTo>
                      <a:pt x="7691" y="172"/>
                    </a:lnTo>
                    <a:cubicBezTo>
                      <a:pt x="7721" y="172"/>
                      <a:pt x="7721" y="203"/>
                      <a:pt x="7660" y="203"/>
                    </a:cubicBezTo>
                    <a:cubicBezTo>
                      <a:pt x="7630" y="233"/>
                      <a:pt x="7630" y="233"/>
                      <a:pt x="7691" y="233"/>
                    </a:cubicBezTo>
                    <a:cubicBezTo>
                      <a:pt x="7752" y="233"/>
                      <a:pt x="7752" y="264"/>
                      <a:pt x="7691" y="294"/>
                    </a:cubicBezTo>
                    <a:cubicBezTo>
                      <a:pt x="7691" y="294"/>
                      <a:pt x="7691" y="294"/>
                      <a:pt x="7691" y="324"/>
                    </a:cubicBezTo>
                    <a:cubicBezTo>
                      <a:pt x="7691" y="324"/>
                      <a:pt x="7721" y="324"/>
                      <a:pt x="7752" y="355"/>
                    </a:cubicBezTo>
                    <a:lnTo>
                      <a:pt x="7782" y="355"/>
                    </a:lnTo>
                    <a:cubicBezTo>
                      <a:pt x="7752" y="385"/>
                      <a:pt x="7721" y="385"/>
                      <a:pt x="7721" y="385"/>
                    </a:cubicBezTo>
                    <a:cubicBezTo>
                      <a:pt x="7712" y="376"/>
                      <a:pt x="7706" y="373"/>
                      <a:pt x="7701" y="373"/>
                    </a:cubicBezTo>
                    <a:cubicBezTo>
                      <a:pt x="7688" y="373"/>
                      <a:pt x="7682" y="394"/>
                      <a:pt x="7660" y="416"/>
                    </a:cubicBezTo>
                    <a:cubicBezTo>
                      <a:pt x="7660" y="416"/>
                      <a:pt x="7660" y="446"/>
                      <a:pt x="7691" y="446"/>
                    </a:cubicBezTo>
                    <a:lnTo>
                      <a:pt x="7660" y="446"/>
                    </a:lnTo>
                    <a:cubicBezTo>
                      <a:pt x="7660" y="476"/>
                      <a:pt x="7630" y="476"/>
                      <a:pt x="7660" y="476"/>
                    </a:cubicBezTo>
                    <a:cubicBezTo>
                      <a:pt x="7660" y="476"/>
                      <a:pt x="7660" y="476"/>
                      <a:pt x="7630" y="507"/>
                    </a:cubicBezTo>
                    <a:cubicBezTo>
                      <a:pt x="7581" y="531"/>
                      <a:pt x="7611" y="576"/>
                      <a:pt x="7673" y="576"/>
                    </a:cubicBezTo>
                    <a:cubicBezTo>
                      <a:pt x="7688" y="576"/>
                      <a:pt x="7704" y="573"/>
                      <a:pt x="7721" y="567"/>
                    </a:cubicBezTo>
                    <a:cubicBezTo>
                      <a:pt x="7721" y="598"/>
                      <a:pt x="7752" y="598"/>
                      <a:pt x="7752" y="598"/>
                    </a:cubicBezTo>
                    <a:cubicBezTo>
                      <a:pt x="7782" y="598"/>
                      <a:pt x="7782" y="628"/>
                      <a:pt x="7782" y="628"/>
                    </a:cubicBezTo>
                    <a:lnTo>
                      <a:pt x="7691" y="628"/>
                    </a:lnTo>
                    <a:cubicBezTo>
                      <a:pt x="7664" y="619"/>
                      <a:pt x="7643" y="616"/>
                      <a:pt x="7628" y="616"/>
                    </a:cubicBezTo>
                    <a:cubicBezTo>
                      <a:pt x="7592" y="616"/>
                      <a:pt x="7596" y="637"/>
                      <a:pt x="7660" y="659"/>
                    </a:cubicBezTo>
                    <a:lnTo>
                      <a:pt x="7630" y="659"/>
                    </a:lnTo>
                    <a:cubicBezTo>
                      <a:pt x="7600" y="659"/>
                      <a:pt x="7600" y="659"/>
                      <a:pt x="7630" y="689"/>
                    </a:cubicBezTo>
                    <a:cubicBezTo>
                      <a:pt x="7630" y="719"/>
                      <a:pt x="7691" y="750"/>
                      <a:pt x="7721" y="750"/>
                    </a:cubicBezTo>
                    <a:cubicBezTo>
                      <a:pt x="7752" y="750"/>
                      <a:pt x="7752" y="780"/>
                      <a:pt x="7752" y="780"/>
                    </a:cubicBezTo>
                    <a:lnTo>
                      <a:pt x="7721" y="780"/>
                    </a:lnTo>
                    <a:cubicBezTo>
                      <a:pt x="7630" y="780"/>
                      <a:pt x="7630" y="811"/>
                      <a:pt x="7721" y="841"/>
                    </a:cubicBezTo>
                    <a:lnTo>
                      <a:pt x="7660" y="841"/>
                    </a:lnTo>
                    <a:cubicBezTo>
                      <a:pt x="7630" y="841"/>
                      <a:pt x="7600" y="841"/>
                      <a:pt x="7630" y="932"/>
                    </a:cubicBezTo>
                    <a:cubicBezTo>
                      <a:pt x="7600" y="993"/>
                      <a:pt x="7600" y="1054"/>
                      <a:pt x="7569" y="1054"/>
                    </a:cubicBezTo>
                    <a:cubicBezTo>
                      <a:pt x="7565" y="1050"/>
                      <a:pt x="7562" y="1048"/>
                      <a:pt x="7560" y="1048"/>
                    </a:cubicBezTo>
                    <a:lnTo>
                      <a:pt x="7560" y="1048"/>
                    </a:lnTo>
                    <a:cubicBezTo>
                      <a:pt x="7548" y="1048"/>
                      <a:pt x="7578" y="1123"/>
                      <a:pt x="7630" y="1175"/>
                    </a:cubicBezTo>
                    <a:cubicBezTo>
                      <a:pt x="7621" y="1167"/>
                      <a:pt x="7615" y="1163"/>
                      <a:pt x="7610" y="1163"/>
                    </a:cubicBezTo>
                    <a:cubicBezTo>
                      <a:pt x="7600" y="1163"/>
                      <a:pt x="7600" y="1184"/>
                      <a:pt x="7600" y="1206"/>
                    </a:cubicBezTo>
                    <a:cubicBezTo>
                      <a:pt x="7600" y="1241"/>
                      <a:pt x="7600" y="1256"/>
                      <a:pt x="7587" y="1256"/>
                    </a:cubicBezTo>
                    <a:cubicBezTo>
                      <a:pt x="7579" y="1256"/>
                      <a:pt x="7564" y="1249"/>
                      <a:pt x="7539" y="1236"/>
                    </a:cubicBezTo>
                    <a:cubicBezTo>
                      <a:pt x="7514" y="1224"/>
                      <a:pt x="7499" y="1216"/>
                      <a:pt x="7495" y="1216"/>
                    </a:cubicBezTo>
                    <a:cubicBezTo>
                      <a:pt x="7489" y="1216"/>
                      <a:pt x="7503" y="1231"/>
                      <a:pt x="7539" y="1267"/>
                    </a:cubicBezTo>
                    <a:cubicBezTo>
                      <a:pt x="7600" y="1297"/>
                      <a:pt x="7569" y="1327"/>
                      <a:pt x="7508" y="1327"/>
                    </a:cubicBezTo>
                    <a:cubicBezTo>
                      <a:pt x="7478" y="1327"/>
                      <a:pt x="7448" y="1327"/>
                      <a:pt x="7448" y="1358"/>
                    </a:cubicBezTo>
                    <a:cubicBezTo>
                      <a:pt x="7478" y="1388"/>
                      <a:pt x="7478" y="1419"/>
                      <a:pt x="7478" y="1449"/>
                    </a:cubicBezTo>
                    <a:cubicBezTo>
                      <a:pt x="7448" y="1510"/>
                      <a:pt x="7448" y="1510"/>
                      <a:pt x="7508" y="1510"/>
                    </a:cubicBezTo>
                    <a:cubicBezTo>
                      <a:pt x="7569" y="1540"/>
                      <a:pt x="7569" y="1571"/>
                      <a:pt x="7569" y="1601"/>
                    </a:cubicBezTo>
                    <a:cubicBezTo>
                      <a:pt x="7569" y="1601"/>
                      <a:pt x="7569" y="1631"/>
                      <a:pt x="7539" y="1631"/>
                    </a:cubicBezTo>
                    <a:lnTo>
                      <a:pt x="7478" y="1631"/>
                    </a:lnTo>
                    <a:cubicBezTo>
                      <a:pt x="7478" y="1662"/>
                      <a:pt x="7478" y="1662"/>
                      <a:pt x="7448" y="1662"/>
                    </a:cubicBezTo>
                    <a:cubicBezTo>
                      <a:pt x="7448" y="1662"/>
                      <a:pt x="7417" y="1662"/>
                      <a:pt x="7387" y="1692"/>
                    </a:cubicBezTo>
                    <a:cubicBezTo>
                      <a:pt x="7387" y="1737"/>
                      <a:pt x="7387" y="1765"/>
                      <a:pt x="7375" y="1765"/>
                    </a:cubicBezTo>
                    <a:cubicBezTo>
                      <a:pt x="7371" y="1765"/>
                      <a:pt x="7365" y="1761"/>
                      <a:pt x="7357" y="1753"/>
                    </a:cubicBezTo>
                    <a:lnTo>
                      <a:pt x="7357" y="1753"/>
                    </a:lnTo>
                    <a:cubicBezTo>
                      <a:pt x="7357" y="1783"/>
                      <a:pt x="7357" y="1783"/>
                      <a:pt x="7387" y="1783"/>
                    </a:cubicBezTo>
                    <a:cubicBezTo>
                      <a:pt x="7417" y="1783"/>
                      <a:pt x="7448" y="1814"/>
                      <a:pt x="7387" y="1875"/>
                    </a:cubicBezTo>
                    <a:cubicBezTo>
                      <a:pt x="7357" y="1905"/>
                      <a:pt x="7357" y="1966"/>
                      <a:pt x="7387" y="1966"/>
                    </a:cubicBezTo>
                    <a:cubicBezTo>
                      <a:pt x="7387" y="1981"/>
                      <a:pt x="7387" y="1988"/>
                      <a:pt x="7383" y="1988"/>
                    </a:cubicBezTo>
                    <a:cubicBezTo>
                      <a:pt x="7379" y="1988"/>
                      <a:pt x="7372" y="1981"/>
                      <a:pt x="7357" y="1966"/>
                    </a:cubicBezTo>
                    <a:cubicBezTo>
                      <a:pt x="7296" y="1966"/>
                      <a:pt x="7265" y="1996"/>
                      <a:pt x="7326" y="2057"/>
                    </a:cubicBezTo>
                    <a:cubicBezTo>
                      <a:pt x="7357" y="2057"/>
                      <a:pt x="7357" y="2057"/>
                      <a:pt x="7326" y="2087"/>
                    </a:cubicBezTo>
                    <a:cubicBezTo>
                      <a:pt x="7326" y="2087"/>
                      <a:pt x="7326" y="2087"/>
                      <a:pt x="7326" y="2118"/>
                    </a:cubicBezTo>
                    <a:cubicBezTo>
                      <a:pt x="7357" y="2148"/>
                      <a:pt x="7357" y="2148"/>
                      <a:pt x="7326" y="2178"/>
                    </a:cubicBezTo>
                    <a:cubicBezTo>
                      <a:pt x="7316" y="2168"/>
                      <a:pt x="7309" y="2165"/>
                      <a:pt x="7305" y="2165"/>
                    </a:cubicBezTo>
                    <a:cubicBezTo>
                      <a:pt x="7296" y="2165"/>
                      <a:pt x="7296" y="2178"/>
                      <a:pt x="7296" y="2178"/>
                    </a:cubicBezTo>
                    <a:cubicBezTo>
                      <a:pt x="7296" y="2239"/>
                      <a:pt x="7235" y="2422"/>
                      <a:pt x="7205" y="2422"/>
                    </a:cubicBezTo>
                    <a:cubicBezTo>
                      <a:pt x="7235" y="2452"/>
                      <a:pt x="7235" y="2452"/>
                      <a:pt x="7235" y="2452"/>
                    </a:cubicBezTo>
                    <a:cubicBezTo>
                      <a:pt x="7144" y="2452"/>
                      <a:pt x="7174" y="2482"/>
                      <a:pt x="7235" y="2513"/>
                    </a:cubicBezTo>
                    <a:lnTo>
                      <a:pt x="7235" y="2482"/>
                    </a:lnTo>
                    <a:lnTo>
                      <a:pt x="7265" y="2482"/>
                    </a:lnTo>
                    <a:cubicBezTo>
                      <a:pt x="7314" y="2482"/>
                      <a:pt x="7304" y="2521"/>
                      <a:pt x="7252" y="2521"/>
                    </a:cubicBezTo>
                    <a:cubicBezTo>
                      <a:pt x="7239" y="2521"/>
                      <a:pt x="7223" y="2519"/>
                      <a:pt x="7205" y="2513"/>
                    </a:cubicBezTo>
                    <a:cubicBezTo>
                      <a:pt x="7144" y="2513"/>
                      <a:pt x="7144" y="2513"/>
                      <a:pt x="7205" y="2543"/>
                    </a:cubicBezTo>
                    <a:cubicBezTo>
                      <a:pt x="7248" y="2565"/>
                      <a:pt x="7245" y="2586"/>
                      <a:pt x="7218" y="2586"/>
                    </a:cubicBezTo>
                    <a:cubicBezTo>
                      <a:pt x="7207" y="2586"/>
                      <a:pt x="7192" y="2583"/>
                      <a:pt x="7174" y="2574"/>
                    </a:cubicBezTo>
                    <a:cubicBezTo>
                      <a:pt x="7113" y="2574"/>
                      <a:pt x="7113" y="2574"/>
                      <a:pt x="7174" y="2604"/>
                    </a:cubicBezTo>
                    <a:cubicBezTo>
                      <a:pt x="7262" y="2670"/>
                      <a:pt x="7286" y="2720"/>
                      <a:pt x="7248" y="2720"/>
                    </a:cubicBezTo>
                    <a:cubicBezTo>
                      <a:pt x="7233" y="2720"/>
                      <a:pt x="7208" y="2712"/>
                      <a:pt x="7174" y="2695"/>
                    </a:cubicBezTo>
                    <a:cubicBezTo>
                      <a:pt x="7144" y="2680"/>
                      <a:pt x="7113" y="2672"/>
                      <a:pt x="7091" y="2672"/>
                    </a:cubicBezTo>
                    <a:cubicBezTo>
                      <a:pt x="7068" y="2672"/>
                      <a:pt x="7053" y="2680"/>
                      <a:pt x="7053" y="2695"/>
                    </a:cubicBezTo>
                    <a:cubicBezTo>
                      <a:pt x="7053" y="2695"/>
                      <a:pt x="7083" y="2726"/>
                      <a:pt x="7113" y="2726"/>
                    </a:cubicBezTo>
                    <a:cubicBezTo>
                      <a:pt x="7174" y="2726"/>
                      <a:pt x="7174" y="2756"/>
                      <a:pt x="7113" y="2756"/>
                    </a:cubicBezTo>
                    <a:cubicBezTo>
                      <a:pt x="6992" y="2786"/>
                      <a:pt x="6992" y="2817"/>
                      <a:pt x="7022" y="2878"/>
                    </a:cubicBezTo>
                    <a:cubicBezTo>
                      <a:pt x="7042" y="2936"/>
                      <a:pt x="7049" y="2970"/>
                      <a:pt x="7035" y="2970"/>
                    </a:cubicBezTo>
                    <a:cubicBezTo>
                      <a:pt x="7027" y="2970"/>
                      <a:pt x="7013" y="2960"/>
                      <a:pt x="6992" y="2938"/>
                    </a:cubicBezTo>
                    <a:cubicBezTo>
                      <a:pt x="6977" y="2908"/>
                      <a:pt x="6969" y="2893"/>
                      <a:pt x="6965" y="2893"/>
                    </a:cubicBezTo>
                    <a:cubicBezTo>
                      <a:pt x="6961" y="2893"/>
                      <a:pt x="6961" y="2908"/>
                      <a:pt x="6961" y="2938"/>
                    </a:cubicBezTo>
                    <a:cubicBezTo>
                      <a:pt x="6961" y="2969"/>
                      <a:pt x="6931" y="2999"/>
                      <a:pt x="6931" y="2999"/>
                    </a:cubicBezTo>
                    <a:cubicBezTo>
                      <a:pt x="6931" y="3030"/>
                      <a:pt x="6961" y="3060"/>
                      <a:pt x="6992" y="3060"/>
                    </a:cubicBezTo>
                    <a:cubicBezTo>
                      <a:pt x="6901" y="3060"/>
                      <a:pt x="6870" y="3060"/>
                      <a:pt x="6931" y="3121"/>
                    </a:cubicBezTo>
                    <a:lnTo>
                      <a:pt x="6901" y="3151"/>
                    </a:lnTo>
                    <a:cubicBezTo>
                      <a:pt x="6901" y="3182"/>
                      <a:pt x="6901" y="3182"/>
                      <a:pt x="6931" y="3212"/>
                    </a:cubicBezTo>
                    <a:cubicBezTo>
                      <a:pt x="6931" y="3242"/>
                      <a:pt x="6901" y="3242"/>
                      <a:pt x="6870" y="3242"/>
                    </a:cubicBezTo>
                    <a:cubicBezTo>
                      <a:pt x="6840" y="3242"/>
                      <a:pt x="6809" y="3242"/>
                      <a:pt x="6840" y="3273"/>
                    </a:cubicBezTo>
                    <a:cubicBezTo>
                      <a:pt x="6870" y="3273"/>
                      <a:pt x="6870" y="3303"/>
                      <a:pt x="6901" y="3333"/>
                    </a:cubicBezTo>
                    <a:cubicBezTo>
                      <a:pt x="6916" y="3349"/>
                      <a:pt x="6908" y="3356"/>
                      <a:pt x="6897" y="3356"/>
                    </a:cubicBezTo>
                    <a:cubicBezTo>
                      <a:pt x="6885" y="3356"/>
                      <a:pt x="6870" y="3349"/>
                      <a:pt x="6870" y="3333"/>
                    </a:cubicBezTo>
                    <a:cubicBezTo>
                      <a:pt x="6840" y="3333"/>
                      <a:pt x="6840" y="3333"/>
                      <a:pt x="6779" y="3364"/>
                    </a:cubicBezTo>
                    <a:cubicBezTo>
                      <a:pt x="6779" y="3364"/>
                      <a:pt x="6749" y="3394"/>
                      <a:pt x="6779" y="3425"/>
                    </a:cubicBezTo>
                    <a:cubicBezTo>
                      <a:pt x="6809" y="3425"/>
                      <a:pt x="6779" y="3516"/>
                      <a:pt x="6749" y="3516"/>
                    </a:cubicBezTo>
                    <a:lnTo>
                      <a:pt x="6718" y="3546"/>
                    </a:lnTo>
                    <a:cubicBezTo>
                      <a:pt x="6718" y="3577"/>
                      <a:pt x="6749" y="3607"/>
                      <a:pt x="6749" y="3607"/>
                    </a:cubicBezTo>
                    <a:cubicBezTo>
                      <a:pt x="6749" y="3607"/>
                      <a:pt x="6718" y="3637"/>
                      <a:pt x="6749" y="3668"/>
                    </a:cubicBezTo>
                    <a:cubicBezTo>
                      <a:pt x="6749" y="3668"/>
                      <a:pt x="6749" y="3681"/>
                      <a:pt x="6740" y="3681"/>
                    </a:cubicBezTo>
                    <a:cubicBezTo>
                      <a:pt x="6735" y="3681"/>
                      <a:pt x="6728" y="3678"/>
                      <a:pt x="6718" y="3668"/>
                    </a:cubicBezTo>
                    <a:lnTo>
                      <a:pt x="6718" y="3668"/>
                    </a:lnTo>
                    <a:cubicBezTo>
                      <a:pt x="6736" y="3703"/>
                      <a:pt x="6743" y="3718"/>
                      <a:pt x="6734" y="3718"/>
                    </a:cubicBezTo>
                    <a:cubicBezTo>
                      <a:pt x="6728" y="3718"/>
                      <a:pt x="6713" y="3711"/>
                      <a:pt x="6688" y="3698"/>
                    </a:cubicBezTo>
                    <a:cubicBezTo>
                      <a:pt x="6663" y="3686"/>
                      <a:pt x="6648" y="3678"/>
                      <a:pt x="6644" y="3678"/>
                    </a:cubicBezTo>
                    <a:cubicBezTo>
                      <a:pt x="6637" y="3678"/>
                      <a:pt x="6652" y="3693"/>
                      <a:pt x="6688" y="3729"/>
                    </a:cubicBezTo>
                    <a:cubicBezTo>
                      <a:pt x="6718" y="3759"/>
                      <a:pt x="6718" y="3759"/>
                      <a:pt x="6657" y="3759"/>
                    </a:cubicBezTo>
                    <a:cubicBezTo>
                      <a:pt x="6707" y="3809"/>
                      <a:pt x="6716" y="3858"/>
                      <a:pt x="6685" y="3858"/>
                    </a:cubicBezTo>
                    <a:cubicBezTo>
                      <a:pt x="6678" y="3858"/>
                      <a:pt x="6669" y="3856"/>
                      <a:pt x="6657" y="3850"/>
                    </a:cubicBezTo>
                    <a:lnTo>
                      <a:pt x="6657" y="3850"/>
                    </a:lnTo>
                    <a:cubicBezTo>
                      <a:pt x="6657" y="3850"/>
                      <a:pt x="6658" y="3850"/>
                      <a:pt x="6688" y="3881"/>
                    </a:cubicBezTo>
                    <a:cubicBezTo>
                      <a:pt x="6706" y="3916"/>
                      <a:pt x="6713" y="3931"/>
                      <a:pt x="6704" y="3931"/>
                    </a:cubicBezTo>
                    <a:cubicBezTo>
                      <a:pt x="6697" y="3931"/>
                      <a:pt x="6683" y="3924"/>
                      <a:pt x="6657" y="3911"/>
                    </a:cubicBezTo>
                    <a:cubicBezTo>
                      <a:pt x="6640" y="3902"/>
                      <a:pt x="6627" y="3898"/>
                      <a:pt x="6620" y="3898"/>
                    </a:cubicBezTo>
                    <a:cubicBezTo>
                      <a:pt x="6602" y="3898"/>
                      <a:pt x="6614" y="3920"/>
                      <a:pt x="6657" y="3941"/>
                    </a:cubicBezTo>
                    <a:cubicBezTo>
                      <a:pt x="6657" y="3941"/>
                      <a:pt x="6657" y="3972"/>
                      <a:pt x="6627" y="3972"/>
                    </a:cubicBezTo>
                    <a:cubicBezTo>
                      <a:pt x="6597" y="4002"/>
                      <a:pt x="6505" y="4063"/>
                      <a:pt x="6566" y="4093"/>
                    </a:cubicBezTo>
                    <a:lnTo>
                      <a:pt x="6566" y="4124"/>
                    </a:lnTo>
                    <a:cubicBezTo>
                      <a:pt x="6505" y="4124"/>
                      <a:pt x="6505" y="4154"/>
                      <a:pt x="6536" y="4185"/>
                    </a:cubicBezTo>
                    <a:lnTo>
                      <a:pt x="6536" y="4215"/>
                    </a:lnTo>
                    <a:cubicBezTo>
                      <a:pt x="6521" y="4200"/>
                      <a:pt x="6505" y="4192"/>
                      <a:pt x="6494" y="4192"/>
                    </a:cubicBezTo>
                    <a:cubicBezTo>
                      <a:pt x="6483" y="4192"/>
                      <a:pt x="6475" y="4200"/>
                      <a:pt x="6475" y="4215"/>
                    </a:cubicBezTo>
                    <a:cubicBezTo>
                      <a:pt x="6475" y="4215"/>
                      <a:pt x="6475" y="4215"/>
                      <a:pt x="6505" y="4245"/>
                    </a:cubicBezTo>
                    <a:cubicBezTo>
                      <a:pt x="6536" y="4245"/>
                      <a:pt x="6536" y="4245"/>
                      <a:pt x="6505" y="4276"/>
                    </a:cubicBezTo>
                    <a:lnTo>
                      <a:pt x="6445" y="4276"/>
                    </a:lnTo>
                    <a:cubicBezTo>
                      <a:pt x="6488" y="4297"/>
                      <a:pt x="6485" y="4319"/>
                      <a:pt x="6469" y="4319"/>
                    </a:cubicBezTo>
                    <a:cubicBezTo>
                      <a:pt x="6462" y="4319"/>
                      <a:pt x="6454" y="4315"/>
                      <a:pt x="6445" y="4306"/>
                    </a:cubicBezTo>
                    <a:cubicBezTo>
                      <a:pt x="6414" y="4306"/>
                      <a:pt x="6414" y="4337"/>
                      <a:pt x="6414" y="4337"/>
                    </a:cubicBezTo>
                    <a:cubicBezTo>
                      <a:pt x="6429" y="4352"/>
                      <a:pt x="6422" y="4359"/>
                      <a:pt x="6414" y="4359"/>
                    </a:cubicBezTo>
                    <a:cubicBezTo>
                      <a:pt x="6407" y="4359"/>
                      <a:pt x="6399" y="4352"/>
                      <a:pt x="6414" y="4337"/>
                    </a:cubicBezTo>
                    <a:lnTo>
                      <a:pt x="6384" y="4337"/>
                    </a:lnTo>
                    <a:cubicBezTo>
                      <a:pt x="6323" y="4337"/>
                      <a:pt x="6353" y="4337"/>
                      <a:pt x="6384" y="4367"/>
                    </a:cubicBezTo>
                    <a:lnTo>
                      <a:pt x="6384" y="4397"/>
                    </a:lnTo>
                    <a:cubicBezTo>
                      <a:pt x="6384" y="4397"/>
                      <a:pt x="6353" y="4428"/>
                      <a:pt x="6414" y="4428"/>
                    </a:cubicBezTo>
                    <a:cubicBezTo>
                      <a:pt x="6445" y="4428"/>
                      <a:pt x="6475" y="4458"/>
                      <a:pt x="6445" y="4458"/>
                    </a:cubicBezTo>
                    <a:cubicBezTo>
                      <a:pt x="6414" y="4458"/>
                      <a:pt x="6384" y="4428"/>
                      <a:pt x="6384" y="4428"/>
                    </a:cubicBezTo>
                    <a:cubicBezTo>
                      <a:pt x="6384" y="4438"/>
                      <a:pt x="6380" y="4441"/>
                      <a:pt x="6376" y="4441"/>
                    </a:cubicBezTo>
                    <a:cubicBezTo>
                      <a:pt x="6367" y="4441"/>
                      <a:pt x="6353" y="4428"/>
                      <a:pt x="6353" y="4428"/>
                    </a:cubicBezTo>
                    <a:cubicBezTo>
                      <a:pt x="6342" y="4422"/>
                      <a:pt x="6332" y="4419"/>
                      <a:pt x="6325" y="4419"/>
                    </a:cubicBezTo>
                    <a:cubicBezTo>
                      <a:pt x="6294" y="4419"/>
                      <a:pt x="6298" y="4464"/>
                      <a:pt x="6323" y="4489"/>
                    </a:cubicBezTo>
                    <a:cubicBezTo>
                      <a:pt x="6342" y="4546"/>
                      <a:pt x="6349" y="4567"/>
                      <a:pt x="6336" y="4567"/>
                    </a:cubicBezTo>
                    <a:cubicBezTo>
                      <a:pt x="6329" y="4567"/>
                      <a:pt x="6315" y="4560"/>
                      <a:pt x="6293" y="4549"/>
                    </a:cubicBezTo>
                    <a:cubicBezTo>
                      <a:pt x="6282" y="4544"/>
                      <a:pt x="6273" y="4541"/>
                      <a:pt x="6268" y="4541"/>
                    </a:cubicBezTo>
                    <a:cubicBezTo>
                      <a:pt x="6245" y="4541"/>
                      <a:pt x="6279" y="4591"/>
                      <a:pt x="6353" y="4641"/>
                    </a:cubicBezTo>
                    <a:lnTo>
                      <a:pt x="6414" y="4701"/>
                    </a:lnTo>
                    <a:lnTo>
                      <a:pt x="6353" y="4671"/>
                    </a:lnTo>
                    <a:cubicBezTo>
                      <a:pt x="6277" y="4641"/>
                      <a:pt x="6239" y="4625"/>
                      <a:pt x="6228" y="4625"/>
                    </a:cubicBezTo>
                    <a:cubicBezTo>
                      <a:pt x="6217" y="4625"/>
                      <a:pt x="6232" y="4641"/>
                      <a:pt x="6262" y="4671"/>
                    </a:cubicBezTo>
                    <a:cubicBezTo>
                      <a:pt x="6262" y="4707"/>
                      <a:pt x="6262" y="4721"/>
                      <a:pt x="6256" y="4721"/>
                    </a:cubicBezTo>
                    <a:cubicBezTo>
                      <a:pt x="6252" y="4721"/>
                      <a:pt x="6244" y="4714"/>
                      <a:pt x="6232" y="4701"/>
                    </a:cubicBezTo>
                    <a:cubicBezTo>
                      <a:pt x="6201" y="4701"/>
                      <a:pt x="6201" y="4701"/>
                      <a:pt x="6171" y="4762"/>
                    </a:cubicBezTo>
                    <a:cubicBezTo>
                      <a:pt x="6141" y="4792"/>
                      <a:pt x="6141" y="4823"/>
                      <a:pt x="6171" y="4823"/>
                    </a:cubicBezTo>
                    <a:cubicBezTo>
                      <a:pt x="6171" y="4823"/>
                      <a:pt x="6141" y="4853"/>
                      <a:pt x="6141" y="4853"/>
                    </a:cubicBezTo>
                    <a:cubicBezTo>
                      <a:pt x="6080" y="4853"/>
                      <a:pt x="6080" y="4884"/>
                      <a:pt x="6141" y="4914"/>
                    </a:cubicBezTo>
                    <a:cubicBezTo>
                      <a:pt x="6141" y="4914"/>
                      <a:pt x="6141" y="4914"/>
                      <a:pt x="6141" y="4944"/>
                    </a:cubicBezTo>
                    <a:lnTo>
                      <a:pt x="6110" y="4914"/>
                    </a:lnTo>
                    <a:cubicBezTo>
                      <a:pt x="6080" y="4914"/>
                      <a:pt x="6050" y="4944"/>
                      <a:pt x="5989" y="5036"/>
                    </a:cubicBezTo>
                    <a:cubicBezTo>
                      <a:pt x="5898" y="5188"/>
                      <a:pt x="5898" y="5188"/>
                      <a:pt x="5958" y="5218"/>
                    </a:cubicBezTo>
                    <a:cubicBezTo>
                      <a:pt x="5977" y="5256"/>
                      <a:pt x="5984" y="5282"/>
                      <a:pt x="5973" y="5282"/>
                    </a:cubicBezTo>
                    <a:cubicBezTo>
                      <a:pt x="5965" y="5282"/>
                      <a:pt x="5951" y="5272"/>
                      <a:pt x="5928" y="5248"/>
                    </a:cubicBezTo>
                    <a:lnTo>
                      <a:pt x="5898" y="5248"/>
                    </a:lnTo>
                    <a:cubicBezTo>
                      <a:pt x="5898" y="5248"/>
                      <a:pt x="5867" y="5279"/>
                      <a:pt x="5837" y="5279"/>
                    </a:cubicBezTo>
                    <a:cubicBezTo>
                      <a:pt x="5746" y="5279"/>
                      <a:pt x="5776" y="5309"/>
                      <a:pt x="5806" y="5340"/>
                    </a:cubicBezTo>
                    <a:cubicBezTo>
                      <a:pt x="5837" y="5355"/>
                      <a:pt x="5844" y="5362"/>
                      <a:pt x="5837" y="5362"/>
                    </a:cubicBezTo>
                    <a:cubicBezTo>
                      <a:pt x="5829" y="5362"/>
                      <a:pt x="5806" y="5355"/>
                      <a:pt x="5776" y="5340"/>
                    </a:cubicBezTo>
                    <a:cubicBezTo>
                      <a:pt x="5746" y="5340"/>
                      <a:pt x="5715" y="5340"/>
                      <a:pt x="5746" y="5370"/>
                    </a:cubicBezTo>
                    <a:cubicBezTo>
                      <a:pt x="5746" y="5396"/>
                      <a:pt x="5723" y="5467"/>
                      <a:pt x="5697" y="5467"/>
                    </a:cubicBezTo>
                    <a:cubicBezTo>
                      <a:pt x="5693" y="5467"/>
                      <a:pt x="5689" y="5465"/>
                      <a:pt x="5685" y="5461"/>
                    </a:cubicBezTo>
                    <a:cubicBezTo>
                      <a:pt x="5685" y="5461"/>
                      <a:pt x="5654" y="5492"/>
                      <a:pt x="5654" y="5492"/>
                    </a:cubicBezTo>
                    <a:cubicBezTo>
                      <a:pt x="5685" y="5522"/>
                      <a:pt x="5654" y="5552"/>
                      <a:pt x="5654" y="5552"/>
                    </a:cubicBezTo>
                    <a:cubicBezTo>
                      <a:pt x="5633" y="5574"/>
                      <a:pt x="5627" y="5595"/>
                      <a:pt x="5614" y="5595"/>
                    </a:cubicBezTo>
                    <a:cubicBezTo>
                      <a:pt x="5609" y="5595"/>
                      <a:pt x="5602" y="5592"/>
                      <a:pt x="5594" y="5583"/>
                    </a:cubicBezTo>
                    <a:cubicBezTo>
                      <a:pt x="5585" y="5574"/>
                      <a:pt x="5578" y="5570"/>
                      <a:pt x="5574" y="5570"/>
                    </a:cubicBezTo>
                    <a:cubicBezTo>
                      <a:pt x="5563" y="5570"/>
                      <a:pt x="5563" y="5592"/>
                      <a:pt x="5563" y="5613"/>
                    </a:cubicBezTo>
                    <a:cubicBezTo>
                      <a:pt x="5563" y="5644"/>
                      <a:pt x="5594" y="5674"/>
                      <a:pt x="5594" y="5704"/>
                    </a:cubicBezTo>
                    <a:cubicBezTo>
                      <a:pt x="5624" y="5704"/>
                      <a:pt x="5624" y="5735"/>
                      <a:pt x="5624" y="5765"/>
                    </a:cubicBezTo>
                    <a:lnTo>
                      <a:pt x="5594" y="5735"/>
                    </a:lnTo>
                    <a:cubicBezTo>
                      <a:pt x="5563" y="5735"/>
                      <a:pt x="5533" y="5704"/>
                      <a:pt x="5533" y="5704"/>
                    </a:cubicBezTo>
                    <a:lnTo>
                      <a:pt x="5533" y="5704"/>
                    </a:lnTo>
                    <a:cubicBezTo>
                      <a:pt x="5533" y="5735"/>
                      <a:pt x="5533" y="5735"/>
                      <a:pt x="5563" y="5765"/>
                    </a:cubicBezTo>
                    <a:cubicBezTo>
                      <a:pt x="5545" y="5756"/>
                      <a:pt x="5533" y="5753"/>
                      <a:pt x="5523" y="5753"/>
                    </a:cubicBezTo>
                    <a:cubicBezTo>
                      <a:pt x="5500" y="5753"/>
                      <a:pt x="5493" y="5774"/>
                      <a:pt x="5472" y="5796"/>
                    </a:cubicBezTo>
                    <a:cubicBezTo>
                      <a:pt x="5472" y="5826"/>
                      <a:pt x="5442" y="5856"/>
                      <a:pt x="5472" y="5887"/>
                    </a:cubicBezTo>
                    <a:cubicBezTo>
                      <a:pt x="5455" y="5881"/>
                      <a:pt x="5440" y="5879"/>
                      <a:pt x="5425" y="5879"/>
                    </a:cubicBezTo>
                    <a:cubicBezTo>
                      <a:pt x="5363" y="5879"/>
                      <a:pt x="5331" y="5928"/>
                      <a:pt x="5381" y="5978"/>
                    </a:cubicBezTo>
                    <a:cubicBezTo>
                      <a:pt x="5411" y="6008"/>
                      <a:pt x="5381" y="6008"/>
                      <a:pt x="5350" y="6008"/>
                    </a:cubicBezTo>
                    <a:cubicBezTo>
                      <a:pt x="5320" y="6008"/>
                      <a:pt x="5320" y="6008"/>
                      <a:pt x="5320" y="6039"/>
                    </a:cubicBezTo>
                    <a:cubicBezTo>
                      <a:pt x="5350" y="6069"/>
                      <a:pt x="5320" y="6069"/>
                      <a:pt x="5259" y="6069"/>
                    </a:cubicBezTo>
                    <a:cubicBezTo>
                      <a:pt x="5229" y="6054"/>
                      <a:pt x="5214" y="6046"/>
                      <a:pt x="5206" y="6046"/>
                    </a:cubicBezTo>
                    <a:cubicBezTo>
                      <a:pt x="5198" y="6046"/>
                      <a:pt x="5198" y="6054"/>
                      <a:pt x="5198" y="6069"/>
                    </a:cubicBezTo>
                    <a:cubicBezTo>
                      <a:pt x="5198" y="6130"/>
                      <a:pt x="5198" y="6160"/>
                      <a:pt x="5168" y="6160"/>
                    </a:cubicBezTo>
                    <a:cubicBezTo>
                      <a:pt x="5198" y="6221"/>
                      <a:pt x="5168" y="6221"/>
                      <a:pt x="5198" y="6221"/>
                    </a:cubicBezTo>
                    <a:cubicBezTo>
                      <a:pt x="5229" y="6251"/>
                      <a:pt x="5259" y="6282"/>
                      <a:pt x="5259" y="6282"/>
                    </a:cubicBezTo>
                    <a:cubicBezTo>
                      <a:pt x="5259" y="6312"/>
                      <a:pt x="5252" y="6320"/>
                      <a:pt x="5244" y="6320"/>
                    </a:cubicBezTo>
                    <a:cubicBezTo>
                      <a:pt x="5236" y="6320"/>
                      <a:pt x="5229" y="6312"/>
                      <a:pt x="5229" y="6312"/>
                    </a:cubicBezTo>
                    <a:cubicBezTo>
                      <a:pt x="5229" y="6251"/>
                      <a:pt x="5229" y="6282"/>
                      <a:pt x="5198" y="6251"/>
                    </a:cubicBezTo>
                    <a:cubicBezTo>
                      <a:pt x="5138" y="6251"/>
                      <a:pt x="5138" y="6282"/>
                      <a:pt x="5107" y="6282"/>
                    </a:cubicBezTo>
                    <a:cubicBezTo>
                      <a:pt x="5107" y="6312"/>
                      <a:pt x="5077" y="6343"/>
                      <a:pt x="5077" y="6343"/>
                    </a:cubicBezTo>
                    <a:cubicBezTo>
                      <a:pt x="5016" y="6373"/>
                      <a:pt x="5016" y="6373"/>
                      <a:pt x="5046" y="6403"/>
                    </a:cubicBezTo>
                    <a:cubicBezTo>
                      <a:pt x="5077" y="6434"/>
                      <a:pt x="5077" y="6434"/>
                      <a:pt x="5046" y="6434"/>
                    </a:cubicBezTo>
                    <a:cubicBezTo>
                      <a:pt x="5040" y="6431"/>
                      <a:pt x="5033" y="6429"/>
                      <a:pt x="5025" y="6429"/>
                    </a:cubicBezTo>
                    <a:cubicBezTo>
                      <a:pt x="4961" y="6429"/>
                      <a:pt x="4871" y="6532"/>
                      <a:pt x="4925" y="6586"/>
                    </a:cubicBezTo>
                    <a:lnTo>
                      <a:pt x="4894" y="6555"/>
                    </a:lnTo>
                    <a:cubicBezTo>
                      <a:pt x="4864" y="6555"/>
                      <a:pt x="4834" y="6555"/>
                      <a:pt x="4834" y="6586"/>
                    </a:cubicBezTo>
                    <a:cubicBezTo>
                      <a:pt x="4803" y="6586"/>
                      <a:pt x="4803" y="6677"/>
                      <a:pt x="4742" y="6707"/>
                    </a:cubicBezTo>
                    <a:cubicBezTo>
                      <a:pt x="4712" y="6768"/>
                      <a:pt x="4682" y="6799"/>
                      <a:pt x="4682" y="6829"/>
                    </a:cubicBezTo>
                    <a:cubicBezTo>
                      <a:pt x="4682" y="6829"/>
                      <a:pt x="4682" y="6829"/>
                      <a:pt x="4651" y="6799"/>
                    </a:cubicBezTo>
                    <a:cubicBezTo>
                      <a:pt x="4651" y="6783"/>
                      <a:pt x="4644" y="6776"/>
                      <a:pt x="4636" y="6776"/>
                    </a:cubicBezTo>
                    <a:cubicBezTo>
                      <a:pt x="4629" y="6776"/>
                      <a:pt x="4621" y="6783"/>
                      <a:pt x="4621" y="6799"/>
                    </a:cubicBezTo>
                    <a:cubicBezTo>
                      <a:pt x="4621" y="6799"/>
                      <a:pt x="4621" y="6829"/>
                      <a:pt x="4651" y="6859"/>
                    </a:cubicBezTo>
                    <a:cubicBezTo>
                      <a:pt x="4682" y="6890"/>
                      <a:pt x="4682" y="6890"/>
                      <a:pt x="4621" y="6890"/>
                    </a:cubicBezTo>
                    <a:cubicBezTo>
                      <a:pt x="4560" y="6890"/>
                      <a:pt x="4530" y="6951"/>
                      <a:pt x="4530" y="6981"/>
                    </a:cubicBezTo>
                    <a:cubicBezTo>
                      <a:pt x="4515" y="6996"/>
                      <a:pt x="4507" y="7004"/>
                      <a:pt x="4499" y="7004"/>
                    </a:cubicBezTo>
                    <a:cubicBezTo>
                      <a:pt x="4492" y="7004"/>
                      <a:pt x="4484" y="6996"/>
                      <a:pt x="4469" y="6981"/>
                    </a:cubicBezTo>
                    <a:cubicBezTo>
                      <a:pt x="4439" y="6981"/>
                      <a:pt x="4378" y="6981"/>
                      <a:pt x="4408" y="7042"/>
                    </a:cubicBezTo>
                    <a:cubicBezTo>
                      <a:pt x="4408" y="7057"/>
                      <a:pt x="4408" y="7065"/>
                      <a:pt x="4404" y="7065"/>
                    </a:cubicBezTo>
                    <a:cubicBezTo>
                      <a:pt x="4401" y="7065"/>
                      <a:pt x="4393" y="7057"/>
                      <a:pt x="4378" y="7042"/>
                    </a:cubicBezTo>
                    <a:cubicBezTo>
                      <a:pt x="4365" y="7029"/>
                      <a:pt x="4353" y="7022"/>
                      <a:pt x="4344" y="7022"/>
                    </a:cubicBezTo>
                    <a:cubicBezTo>
                      <a:pt x="4333" y="7022"/>
                      <a:pt x="4330" y="7037"/>
                      <a:pt x="4347" y="7072"/>
                    </a:cubicBezTo>
                    <a:cubicBezTo>
                      <a:pt x="4347" y="7103"/>
                      <a:pt x="4317" y="7133"/>
                      <a:pt x="4256" y="7133"/>
                    </a:cubicBezTo>
                    <a:cubicBezTo>
                      <a:pt x="4256" y="7163"/>
                      <a:pt x="4226" y="7163"/>
                      <a:pt x="4256" y="7194"/>
                    </a:cubicBezTo>
                    <a:cubicBezTo>
                      <a:pt x="4287" y="7224"/>
                      <a:pt x="4317" y="7224"/>
                      <a:pt x="4287" y="7224"/>
                    </a:cubicBezTo>
                    <a:cubicBezTo>
                      <a:pt x="4256" y="7194"/>
                      <a:pt x="4241" y="7179"/>
                      <a:pt x="4237" y="7179"/>
                    </a:cubicBezTo>
                    <a:lnTo>
                      <a:pt x="4237" y="7179"/>
                    </a:lnTo>
                    <a:cubicBezTo>
                      <a:pt x="4233" y="7179"/>
                      <a:pt x="4241" y="7194"/>
                      <a:pt x="4256" y="7224"/>
                    </a:cubicBezTo>
                    <a:cubicBezTo>
                      <a:pt x="4278" y="7246"/>
                      <a:pt x="4269" y="7267"/>
                      <a:pt x="4262" y="7267"/>
                    </a:cubicBezTo>
                    <a:cubicBezTo>
                      <a:pt x="4259" y="7267"/>
                      <a:pt x="4256" y="7263"/>
                      <a:pt x="4256" y="7255"/>
                    </a:cubicBezTo>
                    <a:cubicBezTo>
                      <a:pt x="4236" y="7244"/>
                      <a:pt x="4222" y="7241"/>
                      <a:pt x="4213" y="7241"/>
                    </a:cubicBezTo>
                    <a:cubicBezTo>
                      <a:pt x="4195" y="7241"/>
                      <a:pt x="4195" y="7255"/>
                      <a:pt x="4195" y="7255"/>
                    </a:cubicBezTo>
                    <a:cubicBezTo>
                      <a:pt x="4195" y="7255"/>
                      <a:pt x="4135" y="7346"/>
                      <a:pt x="4074" y="7407"/>
                    </a:cubicBezTo>
                    <a:cubicBezTo>
                      <a:pt x="3983" y="7498"/>
                      <a:pt x="3922" y="7528"/>
                      <a:pt x="3952" y="7558"/>
                    </a:cubicBezTo>
                    <a:cubicBezTo>
                      <a:pt x="3967" y="7574"/>
                      <a:pt x="3975" y="7581"/>
                      <a:pt x="3971" y="7581"/>
                    </a:cubicBezTo>
                    <a:cubicBezTo>
                      <a:pt x="3967" y="7581"/>
                      <a:pt x="3952" y="7574"/>
                      <a:pt x="3922" y="7558"/>
                    </a:cubicBezTo>
                    <a:cubicBezTo>
                      <a:pt x="3891" y="7558"/>
                      <a:pt x="3891" y="7558"/>
                      <a:pt x="3861" y="7589"/>
                    </a:cubicBezTo>
                    <a:lnTo>
                      <a:pt x="3831" y="7589"/>
                    </a:lnTo>
                    <a:cubicBezTo>
                      <a:pt x="3831" y="7619"/>
                      <a:pt x="3831" y="7619"/>
                      <a:pt x="3831" y="7619"/>
                    </a:cubicBezTo>
                    <a:cubicBezTo>
                      <a:pt x="3822" y="7610"/>
                      <a:pt x="3813" y="7607"/>
                      <a:pt x="3805" y="7607"/>
                    </a:cubicBezTo>
                    <a:cubicBezTo>
                      <a:pt x="3788" y="7607"/>
                      <a:pt x="3779" y="7628"/>
                      <a:pt x="3800" y="7650"/>
                    </a:cubicBezTo>
                    <a:cubicBezTo>
                      <a:pt x="3815" y="7680"/>
                      <a:pt x="3823" y="7695"/>
                      <a:pt x="3819" y="7695"/>
                    </a:cubicBezTo>
                    <a:cubicBezTo>
                      <a:pt x="3815" y="7695"/>
                      <a:pt x="3800" y="7680"/>
                      <a:pt x="3770" y="7650"/>
                    </a:cubicBezTo>
                    <a:cubicBezTo>
                      <a:pt x="3770" y="7640"/>
                      <a:pt x="3763" y="7636"/>
                      <a:pt x="3755" y="7636"/>
                    </a:cubicBezTo>
                    <a:cubicBezTo>
                      <a:pt x="3739" y="7636"/>
                      <a:pt x="3719" y="7650"/>
                      <a:pt x="3739" y="7650"/>
                    </a:cubicBezTo>
                    <a:cubicBezTo>
                      <a:pt x="3739" y="7680"/>
                      <a:pt x="3739" y="7710"/>
                      <a:pt x="3739" y="7741"/>
                    </a:cubicBezTo>
                    <a:cubicBezTo>
                      <a:pt x="3739" y="7741"/>
                      <a:pt x="3726" y="7754"/>
                      <a:pt x="3708" y="7754"/>
                    </a:cubicBezTo>
                    <a:cubicBezTo>
                      <a:pt x="3699" y="7754"/>
                      <a:pt x="3689" y="7751"/>
                      <a:pt x="3679" y="7741"/>
                    </a:cubicBezTo>
                    <a:cubicBezTo>
                      <a:pt x="3674" y="7737"/>
                      <a:pt x="3670" y="7735"/>
                      <a:pt x="3666" y="7735"/>
                    </a:cubicBezTo>
                    <a:cubicBezTo>
                      <a:pt x="3640" y="7735"/>
                      <a:pt x="3618" y="7806"/>
                      <a:pt x="3618" y="7832"/>
                    </a:cubicBezTo>
                    <a:cubicBezTo>
                      <a:pt x="3639" y="7854"/>
                      <a:pt x="3630" y="7875"/>
                      <a:pt x="3623" y="7875"/>
                    </a:cubicBezTo>
                    <a:cubicBezTo>
                      <a:pt x="3620" y="7875"/>
                      <a:pt x="3618" y="7871"/>
                      <a:pt x="3618" y="7862"/>
                    </a:cubicBezTo>
                    <a:cubicBezTo>
                      <a:pt x="3603" y="7847"/>
                      <a:pt x="3595" y="7840"/>
                      <a:pt x="3587" y="7840"/>
                    </a:cubicBezTo>
                    <a:cubicBezTo>
                      <a:pt x="3580" y="7840"/>
                      <a:pt x="3572" y="7847"/>
                      <a:pt x="3557" y="7862"/>
                    </a:cubicBezTo>
                    <a:cubicBezTo>
                      <a:pt x="3557" y="7871"/>
                      <a:pt x="3557" y="7875"/>
                      <a:pt x="3556" y="7875"/>
                    </a:cubicBezTo>
                    <a:cubicBezTo>
                      <a:pt x="3554" y="7875"/>
                      <a:pt x="3548" y="7854"/>
                      <a:pt x="3527" y="7832"/>
                    </a:cubicBezTo>
                    <a:cubicBezTo>
                      <a:pt x="3527" y="7817"/>
                      <a:pt x="3519" y="7809"/>
                      <a:pt x="3508" y="7809"/>
                    </a:cubicBezTo>
                    <a:cubicBezTo>
                      <a:pt x="3496" y="7809"/>
                      <a:pt x="3481" y="7817"/>
                      <a:pt x="3466" y="7832"/>
                    </a:cubicBezTo>
                    <a:cubicBezTo>
                      <a:pt x="3496" y="7862"/>
                      <a:pt x="3435" y="7923"/>
                      <a:pt x="3405" y="7954"/>
                    </a:cubicBezTo>
                    <a:cubicBezTo>
                      <a:pt x="3344" y="8014"/>
                      <a:pt x="3344" y="8045"/>
                      <a:pt x="3375" y="8106"/>
                    </a:cubicBezTo>
                    <a:lnTo>
                      <a:pt x="3405" y="8166"/>
                    </a:lnTo>
                    <a:lnTo>
                      <a:pt x="3344" y="8136"/>
                    </a:lnTo>
                    <a:cubicBezTo>
                      <a:pt x="3314" y="8106"/>
                      <a:pt x="3283" y="8075"/>
                      <a:pt x="3283" y="8075"/>
                    </a:cubicBezTo>
                    <a:cubicBezTo>
                      <a:pt x="3253" y="8075"/>
                      <a:pt x="3283" y="8106"/>
                      <a:pt x="3314" y="8136"/>
                    </a:cubicBezTo>
                    <a:cubicBezTo>
                      <a:pt x="3314" y="8136"/>
                      <a:pt x="3314" y="8166"/>
                      <a:pt x="3253" y="8166"/>
                    </a:cubicBezTo>
                    <a:cubicBezTo>
                      <a:pt x="3223" y="8166"/>
                      <a:pt x="3192" y="8166"/>
                      <a:pt x="3223" y="8197"/>
                    </a:cubicBezTo>
                    <a:cubicBezTo>
                      <a:pt x="3208" y="8212"/>
                      <a:pt x="3200" y="8220"/>
                      <a:pt x="3192" y="8220"/>
                    </a:cubicBezTo>
                    <a:cubicBezTo>
                      <a:pt x="3185" y="8220"/>
                      <a:pt x="3177" y="8212"/>
                      <a:pt x="3162" y="8197"/>
                    </a:cubicBezTo>
                    <a:cubicBezTo>
                      <a:pt x="3132" y="8227"/>
                      <a:pt x="3132" y="8227"/>
                      <a:pt x="3162" y="8258"/>
                    </a:cubicBezTo>
                    <a:cubicBezTo>
                      <a:pt x="3177" y="8273"/>
                      <a:pt x="3185" y="8280"/>
                      <a:pt x="3181" y="8280"/>
                    </a:cubicBezTo>
                    <a:cubicBezTo>
                      <a:pt x="3177" y="8280"/>
                      <a:pt x="3162" y="8273"/>
                      <a:pt x="3132" y="8258"/>
                    </a:cubicBezTo>
                    <a:cubicBezTo>
                      <a:pt x="3114" y="8249"/>
                      <a:pt x="3099" y="8245"/>
                      <a:pt x="3087" y="8245"/>
                    </a:cubicBezTo>
                    <a:cubicBezTo>
                      <a:pt x="3058" y="8245"/>
                      <a:pt x="3049" y="8266"/>
                      <a:pt x="3071" y="8288"/>
                    </a:cubicBezTo>
                    <a:cubicBezTo>
                      <a:pt x="3101" y="8318"/>
                      <a:pt x="3071" y="8318"/>
                      <a:pt x="3071" y="8349"/>
                    </a:cubicBezTo>
                    <a:cubicBezTo>
                      <a:pt x="3040" y="8349"/>
                      <a:pt x="3040" y="8349"/>
                      <a:pt x="3040" y="8410"/>
                    </a:cubicBezTo>
                    <a:lnTo>
                      <a:pt x="3010" y="8410"/>
                    </a:lnTo>
                    <a:cubicBezTo>
                      <a:pt x="3010" y="8401"/>
                      <a:pt x="3010" y="8390"/>
                      <a:pt x="3010" y="8379"/>
                    </a:cubicBezTo>
                    <a:lnTo>
                      <a:pt x="2980" y="8379"/>
                    </a:lnTo>
                    <a:cubicBezTo>
                      <a:pt x="2949" y="8379"/>
                      <a:pt x="2949" y="8410"/>
                      <a:pt x="2949" y="8440"/>
                    </a:cubicBezTo>
                    <a:cubicBezTo>
                      <a:pt x="2929" y="8440"/>
                      <a:pt x="2909" y="8426"/>
                      <a:pt x="2897" y="8426"/>
                    </a:cubicBezTo>
                    <a:cubicBezTo>
                      <a:pt x="2892" y="8426"/>
                      <a:pt x="2888" y="8430"/>
                      <a:pt x="2888" y="8440"/>
                    </a:cubicBezTo>
                    <a:cubicBezTo>
                      <a:pt x="2906" y="8476"/>
                      <a:pt x="2903" y="8490"/>
                      <a:pt x="2891" y="8490"/>
                    </a:cubicBezTo>
                    <a:cubicBezTo>
                      <a:pt x="2883" y="8490"/>
                      <a:pt x="2871" y="8483"/>
                      <a:pt x="2858" y="8470"/>
                    </a:cubicBezTo>
                    <a:cubicBezTo>
                      <a:pt x="2844" y="8443"/>
                      <a:pt x="2837" y="8428"/>
                      <a:pt x="2833" y="8428"/>
                    </a:cubicBezTo>
                    <a:cubicBezTo>
                      <a:pt x="2828" y="8428"/>
                      <a:pt x="2828" y="8451"/>
                      <a:pt x="2828" y="8501"/>
                    </a:cubicBezTo>
                    <a:cubicBezTo>
                      <a:pt x="2797" y="8531"/>
                      <a:pt x="2767" y="8592"/>
                      <a:pt x="2736" y="8653"/>
                    </a:cubicBezTo>
                    <a:cubicBezTo>
                      <a:pt x="2693" y="8674"/>
                      <a:pt x="2666" y="8696"/>
                      <a:pt x="2642" y="8696"/>
                    </a:cubicBezTo>
                    <a:cubicBezTo>
                      <a:pt x="2633" y="8696"/>
                      <a:pt x="2624" y="8692"/>
                      <a:pt x="2615" y="8683"/>
                    </a:cubicBezTo>
                    <a:lnTo>
                      <a:pt x="2615" y="8683"/>
                    </a:lnTo>
                    <a:cubicBezTo>
                      <a:pt x="2645" y="8714"/>
                      <a:pt x="2645" y="8744"/>
                      <a:pt x="2584" y="8774"/>
                    </a:cubicBezTo>
                    <a:cubicBezTo>
                      <a:pt x="2524" y="8774"/>
                      <a:pt x="2524" y="8835"/>
                      <a:pt x="2554" y="8865"/>
                    </a:cubicBezTo>
                    <a:cubicBezTo>
                      <a:pt x="2554" y="8865"/>
                      <a:pt x="2584" y="8835"/>
                      <a:pt x="2584" y="8835"/>
                    </a:cubicBezTo>
                    <a:lnTo>
                      <a:pt x="2584" y="8835"/>
                    </a:lnTo>
                    <a:cubicBezTo>
                      <a:pt x="2615" y="8896"/>
                      <a:pt x="2615" y="8896"/>
                      <a:pt x="2554" y="8896"/>
                    </a:cubicBezTo>
                    <a:cubicBezTo>
                      <a:pt x="2554" y="8905"/>
                      <a:pt x="2551" y="8908"/>
                      <a:pt x="2547" y="8908"/>
                    </a:cubicBezTo>
                    <a:cubicBezTo>
                      <a:pt x="2536" y="8908"/>
                      <a:pt x="2515" y="8887"/>
                      <a:pt x="2493" y="8865"/>
                    </a:cubicBezTo>
                    <a:cubicBezTo>
                      <a:pt x="2463" y="8835"/>
                      <a:pt x="2432" y="8835"/>
                      <a:pt x="2432" y="8835"/>
                    </a:cubicBezTo>
                    <a:cubicBezTo>
                      <a:pt x="2402" y="8835"/>
                      <a:pt x="2402" y="8865"/>
                      <a:pt x="2432" y="8865"/>
                    </a:cubicBezTo>
                    <a:cubicBezTo>
                      <a:pt x="2463" y="8896"/>
                      <a:pt x="2463" y="8896"/>
                      <a:pt x="2432" y="8926"/>
                    </a:cubicBezTo>
                    <a:cubicBezTo>
                      <a:pt x="2432" y="8926"/>
                      <a:pt x="2432" y="8926"/>
                      <a:pt x="2432" y="8987"/>
                    </a:cubicBezTo>
                    <a:cubicBezTo>
                      <a:pt x="2463" y="8987"/>
                      <a:pt x="2432" y="9017"/>
                      <a:pt x="2432" y="9017"/>
                    </a:cubicBezTo>
                    <a:cubicBezTo>
                      <a:pt x="2402" y="9017"/>
                      <a:pt x="2372" y="9048"/>
                      <a:pt x="2372" y="9048"/>
                    </a:cubicBezTo>
                    <a:lnTo>
                      <a:pt x="2341" y="9017"/>
                    </a:lnTo>
                    <a:cubicBezTo>
                      <a:pt x="2311" y="8987"/>
                      <a:pt x="2280" y="8987"/>
                      <a:pt x="2280" y="8987"/>
                    </a:cubicBezTo>
                    <a:lnTo>
                      <a:pt x="2280" y="8987"/>
                    </a:lnTo>
                    <a:cubicBezTo>
                      <a:pt x="2280" y="8987"/>
                      <a:pt x="2311" y="9017"/>
                      <a:pt x="2311" y="9017"/>
                    </a:cubicBezTo>
                    <a:cubicBezTo>
                      <a:pt x="2311" y="9017"/>
                      <a:pt x="2037" y="9321"/>
                      <a:pt x="1976" y="9352"/>
                    </a:cubicBezTo>
                    <a:cubicBezTo>
                      <a:pt x="1946" y="9352"/>
                      <a:pt x="1916" y="9382"/>
                      <a:pt x="1946" y="9413"/>
                    </a:cubicBezTo>
                    <a:cubicBezTo>
                      <a:pt x="1976" y="9413"/>
                      <a:pt x="1916" y="9473"/>
                      <a:pt x="1825" y="9565"/>
                    </a:cubicBezTo>
                    <a:cubicBezTo>
                      <a:pt x="1764" y="9656"/>
                      <a:pt x="1703" y="9717"/>
                      <a:pt x="1703" y="9717"/>
                    </a:cubicBezTo>
                    <a:cubicBezTo>
                      <a:pt x="1703" y="9717"/>
                      <a:pt x="1703" y="9747"/>
                      <a:pt x="1673" y="9777"/>
                    </a:cubicBezTo>
                    <a:cubicBezTo>
                      <a:pt x="1673" y="9777"/>
                      <a:pt x="1673" y="9838"/>
                      <a:pt x="1642" y="9838"/>
                    </a:cubicBezTo>
                    <a:cubicBezTo>
                      <a:pt x="1660" y="9874"/>
                      <a:pt x="1657" y="9889"/>
                      <a:pt x="1651" y="9889"/>
                    </a:cubicBezTo>
                    <a:cubicBezTo>
                      <a:pt x="1647" y="9889"/>
                      <a:pt x="1642" y="9881"/>
                      <a:pt x="1642" y="9869"/>
                    </a:cubicBezTo>
                    <a:cubicBezTo>
                      <a:pt x="1621" y="9847"/>
                      <a:pt x="1599" y="9826"/>
                      <a:pt x="1588" y="9826"/>
                    </a:cubicBezTo>
                    <a:cubicBezTo>
                      <a:pt x="1584" y="9826"/>
                      <a:pt x="1581" y="9829"/>
                      <a:pt x="1581" y="9838"/>
                    </a:cubicBezTo>
                    <a:cubicBezTo>
                      <a:pt x="1551" y="9869"/>
                      <a:pt x="1581" y="9869"/>
                      <a:pt x="1612" y="9899"/>
                    </a:cubicBezTo>
                    <a:cubicBezTo>
                      <a:pt x="1642" y="9929"/>
                      <a:pt x="1612" y="9929"/>
                      <a:pt x="1612" y="9929"/>
                    </a:cubicBezTo>
                    <a:cubicBezTo>
                      <a:pt x="1612" y="9945"/>
                      <a:pt x="1612" y="9952"/>
                      <a:pt x="1608" y="9952"/>
                    </a:cubicBezTo>
                    <a:cubicBezTo>
                      <a:pt x="1604" y="9952"/>
                      <a:pt x="1597" y="9945"/>
                      <a:pt x="1581" y="9929"/>
                    </a:cubicBezTo>
                    <a:cubicBezTo>
                      <a:pt x="1551" y="9899"/>
                      <a:pt x="1521" y="9869"/>
                      <a:pt x="1521" y="9869"/>
                    </a:cubicBezTo>
                    <a:lnTo>
                      <a:pt x="1521" y="9899"/>
                    </a:lnTo>
                    <a:cubicBezTo>
                      <a:pt x="1551" y="9899"/>
                      <a:pt x="1521" y="9929"/>
                      <a:pt x="1521" y="9929"/>
                    </a:cubicBezTo>
                    <a:cubicBezTo>
                      <a:pt x="1521" y="9929"/>
                      <a:pt x="1521" y="9929"/>
                      <a:pt x="1460" y="9899"/>
                    </a:cubicBezTo>
                    <a:cubicBezTo>
                      <a:pt x="1448" y="9876"/>
                      <a:pt x="1437" y="9866"/>
                      <a:pt x="1430" y="9866"/>
                    </a:cubicBezTo>
                    <a:cubicBezTo>
                      <a:pt x="1419" y="9866"/>
                      <a:pt x="1422" y="9892"/>
                      <a:pt x="1460" y="9929"/>
                    </a:cubicBezTo>
                    <a:lnTo>
                      <a:pt x="1460" y="9960"/>
                    </a:lnTo>
                    <a:cubicBezTo>
                      <a:pt x="1449" y="9954"/>
                      <a:pt x="1441" y="9952"/>
                      <a:pt x="1435" y="9952"/>
                    </a:cubicBezTo>
                    <a:cubicBezTo>
                      <a:pt x="1409" y="9952"/>
                      <a:pt x="1429" y="10001"/>
                      <a:pt x="1429" y="10051"/>
                    </a:cubicBezTo>
                    <a:cubicBezTo>
                      <a:pt x="1404" y="10038"/>
                      <a:pt x="1389" y="10031"/>
                      <a:pt x="1383" y="10031"/>
                    </a:cubicBezTo>
                    <a:cubicBezTo>
                      <a:pt x="1374" y="10031"/>
                      <a:pt x="1381" y="10046"/>
                      <a:pt x="1399" y="10081"/>
                    </a:cubicBezTo>
                    <a:cubicBezTo>
                      <a:pt x="1429" y="10112"/>
                      <a:pt x="1429" y="10112"/>
                      <a:pt x="1369" y="10112"/>
                    </a:cubicBezTo>
                    <a:cubicBezTo>
                      <a:pt x="1360" y="10103"/>
                      <a:pt x="1353" y="10099"/>
                      <a:pt x="1348" y="10099"/>
                    </a:cubicBezTo>
                    <a:cubicBezTo>
                      <a:pt x="1336" y="10099"/>
                      <a:pt x="1329" y="10121"/>
                      <a:pt x="1308" y="10142"/>
                    </a:cubicBezTo>
                    <a:cubicBezTo>
                      <a:pt x="1308" y="10172"/>
                      <a:pt x="1247" y="10264"/>
                      <a:pt x="1156" y="10355"/>
                    </a:cubicBezTo>
                    <a:cubicBezTo>
                      <a:pt x="1065" y="10476"/>
                      <a:pt x="1004" y="10568"/>
                      <a:pt x="1004" y="10568"/>
                    </a:cubicBezTo>
                    <a:cubicBezTo>
                      <a:pt x="1004" y="10583"/>
                      <a:pt x="1004" y="10590"/>
                      <a:pt x="1000" y="10590"/>
                    </a:cubicBezTo>
                    <a:cubicBezTo>
                      <a:pt x="996" y="10590"/>
                      <a:pt x="989" y="10583"/>
                      <a:pt x="973" y="10568"/>
                    </a:cubicBezTo>
                    <a:cubicBezTo>
                      <a:pt x="943" y="10568"/>
                      <a:pt x="943" y="10568"/>
                      <a:pt x="973" y="10628"/>
                    </a:cubicBezTo>
                    <a:cubicBezTo>
                      <a:pt x="943" y="10628"/>
                      <a:pt x="913" y="10659"/>
                      <a:pt x="882" y="10689"/>
                    </a:cubicBezTo>
                    <a:cubicBezTo>
                      <a:pt x="852" y="10750"/>
                      <a:pt x="791" y="10811"/>
                      <a:pt x="821" y="10811"/>
                    </a:cubicBezTo>
                    <a:cubicBezTo>
                      <a:pt x="839" y="10846"/>
                      <a:pt x="847" y="10861"/>
                      <a:pt x="844" y="10861"/>
                    </a:cubicBezTo>
                    <a:cubicBezTo>
                      <a:pt x="841" y="10861"/>
                      <a:pt x="834" y="10854"/>
                      <a:pt x="821" y="10841"/>
                    </a:cubicBezTo>
                    <a:cubicBezTo>
                      <a:pt x="800" y="10820"/>
                      <a:pt x="778" y="10810"/>
                      <a:pt x="761" y="10810"/>
                    </a:cubicBezTo>
                    <a:cubicBezTo>
                      <a:pt x="729" y="10810"/>
                      <a:pt x="711" y="10843"/>
                      <a:pt x="730" y="10902"/>
                    </a:cubicBezTo>
                    <a:cubicBezTo>
                      <a:pt x="715" y="10917"/>
                      <a:pt x="707" y="10925"/>
                      <a:pt x="700" y="10925"/>
                    </a:cubicBezTo>
                    <a:cubicBezTo>
                      <a:pt x="692" y="10925"/>
                      <a:pt x="685" y="10917"/>
                      <a:pt x="669" y="10902"/>
                    </a:cubicBezTo>
                    <a:cubicBezTo>
                      <a:pt x="669" y="10932"/>
                      <a:pt x="669" y="10932"/>
                      <a:pt x="669" y="10993"/>
                    </a:cubicBezTo>
                    <a:cubicBezTo>
                      <a:pt x="639" y="11024"/>
                      <a:pt x="609" y="11054"/>
                      <a:pt x="578" y="11084"/>
                    </a:cubicBezTo>
                    <a:cubicBezTo>
                      <a:pt x="578" y="11115"/>
                      <a:pt x="578" y="11176"/>
                      <a:pt x="578" y="11176"/>
                    </a:cubicBezTo>
                    <a:cubicBezTo>
                      <a:pt x="548" y="11176"/>
                      <a:pt x="487" y="11236"/>
                      <a:pt x="426" y="11328"/>
                    </a:cubicBezTo>
                    <a:cubicBezTo>
                      <a:pt x="374" y="11433"/>
                      <a:pt x="321" y="11516"/>
                      <a:pt x="288" y="11516"/>
                    </a:cubicBezTo>
                    <a:cubicBezTo>
                      <a:pt x="283" y="11516"/>
                      <a:pt x="278" y="11514"/>
                      <a:pt x="274" y="11510"/>
                    </a:cubicBezTo>
                    <a:cubicBezTo>
                      <a:pt x="274" y="11510"/>
                      <a:pt x="274" y="11540"/>
                      <a:pt x="274" y="11571"/>
                    </a:cubicBezTo>
                    <a:cubicBezTo>
                      <a:pt x="335" y="11631"/>
                      <a:pt x="335" y="11631"/>
                      <a:pt x="274" y="11631"/>
                    </a:cubicBezTo>
                    <a:cubicBezTo>
                      <a:pt x="263" y="11626"/>
                      <a:pt x="253" y="11623"/>
                      <a:pt x="244" y="11623"/>
                    </a:cubicBezTo>
                    <a:cubicBezTo>
                      <a:pt x="205" y="11623"/>
                      <a:pt x="194" y="11673"/>
                      <a:pt x="244" y="11723"/>
                    </a:cubicBezTo>
                    <a:lnTo>
                      <a:pt x="214" y="11692"/>
                    </a:lnTo>
                    <a:cubicBezTo>
                      <a:pt x="122" y="11692"/>
                      <a:pt x="153" y="11753"/>
                      <a:pt x="183" y="11783"/>
                    </a:cubicBezTo>
                    <a:cubicBezTo>
                      <a:pt x="153" y="11783"/>
                      <a:pt x="122" y="11783"/>
                      <a:pt x="153" y="11814"/>
                    </a:cubicBezTo>
                    <a:cubicBezTo>
                      <a:pt x="138" y="11829"/>
                      <a:pt x="130" y="11837"/>
                      <a:pt x="119" y="11837"/>
                    </a:cubicBezTo>
                    <a:cubicBezTo>
                      <a:pt x="107" y="11837"/>
                      <a:pt x="92" y="11829"/>
                      <a:pt x="62" y="11814"/>
                    </a:cubicBezTo>
                    <a:cubicBezTo>
                      <a:pt x="31" y="11783"/>
                      <a:pt x="1" y="11783"/>
                      <a:pt x="1" y="11783"/>
                    </a:cubicBezTo>
                    <a:lnTo>
                      <a:pt x="1" y="11783"/>
                    </a:lnTo>
                    <a:cubicBezTo>
                      <a:pt x="1" y="11814"/>
                      <a:pt x="31" y="11814"/>
                      <a:pt x="62" y="11844"/>
                    </a:cubicBezTo>
                    <a:lnTo>
                      <a:pt x="31" y="11875"/>
                    </a:lnTo>
                    <a:cubicBezTo>
                      <a:pt x="31" y="11875"/>
                      <a:pt x="31" y="11875"/>
                      <a:pt x="62" y="11905"/>
                    </a:cubicBezTo>
                    <a:cubicBezTo>
                      <a:pt x="92" y="11905"/>
                      <a:pt x="92" y="11935"/>
                      <a:pt x="92" y="11935"/>
                    </a:cubicBezTo>
                    <a:cubicBezTo>
                      <a:pt x="62" y="11935"/>
                      <a:pt x="62" y="11966"/>
                      <a:pt x="122" y="11966"/>
                    </a:cubicBezTo>
                    <a:cubicBezTo>
                      <a:pt x="153" y="11966"/>
                      <a:pt x="183" y="11996"/>
                      <a:pt x="153" y="11996"/>
                    </a:cubicBezTo>
                    <a:lnTo>
                      <a:pt x="214" y="12027"/>
                    </a:lnTo>
                    <a:cubicBezTo>
                      <a:pt x="257" y="12048"/>
                      <a:pt x="284" y="12070"/>
                      <a:pt x="318" y="12070"/>
                    </a:cubicBezTo>
                    <a:cubicBezTo>
                      <a:pt x="333" y="12070"/>
                      <a:pt x="348" y="12066"/>
                      <a:pt x="366" y="12057"/>
                    </a:cubicBezTo>
                    <a:cubicBezTo>
                      <a:pt x="426" y="12027"/>
                      <a:pt x="487" y="11996"/>
                      <a:pt x="426" y="11966"/>
                    </a:cubicBezTo>
                    <a:cubicBezTo>
                      <a:pt x="426" y="11966"/>
                      <a:pt x="396" y="11935"/>
                      <a:pt x="396" y="11905"/>
                    </a:cubicBezTo>
                    <a:lnTo>
                      <a:pt x="457" y="11905"/>
                    </a:lnTo>
                    <a:cubicBezTo>
                      <a:pt x="462" y="11910"/>
                      <a:pt x="467" y="11913"/>
                      <a:pt x="473" y="11913"/>
                    </a:cubicBezTo>
                    <a:cubicBezTo>
                      <a:pt x="498" y="11913"/>
                      <a:pt x="523" y="11858"/>
                      <a:pt x="548" y="11783"/>
                    </a:cubicBezTo>
                    <a:cubicBezTo>
                      <a:pt x="609" y="11723"/>
                      <a:pt x="639" y="11662"/>
                      <a:pt x="669" y="11662"/>
                    </a:cubicBezTo>
                    <a:cubicBezTo>
                      <a:pt x="680" y="11672"/>
                      <a:pt x="686" y="11675"/>
                      <a:pt x="691" y="11675"/>
                    </a:cubicBezTo>
                    <a:cubicBezTo>
                      <a:pt x="700" y="11675"/>
                      <a:pt x="700" y="11662"/>
                      <a:pt x="700" y="11662"/>
                    </a:cubicBezTo>
                    <a:cubicBezTo>
                      <a:pt x="669" y="11631"/>
                      <a:pt x="730" y="11571"/>
                      <a:pt x="791" y="11480"/>
                    </a:cubicBezTo>
                    <a:cubicBezTo>
                      <a:pt x="852" y="11388"/>
                      <a:pt x="913" y="11297"/>
                      <a:pt x="882" y="11267"/>
                    </a:cubicBezTo>
                    <a:cubicBezTo>
                      <a:pt x="913" y="11236"/>
                      <a:pt x="913" y="11236"/>
                      <a:pt x="913" y="11236"/>
                    </a:cubicBezTo>
                    <a:cubicBezTo>
                      <a:pt x="922" y="11245"/>
                      <a:pt x="930" y="11249"/>
                      <a:pt x="939" y="11249"/>
                    </a:cubicBezTo>
                    <a:cubicBezTo>
                      <a:pt x="958" y="11249"/>
                      <a:pt x="973" y="11227"/>
                      <a:pt x="973" y="11206"/>
                    </a:cubicBezTo>
                    <a:cubicBezTo>
                      <a:pt x="973" y="11145"/>
                      <a:pt x="1004" y="11145"/>
                      <a:pt x="1004" y="11145"/>
                    </a:cubicBezTo>
                    <a:cubicBezTo>
                      <a:pt x="1004" y="11145"/>
                      <a:pt x="1034" y="11145"/>
                      <a:pt x="1034" y="11115"/>
                    </a:cubicBezTo>
                    <a:cubicBezTo>
                      <a:pt x="1065" y="11084"/>
                      <a:pt x="1065" y="11084"/>
                      <a:pt x="1065" y="11054"/>
                    </a:cubicBezTo>
                    <a:cubicBezTo>
                      <a:pt x="1065" y="11054"/>
                      <a:pt x="1125" y="10963"/>
                      <a:pt x="1186" y="10932"/>
                    </a:cubicBezTo>
                    <a:cubicBezTo>
                      <a:pt x="1217" y="10932"/>
                      <a:pt x="1217" y="10902"/>
                      <a:pt x="1186" y="10872"/>
                    </a:cubicBezTo>
                    <a:cubicBezTo>
                      <a:pt x="1156" y="10841"/>
                      <a:pt x="1156" y="10811"/>
                      <a:pt x="1156" y="10811"/>
                    </a:cubicBezTo>
                    <a:lnTo>
                      <a:pt x="1156" y="10811"/>
                    </a:lnTo>
                    <a:cubicBezTo>
                      <a:pt x="1156" y="10811"/>
                      <a:pt x="1186" y="10811"/>
                      <a:pt x="1217" y="10841"/>
                    </a:cubicBezTo>
                    <a:cubicBezTo>
                      <a:pt x="1217" y="10856"/>
                      <a:pt x="1217" y="10864"/>
                      <a:pt x="1220" y="10864"/>
                    </a:cubicBezTo>
                    <a:cubicBezTo>
                      <a:pt x="1224" y="10864"/>
                      <a:pt x="1232" y="10856"/>
                      <a:pt x="1247" y="10841"/>
                    </a:cubicBezTo>
                    <a:lnTo>
                      <a:pt x="1277" y="10841"/>
                    </a:lnTo>
                    <a:cubicBezTo>
                      <a:pt x="1247" y="10811"/>
                      <a:pt x="1308" y="10750"/>
                      <a:pt x="1369" y="10659"/>
                    </a:cubicBezTo>
                    <a:cubicBezTo>
                      <a:pt x="1460" y="10537"/>
                      <a:pt x="1490" y="10507"/>
                      <a:pt x="1460" y="10476"/>
                    </a:cubicBezTo>
                    <a:cubicBezTo>
                      <a:pt x="1429" y="10446"/>
                      <a:pt x="1460" y="10446"/>
                      <a:pt x="1521" y="10446"/>
                    </a:cubicBezTo>
                    <a:cubicBezTo>
                      <a:pt x="1642" y="10416"/>
                      <a:pt x="1642" y="10416"/>
                      <a:pt x="1642" y="10385"/>
                    </a:cubicBezTo>
                    <a:lnTo>
                      <a:pt x="1642" y="10385"/>
                    </a:lnTo>
                    <a:cubicBezTo>
                      <a:pt x="1633" y="10394"/>
                      <a:pt x="1627" y="10398"/>
                      <a:pt x="1622" y="10398"/>
                    </a:cubicBezTo>
                    <a:cubicBezTo>
                      <a:pt x="1609" y="10398"/>
                      <a:pt x="1603" y="10376"/>
                      <a:pt x="1581" y="10355"/>
                    </a:cubicBezTo>
                    <a:cubicBezTo>
                      <a:pt x="1538" y="10333"/>
                      <a:pt x="1526" y="10312"/>
                      <a:pt x="1554" y="10312"/>
                    </a:cubicBezTo>
                    <a:cubicBezTo>
                      <a:pt x="1566" y="10312"/>
                      <a:pt x="1585" y="10316"/>
                      <a:pt x="1612" y="10324"/>
                    </a:cubicBezTo>
                    <a:cubicBezTo>
                      <a:pt x="1615" y="10332"/>
                      <a:pt x="1621" y="10335"/>
                      <a:pt x="1628" y="10335"/>
                    </a:cubicBezTo>
                    <a:cubicBezTo>
                      <a:pt x="1669" y="10335"/>
                      <a:pt x="1756" y="10215"/>
                      <a:pt x="1767" y="10145"/>
                    </a:cubicBezTo>
                    <a:lnTo>
                      <a:pt x="1767" y="10145"/>
                    </a:lnTo>
                    <a:cubicBezTo>
                      <a:pt x="1775" y="10152"/>
                      <a:pt x="1782" y="10155"/>
                      <a:pt x="1790" y="10155"/>
                    </a:cubicBezTo>
                    <a:cubicBezTo>
                      <a:pt x="1812" y="10155"/>
                      <a:pt x="1833" y="10133"/>
                      <a:pt x="1855" y="10112"/>
                    </a:cubicBezTo>
                    <a:cubicBezTo>
                      <a:pt x="1885" y="10081"/>
                      <a:pt x="1885" y="10051"/>
                      <a:pt x="1885" y="10051"/>
                    </a:cubicBezTo>
                    <a:cubicBezTo>
                      <a:pt x="1861" y="10026"/>
                      <a:pt x="1916" y="9982"/>
                      <a:pt x="1954" y="9982"/>
                    </a:cubicBezTo>
                    <a:cubicBezTo>
                      <a:pt x="1963" y="9982"/>
                      <a:pt x="1971" y="9984"/>
                      <a:pt x="1976" y="9990"/>
                    </a:cubicBezTo>
                    <a:lnTo>
                      <a:pt x="2007" y="9990"/>
                    </a:lnTo>
                    <a:cubicBezTo>
                      <a:pt x="2007" y="9922"/>
                      <a:pt x="2058" y="9888"/>
                      <a:pt x="2084" y="9888"/>
                    </a:cubicBezTo>
                    <a:cubicBezTo>
                      <a:pt x="2092" y="9888"/>
                      <a:pt x="2098" y="9891"/>
                      <a:pt x="2098" y="9899"/>
                    </a:cubicBezTo>
                    <a:lnTo>
                      <a:pt x="2128" y="9869"/>
                    </a:lnTo>
                    <a:cubicBezTo>
                      <a:pt x="2128" y="9838"/>
                      <a:pt x="2159" y="9808"/>
                      <a:pt x="2159" y="9777"/>
                    </a:cubicBezTo>
                    <a:cubicBezTo>
                      <a:pt x="2189" y="9747"/>
                      <a:pt x="2189" y="9747"/>
                      <a:pt x="2159" y="9717"/>
                    </a:cubicBezTo>
                    <a:cubicBezTo>
                      <a:pt x="2159" y="9717"/>
                      <a:pt x="2128" y="9686"/>
                      <a:pt x="2128" y="9656"/>
                    </a:cubicBezTo>
                    <a:lnTo>
                      <a:pt x="2128" y="9656"/>
                    </a:lnTo>
                    <a:lnTo>
                      <a:pt x="2159" y="9686"/>
                    </a:lnTo>
                    <a:cubicBezTo>
                      <a:pt x="2167" y="9694"/>
                      <a:pt x="2175" y="9698"/>
                      <a:pt x="2183" y="9698"/>
                    </a:cubicBezTo>
                    <a:cubicBezTo>
                      <a:pt x="2206" y="9698"/>
                      <a:pt x="2228" y="9670"/>
                      <a:pt x="2250" y="9625"/>
                    </a:cubicBezTo>
                    <a:cubicBezTo>
                      <a:pt x="2295" y="9581"/>
                      <a:pt x="2323" y="9553"/>
                      <a:pt x="2347" y="9553"/>
                    </a:cubicBezTo>
                    <a:cubicBezTo>
                      <a:pt x="2355" y="9553"/>
                      <a:pt x="2363" y="9556"/>
                      <a:pt x="2372" y="9565"/>
                    </a:cubicBezTo>
                    <a:lnTo>
                      <a:pt x="2372" y="9534"/>
                    </a:lnTo>
                    <a:cubicBezTo>
                      <a:pt x="2350" y="9513"/>
                      <a:pt x="2359" y="9491"/>
                      <a:pt x="2377" y="9491"/>
                    </a:cubicBezTo>
                    <a:cubicBezTo>
                      <a:pt x="2384" y="9491"/>
                      <a:pt x="2393" y="9495"/>
                      <a:pt x="2402" y="9504"/>
                    </a:cubicBezTo>
                    <a:cubicBezTo>
                      <a:pt x="2432" y="9504"/>
                      <a:pt x="2463" y="9473"/>
                      <a:pt x="2463" y="9413"/>
                    </a:cubicBezTo>
                    <a:lnTo>
                      <a:pt x="2493" y="9413"/>
                    </a:lnTo>
                    <a:cubicBezTo>
                      <a:pt x="2509" y="9421"/>
                      <a:pt x="2524" y="9425"/>
                      <a:pt x="2535" y="9425"/>
                    </a:cubicBezTo>
                    <a:cubicBezTo>
                      <a:pt x="2566" y="9425"/>
                      <a:pt x="2576" y="9396"/>
                      <a:pt x="2554" y="9352"/>
                    </a:cubicBezTo>
                    <a:lnTo>
                      <a:pt x="2554" y="9352"/>
                    </a:lnTo>
                    <a:cubicBezTo>
                      <a:pt x="2564" y="9362"/>
                      <a:pt x="2571" y="9365"/>
                      <a:pt x="2577" y="9365"/>
                    </a:cubicBezTo>
                    <a:cubicBezTo>
                      <a:pt x="2588" y="9365"/>
                      <a:pt x="2595" y="9352"/>
                      <a:pt x="2615" y="9352"/>
                    </a:cubicBezTo>
                    <a:cubicBezTo>
                      <a:pt x="2615" y="9307"/>
                      <a:pt x="2631" y="9279"/>
                      <a:pt x="2652" y="9279"/>
                    </a:cubicBezTo>
                    <a:cubicBezTo>
                      <a:pt x="2659" y="9279"/>
                      <a:pt x="2667" y="9283"/>
                      <a:pt x="2676" y="9291"/>
                    </a:cubicBezTo>
                    <a:lnTo>
                      <a:pt x="2676" y="9261"/>
                    </a:lnTo>
                    <a:cubicBezTo>
                      <a:pt x="2676" y="9230"/>
                      <a:pt x="2676" y="9230"/>
                      <a:pt x="2706" y="9200"/>
                    </a:cubicBezTo>
                    <a:cubicBezTo>
                      <a:pt x="2706" y="9200"/>
                      <a:pt x="2736" y="9200"/>
                      <a:pt x="2706" y="9139"/>
                    </a:cubicBezTo>
                    <a:cubicBezTo>
                      <a:pt x="2706" y="9109"/>
                      <a:pt x="2706" y="9109"/>
                      <a:pt x="2706" y="9109"/>
                    </a:cubicBezTo>
                    <a:cubicBezTo>
                      <a:pt x="2712" y="9103"/>
                      <a:pt x="2716" y="9100"/>
                      <a:pt x="2720" y="9100"/>
                    </a:cubicBezTo>
                    <a:cubicBezTo>
                      <a:pt x="2737" y="9100"/>
                      <a:pt x="2742" y="9145"/>
                      <a:pt x="2767" y="9169"/>
                    </a:cubicBezTo>
                    <a:cubicBezTo>
                      <a:pt x="2767" y="9177"/>
                      <a:pt x="2769" y="9181"/>
                      <a:pt x="2771" y="9181"/>
                    </a:cubicBezTo>
                    <a:cubicBezTo>
                      <a:pt x="2778" y="9181"/>
                      <a:pt x="2790" y="9147"/>
                      <a:pt x="2767" y="9078"/>
                    </a:cubicBezTo>
                    <a:cubicBezTo>
                      <a:pt x="2767" y="9048"/>
                      <a:pt x="2767" y="9033"/>
                      <a:pt x="2771" y="9033"/>
                    </a:cubicBezTo>
                    <a:cubicBezTo>
                      <a:pt x="2774" y="9033"/>
                      <a:pt x="2782" y="9048"/>
                      <a:pt x="2797" y="9078"/>
                    </a:cubicBezTo>
                    <a:cubicBezTo>
                      <a:pt x="2797" y="9100"/>
                      <a:pt x="2812" y="9121"/>
                      <a:pt x="2821" y="9121"/>
                    </a:cubicBezTo>
                    <a:cubicBezTo>
                      <a:pt x="2825" y="9121"/>
                      <a:pt x="2828" y="9118"/>
                      <a:pt x="2828" y="9109"/>
                    </a:cubicBezTo>
                    <a:cubicBezTo>
                      <a:pt x="2828" y="9109"/>
                      <a:pt x="2828" y="9078"/>
                      <a:pt x="2828" y="9048"/>
                    </a:cubicBezTo>
                    <a:lnTo>
                      <a:pt x="2858" y="9017"/>
                    </a:lnTo>
                    <a:cubicBezTo>
                      <a:pt x="2888" y="9017"/>
                      <a:pt x="2919" y="9017"/>
                      <a:pt x="2919" y="8987"/>
                    </a:cubicBezTo>
                    <a:cubicBezTo>
                      <a:pt x="2919" y="8972"/>
                      <a:pt x="2919" y="8964"/>
                      <a:pt x="2923" y="8964"/>
                    </a:cubicBezTo>
                    <a:cubicBezTo>
                      <a:pt x="2926" y="8964"/>
                      <a:pt x="2934" y="8972"/>
                      <a:pt x="2949" y="8987"/>
                    </a:cubicBezTo>
                    <a:cubicBezTo>
                      <a:pt x="2980" y="8987"/>
                      <a:pt x="2980" y="8987"/>
                      <a:pt x="2949" y="8926"/>
                    </a:cubicBezTo>
                    <a:cubicBezTo>
                      <a:pt x="2919" y="8896"/>
                      <a:pt x="2949" y="8896"/>
                      <a:pt x="2980" y="8896"/>
                    </a:cubicBezTo>
                    <a:cubicBezTo>
                      <a:pt x="2997" y="8931"/>
                      <a:pt x="3015" y="8946"/>
                      <a:pt x="3021" y="8946"/>
                    </a:cubicBezTo>
                    <a:cubicBezTo>
                      <a:pt x="3025" y="8946"/>
                      <a:pt x="3023" y="8939"/>
                      <a:pt x="3010" y="8926"/>
                    </a:cubicBezTo>
                    <a:cubicBezTo>
                      <a:pt x="3010" y="8896"/>
                      <a:pt x="3010" y="8865"/>
                      <a:pt x="3010" y="8865"/>
                    </a:cubicBezTo>
                    <a:cubicBezTo>
                      <a:pt x="3014" y="8869"/>
                      <a:pt x="3020" y="8871"/>
                      <a:pt x="3026" y="8871"/>
                    </a:cubicBezTo>
                    <a:cubicBezTo>
                      <a:pt x="3072" y="8871"/>
                      <a:pt x="3174" y="8789"/>
                      <a:pt x="3253" y="8683"/>
                    </a:cubicBezTo>
                    <a:cubicBezTo>
                      <a:pt x="3283" y="8683"/>
                      <a:pt x="3253" y="8653"/>
                      <a:pt x="3253" y="8622"/>
                    </a:cubicBezTo>
                    <a:lnTo>
                      <a:pt x="3253" y="8622"/>
                    </a:lnTo>
                    <a:cubicBezTo>
                      <a:pt x="3288" y="8646"/>
                      <a:pt x="3314" y="8655"/>
                      <a:pt x="3328" y="8655"/>
                    </a:cubicBezTo>
                    <a:cubicBezTo>
                      <a:pt x="3350" y="8655"/>
                      <a:pt x="3340" y="8629"/>
                      <a:pt x="3283" y="8592"/>
                    </a:cubicBezTo>
                    <a:cubicBezTo>
                      <a:pt x="3223" y="8562"/>
                      <a:pt x="3223" y="8562"/>
                      <a:pt x="3283" y="8562"/>
                    </a:cubicBezTo>
                    <a:cubicBezTo>
                      <a:pt x="3299" y="8577"/>
                      <a:pt x="3306" y="8584"/>
                      <a:pt x="3310" y="8584"/>
                    </a:cubicBezTo>
                    <a:cubicBezTo>
                      <a:pt x="3314" y="8584"/>
                      <a:pt x="3314" y="8577"/>
                      <a:pt x="3314" y="8562"/>
                    </a:cubicBezTo>
                    <a:cubicBezTo>
                      <a:pt x="3292" y="8540"/>
                      <a:pt x="3301" y="8519"/>
                      <a:pt x="3319" y="8519"/>
                    </a:cubicBezTo>
                    <a:cubicBezTo>
                      <a:pt x="3326" y="8519"/>
                      <a:pt x="3335" y="8522"/>
                      <a:pt x="3344" y="8531"/>
                    </a:cubicBezTo>
                    <a:cubicBezTo>
                      <a:pt x="3359" y="8546"/>
                      <a:pt x="3375" y="8554"/>
                      <a:pt x="3382" y="8554"/>
                    </a:cubicBezTo>
                    <a:cubicBezTo>
                      <a:pt x="3390" y="8554"/>
                      <a:pt x="3390" y="8546"/>
                      <a:pt x="3375" y="8531"/>
                    </a:cubicBezTo>
                    <a:lnTo>
                      <a:pt x="3375" y="8531"/>
                    </a:lnTo>
                    <a:cubicBezTo>
                      <a:pt x="3375" y="8531"/>
                      <a:pt x="3405" y="8531"/>
                      <a:pt x="3435" y="8562"/>
                    </a:cubicBezTo>
                    <a:cubicBezTo>
                      <a:pt x="3466" y="8562"/>
                      <a:pt x="3466" y="8531"/>
                      <a:pt x="3435" y="8501"/>
                    </a:cubicBezTo>
                    <a:cubicBezTo>
                      <a:pt x="3435" y="8442"/>
                      <a:pt x="3435" y="8408"/>
                      <a:pt x="3452" y="8408"/>
                    </a:cubicBezTo>
                    <a:cubicBezTo>
                      <a:pt x="3461" y="8408"/>
                      <a:pt x="3475" y="8418"/>
                      <a:pt x="3496" y="8440"/>
                    </a:cubicBezTo>
                    <a:cubicBezTo>
                      <a:pt x="3505" y="8458"/>
                      <a:pt x="3514" y="8465"/>
                      <a:pt x="3521" y="8465"/>
                    </a:cubicBezTo>
                    <a:cubicBezTo>
                      <a:pt x="3539" y="8465"/>
                      <a:pt x="3548" y="8422"/>
                      <a:pt x="3527" y="8379"/>
                    </a:cubicBezTo>
                    <a:cubicBezTo>
                      <a:pt x="3496" y="8318"/>
                      <a:pt x="3496" y="8318"/>
                      <a:pt x="3527" y="8318"/>
                    </a:cubicBezTo>
                    <a:cubicBezTo>
                      <a:pt x="3527" y="8349"/>
                      <a:pt x="3557" y="8349"/>
                      <a:pt x="3557" y="8349"/>
                    </a:cubicBezTo>
                    <a:cubicBezTo>
                      <a:pt x="3557" y="8349"/>
                      <a:pt x="3571" y="8335"/>
                      <a:pt x="3580" y="8335"/>
                    </a:cubicBezTo>
                    <a:cubicBezTo>
                      <a:pt x="3584" y="8335"/>
                      <a:pt x="3587" y="8339"/>
                      <a:pt x="3587" y="8349"/>
                    </a:cubicBezTo>
                    <a:cubicBezTo>
                      <a:pt x="3587" y="8349"/>
                      <a:pt x="3618" y="8349"/>
                      <a:pt x="3618" y="8288"/>
                    </a:cubicBezTo>
                    <a:cubicBezTo>
                      <a:pt x="3599" y="8250"/>
                      <a:pt x="3615" y="8224"/>
                      <a:pt x="3644" y="8224"/>
                    </a:cubicBezTo>
                    <a:cubicBezTo>
                      <a:pt x="3663" y="8224"/>
                      <a:pt x="3686" y="8234"/>
                      <a:pt x="3709" y="8258"/>
                    </a:cubicBezTo>
                    <a:lnTo>
                      <a:pt x="3709" y="8197"/>
                    </a:lnTo>
                    <a:cubicBezTo>
                      <a:pt x="3687" y="8152"/>
                      <a:pt x="3681" y="8124"/>
                      <a:pt x="3691" y="8124"/>
                    </a:cubicBezTo>
                    <a:cubicBezTo>
                      <a:pt x="3695" y="8124"/>
                      <a:pt x="3701" y="8128"/>
                      <a:pt x="3709" y="8136"/>
                    </a:cubicBezTo>
                    <a:cubicBezTo>
                      <a:pt x="3720" y="8147"/>
                      <a:pt x="3731" y="8158"/>
                      <a:pt x="3739" y="8166"/>
                    </a:cubicBezTo>
                    <a:cubicBezTo>
                      <a:pt x="3722" y="8131"/>
                      <a:pt x="3735" y="8116"/>
                      <a:pt x="3762" y="8116"/>
                    </a:cubicBezTo>
                    <a:cubicBezTo>
                      <a:pt x="3780" y="8116"/>
                      <a:pt x="3805" y="8123"/>
                      <a:pt x="3831" y="8136"/>
                    </a:cubicBezTo>
                    <a:cubicBezTo>
                      <a:pt x="3831" y="8106"/>
                      <a:pt x="3800" y="8075"/>
                      <a:pt x="3800" y="8075"/>
                    </a:cubicBezTo>
                    <a:cubicBezTo>
                      <a:pt x="3820" y="8075"/>
                      <a:pt x="3827" y="8062"/>
                      <a:pt x="3838" y="8062"/>
                    </a:cubicBezTo>
                    <a:cubicBezTo>
                      <a:pt x="3844" y="8062"/>
                      <a:pt x="3851" y="8065"/>
                      <a:pt x="3861" y="8075"/>
                    </a:cubicBezTo>
                    <a:cubicBezTo>
                      <a:pt x="3876" y="8090"/>
                      <a:pt x="3891" y="8098"/>
                      <a:pt x="3899" y="8098"/>
                    </a:cubicBezTo>
                    <a:cubicBezTo>
                      <a:pt x="3907" y="8098"/>
                      <a:pt x="3907" y="8090"/>
                      <a:pt x="3891" y="8075"/>
                    </a:cubicBezTo>
                    <a:lnTo>
                      <a:pt x="3952" y="8075"/>
                    </a:lnTo>
                    <a:cubicBezTo>
                      <a:pt x="3952" y="8075"/>
                      <a:pt x="3983" y="8075"/>
                      <a:pt x="4013" y="8045"/>
                    </a:cubicBezTo>
                    <a:cubicBezTo>
                      <a:pt x="3992" y="8023"/>
                      <a:pt x="4000" y="8002"/>
                      <a:pt x="4018" y="8002"/>
                    </a:cubicBezTo>
                    <a:cubicBezTo>
                      <a:pt x="4026" y="8002"/>
                      <a:pt x="4034" y="8006"/>
                      <a:pt x="4043" y="8014"/>
                    </a:cubicBezTo>
                    <a:cubicBezTo>
                      <a:pt x="4043" y="8014"/>
                      <a:pt x="4074" y="7984"/>
                      <a:pt x="4043" y="7954"/>
                    </a:cubicBezTo>
                    <a:cubicBezTo>
                      <a:pt x="4074" y="7923"/>
                      <a:pt x="4104" y="7923"/>
                      <a:pt x="4104" y="7923"/>
                    </a:cubicBezTo>
                    <a:cubicBezTo>
                      <a:pt x="4119" y="7938"/>
                      <a:pt x="4127" y="7946"/>
                      <a:pt x="4131" y="7946"/>
                    </a:cubicBezTo>
                    <a:cubicBezTo>
                      <a:pt x="4135" y="7946"/>
                      <a:pt x="4135" y="7938"/>
                      <a:pt x="4135" y="7923"/>
                    </a:cubicBezTo>
                    <a:cubicBezTo>
                      <a:pt x="4104" y="7893"/>
                      <a:pt x="4104" y="7893"/>
                      <a:pt x="4135" y="7862"/>
                    </a:cubicBezTo>
                    <a:lnTo>
                      <a:pt x="4165" y="7862"/>
                    </a:lnTo>
                    <a:cubicBezTo>
                      <a:pt x="4135" y="7832"/>
                      <a:pt x="4135" y="7832"/>
                      <a:pt x="4135" y="7802"/>
                    </a:cubicBezTo>
                    <a:cubicBezTo>
                      <a:pt x="4165" y="7802"/>
                      <a:pt x="4226" y="7802"/>
                      <a:pt x="4226" y="7771"/>
                    </a:cubicBezTo>
                    <a:cubicBezTo>
                      <a:pt x="4287" y="7741"/>
                      <a:pt x="4287" y="7741"/>
                      <a:pt x="4226" y="7741"/>
                    </a:cubicBezTo>
                    <a:cubicBezTo>
                      <a:pt x="4226" y="7741"/>
                      <a:pt x="4195" y="7710"/>
                      <a:pt x="4256" y="7710"/>
                    </a:cubicBezTo>
                    <a:cubicBezTo>
                      <a:pt x="4256" y="7710"/>
                      <a:pt x="4317" y="7710"/>
                      <a:pt x="4378" y="7650"/>
                    </a:cubicBezTo>
                    <a:cubicBezTo>
                      <a:pt x="4408" y="7619"/>
                      <a:pt x="4408" y="7619"/>
                      <a:pt x="4378" y="7589"/>
                    </a:cubicBezTo>
                    <a:cubicBezTo>
                      <a:pt x="4360" y="7571"/>
                      <a:pt x="4353" y="7554"/>
                      <a:pt x="4361" y="7554"/>
                    </a:cubicBezTo>
                    <a:cubicBezTo>
                      <a:pt x="4368" y="7554"/>
                      <a:pt x="4382" y="7563"/>
                      <a:pt x="4408" y="7589"/>
                    </a:cubicBezTo>
                    <a:cubicBezTo>
                      <a:pt x="4426" y="7598"/>
                      <a:pt x="4441" y="7601"/>
                      <a:pt x="4453" y="7601"/>
                    </a:cubicBezTo>
                    <a:cubicBezTo>
                      <a:pt x="4482" y="7601"/>
                      <a:pt x="4490" y="7580"/>
                      <a:pt x="4469" y="7558"/>
                    </a:cubicBezTo>
                    <a:cubicBezTo>
                      <a:pt x="4439" y="7528"/>
                      <a:pt x="4439" y="7528"/>
                      <a:pt x="4469" y="7528"/>
                    </a:cubicBezTo>
                    <a:cubicBezTo>
                      <a:pt x="4478" y="7537"/>
                      <a:pt x="4484" y="7541"/>
                      <a:pt x="4489" y="7541"/>
                    </a:cubicBezTo>
                    <a:cubicBezTo>
                      <a:pt x="4499" y="7541"/>
                      <a:pt x="4499" y="7519"/>
                      <a:pt x="4499" y="7498"/>
                    </a:cubicBezTo>
                    <a:cubicBezTo>
                      <a:pt x="4515" y="7482"/>
                      <a:pt x="4522" y="7475"/>
                      <a:pt x="4526" y="7475"/>
                    </a:cubicBezTo>
                    <a:cubicBezTo>
                      <a:pt x="4530" y="7475"/>
                      <a:pt x="4530" y="7482"/>
                      <a:pt x="4530" y="7498"/>
                    </a:cubicBezTo>
                    <a:cubicBezTo>
                      <a:pt x="4530" y="7498"/>
                      <a:pt x="4560" y="7498"/>
                      <a:pt x="4560" y="7467"/>
                    </a:cubicBezTo>
                    <a:cubicBezTo>
                      <a:pt x="4560" y="7418"/>
                      <a:pt x="4621" y="7368"/>
                      <a:pt x="4660" y="7368"/>
                    </a:cubicBezTo>
                    <a:cubicBezTo>
                      <a:pt x="4668" y="7368"/>
                      <a:pt x="4676" y="7371"/>
                      <a:pt x="4682" y="7376"/>
                    </a:cubicBezTo>
                    <a:cubicBezTo>
                      <a:pt x="4682" y="7376"/>
                      <a:pt x="4682" y="7346"/>
                      <a:pt x="4682" y="7315"/>
                    </a:cubicBezTo>
                    <a:cubicBezTo>
                      <a:pt x="4664" y="7280"/>
                      <a:pt x="4657" y="7265"/>
                      <a:pt x="4666" y="7265"/>
                    </a:cubicBezTo>
                    <a:cubicBezTo>
                      <a:pt x="4672" y="7265"/>
                      <a:pt x="4687" y="7272"/>
                      <a:pt x="4712" y="7285"/>
                    </a:cubicBezTo>
                    <a:cubicBezTo>
                      <a:pt x="4712" y="7264"/>
                      <a:pt x="4741" y="7229"/>
                      <a:pt x="4769" y="7229"/>
                    </a:cubicBezTo>
                    <a:cubicBezTo>
                      <a:pt x="4782" y="7229"/>
                      <a:pt x="4794" y="7236"/>
                      <a:pt x="4803" y="7255"/>
                    </a:cubicBezTo>
                    <a:cubicBezTo>
                      <a:pt x="4834" y="7255"/>
                      <a:pt x="4864" y="7285"/>
                      <a:pt x="4864" y="7285"/>
                    </a:cubicBezTo>
                    <a:cubicBezTo>
                      <a:pt x="4834" y="7255"/>
                      <a:pt x="4864" y="7255"/>
                      <a:pt x="4864" y="7255"/>
                    </a:cubicBezTo>
                    <a:cubicBezTo>
                      <a:pt x="4834" y="7224"/>
                      <a:pt x="4834" y="7194"/>
                      <a:pt x="4894" y="7163"/>
                    </a:cubicBezTo>
                    <a:cubicBezTo>
                      <a:pt x="4925" y="7133"/>
                      <a:pt x="4925" y="7072"/>
                      <a:pt x="4955" y="7042"/>
                    </a:cubicBezTo>
                    <a:cubicBezTo>
                      <a:pt x="4986" y="7011"/>
                      <a:pt x="5016" y="6981"/>
                      <a:pt x="5077" y="6981"/>
                    </a:cubicBezTo>
                    <a:cubicBezTo>
                      <a:pt x="5077" y="6981"/>
                      <a:pt x="5077" y="6951"/>
                      <a:pt x="5077" y="6920"/>
                    </a:cubicBezTo>
                    <a:cubicBezTo>
                      <a:pt x="5077" y="6890"/>
                      <a:pt x="5107" y="6859"/>
                      <a:pt x="5138" y="6859"/>
                    </a:cubicBezTo>
                    <a:cubicBezTo>
                      <a:pt x="5138" y="6799"/>
                      <a:pt x="5138" y="6799"/>
                      <a:pt x="5138" y="6799"/>
                    </a:cubicBezTo>
                    <a:cubicBezTo>
                      <a:pt x="5153" y="6814"/>
                      <a:pt x="5168" y="6821"/>
                      <a:pt x="5179" y="6821"/>
                    </a:cubicBezTo>
                    <a:cubicBezTo>
                      <a:pt x="5191" y="6821"/>
                      <a:pt x="5198" y="6814"/>
                      <a:pt x="5198" y="6799"/>
                    </a:cubicBezTo>
                    <a:cubicBezTo>
                      <a:pt x="5168" y="6768"/>
                      <a:pt x="5168" y="6768"/>
                      <a:pt x="5198" y="6738"/>
                    </a:cubicBezTo>
                    <a:cubicBezTo>
                      <a:pt x="5259" y="6738"/>
                      <a:pt x="5624" y="6282"/>
                      <a:pt x="5594" y="6251"/>
                    </a:cubicBezTo>
                    <a:cubicBezTo>
                      <a:pt x="5594" y="6251"/>
                      <a:pt x="5624" y="6251"/>
                      <a:pt x="5654" y="6221"/>
                    </a:cubicBezTo>
                    <a:cubicBezTo>
                      <a:pt x="5654" y="6191"/>
                      <a:pt x="5685" y="6160"/>
                      <a:pt x="5685" y="6160"/>
                    </a:cubicBezTo>
                    <a:cubicBezTo>
                      <a:pt x="5692" y="6174"/>
                      <a:pt x="5699" y="6180"/>
                      <a:pt x="5706" y="6180"/>
                    </a:cubicBezTo>
                    <a:cubicBezTo>
                      <a:pt x="5728" y="6180"/>
                      <a:pt x="5746" y="6116"/>
                      <a:pt x="5746" y="6069"/>
                    </a:cubicBezTo>
                    <a:cubicBezTo>
                      <a:pt x="5746" y="6008"/>
                      <a:pt x="5746" y="6008"/>
                      <a:pt x="5746" y="6008"/>
                    </a:cubicBezTo>
                    <a:cubicBezTo>
                      <a:pt x="5757" y="6014"/>
                      <a:pt x="5768" y="6017"/>
                      <a:pt x="5777" y="6017"/>
                    </a:cubicBezTo>
                    <a:cubicBezTo>
                      <a:pt x="5817" y="6017"/>
                      <a:pt x="5837" y="5972"/>
                      <a:pt x="5837" y="5948"/>
                    </a:cubicBezTo>
                    <a:cubicBezTo>
                      <a:pt x="5819" y="5912"/>
                      <a:pt x="5812" y="5897"/>
                      <a:pt x="5821" y="5897"/>
                    </a:cubicBezTo>
                    <a:cubicBezTo>
                      <a:pt x="5827" y="5897"/>
                      <a:pt x="5842" y="5905"/>
                      <a:pt x="5867" y="5917"/>
                    </a:cubicBezTo>
                    <a:cubicBezTo>
                      <a:pt x="5882" y="5925"/>
                      <a:pt x="5894" y="5929"/>
                      <a:pt x="5901" y="5929"/>
                    </a:cubicBezTo>
                    <a:cubicBezTo>
                      <a:pt x="5924" y="5929"/>
                      <a:pt x="5913" y="5894"/>
                      <a:pt x="5867" y="5826"/>
                    </a:cubicBezTo>
                    <a:cubicBezTo>
                      <a:pt x="5867" y="5811"/>
                      <a:pt x="5867" y="5803"/>
                      <a:pt x="5871" y="5803"/>
                    </a:cubicBezTo>
                    <a:cubicBezTo>
                      <a:pt x="5875" y="5803"/>
                      <a:pt x="5882" y="5811"/>
                      <a:pt x="5898" y="5826"/>
                    </a:cubicBezTo>
                    <a:cubicBezTo>
                      <a:pt x="5958" y="5826"/>
                      <a:pt x="5958" y="5826"/>
                      <a:pt x="5958" y="5796"/>
                    </a:cubicBezTo>
                    <a:cubicBezTo>
                      <a:pt x="5915" y="5774"/>
                      <a:pt x="5903" y="5753"/>
                      <a:pt x="5931" y="5753"/>
                    </a:cubicBezTo>
                    <a:cubicBezTo>
                      <a:pt x="5943" y="5753"/>
                      <a:pt x="5962" y="5756"/>
                      <a:pt x="5989" y="5765"/>
                    </a:cubicBezTo>
                    <a:cubicBezTo>
                      <a:pt x="6050" y="5765"/>
                      <a:pt x="6050" y="5765"/>
                      <a:pt x="6019" y="5704"/>
                    </a:cubicBezTo>
                    <a:cubicBezTo>
                      <a:pt x="5958" y="5674"/>
                      <a:pt x="5989" y="5613"/>
                      <a:pt x="6080" y="5613"/>
                    </a:cubicBezTo>
                    <a:cubicBezTo>
                      <a:pt x="6080" y="5613"/>
                      <a:pt x="6110" y="5613"/>
                      <a:pt x="6080" y="5583"/>
                    </a:cubicBezTo>
                    <a:lnTo>
                      <a:pt x="6080" y="5583"/>
                    </a:lnTo>
                    <a:lnTo>
                      <a:pt x="6110" y="5613"/>
                    </a:lnTo>
                    <a:cubicBezTo>
                      <a:pt x="6141" y="5583"/>
                      <a:pt x="6141" y="5583"/>
                      <a:pt x="6141" y="5583"/>
                    </a:cubicBezTo>
                    <a:lnTo>
                      <a:pt x="6110" y="5552"/>
                    </a:lnTo>
                    <a:cubicBezTo>
                      <a:pt x="6141" y="5522"/>
                      <a:pt x="6201" y="5461"/>
                      <a:pt x="6293" y="5370"/>
                    </a:cubicBezTo>
                    <a:cubicBezTo>
                      <a:pt x="6384" y="5188"/>
                      <a:pt x="6414" y="5157"/>
                      <a:pt x="6353" y="5157"/>
                    </a:cubicBezTo>
                    <a:cubicBezTo>
                      <a:pt x="6293" y="5157"/>
                      <a:pt x="6323" y="5127"/>
                      <a:pt x="6384" y="5127"/>
                    </a:cubicBezTo>
                    <a:cubicBezTo>
                      <a:pt x="6384" y="5127"/>
                      <a:pt x="6445" y="5096"/>
                      <a:pt x="6475" y="5066"/>
                    </a:cubicBezTo>
                    <a:cubicBezTo>
                      <a:pt x="6475" y="5045"/>
                      <a:pt x="6490" y="5023"/>
                      <a:pt x="6510" y="5023"/>
                    </a:cubicBezTo>
                    <a:cubicBezTo>
                      <a:pt x="6518" y="5023"/>
                      <a:pt x="6527" y="5027"/>
                      <a:pt x="6536" y="5036"/>
                    </a:cubicBezTo>
                    <a:cubicBezTo>
                      <a:pt x="6505" y="4944"/>
                      <a:pt x="6536" y="4853"/>
                      <a:pt x="6597" y="4853"/>
                    </a:cubicBezTo>
                    <a:cubicBezTo>
                      <a:pt x="6627" y="4823"/>
                      <a:pt x="6627" y="4792"/>
                      <a:pt x="6627" y="4732"/>
                    </a:cubicBezTo>
                    <a:cubicBezTo>
                      <a:pt x="6597" y="4701"/>
                      <a:pt x="6597" y="4701"/>
                      <a:pt x="6657" y="4701"/>
                    </a:cubicBezTo>
                    <a:cubicBezTo>
                      <a:pt x="6688" y="4701"/>
                      <a:pt x="6749" y="4641"/>
                      <a:pt x="6688" y="4610"/>
                    </a:cubicBezTo>
                    <a:lnTo>
                      <a:pt x="6749" y="4610"/>
                    </a:lnTo>
                    <a:cubicBezTo>
                      <a:pt x="6779" y="4610"/>
                      <a:pt x="6749" y="4580"/>
                      <a:pt x="6718" y="4549"/>
                    </a:cubicBezTo>
                    <a:cubicBezTo>
                      <a:pt x="6688" y="4534"/>
                      <a:pt x="6680" y="4527"/>
                      <a:pt x="6692" y="4527"/>
                    </a:cubicBezTo>
                    <a:cubicBezTo>
                      <a:pt x="6703" y="4527"/>
                      <a:pt x="6733" y="4534"/>
                      <a:pt x="6779" y="4549"/>
                    </a:cubicBezTo>
                    <a:cubicBezTo>
                      <a:pt x="6799" y="4559"/>
                      <a:pt x="6813" y="4563"/>
                      <a:pt x="6821" y="4563"/>
                    </a:cubicBezTo>
                    <a:cubicBezTo>
                      <a:pt x="6836" y="4563"/>
                      <a:pt x="6830" y="4549"/>
                      <a:pt x="6809" y="4549"/>
                    </a:cubicBezTo>
                    <a:cubicBezTo>
                      <a:pt x="6779" y="4519"/>
                      <a:pt x="6779" y="4489"/>
                      <a:pt x="6809" y="4489"/>
                    </a:cubicBezTo>
                    <a:cubicBezTo>
                      <a:pt x="6809" y="4458"/>
                      <a:pt x="6809" y="4458"/>
                      <a:pt x="6749" y="4428"/>
                    </a:cubicBezTo>
                    <a:cubicBezTo>
                      <a:pt x="6718" y="4397"/>
                      <a:pt x="6749" y="4397"/>
                      <a:pt x="6749" y="4367"/>
                    </a:cubicBezTo>
                    <a:cubicBezTo>
                      <a:pt x="6779" y="4397"/>
                      <a:pt x="6779" y="4397"/>
                      <a:pt x="6809" y="4428"/>
                    </a:cubicBezTo>
                    <a:lnTo>
                      <a:pt x="6809" y="4397"/>
                    </a:lnTo>
                    <a:cubicBezTo>
                      <a:pt x="6809" y="4367"/>
                      <a:pt x="6870" y="4367"/>
                      <a:pt x="6901" y="4367"/>
                    </a:cubicBezTo>
                    <a:cubicBezTo>
                      <a:pt x="6931" y="4367"/>
                      <a:pt x="6931" y="4367"/>
                      <a:pt x="6870" y="4337"/>
                    </a:cubicBezTo>
                    <a:cubicBezTo>
                      <a:pt x="6809" y="4306"/>
                      <a:pt x="6809" y="4306"/>
                      <a:pt x="6840" y="4276"/>
                    </a:cubicBezTo>
                    <a:cubicBezTo>
                      <a:pt x="6840" y="4276"/>
                      <a:pt x="6840" y="4262"/>
                      <a:pt x="6849" y="4262"/>
                    </a:cubicBezTo>
                    <a:cubicBezTo>
                      <a:pt x="6853" y="4262"/>
                      <a:pt x="6860" y="4266"/>
                      <a:pt x="6870" y="4276"/>
                    </a:cubicBezTo>
                    <a:cubicBezTo>
                      <a:pt x="6901" y="4276"/>
                      <a:pt x="6901" y="4276"/>
                      <a:pt x="6931" y="4245"/>
                    </a:cubicBezTo>
                    <a:cubicBezTo>
                      <a:pt x="6931" y="4215"/>
                      <a:pt x="6870" y="4124"/>
                      <a:pt x="6840" y="4063"/>
                    </a:cubicBezTo>
                    <a:cubicBezTo>
                      <a:pt x="6870" y="4063"/>
                      <a:pt x="6870" y="4063"/>
                      <a:pt x="6870" y="4033"/>
                    </a:cubicBezTo>
                    <a:cubicBezTo>
                      <a:pt x="6901" y="4063"/>
                      <a:pt x="6901" y="4063"/>
                      <a:pt x="6901" y="4093"/>
                    </a:cubicBezTo>
                    <a:lnTo>
                      <a:pt x="6931" y="4093"/>
                    </a:lnTo>
                    <a:cubicBezTo>
                      <a:pt x="6949" y="4102"/>
                      <a:pt x="6961" y="4106"/>
                      <a:pt x="6970" y="4106"/>
                    </a:cubicBezTo>
                    <a:cubicBezTo>
                      <a:pt x="6989" y="4106"/>
                      <a:pt x="6983" y="4084"/>
                      <a:pt x="6961" y="4063"/>
                    </a:cubicBezTo>
                    <a:cubicBezTo>
                      <a:pt x="6931" y="4033"/>
                      <a:pt x="6931" y="4033"/>
                      <a:pt x="6961" y="4033"/>
                    </a:cubicBezTo>
                    <a:cubicBezTo>
                      <a:pt x="6992" y="4033"/>
                      <a:pt x="7053" y="4033"/>
                      <a:pt x="7022" y="4002"/>
                    </a:cubicBezTo>
                    <a:cubicBezTo>
                      <a:pt x="7022" y="4002"/>
                      <a:pt x="7022" y="3972"/>
                      <a:pt x="7053" y="3972"/>
                    </a:cubicBezTo>
                    <a:cubicBezTo>
                      <a:pt x="7083" y="3941"/>
                      <a:pt x="7083" y="3941"/>
                      <a:pt x="7053" y="3911"/>
                    </a:cubicBezTo>
                    <a:cubicBezTo>
                      <a:pt x="7022" y="3911"/>
                      <a:pt x="7022" y="3881"/>
                      <a:pt x="7053" y="3881"/>
                    </a:cubicBezTo>
                    <a:cubicBezTo>
                      <a:pt x="7053" y="3850"/>
                      <a:pt x="7053" y="3850"/>
                      <a:pt x="7022" y="3820"/>
                    </a:cubicBezTo>
                    <a:cubicBezTo>
                      <a:pt x="6992" y="3820"/>
                      <a:pt x="6961" y="3789"/>
                      <a:pt x="6992" y="3759"/>
                    </a:cubicBezTo>
                    <a:cubicBezTo>
                      <a:pt x="6974" y="3723"/>
                      <a:pt x="6967" y="3709"/>
                      <a:pt x="6982" y="3709"/>
                    </a:cubicBezTo>
                    <a:cubicBezTo>
                      <a:pt x="6985" y="3709"/>
                      <a:pt x="6989" y="3709"/>
                      <a:pt x="6994" y="3710"/>
                    </a:cubicBezTo>
                    <a:lnTo>
                      <a:pt x="6994" y="3710"/>
                    </a:lnTo>
                    <a:cubicBezTo>
                      <a:pt x="7001" y="3729"/>
                      <a:pt x="7022" y="3729"/>
                      <a:pt x="7022" y="3729"/>
                    </a:cubicBezTo>
                    <a:cubicBezTo>
                      <a:pt x="7022" y="3729"/>
                      <a:pt x="7036" y="3742"/>
                      <a:pt x="7045" y="3742"/>
                    </a:cubicBezTo>
                    <a:cubicBezTo>
                      <a:pt x="7049" y="3742"/>
                      <a:pt x="7053" y="3739"/>
                      <a:pt x="7053" y="3729"/>
                    </a:cubicBezTo>
                    <a:cubicBezTo>
                      <a:pt x="7083" y="3729"/>
                      <a:pt x="7083" y="3729"/>
                      <a:pt x="7083" y="3698"/>
                    </a:cubicBezTo>
                    <a:cubicBezTo>
                      <a:pt x="7083" y="3698"/>
                      <a:pt x="7083" y="3668"/>
                      <a:pt x="7144" y="3668"/>
                    </a:cubicBezTo>
                    <a:cubicBezTo>
                      <a:pt x="7174" y="3668"/>
                      <a:pt x="7144" y="3668"/>
                      <a:pt x="7113" y="3637"/>
                    </a:cubicBezTo>
                    <a:cubicBezTo>
                      <a:pt x="7083" y="3637"/>
                      <a:pt x="7053" y="3607"/>
                      <a:pt x="7053" y="3607"/>
                    </a:cubicBezTo>
                    <a:lnTo>
                      <a:pt x="7053" y="3607"/>
                    </a:lnTo>
                    <a:cubicBezTo>
                      <a:pt x="7053" y="3607"/>
                      <a:pt x="7113" y="3607"/>
                      <a:pt x="7144" y="3637"/>
                    </a:cubicBezTo>
                    <a:cubicBezTo>
                      <a:pt x="7235" y="3637"/>
                      <a:pt x="7235" y="3637"/>
                      <a:pt x="7174" y="3607"/>
                    </a:cubicBezTo>
                    <a:cubicBezTo>
                      <a:pt x="7144" y="3607"/>
                      <a:pt x="7113" y="3577"/>
                      <a:pt x="7144" y="3546"/>
                    </a:cubicBezTo>
                    <a:cubicBezTo>
                      <a:pt x="7165" y="3525"/>
                      <a:pt x="7172" y="3503"/>
                      <a:pt x="7184" y="3503"/>
                    </a:cubicBezTo>
                    <a:cubicBezTo>
                      <a:pt x="7189" y="3503"/>
                      <a:pt x="7196" y="3507"/>
                      <a:pt x="7205" y="3516"/>
                    </a:cubicBezTo>
                    <a:cubicBezTo>
                      <a:pt x="7265" y="3516"/>
                      <a:pt x="7235" y="3485"/>
                      <a:pt x="7235" y="3485"/>
                    </a:cubicBezTo>
                    <a:cubicBezTo>
                      <a:pt x="7205" y="3455"/>
                      <a:pt x="7205" y="3425"/>
                      <a:pt x="7265" y="3394"/>
                    </a:cubicBezTo>
                    <a:cubicBezTo>
                      <a:pt x="7357" y="3333"/>
                      <a:pt x="7357" y="3333"/>
                      <a:pt x="7296" y="3303"/>
                    </a:cubicBezTo>
                    <a:cubicBezTo>
                      <a:pt x="7357" y="3303"/>
                      <a:pt x="7326" y="3273"/>
                      <a:pt x="7296" y="3212"/>
                    </a:cubicBezTo>
                    <a:cubicBezTo>
                      <a:pt x="7265" y="3182"/>
                      <a:pt x="7205" y="3182"/>
                      <a:pt x="7174" y="3151"/>
                    </a:cubicBezTo>
                    <a:cubicBezTo>
                      <a:pt x="7113" y="3121"/>
                      <a:pt x="7113" y="3121"/>
                      <a:pt x="7174" y="3121"/>
                    </a:cubicBezTo>
                    <a:cubicBezTo>
                      <a:pt x="7174" y="3090"/>
                      <a:pt x="7205" y="3090"/>
                      <a:pt x="7235" y="3090"/>
                    </a:cubicBezTo>
                    <a:cubicBezTo>
                      <a:pt x="7265" y="3121"/>
                      <a:pt x="7265" y="3121"/>
                      <a:pt x="7265" y="3121"/>
                    </a:cubicBezTo>
                    <a:lnTo>
                      <a:pt x="7265" y="3151"/>
                    </a:lnTo>
                    <a:cubicBezTo>
                      <a:pt x="7286" y="3151"/>
                      <a:pt x="7306" y="3165"/>
                      <a:pt x="7317" y="3165"/>
                    </a:cubicBezTo>
                    <a:cubicBezTo>
                      <a:pt x="7323" y="3165"/>
                      <a:pt x="7326" y="3161"/>
                      <a:pt x="7326" y="3151"/>
                    </a:cubicBezTo>
                    <a:cubicBezTo>
                      <a:pt x="7357" y="3151"/>
                      <a:pt x="7387" y="3121"/>
                      <a:pt x="7357" y="3121"/>
                    </a:cubicBezTo>
                    <a:cubicBezTo>
                      <a:pt x="7387" y="3090"/>
                      <a:pt x="7387" y="3060"/>
                      <a:pt x="7417" y="3030"/>
                    </a:cubicBezTo>
                    <a:cubicBezTo>
                      <a:pt x="7417" y="2999"/>
                      <a:pt x="7448" y="2969"/>
                      <a:pt x="7478" y="2938"/>
                    </a:cubicBezTo>
                    <a:cubicBezTo>
                      <a:pt x="7508" y="2908"/>
                      <a:pt x="7508" y="2908"/>
                      <a:pt x="7478" y="2878"/>
                    </a:cubicBezTo>
                    <a:cubicBezTo>
                      <a:pt x="7417" y="2878"/>
                      <a:pt x="7417" y="2847"/>
                      <a:pt x="7448" y="2847"/>
                    </a:cubicBezTo>
                    <a:cubicBezTo>
                      <a:pt x="7452" y="2849"/>
                      <a:pt x="7456" y="2850"/>
                      <a:pt x="7461" y="2850"/>
                    </a:cubicBezTo>
                    <a:cubicBezTo>
                      <a:pt x="7524" y="2850"/>
                      <a:pt x="7626" y="2663"/>
                      <a:pt x="7569" y="2634"/>
                    </a:cubicBezTo>
                    <a:cubicBezTo>
                      <a:pt x="7569" y="2634"/>
                      <a:pt x="7569" y="2604"/>
                      <a:pt x="7569" y="2604"/>
                    </a:cubicBezTo>
                    <a:cubicBezTo>
                      <a:pt x="7630" y="2574"/>
                      <a:pt x="7660" y="2482"/>
                      <a:pt x="7630" y="2452"/>
                    </a:cubicBezTo>
                    <a:cubicBezTo>
                      <a:pt x="7630" y="2452"/>
                      <a:pt x="7630" y="2422"/>
                      <a:pt x="7660" y="2391"/>
                    </a:cubicBezTo>
                    <a:cubicBezTo>
                      <a:pt x="7691" y="2361"/>
                      <a:pt x="7691" y="2361"/>
                      <a:pt x="7691" y="2330"/>
                    </a:cubicBezTo>
                    <a:cubicBezTo>
                      <a:pt x="7660" y="2300"/>
                      <a:pt x="7630" y="2300"/>
                      <a:pt x="7660" y="2300"/>
                    </a:cubicBezTo>
                    <a:cubicBezTo>
                      <a:pt x="7691" y="2300"/>
                      <a:pt x="7691" y="2270"/>
                      <a:pt x="7721" y="2209"/>
                    </a:cubicBezTo>
                    <a:cubicBezTo>
                      <a:pt x="7752" y="2148"/>
                      <a:pt x="7752" y="2148"/>
                      <a:pt x="7691" y="2148"/>
                    </a:cubicBezTo>
                    <a:cubicBezTo>
                      <a:pt x="7691" y="2093"/>
                      <a:pt x="7702" y="2082"/>
                      <a:pt x="7717" y="2082"/>
                    </a:cubicBezTo>
                    <a:cubicBezTo>
                      <a:pt x="7727" y="2082"/>
                      <a:pt x="7740" y="2087"/>
                      <a:pt x="7752" y="2087"/>
                    </a:cubicBezTo>
                    <a:cubicBezTo>
                      <a:pt x="7769" y="2096"/>
                      <a:pt x="7782" y="2100"/>
                      <a:pt x="7789" y="2100"/>
                    </a:cubicBezTo>
                    <a:cubicBezTo>
                      <a:pt x="7805" y="2100"/>
                      <a:pt x="7786" y="2078"/>
                      <a:pt x="7721" y="2057"/>
                    </a:cubicBezTo>
                    <a:cubicBezTo>
                      <a:pt x="7677" y="2012"/>
                      <a:pt x="7681" y="1984"/>
                      <a:pt x="7699" y="1984"/>
                    </a:cubicBezTo>
                    <a:cubicBezTo>
                      <a:pt x="7705" y="1984"/>
                      <a:pt x="7713" y="1988"/>
                      <a:pt x="7721" y="1996"/>
                    </a:cubicBezTo>
                    <a:cubicBezTo>
                      <a:pt x="7752" y="1996"/>
                      <a:pt x="7752" y="2026"/>
                      <a:pt x="7752" y="2026"/>
                    </a:cubicBezTo>
                    <a:cubicBezTo>
                      <a:pt x="7752" y="2026"/>
                      <a:pt x="7782" y="2026"/>
                      <a:pt x="7812" y="2057"/>
                    </a:cubicBezTo>
                    <a:cubicBezTo>
                      <a:pt x="7812" y="2026"/>
                      <a:pt x="7812" y="2026"/>
                      <a:pt x="7782" y="1996"/>
                    </a:cubicBezTo>
                    <a:cubicBezTo>
                      <a:pt x="7782" y="1996"/>
                      <a:pt x="7782" y="1996"/>
                      <a:pt x="7752" y="1966"/>
                    </a:cubicBezTo>
                    <a:cubicBezTo>
                      <a:pt x="7721" y="1935"/>
                      <a:pt x="7691" y="1935"/>
                      <a:pt x="7660" y="1935"/>
                    </a:cubicBezTo>
                    <a:cubicBezTo>
                      <a:pt x="7630" y="1935"/>
                      <a:pt x="7630" y="1935"/>
                      <a:pt x="7630" y="1905"/>
                    </a:cubicBezTo>
                    <a:cubicBezTo>
                      <a:pt x="7639" y="1896"/>
                      <a:pt x="7650" y="1892"/>
                      <a:pt x="7662" y="1892"/>
                    </a:cubicBezTo>
                    <a:cubicBezTo>
                      <a:pt x="7691" y="1892"/>
                      <a:pt x="7721" y="1914"/>
                      <a:pt x="7721" y="1935"/>
                    </a:cubicBezTo>
                    <a:cubicBezTo>
                      <a:pt x="7721" y="1935"/>
                      <a:pt x="7752" y="1935"/>
                      <a:pt x="7782" y="1966"/>
                    </a:cubicBezTo>
                    <a:cubicBezTo>
                      <a:pt x="7843" y="1966"/>
                      <a:pt x="7782" y="1875"/>
                      <a:pt x="7721" y="1814"/>
                    </a:cubicBezTo>
                    <a:lnTo>
                      <a:pt x="7721" y="1814"/>
                    </a:lnTo>
                    <a:lnTo>
                      <a:pt x="7752" y="1844"/>
                    </a:lnTo>
                    <a:cubicBezTo>
                      <a:pt x="7782" y="1844"/>
                      <a:pt x="7812" y="1814"/>
                      <a:pt x="7812" y="1783"/>
                    </a:cubicBezTo>
                    <a:cubicBezTo>
                      <a:pt x="7812" y="1753"/>
                      <a:pt x="7843" y="1723"/>
                      <a:pt x="7782" y="1723"/>
                    </a:cubicBezTo>
                    <a:cubicBezTo>
                      <a:pt x="7752" y="1692"/>
                      <a:pt x="7721" y="1692"/>
                      <a:pt x="7721" y="1692"/>
                    </a:cubicBezTo>
                    <a:lnTo>
                      <a:pt x="7660" y="1692"/>
                    </a:lnTo>
                    <a:cubicBezTo>
                      <a:pt x="7660" y="1692"/>
                      <a:pt x="7721" y="1662"/>
                      <a:pt x="7752" y="1631"/>
                    </a:cubicBezTo>
                    <a:cubicBezTo>
                      <a:pt x="7812" y="1631"/>
                      <a:pt x="7873" y="1601"/>
                      <a:pt x="7873" y="1540"/>
                    </a:cubicBezTo>
                    <a:cubicBezTo>
                      <a:pt x="7904" y="1510"/>
                      <a:pt x="7904" y="1449"/>
                      <a:pt x="7934" y="1449"/>
                    </a:cubicBezTo>
                    <a:cubicBezTo>
                      <a:pt x="7964" y="1388"/>
                      <a:pt x="7964" y="1388"/>
                      <a:pt x="7934" y="1388"/>
                    </a:cubicBezTo>
                    <a:lnTo>
                      <a:pt x="7934" y="1327"/>
                    </a:lnTo>
                    <a:cubicBezTo>
                      <a:pt x="7964" y="1327"/>
                      <a:pt x="7964" y="1297"/>
                      <a:pt x="7934" y="1297"/>
                    </a:cubicBezTo>
                    <a:cubicBezTo>
                      <a:pt x="7904" y="1267"/>
                      <a:pt x="7934" y="1267"/>
                      <a:pt x="7964" y="1236"/>
                    </a:cubicBezTo>
                    <a:cubicBezTo>
                      <a:pt x="8025" y="1206"/>
                      <a:pt x="8025" y="1206"/>
                      <a:pt x="7934" y="1206"/>
                    </a:cubicBezTo>
                    <a:cubicBezTo>
                      <a:pt x="7873" y="1206"/>
                      <a:pt x="7843" y="1236"/>
                      <a:pt x="7843" y="1236"/>
                    </a:cubicBezTo>
                    <a:lnTo>
                      <a:pt x="7843" y="1297"/>
                    </a:lnTo>
                    <a:lnTo>
                      <a:pt x="7812" y="1236"/>
                    </a:lnTo>
                    <a:cubicBezTo>
                      <a:pt x="7812" y="1236"/>
                      <a:pt x="7782" y="1175"/>
                      <a:pt x="7752" y="1175"/>
                    </a:cubicBezTo>
                    <a:cubicBezTo>
                      <a:pt x="7752" y="1175"/>
                      <a:pt x="7721" y="1175"/>
                      <a:pt x="7721" y="1145"/>
                    </a:cubicBezTo>
                    <a:lnTo>
                      <a:pt x="7721" y="1145"/>
                    </a:lnTo>
                    <a:cubicBezTo>
                      <a:pt x="7721" y="1145"/>
                      <a:pt x="7752" y="1175"/>
                      <a:pt x="7782" y="1175"/>
                    </a:cubicBezTo>
                    <a:cubicBezTo>
                      <a:pt x="7812" y="1175"/>
                      <a:pt x="7843" y="1206"/>
                      <a:pt x="7873" y="1206"/>
                    </a:cubicBezTo>
                    <a:cubicBezTo>
                      <a:pt x="7964" y="1206"/>
                      <a:pt x="7995" y="1145"/>
                      <a:pt x="7934" y="1145"/>
                    </a:cubicBezTo>
                    <a:cubicBezTo>
                      <a:pt x="7934" y="1115"/>
                      <a:pt x="7934" y="1115"/>
                      <a:pt x="7964" y="1115"/>
                    </a:cubicBezTo>
                    <a:cubicBezTo>
                      <a:pt x="7995" y="1115"/>
                      <a:pt x="8025" y="1084"/>
                      <a:pt x="7934" y="1054"/>
                    </a:cubicBezTo>
                    <a:cubicBezTo>
                      <a:pt x="7873" y="1023"/>
                      <a:pt x="7873" y="1023"/>
                      <a:pt x="7964" y="1023"/>
                    </a:cubicBezTo>
                    <a:cubicBezTo>
                      <a:pt x="8025" y="993"/>
                      <a:pt x="8056" y="932"/>
                      <a:pt x="8025" y="902"/>
                    </a:cubicBezTo>
                    <a:cubicBezTo>
                      <a:pt x="7934" y="902"/>
                      <a:pt x="7964" y="841"/>
                      <a:pt x="7995" y="841"/>
                    </a:cubicBezTo>
                    <a:cubicBezTo>
                      <a:pt x="8025" y="811"/>
                      <a:pt x="8025" y="811"/>
                      <a:pt x="7995" y="780"/>
                    </a:cubicBezTo>
                    <a:cubicBezTo>
                      <a:pt x="8025" y="780"/>
                      <a:pt x="8056" y="780"/>
                      <a:pt x="8025" y="750"/>
                    </a:cubicBezTo>
                    <a:cubicBezTo>
                      <a:pt x="8025" y="750"/>
                      <a:pt x="8025" y="736"/>
                      <a:pt x="8016" y="736"/>
                    </a:cubicBezTo>
                    <a:cubicBezTo>
                      <a:pt x="8012" y="736"/>
                      <a:pt x="8005" y="740"/>
                      <a:pt x="7995" y="750"/>
                    </a:cubicBezTo>
                    <a:lnTo>
                      <a:pt x="7934" y="689"/>
                    </a:lnTo>
                    <a:cubicBezTo>
                      <a:pt x="7934" y="719"/>
                      <a:pt x="7904" y="719"/>
                      <a:pt x="7873" y="719"/>
                    </a:cubicBezTo>
                    <a:cubicBezTo>
                      <a:pt x="7843" y="719"/>
                      <a:pt x="7873" y="628"/>
                      <a:pt x="7995" y="628"/>
                    </a:cubicBezTo>
                    <a:lnTo>
                      <a:pt x="8025" y="613"/>
                    </a:lnTo>
                    <a:lnTo>
                      <a:pt x="8025" y="613"/>
                    </a:lnTo>
                    <a:lnTo>
                      <a:pt x="8025" y="628"/>
                    </a:lnTo>
                    <a:lnTo>
                      <a:pt x="8056" y="628"/>
                    </a:lnTo>
                    <a:lnTo>
                      <a:pt x="8056" y="598"/>
                    </a:lnTo>
                    <a:lnTo>
                      <a:pt x="7995" y="567"/>
                    </a:lnTo>
                    <a:cubicBezTo>
                      <a:pt x="7995" y="567"/>
                      <a:pt x="7995" y="537"/>
                      <a:pt x="8025" y="537"/>
                    </a:cubicBezTo>
                    <a:cubicBezTo>
                      <a:pt x="8040" y="552"/>
                      <a:pt x="8048" y="560"/>
                      <a:pt x="8052" y="560"/>
                    </a:cubicBezTo>
                    <a:cubicBezTo>
                      <a:pt x="8056" y="560"/>
                      <a:pt x="8056" y="552"/>
                      <a:pt x="8056" y="537"/>
                    </a:cubicBezTo>
                    <a:cubicBezTo>
                      <a:pt x="8056" y="537"/>
                      <a:pt x="8086" y="507"/>
                      <a:pt x="8025" y="507"/>
                    </a:cubicBezTo>
                    <a:cubicBezTo>
                      <a:pt x="7964" y="507"/>
                      <a:pt x="7964" y="507"/>
                      <a:pt x="7995" y="476"/>
                    </a:cubicBezTo>
                    <a:cubicBezTo>
                      <a:pt x="8086" y="476"/>
                      <a:pt x="8086" y="446"/>
                      <a:pt x="8025" y="446"/>
                    </a:cubicBezTo>
                    <a:cubicBezTo>
                      <a:pt x="7934" y="416"/>
                      <a:pt x="7934" y="416"/>
                      <a:pt x="8025" y="416"/>
                    </a:cubicBezTo>
                    <a:cubicBezTo>
                      <a:pt x="8056" y="416"/>
                      <a:pt x="8086" y="416"/>
                      <a:pt x="8086" y="385"/>
                    </a:cubicBezTo>
                    <a:lnTo>
                      <a:pt x="8056" y="385"/>
                    </a:lnTo>
                    <a:cubicBezTo>
                      <a:pt x="7964" y="385"/>
                      <a:pt x="7995" y="355"/>
                      <a:pt x="8025" y="355"/>
                    </a:cubicBezTo>
                    <a:cubicBezTo>
                      <a:pt x="8056" y="355"/>
                      <a:pt x="8056" y="324"/>
                      <a:pt x="8025" y="294"/>
                    </a:cubicBezTo>
                    <a:cubicBezTo>
                      <a:pt x="8025" y="264"/>
                      <a:pt x="8025" y="233"/>
                      <a:pt x="8056" y="233"/>
                    </a:cubicBezTo>
                    <a:cubicBezTo>
                      <a:pt x="8025" y="203"/>
                      <a:pt x="8025" y="203"/>
                      <a:pt x="8056" y="172"/>
                    </a:cubicBezTo>
                    <a:cubicBezTo>
                      <a:pt x="8086" y="142"/>
                      <a:pt x="8086" y="142"/>
                      <a:pt x="8056" y="142"/>
                    </a:cubicBezTo>
                    <a:cubicBezTo>
                      <a:pt x="8025" y="127"/>
                      <a:pt x="8002" y="119"/>
                      <a:pt x="7987" y="119"/>
                    </a:cubicBezTo>
                    <a:cubicBezTo>
                      <a:pt x="7972" y="119"/>
                      <a:pt x="7964" y="127"/>
                      <a:pt x="7964" y="142"/>
                    </a:cubicBezTo>
                    <a:cubicBezTo>
                      <a:pt x="7964" y="172"/>
                      <a:pt x="7964" y="172"/>
                      <a:pt x="7934" y="172"/>
                    </a:cubicBezTo>
                    <a:cubicBezTo>
                      <a:pt x="7934" y="172"/>
                      <a:pt x="7934" y="142"/>
                      <a:pt x="7934" y="112"/>
                    </a:cubicBezTo>
                    <a:cubicBezTo>
                      <a:pt x="7934" y="112"/>
                      <a:pt x="7934" y="81"/>
                      <a:pt x="7904" y="51"/>
                    </a:cubicBezTo>
                    <a:cubicBezTo>
                      <a:pt x="7886" y="15"/>
                      <a:pt x="7858" y="0"/>
                      <a:pt x="7843" y="0"/>
                    </a:cubicBezTo>
                    <a:close/>
                  </a:path>
                </a:pathLst>
              </a:custGeom>
              <a:solidFill>
                <a:srgbClr val="F04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1"/>
              <p:cNvSpPr/>
              <p:nvPr/>
            </p:nvSpPr>
            <p:spPr>
              <a:xfrm>
                <a:off x="6662500" y="1392850"/>
                <a:ext cx="436950" cy="194450"/>
              </a:xfrm>
              <a:custGeom>
                <a:rect b="b" l="l" r="r" t="t"/>
                <a:pathLst>
                  <a:path extrusionOk="0" h="7778" w="17478">
                    <a:moveTo>
                      <a:pt x="547" y="377"/>
                    </a:moveTo>
                    <a:cubicBezTo>
                      <a:pt x="578" y="377"/>
                      <a:pt x="578" y="408"/>
                      <a:pt x="578" y="408"/>
                    </a:cubicBezTo>
                    <a:cubicBezTo>
                      <a:pt x="578" y="438"/>
                      <a:pt x="578" y="438"/>
                      <a:pt x="547" y="469"/>
                    </a:cubicBezTo>
                    <a:cubicBezTo>
                      <a:pt x="547" y="469"/>
                      <a:pt x="517" y="438"/>
                      <a:pt x="517" y="438"/>
                    </a:cubicBezTo>
                    <a:lnTo>
                      <a:pt x="547" y="377"/>
                    </a:lnTo>
                    <a:close/>
                    <a:moveTo>
                      <a:pt x="37" y="516"/>
                    </a:moveTo>
                    <a:cubicBezTo>
                      <a:pt x="24" y="516"/>
                      <a:pt x="10" y="519"/>
                      <a:pt x="0" y="529"/>
                    </a:cubicBezTo>
                    <a:lnTo>
                      <a:pt x="31" y="560"/>
                    </a:lnTo>
                    <a:lnTo>
                      <a:pt x="91" y="560"/>
                    </a:lnTo>
                    <a:lnTo>
                      <a:pt x="91" y="529"/>
                    </a:lnTo>
                    <a:cubicBezTo>
                      <a:pt x="91" y="529"/>
                      <a:pt x="64" y="516"/>
                      <a:pt x="37" y="516"/>
                    </a:cubicBezTo>
                    <a:close/>
                    <a:moveTo>
                      <a:pt x="851" y="621"/>
                    </a:moveTo>
                    <a:lnTo>
                      <a:pt x="821" y="681"/>
                    </a:lnTo>
                    <a:lnTo>
                      <a:pt x="851" y="681"/>
                    </a:lnTo>
                    <a:cubicBezTo>
                      <a:pt x="882" y="681"/>
                      <a:pt x="882" y="681"/>
                      <a:pt x="851" y="651"/>
                    </a:cubicBezTo>
                    <a:lnTo>
                      <a:pt x="851" y="621"/>
                    </a:lnTo>
                    <a:close/>
                    <a:moveTo>
                      <a:pt x="669" y="681"/>
                    </a:moveTo>
                    <a:lnTo>
                      <a:pt x="669" y="689"/>
                    </a:lnTo>
                    <a:lnTo>
                      <a:pt x="669" y="689"/>
                    </a:lnTo>
                    <a:cubicBezTo>
                      <a:pt x="683" y="681"/>
                      <a:pt x="688" y="681"/>
                      <a:pt x="669" y="681"/>
                    </a:cubicBezTo>
                    <a:close/>
                    <a:moveTo>
                      <a:pt x="661" y="628"/>
                    </a:moveTo>
                    <a:cubicBezTo>
                      <a:pt x="669" y="628"/>
                      <a:pt x="669" y="636"/>
                      <a:pt x="669" y="651"/>
                    </a:cubicBezTo>
                    <a:cubicBezTo>
                      <a:pt x="699" y="681"/>
                      <a:pt x="699" y="712"/>
                      <a:pt x="669" y="712"/>
                    </a:cubicBezTo>
                    <a:lnTo>
                      <a:pt x="669" y="689"/>
                    </a:lnTo>
                    <a:lnTo>
                      <a:pt x="669" y="689"/>
                    </a:lnTo>
                    <a:cubicBezTo>
                      <a:pt x="661" y="694"/>
                      <a:pt x="650" y="701"/>
                      <a:pt x="639" y="712"/>
                    </a:cubicBezTo>
                    <a:cubicBezTo>
                      <a:pt x="608" y="712"/>
                      <a:pt x="578" y="742"/>
                      <a:pt x="578" y="742"/>
                    </a:cubicBezTo>
                    <a:cubicBezTo>
                      <a:pt x="547" y="712"/>
                      <a:pt x="578" y="681"/>
                      <a:pt x="608" y="651"/>
                    </a:cubicBezTo>
                    <a:cubicBezTo>
                      <a:pt x="639" y="636"/>
                      <a:pt x="654" y="628"/>
                      <a:pt x="661" y="628"/>
                    </a:cubicBezTo>
                    <a:close/>
                    <a:moveTo>
                      <a:pt x="1243" y="1854"/>
                    </a:moveTo>
                    <a:cubicBezTo>
                      <a:pt x="1264" y="1854"/>
                      <a:pt x="1286" y="1876"/>
                      <a:pt x="1307" y="1897"/>
                    </a:cubicBezTo>
                    <a:cubicBezTo>
                      <a:pt x="1307" y="1897"/>
                      <a:pt x="1294" y="1911"/>
                      <a:pt x="1276" y="1911"/>
                    </a:cubicBezTo>
                    <a:cubicBezTo>
                      <a:pt x="1267" y="1911"/>
                      <a:pt x="1257" y="1907"/>
                      <a:pt x="1246" y="1897"/>
                    </a:cubicBezTo>
                    <a:cubicBezTo>
                      <a:pt x="1216" y="1897"/>
                      <a:pt x="1216" y="1867"/>
                      <a:pt x="1216" y="1867"/>
                    </a:cubicBezTo>
                    <a:cubicBezTo>
                      <a:pt x="1225" y="1858"/>
                      <a:pt x="1234" y="1854"/>
                      <a:pt x="1243" y="1854"/>
                    </a:cubicBezTo>
                    <a:close/>
                    <a:moveTo>
                      <a:pt x="1312" y="1999"/>
                    </a:moveTo>
                    <a:cubicBezTo>
                      <a:pt x="1302" y="1999"/>
                      <a:pt x="1289" y="2006"/>
                      <a:pt x="1277" y="2019"/>
                    </a:cubicBezTo>
                    <a:cubicBezTo>
                      <a:pt x="1246" y="2019"/>
                      <a:pt x="1246" y="2049"/>
                      <a:pt x="1307" y="2080"/>
                    </a:cubicBezTo>
                    <a:cubicBezTo>
                      <a:pt x="1307" y="2090"/>
                      <a:pt x="1311" y="2093"/>
                      <a:pt x="1315" y="2093"/>
                    </a:cubicBezTo>
                    <a:cubicBezTo>
                      <a:pt x="1324" y="2093"/>
                      <a:pt x="1338" y="2080"/>
                      <a:pt x="1338" y="2080"/>
                    </a:cubicBezTo>
                    <a:cubicBezTo>
                      <a:pt x="1368" y="2080"/>
                      <a:pt x="1368" y="2049"/>
                      <a:pt x="1338" y="2049"/>
                    </a:cubicBezTo>
                    <a:cubicBezTo>
                      <a:pt x="1338" y="2014"/>
                      <a:pt x="1327" y="1999"/>
                      <a:pt x="1312" y="1999"/>
                    </a:cubicBezTo>
                    <a:close/>
                    <a:moveTo>
                      <a:pt x="2188" y="2552"/>
                    </a:moveTo>
                    <a:cubicBezTo>
                      <a:pt x="2206" y="2552"/>
                      <a:pt x="2219" y="2566"/>
                      <a:pt x="2219" y="2566"/>
                    </a:cubicBezTo>
                    <a:lnTo>
                      <a:pt x="2189" y="2596"/>
                    </a:lnTo>
                    <a:lnTo>
                      <a:pt x="2158" y="2596"/>
                    </a:lnTo>
                    <a:lnTo>
                      <a:pt x="2158" y="2566"/>
                    </a:lnTo>
                    <a:cubicBezTo>
                      <a:pt x="2168" y="2556"/>
                      <a:pt x="2179" y="2552"/>
                      <a:pt x="2188" y="2552"/>
                    </a:cubicBezTo>
                    <a:close/>
                    <a:moveTo>
                      <a:pt x="2265" y="2672"/>
                    </a:moveTo>
                    <a:cubicBezTo>
                      <a:pt x="2272" y="2672"/>
                      <a:pt x="2265" y="2688"/>
                      <a:pt x="2249" y="2718"/>
                    </a:cubicBezTo>
                    <a:cubicBezTo>
                      <a:pt x="2219" y="2748"/>
                      <a:pt x="2219" y="2779"/>
                      <a:pt x="2158" y="2779"/>
                    </a:cubicBezTo>
                    <a:lnTo>
                      <a:pt x="2128" y="2748"/>
                    </a:lnTo>
                    <a:cubicBezTo>
                      <a:pt x="2128" y="2748"/>
                      <a:pt x="2158" y="2718"/>
                      <a:pt x="2189" y="2718"/>
                    </a:cubicBezTo>
                    <a:cubicBezTo>
                      <a:pt x="2234" y="2688"/>
                      <a:pt x="2257" y="2672"/>
                      <a:pt x="2265" y="2672"/>
                    </a:cubicBezTo>
                    <a:close/>
                    <a:moveTo>
                      <a:pt x="2736" y="2900"/>
                    </a:moveTo>
                    <a:cubicBezTo>
                      <a:pt x="2797" y="2900"/>
                      <a:pt x="2797" y="2900"/>
                      <a:pt x="2736" y="2931"/>
                    </a:cubicBezTo>
                    <a:cubicBezTo>
                      <a:pt x="2705" y="2961"/>
                      <a:pt x="2645" y="2961"/>
                      <a:pt x="2645" y="2961"/>
                    </a:cubicBezTo>
                    <a:cubicBezTo>
                      <a:pt x="2645" y="2961"/>
                      <a:pt x="2675" y="2931"/>
                      <a:pt x="2736" y="2900"/>
                    </a:cubicBezTo>
                    <a:close/>
                    <a:moveTo>
                      <a:pt x="3222" y="3022"/>
                    </a:moveTo>
                    <a:lnTo>
                      <a:pt x="3192" y="3052"/>
                    </a:lnTo>
                    <a:lnTo>
                      <a:pt x="3192" y="3083"/>
                    </a:lnTo>
                    <a:lnTo>
                      <a:pt x="3222" y="3022"/>
                    </a:lnTo>
                    <a:close/>
                    <a:moveTo>
                      <a:pt x="10578" y="2991"/>
                    </a:moveTo>
                    <a:cubicBezTo>
                      <a:pt x="10578" y="3022"/>
                      <a:pt x="10578" y="3083"/>
                      <a:pt x="10548" y="3083"/>
                    </a:cubicBezTo>
                    <a:lnTo>
                      <a:pt x="10517" y="3083"/>
                    </a:lnTo>
                    <a:cubicBezTo>
                      <a:pt x="10517" y="3052"/>
                      <a:pt x="10548" y="2991"/>
                      <a:pt x="10548" y="2991"/>
                    </a:cubicBezTo>
                    <a:close/>
                    <a:moveTo>
                      <a:pt x="12706" y="3022"/>
                    </a:moveTo>
                    <a:cubicBezTo>
                      <a:pt x="12736" y="3022"/>
                      <a:pt x="12736" y="3022"/>
                      <a:pt x="12736" y="3052"/>
                    </a:cubicBezTo>
                    <a:cubicBezTo>
                      <a:pt x="12736" y="3052"/>
                      <a:pt x="12706" y="3083"/>
                      <a:pt x="12706" y="3083"/>
                    </a:cubicBezTo>
                    <a:lnTo>
                      <a:pt x="12675" y="3052"/>
                    </a:lnTo>
                    <a:cubicBezTo>
                      <a:pt x="12675" y="3022"/>
                      <a:pt x="12706" y="3022"/>
                      <a:pt x="12706" y="3022"/>
                    </a:cubicBezTo>
                    <a:close/>
                    <a:moveTo>
                      <a:pt x="3313" y="3083"/>
                    </a:moveTo>
                    <a:lnTo>
                      <a:pt x="3313" y="3083"/>
                    </a:lnTo>
                    <a:cubicBezTo>
                      <a:pt x="3313" y="3100"/>
                      <a:pt x="3303" y="3118"/>
                      <a:pt x="3300" y="3118"/>
                    </a:cubicBezTo>
                    <a:cubicBezTo>
                      <a:pt x="3298" y="3118"/>
                      <a:pt x="3300" y="3108"/>
                      <a:pt x="3313" y="3083"/>
                    </a:cubicBezTo>
                    <a:close/>
                    <a:moveTo>
                      <a:pt x="13040" y="3083"/>
                    </a:moveTo>
                    <a:cubicBezTo>
                      <a:pt x="13040" y="3113"/>
                      <a:pt x="13010" y="3143"/>
                      <a:pt x="13010" y="3143"/>
                    </a:cubicBezTo>
                    <a:lnTo>
                      <a:pt x="12979" y="3113"/>
                    </a:lnTo>
                    <a:lnTo>
                      <a:pt x="13010" y="3083"/>
                    </a:lnTo>
                    <a:close/>
                    <a:moveTo>
                      <a:pt x="2827" y="3113"/>
                    </a:moveTo>
                    <a:cubicBezTo>
                      <a:pt x="2827" y="3143"/>
                      <a:pt x="2797" y="3174"/>
                      <a:pt x="2797" y="3174"/>
                    </a:cubicBezTo>
                    <a:lnTo>
                      <a:pt x="2766" y="3143"/>
                    </a:lnTo>
                    <a:cubicBezTo>
                      <a:pt x="2797" y="3113"/>
                      <a:pt x="2827" y="3113"/>
                      <a:pt x="2827" y="3113"/>
                    </a:cubicBezTo>
                    <a:close/>
                    <a:moveTo>
                      <a:pt x="9571" y="3151"/>
                    </a:moveTo>
                    <a:cubicBezTo>
                      <a:pt x="9575" y="3151"/>
                      <a:pt x="9575" y="3159"/>
                      <a:pt x="9575" y="3174"/>
                    </a:cubicBezTo>
                    <a:cubicBezTo>
                      <a:pt x="9605" y="3235"/>
                      <a:pt x="9544" y="3235"/>
                      <a:pt x="9514" y="3235"/>
                    </a:cubicBezTo>
                    <a:cubicBezTo>
                      <a:pt x="9484" y="3204"/>
                      <a:pt x="9514" y="3174"/>
                      <a:pt x="9544" y="3174"/>
                    </a:cubicBezTo>
                    <a:cubicBezTo>
                      <a:pt x="9560" y="3159"/>
                      <a:pt x="9567" y="3151"/>
                      <a:pt x="9571" y="3151"/>
                    </a:cubicBezTo>
                    <a:close/>
                    <a:moveTo>
                      <a:pt x="4353" y="3275"/>
                    </a:moveTo>
                    <a:cubicBezTo>
                      <a:pt x="4347" y="3275"/>
                      <a:pt x="4347" y="3290"/>
                      <a:pt x="4347" y="3326"/>
                    </a:cubicBezTo>
                    <a:lnTo>
                      <a:pt x="4377" y="3326"/>
                    </a:lnTo>
                    <a:cubicBezTo>
                      <a:pt x="4408" y="3295"/>
                      <a:pt x="4408" y="3295"/>
                      <a:pt x="4377" y="3295"/>
                    </a:cubicBezTo>
                    <a:cubicBezTo>
                      <a:pt x="4365" y="3283"/>
                      <a:pt x="4357" y="3275"/>
                      <a:pt x="4353" y="3275"/>
                    </a:cubicBezTo>
                    <a:close/>
                    <a:moveTo>
                      <a:pt x="3479" y="3318"/>
                    </a:moveTo>
                    <a:cubicBezTo>
                      <a:pt x="3495" y="3318"/>
                      <a:pt x="3490" y="3362"/>
                      <a:pt x="3465" y="3387"/>
                    </a:cubicBezTo>
                    <a:lnTo>
                      <a:pt x="3405" y="3387"/>
                    </a:lnTo>
                    <a:cubicBezTo>
                      <a:pt x="3435" y="3356"/>
                      <a:pt x="3435" y="3326"/>
                      <a:pt x="3465" y="3326"/>
                    </a:cubicBezTo>
                    <a:cubicBezTo>
                      <a:pt x="3471" y="3320"/>
                      <a:pt x="3476" y="3318"/>
                      <a:pt x="3479" y="3318"/>
                    </a:cubicBezTo>
                    <a:close/>
                    <a:moveTo>
                      <a:pt x="13140" y="3344"/>
                    </a:moveTo>
                    <a:cubicBezTo>
                      <a:pt x="13162" y="3344"/>
                      <a:pt x="13162" y="3365"/>
                      <a:pt x="13162" y="3387"/>
                    </a:cubicBezTo>
                    <a:cubicBezTo>
                      <a:pt x="13162" y="3417"/>
                      <a:pt x="13162" y="3417"/>
                      <a:pt x="13131" y="3417"/>
                    </a:cubicBezTo>
                    <a:cubicBezTo>
                      <a:pt x="13070" y="3387"/>
                      <a:pt x="13070" y="3387"/>
                      <a:pt x="13101" y="3356"/>
                    </a:cubicBezTo>
                    <a:cubicBezTo>
                      <a:pt x="13119" y="3347"/>
                      <a:pt x="13131" y="3344"/>
                      <a:pt x="13140" y="3344"/>
                    </a:cubicBezTo>
                    <a:close/>
                    <a:moveTo>
                      <a:pt x="3617" y="3387"/>
                    </a:moveTo>
                    <a:lnTo>
                      <a:pt x="3648" y="3417"/>
                    </a:lnTo>
                    <a:cubicBezTo>
                      <a:pt x="3678" y="3417"/>
                      <a:pt x="3678" y="3417"/>
                      <a:pt x="3648" y="3447"/>
                    </a:cubicBezTo>
                    <a:lnTo>
                      <a:pt x="3617" y="3447"/>
                    </a:lnTo>
                    <a:lnTo>
                      <a:pt x="3617" y="3387"/>
                    </a:lnTo>
                    <a:close/>
                    <a:moveTo>
                      <a:pt x="7508" y="3387"/>
                    </a:moveTo>
                    <a:cubicBezTo>
                      <a:pt x="7508" y="3417"/>
                      <a:pt x="7508" y="3447"/>
                      <a:pt x="7508" y="3447"/>
                    </a:cubicBezTo>
                    <a:lnTo>
                      <a:pt x="7478" y="3447"/>
                    </a:lnTo>
                    <a:cubicBezTo>
                      <a:pt x="7478" y="3417"/>
                      <a:pt x="7478" y="3387"/>
                      <a:pt x="7478" y="3387"/>
                    </a:cubicBezTo>
                    <a:close/>
                    <a:moveTo>
                      <a:pt x="3186" y="3434"/>
                    </a:moveTo>
                    <a:cubicBezTo>
                      <a:pt x="3199" y="3434"/>
                      <a:pt x="3212" y="3437"/>
                      <a:pt x="3222" y="3447"/>
                    </a:cubicBezTo>
                    <a:lnTo>
                      <a:pt x="3192" y="3478"/>
                    </a:lnTo>
                    <a:cubicBezTo>
                      <a:pt x="3192" y="3463"/>
                      <a:pt x="3184" y="3463"/>
                      <a:pt x="3177" y="3463"/>
                    </a:cubicBezTo>
                    <a:cubicBezTo>
                      <a:pt x="3169" y="3463"/>
                      <a:pt x="3161" y="3463"/>
                      <a:pt x="3161" y="3447"/>
                    </a:cubicBezTo>
                    <a:cubicBezTo>
                      <a:pt x="3141" y="3447"/>
                      <a:pt x="3161" y="3434"/>
                      <a:pt x="3186" y="3434"/>
                    </a:cubicBezTo>
                    <a:close/>
                    <a:moveTo>
                      <a:pt x="8167" y="3464"/>
                    </a:moveTo>
                    <a:cubicBezTo>
                      <a:pt x="8173" y="3464"/>
                      <a:pt x="8167" y="3478"/>
                      <a:pt x="8146" y="3478"/>
                    </a:cubicBezTo>
                    <a:cubicBezTo>
                      <a:pt x="8156" y="3468"/>
                      <a:pt x="8163" y="3464"/>
                      <a:pt x="8167" y="3464"/>
                    </a:cubicBezTo>
                    <a:close/>
                    <a:moveTo>
                      <a:pt x="13283" y="3447"/>
                    </a:moveTo>
                    <a:cubicBezTo>
                      <a:pt x="13314" y="3447"/>
                      <a:pt x="13314" y="3447"/>
                      <a:pt x="13314" y="3478"/>
                    </a:cubicBezTo>
                    <a:lnTo>
                      <a:pt x="13283" y="3478"/>
                    </a:lnTo>
                    <a:lnTo>
                      <a:pt x="13283" y="3447"/>
                    </a:lnTo>
                    <a:close/>
                    <a:moveTo>
                      <a:pt x="13435" y="3539"/>
                    </a:moveTo>
                    <a:cubicBezTo>
                      <a:pt x="13445" y="3549"/>
                      <a:pt x="13452" y="3552"/>
                      <a:pt x="13455" y="3552"/>
                    </a:cubicBezTo>
                    <a:cubicBezTo>
                      <a:pt x="13462" y="3552"/>
                      <a:pt x="13455" y="3539"/>
                      <a:pt x="13435" y="3539"/>
                    </a:cubicBezTo>
                    <a:close/>
                    <a:moveTo>
                      <a:pt x="13526" y="3539"/>
                    </a:moveTo>
                    <a:cubicBezTo>
                      <a:pt x="13557" y="3539"/>
                      <a:pt x="13557" y="3539"/>
                      <a:pt x="13557" y="3569"/>
                    </a:cubicBezTo>
                    <a:lnTo>
                      <a:pt x="13526" y="3569"/>
                    </a:lnTo>
                    <a:lnTo>
                      <a:pt x="13496" y="3539"/>
                    </a:lnTo>
                    <a:close/>
                    <a:moveTo>
                      <a:pt x="7873" y="3508"/>
                    </a:moveTo>
                    <a:cubicBezTo>
                      <a:pt x="7873" y="3569"/>
                      <a:pt x="7873" y="3599"/>
                      <a:pt x="7842" y="3599"/>
                    </a:cubicBezTo>
                    <a:lnTo>
                      <a:pt x="7812" y="3569"/>
                    </a:lnTo>
                    <a:lnTo>
                      <a:pt x="7842" y="3539"/>
                    </a:lnTo>
                    <a:lnTo>
                      <a:pt x="7873" y="3508"/>
                    </a:lnTo>
                    <a:close/>
                    <a:moveTo>
                      <a:pt x="13800" y="3569"/>
                    </a:moveTo>
                    <a:cubicBezTo>
                      <a:pt x="13800" y="3599"/>
                      <a:pt x="13800" y="3630"/>
                      <a:pt x="13800" y="3630"/>
                    </a:cubicBezTo>
                    <a:cubicBezTo>
                      <a:pt x="13800" y="3630"/>
                      <a:pt x="13786" y="3643"/>
                      <a:pt x="13777" y="3643"/>
                    </a:cubicBezTo>
                    <a:cubicBezTo>
                      <a:pt x="13773" y="3643"/>
                      <a:pt x="13769" y="3640"/>
                      <a:pt x="13769" y="3630"/>
                    </a:cubicBezTo>
                    <a:cubicBezTo>
                      <a:pt x="13769" y="3630"/>
                      <a:pt x="13739" y="3599"/>
                      <a:pt x="13769" y="3569"/>
                    </a:cubicBezTo>
                    <a:close/>
                    <a:moveTo>
                      <a:pt x="3982" y="3630"/>
                    </a:moveTo>
                    <a:cubicBezTo>
                      <a:pt x="4012" y="3660"/>
                      <a:pt x="4043" y="3660"/>
                      <a:pt x="4012" y="3691"/>
                    </a:cubicBezTo>
                    <a:cubicBezTo>
                      <a:pt x="4012" y="3691"/>
                      <a:pt x="4012" y="3721"/>
                      <a:pt x="3982" y="3721"/>
                    </a:cubicBezTo>
                    <a:cubicBezTo>
                      <a:pt x="3982" y="3691"/>
                      <a:pt x="3952" y="3660"/>
                      <a:pt x="3952" y="3660"/>
                    </a:cubicBezTo>
                    <a:cubicBezTo>
                      <a:pt x="3982" y="3630"/>
                      <a:pt x="3982" y="3630"/>
                      <a:pt x="3982" y="3630"/>
                    </a:cubicBezTo>
                    <a:close/>
                    <a:moveTo>
                      <a:pt x="4438" y="3751"/>
                    </a:moveTo>
                    <a:cubicBezTo>
                      <a:pt x="4468" y="3751"/>
                      <a:pt x="4438" y="3782"/>
                      <a:pt x="4438" y="3782"/>
                    </a:cubicBezTo>
                    <a:cubicBezTo>
                      <a:pt x="4438" y="3802"/>
                      <a:pt x="4438" y="3809"/>
                      <a:pt x="4437" y="3809"/>
                    </a:cubicBezTo>
                    <a:cubicBezTo>
                      <a:pt x="4435" y="3809"/>
                      <a:pt x="4428" y="3782"/>
                      <a:pt x="4408" y="3782"/>
                    </a:cubicBezTo>
                    <a:cubicBezTo>
                      <a:pt x="4377" y="3751"/>
                      <a:pt x="4377" y="3751"/>
                      <a:pt x="4438" y="3751"/>
                    </a:cubicBezTo>
                    <a:close/>
                    <a:moveTo>
                      <a:pt x="7113" y="3691"/>
                    </a:moveTo>
                    <a:cubicBezTo>
                      <a:pt x="7143" y="3691"/>
                      <a:pt x="7143" y="3691"/>
                      <a:pt x="7143" y="3721"/>
                    </a:cubicBezTo>
                    <a:cubicBezTo>
                      <a:pt x="7174" y="3782"/>
                      <a:pt x="7143" y="3812"/>
                      <a:pt x="7143" y="3812"/>
                    </a:cubicBezTo>
                    <a:cubicBezTo>
                      <a:pt x="7113" y="3812"/>
                      <a:pt x="7143" y="3721"/>
                      <a:pt x="7113" y="3691"/>
                    </a:cubicBezTo>
                    <a:close/>
                    <a:moveTo>
                      <a:pt x="4073" y="3812"/>
                    </a:moveTo>
                    <a:lnTo>
                      <a:pt x="4073" y="3812"/>
                    </a:lnTo>
                    <a:cubicBezTo>
                      <a:pt x="4058" y="3827"/>
                      <a:pt x="4058" y="3835"/>
                      <a:pt x="4062" y="3835"/>
                    </a:cubicBezTo>
                    <a:cubicBezTo>
                      <a:pt x="4066" y="3835"/>
                      <a:pt x="4073" y="3827"/>
                      <a:pt x="4073" y="3812"/>
                    </a:cubicBezTo>
                    <a:close/>
                    <a:moveTo>
                      <a:pt x="4835" y="3733"/>
                    </a:moveTo>
                    <a:cubicBezTo>
                      <a:pt x="4837" y="3733"/>
                      <a:pt x="4844" y="3754"/>
                      <a:pt x="4864" y="3812"/>
                    </a:cubicBezTo>
                    <a:cubicBezTo>
                      <a:pt x="4864" y="3843"/>
                      <a:pt x="4864" y="3843"/>
                      <a:pt x="4833" y="3843"/>
                    </a:cubicBezTo>
                    <a:cubicBezTo>
                      <a:pt x="4833" y="3843"/>
                      <a:pt x="4803" y="3782"/>
                      <a:pt x="4833" y="3751"/>
                    </a:cubicBezTo>
                    <a:cubicBezTo>
                      <a:pt x="4833" y="3740"/>
                      <a:pt x="4833" y="3733"/>
                      <a:pt x="4835" y="3733"/>
                    </a:cubicBezTo>
                    <a:close/>
                    <a:moveTo>
                      <a:pt x="5015" y="3782"/>
                    </a:moveTo>
                    <a:cubicBezTo>
                      <a:pt x="5015" y="3812"/>
                      <a:pt x="5015" y="3843"/>
                      <a:pt x="4985" y="3843"/>
                    </a:cubicBezTo>
                    <a:lnTo>
                      <a:pt x="4985" y="3812"/>
                    </a:lnTo>
                    <a:lnTo>
                      <a:pt x="5015" y="3782"/>
                    </a:lnTo>
                    <a:close/>
                    <a:moveTo>
                      <a:pt x="6566" y="3812"/>
                    </a:moveTo>
                    <a:cubicBezTo>
                      <a:pt x="6566" y="3843"/>
                      <a:pt x="6596" y="3903"/>
                      <a:pt x="6566" y="3903"/>
                    </a:cubicBezTo>
                    <a:lnTo>
                      <a:pt x="6535" y="3873"/>
                    </a:lnTo>
                    <a:lnTo>
                      <a:pt x="6566" y="3812"/>
                    </a:lnTo>
                    <a:close/>
                    <a:moveTo>
                      <a:pt x="14686" y="4103"/>
                    </a:moveTo>
                    <a:cubicBezTo>
                      <a:pt x="14691" y="4103"/>
                      <a:pt x="14691" y="4106"/>
                      <a:pt x="14681" y="4116"/>
                    </a:cubicBezTo>
                    <a:cubicBezTo>
                      <a:pt x="14681" y="4116"/>
                      <a:pt x="14651" y="4147"/>
                      <a:pt x="14621" y="4147"/>
                    </a:cubicBezTo>
                    <a:cubicBezTo>
                      <a:pt x="14621" y="4147"/>
                      <a:pt x="14607" y="4160"/>
                      <a:pt x="14598" y="4160"/>
                    </a:cubicBezTo>
                    <a:cubicBezTo>
                      <a:pt x="14594" y="4160"/>
                      <a:pt x="14590" y="4157"/>
                      <a:pt x="14590" y="4147"/>
                    </a:cubicBezTo>
                    <a:lnTo>
                      <a:pt x="14621" y="4116"/>
                    </a:lnTo>
                    <a:cubicBezTo>
                      <a:pt x="14641" y="4116"/>
                      <a:pt x="14675" y="4103"/>
                      <a:pt x="14686" y="4103"/>
                    </a:cubicBezTo>
                    <a:close/>
                    <a:moveTo>
                      <a:pt x="4134" y="4390"/>
                    </a:moveTo>
                    <a:cubicBezTo>
                      <a:pt x="4134" y="4390"/>
                      <a:pt x="4104" y="4420"/>
                      <a:pt x="4073" y="4450"/>
                    </a:cubicBezTo>
                    <a:cubicBezTo>
                      <a:pt x="4073" y="4463"/>
                      <a:pt x="4078" y="4470"/>
                      <a:pt x="4087" y="4470"/>
                    </a:cubicBezTo>
                    <a:cubicBezTo>
                      <a:pt x="4098" y="4470"/>
                      <a:pt x="4116" y="4456"/>
                      <a:pt x="4134" y="4420"/>
                    </a:cubicBezTo>
                    <a:cubicBezTo>
                      <a:pt x="4164" y="4390"/>
                      <a:pt x="4164" y="4390"/>
                      <a:pt x="4134" y="4390"/>
                    </a:cubicBezTo>
                    <a:close/>
                    <a:moveTo>
                      <a:pt x="15441" y="4542"/>
                    </a:moveTo>
                    <a:cubicBezTo>
                      <a:pt x="15441" y="4542"/>
                      <a:pt x="15441" y="4542"/>
                      <a:pt x="15441" y="4572"/>
                    </a:cubicBezTo>
                    <a:cubicBezTo>
                      <a:pt x="15411" y="4602"/>
                      <a:pt x="15380" y="4602"/>
                      <a:pt x="15350" y="4602"/>
                    </a:cubicBezTo>
                    <a:cubicBezTo>
                      <a:pt x="15320" y="4572"/>
                      <a:pt x="15380" y="4542"/>
                      <a:pt x="15441" y="4542"/>
                    </a:cubicBezTo>
                    <a:close/>
                    <a:moveTo>
                      <a:pt x="17363" y="7537"/>
                    </a:moveTo>
                    <a:cubicBezTo>
                      <a:pt x="17370" y="7537"/>
                      <a:pt x="17376" y="7541"/>
                      <a:pt x="17387" y="7551"/>
                    </a:cubicBezTo>
                    <a:cubicBezTo>
                      <a:pt x="17430" y="7572"/>
                      <a:pt x="17412" y="7594"/>
                      <a:pt x="17376" y="7594"/>
                    </a:cubicBezTo>
                    <a:cubicBezTo>
                      <a:pt x="17361" y="7594"/>
                      <a:pt x="17344" y="7590"/>
                      <a:pt x="17326" y="7581"/>
                    </a:cubicBezTo>
                    <a:cubicBezTo>
                      <a:pt x="17235" y="7581"/>
                      <a:pt x="17235" y="7581"/>
                      <a:pt x="17295" y="7551"/>
                    </a:cubicBezTo>
                    <a:cubicBezTo>
                      <a:pt x="17336" y="7551"/>
                      <a:pt x="17349" y="7537"/>
                      <a:pt x="17363" y="7537"/>
                    </a:cubicBezTo>
                    <a:close/>
                    <a:moveTo>
                      <a:pt x="375" y="0"/>
                    </a:moveTo>
                    <a:cubicBezTo>
                      <a:pt x="340" y="0"/>
                      <a:pt x="322" y="22"/>
                      <a:pt x="365" y="43"/>
                    </a:cubicBezTo>
                    <a:lnTo>
                      <a:pt x="335" y="73"/>
                    </a:lnTo>
                    <a:cubicBezTo>
                      <a:pt x="261" y="98"/>
                      <a:pt x="247" y="143"/>
                      <a:pt x="292" y="143"/>
                    </a:cubicBezTo>
                    <a:cubicBezTo>
                      <a:pt x="303" y="143"/>
                      <a:pt x="317" y="140"/>
                      <a:pt x="335" y="134"/>
                    </a:cubicBezTo>
                    <a:cubicBezTo>
                      <a:pt x="395" y="119"/>
                      <a:pt x="426" y="111"/>
                      <a:pt x="433" y="111"/>
                    </a:cubicBezTo>
                    <a:cubicBezTo>
                      <a:pt x="441" y="111"/>
                      <a:pt x="426" y="119"/>
                      <a:pt x="395" y="134"/>
                    </a:cubicBezTo>
                    <a:cubicBezTo>
                      <a:pt x="304" y="165"/>
                      <a:pt x="335" y="165"/>
                      <a:pt x="335" y="195"/>
                    </a:cubicBezTo>
                    <a:cubicBezTo>
                      <a:pt x="335" y="225"/>
                      <a:pt x="335" y="225"/>
                      <a:pt x="304" y="225"/>
                    </a:cubicBezTo>
                    <a:cubicBezTo>
                      <a:pt x="274" y="256"/>
                      <a:pt x="243" y="286"/>
                      <a:pt x="243" y="317"/>
                    </a:cubicBezTo>
                    <a:lnTo>
                      <a:pt x="304" y="317"/>
                    </a:lnTo>
                    <a:cubicBezTo>
                      <a:pt x="312" y="309"/>
                      <a:pt x="318" y="305"/>
                      <a:pt x="321" y="305"/>
                    </a:cubicBezTo>
                    <a:cubicBezTo>
                      <a:pt x="330" y="305"/>
                      <a:pt x="318" y="333"/>
                      <a:pt x="274" y="377"/>
                    </a:cubicBezTo>
                    <a:cubicBezTo>
                      <a:pt x="259" y="393"/>
                      <a:pt x="251" y="400"/>
                      <a:pt x="255" y="400"/>
                    </a:cubicBezTo>
                    <a:cubicBezTo>
                      <a:pt x="259" y="400"/>
                      <a:pt x="274" y="393"/>
                      <a:pt x="304" y="377"/>
                    </a:cubicBezTo>
                    <a:cubicBezTo>
                      <a:pt x="316" y="372"/>
                      <a:pt x="326" y="369"/>
                      <a:pt x="335" y="369"/>
                    </a:cubicBezTo>
                    <a:cubicBezTo>
                      <a:pt x="373" y="369"/>
                      <a:pt x="384" y="414"/>
                      <a:pt x="335" y="438"/>
                    </a:cubicBezTo>
                    <a:cubicBezTo>
                      <a:pt x="335" y="438"/>
                      <a:pt x="335" y="469"/>
                      <a:pt x="365" y="499"/>
                    </a:cubicBezTo>
                    <a:cubicBezTo>
                      <a:pt x="365" y="509"/>
                      <a:pt x="368" y="513"/>
                      <a:pt x="374" y="513"/>
                    </a:cubicBezTo>
                    <a:cubicBezTo>
                      <a:pt x="385" y="513"/>
                      <a:pt x="405" y="499"/>
                      <a:pt x="426" y="499"/>
                    </a:cubicBezTo>
                    <a:cubicBezTo>
                      <a:pt x="456" y="484"/>
                      <a:pt x="471" y="476"/>
                      <a:pt x="475" y="476"/>
                    </a:cubicBezTo>
                    <a:cubicBezTo>
                      <a:pt x="479" y="476"/>
                      <a:pt x="471" y="484"/>
                      <a:pt x="456" y="499"/>
                    </a:cubicBezTo>
                    <a:cubicBezTo>
                      <a:pt x="456" y="529"/>
                      <a:pt x="426" y="560"/>
                      <a:pt x="426" y="560"/>
                    </a:cubicBezTo>
                    <a:cubicBezTo>
                      <a:pt x="395" y="560"/>
                      <a:pt x="395" y="590"/>
                      <a:pt x="395" y="621"/>
                    </a:cubicBezTo>
                    <a:cubicBezTo>
                      <a:pt x="420" y="621"/>
                      <a:pt x="425" y="660"/>
                      <a:pt x="441" y="660"/>
                    </a:cubicBezTo>
                    <a:cubicBezTo>
                      <a:pt x="445" y="660"/>
                      <a:pt x="450" y="657"/>
                      <a:pt x="456" y="651"/>
                    </a:cubicBezTo>
                    <a:lnTo>
                      <a:pt x="456" y="651"/>
                    </a:lnTo>
                    <a:lnTo>
                      <a:pt x="426" y="681"/>
                    </a:lnTo>
                    <a:cubicBezTo>
                      <a:pt x="456" y="712"/>
                      <a:pt x="426" y="712"/>
                      <a:pt x="456" y="712"/>
                    </a:cubicBezTo>
                    <a:cubicBezTo>
                      <a:pt x="456" y="712"/>
                      <a:pt x="456" y="712"/>
                      <a:pt x="426" y="773"/>
                    </a:cubicBezTo>
                    <a:cubicBezTo>
                      <a:pt x="426" y="808"/>
                      <a:pt x="456" y="843"/>
                      <a:pt x="488" y="843"/>
                    </a:cubicBezTo>
                    <a:cubicBezTo>
                      <a:pt x="511" y="843"/>
                      <a:pt x="534" y="824"/>
                      <a:pt x="547" y="773"/>
                    </a:cubicBezTo>
                    <a:lnTo>
                      <a:pt x="547" y="803"/>
                    </a:lnTo>
                    <a:cubicBezTo>
                      <a:pt x="557" y="813"/>
                      <a:pt x="568" y="816"/>
                      <a:pt x="577" y="816"/>
                    </a:cubicBezTo>
                    <a:cubicBezTo>
                      <a:pt x="595" y="816"/>
                      <a:pt x="608" y="803"/>
                      <a:pt x="608" y="803"/>
                    </a:cubicBezTo>
                    <a:cubicBezTo>
                      <a:pt x="639" y="803"/>
                      <a:pt x="639" y="833"/>
                      <a:pt x="639" y="833"/>
                    </a:cubicBezTo>
                    <a:lnTo>
                      <a:pt x="578" y="864"/>
                    </a:lnTo>
                    <a:cubicBezTo>
                      <a:pt x="504" y="888"/>
                      <a:pt x="490" y="933"/>
                      <a:pt x="535" y="933"/>
                    </a:cubicBezTo>
                    <a:cubicBezTo>
                      <a:pt x="546" y="933"/>
                      <a:pt x="560" y="930"/>
                      <a:pt x="578" y="925"/>
                    </a:cubicBezTo>
                    <a:lnTo>
                      <a:pt x="578" y="925"/>
                    </a:lnTo>
                    <a:lnTo>
                      <a:pt x="547" y="955"/>
                    </a:lnTo>
                    <a:cubicBezTo>
                      <a:pt x="517" y="955"/>
                      <a:pt x="517" y="985"/>
                      <a:pt x="578" y="1016"/>
                    </a:cubicBezTo>
                    <a:cubicBezTo>
                      <a:pt x="588" y="1026"/>
                      <a:pt x="601" y="1029"/>
                      <a:pt x="616" y="1029"/>
                    </a:cubicBezTo>
                    <a:cubicBezTo>
                      <a:pt x="645" y="1029"/>
                      <a:pt x="679" y="1016"/>
                      <a:pt x="699" y="1016"/>
                    </a:cubicBezTo>
                    <a:cubicBezTo>
                      <a:pt x="709" y="1006"/>
                      <a:pt x="716" y="1002"/>
                      <a:pt x="721" y="1002"/>
                    </a:cubicBezTo>
                    <a:cubicBezTo>
                      <a:pt x="730" y="1002"/>
                      <a:pt x="730" y="1016"/>
                      <a:pt x="730" y="1016"/>
                    </a:cubicBezTo>
                    <a:cubicBezTo>
                      <a:pt x="760" y="1046"/>
                      <a:pt x="760" y="1046"/>
                      <a:pt x="730" y="1046"/>
                    </a:cubicBezTo>
                    <a:cubicBezTo>
                      <a:pt x="681" y="1071"/>
                      <a:pt x="671" y="1115"/>
                      <a:pt x="718" y="1115"/>
                    </a:cubicBezTo>
                    <a:cubicBezTo>
                      <a:pt x="729" y="1115"/>
                      <a:pt x="743" y="1113"/>
                      <a:pt x="760" y="1107"/>
                    </a:cubicBezTo>
                    <a:lnTo>
                      <a:pt x="760" y="1107"/>
                    </a:lnTo>
                    <a:lnTo>
                      <a:pt x="730" y="1137"/>
                    </a:lnTo>
                    <a:cubicBezTo>
                      <a:pt x="699" y="1137"/>
                      <a:pt x="669" y="1198"/>
                      <a:pt x="760" y="1259"/>
                    </a:cubicBezTo>
                    <a:cubicBezTo>
                      <a:pt x="821" y="1350"/>
                      <a:pt x="851" y="1411"/>
                      <a:pt x="821" y="1441"/>
                    </a:cubicBezTo>
                    <a:cubicBezTo>
                      <a:pt x="790" y="1441"/>
                      <a:pt x="912" y="1502"/>
                      <a:pt x="1003" y="1502"/>
                    </a:cubicBezTo>
                    <a:cubicBezTo>
                      <a:pt x="973" y="1532"/>
                      <a:pt x="973" y="1532"/>
                      <a:pt x="1003" y="1593"/>
                    </a:cubicBezTo>
                    <a:cubicBezTo>
                      <a:pt x="1034" y="1654"/>
                      <a:pt x="1034" y="1654"/>
                      <a:pt x="1003" y="1654"/>
                    </a:cubicBezTo>
                    <a:cubicBezTo>
                      <a:pt x="942" y="1684"/>
                      <a:pt x="942" y="1684"/>
                      <a:pt x="1034" y="1684"/>
                    </a:cubicBezTo>
                    <a:cubicBezTo>
                      <a:pt x="1042" y="1680"/>
                      <a:pt x="1050" y="1678"/>
                      <a:pt x="1057" y="1678"/>
                    </a:cubicBezTo>
                    <a:cubicBezTo>
                      <a:pt x="1101" y="1678"/>
                      <a:pt x="1116" y="1749"/>
                      <a:pt x="1064" y="1776"/>
                    </a:cubicBezTo>
                    <a:cubicBezTo>
                      <a:pt x="1034" y="1806"/>
                      <a:pt x="1064" y="1836"/>
                      <a:pt x="1064" y="1867"/>
                    </a:cubicBezTo>
                    <a:cubicBezTo>
                      <a:pt x="1125" y="1867"/>
                      <a:pt x="1155" y="1897"/>
                      <a:pt x="1186" y="1928"/>
                    </a:cubicBezTo>
                    <a:cubicBezTo>
                      <a:pt x="1203" y="1963"/>
                      <a:pt x="1211" y="1978"/>
                      <a:pt x="1226" y="1978"/>
                    </a:cubicBezTo>
                    <a:cubicBezTo>
                      <a:pt x="1237" y="1978"/>
                      <a:pt x="1252" y="1971"/>
                      <a:pt x="1277" y="1958"/>
                    </a:cubicBezTo>
                    <a:cubicBezTo>
                      <a:pt x="1307" y="1943"/>
                      <a:pt x="1322" y="1935"/>
                      <a:pt x="1334" y="1935"/>
                    </a:cubicBezTo>
                    <a:cubicBezTo>
                      <a:pt x="1345" y="1935"/>
                      <a:pt x="1353" y="1943"/>
                      <a:pt x="1368" y="1958"/>
                    </a:cubicBezTo>
                    <a:cubicBezTo>
                      <a:pt x="1398" y="1988"/>
                      <a:pt x="1398" y="2019"/>
                      <a:pt x="1368" y="2019"/>
                    </a:cubicBezTo>
                    <a:cubicBezTo>
                      <a:pt x="1368" y="2019"/>
                      <a:pt x="1368" y="2080"/>
                      <a:pt x="1398" y="2080"/>
                    </a:cubicBezTo>
                    <a:cubicBezTo>
                      <a:pt x="1398" y="2110"/>
                      <a:pt x="1429" y="2110"/>
                      <a:pt x="1398" y="2140"/>
                    </a:cubicBezTo>
                    <a:cubicBezTo>
                      <a:pt x="1398" y="2140"/>
                      <a:pt x="1398" y="2201"/>
                      <a:pt x="1429" y="2232"/>
                    </a:cubicBezTo>
                    <a:cubicBezTo>
                      <a:pt x="1459" y="2262"/>
                      <a:pt x="1490" y="2292"/>
                      <a:pt x="1459" y="2323"/>
                    </a:cubicBezTo>
                    <a:cubicBezTo>
                      <a:pt x="1474" y="2338"/>
                      <a:pt x="1482" y="2346"/>
                      <a:pt x="1486" y="2346"/>
                    </a:cubicBezTo>
                    <a:cubicBezTo>
                      <a:pt x="1490" y="2346"/>
                      <a:pt x="1490" y="2338"/>
                      <a:pt x="1490" y="2323"/>
                    </a:cubicBezTo>
                    <a:cubicBezTo>
                      <a:pt x="1501" y="2312"/>
                      <a:pt x="1516" y="2305"/>
                      <a:pt x="1532" y="2305"/>
                    </a:cubicBezTo>
                    <a:cubicBezTo>
                      <a:pt x="1560" y="2305"/>
                      <a:pt x="1592" y="2326"/>
                      <a:pt x="1611" y="2384"/>
                    </a:cubicBezTo>
                    <a:cubicBezTo>
                      <a:pt x="1636" y="2408"/>
                      <a:pt x="1680" y="2453"/>
                      <a:pt x="1712" y="2453"/>
                    </a:cubicBezTo>
                    <a:cubicBezTo>
                      <a:pt x="1720" y="2453"/>
                      <a:pt x="1727" y="2450"/>
                      <a:pt x="1733" y="2444"/>
                    </a:cubicBezTo>
                    <a:lnTo>
                      <a:pt x="1733" y="2444"/>
                    </a:lnTo>
                    <a:cubicBezTo>
                      <a:pt x="1733" y="2445"/>
                      <a:pt x="1730" y="2447"/>
                      <a:pt x="1702" y="2475"/>
                    </a:cubicBezTo>
                    <a:cubicBezTo>
                      <a:pt x="1680" y="2519"/>
                      <a:pt x="1690" y="2547"/>
                      <a:pt x="1733" y="2547"/>
                    </a:cubicBezTo>
                    <a:cubicBezTo>
                      <a:pt x="1749" y="2547"/>
                      <a:pt x="1769" y="2544"/>
                      <a:pt x="1794" y="2536"/>
                    </a:cubicBezTo>
                    <a:cubicBezTo>
                      <a:pt x="1794" y="2536"/>
                      <a:pt x="1824" y="2536"/>
                      <a:pt x="1824" y="2566"/>
                    </a:cubicBezTo>
                    <a:cubicBezTo>
                      <a:pt x="1824" y="2566"/>
                      <a:pt x="1854" y="2596"/>
                      <a:pt x="1885" y="2596"/>
                    </a:cubicBezTo>
                    <a:cubicBezTo>
                      <a:pt x="1897" y="2584"/>
                      <a:pt x="1905" y="2576"/>
                      <a:pt x="1911" y="2576"/>
                    </a:cubicBezTo>
                    <a:cubicBezTo>
                      <a:pt x="1920" y="2576"/>
                      <a:pt x="1928" y="2591"/>
                      <a:pt x="1946" y="2627"/>
                    </a:cubicBezTo>
                    <a:cubicBezTo>
                      <a:pt x="1915" y="2657"/>
                      <a:pt x="1946" y="2688"/>
                      <a:pt x="1946" y="2688"/>
                    </a:cubicBezTo>
                    <a:cubicBezTo>
                      <a:pt x="2006" y="2688"/>
                      <a:pt x="2219" y="2870"/>
                      <a:pt x="2219" y="2900"/>
                    </a:cubicBezTo>
                    <a:lnTo>
                      <a:pt x="2280" y="2900"/>
                    </a:lnTo>
                    <a:cubicBezTo>
                      <a:pt x="2265" y="2931"/>
                      <a:pt x="2272" y="2946"/>
                      <a:pt x="2287" y="2946"/>
                    </a:cubicBezTo>
                    <a:cubicBezTo>
                      <a:pt x="2303" y="2946"/>
                      <a:pt x="2325" y="2931"/>
                      <a:pt x="2341" y="2900"/>
                    </a:cubicBezTo>
                    <a:lnTo>
                      <a:pt x="2310" y="2900"/>
                    </a:lnTo>
                    <a:lnTo>
                      <a:pt x="2310" y="2870"/>
                    </a:lnTo>
                    <a:cubicBezTo>
                      <a:pt x="2319" y="2853"/>
                      <a:pt x="2330" y="2845"/>
                      <a:pt x="2340" y="2845"/>
                    </a:cubicBezTo>
                    <a:cubicBezTo>
                      <a:pt x="2365" y="2845"/>
                      <a:pt x="2384" y="2895"/>
                      <a:pt x="2341" y="2961"/>
                    </a:cubicBezTo>
                    <a:cubicBezTo>
                      <a:pt x="2323" y="2997"/>
                      <a:pt x="2315" y="3011"/>
                      <a:pt x="2325" y="3011"/>
                    </a:cubicBezTo>
                    <a:cubicBezTo>
                      <a:pt x="2331" y="3011"/>
                      <a:pt x="2346" y="3004"/>
                      <a:pt x="2371" y="2991"/>
                    </a:cubicBezTo>
                    <a:cubicBezTo>
                      <a:pt x="2394" y="2968"/>
                      <a:pt x="2413" y="2958"/>
                      <a:pt x="2426" y="2958"/>
                    </a:cubicBezTo>
                    <a:cubicBezTo>
                      <a:pt x="2446" y="2958"/>
                      <a:pt x="2451" y="2984"/>
                      <a:pt x="2432" y="3022"/>
                    </a:cubicBezTo>
                    <a:cubicBezTo>
                      <a:pt x="2417" y="3052"/>
                      <a:pt x="2409" y="3067"/>
                      <a:pt x="2413" y="3067"/>
                    </a:cubicBezTo>
                    <a:cubicBezTo>
                      <a:pt x="2417" y="3067"/>
                      <a:pt x="2432" y="3052"/>
                      <a:pt x="2462" y="3022"/>
                    </a:cubicBezTo>
                    <a:cubicBezTo>
                      <a:pt x="2513" y="2997"/>
                      <a:pt x="2553" y="2982"/>
                      <a:pt x="2578" y="2982"/>
                    </a:cubicBezTo>
                    <a:cubicBezTo>
                      <a:pt x="2613" y="2982"/>
                      <a:pt x="2619" y="3011"/>
                      <a:pt x="2584" y="3083"/>
                    </a:cubicBezTo>
                    <a:cubicBezTo>
                      <a:pt x="2553" y="3143"/>
                      <a:pt x="2553" y="3174"/>
                      <a:pt x="2584" y="3174"/>
                    </a:cubicBezTo>
                    <a:cubicBezTo>
                      <a:pt x="2584" y="3183"/>
                      <a:pt x="2586" y="3186"/>
                      <a:pt x="2590" y="3186"/>
                    </a:cubicBezTo>
                    <a:cubicBezTo>
                      <a:pt x="2599" y="3186"/>
                      <a:pt x="2614" y="3165"/>
                      <a:pt x="2614" y="3143"/>
                    </a:cubicBezTo>
                    <a:cubicBezTo>
                      <a:pt x="2628" y="3116"/>
                      <a:pt x="2642" y="3101"/>
                      <a:pt x="2652" y="3101"/>
                    </a:cubicBezTo>
                    <a:cubicBezTo>
                      <a:pt x="2666" y="3101"/>
                      <a:pt x="2675" y="3124"/>
                      <a:pt x="2675" y="3174"/>
                    </a:cubicBezTo>
                    <a:cubicBezTo>
                      <a:pt x="2675" y="3267"/>
                      <a:pt x="2710" y="3306"/>
                      <a:pt x="2768" y="3306"/>
                    </a:cubicBezTo>
                    <a:cubicBezTo>
                      <a:pt x="2786" y="3306"/>
                      <a:pt x="2805" y="3303"/>
                      <a:pt x="2827" y="3295"/>
                    </a:cubicBezTo>
                    <a:cubicBezTo>
                      <a:pt x="2949" y="3295"/>
                      <a:pt x="3009" y="3326"/>
                      <a:pt x="2918" y="3356"/>
                    </a:cubicBezTo>
                    <a:cubicBezTo>
                      <a:pt x="2827" y="3387"/>
                      <a:pt x="2827" y="3387"/>
                      <a:pt x="2888" y="3387"/>
                    </a:cubicBezTo>
                    <a:cubicBezTo>
                      <a:pt x="2949" y="3387"/>
                      <a:pt x="2979" y="3417"/>
                      <a:pt x="3009" y="3417"/>
                    </a:cubicBezTo>
                    <a:cubicBezTo>
                      <a:pt x="3009" y="3426"/>
                      <a:pt x="3015" y="3430"/>
                      <a:pt x="3022" y="3430"/>
                    </a:cubicBezTo>
                    <a:cubicBezTo>
                      <a:pt x="3040" y="3430"/>
                      <a:pt x="3070" y="3408"/>
                      <a:pt x="3070" y="3387"/>
                    </a:cubicBezTo>
                    <a:cubicBezTo>
                      <a:pt x="3070" y="3455"/>
                      <a:pt x="3087" y="3489"/>
                      <a:pt x="3121" y="3489"/>
                    </a:cubicBezTo>
                    <a:cubicBezTo>
                      <a:pt x="3133" y="3489"/>
                      <a:pt x="3146" y="3485"/>
                      <a:pt x="3161" y="3478"/>
                    </a:cubicBezTo>
                    <a:cubicBezTo>
                      <a:pt x="3192" y="3478"/>
                      <a:pt x="3222" y="3508"/>
                      <a:pt x="3222" y="3508"/>
                    </a:cubicBezTo>
                    <a:cubicBezTo>
                      <a:pt x="3222" y="3508"/>
                      <a:pt x="3222" y="3508"/>
                      <a:pt x="3283" y="3478"/>
                    </a:cubicBezTo>
                    <a:cubicBezTo>
                      <a:pt x="3313" y="3478"/>
                      <a:pt x="3313" y="3508"/>
                      <a:pt x="3313" y="3539"/>
                    </a:cubicBezTo>
                    <a:cubicBezTo>
                      <a:pt x="3336" y="3583"/>
                      <a:pt x="3342" y="3611"/>
                      <a:pt x="3343" y="3611"/>
                    </a:cubicBezTo>
                    <a:cubicBezTo>
                      <a:pt x="3344" y="3611"/>
                      <a:pt x="3344" y="3608"/>
                      <a:pt x="3344" y="3599"/>
                    </a:cubicBezTo>
                    <a:cubicBezTo>
                      <a:pt x="3374" y="3569"/>
                      <a:pt x="3435" y="3569"/>
                      <a:pt x="3465" y="3539"/>
                    </a:cubicBezTo>
                    <a:cubicBezTo>
                      <a:pt x="3471" y="3533"/>
                      <a:pt x="3476" y="3530"/>
                      <a:pt x="3480" y="3530"/>
                    </a:cubicBezTo>
                    <a:cubicBezTo>
                      <a:pt x="3494" y="3530"/>
                      <a:pt x="3490" y="3569"/>
                      <a:pt x="3465" y="3569"/>
                    </a:cubicBezTo>
                    <a:cubicBezTo>
                      <a:pt x="3465" y="3599"/>
                      <a:pt x="3465" y="3599"/>
                      <a:pt x="3496" y="3660"/>
                    </a:cubicBezTo>
                    <a:cubicBezTo>
                      <a:pt x="3496" y="3660"/>
                      <a:pt x="3523" y="3674"/>
                      <a:pt x="3541" y="3674"/>
                    </a:cubicBezTo>
                    <a:cubicBezTo>
                      <a:pt x="3550" y="3674"/>
                      <a:pt x="3556" y="3670"/>
                      <a:pt x="3556" y="3660"/>
                    </a:cubicBezTo>
                    <a:cubicBezTo>
                      <a:pt x="3562" y="3654"/>
                      <a:pt x="3571" y="3652"/>
                      <a:pt x="3583" y="3652"/>
                    </a:cubicBezTo>
                    <a:cubicBezTo>
                      <a:pt x="3630" y="3652"/>
                      <a:pt x="3714" y="3696"/>
                      <a:pt x="3739" y="3721"/>
                    </a:cubicBezTo>
                    <a:lnTo>
                      <a:pt x="3769" y="3721"/>
                    </a:lnTo>
                    <a:cubicBezTo>
                      <a:pt x="3779" y="3731"/>
                      <a:pt x="3790" y="3734"/>
                      <a:pt x="3800" y="3734"/>
                    </a:cubicBezTo>
                    <a:cubicBezTo>
                      <a:pt x="3820" y="3734"/>
                      <a:pt x="3840" y="3721"/>
                      <a:pt x="3860" y="3721"/>
                    </a:cubicBezTo>
                    <a:lnTo>
                      <a:pt x="3921" y="3721"/>
                    </a:lnTo>
                    <a:cubicBezTo>
                      <a:pt x="3921" y="3721"/>
                      <a:pt x="3952" y="3721"/>
                      <a:pt x="3952" y="3751"/>
                    </a:cubicBezTo>
                    <a:cubicBezTo>
                      <a:pt x="3965" y="3724"/>
                      <a:pt x="3973" y="3709"/>
                      <a:pt x="3977" y="3709"/>
                    </a:cubicBezTo>
                    <a:cubicBezTo>
                      <a:pt x="3982" y="3709"/>
                      <a:pt x="3982" y="3732"/>
                      <a:pt x="3982" y="3782"/>
                    </a:cubicBezTo>
                    <a:cubicBezTo>
                      <a:pt x="3982" y="3812"/>
                      <a:pt x="3982" y="3827"/>
                      <a:pt x="3986" y="3827"/>
                    </a:cubicBezTo>
                    <a:cubicBezTo>
                      <a:pt x="3990" y="3827"/>
                      <a:pt x="3997" y="3812"/>
                      <a:pt x="4012" y="3782"/>
                    </a:cubicBezTo>
                    <a:cubicBezTo>
                      <a:pt x="4025" y="3769"/>
                      <a:pt x="4032" y="3762"/>
                      <a:pt x="4039" y="3762"/>
                    </a:cubicBezTo>
                    <a:cubicBezTo>
                      <a:pt x="4048" y="3762"/>
                      <a:pt x="4055" y="3777"/>
                      <a:pt x="4073" y="3812"/>
                    </a:cubicBezTo>
                    <a:cubicBezTo>
                      <a:pt x="4107" y="3779"/>
                      <a:pt x="4140" y="3755"/>
                      <a:pt x="4163" y="3755"/>
                    </a:cubicBezTo>
                    <a:cubicBezTo>
                      <a:pt x="4182" y="3755"/>
                      <a:pt x="4195" y="3771"/>
                      <a:pt x="4195" y="3812"/>
                    </a:cubicBezTo>
                    <a:cubicBezTo>
                      <a:pt x="4195" y="3812"/>
                      <a:pt x="4225" y="3812"/>
                      <a:pt x="4256" y="3782"/>
                    </a:cubicBezTo>
                    <a:cubicBezTo>
                      <a:pt x="4272" y="3832"/>
                      <a:pt x="4280" y="3855"/>
                      <a:pt x="4293" y="3855"/>
                    </a:cubicBezTo>
                    <a:cubicBezTo>
                      <a:pt x="4304" y="3855"/>
                      <a:pt x="4319" y="3839"/>
                      <a:pt x="4347" y="3812"/>
                    </a:cubicBezTo>
                    <a:cubicBezTo>
                      <a:pt x="4347" y="3812"/>
                      <a:pt x="4360" y="3799"/>
                      <a:pt x="4369" y="3799"/>
                    </a:cubicBezTo>
                    <a:cubicBezTo>
                      <a:pt x="4374" y="3799"/>
                      <a:pt x="4377" y="3802"/>
                      <a:pt x="4377" y="3812"/>
                    </a:cubicBezTo>
                    <a:cubicBezTo>
                      <a:pt x="4416" y="3851"/>
                      <a:pt x="4478" y="3889"/>
                      <a:pt x="4519" y="3889"/>
                    </a:cubicBezTo>
                    <a:cubicBezTo>
                      <a:pt x="4543" y="3889"/>
                      <a:pt x="4560" y="3876"/>
                      <a:pt x="4560" y="3843"/>
                    </a:cubicBezTo>
                    <a:lnTo>
                      <a:pt x="4590" y="3873"/>
                    </a:lnTo>
                    <a:cubicBezTo>
                      <a:pt x="4620" y="3888"/>
                      <a:pt x="4643" y="3896"/>
                      <a:pt x="4662" y="3896"/>
                    </a:cubicBezTo>
                    <a:cubicBezTo>
                      <a:pt x="4681" y="3896"/>
                      <a:pt x="4696" y="3888"/>
                      <a:pt x="4712" y="3873"/>
                    </a:cubicBezTo>
                    <a:lnTo>
                      <a:pt x="4742" y="3843"/>
                    </a:lnTo>
                    <a:lnTo>
                      <a:pt x="4742" y="3843"/>
                    </a:lnTo>
                    <a:cubicBezTo>
                      <a:pt x="4712" y="3873"/>
                      <a:pt x="4742" y="3903"/>
                      <a:pt x="4772" y="3934"/>
                    </a:cubicBezTo>
                    <a:cubicBezTo>
                      <a:pt x="4803" y="3934"/>
                      <a:pt x="4803" y="3934"/>
                      <a:pt x="4803" y="3903"/>
                    </a:cubicBezTo>
                    <a:cubicBezTo>
                      <a:pt x="4785" y="3868"/>
                      <a:pt x="4788" y="3853"/>
                      <a:pt x="4800" y="3853"/>
                    </a:cubicBezTo>
                    <a:cubicBezTo>
                      <a:pt x="4808" y="3853"/>
                      <a:pt x="4821" y="3860"/>
                      <a:pt x="4833" y="3873"/>
                    </a:cubicBezTo>
                    <a:cubicBezTo>
                      <a:pt x="4864" y="3873"/>
                      <a:pt x="4864" y="3903"/>
                      <a:pt x="4864" y="3934"/>
                    </a:cubicBezTo>
                    <a:lnTo>
                      <a:pt x="4894" y="3934"/>
                    </a:lnTo>
                    <a:cubicBezTo>
                      <a:pt x="4894" y="3898"/>
                      <a:pt x="4904" y="3883"/>
                      <a:pt x="4913" y="3883"/>
                    </a:cubicBezTo>
                    <a:cubicBezTo>
                      <a:pt x="4919" y="3883"/>
                      <a:pt x="4924" y="3891"/>
                      <a:pt x="4924" y="3903"/>
                    </a:cubicBezTo>
                    <a:cubicBezTo>
                      <a:pt x="4924" y="3934"/>
                      <a:pt x="4955" y="3934"/>
                      <a:pt x="4985" y="3964"/>
                    </a:cubicBezTo>
                    <a:cubicBezTo>
                      <a:pt x="4985" y="3944"/>
                      <a:pt x="4988" y="3937"/>
                      <a:pt x="4992" y="3937"/>
                    </a:cubicBezTo>
                    <a:lnTo>
                      <a:pt x="4992" y="3937"/>
                    </a:lnTo>
                    <a:cubicBezTo>
                      <a:pt x="4999" y="3937"/>
                      <a:pt x="5005" y="3964"/>
                      <a:pt x="4985" y="3964"/>
                    </a:cubicBezTo>
                    <a:lnTo>
                      <a:pt x="4985" y="3995"/>
                    </a:lnTo>
                    <a:cubicBezTo>
                      <a:pt x="4985" y="4003"/>
                      <a:pt x="4988" y="4007"/>
                      <a:pt x="4991" y="4007"/>
                    </a:cubicBezTo>
                    <a:cubicBezTo>
                      <a:pt x="5000" y="4007"/>
                      <a:pt x="5015" y="3986"/>
                      <a:pt x="5015" y="3964"/>
                    </a:cubicBezTo>
                    <a:lnTo>
                      <a:pt x="5046" y="3964"/>
                    </a:lnTo>
                    <a:cubicBezTo>
                      <a:pt x="5076" y="3964"/>
                      <a:pt x="5107" y="3964"/>
                      <a:pt x="5076" y="3934"/>
                    </a:cubicBezTo>
                    <a:cubicBezTo>
                      <a:pt x="5076" y="3903"/>
                      <a:pt x="5076" y="3873"/>
                      <a:pt x="5107" y="3873"/>
                    </a:cubicBezTo>
                    <a:cubicBezTo>
                      <a:pt x="5107" y="3863"/>
                      <a:pt x="5110" y="3859"/>
                      <a:pt x="5113" y="3859"/>
                    </a:cubicBezTo>
                    <a:cubicBezTo>
                      <a:pt x="5120" y="3859"/>
                      <a:pt x="5127" y="3873"/>
                      <a:pt x="5107" y="3873"/>
                    </a:cubicBezTo>
                    <a:cubicBezTo>
                      <a:pt x="5107" y="3903"/>
                      <a:pt x="5107" y="3934"/>
                      <a:pt x="5137" y="3934"/>
                    </a:cubicBezTo>
                    <a:cubicBezTo>
                      <a:pt x="5167" y="3934"/>
                      <a:pt x="5167" y="3964"/>
                      <a:pt x="5167" y="3964"/>
                    </a:cubicBezTo>
                    <a:cubicBezTo>
                      <a:pt x="5155" y="3990"/>
                      <a:pt x="5163" y="3999"/>
                      <a:pt x="5180" y="3999"/>
                    </a:cubicBezTo>
                    <a:cubicBezTo>
                      <a:pt x="5203" y="3999"/>
                      <a:pt x="5241" y="3982"/>
                      <a:pt x="5259" y="3964"/>
                    </a:cubicBezTo>
                    <a:cubicBezTo>
                      <a:pt x="5286" y="3937"/>
                      <a:pt x="5301" y="3922"/>
                      <a:pt x="5309" y="3922"/>
                    </a:cubicBezTo>
                    <a:cubicBezTo>
                      <a:pt x="5319" y="3922"/>
                      <a:pt x="5319" y="3944"/>
                      <a:pt x="5319" y="3995"/>
                    </a:cubicBezTo>
                    <a:cubicBezTo>
                      <a:pt x="5319" y="4011"/>
                      <a:pt x="5324" y="4018"/>
                      <a:pt x="5331" y="4018"/>
                    </a:cubicBezTo>
                    <a:cubicBezTo>
                      <a:pt x="5350" y="4018"/>
                      <a:pt x="5388" y="3962"/>
                      <a:pt x="5411" y="3873"/>
                    </a:cubicBezTo>
                    <a:cubicBezTo>
                      <a:pt x="5429" y="3966"/>
                      <a:pt x="5436" y="4002"/>
                      <a:pt x="5460" y="4002"/>
                    </a:cubicBezTo>
                    <a:cubicBezTo>
                      <a:pt x="5475" y="4002"/>
                      <a:pt x="5497" y="3988"/>
                      <a:pt x="5532" y="3964"/>
                    </a:cubicBezTo>
                    <a:cubicBezTo>
                      <a:pt x="5547" y="3934"/>
                      <a:pt x="5555" y="3919"/>
                      <a:pt x="5559" y="3919"/>
                    </a:cubicBezTo>
                    <a:cubicBezTo>
                      <a:pt x="5563" y="3919"/>
                      <a:pt x="5563" y="3934"/>
                      <a:pt x="5563" y="3964"/>
                    </a:cubicBezTo>
                    <a:cubicBezTo>
                      <a:pt x="5563" y="3995"/>
                      <a:pt x="5593" y="3995"/>
                      <a:pt x="5654" y="3995"/>
                    </a:cubicBezTo>
                    <a:cubicBezTo>
                      <a:pt x="5745" y="3995"/>
                      <a:pt x="5775" y="3995"/>
                      <a:pt x="5775" y="3934"/>
                    </a:cubicBezTo>
                    <a:lnTo>
                      <a:pt x="5806" y="3934"/>
                    </a:lnTo>
                    <a:cubicBezTo>
                      <a:pt x="5817" y="3967"/>
                      <a:pt x="5832" y="3980"/>
                      <a:pt x="5846" y="3980"/>
                    </a:cubicBezTo>
                    <a:cubicBezTo>
                      <a:pt x="5869" y="3980"/>
                      <a:pt x="5886" y="3942"/>
                      <a:pt x="5867" y="3903"/>
                    </a:cubicBezTo>
                    <a:lnTo>
                      <a:pt x="5897" y="3903"/>
                    </a:lnTo>
                    <a:lnTo>
                      <a:pt x="5897" y="3934"/>
                    </a:lnTo>
                    <a:cubicBezTo>
                      <a:pt x="5897" y="3955"/>
                      <a:pt x="5927" y="3977"/>
                      <a:pt x="6010" y="3977"/>
                    </a:cubicBezTo>
                    <a:cubicBezTo>
                      <a:pt x="6044" y="3977"/>
                      <a:pt x="6087" y="3973"/>
                      <a:pt x="6140" y="3964"/>
                    </a:cubicBezTo>
                    <a:cubicBezTo>
                      <a:pt x="6383" y="3934"/>
                      <a:pt x="6383" y="3934"/>
                      <a:pt x="6383" y="3873"/>
                    </a:cubicBezTo>
                    <a:cubicBezTo>
                      <a:pt x="6398" y="3843"/>
                      <a:pt x="6414" y="3827"/>
                      <a:pt x="6425" y="3827"/>
                    </a:cubicBezTo>
                    <a:cubicBezTo>
                      <a:pt x="6436" y="3827"/>
                      <a:pt x="6444" y="3843"/>
                      <a:pt x="6444" y="3873"/>
                    </a:cubicBezTo>
                    <a:cubicBezTo>
                      <a:pt x="6444" y="3894"/>
                      <a:pt x="6459" y="3916"/>
                      <a:pt x="6468" y="3916"/>
                    </a:cubicBezTo>
                    <a:cubicBezTo>
                      <a:pt x="6472" y="3916"/>
                      <a:pt x="6474" y="3912"/>
                      <a:pt x="6474" y="3903"/>
                    </a:cubicBezTo>
                    <a:cubicBezTo>
                      <a:pt x="6474" y="3903"/>
                      <a:pt x="6505" y="3903"/>
                      <a:pt x="6535" y="3934"/>
                    </a:cubicBezTo>
                    <a:cubicBezTo>
                      <a:pt x="6564" y="3953"/>
                      <a:pt x="6586" y="3960"/>
                      <a:pt x="6603" y="3960"/>
                    </a:cubicBezTo>
                    <a:cubicBezTo>
                      <a:pt x="6639" y="3960"/>
                      <a:pt x="6647" y="3924"/>
                      <a:pt x="6626" y="3903"/>
                    </a:cubicBezTo>
                    <a:cubicBezTo>
                      <a:pt x="6614" y="3878"/>
                      <a:pt x="6612" y="3868"/>
                      <a:pt x="6616" y="3868"/>
                    </a:cubicBezTo>
                    <a:lnTo>
                      <a:pt x="6616" y="3868"/>
                    </a:lnTo>
                    <a:cubicBezTo>
                      <a:pt x="6622" y="3868"/>
                      <a:pt x="6639" y="3886"/>
                      <a:pt x="6657" y="3903"/>
                    </a:cubicBezTo>
                    <a:cubicBezTo>
                      <a:pt x="6678" y="3925"/>
                      <a:pt x="6700" y="3946"/>
                      <a:pt x="6711" y="3946"/>
                    </a:cubicBezTo>
                    <a:cubicBezTo>
                      <a:pt x="6715" y="3946"/>
                      <a:pt x="6718" y="3943"/>
                      <a:pt x="6718" y="3934"/>
                    </a:cubicBezTo>
                    <a:cubicBezTo>
                      <a:pt x="6739" y="3913"/>
                      <a:pt x="6803" y="3877"/>
                      <a:pt x="6851" y="3877"/>
                    </a:cubicBezTo>
                    <a:cubicBezTo>
                      <a:pt x="6872" y="3877"/>
                      <a:pt x="6891" y="3884"/>
                      <a:pt x="6900" y="3903"/>
                    </a:cubicBezTo>
                    <a:lnTo>
                      <a:pt x="6930" y="3903"/>
                    </a:lnTo>
                    <a:cubicBezTo>
                      <a:pt x="6930" y="3873"/>
                      <a:pt x="6991" y="3873"/>
                      <a:pt x="7022" y="3843"/>
                    </a:cubicBezTo>
                    <a:cubicBezTo>
                      <a:pt x="7082" y="3843"/>
                      <a:pt x="7113" y="3843"/>
                      <a:pt x="7113" y="3873"/>
                    </a:cubicBezTo>
                    <a:cubicBezTo>
                      <a:pt x="7098" y="3888"/>
                      <a:pt x="7098" y="3896"/>
                      <a:pt x="7105" y="3896"/>
                    </a:cubicBezTo>
                    <a:cubicBezTo>
                      <a:pt x="7113" y="3896"/>
                      <a:pt x="7128" y="3888"/>
                      <a:pt x="7143" y="3873"/>
                    </a:cubicBezTo>
                    <a:cubicBezTo>
                      <a:pt x="7174" y="3873"/>
                      <a:pt x="7204" y="3782"/>
                      <a:pt x="7204" y="3782"/>
                    </a:cubicBezTo>
                    <a:cubicBezTo>
                      <a:pt x="7204" y="3751"/>
                      <a:pt x="7234" y="3721"/>
                      <a:pt x="7265" y="3721"/>
                    </a:cubicBezTo>
                    <a:lnTo>
                      <a:pt x="7265" y="3751"/>
                    </a:lnTo>
                    <a:cubicBezTo>
                      <a:pt x="7265" y="3782"/>
                      <a:pt x="7265" y="3812"/>
                      <a:pt x="7265" y="3812"/>
                    </a:cubicBezTo>
                    <a:cubicBezTo>
                      <a:pt x="7295" y="3812"/>
                      <a:pt x="7326" y="3812"/>
                      <a:pt x="7326" y="3782"/>
                    </a:cubicBezTo>
                    <a:cubicBezTo>
                      <a:pt x="7336" y="3792"/>
                      <a:pt x="7342" y="3795"/>
                      <a:pt x="7349" y="3795"/>
                    </a:cubicBezTo>
                    <a:cubicBezTo>
                      <a:pt x="7363" y="3795"/>
                      <a:pt x="7376" y="3782"/>
                      <a:pt x="7417" y="3782"/>
                    </a:cubicBezTo>
                    <a:cubicBezTo>
                      <a:pt x="7478" y="3782"/>
                      <a:pt x="7508" y="3751"/>
                      <a:pt x="7538" y="3721"/>
                    </a:cubicBezTo>
                    <a:cubicBezTo>
                      <a:pt x="7550" y="3744"/>
                      <a:pt x="7579" y="3754"/>
                      <a:pt x="7611" y="3754"/>
                    </a:cubicBezTo>
                    <a:cubicBezTo>
                      <a:pt x="7663" y="3754"/>
                      <a:pt x="7721" y="3728"/>
                      <a:pt x="7721" y="3691"/>
                    </a:cubicBezTo>
                    <a:cubicBezTo>
                      <a:pt x="7721" y="3660"/>
                      <a:pt x="7751" y="3660"/>
                      <a:pt x="7781" y="3660"/>
                    </a:cubicBezTo>
                    <a:cubicBezTo>
                      <a:pt x="7797" y="3675"/>
                      <a:pt x="7804" y="3683"/>
                      <a:pt x="7808" y="3683"/>
                    </a:cubicBezTo>
                    <a:cubicBezTo>
                      <a:pt x="7812" y="3683"/>
                      <a:pt x="7812" y="3675"/>
                      <a:pt x="7812" y="3660"/>
                    </a:cubicBezTo>
                    <a:cubicBezTo>
                      <a:pt x="7821" y="3651"/>
                      <a:pt x="7830" y="3648"/>
                      <a:pt x="7839" y="3648"/>
                    </a:cubicBezTo>
                    <a:cubicBezTo>
                      <a:pt x="7860" y="3648"/>
                      <a:pt x="7882" y="3669"/>
                      <a:pt x="7903" y="3691"/>
                    </a:cubicBezTo>
                    <a:cubicBezTo>
                      <a:pt x="7918" y="3721"/>
                      <a:pt x="7933" y="3736"/>
                      <a:pt x="7949" y="3736"/>
                    </a:cubicBezTo>
                    <a:cubicBezTo>
                      <a:pt x="7964" y="3736"/>
                      <a:pt x="7979" y="3721"/>
                      <a:pt x="7994" y="3691"/>
                    </a:cubicBezTo>
                    <a:cubicBezTo>
                      <a:pt x="8025" y="3660"/>
                      <a:pt x="8055" y="3630"/>
                      <a:pt x="8085" y="3630"/>
                    </a:cubicBezTo>
                    <a:cubicBezTo>
                      <a:pt x="8146" y="3599"/>
                      <a:pt x="8146" y="3599"/>
                      <a:pt x="8116" y="3569"/>
                    </a:cubicBezTo>
                    <a:cubicBezTo>
                      <a:pt x="8116" y="3549"/>
                      <a:pt x="8129" y="3515"/>
                      <a:pt x="8138" y="3495"/>
                    </a:cubicBezTo>
                    <a:lnTo>
                      <a:pt x="8138" y="3495"/>
                    </a:lnTo>
                    <a:cubicBezTo>
                      <a:pt x="8122" y="3533"/>
                      <a:pt x="8150" y="3511"/>
                      <a:pt x="8177" y="3539"/>
                    </a:cubicBezTo>
                    <a:cubicBezTo>
                      <a:pt x="8207" y="3569"/>
                      <a:pt x="8268" y="3569"/>
                      <a:pt x="8268" y="3569"/>
                    </a:cubicBezTo>
                    <a:cubicBezTo>
                      <a:pt x="8298" y="3569"/>
                      <a:pt x="8359" y="3539"/>
                      <a:pt x="8359" y="3539"/>
                    </a:cubicBezTo>
                    <a:cubicBezTo>
                      <a:pt x="8450" y="3539"/>
                      <a:pt x="8481" y="3539"/>
                      <a:pt x="8481" y="3508"/>
                    </a:cubicBezTo>
                    <a:cubicBezTo>
                      <a:pt x="8478" y="3502"/>
                      <a:pt x="8475" y="3497"/>
                      <a:pt x="8473" y="3492"/>
                    </a:cubicBezTo>
                    <a:lnTo>
                      <a:pt x="8473" y="3492"/>
                    </a:lnTo>
                    <a:cubicBezTo>
                      <a:pt x="8491" y="3500"/>
                      <a:pt x="8514" y="3503"/>
                      <a:pt x="8541" y="3503"/>
                    </a:cubicBezTo>
                    <a:cubicBezTo>
                      <a:pt x="8635" y="3503"/>
                      <a:pt x="8763" y="3460"/>
                      <a:pt x="8785" y="3417"/>
                    </a:cubicBezTo>
                    <a:lnTo>
                      <a:pt x="8785" y="3447"/>
                    </a:lnTo>
                    <a:cubicBezTo>
                      <a:pt x="8785" y="3478"/>
                      <a:pt x="8815" y="3478"/>
                      <a:pt x="8845" y="3478"/>
                    </a:cubicBezTo>
                    <a:cubicBezTo>
                      <a:pt x="8876" y="3447"/>
                      <a:pt x="8967" y="3417"/>
                      <a:pt x="9058" y="3387"/>
                    </a:cubicBezTo>
                    <a:cubicBezTo>
                      <a:pt x="9149" y="3387"/>
                      <a:pt x="9210" y="3356"/>
                      <a:pt x="9210" y="3326"/>
                    </a:cubicBezTo>
                    <a:cubicBezTo>
                      <a:pt x="9240" y="3326"/>
                      <a:pt x="9240" y="3326"/>
                      <a:pt x="9240" y="3356"/>
                    </a:cubicBezTo>
                    <a:cubicBezTo>
                      <a:pt x="9210" y="3387"/>
                      <a:pt x="9240" y="3387"/>
                      <a:pt x="9271" y="3387"/>
                    </a:cubicBezTo>
                    <a:cubicBezTo>
                      <a:pt x="9301" y="3387"/>
                      <a:pt x="9301" y="3356"/>
                      <a:pt x="9271" y="3295"/>
                    </a:cubicBezTo>
                    <a:cubicBezTo>
                      <a:pt x="9271" y="3280"/>
                      <a:pt x="9278" y="3273"/>
                      <a:pt x="9294" y="3273"/>
                    </a:cubicBezTo>
                    <a:cubicBezTo>
                      <a:pt x="9309" y="3273"/>
                      <a:pt x="9332" y="3280"/>
                      <a:pt x="9362" y="3295"/>
                    </a:cubicBezTo>
                    <a:cubicBezTo>
                      <a:pt x="9371" y="3304"/>
                      <a:pt x="9388" y="3308"/>
                      <a:pt x="9408" y="3308"/>
                    </a:cubicBezTo>
                    <a:cubicBezTo>
                      <a:pt x="9456" y="3308"/>
                      <a:pt x="9523" y="3287"/>
                      <a:pt x="9544" y="3265"/>
                    </a:cubicBezTo>
                    <a:cubicBezTo>
                      <a:pt x="9565" y="3265"/>
                      <a:pt x="9585" y="3252"/>
                      <a:pt x="9596" y="3252"/>
                    </a:cubicBezTo>
                    <a:cubicBezTo>
                      <a:pt x="9602" y="3252"/>
                      <a:pt x="9605" y="3255"/>
                      <a:pt x="9605" y="3265"/>
                    </a:cubicBezTo>
                    <a:cubicBezTo>
                      <a:pt x="9623" y="3283"/>
                      <a:pt x="9650" y="3300"/>
                      <a:pt x="9677" y="3300"/>
                    </a:cubicBezTo>
                    <a:cubicBezTo>
                      <a:pt x="9696" y="3300"/>
                      <a:pt x="9714" y="3291"/>
                      <a:pt x="9727" y="3265"/>
                    </a:cubicBezTo>
                    <a:cubicBezTo>
                      <a:pt x="9757" y="3265"/>
                      <a:pt x="9757" y="3265"/>
                      <a:pt x="9757" y="3295"/>
                    </a:cubicBezTo>
                    <a:cubicBezTo>
                      <a:pt x="9775" y="3313"/>
                      <a:pt x="9782" y="3331"/>
                      <a:pt x="9785" y="3331"/>
                    </a:cubicBezTo>
                    <a:cubicBezTo>
                      <a:pt x="9788" y="3331"/>
                      <a:pt x="9788" y="3321"/>
                      <a:pt x="9788" y="3295"/>
                    </a:cubicBezTo>
                    <a:cubicBezTo>
                      <a:pt x="9823" y="3260"/>
                      <a:pt x="9859" y="3245"/>
                      <a:pt x="9894" y="3245"/>
                    </a:cubicBezTo>
                    <a:cubicBezTo>
                      <a:pt x="9920" y="3245"/>
                      <a:pt x="9945" y="3252"/>
                      <a:pt x="9970" y="3265"/>
                    </a:cubicBezTo>
                    <a:cubicBezTo>
                      <a:pt x="10000" y="3265"/>
                      <a:pt x="10031" y="3235"/>
                      <a:pt x="10031" y="3204"/>
                    </a:cubicBezTo>
                    <a:lnTo>
                      <a:pt x="10002" y="3175"/>
                    </a:lnTo>
                    <a:lnTo>
                      <a:pt x="10002" y="3175"/>
                    </a:lnTo>
                    <a:cubicBezTo>
                      <a:pt x="10031" y="3205"/>
                      <a:pt x="10046" y="3219"/>
                      <a:pt x="10054" y="3219"/>
                    </a:cubicBezTo>
                    <a:cubicBezTo>
                      <a:pt x="10061" y="3219"/>
                      <a:pt x="10061" y="3204"/>
                      <a:pt x="10061" y="3174"/>
                    </a:cubicBezTo>
                    <a:cubicBezTo>
                      <a:pt x="10061" y="3159"/>
                      <a:pt x="10069" y="3151"/>
                      <a:pt x="10076" y="3151"/>
                    </a:cubicBezTo>
                    <a:cubicBezTo>
                      <a:pt x="10084" y="3151"/>
                      <a:pt x="10092" y="3159"/>
                      <a:pt x="10092" y="3174"/>
                    </a:cubicBezTo>
                    <a:cubicBezTo>
                      <a:pt x="10122" y="3204"/>
                      <a:pt x="10152" y="3204"/>
                      <a:pt x="10152" y="3204"/>
                    </a:cubicBezTo>
                    <a:cubicBezTo>
                      <a:pt x="10152" y="3204"/>
                      <a:pt x="10274" y="3143"/>
                      <a:pt x="10396" y="3143"/>
                    </a:cubicBezTo>
                    <a:cubicBezTo>
                      <a:pt x="10608" y="3113"/>
                      <a:pt x="10669" y="3113"/>
                      <a:pt x="10669" y="3083"/>
                    </a:cubicBezTo>
                    <a:cubicBezTo>
                      <a:pt x="10684" y="3067"/>
                      <a:pt x="10692" y="3060"/>
                      <a:pt x="10699" y="3060"/>
                    </a:cubicBezTo>
                    <a:cubicBezTo>
                      <a:pt x="10707" y="3060"/>
                      <a:pt x="10715" y="3067"/>
                      <a:pt x="10730" y="3083"/>
                    </a:cubicBezTo>
                    <a:cubicBezTo>
                      <a:pt x="10760" y="3113"/>
                      <a:pt x="10791" y="3113"/>
                      <a:pt x="10791" y="3113"/>
                    </a:cubicBezTo>
                    <a:cubicBezTo>
                      <a:pt x="10821" y="3113"/>
                      <a:pt x="10851" y="3113"/>
                      <a:pt x="10851" y="3143"/>
                    </a:cubicBezTo>
                    <a:cubicBezTo>
                      <a:pt x="10882" y="3113"/>
                      <a:pt x="10882" y="3113"/>
                      <a:pt x="10912" y="3113"/>
                    </a:cubicBezTo>
                    <a:cubicBezTo>
                      <a:pt x="10912" y="3128"/>
                      <a:pt x="10912" y="3136"/>
                      <a:pt x="10916" y="3136"/>
                    </a:cubicBezTo>
                    <a:cubicBezTo>
                      <a:pt x="10920" y="3136"/>
                      <a:pt x="10927" y="3128"/>
                      <a:pt x="10943" y="3113"/>
                    </a:cubicBezTo>
                    <a:cubicBezTo>
                      <a:pt x="10958" y="3083"/>
                      <a:pt x="10965" y="3067"/>
                      <a:pt x="10969" y="3067"/>
                    </a:cubicBezTo>
                    <a:cubicBezTo>
                      <a:pt x="10973" y="3067"/>
                      <a:pt x="10973" y="3083"/>
                      <a:pt x="10973" y="3113"/>
                    </a:cubicBezTo>
                    <a:cubicBezTo>
                      <a:pt x="10973" y="3135"/>
                      <a:pt x="11019" y="3156"/>
                      <a:pt x="11035" y="3156"/>
                    </a:cubicBezTo>
                    <a:cubicBezTo>
                      <a:pt x="11041" y="3156"/>
                      <a:pt x="11043" y="3152"/>
                      <a:pt x="11034" y="3143"/>
                    </a:cubicBezTo>
                    <a:cubicBezTo>
                      <a:pt x="11034" y="3113"/>
                      <a:pt x="11064" y="3113"/>
                      <a:pt x="11095" y="3083"/>
                    </a:cubicBezTo>
                    <a:cubicBezTo>
                      <a:pt x="11125" y="3083"/>
                      <a:pt x="11155" y="3083"/>
                      <a:pt x="11155" y="3113"/>
                    </a:cubicBezTo>
                    <a:cubicBezTo>
                      <a:pt x="11164" y="3122"/>
                      <a:pt x="11181" y="3126"/>
                      <a:pt x="11201" y="3126"/>
                    </a:cubicBezTo>
                    <a:cubicBezTo>
                      <a:pt x="11249" y="3126"/>
                      <a:pt x="11316" y="3104"/>
                      <a:pt x="11338" y="3083"/>
                    </a:cubicBezTo>
                    <a:cubicBezTo>
                      <a:pt x="11338" y="3113"/>
                      <a:pt x="11368" y="3113"/>
                      <a:pt x="11399" y="3113"/>
                    </a:cubicBezTo>
                    <a:cubicBezTo>
                      <a:pt x="11407" y="3105"/>
                      <a:pt x="11413" y="3101"/>
                      <a:pt x="11417" y="3101"/>
                    </a:cubicBezTo>
                    <a:cubicBezTo>
                      <a:pt x="11429" y="3101"/>
                      <a:pt x="11429" y="3129"/>
                      <a:pt x="11429" y="3174"/>
                    </a:cubicBezTo>
                    <a:cubicBezTo>
                      <a:pt x="11399" y="3204"/>
                      <a:pt x="11429" y="3204"/>
                      <a:pt x="11459" y="3204"/>
                    </a:cubicBezTo>
                    <a:cubicBezTo>
                      <a:pt x="11490" y="3174"/>
                      <a:pt x="11581" y="3174"/>
                      <a:pt x="11672" y="3174"/>
                    </a:cubicBezTo>
                    <a:cubicBezTo>
                      <a:pt x="11705" y="3182"/>
                      <a:pt x="11731" y="3186"/>
                      <a:pt x="11753" y="3186"/>
                    </a:cubicBezTo>
                    <a:cubicBezTo>
                      <a:pt x="11812" y="3186"/>
                      <a:pt x="11840" y="3158"/>
                      <a:pt x="11885" y="3113"/>
                    </a:cubicBezTo>
                    <a:cubicBezTo>
                      <a:pt x="11885" y="3143"/>
                      <a:pt x="11915" y="3204"/>
                      <a:pt x="11915" y="3204"/>
                    </a:cubicBezTo>
                    <a:cubicBezTo>
                      <a:pt x="11946" y="3204"/>
                      <a:pt x="11946" y="3174"/>
                      <a:pt x="11946" y="3143"/>
                    </a:cubicBezTo>
                    <a:cubicBezTo>
                      <a:pt x="11946" y="3131"/>
                      <a:pt x="11951" y="3123"/>
                      <a:pt x="11959" y="3123"/>
                    </a:cubicBezTo>
                    <a:cubicBezTo>
                      <a:pt x="11971" y="3123"/>
                      <a:pt x="11989" y="3138"/>
                      <a:pt x="12007" y="3174"/>
                    </a:cubicBezTo>
                    <a:cubicBezTo>
                      <a:pt x="12037" y="3189"/>
                      <a:pt x="12060" y="3197"/>
                      <a:pt x="12079" y="3197"/>
                    </a:cubicBezTo>
                    <a:cubicBezTo>
                      <a:pt x="12098" y="3197"/>
                      <a:pt x="12113" y="3189"/>
                      <a:pt x="12128" y="3174"/>
                    </a:cubicBezTo>
                    <a:cubicBezTo>
                      <a:pt x="12128" y="3174"/>
                      <a:pt x="12158" y="3204"/>
                      <a:pt x="12189" y="3235"/>
                    </a:cubicBezTo>
                    <a:cubicBezTo>
                      <a:pt x="12219" y="3235"/>
                      <a:pt x="12219" y="3235"/>
                      <a:pt x="12219" y="3204"/>
                    </a:cubicBezTo>
                    <a:cubicBezTo>
                      <a:pt x="12219" y="3189"/>
                      <a:pt x="12227" y="3181"/>
                      <a:pt x="12234" y="3181"/>
                    </a:cubicBezTo>
                    <a:cubicBezTo>
                      <a:pt x="12242" y="3181"/>
                      <a:pt x="12250" y="3189"/>
                      <a:pt x="12250" y="3204"/>
                    </a:cubicBezTo>
                    <a:cubicBezTo>
                      <a:pt x="12269" y="3262"/>
                      <a:pt x="12300" y="3283"/>
                      <a:pt x="12321" y="3283"/>
                    </a:cubicBezTo>
                    <a:cubicBezTo>
                      <a:pt x="12333" y="3283"/>
                      <a:pt x="12341" y="3276"/>
                      <a:pt x="12341" y="3265"/>
                    </a:cubicBezTo>
                    <a:cubicBezTo>
                      <a:pt x="12371" y="3235"/>
                      <a:pt x="12371" y="3235"/>
                      <a:pt x="12402" y="3235"/>
                    </a:cubicBezTo>
                    <a:cubicBezTo>
                      <a:pt x="12422" y="3235"/>
                      <a:pt x="12442" y="3248"/>
                      <a:pt x="12462" y="3248"/>
                    </a:cubicBezTo>
                    <a:cubicBezTo>
                      <a:pt x="12473" y="3248"/>
                      <a:pt x="12483" y="3245"/>
                      <a:pt x="12493" y="3235"/>
                    </a:cubicBezTo>
                    <a:lnTo>
                      <a:pt x="12554" y="3235"/>
                    </a:lnTo>
                    <a:cubicBezTo>
                      <a:pt x="12554" y="3235"/>
                      <a:pt x="12523" y="3265"/>
                      <a:pt x="12493" y="3265"/>
                    </a:cubicBezTo>
                    <a:lnTo>
                      <a:pt x="12523" y="3295"/>
                    </a:lnTo>
                    <a:cubicBezTo>
                      <a:pt x="12554" y="3311"/>
                      <a:pt x="12569" y="3318"/>
                      <a:pt x="12580" y="3318"/>
                    </a:cubicBezTo>
                    <a:cubicBezTo>
                      <a:pt x="12592" y="3318"/>
                      <a:pt x="12599" y="3311"/>
                      <a:pt x="12614" y="3295"/>
                    </a:cubicBezTo>
                    <a:cubicBezTo>
                      <a:pt x="12645" y="3265"/>
                      <a:pt x="12660" y="3250"/>
                      <a:pt x="12664" y="3250"/>
                    </a:cubicBezTo>
                    <a:lnTo>
                      <a:pt x="12664" y="3250"/>
                    </a:lnTo>
                    <a:cubicBezTo>
                      <a:pt x="12668" y="3250"/>
                      <a:pt x="12660" y="3265"/>
                      <a:pt x="12645" y="3295"/>
                    </a:cubicBezTo>
                    <a:cubicBezTo>
                      <a:pt x="12645" y="3340"/>
                      <a:pt x="12645" y="3368"/>
                      <a:pt x="12657" y="3368"/>
                    </a:cubicBezTo>
                    <a:cubicBezTo>
                      <a:pt x="12661" y="3368"/>
                      <a:pt x="12667" y="3364"/>
                      <a:pt x="12675" y="3356"/>
                    </a:cubicBezTo>
                    <a:cubicBezTo>
                      <a:pt x="12701" y="3331"/>
                      <a:pt x="12716" y="3321"/>
                      <a:pt x="12724" y="3321"/>
                    </a:cubicBezTo>
                    <a:cubicBezTo>
                      <a:pt x="12736" y="3321"/>
                      <a:pt x="12736" y="3339"/>
                      <a:pt x="12736" y="3356"/>
                    </a:cubicBezTo>
                    <a:cubicBezTo>
                      <a:pt x="12700" y="3392"/>
                      <a:pt x="12686" y="3407"/>
                      <a:pt x="12704" y="3407"/>
                    </a:cubicBezTo>
                    <a:cubicBezTo>
                      <a:pt x="12717" y="3407"/>
                      <a:pt x="12746" y="3399"/>
                      <a:pt x="12797" y="3387"/>
                    </a:cubicBezTo>
                    <a:cubicBezTo>
                      <a:pt x="12858" y="3417"/>
                      <a:pt x="12949" y="3417"/>
                      <a:pt x="13040" y="3417"/>
                    </a:cubicBezTo>
                    <a:cubicBezTo>
                      <a:pt x="13131" y="3447"/>
                      <a:pt x="13162" y="3478"/>
                      <a:pt x="13162" y="3508"/>
                    </a:cubicBezTo>
                    <a:cubicBezTo>
                      <a:pt x="13162" y="3520"/>
                      <a:pt x="13162" y="3530"/>
                      <a:pt x="13162" y="3539"/>
                    </a:cubicBezTo>
                    <a:cubicBezTo>
                      <a:pt x="13174" y="3513"/>
                      <a:pt x="13187" y="3503"/>
                      <a:pt x="13202" y="3503"/>
                    </a:cubicBezTo>
                    <a:cubicBezTo>
                      <a:pt x="13223" y="3503"/>
                      <a:pt x="13248" y="3521"/>
                      <a:pt x="13283" y="3539"/>
                    </a:cubicBezTo>
                    <a:cubicBezTo>
                      <a:pt x="13309" y="3564"/>
                      <a:pt x="13335" y="3574"/>
                      <a:pt x="13358" y="3574"/>
                    </a:cubicBezTo>
                    <a:cubicBezTo>
                      <a:pt x="13390" y="3574"/>
                      <a:pt x="13418" y="3556"/>
                      <a:pt x="13435" y="3539"/>
                    </a:cubicBezTo>
                    <a:lnTo>
                      <a:pt x="13374" y="3539"/>
                    </a:lnTo>
                    <a:cubicBezTo>
                      <a:pt x="13390" y="3508"/>
                      <a:pt x="13405" y="3493"/>
                      <a:pt x="13420" y="3493"/>
                    </a:cubicBezTo>
                    <a:cubicBezTo>
                      <a:pt x="13435" y="3493"/>
                      <a:pt x="13450" y="3508"/>
                      <a:pt x="13465" y="3539"/>
                    </a:cubicBezTo>
                    <a:cubicBezTo>
                      <a:pt x="13496" y="3539"/>
                      <a:pt x="13496" y="3569"/>
                      <a:pt x="13465" y="3599"/>
                    </a:cubicBezTo>
                    <a:cubicBezTo>
                      <a:pt x="13465" y="3630"/>
                      <a:pt x="13465" y="3660"/>
                      <a:pt x="13496" y="3691"/>
                    </a:cubicBezTo>
                    <a:cubicBezTo>
                      <a:pt x="13496" y="3691"/>
                      <a:pt x="13526" y="3691"/>
                      <a:pt x="13526" y="3660"/>
                    </a:cubicBezTo>
                    <a:cubicBezTo>
                      <a:pt x="13526" y="3630"/>
                      <a:pt x="13526" y="3630"/>
                      <a:pt x="13557" y="3630"/>
                    </a:cubicBezTo>
                    <a:cubicBezTo>
                      <a:pt x="13572" y="3645"/>
                      <a:pt x="13587" y="3653"/>
                      <a:pt x="13602" y="3653"/>
                    </a:cubicBezTo>
                    <a:cubicBezTo>
                      <a:pt x="13617" y="3653"/>
                      <a:pt x="13633" y="3645"/>
                      <a:pt x="13648" y="3630"/>
                    </a:cubicBezTo>
                    <a:cubicBezTo>
                      <a:pt x="13648" y="3620"/>
                      <a:pt x="13651" y="3616"/>
                      <a:pt x="13657" y="3616"/>
                    </a:cubicBezTo>
                    <a:cubicBezTo>
                      <a:pt x="13668" y="3616"/>
                      <a:pt x="13688" y="3630"/>
                      <a:pt x="13709" y="3630"/>
                    </a:cubicBezTo>
                    <a:cubicBezTo>
                      <a:pt x="13709" y="3691"/>
                      <a:pt x="13769" y="3691"/>
                      <a:pt x="13769" y="3691"/>
                    </a:cubicBezTo>
                    <a:lnTo>
                      <a:pt x="13739" y="3721"/>
                    </a:lnTo>
                    <a:cubicBezTo>
                      <a:pt x="13739" y="3751"/>
                      <a:pt x="13739" y="3812"/>
                      <a:pt x="13739" y="3812"/>
                    </a:cubicBezTo>
                    <a:cubicBezTo>
                      <a:pt x="13769" y="3812"/>
                      <a:pt x="13769" y="3782"/>
                      <a:pt x="13769" y="3782"/>
                    </a:cubicBezTo>
                    <a:cubicBezTo>
                      <a:pt x="13769" y="3782"/>
                      <a:pt x="13921" y="3812"/>
                      <a:pt x="14043" y="3903"/>
                    </a:cubicBezTo>
                    <a:cubicBezTo>
                      <a:pt x="14195" y="3995"/>
                      <a:pt x="14347" y="4055"/>
                      <a:pt x="14377" y="4086"/>
                    </a:cubicBezTo>
                    <a:cubicBezTo>
                      <a:pt x="14377" y="4130"/>
                      <a:pt x="14426" y="4158"/>
                      <a:pt x="14440" y="4158"/>
                    </a:cubicBezTo>
                    <a:cubicBezTo>
                      <a:pt x="14446" y="4158"/>
                      <a:pt x="14446" y="4155"/>
                      <a:pt x="14438" y="4147"/>
                    </a:cubicBezTo>
                    <a:cubicBezTo>
                      <a:pt x="14444" y="4141"/>
                      <a:pt x="14451" y="4139"/>
                      <a:pt x="14460" y="4139"/>
                    </a:cubicBezTo>
                    <a:cubicBezTo>
                      <a:pt x="14502" y="4139"/>
                      <a:pt x="14581" y="4193"/>
                      <a:pt x="14681" y="4268"/>
                    </a:cubicBezTo>
                    <a:cubicBezTo>
                      <a:pt x="14813" y="4347"/>
                      <a:pt x="14899" y="4426"/>
                      <a:pt x="14939" y="4426"/>
                    </a:cubicBezTo>
                    <a:cubicBezTo>
                      <a:pt x="14946" y="4426"/>
                      <a:pt x="14951" y="4424"/>
                      <a:pt x="14955" y="4420"/>
                    </a:cubicBezTo>
                    <a:cubicBezTo>
                      <a:pt x="14955" y="4420"/>
                      <a:pt x="14985" y="4450"/>
                      <a:pt x="15016" y="4481"/>
                    </a:cubicBezTo>
                    <a:cubicBezTo>
                      <a:pt x="15046" y="4511"/>
                      <a:pt x="15107" y="4511"/>
                      <a:pt x="15137" y="4542"/>
                    </a:cubicBezTo>
                    <a:cubicBezTo>
                      <a:pt x="15147" y="4532"/>
                      <a:pt x="15158" y="4528"/>
                      <a:pt x="15164" y="4528"/>
                    </a:cubicBezTo>
                    <a:cubicBezTo>
                      <a:pt x="15178" y="4528"/>
                      <a:pt x="15178" y="4542"/>
                      <a:pt x="15137" y="4542"/>
                    </a:cubicBezTo>
                    <a:cubicBezTo>
                      <a:pt x="15137" y="4572"/>
                      <a:pt x="15107" y="4602"/>
                      <a:pt x="15137" y="4602"/>
                    </a:cubicBezTo>
                    <a:cubicBezTo>
                      <a:pt x="15152" y="4618"/>
                      <a:pt x="15168" y="4625"/>
                      <a:pt x="15179" y="4625"/>
                    </a:cubicBezTo>
                    <a:cubicBezTo>
                      <a:pt x="15190" y="4625"/>
                      <a:pt x="15198" y="4618"/>
                      <a:pt x="15198" y="4602"/>
                    </a:cubicBezTo>
                    <a:cubicBezTo>
                      <a:pt x="15228" y="4572"/>
                      <a:pt x="15259" y="4572"/>
                      <a:pt x="15259" y="4572"/>
                    </a:cubicBezTo>
                    <a:cubicBezTo>
                      <a:pt x="15259" y="4602"/>
                      <a:pt x="15259" y="4602"/>
                      <a:pt x="15259" y="4633"/>
                    </a:cubicBezTo>
                    <a:cubicBezTo>
                      <a:pt x="15228" y="4663"/>
                      <a:pt x="15198" y="4663"/>
                      <a:pt x="15198" y="4663"/>
                    </a:cubicBezTo>
                    <a:lnTo>
                      <a:pt x="15228" y="4694"/>
                    </a:lnTo>
                    <a:cubicBezTo>
                      <a:pt x="15239" y="4683"/>
                      <a:pt x="15245" y="4680"/>
                      <a:pt x="15250" y="4680"/>
                    </a:cubicBezTo>
                    <a:cubicBezTo>
                      <a:pt x="15259" y="4680"/>
                      <a:pt x="15259" y="4694"/>
                      <a:pt x="15259" y="4694"/>
                    </a:cubicBezTo>
                    <a:cubicBezTo>
                      <a:pt x="15289" y="4694"/>
                      <a:pt x="15289" y="4694"/>
                      <a:pt x="15228" y="4754"/>
                    </a:cubicBezTo>
                    <a:cubicBezTo>
                      <a:pt x="15211" y="4790"/>
                      <a:pt x="15203" y="4805"/>
                      <a:pt x="15219" y="4805"/>
                    </a:cubicBezTo>
                    <a:cubicBezTo>
                      <a:pt x="15229" y="4805"/>
                      <a:pt x="15251" y="4797"/>
                      <a:pt x="15289" y="4785"/>
                    </a:cubicBezTo>
                    <a:lnTo>
                      <a:pt x="15320" y="4785"/>
                    </a:lnTo>
                    <a:cubicBezTo>
                      <a:pt x="15320" y="4840"/>
                      <a:pt x="15342" y="4850"/>
                      <a:pt x="15372" y="4850"/>
                    </a:cubicBezTo>
                    <a:cubicBezTo>
                      <a:pt x="15393" y="4850"/>
                      <a:pt x="15417" y="4846"/>
                      <a:pt x="15441" y="4846"/>
                    </a:cubicBezTo>
                    <a:cubicBezTo>
                      <a:pt x="15419" y="4890"/>
                      <a:pt x="15413" y="4918"/>
                      <a:pt x="15435" y="4918"/>
                    </a:cubicBezTo>
                    <a:cubicBezTo>
                      <a:pt x="15443" y="4918"/>
                      <a:pt x="15455" y="4915"/>
                      <a:pt x="15472" y="4906"/>
                    </a:cubicBezTo>
                    <a:cubicBezTo>
                      <a:pt x="15484" y="4894"/>
                      <a:pt x="15497" y="4886"/>
                      <a:pt x="15505" y="4886"/>
                    </a:cubicBezTo>
                    <a:cubicBezTo>
                      <a:pt x="15517" y="4886"/>
                      <a:pt x="15520" y="4901"/>
                      <a:pt x="15502" y="4937"/>
                    </a:cubicBezTo>
                    <a:cubicBezTo>
                      <a:pt x="15502" y="4967"/>
                      <a:pt x="15532" y="4998"/>
                      <a:pt x="15563" y="5028"/>
                    </a:cubicBezTo>
                    <a:cubicBezTo>
                      <a:pt x="15593" y="5028"/>
                      <a:pt x="15715" y="5150"/>
                      <a:pt x="15867" y="5302"/>
                    </a:cubicBezTo>
                    <a:cubicBezTo>
                      <a:pt x="16019" y="5454"/>
                      <a:pt x="16080" y="5575"/>
                      <a:pt x="16110" y="5575"/>
                    </a:cubicBezTo>
                    <a:cubicBezTo>
                      <a:pt x="16140" y="5575"/>
                      <a:pt x="16140" y="5575"/>
                      <a:pt x="16110" y="5636"/>
                    </a:cubicBezTo>
                    <a:cubicBezTo>
                      <a:pt x="16110" y="5636"/>
                      <a:pt x="16110" y="5649"/>
                      <a:pt x="16128" y="5649"/>
                    </a:cubicBezTo>
                    <a:cubicBezTo>
                      <a:pt x="16137" y="5649"/>
                      <a:pt x="16150" y="5646"/>
                      <a:pt x="16171" y="5636"/>
                    </a:cubicBezTo>
                    <a:cubicBezTo>
                      <a:pt x="16232" y="5636"/>
                      <a:pt x="16262" y="5636"/>
                      <a:pt x="16201" y="5666"/>
                    </a:cubicBezTo>
                    <a:cubicBezTo>
                      <a:pt x="16171" y="5697"/>
                      <a:pt x="16201" y="5727"/>
                      <a:pt x="16262" y="5818"/>
                    </a:cubicBezTo>
                    <a:cubicBezTo>
                      <a:pt x="16292" y="5879"/>
                      <a:pt x="16353" y="5940"/>
                      <a:pt x="16383" y="5940"/>
                    </a:cubicBezTo>
                    <a:cubicBezTo>
                      <a:pt x="16444" y="5970"/>
                      <a:pt x="16444" y="5970"/>
                      <a:pt x="16383" y="5970"/>
                    </a:cubicBezTo>
                    <a:cubicBezTo>
                      <a:pt x="16323" y="5970"/>
                      <a:pt x="16353" y="6092"/>
                      <a:pt x="16475" y="6122"/>
                    </a:cubicBezTo>
                    <a:cubicBezTo>
                      <a:pt x="16475" y="6153"/>
                      <a:pt x="16475" y="6153"/>
                      <a:pt x="16444" y="6183"/>
                    </a:cubicBezTo>
                    <a:cubicBezTo>
                      <a:pt x="16475" y="6213"/>
                      <a:pt x="16475" y="6213"/>
                      <a:pt x="16566" y="6274"/>
                    </a:cubicBezTo>
                    <a:cubicBezTo>
                      <a:pt x="16566" y="6305"/>
                      <a:pt x="16627" y="6365"/>
                      <a:pt x="16627" y="6426"/>
                    </a:cubicBezTo>
                    <a:cubicBezTo>
                      <a:pt x="16657" y="6457"/>
                      <a:pt x="16718" y="6487"/>
                      <a:pt x="16718" y="6487"/>
                    </a:cubicBezTo>
                    <a:lnTo>
                      <a:pt x="16718" y="6517"/>
                    </a:lnTo>
                    <a:cubicBezTo>
                      <a:pt x="16687" y="6548"/>
                      <a:pt x="16748" y="6639"/>
                      <a:pt x="16839" y="6791"/>
                    </a:cubicBezTo>
                    <a:cubicBezTo>
                      <a:pt x="16900" y="6973"/>
                      <a:pt x="16961" y="7095"/>
                      <a:pt x="16931" y="7156"/>
                    </a:cubicBezTo>
                    <a:cubicBezTo>
                      <a:pt x="16931" y="7156"/>
                      <a:pt x="16931" y="7156"/>
                      <a:pt x="16991" y="7186"/>
                    </a:cubicBezTo>
                    <a:cubicBezTo>
                      <a:pt x="17052" y="7186"/>
                      <a:pt x="17052" y="7186"/>
                      <a:pt x="17052" y="7247"/>
                    </a:cubicBezTo>
                    <a:cubicBezTo>
                      <a:pt x="16991" y="7277"/>
                      <a:pt x="17022" y="7368"/>
                      <a:pt x="17083" y="7368"/>
                    </a:cubicBezTo>
                    <a:lnTo>
                      <a:pt x="17052" y="7399"/>
                    </a:lnTo>
                    <a:cubicBezTo>
                      <a:pt x="16991" y="7429"/>
                      <a:pt x="17052" y="7490"/>
                      <a:pt x="17113" y="7490"/>
                    </a:cubicBezTo>
                    <a:cubicBezTo>
                      <a:pt x="17113" y="7520"/>
                      <a:pt x="17083" y="7581"/>
                      <a:pt x="17113" y="7581"/>
                    </a:cubicBezTo>
                    <a:cubicBezTo>
                      <a:pt x="17113" y="7612"/>
                      <a:pt x="17113" y="7612"/>
                      <a:pt x="17052" y="7612"/>
                    </a:cubicBezTo>
                    <a:cubicBezTo>
                      <a:pt x="17022" y="7642"/>
                      <a:pt x="16991" y="7642"/>
                      <a:pt x="16991" y="7672"/>
                    </a:cubicBezTo>
                    <a:cubicBezTo>
                      <a:pt x="17002" y="7683"/>
                      <a:pt x="17012" y="7686"/>
                      <a:pt x="17022" y="7686"/>
                    </a:cubicBezTo>
                    <a:cubicBezTo>
                      <a:pt x="17042" y="7686"/>
                      <a:pt x="17062" y="7672"/>
                      <a:pt x="17083" y="7672"/>
                    </a:cubicBezTo>
                    <a:lnTo>
                      <a:pt x="17083" y="7703"/>
                    </a:lnTo>
                    <a:cubicBezTo>
                      <a:pt x="17083" y="7703"/>
                      <a:pt x="17083" y="7733"/>
                      <a:pt x="17113" y="7733"/>
                    </a:cubicBezTo>
                    <a:cubicBezTo>
                      <a:pt x="17174" y="7733"/>
                      <a:pt x="17174" y="7733"/>
                      <a:pt x="17174" y="7764"/>
                    </a:cubicBezTo>
                    <a:cubicBezTo>
                      <a:pt x="17154" y="7764"/>
                      <a:pt x="17160" y="7777"/>
                      <a:pt x="17176" y="7777"/>
                    </a:cubicBezTo>
                    <a:cubicBezTo>
                      <a:pt x="17184" y="7777"/>
                      <a:pt x="17194" y="7774"/>
                      <a:pt x="17204" y="7764"/>
                    </a:cubicBezTo>
                    <a:cubicBezTo>
                      <a:pt x="17224" y="7764"/>
                      <a:pt x="17245" y="7750"/>
                      <a:pt x="17256" y="7750"/>
                    </a:cubicBezTo>
                    <a:cubicBezTo>
                      <a:pt x="17262" y="7750"/>
                      <a:pt x="17265" y="7753"/>
                      <a:pt x="17265" y="7764"/>
                    </a:cubicBezTo>
                    <a:lnTo>
                      <a:pt x="17356" y="7764"/>
                    </a:lnTo>
                    <a:cubicBezTo>
                      <a:pt x="17417" y="7733"/>
                      <a:pt x="17447" y="7733"/>
                      <a:pt x="17447" y="7672"/>
                    </a:cubicBezTo>
                    <a:cubicBezTo>
                      <a:pt x="17474" y="7567"/>
                      <a:pt x="17477" y="7484"/>
                      <a:pt x="17438" y="7484"/>
                    </a:cubicBezTo>
                    <a:cubicBezTo>
                      <a:pt x="17432" y="7484"/>
                      <a:pt x="17425" y="7486"/>
                      <a:pt x="17417" y="7490"/>
                    </a:cubicBezTo>
                    <a:cubicBezTo>
                      <a:pt x="17417" y="7490"/>
                      <a:pt x="17356" y="7490"/>
                      <a:pt x="17356" y="7460"/>
                    </a:cubicBezTo>
                    <a:cubicBezTo>
                      <a:pt x="17356" y="7429"/>
                      <a:pt x="17387" y="7399"/>
                      <a:pt x="17387" y="7399"/>
                    </a:cubicBezTo>
                    <a:cubicBezTo>
                      <a:pt x="17417" y="7368"/>
                      <a:pt x="17387" y="7277"/>
                      <a:pt x="17356" y="7156"/>
                    </a:cubicBezTo>
                    <a:cubicBezTo>
                      <a:pt x="17295" y="7004"/>
                      <a:pt x="17265" y="6943"/>
                      <a:pt x="17265" y="6913"/>
                    </a:cubicBezTo>
                    <a:cubicBezTo>
                      <a:pt x="17295" y="6852"/>
                      <a:pt x="17295" y="6852"/>
                      <a:pt x="17295" y="6852"/>
                    </a:cubicBezTo>
                    <a:cubicBezTo>
                      <a:pt x="17265" y="6852"/>
                      <a:pt x="17204" y="6700"/>
                      <a:pt x="17113" y="6548"/>
                    </a:cubicBezTo>
                    <a:cubicBezTo>
                      <a:pt x="17022" y="6365"/>
                      <a:pt x="16961" y="6213"/>
                      <a:pt x="16931" y="6213"/>
                    </a:cubicBezTo>
                    <a:cubicBezTo>
                      <a:pt x="16900" y="6213"/>
                      <a:pt x="16900" y="6183"/>
                      <a:pt x="16900" y="6183"/>
                    </a:cubicBezTo>
                    <a:cubicBezTo>
                      <a:pt x="16931" y="6153"/>
                      <a:pt x="16900" y="6122"/>
                      <a:pt x="16870" y="6061"/>
                    </a:cubicBezTo>
                    <a:cubicBezTo>
                      <a:pt x="16809" y="6031"/>
                      <a:pt x="16779" y="6001"/>
                      <a:pt x="16779" y="6001"/>
                    </a:cubicBezTo>
                    <a:cubicBezTo>
                      <a:pt x="16809" y="5970"/>
                      <a:pt x="16809" y="5970"/>
                      <a:pt x="16779" y="5909"/>
                    </a:cubicBezTo>
                    <a:cubicBezTo>
                      <a:pt x="16757" y="5888"/>
                      <a:pt x="16736" y="5866"/>
                      <a:pt x="16714" y="5866"/>
                    </a:cubicBezTo>
                    <a:cubicBezTo>
                      <a:pt x="16705" y="5866"/>
                      <a:pt x="16696" y="5870"/>
                      <a:pt x="16687" y="5879"/>
                    </a:cubicBezTo>
                    <a:cubicBezTo>
                      <a:pt x="16687" y="5849"/>
                      <a:pt x="16596" y="5697"/>
                      <a:pt x="16566" y="5605"/>
                    </a:cubicBezTo>
                    <a:cubicBezTo>
                      <a:pt x="16566" y="5575"/>
                      <a:pt x="16535" y="5575"/>
                      <a:pt x="16505" y="5545"/>
                    </a:cubicBezTo>
                    <a:cubicBezTo>
                      <a:pt x="16490" y="5560"/>
                      <a:pt x="16467" y="5567"/>
                      <a:pt x="16448" y="5567"/>
                    </a:cubicBezTo>
                    <a:cubicBezTo>
                      <a:pt x="16429" y="5567"/>
                      <a:pt x="16414" y="5560"/>
                      <a:pt x="16414" y="5545"/>
                    </a:cubicBezTo>
                    <a:cubicBezTo>
                      <a:pt x="16414" y="5545"/>
                      <a:pt x="16444" y="5545"/>
                      <a:pt x="16444" y="5514"/>
                    </a:cubicBezTo>
                    <a:cubicBezTo>
                      <a:pt x="16505" y="5514"/>
                      <a:pt x="16505" y="5514"/>
                      <a:pt x="16475" y="5484"/>
                    </a:cubicBezTo>
                    <a:cubicBezTo>
                      <a:pt x="16444" y="5454"/>
                      <a:pt x="16444" y="5423"/>
                      <a:pt x="16444" y="5423"/>
                    </a:cubicBezTo>
                    <a:cubicBezTo>
                      <a:pt x="16441" y="5426"/>
                      <a:pt x="16438" y="5428"/>
                      <a:pt x="16434" y="5428"/>
                    </a:cubicBezTo>
                    <a:cubicBezTo>
                      <a:pt x="16400" y="5428"/>
                      <a:pt x="16340" y="5319"/>
                      <a:pt x="16232" y="5210"/>
                    </a:cubicBezTo>
                    <a:cubicBezTo>
                      <a:pt x="16079" y="5058"/>
                      <a:pt x="16033" y="4990"/>
                      <a:pt x="16004" y="4990"/>
                    </a:cubicBezTo>
                    <a:cubicBezTo>
                      <a:pt x="15998" y="4990"/>
                      <a:pt x="15993" y="4993"/>
                      <a:pt x="15988" y="4998"/>
                    </a:cubicBezTo>
                    <a:cubicBezTo>
                      <a:pt x="15958" y="4998"/>
                      <a:pt x="15958" y="4998"/>
                      <a:pt x="15928" y="4906"/>
                    </a:cubicBezTo>
                    <a:cubicBezTo>
                      <a:pt x="15897" y="4724"/>
                      <a:pt x="15867" y="4724"/>
                      <a:pt x="15836" y="4724"/>
                    </a:cubicBezTo>
                    <a:cubicBezTo>
                      <a:pt x="15867" y="4754"/>
                      <a:pt x="15836" y="4754"/>
                      <a:pt x="15806" y="4785"/>
                    </a:cubicBezTo>
                    <a:cubicBezTo>
                      <a:pt x="15783" y="4808"/>
                      <a:pt x="15768" y="4818"/>
                      <a:pt x="15761" y="4818"/>
                    </a:cubicBezTo>
                    <a:cubicBezTo>
                      <a:pt x="15750" y="4818"/>
                      <a:pt x="15757" y="4792"/>
                      <a:pt x="15776" y="4754"/>
                    </a:cubicBezTo>
                    <a:cubicBezTo>
                      <a:pt x="15804" y="4697"/>
                      <a:pt x="15536" y="4478"/>
                      <a:pt x="15454" y="4478"/>
                    </a:cubicBezTo>
                    <a:cubicBezTo>
                      <a:pt x="15449" y="4478"/>
                      <a:pt x="15445" y="4479"/>
                      <a:pt x="15441" y="4481"/>
                    </a:cubicBezTo>
                    <a:lnTo>
                      <a:pt x="15472" y="4450"/>
                    </a:lnTo>
                    <a:cubicBezTo>
                      <a:pt x="15502" y="4420"/>
                      <a:pt x="15472" y="4420"/>
                      <a:pt x="15380" y="4359"/>
                    </a:cubicBezTo>
                    <a:cubicBezTo>
                      <a:pt x="15350" y="4329"/>
                      <a:pt x="15320" y="4298"/>
                      <a:pt x="15320" y="4298"/>
                    </a:cubicBezTo>
                    <a:cubicBezTo>
                      <a:pt x="15314" y="4310"/>
                      <a:pt x="15305" y="4315"/>
                      <a:pt x="15296" y="4315"/>
                    </a:cubicBezTo>
                    <a:cubicBezTo>
                      <a:pt x="15257" y="4315"/>
                      <a:pt x="15198" y="4232"/>
                      <a:pt x="15198" y="4207"/>
                    </a:cubicBezTo>
                    <a:cubicBezTo>
                      <a:pt x="15198" y="4147"/>
                      <a:pt x="15198" y="4147"/>
                      <a:pt x="15168" y="4116"/>
                    </a:cubicBezTo>
                    <a:cubicBezTo>
                      <a:pt x="15076" y="4116"/>
                      <a:pt x="14985" y="4025"/>
                      <a:pt x="14985" y="3995"/>
                    </a:cubicBezTo>
                    <a:cubicBezTo>
                      <a:pt x="14985" y="3995"/>
                      <a:pt x="14985" y="3995"/>
                      <a:pt x="14955" y="3964"/>
                    </a:cubicBezTo>
                    <a:cubicBezTo>
                      <a:pt x="14924" y="3964"/>
                      <a:pt x="14864" y="3934"/>
                      <a:pt x="14864" y="3934"/>
                    </a:cubicBezTo>
                    <a:cubicBezTo>
                      <a:pt x="14828" y="3898"/>
                      <a:pt x="14803" y="3883"/>
                      <a:pt x="14788" y="3883"/>
                    </a:cubicBezTo>
                    <a:cubicBezTo>
                      <a:pt x="14778" y="3883"/>
                      <a:pt x="14773" y="3891"/>
                      <a:pt x="14773" y="3903"/>
                    </a:cubicBezTo>
                    <a:cubicBezTo>
                      <a:pt x="14742" y="3934"/>
                      <a:pt x="14742" y="3964"/>
                      <a:pt x="14712" y="3964"/>
                    </a:cubicBezTo>
                    <a:lnTo>
                      <a:pt x="14712" y="3934"/>
                    </a:lnTo>
                    <a:cubicBezTo>
                      <a:pt x="14742" y="3903"/>
                      <a:pt x="14681" y="3843"/>
                      <a:pt x="14590" y="3812"/>
                    </a:cubicBezTo>
                    <a:cubicBezTo>
                      <a:pt x="14469" y="3721"/>
                      <a:pt x="14438" y="3691"/>
                      <a:pt x="14438" y="3660"/>
                    </a:cubicBezTo>
                    <a:lnTo>
                      <a:pt x="14377" y="3691"/>
                    </a:lnTo>
                    <a:cubicBezTo>
                      <a:pt x="14347" y="3691"/>
                      <a:pt x="14317" y="3691"/>
                      <a:pt x="14347" y="3660"/>
                    </a:cubicBezTo>
                    <a:cubicBezTo>
                      <a:pt x="14347" y="3611"/>
                      <a:pt x="14286" y="3561"/>
                      <a:pt x="14231" y="3561"/>
                    </a:cubicBezTo>
                    <a:cubicBezTo>
                      <a:pt x="14218" y="3561"/>
                      <a:pt x="14206" y="3563"/>
                      <a:pt x="14195" y="3569"/>
                    </a:cubicBezTo>
                    <a:lnTo>
                      <a:pt x="14134" y="3539"/>
                    </a:lnTo>
                    <a:cubicBezTo>
                      <a:pt x="14154" y="3480"/>
                      <a:pt x="14123" y="3446"/>
                      <a:pt x="14090" y="3446"/>
                    </a:cubicBezTo>
                    <a:cubicBezTo>
                      <a:pt x="14072" y="3446"/>
                      <a:pt x="14054" y="3456"/>
                      <a:pt x="14043" y="3478"/>
                    </a:cubicBezTo>
                    <a:cubicBezTo>
                      <a:pt x="14043" y="3447"/>
                      <a:pt x="14013" y="3417"/>
                      <a:pt x="13982" y="3417"/>
                    </a:cubicBezTo>
                    <a:cubicBezTo>
                      <a:pt x="13952" y="3417"/>
                      <a:pt x="13830" y="3387"/>
                      <a:pt x="13861" y="3356"/>
                    </a:cubicBezTo>
                    <a:lnTo>
                      <a:pt x="13830" y="3326"/>
                    </a:lnTo>
                    <a:cubicBezTo>
                      <a:pt x="13815" y="3341"/>
                      <a:pt x="13800" y="3349"/>
                      <a:pt x="13785" y="3349"/>
                    </a:cubicBezTo>
                    <a:cubicBezTo>
                      <a:pt x="13769" y="3349"/>
                      <a:pt x="13754" y="3341"/>
                      <a:pt x="13739" y="3326"/>
                    </a:cubicBezTo>
                    <a:cubicBezTo>
                      <a:pt x="13739" y="3326"/>
                      <a:pt x="13726" y="3312"/>
                      <a:pt x="13708" y="3312"/>
                    </a:cubicBezTo>
                    <a:cubicBezTo>
                      <a:pt x="13699" y="3312"/>
                      <a:pt x="13688" y="3316"/>
                      <a:pt x="13678" y="3326"/>
                    </a:cubicBezTo>
                    <a:cubicBezTo>
                      <a:pt x="13658" y="3336"/>
                      <a:pt x="13644" y="3339"/>
                      <a:pt x="13635" y="3339"/>
                    </a:cubicBezTo>
                    <a:cubicBezTo>
                      <a:pt x="13617" y="3339"/>
                      <a:pt x="13617" y="3326"/>
                      <a:pt x="13617" y="3326"/>
                    </a:cubicBezTo>
                    <a:cubicBezTo>
                      <a:pt x="13587" y="3326"/>
                      <a:pt x="13617" y="3295"/>
                      <a:pt x="13648" y="3295"/>
                    </a:cubicBezTo>
                    <a:cubicBezTo>
                      <a:pt x="13691" y="3274"/>
                      <a:pt x="13673" y="3252"/>
                      <a:pt x="13627" y="3252"/>
                    </a:cubicBezTo>
                    <a:cubicBezTo>
                      <a:pt x="13607" y="3252"/>
                      <a:pt x="13583" y="3256"/>
                      <a:pt x="13557" y="3265"/>
                    </a:cubicBezTo>
                    <a:cubicBezTo>
                      <a:pt x="13511" y="3295"/>
                      <a:pt x="13488" y="3311"/>
                      <a:pt x="13484" y="3311"/>
                    </a:cubicBezTo>
                    <a:cubicBezTo>
                      <a:pt x="13481" y="3311"/>
                      <a:pt x="13496" y="3295"/>
                      <a:pt x="13526" y="3265"/>
                    </a:cubicBezTo>
                    <a:cubicBezTo>
                      <a:pt x="13557" y="3235"/>
                      <a:pt x="13617" y="3235"/>
                      <a:pt x="13526" y="3235"/>
                    </a:cubicBezTo>
                    <a:cubicBezTo>
                      <a:pt x="13526" y="3235"/>
                      <a:pt x="13513" y="3221"/>
                      <a:pt x="13495" y="3221"/>
                    </a:cubicBezTo>
                    <a:cubicBezTo>
                      <a:pt x="13486" y="3221"/>
                      <a:pt x="13476" y="3225"/>
                      <a:pt x="13465" y="3235"/>
                    </a:cubicBezTo>
                    <a:lnTo>
                      <a:pt x="13405" y="3204"/>
                    </a:lnTo>
                    <a:cubicBezTo>
                      <a:pt x="13374" y="3174"/>
                      <a:pt x="13344" y="3143"/>
                      <a:pt x="13314" y="3143"/>
                    </a:cubicBezTo>
                    <a:cubicBezTo>
                      <a:pt x="13301" y="3156"/>
                      <a:pt x="13294" y="3163"/>
                      <a:pt x="13289" y="3163"/>
                    </a:cubicBezTo>
                    <a:cubicBezTo>
                      <a:pt x="13283" y="3163"/>
                      <a:pt x="13283" y="3149"/>
                      <a:pt x="13283" y="3113"/>
                    </a:cubicBezTo>
                    <a:cubicBezTo>
                      <a:pt x="13283" y="3100"/>
                      <a:pt x="13278" y="3093"/>
                      <a:pt x="13270" y="3093"/>
                    </a:cubicBezTo>
                    <a:cubicBezTo>
                      <a:pt x="13258" y="3093"/>
                      <a:pt x="13240" y="3108"/>
                      <a:pt x="13222" y="3143"/>
                    </a:cubicBezTo>
                    <a:cubicBezTo>
                      <a:pt x="13210" y="3156"/>
                      <a:pt x="13202" y="3163"/>
                      <a:pt x="13196" y="3163"/>
                    </a:cubicBezTo>
                    <a:cubicBezTo>
                      <a:pt x="13187" y="3163"/>
                      <a:pt x="13179" y="3149"/>
                      <a:pt x="13162" y="3113"/>
                    </a:cubicBezTo>
                    <a:cubicBezTo>
                      <a:pt x="13179" y="3077"/>
                      <a:pt x="13176" y="3063"/>
                      <a:pt x="13171" y="3063"/>
                    </a:cubicBezTo>
                    <a:lnTo>
                      <a:pt x="13171" y="3063"/>
                    </a:lnTo>
                    <a:cubicBezTo>
                      <a:pt x="13167" y="3063"/>
                      <a:pt x="13162" y="3070"/>
                      <a:pt x="13162" y="3083"/>
                    </a:cubicBezTo>
                    <a:cubicBezTo>
                      <a:pt x="13101" y="3113"/>
                      <a:pt x="13101" y="3113"/>
                      <a:pt x="13101" y="3113"/>
                    </a:cubicBezTo>
                    <a:cubicBezTo>
                      <a:pt x="13101" y="3083"/>
                      <a:pt x="12858" y="2991"/>
                      <a:pt x="12645" y="2931"/>
                    </a:cubicBezTo>
                    <a:cubicBezTo>
                      <a:pt x="12614" y="2931"/>
                      <a:pt x="12584" y="2961"/>
                      <a:pt x="12584" y="2991"/>
                    </a:cubicBezTo>
                    <a:cubicBezTo>
                      <a:pt x="12572" y="3015"/>
                      <a:pt x="12570" y="3025"/>
                      <a:pt x="12569" y="3025"/>
                    </a:cubicBezTo>
                    <a:cubicBezTo>
                      <a:pt x="12568" y="3025"/>
                      <a:pt x="12572" y="2999"/>
                      <a:pt x="12554" y="2961"/>
                    </a:cubicBezTo>
                    <a:cubicBezTo>
                      <a:pt x="12554" y="2915"/>
                      <a:pt x="12538" y="2893"/>
                      <a:pt x="12523" y="2893"/>
                    </a:cubicBezTo>
                    <a:cubicBezTo>
                      <a:pt x="12508" y="2893"/>
                      <a:pt x="12493" y="2915"/>
                      <a:pt x="12493" y="2961"/>
                    </a:cubicBezTo>
                    <a:cubicBezTo>
                      <a:pt x="12508" y="2991"/>
                      <a:pt x="12516" y="3007"/>
                      <a:pt x="12512" y="3007"/>
                    </a:cubicBezTo>
                    <a:cubicBezTo>
                      <a:pt x="12508" y="3007"/>
                      <a:pt x="12493" y="2991"/>
                      <a:pt x="12462" y="2961"/>
                    </a:cubicBezTo>
                    <a:cubicBezTo>
                      <a:pt x="12462" y="2931"/>
                      <a:pt x="12462" y="2931"/>
                      <a:pt x="12432" y="2931"/>
                    </a:cubicBezTo>
                    <a:cubicBezTo>
                      <a:pt x="12432" y="2956"/>
                      <a:pt x="12427" y="2966"/>
                      <a:pt x="12420" y="2966"/>
                    </a:cubicBezTo>
                    <a:cubicBezTo>
                      <a:pt x="12412" y="2966"/>
                      <a:pt x="12402" y="2948"/>
                      <a:pt x="12402" y="2931"/>
                    </a:cubicBezTo>
                    <a:cubicBezTo>
                      <a:pt x="12380" y="2909"/>
                      <a:pt x="12374" y="2888"/>
                      <a:pt x="12361" y="2888"/>
                    </a:cubicBezTo>
                    <a:cubicBezTo>
                      <a:pt x="12356" y="2888"/>
                      <a:pt x="12350" y="2891"/>
                      <a:pt x="12341" y="2900"/>
                    </a:cubicBezTo>
                    <a:cubicBezTo>
                      <a:pt x="12341" y="2900"/>
                      <a:pt x="12310" y="2870"/>
                      <a:pt x="12310" y="2839"/>
                    </a:cubicBezTo>
                    <a:cubicBezTo>
                      <a:pt x="12302" y="2831"/>
                      <a:pt x="12293" y="2827"/>
                      <a:pt x="12284" y="2827"/>
                    </a:cubicBezTo>
                    <a:cubicBezTo>
                      <a:pt x="12262" y="2827"/>
                      <a:pt x="12241" y="2848"/>
                      <a:pt x="12219" y="2870"/>
                    </a:cubicBezTo>
                    <a:cubicBezTo>
                      <a:pt x="12181" y="2882"/>
                      <a:pt x="12154" y="2890"/>
                      <a:pt x="12139" y="2890"/>
                    </a:cubicBezTo>
                    <a:cubicBezTo>
                      <a:pt x="12119" y="2890"/>
                      <a:pt x="12123" y="2875"/>
                      <a:pt x="12158" y="2839"/>
                    </a:cubicBezTo>
                    <a:cubicBezTo>
                      <a:pt x="12172" y="2812"/>
                      <a:pt x="12149" y="2797"/>
                      <a:pt x="12117" y="2797"/>
                    </a:cubicBezTo>
                    <a:cubicBezTo>
                      <a:pt x="12077" y="2797"/>
                      <a:pt x="12023" y="2820"/>
                      <a:pt x="12007" y="2870"/>
                    </a:cubicBezTo>
                    <a:cubicBezTo>
                      <a:pt x="11989" y="2905"/>
                      <a:pt x="11981" y="2920"/>
                      <a:pt x="11978" y="2920"/>
                    </a:cubicBezTo>
                    <a:cubicBezTo>
                      <a:pt x="11976" y="2920"/>
                      <a:pt x="11976" y="2913"/>
                      <a:pt x="11976" y="2900"/>
                    </a:cubicBezTo>
                    <a:cubicBezTo>
                      <a:pt x="11976" y="2839"/>
                      <a:pt x="11946" y="2839"/>
                      <a:pt x="11946" y="2839"/>
                    </a:cubicBezTo>
                    <a:cubicBezTo>
                      <a:pt x="11915" y="2839"/>
                      <a:pt x="11915" y="2839"/>
                      <a:pt x="11915" y="2809"/>
                    </a:cubicBezTo>
                    <a:cubicBezTo>
                      <a:pt x="11915" y="2809"/>
                      <a:pt x="11885" y="2809"/>
                      <a:pt x="11824" y="2839"/>
                    </a:cubicBezTo>
                    <a:cubicBezTo>
                      <a:pt x="11806" y="2857"/>
                      <a:pt x="11789" y="2865"/>
                      <a:pt x="11771" y="2865"/>
                    </a:cubicBezTo>
                    <a:cubicBezTo>
                      <a:pt x="11730" y="2865"/>
                      <a:pt x="11694" y="2822"/>
                      <a:pt x="11672" y="2779"/>
                    </a:cubicBezTo>
                    <a:lnTo>
                      <a:pt x="11611" y="2809"/>
                    </a:lnTo>
                    <a:cubicBezTo>
                      <a:pt x="11593" y="2847"/>
                      <a:pt x="11574" y="2873"/>
                      <a:pt x="11562" y="2873"/>
                    </a:cubicBezTo>
                    <a:cubicBezTo>
                      <a:pt x="11555" y="2873"/>
                      <a:pt x="11551" y="2863"/>
                      <a:pt x="11551" y="2839"/>
                    </a:cubicBezTo>
                    <a:cubicBezTo>
                      <a:pt x="11551" y="2831"/>
                      <a:pt x="11551" y="2819"/>
                      <a:pt x="11551" y="2809"/>
                    </a:cubicBezTo>
                    <a:cubicBezTo>
                      <a:pt x="11542" y="2827"/>
                      <a:pt x="11528" y="2834"/>
                      <a:pt x="11512" y="2834"/>
                    </a:cubicBezTo>
                    <a:cubicBezTo>
                      <a:pt x="11475" y="2834"/>
                      <a:pt x="11429" y="2791"/>
                      <a:pt x="11429" y="2748"/>
                    </a:cubicBezTo>
                    <a:cubicBezTo>
                      <a:pt x="11429" y="2718"/>
                      <a:pt x="11429" y="2718"/>
                      <a:pt x="11399" y="2718"/>
                    </a:cubicBezTo>
                    <a:lnTo>
                      <a:pt x="11399" y="2748"/>
                    </a:lnTo>
                    <a:cubicBezTo>
                      <a:pt x="11399" y="2773"/>
                      <a:pt x="11399" y="2817"/>
                      <a:pt x="11382" y="2817"/>
                    </a:cubicBezTo>
                    <a:cubicBezTo>
                      <a:pt x="11379" y="2817"/>
                      <a:pt x="11374" y="2815"/>
                      <a:pt x="11368" y="2809"/>
                    </a:cubicBezTo>
                    <a:cubicBezTo>
                      <a:pt x="11338" y="2809"/>
                      <a:pt x="11338" y="2809"/>
                      <a:pt x="11338" y="2779"/>
                    </a:cubicBezTo>
                    <a:cubicBezTo>
                      <a:pt x="11316" y="2757"/>
                      <a:pt x="11295" y="2736"/>
                      <a:pt x="11284" y="2736"/>
                    </a:cubicBezTo>
                    <a:cubicBezTo>
                      <a:pt x="11280" y="2736"/>
                      <a:pt x="11277" y="2739"/>
                      <a:pt x="11277" y="2748"/>
                    </a:cubicBezTo>
                    <a:cubicBezTo>
                      <a:pt x="11277" y="2748"/>
                      <a:pt x="11247" y="2748"/>
                      <a:pt x="11216" y="2718"/>
                    </a:cubicBezTo>
                    <a:lnTo>
                      <a:pt x="11125" y="2718"/>
                    </a:lnTo>
                    <a:cubicBezTo>
                      <a:pt x="11112" y="2731"/>
                      <a:pt x="11095" y="2738"/>
                      <a:pt x="11078" y="2738"/>
                    </a:cubicBezTo>
                    <a:cubicBezTo>
                      <a:pt x="11055" y="2738"/>
                      <a:pt x="11034" y="2723"/>
                      <a:pt x="11034" y="2688"/>
                    </a:cubicBezTo>
                    <a:cubicBezTo>
                      <a:pt x="11034" y="2688"/>
                      <a:pt x="10973" y="2688"/>
                      <a:pt x="10943" y="2748"/>
                    </a:cubicBezTo>
                    <a:cubicBezTo>
                      <a:pt x="10912" y="2748"/>
                      <a:pt x="10882" y="2748"/>
                      <a:pt x="10882" y="2718"/>
                    </a:cubicBezTo>
                    <a:cubicBezTo>
                      <a:pt x="10882" y="2688"/>
                      <a:pt x="10882" y="2672"/>
                      <a:pt x="10878" y="2672"/>
                    </a:cubicBezTo>
                    <a:cubicBezTo>
                      <a:pt x="10874" y="2672"/>
                      <a:pt x="10867" y="2688"/>
                      <a:pt x="10851" y="2718"/>
                    </a:cubicBezTo>
                    <a:cubicBezTo>
                      <a:pt x="10851" y="2748"/>
                      <a:pt x="10821" y="2748"/>
                      <a:pt x="10791" y="2748"/>
                    </a:cubicBezTo>
                    <a:lnTo>
                      <a:pt x="10730" y="2748"/>
                    </a:lnTo>
                    <a:cubicBezTo>
                      <a:pt x="10730" y="2779"/>
                      <a:pt x="10730" y="2779"/>
                      <a:pt x="10730" y="2779"/>
                    </a:cubicBezTo>
                    <a:cubicBezTo>
                      <a:pt x="10699" y="2779"/>
                      <a:pt x="10608" y="2748"/>
                      <a:pt x="10578" y="2748"/>
                    </a:cubicBezTo>
                    <a:cubicBezTo>
                      <a:pt x="10517" y="2748"/>
                      <a:pt x="10517" y="2748"/>
                      <a:pt x="10548" y="2779"/>
                    </a:cubicBezTo>
                    <a:cubicBezTo>
                      <a:pt x="10568" y="2779"/>
                      <a:pt x="10575" y="2792"/>
                      <a:pt x="10559" y="2792"/>
                    </a:cubicBezTo>
                    <a:cubicBezTo>
                      <a:pt x="10551" y="2792"/>
                      <a:pt x="10537" y="2789"/>
                      <a:pt x="10517" y="2779"/>
                    </a:cubicBezTo>
                    <a:cubicBezTo>
                      <a:pt x="10497" y="2779"/>
                      <a:pt x="10450" y="2765"/>
                      <a:pt x="10402" y="2765"/>
                    </a:cubicBezTo>
                    <a:cubicBezTo>
                      <a:pt x="10379" y="2765"/>
                      <a:pt x="10355" y="2769"/>
                      <a:pt x="10335" y="2779"/>
                    </a:cubicBezTo>
                    <a:cubicBezTo>
                      <a:pt x="10213" y="2779"/>
                      <a:pt x="10213" y="2779"/>
                      <a:pt x="10244" y="2809"/>
                    </a:cubicBezTo>
                    <a:cubicBezTo>
                      <a:pt x="10259" y="2839"/>
                      <a:pt x="10259" y="2855"/>
                      <a:pt x="10251" y="2855"/>
                    </a:cubicBezTo>
                    <a:cubicBezTo>
                      <a:pt x="10244" y="2855"/>
                      <a:pt x="10228" y="2839"/>
                      <a:pt x="10213" y="2809"/>
                    </a:cubicBezTo>
                    <a:cubicBezTo>
                      <a:pt x="10178" y="2773"/>
                      <a:pt x="10152" y="2759"/>
                      <a:pt x="10138" y="2759"/>
                    </a:cubicBezTo>
                    <a:cubicBezTo>
                      <a:pt x="10127" y="2759"/>
                      <a:pt x="10122" y="2766"/>
                      <a:pt x="10122" y="2779"/>
                    </a:cubicBezTo>
                    <a:cubicBezTo>
                      <a:pt x="10092" y="2839"/>
                      <a:pt x="10092" y="2839"/>
                      <a:pt x="10092" y="2839"/>
                    </a:cubicBezTo>
                    <a:cubicBezTo>
                      <a:pt x="10076" y="2824"/>
                      <a:pt x="10069" y="2817"/>
                      <a:pt x="10057" y="2817"/>
                    </a:cubicBezTo>
                    <a:cubicBezTo>
                      <a:pt x="10046" y="2817"/>
                      <a:pt x="10031" y="2824"/>
                      <a:pt x="10000" y="2839"/>
                    </a:cubicBezTo>
                    <a:cubicBezTo>
                      <a:pt x="9970" y="2839"/>
                      <a:pt x="9970" y="2839"/>
                      <a:pt x="9970" y="2809"/>
                    </a:cubicBezTo>
                    <a:lnTo>
                      <a:pt x="9909" y="2809"/>
                    </a:lnTo>
                    <a:cubicBezTo>
                      <a:pt x="9894" y="2855"/>
                      <a:pt x="9848" y="2870"/>
                      <a:pt x="9803" y="2870"/>
                    </a:cubicBezTo>
                    <a:cubicBezTo>
                      <a:pt x="9757" y="2870"/>
                      <a:pt x="9712" y="2855"/>
                      <a:pt x="9696" y="2839"/>
                    </a:cubicBezTo>
                    <a:cubicBezTo>
                      <a:pt x="9696" y="2839"/>
                      <a:pt x="9666" y="2839"/>
                      <a:pt x="9636" y="2900"/>
                    </a:cubicBezTo>
                    <a:cubicBezTo>
                      <a:pt x="9636" y="2931"/>
                      <a:pt x="9628" y="2946"/>
                      <a:pt x="9620" y="2946"/>
                    </a:cubicBezTo>
                    <a:cubicBezTo>
                      <a:pt x="9613" y="2946"/>
                      <a:pt x="9605" y="2931"/>
                      <a:pt x="9605" y="2900"/>
                    </a:cubicBezTo>
                    <a:cubicBezTo>
                      <a:pt x="9590" y="2870"/>
                      <a:pt x="9582" y="2855"/>
                      <a:pt x="9579" y="2855"/>
                    </a:cubicBezTo>
                    <a:cubicBezTo>
                      <a:pt x="9575" y="2855"/>
                      <a:pt x="9575" y="2870"/>
                      <a:pt x="9575" y="2900"/>
                    </a:cubicBezTo>
                    <a:cubicBezTo>
                      <a:pt x="9557" y="2918"/>
                      <a:pt x="9509" y="2935"/>
                      <a:pt x="9478" y="2935"/>
                    </a:cubicBezTo>
                    <a:cubicBezTo>
                      <a:pt x="9455" y="2935"/>
                      <a:pt x="9440" y="2926"/>
                      <a:pt x="9453" y="2900"/>
                    </a:cubicBezTo>
                    <a:cubicBezTo>
                      <a:pt x="9423" y="2870"/>
                      <a:pt x="9423" y="2809"/>
                      <a:pt x="9423" y="2809"/>
                    </a:cubicBezTo>
                    <a:cubicBezTo>
                      <a:pt x="9423" y="2870"/>
                      <a:pt x="9392" y="2870"/>
                      <a:pt x="9392" y="2870"/>
                    </a:cubicBezTo>
                    <a:cubicBezTo>
                      <a:pt x="9392" y="2900"/>
                      <a:pt x="9362" y="2900"/>
                      <a:pt x="9301" y="2931"/>
                    </a:cubicBezTo>
                    <a:cubicBezTo>
                      <a:pt x="9240" y="2931"/>
                      <a:pt x="9149" y="2991"/>
                      <a:pt x="9089" y="2991"/>
                    </a:cubicBezTo>
                    <a:cubicBezTo>
                      <a:pt x="9068" y="2991"/>
                      <a:pt x="9021" y="3005"/>
                      <a:pt x="8983" y="3005"/>
                    </a:cubicBezTo>
                    <a:cubicBezTo>
                      <a:pt x="8964" y="3005"/>
                      <a:pt x="8947" y="3002"/>
                      <a:pt x="8937" y="2991"/>
                    </a:cubicBezTo>
                    <a:cubicBezTo>
                      <a:pt x="8937" y="2991"/>
                      <a:pt x="8906" y="2991"/>
                      <a:pt x="8845" y="3052"/>
                    </a:cubicBezTo>
                    <a:cubicBezTo>
                      <a:pt x="8845" y="3067"/>
                      <a:pt x="8830" y="3075"/>
                      <a:pt x="8815" y="3075"/>
                    </a:cubicBezTo>
                    <a:cubicBezTo>
                      <a:pt x="8800" y="3075"/>
                      <a:pt x="8785" y="3067"/>
                      <a:pt x="8785" y="3052"/>
                    </a:cubicBezTo>
                    <a:lnTo>
                      <a:pt x="8754" y="3052"/>
                    </a:lnTo>
                    <a:cubicBezTo>
                      <a:pt x="8724" y="3113"/>
                      <a:pt x="8693" y="3113"/>
                      <a:pt x="8693" y="3113"/>
                    </a:cubicBezTo>
                    <a:cubicBezTo>
                      <a:pt x="8693" y="3092"/>
                      <a:pt x="8678" y="3070"/>
                      <a:pt x="8659" y="3070"/>
                    </a:cubicBezTo>
                    <a:cubicBezTo>
                      <a:pt x="8650" y="3070"/>
                      <a:pt x="8641" y="3074"/>
                      <a:pt x="8633" y="3083"/>
                    </a:cubicBezTo>
                    <a:cubicBezTo>
                      <a:pt x="8633" y="3113"/>
                      <a:pt x="8633" y="3113"/>
                      <a:pt x="8572" y="3143"/>
                    </a:cubicBezTo>
                    <a:cubicBezTo>
                      <a:pt x="8567" y="3141"/>
                      <a:pt x="8558" y="3140"/>
                      <a:pt x="8546" y="3140"/>
                    </a:cubicBezTo>
                    <a:cubicBezTo>
                      <a:pt x="8395" y="3140"/>
                      <a:pt x="7721" y="3298"/>
                      <a:pt x="7721" y="3326"/>
                    </a:cubicBezTo>
                    <a:lnTo>
                      <a:pt x="7660" y="3326"/>
                    </a:lnTo>
                    <a:cubicBezTo>
                      <a:pt x="7630" y="3326"/>
                      <a:pt x="7599" y="3356"/>
                      <a:pt x="7599" y="3356"/>
                    </a:cubicBezTo>
                    <a:cubicBezTo>
                      <a:pt x="7590" y="3337"/>
                      <a:pt x="7574" y="3330"/>
                      <a:pt x="7555" y="3330"/>
                    </a:cubicBezTo>
                    <a:cubicBezTo>
                      <a:pt x="7512" y="3330"/>
                      <a:pt x="7449" y="3366"/>
                      <a:pt x="7386" y="3387"/>
                    </a:cubicBezTo>
                    <a:cubicBezTo>
                      <a:pt x="7386" y="3417"/>
                      <a:pt x="7356" y="3417"/>
                      <a:pt x="7326" y="3447"/>
                    </a:cubicBezTo>
                    <a:cubicBezTo>
                      <a:pt x="7326" y="3402"/>
                      <a:pt x="7310" y="3387"/>
                      <a:pt x="7288" y="3387"/>
                    </a:cubicBezTo>
                    <a:cubicBezTo>
                      <a:pt x="7265" y="3387"/>
                      <a:pt x="7234" y="3402"/>
                      <a:pt x="7204" y="3417"/>
                    </a:cubicBezTo>
                    <a:cubicBezTo>
                      <a:pt x="7204" y="3463"/>
                      <a:pt x="7196" y="3485"/>
                      <a:pt x="7189" y="3485"/>
                    </a:cubicBezTo>
                    <a:cubicBezTo>
                      <a:pt x="7181" y="3485"/>
                      <a:pt x="7174" y="3463"/>
                      <a:pt x="7174" y="3417"/>
                    </a:cubicBezTo>
                    <a:cubicBezTo>
                      <a:pt x="7163" y="3395"/>
                      <a:pt x="7152" y="3385"/>
                      <a:pt x="7141" y="3385"/>
                    </a:cubicBezTo>
                    <a:cubicBezTo>
                      <a:pt x="7122" y="3385"/>
                      <a:pt x="7102" y="3419"/>
                      <a:pt x="7082" y="3478"/>
                    </a:cubicBezTo>
                    <a:cubicBezTo>
                      <a:pt x="7067" y="3493"/>
                      <a:pt x="7060" y="3501"/>
                      <a:pt x="7052" y="3501"/>
                    </a:cubicBezTo>
                    <a:cubicBezTo>
                      <a:pt x="7044" y="3501"/>
                      <a:pt x="7037" y="3493"/>
                      <a:pt x="7022" y="3478"/>
                    </a:cubicBezTo>
                    <a:cubicBezTo>
                      <a:pt x="7004" y="3442"/>
                      <a:pt x="6986" y="3427"/>
                      <a:pt x="6980" y="3427"/>
                    </a:cubicBezTo>
                    <a:lnTo>
                      <a:pt x="6980" y="3427"/>
                    </a:lnTo>
                    <a:cubicBezTo>
                      <a:pt x="6976" y="3427"/>
                      <a:pt x="6979" y="3435"/>
                      <a:pt x="6991" y="3447"/>
                    </a:cubicBezTo>
                    <a:cubicBezTo>
                      <a:pt x="6974" y="3498"/>
                      <a:pt x="6958" y="3520"/>
                      <a:pt x="6941" y="3520"/>
                    </a:cubicBezTo>
                    <a:cubicBezTo>
                      <a:pt x="6927" y="3520"/>
                      <a:pt x="6914" y="3505"/>
                      <a:pt x="6900" y="3478"/>
                    </a:cubicBezTo>
                    <a:cubicBezTo>
                      <a:pt x="6870" y="3447"/>
                      <a:pt x="6854" y="3432"/>
                      <a:pt x="6847" y="3432"/>
                    </a:cubicBezTo>
                    <a:cubicBezTo>
                      <a:pt x="6839" y="3432"/>
                      <a:pt x="6839" y="3447"/>
                      <a:pt x="6839" y="3478"/>
                    </a:cubicBezTo>
                    <a:cubicBezTo>
                      <a:pt x="6822" y="3528"/>
                      <a:pt x="6787" y="3551"/>
                      <a:pt x="6754" y="3551"/>
                    </a:cubicBezTo>
                    <a:cubicBezTo>
                      <a:pt x="6727" y="3551"/>
                      <a:pt x="6701" y="3536"/>
                      <a:pt x="6687" y="3508"/>
                    </a:cubicBezTo>
                    <a:cubicBezTo>
                      <a:pt x="6667" y="3508"/>
                      <a:pt x="6647" y="3495"/>
                      <a:pt x="6644" y="3495"/>
                    </a:cubicBezTo>
                    <a:lnTo>
                      <a:pt x="6644" y="3495"/>
                    </a:lnTo>
                    <a:cubicBezTo>
                      <a:pt x="6643" y="3495"/>
                      <a:pt x="6647" y="3498"/>
                      <a:pt x="6657" y="3508"/>
                    </a:cubicBezTo>
                    <a:lnTo>
                      <a:pt x="6626" y="3478"/>
                    </a:lnTo>
                    <a:lnTo>
                      <a:pt x="6566" y="3478"/>
                    </a:lnTo>
                    <a:lnTo>
                      <a:pt x="6566" y="3539"/>
                    </a:lnTo>
                    <a:cubicBezTo>
                      <a:pt x="6566" y="3539"/>
                      <a:pt x="6498" y="3525"/>
                      <a:pt x="6408" y="3525"/>
                    </a:cubicBezTo>
                    <a:cubicBezTo>
                      <a:pt x="6363" y="3525"/>
                      <a:pt x="6312" y="3528"/>
                      <a:pt x="6262" y="3539"/>
                    </a:cubicBezTo>
                    <a:cubicBezTo>
                      <a:pt x="5988" y="3539"/>
                      <a:pt x="5958" y="3539"/>
                      <a:pt x="5988" y="3599"/>
                    </a:cubicBezTo>
                    <a:cubicBezTo>
                      <a:pt x="5988" y="3630"/>
                      <a:pt x="5981" y="3645"/>
                      <a:pt x="5969" y="3645"/>
                    </a:cubicBezTo>
                    <a:cubicBezTo>
                      <a:pt x="5958" y="3645"/>
                      <a:pt x="5943" y="3630"/>
                      <a:pt x="5927" y="3599"/>
                    </a:cubicBezTo>
                    <a:cubicBezTo>
                      <a:pt x="5897" y="3599"/>
                      <a:pt x="5867" y="3569"/>
                      <a:pt x="5806" y="3569"/>
                    </a:cubicBezTo>
                    <a:cubicBezTo>
                      <a:pt x="5775" y="3569"/>
                      <a:pt x="5715" y="3569"/>
                      <a:pt x="5715" y="3539"/>
                    </a:cubicBezTo>
                    <a:lnTo>
                      <a:pt x="5684" y="3539"/>
                    </a:lnTo>
                    <a:cubicBezTo>
                      <a:pt x="5666" y="3574"/>
                      <a:pt x="5607" y="3589"/>
                      <a:pt x="5548" y="3589"/>
                    </a:cubicBezTo>
                    <a:cubicBezTo>
                      <a:pt x="5507" y="3589"/>
                      <a:pt x="5466" y="3582"/>
                      <a:pt x="5441" y="3569"/>
                    </a:cubicBezTo>
                    <a:cubicBezTo>
                      <a:pt x="5411" y="3569"/>
                      <a:pt x="5380" y="3569"/>
                      <a:pt x="5319" y="3599"/>
                    </a:cubicBezTo>
                    <a:cubicBezTo>
                      <a:pt x="5307" y="3612"/>
                      <a:pt x="5299" y="3619"/>
                      <a:pt x="5293" y="3619"/>
                    </a:cubicBezTo>
                    <a:cubicBezTo>
                      <a:pt x="5284" y="3619"/>
                      <a:pt x="5276" y="3605"/>
                      <a:pt x="5259" y="3569"/>
                    </a:cubicBezTo>
                    <a:cubicBezTo>
                      <a:pt x="5259" y="3551"/>
                      <a:pt x="5218" y="3534"/>
                      <a:pt x="5184" y="3534"/>
                    </a:cubicBezTo>
                    <a:cubicBezTo>
                      <a:pt x="5159" y="3534"/>
                      <a:pt x="5137" y="3543"/>
                      <a:pt x="5137" y="3569"/>
                    </a:cubicBezTo>
                    <a:lnTo>
                      <a:pt x="5107" y="3539"/>
                    </a:lnTo>
                    <a:cubicBezTo>
                      <a:pt x="5098" y="3530"/>
                      <a:pt x="5091" y="3526"/>
                      <a:pt x="5086" y="3526"/>
                    </a:cubicBezTo>
                    <a:cubicBezTo>
                      <a:pt x="5074" y="3526"/>
                      <a:pt x="5067" y="3547"/>
                      <a:pt x="5046" y="3569"/>
                    </a:cubicBezTo>
                    <a:cubicBezTo>
                      <a:pt x="5046" y="3596"/>
                      <a:pt x="5040" y="3611"/>
                      <a:pt x="5033" y="3611"/>
                    </a:cubicBezTo>
                    <a:cubicBezTo>
                      <a:pt x="5025" y="3611"/>
                      <a:pt x="5015" y="3589"/>
                      <a:pt x="5015" y="3539"/>
                    </a:cubicBezTo>
                    <a:cubicBezTo>
                      <a:pt x="5015" y="3481"/>
                      <a:pt x="5015" y="3460"/>
                      <a:pt x="5008" y="3460"/>
                    </a:cubicBezTo>
                    <a:cubicBezTo>
                      <a:pt x="5003" y="3460"/>
                      <a:pt x="4996" y="3467"/>
                      <a:pt x="4985" y="3478"/>
                    </a:cubicBezTo>
                    <a:cubicBezTo>
                      <a:pt x="4985" y="3499"/>
                      <a:pt x="4971" y="3534"/>
                      <a:pt x="4952" y="3534"/>
                    </a:cubicBezTo>
                    <a:cubicBezTo>
                      <a:pt x="4943" y="3534"/>
                      <a:pt x="4934" y="3527"/>
                      <a:pt x="4924" y="3508"/>
                    </a:cubicBezTo>
                    <a:cubicBezTo>
                      <a:pt x="4894" y="3508"/>
                      <a:pt x="4894" y="3508"/>
                      <a:pt x="4864" y="3569"/>
                    </a:cubicBezTo>
                    <a:cubicBezTo>
                      <a:pt x="4864" y="3599"/>
                      <a:pt x="4833" y="3599"/>
                      <a:pt x="4833" y="3599"/>
                    </a:cubicBezTo>
                    <a:cubicBezTo>
                      <a:pt x="4833" y="3569"/>
                      <a:pt x="4833" y="3569"/>
                      <a:pt x="4864" y="3539"/>
                    </a:cubicBezTo>
                    <a:lnTo>
                      <a:pt x="4803" y="3539"/>
                    </a:lnTo>
                    <a:cubicBezTo>
                      <a:pt x="4803" y="3539"/>
                      <a:pt x="4742" y="3478"/>
                      <a:pt x="4742" y="3447"/>
                    </a:cubicBezTo>
                    <a:cubicBezTo>
                      <a:pt x="4742" y="3435"/>
                      <a:pt x="4737" y="3427"/>
                      <a:pt x="4733" y="3427"/>
                    </a:cubicBezTo>
                    <a:lnTo>
                      <a:pt x="4733" y="3427"/>
                    </a:lnTo>
                    <a:cubicBezTo>
                      <a:pt x="4727" y="3427"/>
                      <a:pt x="4724" y="3442"/>
                      <a:pt x="4742" y="3478"/>
                    </a:cubicBezTo>
                    <a:cubicBezTo>
                      <a:pt x="4712" y="3539"/>
                      <a:pt x="4712" y="3539"/>
                      <a:pt x="4681" y="3539"/>
                    </a:cubicBezTo>
                    <a:cubicBezTo>
                      <a:pt x="4651" y="3539"/>
                      <a:pt x="4620" y="3539"/>
                      <a:pt x="4620" y="3508"/>
                    </a:cubicBezTo>
                    <a:cubicBezTo>
                      <a:pt x="4651" y="3478"/>
                      <a:pt x="4651" y="3478"/>
                      <a:pt x="4590" y="3447"/>
                    </a:cubicBezTo>
                    <a:cubicBezTo>
                      <a:pt x="4529" y="3447"/>
                      <a:pt x="4438" y="3539"/>
                      <a:pt x="4408" y="3599"/>
                    </a:cubicBezTo>
                    <a:cubicBezTo>
                      <a:pt x="4394" y="3627"/>
                      <a:pt x="4386" y="3642"/>
                      <a:pt x="4382" y="3642"/>
                    </a:cubicBezTo>
                    <a:cubicBezTo>
                      <a:pt x="4377" y="3642"/>
                      <a:pt x="4377" y="3619"/>
                      <a:pt x="4377" y="3569"/>
                    </a:cubicBezTo>
                    <a:cubicBezTo>
                      <a:pt x="4377" y="3539"/>
                      <a:pt x="4377" y="3539"/>
                      <a:pt x="4347" y="3539"/>
                    </a:cubicBezTo>
                    <a:cubicBezTo>
                      <a:pt x="4347" y="3549"/>
                      <a:pt x="4343" y="3552"/>
                      <a:pt x="4340" y="3552"/>
                    </a:cubicBezTo>
                    <a:cubicBezTo>
                      <a:pt x="4333" y="3552"/>
                      <a:pt x="4327" y="3539"/>
                      <a:pt x="4347" y="3539"/>
                    </a:cubicBezTo>
                    <a:cubicBezTo>
                      <a:pt x="4347" y="3508"/>
                      <a:pt x="4377" y="3508"/>
                      <a:pt x="4408" y="3508"/>
                    </a:cubicBezTo>
                    <a:lnTo>
                      <a:pt x="4408" y="3478"/>
                    </a:lnTo>
                    <a:cubicBezTo>
                      <a:pt x="4408" y="3447"/>
                      <a:pt x="4400" y="3432"/>
                      <a:pt x="4389" y="3432"/>
                    </a:cubicBezTo>
                    <a:cubicBezTo>
                      <a:pt x="4377" y="3432"/>
                      <a:pt x="4362" y="3447"/>
                      <a:pt x="4347" y="3478"/>
                    </a:cubicBezTo>
                    <a:cubicBezTo>
                      <a:pt x="4316" y="3478"/>
                      <a:pt x="4316" y="3478"/>
                      <a:pt x="4286" y="3447"/>
                    </a:cubicBezTo>
                    <a:cubicBezTo>
                      <a:pt x="4286" y="3426"/>
                      <a:pt x="4271" y="3404"/>
                      <a:pt x="4262" y="3404"/>
                    </a:cubicBezTo>
                    <a:cubicBezTo>
                      <a:pt x="4258" y="3404"/>
                      <a:pt x="4256" y="3408"/>
                      <a:pt x="4256" y="3417"/>
                    </a:cubicBezTo>
                    <a:cubicBezTo>
                      <a:pt x="4256" y="3417"/>
                      <a:pt x="4225" y="3387"/>
                      <a:pt x="4195" y="3356"/>
                    </a:cubicBezTo>
                    <a:cubicBezTo>
                      <a:pt x="4175" y="3356"/>
                      <a:pt x="4154" y="3343"/>
                      <a:pt x="4143" y="3343"/>
                    </a:cubicBezTo>
                    <a:cubicBezTo>
                      <a:pt x="4137" y="3343"/>
                      <a:pt x="4134" y="3346"/>
                      <a:pt x="4134" y="3356"/>
                    </a:cubicBezTo>
                    <a:cubicBezTo>
                      <a:pt x="4119" y="3387"/>
                      <a:pt x="4111" y="3394"/>
                      <a:pt x="4104" y="3394"/>
                    </a:cubicBezTo>
                    <a:cubicBezTo>
                      <a:pt x="4096" y="3394"/>
                      <a:pt x="4088" y="3387"/>
                      <a:pt x="4073" y="3387"/>
                    </a:cubicBezTo>
                    <a:cubicBezTo>
                      <a:pt x="4043" y="3387"/>
                      <a:pt x="4043" y="3387"/>
                      <a:pt x="4012" y="3417"/>
                    </a:cubicBezTo>
                    <a:cubicBezTo>
                      <a:pt x="4012" y="3439"/>
                      <a:pt x="3997" y="3460"/>
                      <a:pt x="3967" y="3460"/>
                    </a:cubicBezTo>
                    <a:cubicBezTo>
                      <a:pt x="3959" y="3460"/>
                      <a:pt x="3951" y="3459"/>
                      <a:pt x="3942" y="3456"/>
                    </a:cubicBezTo>
                    <a:lnTo>
                      <a:pt x="3942" y="3456"/>
                    </a:lnTo>
                    <a:cubicBezTo>
                      <a:pt x="3948" y="3451"/>
                      <a:pt x="3952" y="3447"/>
                      <a:pt x="3952" y="3447"/>
                    </a:cubicBezTo>
                    <a:cubicBezTo>
                      <a:pt x="3952" y="3447"/>
                      <a:pt x="3952" y="3417"/>
                      <a:pt x="3921" y="3417"/>
                    </a:cubicBezTo>
                    <a:lnTo>
                      <a:pt x="3891" y="3387"/>
                    </a:lnTo>
                    <a:cubicBezTo>
                      <a:pt x="3891" y="3409"/>
                      <a:pt x="3891" y="3446"/>
                      <a:pt x="3891" y="3466"/>
                    </a:cubicBezTo>
                    <a:cubicBezTo>
                      <a:pt x="3877" y="3466"/>
                      <a:pt x="3872" y="3444"/>
                      <a:pt x="3891" y="3387"/>
                    </a:cubicBezTo>
                    <a:cubicBezTo>
                      <a:pt x="3891" y="3356"/>
                      <a:pt x="3860" y="3356"/>
                      <a:pt x="3830" y="3356"/>
                    </a:cubicBezTo>
                    <a:cubicBezTo>
                      <a:pt x="3830" y="3356"/>
                      <a:pt x="3830" y="3356"/>
                      <a:pt x="3800" y="3295"/>
                    </a:cubicBezTo>
                    <a:cubicBezTo>
                      <a:pt x="3800" y="3287"/>
                      <a:pt x="3800" y="3283"/>
                      <a:pt x="3799" y="3283"/>
                    </a:cubicBezTo>
                    <a:cubicBezTo>
                      <a:pt x="3797" y="3283"/>
                      <a:pt x="3791" y="3304"/>
                      <a:pt x="3769" y="3326"/>
                    </a:cubicBezTo>
                    <a:cubicBezTo>
                      <a:pt x="3769" y="3356"/>
                      <a:pt x="3769" y="3387"/>
                      <a:pt x="3769" y="3387"/>
                    </a:cubicBezTo>
                    <a:cubicBezTo>
                      <a:pt x="3739" y="3387"/>
                      <a:pt x="3739" y="3326"/>
                      <a:pt x="3739" y="3295"/>
                    </a:cubicBezTo>
                    <a:cubicBezTo>
                      <a:pt x="3739" y="3284"/>
                      <a:pt x="3739" y="3274"/>
                      <a:pt x="3739" y="3265"/>
                    </a:cubicBezTo>
                    <a:cubicBezTo>
                      <a:pt x="3721" y="3283"/>
                      <a:pt x="3704" y="3300"/>
                      <a:pt x="3686" y="3300"/>
                    </a:cubicBezTo>
                    <a:cubicBezTo>
                      <a:pt x="3673" y="3300"/>
                      <a:pt x="3661" y="3291"/>
                      <a:pt x="3648" y="3265"/>
                    </a:cubicBezTo>
                    <a:cubicBezTo>
                      <a:pt x="3617" y="3265"/>
                      <a:pt x="3556" y="3235"/>
                      <a:pt x="3587" y="3204"/>
                    </a:cubicBezTo>
                    <a:cubicBezTo>
                      <a:pt x="3577" y="3194"/>
                      <a:pt x="3567" y="3191"/>
                      <a:pt x="3558" y="3191"/>
                    </a:cubicBezTo>
                    <a:cubicBezTo>
                      <a:pt x="3540" y="3191"/>
                      <a:pt x="3526" y="3204"/>
                      <a:pt x="3526" y="3204"/>
                    </a:cubicBezTo>
                    <a:cubicBezTo>
                      <a:pt x="3496" y="3204"/>
                      <a:pt x="3465" y="3204"/>
                      <a:pt x="3435" y="3143"/>
                    </a:cubicBezTo>
                    <a:cubicBezTo>
                      <a:pt x="3381" y="3072"/>
                      <a:pt x="3359" y="3043"/>
                      <a:pt x="3344" y="3043"/>
                    </a:cubicBezTo>
                    <a:cubicBezTo>
                      <a:pt x="3333" y="3043"/>
                      <a:pt x="3326" y="3057"/>
                      <a:pt x="3313" y="3083"/>
                    </a:cubicBezTo>
                    <a:cubicBezTo>
                      <a:pt x="3313" y="3067"/>
                      <a:pt x="3298" y="3060"/>
                      <a:pt x="3279" y="3060"/>
                    </a:cubicBezTo>
                    <a:cubicBezTo>
                      <a:pt x="3260" y="3060"/>
                      <a:pt x="3237" y="3067"/>
                      <a:pt x="3222" y="3083"/>
                    </a:cubicBezTo>
                    <a:cubicBezTo>
                      <a:pt x="3192" y="3083"/>
                      <a:pt x="3131" y="3143"/>
                      <a:pt x="3131" y="3174"/>
                    </a:cubicBezTo>
                    <a:cubicBezTo>
                      <a:pt x="3113" y="3209"/>
                      <a:pt x="3106" y="3224"/>
                      <a:pt x="3097" y="3224"/>
                    </a:cubicBezTo>
                    <a:cubicBezTo>
                      <a:pt x="3090" y="3224"/>
                      <a:pt x="3083" y="3217"/>
                      <a:pt x="3070" y="3204"/>
                    </a:cubicBezTo>
                    <a:cubicBezTo>
                      <a:pt x="3040" y="3174"/>
                      <a:pt x="3040" y="3143"/>
                      <a:pt x="3070" y="3113"/>
                    </a:cubicBezTo>
                    <a:cubicBezTo>
                      <a:pt x="3070" y="3083"/>
                      <a:pt x="3101" y="3083"/>
                      <a:pt x="3101" y="3083"/>
                    </a:cubicBezTo>
                    <a:lnTo>
                      <a:pt x="3131" y="3113"/>
                    </a:lnTo>
                    <a:cubicBezTo>
                      <a:pt x="3131" y="3083"/>
                      <a:pt x="3161" y="3052"/>
                      <a:pt x="3101" y="3022"/>
                    </a:cubicBezTo>
                    <a:cubicBezTo>
                      <a:pt x="3101" y="3000"/>
                      <a:pt x="3101" y="2979"/>
                      <a:pt x="3090" y="2979"/>
                    </a:cubicBezTo>
                    <a:cubicBezTo>
                      <a:pt x="3085" y="2979"/>
                      <a:pt x="3079" y="2983"/>
                      <a:pt x="3070" y="2991"/>
                    </a:cubicBezTo>
                    <a:cubicBezTo>
                      <a:pt x="3070" y="2961"/>
                      <a:pt x="3009" y="2931"/>
                      <a:pt x="2979" y="2900"/>
                    </a:cubicBezTo>
                    <a:cubicBezTo>
                      <a:pt x="2949" y="2900"/>
                      <a:pt x="2888" y="2839"/>
                      <a:pt x="2888" y="2809"/>
                    </a:cubicBezTo>
                    <a:cubicBezTo>
                      <a:pt x="2873" y="2794"/>
                      <a:pt x="2857" y="2786"/>
                      <a:pt x="2842" y="2786"/>
                    </a:cubicBezTo>
                    <a:cubicBezTo>
                      <a:pt x="2827" y="2786"/>
                      <a:pt x="2812" y="2794"/>
                      <a:pt x="2797" y="2809"/>
                    </a:cubicBezTo>
                    <a:cubicBezTo>
                      <a:pt x="2784" y="2835"/>
                      <a:pt x="2776" y="2844"/>
                      <a:pt x="2772" y="2844"/>
                    </a:cubicBezTo>
                    <a:cubicBezTo>
                      <a:pt x="2766" y="2844"/>
                      <a:pt x="2766" y="2827"/>
                      <a:pt x="2766" y="2809"/>
                    </a:cubicBezTo>
                    <a:cubicBezTo>
                      <a:pt x="2794" y="2753"/>
                      <a:pt x="2589" y="2593"/>
                      <a:pt x="2533" y="2593"/>
                    </a:cubicBezTo>
                    <a:cubicBezTo>
                      <a:pt x="2529" y="2593"/>
                      <a:pt x="2525" y="2594"/>
                      <a:pt x="2523" y="2596"/>
                    </a:cubicBezTo>
                    <a:cubicBezTo>
                      <a:pt x="2523" y="2596"/>
                      <a:pt x="2493" y="2566"/>
                      <a:pt x="2462" y="2566"/>
                    </a:cubicBezTo>
                    <a:cubicBezTo>
                      <a:pt x="2462" y="2505"/>
                      <a:pt x="2341" y="2444"/>
                      <a:pt x="2310" y="2444"/>
                    </a:cubicBezTo>
                    <a:cubicBezTo>
                      <a:pt x="2310" y="2444"/>
                      <a:pt x="2280" y="2414"/>
                      <a:pt x="2249" y="2384"/>
                    </a:cubicBezTo>
                    <a:cubicBezTo>
                      <a:pt x="2249" y="2353"/>
                      <a:pt x="2219" y="2323"/>
                      <a:pt x="2189" y="2323"/>
                    </a:cubicBezTo>
                    <a:cubicBezTo>
                      <a:pt x="2178" y="2334"/>
                      <a:pt x="2166" y="2345"/>
                      <a:pt x="2158" y="2353"/>
                    </a:cubicBezTo>
                    <a:cubicBezTo>
                      <a:pt x="2158" y="2323"/>
                      <a:pt x="2128" y="2292"/>
                      <a:pt x="2067" y="2232"/>
                    </a:cubicBezTo>
                    <a:cubicBezTo>
                      <a:pt x="2031" y="2196"/>
                      <a:pt x="2017" y="2181"/>
                      <a:pt x="2011" y="2181"/>
                    </a:cubicBezTo>
                    <a:cubicBezTo>
                      <a:pt x="2006" y="2181"/>
                      <a:pt x="2006" y="2189"/>
                      <a:pt x="2006" y="2201"/>
                    </a:cubicBezTo>
                    <a:cubicBezTo>
                      <a:pt x="1915" y="2171"/>
                      <a:pt x="1946" y="2140"/>
                      <a:pt x="1946" y="2110"/>
                    </a:cubicBezTo>
                    <a:cubicBezTo>
                      <a:pt x="1981" y="2092"/>
                      <a:pt x="1985" y="2075"/>
                      <a:pt x="1965" y="2075"/>
                    </a:cubicBezTo>
                    <a:cubicBezTo>
                      <a:pt x="1951" y="2075"/>
                      <a:pt x="1923" y="2084"/>
                      <a:pt x="1885" y="2110"/>
                    </a:cubicBezTo>
                    <a:cubicBezTo>
                      <a:pt x="1867" y="2119"/>
                      <a:pt x="1852" y="2123"/>
                      <a:pt x="1840" y="2123"/>
                    </a:cubicBezTo>
                    <a:cubicBezTo>
                      <a:pt x="1811" y="2123"/>
                      <a:pt x="1802" y="2101"/>
                      <a:pt x="1824" y="2080"/>
                    </a:cubicBezTo>
                    <a:cubicBezTo>
                      <a:pt x="1854" y="2080"/>
                      <a:pt x="1854" y="2080"/>
                      <a:pt x="1885" y="2110"/>
                    </a:cubicBezTo>
                    <a:lnTo>
                      <a:pt x="1946" y="2049"/>
                    </a:lnTo>
                    <a:lnTo>
                      <a:pt x="1885" y="2049"/>
                    </a:lnTo>
                    <a:cubicBezTo>
                      <a:pt x="1885" y="2049"/>
                      <a:pt x="1871" y="2036"/>
                      <a:pt x="1853" y="2036"/>
                    </a:cubicBezTo>
                    <a:cubicBezTo>
                      <a:pt x="1844" y="2036"/>
                      <a:pt x="1834" y="2039"/>
                      <a:pt x="1824" y="2049"/>
                    </a:cubicBezTo>
                    <a:cubicBezTo>
                      <a:pt x="1763" y="2049"/>
                      <a:pt x="1763" y="2080"/>
                      <a:pt x="1733" y="2110"/>
                    </a:cubicBezTo>
                    <a:cubicBezTo>
                      <a:pt x="1733" y="2125"/>
                      <a:pt x="1733" y="2133"/>
                      <a:pt x="1729" y="2133"/>
                    </a:cubicBezTo>
                    <a:cubicBezTo>
                      <a:pt x="1725" y="2133"/>
                      <a:pt x="1718" y="2125"/>
                      <a:pt x="1702" y="2110"/>
                    </a:cubicBezTo>
                    <a:cubicBezTo>
                      <a:pt x="1702" y="2049"/>
                      <a:pt x="1733" y="2049"/>
                      <a:pt x="1763" y="2019"/>
                    </a:cubicBezTo>
                    <a:cubicBezTo>
                      <a:pt x="1763" y="2028"/>
                      <a:pt x="1766" y="2031"/>
                      <a:pt x="1770" y="2031"/>
                    </a:cubicBezTo>
                    <a:cubicBezTo>
                      <a:pt x="1781" y="2031"/>
                      <a:pt x="1802" y="2010"/>
                      <a:pt x="1824" y="1988"/>
                    </a:cubicBezTo>
                    <a:cubicBezTo>
                      <a:pt x="1848" y="1988"/>
                      <a:pt x="1775" y="1950"/>
                      <a:pt x="1714" y="1950"/>
                    </a:cubicBezTo>
                    <a:cubicBezTo>
                      <a:pt x="1699" y="1950"/>
                      <a:pt x="1684" y="1952"/>
                      <a:pt x="1672" y="1958"/>
                    </a:cubicBezTo>
                    <a:lnTo>
                      <a:pt x="1672" y="1928"/>
                    </a:lnTo>
                    <a:cubicBezTo>
                      <a:pt x="1702" y="1928"/>
                      <a:pt x="1672" y="1897"/>
                      <a:pt x="1642" y="1836"/>
                    </a:cubicBezTo>
                    <a:cubicBezTo>
                      <a:pt x="1611" y="1806"/>
                      <a:pt x="1611" y="1806"/>
                      <a:pt x="1581" y="1806"/>
                    </a:cubicBezTo>
                    <a:cubicBezTo>
                      <a:pt x="1559" y="1828"/>
                      <a:pt x="1538" y="1849"/>
                      <a:pt x="1527" y="1849"/>
                    </a:cubicBezTo>
                    <a:cubicBezTo>
                      <a:pt x="1523" y="1849"/>
                      <a:pt x="1520" y="1845"/>
                      <a:pt x="1520" y="1836"/>
                    </a:cubicBezTo>
                    <a:cubicBezTo>
                      <a:pt x="1520" y="1867"/>
                      <a:pt x="1490" y="1897"/>
                      <a:pt x="1459" y="1897"/>
                    </a:cubicBezTo>
                    <a:cubicBezTo>
                      <a:pt x="1459" y="1897"/>
                      <a:pt x="1459" y="1836"/>
                      <a:pt x="1490" y="1806"/>
                    </a:cubicBezTo>
                    <a:cubicBezTo>
                      <a:pt x="1490" y="1745"/>
                      <a:pt x="1490" y="1684"/>
                      <a:pt x="1429" y="1593"/>
                    </a:cubicBezTo>
                    <a:cubicBezTo>
                      <a:pt x="1429" y="1563"/>
                      <a:pt x="1368" y="1502"/>
                      <a:pt x="1398" y="1472"/>
                    </a:cubicBezTo>
                    <a:cubicBezTo>
                      <a:pt x="1377" y="1450"/>
                      <a:pt x="1355" y="1429"/>
                      <a:pt x="1334" y="1429"/>
                    </a:cubicBezTo>
                    <a:cubicBezTo>
                      <a:pt x="1325" y="1429"/>
                      <a:pt x="1316" y="1432"/>
                      <a:pt x="1307" y="1441"/>
                    </a:cubicBezTo>
                    <a:lnTo>
                      <a:pt x="1307" y="1411"/>
                    </a:lnTo>
                    <a:cubicBezTo>
                      <a:pt x="1307" y="1366"/>
                      <a:pt x="1291" y="1338"/>
                      <a:pt x="1270" y="1338"/>
                    </a:cubicBezTo>
                    <a:cubicBezTo>
                      <a:pt x="1263" y="1338"/>
                      <a:pt x="1255" y="1342"/>
                      <a:pt x="1246" y="1350"/>
                    </a:cubicBezTo>
                    <a:cubicBezTo>
                      <a:pt x="1216" y="1350"/>
                      <a:pt x="1246" y="1320"/>
                      <a:pt x="1216" y="1289"/>
                    </a:cubicBezTo>
                    <a:cubicBezTo>
                      <a:pt x="1231" y="1244"/>
                      <a:pt x="1239" y="1221"/>
                      <a:pt x="1235" y="1221"/>
                    </a:cubicBezTo>
                    <a:lnTo>
                      <a:pt x="1235" y="1221"/>
                    </a:lnTo>
                    <a:cubicBezTo>
                      <a:pt x="1231" y="1221"/>
                      <a:pt x="1216" y="1244"/>
                      <a:pt x="1186" y="1289"/>
                    </a:cubicBezTo>
                    <a:cubicBezTo>
                      <a:pt x="1155" y="1320"/>
                      <a:pt x="1155" y="1350"/>
                      <a:pt x="1155" y="1381"/>
                    </a:cubicBezTo>
                    <a:cubicBezTo>
                      <a:pt x="1186" y="1411"/>
                      <a:pt x="1186" y="1411"/>
                      <a:pt x="1186" y="1441"/>
                    </a:cubicBezTo>
                    <a:cubicBezTo>
                      <a:pt x="1186" y="1441"/>
                      <a:pt x="1155" y="1411"/>
                      <a:pt x="1125" y="1411"/>
                    </a:cubicBezTo>
                    <a:cubicBezTo>
                      <a:pt x="1125" y="1389"/>
                      <a:pt x="1094" y="1368"/>
                      <a:pt x="1066" y="1368"/>
                    </a:cubicBezTo>
                    <a:cubicBezTo>
                      <a:pt x="1054" y="1368"/>
                      <a:pt x="1043" y="1372"/>
                      <a:pt x="1034" y="1381"/>
                    </a:cubicBezTo>
                    <a:cubicBezTo>
                      <a:pt x="1034" y="1381"/>
                      <a:pt x="1020" y="1394"/>
                      <a:pt x="1011" y="1394"/>
                    </a:cubicBezTo>
                    <a:cubicBezTo>
                      <a:pt x="1007" y="1394"/>
                      <a:pt x="1003" y="1391"/>
                      <a:pt x="1003" y="1381"/>
                    </a:cubicBezTo>
                    <a:cubicBezTo>
                      <a:pt x="1003" y="1381"/>
                      <a:pt x="1034" y="1350"/>
                      <a:pt x="1064" y="1350"/>
                    </a:cubicBezTo>
                    <a:cubicBezTo>
                      <a:pt x="1094" y="1350"/>
                      <a:pt x="1125" y="1320"/>
                      <a:pt x="1155" y="1320"/>
                    </a:cubicBezTo>
                    <a:cubicBezTo>
                      <a:pt x="1181" y="1267"/>
                      <a:pt x="1185" y="1192"/>
                      <a:pt x="1146" y="1192"/>
                    </a:cubicBezTo>
                    <a:cubicBezTo>
                      <a:pt x="1140" y="1192"/>
                      <a:pt x="1133" y="1194"/>
                      <a:pt x="1125" y="1198"/>
                    </a:cubicBezTo>
                    <a:cubicBezTo>
                      <a:pt x="1125" y="1198"/>
                      <a:pt x="1125" y="1198"/>
                      <a:pt x="1125" y="1168"/>
                    </a:cubicBezTo>
                    <a:cubicBezTo>
                      <a:pt x="1146" y="1146"/>
                      <a:pt x="1153" y="1125"/>
                      <a:pt x="1133" y="1125"/>
                    </a:cubicBezTo>
                    <a:cubicBezTo>
                      <a:pt x="1125" y="1125"/>
                      <a:pt x="1112" y="1128"/>
                      <a:pt x="1094" y="1137"/>
                    </a:cubicBezTo>
                    <a:cubicBezTo>
                      <a:pt x="1003" y="1137"/>
                      <a:pt x="1003" y="1137"/>
                      <a:pt x="1034" y="1077"/>
                    </a:cubicBezTo>
                    <a:cubicBezTo>
                      <a:pt x="1094" y="1016"/>
                      <a:pt x="1034" y="925"/>
                      <a:pt x="1003" y="925"/>
                    </a:cubicBezTo>
                    <a:cubicBezTo>
                      <a:pt x="989" y="939"/>
                      <a:pt x="976" y="945"/>
                      <a:pt x="965" y="945"/>
                    </a:cubicBezTo>
                    <a:cubicBezTo>
                      <a:pt x="931" y="945"/>
                      <a:pt x="919" y="887"/>
                      <a:pt x="942" y="864"/>
                    </a:cubicBezTo>
                    <a:cubicBezTo>
                      <a:pt x="973" y="833"/>
                      <a:pt x="942" y="803"/>
                      <a:pt x="912" y="803"/>
                    </a:cubicBezTo>
                    <a:cubicBezTo>
                      <a:pt x="942" y="803"/>
                      <a:pt x="973" y="773"/>
                      <a:pt x="912" y="742"/>
                    </a:cubicBezTo>
                    <a:cubicBezTo>
                      <a:pt x="912" y="742"/>
                      <a:pt x="912" y="742"/>
                      <a:pt x="882" y="773"/>
                    </a:cubicBezTo>
                    <a:lnTo>
                      <a:pt x="821" y="773"/>
                    </a:lnTo>
                    <a:cubicBezTo>
                      <a:pt x="821" y="773"/>
                      <a:pt x="790" y="803"/>
                      <a:pt x="760" y="803"/>
                    </a:cubicBezTo>
                    <a:cubicBezTo>
                      <a:pt x="757" y="806"/>
                      <a:pt x="754" y="808"/>
                      <a:pt x="750" y="808"/>
                    </a:cubicBezTo>
                    <a:cubicBezTo>
                      <a:pt x="725" y="808"/>
                      <a:pt x="709" y="705"/>
                      <a:pt x="790" y="651"/>
                    </a:cubicBezTo>
                    <a:lnTo>
                      <a:pt x="851" y="560"/>
                    </a:lnTo>
                    <a:lnTo>
                      <a:pt x="851" y="560"/>
                    </a:lnTo>
                    <a:cubicBezTo>
                      <a:pt x="821" y="590"/>
                      <a:pt x="790" y="590"/>
                      <a:pt x="790" y="590"/>
                    </a:cubicBezTo>
                    <a:cubicBezTo>
                      <a:pt x="760" y="560"/>
                      <a:pt x="760" y="560"/>
                      <a:pt x="790" y="529"/>
                    </a:cubicBezTo>
                    <a:cubicBezTo>
                      <a:pt x="821" y="529"/>
                      <a:pt x="821" y="529"/>
                      <a:pt x="821" y="499"/>
                    </a:cubicBezTo>
                    <a:lnTo>
                      <a:pt x="790" y="499"/>
                    </a:lnTo>
                    <a:cubicBezTo>
                      <a:pt x="760" y="514"/>
                      <a:pt x="745" y="522"/>
                      <a:pt x="737" y="522"/>
                    </a:cubicBezTo>
                    <a:cubicBezTo>
                      <a:pt x="730" y="522"/>
                      <a:pt x="730" y="514"/>
                      <a:pt x="730" y="499"/>
                    </a:cubicBezTo>
                    <a:cubicBezTo>
                      <a:pt x="774" y="455"/>
                      <a:pt x="786" y="426"/>
                      <a:pt x="754" y="426"/>
                    </a:cubicBezTo>
                    <a:cubicBezTo>
                      <a:pt x="742" y="426"/>
                      <a:pt x="724" y="430"/>
                      <a:pt x="699" y="438"/>
                    </a:cubicBezTo>
                    <a:cubicBezTo>
                      <a:pt x="639" y="438"/>
                      <a:pt x="639" y="438"/>
                      <a:pt x="699" y="408"/>
                    </a:cubicBezTo>
                    <a:cubicBezTo>
                      <a:pt x="730" y="377"/>
                      <a:pt x="760" y="347"/>
                      <a:pt x="760" y="347"/>
                    </a:cubicBezTo>
                    <a:lnTo>
                      <a:pt x="730" y="347"/>
                    </a:lnTo>
                    <a:cubicBezTo>
                      <a:pt x="703" y="356"/>
                      <a:pt x="684" y="360"/>
                      <a:pt x="672" y="360"/>
                    </a:cubicBezTo>
                    <a:cubicBezTo>
                      <a:pt x="641" y="360"/>
                      <a:pt x="647" y="338"/>
                      <a:pt x="669" y="317"/>
                    </a:cubicBezTo>
                    <a:cubicBezTo>
                      <a:pt x="699" y="317"/>
                      <a:pt x="699" y="286"/>
                      <a:pt x="639" y="256"/>
                    </a:cubicBezTo>
                    <a:cubicBezTo>
                      <a:pt x="639" y="195"/>
                      <a:pt x="639" y="195"/>
                      <a:pt x="669" y="165"/>
                    </a:cubicBezTo>
                    <a:lnTo>
                      <a:pt x="639" y="165"/>
                    </a:lnTo>
                    <a:cubicBezTo>
                      <a:pt x="608" y="134"/>
                      <a:pt x="608" y="134"/>
                      <a:pt x="639" y="104"/>
                    </a:cubicBezTo>
                    <a:cubicBezTo>
                      <a:pt x="669" y="73"/>
                      <a:pt x="669" y="73"/>
                      <a:pt x="608" y="43"/>
                    </a:cubicBezTo>
                    <a:cubicBezTo>
                      <a:pt x="547" y="73"/>
                      <a:pt x="517" y="73"/>
                      <a:pt x="517" y="104"/>
                    </a:cubicBezTo>
                    <a:cubicBezTo>
                      <a:pt x="547" y="134"/>
                      <a:pt x="547" y="134"/>
                      <a:pt x="487" y="134"/>
                    </a:cubicBezTo>
                    <a:lnTo>
                      <a:pt x="487" y="73"/>
                    </a:lnTo>
                    <a:cubicBezTo>
                      <a:pt x="487" y="73"/>
                      <a:pt x="456" y="43"/>
                      <a:pt x="426" y="13"/>
                    </a:cubicBezTo>
                    <a:cubicBezTo>
                      <a:pt x="408" y="4"/>
                      <a:pt x="390" y="0"/>
                      <a:pt x="375" y="0"/>
                    </a:cubicBezTo>
                    <a:close/>
                  </a:path>
                </a:pathLst>
              </a:custGeom>
              <a:solidFill>
                <a:srgbClr val="F04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1"/>
              <p:cNvSpPr/>
              <p:nvPr/>
            </p:nvSpPr>
            <p:spPr>
              <a:xfrm>
                <a:off x="6667050" y="1287825"/>
                <a:ext cx="471925" cy="292300"/>
              </a:xfrm>
              <a:custGeom>
                <a:rect b="b" l="l" r="r" t="t"/>
                <a:pathLst>
                  <a:path extrusionOk="0" h="11692" w="18877">
                    <a:moveTo>
                      <a:pt x="8285" y="1"/>
                    </a:moveTo>
                    <a:cubicBezTo>
                      <a:pt x="5023" y="1"/>
                      <a:pt x="1832" y="1511"/>
                      <a:pt x="1" y="4366"/>
                    </a:cubicBezTo>
                    <a:cubicBezTo>
                      <a:pt x="1" y="4366"/>
                      <a:pt x="1764" y="7253"/>
                      <a:pt x="3010" y="7496"/>
                    </a:cubicBezTo>
                    <a:cubicBezTo>
                      <a:pt x="3807" y="7648"/>
                      <a:pt x="4663" y="8001"/>
                      <a:pt x="5999" y="8001"/>
                    </a:cubicBezTo>
                    <a:cubicBezTo>
                      <a:pt x="6804" y="8001"/>
                      <a:pt x="7783" y="7873"/>
                      <a:pt x="9028" y="7496"/>
                    </a:cubicBezTo>
                    <a:cubicBezTo>
                      <a:pt x="9763" y="7272"/>
                      <a:pt x="10483" y="7155"/>
                      <a:pt x="11178" y="7155"/>
                    </a:cubicBezTo>
                    <a:cubicBezTo>
                      <a:pt x="13587" y="7155"/>
                      <a:pt x="15698" y="8554"/>
                      <a:pt x="17113" y="11691"/>
                    </a:cubicBezTo>
                    <a:cubicBezTo>
                      <a:pt x="17113" y="11691"/>
                      <a:pt x="18299" y="10627"/>
                      <a:pt x="18755" y="10384"/>
                    </a:cubicBezTo>
                    <a:cubicBezTo>
                      <a:pt x="18876" y="10323"/>
                      <a:pt x="18603" y="9016"/>
                      <a:pt x="18572" y="8895"/>
                    </a:cubicBezTo>
                    <a:cubicBezTo>
                      <a:pt x="18360" y="7709"/>
                      <a:pt x="17995" y="6493"/>
                      <a:pt x="17417" y="5430"/>
                    </a:cubicBezTo>
                    <a:cubicBezTo>
                      <a:pt x="16353" y="3393"/>
                      <a:pt x="14530" y="1752"/>
                      <a:pt x="12402" y="840"/>
                    </a:cubicBezTo>
                    <a:cubicBezTo>
                      <a:pt x="11083" y="276"/>
                      <a:pt x="9677" y="1"/>
                      <a:pt x="828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1"/>
              <p:cNvSpPr/>
              <p:nvPr/>
            </p:nvSpPr>
            <p:spPr>
              <a:xfrm>
                <a:off x="7157950" y="1765500"/>
                <a:ext cx="1266000" cy="1177100"/>
              </a:xfrm>
              <a:custGeom>
                <a:rect b="b" l="l" r="r" t="t"/>
                <a:pathLst>
                  <a:path extrusionOk="0" h="47084" w="50640">
                    <a:moveTo>
                      <a:pt x="730" y="1"/>
                    </a:moveTo>
                    <a:lnTo>
                      <a:pt x="0" y="517"/>
                    </a:lnTo>
                    <a:lnTo>
                      <a:pt x="395" y="4104"/>
                    </a:lnTo>
                    <a:lnTo>
                      <a:pt x="2037" y="18481"/>
                    </a:lnTo>
                    <a:cubicBezTo>
                      <a:pt x="2037" y="18481"/>
                      <a:pt x="7251" y="18386"/>
                      <a:pt x="11340" y="18386"/>
                    </a:cubicBezTo>
                    <a:cubicBezTo>
                      <a:pt x="13384" y="18386"/>
                      <a:pt x="15147" y="18410"/>
                      <a:pt x="15836" y="18481"/>
                    </a:cubicBezTo>
                    <a:cubicBezTo>
                      <a:pt x="16329" y="18532"/>
                      <a:pt x="17034" y="18546"/>
                      <a:pt x="17869" y="18546"/>
                    </a:cubicBezTo>
                    <a:cubicBezTo>
                      <a:pt x="18975" y="18546"/>
                      <a:pt x="20308" y="18521"/>
                      <a:pt x="21676" y="18521"/>
                    </a:cubicBezTo>
                    <a:cubicBezTo>
                      <a:pt x="23609" y="18521"/>
                      <a:pt x="25612" y="18571"/>
                      <a:pt x="27144" y="18815"/>
                    </a:cubicBezTo>
                    <a:cubicBezTo>
                      <a:pt x="30578" y="19393"/>
                      <a:pt x="32949" y="23132"/>
                      <a:pt x="33618" y="24378"/>
                    </a:cubicBezTo>
                    <a:cubicBezTo>
                      <a:pt x="34287" y="25624"/>
                      <a:pt x="35411" y="31308"/>
                      <a:pt x="35654" y="32919"/>
                    </a:cubicBezTo>
                    <a:cubicBezTo>
                      <a:pt x="35867" y="34530"/>
                      <a:pt x="38967" y="47083"/>
                      <a:pt x="38967" y="47083"/>
                    </a:cubicBezTo>
                    <a:lnTo>
                      <a:pt x="41399" y="45837"/>
                    </a:lnTo>
                    <a:lnTo>
                      <a:pt x="41247" y="42889"/>
                    </a:lnTo>
                    <a:lnTo>
                      <a:pt x="42828" y="45503"/>
                    </a:lnTo>
                    <a:lnTo>
                      <a:pt x="45259" y="44226"/>
                    </a:lnTo>
                    <a:lnTo>
                      <a:pt x="44044" y="38998"/>
                    </a:lnTo>
                    <a:lnTo>
                      <a:pt x="46658" y="43436"/>
                    </a:lnTo>
                    <a:lnTo>
                      <a:pt x="50639" y="41551"/>
                    </a:lnTo>
                    <a:cubicBezTo>
                      <a:pt x="50123" y="37296"/>
                      <a:pt x="47813" y="30123"/>
                      <a:pt x="46901" y="28329"/>
                    </a:cubicBezTo>
                    <a:cubicBezTo>
                      <a:pt x="45959" y="26536"/>
                      <a:pt x="43436" y="20882"/>
                      <a:pt x="40062" y="17204"/>
                    </a:cubicBezTo>
                    <a:cubicBezTo>
                      <a:pt x="36688" y="13527"/>
                      <a:pt x="31703" y="11976"/>
                      <a:pt x="27782" y="11368"/>
                    </a:cubicBezTo>
                    <a:cubicBezTo>
                      <a:pt x="26258" y="11130"/>
                      <a:pt x="25060" y="11083"/>
                      <a:pt x="23825" y="11083"/>
                    </a:cubicBezTo>
                    <a:cubicBezTo>
                      <a:pt x="23023" y="11083"/>
                      <a:pt x="22206" y="11103"/>
                      <a:pt x="21273" y="11103"/>
                    </a:cubicBezTo>
                    <a:cubicBezTo>
                      <a:pt x="19975" y="11103"/>
                      <a:pt x="18455" y="11065"/>
                      <a:pt x="16444" y="10882"/>
                    </a:cubicBezTo>
                    <a:cubicBezTo>
                      <a:pt x="10791" y="10365"/>
                      <a:pt x="7599" y="8876"/>
                      <a:pt x="4772" y="6748"/>
                    </a:cubicBezTo>
                    <a:cubicBezTo>
                      <a:pt x="1915" y="4590"/>
                      <a:pt x="730" y="1"/>
                      <a:pt x="73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1"/>
              <p:cNvSpPr/>
              <p:nvPr/>
            </p:nvSpPr>
            <p:spPr>
              <a:xfrm>
                <a:off x="6430725" y="1929625"/>
                <a:ext cx="303225" cy="297925"/>
              </a:xfrm>
              <a:custGeom>
                <a:rect b="b" l="l" r="r" t="t"/>
                <a:pathLst>
                  <a:path extrusionOk="0" h="11917" w="12129">
                    <a:moveTo>
                      <a:pt x="7539" y="1"/>
                    </a:moveTo>
                    <a:cubicBezTo>
                      <a:pt x="7539" y="1"/>
                      <a:pt x="6870" y="4074"/>
                      <a:pt x="6049" y="4803"/>
                    </a:cubicBezTo>
                    <a:cubicBezTo>
                      <a:pt x="5229" y="5533"/>
                      <a:pt x="4317" y="7418"/>
                      <a:pt x="3283" y="8056"/>
                    </a:cubicBezTo>
                    <a:cubicBezTo>
                      <a:pt x="2250" y="8664"/>
                      <a:pt x="456" y="10791"/>
                      <a:pt x="1" y="11916"/>
                    </a:cubicBezTo>
                    <a:lnTo>
                      <a:pt x="11794" y="11916"/>
                    </a:lnTo>
                    <a:lnTo>
                      <a:pt x="12128" y="1095"/>
                    </a:lnTo>
                    <a:lnTo>
                      <a:pt x="12128" y="1095"/>
                    </a:lnTo>
                    <a:cubicBezTo>
                      <a:pt x="12128" y="1095"/>
                      <a:pt x="11176" y="1457"/>
                      <a:pt x="10115" y="1457"/>
                    </a:cubicBezTo>
                    <a:cubicBezTo>
                      <a:pt x="9836" y="1457"/>
                      <a:pt x="9550" y="1432"/>
                      <a:pt x="9271" y="1369"/>
                    </a:cubicBezTo>
                    <a:cubicBezTo>
                      <a:pt x="8572" y="1186"/>
                      <a:pt x="7995" y="518"/>
                      <a:pt x="753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1"/>
              <p:cNvSpPr/>
              <p:nvPr/>
            </p:nvSpPr>
            <p:spPr>
              <a:xfrm>
                <a:off x="4019625" y="4171300"/>
                <a:ext cx="521275" cy="29400"/>
              </a:xfrm>
              <a:custGeom>
                <a:rect b="b" l="l" r="r" t="t"/>
                <a:pathLst>
                  <a:path extrusionOk="0" h="1176" w="20851">
                    <a:moveTo>
                      <a:pt x="5835" y="1"/>
                    </a:moveTo>
                    <a:cubicBezTo>
                      <a:pt x="5805" y="1"/>
                      <a:pt x="5805" y="1"/>
                      <a:pt x="5805" y="31"/>
                    </a:cubicBezTo>
                    <a:lnTo>
                      <a:pt x="5865" y="31"/>
                    </a:lnTo>
                    <a:cubicBezTo>
                      <a:pt x="5865" y="1"/>
                      <a:pt x="5865" y="1"/>
                      <a:pt x="5835" y="1"/>
                    </a:cubicBezTo>
                    <a:close/>
                    <a:moveTo>
                      <a:pt x="820" y="183"/>
                    </a:moveTo>
                    <a:lnTo>
                      <a:pt x="850" y="214"/>
                    </a:lnTo>
                    <a:lnTo>
                      <a:pt x="880" y="214"/>
                    </a:lnTo>
                    <a:cubicBezTo>
                      <a:pt x="880" y="183"/>
                      <a:pt x="880" y="183"/>
                      <a:pt x="850" y="183"/>
                    </a:cubicBezTo>
                    <a:close/>
                    <a:moveTo>
                      <a:pt x="13981" y="214"/>
                    </a:moveTo>
                    <a:cubicBezTo>
                      <a:pt x="13981" y="229"/>
                      <a:pt x="13973" y="236"/>
                      <a:pt x="13970" y="236"/>
                    </a:cubicBezTo>
                    <a:cubicBezTo>
                      <a:pt x="13966" y="236"/>
                      <a:pt x="13966" y="229"/>
                      <a:pt x="13981" y="214"/>
                    </a:cubicBezTo>
                    <a:close/>
                    <a:moveTo>
                      <a:pt x="5379" y="214"/>
                    </a:moveTo>
                    <a:cubicBezTo>
                      <a:pt x="5379" y="244"/>
                      <a:pt x="5409" y="274"/>
                      <a:pt x="5409" y="274"/>
                    </a:cubicBezTo>
                    <a:cubicBezTo>
                      <a:pt x="5409" y="274"/>
                      <a:pt x="5409" y="244"/>
                      <a:pt x="5409" y="244"/>
                    </a:cubicBezTo>
                    <a:cubicBezTo>
                      <a:pt x="5409" y="244"/>
                      <a:pt x="5409" y="214"/>
                      <a:pt x="5409" y="214"/>
                    </a:cubicBezTo>
                    <a:close/>
                    <a:moveTo>
                      <a:pt x="9239" y="183"/>
                    </a:moveTo>
                    <a:cubicBezTo>
                      <a:pt x="9239" y="214"/>
                      <a:pt x="9239" y="274"/>
                      <a:pt x="9209" y="274"/>
                    </a:cubicBezTo>
                    <a:lnTo>
                      <a:pt x="9178" y="274"/>
                    </a:lnTo>
                    <a:cubicBezTo>
                      <a:pt x="9178" y="214"/>
                      <a:pt x="9209" y="183"/>
                      <a:pt x="9209" y="183"/>
                    </a:cubicBezTo>
                    <a:close/>
                    <a:moveTo>
                      <a:pt x="14346" y="214"/>
                    </a:moveTo>
                    <a:cubicBezTo>
                      <a:pt x="14346" y="214"/>
                      <a:pt x="14346" y="214"/>
                      <a:pt x="14346" y="244"/>
                    </a:cubicBezTo>
                    <a:cubicBezTo>
                      <a:pt x="14346" y="244"/>
                      <a:pt x="14346" y="274"/>
                      <a:pt x="14315" y="274"/>
                    </a:cubicBezTo>
                    <a:lnTo>
                      <a:pt x="14315" y="244"/>
                    </a:lnTo>
                    <a:cubicBezTo>
                      <a:pt x="14315" y="214"/>
                      <a:pt x="14346" y="214"/>
                      <a:pt x="14346" y="214"/>
                    </a:cubicBezTo>
                    <a:close/>
                    <a:moveTo>
                      <a:pt x="17294" y="244"/>
                    </a:moveTo>
                    <a:cubicBezTo>
                      <a:pt x="17324" y="244"/>
                      <a:pt x="17324" y="244"/>
                      <a:pt x="17324" y="274"/>
                    </a:cubicBezTo>
                    <a:cubicBezTo>
                      <a:pt x="17324" y="305"/>
                      <a:pt x="17294" y="335"/>
                      <a:pt x="17294" y="335"/>
                    </a:cubicBezTo>
                    <a:cubicBezTo>
                      <a:pt x="17264" y="335"/>
                      <a:pt x="17264" y="274"/>
                      <a:pt x="17294" y="244"/>
                    </a:cubicBezTo>
                    <a:close/>
                    <a:moveTo>
                      <a:pt x="3373" y="305"/>
                    </a:moveTo>
                    <a:lnTo>
                      <a:pt x="3373" y="335"/>
                    </a:lnTo>
                    <a:lnTo>
                      <a:pt x="3342" y="366"/>
                    </a:lnTo>
                    <a:lnTo>
                      <a:pt x="3342" y="335"/>
                    </a:lnTo>
                    <a:cubicBezTo>
                      <a:pt x="3342" y="305"/>
                      <a:pt x="3342" y="305"/>
                      <a:pt x="3373" y="305"/>
                    </a:cubicBezTo>
                    <a:close/>
                    <a:moveTo>
                      <a:pt x="4058" y="255"/>
                    </a:moveTo>
                    <a:cubicBezTo>
                      <a:pt x="4067" y="255"/>
                      <a:pt x="4059" y="269"/>
                      <a:pt x="4042" y="305"/>
                    </a:cubicBezTo>
                    <a:cubicBezTo>
                      <a:pt x="4011" y="335"/>
                      <a:pt x="3981" y="366"/>
                      <a:pt x="3981" y="366"/>
                    </a:cubicBezTo>
                    <a:cubicBezTo>
                      <a:pt x="3981" y="366"/>
                      <a:pt x="3981" y="335"/>
                      <a:pt x="4011" y="274"/>
                    </a:cubicBezTo>
                    <a:cubicBezTo>
                      <a:pt x="4036" y="262"/>
                      <a:pt x="4051" y="255"/>
                      <a:pt x="4058" y="255"/>
                    </a:cubicBezTo>
                    <a:close/>
                    <a:moveTo>
                      <a:pt x="5136" y="335"/>
                    </a:moveTo>
                    <a:cubicBezTo>
                      <a:pt x="5136" y="335"/>
                      <a:pt x="5136" y="335"/>
                      <a:pt x="5136" y="366"/>
                    </a:cubicBezTo>
                    <a:lnTo>
                      <a:pt x="5105" y="335"/>
                    </a:lnTo>
                    <a:close/>
                    <a:moveTo>
                      <a:pt x="485" y="335"/>
                    </a:moveTo>
                    <a:cubicBezTo>
                      <a:pt x="516" y="335"/>
                      <a:pt x="516" y="335"/>
                      <a:pt x="516" y="366"/>
                    </a:cubicBezTo>
                    <a:cubicBezTo>
                      <a:pt x="516" y="366"/>
                      <a:pt x="485" y="396"/>
                      <a:pt x="485" y="396"/>
                    </a:cubicBezTo>
                    <a:lnTo>
                      <a:pt x="455" y="366"/>
                    </a:lnTo>
                    <a:cubicBezTo>
                      <a:pt x="455" y="335"/>
                      <a:pt x="485" y="335"/>
                      <a:pt x="485" y="335"/>
                    </a:cubicBezTo>
                    <a:close/>
                    <a:moveTo>
                      <a:pt x="4914" y="293"/>
                    </a:moveTo>
                    <a:cubicBezTo>
                      <a:pt x="4934" y="293"/>
                      <a:pt x="4946" y="328"/>
                      <a:pt x="4923" y="396"/>
                    </a:cubicBezTo>
                    <a:lnTo>
                      <a:pt x="4893" y="396"/>
                    </a:lnTo>
                    <a:cubicBezTo>
                      <a:pt x="4893" y="335"/>
                      <a:pt x="4893" y="305"/>
                      <a:pt x="4893" y="305"/>
                    </a:cubicBezTo>
                    <a:cubicBezTo>
                      <a:pt x="4900" y="297"/>
                      <a:pt x="4908" y="293"/>
                      <a:pt x="4914" y="293"/>
                    </a:cubicBezTo>
                    <a:close/>
                    <a:moveTo>
                      <a:pt x="6424" y="346"/>
                    </a:moveTo>
                    <a:cubicBezTo>
                      <a:pt x="6432" y="346"/>
                      <a:pt x="6443" y="360"/>
                      <a:pt x="6443" y="396"/>
                    </a:cubicBezTo>
                    <a:cubicBezTo>
                      <a:pt x="6443" y="426"/>
                      <a:pt x="6443" y="426"/>
                      <a:pt x="6443" y="426"/>
                    </a:cubicBezTo>
                    <a:cubicBezTo>
                      <a:pt x="6443" y="426"/>
                      <a:pt x="6412" y="396"/>
                      <a:pt x="6412" y="366"/>
                    </a:cubicBezTo>
                    <a:cubicBezTo>
                      <a:pt x="6412" y="353"/>
                      <a:pt x="6418" y="346"/>
                      <a:pt x="6424" y="346"/>
                    </a:cubicBezTo>
                    <a:close/>
                    <a:moveTo>
                      <a:pt x="6625" y="366"/>
                    </a:moveTo>
                    <a:cubicBezTo>
                      <a:pt x="6625" y="396"/>
                      <a:pt x="6625" y="426"/>
                      <a:pt x="6595" y="426"/>
                    </a:cubicBezTo>
                    <a:lnTo>
                      <a:pt x="6564" y="396"/>
                    </a:lnTo>
                    <a:lnTo>
                      <a:pt x="6595" y="366"/>
                    </a:lnTo>
                    <a:close/>
                    <a:moveTo>
                      <a:pt x="9837" y="413"/>
                    </a:moveTo>
                    <a:cubicBezTo>
                      <a:pt x="9844" y="413"/>
                      <a:pt x="9837" y="426"/>
                      <a:pt x="9817" y="426"/>
                    </a:cubicBezTo>
                    <a:cubicBezTo>
                      <a:pt x="9827" y="416"/>
                      <a:pt x="9834" y="413"/>
                      <a:pt x="9837" y="413"/>
                    </a:cubicBezTo>
                    <a:close/>
                    <a:moveTo>
                      <a:pt x="15470" y="366"/>
                    </a:moveTo>
                    <a:cubicBezTo>
                      <a:pt x="15501" y="366"/>
                      <a:pt x="15501" y="396"/>
                      <a:pt x="15501" y="396"/>
                    </a:cubicBezTo>
                    <a:cubicBezTo>
                      <a:pt x="15501" y="396"/>
                      <a:pt x="15501" y="426"/>
                      <a:pt x="15470" y="426"/>
                    </a:cubicBezTo>
                    <a:cubicBezTo>
                      <a:pt x="15501" y="426"/>
                      <a:pt x="15470" y="396"/>
                      <a:pt x="15470" y="366"/>
                    </a:cubicBezTo>
                    <a:close/>
                    <a:moveTo>
                      <a:pt x="16497" y="353"/>
                    </a:moveTo>
                    <a:cubicBezTo>
                      <a:pt x="16501" y="353"/>
                      <a:pt x="16504" y="357"/>
                      <a:pt x="16504" y="366"/>
                    </a:cubicBezTo>
                    <a:cubicBezTo>
                      <a:pt x="16504" y="366"/>
                      <a:pt x="16504" y="396"/>
                      <a:pt x="16473" y="426"/>
                    </a:cubicBezTo>
                    <a:cubicBezTo>
                      <a:pt x="16473" y="426"/>
                      <a:pt x="16460" y="440"/>
                      <a:pt x="16451" y="440"/>
                    </a:cubicBezTo>
                    <a:cubicBezTo>
                      <a:pt x="16446" y="440"/>
                      <a:pt x="16443" y="437"/>
                      <a:pt x="16443" y="426"/>
                    </a:cubicBezTo>
                    <a:lnTo>
                      <a:pt x="16443" y="396"/>
                    </a:lnTo>
                    <a:cubicBezTo>
                      <a:pt x="16465" y="375"/>
                      <a:pt x="16486" y="353"/>
                      <a:pt x="16497" y="353"/>
                    </a:cubicBezTo>
                    <a:close/>
                    <a:moveTo>
                      <a:pt x="9543" y="396"/>
                    </a:moveTo>
                    <a:cubicBezTo>
                      <a:pt x="9543" y="426"/>
                      <a:pt x="9543" y="457"/>
                      <a:pt x="9543" y="457"/>
                    </a:cubicBezTo>
                    <a:lnTo>
                      <a:pt x="9513" y="426"/>
                    </a:lnTo>
                    <a:lnTo>
                      <a:pt x="9543" y="396"/>
                    </a:lnTo>
                    <a:close/>
                    <a:moveTo>
                      <a:pt x="12279" y="396"/>
                    </a:moveTo>
                    <a:cubicBezTo>
                      <a:pt x="12279" y="426"/>
                      <a:pt x="12279" y="457"/>
                      <a:pt x="12248" y="457"/>
                    </a:cubicBezTo>
                    <a:cubicBezTo>
                      <a:pt x="12248" y="426"/>
                      <a:pt x="12279" y="396"/>
                      <a:pt x="12279" y="396"/>
                    </a:cubicBezTo>
                    <a:close/>
                    <a:moveTo>
                      <a:pt x="14828" y="404"/>
                    </a:moveTo>
                    <a:cubicBezTo>
                      <a:pt x="14832" y="404"/>
                      <a:pt x="14832" y="411"/>
                      <a:pt x="14832" y="426"/>
                    </a:cubicBezTo>
                    <a:cubicBezTo>
                      <a:pt x="14832" y="457"/>
                      <a:pt x="14832" y="457"/>
                      <a:pt x="14832" y="457"/>
                    </a:cubicBezTo>
                    <a:cubicBezTo>
                      <a:pt x="14771" y="457"/>
                      <a:pt x="14771" y="457"/>
                      <a:pt x="14802" y="426"/>
                    </a:cubicBezTo>
                    <a:cubicBezTo>
                      <a:pt x="14817" y="411"/>
                      <a:pt x="14824" y="404"/>
                      <a:pt x="14828" y="404"/>
                    </a:cubicBezTo>
                    <a:close/>
                    <a:moveTo>
                      <a:pt x="14984" y="426"/>
                    </a:moveTo>
                    <a:cubicBezTo>
                      <a:pt x="15014" y="426"/>
                      <a:pt x="15014" y="426"/>
                      <a:pt x="15014" y="457"/>
                    </a:cubicBezTo>
                    <a:lnTo>
                      <a:pt x="14984" y="457"/>
                    </a:lnTo>
                    <a:lnTo>
                      <a:pt x="14984" y="426"/>
                    </a:lnTo>
                    <a:close/>
                    <a:moveTo>
                      <a:pt x="15227" y="426"/>
                    </a:moveTo>
                    <a:cubicBezTo>
                      <a:pt x="15258" y="426"/>
                      <a:pt x="15258" y="426"/>
                      <a:pt x="15258" y="457"/>
                    </a:cubicBezTo>
                    <a:lnTo>
                      <a:pt x="15227" y="457"/>
                    </a:lnTo>
                    <a:lnTo>
                      <a:pt x="15227" y="426"/>
                    </a:lnTo>
                    <a:close/>
                    <a:moveTo>
                      <a:pt x="6017" y="426"/>
                    </a:moveTo>
                    <a:cubicBezTo>
                      <a:pt x="6048" y="426"/>
                      <a:pt x="6048" y="457"/>
                      <a:pt x="6048" y="457"/>
                    </a:cubicBezTo>
                    <a:cubicBezTo>
                      <a:pt x="6048" y="467"/>
                      <a:pt x="6044" y="470"/>
                      <a:pt x="6039" y="470"/>
                    </a:cubicBezTo>
                    <a:cubicBezTo>
                      <a:pt x="6027" y="470"/>
                      <a:pt x="6007" y="457"/>
                      <a:pt x="5987" y="457"/>
                    </a:cubicBezTo>
                    <a:cubicBezTo>
                      <a:pt x="5956" y="426"/>
                      <a:pt x="5956" y="426"/>
                      <a:pt x="6017" y="426"/>
                    </a:cubicBezTo>
                    <a:close/>
                    <a:moveTo>
                      <a:pt x="759" y="335"/>
                    </a:moveTo>
                    <a:cubicBezTo>
                      <a:pt x="789" y="335"/>
                      <a:pt x="820" y="335"/>
                      <a:pt x="820" y="366"/>
                    </a:cubicBezTo>
                    <a:lnTo>
                      <a:pt x="789" y="366"/>
                    </a:lnTo>
                    <a:cubicBezTo>
                      <a:pt x="789" y="374"/>
                      <a:pt x="789" y="385"/>
                      <a:pt x="789" y="396"/>
                    </a:cubicBezTo>
                    <a:lnTo>
                      <a:pt x="789" y="487"/>
                    </a:lnTo>
                    <a:cubicBezTo>
                      <a:pt x="759" y="487"/>
                      <a:pt x="759" y="426"/>
                      <a:pt x="759" y="396"/>
                    </a:cubicBezTo>
                    <a:cubicBezTo>
                      <a:pt x="728" y="335"/>
                      <a:pt x="728" y="335"/>
                      <a:pt x="759" y="335"/>
                    </a:cubicBezTo>
                    <a:close/>
                    <a:moveTo>
                      <a:pt x="4254" y="396"/>
                    </a:moveTo>
                    <a:cubicBezTo>
                      <a:pt x="4254" y="426"/>
                      <a:pt x="4254" y="487"/>
                      <a:pt x="4224" y="487"/>
                    </a:cubicBezTo>
                    <a:lnTo>
                      <a:pt x="4194" y="487"/>
                    </a:lnTo>
                    <a:cubicBezTo>
                      <a:pt x="4194" y="426"/>
                      <a:pt x="4224" y="396"/>
                      <a:pt x="4224" y="396"/>
                    </a:cubicBezTo>
                    <a:close/>
                    <a:moveTo>
                      <a:pt x="5561" y="426"/>
                    </a:moveTo>
                    <a:cubicBezTo>
                      <a:pt x="5561" y="426"/>
                      <a:pt x="5592" y="426"/>
                      <a:pt x="5592" y="457"/>
                    </a:cubicBezTo>
                    <a:cubicBezTo>
                      <a:pt x="5592" y="457"/>
                      <a:pt x="5592" y="487"/>
                      <a:pt x="5561" y="487"/>
                    </a:cubicBezTo>
                    <a:cubicBezTo>
                      <a:pt x="5531" y="487"/>
                      <a:pt x="5531" y="457"/>
                      <a:pt x="5531" y="457"/>
                    </a:cubicBezTo>
                    <a:cubicBezTo>
                      <a:pt x="5531" y="426"/>
                      <a:pt x="5561" y="426"/>
                      <a:pt x="5561" y="426"/>
                    </a:cubicBezTo>
                    <a:close/>
                    <a:moveTo>
                      <a:pt x="11245" y="426"/>
                    </a:moveTo>
                    <a:cubicBezTo>
                      <a:pt x="11306" y="426"/>
                      <a:pt x="11306" y="426"/>
                      <a:pt x="11306" y="457"/>
                    </a:cubicBezTo>
                    <a:cubicBezTo>
                      <a:pt x="11306" y="487"/>
                      <a:pt x="11245" y="487"/>
                      <a:pt x="11245" y="487"/>
                    </a:cubicBezTo>
                    <a:cubicBezTo>
                      <a:pt x="11215" y="457"/>
                      <a:pt x="11215" y="426"/>
                      <a:pt x="11245" y="426"/>
                    </a:cubicBezTo>
                    <a:close/>
                    <a:moveTo>
                      <a:pt x="2187" y="457"/>
                    </a:moveTo>
                    <a:cubicBezTo>
                      <a:pt x="2218" y="457"/>
                      <a:pt x="2218" y="487"/>
                      <a:pt x="2187" y="518"/>
                    </a:cubicBezTo>
                    <a:lnTo>
                      <a:pt x="2127" y="518"/>
                    </a:lnTo>
                    <a:cubicBezTo>
                      <a:pt x="2127" y="487"/>
                      <a:pt x="2187" y="457"/>
                      <a:pt x="2187" y="457"/>
                    </a:cubicBezTo>
                    <a:close/>
                    <a:moveTo>
                      <a:pt x="3492" y="354"/>
                    </a:moveTo>
                    <a:cubicBezTo>
                      <a:pt x="3494" y="354"/>
                      <a:pt x="3494" y="369"/>
                      <a:pt x="3494" y="396"/>
                    </a:cubicBezTo>
                    <a:cubicBezTo>
                      <a:pt x="3494" y="426"/>
                      <a:pt x="3494" y="457"/>
                      <a:pt x="3464" y="518"/>
                    </a:cubicBezTo>
                    <a:cubicBezTo>
                      <a:pt x="3434" y="487"/>
                      <a:pt x="3403" y="487"/>
                      <a:pt x="3403" y="487"/>
                    </a:cubicBezTo>
                    <a:cubicBezTo>
                      <a:pt x="3403" y="487"/>
                      <a:pt x="3434" y="457"/>
                      <a:pt x="3464" y="426"/>
                    </a:cubicBezTo>
                    <a:cubicBezTo>
                      <a:pt x="3481" y="376"/>
                      <a:pt x="3488" y="354"/>
                      <a:pt x="3492" y="354"/>
                    </a:cubicBezTo>
                    <a:close/>
                    <a:moveTo>
                      <a:pt x="8236" y="457"/>
                    </a:moveTo>
                    <a:cubicBezTo>
                      <a:pt x="8236" y="487"/>
                      <a:pt x="8236" y="518"/>
                      <a:pt x="8206" y="518"/>
                    </a:cubicBezTo>
                    <a:lnTo>
                      <a:pt x="8175" y="487"/>
                    </a:lnTo>
                    <a:lnTo>
                      <a:pt x="8206" y="457"/>
                    </a:lnTo>
                    <a:close/>
                    <a:moveTo>
                      <a:pt x="8783" y="426"/>
                    </a:moveTo>
                    <a:cubicBezTo>
                      <a:pt x="8814" y="426"/>
                      <a:pt x="8814" y="426"/>
                      <a:pt x="8814" y="457"/>
                    </a:cubicBezTo>
                    <a:cubicBezTo>
                      <a:pt x="8814" y="487"/>
                      <a:pt x="8783" y="518"/>
                      <a:pt x="8783" y="518"/>
                    </a:cubicBezTo>
                    <a:cubicBezTo>
                      <a:pt x="8753" y="518"/>
                      <a:pt x="8783" y="457"/>
                      <a:pt x="8783" y="426"/>
                    </a:cubicBezTo>
                    <a:close/>
                    <a:moveTo>
                      <a:pt x="4741" y="518"/>
                    </a:moveTo>
                    <a:lnTo>
                      <a:pt x="4741" y="548"/>
                    </a:lnTo>
                    <a:cubicBezTo>
                      <a:pt x="4720" y="548"/>
                      <a:pt x="4700" y="562"/>
                      <a:pt x="4689" y="562"/>
                    </a:cubicBezTo>
                    <a:cubicBezTo>
                      <a:pt x="4683" y="562"/>
                      <a:pt x="4680" y="558"/>
                      <a:pt x="4680" y="548"/>
                    </a:cubicBezTo>
                    <a:cubicBezTo>
                      <a:pt x="4649" y="548"/>
                      <a:pt x="4710" y="518"/>
                      <a:pt x="4741" y="518"/>
                    </a:cubicBezTo>
                    <a:close/>
                    <a:moveTo>
                      <a:pt x="2313" y="505"/>
                    </a:moveTo>
                    <a:cubicBezTo>
                      <a:pt x="2294" y="505"/>
                      <a:pt x="2279" y="527"/>
                      <a:pt x="2279" y="548"/>
                    </a:cubicBezTo>
                    <a:cubicBezTo>
                      <a:pt x="2279" y="578"/>
                      <a:pt x="2279" y="578"/>
                      <a:pt x="2339" y="578"/>
                    </a:cubicBezTo>
                    <a:cubicBezTo>
                      <a:pt x="2370" y="578"/>
                      <a:pt x="2400" y="548"/>
                      <a:pt x="2400" y="548"/>
                    </a:cubicBezTo>
                    <a:cubicBezTo>
                      <a:pt x="2400" y="518"/>
                      <a:pt x="2370" y="518"/>
                      <a:pt x="2339" y="518"/>
                    </a:cubicBezTo>
                    <a:cubicBezTo>
                      <a:pt x="2331" y="509"/>
                      <a:pt x="2322" y="505"/>
                      <a:pt x="2313" y="505"/>
                    </a:cubicBezTo>
                    <a:close/>
                    <a:moveTo>
                      <a:pt x="14863" y="594"/>
                    </a:moveTo>
                    <a:lnTo>
                      <a:pt x="14863" y="594"/>
                    </a:lnTo>
                    <a:cubicBezTo>
                      <a:pt x="14863" y="599"/>
                      <a:pt x="14862" y="603"/>
                      <a:pt x="14862" y="609"/>
                    </a:cubicBezTo>
                    <a:cubicBezTo>
                      <a:pt x="14864" y="610"/>
                      <a:pt x="14866" y="612"/>
                      <a:pt x="14867" y="613"/>
                    </a:cubicBezTo>
                    <a:lnTo>
                      <a:pt x="14867" y="613"/>
                    </a:lnTo>
                    <a:cubicBezTo>
                      <a:pt x="14865" y="608"/>
                      <a:pt x="14864" y="602"/>
                      <a:pt x="14863" y="594"/>
                    </a:cubicBezTo>
                    <a:close/>
                    <a:moveTo>
                      <a:pt x="14867" y="613"/>
                    </a:moveTo>
                    <a:cubicBezTo>
                      <a:pt x="14870" y="624"/>
                      <a:pt x="14874" y="629"/>
                      <a:pt x="14875" y="629"/>
                    </a:cubicBezTo>
                    <a:cubicBezTo>
                      <a:pt x="14877" y="629"/>
                      <a:pt x="14876" y="623"/>
                      <a:pt x="14867" y="613"/>
                    </a:cubicBezTo>
                    <a:close/>
                    <a:moveTo>
                      <a:pt x="6255" y="50"/>
                    </a:moveTo>
                    <a:cubicBezTo>
                      <a:pt x="6245" y="50"/>
                      <a:pt x="6244" y="72"/>
                      <a:pt x="6260" y="123"/>
                    </a:cubicBezTo>
                    <a:cubicBezTo>
                      <a:pt x="6260" y="183"/>
                      <a:pt x="6260" y="183"/>
                      <a:pt x="6200" y="183"/>
                    </a:cubicBezTo>
                    <a:cubicBezTo>
                      <a:pt x="6200" y="183"/>
                      <a:pt x="6169" y="183"/>
                      <a:pt x="6169" y="153"/>
                    </a:cubicBezTo>
                    <a:cubicBezTo>
                      <a:pt x="6169" y="123"/>
                      <a:pt x="6169" y="123"/>
                      <a:pt x="6108" y="123"/>
                    </a:cubicBezTo>
                    <a:cubicBezTo>
                      <a:pt x="6048" y="123"/>
                      <a:pt x="5956" y="214"/>
                      <a:pt x="5926" y="274"/>
                    </a:cubicBezTo>
                    <a:cubicBezTo>
                      <a:pt x="5926" y="244"/>
                      <a:pt x="5896" y="244"/>
                      <a:pt x="5865" y="244"/>
                    </a:cubicBezTo>
                    <a:cubicBezTo>
                      <a:pt x="5865" y="254"/>
                      <a:pt x="5862" y="258"/>
                      <a:pt x="5859" y="258"/>
                    </a:cubicBezTo>
                    <a:cubicBezTo>
                      <a:pt x="5852" y="258"/>
                      <a:pt x="5845" y="244"/>
                      <a:pt x="5865" y="244"/>
                    </a:cubicBezTo>
                    <a:cubicBezTo>
                      <a:pt x="5865" y="214"/>
                      <a:pt x="5896" y="214"/>
                      <a:pt x="5926" y="214"/>
                    </a:cubicBezTo>
                    <a:lnTo>
                      <a:pt x="5926" y="183"/>
                    </a:lnTo>
                    <a:cubicBezTo>
                      <a:pt x="5911" y="153"/>
                      <a:pt x="5896" y="138"/>
                      <a:pt x="5881" y="138"/>
                    </a:cubicBezTo>
                    <a:cubicBezTo>
                      <a:pt x="5865" y="138"/>
                      <a:pt x="5850" y="153"/>
                      <a:pt x="5835" y="183"/>
                    </a:cubicBezTo>
                    <a:cubicBezTo>
                      <a:pt x="5820" y="199"/>
                      <a:pt x="5812" y="206"/>
                      <a:pt x="5808" y="206"/>
                    </a:cubicBezTo>
                    <a:cubicBezTo>
                      <a:pt x="5805" y="206"/>
                      <a:pt x="5805" y="199"/>
                      <a:pt x="5805" y="183"/>
                    </a:cubicBezTo>
                    <a:cubicBezTo>
                      <a:pt x="5783" y="162"/>
                      <a:pt x="5762" y="140"/>
                      <a:pt x="5751" y="140"/>
                    </a:cubicBezTo>
                    <a:cubicBezTo>
                      <a:pt x="5746" y="140"/>
                      <a:pt x="5744" y="144"/>
                      <a:pt x="5744" y="153"/>
                    </a:cubicBezTo>
                    <a:cubicBezTo>
                      <a:pt x="5744" y="153"/>
                      <a:pt x="5683" y="153"/>
                      <a:pt x="5683" y="92"/>
                    </a:cubicBezTo>
                    <a:cubicBezTo>
                      <a:pt x="5622" y="92"/>
                      <a:pt x="5592" y="92"/>
                      <a:pt x="5592" y="123"/>
                    </a:cubicBezTo>
                    <a:cubicBezTo>
                      <a:pt x="5592" y="158"/>
                      <a:pt x="5581" y="173"/>
                      <a:pt x="5573" y="173"/>
                    </a:cubicBezTo>
                    <a:cubicBezTo>
                      <a:pt x="5567" y="173"/>
                      <a:pt x="5561" y="165"/>
                      <a:pt x="5561" y="153"/>
                    </a:cubicBezTo>
                    <a:cubicBezTo>
                      <a:pt x="5531" y="153"/>
                      <a:pt x="5501" y="153"/>
                      <a:pt x="5501" y="214"/>
                    </a:cubicBezTo>
                    <a:cubicBezTo>
                      <a:pt x="5501" y="244"/>
                      <a:pt x="5470" y="274"/>
                      <a:pt x="5440" y="274"/>
                    </a:cubicBezTo>
                    <a:cubicBezTo>
                      <a:pt x="5415" y="287"/>
                      <a:pt x="5400" y="294"/>
                      <a:pt x="5389" y="294"/>
                    </a:cubicBezTo>
                    <a:cubicBezTo>
                      <a:pt x="5374" y="294"/>
                      <a:pt x="5366" y="280"/>
                      <a:pt x="5349" y="244"/>
                    </a:cubicBezTo>
                    <a:cubicBezTo>
                      <a:pt x="5349" y="183"/>
                      <a:pt x="5318" y="183"/>
                      <a:pt x="5318" y="183"/>
                    </a:cubicBezTo>
                    <a:cubicBezTo>
                      <a:pt x="5318" y="183"/>
                      <a:pt x="5288" y="183"/>
                      <a:pt x="5257" y="153"/>
                    </a:cubicBezTo>
                    <a:cubicBezTo>
                      <a:pt x="5248" y="144"/>
                      <a:pt x="5242" y="140"/>
                      <a:pt x="5238" y="140"/>
                    </a:cubicBezTo>
                    <a:cubicBezTo>
                      <a:pt x="5227" y="140"/>
                      <a:pt x="5227" y="162"/>
                      <a:pt x="5227" y="183"/>
                    </a:cubicBezTo>
                    <a:lnTo>
                      <a:pt x="5227" y="274"/>
                    </a:lnTo>
                    <a:cubicBezTo>
                      <a:pt x="5197" y="274"/>
                      <a:pt x="5166" y="183"/>
                      <a:pt x="5166" y="153"/>
                    </a:cubicBezTo>
                    <a:cubicBezTo>
                      <a:pt x="5166" y="174"/>
                      <a:pt x="5151" y="196"/>
                      <a:pt x="5121" y="196"/>
                    </a:cubicBezTo>
                    <a:cubicBezTo>
                      <a:pt x="5108" y="196"/>
                      <a:pt x="5093" y="192"/>
                      <a:pt x="5075" y="183"/>
                    </a:cubicBezTo>
                    <a:cubicBezTo>
                      <a:pt x="5045" y="183"/>
                      <a:pt x="4984" y="183"/>
                      <a:pt x="4984" y="153"/>
                    </a:cubicBezTo>
                    <a:cubicBezTo>
                      <a:pt x="4974" y="143"/>
                      <a:pt x="4964" y="139"/>
                      <a:pt x="4955" y="139"/>
                    </a:cubicBezTo>
                    <a:cubicBezTo>
                      <a:pt x="4937" y="139"/>
                      <a:pt x="4923" y="153"/>
                      <a:pt x="4923" y="153"/>
                    </a:cubicBezTo>
                    <a:cubicBezTo>
                      <a:pt x="4923" y="168"/>
                      <a:pt x="4915" y="176"/>
                      <a:pt x="4896" y="176"/>
                    </a:cubicBezTo>
                    <a:cubicBezTo>
                      <a:pt x="4877" y="176"/>
                      <a:pt x="4847" y="168"/>
                      <a:pt x="4801" y="153"/>
                    </a:cubicBezTo>
                    <a:cubicBezTo>
                      <a:pt x="4741" y="123"/>
                      <a:pt x="4710" y="107"/>
                      <a:pt x="4695" y="107"/>
                    </a:cubicBezTo>
                    <a:cubicBezTo>
                      <a:pt x="4680" y="107"/>
                      <a:pt x="4680" y="123"/>
                      <a:pt x="4680" y="153"/>
                    </a:cubicBezTo>
                    <a:cubicBezTo>
                      <a:pt x="4671" y="144"/>
                      <a:pt x="4662" y="140"/>
                      <a:pt x="4652" y="140"/>
                    </a:cubicBezTo>
                    <a:cubicBezTo>
                      <a:pt x="4629" y="140"/>
                      <a:pt x="4601" y="162"/>
                      <a:pt x="4558" y="183"/>
                    </a:cubicBezTo>
                    <a:cubicBezTo>
                      <a:pt x="4558" y="214"/>
                      <a:pt x="4558" y="274"/>
                      <a:pt x="4558" y="305"/>
                    </a:cubicBezTo>
                    <a:cubicBezTo>
                      <a:pt x="4558" y="355"/>
                      <a:pt x="4558" y="378"/>
                      <a:pt x="4548" y="378"/>
                    </a:cubicBezTo>
                    <a:cubicBezTo>
                      <a:pt x="4540" y="378"/>
                      <a:pt x="4525" y="363"/>
                      <a:pt x="4498" y="335"/>
                    </a:cubicBezTo>
                    <a:cubicBezTo>
                      <a:pt x="4467" y="335"/>
                      <a:pt x="4437" y="305"/>
                      <a:pt x="4437" y="274"/>
                    </a:cubicBezTo>
                    <a:cubicBezTo>
                      <a:pt x="4437" y="244"/>
                      <a:pt x="4467" y="244"/>
                      <a:pt x="4467" y="244"/>
                    </a:cubicBezTo>
                    <a:lnTo>
                      <a:pt x="4498" y="244"/>
                    </a:lnTo>
                    <a:cubicBezTo>
                      <a:pt x="4498" y="214"/>
                      <a:pt x="4498" y="183"/>
                      <a:pt x="4437" y="183"/>
                    </a:cubicBezTo>
                    <a:cubicBezTo>
                      <a:pt x="4437" y="168"/>
                      <a:pt x="4429" y="161"/>
                      <a:pt x="4422" y="161"/>
                    </a:cubicBezTo>
                    <a:cubicBezTo>
                      <a:pt x="4414" y="161"/>
                      <a:pt x="4406" y="168"/>
                      <a:pt x="4406" y="183"/>
                    </a:cubicBezTo>
                    <a:cubicBezTo>
                      <a:pt x="4376" y="153"/>
                      <a:pt x="4315" y="153"/>
                      <a:pt x="4285" y="153"/>
                    </a:cubicBezTo>
                    <a:cubicBezTo>
                      <a:pt x="4224" y="153"/>
                      <a:pt x="4163" y="153"/>
                      <a:pt x="4133" y="123"/>
                    </a:cubicBezTo>
                    <a:cubicBezTo>
                      <a:pt x="4072" y="123"/>
                      <a:pt x="4042" y="123"/>
                      <a:pt x="4042" y="153"/>
                    </a:cubicBezTo>
                    <a:cubicBezTo>
                      <a:pt x="4042" y="166"/>
                      <a:pt x="4042" y="176"/>
                      <a:pt x="4042" y="183"/>
                    </a:cubicBezTo>
                    <a:cubicBezTo>
                      <a:pt x="4023" y="146"/>
                      <a:pt x="3888" y="120"/>
                      <a:pt x="3780" y="120"/>
                    </a:cubicBezTo>
                    <a:cubicBezTo>
                      <a:pt x="3714" y="120"/>
                      <a:pt x="3658" y="130"/>
                      <a:pt x="3646" y="153"/>
                    </a:cubicBezTo>
                    <a:lnTo>
                      <a:pt x="3616" y="153"/>
                    </a:lnTo>
                    <a:cubicBezTo>
                      <a:pt x="3586" y="138"/>
                      <a:pt x="3532" y="130"/>
                      <a:pt x="3487" y="130"/>
                    </a:cubicBezTo>
                    <a:cubicBezTo>
                      <a:pt x="3441" y="130"/>
                      <a:pt x="3403" y="138"/>
                      <a:pt x="3403" y="153"/>
                    </a:cubicBezTo>
                    <a:lnTo>
                      <a:pt x="3312" y="153"/>
                    </a:lnTo>
                    <a:cubicBezTo>
                      <a:pt x="3297" y="123"/>
                      <a:pt x="3282" y="107"/>
                      <a:pt x="3266" y="107"/>
                    </a:cubicBezTo>
                    <a:cubicBezTo>
                      <a:pt x="3251" y="107"/>
                      <a:pt x="3236" y="123"/>
                      <a:pt x="3221" y="153"/>
                    </a:cubicBezTo>
                    <a:cubicBezTo>
                      <a:pt x="3199" y="174"/>
                      <a:pt x="3193" y="196"/>
                      <a:pt x="3191" y="196"/>
                    </a:cubicBezTo>
                    <a:cubicBezTo>
                      <a:pt x="3190" y="196"/>
                      <a:pt x="3190" y="192"/>
                      <a:pt x="3190" y="183"/>
                    </a:cubicBezTo>
                    <a:cubicBezTo>
                      <a:pt x="3190" y="153"/>
                      <a:pt x="3130" y="153"/>
                      <a:pt x="3039" y="153"/>
                    </a:cubicBezTo>
                    <a:cubicBezTo>
                      <a:pt x="2947" y="153"/>
                      <a:pt x="2947" y="153"/>
                      <a:pt x="2978" y="183"/>
                    </a:cubicBezTo>
                    <a:cubicBezTo>
                      <a:pt x="2953" y="191"/>
                      <a:pt x="2935" y="195"/>
                      <a:pt x="2922" y="195"/>
                    </a:cubicBezTo>
                    <a:cubicBezTo>
                      <a:pt x="2887" y="195"/>
                      <a:pt x="2887" y="167"/>
                      <a:pt x="2887" y="123"/>
                    </a:cubicBezTo>
                    <a:cubicBezTo>
                      <a:pt x="2887" y="95"/>
                      <a:pt x="2880" y="80"/>
                      <a:pt x="2871" y="80"/>
                    </a:cubicBezTo>
                    <a:cubicBezTo>
                      <a:pt x="2859" y="80"/>
                      <a:pt x="2842" y="103"/>
                      <a:pt x="2826" y="153"/>
                    </a:cubicBezTo>
                    <a:cubicBezTo>
                      <a:pt x="2809" y="203"/>
                      <a:pt x="2783" y="226"/>
                      <a:pt x="2768" y="226"/>
                    </a:cubicBezTo>
                    <a:cubicBezTo>
                      <a:pt x="2756" y="226"/>
                      <a:pt x="2751" y="211"/>
                      <a:pt x="2765" y="183"/>
                    </a:cubicBezTo>
                    <a:cubicBezTo>
                      <a:pt x="2765" y="153"/>
                      <a:pt x="2765" y="153"/>
                      <a:pt x="2795" y="153"/>
                    </a:cubicBezTo>
                    <a:lnTo>
                      <a:pt x="2795" y="92"/>
                    </a:lnTo>
                    <a:cubicBezTo>
                      <a:pt x="2765" y="92"/>
                      <a:pt x="2765" y="92"/>
                      <a:pt x="2765" y="123"/>
                    </a:cubicBezTo>
                    <a:cubicBezTo>
                      <a:pt x="2765" y="123"/>
                      <a:pt x="2735" y="123"/>
                      <a:pt x="2704" y="153"/>
                    </a:cubicBezTo>
                    <a:cubicBezTo>
                      <a:pt x="2674" y="183"/>
                      <a:pt x="2674" y="214"/>
                      <a:pt x="2704" y="244"/>
                    </a:cubicBezTo>
                    <a:cubicBezTo>
                      <a:pt x="2735" y="305"/>
                      <a:pt x="2704" y="305"/>
                      <a:pt x="2674" y="305"/>
                    </a:cubicBezTo>
                    <a:cubicBezTo>
                      <a:pt x="2613" y="244"/>
                      <a:pt x="2613" y="214"/>
                      <a:pt x="2643" y="183"/>
                    </a:cubicBezTo>
                    <a:cubicBezTo>
                      <a:pt x="2674" y="183"/>
                      <a:pt x="2674" y="153"/>
                      <a:pt x="2674" y="123"/>
                    </a:cubicBezTo>
                    <a:cubicBezTo>
                      <a:pt x="2674" y="117"/>
                      <a:pt x="2670" y="114"/>
                      <a:pt x="2663" y="114"/>
                    </a:cubicBezTo>
                    <a:cubicBezTo>
                      <a:pt x="2632" y="114"/>
                      <a:pt x="2547" y="164"/>
                      <a:pt x="2522" y="214"/>
                    </a:cubicBezTo>
                    <a:lnTo>
                      <a:pt x="2522" y="183"/>
                    </a:lnTo>
                    <a:cubicBezTo>
                      <a:pt x="2522" y="153"/>
                      <a:pt x="2491" y="153"/>
                      <a:pt x="2431" y="153"/>
                    </a:cubicBezTo>
                    <a:cubicBezTo>
                      <a:pt x="2370" y="153"/>
                      <a:pt x="2370" y="153"/>
                      <a:pt x="2370" y="183"/>
                    </a:cubicBezTo>
                    <a:cubicBezTo>
                      <a:pt x="2370" y="214"/>
                      <a:pt x="2370" y="244"/>
                      <a:pt x="2339" y="244"/>
                    </a:cubicBezTo>
                    <a:cubicBezTo>
                      <a:pt x="2370" y="244"/>
                      <a:pt x="2370" y="274"/>
                      <a:pt x="2370" y="305"/>
                    </a:cubicBezTo>
                    <a:cubicBezTo>
                      <a:pt x="2370" y="305"/>
                      <a:pt x="2309" y="274"/>
                      <a:pt x="2279" y="244"/>
                    </a:cubicBezTo>
                    <a:cubicBezTo>
                      <a:pt x="2248" y="183"/>
                      <a:pt x="2187" y="153"/>
                      <a:pt x="2096" y="153"/>
                    </a:cubicBezTo>
                    <a:cubicBezTo>
                      <a:pt x="2035" y="153"/>
                      <a:pt x="1975" y="153"/>
                      <a:pt x="1944" y="123"/>
                    </a:cubicBezTo>
                    <a:cubicBezTo>
                      <a:pt x="1883" y="123"/>
                      <a:pt x="1853" y="123"/>
                      <a:pt x="1853" y="153"/>
                    </a:cubicBezTo>
                    <a:lnTo>
                      <a:pt x="1823" y="153"/>
                    </a:lnTo>
                    <a:cubicBezTo>
                      <a:pt x="1807" y="138"/>
                      <a:pt x="1785" y="130"/>
                      <a:pt x="1766" y="130"/>
                    </a:cubicBezTo>
                    <a:cubicBezTo>
                      <a:pt x="1747" y="130"/>
                      <a:pt x="1731" y="138"/>
                      <a:pt x="1731" y="153"/>
                    </a:cubicBezTo>
                    <a:cubicBezTo>
                      <a:pt x="1731" y="163"/>
                      <a:pt x="1728" y="166"/>
                      <a:pt x="1722" y="166"/>
                    </a:cubicBezTo>
                    <a:cubicBezTo>
                      <a:pt x="1711" y="166"/>
                      <a:pt x="1691" y="153"/>
                      <a:pt x="1671" y="153"/>
                    </a:cubicBezTo>
                    <a:cubicBezTo>
                      <a:pt x="1643" y="126"/>
                      <a:pt x="1628" y="111"/>
                      <a:pt x="1623" y="111"/>
                    </a:cubicBezTo>
                    <a:cubicBezTo>
                      <a:pt x="1616" y="111"/>
                      <a:pt x="1624" y="133"/>
                      <a:pt x="1640" y="183"/>
                    </a:cubicBezTo>
                    <a:cubicBezTo>
                      <a:pt x="1640" y="214"/>
                      <a:pt x="1701" y="244"/>
                      <a:pt x="1731" y="244"/>
                    </a:cubicBezTo>
                    <a:lnTo>
                      <a:pt x="1792" y="244"/>
                    </a:lnTo>
                    <a:lnTo>
                      <a:pt x="1731" y="274"/>
                    </a:lnTo>
                    <a:cubicBezTo>
                      <a:pt x="1701" y="274"/>
                      <a:pt x="1640" y="305"/>
                      <a:pt x="1640" y="335"/>
                    </a:cubicBezTo>
                    <a:cubicBezTo>
                      <a:pt x="1640" y="335"/>
                      <a:pt x="1640" y="366"/>
                      <a:pt x="1610" y="366"/>
                    </a:cubicBezTo>
                    <a:lnTo>
                      <a:pt x="1610" y="305"/>
                    </a:lnTo>
                    <a:cubicBezTo>
                      <a:pt x="1640" y="274"/>
                      <a:pt x="1640" y="244"/>
                      <a:pt x="1640" y="214"/>
                    </a:cubicBezTo>
                    <a:cubicBezTo>
                      <a:pt x="1622" y="176"/>
                      <a:pt x="1591" y="150"/>
                      <a:pt x="1571" y="150"/>
                    </a:cubicBezTo>
                    <a:cubicBezTo>
                      <a:pt x="1558" y="150"/>
                      <a:pt x="1549" y="160"/>
                      <a:pt x="1549" y="183"/>
                    </a:cubicBezTo>
                    <a:cubicBezTo>
                      <a:pt x="1519" y="183"/>
                      <a:pt x="1519" y="183"/>
                      <a:pt x="1488" y="153"/>
                    </a:cubicBezTo>
                    <a:cubicBezTo>
                      <a:pt x="1488" y="140"/>
                      <a:pt x="1483" y="133"/>
                      <a:pt x="1477" y="133"/>
                    </a:cubicBezTo>
                    <a:cubicBezTo>
                      <a:pt x="1468" y="133"/>
                      <a:pt x="1458" y="148"/>
                      <a:pt x="1458" y="183"/>
                    </a:cubicBezTo>
                    <a:cubicBezTo>
                      <a:pt x="1443" y="214"/>
                      <a:pt x="1428" y="229"/>
                      <a:pt x="1412" y="229"/>
                    </a:cubicBezTo>
                    <a:cubicBezTo>
                      <a:pt x="1397" y="229"/>
                      <a:pt x="1382" y="214"/>
                      <a:pt x="1367" y="183"/>
                    </a:cubicBezTo>
                    <a:cubicBezTo>
                      <a:pt x="1348" y="146"/>
                      <a:pt x="1294" y="120"/>
                      <a:pt x="1256" y="120"/>
                    </a:cubicBezTo>
                    <a:cubicBezTo>
                      <a:pt x="1233" y="120"/>
                      <a:pt x="1215" y="130"/>
                      <a:pt x="1215" y="153"/>
                    </a:cubicBezTo>
                    <a:cubicBezTo>
                      <a:pt x="1215" y="189"/>
                      <a:pt x="1194" y="203"/>
                      <a:pt x="1171" y="203"/>
                    </a:cubicBezTo>
                    <a:cubicBezTo>
                      <a:pt x="1154" y="203"/>
                      <a:pt x="1136" y="196"/>
                      <a:pt x="1124" y="183"/>
                    </a:cubicBezTo>
                    <a:cubicBezTo>
                      <a:pt x="1108" y="153"/>
                      <a:pt x="1093" y="138"/>
                      <a:pt x="1082" y="138"/>
                    </a:cubicBezTo>
                    <a:cubicBezTo>
                      <a:pt x="1070" y="138"/>
                      <a:pt x="1063" y="153"/>
                      <a:pt x="1063" y="183"/>
                    </a:cubicBezTo>
                    <a:cubicBezTo>
                      <a:pt x="1063" y="139"/>
                      <a:pt x="1047" y="111"/>
                      <a:pt x="1026" y="111"/>
                    </a:cubicBezTo>
                    <a:cubicBezTo>
                      <a:pt x="1018" y="111"/>
                      <a:pt x="1010" y="114"/>
                      <a:pt x="1002" y="123"/>
                    </a:cubicBezTo>
                    <a:cubicBezTo>
                      <a:pt x="1002" y="123"/>
                      <a:pt x="972" y="123"/>
                      <a:pt x="1002" y="183"/>
                    </a:cubicBezTo>
                    <a:cubicBezTo>
                      <a:pt x="1002" y="183"/>
                      <a:pt x="972" y="214"/>
                      <a:pt x="972" y="244"/>
                    </a:cubicBezTo>
                    <a:cubicBezTo>
                      <a:pt x="972" y="244"/>
                      <a:pt x="972" y="274"/>
                      <a:pt x="972" y="305"/>
                    </a:cubicBezTo>
                    <a:cubicBezTo>
                      <a:pt x="972" y="312"/>
                      <a:pt x="966" y="316"/>
                      <a:pt x="956" y="316"/>
                    </a:cubicBezTo>
                    <a:cubicBezTo>
                      <a:pt x="928" y="316"/>
                      <a:pt x="865" y="282"/>
                      <a:pt x="820" y="214"/>
                    </a:cubicBezTo>
                    <a:lnTo>
                      <a:pt x="789" y="123"/>
                    </a:lnTo>
                    <a:lnTo>
                      <a:pt x="789" y="214"/>
                    </a:lnTo>
                    <a:cubicBezTo>
                      <a:pt x="759" y="214"/>
                      <a:pt x="728" y="214"/>
                      <a:pt x="728" y="153"/>
                    </a:cubicBezTo>
                    <a:cubicBezTo>
                      <a:pt x="728" y="123"/>
                      <a:pt x="728" y="123"/>
                      <a:pt x="698" y="123"/>
                    </a:cubicBezTo>
                    <a:cubicBezTo>
                      <a:pt x="698" y="123"/>
                      <a:pt x="698" y="123"/>
                      <a:pt x="698" y="153"/>
                    </a:cubicBezTo>
                    <a:cubicBezTo>
                      <a:pt x="698" y="211"/>
                      <a:pt x="698" y="232"/>
                      <a:pt x="690" y="232"/>
                    </a:cubicBezTo>
                    <a:cubicBezTo>
                      <a:pt x="686" y="232"/>
                      <a:pt x="679" y="225"/>
                      <a:pt x="668" y="214"/>
                    </a:cubicBezTo>
                    <a:cubicBezTo>
                      <a:pt x="652" y="168"/>
                      <a:pt x="637" y="145"/>
                      <a:pt x="622" y="145"/>
                    </a:cubicBezTo>
                    <a:cubicBezTo>
                      <a:pt x="607" y="145"/>
                      <a:pt x="592" y="168"/>
                      <a:pt x="576" y="214"/>
                    </a:cubicBezTo>
                    <a:cubicBezTo>
                      <a:pt x="576" y="153"/>
                      <a:pt x="546" y="123"/>
                      <a:pt x="516" y="123"/>
                    </a:cubicBezTo>
                    <a:lnTo>
                      <a:pt x="516" y="183"/>
                    </a:lnTo>
                    <a:cubicBezTo>
                      <a:pt x="516" y="219"/>
                      <a:pt x="505" y="234"/>
                      <a:pt x="490" y="234"/>
                    </a:cubicBezTo>
                    <a:cubicBezTo>
                      <a:pt x="480" y="234"/>
                      <a:pt x="467" y="226"/>
                      <a:pt x="455" y="214"/>
                    </a:cubicBezTo>
                    <a:cubicBezTo>
                      <a:pt x="455" y="183"/>
                      <a:pt x="455" y="168"/>
                      <a:pt x="447" y="168"/>
                    </a:cubicBezTo>
                    <a:cubicBezTo>
                      <a:pt x="440" y="168"/>
                      <a:pt x="424" y="183"/>
                      <a:pt x="394" y="214"/>
                    </a:cubicBezTo>
                    <a:cubicBezTo>
                      <a:pt x="333" y="214"/>
                      <a:pt x="333" y="214"/>
                      <a:pt x="333" y="153"/>
                    </a:cubicBezTo>
                    <a:cubicBezTo>
                      <a:pt x="333" y="123"/>
                      <a:pt x="333" y="107"/>
                      <a:pt x="329" y="107"/>
                    </a:cubicBezTo>
                    <a:cubicBezTo>
                      <a:pt x="326" y="107"/>
                      <a:pt x="318" y="123"/>
                      <a:pt x="303" y="153"/>
                    </a:cubicBezTo>
                    <a:cubicBezTo>
                      <a:pt x="288" y="183"/>
                      <a:pt x="280" y="199"/>
                      <a:pt x="269" y="199"/>
                    </a:cubicBezTo>
                    <a:cubicBezTo>
                      <a:pt x="257" y="199"/>
                      <a:pt x="242" y="183"/>
                      <a:pt x="212" y="153"/>
                    </a:cubicBezTo>
                    <a:cubicBezTo>
                      <a:pt x="212" y="138"/>
                      <a:pt x="212" y="130"/>
                      <a:pt x="208" y="130"/>
                    </a:cubicBezTo>
                    <a:cubicBezTo>
                      <a:pt x="204" y="130"/>
                      <a:pt x="197" y="138"/>
                      <a:pt x="181" y="153"/>
                    </a:cubicBezTo>
                    <a:cubicBezTo>
                      <a:pt x="181" y="244"/>
                      <a:pt x="181" y="274"/>
                      <a:pt x="212" y="274"/>
                    </a:cubicBezTo>
                    <a:cubicBezTo>
                      <a:pt x="212" y="274"/>
                      <a:pt x="212" y="274"/>
                      <a:pt x="212" y="305"/>
                    </a:cubicBezTo>
                    <a:lnTo>
                      <a:pt x="181" y="305"/>
                    </a:lnTo>
                    <a:cubicBezTo>
                      <a:pt x="151" y="305"/>
                      <a:pt x="121" y="305"/>
                      <a:pt x="60" y="335"/>
                    </a:cubicBezTo>
                    <a:cubicBezTo>
                      <a:pt x="10" y="385"/>
                      <a:pt x="1" y="435"/>
                      <a:pt x="32" y="435"/>
                    </a:cubicBezTo>
                    <a:cubicBezTo>
                      <a:pt x="39" y="435"/>
                      <a:pt x="49" y="432"/>
                      <a:pt x="60" y="426"/>
                    </a:cubicBezTo>
                    <a:lnTo>
                      <a:pt x="90" y="457"/>
                    </a:lnTo>
                    <a:cubicBezTo>
                      <a:pt x="90" y="518"/>
                      <a:pt x="98" y="548"/>
                      <a:pt x="105" y="548"/>
                    </a:cubicBezTo>
                    <a:cubicBezTo>
                      <a:pt x="113" y="548"/>
                      <a:pt x="121" y="518"/>
                      <a:pt x="121" y="457"/>
                    </a:cubicBezTo>
                    <a:cubicBezTo>
                      <a:pt x="121" y="407"/>
                      <a:pt x="121" y="384"/>
                      <a:pt x="126" y="384"/>
                    </a:cubicBezTo>
                    <a:cubicBezTo>
                      <a:pt x="130" y="384"/>
                      <a:pt x="137" y="399"/>
                      <a:pt x="151" y="426"/>
                    </a:cubicBezTo>
                    <a:cubicBezTo>
                      <a:pt x="151" y="487"/>
                      <a:pt x="181" y="487"/>
                      <a:pt x="212" y="487"/>
                    </a:cubicBezTo>
                    <a:cubicBezTo>
                      <a:pt x="242" y="487"/>
                      <a:pt x="242" y="487"/>
                      <a:pt x="242" y="548"/>
                    </a:cubicBezTo>
                    <a:cubicBezTo>
                      <a:pt x="242" y="578"/>
                      <a:pt x="242" y="609"/>
                      <a:pt x="273" y="609"/>
                    </a:cubicBezTo>
                    <a:cubicBezTo>
                      <a:pt x="303" y="609"/>
                      <a:pt x="303" y="609"/>
                      <a:pt x="303" y="578"/>
                    </a:cubicBezTo>
                    <a:cubicBezTo>
                      <a:pt x="289" y="551"/>
                      <a:pt x="294" y="536"/>
                      <a:pt x="306" y="536"/>
                    </a:cubicBezTo>
                    <a:cubicBezTo>
                      <a:pt x="321" y="536"/>
                      <a:pt x="347" y="559"/>
                      <a:pt x="364" y="609"/>
                    </a:cubicBezTo>
                    <a:cubicBezTo>
                      <a:pt x="364" y="601"/>
                      <a:pt x="364" y="591"/>
                      <a:pt x="364" y="578"/>
                    </a:cubicBezTo>
                    <a:cubicBezTo>
                      <a:pt x="364" y="533"/>
                      <a:pt x="379" y="510"/>
                      <a:pt x="398" y="510"/>
                    </a:cubicBezTo>
                    <a:cubicBezTo>
                      <a:pt x="417" y="510"/>
                      <a:pt x="440" y="533"/>
                      <a:pt x="455" y="578"/>
                    </a:cubicBezTo>
                    <a:lnTo>
                      <a:pt x="485" y="578"/>
                    </a:lnTo>
                    <a:cubicBezTo>
                      <a:pt x="516" y="578"/>
                      <a:pt x="516" y="518"/>
                      <a:pt x="516" y="487"/>
                    </a:cubicBezTo>
                    <a:cubicBezTo>
                      <a:pt x="516" y="452"/>
                      <a:pt x="516" y="437"/>
                      <a:pt x="522" y="437"/>
                    </a:cubicBezTo>
                    <a:cubicBezTo>
                      <a:pt x="526" y="437"/>
                      <a:pt x="533" y="444"/>
                      <a:pt x="546" y="457"/>
                    </a:cubicBezTo>
                    <a:cubicBezTo>
                      <a:pt x="576" y="487"/>
                      <a:pt x="576" y="518"/>
                      <a:pt x="576" y="518"/>
                    </a:cubicBezTo>
                    <a:cubicBezTo>
                      <a:pt x="576" y="578"/>
                      <a:pt x="607" y="578"/>
                      <a:pt x="637" y="578"/>
                    </a:cubicBezTo>
                    <a:cubicBezTo>
                      <a:pt x="637" y="578"/>
                      <a:pt x="698" y="578"/>
                      <a:pt x="698" y="548"/>
                    </a:cubicBezTo>
                    <a:lnTo>
                      <a:pt x="698" y="578"/>
                    </a:lnTo>
                    <a:cubicBezTo>
                      <a:pt x="718" y="578"/>
                      <a:pt x="725" y="592"/>
                      <a:pt x="727" y="592"/>
                    </a:cubicBezTo>
                    <a:cubicBezTo>
                      <a:pt x="728" y="592"/>
                      <a:pt x="728" y="589"/>
                      <a:pt x="728" y="578"/>
                    </a:cubicBezTo>
                    <a:cubicBezTo>
                      <a:pt x="728" y="578"/>
                      <a:pt x="728" y="578"/>
                      <a:pt x="789" y="609"/>
                    </a:cubicBezTo>
                    <a:cubicBezTo>
                      <a:pt x="800" y="614"/>
                      <a:pt x="812" y="617"/>
                      <a:pt x="822" y="617"/>
                    </a:cubicBezTo>
                    <a:cubicBezTo>
                      <a:pt x="868" y="617"/>
                      <a:pt x="900" y="567"/>
                      <a:pt x="850" y="518"/>
                    </a:cubicBezTo>
                    <a:cubicBezTo>
                      <a:pt x="880" y="518"/>
                      <a:pt x="880" y="457"/>
                      <a:pt x="880" y="457"/>
                    </a:cubicBezTo>
                    <a:cubicBezTo>
                      <a:pt x="880" y="426"/>
                      <a:pt x="911" y="426"/>
                      <a:pt x="941" y="426"/>
                    </a:cubicBezTo>
                    <a:lnTo>
                      <a:pt x="941" y="518"/>
                    </a:lnTo>
                    <a:cubicBezTo>
                      <a:pt x="924" y="571"/>
                      <a:pt x="937" y="603"/>
                      <a:pt x="957" y="603"/>
                    </a:cubicBezTo>
                    <a:cubicBezTo>
                      <a:pt x="971" y="603"/>
                      <a:pt x="989" y="586"/>
                      <a:pt x="1002" y="548"/>
                    </a:cubicBezTo>
                    <a:lnTo>
                      <a:pt x="1002" y="578"/>
                    </a:lnTo>
                    <a:cubicBezTo>
                      <a:pt x="1002" y="594"/>
                      <a:pt x="1002" y="601"/>
                      <a:pt x="1010" y="601"/>
                    </a:cubicBezTo>
                    <a:cubicBezTo>
                      <a:pt x="1017" y="601"/>
                      <a:pt x="1032" y="594"/>
                      <a:pt x="1063" y="578"/>
                    </a:cubicBezTo>
                    <a:cubicBezTo>
                      <a:pt x="1093" y="578"/>
                      <a:pt x="1124" y="518"/>
                      <a:pt x="1124" y="487"/>
                    </a:cubicBezTo>
                    <a:cubicBezTo>
                      <a:pt x="1124" y="426"/>
                      <a:pt x="1124" y="426"/>
                      <a:pt x="1124" y="426"/>
                    </a:cubicBezTo>
                    <a:cubicBezTo>
                      <a:pt x="1154" y="426"/>
                      <a:pt x="1154" y="426"/>
                      <a:pt x="1154" y="487"/>
                    </a:cubicBezTo>
                    <a:cubicBezTo>
                      <a:pt x="1154" y="518"/>
                      <a:pt x="1169" y="533"/>
                      <a:pt x="1188" y="533"/>
                    </a:cubicBezTo>
                    <a:cubicBezTo>
                      <a:pt x="1207" y="533"/>
                      <a:pt x="1230" y="518"/>
                      <a:pt x="1245" y="487"/>
                    </a:cubicBezTo>
                    <a:lnTo>
                      <a:pt x="1245" y="518"/>
                    </a:lnTo>
                    <a:cubicBezTo>
                      <a:pt x="1245" y="539"/>
                      <a:pt x="1245" y="561"/>
                      <a:pt x="1288" y="561"/>
                    </a:cubicBezTo>
                    <a:cubicBezTo>
                      <a:pt x="1306" y="561"/>
                      <a:pt x="1331" y="557"/>
                      <a:pt x="1367" y="548"/>
                    </a:cubicBezTo>
                    <a:cubicBezTo>
                      <a:pt x="1488" y="548"/>
                      <a:pt x="1549" y="548"/>
                      <a:pt x="1549" y="578"/>
                    </a:cubicBezTo>
                    <a:cubicBezTo>
                      <a:pt x="1549" y="584"/>
                      <a:pt x="1552" y="587"/>
                      <a:pt x="1558" y="587"/>
                    </a:cubicBezTo>
                    <a:cubicBezTo>
                      <a:pt x="1582" y="587"/>
                      <a:pt x="1651" y="537"/>
                      <a:pt x="1701" y="487"/>
                    </a:cubicBezTo>
                    <a:cubicBezTo>
                      <a:pt x="1701" y="518"/>
                      <a:pt x="1731" y="518"/>
                      <a:pt x="1762" y="518"/>
                    </a:cubicBezTo>
                    <a:cubicBezTo>
                      <a:pt x="1853" y="518"/>
                      <a:pt x="1853" y="518"/>
                      <a:pt x="1853" y="548"/>
                    </a:cubicBezTo>
                    <a:cubicBezTo>
                      <a:pt x="1865" y="525"/>
                      <a:pt x="1885" y="515"/>
                      <a:pt x="1906" y="515"/>
                    </a:cubicBezTo>
                    <a:cubicBezTo>
                      <a:pt x="1940" y="515"/>
                      <a:pt x="1975" y="541"/>
                      <a:pt x="1975" y="578"/>
                    </a:cubicBezTo>
                    <a:cubicBezTo>
                      <a:pt x="1975" y="609"/>
                      <a:pt x="1975" y="609"/>
                      <a:pt x="2035" y="609"/>
                    </a:cubicBezTo>
                    <a:cubicBezTo>
                      <a:pt x="2066" y="578"/>
                      <a:pt x="2096" y="578"/>
                      <a:pt x="2157" y="578"/>
                    </a:cubicBezTo>
                    <a:cubicBezTo>
                      <a:pt x="2218" y="578"/>
                      <a:pt x="2218" y="578"/>
                      <a:pt x="2248" y="518"/>
                    </a:cubicBezTo>
                    <a:cubicBezTo>
                      <a:pt x="2248" y="457"/>
                      <a:pt x="2248" y="457"/>
                      <a:pt x="2309" y="457"/>
                    </a:cubicBezTo>
                    <a:cubicBezTo>
                      <a:pt x="2339" y="457"/>
                      <a:pt x="2370" y="457"/>
                      <a:pt x="2370" y="487"/>
                    </a:cubicBezTo>
                    <a:cubicBezTo>
                      <a:pt x="2370" y="487"/>
                      <a:pt x="2370" y="518"/>
                      <a:pt x="2400" y="518"/>
                    </a:cubicBezTo>
                    <a:cubicBezTo>
                      <a:pt x="2431" y="518"/>
                      <a:pt x="2461" y="518"/>
                      <a:pt x="2461" y="548"/>
                    </a:cubicBezTo>
                    <a:cubicBezTo>
                      <a:pt x="2461" y="548"/>
                      <a:pt x="2491" y="578"/>
                      <a:pt x="2522" y="578"/>
                    </a:cubicBezTo>
                    <a:cubicBezTo>
                      <a:pt x="2583" y="578"/>
                      <a:pt x="2643" y="578"/>
                      <a:pt x="2643" y="639"/>
                    </a:cubicBezTo>
                    <a:cubicBezTo>
                      <a:pt x="2643" y="639"/>
                      <a:pt x="2643" y="639"/>
                      <a:pt x="2643" y="578"/>
                    </a:cubicBezTo>
                    <a:cubicBezTo>
                      <a:pt x="2643" y="557"/>
                      <a:pt x="2659" y="535"/>
                      <a:pt x="2700" y="535"/>
                    </a:cubicBezTo>
                    <a:cubicBezTo>
                      <a:pt x="2717" y="535"/>
                      <a:pt x="2738" y="539"/>
                      <a:pt x="2765" y="548"/>
                    </a:cubicBezTo>
                    <a:cubicBezTo>
                      <a:pt x="2826" y="548"/>
                      <a:pt x="2887" y="548"/>
                      <a:pt x="2887" y="518"/>
                    </a:cubicBezTo>
                    <a:cubicBezTo>
                      <a:pt x="2917" y="518"/>
                      <a:pt x="2917" y="518"/>
                      <a:pt x="2917" y="578"/>
                    </a:cubicBezTo>
                    <a:cubicBezTo>
                      <a:pt x="2917" y="609"/>
                      <a:pt x="2932" y="624"/>
                      <a:pt x="2951" y="624"/>
                    </a:cubicBezTo>
                    <a:cubicBezTo>
                      <a:pt x="2970" y="624"/>
                      <a:pt x="2993" y="609"/>
                      <a:pt x="3008" y="578"/>
                    </a:cubicBezTo>
                    <a:cubicBezTo>
                      <a:pt x="3008" y="548"/>
                      <a:pt x="3016" y="533"/>
                      <a:pt x="3027" y="533"/>
                    </a:cubicBezTo>
                    <a:cubicBezTo>
                      <a:pt x="3039" y="533"/>
                      <a:pt x="3054" y="548"/>
                      <a:pt x="3069" y="578"/>
                    </a:cubicBezTo>
                    <a:cubicBezTo>
                      <a:pt x="3069" y="578"/>
                      <a:pt x="3099" y="578"/>
                      <a:pt x="3130" y="548"/>
                    </a:cubicBezTo>
                    <a:cubicBezTo>
                      <a:pt x="3145" y="518"/>
                      <a:pt x="3152" y="502"/>
                      <a:pt x="3160" y="502"/>
                    </a:cubicBezTo>
                    <a:cubicBezTo>
                      <a:pt x="3168" y="502"/>
                      <a:pt x="3175" y="518"/>
                      <a:pt x="3190" y="548"/>
                    </a:cubicBezTo>
                    <a:cubicBezTo>
                      <a:pt x="3190" y="578"/>
                      <a:pt x="3221" y="578"/>
                      <a:pt x="3251" y="578"/>
                    </a:cubicBezTo>
                    <a:cubicBezTo>
                      <a:pt x="3266" y="563"/>
                      <a:pt x="3342" y="556"/>
                      <a:pt x="3418" y="556"/>
                    </a:cubicBezTo>
                    <a:cubicBezTo>
                      <a:pt x="3494" y="556"/>
                      <a:pt x="3570" y="563"/>
                      <a:pt x="3586" y="578"/>
                    </a:cubicBezTo>
                    <a:cubicBezTo>
                      <a:pt x="3616" y="548"/>
                      <a:pt x="3616" y="548"/>
                      <a:pt x="3646" y="548"/>
                    </a:cubicBezTo>
                    <a:cubicBezTo>
                      <a:pt x="3646" y="571"/>
                      <a:pt x="3651" y="581"/>
                      <a:pt x="3656" y="581"/>
                    </a:cubicBezTo>
                    <a:cubicBezTo>
                      <a:pt x="3665" y="581"/>
                      <a:pt x="3677" y="555"/>
                      <a:pt x="3677" y="518"/>
                    </a:cubicBezTo>
                    <a:lnTo>
                      <a:pt x="3646" y="518"/>
                    </a:lnTo>
                    <a:cubicBezTo>
                      <a:pt x="3646" y="490"/>
                      <a:pt x="3659" y="475"/>
                      <a:pt x="3672" y="475"/>
                    </a:cubicBezTo>
                    <a:cubicBezTo>
                      <a:pt x="3689" y="475"/>
                      <a:pt x="3707" y="498"/>
                      <a:pt x="3707" y="548"/>
                    </a:cubicBezTo>
                    <a:cubicBezTo>
                      <a:pt x="3722" y="578"/>
                      <a:pt x="3730" y="594"/>
                      <a:pt x="3738" y="594"/>
                    </a:cubicBezTo>
                    <a:cubicBezTo>
                      <a:pt x="3745" y="594"/>
                      <a:pt x="3753" y="578"/>
                      <a:pt x="3768" y="548"/>
                    </a:cubicBezTo>
                    <a:cubicBezTo>
                      <a:pt x="3783" y="518"/>
                      <a:pt x="3791" y="502"/>
                      <a:pt x="3798" y="502"/>
                    </a:cubicBezTo>
                    <a:cubicBezTo>
                      <a:pt x="3806" y="502"/>
                      <a:pt x="3814" y="518"/>
                      <a:pt x="3829" y="548"/>
                    </a:cubicBezTo>
                    <a:cubicBezTo>
                      <a:pt x="3829" y="578"/>
                      <a:pt x="3829" y="594"/>
                      <a:pt x="3833" y="594"/>
                    </a:cubicBezTo>
                    <a:cubicBezTo>
                      <a:pt x="3836" y="594"/>
                      <a:pt x="3844" y="578"/>
                      <a:pt x="3859" y="548"/>
                    </a:cubicBezTo>
                    <a:cubicBezTo>
                      <a:pt x="3893" y="480"/>
                      <a:pt x="3927" y="440"/>
                      <a:pt x="3951" y="440"/>
                    </a:cubicBezTo>
                    <a:cubicBezTo>
                      <a:pt x="3969" y="440"/>
                      <a:pt x="3981" y="464"/>
                      <a:pt x="3981" y="518"/>
                    </a:cubicBezTo>
                    <a:cubicBezTo>
                      <a:pt x="3981" y="578"/>
                      <a:pt x="4011" y="609"/>
                      <a:pt x="4042" y="609"/>
                    </a:cubicBezTo>
                    <a:cubicBezTo>
                      <a:pt x="4042" y="609"/>
                      <a:pt x="4042" y="578"/>
                      <a:pt x="4042" y="548"/>
                    </a:cubicBezTo>
                    <a:cubicBezTo>
                      <a:pt x="4042" y="518"/>
                      <a:pt x="4042" y="502"/>
                      <a:pt x="4049" y="502"/>
                    </a:cubicBezTo>
                    <a:cubicBezTo>
                      <a:pt x="4057" y="502"/>
                      <a:pt x="4072" y="518"/>
                      <a:pt x="4102" y="548"/>
                    </a:cubicBezTo>
                    <a:cubicBezTo>
                      <a:pt x="4136" y="598"/>
                      <a:pt x="4169" y="621"/>
                      <a:pt x="4208" y="621"/>
                    </a:cubicBezTo>
                    <a:cubicBezTo>
                      <a:pt x="4239" y="621"/>
                      <a:pt x="4274" y="606"/>
                      <a:pt x="4315" y="578"/>
                    </a:cubicBezTo>
                    <a:cubicBezTo>
                      <a:pt x="4361" y="548"/>
                      <a:pt x="4399" y="533"/>
                      <a:pt x="4418" y="533"/>
                    </a:cubicBezTo>
                    <a:cubicBezTo>
                      <a:pt x="4437" y="533"/>
                      <a:pt x="4437" y="548"/>
                      <a:pt x="4406" y="578"/>
                    </a:cubicBezTo>
                    <a:cubicBezTo>
                      <a:pt x="4371" y="614"/>
                      <a:pt x="4356" y="629"/>
                      <a:pt x="4362" y="629"/>
                    </a:cubicBezTo>
                    <a:cubicBezTo>
                      <a:pt x="4366" y="629"/>
                      <a:pt x="4381" y="621"/>
                      <a:pt x="4406" y="609"/>
                    </a:cubicBezTo>
                    <a:lnTo>
                      <a:pt x="4528" y="609"/>
                    </a:lnTo>
                    <a:cubicBezTo>
                      <a:pt x="4558" y="609"/>
                      <a:pt x="4558" y="578"/>
                      <a:pt x="4558" y="548"/>
                    </a:cubicBezTo>
                    <a:cubicBezTo>
                      <a:pt x="4577" y="586"/>
                      <a:pt x="4607" y="612"/>
                      <a:pt x="4635" y="612"/>
                    </a:cubicBezTo>
                    <a:cubicBezTo>
                      <a:pt x="4652" y="612"/>
                      <a:pt x="4668" y="602"/>
                      <a:pt x="4680" y="578"/>
                    </a:cubicBezTo>
                    <a:lnTo>
                      <a:pt x="4741" y="578"/>
                    </a:lnTo>
                    <a:cubicBezTo>
                      <a:pt x="4771" y="578"/>
                      <a:pt x="4771" y="578"/>
                      <a:pt x="4801" y="548"/>
                    </a:cubicBezTo>
                    <a:cubicBezTo>
                      <a:pt x="4810" y="539"/>
                      <a:pt x="4817" y="535"/>
                      <a:pt x="4822" y="535"/>
                    </a:cubicBezTo>
                    <a:cubicBezTo>
                      <a:pt x="4834" y="535"/>
                      <a:pt x="4841" y="557"/>
                      <a:pt x="4862" y="578"/>
                    </a:cubicBezTo>
                    <a:cubicBezTo>
                      <a:pt x="4884" y="600"/>
                      <a:pt x="4905" y="621"/>
                      <a:pt x="4916" y="621"/>
                    </a:cubicBezTo>
                    <a:cubicBezTo>
                      <a:pt x="4920" y="621"/>
                      <a:pt x="4923" y="618"/>
                      <a:pt x="4923" y="609"/>
                    </a:cubicBezTo>
                    <a:cubicBezTo>
                      <a:pt x="4923" y="578"/>
                      <a:pt x="4953" y="548"/>
                      <a:pt x="4984" y="518"/>
                    </a:cubicBezTo>
                    <a:cubicBezTo>
                      <a:pt x="4993" y="509"/>
                      <a:pt x="5002" y="505"/>
                      <a:pt x="5009" y="505"/>
                    </a:cubicBezTo>
                    <a:cubicBezTo>
                      <a:pt x="5027" y="505"/>
                      <a:pt x="5036" y="527"/>
                      <a:pt x="5014" y="548"/>
                    </a:cubicBezTo>
                    <a:cubicBezTo>
                      <a:pt x="5014" y="578"/>
                      <a:pt x="5014" y="578"/>
                      <a:pt x="5075" y="609"/>
                    </a:cubicBezTo>
                    <a:cubicBezTo>
                      <a:pt x="5075" y="609"/>
                      <a:pt x="5136" y="609"/>
                      <a:pt x="5136" y="578"/>
                    </a:cubicBezTo>
                    <a:cubicBezTo>
                      <a:pt x="5136" y="563"/>
                      <a:pt x="5174" y="556"/>
                      <a:pt x="5216" y="556"/>
                    </a:cubicBezTo>
                    <a:cubicBezTo>
                      <a:pt x="5257" y="556"/>
                      <a:pt x="5303" y="563"/>
                      <a:pt x="5318" y="578"/>
                    </a:cubicBezTo>
                    <a:lnTo>
                      <a:pt x="5349" y="578"/>
                    </a:lnTo>
                    <a:cubicBezTo>
                      <a:pt x="5379" y="578"/>
                      <a:pt x="5409" y="548"/>
                      <a:pt x="5440" y="548"/>
                    </a:cubicBezTo>
                    <a:cubicBezTo>
                      <a:pt x="5440" y="548"/>
                      <a:pt x="5440" y="548"/>
                      <a:pt x="5470" y="518"/>
                    </a:cubicBezTo>
                    <a:cubicBezTo>
                      <a:pt x="5501" y="518"/>
                      <a:pt x="5531" y="518"/>
                      <a:pt x="5531" y="578"/>
                    </a:cubicBezTo>
                    <a:cubicBezTo>
                      <a:pt x="5546" y="533"/>
                      <a:pt x="5554" y="510"/>
                      <a:pt x="5558" y="510"/>
                    </a:cubicBezTo>
                    <a:cubicBezTo>
                      <a:pt x="5561" y="510"/>
                      <a:pt x="5561" y="533"/>
                      <a:pt x="5561" y="578"/>
                    </a:cubicBezTo>
                    <a:cubicBezTo>
                      <a:pt x="5561" y="609"/>
                      <a:pt x="5561" y="624"/>
                      <a:pt x="5565" y="624"/>
                    </a:cubicBezTo>
                    <a:cubicBezTo>
                      <a:pt x="5569" y="624"/>
                      <a:pt x="5577" y="609"/>
                      <a:pt x="5592" y="578"/>
                    </a:cubicBezTo>
                    <a:cubicBezTo>
                      <a:pt x="5607" y="548"/>
                      <a:pt x="5615" y="533"/>
                      <a:pt x="5622" y="533"/>
                    </a:cubicBezTo>
                    <a:cubicBezTo>
                      <a:pt x="5630" y="533"/>
                      <a:pt x="5637" y="548"/>
                      <a:pt x="5653" y="578"/>
                    </a:cubicBezTo>
                    <a:cubicBezTo>
                      <a:pt x="5653" y="594"/>
                      <a:pt x="5660" y="601"/>
                      <a:pt x="5668" y="601"/>
                    </a:cubicBezTo>
                    <a:cubicBezTo>
                      <a:pt x="5675" y="601"/>
                      <a:pt x="5683" y="594"/>
                      <a:pt x="5683" y="578"/>
                    </a:cubicBezTo>
                    <a:cubicBezTo>
                      <a:pt x="5683" y="525"/>
                      <a:pt x="5714" y="493"/>
                      <a:pt x="5740" y="493"/>
                    </a:cubicBezTo>
                    <a:cubicBezTo>
                      <a:pt x="5758" y="493"/>
                      <a:pt x="5774" y="510"/>
                      <a:pt x="5774" y="548"/>
                    </a:cubicBezTo>
                    <a:cubicBezTo>
                      <a:pt x="5774" y="548"/>
                      <a:pt x="5805" y="548"/>
                      <a:pt x="5805" y="518"/>
                    </a:cubicBezTo>
                    <a:cubicBezTo>
                      <a:pt x="5820" y="472"/>
                      <a:pt x="5827" y="449"/>
                      <a:pt x="5831" y="449"/>
                    </a:cubicBezTo>
                    <a:cubicBezTo>
                      <a:pt x="5835" y="449"/>
                      <a:pt x="5835" y="472"/>
                      <a:pt x="5835" y="518"/>
                    </a:cubicBezTo>
                    <a:cubicBezTo>
                      <a:pt x="5850" y="548"/>
                      <a:pt x="5865" y="563"/>
                      <a:pt x="5881" y="563"/>
                    </a:cubicBezTo>
                    <a:cubicBezTo>
                      <a:pt x="5896" y="563"/>
                      <a:pt x="5911" y="548"/>
                      <a:pt x="5926" y="518"/>
                    </a:cubicBezTo>
                    <a:cubicBezTo>
                      <a:pt x="5926" y="518"/>
                      <a:pt x="5926" y="491"/>
                      <a:pt x="5935" y="491"/>
                    </a:cubicBezTo>
                    <a:cubicBezTo>
                      <a:pt x="5940" y="491"/>
                      <a:pt x="5946" y="497"/>
                      <a:pt x="5956" y="518"/>
                    </a:cubicBezTo>
                    <a:cubicBezTo>
                      <a:pt x="5992" y="535"/>
                      <a:pt x="6057" y="553"/>
                      <a:pt x="6100" y="553"/>
                    </a:cubicBezTo>
                    <a:cubicBezTo>
                      <a:pt x="6132" y="553"/>
                      <a:pt x="6152" y="543"/>
                      <a:pt x="6139" y="518"/>
                    </a:cubicBezTo>
                    <a:lnTo>
                      <a:pt x="6169" y="518"/>
                    </a:lnTo>
                    <a:cubicBezTo>
                      <a:pt x="6200" y="533"/>
                      <a:pt x="6222" y="540"/>
                      <a:pt x="6241" y="540"/>
                    </a:cubicBezTo>
                    <a:cubicBezTo>
                      <a:pt x="6260" y="540"/>
                      <a:pt x="6276" y="533"/>
                      <a:pt x="6291" y="518"/>
                    </a:cubicBezTo>
                    <a:lnTo>
                      <a:pt x="6321" y="457"/>
                    </a:lnTo>
                    <a:cubicBezTo>
                      <a:pt x="6321" y="518"/>
                      <a:pt x="6321" y="548"/>
                      <a:pt x="6352" y="548"/>
                    </a:cubicBezTo>
                    <a:cubicBezTo>
                      <a:pt x="6382" y="548"/>
                      <a:pt x="6382" y="548"/>
                      <a:pt x="6382" y="487"/>
                    </a:cubicBezTo>
                    <a:cubicBezTo>
                      <a:pt x="6352" y="457"/>
                      <a:pt x="6382" y="457"/>
                      <a:pt x="6412" y="457"/>
                    </a:cubicBezTo>
                    <a:cubicBezTo>
                      <a:pt x="6443" y="457"/>
                      <a:pt x="6473" y="487"/>
                      <a:pt x="6473" y="518"/>
                    </a:cubicBezTo>
                    <a:cubicBezTo>
                      <a:pt x="6473" y="482"/>
                      <a:pt x="6484" y="467"/>
                      <a:pt x="6492" y="467"/>
                    </a:cubicBezTo>
                    <a:cubicBezTo>
                      <a:pt x="6498" y="467"/>
                      <a:pt x="6504" y="475"/>
                      <a:pt x="6504" y="487"/>
                    </a:cubicBezTo>
                    <a:cubicBezTo>
                      <a:pt x="6534" y="518"/>
                      <a:pt x="6564" y="518"/>
                      <a:pt x="6595" y="518"/>
                    </a:cubicBezTo>
                    <a:lnTo>
                      <a:pt x="6656" y="518"/>
                    </a:lnTo>
                    <a:cubicBezTo>
                      <a:pt x="6686" y="518"/>
                      <a:pt x="6716" y="518"/>
                      <a:pt x="6686" y="487"/>
                    </a:cubicBezTo>
                    <a:cubicBezTo>
                      <a:pt x="6686" y="457"/>
                      <a:pt x="6686" y="426"/>
                      <a:pt x="6716" y="426"/>
                    </a:cubicBezTo>
                    <a:cubicBezTo>
                      <a:pt x="6716" y="416"/>
                      <a:pt x="6720" y="413"/>
                      <a:pt x="6723" y="413"/>
                    </a:cubicBezTo>
                    <a:cubicBezTo>
                      <a:pt x="6730" y="413"/>
                      <a:pt x="6737" y="426"/>
                      <a:pt x="6716" y="426"/>
                    </a:cubicBezTo>
                    <a:cubicBezTo>
                      <a:pt x="6716" y="457"/>
                      <a:pt x="6716" y="487"/>
                      <a:pt x="6747" y="487"/>
                    </a:cubicBezTo>
                    <a:cubicBezTo>
                      <a:pt x="6747" y="487"/>
                      <a:pt x="6747" y="518"/>
                      <a:pt x="6747" y="518"/>
                    </a:cubicBezTo>
                    <a:cubicBezTo>
                      <a:pt x="6733" y="559"/>
                      <a:pt x="6750" y="575"/>
                      <a:pt x="6776" y="575"/>
                    </a:cubicBezTo>
                    <a:cubicBezTo>
                      <a:pt x="6808" y="575"/>
                      <a:pt x="6852" y="551"/>
                      <a:pt x="6868" y="518"/>
                    </a:cubicBezTo>
                    <a:cubicBezTo>
                      <a:pt x="6884" y="487"/>
                      <a:pt x="6899" y="472"/>
                      <a:pt x="6910" y="472"/>
                    </a:cubicBezTo>
                    <a:cubicBezTo>
                      <a:pt x="6922" y="472"/>
                      <a:pt x="6929" y="487"/>
                      <a:pt x="6929" y="518"/>
                    </a:cubicBezTo>
                    <a:cubicBezTo>
                      <a:pt x="6929" y="544"/>
                      <a:pt x="6934" y="555"/>
                      <a:pt x="6942" y="555"/>
                    </a:cubicBezTo>
                    <a:cubicBezTo>
                      <a:pt x="6960" y="555"/>
                      <a:pt x="6990" y="491"/>
                      <a:pt x="6990" y="426"/>
                    </a:cubicBezTo>
                    <a:lnTo>
                      <a:pt x="7020" y="335"/>
                    </a:lnTo>
                    <a:lnTo>
                      <a:pt x="7020" y="426"/>
                    </a:lnTo>
                    <a:cubicBezTo>
                      <a:pt x="7037" y="512"/>
                      <a:pt x="7045" y="549"/>
                      <a:pt x="7065" y="549"/>
                    </a:cubicBezTo>
                    <a:cubicBezTo>
                      <a:pt x="7080" y="549"/>
                      <a:pt x="7102" y="527"/>
                      <a:pt x="7142" y="487"/>
                    </a:cubicBezTo>
                    <a:cubicBezTo>
                      <a:pt x="7157" y="472"/>
                      <a:pt x="7165" y="464"/>
                      <a:pt x="7169" y="464"/>
                    </a:cubicBezTo>
                    <a:cubicBezTo>
                      <a:pt x="7172" y="464"/>
                      <a:pt x="7172" y="472"/>
                      <a:pt x="7172" y="487"/>
                    </a:cubicBezTo>
                    <a:cubicBezTo>
                      <a:pt x="7172" y="518"/>
                      <a:pt x="7203" y="518"/>
                      <a:pt x="7264" y="518"/>
                    </a:cubicBezTo>
                    <a:cubicBezTo>
                      <a:pt x="7355" y="518"/>
                      <a:pt x="7385" y="518"/>
                      <a:pt x="7385" y="487"/>
                    </a:cubicBezTo>
                    <a:lnTo>
                      <a:pt x="7415" y="487"/>
                    </a:lnTo>
                    <a:cubicBezTo>
                      <a:pt x="7428" y="525"/>
                      <a:pt x="7446" y="542"/>
                      <a:pt x="7461" y="542"/>
                    </a:cubicBezTo>
                    <a:cubicBezTo>
                      <a:pt x="7481" y="542"/>
                      <a:pt x="7494" y="510"/>
                      <a:pt x="7476" y="457"/>
                    </a:cubicBezTo>
                    <a:lnTo>
                      <a:pt x="7537" y="457"/>
                    </a:lnTo>
                    <a:lnTo>
                      <a:pt x="7537" y="518"/>
                    </a:lnTo>
                    <a:cubicBezTo>
                      <a:pt x="7537" y="548"/>
                      <a:pt x="7567" y="548"/>
                      <a:pt x="7780" y="548"/>
                    </a:cubicBezTo>
                    <a:cubicBezTo>
                      <a:pt x="7993" y="548"/>
                      <a:pt x="8023" y="548"/>
                      <a:pt x="8023" y="487"/>
                    </a:cubicBezTo>
                    <a:cubicBezTo>
                      <a:pt x="8039" y="442"/>
                      <a:pt x="8046" y="419"/>
                      <a:pt x="8050" y="419"/>
                    </a:cubicBezTo>
                    <a:cubicBezTo>
                      <a:pt x="8054" y="419"/>
                      <a:pt x="8054" y="442"/>
                      <a:pt x="8054" y="487"/>
                    </a:cubicBezTo>
                    <a:cubicBezTo>
                      <a:pt x="8054" y="509"/>
                      <a:pt x="8069" y="530"/>
                      <a:pt x="8078" y="530"/>
                    </a:cubicBezTo>
                    <a:cubicBezTo>
                      <a:pt x="8082" y="530"/>
                      <a:pt x="8084" y="527"/>
                      <a:pt x="8084" y="518"/>
                    </a:cubicBezTo>
                    <a:cubicBezTo>
                      <a:pt x="8084" y="518"/>
                      <a:pt x="8145" y="518"/>
                      <a:pt x="8175" y="548"/>
                    </a:cubicBezTo>
                    <a:cubicBezTo>
                      <a:pt x="8201" y="574"/>
                      <a:pt x="8221" y="583"/>
                      <a:pt x="8236" y="583"/>
                    </a:cubicBezTo>
                    <a:cubicBezTo>
                      <a:pt x="8256" y="583"/>
                      <a:pt x="8267" y="566"/>
                      <a:pt x="8267" y="548"/>
                    </a:cubicBezTo>
                    <a:cubicBezTo>
                      <a:pt x="8254" y="522"/>
                      <a:pt x="8252" y="513"/>
                      <a:pt x="8256" y="513"/>
                    </a:cubicBezTo>
                    <a:cubicBezTo>
                      <a:pt x="8262" y="513"/>
                      <a:pt x="8279" y="531"/>
                      <a:pt x="8297" y="548"/>
                    </a:cubicBezTo>
                    <a:cubicBezTo>
                      <a:pt x="8297" y="570"/>
                      <a:pt x="8312" y="591"/>
                      <a:pt x="8321" y="591"/>
                    </a:cubicBezTo>
                    <a:cubicBezTo>
                      <a:pt x="8325" y="591"/>
                      <a:pt x="8327" y="587"/>
                      <a:pt x="8327" y="578"/>
                    </a:cubicBezTo>
                    <a:cubicBezTo>
                      <a:pt x="8345" y="561"/>
                      <a:pt x="8403" y="543"/>
                      <a:pt x="8449" y="543"/>
                    </a:cubicBezTo>
                    <a:cubicBezTo>
                      <a:pt x="8483" y="543"/>
                      <a:pt x="8510" y="553"/>
                      <a:pt x="8510" y="578"/>
                    </a:cubicBezTo>
                    <a:lnTo>
                      <a:pt x="8540" y="578"/>
                    </a:lnTo>
                    <a:cubicBezTo>
                      <a:pt x="8540" y="548"/>
                      <a:pt x="8601" y="548"/>
                      <a:pt x="8662" y="548"/>
                    </a:cubicBezTo>
                    <a:cubicBezTo>
                      <a:pt x="8692" y="548"/>
                      <a:pt x="8723" y="548"/>
                      <a:pt x="8723" y="578"/>
                    </a:cubicBezTo>
                    <a:cubicBezTo>
                      <a:pt x="8707" y="594"/>
                      <a:pt x="8707" y="601"/>
                      <a:pt x="8719" y="601"/>
                    </a:cubicBezTo>
                    <a:cubicBezTo>
                      <a:pt x="8730" y="601"/>
                      <a:pt x="8753" y="594"/>
                      <a:pt x="8783" y="578"/>
                    </a:cubicBezTo>
                    <a:cubicBezTo>
                      <a:pt x="8783" y="578"/>
                      <a:pt x="8814" y="518"/>
                      <a:pt x="8844" y="518"/>
                    </a:cubicBezTo>
                    <a:cubicBezTo>
                      <a:pt x="8844" y="487"/>
                      <a:pt x="8874" y="457"/>
                      <a:pt x="8905" y="457"/>
                    </a:cubicBezTo>
                    <a:lnTo>
                      <a:pt x="8905" y="487"/>
                    </a:lnTo>
                    <a:lnTo>
                      <a:pt x="8905" y="548"/>
                    </a:lnTo>
                    <a:cubicBezTo>
                      <a:pt x="8935" y="548"/>
                      <a:pt x="8935" y="548"/>
                      <a:pt x="8935" y="518"/>
                    </a:cubicBezTo>
                    <a:cubicBezTo>
                      <a:pt x="8966" y="548"/>
                      <a:pt x="8996" y="548"/>
                      <a:pt x="9057" y="548"/>
                    </a:cubicBezTo>
                    <a:cubicBezTo>
                      <a:pt x="9087" y="548"/>
                      <a:pt x="9148" y="548"/>
                      <a:pt x="9178" y="518"/>
                    </a:cubicBezTo>
                    <a:cubicBezTo>
                      <a:pt x="9178" y="548"/>
                      <a:pt x="9216" y="563"/>
                      <a:pt x="9258" y="563"/>
                    </a:cubicBezTo>
                    <a:cubicBezTo>
                      <a:pt x="9300" y="563"/>
                      <a:pt x="9346" y="548"/>
                      <a:pt x="9361" y="518"/>
                    </a:cubicBezTo>
                    <a:cubicBezTo>
                      <a:pt x="9361" y="502"/>
                      <a:pt x="9368" y="495"/>
                      <a:pt x="9380" y="495"/>
                    </a:cubicBezTo>
                    <a:cubicBezTo>
                      <a:pt x="9391" y="495"/>
                      <a:pt x="9406" y="502"/>
                      <a:pt x="9422" y="518"/>
                    </a:cubicBezTo>
                    <a:cubicBezTo>
                      <a:pt x="9437" y="533"/>
                      <a:pt x="9444" y="540"/>
                      <a:pt x="9448" y="540"/>
                    </a:cubicBezTo>
                    <a:cubicBezTo>
                      <a:pt x="9452" y="540"/>
                      <a:pt x="9452" y="533"/>
                      <a:pt x="9452" y="518"/>
                    </a:cubicBezTo>
                    <a:cubicBezTo>
                      <a:pt x="9461" y="509"/>
                      <a:pt x="9470" y="505"/>
                      <a:pt x="9479" y="505"/>
                    </a:cubicBezTo>
                    <a:cubicBezTo>
                      <a:pt x="9500" y="505"/>
                      <a:pt x="9522" y="527"/>
                      <a:pt x="9543" y="548"/>
                    </a:cubicBezTo>
                    <a:cubicBezTo>
                      <a:pt x="9561" y="584"/>
                      <a:pt x="9568" y="598"/>
                      <a:pt x="9578" y="598"/>
                    </a:cubicBezTo>
                    <a:cubicBezTo>
                      <a:pt x="9584" y="598"/>
                      <a:pt x="9591" y="591"/>
                      <a:pt x="9604" y="578"/>
                    </a:cubicBezTo>
                    <a:cubicBezTo>
                      <a:pt x="9665" y="548"/>
                      <a:pt x="9695" y="548"/>
                      <a:pt x="9726" y="548"/>
                    </a:cubicBezTo>
                    <a:cubicBezTo>
                      <a:pt x="9786" y="518"/>
                      <a:pt x="9817" y="518"/>
                      <a:pt x="9786" y="487"/>
                    </a:cubicBezTo>
                    <a:cubicBezTo>
                      <a:pt x="9786" y="468"/>
                      <a:pt x="9799" y="448"/>
                      <a:pt x="9808" y="436"/>
                    </a:cubicBezTo>
                    <a:lnTo>
                      <a:pt x="9808" y="436"/>
                    </a:lnTo>
                    <a:cubicBezTo>
                      <a:pt x="9793" y="457"/>
                      <a:pt x="9817" y="461"/>
                      <a:pt x="9817" y="487"/>
                    </a:cubicBezTo>
                    <a:cubicBezTo>
                      <a:pt x="9847" y="518"/>
                      <a:pt x="9908" y="518"/>
                      <a:pt x="9938" y="518"/>
                    </a:cubicBezTo>
                    <a:lnTo>
                      <a:pt x="10030" y="518"/>
                    </a:lnTo>
                    <a:cubicBezTo>
                      <a:pt x="10060" y="548"/>
                      <a:pt x="10083" y="563"/>
                      <a:pt x="10098" y="563"/>
                    </a:cubicBezTo>
                    <a:cubicBezTo>
                      <a:pt x="10113" y="563"/>
                      <a:pt x="10121" y="548"/>
                      <a:pt x="10121" y="518"/>
                    </a:cubicBezTo>
                    <a:lnTo>
                      <a:pt x="10121" y="487"/>
                    </a:lnTo>
                    <a:cubicBezTo>
                      <a:pt x="10137" y="521"/>
                      <a:pt x="10227" y="545"/>
                      <a:pt x="10310" y="545"/>
                    </a:cubicBezTo>
                    <a:cubicBezTo>
                      <a:pt x="10378" y="545"/>
                      <a:pt x="10441" y="528"/>
                      <a:pt x="10455" y="487"/>
                    </a:cubicBezTo>
                    <a:lnTo>
                      <a:pt x="10455" y="548"/>
                    </a:lnTo>
                    <a:cubicBezTo>
                      <a:pt x="10455" y="578"/>
                      <a:pt x="10455" y="578"/>
                      <a:pt x="10516" y="578"/>
                    </a:cubicBezTo>
                    <a:cubicBezTo>
                      <a:pt x="10546" y="578"/>
                      <a:pt x="10637" y="548"/>
                      <a:pt x="10729" y="548"/>
                    </a:cubicBezTo>
                    <a:cubicBezTo>
                      <a:pt x="10820" y="548"/>
                      <a:pt x="10881" y="548"/>
                      <a:pt x="10881" y="518"/>
                    </a:cubicBezTo>
                    <a:cubicBezTo>
                      <a:pt x="10911" y="518"/>
                      <a:pt x="10911" y="518"/>
                      <a:pt x="10911" y="548"/>
                    </a:cubicBezTo>
                    <a:cubicBezTo>
                      <a:pt x="10881" y="578"/>
                      <a:pt x="10911" y="578"/>
                      <a:pt x="10941" y="578"/>
                    </a:cubicBezTo>
                    <a:cubicBezTo>
                      <a:pt x="10941" y="578"/>
                      <a:pt x="10972" y="548"/>
                      <a:pt x="10972" y="518"/>
                    </a:cubicBezTo>
                    <a:cubicBezTo>
                      <a:pt x="10972" y="502"/>
                      <a:pt x="10972" y="495"/>
                      <a:pt x="10979" y="495"/>
                    </a:cubicBezTo>
                    <a:cubicBezTo>
                      <a:pt x="10987" y="495"/>
                      <a:pt x="11002" y="502"/>
                      <a:pt x="11033" y="518"/>
                    </a:cubicBezTo>
                    <a:cubicBezTo>
                      <a:pt x="11063" y="533"/>
                      <a:pt x="11101" y="540"/>
                      <a:pt x="11135" y="540"/>
                    </a:cubicBezTo>
                    <a:cubicBezTo>
                      <a:pt x="11169" y="540"/>
                      <a:pt x="11200" y="533"/>
                      <a:pt x="11215" y="518"/>
                    </a:cubicBezTo>
                    <a:cubicBezTo>
                      <a:pt x="11245" y="518"/>
                      <a:pt x="11276" y="518"/>
                      <a:pt x="11276" y="548"/>
                    </a:cubicBezTo>
                    <a:cubicBezTo>
                      <a:pt x="11293" y="566"/>
                      <a:pt x="11311" y="583"/>
                      <a:pt x="11334" y="583"/>
                    </a:cubicBezTo>
                    <a:cubicBezTo>
                      <a:pt x="11351" y="583"/>
                      <a:pt x="11372" y="574"/>
                      <a:pt x="11397" y="548"/>
                    </a:cubicBezTo>
                    <a:cubicBezTo>
                      <a:pt x="11428" y="548"/>
                      <a:pt x="11428" y="548"/>
                      <a:pt x="11428" y="578"/>
                    </a:cubicBezTo>
                    <a:cubicBezTo>
                      <a:pt x="11445" y="596"/>
                      <a:pt x="11453" y="614"/>
                      <a:pt x="11456" y="614"/>
                    </a:cubicBezTo>
                    <a:cubicBezTo>
                      <a:pt x="11458" y="614"/>
                      <a:pt x="11458" y="604"/>
                      <a:pt x="11458" y="578"/>
                    </a:cubicBezTo>
                    <a:cubicBezTo>
                      <a:pt x="11489" y="563"/>
                      <a:pt x="11519" y="556"/>
                      <a:pt x="11549" y="556"/>
                    </a:cubicBezTo>
                    <a:cubicBezTo>
                      <a:pt x="11580" y="556"/>
                      <a:pt x="11610" y="563"/>
                      <a:pt x="11640" y="578"/>
                    </a:cubicBezTo>
                    <a:cubicBezTo>
                      <a:pt x="11671" y="578"/>
                      <a:pt x="11701" y="578"/>
                      <a:pt x="11701" y="548"/>
                    </a:cubicBezTo>
                    <a:lnTo>
                      <a:pt x="11701" y="518"/>
                    </a:lnTo>
                    <a:cubicBezTo>
                      <a:pt x="11701" y="548"/>
                      <a:pt x="11701" y="563"/>
                      <a:pt x="11705" y="563"/>
                    </a:cubicBezTo>
                    <a:cubicBezTo>
                      <a:pt x="11709" y="563"/>
                      <a:pt x="11716" y="548"/>
                      <a:pt x="11732" y="518"/>
                    </a:cubicBezTo>
                    <a:cubicBezTo>
                      <a:pt x="11732" y="502"/>
                      <a:pt x="11739" y="495"/>
                      <a:pt x="11747" y="495"/>
                    </a:cubicBezTo>
                    <a:cubicBezTo>
                      <a:pt x="11754" y="495"/>
                      <a:pt x="11762" y="502"/>
                      <a:pt x="11762" y="518"/>
                    </a:cubicBezTo>
                    <a:cubicBezTo>
                      <a:pt x="11792" y="548"/>
                      <a:pt x="11823" y="548"/>
                      <a:pt x="11823" y="548"/>
                    </a:cubicBezTo>
                    <a:cubicBezTo>
                      <a:pt x="11823" y="548"/>
                      <a:pt x="11975" y="518"/>
                      <a:pt x="12096" y="518"/>
                    </a:cubicBezTo>
                    <a:cubicBezTo>
                      <a:pt x="12279" y="518"/>
                      <a:pt x="12340" y="518"/>
                      <a:pt x="12340" y="487"/>
                    </a:cubicBezTo>
                    <a:cubicBezTo>
                      <a:pt x="12355" y="472"/>
                      <a:pt x="12362" y="464"/>
                      <a:pt x="12370" y="464"/>
                    </a:cubicBezTo>
                    <a:cubicBezTo>
                      <a:pt x="12378" y="464"/>
                      <a:pt x="12385" y="472"/>
                      <a:pt x="12400" y="487"/>
                    </a:cubicBezTo>
                    <a:cubicBezTo>
                      <a:pt x="12431" y="518"/>
                      <a:pt x="12461" y="518"/>
                      <a:pt x="12461" y="518"/>
                    </a:cubicBezTo>
                    <a:cubicBezTo>
                      <a:pt x="12492" y="518"/>
                      <a:pt x="12522" y="518"/>
                      <a:pt x="12522" y="548"/>
                    </a:cubicBezTo>
                    <a:cubicBezTo>
                      <a:pt x="12552" y="518"/>
                      <a:pt x="12552" y="518"/>
                      <a:pt x="12583" y="518"/>
                    </a:cubicBezTo>
                    <a:cubicBezTo>
                      <a:pt x="12583" y="548"/>
                      <a:pt x="12583" y="563"/>
                      <a:pt x="12587" y="563"/>
                    </a:cubicBezTo>
                    <a:cubicBezTo>
                      <a:pt x="12590" y="563"/>
                      <a:pt x="12598" y="548"/>
                      <a:pt x="12613" y="518"/>
                    </a:cubicBezTo>
                    <a:cubicBezTo>
                      <a:pt x="12628" y="487"/>
                      <a:pt x="12636" y="472"/>
                      <a:pt x="12640" y="472"/>
                    </a:cubicBezTo>
                    <a:cubicBezTo>
                      <a:pt x="12644" y="472"/>
                      <a:pt x="12644" y="487"/>
                      <a:pt x="12644" y="518"/>
                    </a:cubicBezTo>
                    <a:cubicBezTo>
                      <a:pt x="12644" y="562"/>
                      <a:pt x="12676" y="590"/>
                      <a:pt x="12694" y="590"/>
                    </a:cubicBezTo>
                    <a:cubicBezTo>
                      <a:pt x="12700" y="590"/>
                      <a:pt x="12704" y="587"/>
                      <a:pt x="12704" y="578"/>
                    </a:cubicBezTo>
                    <a:cubicBezTo>
                      <a:pt x="12704" y="518"/>
                      <a:pt x="12735" y="548"/>
                      <a:pt x="12765" y="487"/>
                    </a:cubicBezTo>
                    <a:cubicBezTo>
                      <a:pt x="12796" y="487"/>
                      <a:pt x="12826" y="487"/>
                      <a:pt x="12826" y="548"/>
                    </a:cubicBezTo>
                    <a:cubicBezTo>
                      <a:pt x="12835" y="557"/>
                      <a:pt x="12852" y="561"/>
                      <a:pt x="12871" y="561"/>
                    </a:cubicBezTo>
                    <a:cubicBezTo>
                      <a:pt x="12917" y="561"/>
                      <a:pt x="12978" y="539"/>
                      <a:pt x="12978" y="518"/>
                    </a:cubicBezTo>
                    <a:cubicBezTo>
                      <a:pt x="12978" y="487"/>
                      <a:pt x="12986" y="472"/>
                      <a:pt x="12993" y="472"/>
                    </a:cubicBezTo>
                    <a:cubicBezTo>
                      <a:pt x="13001" y="472"/>
                      <a:pt x="13008" y="487"/>
                      <a:pt x="13008" y="518"/>
                    </a:cubicBezTo>
                    <a:cubicBezTo>
                      <a:pt x="13008" y="548"/>
                      <a:pt x="13039" y="548"/>
                      <a:pt x="13069" y="548"/>
                    </a:cubicBezTo>
                    <a:cubicBezTo>
                      <a:pt x="13078" y="539"/>
                      <a:pt x="13084" y="535"/>
                      <a:pt x="13089" y="535"/>
                    </a:cubicBezTo>
                    <a:cubicBezTo>
                      <a:pt x="13099" y="535"/>
                      <a:pt x="13099" y="557"/>
                      <a:pt x="13099" y="578"/>
                    </a:cubicBezTo>
                    <a:cubicBezTo>
                      <a:pt x="13069" y="609"/>
                      <a:pt x="13099" y="609"/>
                      <a:pt x="13130" y="609"/>
                    </a:cubicBezTo>
                    <a:cubicBezTo>
                      <a:pt x="13160" y="578"/>
                      <a:pt x="13251" y="578"/>
                      <a:pt x="13343" y="578"/>
                    </a:cubicBezTo>
                    <a:cubicBezTo>
                      <a:pt x="13464" y="578"/>
                      <a:pt x="13495" y="548"/>
                      <a:pt x="13525" y="487"/>
                    </a:cubicBezTo>
                    <a:lnTo>
                      <a:pt x="13555" y="426"/>
                    </a:lnTo>
                    <a:lnTo>
                      <a:pt x="13555" y="487"/>
                    </a:lnTo>
                    <a:cubicBezTo>
                      <a:pt x="13555" y="518"/>
                      <a:pt x="13586" y="578"/>
                      <a:pt x="13586" y="578"/>
                    </a:cubicBezTo>
                    <a:cubicBezTo>
                      <a:pt x="13616" y="578"/>
                      <a:pt x="13616" y="548"/>
                      <a:pt x="13616" y="518"/>
                    </a:cubicBezTo>
                    <a:cubicBezTo>
                      <a:pt x="13616" y="502"/>
                      <a:pt x="13624" y="495"/>
                      <a:pt x="13635" y="495"/>
                    </a:cubicBezTo>
                    <a:cubicBezTo>
                      <a:pt x="13647" y="495"/>
                      <a:pt x="13662" y="502"/>
                      <a:pt x="13677" y="518"/>
                    </a:cubicBezTo>
                    <a:cubicBezTo>
                      <a:pt x="13707" y="533"/>
                      <a:pt x="13723" y="540"/>
                      <a:pt x="13734" y="540"/>
                    </a:cubicBezTo>
                    <a:cubicBezTo>
                      <a:pt x="13745" y="540"/>
                      <a:pt x="13753" y="533"/>
                      <a:pt x="13768" y="518"/>
                    </a:cubicBezTo>
                    <a:cubicBezTo>
                      <a:pt x="13799" y="518"/>
                      <a:pt x="13829" y="518"/>
                      <a:pt x="13859" y="548"/>
                    </a:cubicBezTo>
                    <a:cubicBezTo>
                      <a:pt x="13859" y="548"/>
                      <a:pt x="13859" y="548"/>
                      <a:pt x="13890" y="518"/>
                    </a:cubicBezTo>
                    <a:cubicBezTo>
                      <a:pt x="13890" y="502"/>
                      <a:pt x="13890" y="495"/>
                      <a:pt x="13894" y="495"/>
                    </a:cubicBezTo>
                    <a:cubicBezTo>
                      <a:pt x="13897" y="495"/>
                      <a:pt x="13905" y="502"/>
                      <a:pt x="13920" y="518"/>
                    </a:cubicBezTo>
                    <a:cubicBezTo>
                      <a:pt x="13938" y="553"/>
                      <a:pt x="13966" y="568"/>
                      <a:pt x="13987" y="568"/>
                    </a:cubicBezTo>
                    <a:cubicBezTo>
                      <a:pt x="14001" y="568"/>
                      <a:pt x="14011" y="561"/>
                      <a:pt x="14011" y="548"/>
                    </a:cubicBezTo>
                    <a:cubicBezTo>
                      <a:pt x="14011" y="518"/>
                      <a:pt x="14042" y="518"/>
                      <a:pt x="14072" y="518"/>
                    </a:cubicBezTo>
                    <a:cubicBezTo>
                      <a:pt x="14103" y="518"/>
                      <a:pt x="14133" y="518"/>
                      <a:pt x="14133" y="487"/>
                    </a:cubicBezTo>
                    <a:lnTo>
                      <a:pt x="14194" y="487"/>
                    </a:lnTo>
                    <a:cubicBezTo>
                      <a:pt x="14224" y="487"/>
                      <a:pt x="14194" y="518"/>
                      <a:pt x="14163" y="518"/>
                    </a:cubicBezTo>
                    <a:lnTo>
                      <a:pt x="14194" y="548"/>
                    </a:lnTo>
                    <a:cubicBezTo>
                      <a:pt x="14255" y="548"/>
                      <a:pt x="14255" y="548"/>
                      <a:pt x="14285" y="518"/>
                    </a:cubicBezTo>
                    <a:cubicBezTo>
                      <a:pt x="14300" y="487"/>
                      <a:pt x="14308" y="472"/>
                      <a:pt x="14312" y="472"/>
                    </a:cubicBezTo>
                    <a:cubicBezTo>
                      <a:pt x="14315" y="472"/>
                      <a:pt x="14315" y="487"/>
                      <a:pt x="14315" y="518"/>
                    </a:cubicBezTo>
                    <a:cubicBezTo>
                      <a:pt x="14315" y="539"/>
                      <a:pt x="14331" y="561"/>
                      <a:pt x="14350" y="561"/>
                    </a:cubicBezTo>
                    <a:cubicBezTo>
                      <a:pt x="14358" y="561"/>
                      <a:pt x="14367" y="557"/>
                      <a:pt x="14376" y="548"/>
                    </a:cubicBezTo>
                    <a:cubicBezTo>
                      <a:pt x="14376" y="522"/>
                      <a:pt x="14382" y="513"/>
                      <a:pt x="14388" y="513"/>
                    </a:cubicBezTo>
                    <a:cubicBezTo>
                      <a:pt x="14396" y="513"/>
                      <a:pt x="14407" y="531"/>
                      <a:pt x="14407" y="548"/>
                    </a:cubicBezTo>
                    <a:cubicBezTo>
                      <a:pt x="14391" y="594"/>
                      <a:pt x="14384" y="616"/>
                      <a:pt x="14395" y="616"/>
                    </a:cubicBezTo>
                    <a:cubicBezTo>
                      <a:pt x="14407" y="616"/>
                      <a:pt x="14437" y="594"/>
                      <a:pt x="14498" y="548"/>
                    </a:cubicBezTo>
                    <a:cubicBezTo>
                      <a:pt x="14528" y="548"/>
                      <a:pt x="14619" y="518"/>
                      <a:pt x="14710" y="518"/>
                    </a:cubicBezTo>
                    <a:cubicBezTo>
                      <a:pt x="14802" y="518"/>
                      <a:pt x="14862" y="518"/>
                      <a:pt x="14862" y="578"/>
                    </a:cubicBezTo>
                    <a:cubicBezTo>
                      <a:pt x="14862" y="584"/>
                      <a:pt x="14863" y="589"/>
                      <a:pt x="14863" y="594"/>
                    </a:cubicBezTo>
                    <a:lnTo>
                      <a:pt x="14863" y="594"/>
                    </a:lnTo>
                    <a:cubicBezTo>
                      <a:pt x="14868" y="548"/>
                      <a:pt x="14901" y="548"/>
                      <a:pt x="14984" y="548"/>
                    </a:cubicBezTo>
                    <a:cubicBezTo>
                      <a:pt x="15002" y="557"/>
                      <a:pt x="15020" y="561"/>
                      <a:pt x="15037" y="561"/>
                    </a:cubicBezTo>
                    <a:cubicBezTo>
                      <a:pt x="15078" y="561"/>
                      <a:pt x="15115" y="539"/>
                      <a:pt x="15136" y="518"/>
                    </a:cubicBezTo>
                    <a:lnTo>
                      <a:pt x="15075" y="518"/>
                    </a:lnTo>
                    <a:cubicBezTo>
                      <a:pt x="15075" y="467"/>
                      <a:pt x="15084" y="445"/>
                      <a:pt x="15098" y="445"/>
                    </a:cubicBezTo>
                    <a:cubicBezTo>
                      <a:pt x="15109" y="445"/>
                      <a:pt x="15122" y="460"/>
                      <a:pt x="15136" y="487"/>
                    </a:cubicBezTo>
                    <a:cubicBezTo>
                      <a:pt x="15166" y="487"/>
                      <a:pt x="15166" y="518"/>
                      <a:pt x="15166" y="548"/>
                    </a:cubicBezTo>
                    <a:cubicBezTo>
                      <a:pt x="15166" y="578"/>
                      <a:pt x="15197" y="609"/>
                      <a:pt x="15227" y="609"/>
                    </a:cubicBezTo>
                    <a:cubicBezTo>
                      <a:pt x="15227" y="609"/>
                      <a:pt x="15258" y="609"/>
                      <a:pt x="15258" y="578"/>
                    </a:cubicBezTo>
                    <a:cubicBezTo>
                      <a:pt x="15258" y="548"/>
                      <a:pt x="15258" y="548"/>
                      <a:pt x="15258" y="548"/>
                    </a:cubicBezTo>
                    <a:cubicBezTo>
                      <a:pt x="15288" y="548"/>
                      <a:pt x="15318" y="548"/>
                      <a:pt x="15349" y="518"/>
                    </a:cubicBezTo>
                    <a:cubicBezTo>
                      <a:pt x="15349" y="482"/>
                      <a:pt x="15359" y="467"/>
                      <a:pt x="15368" y="467"/>
                    </a:cubicBezTo>
                    <a:cubicBezTo>
                      <a:pt x="15374" y="467"/>
                      <a:pt x="15379" y="475"/>
                      <a:pt x="15379" y="487"/>
                    </a:cubicBezTo>
                    <a:cubicBezTo>
                      <a:pt x="15410" y="518"/>
                      <a:pt x="15470" y="518"/>
                      <a:pt x="15470" y="518"/>
                    </a:cubicBezTo>
                    <a:lnTo>
                      <a:pt x="15470" y="548"/>
                    </a:lnTo>
                    <a:cubicBezTo>
                      <a:pt x="15470" y="578"/>
                      <a:pt x="15501" y="609"/>
                      <a:pt x="15501" y="609"/>
                    </a:cubicBezTo>
                    <a:cubicBezTo>
                      <a:pt x="15501" y="609"/>
                      <a:pt x="15501" y="578"/>
                      <a:pt x="15501" y="578"/>
                    </a:cubicBezTo>
                    <a:cubicBezTo>
                      <a:pt x="15501" y="548"/>
                      <a:pt x="16109" y="548"/>
                      <a:pt x="16169" y="548"/>
                    </a:cubicBezTo>
                    <a:cubicBezTo>
                      <a:pt x="16200" y="563"/>
                      <a:pt x="16230" y="571"/>
                      <a:pt x="16253" y="571"/>
                    </a:cubicBezTo>
                    <a:cubicBezTo>
                      <a:pt x="16276" y="571"/>
                      <a:pt x="16291" y="563"/>
                      <a:pt x="16291" y="548"/>
                    </a:cubicBezTo>
                    <a:cubicBezTo>
                      <a:pt x="16291" y="518"/>
                      <a:pt x="16413" y="518"/>
                      <a:pt x="16534" y="518"/>
                    </a:cubicBezTo>
                    <a:cubicBezTo>
                      <a:pt x="16717" y="518"/>
                      <a:pt x="16838" y="518"/>
                      <a:pt x="16838" y="487"/>
                    </a:cubicBezTo>
                    <a:lnTo>
                      <a:pt x="16929" y="487"/>
                    </a:lnTo>
                    <a:cubicBezTo>
                      <a:pt x="16960" y="487"/>
                      <a:pt x="17021" y="457"/>
                      <a:pt x="17051" y="457"/>
                    </a:cubicBezTo>
                    <a:cubicBezTo>
                      <a:pt x="17051" y="442"/>
                      <a:pt x="17059" y="434"/>
                      <a:pt x="17062" y="434"/>
                    </a:cubicBezTo>
                    <a:cubicBezTo>
                      <a:pt x="17066" y="434"/>
                      <a:pt x="17066" y="442"/>
                      <a:pt x="17051" y="457"/>
                    </a:cubicBezTo>
                    <a:cubicBezTo>
                      <a:pt x="17051" y="487"/>
                      <a:pt x="17051" y="518"/>
                      <a:pt x="17081" y="518"/>
                    </a:cubicBezTo>
                    <a:cubicBezTo>
                      <a:pt x="17142" y="518"/>
                      <a:pt x="17142" y="487"/>
                      <a:pt x="17142" y="457"/>
                    </a:cubicBezTo>
                    <a:cubicBezTo>
                      <a:pt x="17142" y="426"/>
                      <a:pt x="17173" y="426"/>
                      <a:pt x="17173" y="426"/>
                    </a:cubicBezTo>
                    <a:cubicBezTo>
                      <a:pt x="17173" y="426"/>
                      <a:pt x="17173" y="426"/>
                      <a:pt x="17173" y="457"/>
                    </a:cubicBezTo>
                    <a:lnTo>
                      <a:pt x="17173" y="518"/>
                    </a:lnTo>
                    <a:lnTo>
                      <a:pt x="17203" y="518"/>
                    </a:lnTo>
                    <a:cubicBezTo>
                      <a:pt x="17203" y="487"/>
                      <a:pt x="17233" y="487"/>
                      <a:pt x="17233" y="487"/>
                    </a:cubicBezTo>
                    <a:cubicBezTo>
                      <a:pt x="17264" y="487"/>
                      <a:pt x="17264" y="487"/>
                      <a:pt x="17264" y="548"/>
                    </a:cubicBezTo>
                    <a:cubicBezTo>
                      <a:pt x="17264" y="578"/>
                      <a:pt x="17264" y="594"/>
                      <a:pt x="17267" y="594"/>
                    </a:cubicBezTo>
                    <a:cubicBezTo>
                      <a:pt x="17271" y="594"/>
                      <a:pt x="17279" y="578"/>
                      <a:pt x="17294" y="548"/>
                    </a:cubicBezTo>
                    <a:lnTo>
                      <a:pt x="17355" y="518"/>
                    </a:lnTo>
                    <a:cubicBezTo>
                      <a:pt x="17364" y="537"/>
                      <a:pt x="17374" y="544"/>
                      <a:pt x="17383" y="544"/>
                    </a:cubicBezTo>
                    <a:cubicBezTo>
                      <a:pt x="17404" y="544"/>
                      <a:pt x="17425" y="508"/>
                      <a:pt x="17446" y="487"/>
                    </a:cubicBezTo>
                    <a:cubicBezTo>
                      <a:pt x="17461" y="518"/>
                      <a:pt x="17476" y="533"/>
                      <a:pt x="17492" y="533"/>
                    </a:cubicBezTo>
                    <a:cubicBezTo>
                      <a:pt x="17507" y="533"/>
                      <a:pt x="17522" y="518"/>
                      <a:pt x="17537" y="487"/>
                    </a:cubicBezTo>
                    <a:cubicBezTo>
                      <a:pt x="17537" y="472"/>
                      <a:pt x="17537" y="464"/>
                      <a:pt x="17541" y="464"/>
                    </a:cubicBezTo>
                    <a:cubicBezTo>
                      <a:pt x="17545" y="464"/>
                      <a:pt x="17552" y="472"/>
                      <a:pt x="17568" y="487"/>
                    </a:cubicBezTo>
                    <a:cubicBezTo>
                      <a:pt x="17598" y="518"/>
                      <a:pt x="17628" y="518"/>
                      <a:pt x="17659" y="518"/>
                    </a:cubicBezTo>
                    <a:cubicBezTo>
                      <a:pt x="17689" y="487"/>
                      <a:pt x="17872" y="487"/>
                      <a:pt x="18054" y="487"/>
                    </a:cubicBezTo>
                    <a:cubicBezTo>
                      <a:pt x="18297" y="487"/>
                      <a:pt x="18449" y="487"/>
                      <a:pt x="18449" y="457"/>
                    </a:cubicBezTo>
                    <a:cubicBezTo>
                      <a:pt x="18449" y="457"/>
                      <a:pt x="18449" y="457"/>
                      <a:pt x="18480" y="487"/>
                    </a:cubicBezTo>
                    <a:cubicBezTo>
                      <a:pt x="18480" y="500"/>
                      <a:pt x="18485" y="507"/>
                      <a:pt x="18493" y="507"/>
                    </a:cubicBezTo>
                    <a:cubicBezTo>
                      <a:pt x="18505" y="507"/>
                      <a:pt x="18523" y="492"/>
                      <a:pt x="18540" y="457"/>
                    </a:cubicBezTo>
                    <a:cubicBezTo>
                      <a:pt x="18558" y="439"/>
                      <a:pt x="18565" y="422"/>
                      <a:pt x="18568" y="422"/>
                    </a:cubicBezTo>
                    <a:cubicBezTo>
                      <a:pt x="18571" y="422"/>
                      <a:pt x="18571" y="431"/>
                      <a:pt x="18571" y="457"/>
                    </a:cubicBezTo>
                    <a:cubicBezTo>
                      <a:pt x="18571" y="487"/>
                      <a:pt x="18601" y="487"/>
                      <a:pt x="18692" y="487"/>
                    </a:cubicBezTo>
                    <a:cubicBezTo>
                      <a:pt x="18783" y="487"/>
                      <a:pt x="18875" y="487"/>
                      <a:pt x="18875" y="457"/>
                    </a:cubicBezTo>
                    <a:cubicBezTo>
                      <a:pt x="18905" y="442"/>
                      <a:pt x="18920" y="434"/>
                      <a:pt x="18924" y="434"/>
                    </a:cubicBezTo>
                    <a:cubicBezTo>
                      <a:pt x="18928" y="434"/>
                      <a:pt x="18920" y="442"/>
                      <a:pt x="18905" y="457"/>
                    </a:cubicBezTo>
                    <a:cubicBezTo>
                      <a:pt x="18885" y="516"/>
                      <a:pt x="18929" y="549"/>
                      <a:pt x="18979" y="549"/>
                    </a:cubicBezTo>
                    <a:cubicBezTo>
                      <a:pt x="19006" y="549"/>
                      <a:pt x="19036" y="539"/>
                      <a:pt x="19057" y="518"/>
                    </a:cubicBezTo>
                    <a:cubicBezTo>
                      <a:pt x="19087" y="518"/>
                      <a:pt x="19118" y="518"/>
                      <a:pt x="19118" y="548"/>
                    </a:cubicBezTo>
                    <a:cubicBezTo>
                      <a:pt x="19148" y="548"/>
                      <a:pt x="19179" y="548"/>
                      <a:pt x="19239" y="518"/>
                    </a:cubicBezTo>
                    <a:lnTo>
                      <a:pt x="19422" y="518"/>
                    </a:lnTo>
                    <a:cubicBezTo>
                      <a:pt x="19452" y="518"/>
                      <a:pt x="19513" y="487"/>
                      <a:pt x="19513" y="487"/>
                    </a:cubicBezTo>
                    <a:lnTo>
                      <a:pt x="19543" y="487"/>
                    </a:lnTo>
                    <a:cubicBezTo>
                      <a:pt x="19543" y="518"/>
                      <a:pt x="19665" y="518"/>
                      <a:pt x="19817" y="518"/>
                    </a:cubicBezTo>
                    <a:cubicBezTo>
                      <a:pt x="19999" y="518"/>
                      <a:pt x="20151" y="518"/>
                      <a:pt x="20182" y="548"/>
                    </a:cubicBezTo>
                    <a:cubicBezTo>
                      <a:pt x="20182" y="548"/>
                      <a:pt x="20212" y="548"/>
                      <a:pt x="20212" y="518"/>
                    </a:cubicBezTo>
                    <a:cubicBezTo>
                      <a:pt x="20230" y="482"/>
                      <a:pt x="20248" y="467"/>
                      <a:pt x="20265" y="467"/>
                    </a:cubicBezTo>
                    <a:cubicBezTo>
                      <a:pt x="20278" y="467"/>
                      <a:pt x="20291" y="475"/>
                      <a:pt x="20303" y="487"/>
                    </a:cubicBezTo>
                    <a:cubicBezTo>
                      <a:pt x="20318" y="518"/>
                      <a:pt x="20349" y="533"/>
                      <a:pt x="20379" y="533"/>
                    </a:cubicBezTo>
                    <a:cubicBezTo>
                      <a:pt x="20410" y="533"/>
                      <a:pt x="20440" y="518"/>
                      <a:pt x="20455" y="487"/>
                    </a:cubicBezTo>
                    <a:lnTo>
                      <a:pt x="20455" y="518"/>
                    </a:lnTo>
                    <a:cubicBezTo>
                      <a:pt x="20455" y="541"/>
                      <a:pt x="20469" y="551"/>
                      <a:pt x="20487" y="551"/>
                    </a:cubicBezTo>
                    <a:cubicBezTo>
                      <a:pt x="20516" y="551"/>
                      <a:pt x="20558" y="525"/>
                      <a:pt x="20577" y="487"/>
                    </a:cubicBezTo>
                    <a:cubicBezTo>
                      <a:pt x="20577" y="509"/>
                      <a:pt x="20592" y="530"/>
                      <a:pt x="20612" y="530"/>
                    </a:cubicBezTo>
                    <a:cubicBezTo>
                      <a:pt x="20620" y="530"/>
                      <a:pt x="20629" y="527"/>
                      <a:pt x="20638" y="518"/>
                    </a:cubicBezTo>
                    <a:cubicBezTo>
                      <a:pt x="20668" y="518"/>
                      <a:pt x="20668" y="518"/>
                      <a:pt x="20668" y="578"/>
                    </a:cubicBezTo>
                    <a:cubicBezTo>
                      <a:pt x="20668" y="639"/>
                      <a:pt x="20668" y="670"/>
                      <a:pt x="20698" y="670"/>
                    </a:cubicBezTo>
                    <a:cubicBezTo>
                      <a:pt x="20698" y="670"/>
                      <a:pt x="20698" y="609"/>
                      <a:pt x="20698" y="578"/>
                    </a:cubicBezTo>
                    <a:lnTo>
                      <a:pt x="20759" y="578"/>
                    </a:lnTo>
                    <a:cubicBezTo>
                      <a:pt x="20759" y="578"/>
                      <a:pt x="20790" y="578"/>
                      <a:pt x="20790" y="548"/>
                    </a:cubicBezTo>
                    <a:cubicBezTo>
                      <a:pt x="20790" y="518"/>
                      <a:pt x="20820" y="518"/>
                      <a:pt x="20850" y="518"/>
                    </a:cubicBezTo>
                    <a:cubicBezTo>
                      <a:pt x="20850" y="510"/>
                      <a:pt x="20850" y="498"/>
                      <a:pt x="20850" y="487"/>
                    </a:cubicBezTo>
                    <a:cubicBezTo>
                      <a:pt x="20850" y="457"/>
                      <a:pt x="20850" y="426"/>
                      <a:pt x="20850" y="426"/>
                    </a:cubicBezTo>
                    <a:lnTo>
                      <a:pt x="20850" y="366"/>
                    </a:lnTo>
                    <a:cubicBezTo>
                      <a:pt x="20850" y="305"/>
                      <a:pt x="20850" y="274"/>
                      <a:pt x="20820" y="244"/>
                    </a:cubicBezTo>
                    <a:cubicBezTo>
                      <a:pt x="20815" y="241"/>
                      <a:pt x="20810" y="237"/>
                      <a:pt x="20804" y="234"/>
                    </a:cubicBezTo>
                    <a:lnTo>
                      <a:pt x="20804" y="234"/>
                    </a:lnTo>
                    <a:cubicBezTo>
                      <a:pt x="20802" y="250"/>
                      <a:pt x="20787" y="278"/>
                      <a:pt x="20759" y="305"/>
                    </a:cubicBezTo>
                    <a:cubicBezTo>
                      <a:pt x="20744" y="335"/>
                      <a:pt x="20736" y="350"/>
                      <a:pt x="20733" y="350"/>
                    </a:cubicBezTo>
                    <a:cubicBezTo>
                      <a:pt x="20729" y="350"/>
                      <a:pt x="20729" y="335"/>
                      <a:pt x="20729" y="305"/>
                    </a:cubicBezTo>
                    <a:cubicBezTo>
                      <a:pt x="20729" y="274"/>
                      <a:pt x="20729" y="244"/>
                      <a:pt x="20759" y="244"/>
                    </a:cubicBezTo>
                    <a:cubicBezTo>
                      <a:pt x="20770" y="233"/>
                      <a:pt x="20779" y="227"/>
                      <a:pt x="20786" y="223"/>
                    </a:cubicBezTo>
                    <a:lnTo>
                      <a:pt x="20786" y="223"/>
                    </a:lnTo>
                    <a:cubicBezTo>
                      <a:pt x="20792" y="226"/>
                      <a:pt x="20798" y="230"/>
                      <a:pt x="20804" y="234"/>
                    </a:cubicBezTo>
                    <a:lnTo>
                      <a:pt x="20804" y="234"/>
                    </a:lnTo>
                    <a:cubicBezTo>
                      <a:pt x="20806" y="225"/>
                      <a:pt x="20803" y="219"/>
                      <a:pt x="20797" y="219"/>
                    </a:cubicBezTo>
                    <a:cubicBezTo>
                      <a:pt x="20794" y="219"/>
                      <a:pt x="20790" y="220"/>
                      <a:pt x="20786" y="223"/>
                    </a:cubicBezTo>
                    <a:lnTo>
                      <a:pt x="20786" y="223"/>
                    </a:lnTo>
                    <a:cubicBezTo>
                      <a:pt x="20748" y="201"/>
                      <a:pt x="20712" y="187"/>
                      <a:pt x="20685" y="187"/>
                    </a:cubicBezTo>
                    <a:cubicBezTo>
                      <a:pt x="20656" y="187"/>
                      <a:pt x="20638" y="203"/>
                      <a:pt x="20638" y="244"/>
                    </a:cubicBezTo>
                    <a:cubicBezTo>
                      <a:pt x="20638" y="244"/>
                      <a:pt x="20607" y="274"/>
                      <a:pt x="20607" y="274"/>
                    </a:cubicBezTo>
                    <a:cubicBezTo>
                      <a:pt x="20577" y="274"/>
                      <a:pt x="20546" y="214"/>
                      <a:pt x="20546" y="214"/>
                    </a:cubicBezTo>
                    <a:cubicBezTo>
                      <a:pt x="20546" y="183"/>
                      <a:pt x="20455" y="183"/>
                      <a:pt x="20334" y="183"/>
                    </a:cubicBezTo>
                    <a:cubicBezTo>
                      <a:pt x="20182" y="183"/>
                      <a:pt x="20091" y="183"/>
                      <a:pt x="20091" y="153"/>
                    </a:cubicBezTo>
                    <a:cubicBezTo>
                      <a:pt x="20060" y="123"/>
                      <a:pt x="20030" y="123"/>
                      <a:pt x="20030" y="123"/>
                    </a:cubicBezTo>
                    <a:cubicBezTo>
                      <a:pt x="20030" y="153"/>
                      <a:pt x="19878" y="153"/>
                      <a:pt x="19695" y="153"/>
                    </a:cubicBezTo>
                    <a:cubicBezTo>
                      <a:pt x="19543" y="153"/>
                      <a:pt x="19361" y="153"/>
                      <a:pt x="19361" y="183"/>
                    </a:cubicBezTo>
                    <a:lnTo>
                      <a:pt x="19300" y="183"/>
                    </a:lnTo>
                    <a:cubicBezTo>
                      <a:pt x="19300" y="153"/>
                      <a:pt x="19270" y="153"/>
                      <a:pt x="19209" y="153"/>
                    </a:cubicBezTo>
                    <a:cubicBezTo>
                      <a:pt x="19179" y="183"/>
                      <a:pt x="19118" y="183"/>
                      <a:pt x="19118" y="183"/>
                    </a:cubicBezTo>
                    <a:cubicBezTo>
                      <a:pt x="19118" y="153"/>
                      <a:pt x="19087" y="153"/>
                      <a:pt x="19057" y="153"/>
                    </a:cubicBezTo>
                    <a:cubicBezTo>
                      <a:pt x="18996" y="153"/>
                      <a:pt x="18966" y="153"/>
                      <a:pt x="18966" y="183"/>
                    </a:cubicBezTo>
                    <a:cubicBezTo>
                      <a:pt x="18935" y="183"/>
                      <a:pt x="18783" y="183"/>
                      <a:pt x="18692" y="153"/>
                    </a:cubicBezTo>
                    <a:cubicBezTo>
                      <a:pt x="18692" y="144"/>
                      <a:pt x="18690" y="140"/>
                      <a:pt x="18685" y="140"/>
                    </a:cubicBezTo>
                    <a:cubicBezTo>
                      <a:pt x="18674" y="140"/>
                      <a:pt x="18653" y="162"/>
                      <a:pt x="18632" y="183"/>
                    </a:cubicBezTo>
                    <a:cubicBezTo>
                      <a:pt x="18632" y="214"/>
                      <a:pt x="18601" y="244"/>
                      <a:pt x="18571" y="244"/>
                    </a:cubicBezTo>
                    <a:lnTo>
                      <a:pt x="18571" y="183"/>
                    </a:lnTo>
                    <a:cubicBezTo>
                      <a:pt x="18601" y="153"/>
                      <a:pt x="18601" y="153"/>
                      <a:pt x="18571" y="153"/>
                    </a:cubicBezTo>
                    <a:lnTo>
                      <a:pt x="18510" y="153"/>
                    </a:lnTo>
                    <a:cubicBezTo>
                      <a:pt x="18510" y="183"/>
                      <a:pt x="18388" y="183"/>
                      <a:pt x="18206" y="183"/>
                    </a:cubicBezTo>
                    <a:cubicBezTo>
                      <a:pt x="18118" y="171"/>
                      <a:pt x="18051" y="163"/>
                      <a:pt x="18002" y="163"/>
                    </a:cubicBezTo>
                    <a:cubicBezTo>
                      <a:pt x="17933" y="163"/>
                      <a:pt x="17902" y="178"/>
                      <a:pt x="17902" y="214"/>
                    </a:cubicBezTo>
                    <a:cubicBezTo>
                      <a:pt x="17902" y="229"/>
                      <a:pt x="17902" y="236"/>
                      <a:pt x="17891" y="236"/>
                    </a:cubicBezTo>
                    <a:cubicBezTo>
                      <a:pt x="17879" y="236"/>
                      <a:pt x="17856" y="229"/>
                      <a:pt x="17811" y="214"/>
                    </a:cubicBezTo>
                    <a:cubicBezTo>
                      <a:pt x="17710" y="133"/>
                      <a:pt x="17676" y="106"/>
                      <a:pt x="17664" y="106"/>
                    </a:cubicBezTo>
                    <a:cubicBezTo>
                      <a:pt x="17659" y="106"/>
                      <a:pt x="17659" y="112"/>
                      <a:pt x="17659" y="123"/>
                    </a:cubicBezTo>
                    <a:cubicBezTo>
                      <a:pt x="17659" y="123"/>
                      <a:pt x="17659" y="153"/>
                      <a:pt x="17659" y="183"/>
                    </a:cubicBezTo>
                    <a:cubicBezTo>
                      <a:pt x="17659" y="229"/>
                      <a:pt x="17651" y="252"/>
                      <a:pt x="17644" y="252"/>
                    </a:cubicBezTo>
                    <a:cubicBezTo>
                      <a:pt x="17636" y="252"/>
                      <a:pt x="17628" y="229"/>
                      <a:pt x="17628" y="183"/>
                    </a:cubicBezTo>
                    <a:cubicBezTo>
                      <a:pt x="17628" y="160"/>
                      <a:pt x="17575" y="150"/>
                      <a:pt x="17508" y="150"/>
                    </a:cubicBezTo>
                    <a:cubicBezTo>
                      <a:pt x="17399" y="150"/>
                      <a:pt x="17252" y="176"/>
                      <a:pt x="17233" y="214"/>
                    </a:cubicBezTo>
                    <a:lnTo>
                      <a:pt x="17233" y="183"/>
                    </a:lnTo>
                    <a:cubicBezTo>
                      <a:pt x="17233" y="153"/>
                      <a:pt x="17203" y="153"/>
                      <a:pt x="17112" y="153"/>
                    </a:cubicBezTo>
                    <a:lnTo>
                      <a:pt x="17021" y="153"/>
                    </a:lnTo>
                    <a:cubicBezTo>
                      <a:pt x="17021" y="179"/>
                      <a:pt x="16993" y="188"/>
                      <a:pt x="16962" y="188"/>
                    </a:cubicBezTo>
                    <a:cubicBezTo>
                      <a:pt x="16919" y="188"/>
                      <a:pt x="16869" y="170"/>
                      <a:pt x="16869" y="153"/>
                    </a:cubicBezTo>
                    <a:cubicBezTo>
                      <a:pt x="16869" y="123"/>
                      <a:pt x="16869" y="123"/>
                      <a:pt x="16808" y="123"/>
                    </a:cubicBezTo>
                    <a:cubicBezTo>
                      <a:pt x="16782" y="148"/>
                      <a:pt x="16746" y="158"/>
                      <a:pt x="16712" y="158"/>
                    </a:cubicBezTo>
                    <a:cubicBezTo>
                      <a:pt x="16666" y="158"/>
                      <a:pt x="16625" y="140"/>
                      <a:pt x="16625" y="123"/>
                    </a:cubicBezTo>
                    <a:lnTo>
                      <a:pt x="16565" y="123"/>
                    </a:lnTo>
                    <a:cubicBezTo>
                      <a:pt x="16534" y="153"/>
                      <a:pt x="16504" y="153"/>
                      <a:pt x="16473" y="153"/>
                    </a:cubicBezTo>
                    <a:cubicBezTo>
                      <a:pt x="16382" y="153"/>
                      <a:pt x="16352" y="153"/>
                      <a:pt x="16382" y="183"/>
                    </a:cubicBezTo>
                    <a:cubicBezTo>
                      <a:pt x="16382" y="214"/>
                      <a:pt x="16382" y="244"/>
                      <a:pt x="16352" y="244"/>
                    </a:cubicBezTo>
                    <a:lnTo>
                      <a:pt x="16352" y="214"/>
                    </a:lnTo>
                    <a:cubicBezTo>
                      <a:pt x="16352" y="183"/>
                      <a:pt x="16291" y="183"/>
                      <a:pt x="16200" y="183"/>
                    </a:cubicBezTo>
                    <a:cubicBezTo>
                      <a:pt x="16078" y="183"/>
                      <a:pt x="16017" y="183"/>
                      <a:pt x="15987" y="153"/>
                    </a:cubicBezTo>
                    <a:lnTo>
                      <a:pt x="15957" y="183"/>
                    </a:lnTo>
                    <a:cubicBezTo>
                      <a:pt x="15957" y="199"/>
                      <a:pt x="15949" y="206"/>
                      <a:pt x="15941" y="206"/>
                    </a:cubicBezTo>
                    <a:cubicBezTo>
                      <a:pt x="15934" y="206"/>
                      <a:pt x="15926" y="199"/>
                      <a:pt x="15926" y="183"/>
                    </a:cubicBezTo>
                    <a:cubicBezTo>
                      <a:pt x="15911" y="168"/>
                      <a:pt x="15881" y="161"/>
                      <a:pt x="15847" y="161"/>
                    </a:cubicBezTo>
                    <a:cubicBezTo>
                      <a:pt x="15812" y="161"/>
                      <a:pt x="15774" y="168"/>
                      <a:pt x="15744" y="183"/>
                    </a:cubicBezTo>
                    <a:lnTo>
                      <a:pt x="15714" y="183"/>
                    </a:lnTo>
                    <a:cubicBezTo>
                      <a:pt x="15698" y="153"/>
                      <a:pt x="15668" y="138"/>
                      <a:pt x="15641" y="138"/>
                    </a:cubicBezTo>
                    <a:cubicBezTo>
                      <a:pt x="15615" y="138"/>
                      <a:pt x="15592" y="153"/>
                      <a:pt x="15592" y="183"/>
                    </a:cubicBezTo>
                    <a:cubicBezTo>
                      <a:pt x="15592" y="153"/>
                      <a:pt x="15562" y="153"/>
                      <a:pt x="15531" y="153"/>
                    </a:cubicBezTo>
                    <a:cubicBezTo>
                      <a:pt x="15501" y="168"/>
                      <a:pt x="15463" y="176"/>
                      <a:pt x="15432" y="176"/>
                    </a:cubicBezTo>
                    <a:cubicBezTo>
                      <a:pt x="15402" y="176"/>
                      <a:pt x="15379" y="168"/>
                      <a:pt x="15379" y="153"/>
                    </a:cubicBezTo>
                    <a:lnTo>
                      <a:pt x="15349" y="153"/>
                    </a:lnTo>
                    <a:cubicBezTo>
                      <a:pt x="15318" y="183"/>
                      <a:pt x="15318" y="183"/>
                      <a:pt x="15288" y="183"/>
                    </a:cubicBezTo>
                    <a:cubicBezTo>
                      <a:pt x="15258" y="183"/>
                      <a:pt x="15227" y="183"/>
                      <a:pt x="15227" y="214"/>
                    </a:cubicBezTo>
                    <a:cubicBezTo>
                      <a:pt x="15197" y="244"/>
                      <a:pt x="15166" y="244"/>
                      <a:pt x="15166" y="244"/>
                    </a:cubicBezTo>
                    <a:cubicBezTo>
                      <a:pt x="15136" y="244"/>
                      <a:pt x="15166" y="214"/>
                      <a:pt x="15197" y="183"/>
                    </a:cubicBezTo>
                    <a:cubicBezTo>
                      <a:pt x="15212" y="168"/>
                      <a:pt x="15204" y="153"/>
                      <a:pt x="15185" y="153"/>
                    </a:cubicBezTo>
                    <a:cubicBezTo>
                      <a:pt x="15166" y="153"/>
                      <a:pt x="15136" y="168"/>
                      <a:pt x="15106" y="214"/>
                    </a:cubicBezTo>
                    <a:cubicBezTo>
                      <a:pt x="15060" y="244"/>
                      <a:pt x="15037" y="259"/>
                      <a:pt x="15033" y="259"/>
                    </a:cubicBezTo>
                    <a:cubicBezTo>
                      <a:pt x="15030" y="259"/>
                      <a:pt x="15045" y="244"/>
                      <a:pt x="15075" y="214"/>
                    </a:cubicBezTo>
                    <a:cubicBezTo>
                      <a:pt x="15097" y="169"/>
                      <a:pt x="15103" y="141"/>
                      <a:pt x="15093" y="141"/>
                    </a:cubicBezTo>
                    <a:cubicBezTo>
                      <a:pt x="15089" y="141"/>
                      <a:pt x="15083" y="145"/>
                      <a:pt x="15075" y="153"/>
                    </a:cubicBezTo>
                    <a:cubicBezTo>
                      <a:pt x="15075" y="153"/>
                      <a:pt x="15014" y="153"/>
                      <a:pt x="15014" y="183"/>
                    </a:cubicBezTo>
                    <a:lnTo>
                      <a:pt x="14954" y="183"/>
                    </a:lnTo>
                    <a:cubicBezTo>
                      <a:pt x="14893" y="153"/>
                      <a:pt x="14862" y="153"/>
                      <a:pt x="14862" y="153"/>
                    </a:cubicBezTo>
                    <a:cubicBezTo>
                      <a:pt x="14847" y="168"/>
                      <a:pt x="14840" y="176"/>
                      <a:pt x="14832" y="176"/>
                    </a:cubicBezTo>
                    <a:cubicBezTo>
                      <a:pt x="14824" y="176"/>
                      <a:pt x="14817" y="168"/>
                      <a:pt x="14802" y="153"/>
                    </a:cubicBezTo>
                    <a:cubicBezTo>
                      <a:pt x="14802" y="140"/>
                      <a:pt x="14796" y="133"/>
                      <a:pt x="14790" y="133"/>
                    </a:cubicBezTo>
                    <a:cubicBezTo>
                      <a:pt x="14782" y="133"/>
                      <a:pt x="14771" y="148"/>
                      <a:pt x="14771" y="183"/>
                    </a:cubicBezTo>
                    <a:cubicBezTo>
                      <a:pt x="14758" y="209"/>
                      <a:pt x="14746" y="218"/>
                      <a:pt x="14735" y="218"/>
                    </a:cubicBezTo>
                    <a:cubicBezTo>
                      <a:pt x="14721" y="218"/>
                      <a:pt x="14710" y="201"/>
                      <a:pt x="14710" y="183"/>
                    </a:cubicBezTo>
                    <a:cubicBezTo>
                      <a:pt x="14710" y="148"/>
                      <a:pt x="14700" y="133"/>
                      <a:pt x="14691" y="133"/>
                    </a:cubicBezTo>
                    <a:cubicBezTo>
                      <a:pt x="14685" y="133"/>
                      <a:pt x="14680" y="140"/>
                      <a:pt x="14680" y="153"/>
                    </a:cubicBezTo>
                    <a:cubicBezTo>
                      <a:pt x="14650" y="183"/>
                      <a:pt x="14619" y="183"/>
                      <a:pt x="14619" y="183"/>
                    </a:cubicBezTo>
                    <a:lnTo>
                      <a:pt x="14650" y="183"/>
                    </a:lnTo>
                    <a:cubicBezTo>
                      <a:pt x="14650" y="214"/>
                      <a:pt x="14650" y="244"/>
                      <a:pt x="14619" y="244"/>
                    </a:cubicBezTo>
                    <a:lnTo>
                      <a:pt x="14589" y="214"/>
                    </a:lnTo>
                    <a:lnTo>
                      <a:pt x="14619" y="183"/>
                    </a:lnTo>
                    <a:cubicBezTo>
                      <a:pt x="14619" y="153"/>
                      <a:pt x="14407" y="153"/>
                      <a:pt x="14194" y="153"/>
                    </a:cubicBezTo>
                    <a:cubicBezTo>
                      <a:pt x="14163" y="153"/>
                      <a:pt x="14133" y="183"/>
                      <a:pt x="14133" y="214"/>
                    </a:cubicBezTo>
                    <a:cubicBezTo>
                      <a:pt x="14133" y="239"/>
                      <a:pt x="14133" y="249"/>
                      <a:pt x="14131" y="249"/>
                    </a:cubicBezTo>
                    <a:cubicBezTo>
                      <a:pt x="14128" y="249"/>
                      <a:pt x="14120" y="231"/>
                      <a:pt x="14103" y="214"/>
                    </a:cubicBezTo>
                    <a:cubicBezTo>
                      <a:pt x="14103" y="168"/>
                      <a:pt x="14087" y="145"/>
                      <a:pt x="14076" y="145"/>
                    </a:cubicBezTo>
                    <a:cubicBezTo>
                      <a:pt x="14065" y="145"/>
                      <a:pt x="14057" y="168"/>
                      <a:pt x="14072" y="214"/>
                    </a:cubicBezTo>
                    <a:cubicBezTo>
                      <a:pt x="14072" y="244"/>
                      <a:pt x="14072" y="259"/>
                      <a:pt x="14068" y="259"/>
                    </a:cubicBezTo>
                    <a:cubicBezTo>
                      <a:pt x="14065" y="259"/>
                      <a:pt x="14057" y="244"/>
                      <a:pt x="14042" y="214"/>
                    </a:cubicBezTo>
                    <a:cubicBezTo>
                      <a:pt x="14027" y="199"/>
                      <a:pt x="14019" y="191"/>
                      <a:pt x="14011" y="191"/>
                    </a:cubicBezTo>
                    <a:cubicBezTo>
                      <a:pt x="14004" y="191"/>
                      <a:pt x="13996" y="199"/>
                      <a:pt x="13981" y="214"/>
                    </a:cubicBezTo>
                    <a:cubicBezTo>
                      <a:pt x="13959" y="192"/>
                      <a:pt x="13938" y="171"/>
                      <a:pt x="13927" y="171"/>
                    </a:cubicBezTo>
                    <a:cubicBezTo>
                      <a:pt x="13923" y="171"/>
                      <a:pt x="13920" y="174"/>
                      <a:pt x="13920" y="183"/>
                    </a:cubicBezTo>
                    <a:cubicBezTo>
                      <a:pt x="13920" y="183"/>
                      <a:pt x="13890" y="183"/>
                      <a:pt x="13859" y="153"/>
                    </a:cubicBezTo>
                    <a:cubicBezTo>
                      <a:pt x="13859" y="144"/>
                      <a:pt x="13857" y="140"/>
                      <a:pt x="13852" y="140"/>
                    </a:cubicBezTo>
                    <a:cubicBezTo>
                      <a:pt x="13842" y="140"/>
                      <a:pt x="13820" y="162"/>
                      <a:pt x="13799" y="183"/>
                    </a:cubicBezTo>
                    <a:cubicBezTo>
                      <a:pt x="13753" y="214"/>
                      <a:pt x="13730" y="229"/>
                      <a:pt x="13723" y="229"/>
                    </a:cubicBezTo>
                    <a:cubicBezTo>
                      <a:pt x="13715" y="229"/>
                      <a:pt x="13723" y="214"/>
                      <a:pt x="13738" y="183"/>
                    </a:cubicBezTo>
                    <a:cubicBezTo>
                      <a:pt x="13738" y="160"/>
                      <a:pt x="13720" y="150"/>
                      <a:pt x="13698" y="150"/>
                    </a:cubicBezTo>
                    <a:cubicBezTo>
                      <a:pt x="13663" y="150"/>
                      <a:pt x="13616" y="176"/>
                      <a:pt x="13616" y="214"/>
                    </a:cubicBezTo>
                    <a:cubicBezTo>
                      <a:pt x="13598" y="249"/>
                      <a:pt x="13591" y="264"/>
                      <a:pt x="13588" y="264"/>
                    </a:cubicBezTo>
                    <a:cubicBezTo>
                      <a:pt x="13586" y="264"/>
                      <a:pt x="13586" y="257"/>
                      <a:pt x="13586" y="244"/>
                    </a:cubicBezTo>
                    <a:cubicBezTo>
                      <a:pt x="13586" y="214"/>
                      <a:pt x="13555" y="214"/>
                      <a:pt x="13555" y="214"/>
                    </a:cubicBezTo>
                    <a:cubicBezTo>
                      <a:pt x="13525" y="214"/>
                      <a:pt x="13495" y="214"/>
                      <a:pt x="13495" y="183"/>
                    </a:cubicBezTo>
                    <a:cubicBezTo>
                      <a:pt x="13495" y="183"/>
                      <a:pt x="13495" y="183"/>
                      <a:pt x="13434" y="214"/>
                    </a:cubicBezTo>
                    <a:cubicBezTo>
                      <a:pt x="13411" y="237"/>
                      <a:pt x="13387" y="247"/>
                      <a:pt x="13366" y="247"/>
                    </a:cubicBezTo>
                    <a:cubicBezTo>
                      <a:pt x="13331" y="247"/>
                      <a:pt x="13301" y="221"/>
                      <a:pt x="13282" y="183"/>
                    </a:cubicBezTo>
                    <a:lnTo>
                      <a:pt x="13221" y="214"/>
                    </a:lnTo>
                    <a:cubicBezTo>
                      <a:pt x="13221" y="251"/>
                      <a:pt x="13209" y="277"/>
                      <a:pt x="13201" y="277"/>
                    </a:cubicBezTo>
                    <a:cubicBezTo>
                      <a:pt x="13195" y="277"/>
                      <a:pt x="13191" y="267"/>
                      <a:pt x="13191" y="244"/>
                    </a:cubicBezTo>
                    <a:lnTo>
                      <a:pt x="13191" y="214"/>
                    </a:lnTo>
                    <a:cubicBezTo>
                      <a:pt x="13180" y="235"/>
                      <a:pt x="13162" y="245"/>
                      <a:pt x="13142" y="245"/>
                    </a:cubicBezTo>
                    <a:cubicBezTo>
                      <a:pt x="13107" y="245"/>
                      <a:pt x="13069" y="212"/>
                      <a:pt x="13069" y="153"/>
                    </a:cubicBezTo>
                    <a:cubicBezTo>
                      <a:pt x="13069" y="123"/>
                      <a:pt x="13069" y="123"/>
                      <a:pt x="13039" y="123"/>
                    </a:cubicBezTo>
                    <a:lnTo>
                      <a:pt x="13039" y="153"/>
                    </a:lnTo>
                    <a:cubicBezTo>
                      <a:pt x="13039" y="214"/>
                      <a:pt x="13039" y="244"/>
                      <a:pt x="13008" y="244"/>
                    </a:cubicBezTo>
                    <a:cubicBezTo>
                      <a:pt x="12978" y="244"/>
                      <a:pt x="12978" y="244"/>
                      <a:pt x="12978" y="183"/>
                    </a:cubicBezTo>
                    <a:cubicBezTo>
                      <a:pt x="12956" y="162"/>
                      <a:pt x="12935" y="140"/>
                      <a:pt x="12924" y="140"/>
                    </a:cubicBezTo>
                    <a:cubicBezTo>
                      <a:pt x="12920" y="140"/>
                      <a:pt x="12917" y="144"/>
                      <a:pt x="12917" y="153"/>
                    </a:cubicBezTo>
                    <a:cubicBezTo>
                      <a:pt x="12917" y="153"/>
                      <a:pt x="12887" y="153"/>
                      <a:pt x="12856" y="123"/>
                    </a:cubicBezTo>
                    <a:lnTo>
                      <a:pt x="12765" y="123"/>
                    </a:lnTo>
                    <a:cubicBezTo>
                      <a:pt x="12750" y="138"/>
                      <a:pt x="12735" y="145"/>
                      <a:pt x="12723" y="145"/>
                    </a:cubicBezTo>
                    <a:cubicBezTo>
                      <a:pt x="12712" y="145"/>
                      <a:pt x="12704" y="138"/>
                      <a:pt x="12704" y="123"/>
                    </a:cubicBezTo>
                    <a:cubicBezTo>
                      <a:pt x="12704" y="123"/>
                      <a:pt x="12644" y="123"/>
                      <a:pt x="12613" y="153"/>
                    </a:cubicBezTo>
                    <a:cubicBezTo>
                      <a:pt x="12583" y="153"/>
                      <a:pt x="12552" y="153"/>
                      <a:pt x="12552" y="123"/>
                    </a:cubicBezTo>
                    <a:cubicBezTo>
                      <a:pt x="12552" y="107"/>
                      <a:pt x="12552" y="100"/>
                      <a:pt x="12549" y="100"/>
                    </a:cubicBezTo>
                    <a:cubicBezTo>
                      <a:pt x="12545" y="100"/>
                      <a:pt x="12537" y="107"/>
                      <a:pt x="12522" y="123"/>
                    </a:cubicBezTo>
                    <a:cubicBezTo>
                      <a:pt x="12522" y="153"/>
                      <a:pt x="12492" y="153"/>
                      <a:pt x="12492" y="153"/>
                    </a:cubicBezTo>
                    <a:lnTo>
                      <a:pt x="12431" y="153"/>
                    </a:lnTo>
                    <a:cubicBezTo>
                      <a:pt x="12431" y="183"/>
                      <a:pt x="12431" y="183"/>
                      <a:pt x="12400" y="183"/>
                    </a:cubicBezTo>
                    <a:cubicBezTo>
                      <a:pt x="12370" y="183"/>
                      <a:pt x="12309" y="153"/>
                      <a:pt x="12279" y="153"/>
                    </a:cubicBezTo>
                    <a:cubicBezTo>
                      <a:pt x="12218" y="153"/>
                      <a:pt x="12218" y="153"/>
                      <a:pt x="12218" y="183"/>
                    </a:cubicBezTo>
                    <a:cubicBezTo>
                      <a:pt x="12238" y="183"/>
                      <a:pt x="12245" y="197"/>
                      <a:pt x="12238" y="197"/>
                    </a:cubicBezTo>
                    <a:cubicBezTo>
                      <a:pt x="12235" y="197"/>
                      <a:pt x="12228" y="193"/>
                      <a:pt x="12218" y="183"/>
                    </a:cubicBezTo>
                    <a:cubicBezTo>
                      <a:pt x="12188" y="183"/>
                      <a:pt x="12096" y="153"/>
                      <a:pt x="12036" y="153"/>
                    </a:cubicBezTo>
                    <a:cubicBezTo>
                      <a:pt x="11944" y="153"/>
                      <a:pt x="11944" y="153"/>
                      <a:pt x="11944" y="183"/>
                    </a:cubicBezTo>
                    <a:cubicBezTo>
                      <a:pt x="11960" y="214"/>
                      <a:pt x="11960" y="229"/>
                      <a:pt x="11952" y="229"/>
                    </a:cubicBezTo>
                    <a:cubicBezTo>
                      <a:pt x="11944" y="229"/>
                      <a:pt x="11929" y="214"/>
                      <a:pt x="11914" y="183"/>
                    </a:cubicBezTo>
                    <a:cubicBezTo>
                      <a:pt x="11878" y="148"/>
                      <a:pt x="11864" y="133"/>
                      <a:pt x="11858" y="133"/>
                    </a:cubicBezTo>
                    <a:cubicBezTo>
                      <a:pt x="11853" y="133"/>
                      <a:pt x="11853" y="140"/>
                      <a:pt x="11853" y="153"/>
                    </a:cubicBezTo>
                    <a:cubicBezTo>
                      <a:pt x="11823" y="183"/>
                      <a:pt x="11823" y="183"/>
                      <a:pt x="11792" y="183"/>
                    </a:cubicBezTo>
                    <a:cubicBezTo>
                      <a:pt x="11792" y="168"/>
                      <a:pt x="11785" y="161"/>
                      <a:pt x="11773" y="161"/>
                    </a:cubicBezTo>
                    <a:cubicBezTo>
                      <a:pt x="11762" y="161"/>
                      <a:pt x="11747" y="168"/>
                      <a:pt x="11732" y="183"/>
                    </a:cubicBezTo>
                    <a:cubicBezTo>
                      <a:pt x="11701" y="183"/>
                      <a:pt x="11701" y="183"/>
                      <a:pt x="11701" y="153"/>
                    </a:cubicBezTo>
                    <a:lnTo>
                      <a:pt x="11640" y="153"/>
                    </a:lnTo>
                    <a:cubicBezTo>
                      <a:pt x="11628" y="179"/>
                      <a:pt x="11593" y="188"/>
                      <a:pt x="11555" y="188"/>
                    </a:cubicBezTo>
                    <a:cubicBezTo>
                      <a:pt x="11503" y="188"/>
                      <a:pt x="11445" y="170"/>
                      <a:pt x="11428" y="153"/>
                    </a:cubicBezTo>
                    <a:cubicBezTo>
                      <a:pt x="11428" y="153"/>
                      <a:pt x="11397" y="153"/>
                      <a:pt x="11367" y="183"/>
                    </a:cubicBezTo>
                    <a:cubicBezTo>
                      <a:pt x="11367" y="214"/>
                      <a:pt x="11359" y="229"/>
                      <a:pt x="11352" y="229"/>
                    </a:cubicBezTo>
                    <a:cubicBezTo>
                      <a:pt x="11344" y="229"/>
                      <a:pt x="11337" y="214"/>
                      <a:pt x="11337" y="183"/>
                    </a:cubicBezTo>
                    <a:cubicBezTo>
                      <a:pt x="11337" y="153"/>
                      <a:pt x="11337" y="138"/>
                      <a:pt x="11333" y="138"/>
                    </a:cubicBezTo>
                    <a:cubicBezTo>
                      <a:pt x="11329" y="138"/>
                      <a:pt x="11321" y="153"/>
                      <a:pt x="11306" y="183"/>
                    </a:cubicBezTo>
                    <a:cubicBezTo>
                      <a:pt x="11294" y="196"/>
                      <a:pt x="11265" y="203"/>
                      <a:pt x="11239" y="203"/>
                    </a:cubicBezTo>
                    <a:cubicBezTo>
                      <a:pt x="11201" y="203"/>
                      <a:pt x="11167" y="189"/>
                      <a:pt x="11185" y="153"/>
                    </a:cubicBezTo>
                    <a:lnTo>
                      <a:pt x="11185" y="62"/>
                    </a:lnTo>
                    <a:cubicBezTo>
                      <a:pt x="11169" y="92"/>
                      <a:pt x="11154" y="100"/>
                      <a:pt x="11143" y="100"/>
                    </a:cubicBezTo>
                    <a:cubicBezTo>
                      <a:pt x="11131" y="100"/>
                      <a:pt x="11124" y="92"/>
                      <a:pt x="11124" y="92"/>
                    </a:cubicBezTo>
                    <a:cubicBezTo>
                      <a:pt x="11124" y="128"/>
                      <a:pt x="11124" y="142"/>
                      <a:pt x="11105" y="142"/>
                    </a:cubicBezTo>
                    <a:cubicBezTo>
                      <a:pt x="11092" y="142"/>
                      <a:pt x="11070" y="135"/>
                      <a:pt x="11033" y="123"/>
                    </a:cubicBezTo>
                    <a:cubicBezTo>
                      <a:pt x="11002" y="123"/>
                      <a:pt x="10881" y="153"/>
                      <a:pt x="10850" y="153"/>
                    </a:cubicBezTo>
                    <a:cubicBezTo>
                      <a:pt x="10789" y="153"/>
                      <a:pt x="10729" y="153"/>
                      <a:pt x="10698" y="123"/>
                    </a:cubicBezTo>
                    <a:cubicBezTo>
                      <a:pt x="10668" y="123"/>
                      <a:pt x="10637" y="123"/>
                      <a:pt x="10607" y="153"/>
                    </a:cubicBezTo>
                    <a:cubicBezTo>
                      <a:pt x="10592" y="168"/>
                      <a:pt x="10569" y="176"/>
                      <a:pt x="10550" y="176"/>
                    </a:cubicBezTo>
                    <a:cubicBezTo>
                      <a:pt x="10531" y="176"/>
                      <a:pt x="10516" y="168"/>
                      <a:pt x="10516" y="153"/>
                    </a:cubicBezTo>
                    <a:lnTo>
                      <a:pt x="10485" y="153"/>
                    </a:lnTo>
                    <a:cubicBezTo>
                      <a:pt x="10455" y="183"/>
                      <a:pt x="10425" y="183"/>
                      <a:pt x="10425" y="183"/>
                    </a:cubicBezTo>
                    <a:cubicBezTo>
                      <a:pt x="10425" y="162"/>
                      <a:pt x="10409" y="140"/>
                      <a:pt x="10390" y="140"/>
                    </a:cubicBezTo>
                    <a:cubicBezTo>
                      <a:pt x="10382" y="140"/>
                      <a:pt x="10373" y="144"/>
                      <a:pt x="10364" y="153"/>
                    </a:cubicBezTo>
                    <a:cubicBezTo>
                      <a:pt x="10364" y="183"/>
                      <a:pt x="10364" y="183"/>
                      <a:pt x="10303" y="183"/>
                    </a:cubicBezTo>
                    <a:cubicBezTo>
                      <a:pt x="10273" y="168"/>
                      <a:pt x="10060" y="161"/>
                      <a:pt x="9855" y="161"/>
                    </a:cubicBezTo>
                    <a:cubicBezTo>
                      <a:pt x="9650" y="161"/>
                      <a:pt x="9452" y="168"/>
                      <a:pt x="9452" y="183"/>
                    </a:cubicBezTo>
                    <a:lnTo>
                      <a:pt x="9300" y="183"/>
                    </a:lnTo>
                    <a:cubicBezTo>
                      <a:pt x="9300" y="158"/>
                      <a:pt x="9278" y="148"/>
                      <a:pt x="9246" y="148"/>
                    </a:cubicBezTo>
                    <a:cubicBezTo>
                      <a:pt x="9203" y="148"/>
                      <a:pt x="9140" y="166"/>
                      <a:pt x="9087" y="183"/>
                    </a:cubicBezTo>
                    <a:cubicBezTo>
                      <a:pt x="9087" y="214"/>
                      <a:pt x="9057" y="214"/>
                      <a:pt x="9026" y="214"/>
                    </a:cubicBezTo>
                    <a:cubicBezTo>
                      <a:pt x="9026" y="178"/>
                      <a:pt x="9006" y="163"/>
                      <a:pt x="8976" y="163"/>
                    </a:cubicBezTo>
                    <a:cubicBezTo>
                      <a:pt x="8955" y="163"/>
                      <a:pt x="8930" y="171"/>
                      <a:pt x="8905" y="183"/>
                    </a:cubicBezTo>
                    <a:cubicBezTo>
                      <a:pt x="8890" y="214"/>
                      <a:pt x="8874" y="229"/>
                      <a:pt x="8863" y="229"/>
                    </a:cubicBezTo>
                    <a:cubicBezTo>
                      <a:pt x="8852" y="229"/>
                      <a:pt x="8844" y="214"/>
                      <a:pt x="8844" y="183"/>
                    </a:cubicBezTo>
                    <a:cubicBezTo>
                      <a:pt x="8844" y="156"/>
                      <a:pt x="8838" y="141"/>
                      <a:pt x="8826" y="141"/>
                    </a:cubicBezTo>
                    <a:cubicBezTo>
                      <a:pt x="8811" y="141"/>
                      <a:pt x="8786" y="163"/>
                      <a:pt x="8753" y="214"/>
                    </a:cubicBezTo>
                    <a:cubicBezTo>
                      <a:pt x="8738" y="229"/>
                      <a:pt x="8730" y="236"/>
                      <a:pt x="8726" y="236"/>
                    </a:cubicBezTo>
                    <a:cubicBezTo>
                      <a:pt x="8723" y="236"/>
                      <a:pt x="8723" y="229"/>
                      <a:pt x="8723" y="214"/>
                    </a:cubicBezTo>
                    <a:cubicBezTo>
                      <a:pt x="8705" y="178"/>
                      <a:pt x="8687" y="163"/>
                      <a:pt x="8675" y="163"/>
                    </a:cubicBezTo>
                    <a:cubicBezTo>
                      <a:pt x="8667" y="163"/>
                      <a:pt x="8662" y="171"/>
                      <a:pt x="8662" y="183"/>
                    </a:cubicBezTo>
                    <a:cubicBezTo>
                      <a:pt x="8647" y="214"/>
                      <a:pt x="8631" y="229"/>
                      <a:pt x="8620" y="229"/>
                    </a:cubicBezTo>
                    <a:cubicBezTo>
                      <a:pt x="8609" y="229"/>
                      <a:pt x="8601" y="214"/>
                      <a:pt x="8601" y="183"/>
                    </a:cubicBezTo>
                    <a:cubicBezTo>
                      <a:pt x="8571" y="138"/>
                      <a:pt x="8555" y="115"/>
                      <a:pt x="8544" y="115"/>
                    </a:cubicBezTo>
                    <a:cubicBezTo>
                      <a:pt x="8533" y="115"/>
                      <a:pt x="8525" y="138"/>
                      <a:pt x="8510" y="183"/>
                    </a:cubicBezTo>
                    <a:cubicBezTo>
                      <a:pt x="8495" y="214"/>
                      <a:pt x="8464" y="229"/>
                      <a:pt x="8434" y="229"/>
                    </a:cubicBezTo>
                    <a:cubicBezTo>
                      <a:pt x="8403" y="229"/>
                      <a:pt x="8373" y="214"/>
                      <a:pt x="8358" y="183"/>
                    </a:cubicBezTo>
                    <a:cubicBezTo>
                      <a:pt x="8358" y="183"/>
                      <a:pt x="8344" y="156"/>
                      <a:pt x="8335" y="156"/>
                    </a:cubicBezTo>
                    <a:cubicBezTo>
                      <a:pt x="8331" y="156"/>
                      <a:pt x="8327" y="163"/>
                      <a:pt x="8327" y="183"/>
                    </a:cubicBezTo>
                    <a:lnTo>
                      <a:pt x="8297" y="123"/>
                    </a:lnTo>
                    <a:lnTo>
                      <a:pt x="8236" y="123"/>
                    </a:lnTo>
                    <a:lnTo>
                      <a:pt x="8236" y="183"/>
                    </a:lnTo>
                    <a:cubicBezTo>
                      <a:pt x="8236" y="183"/>
                      <a:pt x="8084" y="123"/>
                      <a:pt x="7902" y="123"/>
                    </a:cubicBezTo>
                    <a:cubicBezTo>
                      <a:pt x="7628" y="123"/>
                      <a:pt x="7567" y="123"/>
                      <a:pt x="7598" y="153"/>
                    </a:cubicBezTo>
                    <a:cubicBezTo>
                      <a:pt x="7613" y="183"/>
                      <a:pt x="7605" y="199"/>
                      <a:pt x="7594" y="199"/>
                    </a:cubicBezTo>
                    <a:cubicBezTo>
                      <a:pt x="7583" y="199"/>
                      <a:pt x="7567" y="183"/>
                      <a:pt x="7567" y="153"/>
                    </a:cubicBezTo>
                    <a:cubicBezTo>
                      <a:pt x="7537" y="153"/>
                      <a:pt x="7476" y="123"/>
                      <a:pt x="7446" y="123"/>
                    </a:cubicBezTo>
                    <a:cubicBezTo>
                      <a:pt x="7385" y="123"/>
                      <a:pt x="7324" y="123"/>
                      <a:pt x="7324" y="92"/>
                    </a:cubicBezTo>
                    <a:cubicBezTo>
                      <a:pt x="7289" y="128"/>
                      <a:pt x="7222" y="142"/>
                      <a:pt x="7160" y="142"/>
                    </a:cubicBezTo>
                    <a:cubicBezTo>
                      <a:pt x="7117" y="142"/>
                      <a:pt x="7076" y="135"/>
                      <a:pt x="7051" y="123"/>
                    </a:cubicBezTo>
                    <a:cubicBezTo>
                      <a:pt x="6990" y="123"/>
                      <a:pt x="6960" y="123"/>
                      <a:pt x="6929" y="153"/>
                    </a:cubicBezTo>
                    <a:cubicBezTo>
                      <a:pt x="6899" y="168"/>
                      <a:pt x="6884" y="176"/>
                      <a:pt x="6872" y="176"/>
                    </a:cubicBezTo>
                    <a:cubicBezTo>
                      <a:pt x="6861" y="176"/>
                      <a:pt x="6853" y="168"/>
                      <a:pt x="6838" y="153"/>
                    </a:cubicBezTo>
                    <a:cubicBezTo>
                      <a:pt x="6838" y="135"/>
                      <a:pt x="6787" y="118"/>
                      <a:pt x="6744" y="118"/>
                    </a:cubicBezTo>
                    <a:cubicBezTo>
                      <a:pt x="6713" y="118"/>
                      <a:pt x="6686" y="127"/>
                      <a:pt x="6686" y="153"/>
                    </a:cubicBezTo>
                    <a:lnTo>
                      <a:pt x="6686" y="123"/>
                    </a:lnTo>
                    <a:cubicBezTo>
                      <a:pt x="6677" y="114"/>
                      <a:pt x="6668" y="110"/>
                      <a:pt x="6660" y="110"/>
                    </a:cubicBezTo>
                    <a:cubicBezTo>
                      <a:pt x="6640" y="110"/>
                      <a:pt x="6625" y="131"/>
                      <a:pt x="6625" y="153"/>
                    </a:cubicBezTo>
                    <a:cubicBezTo>
                      <a:pt x="6625" y="180"/>
                      <a:pt x="6619" y="195"/>
                      <a:pt x="6610" y="195"/>
                    </a:cubicBezTo>
                    <a:cubicBezTo>
                      <a:pt x="6598" y="195"/>
                      <a:pt x="6581" y="173"/>
                      <a:pt x="6564" y="123"/>
                    </a:cubicBezTo>
                    <a:cubicBezTo>
                      <a:pt x="6564" y="110"/>
                      <a:pt x="6564" y="100"/>
                      <a:pt x="6564" y="92"/>
                    </a:cubicBezTo>
                    <a:cubicBezTo>
                      <a:pt x="6543" y="114"/>
                      <a:pt x="6521" y="135"/>
                      <a:pt x="6500" y="135"/>
                    </a:cubicBezTo>
                    <a:cubicBezTo>
                      <a:pt x="6491" y="135"/>
                      <a:pt x="6482" y="131"/>
                      <a:pt x="6473" y="123"/>
                    </a:cubicBezTo>
                    <a:cubicBezTo>
                      <a:pt x="6473" y="123"/>
                      <a:pt x="6443" y="123"/>
                      <a:pt x="6443" y="183"/>
                    </a:cubicBezTo>
                    <a:cubicBezTo>
                      <a:pt x="6443" y="214"/>
                      <a:pt x="6412" y="214"/>
                      <a:pt x="6382" y="214"/>
                    </a:cubicBezTo>
                    <a:cubicBezTo>
                      <a:pt x="6382" y="183"/>
                      <a:pt x="6382" y="183"/>
                      <a:pt x="6412" y="153"/>
                    </a:cubicBezTo>
                    <a:lnTo>
                      <a:pt x="6352" y="153"/>
                    </a:lnTo>
                    <a:cubicBezTo>
                      <a:pt x="6352" y="153"/>
                      <a:pt x="6291" y="123"/>
                      <a:pt x="6291" y="92"/>
                    </a:cubicBezTo>
                    <a:cubicBezTo>
                      <a:pt x="6277" y="65"/>
                      <a:pt x="6264" y="50"/>
                      <a:pt x="6255" y="50"/>
                    </a:cubicBezTo>
                    <a:close/>
                    <a:moveTo>
                      <a:pt x="424" y="822"/>
                    </a:moveTo>
                    <a:cubicBezTo>
                      <a:pt x="424" y="822"/>
                      <a:pt x="394" y="852"/>
                      <a:pt x="394" y="882"/>
                    </a:cubicBezTo>
                    <a:lnTo>
                      <a:pt x="424" y="882"/>
                    </a:lnTo>
                    <a:cubicBezTo>
                      <a:pt x="455" y="882"/>
                      <a:pt x="455" y="852"/>
                      <a:pt x="455" y="822"/>
                    </a:cubicBezTo>
                    <a:close/>
                    <a:moveTo>
                      <a:pt x="5865" y="1095"/>
                    </a:moveTo>
                    <a:cubicBezTo>
                      <a:pt x="5865" y="1095"/>
                      <a:pt x="5835" y="1126"/>
                      <a:pt x="5835" y="1156"/>
                    </a:cubicBezTo>
                    <a:cubicBezTo>
                      <a:pt x="5835" y="1169"/>
                      <a:pt x="5840" y="1176"/>
                      <a:pt x="5848" y="1176"/>
                    </a:cubicBezTo>
                    <a:cubicBezTo>
                      <a:pt x="5860" y="1176"/>
                      <a:pt x="5878" y="1161"/>
                      <a:pt x="5896" y="1126"/>
                    </a:cubicBezTo>
                    <a:cubicBezTo>
                      <a:pt x="5896" y="1095"/>
                      <a:pt x="5896" y="1095"/>
                      <a:pt x="5865" y="1095"/>
                    </a:cubicBezTo>
                    <a:close/>
                  </a:path>
                </a:pathLst>
              </a:custGeom>
              <a:solidFill>
                <a:srgbClr val="0212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1"/>
              <p:cNvSpPr/>
              <p:nvPr/>
            </p:nvSpPr>
            <p:spPr>
              <a:xfrm>
                <a:off x="7213475" y="2216125"/>
                <a:ext cx="806725" cy="228850"/>
              </a:xfrm>
              <a:custGeom>
                <a:rect b="b" l="l" r="r" t="t"/>
                <a:pathLst>
                  <a:path extrusionOk="0" h="9154" w="32269">
                    <a:moveTo>
                      <a:pt x="10120" y="0"/>
                    </a:moveTo>
                    <a:cubicBezTo>
                      <a:pt x="10029" y="0"/>
                      <a:pt x="10029" y="0"/>
                      <a:pt x="10089" y="31"/>
                    </a:cubicBezTo>
                    <a:lnTo>
                      <a:pt x="10150" y="31"/>
                    </a:lnTo>
                    <a:cubicBezTo>
                      <a:pt x="10150" y="0"/>
                      <a:pt x="10150" y="0"/>
                      <a:pt x="10120" y="0"/>
                    </a:cubicBezTo>
                    <a:close/>
                    <a:moveTo>
                      <a:pt x="1427" y="182"/>
                    </a:moveTo>
                    <a:lnTo>
                      <a:pt x="1457" y="243"/>
                    </a:lnTo>
                    <a:lnTo>
                      <a:pt x="1487" y="243"/>
                    </a:lnTo>
                    <a:cubicBezTo>
                      <a:pt x="1487" y="182"/>
                      <a:pt x="1487" y="182"/>
                      <a:pt x="1457" y="182"/>
                    </a:cubicBezTo>
                    <a:close/>
                    <a:moveTo>
                      <a:pt x="16017" y="213"/>
                    </a:moveTo>
                    <a:cubicBezTo>
                      <a:pt x="16017" y="243"/>
                      <a:pt x="16017" y="274"/>
                      <a:pt x="15956" y="274"/>
                    </a:cubicBezTo>
                    <a:lnTo>
                      <a:pt x="15925" y="274"/>
                    </a:lnTo>
                    <a:cubicBezTo>
                      <a:pt x="15925" y="243"/>
                      <a:pt x="15956" y="213"/>
                      <a:pt x="15956" y="213"/>
                    </a:cubicBezTo>
                    <a:close/>
                    <a:moveTo>
                      <a:pt x="8874" y="334"/>
                    </a:moveTo>
                    <a:cubicBezTo>
                      <a:pt x="8934" y="334"/>
                      <a:pt x="8934" y="334"/>
                      <a:pt x="8934" y="365"/>
                    </a:cubicBezTo>
                    <a:lnTo>
                      <a:pt x="8874" y="365"/>
                    </a:lnTo>
                    <a:lnTo>
                      <a:pt x="8843" y="334"/>
                    </a:lnTo>
                    <a:close/>
                    <a:moveTo>
                      <a:pt x="5864" y="334"/>
                    </a:moveTo>
                    <a:lnTo>
                      <a:pt x="5864" y="365"/>
                    </a:lnTo>
                    <a:lnTo>
                      <a:pt x="5804" y="395"/>
                    </a:lnTo>
                    <a:lnTo>
                      <a:pt x="5773" y="365"/>
                    </a:lnTo>
                    <a:cubicBezTo>
                      <a:pt x="5773" y="334"/>
                      <a:pt x="5804" y="334"/>
                      <a:pt x="5864" y="334"/>
                    </a:cubicBezTo>
                    <a:close/>
                    <a:moveTo>
                      <a:pt x="7027" y="284"/>
                    </a:moveTo>
                    <a:cubicBezTo>
                      <a:pt x="7039" y="284"/>
                      <a:pt x="7025" y="299"/>
                      <a:pt x="6989" y="334"/>
                    </a:cubicBezTo>
                    <a:cubicBezTo>
                      <a:pt x="6959" y="365"/>
                      <a:pt x="6898" y="395"/>
                      <a:pt x="6898" y="395"/>
                    </a:cubicBezTo>
                    <a:cubicBezTo>
                      <a:pt x="6868" y="395"/>
                      <a:pt x="6928" y="365"/>
                      <a:pt x="6959" y="304"/>
                    </a:cubicBezTo>
                    <a:cubicBezTo>
                      <a:pt x="6996" y="291"/>
                      <a:pt x="7019" y="284"/>
                      <a:pt x="7027" y="284"/>
                    </a:cubicBezTo>
                    <a:close/>
                    <a:moveTo>
                      <a:pt x="8532" y="323"/>
                    </a:moveTo>
                    <a:cubicBezTo>
                      <a:pt x="8551" y="323"/>
                      <a:pt x="8562" y="351"/>
                      <a:pt x="8539" y="395"/>
                    </a:cubicBezTo>
                    <a:lnTo>
                      <a:pt x="8448" y="395"/>
                    </a:lnTo>
                    <a:cubicBezTo>
                      <a:pt x="8448" y="365"/>
                      <a:pt x="8448" y="334"/>
                      <a:pt x="8509" y="334"/>
                    </a:cubicBezTo>
                    <a:cubicBezTo>
                      <a:pt x="8517" y="326"/>
                      <a:pt x="8525" y="323"/>
                      <a:pt x="8532" y="323"/>
                    </a:cubicBezTo>
                    <a:close/>
                    <a:moveTo>
                      <a:pt x="849" y="365"/>
                    </a:moveTo>
                    <a:cubicBezTo>
                      <a:pt x="910" y="365"/>
                      <a:pt x="910" y="365"/>
                      <a:pt x="910" y="395"/>
                    </a:cubicBezTo>
                    <a:cubicBezTo>
                      <a:pt x="910" y="395"/>
                      <a:pt x="849" y="426"/>
                      <a:pt x="819" y="426"/>
                    </a:cubicBezTo>
                    <a:lnTo>
                      <a:pt x="758" y="395"/>
                    </a:lnTo>
                    <a:cubicBezTo>
                      <a:pt x="758" y="365"/>
                      <a:pt x="819" y="365"/>
                      <a:pt x="849" y="365"/>
                    </a:cubicBezTo>
                    <a:close/>
                    <a:moveTo>
                      <a:pt x="11488" y="395"/>
                    </a:moveTo>
                    <a:cubicBezTo>
                      <a:pt x="11488" y="426"/>
                      <a:pt x="11488" y="456"/>
                      <a:pt x="11427" y="456"/>
                    </a:cubicBezTo>
                    <a:lnTo>
                      <a:pt x="11396" y="426"/>
                    </a:lnTo>
                    <a:lnTo>
                      <a:pt x="11427" y="395"/>
                    </a:lnTo>
                    <a:close/>
                    <a:moveTo>
                      <a:pt x="1335" y="365"/>
                    </a:moveTo>
                    <a:cubicBezTo>
                      <a:pt x="1366" y="365"/>
                      <a:pt x="1396" y="365"/>
                      <a:pt x="1396" y="395"/>
                    </a:cubicBezTo>
                    <a:lnTo>
                      <a:pt x="1366" y="395"/>
                    </a:lnTo>
                    <a:cubicBezTo>
                      <a:pt x="1366" y="386"/>
                      <a:pt x="1363" y="383"/>
                      <a:pt x="1360" y="383"/>
                    </a:cubicBezTo>
                    <a:lnTo>
                      <a:pt x="1360" y="383"/>
                    </a:lnTo>
                    <a:cubicBezTo>
                      <a:pt x="1353" y="383"/>
                      <a:pt x="1344" y="404"/>
                      <a:pt x="1366" y="426"/>
                    </a:cubicBezTo>
                    <a:lnTo>
                      <a:pt x="1366" y="486"/>
                    </a:lnTo>
                    <a:cubicBezTo>
                      <a:pt x="1335" y="486"/>
                      <a:pt x="1275" y="456"/>
                      <a:pt x="1275" y="426"/>
                    </a:cubicBezTo>
                    <a:cubicBezTo>
                      <a:pt x="1244" y="365"/>
                      <a:pt x="1244" y="365"/>
                      <a:pt x="1335" y="365"/>
                    </a:cubicBezTo>
                    <a:close/>
                    <a:moveTo>
                      <a:pt x="16564" y="426"/>
                    </a:moveTo>
                    <a:cubicBezTo>
                      <a:pt x="16564" y="456"/>
                      <a:pt x="16564" y="486"/>
                      <a:pt x="16533" y="486"/>
                    </a:cubicBezTo>
                    <a:lnTo>
                      <a:pt x="16473" y="456"/>
                    </a:lnTo>
                    <a:lnTo>
                      <a:pt x="16533" y="426"/>
                    </a:lnTo>
                    <a:close/>
                    <a:moveTo>
                      <a:pt x="19512" y="426"/>
                    </a:moveTo>
                    <a:cubicBezTo>
                      <a:pt x="19603" y="426"/>
                      <a:pt x="19603" y="426"/>
                      <a:pt x="19603" y="486"/>
                    </a:cubicBezTo>
                    <a:cubicBezTo>
                      <a:pt x="19603" y="493"/>
                      <a:pt x="19600" y="497"/>
                      <a:pt x="19593" y="501"/>
                    </a:cubicBezTo>
                    <a:lnTo>
                      <a:pt x="19593" y="501"/>
                    </a:lnTo>
                    <a:cubicBezTo>
                      <a:pt x="19585" y="497"/>
                      <a:pt x="19578" y="492"/>
                      <a:pt x="19573" y="486"/>
                    </a:cubicBezTo>
                    <a:cubicBezTo>
                      <a:pt x="19573" y="456"/>
                      <a:pt x="19512" y="456"/>
                      <a:pt x="19482" y="456"/>
                    </a:cubicBezTo>
                    <a:cubicBezTo>
                      <a:pt x="19471" y="460"/>
                      <a:pt x="19458" y="463"/>
                      <a:pt x="19444" y="466"/>
                    </a:cubicBezTo>
                    <a:lnTo>
                      <a:pt x="19444" y="466"/>
                    </a:lnTo>
                    <a:cubicBezTo>
                      <a:pt x="19454" y="444"/>
                      <a:pt x="19479" y="426"/>
                      <a:pt x="19512" y="426"/>
                    </a:cubicBezTo>
                    <a:close/>
                    <a:moveTo>
                      <a:pt x="9603" y="456"/>
                    </a:moveTo>
                    <a:cubicBezTo>
                      <a:pt x="9634" y="456"/>
                      <a:pt x="9694" y="456"/>
                      <a:pt x="9694" y="486"/>
                    </a:cubicBezTo>
                    <a:cubicBezTo>
                      <a:pt x="9694" y="486"/>
                      <a:pt x="9694" y="510"/>
                      <a:pt x="9653" y="516"/>
                    </a:cubicBezTo>
                    <a:lnTo>
                      <a:pt x="9653" y="516"/>
                    </a:lnTo>
                    <a:cubicBezTo>
                      <a:pt x="9645" y="491"/>
                      <a:pt x="9639" y="479"/>
                      <a:pt x="9634" y="479"/>
                    </a:cubicBezTo>
                    <a:cubicBezTo>
                      <a:pt x="9628" y="479"/>
                      <a:pt x="9623" y="490"/>
                      <a:pt x="9615" y="513"/>
                    </a:cubicBezTo>
                    <a:lnTo>
                      <a:pt x="9615" y="513"/>
                    </a:lnTo>
                    <a:cubicBezTo>
                      <a:pt x="9592" y="505"/>
                      <a:pt x="9573" y="486"/>
                      <a:pt x="9573" y="486"/>
                    </a:cubicBezTo>
                    <a:cubicBezTo>
                      <a:pt x="9573" y="456"/>
                      <a:pt x="9603" y="456"/>
                      <a:pt x="9603" y="456"/>
                    </a:cubicBezTo>
                    <a:close/>
                    <a:moveTo>
                      <a:pt x="6069" y="383"/>
                    </a:moveTo>
                    <a:cubicBezTo>
                      <a:pt x="6077" y="383"/>
                      <a:pt x="6077" y="398"/>
                      <a:pt x="6077" y="426"/>
                    </a:cubicBezTo>
                    <a:cubicBezTo>
                      <a:pt x="6077" y="456"/>
                      <a:pt x="6077" y="486"/>
                      <a:pt x="5986" y="517"/>
                    </a:cubicBezTo>
                    <a:lnTo>
                      <a:pt x="5895" y="517"/>
                    </a:lnTo>
                    <a:cubicBezTo>
                      <a:pt x="5895" y="517"/>
                      <a:pt x="5925" y="486"/>
                      <a:pt x="5986" y="456"/>
                    </a:cubicBezTo>
                    <a:cubicBezTo>
                      <a:pt x="6036" y="406"/>
                      <a:pt x="6059" y="383"/>
                      <a:pt x="6069" y="383"/>
                    </a:cubicBezTo>
                    <a:close/>
                    <a:moveTo>
                      <a:pt x="7354" y="426"/>
                    </a:moveTo>
                    <a:cubicBezTo>
                      <a:pt x="7354" y="456"/>
                      <a:pt x="7354" y="517"/>
                      <a:pt x="7293" y="517"/>
                    </a:cubicBezTo>
                    <a:lnTo>
                      <a:pt x="7263" y="517"/>
                    </a:lnTo>
                    <a:cubicBezTo>
                      <a:pt x="7263" y="456"/>
                      <a:pt x="7293" y="426"/>
                      <a:pt x="7293" y="426"/>
                    </a:cubicBezTo>
                    <a:close/>
                    <a:moveTo>
                      <a:pt x="3798" y="486"/>
                    </a:moveTo>
                    <a:cubicBezTo>
                      <a:pt x="3858" y="486"/>
                      <a:pt x="3858" y="517"/>
                      <a:pt x="3767" y="547"/>
                    </a:cubicBezTo>
                    <a:lnTo>
                      <a:pt x="3676" y="547"/>
                    </a:lnTo>
                    <a:cubicBezTo>
                      <a:pt x="3676" y="517"/>
                      <a:pt x="3767" y="486"/>
                      <a:pt x="3798" y="486"/>
                    </a:cubicBezTo>
                    <a:close/>
                    <a:moveTo>
                      <a:pt x="14254" y="486"/>
                    </a:moveTo>
                    <a:cubicBezTo>
                      <a:pt x="14254" y="517"/>
                      <a:pt x="14254" y="547"/>
                      <a:pt x="14223" y="547"/>
                    </a:cubicBezTo>
                    <a:lnTo>
                      <a:pt x="14162" y="517"/>
                    </a:lnTo>
                    <a:lnTo>
                      <a:pt x="14223" y="486"/>
                    </a:lnTo>
                    <a:close/>
                    <a:moveTo>
                      <a:pt x="4000" y="535"/>
                    </a:moveTo>
                    <a:cubicBezTo>
                      <a:pt x="3950" y="535"/>
                      <a:pt x="3919" y="556"/>
                      <a:pt x="3919" y="578"/>
                    </a:cubicBezTo>
                    <a:cubicBezTo>
                      <a:pt x="3919" y="608"/>
                      <a:pt x="3980" y="608"/>
                      <a:pt x="4071" y="608"/>
                    </a:cubicBezTo>
                    <a:cubicBezTo>
                      <a:pt x="4102" y="608"/>
                      <a:pt x="4132" y="578"/>
                      <a:pt x="4132" y="578"/>
                    </a:cubicBezTo>
                    <a:cubicBezTo>
                      <a:pt x="4132" y="547"/>
                      <a:pt x="4102" y="547"/>
                      <a:pt x="4071" y="547"/>
                    </a:cubicBezTo>
                    <a:cubicBezTo>
                      <a:pt x="4044" y="538"/>
                      <a:pt x="4020" y="535"/>
                      <a:pt x="4000" y="535"/>
                    </a:cubicBezTo>
                    <a:close/>
                    <a:moveTo>
                      <a:pt x="24870" y="716"/>
                    </a:moveTo>
                    <a:cubicBezTo>
                      <a:pt x="24879" y="716"/>
                      <a:pt x="24892" y="730"/>
                      <a:pt x="24892" y="730"/>
                    </a:cubicBezTo>
                    <a:cubicBezTo>
                      <a:pt x="24953" y="730"/>
                      <a:pt x="24953" y="730"/>
                      <a:pt x="24953" y="760"/>
                    </a:cubicBezTo>
                    <a:cubicBezTo>
                      <a:pt x="24953" y="760"/>
                      <a:pt x="24923" y="790"/>
                      <a:pt x="24892" y="790"/>
                    </a:cubicBezTo>
                    <a:lnTo>
                      <a:pt x="24862" y="730"/>
                    </a:lnTo>
                    <a:cubicBezTo>
                      <a:pt x="24862" y="719"/>
                      <a:pt x="24865" y="716"/>
                      <a:pt x="24870" y="716"/>
                    </a:cubicBezTo>
                    <a:close/>
                    <a:moveTo>
                      <a:pt x="25439" y="851"/>
                    </a:moveTo>
                    <a:lnTo>
                      <a:pt x="25470" y="882"/>
                    </a:lnTo>
                    <a:cubicBezTo>
                      <a:pt x="25470" y="903"/>
                      <a:pt x="25454" y="925"/>
                      <a:pt x="25435" y="925"/>
                    </a:cubicBezTo>
                    <a:cubicBezTo>
                      <a:pt x="25427" y="925"/>
                      <a:pt x="25418" y="921"/>
                      <a:pt x="25409" y="912"/>
                    </a:cubicBezTo>
                    <a:lnTo>
                      <a:pt x="25378" y="882"/>
                    </a:lnTo>
                    <a:lnTo>
                      <a:pt x="25439" y="851"/>
                    </a:lnTo>
                    <a:close/>
                    <a:moveTo>
                      <a:pt x="728" y="882"/>
                    </a:moveTo>
                    <a:cubicBezTo>
                      <a:pt x="728" y="882"/>
                      <a:pt x="667" y="912"/>
                      <a:pt x="667" y="942"/>
                    </a:cubicBezTo>
                    <a:lnTo>
                      <a:pt x="728" y="942"/>
                    </a:lnTo>
                    <a:cubicBezTo>
                      <a:pt x="758" y="942"/>
                      <a:pt x="758" y="912"/>
                      <a:pt x="758" y="882"/>
                    </a:cubicBezTo>
                    <a:close/>
                    <a:moveTo>
                      <a:pt x="10150" y="1125"/>
                    </a:moveTo>
                    <a:cubicBezTo>
                      <a:pt x="10150" y="1125"/>
                      <a:pt x="10120" y="1155"/>
                      <a:pt x="10120" y="1186"/>
                    </a:cubicBezTo>
                    <a:cubicBezTo>
                      <a:pt x="10120" y="1198"/>
                      <a:pt x="10125" y="1206"/>
                      <a:pt x="10135" y="1206"/>
                    </a:cubicBezTo>
                    <a:cubicBezTo>
                      <a:pt x="10150" y="1206"/>
                      <a:pt x="10175" y="1191"/>
                      <a:pt x="10211" y="1155"/>
                    </a:cubicBezTo>
                    <a:cubicBezTo>
                      <a:pt x="10211" y="1125"/>
                      <a:pt x="10211" y="1125"/>
                      <a:pt x="10150" y="1125"/>
                    </a:cubicBezTo>
                    <a:close/>
                    <a:moveTo>
                      <a:pt x="25581" y="1218"/>
                    </a:moveTo>
                    <a:cubicBezTo>
                      <a:pt x="25584" y="1221"/>
                      <a:pt x="25592" y="1225"/>
                      <a:pt x="25605" y="1230"/>
                    </a:cubicBezTo>
                    <a:lnTo>
                      <a:pt x="25605" y="1230"/>
                    </a:lnTo>
                    <a:cubicBezTo>
                      <a:pt x="25597" y="1226"/>
                      <a:pt x="25589" y="1222"/>
                      <a:pt x="25581" y="1218"/>
                    </a:cubicBezTo>
                    <a:close/>
                    <a:moveTo>
                      <a:pt x="25895" y="1307"/>
                    </a:moveTo>
                    <a:lnTo>
                      <a:pt x="25926" y="1338"/>
                    </a:lnTo>
                    <a:cubicBezTo>
                      <a:pt x="25986" y="1338"/>
                      <a:pt x="25986" y="1338"/>
                      <a:pt x="25956" y="1368"/>
                    </a:cubicBezTo>
                    <a:lnTo>
                      <a:pt x="25926" y="1368"/>
                    </a:lnTo>
                    <a:lnTo>
                      <a:pt x="25895" y="1307"/>
                    </a:lnTo>
                    <a:close/>
                    <a:moveTo>
                      <a:pt x="25742" y="1306"/>
                    </a:moveTo>
                    <a:cubicBezTo>
                      <a:pt x="25731" y="1310"/>
                      <a:pt x="25722" y="1320"/>
                      <a:pt x="25713" y="1338"/>
                    </a:cubicBezTo>
                    <a:cubicBezTo>
                      <a:pt x="25724" y="1361"/>
                      <a:pt x="25727" y="1371"/>
                      <a:pt x="25728" y="1371"/>
                    </a:cubicBezTo>
                    <a:cubicBezTo>
                      <a:pt x="25729" y="1371"/>
                      <a:pt x="25724" y="1345"/>
                      <a:pt x="25743" y="1307"/>
                    </a:cubicBezTo>
                    <a:cubicBezTo>
                      <a:pt x="25743" y="1307"/>
                      <a:pt x="25742" y="1306"/>
                      <a:pt x="25742" y="1306"/>
                    </a:cubicBezTo>
                    <a:close/>
                    <a:moveTo>
                      <a:pt x="26290" y="1489"/>
                    </a:moveTo>
                    <a:lnTo>
                      <a:pt x="26351" y="1520"/>
                    </a:lnTo>
                    <a:cubicBezTo>
                      <a:pt x="26382" y="1520"/>
                      <a:pt x="26382" y="1520"/>
                      <a:pt x="26351" y="1550"/>
                    </a:cubicBezTo>
                    <a:lnTo>
                      <a:pt x="26321" y="1550"/>
                    </a:lnTo>
                    <a:lnTo>
                      <a:pt x="26290" y="1489"/>
                    </a:lnTo>
                    <a:close/>
                    <a:moveTo>
                      <a:pt x="26746" y="1641"/>
                    </a:moveTo>
                    <a:cubicBezTo>
                      <a:pt x="26777" y="1672"/>
                      <a:pt x="26777" y="1702"/>
                      <a:pt x="26777" y="1702"/>
                    </a:cubicBezTo>
                    <a:cubicBezTo>
                      <a:pt x="26777" y="1702"/>
                      <a:pt x="26763" y="1716"/>
                      <a:pt x="26745" y="1716"/>
                    </a:cubicBezTo>
                    <a:cubicBezTo>
                      <a:pt x="26736" y="1716"/>
                      <a:pt x="26726" y="1712"/>
                      <a:pt x="26716" y="1702"/>
                    </a:cubicBezTo>
                    <a:cubicBezTo>
                      <a:pt x="26716" y="1702"/>
                      <a:pt x="26686" y="1672"/>
                      <a:pt x="26716" y="1641"/>
                    </a:cubicBezTo>
                    <a:close/>
                    <a:moveTo>
                      <a:pt x="28145" y="2614"/>
                    </a:moveTo>
                    <a:cubicBezTo>
                      <a:pt x="28205" y="2614"/>
                      <a:pt x="28266" y="2614"/>
                      <a:pt x="28236" y="2645"/>
                    </a:cubicBezTo>
                    <a:cubicBezTo>
                      <a:pt x="28236" y="2645"/>
                      <a:pt x="28208" y="2672"/>
                      <a:pt x="28153" y="2675"/>
                    </a:cubicBezTo>
                    <a:lnTo>
                      <a:pt x="28153" y="2675"/>
                    </a:lnTo>
                    <a:cubicBezTo>
                      <a:pt x="28154" y="2674"/>
                      <a:pt x="28114" y="2669"/>
                      <a:pt x="28114" y="2645"/>
                    </a:cubicBezTo>
                    <a:lnTo>
                      <a:pt x="28145" y="2614"/>
                    </a:lnTo>
                    <a:close/>
                    <a:moveTo>
                      <a:pt x="29337" y="3500"/>
                    </a:moveTo>
                    <a:cubicBezTo>
                      <a:pt x="29353" y="3500"/>
                      <a:pt x="29372" y="3507"/>
                      <a:pt x="29391" y="3526"/>
                    </a:cubicBezTo>
                    <a:cubicBezTo>
                      <a:pt x="29421" y="3556"/>
                      <a:pt x="29421" y="3556"/>
                      <a:pt x="29421" y="3556"/>
                    </a:cubicBezTo>
                    <a:cubicBezTo>
                      <a:pt x="29406" y="3572"/>
                      <a:pt x="29383" y="3579"/>
                      <a:pt x="29360" y="3579"/>
                    </a:cubicBezTo>
                    <a:cubicBezTo>
                      <a:pt x="29338" y="3579"/>
                      <a:pt x="29315" y="3572"/>
                      <a:pt x="29300" y="3556"/>
                    </a:cubicBezTo>
                    <a:cubicBezTo>
                      <a:pt x="29279" y="3535"/>
                      <a:pt x="29301" y="3500"/>
                      <a:pt x="29337" y="3500"/>
                    </a:cubicBezTo>
                    <a:close/>
                    <a:moveTo>
                      <a:pt x="19391" y="31"/>
                    </a:moveTo>
                    <a:cubicBezTo>
                      <a:pt x="19360" y="61"/>
                      <a:pt x="19299" y="61"/>
                      <a:pt x="19299" y="61"/>
                    </a:cubicBezTo>
                    <a:cubicBezTo>
                      <a:pt x="19299" y="91"/>
                      <a:pt x="19269" y="91"/>
                      <a:pt x="19147" y="91"/>
                    </a:cubicBezTo>
                    <a:cubicBezTo>
                      <a:pt x="19056" y="91"/>
                      <a:pt x="18874" y="122"/>
                      <a:pt x="18783" y="122"/>
                    </a:cubicBezTo>
                    <a:cubicBezTo>
                      <a:pt x="18722" y="122"/>
                      <a:pt x="18570" y="122"/>
                      <a:pt x="18539" y="91"/>
                    </a:cubicBezTo>
                    <a:cubicBezTo>
                      <a:pt x="18509" y="91"/>
                      <a:pt x="18448" y="91"/>
                      <a:pt x="18357" y="122"/>
                    </a:cubicBezTo>
                    <a:cubicBezTo>
                      <a:pt x="18342" y="137"/>
                      <a:pt x="18311" y="144"/>
                      <a:pt x="18285" y="144"/>
                    </a:cubicBezTo>
                    <a:cubicBezTo>
                      <a:pt x="18258" y="144"/>
                      <a:pt x="18236" y="137"/>
                      <a:pt x="18236" y="122"/>
                    </a:cubicBezTo>
                    <a:lnTo>
                      <a:pt x="18205" y="122"/>
                    </a:lnTo>
                    <a:cubicBezTo>
                      <a:pt x="18114" y="152"/>
                      <a:pt x="18053" y="152"/>
                      <a:pt x="18053" y="152"/>
                    </a:cubicBezTo>
                    <a:cubicBezTo>
                      <a:pt x="18053" y="131"/>
                      <a:pt x="18038" y="109"/>
                      <a:pt x="18018" y="109"/>
                    </a:cubicBezTo>
                    <a:cubicBezTo>
                      <a:pt x="18010" y="109"/>
                      <a:pt x="18001" y="113"/>
                      <a:pt x="17992" y="122"/>
                    </a:cubicBezTo>
                    <a:cubicBezTo>
                      <a:pt x="17992" y="152"/>
                      <a:pt x="17932" y="152"/>
                      <a:pt x="17840" y="152"/>
                    </a:cubicBezTo>
                    <a:cubicBezTo>
                      <a:pt x="17810" y="137"/>
                      <a:pt x="17438" y="129"/>
                      <a:pt x="17073" y="129"/>
                    </a:cubicBezTo>
                    <a:cubicBezTo>
                      <a:pt x="16708" y="129"/>
                      <a:pt x="16351" y="137"/>
                      <a:pt x="16351" y="152"/>
                    </a:cubicBezTo>
                    <a:lnTo>
                      <a:pt x="16108" y="152"/>
                    </a:lnTo>
                    <a:cubicBezTo>
                      <a:pt x="16108" y="126"/>
                      <a:pt x="16070" y="117"/>
                      <a:pt x="16017" y="117"/>
                    </a:cubicBezTo>
                    <a:cubicBezTo>
                      <a:pt x="15944" y="117"/>
                      <a:pt x="15844" y="135"/>
                      <a:pt x="15773" y="152"/>
                    </a:cubicBezTo>
                    <a:cubicBezTo>
                      <a:pt x="15713" y="182"/>
                      <a:pt x="15682" y="182"/>
                      <a:pt x="15621" y="182"/>
                    </a:cubicBezTo>
                    <a:cubicBezTo>
                      <a:pt x="15621" y="147"/>
                      <a:pt x="15580" y="132"/>
                      <a:pt x="15527" y="132"/>
                    </a:cubicBezTo>
                    <a:cubicBezTo>
                      <a:pt x="15489" y="132"/>
                      <a:pt x="15446" y="139"/>
                      <a:pt x="15409" y="152"/>
                    </a:cubicBezTo>
                    <a:cubicBezTo>
                      <a:pt x="15394" y="182"/>
                      <a:pt x="15371" y="198"/>
                      <a:pt x="15356" y="198"/>
                    </a:cubicBezTo>
                    <a:cubicBezTo>
                      <a:pt x="15340" y="198"/>
                      <a:pt x="15333" y="182"/>
                      <a:pt x="15348" y="152"/>
                    </a:cubicBezTo>
                    <a:cubicBezTo>
                      <a:pt x="15348" y="125"/>
                      <a:pt x="15329" y="110"/>
                      <a:pt x="15301" y="110"/>
                    </a:cubicBezTo>
                    <a:cubicBezTo>
                      <a:pt x="15266" y="110"/>
                      <a:pt x="15216" y="132"/>
                      <a:pt x="15166" y="182"/>
                    </a:cubicBezTo>
                    <a:cubicBezTo>
                      <a:pt x="15150" y="198"/>
                      <a:pt x="15143" y="205"/>
                      <a:pt x="15131" y="205"/>
                    </a:cubicBezTo>
                    <a:cubicBezTo>
                      <a:pt x="15120" y="205"/>
                      <a:pt x="15105" y="198"/>
                      <a:pt x="15074" y="182"/>
                    </a:cubicBezTo>
                    <a:cubicBezTo>
                      <a:pt x="15057" y="147"/>
                      <a:pt x="15028" y="132"/>
                      <a:pt x="15008" y="132"/>
                    </a:cubicBezTo>
                    <a:cubicBezTo>
                      <a:pt x="14994" y="132"/>
                      <a:pt x="14983" y="139"/>
                      <a:pt x="14983" y="152"/>
                    </a:cubicBezTo>
                    <a:cubicBezTo>
                      <a:pt x="14968" y="182"/>
                      <a:pt x="14953" y="198"/>
                      <a:pt x="14934" y="198"/>
                    </a:cubicBezTo>
                    <a:cubicBezTo>
                      <a:pt x="14915" y="198"/>
                      <a:pt x="14892" y="182"/>
                      <a:pt x="14862" y="152"/>
                    </a:cubicBezTo>
                    <a:cubicBezTo>
                      <a:pt x="14816" y="122"/>
                      <a:pt x="14793" y="106"/>
                      <a:pt x="14778" y="106"/>
                    </a:cubicBezTo>
                    <a:cubicBezTo>
                      <a:pt x="14763" y="106"/>
                      <a:pt x="14755" y="122"/>
                      <a:pt x="14740" y="152"/>
                    </a:cubicBezTo>
                    <a:cubicBezTo>
                      <a:pt x="14725" y="182"/>
                      <a:pt x="14672" y="198"/>
                      <a:pt x="14618" y="198"/>
                    </a:cubicBezTo>
                    <a:cubicBezTo>
                      <a:pt x="14565" y="198"/>
                      <a:pt x="14512" y="182"/>
                      <a:pt x="14497" y="152"/>
                    </a:cubicBezTo>
                    <a:cubicBezTo>
                      <a:pt x="14456" y="152"/>
                      <a:pt x="14429" y="139"/>
                      <a:pt x="14416" y="139"/>
                    </a:cubicBezTo>
                    <a:cubicBezTo>
                      <a:pt x="14409" y="139"/>
                      <a:pt x="14406" y="142"/>
                      <a:pt x="14406" y="152"/>
                    </a:cubicBezTo>
                    <a:lnTo>
                      <a:pt x="14345" y="122"/>
                    </a:lnTo>
                    <a:lnTo>
                      <a:pt x="14284" y="122"/>
                    </a:lnTo>
                    <a:lnTo>
                      <a:pt x="14284" y="152"/>
                    </a:lnTo>
                    <a:cubicBezTo>
                      <a:pt x="14223" y="152"/>
                      <a:pt x="13980" y="122"/>
                      <a:pt x="13676" y="122"/>
                    </a:cubicBezTo>
                    <a:cubicBezTo>
                      <a:pt x="13487" y="109"/>
                      <a:pt x="13361" y="102"/>
                      <a:pt x="13280" y="102"/>
                    </a:cubicBezTo>
                    <a:cubicBezTo>
                      <a:pt x="13166" y="102"/>
                      <a:pt x="13142" y="116"/>
                      <a:pt x="13159" y="152"/>
                    </a:cubicBezTo>
                    <a:cubicBezTo>
                      <a:pt x="13190" y="182"/>
                      <a:pt x="13182" y="198"/>
                      <a:pt x="13159" y="198"/>
                    </a:cubicBezTo>
                    <a:cubicBezTo>
                      <a:pt x="13137" y="198"/>
                      <a:pt x="13099" y="182"/>
                      <a:pt x="13068" y="152"/>
                    </a:cubicBezTo>
                    <a:cubicBezTo>
                      <a:pt x="13038" y="152"/>
                      <a:pt x="12947" y="91"/>
                      <a:pt x="12855" y="91"/>
                    </a:cubicBezTo>
                    <a:cubicBezTo>
                      <a:pt x="12795" y="91"/>
                      <a:pt x="12703" y="91"/>
                      <a:pt x="12703" y="61"/>
                    </a:cubicBezTo>
                    <a:lnTo>
                      <a:pt x="12643" y="61"/>
                    </a:lnTo>
                    <a:cubicBezTo>
                      <a:pt x="12612" y="106"/>
                      <a:pt x="12529" y="122"/>
                      <a:pt x="12438" y="122"/>
                    </a:cubicBezTo>
                    <a:cubicBezTo>
                      <a:pt x="12346" y="122"/>
                      <a:pt x="12248" y="106"/>
                      <a:pt x="12187" y="91"/>
                    </a:cubicBezTo>
                    <a:cubicBezTo>
                      <a:pt x="12096" y="91"/>
                      <a:pt x="12065" y="91"/>
                      <a:pt x="11974" y="122"/>
                    </a:cubicBezTo>
                    <a:cubicBezTo>
                      <a:pt x="11928" y="152"/>
                      <a:pt x="11906" y="167"/>
                      <a:pt x="11890" y="167"/>
                    </a:cubicBezTo>
                    <a:cubicBezTo>
                      <a:pt x="11875" y="167"/>
                      <a:pt x="11868" y="152"/>
                      <a:pt x="11852" y="122"/>
                    </a:cubicBezTo>
                    <a:cubicBezTo>
                      <a:pt x="11852" y="104"/>
                      <a:pt x="11761" y="87"/>
                      <a:pt x="11684" y="87"/>
                    </a:cubicBezTo>
                    <a:cubicBezTo>
                      <a:pt x="11628" y="87"/>
                      <a:pt x="11579" y="96"/>
                      <a:pt x="11579" y="122"/>
                    </a:cubicBezTo>
                    <a:lnTo>
                      <a:pt x="11548" y="91"/>
                    </a:lnTo>
                    <a:cubicBezTo>
                      <a:pt x="11540" y="82"/>
                      <a:pt x="11528" y="79"/>
                      <a:pt x="11516" y="79"/>
                    </a:cubicBezTo>
                    <a:cubicBezTo>
                      <a:pt x="11488" y="79"/>
                      <a:pt x="11457" y="100"/>
                      <a:pt x="11457" y="122"/>
                    </a:cubicBezTo>
                    <a:cubicBezTo>
                      <a:pt x="11457" y="164"/>
                      <a:pt x="11451" y="187"/>
                      <a:pt x="11438" y="187"/>
                    </a:cubicBezTo>
                    <a:cubicBezTo>
                      <a:pt x="11423" y="187"/>
                      <a:pt x="11399" y="156"/>
                      <a:pt x="11366" y="91"/>
                    </a:cubicBezTo>
                    <a:cubicBezTo>
                      <a:pt x="11366" y="56"/>
                      <a:pt x="11356" y="41"/>
                      <a:pt x="11347" y="41"/>
                    </a:cubicBezTo>
                    <a:cubicBezTo>
                      <a:pt x="11341" y="41"/>
                      <a:pt x="11336" y="48"/>
                      <a:pt x="11336" y="61"/>
                    </a:cubicBezTo>
                    <a:cubicBezTo>
                      <a:pt x="11314" y="82"/>
                      <a:pt x="11277" y="104"/>
                      <a:pt x="11247" y="104"/>
                    </a:cubicBezTo>
                    <a:cubicBezTo>
                      <a:pt x="11235" y="104"/>
                      <a:pt x="11223" y="100"/>
                      <a:pt x="11214" y="91"/>
                    </a:cubicBezTo>
                    <a:cubicBezTo>
                      <a:pt x="11153" y="91"/>
                      <a:pt x="11123" y="91"/>
                      <a:pt x="11123" y="182"/>
                    </a:cubicBezTo>
                    <a:cubicBezTo>
                      <a:pt x="11123" y="213"/>
                      <a:pt x="11062" y="213"/>
                      <a:pt x="11032" y="213"/>
                    </a:cubicBezTo>
                    <a:cubicBezTo>
                      <a:pt x="11032" y="182"/>
                      <a:pt x="11032" y="182"/>
                      <a:pt x="11062" y="122"/>
                    </a:cubicBezTo>
                    <a:lnTo>
                      <a:pt x="11001" y="122"/>
                    </a:lnTo>
                    <a:cubicBezTo>
                      <a:pt x="10941" y="122"/>
                      <a:pt x="10849" y="91"/>
                      <a:pt x="10849" y="61"/>
                    </a:cubicBezTo>
                    <a:cubicBezTo>
                      <a:pt x="10837" y="48"/>
                      <a:pt x="10824" y="41"/>
                      <a:pt x="10816" y="41"/>
                    </a:cubicBezTo>
                    <a:cubicBezTo>
                      <a:pt x="10804" y="41"/>
                      <a:pt x="10801" y="56"/>
                      <a:pt x="10819" y="91"/>
                    </a:cubicBezTo>
                    <a:cubicBezTo>
                      <a:pt x="10819" y="182"/>
                      <a:pt x="10819" y="182"/>
                      <a:pt x="10728" y="182"/>
                    </a:cubicBezTo>
                    <a:cubicBezTo>
                      <a:pt x="10697" y="182"/>
                      <a:pt x="10637" y="182"/>
                      <a:pt x="10637" y="122"/>
                    </a:cubicBezTo>
                    <a:cubicBezTo>
                      <a:pt x="10637" y="91"/>
                      <a:pt x="10637" y="91"/>
                      <a:pt x="10576" y="91"/>
                    </a:cubicBezTo>
                    <a:cubicBezTo>
                      <a:pt x="10424" y="91"/>
                      <a:pt x="10302" y="213"/>
                      <a:pt x="10272" y="274"/>
                    </a:cubicBezTo>
                    <a:cubicBezTo>
                      <a:pt x="10272" y="304"/>
                      <a:pt x="10272" y="319"/>
                      <a:pt x="10264" y="319"/>
                    </a:cubicBezTo>
                    <a:cubicBezTo>
                      <a:pt x="10257" y="319"/>
                      <a:pt x="10241" y="304"/>
                      <a:pt x="10211" y="274"/>
                    </a:cubicBezTo>
                    <a:cubicBezTo>
                      <a:pt x="10211" y="243"/>
                      <a:pt x="10181" y="243"/>
                      <a:pt x="10150" y="243"/>
                    </a:cubicBezTo>
                    <a:cubicBezTo>
                      <a:pt x="10150" y="253"/>
                      <a:pt x="10143" y="257"/>
                      <a:pt x="10137" y="257"/>
                    </a:cubicBezTo>
                    <a:cubicBezTo>
                      <a:pt x="10123" y="257"/>
                      <a:pt x="10110" y="243"/>
                      <a:pt x="10150" y="243"/>
                    </a:cubicBezTo>
                    <a:cubicBezTo>
                      <a:pt x="10150" y="213"/>
                      <a:pt x="10181" y="213"/>
                      <a:pt x="10211" y="213"/>
                    </a:cubicBezTo>
                    <a:lnTo>
                      <a:pt x="10211" y="152"/>
                    </a:lnTo>
                    <a:cubicBezTo>
                      <a:pt x="10196" y="122"/>
                      <a:pt x="10181" y="106"/>
                      <a:pt x="10162" y="106"/>
                    </a:cubicBezTo>
                    <a:cubicBezTo>
                      <a:pt x="10143" y="106"/>
                      <a:pt x="10120" y="122"/>
                      <a:pt x="10089" y="152"/>
                    </a:cubicBezTo>
                    <a:cubicBezTo>
                      <a:pt x="10074" y="182"/>
                      <a:pt x="10067" y="198"/>
                      <a:pt x="10055" y="198"/>
                    </a:cubicBezTo>
                    <a:cubicBezTo>
                      <a:pt x="10044" y="198"/>
                      <a:pt x="10029" y="182"/>
                      <a:pt x="9998" y="152"/>
                    </a:cubicBezTo>
                    <a:cubicBezTo>
                      <a:pt x="9977" y="131"/>
                      <a:pt x="9955" y="109"/>
                      <a:pt x="9945" y="109"/>
                    </a:cubicBezTo>
                    <a:cubicBezTo>
                      <a:pt x="9940" y="109"/>
                      <a:pt x="9937" y="113"/>
                      <a:pt x="9937" y="122"/>
                    </a:cubicBezTo>
                    <a:cubicBezTo>
                      <a:pt x="9937" y="122"/>
                      <a:pt x="9846" y="122"/>
                      <a:pt x="9785" y="91"/>
                    </a:cubicBezTo>
                    <a:cubicBezTo>
                      <a:pt x="9725" y="91"/>
                      <a:pt x="9664" y="91"/>
                      <a:pt x="9664" y="122"/>
                    </a:cubicBezTo>
                    <a:cubicBezTo>
                      <a:pt x="9664" y="152"/>
                      <a:pt x="9634" y="152"/>
                      <a:pt x="9573" y="152"/>
                    </a:cubicBezTo>
                    <a:cubicBezTo>
                      <a:pt x="9542" y="152"/>
                      <a:pt x="9512" y="152"/>
                      <a:pt x="9482" y="213"/>
                    </a:cubicBezTo>
                    <a:cubicBezTo>
                      <a:pt x="9482" y="240"/>
                      <a:pt x="9458" y="266"/>
                      <a:pt x="9390" y="272"/>
                    </a:cubicBezTo>
                    <a:lnTo>
                      <a:pt x="9390" y="272"/>
                    </a:lnTo>
                    <a:cubicBezTo>
                      <a:pt x="9390" y="267"/>
                      <a:pt x="9387" y="243"/>
                      <a:pt x="9360" y="243"/>
                    </a:cubicBezTo>
                    <a:lnTo>
                      <a:pt x="9299" y="243"/>
                    </a:lnTo>
                    <a:cubicBezTo>
                      <a:pt x="9299" y="258"/>
                      <a:pt x="9314" y="273"/>
                      <a:pt x="9328" y="284"/>
                    </a:cubicBezTo>
                    <a:lnTo>
                      <a:pt x="9328" y="284"/>
                    </a:lnTo>
                    <a:cubicBezTo>
                      <a:pt x="9309" y="290"/>
                      <a:pt x="9295" y="294"/>
                      <a:pt x="9285" y="294"/>
                    </a:cubicBezTo>
                    <a:cubicBezTo>
                      <a:pt x="9264" y="294"/>
                      <a:pt x="9256" y="279"/>
                      <a:pt x="9238" y="243"/>
                    </a:cubicBezTo>
                    <a:cubicBezTo>
                      <a:pt x="9238" y="213"/>
                      <a:pt x="9208" y="213"/>
                      <a:pt x="9147" y="213"/>
                    </a:cubicBezTo>
                    <a:cubicBezTo>
                      <a:pt x="9147" y="213"/>
                      <a:pt x="9117" y="213"/>
                      <a:pt x="9056" y="152"/>
                    </a:cubicBezTo>
                    <a:cubicBezTo>
                      <a:pt x="9048" y="144"/>
                      <a:pt x="9042" y="140"/>
                      <a:pt x="9038" y="140"/>
                    </a:cubicBezTo>
                    <a:cubicBezTo>
                      <a:pt x="9026" y="140"/>
                      <a:pt x="9026" y="168"/>
                      <a:pt x="9026" y="213"/>
                    </a:cubicBezTo>
                    <a:lnTo>
                      <a:pt x="9026" y="274"/>
                    </a:lnTo>
                    <a:cubicBezTo>
                      <a:pt x="8995" y="274"/>
                      <a:pt x="8934" y="213"/>
                      <a:pt x="8934" y="152"/>
                    </a:cubicBezTo>
                    <a:cubicBezTo>
                      <a:pt x="8919" y="122"/>
                      <a:pt x="8912" y="106"/>
                      <a:pt x="8908" y="106"/>
                    </a:cubicBezTo>
                    <a:cubicBezTo>
                      <a:pt x="8904" y="106"/>
                      <a:pt x="8904" y="122"/>
                      <a:pt x="8904" y="152"/>
                    </a:cubicBezTo>
                    <a:cubicBezTo>
                      <a:pt x="8904" y="197"/>
                      <a:pt x="8888" y="225"/>
                      <a:pt x="8843" y="225"/>
                    </a:cubicBezTo>
                    <a:cubicBezTo>
                      <a:pt x="8827" y="225"/>
                      <a:pt x="8807" y="221"/>
                      <a:pt x="8782" y="213"/>
                    </a:cubicBezTo>
                    <a:cubicBezTo>
                      <a:pt x="8691" y="213"/>
                      <a:pt x="8600" y="213"/>
                      <a:pt x="8600" y="152"/>
                    </a:cubicBezTo>
                    <a:cubicBezTo>
                      <a:pt x="8590" y="142"/>
                      <a:pt x="8576" y="139"/>
                      <a:pt x="8563" y="139"/>
                    </a:cubicBezTo>
                    <a:cubicBezTo>
                      <a:pt x="8536" y="139"/>
                      <a:pt x="8509" y="152"/>
                      <a:pt x="8509" y="152"/>
                    </a:cubicBezTo>
                    <a:cubicBezTo>
                      <a:pt x="8494" y="182"/>
                      <a:pt x="8471" y="198"/>
                      <a:pt x="8437" y="198"/>
                    </a:cubicBezTo>
                    <a:cubicBezTo>
                      <a:pt x="8402" y="198"/>
                      <a:pt x="8357" y="182"/>
                      <a:pt x="8296" y="152"/>
                    </a:cubicBezTo>
                    <a:cubicBezTo>
                      <a:pt x="8190" y="122"/>
                      <a:pt x="8137" y="106"/>
                      <a:pt x="8110" y="106"/>
                    </a:cubicBezTo>
                    <a:cubicBezTo>
                      <a:pt x="8083" y="106"/>
                      <a:pt x="8083" y="122"/>
                      <a:pt x="8083" y="152"/>
                    </a:cubicBezTo>
                    <a:cubicBezTo>
                      <a:pt x="8083" y="185"/>
                      <a:pt x="8083" y="210"/>
                      <a:pt x="8078" y="210"/>
                    </a:cubicBezTo>
                    <a:cubicBezTo>
                      <a:pt x="8074" y="210"/>
                      <a:pt x="8067" y="193"/>
                      <a:pt x="8053" y="152"/>
                    </a:cubicBezTo>
                    <a:cubicBezTo>
                      <a:pt x="8045" y="144"/>
                      <a:pt x="8034" y="140"/>
                      <a:pt x="8022" y="140"/>
                    </a:cubicBezTo>
                    <a:cubicBezTo>
                      <a:pt x="7988" y="140"/>
                      <a:pt x="7937" y="168"/>
                      <a:pt x="7871" y="213"/>
                    </a:cubicBezTo>
                    <a:cubicBezTo>
                      <a:pt x="7840" y="243"/>
                      <a:pt x="7840" y="304"/>
                      <a:pt x="7840" y="334"/>
                    </a:cubicBezTo>
                    <a:cubicBezTo>
                      <a:pt x="7840" y="370"/>
                      <a:pt x="7840" y="385"/>
                      <a:pt x="7822" y="385"/>
                    </a:cubicBezTo>
                    <a:cubicBezTo>
                      <a:pt x="7809" y="385"/>
                      <a:pt x="7787" y="377"/>
                      <a:pt x="7749" y="365"/>
                    </a:cubicBezTo>
                    <a:cubicBezTo>
                      <a:pt x="7719" y="365"/>
                      <a:pt x="7658" y="334"/>
                      <a:pt x="7658" y="304"/>
                    </a:cubicBezTo>
                    <a:cubicBezTo>
                      <a:pt x="7658" y="274"/>
                      <a:pt x="7719" y="274"/>
                      <a:pt x="7719" y="274"/>
                    </a:cubicBezTo>
                    <a:lnTo>
                      <a:pt x="7749" y="274"/>
                    </a:lnTo>
                    <a:cubicBezTo>
                      <a:pt x="7749" y="243"/>
                      <a:pt x="7749" y="213"/>
                      <a:pt x="7658" y="213"/>
                    </a:cubicBezTo>
                    <a:cubicBezTo>
                      <a:pt x="7643" y="182"/>
                      <a:pt x="7620" y="167"/>
                      <a:pt x="7601" y="167"/>
                    </a:cubicBezTo>
                    <a:cubicBezTo>
                      <a:pt x="7582" y="167"/>
                      <a:pt x="7567" y="182"/>
                      <a:pt x="7567" y="213"/>
                    </a:cubicBezTo>
                    <a:cubicBezTo>
                      <a:pt x="7536" y="152"/>
                      <a:pt x="7445" y="152"/>
                      <a:pt x="7354" y="152"/>
                    </a:cubicBezTo>
                    <a:cubicBezTo>
                      <a:pt x="7293" y="152"/>
                      <a:pt x="7141" y="152"/>
                      <a:pt x="7111" y="122"/>
                    </a:cubicBezTo>
                    <a:cubicBezTo>
                      <a:pt x="7019" y="122"/>
                      <a:pt x="6989" y="122"/>
                      <a:pt x="6989" y="152"/>
                    </a:cubicBezTo>
                    <a:cubicBezTo>
                      <a:pt x="6989" y="210"/>
                      <a:pt x="6965" y="231"/>
                      <a:pt x="6947" y="231"/>
                    </a:cubicBezTo>
                    <a:cubicBezTo>
                      <a:pt x="6936" y="231"/>
                      <a:pt x="6928" y="224"/>
                      <a:pt x="6928" y="213"/>
                    </a:cubicBezTo>
                    <a:cubicBezTo>
                      <a:pt x="6909" y="154"/>
                      <a:pt x="6674" y="120"/>
                      <a:pt x="6493" y="120"/>
                    </a:cubicBezTo>
                    <a:cubicBezTo>
                      <a:pt x="6394" y="120"/>
                      <a:pt x="6312" y="131"/>
                      <a:pt x="6290" y="152"/>
                    </a:cubicBezTo>
                    <a:lnTo>
                      <a:pt x="6229" y="152"/>
                    </a:lnTo>
                    <a:cubicBezTo>
                      <a:pt x="6184" y="137"/>
                      <a:pt x="6092" y="129"/>
                      <a:pt x="6009" y="129"/>
                    </a:cubicBezTo>
                    <a:cubicBezTo>
                      <a:pt x="5925" y="129"/>
                      <a:pt x="5849" y="137"/>
                      <a:pt x="5834" y="152"/>
                    </a:cubicBezTo>
                    <a:lnTo>
                      <a:pt x="5712" y="152"/>
                    </a:lnTo>
                    <a:cubicBezTo>
                      <a:pt x="5667" y="137"/>
                      <a:pt x="5636" y="129"/>
                      <a:pt x="5610" y="129"/>
                    </a:cubicBezTo>
                    <a:cubicBezTo>
                      <a:pt x="5583" y="129"/>
                      <a:pt x="5560" y="137"/>
                      <a:pt x="5530" y="152"/>
                    </a:cubicBezTo>
                    <a:cubicBezTo>
                      <a:pt x="5509" y="174"/>
                      <a:pt x="5502" y="195"/>
                      <a:pt x="5500" y="195"/>
                    </a:cubicBezTo>
                    <a:cubicBezTo>
                      <a:pt x="5500" y="195"/>
                      <a:pt x="5500" y="191"/>
                      <a:pt x="5500" y="182"/>
                    </a:cubicBezTo>
                    <a:cubicBezTo>
                      <a:pt x="5500" y="152"/>
                      <a:pt x="5409" y="152"/>
                      <a:pt x="5226" y="152"/>
                    </a:cubicBezTo>
                    <a:cubicBezTo>
                      <a:pt x="5074" y="152"/>
                      <a:pt x="5074" y="152"/>
                      <a:pt x="5105" y="182"/>
                    </a:cubicBezTo>
                    <a:cubicBezTo>
                      <a:pt x="5060" y="191"/>
                      <a:pt x="5029" y="195"/>
                      <a:pt x="5006" y="195"/>
                    </a:cubicBezTo>
                    <a:cubicBezTo>
                      <a:pt x="4953" y="195"/>
                      <a:pt x="4953" y="174"/>
                      <a:pt x="4953" y="152"/>
                    </a:cubicBezTo>
                    <a:cubicBezTo>
                      <a:pt x="4966" y="125"/>
                      <a:pt x="4955" y="110"/>
                      <a:pt x="4936" y="110"/>
                    </a:cubicBezTo>
                    <a:cubicBezTo>
                      <a:pt x="4913" y="110"/>
                      <a:pt x="4878" y="132"/>
                      <a:pt x="4861" y="182"/>
                    </a:cubicBezTo>
                    <a:cubicBezTo>
                      <a:pt x="4828" y="233"/>
                      <a:pt x="4785" y="255"/>
                      <a:pt x="4754" y="255"/>
                    </a:cubicBezTo>
                    <a:cubicBezTo>
                      <a:pt x="4728" y="255"/>
                      <a:pt x="4709" y="240"/>
                      <a:pt x="4709" y="213"/>
                    </a:cubicBezTo>
                    <a:cubicBezTo>
                      <a:pt x="4709" y="182"/>
                      <a:pt x="4770" y="182"/>
                      <a:pt x="4801" y="182"/>
                    </a:cubicBezTo>
                    <a:lnTo>
                      <a:pt x="4801" y="122"/>
                    </a:lnTo>
                    <a:cubicBezTo>
                      <a:pt x="4770" y="122"/>
                      <a:pt x="4770" y="122"/>
                      <a:pt x="4709" y="152"/>
                    </a:cubicBezTo>
                    <a:cubicBezTo>
                      <a:pt x="4709" y="152"/>
                      <a:pt x="4679" y="152"/>
                      <a:pt x="4649" y="182"/>
                    </a:cubicBezTo>
                    <a:cubicBezTo>
                      <a:pt x="4588" y="213"/>
                      <a:pt x="4588" y="274"/>
                      <a:pt x="4649" y="304"/>
                    </a:cubicBezTo>
                    <a:cubicBezTo>
                      <a:pt x="4679" y="334"/>
                      <a:pt x="4649" y="334"/>
                      <a:pt x="4588" y="334"/>
                    </a:cubicBezTo>
                    <a:cubicBezTo>
                      <a:pt x="4497" y="304"/>
                      <a:pt x="4497" y="274"/>
                      <a:pt x="4557" y="213"/>
                    </a:cubicBezTo>
                    <a:cubicBezTo>
                      <a:pt x="4588" y="213"/>
                      <a:pt x="4588" y="182"/>
                      <a:pt x="4588" y="152"/>
                    </a:cubicBezTo>
                    <a:cubicBezTo>
                      <a:pt x="4588" y="147"/>
                      <a:pt x="4581" y="144"/>
                      <a:pt x="4569" y="144"/>
                    </a:cubicBezTo>
                    <a:cubicBezTo>
                      <a:pt x="4516" y="144"/>
                      <a:pt x="4369" y="194"/>
                      <a:pt x="4345" y="243"/>
                    </a:cubicBezTo>
                    <a:lnTo>
                      <a:pt x="4345" y="213"/>
                    </a:lnTo>
                    <a:cubicBezTo>
                      <a:pt x="4345" y="182"/>
                      <a:pt x="4253" y="182"/>
                      <a:pt x="4162" y="182"/>
                    </a:cubicBezTo>
                    <a:cubicBezTo>
                      <a:pt x="4071" y="182"/>
                      <a:pt x="4041" y="182"/>
                      <a:pt x="4041" y="213"/>
                    </a:cubicBezTo>
                    <a:cubicBezTo>
                      <a:pt x="4041" y="243"/>
                      <a:pt x="4041" y="304"/>
                      <a:pt x="3980" y="304"/>
                    </a:cubicBezTo>
                    <a:cubicBezTo>
                      <a:pt x="4041" y="304"/>
                      <a:pt x="4041" y="334"/>
                      <a:pt x="4041" y="365"/>
                    </a:cubicBezTo>
                    <a:cubicBezTo>
                      <a:pt x="4041" y="365"/>
                      <a:pt x="3950" y="334"/>
                      <a:pt x="3919" y="304"/>
                    </a:cubicBezTo>
                    <a:cubicBezTo>
                      <a:pt x="3828" y="213"/>
                      <a:pt x="3737" y="182"/>
                      <a:pt x="3554" y="182"/>
                    </a:cubicBezTo>
                    <a:cubicBezTo>
                      <a:pt x="3494" y="182"/>
                      <a:pt x="3342" y="182"/>
                      <a:pt x="3311" y="152"/>
                    </a:cubicBezTo>
                    <a:cubicBezTo>
                      <a:pt x="3220" y="152"/>
                      <a:pt x="3190" y="152"/>
                      <a:pt x="3190" y="182"/>
                    </a:cubicBezTo>
                    <a:lnTo>
                      <a:pt x="3098" y="182"/>
                    </a:lnTo>
                    <a:cubicBezTo>
                      <a:pt x="3083" y="167"/>
                      <a:pt x="3053" y="160"/>
                      <a:pt x="3026" y="160"/>
                    </a:cubicBezTo>
                    <a:cubicBezTo>
                      <a:pt x="3000" y="160"/>
                      <a:pt x="2977" y="167"/>
                      <a:pt x="2977" y="182"/>
                    </a:cubicBezTo>
                    <a:cubicBezTo>
                      <a:pt x="2957" y="193"/>
                      <a:pt x="2940" y="196"/>
                      <a:pt x="2924" y="196"/>
                    </a:cubicBezTo>
                    <a:cubicBezTo>
                      <a:pt x="2892" y="196"/>
                      <a:pt x="2865" y="182"/>
                      <a:pt x="2825" y="182"/>
                    </a:cubicBezTo>
                    <a:cubicBezTo>
                      <a:pt x="2798" y="155"/>
                      <a:pt x="2783" y="140"/>
                      <a:pt x="2777" y="140"/>
                    </a:cubicBezTo>
                    <a:lnTo>
                      <a:pt x="2777" y="140"/>
                    </a:lnTo>
                    <a:cubicBezTo>
                      <a:pt x="2770" y="140"/>
                      <a:pt x="2778" y="163"/>
                      <a:pt x="2794" y="213"/>
                    </a:cubicBezTo>
                    <a:cubicBezTo>
                      <a:pt x="2794" y="243"/>
                      <a:pt x="2886" y="304"/>
                      <a:pt x="2916" y="304"/>
                    </a:cubicBezTo>
                    <a:lnTo>
                      <a:pt x="3068" y="304"/>
                    </a:lnTo>
                    <a:lnTo>
                      <a:pt x="2916" y="334"/>
                    </a:lnTo>
                    <a:cubicBezTo>
                      <a:pt x="2886" y="334"/>
                      <a:pt x="2794" y="365"/>
                      <a:pt x="2794" y="395"/>
                    </a:cubicBezTo>
                    <a:cubicBezTo>
                      <a:pt x="2794" y="395"/>
                      <a:pt x="2794" y="426"/>
                      <a:pt x="2764" y="426"/>
                    </a:cubicBezTo>
                    <a:lnTo>
                      <a:pt x="2764" y="365"/>
                    </a:lnTo>
                    <a:cubicBezTo>
                      <a:pt x="2794" y="334"/>
                      <a:pt x="2794" y="304"/>
                      <a:pt x="2794" y="243"/>
                    </a:cubicBezTo>
                    <a:cubicBezTo>
                      <a:pt x="2776" y="206"/>
                      <a:pt x="2710" y="180"/>
                      <a:pt x="2663" y="180"/>
                    </a:cubicBezTo>
                    <a:cubicBezTo>
                      <a:pt x="2634" y="180"/>
                      <a:pt x="2612" y="190"/>
                      <a:pt x="2612" y="213"/>
                    </a:cubicBezTo>
                    <a:cubicBezTo>
                      <a:pt x="2582" y="213"/>
                      <a:pt x="2582" y="213"/>
                      <a:pt x="2551" y="182"/>
                    </a:cubicBezTo>
                    <a:cubicBezTo>
                      <a:pt x="2551" y="170"/>
                      <a:pt x="2541" y="163"/>
                      <a:pt x="2527" y="163"/>
                    </a:cubicBezTo>
                    <a:cubicBezTo>
                      <a:pt x="2506" y="163"/>
                      <a:pt x="2478" y="177"/>
                      <a:pt x="2460" y="213"/>
                    </a:cubicBezTo>
                    <a:cubicBezTo>
                      <a:pt x="2430" y="258"/>
                      <a:pt x="2407" y="281"/>
                      <a:pt x="2388" y="281"/>
                    </a:cubicBezTo>
                    <a:cubicBezTo>
                      <a:pt x="2369" y="281"/>
                      <a:pt x="2354" y="258"/>
                      <a:pt x="2339" y="213"/>
                    </a:cubicBezTo>
                    <a:cubicBezTo>
                      <a:pt x="2285" y="177"/>
                      <a:pt x="2200" y="163"/>
                      <a:pt x="2139" y="163"/>
                    </a:cubicBezTo>
                    <a:cubicBezTo>
                      <a:pt x="2096" y="163"/>
                      <a:pt x="2065" y="170"/>
                      <a:pt x="2065" y="182"/>
                    </a:cubicBezTo>
                    <a:cubicBezTo>
                      <a:pt x="2065" y="218"/>
                      <a:pt x="2023" y="233"/>
                      <a:pt x="1983" y="233"/>
                    </a:cubicBezTo>
                    <a:cubicBezTo>
                      <a:pt x="1954" y="233"/>
                      <a:pt x="1926" y="225"/>
                      <a:pt x="1913" y="213"/>
                    </a:cubicBezTo>
                    <a:cubicBezTo>
                      <a:pt x="1883" y="198"/>
                      <a:pt x="1860" y="190"/>
                      <a:pt x="1837" y="190"/>
                    </a:cubicBezTo>
                    <a:cubicBezTo>
                      <a:pt x="1814" y="190"/>
                      <a:pt x="1791" y="198"/>
                      <a:pt x="1761" y="213"/>
                    </a:cubicBezTo>
                    <a:cubicBezTo>
                      <a:pt x="1761" y="191"/>
                      <a:pt x="1746" y="170"/>
                      <a:pt x="1726" y="170"/>
                    </a:cubicBezTo>
                    <a:cubicBezTo>
                      <a:pt x="1718" y="170"/>
                      <a:pt x="1709" y="174"/>
                      <a:pt x="1700" y="182"/>
                    </a:cubicBezTo>
                    <a:cubicBezTo>
                      <a:pt x="1700" y="182"/>
                      <a:pt x="1639" y="182"/>
                      <a:pt x="1700" y="213"/>
                    </a:cubicBezTo>
                    <a:cubicBezTo>
                      <a:pt x="1700" y="213"/>
                      <a:pt x="1639" y="243"/>
                      <a:pt x="1609" y="304"/>
                    </a:cubicBezTo>
                    <a:cubicBezTo>
                      <a:pt x="1639" y="304"/>
                      <a:pt x="1639" y="334"/>
                      <a:pt x="1639" y="365"/>
                    </a:cubicBezTo>
                    <a:cubicBezTo>
                      <a:pt x="1639" y="372"/>
                      <a:pt x="1629" y="376"/>
                      <a:pt x="1613" y="376"/>
                    </a:cubicBezTo>
                    <a:cubicBezTo>
                      <a:pt x="1560" y="376"/>
                      <a:pt x="1443" y="336"/>
                      <a:pt x="1396" y="243"/>
                    </a:cubicBezTo>
                    <a:lnTo>
                      <a:pt x="1305" y="182"/>
                    </a:lnTo>
                    <a:lnTo>
                      <a:pt x="1305" y="243"/>
                    </a:lnTo>
                    <a:cubicBezTo>
                      <a:pt x="1275" y="243"/>
                      <a:pt x="1214" y="243"/>
                      <a:pt x="1214" y="213"/>
                    </a:cubicBezTo>
                    <a:cubicBezTo>
                      <a:pt x="1214" y="182"/>
                      <a:pt x="1214" y="182"/>
                      <a:pt x="1184" y="182"/>
                    </a:cubicBezTo>
                    <a:cubicBezTo>
                      <a:pt x="1184" y="182"/>
                      <a:pt x="1123" y="182"/>
                      <a:pt x="1123" y="213"/>
                    </a:cubicBezTo>
                    <a:cubicBezTo>
                      <a:pt x="1123" y="263"/>
                      <a:pt x="1123" y="286"/>
                      <a:pt x="1118" y="286"/>
                    </a:cubicBezTo>
                    <a:cubicBezTo>
                      <a:pt x="1114" y="286"/>
                      <a:pt x="1106" y="271"/>
                      <a:pt x="1092" y="243"/>
                    </a:cubicBezTo>
                    <a:cubicBezTo>
                      <a:pt x="1077" y="213"/>
                      <a:pt x="1054" y="198"/>
                      <a:pt x="1032" y="198"/>
                    </a:cubicBezTo>
                    <a:cubicBezTo>
                      <a:pt x="1009" y="198"/>
                      <a:pt x="986" y="213"/>
                      <a:pt x="971" y="243"/>
                    </a:cubicBezTo>
                    <a:cubicBezTo>
                      <a:pt x="971" y="289"/>
                      <a:pt x="971" y="312"/>
                      <a:pt x="963" y="312"/>
                    </a:cubicBezTo>
                    <a:cubicBezTo>
                      <a:pt x="956" y="312"/>
                      <a:pt x="940" y="289"/>
                      <a:pt x="910" y="243"/>
                    </a:cubicBezTo>
                    <a:cubicBezTo>
                      <a:pt x="910" y="213"/>
                      <a:pt x="880" y="182"/>
                      <a:pt x="849" y="182"/>
                    </a:cubicBezTo>
                    <a:lnTo>
                      <a:pt x="849" y="213"/>
                    </a:lnTo>
                    <a:cubicBezTo>
                      <a:pt x="849" y="263"/>
                      <a:pt x="831" y="286"/>
                      <a:pt x="809" y="286"/>
                    </a:cubicBezTo>
                    <a:cubicBezTo>
                      <a:pt x="791" y="286"/>
                      <a:pt x="772" y="271"/>
                      <a:pt x="758" y="243"/>
                    </a:cubicBezTo>
                    <a:cubicBezTo>
                      <a:pt x="758" y="228"/>
                      <a:pt x="743" y="220"/>
                      <a:pt x="720" y="220"/>
                    </a:cubicBezTo>
                    <a:cubicBezTo>
                      <a:pt x="697" y="220"/>
                      <a:pt x="667" y="228"/>
                      <a:pt x="636" y="243"/>
                    </a:cubicBezTo>
                    <a:cubicBezTo>
                      <a:pt x="545" y="243"/>
                      <a:pt x="484" y="243"/>
                      <a:pt x="484" y="213"/>
                    </a:cubicBezTo>
                    <a:cubicBezTo>
                      <a:pt x="484" y="182"/>
                      <a:pt x="484" y="167"/>
                      <a:pt x="481" y="167"/>
                    </a:cubicBezTo>
                    <a:cubicBezTo>
                      <a:pt x="477" y="167"/>
                      <a:pt x="469" y="182"/>
                      <a:pt x="454" y="213"/>
                    </a:cubicBezTo>
                    <a:cubicBezTo>
                      <a:pt x="439" y="228"/>
                      <a:pt x="431" y="236"/>
                      <a:pt x="416" y="236"/>
                    </a:cubicBezTo>
                    <a:cubicBezTo>
                      <a:pt x="401" y="236"/>
                      <a:pt x="378" y="228"/>
                      <a:pt x="332" y="213"/>
                    </a:cubicBezTo>
                    <a:cubicBezTo>
                      <a:pt x="302" y="198"/>
                      <a:pt x="287" y="190"/>
                      <a:pt x="275" y="190"/>
                    </a:cubicBezTo>
                    <a:cubicBezTo>
                      <a:pt x="264" y="190"/>
                      <a:pt x="256" y="198"/>
                      <a:pt x="241" y="213"/>
                    </a:cubicBezTo>
                    <a:cubicBezTo>
                      <a:pt x="241" y="304"/>
                      <a:pt x="241" y="334"/>
                      <a:pt x="272" y="334"/>
                    </a:cubicBezTo>
                    <a:cubicBezTo>
                      <a:pt x="332" y="334"/>
                      <a:pt x="332" y="334"/>
                      <a:pt x="332" y="365"/>
                    </a:cubicBezTo>
                    <a:lnTo>
                      <a:pt x="241" y="365"/>
                    </a:lnTo>
                    <a:cubicBezTo>
                      <a:pt x="211" y="365"/>
                      <a:pt x="150" y="365"/>
                      <a:pt x="59" y="395"/>
                    </a:cubicBezTo>
                    <a:cubicBezTo>
                      <a:pt x="10" y="420"/>
                      <a:pt x="0" y="464"/>
                      <a:pt x="47" y="464"/>
                    </a:cubicBezTo>
                    <a:cubicBezTo>
                      <a:pt x="58" y="464"/>
                      <a:pt x="72" y="462"/>
                      <a:pt x="89" y="456"/>
                    </a:cubicBezTo>
                    <a:lnTo>
                      <a:pt x="120" y="486"/>
                    </a:lnTo>
                    <a:cubicBezTo>
                      <a:pt x="120" y="547"/>
                      <a:pt x="142" y="578"/>
                      <a:pt x="165" y="578"/>
                    </a:cubicBezTo>
                    <a:cubicBezTo>
                      <a:pt x="188" y="578"/>
                      <a:pt x="211" y="547"/>
                      <a:pt x="211" y="486"/>
                    </a:cubicBezTo>
                    <a:cubicBezTo>
                      <a:pt x="211" y="436"/>
                      <a:pt x="211" y="414"/>
                      <a:pt x="216" y="414"/>
                    </a:cubicBezTo>
                    <a:cubicBezTo>
                      <a:pt x="220" y="414"/>
                      <a:pt x="228" y="429"/>
                      <a:pt x="241" y="456"/>
                    </a:cubicBezTo>
                    <a:cubicBezTo>
                      <a:pt x="241" y="517"/>
                      <a:pt x="302" y="517"/>
                      <a:pt x="332" y="517"/>
                    </a:cubicBezTo>
                    <a:cubicBezTo>
                      <a:pt x="393" y="517"/>
                      <a:pt x="393" y="517"/>
                      <a:pt x="393" y="547"/>
                    </a:cubicBezTo>
                    <a:cubicBezTo>
                      <a:pt x="393" y="608"/>
                      <a:pt x="424" y="638"/>
                      <a:pt x="454" y="638"/>
                    </a:cubicBezTo>
                    <a:cubicBezTo>
                      <a:pt x="515" y="638"/>
                      <a:pt x="515" y="638"/>
                      <a:pt x="515" y="608"/>
                    </a:cubicBezTo>
                    <a:cubicBezTo>
                      <a:pt x="487" y="581"/>
                      <a:pt x="491" y="566"/>
                      <a:pt x="506" y="566"/>
                    </a:cubicBezTo>
                    <a:cubicBezTo>
                      <a:pt x="524" y="566"/>
                      <a:pt x="559" y="588"/>
                      <a:pt x="576" y="638"/>
                    </a:cubicBezTo>
                    <a:cubicBezTo>
                      <a:pt x="601" y="651"/>
                      <a:pt x="616" y="658"/>
                      <a:pt x="624" y="658"/>
                    </a:cubicBezTo>
                    <a:cubicBezTo>
                      <a:pt x="636" y="658"/>
                      <a:pt x="636" y="644"/>
                      <a:pt x="636" y="608"/>
                    </a:cubicBezTo>
                    <a:cubicBezTo>
                      <a:pt x="636" y="562"/>
                      <a:pt x="659" y="540"/>
                      <a:pt x="686" y="540"/>
                    </a:cubicBezTo>
                    <a:cubicBezTo>
                      <a:pt x="712" y="540"/>
                      <a:pt x="743" y="562"/>
                      <a:pt x="758" y="608"/>
                    </a:cubicBezTo>
                    <a:lnTo>
                      <a:pt x="849" y="608"/>
                    </a:lnTo>
                    <a:cubicBezTo>
                      <a:pt x="880" y="608"/>
                      <a:pt x="880" y="547"/>
                      <a:pt x="880" y="517"/>
                    </a:cubicBezTo>
                    <a:cubicBezTo>
                      <a:pt x="880" y="481"/>
                      <a:pt x="880" y="466"/>
                      <a:pt x="892" y="466"/>
                    </a:cubicBezTo>
                    <a:cubicBezTo>
                      <a:pt x="900" y="466"/>
                      <a:pt x="915" y="474"/>
                      <a:pt x="940" y="486"/>
                    </a:cubicBezTo>
                    <a:cubicBezTo>
                      <a:pt x="971" y="517"/>
                      <a:pt x="971" y="547"/>
                      <a:pt x="971" y="547"/>
                    </a:cubicBezTo>
                    <a:cubicBezTo>
                      <a:pt x="971" y="608"/>
                      <a:pt x="1001" y="608"/>
                      <a:pt x="1062" y="608"/>
                    </a:cubicBezTo>
                    <a:cubicBezTo>
                      <a:pt x="1092" y="608"/>
                      <a:pt x="1184" y="608"/>
                      <a:pt x="1184" y="547"/>
                    </a:cubicBezTo>
                    <a:lnTo>
                      <a:pt x="1184" y="608"/>
                    </a:lnTo>
                    <a:cubicBezTo>
                      <a:pt x="1204" y="608"/>
                      <a:pt x="1211" y="622"/>
                      <a:pt x="1213" y="622"/>
                    </a:cubicBezTo>
                    <a:cubicBezTo>
                      <a:pt x="1214" y="622"/>
                      <a:pt x="1214" y="618"/>
                      <a:pt x="1214" y="608"/>
                    </a:cubicBezTo>
                    <a:cubicBezTo>
                      <a:pt x="1214" y="608"/>
                      <a:pt x="1275" y="608"/>
                      <a:pt x="1366" y="638"/>
                    </a:cubicBezTo>
                    <a:cubicBezTo>
                      <a:pt x="1377" y="644"/>
                      <a:pt x="1390" y="646"/>
                      <a:pt x="1405" y="646"/>
                    </a:cubicBezTo>
                    <a:cubicBezTo>
                      <a:pt x="1471" y="646"/>
                      <a:pt x="1552" y="592"/>
                      <a:pt x="1427" y="517"/>
                    </a:cubicBezTo>
                    <a:lnTo>
                      <a:pt x="1487" y="517"/>
                    </a:lnTo>
                    <a:cubicBezTo>
                      <a:pt x="1518" y="517"/>
                      <a:pt x="1518" y="486"/>
                      <a:pt x="1518" y="486"/>
                    </a:cubicBezTo>
                    <a:cubicBezTo>
                      <a:pt x="1518" y="456"/>
                      <a:pt x="1579" y="456"/>
                      <a:pt x="1609" y="456"/>
                    </a:cubicBezTo>
                    <a:lnTo>
                      <a:pt x="1609" y="517"/>
                    </a:lnTo>
                    <a:cubicBezTo>
                      <a:pt x="1592" y="585"/>
                      <a:pt x="1604" y="625"/>
                      <a:pt x="1628" y="625"/>
                    </a:cubicBezTo>
                    <a:cubicBezTo>
                      <a:pt x="1647" y="625"/>
                      <a:pt x="1674" y="601"/>
                      <a:pt x="1700" y="547"/>
                    </a:cubicBezTo>
                    <a:lnTo>
                      <a:pt x="1700" y="608"/>
                    </a:lnTo>
                    <a:cubicBezTo>
                      <a:pt x="1700" y="623"/>
                      <a:pt x="1708" y="631"/>
                      <a:pt x="1727" y="631"/>
                    </a:cubicBezTo>
                    <a:cubicBezTo>
                      <a:pt x="1746" y="631"/>
                      <a:pt x="1776" y="623"/>
                      <a:pt x="1822" y="608"/>
                    </a:cubicBezTo>
                    <a:cubicBezTo>
                      <a:pt x="1852" y="608"/>
                      <a:pt x="1913" y="517"/>
                      <a:pt x="1913" y="486"/>
                    </a:cubicBezTo>
                    <a:cubicBezTo>
                      <a:pt x="1913" y="456"/>
                      <a:pt x="1943" y="456"/>
                      <a:pt x="1943" y="456"/>
                    </a:cubicBezTo>
                    <a:cubicBezTo>
                      <a:pt x="2004" y="456"/>
                      <a:pt x="2004" y="456"/>
                      <a:pt x="2004" y="486"/>
                    </a:cubicBezTo>
                    <a:cubicBezTo>
                      <a:pt x="2004" y="517"/>
                      <a:pt x="2019" y="532"/>
                      <a:pt x="2042" y="532"/>
                    </a:cubicBezTo>
                    <a:cubicBezTo>
                      <a:pt x="2065" y="532"/>
                      <a:pt x="2095" y="517"/>
                      <a:pt x="2126" y="486"/>
                    </a:cubicBezTo>
                    <a:lnTo>
                      <a:pt x="2126" y="517"/>
                    </a:lnTo>
                    <a:cubicBezTo>
                      <a:pt x="2126" y="538"/>
                      <a:pt x="2140" y="573"/>
                      <a:pt x="2219" y="573"/>
                    </a:cubicBezTo>
                    <a:cubicBezTo>
                      <a:pt x="2255" y="573"/>
                      <a:pt x="2303" y="566"/>
                      <a:pt x="2369" y="547"/>
                    </a:cubicBezTo>
                    <a:cubicBezTo>
                      <a:pt x="2551" y="547"/>
                      <a:pt x="2673" y="547"/>
                      <a:pt x="2673" y="608"/>
                    </a:cubicBezTo>
                    <a:cubicBezTo>
                      <a:pt x="2673" y="612"/>
                      <a:pt x="2676" y="614"/>
                      <a:pt x="2682" y="614"/>
                    </a:cubicBezTo>
                    <a:cubicBezTo>
                      <a:pt x="2721" y="614"/>
                      <a:pt x="2868" y="539"/>
                      <a:pt x="2946" y="486"/>
                    </a:cubicBezTo>
                    <a:cubicBezTo>
                      <a:pt x="2946" y="517"/>
                      <a:pt x="2977" y="517"/>
                      <a:pt x="3068" y="517"/>
                    </a:cubicBezTo>
                    <a:cubicBezTo>
                      <a:pt x="3190" y="517"/>
                      <a:pt x="3190" y="517"/>
                      <a:pt x="3190" y="578"/>
                    </a:cubicBezTo>
                    <a:cubicBezTo>
                      <a:pt x="3174" y="608"/>
                      <a:pt x="3167" y="623"/>
                      <a:pt x="3174" y="623"/>
                    </a:cubicBezTo>
                    <a:cubicBezTo>
                      <a:pt x="3182" y="623"/>
                      <a:pt x="3205" y="608"/>
                      <a:pt x="3250" y="578"/>
                    </a:cubicBezTo>
                    <a:cubicBezTo>
                      <a:pt x="3263" y="539"/>
                      <a:pt x="3292" y="523"/>
                      <a:pt x="3321" y="523"/>
                    </a:cubicBezTo>
                    <a:cubicBezTo>
                      <a:pt x="3361" y="523"/>
                      <a:pt x="3402" y="555"/>
                      <a:pt x="3402" y="608"/>
                    </a:cubicBezTo>
                    <a:cubicBezTo>
                      <a:pt x="3402" y="638"/>
                      <a:pt x="3463" y="638"/>
                      <a:pt x="3524" y="638"/>
                    </a:cubicBezTo>
                    <a:cubicBezTo>
                      <a:pt x="3585" y="608"/>
                      <a:pt x="3676" y="608"/>
                      <a:pt x="3737" y="608"/>
                    </a:cubicBezTo>
                    <a:cubicBezTo>
                      <a:pt x="3889" y="608"/>
                      <a:pt x="3889" y="608"/>
                      <a:pt x="3889" y="517"/>
                    </a:cubicBezTo>
                    <a:cubicBezTo>
                      <a:pt x="3889" y="456"/>
                      <a:pt x="3919" y="456"/>
                      <a:pt x="4010" y="456"/>
                    </a:cubicBezTo>
                    <a:cubicBezTo>
                      <a:pt x="4041" y="456"/>
                      <a:pt x="4102" y="456"/>
                      <a:pt x="4102" y="486"/>
                    </a:cubicBezTo>
                    <a:cubicBezTo>
                      <a:pt x="4102" y="486"/>
                      <a:pt x="4132" y="517"/>
                      <a:pt x="4162" y="517"/>
                    </a:cubicBezTo>
                    <a:cubicBezTo>
                      <a:pt x="4223" y="517"/>
                      <a:pt x="4253" y="517"/>
                      <a:pt x="4253" y="578"/>
                    </a:cubicBezTo>
                    <a:cubicBezTo>
                      <a:pt x="4253" y="578"/>
                      <a:pt x="4314" y="608"/>
                      <a:pt x="4375" y="608"/>
                    </a:cubicBezTo>
                    <a:cubicBezTo>
                      <a:pt x="4466" y="608"/>
                      <a:pt x="4557" y="608"/>
                      <a:pt x="4557" y="638"/>
                    </a:cubicBezTo>
                    <a:cubicBezTo>
                      <a:pt x="4588" y="638"/>
                      <a:pt x="4588" y="638"/>
                      <a:pt x="4588" y="608"/>
                    </a:cubicBezTo>
                    <a:cubicBezTo>
                      <a:pt x="4588" y="587"/>
                      <a:pt x="4617" y="552"/>
                      <a:pt x="4685" y="552"/>
                    </a:cubicBezTo>
                    <a:cubicBezTo>
                      <a:pt x="4715" y="552"/>
                      <a:pt x="4753" y="559"/>
                      <a:pt x="4801" y="578"/>
                    </a:cubicBezTo>
                    <a:cubicBezTo>
                      <a:pt x="4892" y="578"/>
                      <a:pt x="5013" y="578"/>
                      <a:pt x="5013" y="517"/>
                    </a:cubicBezTo>
                    <a:cubicBezTo>
                      <a:pt x="5074" y="517"/>
                      <a:pt x="5074" y="517"/>
                      <a:pt x="5074" y="578"/>
                    </a:cubicBezTo>
                    <a:cubicBezTo>
                      <a:pt x="5074" y="608"/>
                      <a:pt x="5097" y="623"/>
                      <a:pt x="5127" y="623"/>
                    </a:cubicBezTo>
                    <a:cubicBezTo>
                      <a:pt x="5158" y="623"/>
                      <a:pt x="5196" y="608"/>
                      <a:pt x="5226" y="578"/>
                    </a:cubicBezTo>
                    <a:cubicBezTo>
                      <a:pt x="5226" y="547"/>
                      <a:pt x="5241" y="532"/>
                      <a:pt x="5260" y="532"/>
                    </a:cubicBezTo>
                    <a:cubicBezTo>
                      <a:pt x="5279" y="532"/>
                      <a:pt x="5302" y="547"/>
                      <a:pt x="5317" y="578"/>
                    </a:cubicBezTo>
                    <a:cubicBezTo>
                      <a:pt x="5317" y="578"/>
                      <a:pt x="5378" y="578"/>
                      <a:pt x="5409" y="517"/>
                    </a:cubicBezTo>
                    <a:cubicBezTo>
                      <a:pt x="5424" y="502"/>
                      <a:pt x="5431" y="494"/>
                      <a:pt x="5447" y="494"/>
                    </a:cubicBezTo>
                    <a:cubicBezTo>
                      <a:pt x="5462" y="494"/>
                      <a:pt x="5485" y="502"/>
                      <a:pt x="5530" y="517"/>
                    </a:cubicBezTo>
                    <a:cubicBezTo>
                      <a:pt x="5530" y="578"/>
                      <a:pt x="5591" y="578"/>
                      <a:pt x="5621" y="578"/>
                    </a:cubicBezTo>
                    <a:cubicBezTo>
                      <a:pt x="5660" y="552"/>
                      <a:pt x="5764" y="543"/>
                      <a:pt x="5875" y="543"/>
                    </a:cubicBezTo>
                    <a:cubicBezTo>
                      <a:pt x="6027" y="543"/>
                      <a:pt x="6194" y="560"/>
                      <a:pt x="6229" y="578"/>
                    </a:cubicBezTo>
                    <a:cubicBezTo>
                      <a:pt x="6260" y="547"/>
                      <a:pt x="6260" y="547"/>
                      <a:pt x="6320" y="547"/>
                    </a:cubicBezTo>
                    <a:cubicBezTo>
                      <a:pt x="6331" y="569"/>
                      <a:pt x="6342" y="579"/>
                      <a:pt x="6351" y="579"/>
                    </a:cubicBezTo>
                    <a:cubicBezTo>
                      <a:pt x="6369" y="579"/>
                      <a:pt x="6381" y="545"/>
                      <a:pt x="6381" y="486"/>
                    </a:cubicBezTo>
                    <a:lnTo>
                      <a:pt x="6320" y="486"/>
                    </a:lnTo>
                    <a:cubicBezTo>
                      <a:pt x="6320" y="461"/>
                      <a:pt x="6341" y="447"/>
                      <a:pt x="6366" y="447"/>
                    </a:cubicBezTo>
                    <a:cubicBezTo>
                      <a:pt x="6400" y="447"/>
                      <a:pt x="6442" y="476"/>
                      <a:pt x="6442" y="547"/>
                    </a:cubicBezTo>
                    <a:cubicBezTo>
                      <a:pt x="6457" y="578"/>
                      <a:pt x="6465" y="593"/>
                      <a:pt x="6476" y="593"/>
                    </a:cubicBezTo>
                    <a:cubicBezTo>
                      <a:pt x="6488" y="593"/>
                      <a:pt x="6503" y="578"/>
                      <a:pt x="6533" y="547"/>
                    </a:cubicBezTo>
                    <a:cubicBezTo>
                      <a:pt x="6548" y="502"/>
                      <a:pt x="6571" y="479"/>
                      <a:pt x="6594" y="479"/>
                    </a:cubicBezTo>
                    <a:cubicBezTo>
                      <a:pt x="6617" y="479"/>
                      <a:pt x="6640" y="502"/>
                      <a:pt x="6655" y="547"/>
                    </a:cubicBezTo>
                    <a:cubicBezTo>
                      <a:pt x="6655" y="578"/>
                      <a:pt x="6655" y="593"/>
                      <a:pt x="6659" y="593"/>
                    </a:cubicBezTo>
                    <a:cubicBezTo>
                      <a:pt x="6662" y="593"/>
                      <a:pt x="6670" y="578"/>
                      <a:pt x="6685" y="547"/>
                    </a:cubicBezTo>
                    <a:cubicBezTo>
                      <a:pt x="6738" y="459"/>
                      <a:pt x="6802" y="411"/>
                      <a:pt x="6845" y="411"/>
                    </a:cubicBezTo>
                    <a:cubicBezTo>
                      <a:pt x="6877" y="411"/>
                      <a:pt x="6898" y="436"/>
                      <a:pt x="6898" y="486"/>
                    </a:cubicBezTo>
                    <a:cubicBezTo>
                      <a:pt x="6898" y="578"/>
                      <a:pt x="6959" y="608"/>
                      <a:pt x="6989" y="608"/>
                    </a:cubicBezTo>
                    <a:cubicBezTo>
                      <a:pt x="7019" y="608"/>
                      <a:pt x="7019" y="578"/>
                      <a:pt x="7019" y="547"/>
                    </a:cubicBezTo>
                    <a:cubicBezTo>
                      <a:pt x="7004" y="502"/>
                      <a:pt x="7004" y="479"/>
                      <a:pt x="7019" y="479"/>
                    </a:cubicBezTo>
                    <a:cubicBezTo>
                      <a:pt x="7035" y="479"/>
                      <a:pt x="7065" y="502"/>
                      <a:pt x="7111" y="547"/>
                    </a:cubicBezTo>
                    <a:cubicBezTo>
                      <a:pt x="7178" y="597"/>
                      <a:pt x="7235" y="620"/>
                      <a:pt x="7294" y="620"/>
                    </a:cubicBezTo>
                    <a:cubicBezTo>
                      <a:pt x="7342" y="620"/>
                      <a:pt x="7390" y="605"/>
                      <a:pt x="7445" y="578"/>
                    </a:cubicBezTo>
                    <a:cubicBezTo>
                      <a:pt x="7527" y="536"/>
                      <a:pt x="7597" y="520"/>
                      <a:pt x="7638" y="520"/>
                    </a:cubicBezTo>
                    <a:cubicBezTo>
                      <a:pt x="7688" y="520"/>
                      <a:pt x="7694" y="544"/>
                      <a:pt x="7627" y="578"/>
                    </a:cubicBezTo>
                    <a:cubicBezTo>
                      <a:pt x="7574" y="613"/>
                      <a:pt x="7552" y="628"/>
                      <a:pt x="7561" y="628"/>
                    </a:cubicBezTo>
                    <a:cubicBezTo>
                      <a:pt x="7568" y="628"/>
                      <a:pt x="7590" y="621"/>
                      <a:pt x="7627" y="608"/>
                    </a:cubicBezTo>
                    <a:lnTo>
                      <a:pt x="7840" y="608"/>
                    </a:lnTo>
                    <a:cubicBezTo>
                      <a:pt x="7871" y="608"/>
                      <a:pt x="7931" y="578"/>
                      <a:pt x="7931" y="547"/>
                    </a:cubicBezTo>
                    <a:cubicBezTo>
                      <a:pt x="7950" y="585"/>
                      <a:pt x="7992" y="611"/>
                      <a:pt x="8043" y="611"/>
                    </a:cubicBezTo>
                    <a:cubicBezTo>
                      <a:pt x="8068" y="611"/>
                      <a:pt x="8094" y="605"/>
                      <a:pt x="8121" y="591"/>
                    </a:cubicBezTo>
                    <a:lnTo>
                      <a:pt x="8121" y="591"/>
                    </a:lnTo>
                    <a:cubicBezTo>
                      <a:pt x="8122" y="591"/>
                      <a:pt x="8123" y="591"/>
                      <a:pt x="8124" y="591"/>
                    </a:cubicBezTo>
                    <a:cubicBezTo>
                      <a:pt x="8137" y="591"/>
                      <a:pt x="8164" y="578"/>
                      <a:pt x="8205" y="578"/>
                    </a:cubicBezTo>
                    <a:lnTo>
                      <a:pt x="8144" y="578"/>
                    </a:lnTo>
                    <a:cubicBezTo>
                      <a:pt x="8137" y="583"/>
                      <a:pt x="8129" y="587"/>
                      <a:pt x="8121" y="591"/>
                    </a:cubicBezTo>
                    <a:lnTo>
                      <a:pt x="8121" y="591"/>
                    </a:lnTo>
                    <a:cubicBezTo>
                      <a:pt x="8116" y="590"/>
                      <a:pt x="8114" y="586"/>
                      <a:pt x="8114" y="578"/>
                    </a:cubicBezTo>
                    <a:cubicBezTo>
                      <a:pt x="8083" y="578"/>
                      <a:pt x="8144" y="547"/>
                      <a:pt x="8205" y="547"/>
                    </a:cubicBezTo>
                    <a:lnTo>
                      <a:pt x="8205" y="578"/>
                    </a:lnTo>
                    <a:lnTo>
                      <a:pt x="8235" y="578"/>
                    </a:lnTo>
                    <a:cubicBezTo>
                      <a:pt x="8266" y="578"/>
                      <a:pt x="8266" y="578"/>
                      <a:pt x="8327" y="547"/>
                    </a:cubicBezTo>
                    <a:cubicBezTo>
                      <a:pt x="8336" y="528"/>
                      <a:pt x="8345" y="521"/>
                      <a:pt x="8356" y="521"/>
                    </a:cubicBezTo>
                    <a:cubicBezTo>
                      <a:pt x="8379" y="521"/>
                      <a:pt x="8406" y="557"/>
                      <a:pt x="8448" y="578"/>
                    </a:cubicBezTo>
                    <a:cubicBezTo>
                      <a:pt x="8470" y="599"/>
                      <a:pt x="8506" y="621"/>
                      <a:pt x="8526" y="621"/>
                    </a:cubicBezTo>
                    <a:cubicBezTo>
                      <a:pt x="8534" y="621"/>
                      <a:pt x="8539" y="617"/>
                      <a:pt x="8539" y="608"/>
                    </a:cubicBezTo>
                    <a:cubicBezTo>
                      <a:pt x="8539" y="578"/>
                      <a:pt x="8600" y="547"/>
                      <a:pt x="8661" y="486"/>
                    </a:cubicBezTo>
                    <a:cubicBezTo>
                      <a:pt x="8669" y="478"/>
                      <a:pt x="8679" y="475"/>
                      <a:pt x="8689" y="475"/>
                    </a:cubicBezTo>
                    <a:cubicBezTo>
                      <a:pt x="8715" y="475"/>
                      <a:pt x="8736" y="503"/>
                      <a:pt x="8691" y="547"/>
                    </a:cubicBezTo>
                    <a:cubicBezTo>
                      <a:pt x="8691" y="578"/>
                      <a:pt x="8691" y="578"/>
                      <a:pt x="8782" y="608"/>
                    </a:cubicBezTo>
                    <a:cubicBezTo>
                      <a:pt x="8813" y="608"/>
                      <a:pt x="8904" y="608"/>
                      <a:pt x="8904" y="578"/>
                    </a:cubicBezTo>
                    <a:cubicBezTo>
                      <a:pt x="8904" y="562"/>
                      <a:pt x="8972" y="555"/>
                      <a:pt x="9045" y="555"/>
                    </a:cubicBezTo>
                    <a:cubicBezTo>
                      <a:pt x="9117" y="555"/>
                      <a:pt x="9193" y="562"/>
                      <a:pt x="9208" y="578"/>
                    </a:cubicBezTo>
                    <a:lnTo>
                      <a:pt x="9299" y="578"/>
                    </a:lnTo>
                    <a:cubicBezTo>
                      <a:pt x="9330" y="578"/>
                      <a:pt x="9390" y="547"/>
                      <a:pt x="9421" y="547"/>
                    </a:cubicBezTo>
                    <a:cubicBezTo>
                      <a:pt x="9421" y="547"/>
                      <a:pt x="9451" y="547"/>
                      <a:pt x="9512" y="486"/>
                    </a:cubicBezTo>
                    <a:cubicBezTo>
                      <a:pt x="9542" y="486"/>
                      <a:pt x="9603" y="486"/>
                      <a:pt x="9603" y="547"/>
                    </a:cubicBezTo>
                    <a:cubicBezTo>
                      <a:pt x="9608" y="534"/>
                      <a:pt x="9611" y="523"/>
                      <a:pt x="9615" y="513"/>
                    </a:cubicBezTo>
                    <a:lnTo>
                      <a:pt x="9615" y="513"/>
                    </a:lnTo>
                    <a:cubicBezTo>
                      <a:pt x="9621" y="515"/>
                      <a:pt x="9627" y="517"/>
                      <a:pt x="9634" y="517"/>
                    </a:cubicBezTo>
                    <a:cubicBezTo>
                      <a:pt x="9641" y="517"/>
                      <a:pt x="9647" y="516"/>
                      <a:pt x="9653" y="516"/>
                    </a:cubicBezTo>
                    <a:lnTo>
                      <a:pt x="9653" y="516"/>
                    </a:lnTo>
                    <a:cubicBezTo>
                      <a:pt x="9656" y="525"/>
                      <a:pt x="9660" y="535"/>
                      <a:pt x="9664" y="547"/>
                    </a:cubicBezTo>
                    <a:cubicBezTo>
                      <a:pt x="9664" y="578"/>
                      <a:pt x="9664" y="593"/>
                      <a:pt x="9672" y="593"/>
                    </a:cubicBezTo>
                    <a:cubicBezTo>
                      <a:pt x="9679" y="593"/>
                      <a:pt x="9694" y="578"/>
                      <a:pt x="9725" y="547"/>
                    </a:cubicBezTo>
                    <a:cubicBezTo>
                      <a:pt x="9740" y="517"/>
                      <a:pt x="9748" y="502"/>
                      <a:pt x="9759" y="502"/>
                    </a:cubicBezTo>
                    <a:cubicBezTo>
                      <a:pt x="9770" y="502"/>
                      <a:pt x="9785" y="517"/>
                      <a:pt x="9816" y="547"/>
                    </a:cubicBezTo>
                    <a:cubicBezTo>
                      <a:pt x="9816" y="562"/>
                      <a:pt x="9823" y="570"/>
                      <a:pt x="9831" y="570"/>
                    </a:cubicBezTo>
                    <a:cubicBezTo>
                      <a:pt x="9839" y="570"/>
                      <a:pt x="9846" y="562"/>
                      <a:pt x="9846" y="547"/>
                    </a:cubicBezTo>
                    <a:cubicBezTo>
                      <a:pt x="9866" y="488"/>
                      <a:pt x="9936" y="455"/>
                      <a:pt x="9984" y="455"/>
                    </a:cubicBezTo>
                    <a:cubicBezTo>
                      <a:pt x="10010" y="455"/>
                      <a:pt x="10029" y="465"/>
                      <a:pt x="10029" y="486"/>
                    </a:cubicBezTo>
                    <a:cubicBezTo>
                      <a:pt x="10029" y="486"/>
                      <a:pt x="10059" y="486"/>
                      <a:pt x="10089" y="456"/>
                    </a:cubicBezTo>
                    <a:cubicBezTo>
                      <a:pt x="10120" y="426"/>
                      <a:pt x="10135" y="410"/>
                      <a:pt x="10143" y="410"/>
                    </a:cubicBezTo>
                    <a:cubicBezTo>
                      <a:pt x="10150" y="410"/>
                      <a:pt x="10150" y="426"/>
                      <a:pt x="10150" y="456"/>
                    </a:cubicBezTo>
                    <a:cubicBezTo>
                      <a:pt x="10165" y="502"/>
                      <a:pt x="10188" y="524"/>
                      <a:pt x="10211" y="524"/>
                    </a:cubicBezTo>
                    <a:cubicBezTo>
                      <a:pt x="10234" y="524"/>
                      <a:pt x="10257" y="502"/>
                      <a:pt x="10272" y="456"/>
                    </a:cubicBezTo>
                    <a:cubicBezTo>
                      <a:pt x="10272" y="456"/>
                      <a:pt x="10285" y="443"/>
                      <a:pt x="10312" y="443"/>
                    </a:cubicBezTo>
                    <a:cubicBezTo>
                      <a:pt x="10326" y="443"/>
                      <a:pt x="10343" y="446"/>
                      <a:pt x="10363" y="456"/>
                    </a:cubicBezTo>
                    <a:cubicBezTo>
                      <a:pt x="10364" y="456"/>
                      <a:pt x="10365" y="457"/>
                      <a:pt x="10365" y="457"/>
                    </a:cubicBezTo>
                    <a:lnTo>
                      <a:pt x="10365" y="457"/>
                    </a:lnTo>
                    <a:cubicBezTo>
                      <a:pt x="10378" y="456"/>
                      <a:pt x="10397" y="456"/>
                      <a:pt x="10424" y="456"/>
                    </a:cubicBezTo>
                    <a:cubicBezTo>
                      <a:pt x="10447" y="456"/>
                      <a:pt x="10452" y="473"/>
                      <a:pt x="10454" y="482"/>
                    </a:cubicBezTo>
                    <a:lnTo>
                      <a:pt x="10454" y="482"/>
                    </a:lnTo>
                    <a:cubicBezTo>
                      <a:pt x="10420" y="474"/>
                      <a:pt x="10388" y="464"/>
                      <a:pt x="10365" y="457"/>
                    </a:cubicBezTo>
                    <a:lnTo>
                      <a:pt x="10365" y="457"/>
                    </a:lnTo>
                    <a:cubicBezTo>
                      <a:pt x="10335" y="459"/>
                      <a:pt x="10342" y="465"/>
                      <a:pt x="10363" y="486"/>
                    </a:cubicBezTo>
                    <a:cubicBezTo>
                      <a:pt x="10404" y="486"/>
                      <a:pt x="10431" y="500"/>
                      <a:pt x="10444" y="500"/>
                    </a:cubicBezTo>
                    <a:cubicBezTo>
                      <a:pt x="10451" y="500"/>
                      <a:pt x="10454" y="497"/>
                      <a:pt x="10454" y="486"/>
                    </a:cubicBezTo>
                    <a:cubicBezTo>
                      <a:pt x="10454" y="486"/>
                      <a:pt x="10454" y="485"/>
                      <a:pt x="10454" y="482"/>
                    </a:cubicBezTo>
                    <a:lnTo>
                      <a:pt x="10454" y="482"/>
                    </a:lnTo>
                    <a:cubicBezTo>
                      <a:pt x="10504" y="494"/>
                      <a:pt x="10560" y="504"/>
                      <a:pt x="10602" y="504"/>
                    </a:cubicBezTo>
                    <a:cubicBezTo>
                      <a:pt x="10649" y="504"/>
                      <a:pt x="10679" y="492"/>
                      <a:pt x="10667" y="456"/>
                    </a:cubicBezTo>
                    <a:lnTo>
                      <a:pt x="10728" y="456"/>
                    </a:lnTo>
                    <a:cubicBezTo>
                      <a:pt x="10773" y="471"/>
                      <a:pt x="10811" y="479"/>
                      <a:pt x="10842" y="479"/>
                    </a:cubicBezTo>
                    <a:cubicBezTo>
                      <a:pt x="10872" y="479"/>
                      <a:pt x="10895" y="471"/>
                      <a:pt x="10910" y="456"/>
                    </a:cubicBezTo>
                    <a:lnTo>
                      <a:pt x="10941" y="426"/>
                    </a:lnTo>
                    <a:cubicBezTo>
                      <a:pt x="10941" y="456"/>
                      <a:pt x="11001" y="486"/>
                      <a:pt x="11032" y="486"/>
                    </a:cubicBezTo>
                    <a:cubicBezTo>
                      <a:pt x="11093" y="486"/>
                      <a:pt x="11093" y="486"/>
                      <a:pt x="11093" y="456"/>
                    </a:cubicBezTo>
                    <a:cubicBezTo>
                      <a:pt x="11040" y="430"/>
                      <a:pt x="11078" y="426"/>
                      <a:pt x="11109" y="426"/>
                    </a:cubicBezTo>
                    <a:lnTo>
                      <a:pt x="11109" y="426"/>
                    </a:lnTo>
                    <a:cubicBezTo>
                      <a:pt x="11100" y="416"/>
                      <a:pt x="11093" y="406"/>
                      <a:pt x="11093" y="395"/>
                    </a:cubicBezTo>
                    <a:cubicBezTo>
                      <a:pt x="11093" y="383"/>
                      <a:pt x="11103" y="375"/>
                      <a:pt x="11117" y="375"/>
                    </a:cubicBezTo>
                    <a:cubicBezTo>
                      <a:pt x="11138" y="375"/>
                      <a:pt x="11166" y="390"/>
                      <a:pt x="11184" y="426"/>
                    </a:cubicBezTo>
                    <a:cubicBezTo>
                      <a:pt x="11184" y="435"/>
                      <a:pt x="11184" y="442"/>
                      <a:pt x="11183" y="446"/>
                    </a:cubicBezTo>
                    <a:lnTo>
                      <a:pt x="11183" y="446"/>
                    </a:lnTo>
                    <a:cubicBezTo>
                      <a:pt x="11163" y="434"/>
                      <a:pt x="11139" y="426"/>
                      <a:pt x="11123" y="426"/>
                    </a:cubicBezTo>
                    <a:cubicBezTo>
                      <a:pt x="11119" y="426"/>
                      <a:pt x="11114" y="426"/>
                      <a:pt x="11109" y="426"/>
                    </a:cubicBezTo>
                    <a:lnTo>
                      <a:pt x="11109" y="426"/>
                    </a:lnTo>
                    <a:cubicBezTo>
                      <a:pt x="11127" y="443"/>
                      <a:pt x="11153" y="456"/>
                      <a:pt x="11153" y="456"/>
                    </a:cubicBezTo>
                    <a:cubicBezTo>
                      <a:pt x="11174" y="456"/>
                      <a:pt x="11181" y="456"/>
                      <a:pt x="11183" y="446"/>
                    </a:cubicBezTo>
                    <a:lnTo>
                      <a:pt x="11183" y="446"/>
                    </a:lnTo>
                    <a:cubicBezTo>
                      <a:pt x="11200" y="458"/>
                      <a:pt x="11214" y="472"/>
                      <a:pt x="11214" y="486"/>
                    </a:cubicBezTo>
                    <a:lnTo>
                      <a:pt x="11244" y="486"/>
                    </a:lnTo>
                    <a:cubicBezTo>
                      <a:pt x="11244" y="451"/>
                      <a:pt x="11255" y="436"/>
                      <a:pt x="11264" y="436"/>
                    </a:cubicBezTo>
                    <a:cubicBezTo>
                      <a:pt x="11270" y="436"/>
                      <a:pt x="11275" y="443"/>
                      <a:pt x="11275" y="456"/>
                    </a:cubicBezTo>
                    <a:cubicBezTo>
                      <a:pt x="11336" y="486"/>
                      <a:pt x="11366" y="486"/>
                      <a:pt x="11427" y="486"/>
                    </a:cubicBezTo>
                    <a:cubicBezTo>
                      <a:pt x="11427" y="476"/>
                      <a:pt x="11430" y="473"/>
                      <a:pt x="11434" y="473"/>
                    </a:cubicBezTo>
                    <a:cubicBezTo>
                      <a:pt x="11440" y="473"/>
                      <a:pt x="11447" y="486"/>
                      <a:pt x="11427" y="486"/>
                    </a:cubicBezTo>
                    <a:lnTo>
                      <a:pt x="11427" y="547"/>
                    </a:lnTo>
                    <a:cubicBezTo>
                      <a:pt x="11435" y="555"/>
                      <a:pt x="11441" y="559"/>
                      <a:pt x="11445" y="559"/>
                    </a:cubicBezTo>
                    <a:cubicBezTo>
                      <a:pt x="11457" y="559"/>
                      <a:pt x="11457" y="531"/>
                      <a:pt x="11457" y="486"/>
                    </a:cubicBezTo>
                    <a:lnTo>
                      <a:pt x="11548" y="486"/>
                    </a:lnTo>
                    <a:cubicBezTo>
                      <a:pt x="11579" y="486"/>
                      <a:pt x="11640" y="486"/>
                      <a:pt x="11579" y="456"/>
                    </a:cubicBezTo>
                    <a:cubicBezTo>
                      <a:pt x="11579" y="426"/>
                      <a:pt x="11579" y="395"/>
                      <a:pt x="11640" y="395"/>
                    </a:cubicBezTo>
                    <a:cubicBezTo>
                      <a:pt x="11640" y="385"/>
                      <a:pt x="11643" y="382"/>
                      <a:pt x="11646" y="382"/>
                    </a:cubicBezTo>
                    <a:cubicBezTo>
                      <a:pt x="11653" y="382"/>
                      <a:pt x="11660" y="395"/>
                      <a:pt x="11640" y="395"/>
                    </a:cubicBezTo>
                    <a:cubicBezTo>
                      <a:pt x="11640" y="426"/>
                      <a:pt x="11640" y="456"/>
                      <a:pt x="11670" y="456"/>
                    </a:cubicBezTo>
                    <a:cubicBezTo>
                      <a:pt x="11700" y="456"/>
                      <a:pt x="11700" y="486"/>
                      <a:pt x="11700" y="486"/>
                    </a:cubicBezTo>
                    <a:cubicBezTo>
                      <a:pt x="11687" y="528"/>
                      <a:pt x="11716" y="544"/>
                      <a:pt x="11756" y="544"/>
                    </a:cubicBezTo>
                    <a:cubicBezTo>
                      <a:pt x="11804" y="544"/>
                      <a:pt x="11866" y="520"/>
                      <a:pt x="11883" y="486"/>
                    </a:cubicBezTo>
                    <a:cubicBezTo>
                      <a:pt x="11928" y="456"/>
                      <a:pt x="11959" y="441"/>
                      <a:pt x="11978" y="441"/>
                    </a:cubicBezTo>
                    <a:cubicBezTo>
                      <a:pt x="11997" y="441"/>
                      <a:pt x="12004" y="456"/>
                      <a:pt x="12004" y="486"/>
                    </a:cubicBezTo>
                    <a:cubicBezTo>
                      <a:pt x="12004" y="513"/>
                      <a:pt x="12012" y="524"/>
                      <a:pt x="12024" y="524"/>
                    </a:cubicBezTo>
                    <a:cubicBezTo>
                      <a:pt x="12053" y="524"/>
                      <a:pt x="12104" y="460"/>
                      <a:pt x="12126" y="395"/>
                    </a:cubicBezTo>
                    <a:lnTo>
                      <a:pt x="12187" y="304"/>
                    </a:lnTo>
                    <a:lnTo>
                      <a:pt x="12187" y="395"/>
                    </a:lnTo>
                    <a:cubicBezTo>
                      <a:pt x="12204" y="481"/>
                      <a:pt x="12211" y="518"/>
                      <a:pt x="12236" y="518"/>
                    </a:cubicBezTo>
                    <a:cubicBezTo>
                      <a:pt x="12256" y="518"/>
                      <a:pt x="12286" y="496"/>
                      <a:pt x="12339" y="456"/>
                    </a:cubicBezTo>
                    <a:cubicBezTo>
                      <a:pt x="12384" y="441"/>
                      <a:pt x="12407" y="433"/>
                      <a:pt x="12419" y="433"/>
                    </a:cubicBezTo>
                    <a:cubicBezTo>
                      <a:pt x="12430" y="433"/>
                      <a:pt x="12430" y="441"/>
                      <a:pt x="12430" y="456"/>
                    </a:cubicBezTo>
                    <a:cubicBezTo>
                      <a:pt x="12430" y="486"/>
                      <a:pt x="12491" y="486"/>
                      <a:pt x="12612" y="486"/>
                    </a:cubicBezTo>
                    <a:cubicBezTo>
                      <a:pt x="12734" y="486"/>
                      <a:pt x="12764" y="486"/>
                      <a:pt x="12764" y="456"/>
                    </a:cubicBezTo>
                    <a:lnTo>
                      <a:pt x="12855" y="456"/>
                    </a:lnTo>
                    <a:cubicBezTo>
                      <a:pt x="12878" y="490"/>
                      <a:pt x="12900" y="503"/>
                      <a:pt x="12918" y="503"/>
                    </a:cubicBezTo>
                    <a:cubicBezTo>
                      <a:pt x="12949" y="503"/>
                      <a:pt x="12966" y="464"/>
                      <a:pt x="12947" y="426"/>
                    </a:cubicBezTo>
                    <a:lnTo>
                      <a:pt x="13038" y="426"/>
                    </a:lnTo>
                    <a:lnTo>
                      <a:pt x="13038" y="456"/>
                    </a:lnTo>
                    <a:cubicBezTo>
                      <a:pt x="13038" y="486"/>
                      <a:pt x="13129" y="486"/>
                      <a:pt x="13463" y="517"/>
                    </a:cubicBezTo>
                    <a:cubicBezTo>
                      <a:pt x="13828" y="517"/>
                      <a:pt x="13889" y="517"/>
                      <a:pt x="13889" y="426"/>
                    </a:cubicBezTo>
                    <a:cubicBezTo>
                      <a:pt x="13904" y="395"/>
                      <a:pt x="13927" y="380"/>
                      <a:pt x="13946" y="380"/>
                    </a:cubicBezTo>
                    <a:cubicBezTo>
                      <a:pt x="13965" y="380"/>
                      <a:pt x="13980" y="395"/>
                      <a:pt x="13980" y="426"/>
                    </a:cubicBezTo>
                    <a:cubicBezTo>
                      <a:pt x="13980" y="470"/>
                      <a:pt x="13996" y="498"/>
                      <a:pt x="14005" y="498"/>
                    </a:cubicBezTo>
                    <a:cubicBezTo>
                      <a:pt x="14008" y="498"/>
                      <a:pt x="14011" y="495"/>
                      <a:pt x="14011" y="486"/>
                    </a:cubicBezTo>
                    <a:cubicBezTo>
                      <a:pt x="14011" y="486"/>
                      <a:pt x="14102" y="486"/>
                      <a:pt x="14132" y="517"/>
                    </a:cubicBezTo>
                    <a:cubicBezTo>
                      <a:pt x="14183" y="543"/>
                      <a:pt x="14224" y="552"/>
                      <a:pt x="14254" y="552"/>
                    </a:cubicBezTo>
                    <a:cubicBezTo>
                      <a:pt x="14294" y="552"/>
                      <a:pt x="14314" y="534"/>
                      <a:pt x="14314" y="517"/>
                    </a:cubicBezTo>
                    <a:cubicBezTo>
                      <a:pt x="14291" y="481"/>
                      <a:pt x="14285" y="469"/>
                      <a:pt x="14290" y="469"/>
                    </a:cubicBezTo>
                    <a:lnTo>
                      <a:pt x="14290" y="469"/>
                    </a:lnTo>
                    <a:cubicBezTo>
                      <a:pt x="14297" y="469"/>
                      <a:pt x="14326" y="498"/>
                      <a:pt x="14345" y="517"/>
                    </a:cubicBezTo>
                    <a:cubicBezTo>
                      <a:pt x="14388" y="538"/>
                      <a:pt x="14416" y="560"/>
                      <a:pt x="14428" y="560"/>
                    </a:cubicBezTo>
                    <a:cubicBezTo>
                      <a:pt x="14433" y="560"/>
                      <a:pt x="14436" y="556"/>
                      <a:pt x="14436" y="547"/>
                    </a:cubicBezTo>
                    <a:cubicBezTo>
                      <a:pt x="14454" y="530"/>
                      <a:pt x="14552" y="512"/>
                      <a:pt x="14632" y="512"/>
                    </a:cubicBezTo>
                    <a:cubicBezTo>
                      <a:pt x="14691" y="512"/>
                      <a:pt x="14740" y="522"/>
                      <a:pt x="14740" y="547"/>
                    </a:cubicBezTo>
                    <a:lnTo>
                      <a:pt x="14831" y="547"/>
                    </a:lnTo>
                    <a:cubicBezTo>
                      <a:pt x="14831" y="517"/>
                      <a:pt x="14892" y="517"/>
                      <a:pt x="14983" y="517"/>
                    </a:cubicBezTo>
                    <a:cubicBezTo>
                      <a:pt x="15074" y="517"/>
                      <a:pt x="15105" y="517"/>
                      <a:pt x="15105" y="547"/>
                    </a:cubicBezTo>
                    <a:cubicBezTo>
                      <a:pt x="15090" y="562"/>
                      <a:pt x="15090" y="570"/>
                      <a:pt x="15105" y="570"/>
                    </a:cubicBezTo>
                    <a:cubicBezTo>
                      <a:pt x="15120" y="570"/>
                      <a:pt x="15150" y="562"/>
                      <a:pt x="15196" y="547"/>
                    </a:cubicBezTo>
                    <a:cubicBezTo>
                      <a:pt x="15204" y="547"/>
                      <a:pt x="15211" y="546"/>
                      <a:pt x="15218" y="545"/>
                    </a:cubicBezTo>
                    <a:lnTo>
                      <a:pt x="15218" y="545"/>
                    </a:lnTo>
                    <a:cubicBezTo>
                      <a:pt x="15220" y="546"/>
                      <a:pt x="15223" y="547"/>
                      <a:pt x="15226" y="547"/>
                    </a:cubicBezTo>
                    <a:cubicBezTo>
                      <a:pt x="15226" y="547"/>
                      <a:pt x="15260" y="531"/>
                      <a:pt x="15277" y="510"/>
                    </a:cubicBezTo>
                    <a:lnTo>
                      <a:pt x="15277" y="510"/>
                    </a:lnTo>
                    <a:cubicBezTo>
                      <a:pt x="15261" y="523"/>
                      <a:pt x="15242" y="538"/>
                      <a:pt x="15218" y="545"/>
                    </a:cubicBezTo>
                    <a:lnTo>
                      <a:pt x="15218" y="545"/>
                    </a:lnTo>
                    <a:cubicBezTo>
                      <a:pt x="15203" y="533"/>
                      <a:pt x="15226" y="483"/>
                      <a:pt x="15226" y="456"/>
                    </a:cubicBezTo>
                    <a:cubicBezTo>
                      <a:pt x="15287" y="456"/>
                      <a:pt x="15287" y="456"/>
                      <a:pt x="15287" y="486"/>
                    </a:cubicBezTo>
                    <a:cubicBezTo>
                      <a:pt x="15287" y="494"/>
                      <a:pt x="15283" y="502"/>
                      <a:pt x="15277" y="510"/>
                    </a:cubicBezTo>
                    <a:lnTo>
                      <a:pt x="15277" y="510"/>
                    </a:lnTo>
                    <a:cubicBezTo>
                      <a:pt x="15292" y="497"/>
                      <a:pt x="15305" y="486"/>
                      <a:pt x="15318" y="486"/>
                    </a:cubicBezTo>
                    <a:cubicBezTo>
                      <a:pt x="15318" y="426"/>
                      <a:pt x="15378" y="395"/>
                      <a:pt x="15409" y="395"/>
                    </a:cubicBezTo>
                    <a:lnTo>
                      <a:pt x="15409" y="426"/>
                    </a:lnTo>
                    <a:lnTo>
                      <a:pt x="15409" y="517"/>
                    </a:lnTo>
                    <a:cubicBezTo>
                      <a:pt x="15469" y="517"/>
                      <a:pt x="15500" y="517"/>
                      <a:pt x="15500" y="486"/>
                    </a:cubicBezTo>
                    <a:cubicBezTo>
                      <a:pt x="15561" y="517"/>
                      <a:pt x="15591" y="517"/>
                      <a:pt x="15682" y="517"/>
                    </a:cubicBezTo>
                    <a:cubicBezTo>
                      <a:pt x="15773" y="517"/>
                      <a:pt x="15834" y="517"/>
                      <a:pt x="15895" y="486"/>
                    </a:cubicBezTo>
                    <a:cubicBezTo>
                      <a:pt x="15910" y="517"/>
                      <a:pt x="15986" y="532"/>
                      <a:pt x="16062" y="532"/>
                    </a:cubicBezTo>
                    <a:cubicBezTo>
                      <a:pt x="16138" y="532"/>
                      <a:pt x="16214" y="517"/>
                      <a:pt x="16229" y="486"/>
                    </a:cubicBezTo>
                    <a:cubicBezTo>
                      <a:pt x="16229" y="471"/>
                      <a:pt x="16237" y="464"/>
                      <a:pt x="16252" y="464"/>
                    </a:cubicBezTo>
                    <a:cubicBezTo>
                      <a:pt x="16267" y="464"/>
                      <a:pt x="16290" y="471"/>
                      <a:pt x="16321" y="486"/>
                    </a:cubicBezTo>
                    <a:cubicBezTo>
                      <a:pt x="16336" y="502"/>
                      <a:pt x="16343" y="509"/>
                      <a:pt x="16355" y="509"/>
                    </a:cubicBezTo>
                    <a:cubicBezTo>
                      <a:pt x="16366" y="509"/>
                      <a:pt x="16381" y="502"/>
                      <a:pt x="16412" y="486"/>
                    </a:cubicBezTo>
                    <a:cubicBezTo>
                      <a:pt x="16421" y="478"/>
                      <a:pt x="16430" y="474"/>
                      <a:pt x="16439" y="474"/>
                    </a:cubicBezTo>
                    <a:cubicBezTo>
                      <a:pt x="16463" y="474"/>
                      <a:pt x="16490" y="495"/>
                      <a:pt x="16533" y="517"/>
                    </a:cubicBezTo>
                    <a:cubicBezTo>
                      <a:pt x="16551" y="552"/>
                      <a:pt x="16579" y="567"/>
                      <a:pt x="16606" y="567"/>
                    </a:cubicBezTo>
                    <a:cubicBezTo>
                      <a:pt x="16625" y="567"/>
                      <a:pt x="16642" y="560"/>
                      <a:pt x="16655" y="547"/>
                    </a:cubicBezTo>
                    <a:cubicBezTo>
                      <a:pt x="16746" y="517"/>
                      <a:pt x="16837" y="517"/>
                      <a:pt x="16868" y="517"/>
                    </a:cubicBezTo>
                    <a:cubicBezTo>
                      <a:pt x="16959" y="486"/>
                      <a:pt x="16989" y="486"/>
                      <a:pt x="16959" y="456"/>
                    </a:cubicBezTo>
                    <a:cubicBezTo>
                      <a:pt x="16959" y="395"/>
                      <a:pt x="16989" y="365"/>
                      <a:pt x="16989" y="365"/>
                    </a:cubicBezTo>
                    <a:cubicBezTo>
                      <a:pt x="17020" y="355"/>
                      <a:pt x="17040" y="351"/>
                      <a:pt x="17052" y="351"/>
                    </a:cubicBezTo>
                    <a:cubicBezTo>
                      <a:pt x="17077" y="351"/>
                      <a:pt x="17070" y="365"/>
                      <a:pt x="17050" y="365"/>
                    </a:cubicBezTo>
                    <a:cubicBezTo>
                      <a:pt x="16959" y="395"/>
                      <a:pt x="16989" y="395"/>
                      <a:pt x="17050" y="456"/>
                    </a:cubicBezTo>
                    <a:cubicBezTo>
                      <a:pt x="17080" y="486"/>
                      <a:pt x="17172" y="486"/>
                      <a:pt x="17202" y="486"/>
                    </a:cubicBezTo>
                    <a:lnTo>
                      <a:pt x="17384" y="486"/>
                    </a:lnTo>
                    <a:cubicBezTo>
                      <a:pt x="17445" y="502"/>
                      <a:pt x="17491" y="509"/>
                      <a:pt x="17521" y="509"/>
                    </a:cubicBezTo>
                    <a:cubicBezTo>
                      <a:pt x="17552" y="509"/>
                      <a:pt x="17567" y="502"/>
                      <a:pt x="17567" y="486"/>
                    </a:cubicBezTo>
                    <a:lnTo>
                      <a:pt x="17567" y="456"/>
                    </a:lnTo>
                    <a:cubicBezTo>
                      <a:pt x="17582" y="486"/>
                      <a:pt x="17704" y="502"/>
                      <a:pt x="17829" y="502"/>
                    </a:cubicBezTo>
                    <a:cubicBezTo>
                      <a:pt x="17954" y="502"/>
                      <a:pt x="18084" y="486"/>
                      <a:pt x="18114" y="456"/>
                    </a:cubicBezTo>
                    <a:lnTo>
                      <a:pt x="18114" y="486"/>
                    </a:lnTo>
                    <a:cubicBezTo>
                      <a:pt x="18114" y="517"/>
                      <a:pt x="18144" y="517"/>
                      <a:pt x="18236" y="517"/>
                    </a:cubicBezTo>
                    <a:cubicBezTo>
                      <a:pt x="18266" y="517"/>
                      <a:pt x="18448" y="486"/>
                      <a:pt x="18570" y="486"/>
                    </a:cubicBezTo>
                    <a:cubicBezTo>
                      <a:pt x="18752" y="486"/>
                      <a:pt x="18874" y="486"/>
                      <a:pt x="18874" y="456"/>
                    </a:cubicBezTo>
                    <a:cubicBezTo>
                      <a:pt x="18935" y="456"/>
                      <a:pt x="18935" y="456"/>
                      <a:pt x="18935" y="486"/>
                    </a:cubicBezTo>
                    <a:cubicBezTo>
                      <a:pt x="18874" y="517"/>
                      <a:pt x="18935" y="517"/>
                      <a:pt x="18965" y="517"/>
                    </a:cubicBezTo>
                    <a:cubicBezTo>
                      <a:pt x="18995" y="517"/>
                      <a:pt x="18995" y="486"/>
                      <a:pt x="18995" y="456"/>
                    </a:cubicBezTo>
                    <a:cubicBezTo>
                      <a:pt x="18995" y="441"/>
                      <a:pt x="19011" y="433"/>
                      <a:pt x="19037" y="433"/>
                    </a:cubicBezTo>
                    <a:cubicBezTo>
                      <a:pt x="19064" y="433"/>
                      <a:pt x="19102" y="441"/>
                      <a:pt x="19147" y="456"/>
                    </a:cubicBezTo>
                    <a:cubicBezTo>
                      <a:pt x="19178" y="471"/>
                      <a:pt x="19239" y="479"/>
                      <a:pt x="19303" y="479"/>
                    </a:cubicBezTo>
                    <a:cubicBezTo>
                      <a:pt x="19352" y="479"/>
                      <a:pt x="19403" y="475"/>
                      <a:pt x="19444" y="466"/>
                    </a:cubicBezTo>
                    <a:lnTo>
                      <a:pt x="19444" y="466"/>
                    </a:lnTo>
                    <a:cubicBezTo>
                      <a:pt x="19436" y="483"/>
                      <a:pt x="19438" y="503"/>
                      <a:pt x="19451" y="517"/>
                    </a:cubicBezTo>
                    <a:cubicBezTo>
                      <a:pt x="19500" y="517"/>
                      <a:pt x="19568" y="517"/>
                      <a:pt x="19593" y="501"/>
                    </a:cubicBezTo>
                    <a:lnTo>
                      <a:pt x="19593" y="501"/>
                    </a:lnTo>
                    <a:cubicBezTo>
                      <a:pt x="19613" y="513"/>
                      <a:pt x="19642" y="522"/>
                      <a:pt x="19675" y="522"/>
                    </a:cubicBezTo>
                    <a:cubicBezTo>
                      <a:pt x="19709" y="522"/>
                      <a:pt x="19747" y="512"/>
                      <a:pt x="19786" y="486"/>
                    </a:cubicBezTo>
                    <a:cubicBezTo>
                      <a:pt x="19816" y="486"/>
                      <a:pt x="19816" y="486"/>
                      <a:pt x="19816" y="517"/>
                    </a:cubicBezTo>
                    <a:cubicBezTo>
                      <a:pt x="19835" y="535"/>
                      <a:pt x="19842" y="565"/>
                      <a:pt x="19858" y="565"/>
                    </a:cubicBezTo>
                    <a:cubicBezTo>
                      <a:pt x="19869" y="565"/>
                      <a:pt x="19883" y="553"/>
                      <a:pt x="19907" y="517"/>
                    </a:cubicBezTo>
                    <a:cubicBezTo>
                      <a:pt x="19953" y="502"/>
                      <a:pt x="20006" y="494"/>
                      <a:pt x="20059" y="494"/>
                    </a:cubicBezTo>
                    <a:cubicBezTo>
                      <a:pt x="20112" y="494"/>
                      <a:pt x="20166" y="502"/>
                      <a:pt x="20211" y="517"/>
                    </a:cubicBezTo>
                    <a:cubicBezTo>
                      <a:pt x="20242" y="517"/>
                      <a:pt x="20272" y="517"/>
                      <a:pt x="20272" y="486"/>
                    </a:cubicBezTo>
                    <a:lnTo>
                      <a:pt x="20272" y="456"/>
                    </a:lnTo>
                    <a:cubicBezTo>
                      <a:pt x="20302" y="486"/>
                      <a:pt x="20318" y="502"/>
                      <a:pt x="20329" y="502"/>
                    </a:cubicBezTo>
                    <a:cubicBezTo>
                      <a:pt x="20340" y="502"/>
                      <a:pt x="20348" y="486"/>
                      <a:pt x="20363" y="456"/>
                    </a:cubicBezTo>
                    <a:cubicBezTo>
                      <a:pt x="20363" y="441"/>
                      <a:pt x="20378" y="433"/>
                      <a:pt x="20394" y="433"/>
                    </a:cubicBezTo>
                    <a:cubicBezTo>
                      <a:pt x="20409" y="433"/>
                      <a:pt x="20424" y="441"/>
                      <a:pt x="20424" y="456"/>
                    </a:cubicBezTo>
                    <a:cubicBezTo>
                      <a:pt x="20454" y="486"/>
                      <a:pt x="20485" y="486"/>
                      <a:pt x="20485" y="486"/>
                    </a:cubicBezTo>
                    <a:cubicBezTo>
                      <a:pt x="20546" y="486"/>
                      <a:pt x="20758" y="456"/>
                      <a:pt x="20971" y="456"/>
                    </a:cubicBezTo>
                    <a:cubicBezTo>
                      <a:pt x="21075" y="456"/>
                      <a:pt x="21158" y="456"/>
                      <a:pt x="21223" y="455"/>
                    </a:cubicBezTo>
                    <a:lnTo>
                      <a:pt x="21223" y="455"/>
                    </a:lnTo>
                    <a:cubicBezTo>
                      <a:pt x="21218" y="465"/>
                      <a:pt x="21214" y="476"/>
                      <a:pt x="21214" y="486"/>
                    </a:cubicBezTo>
                    <a:lnTo>
                      <a:pt x="21245" y="486"/>
                    </a:lnTo>
                    <a:cubicBezTo>
                      <a:pt x="21286" y="486"/>
                      <a:pt x="21300" y="472"/>
                      <a:pt x="21304" y="453"/>
                    </a:cubicBezTo>
                    <a:lnTo>
                      <a:pt x="21304" y="453"/>
                    </a:lnTo>
                    <a:cubicBezTo>
                      <a:pt x="21280" y="454"/>
                      <a:pt x="21254" y="455"/>
                      <a:pt x="21223" y="455"/>
                    </a:cubicBezTo>
                    <a:lnTo>
                      <a:pt x="21223" y="455"/>
                    </a:lnTo>
                    <a:cubicBezTo>
                      <a:pt x="21232" y="438"/>
                      <a:pt x="21245" y="426"/>
                      <a:pt x="21245" y="426"/>
                    </a:cubicBezTo>
                    <a:lnTo>
                      <a:pt x="21305" y="426"/>
                    </a:lnTo>
                    <a:cubicBezTo>
                      <a:pt x="21305" y="435"/>
                      <a:pt x="21305" y="445"/>
                      <a:pt x="21304" y="453"/>
                    </a:cubicBezTo>
                    <a:lnTo>
                      <a:pt x="21304" y="453"/>
                    </a:lnTo>
                    <a:cubicBezTo>
                      <a:pt x="21391" y="450"/>
                      <a:pt x="21427" y="442"/>
                      <a:pt x="21427" y="426"/>
                    </a:cubicBezTo>
                    <a:cubicBezTo>
                      <a:pt x="21457" y="410"/>
                      <a:pt x="21473" y="403"/>
                      <a:pt x="21484" y="403"/>
                    </a:cubicBezTo>
                    <a:cubicBezTo>
                      <a:pt x="21495" y="403"/>
                      <a:pt x="21503" y="410"/>
                      <a:pt x="21518" y="426"/>
                    </a:cubicBezTo>
                    <a:cubicBezTo>
                      <a:pt x="21549" y="456"/>
                      <a:pt x="21609" y="456"/>
                      <a:pt x="21640" y="456"/>
                    </a:cubicBezTo>
                    <a:cubicBezTo>
                      <a:pt x="21701" y="456"/>
                      <a:pt x="21731" y="456"/>
                      <a:pt x="21731" y="486"/>
                    </a:cubicBezTo>
                    <a:cubicBezTo>
                      <a:pt x="21761" y="456"/>
                      <a:pt x="21761" y="456"/>
                      <a:pt x="21822" y="456"/>
                    </a:cubicBezTo>
                    <a:cubicBezTo>
                      <a:pt x="21822" y="471"/>
                      <a:pt x="21830" y="479"/>
                      <a:pt x="21845" y="479"/>
                    </a:cubicBezTo>
                    <a:cubicBezTo>
                      <a:pt x="21860" y="479"/>
                      <a:pt x="21883" y="471"/>
                      <a:pt x="21913" y="456"/>
                    </a:cubicBezTo>
                    <a:cubicBezTo>
                      <a:pt x="21927" y="429"/>
                      <a:pt x="21935" y="414"/>
                      <a:pt x="21939" y="414"/>
                    </a:cubicBezTo>
                    <a:cubicBezTo>
                      <a:pt x="21944" y="414"/>
                      <a:pt x="21944" y="436"/>
                      <a:pt x="21944" y="486"/>
                    </a:cubicBezTo>
                    <a:cubicBezTo>
                      <a:pt x="21944" y="508"/>
                      <a:pt x="22005" y="529"/>
                      <a:pt x="22029" y="529"/>
                    </a:cubicBezTo>
                    <a:cubicBezTo>
                      <a:pt x="22040" y="529"/>
                      <a:pt x="22044" y="526"/>
                      <a:pt x="22035" y="517"/>
                    </a:cubicBezTo>
                    <a:cubicBezTo>
                      <a:pt x="22035" y="486"/>
                      <a:pt x="22126" y="486"/>
                      <a:pt x="22157" y="456"/>
                    </a:cubicBezTo>
                    <a:cubicBezTo>
                      <a:pt x="22217" y="456"/>
                      <a:pt x="22248" y="456"/>
                      <a:pt x="22248" y="486"/>
                    </a:cubicBezTo>
                    <a:cubicBezTo>
                      <a:pt x="22257" y="495"/>
                      <a:pt x="22284" y="499"/>
                      <a:pt x="22319" y="499"/>
                    </a:cubicBezTo>
                    <a:cubicBezTo>
                      <a:pt x="22402" y="499"/>
                      <a:pt x="22530" y="478"/>
                      <a:pt x="22552" y="456"/>
                    </a:cubicBezTo>
                    <a:cubicBezTo>
                      <a:pt x="22552" y="443"/>
                      <a:pt x="22562" y="436"/>
                      <a:pt x="22572" y="436"/>
                    </a:cubicBezTo>
                    <a:cubicBezTo>
                      <a:pt x="22586" y="436"/>
                      <a:pt x="22600" y="451"/>
                      <a:pt x="22582" y="486"/>
                    </a:cubicBezTo>
                    <a:cubicBezTo>
                      <a:pt x="22582" y="517"/>
                      <a:pt x="22643" y="517"/>
                      <a:pt x="22673" y="517"/>
                    </a:cubicBezTo>
                    <a:cubicBezTo>
                      <a:pt x="22691" y="508"/>
                      <a:pt x="22704" y="504"/>
                      <a:pt x="22712" y="504"/>
                    </a:cubicBezTo>
                    <a:cubicBezTo>
                      <a:pt x="22731" y="504"/>
                      <a:pt x="22725" y="526"/>
                      <a:pt x="22704" y="547"/>
                    </a:cubicBezTo>
                    <a:cubicBezTo>
                      <a:pt x="22673" y="578"/>
                      <a:pt x="22704" y="578"/>
                      <a:pt x="22795" y="608"/>
                    </a:cubicBezTo>
                    <a:cubicBezTo>
                      <a:pt x="22815" y="598"/>
                      <a:pt x="22846" y="595"/>
                      <a:pt x="22882" y="595"/>
                    </a:cubicBezTo>
                    <a:cubicBezTo>
                      <a:pt x="22954" y="595"/>
                      <a:pt x="23048" y="608"/>
                      <a:pt x="23129" y="608"/>
                    </a:cubicBezTo>
                    <a:cubicBezTo>
                      <a:pt x="23186" y="616"/>
                      <a:pt x="23232" y="620"/>
                      <a:pt x="23271" y="620"/>
                    </a:cubicBezTo>
                    <a:cubicBezTo>
                      <a:pt x="23377" y="620"/>
                      <a:pt x="23427" y="592"/>
                      <a:pt x="23494" y="547"/>
                    </a:cubicBezTo>
                    <a:lnTo>
                      <a:pt x="23555" y="486"/>
                    </a:lnTo>
                    <a:lnTo>
                      <a:pt x="23555" y="578"/>
                    </a:lnTo>
                    <a:cubicBezTo>
                      <a:pt x="23524" y="608"/>
                      <a:pt x="23555" y="669"/>
                      <a:pt x="23555" y="669"/>
                    </a:cubicBezTo>
                    <a:cubicBezTo>
                      <a:pt x="23566" y="675"/>
                      <a:pt x="23576" y="677"/>
                      <a:pt x="23583" y="677"/>
                    </a:cubicBezTo>
                    <a:cubicBezTo>
                      <a:pt x="23616" y="677"/>
                      <a:pt x="23616" y="633"/>
                      <a:pt x="23616" y="608"/>
                    </a:cubicBezTo>
                    <a:cubicBezTo>
                      <a:pt x="23616" y="599"/>
                      <a:pt x="23621" y="595"/>
                      <a:pt x="23630" y="595"/>
                    </a:cubicBezTo>
                    <a:cubicBezTo>
                      <a:pt x="23651" y="595"/>
                      <a:pt x="23694" y="617"/>
                      <a:pt x="23737" y="638"/>
                    </a:cubicBezTo>
                    <a:cubicBezTo>
                      <a:pt x="23828" y="699"/>
                      <a:pt x="23859" y="699"/>
                      <a:pt x="23920" y="699"/>
                    </a:cubicBezTo>
                    <a:cubicBezTo>
                      <a:pt x="23950" y="699"/>
                      <a:pt x="23980" y="699"/>
                      <a:pt x="24041" y="760"/>
                    </a:cubicBezTo>
                    <a:cubicBezTo>
                      <a:pt x="24071" y="760"/>
                      <a:pt x="24071" y="760"/>
                      <a:pt x="24071" y="730"/>
                    </a:cubicBezTo>
                    <a:cubicBezTo>
                      <a:pt x="24071" y="714"/>
                      <a:pt x="24087" y="707"/>
                      <a:pt x="24106" y="707"/>
                    </a:cubicBezTo>
                    <a:cubicBezTo>
                      <a:pt x="24125" y="707"/>
                      <a:pt x="24147" y="714"/>
                      <a:pt x="24163" y="730"/>
                    </a:cubicBezTo>
                    <a:cubicBezTo>
                      <a:pt x="24185" y="798"/>
                      <a:pt x="24260" y="832"/>
                      <a:pt x="24295" y="832"/>
                    </a:cubicBezTo>
                    <a:cubicBezTo>
                      <a:pt x="24307" y="832"/>
                      <a:pt x="24315" y="828"/>
                      <a:pt x="24315" y="821"/>
                    </a:cubicBezTo>
                    <a:cubicBezTo>
                      <a:pt x="24315" y="790"/>
                      <a:pt x="24375" y="790"/>
                      <a:pt x="24406" y="790"/>
                    </a:cubicBezTo>
                    <a:cubicBezTo>
                      <a:pt x="24467" y="821"/>
                      <a:pt x="24497" y="821"/>
                      <a:pt x="24558" y="821"/>
                    </a:cubicBezTo>
                    <a:lnTo>
                      <a:pt x="24619" y="821"/>
                    </a:lnTo>
                    <a:cubicBezTo>
                      <a:pt x="24662" y="842"/>
                      <a:pt x="24644" y="864"/>
                      <a:pt x="24619" y="864"/>
                    </a:cubicBezTo>
                    <a:cubicBezTo>
                      <a:pt x="24609" y="864"/>
                      <a:pt x="24597" y="860"/>
                      <a:pt x="24588" y="851"/>
                    </a:cubicBezTo>
                    <a:lnTo>
                      <a:pt x="24588" y="851"/>
                    </a:lnTo>
                    <a:lnTo>
                      <a:pt x="24619" y="912"/>
                    </a:lnTo>
                    <a:cubicBezTo>
                      <a:pt x="24659" y="912"/>
                      <a:pt x="24700" y="925"/>
                      <a:pt x="24731" y="925"/>
                    </a:cubicBezTo>
                    <a:cubicBezTo>
                      <a:pt x="24747" y="925"/>
                      <a:pt x="24760" y="922"/>
                      <a:pt x="24771" y="912"/>
                    </a:cubicBezTo>
                    <a:cubicBezTo>
                      <a:pt x="24796" y="899"/>
                      <a:pt x="24811" y="892"/>
                      <a:pt x="24819" y="892"/>
                    </a:cubicBezTo>
                    <a:cubicBezTo>
                      <a:pt x="24831" y="892"/>
                      <a:pt x="24831" y="907"/>
                      <a:pt x="24831" y="942"/>
                    </a:cubicBezTo>
                    <a:cubicBezTo>
                      <a:pt x="24801" y="973"/>
                      <a:pt x="24831" y="1003"/>
                      <a:pt x="24892" y="1003"/>
                    </a:cubicBezTo>
                    <a:cubicBezTo>
                      <a:pt x="24911" y="984"/>
                      <a:pt x="24927" y="977"/>
                      <a:pt x="24940" y="977"/>
                    </a:cubicBezTo>
                    <a:cubicBezTo>
                      <a:pt x="24969" y="977"/>
                      <a:pt x="24983" y="1013"/>
                      <a:pt x="24983" y="1034"/>
                    </a:cubicBezTo>
                    <a:cubicBezTo>
                      <a:pt x="24923" y="1064"/>
                      <a:pt x="24923" y="1064"/>
                      <a:pt x="25105" y="1064"/>
                    </a:cubicBezTo>
                    <a:cubicBezTo>
                      <a:pt x="25166" y="1094"/>
                      <a:pt x="25348" y="1125"/>
                      <a:pt x="25470" y="1155"/>
                    </a:cubicBezTo>
                    <a:cubicBezTo>
                      <a:pt x="25511" y="1180"/>
                      <a:pt x="25549" y="1201"/>
                      <a:pt x="25581" y="1218"/>
                    </a:cubicBezTo>
                    <a:lnTo>
                      <a:pt x="25581" y="1218"/>
                    </a:lnTo>
                    <a:cubicBezTo>
                      <a:pt x="25574" y="1210"/>
                      <a:pt x="25589" y="1202"/>
                      <a:pt x="25622" y="1186"/>
                    </a:cubicBezTo>
                    <a:cubicBezTo>
                      <a:pt x="25682" y="1186"/>
                      <a:pt x="25713" y="1186"/>
                      <a:pt x="25713" y="1216"/>
                    </a:cubicBezTo>
                    <a:cubicBezTo>
                      <a:pt x="25682" y="1246"/>
                      <a:pt x="25682" y="1246"/>
                      <a:pt x="25652" y="1246"/>
                    </a:cubicBezTo>
                    <a:cubicBezTo>
                      <a:pt x="25632" y="1240"/>
                      <a:pt x="25616" y="1234"/>
                      <a:pt x="25605" y="1230"/>
                    </a:cubicBezTo>
                    <a:lnTo>
                      <a:pt x="25605" y="1230"/>
                    </a:lnTo>
                    <a:cubicBezTo>
                      <a:pt x="25676" y="1266"/>
                      <a:pt x="25721" y="1286"/>
                      <a:pt x="25742" y="1306"/>
                    </a:cubicBezTo>
                    <a:lnTo>
                      <a:pt x="25742" y="1306"/>
                    </a:lnTo>
                    <a:cubicBezTo>
                      <a:pt x="25745" y="1305"/>
                      <a:pt x="25749" y="1304"/>
                      <a:pt x="25753" y="1304"/>
                    </a:cubicBezTo>
                    <a:cubicBezTo>
                      <a:pt x="25780" y="1304"/>
                      <a:pt x="25820" y="1330"/>
                      <a:pt x="25895" y="1368"/>
                    </a:cubicBezTo>
                    <a:cubicBezTo>
                      <a:pt x="26017" y="1429"/>
                      <a:pt x="26108" y="1429"/>
                      <a:pt x="26169" y="1429"/>
                    </a:cubicBezTo>
                    <a:cubicBezTo>
                      <a:pt x="26108" y="1398"/>
                      <a:pt x="26078" y="1398"/>
                      <a:pt x="26078" y="1398"/>
                    </a:cubicBezTo>
                    <a:cubicBezTo>
                      <a:pt x="26091" y="1371"/>
                      <a:pt x="26105" y="1356"/>
                      <a:pt x="26121" y="1356"/>
                    </a:cubicBezTo>
                    <a:cubicBezTo>
                      <a:pt x="26140" y="1356"/>
                      <a:pt x="26161" y="1374"/>
                      <a:pt x="26190" y="1415"/>
                    </a:cubicBezTo>
                    <a:lnTo>
                      <a:pt x="26190" y="1415"/>
                    </a:lnTo>
                    <a:cubicBezTo>
                      <a:pt x="26190" y="1415"/>
                      <a:pt x="26189" y="1415"/>
                      <a:pt x="26189" y="1415"/>
                    </a:cubicBezTo>
                    <a:lnTo>
                      <a:pt x="26189" y="1415"/>
                    </a:lnTo>
                    <a:cubicBezTo>
                      <a:pt x="26186" y="1415"/>
                      <a:pt x="26179" y="1419"/>
                      <a:pt x="26169" y="1429"/>
                    </a:cubicBezTo>
                    <a:cubicBezTo>
                      <a:pt x="26184" y="1429"/>
                      <a:pt x="26191" y="1421"/>
                      <a:pt x="26192" y="1418"/>
                    </a:cubicBezTo>
                    <a:lnTo>
                      <a:pt x="26192" y="1418"/>
                    </a:lnTo>
                    <a:cubicBezTo>
                      <a:pt x="26194" y="1421"/>
                      <a:pt x="26197" y="1425"/>
                      <a:pt x="26199" y="1429"/>
                    </a:cubicBezTo>
                    <a:cubicBezTo>
                      <a:pt x="26260" y="1429"/>
                      <a:pt x="26230" y="1459"/>
                      <a:pt x="26230" y="1489"/>
                    </a:cubicBezTo>
                    <a:cubicBezTo>
                      <a:pt x="26199" y="1520"/>
                      <a:pt x="26230" y="1581"/>
                      <a:pt x="26260" y="1611"/>
                    </a:cubicBezTo>
                    <a:cubicBezTo>
                      <a:pt x="26275" y="1611"/>
                      <a:pt x="26298" y="1619"/>
                      <a:pt x="26313" y="1619"/>
                    </a:cubicBezTo>
                    <a:cubicBezTo>
                      <a:pt x="26328" y="1619"/>
                      <a:pt x="26336" y="1611"/>
                      <a:pt x="26321" y="1581"/>
                    </a:cubicBezTo>
                    <a:cubicBezTo>
                      <a:pt x="26321" y="1565"/>
                      <a:pt x="26321" y="1558"/>
                      <a:pt x="26328" y="1558"/>
                    </a:cubicBezTo>
                    <a:cubicBezTo>
                      <a:pt x="26336" y="1558"/>
                      <a:pt x="26351" y="1565"/>
                      <a:pt x="26382" y="1581"/>
                    </a:cubicBezTo>
                    <a:cubicBezTo>
                      <a:pt x="26412" y="1581"/>
                      <a:pt x="26442" y="1611"/>
                      <a:pt x="26503" y="1611"/>
                    </a:cubicBezTo>
                    <a:cubicBezTo>
                      <a:pt x="26503" y="1601"/>
                      <a:pt x="26510" y="1598"/>
                      <a:pt x="26520" y="1598"/>
                    </a:cubicBezTo>
                    <a:cubicBezTo>
                      <a:pt x="26540" y="1598"/>
                      <a:pt x="26574" y="1611"/>
                      <a:pt x="26594" y="1611"/>
                    </a:cubicBezTo>
                    <a:cubicBezTo>
                      <a:pt x="26625" y="1672"/>
                      <a:pt x="26686" y="1702"/>
                      <a:pt x="26686" y="1702"/>
                    </a:cubicBezTo>
                    <a:lnTo>
                      <a:pt x="26686" y="1733"/>
                    </a:lnTo>
                    <a:cubicBezTo>
                      <a:pt x="26655" y="1763"/>
                      <a:pt x="26686" y="1824"/>
                      <a:pt x="26686" y="1824"/>
                    </a:cubicBezTo>
                    <a:cubicBezTo>
                      <a:pt x="26696" y="1834"/>
                      <a:pt x="26702" y="1837"/>
                      <a:pt x="26707" y="1837"/>
                    </a:cubicBezTo>
                    <a:cubicBezTo>
                      <a:pt x="26716" y="1837"/>
                      <a:pt x="26716" y="1824"/>
                      <a:pt x="26716" y="1824"/>
                    </a:cubicBezTo>
                    <a:cubicBezTo>
                      <a:pt x="26717" y="1821"/>
                      <a:pt x="26721" y="1819"/>
                      <a:pt x="26727" y="1819"/>
                    </a:cubicBezTo>
                    <a:cubicBezTo>
                      <a:pt x="26832" y="1819"/>
                      <a:pt x="27632" y="2344"/>
                      <a:pt x="27719" y="2401"/>
                    </a:cubicBezTo>
                    <a:cubicBezTo>
                      <a:pt x="27769" y="2476"/>
                      <a:pt x="27840" y="2531"/>
                      <a:pt x="27863" y="2531"/>
                    </a:cubicBezTo>
                    <a:cubicBezTo>
                      <a:pt x="27868" y="2531"/>
                      <a:pt x="27871" y="2528"/>
                      <a:pt x="27871" y="2523"/>
                    </a:cubicBezTo>
                    <a:cubicBezTo>
                      <a:pt x="27871" y="2520"/>
                      <a:pt x="27873" y="2518"/>
                      <a:pt x="27877" y="2518"/>
                    </a:cubicBezTo>
                    <a:cubicBezTo>
                      <a:pt x="27909" y="2518"/>
                      <a:pt x="28076" y="2630"/>
                      <a:pt x="28266" y="2766"/>
                    </a:cubicBezTo>
                    <a:cubicBezTo>
                      <a:pt x="28491" y="2935"/>
                      <a:pt x="28612" y="3104"/>
                      <a:pt x="28653" y="3104"/>
                    </a:cubicBezTo>
                    <a:cubicBezTo>
                      <a:pt x="28656" y="3104"/>
                      <a:pt x="28659" y="3103"/>
                      <a:pt x="28661" y="3100"/>
                    </a:cubicBezTo>
                    <a:cubicBezTo>
                      <a:pt x="28661" y="3100"/>
                      <a:pt x="28692" y="3131"/>
                      <a:pt x="28752" y="3161"/>
                    </a:cubicBezTo>
                    <a:cubicBezTo>
                      <a:pt x="28813" y="3222"/>
                      <a:pt x="28904" y="3252"/>
                      <a:pt x="28935" y="3283"/>
                    </a:cubicBezTo>
                    <a:cubicBezTo>
                      <a:pt x="28996" y="3283"/>
                      <a:pt x="29026" y="3313"/>
                      <a:pt x="28965" y="3313"/>
                    </a:cubicBezTo>
                    <a:cubicBezTo>
                      <a:pt x="28965" y="3344"/>
                      <a:pt x="28935" y="3374"/>
                      <a:pt x="28965" y="3404"/>
                    </a:cubicBezTo>
                    <a:cubicBezTo>
                      <a:pt x="28991" y="3430"/>
                      <a:pt x="29011" y="3440"/>
                      <a:pt x="29026" y="3440"/>
                    </a:cubicBezTo>
                    <a:cubicBezTo>
                      <a:pt x="29046" y="3440"/>
                      <a:pt x="29056" y="3422"/>
                      <a:pt x="29056" y="3404"/>
                    </a:cubicBezTo>
                    <a:cubicBezTo>
                      <a:pt x="29062" y="3398"/>
                      <a:pt x="29069" y="3396"/>
                      <a:pt x="29074" y="3396"/>
                    </a:cubicBezTo>
                    <a:cubicBezTo>
                      <a:pt x="29098" y="3396"/>
                      <a:pt x="29117" y="3435"/>
                      <a:pt x="29117" y="3435"/>
                    </a:cubicBezTo>
                    <a:cubicBezTo>
                      <a:pt x="29148" y="3465"/>
                      <a:pt x="29148" y="3465"/>
                      <a:pt x="29148" y="3465"/>
                    </a:cubicBezTo>
                    <a:cubicBezTo>
                      <a:pt x="29117" y="3496"/>
                      <a:pt x="29087" y="3526"/>
                      <a:pt x="29087" y="3526"/>
                    </a:cubicBezTo>
                    <a:lnTo>
                      <a:pt x="29117" y="3556"/>
                    </a:lnTo>
                    <a:cubicBezTo>
                      <a:pt x="29127" y="3546"/>
                      <a:pt x="29137" y="3543"/>
                      <a:pt x="29146" y="3543"/>
                    </a:cubicBezTo>
                    <a:cubicBezTo>
                      <a:pt x="29164" y="3543"/>
                      <a:pt x="29178" y="3556"/>
                      <a:pt x="29178" y="3556"/>
                    </a:cubicBezTo>
                    <a:cubicBezTo>
                      <a:pt x="29208" y="3587"/>
                      <a:pt x="29208" y="3587"/>
                      <a:pt x="29148" y="3648"/>
                    </a:cubicBezTo>
                    <a:cubicBezTo>
                      <a:pt x="29087" y="3678"/>
                      <a:pt x="29117" y="3708"/>
                      <a:pt x="29208" y="3708"/>
                    </a:cubicBezTo>
                    <a:lnTo>
                      <a:pt x="29300" y="3739"/>
                    </a:lnTo>
                    <a:cubicBezTo>
                      <a:pt x="29269" y="3830"/>
                      <a:pt x="29391" y="3830"/>
                      <a:pt x="29421" y="3860"/>
                    </a:cubicBezTo>
                    <a:cubicBezTo>
                      <a:pt x="29421" y="3921"/>
                      <a:pt x="29452" y="3952"/>
                      <a:pt x="29512" y="3952"/>
                    </a:cubicBezTo>
                    <a:cubicBezTo>
                      <a:pt x="29520" y="3943"/>
                      <a:pt x="29529" y="3940"/>
                      <a:pt x="29536" y="3940"/>
                    </a:cubicBezTo>
                    <a:cubicBezTo>
                      <a:pt x="29557" y="3940"/>
                      <a:pt x="29573" y="3968"/>
                      <a:pt x="29573" y="4012"/>
                    </a:cubicBezTo>
                    <a:cubicBezTo>
                      <a:pt x="29573" y="4073"/>
                      <a:pt x="29603" y="4104"/>
                      <a:pt x="29664" y="4164"/>
                    </a:cubicBezTo>
                    <a:cubicBezTo>
                      <a:pt x="29725" y="4164"/>
                      <a:pt x="29907" y="4407"/>
                      <a:pt x="30120" y="4681"/>
                    </a:cubicBezTo>
                    <a:cubicBezTo>
                      <a:pt x="30350" y="4968"/>
                      <a:pt x="30444" y="5200"/>
                      <a:pt x="30479" y="5200"/>
                    </a:cubicBezTo>
                    <a:cubicBezTo>
                      <a:pt x="30481" y="5200"/>
                      <a:pt x="30483" y="5199"/>
                      <a:pt x="30485" y="5198"/>
                    </a:cubicBezTo>
                    <a:cubicBezTo>
                      <a:pt x="30515" y="5228"/>
                      <a:pt x="30515" y="5228"/>
                      <a:pt x="30515" y="5289"/>
                    </a:cubicBezTo>
                    <a:cubicBezTo>
                      <a:pt x="30485" y="5319"/>
                      <a:pt x="30515" y="5350"/>
                      <a:pt x="30576" y="5350"/>
                    </a:cubicBezTo>
                    <a:cubicBezTo>
                      <a:pt x="30607" y="5365"/>
                      <a:pt x="30629" y="5365"/>
                      <a:pt x="30637" y="5365"/>
                    </a:cubicBezTo>
                    <a:cubicBezTo>
                      <a:pt x="30645" y="5365"/>
                      <a:pt x="30637" y="5365"/>
                      <a:pt x="30607" y="5380"/>
                    </a:cubicBezTo>
                    <a:cubicBezTo>
                      <a:pt x="30576" y="5411"/>
                      <a:pt x="30637" y="5471"/>
                      <a:pt x="30728" y="5623"/>
                    </a:cubicBezTo>
                    <a:cubicBezTo>
                      <a:pt x="30784" y="5734"/>
                      <a:pt x="30839" y="5870"/>
                      <a:pt x="30871" y="5870"/>
                    </a:cubicBezTo>
                    <a:cubicBezTo>
                      <a:pt x="30875" y="5870"/>
                      <a:pt x="30877" y="5869"/>
                      <a:pt x="30880" y="5866"/>
                    </a:cubicBezTo>
                    <a:cubicBezTo>
                      <a:pt x="30934" y="5902"/>
                      <a:pt x="30956" y="5917"/>
                      <a:pt x="30953" y="5917"/>
                    </a:cubicBezTo>
                    <a:cubicBezTo>
                      <a:pt x="30950" y="5917"/>
                      <a:pt x="30936" y="5909"/>
                      <a:pt x="30911" y="5897"/>
                    </a:cubicBezTo>
                    <a:cubicBezTo>
                      <a:pt x="30819" y="5897"/>
                      <a:pt x="30911" y="6110"/>
                      <a:pt x="31002" y="6201"/>
                    </a:cubicBezTo>
                    <a:cubicBezTo>
                      <a:pt x="31032" y="6231"/>
                      <a:pt x="31062" y="6262"/>
                      <a:pt x="31032" y="6292"/>
                    </a:cubicBezTo>
                    <a:cubicBezTo>
                      <a:pt x="31032" y="6322"/>
                      <a:pt x="31062" y="6353"/>
                      <a:pt x="31154" y="6474"/>
                    </a:cubicBezTo>
                    <a:cubicBezTo>
                      <a:pt x="31184" y="6505"/>
                      <a:pt x="31245" y="6657"/>
                      <a:pt x="31275" y="6748"/>
                    </a:cubicBezTo>
                    <a:cubicBezTo>
                      <a:pt x="31306" y="6809"/>
                      <a:pt x="31366" y="6900"/>
                      <a:pt x="31366" y="6900"/>
                    </a:cubicBezTo>
                    <a:cubicBezTo>
                      <a:pt x="31366" y="6921"/>
                      <a:pt x="31382" y="6943"/>
                      <a:pt x="31380" y="6943"/>
                    </a:cubicBezTo>
                    <a:cubicBezTo>
                      <a:pt x="31379" y="6943"/>
                      <a:pt x="31375" y="6939"/>
                      <a:pt x="31366" y="6930"/>
                    </a:cubicBezTo>
                    <a:lnTo>
                      <a:pt x="31366" y="6930"/>
                    </a:lnTo>
                    <a:cubicBezTo>
                      <a:pt x="31336" y="6961"/>
                      <a:pt x="31427" y="7143"/>
                      <a:pt x="31518" y="7417"/>
                    </a:cubicBezTo>
                    <a:cubicBezTo>
                      <a:pt x="31610" y="7721"/>
                      <a:pt x="31701" y="7964"/>
                      <a:pt x="31670" y="8025"/>
                    </a:cubicBezTo>
                    <a:cubicBezTo>
                      <a:pt x="31670" y="8025"/>
                      <a:pt x="31670" y="8055"/>
                      <a:pt x="31731" y="8085"/>
                    </a:cubicBezTo>
                    <a:cubicBezTo>
                      <a:pt x="31792" y="8116"/>
                      <a:pt x="31822" y="8146"/>
                      <a:pt x="31792" y="8207"/>
                    </a:cubicBezTo>
                    <a:cubicBezTo>
                      <a:pt x="31762" y="8268"/>
                      <a:pt x="31792" y="8420"/>
                      <a:pt x="31853" y="8450"/>
                    </a:cubicBezTo>
                    <a:lnTo>
                      <a:pt x="31822" y="8450"/>
                    </a:lnTo>
                    <a:cubicBezTo>
                      <a:pt x="31762" y="8511"/>
                      <a:pt x="31822" y="8632"/>
                      <a:pt x="31883" y="8663"/>
                    </a:cubicBezTo>
                    <a:cubicBezTo>
                      <a:pt x="31883" y="8724"/>
                      <a:pt x="31853" y="8754"/>
                      <a:pt x="31883" y="8784"/>
                    </a:cubicBezTo>
                    <a:cubicBezTo>
                      <a:pt x="31883" y="8845"/>
                      <a:pt x="31883" y="8845"/>
                      <a:pt x="31822" y="8845"/>
                    </a:cubicBezTo>
                    <a:cubicBezTo>
                      <a:pt x="31792" y="8845"/>
                      <a:pt x="31762" y="8845"/>
                      <a:pt x="31762" y="8906"/>
                    </a:cubicBezTo>
                    <a:cubicBezTo>
                      <a:pt x="31792" y="8936"/>
                      <a:pt x="31822" y="8936"/>
                      <a:pt x="31853" y="8936"/>
                    </a:cubicBezTo>
                    <a:cubicBezTo>
                      <a:pt x="31853" y="8936"/>
                      <a:pt x="31853" y="8967"/>
                      <a:pt x="31883" y="9028"/>
                    </a:cubicBezTo>
                    <a:cubicBezTo>
                      <a:pt x="31883" y="9028"/>
                      <a:pt x="31883" y="9058"/>
                      <a:pt x="31914" y="9058"/>
                    </a:cubicBezTo>
                    <a:cubicBezTo>
                      <a:pt x="31944" y="9058"/>
                      <a:pt x="31944" y="9088"/>
                      <a:pt x="31974" y="9119"/>
                    </a:cubicBezTo>
                    <a:cubicBezTo>
                      <a:pt x="31939" y="9136"/>
                      <a:pt x="31945" y="9154"/>
                      <a:pt x="31961" y="9154"/>
                    </a:cubicBezTo>
                    <a:cubicBezTo>
                      <a:pt x="31974" y="9154"/>
                      <a:pt x="31992" y="9144"/>
                      <a:pt x="32005" y="9119"/>
                    </a:cubicBezTo>
                    <a:cubicBezTo>
                      <a:pt x="32035" y="9119"/>
                      <a:pt x="32066" y="9119"/>
                      <a:pt x="32066" y="9149"/>
                    </a:cubicBezTo>
                    <a:lnTo>
                      <a:pt x="32126" y="9149"/>
                    </a:lnTo>
                    <a:cubicBezTo>
                      <a:pt x="32218" y="9149"/>
                      <a:pt x="32248" y="9149"/>
                      <a:pt x="32248" y="9058"/>
                    </a:cubicBezTo>
                    <a:cubicBezTo>
                      <a:pt x="32248" y="9031"/>
                      <a:pt x="32248" y="9004"/>
                      <a:pt x="32248" y="8979"/>
                    </a:cubicBezTo>
                    <a:lnTo>
                      <a:pt x="32248" y="8979"/>
                    </a:lnTo>
                    <a:cubicBezTo>
                      <a:pt x="32249" y="8979"/>
                      <a:pt x="32249" y="8979"/>
                      <a:pt x="32250" y="8979"/>
                    </a:cubicBezTo>
                    <a:cubicBezTo>
                      <a:pt x="32266" y="8979"/>
                      <a:pt x="32268" y="8966"/>
                      <a:pt x="32247" y="8939"/>
                    </a:cubicBezTo>
                    <a:lnTo>
                      <a:pt x="32247" y="8939"/>
                    </a:lnTo>
                    <a:cubicBezTo>
                      <a:pt x="32247" y="8952"/>
                      <a:pt x="32248" y="8965"/>
                      <a:pt x="32248" y="8979"/>
                    </a:cubicBezTo>
                    <a:lnTo>
                      <a:pt x="32248" y="8979"/>
                    </a:lnTo>
                    <a:cubicBezTo>
                      <a:pt x="32229" y="8977"/>
                      <a:pt x="32196" y="8962"/>
                      <a:pt x="32157" y="8936"/>
                    </a:cubicBezTo>
                    <a:cubicBezTo>
                      <a:pt x="32066" y="8906"/>
                      <a:pt x="32066" y="8906"/>
                      <a:pt x="32126" y="8876"/>
                    </a:cubicBezTo>
                    <a:cubicBezTo>
                      <a:pt x="32187" y="8876"/>
                      <a:pt x="32218" y="8876"/>
                      <a:pt x="32218" y="8906"/>
                    </a:cubicBezTo>
                    <a:cubicBezTo>
                      <a:pt x="32230" y="8919"/>
                      <a:pt x="32240" y="8930"/>
                      <a:pt x="32247" y="8939"/>
                    </a:cubicBezTo>
                    <a:lnTo>
                      <a:pt x="32247" y="8939"/>
                    </a:lnTo>
                    <a:cubicBezTo>
                      <a:pt x="32245" y="8829"/>
                      <a:pt x="32236" y="8750"/>
                      <a:pt x="32202" y="8750"/>
                    </a:cubicBezTo>
                    <a:cubicBezTo>
                      <a:pt x="32197" y="8750"/>
                      <a:pt x="32192" y="8751"/>
                      <a:pt x="32187" y="8754"/>
                    </a:cubicBezTo>
                    <a:cubicBezTo>
                      <a:pt x="32187" y="8754"/>
                      <a:pt x="32157" y="8693"/>
                      <a:pt x="32157" y="8663"/>
                    </a:cubicBezTo>
                    <a:cubicBezTo>
                      <a:pt x="32126" y="8602"/>
                      <a:pt x="32157" y="8572"/>
                      <a:pt x="32157" y="8572"/>
                    </a:cubicBezTo>
                    <a:cubicBezTo>
                      <a:pt x="32187" y="8541"/>
                      <a:pt x="32157" y="8389"/>
                      <a:pt x="32126" y="8177"/>
                    </a:cubicBezTo>
                    <a:cubicBezTo>
                      <a:pt x="32035" y="7903"/>
                      <a:pt x="32005" y="7781"/>
                      <a:pt x="32005" y="7721"/>
                    </a:cubicBezTo>
                    <a:cubicBezTo>
                      <a:pt x="32035" y="7690"/>
                      <a:pt x="32035" y="7629"/>
                      <a:pt x="32035" y="7629"/>
                    </a:cubicBezTo>
                    <a:lnTo>
                      <a:pt x="32035" y="7629"/>
                    </a:lnTo>
                    <a:cubicBezTo>
                      <a:pt x="32032" y="7631"/>
                      <a:pt x="32029" y="7632"/>
                      <a:pt x="32026" y="7632"/>
                    </a:cubicBezTo>
                    <a:cubicBezTo>
                      <a:pt x="31968" y="7632"/>
                      <a:pt x="31909" y="7372"/>
                      <a:pt x="31822" y="7113"/>
                    </a:cubicBezTo>
                    <a:cubicBezTo>
                      <a:pt x="31706" y="6823"/>
                      <a:pt x="31591" y="6533"/>
                      <a:pt x="31554" y="6533"/>
                    </a:cubicBezTo>
                    <a:cubicBezTo>
                      <a:pt x="31552" y="6533"/>
                      <a:pt x="31550" y="6534"/>
                      <a:pt x="31549" y="6535"/>
                    </a:cubicBezTo>
                    <a:cubicBezTo>
                      <a:pt x="31549" y="6474"/>
                      <a:pt x="31518" y="6444"/>
                      <a:pt x="31518" y="6444"/>
                    </a:cubicBezTo>
                    <a:cubicBezTo>
                      <a:pt x="31549" y="6444"/>
                      <a:pt x="31518" y="6353"/>
                      <a:pt x="31488" y="6262"/>
                    </a:cubicBezTo>
                    <a:cubicBezTo>
                      <a:pt x="31397" y="6201"/>
                      <a:pt x="31366" y="6140"/>
                      <a:pt x="31366" y="6140"/>
                    </a:cubicBezTo>
                    <a:cubicBezTo>
                      <a:pt x="31397" y="6110"/>
                      <a:pt x="31366" y="6079"/>
                      <a:pt x="31336" y="5988"/>
                    </a:cubicBezTo>
                    <a:cubicBezTo>
                      <a:pt x="31311" y="5938"/>
                      <a:pt x="31286" y="5889"/>
                      <a:pt x="31262" y="5889"/>
                    </a:cubicBezTo>
                    <a:cubicBezTo>
                      <a:pt x="31256" y="5889"/>
                      <a:pt x="31250" y="5891"/>
                      <a:pt x="31245" y="5897"/>
                    </a:cubicBezTo>
                    <a:cubicBezTo>
                      <a:pt x="31214" y="5866"/>
                      <a:pt x="31093" y="5563"/>
                      <a:pt x="31032" y="5441"/>
                    </a:cubicBezTo>
                    <a:cubicBezTo>
                      <a:pt x="31062" y="5380"/>
                      <a:pt x="31002" y="5380"/>
                      <a:pt x="30941" y="5350"/>
                    </a:cubicBezTo>
                    <a:cubicBezTo>
                      <a:pt x="30911" y="5350"/>
                      <a:pt x="30850" y="5350"/>
                      <a:pt x="30850" y="5319"/>
                    </a:cubicBezTo>
                    <a:cubicBezTo>
                      <a:pt x="30850" y="5319"/>
                      <a:pt x="30880" y="5289"/>
                      <a:pt x="30911" y="5259"/>
                    </a:cubicBezTo>
                    <a:cubicBezTo>
                      <a:pt x="30923" y="5271"/>
                      <a:pt x="30930" y="5279"/>
                      <a:pt x="30933" y="5279"/>
                    </a:cubicBezTo>
                    <a:cubicBezTo>
                      <a:pt x="30936" y="5279"/>
                      <a:pt x="30928" y="5264"/>
                      <a:pt x="30911" y="5228"/>
                    </a:cubicBezTo>
                    <a:lnTo>
                      <a:pt x="30850" y="5137"/>
                    </a:lnTo>
                    <a:cubicBezTo>
                      <a:pt x="30848" y="5139"/>
                      <a:pt x="30845" y="5140"/>
                      <a:pt x="30843" y="5140"/>
                    </a:cubicBezTo>
                    <a:cubicBezTo>
                      <a:pt x="30804" y="5140"/>
                      <a:pt x="30688" y="4939"/>
                      <a:pt x="30546" y="4711"/>
                    </a:cubicBezTo>
                    <a:cubicBezTo>
                      <a:pt x="30303" y="4377"/>
                      <a:pt x="30211" y="4286"/>
                      <a:pt x="30181" y="4286"/>
                    </a:cubicBezTo>
                    <a:cubicBezTo>
                      <a:pt x="30174" y="4293"/>
                      <a:pt x="30168" y="4297"/>
                      <a:pt x="30163" y="4297"/>
                    </a:cubicBezTo>
                    <a:cubicBezTo>
                      <a:pt x="30147" y="4297"/>
                      <a:pt x="30136" y="4257"/>
                      <a:pt x="30090" y="4164"/>
                    </a:cubicBezTo>
                    <a:cubicBezTo>
                      <a:pt x="29999" y="3891"/>
                      <a:pt x="29999" y="3891"/>
                      <a:pt x="29938" y="3860"/>
                    </a:cubicBezTo>
                    <a:lnTo>
                      <a:pt x="29938" y="3860"/>
                    </a:lnTo>
                    <a:cubicBezTo>
                      <a:pt x="29968" y="3921"/>
                      <a:pt x="29938" y="3921"/>
                      <a:pt x="29907" y="3952"/>
                    </a:cubicBezTo>
                    <a:cubicBezTo>
                      <a:pt x="29899" y="3960"/>
                      <a:pt x="29891" y="3963"/>
                      <a:pt x="29884" y="3963"/>
                    </a:cubicBezTo>
                    <a:cubicBezTo>
                      <a:pt x="29863" y="3963"/>
                      <a:pt x="29847" y="3935"/>
                      <a:pt x="29847" y="3891"/>
                    </a:cubicBezTo>
                    <a:cubicBezTo>
                      <a:pt x="29907" y="3830"/>
                      <a:pt x="29452" y="3374"/>
                      <a:pt x="29360" y="3374"/>
                    </a:cubicBezTo>
                    <a:lnTo>
                      <a:pt x="29391" y="3344"/>
                    </a:lnTo>
                    <a:cubicBezTo>
                      <a:pt x="29421" y="3344"/>
                      <a:pt x="29391" y="3283"/>
                      <a:pt x="29239" y="3192"/>
                    </a:cubicBezTo>
                    <a:cubicBezTo>
                      <a:pt x="29178" y="3131"/>
                      <a:pt x="29148" y="3100"/>
                      <a:pt x="29148" y="3100"/>
                    </a:cubicBezTo>
                    <a:cubicBezTo>
                      <a:pt x="29146" y="3102"/>
                      <a:pt x="29143" y="3103"/>
                      <a:pt x="29140" y="3103"/>
                    </a:cubicBezTo>
                    <a:cubicBezTo>
                      <a:pt x="29094" y="3103"/>
                      <a:pt x="28937" y="2918"/>
                      <a:pt x="28965" y="2918"/>
                    </a:cubicBezTo>
                    <a:cubicBezTo>
                      <a:pt x="28935" y="2857"/>
                      <a:pt x="28935" y="2857"/>
                      <a:pt x="28874" y="2797"/>
                    </a:cubicBezTo>
                    <a:cubicBezTo>
                      <a:pt x="28752" y="2736"/>
                      <a:pt x="28600" y="2584"/>
                      <a:pt x="28631" y="2553"/>
                    </a:cubicBezTo>
                    <a:cubicBezTo>
                      <a:pt x="28631" y="2553"/>
                      <a:pt x="28570" y="2523"/>
                      <a:pt x="28540" y="2493"/>
                    </a:cubicBezTo>
                    <a:cubicBezTo>
                      <a:pt x="28479" y="2493"/>
                      <a:pt x="28418" y="2432"/>
                      <a:pt x="28388" y="2401"/>
                    </a:cubicBezTo>
                    <a:cubicBezTo>
                      <a:pt x="28299" y="2357"/>
                      <a:pt x="28259" y="2329"/>
                      <a:pt x="28255" y="2329"/>
                    </a:cubicBezTo>
                    <a:lnTo>
                      <a:pt x="28255" y="2329"/>
                    </a:lnTo>
                    <a:cubicBezTo>
                      <a:pt x="28254" y="2329"/>
                      <a:pt x="28258" y="2332"/>
                      <a:pt x="28266" y="2341"/>
                    </a:cubicBezTo>
                    <a:cubicBezTo>
                      <a:pt x="28245" y="2362"/>
                      <a:pt x="28223" y="2384"/>
                      <a:pt x="28202" y="2384"/>
                    </a:cubicBezTo>
                    <a:cubicBezTo>
                      <a:pt x="28193" y="2384"/>
                      <a:pt x="28184" y="2380"/>
                      <a:pt x="28175" y="2371"/>
                    </a:cubicBezTo>
                    <a:lnTo>
                      <a:pt x="28205" y="2341"/>
                    </a:lnTo>
                    <a:cubicBezTo>
                      <a:pt x="28236" y="2341"/>
                      <a:pt x="28114" y="2249"/>
                      <a:pt x="27993" y="2128"/>
                    </a:cubicBezTo>
                    <a:cubicBezTo>
                      <a:pt x="27810" y="2006"/>
                      <a:pt x="27719" y="1945"/>
                      <a:pt x="27719" y="1915"/>
                    </a:cubicBezTo>
                    <a:lnTo>
                      <a:pt x="27658" y="1915"/>
                    </a:lnTo>
                    <a:cubicBezTo>
                      <a:pt x="27597" y="1915"/>
                      <a:pt x="27567" y="1885"/>
                      <a:pt x="27567" y="1854"/>
                    </a:cubicBezTo>
                    <a:cubicBezTo>
                      <a:pt x="27567" y="1793"/>
                      <a:pt x="27415" y="1702"/>
                      <a:pt x="27324" y="1702"/>
                    </a:cubicBezTo>
                    <a:cubicBezTo>
                      <a:pt x="27263" y="1672"/>
                      <a:pt x="27233" y="1641"/>
                      <a:pt x="27233" y="1641"/>
                    </a:cubicBezTo>
                    <a:cubicBezTo>
                      <a:pt x="27233" y="1566"/>
                      <a:pt x="27150" y="1512"/>
                      <a:pt x="27087" y="1512"/>
                    </a:cubicBezTo>
                    <a:cubicBezTo>
                      <a:pt x="27074" y="1512"/>
                      <a:pt x="27061" y="1515"/>
                      <a:pt x="27050" y="1520"/>
                    </a:cubicBezTo>
                    <a:cubicBezTo>
                      <a:pt x="27050" y="1489"/>
                      <a:pt x="27020" y="1489"/>
                      <a:pt x="26989" y="1459"/>
                    </a:cubicBezTo>
                    <a:cubicBezTo>
                      <a:pt x="26898" y="1429"/>
                      <a:pt x="26746" y="1368"/>
                      <a:pt x="26746" y="1338"/>
                    </a:cubicBezTo>
                    <a:lnTo>
                      <a:pt x="26716" y="1307"/>
                    </a:lnTo>
                    <a:cubicBezTo>
                      <a:pt x="26655" y="1307"/>
                      <a:pt x="26625" y="1307"/>
                      <a:pt x="26564" y="1277"/>
                    </a:cubicBezTo>
                    <a:cubicBezTo>
                      <a:pt x="26542" y="1255"/>
                      <a:pt x="26521" y="1234"/>
                      <a:pt x="26489" y="1234"/>
                    </a:cubicBezTo>
                    <a:cubicBezTo>
                      <a:pt x="26475" y="1234"/>
                      <a:pt x="26460" y="1237"/>
                      <a:pt x="26442" y="1246"/>
                    </a:cubicBezTo>
                    <a:cubicBezTo>
                      <a:pt x="26382" y="1246"/>
                      <a:pt x="26351" y="1216"/>
                      <a:pt x="26351" y="1216"/>
                    </a:cubicBezTo>
                    <a:cubicBezTo>
                      <a:pt x="26321" y="1216"/>
                      <a:pt x="26351" y="1186"/>
                      <a:pt x="26412" y="1186"/>
                    </a:cubicBezTo>
                    <a:cubicBezTo>
                      <a:pt x="26425" y="1190"/>
                      <a:pt x="26434" y="1192"/>
                      <a:pt x="26439" y="1192"/>
                    </a:cubicBezTo>
                    <a:cubicBezTo>
                      <a:pt x="26468" y="1192"/>
                      <a:pt x="26360" y="1125"/>
                      <a:pt x="26230" y="1125"/>
                    </a:cubicBezTo>
                    <a:cubicBezTo>
                      <a:pt x="26154" y="1140"/>
                      <a:pt x="26116" y="1148"/>
                      <a:pt x="26112" y="1148"/>
                    </a:cubicBezTo>
                    <a:cubicBezTo>
                      <a:pt x="26108" y="1148"/>
                      <a:pt x="26138" y="1140"/>
                      <a:pt x="26199" y="1125"/>
                    </a:cubicBezTo>
                    <a:cubicBezTo>
                      <a:pt x="26260" y="1094"/>
                      <a:pt x="26321" y="1094"/>
                      <a:pt x="26230" y="1094"/>
                    </a:cubicBezTo>
                    <a:cubicBezTo>
                      <a:pt x="26230" y="1094"/>
                      <a:pt x="26189" y="1081"/>
                      <a:pt x="26153" y="1081"/>
                    </a:cubicBezTo>
                    <a:cubicBezTo>
                      <a:pt x="26135" y="1081"/>
                      <a:pt x="26118" y="1084"/>
                      <a:pt x="26108" y="1094"/>
                    </a:cubicBezTo>
                    <a:lnTo>
                      <a:pt x="25986" y="1034"/>
                    </a:lnTo>
                    <a:cubicBezTo>
                      <a:pt x="25926" y="973"/>
                      <a:pt x="25895" y="942"/>
                      <a:pt x="25865" y="942"/>
                    </a:cubicBezTo>
                    <a:cubicBezTo>
                      <a:pt x="25804" y="942"/>
                      <a:pt x="25804" y="942"/>
                      <a:pt x="25774" y="882"/>
                    </a:cubicBezTo>
                    <a:cubicBezTo>
                      <a:pt x="25774" y="869"/>
                      <a:pt x="25768" y="862"/>
                      <a:pt x="25760" y="862"/>
                    </a:cubicBezTo>
                    <a:cubicBezTo>
                      <a:pt x="25748" y="862"/>
                      <a:pt x="25731" y="876"/>
                      <a:pt x="25713" y="912"/>
                    </a:cubicBezTo>
                    <a:cubicBezTo>
                      <a:pt x="25652" y="912"/>
                      <a:pt x="25622" y="912"/>
                      <a:pt x="25591" y="851"/>
                    </a:cubicBezTo>
                    <a:cubicBezTo>
                      <a:pt x="25609" y="816"/>
                      <a:pt x="25606" y="801"/>
                      <a:pt x="25594" y="801"/>
                    </a:cubicBezTo>
                    <a:cubicBezTo>
                      <a:pt x="25586" y="801"/>
                      <a:pt x="25573" y="808"/>
                      <a:pt x="25561" y="821"/>
                    </a:cubicBezTo>
                    <a:cubicBezTo>
                      <a:pt x="25500" y="821"/>
                      <a:pt x="25470" y="790"/>
                      <a:pt x="25470" y="790"/>
                    </a:cubicBezTo>
                    <a:cubicBezTo>
                      <a:pt x="25500" y="760"/>
                      <a:pt x="25105" y="638"/>
                      <a:pt x="24710" y="517"/>
                    </a:cubicBezTo>
                    <a:cubicBezTo>
                      <a:pt x="24679" y="517"/>
                      <a:pt x="24619" y="517"/>
                      <a:pt x="24619" y="547"/>
                    </a:cubicBezTo>
                    <a:cubicBezTo>
                      <a:pt x="24606" y="573"/>
                      <a:pt x="24604" y="582"/>
                      <a:pt x="24603" y="582"/>
                    </a:cubicBezTo>
                    <a:cubicBezTo>
                      <a:pt x="24603" y="582"/>
                      <a:pt x="24606" y="565"/>
                      <a:pt x="24588" y="547"/>
                    </a:cubicBezTo>
                    <a:cubicBezTo>
                      <a:pt x="24572" y="482"/>
                      <a:pt x="24538" y="452"/>
                      <a:pt x="24515" y="452"/>
                    </a:cubicBezTo>
                    <a:cubicBezTo>
                      <a:pt x="24495" y="452"/>
                      <a:pt x="24483" y="475"/>
                      <a:pt x="24497" y="517"/>
                    </a:cubicBezTo>
                    <a:cubicBezTo>
                      <a:pt x="24512" y="562"/>
                      <a:pt x="24520" y="585"/>
                      <a:pt x="24512" y="585"/>
                    </a:cubicBezTo>
                    <a:cubicBezTo>
                      <a:pt x="24505" y="585"/>
                      <a:pt x="24482" y="562"/>
                      <a:pt x="24436" y="517"/>
                    </a:cubicBezTo>
                    <a:cubicBezTo>
                      <a:pt x="24418" y="481"/>
                      <a:pt x="24411" y="466"/>
                      <a:pt x="24402" y="466"/>
                    </a:cubicBezTo>
                    <a:cubicBezTo>
                      <a:pt x="24395" y="466"/>
                      <a:pt x="24388" y="474"/>
                      <a:pt x="24375" y="486"/>
                    </a:cubicBezTo>
                    <a:cubicBezTo>
                      <a:pt x="24360" y="502"/>
                      <a:pt x="24345" y="509"/>
                      <a:pt x="24334" y="509"/>
                    </a:cubicBezTo>
                    <a:cubicBezTo>
                      <a:pt x="24322" y="509"/>
                      <a:pt x="24315" y="502"/>
                      <a:pt x="24315" y="486"/>
                    </a:cubicBezTo>
                    <a:cubicBezTo>
                      <a:pt x="24292" y="442"/>
                      <a:pt x="24270" y="414"/>
                      <a:pt x="24260" y="414"/>
                    </a:cubicBezTo>
                    <a:cubicBezTo>
                      <a:pt x="24256" y="414"/>
                      <a:pt x="24254" y="418"/>
                      <a:pt x="24254" y="426"/>
                    </a:cubicBezTo>
                    <a:cubicBezTo>
                      <a:pt x="24254" y="426"/>
                      <a:pt x="24193" y="426"/>
                      <a:pt x="24163" y="365"/>
                    </a:cubicBezTo>
                    <a:cubicBezTo>
                      <a:pt x="24153" y="355"/>
                      <a:pt x="24139" y="351"/>
                      <a:pt x="24124" y="351"/>
                    </a:cubicBezTo>
                    <a:cubicBezTo>
                      <a:pt x="24095" y="351"/>
                      <a:pt x="24061" y="365"/>
                      <a:pt x="24041" y="365"/>
                    </a:cubicBezTo>
                    <a:cubicBezTo>
                      <a:pt x="23978" y="377"/>
                      <a:pt x="23931" y="385"/>
                      <a:pt x="23901" y="385"/>
                    </a:cubicBezTo>
                    <a:cubicBezTo>
                      <a:pt x="23860" y="385"/>
                      <a:pt x="23853" y="370"/>
                      <a:pt x="23889" y="334"/>
                    </a:cubicBezTo>
                    <a:cubicBezTo>
                      <a:pt x="23920" y="304"/>
                      <a:pt x="23882" y="289"/>
                      <a:pt x="23828" y="289"/>
                    </a:cubicBezTo>
                    <a:cubicBezTo>
                      <a:pt x="23775" y="289"/>
                      <a:pt x="23707" y="304"/>
                      <a:pt x="23676" y="334"/>
                    </a:cubicBezTo>
                    <a:cubicBezTo>
                      <a:pt x="23646" y="365"/>
                      <a:pt x="23631" y="380"/>
                      <a:pt x="23623" y="380"/>
                    </a:cubicBezTo>
                    <a:cubicBezTo>
                      <a:pt x="23616" y="380"/>
                      <a:pt x="23616" y="365"/>
                      <a:pt x="23616" y="334"/>
                    </a:cubicBezTo>
                    <a:cubicBezTo>
                      <a:pt x="23646" y="304"/>
                      <a:pt x="23585" y="304"/>
                      <a:pt x="23585" y="304"/>
                    </a:cubicBezTo>
                    <a:cubicBezTo>
                      <a:pt x="23555" y="304"/>
                      <a:pt x="23494" y="304"/>
                      <a:pt x="23494" y="274"/>
                    </a:cubicBezTo>
                    <a:cubicBezTo>
                      <a:pt x="23494" y="274"/>
                      <a:pt x="23480" y="260"/>
                      <a:pt x="23444" y="260"/>
                    </a:cubicBezTo>
                    <a:cubicBezTo>
                      <a:pt x="23426" y="260"/>
                      <a:pt x="23403" y="264"/>
                      <a:pt x="23372" y="274"/>
                    </a:cubicBezTo>
                    <a:cubicBezTo>
                      <a:pt x="23346" y="291"/>
                      <a:pt x="23316" y="299"/>
                      <a:pt x="23287" y="299"/>
                    </a:cubicBezTo>
                    <a:cubicBezTo>
                      <a:pt x="23215" y="299"/>
                      <a:pt x="23142" y="256"/>
                      <a:pt x="23099" y="213"/>
                    </a:cubicBezTo>
                    <a:lnTo>
                      <a:pt x="23008" y="243"/>
                    </a:lnTo>
                    <a:cubicBezTo>
                      <a:pt x="22992" y="274"/>
                      <a:pt x="22970" y="289"/>
                      <a:pt x="22951" y="289"/>
                    </a:cubicBezTo>
                    <a:cubicBezTo>
                      <a:pt x="22932" y="289"/>
                      <a:pt x="22916" y="274"/>
                      <a:pt x="22916" y="243"/>
                    </a:cubicBezTo>
                    <a:lnTo>
                      <a:pt x="22947" y="213"/>
                    </a:lnTo>
                    <a:lnTo>
                      <a:pt x="22947" y="213"/>
                    </a:lnTo>
                    <a:cubicBezTo>
                      <a:pt x="22929" y="231"/>
                      <a:pt x="22901" y="238"/>
                      <a:pt x="22870" y="238"/>
                    </a:cubicBezTo>
                    <a:cubicBezTo>
                      <a:pt x="22795" y="238"/>
                      <a:pt x="22704" y="195"/>
                      <a:pt x="22704" y="152"/>
                    </a:cubicBezTo>
                    <a:cubicBezTo>
                      <a:pt x="22734" y="122"/>
                      <a:pt x="22734" y="122"/>
                      <a:pt x="22673" y="122"/>
                    </a:cubicBezTo>
                    <a:lnTo>
                      <a:pt x="22673" y="152"/>
                    </a:lnTo>
                    <a:cubicBezTo>
                      <a:pt x="22673" y="182"/>
                      <a:pt x="22673" y="213"/>
                      <a:pt x="22612" y="213"/>
                    </a:cubicBezTo>
                    <a:cubicBezTo>
                      <a:pt x="22582" y="213"/>
                      <a:pt x="22521" y="213"/>
                      <a:pt x="22552" y="182"/>
                    </a:cubicBezTo>
                    <a:cubicBezTo>
                      <a:pt x="22510" y="162"/>
                      <a:pt x="22482" y="126"/>
                      <a:pt x="22469" y="126"/>
                    </a:cubicBezTo>
                    <a:cubicBezTo>
                      <a:pt x="22463" y="126"/>
                      <a:pt x="22461" y="133"/>
                      <a:pt x="22461" y="152"/>
                    </a:cubicBezTo>
                    <a:cubicBezTo>
                      <a:pt x="22461" y="152"/>
                      <a:pt x="22400" y="122"/>
                      <a:pt x="22369" y="91"/>
                    </a:cubicBezTo>
                    <a:lnTo>
                      <a:pt x="22187" y="91"/>
                    </a:lnTo>
                    <a:cubicBezTo>
                      <a:pt x="22157" y="106"/>
                      <a:pt x="22119" y="114"/>
                      <a:pt x="22092" y="114"/>
                    </a:cubicBezTo>
                    <a:cubicBezTo>
                      <a:pt x="22065" y="114"/>
                      <a:pt x="22050" y="106"/>
                      <a:pt x="22065" y="91"/>
                    </a:cubicBezTo>
                    <a:lnTo>
                      <a:pt x="22065" y="91"/>
                    </a:lnTo>
                    <a:cubicBezTo>
                      <a:pt x="22065" y="91"/>
                      <a:pt x="21974" y="91"/>
                      <a:pt x="21913" y="122"/>
                    </a:cubicBezTo>
                    <a:cubicBezTo>
                      <a:pt x="21822" y="122"/>
                      <a:pt x="21792" y="91"/>
                      <a:pt x="21792" y="61"/>
                    </a:cubicBezTo>
                    <a:cubicBezTo>
                      <a:pt x="21792" y="46"/>
                      <a:pt x="21792" y="38"/>
                      <a:pt x="21784" y="38"/>
                    </a:cubicBezTo>
                    <a:cubicBezTo>
                      <a:pt x="21777" y="38"/>
                      <a:pt x="21761" y="46"/>
                      <a:pt x="21731" y="61"/>
                    </a:cubicBezTo>
                    <a:cubicBezTo>
                      <a:pt x="21731" y="91"/>
                      <a:pt x="21701" y="91"/>
                      <a:pt x="21640" y="91"/>
                    </a:cubicBezTo>
                    <a:lnTo>
                      <a:pt x="21579" y="91"/>
                    </a:lnTo>
                    <a:cubicBezTo>
                      <a:pt x="21579" y="122"/>
                      <a:pt x="21579" y="122"/>
                      <a:pt x="21518" y="122"/>
                    </a:cubicBezTo>
                    <a:cubicBezTo>
                      <a:pt x="21488" y="122"/>
                      <a:pt x="21366" y="91"/>
                      <a:pt x="21305" y="91"/>
                    </a:cubicBezTo>
                    <a:cubicBezTo>
                      <a:pt x="21184" y="91"/>
                      <a:pt x="21184" y="91"/>
                      <a:pt x="21214" y="122"/>
                    </a:cubicBezTo>
                    <a:cubicBezTo>
                      <a:pt x="21255" y="122"/>
                      <a:pt x="21268" y="135"/>
                      <a:pt x="21246" y="135"/>
                    </a:cubicBezTo>
                    <a:cubicBezTo>
                      <a:pt x="21235" y="135"/>
                      <a:pt x="21214" y="132"/>
                      <a:pt x="21184" y="122"/>
                    </a:cubicBezTo>
                    <a:cubicBezTo>
                      <a:pt x="21153" y="122"/>
                      <a:pt x="21002" y="91"/>
                      <a:pt x="20880" y="91"/>
                    </a:cubicBezTo>
                    <a:cubicBezTo>
                      <a:pt x="20728" y="91"/>
                      <a:pt x="20728" y="91"/>
                      <a:pt x="20728" y="122"/>
                    </a:cubicBezTo>
                    <a:cubicBezTo>
                      <a:pt x="20743" y="167"/>
                      <a:pt x="20743" y="190"/>
                      <a:pt x="20732" y="190"/>
                    </a:cubicBezTo>
                    <a:cubicBezTo>
                      <a:pt x="20720" y="190"/>
                      <a:pt x="20698" y="167"/>
                      <a:pt x="20667" y="122"/>
                    </a:cubicBezTo>
                    <a:cubicBezTo>
                      <a:pt x="20614" y="86"/>
                      <a:pt x="20581" y="71"/>
                      <a:pt x="20563" y="71"/>
                    </a:cubicBezTo>
                    <a:cubicBezTo>
                      <a:pt x="20551" y="71"/>
                      <a:pt x="20546" y="79"/>
                      <a:pt x="20546" y="91"/>
                    </a:cubicBezTo>
                    <a:cubicBezTo>
                      <a:pt x="20515" y="122"/>
                      <a:pt x="20515" y="122"/>
                      <a:pt x="20454" y="122"/>
                    </a:cubicBezTo>
                    <a:cubicBezTo>
                      <a:pt x="20454" y="106"/>
                      <a:pt x="20447" y="99"/>
                      <a:pt x="20428" y="99"/>
                    </a:cubicBezTo>
                    <a:cubicBezTo>
                      <a:pt x="20409" y="99"/>
                      <a:pt x="20378" y="106"/>
                      <a:pt x="20333" y="122"/>
                    </a:cubicBezTo>
                    <a:cubicBezTo>
                      <a:pt x="20272" y="122"/>
                      <a:pt x="20272" y="122"/>
                      <a:pt x="20272" y="91"/>
                    </a:cubicBezTo>
                    <a:lnTo>
                      <a:pt x="20211" y="91"/>
                    </a:lnTo>
                    <a:cubicBezTo>
                      <a:pt x="20173" y="117"/>
                      <a:pt x="20102" y="126"/>
                      <a:pt x="20030" y="126"/>
                    </a:cubicBezTo>
                    <a:cubicBezTo>
                      <a:pt x="19932" y="126"/>
                      <a:pt x="19834" y="109"/>
                      <a:pt x="19816" y="91"/>
                    </a:cubicBezTo>
                    <a:cubicBezTo>
                      <a:pt x="19816" y="91"/>
                      <a:pt x="19786" y="91"/>
                      <a:pt x="19725" y="122"/>
                    </a:cubicBezTo>
                    <a:cubicBezTo>
                      <a:pt x="19710" y="152"/>
                      <a:pt x="19687" y="167"/>
                      <a:pt x="19668" y="167"/>
                    </a:cubicBezTo>
                    <a:cubicBezTo>
                      <a:pt x="19649" y="167"/>
                      <a:pt x="19634" y="152"/>
                      <a:pt x="19634" y="122"/>
                    </a:cubicBezTo>
                    <a:cubicBezTo>
                      <a:pt x="19649" y="91"/>
                      <a:pt x="19649" y="76"/>
                      <a:pt x="19641" y="76"/>
                    </a:cubicBezTo>
                    <a:lnTo>
                      <a:pt x="19641" y="76"/>
                    </a:lnTo>
                    <a:cubicBezTo>
                      <a:pt x="19634" y="76"/>
                      <a:pt x="19619" y="91"/>
                      <a:pt x="19603" y="122"/>
                    </a:cubicBezTo>
                    <a:cubicBezTo>
                      <a:pt x="19591" y="134"/>
                      <a:pt x="19547" y="142"/>
                      <a:pt x="19502" y="142"/>
                    </a:cubicBezTo>
                    <a:cubicBezTo>
                      <a:pt x="19438" y="142"/>
                      <a:pt x="19373" y="127"/>
                      <a:pt x="19391" y="91"/>
                    </a:cubicBezTo>
                    <a:lnTo>
                      <a:pt x="19391" y="3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1"/>
              <p:cNvSpPr/>
              <p:nvPr/>
            </p:nvSpPr>
            <p:spPr>
              <a:xfrm>
                <a:off x="5986950" y="2217400"/>
                <a:ext cx="738650" cy="231450"/>
              </a:xfrm>
              <a:custGeom>
                <a:rect b="b" l="l" r="r" t="t"/>
                <a:pathLst>
                  <a:path extrusionOk="0" h="9258" w="29546">
                    <a:moveTo>
                      <a:pt x="10760" y="162"/>
                    </a:moveTo>
                    <a:cubicBezTo>
                      <a:pt x="10760" y="192"/>
                      <a:pt x="10760" y="223"/>
                      <a:pt x="10730" y="223"/>
                    </a:cubicBezTo>
                    <a:lnTo>
                      <a:pt x="10700" y="223"/>
                    </a:lnTo>
                    <a:cubicBezTo>
                      <a:pt x="10700" y="192"/>
                      <a:pt x="10730" y="162"/>
                      <a:pt x="10730" y="162"/>
                    </a:cubicBezTo>
                    <a:close/>
                    <a:moveTo>
                      <a:pt x="19454" y="162"/>
                    </a:moveTo>
                    <a:cubicBezTo>
                      <a:pt x="19454" y="192"/>
                      <a:pt x="19454" y="223"/>
                      <a:pt x="19423" y="223"/>
                    </a:cubicBezTo>
                    <a:lnTo>
                      <a:pt x="19393" y="192"/>
                    </a:lnTo>
                    <a:lnTo>
                      <a:pt x="19423" y="162"/>
                    </a:lnTo>
                    <a:close/>
                    <a:moveTo>
                      <a:pt x="18937" y="192"/>
                    </a:moveTo>
                    <a:cubicBezTo>
                      <a:pt x="18998" y="192"/>
                      <a:pt x="18998" y="192"/>
                      <a:pt x="18998" y="223"/>
                    </a:cubicBezTo>
                    <a:cubicBezTo>
                      <a:pt x="18998" y="223"/>
                      <a:pt x="18998" y="253"/>
                      <a:pt x="18937" y="253"/>
                    </a:cubicBezTo>
                    <a:lnTo>
                      <a:pt x="18907" y="223"/>
                    </a:lnTo>
                    <a:cubicBezTo>
                      <a:pt x="18907" y="192"/>
                      <a:pt x="18937" y="192"/>
                      <a:pt x="18937" y="192"/>
                    </a:cubicBezTo>
                    <a:close/>
                    <a:moveTo>
                      <a:pt x="23739" y="223"/>
                    </a:moveTo>
                    <a:cubicBezTo>
                      <a:pt x="23770" y="223"/>
                      <a:pt x="23770" y="223"/>
                      <a:pt x="23770" y="253"/>
                    </a:cubicBezTo>
                    <a:cubicBezTo>
                      <a:pt x="23770" y="283"/>
                      <a:pt x="23739" y="314"/>
                      <a:pt x="23679" y="314"/>
                    </a:cubicBezTo>
                    <a:cubicBezTo>
                      <a:pt x="23648" y="314"/>
                      <a:pt x="23648" y="253"/>
                      <a:pt x="23739" y="223"/>
                    </a:cubicBezTo>
                    <a:close/>
                    <a:moveTo>
                      <a:pt x="29329" y="184"/>
                    </a:moveTo>
                    <a:cubicBezTo>
                      <a:pt x="29354" y="184"/>
                      <a:pt x="29335" y="241"/>
                      <a:pt x="29271" y="283"/>
                    </a:cubicBezTo>
                    <a:cubicBezTo>
                      <a:pt x="29256" y="314"/>
                      <a:pt x="29249" y="329"/>
                      <a:pt x="29245" y="329"/>
                    </a:cubicBezTo>
                    <a:cubicBezTo>
                      <a:pt x="29241" y="329"/>
                      <a:pt x="29241" y="314"/>
                      <a:pt x="29241" y="283"/>
                    </a:cubicBezTo>
                    <a:cubicBezTo>
                      <a:pt x="29241" y="253"/>
                      <a:pt x="29241" y="223"/>
                      <a:pt x="29271" y="223"/>
                    </a:cubicBezTo>
                    <a:cubicBezTo>
                      <a:pt x="29299" y="195"/>
                      <a:pt x="29318" y="184"/>
                      <a:pt x="29329" y="184"/>
                    </a:cubicBezTo>
                    <a:close/>
                    <a:moveTo>
                      <a:pt x="20821" y="344"/>
                    </a:moveTo>
                    <a:cubicBezTo>
                      <a:pt x="20852" y="344"/>
                      <a:pt x="20852" y="375"/>
                      <a:pt x="20852" y="375"/>
                    </a:cubicBezTo>
                    <a:cubicBezTo>
                      <a:pt x="20852" y="375"/>
                      <a:pt x="20852" y="405"/>
                      <a:pt x="20821" y="405"/>
                    </a:cubicBezTo>
                    <a:cubicBezTo>
                      <a:pt x="20821" y="405"/>
                      <a:pt x="20761" y="375"/>
                      <a:pt x="20761" y="344"/>
                    </a:cubicBezTo>
                    <a:close/>
                    <a:moveTo>
                      <a:pt x="22425" y="332"/>
                    </a:moveTo>
                    <a:cubicBezTo>
                      <a:pt x="22430" y="332"/>
                      <a:pt x="22432" y="335"/>
                      <a:pt x="22432" y="344"/>
                    </a:cubicBezTo>
                    <a:cubicBezTo>
                      <a:pt x="22432" y="344"/>
                      <a:pt x="22432" y="375"/>
                      <a:pt x="22402" y="405"/>
                    </a:cubicBezTo>
                    <a:cubicBezTo>
                      <a:pt x="22402" y="405"/>
                      <a:pt x="22375" y="419"/>
                      <a:pt x="22357" y="419"/>
                    </a:cubicBezTo>
                    <a:cubicBezTo>
                      <a:pt x="22348" y="419"/>
                      <a:pt x="22341" y="415"/>
                      <a:pt x="22341" y="405"/>
                    </a:cubicBezTo>
                    <a:lnTo>
                      <a:pt x="22341" y="375"/>
                    </a:lnTo>
                    <a:cubicBezTo>
                      <a:pt x="22384" y="353"/>
                      <a:pt x="22412" y="332"/>
                      <a:pt x="22425" y="332"/>
                    </a:cubicBezTo>
                    <a:close/>
                    <a:moveTo>
                      <a:pt x="11277" y="375"/>
                    </a:moveTo>
                    <a:cubicBezTo>
                      <a:pt x="11277" y="405"/>
                      <a:pt x="11277" y="435"/>
                      <a:pt x="11247" y="435"/>
                    </a:cubicBezTo>
                    <a:lnTo>
                      <a:pt x="11216" y="405"/>
                    </a:lnTo>
                    <a:lnTo>
                      <a:pt x="11247" y="375"/>
                    </a:lnTo>
                    <a:close/>
                    <a:moveTo>
                      <a:pt x="15685" y="375"/>
                    </a:moveTo>
                    <a:cubicBezTo>
                      <a:pt x="15685" y="405"/>
                      <a:pt x="15685" y="435"/>
                      <a:pt x="15624" y="435"/>
                    </a:cubicBezTo>
                    <a:lnTo>
                      <a:pt x="15593" y="435"/>
                    </a:lnTo>
                    <a:cubicBezTo>
                      <a:pt x="15593" y="405"/>
                      <a:pt x="15624" y="375"/>
                      <a:pt x="15624" y="375"/>
                    </a:cubicBezTo>
                    <a:close/>
                    <a:moveTo>
                      <a:pt x="19754" y="359"/>
                    </a:moveTo>
                    <a:cubicBezTo>
                      <a:pt x="19773" y="359"/>
                      <a:pt x="19788" y="375"/>
                      <a:pt x="19788" y="405"/>
                    </a:cubicBezTo>
                    <a:cubicBezTo>
                      <a:pt x="19788" y="435"/>
                      <a:pt x="19788" y="435"/>
                      <a:pt x="19727" y="435"/>
                    </a:cubicBezTo>
                    <a:cubicBezTo>
                      <a:pt x="19666" y="435"/>
                      <a:pt x="19666" y="435"/>
                      <a:pt x="19697" y="405"/>
                    </a:cubicBezTo>
                    <a:cubicBezTo>
                      <a:pt x="19712" y="375"/>
                      <a:pt x="19735" y="359"/>
                      <a:pt x="19754" y="359"/>
                    </a:cubicBezTo>
                    <a:close/>
                    <a:moveTo>
                      <a:pt x="20001" y="405"/>
                    </a:moveTo>
                    <a:cubicBezTo>
                      <a:pt x="20062" y="405"/>
                      <a:pt x="20062" y="405"/>
                      <a:pt x="20062" y="435"/>
                    </a:cubicBezTo>
                    <a:lnTo>
                      <a:pt x="20001" y="435"/>
                    </a:lnTo>
                    <a:lnTo>
                      <a:pt x="19970" y="405"/>
                    </a:lnTo>
                    <a:close/>
                    <a:moveTo>
                      <a:pt x="20325" y="422"/>
                    </a:moveTo>
                    <a:cubicBezTo>
                      <a:pt x="20322" y="422"/>
                      <a:pt x="20315" y="425"/>
                      <a:pt x="20305" y="435"/>
                    </a:cubicBezTo>
                    <a:cubicBezTo>
                      <a:pt x="20325" y="435"/>
                      <a:pt x="20332" y="422"/>
                      <a:pt x="20325" y="422"/>
                    </a:cubicBezTo>
                    <a:close/>
                    <a:moveTo>
                      <a:pt x="20396" y="405"/>
                    </a:moveTo>
                    <a:cubicBezTo>
                      <a:pt x="20457" y="405"/>
                      <a:pt x="20457" y="405"/>
                      <a:pt x="20457" y="435"/>
                    </a:cubicBezTo>
                    <a:lnTo>
                      <a:pt x="20396" y="435"/>
                    </a:lnTo>
                    <a:lnTo>
                      <a:pt x="20366" y="405"/>
                    </a:lnTo>
                    <a:close/>
                    <a:moveTo>
                      <a:pt x="14013" y="375"/>
                    </a:moveTo>
                    <a:cubicBezTo>
                      <a:pt x="14104" y="375"/>
                      <a:pt x="14104" y="375"/>
                      <a:pt x="14104" y="435"/>
                    </a:cubicBezTo>
                    <a:cubicBezTo>
                      <a:pt x="14104" y="466"/>
                      <a:pt x="14013" y="466"/>
                      <a:pt x="13982" y="466"/>
                    </a:cubicBezTo>
                    <a:cubicBezTo>
                      <a:pt x="13922" y="435"/>
                      <a:pt x="13982" y="375"/>
                      <a:pt x="14013" y="375"/>
                    </a:cubicBezTo>
                    <a:close/>
                    <a:moveTo>
                      <a:pt x="10061" y="405"/>
                    </a:moveTo>
                    <a:cubicBezTo>
                      <a:pt x="10092" y="405"/>
                      <a:pt x="10092" y="405"/>
                      <a:pt x="10092" y="435"/>
                    </a:cubicBezTo>
                    <a:cubicBezTo>
                      <a:pt x="10092" y="496"/>
                      <a:pt x="10061" y="527"/>
                      <a:pt x="10061" y="527"/>
                    </a:cubicBezTo>
                    <a:cubicBezTo>
                      <a:pt x="10001" y="527"/>
                      <a:pt x="10061" y="466"/>
                      <a:pt x="10061" y="405"/>
                    </a:cubicBezTo>
                    <a:close/>
                    <a:moveTo>
                      <a:pt x="19910" y="512"/>
                    </a:moveTo>
                    <a:lnTo>
                      <a:pt x="19910" y="512"/>
                    </a:lnTo>
                    <a:cubicBezTo>
                      <a:pt x="19910" y="516"/>
                      <a:pt x="19910" y="521"/>
                      <a:pt x="19910" y="527"/>
                    </a:cubicBezTo>
                    <a:cubicBezTo>
                      <a:pt x="19911" y="528"/>
                      <a:pt x="19913" y="530"/>
                      <a:pt x="19914" y="531"/>
                    </a:cubicBezTo>
                    <a:lnTo>
                      <a:pt x="19914" y="531"/>
                    </a:lnTo>
                    <a:cubicBezTo>
                      <a:pt x="19912" y="526"/>
                      <a:pt x="19911" y="520"/>
                      <a:pt x="19910" y="512"/>
                    </a:cubicBezTo>
                    <a:close/>
                    <a:moveTo>
                      <a:pt x="19914" y="531"/>
                    </a:moveTo>
                    <a:cubicBezTo>
                      <a:pt x="19917" y="542"/>
                      <a:pt x="19921" y="547"/>
                      <a:pt x="19923" y="547"/>
                    </a:cubicBezTo>
                    <a:cubicBezTo>
                      <a:pt x="19924" y="547"/>
                      <a:pt x="19923" y="541"/>
                      <a:pt x="19914" y="531"/>
                    </a:cubicBezTo>
                    <a:close/>
                    <a:moveTo>
                      <a:pt x="9119" y="527"/>
                    </a:moveTo>
                    <a:cubicBezTo>
                      <a:pt x="9150" y="557"/>
                      <a:pt x="9150" y="618"/>
                      <a:pt x="9089" y="618"/>
                    </a:cubicBezTo>
                    <a:lnTo>
                      <a:pt x="9058" y="587"/>
                    </a:lnTo>
                    <a:lnTo>
                      <a:pt x="9089" y="527"/>
                    </a:lnTo>
                    <a:close/>
                    <a:moveTo>
                      <a:pt x="6596" y="1135"/>
                    </a:moveTo>
                    <a:cubicBezTo>
                      <a:pt x="6596" y="1165"/>
                      <a:pt x="6627" y="1195"/>
                      <a:pt x="6596" y="1195"/>
                    </a:cubicBezTo>
                    <a:lnTo>
                      <a:pt x="6535" y="1195"/>
                    </a:lnTo>
                    <a:lnTo>
                      <a:pt x="6566" y="1135"/>
                    </a:lnTo>
                    <a:close/>
                    <a:moveTo>
                      <a:pt x="6273" y="1233"/>
                    </a:moveTo>
                    <a:cubicBezTo>
                      <a:pt x="6292" y="1233"/>
                      <a:pt x="6323" y="1241"/>
                      <a:pt x="6353" y="1256"/>
                    </a:cubicBezTo>
                    <a:cubicBezTo>
                      <a:pt x="6353" y="1287"/>
                      <a:pt x="6353" y="1287"/>
                      <a:pt x="6323" y="1317"/>
                    </a:cubicBezTo>
                    <a:cubicBezTo>
                      <a:pt x="6323" y="1317"/>
                      <a:pt x="6262" y="1287"/>
                      <a:pt x="6262" y="1256"/>
                    </a:cubicBezTo>
                    <a:cubicBezTo>
                      <a:pt x="6247" y="1241"/>
                      <a:pt x="6254" y="1233"/>
                      <a:pt x="6273" y="1233"/>
                    </a:cubicBezTo>
                    <a:close/>
                    <a:moveTo>
                      <a:pt x="5285" y="1325"/>
                    </a:moveTo>
                    <a:cubicBezTo>
                      <a:pt x="5282" y="1325"/>
                      <a:pt x="5274" y="1332"/>
                      <a:pt x="5259" y="1347"/>
                    </a:cubicBezTo>
                    <a:cubicBezTo>
                      <a:pt x="5168" y="1378"/>
                      <a:pt x="5168" y="1378"/>
                      <a:pt x="5228" y="1408"/>
                    </a:cubicBezTo>
                    <a:cubicBezTo>
                      <a:pt x="5259" y="1378"/>
                      <a:pt x="5289" y="1347"/>
                      <a:pt x="5289" y="1347"/>
                    </a:cubicBezTo>
                    <a:cubicBezTo>
                      <a:pt x="5289" y="1332"/>
                      <a:pt x="5289" y="1325"/>
                      <a:pt x="5285" y="1325"/>
                    </a:cubicBezTo>
                    <a:close/>
                    <a:moveTo>
                      <a:pt x="5715" y="1590"/>
                    </a:moveTo>
                    <a:cubicBezTo>
                      <a:pt x="5745" y="1590"/>
                      <a:pt x="5745" y="1621"/>
                      <a:pt x="5745" y="1621"/>
                    </a:cubicBezTo>
                    <a:cubicBezTo>
                      <a:pt x="5760" y="1636"/>
                      <a:pt x="5753" y="1636"/>
                      <a:pt x="5738" y="1636"/>
                    </a:cubicBezTo>
                    <a:cubicBezTo>
                      <a:pt x="5722" y="1636"/>
                      <a:pt x="5700" y="1636"/>
                      <a:pt x="5684" y="1651"/>
                    </a:cubicBezTo>
                    <a:cubicBezTo>
                      <a:pt x="5654" y="1651"/>
                      <a:pt x="5654" y="1651"/>
                      <a:pt x="5715" y="1590"/>
                    </a:cubicBezTo>
                    <a:close/>
                    <a:moveTo>
                      <a:pt x="4742" y="1925"/>
                    </a:moveTo>
                    <a:lnTo>
                      <a:pt x="4681" y="1955"/>
                    </a:lnTo>
                    <a:cubicBezTo>
                      <a:pt x="4712" y="1986"/>
                      <a:pt x="4773" y="1986"/>
                      <a:pt x="4773" y="1986"/>
                    </a:cubicBezTo>
                    <a:cubicBezTo>
                      <a:pt x="4803" y="1955"/>
                      <a:pt x="4773" y="1955"/>
                      <a:pt x="4773" y="1955"/>
                    </a:cubicBezTo>
                    <a:cubicBezTo>
                      <a:pt x="4773" y="1955"/>
                      <a:pt x="4773" y="1925"/>
                      <a:pt x="4742" y="1925"/>
                    </a:cubicBezTo>
                    <a:close/>
                    <a:moveTo>
                      <a:pt x="5111" y="1943"/>
                    </a:moveTo>
                    <a:cubicBezTo>
                      <a:pt x="5119" y="1943"/>
                      <a:pt x="5128" y="1946"/>
                      <a:pt x="5137" y="1955"/>
                    </a:cubicBezTo>
                    <a:cubicBezTo>
                      <a:pt x="5137" y="1955"/>
                      <a:pt x="5137" y="1986"/>
                      <a:pt x="5107" y="2016"/>
                    </a:cubicBezTo>
                    <a:cubicBezTo>
                      <a:pt x="5097" y="2026"/>
                      <a:pt x="5083" y="2030"/>
                      <a:pt x="5070" y="2030"/>
                    </a:cubicBezTo>
                    <a:cubicBezTo>
                      <a:pt x="5043" y="2030"/>
                      <a:pt x="5016" y="2016"/>
                      <a:pt x="5016" y="2016"/>
                    </a:cubicBezTo>
                    <a:cubicBezTo>
                      <a:pt x="5016" y="1986"/>
                      <a:pt x="5046" y="1986"/>
                      <a:pt x="5046" y="1986"/>
                    </a:cubicBezTo>
                    <a:cubicBezTo>
                      <a:pt x="5068" y="1964"/>
                      <a:pt x="5089" y="1943"/>
                      <a:pt x="5111" y="1943"/>
                    </a:cubicBezTo>
                    <a:close/>
                    <a:moveTo>
                      <a:pt x="4438" y="2236"/>
                    </a:moveTo>
                    <a:cubicBezTo>
                      <a:pt x="4446" y="2236"/>
                      <a:pt x="4453" y="2244"/>
                      <a:pt x="4469" y="2259"/>
                    </a:cubicBezTo>
                    <a:lnTo>
                      <a:pt x="4438" y="2290"/>
                    </a:lnTo>
                    <a:lnTo>
                      <a:pt x="4377" y="2290"/>
                    </a:lnTo>
                    <a:lnTo>
                      <a:pt x="4408" y="2259"/>
                    </a:lnTo>
                    <a:cubicBezTo>
                      <a:pt x="4423" y="2244"/>
                      <a:pt x="4431" y="2236"/>
                      <a:pt x="4438" y="2236"/>
                    </a:cubicBezTo>
                    <a:close/>
                    <a:moveTo>
                      <a:pt x="5836" y="2297"/>
                    </a:moveTo>
                    <a:cubicBezTo>
                      <a:pt x="5829" y="2297"/>
                      <a:pt x="5821" y="2305"/>
                      <a:pt x="5806" y="2320"/>
                    </a:cubicBezTo>
                    <a:cubicBezTo>
                      <a:pt x="5806" y="2320"/>
                      <a:pt x="5806" y="2350"/>
                      <a:pt x="5806" y="2381"/>
                    </a:cubicBezTo>
                    <a:cubicBezTo>
                      <a:pt x="5817" y="2392"/>
                      <a:pt x="5828" y="2399"/>
                      <a:pt x="5838" y="2399"/>
                    </a:cubicBezTo>
                    <a:cubicBezTo>
                      <a:pt x="5855" y="2399"/>
                      <a:pt x="5867" y="2378"/>
                      <a:pt x="5867" y="2320"/>
                    </a:cubicBezTo>
                    <a:cubicBezTo>
                      <a:pt x="5852" y="2305"/>
                      <a:pt x="5844" y="2297"/>
                      <a:pt x="5836" y="2297"/>
                    </a:cubicBezTo>
                    <a:close/>
                    <a:moveTo>
                      <a:pt x="4157" y="2452"/>
                    </a:moveTo>
                    <a:cubicBezTo>
                      <a:pt x="4174" y="2452"/>
                      <a:pt x="4195" y="2467"/>
                      <a:pt x="4195" y="2502"/>
                    </a:cubicBezTo>
                    <a:cubicBezTo>
                      <a:pt x="4165" y="2533"/>
                      <a:pt x="4165" y="2533"/>
                      <a:pt x="4134" y="2563"/>
                    </a:cubicBezTo>
                    <a:cubicBezTo>
                      <a:pt x="4104" y="2533"/>
                      <a:pt x="4073" y="2502"/>
                      <a:pt x="4134" y="2472"/>
                    </a:cubicBezTo>
                    <a:cubicBezTo>
                      <a:pt x="4134" y="2459"/>
                      <a:pt x="4145" y="2452"/>
                      <a:pt x="4157" y="2452"/>
                    </a:cubicBezTo>
                    <a:close/>
                    <a:moveTo>
                      <a:pt x="3526" y="2746"/>
                    </a:moveTo>
                    <a:lnTo>
                      <a:pt x="3587" y="2776"/>
                    </a:lnTo>
                    <a:lnTo>
                      <a:pt x="3587" y="2776"/>
                    </a:lnTo>
                    <a:lnTo>
                      <a:pt x="3557" y="2746"/>
                    </a:lnTo>
                    <a:close/>
                    <a:moveTo>
                      <a:pt x="4013" y="2806"/>
                    </a:moveTo>
                    <a:lnTo>
                      <a:pt x="4043" y="2837"/>
                    </a:lnTo>
                    <a:cubicBezTo>
                      <a:pt x="4018" y="2861"/>
                      <a:pt x="4014" y="2906"/>
                      <a:pt x="3997" y="2906"/>
                    </a:cubicBezTo>
                    <a:cubicBezTo>
                      <a:pt x="3993" y="2906"/>
                      <a:pt x="3988" y="2903"/>
                      <a:pt x="3982" y="2897"/>
                    </a:cubicBezTo>
                    <a:cubicBezTo>
                      <a:pt x="3978" y="2902"/>
                      <a:pt x="3975" y="2904"/>
                      <a:pt x="3973" y="2904"/>
                    </a:cubicBezTo>
                    <a:cubicBezTo>
                      <a:pt x="3960" y="2904"/>
                      <a:pt x="3986" y="2832"/>
                      <a:pt x="4013" y="2806"/>
                    </a:cubicBezTo>
                    <a:close/>
                    <a:moveTo>
                      <a:pt x="3344" y="3262"/>
                    </a:moveTo>
                    <a:cubicBezTo>
                      <a:pt x="3374" y="3293"/>
                      <a:pt x="3405" y="3323"/>
                      <a:pt x="3374" y="3353"/>
                    </a:cubicBezTo>
                    <a:lnTo>
                      <a:pt x="3344" y="3384"/>
                    </a:lnTo>
                    <a:cubicBezTo>
                      <a:pt x="3314" y="3353"/>
                      <a:pt x="3314" y="3293"/>
                      <a:pt x="3314" y="3293"/>
                    </a:cubicBezTo>
                    <a:lnTo>
                      <a:pt x="3344" y="3262"/>
                    </a:lnTo>
                    <a:close/>
                    <a:moveTo>
                      <a:pt x="3032" y="3346"/>
                    </a:moveTo>
                    <a:cubicBezTo>
                      <a:pt x="3040" y="3346"/>
                      <a:pt x="3040" y="3369"/>
                      <a:pt x="3040" y="3414"/>
                    </a:cubicBezTo>
                    <a:cubicBezTo>
                      <a:pt x="3040" y="3475"/>
                      <a:pt x="3040" y="3505"/>
                      <a:pt x="3040" y="3505"/>
                    </a:cubicBezTo>
                    <a:cubicBezTo>
                      <a:pt x="3032" y="3513"/>
                      <a:pt x="3027" y="3517"/>
                      <a:pt x="3022" y="3517"/>
                    </a:cubicBezTo>
                    <a:cubicBezTo>
                      <a:pt x="3008" y="3517"/>
                      <a:pt x="3002" y="3483"/>
                      <a:pt x="2979" y="3414"/>
                    </a:cubicBezTo>
                    <a:cubicBezTo>
                      <a:pt x="3010" y="3369"/>
                      <a:pt x="3025" y="3346"/>
                      <a:pt x="3032" y="3346"/>
                    </a:cubicBezTo>
                    <a:close/>
                    <a:moveTo>
                      <a:pt x="2341" y="4235"/>
                    </a:moveTo>
                    <a:lnTo>
                      <a:pt x="2341" y="4296"/>
                    </a:lnTo>
                    <a:lnTo>
                      <a:pt x="2280" y="4296"/>
                    </a:lnTo>
                    <a:cubicBezTo>
                      <a:pt x="2250" y="4296"/>
                      <a:pt x="2280" y="4265"/>
                      <a:pt x="2310" y="4235"/>
                    </a:cubicBezTo>
                    <a:close/>
                    <a:moveTo>
                      <a:pt x="2477" y="4104"/>
                    </a:moveTo>
                    <a:cubicBezTo>
                      <a:pt x="2483" y="4104"/>
                      <a:pt x="2498" y="4119"/>
                      <a:pt x="2523" y="4144"/>
                    </a:cubicBezTo>
                    <a:cubicBezTo>
                      <a:pt x="2554" y="4144"/>
                      <a:pt x="2554" y="4174"/>
                      <a:pt x="2523" y="4265"/>
                    </a:cubicBezTo>
                    <a:lnTo>
                      <a:pt x="2493" y="4326"/>
                    </a:lnTo>
                    <a:cubicBezTo>
                      <a:pt x="2493" y="4326"/>
                      <a:pt x="2493" y="4265"/>
                      <a:pt x="2493" y="4204"/>
                    </a:cubicBezTo>
                    <a:cubicBezTo>
                      <a:pt x="2475" y="4133"/>
                      <a:pt x="2468" y="4104"/>
                      <a:pt x="2477" y="4104"/>
                    </a:cubicBezTo>
                    <a:close/>
                    <a:moveTo>
                      <a:pt x="1588" y="5682"/>
                    </a:moveTo>
                    <a:cubicBezTo>
                      <a:pt x="1567" y="5682"/>
                      <a:pt x="1551" y="5710"/>
                      <a:pt x="1551" y="5755"/>
                    </a:cubicBezTo>
                    <a:cubicBezTo>
                      <a:pt x="1459" y="5785"/>
                      <a:pt x="1490" y="5846"/>
                      <a:pt x="1520" y="5876"/>
                    </a:cubicBezTo>
                    <a:cubicBezTo>
                      <a:pt x="1551" y="5876"/>
                      <a:pt x="1551" y="5846"/>
                      <a:pt x="1611" y="5785"/>
                    </a:cubicBezTo>
                    <a:cubicBezTo>
                      <a:pt x="1611" y="5755"/>
                      <a:pt x="1611" y="5694"/>
                      <a:pt x="1611" y="5694"/>
                    </a:cubicBezTo>
                    <a:cubicBezTo>
                      <a:pt x="1603" y="5686"/>
                      <a:pt x="1595" y="5682"/>
                      <a:pt x="1588" y="5682"/>
                    </a:cubicBezTo>
                    <a:close/>
                    <a:moveTo>
                      <a:pt x="1398" y="5905"/>
                    </a:moveTo>
                    <a:cubicBezTo>
                      <a:pt x="1413" y="5905"/>
                      <a:pt x="1418" y="5939"/>
                      <a:pt x="1399" y="5998"/>
                    </a:cubicBezTo>
                    <a:cubicBezTo>
                      <a:pt x="1399" y="6028"/>
                      <a:pt x="1368" y="6059"/>
                      <a:pt x="1368" y="6059"/>
                    </a:cubicBezTo>
                    <a:cubicBezTo>
                      <a:pt x="1338" y="6059"/>
                      <a:pt x="1338" y="5967"/>
                      <a:pt x="1368" y="5937"/>
                    </a:cubicBezTo>
                    <a:cubicBezTo>
                      <a:pt x="1379" y="5916"/>
                      <a:pt x="1390" y="5905"/>
                      <a:pt x="1398" y="5905"/>
                    </a:cubicBezTo>
                    <a:close/>
                    <a:moveTo>
                      <a:pt x="278" y="7832"/>
                    </a:moveTo>
                    <a:cubicBezTo>
                      <a:pt x="269" y="7832"/>
                      <a:pt x="261" y="7847"/>
                      <a:pt x="244" y="7882"/>
                    </a:cubicBezTo>
                    <a:lnTo>
                      <a:pt x="244" y="7913"/>
                    </a:lnTo>
                    <a:lnTo>
                      <a:pt x="304" y="7882"/>
                    </a:lnTo>
                    <a:lnTo>
                      <a:pt x="304" y="7852"/>
                    </a:lnTo>
                    <a:cubicBezTo>
                      <a:pt x="292" y="7839"/>
                      <a:pt x="284" y="7832"/>
                      <a:pt x="278" y="7832"/>
                    </a:cubicBezTo>
                    <a:close/>
                    <a:moveTo>
                      <a:pt x="456" y="7974"/>
                    </a:moveTo>
                    <a:lnTo>
                      <a:pt x="426" y="8004"/>
                    </a:lnTo>
                    <a:cubicBezTo>
                      <a:pt x="406" y="8004"/>
                      <a:pt x="412" y="8017"/>
                      <a:pt x="428" y="8017"/>
                    </a:cubicBezTo>
                    <a:cubicBezTo>
                      <a:pt x="436" y="8017"/>
                      <a:pt x="446" y="8014"/>
                      <a:pt x="456" y="8004"/>
                    </a:cubicBezTo>
                    <a:cubicBezTo>
                      <a:pt x="487" y="8034"/>
                      <a:pt x="517" y="8034"/>
                      <a:pt x="517" y="8034"/>
                    </a:cubicBezTo>
                    <a:cubicBezTo>
                      <a:pt x="517" y="8065"/>
                      <a:pt x="487" y="8095"/>
                      <a:pt x="426" y="8095"/>
                    </a:cubicBezTo>
                    <a:cubicBezTo>
                      <a:pt x="404" y="8106"/>
                      <a:pt x="390" y="8113"/>
                      <a:pt x="382" y="8113"/>
                    </a:cubicBezTo>
                    <a:cubicBezTo>
                      <a:pt x="369" y="8113"/>
                      <a:pt x="376" y="8092"/>
                      <a:pt x="396" y="8034"/>
                    </a:cubicBezTo>
                    <a:cubicBezTo>
                      <a:pt x="396" y="8004"/>
                      <a:pt x="396" y="7974"/>
                      <a:pt x="456" y="7974"/>
                    </a:cubicBezTo>
                    <a:close/>
                    <a:moveTo>
                      <a:pt x="304" y="8429"/>
                    </a:moveTo>
                    <a:cubicBezTo>
                      <a:pt x="304" y="8429"/>
                      <a:pt x="335" y="8490"/>
                      <a:pt x="335" y="8521"/>
                    </a:cubicBezTo>
                    <a:lnTo>
                      <a:pt x="274" y="8551"/>
                    </a:lnTo>
                    <a:cubicBezTo>
                      <a:pt x="244" y="8551"/>
                      <a:pt x="274" y="8521"/>
                      <a:pt x="274" y="8460"/>
                    </a:cubicBezTo>
                    <a:cubicBezTo>
                      <a:pt x="274" y="8429"/>
                      <a:pt x="274" y="8429"/>
                      <a:pt x="304" y="8429"/>
                    </a:cubicBezTo>
                    <a:close/>
                    <a:moveTo>
                      <a:pt x="760" y="8673"/>
                    </a:moveTo>
                    <a:lnTo>
                      <a:pt x="730" y="8703"/>
                    </a:lnTo>
                    <a:cubicBezTo>
                      <a:pt x="730" y="8703"/>
                      <a:pt x="760" y="8733"/>
                      <a:pt x="791" y="8764"/>
                    </a:cubicBezTo>
                    <a:lnTo>
                      <a:pt x="791" y="8703"/>
                    </a:lnTo>
                    <a:cubicBezTo>
                      <a:pt x="821" y="8673"/>
                      <a:pt x="791" y="8673"/>
                      <a:pt x="760" y="8673"/>
                    </a:cubicBezTo>
                    <a:close/>
                    <a:moveTo>
                      <a:pt x="24419" y="0"/>
                    </a:moveTo>
                    <a:cubicBezTo>
                      <a:pt x="24398" y="0"/>
                      <a:pt x="24390" y="15"/>
                      <a:pt x="24378" y="40"/>
                    </a:cubicBezTo>
                    <a:cubicBezTo>
                      <a:pt x="24408" y="40"/>
                      <a:pt x="24408" y="71"/>
                      <a:pt x="24408" y="101"/>
                    </a:cubicBezTo>
                    <a:cubicBezTo>
                      <a:pt x="24408" y="131"/>
                      <a:pt x="24393" y="147"/>
                      <a:pt x="24374" y="147"/>
                    </a:cubicBezTo>
                    <a:cubicBezTo>
                      <a:pt x="24355" y="147"/>
                      <a:pt x="24332" y="131"/>
                      <a:pt x="24317" y="101"/>
                    </a:cubicBezTo>
                    <a:cubicBezTo>
                      <a:pt x="24317" y="78"/>
                      <a:pt x="24233" y="68"/>
                      <a:pt x="24125" y="68"/>
                    </a:cubicBezTo>
                    <a:cubicBezTo>
                      <a:pt x="23951" y="68"/>
                      <a:pt x="23716" y="94"/>
                      <a:pt x="23679" y="131"/>
                    </a:cubicBezTo>
                    <a:lnTo>
                      <a:pt x="23679" y="101"/>
                    </a:lnTo>
                    <a:cubicBezTo>
                      <a:pt x="23679" y="71"/>
                      <a:pt x="23648" y="71"/>
                      <a:pt x="23496" y="71"/>
                    </a:cubicBezTo>
                    <a:lnTo>
                      <a:pt x="23375" y="71"/>
                    </a:lnTo>
                    <a:cubicBezTo>
                      <a:pt x="23375" y="96"/>
                      <a:pt x="23331" y="106"/>
                      <a:pt x="23281" y="106"/>
                    </a:cubicBezTo>
                    <a:cubicBezTo>
                      <a:pt x="23213" y="106"/>
                      <a:pt x="23132" y="88"/>
                      <a:pt x="23132" y="71"/>
                    </a:cubicBezTo>
                    <a:cubicBezTo>
                      <a:pt x="23101" y="10"/>
                      <a:pt x="23101" y="10"/>
                      <a:pt x="23010" y="10"/>
                    </a:cubicBezTo>
                    <a:cubicBezTo>
                      <a:pt x="22962" y="46"/>
                      <a:pt x="22905" y="58"/>
                      <a:pt x="22853" y="58"/>
                    </a:cubicBezTo>
                    <a:cubicBezTo>
                      <a:pt x="22773" y="58"/>
                      <a:pt x="22706" y="28"/>
                      <a:pt x="22706" y="10"/>
                    </a:cubicBezTo>
                    <a:lnTo>
                      <a:pt x="22615" y="10"/>
                    </a:lnTo>
                    <a:cubicBezTo>
                      <a:pt x="22584" y="40"/>
                      <a:pt x="22493" y="40"/>
                      <a:pt x="22463" y="40"/>
                    </a:cubicBezTo>
                    <a:cubicBezTo>
                      <a:pt x="22341" y="40"/>
                      <a:pt x="22311" y="40"/>
                      <a:pt x="22341" y="101"/>
                    </a:cubicBezTo>
                    <a:cubicBezTo>
                      <a:pt x="22341" y="131"/>
                      <a:pt x="22341" y="162"/>
                      <a:pt x="22311" y="162"/>
                    </a:cubicBezTo>
                    <a:lnTo>
                      <a:pt x="22311" y="131"/>
                    </a:lnTo>
                    <a:cubicBezTo>
                      <a:pt x="22311" y="101"/>
                      <a:pt x="22189" y="101"/>
                      <a:pt x="22037" y="101"/>
                    </a:cubicBezTo>
                    <a:cubicBezTo>
                      <a:pt x="21825" y="101"/>
                      <a:pt x="21764" y="101"/>
                      <a:pt x="21703" y="40"/>
                    </a:cubicBezTo>
                    <a:lnTo>
                      <a:pt x="21673" y="101"/>
                    </a:lnTo>
                    <a:cubicBezTo>
                      <a:pt x="21657" y="116"/>
                      <a:pt x="21635" y="124"/>
                      <a:pt x="21616" y="124"/>
                    </a:cubicBezTo>
                    <a:cubicBezTo>
                      <a:pt x="21597" y="124"/>
                      <a:pt x="21581" y="116"/>
                      <a:pt x="21581" y="101"/>
                    </a:cubicBezTo>
                    <a:cubicBezTo>
                      <a:pt x="21566" y="71"/>
                      <a:pt x="21521" y="55"/>
                      <a:pt x="21467" y="55"/>
                    </a:cubicBezTo>
                    <a:cubicBezTo>
                      <a:pt x="21414" y="55"/>
                      <a:pt x="21353" y="71"/>
                      <a:pt x="21308" y="101"/>
                    </a:cubicBezTo>
                    <a:lnTo>
                      <a:pt x="21247" y="101"/>
                    </a:lnTo>
                    <a:cubicBezTo>
                      <a:pt x="21217" y="55"/>
                      <a:pt x="21179" y="33"/>
                      <a:pt x="21141" y="33"/>
                    </a:cubicBezTo>
                    <a:cubicBezTo>
                      <a:pt x="21103" y="33"/>
                      <a:pt x="21065" y="55"/>
                      <a:pt x="21034" y="101"/>
                    </a:cubicBezTo>
                    <a:cubicBezTo>
                      <a:pt x="21034" y="40"/>
                      <a:pt x="21004" y="40"/>
                      <a:pt x="20973" y="40"/>
                    </a:cubicBezTo>
                    <a:cubicBezTo>
                      <a:pt x="20928" y="71"/>
                      <a:pt x="20867" y="86"/>
                      <a:pt x="20818" y="86"/>
                    </a:cubicBezTo>
                    <a:cubicBezTo>
                      <a:pt x="20768" y="86"/>
                      <a:pt x="20730" y="71"/>
                      <a:pt x="20730" y="40"/>
                    </a:cubicBezTo>
                    <a:lnTo>
                      <a:pt x="20700" y="40"/>
                    </a:lnTo>
                    <a:cubicBezTo>
                      <a:pt x="20639" y="101"/>
                      <a:pt x="20609" y="101"/>
                      <a:pt x="20578" y="101"/>
                    </a:cubicBezTo>
                    <a:cubicBezTo>
                      <a:pt x="20518" y="101"/>
                      <a:pt x="20487" y="101"/>
                      <a:pt x="20457" y="131"/>
                    </a:cubicBezTo>
                    <a:cubicBezTo>
                      <a:pt x="20426" y="162"/>
                      <a:pt x="20366" y="162"/>
                      <a:pt x="20366" y="162"/>
                    </a:cubicBezTo>
                    <a:cubicBezTo>
                      <a:pt x="20335" y="162"/>
                      <a:pt x="20366" y="131"/>
                      <a:pt x="20426" y="101"/>
                    </a:cubicBezTo>
                    <a:cubicBezTo>
                      <a:pt x="20454" y="74"/>
                      <a:pt x="20444" y="59"/>
                      <a:pt x="20414" y="59"/>
                    </a:cubicBezTo>
                    <a:cubicBezTo>
                      <a:pt x="20378" y="59"/>
                      <a:pt x="20311" y="81"/>
                      <a:pt x="20244" y="131"/>
                    </a:cubicBezTo>
                    <a:cubicBezTo>
                      <a:pt x="20183" y="162"/>
                      <a:pt x="20153" y="177"/>
                      <a:pt x="20149" y="177"/>
                    </a:cubicBezTo>
                    <a:cubicBezTo>
                      <a:pt x="20145" y="177"/>
                      <a:pt x="20168" y="162"/>
                      <a:pt x="20214" y="131"/>
                    </a:cubicBezTo>
                    <a:cubicBezTo>
                      <a:pt x="20235" y="111"/>
                      <a:pt x="20270" y="75"/>
                      <a:pt x="20260" y="75"/>
                    </a:cubicBezTo>
                    <a:cubicBezTo>
                      <a:pt x="20256" y="75"/>
                      <a:pt x="20242" y="82"/>
                      <a:pt x="20214" y="101"/>
                    </a:cubicBezTo>
                    <a:cubicBezTo>
                      <a:pt x="20214" y="101"/>
                      <a:pt x="20122" y="101"/>
                      <a:pt x="20122" y="131"/>
                    </a:cubicBezTo>
                    <a:lnTo>
                      <a:pt x="20031" y="131"/>
                    </a:lnTo>
                    <a:cubicBezTo>
                      <a:pt x="19940" y="101"/>
                      <a:pt x="19910" y="101"/>
                      <a:pt x="19849" y="101"/>
                    </a:cubicBezTo>
                    <a:cubicBezTo>
                      <a:pt x="19834" y="116"/>
                      <a:pt x="19826" y="124"/>
                      <a:pt x="19818" y="124"/>
                    </a:cubicBezTo>
                    <a:cubicBezTo>
                      <a:pt x="19811" y="124"/>
                      <a:pt x="19803" y="116"/>
                      <a:pt x="19788" y="101"/>
                    </a:cubicBezTo>
                    <a:cubicBezTo>
                      <a:pt x="19788" y="74"/>
                      <a:pt x="19776" y="59"/>
                      <a:pt x="19762" y="59"/>
                    </a:cubicBezTo>
                    <a:cubicBezTo>
                      <a:pt x="19746" y="59"/>
                      <a:pt x="19727" y="81"/>
                      <a:pt x="19727" y="131"/>
                    </a:cubicBezTo>
                    <a:cubicBezTo>
                      <a:pt x="19712" y="147"/>
                      <a:pt x="19697" y="154"/>
                      <a:pt x="19682" y="154"/>
                    </a:cubicBezTo>
                    <a:cubicBezTo>
                      <a:pt x="19666" y="154"/>
                      <a:pt x="19651" y="147"/>
                      <a:pt x="19636" y="131"/>
                    </a:cubicBezTo>
                    <a:cubicBezTo>
                      <a:pt x="19636" y="81"/>
                      <a:pt x="19618" y="59"/>
                      <a:pt x="19601" y="59"/>
                    </a:cubicBezTo>
                    <a:cubicBezTo>
                      <a:pt x="19588" y="59"/>
                      <a:pt x="19575" y="74"/>
                      <a:pt x="19575" y="101"/>
                    </a:cubicBezTo>
                    <a:cubicBezTo>
                      <a:pt x="19545" y="131"/>
                      <a:pt x="19514" y="131"/>
                      <a:pt x="19514" y="131"/>
                    </a:cubicBezTo>
                    <a:cubicBezTo>
                      <a:pt x="19514" y="101"/>
                      <a:pt x="19150" y="71"/>
                      <a:pt x="18785" y="71"/>
                    </a:cubicBezTo>
                    <a:cubicBezTo>
                      <a:pt x="18755" y="71"/>
                      <a:pt x="18724" y="131"/>
                      <a:pt x="18724" y="162"/>
                    </a:cubicBezTo>
                    <a:cubicBezTo>
                      <a:pt x="18724" y="188"/>
                      <a:pt x="18724" y="197"/>
                      <a:pt x="18720" y="197"/>
                    </a:cubicBezTo>
                    <a:cubicBezTo>
                      <a:pt x="18713" y="197"/>
                      <a:pt x="18698" y="179"/>
                      <a:pt x="18663" y="162"/>
                    </a:cubicBezTo>
                    <a:cubicBezTo>
                      <a:pt x="18648" y="101"/>
                      <a:pt x="18625" y="71"/>
                      <a:pt x="18610" y="71"/>
                    </a:cubicBezTo>
                    <a:cubicBezTo>
                      <a:pt x="18595" y="71"/>
                      <a:pt x="18587" y="101"/>
                      <a:pt x="18603" y="162"/>
                    </a:cubicBezTo>
                    <a:cubicBezTo>
                      <a:pt x="18618" y="192"/>
                      <a:pt x="18625" y="207"/>
                      <a:pt x="18622" y="207"/>
                    </a:cubicBezTo>
                    <a:cubicBezTo>
                      <a:pt x="18618" y="207"/>
                      <a:pt x="18603" y="192"/>
                      <a:pt x="18572" y="162"/>
                    </a:cubicBezTo>
                    <a:cubicBezTo>
                      <a:pt x="18542" y="147"/>
                      <a:pt x="18527" y="139"/>
                      <a:pt x="18515" y="139"/>
                    </a:cubicBezTo>
                    <a:cubicBezTo>
                      <a:pt x="18504" y="139"/>
                      <a:pt x="18496" y="147"/>
                      <a:pt x="18481" y="162"/>
                    </a:cubicBezTo>
                    <a:cubicBezTo>
                      <a:pt x="18481" y="177"/>
                      <a:pt x="18473" y="185"/>
                      <a:pt x="18466" y="185"/>
                    </a:cubicBezTo>
                    <a:cubicBezTo>
                      <a:pt x="18458" y="185"/>
                      <a:pt x="18451" y="177"/>
                      <a:pt x="18451" y="162"/>
                    </a:cubicBezTo>
                    <a:cubicBezTo>
                      <a:pt x="18409" y="141"/>
                      <a:pt x="18381" y="105"/>
                      <a:pt x="18368" y="105"/>
                    </a:cubicBezTo>
                    <a:cubicBezTo>
                      <a:pt x="18362" y="105"/>
                      <a:pt x="18359" y="113"/>
                      <a:pt x="18359" y="131"/>
                    </a:cubicBezTo>
                    <a:cubicBezTo>
                      <a:pt x="18359" y="131"/>
                      <a:pt x="18329" y="131"/>
                      <a:pt x="18268" y="71"/>
                    </a:cubicBezTo>
                    <a:cubicBezTo>
                      <a:pt x="18260" y="63"/>
                      <a:pt x="18252" y="59"/>
                      <a:pt x="18244" y="59"/>
                    </a:cubicBezTo>
                    <a:cubicBezTo>
                      <a:pt x="18222" y="59"/>
                      <a:pt x="18199" y="87"/>
                      <a:pt x="18177" y="131"/>
                    </a:cubicBezTo>
                    <a:cubicBezTo>
                      <a:pt x="18116" y="162"/>
                      <a:pt x="18071" y="177"/>
                      <a:pt x="18048" y="177"/>
                    </a:cubicBezTo>
                    <a:cubicBezTo>
                      <a:pt x="18025" y="177"/>
                      <a:pt x="18025" y="162"/>
                      <a:pt x="18055" y="131"/>
                    </a:cubicBezTo>
                    <a:cubicBezTo>
                      <a:pt x="18068" y="93"/>
                      <a:pt x="18038" y="76"/>
                      <a:pt x="17997" y="76"/>
                    </a:cubicBezTo>
                    <a:cubicBezTo>
                      <a:pt x="17940" y="76"/>
                      <a:pt x="17860" y="109"/>
                      <a:pt x="17843" y="162"/>
                    </a:cubicBezTo>
                    <a:cubicBezTo>
                      <a:pt x="17825" y="197"/>
                      <a:pt x="17818" y="212"/>
                      <a:pt x="17814" y="212"/>
                    </a:cubicBezTo>
                    <a:cubicBezTo>
                      <a:pt x="17812" y="212"/>
                      <a:pt x="17812" y="205"/>
                      <a:pt x="17812" y="192"/>
                    </a:cubicBezTo>
                    <a:cubicBezTo>
                      <a:pt x="17812" y="162"/>
                      <a:pt x="17782" y="162"/>
                      <a:pt x="17782" y="162"/>
                    </a:cubicBezTo>
                    <a:cubicBezTo>
                      <a:pt x="17721" y="162"/>
                      <a:pt x="17691" y="162"/>
                      <a:pt x="17691" y="131"/>
                    </a:cubicBezTo>
                    <a:cubicBezTo>
                      <a:pt x="17691" y="131"/>
                      <a:pt x="17660" y="131"/>
                      <a:pt x="17569" y="162"/>
                    </a:cubicBezTo>
                    <a:cubicBezTo>
                      <a:pt x="17546" y="185"/>
                      <a:pt x="17514" y="195"/>
                      <a:pt x="17480" y="195"/>
                    </a:cubicBezTo>
                    <a:cubicBezTo>
                      <a:pt x="17424" y="195"/>
                      <a:pt x="17364" y="169"/>
                      <a:pt x="17326" y="131"/>
                    </a:cubicBezTo>
                    <a:lnTo>
                      <a:pt x="17265" y="162"/>
                    </a:lnTo>
                    <a:cubicBezTo>
                      <a:pt x="17228" y="199"/>
                      <a:pt x="17202" y="225"/>
                      <a:pt x="17187" y="225"/>
                    </a:cubicBezTo>
                    <a:cubicBezTo>
                      <a:pt x="17178" y="225"/>
                      <a:pt x="17174" y="215"/>
                      <a:pt x="17174" y="192"/>
                    </a:cubicBezTo>
                    <a:lnTo>
                      <a:pt x="17174" y="162"/>
                    </a:lnTo>
                    <a:cubicBezTo>
                      <a:pt x="17162" y="185"/>
                      <a:pt x="17133" y="195"/>
                      <a:pt x="17101" y="195"/>
                    </a:cubicBezTo>
                    <a:cubicBezTo>
                      <a:pt x="17050" y="195"/>
                      <a:pt x="16992" y="169"/>
                      <a:pt x="16992" y="131"/>
                    </a:cubicBezTo>
                    <a:cubicBezTo>
                      <a:pt x="16992" y="71"/>
                      <a:pt x="16992" y="71"/>
                      <a:pt x="16931" y="71"/>
                    </a:cubicBezTo>
                    <a:lnTo>
                      <a:pt x="16931" y="131"/>
                    </a:lnTo>
                    <a:cubicBezTo>
                      <a:pt x="16931" y="162"/>
                      <a:pt x="16931" y="192"/>
                      <a:pt x="16900" y="192"/>
                    </a:cubicBezTo>
                    <a:cubicBezTo>
                      <a:pt x="16870" y="192"/>
                      <a:pt x="16809" y="192"/>
                      <a:pt x="16809" y="162"/>
                    </a:cubicBezTo>
                    <a:cubicBezTo>
                      <a:pt x="16788" y="141"/>
                      <a:pt x="16767" y="105"/>
                      <a:pt x="16756" y="105"/>
                    </a:cubicBezTo>
                    <a:cubicBezTo>
                      <a:pt x="16751" y="105"/>
                      <a:pt x="16748" y="113"/>
                      <a:pt x="16748" y="131"/>
                    </a:cubicBezTo>
                    <a:cubicBezTo>
                      <a:pt x="16748" y="131"/>
                      <a:pt x="16718" y="131"/>
                      <a:pt x="16657" y="71"/>
                    </a:cubicBezTo>
                    <a:lnTo>
                      <a:pt x="16505" y="71"/>
                    </a:lnTo>
                    <a:cubicBezTo>
                      <a:pt x="16490" y="101"/>
                      <a:pt x="16460" y="116"/>
                      <a:pt x="16433" y="116"/>
                    </a:cubicBezTo>
                    <a:cubicBezTo>
                      <a:pt x="16406" y="116"/>
                      <a:pt x="16384" y="101"/>
                      <a:pt x="16384" y="71"/>
                    </a:cubicBezTo>
                    <a:cubicBezTo>
                      <a:pt x="16384" y="71"/>
                      <a:pt x="16293" y="71"/>
                      <a:pt x="16262" y="131"/>
                    </a:cubicBezTo>
                    <a:cubicBezTo>
                      <a:pt x="16201" y="131"/>
                      <a:pt x="16141" y="131"/>
                      <a:pt x="16141" y="71"/>
                    </a:cubicBezTo>
                    <a:cubicBezTo>
                      <a:pt x="16141" y="55"/>
                      <a:pt x="16141" y="48"/>
                      <a:pt x="16137" y="48"/>
                    </a:cubicBezTo>
                    <a:cubicBezTo>
                      <a:pt x="16133" y="48"/>
                      <a:pt x="16125" y="55"/>
                      <a:pt x="16110" y="71"/>
                    </a:cubicBezTo>
                    <a:cubicBezTo>
                      <a:pt x="16110" y="131"/>
                      <a:pt x="16080" y="131"/>
                      <a:pt x="16019" y="131"/>
                    </a:cubicBezTo>
                    <a:lnTo>
                      <a:pt x="15958" y="131"/>
                    </a:lnTo>
                    <a:cubicBezTo>
                      <a:pt x="15958" y="162"/>
                      <a:pt x="15958" y="162"/>
                      <a:pt x="15928" y="162"/>
                    </a:cubicBezTo>
                    <a:cubicBezTo>
                      <a:pt x="15867" y="162"/>
                      <a:pt x="15745" y="131"/>
                      <a:pt x="15715" y="131"/>
                    </a:cubicBezTo>
                    <a:cubicBezTo>
                      <a:pt x="15593" y="131"/>
                      <a:pt x="15593" y="131"/>
                      <a:pt x="15624" y="162"/>
                    </a:cubicBezTo>
                    <a:cubicBezTo>
                      <a:pt x="15664" y="162"/>
                      <a:pt x="15678" y="175"/>
                      <a:pt x="15655" y="175"/>
                    </a:cubicBezTo>
                    <a:cubicBezTo>
                      <a:pt x="15644" y="175"/>
                      <a:pt x="15624" y="172"/>
                      <a:pt x="15593" y="162"/>
                    </a:cubicBezTo>
                    <a:cubicBezTo>
                      <a:pt x="15563" y="162"/>
                      <a:pt x="15441" y="131"/>
                      <a:pt x="15320" y="131"/>
                    </a:cubicBezTo>
                    <a:cubicBezTo>
                      <a:pt x="15168" y="131"/>
                      <a:pt x="15168" y="131"/>
                      <a:pt x="15168" y="162"/>
                    </a:cubicBezTo>
                    <a:cubicBezTo>
                      <a:pt x="15183" y="192"/>
                      <a:pt x="15183" y="207"/>
                      <a:pt x="15175" y="207"/>
                    </a:cubicBezTo>
                    <a:cubicBezTo>
                      <a:pt x="15168" y="207"/>
                      <a:pt x="15153" y="192"/>
                      <a:pt x="15137" y="162"/>
                    </a:cubicBezTo>
                    <a:cubicBezTo>
                      <a:pt x="15087" y="112"/>
                      <a:pt x="15056" y="89"/>
                      <a:pt x="15037" y="89"/>
                    </a:cubicBezTo>
                    <a:cubicBezTo>
                      <a:pt x="15022" y="89"/>
                      <a:pt x="15016" y="104"/>
                      <a:pt x="15016" y="131"/>
                    </a:cubicBezTo>
                    <a:cubicBezTo>
                      <a:pt x="14955" y="162"/>
                      <a:pt x="14955" y="162"/>
                      <a:pt x="14925" y="162"/>
                    </a:cubicBezTo>
                    <a:cubicBezTo>
                      <a:pt x="14925" y="147"/>
                      <a:pt x="14917" y="139"/>
                      <a:pt x="14898" y="139"/>
                    </a:cubicBezTo>
                    <a:cubicBezTo>
                      <a:pt x="14879" y="139"/>
                      <a:pt x="14849" y="147"/>
                      <a:pt x="14803" y="162"/>
                    </a:cubicBezTo>
                    <a:cubicBezTo>
                      <a:pt x="14773" y="162"/>
                      <a:pt x="14773" y="162"/>
                      <a:pt x="14773" y="131"/>
                    </a:cubicBezTo>
                    <a:lnTo>
                      <a:pt x="14682" y="131"/>
                    </a:lnTo>
                    <a:cubicBezTo>
                      <a:pt x="14656" y="157"/>
                      <a:pt x="14598" y="167"/>
                      <a:pt x="14537" y="167"/>
                    </a:cubicBezTo>
                    <a:cubicBezTo>
                      <a:pt x="14453" y="167"/>
                      <a:pt x="14365" y="149"/>
                      <a:pt x="14347" y="131"/>
                    </a:cubicBezTo>
                    <a:cubicBezTo>
                      <a:pt x="14347" y="131"/>
                      <a:pt x="14286" y="131"/>
                      <a:pt x="14256" y="162"/>
                    </a:cubicBezTo>
                    <a:cubicBezTo>
                      <a:pt x="14241" y="192"/>
                      <a:pt x="14218" y="207"/>
                      <a:pt x="14199" y="207"/>
                    </a:cubicBezTo>
                    <a:cubicBezTo>
                      <a:pt x="14180" y="207"/>
                      <a:pt x="14165" y="192"/>
                      <a:pt x="14165" y="162"/>
                    </a:cubicBezTo>
                    <a:cubicBezTo>
                      <a:pt x="14165" y="116"/>
                      <a:pt x="14165" y="93"/>
                      <a:pt x="14161" y="93"/>
                    </a:cubicBezTo>
                    <a:cubicBezTo>
                      <a:pt x="14157" y="93"/>
                      <a:pt x="14150" y="116"/>
                      <a:pt x="14134" y="162"/>
                    </a:cubicBezTo>
                    <a:cubicBezTo>
                      <a:pt x="14122" y="174"/>
                      <a:pt x="14078" y="182"/>
                      <a:pt x="14035" y="182"/>
                    </a:cubicBezTo>
                    <a:cubicBezTo>
                      <a:pt x="13975" y="182"/>
                      <a:pt x="13916" y="167"/>
                      <a:pt x="13952" y="131"/>
                    </a:cubicBezTo>
                    <a:lnTo>
                      <a:pt x="13952" y="40"/>
                    </a:lnTo>
                    <a:cubicBezTo>
                      <a:pt x="13891" y="71"/>
                      <a:pt x="13861" y="71"/>
                      <a:pt x="13861" y="71"/>
                    </a:cubicBezTo>
                    <a:cubicBezTo>
                      <a:pt x="13861" y="131"/>
                      <a:pt x="13830" y="131"/>
                      <a:pt x="13709" y="131"/>
                    </a:cubicBezTo>
                    <a:cubicBezTo>
                      <a:pt x="13618" y="131"/>
                      <a:pt x="13466" y="162"/>
                      <a:pt x="13375" y="162"/>
                    </a:cubicBezTo>
                    <a:cubicBezTo>
                      <a:pt x="13314" y="162"/>
                      <a:pt x="13192" y="162"/>
                      <a:pt x="13162" y="101"/>
                    </a:cubicBezTo>
                    <a:cubicBezTo>
                      <a:pt x="13101" y="101"/>
                      <a:pt x="13071" y="101"/>
                      <a:pt x="12979" y="162"/>
                    </a:cubicBezTo>
                    <a:cubicBezTo>
                      <a:pt x="12964" y="177"/>
                      <a:pt x="12934" y="185"/>
                      <a:pt x="12907" y="185"/>
                    </a:cubicBezTo>
                    <a:cubicBezTo>
                      <a:pt x="12881" y="185"/>
                      <a:pt x="12858" y="177"/>
                      <a:pt x="12858" y="162"/>
                    </a:cubicBezTo>
                    <a:lnTo>
                      <a:pt x="12827" y="162"/>
                    </a:lnTo>
                    <a:cubicBezTo>
                      <a:pt x="12767" y="192"/>
                      <a:pt x="12706" y="192"/>
                      <a:pt x="12706" y="192"/>
                    </a:cubicBezTo>
                    <a:cubicBezTo>
                      <a:pt x="12706" y="171"/>
                      <a:pt x="12691" y="136"/>
                      <a:pt x="12672" y="136"/>
                    </a:cubicBezTo>
                    <a:cubicBezTo>
                      <a:pt x="12664" y="136"/>
                      <a:pt x="12654" y="143"/>
                      <a:pt x="12645" y="162"/>
                    </a:cubicBezTo>
                    <a:cubicBezTo>
                      <a:pt x="12645" y="192"/>
                      <a:pt x="12584" y="192"/>
                      <a:pt x="12523" y="192"/>
                    </a:cubicBezTo>
                    <a:cubicBezTo>
                      <a:pt x="12459" y="171"/>
                      <a:pt x="11787" y="149"/>
                      <a:pt x="11398" y="149"/>
                    </a:cubicBezTo>
                    <a:cubicBezTo>
                      <a:pt x="11237" y="149"/>
                      <a:pt x="11125" y="153"/>
                      <a:pt x="11125" y="162"/>
                    </a:cubicBezTo>
                    <a:lnTo>
                      <a:pt x="10912" y="162"/>
                    </a:lnTo>
                    <a:cubicBezTo>
                      <a:pt x="10912" y="136"/>
                      <a:pt x="10874" y="127"/>
                      <a:pt x="10821" y="127"/>
                    </a:cubicBezTo>
                    <a:cubicBezTo>
                      <a:pt x="10749" y="127"/>
                      <a:pt x="10648" y="144"/>
                      <a:pt x="10578" y="162"/>
                    </a:cubicBezTo>
                    <a:cubicBezTo>
                      <a:pt x="10548" y="192"/>
                      <a:pt x="10487" y="223"/>
                      <a:pt x="10457" y="223"/>
                    </a:cubicBezTo>
                    <a:cubicBezTo>
                      <a:pt x="10457" y="172"/>
                      <a:pt x="10420" y="150"/>
                      <a:pt x="10371" y="150"/>
                    </a:cubicBezTo>
                    <a:cubicBezTo>
                      <a:pt x="10332" y="150"/>
                      <a:pt x="10285" y="165"/>
                      <a:pt x="10244" y="192"/>
                    </a:cubicBezTo>
                    <a:cubicBezTo>
                      <a:pt x="10229" y="223"/>
                      <a:pt x="10213" y="238"/>
                      <a:pt x="10202" y="238"/>
                    </a:cubicBezTo>
                    <a:cubicBezTo>
                      <a:pt x="10191" y="238"/>
                      <a:pt x="10183" y="223"/>
                      <a:pt x="10183" y="192"/>
                    </a:cubicBezTo>
                    <a:cubicBezTo>
                      <a:pt x="10183" y="165"/>
                      <a:pt x="10165" y="150"/>
                      <a:pt x="10136" y="150"/>
                    </a:cubicBezTo>
                    <a:cubicBezTo>
                      <a:pt x="10101" y="150"/>
                      <a:pt x="10051" y="172"/>
                      <a:pt x="10001" y="223"/>
                    </a:cubicBezTo>
                    <a:cubicBezTo>
                      <a:pt x="9985" y="238"/>
                      <a:pt x="9978" y="245"/>
                      <a:pt x="9970" y="245"/>
                    </a:cubicBezTo>
                    <a:cubicBezTo>
                      <a:pt x="9963" y="245"/>
                      <a:pt x="9955" y="238"/>
                      <a:pt x="9940" y="223"/>
                    </a:cubicBezTo>
                    <a:cubicBezTo>
                      <a:pt x="9904" y="187"/>
                      <a:pt x="9879" y="172"/>
                      <a:pt x="9864" y="172"/>
                    </a:cubicBezTo>
                    <a:cubicBezTo>
                      <a:pt x="9854" y="172"/>
                      <a:pt x="9849" y="180"/>
                      <a:pt x="9849" y="192"/>
                    </a:cubicBezTo>
                    <a:cubicBezTo>
                      <a:pt x="9833" y="238"/>
                      <a:pt x="9811" y="261"/>
                      <a:pt x="9788" y="261"/>
                    </a:cubicBezTo>
                    <a:cubicBezTo>
                      <a:pt x="9765" y="261"/>
                      <a:pt x="9742" y="238"/>
                      <a:pt x="9727" y="192"/>
                    </a:cubicBezTo>
                    <a:cubicBezTo>
                      <a:pt x="9681" y="162"/>
                      <a:pt x="9659" y="147"/>
                      <a:pt x="9643" y="147"/>
                    </a:cubicBezTo>
                    <a:cubicBezTo>
                      <a:pt x="9628" y="147"/>
                      <a:pt x="9621" y="162"/>
                      <a:pt x="9605" y="192"/>
                    </a:cubicBezTo>
                    <a:cubicBezTo>
                      <a:pt x="9588" y="245"/>
                      <a:pt x="9519" y="278"/>
                      <a:pt x="9458" y="278"/>
                    </a:cubicBezTo>
                    <a:cubicBezTo>
                      <a:pt x="9414" y="278"/>
                      <a:pt x="9375" y="261"/>
                      <a:pt x="9362" y="223"/>
                    </a:cubicBezTo>
                    <a:cubicBezTo>
                      <a:pt x="9332" y="238"/>
                      <a:pt x="9309" y="238"/>
                      <a:pt x="9294" y="238"/>
                    </a:cubicBezTo>
                    <a:cubicBezTo>
                      <a:pt x="9279" y="238"/>
                      <a:pt x="9271" y="238"/>
                      <a:pt x="9271" y="253"/>
                    </a:cubicBezTo>
                    <a:lnTo>
                      <a:pt x="9241" y="223"/>
                    </a:lnTo>
                    <a:lnTo>
                      <a:pt x="9150" y="223"/>
                    </a:lnTo>
                    <a:lnTo>
                      <a:pt x="9150" y="283"/>
                    </a:lnTo>
                    <a:cubicBezTo>
                      <a:pt x="9119" y="283"/>
                      <a:pt x="8846" y="283"/>
                      <a:pt x="8572" y="314"/>
                    </a:cubicBezTo>
                    <a:cubicBezTo>
                      <a:pt x="8146" y="405"/>
                      <a:pt x="8055" y="435"/>
                      <a:pt x="8116" y="466"/>
                    </a:cubicBezTo>
                    <a:cubicBezTo>
                      <a:pt x="8131" y="496"/>
                      <a:pt x="8124" y="511"/>
                      <a:pt x="8105" y="511"/>
                    </a:cubicBezTo>
                    <a:cubicBezTo>
                      <a:pt x="8086" y="511"/>
                      <a:pt x="8055" y="496"/>
                      <a:pt x="8025" y="466"/>
                    </a:cubicBezTo>
                    <a:cubicBezTo>
                      <a:pt x="8010" y="481"/>
                      <a:pt x="7979" y="481"/>
                      <a:pt x="7941" y="481"/>
                    </a:cubicBezTo>
                    <a:cubicBezTo>
                      <a:pt x="7903" y="481"/>
                      <a:pt x="7858" y="481"/>
                      <a:pt x="7812" y="496"/>
                    </a:cubicBezTo>
                    <a:cubicBezTo>
                      <a:pt x="7751" y="496"/>
                      <a:pt x="7704" y="510"/>
                      <a:pt x="7679" y="510"/>
                    </a:cubicBezTo>
                    <a:cubicBezTo>
                      <a:pt x="7667" y="510"/>
                      <a:pt x="7660" y="506"/>
                      <a:pt x="7660" y="496"/>
                    </a:cubicBezTo>
                    <a:lnTo>
                      <a:pt x="7599" y="496"/>
                    </a:lnTo>
                    <a:cubicBezTo>
                      <a:pt x="7539" y="587"/>
                      <a:pt x="7326" y="679"/>
                      <a:pt x="7174" y="679"/>
                    </a:cubicBezTo>
                    <a:cubicBezTo>
                      <a:pt x="7113" y="709"/>
                      <a:pt x="7083" y="709"/>
                      <a:pt x="6991" y="770"/>
                    </a:cubicBezTo>
                    <a:cubicBezTo>
                      <a:pt x="6956" y="805"/>
                      <a:pt x="6941" y="820"/>
                      <a:pt x="6923" y="820"/>
                    </a:cubicBezTo>
                    <a:cubicBezTo>
                      <a:pt x="6910" y="820"/>
                      <a:pt x="6895" y="813"/>
                      <a:pt x="6870" y="800"/>
                    </a:cubicBezTo>
                    <a:cubicBezTo>
                      <a:pt x="6870" y="795"/>
                      <a:pt x="6862" y="792"/>
                      <a:pt x="6848" y="792"/>
                    </a:cubicBezTo>
                    <a:cubicBezTo>
                      <a:pt x="6790" y="792"/>
                      <a:pt x="6632" y="842"/>
                      <a:pt x="6657" y="891"/>
                    </a:cubicBezTo>
                    <a:lnTo>
                      <a:pt x="6596" y="891"/>
                    </a:lnTo>
                    <a:cubicBezTo>
                      <a:pt x="6590" y="886"/>
                      <a:pt x="6585" y="883"/>
                      <a:pt x="6579" y="883"/>
                    </a:cubicBezTo>
                    <a:cubicBezTo>
                      <a:pt x="6555" y="883"/>
                      <a:pt x="6535" y="928"/>
                      <a:pt x="6535" y="952"/>
                    </a:cubicBezTo>
                    <a:cubicBezTo>
                      <a:pt x="6551" y="983"/>
                      <a:pt x="6551" y="998"/>
                      <a:pt x="6535" y="998"/>
                    </a:cubicBezTo>
                    <a:cubicBezTo>
                      <a:pt x="6520" y="998"/>
                      <a:pt x="6490" y="983"/>
                      <a:pt x="6444" y="952"/>
                    </a:cubicBezTo>
                    <a:cubicBezTo>
                      <a:pt x="6427" y="917"/>
                      <a:pt x="6409" y="902"/>
                      <a:pt x="6403" y="902"/>
                    </a:cubicBezTo>
                    <a:cubicBezTo>
                      <a:pt x="6399" y="902"/>
                      <a:pt x="6401" y="909"/>
                      <a:pt x="6414" y="922"/>
                    </a:cubicBezTo>
                    <a:cubicBezTo>
                      <a:pt x="6384" y="983"/>
                      <a:pt x="6353" y="1013"/>
                      <a:pt x="6292" y="1013"/>
                    </a:cubicBezTo>
                    <a:cubicBezTo>
                      <a:pt x="6262" y="1013"/>
                      <a:pt x="6232" y="1043"/>
                      <a:pt x="6262" y="1104"/>
                    </a:cubicBezTo>
                    <a:cubicBezTo>
                      <a:pt x="6262" y="1135"/>
                      <a:pt x="6232" y="1165"/>
                      <a:pt x="6201" y="1165"/>
                    </a:cubicBezTo>
                    <a:cubicBezTo>
                      <a:pt x="6171" y="1135"/>
                      <a:pt x="6171" y="1135"/>
                      <a:pt x="6201" y="1104"/>
                    </a:cubicBezTo>
                    <a:lnTo>
                      <a:pt x="6201" y="1104"/>
                    </a:lnTo>
                    <a:lnTo>
                      <a:pt x="6110" y="1135"/>
                    </a:lnTo>
                    <a:cubicBezTo>
                      <a:pt x="6080" y="1135"/>
                      <a:pt x="5988" y="1135"/>
                      <a:pt x="5988" y="1104"/>
                    </a:cubicBezTo>
                    <a:cubicBezTo>
                      <a:pt x="5928" y="1104"/>
                      <a:pt x="5897" y="1104"/>
                      <a:pt x="5958" y="1165"/>
                    </a:cubicBezTo>
                    <a:cubicBezTo>
                      <a:pt x="5988" y="1226"/>
                      <a:pt x="5988" y="1195"/>
                      <a:pt x="5928" y="1256"/>
                    </a:cubicBezTo>
                    <a:cubicBezTo>
                      <a:pt x="5887" y="1256"/>
                      <a:pt x="5860" y="1270"/>
                      <a:pt x="5847" y="1270"/>
                    </a:cubicBezTo>
                    <a:cubicBezTo>
                      <a:pt x="5840" y="1270"/>
                      <a:pt x="5836" y="1266"/>
                      <a:pt x="5836" y="1256"/>
                    </a:cubicBezTo>
                    <a:cubicBezTo>
                      <a:pt x="5821" y="1241"/>
                      <a:pt x="5814" y="1233"/>
                      <a:pt x="5802" y="1233"/>
                    </a:cubicBezTo>
                    <a:cubicBezTo>
                      <a:pt x="5791" y="1233"/>
                      <a:pt x="5776" y="1241"/>
                      <a:pt x="5745" y="1256"/>
                    </a:cubicBezTo>
                    <a:cubicBezTo>
                      <a:pt x="5624" y="1317"/>
                      <a:pt x="5563" y="1469"/>
                      <a:pt x="5563" y="1560"/>
                    </a:cubicBezTo>
                    <a:cubicBezTo>
                      <a:pt x="5578" y="1590"/>
                      <a:pt x="5586" y="1606"/>
                      <a:pt x="5582" y="1606"/>
                    </a:cubicBezTo>
                    <a:cubicBezTo>
                      <a:pt x="5578" y="1606"/>
                      <a:pt x="5563" y="1590"/>
                      <a:pt x="5532" y="1560"/>
                    </a:cubicBezTo>
                    <a:cubicBezTo>
                      <a:pt x="5524" y="1551"/>
                      <a:pt x="5515" y="1547"/>
                      <a:pt x="5506" y="1547"/>
                    </a:cubicBezTo>
                    <a:cubicBezTo>
                      <a:pt x="5484" y="1547"/>
                      <a:pt x="5463" y="1569"/>
                      <a:pt x="5441" y="1590"/>
                    </a:cubicBezTo>
                    <a:cubicBezTo>
                      <a:pt x="5441" y="1601"/>
                      <a:pt x="5438" y="1604"/>
                      <a:pt x="5434" y="1604"/>
                    </a:cubicBezTo>
                    <a:cubicBezTo>
                      <a:pt x="5428" y="1604"/>
                      <a:pt x="5421" y="1590"/>
                      <a:pt x="5441" y="1590"/>
                    </a:cubicBezTo>
                    <a:cubicBezTo>
                      <a:pt x="5411" y="1560"/>
                      <a:pt x="5472" y="1530"/>
                      <a:pt x="5502" y="1499"/>
                    </a:cubicBezTo>
                    <a:lnTo>
                      <a:pt x="5472" y="1469"/>
                    </a:lnTo>
                    <a:cubicBezTo>
                      <a:pt x="5455" y="1461"/>
                      <a:pt x="5441" y="1457"/>
                      <a:pt x="5429" y="1457"/>
                    </a:cubicBezTo>
                    <a:cubicBezTo>
                      <a:pt x="5397" y="1457"/>
                      <a:pt x="5380" y="1485"/>
                      <a:pt x="5380" y="1530"/>
                    </a:cubicBezTo>
                    <a:cubicBezTo>
                      <a:pt x="5363" y="1565"/>
                      <a:pt x="5355" y="1580"/>
                      <a:pt x="5340" y="1580"/>
                    </a:cubicBezTo>
                    <a:cubicBezTo>
                      <a:pt x="5329" y="1580"/>
                      <a:pt x="5314" y="1573"/>
                      <a:pt x="5289" y="1560"/>
                    </a:cubicBezTo>
                    <a:cubicBezTo>
                      <a:pt x="5259" y="1560"/>
                      <a:pt x="5198" y="1560"/>
                      <a:pt x="5198" y="1590"/>
                    </a:cubicBezTo>
                    <a:cubicBezTo>
                      <a:pt x="5198" y="1590"/>
                      <a:pt x="5137" y="1621"/>
                      <a:pt x="5077" y="1621"/>
                    </a:cubicBezTo>
                    <a:cubicBezTo>
                      <a:pt x="5016" y="1651"/>
                      <a:pt x="4985" y="1682"/>
                      <a:pt x="4985" y="1712"/>
                    </a:cubicBezTo>
                    <a:cubicBezTo>
                      <a:pt x="5016" y="1742"/>
                      <a:pt x="4985" y="1742"/>
                      <a:pt x="4925" y="1773"/>
                    </a:cubicBezTo>
                    <a:cubicBezTo>
                      <a:pt x="4894" y="1803"/>
                      <a:pt x="4864" y="1834"/>
                      <a:pt x="4894" y="1864"/>
                    </a:cubicBezTo>
                    <a:cubicBezTo>
                      <a:pt x="4894" y="1894"/>
                      <a:pt x="4894" y="1925"/>
                      <a:pt x="4803" y="1986"/>
                    </a:cubicBezTo>
                    <a:cubicBezTo>
                      <a:pt x="4785" y="2021"/>
                      <a:pt x="4778" y="2036"/>
                      <a:pt x="4762" y="2036"/>
                    </a:cubicBezTo>
                    <a:cubicBezTo>
                      <a:pt x="4752" y="2036"/>
                      <a:pt x="4737" y="2029"/>
                      <a:pt x="4712" y="2016"/>
                    </a:cubicBezTo>
                    <a:cubicBezTo>
                      <a:pt x="4702" y="2006"/>
                      <a:pt x="4691" y="2003"/>
                      <a:pt x="4681" y="2003"/>
                    </a:cubicBezTo>
                    <a:cubicBezTo>
                      <a:pt x="4661" y="2003"/>
                      <a:pt x="4641" y="2016"/>
                      <a:pt x="4621" y="2016"/>
                    </a:cubicBezTo>
                    <a:cubicBezTo>
                      <a:pt x="4621" y="2016"/>
                      <a:pt x="4590" y="2046"/>
                      <a:pt x="4529" y="2046"/>
                    </a:cubicBezTo>
                    <a:cubicBezTo>
                      <a:pt x="4469" y="2046"/>
                      <a:pt x="4499" y="2077"/>
                      <a:pt x="4499" y="2077"/>
                    </a:cubicBezTo>
                    <a:cubicBezTo>
                      <a:pt x="4529" y="2107"/>
                      <a:pt x="4529" y="2138"/>
                      <a:pt x="4529" y="2138"/>
                    </a:cubicBezTo>
                    <a:cubicBezTo>
                      <a:pt x="4520" y="2146"/>
                      <a:pt x="4509" y="2150"/>
                      <a:pt x="4496" y="2150"/>
                    </a:cubicBezTo>
                    <a:cubicBezTo>
                      <a:pt x="4466" y="2150"/>
                      <a:pt x="4429" y="2129"/>
                      <a:pt x="4408" y="2107"/>
                    </a:cubicBezTo>
                    <a:cubicBezTo>
                      <a:pt x="4383" y="2095"/>
                      <a:pt x="4368" y="2087"/>
                      <a:pt x="4361" y="2087"/>
                    </a:cubicBezTo>
                    <a:cubicBezTo>
                      <a:pt x="4352" y="2087"/>
                      <a:pt x="4360" y="2102"/>
                      <a:pt x="4377" y="2138"/>
                    </a:cubicBezTo>
                    <a:cubicBezTo>
                      <a:pt x="4408" y="2168"/>
                      <a:pt x="4377" y="2198"/>
                      <a:pt x="4317" y="2229"/>
                    </a:cubicBezTo>
                    <a:cubicBezTo>
                      <a:pt x="4272" y="2273"/>
                      <a:pt x="4211" y="2301"/>
                      <a:pt x="4182" y="2301"/>
                    </a:cubicBezTo>
                    <a:cubicBezTo>
                      <a:pt x="4171" y="2301"/>
                      <a:pt x="4165" y="2298"/>
                      <a:pt x="4165" y="2290"/>
                    </a:cubicBezTo>
                    <a:cubicBezTo>
                      <a:pt x="4104" y="2290"/>
                      <a:pt x="4104" y="2350"/>
                      <a:pt x="4104" y="2350"/>
                    </a:cubicBezTo>
                    <a:cubicBezTo>
                      <a:pt x="4073" y="2411"/>
                      <a:pt x="4043" y="2442"/>
                      <a:pt x="3921" y="2472"/>
                    </a:cubicBezTo>
                    <a:cubicBezTo>
                      <a:pt x="3739" y="2563"/>
                      <a:pt x="3739" y="2563"/>
                      <a:pt x="3769" y="2594"/>
                    </a:cubicBezTo>
                    <a:cubicBezTo>
                      <a:pt x="3791" y="2615"/>
                      <a:pt x="3797" y="2637"/>
                      <a:pt x="3778" y="2637"/>
                    </a:cubicBezTo>
                    <a:cubicBezTo>
                      <a:pt x="3769" y="2637"/>
                      <a:pt x="3757" y="2633"/>
                      <a:pt x="3739" y="2624"/>
                    </a:cubicBezTo>
                    <a:cubicBezTo>
                      <a:pt x="3678" y="2624"/>
                      <a:pt x="3678" y="2685"/>
                      <a:pt x="3618" y="2746"/>
                    </a:cubicBezTo>
                    <a:cubicBezTo>
                      <a:pt x="3618" y="2806"/>
                      <a:pt x="3648" y="2867"/>
                      <a:pt x="3678" y="2897"/>
                    </a:cubicBezTo>
                    <a:cubicBezTo>
                      <a:pt x="3739" y="2928"/>
                      <a:pt x="3739" y="2928"/>
                      <a:pt x="3648" y="2958"/>
                    </a:cubicBezTo>
                    <a:cubicBezTo>
                      <a:pt x="3633" y="2973"/>
                      <a:pt x="3610" y="2981"/>
                      <a:pt x="3591" y="2981"/>
                    </a:cubicBezTo>
                    <a:cubicBezTo>
                      <a:pt x="3572" y="2981"/>
                      <a:pt x="3557" y="2973"/>
                      <a:pt x="3557" y="2958"/>
                    </a:cubicBezTo>
                    <a:cubicBezTo>
                      <a:pt x="3526" y="2928"/>
                      <a:pt x="3557" y="2928"/>
                      <a:pt x="3557" y="2928"/>
                    </a:cubicBezTo>
                    <a:lnTo>
                      <a:pt x="3587" y="2897"/>
                    </a:lnTo>
                    <a:cubicBezTo>
                      <a:pt x="3570" y="2880"/>
                      <a:pt x="3552" y="2862"/>
                      <a:pt x="3529" y="2862"/>
                    </a:cubicBezTo>
                    <a:cubicBezTo>
                      <a:pt x="3511" y="2862"/>
                      <a:pt x="3491" y="2872"/>
                      <a:pt x="3466" y="2897"/>
                    </a:cubicBezTo>
                    <a:cubicBezTo>
                      <a:pt x="3435" y="2897"/>
                      <a:pt x="3405" y="2928"/>
                      <a:pt x="3405" y="2958"/>
                    </a:cubicBezTo>
                    <a:cubicBezTo>
                      <a:pt x="3374" y="2958"/>
                      <a:pt x="3314" y="3019"/>
                      <a:pt x="3253" y="3049"/>
                    </a:cubicBezTo>
                    <a:cubicBezTo>
                      <a:pt x="3192" y="3110"/>
                      <a:pt x="3101" y="3201"/>
                      <a:pt x="3040" y="3201"/>
                    </a:cubicBezTo>
                    <a:cubicBezTo>
                      <a:pt x="2979" y="3262"/>
                      <a:pt x="2949" y="3293"/>
                      <a:pt x="2979" y="3323"/>
                    </a:cubicBezTo>
                    <a:cubicBezTo>
                      <a:pt x="3001" y="3345"/>
                      <a:pt x="2992" y="3366"/>
                      <a:pt x="2974" y="3366"/>
                    </a:cubicBezTo>
                    <a:cubicBezTo>
                      <a:pt x="2967" y="3366"/>
                      <a:pt x="2958" y="3362"/>
                      <a:pt x="2949" y="3353"/>
                    </a:cubicBezTo>
                    <a:cubicBezTo>
                      <a:pt x="2888" y="3353"/>
                      <a:pt x="2493" y="3718"/>
                      <a:pt x="2523" y="3809"/>
                    </a:cubicBezTo>
                    <a:cubicBezTo>
                      <a:pt x="2523" y="3809"/>
                      <a:pt x="2493" y="3840"/>
                      <a:pt x="2462" y="3870"/>
                    </a:cubicBezTo>
                    <a:cubicBezTo>
                      <a:pt x="2371" y="3901"/>
                      <a:pt x="2219" y="4083"/>
                      <a:pt x="2219" y="4144"/>
                    </a:cubicBezTo>
                    <a:cubicBezTo>
                      <a:pt x="2219" y="4144"/>
                      <a:pt x="2189" y="4174"/>
                      <a:pt x="2159" y="4235"/>
                    </a:cubicBezTo>
                    <a:cubicBezTo>
                      <a:pt x="2067" y="4296"/>
                      <a:pt x="2037" y="4326"/>
                      <a:pt x="2037" y="4356"/>
                    </a:cubicBezTo>
                    <a:cubicBezTo>
                      <a:pt x="2037" y="4401"/>
                      <a:pt x="2053" y="4429"/>
                      <a:pt x="2050" y="4429"/>
                    </a:cubicBezTo>
                    <a:cubicBezTo>
                      <a:pt x="2049" y="4429"/>
                      <a:pt x="2045" y="4425"/>
                      <a:pt x="2037" y="4417"/>
                    </a:cubicBezTo>
                    <a:cubicBezTo>
                      <a:pt x="2033" y="4413"/>
                      <a:pt x="2029" y="4411"/>
                      <a:pt x="2025" y="4411"/>
                    </a:cubicBezTo>
                    <a:cubicBezTo>
                      <a:pt x="1997" y="4411"/>
                      <a:pt x="1960" y="4494"/>
                      <a:pt x="1855" y="4600"/>
                    </a:cubicBezTo>
                    <a:cubicBezTo>
                      <a:pt x="1763" y="4721"/>
                      <a:pt x="1763" y="4721"/>
                      <a:pt x="1824" y="4721"/>
                    </a:cubicBezTo>
                    <a:cubicBezTo>
                      <a:pt x="1770" y="4811"/>
                      <a:pt x="1748" y="4837"/>
                      <a:pt x="1733" y="4837"/>
                    </a:cubicBezTo>
                    <a:cubicBezTo>
                      <a:pt x="1722" y="4837"/>
                      <a:pt x="1715" y="4825"/>
                      <a:pt x="1703" y="4812"/>
                    </a:cubicBezTo>
                    <a:cubicBezTo>
                      <a:pt x="1694" y="4795"/>
                      <a:pt x="1683" y="4788"/>
                      <a:pt x="1673" y="4788"/>
                    </a:cubicBezTo>
                    <a:cubicBezTo>
                      <a:pt x="1648" y="4788"/>
                      <a:pt x="1628" y="4838"/>
                      <a:pt x="1672" y="4904"/>
                    </a:cubicBezTo>
                    <a:cubicBezTo>
                      <a:pt x="1697" y="4979"/>
                      <a:pt x="1681" y="5033"/>
                      <a:pt x="1658" y="5033"/>
                    </a:cubicBezTo>
                    <a:cubicBezTo>
                      <a:pt x="1653" y="5033"/>
                      <a:pt x="1647" y="5031"/>
                      <a:pt x="1642" y="5025"/>
                    </a:cubicBezTo>
                    <a:cubicBezTo>
                      <a:pt x="1611" y="5025"/>
                      <a:pt x="1642" y="4995"/>
                      <a:pt x="1642" y="4934"/>
                    </a:cubicBezTo>
                    <a:cubicBezTo>
                      <a:pt x="1642" y="4934"/>
                      <a:pt x="1642" y="4934"/>
                      <a:pt x="1611" y="4904"/>
                    </a:cubicBezTo>
                    <a:cubicBezTo>
                      <a:pt x="1581" y="4934"/>
                      <a:pt x="1581" y="4934"/>
                      <a:pt x="1581" y="4995"/>
                    </a:cubicBezTo>
                    <a:cubicBezTo>
                      <a:pt x="1581" y="4995"/>
                      <a:pt x="1551" y="5025"/>
                      <a:pt x="1551" y="5086"/>
                    </a:cubicBezTo>
                    <a:cubicBezTo>
                      <a:pt x="1581" y="5147"/>
                      <a:pt x="1611" y="5147"/>
                      <a:pt x="1642" y="5147"/>
                    </a:cubicBezTo>
                    <a:cubicBezTo>
                      <a:pt x="1658" y="5139"/>
                      <a:pt x="1668" y="5135"/>
                      <a:pt x="1673" y="5135"/>
                    </a:cubicBezTo>
                    <a:cubicBezTo>
                      <a:pt x="1688" y="5135"/>
                      <a:pt x="1672" y="5163"/>
                      <a:pt x="1672" y="5208"/>
                    </a:cubicBezTo>
                    <a:cubicBezTo>
                      <a:pt x="1634" y="5220"/>
                      <a:pt x="1607" y="5228"/>
                      <a:pt x="1588" y="5228"/>
                    </a:cubicBezTo>
                    <a:cubicBezTo>
                      <a:pt x="1561" y="5228"/>
                      <a:pt x="1551" y="5213"/>
                      <a:pt x="1551" y="5177"/>
                    </a:cubicBezTo>
                    <a:cubicBezTo>
                      <a:pt x="1581" y="5147"/>
                      <a:pt x="1551" y="5116"/>
                      <a:pt x="1520" y="5086"/>
                    </a:cubicBezTo>
                    <a:cubicBezTo>
                      <a:pt x="1490" y="5086"/>
                      <a:pt x="1429" y="5299"/>
                      <a:pt x="1459" y="5360"/>
                    </a:cubicBezTo>
                    <a:lnTo>
                      <a:pt x="1429" y="5329"/>
                    </a:lnTo>
                    <a:cubicBezTo>
                      <a:pt x="1399" y="5329"/>
                      <a:pt x="1368" y="5390"/>
                      <a:pt x="1338" y="5451"/>
                    </a:cubicBezTo>
                    <a:cubicBezTo>
                      <a:pt x="1277" y="5542"/>
                      <a:pt x="1247" y="5572"/>
                      <a:pt x="1277" y="5572"/>
                    </a:cubicBezTo>
                    <a:cubicBezTo>
                      <a:pt x="1307" y="5603"/>
                      <a:pt x="1338" y="5633"/>
                      <a:pt x="1338" y="5663"/>
                    </a:cubicBezTo>
                    <a:cubicBezTo>
                      <a:pt x="1338" y="5648"/>
                      <a:pt x="1345" y="5641"/>
                      <a:pt x="1357" y="5641"/>
                    </a:cubicBezTo>
                    <a:cubicBezTo>
                      <a:pt x="1368" y="5641"/>
                      <a:pt x="1383" y="5648"/>
                      <a:pt x="1399" y="5663"/>
                    </a:cubicBezTo>
                    <a:cubicBezTo>
                      <a:pt x="1399" y="5663"/>
                      <a:pt x="1338" y="5694"/>
                      <a:pt x="1277" y="5724"/>
                    </a:cubicBezTo>
                    <a:cubicBezTo>
                      <a:pt x="1186" y="5755"/>
                      <a:pt x="1125" y="5815"/>
                      <a:pt x="1034" y="5967"/>
                    </a:cubicBezTo>
                    <a:cubicBezTo>
                      <a:pt x="1003" y="6028"/>
                      <a:pt x="943" y="6150"/>
                      <a:pt x="912" y="6180"/>
                    </a:cubicBezTo>
                    <a:cubicBezTo>
                      <a:pt x="851" y="6241"/>
                      <a:pt x="851" y="6271"/>
                      <a:pt x="882" y="6302"/>
                    </a:cubicBezTo>
                    <a:lnTo>
                      <a:pt x="851" y="6363"/>
                    </a:lnTo>
                    <a:cubicBezTo>
                      <a:pt x="791" y="6393"/>
                      <a:pt x="760" y="6454"/>
                      <a:pt x="791" y="6484"/>
                    </a:cubicBezTo>
                    <a:cubicBezTo>
                      <a:pt x="791" y="6545"/>
                      <a:pt x="760" y="6545"/>
                      <a:pt x="730" y="6606"/>
                    </a:cubicBezTo>
                    <a:cubicBezTo>
                      <a:pt x="639" y="6636"/>
                      <a:pt x="639" y="6636"/>
                      <a:pt x="760" y="6636"/>
                    </a:cubicBezTo>
                    <a:cubicBezTo>
                      <a:pt x="766" y="6642"/>
                      <a:pt x="773" y="6644"/>
                      <a:pt x="780" y="6644"/>
                    </a:cubicBezTo>
                    <a:cubicBezTo>
                      <a:pt x="812" y="6644"/>
                      <a:pt x="851" y="6600"/>
                      <a:pt x="851" y="6575"/>
                    </a:cubicBezTo>
                    <a:cubicBezTo>
                      <a:pt x="882" y="6515"/>
                      <a:pt x="882" y="6484"/>
                      <a:pt x="912" y="6454"/>
                    </a:cubicBezTo>
                    <a:lnTo>
                      <a:pt x="912" y="6454"/>
                    </a:lnTo>
                    <a:cubicBezTo>
                      <a:pt x="912" y="6484"/>
                      <a:pt x="912" y="6545"/>
                      <a:pt x="882" y="6575"/>
                    </a:cubicBezTo>
                    <a:cubicBezTo>
                      <a:pt x="882" y="6606"/>
                      <a:pt x="882" y="6697"/>
                      <a:pt x="912" y="6727"/>
                    </a:cubicBezTo>
                    <a:cubicBezTo>
                      <a:pt x="912" y="6727"/>
                      <a:pt x="943" y="6727"/>
                      <a:pt x="912" y="6758"/>
                    </a:cubicBezTo>
                    <a:cubicBezTo>
                      <a:pt x="912" y="6758"/>
                      <a:pt x="882" y="6758"/>
                      <a:pt x="851" y="6727"/>
                    </a:cubicBezTo>
                    <a:cubicBezTo>
                      <a:pt x="851" y="6697"/>
                      <a:pt x="821" y="6667"/>
                      <a:pt x="791" y="6667"/>
                    </a:cubicBezTo>
                    <a:cubicBezTo>
                      <a:pt x="700" y="6667"/>
                      <a:pt x="639" y="6758"/>
                      <a:pt x="700" y="6788"/>
                    </a:cubicBezTo>
                    <a:cubicBezTo>
                      <a:pt x="669" y="6849"/>
                      <a:pt x="669" y="6849"/>
                      <a:pt x="639" y="6849"/>
                    </a:cubicBezTo>
                    <a:cubicBezTo>
                      <a:pt x="608" y="6849"/>
                      <a:pt x="578" y="6879"/>
                      <a:pt x="639" y="6940"/>
                    </a:cubicBezTo>
                    <a:cubicBezTo>
                      <a:pt x="669" y="7001"/>
                      <a:pt x="669" y="7062"/>
                      <a:pt x="578" y="7062"/>
                    </a:cubicBezTo>
                    <a:cubicBezTo>
                      <a:pt x="487" y="7122"/>
                      <a:pt x="426" y="7274"/>
                      <a:pt x="456" y="7274"/>
                    </a:cubicBezTo>
                    <a:cubicBezTo>
                      <a:pt x="517" y="7305"/>
                      <a:pt x="487" y="7426"/>
                      <a:pt x="456" y="7457"/>
                    </a:cubicBezTo>
                    <a:cubicBezTo>
                      <a:pt x="396" y="7487"/>
                      <a:pt x="396" y="7518"/>
                      <a:pt x="396" y="7578"/>
                    </a:cubicBezTo>
                    <a:cubicBezTo>
                      <a:pt x="387" y="7570"/>
                      <a:pt x="379" y="7566"/>
                      <a:pt x="372" y="7566"/>
                    </a:cubicBezTo>
                    <a:cubicBezTo>
                      <a:pt x="351" y="7566"/>
                      <a:pt x="335" y="7595"/>
                      <a:pt x="335" y="7639"/>
                    </a:cubicBezTo>
                    <a:cubicBezTo>
                      <a:pt x="335" y="7639"/>
                      <a:pt x="335" y="7653"/>
                      <a:pt x="344" y="7653"/>
                    </a:cubicBezTo>
                    <a:cubicBezTo>
                      <a:pt x="348" y="7653"/>
                      <a:pt x="355" y="7649"/>
                      <a:pt x="365" y="7639"/>
                    </a:cubicBezTo>
                    <a:cubicBezTo>
                      <a:pt x="365" y="7639"/>
                      <a:pt x="396" y="7700"/>
                      <a:pt x="426" y="7730"/>
                    </a:cubicBezTo>
                    <a:cubicBezTo>
                      <a:pt x="426" y="7715"/>
                      <a:pt x="434" y="7708"/>
                      <a:pt x="445" y="7708"/>
                    </a:cubicBezTo>
                    <a:cubicBezTo>
                      <a:pt x="456" y="7708"/>
                      <a:pt x="472" y="7715"/>
                      <a:pt x="487" y="7730"/>
                    </a:cubicBezTo>
                    <a:cubicBezTo>
                      <a:pt x="517" y="7730"/>
                      <a:pt x="456" y="7882"/>
                      <a:pt x="335" y="7913"/>
                    </a:cubicBezTo>
                    <a:lnTo>
                      <a:pt x="244" y="7974"/>
                    </a:lnTo>
                    <a:cubicBezTo>
                      <a:pt x="274" y="8004"/>
                      <a:pt x="304" y="8004"/>
                      <a:pt x="304" y="8004"/>
                    </a:cubicBezTo>
                    <a:cubicBezTo>
                      <a:pt x="304" y="8029"/>
                      <a:pt x="284" y="8073"/>
                      <a:pt x="261" y="8073"/>
                    </a:cubicBezTo>
                    <a:cubicBezTo>
                      <a:pt x="255" y="8073"/>
                      <a:pt x="249" y="8071"/>
                      <a:pt x="244" y="8065"/>
                    </a:cubicBezTo>
                    <a:cubicBezTo>
                      <a:pt x="213" y="8065"/>
                      <a:pt x="213" y="8065"/>
                      <a:pt x="213" y="8095"/>
                    </a:cubicBezTo>
                    <a:cubicBezTo>
                      <a:pt x="213" y="8095"/>
                      <a:pt x="183" y="8156"/>
                      <a:pt x="213" y="8156"/>
                    </a:cubicBezTo>
                    <a:cubicBezTo>
                      <a:pt x="274" y="8186"/>
                      <a:pt x="274" y="8186"/>
                      <a:pt x="244" y="8217"/>
                    </a:cubicBezTo>
                    <a:cubicBezTo>
                      <a:pt x="152" y="8217"/>
                      <a:pt x="152" y="8277"/>
                      <a:pt x="213" y="8308"/>
                    </a:cubicBezTo>
                    <a:cubicBezTo>
                      <a:pt x="274" y="8338"/>
                      <a:pt x="274" y="8338"/>
                      <a:pt x="213" y="8369"/>
                    </a:cubicBezTo>
                    <a:cubicBezTo>
                      <a:pt x="183" y="8369"/>
                      <a:pt x="122" y="8399"/>
                      <a:pt x="122" y="8429"/>
                    </a:cubicBezTo>
                    <a:lnTo>
                      <a:pt x="152" y="8429"/>
                    </a:lnTo>
                    <a:cubicBezTo>
                      <a:pt x="213" y="8460"/>
                      <a:pt x="213" y="8490"/>
                      <a:pt x="183" y="8521"/>
                    </a:cubicBezTo>
                    <a:cubicBezTo>
                      <a:pt x="122" y="8521"/>
                      <a:pt x="122" y="8551"/>
                      <a:pt x="152" y="8642"/>
                    </a:cubicBezTo>
                    <a:cubicBezTo>
                      <a:pt x="122" y="8733"/>
                      <a:pt x="122" y="8764"/>
                      <a:pt x="92" y="8764"/>
                    </a:cubicBezTo>
                    <a:cubicBezTo>
                      <a:pt x="66" y="8751"/>
                      <a:pt x="52" y="8744"/>
                      <a:pt x="47" y="8744"/>
                    </a:cubicBezTo>
                    <a:cubicBezTo>
                      <a:pt x="41" y="8744"/>
                      <a:pt x="56" y="8759"/>
                      <a:pt x="92" y="8794"/>
                    </a:cubicBezTo>
                    <a:cubicBezTo>
                      <a:pt x="92" y="8855"/>
                      <a:pt x="92" y="8855"/>
                      <a:pt x="61" y="8916"/>
                    </a:cubicBezTo>
                    <a:cubicBezTo>
                      <a:pt x="0" y="8946"/>
                      <a:pt x="0" y="8946"/>
                      <a:pt x="31" y="9007"/>
                    </a:cubicBezTo>
                    <a:cubicBezTo>
                      <a:pt x="92" y="9007"/>
                      <a:pt x="122" y="9007"/>
                      <a:pt x="152" y="8977"/>
                    </a:cubicBezTo>
                    <a:cubicBezTo>
                      <a:pt x="152" y="8946"/>
                      <a:pt x="152" y="8946"/>
                      <a:pt x="183" y="8946"/>
                    </a:cubicBezTo>
                    <a:cubicBezTo>
                      <a:pt x="183" y="8946"/>
                      <a:pt x="183" y="8977"/>
                      <a:pt x="183" y="9037"/>
                    </a:cubicBezTo>
                    <a:cubicBezTo>
                      <a:pt x="152" y="9068"/>
                      <a:pt x="152" y="9098"/>
                      <a:pt x="183" y="9189"/>
                    </a:cubicBezTo>
                    <a:cubicBezTo>
                      <a:pt x="183" y="9235"/>
                      <a:pt x="198" y="9258"/>
                      <a:pt x="209" y="9258"/>
                    </a:cubicBezTo>
                    <a:cubicBezTo>
                      <a:pt x="221" y="9258"/>
                      <a:pt x="228" y="9235"/>
                      <a:pt x="213" y="9189"/>
                    </a:cubicBezTo>
                    <a:lnTo>
                      <a:pt x="274" y="9159"/>
                    </a:lnTo>
                    <a:cubicBezTo>
                      <a:pt x="287" y="9163"/>
                      <a:pt x="298" y="9165"/>
                      <a:pt x="307" y="9165"/>
                    </a:cubicBezTo>
                    <a:cubicBezTo>
                      <a:pt x="363" y="9165"/>
                      <a:pt x="352" y="9094"/>
                      <a:pt x="274" y="9068"/>
                    </a:cubicBezTo>
                    <a:cubicBezTo>
                      <a:pt x="183" y="9068"/>
                      <a:pt x="183" y="9068"/>
                      <a:pt x="244" y="9037"/>
                    </a:cubicBezTo>
                    <a:cubicBezTo>
                      <a:pt x="304" y="9037"/>
                      <a:pt x="335" y="9007"/>
                      <a:pt x="335" y="8977"/>
                    </a:cubicBezTo>
                    <a:cubicBezTo>
                      <a:pt x="335" y="8946"/>
                      <a:pt x="335" y="8946"/>
                      <a:pt x="365" y="8946"/>
                    </a:cubicBezTo>
                    <a:cubicBezTo>
                      <a:pt x="396" y="8946"/>
                      <a:pt x="456" y="8916"/>
                      <a:pt x="456" y="8885"/>
                    </a:cubicBezTo>
                    <a:cubicBezTo>
                      <a:pt x="456" y="8825"/>
                      <a:pt x="456" y="8825"/>
                      <a:pt x="426" y="8825"/>
                    </a:cubicBezTo>
                    <a:cubicBezTo>
                      <a:pt x="420" y="8830"/>
                      <a:pt x="415" y="8833"/>
                      <a:pt x="412" y="8833"/>
                    </a:cubicBezTo>
                    <a:cubicBezTo>
                      <a:pt x="399" y="8833"/>
                      <a:pt x="413" y="8788"/>
                      <a:pt x="487" y="8764"/>
                    </a:cubicBezTo>
                    <a:cubicBezTo>
                      <a:pt x="517" y="8733"/>
                      <a:pt x="517" y="8733"/>
                      <a:pt x="456" y="8703"/>
                    </a:cubicBezTo>
                    <a:cubicBezTo>
                      <a:pt x="396" y="8703"/>
                      <a:pt x="396" y="8612"/>
                      <a:pt x="487" y="8581"/>
                    </a:cubicBezTo>
                    <a:lnTo>
                      <a:pt x="487" y="8521"/>
                    </a:lnTo>
                    <a:cubicBezTo>
                      <a:pt x="487" y="8490"/>
                      <a:pt x="456" y="8460"/>
                      <a:pt x="426" y="8460"/>
                    </a:cubicBezTo>
                    <a:cubicBezTo>
                      <a:pt x="365" y="8460"/>
                      <a:pt x="365" y="8460"/>
                      <a:pt x="426" y="8429"/>
                    </a:cubicBezTo>
                    <a:cubicBezTo>
                      <a:pt x="456" y="8399"/>
                      <a:pt x="487" y="8399"/>
                      <a:pt x="487" y="8399"/>
                    </a:cubicBezTo>
                    <a:cubicBezTo>
                      <a:pt x="517" y="8399"/>
                      <a:pt x="517" y="8369"/>
                      <a:pt x="548" y="8338"/>
                    </a:cubicBezTo>
                    <a:cubicBezTo>
                      <a:pt x="548" y="8277"/>
                      <a:pt x="578" y="8217"/>
                      <a:pt x="548" y="8217"/>
                    </a:cubicBezTo>
                    <a:lnTo>
                      <a:pt x="578" y="8217"/>
                    </a:lnTo>
                    <a:cubicBezTo>
                      <a:pt x="578" y="8186"/>
                      <a:pt x="608" y="8186"/>
                      <a:pt x="578" y="8186"/>
                    </a:cubicBezTo>
                    <a:cubicBezTo>
                      <a:pt x="578" y="8186"/>
                      <a:pt x="608" y="8126"/>
                      <a:pt x="639" y="8065"/>
                    </a:cubicBezTo>
                    <a:cubicBezTo>
                      <a:pt x="684" y="8020"/>
                      <a:pt x="679" y="7941"/>
                      <a:pt x="636" y="7941"/>
                    </a:cubicBezTo>
                    <a:cubicBezTo>
                      <a:pt x="621" y="7941"/>
                      <a:pt x="601" y="7950"/>
                      <a:pt x="578" y="7974"/>
                    </a:cubicBezTo>
                    <a:lnTo>
                      <a:pt x="578" y="7943"/>
                    </a:lnTo>
                    <a:cubicBezTo>
                      <a:pt x="608" y="7882"/>
                      <a:pt x="578" y="7882"/>
                      <a:pt x="578" y="7882"/>
                    </a:cubicBezTo>
                    <a:cubicBezTo>
                      <a:pt x="548" y="7882"/>
                      <a:pt x="548" y="7822"/>
                      <a:pt x="578" y="7791"/>
                    </a:cubicBezTo>
                    <a:cubicBezTo>
                      <a:pt x="578" y="7791"/>
                      <a:pt x="608" y="7791"/>
                      <a:pt x="639" y="7822"/>
                    </a:cubicBezTo>
                    <a:cubicBezTo>
                      <a:pt x="657" y="7839"/>
                      <a:pt x="674" y="7847"/>
                      <a:pt x="689" y="7847"/>
                    </a:cubicBezTo>
                    <a:cubicBezTo>
                      <a:pt x="725" y="7847"/>
                      <a:pt x="743" y="7804"/>
                      <a:pt x="700" y="7761"/>
                    </a:cubicBezTo>
                    <a:lnTo>
                      <a:pt x="730" y="7761"/>
                    </a:lnTo>
                    <a:cubicBezTo>
                      <a:pt x="760" y="7761"/>
                      <a:pt x="760" y="7730"/>
                      <a:pt x="760" y="7639"/>
                    </a:cubicBezTo>
                    <a:cubicBezTo>
                      <a:pt x="760" y="7609"/>
                      <a:pt x="700" y="7548"/>
                      <a:pt x="669" y="7548"/>
                    </a:cubicBezTo>
                    <a:cubicBezTo>
                      <a:pt x="639" y="7518"/>
                      <a:pt x="669" y="7487"/>
                      <a:pt x="669" y="7487"/>
                    </a:cubicBezTo>
                    <a:cubicBezTo>
                      <a:pt x="669" y="7457"/>
                      <a:pt x="669" y="7457"/>
                      <a:pt x="700" y="7457"/>
                    </a:cubicBezTo>
                    <a:cubicBezTo>
                      <a:pt x="708" y="7461"/>
                      <a:pt x="716" y="7463"/>
                      <a:pt x="723" y="7463"/>
                    </a:cubicBezTo>
                    <a:cubicBezTo>
                      <a:pt x="767" y="7463"/>
                      <a:pt x="787" y="7388"/>
                      <a:pt x="760" y="7335"/>
                    </a:cubicBezTo>
                    <a:lnTo>
                      <a:pt x="760" y="7335"/>
                    </a:lnTo>
                    <a:lnTo>
                      <a:pt x="791" y="7366"/>
                    </a:lnTo>
                    <a:cubicBezTo>
                      <a:pt x="821" y="7366"/>
                      <a:pt x="851" y="7335"/>
                      <a:pt x="912" y="7153"/>
                    </a:cubicBezTo>
                    <a:cubicBezTo>
                      <a:pt x="967" y="7017"/>
                      <a:pt x="997" y="6905"/>
                      <a:pt x="1024" y="6905"/>
                    </a:cubicBezTo>
                    <a:cubicBezTo>
                      <a:pt x="1028" y="6905"/>
                      <a:pt x="1031" y="6907"/>
                      <a:pt x="1034" y="6910"/>
                    </a:cubicBezTo>
                    <a:cubicBezTo>
                      <a:pt x="1064" y="6910"/>
                      <a:pt x="1064" y="6758"/>
                      <a:pt x="1034" y="6636"/>
                    </a:cubicBezTo>
                    <a:lnTo>
                      <a:pt x="1034" y="6636"/>
                    </a:lnTo>
                    <a:cubicBezTo>
                      <a:pt x="1041" y="6644"/>
                      <a:pt x="1047" y="6648"/>
                      <a:pt x="1052" y="6648"/>
                    </a:cubicBezTo>
                    <a:cubicBezTo>
                      <a:pt x="1068" y="6648"/>
                      <a:pt x="1079" y="6613"/>
                      <a:pt x="1125" y="6545"/>
                    </a:cubicBezTo>
                    <a:cubicBezTo>
                      <a:pt x="1155" y="6454"/>
                      <a:pt x="1155" y="6454"/>
                      <a:pt x="1186" y="6454"/>
                    </a:cubicBezTo>
                    <a:cubicBezTo>
                      <a:pt x="1213" y="6481"/>
                      <a:pt x="1228" y="6496"/>
                      <a:pt x="1234" y="6496"/>
                    </a:cubicBezTo>
                    <a:cubicBezTo>
                      <a:pt x="1241" y="6496"/>
                      <a:pt x="1233" y="6474"/>
                      <a:pt x="1216" y="6423"/>
                    </a:cubicBezTo>
                    <a:cubicBezTo>
                      <a:pt x="1190" y="6371"/>
                      <a:pt x="1232" y="6296"/>
                      <a:pt x="1283" y="6296"/>
                    </a:cubicBezTo>
                    <a:cubicBezTo>
                      <a:pt x="1291" y="6296"/>
                      <a:pt x="1299" y="6298"/>
                      <a:pt x="1307" y="6302"/>
                    </a:cubicBezTo>
                    <a:cubicBezTo>
                      <a:pt x="1338" y="6302"/>
                      <a:pt x="1368" y="6271"/>
                      <a:pt x="1399" y="6211"/>
                    </a:cubicBezTo>
                    <a:cubicBezTo>
                      <a:pt x="1399" y="6150"/>
                      <a:pt x="1429" y="6089"/>
                      <a:pt x="1459" y="6028"/>
                    </a:cubicBezTo>
                    <a:cubicBezTo>
                      <a:pt x="1520" y="5907"/>
                      <a:pt x="1520" y="5907"/>
                      <a:pt x="1459" y="5876"/>
                    </a:cubicBezTo>
                    <a:cubicBezTo>
                      <a:pt x="1399" y="5846"/>
                      <a:pt x="1429" y="5815"/>
                      <a:pt x="1459" y="5755"/>
                    </a:cubicBezTo>
                    <a:cubicBezTo>
                      <a:pt x="1459" y="5710"/>
                      <a:pt x="1476" y="5682"/>
                      <a:pt x="1496" y="5682"/>
                    </a:cubicBezTo>
                    <a:cubicBezTo>
                      <a:pt x="1504" y="5682"/>
                      <a:pt x="1512" y="5686"/>
                      <a:pt x="1520" y="5694"/>
                    </a:cubicBezTo>
                    <a:cubicBezTo>
                      <a:pt x="1520" y="5694"/>
                      <a:pt x="1581" y="5663"/>
                      <a:pt x="1611" y="5633"/>
                    </a:cubicBezTo>
                    <a:cubicBezTo>
                      <a:pt x="1611" y="5612"/>
                      <a:pt x="1627" y="5590"/>
                      <a:pt x="1646" y="5590"/>
                    </a:cubicBezTo>
                    <a:cubicBezTo>
                      <a:pt x="1654" y="5590"/>
                      <a:pt x="1663" y="5594"/>
                      <a:pt x="1672" y="5603"/>
                    </a:cubicBezTo>
                    <a:cubicBezTo>
                      <a:pt x="1672" y="5603"/>
                      <a:pt x="1733" y="5572"/>
                      <a:pt x="1763" y="5512"/>
                    </a:cubicBezTo>
                    <a:cubicBezTo>
                      <a:pt x="1794" y="5451"/>
                      <a:pt x="1855" y="5390"/>
                      <a:pt x="1885" y="5390"/>
                    </a:cubicBezTo>
                    <a:cubicBezTo>
                      <a:pt x="1885" y="5360"/>
                      <a:pt x="1885" y="5360"/>
                      <a:pt x="1855" y="5329"/>
                    </a:cubicBezTo>
                    <a:cubicBezTo>
                      <a:pt x="1855" y="5329"/>
                      <a:pt x="1824" y="5268"/>
                      <a:pt x="1946" y="5147"/>
                    </a:cubicBezTo>
                    <a:cubicBezTo>
                      <a:pt x="1976" y="5086"/>
                      <a:pt x="2067" y="4995"/>
                      <a:pt x="2037" y="4964"/>
                    </a:cubicBezTo>
                    <a:cubicBezTo>
                      <a:pt x="2037" y="4949"/>
                      <a:pt x="2037" y="4942"/>
                      <a:pt x="2041" y="4942"/>
                    </a:cubicBezTo>
                    <a:cubicBezTo>
                      <a:pt x="2045" y="4942"/>
                      <a:pt x="2052" y="4949"/>
                      <a:pt x="2067" y="4964"/>
                    </a:cubicBezTo>
                    <a:cubicBezTo>
                      <a:pt x="2078" y="4970"/>
                      <a:pt x="2089" y="4972"/>
                      <a:pt x="2099" y="4972"/>
                    </a:cubicBezTo>
                    <a:cubicBezTo>
                      <a:pt x="2148" y="4972"/>
                      <a:pt x="2189" y="4918"/>
                      <a:pt x="2189" y="4843"/>
                    </a:cubicBezTo>
                    <a:cubicBezTo>
                      <a:pt x="2159" y="4812"/>
                      <a:pt x="2159" y="4782"/>
                      <a:pt x="2219" y="4782"/>
                    </a:cubicBezTo>
                    <a:cubicBezTo>
                      <a:pt x="2219" y="4782"/>
                      <a:pt x="2250" y="4752"/>
                      <a:pt x="2250" y="4691"/>
                    </a:cubicBezTo>
                    <a:cubicBezTo>
                      <a:pt x="2250" y="4630"/>
                      <a:pt x="2250" y="4630"/>
                      <a:pt x="2310" y="4600"/>
                    </a:cubicBezTo>
                    <a:cubicBezTo>
                      <a:pt x="2341" y="4600"/>
                      <a:pt x="2371" y="4569"/>
                      <a:pt x="2402" y="4539"/>
                    </a:cubicBezTo>
                    <a:cubicBezTo>
                      <a:pt x="2402" y="4508"/>
                      <a:pt x="2493" y="4387"/>
                      <a:pt x="2554" y="4296"/>
                    </a:cubicBezTo>
                    <a:cubicBezTo>
                      <a:pt x="2645" y="4204"/>
                      <a:pt x="2736" y="4113"/>
                      <a:pt x="2736" y="4113"/>
                    </a:cubicBezTo>
                    <a:cubicBezTo>
                      <a:pt x="2736" y="4083"/>
                      <a:pt x="2736" y="4083"/>
                      <a:pt x="2766" y="4053"/>
                    </a:cubicBezTo>
                    <a:cubicBezTo>
                      <a:pt x="2858" y="4053"/>
                      <a:pt x="2858" y="4022"/>
                      <a:pt x="2797" y="3961"/>
                    </a:cubicBezTo>
                    <a:lnTo>
                      <a:pt x="2797" y="3961"/>
                    </a:lnTo>
                    <a:lnTo>
                      <a:pt x="2766" y="3992"/>
                    </a:lnTo>
                    <a:lnTo>
                      <a:pt x="2766" y="4022"/>
                    </a:lnTo>
                    <a:cubicBezTo>
                      <a:pt x="2720" y="3999"/>
                      <a:pt x="2762" y="3941"/>
                      <a:pt x="2811" y="3941"/>
                    </a:cubicBezTo>
                    <a:cubicBezTo>
                      <a:pt x="2827" y="3941"/>
                      <a:pt x="2843" y="3947"/>
                      <a:pt x="2858" y="3961"/>
                    </a:cubicBezTo>
                    <a:cubicBezTo>
                      <a:pt x="2949" y="3961"/>
                      <a:pt x="2949" y="3961"/>
                      <a:pt x="2918" y="3901"/>
                    </a:cubicBezTo>
                    <a:cubicBezTo>
                      <a:pt x="2888" y="3840"/>
                      <a:pt x="2918" y="3809"/>
                      <a:pt x="2979" y="3809"/>
                    </a:cubicBezTo>
                    <a:cubicBezTo>
                      <a:pt x="3007" y="3837"/>
                      <a:pt x="3022" y="3852"/>
                      <a:pt x="3027" y="3852"/>
                    </a:cubicBezTo>
                    <a:cubicBezTo>
                      <a:pt x="3034" y="3852"/>
                      <a:pt x="3026" y="3829"/>
                      <a:pt x="3010" y="3779"/>
                    </a:cubicBezTo>
                    <a:cubicBezTo>
                      <a:pt x="2988" y="3670"/>
                      <a:pt x="3013" y="3577"/>
                      <a:pt x="3062" y="3577"/>
                    </a:cubicBezTo>
                    <a:cubicBezTo>
                      <a:pt x="3082" y="3577"/>
                      <a:pt x="3105" y="3592"/>
                      <a:pt x="3131" y="3627"/>
                    </a:cubicBezTo>
                    <a:cubicBezTo>
                      <a:pt x="3146" y="3642"/>
                      <a:pt x="3169" y="3650"/>
                      <a:pt x="3192" y="3650"/>
                    </a:cubicBezTo>
                    <a:cubicBezTo>
                      <a:pt x="3215" y="3650"/>
                      <a:pt x="3238" y="3642"/>
                      <a:pt x="3253" y="3627"/>
                    </a:cubicBezTo>
                    <a:cubicBezTo>
                      <a:pt x="3283" y="3597"/>
                      <a:pt x="3253" y="3566"/>
                      <a:pt x="3253" y="3566"/>
                    </a:cubicBezTo>
                    <a:cubicBezTo>
                      <a:pt x="3162" y="3536"/>
                      <a:pt x="3192" y="3505"/>
                      <a:pt x="3283" y="3505"/>
                    </a:cubicBezTo>
                    <a:cubicBezTo>
                      <a:pt x="3466" y="3505"/>
                      <a:pt x="3496" y="3445"/>
                      <a:pt x="3557" y="3323"/>
                    </a:cubicBezTo>
                    <a:cubicBezTo>
                      <a:pt x="3596" y="3205"/>
                      <a:pt x="3648" y="3138"/>
                      <a:pt x="3672" y="3138"/>
                    </a:cubicBezTo>
                    <a:cubicBezTo>
                      <a:pt x="3685" y="3138"/>
                      <a:pt x="3689" y="3158"/>
                      <a:pt x="3678" y="3201"/>
                    </a:cubicBezTo>
                    <a:cubicBezTo>
                      <a:pt x="3662" y="3252"/>
                      <a:pt x="3654" y="3274"/>
                      <a:pt x="3661" y="3274"/>
                    </a:cubicBezTo>
                    <a:cubicBezTo>
                      <a:pt x="3666" y="3274"/>
                      <a:pt x="3681" y="3259"/>
                      <a:pt x="3709" y="3232"/>
                    </a:cubicBezTo>
                    <a:cubicBezTo>
                      <a:pt x="3739" y="3171"/>
                      <a:pt x="3800" y="3110"/>
                      <a:pt x="3830" y="3110"/>
                    </a:cubicBezTo>
                    <a:cubicBezTo>
                      <a:pt x="3861" y="3080"/>
                      <a:pt x="3891" y="3019"/>
                      <a:pt x="3861" y="2989"/>
                    </a:cubicBezTo>
                    <a:lnTo>
                      <a:pt x="3861" y="2989"/>
                    </a:lnTo>
                    <a:cubicBezTo>
                      <a:pt x="3876" y="2996"/>
                      <a:pt x="3893" y="3000"/>
                      <a:pt x="3911" y="3000"/>
                    </a:cubicBezTo>
                    <a:cubicBezTo>
                      <a:pt x="3963" y="3000"/>
                      <a:pt x="4020" y="2966"/>
                      <a:pt x="4043" y="2897"/>
                    </a:cubicBezTo>
                    <a:cubicBezTo>
                      <a:pt x="4073" y="2867"/>
                      <a:pt x="4104" y="2837"/>
                      <a:pt x="4104" y="2837"/>
                    </a:cubicBezTo>
                    <a:cubicBezTo>
                      <a:pt x="4134" y="2837"/>
                      <a:pt x="4134" y="2837"/>
                      <a:pt x="4134" y="2776"/>
                    </a:cubicBezTo>
                    <a:cubicBezTo>
                      <a:pt x="4134" y="2715"/>
                      <a:pt x="4195" y="2715"/>
                      <a:pt x="4256" y="2715"/>
                    </a:cubicBezTo>
                    <a:cubicBezTo>
                      <a:pt x="4286" y="2730"/>
                      <a:pt x="4309" y="2738"/>
                      <a:pt x="4324" y="2738"/>
                    </a:cubicBezTo>
                    <a:cubicBezTo>
                      <a:pt x="4339" y="2738"/>
                      <a:pt x="4347" y="2730"/>
                      <a:pt x="4347" y="2715"/>
                    </a:cubicBezTo>
                    <a:cubicBezTo>
                      <a:pt x="4317" y="2685"/>
                      <a:pt x="4347" y="2594"/>
                      <a:pt x="4377" y="2563"/>
                    </a:cubicBezTo>
                    <a:cubicBezTo>
                      <a:pt x="4377" y="2533"/>
                      <a:pt x="4393" y="2518"/>
                      <a:pt x="4404" y="2518"/>
                    </a:cubicBezTo>
                    <a:cubicBezTo>
                      <a:pt x="4415" y="2518"/>
                      <a:pt x="4423" y="2533"/>
                      <a:pt x="4408" y="2563"/>
                    </a:cubicBezTo>
                    <a:cubicBezTo>
                      <a:pt x="4423" y="2578"/>
                      <a:pt x="4431" y="2586"/>
                      <a:pt x="4446" y="2586"/>
                    </a:cubicBezTo>
                    <a:cubicBezTo>
                      <a:pt x="4461" y="2586"/>
                      <a:pt x="4484" y="2578"/>
                      <a:pt x="4529" y="2563"/>
                    </a:cubicBezTo>
                    <a:cubicBezTo>
                      <a:pt x="4560" y="2533"/>
                      <a:pt x="4621" y="2502"/>
                      <a:pt x="4590" y="2472"/>
                    </a:cubicBezTo>
                    <a:cubicBezTo>
                      <a:pt x="4590" y="2442"/>
                      <a:pt x="4773" y="2320"/>
                      <a:pt x="4833" y="2320"/>
                    </a:cubicBezTo>
                    <a:cubicBezTo>
                      <a:pt x="4833" y="2320"/>
                      <a:pt x="4864" y="2290"/>
                      <a:pt x="4894" y="2259"/>
                    </a:cubicBezTo>
                    <a:cubicBezTo>
                      <a:pt x="4925" y="2259"/>
                      <a:pt x="4955" y="2198"/>
                      <a:pt x="4985" y="2168"/>
                    </a:cubicBezTo>
                    <a:cubicBezTo>
                      <a:pt x="4985" y="2168"/>
                      <a:pt x="5016" y="2168"/>
                      <a:pt x="5046" y="2107"/>
                    </a:cubicBezTo>
                    <a:cubicBezTo>
                      <a:pt x="5061" y="2092"/>
                      <a:pt x="5077" y="2084"/>
                      <a:pt x="5088" y="2084"/>
                    </a:cubicBezTo>
                    <a:cubicBezTo>
                      <a:pt x="5099" y="2084"/>
                      <a:pt x="5107" y="2092"/>
                      <a:pt x="5107" y="2107"/>
                    </a:cubicBezTo>
                    <a:cubicBezTo>
                      <a:pt x="5107" y="2049"/>
                      <a:pt x="5107" y="2028"/>
                      <a:pt x="5130" y="2028"/>
                    </a:cubicBezTo>
                    <a:cubicBezTo>
                      <a:pt x="5144" y="2028"/>
                      <a:pt x="5165" y="2035"/>
                      <a:pt x="5198" y="2046"/>
                    </a:cubicBezTo>
                    <a:cubicBezTo>
                      <a:pt x="5212" y="2074"/>
                      <a:pt x="5219" y="2089"/>
                      <a:pt x="5223" y="2089"/>
                    </a:cubicBezTo>
                    <a:cubicBezTo>
                      <a:pt x="5228" y="2089"/>
                      <a:pt x="5228" y="2066"/>
                      <a:pt x="5228" y="2016"/>
                    </a:cubicBezTo>
                    <a:cubicBezTo>
                      <a:pt x="5228" y="1986"/>
                      <a:pt x="5228" y="1986"/>
                      <a:pt x="5289" y="1986"/>
                    </a:cubicBezTo>
                    <a:cubicBezTo>
                      <a:pt x="5289" y="1995"/>
                      <a:pt x="5294" y="1998"/>
                      <a:pt x="5301" y="1998"/>
                    </a:cubicBezTo>
                    <a:cubicBezTo>
                      <a:pt x="5317" y="1998"/>
                      <a:pt x="5341" y="1977"/>
                      <a:pt x="5320" y="1955"/>
                    </a:cubicBezTo>
                    <a:cubicBezTo>
                      <a:pt x="5320" y="1909"/>
                      <a:pt x="5373" y="1844"/>
                      <a:pt x="5412" y="1844"/>
                    </a:cubicBezTo>
                    <a:cubicBezTo>
                      <a:pt x="5424" y="1844"/>
                      <a:pt x="5434" y="1850"/>
                      <a:pt x="5441" y="1864"/>
                    </a:cubicBezTo>
                    <a:cubicBezTo>
                      <a:pt x="5441" y="1864"/>
                      <a:pt x="5472" y="1834"/>
                      <a:pt x="5502" y="1803"/>
                    </a:cubicBezTo>
                    <a:cubicBezTo>
                      <a:pt x="5502" y="1753"/>
                      <a:pt x="5502" y="1730"/>
                      <a:pt x="5507" y="1730"/>
                    </a:cubicBezTo>
                    <a:cubicBezTo>
                      <a:pt x="5511" y="1730"/>
                      <a:pt x="5519" y="1746"/>
                      <a:pt x="5532" y="1773"/>
                    </a:cubicBezTo>
                    <a:cubicBezTo>
                      <a:pt x="5554" y="1794"/>
                      <a:pt x="5572" y="1804"/>
                      <a:pt x="5587" y="1804"/>
                    </a:cubicBezTo>
                    <a:cubicBezTo>
                      <a:pt x="5615" y="1804"/>
                      <a:pt x="5634" y="1771"/>
                      <a:pt x="5654" y="1712"/>
                    </a:cubicBezTo>
                    <a:cubicBezTo>
                      <a:pt x="5654" y="1712"/>
                      <a:pt x="5654" y="1682"/>
                      <a:pt x="5715" y="1682"/>
                    </a:cubicBezTo>
                    <a:cubicBezTo>
                      <a:pt x="5806" y="1682"/>
                      <a:pt x="6019" y="1590"/>
                      <a:pt x="5958" y="1560"/>
                    </a:cubicBezTo>
                    <a:lnTo>
                      <a:pt x="6019" y="1530"/>
                    </a:lnTo>
                    <a:cubicBezTo>
                      <a:pt x="6110" y="1499"/>
                      <a:pt x="6140" y="1499"/>
                      <a:pt x="6171" y="1438"/>
                    </a:cubicBezTo>
                    <a:lnTo>
                      <a:pt x="6201" y="1408"/>
                    </a:lnTo>
                    <a:cubicBezTo>
                      <a:pt x="6201" y="1438"/>
                      <a:pt x="6262" y="1438"/>
                      <a:pt x="6292" y="1438"/>
                    </a:cubicBezTo>
                    <a:cubicBezTo>
                      <a:pt x="6323" y="1408"/>
                      <a:pt x="6323" y="1408"/>
                      <a:pt x="6323" y="1378"/>
                    </a:cubicBezTo>
                    <a:cubicBezTo>
                      <a:pt x="6262" y="1378"/>
                      <a:pt x="6292" y="1347"/>
                      <a:pt x="6353" y="1347"/>
                    </a:cubicBezTo>
                    <a:cubicBezTo>
                      <a:pt x="6362" y="1338"/>
                      <a:pt x="6374" y="1335"/>
                      <a:pt x="6385" y="1335"/>
                    </a:cubicBezTo>
                    <a:cubicBezTo>
                      <a:pt x="6414" y="1335"/>
                      <a:pt x="6444" y="1356"/>
                      <a:pt x="6444" y="1378"/>
                    </a:cubicBezTo>
                    <a:lnTo>
                      <a:pt x="6475" y="1347"/>
                    </a:lnTo>
                    <a:cubicBezTo>
                      <a:pt x="6457" y="1312"/>
                      <a:pt x="6470" y="1297"/>
                      <a:pt x="6485" y="1297"/>
                    </a:cubicBezTo>
                    <a:cubicBezTo>
                      <a:pt x="6495" y="1297"/>
                      <a:pt x="6505" y="1304"/>
                      <a:pt x="6505" y="1317"/>
                    </a:cubicBezTo>
                    <a:cubicBezTo>
                      <a:pt x="6566" y="1317"/>
                      <a:pt x="6596" y="1317"/>
                      <a:pt x="6627" y="1287"/>
                    </a:cubicBezTo>
                    <a:cubicBezTo>
                      <a:pt x="6627" y="1276"/>
                      <a:pt x="6630" y="1273"/>
                      <a:pt x="6633" y="1273"/>
                    </a:cubicBezTo>
                    <a:cubicBezTo>
                      <a:pt x="6640" y="1273"/>
                      <a:pt x="6647" y="1287"/>
                      <a:pt x="6627" y="1287"/>
                    </a:cubicBezTo>
                    <a:lnTo>
                      <a:pt x="6627" y="1317"/>
                    </a:lnTo>
                    <a:cubicBezTo>
                      <a:pt x="6644" y="1326"/>
                      <a:pt x="6657" y="1330"/>
                      <a:pt x="6665" y="1330"/>
                    </a:cubicBezTo>
                    <a:cubicBezTo>
                      <a:pt x="6685" y="1330"/>
                      <a:pt x="6679" y="1308"/>
                      <a:pt x="6657" y="1287"/>
                    </a:cubicBezTo>
                    <a:cubicBezTo>
                      <a:pt x="6657" y="1287"/>
                      <a:pt x="6687" y="1256"/>
                      <a:pt x="6718" y="1256"/>
                    </a:cubicBezTo>
                    <a:cubicBezTo>
                      <a:pt x="6779" y="1226"/>
                      <a:pt x="6809" y="1226"/>
                      <a:pt x="6748" y="1195"/>
                    </a:cubicBezTo>
                    <a:cubicBezTo>
                      <a:pt x="6748" y="1165"/>
                      <a:pt x="6718" y="1135"/>
                      <a:pt x="6779" y="1135"/>
                    </a:cubicBezTo>
                    <a:cubicBezTo>
                      <a:pt x="6763" y="1119"/>
                      <a:pt x="6771" y="1112"/>
                      <a:pt x="6779" y="1112"/>
                    </a:cubicBezTo>
                    <a:cubicBezTo>
                      <a:pt x="6786" y="1112"/>
                      <a:pt x="6794" y="1119"/>
                      <a:pt x="6779" y="1135"/>
                    </a:cubicBezTo>
                    <a:cubicBezTo>
                      <a:pt x="6779" y="1156"/>
                      <a:pt x="6779" y="1178"/>
                      <a:pt x="6800" y="1178"/>
                    </a:cubicBezTo>
                    <a:cubicBezTo>
                      <a:pt x="6809" y="1178"/>
                      <a:pt x="6822" y="1174"/>
                      <a:pt x="6839" y="1165"/>
                    </a:cubicBezTo>
                    <a:cubicBezTo>
                      <a:pt x="6870" y="1165"/>
                      <a:pt x="6870" y="1195"/>
                      <a:pt x="6870" y="1195"/>
                    </a:cubicBezTo>
                    <a:cubicBezTo>
                      <a:pt x="6870" y="1213"/>
                      <a:pt x="6880" y="1221"/>
                      <a:pt x="6896" y="1221"/>
                    </a:cubicBezTo>
                    <a:cubicBezTo>
                      <a:pt x="6933" y="1221"/>
                      <a:pt x="7000" y="1178"/>
                      <a:pt x="7022" y="1135"/>
                    </a:cubicBezTo>
                    <a:cubicBezTo>
                      <a:pt x="7055" y="1084"/>
                      <a:pt x="7080" y="1062"/>
                      <a:pt x="7100" y="1062"/>
                    </a:cubicBezTo>
                    <a:cubicBezTo>
                      <a:pt x="7116" y="1062"/>
                      <a:pt x="7130" y="1077"/>
                      <a:pt x="7143" y="1104"/>
                    </a:cubicBezTo>
                    <a:cubicBezTo>
                      <a:pt x="7150" y="1118"/>
                      <a:pt x="7157" y="1124"/>
                      <a:pt x="7164" y="1124"/>
                    </a:cubicBezTo>
                    <a:cubicBezTo>
                      <a:pt x="7188" y="1124"/>
                      <a:pt x="7211" y="1053"/>
                      <a:pt x="7235" y="983"/>
                    </a:cubicBezTo>
                    <a:lnTo>
                      <a:pt x="7235" y="861"/>
                    </a:lnTo>
                    <a:lnTo>
                      <a:pt x="7265" y="952"/>
                    </a:lnTo>
                    <a:cubicBezTo>
                      <a:pt x="7298" y="1017"/>
                      <a:pt x="7313" y="1048"/>
                      <a:pt x="7334" y="1048"/>
                    </a:cubicBezTo>
                    <a:cubicBezTo>
                      <a:pt x="7352" y="1048"/>
                      <a:pt x="7375" y="1025"/>
                      <a:pt x="7417" y="983"/>
                    </a:cubicBezTo>
                    <a:cubicBezTo>
                      <a:pt x="7470" y="947"/>
                      <a:pt x="7493" y="932"/>
                      <a:pt x="7502" y="932"/>
                    </a:cubicBezTo>
                    <a:cubicBezTo>
                      <a:pt x="7508" y="932"/>
                      <a:pt x="7508" y="940"/>
                      <a:pt x="7508" y="952"/>
                    </a:cubicBezTo>
                    <a:cubicBezTo>
                      <a:pt x="7508" y="961"/>
                      <a:pt x="7513" y="965"/>
                      <a:pt x="7523" y="965"/>
                    </a:cubicBezTo>
                    <a:cubicBezTo>
                      <a:pt x="7546" y="965"/>
                      <a:pt x="7596" y="943"/>
                      <a:pt x="7660" y="922"/>
                    </a:cubicBezTo>
                    <a:cubicBezTo>
                      <a:pt x="7782" y="891"/>
                      <a:pt x="7812" y="891"/>
                      <a:pt x="7812" y="861"/>
                    </a:cubicBezTo>
                    <a:cubicBezTo>
                      <a:pt x="7812" y="861"/>
                      <a:pt x="7843" y="831"/>
                      <a:pt x="7873" y="831"/>
                    </a:cubicBezTo>
                    <a:cubicBezTo>
                      <a:pt x="7891" y="848"/>
                      <a:pt x="7911" y="856"/>
                      <a:pt x="7930" y="856"/>
                    </a:cubicBezTo>
                    <a:cubicBezTo>
                      <a:pt x="7974" y="856"/>
                      <a:pt x="8007" y="813"/>
                      <a:pt x="7964" y="770"/>
                    </a:cubicBezTo>
                    <a:lnTo>
                      <a:pt x="8025" y="770"/>
                    </a:lnTo>
                    <a:lnTo>
                      <a:pt x="8055" y="800"/>
                    </a:lnTo>
                    <a:cubicBezTo>
                      <a:pt x="8055" y="808"/>
                      <a:pt x="8060" y="812"/>
                      <a:pt x="8072" y="812"/>
                    </a:cubicBezTo>
                    <a:cubicBezTo>
                      <a:pt x="8107" y="812"/>
                      <a:pt x="8206" y="784"/>
                      <a:pt x="8450" y="739"/>
                    </a:cubicBezTo>
                    <a:cubicBezTo>
                      <a:pt x="8785" y="648"/>
                      <a:pt x="8815" y="679"/>
                      <a:pt x="8815" y="618"/>
                    </a:cubicBezTo>
                    <a:cubicBezTo>
                      <a:pt x="8832" y="568"/>
                      <a:pt x="8849" y="545"/>
                      <a:pt x="8865" y="545"/>
                    </a:cubicBezTo>
                    <a:cubicBezTo>
                      <a:pt x="8879" y="545"/>
                      <a:pt x="8893" y="560"/>
                      <a:pt x="8906" y="587"/>
                    </a:cubicBezTo>
                    <a:cubicBezTo>
                      <a:pt x="8906" y="609"/>
                      <a:pt x="8922" y="630"/>
                      <a:pt x="8930" y="630"/>
                    </a:cubicBezTo>
                    <a:cubicBezTo>
                      <a:pt x="8934" y="630"/>
                      <a:pt x="8937" y="627"/>
                      <a:pt x="8937" y="618"/>
                    </a:cubicBezTo>
                    <a:cubicBezTo>
                      <a:pt x="8937" y="618"/>
                      <a:pt x="9028" y="618"/>
                      <a:pt x="9058" y="648"/>
                    </a:cubicBezTo>
                    <a:cubicBezTo>
                      <a:pt x="9094" y="657"/>
                      <a:pt x="9122" y="661"/>
                      <a:pt x="9143" y="661"/>
                    </a:cubicBezTo>
                    <a:cubicBezTo>
                      <a:pt x="9195" y="661"/>
                      <a:pt x="9210" y="639"/>
                      <a:pt x="9210" y="618"/>
                    </a:cubicBezTo>
                    <a:cubicBezTo>
                      <a:pt x="9197" y="592"/>
                      <a:pt x="9195" y="583"/>
                      <a:pt x="9202" y="583"/>
                    </a:cubicBezTo>
                    <a:cubicBezTo>
                      <a:pt x="9211" y="583"/>
                      <a:pt x="9236" y="600"/>
                      <a:pt x="9271" y="618"/>
                    </a:cubicBezTo>
                    <a:cubicBezTo>
                      <a:pt x="9293" y="639"/>
                      <a:pt x="9314" y="661"/>
                      <a:pt x="9325" y="661"/>
                    </a:cubicBezTo>
                    <a:cubicBezTo>
                      <a:pt x="9329" y="661"/>
                      <a:pt x="9332" y="657"/>
                      <a:pt x="9332" y="648"/>
                    </a:cubicBezTo>
                    <a:cubicBezTo>
                      <a:pt x="9351" y="610"/>
                      <a:pt x="9455" y="571"/>
                      <a:pt x="9530" y="571"/>
                    </a:cubicBezTo>
                    <a:cubicBezTo>
                      <a:pt x="9573" y="571"/>
                      <a:pt x="9605" y="584"/>
                      <a:pt x="9605" y="618"/>
                    </a:cubicBezTo>
                    <a:cubicBezTo>
                      <a:pt x="9605" y="618"/>
                      <a:pt x="9666" y="618"/>
                      <a:pt x="9697" y="587"/>
                    </a:cubicBezTo>
                    <a:cubicBezTo>
                      <a:pt x="9697" y="557"/>
                      <a:pt x="9757" y="557"/>
                      <a:pt x="9849" y="557"/>
                    </a:cubicBezTo>
                    <a:cubicBezTo>
                      <a:pt x="9940" y="557"/>
                      <a:pt x="9970" y="557"/>
                      <a:pt x="9970" y="587"/>
                    </a:cubicBezTo>
                    <a:cubicBezTo>
                      <a:pt x="9955" y="603"/>
                      <a:pt x="9955" y="610"/>
                      <a:pt x="9970" y="610"/>
                    </a:cubicBezTo>
                    <a:cubicBezTo>
                      <a:pt x="9985" y="610"/>
                      <a:pt x="10016" y="603"/>
                      <a:pt x="10061" y="587"/>
                    </a:cubicBezTo>
                    <a:cubicBezTo>
                      <a:pt x="10092" y="587"/>
                      <a:pt x="10122" y="527"/>
                      <a:pt x="10183" y="527"/>
                    </a:cubicBezTo>
                    <a:cubicBezTo>
                      <a:pt x="10183" y="466"/>
                      <a:pt x="10213" y="435"/>
                      <a:pt x="10244" y="435"/>
                    </a:cubicBezTo>
                    <a:lnTo>
                      <a:pt x="10244" y="466"/>
                    </a:lnTo>
                    <a:lnTo>
                      <a:pt x="10244" y="557"/>
                    </a:lnTo>
                    <a:cubicBezTo>
                      <a:pt x="10274" y="557"/>
                      <a:pt x="10335" y="527"/>
                      <a:pt x="10335" y="496"/>
                    </a:cubicBezTo>
                    <a:cubicBezTo>
                      <a:pt x="10365" y="527"/>
                      <a:pt x="10396" y="527"/>
                      <a:pt x="10487" y="527"/>
                    </a:cubicBezTo>
                    <a:cubicBezTo>
                      <a:pt x="10578" y="527"/>
                      <a:pt x="10639" y="527"/>
                      <a:pt x="10700" y="496"/>
                    </a:cubicBezTo>
                    <a:cubicBezTo>
                      <a:pt x="10715" y="527"/>
                      <a:pt x="10783" y="542"/>
                      <a:pt x="10852" y="542"/>
                    </a:cubicBezTo>
                    <a:cubicBezTo>
                      <a:pt x="10920" y="542"/>
                      <a:pt x="10988" y="527"/>
                      <a:pt x="11004" y="496"/>
                    </a:cubicBezTo>
                    <a:cubicBezTo>
                      <a:pt x="11004" y="481"/>
                      <a:pt x="11011" y="473"/>
                      <a:pt x="11026" y="473"/>
                    </a:cubicBezTo>
                    <a:cubicBezTo>
                      <a:pt x="11042" y="473"/>
                      <a:pt x="11064" y="481"/>
                      <a:pt x="11095" y="496"/>
                    </a:cubicBezTo>
                    <a:cubicBezTo>
                      <a:pt x="11110" y="511"/>
                      <a:pt x="11118" y="519"/>
                      <a:pt x="11125" y="519"/>
                    </a:cubicBezTo>
                    <a:cubicBezTo>
                      <a:pt x="11133" y="519"/>
                      <a:pt x="11140" y="511"/>
                      <a:pt x="11156" y="496"/>
                    </a:cubicBezTo>
                    <a:cubicBezTo>
                      <a:pt x="11165" y="487"/>
                      <a:pt x="11176" y="484"/>
                      <a:pt x="11189" y="484"/>
                    </a:cubicBezTo>
                    <a:cubicBezTo>
                      <a:pt x="11219" y="484"/>
                      <a:pt x="11256" y="505"/>
                      <a:pt x="11277" y="527"/>
                    </a:cubicBezTo>
                    <a:cubicBezTo>
                      <a:pt x="11295" y="562"/>
                      <a:pt x="11323" y="577"/>
                      <a:pt x="11350" y="577"/>
                    </a:cubicBezTo>
                    <a:cubicBezTo>
                      <a:pt x="11368" y="577"/>
                      <a:pt x="11386" y="570"/>
                      <a:pt x="11399" y="557"/>
                    </a:cubicBezTo>
                    <a:cubicBezTo>
                      <a:pt x="11490" y="527"/>
                      <a:pt x="11551" y="527"/>
                      <a:pt x="11581" y="527"/>
                    </a:cubicBezTo>
                    <a:cubicBezTo>
                      <a:pt x="11672" y="496"/>
                      <a:pt x="11703" y="496"/>
                      <a:pt x="11672" y="466"/>
                    </a:cubicBezTo>
                    <a:cubicBezTo>
                      <a:pt x="11672" y="435"/>
                      <a:pt x="11703" y="405"/>
                      <a:pt x="11703" y="405"/>
                    </a:cubicBezTo>
                    <a:cubicBezTo>
                      <a:pt x="11733" y="395"/>
                      <a:pt x="11753" y="392"/>
                      <a:pt x="11766" y="392"/>
                    </a:cubicBezTo>
                    <a:cubicBezTo>
                      <a:pt x="11791" y="392"/>
                      <a:pt x="11784" y="405"/>
                      <a:pt x="11764" y="405"/>
                    </a:cubicBezTo>
                    <a:cubicBezTo>
                      <a:pt x="11672" y="435"/>
                      <a:pt x="11703" y="435"/>
                      <a:pt x="11764" y="466"/>
                    </a:cubicBezTo>
                    <a:cubicBezTo>
                      <a:pt x="11794" y="496"/>
                      <a:pt x="11885" y="496"/>
                      <a:pt x="11916" y="496"/>
                    </a:cubicBezTo>
                    <a:lnTo>
                      <a:pt x="12068" y="496"/>
                    </a:lnTo>
                    <a:cubicBezTo>
                      <a:pt x="12128" y="511"/>
                      <a:pt x="12166" y="519"/>
                      <a:pt x="12189" y="519"/>
                    </a:cubicBezTo>
                    <a:cubicBezTo>
                      <a:pt x="12212" y="519"/>
                      <a:pt x="12219" y="511"/>
                      <a:pt x="12219" y="496"/>
                    </a:cubicBezTo>
                    <a:lnTo>
                      <a:pt x="12219" y="466"/>
                    </a:lnTo>
                    <a:cubicBezTo>
                      <a:pt x="12250" y="496"/>
                      <a:pt x="12371" y="511"/>
                      <a:pt x="12489" y="511"/>
                    </a:cubicBezTo>
                    <a:cubicBezTo>
                      <a:pt x="12607" y="511"/>
                      <a:pt x="12721" y="496"/>
                      <a:pt x="12736" y="466"/>
                    </a:cubicBezTo>
                    <a:lnTo>
                      <a:pt x="12736" y="496"/>
                    </a:lnTo>
                    <a:cubicBezTo>
                      <a:pt x="12736" y="527"/>
                      <a:pt x="12797" y="527"/>
                      <a:pt x="12858" y="527"/>
                    </a:cubicBezTo>
                    <a:cubicBezTo>
                      <a:pt x="12888" y="527"/>
                      <a:pt x="13071" y="496"/>
                      <a:pt x="13192" y="496"/>
                    </a:cubicBezTo>
                    <a:cubicBezTo>
                      <a:pt x="13344" y="496"/>
                      <a:pt x="13466" y="496"/>
                      <a:pt x="13466" y="466"/>
                    </a:cubicBezTo>
                    <a:cubicBezTo>
                      <a:pt x="13496" y="466"/>
                      <a:pt x="13496" y="466"/>
                      <a:pt x="13496" y="496"/>
                    </a:cubicBezTo>
                    <a:cubicBezTo>
                      <a:pt x="13466" y="557"/>
                      <a:pt x="13496" y="557"/>
                      <a:pt x="13527" y="557"/>
                    </a:cubicBezTo>
                    <a:cubicBezTo>
                      <a:pt x="13587" y="557"/>
                      <a:pt x="13587" y="496"/>
                      <a:pt x="13587" y="466"/>
                    </a:cubicBezTo>
                    <a:cubicBezTo>
                      <a:pt x="13587" y="451"/>
                      <a:pt x="13595" y="443"/>
                      <a:pt x="13614" y="443"/>
                    </a:cubicBezTo>
                    <a:cubicBezTo>
                      <a:pt x="13633" y="443"/>
                      <a:pt x="13663" y="451"/>
                      <a:pt x="13709" y="466"/>
                    </a:cubicBezTo>
                    <a:cubicBezTo>
                      <a:pt x="13739" y="481"/>
                      <a:pt x="13792" y="489"/>
                      <a:pt x="13849" y="489"/>
                    </a:cubicBezTo>
                    <a:cubicBezTo>
                      <a:pt x="13906" y="489"/>
                      <a:pt x="13967" y="481"/>
                      <a:pt x="14013" y="466"/>
                    </a:cubicBezTo>
                    <a:cubicBezTo>
                      <a:pt x="14043" y="466"/>
                      <a:pt x="14074" y="466"/>
                      <a:pt x="14074" y="527"/>
                    </a:cubicBezTo>
                    <a:cubicBezTo>
                      <a:pt x="14109" y="544"/>
                      <a:pt x="14144" y="562"/>
                      <a:pt x="14185" y="562"/>
                    </a:cubicBezTo>
                    <a:cubicBezTo>
                      <a:pt x="14215" y="562"/>
                      <a:pt x="14248" y="552"/>
                      <a:pt x="14286" y="527"/>
                    </a:cubicBezTo>
                    <a:cubicBezTo>
                      <a:pt x="14317" y="527"/>
                      <a:pt x="14317" y="527"/>
                      <a:pt x="14317" y="557"/>
                    </a:cubicBezTo>
                    <a:cubicBezTo>
                      <a:pt x="14352" y="575"/>
                      <a:pt x="14367" y="592"/>
                      <a:pt x="14379" y="592"/>
                    </a:cubicBezTo>
                    <a:cubicBezTo>
                      <a:pt x="14388" y="592"/>
                      <a:pt x="14395" y="583"/>
                      <a:pt x="14408" y="557"/>
                    </a:cubicBezTo>
                    <a:cubicBezTo>
                      <a:pt x="14438" y="542"/>
                      <a:pt x="14484" y="534"/>
                      <a:pt x="14533" y="534"/>
                    </a:cubicBezTo>
                    <a:cubicBezTo>
                      <a:pt x="14583" y="534"/>
                      <a:pt x="14636" y="542"/>
                      <a:pt x="14682" y="557"/>
                    </a:cubicBezTo>
                    <a:cubicBezTo>
                      <a:pt x="14712" y="557"/>
                      <a:pt x="14773" y="557"/>
                      <a:pt x="14773" y="527"/>
                    </a:cubicBezTo>
                    <a:lnTo>
                      <a:pt x="14773" y="466"/>
                    </a:lnTo>
                    <a:cubicBezTo>
                      <a:pt x="14788" y="511"/>
                      <a:pt x="14796" y="534"/>
                      <a:pt x="14803" y="534"/>
                    </a:cubicBezTo>
                    <a:cubicBezTo>
                      <a:pt x="14811" y="534"/>
                      <a:pt x="14818" y="511"/>
                      <a:pt x="14834" y="466"/>
                    </a:cubicBezTo>
                    <a:cubicBezTo>
                      <a:pt x="14834" y="451"/>
                      <a:pt x="14841" y="443"/>
                      <a:pt x="14849" y="443"/>
                    </a:cubicBezTo>
                    <a:cubicBezTo>
                      <a:pt x="14856" y="443"/>
                      <a:pt x="14864" y="451"/>
                      <a:pt x="14864" y="466"/>
                    </a:cubicBezTo>
                    <a:cubicBezTo>
                      <a:pt x="14925" y="527"/>
                      <a:pt x="14955" y="527"/>
                      <a:pt x="14955" y="527"/>
                    </a:cubicBezTo>
                    <a:cubicBezTo>
                      <a:pt x="14979" y="527"/>
                      <a:pt x="15120" y="488"/>
                      <a:pt x="15269" y="488"/>
                    </a:cubicBezTo>
                    <a:cubicBezTo>
                      <a:pt x="15306" y="488"/>
                      <a:pt x="15344" y="490"/>
                      <a:pt x="15381" y="496"/>
                    </a:cubicBezTo>
                    <a:cubicBezTo>
                      <a:pt x="15715" y="496"/>
                      <a:pt x="15837" y="496"/>
                      <a:pt x="15837" y="435"/>
                    </a:cubicBezTo>
                    <a:cubicBezTo>
                      <a:pt x="15852" y="420"/>
                      <a:pt x="15859" y="413"/>
                      <a:pt x="15867" y="413"/>
                    </a:cubicBezTo>
                    <a:cubicBezTo>
                      <a:pt x="15875" y="413"/>
                      <a:pt x="15882" y="420"/>
                      <a:pt x="15897" y="435"/>
                    </a:cubicBezTo>
                    <a:cubicBezTo>
                      <a:pt x="15958" y="496"/>
                      <a:pt x="15989" y="496"/>
                      <a:pt x="16019" y="496"/>
                    </a:cubicBezTo>
                    <a:cubicBezTo>
                      <a:pt x="16080" y="496"/>
                      <a:pt x="16110" y="496"/>
                      <a:pt x="16110" y="527"/>
                    </a:cubicBezTo>
                    <a:cubicBezTo>
                      <a:pt x="16141" y="496"/>
                      <a:pt x="16141" y="496"/>
                      <a:pt x="16201" y="496"/>
                    </a:cubicBezTo>
                    <a:cubicBezTo>
                      <a:pt x="16201" y="511"/>
                      <a:pt x="16209" y="519"/>
                      <a:pt x="16220" y="519"/>
                    </a:cubicBezTo>
                    <a:cubicBezTo>
                      <a:pt x="16232" y="519"/>
                      <a:pt x="16247" y="511"/>
                      <a:pt x="16262" y="496"/>
                    </a:cubicBezTo>
                    <a:cubicBezTo>
                      <a:pt x="16293" y="451"/>
                      <a:pt x="16308" y="428"/>
                      <a:pt x="16312" y="428"/>
                    </a:cubicBezTo>
                    <a:lnTo>
                      <a:pt x="16312" y="428"/>
                    </a:lnTo>
                    <a:cubicBezTo>
                      <a:pt x="16315" y="428"/>
                      <a:pt x="16308" y="451"/>
                      <a:pt x="16293" y="496"/>
                    </a:cubicBezTo>
                    <a:cubicBezTo>
                      <a:pt x="16293" y="518"/>
                      <a:pt x="16353" y="539"/>
                      <a:pt x="16378" y="539"/>
                    </a:cubicBezTo>
                    <a:cubicBezTo>
                      <a:pt x="16388" y="539"/>
                      <a:pt x="16393" y="536"/>
                      <a:pt x="16384" y="527"/>
                    </a:cubicBezTo>
                    <a:cubicBezTo>
                      <a:pt x="16384" y="496"/>
                      <a:pt x="16475" y="496"/>
                      <a:pt x="16505" y="435"/>
                    </a:cubicBezTo>
                    <a:cubicBezTo>
                      <a:pt x="16536" y="435"/>
                      <a:pt x="16596" y="435"/>
                      <a:pt x="16596" y="496"/>
                    </a:cubicBezTo>
                    <a:cubicBezTo>
                      <a:pt x="16605" y="505"/>
                      <a:pt x="16627" y="509"/>
                      <a:pt x="16655" y="509"/>
                    </a:cubicBezTo>
                    <a:cubicBezTo>
                      <a:pt x="16723" y="509"/>
                      <a:pt x="16827" y="487"/>
                      <a:pt x="16870" y="466"/>
                    </a:cubicBezTo>
                    <a:cubicBezTo>
                      <a:pt x="16870" y="435"/>
                      <a:pt x="16878" y="420"/>
                      <a:pt x="16885" y="420"/>
                    </a:cubicBezTo>
                    <a:cubicBezTo>
                      <a:pt x="16893" y="420"/>
                      <a:pt x="16900" y="435"/>
                      <a:pt x="16900" y="466"/>
                    </a:cubicBezTo>
                    <a:cubicBezTo>
                      <a:pt x="16900" y="496"/>
                      <a:pt x="16931" y="496"/>
                      <a:pt x="16992" y="496"/>
                    </a:cubicBezTo>
                    <a:cubicBezTo>
                      <a:pt x="17001" y="487"/>
                      <a:pt x="17007" y="484"/>
                      <a:pt x="17011" y="484"/>
                    </a:cubicBezTo>
                    <a:cubicBezTo>
                      <a:pt x="17022" y="484"/>
                      <a:pt x="17022" y="505"/>
                      <a:pt x="17022" y="527"/>
                    </a:cubicBezTo>
                    <a:cubicBezTo>
                      <a:pt x="16992" y="557"/>
                      <a:pt x="17022" y="557"/>
                      <a:pt x="17083" y="557"/>
                    </a:cubicBezTo>
                    <a:cubicBezTo>
                      <a:pt x="17144" y="527"/>
                      <a:pt x="17296" y="527"/>
                      <a:pt x="17417" y="527"/>
                    </a:cubicBezTo>
                    <a:cubicBezTo>
                      <a:pt x="17600" y="527"/>
                      <a:pt x="17660" y="496"/>
                      <a:pt x="17721" y="435"/>
                    </a:cubicBezTo>
                    <a:lnTo>
                      <a:pt x="17782" y="344"/>
                    </a:lnTo>
                    <a:lnTo>
                      <a:pt x="17782" y="435"/>
                    </a:lnTo>
                    <a:cubicBezTo>
                      <a:pt x="17782" y="466"/>
                      <a:pt x="17812" y="527"/>
                      <a:pt x="17812" y="527"/>
                    </a:cubicBezTo>
                    <a:cubicBezTo>
                      <a:pt x="17843" y="527"/>
                      <a:pt x="17843" y="496"/>
                      <a:pt x="17843" y="466"/>
                    </a:cubicBezTo>
                    <a:cubicBezTo>
                      <a:pt x="17843" y="451"/>
                      <a:pt x="17850" y="443"/>
                      <a:pt x="17869" y="443"/>
                    </a:cubicBezTo>
                    <a:cubicBezTo>
                      <a:pt x="17888" y="443"/>
                      <a:pt x="17919" y="451"/>
                      <a:pt x="17964" y="466"/>
                    </a:cubicBezTo>
                    <a:cubicBezTo>
                      <a:pt x="18010" y="481"/>
                      <a:pt x="18040" y="489"/>
                      <a:pt x="18063" y="489"/>
                    </a:cubicBezTo>
                    <a:cubicBezTo>
                      <a:pt x="18086" y="489"/>
                      <a:pt x="18101" y="481"/>
                      <a:pt x="18116" y="466"/>
                    </a:cubicBezTo>
                    <a:cubicBezTo>
                      <a:pt x="18177" y="466"/>
                      <a:pt x="18207" y="466"/>
                      <a:pt x="18238" y="496"/>
                    </a:cubicBezTo>
                    <a:cubicBezTo>
                      <a:pt x="18268" y="496"/>
                      <a:pt x="18268" y="496"/>
                      <a:pt x="18268" y="466"/>
                    </a:cubicBezTo>
                    <a:cubicBezTo>
                      <a:pt x="18268" y="451"/>
                      <a:pt x="18283" y="443"/>
                      <a:pt x="18302" y="443"/>
                    </a:cubicBezTo>
                    <a:cubicBezTo>
                      <a:pt x="18321" y="443"/>
                      <a:pt x="18344" y="451"/>
                      <a:pt x="18359" y="466"/>
                    </a:cubicBezTo>
                    <a:cubicBezTo>
                      <a:pt x="18377" y="501"/>
                      <a:pt x="18426" y="516"/>
                      <a:pt x="18464" y="516"/>
                    </a:cubicBezTo>
                    <a:cubicBezTo>
                      <a:pt x="18491" y="516"/>
                      <a:pt x="18511" y="509"/>
                      <a:pt x="18511" y="496"/>
                    </a:cubicBezTo>
                    <a:cubicBezTo>
                      <a:pt x="18511" y="466"/>
                      <a:pt x="18572" y="466"/>
                      <a:pt x="18603" y="466"/>
                    </a:cubicBezTo>
                    <a:cubicBezTo>
                      <a:pt x="18633" y="466"/>
                      <a:pt x="18694" y="466"/>
                      <a:pt x="18724" y="435"/>
                    </a:cubicBezTo>
                    <a:lnTo>
                      <a:pt x="18785" y="435"/>
                    </a:lnTo>
                    <a:cubicBezTo>
                      <a:pt x="18846" y="435"/>
                      <a:pt x="18785" y="466"/>
                      <a:pt x="18755" y="466"/>
                    </a:cubicBezTo>
                    <a:lnTo>
                      <a:pt x="18785" y="496"/>
                    </a:lnTo>
                    <a:cubicBezTo>
                      <a:pt x="18876" y="496"/>
                      <a:pt x="18907" y="496"/>
                      <a:pt x="18967" y="466"/>
                    </a:cubicBezTo>
                    <a:cubicBezTo>
                      <a:pt x="18983" y="435"/>
                      <a:pt x="18990" y="420"/>
                      <a:pt x="18994" y="420"/>
                    </a:cubicBezTo>
                    <a:cubicBezTo>
                      <a:pt x="18998" y="420"/>
                      <a:pt x="18998" y="435"/>
                      <a:pt x="18998" y="466"/>
                    </a:cubicBezTo>
                    <a:cubicBezTo>
                      <a:pt x="18998" y="487"/>
                      <a:pt x="19013" y="509"/>
                      <a:pt x="19043" y="509"/>
                    </a:cubicBezTo>
                    <a:cubicBezTo>
                      <a:pt x="19056" y="509"/>
                      <a:pt x="19071" y="505"/>
                      <a:pt x="19089" y="496"/>
                    </a:cubicBezTo>
                    <a:cubicBezTo>
                      <a:pt x="19102" y="471"/>
                      <a:pt x="19115" y="461"/>
                      <a:pt x="19125" y="461"/>
                    </a:cubicBezTo>
                    <a:cubicBezTo>
                      <a:pt x="19140" y="461"/>
                      <a:pt x="19150" y="479"/>
                      <a:pt x="19150" y="496"/>
                    </a:cubicBezTo>
                    <a:cubicBezTo>
                      <a:pt x="19135" y="527"/>
                      <a:pt x="19127" y="542"/>
                      <a:pt x="19142" y="542"/>
                    </a:cubicBezTo>
                    <a:cubicBezTo>
                      <a:pt x="19157" y="542"/>
                      <a:pt x="19195" y="527"/>
                      <a:pt x="19271" y="496"/>
                    </a:cubicBezTo>
                    <a:cubicBezTo>
                      <a:pt x="19362" y="496"/>
                      <a:pt x="19514" y="466"/>
                      <a:pt x="19636" y="466"/>
                    </a:cubicBezTo>
                    <a:cubicBezTo>
                      <a:pt x="19788" y="466"/>
                      <a:pt x="19879" y="466"/>
                      <a:pt x="19910" y="496"/>
                    </a:cubicBezTo>
                    <a:cubicBezTo>
                      <a:pt x="19910" y="502"/>
                      <a:pt x="19910" y="507"/>
                      <a:pt x="19910" y="512"/>
                    </a:cubicBezTo>
                    <a:lnTo>
                      <a:pt x="19910" y="512"/>
                    </a:lnTo>
                    <a:cubicBezTo>
                      <a:pt x="19916" y="466"/>
                      <a:pt x="19951" y="466"/>
                      <a:pt x="20062" y="466"/>
                    </a:cubicBezTo>
                    <a:cubicBezTo>
                      <a:pt x="20097" y="475"/>
                      <a:pt x="20130" y="478"/>
                      <a:pt x="20160" y="478"/>
                    </a:cubicBezTo>
                    <a:cubicBezTo>
                      <a:pt x="20231" y="478"/>
                      <a:pt x="20283" y="457"/>
                      <a:pt x="20305" y="435"/>
                    </a:cubicBezTo>
                    <a:lnTo>
                      <a:pt x="20214" y="435"/>
                    </a:lnTo>
                    <a:cubicBezTo>
                      <a:pt x="20214" y="400"/>
                      <a:pt x="20234" y="385"/>
                      <a:pt x="20264" y="385"/>
                    </a:cubicBezTo>
                    <a:cubicBezTo>
                      <a:pt x="20285" y="385"/>
                      <a:pt x="20310" y="392"/>
                      <a:pt x="20335" y="405"/>
                    </a:cubicBezTo>
                    <a:cubicBezTo>
                      <a:pt x="20366" y="405"/>
                      <a:pt x="20366" y="435"/>
                      <a:pt x="20366" y="466"/>
                    </a:cubicBezTo>
                    <a:cubicBezTo>
                      <a:pt x="20366" y="496"/>
                      <a:pt x="20426" y="527"/>
                      <a:pt x="20457" y="527"/>
                    </a:cubicBezTo>
                    <a:cubicBezTo>
                      <a:pt x="20487" y="527"/>
                      <a:pt x="20548" y="527"/>
                      <a:pt x="20487" y="496"/>
                    </a:cubicBezTo>
                    <a:cubicBezTo>
                      <a:pt x="20487" y="466"/>
                      <a:pt x="20487" y="466"/>
                      <a:pt x="20548" y="466"/>
                    </a:cubicBezTo>
                    <a:cubicBezTo>
                      <a:pt x="20578" y="466"/>
                      <a:pt x="20609" y="466"/>
                      <a:pt x="20639" y="435"/>
                    </a:cubicBezTo>
                    <a:cubicBezTo>
                      <a:pt x="20639" y="405"/>
                      <a:pt x="20700" y="405"/>
                      <a:pt x="20730" y="405"/>
                    </a:cubicBezTo>
                    <a:cubicBezTo>
                      <a:pt x="20761" y="435"/>
                      <a:pt x="20852" y="435"/>
                      <a:pt x="20852" y="435"/>
                    </a:cubicBezTo>
                    <a:lnTo>
                      <a:pt x="20852" y="466"/>
                    </a:lnTo>
                    <a:cubicBezTo>
                      <a:pt x="20852" y="496"/>
                      <a:pt x="20882" y="527"/>
                      <a:pt x="20882" y="527"/>
                    </a:cubicBezTo>
                    <a:cubicBezTo>
                      <a:pt x="20913" y="527"/>
                      <a:pt x="20913" y="496"/>
                      <a:pt x="20913" y="496"/>
                    </a:cubicBezTo>
                    <a:cubicBezTo>
                      <a:pt x="20913" y="466"/>
                      <a:pt x="21885" y="466"/>
                      <a:pt x="22007" y="466"/>
                    </a:cubicBezTo>
                    <a:cubicBezTo>
                      <a:pt x="22037" y="481"/>
                      <a:pt x="22083" y="489"/>
                      <a:pt x="22117" y="489"/>
                    </a:cubicBezTo>
                    <a:cubicBezTo>
                      <a:pt x="22151" y="489"/>
                      <a:pt x="22174" y="481"/>
                      <a:pt x="22159" y="466"/>
                    </a:cubicBezTo>
                    <a:cubicBezTo>
                      <a:pt x="22159" y="435"/>
                      <a:pt x="22341" y="435"/>
                      <a:pt x="22584" y="435"/>
                    </a:cubicBezTo>
                    <a:cubicBezTo>
                      <a:pt x="22858" y="435"/>
                      <a:pt x="23071" y="435"/>
                      <a:pt x="23071" y="405"/>
                    </a:cubicBezTo>
                    <a:lnTo>
                      <a:pt x="23192" y="405"/>
                    </a:lnTo>
                    <a:cubicBezTo>
                      <a:pt x="23253" y="405"/>
                      <a:pt x="23344" y="375"/>
                      <a:pt x="23375" y="375"/>
                    </a:cubicBezTo>
                    <a:cubicBezTo>
                      <a:pt x="23390" y="359"/>
                      <a:pt x="23413" y="352"/>
                      <a:pt x="23424" y="352"/>
                    </a:cubicBezTo>
                    <a:cubicBezTo>
                      <a:pt x="23436" y="352"/>
                      <a:pt x="23436" y="359"/>
                      <a:pt x="23405" y="375"/>
                    </a:cubicBezTo>
                    <a:cubicBezTo>
                      <a:pt x="23405" y="405"/>
                      <a:pt x="23405" y="435"/>
                      <a:pt x="23466" y="435"/>
                    </a:cubicBezTo>
                    <a:cubicBezTo>
                      <a:pt x="23527" y="435"/>
                      <a:pt x="23527" y="405"/>
                      <a:pt x="23527" y="375"/>
                    </a:cubicBezTo>
                    <a:cubicBezTo>
                      <a:pt x="23527" y="344"/>
                      <a:pt x="23587" y="344"/>
                      <a:pt x="23587" y="344"/>
                    </a:cubicBezTo>
                    <a:cubicBezTo>
                      <a:pt x="23618" y="344"/>
                      <a:pt x="23618" y="344"/>
                      <a:pt x="23618" y="375"/>
                    </a:cubicBezTo>
                    <a:lnTo>
                      <a:pt x="23618" y="435"/>
                    </a:lnTo>
                    <a:lnTo>
                      <a:pt x="23648" y="435"/>
                    </a:lnTo>
                    <a:cubicBezTo>
                      <a:pt x="23648" y="405"/>
                      <a:pt x="23679" y="405"/>
                      <a:pt x="23679" y="405"/>
                    </a:cubicBezTo>
                    <a:cubicBezTo>
                      <a:pt x="23739" y="405"/>
                      <a:pt x="23739" y="405"/>
                      <a:pt x="23739" y="466"/>
                    </a:cubicBezTo>
                    <a:cubicBezTo>
                      <a:pt x="23739" y="511"/>
                      <a:pt x="23747" y="534"/>
                      <a:pt x="23758" y="534"/>
                    </a:cubicBezTo>
                    <a:cubicBezTo>
                      <a:pt x="23770" y="534"/>
                      <a:pt x="23785" y="511"/>
                      <a:pt x="23800" y="466"/>
                    </a:cubicBezTo>
                    <a:lnTo>
                      <a:pt x="23891" y="435"/>
                    </a:lnTo>
                    <a:cubicBezTo>
                      <a:pt x="23901" y="464"/>
                      <a:pt x="23917" y="475"/>
                      <a:pt x="23935" y="475"/>
                    </a:cubicBezTo>
                    <a:cubicBezTo>
                      <a:pt x="23974" y="475"/>
                      <a:pt x="24023" y="426"/>
                      <a:pt x="24043" y="405"/>
                    </a:cubicBezTo>
                    <a:cubicBezTo>
                      <a:pt x="24059" y="435"/>
                      <a:pt x="24081" y="451"/>
                      <a:pt x="24104" y="451"/>
                    </a:cubicBezTo>
                    <a:cubicBezTo>
                      <a:pt x="24127" y="451"/>
                      <a:pt x="24150" y="435"/>
                      <a:pt x="24165" y="405"/>
                    </a:cubicBezTo>
                    <a:cubicBezTo>
                      <a:pt x="24165" y="390"/>
                      <a:pt x="24173" y="382"/>
                      <a:pt x="24188" y="382"/>
                    </a:cubicBezTo>
                    <a:cubicBezTo>
                      <a:pt x="24203" y="382"/>
                      <a:pt x="24226" y="390"/>
                      <a:pt x="24256" y="405"/>
                    </a:cubicBezTo>
                    <a:cubicBezTo>
                      <a:pt x="24287" y="435"/>
                      <a:pt x="24317" y="435"/>
                      <a:pt x="24408" y="435"/>
                    </a:cubicBezTo>
                    <a:cubicBezTo>
                      <a:pt x="24439" y="405"/>
                      <a:pt x="24712" y="405"/>
                      <a:pt x="25046" y="405"/>
                    </a:cubicBezTo>
                    <a:cubicBezTo>
                      <a:pt x="25411" y="405"/>
                      <a:pt x="25624" y="405"/>
                      <a:pt x="25624" y="375"/>
                    </a:cubicBezTo>
                    <a:cubicBezTo>
                      <a:pt x="25685" y="375"/>
                      <a:pt x="25685" y="375"/>
                      <a:pt x="25715" y="405"/>
                    </a:cubicBezTo>
                    <a:cubicBezTo>
                      <a:pt x="25715" y="432"/>
                      <a:pt x="25721" y="447"/>
                      <a:pt x="25734" y="447"/>
                    </a:cubicBezTo>
                    <a:cubicBezTo>
                      <a:pt x="25749" y="447"/>
                      <a:pt x="25773" y="425"/>
                      <a:pt x="25806" y="375"/>
                    </a:cubicBezTo>
                    <a:cubicBezTo>
                      <a:pt x="25824" y="357"/>
                      <a:pt x="25831" y="340"/>
                      <a:pt x="25834" y="340"/>
                    </a:cubicBezTo>
                    <a:cubicBezTo>
                      <a:pt x="25837" y="340"/>
                      <a:pt x="25837" y="349"/>
                      <a:pt x="25837" y="375"/>
                    </a:cubicBezTo>
                    <a:cubicBezTo>
                      <a:pt x="25837" y="405"/>
                      <a:pt x="25898" y="405"/>
                      <a:pt x="26080" y="405"/>
                    </a:cubicBezTo>
                    <a:cubicBezTo>
                      <a:pt x="26171" y="405"/>
                      <a:pt x="26353" y="405"/>
                      <a:pt x="26353" y="375"/>
                    </a:cubicBezTo>
                    <a:cubicBezTo>
                      <a:pt x="26384" y="359"/>
                      <a:pt x="26399" y="352"/>
                      <a:pt x="26403" y="352"/>
                    </a:cubicBezTo>
                    <a:cubicBezTo>
                      <a:pt x="26407" y="352"/>
                      <a:pt x="26399" y="359"/>
                      <a:pt x="26384" y="375"/>
                    </a:cubicBezTo>
                    <a:cubicBezTo>
                      <a:pt x="26364" y="434"/>
                      <a:pt x="26433" y="467"/>
                      <a:pt x="26518" y="467"/>
                    </a:cubicBezTo>
                    <a:cubicBezTo>
                      <a:pt x="26564" y="467"/>
                      <a:pt x="26614" y="457"/>
                      <a:pt x="26657" y="435"/>
                    </a:cubicBezTo>
                    <a:cubicBezTo>
                      <a:pt x="26688" y="435"/>
                      <a:pt x="26749" y="435"/>
                      <a:pt x="26749" y="466"/>
                    </a:cubicBezTo>
                    <a:cubicBezTo>
                      <a:pt x="26779" y="466"/>
                      <a:pt x="26809" y="466"/>
                      <a:pt x="26931" y="435"/>
                    </a:cubicBezTo>
                    <a:lnTo>
                      <a:pt x="27205" y="435"/>
                    </a:lnTo>
                    <a:cubicBezTo>
                      <a:pt x="27296" y="435"/>
                      <a:pt x="27387" y="375"/>
                      <a:pt x="27387" y="375"/>
                    </a:cubicBezTo>
                    <a:lnTo>
                      <a:pt x="27417" y="375"/>
                    </a:lnTo>
                    <a:cubicBezTo>
                      <a:pt x="27417" y="435"/>
                      <a:pt x="27600" y="435"/>
                      <a:pt x="27873" y="435"/>
                    </a:cubicBezTo>
                    <a:cubicBezTo>
                      <a:pt x="28177" y="435"/>
                      <a:pt x="28390" y="435"/>
                      <a:pt x="28451" y="466"/>
                    </a:cubicBezTo>
                    <a:cubicBezTo>
                      <a:pt x="28451" y="466"/>
                      <a:pt x="28481" y="466"/>
                      <a:pt x="28512" y="435"/>
                    </a:cubicBezTo>
                    <a:cubicBezTo>
                      <a:pt x="28547" y="400"/>
                      <a:pt x="28572" y="385"/>
                      <a:pt x="28593" y="385"/>
                    </a:cubicBezTo>
                    <a:cubicBezTo>
                      <a:pt x="28608" y="385"/>
                      <a:pt x="28621" y="392"/>
                      <a:pt x="28633" y="405"/>
                    </a:cubicBezTo>
                    <a:cubicBezTo>
                      <a:pt x="28648" y="435"/>
                      <a:pt x="28702" y="451"/>
                      <a:pt x="28755" y="451"/>
                    </a:cubicBezTo>
                    <a:cubicBezTo>
                      <a:pt x="28808" y="451"/>
                      <a:pt x="28861" y="435"/>
                      <a:pt x="28876" y="405"/>
                    </a:cubicBezTo>
                    <a:lnTo>
                      <a:pt x="28876" y="435"/>
                    </a:lnTo>
                    <a:cubicBezTo>
                      <a:pt x="28888" y="459"/>
                      <a:pt x="28913" y="469"/>
                      <a:pt x="28941" y="469"/>
                    </a:cubicBezTo>
                    <a:cubicBezTo>
                      <a:pt x="28986" y="469"/>
                      <a:pt x="29040" y="443"/>
                      <a:pt x="29059" y="405"/>
                    </a:cubicBezTo>
                    <a:cubicBezTo>
                      <a:pt x="29102" y="427"/>
                      <a:pt x="29129" y="448"/>
                      <a:pt x="29153" y="448"/>
                    </a:cubicBezTo>
                    <a:cubicBezTo>
                      <a:pt x="29162" y="448"/>
                      <a:pt x="29171" y="444"/>
                      <a:pt x="29180" y="435"/>
                    </a:cubicBezTo>
                    <a:cubicBezTo>
                      <a:pt x="29241" y="435"/>
                      <a:pt x="29241" y="435"/>
                      <a:pt x="29241" y="496"/>
                    </a:cubicBezTo>
                    <a:cubicBezTo>
                      <a:pt x="29241" y="527"/>
                      <a:pt x="29241" y="557"/>
                      <a:pt x="29271" y="557"/>
                    </a:cubicBezTo>
                    <a:cubicBezTo>
                      <a:pt x="29302" y="557"/>
                      <a:pt x="29302" y="527"/>
                      <a:pt x="29302" y="496"/>
                    </a:cubicBezTo>
                    <a:lnTo>
                      <a:pt x="29393" y="496"/>
                    </a:lnTo>
                    <a:cubicBezTo>
                      <a:pt x="29393" y="496"/>
                      <a:pt x="29423" y="496"/>
                      <a:pt x="29423" y="466"/>
                    </a:cubicBezTo>
                    <a:cubicBezTo>
                      <a:pt x="29423" y="435"/>
                      <a:pt x="29454" y="435"/>
                      <a:pt x="29515" y="435"/>
                    </a:cubicBezTo>
                    <a:cubicBezTo>
                      <a:pt x="29515" y="444"/>
                      <a:pt x="29517" y="448"/>
                      <a:pt x="29520" y="448"/>
                    </a:cubicBezTo>
                    <a:cubicBezTo>
                      <a:pt x="29527" y="448"/>
                      <a:pt x="29536" y="427"/>
                      <a:pt x="29515" y="405"/>
                    </a:cubicBezTo>
                    <a:cubicBezTo>
                      <a:pt x="29515" y="375"/>
                      <a:pt x="29515" y="314"/>
                      <a:pt x="29545" y="314"/>
                    </a:cubicBezTo>
                    <a:lnTo>
                      <a:pt x="29545" y="253"/>
                    </a:lnTo>
                    <a:cubicBezTo>
                      <a:pt x="29545" y="192"/>
                      <a:pt x="29545" y="162"/>
                      <a:pt x="29484" y="131"/>
                    </a:cubicBezTo>
                    <a:cubicBezTo>
                      <a:pt x="29373" y="113"/>
                      <a:pt x="29285" y="83"/>
                      <a:pt x="29233" y="83"/>
                    </a:cubicBezTo>
                    <a:cubicBezTo>
                      <a:pt x="29199" y="83"/>
                      <a:pt x="29180" y="96"/>
                      <a:pt x="29180" y="131"/>
                    </a:cubicBezTo>
                    <a:cubicBezTo>
                      <a:pt x="29180" y="131"/>
                      <a:pt x="29150" y="162"/>
                      <a:pt x="29120" y="162"/>
                    </a:cubicBezTo>
                    <a:cubicBezTo>
                      <a:pt x="29089" y="162"/>
                      <a:pt x="29028" y="131"/>
                      <a:pt x="29028" y="131"/>
                    </a:cubicBezTo>
                    <a:cubicBezTo>
                      <a:pt x="29028" y="101"/>
                      <a:pt x="28876" y="101"/>
                      <a:pt x="28664" y="71"/>
                    </a:cubicBezTo>
                    <a:cubicBezTo>
                      <a:pt x="28451" y="71"/>
                      <a:pt x="28329" y="71"/>
                      <a:pt x="28268" y="40"/>
                    </a:cubicBezTo>
                    <a:cubicBezTo>
                      <a:pt x="28238" y="10"/>
                      <a:pt x="28208" y="10"/>
                      <a:pt x="28208" y="10"/>
                    </a:cubicBezTo>
                    <a:cubicBezTo>
                      <a:pt x="28208" y="40"/>
                      <a:pt x="27964" y="40"/>
                      <a:pt x="27691" y="40"/>
                    </a:cubicBezTo>
                    <a:cubicBezTo>
                      <a:pt x="27417" y="40"/>
                      <a:pt x="27144" y="40"/>
                      <a:pt x="27144" y="71"/>
                    </a:cubicBezTo>
                    <a:lnTo>
                      <a:pt x="27053" y="71"/>
                    </a:lnTo>
                    <a:cubicBezTo>
                      <a:pt x="27053" y="40"/>
                      <a:pt x="26961" y="40"/>
                      <a:pt x="26901" y="40"/>
                    </a:cubicBezTo>
                    <a:cubicBezTo>
                      <a:pt x="26809" y="71"/>
                      <a:pt x="26749" y="71"/>
                      <a:pt x="26749" y="71"/>
                    </a:cubicBezTo>
                    <a:cubicBezTo>
                      <a:pt x="26749" y="40"/>
                      <a:pt x="26688" y="40"/>
                      <a:pt x="26627" y="40"/>
                    </a:cubicBezTo>
                    <a:cubicBezTo>
                      <a:pt x="26536" y="40"/>
                      <a:pt x="26505" y="40"/>
                      <a:pt x="26505" y="71"/>
                    </a:cubicBezTo>
                    <a:cubicBezTo>
                      <a:pt x="26475" y="71"/>
                      <a:pt x="26171" y="71"/>
                      <a:pt x="26080" y="40"/>
                    </a:cubicBezTo>
                    <a:cubicBezTo>
                      <a:pt x="26062" y="31"/>
                      <a:pt x="26047" y="28"/>
                      <a:pt x="26034" y="28"/>
                    </a:cubicBezTo>
                    <a:cubicBezTo>
                      <a:pt x="26001" y="28"/>
                      <a:pt x="25980" y="49"/>
                      <a:pt x="25958" y="71"/>
                    </a:cubicBezTo>
                    <a:cubicBezTo>
                      <a:pt x="25958" y="101"/>
                      <a:pt x="25898" y="131"/>
                      <a:pt x="25867" y="131"/>
                    </a:cubicBezTo>
                    <a:lnTo>
                      <a:pt x="25867" y="71"/>
                    </a:lnTo>
                    <a:cubicBezTo>
                      <a:pt x="25898" y="40"/>
                      <a:pt x="25898" y="40"/>
                      <a:pt x="25837" y="40"/>
                    </a:cubicBezTo>
                    <a:lnTo>
                      <a:pt x="25746" y="40"/>
                    </a:lnTo>
                    <a:cubicBezTo>
                      <a:pt x="25746" y="71"/>
                      <a:pt x="25563" y="71"/>
                      <a:pt x="25290" y="71"/>
                    </a:cubicBezTo>
                    <a:cubicBezTo>
                      <a:pt x="24925" y="71"/>
                      <a:pt x="24803" y="71"/>
                      <a:pt x="24803" y="101"/>
                    </a:cubicBezTo>
                    <a:cubicBezTo>
                      <a:pt x="24803" y="116"/>
                      <a:pt x="24796" y="124"/>
                      <a:pt x="24773" y="124"/>
                    </a:cubicBezTo>
                    <a:cubicBezTo>
                      <a:pt x="24750" y="124"/>
                      <a:pt x="24712" y="116"/>
                      <a:pt x="24651" y="101"/>
                    </a:cubicBezTo>
                    <a:cubicBezTo>
                      <a:pt x="24509" y="30"/>
                      <a:pt x="24450" y="0"/>
                      <a:pt x="244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1"/>
              <p:cNvSpPr/>
              <p:nvPr/>
            </p:nvSpPr>
            <p:spPr>
              <a:xfrm>
                <a:off x="6717200" y="1777950"/>
                <a:ext cx="512950" cy="840475"/>
              </a:xfrm>
              <a:custGeom>
                <a:rect b="b" l="l" r="r" t="t"/>
                <a:pathLst>
                  <a:path extrusionOk="0" h="33619" w="20518">
                    <a:moveTo>
                      <a:pt x="17205" y="1326"/>
                    </a:moveTo>
                    <a:lnTo>
                      <a:pt x="17205" y="1417"/>
                    </a:lnTo>
                    <a:cubicBezTo>
                      <a:pt x="17235" y="1478"/>
                      <a:pt x="17265" y="1478"/>
                      <a:pt x="17296" y="1478"/>
                    </a:cubicBezTo>
                    <a:lnTo>
                      <a:pt x="17296" y="1387"/>
                    </a:lnTo>
                    <a:cubicBezTo>
                      <a:pt x="17296" y="1387"/>
                      <a:pt x="17235" y="1326"/>
                      <a:pt x="17205" y="1326"/>
                    </a:cubicBezTo>
                    <a:close/>
                    <a:moveTo>
                      <a:pt x="17764" y="1442"/>
                    </a:moveTo>
                    <a:cubicBezTo>
                      <a:pt x="17790" y="1442"/>
                      <a:pt x="17813" y="1521"/>
                      <a:pt x="17813" y="1600"/>
                    </a:cubicBezTo>
                    <a:cubicBezTo>
                      <a:pt x="17813" y="1691"/>
                      <a:pt x="17813" y="1691"/>
                      <a:pt x="17782" y="1691"/>
                    </a:cubicBezTo>
                    <a:cubicBezTo>
                      <a:pt x="17782" y="1691"/>
                      <a:pt x="17752" y="1600"/>
                      <a:pt x="17752" y="1509"/>
                    </a:cubicBezTo>
                    <a:lnTo>
                      <a:pt x="17752" y="1448"/>
                    </a:lnTo>
                    <a:cubicBezTo>
                      <a:pt x="17756" y="1444"/>
                      <a:pt x="17760" y="1442"/>
                      <a:pt x="17764" y="1442"/>
                    </a:cubicBezTo>
                    <a:close/>
                    <a:moveTo>
                      <a:pt x="17894" y="2361"/>
                    </a:moveTo>
                    <a:cubicBezTo>
                      <a:pt x="17909" y="2361"/>
                      <a:pt x="17916" y="2405"/>
                      <a:pt x="17934" y="2512"/>
                    </a:cubicBezTo>
                    <a:cubicBezTo>
                      <a:pt x="17934" y="2572"/>
                      <a:pt x="17934" y="2664"/>
                      <a:pt x="17904" y="2664"/>
                    </a:cubicBezTo>
                    <a:lnTo>
                      <a:pt x="17904" y="2572"/>
                    </a:lnTo>
                    <a:cubicBezTo>
                      <a:pt x="17921" y="2572"/>
                      <a:pt x="17909" y="2553"/>
                      <a:pt x="17895" y="2553"/>
                    </a:cubicBezTo>
                    <a:cubicBezTo>
                      <a:pt x="17885" y="2553"/>
                      <a:pt x="17873" y="2564"/>
                      <a:pt x="17873" y="2603"/>
                    </a:cubicBezTo>
                    <a:lnTo>
                      <a:pt x="17782" y="2603"/>
                    </a:lnTo>
                    <a:cubicBezTo>
                      <a:pt x="17782" y="2512"/>
                      <a:pt x="17813" y="2421"/>
                      <a:pt x="17843" y="2421"/>
                    </a:cubicBezTo>
                    <a:cubicBezTo>
                      <a:pt x="17868" y="2383"/>
                      <a:pt x="17883" y="2361"/>
                      <a:pt x="17894" y="2361"/>
                    </a:cubicBezTo>
                    <a:close/>
                    <a:moveTo>
                      <a:pt x="18117" y="2664"/>
                    </a:moveTo>
                    <a:lnTo>
                      <a:pt x="18086" y="2724"/>
                    </a:lnTo>
                    <a:lnTo>
                      <a:pt x="18086" y="2816"/>
                    </a:lnTo>
                    <a:cubicBezTo>
                      <a:pt x="18117" y="2816"/>
                      <a:pt x="18117" y="2816"/>
                      <a:pt x="18117" y="2724"/>
                    </a:cubicBezTo>
                    <a:lnTo>
                      <a:pt x="18117" y="2664"/>
                    </a:lnTo>
                    <a:close/>
                    <a:moveTo>
                      <a:pt x="18269" y="7071"/>
                    </a:moveTo>
                    <a:lnTo>
                      <a:pt x="18269" y="7071"/>
                    </a:lnTo>
                    <a:cubicBezTo>
                      <a:pt x="18299" y="7071"/>
                      <a:pt x="18360" y="7223"/>
                      <a:pt x="18360" y="7314"/>
                    </a:cubicBezTo>
                    <a:cubicBezTo>
                      <a:pt x="18371" y="7338"/>
                      <a:pt x="18374" y="7352"/>
                      <a:pt x="18369" y="7352"/>
                    </a:cubicBezTo>
                    <a:cubicBezTo>
                      <a:pt x="18362" y="7352"/>
                      <a:pt x="18336" y="7316"/>
                      <a:pt x="18299" y="7223"/>
                    </a:cubicBezTo>
                    <a:cubicBezTo>
                      <a:pt x="18299" y="7132"/>
                      <a:pt x="18269" y="7071"/>
                      <a:pt x="18269" y="7071"/>
                    </a:cubicBezTo>
                    <a:close/>
                    <a:moveTo>
                      <a:pt x="18603" y="7709"/>
                    </a:moveTo>
                    <a:cubicBezTo>
                      <a:pt x="18603" y="7730"/>
                      <a:pt x="18606" y="7746"/>
                      <a:pt x="18611" y="7758"/>
                    </a:cubicBezTo>
                    <a:lnTo>
                      <a:pt x="18611" y="7758"/>
                    </a:lnTo>
                    <a:cubicBezTo>
                      <a:pt x="18612" y="7746"/>
                      <a:pt x="18610" y="7730"/>
                      <a:pt x="18603" y="7709"/>
                    </a:cubicBezTo>
                    <a:close/>
                    <a:moveTo>
                      <a:pt x="476" y="7542"/>
                    </a:moveTo>
                    <a:cubicBezTo>
                      <a:pt x="495" y="7542"/>
                      <a:pt x="533" y="7588"/>
                      <a:pt x="578" y="7679"/>
                    </a:cubicBezTo>
                    <a:cubicBezTo>
                      <a:pt x="639" y="7770"/>
                      <a:pt x="639" y="7770"/>
                      <a:pt x="548" y="7770"/>
                    </a:cubicBezTo>
                    <a:cubicBezTo>
                      <a:pt x="517" y="7770"/>
                      <a:pt x="487" y="7740"/>
                      <a:pt x="487" y="7679"/>
                    </a:cubicBezTo>
                    <a:cubicBezTo>
                      <a:pt x="457" y="7588"/>
                      <a:pt x="457" y="7542"/>
                      <a:pt x="476" y="7542"/>
                    </a:cubicBezTo>
                    <a:close/>
                    <a:moveTo>
                      <a:pt x="18299" y="7557"/>
                    </a:moveTo>
                    <a:cubicBezTo>
                      <a:pt x="18269" y="7557"/>
                      <a:pt x="18269" y="7649"/>
                      <a:pt x="18299" y="7801"/>
                    </a:cubicBezTo>
                    <a:cubicBezTo>
                      <a:pt x="18299" y="7892"/>
                      <a:pt x="18360" y="7983"/>
                      <a:pt x="18360" y="7983"/>
                    </a:cubicBezTo>
                    <a:cubicBezTo>
                      <a:pt x="18390" y="7983"/>
                      <a:pt x="18360" y="7892"/>
                      <a:pt x="18360" y="7801"/>
                    </a:cubicBezTo>
                    <a:cubicBezTo>
                      <a:pt x="18390" y="7649"/>
                      <a:pt x="18329" y="7557"/>
                      <a:pt x="18299" y="7557"/>
                    </a:cubicBezTo>
                    <a:close/>
                    <a:moveTo>
                      <a:pt x="18937" y="11083"/>
                    </a:moveTo>
                    <a:cubicBezTo>
                      <a:pt x="18968" y="11083"/>
                      <a:pt x="18998" y="11174"/>
                      <a:pt x="18998" y="11235"/>
                    </a:cubicBezTo>
                    <a:lnTo>
                      <a:pt x="18968" y="11266"/>
                    </a:lnTo>
                    <a:lnTo>
                      <a:pt x="18907" y="11174"/>
                    </a:lnTo>
                    <a:lnTo>
                      <a:pt x="18937" y="11083"/>
                    </a:lnTo>
                    <a:close/>
                    <a:moveTo>
                      <a:pt x="18816" y="11357"/>
                    </a:moveTo>
                    <a:cubicBezTo>
                      <a:pt x="18816" y="11357"/>
                      <a:pt x="18846" y="11418"/>
                      <a:pt x="18907" y="11509"/>
                    </a:cubicBezTo>
                    <a:cubicBezTo>
                      <a:pt x="19028" y="11661"/>
                      <a:pt x="19028" y="11661"/>
                      <a:pt x="18937" y="11661"/>
                    </a:cubicBezTo>
                    <a:cubicBezTo>
                      <a:pt x="18930" y="11661"/>
                      <a:pt x="18922" y="11663"/>
                      <a:pt x="18914" y="11663"/>
                    </a:cubicBezTo>
                    <a:cubicBezTo>
                      <a:pt x="18890" y="11663"/>
                      <a:pt x="18861" y="11646"/>
                      <a:pt x="18816" y="11509"/>
                    </a:cubicBezTo>
                    <a:cubicBezTo>
                      <a:pt x="18816" y="11418"/>
                      <a:pt x="18816" y="11357"/>
                      <a:pt x="18816" y="11357"/>
                    </a:cubicBezTo>
                    <a:close/>
                    <a:moveTo>
                      <a:pt x="19174" y="13278"/>
                    </a:moveTo>
                    <a:cubicBezTo>
                      <a:pt x="19184" y="13278"/>
                      <a:pt x="19228" y="13328"/>
                      <a:pt x="19272" y="13393"/>
                    </a:cubicBezTo>
                    <a:cubicBezTo>
                      <a:pt x="19309" y="13486"/>
                      <a:pt x="19323" y="13522"/>
                      <a:pt x="19315" y="13522"/>
                    </a:cubicBezTo>
                    <a:cubicBezTo>
                      <a:pt x="19310" y="13522"/>
                      <a:pt x="19295" y="13508"/>
                      <a:pt x="19272" y="13485"/>
                    </a:cubicBezTo>
                    <a:cubicBezTo>
                      <a:pt x="19211" y="13393"/>
                      <a:pt x="19180" y="13302"/>
                      <a:pt x="19180" y="13302"/>
                    </a:cubicBezTo>
                    <a:cubicBezTo>
                      <a:pt x="19172" y="13285"/>
                      <a:pt x="19171" y="13278"/>
                      <a:pt x="19174" y="13278"/>
                    </a:cubicBezTo>
                    <a:close/>
                    <a:moveTo>
                      <a:pt x="19163" y="13995"/>
                    </a:moveTo>
                    <a:cubicBezTo>
                      <a:pt x="19188" y="13995"/>
                      <a:pt x="19211" y="14062"/>
                      <a:pt x="19211" y="14062"/>
                    </a:cubicBezTo>
                    <a:lnTo>
                      <a:pt x="19241" y="14153"/>
                    </a:lnTo>
                    <a:cubicBezTo>
                      <a:pt x="19211" y="14153"/>
                      <a:pt x="19150" y="14153"/>
                      <a:pt x="19150" y="14062"/>
                    </a:cubicBezTo>
                    <a:lnTo>
                      <a:pt x="19150" y="14001"/>
                    </a:lnTo>
                    <a:cubicBezTo>
                      <a:pt x="19154" y="13997"/>
                      <a:pt x="19159" y="13995"/>
                      <a:pt x="19163" y="13995"/>
                    </a:cubicBezTo>
                    <a:close/>
                    <a:moveTo>
                      <a:pt x="19606" y="15095"/>
                    </a:moveTo>
                    <a:lnTo>
                      <a:pt x="19545" y="15126"/>
                    </a:lnTo>
                    <a:lnTo>
                      <a:pt x="19576" y="15126"/>
                    </a:lnTo>
                    <a:lnTo>
                      <a:pt x="19606" y="15095"/>
                    </a:lnTo>
                    <a:close/>
                    <a:moveTo>
                      <a:pt x="19263" y="15618"/>
                    </a:moveTo>
                    <a:cubicBezTo>
                      <a:pt x="19264" y="15618"/>
                      <a:pt x="19308" y="15746"/>
                      <a:pt x="19332" y="15795"/>
                    </a:cubicBezTo>
                    <a:lnTo>
                      <a:pt x="19272" y="15825"/>
                    </a:lnTo>
                    <a:cubicBezTo>
                      <a:pt x="19272" y="15734"/>
                      <a:pt x="19241" y="15643"/>
                      <a:pt x="19272" y="15643"/>
                    </a:cubicBezTo>
                    <a:cubicBezTo>
                      <a:pt x="19266" y="15625"/>
                      <a:pt x="19263" y="15618"/>
                      <a:pt x="19263" y="15618"/>
                    </a:cubicBezTo>
                    <a:close/>
                    <a:moveTo>
                      <a:pt x="19515" y="16281"/>
                    </a:moveTo>
                    <a:cubicBezTo>
                      <a:pt x="19545" y="16281"/>
                      <a:pt x="19576" y="16281"/>
                      <a:pt x="19576" y="16372"/>
                    </a:cubicBezTo>
                    <a:cubicBezTo>
                      <a:pt x="19622" y="16419"/>
                      <a:pt x="19615" y="16483"/>
                      <a:pt x="19582" y="16483"/>
                    </a:cubicBezTo>
                    <a:cubicBezTo>
                      <a:pt x="19572" y="16483"/>
                      <a:pt x="19559" y="16477"/>
                      <a:pt x="19545" y="16463"/>
                    </a:cubicBezTo>
                    <a:cubicBezTo>
                      <a:pt x="19515" y="16372"/>
                      <a:pt x="19515" y="16372"/>
                      <a:pt x="19515" y="16281"/>
                    </a:cubicBezTo>
                    <a:close/>
                    <a:moveTo>
                      <a:pt x="19667" y="17010"/>
                    </a:moveTo>
                    <a:lnTo>
                      <a:pt x="19667" y="17102"/>
                    </a:lnTo>
                    <a:cubicBezTo>
                      <a:pt x="19697" y="17193"/>
                      <a:pt x="19697" y="17193"/>
                      <a:pt x="19667" y="17193"/>
                    </a:cubicBezTo>
                    <a:lnTo>
                      <a:pt x="19636" y="17102"/>
                    </a:lnTo>
                    <a:lnTo>
                      <a:pt x="19667" y="17010"/>
                    </a:lnTo>
                    <a:close/>
                    <a:moveTo>
                      <a:pt x="19697" y="18439"/>
                    </a:moveTo>
                    <a:cubicBezTo>
                      <a:pt x="19727" y="18439"/>
                      <a:pt x="19727" y="18530"/>
                      <a:pt x="19727" y="18530"/>
                    </a:cubicBezTo>
                    <a:cubicBezTo>
                      <a:pt x="19758" y="18591"/>
                      <a:pt x="19758" y="18682"/>
                      <a:pt x="19727" y="18682"/>
                    </a:cubicBezTo>
                    <a:cubicBezTo>
                      <a:pt x="19727" y="18682"/>
                      <a:pt x="19697" y="18682"/>
                      <a:pt x="19667" y="18621"/>
                    </a:cubicBezTo>
                    <a:cubicBezTo>
                      <a:pt x="19667" y="18530"/>
                      <a:pt x="19697" y="18439"/>
                      <a:pt x="19697" y="18439"/>
                    </a:cubicBezTo>
                    <a:close/>
                    <a:moveTo>
                      <a:pt x="244" y="19229"/>
                    </a:moveTo>
                    <a:cubicBezTo>
                      <a:pt x="274" y="19229"/>
                      <a:pt x="305" y="19320"/>
                      <a:pt x="305" y="19381"/>
                    </a:cubicBezTo>
                    <a:cubicBezTo>
                      <a:pt x="305" y="19419"/>
                      <a:pt x="294" y="19441"/>
                      <a:pt x="280" y="19441"/>
                    </a:cubicBezTo>
                    <a:cubicBezTo>
                      <a:pt x="259" y="19441"/>
                      <a:pt x="231" y="19397"/>
                      <a:pt x="213" y="19290"/>
                    </a:cubicBezTo>
                    <a:cubicBezTo>
                      <a:pt x="213" y="19229"/>
                      <a:pt x="213" y="19229"/>
                      <a:pt x="244" y="19229"/>
                    </a:cubicBezTo>
                    <a:close/>
                    <a:moveTo>
                      <a:pt x="20269" y="19321"/>
                    </a:moveTo>
                    <a:cubicBezTo>
                      <a:pt x="20264" y="19321"/>
                      <a:pt x="20257" y="19343"/>
                      <a:pt x="20244" y="19381"/>
                    </a:cubicBezTo>
                    <a:cubicBezTo>
                      <a:pt x="20244" y="19472"/>
                      <a:pt x="20275" y="19564"/>
                      <a:pt x="20275" y="19564"/>
                    </a:cubicBezTo>
                    <a:cubicBezTo>
                      <a:pt x="20305" y="19533"/>
                      <a:pt x="20305" y="19533"/>
                      <a:pt x="20275" y="19472"/>
                    </a:cubicBezTo>
                    <a:cubicBezTo>
                      <a:pt x="20275" y="19366"/>
                      <a:pt x="20275" y="19321"/>
                      <a:pt x="20269" y="19321"/>
                    </a:cubicBezTo>
                    <a:close/>
                    <a:moveTo>
                      <a:pt x="20025" y="19553"/>
                    </a:moveTo>
                    <a:cubicBezTo>
                      <a:pt x="20028" y="19553"/>
                      <a:pt x="20031" y="19564"/>
                      <a:pt x="20031" y="19594"/>
                    </a:cubicBezTo>
                    <a:cubicBezTo>
                      <a:pt x="20011" y="19594"/>
                      <a:pt x="20018" y="19553"/>
                      <a:pt x="20025" y="19553"/>
                    </a:cubicBezTo>
                    <a:close/>
                    <a:moveTo>
                      <a:pt x="19120" y="19594"/>
                    </a:moveTo>
                    <a:cubicBezTo>
                      <a:pt x="19059" y="19594"/>
                      <a:pt x="19089" y="19685"/>
                      <a:pt x="19150" y="19746"/>
                    </a:cubicBezTo>
                    <a:cubicBezTo>
                      <a:pt x="19211" y="19746"/>
                      <a:pt x="19211" y="19746"/>
                      <a:pt x="19180" y="19655"/>
                    </a:cubicBezTo>
                    <a:cubicBezTo>
                      <a:pt x="19180" y="19655"/>
                      <a:pt x="19150" y="19594"/>
                      <a:pt x="19120" y="19594"/>
                    </a:cubicBezTo>
                    <a:close/>
                    <a:moveTo>
                      <a:pt x="19882" y="19957"/>
                    </a:moveTo>
                    <a:cubicBezTo>
                      <a:pt x="19885" y="19957"/>
                      <a:pt x="19893" y="19995"/>
                      <a:pt x="19910" y="20080"/>
                    </a:cubicBezTo>
                    <a:cubicBezTo>
                      <a:pt x="19910" y="20172"/>
                      <a:pt x="19879" y="20172"/>
                      <a:pt x="19879" y="20172"/>
                    </a:cubicBezTo>
                    <a:cubicBezTo>
                      <a:pt x="19849" y="20172"/>
                      <a:pt x="19879" y="20080"/>
                      <a:pt x="19879" y="20020"/>
                    </a:cubicBezTo>
                    <a:cubicBezTo>
                      <a:pt x="19879" y="19980"/>
                      <a:pt x="19879" y="19957"/>
                      <a:pt x="19882" y="19957"/>
                    </a:cubicBezTo>
                    <a:close/>
                    <a:moveTo>
                      <a:pt x="20359" y="21381"/>
                    </a:moveTo>
                    <a:cubicBezTo>
                      <a:pt x="20363" y="21408"/>
                      <a:pt x="20364" y="21424"/>
                      <a:pt x="20365" y="21424"/>
                    </a:cubicBezTo>
                    <a:cubicBezTo>
                      <a:pt x="20366" y="21424"/>
                      <a:pt x="20366" y="21412"/>
                      <a:pt x="20366" y="21387"/>
                    </a:cubicBezTo>
                    <a:cubicBezTo>
                      <a:pt x="20364" y="21385"/>
                      <a:pt x="20361" y="21383"/>
                      <a:pt x="20359" y="21381"/>
                    </a:cubicBezTo>
                    <a:close/>
                    <a:moveTo>
                      <a:pt x="20123" y="21387"/>
                    </a:moveTo>
                    <a:cubicBezTo>
                      <a:pt x="20183" y="21387"/>
                      <a:pt x="20183" y="21479"/>
                      <a:pt x="20123" y="21570"/>
                    </a:cubicBezTo>
                    <a:cubicBezTo>
                      <a:pt x="20092" y="21570"/>
                      <a:pt x="20092" y="21570"/>
                      <a:pt x="20092" y="21479"/>
                    </a:cubicBezTo>
                    <a:cubicBezTo>
                      <a:pt x="20092" y="21479"/>
                      <a:pt x="20092" y="21418"/>
                      <a:pt x="20123" y="21387"/>
                    </a:cubicBezTo>
                    <a:close/>
                    <a:moveTo>
                      <a:pt x="20183" y="21995"/>
                    </a:moveTo>
                    <a:lnTo>
                      <a:pt x="20214" y="22056"/>
                    </a:lnTo>
                    <a:lnTo>
                      <a:pt x="20214" y="22147"/>
                    </a:lnTo>
                    <a:cubicBezTo>
                      <a:pt x="20183" y="22147"/>
                      <a:pt x="20153" y="22147"/>
                      <a:pt x="20153" y="22056"/>
                    </a:cubicBezTo>
                    <a:lnTo>
                      <a:pt x="20183" y="21995"/>
                    </a:lnTo>
                    <a:close/>
                    <a:moveTo>
                      <a:pt x="274" y="22056"/>
                    </a:moveTo>
                    <a:cubicBezTo>
                      <a:pt x="274" y="22056"/>
                      <a:pt x="305" y="22056"/>
                      <a:pt x="335" y="22147"/>
                    </a:cubicBezTo>
                    <a:cubicBezTo>
                      <a:pt x="335" y="22147"/>
                      <a:pt x="365" y="22208"/>
                      <a:pt x="335" y="22208"/>
                    </a:cubicBezTo>
                    <a:lnTo>
                      <a:pt x="305" y="22208"/>
                    </a:lnTo>
                    <a:cubicBezTo>
                      <a:pt x="274" y="22147"/>
                      <a:pt x="213" y="22056"/>
                      <a:pt x="274" y="22056"/>
                    </a:cubicBezTo>
                    <a:close/>
                    <a:moveTo>
                      <a:pt x="20183" y="22482"/>
                    </a:moveTo>
                    <a:cubicBezTo>
                      <a:pt x="20204" y="22482"/>
                      <a:pt x="20197" y="22522"/>
                      <a:pt x="20190" y="22522"/>
                    </a:cubicBezTo>
                    <a:cubicBezTo>
                      <a:pt x="20187" y="22522"/>
                      <a:pt x="20183" y="22512"/>
                      <a:pt x="20183" y="22482"/>
                    </a:cubicBezTo>
                    <a:close/>
                    <a:moveTo>
                      <a:pt x="487" y="25400"/>
                    </a:moveTo>
                    <a:cubicBezTo>
                      <a:pt x="487" y="25400"/>
                      <a:pt x="517" y="25400"/>
                      <a:pt x="517" y="25460"/>
                    </a:cubicBezTo>
                    <a:cubicBezTo>
                      <a:pt x="517" y="25491"/>
                      <a:pt x="517" y="25582"/>
                      <a:pt x="487" y="25582"/>
                    </a:cubicBezTo>
                    <a:lnTo>
                      <a:pt x="457" y="25491"/>
                    </a:lnTo>
                    <a:cubicBezTo>
                      <a:pt x="457" y="25400"/>
                      <a:pt x="487" y="25400"/>
                      <a:pt x="487" y="25400"/>
                    </a:cubicBezTo>
                    <a:close/>
                    <a:moveTo>
                      <a:pt x="730" y="26220"/>
                    </a:moveTo>
                    <a:lnTo>
                      <a:pt x="761" y="26281"/>
                    </a:lnTo>
                    <a:lnTo>
                      <a:pt x="761" y="26372"/>
                    </a:lnTo>
                    <a:lnTo>
                      <a:pt x="730" y="26311"/>
                    </a:lnTo>
                    <a:cubicBezTo>
                      <a:pt x="700" y="26220"/>
                      <a:pt x="700" y="26220"/>
                      <a:pt x="730" y="26220"/>
                    </a:cubicBezTo>
                    <a:close/>
                    <a:moveTo>
                      <a:pt x="849" y="26467"/>
                    </a:moveTo>
                    <a:cubicBezTo>
                      <a:pt x="843" y="26467"/>
                      <a:pt x="849" y="26491"/>
                      <a:pt x="882" y="26524"/>
                    </a:cubicBezTo>
                    <a:cubicBezTo>
                      <a:pt x="868" y="26483"/>
                      <a:pt x="855" y="26467"/>
                      <a:pt x="849" y="26467"/>
                    </a:cubicBezTo>
                    <a:close/>
                    <a:moveTo>
                      <a:pt x="1004" y="27011"/>
                    </a:moveTo>
                    <a:lnTo>
                      <a:pt x="1034" y="27071"/>
                    </a:lnTo>
                    <a:lnTo>
                      <a:pt x="1034" y="27163"/>
                    </a:lnTo>
                    <a:lnTo>
                      <a:pt x="1004" y="27102"/>
                    </a:lnTo>
                    <a:cubicBezTo>
                      <a:pt x="973" y="27011"/>
                      <a:pt x="973" y="27011"/>
                      <a:pt x="1004" y="27011"/>
                    </a:cubicBezTo>
                    <a:close/>
                    <a:moveTo>
                      <a:pt x="1252" y="27214"/>
                    </a:moveTo>
                    <a:lnTo>
                      <a:pt x="1252" y="27214"/>
                    </a:lnTo>
                    <a:cubicBezTo>
                      <a:pt x="1250" y="27214"/>
                      <a:pt x="1247" y="27225"/>
                      <a:pt x="1247" y="27254"/>
                    </a:cubicBezTo>
                    <a:cubicBezTo>
                      <a:pt x="1257" y="27234"/>
                      <a:pt x="1255" y="27214"/>
                      <a:pt x="1252" y="27214"/>
                    </a:cubicBezTo>
                    <a:close/>
                    <a:moveTo>
                      <a:pt x="19332" y="27314"/>
                    </a:moveTo>
                    <a:lnTo>
                      <a:pt x="19302" y="27406"/>
                    </a:lnTo>
                    <a:lnTo>
                      <a:pt x="19272" y="27497"/>
                    </a:lnTo>
                    <a:cubicBezTo>
                      <a:pt x="19241" y="27466"/>
                      <a:pt x="19211" y="27466"/>
                      <a:pt x="19241" y="27375"/>
                    </a:cubicBezTo>
                    <a:lnTo>
                      <a:pt x="19332" y="27314"/>
                    </a:lnTo>
                    <a:close/>
                    <a:moveTo>
                      <a:pt x="1217" y="27558"/>
                    </a:moveTo>
                    <a:cubicBezTo>
                      <a:pt x="1247" y="27558"/>
                      <a:pt x="1247" y="27558"/>
                      <a:pt x="1277" y="27618"/>
                    </a:cubicBezTo>
                    <a:cubicBezTo>
                      <a:pt x="1315" y="27712"/>
                      <a:pt x="1329" y="27748"/>
                      <a:pt x="1321" y="27748"/>
                    </a:cubicBezTo>
                    <a:cubicBezTo>
                      <a:pt x="1315" y="27748"/>
                      <a:pt x="1301" y="27733"/>
                      <a:pt x="1277" y="27710"/>
                    </a:cubicBezTo>
                    <a:cubicBezTo>
                      <a:pt x="1217" y="27649"/>
                      <a:pt x="1186" y="27588"/>
                      <a:pt x="1217" y="27558"/>
                    </a:cubicBezTo>
                    <a:close/>
                    <a:moveTo>
                      <a:pt x="1287" y="28278"/>
                    </a:moveTo>
                    <a:cubicBezTo>
                      <a:pt x="1284" y="28281"/>
                      <a:pt x="1281" y="28284"/>
                      <a:pt x="1277" y="28287"/>
                    </a:cubicBezTo>
                    <a:lnTo>
                      <a:pt x="1304" y="28314"/>
                    </a:lnTo>
                    <a:lnTo>
                      <a:pt x="1304" y="28314"/>
                    </a:lnTo>
                    <a:cubicBezTo>
                      <a:pt x="1298" y="28301"/>
                      <a:pt x="1292" y="28289"/>
                      <a:pt x="1287" y="28278"/>
                    </a:cubicBezTo>
                    <a:close/>
                    <a:moveTo>
                      <a:pt x="18268" y="29091"/>
                    </a:moveTo>
                    <a:cubicBezTo>
                      <a:pt x="18300" y="29091"/>
                      <a:pt x="18305" y="29169"/>
                      <a:pt x="18329" y="29169"/>
                    </a:cubicBezTo>
                    <a:cubicBezTo>
                      <a:pt x="18291" y="29226"/>
                      <a:pt x="18277" y="29248"/>
                      <a:pt x="18264" y="29248"/>
                    </a:cubicBezTo>
                    <a:cubicBezTo>
                      <a:pt x="18256" y="29248"/>
                      <a:pt x="18249" y="29241"/>
                      <a:pt x="18238" y="29229"/>
                    </a:cubicBezTo>
                    <a:cubicBezTo>
                      <a:pt x="18208" y="29199"/>
                      <a:pt x="18238" y="29108"/>
                      <a:pt x="18238" y="29108"/>
                    </a:cubicBezTo>
                    <a:cubicBezTo>
                      <a:pt x="18250" y="29096"/>
                      <a:pt x="18260" y="29091"/>
                      <a:pt x="18268" y="29091"/>
                    </a:cubicBezTo>
                    <a:close/>
                    <a:moveTo>
                      <a:pt x="1898" y="29133"/>
                    </a:moveTo>
                    <a:cubicBezTo>
                      <a:pt x="1910" y="29133"/>
                      <a:pt x="1928" y="29144"/>
                      <a:pt x="1946" y="29199"/>
                    </a:cubicBezTo>
                    <a:lnTo>
                      <a:pt x="1976" y="29290"/>
                    </a:lnTo>
                    <a:cubicBezTo>
                      <a:pt x="1946" y="29290"/>
                      <a:pt x="1885" y="29229"/>
                      <a:pt x="1885" y="29229"/>
                    </a:cubicBezTo>
                    <a:cubicBezTo>
                      <a:pt x="1855" y="29169"/>
                      <a:pt x="1855" y="29169"/>
                      <a:pt x="1885" y="29138"/>
                    </a:cubicBezTo>
                    <a:cubicBezTo>
                      <a:pt x="1885" y="29138"/>
                      <a:pt x="1890" y="29133"/>
                      <a:pt x="1898" y="29133"/>
                    </a:cubicBezTo>
                    <a:close/>
                    <a:moveTo>
                      <a:pt x="17600" y="30354"/>
                    </a:moveTo>
                    <a:cubicBezTo>
                      <a:pt x="17600" y="30354"/>
                      <a:pt x="17569" y="30445"/>
                      <a:pt x="17569" y="30445"/>
                    </a:cubicBezTo>
                    <a:lnTo>
                      <a:pt x="17509" y="30506"/>
                    </a:lnTo>
                    <a:cubicBezTo>
                      <a:pt x="17478" y="30476"/>
                      <a:pt x="17478" y="30445"/>
                      <a:pt x="17539" y="30415"/>
                    </a:cubicBezTo>
                    <a:lnTo>
                      <a:pt x="17600" y="30354"/>
                    </a:lnTo>
                    <a:close/>
                    <a:moveTo>
                      <a:pt x="16658" y="30962"/>
                    </a:moveTo>
                    <a:lnTo>
                      <a:pt x="16627" y="31053"/>
                    </a:lnTo>
                    <a:lnTo>
                      <a:pt x="16566" y="31114"/>
                    </a:lnTo>
                    <a:cubicBezTo>
                      <a:pt x="16536" y="31084"/>
                      <a:pt x="16506" y="31053"/>
                      <a:pt x="16566" y="30992"/>
                    </a:cubicBezTo>
                    <a:lnTo>
                      <a:pt x="16658" y="30962"/>
                    </a:lnTo>
                    <a:close/>
                    <a:moveTo>
                      <a:pt x="4651" y="31935"/>
                    </a:moveTo>
                    <a:cubicBezTo>
                      <a:pt x="4651" y="31944"/>
                      <a:pt x="4651" y="31947"/>
                      <a:pt x="4652" y="31947"/>
                    </a:cubicBezTo>
                    <a:cubicBezTo>
                      <a:pt x="4653" y="31947"/>
                      <a:pt x="4655" y="31942"/>
                      <a:pt x="4659" y="31935"/>
                    </a:cubicBezTo>
                    <a:lnTo>
                      <a:pt x="4659" y="31935"/>
                    </a:lnTo>
                    <a:cubicBezTo>
                      <a:pt x="4656" y="31935"/>
                      <a:pt x="4654" y="31935"/>
                      <a:pt x="4651" y="31935"/>
                    </a:cubicBezTo>
                    <a:close/>
                    <a:moveTo>
                      <a:pt x="7812" y="32998"/>
                    </a:moveTo>
                    <a:lnTo>
                      <a:pt x="7873" y="33029"/>
                    </a:lnTo>
                    <a:cubicBezTo>
                      <a:pt x="7873" y="33059"/>
                      <a:pt x="7782" y="33090"/>
                      <a:pt x="7782" y="33090"/>
                    </a:cubicBezTo>
                    <a:lnTo>
                      <a:pt x="7691" y="33059"/>
                    </a:lnTo>
                    <a:cubicBezTo>
                      <a:pt x="7721" y="33029"/>
                      <a:pt x="7721" y="32998"/>
                      <a:pt x="7812" y="32998"/>
                    </a:cubicBezTo>
                    <a:close/>
                    <a:moveTo>
                      <a:pt x="11308" y="33211"/>
                    </a:moveTo>
                    <a:cubicBezTo>
                      <a:pt x="11399" y="33242"/>
                      <a:pt x="11308" y="33302"/>
                      <a:pt x="11217" y="33302"/>
                    </a:cubicBezTo>
                    <a:cubicBezTo>
                      <a:pt x="11065" y="33302"/>
                      <a:pt x="11065" y="33302"/>
                      <a:pt x="11065" y="33272"/>
                    </a:cubicBezTo>
                    <a:cubicBezTo>
                      <a:pt x="11065" y="33242"/>
                      <a:pt x="11217" y="33242"/>
                      <a:pt x="11308" y="33211"/>
                    </a:cubicBezTo>
                    <a:close/>
                    <a:moveTo>
                      <a:pt x="17536" y="0"/>
                    </a:moveTo>
                    <a:cubicBezTo>
                      <a:pt x="17516" y="0"/>
                      <a:pt x="17510" y="38"/>
                      <a:pt x="17539" y="110"/>
                    </a:cubicBezTo>
                    <a:lnTo>
                      <a:pt x="17509" y="202"/>
                    </a:lnTo>
                    <a:cubicBezTo>
                      <a:pt x="17417" y="232"/>
                      <a:pt x="17448" y="384"/>
                      <a:pt x="17539" y="384"/>
                    </a:cubicBezTo>
                    <a:cubicBezTo>
                      <a:pt x="17572" y="373"/>
                      <a:pt x="17594" y="366"/>
                      <a:pt x="17604" y="366"/>
                    </a:cubicBezTo>
                    <a:cubicBezTo>
                      <a:pt x="17622" y="366"/>
                      <a:pt x="17608" y="387"/>
                      <a:pt x="17569" y="445"/>
                    </a:cubicBezTo>
                    <a:cubicBezTo>
                      <a:pt x="17509" y="445"/>
                      <a:pt x="17539" y="536"/>
                      <a:pt x="17539" y="627"/>
                    </a:cubicBezTo>
                    <a:cubicBezTo>
                      <a:pt x="17539" y="718"/>
                      <a:pt x="17539" y="718"/>
                      <a:pt x="17509" y="718"/>
                    </a:cubicBezTo>
                    <a:cubicBezTo>
                      <a:pt x="17478" y="718"/>
                      <a:pt x="17448" y="810"/>
                      <a:pt x="17448" y="870"/>
                    </a:cubicBezTo>
                    <a:cubicBezTo>
                      <a:pt x="17478" y="962"/>
                      <a:pt x="17478" y="962"/>
                      <a:pt x="17509" y="962"/>
                    </a:cubicBezTo>
                    <a:cubicBezTo>
                      <a:pt x="17515" y="942"/>
                      <a:pt x="17520" y="933"/>
                      <a:pt x="17524" y="933"/>
                    </a:cubicBezTo>
                    <a:lnTo>
                      <a:pt x="17524" y="933"/>
                    </a:lnTo>
                    <a:cubicBezTo>
                      <a:pt x="17536" y="933"/>
                      <a:pt x="17526" y="1042"/>
                      <a:pt x="17478" y="1114"/>
                    </a:cubicBezTo>
                    <a:cubicBezTo>
                      <a:pt x="17478" y="1205"/>
                      <a:pt x="17478" y="1205"/>
                      <a:pt x="17539" y="1205"/>
                    </a:cubicBezTo>
                    <a:cubicBezTo>
                      <a:pt x="17600" y="1205"/>
                      <a:pt x="17630" y="1357"/>
                      <a:pt x="17569" y="1448"/>
                    </a:cubicBezTo>
                    <a:cubicBezTo>
                      <a:pt x="17569" y="1448"/>
                      <a:pt x="17569" y="1539"/>
                      <a:pt x="17569" y="1630"/>
                    </a:cubicBezTo>
                    <a:cubicBezTo>
                      <a:pt x="17600" y="1691"/>
                      <a:pt x="17630" y="1691"/>
                      <a:pt x="17661" y="1691"/>
                    </a:cubicBezTo>
                    <a:cubicBezTo>
                      <a:pt x="17721" y="1691"/>
                      <a:pt x="17721" y="1691"/>
                      <a:pt x="17691" y="1782"/>
                    </a:cubicBezTo>
                    <a:cubicBezTo>
                      <a:pt x="17661" y="1843"/>
                      <a:pt x="17630" y="1873"/>
                      <a:pt x="17630" y="1873"/>
                    </a:cubicBezTo>
                    <a:cubicBezTo>
                      <a:pt x="17600" y="1873"/>
                      <a:pt x="17630" y="1965"/>
                      <a:pt x="17630" y="2025"/>
                    </a:cubicBezTo>
                    <a:cubicBezTo>
                      <a:pt x="17630" y="2117"/>
                      <a:pt x="17661" y="2269"/>
                      <a:pt x="17691" y="2269"/>
                    </a:cubicBezTo>
                    <a:lnTo>
                      <a:pt x="17661" y="2269"/>
                    </a:lnTo>
                    <a:cubicBezTo>
                      <a:pt x="17661" y="2360"/>
                      <a:pt x="17630" y="2360"/>
                      <a:pt x="17661" y="2360"/>
                    </a:cubicBezTo>
                    <a:cubicBezTo>
                      <a:pt x="17661" y="2360"/>
                      <a:pt x="17661" y="2451"/>
                      <a:pt x="17661" y="2603"/>
                    </a:cubicBezTo>
                    <a:cubicBezTo>
                      <a:pt x="17640" y="2726"/>
                      <a:pt x="17689" y="2878"/>
                      <a:pt x="17732" y="2878"/>
                    </a:cubicBezTo>
                    <a:cubicBezTo>
                      <a:pt x="17753" y="2878"/>
                      <a:pt x="17772" y="2843"/>
                      <a:pt x="17782" y="2755"/>
                    </a:cubicBezTo>
                    <a:lnTo>
                      <a:pt x="17782" y="2846"/>
                    </a:lnTo>
                    <a:cubicBezTo>
                      <a:pt x="17813" y="2937"/>
                      <a:pt x="17843" y="2937"/>
                      <a:pt x="17843" y="2937"/>
                    </a:cubicBezTo>
                    <a:cubicBezTo>
                      <a:pt x="17873" y="2937"/>
                      <a:pt x="17873" y="2998"/>
                      <a:pt x="17873" y="3089"/>
                    </a:cubicBezTo>
                    <a:lnTo>
                      <a:pt x="17813" y="3089"/>
                    </a:lnTo>
                    <a:cubicBezTo>
                      <a:pt x="17800" y="3081"/>
                      <a:pt x="17788" y="3077"/>
                      <a:pt x="17778" y="3077"/>
                    </a:cubicBezTo>
                    <a:cubicBezTo>
                      <a:pt x="17716" y="3077"/>
                      <a:pt x="17708" y="3219"/>
                      <a:pt x="17813" y="3272"/>
                    </a:cubicBezTo>
                    <a:lnTo>
                      <a:pt x="17782" y="3272"/>
                    </a:lnTo>
                    <a:cubicBezTo>
                      <a:pt x="17721" y="3272"/>
                      <a:pt x="17752" y="3363"/>
                      <a:pt x="17813" y="3515"/>
                    </a:cubicBezTo>
                    <a:cubicBezTo>
                      <a:pt x="17813" y="3606"/>
                      <a:pt x="17873" y="3667"/>
                      <a:pt x="17934" y="3667"/>
                    </a:cubicBezTo>
                    <a:cubicBezTo>
                      <a:pt x="17965" y="3667"/>
                      <a:pt x="17965" y="3758"/>
                      <a:pt x="17965" y="3758"/>
                    </a:cubicBezTo>
                    <a:cubicBezTo>
                      <a:pt x="17965" y="3849"/>
                      <a:pt x="17965" y="3849"/>
                      <a:pt x="17934" y="3849"/>
                    </a:cubicBezTo>
                    <a:cubicBezTo>
                      <a:pt x="17873" y="3849"/>
                      <a:pt x="17904" y="4001"/>
                      <a:pt x="17965" y="4092"/>
                    </a:cubicBezTo>
                    <a:lnTo>
                      <a:pt x="17934" y="4092"/>
                    </a:lnTo>
                    <a:cubicBezTo>
                      <a:pt x="17904" y="4092"/>
                      <a:pt x="17873" y="4183"/>
                      <a:pt x="17965" y="4579"/>
                    </a:cubicBezTo>
                    <a:cubicBezTo>
                      <a:pt x="17995" y="4913"/>
                      <a:pt x="18025" y="5156"/>
                      <a:pt x="17995" y="5156"/>
                    </a:cubicBezTo>
                    <a:cubicBezTo>
                      <a:pt x="17965" y="5187"/>
                      <a:pt x="18056" y="5490"/>
                      <a:pt x="18147" y="5642"/>
                    </a:cubicBezTo>
                    <a:cubicBezTo>
                      <a:pt x="18117" y="5673"/>
                      <a:pt x="18117" y="5734"/>
                      <a:pt x="18147" y="5916"/>
                    </a:cubicBezTo>
                    <a:cubicBezTo>
                      <a:pt x="18177" y="6159"/>
                      <a:pt x="18177" y="6159"/>
                      <a:pt x="18147" y="6159"/>
                    </a:cubicBezTo>
                    <a:cubicBezTo>
                      <a:pt x="18109" y="6121"/>
                      <a:pt x="18087" y="6099"/>
                      <a:pt x="18081" y="6099"/>
                    </a:cubicBezTo>
                    <a:lnTo>
                      <a:pt x="18081" y="6099"/>
                    </a:lnTo>
                    <a:cubicBezTo>
                      <a:pt x="18071" y="6099"/>
                      <a:pt x="18094" y="6144"/>
                      <a:pt x="18147" y="6250"/>
                    </a:cubicBezTo>
                    <a:cubicBezTo>
                      <a:pt x="18238" y="6311"/>
                      <a:pt x="18238" y="6585"/>
                      <a:pt x="18147" y="6585"/>
                    </a:cubicBezTo>
                    <a:cubicBezTo>
                      <a:pt x="18117" y="6585"/>
                      <a:pt x="18147" y="6676"/>
                      <a:pt x="18147" y="6828"/>
                    </a:cubicBezTo>
                    <a:cubicBezTo>
                      <a:pt x="18208" y="6919"/>
                      <a:pt x="18208" y="7071"/>
                      <a:pt x="18238" y="7223"/>
                    </a:cubicBezTo>
                    <a:cubicBezTo>
                      <a:pt x="18261" y="7428"/>
                      <a:pt x="18267" y="7479"/>
                      <a:pt x="18294" y="7479"/>
                    </a:cubicBezTo>
                    <a:cubicBezTo>
                      <a:pt x="18303" y="7479"/>
                      <a:pt x="18314" y="7474"/>
                      <a:pt x="18329" y="7466"/>
                    </a:cubicBezTo>
                    <a:cubicBezTo>
                      <a:pt x="18390" y="7466"/>
                      <a:pt x="18420" y="7557"/>
                      <a:pt x="18420" y="7709"/>
                    </a:cubicBezTo>
                    <a:cubicBezTo>
                      <a:pt x="18451" y="7801"/>
                      <a:pt x="18451" y="7892"/>
                      <a:pt x="18420" y="7892"/>
                    </a:cubicBezTo>
                    <a:cubicBezTo>
                      <a:pt x="18420" y="7892"/>
                      <a:pt x="18390" y="7983"/>
                      <a:pt x="18390" y="8044"/>
                    </a:cubicBezTo>
                    <a:cubicBezTo>
                      <a:pt x="18420" y="8135"/>
                      <a:pt x="18420" y="8226"/>
                      <a:pt x="18390" y="8226"/>
                    </a:cubicBezTo>
                    <a:cubicBezTo>
                      <a:pt x="18390" y="8226"/>
                      <a:pt x="18360" y="8317"/>
                      <a:pt x="18390" y="8469"/>
                    </a:cubicBezTo>
                    <a:cubicBezTo>
                      <a:pt x="18390" y="8621"/>
                      <a:pt x="18420" y="8804"/>
                      <a:pt x="18390" y="8804"/>
                    </a:cubicBezTo>
                    <a:cubicBezTo>
                      <a:pt x="18390" y="8895"/>
                      <a:pt x="18390" y="8895"/>
                      <a:pt x="18420" y="8895"/>
                    </a:cubicBezTo>
                    <a:cubicBezTo>
                      <a:pt x="18424" y="8891"/>
                      <a:pt x="18428" y="8889"/>
                      <a:pt x="18432" y="8889"/>
                    </a:cubicBezTo>
                    <a:cubicBezTo>
                      <a:pt x="18464" y="8889"/>
                      <a:pt x="18512" y="8995"/>
                      <a:pt x="18512" y="9290"/>
                    </a:cubicBezTo>
                    <a:cubicBezTo>
                      <a:pt x="18512" y="9442"/>
                      <a:pt x="18542" y="9715"/>
                      <a:pt x="18572" y="9715"/>
                    </a:cubicBezTo>
                    <a:cubicBezTo>
                      <a:pt x="18603" y="9776"/>
                      <a:pt x="18603" y="9776"/>
                      <a:pt x="18572" y="9776"/>
                    </a:cubicBezTo>
                    <a:cubicBezTo>
                      <a:pt x="18481" y="9807"/>
                      <a:pt x="18512" y="9959"/>
                      <a:pt x="18603" y="10111"/>
                    </a:cubicBezTo>
                    <a:cubicBezTo>
                      <a:pt x="18633" y="10111"/>
                      <a:pt x="18633" y="10202"/>
                      <a:pt x="18603" y="10293"/>
                    </a:cubicBezTo>
                    <a:cubicBezTo>
                      <a:pt x="18603" y="10293"/>
                      <a:pt x="18633" y="10384"/>
                      <a:pt x="18664" y="10445"/>
                    </a:cubicBezTo>
                    <a:cubicBezTo>
                      <a:pt x="18724" y="10536"/>
                      <a:pt x="18724" y="10536"/>
                      <a:pt x="18694" y="10688"/>
                    </a:cubicBezTo>
                    <a:cubicBezTo>
                      <a:pt x="18664" y="10688"/>
                      <a:pt x="18664" y="10779"/>
                      <a:pt x="18694" y="10870"/>
                    </a:cubicBezTo>
                    <a:cubicBezTo>
                      <a:pt x="18724" y="11022"/>
                      <a:pt x="18846" y="11934"/>
                      <a:pt x="18816" y="12026"/>
                    </a:cubicBezTo>
                    <a:cubicBezTo>
                      <a:pt x="18846" y="12086"/>
                      <a:pt x="18846" y="12086"/>
                      <a:pt x="18876" y="12177"/>
                    </a:cubicBezTo>
                    <a:cubicBezTo>
                      <a:pt x="18816" y="12269"/>
                      <a:pt x="18846" y="12360"/>
                      <a:pt x="18937" y="12360"/>
                    </a:cubicBezTo>
                    <a:lnTo>
                      <a:pt x="18907" y="12269"/>
                    </a:lnTo>
                    <a:lnTo>
                      <a:pt x="18907" y="12177"/>
                    </a:lnTo>
                    <a:cubicBezTo>
                      <a:pt x="18968" y="12177"/>
                      <a:pt x="18998" y="12421"/>
                      <a:pt x="18907" y="12421"/>
                    </a:cubicBezTo>
                    <a:cubicBezTo>
                      <a:pt x="18846" y="12512"/>
                      <a:pt x="18846" y="12512"/>
                      <a:pt x="18907" y="12603"/>
                    </a:cubicBezTo>
                    <a:cubicBezTo>
                      <a:pt x="18998" y="12664"/>
                      <a:pt x="18998" y="12755"/>
                      <a:pt x="18937" y="12846"/>
                    </a:cubicBezTo>
                    <a:cubicBezTo>
                      <a:pt x="18876" y="12846"/>
                      <a:pt x="18876" y="12846"/>
                      <a:pt x="18968" y="12937"/>
                    </a:cubicBezTo>
                    <a:cubicBezTo>
                      <a:pt x="19120" y="13089"/>
                      <a:pt x="19180" y="13333"/>
                      <a:pt x="19028" y="13333"/>
                    </a:cubicBezTo>
                    <a:cubicBezTo>
                      <a:pt x="18968" y="13333"/>
                      <a:pt x="18937" y="13424"/>
                      <a:pt x="18968" y="13515"/>
                    </a:cubicBezTo>
                    <a:cubicBezTo>
                      <a:pt x="18968" y="13570"/>
                      <a:pt x="18979" y="13581"/>
                      <a:pt x="18994" y="13581"/>
                    </a:cubicBezTo>
                    <a:cubicBezTo>
                      <a:pt x="19004" y="13581"/>
                      <a:pt x="19016" y="13576"/>
                      <a:pt x="19028" y="13576"/>
                    </a:cubicBezTo>
                    <a:cubicBezTo>
                      <a:pt x="19045" y="13551"/>
                      <a:pt x="19057" y="13540"/>
                      <a:pt x="19065" y="13540"/>
                    </a:cubicBezTo>
                    <a:cubicBezTo>
                      <a:pt x="19087" y="13540"/>
                      <a:pt x="19081" y="13625"/>
                      <a:pt x="19059" y="13758"/>
                    </a:cubicBezTo>
                    <a:cubicBezTo>
                      <a:pt x="18968" y="14001"/>
                      <a:pt x="18998" y="14184"/>
                      <a:pt x="19089" y="14427"/>
                    </a:cubicBezTo>
                    <a:cubicBezTo>
                      <a:pt x="19176" y="14644"/>
                      <a:pt x="19201" y="14830"/>
                      <a:pt x="19175" y="14830"/>
                    </a:cubicBezTo>
                    <a:cubicBezTo>
                      <a:pt x="19164" y="14830"/>
                      <a:pt x="19146" y="14800"/>
                      <a:pt x="19120" y="14731"/>
                    </a:cubicBezTo>
                    <a:cubicBezTo>
                      <a:pt x="19076" y="14658"/>
                      <a:pt x="19053" y="14620"/>
                      <a:pt x="19048" y="14620"/>
                    </a:cubicBezTo>
                    <a:lnTo>
                      <a:pt x="19048" y="14620"/>
                    </a:lnTo>
                    <a:cubicBezTo>
                      <a:pt x="19042" y="14620"/>
                      <a:pt x="19057" y="14666"/>
                      <a:pt x="19089" y="14761"/>
                    </a:cubicBezTo>
                    <a:cubicBezTo>
                      <a:pt x="19120" y="14913"/>
                      <a:pt x="19120" y="15065"/>
                      <a:pt x="19150" y="15156"/>
                    </a:cubicBezTo>
                    <a:cubicBezTo>
                      <a:pt x="19150" y="15235"/>
                      <a:pt x="19196" y="15314"/>
                      <a:pt x="19228" y="15314"/>
                    </a:cubicBezTo>
                    <a:cubicBezTo>
                      <a:pt x="19232" y="15314"/>
                      <a:pt x="19237" y="15312"/>
                      <a:pt x="19241" y="15308"/>
                    </a:cubicBezTo>
                    <a:lnTo>
                      <a:pt x="19241" y="15308"/>
                    </a:lnTo>
                    <a:cubicBezTo>
                      <a:pt x="19180" y="15399"/>
                      <a:pt x="19150" y="15582"/>
                      <a:pt x="19241" y="15734"/>
                    </a:cubicBezTo>
                    <a:cubicBezTo>
                      <a:pt x="19272" y="15825"/>
                      <a:pt x="19272" y="15916"/>
                      <a:pt x="19272" y="15916"/>
                    </a:cubicBezTo>
                    <a:cubicBezTo>
                      <a:pt x="19272" y="15977"/>
                      <a:pt x="19272" y="15977"/>
                      <a:pt x="19332" y="16068"/>
                    </a:cubicBezTo>
                    <a:cubicBezTo>
                      <a:pt x="19363" y="16159"/>
                      <a:pt x="19332" y="16220"/>
                      <a:pt x="19302" y="16311"/>
                    </a:cubicBezTo>
                    <a:cubicBezTo>
                      <a:pt x="19302" y="16402"/>
                      <a:pt x="19272" y="16494"/>
                      <a:pt x="19302" y="16494"/>
                    </a:cubicBezTo>
                    <a:cubicBezTo>
                      <a:pt x="19332" y="16494"/>
                      <a:pt x="19393" y="16646"/>
                      <a:pt x="19424" y="16706"/>
                    </a:cubicBezTo>
                    <a:cubicBezTo>
                      <a:pt x="19467" y="16771"/>
                      <a:pt x="19464" y="16835"/>
                      <a:pt x="19437" y="16835"/>
                    </a:cubicBezTo>
                    <a:cubicBezTo>
                      <a:pt x="19426" y="16835"/>
                      <a:pt x="19411" y="16824"/>
                      <a:pt x="19393" y="16798"/>
                    </a:cubicBezTo>
                    <a:cubicBezTo>
                      <a:pt x="19363" y="16798"/>
                      <a:pt x="19363" y="16798"/>
                      <a:pt x="19363" y="16980"/>
                    </a:cubicBezTo>
                    <a:cubicBezTo>
                      <a:pt x="19363" y="17071"/>
                      <a:pt x="19393" y="17223"/>
                      <a:pt x="19424" y="17223"/>
                    </a:cubicBezTo>
                    <a:cubicBezTo>
                      <a:pt x="19454" y="17223"/>
                      <a:pt x="19515" y="17709"/>
                      <a:pt x="19484" y="17801"/>
                    </a:cubicBezTo>
                    <a:cubicBezTo>
                      <a:pt x="19484" y="17801"/>
                      <a:pt x="19484" y="17892"/>
                      <a:pt x="19515" y="17953"/>
                    </a:cubicBezTo>
                    <a:cubicBezTo>
                      <a:pt x="19515" y="18044"/>
                      <a:pt x="19545" y="18135"/>
                      <a:pt x="19576" y="18196"/>
                    </a:cubicBezTo>
                    <a:cubicBezTo>
                      <a:pt x="19576" y="18196"/>
                      <a:pt x="19576" y="18287"/>
                      <a:pt x="19606" y="18378"/>
                    </a:cubicBezTo>
                    <a:cubicBezTo>
                      <a:pt x="19636" y="18439"/>
                      <a:pt x="19636" y="18530"/>
                      <a:pt x="19606" y="18530"/>
                    </a:cubicBezTo>
                    <a:cubicBezTo>
                      <a:pt x="19667" y="18621"/>
                      <a:pt x="19667" y="18621"/>
                      <a:pt x="19636" y="18713"/>
                    </a:cubicBezTo>
                    <a:cubicBezTo>
                      <a:pt x="19545" y="18713"/>
                      <a:pt x="19545" y="18713"/>
                      <a:pt x="19636" y="18773"/>
                    </a:cubicBezTo>
                    <a:cubicBezTo>
                      <a:pt x="19667" y="18865"/>
                      <a:pt x="19667" y="18865"/>
                      <a:pt x="19636" y="18956"/>
                    </a:cubicBezTo>
                    <a:cubicBezTo>
                      <a:pt x="19610" y="18956"/>
                      <a:pt x="19629" y="19023"/>
                      <a:pt x="19654" y="19023"/>
                    </a:cubicBezTo>
                    <a:cubicBezTo>
                      <a:pt x="19658" y="19023"/>
                      <a:pt x="19662" y="19021"/>
                      <a:pt x="19667" y="19016"/>
                    </a:cubicBezTo>
                    <a:cubicBezTo>
                      <a:pt x="19727" y="19108"/>
                      <a:pt x="19788" y="19351"/>
                      <a:pt x="19727" y="19351"/>
                    </a:cubicBezTo>
                    <a:cubicBezTo>
                      <a:pt x="19727" y="19351"/>
                      <a:pt x="19758" y="19442"/>
                      <a:pt x="19788" y="19533"/>
                    </a:cubicBezTo>
                    <a:cubicBezTo>
                      <a:pt x="19849" y="19594"/>
                      <a:pt x="19849" y="19594"/>
                      <a:pt x="19788" y="19594"/>
                    </a:cubicBezTo>
                    <a:cubicBezTo>
                      <a:pt x="19727" y="19685"/>
                      <a:pt x="19758" y="19776"/>
                      <a:pt x="19819" y="19837"/>
                    </a:cubicBezTo>
                    <a:cubicBezTo>
                      <a:pt x="19819" y="19837"/>
                      <a:pt x="19879" y="19928"/>
                      <a:pt x="19849" y="20020"/>
                    </a:cubicBezTo>
                    <a:cubicBezTo>
                      <a:pt x="19821" y="20159"/>
                      <a:pt x="19845" y="20608"/>
                      <a:pt x="19896" y="20608"/>
                    </a:cubicBezTo>
                    <a:cubicBezTo>
                      <a:pt x="19900" y="20608"/>
                      <a:pt x="19905" y="20604"/>
                      <a:pt x="19910" y="20597"/>
                    </a:cubicBezTo>
                    <a:lnTo>
                      <a:pt x="19940" y="20749"/>
                    </a:lnTo>
                    <a:cubicBezTo>
                      <a:pt x="19910" y="20931"/>
                      <a:pt x="19940" y="20992"/>
                      <a:pt x="19971" y="21083"/>
                    </a:cubicBezTo>
                    <a:lnTo>
                      <a:pt x="20001" y="21175"/>
                    </a:lnTo>
                    <a:cubicBezTo>
                      <a:pt x="19971" y="21175"/>
                      <a:pt x="19971" y="21266"/>
                      <a:pt x="19971" y="21327"/>
                    </a:cubicBezTo>
                    <a:cubicBezTo>
                      <a:pt x="19971" y="21418"/>
                      <a:pt x="19971" y="21418"/>
                      <a:pt x="20001" y="21418"/>
                    </a:cubicBezTo>
                    <a:cubicBezTo>
                      <a:pt x="20010" y="21391"/>
                      <a:pt x="20016" y="21380"/>
                      <a:pt x="20021" y="21380"/>
                    </a:cubicBezTo>
                    <a:cubicBezTo>
                      <a:pt x="20034" y="21380"/>
                      <a:pt x="20040" y="21444"/>
                      <a:pt x="20062" y="21509"/>
                    </a:cubicBezTo>
                    <a:cubicBezTo>
                      <a:pt x="20062" y="21570"/>
                      <a:pt x="20031" y="21661"/>
                      <a:pt x="20001" y="21661"/>
                    </a:cubicBezTo>
                    <a:lnTo>
                      <a:pt x="20001" y="21752"/>
                    </a:lnTo>
                    <a:cubicBezTo>
                      <a:pt x="20062" y="21752"/>
                      <a:pt x="20092" y="21813"/>
                      <a:pt x="20062" y="21843"/>
                    </a:cubicBezTo>
                    <a:cubicBezTo>
                      <a:pt x="20031" y="21904"/>
                      <a:pt x="20031" y="21995"/>
                      <a:pt x="20031" y="22086"/>
                    </a:cubicBezTo>
                    <a:cubicBezTo>
                      <a:pt x="20072" y="22086"/>
                      <a:pt x="20072" y="22127"/>
                      <a:pt x="20058" y="22127"/>
                    </a:cubicBezTo>
                    <a:cubicBezTo>
                      <a:pt x="20052" y="22127"/>
                      <a:pt x="20042" y="22117"/>
                      <a:pt x="20031" y="22086"/>
                    </a:cubicBezTo>
                    <a:lnTo>
                      <a:pt x="20001" y="22086"/>
                    </a:lnTo>
                    <a:cubicBezTo>
                      <a:pt x="19971" y="22178"/>
                      <a:pt x="20031" y="22178"/>
                      <a:pt x="20062" y="22178"/>
                    </a:cubicBezTo>
                    <a:cubicBezTo>
                      <a:pt x="20062" y="22178"/>
                      <a:pt x="20062" y="22238"/>
                      <a:pt x="20062" y="22330"/>
                    </a:cubicBezTo>
                    <a:cubicBezTo>
                      <a:pt x="20062" y="22394"/>
                      <a:pt x="20062" y="22459"/>
                      <a:pt x="20073" y="22459"/>
                    </a:cubicBezTo>
                    <a:cubicBezTo>
                      <a:pt x="20077" y="22459"/>
                      <a:pt x="20083" y="22448"/>
                      <a:pt x="20092" y="22421"/>
                    </a:cubicBezTo>
                    <a:cubicBezTo>
                      <a:pt x="20123" y="22421"/>
                      <a:pt x="20183" y="22421"/>
                      <a:pt x="20183" y="22482"/>
                    </a:cubicBezTo>
                    <a:cubicBezTo>
                      <a:pt x="20153" y="22482"/>
                      <a:pt x="20092" y="22482"/>
                      <a:pt x="20123" y="22573"/>
                    </a:cubicBezTo>
                    <a:cubicBezTo>
                      <a:pt x="20123" y="22664"/>
                      <a:pt x="20092" y="22664"/>
                      <a:pt x="20092" y="22664"/>
                    </a:cubicBezTo>
                    <a:cubicBezTo>
                      <a:pt x="20081" y="22653"/>
                      <a:pt x="20073" y="22648"/>
                      <a:pt x="20066" y="22648"/>
                    </a:cubicBezTo>
                    <a:cubicBezTo>
                      <a:pt x="20015" y="22648"/>
                      <a:pt x="20069" y="22918"/>
                      <a:pt x="20123" y="22998"/>
                    </a:cubicBezTo>
                    <a:cubicBezTo>
                      <a:pt x="20183" y="23150"/>
                      <a:pt x="20183" y="23241"/>
                      <a:pt x="20123" y="23241"/>
                    </a:cubicBezTo>
                    <a:cubicBezTo>
                      <a:pt x="20031" y="23241"/>
                      <a:pt x="20123" y="23424"/>
                      <a:pt x="20214" y="23515"/>
                    </a:cubicBezTo>
                    <a:lnTo>
                      <a:pt x="20305" y="23576"/>
                    </a:lnTo>
                    <a:lnTo>
                      <a:pt x="20214" y="23576"/>
                    </a:lnTo>
                    <a:cubicBezTo>
                      <a:pt x="20062" y="23667"/>
                      <a:pt x="20062" y="23667"/>
                      <a:pt x="20123" y="23910"/>
                    </a:cubicBezTo>
                    <a:cubicBezTo>
                      <a:pt x="20153" y="24093"/>
                      <a:pt x="20153" y="24093"/>
                      <a:pt x="20123" y="24093"/>
                    </a:cubicBezTo>
                    <a:cubicBezTo>
                      <a:pt x="20092" y="24093"/>
                      <a:pt x="20092" y="24153"/>
                      <a:pt x="20031" y="24397"/>
                    </a:cubicBezTo>
                    <a:cubicBezTo>
                      <a:pt x="20001" y="24670"/>
                      <a:pt x="20001" y="24731"/>
                      <a:pt x="20031" y="24761"/>
                    </a:cubicBezTo>
                    <a:lnTo>
                      <a:pt x="20001" y="24913"/>
                    </a:lnTo>
                    <a:cubicBezTo>
                      <a:pt x="19949" y="24966"/>
                      <a:pt x="19941" y="25108"/>
                      <a:pt x="19999" y="25108"/>
                    </a:cubicBezTo>
                    <a:cubicBezTo>
                      <a:pt x="20008" y="25108"/>
                      <a:pt x="20019" y="25104"/>
                      <a:pt x="20031" y="25096"/>
                    </a:cubicBezTo>
                    <a:lnTo>
                      <a:pt x="20031" y="25096"/>
                    </a:lnTo>
                    <a:cubicBezTo>
                      <a:pt x="20031" y="25096"/>
                      <a:pt x="20001" y="25156"/>
                      <a:pt x="19971" y="25248"/>
                    </a:cubicBezTo>
                    <a:lnTo>
                      <a:pt x="19940" y="25248"/>
                    </a:lnTo>
                    <a:cubicBezTo>
                      <a:pt x="19910" y="25248"/>
                      <a:pt x="19879" y="25400"/>
                      <a:pt x="19727" y="26038"/>
                    </a:cubicBezTo>
                    <a:cubicBezTo>
                      <a:pt x="19484" y="26767"/>
                      <a:pt x="19454" y="26828"/>
                      <a:pt x="19515" y="26859"/>
                    </a:cubicBezTo>
                    <a:cubicBezTo>
                      <a:pt x="19540" y="26959"/>
                      <a:pt x="19523" y="27018"/>
                      <a:pt x="19482" y="27018"/>
                    </a:cubicBezTo>
                    <a:cubicBezTo>
                      <a:pt x="19474" y="27018"/>
                      <a:pt x="19464" y="27016"/>
                      <a:pt x="19454" y="27011"/>
                    </a:cubicBezTo>
                    <a:cubicBezTo>
                      <a:pt x="19424" y="27011"/>
                      <a:pt x="19363" y="27071"/>
                      <a:pt x="19393" y="27071"/>
                    </a:cubicBezTo>
                    <a:cubicBezTo>
                      <a:pt x="19393" y="27071"/>
                      <a:pt x="19332" y="27223"/>
                      <a:pt x="19272" y="27284"/>
                    </a:cubicBezTo>
                    <a:cubicBezTo>
                      <a:pt x="19089" y="27497"/>
                      <a:pt x="19089" y="27588"/>
                      <a:pt x="19120" y="27588"/>
                    </a:cubicBezTo>
                    <a:cubicBezTo>
                      <a:pt x="19136" y="27582"/>
                      <a:pt x="19148" y="27580"/>
                      <a:pt x="19155" y="27580"/>
                    </a:cubicBezTo>
                    <a:cubicBezTo>
                      <a:pt x="19188" y="27580"/>
                      <a:pt x="19139" y="27630"/>
                      <a:pt x="19089" y="27679"/>
                    </a:cubicBezTo>
                    <a:cubicBezTo>
                      <a:pt x="19028" y="27740"/>
                      <a:pt x="18968" y="27801"/>
                      <a:pt x="18998" y="27801"/>
                    </a:cubicBezTo>
                    <a:cubicBezTo>
                      <a:pt x="18969" y="27889"/>
                      <a:pt x="18768" y="28319"/>
                      <a:pt x="18700" y="28319"/>
                    </a:cubicBezTo>
                    <a:cubicBezTo>
                      <a:pt x="18698" y="28319"/>
                      <a:pt x="18696" y="28319"/>
                      <a:pt x="18694" y="28318"/>
                    </a:cubicBezTo>
                    <a:lnTo>
                      <a:pt x="18603" y="28470"/>
                    </a:lnTo>
                    <a:cubicBezTo>
                      <a:pt x="18633" y="28470"/>
                      <a:pt x="18572" y="28621"/>
                      <a:pt x="18451" y="28743"/>
                    </a:cubicBezTo>
                    <a:cubicBezTo>
                      <a:pt x="18375" y="28870"/>
                      <a:pt x="18341" y="28933"/>
                      <a:pt x="18314" y="28933"/>
                    </a:cubicBezTo>
                    <a:cubicBezTo>
                      <a:pt x="18309" y="28933"/>
                      <a:pt x="18304" y="28931"/>
                      <a:pt x="18299" y="28925"/>
                    </a:cubicBezTo>
                    <a:cubicBezTo>
                      <a:pt x="18299" y="28910"/>
                      <a:pt x="18297" y="28902"/>
                      <a:pt x="18293" y="28902"/>
                    </a:cubicBezTo>
                    <a:cubicBezTo>
                      <a:pt x="18281" y="28902"/>
                      <a:pt x="18253" y="28965"/>
                      <a:pt x="18208" y="29077"/>
                    </a:cubicBezTo>
                    <a:cubicBezTo>
                      <a:pt x="18147" y="29138"/>
                      <a:pt x="18147" y="29260"/>
                      <a:pt x="18117" y="29321"/>
                    </a:cubicBezTo>
                    <a:cubicBezTo>
                      <a:pt x="18117" y="29351"/>
                      <a:pt x="18117" y="29442"/>
                      <a:pt x="18056" y="29503"/>
                    </a:cubicBezTo>
                    <a:lnTo>
                      <a:pt x="18025" y="29473"/>
                    </a:lnTo>
                    <a:cubicBezTo>
                      <a:pt x="17995" y="29442"/>
                      <a:pt x="17965" y="29442"/>
                      <a:pt x="17965" y="29442"/>
                    </a:cubicBezTo>
                    <a:cubicBezTo>
                      <a:pt x="17934" y="29503"/>
                      <a:pt x="17873" y="29564"/>
                      <a:pt x="17904" y="29594"/>
                    </a:cubicBezTo>
                    <a:cubicBezTo>
                      <a:pt x="17813" y="29625"/>
                      <a:pt x="17752" y="29685"/>
                      <a:pt x="17661" y="29807"/>
                    </a:cubicBezTo>
                    <a:cubicBezTo>
                      <a:pt x="17539" y="29929"/>
                      <a:pt x="17417" y="30080"/>
                      <a:pt x="17387" y="30141"/>
                    </a:cubicBezTo>
                    <a:cubicBezTo>
                      <a:pt x="17296" y="30172"/>
                      <a:pt x="16931" y="30506"/>
                      <a:pt x="16901" y="30628"/>
                    </a:cubicBezTo>
                    <a:cubicBezTo>
                      <a:pt x="16931" y="30628"/>
                      <a:pt x="16870" y="30688"/>
                      <a:pt x="16779" y="30719"/>
                    </a:cubicBezTo>
                    <a:cubicBezTo>
                      <a:pt x="16718" y="30749"/>
                      <a:pt x="16718" y="30749"/>
                      <a:pt x="16658" y="30840"/>
                    </a:cubicBezTo>
                    <a:cubicBezTo>
                      <a:pt x="16627" y="30901"/>
                      <a:pt x="16536" y="30932"/>
                      <a:pt x="16445" y="30962"/>
                    </a:cubicBezTo>
                    <a:cubicBezTo>
                      <a:pt x="16354" y="30962"/>
                      <a:pt x="16293" y="31023"/>
                      <a:pt x="16232" y="31084"/>
                    </a:cubicBezTo>
                    <a:cubicBezTo>
                      <a:pt x="16110" y="31236"/>
                      <a:pt x="15989" y="31327"/>
                      <a:pt x="15928" y="31387"/>
                    </a:cubicBezTo>
                    <a:cubicBezTo>
                      <a:pt x="15806" y="31509"/>
                      <a:pt x="15746" y="31539"/>
                      <a:pt x="15837" y="31539"/>
                    </a:cubicBezTo>
                    <a:cubicBezTo>
                      <a:pt x="15837" y="31539"/>
                      <a:pt x="15776" y="31631"/>
                      <a:pt x="15776" y="31631"/>
                    </a:cubicBezTo>
                    <a:cubicBezTo>
                      <a:pt x="15715" y="31691"/>
                      <a:pt x="15685" y="31714"/>
                      <a:pt x="15677" y="31714"/>
                    </a:cubicBezTo>
                    <a:cubicBezTo>
                      <a:pt x="15670" y="31714"/>
                      <a:pt x="15685" y="31691"/>
                      <a:pt x="15715" y="31661"/>
                    </a:cubicBezTo>
                    <a:cubicBezTo>
                      <a:pt x="15776" y="31615"/>
                      <a:pt x="15791" y="31600"/>
                      <a:pt x="15780" y="31600"/>
                    </a:cubicBezTo>
                    <a:cubicBezTo>
                      <a:pt x="15768" y="31600"/>
                      <a:pt x="15730" y="31615"/>
                      <a:pt x="15685" y="31631"/>
                    </a:cubicBezTo>
                    <a:cubicBezTo>
                      <a:pt x="15594" y="31631"/>
                      <a:pt x="15442" y="31722"/>
                      <a:pt x="15381" y="31783"/>
                    </a:cubicBezTo>
                    <a:cubicBezTo>
                      <a:pt x="15320" y="31813"/>
                      <a:pt x="15168" y="31904"/>
                      <a:pt x="15107" y="31935"/>
                    </a:cubicBezTo>
                    <a:cubicBezTo>
                      <a:pt x="14864" y="32026"/>
                      <a:pt x="14773" y="32056"/>
                      <a:pt x="14803" y="32087"/>
                    </a:cubicBezTo>
                    <a:lnTo>
                      <a:pt x="14803" y="32117"/>
                    </a:lnTo>
                    <a:cubicBezTo>
                      <a:pt x="14773" y="32117"/>
                      <a:pt x="14530" y="32208"/>
                      <a:pt x="14317" y="32330"/>
                    </a:cubicBezTo>
                    <a:cubicBezTo>
                      <a:pt x="14074" y="32421"/>
                      <a:pt x="13861" y="32512"/>
                      <a:pt x="13831" y="32573"/>
                    </a:cubicBezTo>
                    <a:lnTo>
                      <a:pt x="13800" y="32543"/>
                    </a:lnTo>
                    <a:cubicBezTo>
                      <a:pt x="13800" y="32534"/>
                      <a:pt x="13794" y="32531"/>
                      <a:pt x="13781" y="32531"/>
                    </a:cubicBezTo>
                    <a:cubicBezTo>
                      <a:pt x="13747" y="32531"/>
                      <a:pt x="13668" y="32559"/>
                      <a:pt x="13557" y="32603"/>
                    </a:cubicBezTo>
                    <a:cubicBezTo>
                      <a:pt x="13496" y="32634"/>
                      <a:pt x="13192" y="32755"/>
                      <a:pt x="12949" y="32846"/>
                    </a:cubicBezTo>
                    <a:cubicBezTo>
                      <a:pt x="12615" y="32907"/>
                      <a:pt x="12372" y="32998"/>
                      <a:pt x="12372" y="33029"/>
                    </a:cubicBezTo>
                    <a:cubicBezTo>
                      <a:pt x="12311" y="33029"/>
                      <a:pt x="12311" y="33029"/>
                      <a:pt x="12281" y="32998"/>
                    </a:cubicBezTo>
                    <a:cubicBezTo>
                      <a:pt x="12372" y="32968"/>
                      <a:pt x="12281" y="32968"/>
                      <a:pt x="12220" y="32968"/>
                    </a:cubicBezTo>
                    <a:cubicBezTo>
                      <a:pt x="12129" y="32998"/>
                      <a:pt x="12129" y="33029"/>
                      <a:pt x="12129" y="33059"/>
                    </a:cubicBezTo>
                    <a:cubicBezTo>
                      <a:pt x="12150" y="33081"/>
                      <a:pt x="12111" y="33102"/>
                      <a:pt x="12021" y="33102"/>
                    </a:cubicBezTo>
                    <a:cubicBezTo>
                      <a:pt x="11984" y="33102"/>
                      <a:pt x="11939" y="33099"/>
                      <a:pt x="11885" y="33090"/>
                    </a:cubicBezTo>
                    <a:cubicBezTo>
                      <a:pt x="11733" y="33090"/>
                      <a:pt x="11399" y="33150"/>
                      <a:pt x="11217" y="33211"/>
                    </a:cubicBezTo>
                    <a:cubicBezTo>
                      <a:pt x="11156" y="33211"/>
                      <a:pt x="11065" y="33211"/>
                      <a:pt x="11065" y="33181"/>
                    </a:cubicBezTo>
                    <a:cubicBezTo>
                      <a:pt x="11019" y="33166"/>
                      <a:pt x="10958" y="33150"/>
                      <a:pt x="10886" y="33150"/>
                    </a:cubicBezTo>
                    <a:cubicBezTo>
                      <a:pt x="10814" y="33150"/>
                      <a:pt x="10730" y="33166"/>
                      <a:pt x="10639" y="33211"/>
                    </a:cubicBezTo>
                    <a:cubicBezTo>
                      <a:pt x="10548" y="33211"/>
                      <a:pt x="10548" y="33211"/>
                      <a:pt x="10548" y="33181"/>
                    </a:cubicBezTo>
                    <a:cubicBezTo>
                      <a:pt x="10513" y="33163"/>
                      <a:pt x="10498" y="33146"/>
                      <a:pt x="10474" y="33146"/>
                    </a:cubicBezTo>
                    <a:cubicBezTo>
                      <a:pt x="10457" y="33146"/>
                      <a:pt x="10435" y="33155"/>
                      <a:pt x="10396" y="33181"/>
                    </a:cubicBezTo>
                    <a:cubicBezTo>
                      <a:pt x="10305" y="33196"/>
                      <a:pt x="10198" y="33204"/>
                      <a:pt x="10096" y="33204"/>
                    </a:cubicBezTo>
                    <a:cubicBezTo>
                      <a:pt x="9993" y="33204"/>
                      <a:pt x="9894" y="33196"/>
                      <a:pt x="9819" y="33181"/>
                    </a:cubicBezTo>
                    <a:cubicBezTo>
                      <a:pt x="9727" y="33181"/>
                      <a:pt x="9636" y="33181"/>
                      <a:pt x="9636" y="33211"/>
                    </a:cubicBezTo>
                    <a:cubicBezTo>
                      <a:pt x="9636" y="33222"/>
                      <a:pt x="9636" y="33233"/>
                      <a:pt x="9636" y="33242"/>
                    </a:cubicBezTo>
                    <a:cubicBezTo>
                      <a:pt x="9603" y="33191"/>
                      <a:pt x="9588" y="33169"/>
                      <a:pt x="9566" y="33169"/>
                    </a:cubicBezTo>
                    <a:cubicBezTo>
                      <a:pt x="9548" y="33169"/>
                      <a:pt x="9525" y="33184"/>
                      <a:pt x="9484" y="33211"/>
                    </a:cubicBezTo>
                    <a:cubicBezTo>
                      <a:pt x="9484" y="33237"/>
                      <a:pt x="9468" y="33246"/>
                      <a:pt x="9449" y="33246"/>
                    </a:cubicBezTo>
                    <a:cubicBezTo>
                      <a:pt x="9423" y="33246"/>
                      <a:pt x="9393" y="33229"/>
                      <a:pt x="9393" y="33211"/>
                    </a:cubicBezTo>
                    <a:cubicBezTo>
                      <a:pt x="9302" y="33181"/>
                      <a:pt x="9241" y="33181"/>
                      <a:pt x="9241" y="33181"/>
                    </a:cubicBezTo>
                    <a:cubicBezTo>
                      <a:pt x="9150" y="33150"/>
                      <a:pt x="8724" y="33150"/>
                      <a:pt x="8329" y="33059"/>
                    </a:cubicBezTo>
                    <a:cubicBezTo>
                      <a:pt x="7748" y="32954"/>
                      <a:pt x="7489" y="32871"/>
                      <a:pt x="7430" y="32871"/>
                    </a:cubicBezTo>
                    <a:cubicBezTo>
                      <a:pt x="7421" y="32871"/>
                      <a:pt x="7417" y="32873"/>
                      <a:pt x="7417" y="32877"/>
                    </a:cubicBezTo>
                    <a:cubicBezTo>
                      <a:pt x="7326" y="32877"/>
                      <a:pt x="7326" y="32877"/>
                      <a:pt x="7265" y="32816"/>
                    </a:cubicBezTo>
                    <a:cubicBezTo>
                      <a:pt x="7174" y="32755"/>
                      <a:pt x="7113" y="32755"/>
                      <a:pt x="7022" y="32725"/>
                    </a:cubicBezTo>
                    <a:cubicBezTo>
                      <a:pt x="6931" y="32695"/>
                      <a:pt x="6870" y="32664"/>
                      <a:pt x="6870" y="32634"/>
                    </a:cubicBezTo>
                    <a:cubicBezTo>
                      <a:pt x="6779" y="32634"/>
                      <a:pt x="6779" y="32634"/>
                      <a:pt x="6718" y="32603"/>
                    </a:cubicBezTo>
                    <a:cubicBezTo>
                      <a:pt x="6718" y="32573"/>
                      <a:pt x="6657" y="32543"/>
                      <a:pt x="6566" y="32543"/>
                    </a:cubicBezTo>
                    <a:cubicBezTo>
                      <a:pt x="6516" y="32555"/>
                      <a:pt x="6486" y="32562"/>
                      <a:pt x="6471" y="32562"/>
                    </a:cubicBezTo>
                    <a:cubicBezTo>
                      <a:pt x="6450" y="32562"/>
                      <a:pt x="6457" y="32548"/>
                      <a:pt x="6475" y="32512"/>
                    </a:cubicBezTo>
                    <a:cubicBezTo>
                      <a:pt x="6475" y="32488"/>
                      <a:pt x="6337" y="32404"/>
                      <a:pt x="6315" y="32404"/>
                    </a:cubicBezTo>
                    <a:cubicBezTo>
                      <a:pt x="6310" y="32404"/>
                      <a:pt x="6311" y="32409"/>
                      <a:pt x="6323" y="32421"/>
                    </a:cubicBezTo>
                    <a:cubicBezTo>
                      <a:pt x="6323" y="32427"/>
                      <a:pt x="6317" y="32429"/>
                      <a:pt x="6308" y="32429"/>
                    </a:cubicBezTo>
                    <a:cubicBezTo>
                      <a:pt x="6267" y="32429"/>
                      <a:pt x="6154" y="32385"/>
                      <a:pt x="6080" y="32360"/>
                    </a:cubicBezTo>
                    <a:cubicBezTo>
                      <a:pt x="5989" y="32330"/>
                      <a:pt x="5928" y="32299"/>
                      <a:pt x="5958" y="32269"/>
                    </a:cubicBezTo>
                    <a:cubicBezTo>
                      <a:pt x="5897" y="32208"/>
                      <a:pt x="5502" y="32056"/>
                      <a:pt x="5411" y="32026"/>
                    </a:cubicBezTo>
                    <a:cubicBezTo>
                      <a:pt x="5402" y="32035"/>
                      <a:pt x="5391" y="32038"/>
                      <a:pt x="5380" y="32038"/>
                    </a:cubicBezTo>
                    <a:cubicBezTo>
                      <a:pt x="5353" y="32038"/>
                      <a:pt x="5329" y="32017"/>
                      <a:pt x="5350" y="31995"/>
                    </a:cubicBezTo>
                    <a:cubicBezTo>
                      <a:pt x="5350" y="31965"/>
                      <a:pt x="5290" y="31935"/>
                      <a:pt x="5198" y="31874"/>
                    </a:cubicBezTo>
                    <a:cubicBezTo>
                      <a:pt x="5107" y="31874"/>
                      <a:pt x="5138" y="31843"/>
                      <a:pt x="5138" y="31813"/>
                    </a:cubicBezTo>
                    <a:cubicBezTo>
                      <a:pt x="5229" y="31813"/>
                      <a:pt x="5168" y="31783"/>
                      <a:pt x="5016" y="31691"/>
                    </a:cubicBezTo>
                    <a:cubicBezTo>
                      <a:pt x="4925" y="31691"/>
                      <a:pt x="4651" y="31479"/>
                      <a:pt x="4469" y="31357"/>
                    </a:cubicBezTo>
                    <a:cubicBezTo>
                      <a:pt x="4135" y="31084"/>
                      <a:pt x="4043" y="31053"/>
                      <a:pt x="3861" y="31023"/>
                    </a:cubicBezTo>
                    <a:lnTo>
                      <a:pt x="3739" y="30992"/>
                    </a:lnTo>
                    <a:lnTo>
                      <a:pt x="3800" y="30962"/>
                    </a:lnTo>
                    <a:cubicBezTo>
                      <a:pt x="3831" y="30932"/>
                      <a:pt x="3800" y="30810"/>
                      <a:pt x="3800" y="30810"/>
                    </a:cubicBezTo>
                    <a:cubicBezTo>
                      <a:pt x="3770" y="30795"/>
                      <a:pt x="3747" y="30787"/>
                      <a:pt x="3732" y="30787"/>
                    </a:cubicBezTo>
                    <a:cubicBezTo>
                      <a:pt x="3717" y="30787"/>
                      <a:pt x="3709" y="30795"/>
                      <a:pt x="3709" y="30810"/>
                    </a:cubicBezTo>
                    <a:cubicBezTo>
                      <a:pt x="3704" y="30815"/>
                      <a:pt x="3698" y="30818"/>
                      <a:pt x="3691" y="30818"/>
                    </a:cubicBezTo>
                    <a:cubicBezTo>
                      <a:pt x="3657" y="30818"/>
                      <a:pt x="3602" y="30759"/>
                      <a:pt x="3527" y="30658"/>
                    </a:cubicBezTo>
                    <a:cubicBezTo>
                      <a:pt x="3405" y="30506"/>
                      <a:pt x="3344" y="30445"/>
                      <a:pt x="3283" y="30415"/>
                    </a:cubicBezTo>
                    <a:cubicBezTo>
                      <a:pt x="3223" y="30354"/>
                      <a:pt x="3162" y="30293"/>
                      <a:pt x="3131" y="30202"/>
                    </a:cubicBezTo>
                    <a:cubicBezTo>
                      <a:pt x="3096" y="30166"/>
                      <a:pt x="3081" y="30152"/>
                      <a:pt x="3069" y="30152"/>
                    </a:cubicBezTo>
                    <a:cubicBezTo>
                      <a:pt x="3060" y="30152"/>
                      <a:pt x="3053" y="30159"/>
                      <a:pt x="3040" y="30172"/>
                    </a:cubicBezTo>
                    <a:cubicBezTo>
                      <a:pt x="3035" y="30177"/>
                      <a:pt x="3029" y="30180"/>
                      <a:pt x="3022" y="30180"/>
                    </a:cubicBezTo>
                    <a:cubicBezTo>
                      <a:pt x="2989" y="30180"/>
                      <a:pt x="2944" y="30125"/>
                      <a:pt x="2919" y="30050"/>
                    </a:cubicBezTo>
                    <a:cubicBezTo>
                      <a:pt x="2919" y="29938"/>
                      <a:pt x="2789" y="29773"/>
                      <a:pt x="2745" y="29773"/>
                    </a:cubicBezTo>
                    <a:cubicBezTo>
                      <a:pt x="2742" y="29773"/>
                      <a:pt x="2739" y="29774"/>
                      <a:pt x="2736" y="29777"/>
                    </a:cubicBezTo>
                    <a:cubicBezTo>
                      <a:pt x="2732" y="29781"/>
                      <a:pt x="2727" y="29783"/>
                      <a:pt x="2722" y="29783"/>
                    </a:cubicBezTo>
                    <a:cubicBezTo>
                      <a:pt x="2690" y="29783"/>
                      <a:pt x="2641" y="29707"/>
                      <a:pt x="2615" y="29655"/>
                    </a:cubicBezTo>
                    <a:cubicBezTo>
                      <a:pt x="2554" y="29594"/>
                      <a:pt x="2493" y="29533"/>
                      <a:pt x="2432" y="29473"/>
                    </a:cubicBezTo>
                    <a:lnTo>
                      <a:pt x="2311" y="29351"/>
                    </a:lnTo>
                    <a:cubicBezTo>
                      <a:pt x="2300" y="29329"/>
                      <a:pt x="2301" y="29319"/>
                      <a:pt x="2309" y="29319"/>
                    </a:cubicBezTo>
                    <a:cubicBezTo>
                      <a:pt x="2323" y="29319"/>
                      <a:pt x="2363" y="29353"/>
                      <a:pt x="2402" y="29412"/>
                    </a:cubicBezTo>
                    <a:lnTo>
                      <a:pt x="2372" y="29321"/>
                    </a:lnTo>
                    <a:cubicBezTo>
                      <a:pt x="2280" y="29169"/>
                      <a:pt x="2220" y="29108"/>
                      <a:pt x="2159" y="29047"/>
                    </a:cubicBezTo>
                    <a:cubicBezTo>
                      <a:pt x="2037" y="29017"/>
                      <a:pt x="2037" y="29017"/>
                      <a:pt x="2098" y="28986"/>
                    </a:cubicBezTo>
                    <a:cubicBezTo>
                      <a:pt x="2128" y="28956"/>
                      <a:pt x="2128" y="28895"/>
                      <a:pt x="2037" y="28834"/>
                    </a:cubicBezTo>
                    <a:cubicBezTo>
                      <a:pt x="1946" y="28804"/>
                      <a:pt x="1916" y="28713"/>
                      <a:pt x="1946" y="28682"/>
                    </a:cubicBezTo>
                    <a:lnTo>
                      <a:pt x="1946" y="28682"/>
                    </a:lnTo>
                    <a:cubicBezTo>
                      <a:pt x="1978" y="28690"/>
                      <a:pt x="2001" y="28696"/>
                      <a:pt x="2014" y="28696"/>
                    </a:cubicBezTo>
                    <a:cubicBezTo>
                      <a:pt x="2051" y="28696"/>
                      <a:pt x="2004" y="28649"/>
                      <a:pt x="1824" y="28470"/>
                    </a:cubicBezTo>
                    <a:cubicBezTo>
                      <a:pt x="1733" y="28318"/>
                      <a:pt x="1551" y="28074"/>
                      <a:pt x="1429" y="27831"/>
                    </a:cubicBezTo>
                    <a:cubicBezTo>
                      <a:pt x="1308" y="27527"/>
                      <a:pt x="1217" y="27375"/>
                      <a:pt x="1217" y="27284"/>
                    </a:cubicBezTo>
                    <a:cubicBezTo>
                      <a:pt x="1232" y="27276"/>
                      <a:pt x="1241" y="27265"/>
                      <a:pt x="1247" y="27254"/>
                    </a:cubicBezTo>
                    <a:lnTo>
                      <a:pt x="1247" y="27254"/>
                    </a:lnTo>
                    <a:cubicBezTo>
                      <a:pt x="1238" y="27258"/>
                      <a:pt x="1229" y="27261"/>
                      <a:pt x="1221" y="27261"/>
                    </a:cubicBezTo>
                    <a:cubicBezTo>
                      <a:pt x="1175" y="27261"/>
                      <a:pt x="1142" y="27186"/>
                      <a:pt x="1065" y="26980"/>
                    </a:cubicBezTo>
                    <a:cubicBezTo>
                      <a:pt x="1004" y="26737"/>
                      <a:pt x="943" y="26585"/>
                      <a:pt x="882" y="26524"/>
                    </a:cubicBezTo>
                    <a:lnTo>
                      <a:pt x="882" y="26524"/>
                    </a:lnTo>
                    <a:lnTo>
                      <a:pt x="913" y="26676"/>
                    </a:lnTo>
                    <a:cubicBezTo>
                      <a:pt x="905" y="26680"/>
                      <a:pt x="898" y="26682"/>
                      <a:pt x="891" y="26682"/>
                    </a:cubicBezTo>
                    <a:cubicBezTo>
                      <a:pt x="845" y="26682"/>
                      <a:pt x="821" y="26592"/>
                      <a:pt x="821" y="26433"/>
                    </a:cubicBezTo>
                    <a:cubicBezTo>
                      <a:pt x="791" y="26372"/>
                      <a:pt x="821" y="26342"/>
                      <a:pt x="852" y="26342"/>
                    </a:cubicBezTo>
                    <a:cubicBezTo>
                      <a:pt x="882" y="26342"/>
                      <a:pt x="882" y="26251"/>
                      <a:pt x="882" y="26159"/>
                    </a:cubicBezTo>
                    <a:cubicBezTo>
                      <a:pt x="861" y="26117"/>
                      <a:pt x="840" y="26060"/>
                      <a:pt x="829" y="26060"/>
                    </a:cubicBezTo>
                    <a:cubicBezTo>
                      <a:pt x="824" y="26060"/>
                      <a:pt x="821" y="26071"/>
                      <a:pt x="821" y="26099"/>
                    </a:cubicBezTo>
                    <a:cubicBezTo>
                      <a:pt x="791" y="26099"/>
                      <a:pt x="791" y="26099"/>
                      <a:pt x="761" y="26038"/>
                    </a:cubicBezTo>
                    <a:cubicBezTo>
                      <a:pt x="730" y="25947"/>
                      <a:pt x="730" y="25855"/>
                      <a:pt x="669" y="25795"/>
                    </a:cubicBezTo>
                    <a:cubicBezTo>
                      <a:pt x="639" y="25795"/>
                      <a:pt x="609" y="25704"/>
                      <a:pt x="578" y="25643"/>
                    </a:cubicBezTo>
                    <a:cubicBezTo>
                      <a:pt x="609" y="25552"/>
                      <a:pt x="578" y="25369"/>
                      <a:pt x="578" y="25369"/>
                    </a:cubicBezTo>
                    <a:lnTo>
                      <a:pt x="609" y="25369"/>
                    </a:lnTo>
                    <a:cubicBezTo>
                      <a:pt x="639" y="25369"/>
                      <a:pt x="669" y="25278"/>
                      <a:pt x="669" y="25278"/>
                    </a:cubicBezTo>
                    <a:cubicBezTo>
                      <a:pt x="639" y="25187"/>
                      <a:pt x="609" y="25187"/>
                      <a:pt x="609" y="25187"/>
                    </a:cubicBezTo>
                    <a:cubicBezTo>
                      <a:pt x="608" y="25188"/>
                      <a:pt x="607" y="25188"/>
                      <a:pt x="606" y="25188"/>
                    </a:cubicBezTo>
                    <a:cubicBezTo>
                      <a:pt x="573" y="25188"/>
                      <a:pt x="485" y="24686"/>
                      <a:pt x="426" y="24184"/>
                    </a:cubicBezTo>
                    <a:cubicBezTo>
                      <a:pt x="396" y="23637"/>
                      <a:pt x="396" y="23090"/>
                      <a:pt x="396" y="22968"/>
                    </a:cubicBezTo>
                    <a:cubicBezTo>
                      <a:pt x="422" y="22813"/>
                      <a:pt x="448" y="22614"/>
                      <a:pt x="417" y="22614"/>
                    </a:cubicBezTo>
                    <a:cubicBezTo>
                      <a:pt x="412" y="22614"/>
                      <a:pt x="405" y="22620"/>
                      <a:pt x="396" y="22634"/>
                    </a:cubicBezTo>
                    <a:cubicBezTo>
                      <a:pt x="365" y="22634"/>
                      <a:pt x="396" y="22208"/>
                      <a:pt x="396" y="21722"/>
                    </a:cubicBezTo>
                    <a:cubicBezTo>
                      <a:pt x="426" y="21144"/>
                      <a:pt x="426" y="20719"/>
                      <a:pt x="396" y="20719"/>
                    </a:cubicBezTo>
                    <a:cubicBezTo>
                      <a:pt x="396" y="20719"/>
                      <a:pt x="396" y="20627"/>
                      <a:pt x="396" y="20475"/>
                    </a:cubicBezTo>
                    <a:cubicBezTo>
                      <a:pt x="396" y="20293"/>
                      <a:pt x="365" y="20141"/>
                      <a:pt x="365" y="20050"/>
                    </a:cubicBezTo>
                    <a:cubicBezTo>
                      <a:pt x="344" y="19985"/>
                      <a:pt x="338" y="19921"/>
                      <a:pt x="357" y="19921"/>
                    </a:cubicBezTo>
                    <a:cubicBezTo>
                      <a:pt x="365" y="19921"/>
                      <a:pt x="378" y="19932"/>
                      <a:pt x="396" y="19959"/>
                    </a:cubicBezTo>
                    <a:cubicBezTo>
                      <a:pt x="426" y="19959"/>
                      <a:pt x="457" y="19959"/>
                      <a:pt x="457" y="19898"/>
                    </a:cubicBezTo>
                    <a:cubicBezTo>
                      <a:pt x="457" y="19716"/>
                      <a:pt x="426" y="19716"/>
                      <a:pt x="396" y="19716"/>
                    </a:cubicBezTo>
                    <a:cubicBezTo>
                      <a:pt x="365" y="19716"/>
                      <a:pt x="365" y="19624"/>
                      <a:pt x="365" y="19624"/>
                    </a:cubicBezTo>
                    <a:cubicBezTo>
                      <a:pt x="365" y="19564"/>
                      <a:pt x="365" y="19564"/>
                      <a:pt x="396" y="19564"/>
                    </a:cubicBezTo>
                    <a:lnTo>
                      <a:pt x="457" y="19564"/>
                    </a:lnTo>
                    <a:lnTo>
                      <a:pt x="457" y="19472"/>
                    </a:lnTo>
                    <a:cubicBezTo>
                      <a:pt x="426" y="19472"/>
                      <a:pt x="426" y="19381"/>
                      <a:pt x="426" y="19381"/>
                    </a:cubicBezTo>
                    <a:cubicBezTo>
                      <a:pt x="426" y="19320"/>
                      <a:pt x="426" y="19320"/>
                      <a:pt x="517" y="19320"/>
                    </a:cubicBezTo>
                    <a:cubicBezTo>
                      <a:pt x="578" y="19320"/>
                      <a:pt x="578" y="19229"/>
                      <a:pt x="517" y="19138"/>
                    </a:cubicBezTo>
                    <a:lnTo>
                      <a:pt x="487" y="18986"/>
                    </a:lnTo>
                    <a:cubicBezTo>
                      <a:pt x="548" y="18895"/>
                      <a:pt x="487" y="18713"/>
                      <a:pt x="457" y="18652"/>
                    </a:cubicBezTo>
                    <a:cubicBezTo>
                      <a:pt x="517" y="18561"/>
                      <a:pt x="517" y="18469"/>
                      <a:pt x="457" y="18378"/>
                    </a:cubicBezTo>
                    <a:cubicBezTo>
                      <a:pt x="426" y="18378"/>
                      <a:pt x="426" y="18317"/>
                      <a:pt x="457" y="18226"/>
                    </a:cubicBezTo>
                    <a:cubicBezTo>
                      <a:pt x="517" y="18135"/>
                      <a:pt x="517" y="18074"/>
                      <a:pt x="517" y="17892"/>
                    </a:cubicBezTo>
                    <a:cubicBezTo>
                      <a:pt x="487" y="17801"/>
                      <a:pt x="487" y="17223"/>
                      <a:pt x="517" y="16554"/>
                    </a:cubicBezTo>
                    <a:cubicBezTo>
                      <a:pt x="548" y="15825"/>
                      <a:pt x="548" y="15308"/>
                      <a:pt x="517" y="15308"/>
                    </a:cubicBezTo>
                    <a:cubicBezTo>
                      <a:pt x="517" y="15247"/>
                      <a:pt x="517" y="15247"/>
                      <a:pt x="548" y="15156"/>
                    </a:cubicBezTo>
                    <a:cubicBezTo>
                      <a:pt x="578" y="15156"/>
                      <a:pt x="578" y="15065"/>
                      <a:pt x="517" y="14974"/>
                    </a:cubicBezTo>
                    <a:cubicBezTo>
                      <a:pt x="487" y="14913"/>
                      <a:pt x="457" y="14913"/>
                      <a:pt x="517" y="14913"/>
                    </a:cubicBezTo>
                    <a:cubicBezTo>
                      <a:pt x="548" y="14913"/>
                      <a:pt x="548" y="14731"/>
                      <a:pt x="578" y="14396"/>
                    </a:cubicBezTo>
                    <a:cubicBezTo>
                      <a:pt x="578" y="14153"/>
                      <a:pt x="578" y="13819"/>
                      <a:pt x="548" y="13819"/>
                    </a:cubicBezTo>
                    <a:cubicBezTo>
                      <a:pt x="529" y="13726"/>
                      <a:pt x="522" y="13690"/>
                      <a:pt x="526" y="13690"/>
                    </a:cubicBezTo>
                    <a:lnTo>
                      <a:pt x="526" y="13690"/>
                    </a:lnTo>
                    <a:cubicBezTo>
                      <a:pt x="529" y="13690"/>
                      <a:pt x="536" y="13704"/>
                      <a:pt x="548" y="13728"/>
                    </a:cubicBezTo>
                    <a:cubicBezTo>
                      <a:pt x="554" y="13737"/>
                      <a:pt x="560" y="13741"/>
                      <a:pt x="566" y="13741"/>
                    </a:cubicBezTo>
                    <a:cubicBezTo>
                      <a:pt x="620" y="13741"/>
                      <a:pt x="663" y="13396"/>
                      <a:pt x="609" y="13150"/>
                    </a:cubicBezTo>
                    <a:cubicBezTo>
                      <a:pt x="609" y="13089"/>
                      <a:pt x="609" y="12998"/>
                      <a:pt x="639" y="12998"/>
                    </a:cubicBezTo>
                    <a:cubicBezTo>
                      <a:pt x="639" y="12907"/>
                      <a:pt x="639" y="12816"/>
                      <a:pt x="609" y="12573"/>
                    </a:cubicBezTo>
                    <a:cubicBezTo>
                      <a:pt x="639" y="12481"/>
                      <a:pt x="639" y="12177"/>
                      <a:pt x="639" y="11995"/>
                    </a:cubicBezTo>
                    <a:cubicBezTo>
                      <a:pt x="639" y="11843"/>
                      <a:pt x="609" y="11661"/>
                      <a:pt x="609" y="11661"/>
                    </a:cubicBezTo>
                    <a:cubicBezTo>
                      <a:pt x="609" y="11623"/>
                      <a:pt x="609" y="11590"/>
                      <a:pt x="609" y="11570"/>
                    </a:cubicBezTo>
                    <a:cubicBezTo>
                      <a:pt x="639" y="11570"/>
                      <a:pt x="669" y="11174"/>
                      <a:pt x="669" y="10597"/>
                    </a:cubicBezTo>
                    <a:cubicBezTo>
                      <a:pt x="700" y="9989"/>
                      <a:pt x="700" y="9503"/>
                      <a:pt x="730" y="9411"/>
                    </a:cubicBezTo>
                    <a:cubicBezTo>
                      <a:pt x="730" y="9411"/>
                      <a:pt x="761" y="9351"/>
                      <a:pt x="700" y="9260"/>
                    </a:cubicBezTo>
                    <a:cubicBezTo>
                      <a:pt x="639" y="9168"/>
                      <a:pt x="639" y="9077"/>
                      <a:pt x="700" y="9016"/>
                    </a:cubicBezTo>
                    <a:cubicBezTo>
                      <a:pt x="761" y="8925"/>
                      <a:pt x="761" y="8591"/>
                      <a:pt x="700" y="8500"/>
                    </a:cubicBezTo>
                    <a:lnTo>
                      <a:pt x="730" y="8500"/>
                    </a:lnTo>
                    <a:cubicBezTo>
                      <a:pt x="791" y="8439"/>
                      <a:pt x="791" y="8165"/>
                      <a:pt x="700" y="8074"/>
                    </a:cubicBezTo>
                    <a:cubicBezTo>
                      <a:pt x="761" y="8013"/>
                      <a:pt x="791" y="7922"/>
                      <a:pt x="761" y="7831"/>
                    </a:cubicBezTo>
                    <a:cubicBezTo>
                      <a:pt x="761" y="7770"/>
                      <a:pt x="761" y="7770"/>
                      <a:pt x="821" y="7770"/>
                    </a:cubicBezTo>
                    <a:cubicBezTo>
                      <a:pt x="852" y="7770"/>
                      <a:pt x="882" y="7770"/>
                      <a:pt x="882" y="7679"/>
                    </a:cubicBezTo>
                    <a:cubicBezTo>
                      <a:pt x="882" y="7588"/>
                      <a:pt x="852" y="7588"/>
                      <a:pt x="821" y="7588"/>
                    </a:cubicBezTo>
                    <a:cubicBezTo>
                      <a:pt x="821" y="7588"/>
                      <a:pt x="821" y="7497"/>
                      <a:pt x="821" y="7436"/>
                    </a:cubicBezTo>
                    <a:cubicBezTo>
                      <a:pt x="821" y="7436"/>
                      <a:pt x="821" y="7345"/>
                      <a:pt x="791" y="7345"/>
                    </a:cubicBezTo>
                    <a:cubicBezTo>
                      <a:pt x="761" y="7345"/>
                      <a:pt x="761" y="7253"/>
                      <a:pt x="761" y="7162"/>
                    </a:cubicBezTo>
                    <a:cubicBezTo>
                      <a:pt x="781" y="7162"/>
                      <a:pt x="774" y="7135"/>
                      <a:pt x="758" y="7135"/>
                    </a:cubicBezTo>
                    <a:cubicBezTo>
                      <a:pt x="750" y="7135"/>
                      <a:pt x="740" y="7142"/>
                      <a:pt x="730" y="7162"/>
                    </a:cubicBezTo>
                    <a:cubicBezTo>
                      <a:pt x="700" y="7162"/>
                      <a:pt x="669" y="7162"/>
                      <a:pt x="669" y="7101"/>
                    </a:cubicBezTo>
                    <a:cubicBezTo>
                      <a:pt x="669" y="7101"/>
                      <a:pt x="639" y="7101"/>
                      <a:pt x="609" y="7071"/>
                    </a:cubicBezTo>
                    <a:cubicBezTo>
                      <a:pt x="548" y="7071"/>
                      <a:pt x="487" y="7071"/>
                      <a:pt x="457" y="7253"/>
                    </a:cubicBezTo>
                    <a:cubicBezTo>
                      <a:pt x="426" y="7588"/>
                      <a:pt x="365" y="7831"/>
                      <a:pt x="457" y="7831"/>
                    </a:cubicBezTo>
                    <a:cubicBezTo>
                      <a:pt x="457" y="7831"/>
                      <a:pt x="487" y="7922"/>
                      <a:pt x="487" y="7983"/>
                    </a:cubicBezTo>
                    <a:cubicBezTo>
                      <a:pt x="487" y="8074"/>
                      <a:pt x="426" y="8165"/>
                      <a:pt x="426" y="8165"/>
                    </a:cubicBezTo>
                    <a:cubicBezTo>
                      <a:pt x="396" y="8165"/>
                      <a:pt x="396" y="8500"/>
                      <a:pt x="396" y="8895"/>
                    </a:cubicBezTo>
                    <a:cubicBezTo>
                      <a:pt x="365" y="9411"/>
                      <a:pt x="365" y="9655"/>
                      <a:pt x="335" y="9715"/>
                    </a:cubicBezTo>
                    <a:cubicBezTo>
                      <a:pt x="305" y="9807"/>
                      <a:pt x="305" y="9898"/>
                      <a:pt x="305" y="9898"/>
                    </a:cubicBezTo>
                    <a:cubicBezTo>
                      <a:pt x="335" y="9898"/>
                      <a:pt x="305" y="10384"/>
                      <a:pt x="305" y="10962"/>
                    </a:cubicBezTo>
                    <a:cubicBezTo>
                      <a:pt x="274" y="11570"/>
                      <a:pt x="274" y="12147"/>
                      <a:pt x="305" y="12147"/>
                    </a:cubicBezTo>
                    <a:cubicBezTo>
                      <a:pt x="305" y="12208"/>
                      <a:pt x="305" y="12299"/>
                      <a:pt x="305" y="12299"/>
                    </a:cubicBezTo>
                    <a:cubicBezTo>
                      <a:pt x="244" y="12299"/>
                      <a:pt x="244" y="12481"/>
                      <a:pt x="244" y="12633"/>
                    </a:cubicBezTo>
                    <a:cubicBezTo>
                      <a:pt x="274" y="12816"/>
                      <a:pt x="274" y="12968"/>
                      <a:pt x="274" y="12968"/>
                    </a:cubicBezTo>
                    <a:cubicBezTo>
                      <a:pt x="244" y="12968"/>
                      <a:pt x="244" y="13059"/>
                      <a:pt x="244" y="13211"/>
                    </a:cubicBezTo>
                    <a:cubicBezTo>
                      <a:pt x="213" y="13393"/>
                      <a:pt x="213" y="13454"/>
                      <a:pt x="244" y="13454"/>
                    </a:cubicBezTo>
                    <a:cubicBezTo>
                      <a:pt x="244" y="13545"/>
                      <a:pt x="244" y="14123"/>
                      <a:pt x="183" y="14396"/>
                    </a:cubicBezTo>
                    <a:cubicBezTo>
                      <a:pt x="153" y="14457"/>
                      <a:pt x="183" y="14548"/>
                      <a:pt x="213" y="14640"/>
                    </a:cubicBezTo>
                    <a:cubicBezTo>
                      <a:pt x="244" y="14640"/>
                      <a:pt x="274" y="14731"/>
                      <a:pt x="274" y="14792"/>
                    </a:cubicBezTo>
                    <a:lnTo>
                      <a:pt x="213" y="14792"/>
                    </a:lnTo>
                    <a:cubicBezTo>
                      <a:pt x="201" y="14754"/>
                      <a:pt x="193" y="14732"/>
                      <a:pt x="189" y="14732"/>
                    </a:cubicBezTo>
                    <a:cubicBezTo>
                      <a:pt x="183" y="14732"/>
                      <a:pt x="183" y="14776"/>
                      <a:pt x="183" y="14883"/>
                    </a:cubicBezTo>
                    <a:cubicBezTo>
                      <a:pt x="183" y="14974"/>
                      <a:pt x="183" y="15035"/>
                      <a:pt x="183" y="15035"/>
                    </a:cubicBezTo>
                    <a:cubicBezTo>
                      <a:pt x="213" y="15035"/>
                      <a:pt x="213" y="15460"/>
                      <a:pt x="183" y="16038"/>
                    </a:cubicBezTo>
                    <a:cubicBezTo>
                      <a:pt x="153" y="16798"/>
                      <a:pt x="153" y="17041"/>
                      <a:pt x="183" y="17041"/>
                    </a:cubicBezTo>
                    <a:cubicBezTo>
                      <a:pt x="213" y="17041"/>
                      <a:pt x="213" y="17132"/>
                      <a:pt x="183" y="17375"/>
                    </a:cubicBezTo>
                    <a:cubicBezTo>
                      <a:pt x="61" y="17861"/>
                      <a:pt x="61" y="17861"/>
                      <a:pt x="92" y="17953"/>
                    </a:cubicBezTo>
                    <a:cubicBezTo>
                      <a:pt x="92" y="17861"/>
                      <a:pt x="153" y="17861"/>
                      <a:pt x="183" y="17861"/>
                    </a:cubicBezTo>
                    <a:cubicBezTo>
                      <a:pt x="244" y="17861"/>
                      <a:pt x="244" y="17953"/>
                      <a:pt x="153" y="18044"/>
                    </a:cubicBezTo>
                    <a:cubicBezTo>
                      <a:pt x="92" y="18044"/>
                      <a:pt x="92" y="19290"/>
                      <a:pt x="153" y="19381"/>
                    </a:cubicBezTo>
                    <a:lnTo>
                      <a:pt x="122" y="19381"/>
                    </a:lnTo>
                    <a:cubicBezTo>
                      <a:pt x="92" y="19381"/>
                      <a:pt x="92" y="19442"/>
                      <a:pt x="92" y="19776"/>
                    </a:cubicBezTo>
                    <a:cubicBezTo>
                      <a:pt x="92" y="19959"/>
                      <a:pt x="61" y="20020"/>
                      <a:pt x="61" y="20020"/>
                    </a:cubicBezTo>
                    <a:cubicBezTo>
                      <a:pt x="153" y="20050"/>
                      <a:pt x="92" y="20536"/>
                      <a:pt x="61" y="20536"/>
                    </a:cubicBezTo>
                    <a:cubicBezTo>
                      <a:pt x="31" y="20627"/>
                      <a:pt x="31" y="20627"/>
                      <a:pt x="31" y="20779"/>
                    </a:cubicBezTo>
                    <a:cubicBezTo>
                      <a:pt x="92" y="21023"/>
                      <a:pt x="31" y="21448"/>
                      <a:pt x="1" y="21448"/>
                    </a:cubicBezTo>
                    <a:cubicBezTo>
                      <a:pt x="1" y="21448"/>
                      <a:pt x="1" y="21539"/>
                      <a:pt x="1" y="21600"/>
                    </a:cubicBezTo>
                    <a:cubicBezTo>
                      <a:pt x="31" y="21691"/>
                      <a:pt x="31" y="21874"/>
                      <a:pt x="31" y="21934"/>
                    </a:cubicBezTo>
                    <a:cubicBezTo>
                      <a:pt x="8" y="22145"/>
                      <a:pt x="2" y="22230"/>
                      <a:pt x="15" y="22230"/>
                    </a:cubicBezTo>
                    <a:cubicBezTo>
                      <a:pt x="19" y="22230"/>
                      <a:pt x="24" y="22222"/>
                      <a:pt x="31" y="22208"/>
                    </a:cubicBezTo>
                    <a:cubicBezTo>
                      <a:pt x="92" y="22208"/>
                      <a:pt x="122" y="22208"/>
                      <a:pt x="122" y="22269"/>
                    </a:cubicBezTo>
                    <a:lnTo>
                      <a:pt x="61" y="22269"/>
                    </a:lnTo>
                    <a:cubicBezTo>
                      <a:pt x="31" y="22269"/>
                      <a:pt x="31" y="22542"/>
                      <a:pt x="31" y="22877"/>
                    </a:cubicBezTo>
                    <a:cubicBezTo>
                      <a:pt x="31" y="23302"/>
                      <a:pt x="31" y="23454"/>
                      <a:pt x="1" y="23545"/>
                    </a:cubicBezTo>
                    <a:lnTo>
                      <a:pt x="31" y="23637"/>
                    </a:lnTo>
                    <a:cubicBezTo>
                      <a:pt x="61" y="23728"/>
                      <a:pt x="61" y="23819"/>
                      <a:pt x="31" y="23819"/>
                    </a:cubicBezTo>
                    <a:cubicBezTo>
                      <a:pt x="1" y="23910"/>
                      <a:pt x="31" y="24245"/>
                      <a:pt x="61" y="24427"/>
                    </a:cubicBezTo>
                    <a:cubicBezTo>
                      <a:pt x="92" y="24488"/>
                      <a:pt x="92" y="24579"/>
                      <a:pt x="92" y="24579"/>
                    </a:cubicBezTo>
                    <a:cubicBezTo>
                      <a:pt x="31" y="24670"/>
                      <a:pt x="61" y="24944"/>
                      <a:pt x="153" y="25004"/>
                    </a:cubicBezTo>
                    <a:cubicBezTo>
                      <a:pt x="122" y="25004"/>
                      <a:pt x="122" y="25096"/>
                      <a:pt x="153" y="25187"/>
                    </a:cubicBezTo>
                    <a:cubicBezTo>
                      <a:pt x="213" y="25339"/>
                      <a:pt x="274" y="25704"/>
                      <a:pt x="244" y="25704"/>
                    </a:cubicBezTo>
                    <a:lnTo>
                      <a:pt x="274" y="25795"/>
                    </a:lnTo>
                    <a:cubicBezTo>
                      <a:pt x="335" y="25855"/>
                      <a:pt x="365" y="25947"/>
                      <a:pt x="365" y="26038"/>
                    </a:cubicBezTo>
                    <a:cubicBezTo>
                      <a:pt x="396" y="26099"/>
                      <a:pt x="426" y="26190"/>
                      <a:pt x="487" y="26281"/>
                    </a:cubicBezTo>
                    <a:cubicBezTo>
                      <a:pt x="548" y="26342"/>
                      <a:pt x="548" y="26433"/>
                      <a:pt x="548" y="26433"/>
                    </a:cubicBezTo>
                    <a:cubicBezTo>
                      <a:pt x="557" y="26461"/>
                      <a:pt x="558" y="26472"/>
                      <a:pt x="553" y="26472"/>
                    </a:cubicBezTo>
                    <a:cubicBezTo>
                      <a:pt x="541" y="26472"/>
                      <a:pt x="499" y="26415"/>
                      <a:pt x="457" y="26372"/>
                    </a:cubicBezTo>
                    <a:cubicBezTo>
                      <a:pt x="443" y="26339"/>
                      <a:pt x="436" y="26325"/>
                      <a:pt x="434" y="26325"/>
                    </a:cubicBezTo>
                    <a:lnTo>
                      <a:pt x="434" y="26325"/>
                    </a:lnTo>
                    <a:cubicBezTo>
                      <a:pt x="427" y="26325"/>
                      <a:pt x="490" y="26510"/>
                      <a:pt x="609" y="26676"/>
                    </a:cubicBezTo>
                    <a:cubicBezTo>
                      <a:pt x="693" y="26812"/>
                      <a:pt x="731" y="26872"/>
                      <a:pt x="726" y="26872"/>
                    </a:cubicBezTo>
                    <a:cubicBezTo>
                      <a:pt x="723" y="26872"/>
                      <a:pt x="693" y="26834"/>
                      <a:pt x="639" y="26767"/>
                    </a:cubicBezTo>
                    <a:cubicBezTo>
                      <a:pt x="603" y="26731"/>
                      <a:pt x="567" y="26684"/>
                      <a:pt x="562" y="26684"/>
                    </a:cubicBezTo>
                    <a:lnTo>
                      <a:pt x="562" y="26684"/>
                    </a:lnTo>
                    <a:cubicBezTo>
                      <a:pt x="560" y="26684"/>
                      <a:pt x="572" y="26706"/>
                      <a:pt x="609" y="26767"/>
                    </a:cubicBezTo>
                    <a:cubicBezTo>
                      <a:pt x="609" y="26767"/>
                      <a:pt x="660" y="26923"/>
                      <a:pt x="692" y="26923"/>
                    </a:cubicBezTo>
                    <a:cubicBezTo>
                      <a:pt x="695" y="26923"/>
                      <a:pt x="697" y="26922"/>
                      <a:pt x="700" y="26919"/>
                    </a:cubicBezTo>
                    <a:lnTo>
                      <a:pt x="791" y="27163"/>
                    </a:lnTo>
                    <a:cubicBezTo>
                      <a:pt x="821" y="27345"/>
                      <a:pt x="852" y="27436"/>
                      <a:pt x="882" y="27497"/>
                    </a:cubicBezTo>
                    <a:cubicBezTo>
                      <a:pt x="943" y="27588"/>
                      <a:pt x="943" y="27558"/>
                      <a:pt x="943" y="27679"/>
                    </a:cubicBezTo>
                    <a:cubicBezTo>
                      <a:pt x="917" y="27679"/>
                      <a:pt x="958" y="27746"/>
                      <a:pt x="1008" y="27746"/>
                    </a:cubicBezTo>
                    <a:cubicBezTo>
                      <a:pt x="1017" y="27746"/>
                      <a:pt x="1025" y="27744"/>
                      <a:pt x="1034" y="27740"/>
                    </a:cubicBezTo>
                    <a:cubicBezTo>
                      <a:pt x="1095" y="27801"/>
                      <a:pt x="1125" y="27862"/>
                      <a:pt x="1125" y="27953"/>
                    </a:cubicBezTo>
                    <a:cubicBezTo>
                      <a:pt x="1073" y="27979"/>
                      <a:pt x="1111" y="28050"/>
                      <a:pt x="1142" y="28050"/>
                    </a:cubicBezTo>
                    <a:cubicBezTo>
                      <a:pt x="1147" y="28050"/>
                      <a:pt x="1151" y="28048"/>
                      <a:pt x="1156" y="28044"/>
                    </a:cubicBezTo>
                    <a:cubicBezTo>
                      <a:pt x="1217" y="28135"/>
                      <a:pt x="1247" y="28196"/>
                      <a:pt x="1247" y="28196"/>
                    </a:cubicBezTo>
                    <a:cubicBezTo>
                      <a:pt x="1247" y="28196"/>
                      <a:pt x="1262" y="28225"/>
                      <a:pt x="1287" y="28278"/>
                    </a:cubicBezTo>
                    <a:lnTo>
                      <a:pt x="1287" y="28278"/>
                    </a:lnTo>
                    <a:cubicBezTo>
                      <a:pt x="1297" y="28271"/>
                      <a:pt x="1306" y="28267"/>
                      <a:pt x="1317" y="28267"/>
                    </a:cubicBezTo>
                    <a:cubicBezTo>
                      <a:pt x="1338" y="28267"/>
                      <a:pt x="1363" y="28282"/>
                      <a:pt x="1399" y="28318"/>
                    </a:cubicBezTo>
                    <a:lnTo>
                      <a:pt x="1399" y="28409"/>
                    </a:lnTo>
                    <a:lnTo>
                      <a:pt x="1338" y="28348"/>
                    </a:lnTo>
                    <a:lnTo>
                      <a:pt x="1304" y="28314"/>
                    </a:lnTo>
                    <a:lnTo>
                      <a:pt x="1304" y="28314"/>
                    </a:lnTo>
                    <a:cubicBezTo>
                      <a:pt x="1342" y="28394"/>
                      <a:pt x="1397" y="28511"/>
                      <a:pt x="1460" y="28652"/>
                    </a:cubicBezTo>
                    <a:cubicBezTo>
                      <a:pt x="1612" y="28895"/>
                      <a:pt x="1824" y="29229"/>
                      <a:pt x="2037" y="29533"/>
                    </a:cubicBezTo>
                    <a:cubicBezTo>
                      <a:pt x="2083" y="29602"/>
                      <a:pt x="2145" y="29636"/>
                      <a:pt x="2187" y="29636"/>
                    </a:cubicBezTo>
                    <a:cubicBezTo>
                      <a:pt x="2201" y="29636"/>
                      <a:pt x="2212" y="29632"/>
                      <a:pt x="2220" y="29625"/>
                    </a:cubicBezTo>
                    <a:cubicBezTo>
                      <a:pt x="2227" y="29617"/>
                      <a:pt x="2231" y="29613"/>
                      <a:pt x="2233" y="29613"/>
                    </a:cubicBezTo>
                    <a:lnTo>
                      <a:pt x="2233" y="29613"/>
                    </a:lnTo>
                    <a:cubicBezTo>
                      <a:pt x="2239" y="29613"/>
                      <a:pt x="2227" y="29647"/>
                      <a:pt x="2250" y="29716"/>
                    </a:cubicBezTo>
                    <a:cubicBezTo>
                      <a:pt x="2228" y="29802"/>
                      <a:pt x="2283" y="29888"/>
                      <a:pt x="2327" y="29888"/>
                    </a:cubicBezTo>
                    <a:cubicBezTo>
                      <a:pt x="2346" y="29888"/>
                      <a:pt x="2363" y="29873"/>
                      <a:pt x="2372" y="29837"/>
                    </a:cubicBezTo>
                    <a:cubicBezTo>
                      <a:pt x="2372" y="29798"/>
                      <a:pt x="2372" y="29775"/>
                      <a:pt x="2377" y="29775"/>
                    </a:cubicBezTo>
                    <a:cubicBezTo>
                      <a:pt x="2383" y="29775"/>
                      <a:pt x="2398" y="29812"/>
                      <a:pt x="2432" y="29898"/>
                    </a:cubicBezTo>
                    <a:cubicBezTo>
                      <a:pt x="2463" y="29989"/>
                      <a:pt x="2463" y="29989"/>
                      <a:pt x="2524" y="30050"/>
                    </a:cubicBezTo>
                    <a:cubicBezTo>
                      <a:pt x="2529" y="30044"/>
                      <a:pt x="2536" y="30042"/>
                      <a:pt x="2543" y="30042"/>
                    </a:cubicBezTo>
                    <a:cubicBezTo>
                      <a:pt x="2574" y="30042"/>
                      <a:pt x="2609" y="30086"/>
                      <a:pt x="2584" y="30111"/>
                    </a:cubicBezTo>
                    <a:cubicBezTo>
                      <a:pt x="2611" y="30190"/>
                      <a:pt x="2637" y="30269"/>
                      <a:pt x="2663" y="30269"/>
                    </a:cubicBezTo>
                    <a:cubicBezTo>
                      <a:pt x="2667" y="30269"/>
                      <a:pt x="2671" y="30267"/>
                      <a:pt x="2676" y="30263"/>
                    </a:cubicBezTo>
                    <a:cubicBezTo>
                      <a:pt x="2676" y="30263"/>
                      <a:pt x="2736" y="30324"/>
                      <a:pt x="2767" y="30415"/>
                    </a:cubicBezTo>
                    <a:cubicBezTo>
                      <a:pt x="2797" y="30506"/>
                      <a:pt x="2888" y="30536"/>
                      <a:pt x="2979" y="30567"/>
                    </a:cubicBezTo>
                    <a:cubicBezTo>
                      <a:pt x="3157" y="30693"/>
                      <a:pt x="3229" y="30757"/>
                      <a:pt x="3195" y="30757"/>
                    </a:cubicBezTo>
                    <a:cubicBezTo>
                      <a:pt x="3188" y="30757"/>
                      <a:pt x="3177" y="30754"/>
                      <a:pt x="3162" y="30749"/>
                    </a:cubicBezTo>
                    <a:cubicBezTo>
                      <a:pt x="3040" y="30749"/>
                      <a:pt x="3375" y="31023"/>
                      <a:pt x="3496" y="31023"/>
                    </a:cubicBezTo>
                    <a:cubicBezTo>
                      <a:pt x="3618" y="31023"/>
                      <a:pt x="3618" y="31023"/>
                      <a:pt x="3587" y="31053"/>
                    </a:cubicBezTo>
                    <a:cubicBezTo>
                      <a:pt x="3557" y="31084"/>
                      <a:pt x="3618" y="31144"/>
                      <a:pt x="3618" y="31144"/>
                    </a:cubicBezTo>
                    <a:cubicBezTo>
                      <a:pt x="3679" y="31205"/>
                      <a:pt x="3770" y="31266"/>
                      <a:pt x="3739" y="31296"/>
                    </a:cubicBezTo>
                    <a:cubicBezTo>
                      <a:pt x="3739" y="31296"/>
                      <a:pt x="3800" y="31327"/>
                      <a:pt x="3952" y="31418"/>
                    </a:cubicBezTo>
                    <a:cubicBezTo>
                      <a:pt x="4135" y="31479"/>
                      <a:pt x="4317" y="31661"/>
                      <a:pt x="4347" y="31752"/>
                    </a:cubicBezTo>
                    <a:lnTo>
                      <a:pt x="4530" y="31843"/>
                    </a:lnTo>
                    <a:cubicBezTo>
                      <a:pt x="4554" y="31835"/>
                      <a:pt x="4579" y="31832"/>
                      <a:pt x="4601" y="31832"/>
                    </a:cubicBezTo>
                    <a:cubicBezTo>
                      <a:pt x="4661" y="31832"/>
                      <a:pt x="4704" y="31860"/>
                      <a:pt x="4682" y="31904"/>
                    </a:cubicBezTo>
                    <a:cubicBezTo>
                      <a:pt x="4670" y="31915"/>
                      <a:pt x="4663" y="31927"/>
                      <a:pt x="4659" y="31935"/>
                    </a:cubicBezTo>
                    <a:lnTo>
                      <a:pt x="4659" y="31935"/>
                    </a:lnTo>
                    <a:cubicBezTo>
                      <a:pt x="4784" y="31942"/>
                      <a:pt x="5046" y="32118"/>
                      <a:pt x="5016" y="32178"/>
                    </a:cubicBezTo>
                    <a:cubicBezTo>
                      <a:pt x="4986" y="32208"/>
                      <a:pt x="4986" y="32208"/>
                      <a:pt x="5077" y="32269"/>
                    </a:cubicBezTo>
                    <a:lnTo>
                      <a:pt x="5077" y="32239"/>
                    </a:lnTo>
                    <a:cubicBezTo>
                      <a:pt x="5098" y="32217"/>
                      <a:pt x="5120" y="32196"/>
                      <a:pt x="5152" y="32196"/>
                    </a:cubicBezTo>
                    <a:cubicBezTo>
                      <a:pt x="5165" y="32196"/>
                      <a:pt x="5181" y="32199"/>
                      <a:pt x="5198" y="32208"/>
                    </a:cubicBezTo>
                    <a:cubicBezTo>
                      <a:pt x="5290" y="32239"/>
                      <a:pt x="5350" y="32299"/>
                      <a:pt x="5320" y="32330"/>
                    </a:cubicBezTo>
                    <a:cubicBezTo>
                      <a:pt x="5372" y="32382"/>
                      <a:pt x="5425" y="32457"/>
                      <a:pt x="5458" y="32457"/>
                    </a:cubicBezTo>
                    <a:cubicBezTo>
                      <a:pt x="5463" y="32457"/>
                      <a:pt x="5468" y="32455"/>
                      <a:pt x="5472" y="32451"/>
                    </a:cubicBezTo>
                    <a:cubicBezTo>
                      <a:pt x="5472" y="32451"/>
                      <a:pt x="5533" y="32482"/>
                      <a:pt x="5624" y="32543"/>
                    </a:cubicBezTo>
                    <a:cubicBezTo>
                      <a:pt x="5685" y="32573"/>
                      <a:pt x="5776" y="32634"/>
                      <a:pt x="5928" y="32695"/>
                    </a:cubicBezTo>
                    <a:cubicBezTo>
                      <a:pt x="6019" y="32695"/>
                      <a:pt x="6171" y="32786"/>
                      <a:pt x="6171" y="32816"/>
                    </a:cubicBezTo>
                    <a:cubicBezTo>
                      <a:pt x="6171" y="32816"/>
                      <a:pt x="6323" y="32877"/>
                      <a:pt x="6414" y="32877"/>
                    </a:cubicBezTo>
                    <a:cubicBezTo>
                      <a:pt x="6566" y="32938"/>
                      <a:pt x="6657" y="32968"/>
                      <a:pt x="6657" y="32998"/>
                    </a:cubicBezTo>
                    <a:cubicBezTo>
                      <a:pt x="6627" y="33029"/>
                      <a:pt x="6627" y="33029"/>
                      <a:pt x="6718" y="33029"/>
                    </a:cubicBezTo>
                    <a:cubicBezTo>
                      <a:pt x="6727" y="33020"/>
                      <a:pt x="6739" y="33016"/>
                      <a:pt x="6753" y="33016"/>
                    </a:cubicBezTo>
                    <a:cubicBezTo>
                      <a:pt x="6787" y="33016"/>
                      <a:pt x="6836" y="33038"/>
                      <a:pt x="6901" y="33059"/>
                    </a:cubicBezTo>
                    <a:cubicBezTo>
                      <a:pt x="6992" y="33090"/>
                      <a:pt x="7052" y="33120"/>
                      <a:pt x="7052" y="33120"/>
                    </a:cubicBezTo>
                    <a:cubicBezTo>
                      <a:pt x="7083" y="33090"/>
                      <a:pt x="7083" y="33090"/>
                      <a:pt x="7174" y="33090"/>
                    </a:cubicBezTo>
                    <a:cubicBezTo>
                      <a:pt x="7235" y="33120"/>
                      <a:pt x="7478" y="33242"/>
                      <a:pt x="7569" y="33272"/>
                    </a:cubicBezTo>
                    <a:cubicBezTo>
                      <a:pt x="7691" y="33302"/>
                      <a:pt x="7752" y="33318"/>
                      <a:pt x="7774" y="33318"/>
                    </a:cubicBezTo>
                    <a:cubicBezTo>
                      <a:pt x="7797" y="33318"/>
                      <a:pt x="7782" y="33302"/>
                      <a:pt x="7752" y="33272"/>
                    </a:cubicBezTo>
                    <a:cubicBezTo>
                      <a:pt x="7706" y="33257"/>
                      <a:pt x="7683" y="33242"/>
                      <a:pt x="7695" y="33242"/>
                    </a:cubicBezTo>
                    <a:cubicBezTo>
                      <a:pt x="7706" y="33242"/>
                      <a:pt x="7752" y="33257"/>
                      <a:pt x="7843" y="33302"/>
                    </a:cubicBezTo>
                    <a:cubicBezTo>
                      <a:pt x="7904" y="33302"/>
                      <a:pt x="8147" y="33394"/>
                      <a:pt x="8420" y="33454"/>
                    </a:cubicBezTo>
                    <a:cubicBezTo>
                      <a:pt x="8616" y="33490"/>
                      <a:pt x="8697" y="33505"/>
                      <a:pt x="8731" y="33505"/>
                    </a:cubicBezTo>
                    <a:cubicBezTo>
                      <a:pt x="8755" y="33505"/>
                      <a:pt x="8755" y="33497"/>
                      <a:pt x="8755" y="33485"/>
                    </a:cubicBezTo>
                    <a:cubicBezTo>
                      <a:pt x="8727" y="33444"/>
                      <a:pt x="8731" y="33427"/>
                      <a:pt x="8748" y="33427"/>
                    </a:cubicBezTo>
                    <a:cubicBezTo>
                      <a:pt x="8770" y="33427"/>
                      <a:pt x="8812" y="33451"/>
                      <a:pt x="8846" y="33485"/>
                    </a:cubicBezTo>
                    <a:cubicBezTo>
                      <a:pt x="8961" y="33543"/>
                      <a:pt x="9028" y="33564"/>
                      <a:pt x="9069" y="33564"/>
                    </a:cubicBezTo>
                    <a:cubicBezTo>
                      <a:pt x="9093" y="33564"/>
                      <a:pt x="9108" y="33557"/>
                      <a:pt x="9119" y="33546"/>
                    </a:cubicBezTo>
                    <a:cubicBezTo>
                      <a:pt x="9165" y="33530"/>
                      <a:pt x="9188" y="33523"/>
                      <a:pt x="9207" y="33523"/>
                    </a:cubicBezTo>
                    <a:cubicBezTo>
                      <a:pt x="9226" y="33523"/>
                      <a:pt x="9241" y="33530"/>
                      <a:pt x="9271" y="33546"/>
                    </a:cubicBezTo>
                    <a:cubicBezTo>
                      <a:pt x="9271" y="33561"/>
                      <a:pt x="9294" y="33568"/>
                      <a:pt x="9340" y="33568"/>
                    </a:cubicBezTo>
                    <a:cubicBezTo>
                      <a:pt x="9385" y="33568"/>
                      <a:pt x="9454" y="33561"/>
                      <a:pt x="9545" y="33546"/>
                    </a:cubicBezTo>
                    <a:cubicBezTo>
                      <a:pt x="9636" y="33576"/>
                      <a:pt x="9636" y="33576"/>
                      <a:pt x="9636" y="33606"/>
                    </a:cubicBezTo>
                    <a:lnTo>
                      <a:pt x="9788" y="33606"/>
                    </a:lnTo>
                    <a:cubicBezTo>
                      <a:pt x="9865" y="33581"/>
                      <a:pt x="10002" y="33571"/>
                      <a:pt x="10141" y="33571"/>
                    </a:cubicBezTo>
                    <a:cubicBezTo>
                      <a:pt x="10331" y="33571"/>
                      <a:pt x="10526" y="33589"/>
                      <a:pt x="10578" y="33606"/>
                    </a:cubicBezTo>
                    <a:cubicBezTo>
                      <a:pt x="10578" y="33606"/>
                      <a:pt x="10670" y="33606"/>
                      <a:pt x="10761" y="33576"/>
                    </a:cubicBezTo>
                    <a:cubicBezTo>
                      <a:pt x="10791" y="33530"/>
                      <a:pt x="10829" y="33508"/>
                      <a:pt x="10860" y="33508"/>
                    </a:cubicBezTo>
                    <a:cubicBezTo>
                      <a:pt x="10890" y="33508"/>
                      <a:pt x="10913" y="33530"/>
                      <a:pt x="10913" y="33576"/>
                    </a:cubicBezTo>
                    <a:cubicBezTo>
                      <a:pt x="10913" y="33603"/>
                      <a:pt x="10913" y="33618"/>
                      <a:pt x="10921" y="33618"/>
                    </a:cubicBezTo>
                    <a:cubicBezTo>
                      <a:pt x="10931" y="33618"/>
                      <a:pt x="10954" y="33596"/>
                      <a:pt x="11004" y="33546"/>
                    </a:cubicBezTo>
                    <a:cubicBezTo>
                      <a:pt x="11057" y="33528"/>
                      <a:pt x="11221" y="33510"/>
                      <a:pt x="11332" y="33510"/>
                    </a:cubicBezTo>
                    <a:cubicBezTo>
                      <a:pt x="11414" y="33510"/>
                      <a:pt x="11468" y="33520"/>
                      <a:pt x="11429" y="33546"/>
                    </a:cubicBezTo>
                    <a:lnTo>
                      <a:pt x="11460" y="33606"/>
                    </a:lnTo>
                    <a:cubicBezTo>
                      <a:pt x="11521" y="33576"/>
                      <a:pt x="11612" y="33546"/>
                      <a:pt x="11612" y="33546"/>
                    </a:cubicBezTo>
                    <a:cubicBezTo>
                      <a:pt x="11612" y="33515"/>
                      <a:pt x="11703" y="33515"/>
                      <a:pt x="11946" y="33454"/>
                    </a:cubicBezTo>
                    <a:cubicBezTo>
                      <a:pt x="12129" y="33424"/>
                      <a:pt x="12463" y="33363"/>
                      <a:pt x="12645" y="33302"/>
                    </a:cubicBezTo>
                    <a:cubicBezTo>
                      <a:pt x="12776" y="33276"/>
                      <a:pt x="12974" y="33205"/>
                      <a:pt x="13085" y="33205"/>
                    </a:cubicBezTo>
                    <a:cubicBezTo>
                      <a:pt x="13103" y="33205"/>
                      <a:pt x="13119" y="33207"/>
                      <a:pt x="13132" y="33211"/>
                    </a:cubicBezTo>
                    <a:cubicBezTo>
                      <a:pt x="13223" y="33181"/>
                      <a:pt x="13314" y="33150"/>
                      <a:pt x="13466" y="33059"/>
                    </a:cubicBezTo>
                    <a:cubicBezTo>
                      <a:pt x="13518" y="33033"/>
                      <a:pt x="13661" y="32962"/>
                      <a:pt x="13699" y="32962"/>
                    </a:cubicBezTo>
                    <a:cubicBezTo>
                      <a:pt x="13706" y="32962"/>
                      <a:pt x="13709" y="32964"/>
                      <a:pt x="13709" y="32968"/>
                    </a:cubicBezTo>
                    <a:lnTo>
                      <a:pt x="13800" y="32938"/>
                    </a:lnTo>
                    <a:cubicBezTo>
                      <a:pt x="13952" y="32846"/>
                      <a:pt x="14013" y="32816"/>
                      <a:pt x="14013" y="32816"/>
                    </a:cubicBezTo>
                    <a:cubicBezTo>
                      <a:pt x="14026" y="32829"/>
                      <a:pt x="14049" y="32836"/>
                      <a:pt x="14076" y="32836"/>
                    </a:cubicBezTo>
                    <a:cubicBezTo>
                      <a:pt x="14114" y="32836"/>
                      <a:pt x="14160" y="32821"/>
                      <a:pt x="14195" y="32786"/>
                    </a:cubicBezTo>
                    <a:cubicBezTo>
                      <a:pt x="14195" y="32755"/>
                      <a:pt x="14256" y="32725"/>
                      <a:pt x="14439" y="32664"/>
                    </a:cubicBezTo>
                    <a:cubicBezTo>
                      <a:pt x="14469" y="32664"/>
                      <a:pt x="14651" y="32573"/>
                      <a:pt x="14925" y="32451"/>
                    </a:cubicBezTo>
                    <a:cubicBezTo>
                      <a:pt x="15047" y="32391"/>
                      <a:pt x="15199" y="32299"/>
                      <a:pt x="15351" y="32239"/>
                    </a:cubicBezTo>
                    <a:cubicBezTo>
                      <a:pt x="15502" y="32117"/>
                      <a:pt x="15654" y="32026"/>
                      <a:pt x="15806" y="31935"/>
                    </a:cubicBezTo>
                    <a:cubicBezTo>
                      <a:pt x="15958" y="31843"/>
                      <a:pt x="16141" y="31752"/>
                      <a:pt x="16262" y="31631"/>
                    </a:cubicBezTo>
                    <a:cubicBezTo>
                      <a:pt x="16384" y="31539"/>
                      <a:pt x="16506" y="31418"/>
                      <a:pt x="16627" y="31357"/>
                    </a:cubicBezTo>
                    <a:cubicBezTo>
                      <a:pt x="16840" y="31175"/>
                      <a:pt x="16961" y="31053"/>
                      <a:pt x="16961" y="31053"/>
                    </a:cubicBezTo>
                    <a:cubicBezTo>
                      <a:pt x="16961" y="31053"/>
                      <a:pt x="17022" y="30992"/>
                      <a:pt x="17144" y="30871"/>
                    </a:cubicBezTo>
                    <a:cubicBezTo>
                      <a:pt x="17205" y="30810"/>
                      <a:pt x="17326" y="30688"/>
                      <a:pt x="17326" y="30688"/>
                    </a:cubicBezTo>
                    <a:cubicBezTo>
                      <a:pt x="17332" y="30694"/>
                      <a:pt x="17339" y="30696"/>
                      <a:pt x="17348" y="30696"/>
                    </a:cubicBezTo>
                    <a:cubicBezTo>
                      <a:pt x="17439" y="30696"/>
                      <a:pt x="17702" y="30424"/>
                      <a:pt x="17813" y="30202"/>
                    </a:cubicBezTo>
                    <a:cubicBezTo>
                      <a:pt x="17843" y="30111"/>
                      <a:pt x="17904" y="30050"/>
                      <a:pt x="17965" y="29989"/>
                    </a:cubicBezTo>
                    <a:cubicBezTo>
                      <a:pt x="17969" y="29992"/>
                      <a:pt x="17974" y="29993"/>
                      <a:pt x="17980" y="29993"/>
                    </a:cubicBezTo>
                    <a:cubicBezTo>
                      <a:pt x="18048" y="29993"/>
                      <a:pt x="18184" y="29826"/>
                      <a:pt x="18269" y="29685"/>
                    </a:cubicBezTo>
                    <a:cubicBezTo>
                      <a:pt x="18269" y="29585"/>
                      <a:pt x="18310" y="29526"/>
                      <a:pt x="18359" y="29526"/>
                    </a:cubicBezTo>
                    <a:cubicBezTo>
                      <a:pt x="18369" y="29526"/>
                      <a:pt x="18380" y="29528"/>
                      <a:pt x="18390" y="29533"/>
                    </a:cubicBezTo>
                    <a:cubicBezTo>
                      <a:pt x="18395" y="29543"/>
                      <a:pt x="18401" y="29547"/>
                      <a:pt x="18409" y="29547"/>
                    </a:cubicBezTo>
                    <a:cubicBezTo>
                      <a:pt x="18454" y="29547"/>
                      <a:pt x="18542" y="29410"/>
                      <a:pt x="18542" y="29229"/>
                    </a:cubicBezTo>
                    <a:cubicBezTo>
                      <a:pt x="18572" y="29138"/>
                      <a:pt x="18572" y="29138"/>
                      <a:pt x="18664" y="29108"/>
                    </a:cubicBezTo>
                    <a:cubicBezTo>
                      <a:pt x="18755" y="29077"/>
                      <a:pt x="18816" y="28986"/>
                      <a:pt x="18785" y="28986"/>
                    </a:cubicBezTo>
                    <a:cubicBezTo>
                      <a:pt x="18785" y="28865"/>
                      <a:pt x="18816" y="28804"/>
                      <a:pt x="18937" y="28773"/>
                    </a:cubicBezTo>
                    <a:cubicBezTo>
                      <a:pt x="19059" y="28652"/>
                      <a:pt x="19059" y="28652"/>
                      <a:pt x="19059" y="28530"/>
                    </a:cubicBezTo>
                    <a:cubicBezTo>
                      <a:pt x="19028" y="28439"/>
                      <a:pt x="19211" y="28135"/>
                      <a:pt x="19302" y="28105"/>
                    </a:cubicBezTo>
                    <a:cubicBezTo>
                      <a:pt x="19363" y="28014"/>
                      <a:pt x="19424" y="27953"/>
                      <a:pt x="19393" y="27953"/>
                    </a:cubicBezTo>
                    <a:lnTo>
                      <a:pt x="19454" y="27862"/>
                    </a:lnTo>
                    <a:cubicBezTo>
                      <a:pt x="19484" y="27801"/>
                      <a:pt x="19545" y="27710"/>
                      <a:pt x="19545" y="27710"/>
                    </a:cubicBezTo>
                    <a:lnTo>
                      <a:pt x="19515" y="27710"/>
                    </a:lnTo>
                    <a:cubicBezTo>
                      <a:pt x="19545" y="27618"/>
                      <a:pt x="19819" y="27163"/>
                      <a:pt x="20001" y="26585"/>
                    </a:cubicBezTo>
                    <a:cubicBezTo>
                      <a:pt x="20153" y="26129"/>
                      <a:pt x="20214" y="25855"/>
                      <a:pt x="20244" y="25704"/>
                    </a:cubicBezTo>
                    <a:cubicBezTo>
                      <a:pt x="20265" y="25599"/>
                      <a:pt x="20272" y="25566"/>
                      <a:pt x="20264" y="25566"/>
                    </a:cubicBezTo>
                    <a:lnTo>
                      <a:pt x="20264" y="25566"/>
                    </a:lnTo>
                    <a:cubicBezTo>
                      <a:pt x="20260" y="25566"/>
                      <a:pt x="20254" y="25573"/>
                      <a:pt x="20244" y="25582"/>
                    </a:cubicBezTo>
                    <a:cubicBezTo>
                      <a:pt x="20230" y="25592"/>
                      <a:pt x="20218" y="25596"/>
                      <a:pt x="20210" y="25596"/>
                    </a:cubicBezTo>
                    <a:cubicBezTo>
                      <a:pt x="20164" y="25596"/>
                      <a:pt x="20198" y="25476"/>
                      <a:pt x="20275" y="25400"/>
                    </a:cubicBezTo>
                    <a:cubicBezTo>
                      <a:pt x="20305" y="25339"/>
                      <a:pt x="20366" y="25156"/>
                      <a:pt x="20396" y="25004"/>
                    </a:cubicBezTo>
                    <a:cubicBezTo>
                      <a:pt x="20424" y="24836"/>
                      <a:pt x="20426" y="24667"/>
                      <a:pt x="20451" y="24667"/>
                    </a:cubicBezTo>
                    <a:cubicBezTo>
                      <a:pt x="20453" y="24667"/>
                      <a:pt x="20455" y="24668"/>
                      <a:pt x="20457" y="24670"/>
                    </a:cubicBezTo>
                    <a:lnTo>
                      <a:pt x="20487" y="24579"/>
                    </a:lnTo>
                    <a:cubicBezTo>
                      <a:pt x="20457" y="24488"/>
                      <a:pt x="20457" y="24305"/>
                      <a:pt x="20487" y="24123"/>
                    </a:cubicBezTo>
                    <a:cubicBezTo>
                      <a:pt x="20487" y="23941"/>
                      <a:pt x="20487" y="23728"/>
                      <a:pt x="20518" y="23606"/>
                    </a:cubicBezTo>
                    <a:cubicBezTo>
                      <a:pt x="20518" y="23424"/>
                      <a:pt x="20518" y="23363"/>
                      <a:pt x="20487" y="23181"/>
                    </a:cubicBezTo>
                    <a:cubicBezTo>
                      <a:pt x="20457" y="22998"/>
                      <a:pt x="20457" y="22998"/>
                      <a:pt x="20487" y="22907"/>
                    </a:cubicBezTo>
                    <a:cubicBezTo>
                      <a:pt x="20518" y="22907"/>
                      <a:pt x="20518" y="22390"/>
                      <a:pt x="20457" y="22390"/>
                    </a:cubicBezTo>
                    <a:lnTo>
                      <a:pt x="20487" y="22330"/>
                    </a:lnTo>
                    <a:cubicBezTo>
                      <a:pt x="20518" y="22238"/>
                      <a:pt x="20487" y="22147"/>
                      <a:pt x="20427" y="22147"/>
                    </a:cubicBezTo>
                    <a:cubicBezTo>
                      <a:pt x="20366" y="22147"/>
                      <a:pt x="20366" y="22056"/>
                      <a:pt x="20457" y="21965"/>
                    </a:cubicBezTo>
                    <a:cubicBezTo>
                      <a:pt x="20518" y="21965"/>
                      <a:pt x="20518" y="21874"/>
                      <a:pt x="20487" y="21874"/>
                    </a:cubicBezTo>
                    <a:cubicBezTo>
                      <a:pt x="20427" y="21813"/>
                      <a:pt x="20396" y="21722"/>
                      <a:pt x="20427" y="21631"/>
                    </a:cubicBezTo>
                    <a:cubicBezTo>
                      <a:pt x="20396" y="21570"/>
                      <a:pt x="20396" y="21479"/>
                      <a:pt x="20335" y="21479"/>
                    </a:cubicBezTo>
                    <a:cubicBezTo>
                      <a:pt x="20305" y="21479"/>
                      <a:pt x="20275" y="21418"/>
                      <a:pt x="20275" y="21327"/>
                    </a:cubicBezTo>
                    <a:cubicBezTo>
                      <a:pt x="20304" y="21327"/>
                      <a:pt x="20305" y="21327"/>
                      <a:pt x="20359" y="21381"/>
                    </a:cubicBezTo>
                    <a:lnTo>
                      <a:pt x="20359" y="21381"/>
                    </a:lnTo>
                    <a:cubicBezTo>
                      <a:pt x="20355" y="21347"/>
                      <a:pt x="20348" y="21296"/>
                      <a:pt x="20335" y="21235"/>
                    </a:cubicBezTo>
                    <a:cubicBezTo>
                      <a:pt x="20335" y="21144"/>
                      <a:pt x="20335" y="20992"/>
                      <a:pt x="20366" y="20992"/>
                    </a:cubicBezTo>
                    <a:cubicBezTo>
                      <a:pt x="20387" y="20928"/>
                      <a:pt x="20394" y="20863"/>
                      <a:pt x="20374" y="20863"/>
                    </a:cubicBezTo>
                    <a:cubicBezTo>
                      <a:pt x="20366" y="20863"/>
                      <a:pt x="20353" y="20874"/>
                      <a:pt x="20335" y="20901"/>
                    </a:cubicBezTo>
                    <a:cubicBezTo>
                      <a:pt x="20275" y="20901"/>
                      <a:pt x="20275" y="20901"/>
                      <a:pt x="20244" y="20749"/>
                    </a:cubicBezTo>
                    <a:cubicBezTo>
                      <a:pt x="20244" y="20658"/>
                      <a:pt x="20214" y="20567"/>
                      <a:pt x="20244" y="20567"/>
                    </a:cubicBezTo>
                    <a:cubicBezTo>
                      <a:pt x="20305" y="20567"/>
                      <a:pt x="20305" y="20567"/>
                      <a:pt x="20275" y="20415"/>
                    </a:cubicBezTo>
                    <a:cubicBezTo>
                      <a:pt x="20244" y="20172"/>
                      <a:pt x="20123" y="19928"/>
                      <a:pt x="20031" y="19837"/>
                    </a:cubicBezTo>
                    <a:cubicBezTo>
                      <a:pt x="19971" y="19837"/>
                      <a:pt x="19971" y="19837"/>
                      <a:pt x="20031" y="19746"/>
                    </a:cubicBezTo>
                    <a:cubicBezTo>
                      <a:pt x="20062" y="19746"/>
                      <a:pt x="20062" y="19685"/>
                      <a:pt x="20031" y="19594"/>
                    </a:cubicBezTo>
                    <a:lnTo>
                      <a:pt x="20031" y="19594"/>
                    </a:lnTo>
                    <a:cubicBezTo>
                      <a:pt x="20062" y="19594"/>
                      <a:pt x="20092" y="19685"/>
                      <a:pt x="20092" y="19746"/>
                    </a:cubicBezTo>
                    <a:lnTo>
                      <a:pt x="20123" y="19746"/>
                    </a:lnTo>
                    <a:cubicBezTo>
                      <a:pt x="20183" y="19655"/>
                      <a:pt x="20183" y="19594"/>
                      <a:pt x="20092" y="19503"/>
                    </a:cubicBezTo>
                    <a:cubicBezTo>
                      <a:pt x="20062" y="19412"/>
                      <a:pt x="20062" y="19412"/>
                      <a:pt x="20092" y="19351"/>
                    </a:cubicBezTo>
                    <a:cubicBezTo>
                      <a:pt x="20092" y="19260"/>
                      <a:pt x="20123" y="19168"/>
                      <a:pt x="20092" y="19168"/>
                    </a:cubicBezTo>
                    <a:cubicBezTo>
                      <a:pt x="20092" y="19168"/>
                      <a:pt x="20062" y="19016"/>
                      <a:pt x="20092" y="18925"/>
                    </a:cubicBezTo>
                    <a:cubicBezTo>
                      <a:pt x="20092" y="18773"/>
                      <a:pt x="20062" y="18682"/>
                      <a:pt x="20031" y="18682"/>
                    </a:cubicBezTo>
                    <a:cubicBezTo>
                      <a:pt x="20001" y="18682"/>
                      <a:pt x="20001" y="18591"/>
                      <a:pt x="19971" y="18530"/>
                    </a:cubicBezTo>
                    <a:cubicBezTo>
                      <a:pt x="19971" y="18439"/>
                      <a:pt x="19971" y="18348"/>
                      <a:pt x="19940" y="18348"/>
                    </a:cubicBezTo>
                    <a:cubicBezTo>
                      <a:pt x="19910" y="18348"/>
                      <a:pt x="19849" y="18287"/>
                      <a:pt x="19849" y="18105"/>
                    </a:cubicBezTo>
                    <a:cubicBezTo>
                      <a:pt x="19849" y="18105"/>
                      <a:pt x="19879" y="18074"/>
                      <a:pt x="19879" y="18013"/>
                    </a:cubicBezTo>
                    <a:lnTo>
                      <a:pt x="19879" y="17922"/>
                    </a:lnTo>
                    <a:cubicBezTo>
                      <a:pt x="19819" y="17922"/>
                      <a:pt x="19819" y="18013"/>
                      <a:pt x="19819" y="18013"/>
                    </a:cubicBezTo>
                    <a:cubicBezTo>
                      <a:pt x="19819" y="18018"/>
                      <a:pt x="19819" y="18023"/>
                      <a:pt x="19819" y="18027"/>
                    </a:cubicBezTo>
                    <a:lnTo>
                      <a:pt x="19819" y="18027"/>
                    </a:lnTo>
                    <a:cubicBezTo>
                      <a:pt x="19791" y="17949"/>
                      <a:pt x="19801" y="17934"/>
                      <a:pt x="19849" y="17861"/>
                    </a:cubicBezTo>
                    <a:cubicBezTo>
                      <a:pt x="19879" y="17861"/>
                      <a:pt x="19849" y="17770"/>
                      <a:pt x="19849" y="17709"/>
                    </a:cubicBezTo>
                    <a:cubicBezTo>
                      <a:pt x="19849" y="17709"/>
                      <a:pt x="19849" y="17618"/>
                      <a:pt x="19879" y="17527"/>
                    </a:cubicBezTo>
                    <a:cubicBezTo>
                      <a:pt x="19879" y="17436"/>
                      <a:pt x="19849" y="17436"/>
                      <a:pt x="19819" y="17436"/>
                    </a:cubicBezTo>
                    <a:lnTo>
                      <a:pt x="19758" y="17466"/>
                    </a:lnTo>
                    <a:cubicBezTo>
                      <a:pt x="19758" y="17375"/>
                      <a:pt x="19819" y="17284"/>
                      <a:pt x="19849" y="17284"/>
                    </a:cubicBezTo>
                    <a:cubicBezTo>
                      <a:pt x="19910" y="17193"/>
                      <a:pt x="19910" y="17193"/>
                      <a:pt x="19819" y="17193"/>
                    </a:cubicBezTo>
                    <a:cubicBezTo>
                      <a:pt x="19788" y="17193"/>
                      <a:pt x="19758" y="17132"/>
                      <a:pt x="19788" y="16950"/>
                    </a:cubicBezTo>
                    <a:cubicBezTo>
                      <a:pt x="19758" y="16798"/>
                      <a:pt x="19727" y="16615"/>
                      <a:pt x="19758" y="16615"/>
                    </a:cubicBezTo>
                    <a:cubicBezTo>
                      <a:pt x="19788" y="16524"/>
                      <a:pt x="19758" y="16463"/>
                      <a:pt x="19758" y="16463"/>
                    </a:cubicBezTo>
                    <a:cubicBezTo>
                      <a:pt x="19697" y="16372"/>
                      <a:pt x="19697" y="16281"/>
                      <a:pt x="19697" y="16038"/>
                    </a:cubicBezTo>
                    <a:cubicBezTo>
                      <a:pt x="19727" y="15643"/>
                      <a:pt x="19727" y="15643"/>
                      <a:pt x="19667" y="15643"/>
                    </a:cubicBezTo>
                    <a:cubicBezTo>
                      <a:pt x="19606" y="15643"/>
                      <a:pt x="19576" y="15643"/>
                      <a:pt x="19636" y="15551"/>
                    </a:cubicBezTo>
                    <a:cubicBezTo>
                      <a:pt x="19667" y="15460"/>
                      <a:pt x="19636" y="15369"/>
                      <a:pt x="19576" y="15217"/>
                    </a:cubicBezTo>
                    <a:cubicBezTo>
                      <a:pt x="19539" y="15162"/>
                      <a:pt x="19503" y="15151"/>
                      <a:pt x="19473" y="15151"/>
                    </a:cubicBezTo>
                    <a:cubicBezTo>
                      <a:pt x="19453" y="15151"/>
                      <a:pt x="19436" y="15156"/>
                      <a:pt x="19424" y="15156"/>
                    </a:cubicBezTo>
                    <a:cubicBezTo>
                      <a:pt x="19363" y="15156"/>
                      <a:pt x="19363" y="15156"/>
                      <a:pt x="19363" y="14974"/>
                    </a:cubicBezTo>
                    <a:cubicBezTo>
                      <a:pt x="19363" y="14913"/>
                      <a:pt x="19393" y="14822"/>
                      <a:pt x="19424" y="14822"/>
                    </a:cubicBezTo>
                    <a:cubicBezTo>
                      <a:pt x="19454" y="14822"/>
                      <a:pt x="19454" y="14883"/>
                      <a:pt x="19454" y="14883"/>
                    </a:cubicBezTo>
                    <a:lnTo>
                      <a:pt x="19484" y="14974"/>
                    </a:lnTo>
                    <a:cubicBezTo>
                      <a:pt x="19515" y="14974"/>
                      <a:pt x="19545" y="14974"/>
                      <a:pt x="19515" y="14822"/>
                    </a:cubicBezTo>
                    <a:cubicBezTo>
                      <a:pt x="19545" y="14731"/>
                      <a:pt x="19545" y="14640"/>
                      <a:pt x="19515" y="14640"/>
                    </a:cubicBezTo>
                    <a:cubicBezTo>
                      <a:pt x="19515" y="14548"/>
                      <a:pt x="19515" y="14396"/>
                      <a:pt x="19484" y="14214"/>
                    </a:cubicBezTo>
                    <a:cubicBezTo>
                      <a:pt x="19484" y="14062"/>
                      <a:pt x="19454" y="13819"/>
                      <a:pt x="19454" y="13728"/>
                    </a:cubicBezTo>
                    <a:cubicBezTo>
                      <a:pt x="19454" y="13576"/>
                      <a:pt x="19424" y="13485"/>
                      <a:pt x="19393" y="13485"/>
                    </a:cubicBezTo>
                    <a:cubicBezTo>
                      <a:pt x="19332" y="13485"/>
                      <a:pt x="19332" y="13424"/>
                      <a:pt x="19363" y="13424"/>
                    </a:cubicBezTo>
                    <a:cubicBezTo>
                      <a:pt x="19424" y="13302"/>
                      <a:pt x="19332" y="12238"/>
                      <a:pt x="19241" y="12177"/>
                    </a:cubicBezTo>
                    <a:cubicBezTo>
                      <a:pt x="19241" y="12177"/>
                      <a:pt x="19241" y="12086"/>
                      <a:pt x="19241" y="11995"/>
                    </a:cubicBezTo>
                    <a:cubicBezTo>
                      <a:pt x="19241" y="11843"/>
                      <a:pt x="19180" y="11326"/>
                      <a:pt x="19150" y="11266"/>
                    </a:cubicBezTo>
                    <a:cubicBezTo>
                      <a:pt x="19150" y="11266"/>
                      <a:pt x="19150" y="11174"/>
                      <a:pt x="19120" y="11022"/>
                    </a:cubicBezTo>
                    <a:cubicBezTo>
                      <a:pt x="19120" y="10840"/>
                      <a:pt x="19120" y="10749"/>
                      <a:pt x="19089" y="10688"/>
                    </a:cubicBezTo>
                    <a:cubicBezTo>
                      <a:pt x="19028" y="10597"/>
                      <a:pt x="18998" y="10597"/>
                      <a:pt x="19028" y="10597"/>
                    </a:cubicBezTo>
                    <a:cubicBezTo>
                      <a:pt x="19059" y="10597"/>
                      <a:pt x="19059" y="10445"/>
                      <a:pt x="19028" y="10111"/>
                    </a:cubicBezTo>
                    <a:cubicBezTo>
                      <a:pt x="18988" y="9891"/>
                      <a:pt x="18975" y="9816"/>
                      <a:pt x="18970" y="9816"/>
                    </a:cubicBezTo>
                    <a:cubicBezTo>
                      <a:pt x="18968" y="9816"/>
                      <a:pt x="18968" y="9836"/>
                      <a:pt x="18968" y="9867"/>
                    </a:cubicBezTo>
                    <a:cubicBezTo>
                      <a:pt x="18876" y="9533"/>
                      <a:pt x="18907" y="9533"/>
                      <a:pt x="18937" y="9533"/>
                    </a:cubicBezTo>
                    <a:cubicBezTo>
                      <a:pt x="18952" y="9543"/>
                      <a:pt x="18963" y="9547"/>
                      <a:pt x="18972" y="9547"/>
                    </a:cubicBezTo>
                    <a:cubicBezTo>
                      <a:pt x="19017" y="9547"/>
                      <a:pt x="18983" y="9427"/>
                      <a:pt x="18907" y="9351"/>
                    </a:cubicBezTo>
                    <a:cubicBezTo>
                      <a:pt x="18816" y="9290"/>
                      <a:pt x="18816" y="9108"/>
                      <a:pt x="18846" y="9108"/>
                    </a:cubicBezTo>
                    <a:cubicBezTo>
                      <a:pt x="18876" y="9108"/>
                      <a:pt x="18876" y="9199"/>
                      <a:pt x="18876" y="9290"/>
                    </a:cubicBezTo>
                    <a:lnTo>
                      <a:pt x="18968" y="9260"/>
                    </a:lnTo>
                    <a:cubicBezTo>
                      <a:pt x="18937" y="9199"/>
                      <a:pt x="18937" y="9199"/>
                      <a:pt x="18907" y="9108"/>
                    </a:cubicBezTo>
                    <a:cubicBezTo>
                      <a:pt x="18907" y="9108"/>
                      <a:pt x="18907" y="9016"/>
                      <a:pt x="18846" y="8956"/>
                    </a:cubicBezTo>
                    <a:cubicBezTo>
                      <a:pt x="18831" y="8910"/>
                      <a:pt x="18816" y="8887"/>
                      <a:pt x="18800" y="8887"/>
                    </a:cubicBezTo>
                    <a:cubicBezTo>
                      <a:pt x="18785" y="8887"/>
                      <a:pt x="18770" y="8910"/>
                      <a:pt x="18755" y="8956"/>
                    </a:cubicBezTo>
                    <a:cubicBezTo>
                      <a:pt x="18746" y="8982"/>
                      <a:pt x="18740" y="8993"/>
                      <a:pt x="18734" y="8993"/>
                    </a:cubicBezTo>
                    <a:cubicBezTo>
                      <a:pt x="18722" y="8993"/>
                      <a:pt x="18716" y="8929"/>
                      <a:pt x="18694" y="8864"/>
                    </a:cubicBezTo>
                    <a:cubicBezTo>
                      <a:pt x="18713" y="8771"/>
                      <a:pt x="18731" y="8735"/>
                      <a:pt x="18750" y="8735"/>
                    </a:cubicBezTo>
                    <a:cubicBezTo>
                      <a:pt x="18762" y="8735"/>
                      <a:pt x="18773" y="8750"/>
                      <a:pt x="18785" y="8773"/>
                    </a:cubicBezTo>
                    <a:cubicBezTo>
                      <a:pt x="18816" y="8864"/>
                      <a:pt x="18846" y="8864"/>
                      <a:pt x="18876" y="8864"/>
                    </a:cubicBezTo>
                    <a:cubicBezTo>
                      <a:pt x="18907" y="8864"/>
                      <a:pt x="18785" y="8439"/>
                      <a:pt x="18724" y="8378"/>
                    </a:cubicBezTo>
                    <a:lnTo>
                      <a:pt x="18755" y="8378"/>
                    </a:lnTo>
                    <a:cubicBezTo>
                      <a:pt x="18785" y="8378"/>
                      <a:pt x="18755" y="8196"/>
                      <a:pt x="18755" y="8044"/>
                    </a:cubicBezTo>
                    <a:cubicBezTo>
                      <a:pt x="18724" y="7861"/>
                      <a:pt x="18724" y="7801"/>
                      <a:pt x="18694" y="7801"/>
                    </a:cubicBezTo>
                    <a:cubicBezTo>
                      <a:pt x="18670" y="7801"/>
                      <a:pt x="18628" y="7801"/>
                      <a:pt x="18611" y="7758"/>
                    </a:cubicBezTo>
                    <a:lnTo>
                      <a:pt x="18611" y="7758"/>
                    </a:lnTo>
                    <a:cubicBezTo>
                      <a:pt x="18608" y="7801"/>
                      <a:pt x="18566" y="7801"/>
                      <a:pt x="18542" y="7801"/>
                    </a:cubicBezTo>
                    <a:cubicBezTo>
                      <a:pt x="18542" y="7801"/>
                      <a:pt x="18572" y="7649"/>
                      <a:pt x="18603" y="7557"/>
                    </a:cubicBezTo>
                    <a:cubicBezTo>
                      <a:pt x="18633" y="7375"/>
                      <a:pt x="18664" y="7223"/>
                      <a:pt x="18603" y="6889"/>
                    </a:cubicBezTo>
                    <a:cubicBezTo>
                      <a:pt x="18603" y="6737"/>
                      <a:pt x="18572" y="6463"/>
                      <a:pt x="18603" y="6402"/>
                    </a:cubicBezTo>
                    <a:cubicBezTo>
                      <a:pt x="18576" y="6243"/>
                      <a:pt x="18573" y="6153"/>
                      <a:pt x="18552" y="6153"/>
                    </a:cubicBezTo>
                    <a:cubicBezTo>
                      <a:pt x="18549" y="6153"/>
                      <a:pt x="18546" y="6155"/>
                      <a:pt x="18542" y="6159"/>
                    </a:cubicBezTo>
                    <a:lnTo>
                      <a:pt x="18512" y="5977"/>
                    </a:lnTo>
                    <a:cubicBezTo>
                      <a:pt x="18542" y="5886"/>
                      <a:pt x="18512" y="5734"/>
                      <a:pt x="18481" y="5734"/>
                    </a:cubicBezTo>
                    <a:cubicBezTo>
                      <a:pt x="18451" y="5642"/>
                      <a:pt x="18451" y="5582"/>
                      <a:pt x="18451" y="5490"/>
                    </a:cubicBezTo>
                    <a:cubicBezTo>
                      <a:pt x="18486" y="5384"/>
                      <a:pt x="18501" y="5339"/>
                      <a:pt x="18489" y="5339"/>
                    </a:cubicBezTo>
                    <a:cubicBezTo>
                      <a:pt x="18480" y="5339"/>
                      <a:pt x="18458" y="5362"/>
                      <a:pt x="18420" y="5399"/>
                    </a:cubicBezTo>
                    <a:cubicBezTo>
                      <a:pt x="18390" y="5399"/>
                      <a:pt x="18360" y="5582"/>
                      <a:pt x="18360" y="5673"/>
                    </a:cubicBezTo>
                    <a:lnTo>
                      <a:pt x="18390" y="5916"/>
                    </a:lnTo>
                    <a:lnTo>
                      <a:pt x="18329" y="5673"/>
                    </a:lnTo>
                    <a:cubicBezTo>
                      <a:pt x="18329" y="5582"/>
                      <a:pt x="18269" y="5430"/>
                      <a:pt x="18238" y="5430"/>
                    </a:cubicBezTo>
                    <a:cubicBezTo>
                      <a:pt x="18238" y="5430"/>
                      <a:pt x="18208" y="5430"/>
                      <a:pt x="18208" y="5338"/>
                    </a:cubicBezTo>
                    <a:lnTo>
                      <a:pt x="18269" y="5338"/>
                    </a:lnTo>
                    <a:cubicBezTo>
                      <a:pt x="18307" y="5396"/>
                      <a:pt x="18333" y="5417"/>
                      <a:pt x="18355" y="5417"/>
                    </a:cubicBezTo>
                    <a:cubicBezTo>
                      <a:pt x="18368" y="5417"/>
                      <a:pt x="18379" y="5410"/>
                      <a:pt x="18390" y="5399"/>
                    </a:cubicBezTo>
                    <a:cubicBezTo>
                      <a:pt x="18451" y="5308"/>
                      <a:pt x="18451" y="5065"/>
                      <a:pt x="18390" y="5065"/>
                    </a:cubicBezTo>
                    <a:cubicBezTo>
                      <a:pt x="18360" y="5004"/>
                      <a:pt x="18360" y="5004"/>
                      <a:pt x="18390" y="4913"/>
                    </a:cubicBezTo>
                    <a:cubicBezTo>
                      <a:pt x="18420" y="4913"/>
                      <a:pt x="18420" y="4822"/>
                      <a:pt x="18329" y="4761"/>
                    </a:cubicBezTo>
                    <a:cubicBezTo>
                      <a:pt x="18269" y="4670"/>
                      <a:pt x="18269" y="4579"/>
                      <a:pt x="18299" y="4487"/>
                    </a:cubicBezTo>
                    <a:cubicBezTo>
                      <a:pt x="18360" y="4335"/>
                      <a:pt x="18329" y="4001"/>
                      <a:pt x="18299" y="4001"/>
                    </a:cubicBezTo>
                    <a:cubicBezTo>
                      <a:pt x="18208" y="4001"/>
                      <a:pt x="18208" y="3758"/>
                      <a:pt x="18208" y="3667"/>
                    </a:cubicBezTo>
                    <a:cubicBezTo>
                      <a:pt x="18238" y="3576"/>
                      <a:pt x="18238" y="3515"/>
                      <a:pt x="18177" y="3424"/>
                    </a:cubicBezTo>
                    <a:cubicBezTo>
                      <a:pt x="18208" y="3424"/>
                      <a:pt x="18238" y="3332"/>
                      <a:pt x="18208" y="3272"/>
                    </a:cubicBezTo>
                    <a:cubicBezTo>
                      <a:pt x="18208" y="3272"/>
                      <a:pt x="18208" y="3231"/>
                      <a:pt x="18199" y="3231"/>
                    </a:cubicBezTo>
                    <a:cubicBezTo>
                      <a:pt x="18194" y="3231"/>
                      <a:pt x="18187" y="3241"/>
                      <a:pt x="18177" y="3272"/>
                    </a:cubicBezTo>
                    <a:cubicBezTo>
                      <a:pt x="18177" y="3272"/>
                      <a:pt x="18117" y="3180"/>
                      <a:pt x="18086" y="3120"/>
                    </a:cubicBezTo>
                    <a:cubicBezTo>
                      <a:pt x="18086" y="3180"/>
                      <a:pt x="18056" y="3180"/>
                      <a:pt x="18025" y="3211"/>
                    </a:cubicBezTo>
                    <a:cubicBezTo>
                      <a:pt x="17995" y="3211"/>
                      <a:pt x="17995" y="2876"/>
                      <a:pt x="18056" y="2694"/>
                    </a:cubicBezTo>
                    <a:lnTo>
                      <a:pt x="18117" y="2512"/>
                    </a:lnTo>
                    <a:lnTo>
                      <a:pt x="18056" y="2542"/>
                    </a:lnTo>
                    <a:cubicBezTo>
                      <a:pt x="18025" y="2451"/>
                      <a:pt x="18025" y="2360"/>
                      <a:pt x="18056" y="2360"/>
                    </a:cubicBezTo>
                    <a:cubicBezTo>
                      <a:pt x="18086" y="2360"/>
                      <a:pt x="18086" y="2360"/>
                      <a:pt x="18086" y="2269"/>
                    </a:cubicBezTo>
                    <a:cubicBezTo>
                      <a:pt x="18086" y="2269"/>
                      <a:pt x="18086" y="2202"/>
                      <a:pt x="18067" y="2202"/>
                    </a:cubicBezTo>
                    <a:cubicBezTo>
                      <a:pt x="18064" y="2202"/>
                      <a:pt x="18060" y="2203"/>
                      <a:pt x="18056" y="2208"/>
                    </a:cubicBezTo>
                    <a:cubicBezTo>
                      <a:pt x="17965" y="2208"/>
                      <a:pt x="17965" y="2208"/>
                      <a:pt x="17995" y="2117"/>
                    </a:cubicBezTo>
                    <a:cubicBezTo>
                      <a:pt x="18056" y="2025"/>
                      <a:pt x="18056" y="1934"/>
                      <a:pt x="17965" y="1873"/>
                    </a:cubicBezTo>
                    <a:cubicBezTo>
                      <a:pt x="17904" y="1873"/>
                      <a:pt x="17904" y="1873"/>
                      <a:pt x="17965" y="1782"/>
                    </a:cubicBezTo>
                    <a:cubicBezTo>
                      <a:pt x="17995" y="1782"/>
                      <a:pt x="18025" y="1691"/>
                      <a:pt x="18025" y="1600"/>
                    </a:cubicBezTo>
                    <a:lnTo>
                      <a:pt x="18025" y="1600"/>
                    </a:lnTo>
                    <a:lnTo>
                      <a:pt x="17995" y="1630"/>
                    </a:lnTo>
                    <a:cubicBezTo>
                      <a:pt x="17904" y="1630"/>
                      <a:pt x="17904" y="1539"/>
                      <a:pt x="17934" y="1448"/>
                    </a:cubicBezTo>
                    <a:cubicBezTo>
                      <a:pt x="17965" y="1448"/>
                      <a:pt x="17965" y="1357"/>
                      <a:pt x="17904" y="1205"/>
                    </a:cubicBezTo>
                    <a:cubicBezTo>
                      <a:pt x="17873" y="1053"/>
                      <a:pt x="17873" y="962"/>
                      <a:pt x="17904" y="962"/>
                    </a:cubicBezTo>
                    <a:cubicBezTo>
                      <a:pt x="17965" y="962"/>
                      <a:pt x="17965" y="962"/>
                      <a:pt x="17904" y="870"/>
                    </a:cubicBezTo>
                    <a:cubicBezTo>
                      <a:pt x="17843" y="779"/>
                      <a:pt x="17843" y="779"/>
                      <a:pt x="17873" y="627"/>
                    </a:cubicBezTo>
                    <a:cubicBezTo>
                      <a:pt x="17873" y="536"/>
                      <a:pt x="17873" y="536"/>
                      <a:pt x="17843" y="475"/>
                    </a:cubicBezTo>
                    <a:cubicBezTo>
                      <a:pt x="17782" y="475"/>
                      <a:pt x="17752" y="475"/>
                      <a:pt x="17752" y="566"/>
                    </a:cubicBezTo>
                    <a:cubicBezTo>
                      <a:pt x="17752" y="627"/>
                      <a:pt x="17752" y="627"/>
                      <a:pt x="17721" y="627"/>
                    </a:cubicBezTo>
                    <a:cubicBezTo>
                      <a:pt x="17721" y="627"/>
                      <a:pt x="17721" y="566"/>
                      <a:pt x="17721" y="475"/>
                    </a:cubicBezTo>
                    <a:cubicBezTo>
                      <a:pt x="17691" y="384"/>
                      <a:pt x="17691" y="323"/>
                      <a:pt x="17630" y="141"/>
                    </a:cubicBezTo>
                    <a:cubicBezTo>
                      <a:pt x="17598" y="46"/>
                      <a:pt x="17558" y="0"/>
                      <a:pt x="175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1"/>
              <p:cNvSpPr/>
              <p:nvPr/>
            </p:nvSpPr>
            <p:spPr>
              <a:xfrm>
                <a:off x="6641975" y="2227100"/>
                <a:ext cx="656575" cy="461000"/>
              </a:xfrm>
              <a:custGeom>
                <a:rect b="b" l="l" r="r" t="t"/>
                <a:pathLst>
                  <a:path extrusionOk="0" h="18440" w="26263">
                    <a:moveTo>
                      <a:pt x="317" y="335"/>
                    </a:moveTo>
                    <a:cubicBezTo>
                      <a:pt x="333" y="335"/>
                      <a:pt x="375" y="374"/>
                      <a:pt x="426" y="443"/>
                    </a:cubicBezTo>
                    <a:cubicBezTo>
                      <a:pt x="462" y="478"/>
                      <a:pt x="476" y="493"/>
                      <a:pt x="470" y="493"/>
                    </a:cubicBezTo>
                    <a:cubicBezTo>
                      <a:pt x="466" y="493"/>
                      <a:pt x="451" y="486"/>
                      <a:pt x="426" y="473"/>
                    </a:cubicBezTo>
                    <a:cubicBezTo>
                      <a:pt x="365" y="473"/>
                      <a:pt x="335" y="473"/>
                      <a:pt x="335" y="412"/>
                    </a:cubicBezTo>
                    <a:cubicBezTo>
                      <a:pt x="308" y="359"/>
                      <a:pt x="305" y="335"/>
                      <a:pt x="317" y="335"/>
                    </a:cubicBezTo>
                    <a:close/>
                    <a:moveTo>
                      <a:pt x="25047" y="990"/>
                    </a:moveTo>
                    <a:lnTo>
                      <a:pt x="25047" y="1050"/>
                    </a:lnTo>
                    <a:cubicBezTo>
                      <a:pt x="25047" y="1111"/>
                      <a:pt x="25077" y="1111"/>
                      <a:pt x="25107" y="1111"/>
                    </a:cubicBezTo>
                    <a:lnTo>
                      <a:pt x="25107" y="1050"/>
                    </a:lnTo>
                    <a:cubicBezTo>
                      <a:pt x="25107" y="1050"/>
                      <a:pt x="25077" y="990"/>
                      <a:pt x="25047" y="990"/>
                    </a:cubicBezTo>
                    <a:close/>
                    <a:moveTo>
                      <a:pt x="25594" y="1050"/>
                    </a:moveTo>
                    <a:cubicBezTo>
                      <a:pt x="25624" y="1050"/>
                      <a:pt x="25624" y="1111"/>
                      <a:pt x="25624" y="1172"/>
                    </a:cubicBezTo>
                    <a:cubicBezTo>
                      <a:pt x="25624" y="1233"/>
                      <a:pt x="25624" y="1233"/>
                      <a:pt x="25594" y="1233"/>
                    </a:cubicBezTo>
                    <a:cubicBezTo>
                      <a:pt x="25594" y="1233"/>
                      <a:pt x="25563" y="1172"/>
                      <a:pt x="25563" y="1111"/>
                    </a:cubicBezTo>
                    <a:lnTo>
                      <a:pt x="25594" y="1050"/>
                    </a:lnTo>
                    <a:close/>
                    <a:moveTo>
                      <a:pt x="25675" y="1710"/>
                    </a:moveTo>
                    <a:cubicBezTo>
                      <a:pt x="25690" y="1710"/>
                      <a:pt x="25697" y="1739"/>
                      <a:pt x="25715" y="1810"/>
                    </a:cubicBezTo>
                    <a:cubicBezTo>
                      <a:pt x="25715" y="1871"/>
                      <a:pt x="25715" y="1932"/>
                      <a:pt x="25685" y="1932"/>
                    </a:cubicBezTo>
                    <a:lnTo>
                      <a:pt x="25685" y="1871"/>
                    </a:lnTo>
                    <a:cubicBezTo>
                      <a:pt x="25705" y="1871"/>
                      <a:pt x="25698" y="1844"/>
                      <a:pt x="25683" y="1844"/>
                    </a:cubicBezTo>
                    <a:cubicBezTo>
                      <a:pt x="25675" y="1844"/>
                      <a:pt x="25665" y="1851"/>
                      <a:pt x="25654" y="1871"/>
                    </a:cubicBezTo>
                    <a:lnTo>
                      <a:pt x="25563" y="1902"/>
                    </a:lnTo>
                    <a:cubicBezTo>
                      <a:pt x="25563" y="1841"/>
                      <a:pt x="25594" y="1780"/>
                      <a:pt x="25624" y="1750"/>
                    </a:cubicBezTo>
                    <a:cubicBezTo>
                      <a:pt x="25649" y="1724"/>
                      <a:pt x="25664" y="1710"/>
                      <a:pt x="25675" y="1710"/>
                    </a:cubicBezTo>
                    <a:close/>
                    <a:moveTo>
                      <a:pt x="25898" y="1902"/>
                    </a:moveTo>
                    <a:lnTo>
                      <a:pt x="25867" y="1993"/>
                    </a:lnTo>
                    <a:lnTo>
                      <a:pt x="25867" y="2054"/>
                    </a:lnTo>
                    <a:cubicBezTo>
                      <a:pt x="25898" y="2023"/>
                      <a:pt x="25898" y="2023"/>
                      <a:pt x="25898" y="1962"/>
                    </a:cubicBezTo>
                    <a:lnTo>
                      <a:pt x="25898" y="1902"/>
                    </a:lnTo>
                    <a:close/>
                    <a:moveTo>
                      <a:pt x="25867" y="5093"/>
                    </a:moveTo>
                    <a:cubicBezTo>
                      <a:pt x="25898" y="5093"/>
                      <a:pt x="25958" y="5215"/>
                      <a:pt x="25958" y="5275"/>
                    </a:cubicBezTo>
                    <a:cubicBezTo>
                      <a:pt x="25958" y="5301"/>
                      <a:pt x="25953" y="5315"/>
                      <a:pt x="25943" y="5315"/>
                    </a:cubicBezTo>
                    <a:cubicBezTo>
                      <a:pt x="25928" y="5315"/>
                      <a:pt x="25903" y="5286"/>
                      <a:pt x="25867" y="5215"/>
                    </a:cubicBezTo>
                    <a:lnTo>
                      <a:pt x="25867" y="5093"/>
                    </a:lnTo>
                    <a:close/>
                    <a:moveTo>
                      <a:pt x="25867" y="5458"/>
                    </a:moveTo>
                    <a:cubicBezTo>
                      <a:pt x="25806" y="5458"/>
                      <a:pt x="25806" y="5519"/>
                      <a:pt x="25806" y="5640"/>
                    </a:cubicBezTo>
                    <a:cubicBezTo>
                      <a:pt x="25806" y="5701"/>
                      <a:pt x="25837" y="5762"/>
                      <a:pt x="25837" y="5762"/>
                    </a:cubicBezTo>
                    <a:cubicBezTo>
                      <a:pt x="25867" y="5762"/>
                      <a:pt x="25867" y="5701"/>
                      <a:pt x="25867" y="5640"/>
                    </a:cubicBezTo>
                    <a:cubicBezTo>
                      <a:pt x="25928" y="5519"/>
                      <a:pt x="25898" y="5458"/>
                      <a:pt x="25867" y="5458"/>
                    </a:cubicBezTo>
                    <a:close/>
                    <a:moveTo>
                      <a:pt x="25837" y="8041"/>
                    </a:moveTo>
                    <a:cubicBezTo>
                      <a:pt x="25867" y="8072"/>
                      <a:pt x="25837" y="8133"/>
                      <a:pt x="25837" y="8193"/>
                    </a:cubicBezTo>
                    <a:lnTo>
                      <a:pt x="25806" y="8163"/>
                    </a:lnTo>
                    <a:lnTo>
                      <a:pt x="25776" y="8102"/>
                    </a:lnTo>
                    <a:lnTo>
                      <a:pt x="25837" y="8041"/>
                    </a:lnTo>
                    <a:close/>
                    <a:moveTo>
                      <a:pt x="25624" y="8193"/>
                    </a:moveTo>
                    <a:cubicBezTo>
                      <a:pt x="25624" y="8193"/>
                      <a:pt x="25624" y="8254"/>
                      <a:pt x="25654" y="8315"/>
                    </a:cubicBezTo>
                    <a:cubicBezTo>
                      <a:pt x="25696" y="8420"/>
                      <a:pt x="25709" y="8453"/>
                      <a:pt x="25693" y="8453"/>
                    </a:cubicBezTo>
                    <a:cubicBezTo>
                      <a:pt x="25686" y="8453"/>
                      <a:pt x="25673" y="8446"/>
                      <a:pt x="25654" y="8437"/>
                    </a:cubicBezTo>
                    <a:cubicBezTo>
                      <a:pt x="25624" y="8437"/>
                      <a:pt x="25594" y="8437"/>
                      <a:pt x="25594" y="8315"/>
                    </a:cubicBezTo>
                    <a:cubicBezTo>
                      <a:pt x="25624" y="8254"/>
                      <a:pt x="25624" y="8193"/>
                      <a:pt x="25624" y="8193"/>
                    </a:cubicBezTo>
                    <a:close/>
                    <a:moveTo>
                      <a:pt x="595" y="8763"/>
                    </a:moveTo>
                    <a:cubicBezTo>
                      <a:pt x="620" y="8763"/>
                      <a:pt x="644" y="8813"/>
                      <a:pt x="669" y="8862"/>
                    </a:cubicBezTo>
                    <a:cubicBezTo>
                      <a:pt x="669" y="8893"/>
                      <a:pt x="654" y="8915"/>
                      <a:pt x="631" y="8915"/>
                    </a:cubicBezTo>
                    <a:cubicBezTo>
                      <a:pt x="608" y="8915"/>
                      <a:pt x="578" y="8893"/>
                      <a:pt x="548" y="8832"/>
                    </a:cubicBezTo>
                    <a:cubicBezTo>
                      <a:pt x="548" y="8771"/>
                      <a:pt x="548" y="8771"/>
                      <a:pt x="578" y="8771"/>
                    </a:cubicBezTo>
                    <a:cubicBezTo>
                      <a:pt x="584" y="8765"/>
                      <a:pt x="589" y="8763"/>
                      <a:pt x="595" y="8763"/>
                    </a:cubicBezTo>
                    <a:close/>
                    <a:moveTo>
                      <a:pt x="25370" y="9598"/>
                    </a:moveTo>
                    <a:cubicBezTo>
                      <a:pt x="25383" y="9598"/>
                      <a:pt x="25389" y="9648"/>
                      <a:pt x="25411" y="9713"/>
                    </a:cubicBezTo>
                    <a:cubicBezTo>
                      <a:pt x="25411" y="9778"/>
                      <a:pt x="25411" y="9809"/>
                      <a:pt x="25407" y="9809"/>
                    </a:cubicBezTo>
                    <a:cubicBezTo>
                      <a:pt x="25403" y="9809"/>
                      <a:pt x="25395" y="9786"/>
                      <a:pt x="25381" y="9744"/>
                    </a:cubicBezTo>
                    <a:lnTo>
                      <a:pt x="25351" y="9622"/>
                    </a:lnTo>
                    <a:cubicBezTo>
                      <a:pt x="25359" y="9605"/>
                      <a:pt x="25365" y="9598"/>
                      <a:pt x="25370" y="9598"/>
                    </a:cubicBezTo>
                    <a:close/>
                    <a:moveTo>
                      <a:pt x="25107" y="10048"/>
                    </a:moveTo>
                    <a:cubicBezTo>
                      <a:pt x="25138" y="10048"/>
                      <a:pt x="25138" y="10108"/>
                      <a:pt x="25138" y="10108"/>
                    </a:cubicBezTo>
                    <a:lnTo>
                      <a:pt x="25107" y="10169"/>
                    </a:lnTo>
                    <a:cubicBezTo>
                      <a:pt x="25077" y="10169"/>
                      <a:pt x="25047" y="10139"/>
                      <a:pt x="25077" y="10108"/>
                    </a:cubicBezTo>
                    <a:lnTo>
                      <a:pt x="25107" y="10048"/>
                    </a:lnTo>
                    <a:close/>
                    <a:moveTo>
                      <a:pt x="1308" y="10686"/>
                    </a:moveTo>
                    <a:cubicBezTo>
                      <a:pt x="1308" y="10686"/>
                      <a:pt x="1338" y="10686"/>
                      <a:pt x="1399" y="10716"/>
                    </a:cubicBezTo>
                    <a:cubicBezTo>
                      <a:pt x="1399" y="10716"/>
                      <a:pt x="1460" y="10777"/>
                      <a:pt x="1429" y="10777"/>
                    </a:cubicBezTo>
                    <a:lnTo>
                      <a:pt x="1399" y="10807"/>
                    </a:lnTo>
                    <a:cubicBezTo>
                      <a:pt x="1338" y="10747"/>
                      <a:pt x="1277" y="10716"/>
                      <a:pt x="1308" y="10686"/>
                    </a:cubicBezTo>
                    <a:close/>
                    <a:moveTo>
                      <a:pt x="24986" y="10929"/>
                    </a:moveTo>
                    <a:lnTo>
                      <a:pt x="25047" y="10959"/>
                    </a:lnTo>
                    <a:lnTo>
                      <a:pt x="25016" y="10929"/>
                    </a:lnTo>
                    <a:close/>
                    <a:moveTo>
                      <a:pt x="24541" y="11095"/>
                    </a:moveTo>
                    <a:cubicBezTo>
                      <a:pt x="24549" y="11095"/>
                      <a:pt x="24524" y="11184"/>
                      <a:pt x="24499" y="11233"/>
                    </a:cubicBezTo>
                    <a:lnTo>
                      <a:pt x="24469" y="11203"/>
                    </a:lnTo>
                    <a:cubicBezTo>
                      <a:pt x="24494" y="11153"/>
                      <a:pt x="24498" y="11103"/>
                      <a:pt x="24516" y="11103"/>
                    </a:cubicBezTo>
                    <a:cubicBezTo>
                      <a:pt x="24520" y="11103"/>
                      <a:pt x="24524" y="11106"/>
                      <a:pt x="24530" y="11111"/>
                    </a:cubicBezTo>
                    <a:cubicBezTo>
                      <a:pt x="24536" y="11100"/>
                      <a:pt x="24539" y="11095"/>
                      <a:pt x="24541" y="11095"/>
                    </a:cubicBezTo>
                    <a:close/>
                    <a:moveTo>
                      <a:pt x="24439" y="11598"/>
                    </a:moveTo>
                    <a:cubicBezTo>
                      <a:pt x="24469" y="11628"/>
                      <a:pt x="24499" y="11628"/>
                      <a:pt x="24469" y="11689"/>
                    </a:cubicBezTo>
                    <a:cubicBezTo>
                      <a:pt x="24469" y="11727"/>
                      <a:pt x="24446" y="11752"/>
                      <a:pt x="24421" y="11752"/>
                    </a:cubicBezTo>
                    <a:cubicBezTo>
                      <a:pt x="24406" y="11752"/>
                      <a:pt x="24389" y="11743"/>
                      <a:pt x="24378" y="11719"/>
                    </a:cubicBezTo>
                    <a:cubicBezTo>
                      <a:pt x="24408" y="11659"/>
                      <a:pt x="24408" y="11659"/>
                      <a:pt x="24439" y="11598"/>
                    </a:cubicBezTo>
                    <a:close/>
                    <a:moveTo>
                      <a:pt x="24226" y="12114"/>
                    </a:moveTo>
                    <a:lnTo>
                      <a:pt x="24195" y="12145"/>
                    </a:lnTo>
                    <a:cubicBezTo>
                      <a:pt x="24165" y="12206"/>
                      <a:pt x="24165" y="12206"/>
                      <a:pt x="24135" y="12206"/>
                    </a:cubicBezTo>
                    <a:lnTo>
                      <a:pt x="24165" y="12145"/>
                    </a:lnTo>
                    <a:lnTo>
                      <a:pt x="24226" y="12114"/>
                    </a:lnTo>
                    <a:close/>
                    <a:moveTo>
                      <a:pt x="23915" y="12709"/>
                    </a:moveTo>
                    <a:cubicBezTo>
                      <a:pt x="23888" y="12709"/>
                      <a:pt x="23861" y="12722"/>
                      <a:pt x="23861" y="12722"/>
                    </a:cubicBezTo>
                    <a:cubicBezTo>
                      <a:pt x="23800" y="12783"/>
                      <a:pt x="23831" y="12814"/>
                      <a:pt x="23831" y="12814"/>
                    </a:cubicBezTo>
                    <a:cubicBezTo>
                      <a:pt x="23831" y="12814"/>
                      <a:pt x="23861" y="12814"/>
                      <a:pt x="23892" y="12783"/>
                    </a:cubicBezTo>
                    <a:lnTo>
                      <a:pt x="23952" y="12722"/>
                    </a:lnTo>
                    <a:cubicBezTo>
                      <a:pt x="23942" y="12712"/>
                      <a:pt x="23929" y="12709"/>
                      <a:pt x="23915" y="12709"/>
                    </a:cubicBezTo>
                    <a:close/>
                    <a:moveTo>
                      <a:pt x="2512" y="12806"/>
                    </a:moveTo>
                    <a:cubicBezTo>
                      <a:pt x="2523" y="12806"/>
                      <a:pt x="2539" y="12814"/>
                      <a:pt x="2554" y="12844"/>
                    </a:cubicBezTo>
                    <a:cubicBezTo>
                      <a:pt x="2554" y="12844"/>
                      <a:pt x="2554" y="12905"/>
                      <a:pt x="2523" y="12935"/>
                    </a:cubicBezTo>
                    <a:lnTo>
                      <a:pt x="2493" y="12874"/>
                    </a:lnTo>
                    <a:cubicBezTo>
                      <a:pt x="2463" y="12844"/>
                      <a:pt x="2493" y="12814"/>
                      <a:pt x="2493" y="12814"/>
                    </a:cubicBezTo>
                    <a:cubicBezTo>
                      <a:pt x="2493" y="12814"/>
                      <a:pt x="2501" y="12806"/>
                      <a:pt x="2512" y="12806"/>
                    </a:cubicBezTo>
                    <a:close/>
                    <a:moveTo>
                      <a:pt x="23527" y="12874"/>
                    </a:moveTo>
                    <a:cubicBezTo>
                      <a:pt x="23557" y="12905"/>
                      <a:pt x="23527" y="12935"/>
                      <a:pt x="23527" y="12935"/>
                    </a:cubicBezTo>
                    <a:cubicBezTo>
                      <a:pt x="23502" y="12985"/>
                      <a:pt x="23457" y="13034"/>
                      <a:pt x="23441" y="13034"/>
                    </a:cubicBezTo>
                    <a:cubicBezTo>
                      <a:pt x="23438" y="13034"/>
                      <a:pt x="23436" y="13032"/>
                      <a:pt x="23436" y="13026"/>
                    </a:cubicBezTo>
                    <a:cubicBezTo>
                      <a:pt x="23436" y="13026"/>
                      <a:pt x="23405" y="12996"/>
                      <a:pt x="23436" y="12966"/>
                    </a:cubicBezTo>
                    <a:cubicBezTo>
                      <a:pt x="23466" y="12905"/>
                      <a:pt x="23527" y="12874"/>
                      <a:pt x="23527" y="12874"/>
                    </a:cubicBezTo>
                    <a:close/>
                    <a:moveTo>
                      <a:pt x="22505" y="13018"/>
                    </a:moveTo>
                    <a:cubicBezTo>
                      <a:pt x="22474" y="13018"/>
                      <a:pt x="22438" y="13068"/>
                      <a:pt x="22463" y="13118"/>
                    </a:cubicBezTo>
                    <a:cubicBezTo>
                      <a:pt x="22478" y="13133"/>
                      <a:pt x="22486" y="13140"/>
                      <a:pt x="22493" y="13140"/>
                    </a:cubicBezTo>
                    <a:cubicBezTo>
                      <a:pt x="22501" y="13140"/>
                      <a:pt x="22509" y="13133"/>
                      <a:pt x="22524" y="13118"/>
                    </a:cubicBezTo>
                    <a:cubicBezTo>
                      <a:pt x="22524" y="13118"/>
                      <a:pt x="22524" y="13057"/>
                      <a:pt x="22524" y="13026"/>
                    </a:cubicBezTo>
                    <a:cubicBezTo>
                      <a:pt x="22518" y="13021"/>
                      <a:pt x="22512" y="13018"/>
                      <a:pt x="22505" y="13018"/>
                    </a:cubicBezTo>
                    <a:close/>
                    <a:moveTo>
                      <a:pt x="2888" y="13270"/>
                    </a:moveTo>
                    <a:lnTo>
                      <a:pt x="2919" y="13300"/>
                    </a:lnTo>
                    <a:lnTo>
                      <a:pt x="2949" y="13391"/>
                    </a:lnTo>
                    <a:lnTo>
                      <a:pt x="2949" y="13391"/>
                    </a:lnTo>
                    <a:lnTo>
                      <a:pt x="2888" y="13330"/>
                    </a:lnTo>
                    <a:cubicBezTo>
                      <a:pt x="2858" y="13270"/>
                      <a:pt x="2858" y="13270"/>
                      <a:pt x="2888" y="13270"/>
                    </a:cubicBezTo>
                    <a:close/>
                    <a:moveTo>
                      <a:pt x="3008" y="13386"/>
                    </a:moveTo>
                    <a:cubicBezTo>
                      <a:pt x="3000" y="13386"/>
                      <a:pt x="3005" y="13404"/>
                      <a:pt x="3040" y="13421"/>
                    </a:cubicBezTo>
                    <a:cubicBezTo>
                      <a:pt x="3027" y="13396"/>
                      <a:pt x="3014" y="13386"/>
                      <a:pt x="3008" y="13386"/>
                    </a:cubicBezTo>
                    <a:close/>
                    <a:moveTo>
                      <a:pt x="23165" y="13660"/>
                    </a:moveTo>
                    <a:cubicBezTo>
                      <a:pt x="23171" y="13660"/>
                      <a:pt x="23175" y="13669"/>
                      <a:pt x="23162" y="13695"/>
                    </a:cubicBezTo>
                    <a:cubicBezTo>
                      <a:pt x="23144" y="13678"/>
                      <a:pt x="23157" y="13660"/>
                      <a:pt x="23165" y="13660"/>
                    </a:cubicBezTo>
                    <a:close/>
                    <a:moveTo>
                      <a:pt x="23476" y="13707"/>
                    </a:moveTo>
                    <a:cubicBezTo>
                      <a:pt x="23472" y="13707"/>
                      <a:pt x="23458" y="13714"/>
                      <a:pt x="23436" y="13725"/>
                    </a:cubicBezTo>
                    <a:lnTo>
                      <a:pt x="23344" y="13817"/>
                    </a:lnTo>
                    <a:cubicBezTo>
                      <a:pt x="23357" y="13829"/>
                      <a:pt x="23364" y="13837"/>
                      <a:pt x="23371" y="13837"/>
                    </a:cubicBezTo>
                    <a:cubicBezTo>
                      <a:pt x="23380" y="13837"/>
                      <a:pt x="23387" y="13822"/>
                      <a:pt x="23405" y="13786"/>
                    </a:cubicBezTo>
                    <a:cubicBezTo>
                      <a:pt x="23463" y="13728"/>
                      <a:pt x="23484" y="13707"/>
                      <a:pt x="23476" y="13707"/>
                    </a:cubicBezTo>
                    <a:close/>
                    <a:moveTo>
                      <a:pt x="3283" y="13725"/>
                    </a:moveTo>
                    <a:lnTo>
                      <a:pt x="3314" y="13786"/>
                    </a:lnTo>
                    <a:lnTo>
                      <a:pt x="3314" y="13847"/>
                    </a:lnTo>
                    <a:lnTo>
                      <a:pt x="3283" y="13817"/>
                    </a:lnTo>
                    <a:cubicBezTo>
                      <a:pt x="3253" y="13756"/>
                      <a:pt x="3253" y="13756"/>
                      <a:pt x="3283" y="13725"/>
                    </a:cubicBezTo>
                    <a:close/>
                    <a:moveTo>
                      <a:pt x="22840" y="13738"/>
                    </a:moveTo>
                    <a:cubicBezTo>
                      <a:pt x="22850" y="13738"/>
                      <a:pt x="22836" y="13759"/>
                      <a:pt x="22797" y="13817"/>
                    </a:cubicBezTo>
                    <a:cubicBezTo>
                      <a:pt x="22767" y="13847"/>
                      <a:pt x="22752" y="13855"/>
                      <a:pt x="22744" y="13855"/>
                    </a:cubicBezTo>
                    <a:cubicBezTo>
                      <a:pt x="22736" y="13855"/>
                      <a:pt x="22736" y="13847"/>
                      <a:pt x="22736" y="13847"/>
                    </a:cubicBezTo>
                    <a:cubicBezTo>
                      <a:pt x="22706" y="13817"/>
                      <a:pt x="22767" y="13817"/>
                      <a:pt x="22797" y="13756"/>
                    </a:cubicBezTo>
                    <a:cubicBezTo>
                      <a:pt x="22820" y="13745"/>
                      <a:pt x="22834" y="13738"/>
                      <a:pt x="22840" y="13738"/>
                    </a:cubicBezTo>
                    <a:close/>
                    <a:moveTo>
                      <a:pt x="3557" y="14067"/>
                    </a:moveTo>
                    <a:cubicBezTo>
                      <a:pt x="3564" y="14067"/>
                      <a:pt x="3572" y="14075"/>
                      <a:pt x="3587" y="14090"/>
                    </a:cubicBezTo>
                    <a:cubicBezTo>
                      <a:pt x="3648" y="14181"/>
                      <a:pt x="3648" y="14181"/>
                      <a:pt x="3587" y="14181"/>
                    </a:cubicBezTo>
                    <a:cubicBezTo>
                      <a:pt x="3526" y="14151"/>
                      <a:pt x="3496" y="14090"/>
                      <a:pt x="3526" y="14090"/>
                    </a:cubicBezTo>
                    <a:cubicBezTo>
                      <a:pt x="3542" y="14075"/>
                      <a:pt x="3549" y="14067"/>
                      <a:pt x="3557" y="14067"/>
                    </a:cubicBezTo>
                    <a:close/>
                    <a:moveTo>
                      <a:pt x="22068" y="14546"/>
                    </a:moveTo>
                    <a:cubicBezTo>
                      <a:pt x="22068" y="14546"/>
                      <a:pt x="22129" y="14546"/>
                      <a:pt x="22159" y="14577"/>
                    </a:cubicBezTo>
                    <a:cubicBezTo>
                      <a:pt x="22189" y="14607"/>
                      <a:pt x="22129" y="14637"/>
                      <a:pt x="22037" y="14637"/>
                    </a:cubicBezTo>
                    <a:cubicBezTo>
                      <a:pt x="22037" y="14607"/>
                      <a:pt x="22037" y="14607"/>
                      <a:pt x="22068" y="14546"/>
                    </a:cubicBezTo>
                    <a:close/>
                    <a:moveTo>
                      <a:pt x="3739" y="14563"/>
                    </a:moveTo>
                    <a:cubicBezTo>
                      <a:pt x="3749" y="14563"/>
                      <a:pt x="3759" y="14566"/>
                      <a:pt x="3770" y="14577"/>
                    </a:cubicBezTo>
                    <a:lnTo>
                      <a:pt x="3800" y="14668"/>
                    </a:lnTo>
                    <a:lnTo>
                      <a:pt x="3709" y="14637"/>
                    </a:lnTo>
                    <a:lnTo>
                      <a:pt x="3678" y="14577"/>
                    </a:lnTo>
                    <a:cubicBezTo>
                      <a:pt x="3699" y="14577"/>
                      <a:pt x="3719" y="14563"/>
                      <a:pt x="3739" y="14563"/>
                    </a:cubicBezTo>
                    <a:close/>
                    <a:moveTo>
                      <a:pt x="21673" y="14759"/>
                    </a:moveTo>
                    <a:cubicBezTo>
                      <a:pt x="21688" y="14774"/>
                      <a:pt x="21680" y="14782"/>
                      <a:pt x="21673" y="14782"/>
                    </a:cubicBezTo>
                    <a:cubicBezTo>
                      <a:pt x="21665" y="14782"/>
                      <a:pt x="21657" y="14774"/>
                      <a:pt x="21673" y="14759"/>
                    </a:cubicBezTo>
                    <a:close/>
                    <a:moveTo>
                      <a:pt x="21825" y="14820"/>
                    </a:moveTo>
                    <a:lnTo>
                      <a:pt x="21794" y="14911"/>
                    </a:lnTo>
                    <a:lnTo>
                      <a:pt x="21764" y="14941"/>
                    </a:lnTo>
                    <a:cubicBezTo>
                      <a:pt x="21733" y="14911"/>
                      <a:pt x="21703" y="14880"/>
                      <a:pt x="21764" y="14850"/>
                    </a:cubicBezTo>
                    <a:lnTo>
                      <a:pt x="21825" y="14820"/>
                    </a:lnTo>
                    <a:close/>
                    <a:moveTo>
                      <a:pt x="21521" y="15032"/>
                    </a:moveTo>
                    <a:cubicBezTo>
                      <a:pt x="21538" y="15050"/>
                      <a:pt x="21525" y="15068"/>
                      <a:pt x="21517" y="15068"/>
                    </a:cubicBezTo>
                    <a:cubicBezTo>
                      <a:pt x="21511" y="15068"/>
                      <a:pt x="21508" y="15058"/>
                      <a:pt x="21521" y="15032"/>
                    </a:cubicBezTo>
                    <a:close/>
                    <a:moveTo>
                      <a:pt x="4287" y="15049"/>
                    </a:moveTo>
                    <a:cubicBezTo>
                      <a:pt x="4296" y="15049"/>
                      <a:pt x="4307" y="15053"/>
                      <a:pt x="4317" y="15063"/>
                    </a:cubicBezTo>
                    <a:lnTo>
                      <a:pt x="4347" y="15154"/>
                    </a:lnTo>
                    <a:cubicBezTo>
                      <a:pt x="4317" y="15154"/>
                      <a:pt x="4286" y="15124"/>
                      <a:pt x="4286" y="15124"/>
                    </a:cubicBezTo>
                    <a:cubicBezTo>
                      <a:pt x="4226" y="15093"/>
                      <a:pt x="4226" y="15093"/>
                      <a:pt x="4256" y="15063"/>
                    </a:cubicBezTo>
                    <a:cubicBezTo>
                      <a:pt x="4256" y="15063"/>
                      <a:pt x="4269" y="15049"/>
                      <a:pt x="4287" y="15049"/>
                    </a:cubicBezTo>
                    <a:close/>
                    <a:moveTo>
                      <a:pt x="6484" y="16732"/>
                    </a:moveTo>
                    <a:cubicBezTo>
                      <a:pt x="6481" y="16733"/>
                      <a:pt x="6478" y="16734"/>
                      <a:pt x="6475" y="16735"/>
                    </a:cubicBezTo>
                    <a:cubicBezTo>
                      <a:pt x="6475" y="16744"/>
                      <a:pt x="6475" y="16747"/>
                      <a:pt x="6476" y="16747"/>
                    </a:cubicBezTo>
                    <a:cubicBezTo>
                      <a:pt x="6477" y="16747"/>
                      <a:pt x="6479" y="16741"/>
                      <a:pt x="6484" y="16732"/>
                    </a:cubicBezTo>
                    <a:close/>
                    <a:moveTo>
                      <a:pt x="18511" y="16887"/>
                    </a:moveTo>
                    <a:lnTo>
                      <a:pt x="18481" y="16947"/>
                    </a:lnTo>
                    <a:lnTo>
                      <a:pt x="18420" y="16978"/>
                    </a:lnTo>
                    <a:cubicBezTo>
                      <a:pt x="18420" y="16947"/>
                      <a:pt x="18390" y="16917"/>
                      <a:pt x="18451" y="16887"/>
                    </a:cubicBezTo>
                    <a:close/>
                    <a:moveTo>
                      <a:pt x="17113" y="17403"/>
                    </a:moveTo>
                    <a:cubicBezTo>
                      <a:pt x="17174" y="17403"/>
                      <a:pt x="17144" y="17464"/>
                      <a:pt x="17144" y="17495"/>
                    </a:cubicBezTo>
                    <a:cubicBezTo>
                      <a:pt x="17113" y="17510"/>
                      <a:pt x="17098" y="17517"/>
                      <a:pt x="17090" y="17517"/>
                    </a:cubicBezTo>
                    <a:cubicBezTo>
                      <a:pt x="17083" y="17517"/>
                      <a:pt x="17083" y="17510"/>
                      <a:pt x="17083" y="17495"/>
                    </a:cubicBezTo>
                    <a:cubicBezTo>
                      <a:pt x="17053" y="17464"/>
                      <a:pt x="17113" y="17403"/>
                      <a:pt x="17113" y="17403"/>
                    </a:cubicBezTo>
                    <a:close/>
                    <a:moveTo>
                      <a:pt x="8746" y="17452"/>
                    </a:moveTo>
                    <a:cubicBezTo>
                      <a:pt x="8754" y="17452"/>
                      <a:pt x="8767" y="17455"/>
                      <a:pt x="8785" y="17464"/>
                    </a:cubicBezTo>
                    <a:lnTo>
                      <a:pt x="8846" y="17464"/>
                    </a:lnTo>
                    <a:cubicBezTo>
                      <a:pt x="8846" y="17495"/>
                      <a:pt x="8785" y="17525"/>
                      <a:pt x="8785" y="17525"/>
                    </a:cubicBezTo>
                    <a:lnTo>
                      <a:pt x="8724" y="17495"/>
                    </a:lnTo>
                    <a:cubicBezTo>
                      <a:pt x="8724" y="17473"/>
                      <a:pt x="8724" y="17452"/>
                      <a:pt x="8746" y="17452"/>
                    </a:cubicBezTo>
                    <a:close/>
                    <a:moveTo>
                      <a:pt x="15381" y="17890"/>
                    </a:moveTo>
                    <a:lnTo>
                      <a:pt x="15442" y="17920"/>
                    </a:lnTo>
                    <a:lnTo>
                      <a:pt x="15381" y="17950"/>
                    </a:lnTo>
                    <a:lnTo>
                      <a:pt x="15320" y="17981"/>
                    </a:lnTo>
                    <a:cubicBezTo>
                      <a:pt x="15320" y="17950"/>
                      <a:pt x="15320" y="17890"/>
                      <a:pt x="15381" y="17890"/>
                    </a:cubicBezTo>
                    <a:close/>
                    <a:moveTo>
                      <a:pt x="16262" y="17920"/>
                    </a:moveTo>
                    <a:cubicBezTo>
                      <a:pt x="16262" y="17950"/>
                      <a:pt x="16201" y="18011"/>
                      <a:pt x="16201" y="18011"/>
                    </a:cubicBezTo>
                    <a:lnTo>
                      <a:pt x="16141" y="18011"/>
                    </a:lnTo>
                    <a:cubicBezTo>
                      <a:pt x="16141" y="17981"/>
                      <a:pt x="16141" y="17950"/>
                      <a:pt x="16201" y="17950"/>
                    </a:cubicBezTo>
                    <a:lnTo>
                      <a:pt x="16262" y="17920"/>
                    </a:lnTo>
                    <a:close/>
                    <a:moveTo>
                      <a:pt x="11247" y="17981"/>
                    </a:moveTo>
                    <a:cubicBezTo>
                      <a:pt x="11291" y="18025"/>
                      <a:pt x="11271" y="18054"/>
                      <a:pt x="11233" y="18054"/>
                    </a:cubicBezTo>
                    <a:cubicBezTo>
                      <a:pt x="11219" y="18054"/>
                      <a:pt x="11202" y="18050"/>
                      <a:pt x="11186" y="18042"/>
                    </a:cubicBezTo>
                    <a:cubicBezTo>
                      <a:pt x="11065" y="18042"/>
                      <a:pt x="11065" y="18042"/>
                      <a:pt x="11065" y="18011"/>
                    </a:cubicBezTo>
                    <a:cubicBezTo>
                      <a:pt x="11065" y="17981"/>
                      <a:pt x="11186" y="17981"/>
                      <a:pt x="11247" y="17981"/>
                    </a:cubicBezTo>
                    <a:close/>
                    <a:moveTo>
                      <a:pt x="374" y="0"/>
                    </a:moveTo>
                    <a:cubicBezTo>
                      <a:pt x="345" y="0"/>
                      <a:pt x="325" y="27"/>
                      <a:pt x="304" y="108"/>
                    </a:cubicBezTo>
                    <a:cubicBezTo>
                      <a:pt x="244" y="351"/>
                      <a:pt x="213" y="534"/>
                      <a:pt x="274" y="534"/>
                    </a:cubicBezTo>
                    <a:cubicBezTo>
                      <a:pt x="274" y="534"/>
                      <a:pt x="304" y="595"/>
                      <a:pt x="304" y="655"/>
                    </a:cubicBezTo>
                    <a:cubicBezTo>
                      <a:pt x="304" y="716"/>
                      <a:pt x="274" y="777"/>
                      <a:pt x="274" y="777"/>
                    </a:cubicBezTo>
                    <a:cubicBezTo>
                      <a:pt x="244" y="777"/>
                      <a:pt x="213" y="1020"/>
                      <a:pt x="213" y="1324"/>
                    </a:cubicBezTo>
                    <a:cubicBezTo>
                      <a:pt x="213" y="1658"/>
                      <a:pt x="183" y="1841"/>
                      <a:pt x="152" y="1902"/>
                    </a:cubicBezTo>
                    <a:cubicBezTo>
                      <a:pt x="122" y="1962"/>
                      <a:pt x="122" y="2023"/>
                      <a:pt x="122" y="2023"/>
                    </a:cubicBezTo>
                    <a:cubicBezTo>
                      <a:pt x="152" y="2023"/>
                      <a:pt x="152" y="2388"/>
                      <a:pt x="122" y="2783"/>
                    </a:cubicBezTo>
                    <a:cubicBezTo>
                      <a:pt x="122" y="3209"/>
                      <a:pt x="92" y="3634"/>
                      <a:pt x="122" y="3634"/>
                    </a:cubicBezTo>
                    <a:cubicBezTo>
                      <a:pt x="122" y="3695"/>
                      <a:pt x="122" y="3756"/>
                      <a:pt x="122" y="3756"/>
                    </a:cubicBezTo>
                    <a:cubicBezTo>
                      <a:pt x="92" y="3756"/>
                      <a:pt x="92" y="3877"/>
                      <a:pt x="92" y="3999"/>
                    </a:cubicBezTo>
                    <a:cubicBezTo>
                      <a:pt x="122" y="4120"/>
                      <a:pt x="122" y="4212"/>
                      <a:pt x="122" y="4212"/>
                    </a:cubicBezTo>
                    <a:cubicBezTo>
                      <a:pt x="92" y="4212"/>
                      <a:pt x="92" y="4272"/>
                      <a:pt x="61" y="4394"/>
                    </a:cubicBezTo>
                    <a:cubicBezTo>
                      <a:pt x="61" y="4516"/>
                      <a:pt x="61" y="4576"/>
                      <a:pt x="92" y="4576"/>
                    </a:cubicBezTo>
                    <a:cubicBezTo>
                      <a:pt x="92" y="4637"/>
                      <a:pt x="92" y="5063"/>
                      <a:pt x="31" y="5245"/>
                    </a:cubicBezTo>
                    <a:cubicBezTo>
                      <a:pt x="1" y="5306"/>
                      <a:pt x="31" y="5367"/>
                      <a:pt x="61" y="5427"/>
                    </a:cubicBezTo>
                    <a:cubicBezTo>
                      <a:pt x="92" y="5427"/>
                      <a:pt x="152" y="5488"/>
                      <a:pt x="152" y="5549"/>
                    </a:cubicBezTo>
                    <a:lnTo>
                      <a:pt x="61" y="5549"/>
                    </a:lnTo>
                    <a:cubicBezTo>
                      <a:pt x="48" y="5509"/>
                      <a:pt x="41" y="5487"/>
                      <a:pt x="36" y="5487"/>
                    </a:cubicBezTo>
                    <a:cubicBezTo>
                      <a:pt x="31" y="5487"/>
                      <a:pt x="31" y="5524"/>
                      <a:pt x="31" y="5610"/>
                    </a:cubicBezTo>
                    <a:lnTo>
                      <a:pt x="31" y="5731"/>
                    </a:lnTo>
                    <a:cubicBezTo>
                      <a:pt x="92" y="5731"/>
                      <a:pt x="61" y="6035"/>
                      <a:pt x="92" y="6461"/>
                    </a:cubicBezTo>
                    <a:cubicBezTo>
                      <a:pt x="122" y="7008"/>
                      <a:pt x="122" y="7190"/>
                      <a:pt x="183" y="7190"/>
                    </a:cubicBezTo>
                    <a:cubicBezTo>
                      <a:pt x="213" y="7190"/>
                      <a:pt x="213" y="7251"/>
                      <a:pt x="213" y="7434"/>
                    </a:cubicBezTo>
                    <a:cubicBezTo>
                      <a:pt x="152" y="7829"/>
                      <a:pt x="152" y="7829"/>
                      <a:pt x="183" y="7889"/>
                    </a:cubicBezTo>
                    <a:cubicBezTo>
                      <a:pt x="183" y="7829"/>
                      <a:pt x="213" y="7798"/>
                      <a:pt x="244" y="7798"/>
                    </a:cubicBezTo>
                    <a:cubicBezTo>
                      <a:pt x="304" y="7798"/>
                      <a:pt x="335" y="7859"/>
                      <a:pt x="274" y="7920"/>
                    </a:cubicBezTo>
                    <a:cubicBezTo>
                      <a:pt x="213" y="7950"/>
                      <a:pt x="396" y="8832"/>
                      <a:pt x="517" y="8893"/>
                    </a:cubicBezTo>
                    <a:lnTo>
                      <a:pt x="456" y="8893"/>
                    </a:lnTo>
                    <a:cubicBezTo>
                      <a:pt x="426" y="8893"/>
                      <a:pt x="456" y="8953"/>
                      <a:pt x="517" y="9197"/>
                    </a:cubicBezTo>
                    <a:cubicBezTo>
                      <a:pt x="548" y="9318"/>
                      <a:pt x="548" y="9379"/>
                      <a:pt x="548" y="9379"/>
                    </a:cubicBezTo>
                    <a:cubicBezTo>
                      <a:pt x="550" y="9378"/>
                      <a:pt x="553" y="9377"/>
                      <a:pt x="555" y="9377"/>
                    </a:cubicBezTo>
                    <a:cubicBezTo>
                      <a:pt x="616" y="9377"/>
                      <a:pt x="698" y="9714"/>
                      <a:pt x="669" y="9744"/>
                    </a:cubicBezTo>
                    <a:cubicBezTo>
                      <a:pt x="669" y="9804"/>
                      <a:pt x="669" y="9804"/>
                      <a:pt x="700" y="9926"/>
                    </a:cubicBezTo>
                    <a:cubicBezTo>
                      <a:pt x="821" y="10078"/>
                      <a:pt x="882" y="10382"/>
                      <a:pt x="852" y="10382"/>
                    </a:cubicBezTo>
                    <a:lnTo>
                      <a:pt x="912" y="10504"/>
                    </a:lnTo>
                    <a:cubicBezTo>
                      <a:pt x="973" y="10534"/>
                      <a:pt x="1004" y="10655"/>
                      <a:pt x="1034" y="10716"/>
                    </a:cubicBezTo>
                    <a:cubicBezTo>
                      <a:pt x="1076" y="10843"/>
                      <a:pt x="1104" y="10897"/>
                      <a:pt x="1117" y="10897"/>
                    </a:cubicBezTo>
                    <a:cubicBezTo>
                      <a:pt x="1122" y="10897"/>
                      <a:pt x="1125" y="10887"/>
                      <a:pt x="1125" y="10868"/>
                    </a:cubicBezTo>
                    <a:cubicBezTo>
                      <a:pt x="1140" y="10868"/>
                      <a:pt x="1156" y="10861"/>
                      <a:pt x="1171" y="10861"/>
                    </a:cubicBezTo>
                    <a:cubicBezTo>
                      <a:pt x="1186" y="10861"/>
                      <a:pt x="1201" y="10868"/>
                      <a:pt x="1216" y="10899"/>
                    </a:cubicBezTo>
                    <a:lnTo>
                      <a:pt x="1186" y="10929"/>
                    </a:lnTo>
                    <a:cubicBezTo>
                      <a:pt x="1156" y="10929"/>
                      <a:pt x="1216" y="11111"/>
                      <a:pt x="1338" y="11324"/>
                    </a:cubicBezTo>
                    <a:cubicBezTo>
                      <a:pt x="1460" y="11598"/>
                      <a:pt x="1520" y="11719"/>
                      <a:pt x="1520" y="11780"/>
                    </a:cubicBezTo>
                    <a:lnTo>
                      <a:pt x="1581" y="11811"/>
                    </a:lnTo>
                    <a:cubicBezTo>
                      <a:pt x="1642" y="11841"/>
                      <a:pt x="1672" y="11902"/>
                      <a:pt x="1642" y="11932"/>
                    </a:cubicBezTo>
                    <a:cubicBezTo>
                      <a:pt x="1642" y="11993"/>
                      <a:pt x="1763" y="12206"/>
                      <a:pt x="1855" y="12297"/>
                    </a:cubicBezTo>
                    <a:lnTo>
                      <a:pt x="1915" y="12418"/>
                    </a:lnTo>
                    <a:cubicBezTo>
                      <a:pt x="1885" y="12479"/>
                      <a:pt x="2007" y="12662"/>
                      <a:pt x="2098" y="12662"/>
                    </a:cubicBezTo>
                    <a:cubicBezTo>
                      <a:pt x="2067" y="12692"/>
                      <a:pt x="2098" y="12722"/>
                      <a:pt x="2128" y="12783"/>
                    </a:cubicBezTo>
                    <a:cubicBezTo>
                      <a:pt x="2219" y="12874"/>
                      <a:pt x="2341" y="13087"/>
                      <a:pt x="2341" y="13087"/>
                    </a:cubicBezTo>
                    <a:lnTo>
                      <a:pt x="2371" y="13148"/>
                    </a:lnTo>
                    <a:cubicBezTo>
                      <a:pt x="2432" y="13178"/>
                      <a:pt x="2463" y="13239"/>
                      <a:pt x="2493" y="13270"/>
                    </a:cubicBezTo>
                    <a:cubicBezTo>
                      <a:pt x="2554" y="13330"/>
                      <a:pt x="2584" y="13361"/>
                      <a:pt x="2645" y="13391"/>
                    </a:cubicBezTo>
                    <a:cubicBezTo>
                      <a:pt x="2706" y="13421"/>
                      <a:pt x="2736" y="13482"/>
                      <a:pt x="2736" y="13482"/>
                    </a:cubicBezTo>
                    <a:cubicBezTo>
                      <a:pt x="2749" y="13508"/>
                      <a:pt x="2746" y="13517"/>
                      <a:pt x="2733" y="13517"/>
                    </a:cubicBezTo>
                    <a:cubicBezTo>
                      <a:pt x="2715" y="13517"/>
                      <a:pt x="2680" y="13500"/>
                      <a:pt x="2645" y="13482"/>
                    </a:cubicBezTo>
                    <a:cubicBezTo>
                      <a:pt x="2626" y="13463"/>
                      <a:pt x="2616" y="13454"/>
                      <a:pt x="2614" y="13454"/>
                    </a:cubicBezTo>
                    <a:lnTo>
                      <a:pt x="2614" y="13454"/>
                    </a:lnTo>
                    <a:cubicBezTo>
                      <a:pt x="2607" y="13454"/>
                      <a:pt x="2708" y="13569"/>
                      <a:pt x="2827" y="13665"/>
                    </a:cubicBezTo>
                    <a:cubicBezTo>
                      <a:pt x="2911" y="13715"/>
                      <a:pt x="2949" y="13737"/>
                      <a:pt x="2945" y="13737"/>
                    </a:cubicBezTo>
                    <a:cubicBezTo>
                      <a:pt x="2942" y="13737"/>
                      <a:pt x="2912" y="13722"/>
                      <a:pt x="2858" y="13695"/>
                    </a:cubicBezTo>
                    <a:cubicBezTo>
                      <a:pt x="2827" y="13680"/>
                      <a:pt x="2797" y="13665"/>
                      <a:pt x="2786" y="13665"/>
                    </a:cubicBezTo>
                    <a:cubicBezTo>
                      <a:pt x="2774" y="13665"/>
                      <a:pt x="2782" y="13680"/>
                      <a:pt x="2827" y="13725"/>
                    </a:cubicBezTo>
                    <a:cubicBezTo>
                      <a:pt x="2827" y="13725"/>
                      <a:pt x="2894" y="13792"/>
                      <a:pt x="2933" y="13792"/>
                    </a:cubicBezTo>
                    <a:cubicBezTo>
                      <a:pt x="2939" y="13792"/>
                      <a:pt x="2945" y="13791"/>
                      <a:pt x="2949" y="13786"/>
                    </a:cubicBezTo>
                    <a:lnTo>
                      <a:pt x="3070" y="13938"/>
                    </a:lnTo>
                    <a:cubicBezTo>
                      <a:pt x="3131" y="14060"/>
                      <a:pt x="3162" y="14090"/>
                      <a:pt x="3192" y="14151"/>
                    </a:cubicBezTo>
                    <a:cubicBezTo>
                      <a:pt x="3253" y="14181"/>
                      <a:pt x="3253" y="14181"/>
                      <a:pt x="3283" y="14242"/>
                    </a:cubicBezTo>
                    <a:cubicBezTo>
                      <a:pt x="3262" y="14264"/>
                      <a:pt x="3271" y="14285"/>
                      <a:pt x="3299" y="14285"/>
                    </a:cubicBezTo>
                    <a:cubicBezTo>
                      <a:pt x="3311" y="14285"/>
                      <a:pt x="3326" y="14281"/>
                      <a:pt x="3344" y="14273"/>
                    </a:cubicBezTo>
                    <a:cubicBezTo>
                      <a:pt x="3405" y="14303"/>
                      <a:pt x="3466" y="14333"/>
                      <a:pt x="3466" y="14394"/>
                    </a:cubicBezTo>
                    <a:cubicBezTo>
                      <a:pt x="3435" y="14455"/>
                      <a:pt x="3466" y="14485"/>
                      <a:pt x="3496" y="14485"/>
                    </a:cubicBezTo>
                    <a:cubicBezTo>
                      <a:pt x="3557" y="14485"/>
                      <a:pt x="3587" y="14546"/>
                      <a:pt x="3587" y="14546"/>
                    </a:cubicBezTo>
                    <a:cubicBezTo>
                      <a:pt x="3587" y="14546"/>
                      <a:pt x="3952" y="14972"/>
                      <a:pt x="4377" y="15336"/>
                    </a:cubicBezTo>
                    <a:cubicBezTo>
                      <a:pt x="4420" y="15358"/>
                      <a:pt x="4463" y="15379"/>
                      <a:pt x="4496" y="15379"/>
                    </a:cubicBezTo>
                    <a:cubicBezTo>
                      <a:pt x="4509" y="15379"/>
                      <a:pt x="4521" y="15376"/>
                      <a:pt x="4529" y="15367"/>
                    </a:cubicBezTo>
                    <a:cubicBezTo>
                      <a:pt x="4541" y="15344"/>
                      <a:pt x="4544" y="15334"/>
                      <a:pt x="4544" y="15334"/>
                    </a:cubicBezTo>
                    <a:lnTo>
                      <a:pt x="4544" y="15334"/>
                    </a:lnTo>
                    <a:cubicBezTo>
                      <a:pt x="4546" y="15334"/>
                      <a:pt x="4541" y="15360"/>
                      <a:pt x="4560" y="15397"/>
                    </a:cubicBezTo>
                    <a:cubicBezTo>
                      <a:pt x="4540" y="15478"/>
                      <a:pt x="4587" y="15546"/>
                      <a:pt x="4621" y="15546"/>
                    </a:cubicBezTo>
                    <a:cubicBezTo>
                      <a:pt x="4638" y="15546"/>
                      <a:pt x="4651" y="15529"/>
                      <a:pt x="4651" y="15488"/>
                    </a:cubicBezTo>
                    <a:cubicBezTo>
                      <a:pt x="4651" y="15446"/>
                      <a:pt x="4651" y="15423"/>
                      <a:pt x="4657" y="15423"/>
                    </a:cubicBezTo>
                    <a:cubicBezTo>
                      <a:pt x="4664" y="15423"/>
                      <a:pt x="4679" y="15454"/>
                      <a:pt x="4712" y="15519"/>
                    </a:cubicBezTo>
                    <a:cubicBezTo>
                      <a:pt x="4742" y="15580"/>
                      <a:pt x="4742" y="15580"/>
                      <a:pt x="4803" y="15580"/>
                    </a:cubicBezTo>
                    <a:cubicBezTo>
                      <a:pt x="4833" y="15580"/>
                      <a:pt x="4864" y="15610"/>
                      <a:pt x="4864" y="15640"/>
                    </a:cubicBezTo>
                    <a:cubicBezTo>
                      <a:pt x="4889" y="15690"/>
                      <a:pt x="4913" y="15740"/>
                      <a:pt x="4922" y="15740"/>
                    </a:cubicBezTo>
                    <a:cubicBezTo>
                      <a:pt x="4924" y="15740"/>
                      <a:pt x="4925" y="15737"/>
                      <a:pt x="4925" y="15732"/>
                    </a:cubicBezTo>
                    <a:cubicBezTo>
                      <a:pt x="4925" y="15732"/>
                      <a:pt x="4985" y="15762"/>
                      <a:pt x="5016" y="15853"/>
                    </a:cubicBezTo>
                    <a:cubicBezTo>
                      <a:pt x="5046" y="15914"/>
                      <a:pt x="5107" y="15914"/>
                      <a:pt x="5168" y="15914"/>
                    </a:cubicBezTo>
                    <a:cubicBezTo>
                      <a:pt x="5350" y="15975"/>
                      <a:pt x="5411" y="16005"/>
                      <a:pt x="5320" y="16036"/>
                    </a:cubicBezTo>
                    <a:cubicBezTo>
                      <a:pt x="5229" y="16066"/>
                      <a:pt x="5502" y="16187"/>
                      <a:pt x="5593" y="16187"/>
                    </a:cubicBezTo>
                    <a:cubicBezTo>
                      <a:pt x="5639" y="16172"/>
                      <a:pt x="5662" y="16165"/>
                      <a:pt x="5673" y="16165"/>
                    </a:cubicBezTo>
                    <a:cubicBezTo>
                      <a:pt x="5685" y="16165"/>
                      <a:pt x="5685" y="16172"/>
                      <a:pt x="5685" y="16187"/>
                    </a:cubicBezTo>
                    <a:cubicBezTo>
                      <a:pt x="5654" y="16218"/>
                      <a:pt x="5715" y="16248"/>
                      <a:pt x="5715" y="16248"/>
                    </a:cubicBezTo>
                    <a:cubicBezTo>
                      <a:pt x="5745" y="16279"/>
                      <a:pt x="5806" y="16309"/>
                      <a:pt x="5776" y="16339"/>
                    </a:cubicBezTo>
                    <a:cubicBezTo>
                      <a:pt x="5776" y="16339"/>
                      <a:pt x="5836" y="16370"/>
                      <a:pt x="5958" y="16400"/>
                    </a:cubicBezTo>
                    <a:cubicBezTo>
                      <a:pt x="6110" y="16431"/>
                      <a:pt x="6232" y="16552"/>
                      <a:pt x="6262" y="16643"/>
                    </a:cubicBezTo>
                    <a:lnTo>
                      <a:pt x="6384" y="16674"/>
                    </a:lnTo>
                    <a:cubicBezTo>
                      <a:pt x="6421" y="16661"/>
                      <a:pt x="6454" y="16654"/>
                      <a:pt x="6477" y="16654"/>
                    </a:cubicBezTo>
                    <a:cubicBezTo>
                      <a:pt x="6510" y="16654"/>
                      <a:pt x="6523" y="16669"/>
                      <a:pt x="6505" y="16704"/>
                    </a:cubicBezTo>
                    <a:cubicBezTo>
                      <a:pt x="6495" y="16714"/>
                      <a:pt x="6488" y="16724"/>
                      <a:pt x="6484" y="16732"/>
                    </a:cubicBezTo>
                    <a:lnTo>
                      <a:pt x="6484" y="16732"/>
                    </a:lnTo>
                    <a:cubicBezTo>
                      <a:pt x="6490" y="16731"/>
                      <a:pt x="6496" y="16731"/>
                      <a:pt x="6502" y="16731"/>
                    </a:cubicBezTo>
                    <a:cubicBezTo>
                      <a:pt x="6602" y="16731"/>
                      <a:pt x="6776" y="16862"/>
                      <a:pt x="6748" y="16917"/>
                    </a:cubicBezTo>
                    <a:cubicBezTo>
                      <a:pt x="6718" y="16947"/>
                      <a:pt x="6718" y="16947"/>
                      <a:pt x="6779" y="16978"/>
                    </a:cubicBezTo>
                    <a:lnTo>
                      <a:pt x="6779" y="16947"/>
                    </a:lnTo>
                    <a:cubicBezTo>
                      <a:pt x="6800" y="16926"/>
                      <a:pt x="6807" y="16904"/>
                      <a:pt x="6830" y="16904"/>
                    </a:cubicBezTo>
                    <a:cubicBezTo>
                      <a:pt x="6840" y="16904"/>
                      <a:pt x="6852" y="16908"/>
                      <a:pt x="6870" y="16917"/>
                    </a:cubicBezTo>
                    <a:cubicBezTo>
                      <a:pt x="6931" y="16947"/>
                      <a:pt x="6992" y="16947"/>
                      <a:pt x="6961" y="16978"/>
                    </a:cubicBezTo>
                    <a:cubicBezTo>
                      <a:pt x="7011" y="17027"/>
                      <a:pt x="7040" y="17077"/>
                      <a:pt x="7049" y="17077"/>
                    </a:cubicBezTo>
                    <a:cubicBezTo>
                      <a:pt x="7051" y="17077"/>
                      <a:pt x="7052" y="17075"/>
                      <a:pt x="7052" y="17069"/>
                    </a:cubicBezTo>
                    <a:cubicBezTo>
                      <a:pt x="7052" y="17069"/>
                      <a:pt x="7113" y="17099"/>
                      <a:pt x="7174" y="17160"/>
                    </a:cubicBezTo>
                    <a:cubicBezTo>
                      <a:pt x="7204" y="17191"/>
                      <a:pt x="7265" y="17221"/>
                      <a:pt x="7387" y="17251"/>
                    </a:cubicBezTo>
                    <a:cubicBezTo>
                      <a:pt x="7447" y="17251"/>
                      <a:pt x="7569" y="17312"/>
                      <a:pt x="7569" y="17343"/>
                    </a:cubicBezTo>
                    <a:cubicBezTo>
                      <a:pt x="7569" y="17343"/>
                      <a:pt x="7627" y="17381"/>
                      <a:pt x="7697" y="17381"/>
                    </a:cubicBezTo>
                    <a:cubicBezTo>
                      <a:pt x="7715" y="17381"/>
                      <a:pt x="7733" y="17379"/>
                      <a:pt x="7751" y="17373"/>
                    </a:cubicBezTo>
                    <a:cubicBezTo>
                      <a:pt x="7843" y="17434"/>
                      <a:pt x="7903" y="17464"/>
                      <a:pt x="7903" y="17495"/>
                    </a:cubicBezTo>
                    <a:cubicBezTo>
                      <a:pt x="7888" y="17510"/>
                      <a:pt x="7881" y="17517"/>
                      <a:pt x="7888" y="17517"/>
                    </a:cubicBezTo>
                    <a:cubicBezTo>
                      <a:pt x="7896" y="17517"/>
                      <a:pt x="7919" y="17510"/>
                      <a:pt x="7964" y="17495"/>
                    </a:cubicBezTo>
                    <a:cubicBezTo>
                      <a:pt x="7964" y="17486"/>
                      <a:pt x="7969" y="17482"/>
                      <a:pt x="7978" y="17482"/>
                    </a:cubicBezTo>
                    <a:cubicBezTo>
                      <a:pt x="8000" y="17482"/>
                      <a:pt x="8043" y="17503"/>
                      <a:pt x="8086" y="17525"/>
                    </a:cubicBezTo>
                    <a:cubicBezTo>
                      <a:pt x="8147" y="17525"/>
                      <a:pt x="8207" y="17555"/>
                      <a:pt x="8207" y="17555"/>
                    </a:cubicBezTo>
                    <a:cubicBezTo>
                      <a:pt x="8207" y="17540"/>
                      <a:pt x="8207" y="17532"/>
                      <a:pt x="8215" y="17532"/>
                    </a:cubicBezTo>
                    <a:cubicBezTo>
                      <a:pt x="8223" y="17532"/>
                      <a:pt x="8238" y="17540"/>
                      <a:pt x="8268" y="17555"/>
                    </a:cubicBezTo>
                    <a:cubicBezTo>
                      <a:pt x="8329" y="17586"/>
                      <a:pt x="8481" y="17677"/>
                      <a:pt x="8542" y="17707"/>
                    </a:cubicBezTo>
                    <a:cubicBezTo>
                      <a:pt x="8619" y="17733"/>
                      <a:pt x="8663" y="17742"/>
                      <a:pt x="8684" y="17742"/>
                    </a:cubicBezTo>
                    <a:cubicBezTo>
                      <a:pt x="8713" y="17742"/>
                      <a:pt x="8698" y="17725"/>
                      <a:pt x="8663" y="17707"/>
                    </a:cubicBezTo>
                    <a:cubicBezTo>
                      <a:pt x="8628" y="17690"/>
                      <a:pt x="8623" y="17672"/>
                      <a:pt x="8643" y="17672"/>
                    </a:cubicBezTo>
                    <a:cubicBezTo>
                      <a:pt x="8658" y="17672"/>
                      <a:pt x="8686" y="17682"/>
                      <a:pt x="8724" y="17707"/>
                    </a:cubicBezTo>
                    <a:cubicBezTo>
                      <a:pt x="8785" y="17738"/>
                      <a:pt x="8937" y="17829"/>
                      <a:pt x="9119" y="17890"/>
                    </a:cubicBezTo>
                    <a:cubicBezTo>
                      <a:pt x="9262" y="17925"/>
                      <a:pt x="9321" y="17940"/>
                      <a:pt x="9345" y="17940"/>
                    </a:cubicBezTo>
                    <a:cubicBezTo>
                      <a:pt x="9362" y="17940"/>
                      <a:pt x="9362" y="17933"/>
                      <a:pt x="9362" y="17920"/>
                    </a:cubicBezTo>
                    <a:cubicBezTo>
                      <a:pt x="9350" y="17882"/>
                      <a:pt x="9353" y="17865"/>
                      <a:pt x="9363" y="17865"/>
                    </a:cubicBezTo>
                    <a:cubicBezTo>
                      <a:pt x="9378" y="17865"/>
                      <a:pt x="9406" y="17897"/>
                      <a:pt x="9423" y="17950"/>
                    </a:cubicBezTo>
                    <a:cubicBezTo>
                      <a:pt x="9500" y="18008"/>
                      <a:pt x="9553" y="18029"/>
                      <a:pt x="9581" y="18029"/>
                    </a:cubicBezTo>
                    <a:cubicBezTo>
                      <a:pt x="9597" y="18029"/>
                      <a:pt x="9606" y="18022"/>
                      <a:pt x="9606" y="18011"/>
                    </a:cubicBezTo>
                    <a:lnTo>
                      <a:pt x="9727" y="18011"/>
                    </a:lnTo>
                    <a:cubicBezTo>
                      <a:pt x="9727" y="18042"/>
                      <a:pt x="9788" y="18072"/>
                      <a:pt x="9910" y="18072"/>
                    </a:cubicBezTo>
                    <a:cubicBezTo>
                      <a:pt x="9970" y="18072"/>
                      <a:pt x="9970" y="18072"/>
                      <a:pt x="9970" y="18102"/>
                    </a:cubicBezTo>
                    <a:cubicBezTo>
                      <a:pt x="9970" y="18102"/>
                      <a:pt x="10031" y="18133"/>
                      <a:pt x="10092" y="18133"/>
                    </a:cubicBezTo>
                    <a:cubicBezTo>
                      <a:pt x="10109" y="18129"/>
                      <a:pt x="10130" y="18127"/>
                      <a:pt x="10154" y="18127"/>
                    </a:cubicBezTo>
                    <a:cubicBezTo>
                      <a:pt x="10307" y="18127"/>
                      <a:pt x="10587" y="18202"/>
                      <a:pt x="10639" y="18254"/>
                    </a:cubicBezTo>
                    <a:cubicBezTo>
                      <a:pt x="10639" y="18254"/>
                      <a:pt x="10700" y="18254"/>
                      <a:pt x="10761" y="18224"/>
                    </a:cubicBezTo>
                    <a:cubicBezTo>
                      <a:pt x="10784" y="18201"/>
                      <a:pt x="10807" y="18191"/>
                      <a:pt x="10827" y="18191"/>
                    </a:cubicBezTo>
                    <a:cubicBezTo>
                      <a:pt x="10859" y="18191"/>
                      <a:pt x="10882" y="18217"/>
                      <a:pt x="10882" y="18254"/>
                    </a:cubicBezTo>
                    <a:cubicBezTo>
                      <a:pt x="10882" y="18285"/>
                      <a:pt x="10882" y="18300"/>
                      <a:pt x="10890" y="18300"/>
                    </a:cubicBezTo>
                    <a:cubicBezTo>
                      <a:pt x="10897" y="18300"/>
                      <a:pt x="10913" y="18285"/>
                      <a:pt x="10943" y="18254"/>
                    </a:cubicBezTo>
                    <a:cubicBezTo>
                      <a:pt x="10954" y="18249"/>
                      <a:pt x="10973" y="18246"/>
                      <a:pt x="10997" y="18246"/>
                    </a:cubicBezTo>
                    <a:cubicBezTo>
                      <a:pt x="11103" y="18246"/>
                      <a:pt x="11297" y="18296"/>
                      <a:pt x="11247" y="18346"/>
                    </a:cubicBezTo>
                    <a:lnTo>
                      <a:pt x="11247" y="18406"/>
                    </a:lnTo>
                    <a:cubicBezTo>
                      <a:pt x="11308" y="18376"/>
                      <a:pt x="11369" y="18376"/>
                      <a:pt x="11369" y="18376"/>
                    </a:cubicBezTo>
                    <a:cubicBezTo>
                      <a:pt x="11369" y="18366"/>
                      <a:pt x="11375" y="18362"/>
                      <a:pt x="11391" y="18362"/>
                    </a:cubicBezTo>
                    <a:cubicBezTo>
                      <a:pt x="11423" y="18362"/>
                      <a:pt x="11490" y="18376"/>
                      <a:pt x="11612" y="18376"/>
                    </a:cubicBezTo>
                    <a:cubicBezTo>
                      <a:pt x="11672" y="18391"/>
                      <a:pt x="11764" y="18391"/>
                      <a:pt x="11855" y="18391"/>
                    </a:cubicBezTo>
                    <a:cubicBezTo>
                      <a:pt x="11946" y="18391"/>
                      <a:pt x="12037" y="18391"/>
                      <a:pt x="12098" y="18406"/>
                    </a:cubicBezTo>
                    <a:cubicBezTo>
                      <a:pt x="12220" y="18406"/>
                      <a:pt x="12402" y="18406"/>
                      <a:pt x="12463" y="18437"/>
                    </a:cubicBezTo>
                    <a:cubicBezTo>
                      <a:pt x="12524" y="18437"/>
                      <a:pt x="12584" y="18437"/>
                      <a:pt x="12706" y="18406"/>
                    </a:cubicBezTo>
                    <a:cubicBezTo>
                      <a:pt x="12724" y="18397"/>
                      <a:pt x="12749" y="18394"/>
                      <a:pt x="12777" y="18394"/>
                    </a:cubicBezTo>
                    <a:cubicBezTo>
                      <a:pt x="12843" y="18394"/>
                      <a:pt x="12919" y="18415"/>
                      <a:pt x="12919" y="18437"/>
                    </a:cubicBezTo>
                    <a:lnTo>
                      <a:pt x="12979" y="18437"/>
                    </a:lnTo>
                    <a:cubicBezTo>
                      <a:pt x="13101" y="18376"/>
                      <a:pt x="13162" y="18376"/>
                      <a:pt x="13162" y="18376"/>
                    </a:cubicBezTo>
                    <a:cubicBezTo>
                      <a:pt x="13162" y="18414"/>
                      <a:pt x="13185" y="18440"/>
                      <a:pt x="13217" y="18440"/>
                    </a:cubicBezTo>
                    <a:cubicBezTo>
                      <a:pt x="13237" y="18440"/>
                      <a:pt x="13260" y="18430"/>
                      <a:pt x="13283" y="18406"/>
                    </a:cubicBezTo>
                    <a:cubicBezTo>
                      <a:pt x="13283" y="18376"/>
                      <a:pt x="13344" y="18376"/>
                      <a:pt x="13466" y="18376"/>
                    </a:cubicBezTo>
                    <a:cubicBezTo>
                      <a:pt x="13482" y="18384"/>
                      <a:pt x="13531" y="18388"/>
                      <a:pt x="13604" y="18388"/>
                    </a:cubicBezTo>
                    <a:cubicBezTo>
                      <a:pt x="13804" y="18388"/>
                      <a:pt x="14182" y="18360"/>
                      <a:pt x="14560" y="18315"/>
                    </a:cubicBezTo>
                    <a:cubicBezTo>
                      <a:pt x="14834" y="18285"/>
                      <a:pt x="15077" y="18254"/>
                      <a:pt x="15259" y="18194"/>
                    </a:cubicBezTo>
                    <a:cubicBezTo>
                      <a:pt x="15472" y="18163"/>
                      <a:pt x="15594" y="18133"/>
                      <a:pt x="15594" y="18133"/>
                    </a:cubicBezTo>
                    <a:cubicBezTo>
                      <a:pt x="15594" y="18133"/>
                      <a:pt x="15654" y="18133"/>
                      <a:pt x="15776" y="18102"/>
                    </a:cubicBezTo>
                    <a:cubicBezTo>
                      <a:pt x="15837" y="18102"/>
                      <a:pt x="15958" y="18072"/>
                      <a:pt x="15958" y="18072"/>
                    </a:cubicBezTo>
                    <a:cubicBezTo>
                      <a:pt x="15958" y="18086"/>
                      <a:pt x="15974" y="18092"/>
                      <a:pt x="15999" y="18092"/>
                    </a:cubicBezTo>
                    <a:cubicBezTo>
                      <a:pt x="16088" y="18092"/>
                      <a:pt x="16296" y="18021"/>
                      <a:pt x="16414" y="17950"/>
                    </a:cubicBezTo>
                    <a:cubicBezTo>
                      <a:pt x="16475" y="17890"/>
                      <a:pt x="16536" y="17890"/>
                      <a:pt x="16597" y="17859"/>
                    </a:cubicBezTo>
                    <a:cubicBezTo>
                      <a:pt x="16597" y="17882"/>
                      <a:pt x="16623" y="17892"/>
                      <a:pt x="16663" y="17892"/>
                    </a:cubicBezTo>
                    <a:cubicBezTo>
                      <a:pt x="16727" y="17892"/>
                      <a:pt x="16825" y="17866"/>
                      <a:pt x="16901" y="17829"/>
                    </a:cubicBezTo>
                    <a:cubicBezTo>
                      <a:pt x="16918" y="17776"/>
                      <a:pt x="16946" y="17743"/>
                      <a:pt x="16972" y="17743"/>
                    </a:cubicBezTo>
                    <a:cubicBezTo>
                      <a:pt x="16991" y="17743"/>
                      <a:pt x="17009" y="17760"/>
                      <a:pt x="17022" y="17798"/>
                    </a:cubicBezTo>
                    <a:cubicBezTo>
                      <a:pt x="17022" y="17819"/>
                      <a:pt x="17036" y="17829"/>
                      <a:pt x="17057" y="17829"/>
                    </a:cubicBezTo>
                    <a:cubicBezTo>
                      <a:pt x="17100" y="17829"/>
                      <a:pt x="17174" y="17788"/>
                      <a:pt x="17235" y="17707"/>
                    </a:cubicBezTo>
                    <a:cubicBezTo>
                      <a:pt x="17296" y="17646"/>
                      <a:pt x="17296" y="17646"/>
                      <a:pt x="17356" y="17646"/>
                    </a:cubicBezTo>
                    <a:cubicBezTo>
                      <a:pt x="17395" y="17672"/>
                      <a:pt x="17428" y="17682"/>
                      <a:pt x="17451" y="17682"/>
                    </a:cubicBezTo>
                    <a:cubicBezTo>
                      <a:pt x="17483" y="17682"/>
                      <a:pt x="17496" y="17664"/>
                      <a:pt x="17478" y="17646"/>
                    </a:cubicBezTo>
                    <a:cubicBezTo>
                      <a:pt x="17498" y="17588"/>
                      <a:pt x="17530" y="17554"/>
                      <a:pt x="17575" y="17554"/>
                    </a:cubicBezTo>
                    <a:cubicBezTo>
                      <a:pt x="17600" y="17554"/>
                      <a:pt x="17628" y="17564"/>
                      <a:pt x="17660" y="17586"/>
                    </a:cubicBezTo>
                    <a:cubicBezTo>
                      <a:pt x="17782" y="17586"/>
                      <a:pt x="17782" y="17586"/>
                      <a:pt x="17812" y="17495"/>
                    </a:cubicBezTo>
                    <a:cubicBezTo>
                      <a:pt x="17865" y="17442"/>
                      <a:pt x="18031" y="17367"/>
                      <a:pt x="18134" y="17367"/>
                    </a:cubicBezTo>
                    <a:cubicBezTo>
                      <a:pt x="18150" y="17367"/>
                      <a:pt x="18165" y="17369"/>
                      <a:pt x="18177" y="17373"/>
                    </a:cubicBezTo>
                    <a:cubicBezTo>
                      <a:pt x="18238" y="17373"/>
                      <a:pt x="18299" y="17373"/>
                      <a:pt x="18299" y="17343"/>
                    </a:cubicBezTo>
                    <a:lnTo>
                      <a:pt x="18360" y="17343"/>
                    </a:lnTo>
                    <a:lnTo>
                      <a:pt x="18481" y="17312"/>
                    </a:lnTo>
                    <a:lnTo>
                      <a:pt x="18451" y="17282"/>
                    </a:lnTo>
                    <a:cubicBezTo>
                      <a:pt x="18511" y="17251"/>
                      <a:pt x="18846" y="17099"/>
                      <a:pt x="19241" y="16917"/>
                    </a:cubicBezTo>
                    <a:cubicBezTo>
                      <a:pt x="19393" y="16856"/>
                      <a:pt x="19515" y="16795"/>
                      <a:pt x="19606" y="16735"/>
                    </a:cubicBezTo>
                    <a:cubicBezTo>
                      <a:pt x="19697" y="16674"/>
                      <a:pt x="19758" y="16643"/>
                      <a:pt x="19819" y="16613"/>
                    </a:cubicBezTo>
                    <a:cubicBezTo>
                      <a:pt x="19910" y="16552"/>
                      <a:pt x="19910" y="16522"/>
                      <a:pt x="19879" y="16522"/>
                    </a:cubicBezTo>
                    <a:cubicBezTo>
                      <a:pt x="19806" y="16497"/>
                      <a:pt x="19871" y="16453"/>
                      <a:pt x="19947" y="16453"/>
                    </a:cubicBezTo>
                    <a:cubicBezTo>
                      <a:pt x="19965" y="16453"/>
                      <a:pt x="19983" y="16455"/>
                      <a:pt x="20001" y="16461"/>
                    </a:cubicBezTo>
                    <a:cubicBezTo>
                      <a:pt x="20031" y="16431"/>
                      <a:pt x="20153" y="16400"/>
                      <a:pt x="20274" y="16339"/>
                    </a:cubicBezTo>
                    <a:cubicBezTo>
                      <a:pt x="20366" y="16279"/>
                      <a:pt x="20487" y="16218"/>
                      <a:pt x="20487" y="16218"/>
                    </a:cubicBezTo>
                    <a:lnTo>
                      <a:pt x="20548" y="16187"/>
                    </a:lnTo>
                    <a:cubicBezTo>
                      <a:pt x="20639" y="16096"/>
                      <a:pt x="20913" y="15853"/>
                      <a:pt x="21095" y="15762"/>
                    </a:cubicBezTo>
                    <a:cubicBezTo>
                      <a:pt x="21186" y="15701"/>
                      <a:pt x="21217" y="15671"/>
                      <a:pt x="21308" y="15549"/>
                    </a:cubicBezTo>
                    <a:cubicBezTo>
                      <a:pt x="21369" y="15458"/>
                      <a:pt x="21369" y="15458"/>
                      <a:pt x="21460" y="15458"/>
                    </a:cubicBezTo>
                    <a:cubicBezTo>
                      <a:pt x="21460" y="15460"/>
                      <a:pt x="21461" y="15461"/>
                      <a:pt x="21464" y="15461"/>
                    </a:cubicBezTo>
                    <a:cubicBezTo>
                      <a:pt x="21502" y="15461"/>
                      <a:pt x="21790" y="15272"/>
                      <a:pt x="21733" y="15215"/>
                    </a:cubicBezTo>
                    <a:lnTo>
                      <a:pt x="21825" y="15215"/>
                    </a:lnTo>
                    <a:cubicBezTo>
                      <a:pt x="21885" y="15184"/>
                      <a:pt x="21916" y="15124"/>
                      <a:pt x="21885" y="15093"/>
                    </a:cubicBezTo>
                    <a:cubicBezTo>
                      <a:pt x="21836" y="15069"/>
                      <a:pt x="21867" y="15024"/>
                      <a:pt x="21944" y="15024"/>
                    </a:cubicBezTo>
                    <a:cubicBezTo>
                      <a:pt x="21963" y="15024"/>
                      <a:pt x="21984" y="15027"/>
                      <a:pt x="22007" y="15032"/>
                    </a:cubicBezTo>
                    <a:cubicBezTo>
                      <a:pt x="22020" y="15058"/>
                      <a:pt x="22038" y="15068"/>
                      <a:pt x="22053" y="15068"/>
                    </a:cubicBezTo>
                    <a:cubicBezTo>
                      <a:pt x="22072" y="15068"/>
                      <a:pt x="22085" y="15050"/>
                      <a:pt x="22068" y="15032"/>
                    </a:cubicBezTo>
                    <a:cubicBezTo>
                      <a:pt x="22098" y="14972"/>
                      <a:pt x="22098" y="14911"/>
                      <a:pt x="22189" y="14880"/>
                    </a:cubicBezTo>
                    <a:cubicBezTo>
                      <a:pt x="22220" y="14820"/>
                      <a:pt x="22281" y="14789"/>
                      <a:pt x="22220" y="14759"/>
                    </a:cubicBezTo>
                    <a:cubicBezTo>
                      <a:pt x="22189" y="14729"/>
                      <a:pt x="22250" y="14668"/>
                      <a:pt x="22281" y="14637"/>
                    </a:cubicBezTo>
                    <a:cubicBezTo>
                      <a:pt x="22311" y="14668"/>
                      <a:pt x="22311" y="14668"/>
                      <a:pt x="22281" y="14729"/>
                    </a:cubicBezTo>
                    <a:lnTo>
                      <a:pt x="22372" y="14637"/>
                    </a:lnTo>
                    <a:cubicBezTo>
                      <a:pt x="22421" y="14613"/>
                      <a:pt x="22510" y="14568"/>
                      <a:pt x="22542" y="14568"/>
                    </a:cubicBezTo>
                    <a:cubicBezTo>
                      <a:pt x="22550" y="14568"/>
                      <a:pt x="22554" y="14571"/>
                      <a:pt x="22554" y="14577"/>
                    </a:cubicBezTo>
                    <a:cubicBezTo>
                      <a:pt x="22645" y="14546"/>
                      <a:pt x="22676" y="14516"/>
                      <a:pt x="22585" y="14516"/>
                    </a:cubicBezTo>
                    <a:cubicBezTo>
                      <a:pt x="22524" y="14455"/>
                      <a:pt x="22554" y="14455"/>
                      <a:pt x="22615" y="14364"/>
                    </a:cubicBezTo>
                    <a:cubicBezTo>
                      <a:pt x="22664" y="14339"/>
                      <a:pt x="22693" y="14295"/>
                      <a:pt x="22719" y="14295"/>
                    </a:cubicBezTo>
                    <a:cubicBezTo>
                      <a:pt x="22725" y="14295"/>
                      <a:pt x="22731" y="14297"/>
                      <a:pt x="22736" y="14303"/>
                    </a:cubicBezTo>
                    <a:cubicBezTo>
                      <a:pt x="22748" y="14314"/>
                      <a:pt x="22755" y="14321"/>
                      <a:pt x="22762" y="14321"/>
                    </a:cubicBezTo>
                    <a:cubicBezTo>
                      <a:pt x="22775" y="14321"/>
                      <a:pt x="22789" y="14300"/>
                      <a:pt x="22828" y="14242"/>
                    </a:cubicBezTo>
                    <a:cubicBezTo>
                      <a:pt x="22949" y="14090"/>
                      <a:pt x="23010" y="13877"/>
                      <a:pt x="23010" y="13786"/>
                    </a:cubicBezTo>
                    <a:cubicBezTo>
                      <a:pt x="22949" y="13756"/>
                      <a:pt x="22949" y="13756"/>
                      <a:pt x="23040" y="13756"/>
                    </a:cubicBezTo>
                    <a:cubicBezTo>
                      <a:pt x="23046" y="13762"/>
                      <a:pt x="23052" y="13764"/>
                      <a:pt x="23058" y="13764"/>
                    </a:cubicBezTo>
                    <a:cubicBezTo>
                      <a:pt x="23084" y="13764"/>
                      <a:pt x="23113" y="13720"/>
                      <a:pt x="23162" y="13695"/>
                    </a:cubicBezTo>
                    <a:lnTo>
                      <a:pt x="23162" y="13695"/>
                    </a:lnTo>
                    <a:cubicBezTo>
                      <a:pt x="23162" y="13695"/>
                      <a:pt x="23132" y="13756"/>
                      <a:pt x="23101" y="13786"/>
                    </a:cubicBezTo>
                    <a:lnTo>
                      <a:pt x="23132" y="13817"/>
                    </a:lnTo>
                    <a:cubicBezTo>
                      <a:pt x="23223" y="13817"/>
                      <a:pt x="23253" y="13786"/>
                      <a:pt x="23253" y="13695"/>
                    </a:cubicBezTo>
                    <a:cubicBezTo>
                      <a:pt x="23253" y="13604"/>
                      <a:pt x="23253" y="13604"/>
                      <a:pt x="23314" y="13604"/>
                    </a:cubicBezTo>
                    <a:cubicBezTo>
                      <a:pt x="23405" y="13573"/>
                      <a:pt x="23466" y="13543"/>
                      <a:pt x="23436" y="13513"/>
                    </a:cubicBezTo>
                    <a:cubicBezTo>
                      <a:pt x="23436" y="13513"/>
                      <a:pt x="23496" y="13421"/>
                      <a:pt x="23557" y="13391"/>
                    </a:cubicBezTo>
                    <a:cubicBezTo>
                      <a:pt x="23648" y="13300"/>
                      <a:pt x="23679" y="13239"/>
                      <a:pt x="23648" y="13239"/>
                    </a:cubicBezTo>
                    <a:cubicBezTo>
                      <a:pt x="23618" y="13209"/>
                      <a:pt x="23648" y="13148"/>
                      <a:pt x="23709" y="13118"/>
                    </a:cubicBezTo>
                    <a:cubicBezTo>
                      <a:pt x="23740" y="13057"/>
                      <a:pt x="23770" y="12996"/>
                      <a:pt x="23740" y="12996"/>
                    </a:cubicBezTo>
                    <a:cubicBezTo>
                      <a:pt x="23709" y="12966"/>
                      <a:pt x="23709" y="12905"/>
                      <a:pt x="23800" y="12814"/>
                    </a:cubicBezTo>
                    <a:cubicBezTo>
                      <a:pt x="23831" y="12692"/>
                      <a:pt x="23831" y="12692"/>
                      <a:pt x="23922" y="12662"/>
                    </a:cubicBezTo>
                    <a:cubicBezTo>
                      <a:pt x="23928" y="12667"/>
                      <a:pt x="23934" y="12670"/>
                      <a:pt x="23940" y="12670"/>
                    </a:cubicBezTo>
                    <a:cubicBezTo>
                      <a:pt x="23965" y="12670"/>
                      <a:pt x="23994" y="12625"/>
                      <a:pt x="24044" y="12601"/>
                    </a:cubicBezTo>
                    <a:cubicBezTo>
                      <a:pt x="24044" y="12601"/>
                      <a:pt x="24074" y="12540"/>
                      <a:pt x="24135" y="12510"/>
                    </a:cubicBezTo>
                    <a:cubicBezTo>
                      <a:pt x="24195" y="12479"/>
                      <a:pt x="24165" y="12449"/>
                      <a:pt x="24135" y="12449"/>
                    </a:cubicBezTo>
                    <a:cubicBezTo>
                      <a:pt x="24104" y="12418"/>
                      <a:pt x="24074" y="12388"/>
                      <a:pt x="24074" y="12388"/>
                    </a:cubicBezTo>
                    <a:cubicBezTo>
                      <a:pt x="24095" y="12367"/>
                      <a:pt x="24147" y="12345"/>
                      <a:pt x="24187" y="12345"/>
                    </a:cubicBezTo>
                    <a:cubicBezTo>
                      <a:pt x="24203" y="12345"/>
                      <a:pt x="24217" y="12349"/>
                      <a:pt x="24226" y="12358"/>
                    </a:cubicBezTo>
                    <a:cubicBezTo>
                      <a:pt x="24317" y="12327"/>
                      <a:pt x="24317" y="12327"/>
                      <a:pt x="24256" y="12297"/>
                    </a:cubicBezTo>
                    <a:cubicBezTo>
                      <a:pt x="24226" y="12266"/>
                      <a:pt x="24226" y="12206"/>
                      <a:pt x="24317" y="12114"/>
                    </a:cubicBezTo>
                    <a:cubicBezTo>
                      <a:pt x="24371" y="12033"/>
                      <a:pt x="24426" y="11927"/>
                      <a:pt x="24458" y="11927"/>
                    </a:cubicBezTo>
                    <a:cubicBezTo>
                      <a:pt x="24462" y="11927"/>
                      <a:pt x="24466" y="11929"/>
                      <a:pt x="24469" y="11932"/>
                    </a:cubicBezTo>
                    <a:cubicBezTo>
                      <a:pt x="24530" y="11902"/>
                      <a:pt x="24560" y="11841"/>
                      <a:pt x="24560" y="11841"/>
                    </a:cubicBezTo>
                    <a:cubicBezTo>
                      <a:pt x="24560" y="11750"/>
                      <a:pt x="24591" y="11719"/>
                      <a:pt x="24712" y="11567"/>
                    </a:cubicBezTo>
                    <a:cubicBezTo>
                      <a:pt x="24925" y="11324"/>
                      <a:pt x="24895" y="11324"/>
                      <a:pt x="24864" y="11294"/>
                    </a:cubicBezTo>
                    <a:cubicBezTo>
                      <a:pt x="24834" y="11263"/>
                      <a:pt x="24803" y="11263"/>
                      <a:pt x="24864" y="11233"/>
                    </a:cubicBezTo>
                    <a:cubicBezTo>
                      <a:pt x="24925" y="11203"/>
                      <a:pt x="24925" y="11111"/>
                      <a:pt x="24955" y="10990"/>
                    </a:cubicBezTo>
                    <a:cubicBezTo>
                      <a:pt x="24955" y="10929"/>
                      <a:pt x="24895" y="10899"/>
                      <a:pt x="24864" y="10868"/>
                    </a:cubicBezTo>
                    <a:cubicBezTo>
                      <a:pt x="24803" y="10838"/>
                      <a:pt x="24803" y="10838"/>
                      <a:pt x="24895" y="10747"/>
                    </a:cubicBezTo>
                    <a:cubicBezTo>
                      <a:pt x="24895" y="10702"/>
                      <a:pt x="24927" y="10674"/>
                      <a:pt x="24957" y="10674"/>
                    </a:cubicBezTo>
                    <a:cubicBezTo>
                      <a:pt x="24967" y="10674"/>
                      <a:pt x="24978" y="10678"/>
                      <a:pt x="24986" y="10686"/>
                    </a:cubicBezTo>
                    <a:cubicBezTo>
                      <a:pt x="25016" y="10686"/>
                      <a:pt x="24986" y="10747"/>
                      <a:pt x="24986" y="10747"/>
                    </a:cubicBezTo>
                    <a:lnTo>
                      <a:pt x="24986" y="10807"/>
                    </a:lnTo>
                    <a:cubicBezTo>
                      <a:pt x="24996" y="10807"/>
                      <a:pt x="25006" y="10811"/>
                      <a:pt x="25016" y="10811"/>
                    </a:cubicBezTo>
                    <a:cubicBezTo>
                      <a:pt x="25036" y="10811"/>
                      <a:pt x="25057" y="10797"/>
                      <a:pt x="25077" y="10716"/>
                    </a:cubicBezTo>
                    <a:cubicBezTo>
                      <a:pt x="25138" y="10686"/>
                      <a:pt x="25168" y="10625"/>
                      <a:pt x="25138" y="10595"/>
                    </a:cubicBezTo>
                    <a:cubicBezTo>
                      <a:pt x="25199" y="10564"/>
                      <a:pt x="25259" y="10443"/>
                      <a:pt x="25290" y="10352"/>
                    </a:cubicBezTo>
                    <a:cubicBezTo>
                      <a:pt x="25351" y="10230"/>
                      <a:pt x="25411" y="10048"/>
                      <a:pt x="25472" y="10017"/>
                    </a:cubicBezTo>
                    <a:cubicBezTo>
                      <a:pt x="25503" y="9896"/>
                      <a:pt x="25533" y="9835"/>
                      <a:pt x="25503" y="9835"/>
                    </a:cubicBezTo>
                    <a:cubicBezTo>
                      <a:pt x="25442" y="9804"/>
                      <a:pt x="25442" y="9744"/>
                      <a:pt x="25472" y="9744"/>
                    </a:cubicBezTo>
                    <a:cubicBezTo>
                      <a:pt x="25563" y="9713"/>
                      <a:pt x="25867" y="8984"/>
                      <a:pt x="25806" y="8893"/>
                    </a:cubicBezTo>
                    <a:lnTo>
                      <a:pt x="25837" y="8771"/>
                    </a:lnTo>
                    <a:cubicBezTo>
                      <a:pt x="25898" y="8649"/>
                      <a:pt x="25989" y="8285"/>
                      <a:pt x="25958" y="8224"/>
                    </a:cubicBezTo>
                    <a:cubicBezTo>
                      <a:pt x="25958" y="8224"/>
                      <a:pt x="25989" y="8163"/>
                      <a:pt x="26019" y="8041"/>
                    </a:cubicBezTo>
                    <a:cubicBezTo>
                      <a:pt x="26080" y="7920"/>
                      <a:pt x="26080" y="7859"/>
                      <a:pt x="26050" y="7798"/>
                    </a:cubicBezTo>
                    <a:cubicBezTo>
                      <a:pt x="26019" y="7738"/>
                      <a:pt x="25989" y="7738"/>
                      <a:pt x="26019" y="7738"/>
                    </a:cubicBezTo>
                    <a:cubicBezTo>
                      <a:pt x="26050" y="7738"/>
                      <a:pt x="26080" y="7616"/>
                      <a:pt x="26110" y="7373"/>
                    </a:cubicBezTo>
                    <a:cubicBezTo>
                      <a:pt x="26131" y="7211"/>
                      <a:pt x="26137" y="7157"/>
                      <a:pt x="26131" y="7157"/>
                    </a:cubicBezTo>
                    <a:lnTo>
                      <a:pt x="26131" y="7157"/>
                    </a:lnTo>
                    <a:cubicBezTo>
                      <a:pt x="26127" y="7157"/>
                      <a:pt x="26121" y="7170"/>
                      <a:pt x="26110" y="7190"/>
                    </a:cubicBezTo>
                    <a:cubicBezTo>
                      <a:pt x="26110" y="6947"/>
                      <a:pt x="26141" y="6947"/>
                      <a:pt x="26171" y="6947"/>
                    </a:cubicBezTo>
                    <a:cubicBezTo>
                      <a:pt x="26183" y="6959"/>
                      <a:pt x="26193" y="6964"/>
                      <a:pt x="26202" y="6964"/>
                    </a:cubicBezTo>
                    <a:cubicBezTo>
                      <a:pt x="26239" y="6964"/>
                      <a:pt x="26245" y="6875"/>
                      <a:pt x="26171" y="6826"/>
                    </a:cubicBezTo>
                    <a:cubicBezTo>
                      <a:pt x="26110" y="6765"/>
                      <a:pt x="26110" y="6643"/>
                      <a:pt x="26141" y="6643"/>
                    </a:cubicBezTo>
                    <a:cubicBezTo>
                      <a:pt x="26171" y="6643"/>
                      <a:pt x="26171" y="6704"/>
                      <a:pt x="26171" y="6765"/>
                    </a:cubicBezTo>
                    <a:lnTo>
                      <a:pt x="26232" y="6765"/>
                    </a:lnTo>
                    <a:cubicBezTo>
                      <a:pt x="26232" y="6704"/>
                      <a:pt x="26232" y="6704"/>
                      <a:pt x="26202" y="6643"/>
                    </a:cubicBezTo>
                    <a:cubicBezTo>
                      <a:pt x="26202" y="6643"/>
                      <a:pt x="26232" y="6582"/>
                      <a:pt x="26171" y="6522"/>
                    </a:cubicBezTo>
                    <a:cubicBezTo>
                      <a:pt x="26156" y="6491"/>
                      <a:pt x="26141" y="6476"/>
                      <a:pt x="26126" y="6476"/>
                    </a:cubicBezTo>
                    <a:cubicBezTo>
                      <a:pt x="26110" y="6476"/>
                      <a:pt x="26095" y="6491"/>
                      <a:pt x="26080" y="6522"/>
                    </a:cubicBezTo>
                    <a:cubicBezTo>
                      <a:pt x="26071" y="6540"/>
                      <a:pt x="26065" y="6547"/>
                      <a:pt x="26060" y="6547"/>
                    </a:cubicBezTo>
                    <a:cubicBezTo>
                      <a:pt x="26050" y="6547"/>
                      <a:pt x="26050" y="6504"/>
                      <a:pt x="26050" y="6461"/>
                    </a:cubicBezTo>
                    <a:cubicBezTo>
                      <a:pt x="26067" y="6390"/>
                      <a:pt x="26085" y="6360"/>
                      <a:pt x="26103" y="6360"/>
                    </a:cubicBezTo>
                    <a:cubicBezTo>
                      <a:pt x="26116" y="6360"/>
                      <a:pt x="26128" y="6375"/>
                      <a:pt x="26141" y="6400"/>
                    </a:cubicBezTo>
                    <a:cubicBezTo>
                      <a:pt x="26141" y="6461"/>
                      <a:pt x="26171" y="6461"/>
                      <a:pt x="26232" y="6461"/>
                    </a:cubicBezTo>
                    <a:cubicBezTo>
                      <a:pt x="26262" y="6461"/>
                      <a:pt x="26202" y="6157"/>
                      <a:pt x="26141" y="6096"/>
                    </a:cubicBezTo>
                    <a:lnTo>
                      <a:pt x="26171" y="6096"/>
                    </a:lnTo>
                    <a:cubicBezTo>
                      <a:pt x="26202" y="6096"/>
                      <a:pt x="26202" y="5975"/>
                      <a:pt x="26202" y="5853"/>
                    </a:cubicBezTo>
                    <a:cubicBezTo>
                      <a:pt x="26202" y="5731"/>
                      <a:pt x="26202" y="5671"/>
                      <a:pt x="26171" y="5671"/>
                    </a:cubicBezTo>
                    <a:cubicBezTo>
                      <a:pt x="26141" y="5671"/>
                      <a:pt x="26110" y="5671"/>
                      <a:pt x="26110" y="5610"/>
                    </a:cubicBezTo>
                    <a:cubicBezTo>
                      <a:pt x="26110" y="5671"/>
                      <a:pt x="26080" y="5671"/>
                      <a:pt x="26050" y="5671"/>
                    </a:cubicBezTo>
                    <a:cubicBezTo>
                      <a:pt x="26050" y="5671"/>
                      <a:pt x="26080" y="5549"/>
                      <a:pt x="26110" y="5488"/>
                    </a:cubicBezTo>
                    <a:cubicBezTo>
                      <a:pt x="26202" y="5367"/>
                      <a:pt x="26202" y="5245"/>
                      <a:pt x="26202" y="5002"/>
                    </a:cubicBezTo>
                    <a:cubicBezTo>
                      <a:pt x="26202" y="4880"/>
                      <a:pt x="26171" y="4668"/>
                      <a:pt x="26202" y="4607"/>
                    </a:cubicBezTo>
                    <a:cubicBezTo>
                      <a:pt x="26202" y="4485"/>
                      <a:pt x="26202" y="4424"/>
                      <a:pt x="26171" y="4424"/>
                    </a:cubicBezTo>
                    <a:lnTo>
                      <a:pt x="26141" y="4303"/>
                    </a:lnTo>
                    <a:cubicBezTo>
                      <a:pt x="26171" y="4242"/>
                      <a:pt x="26171" y="4120"/>
                      <a:pt x="26141" y="4120"/>
                    </a:cubicBezTo>
                    <a:cubicBezTo>
                      <a:pt x="26080" y="4060"/>
                      <a:pt x="26110" y="3999"/>
                      <a:pt x="26110" y="3938"/>
                    </a:cubicBezTo>
                    <a:cubicBezTo>
                      <a:pt x="26143" y="3873"/>
                      <a:pt x="26158" y="3843"/>
                      <a:pt x="26151" y="3843"/>
                    </a:cubicBezTo>
                    <a:lnTo>
                      <a:pt x="26151" y="3843"/>
                    </a:lnTo>
                    <a:cubicBezTo>
                      <a:pt x="26145" y="3843"/>
                      <a:pt x="26122" y="3865"/>
                      <a:pt x="26080" y="3908"/>
                    </a:cubicBezTo>
                    <a:cubicBezTo>
                      <a:pt x="26050" y="3908"/>
                      <a:pt x="26019" y="4029"/>
                      <a:pt x="26019" y="4090"/>
                    </a:cubicBezTo>
                    <a:cubicBezTo>
                      <a:pt x="26050" y="4151"/>
                      <a:pt x="26050" y="4212"/>
                      <a:pt x="26050" y="4272"/>
                    </a:cubicBezTo>
                    <a:cubicBezTo>
                      <a:pt x="26019" y="4212"/>
                      <a:pt x="26019" y="4151"/>
                      <a:pt x="25989" y="4090"/>
                    </a:cubicBezTo>
                    <a:cubicBezTo>
                      <a:pt x="25989" y="4029"/>
                      <a:pt x="25928" y="3908"/>
                      <a:pt x="25898" y="3908"/>
                    </a:cubicBezTo>
                    <a:cubicBezTo>
                      <a:pt x="25898" y="3908"/>
                      <a:pt x="25867" y="3908"/>
                      <a:pt x="25867" y="3847"/>
                    </a:cubicBezTo>
                    <a:lnTo>
                      <a:pt x="25928" y="3847"/>
                    </a:lnTo>
                    <a:cubicBezTo>
                      <a:pt x="25989" y="3908"/>
                      <a:pt x="26019" y="3908"/>
                      <a:pt x="26050" y="3908"/>
                    </a:cubicBezTo>
                    <a:cubicBezTo>
                      <a:pt x="26106" y="3823"/>
                      <a:pt x="26110" y="3661"/>
                      <a:pt x="26062" y="3661"/>
                    </a:cubicBezTo>
                    <a:cubicBezTo>
                      <a:pt x="26058" y="3661"/>
                      <a:pt x="26054" y="3662"/>
                      <a:pt x="26050" y="3665"/>
                    </a:cubicBezTo>
                    <a:cubicBezTo>
                      <a:pt x="26050" y="3604"/>
                      <a:pt x="26050" y="3604"/>
                      <a:pt x="26080" y="3543"/>
                    </a:cubicBezTo>
                    <a:cubicBezTo>
                      <a:pt x="26110" y="3543"/>
                      <a:pt x="26080" y="3482"/>
                      <a:pt x="26019" y="3421"/>
                    </a:cubicBezTo>
                    <a:cubicBezTo>
                      <a:pt x="25958" y="3361"/>
                      <a:pt x="25928" y="3300"/>
                      <a:pt x="25989" y="3239"/>
                    </a:cubicBezTo>
                    <a:cubicBezTo>
                      <a:pt x="26050" y="3117"/>
                      <a:pt x="26019" y="2874"/>
                      <a:pt x="25989" y="2874"/>
                    </a:cubicBezTo>
                    <a:cubicBezTo>
                      <a:pt x="25984" y="2877"/>
                      <a:pt x="25980" y="2878"/>
                      <a:pt x="25976" y="2878"/>
                    </a:cubicBezTo>
                    <a:cubicBezTo>
                      <a:pt x="25924" y="2878"/>
                      <a:pt x="25900" y="2718"/>
                      <a:pt x="25928" y="2661"/>
                    </a:cubicBezTo>
                    <a:cubicBezTo>
                      <a:pt x="25958" y="2601"/>
                      <a:pt x="25958" y="2540"/>
                      <a:pt x="25928" y="2479"/>
                    </a:cubicBezTo>
                    <a:cubicBezTo>
                      <a:pt x="25958" y="2479"/>
                      <a:pt x="25989" y="2418"/>
                      <a:pt x="25928" y="2358"/>
                    </a:cubicBezTo>
                    <a:cubicBezTo>
                      <a:pt x="25928" y="2358"/>
                      <a:pt x="25928" y="2330"/>
                      <a:pt x="25919" y="2330"/>
                    </a:cubicBezTo>
                    <a:cubicBezTo>
                      <a:pt x="25915" y="2330"/>
                      <a:pt x="25908" y="2337"/>
                      <a:pt x="25898" y="2358"/>
                    </a:cubicBezTo>
                    <a:cubicBezTo>
                      <a:pt x="25898" y="2358"/>
                      <a:pt x="25867" y="2297"/>
                      <a:pt x="25806" y="2236"/>
                    </a:cubicBezTo>
                    <a:lnTo>
                      <a:pt x="25806" y="2236"/>
                    </a:lnTo>
                    <a:cubicBezTo>
                      <a:pt x="25837" y="2297"/>
                      <a:pt x="25806" y="2297"/>
                      <a:pt x="25746" y="2297"/>
                    </a:cubicBezTo>
                    <a:cubicBezTo>
                      <a:pt x="25744" y="2298"/>
                      <a:pt x="25742" y="2299"/>
                      <a:pt x="25741" y="2299"/>
                    </a:cubicBezTo>
                    <a:cubicBezTo>
                      <a:pt x="25719" y="2299"/>
                      <a:pt x="25749" y="2075"/>
                      <a:pt x="25806" y="1932"/>
                    </a:cubicBezTo>
                    <a:lnTo>
                      <a:pt x="25867" y="1810"/>
                    </a:lnTo>
                    <a:lnTo>
                      <a:pt x="25806" y="1841"/>
                    </a:lnTo>
                    <a:cubicBezTo>
                      <a:pt x="25806" y="1780"/>
                      <a:pt x="25776" y="1719"/>
                      <a:pt x="25837" y="1719"/>
                    </a:cubicBezTo>
                    <a:cubicBezTo>
                      <a:pt x="25867" y="1689"/>
                      <a:pt x="25867" y="1689"/>
                      <a:pt x="25837" y="1628"/>
                    </a:cubicBezTo>
                    <a:cubicBezTo>
                      <a:pt x="25837" y="1628"/>
                      <a:pt x="25837" y="1589"/>
                      <a:pt x="25821" y="1589"/>
                    </a:cubicBezTo>
                    <a:cubicBezTo>
                      <a:pt x="25817" y="1589"/>
                      <a:pt x="25813" y="1592"/>
                      <a:pt x="25806" y="1598"/>
                    </a:cubicBezTo>
                    <a:cubicBezTo>
                      <a:pt x="25746" y="1598"/>
                      <a:pt x="25746" y="1598"/>
                      <a:pt x="25776" y="1537"/>
                    </a:cubicBezTo>
                    <a:cubicBezTo>
                      <a:pt x="25837" y="1476"/>
                      <a:pt x="25806" y="1415"/>
                      <a:pt x="25746" y="1354"/>
                    </a:cubicBezTo>
                    <a:cubicBezTo>
                      <a:pt x="25685" y="1354"/>
                      <a:pt x="25685" y="1354"/>
                      <a:pt x="25746" y="1294"/>
                    </a:cubicBezTo>
                    <a:cubicBezTo>
                      <a:pt x="25776" y="1294"/>
                      <a:pt x="25806" y="1233"/>
                      <a:pt x="25806" y="1172"/>
                    </a:cubicBezTo>
                    <a:lnTo>
                      <a:pt x="25746" y="1172"/>
                    </a:lnTo>
                    <a:cubicBezTo>
                      <a:pt x="25685" y="1172"/>
                      <a:pt x="25685" y="1111"/>
                      <a:pt x="25715" y="1050"/>
                    </a:cubicBezTo>
                    <a:cubicBezTo>
                      <a:pt x="25746" y="1050"/>
                      <a:pt x="25746" y="990"/>
                      <a:pt x="25685" y="868"/>
                    </a:cubicBezTo>
                    <a:cubicBezTo>
                      <a:pt x="25685" y="747"/>
                      <a:pt x="25685" y="686"/>
                      <a:pt x="25715" y="686"/>
                    </a:cubicBezTo>
                    <a:cubicBezTo>
                      <a:pt x="25776" y="686"/>
                      <a:pt x="25776" y="686"/>
                      <a:pt x="25715" y="625"/>
                    </a:cubicBezTo>
                    <a:cubicBezTo>
                      <a:pt x="25654" y="564"/>
                      <a:pt x="25654" y="564"/>
                      <a:pt x="25685" y="443"/>
                    </a:cubicBezTo>
                    <a:cubicBezTo>
                      <a:pt x="25715" y="382"/>
                      <a:pt x="25715" y="382"/>
                      <a:pt x="25654" y="321"/>
                    </a:cubicBezTo>
                    <a:cubicBezTo>
                      <a:pt x="25594" y="351"/>
                      <a:pt x="25563" y="351"/>
                      <a:pt x="25563" y="412"/>
                    </a:cubicBezTo>
                    <a:cubicBezTo>
                      <a:pt x="25594" y="473"/>
                      <a:pt x="25594" y="473"/>
                      <a:pt x="25533" y="473"/>
                    </a:cubicBezTo>
                    <a:cubicBezTo>
                      <a:pt x="25533" y="473"/>
                      <a:pt x="25533" y="412"/>
                      <a:pt x="25533" y="351"/>
                    </a:cubicBezTo>
                    <a:cubicBezTo>
                      <a:pt x="25533" y="291"/>
                      <a:pt x="25503" y="230"/>
                      <a:pt x="25472" y="108"/>
                    </a:cubicBezTo>
                    <a:cubicBezTo>
                      <a:pt x="25442" y="47"/>
                      <a:pt x="25411" y="17"/>
                      <a:pt x="25396" y="17"/>
                    </a:cubicBezTo>
                    <a:cubicBezTo>
                      <a:pt x="25381" y="17"/>
                      <a:pt x="25381" y="47"/>
                      <a:pt x="25411" y="108"/>
                    </a:cubicBezTo>
                    <a:lnTo>
                      <a:pt x="25381" y="169"/>
                    </a:lnTo>
                    <a:cubicBezTo>
                      <a:pt x="25290" y="169"/>
                      <a:pt x="25290" y="291"/>
                      <a:pt x="25411" y="291"/>
                    </a:cubicBezTo>
                    <a:cubicBezTo>
                      <a:pt x="25503" y="291"/>
                      <a:pt x="25503" y="291"/>
                      <a:pt x="25442" y="351"/>
                    </a:cubicBezTo>
                    <a:cubicBezTo>
                      <a:pt x="25381" y="351"/>
                      <a:pt x="25381" y="412"/>
                      <a:pt x="25381" y="473"/>
                    </a:cubicBezTo>
                    <a:cubicBezTo>
                      <a:pt x="25381" y="534"/>
                      <a:pt x="25381" y="534"/>
                      <a:pt x="25351" y="534"/>
                    </a:cubicBezTo>
                    <a:cubicBezTo>
                      <a:pt x="25320" y="534"/>
                      <a:pt x="25290" y="595"/>
                      <a:pt x="25290" y="655"/>
                    </a:cubicBezTo>
                    <a:cubicBezTo>
                      <a:pt x="25320" y="716"/>
                      <a:pt x="25320" y="716"/>
                      <a:pt x="25351" y="716"/>
                    </a:cubicBezTo>
                    <a:cubicBezTo>
                      <a:pt x="25356" y="705"/>
                      <a:pt x="25361" y="700"/>
                      <a:pt x="25364" y="700"/>
                    </a:cubicBezTo>
                    <a:lnTo>
                      <a:pt x="25364" y="700"/>
                    </a:lnTo>
                    <a:cubicBezTo>
                      <a:pt x="25379" y="700"/>
                      <a:pt x="25369" y="789"/>
                      <a:pt x="25320" y="838"/>
                    </a:cubicBezTo>
                    <a:cubicBezTo>
                      <a:pt x="25290" y="899"/>
                      <a:pt x="25290" y="899"/>
                      <a:pt x="25381" y="899"/>
                    </a:cubicBezTo>
                    <a:cubicBezTo>
                      <a:pt x="25442" y="899"/>
                      <a:pt x="25442" y="1020"/>
                      <a:pt x="25381" y="1081"/>
                    </a:cubicBezTo>
                    <a:cubicBezTo>
                      <a:pt x="25381" y="1081"/>
                      <a:pt x="25411" y="1142"/>
                      <a:pt x="25411" y="1202"/>
                    </a:cubicBezTo>
                    <a:cubicBezTo>
                      <a:pt x="25411" y="1238"/>
                      <a:pt x="25422" y="1253"/>
                      <a:pt x="25437" y="1253"/>
                    </a:cubicBezTo>
                    <a:cubicBezTo>
                      <a:pt x="25447" y="1253"/>
                      <a:pt x="25460" y="1245"/>
                      <a:pt x="25472" y="1233"/>
                    </a:cubicBezTo>
                    <a:cubicBezTo>
                      <a:pt x="25533" y="1233"/>
                      <a:pt x="25533" y="1233"/>
                      <a:pt x="25533" y="1294"/>
                    </a:cubicBezTo>
                    <a:cubicBezTo>
                      <a:pt x="25503" y="1354"/>
                      <a:pt x="25472" y="1354"/>
                      <a:pt x="25472" y="1354"/>
                    </a:cubicBezTo>
                    <a:cubicBezTo>
                      <a:pt x="25411" y="1385"/>
                      <a:pt x="25442" y="1446"/>
                      <a:pt x="25442" y="1476"/>
                    </a:cubicBezTo>
                    <a:cubicBezTo>
                      <a:pt x="25442" y="1537"/>
                      <a:pt x="25472" y="1658"/>
                      <a:pt x="25503" y="1658"/>
                    </a:cubicBezTo>
                    <a:lnTo>
                      <a:pt x="25472" y="1658"/>
                    </a:lnTo>
                    <a:cubicBezTo>
                      <a:pt x="25472" y="1719"/>
                      <a:pt x="25442" y="1719"/>
                      <a:pt x="25472" y="1719"/>
                    </a:cubicBezTo>
                    <a:cubicBezTo>
                      <a:pt x="25472" y="1719"/>
                      <a:pt x="25472" y="1780"/>
                      <a:pt x="25442" y="1902"/>
                    </a:cubicBezTo>
                    <a:cubicBezTo>
                      <a:pt x="25442" y="1986"/>
                      <a:pt x="25486" y="2100"/>
                      <a:pt x="25523" y="2100"/>
                    </a:cubicBezTo>
                    <a:cubicBezTo>
                      <a:pt x="25539" y="2100"/>
                      <a:pt x="25554" y="2079"/>
                      <a:pt x="25563" y="2023"/>
                    </a:cubicBezTo>
                    <a:lnTo>
                      <a:pt x="25563" y="2084"/>
                    </a:lnTo>
                    <a:cubicBezTo>
                      <a:pt x="25594" y="2145"/>
                      <a:pt x="25624" y="2145"/>
                      <a:pt x="25624" y="2145"/>
                    </a:cubicBezTo>
                    <a:cubicBezTo>
                      <a:pt x="25654" y="2145"/>
                      <a:pt x="25654" y="2206"/>
                      <a:pt x="25654" y="2236"/>
                    </a:cubicBezTo>
                    <a:lnTo>
                      <a:pt x="25594" y="2266"/>
                    </a:lnTo>
                    <a:cubicBezTo>
                      <a:pt x="25570" y="2255"/>
                      <a:pt x="25552" y="2250"/>
                      <a:pt x="25537" y="2250"/>
                    </a:cubicBezTo>
                    <a:cubicBezTo>
                      <a:pt x="25475" y="2250"/>
                      <a:pt x="25490" y="2339"/>
                      <a:pt x="25563" y="2388"/>
                    </a:cubicBezTo>
                    <a:lnTo>
                      <a:pt x="25533" y="2388"/>
                    </a:lnTo>
                    <a:cubicBezTo>
                      <a:pt x="25503" y="2388"/>
                      <a:pt x="25503" y="2449"/>
                      <a:pt x="25563" y="2570"/>
                    </a:cubicBezTo>
                    <a:cubicBezTo>
                      <a:pt x="25563" y="2631"/>
                      <a:pt x="25624" y="2661"/>
                      <a:pt x="25685" y="2661"/>
                    </a:cubicBezTo>
                    <a:cubicBezTo>
                      <a:pt x="25715" y="2661"/>
                      <a:pt x="25715" y="2722"/>
                      <a:pt x="25715" y="2722"/>
                    </a:cubicBezTo>
                    <a:cubicBezTo>
                      <a:pt x="25715" y="2783"/>
                      <a:pt x="25715" y="2783"/>
                      <a:pt x="25685" y="2783"/>
                    </a:cubicBezTo>
                    <a:cubicBezTo>
                      <a:pt x="25624" y="2783"/>
                      <a:pt x="25624" y="2905"/>
                      <a:pt x="25715" y="2965"/>
                    </a:cubicBezTo>
                    <a:lnTo>
                      <a:pt x="25654" y="2965"/>
                    </a:lnTo>
                    <a:cubicBezTo>
                      <a:pt x="25624" y="2965"/>
                      <a:pt x="25594" y="3026"/>
                      <a:pt x="25685" y="3330"/>
                    </a:cubicBezTo>
                    <a:cubicBezTo>
                      <a:pt x="25715" y="3573"/>
                      <a:pt x="25715" y="3756"/>
                      <a:pt x="25685" y="3756"/>
                    </a:cubicBezTo>
                    <a:cubicBezTo>
                      <a:pt x="25654" y="3756"/>
                      <a:pt x="25746" y="3968"/>
                      <a:pt x="25837" y="4090"/>
                    </a:cubicBezTo>
                    <a:cubicBezTo>
                      <a:pt x="25806" y="4090"/>
                      <a:pt x="25806" y="4151"/>
                      <a:pt x="25806" y="4272"/>
                    </a:cubicBezTo>
                    <a:cubicBezTo>
                      <a:pt x="25837" y="4455"/>
                      <a:pt x="25837" y="4455"/>
                      <a:pt x="25776" y="4455"/>
                    </a:cubicBezTo>
                    <a:cubicBezTo>
                      <a:pt x="25751" y="4430"/>
                      <a:pt x="25736" y="4415"/>
                      <a:pt x="25734" y="4415"/>
                    </a:cubicBezTo>
                    <a:lnTo>
                      <a:pt x="25734" y="4415"/>
                    </a:lnTo>
                    <a:cubicBezTo>
                      <a:pt x="25731" y="4415"/>
                      <a:pt x="25753" y="4444"/>
                      <a:pt x="25806" y="4516"/>
                    </a:cubicBezTo>
                    <a:cubicBezTo>
                      <a:pt x="25867" y="4576"/>
                      <a:pt x="25837" y="4759"/>
                      <a:pt x="25776" y="4759"/>
                    </a:cubicBezTo>
                    <a:cubicBezTo>
                      <a:pt x="25746" y="4759"/>
                      <a:pt x="25746" y="4820"/>
                      <a:pt x="25746" y="4941"/>
                    </a:cubicBezTo>
                    <a:cubicBezTo>
                      <a:pt x="25806" y="5002"/>
                      <a:pt x="25806" y="5124"/>
                      <a:pt x="25806" y="5215"/>
                    </a:cubicBezTo>
                    <a:cubicBezTo>
                      <a:pt x="25806" y="5397"/>
                      <a:pt x="25806" y="5397"/>
                      <a:pt x="25898" y="5397"/>
                    </a:cubicBezTo>
                    <a:cubicBezTo>
                      <a:pt x="25958" y="5397"/>
                      <a:pt x="25958" y="5458"/>
                      <a:pt x="25958" y="5579"/>
                    </a:cubicBezTo>
                    <a:cubicBezTo>
                      <a:pt x="25958" y="5640"/>
                      <a:pt x="25958" y="5701"/>
                      <a:pt x="25928" y="5701"/>
                    </a:cubicBezTo>
                    <a:cubicBezTo>
                      <a:pt x="25928" y="5701"/>
                      <a:pt x="25867" y="5762"/>
                      <a:pt x="25867" y="5823"/>
                    </a:cubicBezTo>
                    <a:cubicBezTo>
                      <a:pt x="25867" y="5883"/>
                      <a:pt x="25867" y="5944"/>
                      <a:pt x="25837" y="5944"/>
                    </a:cubicBezTo>
                    <a:cubicBezTo>
                      <a:pt x="25837" y="5944"/>
                      <a:pt x="25806" y="6005"/>
                      <a:pt x="25806" y="6127"/>
                    </a:cubicBezTo>
                    <a:cubicBezTo>
                      <a:pt x="25776" y="6248"/>
                      <a:pt x="25776" y="6370"/>
                      <a:pt x="25746" y="6370"/>
                    </a:cubicBezTo>
                    <a:cubicBezTo>
                      <a:pt x="25746" y="6431"/>
                      <a:pt x="25746" y="6431"/>
                      <a:pt x="25776" y="6431"/>
                    </a:cubicBezTo>
                    <a:cubicBezTo>
                      <a:pt x="25806" y="6431"/>
                      <a:pt x="25837" y="6491"/>
                      <a:pt x="25806" y="6704"/>
                    </a:cubicBezTo>
                    <a:cubicBezTo>
                      <a:pt x="25776" y="6826"/>
                      <a:pt x="25746" y="7008"/>
                      <a:pt x="25806" y="7008"/>
                    </a:cubicBezTo>
                    <a:cubicBezTo>
                      <a:pt x="25776" y="7069"/>
                      <a:pt x="25776" y="7069"/>
                      <a:pt x="25746" y="7069"/>
                    </a:cubicBezTo>
                    <a:cubicBezTo>
                      <a:pt x="25685" y="7069"/>
                      <a:pt x="25654" y="7190"/>
                      <a:pt x="25715" y="7312"/>
                    </a:cubicBezTo>
                    <a:cubicBezTo>
                      <a:pt x="25746" y="7312"/>
                      <a:pt x="25746" y="7373"/>
                      <a:pt x="25715" y="7434"/>
                    </a:cubicBezTo>
                    <a:cubicBezTo>
                      <a:pt x="25715" y="7434"/>
                      <a:pt x="25685" y="7494"/>
                      <a:pt x="25715" y="7555"/>
                    </a:cubicBezTo>
                    <a:cubicBezTo>
                      <a:pt x="25746" y="7616"/>
                      <a:pt x="25746" y="7616"/>
                      <a:pt x="25685" y="7738"/>
                    </a:cubicBezTo>
                    <a:cubicBezTo>
                      <a:pt x="25679" y="7732"/>
                      <a:pt x="25675" y="7729"/>
                      <a:pt x="25671" y="7729"/>
                    </a:cubicBezTo>
                    <a:cubicBezTo>
                      <a:pt x="25654" y="7729"/>
                      <a:pt x="25654" y="7779"/>
                      <a:pt x="25654" y="7829"/>
                    </a:cubicBezTo>
                    <a:cubicBezTo>
                      <a:pt x="25654" y="7950"/>
                      <a:pt x="25503" y="8589"/>
                      <a:pt x="25442" y="8649"/>
                    </a:cubicBezTo>
                    <a:cubicBezTo>
                      <a:pt x="25472" y="8710"/>
                      <a:pt x="25472" y="8710"/>
                      <a:pt x="25442" y="8771"/>
                    </a:cubicBezTo>
                    <a:cubicBezTo>
                      <a:pt x="25381" y="8801"/>
                      <a:pt x="25381" y="8893"/>
                      <a:pt x="25442" y="8893"/>
                    </a:cubicBezTo>
                    <a:lnTo>
                      <a:pt x="25472" y="8832"/>
                    </a:lnTo>
                    <a:lnTo>
                      <a:pt x="25472" y="8801"/>
                    </a:lnTo>
                    <a:cubicBezTo>
                      <a:pt x="25528" y="8801"/>
                      <a:pt x="25507" y="8957"/>
                      <a:pt x="25431" y="8957"/>
                    </a:cubicBezTo>
                    <a:cubicBezTo>
                      <a:pt x="25425" y="8957"/>
                      <a:pt x="25418" y="8956"/>
                      <a:pt x="25411" y="8953"/>
                    </a:cubicBezTo>
                    <a:cubicBezTo>
                      <a:pt x="25320" y="8984"/>
                      <a:pt x="25320" y="8984"/>
                      <a:pt x="25381" y="9075"/>
                    </a:cubicBezTo>
                    <a:cubicBezTo>
                      <a:pt x="25411" y="9136"/>
                      <a:pt x="25411" y="9197"/>
                      <a:pt x="25320" y="9227"/>
                    </a:cubicBezTo>
                    <a:cubicBezTo>
                      <a:pt x="25298" y="9216"/>
                      <a:pt x="25284" y="9209"/>
                      <a:pt x="25276" y="9209"/>
                    </a:cubicBezTo>
                    <a:cubicBezTo>
                      <a:pt x="25263" y="9209"/>
                      <a:pt x="25270" y="9230"/>
                      <a:pt x="25290" y="9288"/>
                    </a:cubicBezTo>
                    <a:cubicBezTo>
                      <a:pt x="25374" y="9428"/>
                      <a:pt x="25354" y="9595"/>
                      <a:pt x="25255" y="9595"/>
                    </a:cubicBezTo>
                    <a:cubicBezTo>
                      <a:pt x="25247" y="9595"/>
                      <a:pt x="25238" y="9594"/>
                      <a:pt x="25229" y="9592"/>
                    </a:cubicBezTo>
                    <a:cubicBezTo>
                      <a:pt x="25213" y="9584"/>
                      <a:pt x="25196" y="9580"/>
                      <a:pt x="25181" y="9580"/>
                    </a:cubicBezTo>
                    <a:cubicBezTo>
                      <a:pt x="25138" y="9580"/>
                      <a:pt x="25099" y="9608"/>
                      <a:pt x="25077" y="9652"/>
                    </a:cubicBezTo>
                    <a:cubicBezTo>
                      <a:pt x="25077" y="9713"/>
                      <a:pt x="25107" y="9713"/>
                      <a:pt x="25138" y="9744"/>
                    </a:cubicBezTo>
                    <a:cubicBezTo>
                      <a:pt x="25154" y="9738"/>
                      <a:pt x="25166" y="9736"/>
                      <a:pt x="25175" y="9736"/>
                    </a:cubicBezTo>
                    <a:cubicBezTo>
                      <a:pt x="25215" y="9736"/>
                      <a:pt x="25177" y="9790"/>
                      <a:pt x="25077" y="9865"/>
                    </a:cubicBezTo>
                    <a:cubicBezTo>
                      <a:pt x="24925" y="9987"/>
                      <a:pt x="24895" y="10108"/>
                      <a:pt x="24895" y="10291"/>
                    </a:cubicBezTo>
                    <a:cubicBezTo>
                      <a:pt x="24852" y="10459"/>
                      <a:pt x="24810" y="10584"/>
                      <a:pt x="24788" y="10584"/>
                    </a:cubicBezTo>
                    <a:cubicBezTo>
                      <a:pt x="24779" y="10584"/>
                      <a:pt x="24773" y="10560"/>
                      <a:pt x="24773" y="10504"/>
                    </a:cubicBezTo>
                    <a:cubicBezTo>
                      <a:pt x="24773" y="10423"/>
                      <a:pt x="24773" y="10385"/>
                      <a:pt x="24769" y="10385"/>
                    </a:cubicBezTo>
                    <a:cubicBezTo>
                      <a:pt x="24765" y="10385"/>
                      <a:pt x="24757" y="10416"/>
                      <a:pt x="24743" y="10473"/>
                    </a:cubicBezTo>
                    <a:cubicBezTo>
                      <a:pt x="24712" y="10595"/>
                      <a:pt x="24651" y="10716"/>
                      <a:pt x="24621" y="10747"/>
                    </a:cubicBezTo>
                    <a:cubicBezTo>
                      <a:pt x="24591" y="10807"/>
                      <a:pt x="24591" y="10868"/>
                      <a:pt x="24621" y="10899"/>
                    </a:cubicBezTo>
                    <a:cubicBezTo>
                      <a:pt x="24530" y="10929"/>
                      <a:pt x="24469" y="11020"/>
                      <a:pt x="24469" y="11142"/>
                    </a:cubicBezTo>
                    <a:cubicBezTo>
                      <a:pt x="24439" y="11203"/>
                      <a:pt x="24408" y="11263"/>
                      <a:pt x="24408" y="11263"/>
                    </a:cubicBezTo>
                    <a:cubicBezTo>
                      <a:pt x="24378" y="11294"/>
                      <a:pt x="24378" y="11294"/>
                      <a:pt x="24378" y="11385"/>
                    </a:cubicBezTo>
                    <a:cubicBezTo>
                      <a:pt x="24378" y="11446"/>
                      <a:pt x="24317" y="11476"/>
                      <a:pt x="24256" y="11507"/>
                    </a:cubicBezTo>
                    <a:cubicBezTo>
                      <a:pt x="24195" y="11537"/>
                      <a:pt x="24165" y="11567"/>
                      <a:pt x="24165" y="11598"/>
                    </a:cubicBezTo>
                    <a:cubicBezTo>
                      <a:pt x="24195" y="11628"/>
                      <a:pt x="24165" y="11719"/>
                      <a:pt x="24165" y="11811"/>
                    </a:cubicBezTo>
                    <a:cubicBezTo>
                      <a:pt x="24165" y="11848"/>
                      <a:pt x="24142" y="11874"/>
                      <a:pt x="24124" y="11874"/>
                    </a:cubicBezTo>
                    <a:cubicBezTo>
                      <a:pt x="24113" y="11874"/>
                      <a:pt x="24104" y="11864"/>
                      <a:pt x="24104" y="11841"/>
                    </a:cubicBezTo>
                    <a:cubicBezTo>
                      <a:pt x="24093" y="11830"/>
                      <a:pt x="24086" y="11823"/>
                      <a:pt x="24077" y="11823"/>
                    </a:cubicBezTo>
                    <a:cubicBezTo>
                      <a:pt x="24062" y="11823"/>
                      <a:pt x="24041" y="11844"/>
                      <a:pt x="23983" y="11902"/>
                    </a:cubicBezTo>
                    <a:cubicBezTo>
                      <a:pt x="23952" y="11932"/>
                      <a:pt x="23892" y="12054"/>
                      <a:pt x="23922" y="12054"/>
                    </a:cubicBezTo>
                    <a:cubicBezTo>
                      <a:pt x="23952" y="12084"/>
                      <a:pt x="23770" y="12388"/>
                      <a:pt x="23709" y="12418"/>
                    </a:cubicBezTo>
                    <a:cubicBezTo>
                      <a:pt x="23709" y="12418"/>
                      <a:pt x="23679" y="12479"/>
                      <a:pt x="23618" y="12510"/>
                    </a:cubicBezTo>
                    <a:cubicBezTo>
                      <a:pt x="23588" y="12570"/>
                      <a:pt x="23588" y="12631"/>
                      <a:pt x="23557" y="12662"/>
                    </a:cubicBezTo>
                    <a:cubicBezTo>
                      <a:pt x="23557" y="12662"/>
                      <a:pt x="23527" y="12722"/>
                      <a:pt x="23496" y="12783"/>
                    </a:cubicBezTo>
                    <a:cubicBezTo>
                      <a:pt x="23466" y="12844"/>
                      <a:pt x="23436" y="12874"/>
                      <a:pt x="23405" y="12874"/>
                    </a:cubicBezTo>
                    <a:cubicBezTo>
                      <a:pt x="23436" y="12966"/>
                      <a:pt x="23436" y="12966"/>
                      <a:pt x="23344" y="12966"/>
                    </a:cubicBezTo>
                    <a:cubicBezTo>
                      <a:pt x="23322" y="12954"/>
                      <a:pt x="23308" y="12947"/>
                      <a:pt x="23301" y="12947"/>
                    </a:cubicBezTo>
                    <a:cubicBezTo>
                      <a:pt x="23288" y="12947"/>
                      <a:pt x="23295" y="12969"/>
                      <a:pt x="23314" y="13026"/>
                    </a:cubicBezTo>
                    <a:cubicBezTo>
                      <a:pt x="23284" y="13087"/>
                      <a:pt x="23284" y="13087"/>
                      <a:pt x="23223" y="13118"/>
                    </a:cubicBezTo>
                    <a:cubicBezTo>
                      <a:pt x="23217" y="13111"/>
                      <a:pt x="23211" y="13109"/>
                      <a:pt x="23205" y="13109"/>
                    </a:cubicBezTo>
                    <a:cubicBezTo>
                      <a:pt x="23183" y="13109"/>
                      <a:pt x="23168" y="13148"/>
                      <a:pt x="23192" y="13148"/>
                    </a:cubicBezTo>
                    <a:cubicBezTo>
                      <a:pt x="23219" y="13227"/>
                      <a:pt x="23155" y="13373"/>
                      <a:pt x="23097" y="13373"/>
                    </a:cubicBezTo>
                    <a:cubicBezTo>
                      <a:pt x="23088" y="13373"/>
                      <a:pt x="23079" y="13369"/>
                      <a:pt x="23071" y="13361"/>
                    </a:cubicBezTo>
                    <a:cubicBezTo>
                      <a:pt x="23071" y="13361"/>
                      <a:pt x="23040" y="13421"/>
                      <a:pt x="23010" y="13482"/>
                    </a:cubicBezTo>
                    <a:cubicBezTo>
                      <a:pt x="23027" y="13532"/>
                      <a:pt x="23034" y="13555"/>
                      <a:pt x="23028" y="13555"/>
                    </a:cubicBezTo>
                    <a:cubicBezTo>
                      <a:pt x="23022" y="13555"/>
                      <a:pt x="23007" y="13540"/>
                      <a:pt x="22980" y="13513"/>
                    </a:cubicBezTo>
                    <a:cubicBezTo>
                      <a:pt x="22888" y="13513"/>
                      <a:pt x="22858" y="13573"/>
                      <a:pt x="22858" y="13665"/>
                    </a:cubicBezTo>
                    <a:cubicBezTo>
                      <a:pt x="22858" y="13665"/>
                      <a:pt x="22828" y="13725"/>
                      <a:pt x="22767" y="13725"/>
                    </a:cubicBezTo>
                    <a:cubicBezTo>
                      <a:pt x="22676" y="13817"/>
                      <a:pt x="22402" y="14060"/>
                      <a:pt x="22493" y="14060"/>
                    </a:cubicBezTo>
                    <a:lnTo>
                      <a:pt x="22402" y="14151"/>
                    </a:lnTo>
                    <a:cubicBezTo>
                      <a:pt x="22311" y="14212"/>
                      <a:pt x="22250" y="14242"/>
                      <a:pt x="22250" y="14303"/>
                    </a:cubicBezTo>
                    <a:lnTo>
                      <a:pt x="22220" y="14364"/>
                    </a:lnTo>
                    <a:cubicBezTo>
                      <a:pt x="22211" y="14355"/>
                      <a:pt x="22199" y="14351"/>
                      <a:pt x="22187" y="14351"/>
                    </a:cubicBezTo>
                    <a:cubicBezTo>
                      <a:pt x="22156" y="14351"/>
                      <a:pt x="22120" y="14373"/>
                      <a:pt x="22098" y="14394"/>
                    </a:cubicBezTo>
                    <a:cubicBezTo>
                      <a:pt x="22037" y="14455"/>
                      <a:pt x="22037" y="14455"/>
                      <a:pt x="22068" y="14455"/>
                    </a:cubicBezTo>
                    <a:cubicBezTo>
                      <a:pt x="22129" y="14455"/>
                      <a:pt x="22098" y="14485"/>
                      <a:pt x="22037" y="14516"/>
                    </a:cubicBezTo>
                    <a:cubicBezTo>
                      <a:pt x="22020" y="14551"/>
                      <a:pt x="21981" y="14566"/>
                      <a:pt x="21952" y="14566"/>
                    </a:cubicBezTo>
                    <a:cubicBezTo>
                      <a:pt x="21931" y="14566"/>
                      <a:pt x="21916" y="14559"/>
                      <a:pt x="21916" y="14546"/>
                    </a:cubicBezTo>
                    <a:lnTo>
                      <a:pt x="21855" y="14607"/>
                    </a:lnTo>
                    <a:cubicBezTo>
                      <a:pt x="21904" y="14632"/>
                      <a:pt x="21874" y="14676"/>
                      <a:pt x="21844" y="14676"/>
                    </a:cubicBezTo>
                    <a:cubicBezTo>
                      <a:pt x="21837" y="14676"/>
                      <a:pt x="21830" y="14674"/>
                      <a:pt x="21825" y="14668"/>
                    </a:cubicBezTo>
                    <a:cubicBezTo>
                      <a:pt x="21764" y="14668"/>
                      <a:pt x="21733" y="14729"/>
                      <a:pt x="21673" y="14759"/>
                    </a:cubicBezTo>
                    <a:lnTo>
                      <a:pt x="21673" y="14729"/>
                    </a:lnTo>
                    <a:cubicBezTo>
                      <a:pt x="21581" y="14759"/>
                      <a:pt x="21612" y="14789"/>
                      <a:pt x="21642" y="14789"/>
                    </a:cubicBezTo>
                    <a:cubicBezTo>
                      <a:pt x="21642" y="14789"/>
                      <a:pt x="21581" y="14850"/>
                      <a:pt x="21551" y="14880"/>
                    </a:cubicBezTo>
                    <a:cubicBezTo>
                      <a:pt x="21502" y="14905"/>
                      <a:pt x="21473" y="14950"/>
                      <a:pt x="21495" y="14950"/>
                    </a:cubicBezTo>
                    <a:cubicBezTo>
                      <a:pt x="21501" y="14950"/>
                      <a:pt x="21509" y="14947"/>
                      <a:pt x="21521" y="14941"/>
                    </a:cubicBezTo>
                    <a:cubicBezTo>
                      <a:pt x="21551" y="14972"/>
                      <a:pt x="21581" y="15002"/>
                      <a:pt x="21521" y="15032"/>
                    </a:cubicBezTo>
                    <a:cubicBezTo>
                      <a:pt x="21505" y="15017"/>
                      <a:pt x="21498" y="15010"/>
                      <a:pt x="21486" y="15010"/>
                    </a:cubicBezTo>
                    <a:cubicBezTo>
                      <a:pt x="21475" y="15010"/>
                      <a:pt x="21460" y="15017"/>
                      <a:pt x="21429" y="15032"/>
                    </a:cubicBezTo>
                    <a:cubicBezTo>
                      <a:pt x="21419" y="15043"/>
                      <a:pt x="21409" y="15046"/>
                      <a:pt x="21400" y="15046"/>
                    </a:cubicBezTo>
                    <a:cubicBezTo>
                      <a:pt x="21382" y="15046"/>
                      <a:pt x="21369" y="15032"/>
                      <a:pt x="21369" y="15032"/>
                    </a:cubicBezTo>
                    <a:cubicBezTo>
                      <a:pt x="21369" y="15015"/>
                      <a:pt x="21363" y="15007"/>
                      <a:pt x="21354" y="15007"/>
                    </a:cubicBezTo>
                    <a:cubicBezTo>
                      <a:pt x="21314" y="15007"/>
                      <a:pt x="21211" y="15135"/>
                      <a:pt x="21186" y="15184"/>
                    </a:cubicBezTo>
                    <a:cubicBezTo>
                      <a:pt x="21146" y="15265"/>
                      <a:pt x="21105" y="15306"/>
                      <a:pt x="21074" y="15306"/>
                    </a:cubicBezTo>
                    <a:cubicBezTo>
                      <a:pt x="21058" y="15306"/>
                      <a:pt x="21044" y="15296"/>
                      <a:pt x="21034" y="15276"/>
                    </a:cubicBezTo>
                    <a:cubicBezTo>
                      <a:pt x="21031" y="15272"/>
                      <a:pt x="21028" y="15271"/>
                      <a:pt x="21024" y="15271"/>
                    </a:cubicBezTo>
                    <a:cubicBezTo>
                      <a:pt x="20992" y="15271"/>
                      <a:pt x="20943" y="15380"/>
                      <a:pt x="20943" y="15488"/>
                    </a:cubicBezTo>
                    <a:lnTo>
                      <a:pt x="20974" y="15610"/>
                    </a:lnTo>
                    <a:lnTo>
                      <a:pt x="20913" y="15519"/>
                    </a:lnTo>
                    <a:cubicBezTo>
                      <a:pt x="20850" y="15481"/>
                      <a:pt x="20818" y="15459"/>
                      <a:pt x="20794" y="15459"/>
                    </a:cubicBezTo>
                    <a:cubicBezTo>
                      <a:pt x="20760" y="15459"/>
                      <a:pt x="20741" y="15503"/>
                      <a:pt x="20670" y="15610"/>
                    </a:cubicBezTo>
                    <a:cubicBezTo>
                      <a:pt x="20631" y="15668"/>
                      <a:pt x="20617" y="15689"/>
                      <a:pt x="20604" y="15689"/>
                    </a:cubicBezTo>
                    <a:cubicBezTo>
                      <a:pt x="20597" y="15689"/>
                      <a:pt x="20590" y="15682"/>
                      <a:pt x="20578" y="15671"/>
                    </a:cubicBezTo>
                    <a:cubicBezTo>
                      <a:pt x="20573" y="15665"/>
                      <a:pt x="20568" y="15663"/>
                      <a:pt x="20562" y="15663"/>
                    </a:cubicBezTo>
                    <a:cubicBezTo>
                      <a:pt x="20533" y="15663"/>
                      <a:pt x="20491" y="15717"/>
                      <a:pt x="20366" y="15792"/>
                    </a:cubicBezTo>
                    <a:cubicBezTo>
                      <a:pt x="20214" y="15884"/>
                      <a:pt x="20153" y="15914"/>
                      <a:pt x="20183" y="15944"/>
                    </a:cubicBezTo>
                    <a:cubicBezTo>
                      <a:pt x="20183" y="15944"/>
                      <a:pt x="20122" y="15975"/>
                      <a:pt x="20062" y="16005"/>
                    </a:cubicBezTo>
                    <a:cubicBezTo>
                      <a:pt x="20049" y="16001"/>
                      <a:pt x="20037" y="15999"/>
                      <a:pt x="20026" y="15999"/>
                    </a:cubicBezTo>
                    <a:cubicBezTo>
                      <a:pt x="19956" y="15999"/>
                      <a:pt x="19922" y="16070"/>
                      <a:pt x="20001" y="16096"/>
                    </a:cubicBezTo>
                    <a:cubicBezTo>
                      <a:pt x="20001" y="16096"/>
                      <a:pt x="19940" y="16127"/>
                      <a:pt x="19879" y="16157"/>
                    </a:cubicBezTo>
                    <a:lnTo>
                      <a:pt x="19879" y="16127"/>
                    </a:lnTo>
                    <a:cubicBezTo>
                      <a:pt x="19875" y="16122"/>
                      <a:pt x="19868" y="16119"/>
                      <a:pt x="19860" y="16119"/>
                    </a:cubicBezTo>
                    <a:cubicBezTo>
                      <a:pt x="19813" y="16119"/>
                      <a:pt x="19692" y="16195"/>
                      <a:pt x="19332" y="16400"/>
                    </a:cubicBezTo>
                    <a:cubicBezTo>
                      <a:pt x="18846" y="16643"/>
                      <a:pt x="18815" y="16674"/>
                      <a:pt x="18846" y="16735"/>
                    </a:cubicBezTo>
                    <a:cubicBezTo>
                      <a:pt x="18826" y="16793"/>
                      <a:pt x="18794" y="16827"/>
                      <a:pt x="18765" y="16827"/>
                    </a:cubicBezTo>
                    <a:cubicBezTo>
                      <a:pt x="18750" y="16827"/>
                      <a:pt x="18735" y="16817"/>
                      <a:pt x="18724" y="16795"/>
                    </a:cubicBezTo>
                    <a:cubicBezTo>
                      <a:pt x="18724" y="16780"/>
                      <a:pt x="18701" y="16773"/>
                      <a:pt x="18682" y="16773"/>
                    </a:cubicBezTo>
                    <a:cubicBezTo>
                      <a:pt x="18663" y="16773"/>
                      <a:pt x="18648" y="16780"/>
                      <a:pt x="18663" y="16795"/>
                    </a:cubicBezTo>
                    <a:cubicBezTo>
                      <a:pt x="18663" y="16795"/>
                      <a:pt x="18542" y="16826"/>
                      <a:pt x="18481" y="16826"/>
                    </a:cubicBezTo>
                    <a:cubicBezTo>
                      <a:pt x="18299" y="16856"/>
                      <a:pt x="18268" y="16917"/>
                      <a:pt x="18268" y="16947"/>
                    </a:cubicBezTo>
                    <a:cubicBezTo>
                      <a:pt x="18314" y="16963"/>
                      <a:pt x="18314" y="16970"/>
                      <a:pt x="18295" y="16970"/>
                    </a:cubicBezTo>
                    <a:cubicBezTo>
                      <a:pt x="18276" y="16970"/>
                      <a:pt x="18238" y="16963"/>
                      <a:pt x="18208" y="16947"/>
                    </a:cubicBezTo>
                    <a:cubicBezTo>
                      <a:pt x="18147" y="16947"/>
                      <a:pt x="18086" y="16947"/>
                      <a:pt x="18086" y="16978"/>
                    </a:cubicBezTo>
                    <a:cubicBezTo>
                      <a:pt x="18060" y="17004"/>
                      <a:pt x="17810" y="17142"/>
                      <a:pt x="17720" y="17142"/>
                    </a:cubicBezTo>
                    <a:cubicBezTo>
                      <a:pt x="17705" y="17142"/>
                      <a:pt x="17695" y="17138"/>
                      <a:pt x="17691" y="17130"/>
                    </a:cubicBezTo>
                    <a:cubicBezTo>
                      <a:pt x="17691" y="17130"/>
                      <a:pt x="17630" y="17130"/>
                      <a:pt x="17569" y="17160"/>
                    </a:cubicBezTo>
                    <a:cubicBezTo>
                      <a:pt x="17600" y="17191"/>
                      <a:pt x="17478" y="17221"/>
                      <a:pt x="17356" y="17282"/>
                    </a:cubicBezTo>
                    <a:cubicBezTo>
                      <a:pt x="17292" y="17303"/>
                      <a:pt x="17243" y="17325"/>
                      <a:pt x="17219" y="17325"/>
                    </a:cubicBezTo>
                    <a:cubicBezTo>
                      <a:pt x="17210" y="17325"/>
                      <a:pt x="17204" y="17321"/>
                      <a:pt x="17204" y="17312"/>
                    </a:cubicBezTo>
                    <a:cubicBezTo>
                      <a:pt x="17216" y="17289"/>
                      <a:pt x="17214" y="17279"/>
                      <a:pt x="17203" y="17279"/>
                    </a:cubicBezTo>
                    <a:cubicBezTo>
                      <a:pt x="17184" y="17279"/>
                      <a:pt x="17139" y="17305"/>
                      <a:pt x="17083" y="17343"/>
                    </a:cubicBezTo>
                    <a:cubicBezTo>
                      <a:pt x="17022" y="17373"/>
                      <a:pt x="16992" y="17434"/>
                      <a:pt x="16931" y="17464"/>
                    </a:cubicBezTo>
                    <a:cubicBezTo>
                      <a:pt x="16931" y="17495"/>
                      <a:pt x="16901" y="17525"/>
                      <a:pt x="16840" y="17555"/>
                    </a:cubicBezTo>
                    <a:lnTo>
                      <a:pt x="16809" y="17525"/>
                    </a:lnTo>
                    <a:cubicBezTo>
                      <a:pt x="16809" y="17495"/>
                      <a:pt x="16809" y="17464"/>
                      <a:pt x="16809" y="17464"/>
                    </a:cubicBezTo>
                    <a:cubicBezTo>
                      <a:pt x="16749" y="17464"/>
                      <a:pt x="16688" y="17495"/>
                      <a:pt x="16688" y="17525"/>
                    </a:cubicBezTo>
                    <a:cubicBezTo>
                      <a:pt x="16670" y="17516"/>
                      <a:pt x="16652" y="17512"/>
                      <a:pt x="16633" y="17512"/>
                    </a:cubicBezTo>
                    <a:cubicBezTo>
                      <a:pt x="16586" y="17512"/>
                      <a:pt x="16531" y="17534"/>
                      <a:pt x="16445" y="17555"/>
                    </a:cubicBezTo>
                    <a:cubicBezTo>
                      <a:pt x="16353" y="17586"/>
                      <a:pt x="16232" y="17616"/>
                      <a:pt x="16171" y="17646"/>
                    </a:cubicBezTo>
                    <a:cubicBezTo>
                      <a:pt x="16163" y="17642"/>
                      <a:pt x="16149" y="17640"/>
                      <a:pt x="16131" y="17640"/>
                    </a:cubicBezTo>
                    <a:cubicBezTo>
                      <a:pt x="16017" y="17640"/>
                      <a:pt x="15741" y="17716"/>
                      <a:pt x="15715" y="17768"/>
                    </a:cubicBezTo>
                    <a:cubicBezTo>
                      <a:pt x="15715" y="17783"/>
                      <a:pt x="15700" y="17791"/>
                      <a:pt x="15677" y="17791"/>
                    </a:cubicBezTo>
                    <a:cubicBezTo>
                      <a:pt x="15654" y="17791"/>
                      <a:pt x="15624" y="17783"/>
                      <a:pt x="15594" y="17768"/>
                    </a:cubicBezTo>
                    <a:cubicBezTo>
                      <a:pt x="15533" y="17768"/>
                      <a:pt x="15533" y="17768"/>
                      <a:pt x="15472" y="17798"/>
                    </a:cubicBezTo>
                    <a:cubicBezTo>
                      <a:pt x="15442" y="17814"/>
                      <a:pt x="15411" y="17821"/>
                      <a:pt x="15381" y="17821"/>
                    </a:cubicBezTo>
                    <a:cubicBezTo>
                      <a:pt x="15350" y="17821"/>
                      <a:pt x="15320" y="17814"/>
                      <a:pt x="15290" y="17798"/>
                    </a:cubicBezTo>
                    <a:cubicBezTo>
                      <a:pt x="15259" y="17768"/>
                      <a:pt x="15229" y="17753"/>
                      <a:pt x="15198" y="17753"/>
                    </a:cubicBezTo>
                    <a:cubicBezTo>
                      <a:pt x="15168" y="17753"/>
                      <a:pt x="15138" y="17768"/>
                      <a:pt x="15107" y="17798"/>
                    </a:cubicBezTo>
                    <a:cubicBezTo>
                      <a:pt x="14986" y="17859"/>
                      <a:pt x="14864" y="17859"/>
                      <a:pt x="14834" y="17890"/>
                    </a:cubicBezTo>
                    <a:cubicBezTo>
                      <a:pt x="14712" y="17920"/>
                      <a:pt x="14651" y="17950"/>
                      <a:pt x="14712" y="17950"/>
                    </a:cubicBezTo>
                    <a:cubicBezTo>
                      <a:pt x="14712" y="18011"/>
                      <a:pt x="14651" y="18042"/>
                      <a:pt x="14651" y="18042"/>
                    </a:cubicBezTo>
                    <a:cubicBezTo>
                      <a:pt x="14621" y="18062"/>
                      <a:pt x="14597" y="18069"/>
                      <a:pt x="14581" y="18069"/>
                    </a:cubicBezTo>
                    <a:cubicBezTo>
                      <a:pt x="14550" y="18069"/>
                      <a:pt x="14550" y="18042"/>
                      <a:pt x="14590" y="18042"/>
                    </a:cubicBezTo>
                    <a:cubicBezTo>
                      <a:pt x="14712" y="17981"/>
                      <a:pt x="14651" y="18011"/>
                      <a:pt x="14590" y="17981"/>
                    </a:cubicBezTo>
                    <a:cubicBezTo>
                      <a:pt x="14560" y="17966"/>
                      <a:pt x="14514" y="17958"/>
                      <a:pt x="14469" y="17958"/>
                    </a:cubicBezTo>
                    <a:cubicBezTo>
                      <a:pt x="14423" y="17958"/>
                      <a:pt x="14378" y="17966"/>
                      <a:pt x="14347" y="17981"/>
                    </a:cubicBezTo>
                    <a:lnTo>
                      <a:pt x="14104" y="17981"/>
                    </a:lnTo>
                    <a:cubicBezTo>
                      <a:pt x="13922" y="17981"/>
                      <a:pt x="13861" y="17981"/>
                      <a:pt x="13861" y="18011"/>
                    </a:cubicBezTo>
                    <a:cubicBezTo>
                      <a:pt x="13861" y="18024"/>
                      <a:pt x="13861" y="18034"/>
                      <a:pt x="13861" y="18042"/>
                    </a:cubicBezTo>
                    <a:cubicBezTo>
                      <a:pt x="13831" y="18011"/>
                      <a:pt x="13648" y="18011"/>
                      <a:pt x="13466" y="18011"/>
                    </a:cubicBezTo>
                    <a:cubicBezTo>
                      <a:pt x="13314" y="18011"/>
                      <a:pt x="13131" y="18042"/>
                      <a:pt x="13101" y="18072"/>
                    </a:cubicBezTo>
                    <a:lnTo>
                      <a:pt x="13101" y="18042"/>
                    </a:lnTo>
                    <a:cubicBezTo>
                      <a:pt x="13101" y="18011"/>
                      <a:pt x="13040" y="18011"/>
                      <a:pt x="12919" y="18011"/>
                    </a:cubicBezTo>
                    <a:cubicBezTo>
                      <a:pt x="12878" y="18011"/>
                      <a:pt x="12757" y="18025"/>
                      <a:pt x="12626" y="18025"/>
                    </a:cubicBezTo>
                    <a:cubicBezTo>
                      <a:pt x="12561" y="18025"/>
                      <a:pt x="12493" y="18021"/>
                      <a:pt x="12432" y="18011"/>
                    </a:cubicBezTo>
                    <a:cubicBezTo>
                      <a:pt x="12311" y="18011"/>
                      <a:pt x="12204" y="18004"/>
                      <a:pt x="12128" y="18004"/>
                    </a:cubicBezTo>
                    <a:cubicBezTo>
                      <a:pt x="12052" y="18004"/>
                      <a:pt x="12007" y="18011"/>
                      <a:pt x="12007" y="18042"/>
                    </a:cubicBezTo>
                    <a:cubicBezTo>
                      <a:pt x="11946" y="18011"/>
                      <a:pt x="11946" y="18011"/>
                      <a:pt x="11946" y="17981"/>
                    </a:cubicBezTo>
                    <a:cubicBezTo>
                      <a:pt x="12007" y="17950"/>
                      <a:pt x="11946" y="17950"/>
                      <a:pt x="11885" y="17950"/>
                    </a:cubicBezTo>
                    <a:cubicBezTo>
                      <a:pt x="11824" y="17950"/>
                      <a:pt x="11824" y="17981"/>
                      <a:pt x="11824" y="18011"/>
                    </a:cubicBezTo>
                    <a:cubicBezTo>
                      <a:pt x="11824" y="18026"/>
                      <a:pt x="11809" y="18034"/>
                      <a:pt x="11779" y="18034"/>
                    </a:cubicBezTo>
                    <a:cubicBezTo>
                      <a:pt x="11748" y="18034"/>
                      <a:pt x="11703" y="18026"/>
                      <a:pt x="11642" y="18011"/>
                    </a:cubicBezTo>
                    <a:cubicBezTo>
                      <a:pt x="11575" y="17967"/>
                      <a:pt x="11427" y="17939"/>
                      <a:pt x="11305" y="17939"/>
                    </a:cubicBezTo>
                    <a:cubicBezTo>
                      <a:pt x="11260" y="17939"/>
                      <a:pt x="11219" y="17942"/>
                      <a:pt x="11186" y="17950"/>
                    </a:cubicBezTo>
                    <a:cubicBezTo>
                      <a:pt x="11125" y="17920"/>
                      <a:pt x="11065" y="17920"/>
                      <a:pt x="11065" y="17890"/>
                    </a:cubicBezTo>
                    <a:cubicBezTo>
                      <a:pt x="11015" y="17865"/>
                      <a:pt x="10946" y="17821"/>
                      <a:pt x="10841" y="17821"/>
                    </a:cubicBezTo>
                    <a:cubicBezTo>
                      <a:pt x="10816" y="17821"/>
                      <a:pt x="10790" y="17823"/>
                      <a:pt x="10761" y="17829"/>
                    </a:cubicBezTo>
                    <a:cubicBezTo>
                      <a:pt x="10700" y="17829"/>
                      <a:pt x="10700" y="17829"/>
                      <a:pt x="10730" y="17798"/>
                    </a:cubicBezTo>
                    <a:cubicBezTo>
                      <a:pt x="10687" y="17777"/>
                      <a:pt x="10675" y="17755"/>
                      <a:pt x="10649" y="17755"/>
                    </a:cubicBezTo>
                    <a:cubicBezTo>
                      <a:pt x="10639" y="17755"/>
                      <a:pt x="10626" y="17759"/>
                      <a:pt x="10609" y="17768"/>
                    </a:cubicBezTo>
                    <a:cubicBezTo>
                      <a:pt x="10585" y="17774"/>
                      <a:pt x="10560" y="17776"/>
                      <a:pt x="10533" y="17776"/>
                    </a:cubicBezTo>
                    <a:cubicBezTo>
                      <a:pt x="10420" y="17776"/>
                      <a:pt x="10281" y="17732"/>
                      <a:pt x="10183" y="17707"/>
                    </a:cubicBezTo>
                    <a:cubicBezTo>
                      <a:pt x="10153" y="17692"/>
                      <a:pt x="10122" y="17684"/>
                      <a:pt x="10099" y="17684"/>
                    </a:cubicBezTo>
                    <a:cubicBezTo>
                      <a:pt x="10077" y="17684"/>
                      <a:pt x="10061" y="17692"/>
                      <a:pt x="10061" y="17707"/>
                    </a:cubicBezTo>
                    <a:cubicBezTo>
                      <a:pt x="10061" y="17718"/>
                      <a:pt x="10061" y="17730"/>
                      <a:pt x="10061" y="17738"/>
                    </a:cubicBezTo>
                    <a:cubicBezTo>
                      <a:pt x="10028" y="17687"/>
                      <a:pt x="10013" y="17665"/>
                      <a:pt x="9996" y="17665"/>
                    </a:cubicBezTo>
                    <a:cubicBezTo>
                      <a:pt x="9982" y="17665"/>
                      <a:pt x="9967" y="17680"/>
                      <a:pt x="9940" y="17707"/>
                    </a:cubicBezTo>
                    <a:cubicBezTo>
                      <a:pt x="9940" y="17720"/>
                      <a:pt x="9929" y="17727"/>
                      <a:pt x="9917" y="17727"/>
                    </a:cubicBezTo>
                    <a:cubicBezTo>
                      <a:pt x="9900" y="17727"/>
                      <a:pt x="9879" y="17712"/>
                      <a:pt x="9879" y="17677"/>
                    </a:cubicBezTo>
                    <a:cubicBezTo>
                      <a:pt x="9818" y="17646"/>
                      <a:pt x="9788" y="17616"/>
                      <a:pt x="9788" y="17616"/>
                    </a:cubicBezTo>
                    <a:cubicBezTo>
                      <a:pt x="9727" y="17616"/>
                      <a:pt x="9423" y="17555"/>
                      <a:pt x="9119" y="17495"/>
                    </a:cubicBezTo>
                    <a:cubicBezTo>
                      <a:pt x="8739" y="17368"/>
                      <a:pt x="8570" y="17305"/>
                      <a:pt x="8525" y="17305"/>
                    </a:cubicBezTo>
                    <a:cubicBezTo>
                      <a:pt x="8516" y="17305"/>
                      <a:pt x="8511" y="17307"/>
                      <a:pt x="8511" y="17312"/>
                    </a:cubicBezTo>
                    <a:cubicBezTo>
                      <a:pt x="8420" y="17312"/>
                      <a:pt x="8420" y="17312"/>
                      <a:pt x="8390" y="17251"/>
                    </a:cubicBezTo>
                    <a:cubicBezTo>
                      <a:pt x="8329" y="17221"/>
                      <a:pt x="8299" y="17191"/>
                      <a:pt x="8238" y="17160"/>
                    </a:cubicBezTo>
                    <a:cubicBezTo>
                      <a:pt x="8177" y="17160"/>
                      <a:pt x="8116" y="17130"/>
                      <a:pt x="8116" y="17099"/>
                    </a:cubicBezTo>
                    <a:cubicBezTo>
                      <a:pt x="8055" y="17099"/>
                      <a:pt x="8055" y="17099"/>
                      <a:pt x="7995" y="17069"/>
                    </a:cubicBezTo>
                    <a:cubicBezTo>
                      <a:pt x="8025" y="17039"/>
                      <a:pt x="7964" y="17039"/>
                      <a:pt x="7903" y="17039"/>
                    </a:cubicBezTo>
                    <a:cubicBezTo>
                      <a:pt x="7866" y="17051"/>
                      <a:pt x="7844" y="17059"/>
                      <a:pt x="7833" y="17059"/>
                    </a:cubicBezTo>
                    <a:cubicBezTo>
                      <a:pt x="7817" y="17059"/>
                      <a:pt x="7825" y="17044"/>
                      <a:pt x="7843" y="17008"/>
                    </a:cubicBezTo>
                    <a:cubicBezTo>
                      <a:pt x="7869" y="16982"/>
                      <a:pt x="7760" y="16911"/>
                      <a:pt x="7748" y="16911"/>
                    </a:cubicBezTo>
                    <a:lnTo>
                      <a:pt x="7748" y="16911"/>
                    </a:lnTo>
                    <a:cubicBezTo>
                      <a:pt x="7746" y="16911"/>
                      <a:pt x="7747" y="16913"/>
                      <a:pt x="7751" y="16917"/>
                    </a:cubicBezTo>
                    <a:cubicBezTo>
                      <a:pt x="7741" y="16927"/>
                      <a:pt x="7724" y="16930"/>
                      <a:pt x="7704" y="16930"/>
                    </a:cubicBezTo>
                    <a:cubicBezTo>
                      <a:pt x="7664" y="16930"/>
                      <a:pt x="7610" y="16917"/>
                      <a:pt x="7569" y="16917"/>
                    </a:cubicBezTo>
                    <a:cubicBezTo>
                      <a:pt x="7508" y="16887"/>
                      <a:pt x="7447" y="16856"/>
                      <a:pt x="7447" y="16826"/>
                    </a:cubicBezTo>
                    <a:cubicBezTo>
                      <a:pt x="7417" y="16765"/>
                      <a:pt x="7144" y="16674"/>
                      <a:pt x="7083" y="16674"/>
                    </a:cubicBezTo>
                    <a:cubicBezTo>
                      <a:pt x="7074" y="16683"/>
                      <a:pt x="7062" y="16686"/>
                      <a:pt x="7051" y="16686"/>
                    </a:cubicBezTo>
                    <a:cubicBezTo>
                      <a:pt x="7025" y="16686"/>
                      <a:pt x="7000" y="16665"/>
                      <a:pt x="7022" y="16643"/>
                    </a:cubicBezTo>
                    <a:cubicBezTo>
                      <a:pt x="7022" y="16613"/>
                      <a:pt x="6992" y="16613"/>
                      <a:pt x="6931" y="16583"/>
                    </a:cubicBezTo>
                    <a:cubicBezTo>
                      <a:pt x="6870" y="16583"/>
                      <a:pt x="6870" y="16552"/>
                      <a:pt x="6900" y="16522"/>
                    </a:cubicBezTo>
                    <a:cubicBezTo>
                      <a:pt x="6961" y="16522"/>
                      <a:pt x="6900" y="16491"/>
                      <a:pt x="6809" y="16431"/>
                    </a:cubicBezTo>
                    <a:cubicBezTo>
                      <a:pt x="6718" y="16431"/>
                      <a:pt x="6536" y="16309"/>
                      <a:pt x="6384" y="16218"/>
                    </a:cubicBezTo>
                    <a:cubicBezTo>
                      <a:pt x="6110" y="16066"/>
                      <a:pt x="6049" y="16066"/>
                      <a:pt x="5897" y="16036"/>
                    </a:cubicBezTo>
                    <a:lnTo>
                      <a:pt x="5836" y="16066"/>
                    </a:lnTo>
                    <a:lnTo>
                      <a:pt x="5836" y="16066"/>
                    </a:lnTo>
                    <a:lnTo>
                      <a:pt x="5867" y="16005"/>
                    </a:lnTo>
                    <a:cubicBezTo>
                      <a:pt x="5867" y="15975"/>
                      <a:pt x="5867" y="15884"/>
                      <a:pt x="5867" y="15884"/>
                    </a:cubicBezTo>
                    <a:cubicBezTo>
                      <a:pt x="5849" y="15875"/>
                      <a:pt x="5836" y="15871"/>
                      <a:pt x="5827" y="15871"/>
                    </a:cubicBezTo>
                    <a:cubicBezTo>
                      <a:pt x="5803" y="15871"/>
                      <a:pt x="5797" y="15892"/>
                      <a:pt x="5776" y="15914"/>
                    </a:cubicBezTo>
                    <a:cubicBezTo>
                      <a:pt x="5776" y="15922"/>
                      <a:pt x="5772" y="15925"/>
                      <a:pt x="5765" y="15925"/>
                    </a:cubicBezTo>
                    <a:cubicBezTo>
                      <a:pt x="5743" y="15925"/>
                      <a:pt x="5692" y="15891"/>
                      <a:pt x="5624" y="15823"/>
                    </a:cubicBezTo>
                    <a:cubicBezTo>
                      <a:pt x="5563" y="15732"/>
                      <a:pt x="5502" y="15701"/>
                      <a:pt x="5441" y="15671"/>
                    </a:cubicBezTo>
                    <a:cubicBezTo>
                      <a:pt x="5381" y="15640"/>
                      <a:pt x="5350" y="15610"/>
                      <a:pt x="5320" y="15549"/>
                    </a:cubicBezTo>
                    <a:cubicBezTo>
                      <a:pt x="5259" y="15519"/>
                      <a:pt x="5259" y="15519"/>
                      <a:pt x="5259" y="15519"/>
                    </a:cubicBezTo>
                    <a:cubicBezTo>
                      <a:pt x="5251" y="15527"/>
                      <a:pt x="5240" y="15531"/>
                      <a:pt x="5229" y="15531"/>
                    </a:cubicBezTo>
                    <a:cubicBezTo>
                      <a:pt x="5198" y="15531"/>
                      <a:pt x="5160" y="15502"/>
                      <a:pt x="5137" y="15458"/>
                    </a:cubicBezTo>
                    <a:cubicBezTo>
                      <a:pt x="5137" y="15367"/>
                      <a:pt x="5016" y="15276"/>
                      <a:pt x="4985" y="15276"/>
                    </a:cubicBezTo>
                    <a:cubicBezTo>
                      <a:pt x="4977" y="15285"/>
                      <a:pt x="4968" y="15288"/>
                      <a:pt x="4958" y="15288"/>
                    </a:cubicBezTo>
                    <a:cubicBezTo>
                      <a:pt x="4935" y="15288"/>
                      <a:pt x="4907" y="15267"/>
                      <a:pt x="4864" y="15245"/>
                    </a:cubicBezTo>
                    <a:cubicBezTo>
                      <a:pt x="4833" y="15215"/>
                      <a:pt x="4773" y="15154"/>
                      <a:pt x="4712" y="15154"/>
                    </a:cubicBezTo>
                    <a:cubicBezTo>
                      <a:pt x="4651" y="15124"/>
                      <a:pt x="4621" y="15063"/>
                      <a:pt x="4621" y="15063"/>
                    </a:cubicBezTo>
                    <a:cubicBezTo>
                      <a:pt x="4595" y="15050"/>
                      <a:pt x="4596" y="15043"/>
                      <a:pt x="4608" y="15043"/>
                    </a:cubicBezTo>
                    <a:cubicBezTo>
                      <a:pt x="4625" y="15043"/>
                      <a:pt x="4664" y="15058"/>
                      <a:pt x="4681" y="15093"/>
                    </a:cubicBezTo>
                    <a:lnTo>
                      <a:pt x="4651" y="15032"/>
                    </a:lnTo>
                    <a:cubicBezTo>
                      <a:pt x="4560" y="14941"/>
                      <a:pt x="4529" y="14911"/>
                      <a:pt x="4469" y="14880"/>
                    </a:cubicBezTo>
                    <a:cubicBezTo>
                      <a:pt x="4431" y="14893"/>
                      <a:pt x="4409" y="14900"/>
                      <a:pt x="4398" y="14900"/>
                    </a:cubicBezTo>
                    <a:cubicBezTo>
                      <a:pt x="4383" y="14900"/>
                      <a:pt x="4390" y="14886"/>
                      <a:pt x="4408" y="14850"/>
                    </a:cubicBezTo>
                    <a:cubicBezTo>
                      <a:pt x="4438" y="14820"/>
                      <a:pt x="4408" y="14759"/>
                      <a:pt x="4347" y="14759"/>
                    </a:cubicBezTo>
                    <a:cubicBezTo>
                      <a:pt x="4256" y="14759"/>
                      <a:pt x="4226" y="14698"/>
                      <a:pt x="4256" y="14668"/>
                    </a:cubicBezTo>
                    <a:cubicBezTo>
                      <a:pt x="4347" y="14668"/>
                      <a:pt x="4347" y="14668"/>
                      <a:pt x="4134" y="14546"/>
                    </a:cubicBezTo>
                    <a:cubicBezTo>
                      <a:pt x="4043" y="14455"/>
                      <a:pt x="3861" y="14303"/>
                      <a:pt x="3739" y="14181"/>
                    </a:cubicBezTo>
                    <a:cubicBezTo>
                      <a:pt x="3557" y="13999"/>
                      <a:pt x="3496" y="13908"/>
                      <a:pt x="3496" y="13847"/>
                    </a:cubicBezTo>
                    <a:cubicBezTo>
                      <a:pt x="3515" y="13809"/>
                      <a:pt x="3510" y="13784"/>
                      <a:pt x="3504" y="13784"/>
                    </a:cubicBezTo>
                    <a:lnTo>
                      <a:pt x="3504" y="13784"/>
                    </a:lnTo>
                    <a:cubicBezTo>
                      <a:pt x="3500" y="13784"/>
                      <a:pt x="3496" y="13793"/>
                      <a:pt x="3496" y="13817"/>
                    </a:cubicBezTo>
                    <a:cubicBezTo>
                      <a:pt x="3488" y="13833"/>
                      <a:pt x="3478" y="13840"/>
                      <a:pt x="3465" y="13840"/>
                    </a:cubicBezTo>
                    <a:cubicBezTo>
                      <a:pt x="3431" y="13840"/>
                      <a:pt x="3380" y="13784"/>
                      <a:pt x="3314" y="13695"/>
                    </a:cubicBezTo>
                    <a:cubicBezTo>
                      <a:pt x="3192" y="13513"/>
                      <a:pt x="3101" y="13452"/>
                      <a:pt x="3040" y="13421"/>
                    </a:cubicBezTo>
                    <a:lnTo>
                      <a:pt x="3040" y="13421"/>
                    </a:lnTo>
                    <a:cubicBezTo>
                      <a:pt x="3070" y="13482"/>
                      <a:pt x="3131" y="13513"/>
                      <a:pt x="3131" y="13513"/>
                    </a:cubicBezTo>
                    <a:cubicBezTo>
                      <a:pt x="3115" y="13529"/>
                      <a:pt x="3101" y="13537"/>
                      <a:pt x="3088" y="13537"/>
                    </a:cubicBezTo>
                    <a:cubicBezTo>
                      <a:pt x="3052" y="13537"/>
                      <a:pt x="3024" y="13480"/>
                      <a:pt x="2979" y="13391"/>
                    </a:cubicBezTo>
                    <a:cubicBezTo>
                      <a:pt x="2949" y="13330"/>
                      <a:pt x="2979" y="13330"/>
                      <a:pt x="3010" y="13300"/>
                    </a:cubicBezTo>
                    <a:cubicBezTo>
                      <a:pt x="3040" y="13300"/>
                      <a:pt x="3010" y="13209"/>
                      <a:pt x="2979" y="13178"/>
                    </a:cubicBezTo>
                    <a:cubicBezTo>
                      <a:pt x="2961" y="13141"/>
                      <a:pt x="2942" y="13115"/>
                      <a:pt x="2930" y="13115"/>
                    </a:cubicBezTo>
                    <a:cubicBezTo>
                      <a:pt x="2923" y="13115"/>
                      <a:pt x="2919" y="13125"/>
                      <a:pt x="2919" y="13148"/>
                    </a:cubicBezTo>
                    <a:cubicBezTo>
                      <a:pt x="2888" y="13148"/>
                      <a:pt x="2888" y="13148"/>
                      <a:pt x="2858" y="13118"/>
                    </a:cubicBezTo>
                    <a:cubicBezTo>
                      <a:pt x="2827" y="13057"/>
                      <a:pt x="2767" y="13026"/>
                      <a:pt x="2706" y="12996"/>
                    </a:cubicBezTo>
                    <a:cubicBezTo>
                      <a:pt x="2675" y="12996"/>
                      <a:pt x="2645" y="12966"/>
                      <a:pt x="2615" y="12905"/>
                    </a:cubicBezTo>
                    <a:cubicBezTo>
                      <a:pt x="2615" y="12844"/>
                      <a:pt x="2554" y="12753"/>
                      <a:pt x="2554" y="12753"/>
                    </a:cubicBezTo>
                    <a:lnTo>
                      <a:pt x="2584" y="12722"/>
                    </a:lnTo>
                    <a:cubicBezTo>
                      <a:pt x="2584" y="12692"/>
                      <a:pt x="2584" y="12631"/>
                      <a:pt x="2584" y="12631"/>
                    </a:cubicBezTo>
                    <a:cubicBezTo>
                      <a:pt x="2554" y="12601"/>
                      <a:pt x="2523" y="12601"/>
                      <a:pt x="2523" y="12601"/>
                    </a:cubicBezTo>
                    <a:cubicBezTo>
                      <a:pt x="2523" y="12601"/>
                      <a:pt x="2523" y="12601"/>
                      <a:pt x="2522" y="12601"/>
                    </a:cubicBezTo>
                    <a:cubicBezTo>
                      <a:pt x="2475" y="12601"/>
                      <a:pt x="1763" y="11413"/>
                      <a:pt x="1703" y="11233"/>
                    </a:cubicBezTo>
                    <a:cubicBezTo>
                      <a:pt x="1678" y="11134"/>
                      <a:pt x="1633" y="10996"/>
                      <a:pt x="1617" y="10996"/>
                    </a:cubicBezTo>
                    <a:cubicBezTo>
                      <a:pt x="1614" y="10996"/>
                      <a:pt x="1611" y="11003"/>
                      <a:pt x="1611" y="11020"/>
                    </a:cubicBezTo>
                    <a:cubicBezTo>
                      <a:pt x="1581" y="11020"/>
                      <a:pt x="1551" y="10959"/>
                      <a:pt x="1490" y="10838"/>
                    </a:cubicBezTo>
                    <a:cubicBezTo>
                      <a:pt x="1460" y="10747"/>
                      <a:pt x="1368" y="10595"/>
                      <a:pt x="1308" y="10412"/>
                    </a:cubicBezTo>
                    <a:cubicBezTo>
                      <a:pt x="1156" y="10017"/>
                      <a:pt x="1064" y="9744"/>
                      <a:pt x="1034" y="9744"/>
                    </a:cubicBezTo>
                    <a:lnTo>
                      <a:pt x="973" y="9592"/>
                    </a:lnTo>
                    <a:cubicBezTo>
                      <a:pt x="943" y="9470"/>
                      <a:pt x="882" y="9348"/>
                      <a:pt x="852" y="9288"/>
                    </a:cubicBezTo>
                    <a:cubicBezTo>
                      <a:pt x="831" y="9267"/>
                      <a:pt x="810" y="9231"/>
                      <a:pt x="819" y="9231"/>
                    </a:cubicBezTo>
                    <a:cubicBezTo>
                      <a:pt x="823" y="9231"/>
                      <a:pt x="833" y="9238"/>
                      <a:pt x="852" y="9257"/>
                    </a:cubicBezTo>
                    <a:cubicBezTo>
                      <a:pt x="882" y="9227"/>
                      <a:pt x="912" y="9227"/>
                      <a:pt x="882" y="9166"/>
                    </a:cubicBezTo>
                    <a:cubicBezTo>
                      <a:pt x="862" y="9085"/>
                      <a:pt x="841" y="9072"/>
                      <a:pt x="821" y="9072"/>
                    </a:cubicBezTo>
                    <a:cubicBezTo>
                      <a:pt x="811" y="9072"/>
                      <a:pt x="801" y="9075"/>
                      <a:pt x="791" y="9075"/>
                    </a:cubicBezTo>
                    <a:cubicBezTo>
                      <a:pt x="760" y="9075"/>
                      <a:pt x="760" y="9014"/>
                      <a:pt x="760" y="9014"/>
                    </a:cubicBezTo>
                    <a:cubicBezTo>
                      <a:pt x="730" y="8953"/>
                      <a:pt x="730" y="8953"/>
                      <a:pt x="760" y="8953"/>
                    </a:cubicBezTo>
                    <a:cubicBezTo>
                      <a:pt x="791" y="8953"/>
                      <a:pt x="821" y="8923"/>
                      <a:pt x="821" y="8923"/>
                    </a:cubicBezTo>
                    <a:lnTo>
                      <a:pt x="821" y="8893"/>
                    </a:lnTo>
                    <a:cubicBezTo>
                      <a:pt x="791" y="8893"/>
                      <a:pt x="760" y="8832"/>
                      <a:pt x="760" y="8832"/>
                    </a:cubicBezTo>
                    <a:cubicBezTo>
                      <a:pt x="760" y="8771"/>
                      <a:pt x="760" y="8771"/>
                      <a:pt x="821" y="8771"/>
                    </a:cubicBezTo>
                    <a:cubicBezTo>
                      <a:pt x="882" y="8741"/>
                      <a:pt x="852" y="8680"/>
                      <a:pt x="791" y="8649"/>
                    </a:cubicBezTo>
                    <a:lnTo>
                      <a:pt x="730" y="8528"/>
                    </a:lnTo>
                    <a:cubicBezTo>
                      <a:pt x="791" y="8467"/>
                      <a:pt x="700" y="8345"/>
                      <a:pt x="639" y="8315"/>
                    </a:cubicBezTo>
                    <a:cubicBezTo>
                      <a:pt x="700" y="8224"/>
                      <a:pt x="700" y="8163"/>
                      <a:pt x="608" y="8133"/>
                    </a:cubicBezTo>
                    <a:cubicBezTo>
                      <a:pt x="578" y="8133"/>
                      <a:pt x="578" y="8072"/>
                      <a:pt x="578" y="8011"/>
                    </a:cubicBezTo>
                    <a:cubicBezTo>
                      <a:pt x="608" y="7950"/>
                      <a:pt x="608" y="7889"/>
                      <a:pt x="578" y="7768"/>
                    </a:cubicBezTo>
                    <a:cubicBezTo>
                      <a:pt x="548" y="7707"/>
                      <a:pt x="487" y="7282"/>
                      <a:pt x="426" y="6826"/>
                    </a:cubicBezTo>
                    <a:cubicBezTo>
                      <a:pt x="396" y="6279"/>
                      <a:pt x="396" y="5914"/>
                      <a:pt x="365" y="5914"/>
                    </a:cubicBezTo>
                    <a:cubicBezTo>
                      <a:pt x="365" y="5853"/>
                      <a:pt x="365" y="5853"/>
                      <a:pt x="396" y="5792"/>
                    </a:cubicBezTo>
                    <a:cubicBezTo>
                      <a:pt x="426" y="5792"/>
                      <a:pt x="426" y="5731"/>
                      <a:pt x="365" y="5671"/>
                    </a:cubicBezTo>
                    <a:cubicBezTo>
                      <a:pt x="335" y="5610"/>
                      <a:pt x="304" y="5610"/>
                      <a:pt x="365" y="5610"/>
                    </a:cubicBezTo>
                    <a:cubicBezTo>
                      <a:pt x="396" y="5610"/>
                      <a:pt x="396" y="5488"/>
                      <a:pt x="426" y="5245"/>
                    </a:cubicBezTo>
                    <a:cubicBezTo>
                      <a:pt x="426" y="5063"/>
                      <a:pt x="426" y="4850"/>
                      <a:pt x="396" y="4850"/>
                    </a:cubicBezTo>
                    <a:cubicBezTo>
                      <a:pt x="378" y="4779"/>
                      <a:pt x="370" y="4749"/>
                      <a:pt x="374" y="4749"/>
                    </a:cubicBezTo>
                    <a:lnTo>
                      <a:pt x="374" y="4749"/>
                    </a:lnTo>
                    <a:cubicBezTo>
                      <a:pt x="376" y="4749"/>
                      <a:pt x="383" y="4764"/>
                      <a:pt x="396" y="4789"/>
                    </a:cubicBezTo>
                    <a:cubicBezTo>
                      <a:pt x="401" y="4795"/>
                      <a:pt x="406" y="4797"/>
                      <a:pt x="412" y="4797"/>
                    </a:cubicBezTo>
                    <a:cubicBezTo>
                      <a:pt x="466" y="4797"/>
                      <a:pt x="512" y="4530"/>
                      <a:pt x="456" y="4364"/>
                    </a:cubicBezTo>
                    <a:cubicBezTo>
                      <a:pt x="456" y="4303"/>
                      <a:pt x="456" y="4242"/>
                      <a:pt x="487" y="4242"/>
                    </a:cubicBezTo>
                    <a:cubicBezTo>
                      <a:pt x="487" y="4181"/>
                      <a:pt x="487" y="4120"/>
                      <a:pt x="456" y="3938"/>
                    </a:cubicBezTo>
                    <a:cubicBezTo>
                      <a:pt x="456" y="3877"/>
                      <a:pt x="487" y="3634"/>
                      <a:pt x="487" y="3513"/>
                    </a:cubicBezTo>
                    <a:cubicBezTo>
                      <a:pt x="487" y="3421"/>
                      <a:pt x="456" y="3300"/>
                      <a:pt x="456" y="3300"/>
                    </a:cubicBezTo>
                    <a:cubicBezTo>
                      <a:pt x="456" y="3278"/>
                      <a:pt x="456" y="3255"/>
                      <a:pt x="456" y="3239"/>
                    </a:cubicBezTo>
                    <a:cubicBezTo>
                      <a:pt x="487" y="3239"/>
                      <a:pt x="487" y="2935"/>
                      <a:pt x="517" y="2509"/>
                    </a:cubicBezTo>
                    <a:cubicBezTo>
                      <a:pt x="517" y="2084"/>
                      <a:pt x="548" y="1750"/>
                      <a:pt x="578" y="1689"/>
                    </a:cubicBezTo>
                    <a:cubicBezTo>
                      <a:pt x="578" y="1689"/>
                      <a:pt x="578" y="1628"/>
                      <a:pt x="548" y="1567"/>
                    </a:cubicBezTo>
                    <a:cubicBezTo>
                      <a:pt x="487" y="1506"/>
                      <a:pt x="487" y="1446"/>
                      <a:pt x="517" y="1385"/>
                    </a:cubicBezTo>
                    <a:cubicBezTo>
                      <a:pt x="578" y="1324"/>
                      <a:pt x="608" y="1081"/>
                      <a:pt x="517" y="1020"/>
                    </a:cubicBezTo>
                    <a:lnTo>
                      <a:pt x="578" y="1020"/>
                    </a:lnTo>
                    <a:cubicBezTo>
                      <a:pt x="639" y="959"/>
                      <a:pt x="608" y="777"/>
                      <a:pt x="548" y="716"/>
                    </a:cubicBezTo>
                    <a:cubicBezTo>
                      <a:pt x="578" y="655"/>
                      <a:pt x="608" y="595"/>
                      <a:pt x="578" y="534"/>
                    </a:cubicBezTo>
                    <a:cubicBezTo>
                      <a:pt x="578" y="473"/>
                      <a:pt x="578" y="473"/>
                      <a:pt x="639" y="473"/>
                    </a:cubicBezTo>
                    <a:cubicBezTo>
                      <a:pt x="669" y="473"/>
                      <a:pt x="692" y="481"/>
                      <a:pt x="707" y="481"/>
                    </a:cubicBezTo>
                    <a:cubicBezTo>
                      <a:pt x="722" y="481"/>
                      <a:pt x="730" y="473"/>
                      <a:pt x="730" y="443"/>
                    </a:cubicBezTo>
                    <a:cubicBezTo>
                      <a:pt x="730" y="382"/>
                      <a:pt x="700" y="382"/>
                      <a:pt x="669" y="382"/>
                    </a:cubicBezTo>
                    <a:cubicBezTo>
                      <a:pt x="669" y="382"/>
                      <a:pt x="669" y="321"/>
                      <a:pt x="669" y="260"/>
                    </a:cubicBezTo>
                    <a:cubicBezTo>
                      <a:pt x="669" y="260"/>
                      <a:pt x="669" y="199"/>
                      <a:pt x="639" y="199"/>
                    </a:cubicBezTo>
                    <a:cubicBezTo>
                      <a:pt x="608" y="199"/>
                      <a:pt x="608" y="139"/>
                      <a:pt x="608" y="78"/>
                    </a:cubicBezTo>
                    <a:cubicBezTo>
                      <a:pt x="629" y="78"/>
                      <a:pt x="622" y="51"/>
                      <a:pt x="606" y="51"/>
                    </a:cubicBezTo>
                    <a:cubicBezTo>
                      <a:pt x="598" y="51"/>
                      <a:pt x="588" y="58"/>
                      <a:pt x="578" y="78"/>
                    </a:cubicBezTo>
                    <a:cubicBezTo>
                      <a:pt x="517" y="78"/>
                      <a:pt x="487" y="78"/>
                      <a:pt x="487" y="17"/>
                    </a:cubicBezTo>
                    <a:lnTo>
                      <a:pt x="426" y="17"/>
                    </a:lnTo>
                    <a:cubicBezTo>
                      <a:pt x="406" y="7"/>
                      <a:pt x="389" y="0"/>
                      <a:pt x="3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1"/>
              <p:cNvSpPr/>
              <p:nvPr/>
            </p:nvSpPr>
            <p:spPr>
              <a:xfrm>
                <a:off x="6595625" y="1527275"/>
                <a:ext cx="209525" cy="444850"/>
              </a:xfrm>
              <a:custGeom>
                <a:rect b="b" l="l" r="r" t="t"/>
                <a:pathLst>
                  <a:path extrusionOk="0" h="17794" w="8381">
                    <a:moveTo>
                      <a:pt x="639" y="411"/>
                    </a:moveTo>
                    <a:lnTo>
                      <a:pt x="639" y="441"/>
                    </a:lnTo>
                    <a:cubicBezTo>
                      <a:pt x="639" y="472"/>
                      <a:pt x="669" y="472"/>
                      <a:pt x="699" y="502"/>
                    </a:cubicBezTo>
                    <a:lnTo>
                      <a:pt x="699" y="472"/>
                    </a:lnTo>
                    <a:cubicBezTo>
                      <a:pt x="699" y="472"/>
                      <a:pt x="669" y="441"/>
                      <a:pt x="639" y="411"/>
                    </a:cubicBezTo>
                    <a:close/>
                    <a:moveTo>
                      <a:pt x="1186" y="502"/>
                    </a:moveTo>
                    <a:cubicBezTo>
                      <a:pt x="1216" y="502"/>
                      <a:pt x="1216" y="532"/>
                      <a:pt x="1216" y="563"/>
                    </a:cubicBezTo>
                    <a:cubicBezTo>
                      <a:pt x="1216" y="593"/>
                      <a:pt x="1216" y="593"/>
                      <a:pt x="1186" y="593"/>
                    </a:cubicBezTo>
                    <a:cubicBezTo>
                      <a:pt x="1186" y="593"/>
                      <a:pt x="1155" y="563"/>
                      <a:pt x="1155" y="532"/>
                    </a:cubicBezTo>
                    <a:lnTo>
                      <a:pt x="1186" y="502"/>
                    </a:lnTo>
                    <a:close/>
                    <a:moveTo>
                      <a:pt x="1174" y="847"/>
                    </a:moveTo>
                    <a:cubicBezTo>
                      <a:pt x="1186" y="847"/>
                      <a:pt x="1186" y="862"/>
                      <a:pt x="1186" y="897"/>
                    </a:cubicBezTo>
                    <a:cubicBezTo>
                      <a:pt x="1186" y="928"/>
                      <a:pt x="1186" y="958"/>
                      <a:pt x="1155" y="958"/>
                    </a:cubicBezTo>
                    <a:lnTo>
                      <a:pt x="1155" y="928"/>
                    </a:lnTo>
                    <a:cubicBezTo>
                      <a:pt x="1176" y="928"/>
                      <a:pt x="1169" y="914"/>
                      <a:pt x="1153" y="914"/>
                    </a:cubicBezTo>
                    <a:cubicBezTo>
                      <a:pt x="1145" y="914"/>
                      <a:pt x="1135" y="917"/>
                      <a:pt x="1125" y="928"/>
                    </a:cubicBezTo>
                    <a:lnTo>
                      <a:pt x="1064" y="928"/>
                    </a:lnTo>
                    <a:cubicBezTo>
                      <a:pt x="1064" y="897"/>
                      <a:pt x="1095" y="867"/>
                      <a:pt x="1125" y="867"/>
                    </a:cubicBezTo>
                    <a:cubicBezTo>
                      <a:pt x="1150" y="854"/>
                      <a:pt x="1165" y="847"/>
                      <a:pt x="1174" y="847"/>
                    </a:cubicBezTo>
                    <a:close/>
                    <a:moveTo>
                      <a:pt x="1368" y="958"/>
                    </a:moveTo>
                    <a:lnTo>
                      <a:pt x="1338" y="988"/>
                    </a:lnTo>
                    <a:lnTo>
                      <a:pt x="1338" y="1019"/>
                    </a:lnTo>
                    <a:cubicBezTo>
                      <a:pt x="1368" y="1019"/>
                      <a:pt x="1368" y="1019"/>
                      <a:pt x="1368" y="988"/>
                    </a:cubicBezTo>
                    <a:lnTo>
                      <a:pt x="1368" y="958"/>
                    </a:lnTo>
                    <a:close/>
                    <a:moveTo>
                      <a:pt x="912" y="2478"/>
                    </a:moveTo>
                    <a:cubicBezTo>
                      <a:pt x="943" y="2478"/>
                      <a:pt x="973" y="2539"/>
                      <a:pt x="973" y="2569"/>
                    </a:cubicBezTo>
                    <a:cubicBezTo>
                      <a:pt x="973" y="2582"/>
                      <a:pt x="968" y="2589"/>
                      <a:pt x="960" y="2589"/>
                    </a:cubicBezTo>
                    <a:cubicBezTo>
                      <a:pt x="948" y="2589"/>
                      <a:pt x="930" y="2574"/>
                      <a:pt x="912" y="2539"/>
                    </a:cubicBezTo>
                    <a:cubicBezTo>
                      <a:pt x="912" y="2508"/>
                      <a:pt x="912" y="2478"/>
                      <a:pt x="912" y="2478"/>
                    </a:cubicBezTo>
                    <a:close/>
                    <a:moveTo>
                      <a:pt x="863" y="2648"/>
                    </a:moveTo>
                    <a:cubicBezTo>
                      <a:pt x="851" y="2648"/>
                      <a:pt x="851" y="2676"/>
                      <a:pt x="851" y="2721"/>
                    </a:cubicBezTo>
                    <a:cubicBezTo>
                      <a:pt x="851" y="2751"/>
                      <a:pt x="882" y="2782"/>
                      <a:pt x="882" y="2782"/>
                    </a:cubicBezTo>
                    <a:cubicBezTo>
                      <a:pt x="912" y="2782"/>
                      <a:pt x="912" y="2751"/>
                      <a:pt x="912" y="2721"/>
                    </a:cubicBezTo>
                    <a:cubicBezTo>
                      <a:pt x="943" y="2691"/>
                      <a:pt x="912" y="2660"/>
                      <a:pt x="882" y="2660"/>
                    </a:cubicBezTo>
                    <a:cubicBezTo>
                      <a:pt x="874" y="2652"/>
                      <a:pt x="868" y="2648"/>
                      <a:pt x="863" y="2648"/>
                    </a:cubicBezTo>
                    <a:close/>
                    <a:moveTo>
                      <a:pt x="1034" y="3906"/>
                    </a:moveTo>
                    <a:cubicBezTo>
                      <a:pt x="1064" y="3906"/>
                      <a:pt x="1064" y="3937"/>
                      <a:pt x="1064" y="3967"/>
                    </a:cubicBezTo>
                    <a:lnTo>
                      <a:pt x="1034" y="3967"/>
                    </a:lnTo>
                    <a:lnTo>
                      <a:pt x="1003" y="3937"/>
                    </a:lnTo>
                    <a:lnTo>
                      <a:pt x="1034" y="3906"/>
                    </a:lnTo>
                    <a:close/>
                    <a:moveTo>
                      <a:pt x="851" y="3998"/>
                    </a:moveTo>
                    <a:cubicBezTo>
                      <a:pt x="851" y="3998"/>
                      <a:pt x="882" y="4028"/>
                      <a:pt x="912" y="4028"/>
                    </a:cubicBezTo>
                    <a:cubicBezTo>
                      <a:pt x="989" y="4086"/>
                      <a:pt x="1018" y="4107"/>
                      <a:pt x="1005" y="4107"/>
                    </a:cubicBezTo>
                    <a:cubicBezTo>
                      <a:pt x="997" y="4107"/>
                      <a:pt x="976" y="4100"/>
                      <a:pt x="943" y="4089"/>
                    </a:cubicBezTo>
                    <a:cubicBezTo>
                      <a:pt x="912" y="4089"/>
                      <a:pt x="882" y="4089"/>
                      <a:pt x="851" y="4028"/>
                    </a:cubicBezTo>
                    <a:cubicBezTo>
                      <a:pt x="851" y="4028"/>
                      <a:pt x="851" y="3998"/>
                      <a:pt x="851" y="3998"/>
                    </a:cubicBezTo>
                    <a:close/>
                    <a:moveTo>
                      <a:pt x="951" y="4684"/>
                    </a:moveTo>
                    <a:cubicBezTo>
                      <a:pt x="966" y="4684"/>
                      <a:pt x="1000" y="4706"/>
                      <a:pt x="1064" y="4727"/>
                    </a:cubicBezTo>
                    <a:cubicBezTo>
                      <a:pt x="1082" y="4763"/>
                      <a:pt x="1089" y="4777"/>
                      <a:pt x="1074" y="4777"/>
                    </a:cubicBezTo>
                    <a:cubicBezTo>
                      <a:pt x="1063" y="4777"/>
                      <a:pt x="1041" y="4770"/>
                      <a:pt x="1003" y="4757"/>
                    </a:cubicBezTo>
                    <a:cubicBezTo>
                      <a:pt x="973" y="4727"/>
                      <a:pt x="943" y="4697"/>
                      <a:pt x="943" y="4697"/>
                    </a:cubicBezTo>
                    <a:cubicBezTo>
                      <a:pt x="943" y="4688"/>
                      <a:pt x="945" y="4684"/>
                      <a:pt x="951" y="4684"/>
                    </a:cubicBezTo>
                    <a:close/>
                    <a:moveTo>
                      <a:pt x="821" y="4909"/>
                    </a:moveTo>
                    <a:cubicBezTo>
                      <a:pt x="882" y="4909"/>
                      <a:pt x="912" y="4940"/>
                      <a:pt x="912" y="4940"/>
                    </a:cubicBezTo>
                    <a:lnTo>
                      <a:pt x="912" y="4970"/>
                    </a:lnTo>
                    <a:cubicBezTo>
                      <a:pt x="851" y="4970"/>
                      <a:pt x="821" y="4970"/>
                      <a:pt x="821" y="4940"/>
                    </a:cubicBezTo>
                    <a:lnTo>
                      <a:pt x="821" y="4909"/>
                    </a:lnTo>
                    <a:close/>
                    <a:moveTo>
                      <a:pt x="733" y="5479"/>
                    </a:moveTo>
                    <a:cubicBezTo>
                      <a:pt x="740" y="5479"/>
                      <a:pt x="760" y="5523"/>
                      <a:pt x="760" y="5548"/>
                    </a:cubicBezTo>
                    <a:lnTo>
                      <a:pt x="730" y="5548"/>
                    </a:lnTo>
                    <a:cubicBezTo>
                      <a:pt x="730" y="5517"/>
                      <a:pt x="699" y="5487"/>
                      <a:pt x="730" y="5487"/>
                    </a:cubicBezTo>
                    <a:cubicBezTo>
                      <a:pt x="730" y="5481"/>
                      <a:pt x="731" y="5479"/>
                      <a:pt x="733" y="5479"/>
                    </a:cubicBezTo>
                    <a:close/>
                    <a:moveTo>
                      <a:pt x="882" y="5730"/>
                    </a:moveTo>
                    <a:cubicBezTo>
                      <a:pt x="912" y="5730"/>
                      <a:pt x="943" y="5730"/>
                      <a:pt x="943" y="5760"/>
                    </a:cubicBezTo>
                    <a:cubicBezTo>
                      <a:pt x="964" y="5782"/>
                      <a:pt x="955" y="5803"/>
                      <a:pt x="927" y="5803"/>
                    </a:cubicBezTo>
                    <a:cubicBezTo>
                      <a:pt x="915" y="5803"/>
                      <a:pt x="900" y="5800"/>
                      <a:pt x="882" y="5791"/>
                    </a:cubicBezTo>
                    <a:cubicBezTo>
                      <a:pt x="882" y="5760"/>
                      <a:pt x="882" y="5760"/>
                      <a:pt x="882" y="5730"/>
                    </a:cubicBezTo>
                    <a:close/>
                    <a:moveTo>
                      <a:pt x="943" y="6004"/>
                    </a:moveTo>
                    <a:lnTo>
                      <a:pt x="943" y="6034"/>
                    </a:lnTo>
                    <a:cubicBezTo>
                      <a:pt x="943" y="6064"/>
                      <a:pt x="943" y="6064"/>
                      <a:pt x="912" y="6064"/>
                    </a:cubicBezTo>
                    <a:lnTo>
                      <a:pt x="912" y="6034"/>
                    </a:lnTo>
                    <a:lnTo>
                      <a:pt x="943" y="6004"/>
                    </a:lnTo>
                    <a:close/>
                    <a:moveTo>
                      <a:pt x="1003" y="6308"/>
                    </a:moveTo>
                    <a:cubicBezTo>
                      <a:pt x="973" y="6308"/>
                      <a:pt x="943" y="6338"/>
                      <a:pt x="943" y="6338"/>
                    </a:cubicBezTo>
                    <a:cubicBezTo>
                      <a:pt x="943" y="6368"/>
                      <a:pt x="973" y="6368"/>
                      <a:pt x="973" y="6368"/>
                    </a:cubicBezTo>
                    <a:cubicBezTo>
                      <a:pt x="973" y="6368"/>
                      <a:pt x="1003" y="6368"/>
                      <a:pt x="1003" y="6338"/>
                    </a:cubicBezTo>
                    <a:lnTo>
                      <a:pt x="1003" y="6308"/>
                    </a:lnTo>
                    <a:close/>
                    <a:moveTo>
                      <a:pt x="760" y="6490"/>
                    </a:moveTo>
                    <a:cubicBezTo>
                      <a:pt x="791" y="6490"/>
                      <a:pt x="791" y="6520"/>
                      <a:pt x="791" y="6520"/>
                    </a:cubicBezTo>
                    <a:cubicBezTo>
                      <a:pt x="791" y="6551"/>
                      <a:pt x="791" y="6551"/>
                      <a:pt x="760" y="6551"/>
                    </a:cubicBezTo>
                    <a:cubicBezTo>
                      <a:pt x="760" y="6551"/>
                      <a:pt x="730" y="6551"/>
                      <a:pt x="730" y="6520"/>
                    </a:cubicBezTo>
                    <a:cubicBezTo>
                      <a:pt x="730" y="6490"/>
                      <a:pt x="760" y="6490"/>
                      <a:pt x="760" y="6490"/>
                    </a:cubicBezTo>
                    <a:close/>
                    <a:moveTo>
                      <a:pt x="31" y="6794"/>
                    </a:moveTo>
                    <a:cubicBezTo>
                      <a:pt x="0" y="6794"/>
                      <a:pt x="0" y="6824"/>
                      <a:pt x="61" y="6855"/>
                    </a:cubicBezTo>
                    <a:lnTo>
                      <a:pt x="92" y="6855"/>
                    </a:lnTo>
                    <a:cubicBezTo>
                      <a:pt x="92" y="6855"/>
                      <a:pt x="61" y="6824"/>
                      <a:pt x="31" y="6794"/>
                    </a:cubicBezTo>
                    <a:close/>
                    <a:moveTo>
                      <a:pt x="1210" y="6835"/>
                    </a:moveTo>
                    <a:cubicBezTo>
                      <a:pt x="1206" y="6835"/>
                      <a:pt x="1198" y="6842"/>
                      <a:pt x="1186" y="6855"/>
                    </a:cubicBezTo>
                    <a:cubicBezTo>
                      <a:pt x="1186" y="6885"/>
                      <a:pt x="1186" y="6916"/>
                      <a:pt x="1186" y="6916"/>
                    </a:cubicBezTo>
                    <a:cubicBezTo>
                      <a:pt x="1216" y="6916"/>
                      <a:pt x="1216" y="6916"/>
                      <a:pt x="1216" y="6885"/>
                    </a:cubicBezTo>
                    <a:cubicBezTo>
                      <a:pt x="1216" y="6850"/>
                      <a:pt x="1216" y="6835"/>
                      <a:pt x="1210" y="6835"/>
                    </a:cubicBezTo>
                    <a:close/>
                    <a:moveTo>
                      <a:pt x="754" y="7017"/>
                    </a:moveTo>
                    <a:cubicBezTo>
                      <a:pt x="760" y="7017"/>
                      <a:pt x="760" y="7032"/>
                      <a:pt x="760" y="7067"/>
                    </a:cubicBezTo>
                    <a:cubicBezTo>
                      <a:pt x="760" y="7098"/>
                      <a:pt x="730" y="7098"/>
                      <a:pt x="730" y="7098"/>
                    </a:cubicBezTo>
                    <a:cubicBezTo>
                      <a:pt x="699" y="7067"/>
                      <a:pt x="730" y="7067"/>
                      <a:pt x="730" y="7037"/>
                    </a:cubicBezTo>
                    <a:cubicBezTo>
                      <a:pt x="742" y="7025"/>
                      <a:pt x="750" y="7017"/>
                      <a:pt x="754" y="7017"/>
                    </a:cubicBezTo>
                    <a:close/>
                    <a:moveTo>
                      <a:pt x="791" y="7523"/>
                    </a:moveTo>
                    <a:cubicBezTo>
                      <a:pt x="851" y="7523"/>
                      <a:pt x="821" y="7554"/>
                      <a:pt x="760" y="7584"/>
                    </a:cubicBezTo>
                    <a:cubicBezTo>
                      <a:pt x="730" y="7584"/>
                      <a:pt x="730" y="7584"/>
                      <a:pt x="730" y="7554"/>
                    </a:cubicBezTo>
                    <a:cubicBezTo>
                      <a:pt x="730" y="7554"/>
                      <a:pt x="760" y="7523"/>
                      <a:pt x="791" y="7523"/>
                    </a:cubicBezTo>
                    <a:close/>
                    <a:moveTo>
                      <a:pt x="760" y="7736"/>
                    </a:moveTo>
                    <a:lnTo>
                      <a:pt x="791" y="7767"/>
                    </a:lnTo>
                    <a:lnTo>
                      <a:pt x="791" y="7797"/>
                    </a:lnTo>
                    <a:cubicBezTo>
                      <a:pt x="760" y="7797"/>
                      <a:pt x="730" y="7797"/>
                      <a:pt x="730" y="7767"/>
                    </a:cubicBezTo>
                    <a:lnTo>
                      <a:pt x="760" y="7736"/>
                    </a:lnTo>
                    <a:close/>
                    <a:moveTo>
                      <a:pt x="578" y="9590"/>
                    </a:moveTo>
                    <a:lnTo>
                      <a:pt x="608" y="9621"/>
                    </a:lnTo>
                    <a:lnTo>
                      <a:pt x="608" y="9651"/>
                    </a:lnTo>
                    <a:cubicBezTo>
                      <a:pt x="578" y="9651"/>
                      <a:pt x="517" y="9651"/>
                      <a:pt x="547" y="9621"/>
                    </a:cubicBezTo>
                    <a:lnTo>
                      <a:pt x="578" y="9590"/>
                    </a:lnTo>
                    <a:close/>
                    <a:moveTo>
                      <a:pt x="504" y="10306"/>
                    </a:moveTo>
                    <a:cubicBezTo>
                      <a:pt x="524" y="10306"/>
                      <a:pt x="558" y="10320"/>
                      <a:pt x="578" y="10320"/>
                    </a:cubicBezTo>
                    <a:cubicBezTo>
                      <a:pt x="578" y="10350"/>
                      <a:pt x="578" y="10350"/>
                      <a:pt x="547" y="10350"/>
                    </a:cubicBezTo>
                    <a:cubicBezTo>
                      <a:pt x="517" y="10350"/>
                      <a:pt x="487" y="10320"/>
                      <a:pt x="487" y="10320"/>
                    </a:cubicBezTo>
                    <a:cubicBezTo>
                      <a:pt x="487" y="10310"/>
                      <a:pt x="493" y="10306"/>
                      <a:pt x="504" y="10306"/>
                    </a:cubicBezTo>
                    <a:close/>
                    <a:moveTo>
                      <a:pt x="730" y="10806"/>
                    </a:moveTo>
                    <a:cubicBezTo>
                      <a:pt x="760" y="10806"/>
                      <a:pt x="791" y="10837"/>
                      <a:pt x="791" y="10837"/>
                    </a:cubicBezTo>
                    <a:lnTo>
                      <a:pt x="791" y="10867"/>
                    </a:lnTo>
                    <a:cubicBezTo>
                      <a:pt x="760" y="10867"/>
                      <a:pt x="730" y="10867"/>
                      <a:pt x="730" y="10837"/>
                    </a:cubicBezTo>
                    <a:lnTo>
                      <a:pt x="730" y="10806"/>
                    </a:lnTo>
                    <a:close/>
                    <a:moveTo>
                      <a:pt x="547" y="11171"/>
                    </a:moveTo>
                    <a:lnTo>
                      <a:pt x="578" y="11201"/>
                    </a:lnTo>
                    <a:lnTo>
                      <a:pt x="578" y="11232"/>
                    </a:lnTo>
                    <a:cubicBezTo>
                      <a:pt x="517" y="11232"/>
                      <a:pt x="487" y="11232"/>
                      <a:pt x="487" y="11201"/>
                    </a:cubicBezTo>
                    <a:lnTo>
                      <a:pt x="547" y="11171"/>
                    </a:lnTo>
                    <a:close/>
                    <a:moveTo>
                      <a:pt x="391" y="13195"/>
                    </a:moveTo>
                    <a:cubicBezTo>
                      <a:pt x="411" y="13195"/>
                      <a:pt x="426" y="13216"/>
                      <a:pt x="426" y="13238"/>
                    </a:cubicBezTo>
                    <a:cubicBezTo>
                      <a:pt x="426" y="13299"/>
                      <a:pt x="426" y="13299"/>
                      <a:pt x="396" y="13299"/>
                    </a:cubicBezTo>
                    <a:cubicBezTo>
                      <a:pt x="365" y="13268"/>
                      <a:pt x="365" y="13238"/>
                      <a:pt x="365" y="13207"/>
                    </a:cubicBezTo>
                    <a:cubicBezTo>
                      <a:pt x="374" y="13198"/>
                      <a:pt x="383" y="13195"/>
                      <a:pt x="391" y="13195"/>
                    </a:cubicBezTo>
                    <a:close/>
                    <a:moveTo>
                      <a:pt x="396" y="14393"/>
                    </a:moveTo>
                    <a:lnTo>
                      <a:pt x="396" y="14423"/>
                    </a:lnTo>
                    <a:cubicBezTo>
                      <a:pt x="365" y="14423"/>
                      <a:pt x="335" y="14423"/>
                      <a:pt x="335" y="14393"/>
                    </a:cubicBezTo>
                    <a:close/>
                    <a:moveTo>
                      <a:pt x="1216" y="16247"/>
                    </a:moveTo>
                    <a:cubicBezTo>
                      <a:pt x="1203" y="16273"/>
                      <a:pt x="1196" y="16282"/>
                      <a:pt x="1194" y="16282"/>
                    </a:cubicBezTo>
                    <a:cubicBezTo>
                      <a:pt x="1191" y="16282"/>
                      <a:pt x="1199" y="16265"/>
                      <a:pt x="1216" y="16247"/>
                    </a:cubicBezTo>
                    <a:close/>
                    <a:moveTo>
                      <a:pt x="1306" y="16385"/>
                    </a:moveTo>
                    <a:cubicBezTo>
                      <a:pt x="1324" y="16385"/>
                      <a:pt x="1338" y="16399"/>
                      <a:pt x="1338" y="16399"/>
                    </a:cubicBezTo>
                    <a:cubicBezTo>
                      <a:pt x="1338" y="16399"/>
                      <a:pt x="1338" y="16399"/>
                      <a:pt x="1307" y="16429"/>
                    </a:cubicBezTo>
                    <a:cubicBezTo>
                      <a:pt x="1307" y="16429"/>
                      <a:pt x="1307" y="16443"/>
                      <a:pt x="1298" y="16443"/>
                    </a:cubicBezTo>
                    <a:cubicBezTo>
                      <a:pt x="1294" y="16443"/>
                      <a:pt x="1287" y="16439"/>
                      <a:pt x="1277" y="16429"/>
                    </a:cubicBezTo>
                    <a:lnTo>
                      <a:pt x="1277" y="16399"/>
                    </a:lnTo>
                    <a:cubicBezTo>
                      <a:pt x="1287" y="16389"/>
                      <a:pt x="1297" y="16385"/>
                      <a:pt x="1306" y="16385"/>
                    </a:cubicBezTo>
                    <a:close/>
                    <a:moveTo>
                      <a:pt x="8153" y="16709"/>
                    </a:moveTo>
                    <a:cubicBezTo>
                      <a:pt x="8174" y="16709"/>
                      <a:pt x="8168" y="16759"/>
                      <a:pt x="8146" y="16824"/>
                    </a:cubicBezTo>
                    <a:cubicBezTo>
                      <a:pt x="8131" y="16855"/>
                      <a:pt x="8124" y="16870"/>
                      <a:pt x="8120" y="16870"/>
                    </a:cubicBezTo>
                    <a:cubicBezTo>
                      <a:pt x="8116" y="16870"/>
                      <a:pt x="8116" y="16855"/>
                      <a:pt x="8116" y="16824"/>
                    </a:cubicBezTo>
                    <a:cubicBezTo>
                      <a:pt x="8116" y="16794"/>
                      <a:pt x="8086" y="16733"/>
                      <a:pt x="8116" y="16733"/>
                    </a:cubicBezTo>
                    <a:cubicBezTo>
                      <a:pt x="8133" y="16716"/>
                      <a:pt x="8145" y="16709"/>
                      <a:pt x="8153" y="16709"/>
                    </a:cubicBezTo>
                    <a:close/>
                    <a:moveTo>
                      <a:pt x="1551" y="16885"/>
                    </a:moveTo>
                    <a:cubicBezTo>
                      <a:pt x="1581" y="16885"/>
                      <a:pt x="1611" y="16916"/>
                      <a:pt x="1581" y="16946"/>
                    </a:cubicBezTo>
                    <a:lnTo>
                      <a:pt x="1551" y="16946"/>
                    </a:lnTo>
                    <a:cubicBezTo>
                      <a:pt x="1490" y="16916"/>
                      <a:pt x="1490" y="16916"/>
                      <a:pt x="1551" y="16885"/>
                    </a:cubicBezTo>
                    <a:close/>
                    <a:moveTo>
                      <a:pt x="1703" y="17037"/>
                    </a:moveTo>
                    <a:cubicBezTo>
                      <a:pt x="1733" y="17037"/>
                      <a:pt x="1733" y="17037"/>
                      <a:pt x="1733" y="17068"/>
                    </a:cubicBezTo>
                    <a:lnTo>
                      <a:pt x="1703" y="17068"/>
                    </a:lnTo>
                    <a:lnTo>
                      <a:pt x="1703" y="17037"/>
                    </a:lnTo>
                    <a:close/>
                    <a:moveTo>
                      <a:pt x="1581" y="17066"/>
                    </a:moveTo>
                    <a:cubicBezTo>
                      <a:pt x="1570" y="17068"/>
                      <a:pt x="1560" y="17079"/>
                      <a:pt x="1551" y="17098"/>
                    </a:cubicBezTo>
                    <a:cubicBezTo>
                      <a:pt x="1551" y="17101"/>
                      <a:pt x="1550" y="17104"/>
                      <a:pt x="1550" y="17107"/>
                    </a:cubicBezTo>
                    <a:lnTo>
                      <a:pt x="1550" y="17107"/>
                    </a:lnTo>
                    <a:cubicBezTo>
                      <a:pt x="1556" y="17097"/>
                      <a:pt x="1566" y="17083"/>
                      <a:pt x="1581" y="17068"/>
                    </a:cubicBezTo>
                    <a:cubicBezTo>
                      <a:pt x="1581" y="17067"/>
                      <a:pt x="1581" y="17066"/>
                      <a:pt x="1581" y="17066"/>
                    </a:cubicBezTo>
                    <a:close/>
                    <a:moveTo>
                      <a:pt x="1550" y="17107"/>
                    </a:moveTo>
                    <a:cubicBezTo>
                      <a:pt x="1542" y="17122"/>
                      <a:pt x="1542" y="17131"/>
                      <a:pt x="1544" y="17131"/>
                    </a:cubicBezTo>
                    <a:cubicBezTo>
                      <a:pt x="1546" y="17131"/>
                      <a:pt x="1549" y="17124"/>
                      <a:pt x="1550" y="17107"/>
                    </a:cubicBezTo>
                    <a:close/>
                    <a:moveTo>
                      <a:pt x="1946" y="17189"/>
                    </a:moveTo>
                    <a:cubicBezTo>
                      <a:pt x="1976" y="17220"/>
                      <a:pt x="1976" y="17220"/>
                      <a:pt x="1946" y="17250"/>
                    </a:cubicBezTo>
                    <a:lnTo>
                      <a:pt x="1915" y="17220"/>
                    </a:lnTo>
                    <a:lnTo>
                      <a:pt x="1915" y="17189"/>
                    </a:lnTo>
                    <a:close/>
                    <a:moveTo>
                      <a:pt x="2189" y="17250"/>
                    </a:moveTo>
                    <a:lnTo>
                      <a:pt x="2219" y="17280"/>
                    </a:lnTo>
                    <a:cubicBezTo>
                      <a:pt x="2250" y="17280"/>
                      <a:pt x="2219" y="17311"/>
                      <a:pt x="2219" y="17311"/>
                    </a:cubicBezTo>
                    <a:cubicBezTo>
                      <a:pt x="2219" y="17311"/>
                      <a:pt x="2206" y="17324"/>
                      <a:pt x="2197" y="17324"/>
                    </a:cubicBezTo>
                    <a:cubicBezTo>
                      <a:pt x="2192" y="17324"/>
                      <a:pt x="2189" y="17321"/>
                      <a:pt x="2189" y="17311"/>
                    </a:cubicBezTo>
                    <a:cubicBezTo>
                      <a:pt x="2189" y="17297"/>
                      <a:pt x="2189" y="17268"/>
                      <a:pt x="2189" y="17250"/>
                    </a:cubicBezTo>
                    <a:close/>
                    <a:moveTo>
                      <a:pt x="4134" y="17463"/>
                    </a:moveTo>
                    <a:cubicBezTo>
                      <a:pt x="4165" y="17463"/>
                      <a:pt x="4165" y="17463"/>
                      <a:pt x="4165" y="17493"/>
                    </a:cubicBezTo>
                    <a:cubicBezTo>
                      <a:pt x="4165" y="17524"/>
                      <a:pt x="4165" y="17554"/>
                      <a:pt x="4134" y="17554"/>
                    </a:cubicBezTo>
                    <a:cubicBezTo>
                      <a:pt x="4130" y="17558"/>
                      <a:pt x="4126" y="17560"/>
                      <a:pt x="4123" y="17560"/>
                    </a:cubicBezTo>
                    <a:cubicBezTo>
                      <a:pt x="4104" y="17560"/>
                      <a:pt x="4108" y="17489"/>
                      <a:pt x="4134" y="17463"/>
                    </a:cubicBezTo>
                    <a:close/>
                    <a:moveTo>
                      <a:pt x="3234" y="17592"/>
                    </a:moveTo>
                    <a:cubicBezTo>
                      <a:pt x="3245" y="17592"/>
                      <a:pt x="3253" y="17600"/>
                      <a:pt x="3253" y="17615"/>
                    </a:cubicBezTo>
                    <a:cubicBezTo>
                      <a:pt x="3253" y="17615"/>
                      <a:pt x="3253" y="17645"/>
                      <a:pt x="3222" y="17676"/>
                    </a:cubicBezTo>
                    <a:cubicBezTo>
                      <a:pt x="3222" y="17676"/>
                      <a:pt x="3209" y="17689"/>
                      <a:pt x="3200" y="17689"/>
                    </a:cubicBezTo>
                    <a:cubicBezTo>
                      <a:pt x="3195" y="17689"/>
                      <a:pt x="3192" y="17686"/>
                      <a:pt x="3192" y="17676"/>
                    </a:cubicBezTo>
                    <a:lnTo>
                      <a:pt x="3192" y="17615"/>
                    </a:lnTo>
                    <a:cubicBezTo>
                      <a:pt x="3207" y="17600"/>
                      <a:pt x="3222" y="17592"/>
                      <a:pt x="3234" y="17592"/>
                    </a:cubicBezTo>
                    <a:close/>
                    <a:moveTo>
                      <a:pt x="1159" y="1"/>
                    </a:moveTo>
                    <a:cubicBezTo>
                      <a:pt x="1148" y="1"/>
                      <a:pt x="1140" y="16"/>
                      <a:pt x="1155" y="46"/>
                    </a:cubicBezTo>
                    <a:lnTo>
                      <a:pt x="1125" y="77"/>
                    </a:lnTo>
                    <a:cubicBezTo>
                      <a:pt x="1003" y="77"/>
                      <a:pt x="1003" y="137"/>
                      <a:pt x="1095" y="137"/>
                    </a:cubicBezTo>
                    <a:cubicBezTo>
                      <a:pt x="1216" y="137"/>
                      <a:pt x="1216" y="137"/>
                      <a:pt x="1125" y="168"/>
                    </a:cubicBezTo>
                    <a:cubicBezTo>
                      <a:pt x="1064" y="168"/>
                      <a:pt x="1064" y="198"/>
                      <a:pt x="1064" y="228"/>
                    </a:cubicBezTo>
                    <a:cubicBezTo>
                      <a:pt x="1064" y="244"/>
                      <a:pt x="1064" y="251"/>
                      <a:pt x="1060" y="251"/>
                    </a:cubicBezTo>
                    <a:cubicBezTo>
                      <a:pt x="1057" y="251"/>
                      <a:pt x="1049" y="244"/>
                      <a:pt x="1034" y="228"/>
                    </a:cubicBezTo>
                    <a:cubicBezTo>
                      <a:pt x="1003" y="228"/>
                      <a:pt x="973" y="259"/>
                      <a:pt x="973" y="289"/>
                    </a:cubicBezTo>
                    <a:cubicBezTo>
                      <a:pt x="973" y="320"/>
                      <a:pt x="973" y="320"/>
                      <a:pt x="1003" y="320"/>
                    </a:cubicBezTo>
                    <a:cubicBezTo>
                      <a:pt x="1009" y="314"/>
                      <a:pt x="1014" y="311"/>
                      <a:pt x="1017" y="311"/>
                    </a:cubicBezTo>
                    <a:cubicBezTo>
                      <a:pt x="1031" y="311"/>
                      <a:pt x="1016" y="356"/>
                      <a:pt x="943" y="380"/>
                    </a:cubicBezTo>
                    <a:cubicBezTo>
                      <a:pt x="912" y="411"/>
                      <a:pt x="912" y="411"/>
                      <a:pt x="973" y="411"/>
                    </a:cubicBezTo>
                    <a:cubicBezTo>
                      <a:pt x="1064" y="411"/>
                      <a:pt x="1034" y="472"/>
                      <a:pt x="973" y="502"/>
                    </a:cubicBezTo>
                    <a:cubicBezTo>
                      <a:pt x="973" y="502"/>
                      <a:pt x="973" y="532"/>
                      <a:pt x="973" y="563"/>
                    </a:cubicBezTo>
                    <a:cubicBezTo>
                      <a:pt x="973" y="593"/>
                      <a:pt x="1003" y="593"/>
                      <a:pt x="1034" y="593"/>
                    </a:cubicBezTo>
                    <a:cubicBezTo>
                      <a:pt x="1095" y="593"/>
                      <a:pt x="1095" y="593"/>
                      <a:pt x="1064" y="624"/>
                    </a:cubicBezTo>
                    <a:cubicBezTo>
                      <a:pt x="1034" y="654"/>
                      <a:pt x="1003" y="654"/>
                      <a:pt x="1003" y="654"/>
                    </a:cubicBezTo>
                    <a:cubicBezTo>
                      <a:pt x="973" y="654"/>
                      <a:pt x="973" y="684"/>
                      <a:pt x="973" y="715"/>
                    </a:cubicBezTo>
                    <a:cubicBezTo>
                      <a:pt x="973" y="745"/>
                      <a:pt x="973" y="806"/>
                      <a:pt x="973" y="806"/>
                    </a:cubicBezTo>
                    <a:lnTo>
                      <a:pt x="943" y="776"/>
                    </a:lnTo>
                    <a:cubicBezTo>
                      <a:pt x="943" y="806"/>
                      <a:pt x="912" y="806"/>
                      <a:pt x="943" y="806"/>
                    </a:cubicBezTo>
                    <a:cubicBezTo>
                      <a:pt x="943" y="806"/>
                      <a:pt x="943" y="836"/>
                      <a:pt x="912" y="897"/>
                    </a:cubicBezTo>
                    <a:cubicBezTo>
                      <a:pt x="891" y="940"/>
                      <a:pt x="914" y="997"/>
                      <a:pt x="951" y="997"/>
                    </a:cubicBezTo>
                    <a:cubicBezTo>
                      <a:pt x="966" y="997"/>
                      <a:pt x="985" y="986"/>
                      <a:pt x="1003" y="958"/>
                    </a:cubicBezTo>
                    <a:lnTo>
                      <a:pt x="1003" y="988"/>
                    </a:lnTo>
                    <a:cubicBezTo>
                      <a:pt x="1003" y="1019"/>
                      <a:pt x="1034" y="1019"/>
                      <a:pt x="1034" y="1019"/>
                    </a:cubicBezTo>
                    <a:cubicBezTo>
                      <a:pt x="1064" y="1019"/>
                      <a:pt x="1064" y="1049"/>
                      <a:pt x="1064" y="1080"/>
                    </a:cubicBezTo>
                    <a:lnTo>
                      <a:pt x="1003" y="1080"/>
                    </a:lnTo>
                    <a:cubicBezTo>
                      <a:pt x="986" y="1074"/>
                      <a:pt x="971" y="1071"/>
                      <a:pt x="958" y="1071"/>
                    </a:cubicBezTo>
                    <a:cubicBezTo>
                      <a:pt x="905" y="1071"/>
                      <a:pt x="899" y="1116"/>
                      <a:pt x="973" y="1140"/>
                    </a:cubicBezTo>
                    <a:lnTo>
                      <a:pt x="943" y="1140"/>
                    </a:lnTo>
                    <a:cubicBezTo>
                      <a:pt x="912" y="1140"/>
                      <a:pt x="912" y="1171"/>
                      <a:pt x="943" y="1232"/>
                    </a:cubicBezTo>
                    <a:cubicBezTo>
                      <a:pt x="943" y="1262"/>
                      <a:pt x="1003" y="1292"/>
                      <a:pt x="1034" y="1292"/>
                    </a:cubicBezTo>
                    <a:cubicBezTo>
                      <a:pt x="1064" y="1292"/>
                      <a:pt x="1064" y="1323"/>
                      <a:pt x="1064" y="1323"/>
                    </a:cubicBezTo>
                    <a:cubicBezTo>
                      <a:pt x="1064" y="1353"/>
                      <a:pt x="1064" y="1353"/>
                      <a:pt x="1034" y="1353"/>
                    </a:cubicBezTo>
                    <a:cubicBezTo>
                      <a:pt x="943" y="1353"/>
                      <a:pt x="943" y="1414"/>
                      <a:pt x="1034" y="1444"/>
                    </a:cubicBezTo>
                    <a:lnTo>
                      <a:pt x="973" y="1444"/>
                    </a:lnTo>
                    <a:cubicBezTo>
                      <a:pt x="966" y="1437"/>
                      <a:pt x="959" y="1434"/>
                      <a:pt x="953" y="1434"/>
                    </a:cubicBezTo>
                    <a:cubicBezTo>
                      <a:pt x="932" y="1434"/>
                      <a:pt x="919" y="1478"/>
                      <a:pt x="943" y="1596"/>
                    </a:cubicBezTo>
                    <a:cubicBezTo>
                      <a:pt x="943" y="1718"/>
                      <a:pt x="943" y="1809"/>
                      <a:pt x="882" y="1809"/>
                    </a:cubicBezTo>
                    <a:cubicBezTo>
                      <a:pt x="851" y="1809"/>
                      <a:pt x="912" y="1931"/>
                      <a:pt x="973" y="1991"/>
                    </a:cubicBezTo>
                    <a:cubicBezTo>
                      <a:pt x="943" y="1991"/>
                      <a:pt x="943" y="2022"/>
                      <a:pt x="943" y="2052"/>
                    </a:cubicBezTo>
                    <a:cubicBezTo>
                      <a:pt x="943" y="2143"/>
                      <a:pt x="943" y="2143"/>
                      <a:pt x="912" y="2143"/>
                    </a:cubicBezTo>
                    <a:cubicBezTo>
                      <a:pt x="887" y="2131"/>
                      <a:pt x="872" y="2123"/>
                      <a:pt x="868" y="2123"/>
                    </a:cubicBezTo>
                    <a:cubicBezTo>
                      <a:pt x="862" y="2123"/>
                      <a:pt x="877" y="2138"/>
                      <a:pt x="912" y="2174"/>
                    </a:cubicBezTo>
                    <a:cubicBezTo>
                      <a:pt x="973" y="2204"/>
                      <a:pt x="943" y="2295"/>
                      <a:pt x="882" y="2295"/>
                    </a:cubicBezTo>
                    <a:cubicBezTo>
                      <a:pt x="821" y="2295"/>
                      <a:pt x="821" y="2326"/>
                      <a:pt x="821" y="2387"/>
                    </a:cubicBezTo>
                    <a:cubicBezTo>
                      <a:pt x="851" y="2417"/>
                      <a:pt x="851" y="2478"/>
                      <a:pt x="851" y="2539"/>
                    </a:cubicBezTo>
                    <a:cubicBezTo>
                      <a:pt x="851" y="2599"/>
                      <a:pt x="851" y="2599"/>
                      <a:pt x="912" y="2630"/>
                    </a:cubicBezTo>
                    <a:cubicBezTo>
                      <a:pt x="973" y="2630"/>
                      <a:pt x="973" y="2660"/>
                      <a:pt x="973" y="2721"/>
                    </a:cubicBezTo>
                    <a:cubicBezTo>
                      <a:pt x="973" y="2751"/>
                      <a:pt x="973" y="2751"/>
                      <a:pt x="943" y="2751"/>
                    </a:cubicBezTo>
                    <a:cubicBezTo>
                      <a:pt x="943" y="2751"/>
                      <a:pt x="912" y="2782"/>
                      <a:pt x="912" y="2812"/>
                    </a:cubicBezTo>
                    <a:cubicBezTo>
                      <a:pt x="882" y="2843"/>
                      <a:pt x="882" y="2873"/>
                      <a:pt x="851" y="2873"/>
                    </a:cubicBezTo>
                    <a:cubicBezTo>
                      <a:pt x="851" y="2873"/>
                      <a:pt x="821" y="2903"/>
                      <a:pt x="821" y="2964"/>
                    </a:cubicBezTo>
                    <a:cubicBezTo>
                      <a:pt x="821" y="3025"/>
                      <a:pt x="821" y="3086"/>
                      <a:pt x="791" y="3086"/>
                    </a:cubicBezTo>
                    <a:cubicBezTo>
                      <a:pt x="791" y="3116"/>
                      <a:pt x="791" y="3116"/>
                      <a:pt x="821" y="3116"/>
                    </a:cubicBezTo>
                    <a:cubicBezTo>
                      <a:pt x="851" y="3116"/>
                      <a:pt x="882" y="3146"/>
                      <a:pt x="821" y="3268"/>
                    </a:cubicBezTo>
                    <a:cubicBezTo>
                      <a:pt x="821" y="3298"/>
                      <a:pt x="821" y="3390"/>
                      <a:pt x="851" y="3390"/>
                    </a:cubicBezTo>
                    <a:cubicBezTo>
                      <a:pt x="851" y="3420"/>
                      <a:pt x="851" y="3420"/>
                      <a:pt x="821" y="3420"/>
                    </a:cubicBezTo>
                    <a:cubicBezTo>
                      <a:pt x="760" y="3420"/>
                      <a:pt x="760" y="3481"/>
                      <a:pt x="821" y="3542"/>
                    </a:cubicBezTo>
                    <a:cubicBezTo>
                      <a:pt x="851" y="3542"/>
                      <a:pt x="851" y="3572"/>
                      <a:pt x="821" y="3602"/>
                    </a:cubicBezTo>
                    <a:cubicBezTo>
                      <a:pt x="821" y="3602"/>
                      <a:pt x="821" y="3633"/>
                      <a:pt x="851" y="3663"/>
                    </a:cubicBezTo>
                    <a:cubicBezTo>
                      <a:pt x="882" y="3694"/>
                      <a:pt x="882" y="3694"/>
                      <a:pt x="851" y="3754"/>
                    </a:cubicBezTo>
                    <a:cubicBezTo>
                      <a:pt x="791" y="3754"/>
                      <a:pt x="791" y="3785"/>
                      <a:pt x="791" y="3815"/>
                    </a:cubicBezTo>
                    <a:cubicBezTo>
                      <a:pt x="821" y="3876"/>
                      <a:pt x="821" y="4180"/>
                      <a:pt x="760" y="4210"/>
                    </a:cubicBezTo>
                    <a:cubicBezTo>
                      <a:pt x="791" y="4241"/>
                      <a:pt x="791" y="4241"/>
                      <a:pt x="791" y="4271"/>
                    </a:cubicBezTo>
                    <a:cubicBezTo>
                      <a:pt x="730" y="4301"/>
                      <a:pt x="760" y="4332"/>
                      <a:pt x="821" y="4332"/>
                    </a:cubicBezTo>
                    <a:lnTo>
                      <a:pt x="821" y="4301"/>
                    </a:lnTo>
                    <a:lnTo>
                      <a:pt x="821" y="4271"/>
                    </a:lnTo>
                    <a:cubicBezTo>
                      <a:pt x="912" y="4271"/>
                      <a:pt x="882" y="4362"/>
                      <a:pt x="791" y="4362"/>
                    </a:cubicBezTo>
                    <a:cubicBezTo>
                      <a:pt x="730" y="4393"/>
                      <a:pt x="730" y="4393"/>
                      <a:pt x="791" y="4423"/>
                    </a:cubicBezTo>
                    <a:cubicBezTo>
                      <a:pt x="851" y="4453"/>
                      <a:pt x="851" y="4484"/>
                      <a:pt x="791" y="4514"/>
                    </a:cubicBezTo>
                    <a:cubicBezTo>
                      <a:pt x="765" y="4502"/>
                      <a:pt x="751" y="4494"/>
                      <a:pt x="746" y="4494"/>
                    </a:cubicBezTo>
                    <a:cubicBezTo>
                      <a:pt x="740" y="4494"/>
                      <a:pt x="755" y="4509"/>
                      <a:pt x="791" y="4545"/>
                    </a:cubicBezTo>
                    <a:cubicBezTo>
                      <a:pt x="896" y="4597"/>
                      <a:pt x="933" y="4672"/>
                      <a:pt x="863" y="4672"/>
                    </a:cubicBezTo>
                    <a:cubicBezTo>
                      <a:pt x="851" y="4672"/>
                      <a:pt x="838" y="4670"/>
                      <a:pt x="821" y="4666"/>
                    </a:cubicBezTo>
                    <a:cubicBezTo>
                      <a:pt x="730" y="4666"/>
                      <a:pt x="699" y="4697"/>
                      <a:pt x="699" y="4727"/>
                    </a:cubicBezTo>
                    <a:cubicBezTo>
                      <a:pt x="699" y="4757"/>
                      <a:pt x="730" y="4757"/>
                      <a:pt x="760" y="4757"/>
                    </a:cubicBezTo>
                    <a:cubicBezTo>
                      <a:pt x="851" y="4757"/>
                      <a:pt x="851" y="4757"/>
                      <a:pt x="760" y="4818"/>
                    </a:cubicBezTo>
                    <a:cubicBezTo>
                      <a:pt x="669" y="4909"/>
                      <a:pt x="669" y="4970"/>
                      <a:pt x="730" y="5061"/>
                    </a:cubicBezTo>
                    <a:cubicBezTo>
                      <a:pt x="770" y="5142"/>
                      <a:pt x="770" y="5196"/>
                      <a:pt x="748" y="5196"/>
                    </a:cubicBezTo>
                    <a:cubicBezTo>
                      <a:pt x="737" y="5196"/>
                      <a:pt x="720" y="5183"/>
                      <a:pt x="699" y="5153"/>
                    </a:cubicBezTo>
                    <a:cubicBezTo>
                      <a:pt x="669" y="5122"/>
                      <a:pt x="654" y="5107"/>
                      <a:pt x="650" y="5107"/>
                    </a:cubicBezTo>
                    <a:lnTo>
                      <a:pt x="650" y="5107"/>
                    </a:lnTo>
                    <a:cubicBezTo>
                      <a:pt x="646" y="5107"/>
                      <a:pt x="654" y="5122"/>
                      <a:pt x="669" y="5153"/>
                    </a:cubicBezTo>
                    <a:cubicBezTo>
                      <a:pt x="669" y="5213"/>
                      <a:pt x="669" y="5274"/>
                      <a:pt x="669" y="5305"/>
                    </a:cubicBezTo>
                    <a:cubicBezTo>
                      <a:pt x="669" y="5335"/>
                      <a:pt x="699" y="5365"/>
                      <a:pt x="730" y="5365"/>
                    </a:cubicBezTo>
                    <a:cubicBezTo>
                      <a:pt x="669" y="5396"/>
                      <a:pt x="639" y="5457"/>
                      <a:pt x="699" y="5517"/>
                    </a:cubicBezTo>
                    <a:cubicBezTo>
                      <a:pt x="699" y="5548"/>
                      <a:pt x="699" y="5578"/>
                      <a:pt x="699" y="5578"/>
                    </a:cubicBezTo>
                    <a:cubicBezTo>
                      <a:pt x="699" y="5609"/>
                      <a:pt x="699" y="5609"/>
                      <a:pt x="730" y="5639"/>
                    </a:cubicBezTo>
                    <a:cubicBezTo>
                      <a:pt x="760" y="5669"/>
                      <a:pt x="699" y="5700"/>
                      <a:pt x="669" y="5700"/>
                    </a:cubicBezTo>
                    <a:cubicBezTo>
                      <a:pt x="639" y="5730"/>
                      <a:pt x="608" y="5760"/>
                      <a:pt x="639" y="5760"/>
                    </a:cubicBezTo>
                    <a:cubicBezTo>
                      <a:pt x="669" y="5760"/>
                      <a:pt x="699" y="5821"/>
                      <a:pt x="730" y="5852"/>
                    </a:cubicBezTo>
                    <a:cubicBezTo>
                      <a:pt x="751" y="5873"/>
                      <a:pt x="742" y="5895"/>
                      <a:pt x="725" y="5895"/>
                    </a:cubicBezTo>
                    <a:cubicBezTo>
                      <a:pt x="717" y="5895"/>
                      <a:pt x="708" y="5891"/>
                      <a:pt x="699" y="5882"/>
                    </a:cubicBezTo>
                    <a:cubicBezTo>
                      <a:pt x="669" y="5882"/>
                      <a:pt x="669" y="5882"/>
                      <a:pt x="639" y="5943"/>
                    </a:cubicBezTo>
                    <a:cubicBezTo>
                      <a:pt x="639" y="5973"/>
                      <a:pt x="639" y="6034"/>
                      <a:pt x="669" y="6034"/>
                    </a:cubicBezTo>
                    <a:cubicBezTo>
                      <a:pt x="699" y="6034"/>
                      <a:pt x="669" y="6216"/>
                      <a:pt x="639" y="6247"/>
                    </a:cubicBezTo>
                    <a:cubicBezTo>
                      <a:pt x="639" y="6247"/>
                      <a:pt x="639" y="6277"/>
                      <a:pt x="639" y="6277"/>
                    </a:cubicBezTo>
                    <a:cubicBezTo>
                      <a:pt x="639" y="6308"/>
                      <a:pt x="669" y="6338"/>
                      <a:pt x="669" y="6368"/>
                    </a:cubicBezTo>
                    <a:cubicBezTo>
                      <a:pt x="669" y="6368"/>
                      <a:pt x="669" y="6399"/>
                      <a:pt x="699" y="6429"/>
                    </a:cubicBezTo>
                    <a:cubicBezTo>
                      <a:pt x="699" y="6460"/>
                      <a:pt x="699" y="6490"/>
                      <a:pt x="669" y="6490"/>
                    </a:cubicBezTo>
                    <a:cubicBezTo>
                      <a:pt x="730" y="6520"/>
                      <a:pt x="730" y="6520"/>
                      <a:pt x="669" y="6551"/>
                    </a:cubicBezTo>
                    <a:cubicBezTo>
                      <a:pt x="578" y="6551"/>
                      <a:pt x="578" y="6551"/>
                      <a:pt x="669" y="6581"/>
                    </a:cubicBezTo>
                    <a:cubicBezTo>
                      <a:pt x="699" y="6612"/>
                      <a:pt x="699" y="6612"/>
                      <a:pt x="639" y="6642"/>
                    </a:cubicBezTo>
                    <a:cubicBezTo>
                      <a:pt x="608" y="6642"/>
                      <a:pt x="608" y="6672"/>
                      <a:pt x="639" y="6672"/>
                    </a:cubicBezTo>
                    <a:cubicBezTo>
                      <a:pt x="730" y="6703"/>
                      <a:pt x="760" y="6794"/>
                      <a:pt x="669" y="6794"/>
                    </a:cubicBezTo>
                    <a:cubicBezTo>
                      <a:pt x="669" y="6794"/>
                      <a:pt x="669" y="6824"/>
                      <a:pt x="699" y="6855"/>
                    </a:cubicBezTo>
                    <a:cubicBezTo>
                      <a:pt x="760" y="6885"/>
                      <a:pt x="760" y="6885"/>
                      <a:pt x="699" y="6885"/>
                    </a:cubicBezTo>
                    <a:cubicBezTo>
                      <a:pt x="639" y="6916"/>
                      <a:pt x="639" y="6946"/>
                      <a:pt x="699" y="6976"/>
                    </a:cubicBezTo>
                    <a:cubicBezTo>
                      <a:pt x="699" y="6976"/>
                      <a:pt x="730" y="7007"/>
                      <a:pt x="699" y="7037"/>
                    </a:cubicBezTo>
                    <a:cubicBezTo>
                      <a:pt x="671" y="7065"/>
                      <a:pt x="617" y="7223"/>
                      <a:pt x="681" y="7223"/>
                    </a:cubicBezTo>
                    <a:cubicBezTo>
                      <a:pt x="686" y="7223"/>
                      <a:pt x="693" y="7222"/>
                      <a:pt x="699" y="7219"/>
                    </a:cubicBezTo>
                    <a:lnTo>
                      <a:pt x="699" y="7280"/>
                    </a:lnTo>
                    <a:cubicBezTo>
                      <a:pt x="639" y="7341"/>
                      <a:pt x="639" y="7371"/>
                      <a:pt x="669" y="7402"/>
                    </a:cubicBezTo>
                    <a:lnTo>
                      <a:pt x="699" y="7432"/>
                    </a:lnTo>
                    <a:cubicBezTo>
                      <a:pt x="669" y="7432"/>
                      <a:pt x="639" y="7463"/>
                      <a:pt x="639" y="7493"/>
                    </a:cubicBezTo>
                    <a:cubicBezTo>
                      <a:pt x="639" y="7523"/>
                      <a:pt x="639" y="7523"/>
                      <a:pt x="669" y="7523"/>
                    </a:cubicBezTo>
                    <a:cubicBezTo>
                      <a:pt x="678" y="7515"/>
                      <a:pt x="684" y="7511"/>
                      <a:pt x="689" y="7511"/>
                    </a:cubicBezTo>
                    <a:cubicBezTo>
                      <a:pt x="699" y="7511"/>
                      <a:pt x="699" y="7532"/>
                      <a:pt x="699" y="7554"/>
                    </a:cubicBezTo>
                    <a:cubicBezTo>
                      <a:pt x="699" y="7554"/>
                      <a:pt x="669" y="7584"/>
                      <a:pt x="639" y="7584"/>
                    </a:cubicBezTo>
                    <a:lnTo>
                      <a:pt x="639" y="7615"/>
                    </a:lnTo>
                    <a:cubicBezTo>
                      <a:pt x="699" y="7615"/>
                      <a:pt x="699" y="7645"/>
                      <a:pt x="669" y="7645"/>
                    </a:cubicBezTo>
                    <a:cubicBezTo>
                      <a:pt x="608" y="7675"/>
                      <a:pt x="608" y="7706"/>
                      <a:pt x="608" y="7736"/>
                    </a:cubicBezTo>
                    <a:cubicBezTo>
                      <a:pt x="629" y="7736"/>
                      <a:pt x="622" y="7750"/>
                      <a:pt x="615" y="7750"/>
                    </a:cubicBezTo>
                    <a:cubicBezTo>
                      <a:pt x="612" y="7750"/>
                      <a:pt x="608" y="7746"/>
                      <a:pt x="608" y="7736"/>
                    </a:cubicBezTo>
                    <a:lnTo>
                      <a:pt x="578" y="7736"/>
                    </a:lnTo>
                    <a:cubicBezTo>
                      <a:pt x="547" y="7767"/>
                      <a:pt x="578" y="7767"/>
                      <a:pt x="608" y="7767"/>
                    </a:cubicBezTo>
                    <a:cubicBezTo>
                      <a:pt x="608" y="7767"/>
                      <a:pt x="608" y="7797"/>
                      <a:pt x="608" y="7827"/>
                    </a:cubicBezTo>
                    <a:cubicBezTo>
                      <a:pt x="608" y="7849"/>
                      <a:pt x="608" y="7870"/>
                      <a:pt x="619" y="7870"/>
                    </a:cubicBezTo>
                    <a:cubicBezTo>
                      <a:pt x="623" y="7870"/>
                      <a:pt x="630" y="7867"/>
                      <a:pt x="639" y="7858"/>
                    </a:cubicBezTo>
                    <a:cubicBezTo>
                      <a:pt x="669" y="7858"/>
                      <a:pt x="699" y="7858"/>
                      <a:pt x="699" y="7888"/>
                    </a:cubicBezTo>
                    <a:cubicBezTo>
                      <a:pt x="720" y="7888"/>
                      <a:pt x="713" y="7902"/>
                      <a:pt x="706" y="7902"/>
                    </a:cubicBezTo>
                    <a:cubicBezTo>
                      <a:pt x="703" y="7902"/>
                      <a:pt x="699" y="7898"/>
                      <a:pt x="699" y="7888"/>
                    </a:cubicBezTo>
                    <a:cubicBezTo>
                      <a:pt x="669" y="7888"/>
                      <a:pt x="639" y="7888"/>
                      <a:pt x="639" y="7919"/>
                    </a:cubicBezTo>
                    <a:cubicBezTo>
                      <a:pt x="639" y="7949"/>
                      <a:pt x="608" y="7949"/>
                      <a:pt x="608" y="7949"/>
                    </a:cubicBezTo>
                    <a:cubicBezTo>
                      <a:pt x="596" y="7937"/>
                      <a:pt x="588" y="7932"/>
                      <a:pt x="582" y="7932"/>
                    </a:cubicBezTo>
                    <a:cubicBezTo>
                      <a:pt x="559" y="7932"/>
                      <a:pt x="584" y="8016"/>
                      <a:pt x="608" y="8040"/>
                    </a:cubicBezTo>
                    <a:cubicBezTo>
                      <a:pt x="669" y="8101"/>
                      <a:pt x="669" y="8131"/>
                      <a:pt x="578" y="8131"/>
                    </a:cubicBezTo>
                    <a:cubicBezTo>
                      <a:pt x="517" y="8131"/>
                      <a:pt x="578" y="8192"/>
                      <a:pt x="699" y="8223"/>
                    </a:cubicBezTo>
                    <a:lnTo>
                      <a:pt x="791" y="8253"/>
                    </a:lnTo>
                    <a:lnTo>
                      <a:pt x="669" y="8253"/>
                    </a:lnTo>
                    <a:cubicBezTo>
                      <a:pt x="547" y="8283"/>
                      <a:pt x="547" y="8283"/>
                      <a:pt x="608" y="8375"/>
                    </a:cubicBezTo>
                    <a:cubicBezTo>
                      <a:pt x="639" y="8435"/>
                      <a:pt x="639" y="8435"/>
                      <a:pt x="608" y="8435"/>
                    </a:cubicBezTo>
                    <a:cubicBezTo>
                      <a:pt x="578" y="8435"/>
                      <a:pt x="578" y="8466"/>
                      <a:pt x="547" y="8526"/>
                    </a:cubicBezTo>
                    <a:cubicBezTo>
                      <a:pt x="547" y="8618"/>
                      <a:pt x="547" y="8648"/>
                      <a:pt x="578" y="8648"/>
                    </a:cubicBezTo>
                    <a:cubicBezTo>
                      <a:pt x="578" y="8648"/>
                      <a:pt x="578" y="8678"/>
                      <a:pt x="578" y="8709"/>
                    </a:cubicBezTo>
                    <a:cubicBezTo>
                      <a:pt x="529" y="8733"/>
                      <a:pt x="539" y="8778"/>
                      <a:pt x="577" y="8778"/>
                    </a:cubicBezTo>
                    <a:cubicBezTo>
                      <a:pt x="586" y="8778"/>
                      <a:pt x="597" y="8775"/>
                      <a:pt x="608" y="8770"/>
                    </a:cubicBezTo>
                    <a:cubicBezTo>
                      <a:pt x="608" y="8770"/>
                      <a:pt x="608" y="8800"/>
                      <a:pt x="608" y="8830"/>
                    </a:cubicBezTo>
                    <a:lnTo>
                      <a:pt x="578" y="8830"/>
                    </a:lnTo>
                    <a:cubicBezTo>
                      <a:pt x="547" y="8830"/>
                      <a:pt x="547" y="8891"/>
                      <a:pt x="517" y="9104"/>
                    </a:cubicBezTo>
                    <a:cubicBezTo>
                      <a:pt x="517" y="9378"/>
                      <a:pt x="517" y="9408"/>
                      <a:pt x="578" y="9408"/>
                    </a:cubicBezTo>
                    <a:cubicBezTo>
                      <a:pt x="639" y="9438"/>
                      <a:pt x="639" y="9469"/>
                      <a:pt x="578" y="9469"/>
                    </a:cubicBezTo>
                    <a:cubicBezTo>
                      <a:pt x="547" y="9469"/>
                      <a:pt x="517" y="9499"/>
                      <a:pt x="547" y="9499"/>
                    </a:cubicBezTo>
                    <a:cubicBezTo>
                      <a:pt x="547" y="9499"/>
                      <a:pt x="547" y="9560"/>
                      <a:pt x="487" y="9590"/>
                    </a:cubicBezTo>
                    <a:cubicBezTo>
                      <a:pt x="426" y="9651"/>
                      <a:pt x="456" y="9682"/>
                      <a:pt x="487" y="9682"/>
                    </a:cubicBezTo>
                    <a:cubicBezTo>
                      <a:pt x="547" y="9682"/>
                      <a:pt x="517" y="9682"/>
                      <a:pt x="487" y="9712"/>
                    </a:cubicBezTo>
                    <a:cubicBezTo>
                      <a:pt x="456" y="9742"/>
                      <a:pt x="426" y="9773"/>
                      <a:pt x="456" y="9773"/>
                    </a:cubicBezTo>
                    <a:cubicBezTo>
                      <a:pt x="487" y="9803"/>
                      <a:pt x="517" y="9985"/>
                      <a:pt x="456" y="9985"/>
                    </a:cubicBezTo>
                    <a:cubicBezTo>
                      <a:pt x="456" y="9985"/>
                      <a:pt x="456" y="10016"/>
                      <a:pt x="426" y="10046"/>
                    </a:cubicBezTo>
                    <a:cubicBezTo>
                      <a:pt x="487" y="10046"/>
                      <a:pt x="456" y="10107"/>
                      <a:pt x="456" y="10168"/>
                    </a:cubicBezTo>
                    <a:cubicBezTo>
                      <a:pt x="456" y="10198"/>
                      <a:pt x="456" y="10229"/>
                      <a:pt x="426" y="10229"/>
                    </a:cubicBezTo>
                    <a:cubicBezTo>
                      <a:pt x="418" y="10220"/>
                      <a:pt x="412" y="10217"/>
                      <a:pt x="408" y="10217"/>
                    </a:cubicBezTo>
                    <a:cubicBezTo>
                      <a:pt x="398" y="10217"/>
                      <a:pt x="404" y="10245"/>
                      <a:pt x="426" y="10289"/>
                    </a:cubicBezTo>
                    <a:cubicBezTo>
                      <a:pt x="426" y="10320"/>
                      <a:pt x="487" y="10350"/>
                      <a:pt x="487" y="10381"/>
                    </a:cubicBezTo>
                    <a:cubicBezTo>
                      <a:pt x="517" y="10381"/>
                      <a:pt x="547" y="10411"/>
                      <a:pt x="547" y="10441"/>
                    </a:cubicBezTo>
                    <a:lnTo>
                      <a:pt x="456" y="10441"/>
                    </a:lnTo>
                    <a:cubicBezTo>
                      <a:pt x="456" y="10472"/>
                      <a:pt x="456" y="10502"/>
                      <a:pt x="487" y="10502"/>
                    </a:cubicBezTo>
                    <a:cubicBezTo>
                      <a:pt x="456" y="10533"/>
                      <a:pt x="426" y="10563"/>
                      <a:pt x="426" y="10624"/>
                    </a:cubicBezTo>
                    <a:cubicBezTo>
                      <a:pt x="426" y="10685"/>
                      <a:pt x="426" y="10715"/>
                      <a:pt x="456" y="10776"/>
                    </a:cubicBezTo>
                    <a:cubicBezTo>
                      <a:pt x="396" y="10776"/>
                      <a:pt x="365" y="10958"/>
                      <a:pt x="456" y="10989"/>
                    </a:cubicBezTo>
                    <a:cubicBezTo>
                      <a:pt x="487" y="10989"/>
                      <a:pt x="487" y="11019"/>
                      <a:pt x="426" y="11049"/>
                    </a:cubicBezTo>
                    <a:cubicBezTo>
                      <a:pt x="396" y="11080"/>
                      <a:pt x="396" y="11080"/>
                      <a:pt x="426" y="11110"/>
                    </a:cubicBezTo>
                    <a:cubicBezTo>
                      <a:pt x="456" y="11141"/>
                      <a:pt x="426" y="11171"/>
                      <a:pt x="396" y="11201"/>
                    </a:cubicBezTo>
                    <a:cubicBezTo>
                      <a:pt x="335" y="11201"/>
                      <a:pt x="335" y="11232"/>
                      <a:pt x="365" y="11262"/>
                    </a:cubicBezTo>
                    <a:cubicBezTo>
                      <a:pt x="396" y="11323"/>
                      <a:pt x="396" y="11384"/>
                      <a:pt x="396" y="11414"/>
                    </a:cubicBezTo>
                    <a:cubicBezTo>
                      <a:pt x="418" y="11459"/>
                      <a:pt x="407" y="11487"/>
                      <a:pt x="424" y="11487"/>
                    </a:cubicBezTo>
                    <a:cubicBezTo>
                      <a:pt x="430" y="11487"/>
                      <a:pt x="440" y="11483"/>
                      <a:pt x="456" y="11475"/>
                    </a:cubicBezTo>
                    <a:cubicBezTo>
                      <a:pt x="487" y="11475"/>
                      <a:pt x="517" y="11505"/>
                      <a:pt x="517" y="11505"/>
                    </a:cubicBezTo>
                    <a:cubicBezTo>
                      <a:pt x="535" y="11541"/>
                      <a:pt x="532" y="11556"/>
                      <a:pt x="526" y="11556"/>
                    </a:cubicBezTo>
                    <a:cubicBezTo>
                      <a:pt x="522" y="11556"/>
                      <a:pt x="517" y="11548"/>
                      <a:pt x="517" y="11536"/>
                    </a:cubicBezTo>
                    <a:cubicBezTo>
                      <a:pt x="504" y="11510"/>
                      <a:pt x="497" y="11501"/>
                      <a:pt x="490" y="11501"/>
                    </a:cubicBezTo>
                    <a:cubicBezTo>
                      <a:pt x="481" y="11501"/>
                      <a:pt x="474" y="11518"/>
                      <a:pt x="456" y="11536"/>
                    </a:cubicBezTo>
                    <a:cubicBezTo>
                      <a:pt x="396" y="11566"/>
                      <a:pt x="396" y="11627"/>
                      <a:pt x="396" y="11657"/>
                    </a:cubicBezTo>
                    <a:cubicBezTo>
                      <a:pt x="396" y="11688"/>
                      <a:pt x="396" y="11748"/>
                      <a:pt x="396" y="11779"/>
                    </a:cubicBezTo>
                    <a:cubicBezTo>
                      <a:pt x="365" y="11870"/>
                      <a:pt x="365" y="11900"/>
                      <a:pt x="396" y="11900"/>
                    </a:cubicBezTo>
                    <a:lnTo>
                      <a:pt x="426" y="11900"/>
                    </a:lnTo>
                    <a:cubicBezTo>
                      <a:pt x="365" y="11900"/>
                      <a:pt x="335" y="12235"/>
                      <a:pt x="396" y="12265"/>
                    </a:cubicBezTo>
                    <a:lnTo>
                      <a:pt x="365" y="12265"/>
                    </a:lnTo>
                    <a:cubicBezTo>
                      <a:pt x="335" y="12265"/>
                      <a:pt x="335" y="12296"/>
                      <a:pt x="335" y="12356"/>
                    </a:cubicBezTo>
                    <a:cubicBezTo>
                      <a:pt x="335" y="12387"/>
                      <a:pt x="335" y="12508"/>
                      <a:pt x="335" y="12569"/>
                    </a:cubicBezTo>
                    <a:cubicBezTo>
                      <a:pt x="335" y="12691"/>
                      <a:pt x="335" y="12782"/>
                      <a:pt x="365" y="12782"/>
                    </a:cubicBezTo>
                    <a:cubicBezTo>
                      <a:pt x="365" y="12812"/>
                      <a:pt x="365" y="12812"/>
                      <a:pt x="335" y="12812"/>
                    </a:cubicBezTo>
                    <a:cubicBezTo>
                      <a:pt x="326" y="12803"/>
                      <a:pt x="320" y="12800"/>
                      <a:pt x="315" y="12800"/>
                    </a:cubicBezTo>
                    <a:cubicBezTo>
                      <a:pt x="304" y="12800"/>
                      <a:pt x="304" y="12821"/>
                      <a:pt x="304" y="12843"/>
                    </a:cubicBezTo>
                    <a:cubicBezTo>
                      <a:pt x="304" y="12873"/>
                      <a:pt x="335" y="12873"/>
                      <a:pt x="365" y="12873"/>
                    </a:cubicBezTo>
                    <a:cubicBezTo>
                      <a:pt x="396" y="12873"/>
                      <a:pt x="396" y="12903"/>
                      <a:pt x="365" y="12964"/>
                    </a:cubicBezTo>
                    <a:cubicBezTo>
                      <a:pt x="304" y="13025"/>
                      <a:pt x="304" y="13147"/>
                      <a:pt x="335" y="13207"/>
                    </a:cubicBezTo>
                    <a:cubicBezTo>
                      <a:pt x="335" y="13238"/>
                      <a:pt x="335" y="13238"/>
                      <a:pt x="304" y="13238"/>
                    </a:cubicBezTo>
                    <a:cubicBezTo>
                      <a:pt x="274" y="13268"/>
                      <a:pt x="244" y="13329"/>
                      <a:pt x="304" y="13390"/>
                    </a:cubicBezTo>
                    <a:cubicBezTo>
                      <a:pt x="304" y="13420"/>
                      <a:pt x="304" y="13420"/>
                      <a:pt x="274" y="13420"/>
                    </a:cubicBezTo>
                    <a:cubicBezTo>
                      <a:pt x="213" y="13451"/>
                      <a:pt x="183" y="13451"/>
                      <a:pt x="244" y="13481"/>
                    </a:cubicBezTo>
                    <a:cubicBezTo>
                      <a:pt x="274" y="13542"/>
                      <a:pt x="274" y="13633"/>
                      <a:pt x="244" y="13694"/>
                    </a:cubicBezTo>
                    <a:cubicBezTo>
                      <a:pt x="244" y="13724"/>
                      <a:pt x="244" y="13724"/>
                      <a:pt x="274" y="13755"/>
                    </a:cubicBezTo>
                    <a:lnTo>
                      <a:pt x="304" y="13755"/>
                    </a:lnTo>
                    <a:cubicBezTo>
                      <a:pt x="244" y="13755"/>
                      <a:pt x="244" y="13755"/>
                      <a:pt x="304" y="13815"/>
                    </a:cubicBezTo>
                    <a:cubicBezTo>
                      <a:pt x="335" y="13815"/>
                      <a:pt x="335" y="13846"/>
                      <a:pt x="304" y="13846"/>
                    </a:cubicBezTo>
                    <a:cubicBezTo>
                      <a:pt x="274" y="13846"/>
                      <a:pt x="274" y="13876"/>
                      <a:pt x="274" y="13876"/>
                    </a:cubicBezTo>
                    <a:cubicBezTo>
                      <a:pt x="274" y="13906"/>
                      <a:pt x="274" y="14058"/>
                      <a:pt x="274" y="14210"/>
                    </a:cubicBezTo>
                    <a:cubicBezTo>
                      <a:pt x="274" y="14423"/>
                      <a:pt x="274" y="14514"/>
                      <a:pt x="304" y="14514"/>
                    </a:cubicBezTo>
                    <a:cubicBezTo>
                      <a:pt x="365" y="14545"/>
                      <a:pt x="365" y="14545"/>
                      <a:pt x="304" y="14575"/>
                    </a:cubicBezTo>
                    <a:cubicBezTo>
                      <a:pt x="274" y="14606"/>
                      <a:pt x="274" y="14636"/>
                      <a:pt x="304" y="14666"/>
                    </a:cubicBezTo>
                    <a:cubicBezTo>
                      <a:pt x="304" y="14697"/>
                      <a:pt x="304" y="14727"/>
                      <a:pt x="274" y="14727"/>
                    </a:cubicBezTo>
                    <a:cubicBezTo>
                      <a:pt x="304" y="14758"/>
                      <a:pt x="304" y="14758"/>
                      <a:pt x="304" y="14788"/>
                    </a:cubicBezTo>
                    <a:cubicBezTo>
                      <a:pt x="274" y="14788"/>
                      <a:pt x="274" y="14818"/>
                      <a:pt x="304" y="14849"/>
                    </a:cubicBezTo>
                    <a:cubicBezTo>
                      <a:pt x="281" y="14872"/>
                      <a:pt x="258" y="14930"/>
                      <a:pt x="262" y="14930"/>
                    </a:cubicBezTo>
                    <a:cubicBezTo>
                      <a:pt x="263" y="14930"/>
                      <a:pt x="267" y="14924"/>
                      <a:pt x="274" y="14910"/>
                    </a:cubicBezTo>
                    <a:cubicBezTo>
                      <a:pt x="304" y="14910"/>
                      <a:pt x="335" y="14970"/>
                      <a:pt x="365" y="15001"/>
                    </a:cubicBezTo>
                    <a:cubicBezTo>
                      <a:pt x="365" y="15031"/>
                      <a:pt x="365" y="15062"/>
                      <a:pt x="335" y="15062"/>
                    </a:cubicBezTo>
                    <a:cubicBezTo>
                      <a:pt x="304" y="15092"/>
                      <a:pt x="365" y="15214"/>
                      <a:pt x="426" y="15244"/>
                    </a:cubicBezTo>
                    <a:cubicBezTo>
                      <a:pt x="456" y="15244"/>
                      <a:pt x="456" y="15274"/>
                      <a:pt x="426" y="15274"/>
                    </a:cubicBezTo>
                    <a:cubicBezTo>
                      <a:pt x="396" y="15274"/>
                      <a:pt x="396" y="15305"/>
                      <a:pt x="396" y="15335"/>
                    </a:cubicBezTo>
                    <a:cubicBezTo>
                      <a:pt x="456" y="15365"/>
                      <a:pt x="426" y="15365"/>
                      <a:pt x="396" y="15365"/>
                    </a:cubicBezTo>
                    <a:cubicBezTo>
                      <a:pt x="335" y="15365"/>
                      <a:pt x="365" y="15396"/>
                      <a:pt x="365" y="15426"/>
                    </a:cubicBezTo>
                    <a:cubicBezTo>
                      <a:pt x="426" y="15457"/>
                      <a:pt x="456" y="15548"/>
                      <a:pt x="487" y="15639"/>
                    </a:cubicBezTo>
                    <a:cubicBezTo>
                      <a:pt x="547" y="15791"/>
                      <a:pt x="578" y="15791"/>
                      <a:pt x="669" y="15821"/>
                    </a:cubicBezTo>
                    <a:lnTo>
                      <a:pt x="730" y="15821"/>
                    </a:lnTo>
                    <a:lnTo>
                      <a:pt x="669" y="15852"/>
                    </a:lnTo>
                    <a:cubicBezTo>
                      <a:pt x="639" y="15852"/>
                      <a:pt x="608" y="15913"/>
                      <a:pt x="608" y="15913"/>
                    </a:cubicBezTo>
                    <a:cubicBezTo>
                      <a:pt x="608" y="15923"/>
                      <a:pt x="612" y="15926"/>
                      <a:pt x="617" y="15926"/>
                    </a:cubicBezTo>
                    <a:cubicBezTo>
                      <a:pt x="629" y="15926"/>
                      <a:pt x="649" y="15913"/>
                      <a:pt x="669" y="15913"/>
                    </a:cubicBezTo>
                    <a:cubicBezTo>
                      <a:pt x="677" y="15904"/>
                      <a:pt x="683" y="15901"/>
                      <a:pt x="688" y="15901"/>
                    </a:cubicBezTo>
                    <a:cubicBezTo>
                      <a:pt x="699" y="15901"/>
                      <a:pt x="699" y="15929"/>
                      <a:pt x="699" y="15973"/>
                    </a:cubicBezTo>
                    <a:cubicBezTo>
                      <a:pt x="699" y="16034"/>
                      <a:pt x="730" y="16065"/>
                      <a:pt x="760" y="16095"/>
                    </a:cubicBezTo>
                    <a:cubicBezTo>
                      <a:pt x="791" y="16095"/>
                      <a:pt x="791" y="16125"/>
                      <a:pt x="791" y="16186"/>
                    </a:cubicBezTo>
                    <a:lnTo>
                      <a:pt x="821" y="16186"/>
                    </a:lnTo>
                    <a:cubicBezTo>
                      <a:pt x="830" y="16177"/>
                      <a:pt x="836" y="16174"/>
                      <a:pt x="841" y="16174"/>
                    </a:cubicBezTo>
                    <a:cubicBezTo>
                      <a:pt x="851" y="16174"/>
                      <a:pt x="851" y="16195"/>
                      <a:pt x="851" y="16217"/>
                    </a:cubicBezTo>
                    <a:cubicBezTo>
                      <a:pt x="801" y="16292"/>
                      <a:pt x="834" y="16346"/>
                      <a:pt x="864" y="16346"/>
                    </a:cubicBezTo>
                    <a:cubicBezTo>
                      <a:pt x="870" y="16346"/>
                      <a:pt x="876" y="16344"/>
                      <a:pt x="882" y="16338"/>
                    </a:cubicBezTo>
                    <a:cubicBezTo>
                      <a:pt x="912" y="16338"/>
                      <a:pt x="943" y="16338"/>
                      <a:pt x="943" y="16369"/>
                    </a:cubicBezTo>
                    <a:cubicBezTo>
                      <a:pt x="973" y="16399"/>
                      <a:pt x="973" y="16429"/>
                      <a:pt x="1034" y="16429"/>
                    </a:cubicBezTo>
                    <a:cubicBezTo>
                      <a:pt x="1034" y="16429"/>
                      <a:pt x="1064" y="16460"/>
                      <a:pt x="1064" y="16460"/>
                    </a:cubicBezTo>
                    <a:cubicBezTo>
                      <a:pt x="1064" y="16475"/>
                      <a:pt x="1057" y="16483"/>
                      <a:pt x="1045" y="16483"/>
                    </a:cubicBezTo>
                    <a:cubicBezTo>
                      <a:pt x="1034" y="16483"/>
                      <a:pt x="1019" y="16475"/>
                      <a:pt x="1003" y="16460"/>
                    </a:cubicBezTo>
                    <a:lnTo>
                      <a:pt x="1003" y="16521"/>
                    </a:lnTo>
                    <a:cubicBezTo>
                      <a:pt x="1034" y="16551"/>
                      <a:pt x="1064" y="16581"/>
                      <a:pt x="1095" y="16581"/>
                    </a:cubicBezTo>
                    <a:cubicBezTo>
                      <a:pt x="1132" y="16569"/>
                      <a:pt x="1155" y="16561"/>
                      <a:pt x="1163" y="16561"/>
                    </a:cubicBezTo>
                    <a:cubicBezTo>
                      <a:pt x="1175" y="16561"/>
                      <a:pt x="1161" y="16576"/>
                      <a:pt x="1125" y="16612"/>
                    </a:cubicBezTo>
                    <a:cubicBezTo>
                      <a:pt x="1095" y="16612"/>
                      <a:pt x="1095" y="16672"/>
                      <a:pt x="1125" y="16672"/>
                    </a:cubicBezTo>
                    <a:cubicBezTo>
                      <a:pt x="1152" y="16664"/>
                      <a:pt x="1168" y="16660"/>
                      <a:pt x="1178" y="16660"/>
                    </a:cubicBezTo>
                    <a:cubicBezTo>
                      <a:pt x="1201" y="16660"/>
                      <a:pt x="1186" y="16681"/>
                      <a:pt x="1186" y="16703"/>
                    </a:cubicBezTo>
                    <a:cubicBezTo>
                      <a:pt x="1095" y="16733"/>
                      <a:pt x="1095" y="16733"/>
                      <a:pt x="1216" y="16764"/>
                    </a:cubicBezTo>
                    <a:cubicBezTo>
                      <a:pt x="1277" y="16824"/>
                      <a:pt x="1368" y="16855"/>
                      <a:pt x="1429" y="16916"/>
                    </a:cubicBezTo>
                    <a:cubicBezTo>
                      <a:pt x="1518" y="17005"/>
                      <a:pt x="1578" y="17036"/>
                      <a:pt x="1581" y="17066"/>
                    </a:cubicBezTo>
                    <a:lnTo>
                      <a:pt x="1581" y="17066"/>
                    </a:lnTo>
                    <a:cubicBezTo>
                      <a:pt x="1583" y="17065"/>
                      <a:pt x="1585" y="17065"/>
                      <a:pt x="1587" y="17065"/>
                    </a:cubicBezTo>
                    <a:cubicBezTo>
                      <a:pt x="1609" y="17065"/>
                      <a:pt x="1635" y="17091"/>
                      <a:pt x="1672" y="17128"/>
                    </a:cubicBezTo>
                    <a:cubicBezTo>
                      <a:pt x="1733" y="17189"/>
                      <a:pt x="1794" y="17189"/>
                      <a:pt x="1824" y="17189"/>
                    </a:cubicBezTo>
                    <a:cubicBezTo>
                      <a:pt x="1824" y="17159"/>
                      <a:pt x="1794" y="17159"/>
                      <a:pt x="1794" y="17159"/>
                    </a:cubicBezTo>
                    <a:cubicBezTo>
                      <a:pt x="1809" y="17128"/>
                      <a:pt x="1824" y="17113"/>
                      <a:pt x="1839" y="17113"/>
                    </a:cubicBezTo>
                    <a:cubicBezTo>
                      <a:pt x="1855" y="17113"/>
                      <a:pt x="1870" y="17128"/>
                      <a:pt x="1885" y="17159"/>
                    </a:cubicBezTo>
                    <a:cubicBezTo>
                      <a:pt x="1915" y="17189"/>
                      <a:pt x="1885" y="17220"/>
                      <a:pt x="1855" y="17250"/>
                    </a:cubicBezTo>
                    <a:cubicBezTo>
                      <a:pt x="1855" y="17280"/>
                      <a:pt x="1855" y="17311"/>
                      <a:pt x="1885" y="17341"/>
                    </a:cubicBezTo>
                    <a:cubicBezTo>
                      <a:pt x="1900" y="17341"/>
                      <a:pt x="1908" y="17349"/>
                      <a:pt x="1912" y="17349"/>
                    </a:cubicBezTo>
                    <a:cubicBezTo>
                      <a:pt x="1915" y="17349"/>
                      <a:pt x="1915" y="17341"/>
                      <a:pt x="1915" y="17311"/>
                    </a:cubicBezTo>
                    <a:cubicBezTo>
                      <a:pt x="1931" y="17296"/>
                      <a:pt x="1938" y="17288"/>
                      <a:pt x="1942" y="17288"/>
                    </a:cubicBezTo>
                    <a:cubicBezTo>
                      <a:pt x="1946" y="17288"/>
                      <a:pt x="1946" y="17296"/>
                      <a:pt x="1946" y="17311"/>
                    </a:cubicBezTo>
                    <a:cubicBezTo>
                      <a:pt x="1966" y="17311"/>
                      <a:pt x="1986" y="17324"/>
                      <a:pt x="2006" y="17324"/>
                    </a:cubicBezTo>
                    <a:cubicBezTo>
                      <a:pt x="2017" y="17324"/>
                      <a:pt x="2027" y="17321"/>
                      <a:pt x="2037" y="17311"/>
                    </a:cubicBezTo>
                    <a:cubicBezTo>
                      <a:pt x="2047" y="17301"/>
                      <a:pt x="2057" y="17297"/>
                      <a:pt x="2067" y="17297"/>
                    </a:cubicBezTo>
                    <a:cubicBezTo>
                      <a:pt x="2088" y="17297"/>
                      <a:pt x="2108" y="17311"/>
                      <a:pt x="2128" y="17311"/>
                    </a:cubicBezTo>
                    <a:cubicBezTo>
                      <a:pt x="2128" y="17341"/>
                      <a:pt x="2158" y="17372"/>
                      <a:pt x="2158" y="17372"/>
                    </a:cubicBezTo>
                    <a:lnTo>
                      <a:pt x="2158" y="17402"/>
                    </a:lnTo>
                    <a:cubicBezTo>
                      <a:pt x="2128" y="17432"/>
                      <a:pt x="2158" y="17493"/>
                      <a:pt x="2158" y="17493"/>
                    </a:cubicBezTo>
                    <a:cubicBezTo>
                      <a:pt x="2189" y="17493"/>
                      <a:pt x="2189" y="17463"/>
                      <a:pt x="2189" y="17463"/>
                    </a:cubicBezTo>
                    <a:cubicBezTo>
                      <a:pt x="2189" y="17463"/>
                      <a:pt x="2371" y="17524"/>
                      <a:pt x="2523" y="17584"/>
                    </a:cubicBezTo>
                    <a:cubicBezTo>
                      <a:pt x="2706" y="17645"/>
                      <a:pt x="2888" y="17676"/>
                      <a:pt x="2949" y="17706"/>
                    </a:cubicBezTo>
                    <a:cubicBezTo>
                      <a:pt x="2966" y="17723"/>
                      <a:pt x="3004" y="17741"/>
                      <a:pt x="3027" y="17741"/>
                    </a:cubicBezTo>
                    <a:cubicBezTo>
                      <a:pt x="3044" y="17741"/>
                      <a:pt x="3053" y="17732"/>
                      <a:pt x="3040" y="17706"/>
                    </a:cubicBezTo>
                    <a:cubicBezTo>
                      <a:pt x="3049" y="17697"/>
                      <a:pt x="3066" y="17693"/>
                      <a:pt x="3089" y="17693"/>
                    </a:cubicBezTo>
                    <a:cubicBezTo>
                      <a:pt x="3147" y="17693"/>
                      <a:pt x="3245" y="17715"/>
                      <a:pt x="3374" y="17736"/>
                    </a:cubicBezTo>
                    <a:cubicBezTo>
                      <a:pt x="3465" y="17736"/>
                      <a:pt x="3549" y="17744"/>
                      <a:pt x="3610" y="17744"/>
                    </a:cubicBezTo>
                    <a:cubicBezTo>
                      <a:pt x="3671" y="17744"/>
                      <a:pt x="3709" y="17736"/>
                      <a:pt x="3709" y="17706"/>
                    </a:cubicBezTo>
                    <a:lnTo>
                      <a:pt x="3769" y="17706"/>
                    </a:lnTo>
                    <a:cubicBezTo>
                      <a:pt x="3830" y="17706"/>
                      <a:pt x="3891" y="17676"/>
                      <a:pt x="3921" y="17676"/>
                    </a:cubicBezTo>
                    <a:cubicBezTo>
                      <a:pt x="3937" y="17660"/>
                      <a:pt x="3952" y="17653"/>
                      <a:pt x="3959" y="17653"/>
                    </a:cubicBezTo>
                    <a:cubicBezTo>
                      <a:pt x="3967" y="17653"/>
                      <a:pt x="3967" y="17660"/>
                      <a:pt x="3952" y="17676"/>
                    </a:cubicBezTo>
                    <a:cubicBezTo>
                      <a:pt x="3952" y="17706"/>
                      <a:pt x="3952" y="17736"/>
                      <a:pt x="3982" y="17736"/>
                    </a:cubicBezTo>
                    <a:cubicBezTo>
                      <a:pt x="4043" y="17736"/>
                      <a:pt x="4043" y="17706"/>
                      <a:pt x="4013" y="17676"/>
                    </a:cubicBezTo>
                    <a:cubicBezTo>
                      <a:pt x="4013" y="17645"/>
                      <a:pt x="4043" y="17645"/>
                      <a:pt x="4043" y="17645"/>
                    </a:cubicBezTo>
                    <a:cubicBezTo>
                      <a:pt x="4056" y="17633"/>
                      <a:pt x="4063" y="17625"/>
                      <a:pt x="4067" y="17625"/>
                    </a:cubicBezTo>
                    <a:cubicBezTo>
                      <a:pt x="4073" y="17625"/>
                      <a:pt x="4073" y="17640"/>
                      <a:pt x="4073" y="17676"/>
                    </a:cubicBezTo>
                    <a:cubicBezTo>
                      <a:pt x="4073" y="17706"/>
                      <a:pt x="4104" y="17736"/>
                      <a:pt x="4104" y="17736"/>
                    </a:cubicBezTo>
                    <a:lnTo>
                      <a:pt x="4134" y="17736"/>
                    </a:lnTo>
                    <a:cubicBezTo>
                      <a:pt x="4134" y="17706"/>
                      <a:pt x="4134" y="17676"/>
                      <a:pt x="4134" y="17676"/>
                    </a:cubicBezTo>
                    <a:cubicBezTo>
                      <a:pt x="4165" y="17676"/>
                      <a:pt x="4165" y="17676"/>
                      <a:pt x="4195" y="17736"/>
                    </a:cubicBezTo>
                    <a:cubicBezTo>
                      <a:pt x="4195" y="17778"/>
                      <a:pt x="4201" y="17794"/>
                      <a:pt x="4211" y="17794"/>
                    </a:cubicBezTo>
                    <a:cubicBezTo>
                      <a:pt x="4222" y="17794"/>
                      <a:pt x="4239" y="17770"/>
                      <a:pt x="4256" y="17736"/>
                    </a:cubicBezTo>
                    <a:lnTo>
                      <a:pt x="4286" y="17706"/>
                    </a:lnTo>
                    <a:cubicBezTo>
                      <a:pt x="4301" y="17721"/>
                      <a:pt x="4314" y="17726"/>
                      <a:pt x="4325" y="17726"/>
                    </a:cubicBezTo>
                    <a:cubicBezTo>
                      <a:pt x="4362" y="17726"/>
                      <a:pt x="4385" y="17668"/>
                      <a:pt x="4408" y="17645"/>
                    </a:cubicBezTo>
                    <a:cubicBezTo>
                      <a:pt x="4421" y="17672"/>
                      <a:pt x="4435" y="17688"/>
                      <a:pt x="4449" y="17688"/>
                    </a:cubicBezTo>
                    <a:cubicBezTo>
                      <a:pt x="4465" y="17688"/>
                      <a:pt x="4482" y="17665"/>
                      <a:pt x="4499" y="17615"/>
                    </a:cubicBezTo>
                    <a:cubicBezTo>
                      <a:pt x="4499" y="17600"/>
                      <a:pt x="4507" y="17592"/>
                      <a:pt x="4518" y="17592"/>
                    </a:cubicBezTo>
                    <a:cubicBezTo>
                      <a:pt x="4529" y="17592"/>
                      <a:pt x="4545" y="17600"/>
                      <a:pt x="4560" y="17615"/>
                    </a:cubicBezTo>
                    <a:cubicBezTo>
                      <a:pt x="4590" y="17645"/>
                      <a:pt x="4621" y="17645"/>
                      <a:pt x="4681" y="17645"/>
                    </a:cubicBezTo>
                    <a:cubicBezTo>
                      <a:pt x="4681" y="17584"/>
                      <a:pt x="4894" y="17554"/>
                      <a:pt x="5107" y="17524"/>
                    </a:cubicBezTo>
                    <a:cubicBezTo>
                      <a:pt x="5380" y="17463"/>
                      <a:pt x="5563" y="17463"/>
                      <a:pt x="5532" y="17402"/>
                    </a:cubicBezTo>
                    <a:cubicBezTo>
                      <a:pt x="5563" y="17402"/>
                      <a:pt x="5563" y="17402"/>
                      <a:pt x="5593" y="17432"/>
                    </a:cubicBezTo>
                    <a:cubicBezTo>
                      <a:pt x="5593" y="17445"/>
                      <a:pt x="5598" y="17452"/>
                      <a:pt x="5607" y="17452"/>
                    </a:cubicBezTo>
                    <a:cubicBezTo>
                      <a:pt x="5618" y="17452"/>
                      <a:pt x="5636" y="17438"/>
                      <a:pt x="5654" y="17402"/>
                    </a:cubicBezTo>
                    <a:cubicBezTo>
                      <a:pt x="5672" y="17384"/>
                      <a:pt x="5680" y="17354"/>
                      <a:pt x="5683" y="17354"/>
                    </a:cubicBezTo>
                    <a:cubicBezTo>
                      <a:pt x="5684" y="17354"/>
                      <a:pt x="5684" y="17366"/>
                      <a:pt x="5684" y="17402"/>
                    </a:cubicBezTo>
                    <a:cubicBezTo>
                      <a:pt x="5684" y="17412"/>
                      <a:pt x="5691" y="17415"/>
                      <a:pt x="5705" y="17415"/>
                    </a:cubicBezTo>
                    <a:cubicBezTo>
                      <a:pt x="5732" y="17415"/>
                      <a:pt x="5786" y="17402"/>
                      <a:pt x="5867" y="17402"/>
                    </a:cubicBezTo>
                    <a:cubicBezTo>
                      <a:pt x="5958" y="17372"/>
                      <a:pt x="6049" y="17372"/>
                      <a:pt x="6049" y="17341"/>
                    </a:cubicBezTo>
                    <a:cubicBezTo>
                      <a:pt x="6062" y="17329"/>
                      <a:pt x="6072" y="17318"/>
                      <a:pt x="6080" y="17311"/>
                    </a:cubicBezTo>
                    <a:lnTo>
                      <a:pt x="6080" y="17311"/>
                    </a:lnTo>
                    <a:cubicBezTo>
                      <a:pt x="6080" y="17356"/>
                      <a:pt x="6110" y="17379"/>
                      <a:pt x="6152" y="17379"/>
                    </a:cubicBezTo>
                    <a:cubicBezTo>
                      <a:pt x="6194" y="17379"/>
                      <a:pt x="6247" y="17356"/>
                      <a:pt x="6292" y="17311"/>
                    </a:cubicBezTo>
                    <a:cubicBezTo>
                      <a:pt x="6323" y="17311"/>
                      <a:pt x="6353" y="17311"/>
                      <a:pt x="6353" y="17341"/>
                    </a:cubicBezTo>
                    <a:cubicBezTo>
                      <a:pt x="6383" y="17341"/>
                      <a:pt x="6414" y="17341"/>
                      <a:pt x="6475" y="17280"/>
                    </a:cubicBezTo>
                    <a:cubicBezTo>
                      <a:pt x="6505" y="17280"/>
                      <a:pt x="6627" y="17280"/>
                      <a:pt x="6687" y="17250"/>
                    </a:cubicBezTo>
                    <a:cubicBezTo>
                      <a:pt x="6748" y="17250"/>
                      <a:pt x="6809" y="17189"/>
                      <a:pt x="6809" y="17189"/>
                    </a:cubicBezTo>
                    <a:lnTo>
                      <a:pt x="6839" y="17189"/>
                    </a:lnTo>
                    <a:cubicBezTo>
                      <a:pt x="6839" y="17202"/>
                      <a:pt x="6865" y="17209"/>
                      <a:pt x="6909" y="17209"/>
                    </a:cubicBezTo>
                    <a:cubicBezTo>
                      <a:pt x="6971" y="17209"/>
                      <a:pt x="7067" y="17194"/>
                      <a:pt x="7174" y="17159"/>
                    </a:cubicBezTo>
                    <a:cubicBezTo>
                      <a:pt x="7324" y="17137"/>
                      <a:pt x="7444" y="17116"/>
                      <a:pt x="7523" y="17116"/>
                    </a:cubicBezTo>
                    <a:cubicBezTo>
                      <a:pt x="7556" y="17116"/>
                      <a:pt x="7581" y="17120"/>
                      <a:pt x="7599" y="17128"/>
                    </a:cubicBezTo>
                    <a:cubicBezTo>
                      <a:pt x="7599" y="17128"/>
                      <a:pt x="7630" y="17128"/>
                      <a:pt x="7630" y="17098"/>
                    </a:cubicBezTo>
                    <a:cubicBezTo>
                      <a:pt x="7652" y="17054"/>
                      <a:pt x="7674" y="17025"/>
                      <a:pt x="7696" y="17025"/>
                    </a:cubicBezTo>
                    <a:cubicBezTo>
                      <a:pt x="7705" y="17025"/>
                      <a:pt x="7713" y="17029"/>
                      <a:pt x="7721" y="17037"/>
                    </a:cubicBezTo>
                    <a:cubicBezTo>
                      <a:pt x="7735" y="17065"/>
                      <a:pt x="7767" y="17080"/>
                      <a:pt x="7801" y="17080"/>
                    </a:cubicBezTo>
                    <a:cubicBezTo>
                      <a:pt x="7839" y="17080"/>
                      <a:pt x="7880" y="17060"/>
                      <a:pt x="7899" y="17017"/>
                    </a:cubicBezTo>
                    <a:lnTo>
                      <a:pt x="7899" y="17017"/>
                    </a:lnTo>
                    <a:cubicBezTo>
                      <a:pt x="7902" y="17023"/>
                      <a:pt x="7903" y="17030"/>
                      <a:pt x="7903" y="17037"/>
                    </a:cubicBezTo>
                    <a:cubicBezTo>
                      <a:pt x="7915" y="17060"/>
                      <a:pt x="7935" y="17070"/>
                      <a:pt x="7956" y="17070"/>
                    </a:cubicBezTo>
                    <a:cubicBezTo>
                      <a:pt x="7990" y="17070"/>
                      <a:pt x="8025" y="17044"/>
                      <a:pt x="8025" y="17007"/>
                    </a:cubicBezTo>
                    <a:cubicBezTo>
                      <a:pt x="8040" y="17022"/>
                      <a:pt x="8055" y="17030"/>
                      <a:pt x="8070" y="17030"/>
                    </a:cubicBezTo>
                    <a:cubicBezTo>
                      <a:pt x="8086" y="17030"/>
                      <a:pt x="8101" y="17022"/>
                      <a:pt x="8116" y="17007"/>
                    </a:cubicBezTo>
                    <a:cubicBezTo>
                      <a:pt x="8146" y="17007"/>
                      <a:pt x="8146" y="17007"/>
                      <a:pt x="8177" y="17068"/>
                    </a:cubicBezTo>
                    <a:cubicBezTo>
                      <a:pt x="8177" y="17098"/>
                      <a:pt x="8177" y="17128"/>
                      <a:pt x="8207" y="17128"/>
                    </a:cubicBezTo>
                    <a:cubicBezTo>
                      <a:pt x="8238" y="17128"/>
                      <a:pt x="8238" y="17098"/>
                      <a:pt x="8207" y="17068"/>
                    </a:cubicBezTo>
                    <a:cubicBezTo>
                      <a:pt x="8207" y="17068"/>
                      <a:pt x="8238" y="17068"/>
                      <a:pt x="8268" y="17037"/>
                    </a:cubicBezTo>
                    <a:cubicBezTo>
                      <a:pt x="8268" y="17037"/>
                      <a:pt x="8298" y="17037"/>
                      <a:pt x="8298" y="17007"/>
                    </a:cubicBezTo>
                    <a:cubicBezTo>
                      <a:pt x="8298" y="16976"/>
                      <a:pt x="8329" y="16976"/>
                      <a:pt x="8359" y="16976"/>
                    </a:cubicBezTo>
                    <a:cubicBezTo>
                      <a:pt x="8359" y="16985"/>
                      <a:pt x="8362" y="16989"/>
                      <a:pt x="8365" y="16989"/>
                    </a:cubicBezTo>
                    <a:cubicBezTo>
                      <a:pt x="8372" y="16989"/>
                      <a:pt x="8381" y="16968"/>
                      <a:pt x="8359" y="16946"/>
                    </a:cubicBezTo>
                    <a:cubicBezTo>
                      <a:pt x="8329" y="16916"/>
                      <a:pt x="8329" y="16855"/>
                      <a:pt x="8359" y="16855"/>
                    </a:cubicBezTo>
                    <a:cubicBezTo>
                      <a:pt x="8359" y="16855"/>
                      <a:pt x="8359" y="16824"/>
                      <a:pt x="8359" y="16794"/>
                    </a:cubicBezTo>
                    <a:cubicBezTo>
                      <a:pt x="8329" y="16733"/>
                      <a:pt x="8329" y="16703"/>
                      <a:pt x="8268" y="16672"/>
                    </a:cubicBezTo>
                    <a:cubicBezTo>
                      <a:pt x="8218" y="16660"/>
                      <a:pt x="8173" y="16653"/>
                      <a:pt x="8137" y="16653"/>
                    </a:cubicBezTo>
                    <a:cubicBezTo>
                      <a:pt x="8087" y="16653"/>
                      <a:pt x="8055" y="16667"/>
                      <a:pt x="8055" y="16703"/>
                    </a:cubicBezTo>
                    <a:cubicBezTo>
                      <a:pt x="8055" y="16703"/>
                      <a:pt x="8055" y="16733"/>
                      <a:pt x="8025" y="16733"/>
                    </a:cubicBezTo>
                    <a:cubicBezTo>
                      <a:pt x="8015" y="16743"/>
                      <a:pt x="8005" y="16747"/>
                      <a:pt x="7996" y="16747"/>
                    </a:cubicBezTo>
                    <a:cubicBezTo>
                      <a:pt x="7978" y="16747"/>
                      <a:pt x="7964" y="16733"/>
                      <a:pt x="7964" y="16733"/>
                    </a:cubicBezTo>
                    <a:cubicBezTo>
                      <a:pt x="7949" y="16718"/>
                      <a:pt x="7918" y="16710"/>
                      <a:pt x="7873" y="16710"/>
                    </a:cubicBezTo>
                    <a:cubicBezTo>
                      <a:pt x="7827" y="16710"/>
                      <a:pt x="7766" y="16718"/>
                      <a:pt x="7690" y="16733"/>
                    </a:cubicBezTo>
                    <a:cubicBezTo>
                      <a:pt x="7562" y="16755"/>
                      <a:pt x="7478" y="16776"/>
                      <a:pt x="7430" y="16776"/>
                    </a:cubicBezTo>
                    <a:cubicBezTo>
                      <a:pt x="7410" y="16776"/>
                      <a:pt x="7395" y="16773"/>
                      <a:pt x="7387" y="16764"/>
                    </a:cubicBezTo>
                    <a:cubicBezTo>
                      <a:pt x="7356" y="16733"/>
                      <a:pt x="7326" y="16733"/>
                      <a:pt x="7326" y="16733"/>
                    </a:cubicBezTo>
                    <a:lnTo>
                      <a:pt x="7326" y="16733"/>
                    </a:lnTo>
                    <a:cubicBezTo>
                      <a:pt x="7356" y="16764"/>
                      <a:pt x="7174" y="16794"/>
                      <a:pt x="6961" y="16824"/>
                    </a:cubicBezTo>
                    <a:cubicBezTo>
                      <a:pt x="6779" y="16855"/>
                      <a:pt x="6566" y="16885"/>
                      <a:pt x="6566" y="16916"/>
                    </a:cubicBezTo>
                    <a:cubicBezTo>
                      <a:pt x="6566" y="16946"/>
                      <a:pt x="6535" y="16946"/>
                      <a:pt x="6535" y="16946"/>
                    </a:cubicBezTo>
                    <a:cubicBezTo>
                      <a:pt x="6505" y="16916"/>
                      <a:pt x="6475" y="16916"/>
                      <a:pt x="6414" y="16916"/>
                    </a:cubicBezTo>
                    <a:cubicBezTo>
                      <a:pt x="6353" y="16976"/>
                      <a:pt x="6292" y="16976"/>
                      <a:pt x="6292" y="16976"/>
                    </a:cubicBezTo>
                    <a:cubicBezTo>
                      <a:pt x="6292" y="16946"/>
                      <a:pt x="6262" y="16946"/>
                      <a:pt x="6201" y="16946"/>
                    </a:cubicBezTo>
                    <a:cubicBezTo>
                      <a:pt x="6140" y="16976"/>
                      <a:pt x="6110" y="16976"/>
                      <a:pt x="6110" y="17007"/>
                    </a:cubicBezTo>
                    <a:cubicBezTo>
                      <a:pt x="6080" y="17007"/>
                      <a:pt x="5897" y="17037"/>
                      <a:pt x="5806" y="17037"/>
                    </a:cubicBezTo>
                    <a:cubicBezTo>
                      <a:pt x="5797" y="17028"/>
                      <a:pt x="5788" y="17025"/>
                      <a:pt x="5779" y="17025"/>
                    </a:cubicBezTo>
                    <a:cubicBezTo>
                      <a:pt x="5758" y="17025"/>
                      <a:pt x="5736" y="17046"/>
                      <a:pt x="5715" y="17068"/>
                    </a:cubicBezTo>
                    <a:cubicBezTo>
                      <a:pt x="5715" y="17098"/>
                      <a:pt x="5715" y="17159"/>
                      <a:pt x="5684" y="17159"/>
                    </a:cubicBezTo>
                    <a:cubicBezTo>
                      <a:pt x="5684" y="17159"/>
                      <a:pt x="5684" y="17128"/>
                      <a:pt x="5654" y="17098"/>
                    </a:cubicBezTo>
                    <a:cubicBezTo>
                      <a:pt x="5672" y="17062"/>
                      <a:pt x="5679" y="17048"/>
                      <a:pt x="5670" y="17048"/>
                    </a:cubicBezTo>
                    <a:cubicBezTo>
                      <a:pt x="5664" y="17048"/>
                      <a:pt x="5649" y="17055"/>
                      <a:pt x="5624" y="17068"/>
                    </a:cubicBezTo>
                    <a:lnTo>
                      <a:pt x="5563" y="17068"/>
                    </a:lnTo>
                    <a:cubicBezTo>
                      <a:pt x="5593" y="17098"/>
                      <a:pt x="5441" y="17128"/>
                      <a:pt x="5228" y="17159"/>
                    </a:cubicBezTo>
                    <a:cubicBezTo>
                      <a:pt x="4985" y="17189"/>
                      <a:pt x="4894" y="17220"/>
                      <a:pt x="4894" y="17250"/>
                    </a:cubicBezTo>
                    <a:cubicBezTo>
                      <a:pt x="4894" y="17280"/>
                      <a:pt x="4864" y="17280"/>
                      <a:pt x="4773" y="17280"/>
                    </a:cubicBezTo>
                    <a:cubicBezTo>
                      <a:pt x="4657" y="17223"/>
                      <a:pt x="4615" y="17201"/>
                      <a:pt x="4599" y="17201"/>
                    </a:cubicBezTo>
                    <a:cubicBezTo>
                      <a:pt x="4590" y="17201"/>
                      <a:pt x="4590" y="17208"/>
                      <a:pt x="4590" y="17220"/>
                    </a:cubicBezTo>
                    <a:cubicBezTo>
                      <a:pt x="4590" y="17220"/>
                      <a:pt x="4621" y="17250"/>
                      <a:pt x="4621" y="17280"/>
                    </a:cubicBezTo>
                    <a:cubicBezTo>
                      <a:pt x="4621" y="17331"/>
                      <a:pt x="4611" y="17353"/>
                      <a:pt x="4598" y="17353"/>
                    </a:cubicBezTo>
                    <a:cubicBezTo>
                      <a:pt x="4587" y="17353"/>
                      <a:pt x="4573" y="17338"/>
                      <a:pt x="4560" y="17311"/>
                    </a:cubicBezTo>
                    <a:cubicBezTo>
                      <a:pt x="4560" y="17297"/>
                      <a:pt x="4537" y="17291"/>
                      <a:pt x="4501" y="17291"/>
                    </a:cubicBezTo>
                    <a:cubicBezTo>
                      <a:pt x="4383" y="17291"/>
                      <a:pt x="4127" y="17355"/>
                      <a:pt x="4104" y="17402"/>
                    </a:cubicBezTo>
                    <a:lnTo>
                      <a:pt x="4104" y="17372"/>
                    </a:lnTo>
                    <a:cubicBezTo>
                      <a:pt x="4104" y="17361"/>
                      <a:pt x="4100" y="17358"/>
                      <a:pt x="4091" y="17358"/>
                    </a:cubicBezTo>
                    <a:cubicBezTo>
                      <a:pt x="4073" y="17358"/>
                      <a:pt x="4033" y="17372"/>
                      <a:pt x="3952" y="17372"/>
                    </a:cubicBezTo>
                    <a:lnTo>
                      <a:pt x="3891" y="17372"/>
                    </a:lnTo>
                    <a:cubicBezTo>
                      <a:pt x="3891" y="17397"/>
                      <a:pt x="3864" y="17407"/>
                      <a:pt x="3833" y="17407"/>
                    </a:cubicBezTo>
                    <a:cubicBezTo>
                      <a:pt x="3790" y="17407"/>
                      <a:pt x="3739" y="17389"/>
                      <a:pt x="3739" y="17372"/>
                    </a:cubicBezTo>
                    <a:cubicBezTo>
                      <a:pt x="3709" y="17341"/>
                      <a:pt x="3709" y="17341"/>
                      <a:pt x="3678" y="17341"/>
                    </a:cubicBezTo>
                    <a:cubicBezTo>
                      <a:pt x="3640" y="17367"/>
                      <a:pt x="3596" y="17376"/>
                      <a:pt x="3558" y="17376"/>
                    </a:cubicBezTo>
                    <a:cubicBezTo>
                      <a:pt x="3506" y="17376"/>
                      <a:pt x="3465" y="17359"/>
                      <a:pt x="3465" y="17341"/>
                    </a:cubicBezTo>
                    <a:lnTo>
                      <a:pt x="3435" y="17341"/>
                    </a:lnTo>
                    <a:cubicBezTo>
                      <a:pt x="3420" y="17356"/>
                      <a:pt x="3397" y="17364"/>
                      <a:pt x="3374" y="17364"/>
                    </a:cubicBezTo>
                    <a:cubicBezTo>
                      <a:pt x="3352" y="17364"/>
                      <a:pt x="3329" y="17356"/>
                      <a:pt x="3314" y="17341"/>
                    </a:cubicBezTo>
                    <a:cubicBezTo>
                      <a:pt x="3253" y="17341"/>
                      <a:pt x="3222" y="17341"/>
                      <a:pt x="3253" y="17372"/>
                    </a:cubicBezTo>
                    <a:cubicBezTo>
                      <a:pt x="3253" y="17402"/>
                      <a:pt x="3222" y="17432"/>
                      <a:pt x="3222" y="17432"/>
                    </a:cubicBezTo>
                    <a:lnTo>
                      <a:pt x="3222" y="17402"/>
                    </a:lnTo>
                    <a:cubicBezTo>
                      <a:pt x="3222" y="17372"/>
                      <a:pt x="3131" y="17341"/>
                      <a:pt x="3040" y="17341"/>
                    </a:cubicBezTo>
                    <a:cubicBezTo>
                      <a:pt x="2918" y="17311"/>
                      <a:pt x="2858" y="17280"/>
                      <a:pt x="2858" y="17250"/>
                    </a:cubicBezTo>
                    <a:lnTo>
                      <a:pt x="2827" y="17280"/>
                    </a:lnTo>
                    <a:cubicBezTo>
                      <a:pt x="2818" y="17289"/>
                      <a:pt x="2809" y="17293"/>
                      <a:pt x="2801" y="17293"/>
                    </a:cubicBezTo>
                    <a:cubicBezTo>
                      <a:pt x="2782" y="17293"/>
                      <a:pt x="2766" y="17272"/>
                      <a:pt x="2766" y="17250"/>
                    </a:cubicBezTo>
                    <a:cubicBezTo>
                      <a:pt x="2766" y="17220"/>
                      <a:pt x="2675" y="17189"/>
                      <a:pt x="2614" y="17189"/>
                    </a:cubicBezTo>
                    <a:lnTo>
                      <a:pt x="2554" y="17189"/>
                    </a:lnTo>
                    <a:cubicBezTo>
                      <a:pt x="2554" y="17130"/>
                      <a:pt x="2528" y="17097"/>
                      <a:pt x="2494" y="17097"/>
                    </a:cubicBezTo>
                    <a:cubicBezTo>
                      <a:pt x="2475" y="17097"/>
                      <a:pt x="2454" y="17107"/>
                      <a:pt x="2432" y="17128"/>
                    </a:cubicBezTo>
                    <a:cubicBezTo>
                      <a:pt x="2462" y="17098"/>
                      <a:pt x="2432" y="17098"/>
                      <a:pt x="2402" y="17098"/>
                    </a:cubicBezTo>
                    <a:cubicBezTo>
                      <a:pt x="2341" y="17098"/>
                      <a:pt x="2250" y="17037"/>
                      <a:pt x="2280" y="17007"/>
                    </a:cubicBezTo>
                    <a:lnTo>
                      <a:pt x="2158" y="17007"/>
                    </a:lnTo>
                    <a:cubicBezTo>
                      <a:pt x="2158" y="16976"/>
                      <a:pt x="2128" y="16976"/>
                      <a:pt x="2098" y="16976"/>
                    </a:cubicBezTo>
                    <a:cubicBezTo>
                      <a:pt x="2077" y="16987"/>
                      <a:pt x="2064" y="16990"/>
                      <a:pt x="2055" y="16990"/>
                    </a:cubicBezTo>
                    <a:cubicBezTo>
                      <a:pt x="2037" y="16990"/>
                      <a:pt x="2037" y="16976"/>
                      <a:pt x="2037" y="16976"/>
                    </a:cubicBezTo>
                    <a:cubicBezTo>
                      <a:pt x="2006" y="16976"/>
                      <a:pt x="2037" y="16946"/>
                      <a:pt x="2067" y="16946"/>
                    </a:cubicBezTo>
                    <a:cubicBezTo>
                      <a:pt x="2128" y="16946"/>
                      <a:pt x="2067" y="16916"/>
                      <a:pt x="1976" y="16916"/>
                    </a:cubicBezTo>
                    <a:cubicBezTo>
                      <a:pt x="1885" y="16916"/>
                      <a:pt x="1885" y="16916"/>
                      <a:pt x="1946" y="16885"/>
                    </a:cubicBezTo>
                    <a:lnTo>
                      <a:pt x="1976" y="16885"/>
                    </a:lnTo>
                    <a:cubicBezTo>
                      <a:pt x="1976" y="16885"/>
                      <a:pt x="1963" y="16872"/>
                      <a:pt x="1945" y="16872"/>
                    </a:cubicBezTo>
                    <a:cubicBezTo>
                      <a:pt x="1936" y="16872"/>
                      <a:pt x="1925" y="16875"/>
                      <a:pt x="1915" y="16885"/>
                    </a:cubicBezTo>
                    <a:lnTo>
                      <a:pt x="1855" y="16824"/>
                    </a:lnTo>
                    <a:cubicBezTo>
                      <a:pt x="1824" y="16764"/>
                      <a:pt x="1794" y="16764"/>
                      <a:pt x="1794" y="16733"/>
                    </a:cubicBezTo>
                    <a:cubicBezTo>
                      <a:pt x="1776" y="16742"/>
                      <a:pt x="1763" y="16746"/>
                      <a:pt x="1755" y="16746"/>
                    </a:cubicBezTo>
                    <a:cubicBezTo>
                      <a:pt x="1736" y="16746"/>
                      <a:pt x="1742" y="16724"/>
                      <a:pt x="1763" y="16703"/>
                    </a:cubicBezTo>
                    <a:cubicBezTo>
                      <a:pt x="1763" y="16688"/>
                      <a:pt x="1763" y="16680"/>
                      <a:pt x="1756" y="16680"/>
                    </a:cubicBezTo>
                    <a:cubicBezTo>
                      <a:pt x="1748" y="16680"/>
                      <a:pt x="1733" y="16688"/>
                      <a:pt x="1703" y="16703"/>
                    </a:cubicBezTo>
                    <a:cubicBezTo>
                      <a:pt x="1694" y="16712"/>
                      <a:pt x="1685" y="16715"/>
                      <a:pt x="1677" y="16715"/>
                    </a:cubicBezTo>
                    <a:cubicBezTo>
                      <a:pt x="1657" y="16715"/>
                      <a:pt x="1642" y="16694"/>
                      <a:pt x="1642" y="16672"/>
                    </a:cubicBezTo>
                    <a:cubicBezTo>
                      <a:pt x="1686" y="16628"/>
                      <a:pt x="1682" y="16600"/>
                      <a:pt x="1664" y="16600"/>
                    </a:cubicBezTo>
                    <a:cubicBezTo>
                      <a:pt x="1658" y="16600"/>
                      <a:pt x="1650" y="16604"/>
                      <a:pt x="1642" y="16612"/>
                    </a:cubicBezTo>
                    <a:cubicBezTo>
                      <a:pt x="1632" y="16622"/>
                      <a:pt x="1621" y="16625"/>
                      <a:pt x="1612" y="16625"/>
                    </a:cubicBezTo>
                    <a:cubicBezTo>
                      <a:pt x="1594" y="16625"/>
                      <a:pt x="1581" y="16612"/>
                      <a:pt x="1581" y="16612"/>
                    </a:cubicBezTo>
                    <a:cubicBezTo>
                      <a:pt x="1559" y="16633"/>
                      <a:pt x="1553" y="16655"/>
                      <a:pt x="1541" y="16655"/>
                    </a:cubicBezTo>
                    <a:cubicBezTo>
                      <a:pt x="1535" y="16655"/>
                      <a:pt x="1529" y="16651"/>
                      <a:pt x="1520" y="16642"/>
                    </a:cubicBezTo>
                    <a:lnTo>
                      <a:pt x="1520" y="16612"/>
                    </a:lnTo>
                    <a:lnTo>
                      <a:pt x="1581" y="16612"/>
                    </a:lnTo>
                    <a:cubicBezTo>
                      <a:pt x="1611" y="16581"/>
                      <a:pt x="1459" y="16429"/>
                      <a:pt x="1307" y="16247"/>
                    </a:cubicBezTo>
                    <a:lnTo>
                      <a:pt x="1216" y="16247"/>
                    </a:lnTo>
                    <a:cubicBezTo>
                      <a:pt x="1255" y="16188"/>
                      <a:pt x="1257" y="16155"/>
                      <a:pt x="1236" y="16155"/>
                    </a:cubicBezTo>
                    <a:cubicBezTo>
                      <a:pt x="1225" y="16155"/>
                      <a:pt x="1207" y="16165"/>
                      <a:pt x="1186" y="16186"/>
                    </a:cubicBezTo>
                    <a:cubicBezTo>
                      <a:pt x="1171" y="16217"/>
                      <a:pt x="1163" y="16232"/>
                      <a:pt x="1159" y="16232"/>
                    </a:cubicBezTo>
                    <a:cubicBezTo>
                      <a:pt x="1155" y="16232"/>
                      <a:pt x="1155" y="16217"/>
                      <a:pt x="1155" y="16186"/>
                    </a:cubicBezTo>
                    <a:cubicBezTo>
                      <a:pt x="1186" y="16125"/>
                      <a:pt x="1186" y="16125"/>
                      <a:pt x="1125" y="16125"/>
                    </a:cubicBezTo>
                    <a:cubicBezTo>
                      <a:pt x="1115" y="16136"/>
                      <a:pt x="1108" y="16139"/>
                      <a:pt x="1105" y="16139"/>
                    </a:cubicBezTo>
                    <a:cubicBezTo>
                      <a:pt x="1098" y="16139"/>
                      <a:pt x="1105" y="16125"/>
                      <a:pt x="1125" y="16125"/>
                    </a:cubicBezTo>
                    <a:cubicBezTo>
                      <a:pt x="1125" y="16081"/>
                      <a:pt x="1141" y="16053"/>
                      <a:pt x="1138" y="16053"/>
                    </a:cubicBezTo>
                    <a:lnTo>
                      <a:pt x="1138" y="16053"/>
                    </a:lnTo>
                    <a:cubicBezTo>
                      <a:pt x="1137" y="16053"/>
                      <a:pt x="1133" y="16056"/>
                      <a:pt x="1125" y="16065"/>
                    </a:cubicBezTo>
                    <a:cubicBezTo>
                      <a:pt x="1125" y="16065"/>
                      <a:pt x="1095" y="16034"/>
                      <a:pt x="1125" y="16004"/>
                    </a:cubicBezTo>
                    <a:cubicBezTo>
                      <a:pt x="1125" y="15943"/>
                      <a:pt x="1095" y="15943"/>
                      <a:pt x="1064" y="15943"/>
                    </a:cubicBezTo>
                    <a:cubicBezTo>
                      <a:pt x="943" y="15913"/>
                      <a:pt x="943" y="15882"/>
                      <a:pt x="1003" y="15882"/>
                    </a:cubicBezTo>
                    <a:cubicBezTo>
                      <a:pt x="1095" y="15852"/>
                      <a:pt x="1003" y="15791"/>
                      <a:pt x="912" y="15791"/>
                    </a:cubicBezTo>
                    <a:cubicBezTo>
                      <a:pt x="851" y="15791"/>
                      <a:pt x="851" y="15791"/>
                      <a:pt x="882" y="15761"/>
                    </a:cubicBezTo>
                    <a:cubicBezTo>
                      <a:pt x="912" y="15761"/>
                      <a:pt x="912" y="15730"/>
                      <a:pt x="912" y="15730"/>
                    </a:cubicBezTo>
                    <a:cubicBezTo>
                      <a:pt x="882" y="15700"/>
                      <a:pt x="882" y="15700"/>
                      <a:pt x="912" y="15669"/>
                    </a:cubicBezTo>
                    <a:cubicBezTo>
                      <a:pt x="912" y="15669"/>
                      <a:pt x="912" y="15639"/>
                      <a:pt x="851" y="15609"/>
                    </a:cubicBezTo>
                    <a:cubicBezTo>
                      <a:pt x="760" y="15609"/>
                      <a:pt x="760" y="15517"/>
                      <a:pt x="821" y="15457"/>
                    </a:cubicBezTo>
                    <a:lnTo>
                      <a:pt x="791" y="15426"/>
                    </a:lnTo>
                    <a:cubicBezTo>
                      <a:pt x="699" y="15426"/>
                      <a:pt x="669" y="15396"/>
                      <a:pt x="730" y="15396"/>
                    </a:cubicBezTo>
                    <a:cubicBezTo>
                      <a:pt x="760" y="15365"/>
                      <a:pt x="791" y="15365"/>
                      <a:pt x="760" y="15365"/>
                    </a:cubicBezTo>
                    <a:cubicBezTo>
                      <a:pt x="699" y="15365"/>
                      <a:pt x="699" y="15274"/>
                      <a:pt x="760" y="15244"/>
                    </a:cubicBezTo>
                    <a:cubicBezTo>
                      <a:pt x="791" y="15244"/>
                      <a:pt x="791" y="15244"/>
                      <a:pt x="791" y="15214"/>
                    </a:cubicBezTo>
                    <a:lnTo>
                      <a:pt x="730" y="15214"/>
                    </a:lnTo>
                    <a:cubicBezTo>
                      <a:pt x="710" y="15214"/>
                      <a:pt x="689" y="15227"/>
                      <a:pt x="678" y="15227"/>
                    </a:cubicBezTo>
                    <a:cubicBezTo>
                      <a:pt x="672" y="15227"/>
                      <a:pt x="669" y="15224"/>
                      <a:pt x="669" y="15214"/>
                    </a:cubicBezTo>
                    <a:cubicBezTo>
                      <a:pt x="669" y="15183"/>
                      <a:pt x="669" y="15153"/>
                      <a:pt x="699" y="15153"/>
                    </a:cubicBezTo>
                    <a:cubicBezTo>
                      <a:pt x="730" y="15122"/>
                      <a:pt x="760" y="15092"/>
                      <a:pt x="699" y="15092"/>
                    </a:cubicBezTo>
                    <a:cubicBezTo>
                      <a:pt x="699" y="15092"/>
                      <a:pt x="699" y="15062"/>
                      <a:pt x="730" y="15031"/>
                    </a:cubicBezTo>
                    <a:cubicBezTo>
                      <a:pt x="730" y="15001"/>
                      <a:pt x="730" y="14970"/>
                      <a:pt x="730" y="14940"/>
                    </a:cubicBezTo>
                    <a:cubicBezTo>
                      <a:pt x="669" y="14910"/>
                      <a:pt x="669" y="14879"/>
                      <a:pt x="699" y="14849"/>
                    </a:cubicBezTo>
                    <a:cubicBezTo>
                      <a:pt x="699" y="14849"/>
                      <a:pt x="699" y="14818"/>
                      <a:pt x="669" y="14788"/>
                    </a:cubicBezTo>
                    <a:cubicBezTo>
                      <a:pt x="669" y="14758"/>
                      <a:pt x="639" y="14727"/>
                      <a:pt x="699" y="14727"/>
                    </a:cubicBezTo>
                    <a:cubicBezTo>
                      <a:pt x="730" y="14697"/>
                      <a:pt x="730" y="14697"/>
                      <a:pt x="669" y="14697"/>
                    </a:cubicBezTo>
                    <a:cubicBezTo>
                      <a:pt x="639" y="14697"/>
                      <a:pt x="639" y="14666"/>
                      <a:pt x="639" y="14636"/>
                    </a:cubicBezTo>
                    <a:cubicBezTo>
                      <a:pt x="639" y="14606"/>
                      <a:pt x="639" y="14606"/>
                      <a:pt x="639" y="14606"/>
                    </a:cubicBezTo>
                    <a:cubicBezTo>
                      <a:pt x="608" y="14606"/>
                      <a:pt x="608" y="14606"/>
                      <a:pt x="608" y="14575"/>
                    </a:cubicBezTo>
                    <a:cubicBezTo>
                      <a:pt x="608" y="14545"/>
                      <a:pt x="639" y="14454"/>
                      <a:pt x="639" y="14454"/>
                    </a:cubicBezTo>
                    <a:cubicBezTo>
                      <a:pt x="639" y="14396"/>
                      <a:pt x="639" y="14375"/>
                      <a:pt x="631" y="14375"/>
                    </a:cubicBezTo>
                    <a:cubicBezTo>
                      <a:pt x="626" y="14375"/>
                      <a:pt x="619" y="14382"/>
                      <a:pt x="608" y="14393"/>
                    </a:cubicBezTo>
                    <a:cubicBezTo>
                      <a:pt x="608" y="14405"/>
                      <a:pt x="603" y="14413"/>
                      <a:pt x="599" y="14413"/>
                    </a:cubicBezTo>
                    <a:cubicBezTo>
                      <a:pt x="594" y="14413"/>
                      <a:pt x="590" y="14398"/>
                      <a:pt x="608" y="14362"/>
                    </a:cubicBezTo>
                    <a:cubicBezTo>
                      <a:pt x="608" y="14332"/>
                      <a:pt x="639" y="14271"/>
                      <a:pt x="639" y="14180"/>
                    </a:cubicBezTo>
                    <a:cubicBezTo>
                      <a:pt x="639" y="14089"/>
                      <a:pt x="639" y="14058"/>
                      <a:pt x="608" y="14058"/>
                    </a:cubicBezTo>
                    <a:cubicBezTo>
                      <a:pt x="590" y="14067"/>
                      <a:pt x="578" y="14071"/>
                      <a:pt x="571" y="14071"/>
                    </a:cubicBezTo>
                    <a:cubicBezTo>
                      <a:pt x="553" y="14071"/>
                      <a:pt x="565" y="14050"/>
                      <a:pt x="608" y="14028"/>
                    </a:cubicBezTo>
                    <a:cubicBezTo>
                      <a:pt x="669" y="13998"/>
                      <a:pt x="669" y="13967"/>
                      <a:pt x="639" y="13967"/>
                    </a:cubicBezTo>
                    <a:cubicBezTo>
                      <a:pt x="608" y="13937"/>
                      <a:pt x="608" y="13937"/>
                      <a:pt x="608" y="13906"/>
                    </a:cubicBezTo>
                    <a:cubicBezTo>
                      <a:pt x="639" y="13906"/>
                      <a:pt x="639" y="13876"/>
                      <a:pt x="608" y="13815"/>
                    </a:cubicBezTo>
                    <a:cubicBezTo>
                      <a:pt x="608" y="13785"/>
                      <a:pt x="608" y="13785"/>
                      <a:pt x="669" y="13785"/>
                    </a:cubicBezTo>
                    <a:cubicBezTo>
                      <a:pt x="669" y="13785"/>
                      <a:pt x="669" y="13755"/>
                      <a:pt x="669" y="13724"/>
                    </a:cubicBezTo>
                    <a:cubicBezTo>
                      <a:pt x="608" y="13663"/>
                      <a:pt x="639" y="13481"/>
                      <a:pt x="669" y="13451"/>
                    </a:cubicBezTo>
                    <a:cubicBezTo>
                      <a:pt x="669" y="13451"/>
                      <a:pt x="669" y="13420"/>
                      <a:pt x="639" y="13390"/>
                    </a:cubicBezTo>
                    <a:cubicBezTo>
                      <a:pt x="596" y="13368"/>
                      <a:pt x="583" y="13347"/>
                      <a:pt x="601" y="13347"/>
                    </a:cubicBezTo>
                    <a:cubicBezTo>
                      <a:pt x="608" y="13347"/>
                      <a:pt x="621" y="13350"/>
                      <a:pt x="639" y="13359"/>
                    </a:cubicBezTo>
                    <a:cubicBezTo>
                      <a:pt x="730" y="13359"/>
                      <a:pt x="730" y="13359"/>
                      <a:pt x="639" y="13329"/>
                    </a:cubicBezTo>
                    <a:cubicBezTo>
                      <a:pt x="611" y="13301"/>
                      <a:pt x="634" y="13173"/>
                      <a:pt x="684" y="13173"/>
                    </a:cubicBezTo>
                    <a:cubicBezTo>
                      <a:pt x="689" y="13173"/>
                      <a:pt x="694" y="13174"/>
                      <a:pt x="699" y="13177"/>
                    </a:cubicBezTo>
                    <a:lnTo>
                      <a:pt x="760" y="13177"/>
                    </a:lnTo>
                    <a:cubicBezTo>
                      <a:pt x="730" y="13147"/>
                      <a:pt x="730" y="13116"/>
                      <a:pt x="730" y="13116"/>
                    </a:cubicBezTo>
                    <a:cubicBezTo>
                      <a:pt x="699" y="13116"/>
                      <a:pt x="699" y="13086"/>
                      <a:pt x="699" y="12995"/>
                    </a:cubicBezTo>
                    <a:cubicBezTo>
                      <a:pt x="699" y="12934"/>
                      <a:pt x="669" y="12812"/>
                      <a:pt x="669" y="12751"/>
                    </a:cubicBezTo>
                    <a:cubicBezTo>
                      <a:pt x="699" y="12691"/>
                      <a:pt x="699" y="12630"/>
                      <a:pt x="730" y="12599"/>
                    </a:cubicBezTo>
                    <a:cubicBezTo>
                      <a:pt x="730" y="12569"/>
                      <a:pt x="730" y="12539"/>
                      <a:pt x="699" y="12478"/>
                    </a:cubicBezTo>
                    <a:cubicBezTo>
                      <a:pt x="669" y="12448"/>
                      <a:pt x="669" y="12387"/>
                      <a:pt x="699" y="12387"/>
                    </a:cubicBezTo>
                    <a:lnTo>
                      <a:pt x="699" y="12356"/>
                    </a:lnTo>
                    <a:cubicBezTo>
                      <a:pt x="669" y="12296"/>
                      <a:pt x="669" y="12265"/>
                      <a:pt x="669" y="12265"/>
                    </a:cubicBezTo>
                    <a:cubicBezTo>
                      <a:pt x="699" y="12265"/>
                      <a:pt x="760" y="12235"/>
                      <a:pt x="730" y="12204"/>
                    </a:cubicBezTo>
                    <a:cubicBezTo>
                      <a:pt x="669" y="12204"/>
                      <a:pt x="699" y="12174"/>
                      <a:pt x="699" y="12113"/>
                    </a:cubicBezTo>
                    <a:cubicBezTo>
                      <a:pt x="730" y="12052"/>
                      <a:pt x="791" y="11110"/>
                      <a:pt x="760" y="11110"/>
                    </a:cubicBezTo>
                    <a:cubicBezTo>
                      <a:pt x="760" y="11110"/>
                      <a:pt x="760" y="11080"/>
                      <a:pt x="760" y="11019"/>
                    </a:cubicBezTo>
                    <a:cubicBezTo>
                      <a:pt x="760" y="10989"/>
                      <a:pt x="760" y="10928"/>
                      <a:pt x="760" y="10928"/>
                    </a:cubicBezTo>
                    <a:cubicBezTo>
                      <a:pt x="821" y="10928"/>
                      <a:pt x="791" y="10776"/>
                      <a:pt x="791" y="10715"/>
                    </a:cubicBezTo>
                    <a:cubicBezTo>
                      <a:pt x="760" y="10685"/>
                      <a:pt x="760" y="10654"/>
                      <a:pt x="760" y="10624"/>
                    </a:cubicBezTo>
                    <a:cubicBezTo>
                      <a:pt x="821" y="10624"/>
                      <a:pt x="821" y="10533"/>
                      <a:pt x="791" y="10472"/>
                    </a:cubicBezTo>
                    <a:cubicBezTo>
                      <a:pt x="730" y="10441"/>
                      <a:pt x="730" y="10411"/>
                      <a:pt x="791" y="10411"/>
                    </a:cubicBezTo>
                    <a:cubicBezTo>
                      <a:pt x="851" y="10411"/>
                      <a:pt x="882" y="10350"/>
                      <a:pt x="760" y="10289"/>
                    </a:cubicBezTo>
                    <a:cubicBezTo>
                      <a:pt x="730" y="10259"/>
                      <a:pt x="730" y="10259"/>
                      <a:pt x="760" y="10229"/>
                    </a:cubicBezTo>
                    <a:cubicBezTo>
                      <a:pt x="851" y="10229"/>
                      <a:pt x="851" y="10198"/>
                      <a:pt x="821" y="10168"/>
                    </a:cubicBezTo>
                    <a:cubicBezTo>
                      <a:pt x="760" y="10137"/>
                      <a:pt x="760" y="10107"/>
                      <a:pt x="821" y="10107"/>
                    </a:cubicBezTo>
                    <a:cubicBezTo>
                      <a:pt x="882" y="10046"/>
                      <a:pt x="882" y="10046"/>
                      <a:pt x="821" y="10016"/>
                    </a:cubicBezTo>
                    <a:cubicBezTo>
                      <a:pt x="760" y="9985"/>
                      <a:pt x="760" y="9864"/>
                      <a:pt x="821" y="9833"/>
                    </a:cubicBezTo>
                    <a:cubicBezTo>
                      <a:pt x="821" y="9803"/>
                      <a:pt x="882" y="9773"/>
                      <a:pt x="821" y="9773"/>
                    </a:cubicBezTo>
                    <a:lnTo>
                      <a:pt x="882" y="9742"/>
                    </a:lnTo>
                    <a:cubicBezTo>
                      <a:pt x="882" y="9712"/>
                      <a:pt x="882" y="9682"/>
                      <a:pt x="882" y="9682"/>
                    </a:cubicBezTo>
                    <a:lnTo>
                      <a:pt x="851" y="9682"/>
                    </a:lnTo>
                    <a:cubicBezTo>
                      <a:pt x="851" y="9651"/>
                      <a:pt x="882" y="9499"/>
                      <a:pt x="912" y="9286"/>
                    </a:cubicBezTo>
                    <a:cubicBezTo>
                      <a:pt x="912" y="8952"/>
                      <a:pt x="912" y="8922"/>
                      <a:pt x="882" y="8922"/>
                    </a:cubicBezTo>
                    <a:cubicBezTo>
                      <a:pt x="870" y="8928"/>
                      <a:pt x="860" y="8930"/>
                      <a:pt x="853" y="8930"/>
                    </a:cubicBezTo>
                    <a:cubicBezTo>
                      <a:pt x="823" y="8930"/>
                      <a:pt x="833" y="8891"/>
                      <a:pt x="882" y="8891"/>
                    </a:cubicBezTo>
                    <a:cubicBezTo>
                      <a:pt x="882" y="8861"/>
                      <a:pt x="943" y="8800"/>
                      <a:pt x="943" y="8739"/>
                    </a:cubicBezTo>
                    <a:cubicBezTo>
                      <a:pt x="943" y="8678"/>
                      <a:pt x="943" y="8618"/>
                      <a:pt x="973" y="8618"/>
                    </a:cubicBezTo>
                    <a:lnTo>
                      <a:pt x="973" y="8587"/>
                    </a:lnTo>
                    <a:cubicBezTo>
                      <a:pt x="912" y="8526"/>
                      <a:pt x="912" y="8344"/>
                      <a:pt x="973" y="8283"/>
                    </a:cubicBezTo>
                    <a:cubicBezTo>
                      <a:pt x="973" y="8223"/>
                      <a:pt x="973" y="8192"/>
                      <a:pt x="943" y="8131"/>
                    </a:cubicBezTo>
                    <a:cubicBezTo>
                      <a:pt x="912" y="8071"/>
                      <a:pt x="912" y="8071"/>
                      <a:pt x="943" y="8040"/>
                    </a:cubicBezTo>
                    <a:cubicBezTo>
                      <a:pt x="973" y="8040"/>
                      <a:pt x="1034" y="7858"/>
                      <a:pt x="943" y="7858"/>
                    </a:cubicBezTo>
                    <a:lnTo>
                      <a:pt x="973" y="7827"/>
                    </a:lnTo>
                    <a:cubicBezTo>
                      <a:pt x="1034" y="7797"/>
                      <a:pt x="1003" y="7767"/>
                      <a:pt x="943" y="7767"/>
                    </a:cubicBezTo>
                    <a:cubicBezTo>
                      <a:pt x="882" y="7767"/>
                      <a:pt x="882" y="7736"/>
                      <a:pt x="1003" y="7706"/>
                    </a:cubicBezTo>
                    <a:cubicBezTo>
                      <a:pt x="1064" y="7706"/>
                      <a:pt x="1064" y="7706"/>
                      <a:pt x="1034" y="7675"/>
                    </a:cubicBezTo>
                    <a:cubicBezTo>
                      <a:pt x="1003" y="7645"/>
                      <a:pt x="973" y="7615"/>
                      <a:pt x="1003" y="7615"/>
                    </a:cubicBezTo>
                    <a:cubicBezTo>
                      <a:pt x="1003" y="7584"/>
                      <a:pt x="1003" y="7554"/>
                      <a:pt x="943" y="7554"/>
                    </a:cubicBezTo>
                    <a:cubicBezTo>
                      <a:pt x="912" y="7523"/>
                      <a:pt x="912" y="7523"/>
                      <a:pt x="912" y="7493"/>
                    </a:cubicBezTo>
                    <a:cubicBezTo>
                      <a:pt x="943" y="7493"/>
                      <a:pt x="943" y="7493"/>
                      <a:pt x="973" y="7523"/>
                    </a:cubicBezTo>
                    <a:cubicBezTo>
                      <a:pt x="973" y="7511"/>
                      <a:pt x="973" y="7490"/>
                      <a:pt x="973" y="7463"/>
                    </a:cubicBezTo>
                    <a:cubicBezTo>
                      <a:pt x="973" y="7432"/>
                      <a:pt x="1003" y="7371"/>
                      <a:pt x="1034" y="7371"/>
                    </a:cubicBezTo>
                    <a:cubicBezTo>
                      <a:pt x="1077" y="7350"/>
                      <a:pt x="1089" y="7328"/>
                      <a:pt x="1061" y="7328"/>
                    </a:cubicBezTo>
                    <a:cubicBezTo>
                      <a:pt x="1049" y="7328"/>
                      <a:pt x="1030" y="7332"/>
                      <a:pt x="1003" y="7341"/>
                    </a:cubicBezTo>
                    <a:cubicBezTo>
                      <a:pt x="943" y="7341"/>
                      <a:pt x="943" y="7341"/>
                      <a:pt x="943" y="7280"/>
                    </a:cubicBezTo>
                    <a:cubicBezTo>
                      <a:pt x="943" y="7250"/>
                      <a:pt x="943" y="7219"/>
                      <a:pt x="1003" y="7219"/>
                    </a:cubicBezTo>
                    <a:cubicBezTo>
                      <a:pt x="1034" y="7219"/>
                      <a:pt x="1034" y="7219"/>
                      <a:pt x="1034" y="7159"/>
                    </a:cubicBezTo>
                    <a:cubicBezTo>
                      <a:pt x="1034" y="7067"/>
                      <a:pt x="943" y="6976"/>
                      <a:pt x="882" y="6946"/>
                    </a:cubicBezTo>
                    <a:cubicBezTo>
                      <a:pt x="791" y="6946"/>
                      <a:pt x="791" y="6946"/>
                      <a:pt x="882" y="6916"/>
                    </a:cubicBezTo>
                    <a:cubicBezTo>
                      <a:pt x="912" y="6916"/>
                      <a:pt x="912" y="6885"/>
                      <a:pt x="912" y="6855"/>
                    </a:cubicBezTo>
                    <a:cubicBezTo>
                      <a:pt x="892" y="6855"/>
                      <a:pt x="899" y="6841"/>
                      <a:pt x="905" y="6841"/>
                    </a:cubicBezTo>
                    <a:cubicBezTo>
                      <a:pt x="909" y="6841"/>
                      <a:pt x="912" y="6845"/>
                      <a:pt x="912" y="6855"/>
                    </a:cubicBezTo>
                    <a:cubicBezTo>
                      <a:pt x="943" y="6885"/>
                      <a:pt x="943" y="6885"/>
                      <a:pt x="943" y="6916"/>
                    </a:cubicBezTo>
                    <a:lnTo>
                      <a:pt x="973" y="6946"/>
                    </a:lnTo>
                    <a:cubicBezTo>
                      <a:pt x="1034" y="6916"/>
                      <a:pt x="1034" y="6885"/>
                      <a:pt x="973" y="6855"/>
                    </a:cubicBezTo>
                    <a:cubicBezTo>
                      <a:pt x="943" y="6824"/>
                      <a:pt x="943" y="6824"/>
                      <a:pt x="973" y="6794"/>
                    </a:cubicBezTo>
                    <a:cubicBezTo>
                      <a:pt x="1003" y="6764"/>
                      <a:pt x="1064" y="6733"/>
                      <a:pt x="1034" y="6733"/>
                    </a:cubicBezTo>
                    <a:cubicBezTo>
                      <a:pt x="1034" y="6733"/>
                      <a:pt x="1034" y="6672"/>
                      <a:pt x="1064" y="6642"/>
                    </a:cubicBezTo>
                    <a:cubicBezTo>
                      <a:pt x="1064" y="6581"/>
                      <a:pt x="1064" y="6551"/>
                      <a:pt x="1034" y="6551"/>
                    </a:cubicBezTo>
                    <a:cubicBezTo>
                      <a:pt x="1003" y="6551"/>
                      <a:pt x="1003" y="6520"/>
                      <a:pt x="1003" y="6490"/>
                    </a:cubicBezTo>
                    <a:cubicBezTo>
                      <a:pt x="1003" y="6460"/>
                      <a:pt x="1003" y="6429"/>
                      <a:pt x="973" y="6429"/>
                    </a:cubicBezTo>
                    <a:cubicBezTo>
                      <a:pt x="943" y="6429"/>
                      <a:pt x="912" y="6399"/>
                      <a:pt x="912" y="6338"/>
                    </a:cubicBezTo>
                    <a:cubicBezTo>
                      <a:pt x="882" y="6277"/>
                      <a:pt x="882" y="6277"/>
                      <a:pt x="943" y="6277"/>
                    </a:cubicBezTo>
                    <a:cubicBezTo>
                      <a:pt x="973" y="6277"/>
                      <a:pt x="973" y="6247"/>
                      <a:pt x="973" y="6216"/>
                    </a:cubicBezTo>
                    <a:cubicBezTo>
                      <a:pt x="973" y="6216"/>
                      <a:pt x="973" y="6186"/>
                      <a:pt x="1034" y="6156"/>
                    </a:cubicBezTo>
                    <a:cubicBezTo>
                      <a:pt x="1064" y="6125"/>
                      <a:pt x="1034" y="6125"/>
                      <a:pt x="1003" y="6125"/>
                    </a:cubicBezTo>
                    <a:lnTo>
                      <a:pt x="912" y="6125"/>
                    </a:lnTo>
                    <a:cubicBezTo>
                      <a:pt x="912" y="6095"/>
                      <a:pt x="1003" y="6064"/>
                      <a:pt x="1034" y="6064"/>
                    </a:cubicBezTo>
                    <a:cubicBezTo>
                      <a:pt x="1095" y="6034"/>
                      <a:pt x="1095" y="6034"/>
                      <a:pt x="1034" y="6034"/>
                    </a:cubicBezTo>
                    <a:cubicBezTo>
                      <a:pt x="1003" y="6034"/>
                      <a:pt x="973" y="6004"/>
                      <a:pt x="1003" y="5943"/>
                    </a:cubicBezTo>
                    <a:cubicBezTo>
                      <a:pt x="1003" y="5882"/>
                      <a:pt x="1003" y="5821"/>
                      <a:pt x="1034" y="5821"/>
                    </a:cubicBezTo>
                    <a:cubicBezTo>
                      <a:pt x="1095" y="5791"/>
                      <a:pt x="1064" y="5760"/>
                      <a:pt x="1064" y="5760"/>
                    </a:cubicBezTo>
                    <a:cubicBezTo>
                      <a:pt x="1034" y="5730"/>
                      <a:pt x="1034" y="5700"/>
                      <a:pt x="1064" y="5639"/>
                    </a:cubicBezTo>
                    <a:cubicBezTo>
                      <a:pt x="1125" y="5487"/>
                      <a:pt x="1125" y="5487"/>
                      <a:pt x="1064" y="5487"/>
                    </a:cubicBezTo>
                    <a:cubicBezTo>
                      <a:pt x="1034" y="5487"/>
                      <a:pt x="1003" y="5487"/>
                      <a:pt x="1064" y="5457"/>
                    </a:cubicBezTo>
                    <a:cubicBezTo>
                      <a:pt x="1095" y="5426"/>
                      <a:pt x="1064" y="5396"/>
                      <a:pt x="1034" y="5335"/>
                    </a:cubicBezTo>
                    <a:cubicBezTo>
                      <a:pt x="1003" y="5305"/>
                      <a:pt x="943" y="5305"/>
                      <a:pt x="912" y="5305"/>
                    </a:cubicBezTo>
                    <a:cubicBezTo>
                      <a:pt x="851" y="5305"/>
                      <a:pt x="851" y="5305"/>
                      <a:pt x="882" y="5244"/>
                    </a:cubicBezTo>
                    <a:cubicBezTo>
                      <a:pt x="882" y="5213"/>
                      <a:pt x="912" y="5183"/>
                      <a:pt x="943" y="5183"/>
                    </a:cubicBezTo>
                    <a:cubicBezTo>
                      <a:pt x="973" y="5183"/>
                      <a:pt x="973" y="5213"/>
                      <a:pt x="973" y="5213"/>
                    </a:cubicBezTo>
                    <a:lnTo>
                      <a:pt x="973" y="5244"/>
                    </a:lnTo>
                    <a:cubicBezTo>
                      <a:pt x="1003" y="5244"/>
                      <a:pt x="1034" y="5244"/>
                      <a:pt x="1064" y="5183"/>
                    </a:cubicBezTo>
                    <a:cubicBezTo>
                      <a:pt x="1095" y="5153"/>
                      <a:pt x="1095" y="5122"/>
                      <a:pt x="1064" y="5122"/>
                    </a:cubicBezTo>
                    <a:cubicBezTo>
                      <a:pt x="1095" y="5122"/>
                      <a:pt x="1095" y="5061"/>
                      <a:pt x="1095" y="5001"/>
                    </a:cubicBezTo>
                    <a:cubicBezTo>
                      <a:pt x="1095" y="4940"/>
                      <a:pt x="1095" y="4849"/>
                      <a:pt x="1155" y="4818"/>
                    </a:cubicBezTo>
                    <a:cubicBezTo>
                      <a:pt x="1155" y="4757"/>
                      <a:pt x="1155" y="4727"/>
                      <a:pt x="1125" y="4727"/>
                    </a:cubicBezTo>
                    <a:cubicBezTo>
                      <a:pt x="1034" y="4727"/>
                      <a:pt x="1064" y="4697"/>
                      <a:pt x="1095" y="4697"/>
                    </a:cubicBezTo>
                    <a:cubicBezTo>
                      <a:pt x="1155" y="4666"/>
                      <a:pt x="1216" y="4301"/>
                      <a:pt x="1155" y="4271"/>
                    </a:cubicBezTo>
                    <a:cubicBezTo>
                      <a:pt x="1155" y="4271"/>
                      <a:pt x="1155" y="4241"/>
                      <a:pt x="1155" y="4210"/>
                    </a:cubicBezTo>
                    <a:cubicBezTo>
                      <a:pt x="1186" y="4150"/>
                      <a:pt x="1186" y="3998"/>
                      <a:pt x="1155" y="3937"/>
                    </a:cubicBezTo>
                    <a:cubicBezTo>
                      <a:pt x="1155" y="3937"/>
                      <a:pt x="1155" y="3906"/>
                      <a:pt x="1155" y="3876"/>
                    </a:cubicBezTo>
                    <a:cubicBezTo>
                      <a:pt x="1216" y="3815"/>
                      <a:pt x="1216" y="3785"/>
                      <a:pt x="1186" y="3754"/>
                    </a:cubicBezTo>
                    <a:cubicBezTo>
                      <a:pt x="1155" y="3724"/>
                      <a:pt x="1125" y="3724"/>
                      <a:pt x="1155" y="3724"/>
                    </a:cubicBezTo>
                    <a:cubicBezTo>
                      <a:pt x="1186" y="3724"/>
                      <a:pt x="1186" y="3663"/>
                      <a:pt x="1186" y="3542"/>
                    </a:cubicBezTo>
                    <a:cubicBezTo>
                      <a:pt x="1186" y="3461"/>
                      <a:pt x="1186" y="3434"/>
                      <a:pt x="1177" y="3434"/>
                    </a:cubicBezTo>
                    <a:cubicBezTo>
                      <a:pt x="1172" y="3434"/>
                      <a:pt x="1166" y="3440"/>
                      <a:pt x="1155" y="3450"/>
                    </a:cubicBezTo>
                    <a:cubicBezTo>
                      <a:pt x="1135" y="3369"/>
                      <a:pt x="1155" y="3356"/>
                      <a:pt x="1180" y="3356"/>
                    </a:cubicBezTo>
                    <a:cubicBezTo>
                      <a:pt x="1193" y="3356"/>
                      <a:pt x="1206" y="3359"/>
                      <a:pt x="1216" y="3359"/>
                    </a:cubicBezTo>
                    <a:cubicBezTo>
                      <a:pt x="1228" y="3365"/>
                      <a:pt x="1237" y="3368"/>
                      <a:pt x="1244" y="3368"/>
                    </a:cubicBezTo>
                    <a:cubicBezTo>
                      <a:pt x="1274" y="3368"/>
                      <a:pt x="1260" y="3323"/>
                      <a:pt x="1186" y="3298"/>
                    </a:cubicBezTo>
                    <a:cubicBezTo>
                      <a:pt x="1125" y="3238"/>
                      <a:pt x="1125" y="3207"/>
                      <a:pt x="1155" y="3207"/>
                    </a:cubicBezTo>
                    <a:cubicBezTo>
                      <a:pt x="1186" y="3207"/>
                      <a:pt x="1186" y="3238"/>
                      <a:pt x="1186" y="3268"/>
                    </a:cubicBezTo>
                    <a:lnTo>
                      <a:pt x="1247" y="3268"/>
                    </a:lnTo>
                    <a:cubicBezTo>
                      <a:pt x="1247" y="3238"/>
                      <a:pt x="1247" y="3238"/>
                      <a:pt x="1216" y="3207"/>
                    </a:cubicBezTo>
                    <a:cubicBezTo>
                      <a:pt x="1216" y="3207"/>
                      <a:pt x="1216" y="3177"/>
                      <a:pt x="1186" y="3146"/>
                    </a:cubicBezTo>
                    <a:cubicBezTo>
                      <a:pt x="1171" y="3131"/>
                      <a:pt x="1155" y="3124"/>
                      <a:pt x="1140" y="3124"/>
                    </a:cubicBezTo>
                    <a:cubicBezTo>
                      <a:pt x="1125" y="3124"/>
                      <a:pt x="1110" y="3131"/>
                      <a:pt x="1095" y="3146"/>
                    </a:cubicBezTo>
                    <a:cubicBezTo>
                      <a:pt x="1064" y="3146"/>
                      <a:pt x="1064" y="3116"/>
                      <a:pt x="1064" y="3116"/>
                    </a:cubicBezTo>
                    <a:cubicBezTo>
                      <a:pt x="1082" y="3080"/>
                      <a:pt x="1100" y="3066"/>
                      <a:pt x="1118" y="3066"/>
                    </a:cubicBezTo>
                    <a:cubicBezTo>
                      <a:pt x="1130" y="3066"/>
                      <a:pt x="1143" y="3073"/>
                      <a:pt x="1155" y="3086"/>
                    </a:cubicBezTo>
                    <a:cubicBezTo>
                      <a:pt x="1155" y="3116"/>
                      <a:pt x="1186" y="3116"/>
                      <a:pt x="1216" y="3116"/>
                    </a:cubicBezTo>
                    <a:cubicBezTo>
                      <a:pt x="1247" y="3116"/>
                      <a:pt x="1186" y="2964"/>
                      <a:pt x="1125" y="2934"/>
                    </a:cubicBezTo>
                    <a:lnTo>
                      <a:pt x="1155" y="2934"/>
                    </a:lnTo>
                    <a:cubicBezTo>
                      <a:pt x="1186" y="2934"/>
                      <a:pt x="1216" y="2873"/>
                      <a:pt x="1216" y="2812"/>
                    </a:cubicBezTo>
                    <a:cubicBezTo>
                      <a:pt x="1216" y="2782"/>
                      <a:pt x="1216" y="2751"/>
                      <a:pt x="1186" y="2751"/>
                    </a:cubicBezTo>
                    <a:cubicBezTo>
                      <a:pt x="1155" y="2751"/>
                      <a:pt x="1125" y="2721"/>
                      <a:pt x="1125" y="2691"/>
                    </a:cubicBezTo>
                    <a:cubicBezTo>
                      <a:pt x="1125" y="2721"/>
                      <a:pt x="1095" y="2721"/>
                      <a:pt x="1034" y="2721"/>
                    </a:cubicBezTo>
                    <a:cubicBezTo>
                      <a:pt x="1034" y="2721"/>
                      <a:pt x="1095" y="2660"/>
                      <a:pt x="1125" y="2630"/>
                    </a:cubicBezTo>
                    <a:cubicBezTo>
                      <a:pt x="1186" y="2599"/>
                      <a:pt x="1216" y="2539"/>
                      <a:pt x="1247" y="2417"/>
                    </a:cubicBezTo>
                    <a:cubicBezTo>
                      <a:pt x="1247" y="2356"/>
                      <a:pt x="1247" y="2265"/>
                      <a:pt x="1277" y="2235"/>
                    </a:cubicBezTo>
                    <a:cubicBezTo>
                      <a:pt x="1277" y="2204"/>
                      <a:pt x="1277" y="2174"/>
                      <a:pt x="1247" y="2174"/>
                    </a:cubicBezTo>
                    <a:lnTo>
                      <a:pt x="1247" y="2113"/>
                    </a:lnTo>
                    <a:cubicBezTo>
                      <a:pt x="1307" y="2083"/>
                      <a:pt x="1307" y="2022"/>
                      <a:pt x="1277" y="2022"/>
                    </a:cubicBezTo>
                    <a:cubicBezTo>
                      <a:pt x="1247" y="1991"/>
                      <a:pt x="1277" y="1961"/>
                      <a:pt x="1277" y="1931"/>
                    </a:cubicBezTo>
                    <a:cubicBezTo>
                      <a:pt x="1313" y="1895"/>
                      <a:pt x="1327" y="1880"/>
                      <a:pt x="1315" y="1880"/>
                    </a:cubicBezTo>
                    <a:cubicBezTo>
                      <a:pt x="1306" y="1880"/>
                      <a:pt x="1284" y="1888"/>
                      <a:pt x="1247" y="1900"/>
                    </a:cubicBezTo>
                    <a:cubicBezTo>
                      <a:pt x="1216" y="1900"/>
                      <a:pt x="1155" y="1961"/>
                      <a:pt x="1155" y="1991"/>
                    </a:cubicBezTo>
                    <a:lnTo>
                      <a:pt x="1155" y="2083"/>
                    </a:lnTo>
                    <a:lnTo>
                      <a:pt x="1125" y="1991"/>
                    </a:lnTo>
                    <a:cubicBezTo>
                      <a:pt x="1125" y="1961"/>
                      <a:pt x="1095" y="1900"/>
                      <a:pt x="1064" y="1900"/>
                    </a:cubicBezTo>
                    <a:cubicBezTo>
                      <a:pt x="1064" y="1900"/>
                      <a:pt x="1034" y="1900"/>
                      <a:pt x="1034" y="1870"/>
                    </a:cubicBezTo>
                    <a:lnTo>
                      <a:pt x="1125" y="1870"/>
                    </a:lnTo>
                    <a:cubicBezTo>
                      <a:pt x="1155" y="1900"/>
                      <a:pt x="1186" y="1900"/>
                      <a:pt x="1216" y="1900"/>
                    </a:cubicBezTo>
                    <a:cubicBezTo>
                      <a:pt x="1277" y="1870"/>
                      <a:pt x="1307" y="1779"/>
                      <a:pt x="1247" y="1779"/>
                    </a:cubicBezTo>
                    <a:cubicBezTo>
                      <a:pt x="1247" y="1748"/>
                      <a:pt x="1247" y="1748"/>
                      <a:pt x="1277" y="1718"/>
                    </a:cubicBezTo>
                    <a:cubicBezTo>
                      <a:pt x="1338" y="1718"/>
                      <a:pt x="1338" y="1687"/>
                      <a:pt x="1247" y="1657"/>
                    </a:cubicBezTo>
                    <a:cubicBezTo>
                      <a:pt x="1186" y="1627"/>
                      <a:pt x="1186" y="1596"/>
                      <a:pt x="1277" y="1566"/>
                    </a:cubicBezTo>
                    <a:cubicBezTo>
                      <a:pt x="1338" y="1536"/>
                      <a:pt x="1338" y="1414"/>
                      <a:pt x="1307" y="1414"/>
                    </a:cubicBezTo>
                    <a:cubicBezTo>
                      <a:pt x="1247" y="1414"/>
                      <a:pt x="1247" y="1323"/>
                      <a:pt x="1277" y="1292"/>
                    </a:cubicBezTo>
                    <a:cubicBezTo>
                      <a:pt x="1307" y="1262"/>
                      <a:pt x="1307" y="1232"/>
                      <a:pt x="1277" y="1201"/>
                    </a:cubicBezTo>
                    <a:cubicBezTo>
                      <a:pt x="1307" y="1201"/>
                      <a:pt x="1368" y="1171"/>
                      <a:pt x="1338" y="1140"/>
                    </a:cubicBezTo>
                    <a:cubicBezTo>
                      <a:pt x="1338" y="1140"/>
                      <a:pt x="1338" y="1127"/>
                      <a:pt x="1320" y="1127"/>
                    </a:cubicBezTo>
                    <a:cubicBezTo>
                      <a:pt x="1311" y="1127"/>
                      <a:pt x="1297" y="1130"/>
                      <a:pt x="1277" y="1140"/>
                    </a:cubicBezTo>
                    <a:cubicBezTo>
                      <a:pt x="1277" y="1140"/>
                      <a:pt x="1247" y="1110"/>
                      <a:pt x="1216" y="1080"/>
                    </a:cubicBezTo>
                    <a:cubicBezTo>
                      <a:pt x="1216" y="1110"/>
                      <a:pt x="1186" y="1110"/>
                      <a:pt x="1155" y="1110"/>
                    </a:cubicBezTo>
                    <a:cubicBezTo>
                      <a:pt x="1125" y="1110"/>
                      <a:pt x="1155" y="988"/>
                      <a:pt x="1277" y="928"/>
                    </a:cubicBezTo>
                    <a:lnTo>
                      <a:pt x="1338" y="897"/>
                    </a:lnTo>
                    <a:lnTo>
                      <a:pt x="1277" y="897"/>
                    </a:lnTo>
                    <a:cubicBezTo>
                      <a:pt x="1277" y="867"/>
                      <a:pt x="1277" y="836"/>
                      <a:pt x="1307" y="836"/>
                    </a:cubicBezTo>
                    <a:cubicBezTo>
                      <a:pt x="1338" y="836"/>
                      <a:pt x="1338" y="836"/>
                      <a:pt x="1338" y="806"/>
                    </a:cubicBezTo>
                    <a:cubicBezTo>
                      <a:pt x="1338" y="806"/>
                      <a:pt x="1338" y="776"/>
                      <a:pt x="1307" y="776"/>
                    </a:cubicBezTo>
                    <a:cubicBezTo>
                      <a:pt x="1247" y="776"/>
                      <a:pt x="1247" y="776"/>
                      <a:pt x="1277" y="745"/>
                    </a:cubicBezTo>
                    <a:cubicBezTo>
                      <a:pt x="1368" y="715"/>
                      <a:pt x="1368" y="684"/>
                      <a:pt x="1277" y="654"/>
                    </a:cubicBezTo>
                    <a:cubicBezTo>
                      <a:pt x="1216" y="654"/>
                      <a:pt x="1216" y="654"/>
                      <a:pt x="1277" y="624"/>
                    </a:cubicBezTo>
                    <a:cubicBezTo>
                      <a:pt x="1338" y="624"/>
                      <a:pt x="1368" y="593"/>
                      <a:pt x="1368" y="563"/>
                    </a:cubicBezTo>
                    <a:lnTo>
                      <a:pt x="1338" y="563"/>
                    </a:lnTo>
                    <a:cubicBezTo>
                      <a:pt x="1247" y="563"/>
                      <a:pt x="1277" y="532"/>
                      <a:pt x="1307" y="502"/>
                    </a:cubicBezTo>
                    <a:cubicBezTo>
                      <a:pt x="1338" y="502"/>
                      <a:pt x="1338" y="472"/>
                      <a:pt x="1307" y="411"/>
                    </a:cubicBezTo>
                    <a:cubicBezTo>
                      <a:pt x="1307" y="350"/>
                      <a:pt x="1307" y="320"/>
                      <a:pt x="1338" y="320"/>
                    </a:cubicBezTo>
                    <a:cubicBezTo>
                      <a:pt x="1363" y="332"/>
                      <a:pt x="1378" y="340"/>
                      <a:pt x="1382" y="340"/>
                    </a:cubicBezTo>
                    <a:cubicBezTo>
                      <a:pt x="1388" y="340"/>
                      <a:pt x="1373" y="325"/>
                      <a:pt x="1338" y="289"/>
                    </a:cubicBezTo>
                    <a:cubicBezTo>
                      <a:pt x="1307" y="259"/>
                      <a:pt x="1307" y="259"/>
                      <a:pt x="1338" y="228"/>
                    </a:cubicBezTo>
                    <a:cubicBezTo>
                      <a:pt x="1368" y="198"/>
                      <a:pt x="1368" y="198"/>
                      <a:pt x="1338" y="168"/>
                    </a:cubicBezTo>
                    <a:cubicBezTo>
                      <a:pt x="1297" y="168"/>
                      <a:pt x="1270" y="154"/>
                      <a:pt x="1257" y="154"/>
                    </a:cubicBezTo>
                    <a:cubicBezTo>
                      <a:pt x="1250" y="154"/>
                      <a:pt x="1247" y="158"/>
                      <a:pt x="1247" y="168"/>
                    </a:cubicBezTo>
                    <a:cubicBezTo>
                      <a:pt x="1247" y="198"/>
                      <a:pt x="1247" y="198"/>
                      <a:pt x="1216" y="198"/>
                    </a:cubicBezTo>
                    <a:cubicBezTo>
                      <a:pt x="1216" y="198"/>
                      <a:pt x="1216" y="168"/>
                      <a:pt x="1216" y="137"/>
                    </a:cubicBezTo>
                    <a:cubicBezTo>
                      <a:pt x="1216" y="107"/>
                      <a:pt x="1216" y="107"/>
                      <a:pt x="1186" y="46"/>
                    </a:cubicBezTo>
                    <a:cubicBezTo>
                      <a:pt x="1186" y="16"/>
                      <a:pt x="1171" y="1"/>
                      <a:pt x="1159" y="1"/>
                    </a:cubicBezTo>
                    <a:close/>
                  </a:path>
                </a:pathLst>
              </a:custGeom>
              <a:solidFill>
                <a:srgbClr val="0212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1"/>
              <p:cNvSpPr/>
              <p:nvPr/>
            </p:nvSpPr>
            <p:spPr>
              <a:xfrm>
                <a:off x="5794700" y="2447375"/>
                <a:ext cx="201400" cy="720700"/>
              </a:xfrm>
              <a:custGeom>
                <a:rect b="b" l="l" r="r" t="t"/>
                <a:pathLst>
                  <a:path extrusionOk="0" h="28828" w="8056">
                    <a:moveTo>
                      <a:pt x="7645" y="165"/>
                    </a:moveTo>
                    <a:cubicBezTo>
                      <a:pt x="7660" y="165"/>
                      <a:pt x="7690" y="188"/>
                      <a:pt x="7721" y="234"/>
                    </a:cubicBezTo>
                    <a:cubicBezTo>
                      <a:pt x="7756" y="269"/>
                      <a:pt x="7771" y="284"/>
                      <a:pt x="7765" y="284"/>
                    </a:cubicBezTo>
                    <a:cubicBezTo>
                      <a:pt x="7761" y="284"/>
                      <a:pt x="7746" y="277"/>
                      <a:pt x="7721" y="264"/>
                    </a:cubicBezTo>
                    <a:cubicBezTo>
                      <a:pt x="7660" y="264"/>
                      <a:pt x="7630" y="264"/>
                      <a:pt x="7660" y="234"/>
                    </a:cubicBezTo>
                    <a:cubicBezTo>
                      <a:pt x="7630" y="188"/>
                      <a:pt x="7630" y="165"/>
                      <a:pt x="7645" y="165"/>
                    </a:cubicBezTo>
                    <a:close/>
                    <a:moveTo>
                      <a:pt x="6414" y="4945"/>
                    </a:moveTo>
                    <a:cubicBezTo>
                      <a:pt x="6444" y="4945"/>
                      <a:pt x="6475" y="5006"/>
                      <a:pt x="6475" y="5036"/>
                    </a:cubicBezTo>
                    <a:cubicBezTo>
                      <a:pt x="6466" y="5044"/>
                      <a:pt x="6456" y="5048"/>
                      <a:pt x="6445" y="5048"/>
                    </a:cubicBezTo>
                    <a:cubicBezTo>
                      <a:pt x="6416" y="5048"/>
                      <a:pt x="6383" y="5020"/>
                      <a:pt x="6383" y="4975"/>
                    </a:cubicBezTo>
                    <a:cubicBezTo>
                      <a:pt x="6383" y="4945"/>
                      <a:pt x="6383" y="4945"/>
                      <a:pt x="6414" y="4945"/>
                    </a:cubicBezTo>
                    <a:close/>
                    <a:moveTo>
                      <a:pt x="6187" y="6122"/>
                    </a:moveTo>
                    <a:cubicBezTo>
                      <a:pt x="6191" y="6122"/>
                      <a:pt x="6195" y="6124"/>
                      <a:pt x="6201" y="6130"/>
                    </a:cubicBezTo>
                    <a:cubicBezTo>
                      <a:pt x="6201" y="6130"/>
                      <a:pt x="6231" y="6130"/>
                      <a:pt x="6262" y="6161"/>
                    </a:cubicBezTo>
                    <a:cubicBezTo>
                      <a:pt x="6262" y="6161"/>
                      <a:pt x="6262" y="6221"/>
                      <a:pt x="6231" y="6221"/>
                    </a:cubicBezTo>
                    <a:lnTo>
                      <a:pt x="6201" y="6191"/>
                    </a:lnTo>
                    <a:cubicBezTo>
                      <a:pt x="6176" y="6166"/>
                      <a:pt x="6172" y="6122"/>
                      <a:pt x="6187" y="6122"/>
                    </a:cubicBezTo>
                    <a:close/>
                    <a:moveTo>
                      <a:pt x="5836" y="7468"/>
                    </a:moveTo>
                    <a:cubicBezTo>
                      <a:pt x="5836" y="7468"/>
                      <a:pt x="5867" y="7498"/>
                      <a:pt x="5867" y="7528"/>
                    </a:cubicBezTo>
                    <a:cubicBezTo>
                      <a:pt x="5867" y="7528"/>
                      <a:pt x="5853" y="7542"/>
                      <a:pt x="5835" y="7542"/>
                    </a:cubicBezTo>
                    <a:cubicBezTo>
                      <a:pt x="5826" y="7542"/>
                      <a:pt x="5816" y="7539"/>
                      <a:pt x="5806" y="7528"/>
                    </a:cubicBezTo>
                    <a:lnTo>
                      <a:pt x="5806" y="7498"/>
                    </a:lnTo>
                    <a:cubicBezTo>
                      <a:pt x="5806" y="7468"/>
                      <a:pt x="5836" y="7468"/>
                      <a:pt x="5836" y="7468"/>
                    </a:cubicBezTo>
                    <a:close/>
                    <a:moveTo>
                      <a:pt x="5836" y="7832"/>
                    </a:moveTo>
                    <a:lnTo>
                      <a:pt x="5806" y="7863"/>
                    </a:lnTo>
                    <a:lnTo>
                      <a:pt x="5775" y="7893"/>
                    </a:lnTo>
                    <a:lnTo>
                      <a:pt x="5775" y="7863"/>
                    </a:lnTo>
                    <a:cubicBezTo>
                      <a:pt x="5775" y="7832"/>
                      <a:pt x="5775" y="7832"/>
                      <a:pt x="5836" y="7832"/>
                    </a:cubicBezTo>
                    <a:close/>
                    <a:moveTo>
                      <a:pt x="5817" y="7931"/>
                    </a:moveTo>
                    <a:cubicBezTo>
                      <a:pt x="5813" y="7931"/>
                      <a:pt x="5806" y="7939"/>
                      <a:pt x="5806" y="7954"/>
                    </a:cubicBezTo>
                    <a:cubicBezTo>
                      <a:pt x="5821" y="7939"/>
                      <a:pt x="5821" y="7931"/>
                      <a:pt x="5817" y="7931"/>
                    </a:cubicBezTo>
                    <a:close/>
                    <a:moveTo>
                      <a:pt x="5715" y="8167"/>
                    </a:moveTo>
                    <a:lnTo>
                      <a:pt x="5715" y="8197"/>
                    </a:lnTo>
                    <a:lnTo>
                      <a:pt x="5684" y="8228"/>
                    </a:lnTo>
                    <a:lnTo>
                      <a:pt x="5684" y="8197"/>
                    </a:lnTo>
                    <a:cubicBezTo>
                      <a:pt x="5684" y="8167"/>
                      <a:pt x="5684" y="8167"/>
                      <a:pt x="5715" y="8167"/>
                    </a:cubicBezTo>
                    <a:close/>
                    <a:moveTo>
                      <a:pt x="5624" y="8410"/>
                    </a:moveTo>
                    <a:cubicBezTo>
                      <a:pt x="5654" y="8410"/>
                      <a:pt x="5654" y="8410"/>
                      <a:pt x="5654" y="8440"/>
                    </a:cubicBezTo>
                    <a:cubicBezTo>
                      <a:pt x="5636" y="8476"/>
                      <a:pt x="5629" y="8491"/>
                      <a:pt x="5626" y="8491"/>
                    </a:cubicBezTo>
                    <a:cubicBezTo>
                      <a:pt x="5624" y="8491"/>
                      <a:pt x="5624" y="8483"/>
                      <a:pt x="5624" y="8471"/>
                    </a:cubicBezTo>
                    <a:cubicBezTo>
                      <a:pt x="5593" y="8440"/>
                      <a:pt x="5593" y="8410"/>
                      <a:pt x="5624" y="8410"/>
                    </a:cubicBezTo>
                    <a:close/>
                    <a:moveTo>
                      <a:pt x="5320" y="8623"/>
                    </a:moveTo>
                    <a:cubicBezTo>
                      <a:pt x="5350" y="8623"/>
                      <a:pt x="5380" y="8623"/>
                      <a:pt x="5380" y="8653"/>
                    </a:cubicBezTo>
                    <a:lnTo>
                      <a:pt x="5350" y="8684"/>
                    </a:lnTo>
                    <a:lnTo>
                      <a:pt x="5320" y="8653"/>
                    </a:lnTo>
                    <a:lnTo>
                      <a:pt x="5320" y="8623"/>
                    </a:lnTo>
                    <a:close/>
                    <a:moveTo>
                      <a:pt x="5259" y="9025"/>
                    </a:moveTo>
                    <a:cubicBezTo>
                      <a:pt x="5266" y="9025"/>
                      <a:pt x="5274" y="9033"/>
                      <a:pt x="5289" y="9048"/>
                    </a:cubicBezTo>
                    <a:cubicBezTo>
                      <a:pt x="5289" y="9048"/>
                      <a:pt x="5320" y="9048"/>
                      <a:pt x="5320" y="9079"/>
                    </a:cubicBezTo>
                    <a:lnTo>
                      <a:pt x="5259" y="9109"/>
                    </a:lnTo>
                    <a:cubicBezTo>
                      <a:pt x="5228" y="9109"/>
                      <a:pt x="5228" y="9048"/>
                      <a:pt x="5228" y="9048"/>
                    </a:cubicBezTo>
                    <a:cubicBezTo>
                      <a:pt x="5244" y="9033"/>
                      <a:pt x="5251" y="9025"/>
                      <a:pt x="5259" y="9025"/>
                    </a:cubicBezTo>
                    <a:close/>
                    <a:moveTo>
                      <a:pt x="4833" y="10568"/>
                    </a:moveTo>
                    <a:cubicBezTo>
                      <a:pt x="4812" y="10568"/>
                      <a:pt x="4820" y="10568"/>
                      <a:pt x="4837" y="10578"/>
                    </a:cubicBezTo>
                    <a:lnTo>
                      <a:pt x="4837" y="10578"/>
                    </a:lnTo>
                    <a:cubicBezTo>
                      <a:pt x="4836" y="10575"/>
                      <a:pt x="4835" y="10571"/>
                      <a:pt x="4833" y="10568"/>
                    </a:cubicBezTo>
                    <a:close/>
                    <a:moveTo>
                      <a:pt x="4475" y="11872"/>
                    </a:moveTo>
                    <a:cubicBezTo>
                      <a:pt x="4477" y="11872"/>
                      <a:pt x="4477" y="11881"/>
                      <a:pt x="4469" y="11896"/>
                    </a:cubicBezTo>
                    <a:lnTo>
                      <a:pt x="4469" y="11896"/>
                    </a:lnTo>
                    <a:cubicBezTo>
                      <a:pt x="4470" y="11880"/>
                      <a:pt x="4473" y="11872"/>
                      <a:pt x="4475" y="11872"/>
                    </a:cubicBezTo>
                    <a:close/>
                    <a:moveTo>
                      <a:pt x="4651" y="11936"/>
                    </a:moveTo>
                    <a:cubicBezTo>
                      <a:pt x="4681" y="11936"/>
                      <a:pt x="4712" y="11936"/>
                      <a:pt x="4712" y="11966"/>
                    </a:cubicBezTo>
                    <a:lnTo>
                      <a:pt x="4712" y="11997"/>
                    </a:lnTo>
                    <a:cubicBezTo>
                      <a:pt x="4681" y="11997"/>
                      <a:pt x="4651" y="11966"/>
                      <a:pt x="4651" y="11966"/>
                    </a:cubicBezTo>
                    <a:lnTo>
                      <a:pt x="4651" y="11936"/>
                    </a:lnTo>
                    <a:close/>
                    <a:moveTo>
                      <a:pt x="4320" y="13284"/>
                    </a:moveTo>
                    <a:cubicBezTo>
                      <a:pt x="4327" y="13284"/>
                      <a:pt x="4334" y="13291"/>
                      <a:pt x="4347" y="13304"/>
                    </a:cubicBezTo>
                    <a:cubicBezTo>
                      <a:pt x="4377" y="13304"/>
                      <a:pt x="4377" y="13364"/>
                      <a:pt x="4347" y="13395"/>
                    </a:cubicBezTo>
                    <a:cubicBezTo>
                      <a:pt x="4339" y="13403"/>
                      <a:pt x="4331" y="13407"/>
                      <a:pt x="4323" y="13407"/>
                    </a:cubicBezTo>
                    <a:cubicBezTo>
                      <a:pt x="4302" y="13407"/>
                      <a:pt x="4286" y="13379"/>
                      <a:pt x="4286" y="13334"/>
                    </a:cubicBezTo>
                    <a:cubicBezTo>
                      <a:pt x="4304" y="13298"/>
                      <a:pt x="4311" y="13284"/>
                      <a:pt x="4320" y="13284"/>
                    </a:cubicBezTo>
                    <a:close/>
                    <a:moveTo>
                      <a:pt x="3648" y="15674"/>
                    </a:moveTo>
                    <a:cubicBezTo>
                      <a:pt x="3678" y="15705"/>
                      <a:pt x="3709" y="15705"/>
                      <a:pt x="3709" y="15735"/>
                    </a:cubicBezTo>
                    <a:lnTo>
                      <a:pt x="3678" y="15766"/>
                    </a:lnTo>
                    <a:lnTo>
                      <a:pt x="3648" y="15735"/>
                    </a:lnTo>
                    <a:lnTo>
                      <a:pt x="3648" y="15674"/>
                    </a:lnTo>
                    <a:close/>
                    <a:moveTo>
                      <a:pt x="3317" y="16097"/>
                    </a:moveTo>
                    <a:lnTo>
                      <a:pt x="3313" y="16100"/>
                    </a:lnTo>
                    <a:cubicBezTo>
                      <a:pt x="3313" y="16100"/>
                      <a:pt x="3314" y="16102"/>
                      <a:pt x="3316" y="16105"/>
                    </a:cubicBezTo>
                    <a:lnTo>
                      <a:pt x="3316" y="16105"/>
                    </a:lnTo>
                    <a:cubicBezTo>
                      <a:pt x="3316" y="16102"/>
                      <a:pt x="3316" y="16100"/>
                      <a:pt x="3317" y="16097"/>
                    </a:cubicBezTo>
                    <a:close/>
                    <a:moveTo>
                      <a:pt x="3435" y="16708"/>
                    </a:moveTo>
                    <a:cubicBezTo>
                      <a:pt x="3465" y="16708"/>
                      <a:pt x="3496" y="16769"/>
                      <a:pt x="3496" y="16769"/>
                    </a:cubicBezTo>
                    <a:cubicBezTo>
                      <a:pt x="3496" y="16775"/>
                      <a:pt x="3493" y="16777"/>
                      <a:pt x="3489" y="16777"/>
                    </a:cubicBezTo>
                    <a:cubicBezTo>
                      <a:pt x="3473" y="16777"/>
                      <a:pt x="3429" y="16738"/>
                      <a:pt x="3405" y="16738"/>
                    </a:cubicBezTo>
                    <a:cubicBezTo>
                      <a:pt x="3405" y="16708"/>
                      <a:pt x="3405" y="16708"/>
                      <a:pt x="3435" y="16708"/>
                    </a:cubicBezTo>
                    <a:close/>
                    <a:moveTo>
                      <a:pt x="3222" y="17529"/>
                    </a:moveTo>
                    <a:cubicBezTo>
                      <a:pt x="3253" y="17529"/>
                      <a:pt x="3283" y="17559"/>
                      <a:pt x="3253" y="17589"/>
                    </a:cubicBezTo>
                    <a:lnTo>
                      <a:pt x="3222" y="17620"/>
                    </a:lnTo>
                    <a:lnTo>
                      <a:pt x="3192" y="17559"/>
                    </a:lnTo>
                    <a:lnTo>
                      <a:pt x="3222" y="17529"/>
                    </a:lnTo>
                    <a:close/>
                    <a:moveTo>
                      <a:pt x="2523" y="19717"/>
                    </a:moveTo>
                    <a:cubicBezTo>
                      <a:pt x="2554" y="19717"/>
                      <a:pt x="2614" y="19717"/>
                      <a:pt x="2584" y="19747"/>
                    </a:cubicBezTo>
                    <a:lnTo>
                      <a:pt x="2554" y="19778"/>
                    </a:lnTo>
                    <a:lnTo>
                      <a:pt x="2523" y="19747"/>
                    </a:lnTo>
                    <a:lnTo>
                      <a:pt x="2523" y="19717"/>
                    </a:lnTo>
                    <a:close/>
                    <a:moveTo>
                      <a:pt x="2493" y="19960"/>
                    </a:moveTo>
                    <a:cubicBezTo>
                      <a:pt x="2523" y="19960"/>
                      <a:pt x="2523" y="19960"/>
                      <a:pt x="2523" y="19991"/>
                    </a:cubicBezTo>
                    <a:cubicBezTo>
                      <a:pt x="2523" y="19991"/>
                      <a:pt x="2493" y="20021"/>
                      <a:pt x="2462" y="20021"/>
                    </a:cubicBezTo>
                    <a:cubicBezTo>
                      <a:pt x="2432" y="20021"/>
                      <a:pt x="2432" y="19960"/>
                      <a:pt x="2493" y="19960"/>
                    </a:cubicBezTo>
                    <a:close/>
                    <a:moveTo>
                      <a:pt x="2402" y="20538"/>
                    </a:moveTo>
                    <a:cubicBezTo>
                      <a:pt x="2432" y="20568"/>
                      <a:pt x="2402" y="20568"/>
                      <a:pt x="2402" y="20599"/>
                    </a:cubicBezTo>
                    <a:cubicBezTo>
                      <a:pt x="2376" y="20611"/>
                      <a:pt x="2362" y="20619"/>
                      <a:pt x="2355" y="20619"/>
                    </a:cubicBezTo>
                    <a:cubicBezTo>
                      <a:pt x="2346" y="20619"/>
                      <a:pt x="2353" y="20604"/>
                      <a:pt x="2371" y="20568"/>
                    </a:cubicBezTo>
                    <a:cubicBezTo>
                      <a:pt x="2371" y="20538"/>
                      <a:pt x="2402" y="20538"/>
                      <a:pt x="2402" y="20538"/>
                    </a:cubicBezTo>
                    <a:close/>
                    <a:moveTo>
                      <a:pt x="1915" y="20659"/>
                    </a:moveTo>
                    <a:cubicBezTo>
                      <a:pt x="1885" y="20659"/>
                      <a:pt x="1885" y="20659"/>
                      <a:pt x="1885" y="20690"/>
                    </a:cubicBezTo>
                    <a:cubicBezTo>
                      <a:pt x="1867" y="20725"/>
                      <a:pt x="1860" y="20740"/>
                      <a:pt x="1869" y="20740"/>
                    </a:cubicBezTo>
                    <a:cubicBezTo>
                      <a:pt x="1875" y="20740"/>
                      <a:pt x="1890" y="20733"/>
                      <a:pt x="1915" y="20720"/>
                    </a:cubicBezTo>
                    <a:cubicBezTo>
                      <a:pt x="1915" y="20690"/>
                      <a:pt x="1915" y="20659"/>
                      <a:pt x="1915" y="20659"/>
                    </a:cubicBezTo>
                    <a:close/>
                    <a:moveTo>
                      <a:pt x="3009" y="20933"/>
                    </a:moveTo>
                    <a:cubicBezTo>
                      <a:pt x="2979" y="20933"/>
                      <a:pt x="2979" y="20933"/>
                      <a:pt x="2949" y="20963"/>
                    </a:cubicBezTo>
                    <a:cubicBezTo>
                      <a:pt x="2979" y="20963"/>
                      <a:pt x="2979" y="20994"/>
                      <a:pt x="3009" y="21024"/>
                    </a:cubicBezTo>
                    <a:cubicBezTo>
                      <a:pt x="3070" y="21024"/>
                      <a:pt x="3070" y="20994"/>
                      <a:pt x="3009" y="20933"/>
                    </a:cubicBezTo>
                    <a:close/>
                    <a:moveTo>
                      <a:pt x="2250" y="21146"/>
                    </a:moveTo>
                    <a:cubicBezTo>
                      <a:pt x="2250" y="21146"/>
                      <a:pt x="2280" y="21176"/>
                      <a:pt x="2280" y="21206"/>
                    </a:cubicBezTo>
                    <a:cubicBezTo>
                      <a:pt x="2250" y="21237"/>
                      <a:pt x="2219" y="21267"/>
                      <a:pt x="2219" y="21267"/>
                    </a:cubicBezTo>
                    <a:cubicBezTo>
                      <a:pt x="2189" y="21237"/>
                      <a:pt x="2189" y="21206"/>
                      <a:pt x="2189" y="21206"/>
                    </a:cubicBezTo>
                    <a:cubicBezTo>
                      <a:pt x="2189" y="21176"/>
                      <a:pt x="2219" y="21146"/>
                      <a:pt x="2250" y="21146"/>
                    </a:cubicBezTo>
                    <a:close/>
                    <a:moveTo>
                      <a:pt x="1976" y="21328"/>
                    </a:moveTo>
                    <a:cubicBezTo>
                      <a:pt x="1976" y="21328"/>
                      <a:pt x="1946" y="21328"/>
                      <a:pt x="1946" y="21358"/>
                    </a:cubicBezTo>
                    <a:lnTo>
                      <a:pt x="1915" y="21389"/>
                    </a:lnTo>
                    <a:lnTo>
                      <a:pt x="2006" y="21389"/>
                    </a:lnTo>
                    <a:cubicBezTo>
                      <a:pt x="2006" y="21358"/>
                      <a:pt x="1976" y="21328"/>
                      <a:pt x="1976" y="21328"/>
                    </a:cubicBezTo>
                    <a:close/>
                    <a:moveTo>
                      <a:pt x="1976" y="21723"/>
                    </a:moveTo>
                    <a:lnTo>
                      <a:pt x="1976" y="21784"/>
                    </a:lnTo>
                    <a:lnTo>
                      <a:pt x="1915" y="21784"/>
                    </a:lnTo>
                    <a:lnTo>
                      <a:pt x="1946" y="21754"/>
                    </a:lnTo>
                    <a:cubicBezTo>
                      <a:pt x="1946" y="21723"/>
                      <a:pt x="1946" y="21723"/>
                      <a:pt x="1976" y="21723"/>
                    </a:cubicBezTo>
                    <a:close/>
                    <a:moveTo>
                      <a:pt x="1857" y="22022"/>
                    </a:moveTo>
                    <a:cubicBezTo>
                      <a:pt x="1869" y="22022"/>
                      <a:pt x="1890" y="22032"/>
                      <a:pt x="1915" y="22058"/>
                    </a:cubicBezTo>
                    <a:cubicBezTo>
                      <a:pt x="1915" y="22088"/>
                      <a:pt x="1915" y="22088"/>
                      <a:pt x="1915" y="22118"/>
                    </a:cubicBezTo>
                    <a:cubicBezTo>
                      <a:pt x="1885" y="22118"/>
                      <a:pt x="1854" y="22088"/>
                      <a:pt x="1854" y="22058"/>
                    </a:cubicBezTo>
                    <a:cubicBezTo>
                      <a:pt x="1837" y="22040"/>
                      <a:pt x="1840" y="22022"/>
                      <a:pt x="1857" y="22022"/>
                    </a:cubicBezTo>
                    <a:close/>
                    <a:moveTo>
                      <a:pt x="2006" y="22362"/>
                    </a:moveTo>
                    <a:cubicBezTo>
                      <a:pt x="2006" y="22386"/>
                      <a:pt x="2026" y="22431"/>
                      <a:pt x="2018" y="22431"/>
                    </a:cubicBezTo>
                    <a:cubicBezTo>
                      <a:pt x="2016" y="22431"/>
                      <a:pt x="2012" y="22428"/>
                      <a:pt x="2006" y="22422"/>
                    </a:cubicBezTo>
                    <a:cubicBezTo>
                      <a:pt x="2001" y="22428"/>
                      <a:pt x="1996" y="22431"/>
                      <a:pt x="1992" y="22431"/>
                    </a:cubicBezTo>
                    <a:cubicBezTo>
                      <a:pt x="1976" y="22431"/>
                      <a:pt x="1976" y="22386"/>
                      <a:pt x="1976" y="22362"/>
                    </a:cubicBezTo>
                    <a:close/>
                    <a:moveTo>
                      <a:pt x="1550" y="22513"/>
                    </a:moveTo>
                    <a:cubicBezTo>
                      <a:pt x="1550" y="22544"/>
                      <a:pt x="1550" y="22544"/>
                      <a:pt x="1581" y="22544"/>
                    </a:cubicBezTo>
                    <a:lnTo>
                      <a:pt x="1611" y="22544"/>
                    </a:lnTo>
                    <a:cubicBezTo>
                      <a:pt x="1611" y="22544"/>
                      <a:pt x="1581" y="22544"/>
                      <a:pt x="1550" y="22513"/>
                    </a:cubicBezTo>
                    <a:close/>
                    <a:moveTo>
                      <a:pt x="1702" y="23000"/>
                    </a:moveTo>
                    <a:cubicBezTo>
                      <a:pt x="1733" y="23000"/>
                      <a:pt x="1763" y="23030"/>
                      <a:pt x="1763" y="23061"/>
                    </a:cubicBezTo>
                    <a:lnTo>
                      <a:pt x="1733" y="23091"/>
                    </a:lnTo>
                    <a:cubicBezTo>
                      <a:pt x="1702" y="23091"/>
                      <a:pt x="1672" y="23030"/>
                      <a:pt x="1672" y="23030"/>
                    </a:cubicBezTo>
                    <a:lnTo>
                      <a:pt x="1702" y="23000"/>
                    </a:lnTo>
                    <a:close/>
                    <a:moveTo>
                      <a:pt x="1474" y="23223"/>
                    </a:moveTo>
                    <a:cubicBezTo>
                      <a:pt x="1480" y="23223"/>
                      <a:pt x="1495" y="23230"/>
                      <a:pt x="1520" y="23243"/>
                    </a:cubicBezTo>
                    <a:cubicBezTo>
                      <a:pt x="1550" y="23304"/>
                      <a:pt x="1581" y="23334"/>
                      <a:pt x="1581" y="23334"/>
                    </a:cubicBezTo>
                    <a:cubicBezTo>
                      <a:pt x="1573" y="23342"/>
                      <a:pt x="1567" y="23346"/>
                      <a:pt x="1561" y="23346"/>
                    </a:cubicBezTo>
                    <a:cubicBezTo>
                      <a:pt x="1546" y="23346"/>
                      <a:pt x="1534" y="23318"/>
                      <a:pt x="1490" y="23273"/>
                    </a:cubicBezTo>
                    <a:cubicBezTo>
                      <a:pt x="1472" y="23238"/>
                      <a:pt x="1465" y="23223"/>
                      <a:pt x="1474" y="23223"/>
                    </a:cubicBezTo>
                    <a:close/>
                    <a:moveTo>
                      <a:pt x="1365" y="24015"/>
                    </a:moveTo>
                    <a:cubicBezTo>
                      <a:pt x="1374" y="24015"/>
                      <a:pt x="1396" y="24022"/>
                      <a:pt x="1429" y="24033"/>
                    </a:cubicBezTo>
                    <a:cubicBezTo>
                      <a:pt x="1459" y="24033"/>
                      <a:pt x="1490" y="24033"/>
                      <a:pt x="1490" y="24124"/>
                    </a:cubicBezTo>
                    <a:cubicBezTo>
                      <a:pt x="1490" y="24155"/>
                      <a:pt x="1490" y="24185"/>
                      <a:pt x="1490" y="24185"/>
                    </a:cubicBezTo>
                    <a:cubicBezTo>
                      <a:pt x="1490" y="24185"/>
                      <a:pt x="1459" y="24155"/>
                      <a:pt x="1429" y="24094"/>
                    </a:cubicBezTo>
                    <a:cubicBezTo>
                      <a:pt x="1371" y="24036"/>
                      <a:pt x="1350" y="24015"/>
                      <a:pt x="1365" y="24015"/>
                    </a:cubicBezTo>
                    <a:close/>
                    <a:moveTo>
                      <a:pt x="1277" y="24155"/>
                    </a:moveTo>
                    <a:lnTo>
                      <a:pt x="1307" y="24185"/>
                    </a:lnTo>
                    <a:lnTo>
                      <a:pt x="1307" y="24216"/>
                    </a:lnTo>
                    <a:lnTo>
                      <a:pt x="1277" y="24246"/>
                    </a:lnTo>
                    <a:cubicBezTo>
                      <a:pt x="1247" y="24246"/>
                      <a:pt x="1247" y="24185"/>
                      <a:pt x="1277" y="24155"/>
                    </a:cubicBezTo>
                    <a:close/>
                    <a:moveTo>
                      <a:pt x="1155" y="25583"/>
                    </a:moveTo>
                    <a:cubicBezTo>
                      <a:pt x="1125" y="25583"/>
                      <a:pt x="1125" y="25614"/>
                      <a:pt x="1095" y="25644"/>
                    </a:cubicBezTo>
                    <a:cubicBezTo>
                      <a:pt x="1064" y="25705"/>
                      <a:pt x="1064" y="25735"/>
                      <a:pt x="1095" y="25766"/>
                    </a:cubicBezTo>
                    <a:cubicBezTo>
                      <a:pt x="1155" y="25766"/>
                      <a:pt x="1155" y="25735"/>
                      <a:pt x="1155" y="25675"/>
                    </a:cubicBezTo>
                    <a:cubicBezTo>
                      <a:pt x="1186" y="25644"/>
                      <a:pt x="1155" y="25583"/>
                      <a:pt x="1155" y="25583"/>
                    </a:cubicBezTo>
                    <a:close/>
                    <a:moveTo>
                      <a:pt x="1005" y="25808"/>
                    </a:moveTo>
                    <a:cubicBezTo>
                      <a:pt x="1022" y="25808"/>
                      <a:pt x="1034" y="25830"/>
                      <a:pt x="1034" y="25887"/>
                    </a:cubicBezTo>
                    <a:cubicBezTo>
                      <a:pt x="1034" y="25918"/>
                      <a:pt x="1034" y="25948"/>
                      <a:pt x="1034" y="25948"/>
                    </a:cubicBezTo>
                    <a:cubicBezTo>
                      <a:pt x="973" y="25948"/>
                      <a:pt x="973" y="25857"/>
                      <a:pt x="973" y="25827"/>
                    </a:cubicBezTo>
                    <a:cubicBezTo>
                      <a:pt x="984" y="25815"/>
                      <a:pt x="995" y="25808"/>
                      <a:pt x="1005" y="25808"/>
                    </a:cubicBezTo>
                    <a:close/>
                    <a:moveTo>
                      <a:pt x="243" y="27590"/>
                    </a:moveTo>
                    <a:cubicBezTo>
                      <a:pt x="213" y="27590"/>
                      <a:pt x="213" y="27590"/>
                      <a:pt x="213" y="27620"/>
                    </a:cubicBezTo>
                    <a:lnTo>
                      <a:pt x="213" y="27650"/>
                    </a:lnTo>
                    <a:lnTo>
                      <a:pt x="243" y="27620"/>
                    </a:lnTo>
                    <a:lnTo>
                      <a:pt x="243" y="27590"/>
                    </a:lnTo>
                    <a:close/>
                    <a:moveTo>
                      <a:pt x="395" y="27711"/>
                    </a:moveTo>
                    <a:lnTo>
                      <a:pt x="395" y="27742"/>
                    </a:lnTo>
                    <a:cubicBezTo>
                      <a:pt x="375" y="27742"/>
                      <a:pt x="368" y="27755"/>
                      <a:pt x="384" y="27755"/>
                    </a:cubicBezTo>
                    <a:cubicBezTo>
                      <a:pt x="392" y="27755"/>
                      <a:pt x="406" y="27752"/>
                      <a:pt x="426" y="27742"/>
                    </a:cubicBezTo>
                    <a:cubicBezTo>
                      <a:pt x="456" y="27772"/>
                      <a:pt x="487" y="27772"/>
                      <a:pt x="487" y="27772"/>
                    </a:cubicBezTo>
                    <a:cubicBezTo>
                      <a:pt x="487" y="27802"/>
                      <a:pt x="426" y="27833"/>
                      <a:pt x="395" y="27833"/>
                    </a:cubicBezTo>
                    <a:cubicBezTo>
                      <a:pt x="335" y="27833"/>
                      <a:pt x="335" y="27833"/>
                      <a:pt x="335" y="27772"/>
                    </a:cubicBezTo>
                    <a:cubicBezTo>
                      <a:pt x="335" y="27742"/>
                      <a:pt x="365" y="27711"/>
                      <a:pt x="395" y="27711"/>
                    </a:cubicBezTo>
                    <a:close/>
                    <a:moveTo>
                      <a:pt x="274" y="28106"/>
                    </a:moveTo>
                    <a:cubicBezTo>
                      <a:pt x="274" y="28106"/>
                      <a:pt x="304" y="28167"/>
                      <a:pt x="304" y="28197"/>
                    </a:cubicBezTo>
                    <a:lnTo>
                      <a:pt x="243" y="28228"/>
                    </a:lnTo>
                    <a:cubicBezTo>
                      <a:pt x="213" y="28197"/>
                      <a:pt x="243" y="28167"/>
                      <a:pt x="243" y="28137"/>
                    </a:cubicBezTo>
                    <a:cubicBezTo>
                      <a:pt x="243" y="28106"/>
                      <a:pt x="243" y="28106"/>
                      <a:pt x="274" y="28106"/>
                    </a:cubicBezTo>
                    <a:close/>
                    <a:moveTo>
                      <a:pt x="699" y="28349"/>
                    </a:moveTo>
                    <a:lnTo>
                      <a:pt x="699" y="28380"/>
                    </a:lnTo>
                    <a:cubicBezTo>
                      <a:pt x="699" y="28380"/>
                      <a:pt x="730" y="28410"/>
                      <a:pt x="760" y="28441"/>
                    </a:cubicBezTo>
                    <a:lnTo>
                      <a:pt x="760" y="28380"/>
                    </a:lnTo>
                    <a:cubicBezTo>
                      <a:pt x="760" y="28349"/>
                      <a:pt x="730" y="28349"/>
                      <a:pt x="699" y="28349"/>
                    </a:cubicBezTo>
                    <a:close/>
                    <a:moveTo>
                      <a:pt x="7748" y="1"/>
                    </a:moveTo>
                    <a:cubicBezTo>
                      <a:pt x="7721" y="1"/>
                      <a:pt x="7696" y="16"/>
                      <a:pt x="7660" y="51"/>
                    </a:cubicBezTo>
                    <a:cubicBezTo>
                      <a:pt x="7599" y="173"/>
                      <a:pt x="7538" y="264"/>
                      <a:pt x="7599" y="264"/>
                    </a:cubicBezTo>
                    <a:cubicBezTo>
                      <a:pt x="7599" y="264"/>
                      <a:pt x="7630" y="325"/>
                      <a:pt x="7599" y="355"/>
                    </a:cubicBezTo>
                    <a:cubicBezTo>
                      <a:pt x="7599" y="386"/>
                      <a:pt x="7569" y="416"/>
                      <a:pt x="7569" y="416"/>
                    </a:cubicBezTo>
                    <a:cubicBezTo>
                      <a:pt x="7566" y="413"/>
                      <a:pt x="7563" y="412"/>
                      <a:pt x="7560" y="412"/>
                    </a:cubicBezTo>
                    <a:cubicBezTo>
                      <a:pt x="7528" y="412"/>
                      <a:pt x="7475" y="551"/>
                      <a:pt x="7447" y="689"/>
                    </a:cubicBezTo>
                    <a:cubicBezTo>
                      <a:pt x="7386" y="902"/>
                      <a:pt x="7356" y="993"/>
                      <a:pt x="7326" y="1024"/>
                    </a:cubicBezTo>
                    <a:cubicBezTo>
                      <a:pt x="7265" y="1054"/>
                      <a:pt x="7265" y="1085"/>
                      <a:pt x="7265" y="1085"/>
                    </a:cubicBezTo>
                    <a:cubicBezTo>
                      <a:pt x="7295" y="1085"/>
                      <a:pt x="7234" y="1297"/>
                      <a:pt x="7174" y="1541"/>
                    </a:cubicBezTo>
                    <a:cubicBezTo>
                      <a:pt x="7113" y="1784"/>
                      <a:pt x="7052" y="2027"/>
                      <a:pt x="7083" y="2027"/>
                    </a:cubicBezTo>
                    <a:cubicBezTo>
                      <a:pt x="7083" y="2057"/>
                      <a:pt x="7052" y="2088"/>
                      <a:pt x="7052" y="2088"/>
                    </a:cubicBezTo>
                    <a:cubicBezTo>
                      <a:pt x="7022" y="2088"/>
                      <a:pt x="6991" y="2148"/>
                      <a:pt x="6991" y="2209"/>
                    </a:cubicBezTo>
                    <a:cubicBezTo>
                      <a:pt x="6991" y="2300"/>
                      <a:pt x="6991" y="2361"/>
                      <a:pt x="6991" y="2361"/>
                    </a:cubicBezTo>
                    <a:cubicBezTo>
                      <a:pt x="6961" y="2361"/>
                      <a:pt x="6931" y="2392"/>
                      <a:pt x="6931" y="2452"/>
                    </a:cubicBezTo>
                    <a:cubicBezTo>
                      <a:pt x="6900" y="2513"/>
                      <a:pt x="6900" y="2544"/>
                      <a:pt x="6931" y="2574"/>
                    </a:cubicBezTo>
                    <a:cubicBezTo>
                      <a:pt x="6931" y="2604"/>
                      <a:pt x="6839" y="2817"/>
                      <a:pt x="6779" y="2939"/>
                    </a:cubicBezTo>
                    <a:cubicBezTo>
                      <a:pt x="6748" y="2939"/>
                      <a:pt x="6779" y="3000"/>
                      <a:pt x="6809" y="3030"/>
                    </a:cubicBezTo>
                    <a:cubicBezTo>
                      <a:pt x="6839" y="3030"/>
                      <a:pt x="6839" y="3091"/>
                      <a:pt x="6839" y="3121"/>
                    </a:cubicBezTo>
                    <a:cubicBezTo>
                      <a:pt x="6839" y="3121"/>
                      <a:pt x="6809" y="3121"/>
                      <a:pt x="6779" y="3091"/>
                    </a:cubicBezTo>
                    <a:cubicBezTo>
                      <a:pt x="6766" y="3078"/>
                      <a:pt x="6759" y="3071"/>
                      <a:pt x="6754" y="3071"/>
                    </a:cubicBezTo>
                    <a:cubicBezTo>
                      <a:pt x="6748" y="3071"/>
                      <a:pt x="6748" y="3086"/>
                      <a:pt x="6748" y="3121"/>
                    </a:cubicBezTo>
                    <a:cubicBezTo>
                      <a:pt x="6718" y="3152"/>
                      <a:pt x="6718" y="3212"/>
                      <a:pt x="6718" y="3212"/>
                    </a:cubicBezTo>
                    <a:cubicBezTo>
                      <a:pt x="6748" y="3212"/>
                      <a:pt x="6687" y="3364"/>
                      <a:pt x="6627" y="3607"/>
                    </a:cubicBezTo>
                    <a:cubicBezTo>
                      <a:pt x="6566" y="3911"/>
                      <a:pt x="6535" y="4033"/>
                      <a:pt x="6566" y="4033"/>
                    </a:cubicBezTo>
                    <a:cubicBezTo>
                      <a:pt x="6596" y="4033"/>
                      <a:pt x="6566" y="4063"/>
                      <a:pt x="6505" y="4155"/>
                    </a:cubicBezTo>
                    <a:cubicBezTo>
                      <a:pt x="6353" y="4337"/>
                      <a:pt x="6353" y="4337"/>
                      <a:pt x="6383" y="4398"/>
                    </a:cubicBezTo>
                    <a:cubicBezTo>
                      <a:pt x="6383" y="4367"/>
                      <a:pt x="6399" y="4360"/>
                      <a:pt x="6418" y="4360"/>
                    </a:cubicBezTo>
                    <a:cubicBezTo>
                      <a:pt x="6437" y="4360"/>
                      <a:pt x="6459" y="4367"/>
                      <a:pt x="6475" y="4367"/>
                    </a:cubicBezTo>
                    <a:cubicBezTo>
                      <a:pt x="6535" y="4398"/>
                      <a:pt x="6535" y="4428"/>
                      <a:pt x="6444" y="4428"/>
                    </a:cubicBezTo>
                    <a:cubicBezTo>
                      <a:pt x="6383" y="4428"/>
                      <a:pt x="6262" y="4945"/>
                      <a:pt x="6323" y="4975"/>
                    </a:cubicBezTo>
                    <a:lnTo>
                      <a:pt x="6292" y="4975"/>
                    </a:lnTo>
                    <a:cubicBezTo>
                      <a:pt x="6262" y="4975"/>
                      <a:pt x="6262" y="5006"/>
                      <a:pt x="6201" y="5127"/>
                    </a:cubicBezTo>
                    <a:cubicBezTo>
                      <a:pt x="6201" y="5218"/>
                      <a:pt x="6201" y="5249"/>
                      <a:pt x="6201" y="5249"/>
                    </a:cubicBezTo>
                    <a:cubicBezTo>
                      <a:pt x="6258" y="5249"/>
                      <a:pt x="6182" y="5434"/>
                      <a:pt x="6147" y="5434"/>
                    </a:cubicBezTo>
                    <a:cubicBezTo>
                      <a:pt x="6145" y="5434"/>
                      <a:pt x="6142" y="5433"/>
                      <a:pt x="6140" y="5431"/>
                    </a:cubicBezTo>
                    <a:cubicBezTo>
                      <a:pt x="6079" y="5462"/>
                      <a:pt x="6079" y="5462"/>
                      <a:pt x="6079" y="5522"/>
                    </a:cubicBezTo>
                    <a:cubicBezTo>
                      <a:pt x="6108" y="5635"/>
                      <a:pt x="6032" y="5799"/>
                      <a:pt x="5996" y="5799"/>
                    </a:cubicBezTo>
                    <a:cubicBezTo>
                      <a:pt x="5993" y="5799"/>
                      <a:pt x="5991" y="5798"/>
                      <a:pt x="5988" y="5796"/>
                    </a:cubicBezTo>
                    <a:cubicBezTo>
                      <a:pt x="5988" y="5796"/>
                      <a:pt x="5988" y="5826"/>
                      <a:pt x="5988" y="5887"/>
                    </a:cubicBezTo>
                    <a:cubicBezTo>
                      <a:pt x="5988" y="5918"/>
                      <a:pt x="5988" y="5978"/>
                      <a:pt x="5958" y="6009"/>
                    </a:cubicBezTo>
                    <a:cubicBezTo>
                      <a:pt x="5958" y="6102"/>
                      <a:pt x="5940" y="6141"/>
                      <a:pt x="5959" y="6141"/>
                    </a:cubicBezTo>
                    <a:cubicBezTo>
                      <a:pt x="5965" y="6141"/>
                      <a:pt x="5974" y="6137"/>
                      <a:pt x="5988" y="6130"/>
                    </a:cubicBezTo>
                    <a:cubicBezTo>
                      <a:pt x="6019" y="6130"/>
                      <a:pt x="6049" y="6161"/>
                      <a:pt x="6019" y="6191"/>
                    </a:cubicBezTo>
                    <a:lnTo>
                      <a:pt x="5988" y="6161"/>
                    </a:lnTo>
                    <a:cubicBezTo>
                      <a:pt x="5958" y="6161"/>
                      <a:pt x="5927" y="6252"/>
                      <a:pt x="5897" y="6404"/>
                    </a:cubicBezTo>
                    <a:cubicBezTo>
                      <a:pt x="5867" y="6586"/>
                      <a:pt x="5836" y="6647"/>
                      <a:pt x="5806" y="6677"/>
                    </a:cubicBezTo>
                    <a:lnTo>
                      <a:pt x="5806" y="6708"/>
                    </a:lnTo>
                    <a:cubicBezTo>
                      <a:pt x="5836" y="6738"/>
                      <a:pt x="5836" y="6769"/>
                      <a:pt x="5806" y="6769"/>
                    </a:cubicBezTo>
                    <a:cubicBezTo>
                      <a:pt x="5745" y="6799"/>
                      <a:pt x="5715" y="6921"/>
                      <a:pt x="5745" y="7012"/>
                    </a:cubicBezTo>
                    <a:cubicBezTo>
                      <a:pt x="5715" y="7042"/>
                      <a:pt x="5715" y="7073"/>
                      <a:pt x="5715" y="7073"/>
                    </a:cubicBezTo>
                    <a:cubicBezTo>
                      <a:pt x="5624" y="7103"/>
                      <a:pt x="5624" y="7194"/>
                      <a:pt x="5654" y="7255"/>
                    </a:cubicBezTo>
                    <a:cubicBezTo>
                      <a:pt x="5648" y="7249"/>
                      <a:pt x="5643" y="7247"/>
                      <a:pt x="5640" y="7247"/>
                    </a:cubicBezTo>
                    <a:cubicBezTo>
                      <a:pt x="5624" y="7247"/>
                      <a:pt x="5624" y="7291"/>
                      <a:pt x="5624" y="7316"/>
                    </a:cubicBezTo>
                    <a:cubicBezTo>
                      <a:pt x="5624" y="7371"/>
                      <a:pt x="5598" y="7502"/>
                      <a:pt x="5571" y="7502"/>
                    </a:cubicBezTo>
                    <a:cubicBezTo>
                      <a:pt x="5568" y="7502"/>
                      <a:pt x="5565" y="7501"/>
                      <a:pt x="5563" y="7498"/>
                    </a:cubicBezTo>
                    <a:lnTo>
                      <a:pt x="5563" y="7528"/>
                    </a:lnTo>
                    <a:cubicBezTo>
                      <a:pt x="5563" y="7589"/>
                      <a:pt x="5563" y="7620"/>
                      <a:pt x="5563" y="7650"/>
                    </a:cubicBezTo>
                    <a:cubicBezTo>
                      <a:pt x="5532" y="7680"/>
                      <a:pt x="5532" y="7711"/>
                      <a:pt x="5563" y="7772"/>
                    </a:cubicBezTo>
                    <a:cubicBezTo>
                      <a:pt x="5593" y="7802"/>
                      <a:pt x="5563" y="7832"/>
                      <a:pt x="5563" y="7832"/>
                    </a:cubicBezTo>
                    <a:cubicBezTo>
                      <a:pt x="5563" y="7841"/>
                      <a:pt x="5561" y="7844"/>
                      <a:pt x="5557" y="7844"/>
                    </a:cubicBezTo>
                    <a:cubicBezTo>
                      <a:pt x="5546" y="7844"/>
                      <a:pt x="5524" y="7816"/>
                      <a:pt x="5502" y="7772"/>
                    </a:cubicBezTo>
                    <a:cubicBezTo>
                      <a:pt x="5502" y="7758"/>
                      <a:pt x="5500" y="7752"/>
                      <a:pt x="5499" y="7752"/>
                    </a:cubicBezTo>
                    <a:lnTo>
                      <a:pt x="5499" y="7752"/>
                    </a:lnTo>
                    <a:cubicBezTo>
                      <a:pt x="5492" y="7752"/>
                      <a:pt x="5478" y="7829"/>
                      <a:pt x="5502" y="7924"/>
                    </a:cubicBezTo>
                    <a:cubicBezTo>
                      <a:pt x="5535" y="7989"/>
                      <a:pt x="5550" y="8019"/>
                      <a:pt x="5547" y="8019"/>
                    </a:cubicBezTo>
                    <a:cubicBezTo>
                      <a:pt x="5545" y="8019"/>
                      <a:pt x="5530" y="7996"/>
                      <a:pt x="5502" y="7954"/>
                    </a:cubicBezTo>
                    <a:cubicBezTo>
                      <a:pt x="5483" y="7936"/>
                      <a:pt x="5476" y="7906"/>
                      <a:pt x="5473" y="7906"/>
                    </a:cubicBezTo>
                    <a:cubicBezTo>
                      <a:pt x="5472" y="7906"/>
                      <a:pt x="5472" y="7918"/>
                      <a:pt x="5472" y="7954"/>
                    </a:cubicBezTo>
                    <a:cubicBezTo>
                      <a:pt x="5472" y="7954"/>
                      <a:pt x="5441" y="8015"/>
                      <a:pt x="5472" y="8015"/>
                    </a:cubicBezTo>
                    <a:cubicBezTo>
                      <a:pt x="5472" y="8076"/>
                      <a:pt x="5472" y="8106"/>
                      <a:pt x="5472" y="8136"/>
                    </a:cubicBezTo>
                    <a:cubicBezTo>
                      <a:pt x="5411" y="8197"/>
                      <a:pt x="5411" y="8228"/>
                      <a:pt x="5380" y="8258"/>
                    </a:cubicBezTo>
                    <a:cubicBezTo>
                      <a:pt x="5411" y="8288"/>
                      <a:pt x="5411" y="8288"/>
                      <a:pt x="5380" y="8319"/>
                    </a:cubicBezTo>
                    <a:cubicBezTo>
                      <a:pt x="5350" y="8319"/>
                      <a:pt x="5320" y="8349"/>
                      <a:pt x="5380" y="8380"/>
                    </a:cubicBezTo>
                    <a:cubicBezTo>
                      <a:pt x="5411" y="8410"/>
                      <a:pt x="5411" y="8440"/>
                      <a:pt x="5380" y="8471"/>
                    </a:cubicBezTo>
                    <a:cubicBezTo>
                      <a:pt x="5354" y="8462"/>
                      <a:pt x="5335" y="8458"/>
                      <a:pt x="5322" y="8458"/>
                    </a:cubicBezTo>
                    <a:cubicBezTo>
                      <a:pt x="5292" y="8458"/>
                      <a:pt x="5298" y="8480"/>
                      <a:pt x="5320" y="8501"/>
                    </a:cubicBezTo>
                    <a:cubicBezTo>
                      <a:pt x="5350" y="8532"/>
                      <a:pt x="5350" y="8562"/>
                      <a:pt x="5350" y="8562"/>
                    </a:cubicBezTo>
                    <a:cubicBezTo>
                      <a:pt x="5320" y="8562"/>
                      <a:pt x="5228" y="8866"/>
                      <a:pt x="5137" y="9170"/>
                    </a:cubicBezTo>
                    <a:cubicBezTo>
                      <a:pt x="5137" y="9200"/>
                      <a:pt x="5168" y="9261"/>
                      <a:pt x="5198" y="9261"/>
                    </a:cubicBezTo>
                    <a:cubicBezTo>
                      <a:pt x="5228" y="9276"/>
                      <a:pt x="5236" y="9276"/>
                      <a:pt x="5228" y="9276"/>
                    </a:cubicBezTo>
                    <a:cubicBezTo>
                      <a:pt x="5221" y="9276"/>
                      <a:pt x="5198" y="9276"/>
                      <a:pt x="5168" y="9291"/>
                    </a:cubicBezTo>
                    <a:cubicBezTo>
                      <a:pt x="5089" y="9291"/>
                      <a:pt x="5056" y="9358"/>
                      <a:pt x="5125" y="9358"/>
                    </a:cubicBezTo>
                    <a:cubicBezTo>
                      <a:pt x="5136" y="9358"/>
                      <a:pt x="5150" y="9357"/>
                      <a:pt x="5168" y="9352"/>
                    </a:cubicBezTo>
                    <a:cubicBezTo>
                      <a:pt x="5228" y="9352"/>
                      <a:pt x="5228" y="9352"/>
                      <a:pt x="5137" y="9383"/>
                    </a:cubicBezTo>
                    <a:cubicBezTo>
                      <a:pt x="5107" y="9413"/>
                      <a:pt x="5107" y="9413"/>
                      <a:pt x="5137" y="9474"/>
                    </a:cubicBezTo>
                    <a:cubicBezTo>
                      <a:pt x="5168" y="9474"/>
                      <a:pt x="5168" y="9504"/>
                      <a:pt x="5137" y="9504"/>
                    </a:cubicBezTo>
                    <a:cubicBezTo>
                      <a:pt x="5076" y="9535"/>
                      <a:pt x="5046" y="9535"/>
                      <a:pt x="5076" y="9565"/>
                    </a:cubicBezTo>
                    <a:cubicBezTo>
                      <a:pt x="5076" y="9565"/>
                      <a:pt x="5076" y="9595"/>
                      <a:pt x="5016" y="9626"/>
                    </a:cubicBezTo>
                    <a:cubicBezTo>
                      <a:pt x="4985" y="9626"/>
                      <a:pt x="4985" y="9687"/>
                      <a:pt x="5016" y="9717"/>
                    </a:cubicBezTo>
                    <a:cubicBezTo>
                      <a:pt x="5039" y="9810"/>
                      <a:pt x="5044" y="9849"/>
                      <a:pt x="5018" y="9849"/>
                    </a:cubicBezTo>
                    <a:cubicBezTo>
                      <a:pt x="5011" y="9849"/>
                      <a:pt x="5000" y="9846"/>
                      <a:pt x="4985" y="9839"/>
                    </a:cubicBezTo>
                    <a:cubicBezTo>
                      <a:pt x="4977" y="9830"/>
                      <a:pt x="4969" y="9826"/>
                      <a:pt x="4963" y="9826"/>
                    </a:cubicBezTo>
                    <a:cubicBezTo>
                      <a:pt x="4926" y="9826"/>
                      <a:pt x="4933" y="9964"/>
                      <a:pt x="4985" y="9991"/>
                    </a:cubicBezTo>
                    <a:cubicBezTo>
                      <a:pt x="5046" y="10051"/>
                      <a:pt x="5046" y="10051"/>
                      <a:pt x="5016" y="10051"/>
                    </a:cubicBezTo>
                    <a:cubicBezTo>
                      <a:pt x="4955" y="10051"/>
                      <a:pt x="4955" y="10082"/>
                      <a:pt x="4955" y="10082"/>
                    </a:cubicBezTo>
                    <a:cubicBezTo>
                      <a:pt x="4955" y="10112"/>
                      <a:pt x="4955" y="10142"/>
                      <a:pt x="4894" y="10142"/>
                    </a:cubicBezTo>
                    <a:cubicBezTo>
                      <a:pt x="4894" y="10142"/>
                      <a:pt x="4894" y="10173"/>
                      <a:pt x="4924" y="10234"/>
                    </a:cubicBezTo>
                    <a:cubicBezTo>
                      <a:pt x="4955" y="10325"/>
                      <a:pt x="4894" y="10416"/>
                      <a:pt x="4833" y="10446"/>
                    </a:cubicBezTo>
                    <a:lnTo>
                      <a:pt x="4833" y="10507"/>
                    </a:lnTo>
                    <a:cubicBezTo>
                      <a:pt x="4894" y="10568"/>
                      <a:pt x="4924" y="10598"/>
                      <a:pt x="4864" y="10598"/>
                    </a:cubicBezTo>
                    <a:cubicBezTo>
                      <a:pt x="4854" y="10589"/>
                      <a:pt x="4845" y="10583"/>
                      <a:pt x="4837" y="10578"/>
                    </a:cubicBezTo>
                    <a:lnTo>
                      <a:pt x="4837" y="10578"/>
                    </a:lnTo>
                    <a:cubicBezTo>
                      <a:pt x="4857" y="10641"/>
                      <a:pt x="4800" y="10750"/>
                      <a:pt x="4742" y="10750"/>
                    </a:cubicBezTo>
                    <a:cubicBezTo>
                      <a:pt x="4727" y="10735"/>
                      <a:pt x="4719" y="10728"/>
                      <a:pt x="4715" y="10728"/>
                    </a:cubicBezTo>
                    <a:cubicBezTo>
                      <a:pt x="4712" y="10728"/>
                      <a:pt x="4712" y="10735"/>
                      <a:pt x="4712" y="10750"/>
                    </a:cubicBezTo>
                    <a:lnTo>
                      <a:pt x="4742" y="10781"/>
                    </a:lnTo>
                    <a:cubicBezTo>
                      <a:pt x="4772" y="10781"/>
                      <a:pt x="4803" y="10781"/>
                      <a:pt x="4803" y="10811"/>
                    </a:cubicBezTo>
                    <a:cubicBezTo>
                      <a:pt x="4781" y="10856"/>
                      <a:pt x="4775" y="10884"/>
                      <a:pt x="4761" y="10884"/>
                    </a:cubicBezTo>
                    <a:cubicBezTo>
                      <a:pt x="4756" y="10884"/>
                      <a:pt x="4750" y="10880"/>
                      <a:pt x="4742" y="10872"/>
                    </a:cubicBezTo>
                    <a:cubicBezTo>
                      <a:pt x="4681" y="10902"/>
                      <a:pt x="4651" y="10933"/>
                      <a:pt x="4681" y="10933"/>
                    </a:cubicBezTo>
                    <a:cubicBezTo>
                      <a:pt x="4681" y="10933"/>
                      <a:pt x="4681" y="10963"/>
                      <a:pt x="4620" y="10994"/>
                    </a:cubicBezTo>
                    <a:cubicBezTo>
                      <a:pt x="4620" y="11024"/>
                      <a:pt x="4620" y="11054"/>
                      <a:pt x="4590" y="11146"/>
                    </a:cubicBezTo>
                    <a:cubicBezTo>
                      <a:pt x="4620" y="11176"/>
                      <a:pt x="4590" y="11237"/>
                      <a:pt x="4560" y="11237"/>
                    </a:cubicBezTo>
                    <a:cubicBezTo>
                      <a:pt x="4560" y="11237"/>
                      <a:pt x="4560" y="11298"/>
                      <a:pt x="4560" y="11358"/>
                    </a:cubicBezTo>
                    <a:cubicBezTo>
                      <a:pt x="4560" y="11419"/>
                      <a:pt x="4529" y="11449"/>
                      <a:pt x="4499" y="11449"/>
                    </a:cubicBezTo>
                    <a:cubicBezTo>
                      <a:pt x="4486" y="11437"/>
                      <a:pt x="4479" y="11430"/>
                      <a:pt x="4477" y="11430"/>
                    </a:cubicBezTo>
                    <a:lnTo>
                      <a:pt x="4477" y="11430"/>
                    </a:lnTo>
                    <a:cubicBezTo>
                      <a:pt x="4474" y="11430"/>
                      <a:pt x="4481" y="11444"/>
                      <a:pt x="4499" y="11480"/>
                    </a:cubicBezTo>
                    <a:cubicBezTo>
                      <a:pt x="4529" y="11480"/>
                      <a:pt x="4529" y="11510"/>
                      <a:pt x="4529" y="11541"/>
                    </a:cubicBezTo>
                    <a:cubicBezTo>
                      <a:pt x="4499" y="11571"/>
                      <a:pt x="4499" y="11601"/>
                      <a:pt x="4499" y="11601"/>
                    </a:cubicBezTo>
                    <a:cubicBezTo>
                      <a:pt x="4529" y="11632"/>
                      <a:pt x="4529" y="11632"/>
                      <a:pt x="4529" y="11662"/>
                    </a:cubicBezTo>
                    <a:cubicBezTo>
                      <a:pt x="4499" y="11693"/>
                      <a:pt x="4438" y="11784"/>
                      <a:pt x="4438" y="11814"/>
                    </a:cubicBezTo>
                    <a:cubicBezTo>
                      <a:pt x="4409" y="11903"/>
                      <a:pt x="4408" y="11905"/>
                      <a:pt x="4463" y="11905"/>
                    </a:cubicBezTo>
                    <a:lnTo>
                      <a:pt x="4463" y="11905"/>
                    </a:lnTo>
                    <a:cubicBezTo>
                      <a:pt x="4458" y="11914"/>
                      <a:pt x="4449" y="11925"/>
                      <a:pt x="4438" y="11936"/>
                    </a:cubicBezTo>
                    <a:cubicBezTo>
                      <a:pt x="4438" y="11966"/>
                      <a:pt x="4377" y="12057"/>
                      <a:pt x="4347" y="12149"/>
                    </a:cubicBezTo>
                    <a:cubicBezTo>
                      <a:pt x="4316" y="12301"/>
                      <a:pt x="4316" y="12301"/>
                      <a:pt x="4347" y="12301"/>
                    </a:cubicBezTo>
                    <a:cubicBezTo>
                      <a:pt x="4359" y="12294"/>
                      <a:pt x="4369" y="12292"/>
                      <a:pt x="4376" y="12292"/>
                    </a:cubicBezTo>
                    <a:cubicBezTo>
                      <a:pt x="4405" y="12292"/>
                      <a:pt x="4396" y="12331"/>
                      <a:pt x="4347" y="12331"/>
                    </a:cubicBezTo>
                    <a:cubicBezTo>
                      <a:pt x="4256" y="12392"/>
                      <a:pt x="4256" y="12422"/>
                      <a:pt x="4286" y="12422"/>
                    </a:cubicBezTo>
                    <a:cubicBezTo>
                      <a:pt x="4286" y="12453"/>
                      <a:pt x="4286" y="12453"/>
                      <a:pt x="4286" y="12513"/>
                    </a:cubicBezTo>
                    <a:cubicBezTo>
                      <a:pt x="4279" y="12506"/>
                      <a:pt x="4273" y="12502"/>
                      <a:pt x="4269" y="12502"/>
                    </a:cubicBezTo>
                    <a:cubicBezTo>
                      <a:pt x="4256" y="12502"/>
                      <a:pt x="4256" y="12536"/>
                      <a:pt x="4256" y="12605"/>
                    </a:cubicBezTo>
                    <a:cubicBezTo>
                      <a:pt x="4256" y="12635"/>
                      <a:pt x="4256" y="12635"/>
                      <a:pt x="4225" y="12635"/>
                    </a:cubicBezTo>
                    <a:cubicBezTo>
                      <a:pt x="4225" y="12635"/>
                      <a:pt x="4225" y="12665"/>
                      <a:pt x="4195" y="12696"/>
                    </a:cubicBezTo>
                    <a:cubicBezTo>
                      <a:pt x="4256" y="12787"/>
                      <a:pt x="4165" y="12969"/>
                      <a:pt x="4134" y="13000"/>
                    </a:cubicBezTo>
                    <a:cubicBezTo>
                      <a:pt x="4134" y="13000"/>
                      <a:pt x="4104" y="13030"/>
                      <a:pt x="4134" y="13091"/>
                    </a:cubicBezTo>
                    <a:cubicBezTo>
                      <a:pt x="4195" y="13121"/>
                      <a:pt x="4195" y="13152"/>
                      <a:pt x="4104" y="13152"/>
                    </a:cubicBezTo>
                    <a:cubicBezTo>
                      <a:pt x="4079" y="13139"/>
                      <a:pt x="4064" y="13132"/>
                      <a:pt x="4059" y="13132"/>
                    </a:cubicBezTo>
                    <a:cubicBezTo>
                      <a:pt x="4053" y="13132"/>
                      <a:pt x="4068" y="13146"/>
                      <a:pt x="4104" y="13182"/>
                    </a:cubicBezTo>
                    <a:cubicBezTo>
                      <a:pt x="4130" y="13208"/>
                      <a:pt x="4089" y="13346"/>
                      <a:pt x="4057" y="13346"/>
                    </a:cubicBezTo>
                    <a:cubicBezTo>
                      <a:pt x="4052" y="13346"/>
                      <a:pt x="4047" y="13343"/>
                      <a:pt x="4043" y="13334"/>
                    </a:cubicBezTo>
                    <a:lnTo>
                      <a:pt x="3952" y="13334"/>
                    </a:lnTo>
                    <a:cubicBezTo>
                      <a:pt x="3982" y="13364"/>
                      <a:pt x="3982" y="13395"/>
                      <a:pt x="3982" y="13395"/>
                    </a:cubicBezTo>
                    <a:cubicBezTo>
                      <a:pt x="4013" y="13395"/>
                      <a:pt x="4013" y="13425"/>
                      <a:pt x="3982" y="13547"/>
                    </a:cubicBezTo>
                    <a:cubicBezTo>
                      <a:pt x="3952" y="13608"/>
                      <a:pt x="3952" y="13760"/>
                      <a:pt x="3921" y="13820"/>
                    </a:cubicBezTo>
                    <a:cubicBezTo>
                      <a:pt x="3921" y="13881"/>
                      <a:pt x="3891" y="14003"/>
                      <a:pt x="3861" y="14003"/>
                    </a:cubicBezTo>
                    <a:cubicBezTo>
                      <a:pt x="3830" y="14064"/>
                      <a:pt x="3830" y="14094"/>
                      <a:pt x="3830" y="14155"/>
                    </a:cubicBezTo>
                    <a:cubicBezTo>
                      <a:pt x="3861" y="14215"/>
                      <a:pt x="3861" y="14276"/>
                      <a:pt x="3830" y="14276"/>
                    </a:cubicBezTo>
                    <a:lnTo>
                      <a:pt x="3800" y="14307"/>
                    </a:lnTo>
                    <a:cubicBezTo>
                      <a:pt x="3830" y="14367"/>
                      <a:pt x="3800" y="14398"/>
                      <a:pt x="3800" y="14398"/>
                    </a:cubicBezTo>
                    <a:cubicBezTo>
                      <a:pt x="3769" y="14398"/>
                      <a:pt x="3739" y="14428"/>
                      <a:pt x="3769" y="14459"/>
                    </a:cubicBezTo>
                    <a:cubicBezTo>
                      <a:pt x="3800" y="14459"/>
                      <a:pt x="3769" y="14519"/>
                      <a:pt x="3769" y="14580"/>
                    </a:cubicBezTo>
                    <a:cubicBezTo>
                      <a:pt x="3709" y="14641"/>
                      <a:pt x="3405" y="15735"/>
                      <a:pt x="3435" y="15766"/>
                    </a:cubicBezTo>
                    <a:cubicBezTo>
                      <a:pt x="3435" y="15766"/>
                      <a:pt x="3435" y="15796"/>
                      <a:pt x="3405" y="15857"/>
                    </a:cubicBezTo>
                    <a:cubicBezTo>
                      <a:pt x="3405" y="15887"/>
                      <a:pt x="3374" y="15978"/>
                      <a:pt x="3374" y="15978"/>
                    </a:cubicBezTo>
                    <a:cubicBezTo>
                      <a:pt x="3370" y="15976"/>
                      <a:pt x="3365" y="15975"/>
                      <a:pt x="3361" y="15975"/>
                    </a:cubicBezTo>
                    <a:cubicBezTo>
                      <a:pt x="3333" y="15975"/>
                      <a:pt x="3321" y="16033"/>
                      <a:pt x="3317" y="16097"/>
                    </a:cubicBezTo>
                    <a:lnTo>
                      <a:pt x="3317" y="16097"/>
                    </a:lnTo>
                    <a:lnTo>
                      <a:pt x="3344" y="16070"/>
                    </a:lnTo>
                    <a:cubicBezTo>
                      <a:pt x="3374" y="16070"/>
                      <a:pt x="3405" y="16100"/>
                      <a:pt x="3374" y="16130"/>
                    </a:cubicBezTo>
                    <a:lnTo>
                      <a:pt x="3374" y="16161"/>
                    </a:lnTo>
                    <a:cubicBezTo>
                      <a:pt x="3349" y="16161"/>
                      <a:pt x="3324" y="16119"/>
                      <a:pt x="3316" y="16105"/>
                    </a:cubicBezTo>
                    <a:lnTo>
                      <a:pt x="3316" y="16105"/>
                    </a:lnTo>
                    <a:cubicBezTo>
                      <a:pt x="3313" y="16146"/>
                      <a:pt x="3313" y="16190"/>
                      <a:pt x="3313" y="16222"/>
                    </a:cubicBezTo>
                    <a:cubicBezTo>
                      <a:pt x="3344" y="16282"/>
                      <a:pt x="3313" y="16313"/>
                      <a:pt x="3313" y="16343"/>
                    </a:cubicBezTo>
                    <a:cubicBezTo>
                      <a:pt x="3307" y="16340"/>
                      <a:pt x="3301" y="16338"/>
                      <a:pt x="3295" y="16338"/>
                    </a:cubicBezTo>
                    <a:cubicBezTo>
                      <a:pt x="3246" y="16338"/>
                      <a:pt x="3222" y="16441"/>
                      <a:pt x="3222" y="16495"/>
                    </a:cubicBezTo>
                    <a:cubicBezTo>
                      <a:pt x="3283" y="16556"/>
                      <a:pt x="3283" y="16586"/>
                      <a:pt x="3222" y="16586"/>
                    </a:cubicBezTo>
                    <a:cubicBezTo>
                      <a:pt x="3211" y="16581"/>
                      <a:pt x="3202" y="16578"/>
                      <a:pt x="3193" y="16578"/>
                    </a:cubicBezTo>
                    <a:cubicBezTo>
                      <a:pt x="3155" y="16578"/>
                      <a:pt x="3147" y="16633"/>
                      <a:pt x="3222" y="16708"/>
                    </a:cubicBezTo>
                    <a:cubicBezTo>
                      <a:pt x="3222" y="16769"/>
                      <a:pt x="3222" y="16769"/>
                      <a:pt x="3192" y="16799"/>
                    </a:cubicBezTo>
                    <a:cubicBezTo>
                      <a:pt x="3101" y="16799"/>
                      <a:pt x="3101" y="16830"/>
                      <a:pt x="3131" y="16830"/>
                    </a:cubicBezTo>
                    <a:cubicBezTo>
                      <a:pt x="3192" y="16890"/>
                      <a:pt x="3192" y="16921"/>
                      <a:pt x="3101" y="16951"/>
                    </a:cubicBezTo>
                    <a:cubicBezTo>
                      <a:pt x="3040" y="16981"/>
                      <a:pt x="3040" y="16981"/>
                      <a:pt x="3070" y="17042"/>
                    </a:cubicBezTo>
                    <a:cubicBezTo>
                      <a:pt x="3131" y="17103"/>
                      <a:pt x="3101" y="17225"/>
                      <a:pt x="3040" y="17255"/>
                    </a:cubicBezTo>
                    <a:cubicBezTo>
                      <a:pt x="3009" y="17285"/>
                      <a:pt x="2979" y="17316"/>
                      <a:pt x="3009" y="17316"/>
                    </a:cubicBezTo>
                    <a:lnTo>
                      <a:pt x="2979" y="17346"/>
                    </a:lnTo>
                    <a:cubicBezTo>
                      <a:pt x="2949" y="17377"/>
                      <a:pt x="2949" y="17407"/>
                      <a:pt x="2949" y="17407"/>
                    </a:cubicBezTo>
                    <a:lnTo>
                      <a:pt x="2979" y="17407"/>
                    </a:lnTo>
                    <a:cubicBezTo>
                      <a:pt x="2979" y="17437"/>
                      <a:pt x="2888" y="17650"/>
                      <a:pt x="2827" y="17893"/>
                    </a:cubicBezTo>
                    <a:cubicBezTo>
                      <a:pt x="2723" y="18206"/>
                      <a:pt x="2708" y="18295"/>
                      <a:pt x="2725" y="18295"/>
                    </a:cubicBezTo>
                    <a:cubicBezTo>
                      <a:pt x="2728" y="18295"/>
                      <a:pt x="2732" y="18293"/>
                      <a:pt x="2736" y="18289"/>
                    </a:cubicBezTo>
                    <a:cubicBezTo>
                      <a:pt x="2827" y="18289"/>
                      <a:pt x="2797" y="18349"/>
                      <a:pt x="2706" y="18349"/>
                    </a:cubicBezTo>
                    <a:cubicBezTo>
                      <a:pt x="2706" y="18410"/>
                      <a:pt x="2645" y="18440"/>
                      <a:pt x="2645" y="18532"/>
                    </a:cubicBezTo>
                    <a:cubicBezTo>
                      <a:pt x="2614" y="18592"/>
                      <a:pt x="2614" y="18653"/>
                      <a:pt x="2584" y="18653"/>
                    </a:cubicBezTo>
                    <a:lnTo>
                      <a:pt x="2554" y="18684"/>
                    </a:lnTo>
                    <a:cubicBezTo>
                      <a:pt x="2614" y="18775"/>
                      <a:pt x="2554" y="18957"/>
                      <a:pt x="2493" y="19048"/>
                    </a:cubicBezTo>
                    <a:cubicBezTo>
                      <a:pt x="2462" y="19140"/>
                      <a:pt x="2462" y="19170"/>
                      <a:pt x="2462" y="19231"/>
                    </a:cubicBezTo>
                    <a:cubicBezTo>
                      <a:pt x="2493" y="19322"/>
                      <a:pt x="2493" y="19322"/>
                      <a:pt x="2462" y="19352"/>
                    </a:cubicBezTo>
                    <a:cubicBezTo>
                      <a:pt x="2458" y="19350"/>
                      <a:pt x="2454" y="19349"/>
                      <a:pt x="2450" y="19349"/>
                    </a:cubicBezTo>
                    <a:cubicBezTo>
                      <a:pt x="2394" y="19349"/>
                      <a:pt x="2345" y="19535"/>
                      <a:pt x="2402" y="19535"/>
                    </a:cubicBezTo>
                    <a:lnTo>
                      <a:pt x="2341" y="19565"/>
                    </a:lnTo>
                    <a:cubicBezTo>
                      <a:pt x="2310" y="19596"/>
                      <a:pt x="2341" y="19626"/>
                      <a:pt x="2371" y="19656"/>
                    </a:cubicBezTo>
                    <a:cubicBezTo>
                      <a:pt x="2432" y="19656"/>
                      <a:pt x="2432" y="19687"/>
                      <a:pt x="2310" y="19717"/>
                    </a:cubicBezTo>
                    <a:cubicBezTo>
                      <a:pt x="2290" y="19707"/>
                      <a:pt x="2277" y="19704"/>
                      <a:pt x="2269" y="19704"/>
                    </a:cubicBezTo>
                    <a:cubicBezTo>
                      <a:pt x="2253" y="19704"/>
                      <a:pt x="2260" y="19717"/>
                      <a:pt x="2280" y="19717"/>
                    </a:cubicBezTo>
                    <a:cubicBezTo>
                      <a:pt x="2280" y="19778"/>
                      <a:pt x="2310" y="19808"/>
                      <a:pt x="2280" y="19839"/>
                    </a:cubicBezTo>
                    <a:cubicBezTo>
                      <a:pt x="2280" y="19869"/>
                      <a:pt x="2250" y="19899"/>
                      <a:pt x="2310" y="19930"/>
                    </a:cubicBezTo>
                    <a:cubicBezTo>
                      <a:pt x="2341" y="19930"/>
                      <a:pt x="2341" y="19960"/>
                      <a:pt x="2341" y="19991"/>
                    </a:cubicBezTo>
                    <a:cubicBezTo>
                      <a:pt x="2310" y="19991"/>
                      <a:pt x="2310" y="19991"/>
                      <a:pt x="2280" y="19960"/>
                    </a:cubicBezTo>
                    <a:cubicBezTo>
                      <a:pt x="2280" y="19952"/>
                      <a:pt x="2280" y="19948"/>
                      <a:pt x="2279" y="19948"/>
                    </a:cubicBezTo>
                    <a:cubicBezTo>
                      <a:pt x="2278" y="19948"/>
                      <a:pt x="2272" y="19977"/>
                      <a:pt x="2250" y="20021"/>
                    </a:cubicBezTo>
                    <a:cubicBezTo>
                      <a:pt x="2250" y="20051"/>
                      <a:pt x="2189" y="20112"/>
                      <a:pt x="2158" y="20112"/>
                    </a:cubicBezTo>
                    <a:cubicBezTo>
                      <a:pt x="2137" y="20134"/>
                      <a:pt x="2115" y="20155"/>
                      <a:pt x="2137" y="20155"/>
                    </a:cubicBezTo>
                    <a:cubicBezTo>
                      <a:pt x="2146" y="20155"/>
                      <a:pt x="2162" y="20152"/>
                      <a:pt x="2189" y="20143"/>
                    </a:cubicBezTo>
                    <a:cubicBezTo>
                      <a:pt x="2250" y="20173"/>
                      <a:pt x="2250" y="20173"/>
                      <a:pt x="2219" y="20234"/>
                    </a:cubicBezTo>
                    <a:cubicBezTo>
                      <a:pt x="2219" y="20264"/>
                      <a:pt x="2219" y="20295"/>
                      <a:pt x="2189" y="20295"/>
                    </a:cubicBezTo>
                    <a:cubicBezTo>
                      <a:pt x="2158" y="20295"/>
                      <a:pt x="2158" y="20295"/>
                      <a:pt x="2128" y="20355"/>
                    </a:cubicBezTo>
                    <a:cubicBezTo>
                      <a:pt x="2098" y="20447"/>
                      <a:pt x="2158" y="20568"/>
                      <a:pt x="2219" y="20629"/>
                    </a:cubicBezTo>
                    <a:cubicBezTo>
                      <a:pt x="2280" y="20659"/>
                      <a:pt x="2280" y="20659"/>
                      <a:pt x="2219" y="20659"/>
                    </a:cubicBezTo>
                    <a:cubicBezTo>
                      <a:pt x="2189" y="20659"/>
                      <a:pt x="2189" y="20690"/>
                      <a:pt x="2158" y="20720"/>
                    </a:cubicBezTo>
                    <a:cubicBezTo>
                      <a:pt x="2179" y="20720"/>
                      <a:pt x="2172" y="20734"/>
                      <a:pt x="2165" y="20734"/>
                    </a:cubicBezTo>
                    <a:cubicBezTo>
                      <a:pt x="2162" y="20734"/>
                      <a:pt x="2158" y="20730"/>
                      <a:pt x="2158" y="20720"/>
                    </a:cubicBezTo>
                    <a:cubicBezTo>
                      <a:pt x="2128" y="20720"/>
                      <a:pt x="2128" y="20690"/>
                      <a:pt x="2158" y="20629"/>
                    </a:cubicBezTo>
                    <a:lnTo>
                      <a:pt x="2128" y="20629"/>
                    </a:lnTo>
                    <a:cubicBezTo>
                      <a:pt x="2037" y="20659"/>
                      <a:pt x="2037" y="20690"/>
                      <a:pt x="2098" y="20751"/>
                    </a:cubicBezTo>
                    <a:cubicBezTo>
                      <a:pt x="2098" y="20781"/>
                      <a:pt x="2098" y="20781"/>
                      <a:pt x="2067" y="20811"/>
                    </a:cubicBezTo>
                    <a:cubicBezTo>
                      <a:pt x="2037" y="20842"/>
                      <a:pt x="1976" y="20842"/>
                      <a:pt x="2006" y="20872"/>
                    </a:cubicBezTo>
                    <a:cubicBezTo>
                      <a:pt x="2006" y="20872"/>
                      <a:pt x="2006" y="20933"/>
                      <a:pt x="1946" y="20963"/>
                    </a:cubicBezTo>
                    <a:cubicBezTo>
                      <a:pt x="1946" y="21024"/>
                      <a:pt x="1915" y="21055"/>
                      <a:pt x="1946" y="21055"/>
                    </a:cubicBezTo>
                    <a:cubicBezTo>
                      <a:pt x="2006" y="21085"/>
                      <a:pt x="1976" y="21115"/>
                      <a:pt x="1976" y="21146"/>
                    </a:cubicBezTo>
                    <a:cubicBezTo>
                      <a:pt x="1976" y="21176"/>
                      <a:pt x="1946" y="21206"/>
                      <a:pt x="1976" y="21206"/>
                    </a:cubicBezTo>
                    <a:cubicBezTo>
                      <a:pt x="2037" y="21237"/>
                      <a:pt x="2037" y="21267"/>
                      <a:pt x="2037" y="21328"/>
                    </a:cubicBezTo>
                    <a:cubicBezTo>
                      <a:pt x="2037" y="21419"/>
                      <a:pt x="2037" y="21419"/>
                      <a:pt x="1976" y="21419"/>
                    </a:cubicBezTo>
                    <a:cubicBezTo>
                      <a:pt x="1946" y="21419"/>
                      <a:pt x="1915" y="21450"/>
                      <a:pt x="1915" y="21480"/>
                    </a:cubicBezTo>
                    <a:cubicBezTo>
                      <a:pt x="1915" y="21480"/>
                      <a:pt x="1915" y="21510"/>
                      <a:pt x="1854" y="21541"/>
                    </a:cubicBezTo>
                    <a:cubicBezTo>
                      <a:pt x="1824" y="21571"/>
                      <a:pt x="1854" y="21571"/>
                      <a:pt x="1885" y="21571"/>
                    </a:cubicBezTo>
                    <a:cubicBezTo>
                      <a:pt x="1915" y="21602"/>
                      <a:pt x="1946" y="21602"/>
                      <a:pt x="1946" y="21602"/>
                    </a:cubicBezTo>
                    <a:cubicBezTo>
                      <a:pt x="1946" y="21623"/>
                      <a:pt x="1900" y="21645"/>
                      <a:pt x="1863" y="21645"/>
                    </a:cubicBezTo>
                    <a:cubicBezTo>
                      <a:pt x="1847" y="21645"/>
                      <a:pt x="1833" y="21641"/>
                      <a:pt x="1824" y="21632"/>
                    </a:cubicBezTo>
                    <a:cubicBezTo>
                      <a:pt x="1763" y="21662"/>
                      <a:pt x="1763" y="21662"/>
                      <a:pt x="1824" y="21662"/>
                    </a:cubicBezTo>
                    <a:cubicBezTo>
                      <a:pt x="1854" y="21693"/>
                      <a:pt x="1885" y="21723"/>
                      <a:pt x="1824" y="21784"/>
                    </a:cubicBezTo>
                    <a:cubicBezTo>
                      <a:pt x="1798" y="21836"/>
                      <a:pt x="1794" y="21912"/>
                      <a:pt x="1774" y="21912"/>
                    </a:cubicBezTo>
                    <a:cubicBezTo>
                      <a:pt x="1771" y="21912"/>
                      <a:pt x="1767" y="21910"/>
                      <a:pt x="1763" y="21906"/>
                    </a:cubicBezTo>
                    <a:cubicBezTo>
                      <a:pt x="1702" y="21936"/>
                      <a:pt x="1733" y="21966"/>
                      <a:pt x="1733" y="21966"/>
                    </a:cubicBezTo>
                    <a:cubicBezTo>
                      <a:pt x="1763" y="22027"/>
                      <a:pt x="1763" y="22058"/>
                      <a:pt x="1702" y="22149"/>
                    </a:cubicBezTo>
                    <a:cubicBezTo>
                      <a:pt x="1581" y="22301"/>
                      <a:pt x="1581" y="22301"/>
                      <a:pt x="1642" y="22331"/>
                    </a:cubicBezTo>
                    <a:cubicBezTo>
                      <a:pt x="1672" y="22331"/>
                      <a:pt x="1702" y="22331"/>
                      <a:pt x="1642" y="22362"/>
                    </a:cubicBezTo>
                    <a:cubicBezTo>
                      <a:pt x="1611" y="22392"/>
                      <a:pt x="1611" y="22422"/>
                      <a:pt x="1642" y="22483"/>
                    </a:cubicBezTo>
                    <a:cubicBezTo>
                      <a:pt x="1672" y="22544"/>
                      <a:pt x="1733" y="22544"/>
                      <a:pt x="1763" y="22574"/>
                    </a:cubicBezTo>
                    <a:cubicBezTo>
                      <a:pt x="1824" y="22574"/>
                      <a:pt x="1824" y="22574"/>
                      <a:pt x="1763" y="22635"/>
                    </a:cubicBezTo>
                    <a:cubicBezTo>
                      <a:pt x="1763" y="22665"/>
                      <a:pt x="1733" y="22696"/>
                      <a:pt x="1702" y="22696"/>
                    </a:cubicBezTo>
                    <a:cubicBezTo>
                      <a:pt x="1642" y="22696"/>
                      <a:pt x="1672" y="22635"/>
                      <a:pt x="1672" y="22635"/>
                    </a:cubicBezTo>
                    <a:lnTo>
                      <a:pt x="1672" y="22605"/>
                    </a:lnTo>
                    <a:cubicBezTo>
                      <a:pt x="1642" y="22605"/>
                      <a:pt x="1611" y="22605"/>
                      <a:pt x="1581" y="22665"/>
                    </a:cubicBezTo>
                    <a:cubicBezTo>
                      <a:pt x="1550" y="22696"/>
                      <a:pt x="1550" y="22726"/>
                      <a:pt x="1581" y="22726"/>
                    </a:cubicBezTo>
                    <a:cubicBezTo>
                      <a:pt x="1520" y="22757"/>
                      <a:pt x="1520" y="22817"/>
                      <a:pt x="1490" y="22878"/>
                    </a:cubicBezTo>
                    <a:cubicBezTo>
                      <a:pt x="1459" y="22969"/>
                      <a:pt x="1459" y="23061"/>
                      <a:pt x="1399" y="23091"/>
                    </a:cubicBezTo>
                    <a:cubicBezTo>
                      <a:pt x="1399" y="23152"/>
                      <a:pt x="1368" y="23182"/>
                      <a:pt x="1399" y="23182"/>
                    </a:cubicBezTo>
                    <a:cubicBezTo>
                      <a:pt x="1459" y="23213"/>
                      <a:pt x="1459" y="23243"/>
                      <a:pt x="1429" y="23243"/>
                    </a:cubicBezTo>
                    <a:cubicBezTo>
                      <a:pt x="1368" y="23243"/>
                      <a:pt x="1216" y="23669"/>
                      <a:pt x="1247" y="23729"/>
                    </a:cubicBezTo>
                    <a:cubicBezTo>
                      <a:pt x="1247" y="23729"/>
                      <a:pt x="1247" y="23760"/>
                      <a:pt x="1247" y="23790"/>
                    </a:cubicBezTo>
                    <a:cubicBezTo>
                      <a:pt x="1186" y="23851"/>
                      <a:pt x="1125" y="24064"/>
                      <a:pt x="1155" y="24094"/>
                    </a:cubicBezTo>
                    <a:cubicBezTo>
                      <a:pt x="1155" y="24094"/>
                      <a:pt x="1155" y="24155"/>
                      <a:pt x="1125" y="24216"/>
                    </a:cubicBezTo>
                    <a:cubicBezTo>
                      <a:pt x="1064" y="24276"/>
                      <a:pt x="1064" y="24307"/>
                      <a:pt x="1095" y="24337"/>
                    </a:cubicBezTo>
                    <a:cubicBezTo>
                      <a:pt x="1125" y="24398"/>
                      <a:pt x="1155" y="24398"/>
                      <a:pt x="1125" y="24398"/>
                    </a:cubicBezTo>
                    <a:cubicBezTo>
                      <a:pt x="1117" y="24394"/>
                      <a:pt x="1110" y="24392"/>
                      <a:pt x="1104" y="24392"/>
                    </a:cubicBezTo>
                    <a:cubicBezTo>
                      <a:pt x="1064" y="24392"/>
                      <a:pt x="1060" y="24475"/>
                      <a:pt x="1034" y="24580"/>
                    </a:cubicBezTo>
                    <a:cubicBezTo>
                      <a:pt x="992" y="24685"/>
                      <a:pt x="979" y="24718"/>
                      <a:pt x="995" y="24718"/>
                    </a:cubicBezTo>
                    <a:cubicBezTo>
                      <a:pt x="1002" y="24718"/>
                      <a:pt x="1015" y="24711"/>
                      <a:pt x="1034" y="24702"/>
                    </a:cubicBezTo>
                    <a:lnTo>
                      <a:pt x="1034" y="24702"/>
                    </a:lnTo>
                    <a:cubicBezTo>
                      <a:pt x="1034" y="24824"/>
                      <a:pt x="1003" y="24824"/>
                      <a:pt x="973" y="24824"/>
                    </a:cubicBezTo>
                    <a:cubicBezTo>
                      <a:pt x="955" y="24806"/>
                      <a:pt x="940" y="24798"/>
                      <a:pt x="930" y="24798"/>
                    </a:cubicBezTo>
                    <a:cubicBezTo>
                      <a:pt x="905" y="24798"/>
                      <a:pt x="908" y="24841"/>
                      <a:pt x="973" y="24884"/>
                    </a:cubicBezTo>
                    <a:cubicBezTo>
                      <a:pt x="1034" y="24945"/>
                      <a:pt x="1003" y="25006"/>
                      <a:pt x="973" y="25006"/>
                    </a:cubicBezTo>
                    <a:cubicBezTo>
                      <a:pt x="943" y="25006"/>
                      <a:pt x="943" y="24976"/>
                      <a:pt x="973" y="24915"/>
                    </a:cubicBezTo>
                    <a:lnTo>
                      <a:pt x="912" y="24915"/>
                    </a:lnTo>
                    <a:cubicBezTo>
                      <a:pt x="882" y="24945"/>
                      <a:pt x="882" y="24945"/>
                      <a:pt x="912" y="24976"/>
                    </a:cubicBezTo>
                    <a:cubicBezTo>
                      <a:pt x="912" y="24976"/>
                      <a:pt x="912" y="25006"/>
                      <a:pt x="943" y="25067"/>
                    </a:cubicBezTo>
                    <a:cubicBezTo>
                      <a:pt x="943" y="25088"/>
                      <a:pt x="958" y="25110"/>
                      <a:pt x="988" y="25110"/>
                    </a:cubicBezTo>
                    <a:cubicBezTo>
                      <a:pt x="1001" y="25110"/>
                      <a:pt x="1016" y="25106"/>
                      <a:pt x="1034" y="25097"/>
                    </a:cubicBezTo>
                    <a:cubicBezTo>
                      <a:pt x="1043" y="25088"/>
                      <a:pt x="1049" y="25085"/>
                      <a:pt x="1053" y="25085"/>
                    </a:cubicBezTo>
                    <a:cubicBezTo>
                      <a:pt x="1064" y="25085"/>
                      <a:pt x="1064" y="25106"/>
                      <a:pt x="1064" y="25128"/>
                    </a:cubicBezTo>
                    <a:cubicBezTo>
                      <a:pt x="1034" y="25158"/>
                      <a:pt x="1011" y="25173"/>
                      <a:pt x="992" y="25173"/>
                    </a:cubicBezTo>
                    <a:cubicBezTo>
                      <a:pt x="973" y="25173"/>
                      <a:pt x="958" y="25158"/>
                      <a:pt x="943" y="25128"/>
                    </a:cubicBezTo>
                    <a:cubicBezTo>
                      <a:pt x="943" y="25097"/>
                      <a:pt x="912" y="25097"/>
                      <a:pt x="882" y="25097"/>
                    </a:cubicBezTo>
                    <a:cubicBezTo>
                      <a:pt x="879" y="25095"/>
                      <a:pt x="878" y="25094"/>
                      <a:pt x="876" y="25094"/>
                    </a:cubicBezTo>
                    <a:cubicBezTo>
                      <a:pt x="856" y="25094"/>
                      <a:pt x="886" y="25254"/>
                      <a:pt x="943" y="25310"/>
                    </a:cubicBezTo>
                    <a:lnTo>
                      <a:pt x="882" y="25310"/>
                    </a:lnTo>
                    <a:cubicBezTo>
                      <a:pt x="851" y="25310"/>
                      <a:pt x="851" y="25371"/>
                      <a:pt x="821" y="25431"/>
                    </a:cubicBezTo>
                    <a:cubicBezTo>
                      <a:pt x="821" y="25492"/>
                      <a:pt x="791" y="25523"/>
                      <a:pt x="821" y="25553"/>
                    </a:cubicBezTo>
                    <a:cubicBezTo>
                      <a:pt x="851" y="25553"/>
                      <a:pt x="882" y="25553"/>
                      <a:pt x="882" y="25583"/>
                    </a:cubicBezTo>
                    <a:cubicBezTo>
                      <a:pt x="882" y="25573"/>
                      <a:pt x="889" y="25570"/>
                      <a:pt x="899" y="25570"/>
                    </a:cubicBezTo>
                    <a:cubicBezTo>
                      <a:pt x="919" y="25570"/>
                      <a:pt x="953" y="25583"/>
                      <a:pt x="973" y="25583"/>
                    </a:cubicBezTo>
                    <a:cubicBezTo>
                      <a:pt x="973" y="25583"/>
                      <a:pt x="912" y="25644"/>
                      <a:pt x="882" y="25675"/>
                    </a:cubicBezTo>
                    <a:cubicBezTo>
                      <a:pt x="791" y="25705"/>
                      <a:pt x="730" y="25766"/>
                      <a:pt x="699" y="25918"/>
                    </a:cubicBezTo>
                    <a:cubicBezTo>
                      <a:pt x="669" y="25979"/>
                      <a:pt x="639" y="26070"/>
                      <a:pt x="608" y="26100"/>
                    </a:cubicBezTo>
                    <a:cubicBezTo>
                      <a:pt x="578" y="26161"/>
                      <a:pt x="578" y="26191"/>
                      <a:pt x="608" y="26222"/>
                    </a:cubicBezTo>
                    <a:lnTo>
                      <a:pt x="608" y="26283"/>
                    </a:lnTo>
                    <a:cubicBezTo>
                      <a:pt x="547" y="26313"/>
                      <a:pt x="547" y="26374"/>
                      <a:pt x="578" y="26374"/>
                    </a:cubicBezTo>
                    <a:cubicBezTo>
                      <a:pt x="578" y="26435"/>
                      <a:pt x="547" y="26465"/>
                      <a:pt x="547" y="26495"/>
                    </a:cubicBezTo>
                    <a:cubicBezTo>
                      <a:pt x="456" y="26526"/>
                      <a:pt x="456" y="26526"/>
                      <a:pt x="578" y="26526"/>
                    </a:cubicBezTo>
                    <a:cubicBezTo>
                      <a:pt x="608" y="26526"/>
                      <a:pt x="639" y="26465"/>
                      <a:pt x="669" y="26435"/>
                    </a:cubicBezTo>
                    <a:lnTo>
                      <a:pt x="699" y="26343"/>
                    </a:lnTo>
                    <a:lnTo>
                      <a:pt x="699" y="26465"/>
                    </a:lnTo>
                    <a:cubicBezTo>
                      <a:pt x="669" y="26495"/>
                      <a:pt x="699" y="26556"/>
                      <a:pt x="730" y="26556"/>
                    </a:cubicBezTo>
                    <a:cubicBezTo>
                      <a:pt x="730" y="26556"/>
                      <a:pt x="760" y="26586"/>
                      <a:pt x="760" y="26617"/>
                    </a:cubicBezTo>
                    <a:cubicBezTo>
                      <a:pt x="760" y="26617"/>
                      <a:pt x="730" y="26617"/>
                      <a:pt x="699" y="26586"/>
                    </a:cubicBezTo>
                    <a:cubicBezTo>
                      <a:pt x="669" y="26556"/>
                      <a:pt x="639" y="26526"/>
                      <a:pt x="608" y="26526"/>
                    </a:cubicBezTo>
                    <a:cubicBezTo>
                      <a:pt x="517" y="26556"/>
                      <a:pt x="456" y="26647"/>
                      <a:pt x="517" y="26647"/>
                    </a:cubicBezTo>
                    <a:cubicBezTo>
                      <a:pt x="517" y="26678"/>
                      <a:pt x="517" y="26678"/>
                      <a:pt x="487" y="26708"/>
                    </a:cubicBezTo>
                    <a:cubicBezTo>
                      <a:pt x="456" y="26708"/>
                      <a:pt x="426" y="26738"/>
                      <a:pt x="487" y="26799"/>
                    </a:cubicBezTo>
                    <a:cubicBezTo>
                      <a:pt x="547" y="26830"/>
                      <a:pt x="547" y="26890"/>
                      <a:pt x="456" y="26890"/>
                    </a:cubicBezTo>
                    <a:cubicBezTo>
                      <a:pt x="395" y="26951"/>
                      <a:pt x="335" y="27073"/>
                      <a:pt x="365" y="27073"/>
                    </a:cubicBezTo>
                    <a:cubicBezTo>
                      <a:pt x="456" y="27103"/>
                      <a:pt x="426" y="27194"/>
                      <a:pt x="365" y="27225"/>
                    </a:cubicBezTo>
                    <a:cubicBezTo>
                      <a:pt x="335" y="27255"/>
                      <a:pt x="335" y="27286"/>
                      <a:pt x="335" y="27346"/>
                    </a:cubicBezTo>
                    <a:cubicBezTo>
                      <a:pt x="326" y="27337"/>
                      <a:pt x="317" y="27334"/>
                      <a:pt x="309" y="27334"/>
                    </a:cubicBezTo>
                    <a:cubicBezTo>
                      <a:pt x="292" y="27334"/>
                      <a:pt x="283" y="27355"/>
                      <a:pt x="304" y="27377"/>
                    </a:cubicBezTo>
                    <a:cubicBezTo>
                      <a:pt x="304" y="27377"/>
                      <a:pt x="285" y="27416"/>
                      <a:pt x="308" y="27416"/>
                    </a:cubicBezTo>
                    <a:cubicBezTo>
                      <a:pt x="314" y="27416"/>
                      <a:pt x="323" y="27413"/>
                      <a:pt x="335" y="27407"/>
                    </a:cubicBezTo>
                    <a:cubicBezTo>
                      <a:pt x="335" y="27407"/>
                      <a:pt x="365" y="27438"/>
                      <a:pt x="365" y="27498"/>
                    </a:cubicBezTo>
                    <a:cubicBezTo>
                      <a:pt x="380" y="27468"/>
                      <a:pt x="395" y="27460"/>
                      <a:pt x="411" y="27460"/>
                    </a:cubicBezTo>
                    <a:cubicBezTo>
                      <a:pt x="426" y="27460"/>
                      <a:pt x="441" y="27468"/>
                      <a:pt x="456" y="27468"/>
                    </a:cubicBezTo>
                    <a:cubicBezTo>
                      <a:pt x="487" y="27468"/>
                      <a:pt x="426" y="27620"/>
                      <a:pt x="304" y="27650"/>
                    </a:cubicBezTo>
                    <a:lnTo>
                      <a:pt x="213" y="27681"/>
                    </a:lnTo>
                    <a:cubicBezTo>
                      <a:pt x="243" y="27711"/>
                      <a:pt x="274" y="27711"/>
                      <a:pt x="274" y="27711"/>
                    </a:cubicBezTo>
                    <a:cubicBezTo>
                      <a:pt x="274" y="27742"/>
                      <a:pt x="243" y="27772"/>
                      <a:pt x="213" y="27772"/>
                    </a:cubicBezTo>
                    <a:cubicBezTo>
                      <a:pt x="183" y="27772"/>
                      <a:pt x="183" y="27772"/>
                      <a:pt x="183" y="27802"/>
                    </a:cubicBezTo>
                    <a:cubicBezTo>
                      <a:pt x="183" y="27802"/>
                      <a:pt x="183" y="27833"/>
                      <a:pt x="213" y="27833"/>
                    </a:cubicBezTo>
                    <a:cubicBezTo>
                      <a:pt x="274" y="27863"/>
                      <a:pt x="274" y="27863"/>
                      <a:pt x="213" y="27894"/>
                    </a:cubicBezTo>
                    <a:cubicBezTo>
                      <a:pt x="152" y="27894"/>
                      <a:pt x="152" y="27924"/>
                      <a:pt x="213" y="27985"/>
                    </a:cubicBezTo>
                    <a:cubicBezTo>
                      <a:pt x="274" y="28015"/>
                      <a:pt x="274" y="28015"/>
                      <a:pt x="183" y="28015"/>
                    </a:cubicBezTo>
                    <a:cubicBezTo>
                      <a:pt x="152" y="28015"/>
                      <a:pt x="122" y="28045"/>
                      <a:pt x="122" y="28076"/>
                    </a:cubicBezTo>
                    <a:lnTo>
                      <a:pt x="152" y="28076"/>
                    </a:lnTo>
                    <a:cubicBezTo>
                      <a:pt x="213" y="28106"/>
                      <a:pt x="213" y="28137"/>
                      <a:pt x="152" y="28137"/>
                    </a:cubicBezTo>
                    <a:cubicBezTo>
                      <a:pt x="122" y="28137"/>
                      <a:pt x="122" y="28167"/>
                      <a:pt x="122" y="28258"/>
                    </a:cubicBezTo>
                    <a:cubicBezTo>
                      <a:pt x="122" y="28319"/>
                      <a:pt x="91" y="28349"/>
                      <a:pt x="61" y="28349"/>
                    </a:cubicBezTo>
                    <a:cubicBezTo>
                      <a:pt x="36" y="28337"/>
                      <a:pt x="21" y="28329"/>
                      <a:pt x="17" y="28329"/>
                    </a:cubicBezTo>
                    <a:cubicBezTo>
                      <a:pt x="11" y="28329"/>
                      <a:pt x="25" y="28344"/>
                      <a:pt x="61" y="28380"/>
                    </a:cubicBezTo>
                    <a:cubicBezTo>
                      <a:pt x="91" y="28410"/>
                      <a:pt x="91" y="28410"/>
                      <a:pt x="31" y="28471"/>
                    </a:cubicBezTo>
                    <a:cubicBezTo>
                      <a:pt x="0" y="28501"/>
                      <a:pt x="0" y="28501"/>
                      <a:pt x="31" y="28562"/>
                    </a:cubicBezTo>
                    <a:cubicBezTo>
                      <a:pt x="91" y="28562"/>
                      <a:pt x="122" y="28562"/>
                      <a:pt x="122" y="28532"/>
                    </a:cubicBezTo>
                    <a:cubicBezTo>
                      <a:pt x="122" y="28501"/>
                      <a:pt x="122" y="28501"/>
                      <a:pt x="152" y="28501"/>
                    </a:cubicBezTo>
                    <a:cubicBezTo>
                      <a:pt x="152" y="28501"/>
                      <a:pt x="152" y="28562"/>
                      <a:pt x="152" y="28593"/>
                    </a:cubicBezTo>
                    <a:cubicBezTo>
                      <a:pt x="152" y="28623"/>
                      <a:pt x="122" y="28653"/>
                      <a:pt x="152" y="28714"/>
                    </a:cubicBezTo>
                    <a:cubicBezTo>
                      <a:pt x="134" y="28788"/>
                      <a:pt x="149" y="28828"/>
                      <a:pt x="164" y="28828"/>
                    </a:cubicBezTo>
                    <a:cubicBezTo>
                      <a:pt x="173" y="28828"/>
                      <a:pt x="183" y="28811"/>
                      <a:pt x="183" y="28775"/>
                    </a:cubicBezTo>
                    <a:lnTo>
                      <a:pt x="213" y="28745"/>
                    </a:lnTo>
                    <a:cubicBezTo>
                      <a:pt x="230" y="28750"/>
                      <a:pt x="246" y="28753"/>
                      <a:pt x="258" y="28753"/>
                    </a:cubicBezTo>
                    <a:cubicBezTo>
                      <a:pt x="311" y="28753"/>
                      <a:pt x="317" y="28708"/>
                      <a:pt x="243" y="28684"/>
                    </a:cubicBezTo>
                    <a:cubicBezTo>
                      <a:pt x="122" y="28653"/>
                      <a:pt x="122" y="28653"/>
                      <a:pt x="213" y="28653"/>
                    </a:cubicBezTo>
                    <a:cubicBezTo>
                      <a:pt x="274" y="28653"/>
                      <a:pt x="274" y="28623"/>
                      <a:pt x="304" y="28593"/>
                    </a:cubicBezTo>
                    <a:cubicBezTo>
                      <a:pt x="304" y="28562"/>
                      <a:pt x="304" y="28562"/>
                      <a:pt x="335" y="28562"/>
                    </a:cubicBezTo>
                    <a:cubicBezTo>
                      <a:pt x="365" y="28562"/>
                      <a:pt x="395" y="28532"/>
                      <a:pt x="426" y="28501"/>
                    </a:cubicBezTo>
                    <a:cubicBezTo>
                      <a:pt x="426" y="28471"/>
                      <a:pt x="426" y="28471"/>
                      <a:pt x="395" y="28471"/>
                    </a:cubicBezTo>
                    <a:cubicBezTo>
                      <a:pt x="390" y="28477"/>
                      <a:pt x="385" y="28479"/>
                      <a:pt x="382" y="28479"/>
                    </a:cubicBezTo>
                    <a:cubicBezTo>
                      <a:pt x="368" y="28479"/>
                      <a:pt x="382" y="28435"/>
                      <a:pt x="456" y="28410"/>
                    </a:cubicBezTo>
                    <a:cubicBezTo>
                      <a:pt x="487" y="28380"/>
                      <a:pt x="487" y="28380"/>
                      <a:pt x="426" y="28380"/>
                    </a:cubicBezTo>
                    <a:cubicBezTo>
                      <a:pt x="365" y="28349"/>
                      <a:pt x="365" y="28289"/>
                      <a:pt x="456" y="28258"/>
                    </a:cubicBezTo>
                    <a:cubicBezTo>
                      <a:pt x="456" y="28258"/>
                      <a:pt x="456" y="28228"/>
                      <a:pt x="456" y="28197"/>
                    </a:cubicBezTo>
                    <a:cubicBezTo>
                      <a:pt x="487" y="28167"/>
                      <a:pt x="456" y="28167"/>
                      <a:pt x="426" y="28137"/>
                    </a:cubicBezTo>
                    <a:cubicBezTo>
                      <a:pt x="335" y="28137"/>
                      <a:pt x="335" y="28137"/>
                      <a:pt x="395" y="28106"/>
                    </a:cubicBezTo>
                    <a:cubicBezTo>
                      <a:pt x="406" y="28096"/>
                      <a:pt x="416" y="28093"/>
                      <a:pt x="425" y="28093"/>
                    </a:cubicBezTo>
                    <a:cubicBezTo>
                      <a:pt x="443" y="28093"/>
                      <a:pt x="456" y="28106"/>
                      <a:pt x="456" y="28106"/>
                    </a:cubicBezTo>
                    <a:cubicBezTo>
                      <a:pt x="487" y="28106"/>
                      <a:pt x="517" y="28076"/>
                      <a:pt x="517" y="28045"/>
                    </a:cubicBezTo>
                    <a:cubicBezTo>
                      <a:pt x="517" y="28015"/>
                      <a:pt x="547" y="27924"/>
                      <a:pt x="517" y="27924"/>
                    </a:cubicBezTo>
                    <a:lnTo>
                      <a:pt x="547" y="27924"/>
                    </a:lnTo>
                    <a:cubicBezTo>
                      <a:pt x="547" y="27894"/>
                      <a:pt x="578" y="27894"/>
                      <a:pt x="547" y="27894"/>
                    </a:cubicBezTo>
                    <a:cubicBezTo>
                      <a:pt x="547" y="27894"/>
                      <a:pt x="578" y="27863"/>
                      <a:pt x="608" y="27802"/>
                    </a:cubicBezTo>
                    <a:cubicBezTo>
                      <a:pt x="653" y="27757"/>
                      <a:pt x="648" y="27678"/>
                      <a:pt x="605" y="27678"/>
                    </a:cubicBezTo>
                    <a:cubicBezTo>
                      <a:pt x="590" y="27678"/>
                      <a:pt x="571" y="27688"/>
                      <a:pt x="547" y="27711"/>
                    </a:cubicBezTo>
                    <a:lnTo>
                      <a:pt x="547" y="27681"/>
                    </a:lnTo>
                    <a:cubicBezTo>
                      <a:pt x="547" y="27650"/>
                      <a:pt x="517" y="27650"/>
                      <a:pt x="517" y="27650"/>
                    </a:cubicBezTo>
                    <a:cubicBezTo>
                      <a:pt x="487" y="27620"/>
                      <a:pt x="487" y="27590"/>
                      <a:pt x="517" y="27559"/>
                    </a:cubicBezTo>
                    <a:cubicBezTo>
                      <a:pt x="517" y="27559"/>
                      <a:pt x="547" y="27559"/>
                      <a:pt x="578" y="27590"/>
                    </a:cubicBezTo>
                    <a:cubicBezTo>
                      <a:pt x="605" y="27607"/>
                      <a:pt x="626" y="27615"/>
                      <a:pt x="642" y="27615"/>
                    </a:cubicBezTo>
                    <a:cubicBezTo>
                      <a:pt x="679" y="27615"/>
                      <a:pt x="682" y="27572"/>
                      <a:pt x="639" y="27529"/>
                    </a:cubicBezTo>
                    <a:lnTo>
                      <a:pt x="669" y="27529"/>
                    </a:lnTo>
                    <a:cubicBezTo>
                      <a:pt x="699" y="27529"/>
                      <a:pt x="699" y="27498"/>
                      <a:pt x="699" y="27438"/>
                    </a:cubicBezTo>
                    <a:cubicBezTo>
                      <a:pt x="699" y="27407"/>
                      <a:pt x="639" y="27346"/>
                      <a:pt x="608" y="27346"/>
                    </a:cubicBezTo>
                    <a:cubicBezTo>
                      <a:pt x="578" y="27316"/>
                      <a:pt x="578" y="27286"/>
                      <a:pt x="578" y="27286"/>
                    </a:cubicBezTo>
                    <a:cubicBezTo>
                      <a:pt x="578" y="27255"/>
                      <a:pt x="578" y="27255"/>
                      <a:pt x="639" y="27255"/>
                    </a:cubicBezTo>
                    <a:cubicBezTo>
                      <a:pt x="650" y="27261"/>
                      <a:pt x="659" y="27263"/>
                      <a:pt x="666" y="27263"/>
                    </a:cubicBezTo>
                    <a:cubicBezTo>
                      <a:pt x="697" y="27263"/>
                      <a:pt x="688" y="27214"/>
                      <a:pt x="639" y="27164"/>
                    </a:cubicBezTo>
                    <a:lnTo>
                      <a:pt x="699" y="27164"/>
                    </a:lnTo>
                    <a:cubicBezTo>
                      <a:pt x="730" y="27164"/>
                      <a:pt x="760" y="27164"/>
                      <a:pt x="760" y="26982"/>
                    </a:cubicBezTo>
                    <a:cubicBezTo>
                      <a:pt x="821" y="26830"/>
                      <a:pt x="851" y="26738"/>
                      <a:pt x="882" y="26738"/>
                    </a:cubicBezTo>
                    <a:cubicBezTo>
                      <a:pt x="884" y="26741"/>
                      <a:pt x="887" y="26742"/>
                      <a:pt x="888" y="26742"/>
                    </a:cubicBezTo>
                    <a:cubicBezTo>
                      <a:pt x="907" y="26742"/>
                      <a:pt x="876" y="26609"/>
                      <a:pt x="821" y="26526"/>
                    </a:cubicBezTo>
                    <a:cubicBezTo>
                      <a:pt x="851" y="26526"/>
                      <a:pt x="882" y="26495"/>
                      <a:pt x="882" y="26435"/>
                    </a:cubicBezTo>
                    <a:cubicBezTo>
                      <a:pt x="902" y="26353"/>
                      <a:pt x="909" y="26326"/>
                      <a:pt x="920" y="26326"/>
                    </a:cubicBezTo>
                    <a:cubicBezTo>
                      <a:pt x="926" y="26326"/>
                      <a:pt x="932" y="26333"/>
                      <a:pt x="943" y="26343"/>
                    </a:cubicBezTo>
                    <a:cubicBezTo>
                      <a:pt x="968" y="26356"/>
                      <a:pt x="983" y="26363"/>
                      <a:pt x="989" y="26363"/>
                    </a:cubicBezTo>
                    <a:cubicBezTo>
                      <a:pt x="998" y="26363"/>
                      <a:pt x="991" y="26349"/>
                      <a:pt x="973" y="26313"/>
                    </a:cubicBezTo>
                    <a:cubicBezTo>
                      <a:pt x="912" y="26252"/>
                      <a:pt x="973" y="26161"/>
                      <a:pt x="1034" y="26161"/>
                    </a:cubicBezTo>
                    <a:cubicBezTo>
                      <a:pt x="1041" y="26169"/>
                      <a:pt x="1047" y="26172"/>
                      <a:pt x="1052" y="26172"/>
                    </a:cubicBezTo>
                    <a:cubicBezTo>
                      <a:pt x="1066" y="26172"/>
                      <a:pt x="1072" y="26138"/>
                      <a:pt x="1095" y="26070"/>
                    </a:cubicBezTo>
                    <a:cubicBezTo>
                      <a:pt x="1064" y="26039"/>
                      <a:pt x="1095" y="25979"/>
                      <a:pt x="1095" y="25918"/>
                    </a:cubicBezTo>
                    <a:cubicBezTo>
                      <a:pt x="1125" y="25796"/>
                      <a:pt x="1125" y="25796"/>
                      <a:pt x="1064" y="25796"/>
                    </a:cubicBezTo>
                    <a:cubicBezTo>
                      <a:pt x="1003" y="25766"/>
                      <a:pt x="1003" y="25735"/>
                      <a:pt x="1034" y="25675"/>
                    </a:cubicBezTo>
                    <a:cubicBezTo>
                      <a:pt x="1034" y="25644"/>
                      <a:pt x="1034" y="25614"/>
                      <a:pt x="1095" y="25614"/>
                    </a:cubicBezTo>
                    <a:cubicBezTo>
                      <a:pt x="1095" y="25614"/>
                      <a:pt x="1125" y="25583"/>
                      <a:pt x="1125" y="25553"/>
                    </a:cubicBezTo>
                    <a:cubicBezTo>
                      <a:pt x="1155" y="25523"/>
                      <a:pt x="1155" y="25492"/>
                      <a:pt x="1186" y="25492"/>
                    </a:cubicBezTo>
                    <a:cubicBezTo>
                      <a:pt x="1186" y="25492"/>
                      <a:pt x="1216" y="25462"/>
                      <a:pt x="1247" y="25401"/>
                    </a:cubicBezTo>
                    <a:cubicBezTo>
                      <a:pt x="1277" y="25340"/>
                      <a:pt x="1277" y="25279"/>
                      <a:pt x="1307" y="25279"/>
                    </a:cubicBezTo>
                    <a:cubicBezTo>
                      <a:pt x="1338" y="25249"/>
                      <a:pt x="1338" y="25249"/>
                      <a:pt x="1307" y="25249"/>
                    </a:cubicBezTo>
                    <a:cubicBezTo>
                      <a:pt x="1247" y="25219"/>
                      <a:pt x="1247" y="25188"/>
                      <a:pt x="1307" y="25067"/>
                    </a:cubicBezTo>
                    <a:cubicBezTo>
                      <a:pt x="1338" y="25006"/>
                      <a:pt x="1368" y="24884"/>
                      <a:pt x="1338" y="24884"/>
                    </a:cubicBezTo>
                    <a:cubicBezTo>
                      <a:pt x="1338" y="24854"/>
                      <a:pt x="1338" y="24854"/>
                      <a:pt x="1368" y="24854"/>
                    </a:cubicBezTo>
                    <a:cubicBezTo>
                      <a:pt x="1376" y="24858"/>
                      <a:pt x="1384" y="24860"/>
                      <a:pt x="1391" y="24860"/>
                    </a:cubicBezTo>
                    <a:cubicBezTo>
                      <a:pt x="1436" y="24860"/>
                      <a:pt x="1451" y="24785"/>
                      <a:pt x="1399" y="24732"/>
                    </a:cubicBezTo>
                    <a:cubicBezTo>
                      <a:pt x="1368" y="24702"/>
                      <a:pt x="1368" y="24672"/>
                      <a:pt x="1429" y="24641"/>
                    </a:cubicBezTo>
                    <a:cubicBezTo>
                      <a:pt x="1429" y="24641"/>
                      <a:pt x="1429" y="24611"/>
                      <a:pt x="1399" y="24580"/>
                    </a:cubicBezTo>
                    <a:cubicBezTo>
                      <a:pt x="1399" y="24520"/>
                      <a:pt x="1399" y="24520"/>
                      <a:pt x="1429" y="24459"/>
                    </a:cubicBezTo>
                    <a:cubicBezTo>
                      <a:pt x="1438" y="24468"/>
                      <a:pt x="1447" y="24471"/>
                      <a:pt x="1455" y="24471"/>
                    </a:cubicBezTo>
                    <a:cubicBezTo>
                      <a:pt x="1474" y="24471"/>
                      <a:pt x="1490" y="24450"/>
                      <a:pt x="1490" y="24428"/>
                    </a:cubicBezTo>
                    <a:cubicBezTo>
                      <a:pt x="1459" y="24337"/>
                      <a:pt x="1581" y="23972"/>
                      <a:pt x="1611" y="23942"/>
                    </a:cubicBezTo>
                    <a:cubicBezTo>
                      <a:pt x="1581" y="23912"/>
                      <a:pt x="1581" y="23912"/>
                      <a:pt x="1611" y="23851"/>
                    </a:cubicBezTo>
                    <a:cubicBezTo>
                      <a:pt x="1672" y="23851"/>
                      <a:pt x="1642" y="23821"/>
                      <a:pt x="1581" y="23790"/>
                    </a:cubicBezTo>
                    <a:lnTo>
                      <a:pt x="1581" y="23821"/>
                    </a:lnTo>
                    <a:lnTo>
                      <a:pt x="1581" y="23851"/>
                    </a:lnTo>
                    <a:cubicBezTo>
                      <a:pt x="1527" y="23851"/>
                      <a:pt x="1521" y="23755"/>
                      <a:pt x="1606" y="23755"/>
                    </a:cubicBezTo>
                    <a:cubicBezTo>
                      <a:pt x="1616" y="23755"/>
                      <a:pt x="1628" y="23756"/>
                      <a:pt x="1642" y="23760"/>
                    </a:cubicBezTo>
                    <a:cubicBezTo>
                      <a:pt x="1702" y="23760"/>
                      <a:pt x="1702" y="23760"/>
                      <a:pt x="1642" y="23699"/>
                    </a:cubicBezTo>
                    <a:cubicBezTo>
                      <a:pt x="1581" y="23638"/>
                      <a:pt x="1611" y="23608"/>
                      <a:pt x="1672" y="23608"/>
                    </a:cubicBezTo>
                    <a:cubicBezTo>
                      <a:pt x="1733" y="23608"/>
                      <a:pt x="1733" y="23608"/>
                      <a:pt x="1672" y="23547"/>
                    </a:cubicBezTo>
                    <a:cubicBezTo>
                      <a:pt x="1598" y="23473"/>
                      <a:pt x="1584" y="23379"/>
                      <a:pt x="1647" y="23379"/>
                    </a:cubicBezTo>
                    <a:cubicBezTo>
                      <a:pt x="1661" y="23379"/>
                      <a:pt x="1680" y="23384"/>
                      <a:pt x="1702" y="23395"/>
                    </a:cubicBezTo>
                    <a:cubicBezTo>
                      <a:pt x="1763" y="23395"/>
                      <a:pt x="1794" y="23365"/>
                      <a:pt x="1824" y="23334"/>
                    </a:cubicBezTo>
                    <a:cubicBezTo>
                      <a:pt x="1824" y="23304"/>
                      <a:pt x="1794" y="23304"/>
                      <a:pt x="1763" y="23273"/>
                    </a:cubicBezTo>
                    <a:cubicBezTo>
                      <a:pt x="1739" y="23282"/>
                      <a:pt x="1723" y="23285"/>
                      <a:pt x="1715" y="23285"/>
                    </a:cubicBezTo>
                    <a:cubicBezTo>
                      <a:pt x="1693" y="23285"/>
                      <a:pt x="1727" y="23257"/>
                      <a:pt x="1794" y="23213"/>
                    </a:cubicBezTo>
                    <a:cubicBezTo>
                      <a:pt x="1915" y="23152"/>
                      <a:pt x="1915" y="23091"/>
                      <a:pt x="1885" y="22969"/>
                    </a:cubicBezTo>
                    <a:cubicBezTo>
                      <a:pt x="1863" y="22861"/>
                      <a:pt x="1872" y="22768"/>
                      <a:pt x="1891" y="22768"/>
                    </a:cubicBezTo>
                    <a:cubicBezTo>
                      <a:pt x="1898" y="22768"/>
                      <a:pt x="1907" y="22783"/>
                      <a:pt x="1915" y="22817"/>
                    </a:cubicBezTo>
                    <a:cubicBezTo>
                      <a:pt x="1946" y="22863"/>
                      <a:pt x="1961" y="22886"/>
                      <a:pt x="1965" y="22886"/>
                    </a:cubicBezTo>
                    <a:cubicBezTo>
                      <a:pt x="1968" y="22886"/>
                      <a:pt x="1961" y="22863"/>
                      <a:pt x="1946" y="22817"/>
                    </a:cubicBezTo>
                    <a:cubicBezTo>
                      <a:pt x="1976" y="22757"/>
                      <a:pt x="2006" y="22696"/>
                      <a:pt x="2006" y="22665"/>
                    </a:cubicBezTo>
                    <a:cubicBezTo>
                      <a:pt x="2006" y="22635"/>
                      <a:pt x="1976" y="22574"/>
                      <a:pt x="1946" y="22574"/>
                    </a:cubicBezTo>
                    <a:cubicBezTo>
                      <a:pt x="2037" y="22544"/>
                      <a:pt x="2098" y="22483"/>
                      <a:pt x="2037" y="22392"/>
                    </a:cubicBezTo>
                    <a:cubicBezTo>
                      <a:pt x="2037" y="22362"/>
                      <a:pt x="2067" y="22331"/>
                      <a:pt x="2067" y="22331"/>
                    </a:cubicBezTo>
                    <a:cubicBezTo>
                      <a:pt x="2067" y="22301"/>
                      <a:pt x="2067" y="22301"/>
                      <a:pt x="2037" y="22270"/>
                    </a:cubicBezTo>
                    <a:cubicBezTo>
                      <a:pt x="2006" y="22210"/>
                      <a:pt x="2067" y="22179"/>
                      <a:pt x="2098" y="22179"/>
                    </a:cubicBezTo>
                    <a:cubicBezTo>
                      <a:pt x="2158" y="22149"/>
                      <a:pt x="2189" y="22118"/>
                      <a:pt x="2158" y="22118"/>
                    </a:cubicBezTo>
                    <a:cubicBezTo>
                      <a:pt x="2128" y="22118"/>
                      <a:pt x="2098" y="22027"/>
                      <a:pt x="2098" y="21997"/>
                    </a:cubicBezTo>
                    <a:cubicBezTo>
                      <a:pt x="2079" y="21959"/>
                      <a:pt x="2083" y="21933"/>
                      <a:pt x="2097" y="21933"/>
                    </a:cubicBezTo>
                    <a:cubicBezTo>
                      <a:pt x="2105" y="21933"/>
                      <a:pt x="2116" y="21943"/>
                      <a:pt x="2128" y="21966"/>
                    </a:cubicBezTo>
                    <a:cubicBezTo>
                      <a:pt x="2158" y="21966"/>
                      <a:pt x="2158" y="21966"/>
                      <a:pt x="2219" y="21906"/>
                    </a:cubicBezTo>
                    <a:cubicBezTo>
                      <a:pt x="2219" y="21875"/>
                      <a:pt x="2250" y="21814"/>
                      <a:pt x="2219" y="21814"/>
                    </a:cubicBezTo>
                    <a:cubicBezTo>
                      <a:pt x="2189" y="21784"/>
                      <a:pt x="2219" y="21602"/>
                      <a:pt x="2280" y="21571"/>
                    </a:cubicBezTo>
                    <a:cubicBezTo>
                      <a:pt x="2280" y="21571"/>
                      <a:pt x="2280" y="21541"/>
                      <a:pt x="2280" y="21480"/>
                    </a:cubicBezTo>
                    <a:cubicBezTo>
                      <a:pt x="2310" y="21450"/>
                      <a:pt x="2280" y="21419"/>
                      <a:pt x="2280" y="21389"/>
                    </a:cubicBezTo>
                    <a:cubicBezTo>
                      <a:pt x="2280" y="21389"/>
                      <a:pt x="2310" y="21358"/>
                      <a:pt x="2280" y="21298"/>
                    </a:cubicBezTo>
                    <a:cubicBezTo>
                      <a:pt x="2280" y="21276"/>
                      <a:pt x="2280" y="21255"/>
                      <a:pt x="2301" y="21255"/>
                    </a:cubicBezTo>
                    <a:cubicBezTo>
                      <a:pt x="2310" y="21255"/>
                      <a:pt x="2323" y="21258"/>
                      <a:pt x="2341" y="21267"/>
                    </a:cubicBezTo>
                    <a:cubicBezTo>
                      <a:pt x="2280" y="21206"/>
                      <a:pt x="2280" y="21206"/>
                      <a:pt x="2341" y="21176"/>
                    </a:cubicBezTo>
                    <a:cubicBezTo>
                      <a:pt x="2366" y="21189"/>
                      <a:pt x="2381" y="21196"/>
                      <a:pt x="2385" y="21196"/>
                    </a:cubicBezTo>
                    <a:cubicBezTo>
                      <a:pt x="2391" y="21196"/>
                      <a:pt x="2376" y="21181"/>
                      <a:pt x="2341" y="21146"/>
                    </a:cubicBezTo>
                    <a:cubicBezTo>
                      <a:pt x="2341" y="21115"/>
                      <a:pt x="2341" y="21115"/>
                      <a:pt x="2371" y="21085"/>
                    </a:cubicBezTo>
                    <a:cubicBezTo>
                      <a:pt x="2402" y="21085"/>
                      <a:pt x="2402" y="21055"/>
                      <a:pt x="2371" y="21055"/>
                    </a:cubicBezTo>
                    <a:cubicBezTo>
                      <a:pt x="2317" y="21000"/>
                      <a:pt x="2311" y="20898"/>
                      <a:pt x="2354" y="20898"/>
                    </a:cubicBezTo>
                    <a:cubicBezTo>
                      <a:pt x="2359" y="20898"/>
                      <a:pt x="2365" y="20899"/>
                      <a:pt x="2371" y="20903"/>
                    </a:cubicBezTo>
                    <a:cubicBezTo>
                      <a:pt x="2371" y="20903"/>
                      <a:pt x="2402" y="20872"/>
                      <a:pt x="2371" y="20842"/>
                    </a:cubicBezTo>
                    <a:cubicBezTo>
                      <a:pt x="2310" y="20781"/>
                      <a:pt x="2310" y="20781"/>
                      <a:pt x="2371" y="20781"/>
                    </a:cubicBezTo>
                    <a:cubicBezTo>
                      <a:pt x="2462" y="20781"/>
                      <a:pt x="2462" y="20751"/>
                      <a:pt x="2402" y="20690"/>
                    </a:cubicBezTo>
                    <a:cubicBezTo>
                      <a:pt x="2402" y="20690"/>
                      <a:pt x="2371" y="20659"/>
                      <a:pt x="2432" y="20629"/>
                    </a:cubicBezTo>
                    <a:cubicBezTo>
                      <a:pt x="2462" y="20568"/>
                      <a:pt x="2554" y="20386"/>
                      <a:pt x="2493" y="20386"/>
                    </a:cubicBezTo>
                    <a:lnTo>
                      <a:pt x="2493" y="20325"/>
                    </a:lnTo>
                    <a:cubicBezTo>
                      <a:pt x="2554" y="20264"/>
                      <a:pt x="2554" y="20234"/>
                      <a:pt x="2554" y="20173"/>
                    </a:cubicBezTo>
                    <a:lnTo>
                      <a:pt x="2523" y="20143"/>
                    </a:lnTo>
                    <a:cubicBezTo>
                      <a:pt x="2554" y="20143"/>
                      <a:pt x="2584" y="20112"/>
                      <a:pt x="2614" y="20082"/>
                    </a:cubicBezTo>
                    <a:cubicBezTo>
                      <a:pt x="2614" y="20051"/>
                      <a:pt x="2614" y="20051"/>
                      <a:pt x="2584" y="20051"/>
                    </a:cubicBezTo>
                    <a:cubicBezTo>
                      <a:pt x="2575" y="20060"/>
                      <a:pt x="2569" y="20064"/>
                      <a:pt x="2564" y="20064"/>
                    </a:cubicBezTo>
                    <a:cubicBezTo>
                      <a:pt x="2554" y="20064"/>
                      <a:pt x="2554" y="20043"/>
                      <a:pt x="2554" y="20021"/>
                    </a:cubicBezTo>
                    <a:cubicBezTo>
                      <a:pt x="2554" y="19960"/>
                      <a:pt x="2614" y="19960"/>
                      <a:pt x="2645" y="19960"/>
                    </a:cubicBezTo>
                    <a:lnTo>
                      <a:pt x="2645" y="19930"/>
                    </a:lnTo>
                    <a:cubicBezTo>
                      <a:pt x="2584" y="19899"/>
                      <a:pt x="2584" y="19869"/>
                      <a:pt x="2614" y="19869"/>
                    </a:cubicBezTo>
                    <a:cubicBezTo>
                      <a:pt x="2675" y="19869"/>
                      <a:pt x="2675" y="19839"/>
                      <a:pt x="2675" y="19778"/>
                    </a:cubicBezTo>
                    <a:cubicBezTo>
                      <a:pt x="2655" y="19778"/>
                      <a:pt x="2675" y="19764"/>
                      <a:pt x="2682" y="19764"/>
                    </a:cubicBezTo>
                    <a:cubicBezTo>
                      <a:pt x="2685" y="19764"/>
                      <a:pt x="2685" y="19768"/>
                      <a:pt x="2675" y="19778"/>
                    </a:cubicBezTo>
                    <a:lnTo>
                      <a:pt x="2736" y="19808"/>
                    </a:lnTo>
                    <a:cubicBezTo>
                      <a:pt x="2766" y="19778"/>
                      <a:pt x="2736" y="19778"/>
                      <a:pt x="2706" y="19747"/>
                    </a:cubicBezTo>
                    <a:cubicBezTo>
                      <a:pt x="2706" y="19747"/>
                      <a:pt x="2706" y="19717"/>
                      <a:pt x="2706" y="19687"/>
                    </a:cubicBezTo>
                    <a:cubicBezTo>
                      <a:pt x="2727" y="19665"/>
                      <a:pt x="2733" y="19644"/>
                      <a:pt x="2724" y="19644"/>
                    </a:cubicBezTo>
                    <a:cubicBezTo>
                      <a:pt x="2721" y="19644"/>
                      <a:pt x="2714" y="19647"/>
                      <a:pt x="2706" y="19656"/>
                    </a:cubicBezTo>
                    <a:cubicBezTo>
                      <a:pt x="2675" y="19626"/>
                      <a:pt x="2645" y="19626"/>
                      <a:pt x="2645" y="19596"/>
                    </a:cubicBezTo>
                    <a:cubicBezTo>
                      <a:pt x="2624" y="19596"/>
                      <a:pt x="2631" y="19582"/>
                      <a:pt x="2638" y="19582"/>
                    </a:cubicBezTo>
                    <a:cubicBezTo>
                      <a:pt x="2641" y="19582"/>
                      <a:pt x="2645" y="19585"/>
                      <a:pt x="2645" y="19596"/>
                    </a:cubicBezTo>
                    <a:cubicBezTo>
                      <a:pt x="2660" y="19596"/>
                      <a:pt x="2675" y="19603"/>
                      <a:pt x="2687" y="19603"/>
                    </a:cubicBezTo>
                    <a:cubicBezTo>
                      <a:pt x="2698" y="19603"/>
                      <a:pt x="2706" y="19596"/>
                      <a:pt x="2706" y="19565"/>
                    </a:cubicBezTo>
                    <a:cubicBezTo>
                      <a:pt x="2736" y="19535"/>
                      <a:pt x="2766" y="19535"/>
                      <a:pt x="2766" y="19535"/>
                    </a:cubicBezTo>
                    <a:cubicBezTo>
                      <a:pt x="2776" y="19545"/>
                      <a:pt x="2785" y="19549"/>
                      <a:pt x="2791" y="19549"/>
                    </a:cubicBezTo>
                    <a:cubicBezTo>
                      <a:pt x="2826" y="19549"/>
                      <a:pt x="2822" y="19439"/>
                      <a:pt x="2797" y="19413"/>
                    </a:cubicBezTo>
                    <a:cubicBezTo>
                      <a:pt x="2751" y="19345"/>
                      <a:pt x="2757" y="19311"/>
                      <a:pt x="2788" y="19311"/>
                    </a:cubicBezTo>
                    <a:cubicBezTo>
                      <a:pt x="2799" y="19311"/>
                      <a:pt x="2812" y="19314"/>
                      <a:pt x="2827" y="19322"/>
                    </a:cubicBezTo>
                    <a:cubicBezTo>
                      <a:pt x="2888" y="19322"/>
                      <a:pt x="2827" y="19231"/>
                      <a:pt x="2766" y="19170"/>
                    </a:cubicBezTo>
                    <a:lnTo>
                      <a:pt x="2675" y="19109"/>
                    </a:lnTo>
                    <a:lnTo>
                      <a:pt x="2766" y="19140"/>
                    </a:lnTo>
                    <a:cubicBezTo>
                      <a:pt x="2918" y="19140"/>
                      <a:pt x="2918" y="19140"/>
                      <a:pt x="2858" y="19018"/>
                    </a:cubicBezTo>
                    <a:cubicBezTo>
                      <a:pt x="2858" y="18957"/>
                      <a:pt x="2858" y="18957"/>
                      <a:pt x="2888" y="18957"/>
                    </a:cubicBezTo>
                    <a:cubicBezTo>
                      <a:pt x="2918" y="18957"/>
                      <a:pt x="2918" y="18927"/>
                      <a:pt x="2949" y="18836"/>
                    </a:cubicBezTo>
                    <a:cubicBezTo>
                      <a:pt x="2979" y="18744"/>
                      <a:pt x="2979" y="18684"/>
                      <a:pt x="2949" y="18684"/>
                    </a:cubicBezTo>
                    <a:cubicBezTo>
                      <a:pt x="2949" y="18684"/>
                      <a:pt x="2979" y="18653"/>
                      <a:pt x="2979" y="18623"/>
                    </a:cubicBezTo>
                    <a:cubicBezTo>
                      <a:pt x="3028" y="18598"/>
                      <a:pt x="3038" y="18554"/>
                      <a:pt x="2991" y="18554"/>
                    </a:cubicBezTo>
                    <a:cubicBezTo>
                      <a:pt x="2980" y="18554"/>
                      <a:pt x="2966" y="18556"/>
                      <a:pt x="2949" y="18562"/>
                    </a:cubicBezTo>
                    <a:cubicBezTo>
                      <a:pt x="2949" y="18562"/>
                      <a:pt x="2979" y="18501"/>
                      <a:pt x="2979" y="18471"/>
                    </a:cubicBezTo>
                    <a:lnTo>
                      <a:pt x="3009" y="18471"/>
                    </a:lnTo>
                    <a:cubicBezTo>
                      <a:pt x="3014" y="18475"/>
                      <a:pt x="3019" y="18478"/>
                      <a:pt x="3023" y="18478"/>
                    </a:cubicBezTo>
                    <a:cubicBezTo>
                      <a:pt x="3050" y="18478"/>
                      <a:pt x="3079" y="18399"/>
                      <a:pt x="3131" y="18167"/>
                    </a:cubicBezTo>
                    <a:cubicBezTo>
                      <a:pt x="3222" y="17863"/>
                      <a:pt x="3222" y="17802"/>
                      <a:pt x="3161" y="17802"/>
                    </a:cubicBezTo>
                    <a:cubicBezTo>
                      <a:pt x="3117" y="17758"/>
                      <a:pt x="3121" y="17729"/>
                      <a:pt x="3151" y="17729"/>
                    </a:cubicBezTo>
                    <a:cubicBezTo>
                      <a:pt x="3161" y="17729"/>
                      <a:pt x="3176" y="17733"/>
                      <a:pt x="3192" y="17741"/>
                    </a:cubicBezTo>
                    <a:cubicBezTo>
                      <a:pt x="3222" y="17741"/>
                      <a:pt x="3253" y="17711"/>
                      <a:pt x="3222" y="17711"/>
                    </a:cubicBezTo>
                    <a:cubicBezTo>
                      <a:pt x="3222" y="17711"/>
                      <a:pt x="3253" y="17620"/>
                      <a:pt x="3283" y="17620"/>
                    </a:cubicBezTo>
                    <a:cubicBezTo>
                      <a:pt x="3374" y="17529"/>
                      <a:pt x="3344" y="17498"/>
                      <a:pt x="3313" y="17468"/>
                    </a:cubicBezTo>
                    <a:lnTo>
                      <a:pt x="3313" y="17468"/>
                    </a:lnTo>
                    <a:cubicBezTo>
                      <a:pt x="3296" y="17477"/>
                      <a:pt x="3286" y="17480"/>
                      <a:pt x="3282" y="17480"/>
                    </a:cubicBezTo>
                    <a:cubicBezTo>
                      <a:pt x="3273" y="17480"/>
                      <a:pt x="3301" y="17459"/>
                      <a:pt x="3344" y="17437"/>
                    </a:cubicBezTo>
                    <a:cubicBezTo>
                      <a:pt x="3374" y="17407"/>
                      <a:pt x="3405" y="17377"/>
                      <a:pt x="3374" y="17377"/>
                    </a:cubicBezTo>
                    <a:cubicBezTo>
                      <a:pt x="3374" y="17346"/>
                      <a:pt x="3374" y="17133"/>
                      <a:pt x="3465" y="17133"/>
                    </a:cubicBezTo>
                    <a:cubicBezTo>
                      <a:pt x="3465" y="17133"/>
                      <a:pt x="3465" y="17103"/>
                      <a:pt x="3465" y="17073"/>
                    </a:cubicBezTo>
                    <a:cubicBezTo>
                      <a:pt x="3435" y="17073"/>
                      <a:pt x="3465" y="17012"/>
                      <a:pt x="3465" y="16921"/>
                    </a:cubicBezTo>
                    <a:cubicBezTo>
                      <a:pt x="3496" y="16860"/>
                      <a:pt x="3496" y="16830"/>
                      <a:pt x="3526" y="16830"/>
                    </a:cubicBezTo>
                    <a:cubicBezTo>
                      <a:pt x="3537" y="16851"/>
                      <a:pt x="3544" y="16861"/>
                      <a:pt x="3548" y="16861"/>
                    </a:cubicBezTo>
                    <a:cubicBezTo>
                      <a:pt x="3557" y="16861"/>
                      <a:pt x="3557" y="16828"/>
                      <a:pt x="3557" y="16769"/>
                    </a:cubicBezTo>
                    <a:cubicBezTo>
                      <a:pt x="3557" y="16738"/>
                      <a:pt x="3496" y="16678"/>
                      <a:pt x="3526" y="16647"/>
                    </a:cubicBezTo>
                    <a:cubicBezTo>
                      <a:pt x="3496" y="16647"/>
                      <a:pt x="3465" y="16617"/>
                      <a:pt x="3465" y="16556"/>
                    </a:cubicBezTo>
                    <a:lnTo>
                      <a:pt x="3465" y="16556"/>
                    </a:lnTo>
                    <a:lnTo>
                      <a:pt x="3496" y="16586"/>
                    </a:lnTo>
                    <a:lnTo>
                      <a:pt x="3557" y="16586"/>
                    </a:lnTo>
                    <a:cubicBezTo>
                      <a:pt x="3587" y="16556"/>
                      <a:pt x="3587" y="16526"/>
                      <a:pt x="3557" y="16526"/>
                    </a:cubicBezTo>
                    <a:cubicBezTo>
                      <a:pt x="3587" y="16495"/>
                      <a:pt x="3617" y="16465"/>
                      <a:pt x="3617" y="16404"/>
                    </a:cubicBezTo>
                    <a:cubicBezTo>
                      <a:pt x="3648" y="16313"/>
                      <a:pt x="3648" y="16252"/>
                      <a:pt x="3648" y="16222"/>
                    </a:cubicBezTo>
                    <a:cubicBezTo>
                      <a:pt x="3709" y="16191"/>
                      <a:pt x="3769" y="16009"/>
                      <a:pt x="3709" y="15948"/>
                    </a:cubicBezTo>
                    <a:cubicBezTo>
                      <a:pt x="3678" y="15948"/>
                      <a:pt x="3678" y="15918"/>
                      <a:pt x="3739" y="15887"/>
                    </a:cubicBezTo>
                    <a:cubicBezTo>
                      <a:pt x="3769" y="15857"/>
                      <a:pt x="3769" y="15857"/>
                      <a:pt x="3739" y="15796"/>
                    </a:cubicBezTo>
                    <a:cubicBezTo>
                      <a:pt x="3739" y="15766"/>
                      <a:pt x="3769" y="15735"/>
                      <a:pt x="3800" y="15705"/>
                    </a:cubicBezTo>
                    <a:cubicBezTo>
                      <a:pt x="3891" y="15705"/>
                      <a:pt x="3891" y="15674"/>
                      <a:pt x="3861" y="15614"/>
                    </a:cubicBezTo>
                    <a:cubicBezTo>
                      <a:pt x="3861" y="15553"/>
                      <a:pt x="3891" y="15492"/>
                      <a:pt x="3891" y="15462"/>
                    </a:cubicBezTo>
                    <a:cubicBezTo>
                      <a:pt x="3868" y="15393"/>
                      <a:pt x="3880" y="15359"/>
                      <a:pt x="3861" y="15359"/>
                    </a:cubicBezTo>
                    <a:cubicBezTo>
                      <a:pt x="3855" y="15359"/>
                      <a:pt x="3845" y="15363"/>
                      <a:pt x="3830" y="15371"/>
                    </a:cubicBezTo>
                    <a:cubicBezTo>
                      <a:pt x="3800" y="15340"/>
                      <a:pt x="3800" y="15310"/>
                      <a:pt x="3800" y="15310"/>
                    </a:cubicBezTo>
                    <a:cubicBezTo>
                      <a:pt x="3785" y="15264"/>
                      <a:pt x="3785" y="15249"/>
                      <a:pt x="3788" y="15249"/>
                    </a:cubicBezTo>
                    <a:lnTo>
                      <a:pt x="3788" y="15249"/>
                    </a:lnTo>
                    <a:cubicBezTo>
                      <a:pt x="3792" y="15249"/>
                      <a:pt x="3800" y="15264"/>
                      <a:pt x="3800" y="15279"/>
                    </a:cubicBezTo>
                    <a:cubicBezTo>
                      <a:pt x="3800" y="15305"/>
                      <a:pt x="3805" y="15314"/>
                      <a:pt x="3814" y="15314"/>
                    </a:cubicBezTo>
                    <a:cubicBezTo>
                      <a:pt x="3825" y="15314"/>
                      <a:pt x="3843" y="15297"/>
                      <a:pt x="3861" y="15279"/>
                    </a:cubicBezTo>
                    <a:cubicBezTo>
                      <a:pt x="3891" y="15279"/>
                      <a:pt x="3921" y="15188"/>
                      <a:pt x="3921" y="15158"/>
                    </a:cubicBezTo>
                    <a:cubicBezTo>
                      <a:pt x="3921" y="15127"/>
                      <a:pt x="3952" y="15067"/>
                      <a:pt x="3952" y="15036"/>
                    </a:cubicBezTo>
                    <a:cubicBezTo>
                      <a:pt x="4013" y="14945"/>
                      <a:pt x="4043" y="14915"/>
                      <a:pt x="4013" y="14884"/>
                    </a:cubicBezTo>
                    <a:lnTo>
                      <a:pt x="3982" y="14884"/>
                    </a:lnTo>
                    <a:cubicBezTo>
                      <a:pt x="4043" y="14884"/>
                      <a:pt x="4134" y="14489"/>
                      <a:pt x="4104" y="14459"/>
                    </a:cubicBezTo>
                    <a:lnTo>
                      <a:pt x="4134" y="14459"/>
                    </a:lnTo>
                    <a:cubicBezTo>
                      <a:pt x="4165" y="14459"/>
                      <a:pt x="4165" y="14428"/>
                      <a:pt x="4195" y="14367"/>
                    </a:cubicBezTo>
                    <a:cubicBezTo>
                      <a:pt x="4195" y="14337"/>
                      <a:pt x="4195" y="14185"/>
                      <a:pt x="4225" y="14094"/>
                    </a:cubicBezTo>
                    <a:cubicBezTo>
                      <a:pt x="4256" y="13942"/>
                      <a:pt x="4286" y="13851"/>
                      <a:pt x="4256" y="13820"/>
                    </a:cubicBezTo>
                    <a:cubicBezTo>
                      <a:pt x="4256" y="13805"/>
                      <a:pt x="4256" y="13798"/>
                      <a:pt x="4263" y="13798"/>
                    </a:cubicBezTo>
                    <a:cubicBezTo>
                      <a:pt x="4271" y="13798"/>
                      <a:pt x="4286" y="13805"/>
                      <a:pt x="4316" y="13820"/>
                    </a:cubicBezTo>
                    <a:cubicBezTo>
                      <a:pt x="4316" y="13829"/>
                      <a:pt x="4319" y="13833"/>
                      <a:pt x="4323" y="13833"/>
                    </a:cubicBezTo>
                    <a:cubicBezTo>
                      <a:pt x="4332" y="13833"/>
                      <a:pt x="4347" y="13811"/>
                      <a:pt x="4347" y="13790"/>
                    </a:cubicBezTo>
                    <a:cubicBezTo>
                      <a:pt x="4347" y="13760"/>
                      <a:pt x="4316" y="13729"/>
                      <a:pt x="4286" y="13729"/>
                    </a:cubicBezTo>
                    <a:cubicBezTo>
                      <a:pt x="4256" y="13729"/>
                      <a:pt x="4256" y="13699"/>
                      <a:pt x="4316" y="13638"/>
                    </a:cubicBezTo>
                    <a:cubicBezTo>
                      <a:pt x="4377" y="13577"/>
                      <a:pt x="4408" y="13425"/>
                      <a:pt x="4377" y="13364"/>
                    </a:cubicBezTo>
                    <a:cubicBezTo>
                      <a:pt x="4402" y="13340"/>
                      <a:pt x="4407" y="13295"/>
                      <a:pt x="4424" y="13295"/>
                    </a:cubicBezTo>
                    <a:cubicBezTo>
                      <a:pt x="4428" y="13295"/>
                      <a:pt x="4432" y="13298"/>
                      <a:pt x="4438" y="13304"/>
                    </a:cubicBezTo>
                    <a:cubicBezTo>
                      <a:pt x="4499" y="13273"/>
                      <a:pt x="4529" y="13212"/>
                      <a:pt x="4499" y="13121"/>
                    </a:cubicBezTo>
                    <a:cubicBezTo>
                      <a:pt x="4499" y="13091"/>
                      <a:pt x="4499" y="13091"/>
                      <a:pt x="4529" y="13091"/>
                    </a:cubicBezTo>
                    <a:cubicBezTo>
                      <a:pt x="4560" y="13091"/>
                      <a:pt x="4620" y="13091"/>
                      <a:pt x="4560" y="13030"/>
                    </a:cubicBezTo>
                    <a:cubicBezTo>
                      <a:pt x="4529" y="12969"/>
                      <a:pt x="4560" y="12848"/>
                      <a:pt x="4620" y="12787"/>
                    </a:cubicBezTo>
                    <a:cubicBezTo>
                      <a:pt x="4620" y="12757"/>
                      <a:pt x="4620" y="12726"/>
                      <a:pt x="4590" y="12726"/>
                    </a:cubicBezTo>
                    <a:cubicBezTo>
                      <a:pt x="4583" y="12726"/>
                      <a:pt x="4576" y="12725"/>
                      <a:pt x="4570" y="12723"/>
                    </a:cubicBezTo>
                    <a:lnTo>
                      <a:pt x="4570" y="12723"/>
                    </a:lnTo>
                    <a:cubicBezTo>
                      <a:pt x="4651" y="12696"/>
                      <a:pt x="4648" y="12693"/>
                      <a:pt x="4590" y="12635"/>
                    </a:cubicBezTo>
                    <a:cubicBezTo>
                      <a:pt x="4560" y="12635"/>
                      <a:pt x="4560" y="12605"/>
                      <a:pt x="4590" y="12605"/>
                    </a:cubicBezTo>
                    <a:cubicBezTo>
                      <a:pt x="4620" y="12574"/>
                      <a:pt x="4651" y="12544"/>
                      <a:pt x="4651" y="12544"/>
                    </a:cubicBezTo>
                    <a:cubicBezTo>
                      <a:pt x="4651" y="12513"/>
                      <a:pt x="4681" y="12331"/>
                      <a:pt x="4712" y="12179"/>
                    </a:cubicBezTo>
                    <a:cubicBezTo>
                      <a:pt x="4803" y="11905"/>
                      <a:pt x="4833" y="11814"/>
                      <a:pt x="4803" y="11784"/>
                    </a:cubicBezTo>
                    <a:cubicBezTo>
                      <a:pt x="4772" y="11753"/>
                      <a:pt x="4772" y="11753"/>
                      <a:pt x="4803" y="11723"/>
                    </a:cubicBezTo>
                    <a:cubicBezTo>
                      <a:pt x="4864" y="11693"/>
                      <a:pt x="4864" y="11662"/>
                      <a:pt x="4864" y="11632"/>
                    </a:cubicBezTo>
                    <a:cubicBezTo>
                      <a:pt x="4864" y="11601"/>
                      <a:pt x="4894" y="11571"/>
                      <a:pt x="4924" y="11571"/>
                    </a:cubicBezTo>
                    <a:cubicBezTo>
                      <a:pt x="4894" y="11541"/>
                      <a:pt x="4894" y="11541"/>
                      <a:pt x="4894" y="11510"/>
                    </a:cubicBezTo>
                    <a:cubicBezTo>
                      <a:pt x="4955" y="11510"/>
                      <a:pt x="4955" y="11480"/>
                      <a:pt x="4924" y="11449"/>
                    </a:cubicBezTo>
                    <a:cubicBezTo>
                      <a:pt x="4864" y="11389"/>
                      <a:pt x="4864" y="11389"/>
                      <a:pt x="4924" y="11389"/>
                    </a:cubicBezTo>
                    <a:cubicBezTo>
                      <a:pt x="4929" y="11393"/>
                      <a:pt x="4934" y="11395"/>
                      <a:pt x="4939" y="11395"/>
                    </a:cubicBezTo>
                    <a:cubicBezTo>
                      <a:pt x="4965" y="11395"/>
                      <a:pt x="4998" y="11352"/>
                      <a:pt x="4993" y="11352"/>
                    </a:cubicBezTo>
                    <a:lnTo>
                      <a:pt x="4993" y="11352"/>
                    </a:lnTo>
                    <a:cubicBezTo>
                      <a:pt x="4992" y="11352"/>
                      <a:pt x="4990" y="11354"/>
                      <a:pt x="4985" y="11358"/>
                    </a:cubicBezTo>
                    <a:cubicBezTo>
                      <a:pt x="4955" y="11328"/>
                      <a:pt x="4985" y="11267"/>
                      <a:pt x="4955" y="11237"/>
                    </a:cubicBezTo>
                    <a:cubicBezTo>
                      <a:pt x="4955" y="11212"/>
                      <a:pt x="4955" y="11168"/>
                      <a:pt x="4987" y="11168"/>
                    </a:cubicBezTo>
                    <a:cubicBezTo>
                      <a:pt x="4995" y="11168"/>
                      <a:pt x="5004" y="11170"/>
                      <a:pt x="5016" y="11176"/>
                    </a:cubicBezTo>
                    <a:cubicBezTo>
                      <a:pt x="5046" y="11146"/>
                      <a:pt x="5046" y="10963"/>
                      <a:pt x="5046" y="10933"/>
                    </a:cubicBezTo>
                    <a:cubicBezTo>
                      <a:pt x="5024" y="10911"/>
                      <a:pt x="5018" y="10890"/>
                      <a:pt x="5027" y="10890"/>
                    </a:cubicBezTo>
                    <a:cubicBezTo>
                      <a:pt x="5031" y="10890"/>
                      <a:pt x="5037" y="10893"/>
                      <a:pt x="5046" y="10902"/>
                    </a:cubicBezTo>
                    <a:cubicBezTo>
                      <a:pt x="5076" y="10902"/>
                      <a:pt x="5076" y="10872"/>
                      <a:pt x="5107" y="10842"/>
                    </a:cubicBezTo>
                    <a:cubicBezTo>
                      <a:pt x="5092" y="10811"/>
                      <a:pt x="5092" y="10804"/>
                      <a:pt x="5099" y="10804"/>
                    </a:cubicBezTo>
                    <a:cubicBezTo>
                      <a:pt x="5107" y="10804"/>
                      <a:pt x="5122" y="10811"/>
                      <a:pt x="5137" y="10811"/>
                    </a:cubicBezTo>
                    <a:cubicBezTo>
                      <a:pt x="5145" y="10819"/>
                      <a:pt x="5151" y="10823"/>
                      <a:pt x="5156" y="10823"/>
                    </a:cubicBezTo>
                    <a:cubicBezTo>
                      <a:pt x="5170" y="10823"/>
                      <a:pt x="5176" y="10795"/>
                      <a:pt x="5198" y="10750"/>
                    </a:cubicBezTo>
                    <a:cubicBezTo>
                      <a:pt x="5168" y="10720"/>
                      <a:pt x="5198" y="10568"/>
                      <a:pt x="5228" y="10477"/>
                    </a:cubicBezTo>
                    <a:cubicBezTo>
                      <a:pt x="5289" y="10294"/>
                      <a:pt x="5259" y="10264"/>
                      <a:pt x="5198" y="10173"/>
                    </a:cubicBezTo>
                    <a:lnTo>
                      <a:pt x="5168" y="10112"/>
                    </a:lnTo>
                    <a:lnTo>
                      <a:pt x="5228" y="10142"/>
                    </a:lnTo>
                    <a:lnTo>
                      <a:pt x="5320" y="10142"/>
                    </a:lnTo>
                    <a:cubicBezTo>
                      <a:pt x="5320" y="10082"/>
                      <a:pt x="5289" y="10082"/>
                      <a:pt x="5259" y="10082"/>
                    </a:cubicBezTo>
                    <a:cubicBezTo>
                      <a:pt x="5228" y="10082"/>
                      <a:pt x="5259" y="10021"/>
                      <a:pt x="5289" y="9960"/>
                    </a:cubicBezTo>
                    <a:cubicBezTo>
                      <a:pt x="5350" y="9930"/>
                      <a:pt x="5350" y="9869"/>
                      <a:pt x="5320" y="9839"/>
                    </a:cubicBezTo>
                    <a:cubicBezTo>
                      <a:pt x="5350" y="9808"/>
                      <a:pt x="5350" y="9778"/>
                      <a:pt x="5380" y="9747"/>
                    </a:cubicBezTo>
                    <a:cubicBezTo>
                      <a:pt x="5411" y="9717"/>
                      <a:pt x="5411" y="9717"/>
                      <a:pt x="5380" y="9717"/>
                    </a:cubicBezTo>
                    <a:cubicBezTo>
                      <a:pt x="5350" y="9687"/>
                      <a:pt x="5350" y="9656"/>
                      <a:pt x="5380" y="9626"/>
                    </a:cubicBezTo>
                    <a:cubicBezTo>
                      <a:pt x="5472" y="9626"/>
                      <a:pt x="5502" y="9504"/>
                      <a:pt x="5472" y="9504"/>
                    </a:cubicBezTo>
                    <a:cubicBezTo>
                      <a:pt x="5411" y="9504"/>
                      <a:pt x="5441" y="9474"/>
                      <a:pt x="5441" y="9443"/>
                    </a:cubicBezTo>
                    <a:cubicBezTo>
                      <a:pt x="5441" y="9413"/>
                      <a:pt x="5472" y="9352"/>
                      <a:pt x="5441" y="9322"/>
                    </a:cubicBezTo>
                    <a:cubicBezTo>
                      <a:pt x="5441" y="9291"/>
                      <a:pt x="5472" y="9261"/>
                      <a:pt x="5472" y="9261"/>
                    </a:cubicBezTo>
                    <a:cubicBezTo>
                      <a:pt x="5472" y="9252"/>
                      <a:pt x="5474" y="9248"/>
                      <a:pt x="5477" y="9248"/>
                    </a:cubicBezTo>
                    <a:cubicBezTo>
                      <a:pt x="5484" y="9248"/>
                      <a:pt x="5493" y="9270"/>
                      <a:pt x="5472" y="9291"/>
                    </a:cubicBezTo>
                    <a:lnTo>
                      <a:pt x="5532" y="9261"/>
                    </a:lnTo>
                    <a:cubicBezTo>
                      <a:pt x="5532" y="9200"/>
                      <a:pt x="5563" y="9170"/>
                      <a:pt x="5532" y="9139"/>
                    </a:cubicBezTo>
                    <a:cubicBezTo>
                      <a:pt x="5472" y="9079"/>
                      <a:pt x="5472" y="9079"/>
                      <a:pt x="5532" y="9079"/>
                    </a:cubicBezTo>
                    <a:cubicBezTo>
                      <a:pt x="5541" y="9088"/>
                      <a:pt x="5553" y="9091"/>
                      <a:pt x="5564" y="9091"/>
                    </a:cubicBezTo>
                    <a:cubicBezTo>
                      <a:pt x="5591" y="9091"/>
                      <a:pt x="5615" y="9070"/>
                      <a:pt x="5593" y="9048"/>
                    </a:cubicBezTo>
                    <a:cubicBezTo>
                      <a:pt x="5532" y="8987"/>
                      <a:pt x="5563" y="8957"/>
                      <a:pt x="5593" y="8957"/>
                    </a:cubicBezTo>
                    <a:cubicBezTo>
                      <a:pt x="5617" y="8981"/>
                      <a:pt x="5631" y="8995"/>
                      <a:pt x="5638" y="8995"/>
                    </a:cubicBezTo>
                    <a:cubicBezTo>
                      <a:pt x="5649" y="8995"/>
                      <a:pt x="5642" y="8959"/>
                      <a:pt x="5624" y="8866"/>
                    </a:cubicBezTo>
                    <a:cubicBezTo>
                      <a:pt x="5654" y="8805"/>
                      <a:pt x="5654" y="8653"/>
                      <a:pt x="5684" y="8562"/>
                    </a:cubicBezTo>
                    <a:cubicBezTo>
                      <a:pt x="5715" y="8410"/>
                      <a:pt x="5745" y="8349"/>
                      <a:pt x="5775" y="8319"/>
                    </a:cubicBezTo>
                    <a:cubicBezTo>
                      <a:pt x="5796" y="8329"/>
                      <a:pt x="5813" y="8332"/>
                      <a:pt x="5824" y="8332"/>
                    </a:cubicBezTo>
                    <a:cubicBezTo>
                      <a:pt x="5846" y="8332"/>
                      <a:pt x="5846" y="8319"/>
                      <a:pt x="5806" y="8319"/>
                    </a:cubicBezTo>
                    <a:cubicBezTo>
                      <a:pt x="5745" y="8319"/>
                      <a:pt x="5775" y="8288"/>
                      <a:pt x="5806" y="8167"/>
                    </a:cubicBezTo>
                    <a:cubicBezTo>
                      <a:pt x="5867" y="8076"/>
                      <a:pt x="5836" y="8015"/>
                      <a:pt x="5806" y="7954"/>
                    </a:cubicBezTo>
                    <a:cubicBezTo>
                      <a:pt x="5806" y="8015"/>
                      <a:pt x="5806" y="8045"/>
                      <a:pt x="5806" y="8045"/>
                    </a:cubicBezTo>
                    <a:cubicBezTo>
                      <a:pt x="5745" y="8015"/>
                      <a:pt x="5745" y="7984"/>
                      <a:pt x="5806" y="7924"/>
                    </a:cubicBezTo>
                    <a:cubicBezTo>
                      <a:pt x="5806" y="7908"/>
                      <a:pt x="5813" y="7901"/>
                      <a:pt x="5825" y="7901"/>
                    </a:cubicBezTo>
                    <a:cubicBezTo>
                      <a:pt x="5836" y="7901"/>
                      <a:pt x="5851" y="7908"/>
                      <a:pt x="5867" y="7924"/>
                    </a:cubicBezTo>
                    <a:cubicBezTo>
                      <a:pt x="5897" y="7924"/>
                      <a:pt x="5958" y="7893"/>
                      <a:pt x="5958" y="7863"/>
                    </a:cubicBezTo>
                    <a:cubicBezTo>
                      <a:pt x="5958" y="7841"/>
                      <a:pt x="5958" y="7820"/>
                      <a:pt x="5947" y="7820"/>
                    </a:cubicBezTo>
                    <a:cubicBezTo>
                      <a:pt x="5943" y="7820"/>
                      <a:pt x="5936" y="7824"/>
                      <a:pt x="5927" y="7832"/>
                    </a:cubicBezTo>
                    <a:cubicBezTo>
                      <a:pt x="5897" y="7802"/>
                      <a:pt x="5897" y="7802"/>
                      <a:pt x="5897" y="7772"/>
                    </a:cubicBezTo>
                    <a:cubicBezTo>
                      <a:pt x="5927" y="7741"/>
                      <a:pt x="5927" y="7711"/>
                      <a:pt x="5897" y="7680"/>
                    </a:cubicBezTo>
                    <a:cubicBezTo>
                      <a:pt x="5867" y="7650"/>
                      <a:pt x="5867" y="7620"/>
                      <a:pt x="5897" y="7589"/>
                    </a:cubicBezTo>
                    <a:cubicBezTo>
                      <a:pt x="5927" y="7559"/>
                      <a:pt x="5958" y="7498"/>
                      <a:pt x="5958" y="7498"/>
                    </a:cubicBezTo>
                    <a:lnTo>
                      <a:pt x="5988" y="7498"/>
                    </a:lnTo>
                    <a:cubicBezTo>
                      <a:pt x="5998" y="7508"/>
                      <a:pt x="6009" y="7512"/>
                      <a:pt x="6018" y="7512"/>
                    </a:cubicBezTo>
                    <a:cubicBezTo>
                      <a:pt x="6036" y="7512"/>
                      <a:pt x="6049" y="7498"/>
                      <a:pt x="6049" y="7498"/>
                    </a:cubicBezTo>
                    <a:cubicBezTo>
                      <a:pt x="6079" y="7468"/>
                      <a:pt x="6049" y="7437"/>
                      <a:pt x="6049" y="7437"/>
                    </a:cubicBezTo>
                    <a:cubicBezTo>
                      <a:pt x="5988" y="7437"/>
                      <a:pt x="6231" y="6617"/>
                      <a:pt x="6262" y="6525"/>
                    </a:cubicBezTo>
                    <a:cubicBezTo>
                      <a:pt x="6314" y="6473"/>
                      <a:pt x="6321" y="6398"/>
                      <a:pt x="6303" y="6398"/>
                    </a:cubicBezTo>
                    <a:cubicBezTo>
                      <a:pt x="6300" y="6398"/>
                      <a:pt x="6296" y="6400"/>
                      <a:pt x="6292" y="6404"/>
                    </a:cubicBezTo>
                    <a:cubicBezTo>
                      <a:pt x="6262" y="6373"/>
                      <a:pt x="6323" y="6221"/>
                      <a:pt x="6353" y="6009"/>
                    </a:cubicBezTo>
                    <a:cubicBezTo>
                      <a:pt x="6444" y="5766"/>
                      <a:pt x="6475" y="5614"/>
                      <a:pt x="6444" y="5583"/>
                    </a:cubicBezTo>
                    <a:cubicBezTo>
                      <a:pt x="6444" y="5583"/>
                      <a:pt x="6444" y="5553"/>
                      <a:pt x="6475" y="5492"/>
                    </a:cubicBezTo>
                    <a:cubicBezTo>
                      <a:pt x="6505" y="5431"/>
                      <a:pt x="6475" y="5340"/>
                      <a:pt x="6475" y="5310"/>
                    </a:cubicBezTo>
                    <a:cubicBezTo>
                      <a:pt x="6475" y="5288"/>
                      <a:pt x="6475" y="5267"/>
                      <a:pt x="6485" y="5267"/>
                    </a:cubicBezTo>
                    <a:cubicBezTo>
                      <a:pt x="6490" y="5267"/>
                      <a:pt x="6496" y="5270"/>
                      <a:pt x="6505" y="5279"/>
                    </a:cubicBezTo>
                    <a:cubicBezTo>
                      <a:pt x="6525" y="5279"/>
                      <a:pt x="6546" y="5293"/>
                      <a:pt x="6557" y="5293"/>
                    </a:cubicBezTo>
                    <a:cubicBezTo>
                      <a:pt x="6562" y="5293"/>
                      <a:pt x="6566" y="5289"/>
                      <a:pt x="6566" y="5279"/>
                    </a:cubicBezTo>
                    <a:cubicBezTo>
                      <a:pt x="6596" y="5188"/>
                      <a:pt x="6566" y="5188"/>
                      <a:pt x="6535" y="5188"/>
                    </a:cubicBezTo>
                    <a:cubicBezTo>
                      <a:pt x="6505" y="5158"/>
                      <a:pt x="6505" y="5127"/>
                      <a:pt x="6505" y="5127"/>
                    </a:cubicBezTo>
                    <a:cubicBezTo>
                      <a:pt x="6505" y="5097"/>
                      <a:pt x="6505" y="5097"/>
                      <a:pt x="6535" y="5097"/>
                    </a:cubicBezTo>
                    <a:cubicBezTo>
                      <a:pt x="6566" y="5127"/>
                      <a:pt x="6596" y="5127"/>
                      <a:pt x="6596" y="5127"/>
                    </a:cubicBezTo>
                    <a:lnTo>
                      <a:pt x="6627" y="5097"/>
                    </a:lnTo>
                    <a:cubicBezTo>
                      <a:pt x="6596" y="5097"/>
                      <a:pt x="6596" y="5066"/>
                      <a:pt x="6596" y="5066"/>
                    </a:cubicBezTo>
                    <a:cubicBezTo>
                      <a:pt x="6596" y="5031"/>
                      <a:pt x="6596" y="5016"/>
                      <a:pt x="6608" y="5016"/>
                    </a:cubicBezTo>
                    <a:cubicBezTo>
                      <a:pt x="6617" y="5016"/>
                      <a:pt x="6632" y="5023"/>
                      <a:pt x="6657" y="5036"/>
                    </a:cubicBezTo>
                    <a:cubicBezTo>
                      <a:pt x="6681" y="5044"/>
                      <a:pt x="6699" y="5048"/>
                      <a:pt x="6711" y="5048"/>
                    </a:cubicBezTo>
                    <a:cubicBezTo>
                      <a:pt x="6744" y="5048"/>
                      <a:pt x="6732" y="5020"/>
                      <a:pt x="6687" y="4975"/>
                    </a:cubicBezTo>
                    <a:lnTo>
                      <a:pt x="6687" y="4884"/>
                    </a:lnTo>
                    <a:cubicBezTo>
                      <a:pt x="6748" y="4884"/>
                      <a:pt x="6687" y="4793"/>
                      <a:pt x="6687" y="4762"/>
                    </a:cubicBezTo>
                    <a:cubicBezTo>
                      <a:pt x="6748" y="4732"/>
                      <a:pt x="6748" y="4702"/>
                      <a:pt x="6718" y="4641"/>
                    </a:cubicBezTo>
                    <a:cubicBezTo>
                      <a:pt x="6657" y="4641"/>
                      <a:pt x="6687" y="4610"/>
                      <a:pt x="6718" y="4580"/>
                    </a:cubicBezTo>
                    <a:cubicBezTo>
                      <a:pt x="6779" y="4550"/>
                      <a:pt x="6779" y="4519"/>
                      <a:pt x="6779" y="4459"/>
                    </a:cubicBezTo>
                    <a:cubicBezTo>
                      <a:pt x="6779" y="4398"/>
                      <a:pt x="6839" y="4185"/>
                      <a:pt x="6900" y="3911"/>
                    </a:cubicBezTo>
                    <a:cubicBezTo>
                      <a:pt x="6991" y="3607"/>
                      <a:pt x="7052" y="3395"/>
                      <a:pt x="7022" y="3395"/>
                    </a:cubicBezTo>
                    <a:cubicBezTo>
                      <a:pt x="7022" y="3364"/>
                      <a:pt x="7022" y="3364"/>
                      <a:pt x="7083" y="3334"/>
                    </a:cubicBezTo>
                    <a:cubicBezTo>
                      <a:pt x="7113" y="3334"/>
                      <a:pt x="7113" y="3303"/>
                      <a:pt x="7052" y="3243"/>
                    </a:cubicBezTo>
                    <a:cubicBezTo>
                      <a:pt x="7022" y="3212"/>
                      <a:pt x="6991" y="3212"/>
                      <a:pt x="7052" y="3212"/>
                    </a:cubicBezTo>
                    <a:cubicBezTo>
                      <a:pt x="7083" y="3212"/>
                      <a:pt x="7113" y="3152"/>
                      <a:pt x="7143" y="3030"/>
                    </a:cubicBezTo>
                    <a:cubicBezTo>
                      <a:pt x="7174" y="2908"/>
                      <a:pt x="7204" y="2787"/>
                      <a:pt x="7174" y="2787"/>
                    </a:cubicBezTo>
                    <a:cubicBezTo>
                      <a:pt x="7174" y="2737"/>
                      <a:pt x="7174" y="2714"/>
                      <a:pt x="7179" y="2714"/>
                    </a:cubicBezTo>
                    <a:cubicBezTo>
                      <a:pt x="7183" y="2714"/>
                      <a:pt x="7190" y="2729"/>
                      <a:pt x="7204" y="2756"/>
                    </a:cubicBezTo>
                    <a:cubicBezTo>
                      <a:pt x="7207" y="2759"/>
                      <a:pt x="7210" y="2760"/>
                      <a:pt x="7213" y="2760"/>
                    </a:cubicBezTo>
                    <a:cubicBezTo>
                      <a:pt x="7250" y="2760"/>
                      <a:pt x="7323" y="2624"/>
                      <a:pt x="7295" y="2513"/>
                    </a:cubicBezTo>
                    <a:cubicBezTo>
                      <a:pt x="7295" y="2483"/>
                      <a:pt x="7295" y="2452"/>
                      <a:pt x="7356" y="2452"/>
                    </a:cubicBezTo>
                    <a:cubicBezTo>
                      <a:pt x="7356" y="2422"/>
                      <a:pt x="7356" y="2392"/>
                      <a:pt x="7356" y="2270"/>
                    </a:cubicBezTo>
                    <a:cubicBezTo>
                      <a:pt x="7356" y="2240"/>
                      <a:pt x="7417" y="2118"/>
                      <a:pt x="7417" y="2057"/>
                    </a:cubicBezTo>
                    <a:cubicBezTo>
                      <a:pt x="7447" y="1966"/>
                      <a:pt x="7417" y="1905"/>
                      <a:pt x="7417" y="1905"/>
                    </a:cubicBezTo>
                    <a:cubicBezTo>
                      <a:pt x="7438" y="1884"/>
                      <a:pt x="7445" y="1862"/>
                      <a:pt x="7446" y="1862"/>
                    </a:cubicBezTo>
                    <a:cubicBezTo>
                      <a:pt x="7447" y="1862"/>
                      <a:pt x="7447" y="1866"/>
                      <a:pt x="7447" y="1875"/>
                    </a:cubicBezTo>
                    <a:cubicBezTo>
                      <a:pt x="7478" y="1875"/>
                      <a:pt x="7508" y="1693"/>
                      <a:pt x="7569" y="1480"/>
                    </a:cubicBezTo>
                    <a:cubicBezTo>
                      <a:pt x="7630" y="1237"/>
                      <a:pt x="7690" y="1024"/>
                      <a:pt x="7751" y="993"/>
                    </a:cubicBezTo>
                    <a:cubicBezTo>
                      <a:pt x="7751" y="993"/>
                      <a:pt x="7751" y="963"/>
                      <a:pt x="7721" y="933"/>
                    </a:cubicBezTo>
                    <a:cubicBezTo>
                      <a:pt x="7660" y="872"/>
                      <a:pt x="7690" y="841"/>
                      <a:pt x="7721" y="811"/>
                    </a:cubicBezTo>
                    <a:cubicBezTo>
                      <a:pt x="7812" y="811"/>
                      <a:pt x="7842" y="659"/>
                      <a:pt x="7782" y="629"/>
                    </a:cubicBezTo>
                    <a:lnTo>
                      <a:pt x="7812" y="629"/>
                    </a:lnTo>
                    <a:cubicBezTo>
                      <a:pt x="7903" y="598"/>
                      <a:pt x="7873" y="507"/>
                      <a:pt x="7842" y="446"/>
                    </a:cubicBezTo>
                    <a:cubicBezTo>
                      <a:pt x="7873" y="416"/>
                      <a:pt x="7903" y="386"/>
                      <a:pt x="7903" y="355"/>
                    </a:cubicBezTo>
                    <a:cubicBezTo>
                      <a:pt x="7903" y="340"/>
                      <a:pt x="7903" y="332"/>
                      <a:pt x="7911" y="332"/>
                    </a:cubicBezTo>
                    <a:cubicBezTo>
                      <a:pt x="7918" y="332"/>
                      <a:pt x="7934" y="340"/>
                      <a:pt x="7964" y="355"/>
                    </a:cubicBezTo>
                    <a:cubicBezTo>
                      <a:pt x="7994" y="355"/>
                      <a:pt x="8025" y="355"/>
                      <a:pt x="8055" y="325"/>
                    </a:cubicBezTo>
                    <a:cubicBezTo>
                      <a:pt x="8055" y="294"/>
                      <a:pt x="8025" y="294"/>
                      <a:pt x="7994" y="264"/>
                    </a:cubicBezTo>
                    <a:cubicBezTo>
                      <a:pt x="7994" y="264"/>
                      <a:pt x="7994" y="234"/>
                      <a:pt x="7994" y="203"/>
                    </a:cubicBezTo>
                    <a:cubicBezTo>
                      <a:pt x="7994" y="203"/>
                      <a:pt x="8025" y="173"/>
                      <a:pt x="7994" y="173"/>
                    </a:cubicBezTo>
                    <a:cubicBezTo>
                      <a:pt x="7934" y="142"/>
                      <a:pt x="7964" y="112"/>
                      <a:pt x="7964" y="82"/>
                    </a:cubicBezTo>
                    <a:cubicBezTo>
                      <a:pt x="7984" y="82"/>
                      <a:pt x="7977" y="68"/>
                      <a:pt x="7962" y="68"/>
                    </a:cubicBezTo>
                    <a:cubicBezTo>
                      <a:pt x="7954" y="68"/>
                      <a:pt x="7944" y="71"/>
                      <a:pt x="7934" y="82"/>
                    </a:cubicBezTo>
                    <a:cubicBezTo>
                      <a:pt x="7903" y="82"/>
                      <a:pt x="7873" y="51"/>
                      <a:pt x="7873" y="21"/>
                    </a:cubicBezTo>
                    <a:lnTo>
                      <a:pt x="7812" y="21"/>
                    </a:lnTo>
                    <a:cubicBezTo>
                      <a:pt x="7787" y="8"/>
                      <a:pt x="7767" y="1"/>
                      <a:pt x="77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1"/>
              <p:cNvSpPr/>
              <p:nvPr/>
            </p:nvSpPr>
            <p:spPr>
              <a:xfrm>
                <a:off x="7050050" y="1525375"/>
                <a:ext cx="227225" cy="270550"/>
              </a:xfrm>
              <a:custGeom>
                <a:rect b="b" l="l" r="r" t="t"/>
                <a:pathLst>
                  <a:path extrusionOk="0" h="10822" w="9089">
                    <a:moveTo>
                      <a:pt x="4985" y="1"/>
                    </a:moveTo>
                    <a:cubicBezTo>
                      <a:pt x="4924" y="31"/>
                      <a:pt x="4924" y="31"/>
                      <a:pt x="4955" y="61"/>
                    </a:cubicBezTo>
                    <a:lnTo>
                      <a:pt x="5015" y="61"/>
                    </a:lnTo>
                    <a:cubicBezTo>
                      <a:pt x="5015" y="1"/>
                      <a:pt x="5015" y="1"/>
                      <a:pt x="4985" y="1"/>
                    </a:cubicBezTo>
                    <a:close/>
                    <a:moveTo>
                      <a:pt x="5046" y="274"/>
                    </a:moveTo>
                    <a:cubicBezTo>
                      <a:pt x="5046" y="300"/>
                      <a:pt x="5040" y="309"/>
                      <a:pt x="5036" y="309"/>
                    </a:cubicBezTo>
                    <a:cubicBezTo>
                      <a:pt x="5031" y="309"/>
                      <a:pt x="5028" y="292"/>
                      <a:pt x="5046" y="274"/>
                    </a:cubicBezTo>
                    <a:close/>
                    <a:moveTo>
                      <a:pt x="4497" y="352"/>
                    </a:moveTo>
                    <a:cubicBezTo>
                      <a:pt x="4488" y="352"/>
                      <a:pt x="4478" y="355"/>
                      <a:pt x="4468" y="365"/>
                    </a:cubicBezTo>
                    <a:cubicBezTo>
                      <a:pt x="4468" y="396"/>
                      <a:pt x="4499" y="426"/>
                      <a:pt x="4499" y="426"/>
                    </a:cubicBezTo>
                    <a:cubicBezTo>
                      <a:pt x="4529" y="396"/>
                      <a:pt x="4529" y="365"/>
                      <a:pt x="4529" y="365"/>
                    </a:cubicBezTo>
                    <a:cubicBezTo>
                      <a:pt x="4529" y="365"/>
                      <a:pt x="4515" y="352"/>
                      <a:pt x="4497" y="352"/>
                    </a:cubicBezTo>
                    <a:close/>
                    <a:moveTo>
                      <a:pt x="5958" y="365"/>
                    </a:moveTo>
                    <a:cubicBezTo>
                      <a:pt x="5958" y="396"/>
                      <a:pt x="5958" y="426"/>
                      <a:pt x="5927" y="426"/>
                    </a:cubicBezTo>
                    <a:lnTo>
                      <a:pt x="5897" y="396"/>
                    </a:lnTo>
                    <a:lnTo>
                      <a:pt x="5927" y="365"/>
                    </a:lnTo>
                    <a:close/>
                    <a:moveTo>
                      <a:pt x="4221" y="525"/>
                    </a:moveTo>
                    <a:cubicBezTo>
                      <a:pt x="4225" y="525"/>
                      <a:pt x="4225" y="532"/>
                      <a:pt x="4225" y="548"/>
                    </a:cubicBezTo>
                    <a:lnTo>
                      <a:pt x="4195" y="578"/>
                    </a:lnTo>
                    <a:lnTo>
                      <a:pt x="4164" y="548"/>
                    </a:lnTo>
                    <a:lnTo>
                      <a:pt x="4195" y="548"/>
                    </a:lnTo>
                    <a:cubicBezTo>
                      <a:pt x="4210" y="532"/>
                      <a:pt x="4217" y="525"/>
                      <a:pt x="4221" y="525"/>
                    </a:cubicBezTo>
                    <a:close/>
                    <a:moveTo>
                      <a:pt x="3465" y="639"/>
                    </a:moveTo>
                    <a:lnTo>
                      <a:pt x="3496" y="700"/>
                    </a:lnTo>
                    <a:lnTo>
                      <a:pt x="3496" y="669"/>
                    </a:lnTo>
                    <a:lnTo>
                      <a:pt x="3465" y="639"/>
                    </a:lnTo>
                    <a:close/>
                    <a:moveTo>
                      <a:pt x="3970" y="606"/>
                    </a:moveTo>
                    <a:cubicBezTo>
                      <a:pt x="3985" y="606"/>
                      <a:pt x="4001" y="632"/>
                      <a:pt x="3982" y="669"/>
                    </a:cubicBezTo>
                    <a:cubicBezTo>
                      <a:pt x="3982" y="700"/>
                      <a:pt x="3982" y="700"/>
                      <a:pt x="3951" y="700"/>
                    </a:cubicBezTo>
                    <a:cubicBezTo>
                      <a:pt x="3921" y="669"/>
                      <a:pt x="3921" y="639"/>
                      <a:pt x="3951" y="639"/>
                    </a:cubicBezTo>
                    <a:cubicBezTo>
                      <a:pt x="3951" y="616"/>
                      <a:pt x="3960" y="606"/>
                      <a:pt x="3970" y="606"/>
                    </a:cubicBezTo>
                    <a:close/>
                    <a:moveTo>
                      <a:pt x="3846" y="929"/>
                    </a:moveTo>
                    <a:lnTo>
                      <a:pt x="3846" y="929"/>
                    </a:lnTo>
                    <a:cubicBezTo>
                      <a:pt x="3841" y="933"/>
                      <a:pt x="3835" y="937"/>
                      <a:pt x="3830" y="943"/>
                    </a:cubicBezTo>
                    <a:cubicBezTo>
                      <a:pt x="3830" y="946"/>
                      <a:pt x="3830" y="948"/>
                      <a:pt x="3829" y="951"/>
                    </a:cubicBezTo>
                    <a:lnTo>
                      <a:pt x="3829" y="951"/>
                    </a:lnTo>
                    <a:cubicBezTo>
                      <a:pt x="3834" y="946"/>
                      <a:pt x="3839" y="938"/>
                      <a:pt x="3846" y="929"/>
                    </a:cubicBezTo>
                    <a:close/>
                    <a:moveTo>
                      <a:pt x="7660" y="1064"/>
                    </a:moveTo>
                    <a:lnTo>
                      <a:pt x="7660" y="1095"/>
                    </a:lnTo>
                    <a:cubicBezTo>
                      <a:pt x="7660" y="1116"/>
                      <a:pt x="7645" y="1138"/>
                      <a:pt x="7625" y="1138"/>
                    </a:cubicBezTo>
                    <a:cubicBezTo>
                      <a:pt x="7617" y="1138"/>
                      <a:pt x="7608" y="1134"/>
                      <a:pt x="7599" y="1125"/>
                    </a:cubicBezTo>
                    <a:lnTo>
                      <a:pt x="7599" y="1095"/>
                    </a:lnTo>
                    <a:lnTo>
                      <a:pt x="7660" y="1064"/>
                    </a:lnTo>
                    <a:close/>
                    <a:moveTo>
                      <a:pt x="3283" y="1064"/>
                    </a:moveTo>
                    <a:cubicBezTo>
                      <a:pt x="3313" y="1095"/>
                      <a:pt x="3313" y="1125"/>
                      <a:pt x="3313" y="1125"/>
                    </a:cubicBezTo>
                    <a:lnTo>
                      <a:pt x="3283" y="1156"/>
                    </a:lnTo>
                    <a:cubicBezTo>
                      <a:pt x="3252" y="1125"/>
                      <a:pt x="3283" y="1064"/>
                      <a:pt x="3283" y="1064"/>
                    </a:cubicBezTo>
                    <a:close/>
                    <a:moveTo>
                      <a:pt x="3033" y="1044"/>
                    </a:moveTo>
                    <a:cubicBezTo>
                      <a:pt x="3040" y="1044"/>
                      <a:pt x="3040" y="1059"/>
                      <a:pt x="3040" y="1095"/>
                    </a:cubicBezTo>
                    <a:cubicBezTo>
                      <a:pt x="3040" y="1125"/>
                      <a:pt x="3040" y="1186"/>
                      <a:pt x="3040" y="1186"/>
                    </a:cubicBezTo>
                    <a:cubicBezTo>
                      <a:pt x="3009" y="1186"/>
                      <a:pt x="3009" y="1156"/>
                      <a:pt x="3009" y="1064"/>
                    </a:cubicBezTo>
                    <a:cubicBezTo>
                      <a:pt x="3022" y="1052"/>
                      <a:pt x="3029" y="1044"/>
                      <a:pt x="3033" y="1044"/>
                    </a:cubicBezTo>
                    <a:close/>
                    <a:moveTo>
                      <a:pt x="5137" y="1125"/>
                    </a:moveTo>
                    <a:cubicBezTo>
                      <a:pt x="5137" y="1125"/>
                      <a:pt x="5137" y="1156"/>
                      <a:pt x="5137" y="1186"/>
                    </a:cubicBezTo>
                    <a:cubicBezTo>
                      <a:pt x="5137" y="1199"/>
                      <a:pt x="5142" y="1206"/>
                      <a:pt x="5148" y="1206"/>
                    </a:cubicBezTo>
                    <a:cubicBezTo>
                      <a:pt x="5157" y="1206"/>
                      <a:pt x="5167" y="1191"/>
                      <a:pt x="5167" y="1156"/>
                    </a:cubicBezTo>
                    <a:cubicBezTo>
                      <a:pt x="5167" y="1125"/>
                      <a:pt x="5167" y="1125"/>
                      <a:pt x="5137" y="1125"/>
                    </a:cubicBezTo>
                    <a:close/>
                    <a:moveTo>
                      <a:pt x="2432" y="1551"/>
                    </a:moveTo>
                    <a:lnTo>
                      <a:pt x="2432" y="1581"/>
                    </a:lnTo>
                    <a:lnTo>
                      <a:pt x="2432" y="1612"/>
                    </a:lnTo>
                    <a:lnTo>
                      <a:pt x="2401" y="1612"/>
                    </a:lnTo>
                    <a:cubicBezTo>
                      <a:pt x="2371" y="1581"/>
                      <a:pt x="2401" y="1581"/>
                      <a:pt x="2432" y="1551"/>
                    </a:cubicBezTo>
                    <a:close/>
                    <a:moveTo>
                      <a:pt x="8146" y="1551"/>
                    </a:moveTo>
                    <a:cubicBezTo>
                      <a:pt x="8176" y="1581"/>
                      <a:pt x="8176" y="1581"/>
                      <a:pt x="8146" y="1612"/>
                    </a:cubicBezTo>
                    <a:lnTo>
                      <a:pt x="8085" y="1612"/>
                    </a:lnTo>
                    <a:cubicBezTo>
                      <a:pt x="8055" y="1581"/>
                      <a:pt x="8116" y="1581"/>
                      <a:pt x="8146" y="1551"/>
                    </a:cubicBezTo>
                    <a:close/>
                    <a:moveTo>
                      <a:pt x="2568" y="1511"/>
                    </a:moveTo>
                    <a:cubicBezTo>
                      <a:pt x="2574" y="1511"/>
                      <a:pt x="2589" y="1526"/>
                      <a:pt x="2614" y="1551"/>
                    </a:cubicBezTo>
                    <a:cubicBezTo>
                      <a:pt x="2614" y="1581"/>
                      <a:pt x="2644" y="1612"/>
                      <a:pt x="2614" y="1672"/>
                    </a:cubicBezTo>
                    <a:cubicBezTo>
                      <a:pt x="2584" y="1672"/>
                      <a:pt x="2584" y="1703"/>
                      <a:pt x="2584" y="1703"/>
                    </a:cubicBezTo>
                    <a:lnTo>
                      <a:pt x="2584" y="1612"/>
                    </a:lnTo>
                    <a:cubicBezTo>
                      <a:pt x="2566" y="1540"/>
                      <a:pt x="2558" y="1511"/>
                      <a:pt x="2568" y="1511"/>
                    </a:cubicBezTo>
                    <a:close/>
                    <a:moveTo>
                      <a:pt x="8632" y="1855"/>
                    </a:moveTo>
                    <a:lnTo>
                      <a:pt x="8632" y="1885"/>
                    </a:lnTo>
                    <a:cubicBezTo>
                      <a:pt x="8617" y="1900"/>
                      <a:pt x="8602" y="1908"/>
                      <a:pt x="8591" y="1908"/>
                    </a:cubicBezTo>
                    <a:cubicBezTo>
                      <a:pt x="8579" y="1908"/>
                      <a:pt x="8572" y="1900"/>
                      <a:pt x="8572" y="1885"/>
                    </a:cubicBezTo>
                    <a:lnTo>
                      <a:pt x="8541" y="1885"/>
                    </a:lnTo>
                    <a:cubicBezTo>
                      <a:pt x="8572" y="1855"/>
                      <a:pt x="8632" y="1855"/>
                      <a:pt x="8632" y="1855"/>
                    </a:cubicBezTo>
                    <a:close/>
                    <a:moveTo>
                      <a:pt x="8541" y="2280"/>
                    </a:moveTo>
                    <a:lnTo>
                      <a:pt x="8602" y="2311"/>
                    </a:lnTo>
                    <a:lnTo>
                      <a:pt x="8602" y="2341"/>
                    </a:lnTo>
                    <a:lnTo>
                      <a:pt x="8541" y="2341"/>
                    </a:lnTo>
                    <a:lnTo>
                      <a:pt x="8541" y="2280"/>
                    </a:lnTo>
                    <a:close/>
                    <a:moveTo>
                      <a:pt x="1604" y="2633"/>
                    </a:moveTo>
                    <a:cubicBezTo>
                      <a:pt x="1623" y="2633"/>
                      <a:pt x="1633" y="2661"/>
                      <a:pt x="1611" y="2706"/>
                    </a:cubicBezTo>
                    <a:cubicBezTo>
                      <a:pt x="1611" y="2706"/>
                      <a:pt x="1581" y="2736"/>
                      <a:pt x="1581" y="2736"/>
                    </a:cubicBezTo>
                    <a:cubicBezTo>
                      <a:pt x="1550" y="2706"/>
                      <a:pt x="1581" y="2645"/>
                      <a:pt x="1581" y="2645"/>
                    </a:cubicBezTo>
                    <a:cubicBezTo>
                      <a:pt x="1589" y="2637"/>
                      <a:pt x="1597" y="2633"/>
                      <a:pt x="1604" y="2633"/>
                    </a:cubicBezTo>
                    <a:close/>
                    <a:moveTo>
                      <a:pt x="456" y="3656"/>
                    </a:moveTo>
                    <a:cubicBezTo>
                      <a:pt x="448" y="3656"/>
                      <a:pt x="441" y="3663"/>
                      <a:pt x="426" y="3678"/>
                    </a:cubicBezTo>
                    <a:lnTo>
                      <a:pt x="426" y="3709"/>
                    </a:lnTo>
                    <a:lnTo>
                      <a:pt x="456" y="3709"/>
                    </a:lnTo>
                    <a:lnTo>
                      <a:pt x="486" y="3678"/>
                    </a:lnTo>
                    <a:cubicBezTo>
                      <a:pt x="471" y="3663"/>
                      <a:pt x="464" y="3656"/>
                      <a:pt x="456" y="3656"/>
                    </a:cubicBezTo>
                    <a:close/>
                    <a:moveTo>
                      <a:pt x="557" y="3818"/>
                    </a:moveTo>
                    <a:cubicBezTo>
                      <a:pt x="562" y="3818"/>
                      <a:pt x="569" y="3821"/>
                      <a:pt x="578" y="3830"/>
                    </a:cubicBezTo>
                    <a:cubicBezTo>
                      <a:pt x="547" y="3830"/>
                      <a:pt x="547" y="3861"/>
                      <a:pt x="608" y="3861"/>
                    </a:cubicBezTo>
                    <a:cubicBezTo>
                      <a:pt x="638" y="3891"/>
                      <a:pt x="669" y="3891"/>
                      <a:pt x="669" y="3891"/>
                    </a:cubicBezTo>
                    <a:cubicBezTo>
                      <a:pt x="654" y="3906"/>
                      <a:pt x="638" y="3914"/>
                      <a:pt x="623" y="3914"/>
                    </a:cubicBezTo>
                    <a:cubicBezTo>
                      <a:pt x="608" y="3914"/>
                      <a:pt x="593" y="3906"/>
                      <a:pt x="578" y="3891"/>
                    </a:cubicBezTo>
                    <a:cubicBezTo>
                      <a:pt x="486" y="3891"/>
                      <a:pt x="486" y="3891"/>
                      <a:pt x="517" y="3861"/>
                    </a:cubicBezTo>
                    <a:cubicBezTo>
                      <a:pt x="538" y="3839"/>
                      <a:pt x="545" y="3818"/>
                      <a:pt x="557" y="3818"/>
                    </a:cubicBezTo>
                    <a:close/>
                    <a:moveTo>
                      <a:pt x="369" y="4081"/>
                    </a:moveTo>
                    <a:cubicBezTo>
                      <a:pt x="372" y="4081"/>
                      <a:pt x="380" y="4089"/>
                      <a:pt x="395" y="4104"/>
                    </a:cubicBezTo>
                    <a:cubicBezTo>
                      <a:pt x="395" y="4104"/>
                      <a:pt x="395" y="4134"/>
                      <a:pt x="395" y="4165"/>
                    </a:cubicBezTo>
                    <a:lnTo>
                      <a:pt x="365" y="4165"/>
                    </a:lnTo>
                    <a:cubicBezTo>
                      <a:pt x="334" y="4134"/>
                      <a:pt x="334" y="4104"/>
                      <a:pt x="365" y="4104"/>
                    </a:cubicBezTo>
                    <a:cubicBezTo>
                      <a:pt x="365" y="4089"/>
                      <a:pt x="365" y="4081"/>
                      <a:pt x="369" y="4081"/>
                    </a:cubicBezTo>
                    <a:close/>
                    <a:moveTo>
                      <a:pt x="8719" y="4243"/>
                    </a:moveTo>
                    <a:cubicBezTo>
                      <a:pt x="8739" y="4243"/>
                      <a:pt x="8754" y="4265"/>
                      <a:pt x="8754" y="4286"/>
                    </a:cubicBezTo>
                    <a:cubicBezTo>
                      <a:pt x="8754" y="4347"/>
                      <a:pt x="8754" y="4347"/>
                      <a:pt x="8693" y="4347"/>
                    </a:cubicBezTo>
                    <a:cubicBezTo>
                      <a:pt x="8663" y="4347"/>
                      <a:pt x="8693" y="4286"/>
                      <a:pt x="8693" y="4256"/>
                    </a:cubicBezTo>
                    <a:cubicBezTo>
                      <a:pt x="8702" y="4247"/>
                      <a:pt x="8711" y="4243"/>
                      <a:pt x="8719" y="4243"/>
                    </a:cubicBezTo>
                    <a:close/>
                    <a:moveTo>
                      <a:pt x="730" y="4438"/>
                    </a:moveTo>
                    <a:cubicBezTo>
                      <a:pt x="730" y="4438"/>
                      <a:pt x="730" y="4499"/>
                      <a:pt x="760" y="4499"/>
                    </a:cubicBezTo>
                    <a:lnTo>
                      <a:pt x="790" y="4499"/>
                    </a:lnTo>
                    <a:cubicBezTo>
                      <a:pt x="790" y="4469"/>
                      <a:pt x="760" y="4438"/>
                      <a:pt x="730" y="4438"/>
                    </a:cubicBezTo>
                    <a:close/>
                    <a:moveTo>
                      <a:pt x="8420" y="5381"/>
                    </a:moveTo>
                    <a:cubicBezTo>
                      <a:pt x="8450" y="5381"/>
                      <a:pt x="8480" y="5411"/>
                      <a:pt x="8480" y="5411"/>
                    </a:cubicBezTo>
                    <a:lnTo>
                      <a:pt x="8480" y="5441"/>
                    </a:lnTo>
                    <a:cubicBezTo>
                      <a:pt x="8450" y="5441"/>
                      <a:pt x="8420" y="5441"/>
                      <a:pt x="8420" y="5411"/>
                    </a:cubicBezTo>
                    <a:lnTo>
                      <a:pt x="8420" y="5381"/>
                    </a:lnTo>
                    <a:close/>
                    <a:moveTo>
                      <a:pt x="7508" y="7569"/>
                    </a:moveTo>
                    <a:cubicBezTo>
                      <a:pt x="7538" y="7599"/>
                      <a:pt x="7508" y="7599"/>
                      <a:pt x="7508" y="7599"/>
                    </a:cubicBezTo>
                    <a:cubicBezTo>
                      <a:pt x="7493" y="7615"/>
                      <a:pt x="7485" y="7622"/>
                      <a:pt x="7477" y="7622"/>
                    </a:cubicBezTo>
                    <a:cubicBezTo>
                      <a:pt x="7470" y="7622"/>
                      <a:pt x="7462" y="7615"/>
                      <a:pt x="7447" y="7599"/>
                    </a:cubicBezTo>
                    <a:cubicBezTo>
                      <a:pt x="7447" y="7599"/>
                      <a:pt x="7417" y="7599"/>
                      <a:pt x="7447" y="7569"/>
                    </a:cubicBezTo>
                    <a:close/>
                    <a:moveTo>
                      <a:pt x="6771" y="7865"/>
                    </a:moveTo>
                    <a:cubicBezTo>
                      <a:pt x="6763" y="7865"/>
                      <a:pt x="6763" y="7873"/>
                      <a:pt x="6778" y="7873"/>
                    </a:cubicBezTo>
                    <a:cubicBezTo>
                      <a:pt x="6786" y="7877"/>
                      <a:pt x="6793" y="7881"/>
                      <a:pt x="6798" y="7885"/>
                    </a:cubicBezTo>
                    <a:lnTo>
                      <a:pt x="6798" y="7885"/>
                    </a:lnTo>
                    <a:cubicBezTo>
                      <a:pt x="6787" y="7870"/>
                      <a:pt x="6776" y="7865"/>
                      <a:pt x="6771" y="7865"/>
                    </a:cubicBezTo>
                    <a:close/>
                    <a:moveTo>
                      <a:pt x="6987" y="7858"/>
                    </a:moveTo>
                    <a:cubicBezTo>
                      <a:pt x="6991" y="7858"/>
                      <a:pt x="6991" y="7873"/>
                      <a:pt x="6991" y="7903"/>
                    </a:cubicBezTo>
                    <a:cubicBezTo>
                      <a:pt x="7013" y="7925"/>
                      <a:pt x="7004" y="7946"/>
                      <a:pt x="6986" y="7946"/>
                    </a:cubicBezTo>
                    <a:cubicBezTo>
                      <a:pt x="6978" y="7946"/>
                      <a:pt x="6970" y="7943"/>
                      <a:pt x="6961" y="7934"/>
                    </a:cubicBezTo>
                    <a:cubicBezTo>
                      <a:pt x="6930" y="7903"/>
                      <a:pt x="6930" y="7903"/>
                      <a:pt x="6961" y="7903"/>
                    </a:cubicBezTo>
                    <a:cubicBezTo>
                      <a:pt x="6976" y="7873"/>
                      <a:pt x="6983" y="7858"/>
                      <a:pt x="6987" y="7858"/>
                    </a:cubicBezTo>
                    <a:close/>
                    <a:moveTo>
                      <a:pt x="6869" y="8025"/>
                    </a:moveTo>
                    <a:lnTo>
                      <a:pt x="6839" y="8055"/>
                    </a:lnTo>
                    <a:cubicBezTo>
                      <a:pt x="6839" y="8071"/>
                      <a:pt x="6839" y="8078"/>
                      <a:pt x="6835" y="8078"/>
                    </a:cubicBezTo>
                    <a:cubicBezTo>
                      <a:pt x="6831" y="8078"/>
                      <a:pt x="6824" y="8071"/>
                      <a:pt x="6809" y="8055"/>
                    </a:cubicBezTo>
                    <a:lnTo>
                      <a:pt x="6809" y="8025"/>
                    </a:lnTo>
                    <a:close/>
                    <a:moveTo>
                      <a:pt x="6657" y="8238"/>
                    </a:moveTo>
                    <a:lnTo>
                      <a:pt x="6657" y="8268"/>
                    </a:lnTo>
                    <a:cubicBezTo>
                      <a:pt x="6626" y="8268"/>
                      <a:pt x="6626" y="8268"/>
                      <a:pt x="6596" y="8238"/>
                    </a:cubicBezTo>
                    <a:close/>
                    <a:moveTo>
                      <a:pt x="6444" y="8451"/>
                    </a:moveTo>
                    <a:cubicBezTo>
                      <a:pt x="6444" y="8451"/>
                      <a:pt x="6474" y="8451"/>
                      <a:pt x="6505" y="8481"/>
                    </a:cubicBezTo>
                    <a:lnTo>
                      <a:pt x="6474" y="8511"/>
                    </a:lnTo>
                    <a:cubicBezTo>
                      <a:pt x="6474" y="8511"/>
                      <a:pt x="6444" y="8481"/>
                      <a:pt x="6444" y="8481"/>
                    </a:cubicBezTo>
                    <a:cubicBezTo>
                      <a:pt x="6444" y="8481"/>
                      <a:pt x="6413" y="8451"/>
                      <a:pt x="6444" y="8451"/>
                    </a:cubicBezTo>
                    <a:close/>
                    <a:moveTo>
                      <a:pt x="5577" y="9110"/>
                    </a:moveTo>
                    <a:cubicBezTo>
                      <a:pt x="5581" y="9110"/>
                      <a:pt x="5586" y="9113"/>
                      <a:pt x="5593" y="9119"/>
                    </a:cubicBezTo>
                    <a:lnTo>
                      <a:pt x="5593" y="9150"/>
                    </a:lnTo>
                    <a:cubicBezTo>
                      <a:pt x="5593" y="9174"/>
                      <a:pt x="5593" y="9219"/>
                      <a:pt x="5577" y="9219"/>
                    </a:cubicBezTo>
                    <a:cubicBezTo>
                      <a:pt x="5573" y="9219"/>
                      <a:pt x="5568" y="9216"/>
                      <a:pt x="5562" y="9210"/>
                    </a:cubicBezTo>
                    <a:cubicBezTo>
                      <a:pt x="5562" y="9210"/>
                      <a:pt x="5562" y="9180"/>
                      <a:pt x="5562" y="9119"/>
                    </a:cubicBezTo>
                    <a:cubicBezTo>
                      <a:pt x="5562" y="9126"/>
                      <a:pt x="5562" y="9128"/>
                      <a:pt x="5563" y="9128"/>
                    </a:cubicBezTo>
                    <a:cubicBezTo>
                      <a:pt x="5563" y="9128"/>
                      <a:pt x="5566" y="9110"/>
                      <a:pt x="5577" y="9110"/>
                    </a:cubicBezTo>
                    <a:close/>
                    <a:moveTo>
                      <a:pt x="4950" y="9519"/>
                    </a:moveTo>
                    <a:lnTo>
                      <a:pt x="4950" y="9519"/>
                    </a:lnTo>
                    <a:cubicBezTo>
                      <a:pt x="4947" y="9530"/>
                      <a:pt x="4943" y="9534"/>
                      <a:pt x="4942" y="9534"/>
                    </a:cubicBezTo>
                    <a:cubicBezTo>
                      <a:pt x="4940" y="9534"/>
                      <a:pt x="4941" y="9529"/>
                      <a:pt x="4950" y="9519"/>
                    </a:cubicBezTo>
                    <a:close/>
                    <a:moveTo>
                      <a:pt x="4819" y="9689"/>
                    </a:moveTo>
                    <a:cubicBezTo>
                      <a:pt x="4842" y="9689"/>
                      <a:pt x="4858" y="9738"/>
                      <a:pt x="4833" y="9788"/>
                    </a:cubicBezTo>
                    <a:cubicBezTo>
                      <a:pt x="4818" y="9803"/>
                      <a:pt x="4810" y="9811"/>
                      <a:pt x="4806" y="9811"/>
                    </a:cubicBezTo>
                    <a:cubicBezTo>
                      <a:pt x="4803" y="9811"/>
                      <a:pt x="4803" y="9803"/>
                      <a:pt x="4803" y="9788"/>
                    </a:cubicBezTo>
                    <a:cubicBezTo>
                      <a:pt x="4772" y="9758"/>
                      <a:pt x="4803" y="9697"/>
                      <a:pt x="4803" y="9697"/>
                    </a:cubicBezTo>
                    <a:cubicBezTo>
                      <a:pt x="4808" y="9691"/>
                      <a:pt x="4814" y="9689"/>
                      <a:pt x="4819" y="9689"/>
                    </a:cubicBezTo>
                    <a:close/>
                    <a:moveTo>
                      <a:pt x="999" y="10563"/>
                    </a:moveTo>
                    <a:cubicBezTo>
                      <a:pt x="1003" y="10563"/>
                      <a:pt x="1003" y="10578"/>
                      <a:pt x="1003" y="10609"/>
                    </a:cubicBezTo>
                    <a:cubicBezTo>
                      <a:pt x="1003" y="10669"/>
                      <a:pt x="973" y="10700"/>
                      <a:pt x="942" y="10700"/>
                    </a:cubicBezTo>
                    <a:cubicBezTo>
                      <a:pt x="934" y="10717"/>
                      <a:pt x="928" y="10724"/>
                      <a:pt x="925" y="10724"/>
                    </a:cubicBezTo>
                    <a:cubicBezTo>
                      <a:pt x="917" y="10724"/>
                      <a:pt x="929" y="10674"/>
                      <a:pt x="973" y="10609"/>
                    </a:cubicBezTo>
                    <a:cubicBezTo>
                      <a:pt x="988" y="10578"/>
                      <a:pt x="995" y="10563"/>
                      <a:pt x="999" y="10563"/>
                    </a:cubicBezTo>
                    <a:close/>
                    <a:moveTo>
                      <a:pt x="5499" y="72"/>
                    </a:moveTo>
                    <a:cubicBezTo>
                      <a:pt x="5487" y="72"/>
                      <a:pt x="5484" y="87"/>
                      <a:pt x="5502" y="122"/>
                    </a:cubicBezTo>
                    <a:cubicBezTo>
                      <a:pt x="5502" y="183"/>
                      <a:pt x="5502" y="183"/>
                      <a:pt x="5441" y="183"/>
                    </a:cubicBezTo>
                    <a:cubicBezTo>
                      <a:pt x="5410" y="183"/>
                      <a:pt x="5380" y="183"/>
                      <a:pt x="5380" y="153"/>
                    </a:cubicBezTo>
                    <a:cubicBezTo>
                      <a:pt x="5380" y="122"/>
                      <a:pt x="5380" y="122"/>
                      <a:pt x="5319" y="122"/>
                    </a:cubicBezTo>
                    <a:cubicBezTo>
                      <a:pt x="5228" y="122"/>
                      <a:pt x="5137" y="244"/>
                      <a:pt x="5137" y="304"/>
                    </a:cubicBezTo>
                    <a:cubicBezTo>
                      <a:pt x="5137" y="335"/>
                      <a:pt x="5137" y="350"/>
                      <a:pt x="5133" y="350"/>
                    </a:cubicBezTo>
                    <a:cubicBezTo>
                      <a:pt x="5129" y="350"/>
                      <a:pt x="5122" y="335"/>
                      <a:pt x="5106" y="304"/>
                    </a:cubicBezTo>
                    <a:cubicBezTo>
                      <a:pt x="5106" y="274"/>
                      <a:pt x="5076" y="274"/>
                      <a:pt x="5046" y="274"/>
                    </a:cubicBezTo>
                    <a:cubicBezTo>
                      <a:pt x="5046" y="244"/>
                      <a:pt x="5076" y="244"/>
                      <a:pt x="5106" y="244"/>
                    </a:cubicBezTo>
                    <a:lnTo>
                      <a:pt x="5076" y="213"/>
                    </a:lnTo>
                    <a:cubicBezTo>
                      <a:pt x="5061" y="183"/>
                      <a:pt x="5046" y="168"/>
                      <a:pt x="5030" y="168"/>
                    </a:cubicBezTo>
                    <a:cubicBezTo>
                      <a:pt x="5015" y="168"/>
                      <a:pt x="5000" y="183"/>
                      <a:pt x="4985" y="213"/>
                    </a:cubicBezTo>
                    <a:cubicBezTo>
                      <a:pt x="4985" y="244"/>
                      <a:pt x="4985" y="251"/>
                      <a:pt x="4977" y="251"/>
                    </a:cubicBezTo>
                    <a:cubicBezTo>
                      <a:pt x="4970" y="251"/>
                      <a:pt x="4955" y="244"/>
                      <a:pt x="4924" y="244"/>
                    </a:cubicBezTo>
                    <a:cubicBezTo>
                      <a:pt x="4903" y="222"/>
                      <a:pt x="4881" y="201"/>
                      <a:pt x="4870" y="201"/>
                    </a:cubicBezTo>
                    <a:cubicBezTo>
                      <a:pt x="4866" y="201"/>
                      <a:pt x="4863" y="204"/>
                      <a:pt x="4863" y="213"/>
                    </a:cubicBezTo>
                    <a:cubicBezTo>
                      <a:pt x="4863" y="213"/>
                      <a:pt x="4803" y="213"/>
                      <a:pt x="4772" y="183"/>
                    </a:cubicBezTo>
                    <a:cubicBezTo>
                      <a:pt x="4711" y="213"/>
                      <a:pt x="4681" y="213"/>
                      <a:pt x="4681" y="244"/>
                    </a:cubicBezTo>
                    <a:cubicBezTo>
                      <a:pt x="4711" y="274"/>
                      <a:pt x="4681" y="274"/>
                      <a:pt x="4651" y="274"/>
                    </a:cubicBezTo>
                    <a:cubicBezTo>
                      <a:pt x="4620" y="274"/>
                      <a:pt x="4590" y="304"/>
                      <a:pt x="4590" y="335"/>
                    </a:cubicBezTo>
                    <a:cubicBezTo>
                      <a:pt x="4590" y="365"/>
                      <a:pt x="4590" y="396"/>
                      <a:pt x="4529" y="426"/>
                    </a:cubicBezTo>
                    <a:cubicBezTo>
                      <a:pt x="4504" y="439"/>
                      <a:pt x="4489" y="446"/>
                      <a:pt x="4478" y="446"/>
                    </a:cubicBezTo>
                    <a:cubicBezTo>
                      <a:pt x="4463" y="446"/>
                      <a:pt x="4456" y="431"/>
                      <a:pt x="4438" y="396"/>
                    </a:cubicBezTo>
                    <a:cubicBezTo>
                      <a:pt x="4423" y="380"/>
                      <a:pt x="4407" y="373"/>
                      <a:pt x="4392" y="373"/>
                    </a:cubicBezTo>
                    <a:cubicBezTo>
                      <a:pt x="4377" y="373"/>
                      <a:pt x="4362" y="380"/>
                      <a:pt x="4347" y="396"/>
                    </a:cubicBezTo>
                    <a:cubicBezTo>
                      <a:pt x="4347" y="396"/>
                      <a:pt x="4316" y="396"/>
                      <a:pt x="4286" y="365"/>
                    </a:cubicBezTo>
                    <a:cubicBezTo>
                      <a:pt x="4277" y="356"/>
                      <a:pt x="4271" y="353"/>
                      <a:pt x="4267" y="353"/>
                    </a:cubicBezTo>
                    <a:cubicBezTo>
                      <a:pt x="4258" y="353"/>
                      <a:pt x="4264" y="374"/>
                      <a:pt x="4286" y="396"/>
                    </a:cubicBezTo>
                    <a:cubicBezTo>
                      <a:pt x="4286" y="426"/>
                      <a:pt x="4286" y="456"/>
                      <a:pt x="4286" y="456"/>
                    </a:cubicBezTo>
                    <a:cubicBezTo>
                      <a:pt x="4280" y="462"/>
                      <a:pt x="4274" y="465"/>
                      <a:pt x="4268" y="465"/>
                    </a:cubicBezTo>
                    <a:cubicBezTo>
                      <a:pt x="4244" y="465"/>
                      <a:pt x="4219" y="420"/>
                      <a:pt x="4195" y="396"/>
                    </a:cubicBezTo>
                    <a:cubicBezTo>
                      <a:pt x="4179" y="365"/>
                      <a:pt x="4172" y="350"/>
                      <a:pt x="4168" y="350"/>
                    </a:cubicBezTo>
                    <a:cubicBezTo>
                      <a:pt x="4164" y="350"/>
                      <a:pt x="4164" y="365"/>
                      <a:pt x="4164" y="396"/>
                    </a:cubicBezTo>
                    <a:cubicBezTo>
                      <a:pt x="4195" y="426"/>
                      <a:pt x="4164" y="456"/>
                      <a:pt x="4103" y="456"/>
                    </a:cubicBezTo>
                    <a:cubicBezTo>
                      <a:pt x="4073" y="472"/>
                      <a:pt x="4043" y="479"/>
                      <a:pt x="4020" y="479"/>
                    </a:cubicBezTo>
                    <a:cubicBezTo>
                      <a:pt x="3997" y="479"/>
                      <a:pt x="3982" y="472"/>
                      <a:pt x="3982" y="456"/>
                    </a:cubicBezTo>
                    <a:cubicBezTo>
                      <a:pt x="3970" y="450"/>
                      <a:pt x="3960" y="448"/>
                      <a:pt x="3952" y="448"/>
                    </a:cubicBezTo>
                    <a:cubicBezTo>
                      <a:pt x="3921" y="448"/>
                      <a:pt x="3921" y="487"/>
                      <a:pt x="3921" y="487"/>
                    </a:cubicBezTo>
                    <a:cubicBezTo>
                      <a:pt x="3891" y="517"/>
                      <a:pt x="3860" y="548"/>
                      <a:pt x="3769" y="548"/>
                    </a:cubicBezTo>
                    <a:cubicBezTo>
                      <a:pt x="3617" y="548"/>
                      <a:pt x="3617" y="548"/>
                      <a:pt x="3647" y="608"/>
                    </a:cubicBezTo>
                    <a:cubicBezTo>
                      <a:pt x="3647" y="626"/>
                      <a:pt x="3647" y="644"/>
                      <a:pt x="3642" y="644"/>
                    </a:cubicBezTo>
                    <a:cubicBezTo>
                      <a:pt x="3637" y="644"/>
                      <a:pt x="3630" y="634"/>
                      <a:pt x="3617" y="608"/>
                    </a:cubicBezTo>
                    <a:cubicBezTo>
                      <a:pt x="3556" y="608"/>
                      <a:pt x="3556" y="639"/>
                      <a:pt x="3526" y="700"/>
                    </a:cubicBezTo>
                    <a:cubicBezTo>
                      <a:pt x="3496" y="730"/>
                      <a:pt x="3526" y="791"/>
                      <a:pt x="3556" y="821"/>
                    </a:cubicBezTo>
                    <a:cubicBezTo>
                      <a:pt x="3587" y="882"/>
                      <a:pt x="3587" y="882"/>
                      <a:pt x="3496" y="882"/>
                    </a:cubicBezTo>
                    <a:cubicBezTo>
                      <a:pt x="3496" y="891"/>
                      <a:pt x="3490" y="895"/>
                      <a:pt x="3483" y="895"/>
                    </a:cubicBezTo>
                    <a:cubicBezTo>
                      <a:pt x="3465" y="895"/>
                      <a:pt x="3435" y="873"/>
                      <a:pt x="3435" y="852"/>
                    </a:cubicBezTo>
                    <a:cubicBezTo>
                      <a:pt x="3404" y="821"/>
                      <a:pt x="3435" y="821"/>
                      <a:pt x="3435" y="821"/>
                    </a:cubicBezTo>
                    <a:lnTo>
                      <a:pt x="3465" y="791"/>
                    </a:lnTo>
                    <a:cubicBezTo>
                      <a:pt x="3444" y="769"/>
                      <a:pt x="3437" y="748"/>
                      <a:pt x="3414" y="748"/>
                    </a:cubicBezTo>
                    <a:cubicBezTo>
                      <a:pt x="3404" y="748"/>
                      <a:pt x="3392" y="752"/>
                      <a:pt x="3374" y="760"/>
                    </a:cubicBezTo>
                    <a:cubicBezTo>
                      <a:pt x="3344" y="760"/>
                      <a:pt x="3313" y="760"/>
                      <a:pt x="3313" y="791"/>
                    </a:cubicBezTo>
                    <a:cubicBezTo>
                      <a:pt x="3283" y="791"/>
                      <a:pt x="3222" y="821"/>
                      <a:pt x="3192" y="852"/>
                    </a:cubicBezTo>
                    <a:cubicBezTo>
                      <a:pt x="3131" y="882"/>
                      <a:pt x="3040" y="912"/>
                      <a:pt x="3009" y="912"/>
                    </a:cubicBezTo>
                    <a:cubicBezTo>
                      <a:pt x="2948" y="943"/>
                      <a:pt x="2948" y="943"/>
                      <a:pt x="2948" y="973"/>
                    </a:cubicBezTo>
                    <a:cubicBezTo>
                      <a:pt x="2971" y="1018"/>
                      <a:pt x="2977" y="1046"/>
                      <a:pt x="2966" y="1046"/>
                    </a:cubicBezTo>
                    <a:cubicBezTo>
                      <a:pt x="2962" y="1046"/>
                      <a:pt x="2957" y="1042"/>
                      <a:pt x="2948" y="1034"/>
                    </a:cubicBezTo>
                    <a:cubicBezTo>
                      <a:pt x="2941" y="1027"/>
                      <a:pt x="2929" y="1023"/>
                      <a:pt x="2915" y="1023"/>
                    </a:cubicBezTo>
                    <a:cubicBezTo>
                      <a:pt x="2810" y="1023"/>
                      <a:pt x="2553" y="1193"/>
                      <a:pt x="2553" y="1247"/>
                    </a:cubicBezTo>
                    <a:cubicBezTo>
                      <a:pt x="2553" y="1247"/>
                      <a:pt x="2553" y="1277"/>
                      <a:pt x="2523" y="1277"/>
                    </a:cubicBezTo>
                    <a:cubicBezTo>
                      <a:pt x="2462" y="1308"/>
                      <a:pt x="2310" y="1399"/>
                      <a:pt x="2310" y="1460"/>
                    </a:cubicBezTo>
                    <a:lnTo>
                      <a:pt x="2249" y="1520"/>
                    </a:lnTo>
                    <a:cubicBezTo>
                      <a:pt x="2188" y="1520"/>
                      <a:pt x="2158" y="1551"/>
                      <a:pt x="2158" y="1581"/>
                    </a:cubicBezTo>
                    <a:cubicBezTo>
                      <a:pt x="2158" y="1642"/>
                      <a:pt x="2188" y="1642"/>
                      <a:pt x="2158" y="1642"/>
                    </a:cubicBezTo>
                    <a:cubicBezTo>
                      <a:pt x="2151" y="1634"/>
                      <a:pt x="2143" y="1630"/>
                      <a:pt x="2134" y="1630"/>
                    </a:cubicBezTo>
                    <a:cubicBezTo>
                      <a:pt x="2109" y="1630"/>
                      <a:pt x="2075" y="1665"/>
                      <a:pt x="2006" y="1733"/>
                    </a:cubicBezTo>
                    <a:cubicBezTo>
                      <a:pt x="1915" y="1794"/>
                      <a:pt x="1915" y="1794"/>
                      <a:pt x="1976" y="1794"/>
                    </a:cubicBezTo>
                    <a:cubicBezTo>
                      <a:pt x="1942" y="1861"/>
                      <a:pt x="1918" y="1882"/>
                      <a:pt x="1898" y="1882"/>
                    </a:cubicBezTo>
                    <a:cubicBezTo>
                      <a:pt x="1881" y="1882"/>
                      <a:pt x="1868" y="1868"/>
                      <a:pt x="1854" y="1855"/>
                    </a:cubicBezTo>
                    <a:cubicBezTo>
                      <a:pt x="1843" y="1833"/>
                      <a:pt x="1833" y="1823"/>
                      <a:pt x="1826" y="1823"/>
                    </a:cubicBezTo>
                    <a:cubicBezTo>
                      <a:pt x="1814" y="1823"/>
                      <a:pt x="1815" y="1857"/>
                      <a:pt x="1854" y="1915"/>
                    </a:cubicBezTo>
                    <a:cubicBezTo>
                      <a:pt x="1877" y="1984"/>
                      <a:pt x="1848" y="2018"/>
                      <a:pt x="1820" y="2018"/>
                    </a:cubicBezTo>
                    <a:cubicBezTo>
                      <a:pt x="1810" y="2018"/>
                      <a:pt x="1801" y="2014"/>
                      <a:pt x="1793" y="2007"/>
                    </a:cubicBezTo>
                    <a:cubicBezTo>
                      <a:pt x="1793" y="1976"/>
                      <a:pt x="1793" y="1976"/>
                      <a:pt x="1824" y="1946"/>
                    </a:cubicBezTo>
                    <a:lnTo>
                      <a:pt x="1763" y="1885"/>
                    </a:lnTo>
                    <a:cubicBezTo>
                      <a:pt x="1763" y="1915"/>
                      <a:pt x="1763" y="1915"/>
                      <a:pt x="1763" y="1976"/>
                    </a:cubicBezTo>
                    <a:cubicBezTo>
                      <a:pt x="1763" y="1976"/>
                      <a:pt x="1733" y="1976"/>
                      <a:pt x="1733" y="2037"/>
                    </a:cubicBezTo>
                    <a:cubicBezTo>
                      <a:pt x="1733" y="2067"/>
                      <a:pt x="1763" y="2098"/>
                      <a:pt x="1824" y="2098"/>
                    </a:cubicBezTo>
                    <a:cubicBezTo>
                      <a:pt x="1854" y="2098"/>
                      <a:pt x="1824" y="2128"/>
                      <a:pt x="1824" y="2159"/>
                    </a:cubicBezTo>
                    <a:cubicBezTo>
                      <a:pt x="1763" y="2159"/>
                      <a:pt x="1733" y="2128"/>
                      <a:pt x="1733" y="2098"/>
                    </a:cubicBezTo>
                    <a:cubicBezTo>
                      <a:pt x="1733" y="2067"/>
                      <a:pt x="1733" y="2037"/>
                      <a:pt x="1702" y="2037"/>
                    </a:cubicBezTo>
                    <a:cubicBezTo>
                      <a:pt x="1699" y="2034"/>
                      <a:pt x="1696" y="2033"/>
                      <a:pt x="1693" y="2033"/>
                    </a:cubicBezTo>
                    <a:cubicBezTo>
                      <a:pt x="1662" y="2033"/>
                      <a:pt x="1614" y="2164"/>
                      <a:pt x="1641" y="2219"/>
                    </a:cubicBezTo>
                    <a:lnTo>
                      <a:pt x="1611" y="2189"/>
                    </a:lnTo>
                    <a:cubicBezTo>
                      <a:pt x="1611" y="2189"/>
                      <a:pt x="1550" y="2219"/>
                      <a:pt x="1520" y="2250"/>
                    </a:cubicBezTo>
                    <a:cubicBezTo>
                      <a:pt x="1489" y="2311"/>
                      <a:pt x="1459" y="2311"/>
                      <a:pt x="1489" y="2341"/>
                    </a:cubicBezTo>
                    <a:cubicBezTo>
                      <a:pt x="1520" y="2371"/>
                      <a:pt x="1550" y="2402"/>
                      <a:pt x="1520" y="2402"/>
                    </a:cubicBezTo>
                    <a:cubicBezTo>
                      <a:pt x="1550" y="2402"/>
                      <a:pt x="1581" y="2402"/>
                      <a:pt x="1581" y="2432"/>
                    </a:cubicBezTo>
                    <a:cubicBezTo>
                      <a:pt x="1581" y="2432"/>
                      <a:pt x="1520" y="2463"/>
                      <a:pt x="1489" y="2463"/>
                    </a:cubicBezTo>
                    <a:cubicBezTo>
                      <a:pt x="1398" y="2463"/>
                      <a:pt x="1337" y="2463"/>
                      <a:pt x="1246" y="2554"/>
                    </a:cubicBezTo>
                    <a:cubicBezTo>
                      <a:pt x="1216" y="2615"/>
                      <a:pt x="1155" y="2675"/>
                      <a:pt x="1125" y="2675"/>
                    </a:cubicBezTo>
                    <a:cubicBezTo>
                      <a:pt x="1094" y="2706"/>
                      <a:pt x="1064" y="2736"/>
                      <a:pt x="1094" y="2767"/>
                    </a:cubicBezTo>
                    <a:lnTo>
                      <a:pt x="1064" y="2797"/>
                    </a:lnTo>
                    <a:cubicBezTo>
                      <a:pt x="1003" y="2797"/>
                      <a:pt x="973" y="2858"/>
                      <a:pt x="1003" y="2858"/>
                    </a:cubicBezTo>
                    <a:cubicBezTo>
                      <a:pt x="1003" y="2919"/>
                      <a:pt x="973" y="2919"/>
                      <a:pt x="942" y="2949"/>
                    </a:cubicBezTo>
                    <a:cubicBezTo>
                      <a:pt x="881" y="2949"/>
                      <a:pt x="881" y="2949"/>
                      <a:pt x="973" y="2979"/>
                    </a:cubicBezTo>
                    <a:cubicBezTo>
                      <a:pt x="982" y="2988"/>
                      <a:pt x="993" y="2992"/>
                      <a:pt x="1005" y="2992"/>
                    </a:cubicBezTo>
                    <a:cubicBezTo>
                      <a:pt x="1033" y="2992"/>
                      <a:pt x="1064" y="2970"/>
                      <a:pt x="1064" y="2949"/>
                    </a:cubicBezTo>
                    <a:lnTo>
                      <a:pt x="1125" y="2888"/>
                    </a:lnTo>
                    <a:lnTo>
                      <a:pt x="1094" y="2979"/>
                    </a:lnTo>
                    <a:cubicBezTo>
                      <a:pt x="1094" y="3010"/>
                      <a:pt x="1064" y="3070"/>
                      <a:pt x="1094" y="3070"/>
                    </a:cubicBezTo>
                    <a:cubicBezTo>
                      <a:pt x="1094" y="3070"/>
                      <a:pt x="1125" y="3101"/>
                      <a:pt x="1125" y="3131"/>
                    </a:cubicBezTo>
                    <a:cubicBezTo>
                      <a:pt x="1125" y="3131"/>
                      <a:pt x="1094" y="3101"/>
                      <a:pt x="1064" y="3070"/>
                    </a:cubicBezTo>
                    <a:cubicBezTo>
                      <a:pt x="1064" y="3040"/>
                      <a:pt x="1033" y="3010"/>
                      <a:pt x="1003" y="3010"/>
                    </a:cubicBezTo>
                    <a:cubicBezTo>
                      <a:pt x="979" y="3002"/>
                      <a:pt x="956" y="2998"/>
                      <a:pt x="938" y="2998"/>
                    </a:cubicBezTo>
                    <a:cubicBezTo>
                      <a:pt x="888" y="2998"/>
                      <a:pt x="867" y="3026"/>
                      <a:pt x="912" y="3070"/>
                    </a:cubicBezTo>
                    <a:cubicBezTo>
                      <a:pt x="881" y="3101"/>
                      <a:pt x="881" y="3101"/>
                      <a:pt x="851" y="3101"/>
                    </a:cubicBezTo>
                    <a:cubicBezTo>
                      <a:pt x="843" y="3093"/>
                      <a:pt x="835" y="3089"/>
                      <a:pt x="828" y="3089"/>
                    </a:cubicBezTo>
                    <a:cubicBezTo>
                      <a:pt x="809" y="3089"/>
                      <a:pt x="798" y="3117"/>
                      <a:pt x="821" y="3162"/>
                    </a:cubicBezTo>
                    <a:cubicBezTo>
                      <a:pt x="881" y="3222"/>
                      <a:pt x="851" y="3222"/>
                      <a:pt x="790" y="3222"/>
                    </a:cubicBezTo>
                    <a:cubicBezTo>
                      <a:pt x="699" y="3222"/>
                      <a:pt x="638" y="3314"/>
                      <a:pt x="669" y="3344"/>
                    </a:cubicBezTo>
                    <a:cubicBezTo>
                      <a:pt x="699" y="3374"/>
                      <a:pt x="669" y="3435"/>
                      <a:pt x="608" y="3435"/>
                    </a:cubicBezTo>
                    <a:cubicBezTo>
                      <a:pt x="578" y="3435"/>
                      <a:pt x="547" y="3466"/>
                      <a:pt x="578" y="3526"/>
                    </a:cubicBezTo>
                    <a:cubicBezTo>
                      <a:pt x="562" y="3511"/>
                      <a:pt x="540" y="3504"/>
                      <a:pt x="524" y="3504"/>
                    </a:cubicBezTo>
                    <a:cubicBezTo>
                      <a:pt x="509" y="3504"/>
                      <a:pt x="502" y="3511"/>
                      <a:pt x="517" y="3526"/>
                    </a:cubicBezTo>
                    <a:cubicBezTo>
                      <a:pt x="517" y="3526"/>
                      <a:pt x="486" y="3557"/>
                      <a:pt x="547" y="3557"/>
                    </a:cubicBezTo>
                    <a:lnTo>
                      <a:pt x="547" y="3648"/>
                    </a:lnTo>
                    <a:cubicBezTo>
                      <a:pt x="557" y="3638"/>
                      <a:pt x="567" y="3634"/>
                      <a:pt x="578" y="3634"/>
                    </a:cubicBezTo>
                    <a:cubicBezTo>
                      <a:pt x="598" y="3634"/>
                      <a:pt x="618" y="3648"/>
                      <a:pt x="638" y="3648"/>
                    </a:cubicBezTo>
                    <a:cubicBezTo>
                      <a:pt x="669" y="3678"/>
                      <a:pt x="578" y="3739"/>
                      <a:pt x="456" y="3739"/>
                    </a:cubicBezTo>
                    <a:lnTo>
                      <a:pt x="365" y="3739"/>
                    </a:lnTo>
                    <a:cubicBezTo>
                      <a:pt x="395" y="3770"/>
                      <a:pt x="426" y="3770"/>
                      <a:pt x="426" y="3770"/>
                    </a:cubicBezTo>
                    <a:cubicBezTo>
                      <a:pt x="404" y="3791"/>
                      <a:pt x="398" y="3813"/>
                      <a:pt x="385" y="3813"/>
                    </a:cubicBezTo>
                    <a:cubicBezTo>
                      <a:pt x="380" y="3813"/>
                      <a:pt x="374" y="3809"/>
                      <a:pt x="365" y="3800"/>
                    </a:cubicBezTo>
                    <a:lnTo>
                      <a:pt x="334" y="3800"/>
                    </a:lnTo>
                    <a:cubicBezTo>
                      <a:pt x="334" y="3800"/>
                      <a:pt x="304" y="3830"/>
                      <a:pt x="334" y="3861"/>
                    </a:cubicBezTo>
                    <a:cubicBezTo>
                      <a:pt x="395" y="3891"/>
                      <a:pt x="395" y="3891"/>
                      <a:pt x="334" y="3891"/>
                    </a:cubicBezTo>
                    <a:cubicBezTo>
                      <a:pt x="274" y="3891"/>
                      <a:pt x="243" y="3891"/>
                      <a:pt x="304" y="3952"/>
                    </a:cubicBezTo>
                    <a:cubicBezTo>
                      <a:pt x="340" y="3988"/>
                      <a:pt x="354" y="4002"/>
                      <a:pt x="342" y="4002"/>
                    </a:cubicBezTo>
                    <a:cubicBezTo>
                      <a:pt x="333" y="4002"/>
                      <a:pt x="311" y="3995"/>
                      <a:pt x="274" y="3982"/>
                    </a:cubicBezTo>
                    <a:cubicBezTo>
                      <a:pt x="263" y="3972"/>
                      <a:pt x="253" y="3969"/>
                      <a:pt x="243" y="3969"/>
                    </a:cubicBezTo>
                    <a:cubicBezTo>
                      <a:pt x="223" y="3969"/>
                      <a:pt x="203" y="3982"/>
                      <a:pt x="182" y="3982"/>
                    </a:cubicBezTo>
                    <a:lnTo>
                      <a:pt x="213" y="4013"/>
                    </a:lnTo>
                    <a:cubicBezTo>
                      <a:pt x="274" y="4043"/>
                      <a:pt x="274" y="4074"/>
                      <a:pt x="213" y="4074"/>
                    </a:cubicBezTo>
                    <a:cubicBezTo>
                      <a:pt x="205" y="4065"/>
                      <a:pt x="199" y="4062"/>
                      <a:pt x="194" y="4062"/>
                    </a:cubicBezTo>
                    <a:cubicBezTo>
                      <a:pt x="182" y="4062"/>
                      <a:pt x="182" y="4090"/>
                      <a:pt x="182" y="4134"/>
                    </a:cubicBezTo>
                    <a:cubicBezTo>
                      <a:pt x="160" y="4179"/>
                      <a:pt x="138" y="4207"/>
                      <a:pt x="116" y="4207"/>
                    </a:cubicBezTo>
                    <a:cubicBezTo>
                      <a:pt x="107" y="4207"/>
                      <a:pt x="99" y="4203"/>
                      <a:pt x="91" y="4195"/>
                    </a:cubicBezTo>
                    <a:cubicBezTo>
                      <a:pt x="66" y="4183"/>
                      <a:pt x="51" y="4175"/>
                      <a:pt x="47" y="4175"/>
                    </a:cubicBezTo>
                    <a:lnTo>
                      <a:pt x="47" y="4175"/>
                    </a:lnTo>
                    <a:cubicBezTo>
                      <a:pt x="41" y="4175"/>
                      <a:pt x="56" y="4190"/>
                      <a:pt x="91" y="4226"/>
                    </a:cubicBezTo>
                    <a:cubicBezTo>
                      <a:pt x="91" y="4256"/>
                      <a:pt x="91" y="4256"/>
                      <a:pt x="30" y="4286"/>
                    </a:cubicBezTo>
                    <a:cubicBezTo>
                      <a:pt x="0" y="4286"/>
                      <a:pt x="0" y="4286"/>
                      <a:pt x="0" y="4317"/>
                    </a:cubicBezTo>
                    <a:cubicBezTo>
                      <a:pt x="61" y="4377"/>
                      <a:pt x="91" y="4377"/>
                      <a:pt x="91" y="4377"/>
                    </a:cubicBezTo>
                    <a:cubicBezTo>
                      <a:pt x="122" y="4347"/>
                      <a:pt x="122" y="4347"/>
                      <a:pt x="152" y="4347"/>
                    </a:cubicBezTo>
                    <a:lnTo>
                      <a:pt x="122" y="4408"/>
                    </a:lnTo>
                    <a:cubicBezTo>
                      <a:pt x="91" y="4438"/>
                      <a:pt x="91" y="4438"/>
                      <a:pt x="91" y="4529"/>
                    </a:cubicBezTo>
                    <a:cubicBezTo>
                      <a:pt x="91" y="4567"/>
                      <a:pt x="114" y="4593"/>
                      <a:pt x="132" y="4593"/>
                    </a:cubicBezTo>
                    <a:cubicBezTo>
                      <a:pt x="143" y="4593"/>
                      <a:pt x="152" y="4583"/>
                      <a:pt x="152" y="4560"/>
                    </a:cubicBezTo>
                    <a:lnTo>
                      <a:pt x="213" y="4560"/>
                    </a:lnTo>
                    <a:cubicBezTo>
                      <a:pt x="231" y="4578"/>
                      <a:pt x="246" y="4585"/>
                      <a:pt x="257" y="4585"/>
                    </a:cubicBezTo>
                    <a:cubicBezTo>
                      <a:pt x="284" y="4585"/>
                      <a:pt x="286" y="4542"/>
                      <a:pt x="243" y="4499"/>
                    </a:cubicBezTo>
                    <a:cubicBezTo>
                      <a:pt x="190" y="4463"/>
                      <a:pt x="168" y="4449"/>
                      <a:pt x="171" y="4449"/>
                    </a:cubicBezTo>
                    <a:lnTo>
                      <a:pt x="171" y="4449"/>
                    </a:lnTo>
                    <a:cubicBezTo>
                      <a:pt x="173" y="4449"/>
                      <a:pt x="188" y="4456"/>
                      <a:pt x="213" y="4469"/>
                    </a:cubicBezTo>
                    <a:cubicBezTo>
                      <a:pt x="233" y="4479"/>
                      <a:pt x="250" y="4482"/>
                      <a:pt x="263" y="4482"/>
                    </a:cubicBezTo>
                    <a:cubicBezTo>
                      <a:pt x="290" y="4482"/>
                      <a:pt x="304" y="4469"/>
                      <a:pt x="304" y="4469"/>
                    </a:cubicBezTo>
                    <a:cubicBezTo>
                      <a:pt x="319" y="4453"/>
                      <a:pt x="327" y="4446"/>
                      <a:pt x="331" y="4446"/>
                    </a:cubicBezTo>
                    <a:cubicBezTo>
                      <a:pt x="334" y="4446"/>
                      <a:pt x="334" y="4453"/>
                      <a:pt x="334" y="4469"/>
                    </a:cubicBezTo>
                    <a:cubicBezTo>
                      <a:pt x="365" y="4469"/>
                      <a:pt x="426" y="4469"/>
                      <a:pt x="426" y="4438"/>
                    </a:cubicBezTo>
                    <a:cubicBezTo>
                      <a:pt x="456" y="4438"/>
                      <a:pt x="456" y="4438"/>
                      <a:pt x="426" y="4408"/>
                    </a:cubicBezTo>
                    <a:cubicBezTo>
                      <a:pt x="395" y="4408"/>
                      <a:pt x="426" y="4377"/>
                      <a:pt x="486" y="4377"/>
                    </a:cubicBezTo>
                    <a:cubicBezTo>
                      <a:pt x="517" y="4377"/>
                      <a:pt x="517" y="4377"/>
                      <a:pt x="486" y="4347"/>
                    </a:cubicBezTo>
                    <a:cubicBezTo>
                      <a:pt x="426" y="4286"/>
                      <a:pt x="456" y="4256"/>
                      <a:pt x="517" y="4256"/>
                    </a:cubicBezTo>
                    <a:lnTo>
                      <a:pt x="547" y="4226"/>
                    </a:lnTo>
                    <a:cubicBezTo>
                      <a:pt x="578" y="4195"/>
                      <a:pt x="547" y="4195"/>
                      <a:pt x="517" y="4165"/>
                    </a:cubicBezTo>
                    <a:cubicBezTo>
                      <a:pt x="456" y="4134"/>
                      <a:pt x="456" y="4134"/>
                      <a:pt x="486" y="4134"/>
                    </a:cubicBezTo>
                    <a:cubicBezTo>
                      <a:pt x="507" y="4124"/>
                      <a:pt x="523" y="4121"/>
                      <a:pt x="537" y="4121"/>
                    </a:cubicBezTo>
                    <a:cubicBezTo>
                      <a:pt x="564" y="4121"/>
                      <a:pt x="578" y="4134"/>
                      <a:pt x="578" y="4134"/>
                    </a:cubicBezTo>
                    <a:cubicBezTo>
                      <a:pt x="586" y="4143"/>
                      <a:pt x="593" y="4147"/>
                      <a:pt x="598" y="4147"/>
                    </a:cubicBezTo>
                    <a:cubicBezTo>
                      <a:pt x="611" y="4147"/>
                      <a:pt x="617" y="4125"/>
                      <a:pt x="638" y="4104"/>
                    </a:cubicBezTo>
                    <a:cubicBezTo>
                      <a:pt x="638" y="4074"/>
                      <a:pt x="669" y="4043"/>
                      <a:pt x="638" y="4013"/>
                    </a:cubicBezTo>
                    <a:lnTo>
                      <a:pt x="638" y="4013"/>
                    </a:lnTo>
                    <a:lnTo>
                      <a:pt x="669" y="4043"/>
                    </a:lnTo>
                    <a:cubicBezTo>
                      <a:pt x="684" y="4028"/>
                      <a:pt x="699" y="4028"/>
                      <a:pt x="707" y="4028"/>
                    </a:cubicBezTo>
                    <a:cubicBezTo>
                      <a:pt x="714" y="4028"/>
                      <a:pt x="714" y="4028"/>
                      <a:pt x="699" y="4013"/>
                    </a:cubicBezTo>
                    <a:cubicBezTo>
                      <a:pt x="699" y="4013"/>
                      <a:pt x="699" y="3982"/>
                      <a:pt x="760" y="3982"/>
                    </a:cubicBezTo>
                    <a:cubicBezTo>
                      <a:pt x="814" y="3955"/>
                      <a:pt x="820" y="3856"/>
                      <a:pt x="735" y="3856"/>
                    </a:cubicBezTo>
                    <a:cubicBezTo>
                      <a:pt x="724" y="3856"/>
                      <a:pt x="712" y="3857"/>
                      <a:pt x="699" y="3861"/>
                    </a:cubicBezTo>
                    <a:lnTo>
                      <a:pt x="730" y="3830"/>
                    </a:lnTo>
                    <a:cubicBezTo>
                      <a:pt x="730" y="3830"/>
                      <a:pt x="730" y="3800"/>
                      <a:pt x="730" y="3800"/>
                    </a:cubicBezTo>
                    <a:cubicBezTo>
                      <a:pt x="699" y="3770"/>
                      <a:pt x="699" y="3770"/>
                      <a:pt x="730" y="3739"/>
                    </a:cubicBezTo>
                    <a:cubicBezTo>
                      <a:pt x="730" y="3739"/>
                      <a:pt x="760" y="3770"/>
                      <a:pt x="790" y="3770"/>
                    </a:cubicBezTo>
                    <a:cubicBezTo>
                      <a:pt x="816" y="3808"/>
                      <a:pt x="841" y="3825"/>
                      <a:pt x="858" y="3825"/>
                    </a:cubicBezTo>
                    <a:cubicBezTo>
                      <a:pt x="874" y="3825"/>
                      <a:pt x="881" y="3809"/>
                      <a:pt x="873" y="3781"/>
                    </a:cubicBezTo>
                    <a:lnTo>
                      <a:pt x="873" y="3781"/>
                    </a:lnTo>
                    <a:cubicBezTo>
                      <a:pt x="873" y="3781"/>
                      <a:pt x="874" y="3782"/>
                      <a:pt x="875" y="3782"/>
                    </a:cubicBezTo>
                    <a:cubicBezTo>
                      <a:pt x="896" y="3782"/>
                      <a:pt x="912" y="3753"/>
                      <a:pt x="912" y="3709"/>
                    </a:cubicBezTo>
                    <a:cubicBezTo>
                      <a:pt x="942" y="3678"/>
                      <a:pt x="881" y="3618"/>
                      <a:pt x="851" y="3587"/>
                    </a:cubicBezTo>
                    <a:cubicBezTo>
                      <a:pt x="851" y="3587"/>
                      <a:pt x="851" y="3557"/>
                      <a:pt x="851" y="3557"/>
                    </a:cubicBezTo>
                    <a:cubicBezTo>
                      <a:pt x="866" y="3542"/>
                      <a:pt x="874" y="3534"/>
                      <a:pt x="881" y="3534"/>
                    </a:cubicBezTo>
                    <a:cubicBezTo>
                      <a:pt x="889" y="3534"/>
                      <a:pt x="897" y="3542"/>
                      <a:pt x="912" y="3557"/>
                    </a:cubicBezTo>
                    <a:cubicBezTo>
                      <a:pt x="920" y="3565"/>
                      <a:pt x="928" y="3569"/>
                      <a:pt x="935" y="3569"/>
                    </a:cubicBezTo>
                    <a:cubicBezTo>
                      <a:pt x="954" y="3569"/>
                      <a:pt x="965" y="3541"/>
                      <a:pt x="942" y="3496"/>
                    </a:cubicBezTo>
                    <a:lnTo>
                      <a:pt x="973" y="3496"/>
                    </a:lnTo>
                    <a:cubicBezTo>
                      <a:pt x="982" y="3505"/>
                      <a:pt x="991" y="3512"/>
                      <a:pt x="1002" y="3512"/>
                    </a:cubicBezTo>
                    <a:cubicBezTo>
                      <a:pt x="1025" y="3512"/>
                      <a:pt x="1052" y="3479"/>
                      <a:pt x="1094" y="3374"/>
                    </a:cubicBezTo>
                    <a:cubicBezTo>
                      <a:pt x="1147" y="3322"/>
                      <a:pt x="1199" y="3247"/>
                      <a:pt x="1232" y="3247"/>
                    </a:cubicBezTo>
                    <a:cubicBezTo>
                      <a:pt x="1237" y="3247"/>
                      <a:pt x="1242" y="3249"/>
                      <a:pt x="1246" y="3253"/>
                    </a:cubicBezTo>
                    <a:cubicBezTo>
                      <a:pt x="1249" y="3256"/>
                      <a:pt x="1252" y="3258"/>
                      <a:pt x="1255" y="3258"/>
                    </a:cubicBezTo>
                    <a:cubicBezTo>
                      <a:pt x="1277" y="3258"/>
                      <a:pt x="1277" y="3152"/>
                      <a:pt x="1277" y="3070"/>
                    </a:cubicBezTo>
                    <a:cubicBezTo>
                      <a:pt x="1277" y="3070"/>
                      <a:pt x="1307" y="3070"/>
                      <a:pt x="1337" y="3010"/>
                    </a:cubicBezTo>
                    <a:cubicBezTo>
                      <a:pt x="1373" y="2974"/>
                      <a:pt x="1388" y="2959"/>
                      <a:pt x="1400" y="2959"/>
                    </a:cubicBezTo>
                    <a:cubicBezTo>
                      <a:pt x="1409" y="2959"/>
                      <a:pt x="1416" y="2967"/>
                      <a:pt x="1429" y="2979"/>
                    </a:cubicBezTo>
                    <a:cubicBezTo>
                      <a:pt x="1442" y="3007"/>
                      <a:pt x="1450" y="3022"/>
                      <a:pt x="1451" y="3022"/>
                    </a:cubicBezTo>
                    <a:cubicBezTo>
                      <a:pt x="1453" y="3022"/>
                      <a:pt x="1445" y="2999"/>
                      <a:pt x="1429" y="2949"/>
                    </a:cubicBezTo>
                    <a:cubicBezTo>
                      <a:pt x="1406" y="2904"/>
                      <a:pt x="1449" y="2876"/>
                      <a:pt x="1498" y="2876"/>
                    </a:cubicBezTo>
                    <a:cubicBezTo>
                      <a:pt x="1515" y="2876"/>
                      <a:pt x="1534" y="2880"/>
                      <a:pt x="1550" y="2888"/>
                    </a:cubicBezTo>
                    <a:cubicBezTo>
                      <a:pt x="1550" y="2897"/>
                      <a:pt x="1553" y="2901"/>
                      <a:pt x="1557" y="2901"/>
                    </a:cubicBezTo>
                    <a:cubicBezTo>
                      <a:pt x="1568" y="2901"/>
                      <a:pt x="1589" y="2879"/>
                      <a:pt x="1611" y="2858"/>
                    </a:cubicBezTo>
                    <a:cubicBezTo>
                      <a:pt x="1611" y="2797"/>
                      <a:pt x="1641" y="2767"/>
                      <a:pt x="1672" y="2706"/>
                    </a:cubicBezTo>
                    <a:cubicBezTo>
                      <a:pt x="1706" y="2672"/>
                      <a:pt x="1721" y="2657"/>
                      <a:pt x="1717" y="2645"/>
                    </a:cubicBezTo>
                    <a:lnTo>
                      <a:pt x="1717" y="2645"/>
                    </a:lnTo>
                    <a:cubicBezTo>
                      <a:pt x="1742" y="2643"/>
                      <a:pt x="1768" y="2635"/>
                      <a:pt x="1793" y="2584"/>
                    </a:cubicBezTo>
                    <a:cubicBezTo>
                      <a:pt x="1824" y="2584"/>
                      <a:pt x="1793" y="2523"/>
                      <a:pt x="1793" y="2523"/>
                    </a:cubicBezTo>
                    <a:cubicBezTo>
                      <a:pt x="1793" y="2514"/>
                      <a:pt x="1791" y="2511"/>
                      <a:pt x="1787" y="2511"/>
                    </a:cubicBezTo>
                    <a:cubicBezTo>
                      <a:pt x="1778" y="2511"/>
                      <a:pt x="1763" y="2532"/>
                      <a:pt x="1763" y="2554"/>
                    </a:cubicBezTo>
                    <a:cubicBezTo>
                      <a:pt x="1685" y="2554"/>
                      <a:pt x="1696" y="2598"/>
                      <a:pt x="1701" y="2630"/>
                    </a:cubicBezTo>
                    <a:lnTo>
                      <a:pt x="1701" y="2630"/>
                    </a:lnTo>
                    <a:cubicBezTo>
                      <a:pt x="1693" y="2625"/>
                      <a:pt x="1684" y="2621"/>
                      <a:pt x="1672" y="2615"/>
                    </a:cubicBezTo>
                    <a:cubicBezTo>
                      <a:pt x="1641" y="2554"/>
                      <a:pt x="1641" y="2554"/>
                      <a:pt x="1672" y="2493"/>
                    </a:cubicBezTo>
                    <a:cubicBezTo>
                      <a:pt x="1692" y="2493"/>
                      <a:pt x="1712" y="2479"/>
                      <a:pt x="1724" y="2479"/>
                    </a:cubicBezTo>
                    <a:cubicBezTo>
                      <a:pt x="1729" y="2479"/>
                      <a:pt x="1733" y="2483"/>
                      <a:pt x="1733" y="2493"/>
                    </a:cubicBezTo>
                    <a:cubicBezTo>
                      <a:pt x="1733" y="2493"/>
                      <a:pt x="1793" y="2493"/>
                      <a:pt x="1793" y="2463"/>
                    </a:cubicBezTo>
                    <a:cubicBezTo>
                      <a:pt x="1814" y="2463"/>
                      <a:pt x="1834" y="2449"/>
                      <a:pt x="1845" y="2449"/>
                    </a:cubicBezTo>
                    <a:cubicBezTo>
                      <a:pt x="1851" y="2449"/>
                      <a:pt x="1854" y="2452"/>
                      <a:pt x="1854" y="2463"/>
                    </a:cubicBezTo>
                    <a:cubicBezTo>
                      <a:pt x="1854" y="2463"/>
                      <a:pt x="1915" y="2463"/>
                      <a:pt x="1945" y="2402"/>
                    </a:cubicBezTo>
                    <a:cubicBezTo>
                      <a:pt x="1976" y="2371"/>
                      <a:pt x="2037" y="2341"/>
                      <a:pt x="2037" y="2341"/>
                    </a:cubicBezTo>
                    <a:cubicBezTo>
                      <a:pt x="2067" y="2341"/>
                      <a:pt x="2067" y="2341"/>
                      <a:pt x="2037" y="2311"/>
                    </a:cubicBezTo>
                    <a:cubicBezTo>
                      <a:pt x="2006" y="2280"/>
                      <a:pt x="2006" y="2250"/>
                      <a:pt x="2128" y="2189"/>
                    </a:cubicBezTo>
                    <a:cubicBezTo>
                      <a:pt x="2158" y="2159"/>
                      <a:pt x="2219" y="2098"/>
                      <a:pt x="2188" y="2067"/>
                    </a:cubicBezTo>
                    <a:cubicBezTo>
                      <a:pt x="2204" y="2052"/>
                      <a:pt x="2211" y="2045"/>
                      <a:pt x="2215" y="2045"/>
                    </a:cubicBezTo>
                    <a:cubicBezTo>
                      <a:pt x="2219" y="2045"/>
                      <a:pt x="2219" y="2052"/>
                      <a:pt x="2219" y="2067"/>
                    </a:cubicBezTo>
                    <a:cubicBezTo>
                      <a:pt x="2240" y="2089"/>
                      <a:pt x="2258" y="2099"/>
                      <a:pt x="2272" y="2099"/>
                    </a:cubicBezTo>
                    <a:cubicBezTo>
                      <a:pt x="2297" y="2099"/>
                      <a:pt x="2310" y="2066"/>
                      <a:pt x="2310" y="2007"/>
                    </a:cubicBezTo>
                    <a:cubicBezTo>
                      <a:pt x="2280" y="1976"/>
                      <a:pt x="2310" y="1946"/>
                      <a:pt x="2340" y="1946"/>
                    </a:cubicBezTo>
                    <a:cubicBezTo>
                      <a:pt x="2340" y="1946"/>
                      <a:pt x="2371" y="1946"/>
                      <a:pt x="2371" y="1885"/>
                    </a:cubicBezTo>
                    <a:cubicBezTo>
                      <a:pt x="2371" y="1855"/>
                      <a:pt x="2371" y="1855"/>
                      <a:pt x="2432" y="1855"/>
                    </a:cubicBezTo>
                    <a:cubicBezTo>
                      <a:pt x="2462" y="1855"/>
                      <a:pt x="2462" y="1855"/>
                      <a:pt x="2492" y="1824"/>
                    </a:cubicBezTo>
                    <a:cubicBezTo>
                      <a:pt x="2523" y="1763"/>
                      <a:pt x="2766" y="1581"/>
                      <a:pt x="2796" y="1581"/>
                    </a:cubicBezTo>
                    <a:cubicBezTo>
                      <a:pt x="2796" y="1551"/>
                      <a:pt x="2796" y="1551"/>
                      <a:pt x="2827" y="1520"/>
                    </a:cubicBezTo>
                    <a:cubicBezTo>
                      <a:pt x="2843" y="1528"/>
                      <a:pt x="2855" y="1532"/>
                      <a:pt x="2863" y="1532"/>
                    </a:cubicBezTo>
                    <a:cubicBezTo>
                      <a:pt x="2883" y="1532"/>
                      <a:pt x="2871" y="1504"/>
                      <a:pt x="2827" y="1460"/>
                    </a:cubicBezTo>
                    <a:lnTo>
                      <a:pt x="2827" y="1490"/>
                    </a:lnTo>
                    <a:lnTo>
                      <a:pt x="2796" y="1490"/>
                    </a:lnTo>
                    <a:cubicBezTo>
                      <a:pt x="2778" y="1452"/>
                      <a:pt x="2794" y="1426"/>
                      <a:pt x="2823" y="1426"/>
                    </a:cubicBezTo>
                    <a:cubicBezTo>
                      <a:pt x="2841" y="1426"/>
                      <a:pt x="2864" y="1436"/>
                      <a:pt x="2888" y="1460"/>
                    </a:cubicBezTo>
                    <a:cubicBezTo>
                      <a:pt x="2915" y="1487"/>
                      <a:pt x="2930" y="1502"/>
                      <a:pt x="2935" y="1502"/>
                    </a:cubicBezTo>
                    <a:cubicBezTo>
                      <a:pt x="2942" y="1502"/>
                      <a:pt x="2935" y="1479"/>
                      <a:pt x="2918" y="1429"/>
                    </a:cubicBezTo>
                    <a:cubicBezTo>
                      <a:pt x="2918" y="1392"/>
                      <a:pt x="2918" y="1366"/>
                      <a:pt x="2940" y="1366"/>
                    </a:cubicBezTo>
                    <a:cubicBezTo>
                      <a:pt x="2953" y="1366"/>
                      <a:pt x="2974" y="1376"/>
                      <a:pt x="3009" y="1399"/>
                    </a:cubicBezTo>
                    <a:cubicBezTo>
                      <a:pt x="3022" y="1411"/>
                      <a:pt x="3029" y="1419"/>
                      <a:pt x="3031" y="1419"/>
                    </a:cubicBezTo>
                    <a:cubicBezTo>
                      <a:pt x="3034" y="1419"/>
                      <a:pt x="3027" y="1404"/>
                      <a:pt x="3009" y="1368"/>
                    </a:cubicBezTo>
                    <a:cubicBezTo>
                      <a:pt x="2990" y="1272"/>
                      <a:pt x="3007" y="1212"/>
                      <a:pt x="3038" y="1212"/>
                    </a:cubicBezTo>
                    <a:cubicBezTo>
                      <a:pt x="3056" y="1212"/>
                      <a:pt x="3078" y="1233"/>
                      <a:pt x="3100" y="1277"/>
                    </a:cubicBezTo>
                    <a:cubicBezTo>
                      <a:pt x="3143" y="1299"/>
                      <a:pt x="3171" y="1320"/>
                      <a:pt x="3194" y="1320"/>
                    </a:cubicBezTo>
                    <a:cubicBezTo>
                      <a:pt x="3204" y="1320"/>
                      <a:pt x="3213" y="1316"/>
                      <a:pt x="3222" y="1308"/>
                    </a:cubicBezTo>
                    <a:cubicBezTo>
                      <a:pt x="3252" y="1308"/>
                      <a:pt x="3222" y="1277"/>
                      <a:pt x="3192" y="1247"/>
                    </a:cubicBezTo>
                    <a:cubicBezTo>
                      <a:pt x="3149" y="1225"/>
                      <a:pt x="3151" y="1204"/>
                      <a:pt x="3189" y="1204"/>
                    </a:cubicBezTo>
                    <a:cubicBezTo>
                      <a:pt x="3204" y="1204"/>
                      <a:pt x="3226" y="1207"/>
                      <a:pt x="3252" y="1216"/>
                    </a:cubicBezTo>
                    <a:cubicBezTo>
                      <a:pt x="3283" y="1224"/>
                      <a:pt x="3307" y="1228"/>
                      <a:pt x="3328" y="1228"/>
                    </a:cubicBezTo>
                    <a:cubicBezTo>
                      <a:pt x="3391" y="1228"/>
                      <a:pt x="3420" y="1194"/>
                      <a:pt x="3465" y="1125"/>
                    </a:cubicBezTo>
                    <a:cubicBezTo>
                      <a:pt x="3502" y="1052"/>
                      <a:pt x="3539" y="1011"/>
                      <a:pt x="3555" y="1011"/>
                    </a:cubicBezTo>
                    <a:cubicBezTo>
                      <a:pt x="3566" y="1011"/>
                      <a:pt x="3568" y="1028"/>
                      <a:pt x="3556" y="1064"/>
                    </a:cubicBezTo>
                    <a:cubicBezTo>
                      <a:pt x="3540" y="1115"/>
                      <a:pt x="3532" y="1137"/>
                      <a:pt x="3534" y="1137"/>
                    </a:cubicBezTo>
                    <a:cubicBezTo>
                      <a:pt x="3535" y="1137"/>
                      <a:pt x="3543" y="1122"/>
                      <a:pt x="3556" y="1095"/>
                    </a:cubicBezTo>
                    <a:cubicBezTo>
                      <a:pt x="3617" y="1095"/>
                      <a:pt x="3678" y="1064"/>
                      <a:pt x="3678" y="1034"/>
                    </a:cubicBezTo>
                    <a:cubicBezTo>
                      <a:pt x="3708" y="1034"/>
                      <a:pt x="3708" y="1004"/>
                      <a:pt x="3708" y="973"/>
                    </a:cubicBezTo>
                    <a:cubicBezTo>
                      <a:pt x="3733" y="986"/>
                      <a:pt x="3759" y="993"/>
                      <a:pt x="3780" y="993"/>
                    </a:cubicBezTo>
                    <a:cubicBezTo>
                      <a:pt x="3807" y="993"/>
                      <a:pt x="3827" y="981"/>
                      <a:pt x="3829" y="951"/>
                    </a:cubicBezTo>
                    <a:lnTo>
                      <a:pt x="3829" y="951"/>
                    </a:lnTo>
                    <a:cubicBezTo>
                      <a:pt x="3826" y="954"/>
                      <a:pt x="3823" y="955"/>
                      <a:pt x="3820" y="955"/>
                    </a:cubicBezTo>
                    <a:cubicBezTo>
                      <a:pt x="3815" y="955"/>
                      <a:pt x="3808" y="952"/>
                      <a:pt x="3799" y="943"/>
                    </a:cubicBezTo>
                    <a:cubicBezTo>
                      <a:pt x="3769" y="943"/>
                      <a:pt x="3799" y="912"/>
                      <a:pt x="3830" y="882"/>
                    </a:cubicBezTo>
                    <a:lnTo>
                      <a:pt x="3860" y="912"/>
                    </a:lnTo>
                    <a:cubicBezTo>
                      <a:pt x="3854" y="918"/>
                      <a:pt x="3850" y="924"/>
                      <a:pt x="3846" y="929"/>
                    </a:cubicBezTo>
                    <a:lnTo>
                      <a:pt x="3846" y="929"/>
                    </a:lnTo>
                    <a:cubicBezTo>
                      <a:pt x="3870" y="912"/>
                      <a:pt x="3891" y="912"/>
                      <a:pt x="3891" y="912"/>
                    </a:cubicBezTo>
                    <a:cubicBezTo>
                      <a:pt x="3921" y="912"/>
                      <a:pt x="3921" y="912"/>
                      <a:pt x="3921" y="852"/>
                    </a:cubicBezTo>
                    <a:cubicBezTo>
                      <a:pt x="3931" y="841"/>
                      <a:pt x="3941" y="838"/>
                      <a:pt x="3951" y="838"/>
                    </a:cubicBezTo>
                    <a:cubicBezTo>
                      <a:pt x="3972" y="838"/>
                      <a:pt x="3992" y="852"/>
                      <a:pt x="4012" y="852"/>
                    </a:cubicBezTo>
                    <a:cubicBezTo>
                      <a:pt x="4055" y="873"/>
                      <a:pt x="4083" y="895"/>
                      <a:pt x="4085" y="895"/>
                    </a:cubicBezTo>
                    <a:cubicBezTo>
                      <a:pt x="4086" y="895"/>
                      <a:pt x="4082" y="891"/>
                      <a:pt x="4073" y="882"/>
                    </a:cubicBezTo>
                    <a:cubicBezTo>
                      <a:pt x="4073" y="852"/>
                      <a:pt x="4103" y="791"/>
                      <a:pt x="4134" y="730"/>
                    </a:cubicBezTo>
                    <a:cubicBezTo>
                      <a:pt x="4134" y="721"/>
                      <a:pt x="4139" y="717"/>
                      <a:pt x="4146" y="717"/>
                    </a:cubicBezTo>
                    <a:cubicBezTo>
                      <a:pt x="4162" y="717"/>
                      <a:pt x="4186" y="739"/>
                      <a:pt x="4164" y="760"/>
                    </a:cubicBezTo>
                    <a:cubicBezTo>
                      <a:pt x="4164" y="791"/>
                      <a:pt x="4164" y="791"/>
                      <a:pt x="4255" y="821"/>
                    </a:cubicBezTo>
                    <a:cubicBezTo>
                      <a:pt x="4255" y="791"/>
                      <a:pt x="4316" y="791"/>
                      <a:pt x="4316" y="760"/>
                    </a:cubicBezTo>
                    <a:cubicBezTo>
                      <a:pt x="4292" y="736"/>
                      <a:pt x="4406" y="691"/>
                      <a:pt x="4467" y="691"/>
                    </a:cubicBezTo>
                    <a:cubicBezTo>
                      <a:pt x="4481" y="691"/>
                      <a:pt x="4493" y="694"/>
                      <a:pt x="4499" y="700"/>
                    </a:cubicBezTo>
                    <a:lnTo>
                      <a:pt x="4559" y="700"/>
                    </a:lnTo>
                    <a:cubicBezTo>
                      <a:pt x="4590" y="669"/>
                      <a:pt x="4590" y="639"/>
                      <a:pt x="4620" y="639"/>
                    </a:cubicBezTo>
                    <a:cubicBezTo>
                      <a:pt x="4620" y="639"/>
                      <a:pt x="4651" y="639"/>
                      <a:pt x="4681" y="578"/>
                    </a:cubicBezTo>
                    <a:cubicBezTo>
                      <a:pt x="4681" y="578"/>
                      <a:pt x="4711" y="578"/>
                      <a:pt x="4742" y="608"/>
                    </a:cubicBezTo>
                    <a:cubicBezTo>
                      <a:pt x="4742" y="596"/>
                      <a:pt x="4742" y="585"/>
                      <a:pt x="4742" y="578"/>
                    </a:cubicBezTo>
                    <a:lnTo>
                      <a:pt x="4742" y="578"/>
                    </a:lnTo>
                    <a:cubicBezTo>
                      <a:pt x="4742" y="578"/>
                      <a:pt x="4742" y="578"/>
                      <a:pt x="4742" y="578"/>
                    </a:cubicBezTo>
                    <a:cubicBezTo>
                      <a:pt x="4711" y="578"/>
                      <a:pt x="4681" y="548"/>
                      <a:pt x="4681" y="548"/>
                    </a:cubicBezTo>
                    <a:cubicBezTo>
                      <a:pt x="4681" y="517"/>
                      <a:pt x="4681" y="517"/>
                      <a:pt x="4681" y="517"/>
                    </a:cubicBezTo>
                    <a:cubicBezTo>
                      <a:pt x="4696" y="517"/>
                      <a:pt x="4711" y="510"/>
                      <a:pt x="4723" y="510"/>
                    </a:cubicBezTo>
                    <a:cubicBezTo>
                      <a:pt x="4734" y="510"/>
                      <a:pt x="4742" y="517"/>
                      <a:pt x="4742" y="548"/>
                    </a:cubicBezTo>
                    <a:cubicBezTo>
                      <a:pt x="4742" y="548"/>
                      <a:pt x="4759" y="565"/>
                      <a:pt x="4754" y="574"/>
                    </a:cubicBezTo>
                    <a:lnTo>
                      <a:pt x="4754" y="574"/>
                    </a:lnTo>
                    <a:cubicBezTo>
                      <a:pt x="4750" y="566"/>
                      <a:pt x="4747" y="563"/>
                      <a:pt x="4746" y="563"/>
                    </a:cubicBezTo>
                    <a:cubicBezTo>
                      <a:pt x="4743" y="563"/>
                      <a:pt x="4742" y="568"/>
                      <a:pt x="4742" y="578"/>
                    </a:cubicBezTo>
                    <a:lnTo>
                      <a:pt x="4742" y="578"/>
                    </a:lnTo>
                    <a:cubicBezTo>
                      <a:pt x="4749" y="578"/>
                      <a:pt x="4753" y="576"/>
                      <a:pt x="4754" y="574"/>
                    </a:cubicBezTo>
                    <a:lnTo>
                      <a:pt x="4754" y="574"/>
                    </a:lnTo>
                    <a:cubicBezTo>
                      <a:pt x="4759" y="581"/>
                      <a:pt x="4764" y="593"/>
                      <a:pt x="4772" y="608"/>
                    </a:cubicBezTo>
                    <a:cubicBezTo>
                      <a:pt x="4787" y="639"/>
                      <a:pt x="4795" y="654"/>
                      <a:pt x="4799" y="654"/>
                    </a:cubicBezTo>
                    <a:cubicBezTo>
                      <a:pt x="4803" y="654"/>
                      <a:pt x="4803" y="639"/>
                      <a:pt x="4803" y="608"/>
                    </a:cubicBezTo>
                    <a:cubicBezTo>
                      <a:pt x="4820" y="573"/>
                      <a:pt x="4828" y="558"/>
                      <a:pt x="4837" y="558"/>
                    </a:cubicBezTo>
                    <a:cubicBezTo>
                      <a:pt x="4843" y="558"/>
                      <a:pt x="4851" y="565"/>
                      <a:pt x="4863" y="578"/>
                    </a:cubicBezTo>
                    <a:cubicBezTo>
                      <a:pt x="4863" y="604"/>
                      <a:pt x="4869" y="613"/>
                      <a:pt x="4875" y="613"/>
                    </a:cubicBezTo>
                    <a:cubicBezTo>
                      <a:pt x="4884" y="613"/>
                      <a:pt x="4894" y="596"/>
                      <a:pt x="4894" y="578"/>
                    </a:cubicBezTo>
                    <a:cubicBezTo>
                      <a:pt x="4894" y="540"/>
                      <a:pt x="4930" y="501"/>
                      <a:pt x="4957" y="501"/>
                    </a:cubicBezTo>
                    <a:cubicBezTo>
                      <a:pt x="4973" y="501"/>
                      <a:pt x="4985" y="514"/>
                      <a:pt x="4985" y="548"/>
                    </a:cubicBezTo>
                    <a:cubicBezTo>
                      <a:pt x="4985" y="548"/>
                      <a:pt x="5015" y="517"/>
                      <a:pt x="5046" y="487"/>
                    </a:cubicBezTo>
                    <a:cubicBezTo>
                      <a:pt x="5046" y="456"/>
                      <a:pt x="5046" y="441"/>
                      <a:pt x="5049" y="441"/>
                    </a:cubicBezTo>
                    <a:cubicBezTo>
                      <a:pt x="5053" y="441"/>
                      <a:pt x="5061" y="456"/>
                      <a:pt x="5076" y="487"/>
                    </a:cubicBezTo>
                    <a:cubicBezTo>
                      <a:pt x="5091" y="517"/>
                      <a:pt x="5106" y="532"/>
                      <a:pt x="5118" y="532"/>
                    </a:cubicBezTo>
                    <a:cubicBezTo>
                      <a:pt x="5129" y="532"/>
                      <a:pt x="5137" y="517"/>
                      <a:pt x="5137" y="487"/>
                    </a:cubicBezTo>
                    <a:cubicBezTo>
                      <a:pt x="5137" y="487"/>
                      <a:pt x="5150" y="473"/>
                      <a:pt x="5168" y="473"/>
                    </a:cubicBezTo>
                    <a:cubicBezTo>
                      <a:pt x="5177" y="473"/>
                      <a:pt x="5188" y="477"/>
                      <a:pt x="5198" y="487"/>
                    </a:cubicBezTo>
                    <a:cubicBezTo>
                      <a:pt x="5167" y="426"/>
                      <a:pt x="5167" y="426"/>
                      <a:pt x="5228" y="426"/>
                    </a:cubicBezTo>
                    <a:cubicBezTo>
                      <a:pt x="5258" y="426"/>
                      <a:pt x="5258" y="456"/>
                      <a:pt x="5258" y="456"/>
                    </a:cubicBezTo>
                    <a:cubicBezTo>
                      <a:pt x="5258" y="487"/>
                      <a:pt x="5251" y="494"/>
                      <a:pt x="5239" y="494"/>
                    </a:cubicBezTo>
                    <a:cubicBezTo>
                      <a:pt x="5228" y="494"/>
                      <a:pt x="5213" y="487"/>
                      <a:pt x="5198" y="487"/>
                    </a:cubicBezTo>
                    <a:cubicBezTo>
                      <a:pt x="5223" y="499"/>
                      <a:pt x="5269" y="507"/>
                      <a:pt x="5312" y="507"/>
                    </a:cubicBezTo>
                    <a:cubicBezTo>
                      <a:pt x="5373" y="507"/>
                      <a:pt x="5428" y="492"/>
                      <a:pt x="5410" y="456"/>
                    </a:cubicBezTo>
                    <a:lnTo>
                      <a:pt x="5471" y="456"/>
                    </a:lnTo>
                    <a:cubicBezTo>
                      <a:pt x="5502" y="472"/>
                      <a:pt x="5517" y="479"/>
                      <a:pt x="5528" y="479"/>
                    </a:cubicBezTo>
                    <a:cubicBezTo>
                      <a:pt x="5540" y="479"/>
                      <a:pt x="5547" y="472"/>
                      <a:pt x="5562" y="456"/>
                    </a:cubicBezTo>
                    <a:lnTo>
                      <a:pt x="5593" y="426"/>
                    </a:lnTo>
                    <a:cubicBezTo>
                      <a:pt x="5593" y="456"/>
                      <a:pt x="5623" y="487"/>
                      <a:pt x="5654" y="487"/>
                    </a:cubicBezTo>
                    <a:cubicBezTo>
                      <a:pt x="5684" y="487"/>
                      <a:pt x="5684" y="487"/>
                      <a:pt x="5684" y="456"/>
                    </a:cubicBezTo>
                    <a:cubicBezTo>
                      <a:pt x="5654" y="426"/>
                      <a:pt x="5684" y="426"/>
                      <a:pt x="5714" y="426"/>
                    </a:cubicBezTo>
                    <a:cubicBezTo>
                      <a:pt x="5714" y="426"/>
                      <a:pt x="5684" y="396"/>
                      <a:pt x="5684" y="365"/>
                    </a:cubicBezTo>
                    <a:cubicBezTo>
                      <a:pt x="5684" y="353"/>
                      <a:pt x="5689" y="345"/>
                      <a:pt x="5697" y="345"/>
                    </a:cubicBezTo>
                    <a:cubicBezTo>
                      <a:pt x="5709" y="345"/>
                      <a:pt x="5727" y="360"/>
                      <a:pt x="5745" y="396"/>
                    </a:cubicBezTo>
                    <a:cubicBezTo>
                      <a:pt x="5745" y="426"/>
                      <a:pt x="5745" y="426"/>
                      <a:pt x="5714" y="426"/>
                    </a:cubicBezTo>
                    <a:cubicBezTo>
                      <a:pt x="5745" y="426"/>
                      <a:pt x="5775" y="487"/>
                      <a:pt x="5775" y="517"/>
                    </a:cubicBezTo>
                    <a:lnTo>
                      <a:pt x="5806" y="517"/>
                    </a:lnTo>
                    <a:cubicBezTo>
                      <a:pt x="5806" y="472"/>
                      <a:pt x="5813" y="456"/>
                      <a:pt x="5821" y="456"/>
                    </a:cubicBezTo>
                    <a:cubicBezTo>
                      <a:pt x="5828" y="456"/>
                      <a:pt x="5836" y="472"/>
                      <a:pt x="5836" y="487"/>
                    </a:cubicBezTo>
                    <a:cubicBezTo>
                      <a:pt x="5866" y="517"/>
                      <a:pt x="5897" y="517"/>
                      <a:pt x="5897" y="517"/>
                    </a:cubicBezTo>
                    <a:cubicBezTo>
                      <a:pt x="5907" y="507"/>
                      <a:pt x="5914" y="504"/>
                      <a:pt x="5917" y="504"/>
                    </a:cubicBezTo>
                    <a:cubicBezTo>
                      <a:pt x="5924" y="504"/>
                      <a:pt x="5917" y="517"/>
                      <a:pt x="5897" y="517"/>
                    </a:cubicBezTo>
                    <a:lnTo>
                      <a:pt x="5897" y="548"/>
                    </a:lnTo>
                    <a:cubicBezTo>
                      <a:pt x="5906" y="557"/>
                      <a:pt x="5912" y="560"/>
                      <a:pt x="5916" y="560"/>
                    </a:cubicBezTo>
                    <a:cubicBezTo>
                      <a:pt x="5927" y="560"/>
                      <a:pt x="5927" y="539"/>
                      <a:pt x="5927" y="517"/>
                    </a:cubicBezTo>
                    <a:lnTo>
                      <a:pt x="5988" y="517"/>
                    </a:lnTo>
                    <a:cubicBezTo>
                      <a:pt x="6003" y="517"/>
                      <a:pt x="6018" y="525"/>
                      <a:pt x="6026" y="525"/>
                    </a:cubicBezTo>
                    <a:cubicBezTo>
                      <a:pt x="6034" y="525"/>
                      <a:pt x="6034" y="517"/>
                      <a:pt x="6018" y="487"/>
                    </a:cubicBezTo>
                    <a:cubicBezTo>
                      <a:pt x="6018" y="456"/>
                      <a:pt x="6018" y="426"/>
                      <a:pt x="6049" y="426"/>
                    </a:cubicBezTo>
                    <a:cubicBezTo>
                      <a:pt x="6049" y="416"/>
                      <a:pt x="6052" y="413"/>
                      <a:pt x="6056" y="413"/>
                    </a:cubicBezTo>
                    <a:cubicBezTo>
                      <a:pt x="6062" y="413"/>
                      <a:pt x="6069" y="426"/>
                      <a:pt x="6049" y="426"/>
                    </a:cubicBezTo>
                    <a:cubicBezTo>
                      <a:pt x="6049" y="456"/>
                      <a:pt x="6049" y="487"/>
                      <a:pt x="6079" y="517"/>
                    </a:cubicBezTo>
                    <a:cubicBezTo>
                      <a:pt x="6110" y="517"/>
                      <a:pt x="6110" y="548"/>
                      <a:pt x="6110" y="548"/>
                    </a:cubicBezTo>
                    <a:cubicBezTo>
                      <a:pt x="6084" y="573"/>
                      <a:pt x="6091" y="583"/>
                      <a:pt x="6110" y="583"/>
                    </a:cubicBezTo>
                    <a:cubicBezTo>
                      <a:pt x="6135" y="583"/>
                      <a:pt x="6183" y="565"/>
                      <a:pt x="6201" y="548"/>
                    </a:cubicBezTo>
                    <a:cubicBezTo>
                      <a:pt x="6236" y="524"/>
                      <a:pt x="6257" y="515"/>
                      <a:pt x="6270" y="515"/>
                    </a:cubicBezTo>
                    <a:cubicBezTo>
                      <a:pt x="6292" y="515"/>
                      <a:pt x="6292" y="540"/>
                      <a:pt x="6292" y="578"/>
                    </a:cubicBezTo>
                    <a:cubicBezTo>
                      <a:pt x="6292" y="595"/>
                      <a:pt x="6297" y="603"/>
                      <a:pt x="6304" y="603"/>
                    </a:cubicBezTo>
                    <a:cubicBezTo>
                      <a:pt x="6323" y="603"/>
                      <a:pt x="6361" y="553"/>
                      <a:pt x="6383" y="487"/>
                    </a:cubicBezTo>
                    <a:lnTo>
                      <a:pt x="6444" y="396"/>
                    </a:lnTo>
                    <a:lnTo>
                      <a:pt x="6413" y="487"/>
                    </a:lnTo>
                    <a:cubicBezTo>
                      <a:pt x="6413" y="580"/>
                      <a:pt x="6413" y="616"/>
                      <a:pt x="6434" y="616"/>
                    </a:cubicBezTo>
                    <a:cubicBezTo>
                      <a:pt x="6448" y="616"/>
                      <a:pt x="6469" y="602"/>
                      <a:pt x="6505" y="578"/>
                    </a:cubicBezTo>
                    <a:cubicBezTo>
                      <a:pt x="6596" y="578"/>
                      <a:pt x="6596" y="578"/>
                      <a:pt x="6565" y="608"/>
                    </a:cubicBezTo>
                    <a:cubicBezTo>
                      <a:pt x="6565" y="639"/>
                      <a:pt x="6596" y="639"/>
                      <a:pt x="6657" y="669"/>
                    </a:cubicBezTo>
                    <a:cubicBezTo>
                      <a:pt x="6702" y="684"/>
                      <a:pt x="6733" y="692"/>
                      <a:pt x="6752" y="692"/>
                    </a:cubicBezTo>
                    <a:cubicBezTo>
                      <a:pt x="6771" y="692"/>
                      <a:pt x="6778" y="684"/>
                      <a:pt x="6778" y="669"/>
                    </a:cubicBezTo>
                    <a:cubicBezTo>
                      <a:pt x="6778" y="669"/>
                      <a:pt x="6809" y="669"/>
                      <a:pt x="6839" y="700"/>
                    </a:cubicBezTo>
                    <a:cubicBezTo>
                      <a:pt x="6839" y="727"/>
                      <a:pt x="6851" y="742"/>
                      <a:pt x="6865" y="742"/>
                    </a:cubicBezTo>
                    <a:cubicBezTo>
                      <a:pt x="6881" y="742"/>
                      <a:pt x="6900" y="719"/>
                      <a:pt x="6900" y="669"/>
                    </a:cubicBezTo>
                    <a:lnTo>
                      <a:pt x="6961" y="700"/>
                    </a:lnTo>
                    <a:lnTo>
                      <a:pt x="6930" y="730"/>
                    </a:lnTo>
                    <a:cubicBezTo>
                      <a:pt x="6930" y="760"/>
                      <a:pt x="6991" y="791"/>
                      <a:pt x="7173" y="882"/>
                    </a:cubicBezTo>
                    <a:cubicBezTo>
                      <a:pt x="7336" y="963"/>
                      <a:pt x="7390" y="1004"/>
                      <a:pt x="7417" y="1004"/>
                    </a:cubicBezTo>
                    <a:cubicBezTo>
                      <a:pt x="7430" y="1004"/>
                      <a:pt x="7437" y="993"/>
                      <a:pt x="7447" y="973"/>
                    </a:cubicBezTo>
                    <a:cubicBezTo>
                      <a:pt x="7472" y="961"/>
                      <a:pt x="7492" y="953"/>
                      <a:pt x="7505" y="953"/>
                    </a:cubicBezTo>
                    <a:cubicBezTo>
                      <a:pt x="7522" y="953"/>
                      <a:pt x="7526" y="968"/>
                      <a:pt x="7508" y="1004"/>
                    </a:cubicBezTo>
                    <a:cubicBezTo>
                      <a:pt x="7477" y="1034"/>
                      <a:pt x="7477" y="1064"/>
                      <a:pt x="7508" y="1064"/>
                    </a:cubicBezTo>
                    <a:cubicBezTo>
                      <a:pt x="7508" y="1064"/>
                      <a:pt x="7569" y="1095"/>
                      <a:pt x="7569" y="1125"/>
                    </a:cubicBezTo>
                    <a:cubicBezTo>
                      <a:pt x="7588" y="1183"/>
                      <a:pt x="7607" y="1204"/>
                      <a:pt x="7626" y="1204"/>
                    </a:cubicBezTo>
                    <a:cubicBezTo>
                      <a:pt x="7637" y="1204"/>
                      <a:pt x="7649" y="1197"/>
                      <a:pt x="7660" y="1186"/>
                    </a:cubicBezTo>
                    <a:cubicBezTo>
                      <a:pt x="7660" y="1195"/>
                      <a:pt x="7660" y="1205"/>
                      <a:pt x="7660" y="1216"/>
                    </a:cubicBezTo>
                    <a:cubicBezTo>
                      <a:pt x="7660" y="1241"/>
                      <a:pt x="7660" y="1285"/>
                      <a:pt x="7676" y="1285"/>
                    </a:cubicBezTo>
                    <a:cubicBezTo>
                      <a:pt x="7680" y="1285"/>
                      <a:pt x="7684" y="1283"/>
                      <a:pt x="7690" y="1277"/>
                    </a:cubicBezTo>
                    <a:cubicBezTo>
                      <a:pt x="7721" y="1277"/>
                      <a:pt x="7872" y="1368"/>
                      <a:pt x="7812" y="1399"/>
                    </a:cubicBezTo>
                    <a:cubicBezTo>
                      <a:pt x="7812" y="1399"/>
                      <a:pt x="7842" y="1429"/>
                      <a:pt x="7872" y="1460"/>
                    </a:cubicBezTo>
                    <a:cubicBezTo>
                      <a:pt x="7872" y="1451"/>
                      <a:pt x="7877" y="1448"/>
                      <a:pt x="7884" y="1448"/>
                    </a:cubicBezTo>
                    <a:cubicBezTo>
                      <a:pt x="7903" y="1448"/>
                      <a:pt x="7941" y="1476"/>
                      <a:pt x="7964" y="1520"/>
                    </a:cubicBezTo>
                    <a:cubicBezTo>
                      <a:pt x="7994" y="1551"/>
                      <a:pt x="8024" y="1581"/>
                      <a:pt x="7994" y="1581"/>
                    </a:cubicBezTo>
                    <a:cubicBezTo>
                      <a:pt x="7933" y="1581"/>
                      <a:pt x="7964" y="1612"/>
                      <a:pt x="8024" y="1642"/>
                    </a:cubicBezTo>
                    <a:cubicBezTo>
                      <a:pt x="8024" y="1657"/>
                      <a:pt x="8047" y="1657"/>
                      <a:pt x="8070" y="1657"/>
                    </a:cubicBezTo>
                    <a:cubicBezTo>
                      <a:pt x="8093" y="1657"/>
                      <a:pt x="8116" y="1657"/>
                      <a:pt x="8116" y="1672"/>
                    </a:cubicBezTo>
                    <a:cubicBezTo>
                      <a:pt x="8131" y="1657"/>
                      <a:pt x="8154" y="1649"/>
                      <a:pt x="8173" y="1649"/>
                    </a:cubicBezTo>
                    <a:cubicBezTo>
                      <a:pt x="8192" y="1649"/>
                      <a:pt x="8207" y="1657"/>
                      <a:pt x="8207" y="1672"/>
                    </a:cubicBezTo>
                    <a:lnTo>
                      <a:pt x="8176" y="1703"/>
                    </a:lnTo>
                    <a:cubicBezTo>
                      <a:pt x="8146" y="1703"/>
                      <a:pt x="8116" y="1733"/>
                      <a:pt x="8116" y="1733"/>
                    </a:cubicBezTo>
                    <a:cubicBezTo>
                      <a:pt x="8146" y="1763"/>
                      <a:pt x="8146" y="1763"/>
                      <a:pt x="8176" y="1763"/>
                    </a:cubicBezTo>
                    <a:cubicBezTo>
                      <a:pt x="8176" y="1794"/>
                      <a:pt x="8176" y="1824"/>
                      <a:pt x="8207" y="1885"/>
                    </a:cubicBezTo>
                    <a:cubicBezTo>
                      <a:pt x="8237" y="1915"/>
                      <a:pt x="8268" y="1976"/>
                      <a:pt x="8328" y="1976"/>
                    </a:cubicBezTo>
                    <a:cubicBezTo>
                      <a:pt x="8268" y="2037"/>
                      <a:pt x="8328" y="2189"/>
                      <a:pt x="8420" y="2189"/>
                    </a:cubicBezTo>
                    <a:cubicBezTo>
                      <a:pt x="8429" y="2180"/>
                      <a:pt x="8435" y="2176"/>
                      <a:pt x="8439" y="2176"/>
                    </a:cubicBezTo>
                    <a:cubicBezTo>
                      <a:pt x="8447" y="2176"/>
                      <a:pt x="8441" y="2198"/>
                      <a:pt x="8420" y="2219"/>
                    </a:cubicBezTo>
                    <a:cubicBezTo>
                      <a:pt x="8420" y="2280"/>
                      <a:pt x="8420" y="2280"/>
                      <a:pt x="8450" y="2280"/>
                    </a:cubicBezTo>
                    <a:cubicBezTo>
                      <a:pt x="8480" y="2311"/>
                      <a:pt x="8480" y="2341"/>
                      <a:pt x="8450" y="2371"/>
                    </a:cubicBezTo>
                    <a:cubicBezTo>
                      <a:pt x="8389" y="2432"/>
                      <a:pt x="8389" y="2463"/>
                      <a:pt x="8450" y="2463"/>
                    </a:cubicBezTo>
                    <a:cubicBezTo>
                      <a:pt x="8480" y="2493"/>
                      <a:pt x="8511" y="2554"/>
                      <a:pt x="8511" y="2584"/>
                    </a:cubicBezTo>
                    <a:cubicBezTo>
                      <a:pt x="8546" y="2620"/>
                      <a:pt x="8561" y="2635"/>
                      <a:pt x="8573" y="2635"/>
                    </a:cubicBezTo>
                    <a:cubicBezTo>
                      <a:pt x="8582" y="2635"/>
                      <a:pt x="8589" y="2627"/>
                      <a:pt x="8602" y="2615"/>
                    </a:cubicBezTo>
                    <a:cubicBezTo>
                      <a:pt x="8632" y="2615"/>
                      <a:pt x="8663" y="2645"/>
                      <a:pt x="8663" y="2645"/>
                    </a:cubicBezTo>
                    <a:cubicBezTo>
                      <a:pt x="8684" y="2666"/>
                      <a:pt x="8675" y="2688"/>
                      <a:pt x="8668" y="2688"/>
                    </a:cubicBezTo>
                    <a:cubicBezTo>
                      <a:pt x="8665" y="2688"/>
                      <a:pt x="8663" y="2684"/>
                      <a:pt x="8663" y="2675"/>
                    </a:cubicBezTo>
                    <a:cubicBezTo>
                      <a:pt x="8650" y="2650"/>
                      <a:pt x="8643" y="2640"/>
                      <a:pt x="8636" y="2640"/>
                    </a:cubicBezTo>
                    <a:cubicBezTo>
                      <a:pt x="8627" y="2640"/>
                      <a:pt x="8620" y="2658"/>
                      <a:pt x="8602" y="2675"/>
                    </a:cubicBezTo>
                    <a:cubicBezTo>
                      <a:pt x="8572" y="2706"/>
                      <a:pt x="8602" y="2767"/>
                      <a:pt x="8602" y="2797"/>
                    </a:cubicBezTo>
                    <a:cubicBezTo>
                      <a:pt x="8602" y="2827"/>
                      <a:pt x="8602" y="2888"/>
                      <a:pt x="8602" y="2919"/>
                    </a:cubicBezTo>
                    <a:cubicBezTo>
                      <a:pt x="8602" y="2979"/>
                      <a:pt x="8602" y="3010"/>
                      <a:pt x="8632" y="3010"/>
                    </a:cubicBezTo>
                    <a:lnTo>
                      <a:pt x="8663" y="3010"/>
                    </a:lnTo>
                    <a:cubicBezTo>
                      <a:pt x="8602" y="3040"/>
                      <a:pt x="8632" y="3344"/>
                      <a:pt x="8693" y="3374"/>
                    </a:cubicBezTo>
                    <a:lnTo>
                      <a:pt x="8663" y="3374"/>
                    </a:lnTo>
                    <a:cubicBezTo>
                      <a:pt x="8632" y="3374"/>
                      <a:pt x="8632" y="3405"/>
                      <a:pt x="8632" y="3466"/>
                    </a:cubicBezTo>
                    <a:cubicBezTo>
                      <a:pt x="8632" y="3496"/>
                      <a:pt x="8663" y="3587"/>
                      <a:pt x="8663" y="3678"/>
                    </a:cubicBezTo>
                    <a:cubicBezTo>
                      <a:pt x="8663" y="3800"/>
                      <a:pt x="8663" y="3861"/>
                      <a:pt x="8693" y="3891"/>
                    </a:cubicBezTo>
                    <a:lnTo>
                      <a:pt x="8663" y="3891"/>
                    </a:lnTo>
                    <a:cubicBezTo>
                      <a:pt x="8654" y="3882"/>
                      <a:pt x="8648" y="3879"/>
                      <a:pt x="8643" y="3879"/>
                    </a:cubicBezTo>
                    <a:cubicBezTo>
                      <a:pt x="8632" y="3879"/>
                      <a:pt x="8632" y="3900"/>
                      <a:pt x="8632" y="3922"/>
                    </a:cubicBezTo>
                    <a:cubicBezTo>
                      <a:pt x="8602" y="3952"/>
                      <a:pt x="8663" y="3952"/>
                      <a:pt x="8693" y="3952"/>
                    </a:cubicBezTo>
                    <a:cubicBezTo>
                      <a:pt x="8724" y="3982"/>
                      <a:pt x="8724" y="3982"/>
                      <a:pt x="8663" y="4043"/>
                    </a:cubicBezTo>
                    <a:cubicBezTo>
                      <a:pt x="8632" y="4104"/>
                      <a:pt x="8632" y="4195"/>
                      <a:pt x="8663" y="4256"/>
                    </a:cubicBezTo>
                    <a:cubicBezTo>
                      <a:pt x="8632" y="4286"/>
                      <a:pt x="8632" y="4317"/>
                      <a:pt x="8602" y="4317"/>
                    </a:cubicBezTo>
                    <a:cubicBezTo>
                      <a:pt x="8572" y="4347"/>
                      <a:pt x="8541" y="4377"/>
                      <a:pt x="8572" y="4469"/>
                    </a:cubicBezTo>
                    <a:lnTo>
                      <a:pt x="8541" y="4469"/>
                    </a:lnTo>
                    <a:cubicBezTo>
                      <a:pt x="8511" y="4499"/>
                      <a:pt x="8480" y="4499"/>
                      <a:pt x="8541" y="4529"/>
                    </a:cubicBezTo>
                    <a:cubicBezTo>
                      <a:pt x="8572" y="4590"/>
                      <a:pt x="8541" y="4681"/>
                      <a:pt x="8480" y="4712"/>
                    </a:cubicBezTo>
                    <a:cubicBezTo>
                      <a:pt x="8480" y="4742"/>
                      <a:pt x="8480" y="4773"/>
                      <a:pt x="8511" y="4773"/>
                    </a:cubicBezTo>
                    <a:cubicBezTo>
                      <a:pt x="8518" y="4773"/>
                      <a:pt x="8526" y="4775"/>
                      <a:pt x="8533" y="4777"/>
                    </a:cubicBezTo>
                    <a:lnTo>
                      <a:pt x="8533" y="4777"/>
                    </a:lnTo>
                    <a:cubicBezTo>
                      <a:pt x="8481" y="4803"/>
                      <a:pt x="8483" y="4805"/>
                      <a:pt x="8541" y="4833"/>
                    </a:cubicBezTo>
                    <a:cubicBezTo>
                      <a:pt x="8572" y="4833"/>
                      <a:pt x="8572" y="4864"/>
                      <a:pt x="8511" y="4864"/>
                    </a:cubicBezTo>
                    <a:cubicBezTo>
                      <a:pt x="8480" y="4894"/>
                      <a:pt x="8480" y="4894"/>
                      <a:pt x="8480" y="4894"/>
                    </a:cubicBezTo>
                    <a:cubicBezTo>
                      <a:pt x="8480" y="4925"/>
                      <a:pt x="8480" y="5077"/>
                      <a:pt x="8420" y="5198"/>
                    </a:cubicBezTo>
                    <a:cubicBezTo>
                      <a:pt x="8359" y="5411"/>
                      <a:pt x="8328" y="5502"/>
                      <a:pt x="8359" y="5502"/>
                    </a:cubicBezTo>
                    <a:cubicBezTo>
                      <a:pt x="8359" y="5533"/>
                      <a:pt x="8359" y="5533"/>
                      <a:pt x="8328" y="5563"/>
                    </a:cubicBezTo>
                    <a:cubicBezTo>
                      <a:pt x="8298" y="5563"/>
                      <a:pt x="8268" y="5593"/>
                      <a:pt x="8268" y="5624"/>
                    </a:cubicBezTo>
                    <a:cubicBezTo>
                      <a:pt x="8268" y="5645"/>
                      <a:pt x="8252" y="5667"/>
                      <a:pt x="8233" y="5667"/>
                    </a:cubicBezTo>
                    <a:cubicBezTo>
                      <a:pt x="8225" y="5667"/>
                      <a:pt x="8216" y="5663"/>
                      <a:pt x="8207" y="5654"/>
                    </a:cubicBezTo>
                    <a:lnTo>
                      <a:pt x="8207" y="5654"/>
                    </a:lnTo>
                    <a:cubicBezTo>
                      <a:pt x="8237" y="5685"/>
                      <a:pt x="8237" y="5685"/>
                      <a:pt x="8237" y="5715"/>
                    </a:cubicBezTo>
                    <a:cubicBezTo>
                      <a:pt x="8207" y="5715"/>
                      <a:pt x="8176" y="5745"/>
                      <a:pt x="8207" y="5776"/>
                    </a:cubicBezTo>
                    <a:cubicBezTo>
                      <a:pt x="8242" y="5811"/>
                      <a:pt x="8257" y="5826"/>
                      <a:pt x="8251" y="5826"/>
                    </a:cubicBezTo>
                    <a:cubicBezTo>
                      <a:pt x="8247" y="5826"/>
                      <a:pt x="8232" y="5819"/>
                      <a:pt x="8207" y="5806"/>
                    </a:cubicBezTo>
                    <a:cubicBezTo>
                      <a:pt x="8201" y="5800"/>
                      <a:pt x="8192" y="5798"/>
                      <a:pt x="8183" y="5798"/>
                    </a:cubicBezTo>
                    <a:cubicBezTo>
                      <a:pt x="8146" y="5798"/>
                      <a:pt x="8097" y="5836"/>
                      <a:pt x="8146" y="5836"/>
                    </a:cubicBezTo>
                    <a:cubicBezTo>
                      <a:pt x="8176" y="5867"/>
                      <a:pt x="8146" y="5897"/>
                      <a:pt x="8176" y="5928"/>
                    </a:cubicBezTo>
                    <a:cubicBezTo>
                      <a:pt x="8146" y="5958"/>
                      <a:pt x="8146" y="5988"/>
                      <a:pt x="8116" y="5988"/>
                    </a:cubicBezTo>
                    <a:cubicBezTo>
                      <a:pt x="8085" y="5988"/>
                      <a:pt x="8055" y="6110"/>
                      <a:pt x="8055" y="6171"/>
                    </a:cubicBezTo>
                    <a:cubicBezTo>
                      <a:pt x="8085" y="6171"/>
                      <a:pt x="8085" y="6201"/>
                      <a:pt x="8055" y="6201"/>
                    </a:cubicBezTo>
                    <a:cubicBezTo>
                      <a:pt x="8046" y="6192"/>
                      <a:pt x="8040" y="6189"/>
                      <a:pt x="8034" y="6189"/>
                    </a:cubicBezTo>
                    <a:cubicBezTo>
                      <a:pt x="8022" y="6189"/>
                      <a:pt x="8016" y="6210"/>
                      <a:pt x="7994" y="6232"/>
                    </a:cubicBezTo>
                    <a:cubicBezTo>
                      <a:pt x="8009" y="6247"/>
                      <a:pt x="8009" y="6254"/>
                      <a:pt x="8002" y="6254"/>
                    </a:cubicBezTo>
                    <a:cubicBezTo>
                      <a:pt x="7994" y="6254"/>
                      <a:pt x="7979" y="6247"/>
                      <a:pt x="7964" y="6232"/>
                    </a:cubicBezTo>
                    <a:cubicBezTo>
                      <a:pt x="7955" y="6223"/>
                      <a:pt x="7948" y="6219"/>
                      <a:pt x="7943" y="6219"/>
                    </a:cubicBezTo>
                    <a:cubicBezTo>
                      <a:pt x="7931" y="6219"/>
                      <a:pt x="7924" y="6241"/>
                      <a:pt x="7903" y="6262"/>
                    </a:cubicBezTo>
                    <a:cubicBezTo>
                      <a:pt x="7903" y="6292"/>
                      <a:pt x="7872" y="6414"/>
                      <a:pt x="7812" y="6475"/>
                    </a:cubicBezTo>
                    <a:cubicBezTo>
                      <a:pt x="7751" y="6596"/>
                      <a:pt x="7751" y="6627"/>
                      <a:pt x="7781" y="6718"/>
                    </a:cubicBezTo>
                    <a:lnTo>
                      <a:pt x="7842" y="6779"/>
                    </a:lnTo>
                    <a:lnTo>
                      <a:pt x="7842" y="6779"/>
                    </a:lnTo>
                    <a:lnTo>
                      <a:pt x="7781" y="6748"/>
                    </a:lnTo>
                    <a:cubicBezTo>
                      <a:pt x="7751" y="6718"/>
                      <a:pt x="7690" y="6718"/>
                      <a:pt x="7690" y="6718"/>
                    </a:cubicBezTo>
                    <a:lnTo>
                      <a:pt x="7690" y="6718"/>
                    </a:lnTo>
                    <a:cubicBezTo>
                      <a:pt x="7660" y="6748"/>
                      <a:pt x="7690" y="6748"/>
                      <a:pt x="7721" y="6779"/>
                    </a:cubicBezTo>
                    <a:cubicBezTo>
                      <a:pt x="7751" y="6779"/>
                      <a:pt x="7721" y="6809"/>
                      <a:pt x="7690" y="6840"/>
                    </a:cubicBezTo>
                    <a:cubicBezTo>
                      <a:pt x="7629" y="6870"/>
                      <a:pt x="7599" y="6900"/>
                      <a:pt x="7599" y="6931"/>
                    </a:cubicBezTo>
                    <a:cubicBezTo>
                      <a:pt x="7599" y="6961"/>
                      <a:pt x="7569" y="6992"/>
                      <a:pt x="7538" y="6992"/>
                    </a:cubicBezTo>
                    <a:cubicBezTo>
                      <a:pt x="7508" y="7022"/>
                      <a:pt x="7508" y="7022"/>
                      <a:pt x="7538" y="7022"/>
                    </a:cubicBezTo>
                    <a:cubicBezTo>
                      <a:pt x="7569" y="7052"/>
                      <a:pt x="7569" y="7083"/>
                      <a:pt x="7508" y="7083"/>
                    </a:cubicBezTo>
                    <a:cubicBezTo>
                      <a:pt x="7496" y="7077"/>
                      <a:pt x="7485" y="7074"/>
                      <a:pt x="7474" y="7074"/>
                    </a:cubicBezTo>
                    <a:cubicBezTo>
                      <a:pt x="7427" y="7074"/>
                      <a:pt x="7392" y="7119"/>
                      <a:pt x="7417" y="7143"/>
                    </a:cubicBezTo>
                    <a:cubicBezTo>
                      <a:pt x="7447" y="7174"/>
                      <a:pt x="7447" y="7174"/>
                      <a:pt x="7417" y="7204"/>
                    </a:cubicBezTo>
                    <a:cubicBezTo>
                      <a:pt x="7417" y="7235"/>
                      <a:pt x="7386" y="7265"/>
                      <a:pt x="7386" y="7295"/>
                    </a:cubicBezTo>
                    <a:cubicBezTo>
                      <a:pt x="7386" y="7326"/>
                      <a:pt x="7356" y="7356"/>
                      <a:pt x="7356" y="7356"/>
                    </a:cubicBezTo>
                    <a:cubicBezTo>
                      <a:pt x="7356" y="7356"/>
                      <a:pt x="7325" y="7326"/>
                      <a:pt x="7356" y="7295"/>
                    </a:cubicBezTo>
                    <a:lnTo>
                      <a:pt x="7325" y="7295"/>
                    </a:lnTo>
                    <a:cubicBezTo>
                      <a:pt x="7295" y="7356"/>
                      <a:pt x="7265" y="7356"/>
                      <a:pt x="7265" y="7417"/>
                    </a:cubicBezTo>
                    <a:cubicBezTo>
                      <a:pt x="7282" y="7453"/>
                      <a:pt x="7290" y="7467"/>
                      <a:pt x="7287" y="7467"/>
                    </a:cubicBezTo>
                    <a:cubicBezTo>
                      <a:pt x="7285" y="7467"/>
                      <a:pt x="7277" y="7460"/>
                      <a:pt x="7265" y="7447"/>
                    </a:cubicBezTo>
                    <a:cubicBezTo>
                      <a:pt x="7249" y="7432"/>
                      <a:pt x="7227" y="7425"/>
                      <a:pt x="7211" y="7425"/>
                    </a:cubicBezTo>
                    <a:cubicBezTo>
                      <a:pt x="7196" y="7425"/>
                      <a:pt x="7189" y="7432"/>
                      <a:pt x="7204" y="7447"/>
                    </a:cubicBezTo>
                    <a:cubicBezTo>
                      <a:pt x="7234" y="7508"/>
                      <a:pt x="7173" y="7508"/>
                      <a:pt x="7143" y="7508"/>
                    </a:cubicBezTo>
                    <a:cubicBezTo>
                      <a:pt x="7130" y="7483"/>
                      <a:pt x="7123" y="7468"/>
                      <a:pt x="7119" y="7468"/>
                    </a:cubicBezTo>
                    <a:cubicBezTo>
                      <a:pt x="7113" y="7468"/>
                      <a:pt x="7113" y="7498"/>
                      <a:pt x="7113" y="7569"/>
                    </a:cubicBezTo>
                    <a:cubicBezTo>
                      <a:pt x="7082" y="7599"/>
                      <a:pt x="7021" y="7721"/>
                      <a:pt x="6961" y="7782"/>
                    </a:cubicBezTo>
                    <a:cubicBezTo>
                      <a:pt x="6901" y="7872"/>
                      <a:pt x="6870" y="7903"/>
                      <a:pt x="6811" y="7903"/>
                    </a:cubicBezTo>
                    <a:lnTo>
                      <a:pt x="6811" y="7903"/>
                    </a:lnTo>
                    <a:cubicBezTo>
                      <a:pt x="6809" y="7897"/>
                      <a:pt x="6805" y="7891"/>
                      <a:pt x="6798" y="7885"/>
                    </a:cubicBezTo>
                    <a:lnTo>
                      <a:pt x="6798" y="7885"/>
                    </a:lnTo>
                    <a:cubicBezTo>
                      <a:pt x="6801" y="7890"/>
                      <a:pt x="6805" y="7896"/>
                      <a:pt x="6809" y="7903"/>
                    </a:cubicBezTo>
                    <a:cubicBezTo>
                      <a:pt x="6809" y="7903"/>
                      <a:pt x="6810" y="7903"/>
                      <a:pt x="6811" y="7903"/>
                    </a:cubicBezTo>
                    <a:lnTo>
                      <a:pt x="6811" y="7903"/>
                    </a:lnTo>
                    <a:cubicBezTo>
                      <a:pt x="6816" y="7926"/>
                      <a:pt x="6789" y="7953"/>
                      <a:pt x="6748" y="7995"/>
                    </a:cubicBezTo>
                    <a:cubicBezTo>
                      <a:pt x="6687" y="8025"/>
                      <a:pt x="6657" y="8086"/>
                      <a:pt x="6657" y="8147"/>
                    </a:cubicBezTo>
                    <a:lnTo>
                      <a:pt x="6687" y="8086"/>
                    </a:lnTo>
                    <a:lnTo>
                      <a:pt x="6687" y="8086"/>
                    </a:lnTo>
                    <a:cubicBezTo>
                      <a:pt x="6748" y="8147"/>
                      <a:pt x="6717" y="8177"/>
                      <a:pt x="6657" y="8177"/>
                    </a:cubicBezTo>
                    <a:cubicBezTo>
                      <a:pt x="6657" y="8186"/>
                      <a:pt x="6654" y="8190"/>
                      <a:pt x="6650" y="8190"/>
                    </a:cubicBezTo>
                    <a:cubicBezTo>
                      <a:pt x="6639" y="8190"/>
                      <a:pt x="6617" y="8168"/>
                      <a:pt x="6596" y="8147"/>
                    </a:cubicBezTo>
                    <a:cubicBezTo>
                      <a:pt x="6581" y="8131"/>
                      <a:pt x="6565" y="8124"/>
                      <a:pt x="6550" y="8124"/>
                    </a:cubicBezTo>
                    <a:cubicBezTo>
                      <a:pt x="6535" y="8124"/>
                      <a:pt x="6520" y="8131"/>
                      <a:pt x="6505" y="8147"/>
                    </a:cubicBezTo>
                    <a:cubicBezTo>
                      <a:pt x="6505" y="8177"/>
                      <a:pt x="6474" y="8177"/>
                      <a:pt x="6505" y="8177"/>
                    </a:cubicBezTo>
                    <a:cubicBezTo>
                      <a:pt x="6535" y="8207"/>
                      <a:pt x="6535" y="8207"/>
                      <a:pt x="6505" y="8238"/>
                    </a:cubicBezTo>
                    <a:cubicBezTo>
                      <a:pt x="6505" y="8268"/>
                      <a:pt x="6474" y="8268"/>
                      <a:pt x="6474" y="8329"/>
                    </a:cubicBezTo>
                    <a:cubicBezTo>
                      <a:pt x="6505" y="8359"/>
                      <a:pt x="6474" y="8359"/>
                      <a:pt x="6474" y="8390"/>
                    </a:cubicBezTo>
                    <a:cubicBezTo>
                      <a:pt x="6462" y="8384"/>
                      <a:pt x="6451" y="8381"/>
                      <a:pt x="6441" y="8381"/>
                    </a:cubicBezTo>
                    <a:cubicBezTo>
                      <a:pt x="6403" y="8381"/>
                      <a:pt x="6383" y="8420"/>
                      <a:pt x="6383" y="8420"/>
                    </a:cubicBezTo>
                    <a:lnTo>
                      <a:pt x="6353" y="8390"/>
                    </a:lnTo>
                    <a:cubicBezTo>
                      <a:pt x="6322" y="8359"/>
                      <a:pt x="6292" y="8359"/>
                      <a:pt x="6292" y="8359"/>
                    </a:cubicBezTo>
                    <a:cubicBezTo>
                      <a:pt x="6262" y="8359"/>
                      <a:pt x="6292" y="8390"/>
                      <a:pt x="6292" y="8390"/>
                    </a:cubicBezTo>
                    <a:cubicBezTo>
                      <a:pt x="6292" y="8390"/>
                      <a:pt x="6170" y="8511"/>
                      <a:pt x="6049" y="8633"/>
                    </a:cubicBezTo>
                    <a:cubicBezTo>
                      <a:pt x="5927" y="8754"/>
                      <a:pt x="5745" y="8846"/>
                      <a:pt x="5714" y="8876"/>
                    </a:cubicBezTo>
                    <a:cubicBezTo>
                      <a:pt x="5654" y="8876"/>
                      <a:pt x="5593" y="8937"/>
                      <a:pt x="5654" y="8937"/>
                    </a:cubicBezTo>
                    <a:cubicBezTo>
                      <a:pt x="5654" y="8967"/>
                      <a:pt x="5562" y="9058"/>
                      <a:pt x="5410" y="9150"/>
                    </a:cubicBezTo>
                    <a:cubicBezTo>
                      <a:pt x="5228" y="9241"/>
                      <a:pt x="5137" y="9332"/>
                      <a:pt x="5137" y="9362"/>
                    </a:cubicBezTo>
                    <a:cubicBezTo>
                      <a:pt x="5137" y="9362"/>
                      <a:pt x="5106" y="9362"/>
                      <a:pt x="5076" y="9393"/>
                    </a:cubicBezTo>
                    <a:cubicBezTo>
                      <a:pt x="5015" y="9423"/>
                      <a:pt x="4985" y="9484"/>
                      <a:pt x="4955" y="9484"/>
                    </a:cubicBezTo>
                    <a:cubicBezTo>
                      <a:pt x="4955" y="9495"/>
                      <a:pt x="4953" y="9504"/>
                      <a:pt x="4952" y="9512"/>
                    </a:cubicBezTo>
                    <a:lnTo>
                      <a:pt x="4952" y="9512"/>
                    </a:lnTo>
                    <a:cubicBezTo>
                      <a:pt x="4922" y="9482"/>
                      <a:pt x="4894" y="9454"/>
                      <a:pt x="4894" y="9454"/>
                    </a:cubicBezTo>
                    <a:cubicBezTo>
                      <a:pt x="4833" y="9484"/>
                      <a:pt x="4863" y="9514"/>
                      <a:pt x="4863" y="9545"/>
                    </a:cubicBezTo>
                    <a:cubicBezTo>
                      <a:pt x="4894" y="9575"/>
                      <a:pt x="4863" y="9575"/>
                      <a:pt x="4863" y="9575"/>
                    </a:cubicBezTo>
                    <a:cubicBezTo>
                      <a:pt x="4848" y="9590"/>
                      <a:pt x="4841" y="9598"/>
                      <a:pt x="4833" y="9598"/>
                    </a:cubicBezTo>
                    <a:cubicBezTo>
                      <a:pt x="4825" y="9598"/>
                      <a:pt x="4818" y="9590"/>
                      <a:pt x="4803" y="9575"/>
                    </a:cubicBezTo>
                    <a:lnTo>
                      <a:pt x="4772" y="9514"/>
                    </a:lnTo>
                    <a:cubicBezTo>
                      <a:pt x="4772" y="9545"/>
                      <a:pt x="4742" y="9575"/>
                      <a:pt x="4742" y="9575"/>
                    </a:cubicBezTo>
                    <a:cubicBezTo>
                      <a:pt x="4711" y="9575"/>
                      <a:pt x="4711" y="9575"/>
                      <a:pt x="4681" y="9514"/>
                    </a:cubicBezTo>
                    <a:cubicBezTo>
                      <a:pt x="4669" y="9491"/>
                      <a:pt x="4662" y="9481"/>
                      <a:pt x="4658" y="9481"/>
                    </a:cubicBezTo>
                    <a:cubicBezTo>
                      <a:pt x="4651" y="9481"/>
                      <a:pt x="4651" y="9507"/>
                      <a:pt x="4651" y="9545"/>
                    </a:cubicBezTo>
                    <a:lnTo>
                      <a:pt x="4620" y="9606"/>
                    </a:lnTo>
                    <a:cubicBezTo>
                      <a:pt x="4606" y="9591"/>
                      <a:pt x="4594" y="9585"/>
                      <a:pt x="4583" y="9585"/>
                    </a:cubicBezTo>
                    <a:cubicBezTo>
                      <a:pt x="4547" y="9585"/>
                      <a:pt x="4529" y="9650"/>
                      <a:pt x="4529" y="9697"/>
                    </a:cubicBezTo>
                    <a:cubicBezTo>
                      <a:pt x="4502" y="9669"/>
                      <a:pt x="4480" y="9654"/>
                      <a:pt x="4465" y="9654"/>
                    </a:cubicBezTo>
                    <a:cubicBezTo>
                      <a:pt x="4447" y="9654"/>
                      <a:pt x="4438" y="9677"/>
                      <a:pt x="4438" y="9727"/>
                    </a:cubicBezTo>
                    <a:cubicBezTo>
                      <a:pt x="4468" y="9758"/>
                      <a:pt x="4438" y="9758"/>
                      <a:pt x="4407" y="9758"/>
                    </a:cubicBezTo>
                    <a:cubicBezTo>
                      <a:pt x="4392" y="9742"/>
                      <a:pt x="4377" y="9735"/>
                      <a:pt x="4358" y="9735"/>
                    </a:cubicBezTo>
                    <a:cubicBezTo>
                      <a:pt x="4339" y="9735"/>
                      <a:pt x="4316" y="9742"/>
                      <a:pt x="4286" y="9758"/>
                    </a:cubicBezTo>
                    <a:cubicBezTo>
                      <a:pt x="4286" y="9788"/>
                      <a:pt x="4103" y="9879"/>
                      <a:pt x="3891" y="9970"/>
                    </a:cubicBezTo>
                    <a:cubicBezTo>
                      <a:pt x="3647" y="10031"/>
                      <a:pt x="3496" y="10092"/>
                      <a:pt x="3496" y="10122"/>
                    </a:cubicBezTo>
                    <a:cubicBezTo>
                      <a:pt x="3465" y="10122"/>
                      <a:pt x="3465" y="10122"/>
                      <a:pt x="3435" y="10092"/>
                    </a:cubicBezTo>
                    <a:cubicBezTo>
                      <a:pt x="3435" y="10084"/>
                      <a:pt x="3433" y="10080"/>
                      <a:pt x="3429" y="10080"/>
                    </a:cubicBezTo>
                    <a:cubicBezTo>
                      <a:pt x="3421" y="10080"/>
                      <a:pt x="3404" y="10108"/>
                      <a:pt x="3404" y="10153"/>
                    </a:cubicBezTo>
                    <a:cubicBezTo>
                      <a:pt x="3387" y="10170"/>
                      <a:pt x="3379" y="10188"/>
                      <a:pt x="3376" y="10188"/>
                    </a:cubicBezTo>
                    <a:cubicBezTo>
                      <a:pt x="3374" y="10188"/>
                      <a:pt x="3374" y="10178"/>
                      <a:pt x="3374" y="10153"/>
                    </a:cubicBezTo>
                    <a:cubicBezTo>
                      <a:pt x="3365" y="10144"/>
                      <a:pt x="3356" y="10140"/>
                      <a:pt x="3345" y="10140"/>
                    </a:cubicBezTo>
                    <a:cubicBezTo>
                      <a:pt x="3318" y="10140"/>
                      <a:pt x="3278" y="10162"/>
                      <a:pt x="3192" y="10183"/>
                    </a:cubicBezTo>
                    <a:cubicBezTo>
                      <a:pt x="3100" y="10183"/>
                      <a:pt x="3009" y="10213"/>
                      <a:pt x="3009" y="10244"/>
                    </a:cubicBezTo>
                    <a:cubicBezTo>
                      <a:pt x="2991" y="10279"/>
                      <a:pt x="2984" y="10294"/>
                      <a:pt x="2981" y="10294"/>
                    </a:cubicBezTo>
                    <a:cubicBezTo>
                      <a:pt x="2979" y="10294"/>
                      <a:pt x="2979" y="10287"/>
                      <a:pt x="2979" y="10274"/>
                    </a:cubicBezTo>
                    <a:cubicBezTo>
                      <a:pt x="2994" y="10229"/>
                      <a:pt x="2964" y="10206"/>
                      <a:pt x="2922" y="10206"/>
                    </a:cubicBezTo>
                    <a:cubicBezTo>
                      <a:pt x="2880" y="10206"/>
                      <a:pt x="2827" y="10229"/>
                      <a:pt x="2796" y="10274"/>
                    </a:cubicBezTo>
                    <a:cubicBezTo>
                      <a:pt x="2766" y="10274"/>
                      <a:pt x="2736" y="10274"/>
                      <a:pt x="2736" y="10244"/>
                    </a:cubicBezTo>
                    <a:cubicBezTo>
                      <a:pt x="2705" y="10244"/>
                      <a:pt x="2675" y="10274"/>
                      <a:pt x="2584" y="10305"/>
                    </a:cubicBezTo>
                    <a:cubicBezTo>
                      <a:pt x="2584" y="10305"/>
                      <a:pt x="2462" y="10335"/>
                      <a:pt x="2401" y="10335"/>
                    </a:cubicBezTo>
                    <a:cubicBezTo>
                      <a:pt x="2340" y="10335"/>
                      <a:pt x="2310" y="10396"/>
                      <a:pt x="2310" y="10396"/>
                    </a:cubicBezTo>
                    <a:lnTo>
                      <a:pt x="2280" y="10396"/>
                    </a:lnTo>
                    <a:cubicBezTo>
                      <a:pt x="2280" y="10386"/>
                      <a:pt x="2263" y="10382"/>
                      <a:pt x="2234" y="10382"/>
                    </a:cubicBezTo>
                    <a:cubicBezTo>
                      <a:pt x="2175" y="10382"/>
                      <a:pt x="2067" y="10396"/>
                      <a:pt x="1945" y="10396"/>
                    </a:cubicBezTo>
                    <a:cubicBezTo>
                      <a:pt x="1839" y="10411"/>
                      <a:pt x="1748" y="10419"/>
                      <a:pt x="1679" y="10419"/>
                    </a:cubicBezTo>
                    <a:cubicBezTo>
                      <a:pt x="1611" y="10419"/>
                      <a:pt x="1565" y="10411"/>
                      <a:pt x="1550" y="10396"/>
                    </a:cubicBezTo>
                    <a:cubicBezTo>
                      <a:pt x="1550" y="10396"/>
                      <a:pt x="1520" y="10396"/>
                      <a:pt x="1489" y="10426"/>
                    </a:cubicBezTo>
                    <a:cubicBezTo>
                      <a:pt x="1472" y="10462"/>
                      <a:pt x="1454" y="10477"/>
                      <a:pt x="1436" y="10477"/>
                    </a:cubicBezTo>
                    <a:cubicBezTo>
                      <a:pt x="1423" y="10477"/>
                      <a:pt x="1411" y="10469"/>
                      <a:pt x="1398" y="10457"/>
                    </a:cubicBezTo>
                    <a:cubicBezTo>
                      <a:pt x="1383" y="10426"/>
                      <a:pt x="1353" y="10411"/>
                      <a:pt x="1322" y="10411"/>
                    </a:cubicBezTo>
                    <a:cubicBezTo>
                      <a:pt x="1292" y="10411"/>
                      <a:pt x="1261" y="10426"/>
                      <a:pt x="1246" y="10457"/>
                    </a:cubicBezTo>
                    <a:lnTo>
                      <a:pt x="1246" y="10426"/>
                    </a:lnTo>
                    <a:cubicBezTo>
                      <a:pt x="1235" y="10403"/>
                      <a:pt x="1214" y="10393"/>
                      <a:pt x="1192" y="10393"/>
                    </a:cubicBezTo>
                    <a:cubicBezTo>
                      <a:pt x="1155" y="10393"/>
                      <a:pt x="1113" y="10419"/>
                      <a:pt x="1094" y="10457"/>
                    </a:cubicBezTo>
                    <a:cubicBezTo>
                      <a:pt x="1073" y="10435"/>
                      <a:pt x="1051" y="10414"/>
                      <a:pt x="1030" y="10414"/>
                    </a:cubicBezTo>
                    <a:cubicBezTo>
                      <a:pt x="1021" y="10414"/>
                      <a:pt x="1012" y="10417"/>
                      <a:pt x="1003" y="10426"/>
                    </a:cubicBezTo>
                    <a:cubicBezTo>
                      <a:pt x="1003" y="10426"/>
                      <a:pt x="1003" y="10426"/>
                      <a:pt x="1003" y="10365"/>
                    </a:cubicBezTo>
                    <a:cubicBezTo>
                      <a:pt x="1003" y="10305"/>
                      <a:pt x="1003" y="10274"/>
                      <a:pt x="973" y="10274"/>
                    </a:cubicBezTo>
                    <a:cubicBezTo>
                      <a:pt x="942" y="10274"/>
                      <a:pt x="942" y="10305"/>
                      <a:pt x="942" y="10365"/>
                    </a:cubicBezTo>
                    <a:cubicBezTo>
                      <a:pt x="942" y="10365"/>
                      <a:pt x="912" y="10365"/>
                      <a:pt x="881" y="10335"/>
                    </a:cubicBezTo>
                    <a:cubicBezTo>
                      <a:pt x="881" y="10335"/>
                      <a:pt x="851" y="10335"/>
                      <a:pt x="851" y="10396"/>
                    </a:cubicBezTo>
                    <a:cubicBezTo>
                      <a:pt x="851" y="10426"/>
                      <a:pt x="821" y="10426"/>
                      <a:pt x="790" y="10426"/>
                    </a:cubicBezTo>
                    <a:cubicBezTo>
                      <a:pt x="790" y="10407"/>
                      <a:pt x="787" y="10400"/>
                      <a:pt x="784" y="10400"/>
                    </a:cubicBezTo>
                    <a:lnTo>
                      <a:pt x="784" y="10400"/>
                    </a:lnTo>
                    <a:cubicBezTo>
                      <a:pt x="777" y="10400"/>
                      <a:pt x="769" y="10436"/>
                      <a:pt x="790" y="10457"/>
                    </a:cubicBezTo>
                    <a:cubicBezTo>
                      <a:pt x="790" y="10487"/>
                      <a:pt x="790" y="10517"/>
                      <a:pt x="760" y="10517"/>
                    </a:cubicBezTo>
                    <a:cubicBezTo>
                      <a:pt x="760" y="10517"/>
                      <a:pt x="760" y="10548"/>
                      <a:pt x="760" y="10578"/>
                    </a:cubicBezTo>
                    <a:cubicBezTo>
                      <a:pt x="760" y="10639"/>
                      <a:pt x="760" y="10669"/>
                      <a:pt x="790" y="10730"/>
                    </a:cubicBezTo>
                    <a:cubicBezTo>
                      <a:pt x="860" y="10748"/>
                      <a:pt x="921" y="10765"/>
                      <a:pt x="959" y="10765"/>
                    </a:cubicBezTo>
                    <a:cubicBezTo>
                      <a:pt x="987" y="10765"/>
                      <a:pt x="1003" y="10756"/>
                      <a:pt x="1003" y="10730"/>
                    </a:cubicBezTo>
                    <a:cubicBezTo>
                      <a:pt x="1003" y="10730"/>
                      <a:pt x="1033" y="10700"/>
                      <a:pt x="1064" y="10700"/>
                    </a:cubicBezTo>
                    <a:cubicBezTo>
                      <a:pt x="1094" y="10700"/>
                      <a:pt x="1125" y="10730"/>
                      <a:pt x="1125" y="10730"/>
                    </a:cubicBezTo>
                    <a:cubicBezTo>
                      <a:pt x="1125" y="10761"/>
                      <a:pt x="1246" y="10761"/>
                      <a:pt x="1398" y="10761"/>
                    </a:cubicBezTo>
                    <a:cubicBezTo>
                      <a:pt x="1550" y="10761"/>
                      <a:pt x="1641" y="10761"/>
                      <a:pt x="1672" y="10791"/>
                    </a:cubicBezTo>
                    <a:cubicBezTo>
                      <a:pt x="1702" y="10821"/>
                      <a:pt x="1733" y="10821"/>
                      <a:pt x="1733" y="10821"/>
                    </a:cubicBezTo>
                    <a:cubicBezTo>
                      <a:pt x="1733" y="10791"/>
                      <a:pt x="1915" y="10791"/>
                      <a:pt x="2128" y="10761"/>
                    </a:cubicBezTo>
                    <a:cubicBezTo>
                      <a:pt x="2310" y="10730"/>
                      <a:pt x="2523" y="10700"/>
                      <a:pt x="2523" y="10669"/>
                    </a:cubicBezTo>
                    <a:lnTo>
                      <a:pt x="2584" y="10669"/>
                    </a:lnTo>
                    <a:cubicBezTo>
                      <a:pt x="2584" y="10685"/>
                      <a:pt x="2599" y="10692"/>
                      <a:pt x="2622" y="10692"/>
                    </a:cubicBezTo>
                    <a:cubicBezTo>
                      <a:pt x="2644" y="10692"/>
                      <a:pt x="2675" y="10685"/>
                      <a:pt x="2705" y="10669"/>
                    </a:cubicBezTo>
                    <a:cubicBezTo>
                      <a:pt x="2736" y="10639"/>
                      <a:pt x="2796" y="10609"/>
                      <a:pt x="2796" y="10609"/>
                    </a:cubicBezTo>
                    <a:cubicBezTo>
                      <a:pt x="2796" y="10639"/>
                      <a:pt x="2827" y="10639"/>
                      <a:pt x="2888" y="10639"/>
                    </a:cubicBezTo>
                    <a:cubicBezTo>
                      <a:pt x="2948" y="10609"/>
                      <a:pt x="2979" y="10609"/>
                      <a:pt x="2979" y="10578"/>
                    </a:cubicBezTo>
                    <a:cubicBezTo>
                      <a:pt x="2979" y="10578"/>
                      <a:pt x="3115" y="10539"/>
                      <a:pt x="3216" y="10539"/>
                    </a:cubicBezTo>
                    <a:cubicBezTo>
                      <a:pt x="3241" y="10539"/>
                      <a:pt x="3265" y="10542"/>
                      <a:pt x="3283" y="10548"/>
                    </a:cubicBezTo>
                    <a:cubicBezTo>
                      <a:pt x="3289" y="10554"/>
                      <a:pt x="3294" y="10556"/>
                      <a:pt x="3300" y="10556"/>
                    </a:cubicBezTo>
                    <a:cubicBezTo>
                      <a:pt x="3325" y="10556"/>
                      <a:pt x="3349" y="10512"/>
                      <a:pt x="3374" y="10487"/>
                    </a:cubicBezTo>
                    <a:cubicBezTo>
                      <a:pt x="3344" y="10457"/>
                      <a:pt x="3374" y="10426"/>
                      <a:pt x="3404" y="10396"/>
                    </a:cubicBezTo>
                    <a:cubicBezTo>
                      <a:pt x="3404" y="10396"/>
                      <a:pt x="3404" y="10426"/>
                      <a:pt x="3404" y="10457"/>
                    </a:cubicBezTo>
                    <a:cubicBezTo>
                      <a:pt x="3404" y="10492"/>
                      <a:pt x="3404" y="10507"/>
                      <a:pt x="3417" y="10507"/>
                    </a:cubicBezTo>
                    <a:cubicBezTo>
                      <a:pt x="3425" y="10507"/>
                      <a:pt x="3440" y="10500"/>
                      <a:pt x="3465" y="10487"/>
                    </a:cubicBezTo>
                    <a:cubicBezTo>
                      <a:pt x="3496" y="10487"/>
                      <a:pt x="3526" y="10457"/>
                      <a:pt x="3526" y="10457"/>
                    </a:cubicBezTo>
                    <a:cubicBezTo>
                      <a:pt x="3496" y="10426"/>
                      <a:pt x="3647" y="10396"/>
                      <a:pt x="3830" y="10335"/>
                    </a:cubicBezTo>
                    <a:cubicBezTo>
                      <a:pt x="4073" y="10244"/>
                      <a:pt x="4164" y="10213"/>
                      <a:pt x="4134" y="10183"/>
                    </a:cubicBezTo>
                    <a:cubicBezTo>
                      <a:pt x="4134" y="10153"/>
                      <a:pt x="4164" y="10122"/>
                      <a:pt x="4255" y="10122"/>
                    </a:cubicBezTo>
                    <a:cubicBezTo>
                      <a:pt x="4362" y="10137"/>
                      <a:pt x="4415" y="10145"/>
                      <a:pt x="4442" y="10145"/>
                    </a:cubicBezTo>
                    <a:cubicBezTo>
                      <a:pt x="4468" y="10145"/>
                      <a:pt x="4468" y="10137"/>
                      <a:pt x="4468" y="10122"/>
                    </a:cubicBezTo>
                    <a:cubicBezTo>
                      <a:pt x="4438" y="10122"/>
                      <a:pt x="4438" y="10092"/>
                      <a:pt x="4407" y="10061"/>
                    </a:cubicBezTo>
                    <a:cubicBezTo>
                      <a:pt x="4390" y="10026"/>
                      <a:pt x="4393" y="10011"/>
                      <a:pt x="4410" y="10011"/>
                    </a:cubicBezTo>
                    <a:cubicBezTo>
                      <a:pt x="4423" y="10011"/>
                      <a:pt x="4443" y="10018"/>
                      <a:pt x="4468" y="10031"/>
                    </a:cubicBezTo>
                    <a:cubicBezTo>
                      <a:pt x="4473" y="10045"/>
                      <a:pt x="4486" y="10051"/>
                      <a:pt x="4504" y="10051"/>
                    </a:cubicBezTo>
                    <a:cubicBezTo>
                      <a:pt x="4603" y="10051"/>
                      <a:pt x="4863" y="9870"/>
                      <a:pt x="4863" y="9818"/>
                    </a:cubicBezTo>
                    <a:lnTo>
                      <a:pt x="4894" y="9849"/>
                    </a:lnTo>
                    <a:cubicBezTo>
                      <a:pt x="4894" y="9857"/>
                      <a:pt x="4896" y="9861"/>
                      <a:pt x="4901" y="9861"/>
                    </a:cubicBezTo>
                    <a:cubicBezTo>
                      <a:pt x="4914" y="9861"/>
                      <a:pt x="4949" y="9832"/>
                      <a:pt x="5015" y="9788"/>
                    </a:cubicBezTo>
                    <a:lnTo>
                      <a:pt x="5106" y="9758"/>
                    </a:lnTo>
                    <a:cubicBezTo>
                      <a:pt x="5082" y="9708"/>
                      <a:pt x="5178" y="9658"/>
                      <a:pt x="5231" y="9658"/>
                    </a:cubicBezTo>
                    <a:cubicBezTo>
                      <a:pt x="5243" y="9658"/>
                      <a:pt x="5253" y="9661"/>
                      <a:pt x="5258" y="9666"/>
                    </a:cubicBezTo>
                    <a:cubicBezTo>
                      <a:pt x="5274" y="9682"/>
                      <a:pt x="5281" y="9689"/>
                      <a:pt x="5293" y="9689"/>
                    </a:cubicBezTo>
                    <a:cubicBezTo>
                      <a:pt x="5304" y="9689"/>
                      <a:pt x="5319" y="9682"/>
                      <a:pt x="5350" y="9666"/>
                    </a:cubicBezTo>
                    <a:cubicBezTo>
                      <a:pt x="5373" y="9573"/>
                      <a:pt x="5467" y="9534"/>
                      <a:pt x="5510" y="9534"/>
                    </a:cubicBezTo>
                    <a:cubicBezTo>
                      <a:pt x="5524" y="9534"/>
                      <a:pt x="5532" y="9538"/>
                      <a:pt x="5532" y="9545"/>
                    </a:cubicBezTo>
                    <a:cubicBezTo>
                      <a:pt x="5532" y="9545"/>
                      <a:pt x="5562" y="9514"/>
                      <a:pt x="5593" y="9514"/>
                    </a:cubicBezTo>
                    <a:cubicBezTo>
                      <a:pt x="5593" y="9454"/>
                      <a:pt x="5654" y="9423"/>
                      <a:pt x="5684" y="9423"/>
                    </a:cubicBezTo>
                    <a:cubicBezTo>
                      <a:pt x="5745" y="9362"/>
                      <a:pt x="5775" y="9332"/>
                      <a:pt x="5714" y="9332"/>
                    </a:cubicBezTo>
                    <a:cubicBezTo>
                      <a:pt x="5714" y="9302"/>
                      <a:pt x="5684" y="9271"/>
                      <a:pt x="5714" y="9271"/>
                    </a:cubicBezTo>
                    <a:lnTo>
                      <a:pt x="5714" y="9302"/>
                    </a:lnTo>
                    <a:cubicBezTo>
                      <a:pt x="5720" y="9307"/>
                      <a:pt x="5727" y="9310"/>
                      <a:pt x="5734" y="9310"/>
                    </a:cubicBezTo>
                    <a:cubicBezTo>
                      <a:pt x="5768" y="9310"/>
                      <a:pt x="5822" y="9260"/>
                      <a:pt x="5897" y="9210"/>
                    </a:cubicBezTo>
                    <a:cubicBezTo>
                      <a:pt x="6018" y="9119"/>
                      <a:pt x="6079" y="9089"/>
                      <a:pt x="6110" y="9089"/>
                    </a:cubicBezTo>
                    <a:lnTo>
                      <a:pt x="6110" y="9058"/>
                    </a:lnTo>
                    <a:cubicBezTo>
                      <a:pt x="6140" y="8998"/>
                      <a:pt x="6140" y="8998"/>
                      <a:pt x="6170" y="8998"/>
                    </a:cubicBezTo>
                    <a:cubicBezTo>
                      <a:pt x="6174" y="9002"/>
                      <a:pt x="6180" y="9004"/>
                      <a:pt x="6186" y="9004"/>
                    </a:cubicBezTo>
                    <a:cubicBezTo>
                      <a:pt x="6225" y="9004"/>
                      <a:pt x="6296" y="8929"/>
                      <a:pt x="6322" y="8876"/>
                    </a:cubicBezTo>
                    <a:lnTo>
                      <a:pt x="6383" y="8846"/>
                    </a:lnTo>
                    <a:cubicBezTo>
                      <a:pt x="6394" y="8851"/>
                      <a:pt x="6405" y="8854"/>
                      <a:pt x="6416" y="8854"/>
                    </a:cubicBezTo>
                    <a:cubicBezTo>
                      <a:pt x="6463" y="8854"/>
                      <a:pt x="6499" y="8804"/>
                      <a:pt x="6474" y="8754"/>
                    </a:cubicBezTo>
                    <a:lnTo>
                      <a:pt x="6474" y="8754"/>
                    </a:lnTo>
                    <a:cubicBezTo>
                      <a:pt x="6483" y="8763"/>
                      <a:pt x="6492" y="8767"/>
                      <a:pt x="6500" y="8767"/>
                    </a:cubicBezTo>
                    <a:cubicBezTo>
                      <a:pt x="6520" y="8767"/>
                      <a:pt x="6535" y="8746"/>
                      <a:pt x="6535" y="8724"/>
                    </a:cubicBezTo>
                    <a:cubicBezTo>
                      <a:pt x="6560" y="8674"/>
                      <a:pt x="6625" y="8625"/>
                      <a:pt x="6665" y="8625"/>
                    </a:cubicBezTo>
                    <a:cubicBezTo>
                      <a:pt x="6674" y="8625"/>
                      <a:pt x="6681" y="8627"/>
                      <a:pt x="6687" y="8633"/>
                    </a:cubicBezTo>
                    <a:lnTo>
                      <a:pt x="6687" y="8602"/>
                    </a:lnTo>
                    <a:cubicBezTo>
                      <a:pt x="6687" y="8572"/>
                      <a:pt x="6717" y="8542"/>
                      <a:pt x="6748" y="8511"/>
                    </a:cubicBezTo>
                    <a:cubicBezTo>
                      <a:pt x="6748" y="8511"/>
                      <a:pt x="6778" y="8481"/>
                      <a:pt x="6778" y="8420"/>
                    </a:cubicBezTo>
                    <a:cubicBezTo>
                      <a:pt x="6778" y="8390"/>
                      <a:pt x="6809" y="8359"/>
                      <a:pt x="6809" y="8359"/>
                    </a:cubicBezTo>
                    <a:cubicBezTo>
                      <a:pt x="6809" y="8359"/>
                      <a:pt x="6809" y="8390"/>
                      <a:pt x="6809" y="8451"/>
                    </a:cubicBezTo>
                    <a:cubicBezTo>
                      <a:pt x="6809" y="8467"/>
                      <a:pt x="6813" y="8474"/>
                      <a:pt x="6819" y="8474"/>
                    </a:cubicBezTo>
                    <a:cubicBezTo>
                      <a:pt x="6837" y="8474"/>
                      <a:pt x="6869" y="8418"/>
                      <a:pt x="6869" y="8329"/>
                    </a:cubicBezTo>
                    <a:cubicBezTo>
                      <a:pt x="6886" y="8264"/>
                      <a:pt x="6893" y="8234"/>
                      <a:pt x="6897" y="8234"/>
                    </a:cubicBezTo>
                    <a:cubicBezTo>
                      <a:pt x="6900" y="8234"/>
                      <a:pt x="6900" y="8256"/>
                      <a:pt x="6900" y="8299"/>
                    </a:cubicBezTo>
                    <a:cubicBezTo>
                      <a:pt x="6900" y="8336"/>
                      <a:pt x="6900" y="8362"/>
                      <a:pt x="6907" y="8362"/>
                    </a:cubicBezTo>
                    <a:cubicBezTo>
                      <a:pt x="6911" y="8362"/>
                      <a:pt x="6919" y="8352"/>
                      <a:pt x="6930" y="8329"/>
                    </a:cubicBezTo>
                    <a:cubicBezTo>
                      <a:pt x="6930" y="8329"/>
                      <a:pt x="6961" y="8299"/>
                      <a:pt x="6930" y="8268"/>
                    </a:cubicBezTo>
                    <a:lnTo>
                      <a:pt x="6991" y="8207"/>
                    </a:lnTo>
                    <a:cubicBezTo>
                      <a:pt x="7052" y="8177"/>
                      <a:pt x="7082" y="8177"/>
                      <a:pt x="7113" y="8147"/>
                    </a:cubicBezTo>
                    <a:cubicBezTo>
                      <a:pt x="7082" y="8116"/>
                      <a:pt x="7082" y="8116"/>
                      <a:pt x="7143" y="8116"/>
                    </a:cubicBezTo>
                    <a:cubicBezTo>
                      <a:pt x="7173" y="8116"/>
                      <a:pt x="7173" y="8116"/>
                      <a:pt x="7143" y="8055"/>
                    </a:cubicBezTo>
                    <a:cubicBezTo>
                      <a:pt x="7143" y="8025"/>
                      <a:pt x="7143" y="7995"/>
                      <a:pt x="7204" y="7995"/>
                    </a:cubicBezTo>
                    <a:cubicBezTo>
                      <a:pt x="7217" y="8020"/>
                      <a:pt x="7229" y="8030"/>
                      <a:pt x="7238" y="8030"/>
                    </a:cubicBezTo>
                    <a:cubicBezTo>
                      <a:pt x="7249" y="8030"/>
                      <a:pt x="7252" y="8012"/>
                      <a:pt x="7234" y="7995"/>
                    </a:cubicBezTo>
                    <a:cubicBezTo>
                      <a:pt x="7234" y="7964"/>
                      <a:pt x="7265" y="7934"/>
                      <a:pt x="7265" y="7934"/>
                    </a:cubicBezTo>
                    <a:cubicBezTo>
                      <a:pt x="7265" y="7936"/>
                      <a:pt x="7265" y="7937"/>
                      <a:pt x="7267" y="7937"/>
                    </a:cubicBezTo>
                    <a:cubicBezTo>
                      <a:pt x="7270" y="7937"/>
                      <a:pt x="7276" y="7932"/>
                      <a:pt x="7285" y="7924"/>
                    </a:cubicBezTo>
                    <a:lnTo>
                      <a:pt x="7285" y="7924"/>
                    </a:lnTo>
                    <a:cubicBezTo>
                      <a:pt x="7289" y="7927"/>
                      <a:pt x="7292" y="7931"/>
                      <a:pt x="7295" y="7934"/>
                    </a:cubicBezTo>
                    <a:lnTo>
                      <a:pt x="7295" y="7915"/>
                    </a:lnTo>
                    <a:lnTo>
                      <a:pt x="7295" y="7915"/>
                    </a:lnTo>
                    <a:cubicBezTo>
                      <a:pt x="7292" y="7919"/>
                      <a:pt x="7288" y="7922"/>
                      <a:pt x="7285" y="7924"/>
                    </a:cubicBezTo>
                    <a:lnTo>
                      <a:pt x="7285" y="7924"/>
                    </a:lnTo>
                    <a:cubicBezTo>
                      <a:pt x="7259" y="7897"/>
                      <a:pt x="7237" y="7873"/>
                      <a:pt x="7265" y="7873"/>
                    </a:cubicBezTo>
                    <a:lnTo>
                      <a:pt x="7295" y="7843"/>
                    </a:lnTo>
                    <a:lnTo>
                      <a:pt x="7295" y="7903"/>
                    </a:lnTo>
                    <a:lnTo>
                      <a:pt x="7295" y="7915"/>
                    </a:lnTo>
                    <a:lnTo>
                      <a:pt x="7295" y="7915"/>
                    </a:lnTo>
                    <a:cubicBezTo>
                      <a:pt x="7353" y="7859"/>
                      <a:pt x="7485" y="7699"/>
                      <a:pt x="7599" y="7539"/>
                    </a:cubicBezTo>
                    <a:cubicBezTo>
                      <a:pt x="7629" y="7539"/>
                      <a:pt x="7629" y="7478"/>
                      <a:pt x="7599" y="7478"/>
                    </a:cubicBezTo>
                    <a:cubicBezTo>
                      <a:pt x="7569" y="7447"/>
                      <a:pt x="7561" y="7440"/>
                      <a:pt x="7565" y="7440"/>
                    </a:cubicBezTo>
                    <a:lnTo>
                      <a:pt x="7565" y="7440"/>
                    </a:lnTo>
                    <a:cubicBezTo>
                      <a:pt x="7569" y="7440"/>
                      <a:pt x="7584" y="7447"/>
                      <a:pt x="7599" y="7447"/>
                    </a:cubicBezTo>
                    <a:cubicBezTo>
                      <a:pt x="7622" y="7453"/>
                      <a:pt x="7642" y="7456"/>
                      <a:pt x="7658" y="7456"/>
                    </a:cubicBezTo>
                    <a:cubicBezTo>
                      <a:pt x="7728" y="7456"/>
                      <a:pt x="7733" y="7411"/>
                      <a:pt x="7660" y="7387"/>
                    </a:cubicBezTo>
                    <a:cubicBezTo>
                      <a:pt x="7690" y="7356"/>
                      <a:pt x="7690" y="7356"/>
                      <a:pt x="7690" y="7326"/>
                    </a:cubicBezTo>
                    <a:cubicBezTo>
                      <a:pt x="7660" y="7295"/>
                      <a:pt x="7690" y="7295"/>
                      <a:pt x="7721" y="7295"/>
                    </a:cubicBezTo>
                    <a:cubicBezTo>
                      <a:pt x="7751" y="7295"/>
                      <a:pt x="7781" y="7295"/>
                      <a:pt x="7781" y="7265"/>
                    </a:cubicBezTo>
                    <a:lnTo>
                      <a:pt x="7842" y="7265"/>
                    </a:lnTo>
                    <a:cubicBezTo>
                      <a:pt x="7872" y="7235"/>
                      <a:pt x="7872" y="7204"/>
                      <a:pt x="7842" y="7174"/>
                    </a:cubicBezTo>
                    <a:cubicBezTo>
                      <a:pt x="7842" y="7093"/>
                      <a:pt x="7856" y="7052"/>
                      <a:pt x="7874" y="7052"/>
                    </a:cubicBezTo>
                    <a:cubicBezTo>
                      <a:pt x="7883" y="7052"/>
                      <a:pt x="7893" y="7062"/>
                      <a:pt x="7903" y="7083"/>
                    </a:cubicBezTo>
                    <a:cubicBezTo>
                      <a:pt x="7909" y="7094"/>
                      <a:pt x="7916" y="7099"/>
                      <a:pt x="7923" y="7099"/>
                    </a:cubicBezTo>
                    <a:cubicBezTo>
                      <a:pt x="7953" y="7099"/>
                      <a:pt x="7988" y="7010"/>
                      <a:pt x="7964" y="6961"/>
                    </a:cubicBezTo>
                    <a:cubicBezTo>
                      <a:pt x="7903" y="6900"/>
                      <a:pt x="7903" y="6900"/>
                      <a:pt x="7933" y="6900"/>
                    </a:cubicBezTo>
                    <a:cubicBezTo>
                      <a:pt x="7943" y="6910"/>
                      <a:pt x="7950" y="6914"/>
                      <a:pt x="7955" y="6914"/>
                    </a:cubicBezTo>
                    <a:cubicBezTo>
                      <a:pt x="7964" y="6914"/>
                      <a:pt x="7964" y="6900"/>
                      <a:pt x="7964" y="6900"/>
                    </a:cubicBezTo>
                    <a:cubicBezTo>
                      <a:pt x="7985" y="6879"/>
                      <a:pt x="7991" y="6857"/>
                      <a:pt x="8004" y="6857"/>
                    </a:cubicBezTo>
                    <a:cubicBezTo>
                      <a:pt x="8009" y="6857"/>
                      <a:pt x="8016" y="6861"/>
                      <a:pt x="8024" y="6870"/>
                    </a:cubicBezTo>
                    <a:cubicBezTo>
                      <a:pt x="8024" y="6870"/>
                      <a:pt x="8055" y="6840"/>
                      <a:pt x="8055" y="6779"/>
                    </a:cubicBezTo>
                    <a:cubicBezTo>
                      <a:pt x="8024" y="6688"/>
                      <a:pt x="8085" y="6627"/>
                      <a:pt x="8176" y="6627"/>
                    </a:cubicBezTo>
                    <a:lnTo>
                      <a:pt x="8176" y="6566"/>
                    </a:lnTo>
                    <a:cubicBezTo>
                      <a:pt x="8132" y="6521"/>
                      <a:pt x="8120" y="6493"/>
                      <a:pt x="8141" y="6493"/>
                    </a:cubicBezTo>
                    <a:cubicBezTo>
                      <a:pt x="8148" y="6493"/>
                      <a:pt x="8160" y="6497"/>
                      <a:pt x="8176" y="6505"/>
                    </a:cubicBezTo>
                    <a:lnTo>
                      <a:pt x="8207" y="6536"/>
                    </a:lnTo>
                    <a:cubicBezTo>
                      <a:pt x="8154" y="6483"/>
                      <a:pt x="8215" y="6408"/>
                      <a:pt x="8272" y="6408"/>
                    </a:cubicBezTo>
                    <a:cubicBezTo>
                      <a:pt x="8281" y="6408"/>
                      <a:pt x="8290" y="6410"/>
                      <a:pt x="8298" y="6414"/>
                    </a:cubicBezTo>
                    <a:lnTo>
                      <a:pt x="8328" y="6414"/>
                    </a:lnTo>
                    <a:lnTo>
                      <a:pt x="8298" y="6384"/>
                    </a:lnTo>
                    <a:cubicBezTo>
                      <a:pt x="8268" y="6384"/>
                      <a:pt x="8237" y="6353"/>
                      <a:pt x="8268" y="6323"/>
                    </a:cubicBezTo>
                    <a:cubicBezTo>
                      <a:pt x="8268" y="6301"/>
                      <a:pt x="8283" y="6280"/>
                      <a:pt x="8302" y="6280"/>
                    </a:cubicBezTo>
                    <a:cubicBezTo>
                      <a:pt x="8311" y="6280"/>
                      <a:pt x="8320" y="6284"/>
                      <a:pt x="8328" y="6292"/>
                    </a:cubicBezTo>
                    <a:cubicBezTo>
                      <a:pt x="8359" y="6292"/>
                      <a:pt x="8389" y="6262"/>
                      <a:pt x="8359" y="6262"/>
                    </a:cubicBezTo>
                    <a:cubicBezTo>
                      <a:pt x="8359" y="6262"/>
                      <a:pt x="8389" y="6232"/>
                      <a:pt x="8420" y="6201"/>
                    </a:cubicBezTo>
                    <a:cubicBezTo>
                      <a:pt x="8450" y="6201"/>
                      <a:pt x="8450" y="6171"/>
                      <a:pt x="8480" y="6110"/>
                    </a:cubicBezTo>
                    <a:cubicBezTo>
                      <a:pt x="8450" y="6080"/>
                      <a:pt x="8480" y="6019"/>
                      <a:pt x="8511" y="6019"/>
                    </a:cubicBezTo>
                    <a:cubicBezTo>
                      <a:pt x="8511" y="6019"/>
                      <a:pt x="8541" y="5988"/>
                      <a:pt x="8511" y="5928"/>
                    </a:cubicBezTo>
                    <a:cubicBezTo>
                      <a:pt x="8541" y="5897"/>
                      <a:pt x="8572" y="5867"/>
                      <a:pt x="8602" y="5867"/>
                    </a:cubicBezTo>
                    <a:cubicBezTo>
                      <a:pt x="8632" y="5867"/>
                      <a:pt x="8632" y="5867"/>
                      <a:pt x="8602" y="5836"/>
                    </a:cubicBezTo>
                    <a:cubicBezTo>
                      <a:pt x="8572" y="5836"/>
                      <a:pt x="8572" y="5806"/>
                      <a:pt x="8602" y="5776"/>
                    </a:cubicBezTo>
                    <a:cubicBezTo>
                      <a:pt x="8602" y="5745"/>
                      <a:pt x="8602" y="5715"/>
                      <a:pt x="8602" y="5715"/>
                    </a:cubicBezTo>
                    <a:cubicBezTo>
                      <a:pt x="8572" y="5715"/>
                      <a:pt x="8572" y="5715"/>
                      <a:pt x="8602" y="5685"/>
                    </a:cubicBezTo>
                    <a:cubicBezTo>
                      <a:pt x="8602" y="5654"/>
                      <a:pt x="8663" y="5593"/>
                      <a:pt x="8663" y="5563"/>
                    </a:cubicBezTo>
                    <a:cubicBezTo>
                      <a:pt x="8682" y="5505"/>
                      <a:pt x="8689" y="5484"/>
                      <a:pt x="8684" y="5484"/>
                    </a:cubicBezTo>
                    <a:lnTo>
                      <a:pt x="8684" y="5484"/>
                    </a:lnTo>
                    <a:cubicBezTo>
                      <a:pt x="8681" y="5484"/>
                      <a:pt x="8674" y="5491"/>
                      <a:pt x="8663" y="5502"/>
                    </a:cubicBezTo>
                    <a:cubicBezTo>
                      <a:pt x="8663" y="5511"/>
                      <a:pt x="8660" y="5515"/>
                      <a:pt x="8657" y="5515"/>
                    </a:cubicBezTo>
                    <a:cubicBezTo>
                      <a:pt x="8650" y="5515"/>
                      <a:pt x="8641" y="5493"/>
                      <a:pt x="8663" y="5472"/>
                    </a:cubicBezTo>
                    <a:cubicBezTo>
                      <a:pt x="8693" y="5441"/>
                      <a:pt x="8754" y="5381"/>
                      <a:pt x="8784" y="5289"/>
                    </a:cubicBezTo>
                    <a:cubicBezTo>
                      <a:pt x="8815" y="5168"/>
                      <a:pt x="8815" y="5168"/>
                      <a:pt x="8784" y="5168"/>
                    </a:cubicBezTo>
                    <a:cubicBezTo>
                      <a:pt x="8693" y="5168"/>
                      <a:pt x="8724" y="5137"/>
                      <a:pt x="8784" y="5137"/>
                    </a:cubicBezTo>
                    <a:cubicBezTo>
                      <a:pt x="8876" y="5107"/>
                      <a:pt x="8876" y="5077"/>
                      <a:pt x="8845" y="5046"/>
                    </a:cubicBezTo>
                    <a:cubicBezTo>
                      <a:pt x="8815" y="5016"/>
                      <a:pt x="8815" y="5016"/>
                      <a:pt x="8815" y="4985"/>
                    </a:cubicBezTo>
                    <a:lnTo>
                      <a:pt x="8815" y="4985"/>
                    </a:lnTo>
                    <a:cubicBezTo>
                      <a:pt x="8830" y="4993"/>
                      <a:pt x="8841" y="4997"/>
                      <a:pt x="8849" y="4997"/>
                    </a:cubicBezTo>
                    <a:cubicBezTo>
                      <a:pt x="8874" y="4997"/>
                      <a:pt x="8868" y="4963"/>
                      <a:pt x="8845" y="4894"/>
                    </a:cubicBezTo>
                    <a:lnTo>
                      <a:pt x="8906" y="4894"/>
                    </a:lnTo>
                    <a:cubicBezTo>
                      <a:pt x="8906" y="4894"/>
                      <a:pt x="8906" y="4864"/>
                      <a:pt x="8906" y="4833"/>
                    </a:cubicBezTo>
                    <a:cubicBezTo>
                      <a:pt x="8845" y="4773"/>
                      <a:pt x="8936" y="4590"/>
                      <a:pt x="8967" y="4560"/>
                    </a:cubicBezTo>
                    <a:cubicBezTo>
                      <a:pt x="8967" y="4560"/>
                      <a:pt x="8967" y="4529"/>
                      <a:pt x="8936" y="4499"/>
                    </a:cubicBezTo>
                    <a:cubicBezTo>
                      <a:pt x="8876" y="4469"/>
                      <a:pt x="8876" y="4438"/>
                      <a:pt x="8967" y="4438"/>
                    </a:cubicBezTo>
                    <a:cubicBezTo>
                      <a:pt x="8992" y="4451"/>
                      <a:pt x="9007" y="4458"/>
                      <a:pt x="9011" y="4458"/>
                    </a:cubicBezTo>
                    <a:cubicBezTo>
                      <a:pt x="9017" y="4458"/>
                      <a:pt x="9002" y="4444"/>
                      <a:pt x="8967" y="4408"/>
                    </a:cubicBezTo>
                    <a:cubicBezTo>
                      <a:pt x="8941" y="4382"/>
                      <a:pt x="8958" y="4272"/>
                      <a:pt x="9000" y="4272"/>
                    </a:cubicBezTo>
                    <a:cubicBezTo>
                      <a:pt x="9008" y="4272"/>
                      <a:pt x="9018" y="4276"/>
                      <a:pt x="9028" y="4286"/>
                    </a:cubicBezTo>
                    <a:lnTo>
                      <a:pt x="9088" y="4286"/>
                    </a:lnTo>
                    <a:cubicBezTo>
                      <a:pt x="9058" y="4256"/>
                      <a:pt x="9058" y="4226"/>
                      <a:pt x="9058" y="4226"/>
                    </a:cubicBezTo>
                    <a:cubicBezTo>
                      <a:pt x="9028" y="4226"/>
                      <a:pt x="9028" y="4195"/>
                      <a:pt x="9028" y="4104"/>
                    </a:cubicBezTo>
                    <a:cubicBezTo>
                      <a:pt x="9058" y="4043"/>
                      <a:pt x="9028" y="3922"/>
                      <a:pt x="9028" y="3861"/>
                    </a:cubicBezTo>
                    <a:cubicBezTo>
                      <a:pt x="9028" y="3800"/>
                      <a:pt x="9028" y="3709"/>
                      <a:pt x="9058" y="3678"/>
                    </a:cubicBezTo>
                    <a:cubicBezTo>
                      <a:pt x="9058" y="3648"/>
                      <a:pt x="9058" y="3618"/>
                      <a:pt x="9028" y="3557"/>
                    </a:cubicBezTo>
                    <a:cubicBezTo>
                      <a:pt x="8997" y="3526"/>
                      <a:pt x="8997" y="3466"/>
                      <a:pt x="9028" y="3466"/>
                    </a:cubicBezTo>
                    <a:lnTo>
                      <a:pt x="9028" y="3435"/>
                    </a:lnTo>
                    <a:cubicBezTo>
                      <a:pt x="8997" y="3374"/>
                      <a:pt x="8997" y="3344"/>
                      <a:pt x="8997" y="3344"/>
                    </a:cubicBezTo>
                    <a:cubicBezTo>
                      <a:pt x="9028" y="3344"/>
                      <a:pt x="9058" y="3314"/>
                      <a:pt x="9028" y="3283"/>
                    </a:cubicBezTo>
                    <a:cubicBezTo>
                      <a:pt x="8997" y="3283"/>
                      <a:pt x="8997" y="3253"/>
                      <a:pt x="8967" y="3192"/>
                    </a:cubicBezTo>
                    <a:cubicBezTo>
                      <a:pt x="8997" y="3162"/>
                      <a:pt x="8997" y="2919"/>
                      <a:pt x="8936" y="2645"/>
                    </a:cubicBezTo>
                    <a:cubicBezTo>
                      <a:pt x="8876" y="2402"/>
                      <a:pt x="8754" y="2159"/>
                      <a:pt x="8754" y="2159"/>
                    </a:cubicBezTo>
                    <a:cubicBezTo>
                      <a:pt x="8754" y="2159"/>
                      <a:pt x="8724" y="2128"/>
                      <a:pt x="8724" y="2067"/>
                    </a:cubicBezTo>
                    <a:cubicBezTo>
                      <a:pt x="8693" y="2037"/>
                      <a:pt x="8663" y="1976"/>
                      <a:pt x="8663" y="1976"/>
                    </a:cubicBezTo>
                    <a:cubicBezTo>
                      <a:pt x="8724" y="1946"/>
                      <a:pt x="8632" y="1824"/>
                      <a:pt x="8572" y="1763"/>
                    </a:cubicBezTo>
                    <a:cubicBezTo>
                      <a:pt x="8511" y="1763"/>
                      <a:pt x="8511" y="1733"/>
                      <a:pt x="8480" y="1703"/>
                    </a:cubicBezTo>
                    <a:cubicBezTo>
                      <a:pt x="8541" y="1672"/>
                      <a:pt x="8480" y="1581"/>
                      <a:pt x="8420" y="1551"/>
                    </a:cubicBezTo>
                    <a:cubicBezTo>
                      <a:pt x="8359" y="1551"/>
                      <a:pt x="8328" y="1520"/>
                      <a:pt x="8389" y="1490"/>
                    </a:cubicBezTo>
                    <a:cubicBezTo>
                      <a:pt x="8450" y="1460"/>
                      <a:pt x="8420" y="1399"/>
                      <a:pt x="8298" y="1399"/>
                    </a:cubicBezTo>
                    <a:cubicBezTo>
                      <a:pt x="8237" y="1399"/>
                      <a:pt x="8237" y="1399"/>
                      <a:pt x="8237" y="1368"/>
                    </a:cubicBezTo>
                    <a:cubicBezTo>
                      <a:pt x="8268" y="1277"/>
                      <a:pt x="8268" y="1277"/>
                      <a:pt x="8237" y="1277"/>
                    </a:cubicBezTo>
                    <a:cubicBezTo>
                      <a:pt x="8221" y="1285"/>
                      <a:pt x="8207" y="1289"/>
                      <a:pt x="8196" y="1289"/>
                    </a:cubicBezTo>
                    <a:cubicBezTo>
                      <a:pt x="8165" y="1289"/>
                      <a:pt x="8154" y="1261"/>
                      <a:pt x="8176" y="1216"/>
                    </a:cubicBezTo>
                    <a:cubicBezTo>
                      <a:pt x="8176" y="1159"/>
                      <a:pt x="8176" y="1137"/>
                      <a:pt x="8161" y="1137"/>
                    </a:cubicBezTo>
                    <a:cubicBezTo>
                      <a:pt x="8152" y="1137"/>
                      <a:pt x="8138" y="1144"/>
                      <a:pt x="8116" y="1156"/>
                    </a:cubicBezTo>
                    <a:cubicBezTo>
                      <a:pt x="8055" y="1156"/>
                      <a:pt x="7964" y="1095"/>
                      <a:pt x="7964" y="1004"/>
                    </a:cubicBezTo>
                    <a:cubicBezTo>
                      <a:pt x="7964" y="1004"/>
                      <a:pt x="7944" y="965"/>
                      <a:pt x="7936" y="965"/>
                    </a:cubicBezTo>
                    <a:cubicBezTo>
                      <a:pt x="7935" y="965"/>
                      <a:pt x="7933" y="967"/>
                      <a:pt x="7933" y="973"/>
                    </a:cubicBezTo>
                    <a:lnTo>
                      <a:pt x="7933" y="943"/>
                    </a:lnTo>
                    <a:cubicBezTo>
                      <a:pt x="7903" y="912"/>
                      <a:pt x="7872" y="882"/>
                      <a:pt x="7872" y="882"/>
                    </a:cubicBezTo>
                    <a:lnTo>
                      <a:pt x="7842" y="912"/>
                    </a:lnTo>
                    <a:cubicBezTo>
                      <a:pt x="7842" y="912"/>
                      <a:pt x="7690" y="760"/>
                      <a:pt x="7508" y="639"/>
                    </a:cubicBezTo>
                    <a:cubicBezTo>
                      <a:pt x="7292" y="509"/>
                      <a:pt x="7199" y="472"/>
                      <a:pt x="7163" y="472"/>
                    </a:cubicBezTo>
                    <a:cubicBezTo>
                      <a:pt x="7148" y="472"/>
                      <a:pt x="7143" y="478"/>
                      <a:pt x="7143" y="487"/>
                    </a:cubicBezTo>
                    <a:cubicBezTo>
                      <a:pt x="7143" y="525"/>
                      <a:pt x="7138" y="542"/>
                      <a:pt x="7131" y="542"/>
                    </a:cubicBezTo>
                    <a:cubicBezTo>
                      <a:pt x="7123" y="542"/>
                      <a:pt x="7113" y="509"/>
                      <a:pt x="7113" y="456"/>
                    </a:cubicBezTo>
                    <a:cubicBezTo>
                      <a:pt x="7082" y="456"/>
                      <a:pt x="7021" y="396"/>
                      <a:pt x="6961" y="365"/>
                    </a:cubicBezTo>
                    <a:cubicBezTo>
                      <a:pt x="6900" y="365"/>
                      <a:pt x="6839" y="335"/>
                      <a:pt x="6869" y="304"/>
                    </a:cubicBezTo>
                    <a:lnTo>
                      <a:pt x="6839" y="274"/>
                    </a:lnTo>
                    <a:cubicBezTo>
                      <a:pt x="6812" y="292"/>
                      <a:pt x="6778" y="299"/>
                      <a:pt x="6740" y="299"/>
                    </a:cubicBezTo>
                    <a:cubicBezTo>
                      <a:pt x="6649" y="299"/>
                      <a:pt x="6539" y="256"/>
                      <a:pt x="6474" y="213"/>
                    </a:cubicBezTo>
                    <a:lnTo>
                      <a:pt x="6322" y="213"/>
                    </a:lnTo>
                    <a:cubicBezTo>
                      <a:pt x="6292" y="229"/>
                      <a:pt x="6277" y="236"/>
                      <a:pt x="6265" y="236"/>
                    </a:cubicBezTo>
                    <a:cubicBezTo>
                      <a:pt x="6254" y="236"/>
                      <a:pt x="6246" y="229"/>
                      <a:pt x="6231" y="213"/>
                    </a:cubicBezTo>
                    <a:cubicBezTo>
                      <a:pt x="6231" y="192"/>
                      <a:pt x="6144" y="157"/>
                      <a:pt x="6090" y="157"/>
                    </a:cubicBezTo>
                    <a:cubicBezTo>
                      <a:pt x="6066" y="157"/>
                      <a:pt x="6049" y="164"/>
                      <a:pt x="6049" y="183"/>
                    </a:cubicBezTo>
                    <a:lnTo>
                      <a:pt x="6018" y="153"/>
                    </a:lnTo>
                    <a:cubicBezTo>
                      <a:pt x="6009" y="144"/>
                      <a:pt x="6001" y="140"/>
                      <a:pt x="5992" y="140"/>
                    </a:cubicBezTo>
                    <a:cubicBezTo>
                      <a:pt x="5973" y="140"/>
                      <a:pt x="5958" y="161"/>
                      <a:pt x="5958" y="183"/>
                    </a:cubicBezTo>
                    <a:cubicBezTo>
                      <a:pt x="5958" y="208"/>
                      <a:pt x="5952" y="223"/>
                      <a:pt x="5944" y="223"/>
                    </a:cubicBezTo>
                    <a:cubicBezTo>
                      <a:pt x="5932" y="223"/>
                      <a:pt x="5915" y="193"/>
                      <a:pt x="5897" y="122"/>
                    </a:cubicBezTo>
                    <a:cubicBezTo>
                      <a:pt x="5897" y="87"/>
                      <a:pt x="5886" y="72"/>
                      <a:pt x="5878" y="72"/>
                    </a:cubicBezTo>
                    <a:cubicBezTo>
                      <a:pt x="5872" y="72"/>
                      <a:pt x="5866" y="79"/>
                      <a:pt x="5866" y="92"/>
                    </a:cubicBezTo>
                    <a:cubicBezTo>
                      <a:pt x="5845" y="113"/>
                      <a:pt x="5823" y="135"/>
                      <a:pt x="5802" y="135"/>
                    </a:cubicBezTo>
                    <a:cubicBezTo>
                      <a:pt x="5793" y="135"/>
                      <a:pt x="5784" y="131"/>
                      <a:pt x="5775" y="122"/>
                    </a:cubicBezTo>
                    <a:cubicBezTo>
                      <a:pt x="5745" y="122"/>
                      <a:pt x="5714" y="122"/>
                      <a:pt x="5714" y="183"/>
                    </a:cubicBezTo>
                    <a:cubicBezTo>
                      <a:pt x="5714" y="213"/>
                      <a:pt x="5684" y="213"/>
                      <a:pt x="5654" y="213"/>
                    </a:cubicBezTo>
                    <a:cubicBezTo>
                      <a:pt x="5654" y="183"/>
                      <a:pt x="5654" y="183"/>
                      <a:pt x="5684" y="153"/>
                    </a:cubicBezTo>
                    <a:lnTo>
                      <a:pt x="5623" y="153"/>
                    </a:lnTo>
                    <a:cubicBezTo>
                      <a:pt x="5593" y="153"/>
                      <a:pt x="5532" y="122"/>
                      <a:pt x="5532" y="92"/>
                    </a:cubicBezTo>
                    <a:cubicBezTo>
                      <a:pt x="5519" y="79"/>
                      <a:pt x="5507" y="72"/>
                      <a:pt x="5499" y="7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1"/>
              <p:cNvSpPr/>
              <p:nvPr/>
            </p:nvSpPr>
            <p:spPr>
              <a:xfrm>
                <a:off x="4370650" y="3181925"/>
                <a:ext cx="1721950" cy="1004600"/>
              </a:xfrm>
              <a:custGeom>
                <a:rect b="b" l="l" r="r" t="t"/>
                <a:pathLst>
                  <a:path extrusionOk="0" h="40184" w="68878">
                    <a:moveTo>
                      <a:pt x="1855" y="1"/>
                    </a:moveTo>
                    <a:cubicBezTo>
                      <a:pt x="821" y="1"/>
                      <a:pt x="1" y="974"/>
                      <a:pt x="183" y="2007"/>
                    </a:cubicBezTo>
                    <a:lnTo>
                      <a:pt x="6870" y="40184"/>
                    </a:lnTo>
                    <a:lnTo>
                      <a:pt x="68877" y="40184"/>
                    </a:lnTo>
                    <a:lnTo>
                      <a:pt x="62069" y="1429"/>
                    </a:lnTo>
                    <a:cubicBezTo>
                      <a:pt x="61917" y="609"/>
                      <a:pt x="61218" y="1"/>
                      <a:pt x="6039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1"/>
              <p:cNvSpPr/>
              <p:nvPr/>
            </p:nvSpPr>
            <p:spPr>
              <a:xfrm>
                <a:off x="6046225" y="2853375"/>
                <a:ext cx="256100" cy="1061875"/>
              </a:xfrm>
              <a:custGeom>
                <a:rect b="b" l="l" r="r" t="t"/>
                <a:pathLst>
                  <a:path extrusionOk="0" h="42475" w="10244">
                    <a:moveTo>
                      <a:pt x="9423" y="681"/>
                    </a:moveTo>
                    <a:lnTo>
                      <a:pt x="9423" y="741"/>
                    </a:lnTo>
                    <a:cubicBezTo>
                      <a:pt x="9393" y="772"/>
                      <a:pt x="9423" y="772"/>
                      <a:pt x="9453" y="802"/>
                    </a:cubicBezTo>
                    <a:lnTo>
                      <a:pt x="9484" y="741"/>
                    </a:lnTo>
                    <a:cubicBezTo>
                      <a:pt x="9484" y="741"/>
                      <a:pt x="9453" y="681"/>
                      <a:pt x="9423" y="681"/>
                    </a:cubicBezTo>
                    <a:close/>
                    <a:moveTo>
                      <a:pt x="9940" y="893"/>
                    </a:moveTo>
                    <a:cubicBezTo>
                      <a:pt x="9970" y="893"/>
                      <a:pt x="9940" y="954"/>
                      <a:pt x="9940" y="1015"/>
                    </a:cubicBezTo>
                    <a:cubicBezTo>
                      <a:pt x="9940" y="1045"/>
                      <a:pt x="9940" y="1045"/>
                      <a:pt x="9879" y="1045"/>
                    </a:cubicBezTo>
                    <a:cubicBezTo>
                      <a:pt x="9879" y="1045"/>
                      <a:pt x="9879" y="985"/>
                      <a:pt x="9879" y="924"/>
                    </a:cubicBezTo>
                    <a:lnTo>
                      <a:pt x="9940" y="893"/>
                    </a:lnTo>
                    <a:close/>
                    <a:moveTo>
                      <a:pt x="9824" y="1483"/>
                    </a:moveTo>
                    <a:cubicBezTo>
                      <a:pt x="9844" y="1483"/>
                      <a:pt x="9837" y="1504"/>
                      <a:pt x="9818" y="1562"/>
                    </a:cubicBezTo>
                    <a:cubicBezTo>
                      <a:pt x="9818" y="1593"/>
                      <a:pt x="9788" y="1653"/>
                      <a:pt x="9757" y="1653"/>
                    </a:cubicBezTo>
                    <a:lnTo>
                      <a:pt x="9788" y="1593"/>
                    </a:lnTo>
                    <a:cubicBezTo>
                      <a:pt x="9794" y="1599"/>
                      <a:pt x="9798" y="1601"/>
                      <a:pt x="9799" y="1601"/>
                    </a:cubicBezTo>
                    <a:cubicBezTo>
                      <a:pt x="9803" y="1601"/>
                      <a:pt x="9788" y="1584"/>
                      <a:pt x="9761" y="1584"/>
                    </a:cubicBezTo>
                    <a:cubicBezTo>
                      <a:pt x="9751" y="1584"/>
                      <a:pt x="9740" y="1586"/>
                      <a:pt x="9727" y="1593"/>
                    </a:cubicBezTo>
                    <a:lnTo>
                      <a:pt x="9666" y="1593"/>
                    </a:lnTo>
                    <a:cubicBezTo>
                      <a:pt x="9691" y="1543"/>
                      <a:pt x="9716" y="1493"/>
                      <a:pt x="9741" y="1493"/>
                    </a:cubicBezTo>
                    <a:cubicBezTo>
                      <a:pt x="9746" y="1493"/>
                      <a:pt x="9752" y="1496"/>
                      <a:pt x="9757" y="1501"/>
                    </a:cubicBezTo>
                    <a:cubicBezTo>
                      <a:pt x="9791" y="1490"/>
                      <a:pt x="9812" y="1483"/>
                      <a:pt x="9824" y="1483"/>
                    </a:cubicBezTo>
                    <a:close/>
                    <a:moveTo>
                      <a:pt x="9970" y="1684"/>
                    </a:moveTo>
                    <a:lnTo>
                      <a:pt x="9909" y="1745"/>
                    </a:lnTo>
                    <a:lnTo>
                      <a:pt x="9909" y="1775"/>
                    </a:lnTo>
                    <a:cubicBezTo>
                      <a:pt x="9922" y="1788"/>
                      <a:pt x="9929" y="1795"/>
                      <a:pt x="9934" y="1795"/>
                    </a:cubicBezTo>
                    <a:cubicBezTo>
                      <a:pt x="9940" y="1795"/>
                      <a:pt x="9940" y="1780"/>
                      <a:pt x="9940" y="1745"/>
                    </a:cubicBezTo>
                    <a:lnTo>
                      <a:pt x="9970" y="1684"/>
                    </a:lnTo>
                    <a:close/>
                    <a:moveTo>
                      <a:pt x="9028" y="4267"/>
                    </a:moveTo>
                    <a:cubicBezTo>
                      <a:pt x="9058" y="4267"/>
                      <a:pt x="9058" y="4389"/>
                      <a:pt x="9058" y="4450"/>
                    </a:cubicBezTo>
                    <a:cubicBezTo>
                      <a:pt x="9058" y="4461"/>
                      <a:pt x="9050" y="4468"/>
                      <a:pt x="9040" y="4468"/>
                    </a:cubicBezTo>
                    <a:cubicBezTo>
                      <a:pt x="9022" y="4468"/>
                      <a:pt x="8997" y="4447"/>
                      <a:pt x="8997" y="4389"/>
                    </a:cubicBezTo>
                    <a:cubicBezTo>
                      <a:pt x="9028" y="4328"/>
                      <a:pt x="9028" y="4267"/>
                      <a:pt x="9028" y="4267"/>
                    </a:cubicBezTo>
                    <a:close/>
                    <a:moveTo>
                      <a:pt x="8937" y="4571"/>
                    </a:moveTo>
                    <a:cubicBezTo>
                      <a:pt x="8876" y="4571"/>
                      <a:pt x="8876" y="4602"/>
                      <a:pt x="8845" y="4723"/>
                    </a:cubicBezTo>
                    <a:cubicBezTo>
                      <a:pt x="8845" y="4754"/>
                      <a:pt x="8845" y="4815"/>
                      <a:pt x="8845" y="4815"/>
                    </a:cubicBezTo>
                    <a:cubicBezTo>
                      <a:pt x="8906" y="4815"/>
                      <a:pt x="8906" y="4784"/>
                      <a:pt x="8906" y="4723"/>
                    </a:cubicBezTo>
                    <a:cubicBezTo>
                      <a:pt x="8967" y="4632"/>
                      <a:pt x="8967" y="4571"/>
                      <a:pt x="8937" y="4571"/>
                    </a:cubicBezTo>
                    <a:close/>
                    <a:moveTo>
                      <a:pt x="8663" y="6790"/>
                    </a:moveTo>
                    <a:cubicBezTo>
                      <a:pt x="8693" y="6790"/>
                      <a:pt x="8663" y="6851"/>
                      <a:pt x="8663" y="6881"/>
                    </a:cubicBezTo>
                    <a:lnTo>
                      <a:pt x="8633" y="6881"/>
                    </a:lnTo>
                    <a:lnTo>
                      <a:pt x="8602" y="6821"/>
                    </a:lnTo>
                    <a:lnTo>
                      <a:pt x="8663" y="6790"/>
                    </a:lnTo>
                    <a:close/>
                    <a:moveTo>
                      <a:pt x="8450" y="6881"/>
                    </a:moveTo>
                    <a:cubicBezTo>
                      <a:pt x="8450" y="6881"/>
                      <a:pt x="8481" y="6942"/>
                      <a:pt x="8481" y="7003"/>
                    </a:cubicBezTo>
                    <a:cubicBezTo>
                      <a:pt x="8572" y="7125"/>
                      <a:pt x="8572" y="7125"/>
                      <a:pt x="8511" y="7125"/>
                    </a:cubicBezTo>
                    <a:cubicBezTo>
                      <a:pt x="8450" y="7094"/>
                      <a:pt x="8420" y="7094"/>
                      <a:pt x="8420" y="6973"/>
                    </a:cubicBezTo>
                    <a:cubicBezTo>
                      <a:pt x="8450" y="6942"/>
                      <a:pt x="8450" y="6881"/>
                      <a:pt x="8450" y="6881"/>
                    </a:cubicBezTo>
                    <a:close/>
                    <a:moveTo>
                      <a:pt x="8306" y="8102"/>
                    </a:moveTo>
                    <a:cubicBezTo>
                      <a:pt x="8319" y="8102"/>
                      <a:pt x="8347" y="8145"/>
                      <a:pt x="8389" y="8188"/>
                    </a:cubicBezTo>
                    <a:cubicBezTo>
                      <a:pt x="8389" y="8260"/>
                      <a:pt x="8389" y="8289"/>
                      <a:pt x="8377" y="8289"/>
                    </a:cubicBezTo>
                    <a:cubicBezTo>
                      <a:pt x="8369" y="8289"/>
                      <a:pt x="8354" y="8274"/>
                      <a:pt x="8329" y="8249"/>
                    </a:cubicBezTo>
                    <a:cubicBezTo>
                      <a:pt x="8298" y="8188"/>
                      <a:pt x="8298" y="8128"/>
                      <a:pt x="8298" y="8128"/>
                    </a:cubicBezTo>
                    <a:cubicBezTo>
                      <a:pt x="8298" y="8110"/>
                      <a:pt x="8301" y="8102"/>
                      <a:pt x="8306" y="8102"/>
                    </a:cubicBezTo>
                    <a:close/>
                    <a:moveTo>
                      <a:pt x="8116" y="8492"/>
                    </a:moveTo>
                    <a:cubicBezTo>
                      <a:pt x="8146" y="8492"/>
                      <a:pt x="8146" y="8553"/>
                      <a:pt x="8146" y="8553"/>
                    </a:cubicBezTo>
                    <a:lnTo>
                      <a:pt x="8146" y="8614"/>
                    </a:lnTo>
                    <a:cubicBezTo>
                      <a:pt x="8116" y="8614"/>
                      <a:pt x="8086" y="8584"/>
                      <a:pt x="8086" y="8553"/>
                    </a:cubicBezTo>
                    <a:lnTo>
                      <a:pt x="8116" y="8492"/>
                    </a:lnTo>
                    <a:close/>
                    <a:moveTo>
                      <a:pt x="8207" y="9252"/>
                    </a:moveTo>
                    <a:cubicBezTo>
                      <a:pt x="8177" y="9252"/>
                      <a:pt x="8207" y="9252"/>
                      <a:pt x="8238" y="9283"/>
                    </a:cubicBezTo>
                    <a:lnTo>
                      <a:pt x="8268" y="9283"/>
                    </a:lnTo>
                    <a:cubicBezTo>
                      <a:pt x="8238" y="9283"/>
                      <a:pt x="8207" y="9252"/>
                      <a:pt x="8207" y="9252"/>
                    </a:cubicBezTo>
                    <a:close/>
                    <a:moveTo>
                      <a:pt x="7792" y="9459"/>
                    </a:moveTo>
                    <a:cubicBezTo>
                      <a:pt x="7812" y="9459"/>
                      <a:pt x="7812" y="9534"/>
                      <a:pt x="7812" y="9587"/>
                    </a:cubicBezTo>
                    <a:lnTo>
                      <a:pt x="7782" y="9587"/>
                    </a:lnTo>
                    <a:cubicBezTo>
                      <a:pt x="7782" y="9526"/>
                      <a:pt x="7751" y="9465"/>
                      <a:pt x="7782" y="9465"/>
                    </a:cubicBezTo>
                    <a:cubicBezTo>
                      <a:pt x="7786" y="9461"/>
                      <a:pt x="7789" y="9459"/>
                      <a:pt x="7792" y="9459"/>
                    </a:cubicBezTo>
                    <a:close/>
                    <a:moveTo>
                      <a:pt x="7873" y="9921"/>
                    </a:moveTo>
                    <a:cubicBezTo>
                      <a:pt x="7903" y="9921"/>
                      <a:pt x="7934" y="9951"/>
                      <a:pt x="7903" y="9982"/>
                    </a:cubicBezTo>
                    <a:cubicBezTo>
                      <a:pt x="7922" y="10019"/>
                      <a:pt x="7918" y="10045"/>
                      <a:pt x="7897" y="10045"/>
                    </a:cubicBezTo>
                    <a:cubicBezTo>
                      <a:pt x="7884" y="10045"/>
                      <a:pt x="7866" y="10035"/>
                      <a:pt x="7842" y="10012"/>
                    </a:cubicBezTo>
                    <a:lnTo>
                      <a:pt x="7873" y="9921"/>
                    </a:lnTo>
                    <a:close/>
                    <a:moveTo>
                      <a:pt x="7812" y="10377"/>
                    </a:moveTo>
                    <a:lnTo>
                      <a:pt x="7812" y="10438"/>
                    </a:lnTo>
                    <a:cubicBezTo>
                      <a:pt x="7812" y="10473"/>
                      <a:pt x="7812" y="10488"/>
                      <a:pt x="7800" y="10488"/>
                    </a:cubicBezTo>
                    <a:cubicBezTo>
                      <a:pt x="7791" y="10488"/>
                      <a:pt x="7776" y="10481"/>
                      <a:pt x="7751" y="10468"/>
                    </a:cubicBezTo>
                    <a:lnTo>
                      <a:pt x="7782" y="10438"/>
                    </a:lnTo>
                    <a:lnTo>
                      <a:pt x="7812" y="10377"/>
                    </a:lnTo>
                    <a:close/>
                    <a:moveTo>
                      <a:pt x="7782" y="10954"/>
                    </a:moveTo>
                    <a:cubicBezTo>
                      <a:pt x="7751" y="10954"/>
                      <a:pt x="7721" y="10985"/>
                      <a:pt x="7721" y="10985"/>
                    </a:cubicBezTo>
                    <a:cubicBezTo>
                      <a:pt x="7690" y="11046"/>
                      <a:pt x="7721" y="11046"/>
                      <a:pt x="7721" y="11046"/>
                    </a:cubicBezTo>
                    <a:cubicBezTo>
                      <a:pt x="7721" y="11046"/>
                      <a:pt x="7751" y="11046"/>
                      <a:pt x="7782" y="11015"/>
                    </a:cubicBezTo>
                    <a:lnTo>
                      <a:pt x="7782" y="10954"/>
                    </a:lnTo>
                    <a:close/>
                    <a:moveTo>
                      <a:pt x="7478" y="11198"/>
                    </a:moveTo>
                    <a:cubicBezTo>
                      <a:pt x="7508" y="11198"/>
                      <a:pt x="7508" y="11258"/>
                      <a:pt x="7508" y="11258"/>
                    </a:cubicBezTo>
                    <a:cubicBezTo>
                      <a:pt x="7478" y="11319"/>
                      <a:pt x="7478" y="11350"/>
                      <a:pt x="7447" y="11350"/>
                    </a:cubicBezTo>
                    <a:cubicBezTo>
                      <a:pt x="7447" y="11350"/>
                      <a:pt x="7417" y="11350"/>
                      <a:pt x="7417" y="11289"/>
                    </a:cubicBezTo>
                    <a:cubicBezTo>
                      <a:pt x="7447" y="11258"/>
                      <a:pt x="7478" y="11198"/>
                      <a:pt x="7478" y="11198"/>
                    </a:cubicBezTo>
                    <a:close/>
                    <a:moveTo>
                      <a:pt x="6627" y="11684"/>
                    </a:moveTo>
                    <a:cubicBezTo>
                      <a:pt x="6596" y="11684"/>
                      <a:pt x="6596" y="11714"/>
                      <a:pt x="6657" y="11775"/>
                    </a:cubicBezTo>
                    <a:cubicBezTo>
                      <a:pt x="6670" y="11788"/>
                      <a:pt x="6677" y="11795"/>
                      <a:pt x="6681" y="11795"/>
                    </a:cubicBezTo>
                    <a:cubicBezTo>
                      <a:pt x="6687" y="11795"/>
                      <a:pt x="6687" y="11780"/>
                      <a:pt x="6687" y="11745"/>
                    </a:cubicBezTo>
                    <a:cubicBezTo>
                      <a:pt x="6687" y="11745"/>
                      <a:pt x="6657" y="11684"/>
                      <a:pt x="6627" y="11684"/>
                    </a:cubicBezTo>
                    <a:close/>
                    <a:moveTo>
                      <a:pt x="7799" y="11885"/>
                    </a:moveTo>
                    <a:cubicBezTo>
                      <a:pt x="7794" y="11885"/>
                      <a:pt x="7779" y="11900"/>
                      <a:pt x="7751" y="11927"/>
                    </a:cubicBezTo>
                    <a:lnTo>
                      <a:pt x="7751" y="12018"/>
                    </a:lnTo>
                    <a:cubicBezTo>
                      <a:pt x="7782" y="12018"/>
                      <a:pt x="7782" y="12018"/>
                      <a:pt x="7782" y="11957"/>
                    </a:cubicBezTo>
                    <a:cubicBezTo>
                      <a:pt x="7798" y="11907"/>
                      <a:pt x="7806" y="11885"/>
                      <a:pt x="7799" y="11885"/>
                    </a:cubicBezTo>
                    <a:close/>
                    <a:moveTo>
                      <a:pt x="7287" y="12128"/>
                    </a:moveTo>
                    <a:cubicBezTo>
                      <a:pt x="7289" y="12128"/>
                      <a:pt x="7282" y="12150"/>
                      <a:pt x="7265" y="12201"/>
                    </a:cubicBezTo>
                    <a:cubicBezTo>
                      <a:pt x="7265" y="12261"/>
                      <a:pt x="7234" y="12261"/>
                      <a:pt x="7234" y="12261"/>
                    </a:cubicBezTo>
                    <a:cubicBezTo>
                      <a:pt x="7204" y="12261"/>
                      <a:pt x="7234" y="12201"/>
                      <a:pt x="7265" y="12170"/>
                    </a:cubicBezTo>
                    <a:cubicBezTo>
                      <a:pt x="7279" y="12143"/>
                      <a:pt x="7286" y="12128"/>
                      <a:pt x="7287" y="12128"/>
                    </a:cubicBezTo>
                    <a:close/>
                    <a:moveTo>
                      <a:pt x="7143" y="13021"/>
                    </a:moveTo>
                    <a:cubicBezTo>
                      <a:pt x="7174" y="13052"/>
                      <a:pt x="7174" y="13082"/>
                      <a:pt x="7082" y="13112"/>
                    </a:cubicBezTo>
                    <a:cubicBezTo>
                      <a:pt x="7052" y="13112"/>
                      <a:pt x="7052" y="13112"/>
                      <a:pt x="7082" y="13052"/>
                    </a:cubicBezTo>
                    <a:cubicBezTo>
                      <a:pt x="7082" y="13052"/>
                      <a:pt x="7113" y="13021"/>
                      <a:pt x="7143" y="13021"/>
                    </a:cubicBezTo>
                    <a:close/>
                    <a:moveTo>
                      <a:pt x="7022" y="13386"/>
                    </a:moveTo>
                    <a:lnTo>
                      <a:pt x="7052" y="13416"/>
                    </a:lnTo>
                    <a:lnTo>
                      <a:pt x="7022" y="13477"/>
                    </a:lnTo>
                    <a:cubicBezTo>
                      <a:pt x="6991" y="13477"/>
                      <a:pt x="6961" y="13447"/>
                      <a:pt x="6991" y="13416"/>
                    </a:cubicBezTo>
                    <a:lnTo>
                      <a:pt x="7022" y="13386"/>
                    </a:lnTo>
                    <a:close/>
                    <a:moveTo>
                      <a:pt x="6171" y="16608"/>
                    </a:moveTo>
                    <a:lnTo>
                      <a:pt x="6201" y="16669"/>
                    </a:lnTo>
                    <a:lnTo>
                      <a:pt x="6171" y="16699"/>
                    </a:lnTo>
                    <a:cubicBezTo>
                      <a:pt x="6140" y="16699"/>
                      <a:pt x="6110" y="16699"/>
                      <a:pt x="6110" y="16638"/>
                    </a:cubicBezTo>
                    <a:lnTo>
                      <a:pt x="6171" y="16608"/>
                    </a:lnTo>
                    <a:close/>
                    <a:moveTo>
                      <a:pt x="5853" y="17827"/>
                    </a:moveTo>
                    <a:cubicBezTo>
                      <a:pt x="5873" y="17827"/>
                      <a:pt x="5907" y="17854"/>
                      <a:pt x="5927" y="17854"/>
                    </a:cubicBezTo>
                    <a:cubicBezTo>
                      <a:pt x="5927" y="17915"/>
                      <a:pt x="5927" y="17915"/>
                      <a:pt x="5897" y="17915"/>
                    </a:cubicBezTo>
                    <a:cubicBezTo>
                      <a:pt x="5836" y="17915"/>
                      <a:pt x="5836" y="17854"/>
                      <a:pt x="5836" y="17854"/>
                    </a:cubicBezTo>
                    <a:cubicBezTo>
                      <a:pt x="5836" y="17834"/>
                      <a:pt x="5843" y="17827"/>
                      <a:pt x="5853" y="17827"/>
                    </a:cubicBezTo>
                    <a:close/>
                    <a:moveTo>
                      <a:pt x="5897" y="18705"/>
                    </a:moveTo>
                    <a:cubicBezTo>
                      <a:pt x="5927" y="18705"/>
                      <a:pt x="5958" y="18766"/>
                      <a:pt x="5958" y="18766"/>
                    </a:cubicBezTo>
                    <a:lnTo>
                      <a:pt x="5927" y="18827"/>
                    </a:lnTo>
                    <a:cubicBezTo>
                      <a:pt x="5897" y="18827"/>
                      <a:pt x="5867" y="18796"/>
                      <a:pt x="5897" y="18766"/>
                    </a:cubicBezTo>
                    <a:lnTo>
                      <a:pt x="5897" y="18705"/>
                    </a:lnTo>
                    <a:close/>
                    <a:moveTo>
                      <a:pt x="5563" y="19313"/>
                    </a:moveTo>
                    <a:lnTo>
                      <a:pt x="5593" y="19374"/>
                    </a:lnTo>
                    <a:lnTo>
                      <a:pt x="5593" y="19404"/>
                    </a:lnTo>
                    <a:cubicBezTo>
                      <a:pt x="5532" y="19404"/>
                      <a:pt x="5502" y="19404"/>
                      <a:pt x="5532" y="19344"/>
                    </a:cubicBezTo>
                    <a:lnTo>
                      <a:pt x="5563" y="19313"/>
                    </a:lnTo>
                    <a:close/>
                    <a:moveTo>
                      <a:pt x="4707" y="22784"/>
                    </a:moveTo>
                    <a:cubicBezTo>
                      <a:pt x="4727" y="22784"/>
                      <a:pt x="4742" y="22826"/>
                      <a:pt x="4742" y="22869"/>
                    </a:cubicBezTo>
                    <a:cubicBezTo>
                      <a:pt x="4712" y="22961"/>
                      <a:pt x="4712" y="22961"/>
                      <a:pt x="4681" y="22961"/>
                    </a:cubicBezTo>
                    <a:cubicBezTo>
                      <a:pt x="4651" y="22961"/>
                      <a:pt x="4681" y="22839"/>
                      <a:pt x="4681" y="22809"/>
                    </a:cubicBezTo>
                    <a:cubicBezTo>
                      <a:pt x="4690" y="22791"/>
                      <a:pt x="4699" y="22784"/>
                      <a:pt x="4707" y="22784"/>
                    </a:cubicBezTo>
                    <a:close/>
                    <a:moveTo>
                      <a:pt x="4225" y="24845"/>
                    </a:moveTo>
                    <a:cubicBezTo>
                      <a:pt x="4256" y="24876"/>
                      <a:pt x="4256" y="24936"/>
                      <a:pt x="4256" y="24936"/>
                    </a:cubicBezTo>
                    <a:lnTo>
                      <a:pt x="4256" y="24967"/>
                    </a:lnTo>
                    <a:cubicBezTo>
                      <a:pt x="4225" y="24967"/>
                      <a:pt x="4195" y="24967"/>
                      <a:pt x="4195" y="24906"/>
                    </a:cubicBezTo>
                    <a:lnTo>
                      <a:pt x="4225" y="24845"/>
                    </a:lnTo>
                    <a:close/>
                    <a:moveTo>
                      <a:pt x="3405" y="29101"/>
                    </a:moveTo>
                    <a:cubicBezTo>
                      <a:pt x="3435" y="29131"/>
                      <a:pt x="3435" y="29161"/>
                      <a:pt x="3435" y="29161"/>
                    </a:cubicBezTo>
                    <a:cubicBezTo>
                      <a:pt x="3435" y="29222"/>
                      <a:pt x="3435" y="29222"/>
                      <a:pt x="3374" y="29222"/>
                    </a:cubicBezTo>
                    <a:cubicBezTo>
                      <a:pt x="3374" y="29222"/>
                      <a:pt x="3344" y="29192"/>
                      <a:pt x="3374" y="29161"/>
                    </a:cubicBezTo>
                    <a:lnTo>
                      <a:pt x="3405" y="29101"/>
                    </a:lnTo>
                    <a:close/>
                    <a:moveTo>
                      <a:pt x="2984" y="30031"/>
                    </a:moveTo>
                    <a:cubicBezTo>
                      <a:pt x="2988" y="30031"/>
                      <a:pt x="2996" y="30046"/>
                      <a:pt x="3009" y="30073"/>
                    </a:cubicBezTo>
                    <a:cubicBezTo>
                      <a:pt x="3040" y="30134"/>
                      <a:pt x="3009" y="30164"/>
                      <a:pt x="2979" y="30164"/>
                    </a:cubicBezTo>
                    <a:cubicBezTo>
                      <a:pt x="2949" y="30164"/>
                      <a:pt x="2949" y="30164"/>
                      <a:pt x="2979" y="30104"/>
                    </a:cubicBezTo>
                    <a:cubicBezTo>
                      <a:pt x="2979" y="30053"/>
                      <a:pt x="2979" y="30031"/>
                      <a:pt x="2984" y="30031"/>
                    </a:cubicBezTo>
                    <a:close/>
                    <a:moveTo>
                      <a:pt x="2797" y="30195"/>
                    </a:moveTo>
                    <a:cubicBezTo>
                      <a:pt x="2793" y="30196"/>
                      <a:pt x="2790" y="30198"/>
                      <a:pt x="2788" y="30199"/>
                    </a:cubicBezTo>
                    <a:lnTo>
                      <a:pt x="2788" y="30199"/>
                    </a:lnTo>
                    <a:cubicBezTo>
                      <a:pt x="2792" y="30198"/>
                      <a:pt x="2796" y="30197"/>
                      <a:pt x="2800" y="30197"/>
                    </a:cubicBezTo>
                    <a:lnTo>
                      <a:pt x="2800" y="30197"/>
                    </a:lnTo>
                    <a:cubicBezTo>
                      <a:pt x="2799" y="30196"/>
                      <a:pt x="2798" y="30195"/>
                      <a:pt x="2797" y="30195"/>
                    </a:cubicBezTo>
                    <a:close/>
                    <a:moveTo>
                      <a:pt x="2788" y="30199"/>
                    </a:moveTo>
                    <a:cubicBezTo>
                      <a:pt x="2771" y="30203"/>
                      <a:pt x="2761" y="30208"/>
                      <a:pt x="2764" y="30208"/>
                    </a:cubicBezTo>
                    <a:cubicBezTo>
                      <a:pt x="2766" y="30208"/>
                      <a:pt x="2773" y="30206"/>
                      <a:pt x="2788" y="30199"/>
                    </a:cubicBezTo>
                    <a:close/>
                    <a:moveTo>
                      <a:pt x="2918" y="30408"/>
                    </a:moveTo>
                    <a:lnTo>
                      <a:pt x="2918" y="30468"/>
                    </a:lnTo>
                    <a:cubicBezTo>
                      <a:pt x="2900" y="30504"/>
                      <a:pt x="2893" y="30519"/>
                      <a:pt x="2884" y="30519"/>
                    </a:cubicBezTo>
                    <a:cubicBezTo>
                      <a:pt x="2877" y="30519"/>
                      <a:pt x="2870" y="30511"/>
                      <a:pt x="2857" y="30499"/>
                    </a:cubicBezTo>
                    <a:lnTo>
                      <a:pt x="2888" y="30468"/>
                    </a:lnTo>
                    <a:lnTo>
                      <a:pt x="2918" y="30408"/>
                    </a:lnTo>
                    <a:close/>
                    <a:moveTo>
                      <a:pt x="2766" y="30712"/>
                    </a:moveTo>
                    <a:lnTo>
                      <a:pt x="2766" y="30712"/>
                    </a:lnTo>
                    <a:cubicBezTo>
                      <a:pt x="2751" y="30742"/>
                      <a:pt x="2751" y="30757"/>
                      <a:pt x="2755" y="30757"/>
                    </a:cubicBezTo>
                    <a:cubicBezTo>
                      <a:pt x="2759" y="30757"/>
                      <a:pt x="2766" y="30742"/>
                      <a:pt x="2766" y="30712"/>
                    </a:cubicBezTo>
                    <a:close/>
                    <a:moveTo>
                      <a:pt x="2797" y="30924"/>
                    </a:moveTo>
                    <a:lnTo>
                      <a:pt x="2797" y="30955"/>
                    </a:lnTo>
                    <a:cubicBezTo>
                      <a:pt x="2766" y="31015"/>
                      <a:pt x="2766" y="31015"/>
                      <a:pt x="2736" y="31015"/>
                    </a:cubicBezTo>
                    <a:lnTo>
                      <a:pt x="2766" y="30955"/>
                    </a:lnTo>
                    <a:lnTo>
                      <a:pt x="2797" y="30924"/>
                    </a:lnTo>
                    <a:close/>
                    <a:moveTo>
                      <a:pt x="2718" y="31433"/>
                    </a:moveTo>
                    <a:cubicBezTo>
                      <a:pt x="2724" y="31433"/>
                      <a:pt x="2730" y="31435"/>
                      <a:pt x="2736" y="31441"/>
                    </a:cubicBezTo>
                    <a:lnTo>
                      <a:pt x="2736" y="31471"/>
                    </a:lnTo>
                    <a:cubicBezTo>
                      <a:pt x="2736" y="31532"/>
                      <a:pt x="2675" y="31532"/>
                      <a:pt x="2675" y="31532"/>
                    </a:cubicBezTo>
                    <a:cubicBezTo>
                      <a:pt x="2675" y="31532"/>
                      <a:pt x="2645" y="31502"/>
                      <a:pt x="2675" y="31471"/>
                    </a:cubicBezTo>
                    <a:cubicBezTo>
                      <a:pt x="2675" y="31471"/>
                      <a:pt x="2695" y="31433"/>
                      <a:pt x="2718" y="31433"/>
                    </a:cubicBezTo>
                    <a:close/>
                    <a:moveTo>
                      <a:pt x="2219" y="33417"/>
                    </a:moveTo>
                    <a:cubicBezTo>
                      <a:pt x="2250" y="33478"/>
                      <a:pt x="2280" y="33538"/>
                      <a:pt x="2250" y="33538"/>
                    </a:cubicBezTo>
                    <a:cubicBezTo>
                      <a:pt x="2250" y="33538"/>
                      <a:pt x="2219" y="33508"/>
                      <a:pt x="2189" y="33447"/>
                    </a:cubicBezTo>
                    <a:cubicBezTo>
                      <a:pt x="2189" y="33453"/>
                      <a:pt x="2188" y="33456"/>
                      <a:pt x="2186" y="33456"/>
                    </a:cubicBezTo>
                    <a:cubicBezTo>
                      <a:pt x="2179" y="33456"/>
                      <a:pt x="2164" y="33417"/>
                      <a:pt x="2189" y="33417"/>
                    </a:cubicBezTo>
                    <a:close/>
                    <a:moveTo>
                      <a:pt x="1925" y="35118"/>
                    </a:moveTo>
                    <a:cubicBezTo>
                      <a:pt x="1951" y="35118"/>
                      <a:pt x="1976" y="35151"/>
                      <a:pt x="1976" y="35210"/>
                    </a:cubicBezTo>
                    <a:cubicBezTo>
                      <a:pt x="1976" y="35246"/>
                      <a:pt x="1976" y="35260"/>
                      <a:pt x="1970" y="35260"/>
                    </a:cubicBezTo>
                    <a:cubicBezTo>
                      <a:pt x="1966" y="35260"/>
                      <a:pt x="1958" y="35253"/>
                      <a:pt x="1946" y="35240"/>
                    </a:cubicBezTo>
                    <a:cubicBezTo>
                      <a:pt x="1885" y="35240"/>
                      <a:pt x="1885" y="35180"/>
                      <a:pt x="1885" y="35149"/>
                    </a:cubicBezTo>
                    <a:cubicBezTo>
                      <a:pt x="1896" y="35128"/>
                      <a:pt x="1910" y="35118"/>
                      <a:pt x="1925" y="35118"/>
                    </a:cubicBezTo>
                    <a:close/>
                    <a:moveTo>
                      <a:pt x="296" y="42151"/>
                    </a:moveTo>
                    <a:cubicBezTo>
                      <a:pt x="305" y="42151"/>
                      <a:pt x="327" y="42158"/>
                      <a:pt x="365" y="42171"/>
                    </a:cubicBezTo>
                    <a:cubicBezTo>
                      <a:pt x="395" y="42171"/>
                      <a:pt x="426" y="42171"/>
                      <a:pt x="395" y="42231"/>
                    </a:cubicBezTo>
                    <a:cubicBezTo>
                      <a:pt x="422" y="42285"/>
                      <a:pt x="425" y="42309"/>
                      <a:pt x="416" y="42309"/>
                    </a:cubicBezTo>
                    <a:cubicBezTo>
                      <a:pt x="403" y="42309"/>
                      <a:pt x="369" y="42269"/>
                      <a:pt x="335" y="42201"/>
                    </a:cubicBezTo>
                    <a:cubicBezTo>
                      <a:pt x="299" y="42165"/>
                      <a:pt x="284" y="42151"/>
                      <a:pt x="296" y="42151"/>
                    </a:cubicBezTo>
                    <a:close/>
                    <a:moveTo>
                      <a:pt x="10066" y="0"/>
                    </a:moveTo>
                    <a:cubicBezTo>
                      <a:pt x="10049" y="0"/>
                      <a:pt x="10031" y="23"/>
                      <a:pt x="10031" y="73"/>
                    </a:cubicBezTo>
                    <a:lnTo>
                      <a:pt x="10000" y="103"/>
                    </a:lnTo>
                    <a:cubicBezTo>
                      <a:pt x="9879" y="103"/>
                      <a:pt x="9879" y="194"/>
                      <a:pt x="9970" y="225"/>
                    </a:cubicBezTo>
                    <a:cubicBezTo>
                      <a:pt x="10061" y="225"/>
                      <a:pt x="10061" y="225"/>
                      <a:pt x="10000" y="255"/>
                    </a:cubicBezTo>
                    <a:cubicBezTo>
                      <a:pt x="9940" y="255"/>
                      <a:pt x="9909" y="316"/>
                      <a:pt x="9909" y="346"/>
                    </a:cubicBezTo>
                    <a:cubicBezTo>
                      <a:pt x="9879" y="407"/>
                      <a:pt x="9879" y="407"/>
                      <a:pt x="9848" y="407"/>
                    </a:cubicBezTo>
                    <a:cubicBezTo>
                      <a:pt x="9818" y="407"/>
                      <a:pt x="9788" y="438"/>
                      <a:pt x="9757" y="498"/>
                    </a:cubicBezTo>
                    <a:cubicBezTo>
                      <a:pt x="9757" y="529"/>
                      <a:pt x="9757" y="529"/>
                      <a:pt x="9788" y="559"/>
                    </a:cubicBezTo>
                    <a:cubicBezTo>
                      <a:pt x="9802" y="545"/>
                      <a:pt x="9811" y="539"/>
                      <a:pt x="9816" y="539"/>
                    </a:cubicBezTo>
                    <a:cubicBezTo>
                      <a:pt x="9831" y="539"/>
                      <a:pt x="9797" y="604"/>
                      <a:pt x="9727" y="650"/>
                    </a:cubicBezTo>
                    <a:cubicBezTo>
                      <a:pt x="9697" y="681"/>
                      <a:pt x="9697" y="681"/>
                      <a:pt x="9757" y="681"/>
                    </a:cubicBezTo>
                    <a:cubicBezTo>
                      <a:pt x="9818" y="711"/>
                      <a:pt x="9818" y="802"/>
                      <a:pt x="9727" y="833"/>
                    </a:cubicBezTo>
                    <a:lnTo>
                      <a:pt x="9697" y="954"/>
                    </a:lnTo>
                    <a:cubicBezTo>
                      <a:pt x="9697" y="985"/>
                      <a:pt x="9727" y="1015"/>
                      <a:pt x="9757" y="1015"/>
                    </a:cubicBezTo>
                    <a:cubicBezTo>
                      <a:pt x="9818" y="1015"/>
                      <a:pt x="9818" y="1015"/>
                      <a:pt x="9788" y="1076"/>
                    </a:cubicBezTo>
                    <a:cubicBezTo>
                      <a:pt x="9727" y="1106"/>
                      <a:pt x="9697" y="1106"/>
                      <a:pt x="9697" y="1106"/>
                    </a:cubicBezTo>
                    <a:cubicBezTo>
                      <a:pt x="9666" y="1106"/>
                      <a:pt x="9666" y="1137"/>
                      <a:pt x="9666" y="1197"/>
                    </a:cubicBezTo>
                    <a:cubicBezTo>
                      <a:pt x="9636" y="1228"/>
                      <a:pt x="9636" y="1349"/>
                      <a:pt x="9666" y="1349"/>
                    </a:cubicBezTo>
                    <a:lnTo>
                      <a:pt x="9636" y="1349"/>
                    </a:lnTo>
                    <a:cubicBezTo>
                      <a:pt x="9605" y="1380"/>
                      <a:pt x="9575" y="1380"/>
                      <a:pt x="9605" y="1380"/>
                    </a:cubicBezTo>
                    <a:cubicBezTo>
                      <a:pt x="9605" y="1380"/>
                      <a:pt x="9605" y="1441"/>
                      <a:pt x="9545" y="1532"/>
                    </a:cubicBezTo>
                    <a:cubicBezTo>
                      <a:pt x="9500" y="1598"/>
                      <a:pt x="9504" y="1712"/>
                      <a:pt x="9556" y="1712"/>
                    </a:cubicBezTo>
                    <a:cubicBezTo>
                      <a:pt x="9576" y="1712"/>
                      <a:pt x="9602" y="1695"/>
                      <a:pt x="9636" y="1653"/>
                    </a:cubicBezTo>
                    <a:lnTo>
                      <a:pt x="9636" y="1653"/>
                    </a:lnTo>
                    <a:lnTo>
                      <a:pt x="9605" y="1714"/>
                    </a:lnTo>
                    <a:cubicBezTo>
                      <a:pt x="9605" y="1745"/>
                      <a:pt x="9636" y="1775"/>
                      <a:pt x="9636" y="1775"/>
                    </a:cubicBezTo>
                    <a:cubicBezTo>
                      <a:pt x="9666" y="1775"/>
                      <a:pt x="9666" y="1836"/>
                      <a:pt x="9636" y="1866"/>
                    </a:cubicBezTo>
                    <a:lnTo>
                      <a:pt x="9575" y="1866"/>
                    </a:lnTo>
                    <a:cubicBezTo>
                      <a:pt x="9548" y="1839"/>
                      <a:pt x="9524" y="1828"/>
                      <a:pt x="9506" y="1828"/>
                    </a:cubicBezTo>
                    <a:cubicBezTo>
                      <a:pt x="9461" y="1828"/>
                      <a:pt x="9450" y="1893"/>
                      <a:pt x="9514" y="1957"/>
                    </a:cubicBezTo>
                    <a:lnTo>
                      <a:pt x="9484" y="1927"/>
                    </a:lnTo>
                    <a:cubicBezTo>
                      <a:pt x="9453" y="1927"/>
                      <a:pt x="9453" y="1988"/>
                      <a:pt x="9453" y="2079"/>
                    </a:cubicBezTo>
                    <a:cubicBezTo>
                      <a:pt x="9453" y="2140"/>
                      <a:pt x="9484" y="2200"/>
                      <a:pt x="9545" y="2200"/>
                    </a:cubicBezTo>
                    <a:cubicBezTo>
                      <a:pt x="9575" y="2231"/>
                      <a:pt x="9545" y="2261"/>
                      <a:pt x="9545" y="2261"/>
                    </a:cubicBezTo>
                    <a:cubicBezTo>
                      <a:pt x="9545" y="2322"/>
                      <a:pt x="9545" y="2322"/>
                      <a:pt x="9514" y="2322"/>
                    </a:cubicBezTo>
                    <a:cubicBezTo>
                      <a:pt x="9506" y="2318"/>
                      <a:pt x="9498" y="2316"/>
                      <a:pt x="9491" y="2316"/>
                    </a:cubicBezTo>
                    <a:cubicBezTo>
                      <a:pt x="9447" y="2316"/>
                      <a:pt x="9431" y="2395"/>
                      <a:pt x="9484" y="2474"/>
                    </a:cubicBezTo>
                    <a:lnTo>
                      <a:pt x="9453" y="2444"/>
                    </a:lnTo>
                    <a:cubicBezTo>
                      <a:pt x="9393" y="2444"/>
                      <a:pt x="9362" y="2504"/>
                      <a:pt x="9332" y="2748"/>
                    </a:cubicBezTo>
                    <a:cubicBezTo>
                      <a:pt x="9304" y="2942"/>
                      <a:pt x="9276" y="3086"/>
                      <a:pt x="9225" y="3086"/>
                    </a:cubicBezTo>
                    <a:cubicBezTo>
                      <a:pt x="9220" y="3086"/>
                      <a:pt x="9215" y="3085"/>
                      <a:pt x="9210" y="3082"/>
                    </a:cubicBezTo>
                    <a:lnTo>
                      <a:pt x="9210" y="3082"/>
                    </a:lnTo>
                    <a:cubicBezTo>
                      <a:pt x="9180" y="3082"/>
                      <a:pt x="9210" y="3295"/>
                      <a:pt x="9241" y="3416"/>
                    </a:cubicBezTo>
                    <a:cubicBezTo>
                      <a:pt x="9210" y="3416"/>
                      <a:pt x="9210" y="3447"/>
                      <a:pt x="9180" y="3568"/>
                    </a:cubicBezTo>
                    <a:cubicBezTo>
                      <a:pt x="9159" y="3673"/>
                      <a:pt x="9152" y="3706"/>
                      <a:pt x="9140" y="3706"/>
                    </a:cubicBezTo>
                    <a:cubicBezTo>
                      <a:pt x="9135" y="3706"/>
                      <a:pt x="9128" y="3699"/>
                      <a:pt x="9119" y="3690"/>
                    </a:cubicBezTo>
                    <a:cubicBezTo>
                      <a:pt x="9094" y="3665"/>
                      <a:pt x="9079" y="3650"/>
                      <a:pt x="9075" y="3650"/>
                    </a:cubicBezTo>
                    <a:lnTo>
                      <a:pt x="9075" y="3650"/>
                    </a:lnTo>
                    <a:cubicBezTo>
                      <a:pt x="9069" y="3650"/>
                      <a:pt x="9083" y="3679"/>
                      <a:pt x="9119" y="3751"/>
                    </a:cubicBezTo>
                    <a:cubicBezTo>
                      <a:pt x="9147" y="3806"/>
                      <a:pt x="9099" y="3937"/>
                      <a:pt x="9044" y="3937"/>
                    </a:cubicBezTo>
                    <a:cubicBezTo>
                      <a:pt x="9039" y="3937"/>
                      <a:pt x="9033" y="3936"/>
                      <a:pt x="9028" y="3933"/>
                    </a:cubicBezTo>
                    <a:cubicBezTo>
                      <a:pt x="8997" y="3933"/>
                      <a:pt x="8967" y="3994"/>
                      <a:pt x="8967" y="4085"/>
                    </a:cubicBezTo>
                    <a:cubicBezTo>
                      <a:pt x="8967" y="4146"/>
                      <a:pt x="8967" y="4237"/>
                      <a:pt x="8937" y="4359"/>
                    </a:cubicBezTo>
                    <a:cubicBezTo>
                      <a:pt x="8906" y="4511"/>
                      <a:pt x="8906" y="4511"/>
                      <a:pt x="8967" y="4511"/>
                    </a:cubicBezTo>
                    <a:cubicBezTo>
                      <a:pt x="9028" y="4541"/>
                      <a:pt x="9028" y="4571"/>
                      <a:pt x="8997" y="4693"/>
                    </a:cubicBezTo>
                    <a:cubicBezTo>
                      <a:pt x="8967" y="4723"/>
                      <a:pt x="8967" y="4784"/>
                      <a:pt x="8937" y="4784"/>
                    </a:cubicBezTo>
                    <a:cubicBezTo>
                      <a:pt x="8937" y="4784"/>
                      <a:pt x="8876" y="4815"/>
                      <a:pt x="8876" y="4875"/>
                    </a:cubicBezTo>
                    <a:cubicBezTo>
                      <a:pt x="8876" y="4906"/>
                      <a:pt x="8845" y="4966"/>
                      <a:pt x="8815" y="4966"/>
                    </a:cubicBezTo>
                    <a:cubicBezTo>
                      <a:pt x="8815" y="4966"/>
                      <a:pt x="8785" y="4997"/>
                      <a:pt x="8754" y="5088"/>
                    </a:cubicBezTo>
                    <a:cubicBezTo>
                      <a:pt x="8724" y="5210"/>
                      <a:pt x="8693" y="5301"/>
                      <a:pt x="8663" y="5301"/>
                    </a:cubicBezTo>
                    <a:cubicBezTo>
                      <a:pt x="8663" y="5331"/>
                      <a:pt x="8663" y="5331"/>
                      <a:pt x="8693" y="5362"/>
                    </a:cubicBezTo>
                    <a:cubicBezTo>
                      <a:pt x="8724" y="5362"/>
                      <a:pt x="8754" y="5422"/>
                      <a:pt x="8663" y="5605"/>
                    </a:cubicBezTo>
                    <a:cubicBezTo>
                      <a:pt x="8633" y="5696"/>
                      <a:pt x="8602" y="5848"/>
                      <a:pt x="8633" y="5878"/>
                    </a:cubicBezTo>
                    <a:cubicBezTo>
                      <a:pt x="8633" y="5909"/>
                      <a:pt x="8633" y="5909"/>
                      <a:pt x="8602" y="5909"/>
                    </a:cubicBezTo>
                    <a:cubicBezTo>
                      <a:pt x="8596" y="5906"/>
                      <a:pt x="8590" y="5904"/>
                      <a:pt x="8584" y="5904"/>
                    </a:cubicBezTo>
                    <a:cubicBezTo>
                      <a:pt x="8536" y="5904"/>
                      <a:pt x="8514" y="6013"/>
                      <a:pt x="8541" y="6122"/>
                    </a:cubicBezTo>
                    <a:cubicBezTo>
                      <a:pt x="8572" y="6122"/>
                      <a:pt x="8572" y="6152"/>
                      <a:pt x="8541" y="6213"/>
                    </a:cubicBezTo>
                    <a:cubicBezTo>
                      <a:pt x="8541" y="6213"/>
                      <a:pt x="8511" y="6243"/>
                      <a:pt x="8541" y="6304"/>
                    </a:cubicBezTo>
                    <a:cubicBezTo>
                      <a:pt x="8572" y="6365"/>
                      <a:pt x="8572" y="6365"/>
                      <a:pt x="8511" y="6456"/>
                    </a:cubicBezTo>
                    <a:cubicBezTo>
                      <a:pt x="8481" y="6456"/>
                      <a:pt x="8450" y="6517"/>
                      <a:pt x="8450" y="6547"/>
                    </a:cubicBezTo>
                    <a:cubicBezTo>
                      <a:pt x="8450" y="6669"/>
                      <a:pt x="8329" y="7216"/>
                      <a:pt x="8268" y="7246"/>
                    </a:cubicBezTo>
                    <a:cubicBezTo>
                      <a:pt x="8298" y="7307"/>
                      <a:pt x="8298" y="7307"/>
                      <a:pt x="8298" y="7368"/>
                    </a:cubicBezTo>
                    <a:cubicBezTo>
                      <a:pt x="8207" y="7398"/>
                      <a:pt x="8238" y="7459"/>
                      <a:pt x="8298" y="7459"/>
                    </a:cubicBezTo>
                    <a:lnTo>
                      <a:pt x="8298" y="7429"/>
                    </a:lnTo>
                    <a:lnTo>
                      <a:pt x="8329" y="7368"/>
                    </a:lnTo>
                    <a:lnTo>
                      <a:pt x="8329" y="7368"/>
                    </a:lnTo>
                    <a:cubicBezTo>
                      <a:pt x="8384" y="7395"/>
                      <a:pt x="8364" y="7524"/>
                      <a:pt x="8268" y="7524"/>
                    </a:cubicBezTo>
                    <a:cubicBezTo>
                      <a:pt x="8259" y="7524"/>
                      <a:pt x="8248" y="7522"/>
                      <a:pt x="8238" y="7520"/>
                    </a:cubicBezTo>
                    <a:cubicBezTo>
                      <a:pt x="8177" y="7550"/>
                      <a:pt x="8177" y="7550"/>
                      <a:pt x="8238" y="7611"/>
                    </a:cubicBezTo>
                    <a:cubicBezTo>
                      <a:pt x="8268" y="7672"/>
                      <a:pt x="8268" y="7732"/>
                      <a:pt x="8177" y="7763"/>
                    </a:cubicBezTo>
                    <a:cubicBezTo>
                      <a:pt x="8152" y="7750"/>
                      <a:pt x="8137" y="7743"/>
                      <a:pt x="8132" y="7743"/>
                    </a:cubicBezTo>
                    <a:cubicBezTo>
                      <a:pt x="8126" y="7743"/>
                      <a:pt x="8141" y="7758"/>
                      <a:pt x="8177" y="7793"/>
                    </a:cubicBezTo>
                    <a:cubicBezTo>
                      <a:pt x="8288" y="7932"/>
                      <a:pt x="8297" y="8071"/>
                      <a:pt x="8183" y="8071"/>
                    </a:cubicBezTo>
                    <a:cubicBezTo>
                      <a:pt x="8172" y="8071"/>
                      <a:pt x="8160" y="8069"/>
                      <a:pt x="8146" y="8067"/>
                    </a:cubicBezTo>
                    <a:cubicBezTo>
                      <a:pt x="8135" y="8061"/>
                      <a:pt x="8124" y="8059"/>
                      <a:pt x="8115" y="8059"/>
                    </a:cubicBezTo>
                    <a:cubicBezTo>
                      <a:pt x="8074" y="8059"/>
                      <a:pt x="8049" y="8103"/>
                      <a:pt x="8025" y="8128"/>
                    </a:cubicBezTo>
                    <a:cubicBezTo>
                      <a:pt x="8025" y="8188"/>
                      <a:pt x="8055" y="8188"/>
                      <a:pt x="8086" y="8219"/>
                    </a:cubicBezTo>
                    <a:cubicBezTo>
                      <a:pt x="8103" y="8202"/>
                      <a:pt x="8115" y="8194"/>
                      <a:pt x="8122" y="8194"/>
                    </a:cubicBezTo>
                    <a:cubicBezTo>
                      <a:pt x="8139" y="8194"/>
                      <a:pt x="8121" y="8244"/>
                      <a:pt x="8055" y="8310"/>
                    </a:cubicBezTo>
                    <a:cubicBezTo>
                      <a:pt x="7934" y="8432"/>
                      <a:pt x="7903" y="8523"/>
                      <a:pt x="7934" y="8705"/>
                    </a:cubicBezTo>
                    <a:cubicBezTo>
                      <a:pt x="7954" y="8851"/>
                      <a:pt x="7932" y="8969"/>
                      <a:pt x="7906" y="8969"/>
                    </a:cubicBezTo>
                    <a:cubicBezTo>
                      <a:pt x="7895" y="8969"/>
                      <a:pt x="7882" y="8945"/>
                      <a:pt x="7873" y="8888"/>
                    </a:cubicBezTo>
                    <a:cubicBezTo>
                      <a:pt x="7858" y="8827"/>
                      <a:pt x="7850" y="8796"/>
                      <a:pt x="7846" y="8796"/>
                    </a:cubicBezTo>
                    <a:cubicBezTo>
                      <a:pt x="7842" y="8796"/>
                      <a:pt x="7842" y="8827"/>
                      <a:pt x="7842" y="8888"/>
                    </a:cubicBezTo>
                    <a:cubicBezTo>
                      <a:pt x="7812" y="8979"/>
                      <a:pt x="7812" y="9100"/>
                      <a:pt x="7782" y="9131"/>
                    </a:cubicBezTo>
                    <a:cubicBezTo>
                      <a:pt x="7782" y="9191"/>
                      <a:pt x="7782" y="9252"/>
                      <a:pt x="7842" y="9252"/>
                    </a:cubicBezTo>
                    <a:cubicBezTo>
                      <a:pt x="7751" y="9283"/>
                      <a:pt x="7690" y="9374"/>
                      <a:pt x="7721" y="9495"/>
                    </a:cubicBezTo>
                    <a:lnTo>
                      <a:pt x="7721" y="9587"/>
                    </a:lnTo>
                    <a:cubicBezTo>
                      <a:pt x="7690" y="9647"/>
                      <a:pt x="7690" y="9647"/>
                      <a:pt x="7721" y="9708"/>
                    </a:cubicBezTo>
                    <a:cubicBezTo>
                      <a:pt x="7751" y="9769"/>
                      <a:pt x="7690" y="9799"/>
                      <a:pt x="7660" y="9860"/>
                    </a:cubicBezTo>
                    <a:cubicBezTo>
                      <a:pt x="7599" y="9891"/>
                      <a:pt x="7569" y="9921"/>
                      <a:pt x="7599" y="9951"/>
                    </a:cubicBezTo>
                    <a:cubicBezTo>
                      <a:pt x="7630" y="9951"/>
                      <a:pt x="7630" y="10043"/>
                      <a:pt x="7660" y="10103"/>
                    </a:cubicBezTo>
                    <a:cubicBezTo>
                      <a:pt x="7660" y="10146"/>
                      <a:pt x="7645" y="10189"/>
                      <a:pt x="7625" y="10189"/>
                    </a:cubicBezTo>
                    <a:cubicBezTo>
                      <a:pt x="7617" y="10189"/>
                      <a:pt x="7608" y="10182"/>
                      <a:pt x="7599" y="10164"/>
                    </a:cubicBezTo>
                    <a:cubicBezTo>
                      <a:pt x="7588" y="10153"/>
                      <a:pt x="7581" y="10146"/>
                      <a:pt x="7574" y="10146"/>
                    </a:cubicBezTo>
                    <a:cubicBezTo>
                      <a:pt x="7561" y="10146"/>
                      <a:pt x="7547" y="10167"/>
                      <a:pt x="7508" y="10225"/>
                    </a:cubicBezTo>
                    <a:cubicBezTo>
                      <a:pt x="7508" y="10286"/>
                      <a:pt x="7478" y="10377"/>
                      <a:pt x="7508" y="10407"/>
                    </a:cubicBezTo>
                    <a:cubicBezTo>
                      <a:pt x="7538" y="10407"/>
                      <a:pt x="7478" y="10711"/>
                      <a:pt x="7417" y="10742"/>
                    </a:cubicBezTo>
                    <a:lnTo>
                      <a:pt x="7417" y="10833"/>
                    </a:lnTo>
                    <a:cubicBezTo>
                      <a:pt x="7386" y="10894"/>
                      <a:pt x="7417" y="10954"/>
                      <a:pt x="7417" y="11015"/>
                    </a:cubicBezTo>
                    <a:cubicBezTo>
                      <a:pt x="7417" y="11015"/>
                      <a:pt x="7386" y="11046"/>
                      <a:pt x="7417" y="11106"/>
                    </a:cubicBezTo>
                    <a:cubicBezTo>
                      <a:pt x="7386" y="11167"/>
                      <a:pt x="7386" y="11198"/>
                      <a:pt x="7356" y="11198"/>
                    </a:cubicBezTo>
                    <a:cubicBezTo>
                      <a:pt x="7417" y="11258"/>
                      <a:pt x="7417" y="11258"/>
                      <a:pt x="7326" y="11289"/>
                    </a:cubicBezTo>
                    <a:cubicBezTo>
                      <a:pt x="7265" y="11289"/>
                      <a:pt x="7265" y="11289"/>
                      <a:pt x="7326" y="11350"/>
                    </a:cubicBezTo>
                    <a:cubicBezTo>
                      <a:pt x="7326" y="11410"/>
                      <a:pt x="7326" y="11410"/>
                      <a:pt x="7295" y="11441"/>
                    </a:cubicBezTo>
                    <a:cubicBezTo>
                      <a:pt x="7265" y="11441"/>
                      <a:pt x="7265" y="11502"/>
                      <a:pt x="7295" y="11502"/>
                    </a:cubicBezTo>
                    <a:cubicBezTo>
                      <a:pt x="7326" y="11562"/>
                      <a:pt x="7326" y="11714"/>
                      <a:pt x="7265" y="11714"/>
                    </a:cubicBezTo>
                    <a:cubicBezTo>
                      <a:pt x="7265" y="11714"/>
                      <a:pt x="7265" y="11745"/>
                      <a:pt x="7265" y="11805"/>
                    </a:cubicBezTo>
                    <a:cubicBezTo>
                      <a:pt x="7326" y="11866"/>
                      <a:pt x="7326" y="11866"/>
                      <a:pt x="7265" y="11866"/>
                    </a:cubicBezTo>
                    <a:cubicBezTo>
                      <a:pt x="7204" y="11897"/>
                      <a:pt x="7174" y="11957"/>
                      <a:pt x="7234" y="12018"/>
                    </a:cubicBezTo>
                    <a:cubicBezTo>
                      <a:pt x="7234" y="12018"/>
                      <a:pt x="7234" y="12079"/>
                      <a:pt x="7204" y="12109"/>
                    </a:cubicBezTo>
                    <a:cubicBezTo>
                      <a:pt x="7146" y="12196"/>
                      <a:pt x="7061" y="12476"/>
                      <a:pt x="7105" y="12476"/>
                    </a:cubicBezTo>
                    <a:cubicBezTo>
                      <a:pt x="7107" y="12476"/>
                      <a:pt x="7110" y="12476"/>
                      <a:pt x="7113" y="12474"/>
                    </a:cubicBezTo>
                    <a:lnTo>
                      <a:pt x="7113" y="12565"/>
                    </a:lnTo>
                    <a:cubicBezTo>
                      <a:pt x="7052" y="12657"/>
                      <a:pt x="7022" y="12687"/>
                      <a:pt x="7052" y="12748"/>
                    </a:cubicBezTo>
                    <a:lnTo>
                      <a:pt x="7082" y="12809"/>
                    </a:lnTo>
                    <a:cubicBezTo>
                      <a:pt x="7022" y="12809"/>
                      <a:pt x="6991" y="12839"/>
                      <a:pt x="6991" y="12900"/>
                    </a:cubicBezTo>
                    <a:cubicBezTo>
                      <a:pt x="6961" y="12961"/>
                      <a:pt x="6961" y="12961"/>
                      <a:pt x="6991" y="12961"/>
                    </a:cubicBezTo>
                    <a:cubicBezTo>
                      <a:pt x="7008" y="12952"/>
                      <a:pt x="7017" y="12949"/>
                      <a:pt x="7023" y="12949"/>
                    </a:cubicBezTo>
                    <a:cubicBezTo>
                      <a:pt x="7038" y="12949"/>
                      <a:pt x="7022" y="12977"/>
                      <a:pt x="7022" y="13021"/>
                    </a:cubicBezTo>
                    <a:cubicBezTo>
                      <a:pt x="6991" y="13052"/>
                      <a:pt x="6961" y="13112"/>
                      <a:pt x="6931" y="13112"/>
                    </a:cubicBezTo>
                    <a:lnTo>
                      <a:pt x="6900" y="13143"/>
                    </a:lnTo>
                    <a:cubicBezTo>
                      <a:pt x="6991" y="13173"/>
                      <a:pt x="6961" y="13204"/>
                      <a:pt x="6931" y="13204"/>
                    </a:cubicBezTo>
                    <a:cubicBezTo>
                      <a:pt x="6900" y="13234"/>
                      <a:pt x="6870" y="13295"/>
                      <a:pt x="6870" y="13356"/>
                    </a:cubicBezTo>
                    <a:cubicBezTo>
                      <a:pt x="6890" y="13356"/>
                      <a:pt x="6870" y="13369"/>
                      <a:pt x="6863" y="13369"/>
                    </a:cubicBezTo>
                    <a:cubicBezTo>
                      <a:pt x="6860" y="13369"/>
                      <a:pt x="6860" y="13366"/>
                      <a:pt x="6870" y="13356"/>
                    </a:cubicBezTo>
                    <a:lnTo>
                      <a:pt x="6839" y="13325"/>
                    </a:lnTo>
                    <a:cubicBezTo>
                      <a:pt x="6779" y="13386"/>
                      <a:pt x="6809" y="13386"/>
                      <a:pt x="6839" y="13386"/>
                    </a:cubicBezTo>
                    <a:lnTo>
                      <a:pt x="6839" y="13508"/>
                    </a:lnTo>
                    <a:cubicBezTo>
                      <a:pt x="6818" y="13529"/>
                      <a:pt x="6812" y="13564"/>
                      <a:pt x="6820" y="13564"/>
                    </a:cubicBezTo>
                    <a:cubicBezTo>
                      <a:pt x="6823" y="13564"/>
                      <a:pt x="6830" y="13557"/>
                      <a:pt x="6839" y="13538"/>
                    </a:cubicBezTo>
                    <a:cubicBezTo>
                      <a:pt x="6870" y="13568"/>
                      <a:pt x="6900" y="13568"/>
                      <a:pt x="6900" y="13629"/>
                    </a:cubicBezTo>
                    <a:cubicBezTo>
                      <a:pt x="6920" y="13629"/>
                      <a:pt x="6914" y="13643"/>
                      <a:pt x="6907" y="13643"/>
                    </a:cubicBezTo>
                    <a:cubicBezTo>
                      <a:pt x="6903" y="13643"/>
                      <a:pt x="6900" y="13639"/>
                      <a:pt x="6900" y="13629"/>
                    </a:cubicBezTo>
                    <a:cubicBezTo>
                      <a:pt x="6888" y="13617"/>
                      <a:pt x="6875" y="13609"/>
                      <a:pt x="6862" y="13609"/>
                    </a:cubicBezTo>
                    <a:cubicBezTo>
                      <a:pt x="6845" y="13609"/>
                      <a:pt x="6827" y="13624"/>
                      <a:pt x="6809" y="13660"/>
                    </a:cubicBezTo>
                    <a:cubicBezTo>
                      <a:pt x="6809" y="13690"/>
                      <a:pt x="6779" y="13690"/>
                      <a:pt x="6779" y="13690"/>
                    </a:cubicBezTo>
                    <a:cubicBezTo>
                      <a:pt x="6771" y="13683"/>
                      <a:pt x="6765" y="13679"/>
                      <a:pt x="6759" y="13679"/>
                    </a:cubicBezTo>
                    <a:cubicBezTo>
                      <a:pt x="6718" y="13679"/>
                      <a:pt x="6718" y="13849"/>
                      <a:pt x="6718" y="13903"/>
                    </a:cubicBezTo>
                    <a:cubicBezTo>
                      <a:pt x="6779" y="14024"/>
                      <a:pt x="6748" y="14055"/>
                      <a:pt x="6687" y="14055"/>
                    </a:cubicBezTo>
                    <a:cubicBezTo>
                      <a:pt x="6681" y="14051"/>
                      <a:pt x="6675" y="14050"/>
                      <a:pt x="6671" y="14050"/>
                    </a:cubicBezTo>
                    <a:cubicBezTo>
                      <a:pt x="6634" y="14050"/>
                      <a:pt x="6667" y="14153"/>
                      <a:pt x="6748" y="14207"/>
                    </a:cubicBezTo>
                    <a:lnTo>
                      <a:pt x="6839" y="14298"/>
                    </a:lnTo>
                    <a:lnTo>
                      <a:pt x="6839" y="14298"/>
                    </a:lnTo>
                    <a:lnTo>
                      <a:pt x="6748" y="14268"/>
                    </a:lnTo>
                    <a:cubicBezTo>
                      <a:pt x="6596" y="14268"/>
                      <a:pt x="6596" y="14268"/>
                      <a:pt x="6627" y="14450"/>
                    </a:cubicBezTo>
                    <a:cubicBezTo>
                      <a:pt x="6627" y="14541"/>
                      <a:pt x="6627" y="14541"/>
                      <a:pt x="6596" y="14541"/>
                    </a:cubicBezTo>
                    <a:cubicBezTo>
                      <a:pt x="6566" y="14541"/>
                      <a:pt x="6566" y="14602"/>
                      <a:pt x="6535" y="14723"/>
                    </a:cubicBezTo>
                    <a:cubicBezTo>
                      <a:pt x="6475" y="14875"/>
                      <a:pt x="6475" y="14936"/>
                      <a:pt x="6505" y="14936"/>
                    </a:cubicBezTo>
                    <a:lnTo>
                      <a:pt x="6475" y="15058"/>
                    </a:lnTo>
                    <a:cubicBezTo>
                      <a:pt x="6422" y="15084"/>
                      <a:pt x="6415" y="15155"/>
                      <a:pt x="6472" y="15155"/>
                    </a:cubicBezTo>
                    <a:cubicBezTo>
                      <a:pt x="6481" y="15155"/>
                      <a:pt x="6492" y="15153"/>
                      <a:pt x="6505" y="15149"/>
                    </a:cubicBezTo>
                    <a:lnTo>
                      <a:pt x="6505" y="15149"/>
                    </a:lnTo>
                    <a:lnTo>
                      <a:pt x="6475" y="15240"/>
                    </a:lnTo>
                    <a:lnTo>
                      <a:pt x="6444" y="15240"/>
                    </a:lnTo>
                    <a:cubicBezTo>
                      <a:pt x="6414" y="15240"/>
                      <a:pt x="6383" y="15331"/>
                      <a:pt x="6292" y="15727"/>
                    </a:cubicBezTo>
                    <a:cubicBezTo>
                      <a:pt x="6171" y="16182"/>
                      <a:pt x="6171" y="16243"/>
                      <a:pt x="6231" y="16243"/>
                    </a:cubicBezTo>
                    <a:cubicBezTo>
                      <a:pt x="6256" y="16293"/>
                      <a:pt x="6261" y="16343"/>
                      <a:pt x="6229" y="16343"/>
                    </a:cubicBezTo>
                    <a:cubicBezTo>
                      <a:pt x="6221" y="16343"/>
                      <a:pt x="6212" y="16340"/>
                      <a:pt x="6201" y="16334"/>
                    </a:cubicBezTo>
                    <a:cubicBezTo>
                      <a:pt x="6171" y="16334"/>
                      <a:pt x="6110" y="16395"/>
                      <a:pt x="6140" y="16395"/>
                    </a:cubicBezTo>
                    <a:cubicBezTo>
                      <a:pt x="6140" y="16395"/>
                      <a:pt x="6140" y="16486"/>
                      <a:pt x="6079" y="16517"/>
                    </a:cubicBezTo>
                    <a:cubicBezTo>
                      <a:pt x="5988" y="16669"/>
                      <a:pt x="5988" y="16730"/>
                      <a:pt x="6049" y="16730"/>
                    </a:cubicBezTo>
                    <a:cubicBezTo>
                      <a:pt x="6065" y="16721"/>
                      <a:pt x="6075" y="16718"/>
                      <a:pt x="6079" y="16718"/>
                    </a:cubicBezTo>
                    <a:cubicBezTo>
                      <a:pt x="6091" y="16718"/>
                      <a:pt x="6063" y="16746"/>
                      <a:pt x="6019" y="16790"/>
                    </a:cubicBezTo>
                    <a:cubicBezTo>
                      <a:pt x="5988" y="16821"/>
                      <a:pt x="5927" y="16851"/>
                      <a:pt x="5958" y="16882"/>
                    </a:cubicBezTo>
                    <a:cubicBezTo>
                      <a:pt x="5987" y="16939"/>
                      <a:pt x="5961" y="17218"/>
                      <a:pt x="5879" y="17218"/>
                    </a:cubicBezTo>
                    <a:cubicBezTo>
                      <a:pt x="5875" y="17218"/>
                      <a:pt x="5871" y="17217"/>
                      <a:pt x="5867" y="17216"/>
                    </a:cubicBezTo>
                    <a:lnTo>
                      <a:pt x="5867" y="17307"/>
                    </a:lnTo>
                    <a:cubicBezTo>
                      <a:pt x="5897" y="17337"/>
                      <a:pt x="5867" y="17429"/>
                      <a:pt x="5836" y="17520"/>
                    </a:cubicBezTo>
                    <a:cubicBezTo>
                      <a:pt x="5806" y="17641"/>
                      <a:pt x="5806" y="17672"/>
                      <a:pt x="5775" y="17672"/>
                    </a:cubicBezTo>
                    <a:cubicBezTo>
                      <a:pt x="5767" y="17655"/>
                      <a:pt x="5761" y="17647"/>
                      <a:pt x="5756" y="17647"/>
                    </a:cubicBezTo>
                    <a:cubicBezTo>
                      <a:pt x="5745" y="17647"/>
                      <a:pt x="5745" y="17697"/>
                      <a:pt x="5745" y="17763"/>
                    </a:cubicBezTo>
                    <a:cubicBezTo>
                      <a:pt x="5745" y="17824"/>
                      <a:pt x="5806" y="17885"/>
                      <a:pt x="5775" y="17945"/>
                    </a:cubicBezTo>
                    <a:cubicBezTo>
                      <a:pt x="5806" y="17945"/>
                      <a:pt x="5836" y="18006"/>
                      <a:pt x="5836" y="18067"/>
                    </a:cubicBezTo>
                    <a:lnTo>
                      <a:pt x="5775" y="18037"/>
                    </a:lnTo>
                    <a:lnTo>
                      <a:pt x="5715" y="18037"/>
                    </a:lnTo>
                    <a:cubicBezTo>
                      <a:pt x="5715" y="18067"/>
                      <a:pt x="5715" y="18128"/>
                      <a:pt x="5745" y="18128"/>
                    </a:cubicBezTo>
                    <a:cubicBezTo>
                      <a:pt x="5684" y="18189"/>
                      <a:pt x="5684" y="18219"/>
                      <a:pt x="5654" y="18341"/>
                    </a:cubicBezTo>
                    <a:cubicBezTo>
                      <a:pt x="5623" y="18432"/>
                      <a:pt x="5593" y="18523"/>
                      <a:pt x="5623" y="18584"/>
                    </a:cubicBezTo>
                    <a:cubicBezTo>
                      <a:pt x="5532" y="18614"/>
                      <a:pt x="5472" y="18918"/>
                      <a:pt x="5532" y="18979"/>
                    </a:cubicBezTo>
                    <a:cubicBezTo>
                      <a:pt x="5563" y="18979"/>
                      <a:pt x="5532" y="19040"/>
                      <a:pt x="5502" y="19070"/>
                    </a:cubicBezTo>
                    <a:cubicBezTo>
                      <a:pt x="5441" y="19131"/>
                      <a:pt x="5441" y="19131"/>
                      <a:pt x="5472" y="19192"/>
                    </a:cubicBezTo>
                    <a:cubicBezTo>
                      <a:pt x="5502" y="19252"/>
                      <a:pt x="5441" y="19283"/>
                      <a:pt x="5411" y="19313"/>
                    </a:cubicBezTo>
                    <a:cubicBezTo>
                      <a:pt x="5320" y="19344"/>
                      <a:pt x="5320" y="19404"/>
                      <a:pt x="5350" y="19465"/>
                    </a:cubicBezTo>
                    <a:cubicBezTo>
                      <a:pt x="5350" y="19556"/>
                      <a:pt x="5320" y="19678"/>
                      <a:pt x="5320" y="19708"/>
                    </a:cubicBezTo>
                    <a:cubicBezTo>
                      <a:pt x="5320" y="19797"/>
                      <a:pt x="5303" y="19854"/>
                      <a:pt x="5318" y="19854"/>
                    </a:cubicBezTo>
                    <a:cubicBezTo>
                      <a:pt x="5324" y="19854"/>
                      <a:pt x="5334" y="19846"/>
                      <a:pt x="5350" y="19830"/>
                    </a:cubicBezTo>
                    <a:cubicBezTo>
                      <a:pt x="5380" y="19860"/>
                      <a:pt x="5411" y="19891"/>
                      <a:pt x="5411" y="19891"/>
                    </a:cubicBezTo>
                    <a:cubicBezTo>
                      <a:pt x="5411" y="19962"/>
                      <a:pt x="5400" y="19991"/>
                      <a:pt x="5392" y="19991"/>
                    </a:cubicBezTo>
                    <a:cubicBezTo>
                      <a:pt x="5386" y="19991"/>
                      <a:pt x="5380" y="19977"/>
                      <a:pt x="5380" y="19952"/>
                    </a:cubicBezTo>
                    <a:cubicBezTo>
                      <a:pt x="5380" y="19910"/>
                      <a:pt x="5380" y="19894"/>
                      <a:pt x="5375" y="19894"/>
                    </a:cubicBezTo>
                    <a:cubicBezTo>
                      <a:pt x="5368" y="19894"/>
                      <a:pt x="5353" y="19918"/>
                      <a:pt x="5320" y="19952"/>
                    </a:cubicBezTo>
                    <a:cubicBezTo>
                      <a:pt x="5289" y="19982"/>
                      <a:pt x="5259" y="20073"/>
                      <a:pt x="5228" y="20134"/>
                    </a:cubicBezTo>
                    <a:cubicBezTo>
                      <a:pt x="5228" y="20164"/>
                      <a:pt x="5198" y="20286"/>
                      <a:pt x="5198" y="20316"/>
                    </a:cubicBezTo>
                    <a:cubicBezTo>
                      <a:pt x="5137" y="20468"/>
                      <a:pt x="5107" y="20529"/>
                      <a:pt x="5137" y="20529"/>
                    </a:cubicBezTo>
                    <a:cubicBezTo>
                      <a:pt x="5145" y="20533"/>
                      <a:pt x="5151" y="20536"/>
                      <a:pt x="5157" y="20539"/>
                    </a:cubicBezTo>
                    <a:lnTo>
                      <a:pt x="5157" y="20539"/>
                    </a:lnTo>
                    <a:cubicBezTo>
                      <a:pt x="5091" y="20619"/>
                      <a:pt x="4958" y="21112"/>
                      <a:pt x="5016" y="21198"/>
                    </a:cubicBezTo>
                    <a:lnTo>
                      <a:pt x="4985" y="21167"/>
                    </a:lnTo>
                    <a:cubicBezTo>
                      <a:pt x="4955" y="21167"/>
                      <a:pt x="4924" y="21228"/>
                      <a:pt x="4924" y="21319"/>
                    </a:cubicBezTo>
                    <a:cubicBezTo>
                      <a:pt x="4894" y="21380"/>
                      <a:pt x="4894" y="21593"/>
                      <a:pt x="4864" y="21714"/>
                    </a:cubicBezTo>
                    <a:cubicBezTo>
                      <a:pt x="4803" y="21927"/>
                      <a:pt x="4772" y="22079"/>
                      <a:pt x="4803" y="22079"/>
                    </a:cubicBezTo>
                    <a:cubicBezTo>
                      <a:pt x="4772" y="22140"/>
                      <a:pt x="4772" y="22140"/>
                      <a:pt x="4742" y="22140"/>
                    </a:cubicBezTo>
                    <a:cubicBezTo>
                      <a:pt x="4742" y="22117"/>
                      <a:pt x="4738" y="22107"/>
                      <a:pt x="4732" y="22107"/>
                    </a:cubicBezTo>
                    <a:cubicBezTo>
                      <a:pt x="4723" y="22107"/>
                      <a:pt x="4712" y="22133"/>
                      <a:pt x="4712" y="22170"/>
                    </a:cubicBezTo>
                    <a:cubicBezTo>
                      <a:pt x="4681" y="22231"/>
                      <a:pt x="4712" y="22231"/>
                      <a:pt x="4772" y="22231"/>
                    </a:cubicBezTo>
                    <a:cubicBezTo>
                      <a:pt x="4803" y="22231"/>
                      <a:pt x="4772" y="22292"/>
                      <a:pt x="4712" y="22383"/>
                    </a:cubicBezTo>
                    <a:cubicBezTo>
                      <a:pt x="4651" y="22474"/>
                      <a:pt x="4620" y="22687"/>
                      <a:pt x="4620" y="22778"/>
                    </a:cubicBezTo>
                    <a:cubicBezTo>
                      <a:pt x="4620" y="22839"/>
                      <a:pt x="4590" y="22869"/>
                      <a:pt x="4560" y="22869"/>
                    </a:cubicBezTo>
                    <a:cubicBezTo>
                      <a:pt x="4529" y="22930"/>
                      <a:pt x="4468" y="23021"/>
                      <a:pt x="4499" y="23113"/>
                    </a:cubicBezTo>
                    <a:cubicBezTo>
                      <a:pt x="4499" y="23173"/>
                      <a:pt x="4499" y="23173"/>
                      <a:pt x="4468" y="23173"/>
                    </a:cubicBezTo>
                    <a:cubicBezTo>
                      <a:pt x="4408" y="23204"/>
                      <a:pt x="4377" y="23204"/>
                      <a:pt x="4438" y="23265"/>
                    </a:cubicBezTo>
                    <a:cubicBezTo>
                      <a:pt x="4438" y="23386"/>
                      <a:pt x="4408" y="23538"/>
                      <a:pt x="4347" y="23629"/>
                    </a:cubicBezTo>
                    <a:cubicBezTo>
                      <a:pt x="4347" y="23660"/>
                      <a:pt x="4316" y="23721"/>
                      <a:pt x="4347" y="23721"/>
                    </a:cubicBezTo>
                    <a:cubicBezTo>
                      <a:pt x="4354" y="23721"/>
                      <a:pt x="4362" y="23722"/>
                      <a:pt x="4369" y="23725"/>
                    </a:cubicBezTo>
                    <a:lnTo>
                      <a:pt x="4369" y="23725"/>
                    </a:lnTo>
                    <a:cubicBezTo>
                      <a:pt x="4317" y="23751"/>
                      <a:pt x="4319" y="23755"/>
                      <a:pt x="4377" y="23842"/>
                    </a:cubicBezTo>
                    <a:cubicBezTo>
                      <a:pt x="4408" y="23842"/>
                      <a:pt x="4377" y="23873"/>
                      <a:pt x="4347" y="23873"/>
                    </a:cubicBezTo>
                    <a:cubicBezTo>
                      <a:pt x="4316" y="23933"/>
                      <a:pt x="4286" y="23964"/>
                      <a:pt x="4286" y="23964"/>
                    </a:cubicBezTo>
                    <a:cubicBezTo>
                      <a:pt x="4286" y="24025"/>
                      <a:pt x="4256" y="24268"/>
                      <a:pt x="4195" y="24541"/>
                    </a:cubicBezTo>
                    <a:cubicBezTo>
                      <a:pt x="4104" y="24936"/>
                      <a:pt x="4073" y="25088"/>
                      <a:pt x="4104" y="25088"/>
                    </a:cubicBezTo>
                    <a:cubicBezTo>
                      <a:pt x="4104" y="25149"/>
                      <a:pt x="4104" y="25149"/>
                      <a:pt x="4073" y="25180"/>
                    </a:cubicBezTo>
                    <a:cubicBezTo>
                      <a:pt x="4013" y="25240"/>
                      <a:pt x="4013" y="25271"/>
                      <a:pt x="4013" y="25332"/>
                    </a:cubicBezTo>
                    <a:cubicBezTo>
                      <a:pt x="3982" y="25362"/>
                      <a:pt x="3982" y="25423"/>
                      <a:pt x="3952" y="25423"/>
                    </a:cubicBezTo>
                    <a:cubicBezTo>
                      <a:pt x="3952" y="25483"/>
                      <a:pt x="3952" y="25483"/>
                      <a:pt x="3952" y="25514"/>
                    </a:cubicBezTo>
                    <a:cubicBezTo>
                      <a:pt x="3921" y="25514"/>
                      <a:pt x="3921" y="25575"/>
                      <a:pt x="3921" y="25635"/>
                    </a:cubicBezTo>
                    <a:cubicBezTo>
                      <a:pt x="3957" y="25671"/>
                      <a:pt x="3972" y="25686"/>
                      <a:pt x="3966" y="25686"/>
                    </a:cubicBezTo>
                    <a:cubicBezTo>
                      <a:pt x="3961" y="25686"/>
                      <a:pt x="3947" y="25678"/>
                      <a:pt x="3921" y="25666"/>
                    </a:cubicBezTo>
                    <a:cubicBezTo>
                      <a:pt x="3896" y="25666"/>
                      <a:pt x="3850" y="25771"/>
                      <a:pt x="3852" y="25771"/>
                    </a:cubicBezTo>
                    <a:cubicBezTo>
                      <a:pt x="3853" y="25771"/>
                      <a:pt x="3855" y="25767"/>
                      <a:pt x="3861" y="25757"/>
                    </a:cubicBezTo>
                    <a:cubicBezTo>
                      <a:pt x="3891" y="25757"/>
                      <a:pt x="3861" y="25879"/>
                      <a:pt x="3891" y="25939"/>
                    </a:cubicBezTo>
                    <a:cubicBezTo>
                      <a:pt x="3891" y="25970"/>
                      <a:pt x="3861" y="26031"/>
                      <a:pt x="3830" y="26031"/>
                    </a:cubicBezTo>
                    <a:cubicBezTo>
                      <a:pt x="3800" y="26061"/>
                      <a:pt x="3769" y="26335"/>
                      <a:pt x="3769" y="26365"/>
                    </a:cubicBezTo>
                    <a:cubicBezTo>
                      <a:pt x="3830" y="26395"/>
                      <a:pt x="3800" y="26426"/>
                      <a:pt x="3769" y="26426"/>
                    </a:cubicBezTo>
                    <a:cubicBezTo>
                      <a:pt x="3739" y="26426"/>
                      <a:pt x="3739" y="26456"/>
                      <a:pt x="3709" y="26517"/>
                    </a:cubicBezTo>
                    <a:cubicBezTo>
                      <a:pt x="3726" y="26553"/>
                      <a:pt x="3723" y="26567"/>
                      <a:pt x="3712" y="26567"/>
                    </a:cubicBezTo>
                    <a:cubicBezTo>
                      <a:pt x="3703" y="26567"/>
                      <a:pt x="3691" y="26560"/>
                      <a:pt x="3678" y="26547"/>
                    </a:cubicBezTo>
                    <a:cubicBezTo>
                      <a:pt x="3671" y="26540"/>
                      <a:pt x="3665" y="26536"/>
                      <a:pt x="3660" y="26536"/>
                    </a:cubicBezTo>
                    <a:cubicBezTo>
                      <a:pt x="3646" y="26536"/>
                      <a:pt x="3640" y="26570"/>
                      <a:pt x="3617" y="26639"/>
                    </a:cubicBezTo>
                    <a:cubicBezTo>
                      <a:pt x="3617" y="26699"/>
                      <a:pt x="3587" y="26912"/>
                      <a:pt x="3557" y="27064"/>
                    </a:cubicBezTo>
                    <a:cubicBezTo>
                      <a:pt x="3496" y="27307"/>
                      <a:pt x="3496" y="27368"/>
                      <a:pt x="3557" y="27490"/>
                    </a:cubicBezTo>
                    <a:lnTo>
                      <a:pt x="3587" y="27550"/>
                    </a:lnTo>
                    <a:lnTo>
                      <a:pt x="3526" y="27520"/>
                    </a:lnTo>
                    <a:cubicBezTo>
                      <a:pt x="3496" y="27520"/>
                      <a:pt x="3435" y="27550"/>
                      <a:pt x="3435" y="27550"/>
                    </a:cubicBezTo>
                    <a:cubicBezTo>
                      <a:pt x="3405" y="27611"/>
                      <a:pt x="3435" y="27611"/>
                      <a:pt x="3465" y="27611"/>
                    </a:cubicBezTo>
                    <a:cubicBezTo>
                      <a:pt x="3526" y="27642"/>
                      <a:pt x="3496" y="27672"/>
                      <a:pt x="3435" y="27763"/>
                    </a:cubicBezTo>
                    <a:cubicBezTo>
                      <a:pt x="3374" y="27854"/>
                      <a:pt x="3374" y="27915"/>
                      <a:pt x="3405" y="27976"/>
                    </a:cubicBezTo>
                    <a:cubicBezTo>
                      <a:pt x="3374" y="28037"/>
                      <a:pt x="3374" y="28067"/>
                      <a:pt x="3313" y="28128"/>
                    </a:cubicBezTo>
                    <a:cubicBezTo>
                      <a:pt x="3313" y="28158"/>
                      <a:pt x="3313" y="28158"/>
                      <a:pt x="3344" y="28158"/>
                    </a:cubicBezTo>
                    <a:cubicBezTo>
                      <a:pt x="3374" y="28189"/>
                      <a:pt x="3374" y="28219"/>
                      <a:pt x="3313" y="28280"/>
                    </a:cubicBezTo>
                    <a:cubicBezTo>
                      <a:pt x="3253" y="28310"/>
                      <a:pt x="3192" y="28462"/>
                      <a:pt x="3253" y="28462"/>
                    </a:cubicBezTo>
                    <a:cubicBezTo>
                      <a:pt x="3283" y="28462"/>
                      <a:pt x="3253" y="28523"/>
                      <a:pt x="3253" y="28553"/>
                    </a:cubicBezTo>
                    <a:cubicBezTo>
                      <a:pt x="3222" y="28614"/>
                      <a:pt x="3222" y="28675"/>
                      <a:pt x="3253" y="28736"/>
                    </a:cubicBezTo>
                    <a:lnTo>
                      <a:pt x="3222" y="28827"/>
                    </a:lnTo>
                    <a:cubicBezTo>
                      <a:pt x="3222" y="28845"/>
                      <a:pt x="3220" y="28852"/>
                      <a:pt x="3216" y="28852"/>
                    </a:cubicBezTo>
                    <a:cubicBezTo>
                      <a:pt x="3207" y="28852"/>
                      <a:pt x="3192" y="28809"/>
                      <a:pt x="3192" y="28766"/>
                    </a:cubicBezTo>
                    <a:lnTo>
                      <a:pt x="3161" y="28797"/>
                    </a:lnTo>
                    <a:cubicBezTo>
                      <a:pt x="3131" y="28918"/>
                      <a:pt x="3131" y="28949"/>
                      <a:pt x="3131" y="29009"/>
                    </a:cubicBezTo>
                    <a:cubicBezTo>
                      <a:pt x="3192" y="29070"/>
                      <a:pt x="3192" y="29070"/>
                      <a:pt x="3131" y="29070"/>
                    </a:cubicBezTo>
                    <a:cubicBezTo>
                      <a:pt x="3101" y="29070"/>
                      <a:pt x="3040" y="29101"/>
                      <a:pt x="3070" y="29161"/>
                    </a:cubicBezTo>
                    <a:cubicBezTo>
                      <a:pt x="3131" y="29222"/>
                      <a:pt x="3070" y="29253"/>
                      <a:pt x="3040" y="29253"/>
                    </a:cubicBezTo>
                    <a:cubicBezTo>
                      <a:pt x="3029" y="29231"/>
                      <a:pt x="3022" y="29218"/>
                      <a:pt x="3018" y="29218"/>
                    </a:cubicBezTo>
                    <a:cubicBezTo>
                      <a:pt x="3009" y="29218"/>
                      <a:pt x="3009" y="29266"/>
                      <a:pt x="3009" y="29405"/>
                    </a:cubicBezTo>
                    <a:cubicBezTo>
                      <a:pt x="2979" y="29496"/>
                      <a:pt x="2979" y="29708"/>
                      <a:pt x="2949" y="29860"/>
                    </a:cubicBezTo>
                    <a:cubicBezTo>
                      <a:pt x="2888" y="30073"/>
                      <a:pt x="2857" y="30164"/>
                      <a:pt x="2827" y="30195"/>
                    </a:cubicBezTo>
                    <a:cubicBezTo>
                      <a:pt x="2817" y="30195"/>
                      <a:pt x="2808" y="30196"/>
                      <a:pt x="2800" y="30197"/>
                    </a:cubicBezTo>
                    <a:lnTo>
                      <a:pt x="2800" y="30197"/>
                    </a:lnTo>
                    <a:cubicBezTo>
                      <a:pt x="2856" y="30227"/>
                      <a:pt x="2826" y="30259"/>
                      <a:pt x="2797" y="30408"/>
                    </a:cubicBezTo>
                    <a:cubicBezTo>
                      <a:pt x="2736" y="30560"/>
                      <a:pt x="2736" y="30651"/>
                      <a:pt x="2766" y="30712"/>
                    </a:cubicBezTo>
                    <a:lnTo>
                      <a:pt x="2797" y="30620"/>
                    </a:lnTo>
                    <a:lnTo>
                      <a:pt x="2797" y="30620"/>
                    </a:lnTo>
                    <a:cubicBezTo>
                      <a:pt x="2857" y="30651"/>
                      <a:pt x="2827" y="30681"/>
                      <a:pt x="2766" y="30772"/>
                    </a:cubicBezTo>
                    <a:cubicBezTo>
                      <a:pt x="2766" y="30808"/>
                      <a:pt x="2756" y="30823"/>
                      <a:pt x="2741" y="30823"/>
                    </a:cubicBezTo>
                    <a:cubicBezTo>
                      <a:pt x="2731" y="30823"/>
                      <a:pt x="2718" y="30815"/>
                      <a:pt x="2706" y="30803"/>
                    </a:cubicBezTo>
                    <a:cubicBezTo>
                      <a:pt x="2675" y="30803"/>
                      <a:pt x="2614" y="30864"/>
                      <a:pt x="2614" y="30894"/>
                    </a:cubicBezTo>
                    <a:cubicBezTo>
                      <a:pt x="2614" y="30938"/>
                      <a:pt x="2598" y="30967"/>
                      <a:pt x="2613" y="30967"/>
                    </a:cubicBezTo>
                    <a:cubicBezTo>
                      <a:pt x="2619" y="30967"/>
                      <a:pt x="2628" y="30963"/>
                      <a:pt x="2645" y="30955"/>
                    </a:cubicBezTo>
                    <a:cubicBezTo>
                      <a:pt x="2675" y="30955"/>
                      <a:pt x="2675" y="30955"/>
                      <a:pt x="2645" y="31015"/>
                    </a:cubicBezTo>
                    <a:cubicBezTo>
                      <a:pt x="2645" y="31076"/>
                      <a:pt x="2614" y="31107"/>
                      <a:pt x="2645" y="31167"/>
                    </a:cubicBezTo>
                    <a:cubicBezTo>
                      <a:pt x="2675" y="31167"/>
                      <a:pt x="2675" y="31228"/>
                      <a:pt x="2645" y="31289"/>
                    </a:cubicBezTo>
                    <a:cubicBezTo>
                      <a:pt x="2614" y="31319"/>
                      <a:pt x="2584" y="31411"/>
                      <a:pt x="2584" y="31411"/>
                    </a:cubicBezTo>
                    <a:lnTo>
                      <a:pt x="2554" y="31411"/>
                    </a:lnTo>
                    <a:cubicBezTo>
                      <a:pt x="2523" y="31411"/>
                      <a:pt x="2462" y="31441"/>
                      <a:pt x="2462" y="31441"/>
                    </a:cubicBezTo>
                    <a:cubicBezTo>
                      <a:pt x="2462" y="31502"/>
                      <a:pt x="2493" y="31502"/>
                      <a:pt x="2493" y="31502"/>
                    </a:cubicBezTo>
                    <a:cubicBezTo>
                      <a:pt x="2523" y="31502"/>
                      <a:pt x="2250" y="32718"/>
                      <a:pt x="2189" y="32870"/>
                    </a:cubicBezTo>
                    <a:cubicBezTo>
                      <a:pt x="2163" y="32946"/>
                      <a:pt x="2116" y="33066"/>
                      <a:pt x="2138" y="33066"/>
                    </a:cubicBezTo>
                    <a:cubicBezTo>
                      <a:pt x="2142" y="33066"/>
                      <a:pt x="2149" y="33062"/>
                      <a:pt x="2158" y="33052"/>
                    </a:cubicBezTo>
                    <a:lnTo>
                      <a:pt x="2158" y="33052"/>
                    </a:lnTo>
                    <a:cubicBezTo>
                      <a:pt x="2189" y="33082"/>
                      <a:pt x="2128" y="33326"/>
                      <a:pt x="2067" y="33630"/>
                    </a:cubicBezTo>
                    <a:cubicBezTo>
                      <a:pt x="1976" y="33964"/>
                      <a:pt x="1915" y="34207"/>
                      <a:pt x="1946" y="34237"/>
                    </a:cubicBezTo>
                    <a:lnTo>
                      <a:pt x="1915" y="34389"/>
                    </a:lnTo>
                    <a:cubicBezTo>
                      <a:pt x="1885" y="34481"/>
                      <a:pt x="1885" y="34572"/>
                      <a:pt x="1885" y="34633"/>
                    </a:cubicBezTo>
                    <a:cubicBezTo>
                      <a:pt x="1906" y="34676"/>
                      <a:pt x="1897" y="34719"/>
                      <a:pt x="1890" y="34719"/>
                    </a:cubicBezTo>
                    <a:cubicBezTo>
                      <a:pt x="1887" y="34719"/>
                      <a:pt x="1885" y="34711"/>
                      <a:pt x="1885" y="34693"/>
                    </a:cubicBezTo>
                    <a:cubicBezTo>
                      <a:pt x="1860" y="34681"/>
                      <a:pt x="1840" y="34673"/>
                      <a:pt x="1825" y="34673"/>
                    </a:cubicBezTo>
                    <a:cubicBezTo>
                      <a:pt x="1804" y="34673"/>
                      <a:pt x="1794" y="34688"/>
                      <a:pt x="1794" y="34724"/>
                    </a:cubicBezTo>
                    <a:cubicBezTo>
                      <a:pt x="1763" y="34815"/>
                      <a:pt x="1794" y="34815"/>
                      <a:pt x="1824" y="34845"/>
                    </a:cubicBezTo>
                    <a:cubicBezTo>
                      <a:pt x="1885" y="34845"/>
                      <a:pt x="1854" y="34906"/>
                      <a:pt x="1854" y="34906"/>
                    </a:cubicBezTo>
                    <a:cubicBezTo>
                      <a:pt x="1854" y="34937"/>
                      <a:pt x="1854" y="34937"/>
                      <a:pt x="1824" y="34937"/>
                    </a:cubicBezTo>
                    <a:cubicBezTo>
                      <a:pt x="1794" y="34937"/>
                      <a:pt x="1763" y="34906"/>
                      <a:pt x="1763" y="34906"/>
                    </a:cubicBezTo>
                    <a:lnTo>
                      <a:pt x="1733" y="34967"/>
                    </a:lnTo>
                    <a:cubicBezTo>
                      <a:pt x="1763" y="34967"/>
                      <a:pt x="1763" y="35028"/>
                      <a:pt x="1763" y="35028"/>
                    </a:cubicBezTo>
                    <a:cubicBezTo>
                      <a:pt x="1763" y="35063"/>
                      <a:pt x="1763" y="35078"/>
                      <a:pt x="1745" y="35078"/>
                    </a:cubicBezTo>
                    <a:cubicBezTo>
                      <a:pt x="1732" y="35078"/>
                      <a:pt x="1710" y="35071"/>
                      <a:pt x="1672" y="35058"/>
                    </a:cubicBezTo>
                    <a:cubicBezTo>
                      <a:pt x="1611" y="35058"/>
                      <a:pt x="1611" y="35088"/>
                      <a:pt x="1672" y="35149"/>
                    </a:cubicBezTo>
                    <a:lnTo>
                      <a:pt x="1672" y="35271"/>
                    </a:lnTo>
                    <a:cubicBezTo>
                      <a:pt x="1581" y="35301"/>
                      <a:pt x="1642" y="35423"/>
                      <a:pt x="1642" y="35484"/>
                    </a:cubicBezTo>
                    <a:cubicBezTo>
                      <a:pt x="1581" y="35514"/>
                      <a:pt x="1550" y="35544"/>
                      <a:pt x="1611" y="35636"/>
                    </a:cubicBezTo>
                    <a:cubicBezTo>
                      <a:pt x="1642" y="35636"/>
                      <a:pt x="1642" y="35666"/>
                      <a:pt x="1611" y="35727"/>
                    </a:cubicBezTo>
                    <a:cubicBezTo>
                      <a:pt x="1550" y="35757"/>
                      <a:pt x="1550" y="35818"/>
                      <a:pt x="1520" y="35909"/>
                    </a:cubicBezTo>
                    <a:cubicBezTo>
                      <a:pt x="1550" y="35970"/>
                      <a:pt x="1459" y="36335"/>
                      <a:pt x="1368" y="36730"/>
                    </a:cubicBezTo>
                    <a:cubicBezTo>
                      <a:pt x="1247" y="37186"/>
                      <a:pt x="1186" y="37490"/>
                      <a:pt x="1216" y="37490"/>
                    </a:cubicBezTo>
                    <a:cubicBezTo>
                      <a:pt x="1216" y="37520"/>
                      <a:pt x="1216" y="37520"/>
                      <a:pt x="1155" y="37581"/>
                    </a:cubicBezTo>
                    <a:cubicBezTo>
                      <a:pt x="1125" y="37581"/>
                      <a:pt x="1125" y="37611"/>
                      <a:pt x="1155" y="37672"/>
                    </a:cubicBezTo>
                    <a:cubicBezTo>
                      <a:pt x="1186" y="37733"/>
                      <a:pt x="1216" y="37733"/>
                      <a:pt x="1155" y="37733"/>
                    </a:cubicBezTo>
                    <a:cubicBezTo>
                      <a:pt x="1125" y="37733"/>
                      <a:pt x="1095" y="37824"/>
                      <a:pt x="1064" y="38037"/>
                    </a:cubicBezTo>
                    <a:cubicBezTo>
                      <a:pt x="1034" y="38189"/>
                      <a:pt x="973" y="38371"/>
                      <a:pt x="1003" y="38371"/>
                    </a:cubicBezTo>
                    <a:cubicBezTo>
                      <a:pt x="1003" y="38397"/>
                      <a:pt x="1003" y="38417"/>
                      <a:pt x="1003" y="38432"/>
                    </a:cubicBezTo>
                    <a:cubicBezTo>
                      <a:pt x="997" y="38425"/>
                      <a:pt x="990" y="38422"/>
                      <a:pt x="983" y="38422"/>
                    </a:cubicBezTo>
                    <a:cubicBezTo>
                      <a:pt x="924" y="38422"/>
                      <a:pt x="855" y="38631"/>
                      <a:pt x="882" y="38766"/>
                    </a:cubicBezTo>
                    <a:cubicBezTo>
                      <a:pt x="882" y="38827"/>
                      <a:pt x="851" y="38858"/>
                      <a:pt x="821" y="38858"/>
                    </a:cubicBezTo>
                    <a:cubicBezTo>
                      <a:pt x="821" y="38918"/>
                      <a:pt x="791" y="38949"/>
                      <a:pt x="791" y="39131"/>
                    </a:cubicBezTo>
                    <a:cubicBezTo>
                      <a:pt x="791" y="39162"/>
                      <a:pt x="730" y="39374"/>
                      <a:pt x="730" y="39465"/>
                    </a:cubicBezTo>
                    <a:cubicBezTo>
                      <a:pt x="699" y="39557"/>
                      <a:pt x="699" y="39678"/>
                      <a:pt x="699" y="39678"/>
                    </a:cubicBezTo>
                    <a:lnTo>
                      <a:pt x="699" y="39739"/>
                    </a:lnTo>
                    <a:cubicBezTo>
                      <a:pt x="698" y="39737"/>
                      <a:pt x="696" y="39737"/>
                      <a:pt x="694" y="39737"/>
                    </a:cubicBezTo>
                    <a:cubicBezTo>
                      <a:pt x="663" y="39737"/>
                      <a:pt x="604" y="39999"/>
                      <a:pt x="517" y="40317"/>
                    </a:cubicBezTo>
                    <a:cubicBezTo>
                      <a:pt x="456" y="40681"/>
                      <a:pt x="395" y="40985"/>
                      <a:pt x="335" y="41016"/>
                    </a:cubicBezTo>
                    <a:cubicBezTo>
                      <a:pt x="335" y="41016"/>
                      <a:pt x="335" y="41076"/>
                      <a:pt x="365" y="41137"/>
                    </a:cubicBezTo>
                    <a:cubicBezTo>
                      <a:pt x="395" y="41198"/>
                      <a:pt x="395" y="41228"/>
                      <a:pt x="365" y="41289"/>
                    </a:cubicBezTo>
                    <a:cubicBezTo>
                      <a:pt x="274" y="41320"/>
                      <a:pt x="243" y="41532"/>
                      <a:pt x="274" y="41593"/>
                    </a:cubicBezTo>
                    <a:lnTo>
                      <a:pt x="243" y="41563"/>
                    </a:lnTo>
                    <a:cubicBezTo>
                      <a:pt x="183" y="41624"/>
                      <a:pt x="183" y="41776"/>
                      <a:pt x="243" y="41836"/>
                    </a:cubicBezTo>
                    <a:cubicBezTo>
                      <a:pt x="183" y="41867"/>
                      <a:pt x="152" y="41928"/>
                      <a:pt x="152" y="41988"/>
                    </a:cubicBezTo>
                    <a:cubicBezTo>
                      <a:pt x="152" y="42019"/>
                      <a:pt x="152" y="42019"/>
                      <a:pt x="91" y="42019"/>
                    </a:cubicBezTo>
                    <a:cubicBezTo>
                      <a:pt x="76" y="42019"/>
                      <a:pt x="61" y="42011"/>
                      <a:pt x="46" y="42011"/>
                    </a:cubicBezTo>
                    <a:cubicBezTo>
                      <a:pt x="31" y="42011"/>
                      <a:pt x="15" y="42019"/>
                      <a:pt x="0" y="42049"/>
                    </a:cubicBezTo>
                    <a:cubicBezTo>
                      <a:pt x="0" y="42110"/>
                      <a:pt x="31" y="42110"/>
                      <a:pt x="61" y="42110"/>
                    </a:cubicBezTo>
                    <a:lnTo>
                      <a:pt x="61" y="42201"/>
                    </a:lnTo>
                    <a:cubicBezTo>
                      <a:pt x="61" y="42201"/>
                      <a:pt x="31" y="42262"/>
                      <a:pt x="61" y="42262"/>
                    </a:cubicBezTo>
                    <a:cubicBezTo>
                      <a:pt x="91" y="42262"/>
                      <a:pt x="91" y="42323"/>
                      <a:pt x="91" y="42383"/>
                    </a:cubicBezTo>
                    <a:cubicBezTo>
                      <a:pt x="85" y="42377"/>
                      <a:pt x="80" y="42375"/>
                      <a:pt x="77" y="42375"/>
                    </a:cubicBezTo>
                    <a:cubicBezTo>
                      <a:pt x="67" y="42375"/>
                      <a:pt x="70" y="42392"/>
                      <a:pt x="91" y="42392"/>
                    </a:cubicBezTo>
                    <a:cubicBezTo>
                      <a:pt x="99" y="42392"/>
                      <a:pt x="109" y="42390"/>
                      <a:pt x="122" y="42383"/>
                    </a:cubicBezTo>
                    <a:cubicBezTo>
                      <a:pt x="152" y="42383"/>
                      <a:pt x="183" y="42383"/>
                      <a:pt x="183" y="42444"/>
                    </a:cubicBezTo>
                    <a:cubicBezTo>
                      <a:pt x="183" y="42444"/>
                      <a:pt x="213" y="42444"/>
                      <a:pt x="243" y="42475"/>
                    </a:cubicBezTo>
                    <a:cubicBezTo>
                      <a:pt x="304" y="42475"/>
                      <a:pt x="335" y="42475"/>
                      <a:pt x="395" y="42383"/>
                    </a:cubicBezTo>
                    <a:cubicBezTo>
                      <a:pt x="456" y="42201"/>
                      <a:pt x="547" y="42049"/>
                      <a:pt x="456" y="42049"/>
                    </a:cubicBezTo>
                    <a:cubicBezTo>
                      <a:pt x="456" y="42049"/>
                      <a:pt x="456" y="41988"/>
                      <a:pt x="456" y="41928"/>
                    </a:cubicBezTo>
                    <a:cubicBezTo>
                      <a:pt x="456" y="41897"/>
                      <a:pt x="517" y="41836"/>
                      <a:pt x="517" y="41836"/>
                    </a:cubicBezTo>
                    <a:cubicBezTo>
                      <a:pt x="547" y="41836"/>
                      <a:pt x="578" y="41654"/>
                      <a:pt x="639" y="41411"/>
                    </a:cubicBezTo>
                    <a:cubicBezTo>
                      <a:pt x="699" y="41107"/>
                      <a:pt x="730" y="40955"/>
                      <a:pt x="791" y="40894"/>
                    </a:cubicBezTo>
                    <a:cubicBezTo>
                      <a:pt x="821" y="40864"/>
                      <a:pt x="821" y="40803"/>
                      <a:pt x="821" y="40803"/>
                    </a:cubicBezTo>
                    <a:cubicBezTo>
                      <a:pt x="791" y="40803"/>
                      <a:pt x="882" y="40499"/>
                      <a:pt x="943" y="40165"/>
                    </a:cubicBezTo>
                    <a:cubicBezTo>
                      <a:pt x="1034" y="39800"/>
                      <a:pt x="1095" y="39465"/>
                      <a:pt x="1064" y="39435"/>
                    </a:cubicBezTo>
                    <a:lnTo>
                      <a:pt x="1095" y="39344"/>
                    </a:lnTo>
                    <a:cubicBezTo>
                      <a:pt x="1125" y="39344"/>
                      <a:pt x="1155" y="39253"/>
                      <a:pt x="1186" y="39162"/>
                    </a:cubicBezTo>
                    <a:cubicBezTo>
                      <a:pt x="1155" y="39040"/>
                      <a:pt x="1186" y="38949"/>
                      <a:pt x="1186" y="38949"/>
                    </a:cubicBezTo>
                    <a:cubicBezTo>
                      <a:pt x="1216" y="38949"/>
                      <a:pt x="1247" y="38918"/>
                      <a:pt x="1247" y="38797"/>
                    </a:cubicBezTo>
                    <a:cubicBezTo>
                      <a:pt x="1277" y="38706"/>
                      <a:pt x="1277" y="38645"/>
                      <a:pt x="1247" y="38645"/>
                    </a:cubicBezTo>
                    <a:cubicBezTo>
                      <a:pt x="1277" y="38584"/>
                      <a:pt x="1338" y="38250"/>
                      <a:pt x="1429" y="38098"/>
                    </a:cubicBezTo>
                    <a:cubicBezTo>
                      <a:pt x="1459" y="38067"/>
                      <a:pt x="1429" y="38006"/>
                      <a:pt x="1429" y="37946"/>
                    </a:cubicBezTo>
                    <a:cubicBezTo>
                      <a:pt x="1398" y="37946"/>
                      <a:pt x="1368" y="37885"/>
                      <a:pt x="1368" y="37824"/>
                    </a:cubicBezTo>
                    <a:lnTo>
                      <a:pt x="1368" y="37824"/>
                    </a:lnTo>
                    <a:cubicBezTo>
                      <a:pt x="1368" y="37824"/>
                      <a:pt x="1398" y="37824"/>
                      <a:pt x="1429" y="37854"/>
                    </a:cubicBezTo>
                    <a:cubicBezTo>
                      <a:pt x="1441" y="37880"/>
                      <a:pt x="1449" y="37894"/>
                      <a:pt x="1455" y="37894"/>
                    </a:cubicBezTo>
                    <a:cubicBezTo>
                      <a:pt x="1464" y="37894"/>
                      <a:pt x="1472" y="37865"/>
                      <a:pt x="1490" y="37794"/>
                    </a:cubicBezTo>
                    <a:lnTo>
                      <a:pt x="1520" y="37703"/>
                    </a:lnTo>
                    <a:cubicBezTo>
                      <a:pt x="1490" y="37703"/>
                      <a:pt x="1550" y="37459"/>
                      <a:pt x="1611" y="37095"/>
                    </a:cubicBezTo>
                    <a:cubicBezTo>
                      <a:pt x="1733" y="36639"/>
                      <a:pt x="1763" y="36487"/>
                      <a:pt x="1733" y="36487"/>
                    </a:cubicBezTo>
                    <a:cubicBezTo>
                      <a:pt x="1702" y="36487"/>
                      <a:pt x="1702" y="36426"/>
                      <a:pt x="1763" y="36274"/>
                    </a:cubicBezTo>
                    <a:cubicBezTo>
                      <a:pt x="1946" y="36000"/>
                      <a:pt x="1946" y="36000"/>
                      <a:pt x="1915" y="35940"/>
                    </a:cubicBezTo>
                    <a:lnTo>
                      <a:pt x="1915" y="35940"/>
                    </a:lnTo>
                    <a:cubicBezTo>
                      <a:pt x="1915" y="36000"/>
                      <a:pt x="1885" y="36000"/>
                      <a:pt x="1854" y="36000"/>
                    </a:cubicBezTo>
                    <a:cubicBezTo>
                      <a:pt x="1763" y="35970"/>
                      <a:pt x="1794" y="35909"/>
                      <a:pt x="1854" y="35879"/>
                    </a:cubicBezTo>
                    <a:cubicBezTo>
                      <a:pt x="1856" y="35879"/>
                      <a:pt x="1857" y="35880"/>
                      <a:pt x="1858" y="35880"/>
                    </a:cubicBezTo>
                    <a:cubicBezTo>
                      <a:pt x="1921" y="35880"/>
                      <a:pt x="2067" y="35148"/>
                      <a:pt x="2037" y="35088"/>
                    </a:cubicBezTo>
                    <a:lnTo>
                      <a:pt x="2067" y="35088"/>
                    </a:lnTo>
                    <a:cubicBezTo>
                      <a:pt x="2098" y="35088"/>
                      <a:pt x="2098" y="35058"/>
                      <a:pt x="2158" y="34845"/>
                    </a:cubicBezTo>
                    <a:lnTo>
                      <a:pt x="2189" y="34693"/>
                    </a:lnTo>
                    <a:cubicBezTo>
                      <a:pt x="2128" y="34693"/>
                      <a:pt x="2219" y="34389"/>
                      <a:pt x="2250" y="34389"/>
                    </a:cubicBezTo>
                    <a:cubicBezTo>
                      <a:pt x="2310" y="34359"/>
                      <a:pt x="2310" y="34359"/>
                      <a:pt x="2310" y="34268"/>
                    </a:cubicBezTo>
                    <a:cubicBezTo>
                      <a:pt x="2280" y="34085"/>
                      <a:pt x="2371" y="33842"/>
                      <a:pt x="2432" y="33842"/>
                    </a:cubicBezTo>
                    <a:lnTo>
                      <a:pt x="2432" y="33751"/>
                    </a:lnTo>
                    <a:cubicBezTo>
                      <a:pt x="2432" y="33690"/>
                      <a:pt x="2432" y="33599"/>
                      <a:pt x="2462" y="33538"/>
                    </a:cubicBezTo>
                    <a:cubicBezTo>
                      <a:pt x="2486" y="33421"/>
                      <a:pt x="2491" y="33376"/>
                      <a:pt x="2478" y="33376"/>
                    </a:cubicBezTo>
                    <a:cubicBezTo>
                      <a:pt x="2474" y="33376"/>
                      <a:pt x="2469" y="33380"/>
                      <a:pt x="2462" y="33386"/>
                    </a:cubicBezTo>
                    <a:cubicBezTo>
                      <a:pt x="2432" y="33386"/>
                      <a:pt x="2402" y="33386"/>
                      <a:pt x="2402" y="33326"/>
                    </a:cubicBezTo>
                    <a:lnTo>
                      <a:pt x="2432" y="33326"/>
                    </a:lnTo>
                    <a:cubicBezTo>
                      <a:pt x="2462" y="33326"/>
                      <a:pt x="2523" y="33204"/>
                      <a:pt x="2554" y="32991"/>
                    </a:cubicBezTo>
                    <a:cubicBezTo>
                      <a:pt x="2614" y="32748"/>
                      <a:pt x="2645" y="32626"/>
                      <a:pt x="2675" y="32596"/>
                    </a:cubicBezTo>
                    <a:lnTo>
                      <a:pt x="2675" y="32535"/>
                    </a:lnTo>
                    <a:cubicBezTo>
                      <a:pt x="2645" y="32474"/>
                      <a:pt x="2675" y="32444"/>
                      <a:pt x="2706" y="32444"/>
                    </a:cubicBezTo>
                    <a:cubicBezTo>
                      <a:pt x="2736" y="32414"/>
                      <a:pt x="2797" y="32201"/>
                      <a:pt x="2766" y="32079"/>
                    </a:cubicBezTo>
                    <a:lnTo>
                      <a:pt x="2797" y="31988"/>
                    </a:lnTo>
                    <a:cubicBezTo>
                      <a:pt x="2888" y="31958"/>
                      <a:pt x="2918" y="31806"/>
                      <a:pt x="2857" y="31745"/>
                    </a:cubicBezTo>
                    <a:cubicBezTo>
                      <a:pt x="2888" y="31745"/>
                      <a:pt x="2918" y="31715"/>
                      <a:pt x="2918" y="31654"/>
                    </a:cubicBezTo>
                    <a:cubicBezTo>
                      <a:pt x="2918" y="31532"/>
                      <a:pt x="2949" y="31350"/>
                      <a:pt x="2979" y="31350"/>
                    </a:cubicBezTo>
                    <a:lnTo>
                      <a:pt x="3009" y="31289"/>
                    </a:lnTo>
                    <a:cubicBezTo>
                      <a:pt x="2979" y="31259"/>
                      <a:pt x="2979" y="31198"/>
                      <a:pt x="3009" y="31137"/>
                    </a:cubicBezTo>
                    <a:cubicBezTo>
                      <a:pt x="3009" y="31107"/>
                      <a:pt x="3040" y="31046"/>
                      <a:pt x="3009" y="30985"/>
                    </a:cubicBezTo>
                    <a:cubicBezTo>
                      <a:pt x="2979" y="30924"/>
                      <a:pt x="3009" y="30864"/>
                      <a:pt x="3009" y="30864"/>
                    </a:cubicBezTo>
                    <a:cubicBezTo>
                      <a:pt x="3009" y="30858"/>
                      <a:pt x="3010" y="30855"/>
                      <a:pt x="3012" y="30855"/>
                    </a:cubicBezTo>
                    <a:cubicBezTo>
                      <a:pt x="3020" y="30855"/>
                      <a:pt x="3040" y="30905"/>
                      <a:pt x="3040" y="30955"/>
                    </a:cubicBezTo>
                    <a:cubicBezTo>
                      <a:pt x="3046" y="30974"/>
                      <a:pt x="3053" y="30982"/>
                      <a:pt x="3058" y="30982"/>
                    </a:cubicBezTo>
                    <a:cubicBezTo>
                      <a:pt x="3080" y="30982"/>
                      <a:pt x="3094" y="30862"/>
                      <a:pt x="3070" y="30742"/>
                    </a:cubicBezTo>
                    <a:cubicBezTo>
                      <a:pt x="3054" y="30642"/>
                      <a:pt x="3046" y="30596"/>
                      <a:pt x="3048" y="30596"/>
                    </a:cubicBezTo>
                    <a:lnTo>
                      <a:pt x="3048" y="30596"/>
                    </a:lnTo>
                    <a:cubicBezTo>
                      <a:pt x="3049" y="30596"/>
                      <a:pt x="3057" y="30626"/>
                      <a:pt x="3070" y="30681"/>
                    </a:cubicBezTo>
                    <a:cubicBezTo>
                      <a:pt x="3088" y="30716"/>
                      <a:pt x="3105" y="30751"/>
                      <a:pt x="3111" y="30751"/>
                    </a:cubicBezTo>
                    <a:cubicBezTo>
                      <a:pt x="3115" y="30751"/>
                      <a:pt x="3113" y="30733"/>
                      <a:pt x="3101" y="30681"/>
                    </a:cubicBezTo>
                    <a:cubicBezTo>
                      <a:pt x="3101" y="30681"/>
                      <a:pt x="3131" y="30590"/>
                      <a:pt x="3101" y="30590"/>
                    </a:cubicBezTo>
                    <a:lnTo>
                      <a:pt x="3131" y="30438"/>
                    </a:lnTo>
                    <a:cubicBezTo>
                      <a:pt x="3192" y="30347"/>
                      <a:pt x="3222" y="30286"/>
                      <a:pt x="3222" y="30256"/>
                    </a:cubicBezTo>
                    <a:cubicBezTo>
                      <a:pt x="3192" y="30195"/>
                      <a:pt x="3192" y="30195"/>
                      <a:pt x="3253" y="30134"/>
                    </a:cubicBezTo>
                    <a:cubicBezTo>
                      <a:pt x="3259" y="30140"/>
                      <a:pt x="3264" y="30143"/>
                      <a:pt x="3267" y="30143"/>
                    </a:cubicBezTo>
                    <a:cubicBezTo>
                      <a:pt x="3281" y="30143"/>
                      <a:pt x="3271" y="30104"/>
                      <a:pt x="3222" y="30104"/>
                    </a:cubicBezTo>
                    <a:cubicBezTo>
                      <a:pt x="3222" y="30043"/>
                      <a:pt x="3222" y="29982"/>
                      <a:pt x="3253" y="29952"/>
                    </a:cubicBezTo>
                    <a:cubicBezTo>
                      <a:pt x="3344" y="29952"/>
                      <a:pt x="3344" y="29921"/>
                      <a:pt x="3313" y="29891"/>
                    </a:cubicBezTo>
                    <a:cubicBezTo>
                      <a:pt x="3300" y="29864"/>
                      <a:pt x="3298" y="29843"/>
                      <a:pt x="3301" y="29828"/>
                    </a:cubicBezTo>
                    <a:lnTo>
                      <a:pt x="3301" y="29828"/>
                    </a:lnTo>
                    <a:cubicBezTo>
                      <a:pt x="3305" y="29829"/>
                      <a:pt x="3309" y="29830"/>
                      <a:pt x="3313" y="29830"/>
                    </a:cubicBezTo>
                    <a:lnTo>
                      <a:pt x="3313" y="29800"/>
                    </a:lnTo>
                    <a:cubicBezTo>
                      <a:pt x="3313" y="29800"/>
                      <a:pt x="3304" y="29809"/>
                      <a:pt x="3301" y="29828"/>
                    </a:cubicBezTo>
                    <a:lnTo>
                      <a:pt x="3301" y="29828"/>
                    </a:lnTo>
                    <a:cubicBezTo>
                      <a:pt x="3275" y="29822"/>
                      <a:pt x="3253" y="29795"/>
                      <a:pt x="3253" y="29769"/>
                    </a:cubicBezTo>
                    <a:lnTo>
                      <a:pt x="3313" y="29708"/>
                    </a:lnTo>
                    <a:lnTo>
                      <a:pt x="3313" y="29769"/>
                    </a:lnTo>
                    <a:lnTo>
                      <a:pt x="3313" y="29800"/>
                    </a:lnTo>
                    <a:cubicBezTo>
                      <a:pt x="3344" y="29800"/>
                      <a:pt x="3435" y="29344"/>
                      <a:pt x="3557" y="28918"/>
                    </a:cubicBezTo>
                    <a:cubicBezTo>
                      <a:pt x="3557" y="28857"/>
                      <a:pt x="3557" y="28797"/>
                      <a:pt x="3526" y="28797"/>
                    </a:cubicBezTo>
                    <a:cubicBezTo>
                      <a:pt x="3435" y="28766"/>
                      <a:pt x="3465" y="28766"/>
                      <a:pt x="3526" y="28736"/>
                    </a:cubicBezTo>
                    <a:cubicBezTo>
                      <a:pt x="3631" y="28710"/>
                      <a:pt x="3645" y="28639"/>
                      <a:pt x="3589" y="28639"/>
                    </a:cubicBezTo>
                    <a:cubicBezTo>
                      <a:pt x="3580" y="28639"/>
                      <a:pt x="3569" y="28640"/>
                      <a:pt x="3557" y="28645"/>
                    </a:cubicBezTo>
                    <a:cubicBezTo>
                      <a:pt x="3523" y="28656"/>
                      <a:pt x="3502" y="28663"/>
                      <a:pt x="3493" y="28663"/>
                    </a:cubicBezTo>
                    <a:cubicBezTo>
                      <a:pt x="3478" y="28663"/>
                      <a:pt x="3499" y="28642"/>
                      <a:pt x="3557" y="28584"/>
                    </a:cubicBezTo>
                    <a:cubicBezTo>
                      <a:pt x="3617" y="28553"/>
                      <a:pt x="3617" y="28553"/>
                      <a:pt x="3587" y="28493"/>
                    </a:cubicBezTo>
                    <a:cubicBezTo>
                      <a:pt x="3557" y="28493"/>
                      <a:pt x="3557" y="28432"/>
                      <a:pt x="3587" y="28432"/>
                    </a:cubicBezTo>
                    <a:cubicBezTo>
                      <a:pt x="3648" y="28401"/>
                      <a:pt x="3678" y="28371"/>
                      <a:pt x="3648" y="28341"/>
                    </a:cubicBezTo>
                    <a:cubicBezTo>
                      <a:pt x="3648" y="28341"/>
                      <a:pt x="3648" y="28310"/>
                      <a:pt x="3709" y="28249"/>
                    </a:cubicBezTo>
                    <a:cubicBezTo>
                      <a:pt x="3739" y="28219"/>
                      <a:pt x="3739" y="28158"/>
                      <a:pt x="3709" y="28098"/>
                    </a:cubicBezTo>
                    <a:cubicBezTo>
                      <a:pt x="3686" y="27985"/>
                      <a:pt x="3697" y="27922"/>
                      <a:pt x="3716" y="27922"/>
                    </a:cubicBezTo>
                    <a:cubicBezTo>
                      <a:pt x="3723" y="27922"/>
                      <a:pt x="3731" y="27930"/>
                      <a:pt x="3739" y="27946"/>
                    </a:cubicBezTo>
                    <a:cubicBezTo>
                      <a:pt x="3746" y="27952"/>
                      <a:pt x="3752" y="27955"/>
                      <a:pt x="3758" y="27955"/>
                    </a:cubicBezTo>
                    <a:cubicBezTo>
                      <a:pt x="3805" y="27955"/>
                      <a:pt x="3823" y="27756"/>
                      <a:pt x="3769" y="27702"/>
                    </a:cubicBezTo>
                    <a:cubicBezTo>
                      <a:pt x="3709" y="27642"/>
                      <a:pt x="3709" y="27642"/>
                      <a:pt x="3769" y="27642"/>
                    </a:cubicBezTo>
                    <a:cubicBezTo>
                      <a:pt x="3800" y="27642"/>
                      <a:pt x="3800" y="27581"/>
                      <a:pt x="3800" y="27581"/>
                    </a:cubicBezTo>
                    <a:cubicBezTo>
                      <a:pt x="3800" y="27550"/>
                      <a:pt x="3830" y="27490"/>
                      <a:pt x="3861" y="27490"/>
                    </a:cubicBezTo>
                    <a:cubicBezTo>
                      <a:pt x="3861" y="27490"/>
                      <a:pt x="3861" y="27459"/>
                      <a:pt x="3861" y="27338"/>
                    </a:cubicBezTo>
                    <a:cubicBezTo>
                      <a:pt x="3830" y="27216"/>
                      <a:pt x="3891" y="27094"/>
                      <a:pt x="3982" y="27064"/>
                    </a:cubicBezTo>
                    <a:lnTo>
                      <a:pt x="3952" y="26942"/>
                    </a:lnTo>
                    <a:cubicBezTo>
                      <a:pt x="3927" y="26893"/>
                      <a:pt x="3902" y="26843"/>
                      <a:pt x="3927" y="26843"/>
                    </a:cubicBezTo>
                    <a:cubicBezTo>
                      <a:pt x="3932" y="26843"/>
                      <a:pt x="3941" y="26846"/>
                      <a:pt x="3952" y="26851"/>
                    </a:cubicBezTo>
                    <a:lnTo>
                      <a:pt x="3982" y="26851"/>
                    </a:lnTo>
                    <a:cubicBezTo>
                      <a:pt x="3925" y="26795"/>
                      <a:pt x="4001" y="26605"/>
                      <a:pt x="4061" y="26605"/>
                    </a:cubicBezTo>
                    <a:cubicBezTo>
                      <a:pt x="4065" y="26605"/>
                      <a:pt x="4069" y="26606"/>
                      <a:pt x="4073" y="26608"/>
                    </a:cubicBezTo>
                    <a:cubicBezTo>
                      <a:pt x="4104" y="26608"/>
                      <a:pt x="4104" y="26608"/>
                      <a:pt x="4134" y="26547"/>
                    </a:cubicBezTo>
                    <a:lnTo>
                      <a:pt x="4104" y="26547"/>
                    </a:lnTo>
                    <a:cubicBezTo>
                      <a:pt x="4073" y="26547"/>
                      <a:pt x="4043" y="26547"/>
                      <a:pt x="4043" y="26487"/>
                    </a:cubicBezTo>
                    <a:cubicBezTo>
                      <a:pt x="4043" y="26426"/>
                      <a:pt x="4073" y="26395"/>
                      <a:pt x="4104" y="26395"/>
                    </a:cubicBezTo>
                    <a:cubicBezTo>
                      <a:pt x="4134" y="26365"/>
                      <a:pt x="4195" y="26304"/>
                      <a:pt x="4164" y="26304"/>
                    </a:cubicBezTo>
                    <a:cubicBezTo>
                      <a:pt x="4164" y="26304"/>
                      <a:pt x="4164" y="26243"/>
                      <a:pt x="4225" y="26213"/>
                    </a:cubicBezTo>
                    <a:cubicBezTo>
                      <a:pt x="4225" y="26152"/>
                      <a:pt x="4225" y="26122"/>
                      <a:pt x="4256" y="26000"/>
                    </a:cubicBezTo>
                    <a:cubicBezTo>
                      <a:pt x="4256" y="25973"/>
                      <a:pt x="4256" y="25874"/>
                      <a:pt x="4277" y="25874"/>
                    </a:cubicBezTo>
                    <a:cubicBezTo>
                      <a:pt x="4280" y="25874"/>
                      <a:pt x="4283" y="25875"/>
                      <a:pt x="4286" y="25879"/>
                    </a:cubicBezTo>
                    <a:cubicBezTo>
                      <a:pt x="4286" y="25879"/>
                      <a:pt x="4316" y="25757"/>
                      <a:pt x="4316" y="25696"/>
                    </a:cubicBezTo>
                    <a:cubicBezTo>
                      <a:pt x="4316" y="25621"/>
                      <a:pt x="4337" y="25567"/>
                      <a:pt x="4361" y="25567"/>
                    </a:cubicBezTo>
                    <a:cubicBezTo>
                      <a:pt x="4366" y="25567"/>
                      <a:pt x="4372" y="25569"/>
                      <a:pt x="4377" y="25575"/>
                    </a:cubicBezTo>
                    <a:cubicBezTo>
                      <a:pt x="4408" y="25575"/>
                      <a:pt x="4408" y="25575"/>
                      <a:pt x="4377" y="25514"/>
                    </a:cubicBezTo>
                    <a:cubicBezTo>
                      <a:pt x="4347" y="25514"/>
                      <a:pt x="4377" y="25453"/>
                      <a:pt x="4377" y="25423"/>
                    </a:cubicBezTo>
                    <a:lnTo>
                      <a:pt x="4408" y="25301"/>
                    </a:lnTo>
                    <a:cubicBezTo>
                      <a:pt x="4377" y="25301"/>
                      <a:pt x="4377" y="25301"/>
                      <a:pt x="4377" y="25240"/>
                    </a:cubicBezTo>
                    <a:cubicBezTo>
                      <a:pt x="4377" y="25210"/>
                      <a:pt x="4468" y="25058"/>
                      <a:pt x="4468" y="24997"/>
                    </a:cubicBezTo>
                    <a:cubicBezTo>
                      <a:pt x="4489" y="24916"/>
                      <a:pt x="4495" y="24889"/>
                      <a:pt x="4489" y="24889"/>
                    </a:cubicBezTo>
                    <a:cubicBezTo>
                      <a:pt x="4485" y="24889"/>
                      <a:pt x="4479" y="24896"/>
                      <a:pt x="4468" y="24906"/>
                    </a:cubicBezTo>
                    <a:cubicBezTo>
                      <a:pt x="4468" y="24928"/>
                      <a:pt x="4461" y="24938"/>
                      <a:pt x="4454" y="24938"/>
                    </a:cubicBezTo>
                    <a:cubicBezTo>
                      <a:pt x="4441" y="24938"/>
                      <a:pt x="4429" y="24904"/>
                      <a:pt x="4468" y="24845"/>
                    </a:cubicBezTo>
                    <a:cubicBezTo>
                      <a:pt x="4499" y="24815"/>
                      <a:pt x="4560" y="24663"/>
                      <a:pt x="4590" y="24511"/>
                    </a:cubicBezTo>
                    <a:cubicBezTo>
                      <a:pt x="4651" y="24298"/>
                      <a:pt x="4651" y="24298"/>
                      <a:pt x="4620" y="24298"/>
                    </a:cubicBezTo>
                    <a:cubicBezTo>
                      <a:pt x="4594" y="24307"/>
                      <a:pt x="4577" y="24311"/>
                      <a:pt x="4569" y="24311"/>
                    </a:cubicBezTo>
                    <a:cubicBezTo>
                      <a:pt x="4550" y="24311"/>
                      <a:pt x="4577" y="24289"/>
                      <a:pt x="4620" y="24268"/>
                    </a:cubicBezTo>
                    <a:cubicBezTo>
                      <a:pt x="4712" y="24176"/>
                      <a:pt x="4712" y="24116"/>
                      <a:pt x="4681" y="24116"/>
                    </a:cubicBezTo>
                    <a:cubicBezTo>
                      <a:pt x="4681" y="24055"/>
                      <a:pt x="4681" y="24055"/>
                      <a:pt x="4681" y="23994"/>
                    </a:cubicBezTo>
                    <a:cubicBezTo>
                      <a:pt x="4687" y="23999"/>
                      <a:pt x="4692" y="24002"/>
                      <a:pt x="4697" y="24002"/>
                    </a:cubicBezTo>
                    <a:cubicBezTo>
                      <a:pt x="4720" y="24002"/>
                      <a:pt x="4737" y="23948"/>
                      <a:pt x="4712" y="23873"/>
                    </a:cubicBezTo>
                    <a:cubicBezTo>
                      <a:pt x="4742" y="23812"/>
                      <a:pt x="4742" y="23812"/>
                      <a:pt x="4772" y="23812"/>
                    </a:cubicBezTo>
                    <a:lnTo>
                      <a:pt x="4803" y="23721"/>
                    </a:lnTo>
                    <a:cubicBezTo>
                      <a:pt x="4742" y="23599"/>
                      <a:pt x="4864" y="23325"/>
                      <a:pt x="4894" y="23265"/>
                    </a:cubicBezTo>
                    <a:cubicBezTo>
                      <a:pt x="4894" y="23265"/>
                      <a:pt x="4924" y="23234"/>
                      <a:pt x="4894" y="23173"/>
                    </a:cubicBezTo>
                    <a:cubicBezTo>
                      <a:pt x="4833" y="23113"/>
                      <a:pt x="4864" y="23052"/>
                      <a:pt x="4924" y="23052"/>
                    </a:cubicBezTo>
                    <a:cubicBezTo>
                      <a:pt x="4950" y="23064"/>
                      <a:pt x="4964" y="23072"/>
                      <a:pt x="4969" y="23072"/>
                    </a:cubicBezTo>
                    <a:cubicBezTo>
                      <a:pt x="4975" y="23072"/>
                      <a:pt x="4960" y="23057"/>
                      <a:pt x="4924" y="23021"/>
                    </a:cubicBezTo>
                    <a:cubicBezTo>
                      <a:pt x="4897" y="22967"/>
                      <a:pt x="4943" y="22769"/>
                      <a:pt x="4996" y="22769"/>
                    </a:cubicBezTo>
                    <a:cubicBezTo>
                      <a:pt x="5002" y="22769"/>
                      <a:pt x="5009" y="22772"/>
                      <a:pt x="5016" y="22778"/>
                    </a:cubicBezTo>
                    <a:lnTo>
                      <a:pt x="5076" y="22778"/>
                    </a:lnTo>
                    <a:cubicBezTo>
                      <a:pt x="5076" y="22717"/>
                      <a:pt x="5076" y="22687"/>
                      <a:pt x="5076" y="22687"/>
                    </a:cubicBezTo>
                    <a:cubicBezTo>
                      <a:pt x="5046" y="22687"/>
                      <a:pt x="5046" y="22626"/>
                      <a:pt x="5107" y="22474"/>
                    </a:cubicBezTo>
                    <a:cubicBezTo>
                      <a:pt x="5107" y="22383"/>
                      <a:pt x="5137" y="22170"/>
                      <a:pt x="5168" y="22079"/>
                    </a:cubicBezTo>
                    <a:cubicBezTo>
                      <a:pt x="5168" y="21958"/>
                      <a:pt x="5228" y="21806"/>
                      <a:pt x="5259" y="21775"/>
                    </a:cubicBezTo>
                    <a:cubicBezTo>
                      <a:pt x="5289" y="21714"/>
                      <a:pt x="5289" y="21684"/>
                      <a:pt x="5289" y="21562"/>
                    </a:cubicBezTo>
                    <a:cubicBezTo>
                      <a:pt x="5259" y="21502"/>
                      <a:pt x="5289" y="21410"/>
                      <a:pt x="5320" y="21410"/>
                    </a:cubicBezTo>
                    <a:lnTo>
                      <a:pt x="5320" y="21380"/>
                    </a:lnTo>
                    <a:cubicBezTo>
                      <a:pt x="5320" y="21259"/>
                      <a:pt x="5320" y="21198"/>
                      <a:pt x="5320" y="21198"/>
                    </a:cubicBezTo>
                    <a:cubicBezTo>
                      <a:pt x="5331" y="21203"/>
                      <a:pt x="5341" y="21206"/>
                      <a:pt x="5350" y="21206"/>
                    </a:cubicBezTo>
                    <a:cubicBezTo>
                      <a:pt x="5389" y="21206"/>
                      <a:pt x="5405" y="21156"/>
                      <a:pt x="5380" y="21107"/>
                    </a:cubicBezTo>
                    <a:cubicBezTo>
                      <a:pt x="5350" y="21107"/>
                      <a:pt x="5380" y="21046"/>
                      <a:pt x="5380" y="20955"/>
                    </a:cubicBezTo>
                    <a:cubicBezTo>
                      <a:pt x="5411" y="20924"/>
                      <a:pt x="5532" y="20468"/>
                      <a:pt x="5654" y="20043"/>
                    </a:cubicBezTo>
                    <a:cubicBezTo>
                      <a:pt x="5684" y="19830"/>
                      <a:pt x="5745" y="19617"/>
                      <a:pt x="5775" y="19465"/>
                    </a:cubicBezTo>
                    <a:cubicBezTo>
                      <a:pt x="5806" y="19313"/>
                      <a:pt x="5836" y="19222"/>
                      <a:pt x="5836" y="19222"/>
                    </a:cubicBezTo>
                    <a:cubicBezTo>
                      <a:pt x="5836" y="19222"/>
                      <a:pt x="5836" y="19161"/>
                      <a:pt x="5867" y="19070"/>
                    </a:cubicBezTo>
                    <a:cubicBezTo>
                      <a:pt x="5867" y="19009"/>
                      <a:pt x="5897" y="18918"/>
                      <a:pt x="5897" y="18918"/>
                    </a:cubicBezTo>
                    <a:cubicBezTo>
                      <a:pt x="5958" y="18918"/>
                      <a:pt x="5988" y="18675"/>
                      <a:pt x="5988" y="18523"/>
                    </a:cubicBezTo>
                    <a:cubicBezTo>
                      <a:pt x="5988" y="18462"/>
                      <a:pt x="5988" y="18401"/>
                      <a:pt x="5988" y="18371"/>
                    </a:cubicBezTo>
                    <a:cubicBezTo>
                      <a:pt x="6079" y="18371"/>
                      <a:pt x="6110" y="18219"/>
                      <a:pt x="6110" y="18128"/>
                    </a:cubicBezTo>
                    <a:cubicBezTo>
                      <a:pt x="6049" y="18037"/>
                      <a:pt x="6049" y="18006"/>
                      <a:pt x="6110" y="18006"/>
                    </a:cubicBezTo>
                    <a:cubicBezTo>
                      <a:pt x="6118" y="18010"/>
                      <a:pt x="6125" y="18012"/>
                      <a:pt x="6132" y="18012"/>
                    </a:cubicBezTo>
                    <a:cubicBezTo>
                      <a:pt x="6177" y="18012"/>
                      <a:pt x="6193" y="17926"/>
                      <a:pt x="6140" y="17793"/>
                    </a:cubicBezTo>
                    <a:cubicBezTo>
                      <a:pt x="6110" y="17763"/>
                      <a:pt x="6110" y="17763"/>
                      <a:pt x="6171" y="17702"/>
                    </a:cubicBezTo>
                    <a:cubicBezTo>
                      <a:pt x="6231" y="17672"/>
                      <a:pt x="6262" y="17611"/>
                      <a:pt x="6201" y="17611"/>
                    </a:cubicBezTo>
                    <a:cubicBezTo>
                      <a:pt x="6171" y="17550"/>
                      <a:pt x="6171" y="17489"/>
                      <a:pt x="6262" y="17459"/>
                    </a:cubicBezTo>
                    <a:cubicBezTo>
                      <a:pt x="6353" y="17398"/>
                      <a:pt x="6353" y="17398"/>
                      <a:pt x="6292" y="17307"/>
                    </a:cubicBezTo>
                    <a:cubicBezTo>
                      <a:pt x="6231" y="17246"/>
                      <a:pt x="6292" y="17064"/>
                      <a:pt x="6353" y="17034"/>
                    </a:cubicBezTo>
                    <a:cubicBezTo>
                      <a:pt x="6383" y="16973"/>
                      <a:pt x="6414" y="16942"/>
                      <a:pt x="6383" y="16912"/>
                    </a:cubicBezTo>
                    <a:lnTo>
                      <a:pt x="6444" y="16882"/>
                    </a:lnTo>
                    <a:lnTo>
                      <a:pt x="6444" y="16790"/>
                    </a:lnTo>
                    <a:lnTo>
                      <a:pt x="6414" y="16760"/>
                    </a:lnTo>
                    <a:cubicBezTo>
                      <a:pt x="6444" y="16730"/>
                      <a:pt x="6535" y="16426"/>
                      <a:pt x="6627" y="16091"/>
                    </a:cubicBezTo>
                    <a:cubicBezTo>
                      <a:pt x="6730" y="15627"/>
                      <a:pt x="6767" y="15469"/>
                      <a:pt x="6758" y="15469"/>
                    </a:cubicBezTo>
                    <a:lnTo>
                      <a:pt x="6758" y="15469"/>
                    </a:lnTo>
                    <a:cubicBezTo>
                      <a:pt x="6756" y="15469"/>
                      <a:pt x="6753" y="15474"/>
                      <a:pt x="6748" y="15483"/>
                    </a:cubicBezTo>
                    <a:cubicBezTo>
                      <a:pt x="6736" y="15488"/>
                      <a:pt x="6725" y="15489"/>
                      <a:pt x="6717" y="15489"/>
                    </a:cubicBezTo>
                    <a:cubicBezTo>
                      <a:pt x="6666" y="15489"/>
                      <a:pt x="6696" y="15414"/>
                      <a:pt x="6748" y="15362"/>
                    </a:cubicBezTo>
                    <a:cubicBezTo>
                      <a:pt x="6779" y="15331"/>
                      <a:pt x="6839" y="15240"/>
                      <a:pt x="6870" y="15119"/>
                    </a:cubicBezTo>
                    <a:cubicBezTo>
                      <a:pt x="6870" y="15027"/>
                      <a:pt x="6900" y="14936"/>
                      <a:pt x="6931" y="14936"/>
                    </a:cubicBezTo>
                    <a:lnTo>
                      <a:pt x="6961" y="14906"/>
                    </a:lnTo>
                    <a:cubicBezTo>
                      <a:pt x="6900" y="14784"/>
                      <a:pt x="6991" y="14480"/>
                      <a:pt x="7052" y="14328"/>
                    </a:cubicBezTo>
                    <a:cubicBezTo>
                      <a:pt x="7082" y="14237"/>
                      <a:pt x="7082" y="14176"/>
                      <a:pt x="7082" y="14085"/>
                    </a:cubicBezTo>
                    <a:cubicBezTo>
                      <a:pt x="7052" y="13964"/>
                      <a:pt x="7082" y="13964"/>
                      <a:pt x="7113" y="13933"/>
                    </a:cubicBezTo>
                    <a:cubicBezTo>
                      <a:pt x="7143" y="13933"/>
                      <a:pt x="7265" y="13629"/>
                      <a:pt x="7174" y="13629"/>
                    </a:cubicBezTo>
                    <a:lnTo>
                      <a:pt x="7234" y="13599"/>
                    </a:lnTo>
                    <a:cubicBezTo>
                      <a:pt x="7265" y="13538"/>
                      <a:pt x="7265" y="13477"/>
                      <a:pt x="7234" y="13477"/>
                    </a:cubicBezTo>
                    <a:cubicBezTo>
                      <a:pt x="7174" y="13477"/>
                      <a:pt x="7174" y="13416"/>
                      <a:pt x="7295" y="13386"/>
                    </a:cubicBezTo>
                    <a:cubicBezTo>
                      <a:pt x="7307" y="13392"/>
                      <a:pt x="7317" y="13395"/>
                      <a:pt x="7325" y="13395"/>
                    </a:cubicBezTo>
                    <a:cubicBezTo>
                      <a:pt x="7355" y="13395"/>
                      <a:pt x="7350" y="13356"/>
                      <a:pt x="7326" y="13356"/>
                    </a:cubicBezTo>
                    <a:cubicBezTo>
                      <a:pt x="7295" y="13295"/>
                      <a:pt x="7295" y="13234"/>
                      <a:pt x="7326" y="13173"/>
                    </a:cubicBezTo>
                    <a:cubicBezTo>
                      <a:pt x="7356" y="13143"/>
                      <a:pt x="7356" y="13082"/>
                      <a:pt x="7295" y="13082"/>
                    </a:cubicBezTo>
                    <a:cubicBezTo>
                      <a:pt x="7265" y="13052"/>
                      <a:pt x="7265" y="13021"/>
                      <a:pt x="7295" y="12961"/>
                    </a:cubicBezTo>
                    <a:cubicBezTo>
                      <a:pt x="7326" y="12961"/>
                      <a:pt x="7326" y="12961"/>
                      <a:pt x="7326" y="13021"/>
                    </a:cubicBezTo>
                    <a:lnTo>
                      <a:pt x="7356" y="12930"/>
                    </a:lnTo>
                    <a:cubicBezTo>
                      <a:pt x="7356" y="12878"/>
                      <a:pt x="7401" y="12803"/>
                      <a:pt x="7433" y="12803"/>
                    </a:cubicBezTo>
                    <a:cubicBezTo>
                      <a:pt x="7438" y="12803"/>
                      <a:pt x="7443" y="12804"/>
                      <a:pt x="7447" y="12809"/>
                    </a:cubicBezTo>
                    <a:cubicBezTo>
                      <a:pt x="7492" y="12764"/>
                      <a:pt x="7504" y="12736"/>
                      <a:pt x="7483" y="12736"/>
                    </a:cubicBezTo>
                    <a:cubicBezTo>
                      <a:pt x="7475" y="12736"/>
                      <a:pt x="7464" y="12740"/>
                      <a:pt x="7447" y="12748"/>
                    </a:cubicBezTo>
                    <a:cubicBezTo>
                      <a:pt x="7386" y="12717"/>
                      <a:pt x="7386" y="12717"/>
                      <a:pt x="7386" y="12626"/>
                    </a:cubicBezTo>
                    <a:cubicBezTo>
                      <a:pt x="7417" y="12565"/>
                      <a:pt x="7417" y="12535"/>
                      <a:pt x="7447" y="12535"/>
                    </a:cubicBezTo>
                    <a:cubicBezTo>
                      <a:pt x="7478" y="12535"/>
                      <a:pt x="7478" y="12535"/>
                      <a:pt x="7508" y="12444"/>
                    </a:cubicBezTo>
                    <a:cubicBezTo>
                      <a:pt x="7538" y="12292"/>
                      <a:pt x="7478" y="12109"/>
                      <a:pt x="7447" y="12049"/>
                    </a:cubicBezTo>
                    <a:cubicBezTo>
                      <a:pt x="7356" y="12018"/>
                      <a:pt x="7356" y="12018"/>
                      <a:pt x="7447" y="11988"/>
                    </a:cubicBezTo>
                    <a:cubicBezTo>
                      <a:pt x="7453" y="11993"/>
                      <a:pt x="7457" y="11996"/>
                      <a:pt x="7461" y="11996"/>
                    </a:cubicBezTo>
                    <a:cubicBezTo>
                      <a:pt x="7479" y="11996"/>
                      <a:pt x="7483" y="11946"/>
                      <a:pt x="7508" y="11897"/>
                    </a:cubicBezTo>
                    <a:cubicBezTo>
                      <a:pt x="7488" y="11897"/>
                      <a:pt x="7495" y="11883"/>
                      <a:pt x="7501" y="11883"/>
                    </a:cubicBezTo>
                    <a:cubicBezTo>
                      <a:pt x="7505" y="11883"/>
                      <a:pt x="7508" y="11887"/>
                      <a:pt x="7508" y="11897"/>
                    </a:cubicBezTo>
                    <a:cubicBezTo>
                      <a:pt x="7538" y="11927"/>
                      <a:pt x="7508" y="11957"/>
                      <a:pt x="7508" y="12018"/>
                    </a:cubicBezTo>
                    <a:lnTo>
                      <a:pt x="7538" y="12018"/>
                    </a:lnTo>
                    <a:cubicBezTo>
                      <a:pt x="7630" y="11988"/>
                      <a:pt x="7630" y="11927"/>
                      <a:pt x="7569" y="11866"/>
                    </a:cubicBezTo>
                    <a:cubicBezTo>
                      <a:pt x="7569" y="11805"/>
                      <a:pt x="7569" y="11805"/>
                      <a:pt x="7599" y="11775"/>
                    </a:cubicBezTo>
                    <a:cubicBezTo>
                      <a:pt x="7660" y="11745"/>
                      <a:pt x="7690" y="11684"/>
                      <a:pt x="7660" y="11684"/>
                    </a:cubicBezTo>
                    <a:cubicBezTo>
                      <a:pt x="7660" y="11684"/>
                      <a:pt x="7690" y="11593"/>
                      <a:pt x="7721" y="11532"/>
                    </a:cubicBezTo>
                    <a:cubicBezTo>
                      <a:pt x="7751" y="11441"/>
                      <a:pt x="7782" y="11380"/>
                      <a:pt x="7721" y="11380"/>
                    </a:cubicBezTo>
                    <a:cubicBezTo>
                      <a:pt x="7690" y="11380"/>
                      <a:pt x="7721" y="11319"/>
                      <a:pt x="7721" y="11289"/>
                    </a:cubicBezTo>
                    <a:cubicBezTo>
                      <a:pt x="7751" y="11228"/>
                      <a:pt x="7751" y="11167"/>
                      <a:pt x="7721" y="11167"/>
                    </a:cubicBezTo>
                    <a:cubicBezTo>
                      <a:pt x="7690" y="11167"/>
                      <a:pt x="7660" y="11106"/>
                      <a:pt x="7690" y="11015"/>
                    </a:cubicBezTo>
                    <a:cubicBezTo>
                      <a:pt x="7690" y="10894"/>
                      <a:pt x="7690" y="10894"/>
                      <a:pt x="7751" y="10863"/>
                    </a:cubicBezTo>
                    <a:cubicBezTo>
                      <a:pt x="7782" y="10863"/>
                      <a:pt x="7812" y="10833"/>
                      <a:pt x="7812" y="10772"/>
                    </a:cubicBezTo>
                    <a:cubicBezTo>
                      <a:pt x="7812" y="10772"/>
                      <a:pt x="7812" y="10711"/>
                      <a:pt x="7873" y="10681"/>
                    </a:cubicBezTo>
                    <a:cubicBezTo>
                      <a:pt x="7903" y="10650"/>
                      <a:pt x="7873" y="10620"/>
                      <a:pt x="7842" y="10620"/>
                    </a:cubicBezTo>
                    <a:lnTo>
                      <a:pt x="7782" y="10620"/>
                    </a:lnTo>
                    <a:cubicBezTo>
                      <a:pt x="7812" y="10559"/>
                      <a:pt x="7873" y="10529"/>
                      <a:pt x="7903" y="10529"/>
                    </a:cubicBezTo>
                    <a:cubicBezTo>
                      <a:pt x="7994" y="10498"/>
                      <a:pt x="7994" y="10498"/>
                      <a:pt x="7934" y="10468"/>
                    </a:cubicBezTo>
                    <a:cubicBezTo>
                      <a:pt x="7873" y="10468"/>
                      <a:pt x="7873" y="10407"/>
                      <a:pt x="7934" y="10316"/>
                    </a:cubicBezTo>
                    <a:cubicBezTo>
                      <a:pt x="7934" y="10225"/>
                      <a:pt x="7964" y="10134"/>
                      <a:pt x="7994" y="10134"/>
                    </a:cubicBezTo>
                    <a:cubicBezTo>
                      <a:pt x="8055" y="10103"/>
                      <a:pt x="8025" y="10043"/>
                      <a:pt x="8025" y="10043"/>
                    </a:cubicBezTo>
                    <a:cubicBezTo>
                      <a:pt x="7994" y="9982"/>
                      <a:pt x="8025" y="9921"/>
                      <a:pt x="8086" y="9769"/>
                    </a:cubicBezTo>
                    <a:cubicBezTo>
                      <a:pt x="8207" y="9556"/>
                      <a:pt x="8207" y="9556"/>
                      <a:pt x="8146" y="9526"/>
                    </a:cubicBezTo>
                    <a:cubicBezTo>
                      <a:pt x="8116" y="9526"/>
                      <a:pt x="8086" y="9526"/>
                      <a:pt x="8146" y="9495"/>
                    </a:cubicBezTo>
                    <a:cubicBezTo>
                      <a:pt x="8207" y="9435"/>
                      <a:pt x="8177" y="9374"/>
                      <a:pt x="8177" y="9283"/>
                    </a:cubicBezTo>
                    <a:cubicBezTo>
                      <a:pt x="8146" y="9222"/>
                      <a:pt x="8086" y="9191"/>
                      <a:pt x="8055" y="9191"/>
                    </a:cubicBezTo>
                    <a:cubicBezTo>
                      <a:pt x="7994" y="9161"/>
                      <a:pt x="7994" y="9161"/>
                      <a:pt x="8055" y="9070"/>
                    </a:cubicBezTo>
                    <a:cubicBezTo>
                      <a:pt x="8055" y="9045"/>
                      <a:pt x="8095" y="9001"/>
                      <a:pt x="8126" y="9001"/>
                    </a:cubicBezTo>
                    <a:cubicBezTo>
                      <a:pt x="8134" y="9001"/>
                      <a:pt x="8141" y="9003"/>
                      <a:pt x="8146" y="9009"/>
                    </a:cubicBezTo>
                    <a:cubicBezTo>
                      <a:pt x="8177" y="9009"/>
                      <a:pt x="8177" y="9070"/>
                      <a:pt x="8177" y="9070"/>
                    </a:cubicBezTo>
                    <a:lnTo>
                      <a:pt x="8146" y="9100"/>
                    </a:lnTo>
                    <a:cubicBezTo>
                      <a:pt x="8156" y="9100"/>
                      <a:pt x="8167" y="9104"/>
                      <a:pt x="8177" y="9104"/>
                    </a:cubicBezTo>
                    <a:cubicBezTo>
                      <a:pt x="8197" y="9104"/>
                      <a:pt x="8217" y="9090"/>
                      <a:pt x="8238" y="9009"/>
                    </a:cubicBezTo>
                    <a:cubicBezTo>
                      <a:pt x="8298" y="8979"/>
                      <a:pt x="8298" y="8918"/>
                      <a:pt x="8268" y="8918"/>
                    </a:cubicBezTo>
                    <a:cubicBezTo>
                      <a:pt x="8298" y="8888"/>
                      <a:pt x="8329" y="8796"/>
                      <a:pt x="8359" y="8675"/>
                    </a:cubicBezTo>
                    <a:cubicBezTo>
                      <a:pt x="8389" y="8584"/>
                      <a:pt x="8420" y="8432"/>
                      <a:pt x="8450" y="8401"/>
                    </a:cubicBezTo>
                    <a:cubicBezTo>
                      <a:pt x="8481" y="8280"/>
                      <a:pt x="8481" y="8249"/>
                      <a:pt x="8450" y="8219"/>
                    </a:cubicBezTo>
                    <a:cubicBezTo>
                      <a:pt x="8389" y="8219"/>
                      <a:pt x="8420" y="8158"/>
                      <a:pt x="8450" y="8158"/>
                    </a:cubicBezTo>
                    <a:cubicBezTo>
                      <a:pt x="8511" y="8128"/>
                      <a:pt x="8693" y="7489"/>
                      <a:pt x="8663" y="7429"/>
                    </a:cubicBezTo>
                    <a:lnTo>
                      <a:pt x="8663" y="7337"/>
                    </a:lnTo>
                    <a:cubicBezTo>
                      <a:pt x="8724" y="7246"/>
                      <a:pt x="8815" y="6942"/>
                      <a:pt x="8785" y="6881"/>
                    </a:cubicBezTo>
                    <a:cubicBezTo>
                      <a:pt x="8785" y="6881"/>
                      <a:pt x="8785" y="6821"/>
                      <a:pt x="8815" y="6729"/>
                    </a:cubicBezTo>
                    <a:cubicBezTo>
                      <a:pt x="8876" y="6638"/>
                      <a:pt x="8876" y="6577"/>
                      <a:pt x="8876" y="6517"/>
                    </a:cubicBezTo>
                    <a:cubicBezTo>
                      <a:pt x="8845" y="6456"/>
                      <a:pt x="8815" y="6456"/>
                      <a:pt x="8845" y="6456"/>
                    </a:cubicBezTo>
                    <a:cubicBezTo>
                      <a:pt x="8849" y="6459"/>
                      <a:pt x="8852" y="6461"/>
                      <a:pt x="8855" y="6461"/>
                    </a:cubicBezTo>
                    <a:cubicBezTo>
                      <a:pt x="8882" y="6461"/>
                      <a:pt x="8909" y="6346"/>
                      <a:pt x="8937" y="6182"/>
                    </a:cubicBezTo>
                    <a:cubicBezTo>
                      <a:pt x="8976" y="6044"/>
                      <a:pt x="8990" y="5995"/>
                      <a:pt x="8978" y="5995"/>
                    </a:cubicBezTo>
                    <a:cubicBezTo>
                      <a:pt x="8972" y="5995"/>
                      <a:pt x="8958" y="6009"/>
                      <a:pt x="8937" y="6030"/>
                    </a:cubicBezTo>
                    <a:cubicBezTo>
                      <a:pt x="8967" y="5818"/>
                      <a:pt x="8997" y="5818"/>
                      <a:pt x="9028" y="5818"/>
                    </a:cubicBezTo>
                    <a:cubicBezTo>
                      <a:pt x="9042" y="5832"/>
                      <a:pt x="9054" y="5838"/>
                      <a:pt x="9064" y="5838"/>
                    </a:cubicBezTo>
                    <a:cubicBezTo>
                      <a:pt x="9096" y="5838"/>
                      <a:pt x="9098" y="5773"/>
                      <a:pt x="9028" y="5726"/>
                    </a:cubicBezTo>
                    <a:cubicBezTo>
                      <a:pt x="8967" y="5666"/>
                      <a:pt x="8997" y="5544"/>
                      <a:pt x="9028" y="5544"/>
                    </a:cubicBezTo>
                    <a:cubicBezTo>
                      <a:pt x="9058" y="5574"/>
                      <a:pt x="9058" y="5605"/>
                      <a:pt x="9028" y="5666"/>
                    </a:cubicBezTo>
                    <a:lnTo>
                      <a:pt x="9089" y="5666"/>
                    </a:lnTo>
                    <a:cubicBezTo>
                      <a:pt x="9119" y="5635"/>
                      <a:pt x="9119" y="5635"/>
                      <a:pt x="9089" y="5574"/>
                    </a:cubicBezTo>
                    <a:cubicBezTo>
                      <a:pt x="9089" y="5574"/>
                      <a:pt x="9089" y="5514"/>
                      <a:pt x="9089" y="5453"/>
                    </a:cubicBezTo>
                    <a:cubicBezTo>
                      <a:pt x="9071" y="5435"/>
                      <a:pt x="9054" y="5418"/>
                      <a:pt x="9036" y="5418"/>
                    </a:cubicBezTo>
                    <a:cubicBezTo>
                      <a:pt x="9023" y="5418"/>
                      <a:pt x="9010" y="5427"/>
                      <a:pt x="8997" y="5453"/>
                    </a:cubicBezTo>
                    <a:cubicBezTo>
                      <a:pt x="8986" y="5459"/>
                      <a:pt x="8976" y="5461"/>
                      <a:pt x="8969" y="5461"/>
                    </a:cubicBezTo>
                    <a:cubicBezTo>
                      <a:pt x="8938" y="5461"/>
                      <a:pt x="8942" y="5417"/>
                      <a:pt x="8967" y="5392"/>
                    </a:cubicBezTo>
                    <a:cubicBezTo>
                      <a:pt x="9000" y="5342"/>
                      <a:pt x="9025" y="5319"/>
                      <a:pt x="9040" y="5319"/>
                    </a:cubicBezTo>
                    <a:cubicBezTo>
                      <a:pt x="9052" y="5319"/>
                      <a:pt x="9058" y="5334"/>
                      <a:pt x="9058" y="5362"/>
                    </a:cubicBezTo>
                    <a:cubicBezTo>
                      <a:pt x="9058" y="5422"/>
                      <a:pt x="9089" y="5422"/>
                      <a:pt x="9119" y="5422"/>
                    </a:cubicBezTo>
                    <a:cubicBezTo>
                      <a:pt x="9149" y="5422"/>
                      <a:pt x="9149" y="5179"/>
                      <a:pt x="9089" y="5088"/>
                    </a:cubicBezTo>
                    <a:lnTo>
                      <a:pt x="9089" y="5088"/>
                    </a:lnTo>
                    <a:lnTo>
                      <a:pt x="9119" y="5118"/>
                    </a:lnTo>
                    <a:cubicBezTo>
                      <a:pt x="9180" y="5118"/>
                      <a:pt x="9180" y="5027"/>
                      <a:pt x="9210" y="4906"/>
                    </a:cubicBezTo>
                    <a:cubicBezTo>
                      <a:pt x="9241" y="4815"/>
                      <a:pt x="9241" y="4754"/>
                      <a:pt x="9210" y="4754"/>
                    </a:cubicBezTo>
                    <a:cubicBezTo>
                      <a:pt x="9180" y="4754"/>
                      <a:pt x="9149" y="4754"/>
                      <a:pt x="9149" y="4693"/>
                    </a:cubicBezTo>
                    <a:cubicBezTo>
                      <a:pt x="9149" y="4723"/>
                      <a:pt x="9142" y="4731"/>
                      <a:pt x="9130" y="4731"/>
                    </a:cubicBezTo>
                    <a:cubicBezTo>
                      <a:pt x="9119" y="4731"/>
                      <a:pt x="9104" y="4723"/>
                      <a:pt x="9089" y="4723"/>
                    </a:cubicBezTo>
                    <a:cubicBezTo>
                      <a:pt x="9089" y="4723"/>
                      <a:pt x="9149" y="4632"/>
                      <a:pt x="9180" y="4602"/>
                    </a:cubicBezTo>
                    <a:cubicBezTo>
                      <a:pt x="9271" y="4511"/>
                      <a:pt x="9332" y="4419"/>
                      <a:pt x="9393" y="4207"/>
                    </a:cubicBezTo>
                    <a:cubicBezTo>
                      <a:pt x="9393" y="4115"/>
                      <a:pt x="9453" y="3963"/>
                      <a:pt x="9484" y="3933"/>
                    </a:cubicBezTo>
                    <a:cubicBezTo>
                      <a:pt x="9514" y="3811"/>
                      <a:pt x="9514" y="3781"/>
                      <a:pt x="9484" y="3751"/>
                    </a:cubicBezTo>
                    <a:lnTo>
                      <a:pt x="9514" y="3659"/>
                    </a:lnTo>
                    <a:cubicBezTo>
                      <a:pt x="9545" y="3629"/>
                      <a:pt x="9575" y="3507"/>
                      <a:pt x="9545" y="3507"/>
                    </a:cubicBezTo>
                    <a:cubicBezTo>
                      <a:pt x="9514" y="3447"/>
                      <a:pt x="9575" y="3416"/>
                      <a:pt x="9575" y="3356"/>
                    </a:cubicBezTo>
                    <a:cubicBezTo>
                      <a:pt x="9633" y="3298"/>
                      <a:pt x="9654" y="3277"/>
                      <a:pt x="9631" y="3277"/>
                    </a:cubicBezTo>
                    <a:cubicBezTo>
                      <a:pt x="9617" y="3277"/>
                      <a:pt x="9589" y="3284"/>
                      <a:pt x="9545" y="3295"/>
                    </a:cubicBezTo>
                    <a:cubicBezTo>
                      <a:pt x="9514" y="3295"/>
                      <a:pt x="9453" y="3386"/>
                      <a:pt x="9453" y="3447"/>
                    </a:cubicBezTo>
                    <a:lnTo>
                      <a:pt x="9423" y="3599"/>
                    </a:lnTo>
                    <a:lnTo>
                      <a:pt x="9423" y="3447"/>
                    </a:lnTo>
                    <a:cubicBezTo>
                      <a:pt x="9423" y="3386"/>
                      <a:pt x="9423" y="3264"/>
                      <a:pt x="9393" y="3264"/>
                    </a:cubicBezTo>
                    <a:cubicBezTo>
                      <a:pt x="9393" y="3264"/>
                      <a:pt x="9362" y="3264"/>
                      <a:pt x="9362" y="3204"/>
                    </a:cubicBezTo>
                    <a:lnTo>
                      <a:pt x="9362" y="3204"/>
                    </a:lnTo>
                    <a:cubicBezTo>
                      <a:pt x="9362" y="3204"/>
                      <a:pt x="9393" y="3204"/>
                      <a:pt x="9423" y="3234"/>
                    </a:cubicBezTo>
                    <a:cubicBezTo>
                      <a:pt x="9453" y="3295"/>
                      <a:pt x="9484" y="3295"/>
                      <a:pt x="9514" y="3295"/>
                    </a:cubicBezTo>
                    <a:cubicBezTo>
                      <a:pt x="9605" y="3264"/>
                      <a:pt x="9666" y="3112"/>
                      <a:pt x="9605" y="3112"/>
                    </a:cubicBezTo>
                    <a:cubicBezTo>
                      <a:pt x="9605" y="3052"/>
                      <a:pt x="9605" y="3052"/>
                      <a:pt x="9666" y="3021"/>
                    </a:cubicBezTo>
                    <a:cubicBezTo>
                      <a:pt x="9697" y="3021"/>
                      <a:pt x="9697" y="2960"/>
                      <a:pt x="9636" y="2900"/>
                    </a:cubicBezTo>
                    <a:cubicBezTo>
                      <a:pt x="9605" y="2839"/>
                      <a:pt x="9605" y="2778"/>
                      <a:pt x="9666" y="2748"/>
                    </a:cubicBezTo>
                    <a:cubicBezTo>
                      <a:pt x="9757" y="2656"/>
                      <a:pt x="9818" y="2474"/>
                      <a:pt x="9788" y="2474"/>
                    </a:cubicBezTo>
                    <a:cubicBezTo>
                      <a:pt x="9727" y="2444"/>
                      <a:pt x="9757" y="2292"/>
                      <a:pt x="9788" y="2261"/>
                    </a:cubicBezTo>
                    <a:cubicBezTo>
                      <a:pt x="9848" y="2200"/>
                      <a:pt x="9848" y="2170"/>
                      <a:pt x="9818" y="2109"/>
                    </a:cubicBezTo>
                    <a:cubicBezTo>
                      <a:pt x="9848" y="2109"/>
                      <a:pt x="9909" y="2079"/>
                      <a:pt x="9879" y="2018"/>
                    </a:cubicBezTo>
                    <a:cubicBezTo>
                      <a:pt x="9879" y="2018"/>
                      <a:pt x="9898" y="1979"/>
                      <a:pt x="9875" y="1979"/>
                    </a:cubicBezTo>
                    <a:cubicBezTo>
                      <a:pt x="9869" y="1979"/>
                      <a:pt x="9861" y="1982"/>
                      <a:pt x="9848" y="1988"/>
                    </a:cubicBezTo>
                    <a:cubicBezTo>
                      <a:pt x="9848" y="1988"/>
                      <a:pt x="9818" y="1957"/>
                      <a:pt x="9818" y="1897"/>
                    </a:cubicBezTo>
                    <a:cubicBezTo>
                      <a:pt x="9788" y="1927"/>
                      <a:pt x="9757" y="1927"/>
                      <a:pt x="9727" y="1927"/>
                    </a:cubicBezTo>
                    <a:cubicBezTo>
                      <a:pt x="9697" y="1927"/>
                      <a:pt x="9788" y="1714"/>
                      <a:pt x="9909" y="1653"/>
                    </a:cubicBezTo>
                    <a:lnTo>
                      <a:pt x="9970" y="1562"/>
                    </a:lnTo>
                    <a:cubicBezTo>
                      <a:pt x="9940" y="1532"/>
                      <a:pt x="9909" y="1532"/>
                      <a:pt x="9909" y="1532"/>
                    </a:cubicBezTo>
                    <a:cubicBezTo>
                      <a:pt x="9940" y="1501"/>
                      <a:pt x="9940" y="1441"/>
                      <a:pt x="9970" y="1441"/>
                    </a:cubicBezTo>
                    <a:cubicBezTo>
                      <a:pt x="10000" y="1441"/>
                      <a:pt x="10000" y="1441"/>
                      <a:pt x="10031" y="1410"/>
                    </a:cubicBezTo>
                    <a:cubicBezTo>
                      <a:pt x="10031" y="1410"/>
                      <a:pt x="10031" y="1349"/>
                      <a:pt x="10000" y="1349"/>
                    </a:cubicBezTo>
                    <a:cubicBezTo>
                      <a:pt x="9940" y="1319"/>
                      <a:pt x="9940" y="1319"/>
                      <a:pt x="9970" y="1289"/>
                    </a:cubicBezTo>
                    <a:cubicBezTo>
                      <a:pt x="10061" y="1258"/>
                      <a:pt x="10061" y="1197"/>
                      <a:pt x="10000" y="1137"/>
                    </a:cubicBezTo>
                    <a:cubicBezTo>
                      <a:pt x="9940" y="1106"/>
                      <a:pt x="9940" y="1106"/>
                      <a:pt x="10031" y="1076"/>
                    </a:cubicBezTo>
                    <a:cubicBezTo>
                      <a:pt x="10036" y="1081"/>
                      <a:pt x="10042" y="1084"/>
                      <a:pt x="10047" y="1084"/>
                    </a:cubicBezTo>
                    <a:cubicBezTo>
                      <a:pt x="10071" y="1084"/>
                      <a:pt x="10092" y="1034"/>
                      <a:pt x="10092" y="985"/>
                    </a:cubicBezTo>
                    <a:lnTo>
                      <a:pt x="10061" y="985"/>
                    </a:lnTo>
                    <a:cubicBezTo>
                      <a:pt x="10000" y="985"/>
                      <a:pt x="10000" y="924"/>
                      <a:pt x="10061" y="893"/>
                    </a:cubicBezTo>
                    <a:cubicBezTo>
                      <a:pt x="10092" y="893"/>
                      <a:pt x="10092" y="833"/>
                      <a:pt x="10092" y="741"/>
                    </a:cubicBezTo>
                    <a:cubicBezTo>
                      <a:pt x="10122" y="620"/>
                      <a:pt x="10122" y="590"/>
                      <a:pt x="10152" y="590"/>
                    </a:cubicBezTo>
                    <a:cubicBezTo>
                      <a:pt x="10213" y="590"/>
                      <a:pt x="10213" y="590"/>
                      <a:pt x="10183" y="529"/>
                    </a:cubicBezTo>
                    <a:cubicBezTo>
                      <a:pt x="10152" y="468"/>
                      <a:pt x="10152" y="468"/>
                      <a:pt x="10213" y="377"/>
                    </a:cubicBezTo>
                    <a:cubicBezTo>
                      <a:pt x="10244" y="346"/>
                      <a:pt x="10244" y="346"/>
                      <a:pt x="10213" y="286"/>
                    </a:cubicBezTo>
                    <a:cubicBezTo>
                      <a:pt x="10188" y="273"/>
                      <a:pt x="10168" y="266"/>
                      <a:pt x="10153" y="266"/>
                    </a:cubicBezTo>
                    <a:cubicBezTo>
                      <a:pt x="10132" y="266"/>
                      <a:pt x="10122" y="280"/>
                      <a:pt x="10122" y="316"/>
                    </a:cubicBezTo>
                    <a:cubicBezTo>
                      <a:pt x="10104" y="352"/>
                      <a:pt x="10097" y="366"/>
                      <a:pt x="10088" y="366"/>
                    </a:cubicBezTo>
                    <a:cubicBezTo>
                      <a:pt x="10081" y="366"/>
                      <a:pt x="10074" y="359"/>
                      <a:pt x="10061" y="346"/>
                    </a:cubicBezTo>
                    <a:lnTo>
                      <a:pt x="10092" y="255"/>
                    </a:lnTo>
                    <a:cubicBezTo>
                      <a:pt x="10092" y="194"/>
                      <a:pt x="10122" y="164"/>
                      <a:pt x="10092" y="42"/>
                    </a:cubicBezTo>
                    <a:cubicBezTo>
                      <a:pt x="10092" y="15"/>
                      <a:pt x="10079" y="0"/>
                      <a:pt x="100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1"/>
              <p:cNvSpPr/>
              <p:nvPr/>
            </p:nvSpPr>
            <p:spPr>
              <a:xfrm>
                <a:off x="5108500" y="3610500"/>
                <a:ext cx="160375" cy="168425"/>
              </a:xfrm>
              <a:custGeom>
                <a:rect b="b" l="l" r="r" t="t"/>
                <a:pathLst>
                  <a:path extrusionOk="0" h="6737" w="6415">
                    <a:moveTo>
                      <a:pt x="3831" y="153"/>
                    </a:moveTo>
                    <a:cubicBezTo>
                      <a:pt x="3811" y="153"/>
                      <a:pt x="3804" y="166"/>
                      <a:pt x="3811" y="166"/>
                    </a:cubicBezTo>
                    <a:cubicBezTo>
                      <a:pt x="3814" y="166"/>
                      <a:pt x="3821" y="163"/>
                      <a:pt x="3831" y="153"/>
                    </a:cubicBezTo>
                    <a:close/>
                    <a:moveTo>
                      <a:pt x="3770" y="183"/>
                    </a:moveTo>
                    <a:lnTo>
                      <a:pt x="3800" y="244"/>
                    </a:lnTo>
                    <a:lnTo>
                      <a:pt x="3770" y="244"/>
                    </a:lnTo>
                    <a:cubicBezTo>
                      <a:pt x="3740" y="214"/>
                      <a:pt x="3740" y="214"/>
                      <a:pt x="3770" y="183"/>
                    </a:cubicBezTo>
                    <a:close/>
                    <a:moveTo>
                      <a:pt x="3557" y="214"/>
                    </a:moveTo>
                    <a:cubicBezTo>
                      <a:pt x="3557" y="214"/>
                      <a:pt x="3588" y="244"/>
                      <a:pt x="3588" y="275"/>
                    </a:cubicBezTo>
                    <a:lnTo>
                      <a:pt x="3557" y="275"/>
                    </a:lnTo>
                    <a:cubicBezTo>
                      <a:pt x="3527" y="275"/>
                      <a:pt x="3527" y="244"/>
                      <a:pt x="3527" y="244"/>
                    </a:cubicBezTo>
                    <a:cubicBezTo>
                      <a:pt x="3527" y="244"/>
                      <a:pt x="3527" y="214"/>
                      <a:pt x="3557" y="214"/>
                    </a:cubicBezTo>
                    <a:close/>
                    <a:moveTo>
                      <a:pt x="3983" y="244"/>
                    </a:moveTo>
                    <a:lnTo>
                      <a:pt x="4013" y="275"/>
                    </a:lnTo>
                    <a:lnTo>
                      <a:pt x="3983" y="275"/>
                    </a:lnTo>
                    <a:cubicBezTo>
                      <a:pt x="3983" y="275"/>
                      <a:pt x="3983" y="275"/>
                      <a:pt x="3983" y="244"/>
                    </a:cubicBezTo>
                    <a:close/>
                    <a:moveTo>
                      <a:pt x="4135" y="275"/>
                    </a:moveTo>
                    <a:cubicBezTo>
                      <a:pt x="4196" y="275"/>
                      <a:pt x="4196" y="275"/>
                      <a:pt x="4165" y="305"/>
                    </a:cubicBezTo>
                    <a:cubicBezTo>
                      <a:pt x="4150" y="320"/>
                      <a:pt x="4135" y="328"/>
                      <a:pt x="4123" y="328"/>
                    </a:cubicBezTo>
                    <a:cubicBezTo>
                      <a:pt x="4112" y="328"/>
                      <a:pt x="4104" y="320"/>
                      <a:pt x="4104" y="305"/>
                    </a:cubicBezTo>
                    <a:cubicBezTo>
                      <a:pt x="4104" y="275"/>
                      <a:pt x="4104" y="275"/>
                      <a:pt x="4135" y="275"/>
                    </a:cubicBezTo>
                    <a:close/>
                    <a:moveTo>
                      <a:pt x="2715" y="261"/>
                    </a:moveTo>
                    <a:cubicBezTo>
                      <a:pt x="2720" y="261"/>
                      <a:pt x="2726" y="264"/>
                      <a:pt x="2737" y="275"/>
                    </a:cubicBezTo>
                    <a:lnTo>
                      <a:pt x="2737" y="305"/>
                    </a:lnTo>
                    <a:cubicBezTo>
                      <a:pt x="2715" y="326"/>
                      <a:pt x="2709" y="348"/>
                      <a:pt x="2707" y="348"/>
                    </a:cubicBezTo>
                    <a:cubicBezTo>
                      <a:pt x="2706" y="348"/>
                      <a:pt x="2706" y="344"/>
                      <a:pt x="2706" y="335"/>
                    </a:cubicBezTo>
                    <a:cubicBezTo>
                      <a:pt x="2706" y="335"/>
                      <a:pt x="2676" y="305"/>
                      <a:pt x="2706" y="275"/>
                    </a:cubicBezTo>
                    <a:cubicBezTo>
                      <a:pt x="2706" y="275"/>
                      <a:pt x="2706" y="261"/>
                      <a:pt x="2715" y="261"/>
                    </a:cubicBezTo>
                    <a:close/>
                    <a:moveTo>
                      <a:pt x="4226" y="518"/>
                    </a:moveTo>
                    <a:lnTo>
                      <a:pt x="4256" y="548"/>
                    </a:lnTo>
                    <a:lnTo>
                      <a:pt x="4226" y="579"/>
                    </a:lnTo>
                    <a:lnTo>
                      <a:pt x="4196" y="579"/>
                    </a:lnTo>
                    <a:cubicBezTo>
                      <a:pt x="4196" y="548"/>
                      <a:pt x="4226" y="518"/>
                      <a:pt x="4226" y="518"/>
                    </a:cubicBezTo>
                    <a:close/>
                    <a:moveTo>
                      <a:pt x="4469" y="579"/>
                    </a:moveTo>
                    <a:lnTo>
                      <a:pt x="4469" y="609"/>
                    </a:lnTo>
                    <a:cubicBezTo>
                      <a:pt x="4469" y="639"/>
                      <a:pt x="4439" y="639"/>
                      <a:pt x="4439" y="639"/>
                    </a:cubicBezTo>
                    <a:cubicBezTo>
                      <a:pt x="4439" y="639"/>
                      <a:pt x="4439" y="639"/>
                      <a:pt x="4439" y="609"/>
                    </a:cubicBezTo>
                    <a:cubicBezTo>
                      <a:pt x="4439" y="609"/>
                      <a:pt x="4469" y="579"/>
                      <a:pt x="4469" y="579"/>
                    </a:cubicBezTo>
                    <a:close/>
                    <a:moveTo>
                      <a:pt x="2084" y="601"/>
                    </a:moveTo>
                    <a:cubicBezTo>
                      <a:pt x="2107" y="601"/>
                      <a:pt x="2123" y="650"/>
                      <a:pt x="2098" y="700"/>
                    </a:cubicBezTo>
                    <a:cubicBezTo>
                      <a:pt x="2098" y="700"/>
                      <a:pt x="2098" y="700"/>
                      <a:pt x="2068" y="670"/>
                    </a:cubicBezTo>
                    <a:cubicBezTo>
                      <a:pt x="2068" y="639"/>
                      <a:pt x="2068" y="609"/>
                      <a:pt x="2068" y="609"/>
                    </a:cubicBezTo>
                    <a:cubicBezTo>
                      <a:pt x="2073" y="603"/>
                      <a:pt x="2079" y="601"/>
                      <a:pt x="2084" y="601"/>
                    </a:cubicBezTo>
                    <a:close/>
                    <a:moveTo>
                      <a:pt x="5503" y="1004"/>
                    </a:moveTo>
                    <a:cubicBezTo>
                      <a:pt x="5503" y="1019"/>
                      <a:pt x="5495" y="1027"/>
                      <a:pt x="5491" y="1027"/>
                    </a:cubicBezTo>
                    <a:cubicBezTo>
                      <a:pt x="5487" y="1027"/>
                      <a:pt x="5487" y="1019"/>
                      <a:pt x="5503" y="1004"/>
                    </a:cubicBezTo>
                    <a:close/>
                    <a:moveTo>
                      <a:pt x="5889" y="1598"/>
                    </a:moveTo>
                    <a:cubicBezTo>
                      <a:pt x="5894" y="1598"/>
                      <a:pt x="5898" y="1602"/>
                      <a:pt x="5898" y="1612"/>
                    </a:cubicBezTo>
                    <a:lnTo>
                      <a:pt x="5928" y="1612"/>
                    </a:lnTo>
                    <a:cubicBezTo>
                      <a:pt x="5898" y="1642"/>
                      <a:pt x="5837" y="1642"/>
                      <a:pt x="5837" y="1642"/>
                    </a:cubicBezTo>
                    <a:lnTo>
                      <a:pt x="5837" y="1612"/>
                    </a:lnTo>
                    <a:cubicBezTo>
                      <a:pt x="5857" y="1612"/>
                      <a:pt x="5877" y="1598"/>
                      <a:pt x="5889" y="1598"/>
                    </a:cubicBezTo>
                    <a:close/>
                    <a:moveTo>
                      <a:pt x="6232" y="2372"/>
                    </a:moveTo>
                    <a:cubicBezTo>
                      <a:pt x="6263" y="2372"/>
                      <a:pt x="6263" y="2433"/>
                      <a:pt x="6263" y="2433"/>
                    </a:cubicBezTo>
                    <a:cubicBezTo>
                      <a:pt x="6247" y="2448"/>
                      <a:pt x="6232" y="2455"/>
                      <a:pt x="6221" y="2455"/>
                    </a:cubicBezTo>
                    <a:cubicBezTo>
                      <a:pt x="6209" y="2455"/>
                      <a:pt x="6202" y="2448"/>
                      <a:pt x="6202" y="2433"/>
                    </a:cubicBezTo>
                    <a:cubicBezTo>
                      <a:pt x="6171" y="2402"/>
                      <a:pt x="6171" y="2402"/>
                      <a:pt x="6232" y="2372"/>
                    </a:cubicBezTo>
                    <a:close/>
                    <a:moveTo>
                      <a:pt x="579" y="2949"/>
                    </a:moveTo>
                    <a:cubicBezTo>
                      <a:pt x="609" y="2949"/>
                      <a:pt x="639" y="2949"/>
                      <a:pt x="639" y="2980"/>
                    </a:cubicBezTo>
                    <a:cubicBezTo>
                      <a:pt x="664" y="2992"/>
                      <a:pt x="669" y="3000"/>
                      <a:pt x="661" y="3000"/>
                    </a:cubicBezTo>
                    <a:cubicBezTo>
                      <a:pt x="650" y="3000"/>
                      <a:pt x="614" y="2985"/>
                      <a:pt x="579" y="2949"/>
                    </a:cubicBezTo>
                    <a:close/>
                    <a:moveTo>
                      <a:pt x="1" y="3496"/>
                    </a:moveTo>
                    <a:lnTo>
                      <a:pt x="1" y="3527"/>
                    </a:lnTo>
                    <a:cubicBezTo>
                      <a:pt x="1" y="3537"/>
                      <a:pt x="4" y="3540"/>
                      <a:pt x="10" y="3540"/>
                    </a:cubicBezTo>
                    <a:cubicBezTo>
                      <a:pt x="21" y="3540"/>
                      <a:pt x="42" y="3527"/>
                      <a:pt x="62" y="3527"/>
                    </a:cubicBezTo>
                    <a:cubicBezTo>
                      <a:pt x="62" y="3527"/>
                      <a:pt x="31" y="3496"/>
                      <a:pt x="1" y="3496"/>
                    </a:cubicBezTo>
                    <a:close/>
                    <a:moveTo>
                      <a:pt x="548" y="3466"/>
                    </a:moveTo>
                    <a:cubicBezTo>
                      <a:pt x="579" y="3466"/>
                      <a:pt x="579" y="3496"/>
                      <a:pt x="579" y="3527"/>
                    </a:cubicBezTo>
                    <a:cubicBezTo>
                      <a:pt x="579" y="3527"/>
                      <a:pt x="579" y="3527"/>
                      <a:pt x="548" y="3557"/>
                    </a:cubicBezTo>
                    <a:cubicBezTo>
                      <a:pt x="548" y="3557"/>
                      <a:pt x="518" y="3527"/>
                      <a:pt x="518" y="3496"/>
                    </a:cubicBezTo>
                    <a:lnTo>
                      <a:pt x="548" y="3466"/>
                    </a:lnTo>
                    <a:close/>
                    <a:moveTo>
                      <a:pt x="6221" y="3626"/>
                    </a:moveTo>
                    <a:cubicBezTo>
                      <a:pt x="6225" y="3626"/>
                      <a:pt x="6232" y="3633"/>
                      <a:pt x="6232" y="3648"/>
                    </a:cubicBezTo>
                    <a:cubicBezTo>
                      <a:pt x="6217" y="3633"/>
                      <a:pt x="6217" y="3626"/>
                      <a:pt x="6221" y="3626"/>
                    </a:cubicBezTo>
                    <a:close/>
                    <a:moveTo>
                      <a:pt x="601" y="3717"/>
                    </a:moveTo>
                    <a:cubicBezTo>
                      <a:pt x="609" y="3717"/>
                      <a:pt x="609" y="3724"/>
                      <a:pt x="609" y="3740"/>
                    </a:cubicBezTo>
                    <a:cubicBezTo>
                      <a:pt x="609" y="3770"/>
                      <a:pt x="639" y="3800"/>
                      <a:pt x="609" y="3800"/>
                    </a:cubicBezTo>
                    <a:lnTo>
                      <a:pt x="579" y="3770"/>
                    </a:lnTo>
                    <a:lnTo>
                      <a:pt x="548" y="3770"/>
                    </a:lnTo>
                    <a:cubicBezTo>
                      <a:pt x="518" y="3800"/>
                      <a:pt x="487" y="3800"/>
                      <a:pt x="487" y="3800"/>
                    </a:cubicBezTo>
                    <a:cubicBezTo>
                      <a:pt x="487" y="3770"/>
                      <a:pt x="518" y="3740"/>
                      <a:pt x="548" y="3740"/>
                    </a:cubicBezTo>
                    <a:cubicBezTo>
                      <a:pt x="579" y="3724"/>
                      <a:pt x="594" y="3717"/>
                      <a:pt x="601" y="3717"/>
                    </a:cubicBezTo>
                    <a:close/>
                    <a:moveTo>
                      <a:pt x="791" y="3740"/>
                    </a:moveTo>
                    <a:lnTo>
                      <a:pt x="761" y="3770"/>
                    </a:lnTo>
                    <a:lnTo>
                      <a:pt x="761" y="3800"/>
                    </a:lnTo>
                    <a:cubicBezTo>
                      <a:pt x="791" y="3770"/>
                      <a:pt x="791" y="3770"/>
                      <a:pt x="791" y="3770"/>
                    </a:cubicBezTo>
                    <a:lnTo>
                      <a:pt x="791" y="3740"/>
                    </a:lnTo>
                    <a:close/>
                    <a:moveTo>
                      <a:pt x="6141" y="3892"/>
                    </a:moveTo>
                    <a:cubicBezTo>
                      <a:pt x="6171" y="3892"/>
                      <a:pt x="6202" y="3922"/>
                      <a:pt x="6202" y="3922"/>
                    </a:cubicBezTo>
                    <a:lnTo>
                      <a:pt x="6171" y="3952"/>
                    </a:lnTo>
                    <a:lnTo>
                      <a:pt x="6141" y="3922"/>
                    </a:lnTo>
                    <a:lnTo>
                      <a:pt x="6141" y="3892"/>
                    </a:lnTo>
                    <a:close/>
                    <a:moveTo>
                      <a:pt x="5867" y="4074"/>
                    </a:moveTo>
                    <a:cubicBezTo>
                      <a:pt x="5898" y="4074"/>
                      <a:pt x="5928" y="4104"/>
                      <a:pt x="5928" y="4135"/>
                    </a:cubicBezTo>
                    <a:cubicBezTo>
                      <a:pt x="5898" y="4135"/>
                      <a:pt x="5867" y="4104"/>
                      <a:pt x="5867" y="4104"/>
                    </a:cubicBezTo>
                    <a:lnTo>
                      <a:pt x="5867" y="4074"/>
                    </a:lnTo>
                    <a:close/>
                    <a:moveTo>
                      <a:pt x="5959" y="4500"/>
                    </a:moveTo>
                    <a:cubicBezTo>
                      <a:pt x="5989" y="4530"/>
                      <a:pt x="6019" y="4560"/>
                      <a:pt x="6019" y="4560"/>
                    </a:cubicBezTo>
                    <a:cubicBezTo>
                      <a:pt x="6013" y="4566"/>
                      <a:pt x="6007" y="4569"/>
                      <a:pt x="6001" y="4569"/>
                    </a:cubicBezTo>
                    <a:cubicBezTo>
                      <a:pt x="5977" y="4569"/>
                      <a:pt x="5952" y="4530"/>
                      <a:pt x="5928" y="4530"/>
                    </a:cubicBezTo>
                    <a:cubicBezTo>
                      <a:pt x="5928" y="4500"/>
                      <a:pt x="5928" y="4500"/>
                      <a:pt x="5959" y="4500"/>
                    </a:cubicBezTo>
                    <a:close/>
                    <a:moveTo>
                      <a:pt x="980" y="4881"/>
                    </a:moveTo>
                    <a:cubicBezTo>
                      <a:pt x="1007" y="4881"/>
                      <a:pt x="1034" y="4895"/>
                      <a:pt x="1034" y="4895"/>
                    </a:cubicBezTo>
                    <a:cubicBezTo>
                      <a:pt x="1065" y="4925"/>
                      <a:pt x="1034" y="4925"/>
                      <a:pt x="974" y="4925"/>
                    </a:cubicBezTo>
                    <a:cubicBezTo>
                      <a:pt x="974" y="4895"/>
                      <a:pt x="943" y="4895"/>
                      <a:pt x="943" y="4895"/>
                    </a:cubicBezTo>
                    <a:cubicBezTo>
                      <a:pt x="953" y="4885"/>
                      <a:pt x="967" y="4881"/>
                      <a:pt x="980" y="4881"/>
                    </a:cubicBezTo>
                    <a:close/>
                    <a:moveTo>
                      <a:pt x="5655" y="4955"/>
                    </a:moveTo>
                    <a:cubicBezTo>
                      <a:pt x="5685" y="4955"/>
                      <a:pt x="5715" y="4986"/>
                      <a:pt x="5715" y="5016"/>
                    </a:cubicBezTo>
                    <a:lnTo>
                      <a:pt x="5655" y="5016"/>
                    </a:lnTo>
                    <a:lnTo>
                      <a:pt x="5655" y="4955"/>
                    </a:lnTo>
                    <a:close/>
                    <a:moveTo>
                      <a:pt x="1040" y="4996"/>
                    </a:moveTo>
                    <a:cubicBezTo>
                      <a:pt x="1029" y="4996"/>
                      <a:pt x="1017" y="5004"/>
                      <a:pt x="1004" y="5016"/>
                    </a:cubicBezTo>
                    <a:cubicBezTo>
                      <a:pt x="974" y="5047"/>
                      <a:pt x="974" y="5047"/>
                      <a:pt x="1004" y="5107"/>
                    </a:cubicBezTo>
                    <a:lnTo>
                      <a:pt x="1065" y="5107"/>
                    </a:lnTo>
                    <a:cubicBezTo>
                      <a:pt x="1095" y="5077"/>
                      <a:pt x="1095" y="5077"/>
                      <a:pt x="1065" y="5047"/>
                    </a:cubicBezTo>
                    <a:cubicBezTo>
                      <a:pt x="1065" y="5011"/>
                      <a:pt x="1054" y="4996"/>
                      <a:pt x="1040" y="4996"/>
                    </a:cubicBezTo>
                    <a:close/>
                    <a:moveTo>
                      <a:pt x="1867" y="5449"/>
                    </a:moveTo>
                    <a:cubicBezTo>
                      <a:pt x="1878" y="5449"/>
                      <a:pt x="1886" y="5457"/>
                      <a:pt x="1886" y="5472"/>
                    </a:cubicBezTo>
                    <a:lnTo>
                      <a:pt x="1855" y="5503"/>
                    </a:lnTo>
                    <a:lnTo>
                      <a:pt x="1825" y="5503"/>
                    </a:lnTo>
                    <a:lnTo>
                      <a:pt x="1825" y="5472"/>
                    </a:lnTo>
                    <a:cubicBezTo>
                      <a:pt x="1840" y="5457"/>
                      <a:pt x="1855" y="5449"/>
                      <a:pt x="1867" y="5449"/>
                    </a:cubicBezTo>
                    <a:close/>
                    <a:moveTo>
                      <a:pt x="3831" y="5533"/>
                    </a:moveTo>
                    <a:cubicBezTo>
                      <a:pt x="3770" y="5563"/>
                      <a:pt x="3770" y="5563"/>
                      <a:pt x="3800" y="5594"/>
                    </a:cubicBezTo>
                    <a:cubicBezTo>
                      <a:pt x="3831" y="5563"/>
                      <a:pt x="3831" y="5563"/>
                      <a:pt x="3831" y="5563"/>
                    </a:cubicBezTo>
                    <a:cubicBezTo>
                      <a:pt x="3831" y="5533"/>
                      <a:pt x="3831" y="5533"/>
                      <a:pt x="3831" y="5533"/>
                    </a:cubicBezTo>
                    <a:close/>
                    <a:moveTo>
                      <a:pt x="1935" y="5579"/>
                    </a:moveTo>
                    <a:cubicBezTo>
                      <a:pt x="1939" y="5579"/>
                      <a:pt x="1931" y="5594"/>
                      <a:pt x="1916" y="5624"/>
                    </a:cubicBezTo>
                    <a:cubicBezTo>
                      <a:pt x="1916" y="5655"/>
                      <a:pt x="1886" y="5655"/>
                      <a:pt x="1825" y="5685"/>
                    </a:cubicBezTo>
                    <a:lnTo>
                      <a:pt x="1794" y="5655"/>
                    </a:lnTo>
                    <a:cubicBezTo>
                      <a:pt x="1794" y="5655"/>
                      <a:pt x="1825" y="5624"/>
                      <a:pt x="1886" y="5624"/>
                    </a:cubicBezTo>
                    <a:cubicBezTo>
                      <a:pt x="1916" y="5594"/>
                      <a:pt x="1931" y="5579"/>
                      <a:pt x="1935" y="5579"/>
                    </a:cubicBezTo>
                    <a:close/>
                    <a:moveTo>
                      <a:pt x="2828" y="5685"/>
                    </a:moveTo>
                    <a:lnTo>
                      <a:pt x="2797" y="5715"/>
                    </a:lnTo>
                    <a:cubicBezTo>
                      <a:pt x="2797" y="5726"/>
                      <a:pt x="2797" y="5738"/>
                      <a:pt x="2797" y="5746"/>
                    </a:cubicBezTo>
                    <a:cubicBezTo>
                      <a:pt x="2797" y="5746"/>
                      <a:pt x="2797" y="5715"/>
                      <a:pt x="2828" y="5685"/>
                    </a:cubicBezTo>
                    <a:close/>
                    <a:moveTo>
                      <a:pt x="2416" y="5665"/>
                    </a:moveTo>
                    <a:cubicBezTo>
                      <a:pt x="2422" y="5665"/>
                      <a:pt x="2407" y="5680"/>
                      <a:pt x="2372" y="5715"/>
                    </a:cubicBezTo>
                    <a:cubicBezTo>
                      <a:pt x="2341" y="5746"/>
                      <a:pt x="2311" y="5776"/>
                      <a:pt x="2311" y="5776"/>
                    </a:cubicBezTo>
                    <a:cubicBezTo>
                      <a:pt x="2311" y="5776"/>
                      <a:pt x="2341" y="5746"/>
                      <a:pt x="2372" y="5685"/>
                    </a:cubicBezTo>
                    <a:cubicBezTo>
                      <a:pt x="2397" y="5672"/>
                      <a:pt x="2412" y="5665"/>
                      <a:pt x="2416" y="5665"/>
                    </a:cubicBezTo>
                    <a:close/>
                    <a:moveTo>
                      <a:pt x="4530" y="5715"/>
                    </a:moveTo>
                    <a:cubicBezTo>
                      <a:pt x="4530" y="5746"/>
                      <a:pt x="4560" y="5776"/>
                      <a:pt x="4530" y="5807"/>
                    </a:cubicBezTo>
                    <a:lnTo>
                      <a:pt x="4500" y="5776"/>
                    </a:lnTo>
                    <a:lnTo>
                      <a:pt x="4500" y="5715"/>
                    </a:lnTo>
                    <a:close/>
                    <a:moveTo>
                      <a:pt x="4352" y="5756"/>
                    </a:moveTo>
                    <a:cubicBezTo>
                      <a:pt x="4358" y="5756"/>
                      <a:pt x="4373" y="5771"/>
                      <a:pt x="4408" y="5807"/>
                    </a:cubicBezTo>
                    <a:cubicBezTo>
                      <a:pt x="4408" y="5837"/>
                      <a:pt x="4408" y="5837"/>
                      <a:pt x="4408" y="5837"/>
                    </a:cubicBezTo>
                    <a:cubicBezTo>
                      <a:pt x="4378" y="5837"/>
                      <a:pt x="4348" y="5807"/>
                      <a:pt x="4348" y="5776"/>
                    </a:cubicBezTo>
                    <a:cubicBezTo>
                      <a:pt x="4348" y="5764"/>
                      <a:pt x="4348" y="5756"/>
                      <a:pt x="4352" y="5756"/>
                    </a:cubicBezTo>
                    <a:close/>
                    <a:moveTo>
                      <a:pt x="3466" y="5807"/>
                    </a:moveTo>
                    <a:cubicBezTo>
                      <a:pt x="3466" y="5837"/>
                      <a:pt x="3496" y="5867"/>
                      <a:pt x="3496" y="5867"/>
                    </a:cubicBezTo>
                    <a:cubicBezTo>
                      <a:pt x="3527" y="5867"/>
                      <a:pt x="3527" y="5837"/>
                      <a:pt x="3527" y="5837"/>
                    </a:cubicBezTo>
                    <a:cubicBezTo>
                      <a:pt x="3527" y="5837"/>
                      <a:pt x="3527" y="5807"/>
                      <a:pt x="3496" y="5807"/>
                    </a:cubicBezTo>
                    <a:close/>
                    <a:moveTo>
                      <a:pt x="2524" y="5867"/>
                    </a:moveTo>
                    <a:cubicBezTo>
                      <a:pt x="2493" y="5898"/>
                      <a:pt x="2493" y="5928"/>
                      <a:pt x="2463" y="5928"/>
                    </a:cubicBezTo>
                    <a:cubicBezTo>
                      <a:pt x="2463" y="5898"/>
                      <a:pt x="2493" y="5867"/>
                      <a:pt x="2493" y="5867"/>
                    </a:cubicBezTo>
                    <a:close/>
                    <a:moveTo>
                      <a:pt x="3284" y="5898"/>
                    </a:moveTo>
                    <a:cubicBezTo>
                      <a:pt x="3284" y="5898"/>
                      <a:pt x="3284" y="5898"/>
                      <a:pt x="3284" y="5928"/>
                    </a:cubicBezTo>
                    <a:lnTo>
                      <a:pt x="3253" y="5928"/>
                    </a:lnTo>
                    <a:lnTo>
                      <a:pt x="3253" y="5898"/>
                    </a:lnTo>
                    <a:close/>
                    <a:moveTo>
                      <a:pt x="3094" y="5886"/>
                    </a:moveTo>
                    <a:cubicBezTo>
                      <a:pt x="3113" y="5886"/>
                      <a:pt x="3124" y="5914"/>
                      <a:pt x="3101" y="5959"/>
                    </a:cubicBezTo>
                    <a:lnTo>
                      <a:pt x="3071" y="5959"/>
                    </a:lnTo>
                    <a:cubicBezTo>
                      <a:pt x="3071" y="5928"/>
                      <a:pt x="3071" y="5898"/>
                      <a:pt x="3071" y="5898"/>
                    </a:cubicBezTo>
                    <a:cubicBezTo>
                      <a:pt x="3079" y="5890"/>
                      <a:pt x="3087" y="5886"/>
                      <a:pt x="3094" y="5886"/>
                    </a:cubicBezTo>
                    <a:close/>
                    <a:moveTo>
                      <a:pt x="4044" y="5959"/>
                    </a:moveTo>
                    <a:cubicBezTo>
                      <a:pt x="4074" y="5959"/>
                      <a:pt x="4074" y="5989"/>
                      <a:pt x="4074" y="5989"/>
                    </a:cubicBezTo>
                    <a:cubicBezTo>
                      <a:pt x="4074" y="5999"/>
                      <a:pt x="4071" y="6002"/>
                      <a:pt x="4065" y="6002"/>
                    </a:cubicBezTo>
                    <a:cubicBezTo>
                      <a:pt x="4054" y="6002"/>
                      <a:pt x="4033" y="5989"/>
                      <a:pt x="4013" y="5989"/>
                    </a:cubicBezTo>
                    <a:cubicBezTo>
                      <a:pt x="4013" y="5959"/>
                      <a:pt x="4013" y="5959"/>
                      <a:pt x="4044" y="5959"/>
                    </a:cubicBezTo>
                    <a:close/>
                    <a:moveTo>
                      <a:pt x="2919" y="6080"/>
                    </a:moveTo>
                    <a:lnTo>
                      <a:pt x="2919" y="6111"/>
                    </a:lnTo>
                    <a:cubicBezTo>
                      <a:pt x="2899" y="6111"/>
                      <a:pt x="2878" y="6124"/>
                      <a:pt x="2867" y="6124"/>
                    </a:cubicBezTo>
                    <a:cubicBezTo>
                      <a:pt x="2862" y="6124"/>
                      <a:pt x="2858" y="6121"/>
                      <a:pt x="2858" y="6111"/>
                    </a:cubicBezTo>
                    <a:cubicBezTo>
                      <a:pt x="2828" y="6111"/>
                      <a:pt x="2889" y="6080"/>
                      <a:pt x="2919" y="6080"/>
                    </a:cubicBezTo>
                    <a:close/>
                    <a:moveTo>
                      <a:pt x="3527" y="1"/>
                    </a:moveTo>
                    <a:cubicBezTo>
                      <a:pt x="3496" y="1"/>
                      <a:pt x="3496" y="62"/>
                      <a:pt x="3496" y="62"/>
                    </a:cubicBezTo>
                    <a:cubicBezTo>
                      <a:pt x="3496" y="62"/>
                      <a:pt x="2949" y="92"/>
                      <a:pt x="2889" y="123"/>
                    </a:cubicBezTo>
                    <a:cubicBezTo>
                      <a:pt x="2858" y="107"/>
                      <a:pt x="2828" y="100"/>
                      <a:pt x="2809" y="100"/>
                    </a:cubicBezTo>
                    <a:cubicBezTo>
                      <a:pt x="2790" y="100"/>
                      <a:pt x="2782" y="107"/>
                      <a:pt x="2797" y="123"/>
                    </a:cubicBezTo>
                    <a:cubicBezTo>
                      <a:pt x="2797" y="153"/>
                      <a:pt x="2706" y="183"/>
                      <a:pt x="2554" y="214"/>
                    </a:cubicBezTo>
                    <a:cubicBezTo>
                      <a:pt x="2402" y="244"/>
                      <a:pt x="2311" y="305"/>
                      <a:pt x="2311" y="305"/>
                    </a:cubicBezTo>
                    <a:cubicBezTo>
                      <a:pt x="2311" y="305"/>
                      <a:pt x="2311" y="335"/>
                      <a:pt x="2250" y="335"/>
                    </a:cubicBezTo>
                    <a:cubicBezTo>
                      <a:pt x="2220" y="366"/>
                      <a:pt x="2189" y="396"/>
                      <a:pt x="2189" y="427"/>
                    </a:cubicBezTo>
                    <a:cubicBezTo>
                      <a:pt x="2174" y="442"/>
                      <a:pt x="2167" y="449"/>
                      <a:pt x="2163" y="449"/>
                    </a:cubicBezTo>
                    <a:cubicBezTo>
                      <a:pt x="2159" y="449"/>
                      <a:pt x="2159" y="442"/>
                      <a:pt x="2159" y="427"/>
                    </a:cubicBezTo>
                    <a:cubicBezTo>
                      <a:pt x="2129" y="396"/>
                      <a:pt x="2129" y="366"/>
                      <a:pt x="2098" y="366"/>
                    </a:cubicBezTo>
                    <a:cubicBezTo>
                      <a:pt x="2068" y="396"/>
                      <a:pt x="2068" y="427"/>
                      <a:pt x="2098" y="457"/>
                    </a:cubicBezTo>
                    <a:cubicBezTo>
                      <a:pt x="2098" y="487"/>
                      <a:pt x="2098" y="487"/>
                      <a:pt x="2098" y="487"/>
                    </a:cubicBezTo>
                    <a:cubicBezTo>
                      <a:pt x="2068" y="487"/>
                      <a:pt x="2068" y="487"/>
                      <a:pt x="2068" y="457"/>
                    </a:cubicBezTo>
                    <a:lnTo>
                      <a:pt x="2037" y="396"/>
                    </a:lnTo>
                    <a:lnTo>
                      <a:pt x="2007" y="396"/>
                    </a:lnTo>
                    <a:cubicBezTo>
                      <a:pt x="2037" y="427"/>
                      <a:pt x="2007" y="457"/>
                      <a:pt x="2007" y="457"/>
                    </a:cubicBezTo>
                    <a:cubicBezTo>
                      <a:pt x="1977" y="457"/>
                      <a:pt x="1977" y="457"/>
                      <a:pt x="1946" y="396"/>
                    </a:cubicBezTo>
                    <a:cubicBezTo>
                      <a:pt x="1933" y="369"/>
                      <a:pt x="1925" y="354"/>
                      <a:pt x="1921" y="354"/>
                    </a:cubicBezTo>
                    <a:cubicBezTo>
                      <a:pt x="1916" y="354"/>
                      <a:pt x="1916" y="376"/>
                      <a:pt x="1916" y="427"/>
                    </a:cubicBezTo>
                    <a:lnTo>
                      <a:pt x="1886" y="457"/>
                    </a:lnTo>
                    <a:cubicBezTo>
                      <a:pt x="1877" y="453"/>
                      <a:pt x="1870" y="451"/>
                      <a:pt x="1863" y="451"/>
                    </a:cubicBezTo>
                    <a:cubicBezTo>
                      <a:pt x="1825" y="451"/>
                      <a:pt x="1825" y="522"/>
                      <a:pt x="1825" y="548"/>
                    </a:cubicBezTo>
                    <a:cubicBezTo>
                      <a:pt x="1802" y="525"/>
                      <a:pt x="1787" y="515"/>
                      <a:pt x="1778" y="515"/>
                    </a:cubicBezTo>
                    <a:cubicBezTo>
                      <a:pt x="1764" y="515"/>
                      <a:pt x="1764" y="541"/>
                      <a:pt x="1764" y="579"/>
                    </a:cubicBezTo>
                    <a:cubicBezTo>
                      <a:pt x="1794" y="609"/>
                      <a:pt x="1764" y="609"/>
                      <a:pt x="1734" y="609"/>
                    </a:cubicBezTo>
                    <a:cubicBezTo>
                      <a:pt x="1723" y="599"/>
                      <a:pt x="1713" y="595"/>
                      <a:pt x="1703" y="595"/>
                    </a:cubicBezTo>
                    <a:cubicBezTo>
                      <a:pt x="1683" y="595"/>
                      <a:pt x="1663" y="609"/>
                      <a:pt x="1642" y="609"/>
                    </a:cubicBezTo>
                    <a:cubicBezTo>
                      <a:pt x="1642" y="670"/>
                      <a:pt x="1521" y="730"/>
                      <a:pt x="1399" y="852"/>
                    </a:cubicBezTo>
                    <a:cubicBezTo>
                      <a:pt x="1247" y="1004"/>
                      <a:pt x="1156" y="1095"/>
                      <a:pt x="1186" y="1126"/>
                    </a:cubicBezTo>
                    <a:lnTo>
                      <a:pt x="1126" y="1126"/>
                    </a:lnTo>
                    <a:cubicBezTo>
                      <a:pt x="1117" y="1117"/>
                      <a:pt x="1109" y="1114"/>
                      <a:pt x="1103" y="1114"/>
                    </a:cubicBezTo>
                    <a:cubicBezTo>
                      <a:pt x="1085" y="1114"/>
                      <a:pt x="1081" y="1142"/>
                      <a:pt x="1126" y="1186"/>
                    </a:cubicBezTo>
                    <a:cubicBezTo>
                      <a:pt x="1126" y="1204"/>
                      <a:pt x="1136" y="1222"/>
                      <a:pt x="1133" y="1222"/>
                    </a:cubicBezTo>
                    <a:cubicBezTo>
                      <a:pt x="1130" y="1222"/>
                      <a:pt x="1121" y="1212"/>
                      <a:pt x="1095" y="1186"/>
                    </a:cubicBezTo>
                    <a:cubicBezTo>
                      <a:pt x="1065" y="1186"/>
                      <a:pt x="1034" y="1217"/>
                      <a:pt x="1004" y="1278"/>
                    </a:cubicBezTo>
                    <a:cubicBezTo>
                      <a:pt x="943" y="1338"/>
                      <a:pt x="913" y="1399"/>
                      <a:pt x="943" y="1430"/>
                    </a:cubicBezTo>
                    <a:cubicBezTo>
                      <a:pt x="943" y="1447"/>
                      <a:pt x="943" y="1465"/>
                      <a:pt x="937" y="1465"/>
                    </a:cubicBezTo>
                    <a:cubicBezTo>
                      <a:pt x="933" y="1465"/>
                      <a:pt x="926" y="1455"/>
                      <a:pt x="913" y="1430"/>
                    </a:cubicBezTo>
                    <a:cubicBezTo>
                      <a:pt x="906" y="1416"/>
                      <a:pt x="896" y="1410"/>
                      <a:pt x="885" y="1410"/>
                    </a:cubicBezTo>
                    <a:cubicBezTo>
                      <a:pt x="848" y="1410"/>
                      <a:pt x="798" y="1481"/>
                      <a:pt x="822" y="1551"/>
                    </a:cubicBezTo>
                    <a:cubicBezTo>
                      <a:pt x="791" y="1582"/>
                      <a:pt x="791" y="1582"/>
                      <a:pt x="761" y="1582"/>
                    </a:cubicBezTo>
                    <a:cubicBezTo>
                      <a:pt x="730" y="1582"/>
                      <a:pt x="730" y="1612"/>
                      <a:pt x="730" y="1673"/>
                    </a:cubicBezTo>
                    <a:cubicBezTo>
                      <a:pt x="730" y="1703"/>
                      <a:pt x="670" y="1764"/>
                      <a:pt x="670" y="1825"/>
                    </a:cubicBezTo>
                    <a:cubicBezTo>
                      <a:pt x="639" y="1855"/>
                      <a:pt x="639" y="1916"/>
                      <a:pt x="639" y="1916"/>
                    </a:cubicBezTo>
                    <a:cubicBezTo>
                      <a:pt x="609" y="1916"/>
                      <a:pt x="579" y="2007"/>
                      <a:pt x="518" y="2159"/>
                    </a:cubicBezTo>
                    <a:cubicBezTo>
                      <a:pt x="457" y="2311"/>
                      <a:pt x="427" y="2433"/>
                      <a:pt x="396" y="2463"/>
                    </a:cubicBezTo>
                    <a:cubicBezTo>
                      <a:pt x="396" y="2463"/>
                      <a:pt x="396" y="2463"/>
                      <a:pt x="427" y="2493"/>
                    </a:cubicBezTo>
                    <a:cubicBezTo>
                      <a:pt x="487" y="2524"/>
                      <a:pt x="487" y="2554"/>
                      <a:pt x="457" y="2585"/>
                    </a:cubicBezTo>
                    <a:cubicBezTo>
                      <a:pt x="366" y="2585"/>
                      <a:pt x="366" y="2676"/>
                      <a:pt x="427" y="2706"/>
                    </a:cubicBezTo>
                    <a:lnTo>
                      <a:pt x="396" y="2706"/>
                    </a:lnTo>
                    <a:cubicBezTo>
                      <a:pt x="305" y="2706"/>
                      <a:pt x="335" y="2797"/>
                      <a:pt x="396" y="2828"/>
                    </a:cubicBezTo>
                    <a:cubicBezTo>
                      <a:pt x="366" y="2828"/>
                      <a:pt x="335" y="2858"/>
                      <a:pt x="366" y="2889"/>
                    </a:cubicBezTo>
                    <a:lnTo>
                      <a:pt x="305" y="2889"/>
                    </a:lnTo>
                    <a:cubicBezTo>
                      <a:pt x="275" y="2889"/>
                      <a:pt x="244" y="2889"/>
                      <a:pt x="244" y="2919"/>
                    </a:cubicBezTo>
                    <a:cubicBezTo>
                      <a:pt x="244" y="2949"/>
                      <a:pt x="275" y="2949"/>
                      <a:pt x="305" y="2949"/>
                    </a:cubicBezTo>
                    <a:cubicBezTo>
                      <a:pt x="305" y="2949"/>
                      <a:pt x="305" y="2980"/>
                      <a:pt x="305" y="2980"/>
                    </a:cubicBezTo>
                    <a:cubicBezTo>
                      <a:pt x="305" y="2980"/>
                      <a:pt x="305" y="3010"/>
                      <a:pt x="335" y="3010"/>
                    </a:cubicBezTo>
                    <a:cubicBezTo>
                      <a:pt x="366" y="3010"/>
                      <a:pt x="366" y="3041"/>
                      <a:pt x="366" y="3071"/>
                    </a:cubicBezTo>
                    <a:lnTo>
                      <a:pt x="518" y="3071"/>
                    </a:lnTo>
                    <a:cubicBezTo>
                      <a:pt x="579" y="3071"/>
                      <a:pt x="639" y="3071"/>
                      <a:pt x="670" y="3041"/>
                    </a:cubicBezTo>
                    <a:cubicBezTo>
                      <a:pt x="700" y="2980"/>
                      <a:pt x="730" y="2919"/>
                      <a:pt x="670" y="2889"/>
                    </a:cubicBezTo>
                    <a:cubicBezTo>
                      <a:pt x="670" y="2889"/>
                      <a:pt x="639" y="2889"/>
                      <a:pt x="639" y="2858"/>
                    </a:cubicBezTo>
                    <a:cubicBezTo>
                      <a:pt x="639" y="2828"/>
                      <a:pt x="670" y="2828"/>
                      <a:pt x="670" y="2828"/>
                    </a:cubicBezTo>
                    <a:cubicBezTo>
                      <a:pt x="700" y="2828"/>
                      <a:pt x="730" y="2737"/>
                      <a:pt x="730" y="2645"/>
                    </a:cubicBezTo>
                    <a:cubicBezTo>
                      <a:pt x="761" y="2524"/>
                      <a:pt x="761" y="2463"/>
                      <a:pt x="791" y="2463"/>
                    </a:cubicBezTo>
                    <a:cubicBezTo>
                      <a:pt x="852" y="2463"/>
                      <a:pt x="852" y="2433"/>
                      <a:pt x="852" y="2433"/>
                    </a:cubicBezTo>
                    <a:cubicBezTo>
                      <a:pt x="822" y="2433"/>
                      <a:pt x="822" y="2311"/>
                      <a:pt x="882" y="2189"/>
                    </a:cubicBezTo>
                    <a:cubicBezTo>
                      <a:pt x="943" y="2068"/>
                      <a:pt x="1004" y="1946"/>
                      <a:pt x="974" y="1916"/>
                    </a:cubicBezTo>
                    <a:cubicBezTo>
                      <a:pt x="974" y="1916"/>
                      <a:pt x="1004" y="1886"/>
                      <a:pt x="1004" y="1886"/>
                    </a:cubicBezTo>
                    <a:cubicBezTo>
                      <a:pt x="1013" y="1894"/>
                      <a:pt x="1019" y="1898"/>
                      <a:pt x="1024" y="1898"/>
                    </a:cubicBezTo>
                    <a:cubicBezTo>
                      <a:pt x="1037" y="1898"/>
                      <a:pt x="1043" y="1877"/>
                      <a:pt x="1065" y="1855"/>
                    </a:cubicBezTo>
                    <a:cubicBezTo>
                      <a:pt x="1034" y="1794"/>
                      <a:pt x="1065" y="1764"/>
                      <a:pt x="1065" y="1764"/>
                    </a:cubicBezTo>
                    <a:cubicBezTo>
                      <a:pt x="1095" y="1764"/>
                      <a:pt x="1095" y="1764"/>
                      <a:pt x="1126" y="1734"/>
                    </a:cubicBezTo>
                    <a:cubicBezTo>
                      <a:pt x="1156" y="1703"/>
                      <a:pt x="1156" y="1673"/>
                      <a:pt x="1126" y="1673"/>
                    </a:cubicBezTo>
                    <a:cubicBezTo>
                      <a:pt x="1126" y="1642"/>
                      <a:pt x="1217" y="1521"/>
                      <a:pt x="1278" y="1521"/>
                    </a:cubicBezTo>
                    <a:cubicBezTo>
                      <a:pt x="1308" y="1521"/>
                      <a:pt x="1308" y="1490"/>
                      <a:pt x="1278" y="1430"/>
                    </a:cubicBezTo>
                    <a:cubicBezTo>
                      <a:pt x="1278" y="1430"/>
                      <a:pt x="1247" y="1399"/>
                      <a:pt x="1278" y="1369"/>
                    </a:cubicBezTo>
                    <a:cubicBezTo>
                      <a:pt x="1278" y="1369"/>
                      <a:pt x="1278" y="1399"/>
                      <a:pt x="1308" y="1399"/>
                    </a:cubicBezTo>
                    <a:cubicBezTo>
                      <a:pt x="1323" y="1430"/>
                      <a:pt x="1331" y="1437"/>
                      <a:pt x="1338" y="1437"/>
                    </a:cubicBezTo>
                    <a:cubicBezTo>
                      <a:pt x="1346" y="1437"/>
                      <a:pt x="1354" y="1430"/>
                      <a:pt x="1369" y="1430"/>
                    </a:cubicBezTo>
                    <a:cubicBezTo>
                      <a:pt x="1369" y="1399"/>
                      <a:pt x="1369" y="1399"/>
                      <a:pt x="1369" y="1399"/>
                    </a:cubicBezTo>
                    <a:cubicBezTo>
                      <a:pt x="1369" y="1369"/>
                      <a:pt x="1430" y="1308"/>
                      <a:pt x="1521" y="1186"/>
                    </a:cubicBezTo>
                    <a:cubicBezTo>
                      <a:pt x="1642" y="1095"/>
                      <a:pt x="1703" y="1034"/>
                      <a:pt x="1673" y="1034"/>
                    </a:cubicBezTo>
                    <a:cubicBezTo>
                      <a:pt x="1642" y="1004"/>
                      <a:pt x="1673" y="974"/>
                      <a:pt x="1734" y="974"/>
                    </a:cubicBezTo>
                    <a:cubicBezTo>
                      <a:pt x="1810" y="974"/>
                      <a:pt x="1848" y="981"/>
                      <a:pt x="1867" y="981"/>
                    </a:cubicBezTo>
                    <a:cubicBezTo>
                      <a:pt x="1886" y="981"/>
                      <a:pt x="1886" y="974"/>
                      <a:pt x="1886" y="943"/>
                    </a:cubicBezTo>
                    <a:cubicBezTo>
                      <a:pt x="1886" y="943"/>
                      <a:pt x="1855" y="943"/>
                      <a:pt x="1825" y="913"/>
                    </a:cubicBezTo>
                    <a:cubicBezTo>
                      <a:pt x="1806" y="875"/>
                      <a:pt x="1810" y="849"/>
                      <a:pt x="1824" y="849"/>
                    </a:cubicBezTo>
                    <a:cubicBezTo>
                      <a:pt x="1832" y="849"/>
                      <a:pt x="1844" y="859"/>
                      <a:pt x="1855" y="882"/>
                    </a:cubicBezTo>
                    <a:cubicBezTo>
                      <a:pt x="1864" y="891"/>
                      <a:pt x="1875" y="895"/>
                      <a:pt x="1888" y="895"/>
                    </a:cubicBezTo>
                    <a:cubicBezTo>
                      <a:pt x="1971" y="895"/>
                      <a:pt x="2129" y="752"/>
                      <a:pt x="2129" y="700"/>
                    </a:cubicBezTo>
                    <a:lnTo>
                      <a:pt x="2129" y="730"/>
                    </a:lnTo>
                    <a:cubicBezTo>
                      <a:pt x="2138" y="739"/>
                      <a:pt x="2144" y="743"/>
                      <a:pt x="2151" y="743"/>
                    </a:cubicBezTo>
                    <a:cubicBezTo>
                      <a:pt x="2167" y="743"/>
                      <a:pt x="2186" y="722"/>
                      <a:pt x="2250" y="700"/>
                    </a:cubicBezTo>
                    <a:lnTo>
                      <a:pt x="2281" y="700"/>
                    </a:lnTo>
                    <a:cubicBezTo>
                      <a:pt x="2261" y="642"/>
                      <a:pt x="2315" y="621"/>
                      <a:pt x="2358" y="621"/>
                    </a:cubicBezTo>
                    <a:cubicBezTo>
                      <a:pt x="2382" y="621"/>
                      <a:pt x="2402" y="628"/>
                      <a:pt x="2402" y="639"/>
                    </a:cubicBezTo>
                    <a:cubicBezTo>
                      <a:pt x="2417" y="655"/>
                      <a:pt x="2425" y="662"/>
                      <a:pt x="2433" y="662"/>
                    </a:cubicBezTo>
                    <a:cubicBezTo>
                      <a:pt x="2440" y="662"/>
                      <a:pt x="2448" y="655"/>
                      <a:pt x="2463" y="639"/>
                    </a:cubicBezTo>
                    <a:cubicBezTo>
                      <a:pt x="2481" y="604"/>
                      <a:pt x="2530" y="589"/>
                      <a:pt x="2568" y="589"/>
                    </a:cubicBezTo>
                    <a:cubicBezTo>
                      <a:pt x="2594" y="589"/>
                      <a:pt x="2615" y="596"/>
                      <a:pt x="2615" y="609"/>
                    </a:cubicBezTo>
                    <a:lnTo>
                      <a:pt x="2645" y="609"/>
                    </a:lnTo>
                    <a:cubicBezTo>
                      <a:pt x="2645" y="548"/>
                      <a:pt x="2706" y="548"/>
                      <a:pt x="2706" y="548"/>
                    </a:cubicBezTo>
                    <a:cubicBezTo>
                      <a:pt x="2767" y="518"/>
                      <a:pt x="2797" y="518"/>
                      <a:pt x="2767" y="487"/>
                    </a:cubicBezTo>
                    <a:cubicBezTo>
                      <a:pt x="2767" y="457"/>
                      <a:pt x="2737" y="427"/>
                      <a:pt x="2767" y="427"/>
                    </a:cubicBezTo>
                    <a:lnTo>
                      <a:pt x="2767" y="457"/>
                    </a:lnTo>
                    <a:cubicBezTo>
                      <a:pt x="2767" y="487"/>
                      <a:pt x="2828" y="487"/>
                      <a:pt x="2919" y="487"/>
                    </a:cubicBezTo>
                    <a:cubicBezTo>
                      <a:pt x="2965" y="472"/>
                      <a:pt x="2995" y="465"/>
                      <a:pt x="3018" y="465"/>
                    </a:cubicBezTo>
                    <a:cubicBezTo>
                      <a:pt x="3041" y="465"/>
                      <a:pt x="3056" y="472"/>
                      <a:pt x="3071" y="487"/>
                    </a:cubicBezTo>
                    <a:lnTo>
                      <a:pt x="3101" y="457"/>
                    </a:lnTo>
                    <a:cubicBezTo>
                      <a:pt x="3101" y="442"/>
                      <a:pt x="3109" y="434"/>
                      <a:pt x="3117" y="434"/>
                    </a:cubicBezTo>
                    <a:cubicBezTo>
                      <a:pt x="3124" y="434"/>
                      <a:pt x="3132" y="442"/>
                      <a:pt x="3132" y="457"/>
                    </a:cubicBezTo>
                    <a:cubicBezTo>
                      <a:pt x="3147" y="472"/>
                      <a:pt x="3170" y="480"/>
                      <a:pt x="3193" y="480"/>
                    </a:cubicBezTo>
                    <a:cubicBezTo>
                      <a:pt x="3215" y="480"/>
                      <a:pt x="3238" y="472"/>
                      <a:pt x="3253" y="457"/>
                    </a:cubicBezTo>
                    <a:lnTo>
                      <a:pt x="3314" y="457"/>
                    </a:lnTo>
                    <a:cubicBezTo>
                      <a:pt x="3314" y="487"/>
                      <a:pt x="3329" y="503"/>
                      <a:pt x="3348" y="503"/>
                    </a:cubicBezTo>
                    <a:cubicBezTo>
                      <a:pt x="3367" y="503"/>
                      <a:pt x="3390" y="487"/>
                      <a:pt x="3405" y="457"/>
                    </a:cubicBezTo>
                    <a:cubicBezTo>
                      <a:pt x="3405" y="487"/>
                      <a:pt x="3405" y="487"/>
                      <a:pt x="3436" y="487"/>
                    </a:cubicBezTo>
                    <a:cubicBezTo>
                      <a:pt x="3451" y="472"/>
                      <a:pt x="3481" y="465"/>
                      <a:pt x="3508" y="465"/>
                    </a:cubicBezTo>
                    <a:cubicBezTo>
                      <a:pt x="3534" y="465"/>
                      <a:pt x="3557" y="472"/>
                      <a:pt x="3557" y="487"/>
                    </a:cubicBezTo>
                    <a:cubicBezTo>
                      <a:pt x="3588" y="457"/>
                      <a:pt x="3618" y="457"/>
                      <a:pt x="3618" y="457"/>
                    </a:cubicBezTo>
                    <a:cubicBezTo>
                      <a:pt x="3648" y="457"/>
                      <a:pt x="3679" y="457"/>
                      <a:pt x="3679" y="427"/>
                    </a:cubicBezTo>
                    <a:cubicBezTo>
                      <a:pt x="3689" y="416"/>
                      <a:pt x="3699" y="413"/>
                      <a:pt x="3708" y="413"/>
                    </a:cubicBezTo>
                    <a:cubicBezTo>
                      <a:pt x="3726" y="413"/>
                      <a:pt x="3740" y="427"/>
                      <a:pt x="3740" y="427"/>
                    </a:cubicBezTo>
                    <a:cubicBezTo>
                      <a:pt x="3770" y="427"/>
                      <a:pt x="3740" y="457"/>
                      <a:pt x="3709" y="487"/>
                    </a:cubicBezTo>
                    <a:cubicBezTo>
                      <a:pt x="3697" y="500"/>
                      <a:pt x="3695" y="507"/>
                      <a:pt x="3703" y="507"/>
                    </a:cubicBezTo>
                    <a:cubicBezTo>
                      <a:pt x="3714" y="507"/>
                      <a:pt x="3747" y="493"/>
                      <a:pt x="3800" y="457"/>
                    </a:cubicBezTo>
                    <a:lnTo>
                      <a:pt x="3800" y="457"/>
                    </a:lnTo>
                    <a:cubicBezTo>
                      <a:pt x="3779" y="478"/>
                      <a:pt x="3773" y="500"/>
                      <a:pt x="3782" y="500"/>
                    </a:cubicBezTo>
                    <a:cubicBezTo>
                      <a:pt x="3785" y="500"/>
                      <a:pt x="3792" y="496"/>
                      <a:pt x="3800" y="487"/>
                    </a:cubicBezTo>
                    <a:cubicBezTo>
                      <a:pt x="3800" y="487"/>
                      <a:pt x="3808" y="495"/>
                      <a:pt x="3819" y="495"/>
                    </a:cubicBezTo>
                    <a:cubicBezTo>
                      <a:pt x="3831" y="495"/>
                      <a:pt x="3846" y="487"/>
                      <a:pt x="3861" y="457"/>
                    </a:cubicBezTo>
                    <a:cubicBezTo>
                      <a:pt x="3861" y="487"/>
                      <a:pt x="3892" y="487"/>
                      <a:pt x="3892" y="487"/>
                    </a:cubicBezTo>
                    <a:cubicBezTo>
                      <a:pt x="3922" y="518"/>
                      <a:pt x="3952" y="518"/>
                      <a:pt x="3983" y="548"/>
                    </a:cubicBezTo>
                    <a:cubicBezTo>
                      <a:pt x="3998" y="533"/>
                      <a:pt x="4006" y="525"/>
                      <a:pt x="4009" y="525"/>
                    </a:cubicBezTo>
                    <a:cubicBezTo>
                      <a:pt x="4013" y="525"/>
                      <a:pt x="4013" y="533"/>
                      <a:pt x="4013" y="548"/>
                    </a:cubicBezTo>
                    <a:cubicBezTo>
                      <a:pt x="4013" y="561"/>
                      <a:pt x="4013" y="568"/>
                      <a:pt x="4015" y="568"/>
                    </a:cubicBezTo>
                    <a:cubicBezTo>
                      <a:pt x="4018" y="568"/>
                      <a:pt x="4026" y="553"/>
                      <a:pt x="4044" y="518"/>
                    </a:cubicBezTo>
                    <a:cubicBezTo>
                      <a:pt x="4056" y="505"/>
                      <a:pt x="4064" y="498"/>
                      <a:pt x="4070" y="498"/>
                    </a:cubicBezTo>
                    <a:cubicBezTo>
                      <a:pt x="4079" y="498"/>
                      <a:pt x="4087" y="513"/>
                      <a:pt x="4104" y="548"/>
                    </a:cubicBezTo>
                    <a:cubicBezTo>
                      <a:pt x="4087" y="584"/>
                      <a:pt x="4090" y="598"/>
                      <a:pt x="4095" y="598"/>
                    </a:cubicBezTo>
                    <a:cubicBezTo>
                      <a:pt x="4099" y="598"/>
                      <a:pt x="4104" y="591"/>
                      <a:pt x="4104" y="579"/>
                    </a:cubicBezTo>
                    <a:cubicBezTo>
                      <a:pt x="4135" y="548"/>
                      <a:pt x="4165" y="548"/>
                      <a:pt x="4165" y="548"/>
                    </a:cubicBezTo>
                    <a:lnTo>
                      <a:pt x="4165" y="548"/>
                    </a:lnTo>
                    <a:cubicBezTo>
                      <a:pt x="4135" y="579"/>
                      <a:pt x="4317" y="639"/>
                      <a:pt x="4469" y="730"/>
                    </a:cubicBezTo>
                    <a:cubicBezTo>
                      <a:pt x="4469" y="730"/>
                      <a:pt x="4500" y="700"/>
                      <a:pt x="4530" y="670"/>
                    </a:cubicBezTo>
                    <a:cubicBezTo>
                      <a:pt x="4542" y="646"/>
                      <a:pt x="4544" y="637"/>
                      <a:pt x="4545" y="637"/>
                    </a:cubicBezTo>
                    <a:lnTo>
                      <a:pt x="4545" y="637"/>
                    </a:lnTo>
                    <a:cubicBezTo>
                      <a:pt x="4546" y="637"/>
                      <a:pt x="4542" y="663"/>
                      <a:pt x="4560" y="700"/>
                    </a:cubicBezTo>
                    <a:cubicBezTo>
                      <a:pt x="4545" y="746"/>
                      <a:pt x="4545" y="768"/>
                      <a:pt x="4553" y="768"/>
                    </a:cubicBezTo>
                    <a:cubicBezTo>
                      <a:pt x="4560" y="768"/>
                      <a:pt x="4576" y="746"/>
                      <a:pt x="4591" y="700"/>
                    </a:cubicBezTo>
                    <a:cubicBezTo>
                      <a:pt x="4591" y="736"/>
                      <a:pt x="4591" y="750"/>
                      <a:pt x="4597" y="750"/>
                    </a:cubicBezTo>
                    <a:cubicBezTo>
                      <a:pt x="4601" y="750"/>
                      <a:pt x="4609" y="743"/>
                      <a:pt x="4621" y="730"/>
                    </a:cubicBezTo>
                    <a:cubicBezTo>
                      <a:pt x="4636" y="715"/>
                      <a:pt x="4652" y="708"/>
                      <a:pt x="4659" y="708"/>
                    </a:cubicBezTo>
                    <a:cubicBezTo>
                      <a:pt x="4667" y="708"/>
                      <a:pt x="4667" y="715"/>
                      <a:pt x="4652" y="730"/>
                    </a:cubicBezTo>
                    <a:cubicBezTo>
                      <a:pt x="4652" y="758"/>
                      <a:pt x="4652" y="779"/>
                      <a:pt x="4652" y="791"/>
                    </a:cubicBezTo>
                    <a:cubicBezTo>
                      <a:pt x="4652" y="791"/>
                      <a:pt x="4682" y="791"/>
                      <a:pt x="4682" y="852"/>
                    </a:cubicBezTo>
                    <a:cubicBezTo>
                      <a:pt x="4682" y="862"/>
                      <a:pt x="4685" y="866"/>
                      <a:pt x="4691" y="866"/>
                    </a:cubicBezTo>
                    <a:cubicBezTo>
                      <a:pt x="4702" y="866"/>
                      <a:pt x="4722" y="852"/>
                      <a:pt x="4743" y="852"/>
                    </a:cubicBezTo>
                    <a:cubicBezTo>
                      <a:pt x="4780" y="839"/>
                      <a:pt x="4808" y="832"/>
                      <a:pt x="4823" y="832"/>
                    </a:cubicBezTo>
                    <a:cubicBezTo>
                      <a:pt x="4843" y="832"/>
                      <a:pt x="4839" y="847"/>
                      <a:pt x="4804" y="882"/>
                    </a:cubicBezTo>
                    <a:cubicBezTo>
                      <a:pt x="4761" y="904"/>
                      <a:pt x="4794" y="925"/>
                      <a:pt x="4838" y="925"/>
                    </a:cubicBezTo>
                    <a:cubicBezTo>
                      <a:pt x="4856" y="925"/>
                      <a:pt x="4877" y="922"/>
                      <a:pt x="4895" y="913"/>
                    </a:cubicBezTo>
                    <a:cubicBezTo>
                      <a:pt x="4907" y="900"/>
                      <a:pt x="4917" y="890"/>
                      <a:pt x="4925" y="882"/>
                    </a:cubicBezTo>
                    <a:lnTo>
                      <a:pt x="4925" y="882"/>
                    </a:lnTo>
                    <a:cubicBezTo>
                      <a:pt x="4925" y="913"/>
                      <a:pt x="4925" y="943"/>
                      <a:pt x="4925" y="943"/>
                    </a:cubicBezTo>
                    <a:cubicBezTo>
                      <a:pt x="4955" y="943"/>
                      <a:pt x="4955" y="943"/>
                      <a:pt x="4925" y="974"/>
                    </a:cubicBezTo>
                    <a:cubicBezTo>
                      <a:pt x="4925" y="974"/>
                      <a:pt x="4939" y="987"/>
                      <a:pt x="4966" y="987"/>
                    </a:cubicBezTo>
                    <a:cubicBezTo>
                      <a:pt x="4979" y="987"/>
                      <a:pt x="4996" y="984"/>
                      <a:pt x="5016" y="974"/>
                    </a:cubicBezTo>
                    <a:cubicBezTo>
                      <a:pt x="5025" y="969"/>
                      <a:pt x="5032" y="968"/>
                      <a:pt x="5039" y="968"/>
                    </a:cubicBezTo>
                    <a:cubicBezTo>
                      <a:pt x="5084" y="968"/>
                      <a:pt x="5103" y="1043"/>
                      <a:pt x="5077" y="1095"/>
                    </a:cubicBezTo>
                    <a:lnTo>
                      <a:pt x="5138" y="1095"/>
                    </a:lnTo>
                    <a:cubicBezTo>
                      <a:pt x="5173" y="1078"/>
                      <a:pt x="5198" y="1060"/>
                      <a:pt x="5201" y="1060"/>
                    </a:cubicBezTo>
                    <a:lnTo>
                      <a:pt x="5201" y="1060"/>
                    </a:lnTo>
                    <a:cubicBezTo>
                      <a:pt x="5203" y="1060"/>
                      <a:pt x="5194" y="1070"/>
                      <a:pt x="5168" y="1095"/>
                    </a:cubicBezTo>
                    <a:cubicBezTo>
                      <a:pt x="5168" y="1117"/>
                      <a:pt x="5153" y="1138"/>
                      <a:pt x="5155" y="1138"/>
                    </a:cubicBezTo>
                    <a:cubicBezTo>
                      <a:pt x="5156" y="1138"/>
                      <a:pt x="5159" y="1135"/>
                      <a:pt x="5168" y="1126"/>
                    </a:cubicBezTo>
                    <a:cubicBezTo>
                      <a:pt x="5179" y="1120"/>
                      <a:pt x="5190" y="1118"/>
                      <a:pt x="5198" y="1118"/>
                    </a:cubicBezTo>
                    <a:cubicBezTo>
                      <a:pt x="5237" y="1118"/>
                      <a:pt x="5248" y="1167"/>
                      <a:pt x="5199" y="1217"/>
                    </a:cubicBezTo>
                    <a:cubicBezTo>
                      <a:pt x="5199" y="1247"/>
                      <a:pt x="5199" y="1247"/>
                      <a:pt x="5199" y="1247"/>
                    </a:cubicBezTo>
                    <a:lnTo>
                      <a:pt x="5229" y="1217"/>
                    </a:lnTo>
                    <a:cubicBezTo>
                      <a:pt x="5229" y="1217"/>
                      <a:pt x="5259" y="1186"/>
                      <a:pt x="5290" y="1186"/>
                    </a:cubicBezTo>
                    <a:cubicBezTo>
                      <a:pt x="5290" y="1217"/>
                      <a:pt x="5320" y="1217"/>
                      <a:pt x="5290" y="1247"/>
                    </a:cubicBezTo>
                    <a:cubicBezTo>
                      <a:pt x="5259" y="1278"/>
                      <a:pt x="5259" y="1308"/>
                      <a:pt x="5290" y="1308"/>
                    </a:cubicBezTo>
                    <a:cubicBezTo>
                      <a:pt x="5290" y="1308"/>
                      <a:pt x="5290" y="1308"/>
                      <a:pt x="5290" y="1338"/>
                    </a:cubicBezTo>
                    <a:cubicBezTo>
                      <a:pt x="5290" y="1369"/>
                      <a:pt x="5320" y="1369"/>
                      <a:pt x="5351" y="1399"/>
                    </a:cubicBezTo>
                    <a:cubicBezTo>
                      <a:pt x="5381" y="1399"/>
                      <a:pt x="5411" y="1430"/>
                      <a:pt x="5381" y="1460"/>
                    </a:cubicBezTo>
                    <a:cubicBezTo>
                      <a:pt x="5381" y="1460"/>
                      <a:pt x="5411" y="1490"/>
                      <a:pt x="5442" y="1490"/>
                    </a:cubicBezTo>
                    <a:cubicBezTo>
                      <a:pt x="5472" y="1521"/>
                      <a:pt x="5472" y="1521"/>
                      <a:pt x="5442" y="1551"/>
                    </a:cubicBezTo>
                    <a:cubicBezTo>
                      <a:pt x="5472" y="1551"/>
                      <a:pt x="5503" y="1551"/>
                      <a:pt x="5503" y="1582"/>
                    </a:cubicBezTo>
                    <a:lnTo>
                      <a:pt x="5533" y="1612"/>
                    </a:lnTo>
                    <a:cubicBezTo>
                      <a:pt x="5548" y="1597"/>
                      <a:pt x="5556" y="1589"/>
                      <a:pt x="5560" y="1589"/>
                    </a:cubicBezTo>
                    <a:cubicBezTo>
                      <a:pt x="5563" y="1589"/>
                      <a:pt x="5563" y="1597"/>
                      <a:pt x="5563" y="1612"/>
                    </a:cubicBezTo>
                    <a:cubicBezTo>
                      <a:pt x="5563" y="1612"/>
                      <a:pt x="5563" y="1703"/>
                      <a:pt x="5594" y="1703"/>
                    </a:cubicBezTo>
                    <a:cubicBezTo>
                      <a:pt x="5612" y="1739"/>
                      <a:pt x="5619" y="1754"/>
                      <a:pt x="5622" y="1754"/>
                    </a:cubicBezTo>
                    <a:cubicBezTo>
                      <a:pt x="5624" y="1754"/>
                      <a:pt x="5624" y="1746"/>
                      <a:pt x="5624" y="1734"/>
                    </a:cubicBezTo>
                    <a:cubicBezTo>
                      <a:pt x="5624" y="1716"/>
                      <a:pt x="5634" y="1698"/>
                      <a:pt x="5643" y="1698"/>
                    </a:cubicBezTo>
                    <a:cubicBezTo>
                      <a:pt x="5649" y="1698"/>
                      <a:pt x="5655" y="1708"/>
                      <a:pt x="5655" y="1734"/>
                    </a:cubicBezTo>
                    <a:cubicBezTo>
                      <a:pt x="5655" y="1764"/>
                      <a:pt x="5655" y="1825"/>
                      <a:pt x="5685" y="1886"/>
                    </a:cubicBezTo>
                    <a:cubicBezTo>
                      <a:pt x="5703" y="1921"/>
                      <a:pt x="5710" y="1936"/>
                      <a:pt x="5719" y="1936"/>
                    </a:cubicBezTo>
                    <a:cubicBezTo>
                      <a:pt x="5726" y="1936"/>
                      <a:pt x="5733" y="1929"/>
                      <a:pt x="5746" y="1916"/>
                    </a:cubicBezTo>
                    <a:cubicBezTo>
                      <a:pt x="5771" y="1903"/>
                      <a:pt x="5786" y="1896"/>
                      <a:pt x="5790" y="1896"/>
                    </a:cubicBezTo>
                    <a:cubicBezTo>
                      <a:pt x="5796" y="1896"/>
                      <a:pt x="5781" y="1911"/>
                      <a:pt x="5746" y="1946"/>
                    </a:cubicBezTo>
                    <a:cubicBezTo>
                      <a:pt x="5724" y="1991"/>
                      <a:pt x="5718" y="2019"/>
                      <a:pt x="5728" y="2019"/>
                    </a:cubicBezTo>
                    <a:cubicBezTo>
                      <a:pt x="5732" y="2019"/>
                      <a:pt x="5738" y="2015"/>
                      <a:pt x="5746" y="2007"/>
                    </a:cubicBezTo>
                    <a:cubicBezTo>
                      <a:pt x="5776" y="2007"/>
                      <a:pt x="5776" y="2007"/>
                      <a:pt x="5807" y="2037"/>
                    </a:cubicBezTo>
                    <a:cubicBezTo>
                      <a:pt x="5776" y="2037"/>
                      <a:pt x="5776" y="2068"/>
                      <a:pt x="5807" y="2098"/>
                    </a:cubicBezTo>
                    <a:cubicBezTo>
                      <a:pt x="5837" y="2129"/>
                      <a:pt x="5837" y="2129"/>
                      <a:pt x="5807" y="2129"/>
                    </a:cubicBezTo>
                    <a:cubicBezTo>
                      <a:pt x="5807" y="2129"/>
                      <a:pt x="5807" y="2159"/>
                      <a:pt x="5807" y="2159"/>
                    </a:cubicBezTo>
                    <a:cubicBezTo>
                      <a:pt x="5867" y="2189"/>
                      <a:pt x="5898" y="2311"/>
                      <a:pt x="5867" y="2341"/>
                    </a:cubicBezTo>
                    <a:cubicBezTo>
                      <a:pt x="5867" y="2341"/>
                      <a:pt x="5867" y="2341"/>
                      <a:pt x="5898" y="2372"/>
                    </a:cubicBezTo>
                    <a:cubicBezTo>
                      <a:pt x="5959" y="2372"/>
                      <a:pt x="5989" y="2372"/>
                      <a:pt x="5898" y="2402"/>
                    </a:cubicBezTo>
                    <a:cubicBezTo>
                      <a:pt x="5867" y="2417"/>
                      <a:pt x="5852" y="2417"/>
                      <a:pt x="5856" y="2417"/>
                    </a:cubicBezTo>
                    <a:cubicBezTo>
                      <a:pt x="5860" y="2417"/>
                      <a:pt x="5883" y="2417"/>
                      <a:pt x="5928" y="2433"/>
                    </a:cubicBezTo>
                    <a:cubicBezTo>
                      <a:pt x="5959" y="2433"/>
                      <a:pt x="5989" y="2524"/>
                      <a:pt x="5898" y="2524"/>
                    </a:cubicBezTo>
                    <a:lnTo>
                      <a:pt x="5837" y="2524"/>
                    </a:lnTo>
                    <a:cubicBezTo>
                      <a:pt x="5867" y="2554"/>
                      <a:pt x="5867" y="2554"/>
                      <a:pt x="5867" y="2554"/>
                    </a:cubicBezTo>
                    <a:cubicBezTo>
                      <a:pt x="5928" y="2554"/>
                      <a:pt x="5928" y="2585"/>
                      <a:pt x="5928" y="2645"/>
                    </a:cubicBezTo>
                    <a:cubicBezTo>
                      <a:pt x="5928" y="2676"/>
                      <a:pt x="5989" y="2737"/>
                      <a:pt x="5989" y="2797"/>
                    </a:cubicBezTo>
                    <a:cubicBezTo>
                      <a:pt x="5989" y="2828"/>
                      <a:pt x="5989" y="2889"/>
                      <a:pt x="5959" y="2919"/>
                    </a:cubicBezTo>
                    <a:cubicBezTo>
                      <a:pt x="5959" y="2919"/>
                      <a:pt x="5959" y="2949"/>
                      <a:pt x="5989" y="2980"/>
                    </a:cubicBezTo>
                    <a:cubicBezTo>
                      <a:pt x="6019" y="3010"/>
                      <a:pt x="6019" y="3041"/>
                      <a:pt x="5989" y="3041"/>
                    </a:cubicBezTo>
                    <a:lnTo>
                      <a:pt x="5989" y="3071"/>
                    </a:lnTo>
                    <a:cubicBezTo>
                      <a:pt x="6050" y="3101"/>
                      <a:pt x="6019" y="3132"/>
                      <a:pt x="6019" y="3132"/>
                    </a:cubicBezTo>
                    <a:cubicBezTo>
                      <a:pt x="5989" y="3132"/>
                      <a:pt x="5959" y="3132"/>
                      <a:pt x="5989" y="3162"/>
                    </a:cubicBezTo>
                    <a:cubicBezTo>
                      <a:pt x="6019" y="3162"/>
                      <a:pt x="6019" y="3193"/>
                      <a:pt x="6019" y="3223"/>
                    </a:cubicBezTo>
                    <a:cubicBezTo>
                      <a:pt x="6019" y="3253"/>
                      <a:pt x="5989" y="3405"/>
                      <a:pt x="5959" y="3588"/>
                    </a:cubicBezTo>
                    <a:cubicBezTo>
                      <a:pt x="5928" y="3740"/>
                      <a:pt x="5898" y="3892"/>
                      <a:pt x="5898" y="3892"/>
                    </a:cubicBezTo>
                    <a:lnTo>
                      <a:pt x="5867" y="3952"/>
                    </a:lnTo>
                    <a:lnTo>
                      <a:pt x="5867" y="4013"/>
                    </a:lnTo>
                    <a:cubicBezTo>
                      <a:pt x="5857" y="4010"/>
                      <a:pt x="5849" y="4008"/>
                      <a:pt x="5841" y="4008"/>
                    </a:cubicBezTo>
                    <a:cubicBezTo>
                      <a:pt x="5777" y="4008"/>
                      <a:pt x="5779" y="4111"/>
                      <a:pt x="5807" y="4165"/>
                    </a:cubicBezTo>
                    <a:cubicBezTo>
                      <a:pt x="5807" y="4196"/>
                      <a:pt x="5807" y="4226"/>
                      <a:pt x="5807" y="4226"/>
                    </a:cubicBezTo>
                    <a:cubicBezTo>
                      <a:pt x="5795" y="4220"/>
                      <a:pt x="5785" y="4218"/>
                      <a:pt x="5776" y="4218"/>
                    </a:cubicBezTo>
                    <a:cubicBezTo>
                      <a:pt x="5736" y="4218"/>
                      <a:pt x="5715" y="4268"/>
                      <a:pt x="5715" y="4317"/>
                    </a:cubicBezTo>
                    <a:cubicBezTo>
                      <a:pt x="5758" y="4339"/>
                      <a:pt x="5771" y="4360"/>
                      <a:pt x="5753" y="4360"/>
                    </a:cubicBezTo>
                    <a:cubicBezTo>
                      <a:pt x="5746" y="4360"/>
                      <a:pt x="5733" y="4356"/>
                      <a:pt x="5715" y="4348"/>
                    </a:cubicBezTo>
                    <a:cubicBezTo>
                      <a:pt x="5700" y="4340"/>
                      <a:pt x="5687" y="4336"/>
                      <a:pt x="5676" y="4336"/>
                    </a:cubicBezTo>
                    <a:cubicBezTo>
                      <a:pt x="5645" y="4336"/>
                      <a:pt x="5639" y="4370"/>
                      <a:pt x="5685" y="4439"/>
                    </a:cubicBezTo>
                    <a:cubicBezTo>
                      <a:pt x="5715" y="4469"/>
                      <a:pt x="5715" y="4469"/>
                      <a:pt x="5685" y="4469"/>
                    </a:cubicBezTo>
                    <a:cubicBezTo>
                      <a:pt x="5655" y="4459"/>
                      <a:pt x="5634" y="4456"/>
                      <a:pt x="5622" y="4456"/>
                    </a:cubicBezTo>
                    <a:cubicBezTo>
                      <a:pt x="5597" y="4456"/>
                      <a:pt x="5604" y="4469"/>
                      <a:pt x="5624" y="4469"/>
                    </a:cubicBezTo>
                    <a:cubicBezTo>
                      <a:pt x="5669" y="4514"/>
                      <a:pt x="5664" y="4542"/>
                      <a:pt x="5635" y="4542"/>
                    </a:cubicBezTo>
                    <a:cubicBezTo>
                      <a:pt x="5624" y="4542"/>
                      <a:pt x="5610" y="4538"/>
                      <a:pt x="5594" y="4530"/>
                    </a:cubicBezTo>
                    <a:cubicBezTo>
                      <a:pt x="5533" y="4530"/>
                      <a:pt x="5533" y="4530"/>
                      <a:pt x="5563" y="4591"/>
                    </a:cubicBezTo>
                    <a:cubicBezTo>
                      <a:pt x="5613" y="4640"/>
                      <a:pt x="5582" y="4690"/>
                      <a:pt x="5535" y="4690"/>
                    </a:cubicBezTo>
                    <a:cubicBezTo>
                      <a:pt x="5525" y="4690"/>
                      <a:pt x="5514" y="4687"/>
                      <a:pt x="5503" y="4682"/>
                    </a:cubicBezTo>
                    <a:cubicBezTo>
                      <a:pt x="5472" y="4682"/>
                      <a:pt x="5442" y="4682"/>
                      <a:pt x="5472" y="4712"/>
                    </a:cubicBezTo>
                    <a:lnTo>
                      <a:pt x="5442" y="4712"/>
                    </a:lnTo>
                    <a:lnTo>
                      <a:pt x="5411" y="4743"/>
                    </a:lnTo>
                    <a:lnTo>
                      <a:pt x="5442" y="4743"/>
                    </a:lnTo>
                    <a:cubicBezTo>
                      <a:pt x="5442" y="4773"/>
                      <a:pt x="5320" y="4834"/>
                      <a:pt x="5229" y="4925"/>
                    </a:cubicBezTo>
                    <a:cubicBezTo>
                      <a:pt x="5077" y="5077"/>
                      <a:pt x="5047" y="5107"/>
                      <a:pt x="5077" y="5107"/>
                    </a:cubicBezTo>
                    <a:cubicBezTo>
                      <a:pt x="5115" y="5145"/>
                      <a:pt x="5117" y="5171"/>
                      <a:pt x="5100" y="5171"/>
                    </a:cubicBezTo>
                    <a:cubicBezTo>
                      <a:pt x="5089" y="5171"/>
                      <a:pt x="5070" y="5161"/>
                      <a:pt x="5047" y="5138"/>
                    </a:cubicBezTo>
                    <a:cubicBezTo>
                      <a:pt x="5016" y="5168"/>
                      <a:pt x="4986" y="5168"/>
                      <a:pt x="4955" y="5168"/>
                    </a:cubicBezTo>
                    <a:cubicBezTo>
                      <a:pt x="4934" y="5190"/>
                      <a:pt x="4912" y="5211"/>
                      <a:pt x="4891" y="5211"/>
                    </a:cubicBezTo>
                    <a:cubicBezTo>
                      <a:pt x="4882" y="5211"/>
                      <a:pt x="4873" y="5208"/>
                      <a:pt x="4864" y="5199"/>
                    </a:cubicBezTo>
                    <a:lnTo>
                      <a:pt x="4834" y="5199"/>
                    </a:lnTo>
                    <a:cubicBezTo>
                      <a:pt x="4864" y="5290"/>
                      <a:pt x="4743" y="5351"/>
                      <a:pt x="4682" y="5351"/>
                    </a:cubicBezTo>
                    <a:cubicBezTo>
                      <a:pt x="4652" y="5381"/>
                      <a:pt x="4652" y="5381"/>
                      <a:pt x="4621" y="5442"/>
                    </a:cubicBezTo>
                    <a:cubicBezTo>
                      <a:pt x="4591" y="5472"/>
                      <a:pt x="4591" y="5472"/>
                      <a:pt x="4560" y="5472"/>
                    </a:cubicBezTo>
                    <a:cubicBezTo>
                      <a:pt x="4560" y="5460"/>
                      <a:pt x="4539" y="5452"/>
                      <a:pt x="4517" y="5452"/>
                    </a:cubicBezTo>
                    <a:cubicBezTo>
                      <a:pt x="4486" y="5452"/>
                      <a:pt x="4451" y="5467"/>
                      <a:pt x="4469" y="5503"/>
                    </a:cubicBezTo>
                    <a:lnTo>
                      <a:pt x="4439" y="5472"/>
                    </a:lnTo>
                    <a:cubicBezTo>
                      <a:pt x="4408" y="5472"/>
                      <a:pt x="4408" y="5503"/>
                      <a:pt x="4408" y="5533"/>
                    </a:cubicBezTo>
                    <a:cubicBezTo>
                      <a:pt x="4422" y="5560"/>
                      <a:pt x="4423" y="5575"/>
                      <a:pt x="4415" y="5575"/>
                    </a:cubicBezTo>
                    <a:cubicBezTo>
                      <a:pt x="4405" y="5575"/>
                      <a:pt x="4381" y="5553"/>
                      <a:pt x="4348" y="5503"/>
                    </a:cubicBezTo>
                    <a:cubicBezTo>
                      <a:pt x="4335" y="5477"/>
                      <a:pt x="4327" y="5467"/>
                      <a:pt x="4323" y="5467"/>
                    </a:cubicBezTo>
                    <a:cubicBezTo>
                      <a:pt x="4317" y="5467"/>
                      <a:pt x="4317" y="5485"/>
                      <a:pt x="4317" y="5503"/>
                    </a:cubicBezTo>
                    <a:cubicBezTo>
                      <a:pt x="4317" y="5524"/>
                      <a:pt x="4317" y="5546"/>
                      <a:pt x="4306" y="5546"/>
                    </a:cubicBezTo>
                    <a:cubicBezTo>
                      <a:pt x="4302" y="5546"/>
                      <a:pt x="4296" y="5542"/>
                      <a:pt x="4287" y="5533"/>
                    </a:cubicBezTo>
                    <a:cubicBezTo>
                      <a:pt x="4256" y="5533"/>
                      <a:pt x="4256" y="5563"/>
                      <a:pt x="4287" y="5624"/>
                    </a:cubicBezTo>
                    <a:cubicBezTo>
                      <a:pt x="4287" y="5655"/>
                      <a:pt x="4256" y="5655"/>
                      <a:pt x="4256" y="5655"/>
                    </a:cubicBezTo>
                    <a:cubicBezTo>
                      <a:pt x="4226" y="5624"/>
                      <a:pt x="4226" y="5624"/>
                      <a:pt x="4256" y="5594"/>
                    </a:cubicBezTo>
                    <a:lnTo>
                      <a:pt x="4196" y="5594"/>
                    </a:lnTo>
                    <a:cubicBezTo>
                      <a:pt x="4196" y="5594"/>
                      <a:pt x="4135" y="5594"/>
                      <a:pt x="4135" y="5563"/>
                    </a:cubicBezTo>
                    <a:cubicBezTo>
                      <a:pt x="4122" y="5551"/>
                      <a:pt x="4110" y="5543"/>
                      <a:pt x="4104" y="5543"/>
                    </a:cubicBezTo>
                    <a:cubicBezTo>
                      <a:pt x="4095" y="5543"/>
                      <a:pt x="4099" y="5558"/>
                      <a:pt x="4135" y="5594"/>
                    </a:cubicBezTo>
                    <a:cubicBezTo>
                      <a:pt x="4135" y="5655"/>
                      <a:pt x="4135" y="5655"/>
                      <a:pt x="4104" y="5655"/>
                    </a:cubicBezTo>
                    <a:cubicBezTo>
                      <a:pt x="4089" y="5670"/>
                      <a:pt x="4082" y="5677"/>
                      <a:pt x="4074" y="5677"/>
                    </a:cubicBezTo>
                    <a:cubicBezTo>
                      <a:pt x="4066" y="5677"/>
                      <a:pt x="4059" y="5670"/>
                      <a:pt x="4044" y="5655"/>
                    </a:cubicBezTo>
                    <a:cubicBezTo>
                      <a:pt x="4044" y="5624"/>
                      <a:pt x="4044" y="5624"/>
                      <a:pt x="4013" y="5624"/>
                    </a:cubicBezTo>
                    <a:cubicBezTo>
                      <a:pt x="3952" y="5624"/>
                      <a:pt x="3922" y="5746"/>
                      <a:pt x="3922" y="5807"/>
                    </a:cubicBezTo>
                    <a:cubicBezTo>
                      <a:pt x="3922" y="5857"/>
                      <a:pt x="3922" y="5879"/>
                      <a:pt x="3917" y="5879"/>
                    </a:cubicBezTo>
                    <a:cubicBezTo>
                      <a:pt x="3913" y="5879"/>
                      <a:pt x="3905" y="5864"/>
                      <a:pt x="3892" y="5837"/>
                    </a:cubicBezTo>
                    <a:cubicBezTo>
                      <a:pt x="3892" y="5807"/>
                      <a:pt x="3884" y="5799"/>
                      <a:pt x="3873" y="5799"/>
                    </a:cubicBezTo>
                    <a:cubicBezTo>
                      <a:pt x="3861" y="5799"/>
                      <a:pt x="3846" y="5807"/>
                      <a:pt x="3831" y="5807"/>
                    </a:cubicBezTo>
                    <a:cubicBezTo>
                      <a:pt x="3831" y="5776"/>
                      <a:pt x="3861" y="5776"/>
                      <a:pt x="3892" y="5746"/>
                    </a:cubicBezTo>
                    <a:lnTo>
                      <a:pt x="3861" y="5715"/>
                    </a:lnTo>
                    <a:cubicBezTo>
                      <a:pt x="3848" y="5688"/>
                      <a:pt x="3840" y="5673"/>
                      <a:pt x="3833" y="5673"/>
                    </a:cubicBezTo>
                    <a:cubicBezTo>
                      <a:pt x="3825" y="5673"/>
                      <a:pt x="3817" y="5696"/>
                      <a:pt x="3800" y="5746"/>
                    </a:cubicBezTo>
                    <a:cubicBezTo>
                      <a:pt x="3800" y="5761"/>
                      <a:pt x="3800" y="5769"/>
                      <a:pt x="3797" y="5769"/>
                    </a:cubicBezTo>
                    <a:cubicBezTo>
                      <a:pt x="3793" y="5769"/>
                      <a:pt x="3785" y="5761"/>
                      <a:pt x="3770" y="5746"/>
                    </a:cubicBezTo>
                    <a:cubicBezTo>
                      <a:pt x="3749" y="5724"/>
                      <a:pt x="3742" y="5703"/>
                      <a:pt x="3740" y="5703"/>
                    </a:cubicBezTo>
                    <a:cubicBezTo>
                      <a:pt x="3740" y="5703"/>
                      <a:pt x="3740" y="5706"/>
                      <a:pt x="3740" y="5715"/>
                    </a:cubicBezTo>
                    <a:cubicBezTo>
                      <a:pt x="3740" y="5715"/>
                      <a:pt x="3679" y="5715"/>
                      <a:pt x="3679" y="5685"/>
                    </a:cubicBezTo>
                    <a:cubicBezTo>
                      <a:pt x="3618" y="5685"/>
                      <a:pt x="3618" y="5685"/>
                      <a:pt x="3618" y="5715"/>
                    </a:cubicBezTo>
                    <a:cubicBezTo>
                      <a:pt x="3618" y="5746"/>
                      <a:pt x="3588" y="5746"/>
                      <a:pt x="3588" y="5746"/>
                    </a:cubicBezTo>
                    <a:cubicBezTo>
                      <a:pt x="3557" y="5746"/>
                      <a:pt x="3527" y="5746"/>
                      <a:pt x="3527" y="5807"/>
                    </a:cubicBezTo>
                    <a:cubicBezTo>
                      <a:pt x="3557" y="5837"/>
                      <a:pt x="3527" y="5867"/>
                      <a:pt x="3496" y="5867"/>
                    </a:cubicBezTo>
                    <a:cubicBezTo>
                      <a:pt x="3471" y="5880"/>
                      <a:pt x="3457" y="5887"/>
                      <a:pt x="3448" y="5887"/>
                    </a:cubicBezTo>
                    <a:cubicBezTo>
                      <a:pt x="3436" y="5887"/>
                      <a:pt x="3436" y="5873"/>
                      <a:pt x="3436" y="5837"/>
                    </a:cubicBezTo>
                    <a:cubicBezTo>
                      <a:pt x="3436" y="5807"/>
                      <a:pt x="3405" y="5807"/>
                      <a:pt x="3375" y="5807"/>
                    </a:cubicBezTo>
                    <a:cubicBezTo>
                      <a:pt x="3375" y="5807"/>
                      <a:pt x="3375" y="5807"/>
                      <a:pt x="3345" y="5776"/>
                    </a:cubicBezTo>
                    <a:cubicBezTo>
                      <a:pt x="3336" y="5767"/>
                      <a:pt x="3329" y="5764"/>
                      <a:pt x="3325" y="5764"/>
                    </a:cubicBezTo>
                    <a:cubicBezTo>
                      <a:pt x="3314" y="5764"/>
                      <a:pt x="3314" y="5785"/>
                      <a:pt x="3314" y="5807"/>
                    </a:cubicBezTo>
                    <a:lnTo>
                      <a:pt x="3314" y="5867"/>
                    </a:lnTo>
                    <a:cubicBezTo>
                      <a:pt x="3314" y="5867"/>
                      <a:pt x="3284" y="5807"/>
                      <a:pt x="3284" y="5776"/>
                    </a:cubicBezTo>
                    <a:cubicBezTo>
                      <a:pt x="3269" y="5746"/>
                      <a:pt x="3261" y="5731"/>
                      <a:pt x="3257" y="5731"/>
                    </a:cubicBezTo>
                    <a:cubicBezTo>
                      <a:pt x="3253" y="5731"/>
                      <a:pt x="3253" y="5746"/>
                      <a:pt x="3253" y="5776"/>
                    </a:cubicBezTo>
                    <a:cubicBezTo>
                      <a:pt x="3253" y="5798"/>
                      <a:pt x="3253" y="5819"/>
                      <a:pt x="3232" y="5819"/>
                    </a:cubicBezTo>
                    <a:cubicBezTo>
                      <a:pt x="3223" y="5819"/>
                      <a:pt x="3210" y="5815"/>
                      <a:pt x="3193" y="5807"/>
                    </a:cubicBezTo>
                    <a:cubicBezTo>
                      <a:pt x="3162" y="5807"/>
                      <a:pt x="3132" y="5807"/>
                      <a:pt x="3132" y="5776"/>
                    </a:cubicBezTo>
                    <a:cubicBezTo>
                      <a:pt x="3117" y="5746"/>
                      <a:pt x="3109" y="5738"/>
                      <a:pt x="3105" y="5738"/>
                    </a:cubicBezTo>
                    <a:cubicBezTo>
                      <a:pt x="3101" y="5738"/>
                      <a:pt x="3101" y="5746"/>
                      <a:pt x="3101" y="5746"/>
                    </a:cubicBezTo>
                    <a:cubicBezTo>
                      <a:pt x="3089" y="5771"/>
                      <a:pt x="3076" y="5781"/>
                      <a:pt x="3061" y="5781"/>
                    </a:cubicBezTo>
                    <a:cubicBezTo>
                      <a:pt x="3040" y="5781"/>
                      <a:pt x="3015" y="5763"/>
                      <a:pt x="2980" y="5746"/>
                    </a:cubicBezTo>
                    <a:cubicBezTo>
                      <a:pt x="2930" y="5696"/>
                      <a:pt x="2916" y="5673"/>
                      <a:pt x="2909" y="5673"/>
                    </a:cubicBezTo>
                    <a:cubicBezTo>
                      <a:pt x="2904" y="5673"/>
                      <a:pt x="2902" y="5688"/>
                      <a:pt x="2889" y="5715"/>
                    </a:cubicBezTo>
                    <a:cubicBezTo>
                      <a:pt x="2889" y="5749"/>
                      <a:pt x="2889" y="5773"/>
                      <a:pt x="2884" y="5773"/>
                    </a:cubicBezTo>
                    <a:cubicBezTo>
                      <a:pt x="2879" y="5773"/>
                      <a:pt x="2872" y="5757"/>
                      <a:pt x="2858" y="5715"/>
                    </a:cubicBezTo>
                    <a:cubicBezTo>
                      <a:pt x="2858" y="5706"/>
                      <a:pt x="2856" y="5703"/>
                      <a:pt x="2851" y="5703"/>
                    </a:cubicBezTo>
                    <a:cubicBezTo>
                      <a:pt x="2840" y="5703"/>
                      <a:pt x="2819" y="5724"/>
                      <a:pt x="2797" y="5746"/>
                    </a:cubicBezTo>
                    <a:cubicBezTo>
                      <a:pt x="2767" y="5776"/>
                      <a:pt x="2737" y="5837"/>
                      <a:pt x="2737" y="5867"/>
                    </a:cubicBezTo>
                    <a:cubicBezTo>
                      <a:pt x="2737" y="5903"/>
                      <a:pt x="2737" y="5918"/>
                      <a:pt x="2724" y="5918"/>
                    </a:cubicBezTo>
                    <a:cubicBezTo>
                      <a:pt x="2716" y="5918"/>
                      <a:pt x="2701" y="5910"/>
                      <a:pt x="2676" y="5898"/>
                    </a:cubicBezTo>
                    <a:cubicBezTo>
                      <a:pt x="2676" y="5898"/>
                      <a:pt x="2645" y="5837"/>
                      <a:pt x="2676" y="5807"/>
                    </a:cubicBezTo>
                    <a:cubicBezTo>
                      <a:pt x="2676" y="5776"/>
                      <a:pt x="2706" y="5776"/>
                      <a:pt x="2706" y="5776"/>
                    </a:cubicBezTo>
                    <a:lnTo>
                      <a:pt x="2706" y="5807"/>
                    </a:lnTo>
                    <a:cubicBezTo>
                      <a:pt x="2706" y="5746"/>
                      <a:pt x="2737" y="5715"/>
                      <a:pt x="2676" y="5715"/>
                    </a:cubicBezTo>
                    <a:cubicBezTo>
                      <a:pt x="2676" y="5700"/>
                      <a:pt x="2668" y="5693"/>
                      <a:pt x="2661" y="5693"/>
                    </a:cubicBezTo>
                    <a:cubicBezTo>
                      <a:pt x="2653" y="5693"/>
                      <a:pt x="2645" y="5700"/>
                      <a:pt x="2645" y="5715"/>
                    </a:cubicBezTo>
                    <a:cubicBezTo>
                      <a:pt x="2645" y="5655"/>
                      <a:pt x="2615" y="5655"/>
                      <a:pt x="2554" y="5655"/>
                    </a:cubicBezTo>
                    <a:cubicBezTo>
                      <a:pt x="2524" y="5624"/>
                      <a:pt x="2463" y="5624"/>
                      <a:pt x="2463" y="5563"/>
                    </a:cubicBezTo>
                    <a:cubicBezTo>
                      <a:pt x="2433" y="5563"/>
                      <a:pt x="2402" y="5563"/>
                      <a:pt x="2402" y="5594"/>
                    </a:cubicBezTo>
                    <a:cubicBezTo>
                      <a:pt x="2384" y="5629"/>
                      <a:pt x="2377" y="5644"/>
                      <a:pt x="2374" y="5644"/>
                    </a:cubicBezTo>
                    <a:cubicBezTo>
                      <a:pt x="2372" y="5644"/>
                      <a:pt x="2372" y="5637"/>
                      <a:pt x="2372" y="5624"/>
                    </a:cubicBezTo>
                    <a:cubicBezTo>
                      <a:pt x="2372" y="5543"/>
                      <a:pt x="2202" y="5437"/>
                      <a:pt x="2144" y="5437"/>
                    </a:cubicBezTo>
                    <a:cubicBezTo>
                      <a:pt x="2137" y="5437"/>
                      <a:pt x="2132" y="5439"/>
                      <a:pt x="2129" y="5442"/>
                    </a:cubicBezTo>
                    <a:lnTo>
                      <a:pt x="2068" y="5442"/>
                    </a:lnTo>
                    <a:cubicBezTo>
                      <a:pt x="2068" y="5392"/>
                      <a:pt x="2007" y="5343"/>
                      <a:pt x="1968" y="5343"/>
                    </a:cubicBezTo>
                    <a:cubicBezTo>
                      <a:pt x="1960" y="5343"/>
                      <a:pt x="1952" y="5345"/>
                      <a:pt x="1946" y="5351"/>
                    </a:cubicBezTo>
                    <a:cubicBezTo>
                      <a:pt x="1946" y="5351"/>
                      <a:pt x="1916" y="5320"/>
                      <a:pt x="1886" y="5320"/>
                    </a:cubicBezTo>
                    <a:cubicBezTo>
                      <a:pt x="1855" y="5259"/>
                      <a:pt x="1855" y="5259"/>
                      <a:pt x="1825" y="5259"/>
                    </a:cubicBezTo>
                    <a:cubicBezTo>
                      <a:pt x="1814" y="5271"/>
                      <a:pt x="1802" y="5282"/>
                      <a:pt x="1794" y="5290"/>
                    </a:cubicBezTo>
                    <a:lnTo>
                      <a:pt x="1794" y="5290"/>
                    </a:lnTo>
                    <a:cubicBezTo>
                      <a:pt x="1794" y="5259"/>
                      <a:pt x="1764" y="5229"/>
                      <a:pt x="1703" y="5168"/>
                    </a:cubicBezTo>
                    <a:cubicBezTo>
                      <a:pt x="1673" y="5153"/>
                      <a:pt x="1658" y="5145"/>
                      <a:pt x="1650" y="5145"/>
                    </a:cubicBezTo>
                    <a:cubicBezTo>
                      <a:pt x="1642" y="5145"/>
                      <a:pt x="1642" y="5153"/>
                      <a:pt x="1642" y="5168"/>
                    </a:cubicBezTo>
                    <a:cubicBezTo>
                      <a:pt x="1551" y="5138"/>
                      <a:pt x="1582" y="5107"/>
                      <a:pt x="1612" y="5107"/>
                    </a:cubicBezTo>
                    <a:cubicBezTo>
                      <a:pt x="1645" y="5074"/>
                      <a:pt x="1651" y="5050"/>
                      <a:pt x="1635" y="5050"/>
                    </a:cubicBezTo>
                    <a:cubicBezTo>
                      <a:pt x="1621" y="5050"/>
                      <a:pt x="1592" y="5066"/>
                      <a:pt x="1551" y="5107"/>
                    </a:cubicBezTo>
                    <a:cubicBezTo>
                      <a:pt x="1533" y="5116"/>
                      <a:pt x="1518" y="5120"/>
                      <a:pt x="1506" y="5120"/>
                    </a:cubicBezTo>
                    <a:cubicBezTo>
                      <a:pt x="1478" y="5120"/>
                      <a:pt x="1469" y="5099"/>
                      <a:pt x="1490" y="5077"/>
                    </a:cubicBezTo>
                    <a:cubicBezTo>
                      <a:pt x="1501" y="5067"/>
                      <a:pt x="1507" y="5064"/>
                      <a:pt x="1513" y="5064"/>
                    </a:cubicBezTo>
                    <a:cubicBezTo>
                      <a:pt x="1524" y="5064"/>
                      <a:pt x="1531" y="5077"/>
                      <a:pt x="1551" y="5077"/>
                    </a:cubicBezTo>
                    <a:cubicBezTo>
                      <a:pt x="1551" y="5077"/>
                      <a:pt x="1551" y="5047"/>
                      <a:pt x="1582" y="5047"/>
                    </a:cubicBezTo>
                    <a:cubicBezTo>
                      <a:pt x="1582" y="5031"/>
                      <a:pt x="1582" y="5024"/>
                      <a:pt x="1574" y="5024"/>
                    </a:cubicBezTo>
                    <a:cubicBezTo>
                      <a:pt x="1566" y="5024"/>
                      <a:pt x="1551" y="5031"/>
                      <a:pt x="1521" y="5047"/>
                    </a:cubicBezTo>
                    <a:cubicBezTo>
                      <a:pt x="1521" y="5047"/>
                      <a:pt x="1521" y="5016"/>
                      <a:pt x="1490" y="5016"/>
                    </a:cubicBezTo>
                    <a:cubicBezTo>
                      <a:pt x="1430" y="5047"/>
                      <a:pt x="1430" y="5077"/>
                      <a:pt x="1399" y="5107"/>
                    </a:cubicBezTo>
                    <a:cubicBezTo>
                      <a:pt x="1399" y="5123"/>
                      <a:pt x="1399" y="5130"/>
                      <a:pt x="1395" y="5130"/>
                    </a:cubicBezTo>
                    <a:cubicBezTo>
                      <a:pt x="1392" y="5130"/>
                      <a:pt x="1384" y="5123"/>
                      <a:pt x="1369" y="5107"/>
                    </a:cubicBezTo>
                    <a:cubicBezTo>
                      <a:pt x="1369" y="5047"/>
                      <a:pt x="1399" y="5047"/>
                      <a:pt x="1430" y="5016"/>
                    </a:cubicBezTo>
                    <a:cubicBezTo>
                      <a:pt x="1430" y="5025"/>
                      <a:pt x="1432" y="5029"/>
                      <a:pt x="1437" y="5029"/>
                    </a:cubicBezTo>
                    <a:cubicBezTo>
                      <a:pt x="1447" y="5029"/>
                      <a:pt x="1469" y="5007"/>
                      <a:pt x="1490" y="4986"/>
                    </a:cubicBezTo>
                    <a:cubicBezTo>
                      <a:pt x="1506" y="4971"/>
                      <a:pt x="1483" y="4963"/>
                      <a:pt x="1449" y="4963"/>
                    </a:cubicBezTo>
                    <a:cubicBezTo>
                      <a:pt x="1414" y="4963"/>
                      <a:pt x="1369" y="4971"/>
                      <a:pt x="1338" y="4986"/>
                    </a:cubicBezTo>
                    <a:lnTo>
                      <a:pt x="1369" y="4955"/>
                    </a:lnTo>
                    <a:cubicBezTo>
                      <a:pt x="1399" y="4925"/>
                      <a:pt x="1369" y="4895"/>
                      <a:pt x="1338" y="4864"/>
                    </a:cubicBezTo>
                    <a:cubicBezTo>
                      <a:pt x="1308" y="4834"/>
                      <a:pt x="1308" y="4834"/>
                      <a:pt x="1278" y="4834"/>
                    </a:cubicBezTo>
                    <a:cubicBezTo>
                      <a:pt x="1256" y="4855"/>
                      <a:pt x="1235" y="4877"/>
                      <a:pt x="1224" y="4877"/>
                    </a:cubicBezTo>
                    <a:cubicBezTo>
                      <a:pt x="1219" y="4877"/>
                      <a:pt x="1217" y="4873"/>
                      <a:pt x="1217" y="4864"/>
                    </a:cubicBezTo>
                    <a:cubicBezTo>
                      <a:pt x="1217" y="4895"/>
                      <a:pt x="1186" y="4895"/>
                      <a:pt x="1156" y="4925"/>
                    </a:cubicBezTo>
                    <a:cubicBezTo>
                      <a:pt x="1156" y="4925"/>
                      <a:pt x="1156" y="4864"/>
                      <a:pt x="1186" y="4834"/>
                    </a:cubicBezTo>
                    <a:cubicBezTo>
                      <a:pt x="1217" y="4773"/>
                      <a:pt x="1217" y="4712"/>
                      <a:pt x="1156" y="4652"/>
                    </a:cubicBezTo>
                    <a:cubicBezTo>
                      <a:pt x="1126" y="4621"/>
                      <a:pt x="1095" y="4560"/>
                      <a:pt x="1126" y="4530"/>
                    </a:cubicBezTo>
                    <a:cubicBezTo>
                      <a:pt x="1104" y="4508"/>
                      <a:pt x="1098" y="4487"/>
                      <a:pt x="1085" y="4487"/>
                    </a:cubicBezTo>
                    <a:cubicBezTo>
                      <a:pt x="1080" y="4487"/>
                      <a:pt x="1074" y="4491"/>
                      <a:pt x="1065" y="4500"/>
                    </a:cubicBezTo>
                    <a:lnTo>
                      <a:pt x="1065" y="4469"/>
                    </a:lnTo>
                    <a:cubicBezTo>
                      <a:pt x="1065" y="4445"/>
                      <a:pt x="1065" y="4400"/>
                      <a:pt x="1049" y="4400"/>
                    </a:cubicBezTo>
                    <a:cubicBezTo>
                      <a:pt x="1045" y="4400"/>
                      <a:pt x="1040" y="4403"/>
                      <a:pt x="1034" y="4408"/>
                    </a:cubicBezTo>
                    <a:cubicBezTo>
                      <a:pt x="974" y="4408"/>
                      <a:pt x="1004" y="4378"/>
                      <a:pt x="1004" y="4348"/>
                    </a:cubicBezTo>
                    <a:cubicBezTo>
                      <a:pt x="1019" y="4317"/>
                      <a:pt x="1027" y="4302"/>
                      <a:pt x="1019" y="4302"/>
                    </a:cubicBezTo>
                    <a:cubicBezTo>
                      <a:pt x="1012" y="4302"/>
                      <a:pt x="989" y="4317"/>
                      <a:pt x="943" y="4348"/>
                    </a:cubicBezTo>
                    <a:cubicBezTo>
                      <a:pt x="913" y="4378"/>
                      <a:pt x="913" y="4408"/>
                      <a:pt x="913" y="4439"/>
                    </a:cubicBezTo>
                    <a:lnTo>
                      <a:pt x="943" y="4500"/>
                    </a:lnTo>
                    <a:lnTo>
                      <a:pt x="943" y="4500"/>
                    </a:lnTo>
                    <a:lnTo>
                      <a:pt x="882" y="4469"/>
                    </a:lnTo>
                    <a:cubicBezTo>
                      <a:pt x="882" y="4448"/>
                      <a:pt x="852" y="4426"/>
                      <a:pt x="824" y="4426"/>
                    </a:cubicBezTo>
                    <a:cubicBezTo>
                      <a:pt x="812" y="4426"/>
                      <a:pt x="800" y="4430"/>
                      <a:pt x="791" y="4439"/>
                    </a:cubicBezTo>
                    <a:lnTo>
                      <a:pt x="761" y="4439"/>
                    </a:lnTo>
                    <a:lnTo>
                      <a:pt x="822" y="4408"/>
                    </a:lnTo>
                    <a:cubicBezTo>
                      <a:pt x="852" y="4408"/>
                      <a:pt x="882" y="4378"/>
                      <a:pt x="913" y="4378"/>
                    </a:cubicBezTo>
                    <a:cubicBezTo>
                      <a:pt x="962" y="4328"/>
                      <a:pt x="972" y="4279"/>
                      <a:pt x="940" y="4279"/>
                    </a:cubicBezTo>
                    <a:cubicBezTo>
                      <a:pt x="933" y="4279"/>
                      <a:pt x="924" y="4281"/>
                      <a:pt x="913" y="4287"/>
                    </a:cubicBezTo>
                    <a:cubicBezTo>
                      <a:pt x="913" y="4256"/>
                      <a:pt x="913" y="4256"/>
                      <a:pt x="943" y="4226"/>
                    </a:cubicBezTo>
                    <a:cubicBezTo>
                      <a:pt x="964" y="4226"/>
                      <a:pt x="970" y="4212"/>
                      <a:pt x="946" y="4212"/>
                    </a:cubicBezTo>
                    <a:cubicBezTo>
                      <a:pt x="933" y="4212"/>
                      <a:pt x="913" y="4216"/>
                      <a:pt x="882" y="4226"/>
                    </a:cubicBezTo>
                    <a:cubicBezTo>
                      <a:pt x="822" y="4226"/>
                      <a:pt x="822" y="4196"/>
                      <a:pt x="852" y="4165"/>
                    </a:cubicBezTo>
                    <a:cubicBezTo>
                      <a:pt x="905" y="4113"/>
                      <a:pt x="889" y="4038"/>
                      <a:pt x="864" y="4038"/>
                    </a:cubicBezTo>
                    <a:cubicBezTo>
                      <a:pt x="860" y="4038"/>
                      <a:pt x="856" y="4039"/>
                      <a:pt x="852" y="4044"/>
                    </a:cubicBezTo>
                    <a:cubicBezTo>
                      <a:pt x="791" y="4044"/>
                      <a:pt x="761" y="4013"/>
                      <a:pt x="791" y="3983"/>
                    </a:cubicBezTo>
                    <a:cubicBezTo>
                      <a:pt x="822" y="3952"/>
                      <a:pt x="822" y="3922"/>
                      <a:pt x="791" y="3922"/>
                    </a:cubicBezTo>
                    <a:cubicBezTo>
                      <a:pt x="822" y="3892"/>
                      <a:pt x="822" y="3861"/>
                      <a:pt x="791" y="3861"/>
                    </a:cubicBezTo>
                    <a:cubicBezTo>
                      <a:pt x="791" y="3861"/>
                      <a:pt x="791" y="3848"/>
                      <a:pt x="782" y="3848"/>
                    </a:cubicBezTo>
                    <a:cubicBezTo>
                      <a:pt x="778" y="3848"/>
                      <a:pt x="771" y="3851"/>
                      <a:pt x="761" y="3861"/>
                    </a:cubicBezTo>
                    <a:lnTo>
                      <a:pt x="700" y="3861"/>
                    </a:lnTo>
                    <a:cubicBezTo>
                      <a:pt x="700" y="3861"/>
                      <a:pt x="670" y="3892"/>
                      <a:pt x="639" y="3892"/>
                    </a:cubicBezTo>
                    <a:cubicBezTo>
                      <a:pt x="609" y="3892"/>
                      <a:pt x="609" y="3800"/>
                      <a:pt x="700" y="3740"/>
                    </a:cubicBezTo>
                    <a:lnTo>
                      <a:pt x="761" y="3709"/>
                    </a:lnTo>
                    <a:lnTo>
                      <a:pt x="700" y="3709"/>
                    </a:lnTo>
                    <a:cubicBezTo>
                      <a:pt x="700" y="3679"/>
                      <a:pt x="670" y="3679"/>
                      <a:pt x="700" y="3679"/>
                    </a:cubicBezTo>
                    <a:cubicBezTo>
                      <a:pt x="761" y="3648"/>
                      <a:pt x="761" y="3648"/>
                      <a:pt x="730" y="3648"/>
                    </a:cubicBezTo>
                    <a:cubicBezTo>
                      <a:pt x="730" y="3648"/>
                      <a:pt x="730" y="3618"/>
                      <a:pt x="700" y="3618"/>
                    </a:cubicBezTo>
                    <a:cubicBezTo>
                      <a:pt x="670" y="3633"/>
                      <a:pt x="654" y="3641"/>
                      <a:pt x="651" y="3641"/>
                    </a:cubicBezTo>
                    <a:cubicBezTo>
                      <a:pt x="647" y="3641"/>
                      <a:pt x="654" y="3633"/>
                      <a:pt x="670" y="3618"/>
                    </a:cubicBezTo>
                    <a:cubicBezTo>
                      <a:pt x="730" y="3588"/>
                      <a:pt x="730" y="3557"/>
                      <a:pt x="670" y="3557"/>
                    </a:cubicBezTo>
                    <a:cubicBezTo>
                      <a:pt x="609" y="3557"/>
                      <a:pt x="609" y="3557"/>
                      <a:pt x="670" y="3527"/>
                    </a:cubicBezTo>
                    <a:cubicBezTo>
                      <a:pt x="700" y="3527"/>
                      <a:pt x="730" y="3496"/>
                      <a:pt x="730" y="3496"/>
                    </a:cubicBezTo>
                    <a:lnTo>
                      <a:pt x="700" y="3496"/>
                    </a:lnTo>
                    <a:cubicBezTo>
                      <a:pt x="609" y="3496"/>
                      <a:pt x="609" y="3466"/>
                      <a:pt x="639" y="3466"/>
                    </a:cubicBezTo>
                    <a:cubicBezTo>
                      <a:pt x="670" y="3436"/>
                      <a:pt x="670" y="3436"/>
                      <a:pt x="639" y="3405"/>
                    </a:cubicBezTo>
                    <a:cubicBezTo>
                      <a:pt x="639" y="3345"/>
                      <a:pt x="639" y="3345"/>
                      <a:pt x="670" y="3314"/>
                    </a:cubicBezTo>
                    <a:cubicBezTo>
                      <a:pt x="639" y="3284"/>
                      <a:pt x="639" y="3284"/>
                      <a:pt x="670" y="3253"/>
                    </a:cubicBezTo>
                    <a:cubicBezTo>
                      <a:pt x="700" y="3223"/>
                      <a:pt x="700" y="3223"/>
                      <a:pt x="670" y="3223"/>
                    </a:cubicBezTo>
                    <a:lnTo>
                      <a:pt x="579" y="3223"/>
                    </a:lnTo>
                    <a:cubicBezTo>
                      <a:pt x="579" y="3253"/>
                      <a:pt x="579" y="3253"/>
                      <a:pt x="548" y="3253"/>
                    </a:cubicBezTo>
                    <a:lnTo>
                      <a:pt x="548" y="3223"/>
                    </a:lnTo>
                    <a:cubicBezTo>
                      <a:pt x="548" y="3193"/>
                      <a:pt x="548" y="3162"/>
                      <a:pt x="487" y="3132"/>
                    </a:cubicBezTo>
                    <a:cubicBezTo>
                      <a:pt x="487" y="3117"/>
                      <a:pt x="472" y="3109"/>
                      <a:pt x="461" y="3109"/>
                    </a:cubicBezTo>
                    <a:cubicBezTo>
                      <a:pt x="449" y="3109"/>
                      <a:pt x="442" y="3117"/>
                      <a:pt x="457" y="3132"/>
                    </a:cubicBezTo>
                    <a:lnTo>
                      <a:pt x="427" y="3162"/>
                    </a:lnTo>
                    <a:cubicBezTo>
                      <a:pt x="305" y="3162"/>
                      <a:pt x="305" y="3223"/>
                      <a:pt x="427" y="3223"/>
                    </a:cubicBezTo>
                    <a:cubicBezTo>
                      <a:pt x="472" y="3208"/>
                      <a:pt x="495" y="3200"/>
                      <a:pt x="499" y="3200"/>
                    </a:cubicBezTo>
                    <a:cubicBezTo>
                      <a:pt x="503" y="3200"/>
                      <a:pt x="487" y="3208"/>
                      <a:pt x="457" y="3223"/>
                    </a:cubicBezTo>
                    <a:cubicBezTo>
                      <a:pt x="396" y="3223"/>
                      <a:pt x="396" y="3253"/>
                      <a:pt x="396" y="3284"/>
                    </a:cubicBezTo>
                    <a:lnTo>
                      <a:pt x="366" y="3284"/>
                    </a:lnTo>
                    <a:cubicBezTo>
                      <a:pt x="305" y="3284"/>
                      <a:pt x="275" y="3314"/>
                      <a:pt x="275" y="3345"/>
                    </a:cubicBezTo>
                    <a:cubicBezTo>
                      <a:pt x="275" y="3375"/>
                      <a:pt x="275" y="3375"/>
                      <a:pt x="335" y="3375"/>
                    </a:cubicBezTo>
                    <a:cubicBezTo>
                      <a:pt x="344" y="3366"/>
                      <a:pt x="351" y="3362"/>
                      <a:pt x="353" y="3362"/>
                    </a:cubicBezTo>
                    <a:cubicBezTo>
                      <a:pt x="361" y="3362"/>
                      <a:pt x="348" y="3384"/>
                      <a:pt x="305" y="3405"/>
                    </a:cubicBezTo>
                    <a:cubicBezTo>
                      <a:pt x="275" y="3436"/>
                      <a:pt x="275" y="3436"/>
                      <a:pt x="335" y="3436"/>
                    </a:cubicBezTo>
                    <a:cubicBezTo>
                      <a:pt x="396" y="3436"/>
                      <a:pt x="396" y="3466"/>
                      <a:pt x="335" y="3496"/>
                    </a:cubicBezTo>
                    <a:lnTo>
                      <a:pt x="335" y="3557"/>
                    </a:lnTo>
                    <a:lnTo>
                      <a:pt x="396" y="3557"/>
                    </a:lnTo>
                    <a:cubicBezTo>
                      <a:pt x="487" y="3557"/>
                      <a:pt x="487" y="3557"/>
                      <a:pt x="457" y="3588"/>
                    </a:cubicBezTo>
                    <a:cubicBezTo>
                      <a:pt x="427" y="3588"/>
                      <a:pt x="366" y="3618"/>
                      <a:pt x="366" y="3618"/>
                    </a:cubicBezTo>
                    <a:cubicBezTo>
                      <a:pt x="335" y="3618"/>
                      <a:pt x="335" y="3648"/>
                      <a:pt x="366" y="3648"/>
                    </a:cubicBezTo>
                    <a:cubicBezTo>
                      <a:pt x="366" y="3673"/>
                      <a:pt x="366" y="3718"/>
                      <a:pt x="382" y="3718"/>
                    </a:cubicBezTo>
                    <a:cubicBezTo>
                      <a:pt x="386" y="3718"/>
                      <a:pt x="390" y="3715"/>
                      <a:pt x="396" y="3709"/>
                    </a:cubicBezTo>
                    <a:lnTo>
                      <a:pt x="396" y="3709"/>
                    </a:lnTo>
                    <a:lnTo>
                      <a:pt x="366" y="3740"/>
                    </a:lnTo>
                    <a:cubicBezTo>
                      <a:pt x="366" y="3740"/>
                      <a:pt x="366" y="3770"/>
                      <a:pt x="335" y="3831"/>
                    </a:cubicBezTo>
                    <a:cubicBezTo>
                      <a:pt x="335" y="3849"/>
                      <a:pt x="369" y="3879"/>
                      <a:pt x="402" y="3879"/>
                    </a:cubicBezTo>
                    <a:cubicBezTo>
                      <a:pt x="424" y="3879"/>
                      <a:pt x="445" y="3867"/>
                      <a:pt x="457" y="3831"/>
                    </a:cubicBezTo>
                    <a:lnTo>
                      <a:pt x="457" y="3861"/>
                    </a:lnTo>
                    <a:cubicBezTo>
                      <a:pt x="457" y="3871"/>
                      <a:pt x="464" y="3875"/>
                      <a:pt x="473" y="3875"/>
                    </a:cubicBezTo>
                    <a:cubicBezTo>
                      <a:pt x="491" y="3875"/>
                      <a:pt x="518" y="3861"/>
                      <a:pt x="518" y="3861"/>
                    </a:cubicBezTo>
                    <a:cubicBezTo>
                      <a:pt x="548" y="3861"/>
                      <a:pt x="548" y="3892"/>
                      <a:pt x="548" y="3922"/>
                    </a:cubicBezTo>
                    <a:lnTo>
                      <a:pt x="487" y="3922"/>
                    </a:lnTo>
                    <a:cubicBezTo>
                      <a:pt x="366" y="3922"/>
                      <a:pt x="366" y="3983"/>
                      <a:pt x="457" y="3983"/>
                    </a:cubicBezTo>
                    <a:lnTo>
                      <a:pt x="427" y="3983"/>
                    </a:lnTo>
                    <a:cubicBezTo>
                      <a:pt x="396" y="3983"/>
                      <a:pt x="396" y="4013"/>
                      <a:pt x="457" y="4044"/>
                    </a:cubicBezTo>
                    <a:cubicBezTo>
                      <a:pt x="457" y="4074"/>
                      <a:pt x="518" y="4074"/>
                      <a:pt x="548" y="4074"/>
                    </a:cubicBezTo>
                    <a:cubicBezTo>
                      <a:pt x="558" y="4064"/>
                      <a:pt x="565" y="4060"/>
                      <a:pt x="569" y="4060"/>
                    </a:cubicBezTo>
                    <a:cubicBezTo>
                      <a:pt x="579" y="4060"/>
                      <a:pt x="579" y="4074"/>
                      <a:pt x="579" y="4074"/>
                    </a:cubicBezTo>
                    <a:cubicBezTo>
                      <a:pt x="609" y="4104"/>
                      <a:pt x="609" y="4104"/>
                      <a:pt x="579" y="4104"/>
                    </a:cubicBezTo>
                    <a:cubicBezTo>
                      <a:pt x="487" y="4135"/>
                      <a:pt x="518" y="4165"/>
                      <a:pt x="579" y="4165"/>
                    </a:cubicBezTo>
                    <a:lnTo>
                      <a:pt x="548" y="4165"/>
                    </a:lnTo>
                    <a:cubicBezTo>
                      <a:pt x="518" y="4196"/>
                      <a:pt x="487" y="4226"/>
                      <a:pt x="579" y="4317"/>
                    </a:cubicBezTo>
                    <a:cubicBezTo>
                      <a:pt x="609" y="4408"/>
                      <a:pt x="639" y="4469"/>
                      <a:pt x="609" y="4469"/>
                    </a:cubicBezTo>
                    <a:cubicBezTo>
                      <a:pt x="579" y="4500"/>
                      <a:pt x="670" y="4530"/>
                      <a:pt x="761" y="4530"/>
                    </a:cubicBezTo>
                    <a:cubicBezTo>
                      <a:pt x="730" y="4560"/>
                      <a:pt x="730" y="4591"/>
                      <a:pt x="761" y="4621"/>
                    </a:cubicBezTo>
                    <a:cubicBezTo>
                      <a:pt x="791" y="4682"/>
                      <a:pt x="791" y="4682"/>
                      <a:pt x="761" y="4682"/>
                    </a:cubicBezTo>
                    <a:cubicBezTo>
                      <a:pt x="700" y="4712"/>
                      <a:pt x="700" y="4712"/>
                      <a:pt x="791" y="4712"/>
                    </a:cubicBezTo>
                    <a:cubicBezTo>
                      <a:pt x="800" y="4708"/>
                      <a:pt x="807" y="4706"/>
                      <a:pt x="813" y="4706"/>
                    </a:cubicBezTo>
                    <a:cubicBezTo>
                      <a:pt x="851" y="4706"/>
                      <a:pt x="844" y="4777"/>
                      <a:pt x="791" y="4803"/>
                    </a:cubicBezTo>
                    <a:cubicBezTo>
                      <a:pt x="761" y="4834"/>
                      <a:pt x="791" y="4834"/>
                      <a:pt x="822" y="4895"/>
                    </a:cubicBezTo>
                    <a:cubicBezTo>
                      <a:pt x="852" y="4895"/>
                      <a:pt x="882" y="4925"/>
                      <a:pt x="913" y="4955"/>
                    </a:cubicBezTo>
                    <a:cubicBezTo>
                      <a:pt x="928" y="4986"/>
                      <a:pt x="936" y="5001"/>
                      <a:pt x="947" y="5001"/>
                    </a:cubicBezTo>
                    <a:cubicBezTo>
                      <a:pt x="958" y="5001"/>
                      <a:pt x="974" y="4986"/>
                      <a:pt x="1004" y="4955"/>
                    </a:cubicBezTo>
                    <a:cubicBezTo>
                      <a:pt x="1022" y="4947"/>
                      <a:pt x="1034" y="4943"/>
                      <a:pt x="1044" y="4943"/>
                    </a:cubicBezTo>
                    <a:cubicBezTo>
                      <a:pt x="1067" y="4943"/>
                      <a:pt x="1074" y="4964"/>
                      <a:pt x="1095" y="4986"/>
                    </a:cubicBezTo>
                    <a:cubicBezTo>
                      <a:pt x="1095" y="4986"/>
                      <a:pt x="1126" y="5016"/>
                      <a:pt x="1095" y="5047"/>
                    </a:cubicBezTo>
                    <a:cubicBezTo>
                      <a:pt x="1095" y="5047"/>
                      <a:pt x="1095" y="5077"/>
                      <a:pt x="1095" y="5077"/>
                    </a:cubicBezTo>
                    <a:cubicBezTo>
                      <a:pt x="1126" y="5107"/>
                      <a:pt x="1126" y="5138"/>
                      <a:pt x="1095" y="5138"/>
                    </a:cubicBezTo>
                    <a:cubicBezTo>
                      <a:pt x="1095" y="5138"/>
                      <a:pt x="1095" y="5199"/>
                      <a:pt x="1126" y="5229"/>
                    </a:cubicBezTo>
                    <a:cubicBezTo>
                      <a:pt x="1156" y="5259"/>
                      <a:pt x="1186" y="5290"/>
                      <a:pt x="1156" y="5320"/>
                    </a:cubicBezTo>
                    <a:cubicBezTo>
                      <a:pt x="1186" y="5320"/>
                      <a:pt x="1186" y="5320"/>
                      <a:pt x="1186" y="5290"/>
                    </a:cubicBezTo>
                    <a:cubicBezTo>
                      <a:pt x="1199" y="5290"/>
                      <a:pt x="1216" y="5285"/>
                      <a:pt x="1234" y="5285"/>
                    </a:cubicBezTo>
                    <a:cubicBezTo>
                      <a:pt x="1261" y="5285"/>
                      <a:pt x="1290" y="5296"/>
                      <a:pt x="1308" y="5351"/>
                    </a:cubicBezTo>
                    <a:cubicBezTo>
                      <a:pt x="1333" y="5375"/>
                      <a:pt x="1377" y="5420"/>
                      <a:pt x="1393" y="5420"/>
                    </a:cubicBezTo>
                    <a:cubicBezTo>
                      <a:pt x="1397" y="5420"/>
                      <a:pt x="1399" y="5417"/>
                      <a:pt x="1399" y="5411"/>
                    </a:cubicBezTo>
                    <a:cubicBezTo>
                      <a:pt x="1430" y="5411"/>
                      <a:pt x="1430" y="5411"/>
                      <a:pt x="1399" y="5442"/>
                    </a:cubicBezTo>
                    <a:cubicBezTo>
                      <a:pt x="1377" y="5486"/>
                      <a:pt x="1387" y="5515"/>
                      <a:pt x="1430" y="5515"/>
                    </a:cubicBezTo>
                    <a:cubicBezTo>
                      <a:pt x="1446" y="5515"/>
                      <a:pt x="1466" y="5511"/>
                      <a:pt x="1490" y="5503"/>
                    </a:cubicBezTo>
                    <a:cubicBezTo>
                      <a:pt x="1490" y="5494"/>
                      <a:pt x="1493" y="5490"/>
                      <a:pt x="1497" y="5490"/>
                    </a:cubicBezTo>
                    <a:cubicBezTo>
                      <a:pt x="1506" y="5490"/>
                      <a:pt x="1521" y="5511"/>
                      <a:pt x="1521" y="5533"/>
                    </a:cubicBezTo>
                    <a:lnTo>
                      <a:pt x="1582" y="5533"/>
                    </a:lnTo>
                    <a:cubicBezTo>
                      <a:pt x="1594" y="5520"/>
                      <a:pt x="1602" y="5513"/>
                      <a:pt x="1606" y="5513"/>
                    </a:cubicBezTo>
                    <a:cubicBezTo>
                      <a:pt x="1612" y="5513"/>
                      <a:pt x="1612" y="5528"/>
                      <a:pt x="1612" y="5563"/>
                    </a:cubicBezTo>
                    <a:cubicBezTo>
                      <a:pt x="1612" y="5594"/>
                      <a:pt x="1612" y="5624"/>
                      <a:pt x="1642" y="5624"/>
                    </a:cubicBezTo>
                    <a:cubicBezTo>
                      <a:pt x="1703" y="5624"/>
                      <a:pt x="1916" y="5746"/>
                      <a:pt x="1916" y="5807"/>
                    </a:cubicBezTo>
                    <a:cubicBezTo>
                      <a:pt x="1946" y="5776"/>
                      <a:pt x="1946" y="5776"/>
                      <a:pt x="1977" y="5776"/>
                    </a:cubicBezTo>
                    <a:cubicBezTo>
                      <a:pt x="1963" y="5817"/>
                      <a:pt x="1962" y="5834"/>
                      <a:pt x="1967" y="5834"/>
                    </a:cubicBezTo>
                    <a:cubicBezTo>
                      <a:pt x="1974" y="5834"/>
                      <a:pt x="1990" y="5810"/>
                      <a:pt x="2007" y="5776"/>
                    </a:cubicBezTo>
                    <a:lnTo>
                      <a:pt x="1977" y="5746"/>
                    </a:lnTo>
                    <a:cubicBezTo>
                      <a:pt x="1987" y="5724"/>
                      <a:pt x="2002" y="5714"/>
                      <a:pt x="2015" y="5714"/>
                    </a:cubicBezTo>
                    <a:cubicBezTo>
                      <a:pt x="2039" y="5714"/>
                      <a:pt x="2057" y="5748"/>
                      <a:pt x="2037" y="5807"/>
                    </a:cubicBezTo>
                    <a:cubicBezTo>
                      <a:pt x="2021" y="5857"/>
                      <a:pt x="2013" y="5879"/>
                      <a:pt x="2020" y="5879"/>
                    </a:cubicBezTo>
                    <a:cubicBezTo>
                      <a:pt x="2026" y="5879"/>
                      <a:pt x="2041" y="5864"/>
                      <a:pt x="2068" y="5837"/>
                    </a:cubicBezTo>
                    <a:cubicBezTo>
                      <a:pt x="2091" y="5814"/>
                      <a:pt x="2105" y="5804"/>
                      <a:pt x="2114" y="5804"/>
                    </a:cubicBezTo>
                    <a:cubicBezTo>
                      <a:pt x="2129" y="5804"/>
                      <a:pt x="2129" y="5830"/>
                      <a:pt x="2129" y="5867"/>
                    </a:cubicBezTo>
                    <a:cubicBezTo>
                      <a:pt x="2113" y="5898"/>
                      <a:pt x="2106" y="5913"/>
                      <a:pt x="2110" y="5913"/>
                    </a:cubicBezTo>
                    <a:cubicBezTo>
                      <a:pt x="2113" y="5913"/>
                      <a:pt x="2129" y="5898"/>
                      <a:pt x="2159" y="5867"/>
                    </a:cubicBezTo>
                    <a:cubicBezTo>
                      <a:pt x="2205" y="5822"/>
                      <a:pt x="2243" y="5791"/>
                      <a:pt x="2265" y="5791"/>
                    </a:cubicBezTo>
                    <a:cubicBezTo>
                      <a:pt x="2288" y="5791"/>
                      <a:pt x="2296" y="5822"/>
                      <a:pt x="2281" y="5898"/>
                    </a:cubicBezTo>
                    <a:cubicBezTo>
                      <a:pt x="2250" y="5959"/>
                      <a:pt x="2250" y="5989"/>
                      <a:pt x="2281" y="5989"/>
                    </a:cubicBezTo>
                    <a:cubicBezTo>
                      <a:pt x="2281" y="5989"/>
                      <a:pt x="2311" y="5959"/>
                      <a:pt x="2311" y="5928"/>
                    </a:cubicBezTo>
                    <a:cubicBezTo>
                      <a:pt x="2311" y="5901"/>
                      <a:pt x="2317" y="5886"/>
                      <a:pt x="2327" y="5886"/>
                    </a:cubicBezTo>
                    <a:cubicBezTo>
                      <a:pt x="2338" y="5886"/>
                      <a:pt x="2355" y="5908"/>
                      <a:pt x="2372" y="5959"/>
                    </a:cubicBezTo>
                    <a:cubicBezTo>
                      <a:pt x="2392" y="6040"/>
                      <a:pt x="2412" y="6080"/>
                      <a:pt x="2451" y="6080"/>
                    </a:cubicBezTo>
                    <a:cubicBezTo>
                      <a:pt x="2470" y="6080"/>
                      <a:pt x="2493" y="6070"/>
                      <a:pt x="2524" y="6050"/>
                    </a:cubicBezTo>
                    <a:cubicBezTo>
                      <a:pt x="2562" y="6037"/>
                      <a:pt x="2594" y="6030"/>
                      <a:pt x="2615" y="6030"/>
                    </a:cubicBezTo>
                    <a:cubicBezTo>
                      <a:pt x="2645" y="6030"/>
                      <a:pt x="2651" y="6044"/>
                      <a:pt x="2615" y="6080"/>
                    </a:cubicBezTo>
                    <a:cubicBezTo>
                      <a:pt x="2554" y="6111"/>
                      <a:pt x="2554" y="6111"/>
                      <a:pt x="2585" y="6111"/>
                    </a:cubicBezTo>
                    <a:cubicBezTo>
                      <a:pt x="2645" y="6111"/>
                      <a:pt x="2676" y="6141"/>
                      <a:pt x="2706" y="6141"/>
                    </a:cubicBezTo>
                    <a:cubicBezTo>
                      <a:pt x="2737" y="6141"/>
                      <a:pt x="2767" y="6111"/>
                      <a:pt x="2767" y="6080"/>
                    </a:cubicBezTo>
                    <a:cubicBezTo>
                      <a:pt x="2767" y="6123"/>
                      <a:pt x="2797" y="6166"/>
                      <a:pt x="2826" y="6166"/>
                    </a:cubicBezTo>
                    <a:cubicBezTo>
                      <a:pt x="2838" y="6166"/>
                      <a:pt x="2849" y="6159"/>
                      <a:pt x="2858" y="6141"/>
                    </a:cubicBezTo>
                    <a:lnTo>
                      <a:pt x="2919" y="6141"/>
                    </a:lnTo>
                    <a:cubicBezTo>
                      <a:pt x="2949" y="6141"/>
                      <a:pt x="2949" y="6141"/>
                      <a:pt x="2980" y="6111"/>
                    </a:cubicBezTo>
                    <a:cubicBezTo>
                      <a:pt x="2980" y="6102"/>
                      <a:pt x="2982" y="6098"/>
                      <a:pt x="2987" y="6098"/>
                    </a:cubicBezTo>
                    <a:cubicBezTo>
                      <a:pt x="2998" y="6098"/>
                      <a:pt x="3019" y="6119"/>
                      <a:pt x="3041" y="6141"/>
                    </a:cubicBezTo>
                    <a:cubicBezTo>
                      <a:pt x="3041" y="6185"/>
                      <a:pt x="3057" y="6214"/>
                      <a:pt x="3066" y="6214"/>
                    </a:cubicBezTo>
                    <a:cubicBezTo>
                      <a:pt x="3069" y="6214"/>
                      <a:pt x="3071" y="6210"/>
                      <a:pt x="3071" y="6202"/>
                    </a:cubicBezTo>
                    <a:cubicBezTo>
                      <a:pt x="3071" y="6171"/>
                      <a:pt x="3132" y="6141"/>
                      <a:pt x="3162" y="6111"/>
                    </a:cubicBezTo>
                    <a:cubicBezTo>
                      <a:pt x="3162" y="6092"/>
                      <a:pt x="3165" y="6084"/>
                      <a:pt x="3168" y="6084"/>
                    </a:cubicBezTo>
                    <a:cubicBezTo>
                      <a:pt x="3175" y="6084"/>
                      <a:pt x="3183" y="6120"/>
                      <a:pt x="3162" y="6141"/>
                    </a:cubicBezTo>
                    <a:cubicBezTo>
                      <a:pt x="3162" y="6171"/>
                      <a:pt x="3162" y="6171"/>
                      <a:pt x="3223" y="6202"/>
                    </a:cubicBezTo>
                    <a:cubicBezTo>
                      <a:pt x="3223" y="6202"/>
                      <a:pt x="3284" y="6202"/>
                      <a:pt x="3284" y="6171"/>
                    </a:cubicBezTo>
                    <a:cubicBezTo>
                      <a:pt x="3284" y="6156"/>
                      <a:pt x="3314" y="6149"/>
                      <a:pt x="3348" y="6149"/>
                    </a:cubicBezTo>
                    <a:cubicBezTo>
                      <a:pt x="3383" y="6149"/>
                      <a:pt x="3421" y="6156"/>
                      <a:pt x="3436" y="6171"/>
                    </a:cubicBezTo>
                    <a:lnTo>
                      <a:pt x="3496" y="6171"/>
                    </a:lnTo>
                    <a:cubicBezTo>
                      <a:pt x="3496" y="6171"/>
                      <a:pt x="3527" y="6141"/>
                      <a:pt x="3557" y="6141"/>
                    </a:cubicBezTo>
                    <a:cubicBezTo>
                      <a:pt x="3557" y="6141"/>
                      <a:pt x="3557" y="6141"/>
                      <a:pt x="3588" y="6111"/>
                    </a:cubicBezTo>
                    <a:cubicBezTo>
                      <a:pt x="3618" y="6111"/>
                      <a:pt x="3648" y="6111"/>
                      <a:pt x="3648" y="6141"/>
                    </a:cubicBezTo>
                    <a:cubicBezTo>
                      <a:pt x="3648" y="6110"/>
                      <a:pt x="3648" y="6090"/>
                      <a:pt x="3650" y="6080"/>
                    </a:cubicBezTo>
                    <a:lnTo>
                      <a:pt x="3650" y="6080"/>
                    </a:lnTo>
                    <a:cubicBezTo>
                      <a:pt x="3649" y="6080"/>
                      <a:pt x="3649" y="6080"/>
                      <a:pt x="3648" y="6080"/>
                    </a:cubicBezTo>
                    <a:cubicBezTo>
                      <a:pt x="3648" y="6080"/>
                      <a:pt x="3618" y="6050"/>
                      <a:pt x="3618" y="6050"/>
                    </a:cubicBezTo>
                    <a:cubicBezTo>
                      <a:pt x="3618" y="6019"/>
                      <a:pt x="3648" y="6019"/>
                      <a:pt x="3648" y="6019"/>
                    </a:cubicBezTo>
                    <a:cubicBezTo>
                      <a:pt x="3648" y="6019"/>
                      <a:pt x="3679" y="6019"/>
                      <a:pt x="3679" y="6050"/>
                    </a:cubicBezTo>
                    <a:cubicBezTo>
                      <a:pt x="3679" y="6050"/>
                      <a:pt x="3679" y="6074"/>
                      <a:pt x="3657" y="6079"/>
                    </a:cubicBezTo>
                    <a:lnTo>
                      <a:pt x="3657" y="6079"/>
                    </a:lnTo>
                    <a:cubicBezTo>
                      <a:pt x="3655" y="6075"/>
                      <a:pt x="3653" y="6073"/>
                      <a:pt x="3652" y="6073"/>
                    </a:cubicBezTo>
                    <a:cubicBezTo>
                      <a:pt x="3651" y="6073"/>
                      <a:pt x="3650" y="6075"/>
                      <a:pt x="3650" y="6080"/>
                    </a:cubicBezTo>
                    <a:lnTo>
                      <a:pt x="3650" y="6080"/>
                    </a:lnTo>
                    <a:cubicBezTo>
                      <a:pt x="3652" y="6080"/>
                      <a:pt x="3655" y="6080"/>
                      <a:pt x="3657" y="6079"/>
                    </a:cubicBezTo>
                    <a:lnTo>
                      <a:pt x="3657" y="6079"/>
                    </a:lnTo>
                    <a:cubicBezTo>
                      <a:pt x="3662" y="6089"/>
                      <a:pt x="3668" y="6110"/>
                      <a:pt x="3679" y="6141"/>
                    </a:cubicBezTo>
                    <a:cubicBezTo>
                      <a:pt x="3679" y="6171"/>
                      <a:pt x="3679" y="6186"/>
                      <a:pt x="3683" y="6186"/>
                    </a:cubicBezTo>
                    <a:cubicBezTo>
                      <a:pt x="3686" y="6186"/>
                      <a:pt x="3694" y="6171"/>
                      <a:pt x="3709" y="6141"/>
                    </a:cubicBezTo>
                    <a:cubicBezTo>
                      <a:pt x="3709" y="6105"/>
                      <a:pt x="3709" y="6091"/>
                      <a:pt x="3715" y="6091"/>
                    </a:cubicBezTo>
                    <a:cubicBezTo>
                      <a:pt x="3720" y="6091"/>
                      <a:pt x="3727" y="6098"/>
                      <a:pt x="3740" y="6111"/>
                    </a:cubicBezTo>
                    <a:cubicBezTo>
                      <a:pt x="3740" y="6126"/>
                      <a:pt x="3747" y="6133"/>
                      <a:pt x="3755" y="6133"/>
                    </a:cubicBezTo>
                    <a:cubicBezTo>
                      <a:pt x="3762" y="6133"/>
                      <a:pt x="3770" y="6126"/>
                      <a:pt x="3770" y="6111"/>
                    </a:cubicBezTo>
                    <a:cubicBezTo>
                      <a:pt x="3789" y="6072"/>
                      <a:pt x="3809" y="6034"/>
                      <a:pt x="3828" y="6034"/>
                    </a:cubicBezTo>
                    <a:cubicBezTo>
                      <a:pt x="3839" y="6034"/>
                      <a:pt x="3850" y="6047"/>
                      <a:pt x="3861" y="6080"/>
                    </a:cubicBezTo>
                    <a:cubicBezTo>
                      <a:pt x="3861" y="6080"/>
                      <a:pt x="3892" y="6080"/>
                      <a:pt x="3892" y="6019"/>
                    </a:cubicBezTo>
                    <a:cubicBezTo>
                      <a:pt x="3892" y="5989"/>
                      <a:pt x="3892" y="5974"/>
                      <a:pt x="3895" y="5974"/>
                    </a:cubicBezTo>
                    <a:cubicBezTo>
                      <a:pt x="3899" y="5974"/>
                      <a:pt x="3907" y="5989"/>
                      <a:pt x="3922" y="6019"/>
                    </a:cubicBezTo>
                    <a:cubicBezTo>
                      <a:pt x="3937" y="6050"/>
                      <a:pt x="3952" y="6065"/>
                      <a:pt x="3964" y="6065"/>
                    </a:cubicBezTo>
                    <a:cubicBezTo>
                      <a:pt x="3975" y="6065"/>
                      <a:pt x="3983" y="6050"/>
                      <a:pt x="3983" y="6019"/>
                    </a:cubicBezTo>
                    <a:cubicBezTo>
                      <a:pt x="3983" y="6019"/>
                      <a:pt x="3983" y="6006"/>
                      <a:pt x="3992" y="6006"/>
                    </a:cubicBezTo>
                    <a:cubicBezTo>
                      <a:pt x="3996" y="6006"/>
                      <a:pt x="4003" y="6009"/>
                      <a:pt x="4013" y="6019"/>
                    </a:cubicBezTo>
                    <a:cubicBezTo>
                      <a:pt x="4074" y="6019"/>
                      <a:pt x="4226" y="6019"/>
                      <a:pt x="4165" y="5959"/>
                    </a:cubicBezTo>
                    <a:lnTo>
                      <a:pt x="4226" y="5959"/>
                    </a:lnTo>
                    <a:cubicBezTo>
                      <a:pt x="4235" y="5967"/>
                      <a:pt x="4244" y="5971"/>
                      <a:pt x="4252" y="5971"/>
                    </a:cubicBezTo>
                    <a:cubicBezTo>
                      <a:pt x="4272" y="5971"/>
                      <a:pt x="4287" y="5950"/>
                      <a:pt x="4287" y="5928"/>
                    </a:cubicBezTo>
                    <a:lnTo>
                      <a:pt x="4317" y="5898"/>
                    </a:lnTo>
                    <a:cubicBezTo>
                      <a:pt x="4317" y="5919"/>
                      <a:pt x="4332" y="5941"/>
                      <a:pt x="4352" y="5941"/>
                    </a:cubicBezTo>
                    <a:cubicBezTo>
                      <a:pt x="4360" y="5941"/>
                      <a:pt x="4369" y="5937"/>
                      <a:pt x="4378" y="5928"/>
                    </a:cubicBezTo>
                    <a:cubicBezTo>
                      <a:pt x="4408" y="5928"/>
                      <a:pt x="4408" y="5928"/>
                      <a:pt x="4378" y="5898"/>
                    </a:cubicBezTo>
                    <a:cubicBezTo>
                      <a:pt x="4348" y="5867"/>
                      <a:pt x="4378" y="5867"/>
                      <a:pt x="4378" y="5867"/>
                    </a:cubicBezTo>
                    <a:cubicBezTo>
                      <a:pt x="4408" y="5867"/>
                      <a:pt x="4439" y="5898"/>
                      <a:pt x="4469" y="5928"/>
                    </a:cubicBezTo>
                    <a:lnTo>
                      <a:pt x="4469" y="5898"/>
                    </a:lnTo>
                    <a:cubicBezTo>
                      <a:pt x="4469" y="5862"/>
                      <a:pt x="4469" y="5847"/>
                      <a:pt x="4475" y="5847"/>
                    </a:cubicBezTo>
                    <a:cubicBezTo>
                      <a:pt x="4480" y="5847"/>
                      <a:pt x="4487" y="5855"/>
                      <a:pt x="4500" y="5867"/>
                    </a:cubicBezTo>
                    <a:cubicBezTo>
                      <a:pt x="4515" y="5883"/>
                      <a:pt x="4522" y="5890"/>
                      <a:pt x="4530" y="5890"/>
                    </a:cubicBezTo>
                    <a:cubicBezTo>
                      <a:pt x="4538" y="5890"/>
                      <a:pt x="4545" y="5883"/>
                      <a:pt x="4560" y="5867"/>
                    </a:cubicBezTo>
                    <a:cubicBezTo>
                      <a:pt x="4560" y="5857"/>
                      <a:pt x="4564" y="5854"/>
                      <a:pt x="4567" y="5854"/>
                    </a:cubicBezTo>
                    <a:cubicBezTo>
                      <a:pt x="4574" y="5854"/>
                      <a:pt x="4581" y="5867"/>
                      <a:pt x="4560" y="5867"/>
                    </a:cubicBezTo>
                    <a:lnTo>
                      <a:pt x="4591" y="5898"/>
                    </a:lnTo>
                    <a:cubicBezTo>
                      <a:pt x="4600" y="5907"/>
                      <a:pt x="4603" y="5910"/>
                      <a:pt x="4604" y="5910"/>
                    </a:cubicBezTo>
                    <a:cubicBezTo>
                      <a:pt x="4606" y="5910"/>
                      <a:pt x="4591" y="5889"/>
                      <a:pt x="4591" y="5867"/>
                    </a:cubicBezTo>
                    <a:cubicBezTo>
                      <a:pt x="4591" y="5867"/>
                      <a:pt x="4591" y="5867"/>
                      <a:pt x="4621" y="5837"/>
                    </a:cubicBezTo>
                    <a:cubicBezTo>
                      <a:pt x="4652" y="5837"/>
                      <a:pt x="4682" y="5837"/>
                      <a:pt x="4621" y="5807"/>
                    </a:cubicBezTo>
                    <a:cubicBezTo>
                      <a:pt x="4621" y="5776"/>
                      <a:pt x="4621" y="5746"/>
                      <a:pt x="4621" y="5715"/>
                    </a:cubicBezTo>
                    <a:cubicBezTo>
                      <a:pt x="4621" y="5705"/>
                      <a:pt x="4625" y="5702"/>
                      <a:pt x="4628" y="5702"/>
                    </a:cubicBezTo>
                    <a:cubicBezTo>
                      <a:pt x="4635" y="5702"/>
                      <a:pt x="4641" y="5715"/>
                      <a:pt x="4621" y="5715"/>
                    </a:cubicBezTo>
                    <a:cubicBezTo>
                      <a:pt x="4652" y="5746"/>
                      <a:pt x="4652" y="5776"/>
                      <a:pt x="4682" y="5776"/>
                    </a:cubicBezTo>
                    <a:cubicBezTo>
                      <a:pt x="4682" y="5776"/>
                      <a:pt x="4712" y="5807"/>
                      <a:pt x="4712" y="5807"/>
                    </a:cubicBezTo>
                    <a:cubicBezTo>
                      <a:pt x="4712" y="5825"/>
                      <a:pt x="4718" y="5833"/>
                      <a:pt x="4727" y="5833"/>
                    </a:cubicBezTo>
                    <a:cubicBezTo>
                      <a:pt x="4747" y="5833"/>
                      <a:pt x="4783" y="5797"/>
                      <a:pt x="4804" y="5776"/>
                    </a:cubicBezTo>
                    <a:cubicBezTo>
                      <a:pt x="4804" y="5726"/>
                      <a:pt x="4804" y="5703"/>
                      <a:pt x="4809" y="5703"/>
                    </a:cubicBezTo>
                    <a:cubicBezTo>
                      <a:pt x="4813" y="5703"/>
                      <a:pt x="4820" y="5718"/>
                      <a:pt x="4834" y="5746"/>
                    </a:cubicBezTo>
                    <a:cubicBezTo>
                      <a:pt x="4848" y="5759"/>
                      <a:pt x="4858" y="5765"/>
                      <a:pt x="4866" y="5765"/>
                    </a:cubicBezTo>
                    <a:cubicBezTo>
                      <a:pt x="4893" y="5765"/>
                      <a:pt x="4888" y="5695"/>
                      <a:pt x="4864" y="5624"/>
                    </a:cubicBezTo>
                    <a:lnTo>
                      <a:pt x="4834" y="5503"/>
                    </a:lnTo>
                    <a:lnTo>
                      <a:pt x="4864" y="5594"/>
                    </a:lnTo>
                    <a:cubicBezTo>
                      <a:pt x="4913" y="5659"/>
                      <a:pt x="4936" y="5689"/>
                      <a:pt x="4951" y="5689"/>
                    </a:cubicBezTo>
                    <a:cubicBezTo>
                      <a:pt x="4964" y="5689"/>
                      <a:pt x="4972" y="5666"/>
                      <a:pt x="4986" y="5624"/>
                    </a:cubicBezTo>
                    <a:cubicBezTo>
                      <a:pt x="5004" y="5589"/>
                      <a:pt x="5011" y="5574"/>
                      <a:pt x="5014" y="5574"/>
                    </a:cubicBezTo>
                    <a:cubicBezTo>
                      <a:pt x="5016" y="5574"/>
                      <a:pt x="5016" y="5581"/>
                      <a:pt x="5016" y="5594"/>
                    </a:cubicBezTo>
                    <a:cubicBezTo>
                      <a:pt x="5029" y="5606"/>
                      <a:pt x="5036" y="5614"/>
                      <a:pt x="5045" y="5614"/>
                    </a:cubicBezTo>
                    <a:cubicBezTo>
                      <a:pt x="5057" y="5614"/>
                      <a:pt x="5072" y="5599"/>
                      <a:pt x="5107" y="5563"/>
                    </a:cubicBezTo>
                    <a:cubicBezTo>
                      <a:pt x="5168" y="5533"/>
                      <a:pt x="5199" y="5503"/>
                      <a:pt x="5168" y="5503"/>
                    </a:cubicBezTo>
                    <a:cubicBezTo>
                      <a:pt x="5168" y="5503"/>
                      <a:pt x="5199" y="5472"/>
                      <a:pt x="5199" y="5472"/>
                    </a:cubicBezTo>
                    <a:cubicBezTo>
                      <a:pt x="5210" y="5478"/>
                      <a:pt x="5221" y="5480"/>
                      <a:pt x="5230" y="5480"/>
                    </a:cubicBezTo>
                    <a:cubicBezTo>
                      <a:pt x="5268" y="5480"/>
                      <a:pt x="5278" y="5436"/>
                      <a:pt x="5229" y="5411"/>
                    </a:cubicBezTo>
                    <a:cubicBezTo>
                      <a:pt x="5229" y="5411"/>
                      <a:pt x="5229" y="5411"/>
                      <a:pt x="5259" y="5381"/>
                    </a:cubicBezTo>
                    <a:lnTo>
                      <a:pt x="5259" y="5411"/>
                    </a:lnTo>
                    <a:cubicBezTo>
                      <a:pt x="5267" y="5419"/>
                      <a:pt x="5274" y="5422"/>
                      <a:pt x="5283" y="5422"/>
                    </a:cubicBezTo>
                    <a:cubicBezTo>
                      <a:pt x="5311" y="5422"/>
                      <a:pt x="5356" y="5383"/>
                      <a:pt x="5472" y="5290"/>
                    </a:cubicBezTo>
                    <a:cubicBezTo>
                      <a:pt x="5624" y="5138"/>
                      <a:pt x="5624" y="5138"/>
                      <a:pt x="5563" y="5077"/>
                    </a:cubicBezTo>
                    <a:cubicBezTo>
                      <a:pt x="5546" y="5041"/>
                      <a:pt x="5549" y="5027"/>
                      <a:pt x="5560" y="5027"/>
                    </a:cubicBezTo>
                    <a:cubicBezTo>
                      <a:pt x="5569" y="5027"/>
                      <a:pt x="5581" y="5034"/>
                      <a:pt x="5594" y="5047"/>
                    </a:cubicBezTo>
                    <a:cubicBezTo>
                      <a:pt x="5609" y="5062"/>
                      <a:pt x="5624" y="5069"/>
                      <a:pt x="5636" y="5069"/>
                    </a:cubicBezTo>
                    <a:cubicBezTo>
                      <a:pt x="5647" y="5069"/>
                      <a:pt x="5655" y="5062"/>
                      <a:pt x="5655" y="5047"/>
                    </a:cubicBezTo>
                    <a:cubicBezTo>
                      <a:pt x="5655" y="5047"/>
                      <a:pt x="5668" y="5033"/>
                      <a:pt x="5686" y="5033"/>
                    </a:cubicBezTo>
                    <a:cubicBezTo>
                      <a:pt x="5695" y="5033"/>
                      <a:pt x="5705" y="5037"/>
                      <a:pt x="5715" y="5047"/>
                    </a:cubicBezTo>
                    <a:cubicBezTo>
                      <a:pt x="5807" y="5016"/>
                      <a:pt x="5807" y="4986"/>
                      <a:pt x="5776" y="4955"/>
                    </a:cubicBezTo>
                    <a:cubicBezTo>
                      <a:pt x="5837" y="4955"/>
                      <a:pt x="5867" y="4955"/>
                      <a:pt x="5837" y="4925"/>
                    </a:cubicBezTo>
                    <a:cubicBezTo>
                      <a:pt x="5810" y="4898"/>
                      <a:pt x="5855" y="4799"/>
                      <a:pt x="5908" y="4799"/>
                    </a:cubicBezTo>
                    <a:cubicBezTo>
                      <a:pt x="5915" y="4799"/>
                      <a:pt x="5921" y="4800"/>
                      <a:pt x="5928" y="4803"/>
                    </a:cubicBezTo>
                    <a:lnTo>
                      <a:pt x="5959" y="4773"/>
                    </a:lnTo>
                    <a:cubicBezTo>
                      <a:pt x="5928" y="4743"/>
                      <a:pt x="5959" y="4712"/>
                      <a:pt x="5959" y="4652"/>
                    </a:cubicBezTo>
                    <a:cubicBezTo>
                      <a:pt x="5989" y="4621"/>
                      <a:pt x="6019" y="4621"/>
                      <a:pt x="6050" y="4621"/>
                    </a:cubicBezTo>
                    <a:cubicBezTo>
                      <a:pt x="6050" y="4634"/>
                      <a:pt x="6055" y="4641"/>
                      <a:pt x="6059" y="4641"/>
                    </a:cubicBezTo>
                    <a:cubicBezTo>
                      <a:pt x="6064" y="4641"/>
                      <a:pt x="6068" y="4626"/>
                      <a:pt x="6050" y="4591"/>
                    </a:cubicBezTo>
                    <a:cubicBezTo>
                      <a:pt x="6080" y="4560"/>
                      <a:pt x="6019" y="4500"/>
                      <a:pt x="6019" y="4500"/>
                    </a:cubicBezTo>
                    <a:cubicBezTo>
                      <a:pt x="5989" y="4469"/>
                      <a:pt x="5989" y="4439"/>
                      <a:pt x="5989" y="4408"/>
                    </a:cubicBezTo>
                    <a:lnTo>
                      <a:pt x="5989" y="4408"/>
                    </a:lnTo>
                    <a:lnTo>
                      <a:pt x="6019" y="4439"/>
                    </a:lnTo>
                    <a:lnTo>
                      <a:pt x="6080" y="4469"/>
                    </a:lnTo>
                    <a:cubicBezTo>
                      <a:pt x="6080" y="4439"/>
                      <a:pt x="6111" y="4439"/>
                      <a:pt x="6080" y="4408"/>
                    </a:cubicBezTo>
                    <a:cubicBezTo>
                      <a:pt x="6111" y="4408"/>
                      <a:pt x="6111" y="4378"/>
                      <a:pt x="6141" y="4348"/>
                    </a:cubicBezTo>
                    <a:cubicBezTo>
                      <a:pt x="6171" y="4317"/>
                      <a:pt x="6171" y="4256"/>
                      <a:pt x="6171" y="4226"/>
                    </a:cubicBezTo>
                    <a:cubicBezTo>
                      <a:pt x="6232" y="4226"/>
                      <a:pt x="6263" y="4104"/>
                      <a:pt x="6232" y="4074"/>
                    </a:cubicBezTo>
                    <a:cubicBezTo>
                      <a:pt x="6202" y="4044"/>
                      <a:pt x="6202" y="4044"/>
                      <a:pt x="6232" y="4013"/>
                    </a:cubicBezTo>
                    <a:cubicBezTo>
                      <a:pt x="6263" y="4013"/>
                      <a:pt x="6293" y="4013"/>
                      <a:pt x="6263" y="3983"/>
                    </a:cubicBezTo>
                    <a:cubicBezTo>
                      <a:pt x="6232" y="3952"/>
                      <a:pt x="6263" y="3952"/>
                      <a:pt x="6293" y="3922"/>
                    </a:cubicBezTo>
                    <a:cubicBezTo>
                      <a:pt x="6384" y="3922"/>
                      <a:pt x="6384" y="3892"/>
                      <a:pt x="6354" y="3861"/>
                    </a:cubicBezTo>
                    <a:cubicBezTo>
                      <a:pt x="6323" y="3800"/>
                      <a:pt x="6354" y="3770"/>
                      <a:pt x="6354" y="3740"/>
                    </a:cubicBezTo>
                    <a:cubicBezTo>
                      <a:pt x="6323" y="3709"/>
                      <a:pt x="6323" y="3679"/>
                      <a:pt x="6293" y="3679"/>
                    </a:cubicBezTo>
                    <a:cubicBezTo>
                      <a:pt x="6273" y="3679"/>
                      <a:pt x="6253" y="3666"/>
                      <a:pt x="6242" y="3657"/>
                    </a:cubicBezTo>
                    <a:lnTo>
                      <a:pt x="6242" y="3657"/>
                    </a:lnTo>
                    <a:cubicBezTo>
                      <a:pt x="6247" y="3661"/>
                      <a:pt x="6251" y="3662"/>
                      <a:pt x="6255" y="3662"/>
                    </a:cubicBezTo>
                    <a:cubicBezTo>
                      <a:pt x="6266" y="3662"/>
                      <a:pt x="6273" y="3648"/>
                      <a:pt x="6293" y="3648"/>
                    </a:cubicBezTo>
                    <a:cubicBezTo>
                      <a:pt x="6323" y="3618"/>
                      <a:pt x="6354" y="3588"/>
                      <a:pt x="6354" y="3557"/>
                    </a:cubicBezTo>
                    <a:cubicBezTo>
                      <a:pt x="6354" y="3527"/>
                      <a:pt x="6354" y="3496"/>
                      <a:pt x="6354" y="3466"/>
                    </a:cubicBezTo>
                    <a:cubicBezTo>
                      <a:pt x="6414" y="3405"/>
                      <a:pt x="6414" y="3405"/>
                      <a:pt x="6384" y="3375"/>
                    </a:cubicBezTo>
                    <a:lnTo>
                      <a:pt x="6354" y="3375"/>
                    </a:lnTo>
                    <a:cubicBezTo>
                      <a:pt x="6414" y="3375"/>
                      <a:pt x="6414" y="3132"/>
                      <a:pt x="6354" y="3101"/>
                    </a:cubicBezTo>
                    <a:lnTo>
                      <a:pt x="6384" y="3101"/>
                    </a:lnTo>
                    <a:cubicBezTo>
                      <a:pt x="6414" y="3101"/>
                      <a:pt x="6414" y="3071"/>
                      <a:pt x="6414" y="3041"/>
                    </a:cubicBezTo>
                    <a:cubicBezTo>
                      <a:pt x="6414" y="3010"/>
                      <a:pt x="6384" y="2919"/>
                      <a:pt x="6384" y="2858"/>
                    </a:cubicBezTo>
                    <a:cubicBezTo>
                      <a:pt x="6384" y="2767"/>
                      <a:pt x="6354" y="2706"/>
                      <a:pt x="6323" y="2706"/>
                    </a:cubicBezTo>
                    <a:cubicBezTo>
                      <a:pt x="6323" y="2676"/>
                      <a:pt x="6323" y="2676"/>
                      <a:pt x="6354" y="2676"/>
                    </a:cubicBezTo>
                    <a:cubicBezTo>
                      <a:pt x="6414" y="2676"/>
                      <a:pt x="6384" y="2676"/>
                      <a:pt x="6384" y="2645"/>
                    </a:cubicBezTo>
                    <a:cubicBezTo>
                      <a:pt x="6384" y="2630"/>
                      <a:pt x="6376" y="2623"/>
                      <a:pt x="6365" y="2623"/>
                    </a:cubicBezTo>
                    <a:cubicBezTo>
                      <a:pt x="6354" y="2623"/>
                      <a:pt x="6338" y="2630"/>
                      <a:pt x="6323" y="2645"/>
                    </a:cubicBezTo>
                    <a:cubicBezTo>
                      <a:pt x="6293" y="2645"/>
                      <a:pt x="6293" y="2615"/>
                      <a:pt x="6323" y="2554"/>
                    </a:cubicBezTo>
                    <a:cubicBezTo>
                      <a:pt x="6354" y="2524"/>
                      <a:pt x="6323" y="2433"/>
                      <a:pt x="6293" y="2402"/>
                    </a:cubicBezTo>
                    <a:cubicBezTo>
                      <a:pt x="6293" y="2372"/>
                      <a:pt x="6263" y="2341"/>
                      <a:pt x="6293" y="2341"/>
                    </a:cubicBezTo>
                    <a:cubicBezTo>
                      <a:pt x="6323" y="2311"/>
                      <a:pt x="6354" y="2250"/>
                      <a:pt x="6293" y="2220"/>
                    </a:cubicBezTo>
                    <a:cubicBezTo>
                      <a:pt x="6263" y="2220"/>
                      <a:pt x="6263" y="2220"/>
                      <a:pt x="6293" y="2189"/>
                    </a:cubicBezTo>
                    <a:cubicBezTo>
                      <a:pt x="6323" y="2159"/>
                      <a:pt x="6354" y="2159"/>
                      <a:pt x="6293" y="2159"/>
                    </a:cubicBezTo>
                    <a:cubicBezTo>
                      <a:pt x="6263" y="2129"/>
                      <a:pt x="6232" y="2068"/>
                      <a:pt x="6232" y="2007"/>
                    </a:cubicBezTo>
                    <a:cubicBezTo>
                      <a:pt x="6232" y="1977"/>
                      <a:pt x="6232" y="1977"/>
                      <a:pt x="6202" y="1977"/>
                    </a:cubicBezTo>
                    <a:cubicBezTo>
                      <a:pt x="6181" y="1977"/>
                      <a:pt x="6161" y="1990"/>
                      <a:pt x="6159" y="1990"/>
                    </a:cubicBezTo>
                    <a:cubicBezTo>
                      <a:pt x="6158" y="1990"/>
                      <a:pt x="6161" y="1987"/>
                      <a:pt x="6171" y="1977"/>
                    </a:cubicBezTo>
                    <a:cubicBezTo>
                      <a:pt x="6232" y="1946"/>
                      <a:pt x="6232" y="1946"/>
                      <a:pt x="6141" y="1946"/>
                    </a:cubicBezTo>
                    <a:cubicBezTo>
                      <a:pt x="6111" y="1946"/>
                      <a:pt x="6111" y="1946"/>
                      <a:pt x="6141" y="1916"/>
                    </a:cubicBezTo>
                    <a:cubicBezTo>
                      <a:pt x="6171" y="1886"/>
                      <a:pt x="6141" y="1886"/>
                      <a:pt x="6141" y="1886"/>
                    </a:cubicBezTo>
                    <a:cubicBezTo>
                      <a:pt x="6141" y="1855"/>
                      <a:pt x="6080" y="1764"/>
                      <a:pt x="6019" y="1673"/>
                    </a:cubicBezTo>
                    <a:cubicBezTo>
                      <a:pt x="5928" y="1521"/>
                      <a:pt x="5898" y="1460"/>
                      <a:pt x="5867" y="1460"/>
                    </a:cubicBezTo>
                    <a:cubicBezTo>
                      <a:pt x="5837" y="1460"/>
                      <a:pt x="5837" y="1460"/>
                      <a:pt x="5837" y="1430"/>
                    </a:cubicBezTo>
                    <a:cubicBezTo>
                      <a:pt x="5867" y="1399"/>
                      <a:pt x="5837" y="1369"/>
                      <a:pt x="5837" y="1369"/>
                    </a:cubicBezTo>
                    <a:cubicBezTo>
                      <a:pt x="5837" y="1338"/>
                      <a:pt x="5807" y="1338"/>
                      <a:pt x="5837" y="1308"/>
                    </a:cubicBezTo>
                    <a:cubicBezTo>
                      <a:pt x="5807" y="1308"/>
                      <a:pt x="5807" y="1308"/>
                      <a:pt x="5776" y="1278"/>
                    </a:cubicBezTo>
                    <a:cubicBezTo>
                      <a:pt x="5807" y="1278"/>
                      <a:pt x="5807" y="1247"/>
                      <a:pt x="5746" y="1247"/>
                    </a:cubicBezTo>
                    <a:cubicBezTo>
                      <a:pt x="5721" y="1260"/>
                      <a:pt x="5706" y="1267"/>
                      <a:pt x="5702" y="1267"/>
                    </a:cubicBezTo>
                    <a:cubicBezTo>
                      <a:pt x="5695" y="1267"/>
                      <a:pt x="5710" y="1252"/>
                      <a:pt x="5746" y="1217"/>
                    </a:cubicBezTo>
                    <a:cubicBezTo>
                      <a:pt x="5769" y="1217"/>
                      <a:pt x="5757" y="1166"/>
                      <a:pt x="5750" y="1166"/>
                    </a:cubicBezTo>
                    <a:cubicBezTo>
                      <a:pt x="5748" y="1166"/>
                      <a:pt x="5746" y="1171"/>
                      <a:pt x="5746" y="1186"/>
                    </a:cubicBezTo>
                    <a:cubicBezTo>
                      <a:pt x="5715" y="1186"/>
                      <a:pt x="5685" y="1156"/>
                      <a:pt x="5655" y="1156"/>
                    </a:cubicBezTo>
                    <a:cubicBezTo>
                      <a:pt x="5624" y="1156"/>
                      <a:pt x="5624" y="1126"/>
                      <a:pt x="5655" y="1126"/>
                    </a:cubicBezTo>
                    <a:cubicBezTo>
                      <a:pt x="5655" y="1065"/>
                      <a:pt x="5563" y="1004"/>
                      <a:pt x="5503" y="1004"/>
                    </a:cubicBezTo>
                    <a:cubicBezTo>
                      <a:pt x="5533" y="974"/>
                      <a:pt x="5503" y="974"/>
                      <a:pt x="5503" y="943"/>
                    </a:cubicBezTo>
                    <a:cubicBezTo>
                      <a:pt x="5442" y="943"/>
                      <a:pt x="5472" y="943"/>
                      <a:pt x="5503" y="913"/>
                    </a:cubicBezTo>
                    <a:cubicBezTo>
                      <a:pt x="5533" y="913"/>
                      <a:pt x="5533" y="882"/>
                      <a:pt x="5503" y="852"/>
                    </a:cubicBezTo>
                    <a:cubicBezTo>
                      <a:pt x="5442" y="852"/>
                      <a:pt x="5381" y="791"/>
                      <a:pt x="5320" y="761"/>
                    </a:cubicBezTo>
                    <a:cubicBezTo>
                      <a:pt x="5290" y="715"/>
                      <a:pt x="5259" y="700"/>
                      <a:pt x="5229" y="700"/>
                    </a:cubicBezTo>
                    <a:cubicBezTo>
                      <a:pt x="5199" y="700"/>
                      <a:pt x="5168" y="715"/>
                      <a:pt x="5138" y="730"/>
                    </a:cubicBezTo>
                    <a:lnTo>
                      <a:pt x="5077" y="761"/>
                    </a:lnTo>
                    <a:lnTo>
                      <a:pt x="5077" y="761"/>
                    </a:lnTo>
                    <a:lnTo>
                      <a:pt x="5107" y="700"/>
                    </a:lnTo>
                    <a:cubicBezTo>
                      <a:pt x="5138" y="670"/>
                      <a:pt x="5168" y="609"/>
                      <a:pt x="5168" y="609"/>
                    </a:cubicBezTo>
                    <a:cubicBezTo>
                      <a:pt x="5138" y="609"/>
                      <a:pt x="5107" y="639"/>
                      <a:pt x="5107" y="670"/>
                    </a:cubicBezTo>
                    <a:cubicBezTo>
                      <a:pt x="5077" y="670"/>
                      <a:pt x="5077" y="670"/>
                      <a:pt x="5047" y="609"/>
                    </a:cubicBezTo>
                    <a:cubicBezTo>
                      <a:pt x="5029" y="573"/>
                      <a:pt x="5021" y="559"/>
                      <a:pt x="5012" y="559"/>
                    </a:cubicBezTo>
                    <a:cubicBezTo>
                      <a:pt x="5006" y="559"/>
                      <a:pt x="4998" y="566"/>
                      <a:pt x="4986" y="579"/>
                    </a:cubicBezTo>
                    <a:cubicBezTo>
                      <a:pt x="4955" y="548"/>
                      <a:pt x="4925" y="548"/>
                      <a:pt x="4925" y="487"/>
                    </a:cubicBezTo>
                    <a:cubicBezTo>
                      <a:pt x="4925" y="487"/>
                      <a:pt x="4925" y="487"/>
                      <a:pt x="4895" y="518"/>
                    </a:cubicBezTo>
                    <a:cubicBezTo>
                      <a:pt x="4882" y="530"/>
                      <a:pt x="4875" y="538"/>
                      <a:pt x="4870" y="538"/>
                    </a:cubicBezTo>
                    <a:cubicBezTo>
                      <a:pt x="4864" y="538"/>
                      <a:pt x="4864" y="523"/>
                      <a:pt x="4864" y="487"/>
                    </a:cubicBezTo>
                    <a:cubicBezTo>
                      <a:pt x="4864" y="443"/>
                      <a:pt x="4832" y="415"/>
                      <a:pt x="4814" y="415"/>
                    </a:cubicBezTo>
                    <a:cubicBezTo>
                      <a:pt x="4808" y="415"/>
                      <a:pt x="4804" y="418"/>
                      <a:pt x="4804" y="427"/>
                    </a:cubicBezTo>
                    <a:cubicBezTo>
                      <a:pt x="4793" y="437"/>
                      <a:pt x="4787" y="440"/>
                      <a:pt x="4781" y="440"/>
                    </a:cubicBezTo>
                    <a:cubicBezTo>
                      <a:pt x="4770" y="440"/>
                      <a:pt x="4763" y="427"/>
                      <a:pt x="4743" y="427"/>
                    </a:cubicBezTo>
                    <a:cubicBezTo>
                      <a:pt x="4722" y="427"/>
                      <a:pt x="4716" y="413"/>
                      <a:pt x="4695" y="413"/>
                    </a:cubicBezTo>
                    <a:cubicBezTo>
                      <a:pt x="4685" y="413"/>
                      <a:pt x="4672" y="416"/>
                      <a:pt x="4652" y="427"/>
                    </a:cubicBezTo>
                    <a:cubicBezTo>
                      <a:pt x="4652" y="427"/>
                      <a:pt x="4621" y="396"/>
                      <a:pt x="4621" y="396"/>
                    </a:cubicBezTo>
                    <a:cubicBezTo>
                      <a:pt x="4621" y="396"/>
                      <a:pt x="4635" y="383"/>
                      <a:pt x="4644" y="383"/>
                    </a:cubicBezTo>
                    <a:cubicBezTo>
                      <a:pt x="4648" y="383"/>
                      <a:pt x="4652" y="386"/>
                      <a:pt x="4652" y="396"/>
                    </a:cubicBezTo>
                    <a:lnTo>
                      <a:pt x="4652" y="335"/>
                    </a:lnTo>
                    <a:cubicBezTo>
                      <a:pt x="4631" y="335"/>
                      <a:pt x="4611" y="322"/>
                      <a:pt x="4591" y="322"/>
                    </a:cubicBezTo>
                    <a:cubicBezTo>
                      <a:pt x="4581" y="322"/>
                      <a:pt x="4570" y="325"/>
                      <a:pt x="4560" y="335"/>
                    </a:cubicBezTo>
                    <a:cubicBezTo>
                      <a:pt x="4545" y="366"/>
                      <a:pt x="4538" y="381"/>
                      <a:pt x="4534" y="381"/>
                    </a:cubicBezTo>
                    <a:cubicBezTo>
                      <a:pt x="4530" y="381"/>
                      <a:pt x="4530" y="366"/>
                      <a:pt x="4530" y="335"/>
                    </a:cubicBezTo>
                    <a:cubicBezTo>
                      <a:pt x="4555" y="311"/>
                      <a:pt x="4559" y="266"/>
                      <a:pt x="4544" y="266"/>
                    </a:cubicBezTo>
                    <a:cubicBezTo>
                      <a:pt x="4540" y="266"/>
                      <a:pt x="4536" y="269"/>
                      <a:pt x="4530" y="275"/>
                    </a:cubicBezTo>
                    <a:cubicBezTo>
                      <a:pt x="4504" y="300"/>
                      <a:pt x="4489" y="310"/>
                      <a:pt x="4481" y="310"/>
                    </a:cubicBezTo>
                    <a:cubicBezTo>
                      <a:pt x="4469" y="310"/>
                      <a:pt x="4469" y="292"/>
                      <a:pt x="4469" y="275"/>
                    </a:cubicBezTo>
                    <a:cubicBezTo>
                      <a:pt x="4505" y="239"/>
                      <a:pt x="4520" y="224"/>
                      <a:pt x="4501" y="224"/>
                    </a:cubicBezTo>
                    <a:cubicBezTo>
                      <a:pt x="4488" y="224"/>
                      <a:pt x="4459" y="232"/>
                      <a:pt x="4408" y="244"/>
                    </a:cubicBezTo>
                    <a:cubicBezTo>
                      <a:pt x="4378" y="214"/>
                      <a:pt x="4287" y="214"/>
                      <a:pt x="4196" y="214"/>
                    </a:cubicBezTo>
                    <a:cubicBezTo>
                      <a:pt x="4135" y="183"/>
                      <a:pt x="4074" y="183"/>
                      <a:pt x="4074" y="123"/>
                    </a:cubicBezTo>
                    <a:cubicBezTo>
                      <a:pt x="4074" y="110"/>
                      <a:pt x="4074" y="100"/>
                      <a:pt x="4074" y="92"/>
                    </a:cubicBezTo>
                    <a:cubicBezTo>
                      <a:pt x="4074" y="147"/>
                      <a:pt x="4063" y="158"/>
                      <a:pt x="4041" y="158"/>
                    </a:cubicBezTo>
                    <a:cubicBezTo>
                      <a:pt x="4027" y="158"/>
                      <a:pt x="4007" y="153"/>
                      <a:pt x="3983" y="153"/>
                    </a:cubicBezTo>
                    <a:cubicBezTo>
                      <a:pt x="3957" y="127"/>
                      <a:pt x="3931" y="118"/>
                      <a:pt x="3908" y="118"/>
                    </a:cubicBezTo>
                    <a:cubicBezTo>
                      <a:pt x="3876" y="118"/>
                      <a:pt x="3848" y="135"/>
                      <a:pt x="3831" y="153"/>
                    </a:cubicBezTo>
                    <a:lnTo>
                      <a:pt x="3892" y="153"/>
                    </a:lnTo>
                    <a:cubicBezTo>
                      <a:pt x="3876" y="199"/>
                      <a:pt x="3861" y="214"/>
                      <a:pt x="3846" y="214"/>
                    </a:cubicBezTo>
                    <a:cubicBezTo>
                      <a:pt x="3831" y="214"/>
                      <a:pt x="3816" y="199"/>
                      <a:pt x="3800" y="183"/>
                    </a:cubicBezTo>
                    <a:cubicBezTo>
                      <a:pt x="3770" y="183"/>
                      <a:pt x="3800" y="153"/>
                      <a:pt x="3800" y="123"/>
                    </a:cubicBezTo>
                    <a:cubicBezTo>
                      <a:pt x="3800" y="92"/>
                      <a:pt x="3770" y="31"/>
                      <a:pt x="3770" y="31"/>
                    </a:cubicBezTo>
                    <a:cubicBezTo>
                      <a:pt x="3740" y="31"/>
                      <a:pt x="3709" y="31"/>
                      <a:pt x="3740" y="62"/>
                    </a:cubicBezTo>
                    <a:cubicBezTo>
                      <a:pt x="3740" y="92"/>
                      <a:pt x="3740" y="92"/>
                      <a:pt x="3709" y="92"/>
                    </a:cubicBezTo>
                    <a:cubicBezTo>
                      <a:pt x="3679" y="92"/>
                      <a:pt x="3648" y="92"/>
                      <a:pt x="3648" y="123"/>
                    </a:cubicBezTo>
                    <a:cubicBezTo>
                      <a:pt x="3648" y="153"/>
                      <a:pt x="3618" y="153"/>
                      <a:pt x="3588" y="153"/>
                    </a:cubicBezTo>
                    <a:cubicBezTo>
                      <a:pt x="3588" y="123"/>
                      <a:pt x="3527" y="123"/>
                      <a:pt x="3527" y="123"/>
                    </a:cubicBezTo>
                    <a:lnTo>
                      <a:pt x="3527" y="92"/>
                    </a:lnTo>
                    <a:cubicBezTo>
                      <a:pt x="3527" y="62"/>
                      <a:pt x="3527" y="1"/>
                      <a:pt x="3527" y="1"/>
                    </a:cubicBezTo>
                    <a:close/>
                    <a:moveTo>
                      <a:pt x="4044" y="6627"/>
                    </a:moveTo>
                    <a:cubicBezTo>
                      <a:pt x="4044" y="6627"/>
                      <a:pt x="4013" y="6688"/>
                      <a:pt x="4013" y="6718"/>
                    </a:cubicBezTo>
                    <a:cubicBezTo>
                      <a:pt x="4013" y="6730"/>
                      <a:pt x="4017" y="6737"/>
                      <a:pt x="4024" y="6737"/>
                    </a:cubicBezTo>
                    <a:cubicBezTo>
                      <a:pt x="4035" y="6737"/>
                      <a:pt x="4055" y="6715"/>
                      <a:pt x="4074" y="6658"/>
                    </a:cubicBezTo>
                    <a:cubicBezTo>
                      <a:pt x="4044" y="6627"/>
                      <a:pt x="4044" y="6627"/>
                      <a:pt x="4044" y="6627"/>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1"/>
              <p:cNvSpPr/>
              <p:nvPr/>
            </p:nvSpPr>
            <p:spPr>
              <a:xfrm>
                <a:off x="6183750" y="2852900"/>
                <a:ext cx="1485625" cy="951400"/>
              </a:xfrm>
              <a:custGeom>
                <a:rect b="b" l="l" r="r" t="t"/>
                <a:pathLst>
                  <a:path extrusionOk="0" h="38056" w="59425">
                    <a:moveTo>
                      <a:pt x="53731" y="741"/>
                    </a:moveTo>
                    <a:cubicBezTo>
                      <a:pt x="53752" y="741"/>
                      <a:pt x="53803" y="795"/>
                      <a:pt x="53862" y="912"/>
                    </a:cubicBezTo>
                    <a:cubicBezTo>
                      <a:pt x="53953" y="1034"/>
                      <a:pt x="53953" y="1034"/>
                      <a:pt x="53892" y="1034"/>
                    </a:cubicBezTo>
                    <a:cubicBezTo>
                      <a:pt x="53832" y="1034"/>
                      <a:pt x="53801" y="1034"/>
                      <a:pt x="53801" y="912"/>
                    </a:cubicBezTo>
                    <a:cubicBezTo>
                      <a:pt x="53723" y="803"/>
                      <a:pt x="53709" y="741"/>
                      <a:pt x="53731" y="741"/>
                    </a:cubicBezTo>
                    <a:close/>
                    <a:moveTo>
                      <a:pt x="57601" y="18116"/>
                    </a:moveTo>
                    <a:cubicBezTo>
                      <a:pt x="57631" y="18116"/>
                      <a:pt x="57692" y="18238"/>
                      <a:pt x="57722" y="18360"/>
                    </a:cubicBezTo>
                    <a:cubicBezTo>
                      <a:pt x="57736" y="18415"/>
                      <a:pt x="57731" y="18452"/>
                      <a:pt x="57713" y="18452"/>
                    </a:cubicBezTo>
                    <a:cubicBezTo>
                      <a:pt x="57691" y="18452"/>
                      <a:pt x="57650" y="18400"/>
                      <a:pt x="57601" y="18268"/>
                    </a:cubicBezTo>
                    <a:cubicBezTo>
                      <a:pt x="57570" y="18147"/>
                      <a:pt x="57570" y="18147"/>
                      <a:pt x="57601" y="18116"/>
                    </a:cubicBezTo>
                    <a:close/>
                    <a:moveTo>
                      <a:pt x="58604" y="22311"/>
                    </a:moveTo>
                    <a:cubicBezTo>
                      <a:pt x="58604" y="22311"/>
                      <a:pt x="58634" y="22311"/>
                      <a:pt x="58695" y="22433"/>
                    </a:cubicBezTo>
                    <a:cubicBezTo>
                      <a:pt x="58725" y="22433"/>
                      <a:pt x="58786" y="22554"/>
                      <a:pt x="58725" y="22554"/>
                    </a:cubicBezTo>
                    <a:lnTo>
                      <a:pt x="58695" y="22554"/>
                    </a:lnTo>
                    <a:cubicBezTo>
                      <a:pt x="58634" y="22433"/>
                      <a:pt x="58573" y="22311"/>
                      <a:pt x="58604" y="22311"/>
                    </a:cubicBezTo>
                    <a:close/>
                    <a:moveTo>
                      <a:pt x="25229" y="24834"/>
                    </a:moveTo>
                    <a:cubicBezTo>
                      <a:pt x="25229" y="24895"/>
                      <a:pt x="25229" y="24925"/>
                      <a:pt x="25108" y="24925"/>
                    </a:cubicBezTo>
                    <a:lnTo>
                      <a:pt x="24986" y="24925"/>
                    </a:lnTo>
                    <a:cubicBezTo>
                      <a:pt x="24986" y="24864"/>
                      <a:pt x="25108" y="24834"/>
                      <a:pt x="25108" y="24834"/>
                    </a:cubicBezTo>
                    <a:close/>
                    <a:moveTo>
                      <a:pt x="53102" y="24895"/>
                    </a:moveTo>
                    <a:cubicBezTo>
                      <a:pt x="53102" y="24925"/>
                      <a:pt x="53102" y="24955"/>
                      <a:pt x="52981" y="24955"/>
                    </a:cubicBezTo>
                    <a:lnTo>
                      <a:pt x="52859" y="24925"/>
                    </a:lnTo>
                    <a:lnTo>
                      <a:pt x="52981" y="24895"/>
                    </a:lnTo>
                    <a:close/>
                    <a:moveTo>
                      <a:pt x="51461" y="24925"/>
                    </a:moveTo>
                    <a:cubicBezTo>
                      <a:pt x="51582" y="24925"/>
                      <a:pt x="51582" y="24925"/>
                      <a:pt x="51582" y="24955"/>
                    </a:cubicBezTo>
                    <a:cubicBezTo>
                      <a:pt x="51582" y="24955"/>
                      <a:pt x="51582" y="24986"/>
                      <a:pt x="51461" y="24986"/>
                    </a:cubicBezTo>
                    <a:lnTo>
                      <a:pt x="51339" y="24955"/>
                    </a:lnTo>
                    <a:cubicBezTo>
                      <a:pt x="51339" y="24925"/>
                      <a:pt x="51461" y="24925"/>
                      <a:pt x="51461" y="24925"/>
                    </a:cubicBezTo>
                    <a:close/>
                    <a:moveTo>
                      <a:pt x="57418" y="25077"/>
                    </a:moveTo>
                    <a:cubicBezTo>
                      <a:pt x="57540" y="25077"/>
                      <a:pt x="57540" y="25107"/>
                      <a:pt x="57540" y="25107"/>
                    </a:cubicBezTo>
                    <a:cubicBezTo>
                      <a:pt x="57540" y="25107"/>
                      <a:pt x="57540" y="25138"/>
                      <a:pt x="57418" y="25138"/>
                    </a:cubicBezTo>
                    <a:cubicBezTo>
                      <a:pt x="57418" y="25138"/>
                      <a:pt x="57297" y="25107"/>
                      <a:pt x="57297" y="25077"/>
                    </a:cubicBezTo>
                    <a:close/>
                    <a:moveTo>
                      <a:pt x="26871" y="25107"/>
                    </a:moveTo>
                    <a:cubicBezTo>
                      <a:pt x="26871" y="25138"/>
                      <a:pt x="26871" y="25168"/>
                      <a:pt x="26749" y="25168"/>
                    </a:cubicBezTo>
                    <a:lnTo>
                      <a:pt x="26628" y="25138"/>
                    </a:lnTo>
                    <a:lnTo>
                      <a:pt x="26749" y="25107"/>
                    </a:lnTo>
                    <a:close/>
                    <a:moveTo>
                      <a:pt x="40944" y="25107"/>
                    </a:moveTo>
                    <a:cubicBezTo>
                      <a:pt x="40944" y="25138"/>
                      <a:pt x="40944" y="25168"/>
                      <a:pt x="40792" y="25168"/>
                    </a:cubicBezTo>
                    <a:lnTo>
                      <a:pt x="40670" y="25168"/>
                    </a:lnTo>
                    <a:cubicBezTo>
                      <a:pt x="40670" y="25138"/>
                      <a:pt x="40822" y="25107"/>
                      <a:pt x="40822" y="25107"/>
                    </a:cubicBezTo>
                    <a:close/>
                    <a:moveTo>
                      <a:pt x="54029" y="25115"/>
                    </a:moveTo>
                    <a:cubicBezTo>
                      <a:pt x="54075" y="25115"/>
                      <a:pt x="54105" y="25123"/>
                      <a:pt x="54105" y="25138"/>
                    </a:cubicBezTo>
                    <a:cubicBezTo>
                      <a:pt x="54105" y="25168"/>
                      <a:pt x="54105" y="25168"/>
                      <a:pt x="53984" y="25168"/>
                    </a:cubicBezTo>
                    <a:cubicBezTo>
                      <a:pt x="53741" y="25168"/>
                      <a:pt x="53741" y="25168"/>
                      <a:pt x="53862" y="25138"/>
                    </a:cubicBezTo>
                    <a:cubicBezTo>
                      <a:pt x="53923" y="25123"/>
                      <a:pt x="53984" y="25115"/>
                      <a:pt x="54029" y="25115"/>
                    </a:cubicBezTo>
                    <a:close/>
                    <a:moveTo>
                      <a:pt x="54865" y="25138"/>
                    </a:moveTo>
                    <a:cubicBezTo>
                      <a:pt x="54987" y="25138"/>
                      <a:pt x="54987" y="25138"/>
                      <a:pt x="54987" y="25168"/>
                    </a:cubicBezTo>
                    <a:lnTo>
                      <a:pt x="54865" y="25168"/>
                    </a:lnTo>
                    <a:lnTo>
                      <a:pt x="54744" y="25138"/>
                    </a:lnTo>
                    <a:close/>
                    <a:moveTo>
                      <a:pt x="55828" y="25155"/>
                    </a:moveTo>
                    <a:cubicBezTo>
                      <a:pt x="55814" y="25155"/>
                      <a:pt x="55787" y="25158"/>
                      <a:pt x="55747" y="25168"/>
                    </a:cubicBezTo>
                    <a:cubicBezTo>
                      <a:pt x="55828" y="25168"/>
                      <a:pt x="55855" y="25155"/>
                      <a:pt x="55828" y="25155"/>
                    </a:cubicBezTo>
                    <a:close/>
                    <a:moveTo>
                      <a:pt x="56142" y="25138"/>
                    </a:moveTo>
                    <a:cubicBezTo>
                      <a:pt x="56263" y="25138"/>
                      <a:pt x="56263" y="25138"/>
                      <a:pt x="56263" y="25168"/>
                    </a:cubicBezTo>
                    <a:lnTo>
                      <a:pt x="56142" y="25168"/>
                    </a:lnTo>
                    <a:lnTo>
                      <a:pt x="56020" y="25138"/>
                    </a:lnTo>
                    <a:close/>
                    <a:moveTo>
                      <a:pt x="22919" y="25107"/>
                    </a:moveTo>
                    <a:cubicBezTo>
                      <a:pt x="23071" y="25107"/>
                      <a:pt x="23071" y="25107"/>
                      <a:pt x="23071" y="25138"/>
                    </a:cubicBezTo>
                    <a:cubicBezTo>
                      <a:pt x="23071" y="25168"/>
                      <a:pt x="22919" y="25199"/>
                      <a:pt x="22919" y="25199"/>
                    </a:cubicBezTo>
                    <a:cubicBezTo>
                      <a:pt x="22798" y="25199"/>
                      <a:pt x="22919" y="25138"/>
                      <a:pt x="22919" y="25107"/>
                    </a:cubicBezTo>
                    <a:close/>
                    <a:moveTo>
                      <a:pt x="35594" y="25138"/>
                    </a:moveTo>
                    <a:cubicBezTo>
                      <a:pt x="35868" y="25138"/>
                      <a:pt x="35868" y="25138"/>
                      <a:pt x="35868" y="25168"/>
                    </a:cubicBezTo>
                    <a:cubicBezTo>
                      <a:pt x="35868" y="25199"/>
                      <a:pt x="35594" y="25199"/>
                      <a:pt x="35473" y="25199"/>
                    </a:cubicBezTo>
                    <a:cubicBezTo>
                      <a:pt x="35351" y="25168"/>
                      <a:pt x="35473" y="25138"/>
                      <a:pt x="35594" y="25138"/>
                    </a:cubicBezTo>
                    <a:close/>
                    <a:moveTo>
                      <a:pt x="54472" y="25272"/>
                    </a:moveTo>
                    <a:cubicBezTo>
                      <a:pt x="54471" y="25277"/>
                      <a:pt x="54470" y="25283"/>
                      <a:pt x="54470" y="25290"/>
                    </a:cubicBezTo>
                    <a:cubicBezTo>
                      <a:pt x="54477" y="25291"/>
                      <a:pt x="54482" y="25293"/>
                      <a:pt x="54488" y="25294"/>
                    </a:cubicBezTo>
                    <a:lnTo>
                      <a:pt x="54488" y="25294"/>
                    </a:lnTo>
                    <a:cubicBezTo>
                      <a:pt x="54481" y="25289"/>
                      <a:pt x="54475" y="25281"/>
                      <a:pt x="54472" y="25272"/>
                    </a:cubicBezTo>
                    <a:close/>
                    <a:moveTo>
                      <a:pt x="54488" y="25294"/>
                    </a:moveTo>
                    <a:cubicBezTo>
                      <a:pt x="54500" y="25305"/>
                      <a:pt x="54516" y="25310"/>
                      <a:pt x="54522" y="25310"/>
                    </a:cubicBezTo>
                    <a:cubicBezTo>
                      <a:pt x="54528" y="25310"/>
                      <a:pt x="54522" y="25304"/>
                      <a:pt x="54488" y="25294"/>
                    </a:cubicBezTo>
                    <a:close/>
                    <a:moveTo>
                      <a:pt x="20001" y="25290"/>
                    </a:moveTo>
                    <a:cubicBezTo>
                      <a:pt x="20032" y="25320"/>
                      <a:pt x="20032" y="25351"/>
                      <a:pt x="19880" y="25381"/>
                    </a:cubicBezTo>
                    <a:lnTo>
                      <a:pt x="19758" y="25351"/>
                    </a:lnTo>
                    <a:lnTo>
                      <a:pt x="19880" y="25290"/>
                    </a:lnTo>
                    <a:close/>
                    <a:moveTo>
                      <a:pt x="11855" y="26597"/>
                    </a:moveTo>
                    <a:cubicBezTo>
                      <a:pt x="11855" y="26627"/>
                      <a:pt x="11886" y="26658"/>
                      <a:pt x="11764" y="26718"/>
                    </a:cubicBezTo>
                    <a:lnTo>
                      <a:pt x="11612" y="26688"/>
                    </a:lnTo>
                    <a:lnTo>
                      <a:pt x="11734" y="26627"/>
                    </a:lnTo>
                    <a:lnTo>
                      <a:pt x="11855" y="26597"/>
                    </a:lnTo>
                    <a:close/>
                    <a:moveTo>
                      <a:pt x="10900" y="26858"/>
                    </a:moveTo>
                    <a:cubicBezTo>
                      <a:pt x="10933" y="26858"/>
                      <a:pt x="10969" y="26861"/>
                      <a:pt x="11004" y="26870"/>
                    </a:cubicBezTo>
                    <a:cubicBezTo>
                      <a:pt x="11035" y="26901"/>
                      <a:pt x="11035" y="26901"/>
                      <a:pt x="10913" y="26931"/>
                    </a:cubicBezTo>
                    <a:cubicBezTo>
                      <a:pt x="10883" y="26931"/>
                      <a:pt x="10761" y="26931"/>
                      <a:pt x="10761" y="26901"/>
                    </a:cubicBezTo>
                    <a:cubicBezTo>
                      <a:pt x="10761" y="26879"/>
                      <a:pt x="10822" y="26858"/>
                      <a:pt x="10900" y="26858"/>
                    </a:cubicBezTo>
                    <a:close/>
                    <a:moveTo>
                      <a:pt x="7953" y="27425"/>
                    </a:moveTo>
                    <a:cubicBezTo>
                      <a:pt x="7934" y="27425"/>
                      <a:pt x="7904" y="27433"/>
                      <a:pt x="7843" y="27448"/>
                    </a:cubicBezTo>
                    <a:cubicBezTo>
                      <a:pt x="7630" y="27539"/>
                      <a:pt x="7630" y="27539"/>
                      <a:pt x="7752" y="27539"/>
                    </a:cubicBezTo>
                    <a:cubicBezTo>
                      <a:pt x="7873" y="27478"/>
                      <a:pt x="7995" y="27448"/>
                      <a:pt x="7995" y="27448"/>
                    </a:cubicBezTo>
                    <a:cubicBezTo>
                      <a:pt x="7980" y="27433"/>
                      <a:pt x="7972" y="27425"/>
                      <a:pt x="7953" y="27425"/>
                    </a:cubicBezTo>
                    <a:close/>
                    <a:moveTo>
                      <a:pt x="8932" y="27556"/>
                    </a:moveTo>
                    <a:cubicBezTo>
                      <a:pt x="8968" y="27556"/>
                      <a:pt x="8968" y="27569"/>
                      <a:pt x="8968" y="27569"/>
                    </a:cubicBezTo>
                    <a:cubicBezTo>
                      <a:pt x="8968" y="27600"/>
                      <a:pt x="8846" y="27600"/>
                      <a:pt x="8724" y="27630"/>
                    </a:cubicBezTo>
                    <a:cubicBezTo>
                      <a:pt x="8680" y="27641"/>
                      <a:pt x="8652" y="27648"/>
                      <a:pt x="8646" y="27648"/>
                    </a:cubicBezTo>
                    <a:cubicBezTo>
                      <a:pt x="8635" y="27648"/>
                      <a:pt x="8692" y="27627"/>
                      <a:pt x="8846" y="27569"/>
                    </a:cubicBezTo>
                    <a:cubicBezTo>
                      <a:pt x="8887" y="27559"/>
                      <a:pt x="8914" y="27556"/>
                      <a:pt x="8932" y="27556"/>
                    </a:cubicBezTo>
                    <a:close/>
                    <a:moveTo>
                      <a:pt x="8056" y="27691"/>
                    </a:moveTo>
                    <a:cubicBezTo>
                      <a:pt x="8071" y="27706"/>
                      <a:pt x="8041" y="27714"/>
                      <a:pt x="8022" y="27714"/>
                    </a:cubicBezTo>
                    <a:cubicBezTo>
                      <a:pt x="8003" y="27714"/>
                      <a:pt x="7995" y="27706"/>
                      <a:pt x="8056" y="27691"/>
                    </a:cubicBezTo>
                    <a:close/>
                    <a:moveTo>
                      <a:pt x="6786" y="28348"/>
                    </a:moveTo>
                    <a:cubicBezTo>
                      <a:pt x="6801" y="28348"/>
                      <a:pt x="6810" y="28352"/>
                      <a:pt x="6810" y="28360"/>
                    </a:cubicBezTo>
                    <a:cubicBezTo>
                      <a:pt x="6810" y="28360"/>
                      <a:pt x="6840" y="28390"/>
                      <a:pt x="6718" y="28420"/>
                    </a:cubicBezTo>
                    <a:cubicBezTo>
                      <a:pt x="6597" y="28481"/>
                      <a:pt x="6475" y="28481"/>
                      <a:pt x="6475" y="28481"/>
                    </a:cubicBezTo>
                    <a:cubicBezTo>
                      <a:pt x="6445" y="28451"/>
                      <a:pt x="6566" y="28420"/>
                      <a:pt x="6566" y="28420"/>
                    </a:cubicBezTo>
                    <a:cubicBezTo>
                      <a:pt x="6655" y="28376"/>
                      <a:pt x="6744" y="28348"/>
                      <a:pt x="6786" y="28348"/>
                    </a:cubicBezTo>
                    <a:close/>
                    <a:moveTo>
                      <a:pt x="8442" y="28431"/>
                    </a:moveTo>
                    <a:cubicBezTo>
                      <a:pt x="8430" y="28431"/>
                      <a:pt x="8401" y="28446"/>
                      <a:pt x="8329" y="28481"/>
                    </a:cubicBezTo>
                    <a:cubicBezTo>
                      <a:pt x="8329" y="28481"/>
                      <a:pt x="8208" y="28542"/>
                      <a:pt x="8238" y="28572"/>
                    </a:cubicBezTo>
                    <a:cubicBezTo>
                      <a:pt x="8238" y="28580"/>
                      <a:pt x="8245" y="28583"/>
                      <a:pt x="8256" y="28583"/>
                    </a:cubicBezTo>
                    <a:cubicBezTo>
                      <a:pt x="8294" y="28583"/>
                      <a:pt x="8381" y="28544"/>
                      <a:pt x="8451" y="28451"/>
                    </a:cubicBezTo>
                    <a:cubicBezTo>
                      <a:pt x="8451" y="28438"/>
                      <a:pt x="8451" y="28431"/>
                      <a:pt x="8442" y="28431"/>
                    </a:cubicBezTo>
                    <a:close/>
                    <a:moveTo>
                      <a:pt x="5898" y="28504"/>
                    </a:moveTo>
                    <a:cubicBezTo>
                      <a:pt x="5875" y="28504"/>
                      <a:pt x="5837" y="28512"/>
                      <a:pt x="5776" y="28542"/>
                    </a:cubicBezTo>
                    <a:lnTo>
                      <a:pt x="5685" y="28572"/>
                    </a:lnTo>
                    <a:cubicBezTo>
                      <a:pt x="5685" y="28603"/>
                      <a:pt x="5806" y="28603"/>
                      <a:pt x="5806" y="28603"/>
                    </a:cubicBezTo>
                    <a:cubicBezTo>
                      <a:pt x="5928" y="28542"/>
                      <a:pt x="5928" y="28512"/>
                      <a:pt x="5928" y="28512"/>
                    </a:cubicBezTo>
                    <a:cubicBezTo>
                      <a:pt x="5928" y="28512"/>
                      <a:pt x="5920" y="28504"/>
                      <a:pt x="5898" y="28504"/>
                    </a:cubicBezTo>
                    <a:close/>
                    <a:moveTo>
                      <a:pt x="4673" y="29160"/>
                    </a:moveTo>
                    <a:cubicBezTo>
                      <a:pt x="4682" y="29160"/>
                      <a:pt x="4682" y="29168"/>
                      <a:pt x="4682" y="29180"/>
                    </a:cubicBezTo>
                    <a:lnTo>
                      <a:pt x="4560" y="29241"/>
                    </a:lnTo>
                    <a:lnTo>
                      <a:pt x="4439" y="29241"/>
                    </a:lnTo>
                    <a:lnTo>
                      <a:pt x="4560" y="29211"/>
                    </a:lnTo>
                    <a:cubicBezTo>
                      <a:pt x="4631" y="29175"/>
                      <a:pt x="4661" y="29160"/>
                      <a:pt x="4673" y="29160"/>
                    </a:cubicBezTo>
                    <a:close/>
                    <a:moveTo>
                      <a:pt x="3656" y="29629"/>
                    </a:moveTo>
                    <a:cubicBezTo>
                      <a:pt x="3686" y="29629"/>
                      <a:pt x="3694" y="29651"/>
                      <a:pt x="3648" y="29697"/>
                    </a:cubicBezTo>
                    <a:cubicBezTo>
                      <a:pt x="3557" y="29788"/>
                      <a:pt x="3557" y="29788"/>
                      <a:pt x="3436" y="29819"/>
                    </a:cubicBezTo>
                    <a:cubicBezTo>
                      <a:pt x="3436" y="29788"/>
                      <a:pt x="3405" y="29758"/>
                      <a:pt x="3527" y="29697"/>
                    </a:cubicBezTo>
                    <a:cubicBezTo>
                      <a:pt x="3572" y="29651"/>
                      <a:pt x="3626" y="29629"/>
                      <a:pt x="3656" y="29629"/>
                    </a:cubicBezTo>
                    <a:close/>
                    <a:moveTo>
                      <a:pt x="2828" y="30305"/>
                    </a:moveTo>
                    <a:lnTo>
                      <a:pt x="2828" y="30335"/>
                    </a:lnTo>
                    <a:cubicBezTo>
                      <a:pt x="2749" y="30388"/>
                      <a:pt x="2648" y="30463"/>
                      <a:pt x="2621" y="30463"/>
                    </a:cubicBezTo>
                    <a:cubicBezTo>
                      <a:pt x="2617" y="30463"/>
                      <a:pt x="2615" y="30461"/>
                      <a:pt x="2615" y="30457"/>
                    </a:cubicBezTo>
                    <a:cubicBezTo>
                      <a:pt x="2595" y="30467"/>
                      <a:pt x="2584" y="30471"/>
                      <a:pt x="2580" y="30471"/>
                    </a:cubicBezTo>
                    <a:cubicBezTo>
                      <a:pt x="2560" y="30471"/>
                      <a:pt x="2726" y="30356"/>
                      <a:pt x="2828" y="30305"/>
                    </a:cubicBezTo>
                    <a:close/>
                    <a:moveTo>
                      <a:pt x="1734" y="30487"/>
                    </a:moveTo>
                    <a:cubicBezTo>
                      <a:pt x="1764" y="30518"/>
                      <a:pt x="1764" y="30548"/>
                      <a:pt x="1764" y="30548"/>
                    </a:cubicBezTo>
                    <a:cubicBezTo>
                      <a:pt x="1773" y="30557"/>
                      <a:pt x="1776" y="30561"/>
                      <a:pt x="1777" y="30561"/>
                    </a:cubicBezTo>
                    <a:cubicBezTo>
                      <a:pt x="1779" y="30561"/>
                      <a:pt x="1764" y="30539"/>
                      <a:pt x="1764" y="30518"/>
                    </a:cubicBezTo>
                    <a:cubicBezTo>
                      <a:pt x="1737" y="30491"/>
                      <a:pt x="1734" y="30488"/>
                      <a:pt x="1734" y="30487"/>
                    </a:cubicBezTo>
                    <a:close/>
                    <a:moveTo>
                      <a:pt x="791" y="31855"/>
                    </a:moveTo>
                    <a:lnTo>
                      <a:pt x="791" y="31855"/>
                    </a:lnTo>
                    <a:cubicBezTo>
                      <a:pt x="822" y="31886"/>
                      <a:pt x="852" y="31886"/>
                      <a:pt x="761" y="32007"/>
                    </a:cubicBezTo>
                    <a:cubicBezTo>
                      <a:pt x="761" y="32038"/>
                      <a:pt x="730" y="32098"/>
                      <a:pt x="730" y="32129"/>
                    </a:cubicBezTo>
                    <a:cubicBezTo>
                      <a:pt x="700" y="32098"/>
                      <a:pt x="700" y="31977"/>
                      <a:pt x="700" y="31977"/>
                    </a:cubicBezTo>
                    <a:lnTo>
                      <a:pt x="791" y="31855"/>
                    </a:lnTo>
                    <a:close/>
                    <a:moveTo>
                      <a:pt x="15077" y="32676"/>
                    </a:moveTo>
                    <a:lnTo>
                      <a:pt x="14956" y="32706"/>
                    </a:lnTo>
                    <a:cubicBezTo>
                      <a:pt x="14804" y="32737"/>
                      <a:pt x="14834" y="32767"/>
                      <a:pt x="14834" y="32797"/>
                    </a:cubicBezTo>
                    <a:lnTo>
                      <a:pt x="14956" y="32767"/>
                    </a:lnTo>
                    <a:cubicBezTo>
                      <a:pt x="14956" y="32767"/>
                      <a:pt x="15077" y="32706"/>
                      <a:pt x="15077" y="32676"/>
                    </a:cubicBezTo>
                    <a:close/>
                    <a:moveTo>
                      <a:pt x="256" y="32726"/>
                    </a:moveTo>
                    <a:cubicBezTo>
                      <a:pt x="264" y="32726"/>
                      <a:pt x="279" y="32763"/>
                      <a:pt x="305" y="32828"/>
                    </a:cubicBezTo>
                    <a:cubicBezTo>
                      <a:pt x="305" y="32980"/>
                      <a:pt x="305" y="33101"/>
                      <a:pt x="305" y="33101"/>
                    </a:cubicBezTo>
                    <a:cubicBezTo>
                      <a:pt x="305" y="33136"/>
                      <a:pt x="302" y="33151"/>
                      <a:pt x="298" y="33151"/>
                    </a:cubicBezTo>
                    <a:cubicBezTo>
                      <a:pt x="287" y="33151"/>
                      <a:pt x="266" y="33058"/>
                      <a:pt x="244" y="32949"/>
                    </a:cubicBezTo>
                    <a:cubicBezTo>
                      <a:pt x="244" y="32793"/>
                      <a:pt x="244" y="32726"/>
                      <a:pt x="256" y="32726"/>
                    </a:cubicBezTo>
                    <a:close/>
                    <a:moveTo>
                      <a:pt x="14956" y="33253"/>
                    </a:moveTo>
                    <a:cubicBezTo>
                      <a:pt x="14956" y="33284"/>
                      <a:pt x="14834" y="33314"/>
                      <a:pt x="14712" y="33345"/>
                    </a:cubicBezTo>
                    <a:cubicBezTo>
                      <a:pt x="14652" y="33360"/>
                      <a:pt x="14621" y="33367"/>
                      <a:pt x="14606" y="33367"/>
                    </a:cubicBezTo>
                    <a:cubicBezTo>
                      <a:pt x="14591" y="33367"/>
                      <a:pt x="14591" y="33360"/>
                      <a:pt x="14591" y="33345"/>
                    </a:cubicBezTo>
                    <a:cubicBezTo>
                      <a:pt x="14591" y="33345"/>
                      <a:pt x="14682" y="33284"/>
                      <a:pt x="14804" y="33253"/>
                    </a:cubicBezTo>
                    <a:close/>
                    <a:moveTo>
                      <a:pt x="13394" y="33626"/>
                    </a:moveTo>
                    <a:cubicBezTo>
                      <a:pt x="13443" y="33626"/>
                      <a:pt x="13481" y="33633"/>
                      <a:pt x="13497" y="33649"/>
                    </a:cubicBezTo>
                    <a:cubicBezTo>
                      <a:pt x="13618" y="33679"/>
                      <a:pt x="13618" y="33679"/>
                      <a:pt x="13375" y="33740"/>
                    </a:cubicBezTo>
                    <a:cubicBezTo>
                      <a:pt x="13277" y="33764"/>
                      <a:pt x="13178" y="33809"/>
                      <a:pt x="13144" y="33809"/>
                    </a:cubicBezTo>
                    <a:cubicBezTo>
                      <a:pt x="13136" y="33809"/>
                      <a:pt x="13132" y="33806"/>
                      <a:pt x="13132" y="33800"/>
                    </a:cubicBezTo>
                    <a:lnTo>
                      <a:pt x="13253" y="33740"/>
                    </a:lnTo>
                    <a:cubicBezTo>
                      <a:pt x="13253" y="33746"/>
                      <a:pt x="13258" y="33748"/>
                      <a:pt x="13265" y="33748"/>
                    </a:cubicBezTo>
                    <a:cubicBezTo>
                      <a:pt x="13291" y="33748"/>
                      <a:pt x="13345" y="33709"/>
                      <a:pt x="13223" y="33709"/>
                    </a:cubicBezTo>
                    <a:cubicBezTo>
                      <a:pt x="13223" y="33679"/>
                      <a:pt x="13223" y="33649"/>
                      <a:pt x="13223" y="33649"/>
                    </a:cubicBezTo>
                    <a:cubicBezTo>
                      <a:pt x="13284" y="33633"/>
                      <a:pt x="13345" y="33626"/>
                      <a:pt x="13394" y="33626"/>
                    </a:cubicBezTo>
                    <a:close/>
                    <a:moveTo>
                      <a:pt x="13071" y="33983"/>
                    </a:moveTo>
                    <a:lnTo>
                      <a:pt x="12949" y="34044"/>
                    </a:lnTo>
                    <a:cubicBezTo>
                      <a:pt x="12949" y="34056"/>
                      <a:pt x="12949" y="34064"/>
                      <a:pt x="12958" y="34064"/>
                    </a:cubicBezTo>
                    <a:cubicBezTo>
                      <a:pt x="12970" y="34064"/>
                      <a:pt x="13000" y="34049"/>
                      <a:pt x="13071" y="34013"/>
                    </a:cubicBezTo>
                    <a:lnTo>
                      <a:pt x="13193" y="33983"/>
                    </a:lnTo>
                    <a:close/>
                    <a:moveTo>
                      <a:pt x="789" y="35671"/>
                    </a:moveTo>
                    <a:cubicBezTo>
                      <a:pt x="819" y="35671"/>
                      <a:pt x="872" y="35713"/>
                      <a:pt x="1004" y="35867"/>
                    </a:cubicBezTo>
                    <a:cubicBezTo>
                      <a:pt x="1065" y="35989"/>
                      <a:pt x="1126" y="36080"/>
                      <a:pt x="1126" y="36080"/>
                    </a:cubicBezTo>
                    <a:cubicBezTo>
                      <a:pt x="1126" y="36080"/>
                      <a:pt x="1034" y="35989"/>
                      <a:pt x="943" y="35898"/>
                    </a:cubicBezTo>
                    <a:cubicBezTo>
                      <a:pt x="700" y="35715"/>
                      <a:pt x="700" y="35715"/>
                      <a:pt x="761" y="35685"/>
                    </a:cubicBezTo>
                    <a:cubicBezTo>
                      <a:pt x="769" y="35677"/>
                      <a:pt x="777" y="35671"/>
                      <a:pt x="789" y="35671"/>
                    </a:cubicBezTo>
                    <a:close/>
                    <a:moveTo>
                      <a:pt x="1065" y="36293"/>
                    </a:moveTo>
                    <a:cubicBezTo>
                      <a:pt x="1095" y="36323"/>
                      <a:pt x="1156" y="36354"/>
                      <a:pt x="1186" y="36354"/>
                    </a:cubicBezTo>
                    <a:lnTo>
                      <a:pt x="1247" y="36506"/>
                    </a:lnTo>
                    <a:cubicBezTo>
                      <a:pt x="1217" y="36506"/>
                      <a:pt x="1126" y="36415"/>
                      <a:pt x="1034" y="36293"/>
                    </a:cubicBezTo>
                    <a:close/>
                    <a:moveTo>
                      <a:pt x="7053" y="36506"/>
                    </a:moveTo>
                    <a:lnTo>
                      <a:pt x="7053" y="36506"/>
                    </a:lnTo>
                    <a:cubicBezTo>
                      <a:pt x="7083" y="36536"/>
                      <a:pt x="6870" y="36718"/>
                      <a:pt x="6779" y="36779"/>
                    </a:cubicBezTo>
                    <a:cubicBezTo>
                      <a:pt x="6735" y="36802"/>
                      <a:pt x="6706" y="36816"/>
                      <a:pt x="6697" y="36816"/>
                    </a:cubicBezTo>
                    <a:cubicBezTo>
                      <a:pt x="6682" y="36816"/>
                      <a:pt x="6724" y="36773"/>
                      <a:pt x="6840" y="36658"/>
                    </a:cubicBezTo>
                    <a:lnTo>
                      <a:pt x="7053" y="36506"/>
                    </a:lnTo>
                    <a:close/>
                    <a:moveTo>
                      <a:pt x="6399" y="36895"/>
                    </a:moveTo>
                    <a:cubicBezTo>
                      <a:pt x="6358" y="36895"/>
                      <a:pt x="6265" y="36978"/>
                      <a:pt x="6080" y="37083"/>
                    </a:cubicBezTo>
                    <a:cubicBezTo>
                      <a:pt x="5958" y="37144"/>
                      <a:pt x="5867" y="37235"/>
                      <a:pt x="5867" y="37235"/>
                    </a:cubicBezTo>
                    <a:cubicBezTo>
                      <a:pt x="5867" y="37241"/>
                      <a:pt x="5871" y="37243"/>
                      <a:pt x="5879" y="37243"/>
                    </a:cubicBezTo>
                    <a:cubicBezTo>
                      <a:pt x="5912" y="37243"/>
                      <a:pt x="6011" y="37194"/>
                      <a:pt x="6110" y="37144"/>
                    </a:cubicBezTo>
                    <a:cubicBezTo>
                      <a:pt x="6354" y="37053"/>
                      <a:pt x="6414" y="36931"/>
                      <a:pt x="6414" y="36901"/>
                    </a:cubicBezTo>
                    <a:cubicBezTo>
                      <a:pt x="6410" y="36897"/>
                      <a:pt x="6405" y="36895"/>
                      <a:pt x="6399" y="36895"/>
                    </a:cubicBezTo>
                    <a:close/>
                    <a:moveTo>
                      <a:pt x="53680" y="1"/>
                    </a:moveTo>
                    <a:cubicBezTo>
                      <a:pt x="53619" y="31"/>
                      <a:pt x="53589" y="31"/>
                      <a:pt x="53589" y="274"/>
                    </a:cubicBezTo>
                    <a:cubicBezTo>
                      <a:pt x="53680" y="791"/>
                      <a:pt x="53710" y="1156"/>
                      <a:pt x="53801" y="1156"/>
                    </a:cubicBezTo>
                    <a:cubicBezTo>
                      <a:pt x="53801" y="1156"/>
                      <a:pt x="53862" y="1277"/>
                      <a:pt x="53892" y="1399"/>
                    </a:cubicBezTo>
                    <a:cubicBezTo>
                      <a:pt x="53892" y="1520"/>
                      <a:pt x="53892" y="1642"/>
                      <a:pt x="53892" y="1642"/>
                    </a:cubicBezTo>
                    <a:cubicBezTo>
                      <a:pt x="53862" y="1642"/>
                      <a:pt x="53984" y="2159"/>
                      <a:pt x="54105" y="2767"/>
                    </a:cubicBezTo>
                    <a:cubicBezTo>
                      <a:pt x="54257" y="3496"/>
                      <a:pt x="54348" y="3891"/>
                      <a:pt x="54348" y="4013"/>
                    </a:cubicBezTo>
                    <a:cubicBezTo>
                      <a:pt x="54348" y="4134"/>
                      <a:pt x="54348" y="4256"/>
                      <a:pt x="54348" y="4256"/>
                    </a:cubicBezTo>
                    <a:cubicBezTo>
                      <a:pt x="54409" y="4256"/>
                      <a:pt x="54561" y="5016"/>
                      <a:pt x="54744" y="5867"/>
                    </a:cubicBezTo>
                    <a:cubicBezTo>
                      <a:pt x="54835" y="6292"/>
                      <a:pt x="54926" y="6748"/>
                      <a:pt x="55017" y="7052"/>
                    </a:cubicBezTo>
                    <a:cubicBezTo>
                      <a:pt x="55078" y="7387"/>
                      <a:pt x="55139" y="7600"/>
                      <a:pt x="55169" y="7600"/>
                    </a:cubicBezTo>
                    <a:cubicBezTo>
                      <a:pt x="55169" y="7721"/>
                      <a:pt x="55200" y="7843"/>
                      <a:pt x="55200" y="7843"/>
                    </a:cubicBezTo>
                    <a:cubicBezTo>
                      <a:pt x="55169" y="7843"/>
                      <a:pt x="55230" y="8086"/>
                      <a:pt x="55291" y="8329"/>
                    </a:cubicBezTo>
                    <a:cubicBezTo>
                      <a:pt x="55382" y="8572"/>
                      <a:pt x="55412" y="8846"/>
                      <a:pt x="55412" y="8846"/>
                    </a:cubicBezTo>
                    <a:cubicBezTo>
                      <a:pt x="55382" y="8846"/>
                      <a:pt x="55412" y="8967"/>
                      <a:pt x="55473" y="9210"/>
                    </a:cubicBezTo>
                    <a:cubicBezTo>
                      <a:pt x="55534" y="9454"/>
                      <a:pt x="55564" y="9575"/>
                      <a:pt x="55595" y="9575"/>
                    </a:cubicBezTo>
                    <a:cubicBezTo>
                      <a:pt x="55625" y="9697"/>
                      <a:pt x="55807" y="10578"/>
                      <a:pt x="55838" y="10943"/>
                    </a:cubicBezTo>
                    <a:cubicBezTo>
                      <a:pt x="55838" y="11065"/>
                      <a:pt x="55899" y="11186"/>
                      <a:pt x="55959" y="11308"/>
                    </a:cubicBezTo>
                    <a:cubicBezTo>
                      <a:pt x="55990" y="11308"/>
                      <a:pt x="56051" y="11429"/>
                      <a:pt x="56081" y="11551"/>
                    </a:cubicBezTo>
                    <a:lnTo>
                      <a:pt x="56020" y="11551"/>
                    </a:lnTo>
                    <a:cubicBezTo>
                      <a:pt x="55995" y="11501"/>
                      <a:pt x="55980" y="11471"/>
                      <a:pt x="55976" y="11471"/>
                    </a:cubicBezTo>
                    <a:lnTo>
                      <a:pt x="55976" y="11471"/>
                    </a:lnTo>
                    <a:cubicBezTo>
                      <a:pt x="55970" y="11471"/>
                      <a:pt x="55985" y="11530"/>
                      <a:pt x="56020" y="11673"/>
                    </a:cubicBezTo>
                    <a:cubicBezTo>
                      <a:pt x="56051" y="11794"/>
                      <a:pt x="56081" y="11916"/>
                      <a:pt x="56081" y="11916"/>
                    </a:cubicBezTo>
                    <a:cubicBezTo>
                      <a:pt x="56111" y="11916"/>
                      <a:pt x="56233" y="12554"/>
                      <a:pt x="56415" y="13405"/>
                    </a:cubicBezTo>
                    <a:cubicBezTo>
                      <a:pt x="56658" y="14530"/>
                      <a:pt x="56750" y="14894"/>
                      <a:pt x="56780" y="14894"/>
                    </a:cubicBezTo>
                    <a:cubicBezTo>
                      <a:pt x="56783" y="14892"/>
                      <a:pt x="56785" y="14891"/>
                      <a:pt x="56788" y="14891"/>
                    </a:cubicBezTo>
                    <a:cubicBezTo>
                      <a:pt x="56816" y="14891"/>
                      <a:pt x="56846" y="15046"/>
                      <a:pt x="56902" y="15381"/>
                    </a:cubicBezTo>
                    <a:cubicBezTo>
                      <a:pt x="56962" y="16141"/>
                      <a:pt x="56962" y="16141"/>
                      <a:pt x="57023" y="16262"/>
                    </a:cubicBezTo>
                    <a:cubicBezTo>
                      <a:pt x="56993" y="16141"/>
                      <a:pt x="57023" y="16141"/>
                      <a:pt x="57054" y="16110"/>
                    </a:cubicBezTo>
                    <a:cubicBezTo>
                      <a:pt x="57114" y="16110"/>
                      <a:pt x="57145" y="16232"/>
                      <a:pt x="57114" y="16353"/>
                    </a:cubicBezTo>
                    <a:cubicBezTo>
                      <a:pt x="57023" y="16384"/>
                      <a:pt x="57479" y="18238"/>
                      <a:pt x="57570" y="18329"/>
                    </a:cubicBezTo>
                    <a:lnTo>
                      <a:pt x="57540" y="18360"/>
                    </a:lnTo>
                    <a:cubicBezTo>
                      <a:pt x="57510" y="18360"/>
                      <a:pt x="57510" y="18481"/>
                      <a:pt x="57631" y="18967"/>
                    </a:cubicBezTo>
                    <a:cubicBezTo>
                      <a:pt x="57692" y="19211"/>
                      <a:pt x="57722" y="19363"/>
                      <a:pt x="57722" y="19363"/>
                    </a:cubicBezTo>
                    <a:cubicBezTo>
                      <a:pt x="57724" y="19362"/>
                      <a:pt x="57725" y="19362"/>
                      <a:pt x="57726" y="19362"/>
                    </a:cubicBezTo>
                    <a:cubicBezTo>
                      <a:pt x="57788" y="19362"/>
                      <a:pt x="57904" y="20092"/>
                      <a:pt x="57874" y="20092"/>
                    </a:cubicBezTo>
                    <a:cubicBezTo>
                      <a:pt x="57874" y="20214"/>
                      <a:pt x="57874" y="20214"/>
                      <a:pt x="57935" y="20457"/>
                    </a:cubicBezTo>
                    <a:cubicBezTo>
                      <a:pt x="58087" y="20822"/>
                      <a:pt x="58178" y="21460"/>
                      <a:pt x="58148" y="21460"/>
                    </a:cubicBezTo>
                    <a:cubicBezTo>
                      <a:pt x="58148" y="21460"/>
                      <a:pt x="58178" y="21581"/>
                      <a:pt x="58209" y="21703"/>
                    </a:cubicBezTo>
                    <a:cubicBezTo>
                      <a:pt x="58269" y="21825"/>
                      <a:pt x="58300" y="22068"/>
                      <a:pt x="58330" y="22189"/>
                    </a:cubicBezTo>
                    <a:cubicBezTo>
                      <a:pt x="58396" y="22475"/>
                      <a:pt x="58430" y="22617"/>
                      <a:pt x="58444" y="22617"/>
                    </a:cubicBezTo>
                    <a:cubicBezTo>
                      <a:pt x="58449" y="22617"/>
                      <a:pt x="58452" y="22596"/>
                      <a:pt x="58452" y="22554"/>
                    </a:cubicBezTo>
                    <a:cubicBezTo>
                      <a:pt x="58482" y="22554"/>
                      <a:pt x="58513" y="22554"/>
                      <a:pt x="58543" y="22676"/>
                    </a:cubicBezTo>
                    <a:lnTo>
                      <a:pt x="58513" y="22676"/>
                    </a:lnTo>
                    <a:cubicBezTo>
                      <a:pt x="58482" y="22676"/>
                      <a:pt x="58573" y="23071"/>
                      <a:pt x="58665" y="23557"/>
                    </a:cubicBezTo>
                    <a:cubicBezTo>
                      <a:pt x="58786" y="24165"/>
                      <a:pt x="58847" y="24408"/>
                      <a:pt x="58847" y="24560"/>
                    </a:cubicBezTo>
                    <a:cubicBezTo>
                      <a:pt x="58847" y="24560"/>
                      <a:pt x="58877" y="24621"/>
                      <a:pt x="58908" y="24621"/>
                    </a:cubicBezTo>
                    <a:cubicBezTo>
                      <a:pt x="58938" y="24682"/>
                      <a:pt x="58969" y="24712"/>
                      <a:pt x="58908" y="24712"/>
                    </a:cubicBezTo>
                    <a:cubicBezTo>
                      <a:pt x="58908" y="24712"/>
                      <a:pt x="58908" y="24773"/>
                      <a:pt x="58908" y="24803"/>
                    </a:cubicBezTo>
                    <a:cubicBezTo>
                      <a:pt x="58877" y="24803"/>
                      <a:pt x="58847" y="24803"/>
                      <a:pt x="58817" y="24834"/>
                    </a:cubicBezTo>
                    <a:lnTo>
                      <a:pt x="58756" y="24834"/>
                    </a:lnTo>
                    <a:cubicBezTo>
                      <a:pt x="58756" y="24834"/>
                      <a:pt x="58725" y="24803"/>
                      <a:pt x="58725" y="24803"/>
                    </a:cubicBezTo>
                    <a:lnTo>
                      <a:pt x="58665" y="24803"/>
                    </a:lnTo>
                    <a:cubicBezTo>
                      <a:pt x="58604" y="24773"/>
                      <a:pt x="58543" y="24773"/>
                      <a:pt x="58482" y="24773"/>
                    </a:cubicBezTo>
                    <a:cubicBezTo>
                      <a:pt x="58361" y="24773"/>
                      <a:pt x="58209" y="24803"/>
                      <a:pt x="58148" y="24834"/>
                    </a:cubicBezTo>
                    <a:cubicBezTo>
                      <a:pt x="58148" y="24803"/>
                      <a:pt x="58026" y="24803"/>
                      <a:pt x="57905" y="24803"/>
                    </a:cubicBezTo>
                    <a:cubicBezTo>
                      <a:pt x="57783" y="24819"/>
                      <a:pt x="57593" y="24826"/>
                      <a:pt x="57434" y="24826"/>
                    </a:cubicBezTo>
                    <a:cubicBezTo>
                      <a:pt x="57274" y="24826"/>
                      <a:pt x="57145" y="24819"/>
                      <a:pt x="57145" y="24803"/>
                    </a:cubicBezTo>
                    <a:lnTo>
                      <a:pt x="57023" y="24803"/>
                    </a:lnTo>
                    <a:cubicBezTo>
                      <a:pt x="56902" y="24834"/>
                      <a:pt x="56750" y="24834"/>
                      <a:pt x="56628" y="24834"/>
                    </a:cubicBezTo>
                    <a:cubicBezTo>
                      <a:pt x="56507" y="24834"/>
                      <a:pt x="56385" y="24834"/>
                      <a:pt x="56263" y="24864"/>
                    </a:cubicBezTo>
                    <a:cubicBezTo>
                      <a:pt x="56142" y="24895"/>
                      <a:pt x="55990" y="24895"/>
                      <a:pt x="55990" y="24895"/>
                    </a:cubicBezTo>
                    <a:cubicBezTo>
                      <a:pt x="55868" y="24895"/>
                      <a:pt x="55990" y="24864"/>
                      <a:pt x="56142" y="24834"/>
                    </a:cubicBezTo>
                    <a:cubicBezTo>
                      <a:pt x="56242" y="24821"/>
                      <a:pt x="56239" y="24814"/>
                      <a:pt x="56172" y="24814"/>
                    </a:cubicBezTo>
                    <a:cubicBezTo>
                      <a:pt x="56078" y="24814"/>
                      <a:pt x="55857" y="24829"/>
                      <a:pt x="55625" y="24864"/>
                    </a:cubicBezTo>
                    <a:cubicBezTo>
                      <a:pt x="55427" y="24895"/>
                      <a:pt x="55329" y="24910"/>
                      <a:pt x="55313" y="24910"/>
                    </a:cubicBezTo>
                    <a:cubicBezTo>
                      <a:pt x="55298" y="24910"/>
                      <a:pt x="55367" y="24895"/>
                      <a:pt x="55503" y="24864"/>
                    </a:cubicBezTo>
                    <a:cubicBezTo>
                      <a:pt x="55589" y="24843"/>
                      <a:pt x="55675" y="24821"/>
                      <a:pt x="55632" y="24821"/>
                    </a:cubicBezTo>
                    <a:cubicBezTo>
                      <a:pt x="55615" y="24821"/>
                      <a:pt x="55575" y="24825"/>
                      <a:pt x="55503" y="24834"/>
                    </a:cubicBezTo>
                    <a:cubicBezTo>
                      <a:pt x="55503" y="24834"/>
                      <a:pt x="55230" y="24834"/>
                      <a:pt x="55230" y="24864"/>
                    </a:cubicBezTo>
                    <a:lnTo>
                      <a:pt x="54865" y="24864"/>
                    </a:lnTo>
                    <a:cubicBezTo>
                      <a:pt x="54622" y="24834"/>
                      <a:pt x="54470" y="24834"/>
                      <a:pt x="54348" y="24834"/>
                    </a:cubicBezTo>
                    <a:cubicBezTo>
                      <a:pt x="54288" y="24849"/>
                      <a:pt x="54257" y="24857"/>
                      <a:pt x="54227" y="24857"/>
                    </a:cubicBezTo>
                    <a:cubicBezTo>
                      <a:pt x="54196" y="24857"/>
                      <a:pt x="54166" y="24849"/>
                      <a:pt x="54105" y="24834"/>
                    </a:cubicBezTo>
                    <a:cubicBezTo>
                      <a:pt x="54105" y="24821"/>
                      <a:pt x="54084" y="24814"/>
                      <a:pt x="54060" y="24814"/>
                    </a:cubicBezTo>
                    <a:cubicBezTo>
                      <a:pt x="54025" y="24814"/>
                      <a:pt x="53984" y="24829"/>
                      <a:pt x="53984" y="24864"/>
                    </a:cubicBezTo>
                    <a:cubicBezTo>
                      <a:pt x="53908" y="24879"/>
                      <a:pt x="53839" y="24887"/>
                      <a:pt x="53775" y="24887"/>
                    </a:cubicBezTo>
                    <a:cubicBezTo>
                      <a:pt x="53710" y="24887"/>
                      <a:pt x="53649" y="24879"/>
                      <a:pt x="53589" y="24864"/>
                    </a:cubicBezTo>
                    <a:cubicBezTo>
                      <a:pt x="53589" y="24829"/>
                      <a:pt x="53547" y="24814"/>
                      <a:pt x="53512" y="24814"/>
                    </a:cubicBezTo>
                    <a:cubicBezTo>
                      <a:pt x="53488" y="24814"/>
                      <a:pt x="53467" y="24821"/>
                      <a:pt x="53467" y="24834"/>
                    </a:cubicBezTo>
                    <a:cubicBezTo>
                      <a:pt x="53345" y="24864"/>
                      <a:pt x="53224" y="24864"/>
                      <a:pt x="53224" y="24864"/>
                    </a:cubicBezTo>
                    <a:cubicBezTo>
                      <a:pt x="53224" y="24834"/>
                      <a:pt x="52920" y="24834"/>
                      <a:pt x="52494" y="24834"/>
                    </a:cubicBezTo>
                    <a:lnTo>
                      <a:pt x="50944" y="24834"/>
                    </a:lnTo>
                    <a:cubicBezTo>
                      <a:pt x="50823" y="24834"/>
                      <a:pt x="50671" y="24864"/>
                      <a:pt x="50671" y="24895"/>
                    </a:cubicBezTo>
                    <a:cubicBezTo>
                      <a:pt x="50671" y="24920"/>
                      <a:pt x="50671" y="24930"/>
                      <a:pt x="50661" y="24930"/>
                    </a:cubicBezTo>
                    <a:cubicBezTo>
                      <a:pt x="50649" y="24930"/>
                      <a:pt x="50619" y="24912"/>
                      <a:pt x="50549" y="24895"/>
                    </a:cubicBezTo>
                    <a:cubicBezTo>
                      <a:pt x="50488" y="24849"/>
                      <a:pt x="50397" y="24826"/>
                      <a:pt x="50336" y="24826"/>
                    </a:cubicBezTo>
                    <a:cubicBezTo>
                      <a:pt x="50275" y="24826"/>
                      <a:pt x="50245" y="24849"/>
                      <a:pt x="50306" y="24895"/>
                    </a:cubicBezTo>
                    <a:cubicBezTo>
                      <a:pt x="50367" y="24925"/>
                      <a:pt x="50397" y="24940"/>
                      <a:pt x="50382" y="24940"/>
                    </a:cubicBezTo>
                    <a:cubicBezTo>
                      <a:pt x="50367" y="24940"/>
                      <a:pt x="50306" y="24925"/>
                      <a:pt x="50184" y="24895"/>
                    </a:cubicBezTo>
                    <a:cubicBezTo>
                      <a:pt x="50123" y="24879"/>
                      <a:pt x="50093" y="24872"/>
                      <a:pt x="50059" y="24872"/>
                    </a:cubicBezTo>
                    <a:cubicBezTo>
                      <a:pt x="50025" y="24872"/>
                      <a:pt x="49987" y="24879"/>
                      <a:pt x="49911" y="24895"/>
                    </a:cubicBezTo>
                    <a:cubicBezTo>
                      <a:pt x="49911" y="24910"/>
                      <a:pt x="49880" y="24917"/>
                      <a:pt x="49850" y="24917"/>
                    </a:cubicBezTo>
                    <a:cubicBezTo>
                      <a:pt x="49819" y="24917"/>
                      <a:pt x="49789" y="24910"/>
                      <a:pt x="49789" y="24895"/>
                    </a:cubicBezTo>
                    <a:cubicBezTo>
                      <a:pt x="49703" y="24873"/>
                      <a:pt x="49617" y="24852"/>
                      <a:pt x="49574" y="24852"/>
                    </a:cubicBezTo>
                    <a:cubicBezTo>
                      <a:pt x="49556" y="24852"/>
                      <a:pt x="49546" y="24855"/>
                      <a:pt x="49546" y="24864"/>
                    </a:cubicBezTo>
                    <a:cubicBezTo>
                      <a:pt x="49546" y="24864"/>
                      <a:pt x="49424" y="24864"/>
                      <a:pt x="49303" y="24834"/>
                    </a:cubicBezTo>
                    <a:cubicBezTo>
                      <a:pt x="49267" y="24825"/>
                      <a:pt x="49229" y="24821"/>
                      <a:pt x="49190" y="24821"/>
                    </a:cubicBezTo>
                    <a:cubicBezTo>
                      <a:pt x="49095" y="24821"/>
                      <a:pt x="48994" y="24843"/>
                      <a:pt x="48908" y="24864"/>
                    </a:cubicBezTo>
                    <a:cubicBezTo>
                      <a:pt x="48725" y="24895"/>
                      <a:pt x="48596" y="24910"/>
                      <a:pt x="48531" y="24910"/>
                    </a:cubicBezTo>
                    <a:cubicBezTo>
                      <a:pt x="48467" y="24910"/>
                      <a:pt x="48467" y="24895"/>
                      <a:pt x="48543" y="24864"/>
                    </a:cubicBezTo>
                    <a:cubicBezTo>
                      <a:pt x="48589" y="24841"/>
                      <a:pt x="48525" y="24831"/>
                      <a:pt x="48421" y="24831"/>
                    </a:cubicBezTo>
                    <a:cubicBezTo>
                      <a:pt x="48252" y="24831"/>
                      <a:pt x="47980" y="24857"/>
                      <a:pt x="47905" y="24895"/>
                    </a:cubicBezTo>
                    <a:cubicBezTo>
                      <a:pt x="47833" y="24930"/>
                      <a:pt x="47804" y="24945"/>
                      <a:pt x="47792" y="24945"/>
                    </a:cubicBezTo>
                    <a:cubicBezTo>
                      <a:pt x="47783" y="24945"/>
                      <a:pt x="47783" y="24938"/>
                      <a:pt x="47783" y="24925"/>
                    </a:cubicBezTo>
                    <a:cubicBezTo>
                      <a:pt x="47783" y="24895"/>
                      <a:pt x="47631" y="24895"/>
                      <a:pt x="47631" y="24895"/>
                    </a:cubicBezTo>
                    <a:cubicBezTo>
                      <a:pt x="47509" y="24895"/>
                      <a:pt x="47388" y="24895"/>
                      <a:pt x="47388" y="24864"/>
                    </a:cubicBezTo>
                    <a:cubicBezTo>
                      <a:pt x="47388" y="24864"/>
                      <a:pt x="47266" y="24864"/>
                      <a:pt x="47023" y="24895"/>
                    </a:cubicBezTo>
                    <a:cubicBezTo>
                      <a:pt x="46919" y="24918"/>
                      <a:pt x="46801" y="24928"/>
                      <a:pt x="46688" y="24928"/>
                    </a:cubicBezTo>
                    <a:cubicBezTo>
                      <a:pt x="46506" y="24928"/>
                      <a:pt x="46338" y="24902"/>
                      <a:pt x="46263" y="24864"/>
                    </a:cubicBezTo>
                    <a:lnTo>
                      <a:pt x="45990" y="24895"/>
                    </a:lnTo>
                    <a:cubicBezTo>
                      <a:pt x="45914" y="24932"/>
                      <a:pt x="45839" y="24958"/>
                      <a:pt x="45793" y="24958"/>
                    </a:cubicBezTo>
                    <a:cubicBezTo>
                      <a:pt x="45764" y="24958"/>
                      <a:pt x="45746" y="24948"/>
                      <a:pt x="45746" y="24925"/>
                    </a:cubicBezTo>
                    <a:lnTo>
                      <a:pt x="45746" y="24895"/>
                    </a:lnTo>
                    <a:cubicBezTo>
                      <a:pt x="45700" y="24918"/>
                      <a:pt x="45596" y="24928"/>
                      <a:pt x="45485" y="24928"/>
                    </a:cubicBezTo>
                    <a:cubicBezTo>
                      <a:pt x="45306" y="24928"/>
                      <a:pt x="45108" y="24902"/>
                      <a:pt x="45108" y="24864"/>
                    </a:cubicBezTo>
                    <a:cubicBezTo>
                      <a:pt x="45108" y="24834"/>
                      <a:pt x="45108" y="24834"/>
                      <a:pt x="44987" y="24834"/>
                    </a:cubicBezTo>
                    <a:lnTo>
                      <a:pt x="44987" y="24864"/>
                    </a:lnTo>
                    <a:cubicBezTo>
                      <a:pt x="44987" y="24895"/>
                      <a:pt x="44987" y="24925"/>
                      <a:pt x="44865" y="24925"/>
                    </a:cubicBezTo>
                    <a:cubicBezTo>
                      <a:pt x="44743" y="24925"/>
                      <a:pt x="44591" y="24925"/>
                      <a:pt x="44591" y="24895"/>
                    </a:cubicBezTo>
                    <a:cubicBezTo>
                      <a:pt x="44505" y="24873"/>
                      <a:pt x="44419" y="24852"/>
                      <a:pt x="44376" y="24852"/>
                    </a:cubicBezTo>
                    <a:cubicBezTo>
                      <a:pt x="44359" y="24852"/>
                      <a:pt x="44348" y="24855"/>
                      <a:pt x="44348" y="24864"/>
                    </a:cubicBezTo>
                    <a:cubicBezTo>
                      <a:pt x="44348" y="24864"/>
                      <a:pt x="44227" y="24864"/>
                      <a:pt x="44105" y="24834"/>
                    </a:cubicBezTo>
                    <a:lnTo>
                      <a:pt x="43588" y="24834"/>
                    </a:lnTo>
                    <a:cubicBezTo>
                      <a:pt x="43528" y="24849"/>
                      <a:pt x="43436" y="24857"/>
                      <a:pt x="43360" y="24857"/>
                    </a:cubicBezTo>
                    <a:cubicBezTo>
                      <a:pt x="43284" y="24857"/>
                      <a:pt x="43224" y="24849"/>
                      <a:pt x="43224" y="24834"/>
                    </a:cubicBezTo>
                    <a:cubicBezTo>
                      <a:pt x="43224" y="24834"/>
                      <a:pt x="42950" y="24834"/>
                      <a:pt x="42828" y="24864"/>
                    </a:cubicBezTo>
                    <a:cubicBezTo>
                      <a:pt x="42585" y="24864"/>
                      <a:pt x="42464" y="24864"/>
                      <a:pt x="42464" y="24834"/>
                    </a:cubicBezTo>
                    <a:cubicBezTo>
                      <a:pt x="42464" y="24819"/>
                      <a:pt x="42464" y="24811"/>
                      <a:pt x="42449" y="24811"/>
                    </a:cubicBezTo>
                    <a:cubicBezTo>
                      <a:pt x="42433" y="24811"/>
                      <a:pt x="42403" y="24819"/>
                      <a:pt x="42342" y="24834"/>
                    </a:cubicBezTo>
                    <a:cubicBezTo>
                      <a:pt x="42342" y="24864"/>
                      <a:pt x="42190" y="24864"/>
                      <a:pt x="42069" y="24864"/>
                    </a:cubicBezTo>
                    <a:lnTo>
                      <a:pt x="41825" y="24864"/>
                    </a:lnTo>
                    <a:cubicBezTo>
                      <a:pt x="41825" y="24895"/>
                      <a:pt x="41825" y="24895"/>
                      <a:pt x="41704" y="24895"/>
                    </a:cubicBezTo>
                    <a:cubicBezTo>
                      <a:pt x="41582" y="24895"/>
                      <a:pt x="41187" y="24864"/>
                      <a:pt x="41065" y="24864"/>
                    </a:cubicBezTo>
                    <a:cubicBezTo>
                      <a:pt x="40670" y="24864"/>
                      <a:pt x="40670" y="24864"/>
                      <a:pt x="40792" y="24895"/>
                    </a:cubicBezTo>
                    <a:cubicBezTo>
                      <a:pt x="40893" y="24895"/>
                      <a:pt x="40927" y="24908"/>
                      <a:pt x="40857" y="24908"/>
                    </a:cubicBezTo>
                    <a:cubicBezTo>
                      <a:pt x="40822" y="24908"/>
                      <a:pt x="40762" y="24905"/>
                      <a:pt x="40670" y="24895"/>
                    </a:cubicBezTo>
                    <a:cubicBezTo>
                      <a:pt x="40549" y="24895"/>
                      <a:pt x="40184" y="24864"/>
                      <a:pt x="39789" y="24864"/>
                    </a:cubicBezTo>
                    <a:cubicBezTo>
                      <a:pt x="39303" y="24864"/>
                      <a:pt x="39303" y="24864"/>
                      <a:pt x="39272" y="24895"/>
                    </a:cubicBezTo>
                    <a:cubicBezTo>
                      <a:pt x="39348" y="24925"/>
                      <a:pt x="39348" y="24940"/>
                      <a:pt x="39314" y="24940"/>
                    </a:cubicBezTo>
                    <a:cubicBezTo>
                      <a:pt x="39280" y="24940"/>
                      <a:pt x="39211" y="24925"/>
                      <a:pt x="39151" y="24895"/>
                    </a:cubicBezTo>
                    <a:cubicBezTo>
                      <a:pt x="39008" y="24859"/>
                      <a:pt x="38907" y="24844"/>
                      <a:pt x="38848" y="24844"/>
                    </a:cubicBezTo>
                    <a:cubicBezTo>
                      <a:pt x="38807" y="24844"/>
                      <a:pt x="38786" y="24852"/>
                      <a:pt x="38786" y="24864"/>
                    </a:cubicBezTo>
                    <a:cubicBezTo>
                      <a:pt x="38664" y="24895"/>
                      <a:pt x="38664" y="24895"/>
                      <a:pt x="38512" y="24895"/>
                    </a:cubicBezTo>
                    <a:cubicBezTo>
                      <a:pt x="38512" y="24879"/>
                      <a:pt x="38482" y="24872"/>
                      <a:pt x="38421" y="24872"/>
                    </a:cubicBezTo>
                    <a:cubicBezTo>
                      <a:pt x="38360" y="24872"/>
                      <a:pt x="38269" y="24879"/>
                      <a:pt x="38148" y="24895"/>
                    </a:cubicBezTo>
                    <a:cubicBezTo>
                      <a:pt x="38026" y="24895"/>
                      <a:pt x="38026" y="24895"/>
                      <a:pt x="38026" y="24864"/>
                    </a:cubicBezTo>
                    <a:lnTo>
                      <a:pt x="37752" y="24864"/>
                    </a:lnTo>
                    <a:cubicBezTo>
                      <a:pt x="37650" y="24890"/>
                      <a:pt x="37455" y="24899"/>
                      <a:pt x="37254" y="24899"/>
                    </a:cubicBezTo>
                    <a:cubicBezTo>
                      <a:pt x="36981" y="24899"/>
                      <a:pt x="36698" y="24882"/>
                      <a:pt x="36628" y="24864"/>
                    </a:cubicBezTo>
                    <a:cubicBezTo>
                      <a:pt x="36628" y="24864"/>
                      <a:pt x="36506" y="24864"/>
                      <a:pt x="36385" y="24895"/>
                    </a:cubicBezTo>
                    <a:cubicBezTo>
                      <a:pt x="36309" y="24925"/>
                      <a:pt x="36240" y="24940"/>
                      <a:pt x="36191" y="24940"/>
                    </a:cubicBezTo>
                    <a:cubicBezTo>
                      <a:pt x="36141" y="24940"/>
                      <a:pt x="36111" y="24925"/>
                      <a:pt x="36111" y="24895"/>
                    </a:cubicBezTo>
                    <a:cubicBezTo>
                      <a:pt x="36111" y="24864"/>
                      <a:pt x="36111" y="24849"/>
                      <a:pt x="36096" y="24849"/>
                    </a:cubicBezTo>
                    <a:cubicBezTo>
                      <a:pt x="36081" y="24849"/>
                      <a:pt x="36050" y="24864"/>
                      <a:pt x="35989" y="24895"/>
                    </a:cubicBezTo>
                    <a:cubicBezTo>
                      <a:pt x="35939" y="24907"/>
                      <a:pt x="35800" y="24915"/>
                      <a:pt x="35663" y="24915"/>
                    </a:cubicBezTo>
                    <a:cubicBezTo>
                      <a:pt x="35469" y="24915"/>
                      <a:pt x="35280" y="24900"/>
                      <a:pt x="35351" y="24864"/>
                    </a:cubicBezTo>
                    <a:cubicBezTo>
                      <a:pt x="35351" y="24834"/>
                      <a:pt x="35351" y="24773"/>
                      <a:pt x="35351" y="24773"/>
                    </a:cubicBezTo>
                    <a:cubicBezTo>
                      <a:pt x="35230" y="24834"/>
                      <a:pt x="35108" y="24834"/>
                      <a:pt x="35108" y="24834"/>
                    </a:cubicBezTo>
                    <a:cubicBezTo>
                      <a:pt x="35108" y="24864"/>
                      <a:pt x="34986" y="24864"/>
                      <a:pt x="34591" y="24864"/>
                    </a:cubicBezTo>
                    <a:cubicBezTo>
                      <a:pt x="34348" y="24864"/>
                      <a:pt x="33831" y="24864"/>
                      <a:pt x="33588" y="24895"/>
                    </a:cubicBezTo>
                    <a:cubicBezTo>
                      <a:pt x="33315" y="24895"/>
                      <a:pt x="32950" y="24895"/>
                      <a:pt x="32828" y="24864"/>
                    </a:cubicBezTo>
                    <a:cubicBezTo>
                      <a:pt x="32707" y="24864"/>
                      <a:pt x="32555" y="24864"/>
                      <a:pt x="32312" y="24895"/>
                    </a:cubicBezTo>
                    <a:cubicBezTo>
                      <a:pt x="32251" y="24910"/>
                      <a:pt x="32160" y="24917"/>
                      <a:pt x="32084" y="24917"/>
                    </a:cubicBezTo>
                    <a:cubicBezTo>
                      <a:pt x="32008" y="24917"/>
                      <a:pt x="31947" y="24910"/>
                      <a:pt x="31947" y="24895"/>
                    </a:cubicBezTo>
                    <a:lnTo>
                      <a:pt x="31795" y="24895"/>
                    </a:lnTo>
                    <a:cubicBezTo>
                      <a:pt x="31552" y="24925"/>
                      <a:pt x="31430" y="24925"/>
                      <a:pt x="31430" y="24925"/>
                    </a:cubicBezTo>
                    <a:cubicBezTo>
                      <a:pt x="31430" y="24903"/>
                      <a:pt x="31369" y="24882"/>
                      <a:pt x="31291" y="24882"/>
                    </a:cubicBezTo>
                    <a:cubicBezTo>
                      <a:pt x="31258" y="24882"/>
                      <a:pt x="31223" y="24886"/>
                      <a:pt x="31187" y="24895"/>
                    </a:cubicBezTo>
                    <a:cubicBezTo>
                      <a:pt x="31187" y="24925"/>
                      <a:pt x="31035" y="24925"/>
                      <a:pt x="30792" y="24925"/>
                    </a:cubicBezTo>
                    <a:cubicBezTo>
                      <a:pt x="30609" y="24895"/>
                      <a:pt x="28482" y="24895"/>
                      <a:pt x="27266" y="24895"/>
                    </a:cubicBezTo>
                    <a:lnTo>
                      <a:pt x="27235" y="25107"/>
                    </a:lnTo>
                    <a:lnTo>
                      <a:pt x="27205" y="24925"/>
                    </a:lnTo>
                    <a:cubicBezTo>
                      <a:pt x="27205" y="24895"/>
                      <a:pt x="27205" y="24895"/>
                      <a:pt x="27205" y="24895"/>
                    </a:cubicBezTo>
                    <a:lnTo>
                      <a:pt x="26384" y="24895"/>
                    </a:lnTo>
                    <a:cubicBezTo>
                      <a:pt x="26384" y="24895"/>
                      <a:pt x="26263" y="24895"/>
                      <a:pt x="25989" y="24864"/>
                    </a:cubicBezTo>
                    <a:lnTo>
                      <a:pt x="25624" y="24864"/>
                    </a:lnTo>
                    <a:cubicBezTo>
                      <a:pt x="25624" y="24829"/>
                      <a:pt x="25405" y="24814"/>
                      <a:pt x="25145" y="24814"/>
                    </a:cubicBezTo>
                    <a:cubicBezTo>
                      <a:pt x="24960" y="24814"/>
                      <a:pt x="24755" y="24821"/>
                      <a:pt x="24591" y="24834"/>
                    </a:cubicBezTo>
                    <a:cubicBezTo>
                      <a:pt x="24469" y="24895"/>
                      <a:pt x="24348" y="24895"/>
                      <a:pt x="24226" y="24895"/>
                    </a:cubicBezTo>
                    <a:cubicBezTo>
                      <a:pt x="24226" y="24844"/>
                      <a:pt x="24107" y="24822"/>
                      <a:pt x="23958" y="24822"/>
                    </a:cubicBezTo>
                    <a:cubicBezTo>
                      <a:pt x="23837" y="24822"/>
                      <a:pt x="23697" y="24837"/>
                      <a:pt x="23588" y="24864"/>
                    </a:cubicBezTo>
                    <a:cubicBezTo>
                      <a:pt x="23512" y="24895"/>
                      <a:pt x="23444" y="24910"/>
                      <a:pt x="23394" y="24910"/>
                    </a:cubicBezTo>
                    <a:cubicBezTo>
                      <a:pt x="23345" y="24910"/>
                      <a:pt x="23314" y="24895"/>
                      <a:pt x="23314" y="24864"/>
                    </a:cubicBezTo>
                    <a:cubicBezTo>
                      <a:pt x="23314" y="24837"/>
                      <a:pt x="23265" y="24822"/>
                      <a:pt x="23186" y="24822"/>
                    </a:cubicBezTo>
                    <a:cubicBezTo>
                      <a:pt x="23090" y="24822"/>
                      <a:pt x="22948" y="24844"/>
                      <a:pt x="22798" y="24895"/>
                    </a:cubicBezTo>
                    <a:cubicBezTo>
                      <a:pt x="22726" y="24930"/>
                      <a:pt x="22697" y="24945"/>
                      <a:pt x="22660" y="24945"/>
                    </a:cubicBezTo>
                    <a:cubicBezTo>
                      <a:pt x="22634" y="24945"/>
                      <a:pt x="22605" y="24938"/>
                      <a:pt x="22555" y="24925"/>
                    </a:cubicBezTo>
                    <a:cubicBezTo>
                      <a:pt x="22494" y="24879"/>
                      <a:pt x="22433" y="24864"/>
                      <a:pt x="22387" y="24864"/>
                    </a:cubicBezTo>
                    <a:cubicBezTo>
                      <a:pt x="22342" y="24864"/>
                      <a:pt x="22311" y="24879"/>
                      <a:pt x="22311" y="24895"/>
                    </a:cubicBezTo>
                    <a:cubicBezTo>
                      <a:pt x="22251" y="24925"/>
                      <a:pt x="22182" y="24940"/>
                      <a:pt x="22114" y="24940"/>
                    </a:cubicBezTo>
                    <a:cubicBezTo>
                      <a:pt x="22045" y="24940"/>
                      <a:pt x="21977" y="24925"/>
                      <a:pt x="21916" y="24895"/>
                    </a:cubicBezTo>
                    <a:cubicBezTo>
                      <a:pt x="21815" y="24882"/>
                      <a:pt x="21756" y="24875"/>
                      <a:pt x="21711" y="24875"/>
                    </a:cubicBezTo>
                    <a:cubicBezTo>
                      <a:pt x="21647" y="24875"/>
                      <a:pt x="21610" y="24889"/>
                      <a:pt x="21521" y="24925"/>
                    </a:cubicBezTo>
                    <a:cubicBezTo>
                      <a:pt x="21444" y="24983"/>
                      <a:pt x="21220" y="25004"/>
                      <a:pt x="21028" y="25004"/>
                    </a:cubicBezTo>
                    <a:cubicBezTo>
                      <a:pt x="20917" y="25004"/>
                      <a:pt x="20817" y="24997"/>
                      <a:pt x="20761" y="24986"/>
                    </a:cubicBezTo>
                    <a:cubicBezTo>
                      <a:pt x="20680" y="24986"/>
                      <a:pt x="20599" y="24972"/>
                      <a:pt x="20554" y="24972"/>
                    </a:cubicBezTo>
                    <a:cubicBezTo>
                      <a:pt x="20532" y="24972"/>
                      <a:pt x="20518" y="24976"/>
                      <a:pt x="20518" y="24986"/>
                    </a:cubicBezTo>
                    <a:lnTo>
                      <a:pt x="20396" y="24955"/>
                    </a:lnTo>
                    <a:cubicBezTo>
                      <a:pt x="20244" y="24986"/>
                      <a:pt x="20123" y="24986"/>
                      <a:pt x="20123" y="24986"/>
                    </a:cubicBezTo>
                    <a:lnTo>
                      <a:pt x="20123" y="25016"/>
                    </a:lnTo>
                    <a:cubicBezTo>
                      <a:pt x="20001" y="25047"/>
                      <a:pt x="19241" y="25047"/>
                      <a:pt x="18360" y="25168"/>
                    </a:cubicBezTo>
                    <a:cubicBezTo>
                      <a:pt x="16962" y="25351"/>
                      <a:pt x="16688" y="25381"/>
                      <a:pt x="16840" y="25411"/>
                    </a:cubicBezTo>
                    <a:cubicBezTo>
                      <a:pt x="16926" y="25433"/>
                      <a:pt x="16830" y="25454"/>
                      <a:pt x="16723" y="25454"/>
                    </a:cubicBezTo>
                    <a:cubicBezTo>
                      <a:pt x="16679" y="25454"/>
                      <a:pt x="16633" y="25451"/>
                      <a:pt x="16597" y="25442"/>
                    </a:cubicBezTo>
                    <a:cubicBezTo>
                      <a:pt x="16445" y="25472"/>
                      <a:pt x="16202" y="25472"/>
                      <a:pt x="15959" y="25502"/>
                    </a:cubicBezTo>
                    <a:cubicBezTo>
                      <a:pt x="15758" y="25547"/>
                      <a:pt x="15574" y="25575"/>
                      <a:pt x="15490" y="25575"/>
                    </a:cubicBezTo>
                    <a:cubicBezTo>
                      <a:pt x="15459" y="25575"/>
                      <a:pt x="15442" y="25571"/>
                      <a:pt x="15442" y="25563"/>
                    </a:cubicBezTo>
                    <a:lnTo>
                      <a:pt x="15320" y="25594"/>
                    </a:lnTo>
                    <a:cubicBezTo>
                      <a:pt x="15077" y="25685"/>
                      <a:pt x="14317" y="25837"/>
                      <a:pt x="13953" y="25898"/>
                    </a:cubicBezTo>
                    <a:cubicBezTo>
                      <a:pt x="13679" y="25928"/>
                      <a:pt x="13557" y="25958"/>
                      <a:pt x="13314" y="26050"/>
                    </a:cubicBezTo>
                    <a:cubicBezTo>
                      <a:pt x="13071" y="26141"/>
                      <a:pt x="13071" y="26141"/>
                      <a:pt x="12949" y="26141"/>
                    </a:cubicBezTo>
                    <a:cubicBezTo>
                      <a:pt x="12949" y="26138"/>
                      <a:pt x="12943" y="26137"/>
                      <a:pt x="12932" y="26137"/>
                    </a:cubicBezTo>
                    <a:cubicBezTo>
                      <a:pt x="12820" y="26137"/>
                      <a:pt x="12190" y="26268"/>
                      <a:pt x="12190" y="26323"/>
                    </a:cubicBezTo>
                    <a:lnTo>
                      <a:pt x="12068" y="26323"/>
                    </a:lnTo>
                    <a:cubicBezTo>
                      <a:pt x="11916" y="26323"/>
                      <a:pt x="11825" y="26384"/>
                      <a:pt x="11825" y="26414"/>
                    </a:cubicBezTo>
                    <a:cubicBezTo>
                      <a:pt x="11844" y="26453"/>
                      <a:pt x="11802" y="26491"/>
                      <a:pt x="11731" y="26491"/>
                    </a:cubicBezTo>
                    <a:cubicBezTo>
                      <a:pt x="11689" y="26491"/>
                      <a:pt x="11638" y="26478"/>
                      <a:pt x="11582" y="26445"/>
                    </a:cubicBezTo>
                    <a:cubicBezTo>
                      <a:pt x="11569" y="26419"/>
                      <a:pt x="11540" y="26410"/>
                      <a:pt x="11510" y="26410"/>
                    </a:cubicBezTo>
                    <a:cubicBezTo>
                      <a:pt x="11470" y="26410"/>
                      <a:pt x="11430" y="26427"/>
                      <a:pt x="11430" y="26445"/>
                    </a:cubicBezTo>
                    <a:cubicBezTo>
                      <a:pt x="11308" y="26506"/>
                      <a:pt x="11217" y="26566"/>
                      <a:pt x="11065" y="26566"/>
                    </a:cubicBezTo>
                    <a:cubicBezTo>
                      <a:pt x="10943" y="26597"/>
                      <a:pt x="10822" y="26658"/>
                      <a:pt x="10852" y="26718"/>
                    </a:cubicBezTo>
                    <a:cubicBezTo>
                      <a:pt x="10852" y="26749"/>
                      <a:pt x="10731" y="26779"/>
                      <a:pt x="10609" y="26810"/>
                    </a:cubicBezTo>
                    <a:cubicBezTo>
                      <a:pt x="10609" y="26779"/>
                      <a:pt x="10609" y="26779"/>
                      <a:pt x="10700" y="26718"/>
                    </a:cubicBezTo>
                    <a:lnTo>
                      <a:pt x="10700" y="26718"/>
                    </a:lnTo>
                    <a:lnTo>
                      <a:pt x="10457" y="26779"/>
                    </a:lnTo>
                    <a:cubicBezTo>
                      <a:pt x="10368" y="26824"/>
                      <a:pt x="10214" y="26852"/>
                      <a:pt x="10138" y="26852"/>
                    </a:cubicBezTo>
                    <a:cubicBezTo>
                      <a:pt x="10110" y="26852"/>
                      <a:pt x="10092" y="26848"/>
                      <a:pt x="10092" y="26840"/>
                    </a:cubicBezTo>
                    <a:cubicBezTo>
                      <a:pt x="9940" y="26840"/>
                      <a:pt x="9819" y="26870"/>
                      <a:pt x="9971" y="26901"/>
                    </a:cubicBezTo>
                    <a:cubicBezTo>
                      <a:pt x="10001" y="26961"/>
                      <a:pt x="10001" y="26961"/>
                      <a:pt x="9758" y="27053"/>
                    </a:cubicBezTo>
                    <a:cubicBezTo>
                      <a:pt x="9672" y="27074"/>
                      <a:pt x="9586" y="27096"/>
                      <a:pt x="9532" y="27096"/>
                    </a:cubicBezTo>
                    <a:cubicBezTo>
                      <a:pt x="9510" y="27096"/>
                      <a:pt x="9493" y="27092"/>
                      <a:pt x="9484" y="27083"/>
                    </a:cubicBezTo>
                    <a:cubicBezTo>
                      <a:pt x="9484" y="27072"/>
                      <a:pt x="9484" y="27065"/>
                      <a:pt x="9472" y="27065"/>
                    </a:cubicBezTo>
                    <a:cubicBezTo>
                      <a:pt x="9452" y="27065"/>
                      <a:pt x="9395" y="27086"/>
                      <a:pt x="9241" y="27144"/>
                    </a:cubicBezTo>
                    <a:cubicBezTo>
                      <a:pt x="8876" y="27265"/>
                      <a:pt x="8542" y="27478"/>
                      <a:pt x="8421" y="27569"/>
                    </a:cubicBezTo>
                    <a:cubicBezTo>
                      <a:pt x="8440" y="27627"/>
                      <a:pt x="8447" y="27648"/>
                      <a:pt x="8418" y="27648"/>
                    </a:cubicBezTo>
                    <a:cubicBezTo>
                      <a:pt x="8402" y="27648"/>
                      <a:pt x="8374" y="27641"/>
                      <a:pt x="8329" y="27630"/>
                    </a:cubicBezTo>
                    <a:cubicBezTo>
                      <a:pt x="8321" y="27622"/>
                      <a:pt x="8306" y="27618"/>
                      <a:pt x="8287" y="27618"/>
                    </a:cubicBezTo>
                    <a:cubicBezTo>
                      <a:pt x="8234" y="27618"/>
                      <a:pt x="8145" y="27646"/>
                      <a:pt x="8056" y="27691"/>
                    </a:cubicBezTo>
                    <a:cubicBezTo>
                      <a:pt x="8056" y="27661"/>
                      <a:pt x="8177" y="27600"/>
                      <a:pt x="8299" y="27569"/>
                    </a:cubicBezTo>
                    <a:lnTo>
                      <a:pt x="8269" y="27539"/>
                    </a:lnTo>
                    <a:cubicBezTo>
                      <a:pt x="8247" y="27534"/>
                      <a:pt x="8225" y="27531"/>
                      <a:pt x="8204" y="27531"/>
                    </a:cubicBezTo>
                    <a:cubicBezTo>
                      <a:pt x="8105" y="27531"/>
                      <a:pt x="8009" y="27586"/>
                      <a:pt x="7934" y="27661"/>
                    </a:cubicBezTo>
                    <a:cubicBezTo>
                      <a:pt x="7813" y="27752"/>
                      <a:pt x="7813" y="27752"/>
                      <a:pt x="7691" y="27752"/>
                    </a:cubicBezTo>
                    <a:cubicBezTo>
                      <a:pt x="7569" y="27782"/>
                      <a:pt x="7417" y="27782"/>
                      <a:pt x="7417" y="27813"/>
                    </a:cubicBezTo>
                    <a:cubicBezTo>
                      <a:pt x="7417" y="27813"/>
                      <a:pt x="7205" y="27904"/>
                      <a:pt x="7053" y="27934"/>
                    </a:cubicBezTo>
                    <a:cubicBezTo>
                      <a:pt x="6810" y="28025"/>
                      <a:pt x="6688" y="28056"/>
                      <a:pt x="6718" y="28086"/>
                    </a:cubicBezTo>
                    <a:cubicBezTo>
                      <a:pt x="6718" y="28117"/>
                      <a:pt x="6597" y="28177"/>
                      <a:pt x="6475" y="28208"/>
                    </a:cubicBezTo>
                    <a:cubicBezTo>
                      <a:pt x="6354" y="28238"/>
                      <a:pt x="6232" y="28299"/>
                      <a:pt x="6262" y="28329"/>
                    </a:cubicBezTo>
                    <a:cubicBezTo>
                      <a:pt x="6262" y="28360"/>
                      <a:pt x="6171" y="28451"/>
                      <a:pt x="5928" y="28572"/>
                    </a:cubicBezTo>
                    <a:cubicBezTo>
                      <a:pt x="5715" y="28694"/>
                      <a:pt x="5715" y="28694"/>
                      <a:pt x="5563" y="28694"/>
                    </a:cubicBezTo>
                    <a:cubicBezTo>
                      <a:pt x="5563" y="28686"/>
                      <a:pt x="5555" y="28682"/>
                      <a:pt x="5539" y="28682"/>
                    </a:cubicBezTo>
                    <a:cubicBezTo>
                      <a:pt x="5498" y="28682"/>
                      <a:pt x="5409" y="28710"/>
                      <a:pt x="5320" y="28755"/>
                    </a:cubicBezTo>
                    <a:cubicBezTo>
                      <a:pt x="5320" y="28755"/>
                      <a:pt x="5199" y="28816"/>
                      <a:pt x="5077" y="28816"/>
                    </a:cubicBezTo>
                    <a:cubicBezTo>
                      <a:pt x="4955" y="28846"/>
                      <a:pt x="4955" y="28876"/>
                      <a:pt x="4986" y="28907"/>
                    </a:cubicBezTo>
                    <a:cubicBezTo>
                      <a:pt x="4986" y="28937"/>
                      <a:pt x="4986" y="28968"/>
                      <a:pt x="4986" y="28968"/>
                    </a:cubicBezTo>
                    <a:cubicBezTo>
                      <a:pt x="4932" y="29003"/>
                      <a:pt x="4858" y="29018"/>
                      <a:pt x="4800" y="29018"/>
                    </a:cubicBezTo>
                    <a:cubicBezTo>
                      <a:pt x="4758" y="29018"/>
                      <a:pt x="4725" y="29011"/>
                      <a:pt x="4712" y="28998"/>
                    </a:cubicBezTo>
                    <a:cubicBezTo>
                      <a:pt x="4662" y="28985"/>
                      <a:pt x="4632" y="28978"/>
                      <a:pt x="4617" y="28978"/>
                    </a:cubicBezTo>
                    <a:cubicBezTo>
                      <a:pt x="4596" y="28978"/>
                      <a:pt x="4603" y="28993"/>
                      <a:pt x="4621" y="29028"/>
                    </a:cubicBezTo>
                    <a:cubicBezTo>
                      <a:pt x="4621" y="29059"/>
                      <a:pt x="4530" y="29150"/>
                      <a:pt x="4256" y="29211"/>
                    </a:cubicBezTo>
                    <a:cubicBezTo>
                      <a:pt x="4066" y="29320"/>
                      <a:pt x="3851" y="29428"/>
                      <a:pt x="3808" y="29428"/>
                    </a:cubicBezTo>
                    <a:cubicBezTo>
                      <a:pt x="3803" y="29428"/>
                      <a:pt x="3800" y="29427"/>
                      <a:pt x="3800" y="29424"/>
                    </a:cubicBezTo>
                    <a:cubicBezTo>
                      <a:pt x="3679" y="29454"/>
                      <a:pt x="3557" y="29545"/>
                      <a:pt x="3557" y="29545"/>
                    </a:cubicBezTo>
                    <a:cubicBezTo>
                      <a:pt x="3466" y="29636"/>
                      <a:pt x="3344" y="29697"/>
                      <a:pt x="3010" y="29849"/>
                    </a:cubicBezTo>
                    <a:cubicBezTo>
                      <a:pt x="2402" y="30092"/>
                      <a:pt x="2402" y="30092"/>
                      <a:pt x="2433" y="30153"/>
                    </a:cubicBezTo>
                    <a:cubicBezTo>
                      <a:pt x="2463" y="30183"/>
                      <a:pt x="2463" y="30214"/>
                      <a:pt x="2311" y="30214"/>
                    </a:cubicBezTo>
                    <a:cubicBezTo>
                      <a:pt x="2189" y="30244"/>
                      <a:pt x="2098" y="30305"/>
                      <a:pt x="1885" y="30487"/>
                    </a:cubicBezTo>
                    <a:cubicBezTo>
                      <a:pt x="1794" y="30579"/>
                      <a:pt x="1825" y="30639"/>
                      <a:pt x="1825" y="30670"/>
                    </a:cubicBezTo>
                    <a:cubicBezTo>
                      <a:pt x="1855" y="30731"/>
                      <a:pt x="1855" y="30731"/>
                      <a:pt x="1642" y="30852"/>
                    </a:cubicBezTo>
                    <a:cubicBezTo>
                      <a:pt x="1542" y="30927"/>
                      <a:pt x="1442" y="30982"/>
                      <a:pt x="1393" y="30982"/>
                    </a:cubicBezTo>
                    <a:cubicBezTo>
                      <a:pt x="1382" y="30982"/>
                      <a:pt x="1374" y="30979"/>
                      <a:pt x="1369" y="30974"/>
                    </a:cubicBezTo>
                    <a:cubicBezTo>
                      <a:pt x="1369" y="30943"/>
                      <a:pt x="1460" y="30852"/>
                      <a:pt x="1460" y="30852"/>
                    </a:cubicBezTo>
                    <a:lnTo>
                      <a:pt x="1581" y="30761"/>
                    </a:lnTo>
                    <a:cubicBezTo>
                      <a:pt x="1570" y="30749"/>
                      <a:pt x="1559" y="30738"/>
                      <a:pt x="1537" y="30738"/>
                    </a:cubicBezTo>
                    <a:cubicBezTo>
                      <a:pt x="1502" y="30738"/>
                      <a:pt x="1440" y="30769"/>
                      <a:pt x="1308" y="30883"/>
                    </a:cubicBezTo>
                    <a:cubicBezTo>
                      <a:pt x="1186" y="30943"/>
                      <a:pt x="1095" y="31065"/>
                      <a:pt x="1095" y="31095"/>
                    </a:cubicBezTo>
                    <a:cubicBezTo>
                      <a:pt x="974" y="31156"/>
                      <a:pt x="791" y="31399"/>
                      <a:pt x="639" y="31642"/>
                    </a:cubicBezTo>
                    <a:cubicBezTo>
                      <a:pt x="487" y="31886"/>
                      <a:pt x="305" y="32250"/>
                      <a:pt x="244" y="32402"/>
                    </a:cubicBezTo>
                    <a:cubicBezTo>
                      <a:pt x="153" y="32645"/>
                      <a:pt x="122" y="32797"/>
                      <a:pt x="153" y="32797"/>
                    </a:cubicBezTo>
                    <a:cubicBezTo>
                      <a:pt x="214" y="32828"/>
                      <a:pt x="183" y="32949"/>
                      <a:pt x="153" y="32949"/>
                    </a:cubicBezTo>
                    <a:cubicBezTo>
                      <a:pt x="92" y="33010"/>
                      <a:pt x="1" y="33497"/>
                      <a:pt x="31" y="33983"/>
                    </a:cubicBezTo>
                    <a:cubicBezTo>
                      <a:pt x="31" y="34226"/>
                      <a:pt x="62" y="34500"/>
                      <a:pt x="122" y="34682"/>
                    </a:cubicBezTo>
                    <a:cubicBezTo>
                      <a:pt x="153" y="34864"/>
                      <a:pt x="214" y="34986"/>
                      <a:pt x="244" y="35016"/>
                    </a:cubicBezTo>
                    <a:cubicBezTo>
                      <a:pt x="244" y="35016"/>
                      <a:pt x="244" y="35047"/>
                      <a:pt x="274" y="35107"/>
                    </a:cubicBezTo>
                    <a:cubicBezTo>
                      <a:pt x="274" y="35168"/>
                      <a:pt x="305" y="35229"/>
                      <a:pt x="335" y="35290"/>
                    </a:cubicBezTo>
                    <a:cubicBezTo>
                      <a:pt x="366" y="35442"/>
                      <a:pt x="457" y="35685"/>
                      <a:pt x="609" y="35928"/>
                    </a:cubicBezTo>
                    <a:cubicBezTo>
                      <a:pt x="730" y="36171"/>
                      <a:pt x="882" y="36354"/>
                      <a:pt x="943" y="36415"/>
                    </a:cubicBezTo>
                    <a:cubicBezTo>
                      <a:pt x="943" y="36415"/>
                      <a:pt x="1034" y="36506"/>
                      <a:pt x="1217" y="36718"/>
                    </a:cubicBezTo>
                    <a:cubicBezTo>
                      <a:pt x="1369" y="36962"/>
                      <a:pt x="1490" y="37053"/>
                      <a:pt x="1612" y="37114"/>
                    </a:cubicBezTo>
                    <a:cubicBezTo>
                      <a:pt x="1764" y="37174"/>
                      <a:pt x="1794" y="37144"/>
                      <a:pt x="1764" y="37174"/>
                    </a:cubicBezTo>
                    <a:cubicBezTo>
                      <a:pt x="1733" y="37174"/>
                      <a:pt x="1946" y="37387"/>
                      <a:pt x="2463" y="37630"/>
                    </a:cubicBezTo>
                    <a:cubicBezTo>
                      <a:pt x="2758" y="37769"/>
                      <a:pt x="2885" y="37819"/>
                      <a:pt x="2916" y="37819"/>
                    </a:cubicBezTo>
                    <a:cubicBezTo>
                      <a:pt x="2940" y="37819"/>
                      <a:pt x="2910" y="37791"/>
                      <a:pt x="2858" y="37752"/>
                    </a:cubicBezTo>
                    <a:lnTo>
                      <a:pt x="2858" y="37752"/>
                    </a:lnTo>
                    <a:cubicBezTo>
                      <a:pt x="3405" y="37904"/>
                      <a:pt x="3405" y="37904"/>
                      <a:pt x="3405" y="37934"/>
                    </a:cubicBezTo>
                    <a:cubicBezTo>
                      <a:pt x="3309" y="37973"/>
                      <a:pt x="3383" y="38011"/>
                      <a:pt x="3489" y="38011"/>
                    </a:cubicBezTo>
                    <a:cubicBezTo>
                      <a:pt x="3551" y="38011"/>
                      <a:pt x="3623" y="37998"/>
                      <a:pt x="3679" y="37965"/>
                    </a:cubicBezTo>
                    <a:cubicBezTo>
                      <a:pt x="3743" y="37939"/>
                      <a:pt x="3829" y="37930"/>
                      <a:pt x="3907" y="37930"/>
                    </a:cubicBezTo>
                    <a:cubicBezTo>
                      <a:pt x="4013" y="37930"/>
                      <a:pt x="4104" y="37947"/>
                      <a:pt x="4104" y="37965"/>
                    </a:cubicBezTo>
                    <a:cubicBezTo>
                      <a:pt x="4104" y="37980"/>
                      <a:pt x="4066" y="37987"/>
                      <a:pt x="4013" y="37987"/>
                    </a:cubicBezTo>
                    <a:cubicBezTo>
                      <a:pt x="3960" y="37987"/>
                      <a:pt x="3892" y="37980"/>
                      <a:pt x="3831" y="37965"/>
                    </a:cubicBezTo>
                    <a:lnTo>
                      <a:pt x="3800" y="38056"/>
                    </a:lnTo>
                    <a:cubicBezTo>
                      <a:pt x="3952" y="38056"/>
                      <a:pt x="3952" y="38056"/>
                      <a:pt x="4104" y="38025"/>
                    </a:cubicBezTo>
                    <a:cubicBezTo>
                      <a:pt x="4104" y="38025"/>
                      <a:pt x="4226" y="38025"/>
                      <a:pt x="4378" y="37995"/>
                    </a:cubicBezTo>
                    <a:cubicBezTo>
                      <a:pt x="4530" y="37965"/>
                      <a:pt x="4530" y="37904"/>
                      <a:pt x="4378" y="37904"/>
                    </a:cubicBezTo>
                    <a:cubicBezTo>
                      <a:pt x="4256" y="37873"/>
                      <a:pt x="4378" y="37873"/>
                      <a:pt x="4530" y="37843"/>
                    </a:cubicBezTo>
                    <a:cubicBezTo>
                      <a:pt x="4803" y="37873"/>
                      <a:pt x="4803" y="37873"/>
                      <a:pt x="4651" y="37934"/>
                    </a:cubicBezTo>
                    <a:cubicBezTo>
                      <a:pt x="4530" y="37934"/>
                      <a:pt x="4530" y="37995"/>
                      <a:pt x="4530" y="38025"/>
                    </a:cubicBezTo>
                    <a:cubicBezTo>
                      <a:pt x="4530" y="38025"/>
                      <a:pt x="4712" y="38025"/>
                      <a:pt x="4895" y="37965"/>
                    </a:cubicBezTo>
                    <a:cubicBezTo>
                      <a:pt x="5077" y="37904"/>
                      <a:pt x="5290" y="37813"/>
                      <a:pt x="5351" y="37782"/>
                    </a:cubicBezTo>
                    <a:lnTo>
                      <a:pt x="5351" y="37813"/>
                    </a:lnTo>
                    <a:cubicBezTo>
                      <a:pt x="5351" y="37817"/>
                      <a:pt x="5355" y="37819"/>
                      <a:pt x="5365" y="37819"/>
                    </a:cubicBezTo>
                    <a:cubicBezTo>
                      <a:pt x="5423" y="37819"/>
                      <a:pt x="5657" y="37740"/>
                      <a:pt x="5867" y="37661"/>
                    </a:cubicBezTo>
                    <a:cubicBezTo>
                      <a:pt x="6141" y="37539"/>
                      <a:pt x="6262" y="37448"/>
                      <a:pt x="6232" y="37448"/>
                    </a:cubicBezTo>
                    <a:cubicBezTo>
                      <a:pt x="6232" y="37418"/>
                      <a:pt x="6202" y="37387"/>
                      <a:pt x="6323" y="37296"/>
                    </a:cubicBezTo>
                    <a:lnTo>
                      <a:pt x="6323" y="37296"/>
                    </a:lnTo>
                    <a:cubicBezTo>
                      <a:pt x="6262" y="37342"/>
                      <a:pt x="6232" y="37357"/>
                      <a:pt x="6213" y="37357"/>
                    </a:cubicBezTo>
                    <a:cubicBezTo>
                      <a:pt x="6194" y="37357"/>
                      <a:pt x="6186" y="37342"/>
                      <a:pt x="6171" y="37326"/>
                    </a:cubicBezTo>
                    <a:cubicBezTo>
                      <a:pt x="6171" y="37326"/>
                      <a:pt x="6232" y="37296"/>
                      <a:pt x="6323" y="37266"/>
                    </a:cubicBezTo>
                    <a:cubicBezTo>
                      <a:pt x="6384" y="37235"/>
                      <a:pt x="6506" y="37174"/>
                      <a:pt x="6566" y="37144"/>
                    </a:cubicBezTo>
                    <a:cubicBezTo>
                      <a:pt x="6810" y="37083"/>
                      <a:pt x="7022" y="36962"/>
                      <a:pt x="7448" y="36688"/>
                    </a:cubicBezTo>
                    <a:cubicBezTo>
                      <a:pt x="7661" y="36566"/>
                      <a:pt x="7965" y="36354"/>
                      <a:pt x="8117" y="36354"/>
                    </a:cubicBezTo>
                    <a:cubicBezTo>
                      <a:pt x="8329" y="36202"/>
                      <a:pt x="8421" y="36141"/>
                      <a:pt x="8421" y="36111"/>
                    </a:cubicBezTo>
                    <a:lnTo>
                      <a:pt x="8633" y="35989"/>
                    </a:lnTo>
                    <a:cubicBezTo>
                      <a:pt x="8755" y="35959"/>
                      <a:pt x="8968" y="35867"/>
                      <a:pt x="8968" y="35837"/>
                    </a:cubicBezTo>
                    <a:cubicBezTo>
                      <a:pt x="9059" y="35746"/>
                      <a:pt x="9180" y="35715"/>
                      <a:pt x="9302" y="35655"/>
                    </a:cubicBezTo>
                    <a:cubicBezTo>
                      <a:pt x="9545" y="35594"/>
                      <a:pt x="9545" y="35594"/>
                      <a:pt x="9393" y="35563"/>
                    </a:cubicBezTo>
                    <a:cubicBezTo>
                      <a:pt x="9389" y="35559"/>
                      <a:pt x="9381" y="35557"/>
                      <a:pt x="9370" y="35557"/>
                    </a:cubicBezTo>
                    <a:cubicBezTo>
                      <a:pt x="9299" y="35557"/>
                      <a:pt x="9107" y="35633"/>
                      <a:pt x="9028" y="35685"/>
                    </a:cubicBezTo>
                    <a:lnTo>
                      <a:pt x="8694" y="35867"/>
                    </a:lnTo>
                    <a:lnTo>
                      <a:pt x="8998" y="35655"/>
                    </a:lnTo>
                    <a:cubicBezTo>
                      <a:pt x="9120" y="35594"/>
                      <a:pt x="9332" y="35442"/>
                      <a:pt x="9302" y="35411"/>
                    </a:cubicBezTo>
                    <a:cubicBezTo>
                      <a:pt x="9302" y="35411"/>
                      <a:pt x="9302" y="35381"/>
                      <a:pt x="9424" y="35320"/>
                    </a:cubicBezTo>
                    <a:lnTo>
                      <a:pt x="9454" y="35381"/>
                    </a:lnTo>
                    <a:cubicBezTo>
                      <a:pt x="9332" y="35472"/>
                      <a:pt x="9363" y="35503"/>
                      <a:pt x="9363" y="35533"/>
                    </a:cubicBezTo>
                    <a:cubicBezTo>
                      <a:pt x="9515" y="35533"/>
                      <a:pt x="9880" y="35411"/>
                      <a:pt x="9849" y="35351"/>
                    </a:cubicBezTo>
                    <a:cubicBezTo>
                      <a:pt x="9940" y="35290"/>
                      <a:pt x="9940" y="35290"/>
                      <a:pt x="10062" y="35259"/>
                    </a:cubicBezTo>
                    <a:cubicBezTo>
                      <a:pt x="10067" y="35265"/>
                      <a:pt x="10076" y="35267"/>
                      <a:pt x="10086" y="35267"/>
                    </a:cubicBezTo>
                    <a:cubicBezTo>
                      <a:pt x="10133" y="35267"/>
                      <a:pt x="10225" y="35213"/>
                      <a:pt x="10275" y="35138"/>
                    </a:cubicBezTo>
                    <a:cubicBezTo>
                      <a:pt x="10366" y="35016"/>
                      <a:pt x="10487" y="34956"/>
                      <a:pt x="10639" y="34956"/>
                    </a:cubicBezTo>
                    <a:cubicBezTo>
                      <a:pt x="10883" y="34925"/>
                      <a:pt x="11339" y="34743"/>
                      <a:pt x="11339" y="34712"/>
                    </a:cubicBezTo>
                    <a:cubicBezTo>
                      <a:pt x="11308" y="34652"/>
                      <a:pt x="11642" y="34500"/>
                      <a:pt x="11794" y="34500"/>
                    </a:cubicBezTo>
                    <a:cubicBezTo>
                      <a:pt x="11916" y="34469"/>
                      <a:pt x="12038" y="34439"/>
                      <a:pt x="12129" y="34348"/>
                    </a:cubicBezTo>
                    <a:cubicBezTo>
                      <a:pt x="12129" y="34359"/>
                      <a:pt x="12149" y="34366"/>
                      <a:pt x="12179" y="34366"/>
                    </a:cubicBezTo>
                    <a:cubicBezTo>
                      <a:pt x="12232" y="34366"/>
                      <a:pt x="12314" y="34345"/>
                      <a:pt x="12372" y="34287"/>
                    </a:cubicBezTo>
                    <a:cubicBezTo>
                      <a:pt x="12372" y="34287"/>
                      <a:pt x="12494" y="34256"/>
                      <a:pt x="12372" y="34256"/>
                    </a:cubicBezTo>
                    <a:lnTo>
                      <a:pt x="12585" y="34104"/>
                    </a:lnTo>
                    <a:lnTo>
                      <a:pt x="12585" y="34104"/>
                    </a:lnTo>
                    <a:cubicBezTo>
                      <a:pt x="12533" y="34130"/>
                      <a:pt x="12504" y="34140"/>
                      <a:pt x="12484" y="34140"/>
                    </a:cubicBezTo>
                    <a:cubicBezTo>
                      <a:pt x="12458" y="34140"/>
                      <a:pt x="12450" y="34122"/>
                      <a:pt x="12433" y="34104"/>
                    </a:cubicBezTo>
                    <a:cubicBezTo>
                      <a:pt x="12433" y="34050"/>
                      <a:pt x="12820" y="33948"/>
                      <a:pt x="13097" y="33948"/>
                    </a:cubicBezTo>
                    <a:cubicBezTo>
                      <a:pt x="13131" y="33948"/>
                      <a:pt x="13163" y="33949"/>
                      <a:pt x="13193" y="33952"/>
                    </a:cubicBezTo>
                    <a:lnTo>
                      <a:pt x="13436" y="33922"/>
                    </a:lnTo>
                    <a:cubicBezTo>
                      <a:pt x="13436" y="33892"/>
                      <a:pt x="13405" y="33861"/>
                      <a:pt x="13405" y="33861"/>
                    </a:cubicBezTo>
                    <a:cubicBezTo>
                      <a:pt x="13491" y="33840"/>
                      <a:pt x="13577" y="33818"/>
                      <a:pt x="13631" y="33818"/>
                    </a:cubicBezTo>
                    <a:cubicBezTo>
                      <a:pt x="13653" y="33818"/>
                      <a:pt x="13670" y="33822"/>
                      <a:pt x="13679" y="33831"/>
                    </a:cubicBezTo>
                    <a:cubicBezTo>
                      <a:pt x="13679" y="33846"/>
                      <a:pt x="13679" y="33854"/>
                      <a:pt x="13694" y="33854"/>
                    </a:cubicBezTo>
                    <a:cubicBezTo>
                      <a:pt x="13709" y="33854"/>
                      <a:pt x="13740" y="33846"/>
                      <a:pt x="13801" y="33831"/>
                    </a:cubicBezTo>
                    <a:cubicBezTo>
                      <a:pt x="13801" y="33831"/>
                      <a:pt x="13922" y="33770"/>
                      <a:pt x="13892" y="33740"/>
                    </a:cubicBezTo>
                    <a:cubicBezTo>
                      <a:pt x="13892" y="33679"/>
                      <a:pt x="13892" y="33679"/>
                      <a:pt x="14013" y="33679"/>
                    </a:cubicBezTo>
                    <a:cubicBezTo>
                      <a:pt x="14051" y="33687"/>
                      <a:pt x="14087" y="33690"/>
                      <a:pt x="14122" y="33690"/>
                    </a:cubicBezTo>
                    <a:cubicBezTo>
                      <a:pt x="14224" y="33690"/>
                      <a:pt x="14310" y="33656"/>
                      <a:pt x="14378" y="33588"/>
                    </a:cubicBezTo>
                    <a:cubicBezTo>
                      <a:pt x="14360" y="33552"/>
                      <a:pt x="14353" y="33537"/>
                      <a:pt x="14380" y="33537"/>
                    </a:cubicBezTo>
                    <a:cubicBezTo>
                      <a:pt x="14400" y="33537"/>
                      <a:pt x="14437" y="33545"/>
                      <a:pt x="14500" y="33557"/>
                    </a:cubicBezTo>
                    <a:cubicBezTo>
                      <a:pt x="14500" y="33573"/>
                      <a:pt x="14530" y="33580"/>
                      <a:pt x="14576" y="33580"/>
                    </a:cubicBezTo>
                    <a:cubicBezTo>
                      <a:pt x="14621" y="33580"/>
                      <a:pt x="14682" y="33573"/>
                      <a:pt x="14743" y="33557"/>
                    </a:cubicBezTo>
                    <a:lnTo>
                      <a:pt x="14743" y="33497"/>
                    </a:lnTo>
                    <a:cubicBezTo>
                      <a:pt x="14743" y="33436"/>
                      <a:pt x="14864" y="33405"/>
                      <a:pt x="14986" y="33405"/>
                    </a:cubicBezTo>
                    <a:cubicBezTo>
                      <a:pt x="14986" y="33413"/>
                      <a:pt x="14994" y="33417"/>
                      <a:pt x="15009" y="33417"/>
                    </a:cubicBezTo>
                    <a:cubicBezTo>
                      <a:pt x="15054" y="33417"/>
                      <a:pt x="15168" y="33383"/>
                      <a:pt x="15351" y="33314"/>
                    </a:cubicBezTo>
                    <a:cubicBezTo>
                      <a:pt x="15529" y="33270"/>
                      <a:pt x="15642" y="33241"/>
                      <a:pt x="15689" y="33241"/>
                    </a:cubicBezTo>
                    <a:cubicBezTo>
                      <a:pt x="15707" y="33241"/>
                      <a:pt x="15715" y="33245"/>
                      <a:pt x="15715" y="33253"/>
                    </a:cubicBezTo>
                    <a:cubicBezTo>
                      <a:pt x="15730" y="33296"/>
                      <a:pt x="15737" y="33318"/>
                      <a:pt x="15750" y="33318"/>
                    </a:cubicBezTo>
                    <a:cubicBezTo>
                      <a:pt x="15766" y="33318"/>
                      <a:pt x="15788" y="33288"/>
                      <a:pt x="15837" y="33223"/>
                    </a:cubicBezTo>
                    <a:cubicBezTo>
                      <a:pt x="15959" y="33162"/>
                      <a:pt x="15959" y="33162"/>
                      <a:pt x="16202" y="33162"/>
                    </a:cubicBezTo>
                    <a:cubicBezTo>
                      <a:pt x="16354" y="33162"/>
                      <a:pt x="16354" y="33162"/>
                      <a:pt x="16445" y="33101"/>
                    </a:cubicBezTo>
                    <a:cubicBezTo>
                      <a:pt x="16445" y="33057"/>
                      <a:pt x="16445" y="33029"/>
                      <a:pt x="16397" y="33029"/>
                    </a:cubicBezTo>
                    <a:cubicBezTo>
                      <a:pt x="16380" y="33029"/>
                      <a:pt x="16356" y="33032"/>
                      <a:pt x="16323" y="33041"/>
                    </a:cubicBezTo>
                    <a:cubicBezTo>
                      <a:pt x="16273" y="33053"/>
                      <a:pt x="16244" y="33061"/>
                      <a:pt x="16224" y="33061"/>
                    </a:cubicBezTo>
                    <a:cubicBezTo>
                      <a:pt x="16197" y="33061"/>
                      <a:pt x="16189" y="33046"/>
                      <a:pt x="16171" y="33010"/>
                    </a:cubicBezTo>
                    <a:cubicBezTo>
                      <a:pt x="16171" y="33010"/>
                      <a:pt x="16293" y="33010"/>
                      <a:pt x="16445" y="32980"/>
                    </a:cubicBezTo>
                    <a:cubicBezTo>
                      <a:pt x="16567" y="32949"/>
                      <a:pt x="16688" y="32919"/>
                      <a:pt x="16931" y="32828"/>
                    </a:cubicBezTo>
                    <a:cubicBezTo>
                      <a:pt x="17085" y="32762"/>
                      <a:pt x="17127" y="32712"/>
                      <a:pt x="17048" y="32712"/>
                    </a:cubicBezTo>
                    <a:cubicBezTo>
                      <a:pt x="17018" y="32712"/>
                      <a:pt x="16969" y="32720"/>
                      <a:pt x="16901" y="32737"/>
                    </a:cubicBezTo>
                    <a:lnTo>
                      <a:pt x="16779" y="32737"/>
                    </a:lnTo>
                    <a:cubicBezTo>
                      <a:pt x="16767" y="32701"/>
                      <a:pt x="16722" y="32684"/>
                      <a:pt x="16672" y="32684"/>
                    </a:cubicBezTo>
                    <a:cubicBezTo>
                      <a:pt x="16595" y="32684"/>
                      <a:pt x="16506" y="32724"/>
                      <a:pt x="16506" y="32797"/>
                    </a:cubicBezTo>
                    <a:cubicBezTo>
                      <a:pt x="16525" y="32855"/>
                      <a:pt x="16532" y="32876"/>
                      <a:pt x="16504" y="32876"/>
                    </a:cubicBezTo>
                    <a:cubicBezTo>
                      <a:pt x="16487" y="32876"/>
                      <a:pt x="16459" y="32869"/>
                      <a:pt x="16415" y="32858"/>
                    </a:cubicBezTo>
                    <a:cubicBezTo>
                      <a:pt x="16399" y="32813"/>
                      <a:pt x="16361" y="32797"/>
                      <a:pt x="16312" y="32797"/>
                    </a:cubicBezTo>
                    <a:cubicBezTo>
                      <a:pt x="16263" y="32797"/>
                      <a:pt x="16202" y="32813"/>
                      <a:pt x="16141" y="32828"/>
                    </a:cubicBezTo>
                    <a:cubicBezTo>
                      <a:pt x="16080" y="32843"/>
                      <a:pt x="16050" y="32851"/>
                      <a:pt x="16035" y="32851"/>
                    </a:cubicBezTo>
                    <a:cubicBezTo>
                      <a:pt x="16019" y="32851"/>
                      <a:pt x="16019" y="32843"/>
                      <a:pt x="16019" y="32828"/>
                    </a:cubicBezTo>
                    <a:cubicBezTo>
                      <a:pt x="16019" y="32813"/>
                      <a:pt x="15981" y="32805"/>
                      <a:pt x="15928" y="32805"/>
                    </a:cubicBezTo>
                    <a:cubicBezTo>
                      <a:pt x="15875" y="32805"/>
                      <a:pt x="15807" y="32813"/>
                      <a:pt x="15746" y="32828"/>
                    </a:cubicBezTo>
                    <a:cubicBezTo>
                      <a:pt x="15624" y="32858"/>
                      <a:pt x="15624" y="32858"/>
                      <a:pt x="15624" y="32889"/>
                    </a:cubicBezTo>
                    <a:cubicBezTo>
                      <a:pt x="15746" y="32889"/>
                      <a:pt x="15595" y="32928"/>
                      <a:pt x="15468" y="32928"/>
                    </a:cubicBezTo>
                    <a:cubicBezTo>
                      <a:pt x="15436" y="32928"/>
                      <a:pt x="15405" y="32925"/>
                      <a:pt x="15381" y="32919"/>
                    </a:cubicBezTo>
                    <a:cubicBezTo>
                      <a:pt x="15337" y="32908"/>
                      <a:pt x="15308" y="32901"/>
                      <a:pt x="15291" y="32901"/>
                    </a:cubicBezTo>
                    <a:cubicBezTo>
                      <a:pt x="15260" y="32901"/>
                      <a:pt x="15260" y="32922"/>
                      <a:pt x="15260" y="32980"/>
                    </a:cubicBezTo>
                    <a:cubicBezTo>
                      <a:pt x="15284" y="33029"/>
                      <a:pt x="15107" y="33079"/>
                      <a:pt x="14974" y="33079"/>
                    </a:cubicBezTo>
                    <a:cubicBezTo>
                      <a:pt x="14945" y="33079"/>
                      <a:pt x="14917" y="33077"/>
                      <a:pt x="14895" y="33071"/>
                    </a:cubicBezTo>
                    <a:cubicBezTo>
                      <a:pt x="14895" y="33071"/>
                      <a:pt x="14773" y="33101"/>
                      <a:pt x="14652" y="33132"/>
                    </a:cubicBezTo>
                    <a:cubicBezTo>
                      <a:pt x="14530" y="33162"/>
                      <a:pt x="14530" y="33193"/>
                      <a:pt x="14530" y="33223"/>
                    </a:cubicBezTo>
                    <a:cubicBezTo>
                      <a:pt x="14560" y="33284"/>
                      <a:pt x="14560" y="33284"/>
                      <a:pt x="14439" y="33284"/>
                    </a:cubicBezTo>
                    <a:cubicBezTo>
                      <a:pt x="14287" y="33284"/>
                      <a:pt x="14287" y="33253"/>
                      <a:pt x="14287" y="33253"/>
                    </a:cubicBezTo>
                    <a:cubicBezTo>
                      <a:pt x="14287" y="33245"/>
                      <a:pt x="14278" y="33241"/>
                      <a:pt x="14263" y="33241"/>
                    </a:cubicBezTo>
                    <a:cubicBezTo>
                      <a:pt x="14222" y="33241"/>
                      <a:pt x="14133" y="33270"/>
                      <a:pt x="14044" y="33314"/>
                    </a:cubicBezTo>
                    <a:cubicBezTo>
                      <a:pt x="13922" y="33345"/>
                      <a:pt x="13679" y="33405"/>
                      <a:pt x="13679" y="33436"/>
                    </a:cubicBezTo>
                    <a:lnTo>
                      <a:pt x="13679" y="33405"/>
                    </a:lnTo>
                    <a:cubicBezTo>
                      <a:pt x="13618" y="33421"/>
                      <a:pt x="13588" y="33421"/>
                      <a:pt x="13573" y="33421"/>
                    </a:cubicBezTo>
                    <a:cubicBezTo>
                      <a:pt x="13557" y="33421"/>
                      <a:pt x="13557" y="33421"/>
                      <a:pt x="13557" y="33436"/>
                    </a:cubicBezTo>
                    <a:cubicBezTo>
                      <a:pt x="13557" y="33436"/>
                      <a:pt x="13436" y="33497"/>
                      <a:pt x="13193" y="33527"/>
                    </a:cubicBezTo>
                    <a:cubicBezTo>
                      <a:pt x="12983" y="33579"/>
                      <a:pt x="12684" y="33722"/>
                      <a:pt x="12856" y="33722"/>
                    </a:cubicBezTo>
                    <a:cubicBezTo>
                      <a:pt x="12884" y="33722"/>
                      <a:pt x="12925" y="33718"/>
                      <a:pt x="12980" y="33709"/>
                    </a:cubicBezTo>
                    <a:lnTo>
                      <a:pt x="12980" y="33709"/>
                    </a:lnTo>
                    <a:lnTo>
                      <a:pt x="12858" y="33740"/>
                    </a:lnTo>
                    <a:cubicBezTo>
                      <a:pt x="12737" y="33800"/>
                      <a:pt x="12737" y="33831"/>
                      <a:pt x="12737" y="33831"/>
                    </a:cubicBezTo>
                    <a:cubicBezTo>
                      <a:pt x="12767" y="33861"/>
                      <a:pt x="12646" y="33892"/>
                      <a:pt x="12524" y="33922"/>
                    </a:cubicBezTo>
                    <a:cubicBezTo>
                      <a:pt x="12524" y="33922"/>
                      <a:pt x="12524" y="33892"/>
                      <a:pt x="12494" y="33861"/>
                    </a:cubicBezTo>
                    <a:cubicBezTo>
                      <a:pt x="12532" y="33811"/>
                      <a:pt x="12511" y="33786"/>
                      <a:pt x="12468" y="33786"/>
                    </a:cubicBezTo>
                    <a:cubicBezTo>
                      <a:pt x="12408" y="33786"/>
                      <a:pt x="12303" y="33834"/>
                      <a:pt x="12250" y="33922"/>
                    </a:cubicBezTo>
                    <a:lnTo>
                      <a:pt x="12250" y="33892"/>
                    </a:lnTo>
                    <a:cubicBezTo>
                      <a:pt x="12245" y="33886"/>
                      <a:pt x="12237" y="33884"/>
                      <a:pt x="12227" y="33884"/>
                    </a:cubicBezTo>
                    <a:cubicBezTo>
                      <a:pt x="12176" y="33884"/>
                      <a:pt x="12062" y="33943"/>
                      <a:pt x="11886" y="34044"/>
                    </a:cubicBezTo>
                    <a:cubicBezTo>
                      <a:pt x="11764" y="34074"/>
                      <a:pt x="11673" y="34196"/>
                      <a:pt x="11673" y="34226"/>
                    </a:cubicBezTo>
                    <a:cubicBezTo>
                      <a:pt x="11703" y="34256"/>
                      <a:pt x="11582" y="34287"/>
                      <a:pt x="11582" y="34287"/>
                    </a:cubicBezTo>
                    <a:cubicBezTo>
                      <a:pt x="11510" y="34322"/>
                      <a:pt x="11481" y="34337"/>
                      <a:pt x="11469" y="34337"/>
                    </a:cubicBezTo>
                    <a:cubicBezTo>
                      <a:pt x="11460" y="34337"/>
                      <a:pt x="11460" y="34330"/>
                      <a:pt x="11460" y="34317"/>
                    </a:cubicBezTo>
                    <a:cubicBezTo>
                      <a:pt x="11453" y="34304"/>
                      <a:pt x="11436" y="34298"/>
                      <a:pt x="11411" y="34298"/>
                    </a:cubicBezTo>
                    <a:cubicBezTo>
                      <a:pt x="11328" y="34298"/>
                      <a:pt x="11166" y="34368"/>
                      <a:pt x="11095" y="34439"/>
                    </a:cubicBezTo>
                    <a:lnTo>
                      <a:pt x="11095" y="34408"/>
                    </a:lnTo>
                    <a:cubicBezTo>
                      <a:pt x="11089" y="34403"/>
                      <a:pt x="11080" y="34399"/>
                      <a:pt x="11065" y="34399"/>
                    </a:cubicBezTo>
                    <a:cubicBezTo>
                      <a:pt x="11001" y="34399"/>
                      <a:pt x="10831" y="34461"/>
                      <a:pt x="10366" y="34682"/>
                    </a:cubicBezTo>
                    <a:cubicBezTo>
                      <a:pt x="9944" y="34879"/>
                      <a:pt x="9626" y="35050"/>
                      <a:pt x="9581" y="35050"/>
                    </a:cubicBezTo>
                    <a:cubicBezTo>
                      <a:pt x="9577" y="35050"/>
                      <a:pt x="9576" y="35049"/>
                      <a:pt x="9576" y="35047"/>
                    </a:cubicBezTo>
                    <a:cubicBezTo>
                      <a:pt x="9574" y="35045"/>
                      <a:pt x="9571" y="35044"/>
                      <a:pt x="9568" y="35044"/>
                    </a:cubicBezTo>
                    <a:cubicBezTo>
                      <a:pt x="9502" y="35044"/>
                      <a:pt x="9110" y="35299"/>
                      <a:pt x="8937" y="35472"/>
                    </a:cubicBezTo>
                    <a:cubicBezTo>
                      <a:pt x="8932" y="35467"/>
                      <a:pt x="8925" y="35464"/>
                      <a:pt x="8916" y="35464"/>
                    </a:cubicBezTo>
                    <a:cubicBezTo>
                      <a:pt x="8871" y="35464"/>
                      <a:pt x="8774" y="35523"/>
                      <a:pt x="8572" y="35624"/>
                    </a:cubicBezTo>
                    <a:cubicBezTo>
                      <a:pt x="8335" y="35754"/>
                      <a:pt x="8282" y="35791"/>
                      <a:pt x="8260" y="35791"/>
                    </a:cubicBezTo>
                    <a:cubicBezTo>
                      <a:pt x="8251" y="35791"/>
                      <a:pt x="8247" y="35785"/>
                      <a:pt x="8238" y="35776"/>
                    </a:cubicBezTo>
                    <a:cubicBezTo>
                      <a:pt x="8279" y="35722"/>
                      <a:pt x="8302" y="35691"/>
                      <a:pt x="8295" y="35691"/>
                    </a:cubicBezTo>
                    <a:cubicBezTo>
                      <a:pt x="8286" y="35691"/>
                      <a:pt x="8234" y="35737"/>
                      <a:pt x="8117" y="35837"/>
                    </a:cubicBezTo>
                    <a:cubicBezTo>
                      <a:pt x="8064" y="35942"/>
                      <a:pt x="7808" y="36092"/>
                      <a:pt x="7699" y="36092"/>
                    </a:cubicBezTo>
                    <a:cubicBezTo>
                      <a:pt x="7682" y="36092"/>
                      <a:pt x="7669" y="36088"/>
                      <a:pt x="7661" y="36080"/>
                    </a:cubicBezTo>
                    <a:cubicBezTo>
                      <a:pt x="7661" y="36075"/>
                      <a:pt x="7657" y="36072"/>
                      <a:pt x="7650" y="36072"/>
                    </a:cubicBezTo>
                    <a:cubicBezTo>
                      <a:pt x="7616" y="36072"/>
                      <a:pt x="7503" y="36131"/>
                      <a:pt x="7326" y="36232"/>
                    </a:cubicBezTo>
                    <a:cubicBezTo>
                      <a:pt x="7235" y="36354"/>
                      <a:pt x="7022" y="36475"/>
                      <a:pt x="6810" y="36627"/>
                    </a:cubicBezTo>
                    <a:cubicBezTo>
                      <a:pt x="6506" y="36810"/>
                      <a:pt x="6506" y="36810"/>
                      <a:pt x="6536" y="36870"/>
                    </a:cubicBezTo>
                    <a:cubicBezTo>
                      <a:pt x="6566" y="36931"/>
                      <a:pt x="6475" y="36992"/>
                      <a:pt x="6232" y="37144"/>
                    </a:cubicBezTo>
                    <a:cubicBezTo>
                      <a:pt x="6158" y="37194"/>
                      <a:pt x="6063" y="37243"/>
                      <a:pt x="6014" y="37243"/>
                    </a:cubicBezTo>
                    <a:cubicBezTo>
                      <a:pt x="6003" y="37243"/>
                      <a:pt x="5994" y="37241"/>
                      <a:pt x="5989" y="37235"/>
                    </a:cubicBezTo>
                    <a:cubicBezTo>
                      <a:pt x="5989" y="37235"/>
                      <a:pt x="5867" y="37266"/>
                      <a:pt x="5746" y="37326"/>
                    </a:cubicBezTo>
                    <a:cubicBezTo>
                      <a:pt x="5657" y="37371"/>
                      <a:pt x="5568" y="37399"/>
                      <a:pt x="5526" y="37399"/>
                    </a:cubicBezTo>
                    <a:cubicBezTo>
                      <a:pt x="5511" y="37399"/>
                      <a:pt x="5503" y="37395"/>
                      <a:pt x="5503" y="37387"/>
                    </a:cubicBezTo>
                    <a:cubicBezTo>
                      <a:pt x="5503" y="37387"/>
                      <a:pt x="5381" y="37418"/>
                      <a:pt x="5138" y="37478"/>
                    </a:cubicBezTo>
                    <a:cubicBezTo>
                      <a:pt x="4987" y="37516"/>
                      <a:pt x="4826" y="37542"/>
                      <a:pt x="4724" y="37542"/>
                    </a:cubicBezTo>
                    <a:cubicBezTo>
                      <a:pt x="4661" y="37542"/>
                      <a:pt x="4621" y="37532"/>
                      <a:pt x="4621" y="37509"/>
                    </a:cubicBezTo>
                    <a:cubicBezTo>
                      <a:pt x="4499" y="37539"/>
                      <a:pt x="4499" y="37539"/>
                      <a:pt x="4499" y="37570"/>
                    </a:cubicBezTo>
                    <a:cubicBezTo>
                      <a:pt x="4499" y="37591"/>
                      <a:pt x="4442" y="37626"/>
                      <a:pt x="4236" y="37626"/>
                    </a:cubicBezTo>
                    <a:cubicBezTo>
                      <a:pt x="4144" y="37626"/>
                      <a:pt x="4021" y="37619"/>
                      <a:pt x="3861" y="37600"/>
                    </a:cubicBezTo>
                    <a:cubicBezTo>
                      <a:pt x="3652" y="37574"/>
                      <a:pt x="3353" y="37503"/>
                      <a:pt x="3273" y="37503"/>
                    </a:cubicBezTo>
                    <a:cubicBezTo>
                      <a:pt x="3260" y="37503"/>
                      <a:pt x="3253" y="37505"/>
                      <a:pt x="3253" y="37509"/>
                    </a:cubicBezTo>
                    <a:cubicBezTo>
                      <a:pt x="3101" y="37478"/>
                      <a:pt x="3101" y="37478"/>
                      <a:pt x="3132" y="37448"/>
                    </a:cubicBezTo>
                    <a:cubicBezTo>
                      <a:pt x="3132" y="37387"/>
                      <a:pt x="2919" y="37296"/>
                      <a:pt x="2645" y="37266"/>
                    </a:cubicBezTo>
                    <a:cubicBezTo>
                      <a:pt x="2645" y="37271"/>
                      <a:pt x="2642" y="37273"/>
                      <a:pt x="2635" y="37273"/>
                    </a:cubicBezTo>
                    <a:cubicBezTo>
                      <a:pt x="2603" y="37273"/>
                      <a:pt x="2508" y="37219"/>
                      <a:pt x="2433" y="37144"/>
                    </a:cubicBezTo>
                    <a:cubicBezTo>
                      <a:pt x="2433" y="37144"/>
                      <a:pt x="2311" y="37083"/>
                      <a:pt x="2189" y="37022"/>
                    </a:cubicBezTo>
                    <a:cubicBezTo>
                      <a:pt x="2068" y="36992"/>
                      <a:pt x="2068" y="36992"/>
                      <a:pt x="1885" y="36810"/>
                    </a:cubicBezTo>
                    <a:cubicBezTo>
                      <a:pt x="1885" y="36779"/>
                      <a:pt x="1794" y="36718"/>
                      <a:pt x="1703" y="36627"/>
                    </a:cubicBezTo>
                    <a:cubicBezTo>
                      <a:pt x="1581" y="36536"/>
                      <a:pt x="1278" y="36263"/>
                      <a:pt x="1065" y="35928"/>
                    </a:cubicBezTo>
                    <a:cubicBezTo>
                      <a:pt x="852" y="35594"/>
                      <a:pt x="730" y="35229"/>
                      <a:pt x="730" y="35138"/>
                    </a:cubicBezTo>
                    <a:cubicBezTo>
                      <a:pt x="639" y="35047"/>
                      <a:pt x="639" y="35047"/>
                      <a:pt x="609" y="34925"/>
                    </a:cubicBezTo>
                    <a:cubicBezTo>
                      <a:pt x="636" y="34789"/>
                      <a:pt x="590" y="34677"/>
                      <a:pt x="515" y="34677"/>
                    </a:cubicBezTo>
                    <a:cubicBezTo>
                      <a:pt x="506" y="34677"/>
                      <a:pt x="497" y="34679"/>
                      <a:pt x="487" y="34682"/>
                    </a:cubicBezTo>
                    <a:lnTo>
                      <a:pt x="548" y="34804"/>
                    </a:lnTo>
                    <a:lnTo>
                      <a:pt x="578" y="34925"/>
                    </a:lnTo>
                    <a:cubicBezTo>
                      <a:pt x="576" y="34926"/>
                      <a:pt x="574" y="34927"/>
                      <a:pt x="571" y="34927"/>
                    </a:cubicBezTo>
                    <a:cubicBezTo>
                      <a:pt x="509" y="34927"/>
                      <a:pt x="401" y="34559"/>
                      <a:pt x="518" y="34530"/>
                    </a:cubicBezTo>
                    <a:cubicBezTo>
                      <a:pt x="548" y="34408"/>
                      <a:pt x="548" y="34408"/>
                      <a:pt x="457" y="34287"/>
                    </a:cubicBezTo>
                    <a:cubicBezTo>
                      <a:pt x="366" y="34165"/>
                      <a:pt x="366" y="34044"/>
                      <a:pt x="426" y="33892"/>
                    </a:cubicBezTo>
                    <a:cubicBezTo>
                      <a:pt x="518" y="33892"/>
                      <a:pt x="487" y="33892"/>
                      <a:pt x="426" y="33770"/>
                    </a:cubicBezTo>
                    <a:cubicBezTo>
                      <a:pt x="280" y="33535"/>
                      <a:pt x="303" y="33130"/>
                      <a:pt x="442" y="33130"/>
                    </a:cubicBezTo>
                    <a:cubicBezTo>
                      <a:pt x="447" y="33130"/>
                      <a:pt x="452" y="33131"/>
                      <a:pt x="457" y="33132"/>
                    </a:cubicBezTo>
                    <a:cubicBezTo>
                      <a:pt x="518" y="33132"/>
                      <a:pt x="578" y="33010"/>
                      <a:pt x="609" y="32889"/>
                    </a:cubicBezTo>
                    <a:cubicBezTo>
                      <a:pt x="609" y="32767"/>
                      <a:pt x="578" y="32767"/>
                      <a:pt x="548" y="32767"/>
                    </a:cubicBezTo>
                    <a:cubicBezTo>
                      <a:pt x="527" y="32788"/>
                      <a:pt x="513" y="32798"/>
                      <a:pt x="504" y="32798"/>
                    </a:cubicBezTo>
                    <a:cubicBezTo>
                      <a:pt x="477" y="32798"/>
                      <a:pt x="522" y="32688"/>
                      <a:pt x="639" y="32524"/>
                    </a:cubicBezTo>
                    <a:cubicBezTo>
                      <a:pt x="852" y="32190"/>
                      <a:pt x="974" y="31977"/>
                      <a:pt x="1126" y="31642"/>
                    </a:cubicBezTo>
                    <a:cubicBezTo>
                      <a:pt x="1315" y="31326"/>
                      <a:pt x="1520" y="31112"/>
                      <a:pt x="1546" y="31112"/>
                    </a:cubicBezTo>
                    <a:cubicBezTo>
                      <a:pt x="1558" y="31112"/>
                      <a:pt x="1534" y="31154"/>
                      <a:pt x="1460" y="31247"/>
                    </a:cubicBezTo>
                    <a:cubicBezTo>
                      <a:pt x="1397" y="31373"/>
                      <a:pt x="1367" y="31434"/>
                      <a:pt x="1373" y="31434"/>
                    </a:cubicBezTo>
                    <a:cubicBezTo>
                      <a:pt x="1379" y="31434"/>
                      <a:pt x="1417" y="31380"/>
                      <a:pt x="1490" y="31278"/>
                    </a:cubicBezTo>
                    <a:cubicBezTo>
                      <a:pt x="1673" y="31095"/>
                      <a:pt x="1885" y="30943"/>
                      <a:pt x="1977" y="30883"/>
                    </a:cubicBezTo>
                    <a:cubicBezTo>
                      <a:pt x="2098" y="30822"/>
                      <a:pt x="2189" y="30731"/>
                      <a:pt x="2159" y="30700"/>
                    </a:cubicBezTo>
                    <a:cubicBezTo>
                      <a:pt x="2311" y="30700"/>
                      <a:pt x="2554" y="30609"/>
                      <a:pt x="2737" y="30427"/>
                    </a:cubicBezTo>
                    <a:cubicBezTo>
                      <a:pt x="2858" y="30366"/>
                      <a:pt x="2980" y="30305"/>
                      <a:pt x="2980" y="30305"/>
                    </a:cubicBezTo>
                    <a:cubicBezTo>
                      <a:pt x="3071" y="30244"/>
                      <a:pt x="3071" y="30244"/>
                      <a:pt x="3162" y="30153"/>
                    </a:cubicBezTo>
                    <a:cubicBezTo>
                      <a:pt x="3284" y="30062"/>
                      <a:pt x="3405" y="30062"/>
                      <a:pt x="3527" y="30031"/>
                    </a:cubicBezTo>
                    <a:cubicBezTo>
                      <a:pt x="3648" y="30001"/>
                      <a:pt x="3770" y="29971"/>
                      <a:pt x="3770" y="29940"/>
                    </a:cubicBezTo>
                    <a:cubicBezTo>
                      <a:pt x="3740" y="29910"/>
                      <a:pt x="3952" y="29758"/>
                      <a:pt x="4074" y="29667"/>
                    </a:cubicBezTo>
                    <a:cubicBezTo>
                      <a:pt x="4127" y="29614"/>
                      <a:pt x="4190" y="29581"/>
                      <a:pt x="4216" y="29581"/>
                    </a:cubicBezTo>
                    <a:cubicBezTo>
                      <a:pt x="4235" y="29581"/>
                      <a:pt x="4234" y="29598"/>
                      <a:pt x="4196" y="29636"/>
                    </a:cubicBezTo>
                    <a:cubicBezTo>
                      <a:pt x="4196" y="29647"/>
                      <a:pt x="4196" y="29654"/>
                      <a:pt x="4207" y="29654"/>
                    </a:cubicBezTo>
                    <a:cubicBezTo>
                      <a:pt x="4228" y="29654"/>
                      <a:pt x="4285" y="29633"/>
                      <a:pt x="4439" y="29576"/>
                    </a:cubicBezTo>
                    <a:cubicBezTo>
                      <a:pt x="4560" y="29545"/>
                      <a:pt x="4773" y="29424"/>
                      <a:pt x="4773" y="29393"/>
                    </a:cubicBezTo>
                    <a:cubicBezTo>
                      <a:pt x="4773" y="29363"/>
                      <a:pt x="5442" y="29059"/>
                      <a:pt x="5594" y="29028"/>
                    </a:cubicBezTo>
                    <a:cubicBezTo>
                      <a:pt x="5594" y="29028"/>
                      <a:pt x="5685" y="28998"/>
                      <a:pt x="5806" y="28937"/>
                    </a:cubicBezTo>
                    <a:cubicBezTo>
                      <a:pt x="5928" y="28876"/>
                      <a:pt x="6050" y="28816"/>
                      <a:pt x="6141" y="28755"/>
                    </a:cubicBezTo>
                    <a:cubicBezTo>
                      <a:pt x="6141" y="28755"/>
                      <a:pt x="6262" y="28694"/>
                      <a:pt x="6384" y="28603"/>
                    </a:cubicBezTo>
                    <a:cubicBezTo>
                      <a:pt x="6458" y="28578"/>
                      <a:pt x="6551" y="28534"/>
                      <a:pt x="6601" y="28534"/>
                    </a:cubicBezTo>
                    <a:cubicBezTo>
                      <a:pt x="6612" y="28534"/>
                      <a:pt x="6621" y="28536"/>
                      <a:pt x="6627" y="28542"/>
                    </a:cubicBezTo>
                    <a:cubicBezTo>
                      <a:pt x="6718" y="28451"/>
                      <a:pt x="6718" y="28451"/>
                      <a:pt x="6840" y="28451"/>
                    </a:cubicBezTo>
                    <a:cubicBezTo>
                      <a:pt x="6854" y="28478"/>
                      <a:pt x="6861" y="28493"/>
                      <a:pt x="6874" y="28493"/>
                    </a:cubicBezTo>
                    <a:cubicBezTo>
                      <a:pt x="6889" y="28493"/>
                      <a:pt x="6911" y="28471"/>
                      <a:pt x="6962" y="28420"/>
                    </a:cubicBezTo>
                    <a:cubicBezTo>
                      <a:pt x="7083" y="28329"/>
                      <a:pt x="7083" y="28329"/>
                      <a:pt x="7205" y="28329"/>
                    </a:cubicBezTo>
                    <a:cubicBezTo>
                      <a:pt x="7205" y="28335"/>
                      <a:pt x="7209" y="28338"/>
                      <a:pt x="7216" y="28338"/>
                    </a:cubicBezTo>
                    <a:cubicBezTo>
                      <a:pt x="7247" y="28338"/>
                      <a:pt x="7326" y="28293"/>
                      <a:pt x="7326" y="28268"/>
                    </a:cubicBezTo>
                    <a:cubicBezTo>
                      <a:pt x="7405" y="28190"/>
                      <a:pt x="7664" y="28044"/>
                      <a:pt x="7754" y="28044"/>
                    </a:cubicBezTo>
                    <a:cubicBezTo>
                      <a:pt x="7768" y="28044"/>
                      <a:pt x="7778" y="28047"/>
                      <a:pt x="7782" y="28056"/>
                    </a:cubicBezTo>
                    <a:cubicBezTo>
                      <a:pt x="7782" y="28056"/>
                      <a:pt x="7904" y="28025"/>
                      <a:pt x="8025" y="27934"/>
                    </a:cubicBezTo>
                    <a:cubicBezTo>
                      <a:pt x="8076" y="27884"/>
                      <a:pt x="8098" y="27861"/>
                      <a:pt x="8113" y="27861"/>
                    </a:cubicBezTo>
                    <a:cubicBezTo>
                      <a:pt x="8126" y="27861"/>
                      <a:pt x="8133" y="27876"/>
                      <a:pt x="8147" y="27904"/>
                    </a:cubicBezTo>
                    <a:cubicBezTo>
                      <a:pt x="8269" y="27904"/>
                      <a:pt x="8390" y="27873"/>
                      <a:pt x="8481" y="27752"/>
                    </a:cubicBezTo>
                    <a:cubicBezTo>
                      <a:pt x="8481" y="27752"/>
                      <a:pt x="8603" y="27691"/>
                      <a:pt x="8724" y="27691"/>
                    </a:cubicBezTo>
                    <a:cubicBezTo>
                      <a:pt x="8998" y="27630"/>
                      <a:pt x="9728" y="27448"/>
                      <a:pt x="9576" y="27417"/>
                    </a:cubicBezTo>
                    <a:lnTo>
                      <a:pt x="9819" y="27326"/>
                    </a:lnTo>
                    <a:cubicBezTo>
                      <a:pt x="10062" y="27296"/>
                      <a:pt x="10183" y="27265"/>
                      <a:pt x="10305" y="27174"/>
                    </a:cubicBezTo>
                    <a:lnTo>
                      <a:pt x="10427" y="27113"/>
                    </a:lnTo>
                    <a:cubicBezTo>
                      <a:pt x="10427" y="27129"/>
                      <a:pt x="10457" y="27136"/>
                      <a:pt x="10503" y="27136"/>
                    </a:cubicBezTo>
                    <a:cubicBezTo>
                      <a:pt x="10548" y="27136"/>
                      <a:pt x="10609" y="27129"/>
                      <a:pt x="10670" y="27113"/>
                    </a:cubicBezTo>
                    <a:cubicBezTo>
                      <a:pt x="10791" y="27053"/>
                      <a:pt x="10791" y="27053"/>
                      <a:pt x="10791" y="27022"/>
                    </a:cubicBezTo>
                    <a:cubicBezTo>
                      <a:pt x="10670" y="27022"/>
                      <a:pt x="10791" y="26992"/>
                      <a:pt x="10913" y="26961"/>
                    </a:cubicBezTo>
                    <a:cubicBezTo>
                      <a:pt x="10974" y="26946"/>
                      <a:pt x="11035" y="26939"/>
                      <a:pt x="11080" y="26939"/>
                    </a:cubicBezTo>
                    <a:cubicBezTo>
                      <a:pt x="11126" y="26939"/>
                      <a:pt x="11156" y="26946"/>
                      <a:pt x="11156" y="26961"/>
                    </a:cubicBezTo>
                    <a:lnTo>
                      <a:pt x="11278" y="26931"/>
                    </a:lnTo>
                    <a:cubicBezTo>
                      <a:pt x="11278" y="26887"/>
                      <a:pt x="11343" y="26858"/>
                      <a:pt x="11378" y="26858"/>
                    </a:cubicBezTo>
                    <a:cubicBezTo>
                      <a:pt x="11391" y="26858"/>
                      <a:pt x="11399" y="26862"/>
                      <a:pt x="11399" y="26870"/>
                    </a:cubicBezTo>
                    <a:cubicBezTo>
                      <a:pt x="11521" y="26870"/>
                      <a:pt x="11673" y="26840"/>
                      <a:pt x="11794" y="26810"/>
                    </a:cubicBezTo>
                    <a:cubicBezTo>
                      <a:pt x="11779" y="26794"/>
                      <a:pt x="11810" y="26787"/>
                      <a:pt x="11829" y="26787"/>
                    </a:cubicBezTo>
                    <a:cubicBezTo>
                      <a:pt x="11848" y="26787"/>
                      <a:pt x="11855" y="26794"/>
                      <a:pt x="11794" y="26810"/>
                    </a:cubicBezTo>
                    <a:lnTo>
                      <a:pt x="11794" y="26840"/>
                    </a:lnTo>
                    <a:cubicBezTo>
                      <a:pt x="11916" y="26840"/>
                      <a:pt x="11916" y="26810"/>
                      <a:pt x="11916" y="26779"/>
                    </a:cubicBezTo>
                    <a:cubicBezTo>
                      <a:pt x="11916" y="26779"/>
                      <a:pt x="12038" y="26749"/>
                      <a:pt x="12159" y="26718"/>
                    </a:cubicBezTo>
                    <a:cubicBezTo>
                      <a:pt x="12281" y="26688"/>
                      <a:pt x="12402" y="26658"/>
                      <a:pt x="12250" y="26658"/>
                    </a:cubicBezTo>
                    <a:cubicBezTo>
                      <a:pt x="12250" y="26627"/>
                      <a:pt x="12250" y="26597"/>
                      <a:pt x="12372" y="26536"/>
                    </a:cubicBezTo>
                    <a:cubicBezTo>
                      <a:pt x="12372" y="26521"/>
                      <a:pt x="12402" y="26513"/>
                      <a:pt x="12418" y="26513"/>
                    </a:cubicBezTo>
                    <a:cubicBezTo>
                      <a:pt x="12433" y="26513"/>
                      <a:pt x="12433" y="26521"/>
                      <a:pt x="12372" y="26536"/>
                    </a:cubicBezTo>
                    <a:cubicBezTo>
                      <a:pt x="12372" y="26580"/>
                      <a:pt x="12388" y="26609"/>
                      <a:pt x="12445" y="26609"/>
                    </a:cubicBezTo>
                    <a:cubicBezTo>
                      <a:pt x="12465" y="26609"/>
                      <a:pt x="12491" y="26605"/>
                      <a:pt x="12524" y="26597"/>
                    </a:cubicBezTo>
                    <a:cubicBezTo>
                      <a:pt x="12564" y="26587"/>
                      <a:pt x="12591" y="26583"/>
                      <a:pt x="12609" y="26583"/>
                    </a:cubicBezTo>
                    <a:cubicBezTo>
                      <a:pt x="12646" y="26583"/>
                      <a:pt x="12646" y="26597"/>
                      <a:pt x="12646" y="26597"/>
                    </a:cubicBezTo>
                    <a:cubicBezTo>
                      <a:pt x="12622" y="26615"/>
                      <a:pt x="12621" y="26622"/>
                      <a:pt x="12637" y="26622"/>
                    </a:cubicBezTo>
                    <a:cubicBezTo>
                      <a:pt x="12701" y="26622"/>
                      <a:pt x="13034" y="26500"/>
                      <a:pt x="13132" y="26475"/>
                    </a:cubicBezTo>
                    <a:cubicBezTo>
                      <a:pt x="13294" y="26394"/>
                      <a:pt x="13402" y="26354"/>
                      <a:pt x="13456" y="26354"/>
                    </a:cubicBezTo>
                    <a:cubicBezTo>
                      <a:pt x="13483" y="26354"/>
                      <a:pt x="13497" y="26364"/>
                      <a:pt x="13497" y="26384"/>
                    </a:cubicBezTo>
                    <a:cubicBezTo>
                      <a:pt x="13502" y="26395"/>
                      <a:pt x="13515" y="26400"/>
                      <a:pt x="13533" y="26400"/>
                    </a:cubicBezTo>
                    <a:cubicBezTo>
                      <a:pt x="13611" y="26400"/>
                      <a:pt x="13787" y="26301"/>
                      <a:pt x="13861" y="26202"/>
                    </a:cubicBezTo>
                    <a:lnTo>
                      <a:pt x="13983" y="26080"/>
                    </a:lnTo>
                    <a:lnTo>
                      <a:pt x="13983" y="26171"/>
                    </a:lnTo>
                    <a:cubicBezTo>
                      <a:pt x="14055" y="26229"/>
                      <a:pt x="14093" y="26259"/>
                      <a:pt x="14151" y="26259"/>
                    </a:cubicBezTo>
                    <a:cubicBezTo>
                      <a:pt x="14216" y="26259"/>
                      <a:pt x="14307" y="26221"/>
                      <a:pt x="14500" y="26141"/>
                    </a:cubicBezTo>
                    <a:cubicBezTo>
                      <a:pt x="14654" y="26083"/>
                      <a:pt x="14710" y="26062"/>
                      <a:pt x="14731" y="26062"/>
                    </a:cubicBezTo>
                    <a:cubicBezTo>
                      <a:pt x="14743" y="26062"/>
                      <a:pt x="14743" y="26069"/>
                      <a:pt x="14743" y="26080"/>
                    </a:cubicBezTo>
                    <a:cubicBezTo>
                      <a:pt x="14743" y="26088"/>
                      <a:pt x="14752" y="26092"/>
                      <a:pt x="14772" y="26092"/>
                    </a:cubicBezTo>
                    <a:cubicBezTo>
                      <a:pt x="14828" y="26092"/>
                      <a:pt x="14970" y="26064"/>
                      <a:pt x="15260" y="26019"/>
                    </a:cubicBezTo>
                    <a:cubicBezTo>
                      <a:pt x="15624" y="25958"/>
                      <a:pt x="15746" y="25928"/>
                      <a:pt x="15746" y="25898"/>
                    </a:cubicBezTo>
                    <a:cubicBezTo>
                      <a:pt x="15746" y="25898"/>
                      <a:pt x="15867" y="25898"/>
                      <a:pt x="15989" y="25867"/>
                    </a:cubicBezTo>
                    <a:cubicBezTo>
                      <a:pt x="16017" y="25873"/>
                      <a:pt x="16048" y="25875"/>
                      <a:pt x="16079" y="25875"/>
                    </a:cubicBezTo>
                    <a:cubicBezTo>
                      <a:pt x="16217" y="25875"/>
                      <a:pt x="16356" y="25826"/>
                      <a:pt x="16232" y="25776"/>
                    </a:cubicBezTo>
                    <a:cubicBezTo>
                      <a:pt x="16232" y="25776"/>
                      <a:pt x="16354" y="25776"/>
                      <a:pt x="16475" y="25746"/>
                    </a:cubicBezTo>
                    <a:lnTo>
                      <a:pt x="16506" y="25776"/>
                    </a:lnTo>
                    <a:cubicBezTo>
                      <a:pt x="16506" y="25781"/>
                      <a:pt x="16513" y="25784"/>
                      <a:pt x="16530" y="25784"/>
                    </a:cubicBezTo>
                    <a:cubicBezTo>
                      <a:pt x="16612" y="25784"/>
                      <a:pt x="16921" y="25725"/>
                      <a:pt x="17752" y="25624"/>
                    </a:cubicBezTo>
                    <a:cubicBezTo>
                      <a:pt x="18877" y="25502"/>
                      <a:pt x="18998" y="25472"/>
                      <a:pt x="18998" y="25411"/>
                    </a:cubicBezTo>
                    <a:cubicBezTo>
                      <a:pt x="19065" y="25361"/>
                      <a:pt x="19132" y="25339"/>
                      <a:pt x="19184" y="25339"/>
                    </a:cubicBezTo>
                    <a:cubicBezTo>
                      <a:pt x="19226" y="25339"/>
                      <a:pt x="19258" y="25354"/>
                      <a:pt x="19272" y="25381"/>
                    </a:cubicBezTo>
                    <a:cubicBezTo>
                      <a:pt x="19272" y="25402"/>
                      <a:pt x="19333" y="25424"/>
                      <a:pt x="19368" y="25424"/>
                    </a:cubicBezTo>
                    <a:cubicBezTo>
                      <a:pt x="19383" y="25424"/>
                      <a:pt x="19393" y="25420"/>
                      <a:pt x="19393" y="25411"/>
                    </a:cubicBezTo>
                    <a:cubicBezTo>
                      <a:pt x="19393" y="25411"/>
                      <a:pt x="19501" y="25398"/>
                      <a:pt x="19610" y="25398"/>
                    </a:cubicBezTo>
                    <a:cubicBezTo>
                      <a:pt x="19664" y="25398"/>
                      <a:pt x="19718" y="25401"/>
                      <a:pt x="19758" y="25411"/>
                    </a:cubicBezTo>
                    <a:cubicBezTo>
                      <a:pt x="19874" y="25420"/>
                      <a:pt x="19966" y="25424"/>
                      <a:pt x="20039" y="25424"/>
                    </a:cubicBezTo>
                    <a:cubicBezTo>
                      <a:pt x="20214" y="25424"/>
                      <a:pt x="20275" y="25402"/>
                      <a:pt x="20275" y="25381"/>
                    </a:cubicBezTo>
                    <a:cubicBezTo>
                      <a:pt x="20204" y="25345"/>
                      <a:pt x="20216" y="25331"/>
                      <a:pt x="20263" y="25331"/>
                    </a:cubicBezTo>
                    <a:cubicBezTo>
                      <a:pt x="20296" y="25331"/>
                      <a:pt x="20346" y="25338"/>
                      <a:pt x="20396" y="25351"/>
                    </a:cubicBezTo>
                    <a:cubicBezTo>
                      <a:pt x="20482" y="25372"/>
                      <a:pt x="20584" y="25394"/>
                      <a:pt x="20635" y="25394"/>
                    </a:cubicBezTo>
                    <a:cubicBezTo>
                      <a:pt x="20657" y="25394"/>
                      <a:pt x="20670" y="25390"/>
                      <a:pt x="20670" y="25381"/>
                    </a:cubicBezTo>
                    <a:cubicBezTo>
                      <a:pt x="20756" y="25338"/>
                      <a:pt x="21161" y="25295"/>
                      <a:pt x="21391" y="25295"/>
                    </a:cubicBezTo>
                    <a:cubicBezTo>
                      <a:pt x="21486" y="25295"/>
                      <a:pt x="21551" y="25302"/>
                      <a:pt x="21551" y="25320"/>
                    </a:cubicBezTo>
                    <a:lnTo>
                      <a:pt x="21795" y="25320"/>
                    </a:lnTo>
                    <a:cubicBezTo>
                      <a:pt x="21795" y="25290"/>
                      <a:pt x="22038" y="25259"/>
                      <a:pt x="22311" y="25259"/>
                    </a:cubicBezTo>
                    <a:cubicBezTo>
                      <a:pt x="22433" y="25244"/>
                      <a:pt x="22524" y="25237"/>
                      <a:pt x="22585" y="25237"/>
                    </a:cubicBezTo>
                    <a:cubicBezTo>
                      <a:pt x="22646" y="25237"/>
                      <a:pt x="22676" y="25244"/>
                      <a:pt x="22676" y="25259"/>
                    </a:cubicBezTo>
                    <a:cubicBezTo>
                      <a:pt x="22615" y="25290"/>
                      <a:pt x="22615" y="25305"/>
                      <a:pt x="22665" y="25305"/>
                    </a:cubicBezTo>
                    <a:cubicBezTo>
                      <a:pt x="22714" y="25305"/>
                      <a:pt x="22813" y="25290"/>
                      <a:pt x="22950" y="25259"/>
                    </a:cubicBezTo>
                    <a:cubicBezTo>
                      <a:pt x="23071" y="25259"/>
                      <a:pt x="23193" y="25199"/>
                      <a:pt x="23314" y="25199"/>
                    </a:cubicBezTo>
                    <a:cubicBezTo>
                      <a:pt x="23314" y="25138"/>
                      <a:pt x="23436" y="25107"/>
                      <a:pt x="23558" y="25107"/>
                    </a:cubicBezTo>
                    <a:lnTo>
                      <a:pt x="23558" y="25138"/>
                    </a:lnTo>
                    <a:lnTo>
                      <a:pt x="23558" y="25229"/>
                    </a:lnTo>
                    <a:cubicBezTo>
                      <a:pt x="23710" y="25229"/>
                      <a:pt x="23831" y="25229"/>
                      <a:pt x="23831" y="25168"/>
                    </a:cubicBezTo>
                    <a:cubicBezTo>
                      <a:pt x="23953" y="25229"/>
                      <a:pt x="24074" y="25229"/>
                      <a:pt x="24317" y="25229"/>
                    </a:cubicBezTo>
                    <a:cubicBezTo>
                      <a:pt x="24454" y="25214"/>
                      <a:pt x="24583" y="25214"/>
                      <a:pt x="24694" y="25214"/>
                    </a:cubicBezTo>
                    <a:cubicBezTo>
                      <a:pt x="24804" y="25214"/>
                      <a:pt x="24895" y="25214"/>
                      <a:pt x="24956" y="25199"/>
                    </a:cubicBezTo>
                    <a:cubicBezTo>
                      <a:pt x="25017" y="25229"/>
                      <a:pt x="25245" y="25244"/>
                      <a:pt x="25473" y="25244"/>
                    </a:cubicBezTo>
                    <a:cubicBezTo>
                      <a:pt x="25700" y="25244"/>
                      <a:pt x="25928" y="25229"/>
                      <a:pt x="25989" y="25199"/>
                    </a:cubicBezTo>
                    <a:cubicBezTo>
                      <a:pt x="25989" y="25186"/>
                      <a:pt x="26010" y="25179"/>
                      <a:pt x="26043" y="25179"/>
                    </a:cubicBezTo>
                    <a:cubicBezTo>
                      <a:pt x="26090" y="25179"/>
                      <a:pt x="26161" y="25193"/>
                      <a:pt x="26232" y="25229"/>
                    </a:cubicBezTo>
                    <a:cubicBezTo>
                      <a:pt x="26293" y="25244"/>
                      <a:pt x="26324" y="25252"/>
                      <a:pt x="26354" y="25252"/>
                    </a:cubicBezTo>
                    <a:cubicBezTo>
                      <a:pt x="26384" y="25252"/>
                      <a:pt x="26415" y="25244"/>
                      <a:pt x="26476" y="25229"/>
                    </a:cubicBezTo>
                    <a:cubicBezTo>
                      <a:pt x="26520" y="25220"/>
                      <a:pt x="26562" y="25216"/>
                      <a:pt x="26602" y="25216"/>
                    </a:cubicBezTo>
                    <a:cubicBezTo>
                      <a:pt x="26699" y="25216"/>
                      <a:pt x="26785" y="25238"/>
                      <a:pt x="26871" y="25259"/>
                    </a:cubicBezTo>
                    <a:cubicBezTo>
                      <a:pt x="26948" y="25317"/>
                      <a:pt x="27025" y="25338"/>
                      <a:pt x="27102" y="25338"/>
                    </a:cubicBezTo>
                    <a:cubicBezTo>
                      <a:pt x="27146" y="25338"/>
                      <a:pt x="27191" y="25331"/>
                      <a:pt x="27235" y="25320"/>
                    </a:cubicBezTo>
                    <a:lnTo>
                      <a:pt x="27266" y="25320"/>
                    </a:lnTo>
                    <a:cubicBezTo>
                      <a:pt x="27509" y="25290"/>
                      <a:pt x="27752" y="25290"/>
                      <a:pt x="27874" y="25290"/>
                    </a:cubicBezTo>
                    <a:cubicBezTo>
                      <a:pt x="28147" y="25259"/>
                      <a:pt x="28269" y="25259"/>
                      <a:pt x="28147" y="25199"/>
                    </a:cubicBezTo>
                    <a:cubicBezTo>
                      <a:pt x="28147" y="25168"/>
                      <a:pt x="28269" y="25138"/>
                      <a:pt x="28269" y="25138"/>
                    </a:cubicBezTo>
                    <a:cubicBezTo>
                      <a:pt x="28350" y="25128"/>
                      <a:pt x="28404" y="25124"/>
                      <a:pt x="28436" y="25124"/>
                    </a:cubicBezTo>
                    <a:cubicBezTo>
                      <a:pt x="28499" y="25124"/>
                      <a:pt x="28472" y="25138"/>
                      <a:pt x="28390" y="25138"/>
                    </a:cubicBezTo>
                    <a:cubicBezTo>
                      <a:pt x="28147" y="25168"/>
                      <a:pt x="28269" y="25168"/>
                      <a:pt x="28390" y="25199"/>
                    </a:cubicBezTo>
                    <a:cubicBezTo>
                      <a:pt x="28512" y="25259"/>
                      <a:pt x="28755" y="25259"/>
                      <a:pt x="28877" y="25259"/>
                    </a:cubicBezTo>
                    <a:lnTo>
                      <a:pt x="29394" y="25259"/>
                    </a:lnTo>
                    <a:cubicBezTo>
                      <a:pt x="29591" y="25275"/>
                      <a:pt x="29720" y="25282"/>
                      <a:pt x="29800" y="25282"/>
                    </a:cubicBezTo>
                    <a:cubicBezTo>
                      <a:pt x="29880" y="25282"/>
                      <a:pt x="29910" y="25275"/>
                      <a:pt x="29910" y="25259"/>
                    </a:cubicBezTo>
                    <a:lnTo>
                      <a:pt x="29910" y="25199"/>
                    </a:lnTo>
                    <a:cubicBezTo>
                      <a:pt x="29977" y="25249"/>
                      <a:pt x="30431" y="25271"/>
                      <a:pt x="30846" y="25271"/>
                    </a:cubicBezTo>
                    <a:cubicBezTo>
                      <a:pt x="31184" y="25271"/>
                      <a:pt x="31497" y="25256"/>
                      <a:pt x="31552" y="25229"/>
                    </a:cubicBezTo>
                    <a:lnTo>
                      <a:pt x="31552" y="25259"/>
                    </a:lnTo>
                    <a:cubicBezTo>
                      <a:pt x="31552" y="25290"/>
                      <a:pt x="31673" y="25290"/>
                      <a:pt x="31947" y="25290"/>
                    </a:cubicBezTo>
                    <a:cubicBezTo>
                      <a:pt x="32068" y="25290"/>
                      <a:pt x="32555" y="25259"/>
                      <a:pt x="32950" y="25259"/>
                    </a:cubicBezTo>
                    <a:cubicBezTo>
                      <a:pt x="33467" y="25259"/>
                      <a:pt x="33831" y="25259"/>
                      <a:pt x="33831" y="25229"/>
                    </a:cubicBezTo>
                    <a:cubicBezTo>
                      <a:pt x="33953" y="25229"/>
                      <a:pt x="33953" y="25229"/>
                      <a:pt x="33953" y="25259"/>
                    </a:cubicBezTo>
                    <a:cubicBezTo>
                      <a:pt x="33831" y="25290"/>
                      <a:pt x="33953" y="25290"/>
                      <a:pt x="34074" y="25290"/>
                    </a:cubicBezTo>
                    <a:cubicBezTo>
                      <a:pt x="34226" y="25290"/>
                      <a:pt x="34226" y="25259"/>
                      <a:pt x="34226" y="25229"/>
                    </a:cubicBezTo>
                    <a:cubicBezTo>
                      <a:pt x="34226" y="25214"/>
                      <a:pt x="34257" y="25206"/>
                      <a:pt x="34318" y="25206"/>
                    </a:cubicBezTo>
                    <a:cubicBezTo>
                      <a:pt x="34378" y="25206"/>
                      <a:pt x="34470" y="25214"/>
                      <a:pt x="34591" y="25229"/>
                    </a:cubicBezTo>
                    <a:cubicBezTo>
                      <a:pt x="34713" y="25244"/>
                      <a:pt x="34903" y="25252"/>
                      <a:pt x="35097" y="25252"/>
                    </a:cubicBezTo>
                    <a:cubicBezTo>
                      <a:pt x="35290" y="25252"/>
                      <a:pt x="35488" y="25244"/>
                      <a:pt x="35625" y="25229"/>
                    </a:cubicBezTo>
                    <a:cubicBezTo>
                      <a:pt x="35746" y="25229"/>
                      <a:pt x="35868" y="25229"/>
                      <a:pt x="35868" y="25259"/>
                    </a:cubicBezTo>
                    <a:cubicBezTo>
                      <a:pt x="35938" y="25277"/>
                      <a:pt x="36049" y="25294"/>
                      <a:pt x="36182" y="25294"/>
                    </a:cubicBezTo>
                    <a:cubicBezTo>
                      <a:pt x="36280" y="25294"/>
                      <a:pt x="36391" y="25285"/>
                      <a:pt x="36506" y="25259"/>
                    </a:cubicBezTo>
                    <a:cubicBezTo>
                      <a:pt x="36628" y="25259"/>
                      <a:pt x="36628" y="25259"/>
                      <a:pt x="36628" y="25290"/>
                    </a:cubicBezTo>
                    <a:cubicBezTo>
                      <a:pt x="36698" y="25307"/>
                      <a:pt x="36728" y="25325"/>
                      <a:pt x="36764" y="25325"/>
                    </a:cubicBezTo>
                    <a:cubicBezTo>
                      <a:pt x="36790" y="25325"/>
                      <a:pt x="36820" y="25315"/>
                      <a:pt x="36871" y="25290"/>
                    </a:cubicBezTo>
                    <a:cubicBezTo>
                      <a:pt x="36992" y="25275"/>
                      <a:pt x="37152" y="25267"/>
                      <a:pt x="37312" y="25267"/>
                    </a:cubicBezTo>
                    <a:cubicBezTo>
                      <a:pt x="37471" y="25267"/>
                      <a:pt x="37631" y="25275"/>
                      <a:pt x="37752" y="25290"/>
                    </a:cubicBezTo>
                    <a:cubicBezTo>
                      <a:pt x="37874" y="25290"/>
                      <a:pt x="38026" y="25290"/>
                      <a:pt x="38026" y="25259"/>
                    </a:cubicBezTo>
                    <a:lnTo>
                      <a:pt x="38026" y="25229"/>
                    </a:lnTo>
                    <a:cubicBezTo>
                      <a:pt x="38087" y="25259"/>
                      <a:pt x="38117" y="25275"/>
                      <a:pt x="38148" y="25275"/>
                    </a:cubicBezTo>
                    <a:cubicBezTo>
                      <a:pt x="38178" y="25275"/>
                      <a:pt x="38208" y="25259"/>
                      <a:pt x="38269" y="25229"/>
                    </a:cubicBezTo>
                    <a:cubicBezTo>
                      <a:pt x="38269" y="25214"/>
                      <a:pt x="38299" y="25206"/>
                      <a:pt x="38330" y="25206"/>
                    </a:cubicBezTo>
                    <a:cubicBezTo>
                      <a:pt x="38360" y="25206"/>
                      <a:pt x="38391" y="25214"/>
                      <a:pt x="38391" y="25229"/>
                    </a:cubicBezTo>
                    <a:cubicBezTo>
                      <a:pt x="38512" y="25259"/>
                      <a:pt x="38634" y="25259"/>
                      <a:pt x="38634" y="25259"/>
                    </a:cubicBezTo>
                    <a:cubicBezTo>
                      <a:pt x="38786" y="25259"/>
                      <a:pt x="39394" y="25229"/>
                      <a:pt x="40032" y="25229"/>
                    </a:cubicBezTo>
                    <a:cubicBezTo>
                      <a:pt x="41065" y="25229"/>
                      <a:pt x="41430" y="25229"/>
                      <a:pt x="41430" y="25199"/>
                    </a:cubicBezTo>
                    <a:cubicBezTo>
                      <a:pt x="41491" y="25183"/>
                      <a:pt x="41521" y="25176"/>
                      <a:pt x="41552" y="25176"/>
                    </a:cubicBezTo>
                    <a:cubicBezTo>
                      <a:pt x="41582" y="25176"/>
                      <a:pt x="41613" y="25183"/>
                      <a:pt x="41673" y="25199"/>
                    </a:cubicBezTo>
                    <a:cubicBezTo>
                      <a:pt x="41825" y="25229"/>
                      <a:pt x="41947" y="25229"/>
                      <a:pt x="42069" y="25229"/>
                    </a:cubicBezTo>
                    <a:cubicBezTo>
                      <a:pt x="42190" y="25229"/>
                      <a:pt x="42312" y="25229"/>
                      <a:pt x="42312" y="25259"/>
                    </a:cubicBezTo>
                    <a:cubicBezTo>
                      <a:pt x="42433" y="25229"/>
                      <a:pt x="42433" y="25229"/>
                      <a:pt x="42585" y="25229"/>
                    </a:cubicBezTo>
                    <a:cubicBezTo>
                      <a:pt x="42585" y="25244"/>
                      <a:pt x="42616" y="25252"/>
                      <a:pt x="42661" y="25252"/>
                    </a:cubicBezTo>
                    <a:cubicBezTo>
                      <a:pt x="42707" y="25252"/>
                      <a:pt x="42768" y="25244"/>
                      <a:pt x="42828" y="25229"/>
                    </a:cubicBezTo>
                    <a:cubicBezTo>
                      <a:pt x="42889" y="25199"/>
                      <a:pt x="42920" y="25183"/>
                      <a:pt x="42935" y="25183"/>
                    </a:cubicBezTo>
                    <a:cubicBezTo>
                      <a:pt x="42950" y="25183"/>
                      <a:pt x="42950" y="25199"/>
                      <a:pt x="42950" y="25229"/>
                    </a:cubicBezTo>
                    <a:cubicBezTo>
                      <a:pt x="42950" y="25250"/>
                      <a:pt x="43148" y="25272"/>
                      <a:pt x="43210" y="25272"/>
                    </a:cubicBezTo>
                    <a:cubicBezTo>
                      <a:pt x="43235" y="25272"/>
                      <a:pt x="43238" y="25268"/>
                      <a:pt x="43193" y="25259"/>
                    </a:cubicBezTo>
                    <a:cubicBezTo>
                      <a:pt x="43193" y="25229"/>
                      <a:pt x="43467" y="25229"/>
                      <a:pt x="43588" y="25199"/>
                    </a:cubicBezTo>
                    <a:cubicBezTo>
                      <a:pt x="43710" y="25199"/>
                      <a:pt x="43832" y="25199"/>
                      <a:pt x="43832" y="25229"/>
                    </a:cubicBezTo>
                    <a:cubicBezTo>
                      <a:pt x="43867" y="25238"/>
                      <a:pt x="43947" y="25242"/>
                      <a:pt x="44045" y="25242"/>
                    </a:cubicBezTo>
                    <a:cubicBezTo>
                      <a:pt x="44283" y="25242"/>
                      <a:pt x="44627" y="25220"/>
                      <a:pt x="44713" y="25199"/>
                    </a:cubicBezTo>
                    <a:cubicBezTo>
                      <a:pt x="44713" y="25183"/>
                      <a:pt x="44751" y="25176"/>
                      <a:pt x="44789" y="25176"/>
                    </a:cubicBezTo>
                    <a:cubicBezTo>
                      <a:pt x="44827" y="25176"/>
                      <a:pt x="44865" y="25183"/>
                      <a:pt x="44865" y="25199"/>
                    </a:cubicBezTo>
                    <a:cubicBezTo>
                      <a:pt x="44865" y="25229"/>
                      <a:pt x="44987" y="25229"/>
                      <a:pt x="45108" y="25229"/>
                    </a:cubicBezTo>
                    <a:cubicBezTo>
                      <a:pt x="45144" y="25220"/>
                      <a:pt x="45169" y="25216"/>
                      <a:pt x="45187" y="25216"/>
                    </a:cubicBezTo>
                    <a:cubicBezTo>
                      <a:pt x="45230" y="25216"/>
                      <a:pt x="45230" y="25238"/>
                      <a:pt x="45230" y="25259"/>
                    </a:cubicBezTo>
                    <a:cubicBezTo>
                      <a:pt x="45108" y="25320"/>
                      <a:pt x="45230" y="25320"/>
                      <a:pt x="45473" y="25320"/>
                    </a:cubicBezTo>
                    <a:cubicBezTo>
                      <a:pt x="45544" y="25285"/>
                      <a:pt x="45751" y="25270"/>
                      <a:pt x="45989" y="25270"/>
                    </a:cubicBezTo>
                    <a:cubicBezTo>
                      <a:pt x="46158" y="25270"/>
                      <a:pt x="46343" y="25277"/>
                      <a:pt x="46506" y="25290"/>
                    </a:cubicBezTo>
                    <a:cubicBezTo>
                      <a:pt x="47114" y="25290"/>
                      <a:pt x="47266" y="25259"/>
                      <a:pt x="47509" y="25168"/>
                    </a:cubicBezTo>
                    <a:lnTo>
                      <a:pt x="47631" y="25107"/>
                    </a:lnTo>
                    <a:lnTo>
                      <a:pt x="47631" y="25168"/>
                    </a:lnTo>
                    <a:cubicBezTo>
                      <a:pt x="47631" y="25199"/>
                      <a:pt x="47753" y="25290"/>
                      <a:pt x="47753" y="25290"/>
                    </a:cubicBezTo>
                    <a:cubicBezTo>
                      <a:pt x="47874" y="25290"/>
                      <a:pt x="47905" y="25259"/>
                      <a:pt x="47905" y="25199"/>
                    </a:cubicBezTo>
                    <a:cubicBezTo>
                      <a:pt x="47905" y="25183"/>
                      <a:pt x="47935" y="25176"/>
                      <a:pt x="47996" y="25176"/>
                    </a:cubicBezTo>
                    <a:cubicBezTo>
                      <a:pt x="48057" y="25176"/>
                      <a:pt x="48148" y="25183"/>
                      <a:pt x="48269" y="25199"/>
                    </a:cubicBezTo>
                    <a:cubicBezTo>
                      <a:pt x="48391" y="25229"/>
                      <a:pt x="48490" y="25244"/>
                      <a:pt x="48573" y="25244"/>
                    </a:cubicBezTo>
                    <a:cubicBezTo>
                      <a:pt x="48657" y="25244"/>
                      <a:pt x="48725" y="25229"/>
                      <a:pt x="48786" y="25199"/>
                    </a:cubicBezTo>
                    <a:cubicBezTo>
                      <a:pt x="48908" y="25199"/>
                      <a:pt x="49029" y="25199"/>
                      <a:pt x="49151" y="25259"/>
                    </a:cubicBezTo>
                    <a:cubicBezTo>
                      <a:pt x="49272" y="25259"/>
                      <a:pt x="49272" y="25259"/>
                      <a:pt x="49272" y="25199"/>
                    </a:cubicBezTo>
                    <a:cubicBezTo>
                      <a:pt x="49272" y="25183"/>
                      <a:pt x="49310" y="25176"/>
                      <a:pt x="49364" y="25176"/>
                    </a:cubicBezTo>
                    <a:cubicBezTo>
                      <a:pt x="49417" y="25176"/>
                      <a:pt x="49485" y="25183"/>
                      <a:pt x="49546" y="25199"/>
                    </a:cubicBezTo>
                    <a:cubicBezTo>
                      <a:pt x="49623" y="25256"/>
                      <a:pt x="49798" y="25278"/>
                      <a:pt x="49915" y="25278"/>
                    </a:cubicBezTo>
                    <a:cubicBezTo>
                      <a:pt x="49983" y="25278"/>
                      <a:pt x="50032" y="25270"/>
                      <a:pt x="50032" y="25259"/>
                    </a:cubicBezTo>
                    <a:cubicBezTo>
                      <a:pt x="50032" y="25199"/>
                      <a:pt x="50184" y="25199"/>
                      <a:pt x="50306" y="25199"/>
                    </a:cubicBezTo>
                    <a:cubicBezTo>
                      <a:pt x="50427" y="25199"/>
                      <a:pt x="50549" y="25199"/>
                      <a:pt x="50671" y="25168"/>
                    </a:cubicBezTo>
                    <a:lnTo>
                      <a:pt x="50944" y="25168"/>
                    </a:lnTo>
                    <a:cubicBezTo>
                      <a:pt x="51066" y="25168"/>
                      <a:pt x="50944" y="25199"/>
                      <a:pt x="50792" y="25199"/>
                    </a:cubicBezTo>
                    <a:lnTo>
                      <a:pt x="50944" y="25259"/>
                    </a:lnTo>
                    <a:cubicBezTo>
                      <a:pt x="51187" y="25259"/>
                      <a:pt x="51309" y="25259"/>
                      <a:pt x="51430" y="25199"/>
                    </a:cubicBezTo>
                    <a:cubicBezTo>
                      <a:pt x="51506" y="25168"/>
                      <a:pt x="51544" y="25153"/>
                      <a:pt x="51560" y="25153"/>
                    </a:cubicBezTo>
                    <a:cubicBezTo>
                      <a:pt x="51575" y="25153"/>
                      <a:pt x="51567" y="25168"/>
                      <a:pt x="51552" y="25199"/>
                    </a:cubicBezTo>
                    <a:cubicBezTo>
                      <a:pt x="51552" y="25243"/>
                      <a:pt x="51633" y="25271"/>
                      <a:pt x="51725" y="25271"/>
                    </a:cubicBezTo>
                    <a:cubicBezTo>
                      <a:pt x="51758" y="25271"/>
                      <a:pt x="51793" y="25267"/>
                      <a:pt x="51826" y="25259"/>
                    </a:cubicBezTo>
                    <a:cubicBezTo>
                      <a:pt x="51880" y="25218"/>
                      <a:pt x="51935" y="25202"/>
                      <a:pt x="51979" y="25202"/>
                    </a:cubicBezTo>
                    <a:cubicBezTo>
                      <a:pt x="52032" y="25202"/>
                      <a:pt x="52069" y="25226"/>
                      <a:pt x="52069" y="25259"/>
                    </a:cubicBezTo>
                    <a:cubicBezTo>
                      <a:pt x="52008" y="25290"/>
                      <a:pt x="51978" y="25305"/>
                      <a:pt x="52027" y="25305"/>
                    </a:cubicBezTo>
                    <a:cubicBezTo>
                      <a:pt x="52076" y="25305"/>
                      <a:pt x="52206" y="25290"/>
                      <a:pt x="52464" y="25259"/>
                    </a:cubicBezTo>
                    <a:cubicBezTo>
                      <a:pt x="52658" y="25259"/>
                      <a:pt x="53028" y="25220"/>
                      <a:pt x="53355" y="25220"/>
                    </a:cubicBezTo>
                    <a:cubicBezTo>
                      <a:pt x="53437" y="25220"/>
                      <a:pt x="53516" y="25223"/>
                      <a:pt x="53589" y="25229"/>
                    </a:cubicBezTo>
                    <a:cubicBezTo>
                      <a:pt x="54105" y="25229"/>
                      <a:pt x="54348" y="25229"/>
                      <a:pt x="54470" y="25259"/>
                    </a:cubicBezTo>
                    <a:cubicBezTo>
                      <a:pt x="54470" y="25264"/>
                      <a:pt x="54471" y="25268"/>
                      <a:pt x="54472" y="25272"/>
                    </a:cubicBezTo>
                    <a:lnTo>
                      <a:pt x="54472" y="25272"/>
                    </a:lnTo>
                    <a:cubicBezTo>
                      <a:pt x="54488" y="25199"/>
                      <a:pt x="54619" y="25199"/>
                      <a:pt x="54987" y="25199"/>
                    </a:cubicBezTo>
                    <a:cubicBezTo>
                      <a:pt x="55100" y="25217"/>
                      <a:pt x="55204" y="25225"/>
                      <a:pt x="55298" y="25225"/>
                    </a:cubicBezTo>
                    <a:cubicBezTo>
                      <a:pt x="55507" y="25225"/>
                      <a:pt x="55663" y="25189"/>
                      <a:pt x="55747" y="25168"/>
                    </a:cubicBezTo>
                    <a:lnTo>
                      <a:pt x="55503" y="25168"/>
                    </a:lnTo>
                    <a:cubicBezTo>
                      <a:pt x="55503" y="25133"/>
                      <a:pt x="55545" y="25118"/>
                      <a:pt x="55629" y="25118"/>
                    </a:cubicBezTo>
                    <a:cubicBezTo>
                      <a:pt x="55688" y="25118"/>
                      <a:pt x="55767" y="25125"/>
                      <a:pt x="55868" y="25138"/>
                    </a:cubicBezTo>
                    <a:cubicBezTo>
                      <a:pt x="55990" y="25138"/>
                      <a:pt x="55990" y="25168"/>
                      <a:pt x="55990" y="25229"/>
                    </a:cubicBezTo>
                    <a:cubicBezTo>
                      <a:pt x="55990" y="25259"/>
                      <a:pt x="56111" y="25290"/>
                      <a:pt x="56233" y="25290"/>
                    </a:cubicBezTo>
                    <a:cubicBezTo>
                      <a:pt x="56385" y="25290"/>
                      <a:pt x="56507" y="25290"/>
                      <a:pt x="56385" y="25259"/>
                    </a:cubicBezTo>
                    <a:cubicBezTo>
                      <a:pt x="56385" y="25229"/>
                      <a:pt x="56385" y="25229"/>
                      <a:pt x="56507" y="25229"/>
                    </a:cubicBezTo>
                    <a:cubicBezTo>
                      <a:pt x="56628" y="25229"/>
                      <a:pt x="56750" y="25229"/>
                      <a:pt x="56871" y="25168"/>
                    </a:cubicBezTo>
                    <a:cubicBezTo>
                      <a:pt x="56871" y="25138"/>
                      <a:pt x="57023" y="25138"/>
                      <a:pt x="57145" y="25138"/>
                    </a:cubicBezTo>
                    <a:cubicBezTo>
                      <a:pt x="57266" y="25168"/>
                      <a:pt x="57510" y="25168"/>
                      <a:pt x="57510" y="25168"/>
                    </a:cubicBezTo>
                    <a:lnTo>
                      <a:pt x="57510" y="25229"/>
                    </a:lnTo>
                    <a:cubicBezTo>
                      <a:pt x="57510" y="25259"/>
                      <a:pt x="57631" y="25290"/>
                      <a:pt x="57631" y="25290"/>
                    </a:cubicBezTo>
                    <a:cubicBezTo>
                      <a:pt x="57783" y="25290"/>
                      <a:pt x="57783" y="25259"/>
                      <a:pt x="57783" y="25259"/>
                    </a:cubicBezTo>
                    <a:cubicBezTo>
                      <a:pt x="57783" y="25259"/>
                      <a:pt x="57844" y="25229"/>
                      <a:pt x="57935" y="25229"/>
                    </a:cubicBezTo>
                    <a:lnTo>
                      <a:pt x="59425" y="25229"/>
                    </a:lnTo>
                    <a:cubicBezTo>
                      <a:pt x="59273" y="24499"/>
                      <a:pt x="59090" y="23800"/>
                      <a:pt x="59060" y="23618"/>
                    </a:cubicBezTo>
                    <a:cubicBezTo>
                      <a:pt x="59060" y="23408"/>
                      <a:pt x="58992" y="23107"/>
                      <a:pt x="58973" y="23107"/>
                    </a:cubicBezTo>
                    <a:cubicBezTo>
                      <a:pt x="58970" y="23107"/>
                      <a:pt x="58969" y="23115"/>
                      <a:pt x="58969" y="23132"/>
                    </a:cubicBezTo>
                    <a:cubicBezTo>
                      <a:pt x="58938" y="23132"/>
                      <a:pt x="58786" y="22524"/>
                      <a:pt x="58634" y="21764"/>
                    </a:cubicBezTo>
                    <a:cubicBezTo>
                      <a:pt x="58456" y="20932"/>
                      <a:pt x="58307" y="20304"/>
                      <a:pt x="58272" y="20304"/>
                    </a:cubicBezTo>
                    <a:cubicBezTo>
                      <a:pt x="58271" y="20304"/>
                      <a:pt x="58270" y="20304"/>
                      <a:pt x="58269" y="20305"/>
                    </a:cubicBezTo>
                    <a:cubicBezTo>
                      <a:pt x="58269" y="20305"/>
                      <a:pt x="58239" y="20183"/>
                      <a:pt x="58209" y="19910"/>
                    </a:cubicBezTo>
                    <a:cubicBezTo>
                      <a:pt x="58148" y="19667"/>
                      <a:pt x="58057" y="19423"/>
                      <a:pt x="58026" y="19302"/>
                    </a:cubicBezTo>
                    <a:cubicBezTo>
                      <a:pt x="57983" y="19216"/>
                      <a:pt x="57956" y="19130"/>
                      <a:pt x="57964" y="19130"/>
                    </a:cubicBezTo>
                    <a:lnTo>
                      <a:pt x="57964" y="19130"/>
                    </a:lnTo>
                    <a:cubicBezTo>
                      <a:pt x="57968" y="19130"/>
                      <a:pt x="57978" y="19145"/>
                      <a:pt x="57996" y="19180"/>
                    </a:cubicBezTo>
                    <a:cubicBezTo>
                      <a:pt x="58026" y="19180"/>
                      <a:pt x="58057" y="19180"/>
                      <a:pt x="58026" y="19059"/>
                    </a:cubicBezTo>
                    <a:cubicBezTo>
                      <a:pt x="57996" y="18815"/>
                      <a:pt x="57966" y="18815"/>
                      <a:pt x="57905" y="18815"/>
                    </a:cubicBezTo>
                    <a:cubicBezTo>
                      <a:pt x="57874" y="18815"/>
                      <a:pt x="57844" y="18694"/>
                      <a:pt x="57844" y="18694"/>
                    </a:cubicBezTo>
                    <a:cubicBezTo>
                      <a:pt x="57844" y="18572"/>
                      <a:pt x="57844" y="18572"/>
                      <a:pt x="57874" y="18572"/>
                    </a:cubicBezTo>
                    <a:cubicBezTo>
                      <a:pt x="57905" y="18572"/>
                      <a:pt x="57935" y="18542"/>
                      <a:pt x="57935" y="18542"/>
                    </a:cubicBezTo>
                    <a:lnTo>
                      <a:pt x="57905" y="18420"/>
                    </a:lnTo>
                    <a:cubicBezTo>
                      <a:pt x="57902" y="18423"/>
                      <a:pt x="57899" y="18424"/>
                      <a:pt x="57896" y="18424"/>
                    </a:cubicBezTo>
                    <a:cubicBezTo>
                      <a:pt x="57869" y="18424"/>
                      <a:pt x="57844" y="18299"/>
                      <a:pt x="57844" y="18299"/>
                    </a:cubicBezTo>
                    <a:cubicBezTo>
                      <a:pt x="57814" y="18177"/>
                      <a:pt x="57814" y="18177"/>
                      <a:pt x="57874" y="18177"/>
                    </a:cubicBezTo>
                    <a:cubicBezTo>
                      <a:pt x="57935" y="18177"/>
                      <a:pt x="57905" y="18025"/>
                      <a:pt x="57814" y="17934"/>
                    </a:cubicBezTo>
                    <a:lnTo>
                      <a:pt x="57753" y="17691"/>
                    </a:lnTo>
                    <a:cubicBezTo>
                      <a:pt x="57783" y="17539"/>
                      <a:pt x="57662" y="17326"/>
                      <a:pt x="57601" y="17205"/>
                    </a:cubicBezTo>
                    <a:cubicBezTo>
                      <a:pt x="57631" y="17053"/>
                      <a:pt x="57601" y="16931"/>
                      <a:pt x="57510" y="16809"/>
                    </a:cubicBezTo>
                    <a:cubicBezTo>
                      <a:pt x="57506" y="16813"/>
                      <a:pt x="57503" y="16814"/>
                      <a:pt x="57500" y="16814"/>
                    </a:cubicBezTo>
                    <a:cubicBezTo>
                      <a:pt x="57473" y="16814"/>
                      <a:pt x="57452" y="16702"/>
                      <a:pt x="57479" y="16566"/>
                    </a:cubicBezTo>
                    <a:cubicBezTo>
                      <a:pt x="57479" y="16445"/>
                      <a:pt x="57449" y="16323"/>
                      <a:pt x="57388" y="16080"/>
                    </a:cubicBezTo>
                    <a:cubicBezTo>
                      <a:pt x="57327" y="15958"/>
                      <a:pt x="57145" y="15077"/>
                      <a:pt x="56932" y="14104"/>
                    </a:cubicBezTo>
                    <a:cubicBezTo>
                      <a:pt x="56810" y="13527"/>
                      <a:pt x="56689" y="13071"/>
                      <a:pt x="56628" y="12767"/>
                    </a:cubicBezTo>
                    <a:cubicBezTo>
                      <a:pt x="56567" y="12432"/>
                      <a:pt x="56507" y="12250"/>
                      <a:pt x="56476" y="12250"/>
                    </a:cubicBezTo>
                    <a:cubicBezTo>
                      <a:pt x="56476" y="12128"/>
                      <a:pt x="56476" y="12128"/>
                      <a:pt x="56476" y="12007"/>
                    </a:cubicBezTo>
                    <a:cubicBezTo>
                      <a:pt x="56507" y="11976"/>
                      <a:pt x="56476" y="11855"/>
                      <a:pt x="56385" y="11764"/>
                    </a:cubicBezTo>
                    <a:cubicBezTo>
                      <a:pt x="56324" y="11642"/>
                      <a:pt x="56294" y="11642"/>
                      <a:pt x="56355" y="11612"/>
                    </a:cubicBezTo>
                    <a:cubicBezTo>
                      <a:pt x="56385" y="11612"/>
                      <a:pt x="56324" y="11369"/>
                      <a:pt x="56233" y="10882"/>
                    </a:cubicBezTo>
                    <a:cubicBezTo>
                      <a:pt x="56144" y="10528"/>
                      <a:pt x="56056" y="10030"/>
                      <a:pt x="56023" y="10030"/>
                    </a:cubicBezTo>
                    <a:cubicBezTo>
                      <a:pt x="56022" y="10030"/>
                      <a:pt x="56021" y="10030"/>
                      <a:pt x="56020" y="10031"/>
                    </a:cubicBezTo>
                    <a:cubicBezTo>
                      <a:pt x="55964" y="9880"/>
                      <a:pt x="55942" y="9823"/>
                      <a:pt x="55948" y="9823"/>
                    </a:cubicBezTo>
                    <a:lnTo>
                      <a:pt x="55948" y="9823"/>
                    </a:lnTo>
                    <a:cubicBezTo>
                      <a:pt x="55952" y="9823"/>
                      <a:pt x="55967" y="9845"/>
                      <a:pt x="55990" y="9879"/>
                    </a:cubicBezTo>
                    <a:cubicBezTo>
                      <a:pt x="55998" y="9890"/>
                      <a:pt x="56004" y="9895"/>
                      <a:pt x="56009" y="9895"/>
                    </a:cubicBezTo>
                    <a:cubicBezTo>
                      <a:pt x="56059" y="9895"/>
                      <a:pt x="55949" y="9361"/>
                      <a:pt x="55838" y="9028"/>
                    </a:cubicBezTo>
                    <a:cubicBezTo>
                      <a:pt x="55807" y="8907"/>
                      <a:pt x="55777" y="8785"/>
                      <a:pt x="55807" y="8755"/>
                    </a:cubicBezTo>
                    <a:cubicBezTo>
                      <a:pt x="55777" y="8633"/>
                      <a:pt x="55747" y="8511"/>
                      <a:pt x="55625" y="8147"/>
                    </a:cubicBezTo>
                    <a:cubicBezTo>
                      <a:pt x="55625" y="8025"/>
                      <a:pt x="55503" y="7539"/>
                      <a:pt x="55443" y="7296"/>
                    </a:cubicBezTo>
                    <a:cubicBezTo>
                      <a:pt x="55382" y="7052"/>
                      <a:pt x="55321" y="6809"/>
                      <a:pt x="55321" y="6809"/>
                    </a:cubicBezTo>
                    <a:cubicBezTo>
                      <a:pt x="55299" y="6701"/>
                      <a:pt x="55278" y="6608"/>
                      <a:pt x="55278" y="6608"/>
                    </a:cubicBezTo>
                    <a:lnTo>
                      <a:pt x="55278" y="6608"/>
                    </a:lnTo>
                    <a:cubicBezTo>
                      <a:pt x="55278" y="6608"/>
                      <a:pt x="55282" y="6623"/>
                      <a:pt x="55291" y="6657"/>
                    </a:cubicBezTo>
                    <a:cubicBezTo>
                      <a:pt x="55321" y="6657"/>
                      <a:pt x="55169" y="6049"/>
                      <a:pt x="54987" y="5168"/>
                    </a:cubicBezTo>
                    <a:cubicBezTo>
                      <a:pt x="54804" y="4317"/>
                      <a:pt x="54652" y="3557"/>
                      <a:pt x="54652" y="3435"/>
                    </a:cubicBezTo>
                    <a:cubicBezTo>
                      <a:pt x="54652" y="3435"/>
                      <a:pt x="54622" y="3314"/>
                      <a:pt x="54561" y="3192"/>
                    </a:cubicBezTo>
                    <a:cubicBezTo>
                      <a:pt x="54470" y="3071"/>
                      <a:pt x="54440" y="2949"/>
                      <a:pt x="54440" y="2827"/>
                    </a:cubicBezTo>
                    <a:cubicBezTo>
                      <a:pt x="54470" y="2706"/>
                      <a:pt x="54379" y="2189"/>
                      <a:pt x="54288" y="2098"/>
                    </a:cubicBezTo>
                    <a:lnTo>
                      <a:pt x="54318" y="2068"/>
                    </a:lnTo>
                    <a:cubicBezTo>
                      <a:pt x="54348" y="1946"/>
                      <a:pt x="54227" y="1581"/>
                      <a:pt x="54136" y="1460"/>
                    </a:cubicBezTo>
                    <a:cubicBezTo>
                      <a:pt x="54166" y="1338"/>
                      <a:pt x="54166" y="1216"/>
                      <a:pt x="54105" y="1095"/>
                    </a:cubicBezTo>
                    <a:cubicBezTo>
                      <a:pt x="54075" y="973"/>
                      <a:pt x="54075" y="973"/>
                      <a:pt x="54136" y="943"/>
                    </a:cubicBezTo>
                    <a:cubicBezTo>
                      <a:pt x="54166" y="943"/>
                      <a:pt x="54196" y="943"/>
                      <a:pt x="54166" y="821"/>
                    </a:cubicBezTo>
                    <a:cubicBezTo>
                      <a:pt x="54136" y="700"/>
                      <a:pt x="54105" y="700"/>
                      <a:pt x="54075" y="700"/>
                    </a:cubicBezTo>
                    <a:cubicBezTo>
                      <a:pt x="54075" y="700"/>
                      <a:pt x="54044" y="578"/>
                      <a:pt x="54014" y="457"/>
                    </a:cubicBezTo>
                    <a:cubicBezTo>
                      <a:pt x="54014" y="457"/>
                      <a:pt x="54014" y="335"/>
                      <a:pt x="53953" y="335"/>
                    </a:cubicBezTo>
                    <a:cubicBezTo>
                      <a:pt x="53923" y="335"/>
                      <a:pt x="53892" y="213"/>
                      <a:pt x="53892" y="92"/>
                    </a:cubicBezTo>
                    <a:cubicBezTo>
                      <a:pt x="53913" y="92"/>
                      <a:pt x="53892" y="38"/>
                      <a:pt x="53868" y="38"/>
                    </a:cubicBezTo>
                    <a:cubicBezTo>
                      <a:pt x="53855" y="38"/>
                      <a:pt x="53842" y="51"/>
                      <a:pt x="53832" y="92"/>
                    </a:cubicBezTo>
                    <a:cubicBezTo>
                      <a:pt x="53822" y="102"/>
                      <a:pt x="53811" y="109"/>
                      <a:pt x="53801" y="109"/>
                    </a:cubicBezTo>
                    <a:cubicBezTo>
                      <a:pt x="53781" y="109"/>
                      <a:pt x="53761" y="82"/>
                      <a:pt x="537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1"/>
              <p:cNvSpPr/>
              <p:nvPr/>
            </p:nvSpPr>
            <p:spPr>
              <a:xfrm>
                <a:off x="6198200" y="3750325"/>
                <a:ext cx="436825" cy="278150"/>
              </a:xfrm>
              <a:custGeom>
                <a:rect b="b" l="l" r="r" t="t"/>
                <a:pathLst>
                  <a:path extrusionOk="0" h="11126" w="17473">
                    <a:moveTo>
                      <a:pt x="7507" y="77"/>
                    </a:moveTo>
                    <a:cubicBezTo>
                      <a:pt x="7522" y="77"/>
                      <a:pt x="7528" y="124"/>
                      <a:pt x="7508" y="183"/>
                    </a:cubicBezTo>
                    <a:cubicBezTo>
                      <a:pt x="7493" y="214"/>
                      <a:pt x="7485" y="229"/>
                      <a:pt x="7478" y="229"/>
                    </a:cubicBezTo>
                    <a:cubicBezTo>
                      <a:pt x="7470" y="229"/>
                      <a:pt x="7463" y="214"/>
                      <a:pt x="7447" y="183"/>
                    </a:cubicBezTo>
                    <a:cubicBezTo>
                      <a:pt x="7447" y="153"/>
                      <a:pt x="7417" y="122"/>
                      <a:pt x="7478" y="122"/>
                    </a:cubicBezTo>
                    <a:cubicBezTo>
                      <a:pt x="7488" y="91"/>
                      <a:pt x="7499" y="77"/>
                      <a:pt x="7507" y="77"/>
                    </a:cubicBezTo>
                    <a:close/>
                    <a:moveTo>
                      <a:pt x="3097" y="2744"/>
                    </a:moveTo>
                    <a:cubicBezTo>
                      <a:pt x="3101" y="2744"/>
                      <a:pt x="3101" y="2752"/>
                      <a:pt x="3101" y="2767"/>
                    </a:cubicBezTo>
                    <a:cubicBezTo>
                      <a:pt x="3131" y="2797"/>
                      <a:pt x="3101" y="2828"/>
                      <a:pt x="3101" y="2858"/>
                    </a:cubicBezTo>
                    <a:cubicBezTo>
                      <a:pt x="3095" y="2864"/>
                      <a:pt x="3089" y="2866"/>
                      <a:pt x="3082" y="2866"/>
                    </a:cubicBezTo>
                    <a:cubicBezTo>
                      <a:pt x="3052" y="2866"/>
                      <a:pt x="3021" y="2816"/>
                      <a:pt x="3070" y="2767"/>
                    </a:cubicBezTo>
                    <a:cubicBezTo>
                      <a:pt x="3086" y="2752"/>
                      <a:pt x="3093" y="2744"/>
                      <a:pt x="3097" y="2744"/>
                    </a:cubicBezTo>
                    <a:close/>
                    <a:moveTo>
                      <a:pt x="2159" y="3557"/>
                    </a:moveTo>
                    <a:cubicBezTo>
                      <a:pt x="2159" y="3557"/>
                      <a:pt x="2189" y="3587"/>
                      <a:pt x="2189" y="3648"/>
                    </a:cubicBezTo>
                    <a:cubicBezTo>
                      <a:pt x="2189" y="3648"/>
                      <a:pt x="2169" y="3687"/>
                      <a:pt x="2162" y="3687"/>
                    </a:cubicBezTo>
                    <a:cubicBezTo>
                      <a:pt x="2160" y="3687"/>
                      <a:pt x="2159" y="3685"/>
                      <a:pt x="2159" y="3679"/>
                    </a:cubicBezTo>
                    <a:lnTo>
                      <a:pt x="2128" y="3648"/>
                    </a:lnTo>
                    <a:cubicBezTo>
                      <a:pt x="2128" y="3587"/>
                      <a:pt x="2159" y="3557"/>
                      <a:pt x="2159" y="3557"/>
                    </a:cubicBezTo>
                    <a:close/>
                    <a:moveTo>
                      <a:pt x="1063" y="4607"/>
                    </a:moveTo>
                    <a:cubicBezTo>
                      <a:pt x="1081" y="4607"/>
                      <a:pt x="1095" y="4621"/>
                      <a:pt x="1095" y="4621"/>
                    </a:cubicBezTo>
                    <a:cubicBezTo>
                      <a:pt x="1095" y="4621"/>
                      <a:pt x="1095" y="4621"/>
                      <a:pt x="1095" y="4651"/>
                    </a:cubicBezTo>
                    <a:cubicBezTo>
                      <a:pt x="1095" y="4651"/>
                      <a:pt x="1068" y="4665"/>
                      <a:pt x="1041" y="4665"/>
                    </a:cubicBezTo>
                    <a:cubicBezTo>
                      <a:pt x="1027" y="4665"/>
                      <a:pt x="1014" y="4661"/>
                      <a:pt x="1003" y="4651"/>
                    </a:cubicBezTo>
                    <a:lnTo>
                      <a:pt x="1034" y="4621"/>
                    </a:lnTo>
                    <a:cubicBezTo>
                      <a:pt x="1044" y="4611"/>
                      <a:pt x="1054" y="4607"/>
                      <a:pt x="1063" y="4607"/>
                    </a:cubicBezTo>
                    <a:close/>
                    <a:moveTo>
                      <a:pt x="16809" y="4712"/>
                    </a:moveTo>
                    <a:lnTo>
                      <a:pt x="16779" y="4742"/>
                    </a:lnTo>
                    <a:cubicBezTo>
                      <a:pt x="16748" y="4742"/>
                      <a:pt x="16748" y="4773"/>
                      <a:pt x="16748" y="4803"/>
                    </a:cubicBezTo>
                    <a:lnTo>
                      <a:pt x="16779" y="4803"/>
                    </a:lnTo>
                    <a:cubicBezTo>
                      <a:pt x="16779" y="4803"/>
                      <a:pt x="16809" y="4773"/>
                      <a:pt x="16809" y="4712"/>
                    </a:cubicBezTo>
                    <a:close/>
                    <a:moveTo>
                      <a:pt x="912" y="4955"/>
                    </a:moveTo>
                    <a:lnTo>
                      <a:pt x="912" y="4986"/>
                    </a:lnTo>
                    <a:lnTo>
                      <a:pt x="852" y="5016"/>
                    </a:lnTo>
                    <a:lnTo>
                      <a:pt x="882" y="4986"/>
                    </a:lnTo>
                    <a:cubicBezTo>
                      <a:pt x="882" y="4955"/>
                      <a:pt x="882" y="4955"/>
                      <a:pt x="912" y="4955"/>
                    </a:cubicBezTo>
                    <a:close/>
                    <a:moveTo>
                      <a:pt x="871" y="5084"/>
                    </a:moveTo>
                    <a:cubicBezTo>
                      <a:pt x="867" y="5084"/>
                      <a:pt x="867" y="5092"/>
                      <a:pt x="882" y="5107"/>
                    </a:cubicBezTo>
                    <a:cubicBezTo>
                      <a:pt x="882" y="5092"/>
                      <a:pt x="874" y="5084"/>
                      <a:pt x="871" y="5084"/>
                    </a:cubicBezTo>
                    <a:close/>
                    <a:moveTo>
                      <a:pt x="16870" y="5259"/>
                    </a:moveTo>
                    <a:cubicBezTo>
                      <a:pt x="16870" y="5290"/>
                      <a:pt x="16840" y="5320"/>
                      <a:pt x="16809" y="5320"/>
                    </a:cubicBezTo>
                    <a:cubicBezTo>
                      <a:pt x="16779" y="5320"/>
                      <a:pt x="16779" y="5320"/>
                      <a:pt x="16779" y="5290"/>
                    </a:cubicBezTo>
                    <a:cubicBezTo>
                      <a:pt x="16779" y="5290"/>
                      <a:pt x="16779" y="5259"/>
                      <a:pt x="16840" y="5259"/>
                    </a:cubicBezTo>
                    <a:close/>
                    <a:moveTo>
                      <a:pt x="760" y="5290"/>
                    </a:moveTo>
                    <a:lnTo>
                      <a:pt x="730" y="5320"/>
                    </a:lnTo>
                    <a:lnTo>
                      <a:pt x="669" y="5350"/>
                    </a:lnTo>
                    <a:lnTo>
                      <a:pt x="700" y="5320"/>
                    </a:lnTo>
                    <a:cubicBezTo>
                      <a:pt x="730" y="5290"/>
                      <a:pt x="730" y="5290"/>
                      <a:pt x="760" y="5290"/>
                    </a:cubicBezTo>
                    <a:close/>
                    <a:moveTo>
                      <a:pt x="16353" y="5290"/>
                    </a:moveTo>
                    <a:cubicBezTo>
                      <a:pt x="16384" y="5290"/>
                      <a:pt x="16444" y="5320"/>
                      <a:pt x="16444" y="5350"/>
                    </a:cubicBezTo>
                    <a:cubicBezTo>
                      <a:pt x="16505" y="5411"/>
                      <a:pt x="16505" y="5411"/>
                      <a:pt x="16414" y="5411"/>
                    </a:cubicBezTo>
                    <a:cubicBezTo>
                      <a:pt x="16394" y="5411"/>
                      <a:pt x="16374" y="5425"/>
                      <a:pt x="16362" y="5425"/>
                    </a:cubicBezTo>
                    <a:cubicBezTo>
                      <a:pt x="16357" y="5425"/>
                      <a:pt x="16353" y="5421"/>
                      <a:pt x="16353" y="5411"/>
                    </a:cubicBezTo>
                    <a:lnTo>
                      <a:pt x="16384" y="5381"/>
                    </a:lnTo>
                    <a:cubicBezTo>
                      <a:pt x="16384" y="5400"/>
                      <a:pt x="16387" y="5407"/>
                      <a:pt x="16389" y="5407"/>
                    </a:cubicBezTo>
                    <a:cubicBezTo>
                      <a:pt x="16394" y="5407"/>
                      <a:pt x="16395" y="5371"/>
                      <a:pt x="16353" y="5350"/>
                    </a:cubicBezTo>
                    <a:cubicBezTo>
                      <a:pt x="16353" y="5320"/>
                      <a:pt x="16353" y="5290"/>
                      <a:pt x="16353" y="5290"/>
                    </a:cubicBezTo>
                    <a:close/>
                    <a:moveTo>
                      <a:pt x="16353" y="5563"/>
                    </a:moveTo>
                    <a:lnTo>
                      <a:pt x="16323" y="5594"/>
                    </a:lnTo>
                    <a:cubicBezTo>
                      <a:pt x="16323" y="5609"/>
                      <a:pt x="16323" y="5616"/>
                      <a:pt x="16327" y="5616"/>
                    </a:cubicBezTo>
                    <a:cubicBezTo>
                      <a:pt x="16331" y="5616"/>
                      <a:pt x="16338" y="5609"/>
                      <a:pt x="16353" y="5594"/>
                    </a:cubicBezTo>
                    <a:lnTo>
                      <a:pt x="16384" y="5594"/>
                    </a:lnTo>
                    <a:lnTo>
                      <a:pt x="16353" y="5563"/>
                    </a:lnTo>
                    <a:close/>
                    <a:moveTo>
                      <a:pt x="585" y="5521"/>
                    </a:moveTo>
                    <a:cubicBezTo>
                      <a:pt x="592" y="5521"/>
                      <a:pt x="600" y="5525"/>
                      <a:pt x="608" y="5533"/>
                    </a:cubicBezTo>
                    <a:cubicBezTo>
                      <a:pt x="639" y="5533"/>
                      <a:pt x="639" y="5533"/>
                      <a:pt x="608" y="5563"/>
                    </a:cubicBezTo>
                    <a:cubicBezTo>
                      <a:pt x="608" y="5613"/>
                      <a:pt x="608" y="5636"/>
                      <a:pt x="603" y="5636"/>
                    </a:cubicBezTo>
                    <a:cubicBezTo>
                      <a:pt x="599" y="5636"/>
                      <a:pt x="592" y="5621"/>
                      <a:pt x="578" y="5594"/>
                    </a:cubicBezTo>
                    <a:cubicBezTo>
                      <a:pt x="556" y="5549"/>
                      <a:pt x="566" y="5521"/>
                      <a:pt x="585" y="5521"/>
                    </a:cubicBezTo>
                    <a:close/>
                    <a:moveTo>
                      <a:pt x="274" y="5746"/>
                    </a:moveTo>
                    <a:cubicBezTo>
                      <a:pt x="304" y="5746"/>
                      <a:pt x="335" y="5746"/>
                      <a:pt x="335" y="5776"/>
                    </a:cubicBezTo>
                    <a:lnTo>
                      <a:pt x="274" y="5837"/>
                    </a:lnTo>
                    <a:lnTo>
                      <a:pt x="274" y="5776"/>
                    </a:lnTo>
                    <a:lnTo>
                      <a:pt x="274" y="5746"/>
                    </a:lnTo>
                    <a:close/>
                    <a:moveTo>
                      <a:pt x="14469" y="5806"/>
                    </a:moveTo>
                    <a:cubicBezTo>
                      <a:pt x="14469" y="5837"/>
                      <a:pt x="14408" y="5898"/>
                      <a:pt x="14378" y="5898"/>
                    </a:cubicBezTo>
                    <a:cubicBezTo>
                      <a:pt x="14369" y="5906"/>
                      <a:pt x="14363" y="5909"/>
                      <a:pt x="14360" y="5909"/>
                    </a:cubicBezTo>
                    <a:cubicBezTo>
                      <a:pt x="14349" y="5909"/>
                      <a:pt x="14355" y="5881"/>
                      <a:pt x="14378" y="5837"/>
                    </a:cubicBezTo>
                    <a:cubicBezTo>
                      <a:pt x="14438" y="5806"/>
                      <a:pt x="14469" y="5806"/>
                      <a:pt x="14469" y="5806"/>
                    </a:cubicBezTo>
                    <a:close/>
                    <a:moveTo>
                      <a:pt x="14224" y="5823"/>
                    </a:moveTo>
                    <a:cubicBezTo>
                      <a:pt x="14202" y="5823"/>
                      <a:pt x="14175" y="5837"/>
                      <a:pt x="14134" y="5837"/>
                    </a:cubicBezTo>
                    <a:cubicBezTo>
                      <a:pt x="14104" y="5867"/>
                      <a:pt x="14074" y="5898"/>
                      <a:pt x="14074" y="5898"/>
                    </a:cubicBezTo>
                    <a:cubicBezTo>
                      <a:pt x="14089" y="5913"/>
                      <a:pt x="14104" y="5920"/>
                      <a:pt x="14119" y="5920"/>
                    </a:cubicBezTo>
                    <a:cubicBezTo>
                      <a:pt x="14134" y="5920"/>
                      <a:pt x="14150" y="5913"/>
                      <a:pt x="14165" y="5898"/>
                    </a:cubicBezTo>
                    <a:cubicBezTo>
                      <a:pt x="14176" y="5903"/>
                      <a:pt x="14187" y="5906"/>
                      <a:pt x="14196" y="5906"/>
                    </a:cubicBezTo>
                    <a:cubicBezTo>
                      <a:pt x="14236" y="5906"/>
                      <a:pt x="14256" y="5861"/>
                      <a:pt x="14256" y="5837"/>
                    </a:cubicBezTo>
                    <a:cubicBezTo>
                      <a:pt x="14246" y="5827"/>
                      <a:pt x="14236" y="5823"/>
                      <a:pt x="14224" y="5823"/>
                    </a:cubicBezTo>
                    <a:close/>
                    <a:moveTo>
                      <a:pt x="213" y="6201"/>
                    </a:moveTo>
                    <a:cubicBezTo>
                      <a:pt x="213" y="6201"/>
                      <a:pt x="244" y="6232"/>
                      <a:pt x="244" y="6262"/>
                    </a:cubicBezTo>
                    <a:lnTo>
                      <a:pt x="213" y="6293"/>
                    </a:lnTo>
                    <a:cubicBezTo>
                      <a:pt x="183" y="6293"/>
                      <a:pt x="183" y="6262"/>
                      <a:pt x="183" y="6262"/>
                    </a:cubicBezTo>
                    <a:cubicBezTo>
                      <a:pt x="183" y="6201"/>
                      <a:pt x="183" y="6201"/>
                      <a:pt x="213" y="6201"/>
                    </a:cubicBezTo>
                    <a:close/>
                    <a:moveTo>
                      <a:pt x="12827" y="6566"/>
                    </a:moveTo>
                    <a:lnTo>
                      <a:pt x="12888" y="6597"/>
                    </a:lnTo>
                    <a:cubicBezTo>
                      <a:pt x="12888" y="6627"/>
                      <a:pt x="12858" y="6657"/>
                      <a:pt x="12827" y="6657"/>
                    </a:cubicBezTo>
                    <a:lnTo>
                      <a:pt x="12797" y="6627"/>
                    </a:lnTo>
                    <a:lnTo>
                      <a:pt x="12827" y="6566"/>
                    </a:lnTo>
                    <a:close/>
                    <a:moveTo>
                      <a:pt x="12706" y="6475"/>
                    </a:moveTo>
                    <a:cubicBezTo>
                      <a:pt x="12706" y="6475"/>
                      <a:pt x="12706" y="6536"/>
                      <a:pt x="12675" y="6566"/>
                    </a:cubicBezTo>
                    <a:cubicBezTo>
                      <a:pt x="12658" y="6637"/>
                      <a:pt x="12650" y="6667"/>
                      <a:pt x="12641" y="6667"/>
                    </a:cubicBezTo>
                    <a:cubicBezTo>
                      <a:pt x="12635" y="6667"/>
                      <a:pt x="12627" y="6652"/>
                      <a:pt x="12615" y="6627"/>
                    </a:cubicBezTo>
                    <a:cubicBezTo>
                      <a:pt x="12615" y="6597"/>
                      <a:pt x="12584" y="6566"/>
                      <a:pt x="12645" y="6505"/>
                    </a:cubicBezTo>
                    <a:cubicBezTo>
                      <a:pt x="12675" y="6505"/>
                      <a:pt x="12706" y="6475"/>
                      <a:pt x="12706" y="6475"/>
                    </a:cubicBezTo>
                    <a:close/>
                    <a:moveTo>
                      <a:pt x="11672" y="6961"/>
                    </a:moveTo>
                    <a:cubicBezTo>
                      <a:pt x="11672" y="6992"/>
                      <a:pt x="11672" y="7053"/>
                      <a:pt x="11672" y="7053"/>
                    </a:cubicBezTo>
                    <a:lnTo>
                      <a:pt x="11612" y="7053"/>
                    </a:lnTo>
                    <a:cubicBezTo>
                      <a:pt x="11612" y="7022"/>
                      <a:pt x="11612" y="6992"/>
                      <a:pt x="11642" y="6992"/>
                    </a:cubicBezTo>
                    <a:lnTo>
                      <a:pt x="11672" y="6961"/>
                    </a:lnTo>
                    <a:close/>
                    <a:moveTo>
                      <a:pt x="11976" y="6931"/>
                    </a:moveTo>
                    <a:cubicBezTo>
                      <a:pt x="12007" y="6931"/>
                      <a:pt x="11976" y="6961"/>
                      <a:pt x="11976" y="7053"/>
                    </a:cubicBezTo>
                    <a:cubicBezTo>
                      <a:pt x="11949" y="7080"/>
                      <a:pt x="11934" y="7095"/>
                      <a:pt x="11926" y="7095"/>
                    </a:cubicBezTo>
                    <a:cubicBezTo>
                      <a:pt x="11916" y="7095"/>
                      <a:pt x="11916" y="7072"/>
                      <a:pt x="11916" y="7022"/>
                    </a:cubicBezTo>
                    <a:lnTo>
                      <a:pt x="11976" y="6931"/>
                    </a:lnTo>
                    <a:close/>
                    <a:moveTo>
                      <a:pt x="10970" y="7196"/>
                    </a:moveTo>
                    <a:cubicBezTo>
                      <a:pt x="10972" y="7196"/>
                      <a:pt x="10973" y="7198"/>
                      <a:pt x="10973" y="7205"/>
                    </a:cubicBezTo>
                    <a:cubicBezTo>
                      <a:pt x="11004" y="7205"/>
                      <a:pt x="10943" y="7265"/>
                      <a:pt x="10912" y="7265"/>
                    </a:cubicBezTo>
                    <a:lnTo>
                      <a:pt x="10912" y="7235"/>
                    </a:lnTo>
                    <a:cubicBezTo>
                      <a:pt x="10937" y="7235"/>
                      <a:pt x="10961" y="7196"/>
                      <a:pt x="10970" y="7196"/>
                    </a:cubicBezTo>
                    <a:close/>
                    <a:moveTo>
                      <a:pt x="11308" y="7417"/>
                    </a:moveTo>
                    <a:lnTo>
                      <a:pt x="11338" y="7478"/>
                    </a:lnTo>
                    <a:cubicBezTo>
                      <a:pt x="11338" y="7478"/>
                      <a:pt x="11338" y="7478"/>
                      <a:pt x="11338" y="7448"/>
                    </a:cubicBezTo>
                    <a:lnTo>
                      <a:pt x="11308" y="7417"/>
                    </a:lnTo>
                    <a:close/>
                    <a:moveTo>
                      <a:pt x="9148" y="7460"/>
                    </a:moveTo>
                    <a:cubicBezTo>
                      <a:pt x="9131" y="7460"/>
                      <a:pt x="9119" y="7481"/>
                      <a:pt x="9119" y="7539"/>
                    </a:cubicBezTo>
                    <a:cubicBezTo>
                      <a:pt x="9134" y="7554"/>
                      <a:pt x="9142" y="7562"/>
                      <a:pt x="9150" y="7562"/>
                    </a:cubicBezTo>
                    <a:cubicBezTo>
                      <a:pt x="9157" y="7562"/>
                      <a:pt x="9165" y="7554"/>
                      <a:pt x="9180" y="7539"/>
                    </a:cubicBezTo>
                    <a:cubicBezTo>
                      <a:pt x="9180" y="7539"/>
                      <a:pt x="9180" y="7508"/>
                      <a:pt x="9180" y="7478"/>
                    </a:cubicBezTo>
                    <a:cubicBezTo>
                      <a:pt x="9169" y="7467"/>
                      <a:pt x="9158" y="7460"/>
                      <a:pt x="9148" y="7460"/>
                    </a:cubicBezTo>
                    <a:close/>
                    <a:moveTo>
                      <a:pt x="10791" y="7478"/>
                    </a:moveTo>
                    <a:cubicBezTo>
                      <a:pt x="10791" y="7508"/>
                      <a:pt x="10821" y="7539"/>
                      <a:pt x="10791" y="7569"/>
                    </a:cubicBezTo>
                    <a:cubicBezTo>
                      <a:pt x="10780" y="7580"/>
                      <a:pt x="10769" y="7587"/>
                      <a:pt x="10759" y="7587"/>
                    </a:cubicBezTo>
                    <a:cubicBezTo>
                      <a:pt x="10742" y="7587"/>
                      <a:pt x="10730" y="7566"/>
                      <a:pt x="10730" y="7508"/>
                    </a:cubicBezTo>
                    <a:cubicBezTo>
                      <a:pt x="10761" y="7508"/>
                      <a:pt x="10761" y="7508"/>
                      <a:pt x="10791" y="7478"/>
                    </a:cubicBezTo>
                    <a:close/>
                    <a:moveTo>
                      <a:pt x="10517" y="7691"/>
                    </a:moveTo>
                    <a:lnTo>
                      <a:pt x="10487" y="7721"/>
                    </a:lnTo>
                    <a:cubicBezTo>
                      <a:pt x="10457" y="7721"/>
                      <a:pt x="10457" y="7721"/>
                      <a:pt x="10457" y="7691"/>
                    </a:cubicBezTo>
                    <a:close/>
                    <a:moveTo>
                      <a:pt x="9940" y="7843"/>
                    </a:moveTo>
                    <a:cubicBezTo>
                      <a:pt x="9940" y="7873"/>
                      <a:pt x="9909" y="7904"/>
                      <a:pt x="9909" y="7904"/>
                    </a:cubicBezTo>
                    <a:cubicBezTo>
                      <a:pt x="9894" y="7919"/>
                      <a:pt x="9879" y="7926"/>
                      <a:pt x="9864" y="7926"/>
                    </a:cubicBezTo>
                    <a:cubicBezTo>
                      <a:pt x="9849" y="7926"/>
                      <a:pt x="9833" y="7919"/>
                      <a:pt x="9818" y="7904"/>
                    </a:cubicBezTo>
                    <a:cubicBezTo>
                      <a:pt x="9818" y="7904"/>
                      <a:pt x="9818" y="7873"/>
                      <a:pt x="9849" y="7873"/>
                    </a:cubicBezTo>
                    <a:cubicBezTo>
                      <a:pt x="9879" y="7843"/>
                      <a:pt x="9940" y="7843"/>
                      <a:pt x="9940" y="7843"/>
                    </a:cubicBezTo>
                    <a:close/>
                    <a:moveTo>
                      <a:pt x="10153" y="7934"/>
                    </a:moveTo>
                    <a:cubicBezTo>
                      <a:pt x="10122" y="7934"/>
                      <a:pt x="10153" y="7964"/>
                      <a:pt x="10153" y="7964"/>
                    </a:cubicBezTo>
                    <a:cubicBezTo>
                      <a:pt x="10153" y="7964"/>
                      <a:pt x="10153" y="7995"/>
                      <a:pt x="10183" y="7995"/>
                    </a:cubicBezTo>
                    <a:lnTo>
                      <a:pt x="10244" y="7964"/>
                    </a:lnTo>
                    <a:cubicBezTo>
                      <a:pt x="10213" y="7934"/>
                      <a:pt x="10153" y="7934"/>
                      <a:pt x="10153" y="7934"/>
                    </a:cubicBezTo>
                    <a:close/>
                    <a:moveTo>
                      <a:pt x="9332" y="8177"/>
                    </a:moveTo>
                    <a:lnTo>
                      <a:pt x="9332" y="8177"/>
                    </a:lnTo>
                    <a:cubicBezTo>
                      <a:pt x="9362" y="8208"/>
                      <a:pt x="9362" y="8208"/>
                      <a:pt x="9302" y="8238"/>
                    </a:cubicBezTo>
                    <a:cubicBezTo>
                      <a:pt x="9291" y="8248"/>
                      <a:pt x="9285" y="8251"/>
                      <a:pt x="9280" y="8251"/>
                    </a:cubicBezTo>
                    <a:cubicBezTo>
                      <a:pt x="9271" y="8251"/>
                      <a:pt x="9271" y="8238"/>
                      <a:pt x="9271" y="8238"/>
                    </a:cubicBezTo>
                    <a:cubicBezTo>
                      <a:pt x="9241" y="8208"/>
                      <a:pt x="9302" y="8208"/>
                      <a:pt x="9332" y="8177"/>
                    </a:cubicBezTo>
                    <a:close/>
                    <a:moveTo>
                      <a:pt x="9586" y="8246"/>
                    </a:moveTo>
                    <a:cubicBezTo>
                      <a:pt x="9590" y="8246"/>
                      <a:pt x="9590" y="8253"/>
                      <a:pt x="9575" y="8268"/>
                    </a:cubicBezTo>
                    <a:cubicBezTo>
                      <a:pt x="9575" y="8253"/>
                      <a:pt x="9583" y="8246"/>
                      <a:pt x="9586" y="8246"/>
                    </a:cubicBezTo>
                    <a:close/>
                    <a:moveTo>
                      <a:pt x="9757" y="8451"/>
                    </a:moveTo>
                    <a:cubicBezTo>
                      <a:pt x="9727" y="8481"/>
                      <a:pt x="9697" y="8481"/>
                      <a:pt x="9697" y="8481"/>
                    </a:cubicBezTo>
                    <a:cubicBezTo>
                      <a:pt x="9712" y="8496"/>
                      <a:pt x="9719" y="8504"/>
                      <a:pt x="9727" y="8504"/>
                    </a:cubicBezTo>
                    <a:cubicBezTo>
                      <a:pt x="9735" y="8504"/>
                      <a:pt x="9742" y="8496"/>
                      <a:pt x="9757" y="8481"/>
                    </a:cubicBezTo>
                    <a:cubicBezTo>
                      <a:pt x="9818" y="8451"/>
                      <a:pt x="9818" y="8451"/>
                      <a:pt x="9757" y="8451"/>
                    </a:cubicBezTo>
                    <a:close/>
                    <a:moveTo>
                      <a:pt x="8511" y="8572"/>
                    </a:moveTo>
                    <a:cubicBezTo>
                      <a:pt x="8511" y="8588"/>
                      <a:pt x="8504" y="8595"/>
                      <a:pt x="8500" y="8595"/>
                    </a:cubicBezTo>
                    <a:cubicBezTo>
                      <a:pt x="8496" y="8595"/>
                      <a:pt x="8496" y="8588"/>
                      <a:pt x="8511" y="8572"/>
                    </a:cubicBezTo>
                    <a:close/>
                    <a:moveTo>
                      <a:pt x="8785" y="8542"/>
                    </a:moveTo>
                    <a:cubicBezTo>
                      <a:pt x="8785" y="8542"/>
                      <a:pt x="8846" y="8572"/>
                      <a:pt x="8846" y="8603"/>
                    </a:cubicBezTo>
                    <a:cubicBezTo>
                      <a:pt x="8861" y="8618"/>
                      <a:pt x="8861" y="8626"/>
                      <a:pt x="8849" y="8626"/>
                    </a:cubicBezTo>
                    <a:cubicBezTo>
                      <a:pt x="8838" y="8626"/>
                      <a:pt x="8815" y="8618"/>
                      <a:pt x="8785" y="8603"/>
                    </a:cubicBezTo>
                    <a:cubicBezTo>
                      <a:pt x="8754" y="8572"/>
                      <a:pt x="8754" y="8572"/>
                      <a:pt x="8785" y="8542"/>
                    </a:cubicBezTo>
                    <a:close/>
                    <a:moveTo>
                      <a:pt x="8633" y="8694"/>
                    </a:moveTo>
                    <a:lnTo>
                      <a:pt x="8602" y="8724"/>
                    </a:lnTo>
                    <a:lnTo>
                      <a:pt x="8572" y="8755"/>
                    </a:lnTo>
                    <a:cubicBezTo>
                      <a:pt x="8572" y="8724"/>
                      <a:pt x="8542" y="8694"/>
                      <a:pt x="8572" y="8694"/>
                    </a:cubicBezTo>
                    <a:close/>
                    <a:moveTo>
                      <a:pt x="1099" y="9259"/>
                    </a:moveTo>
                    <a:cubicBezTo>
                      <a:pt x="1107" y="9259"/>
                      <a:pt x="1116" y="9263"/>
                      <a:pt x="1125" y="9271"/>
                    </a:cubicBezTo>
                    <a:lnTo>
                      <a:pt x="1155" y="9302"/>
                    </a:lnTo>
                    <a:cubicBezTo>
                      <a:pt x="1125" y="9332"/>
                      <a:pt x="1064" y="9332"/>
                      <a:pt x="1064" y="9332"/>
                    </a:cubicBezTo>
                    <a:lnTo>
                      <a:pt x="1064" y="9302"/>
                    </a:lnTo>
                    <a:cubicBezTo>
                      <a:pt x="1064" y="9280"/>
                      <a:pt x="1079" y="9259"/>
                      <a:pt x="1099" y="9259"/>
                    </a:cubicBezTo>
                    <a:close/>
                    <a:moveTo>
                      <a:pt x="901" y="9393"/>
                    </a:moveTo>
                    <a:cubicBezTo>
                      <a:pt x="904" y="9393"/>
                      <a:pt x="908" y="9401"/>
                      <a:pt x="911" y="9422"/>
                    </a:cubicBezTo>
                    <a:lnTo>
                      <a:pt x="911" y="9422"/>
                    </a:lnTo>
                    <a:cubicBezTo>
                      <a:pt x="897" y="9407"/>
                      <a:pt x="897" y="9393"/>
                      <a:pt x="901" y="9393"/>
                    </a:cubicBezTo>
                    <a:close/>
                    <a:moveTo>
                      <a:pt x="6596" y="9940"/>
                    </a:moveTo>
                    <a:lnTo>
                      <a:pt x="6657" y="9971"/>
                    </a:lnTo>
                    <a:lnTo>
                      <a:pt x="6627" y="10001"/>
                    </a:lnTo>
                    <a:lnTo>
                      <a:pt x="6596" y="10031"/>
                    </a:lnTo>
                    <a:cubicBezTo>
                      <a:pt x="6596" y="10001"/>
                      <a:pt x="6566" y="9971"/>
                      <a:pt x="6596" y="9940"/>
                    </a:cubicBezTo>
                    <a:close/>
                    <a:moveTo>
                      <a:pt x="2222" y="10262"/>
                    </a:moveTo>
                    <a:cubicBezTo>
                      <a:pt x="2252" y="10262"/>
                      <a:pt x="2289" y="10283"/>
                      <a:pt x="2310" y="10305"/>
                    </a:cubicBezTo>
                    <a:cubicBezTo>
                      <a:pt x="2310" y="10326"/>
                      <a:pt x="2295" y="10348"/>
                      <a:pt x="2276" y="10348"/>
                    </a:cubicBezTo>
                    <a:cubicBezTo>
                      <a:pt x="2268" y="10348"/>
                      <a:pt x="2259" y="10344"/>
                      <a:pt x="2250" y="10335"/>
                    </a:cubicBezTo>
                    <a:cubicBezTo>
                      <a:pt x="2189" y="10305"/>
                      <a:pt x="2189" y="10305"/>
                      <a:pt x="2189" y="10274"/>
                    </a:cubicBezTo>
                    <a:cubicBezTo>
                      <a:pt x="2198" y="10266"/>
                      <a:pt x="2209" y="10262"/>
                      <a:pt x="2222" y="10262"/>
                    </a:cubicBezTo>
                    <a:close/>
                    <a:moveTo>
                      <a:pt x="5850" y="10418"/>
                    </a:moveTo>
                    <a:cubicBezTo>
                      <a:pt x="5868" y="10418"/>
                      <a:pt x="5872" y="10468"/>
                      <a:pt x="5897" y="10518"/>
                    </a:cubicBezTo>
                    <a:cubicBezTo>
                      <a:pt x="5836" y="10518"/>
                      <a:pt x="5836" y="10518"/>
                      <a:pt x="5836" y="10487"/>
                    </a:cubicBezTo>
                    <a:cubicBezTo>
                      <a:pt x="5806" y="10457"/>
                      <a:pt x="5836" y="10426"/>
                      <a:pt x="5836" y="10426"/>
                    </a:cubicBezTo>
                    <a:cubicBezTo>
                      <a:pt x="5842" y="10421"/>
                      <a:pt x="5847" y="10418"/>
                      <a:pt x="5850" y="10418"/>
                    </a:cubicBezTo>
                    <a:close/>
                    <a:moveTo>
                      <a:pt x="4803" y="10791"/>
                    </a:moveTo>
                    <a:lnTo>
                      <a:pt x="4833" y="10822"/>
                    </a:lnTo>
                    <a:lnTo>
                      <a:pt x="4803" y="10852"/>
                    </a:lnTo>
                    <a:lnTo>
                      <a:pt x="4773" y="10852"/>
                    </a:lnTo>
                    <a:cubicBezTo>
                      <a:pt x="4773" y="10822"/>
                      <a:pt x="4742" y="10791"/>
                      <a:pt x="4803" y="10791"/>
                    </a:cubicBezTo>
                    <a:close/>
                    <a:moveTo>
                      <a:pt x="5350" y="10882"/>
                    </a:moveTo>
                    <a:cubicBezTo>
                      <a:pt x="5380" y="10913"/>
                      <a:pt x="5350" y="10943"/>
                      <a:pt x="5350" y="10943"/>
                    </a:cubicBezTo>
                    <a:lnTo>
                      <a:pt x="5289" y="10974"/>
                    </a:lnTo>
                    <a:cubicBezTo>
                      <a:pt x="5289" y="10943"/>
                      <a:pt x="5289" y="10882"/>
                      <a:pt x="5320" y="10882"/>
                    </a:cubicBezTo>
                    <a:close/>
                    <a:moveTo>
                      <a:pt x="7599" y="1"/>
                    </a:moveTo>
                    <a:cubicBezTo>
                      <a:pt x="7478" y="31"/>
                      <a:pt x="7356" y="62"/>
                      <a:pt x="7387" y="122"/>
                    </a:cubicBezTo>
                    <a:cubicBezTo>
                      <a:pt x="7387" y="122"/>
                      <a:pt x="7356" y="153"/>
                      <a:pt x="7326" y="183"/>
                    </a:cubicBezTo>
                    <a:lnTo>
                      <a:pt x="7235" y="183"/>
                    </a:lnTo>
                    <a:cubicBezTo>
                      <a:pt x="7235" y="178"/>
                      <a:pt x="7231" y="175"/>
                      <a:pt x="7223" y="175"/>
                    </a:cubicBezTo>
                    <a:cubicBezTo>
                      <a:pt x="7188" y="175"/>
                      <a:pt x="7080" y="225"/>
                      <a:pt x="6931" y="274"/>
                    </a:cubicBezTo>
                    <a:cubicBezTo>
                      <a:pt x="6748" y="396"/>
                      <a:pt x="6627" y="426"/>
                      <a:pt x="6596" y="426"/>
                    </a:cubicBezTo>
                    <a:cubicBezTo>
                      <a:pt x="6576" y="416"/>
                      <a:pt x="6559" y="413"/>
                      <a:pt x="6546" y="413"/>
                    </a:cubicBezTo>
                    <a:cubicBezTo>
                      <a:pt x="6519" y="413"/>
                      <a:pt x="6505" y="426"/>
                      <a:pt x="6505" y="426"/>
                    </a:cubicBezTo>
                    <a:cubicBezTo>
                      <a:pt x="6535" y="457"/>
                      <a:pt x="6323" y="548"/>
                      <a:pt x="6110" y="669"/>
                    </a:cubicBezTo>
                    <a:cubicBezTo>
                      <a:pt x="5867" y="791"/>
                      <a:pt x="5654" y="913"/>
                      <a:pt x="5654" y="943"/>
                    </a:cubicBezTo>
                    <a:cubicBezTo>
                      <a:pt x="5624" y="973"/>
                      <a:pt x="5593" y="1004"/>
                      <a:pt x="5593" y="1004"/>
                    </a:cubicBezTo>
                    <a:cubicBezTo>
                      <a:pt x="5593" y="995"/>
                      <a:pt x="5588" y="991"/>
                      <a:pt x="5578" y="991"/>
                    </a:cubicBezTo>
                    <a:cubicBezTo>
                      <a:pt x="5555" y="991"/>
                      <a:pt x="5506" y="1013"/>
                      <a:pt x="5441" y="1034"/>
                    </a:cubicBezTo>
                    <a:cubicBezTo>
                      <a:pt x="5411" y="1095"/>
                      <a:pt x="5350" y="1125"/>
                      <a:pt x="5350" y="1125"/>
                    </a:cubicBezTo>
                    <a:cubicBezTo>
                      <a:pt x="5341" y="1117"/>
                      <a:pt x="5332" y="1113"/>
                      <a:pt x="5323" y="1113"/>
                    </a:cubicBezTo>
                    <a:cubicBezTo>
                      <a:pt x="5299" y="1113"/>
                      <a:pt x="5271" y="1134"/>
                      <a:pt x="5228" y="1156"/>
                    </a:cubicBezTo>
                    <a:cubicBezTo>
                      <a:pt x="5168" y="1217"/>
                      <a:pt x="5137" y="1217"/>
                      <a:pt x="5137" y="1247"/>
                    </a:cubicBezTo>
                    <a:cubicBezTo>
                      <a:pt x="5107" y="1277"/>
                      <a:pt x="4894" y="1399"/>
                      <a:pt x="4773" y="1429"/>
                    </a:cubicBezTo>
                    <a:cubicBezTo>
                      <a:pt x="4742" y="1429"/>
                      <a:pt x="4712" y="1460"/>
                      <a:pt x="4712" y="1521"/>
                    </a:cubicBezTo>
                    <a:cubicBezTo>
                      <a:pt x="4742" y="1551"/>
                      <a:pt x="4712" y="1612"/>
                      <a:pt x="4681" y="1612"/>
                    </a:cubicBezTo>
                    <a:cubicBezTo>
                      <a:pt x="4681" y="1612"/>
                      <a:pt x="4651" y="1581"/>
                      <a:pt x="4651" y="1551"/>
                    </a:cubicBezTo>
                    <a:cubicBezTo>
                      <a:pt x="4651" y="1536"/>
                      <a:pt x="4651" y="1528"/>
                      <a:pt x="4643" y="1528"/>
                    </a:cubicBezTo>
                    <a:cubicBezTo>
                      <a:pt x="4636" y="1528"/>
                      <a:pt x="4621" y="1536"/>
                      <a:pt x="4590" y="1551"/>
                    </a:cubicBezTo>
                    <a:lnTo>
                      <a:pt x="4529" y="1581"/>
                    </a:lnTo>
                    <a:cubicBezTo>
                      <a:pt x="4560" y="1612"/>
                      <a:pt x="4408" y="1703"/>
                      <a:pt x="4195" y="1855"/>
                    </a:cubicBezTo>
                    <a:cubicBezTo>
                      <a:pt x="3921" y="2037"/>
                      <a:pt x="3830" y="2098"/>
                      <a:pt x="3830" y="2128"/>
                    </a:cubicBezTo>
                    <a:cubicBezTo>
                      <a:pt x="3861" y="2159"/>
                      <a:pt x="3830" y="2189"/>
                      <a:pt x="3709" y="2220"/>
                    </a:cubicBezTo>
                    <a:cubicBezTo>
                      <a:pt x="3466" y="2250"/>
                      <a:pt x="3466" y="2250"/>
                      <a:pt x="3466" y="2311"/>
                    </a:cubicBezTo>
                    <a:cubicBezTo>
                      <a:pt x="3474" y="2302"/>
                      <a:pt x="3483" y="2298"/>
                      <a:pt x="3491" y="2298"/>
                    </a:cubicBezTo>
                    <a:cubicBezTo>
                      <a:pt x="3511" y="2298"/>
                      <a:pt x="3526" y="2320"/>
                      <a:pt x="3526" y="2341"/>
                    </a:cubicBezTo>
                    <a:cubicBezTo>
                      <a:pt x="3544" y="2377"/>
                      <a:pt x="3541" y="2392"/>
                      <a:pt x="3523" y="2392"/>
                    </a:cubicBezTo>
                    <a:cubicBezTo>
                      <a:pt x="3511" y="2392"/>
                      <a:pt x="3491" y="2384"/>
                      <a:pt x="3466" y="2372"/>
                    </a:cubicBezTo>
                    <a:cubicBezTo>
                      <a:pt x="3463" y="2367"/>
                      <a:pt x="3459" y="2365"/>
                      <a:pt x="3452" y="2365"/>
                    </a:cubicBezTo>
                    <a:cubicBezTo>
                      <a:pt x="3373" y="2365"/>
                      <a:pt x="3010" y="2680"/>
                      <a:pt x="3010" y="2736"/>
                    </a:cubicBezTo>
                    <a:lnTo>
                      <a:pt x="2979" y="2706"/>
                    </a:lnTo>
                    <a:cubicBezTo>
                      <a:pt x="2979" y="2698"/>
                      <a:pt x="2977" y="2695"/>
                      <a:pt x="2973" y="2695"/>
                    </a:cubicBezTo>
                    <a:cubicBezTo>
                      <a:pt x="2958" y="2695"/>
                      <a:pt x="2918" y="2729"/>
                      <a:pt x="2827" y="2797"/>
                    </a:cubicBezTo>
                    <a:cubicBezTo>
                      <a:pt x="2766" y="2828"/>
                      <a:pt x="2736" y="2858"/>
                      <a:pt x="2736" y="2858"/>
                    </a:cubicBezTo>
                    <a:cubicBezTo>
                      <a:pt x="2762" y="2910"/>
                      <a:pt x="2630" y="2986"/>
                      <a:pt x="2574" y="2986"/>
                    </a:cubicBezTo>
                    <a:cubicBezTo>
                      <a:pt x="2565" y="2986"/>
                      <a:pt x="2558" y="2984"/>
                      <a:pt x="2554" y="2980"/>
                    </a:cubicBezTo>
                    <a:cubicBezTo>
                      <a:pt x="2493" y="2980"/>
                      <a:pt x="2493" y="2980"/>
                      <a:pt x="2432" y="3010"/>
                    </a:cubicBezTo>
                    <a:cubicBezTo>
                      <a:pt x="2406" y="3116"/>
                      <a:pt x="2265" y="3198"/>
                      <a:pt x="2228" y="3198"/>
                    </a:cubicBezTo>
                    <a:cubicBezTo>
                      <a:pt x="2222" y="3198"/>
                      <a:pt x="2219" y="3196"/>
                      <a:pt x="2219" y="3192"/>
                    </a:cubicBezTo>
                    <a:cubicBezTo>
                      <a:pt x="2219" y="3192"/>
                      <a:pt x="2189" y="3223"/>
                      <a:pt x="2159" y="3253"/>
                    </a:cubicBezTo>
                    <a:cubicBezTo>
                      <a:pt x="2159" y="3284"/>
                      <a:pt x="2098" y="3344"/>
                      <a:pt x="2067" y="3344"/>
                    </a:cubicBezTo>
                    <a:cubicBezTo>
                      <a:pt x="1976" y="3405"/>
                      <a:pt x="1946" y="3435"/>
                      <a:pt x="1976" y="3435"/>
                    </a:cubicBezTo>
                    <a:cubicBezTo>
                      <a:pt x="2007" y="3466"/>
                      <a:pt x="2037" y="3496"/>
                      <a:pt x="2007" y="3527"/>
                    </a:cubicBezTo>
                    <a:lnTo>
                      <a:pt x="1976" y="3496"/>
                    </a:lnTo>
                    <a:cubicBezTo>
                      <a:pt x="1971" y="3491"/>
                      <a:pt x="1964" y="3488"/>
                      <a:pt x="1957" y="3488"/>
                    </a:cubicBezTo>
                    <a:cubicBezTo>
                      <a:pt x="1922" y="3488"/>
                      <a:pt x="1863" y="3543"/>
                      <a:pt x="1763" y="3618"/>
                    </a:cubicBezTo>
                    <a:cubicBezTo>
                      <a:pt x="1611" y="3739"/>
                      <a:pt x="1551" y="3800"/>
                      <a:pt x="1490" y="3800"/>
                    </a:cubicBezTo>
                    <a:lnTo>
                      <a:pt x="1490" y="3861"/>
                    </a:lnTo>
                    <a:cubicBezTo>
                      <a:pt x="1468" y="3883"/>
                      <a:pt x="1447" y="3904"/>
                      <a:pt x="1436" y="3904"/>
                    </a:cubicBezTo>
                    <a:cubicBezTo>
                      <a:pt x="1432" y="3904"/>
                      <a:pt x="1429" y="3900"/>
                      <a:pt x="1429" y="3891"/>
                    </a:cubicBezTo>
                    <a:cubicBezTo>
                      <a:pt x="1368" y="3891"/>
                      <a:pt x="1247" y="4013"/>
                      <a:pt x="1216" y="4104"/>
                    </a:cubicBezTo>
                    <a:cubicBezTo>
                      <a:pt x="1186" y="4135"/>
                      <a:pt x="1155" y="4165"/>
                      <a:pt x="1155" y="4165"/>
                    </a:cubicBezTo>
                    <a:cubicBezTo>
                      <a:pt x="1147" y="4161"/>
                      <a:pt x="1139" y="4159"/>
                      <a:pt x="1130" y="4159"/>
                    </a:cubicBezTo>
                    <a:cubicBezTo>
                      <a:pt x="1072" y="4159"/>
                      <a:pt x="1008" y="4238"/>
                      <a:pt x="1034" y="4317"/>
                    </a:cubicBezTo>
                    <a:cubicBezTo>
                      <a:pt x="1025" y="4308"/>
                      <a:pt x="1016" y="4304"/>
                      <a:pt x="1007" y="4304"/>
                    </a:cubicBezTo>
                    <a:cubicBezTo>
                      <a:pt x="986" y="4304"/>
                      <a:pt x="964" y="4326"/>
                      <a:pt x="943" y="4347"/>
                    </a:cubicBezTo>
                    <a:cubicBezTo>
                      <a:pt x="943" y="4429"/>
                      <a:pt x="846" y="4534"/>
                      <a:pt x="803" y="4534"/>
                    </a:cubicBezTo>
                    <a:cubicBezTo>
                      <a:pt x="798" y="4534"/>
                      <a:pt x="794" y="4533"/>
                      <a:pt x="791" y="4530"/>
                    </a:cubicBezTo>
                    <a:lnTo>
                      <a:pt x="791" y="4560"/>
                    </a:lnTo>
                    <a:cubicBezTo>
                      <a:pt x="791" y="4621"/>
                      <a:pt x="760" y="4651"/>
                      <a:pt x="730" y="4682"/>
                    </a:cubicBezTo>
                    <a:cubicBezTo>
                      <a:pt x="730" y="4742"/>
                      <a:pt x="700" y="4773"/>
                      <a:pt x="700" y="4803"/>
                    </a:cubicBezTo>
                    <a:cubicBezTo>
                      <a:pt x="700" y="4864"/>
                      <a:pt x="700" y="4894"/>
                      <a:pt x="700" y="4894"/>
                    </a:cubicBezTo>
                    <a:cubicBezTo>
                      <a:pt x="691" y="4903"/>
                      <a:pt x="685" y="4906"/>
                      <a:pt x="680" y="4906"/>
                    </a:cubicBezTo>
                    <a:cubicBezTo>
                      <a:pt x="667" y="4906"/>
                      <a:pt x="661" y="4878"/>
                      <a:pt x="639" y="4834"/>
                    </a:cubicBezTo>
                    <a:cubicBezTo>
                      <a:pt x="646" y="4811"/>
                      <a:pt x="646" y="4802"/>
                      <a:pt x="643" y="4802"/>
                    </a:cubicBezTo>
                    <a:cubicBezTo>
                      <a:pt x="632" y="4802"/>
                      <a:pt x="585" y="4894"/>
                      <a:pt x="608" y="4986"/>
                    </a:cubicBezTo>
                    <a:cubicBezTo>
                      <a:pt x="608" y="5066"/>
                      <a:pt x="608" y="5104"/>
                      <a:pt x="604" y="5104"/>
                    </a:cubicBezTo>
                    <a:cubicBezTo>
                      <a:pt x="600" y="5104"/>
                      <a:pt x="592" y="5073"/>
                      <a:pt x="578" y="5016"/>
                    </a:cubicBezTo>
                    <a:cubicBezTo>
                      <a:pt x="578" y="4998"/>
                      <a:pt x="567" y="4968"/>
                      <a:pt x="558" y="4968"/>
                    </a:cubicBezTo>
                    <a:cubicBezTo>
                      <a:pt x="552" y="4968"/>
                      <a:pt x="548" y="4980"/>
                      <a:pt x="548" y="5016"/>
                    </a:cubicBezTo>
                    <a:cubicBezTo>
                      <a:pt x="548" y="5016"/>
                      <a:pt x="517" y="5077"/>
                      <a:pt x="548" y="5107"/>
                    </a:cubicBezTo>
                    <a:lnTo>
                      <a:pt x="487" y="5198"/>
                    </a:lnTo>
                    <a:cubicBezTo>
                      <a:pt x="426" y="5259"/>
                      <a:pt x="396" y="5290"/>
                      <a:pt x="396" y="5320"/>
                    </a:cubicBezTo>
                    <a:cubicBezTo>
                      <a:pt x="396" y="5381"/>
                      <a:pt x="396" y="5381"/>
                      <a:pt x="365" y="5411"/>
                    </a:cubicBezTo>
                    <a:cubicBezTo>
                      <a:pt x="335" y="5411"/>
                      <a:pt x="304" y="5442"/>
                      <a:pt x="365" y="5472"/>
                    </a:cubicBezTo>
                    <a:cubicBezTo>
                      <a:pt x="396" y="5502"/>
                      <a:pt x="365" y="5533"/>
                      <a:pt x="335" y="5563"/>
                    </a:cubicBezTo>
                    <a:cubicBezTo>
                      <a:pt x="274" y="5563"/>
                      <a:pt x="244" y="5594"/>
                      <a:pt x="274" y="5594"/>
                    </a:cubicBezTo>
                    <a:cubicBezTo>
                      <a:pt x="304" y="5654"/>
                      <a:pt x="274" y="5685"/>
                      <a:pt x="274" y="5685"/>
                    </a:cubicBezTo>
                    <a:cubicBezTo>
                      <a:pt x="244" y="5685"/>
                      <a:pt x="122" y="6019"/>
                      <a:pt x="92" y="6384"/>
                    </a:cubicBezTo>
                    <a:cubicBezTo>
                      <a:pt x="61" y="6414"/>
                      <a:pt x="92" y="6475"/>
                      <a:pt x="152" y="6475"/>
                    </a:cubicBezTo>
                    <a:cubicBezTo>
                      <a:pt x="213" y="6475"/>
                      <a:pt x="183" y="6475"/>
                      <a:pt x="122" y="6505"/>
                    </a:cubicBezTo>
                    <a:cubicBezTo>
                      <a:pt x="44" y="6532"/>
                      <a:pt x="33" y="6603"/>
                      <a:pt x="89" y="6603"/>
                    </a:cubicBezTo>
                    <a:cubicBezTo>
                      <a:pt x="98" y="6603"/>
                      <a:pt x="109" y="6601"/>
                      <a:pt x="122" y="6597"/>
                    </a:cubicBezTo>
                    <a:cubicBezTo>
                      <a:pt x="160" y="6584"/>
                      <a:pt x="182" y="6577"/>
                      <a:pt x="188" y="6577"/>
                    </a:cubicBezTo>
                    <a:cubicBezTo>
                      <a:pt x="198" y="6577"/>
                      <a:pt x="175" y="6591"/>
                      <a:pt x="122" y="6627"/>
                    </a:cubicBezTo>
                    <a:cubicBezTo>
                      <a:pt x="92" y="6657"/>
                      <a:pt x="92" y="6657"/>
                      <a:pt x="122" y="6718"/>
                    </a:cubicBezTo>
                    <a:cubicBezTo>
                      <a:pt x="152" y="6718"/>
                      <a:pt x="152" y="6749"/>
                      <a:pt x="122" y="6749"/>
                    </a:cubicBezTo>
                    <a:cubicBezTo>
                      <a:pt x="61" y="6779"/>
                      <a:pt x="31" y="6840"/>
                      <a:pt x="61" y="6840"/>
                    </a:cubicBezTo>
                    <a:cubicBezTo>
                      <a:pt x="61" y="6840"/>
                      <a:pt x="61" y="6870"/>
                      <a:pt x="31" y="6901"/>
                    </a:cubicBezTo>
                    <a:cubicBezTo>
                      <a:pt x="0" y="6961"/>
                      <a:pt x="31" y="6992"/>
                      <a:pt x="61" y="7022"/>
                    </a:cubicBezTo>
                    <a:cubicBezTo>
                      <a:pt x="131" y="7115"/>
                      <a:pt x="147" y="7155"/>
                      <a:pt x="111" y="7155"/>
                    </a:cubicBezTo>
                    <a:cubicBezTo>
                      <a:pt x="99" y="7155"/>
                      <a:pt x="83" y="7151"/>
                      <a:pt x="61" y="7144"/>
                    </a:cubicBezTo>
                    <a:cubicBezTo>
                      <a:pt x="57" y="7142"/>
                      <a:pt x="54" y="7141"/>
                      <a:pt x="51" y="7141"/>
                    </a:cubicBezTo>
                    <a:cubicBezTo>
                      <a:pt x="8" y="7141"/>
                      <a:pt x="65" y="7328"/>
                      <a:pt x="122" y="7357"/>
                    </a:cubicBezTo>
                    <a:cubicBezTo>
                      <a:pt x="183" y="7387"/>
                      <a:pt x="183" y="7387"/>
                      <a:pt x="152" y="7387"/>
                    </a:cubicBezTo>
                    <a:cubicBezTo>
                      <a:pt x="122" y="7387"/>
                      <a:pt x="122" y="7417"/>
                      <a:pt x="122" y="7417"/>
                    </a:cubicBezTo>
                    <a:cubicBezTo>
                      <a:pt x="122" y="7478"/>
                      <a:pt x="152" y="7508"/>
                      <a:pt x="92" y="7508"/>
                    </a:cubicBezTo>
                    <a:cubicBezTo>
                      <a:pt x="92" y="7508"/>
                      <a:pt x="122" y="7569"/>
                      <a:pt x="152" y="7630"/>
                    </a:cubicBezTo>
                    <a:cubicBezTo>
                      <a:pt x="244" y="7691"/>
                      <a:pt x="213" y="7812"/>
                      <a:pt x="183" y="7873"/>
                    </a:cubicBezTo>
                    <a:lnTo>
                      <a:pt x="213" y="7934"/>
                    </a:lnTo>
                    <a:cubicBezTo>
                      <a:pt x="304" y="7964"/>
                      <a:pt x="335" y="7995"/>
                      <a:pt x="274" y="8025"/>
                    </a:cubicBezTo>
                    <a:lnTo>
                      <a:pt x="244" y="8025"/>
                    </a:lnTo>
                    <a:cubicBezTo>
                      <a:pt x="304" y="8056"/>
                      <a:pt x="335" y="8208"/>
                      <a:pt x="274" y="8208"/>
                    </a:cubicBezTo>
                    <a:cubicBezTo>
                      <a:pt x="213" y="8238"/>
                      <a:pt x="213" y="8238"/>
                      <a:pt x="244" y="8268"/>
                    </a:cubicBezTo>
                    <a:lnTo>
                      <a:pt x="274" y="8268"/>
                    </a:lnTo>
                    <a:cubicBezTo>
                      <a:pt x="289" y="8253"/>
                      <a:pt x="304" y="8246"/>
                      <a:pt x="316" y="8246"/>
                    </a:cubicBezTo>
                    <a:cubicBezTo>
                      <a:pt x="327" y="8246"/>
                      <a:pt x="335" y="8253"/>
                      <a:pt x="335" y="8268"/>
                    </a:cubicBezTo>
                    <a:cubicBezTo>
                      <a:pt x="365" y="8329"/>
                      <a:pt x="365" y="8360"/>
                      <a:pt x="335" y="8360"/>
                    </a:cubicBezTo>
                    <a:cubicBezTo>
                      <a:pt x="335" y="8420"/>
                      <a:pt x="304" y="8451"/>
                      <a:pt x="335" y="8451"/>
                    </a:cubicBezTo>
                    <a:cubicBezTo>
                      <a:pt x="335" y="8451"/>
                      <a:pt x="365" y="8481"/>
                      <a:pt x="335" y="8542"/>
                    </a:cubicBezTo>
                    <a:cubicBezTo>
                      <a:pt x="365" y="8572"/>
                      <a:pt x="365" y="8603"/>
                      <a:pt x="396" y="8694"/>
                    </a:cubicBezTo>
                    <a:cubicBezTo>
                      <a:pt x="456" y="8724"/>
                      <a:pt x="487" y="8785"/>
                      <a:pt x="456" y="8815"/>
                    </a:cubicBezTo>
                    <a:cubicBezTo>
                      <a:pt x="456" y="8815"/>
                      <a:pt x="487" y="8876"/>
                      <a:pt x="548" y="8907"/>
                    </a:cubicBezTo>
                    <a:cubicBezTo>
                      <a:pt x="578" y="8967"/>
                      <a:pt x="608" y="8998"/>
                      <a:pt x="578" y="9028"/>
                    </a:cubicBezTo>
                    <a:cubicBezTo>
                      <a:pt x="548" y="9028"/>
                      <a:pt x="548" y="9028"/>
                      <a:pt x="578" y="9059"/>
                    </a:cubicBezTo>
                    <a:cubicBezTo>
                      <a:pt x="586" y="9051"/>
                      <a:pt x="594" y="9047"/>
                      <a:pt x="602" y="9047"/>
                    </a:cubicBezTo>
                    <a:cubicBezTo>
                      <a:pt x="622" y="9047"/>
                      <a:pt x="639" y="9075"/>
                      <a:pt x="639" y="9119"/>
                    </a:cubicBezTo>
                    <a:cubicBezTo>
                      <a:pt x="669" y="9150"/>
                      <a:pt x="700" y="9180"/>
                      <a:pt x="700" y="9180"/>
                    </a:cubicBezTo>
                    <a:cubicBezTo>
                      <a:pt x="715" y="9165"/>
                      <a:pt x="722" y="9157"/>
                      <a:pt x="730" y="9157"/>
                    </a:cubicBezTo>
                    <a:cubicBezTo>
                      <a:pt x="738" y="9157"/>
                      <a:pt x="745" y="9165"/>
                      <a:pt x="760" y="9180"/>
                    </a:cubicBezTo>
                    <a:cubicBezTo>
                      <a:pt x="760" y="9211"/>
                      <a:pt x="821" y="9332"/>
                      <a:pt x="821" y="9363"/>
                    </a:cubicBezTo>
                    <a:cubicBezTo>
                      <a:pt x="875" y="9434"/>
                      <a:pt x="897" y="9463"/>
                      <a:pt x="906" y="9463"/>
                    </a:cubicBezTo>
                    <a:cubicBezTo>
                      <a:pt x="910" y="9463"/>
                      <a:pt x="912" y="9456"/>
                      <a:pt x="912" y="9443"/>
                    </a:cubicBezTo>
                    <a:lnTo>
                      <a:pt x="912" y="9443"/>
                    </a:lnTo>
                    <a:cubicBezTo>
                      <a:pt x="912" y="9446"/>
                      <a:pt x="912" y="9450"/>
                      <a:pt x="912" y="9454"/>
                    </a:cubicBezTo>
                    <a:cubicBezTo>
                      <a:pt x="943" y="9484"/>
                      <a:pt x="1003" y="9606"/>
                      <a:pt x="1064" y="9697"/>
                    </a:cubicBezTo>
                    <a:cubicBezTo>
                      <a:pt x="1145" y="9778"/>
                      <a:pt x="1172" y="9805"/>
                      <a:pt x="1190" y="9805"/>
                    </a:cubicBezTo>
                    <a:cubicBezTo>
                      <a:pt x="1199" y="9805"/>
                      <a:pt x="1206" y="9798"/>
                      <a:pt x="1216" y="9788"/>
                    </a:cubicBezTo>
                    <a:cubicBezTo>
                      <a:pt x="1216" y="9765"/>
                      <a:pt x="1221" y="9755"/>
                      <a:pt x="1226" y="9755"/>
                    </a:cubicBezTo>
                    <a:cubicBezTo>
                      <a:pt x="1235" y="9755"/>
                      <a:pt x="1247" y="9781"/>
                      <a:pt x="1247" y="9819"/>
                    </a:cubicBezTo>
                    <a:cubicBezTo>
                      <a:pt x="1247" y="9911"/>
                      <a:pt x="1264" y="9951"/>
                      <a:pt x="1286" y="9951"/>
                    </a:cubicBezTo>
                    <a:cubicBezTo>
                      <a:pt x="1293" y="9951"/>
                      <a:pt x="1300" y="9947"/>
                      <a:pt x="1307" y="9940"/>
                    </a:cubicBezTo>
                    <a:cubicBezTo>
                      <a:pt x="1338" y="9940"/>
                      <a:pt x="1338" y="9940"/>
                      <a:pt x="1368" y="9971"/>
                    </a:cubicBezTo>
                    <a:cubicBezTo>
                      <a:pt x="1338" y="10001"/>
                      <a:pt x="1368" y="10031"/>
                      <a:pt x="1459" y="10062"/>
                    </a:cubicBezTo>
                    <a:cubicBezTo>
                      <a:pt x="1490" y="10092"/>
                      <a:pt x="1490" y="10092"/>
                      <a:pt x="1459" y="10092"/>
                    </a:cubicBezTo>
                    <a:lnTo>
                      <a:pt x="1520" y="10153"/>
                    </a:lnTo>
                    <a:cubicBezTo>
                      <a:pt x="1642" y="10153"/>
                      <a:pt x="1794" y="10335"/>
                      <a:pt x="1824" y="10396"/>
                    </a:cubicBezTo>
                    <a:lnTo>
                      <a:pt x="1915" y="10396"/>
                    </a:lnTo>
                    <a:cubicBezTo>
                      <a:pt x="1932" y="10388"/>
                      <a:pt x="1946" y="10384"/>
                      <a:pt x="1957" y="10384"/>
                    </a:cubicBezTo>
                    <a:cubicBezTo>
                      <a:pt x="1988" y="10384"/>
                      <a:pt x="1998" y="10412"/>
                      <a:pt x="1976" y="10457"/>
                    </a:cubicBezTo>
                    <a:cubicBezTo>
                      <a:pt x="1961" y="10487"/>
                      <a:pt x="1953" y="10502"/>
                      <a:pt x="1957" y="10502"/>
                    </a:cubicBezTo>
                    <a:cubicBezTo>
                      <a:pt x="1961" y="10502"/>
                      <a:pt x="1976" y="10487"/>
                      <a:pt x="2007" y="10457"/>
                    </a:cubicBezTo>
                    <a:cubicBezTo>
                      <a:pt x="2067" y="10457"/>
                      <a:pt x="2219" y="10578"/>
                      <a:pt x="2159" y="10609"/>
                    </a:cubicBezTo>
                    <a:cubicBezTo>
                      <a:pt x="2159" y="10639"/>
                      <a:pt x="2128" y="10670"/>
                      <a:pt x="2128" y="10670"/>
                    </a:cubicBezTo>
                    <a:cubicBezTo>
                      <a:pt x="2148" y="10659"/>
                      <a:pt x="2165" y="10656"/>
                      <a:pt x="2179" y="10656"/>
                    </a:cubicBezTo>
                    <a:cubicBezTo>
                      <a:pt x="2206" y="10656"/>
                      <a:pt x="2219" y="10670"/>
                      <a:pt x="2219" y="10670"/>
                    </a:cubicBezTo>
                    <a:cubicBezTo>
                      <a:pt x="2219" y="10661"/>
                      <a:pt x="2224" y="10658"/>
                      <a:pt x="2232" y="10658"/>
                    </a:cubicBezTo>
                    <a:cubicBezTo>
                      <a:pt x="2254" y="10658"/>
                      <a:pt x="2305" y="10686"/>
                      <a:pt x="2371" y="10730"/>
                    </a:cubicBezTo>
                    <a:cubicBezTo>
                      <a:pt x="2462" y="10761"/>
                      <a:pt x="2614" y="10791"/>
                      <a:pt x="2675" y="10822"/>
                    </a:cubicBezTo>
                    <a:cubicBezTo>
                      <a:pt x="2766" y="10852"/>
                      <a:pt x="2858" y="10882"/>
                      <a:pt x="2888" y="10943"/>
                    </a:cubicBezTo>
                    <a:cubicBezTo>
                      <a:pt x="2929" y="10943"/>
                      <a:pt x="2956" y="10957"/>
                      <a:pt x="2996" y="10957"/>
                    </a:cubicBezTo>
                    <a:cubicBezTo>
                      <a:pt x="3016" y="10957"/>
                      <a:pt x="3040" y="10953"/>
                      <a:pt x="3070" y="10943"/>
                    </a:cubicBezTo>
                    <a:cubicBezTo>
                      <a:pt x="3101" y="10943"/>
                      <a:pt x="3192" y="10943"/>
                      <a:pt x="3192" y="10974"/>
                    </a:cubicBezTo>
                    <a:lnTo>
                      <a:pt x="3222" y="11004"/>
                    </a:lnTo>
                    <a:cubicBezTo>
                      <a:pt x="3253" y="10994"/>
                      <a:pt x="3276" y="10990"/>
                      <a:pt x="3294" y="10990"/>
                    </a:cubicBezTo>
                    <a:cubicBezTo>
                      <a:pt x="3330" y="10990"/>
                      <a:pt x="3344" y="11004"/>
                      <a:pt x="3344" y="11004"/>
                    </a:cubicBezTo>
                    <a:cubicBezTo>
                      <a:pt x="3344" y="11025"/>
                      <a:pt x="3359" y="11047"/>
                      <a:pt x="3379" y="11047"/>
                    </a:cubicBezTo>
                    <a:cubicBezTo>
                      <a:pt x="3387" y="11047"/>
                      <a:pt x="3396" y="11043"/>
                      <a:pt x="3405" y="11034"/>
                    </a:cubicBezTo>
                    <a:cubicBezTo>
                      <a:pt x="3420" y="11019"/>
                      <a:pt x="3435" y="11012"/>
                      <a:pt x="3458" y="11012"/>
                    </a:cubicBezTo>
                    <a:cubicBezTo>
                      <a:pt x="3481" y="11012"/>
                      <a:pt x="3511" y="11019"/>
                      <a:pt x="3557" y="11034"/>
                    </a:cubicBezTo>
                    <a:cubicBezTo>
                      <a:pt x="3587" y="11065"/>
                      <a:pt x="3921" y="11126"/>
                      <a:pt x="4256" y="11126"/>
                    </a:cubicBezTo>
                    <a:cubicBezTo>
                      <a:pt x="4621" y="11126"/>
                      <a:pt x="4955" y="11034"/>
                      <a:pt x="4925" y="11034"/>
                    </a:cubicBezTo>
                    <a:cubicBezTo>
                      <a:pt x="4925" y="11034"/>
                      <a:pt x="4985" y="11034"/>
                      <a:pt x="5046" y="11004"/>
                    </a:cubicBezTo>
                    <a:cubicBezTo>
                      <a:pt x="5107" y="11004"/>
                      <a:pt x="5168" y="10974"/>
                      <a:pt x="5168" y="10974"/>
                    </a:cubicBezTo>
                    <a:cubicBezTo>
                      <a:pt x="5176" y="10991"/>
                      <a:pt x="5197" y="10998"/>
                      <a:pt x="5223" y="10998"/>
                    </a:cubicBezTo>
                    <a:cubicBezTo>
                      <a:pt x="5293" y="10998"/>
                      <a:pt x="5406" y="10948"/>
                      <a:pt x="5472" y="10882"/>
                    </a:cubicBezTo>
                    <a:cubicBezTo>
                      <a:pt x="5502" y="10852"/>
                      <a:pt x="5563" y="10852"/>
                      <a:pt x="5593" y="10822"/>
                    </a:cubicBezTo>
                    <a:cubicBezTo>
                      <a:pt x="5605" y="10845"/>
                      <a:pt x="5625" y="10855"/>
                      <a:pt x="5650" y="10855"/>
                    </a:cubicBezTo>
                    <a:cubicBezTo>
                      <a:pt x="5689" y="10855"/>
                      <a:pt x="5738" y="10829"/>
                      <a:pt x="5776" y="10791"/>
                    </a:cubicBezTo>
                    <a:cubicBezTo>
                      <a:pt x="5792" y="10741"/>
                      <a:pt x="5809" y="10718"/>
                      <a:pt x="5826" y="10718"/>
                    </a:cubicBezTo>
                    <a:cubicBezTo>
                      <a:pt x="5839" y="10718"/>
                      <a:pt x="5853" y="10733"/>
                      <a:pt x="5867" y="10761"/>
                    </a:cubicBezTo>
                    <a:cubicBezTo>
                      <a:pt x="5877" y="10781"/>
                      <a:pt x="5890" y="10791"/>
                      <a:pt x="5905" y="10791"/>
                    </a:cubicBezTo>
                    <a:cubicBezTo>
                      <a:pt x="5934" y="10791"/>
                      <a:pt x="5968" y="10751"/>
                      <a:pt x="5988" y="10670"/>
                    </a:cubicBezTo>
                    <a:cubicBezTo>
                      <a:pt x="6006" y="10634"/>
                      <a:pt x="6014" y="10619"/>
                      <a:pt x="6029" y="10619"/>
                    </a:cubicBezTo>
                    <a:cubicBezTo>
                      <a:pt x="6040" y="10619"/>
                      <a:pt x="6054" y="10627"/>
                      <a:pt x="6080" y="10639"/>
                    </a:cubicBezTo>
                    <a:cubicBezTo>
                      <a:pt x="6100" y="10649"/>
                      <a:pt x="6117" y="10653"/>
                      <a:pt x="6129" y="10653"/>
                    </a:cubicBezTo>
                    <a:cubicBezTo>
                      <a:pt x="6154" y="10653"/>
                      <a:pt x="6161" y="10639"/>
                      <a:pt x="6140" y="10639"/>
                    </a:cubicBezTo>
                    <a:cubicBezTo>
                      <a:pt x="6160" y="10580"/>
                      <a:pt x="6180" y="10547"/>
                      <a:pt x="6207" y="10547"/>
                    </a:cubicBezTo>
                    <a:cubicBezTo>
                      <a:pt x="6223" y="10547"/>
                      <a:pt x="6240" y="10557"/>
                      <a:pt x="6262" y="10578"/>
                    </a:cubicBezTo>
                    <a:cubicBezTo>
                      <a:pt x="6353" y="10578"/>
                      <a:pt x="6353" y="10578"/>
                      <a:pt x="6353" y="10518"/>
                    </a:cubicBezTo>
                    <a:cubicBezTo>
                      <a:pt x="6353" y="10439"/>
                      <a:pt x="6467" y="10360"/>
                      <a:pt x="6537" y="10360"/>
                    </a:cubicBezTo>
                    <a:cubicBezTo>
                      <a:pt x="6548" y="10360"/>
                      <a:pt x="6558" y="10362"/>
                      <a:pt x="6566" y="10366"/>
                    </a:cubicBezTo>
                    <a:cubicBezTo>
                      <a:pt x="6596" y="10366"/>
                      <a:pt x="6657" y="10366"/>
                      <a:pt x="6627" y="10335"/>
                    </a:cubicBezTo>
                    <a:lnTo>
                      <a:pt x="6687" y="10335"/>
                    </a:lnTo>
                    <a:cubicBezTo>
                      <a:pt x="6718" y="10305"/>
                      <a:pt x="6748" y="10274"/>
                      <a:pt x="6748" y="10274"/>
                    </a:cubicBezTo>
                    <a:lnTo>
                      <a:pt x="6718" y="10274"/>
                    </a:lnTo>
                    <a:cubicBezTo>
                      <a:pt x="6748" y="10244"/>
                      <a:pt x="6961" y="10153"/>
                      <a:pt x="7143" y="10001"/>
                    </a:cubicBezTo>
                    <a:cubicBezTo>
                      <a:pt x="7478" y="9758"/>
                      <a:pt x="7539" y="9727"/>
                      <a:pt x="7478" y="9727"/>
                    </a:cubicBezTo>
                    <a:cubicBezTo>
                      <a:pt x="7433" y="9683"/>
                      <a:pt x="7454" y="9655"/>
                      <a:pt x="7492" y="9655"/>
                    </a:cubicBezTo>
                    <a:cubicBezTo>
                      <a:pt x="7506" y="9655"/>
                      <a:pt x="7522" y="9658"/>
                      <a:pt x="7539" y="9667"/>
                    </a:cubicBezTo>
                    <a:cubicBezTo>
                      <a:pt x="7569" y="9667"/>
                      <a:pt x="7630" y="9636"/>
                      <a:pt x="7691" y="9606"/>
                    </a:cubicBezTo>
                    <a:cubicBezTo>
                      <a:pt x="7735" y="9561"/>
                      <a:pt x="7780" y="9533"/>
                      <a:pt x="7812" y="9533"/>
                    </a:cubicBezTo>
                    <a:cubicBezTo>
                      <a:pt x="7824" y="9533"/>
                      <a:pt x="7834" y="9537"/>
                      <a:pt x="7843" y="9545"/>
                    </a:cubicBezTo>
                    <a:lnTo>
                      <a:pt x="7873" y="9515"/>
                    </a:lnTo>
                    <a:cubicBezTo>
                      <a:pt x="7903" y="9423"/>
                      <a:pt x="8055" y="9302"/>
                      <a:pt x="8177" y="9271"/>
                    </a:cubicBezTo>
                    <a:cubicBezTo>
                      <a:pt x="8238" y="9241"/>
                      <a:pt x="8268" y="9241"/>
                      <a:pt x="8298" y="9150"/>
                    </a:cubicBezTo>
                    <a:cubicBezTo>
                      <a:pt x="8359" y="9089"/>
                      <a:pt x="8359" y="9089"/>
                      <a:pt x="8390" y="9089"/>
                    </a:cubicBezTo>
                    <a:cubicBezTo>
                      <a:pt x="8395" y="9095"/>
                      <a:pt x="8407" y="9097"/>
                      <a:pt x="8422" y="9097"/>
                    </a:cubicBezTo>
                    <a:cubicBezTo>
                      <a:pt x="8489" y="9097"/>
                      <a:pt x="8622" y="9048"/>
                      <a:pt x="8572" y="8998"/>
                    </a:cubicBezTo>
                    <a:lnTo>
                      <a:pt x="8633" y="8998"/>
                    </a:lnTo>
                    <a:cubicBezTo>
                      <a:pt x="8694" y="8998"/>
                      <a:pt x="8694" y="8967"/>
                      <a:pt x="8663" y="8937"/>
                    </a:cubicBezTo>
                    <a:cubicBezTo>
                      <a:pt x="8644" y="8900"/>
                      <a:pt x="8649" y="8874"/>
                      <a:pt x="8677" y="8874"/>
                    </a:cubicBezTo>
                    <a:cubicBezTo>
                      <a:pt x="8694" y="8874"/>
                      <a:pt x="8720" y="8883"/>
                      <a:pt x="8754" y="8907"/>
                    </a:cubicBezTo>
                    <a:cubicBezTo>
                      <a:pt x="8772" y="8942"/>
                      <a:pt x="8790" y="8957"/>
                      <a:pt x="8796" y="8957"/>
                    </a:cubicBezTo>
                    <a:cubicBezTo>
                      <a:pt x="8800" y="8957"/>
                      <a:pt x="8797" y="8950"/>
                      <a:pt x="8785" y="8937"/>
                    </a:cubicBezTo>
                    <a:cubicBezTo>
                      <a:pt x="8810" y="8887"/>
                      <a:pt x="8814" y="8838"/>
                      <a:pt x="8848" y="8838"/>
                    </a:cubicBezTo>
                    <a:cubicBezTo>
                      <a:pt x="8856" y="8838"/>
                      <a:pt x="8865" y="8840"/>
                      <a:pt x="8876" y="8846"/>
                    </a:cubicBezTo>
                    <a:cubicBezTo>
                      <a:pt x="8906" y="8815"/>
                      <a:pt x="8937" y="8815"/>
                      <a:pt x="8906" y="8755"/>
                    </a:cubicBezTo>
                    <a:cubicBezTo>
                      <a:pt x="8876" y="8724"/>
                      <a:pt x="8906" y="8694"/>
                      <a:pt x="8937" y="8694"/>
                    </a:cubicBezTo>
                    <a:cubicBezTo>
                      <a:pt x="8967" y="8724"/>
                      <a:pt x="8967" y="8724"/>
                      <a:pt x="8937" y="8755"/>
                    </a:cubicBezTo>
                    <a:lnTo>
                      <a:pt x="8998" y="8724"/>
                    </a:lnTo>
                    <a:cubicBezTo>
                      <a:pt x="9013" y="8709"/>
                      <a:pt x="9043" y="8702"/>
                      <a:pt x="9074" y="8702"/>
                    </a:cubicBezTo>
                    <a:cubicBezTo>
                      <a:pt x="9104" y="8702"/>
                      <a:pt x="9134" y="8709"/>
                      <a:pt x="9150" y="8724"/>
                    </a:cubicBezTo>
                    <a:cubicBezTo>
                      <a:pt x="9180" y="8724"/>
                      <a:pt x="9210" y="8724"/>
                      <a:pt x="9150" y="8664"/>
                    </a:cubicBezTo>
                    <a:cubicBezTo>
                      <a:pt x="9119" y="8633"/>
                      <a:pt x="9119" y="8633"/>
                      <a:pt x="9180" y="8572"/>
                    </a:cubicBezTo>
                    <a:cubicBezTo>
                      <a:pt x="9200" y="8572"/>
                      <a:pt x="9220" y="8559"/>
                      <a:pt x="9241" y="8559"/>
                    </a:cubicBezTo>
                    <a:cubicBezTo>
                      <a:pt x="9251" y="8559"/>
                      <a:pt x="9261" y="8562"/>
                      <a:pt x="9271" y="8572"/>
                    </a:cubicBezTo>
                    <a:cubicBezTo>
                      <a:pt x="9271" y="8588"/>
                      <a:pt x="9271" y="8595"/>
                      <a:pt x="9279" y="8595"/>
                    </a:cubicBezTo>
                    <a:cubicBezTo>
                      <a:pt x="9286" y="8595"/>
                      <a:pt x="9302" y="8588"/>
                      <a:pt x="9332" y="8572"/>
                    </a:cubicBezTo>
                    <a:cubicBezTo>
                      <a:pt x="9423" y="8512"/>
                      <a:pt x="9484" y="8360"/>
                      <a:pt x="9484" y="8299"/>
                    </a:cubicBezTo>
                    <a:cubicBezTo>
                      <a:pt x="9448" y="8263"/>
                      <a:pt x="9434" y="8248"/>
                      <a:pt x="9446" y="8248"/>
                    </a:cubicBezTo>
                    <a:cubicBezTo>
                      <a:pt x="9454" y="8248"/>
                      <a:pt x="9477" y="8256"/>
                      <a:pt x="9514" y="8268"/>
                    </a:cubicBezTo>
                    <a:cubicBezTo>
                      <a:pt x="9514" y="8284"/>
                      <a:pt x="9522" y="8291"/>
                      <a:pt x="9533" y="8291"/>
                    </a:cubicBezTo>
                    <a:cubicBezTo>
                      <a:pt x="9545" y="8291"/>
                      <a:pt x="9560" y="8284"/>
                      <a:pt x="9575" y="8268"/>
                    </a:cubicBezTo>
                    <a:lnTo>
                      <a:pt x="9575" y="8268"/>
                    </a:lnTo>
                    <a:cubicBezTo>
                      <a:pt x="9605" y="8299"/>
                      <a:pt x="9575" y="8329"/>
                      <a:pt x="9545" y="8329"/>
                    </a:cubicBezTo>
                    <a:lnTo>
                      <a:pt x="9545" y="8360"/>
                    </a:lnTo>
                    <a:cubicBezTo>
                      <a:pt x="9566" y="8381"/>
                      <a:pt x="9584" y="8391"/>
                      <a:pt x="9598" y="8391"/>
                    </a:cubicBezTo>
                    <a:cubicBezTo>
                      <a:pt x="9623" y="8391"/>
                      <a:pt x="9636" y="8358"/>
                      <a:pt x="9636" y="8299"/>
                    </a:cubicBezTo>
                    <a:cubicBezTo>
                      <a:pt x="9666" y="8268"/>
                      <a:pt x="9666" y="8268"/>
                      <a:pt x="9697" y="8268"/>
                    </a:cubicBezTo>
                    <a:cubicBezTo>
                      <a:pt x="9727" y="8284"/>
                      <a:pt x="9750" y="8291"/>
                      <a:pt x="9765" y="8291"/>
                    </a:cubicBezTo>
                    <a:cubicBezTo>
                      <a:pt x="9780" y="8291"/>
                      <a:pt x="9788" y="8284"/>
                      <a:pt x="9788" y="8268"/>
                    </a:cubicBezTo>
                    <a:cubicBezTo>
                      <a:pt x="9788" y="8268"/>
                      <a:pt x="9849" y="8238"/>
                      <a:pt x="9909" y="8238"/>
                    </a:cubicBezTo>
                    <a:cubicBezTo>
                      <a:pt x="9970" y="8208"/>
                      <a:pt x="10001" y="8208"/>
                      <a:pt x="9970" y="8177"/>
                    </a:cubicBezTo>
                    <a:cubicBezTo>
                      <a:pt x="9970" y="8147"/>
                      <a:pt x="10001" y="8116"/>
                      <a:pt x="10031" y="8116"/>
                    </a:cubicBezTo>
                    <a:cubicBezTo>
                      <a:pt x="10061" y="8086"/>
                      <a:pt x="10092" y="8086"/>
                      <a:pt x="10061" y="8056"/>
                    </a:cubicBezTo>
                    <a:cubicBezTo>
                      <a:pt x="10061" y="8025"/>
                      <a:pt x="10061" y="7964"/>
                      <a:pt x="10122" y="7934"/>
                    </a:cubicBezTo>
                    <a:cubicBezTo>
                      <a:pt x="10158" y="7898"/>
                      <a:pt x="10173" y="7884"/>
                      <a:pt x="10191" y="7884"/>
                    </a:cubicBezTo>
                    <a:cubicBezTo>
                      <a:pt x="10204" y="7884"/>
                      <a:pt x="10219" y="7891"/>
                      <a:pt x="10244" y="7904"/>
                    </a:cubicBezTo>
                    <a:cubicBezTo>
                      <a:pt x="10244" y="7919"/>
                      <a:pt x="10251" y="7926"/>
                      <a:pt x="10263" y="7926"/>
                    </a:cubicBezTo>
                    <a:cubicBezTo>
                      <a:pt x="10274" y="7926"/>
                      <a:pt x="10289" y="7919"/>
                      <a:pt x="10305" y="7904"/>
                    </a:cubicBezTo>
                    <a:lnTo>
                      <a:pt x="10396" y="7904"/>
                    </a:lnTo>
                    <a:cubicBezTo>
                      <a:pt x="10414" y="7913"/>
                      <a:pt x="10424" y="7916"/>
                      <a:pt x="10429" y="7916"/>
                    </a:cubicBezTo>
                    <a:cubicBezTo>
                      <a:pt x="10441" y="7916"/>
                      <a:pt x="10426" y="7895"/>
                      <a:pt x="10426" y="7873"/>
                    </a:cubicBezTo>
                    <a:lnTo>
                      <a:pt x="10396" y="7812"/>
                    </a:lnTo>
                    <a:cubicBezTo>
                      <a:pt x="10405" y="7804"/>
                      <a:pt x="10416" y="7800"/>
                      <a:pt x="10428" y="7800"/>
                    </a:cubicBezTo>
                    <a:cubicBezTo>
                      <a:pt x="10457" y="7800"/>
                      <a:pt x="10487" y="7821"/>
                      <a:pt x="10487" y="7843"/>
                    </a:cubicBezTo>
                    <a:cubicBezTo>
                      <a:pt x="10517" y="7873"/>
                      <a:pt x="10533" y="7888"/>
                      <a:pt x="10536" y="7888"/>
                    </a:cubicBezTo>
                    <a:cubicBezTo>
                      <a:pt x="10540" y="7888"/>
                      <a:pt x="10533" y="7873"/>
                      <a:pt x="10517" y="7843"/>
                    </a:cubicBezTo>
                    <a:cubicBezTo>
                      <a:pt x="10517" y="7812"/>
                      <a:pt x="10517" y="7752"/>
                      <a:pt x="10609" y="7752"/>
                    </a:cubicBezTo>
                    <a:cubicBezTo>
                      <a:pt x="10652" y="7730"/>
                      <a:pt x="10694" y="7709"/>
                      <a:pt x="10716" y="7709"/>
                    </a:cubicBezTo>
                    <a:cubicBezTo>
                      <a:pt x="10725" y="7709"/>
                      <a:pt x="10730" y="7712"/>
                      <a:pt x="10730" y="7721"/>
                    </a:cubicBezTo>
                    <a:cubicBezTo>
                      <a:pt x="10742" y="7727"/>
                      <a:pt x="10753" y="7730"/>
                      <a:pt x="10763" y="7730"/>
                    </a:cubicBezTo>
                    <a:cubicBezTo>
                      <a:pt x="10802" y="7730"/>
                      <a:pt x="10821" y="7691"/>
                      <a:pt x="10821" y="7691"/>
                    </a:cubicBezTo>
                    <a:cubicBezTo>
                      <a:pt x="10821" y="7660"/>
                      <a:pt x="10852" y="7630"/>
                      <a:pt x="10973" y="7630"/>
                    </a:cubicBezTo>
                    <a:cubicBezTo>
                      <a:pt x="11156" y="7600"/>
                      <a:pt x="11156" y="7600"/>
                      <a:pt x="11125" y="7539"/>
                    </a:cubicBezTo>
                    <a:cubicBezTo>
                      <a:pt x="11125" y="7521"/>
                      <a:pt x="11115" y="7504"/>
                      <a:pt x="11118" y="7504"/>
                    </a:cubicBezTo>
                    <a:lnTo>
                      <a:pt x="11118" y="7504"/>
                    </a:lnTo>
                    <a:cubicBezTo>
                      <a:pt x="11121" y="7504"/>
                      <a:pt x="11130" y="7513"/>
                      <a:pt x="11156" y="7539"/>
                    </a:cubicBezTo>
                    <a:cubicBezTo>
                      <a:pt x="11216" y="7539"/>
                      <a:pt x="11216" y="7508"/>
                      <a:pt x="11277" y="7448"/>
                    </a:cubicBezTo>
                    <a:cubicBezTo>
                      <a:pt x="11277" y="7387"/>
                      <a:pt x="11247" y="7326"/>
                      <a:pt x="11247" y="7296"/>
                    </a:cubicBezTo>
                    <a:cubicBezTo>
                      <a:pt x="11216" y="7235"/>
                      <a:pt x="11216" y="7235"/>
                      <a:pt x="11308" y="7235"/>
                    </a:cubicBezTo>
                    <a:cubicBezTo>
                      <a:pt x="11338" y="7235"/>
                      <a:pt x="11368" y="7235"/>
                      <a:pt x="11399" y="7265"/>
                    </a:cubicBezTo>
                    <a:cubicBezTo>
                      <a:pt x="11399" y="7296"/>
                      <a:pt x="11368" y="7326"/>
                      <a:pt x="11368" y="7326"/>
                    </a:cubicBezTo>
                    <a:lnTo>
                      <a:pt x="11338" y="7326"/>
                    </a:lnTo>
                    <a:cubicBezTo>
                      <a:pt x="11360" y="7348"/>
                      <a:pt x="11366" y="7369"/>
                      <a:pt x="11389" y="7369"/>
                    </a:cubicBezTo>
                    <a:cubicBezTo>
                      <a:pt x="11399" y="7369"/>
                      <a:pt x="11411" y="7365"/>
                      <a:pt x="11429" y="7357"/>
                    </a:cubicBezTo>
                    <a:cubicBezTo>
                      <a:pt x="11447" y="7365"/>
                      <a:pt x="11462" y="7369"/>
                      <a:pt x="11474" y="7369"/>
                    </a:cubicBezTo>
                    <a:cubicBezTo>
                      <a:pt x="11503" y="7369"/>
                      <a:pt x="11511" y="7348"/>
                      <a:pt x="11490" y="7326"/>
                    </a:cubicBezTo>
                    <a:lnTo>
                      <a:pt x="11490" y="7326"/>
                    </a:lnTo>
                    <a:cubicBezTo>
                      <a:pt x="11508" y="7335"/>
                      <a:pt x="11526" y="7339"/>
                      <a:pt x="11543" y="7339"/>
                    </a:cubicBezTo>
                    <a:cubicBezTo>
                      <a:pt x="11586" y="7339"/>
                      <a:pt x="11629" y="7317"/>
                      <a:pt x="11672" y="7296"/>
                    </a:cubicBezTo>
                    <a:cubicBezTo>
                      <a:pt x="11722" y="7271"/>
                      <a:pt x="11791" y="7227"/>
                      <a:pt x="11847" y="7227"/>
                    </a:cubicBezTo>
                    <a:cubicBezTo>
                      <a:pt x="11861" y="7227"/>
                      <a:pt x="11874" y="7229"/>
                      <a:pt x="11885" y="7235"/>
                    </a:cubicBezTo>
                    <a:cubicBezTo>
                      <a:pt x="11946" y="7205"/>
                      <a:pt x="11976" y="7174"/>
                      <a:pt x="11976" y="7144"/>
                    </a:cubicBezTo>
                    <a:cubicBezTo>
                      <a:pt x="11959" y="7108"/>
                      <a:pt x="11962" y="7093"/>
                      <a:pt x="11967" y="7093"/>
                    </a:cubicBezTo>
                    <a:cubicBezTo>
                      <a:pt x="11971" y="7093"/>
                      <a:pt x="11976" y="7101"/>
                      <a:pt x="11976" y="7113"/>
                    </a:cubicBezTo>
                    <a:cubicBezTo>
                      <a:pt x="11982" y="7116"/>
                      <a:pt x="11990" y="7117"/>
                      <a:pt x="12001" y="7117"/>
                    </a:cubicBezTo>
                    <a:cubicBezTo>
                      <a:pt x="12115" y="7117"/>
                      <a:pt x="12493" y="6986"/>
                      <a:pt x="12493" y="6931"/>
                    </a:cubicBezTo>
                    <a:cubicBezTo>
                      <a:pt x="12493" y="6931"/>
                      <a:pt x="12523" y="6901"/>
                      <a:pt x="12554" y="6901"/>
                    </a:cubicBezTo>
                    <a:cubicBezTo>
                      <a:pt x="12645" y="6901"/>
                      <a:pt x="12827" y="6809"/>
                      <a:pt x="12858" y="6779"/>
                    </a:cubicBezTo>
                    <a:cubicBezTo>
                      <a:pt x="12858" y="6779"/>
                      <a:pt x="12888" y="6779"/>
                      <a:pt x="12949" y="6749"/>
                    </a:cubicBezTo>
                    <a:cubicBezTo>
                      <a:pt x="13040" y="6749"/>
                      <a:pt x="13071" y="6749"/>
                      <a:pt x="13071" y="6688"/>
                    </a:cubicBezTo>
                    <a:cubicBezTo>
                      <a:pt x="13092" y="6666"/>
                      <a:pt x="13098" y="6645"/>
                      <a:pt x="13100" y="6645"/>
                    </a:cubicBezTo>
                    <a:cubicBezTo>
                      <a:pt x="13101" y="6645"/>
                      <a:pt x="13101" y="6649"/>
                      <a:pt x="13101" y="6657"/>
                    </a:cubicBezTo>
                    <a:cubicBezTo>
                      <a:pt x="13109" y="6666"/>
                      <a:pt x="13119" y="6669"/>
                      <a:pt x="13133" y="6669"/>
                    </a:cubicBezTo>
                    <a:cubicBezTo>
                      <a:pt x="13168" y="6669"/>
                      <a:pt x="13225" y="6641"/>
                      <a:pt x="13314" y="6597"/>
                    </a:cubicBezTo>
                    <a:cubicBezTo>
                      <a:pt x="13466" y="6536"/>
                      <a:pt x="13466" y="6536"/>
                      <a:pt x="13405" y="6536"/>
                    </a:cubicBezTo>
                    <a:cubicBezTo>
                      <a:pt x="13466" y="6490"/>
                      <a:pt x="13496" y="6475"/>
                      <a:pt x="13515" y="6475"/>
                    </a:cubicBezTo>
                    <a:cubicBezTo>
                      <a:pt x="13534" y="6475"/>
                      <a:pt x="13542" y="6490"/>
                      <a:pt x="13557" y="6505"/>
                    </a:cubicBezTo>
                    <a:cubicBezTo>
                      <a:pt x="13545" y="6541"/>
                      <a:pt x="13552" y="6558"/>
                      <a:pt x="13565" y="6558"/>
                    </a:cubicBezTo>
                    <a:cubicBezTo>
                      <a:pt x="13584" y="6558"/>
                      <a:pt x="13618" y="6518"/>
                      <a:pt x="13618" y="6445"/>
                    </a:cubicBezTo>
                    <a:cubicBezTo>
                      <a:pt x="13618" y="6400"/>
                      <a:pt x="13650" y="6372"/>
                      <a:pt x="13680" y="6372"/>
                    </a:cubicBezTo>
                    <a:cubicBezTo>
                      <a:pt x="13690" y="6372"/>
                      <a:pt x="13701" y="6376"/>
                      <a:pt x="13709" y="6384"/>
                    </a:cubicBezTo>
                    <a:cubicBezTo>
                      <a:pt x="13709" y="6414"/>
                      <a:pt x="13678" y="6445"/>
                      <a:pt x="13648" y="6445"/>
                    </a:cubicBezTo>
                    <a:cubicBezTo>
                      <a:pt x="13648" y="6445"/>
                      <a:pt x="13648" y="6475"/>
                      <a:pt x="13678" y="6505"/>
                    </a:cubicBezTo>
                    <a:cubicBezTo>
                      <a:pt x="13709" y="6505"/>
                      <a:pt x="13709" y="6505"/>
                      <a:pt x="13709" y="6445"/>
                    </a:cubicBezTo>
                    <a:cubicBezTo>
                      <a:pt x="13709" y="6445"/>
                      <a:pt x="13770" y="6445"/>
                      <a:pt x="13770" y="6384"/>
                    </a:cubicBezTo>
                    <a:cubicBezTo>
                      <a:pt x="13800" y="6353"/>
                      <a:pt x="13800" y="6323"/>
                      <a:pt x="13739" y="6293"/>
                    </a:cubicBezTo>
                    <a:cubicBezTo>
                      <a:pt x="13709" y="6293"/>
                      <a:pt x="13739" y="6262"/>
                      <a:pt x="13770" y="6262"/>
                    </a:cubicBezTo>
                    <a:cubicBezTo>
                      <a:pt x="13861" y="6262"/>
                      <a:pt x="13861" y="6293"/>
                      <a:pt x="13830" y="6323"/>
                    </a:cubicBezTo>
                    <a:cubicBezTo>
                      <a:pt x="13800" y="6353"/>
                      <a:pt x="13800" y="6384"/>
                      <a:pt x="13830" y="6414"/>
                    </a:cubicBezTo>
                    <a:cubicBezTo>
                      <a:pt x="13830" y="6417"/>
                      <a:pt x="13832" y="6419"/>
                      <a:pt x="13835" y="6419"/>
                    </a:cubicBezTo>
                    <a:cubicBezTo>
                      <a:pt x="13861" y="6419"/>
                      <a:pt x="13982" y="6313"/>
                      <a:pt x="13982" y="6232"/>
                    </a:cubicBezTo>
                    <a:lnTo>
                      <a:pt x="14013" y="6262"/>
                    </a:lnTo>
                    <a:cubicBezTo>
                      <a:pt x="14013" y="6277"/>
                      <a:pt x="14028" y="6285"/>
                      <a:pt x="14051" y="6285"/>
                    </a:cubicBezTo>
                    <a:cubicBezTo>
                      <a:pt x="14074" y="6285"/>
                      <a:pt x="14104" y="6277"/>
                      <a:pt x="14134" y="6262"/>
                    </a:cubicBezTo>
                    <a:cubicBezTo>
                      <a:pt x="14226" y="6232"/>
                      <a:pt x="14256" y="6232"/>
                      <a:pt x="14226" y="6201"/>
                    </a:cubicBezTo>
                    <a:cubicBezTo>
                      <a:pt x="14226" y="6171"/>
                      <a:pt x="14226" y="6141"/>
                      <a:pt x="14256" y="6110"/>
                    </a:cubicBezTo>
                    <a:lnTo>
                      <a:pt x="14256" y="6110"/>
                    </a:lnTo>
                    <a:cubicBezTo>
                      <a:pt x="14250" y="6116"/>
                      <a:pt x="14244" y="6119"/>
                      <a:pt x="14239" y="6119"/>
                    </a:cubicBezTo>
                    <a:cubicBezTo>
                      <a:pt x="14215" y="6119"/>
                      <a:pt x="14195" y="6074"/>
                      <a:pt x="14195" y="6050"/>
                    </a:cubicBezTo>
                    <a:lnTo>
                      <a:pt x="14195" y="6050"/>
                    </a:lnTo>
                    <a:cubicBezTo>
                      <a:pt x="14195" y="6050"/>
                      <a:pt x="14286" y="6080"/>
                      <a:pt x="14317" y="6080"/>
                    </a:cubicBezTo>
                    <a:cubicBezTo>
                      <a:pt x="14370" y="6116"/>
                      <a:pt x="14424" y="6130"/>
                      <a:pt x="14483" y="6130"/>
                    </a:cubicBezTo>
                    <a:cubicBezTo>
                      <a:pt x="14525" y="6130"/>
                      <a:pt x="14570" y="6123"/>
                      <a:pt x="14621" y="6110"/>
                    </a:cubicBezTo>
                    <a:cubicBezTo>
                      <a:pt x="14664" y="6089"/>
                      <a:pt x="14737" y="6067"/>
                      <a:pt x="14787" y="6067"/>
                    </a:cubicBezTo>
                    <a:cubicBezTo>
                      <a:pt x="14808" y="6067"/>
                      <a:pt x="14825" y="6071"/>
                      <a:pt x="14834" y="6080"/>
                    </a:cubicBezTo>
                    <a:cubicBezTo>
                      <a:pt x="14894" y="6050"/>
                      <a:pt x="14925" y="6050"/>
                      <a:pt x="14925" y="5989"/>
                    </a:cubicBezTo>
                    <a:lnTo>
                      <a:pt x="14986" y="5989"/>
                    </a:lnTo>
                    <a:cubicBezTo>
                      <a:pt x="15003" y="5998"/>
                      <a:pt x="15021" y="6001"/>
                      <a:pt x="15037" y="6001"/>
                    </a:cubicBezTo>
                    <a:cubicBezTo>
                      <a:pt x="15077" y="6001"/>
                      <a:pt x="15107" y="5980"/>
                      <a:pt x="15107" y="5958"/>
                    </a:cubicBezTo>
                    <a:cubicBezTo>
                      <a:pt x="15107" y="5928"/>
                      <a:pt x="15122" y="5920"/>
                      <a:pt x="15141" y="5920"/>
                    </a:cubicBezTo>
                    <a:cubicBezTo>
                      <a:pt x="15160" y="5920"/>
                      <a:pt x="15183" y="5928"/>
                      <a:pt x="15198" y="5928"/>
                    </a:cubicBezTo>
                    <a:cubicBezTo>
                      <a:pt x="15232" y="5939"/>
                      <a:pt x="15253" y="5946"/>
                      <a:pt x="15263" y="5946"/>
                    </a:cubicBezTo>
                    <a:cubicBezTo>
                      <a:pt x="15281" y="5946"/>
                      <a:pt x="15267" y="5925"/>
                      <a:pt x="15229" y="5867"/>
                    </a:cubicBezTo>
                    <a:cubicBezTo>
                      <a:pt x="15198" y="5837"/>
                      <a:pt x="15137" y="5837"/>
                      <a:pt x="15107" y="5837"/>
                    </a:cubicBezTo>
                    <a:lnTo>
                      <a:pt x="14986" y="5867"/>
                    </a:lnTo>
                    <a:lnTo>
                      <a:pt x="15107" y="5806"/>
                    </a:lnTo>
                    <a:cubicBezTo>
                      <a:pt x="15137" y="5806"/>
                      <a:pt x="15198" y="5746"/>
                      <a:pt x="15168" y="5715"/>
                    </a:cubicBezTo>
                    <a:cubicBezTo>
                      <a:pt x="15168" y="5715"/>
                      <a:pt x="15168" y="5685"/>
                      <a:pt x="15198" y="5685"/>
                    </a:cubicBezTo>
                    <a:cubicBezTo>
                      <a:pt x="15198" y="5685"/>
                      <a:pt x="15229" y="5715"/>
                      <a:pt x="15229" y="5746"/>
                    </a:cubicBezTo>
                    <a:cubicBezTo>
                      <a:pt x="15198" y="5776"/>
                      <a:pt x="15198" y="5806"/>
                      <a:pt x="15229" y="5837"/>
                    </a:cubicBezTo>
                    <a:cubicBezTo>
                      <a:pt x="15244" y="5867"/>
                      <a:pt x="15282" y="5882"/>
                      <a:pt x="15316" y="5882"/>
                    </a:cubicBezTo>
                    <a:cubicBezTo>
                      <a:pt x="15350" y="5882"/>
                      <a:pt x="15381" y="5867"/>
                      <a:pt x="15381" y="5837"/>
                    </a:cubicBezTo>
                    <a:lnTo>
                      <a:pt x="15441" y="5837"/>
                    </a:lnTo>
                    <a:cubicBezTo>
                      <a:pt x="15441" y="5860"/>
                      <a:pt x="15450" y="5870"/>
                      <a:pt x="15461" y="5870"/>
                    </a:cubicBezTo>
                    <a:cubicBezTo>
                      <a:pt x="15479" y="5870"/>
                      <a:pt x="15502" y="5844"/>
                      <a:pt x="15502" y="5806"/>
                    </a:cubicBezTo>
                    <a:cubicBezTo>
                      <a:pt x="15519" y="5756"/>
                      <a:pt x="15536" y="5734"/>
                      <a:pt x="15558" y="5734"/>
                    </a:cubicBezTo>
                    <a:cubicBezTo>
                      <a:pt x="15575" y="5734"/>
                      <a:pt x="15596" y="5749"/>
                      <a:pt x="15624" y="5776"/>
                    </a:cubicBezTo>
                    <a:cubicBezTo>
                      <a:pt x="15642" y="5785"/>
                      <a:pt x="15667" y="5789"/>
                      <a:pt x="15695" y="5789"/>
                    </a:cubicBezTo>
                    <a:cubicBezTo>
                      <a:pt x="15761" y="5789"/>
                      <a:pt x="15837" y="5767"/>
                      <a:pt x="15837" y="5746"/>
                    </a:cubicBezTo>
                    <a:cubicBezTo>
                      <a:pt x="15814" y="5701"/>
                      <a:pt x="15874" y="5673"/>
                      <a:pt x="15919" y="5673"/>
                    </a:cubicBezTo>
                    <a:cubicBezTo>
                      <a:pt x="15935" y="5673"/>
                      <a:pt x="15950" y="5677"/>
                      <a:pt x="15958" y="5685"/>
                    </a:cubicBezTo>
                    <a:cubicBezTo>
                      <a:pt x="15989" y="5685"/>
                      <a:pt x="16019" y="5685"/>
                      <a:pt x="16049" y="5654"/>
                    </a:cubicBezTo>
                    <a:cubicBezTo>
                      <a:pt x="16065" y="5670"/>
                      <a:pt x="16080" y="5677"/>
                      <a:pt x="16095" y="5677"/>
                    </a:cubicBezTo>
                    <a:cubicBezTo>
                      <a:pt x="16110" y="5677"/>
                      <a:pt x="16125" y="5670"/>
                      <a:pt x="16141" y="5654"/>
                    </a:cubicBezTo>
                    <a:cubicBezTo>
                      <a:pt x="16141" y="5654"/>
                      <a:pt x="16171" y="5654"/>
                      <a:pt x="16141" y="5624"/>
                    </a:cubicBezTo>
                    <a:lnTo>
                      <a:pt x="16171" y="5533"/>
                    </a:lnTo>
                    <a:lnTo>
                      <a:pt x="16171" y="5533"/>
                    </a:lnTo>
                    <a:cubicBezTo>
                      <a:pt x="16165" y="5539"/>
                      <a:pt x="16160" y="5541"/>
                      <a:pt x="16157" y="5541"/>
                    </a:cubicBezTo>
                    <a:cubicBezTo>
                      <a:pt x="16141" y="5541"/>
                      <a:pt x="16141" y="5497"/>
                      <a:pt x="16141" y="5472"/>
                    </a:cubicBezTo>
                    <a:cubicBezTo>
                      <a:pt x="16129" y="5461"/>
                      <a:pt x="16143" y="5454"/>
                      <a:pt x="16169" y="5454"/>
                    </a:cubicBezTo>
                    <a:cubicBezTo>
                      <a:pt x="16213" y="5454"/>
                      <a:pt x="16296" y="5475"/>
                      <a:pt x="16353" y="5533"/>
                    </a:cubicBezTo>
                    <a:lnTo>
                      <a:pt x="16444" y="5563"/>
                    </a:lnTo>
                    <a:cubicBezTo>
                      <a:pt x="16444" y="5533"/>
                      <a:pt x="16444" y="5502"/>
                      <a:pt x="16444" y="5502"/>
                    </a:cubicBezTo>
                    <a:cubicBezTo>
                      <a:pt x="16475" y="5502"/>
                      <a:pt x="16505" y="5502"/>
                      <a:pt x="16505" y="5533"/>
                    </a:cubicBezTo>
                    <a:cubicBezTo>
                      <a:pt x="16505" y="5563"/>
                      <a:pt x="16505" y="5563"/>
                      <a:pt x="16566" y="5563"/>
                    </a:cubicBezTo>
                    <a:cubicBezTo>
                      <a:pt x="16566" y="5563"/>
                      <a:pt x="16596" y="5533"/>
                      <a:pt x="16566" y="5502"/>
                    </a:cubicBezTo>
                    <a:cubicBezTo>
                      <a:pt x="16566" y="5467"/>
                      <a:pt x="16566" y="5452"/>
                      <a:pt x="16572" y="5452"/>
                    </a:cubicBezTo>
                    <a:cubicBezTo>
                      <a:pt x="16577" y="5452"/>
                      <a:pt x="16584" y="5459"/>
                      <a:pt x="16596" y="5472"/>
                    </a:cubicBezTo>
                    <a:cubicBezTo>
                      <a:pt x="16620" y="5495"/>
                      <a:pt x="16638" y="5505"/>
                      <a:pt x="16655" y="5505"/>
                    </a:cubicBezTo>
                    <a:cubicBezTo>
                      <a:pt x="16680" y="5505"/>
                      <a:pt x="16699" y="5479"/>
                      <a:pt x="16718" y="5442"/>
                    </a:cubicBezTo>
                    <a:cubicBezTo>
                      <a:pt x="16703" y="5411"/>
                      <a:pt x="16695" y="5396"/>
                      <a:pt x="16699" y="5396"/>
                    </a:cubicBezTo>
                    <a:cubicBezTo>
                      <a:pt x="16703" y="5396"/>
                      <a:pt x="16718" y="5411"/>
                      <a:pt x="16748" y="5442"/>
                    </a:cubicBezTo>
                    <a:cubicBezTo>
                      <a:pt x="16748" y="5463"/>
                      <a:pt x="16764" y="5485"/>
                      <a:pt x="16794" y="5485"/>
                    </a:cubicBezTo>
                    <a:cubicBezTo>
                      <a:pt x="16807" y="5485"/>
                      <a:pt x="16822" y="5481"/>
                      <a:pt x="16840" y="5472"/>
                    </a:cubicBezTo>
                    <a:lnTo>
                      <a:pt x="16809" y="5442"/>
                    </a:lnTo>
                    <a:cubicBezTo>
                      <a:pt x="16809" y="5406"/>
                      <a:pt x="16820" y="5391"/>
                      <a:pt x="16834" y="5391"/>
                    </a:cubicBezTo>
                    <a:cubicBezTo>
                      <a:pt x="16845" y="5391"/>
                      <a:pt x="16857" y="5399"/>
                      <a:pt x="16870" y="5411"/>
                    </a:cubicBezTo>
                    <a:cubicBezTo>
                      <a:pt x="16879" y="5420"/>
                      <a:pt x="16888" y="5424"/>
                      <a:pt x="16898" y="5424"/>
                    </a:cubicBezTo>
                    <a:cubicBezTo>
                      <a:pt x="16921" y="5424"/>
                      <a:pt x="16949" y="5402"/>
                      <a:pt x="16992" y="5381"/>
                    </a:cubicBezTo>
                    <a:cubicBezTo>
                      <a:pt x="17022" y="5366"/>
                      <a:pt x="17045" y="5358"/>
                      <a:pt x="17064" y="5358"/>
                    </a:cubicBezTo>
                    <a:cubicBezTo>
                      <a:pt x="17083" y="5358"/>
                      <a:pt x="17098" y="5366"/>
                      <a:pt x="17113" y="5381"/>
                    </a:cubicBezTo>
                    <a:cubicBezTo>
                      <a:pt x="17113" y="5411"/>
                      <a:pt x="17113" y="5426"/>
                      <a:pt x="17117" y="5426"/>
                    </a:cubicBezTo>
                    <a:cubicBezTo>
                      <a:pt x="17121" y="5426"/>
                      <a:pt x="17128" y="5411"/>
                      <a:pt x="17144" y="5381"/>
                    </a:cubicBezTo>
                    <a:cubicBezTo>
                      <a:pt x="17161" y="5345"/>
                      <a:pt x="17169" y="5330"/>
                      <a:pt x="17184" y="5330"/>
                    </a:cubicBezTo>
                    <a:cubicBezTo>
                      <a:pt x="17195" y="5330"/>
                      <a:pt x="17210" y="5338"/>
                      <a:pt x="17235" y="5350"/>
                    </a:cubicBezTo>
                    <a:cubicBezTo>
                      <a:pt x="17265" y="5366"/>
                      <a:pt x="17280" y="5373"/>
                      <a:pt x="17288" y="5373"/>
                    </a:cubicBezTo>
                    <a:cubicBezTo>
                      <a:pt x="17296" y="5373"/>
                      <a:pt x="17296" y="5366"/>
                      <a:pt x="17296" y="5350"/>
                    </a:cubicBezTo>
                    <a:cubicBezTo>
                      <a:pt x="17296" y="5282"/>
                      <a:pt x="17296" y="5248"/>
                      <a:pt x="17283" y="5248"/>
                    </a:cubicBezTo>
                    <a:cubicBezTo>
                      <a:pt x="17278" y="5248"/>
                      <a:pt x="17273" y="5252"/>
                      <a:pt x="17265" y="5259"/>
                    </a:cubicBezTo>
                    <a:cubicBezTo>
                      <a:pt x="17204" y="5259"/>
                      <a:pt x="17204" y="5259"/>
                      <a:pt x="17204" y="5229"/>
                    </a:cubicBezTo>
                    <a:lnTo>
                      <a:pt x="17265" y="5198"/>
                    </a:lnTo>
                    <a:cubicBezTo>
                      <a:pt x="17326" y="5198"/>
                      <a:pt x="17356" y="5198"/>
                      <a:pt x="17417" y="5138"/>
                    </a:cubicBezTo>
                    <a:cubicBezTo>
                      <a:pt x="17460" y="5095"/>
                      <a:pt x="17473" y="5052"/>
                      <a:pt x="17455" y="5052"/>
                    </a:cubicBezTo>
                    <a:cubicBezTo>
                      <a:pt x="17448" y="5052"/>
                      <a:pt x="17435" y="5059"/>
                      <a:pt x="17417" y="5077"/>
                    </a:cubicBezTo>
                    <a:lnTo>
                      <a:pt x="17387" y="5046"/>
                    </a:lnTo>
                    <a:cubicBezTo>
                      <a:pt x="17373" y="5004"/>
                      <a:pt x="17352" y="4981"/>
                      <a:pt x="17334" y="4981"/>
                    </a:cubicBezTo>
                    <a:cubicBezTo>
                      <a:pt x="17313" y="4981"/>
                      <a:pt x="17296" y="5012"/>
                      <a:pt x="17296" y="5077"/>
                    </a:cubicBezTo>
                    <a:cubicBezTo>
                      <a:pt x="17312" y="5127"/>
                      <a:pt x="17320" y="5150"/>
                      <a:pt x="17313" y="5150"/>
                    </a:cubicBezTo>
                    <a:cubicBezTo>
                      <a:pt x="17308" y="5150"/>
                      <a:pt x="17293" y="5135"/>
                      <a:pt x="17265" y="5107"/>
                    </a:cubicBezTo>
                    <a:cubicBezTo>
                      <a:pt x="17265" y="5046"/>
                      <a:pt x="17235" y="5046"/>
                      <a:pt x="17204" y="5046"/>
                    </a:cubicBezTo>
                    <a:cubicBezTo>
                      <a:pt x="17179" y="5059"/>
                      <a:pt x="17164" y="5066"/>
                      <a:pt x="17156" y="5066"/>
                    </a:cubicBezTo>
                    <a:cubicBezTo>
                      <a:pt x="17144" y="5066"/>
                      <a:pt x="17144" y="5052"/>
                      <a:pt x="17144" y="5016"/>
                    </a:cubicBezTo>
                    <a:cubicBezTo>
                      <a:pt x="17144" y="4986"/>
                      <a:pt x="17083" y="4986"/>
                      <a:pt x="17052" y="4986"/>
                    </a:cubicBezTo>
                    <a:cubicBezTo>
                      <a:pt x="17022" y="4986"/>
                      <a:pt x="17022" y="4986"/>
                      <a:pt x="17022" y="5016"/>
                    </a:cubicBezTo>
                    <a:cubicBezTo>
                      <a:pt x="17057" y="5034"/>
                      <a:pt x="17042" y="5051"/>
                      <a:pt x="17016" y="5051"/>
                    </a:cubicBezTo>
                    <a:cubicBezTo>
                      <a:pt x="16998" y="5051"/>
                      <a:pt x="16974" y="5042"/>
                      <a:pt x="16961" y="5016"/>
                    </a:cubicBezTo>
                    <a:cubicBezTo>
                      <a:pt x="16936" y="5003"/>
                      <a:pt x="16921" y="4996"/>
                      <a:pt x="16915" y="4996"/>
                    </a:cubicBezTo>
                    <a:cubicBezTo>
                      <a:pt x="16906" y="4996"/>
                      <a:pt x="16913" y="5011"/>
                      <a:pt x="16931" y="5046"/>
                    </a:cubicBezTo>
                    <a:cubicBezTo>
                      <a:pt x="16931" y="5084"/>
                      <a:pt x="16908" y="5110"/>
                      <a:pt x="16876" y="5110"/>
                    </a:cubicBezTo>
                    <a:cubicBezTo>
                      <a:pt x="16856" y="5110"/>
                      <a:pt x="16832" y="5100"/>
                      <a:pt x="16809" y="5077"/>
                    </a:cubicBezTo>
                    <a:lnTo>
                      <a:pt x="16748" y="5077"/>
                    </a:lnTo>
                    <a:cubicBezTo>
                      <a:pt x="16718" y="5107"/>
                      <a:pt x="16718" y="5138"/>
                      <a:pt x="16718" y="5168"/>
                    </a:cubicBezTo>
                    <a:cubicBezTo>
                      <a:pt x="16736" y="5204"/>
                      <a:pt x="16743" y="5218"/>
                      <a:pt x="16740" y="5218"/>
                    </a:cubicBezTo>
                    <a:cubicBezTo>
                      <a:pt x="16738" y="5218"/>
                      <a:pt x="16731" y="5211"/>
                      <a:pt x="16718" y="5198"/>
                    </a:cubicBezTo>
                    <a:cubicBezTo>
                      <a:pt x="16657" y="5168"/>
                      <a:pt x="16657" y="5138"/>
                      <a:pt x="16657" y="5138"/>
                    </a:cubicBezTo>
                    <a:cubicBezTo>
                      <a:pt x="16657" y="5128"/>
                      <a:pt x="16654" y="5124"/>
                      <a:pt x="16647" y="5124"/>
                    </a:cubicBezTo>
                    <a:cubicBezTo>
                      <a:pt x="16634" y="5124"/>
                      <a:pt x="16607" y="5138"/>
                      <a:pt x="16566" y="5138"/>
                    </a:cubicBezTo>
                    <a:cubicBezTo>
                      <a:pt x="16536" y="5138"/>
                      <a:pt x="16475" y="5168"/>
                      <a:pt x="16475" y="5198"/>
                    </a:cubicBezTo>
                    <a:lnTo>
                      <a:pt x="16475" y="5168"/>
                    </a:lnTo>
                    <a:cubicBezTo>
                      <a:pt x="16455" y="5168"/>
                      <a:pt x="16434" y="5155"/>
                      <a:pt x="16432" y="5155"/>
                    </a:cubicBezTo>
                    <a:lnTo>
                      <a:pt x="16432" y="5155"/>
                    </a:lnTo>
                    <a:cubicBezTo>
                      <a:pt x="16431" y="5155"/>
                      <a:pt x="16434" y="5158"/>
                      <a:pt x="16444" y="5168"/>
                    </a:cubicBezTo>
                    <a:lnTo>
                      <a:pt x="16323" y="5168"/>
                    </a:lnTo>
                    <a:cubicBezTo>
                      <a:pt x="16310" y="5164"/>
                      <a:pt x="16298" y="5162"/>
                      <a:pt x="16286" y="5162"/>
                    </a:cubicBezTo>
                    <a:cubicBezTo>
                      <a:pt x="16211" y="5162"/>
                      <a:pt x="16157" y="5237"/>
                      <a:pt x="16262" y="5290"/>
                    </a:cubicBezTo>
                    <a:lnTo>
                      <a:pt x="16232" y="5290"/>
                    </a:lnTo>
                    <a:cubicBezTo>
                      <a:pt x="16201" y="5290"/>
                      <a:pt x="16201" y="5320"/>
                      <a:pt x="16201" y="5320"/>
                    </a:cubicBezTo>
                    <a:cubicBezTo>
                      <a:pt x="16232" y="5350"/>
                      <a:pt x="16201" y="5381"/>
                      <a:pt x="16141" y="5381"/>
                    </a:cubicBezTo>
                    <a:cubicBezTo>
                      <a:pt x="16141" y="5381"/>
                      <a:pt x="16141" y="5350"/>
                      <a:pt x="16141" y="5320"/>
                    </a:cubicBezTo>
                    <a:cubicBezTo>
                      <a:pt x="16141" y="5255"/>
                      <a:pt x="16123" y="5225"/>
                      <a:pt x="16102" y="5225"/>
                    </a:cubicBezTo>
                    <a:cubicBezTo>
                      <a:pt x="16084" y="5225"/>
                      <a:pt x="16063" y="5247"/>
                      <a:pt x="16049" y="5290"/>
                    </a:cubicBezTo>
                    <a:lnTo>
                      <a:pt x="16049" y="5259"/>
                    </a:lnTo>
                    <a:cubicBezTo>
                      <a:pt x="16049" y="5247"/>
                      <a:pt x="16039" y="5239"/>
                      <a:pt x="16022" y="5239"/>
                    </a:cubicBezTo>
                    <a:cubicBezTo>
                      <a:pt x="15999" y="5239"/>
                      <a:pt x="15963" y="5254"/>
                      <a:pt x="15928" y="5290"/>
                    </a:cubicBezTo>
                    <a:cubicBezTo>
                      <a:pt x="15897" y="5290"/>
                      <a:pt x="15897" y="5381"/>
                      <a:pt x="15897" y="5411"/>
                    </a:cubicBezTo>
                    <a:cubicBezTo>
                      <a:pt x="15897" y="5442"/>
                      <a:pt x="15867" y="5442"/>
                      <a:pt x="15867" y="5442"/>
                    </a:cubicBezTo>
                    <a:cubicBezTo>
                      <a:pt x="15852" y="5457"/>
                      <a:pt x="15844" y="5464"/>
                      <a:pt x="15840" y="5464"/>
                    </a:cubicBezTo>
                    <a:cubicBezTo>
                      <a:pt x="15837" y="5464"/>
                      <a:pt x="15837" y="5457"/>
                      <a:pt x="15837" y="5442"/>
                    </a:cubicBezTo>
                    <a:cubicBezTo>
                      <a:pt x="15824" y="5403"/>
                      <a:pt x="15806" y="5387"/>
                      <a:pt x="15787" y="5387"/>
                    </a:cubicBezTo>
                    <a:cubicBezTo>
                      <a:pt x="15761" y="5387"/>
                      <a:pt x="15733" y="5419"/>
                      <a:pt x="15715" y="5472"/>
                    </a:cubicBezTo>
                    <a:lnTo>
                      <a:pt x="15715" y="5411"/>
                    </a:lnTo>
                    <a:cubicBezTo>
                      <a:pt x="15715" y="5399"/>
                      <a:pt x="15705" y="5391"/>
                      <a:pt x="15682" y="5391"/>
                    </a:cubicBezTo>
                    <a:cubicBezTo>
                      <a:pt x="15649" y="5391"/>
                      <a:pt x="15591" y="5406"/>
                      <a:pt x="15502" y="5442"/>
                    </a:cubicBezTo>
                    <a:cubicBezTo>
                      <a:pt x="15391" y="5486"/>
                      <a:pt x="15312" y="5514"/>
                      <a:pt x="15266" y="5514"/>
                    </a:cubicBezTo>
                    <a:cubicBezTo>
                      <a:pt x="15249" y="5514"/>
                      <a:pt x="15237" y="5511"/>
                      <a:pt x="15229" y="5502"/>
                    </a:cubicBezTo>
                    <a:cubicBezTo>
                      <a:pt x="15229" y="5491"/>
                      <a:pt x="15224" y="5486"/>
                      <a:pt x="15217" y="5486"/>
                    </a:cubicBezTo>
                    <a:cubicBezTo>
                      <a:pt x="15186" y="5486"/>
                      <a:pt x="15101" y="5580"/>
                      <a:pt x="15077" y="5654"/>
                    </a:cubicBezTo>
                    <a:cubicBezTo>
                      <a:pt x="15061" y="5639"/>
                      <a:pt x="15046" y="5632"/>
                      <a:pt x="15027" y="5632"/>
                    </a:cubicBezTo>
                    <a:cubicBezTo>
                      <a:pt x="15008" y="5632"/>
                      <a:pt x="14986" y="5639"/>
                      <a:pt x="14955" y="5654"/>
                    </a:cubicBezTo>
                    <a:cubicBezTo>
                      <a:pt x="14894" y="5670"/>
                      <a:pt x="14864" y="5677"/>
                      <a:pt x="14849" y="5677"/>
                    </a:cubicBezTo>
                    <a:cubicBezTo>
                      <a:pt x="14834" y="5677"/>
                      <a:pt x="14834" y="5670"/>
                      <a:pt x="14834" y="5654"/>
                    </a:cubicBezTo>
                    <a:cubicBezTo>
                      <a:pt x="14849" y="5609"/>
                      <a:pt x="14856" y="5586"/>
                      <a:pt x="14853" y="5586"/>
                    </a:cubicBezTo>
                    <a:lnTo>
                      <a:pt x="14853" y="5586"/>
                    </a:lnTo>
                    <a:cubicBezTo>
                      <a:pt x="14849" y="5586"/>
                      <a:pt x="14834" y="5609"/>
                      <a:pt x="14803" y="5654"/>
                    </a:cubicBezTo>
                    <a:cubicBezTo>
                      <a:pt x="14786" y="5705"/>
                      <a:pt x="14751" y="5727"/>
                      <a:pt x="14718" y="5727"/>
                    </a:cubicBezTo>
                    <a:cubicBezTo>
                      <a:pt x="14691" y="5727"/>
                      <a:pt x="14665" y="5712"/>
                      <a:pt x="14651" y="5685"/>
                    </a:cubicBezTo>
                    <a:cubicBezTo>
                      <a:pt x="14651" y="5670"/>
                      <a:pt x="14644" y="5662"/>
                      <a:pt x="14625" y="5662"/>
                    </a:cubicBezTo>
                    <a:cubicBezTo>
                      <a:pt x="14606" y="5662"/>
                      <a:pt x="14575" y="5670"/>
                      <a:pt x="14530" y="5685"/>
                    </a:cubicBezTo>
                    <a:cubicBezTo>
                      <a:pt x="14530" y="5715"/>
                      <a:pt x="14438" y="5746"/>
                      <a:pt x="14378" y="5746"/>
                    </a:cubicBezTo>
                    <a:cubicBezTo>
                      <a:pt x="14286" y="5806"/>
                      <a:pt x="14286" y="5806"/>
                      <a:pt x="14286" y="5867"/>
                    </a:cubicBezTo>
                    <a:cubicBezTo>
                      <a:pt x="14317" y="5928"/>
                      <a:pt x="14286" y="5928"/>
                      <a:pt x="14226" y="5958"/>
                    </a:cubicBezTo>
                    <a:cubicBezTo>
                      <a:pt x="14185" y="5958"/>
                      <a:pt x="14158" y="5972"/>
                      <a:pt x="14145" y="5972"/>
                    </a:cubicBezTo>
                    <a:cubicBezTo>
                      <a:pt x="14138" y="5972"/>
                      <a:pt x="14134" y="5968"/>
                      <a:pt x="14134" y="5958"/>
                    </a:cubicBezTo>
                    <a:cubicBezTo>
                      <a:pt x="14134" y="5958"/>
                      <a:pt x="14074" y="5928"/>
                      <a:pt x="14043" y="5928"/>
                    </a:cubicBezTo>
                    <a:cubicBezTo>
                      <a:pt x="14028" y="5943"/>
                      <a:pt x="14013" y="5951"/>
                      <a:pt x="14001" y="5951"/>
                    </a:cubicBezTo>
                    <a:cubicBezTo>
                      <a:pt x="13990" y="5951"/>
                      <a:pt x="13982" y="5943"/>
                      <a:pt x="13982" y="5928"/>
                    </a:cubicBezTo>
                    <a:cubicBezTo>
                      <a:pt x="13982" y="5928"/>
                      <a:pt x="13955" y="5914"/>
                      <a:pt x="13919" y="5914"/>
                    </a:cubicBezTo>
                    <a:cubicBezTo>
                      <a:pt x="13901" y="5914"/>
                      <a:pt x="13881" y="5918"/>
                      <a:pt x="13861" y="5928"/>
                    </a:cubicBezTo>
                    <a:cubicBezTo>
                      <a:pt x="13818" y="5949"/>
                      <a:pt x="13760" y="5971"/>
                      <a:pt x="13729" y="5971"/>
                    </a:cubicBezTo>
                    <a:cubicBezTo>
                      <a:pt x="13717" y="5971"/>
                      <a:pt x="13709" y="5967"/>
                      <a:pt x="13709" y="5958"/>
                    </a:cubicBezTo>
                    <a:cubicBezTo>
                      <a:pt x="13678" y="5958"/>
                      <a:pt x="13678" y="5958"/>
                      <a:pt x="13678" y="5989"/>
                    </a:cubicBezTo>
                    <a:cubicBezTo>
                      <a:pt x="13709" y="6019"/>
                      <a:pt x="13678" y="6080"/>
                      <a:pt x="13527" y="6080"/>
                    </a:cubicBezTo>
                    <a:cubicBezTo>
                      <a:pt x="13466" y="6110"/>
                      <a:pt x="13344" y="6141"/>
                      <a:pt x="13375" y="6171"/>
                    </a:cubicBezTo>
                    <a:cubicBezTo>
                      <a:pt x="13359" y="6186"/>
                      <a:pt x="13352" y="6194"/>
                      <a:pt x="13344" y="6194"/>
                    </a:cubicBezTo>
                    <a:cubicBezTo>
                      <a:pt x="13337" y="6194"/>
                      <a:pt x="13329" y="6186"/>
                      <a:pt x="13314" y="6171"/>
                    </a:cubicBezTo>
                    <a:cubicBezTo>
                      <a:pt x="13314" y="6144"/>
                      <a:pt x="13295" y="6129"/>
                      <a:pt x="13272" y="6129"/>
                    </a:cubicBezTo>
                    <a:cubicBezTo>
                      <a:pt x="13244" y="6129"/>
                      <a:pt x="13209" y="6151"/>
                      <a:pt x="13192" y="6201"/>
                    </a:cubicBezTo>
                    <a:cubicBezTo>
                      <a:pt x="13192" y="6223"/>
                      <a:pt x="13177" y="6244"/>
                      <a:pt x="13157" y="6244"/>
                    </a:cubicBezTo>
                    <a:cubicBezTo>
                      <a:pt x="13149" y="6244"/>
                      <a:pt x="13140" y="6241"/>
                      <a:pt x="13131" y="6232"/>
                    </a:cubicBezTo>
                    <a:cubicBezTo>
                      <a:pt x="13131" y="6232"/>
                      <a:pt x="13071" y="6262"/>
                      <a:pt x="13071" y="6293"/>
                    </a:cubicBezTo>
                    <a:cubicBezTo>
                      <a:pt x="13053" y="6328"/>
                      <a:pt x="13045" y="6343"/>
                      <a:pt x="13024" y="6343"/>
                    </a:cubicBezTo>
                    <a:cubicBezTo>
                      <a:pt x="13009" y="6343"/>
                      <a:pt x="12987" y="6336"/>
                      <a:pt x="12949" y="6323"/>
                    </a:cubicBezTo>
                    <a:cubicBezTo>
                      <a:pt x="12949" y="6313"/>
                      <a:pt x="12946" y="6310"/>
                      <a:pt x="12940" y="6310"/>
                    </a:cubicBezTo>
                    <a:cubicBezTo>
                      <a:pt x="12929" y="6310"/>
                      <a:pt x="12908" y="6323"/>
                      <a:pt x="12888" y="6323"/>
                    </a:cubicBezTo>
                    <a:cubicBezTo>
                      <a:pt x="12827" y="6384"/>
                      <a:pt x="12463" y="6536"/>
                      <a:pt x="12402" y="6536"/>
                    </a:cubicBezTo>
                    <a:cubicBezTo>
                      <a:pt x="12402" y="6566"/>
                      <a:pt x="12402" y="6566"/>
                      <a:pt x="12341" y="6597"/>
                    </a:cubicBezTo>
                    <a:cubicBezTo>
                      <a:pt x="12320" y="6575"/>
                      <a:pt x="12306" y="6565"/>
                      <a:pt x="12298" y="6565"/>
                    </a:cubicBezTo>
                    <a:cubicBezTo>
                      <a:pt x="12284" y="6565"/>
                      <a:pt x="12291" y="6599"/>
                      <a:pt x="12311" y="6657"/>
                    </a:cubicBezTo>
                    <a:lnTo>
                      <a:pt x="12341" y="6627"/>
                    </a:lnTo>
                    <a:lnTo>
                      <a:pt x="12371" y="6627"/>
                    </a:lnTo>
                    <a:cubicBezTo>
                      <a:pt x="12388" y="6660"/>
                      <a:pt x="12368" y="6685"/>
                      <a:pt x="12337" y="6685"/>
                    </a:cubicBezTo>
                    <a:cubicBezTo>
                      <a:pt x="12311" y="6685"/>
                      <a:pt x="12277" y="6668"/>
                      <a:pt x="12250" y="6627"/>
                    </a:cubicBezTo>
                    <a:cubicBezTo>
                      <a:pt x="12223" y="6600"/>
                      <a:pt x="12208" y="6585"/>
                      <a:pt x="12199" y="6585"/>
                    </a:cubicBezTo>
                    <a:cubicBezTo>
                      <a:pt x="12189" y="6585"/>
                      <a:pt x="12189" y="6607"/>
                      <a:pt x="12189" y="6657"/>
                    </a:cubicBezTo>
                    <a:cubicBezTo>
                      <a:pt x="12189" y="6695"/>
                      <a:pt x="12177" y="6721"/>
                      <a:pt x="12154" y="6721"/>
                    </a:cubicBezTo>
                    <a:cubicBezTo>
                      <a:pt x="12140" y="6721"/>
                      <a:pt x="12121" y="6711"/>
                      <a:pt x="12098" y="6688"/>
                    </a:cubicBezTo>
                    <a:cubicBezTo>
                      <a:pt x="12084" y="6660"/>
                      <a:pt x="12077" y="6645"/>
                      <a:pt x="12073" y="6645"/>
                    </a:cubicBezTo>
                    <a:cubicBezTo>
                      <a:pt x="12068" y="6645"/>
                      <a:pt x="12068" y="6668"/>
                      <a:pt x="12068" y="6718"/>
                    </a:cubicBezTo>
                    <a:cubicBezTo>
                      <a:pt x="12048" y="6814"/>
                      <a:pt x="12005" y="6874"/>
                      <a:pt x="11968" y="6874"/>
                    </a:cubicBezTo>
                    <a:cubicBezTo>
                      <a:pt x="11946" y="6874"/>
                      <a:pt x="11927" y="6854"/>
                      <a:pt x="11916" y="6809"/>
                    </a:cubicBezTo>
                    <a:cubicBezTo>
                      <a:pt x="11893" y="6765"/>
                      <a:pt x="11855" y="6737"/>
                      <a:pt x="11824" y="6737"/>
                    </a:cubicBezTo>
                    <a:cubicBezTo>
                      <a:pt x="11812" y="6737"/>
                      <a:pt x="11802" y="6740"/>
                      <a:pt x="11794" y="6749"/>
                    </a:cubicBezTo>
                    <a:cubicBezTo>
                      <a:pt x="11764" y="6749"/>
                      <a:pt x="11764" y="6779"/>
                      <a:pt x="11794" y="6809"/>
                    </a:cubicBezTo>
                    <a:cubicBezTo>
                      <a:pt x="11830" y="6845"/>
                      <a:pt x="11834" y="6860"/>
                      <a:pt x="11813" y="6860"/>
                    </a:cubicBezTo>
                    <a:cubicBezTo>
                      <a:pt x="11798" y="6860"/>
                      <a:pt x="11771" y="6852"/>
                      <a:pt x="11733" y="6840"/>
                    </a:cubicBezTo>
                    <a:cubicBezTo>
                      <a:pt x="11695" y="6832"/>
                      <a:pt x="11663" y="6828"/>
                      <a:pt x="11635" y="6828"/>
                    </a:cubicBezTo>
                    <a:cubicBezTo>
                      <a:pt x="11551" y="6828"/>
                      <a:pt x="11505" y="6863"/>
                      <a:pt x="11460" y="6931"/>
                    </a:cubicBezTo>
                    <a:cubicBezTo>
                      <a:pt x="11384" y="7006"/>
                      <a:pt x="11321" y="7058"/>
                      <a:pt x="11298" y="7058"/>
                    </a:cubicBezTo>
                    <a:cubicBezTo>
                      <a:pt x="11283" y="7058"/>
                      <a:pt x="11284" y="7038"/>
                      <a:pt x="11308" y="6992"/>
                    </a:cubicBezTo>
                    <a:cubicBezTo>
                      <a:pt x="11324" y="6942"/>
                      <a:pt x="11332" y="6919"/>
                      <a:pt x="11330" y="6919"/>
                    </a:cubicBezTo>
                    <a:lnTo>
                      <a:pt x="11330" y="6919"/>
                    </a:lnTo>
                    <a:cubicBezTo>
                      <a:pt x="11329" y="6919"/>
                      <a:pt x="11321" y="6934"/>
                      <a:pt x="11308" y="6961"/>
                    </a:cubicBezTo>
                    <a:cubicBezTo>
                      <a:pt x="11247" y="6992"/>
                      <a:pt x="11156" y="7022"/>
                      <a:pt x="11125" y="7053"/>
                    </a:cubicBezTo>
                    <a:cubicBezTo>
                      <a:pt x="11095" y="7053"/>
                      <a:pt x="11095" y="7113"/>
                      <a:pt x="11095" y="7144"/>
                    </a:cubicBezTo>
                    <a:cubicBezTo>
                      <a:pt x="11070" y="7119"/>
                      <a:pt x="11039" y="7104"/>
                      <a:pt x="11010" y="7104"/>
                    </a:cubicBezTo>
                    <a:cubicBezTo>
                      <a:pt x="10969" y="7104"/>
                      <a:pt x="10930" y="7133"/>
                      <a:pt x="10912" y="7205"/>
                    </a:cubicBezTo>
                    <a:cubicBezTo>
                      <a:pt x="10882" y="7205"/>
                      <a:pt x="10852" y="7235"/>
                      <a:pt x="10852" y="7235"/>
                    </a:cubicBezTo>
                    <a:cubicBezTo>
                      <a:pt x="10821" y="7235"/>
                      <a:pt x="10821" y="7235"/>
                      <a:pt x="10791" y="7296"/>
                    </a:cubicBezTo>
                    <a:cubicBezTo>
                      <a:pt x="10791" y="7311"/>
                      <a:pt x="10776" y="7319"/>
                      <a:pt x="10757" y="7319"/>
                    </a:cubicBezTo>
                    <a:cubicBezTo>
                      <a:pt x="10738" y="7319"/>
                      <a:pt x="10715" y="7311"/>
                      <a:pt x="10700" y="7296"/>
                    </a:cubicBezTo>
                    <a:cubicBezTo>
                      <a:pt x="10659" y="7296"/>
                      <a:pt x="10632" y="7282"/>
                      <a:pt x="10619" y="7282"/>
                    </a:cubicBezTo>
                    <a:cubicBezTo>
                      <a:pt x="10612" y="7282"/>
                      <a:pt x="10609" y="7286"/>
                      <a:pt x="10609" y="7296"/>
                    </a:cubicBezTo>
                    <a:cubicBezTo>
                      <a:pt x="10639" y="7326"/>
                      <a:pt x="10578" y="7387"/>
                      <a:pt x="10548" y="7448"/>
                    </a:cubicBezTo>
                    <a:cubicBezTo>
                      <a:pt x="10548" y="7460"/>
                      <a:pt x="10537" y="7468"/>
                      <a:pt x="10527" y="7468"/>
                    </a:cubicBezTo>
                    <a:cubicBezTo>
                      <a:pt x="10513" y="7468"/>
                      <a:pt x="10500" y="7453"/>
                      <a:pt x="10517" y="7417"/>
                    </a:cubicBezTo>
                    <a:cubicBezTo>
                      <a:pt x="10487" y="7387"/>
                      <a:pt x="10487" y="7387"/>
                      <a:pt x="10426" y="7387"/>
                    </a:cubicBezTo>
                    <a:cubicBezTo>
                      <a:pt x="10396" y="7417"/>
                      <a:pt x="10335" y="7448"/>
                      <a:pt x="10335" y="7478"/>
                    </a:cubicBezTo>
                    <a:cubicBezTo>
                      <a:pt x="10365" y="7508"/>
                      <a:pt x="10153" y="7600"/>
                      <a:pt x="10122" y="7600"/>
                    </a:cubicBezTo>
                    <a:cubicBezTo>
                      <a:pt x="10122" y="7600"/>
                      <a:pt x="10092" y="7600"/>
                      <a:pt x="10061" y="7630"/>
                    </a:cubicBezTo>
                    <a:cubicBezTo>
                      <a:pt x="10031" y="7630"/>
                      <a:pt x="10001" y="7691"/>
                      <a:pt x="9970" y="7721"/>
                    </a:cubicBezTo>
                    <a:cubicBezTo>
                      <a:pt x="9970" y="7721"/>
                      <a:pt x="9940" y="7721"/>
                      <a:pt x="9909" y="7782"/>
                    </a:cubicBezTo>
                    <a:cubicBezTo>
                      <a:pt x="9889" y="7782"/>
                      <a:pt x="9869" y="7796"/>
                      <a:pt x="9858" y="7796"/>
                    </a:cubicBezTo>
                    <a:cubicBezTo>
                      <a:pt x="9852" y="7796"/>
                      <a:pt x="9849" y="7792"/>
                      <a:pt x="9849" y="7782"/>
                    </a:cubicBezTo>
                    <a:cubicBezTo>
                      <a:pt x="9849" y="7818"/>
                      <a:pt x="9849" y="7832"/>
                      <a:pt x="9836" y="7832"/>
                    </a:cubicBezTo>
                    <a:cubicBezTo>
                      <a:pt x="9828" y="7832"/>
                      <a:pt x="9813" y="7825"/>
                      <a:pt x="9788" y="7812"/>
                    </a:cubicBezTo>
                    <a:cubicBezTo>
                      <a:pt x="9774" y="7785"/>
                      <a:pt x="9761" y="7770"/>
                      <a:pt x="9752" y="7770"/>
                    </a:cubicBezTo>
                    <a:cubicBezTo>
                      <a:pt x="9742" y="7770"/>
                      <a:pt x="9741" y="7793"/>
                      <a:pt x="9757" y="7843"/>
                    </a:cubicBezTo>
                    <a:cubicBezTo>
                      <a:pt x="9727" y="7873"/>
                      <a:pt x="9727" y="7873"/>
                      <a:pt x="9666" y="7873"/>
                    </a:cubicBezTo>
                    <a:cubicBezTo>
                      <a:pt x="9666" y="7858"/>
                      <a:pt x="9659" y="7850"/>
                      <a:pt x="9651" y="7850"/>
                    </a:cubicBezTo>
                    <a:cubicBezTo>
                      <a:pt x="9643" y="7850"/>
                      <a:pt x="9636" y="7858"/>
                      <a:pt x="9636" y="7873"/>
                    </a:cubicBezTo>
                    <a:cubicBezTo>
                      <a:pt x="9636" y="7944"/>
                      <a:pt x="9599" y="8015"/>
                      <a:pt x="9569" y="8015"/>
                    </a:cubicBezTo>
                    <a:cubicBezTo>
                      <a:pt x="9560" y="8015"/>
                      <a:pt x="9552" y="8009"/>
                      <a:pt x="9545" y="7995"/>
                    </a:cubicBezTo>
                    <a:cubicBezTo>
                      <a:pt x="9545" y="7995"/>
                      <a:pt x="9514" y="7995"/>
                      <a:pt x="9484" y="8056"/>
                    </a:cubicBezTo>
                    <a:cubicBezTo>
                      <a:pt x="9484" y="8086"/>
                      <a:pt x="9484" y="8101"/>
                      <a:pt x="9480" y="8101"/>
                    </a:cubicBezTo>
                    <a:cubicBezTo>
                      <a:pt x="9476" y="8101"/>
                      <a:pt x="9469" y="8086"/>
                      <a:pt x="9453" y="8056"/>
                    </a:cubicBezTo>
                    <a:cubicBezTo>
                      <a:pt x="9437" y="8047"/>
                      <a:pt x="9423" y="8044"/>
                      <a:pt x="9411" y="8044"/>
                    </a:cubicBezTo>
                    <a:cubicBezTo>
                      <a:pt x="9379" y="8044"/>
                      <a:pt x="9362" y="8072"/>
                      <a:pt x="9362" y="8116"/>
                    </a:cubicBezTo>
                    <a:cubicBezTo>
                      <a:pt x="9362" y="8116"/>
                      <a:pt x="9362" y="8155"/>
                      <a:pt x="9331" y="8155"/>
                    </a:cubicBezTo>
                    <a:cubicBezTo>
                      <a:pt x="9323" y="8155"/>
                      <a:pt x="9314" y="8153"/>
                      <a:pt x="9302" y="8147"/>
                    </a:cubicBezTo>
                    <a:cubicBezTo>
                      <a:pt x="9210" y="8147"/>
                      <a:pt x="9028" y="8238"/>
                      <a:pt x="9089" y="8268"/>
                    </a:cubicBezTo>
                    <a:lnTo>
                      <a:pt x="9028" y="8329"/>
                    </a:lnTo>
                    <a:cubicBezTo>
                      <a:pt x="8937" y="8329"/>
                      <a:pt x="8906" y="8360"/>
                      <a:pt x="8906" y="8390"/>
                    </a:cubicBezTo>
                    <a:lnTo>
                      <a:pt x="8876" y="8451"/>
                    </a:lnTo>
                    <a:cubicBezTo>
                      <a:pt x="8876" y="8429"/>
                      <a:pt x="8846" y="8408"/>
                      <a:pt x="8817" y="8408"/>
                    </a:cubicBezTo>
                    <a:cubicBezTo>
                      <a:pt x="8805" y="8408"/>
                      <a:pt x="8794" y="8411"/>
                      <a:pt x="8785" y="8420"/>
                    </a:cubicBezTo>
                    <a:cubicBezTo>
                      <a:pt x="8754" y="8451"/>
                      <a:pt x="8754" y="8451"/>
                      <a:pt x="8785" y="8451"/>
                    </a:cubicBezTo>
                    <a:cubicBezTo>
                      <a:pt x="8815" y="8481"/>
                      <a:pt x="8785" y="8481"/>
                      <a:pt x="8754" y="8512"/>
                    </a:cubicBezTo>
                    <a:cubicBezTo>
                      <a:pt x="8745" y="8520"/>
                      <a:pt x="8734" y="8524"/>
                      <a:pt x="8722" y="8524"/>
                    </a:cubicBezTo>
                    <a:cubicBezTo>
                      <a:pt x="8694" y="8524"/>
                      <a:pt x="8663" y="8503"/>
                      <a:pt x="8663" y="8481"/>
                    </a:cubicBezTo>
                    <a:lnTo>
                      <a:pt x="8633" y="8512"/>
                    </a:lnTo>
                    <a:cubicBezTo>
                      <a:pt x="8651" y="8547"/>
                      <a:pt x="8648" y="8562"/>
                      <a:pt x="8636" y="8562"/>
                    </a:cubicBezTo>
                    <a:cubicBezTo>
                      <a:pt x="8628" y="8562"/>
                      <a:pt x="8615" y="8555"/>
                      <a:pt x="8602" y="8542"/>
                    </a:cubicBezTo>
                    <a:cubicBezTo>
                      <a:pt x="8572" y="8542"/>
                      <a:pt x="8542" y="8572"/>
                      <a:pt x="8511" y="8572"/>
                    </a:cubicBezTo>
                    <a:lnTo>
                      <a:pt x="8481" y="8542"/>
                    </a:lnTo>
                    <a:cubicBezTo>
                      <a:pt x="8420" y="8542"/>
                      <a:pt x="8450" y="8572"/>
                      <a:pt x="8481" y="8603"/>
                    </a:cubicBezTo>
                    <a:lnTo>
                      <a:pt x="8420" y="8633"/>
                    </a:lnTo>
                    <a:cubicBezTo>
                      <a:pt x="8390" y="8664"/>
                      <a:pt x="8359" y="8664"/>
                      <a:pt x="8390" y="8694"/>
                    </a:cubicBezTo>
                    <a:cubicBezTo>
                      <a:pt x="8420" y="8724"/>
                      <a:pt x="8420" y="8755"/>
                      <a:pt x="8390" y="8755"/>
                    </a:cubicBezTo>
                    <a:cubicBezTo>
                      <a:pt x="8405" y="8770"/>
                      <a:pt x="8397" y="8778"/>
                      <a:pt x="8390" y="8778"/>
                    </a:cubicBezTo>
                    <a:cubicBezTo>
                      <a:pt x="8382" y="8778"/>
                      <a:pt x="8374" y="8770"/>
                      <a:pt x="8390" y="8755"/>
                    </a:cubicBezTo>
                    <a:cubicBezTo>
                      <a:pt x="8390" y="8733"/>
                      <a:pt x="8374" y="8712"/>
                      <a:pt x="8355" y="8712"/>
                    </a:cubicBezTo>
                    <a:cubicBezTo>
                      <a:pt x="8347" y="8712"/>
                      <a:pt x="8338" y="8715"/>
                      <a:pt x="8329" y="8724"/>
                    </a:cubicBezTo>
                    <a:cubicBezTo>
                      <a:pt x="8319" y="8734"/>
                      <a:pt x="8312" y="8738"/>
                      <a:pt x="8307" y="8738"/>
                    </a:cubicBezTo>
                    <a:cubicBezTo>
                      <a:pt x="8298" y="8738"/>
                      <a:pt x="8298" y="8724"/>
                      <a:pt x="8298" y="8724"/>
                    </a:cubicBezTo>
                    <a:cubicBezTo>
                      <a:pt x="8298" y="8700"/>
                      <a:pt x="8290" y="8691"/>
                      <a:pt x="8277" y="8691"/>
                    </a:cubicBezTo>
                    <a:cubicBezTo>
                      <a:pt x="8243" y="8691"/>
                      <a:pt x="8177" y="8763"/>
                      <a:pt x="8177" y="8785"/>
                    </a:cubicBezTo>
                    <a:cubicBezTo>
                      <a:pt x="8159" y="8856"/>
                      <a:pt x="8141" y="8886"/>
                      <a:pt x="8123" y="8886"/>
                    </a:cubicBezTo>
                    <a:cubicBezTo>
                      <a:pt x="8111" y="8886"/>
                      <a:pt x="8098" y="8871"/>
                      <a:pt x="8086" y="8846"/>
                    </a:cubicBezTo>
                    <a:cubicBezTo>
                      <a:pt x="8074" y="8835"/>
                      <a:pt x="8065" y="8830"/>
                      <a:pt x="8058" y="8830"/>
                    </a:cubicBezTo>
                    <a:cubicBezTo>
                      <a:pt x="8025" y="8830"/>
                      <a:pt x="8025" y="8924"/>
                      <a:pt x="8025" y="8998"/>
                    </a:cubicBezTo>
                    <a:lnTo>
                      <a:pt x="8055" y="9089"/>
                    </a:lnTo>
                    <a:lnTo>
                      <a:pt x="8055" y="9089"/>
                    </a:lnTo>
                    <a:lnTo>
                      <a:pt x="7994" y="9028"/>
                    </a:lnTo>
                    <a:cubicBezTo>
                      <a:pt x="7949" y="8983"/>
                      <a:pt x="7926" y="8960"/>
                      <a:pt x="7907" y="8960"/>
                    </a:cubicBezTo>
                    <a:cubicBezTo>
                      <a:pt x="7888" y="8960"/>
                      <a:pt x="7873" y="8983"/>
                      <a:pt x="7843" y="9028"/>
                    </a:cubicBezTo>
                    <a:cubicBezTo>
                      <a:pt x="7823" y="9086"/>
                      <a:pt x="7816" y="9107"/>
                      <a:pt x="7806" y="9107"/>
                    </a:cubicBezTo>
                    <a:cubicBezTo>
                      <a:pt x="7800" y="9107"/>
                      <a:pt x="7793" y="9100"/>
                      <a:pt x="7782" y="9089"/>
                    </a:cubicBezTo>
                    <a:cubicBezTo>
                      <a:pt x="7782" y="9081"/>
                      <a:pt x="7780" y="9077"/>
                      <a:pt x="7775" y="9077"/>
                    </a:cubicBezTo>
                    <a:cubicBezTo>
                      <a:pt x="7761" y="9077"/>
                      <a:pt x="7727" y="9105"/>
                      <a:pt x="7660" y="9150"/>
                    </a:cubicBezTo>
                    <a:cubicBezTo>
                      <a:pt x="7569" y="9211"/>
                      <a:pt x="7539" y="9211"/>
                      <a:pt x="7539" y="9241"/>
                    </a:cubicBezTo>
                    <a:cubicBezTo>
                      <a:pt x="7539" y="9241"/>
                      <a:pt x="7508" y="9271"/>
                      <a:pt x="7478" y="9302"/>
                    </a:cubicBezTo>
                    <a:cubicBezTo>
                      <a:pt x="7463" y="9287"/>
                      <a:pt x="7450" y="9281"/>
                      <a:pt x="7440" y="9281"/>
                    </a:cubicBezTo>
                    <a:cubicBezTo>
                      <a:pt x="7408" y="9281"/>
                      <a:pt x="7401" y="9340"/>
                      <a:pt x="7447" y="9363"/>
                    </a:cubicBezTo>
                    <a:cubicBezTo>
                      <a:pt x="7447" y="9363"/>
                      <a:pt x="7417" y="9363"/>
                      <a:pt x="7387" y="9393"/>
                    </a:cubicBezTo>
                    <a:lnTo>
                      <a:pt x="7356" y="9363"/>
                    </a:lnTo>
                    <a:cubicBezTo>
                      <a:pt x="7356" y="9358"/>
                      <a:pt x="7354" y="9355"/>
                      <a:pt x="7351" y="9355"/>
                    </a:cubicBezTo>
                    <a:cubicBezTo>
                      <a:pt x="7331" y="9355"/>
                      <a:pt x="7255" y="9418"/>
                      <a:pt x="7052" y="9545"/>
                    </a:cubicBezTo>
                    <a:cubicBezTo>
                      <a:pt x="6779" y="9758"/>
                      <a:pt x="6748" y="9758"/>
                      <a:pt x="6809" y="9819"/>
                    </a:cubicBezTo>
                    <a:cubicBezTo>
                      <a:pt x="6809" y="9876"/>
                      <a:pt x="6797" y="9898"/>
                      <a:pt x="6780" y="9898"/>
                    </a:cubicBezTo>
                    <a:cubicBezTo>
                      <a:pt x="6771" y="9898"/>
                      <a:pt x="6759" y="9890"/>
                      <a:pt x="6748" y="9879"/>
                    </a:cubicBezTo>
                    <a:cubicBezTo>
                      <a:pt x="6727" y="9858"/>
                      <a:pt x="6705" y="9836"/>
                      <a:pt x="6695" y="9836"/>
                    </a:cubicBezTo>
                    <a:cubicBezTo>
                      <a:pt x="6690" y="9836"/>
                      <a:pt x="6687" y="9840"/>
                      <a:pt x="6687" y="9849"/>
                    </a:cubicBezTo>
                    <a:cubicBezTo>
                      <a:pt x="6687" y="9849"/>
                      <a:pt x="6627" y="9910"/>
                      <a:pt x="6596" y="9910"/>
                    </a:cubicBezTo>
                    <a:cubicBezTo>
                      <a:pt x="6475" y="9910"/>
                      <a:pt x="6444" y="9940"/>
                      <a:pt x="6475" y="9971"/>
                    </a:cubicBezTo>
                    <a:cubicBezTo>
                      <a:pt x="6505" y="10001"/>
                      <a:pt x="6513" y="10009"/>
                      <a:pt x="6505" y="10009"/>
                    </a:cubicBezTo>
                    <a:cubicBezTo>
                      <a:pt x="6498" y="10009"/>
                      <a:pt x="6475" y="10001"/>
                      <a:pt x="6444" y="10001"/>
                    </a:cubicBezTo>
                    <a:cubicBezTo>
                      <a:pt x="6384" y="10001"/>
                      <a:pt x="6353" y="10001"/>
                      <a:pt x="6353" y="10031"/>
                    </a:cubicBezTo>
                    <a:cubicBezTo>
                      <a:pt x="6353" y="10057"/>
                      <a:pt x="6226" y="10167"/>
                      <a:pt x="6166" y="10167"/>
                    </a:cubicBezTo>
                    <a:cubicBezTo>
                      <a:pt x="6154" y="10167"/>
                      <a:pt x="6145" y="10163"/>
                      <a:pt x="6140" y="10153"/>
                    </a:cubicBezTo>
                    <a:lnTo>
                      <a:pt x="6080" y="10183"/>
                    </a:lnTo>
                    <a:cubicBezTo>
                      <a:pt x="6110" y="10214"/>
                      <a:pt x="6049" y="10274"/>
                      <a:pt x="5988" y="10305"/>
                    </a:cubicBezTo>
                    <a:cubicBezTo>
                      <a:pt x="5958" y="10320"/>
                      <a:pt x="5928" y="10328"/>
                      <a:pt x="5905" y="10328"/>
                    </a:cubicBezTo>
                    <a:cubicBezTo>
                      <a:pt x="5882" y="10328"/>
                      <a:pt x="5867" y="10320"/>
                      <a:pt x="5867" y="10305"/>
                    </a:cubicBezTo>
                    <a:cubicBezTo>
                      <a:pt x="5879" y="10292"/>
                      <a:pt x="5876" y="10285"/>
                      <a:pt x="5866" y="10285"/>
                    </a:cubicBezTo>
                    <a:cubicBezTo>
                      <a:pt x="5852" y="10285"/>
                      <a:pt x="5824" y="10300"/>
                      <a:pt x="5806" y="10335"/>
                    </a:cubicBezTo>
                    <a:cubicBezTo>
                      <a:pt x="5776" y="10366"/>
                      <a:pt x="5745" y="10426"/>
                      <a:pt x="5715" y="10457"/>
                    </a:cubicBezTo>
                    <a:cubicBezTo>
                      <a:pt x="5745" y="10487"/>
                      <a:pt x="5715" y="10518"/>
                      <a:pt x="5684" y="10548"/>
                    </a:cubicBezTo>
                    <a:lnTo>
                      <a:pt x="5684" y="10518"/>
                    </a:lnTo>
                    <a:cubicBezTo>
                      <a:pt x="5654" y="10487"/>
                      <a:pt x="5654" y="10457"/>
                      <a:pt x="5654" y="10457"/>
                    </a:cubicBezTo>
                    <a:cubicBezTo>
                      <a:pt x="5624" y="10457"/>
                      <a:pt x="5593" y="10487"/>
                      <a:pt x="5593" y="10518"/>
                    </a:cubicBezTo>
                    <a:cubicBezTo>
                      <a:pt x="5563" y="10502"/>
                      <a:pt x="5540" y="10495"/>
                      <a:pt x="5517" y="10495"/>
                    </a:cubicBezTo>
                    <a:cubicBezTo>
                      <a:pt x="5494" y="10495"/>
                      <a:pt x="5472" y="10502"/>
                      <a:pt x="5441" y="10518"/>
                    </a:cubicBezTo>
                    <a:cubicBezTo>
                      <a:pt x="5380" y="10548"/>
                      <a:pt x="5289" y="10578"/>
                      <a:pt x="5289" y="10609"/>
                    </a:cubicBezTo>
                    <a:cubicBezTo>
                      <a:pt x="5271" y="10591"/>
                      <a:pt x="5241" y="10584"/>
                      <a:pt x="5205" y="10584"/>
                    </a:cubicBezTo>
                    <a:cubicBezTo>
                      <a:pt x="5119" y="10584"/>
                      <a:pt x="5007" y="10627"/>
                      <a:pt x="4985" y="10670"/>
                    </a:cubicBezTo>
                    <a:cubicBezTo>
                      <a:pt x="5007" y="10691"/>
                      <a:pt x="4983" y="10713"/>
                      <a:pt x="4956" y="10713"/>
                    </a:cubicBezTo>
                    <a:cubicBezTo>
                      <a:pt x="4945" y="10713"/>
                      <a:pt x="4933" y="10709"/>
                      <a:pt x="4925" y="10700"/>
                    </a:cubicBezTo>
                    <a:cubicBezTo>
                      <a:pt x="4909" y="10685"/>
                      <a:pt x="4902" y="10677"/>
                      <a:pt x="4894" y="10677"/>
                    </a:cubicBezTo>
                    <a:cubicBezTo>
                      <a:pt x="4887" y="10677"/>
                      <a:pt x="4879" y="10685"/>
                      <a:pt x="4864" y="10700"/>
                    </a:cubicBezTo>
                    <a:cubicBezTo>
                      <a:pt x="4851" y="10726"/>
                      <a:pt x="4833" y="10735"/>
                      <a:pt x="4813" y="10735"/>
                    </a:cubicBezTo>
                    <a:cubicBezTo>
                      <a:pt x="4787" y="10735"/>
                      <a:pt x="4760" y="10718"/>
                      <a:pt x="4742" y="10700"/>
                    </a:cubicBezTo>
                    <a:cubicBezTo>
                      <a:pt x="4707" y="10664"/>
                      <a:pt x="4681" y="10650"/>
                      <a:pt x="4661" y="10650"/>
                    </a:cubicBezTo>
                    <a:cubicBezTo>
                      <a:pt x="4646" y="10650"/>
                      <a:pt x="4633" y="10657"/>
                      <a:pt x="4621" y="10670"/>
                    </a:cubicBezTo>
                    <a:cubicBezTo>
                      <a:pt x="4560" y="10700"/>
                      <a:pt x="4469" y="10700"/>
                      <a:pt x="4438" y="10730"/>
                    </a:cubicBezTo>
                    <a:cubicBezTo>
                      <a:pt x="4377" y="10761"/>
                      <a:pt x="4317" y="10761"/>
                      <a:pt x="4377" y="10791"/>
                    </a:cubicBezTo>
                    <a:cubicBezTo>
                      <a:pt x="4377" y="10822"/>
                      <a:pt x="4347" y="10852"/>
                      <a:pt x="4347" y="10852"/>
                    </a:cubicBezTo>
                    <a:cubicBezTo>
                      <a:pt x="4317" y="10862"/>
                      <a:pt x="4296" y="10866"/>
                      <a:pt x="4284" y="10866"/>
                    </a:cubicBezTo>
                    <a:cubicBezTo>
                      <a:pt x="4259" y="10866"/>
                      <a:pt x="4266" y="10852"/>
                      <a:pt x="4286" y="10852"/>
                    </a:cubicBezTo>
                    <a:cubicBezTo>
                      <a:pt x="4377" y="10822"/>
                      <a:pt x="4347" y="10822"/>
                      <a:pt x="4286" y="10791"/>
                    </a:cubicBezTo>
                    <a:cubicBezTo>
                      <a:pt x="4256" y="10761"/>
                      <a:pt x="4195" y="10761"/>
                      <a:pt x="4165" y="10761"/>
                    </a:cubicBezTo>
                    <a:lnTo>
                      <a:pt x="4013" y="10761"/>
                    </a:lnTo>
                    <a:cubicBezTo>
                      <a:pt x="3941" y="10725"/>
                      <a:pt x="3902" y="10710"/>
                      <a:pt x="3881" y="10710"/>
                    </a:cubicBezTo>
                    <a:cubicBezTo>
                      <a:pt x="3866" y="10710"/>
                      <a:pt x="3861" y="10718"/>
                      <a:pt x="3861" y="10730"/>
                    </a:cubicBezTo>
                    <a:lnTo>
                      <a:pt x="3861" y="10761"/>
                    </a:lnTo>
                    <a:cubicBezTo>
                      <a:pt x="3839" y="10718"/>
                      <a:pt x="3635" y="10675"/>
                      <a:pt x="3496" y="10675"/>
                    </a:cubicBezTo>
                    <a:cubicBezTo>
                      <a:pt x="3439" y="10675"/>
                      <a:pt x="3392" y="10682"/>
                      <a:pt x="3374" y="10700"/>
                    </a:cubicBezTo>
                    <a:lnTo>
                      <a:pt x="3374" y="10670"/>
                    </a:lnTo>
                    <a:cubicBezTo>
                      <a:pt x="3405" y="10639"/>
                      <a:pt x="3344" y="10609"/>
                      <a:pt x="3283" y="10609"/>
                    </a:cubicBezTo>
                    <a:cubicBezTo>
                      <a:pt x="3253" y="10578"/>
                      <a:pt x="3101" y="10578"/>
                      <a:pt x="3010" y="10548"/>
                    </a:cubicBezTo>
                    <a:cubicBezTo>
                      <a:pt x="2898" y="10504"/>
                      <a:pt x="2820" y="10475"/>
                      <a:pt x="2774" y="10475"/>
                    </a:cubicBezTo>
                    <a:cubicBezTo>
                      <a:pt x="2757" y="10475"/>
                      <a:pt x="2744" y="10479"/>
                      <a:pt x="2736" y="10487"/>
                    </a:cubicBezTo>
                    <a:cubicBezTo>
                      <a:pt x="2706" y="10457"/>
                      <a:pt x="2706" y="10457"/>
                      <a:pt x="2736" y="10426"/>
                    </a:cubicBezTo>
                    <a:cubicBezTo>
                      <a:pt x="2766" y="10426"/>
                      <a:pt x="2736" y="10396"/>
                      <a:pt x="2706" y="10396"/>
                    </a:cubicBezTo>
                    <a:cubicBezTo>
                      <a:pt x="2697" y="10387"/>
                      <a:pt x="2688" y="10383"/>
                      <a:pt x="2680" y="10383"/>
                    </a:cubicBezTo>
                    <a:cubicBezTo>
                      <a:pt x="2660" y="10383"/>
                      <a:pt x="2645" y="10405"/>
                      <a:pt x="2645" y="10426"/>
                    </a:cubicBezTo>
                    <a:cubicBezTo>
                      <a:pt x="2632" y="10439"/>
                      <a:pt x="2620" y="10446"/>
                      <a:pt x="2607" y="10446"/>
                    </a:cubicBezTo>
                    <a:cubicBezTo>
                      <a:pt x="2589" y="10446"/>
                      <a:pt x="2571" y="10432"/>
                      <a:pt x="2554" y="10396"/>
                    </a:cubicBezTo>
                    <a:cubicBezTo>
                      <a:pt x="2493" y="10335"/>
                      <a:pt x="2371" y="10274"/>
                      <a:pt x="2280" y="10244"/>
                    </a:cubicBezTo>
                    <a:cubicBezTo>
                      <a:pt x="2250" y="10214"/>
                      <a:pt x="2219" y="10214"/>
                      <a:pt x="2250" y="10183"/>
                    </a:cubicBezTo>
                    <a:cubicBezTo>
                      <a:pt x="2219" y="10123"/>
                      <a:pt x="2189" y="10062"/>
                      <a:pt x="2098" y="10062"/>
                    </a:cubicBezTo>
                    <a:cubicBezTo>
                      <a:pt x="2067" y="10062"/>
                      <a:pt x="2067" y="10062"/>
                      <a:pt x="2067" y="10031"/>
                    </a:cubicBezTo>
                    <a:cubicBezTo>
                      <a:pt x="2067" y="9987"/>
                      <a:pt x="2084" y="9959"/>
                      <a:pt x="2057" y="9959"/>
                    </a:cubicBezTo>
                    <a:cubicBezTo>
                      <a:pt x="2047" y="9959"/>
                      <a:pt x="2031" y="9962"/>
                      <a:pt x="2007" y="9971"/>
                    </a:cubicBezTo>
                    <a:cubicBezTo>
                      <a:pt x="1946" y="9971"/>
                      <a:pt x="1855" y="9910"/>
                      <a:pt x="1824" y="9819"/>
                    </a:cubicBezTo>
                    <a:cubicBezTo>
                      <a:pt x="1794" y="9788"/>
                      <a:pt x="1763" y="9788"/>
                      <a:pt x="1733" y="9788"/>
                    </a:cubicBezTo>
                    <a:cubicBezTo>
                      <a:pt x="1733" y="9790"/>
                      <a:pt x="1733" y="9792"/>
                      <a:pt x="1733" y="9793"/>
                    </a:cubicBezTo>
                    <a:lnTo>
                      <a:pt x="1733" y="9793"/>
                    </a:lnTo>
                    <a:cubicBezTo>
                      <a:pt x="1732" y="9776"/>
                      <a:pt x="1730" y="9768"/>
                      <a:pt x="1721" y="9768"/>
                    </a:cubicBezTo>
                    <a:cubicBezTo>
                      <a:pt x="1712" y="9768"/>
                      <a:pt x="1697" y="9776"/>
                      <a:pt x="1672" y="9788"/>
                    </a:cubicBezTo>
                    <a:cubicBezTo>
                      <a:pt x="1663" y="9797"/>
                      <a:pt x="1654" y="9801"/>
                      <a:pt x="1647" y="9801"/>
                    </a:cubicBezTo>
                    <a:cubicBezTo>
                      <a:pt x="1629" y="9801"/>
                      <a:pt x="1620" y="9779"/>
                      <a:pt x="1642" y="9758"/>
                    </a:cubicBezTo>
                    <a:cubicBezTo>
                      <a:pt x="1642" y="9697"/>
                      <a:pt x="1611" y="9667"/>
                      <a:pt x="1611" y="9667"/>
                    </a:cubicBezTo>
                    <a:cubicBezTo>
                      <a:pt x="1581" y="9667"/>
                      <a:pt x="1429" y="9545"/>
                      <a:pt x="1307" y="9393"/>
                    </a:cubicBezTo>
                    <a:cubicBezTo>
                      <a:pt x="1144" y="9202"/>
                      <a:pt x="1078" y="9084"/>
                      <a:pt x="1044" y="9084"/>
                    </a:cubicBezTo>
                    <a:cubicBezTo>
                      <a:pt x="1040" y="9084"/>
                      <a:pt x="1037" y="9086"/>
                      <a:pt x="1034" y="9089"/>
                    </a:cubicBezTo>
                    <a:cubicBezTo>
                      <a:pt x="1003" y="9089"/>
                      <a:pt x="1003" y="9089"/>
                      <a:pt x="1003" y="9028"/>
                    </a:cubicBezTo>
                    <a:cubicBezTo>
                      <a:pt x="1003" y="8998"/>
                      <a:pt x="973" y="8967"/>
                      <a:pt x="973" y="8937"/>
                    </a:cubicBezTo>
                    <a:cubicBezTo>
                      <a:pt x="943" y="8876"/>
                      <a:pt x="943" y="8846"/>
                      <a:pt x="973" y="8846"/>
                    </a:cubicBezTo>
                    <a:cubicBezTo>
                      <a:pt x="912" y="8815"/>
                      <a:pt x="912" y="8815"/>
                      <a:pt x="912" y="8785"/>
                    </a:cubicBezTo>
                    <a:cubicBezTo>
                      <a:pt x="943" y="8785"/>
                      <a:pt x="912" y="8755"/>
                      <a:pt x="852" y="8724"/>
                    </a:cubicBezTo>
                    <a:cubicBezTo>
                      <a:pt x="791" y="8724"/>
                      <a:pt x="791" y="8724"/>
                      <a:pt x="852" y="8694"/>
                    </a:cubicBezTo>
                    <a:cubicBezTo>
                      <a:pt x="879" y="8694"/>
                      <a:pt x="858" y="8598"/>
                      <a:pt x="853" y="8598"/>
                    </a:cubicBezTo>
                    <a:lnTo>
                      <a:pt x="853" y="8598"/>
                    </a:lnTo>
                    <a:cubicBezTo>
                      <a:pt x="852" y="8598"/>
                      <a:pt x="852" y="8599"/>
                      <a:pt x="852" y="8603"/>
                    </a:cubicBezTo>
                    <a:cubicBezTo>
                      <a:pt x="846" y="8609"/>
                      <a:pt x="840" y="8611"/>
                      <a:pt x="834" y="8611"/>
                    </a:cubicBezTo>
                    <a:cubicBezTo>
                      <a:pt x="808" y="8611"/>
                      <a:pt x="779" y="8567"/>
                      <a:pt x="730" y="8542"/>
                    </a:cubicBezTo>
                    <a:cubicBezTo>
                      <a:pt x="730" y="8512"/>
                      <a:pt x="700" y="8481"/>
                      <a:pt x="730" y="8451"/>
                    </a:cubicBezTo>
                    <a:cubicBezTo>
                      <a:pt x="760" y="8420"/>
                      <a:pt x="639" y="8268"/>
                      <a:pt x="608" y="8238"/>
                    </a:cubicBezTo>
                    <a:cubicBezTo>
                      <a:pt x="578" y="8238"/>
                      <a:pt x="578" y="8208"/>
                      <a:pt x="608" y="8208"/>
                    </a:cubicBezTo>
                    <a:cubicBezTo>
                      <a:pt x="639" y="8177"/>
                      <a:pt x="639" y="8147"/>
                      <a:pt x="608" y="8116"/>
                    </a:cubicBezTo>
                    <a:cubicBezTo>
                      <a:pt x="578" y="8086"/>
                      <a:pt x="608" y="8086"/>
                      <a:pt x="639" y="8086"/>
                    </a:cubicBezTo>
                    <a:cubicBezTo>
                      <a:pt x="644" y="8092"/>
                      <a:pt x="649" y="8094"/>
                      <a:pt x="652" y="8094"/>
                    </a:cubicBezTo>
                    <a:cubicBezTo>
                      <a:pt x="668" y="8094"/>
                      <a:pt x="664" y="8044"/>
                      <a:pt x="639" y="7995"/>
                    </a:cubicBezTo>
                    <a:cubicBezTo>
                      <a:pt x="608" y="7964"/>
                      <a:pt x="578" y="7843"/>
                      <a:pt x="548" y="7721"/>
                    </a:cubicBezTo>
                    <a:cubicBezTo>
                      <a:pt x="517" y="7539"/>
                      <a:pt x="487" y="7508"/>
                      <a:pt x="396" y="7448"/>
                    </a:cubicBezTo>
                    <a:lnTo>
                      <a:pt x="335" y="7417"/>
                    </a:lnTo>
                    <a:lnTo>
                      <a:pt x="396" y="7417"/>
                    </a:lnTo>
                    <a:cubicBezTo>
                      <a:pt x="426" y="7417"/>
                      <a:pt x="487" y="7357"/>
                      <a:pt x="487" y="7357"/>
                    </a:cubicBezTo>
                    <a:cubicBezTo>
                      <a:pt x="487" y="7326"/>
                      <a:pt x="456" y="7326"/>
                      <a:pt x="426" y="7326"/>
                    </a:cubicBezTo>
                    <a:cubicBezTo>
                      <a:pt x="396" y="7326"/>
                      <a:pt x="396" y="7296"/>
                      <a:pt x="426" y="7235"/>
                    </a:cubicBezTo>
                    <a:cubicBezTo>
                      <a:pt x="456" y="7144"/>
                      <a:pt x="456" y="7113"/>
                      <a:pt x="396" y="7083"/>
                    </a:cubicBezTo>
                    <a:cubicBezTo>
                      <a:pt x="396" y="7022"/>
                      <a:pt x="396" y="6992"/>
                      <a:pt x="456" y="6961"/>
                    </a:cubicBezTo>
                    <a:cubicBezTo>
                      <a:pt x="456" y="6931"/>
                      <a:pt x="456" y="6931"/>
                      <a:pt x="396" y="6931"/>
                    </a:cubicBezTo>
                    <a:cubicBezTo>
                      <a:pt x="365" y="6931"/>
                      <a:pt x="365" y="6901"/>
                      <a:pt x="396" y="6840"/>
                    </a:cubicBezTo>
                    <a:cubicBezTo>
                      <a:pt x="487" y="6809"/>
                      <a:pt x="487" y="6718"/>
                      <a:pt x="456" y="6718"/>
                    </a:cubicBezTo>
                    <a:cubicBezTo>
                      <a:pt x="426" y="6718"/>
                      <a:pt x="426" y="6657"/>
                      <a:pt x="426" y="6627"/>
                    </a:cubicBezTo>
                    <a:cubicBezTo>
                      <a:pt x="426" y="6597"/>
                      <a:pt x="426" y="6566"/>
                      <a:pt x="396" y="6505"/>
                    </a:cubicBezTo>
                    <a:cubicBezTo>
                      <a:pt x="396" y="6475"/>
                      <a:pt x="426" y="6445"/>
                      <a:pt x="426" y="6445"/>
                    </a:cubicBezTo>
                    <a:cubicBezTo>
                      <a:pt x="426" y="6436"/>
                      <a:pt x="429" y="6432"/>
                      <a:pt x="432" y="6432"/>
                    </a:cubicBezTo>
                    <a:cubicBezTo>
                      <a:pt x="441" y="6432"/>
                      <a:pt x="456" y="6454"/>
                      <a:pt x="456" y="6475"/>
                    </a:cubicBezTo>
                    <a:lnTo>
                      <a:pt x="487" y="6445"/>
                    </a:lnTo>
                    <a:cubicBezTo>
                      <a:pt x="487" y="6384"/>
                      <a:pt x="487" y="6353"/>
                      <a:pt x="487" y="6293"/>
                    </a:cubicBezTo>
                    <a:cubicBezTo>
                      <a:pt x="426" y="6262"/>
                      <a:pt x="426" y="6262"/>
                      <a:pt x="487" y="6262"/>
                    </a:cubicBezTo>
                    <a:cubicBezTo>
                      <a:pt x="517" y="6262"/>
                      <a:pt x="548" y="6232"/>
                      <a:pt x="517" y="6201"/>
                    </a:cubicBezTo>
                    <a:cubicBezTo>
                      <a:pt x="473" y="6157"/>
                      <a:pt x="493" y="6129"/>
                      <a:pt x="519" y="6129"/>
                    </a:cubicBezTo>
                    <a:cubicBezTo>
                      <a:pt x="529" y="6129"/>
                      <a:pt x="539" y="6133"/>
                      <a:pt x="548" y="6141"/>
                    </a:cubicBezTo>
                    <a:cubicBezTo>
                      <a:pt x="566" y="6150"/>
                      <a:pt x="579" y="6157"/>
                      <a:pt x="587" y="6157"/>
                    </a:cubicBezTo>
                    <a:cubicBezTo>
                      <a:pt x="605" y="6157"/>
                      <a:pt x="599" y="6124"/>
                      <a:pt x="578" y="6019"/>
                    </a:cubicBezTo>
                    <a:cubicBezTo>
                      <a:pt x="608" y="5958"/>
                      <a:pt x="608" y="5806"/>
                      <a:pt x="639" y="5685"/>
                    </a:cubicBezTo>
                    <a:cubicBezTo>
                      <a:pt x="700" y="5563"/>
                      <a:pt x="730" y="5502"/>
                      <a:pt x="760" y="5472"/>
                    </a:cubicBezTo>
                    <a:cubicBezTo>
                      <a:pt x="781" y="5482"/>
                      <a:pt x="797" y="5485"/>
                      <a:pt x="809" y="5485"/>
                    </a:cubicBezTo>
                    <a:cubicBezTo>
                      <a:pt x="831" y="5485"/>
                      <a:pt x="831" y="5472"/>
                      <a:pt x="791" y="5472"/>
                    </a:cubicBezTo>
                    <a:cubicBezTo>
                      <a:pt x="730" y="5472"/>
                      <a:pt x="730" y="5411"/>
                      <a:pt x="791" y="5320"/>
                    </a:cubicBezTo>
                    <a:cubicBezTo>
                      <a:pt x="882" y="5229"/>
                      <a:pt x="882" y="5168"/>
                      <a:pt x="882" y="5107"/>
                    </a:cubicBezTo>
                    <a:lnTo>
                      <a:pt x="882" y="5107"/>
                    </a:lnTo>
                    <a:cubicBezTo>
                      <a:pt x="852" y="5138"/>
                      <a:pt x="821" y="5168"/>
                      <a:pt x="821" y="5168"/>
                    </a:cubicBezTo>
                    <a:cubicBezTo>
                      <a:pt x="760" y="5138"/>
                      <a:pt x="791" y="5107"/>
                      <a:pt x="852" y="5046"/>
                    </a:cubicBezTo>
                    <a:cubicBezTo>
                      <a:pt x="860" y="5038"/>
                      <a:pt x="869" y="5034"/>
                      <a:pt x="878" y="5034"/>
                    </a:cubicBezTo>
                    <a:cubicBezTo>
                      <a:pt x="900" y="5034"/>
                      <a:pt x="921" y="5055"/>
                      <a:pt x="943" y="5077"/>
                    </a:cubicBezTo>
                    <a:cubicBezTo>
                      <a:pt x="973" y="5077"/>
                      <a:pt x="1003" y="5077"/>
                      <a:pt x="1034" y="5046"/>
                    </a:cubicBezTo>
                    <a:cubicBezTo>
                      <a:pt x="1064" y="5016"/>
                      <a:pt x="1064" y="4986"/>
                      <a:pt x="1034" y="4986"/>
                    </a:cubicBezTo>
                    <a:cubicBezTo>
                      <a:pt x="1003" y="4955"/>
                      <a:pt x="1003" y="4955"/>
                      <a:pt x="1034" y="4925"/>
                    </a:cubicBezTo>
                    <a:cubicBezTo>
                      <a:pt x="1034" y="4894"/>
                      <a:pt x="1064" y="4864"/>
                      <a:pt x="1064" y="4834"/>
                    </a:cubicBezTo>
                    <a:cubicBezTo>
                      <a:pt x="1034" y="4803"/>
                      <a:pt x="1034" y="4773"/>
                      <a:pt x="1064" y="4742"/>
                    </a:cubicBezTo>
                    <a:cubicBezTo>
                      <a:pt x="1125" y="4742"/>
                      <a:pt x="1155" y="4682"/>
                      <a:pt x="1155" y="4682"/>
                    </a:cubicBezTo>
                    <a:lnTo>
                      <a:pt x="1186" y="4682"/>
                    </a:lnTo>
                    <a:cubicBezTo>
                      <a:pt x="1216" y="4712"/>
                      <a:pt x="1247" y="4712"/>
                      <a:pt x="1247" y="4712"/>
                    </a:cubicBezTo>
                    <a:cubicBezTo>
                      <a:pt x="1277" y="4682"/>
                      <a:pt x="1247" y="4651"/>
                      <a:pt x="1247" y="4651"/>
                    </a:cubicBezTo>
                    <a:cubicBezTo>
                      <a:pt x="1247" y="4651"/>
                      <a:pt x="1368" y="4469"/>
                      <a:pt x="1551" y="4287"/>
                    </a:cubicBezTo>
                    <a:cubicBezTo>
                      <a:pt x="1703" y="4135"/>
                      <a:pt x="1885" y="3983"/>
                      <a:pt x="1946" y="3952"/>
                    </a:cubicBezTo>
                    <a:cubicBezTo>
                      <a:pt x="2007" y="3922"/>
                      <a:pt x="2098" y="3861"/>
                      <a:pt x="2067" y="3861"/>
                    </a:cubicBezTo>
                    <a:cubicBezTo>
                      <a:pt x="2037" y="3831"/>
                      <a:pt x="2189" y="3709"/>
                      <a:pt x="2371" y="3587"/>
                    </a:cubicBezTo>
                    <a:cubicBezTo>
                      <a:pt x="2554" y="3435"/>
                      <a:pt x="2706" y="3314"/>
                      <a:pt x="2675" y="3314"/>
                    </a:cubicBezTo>
                    <a:cubicBezTo>
                      <a:pt x="2675" y="3314"/>
                      <a:pt x="2706" y="3284"/>
                      <a:pt x="2766" y="3223"/>
                    </a:cubicBezTo>
                    <a:cubicBezTo>
                      <a:pt x="2827" y="3192"/>
                      <a:pt x="2888" y="3132"/>
                      <a:pt x="2918" y="3101"/>
                    </a:cubicBezTo>
                    <a:cubicBezTo>
                      <a:pt x="2918" y="3066"/>
                      <a:pt x="2929" y="3051"/>
                      <a:pt x="2937" y="3051"/>
                    </a:cubicBezTo>
                    <a:cubicBezTo>
                      <a:pt x="2944" y="3051"/>
                      <a:pt x="2949" y="3058"/>
                      <a:pt x="2949" y="3071"/>
                    </a:cubicBezTo>
                    <a:cubicBezTo>
                      <a:pt x="2949" y="3092"/>
                      <a:pt x="2964" y="3114"/>
                      <a:pt x="2984" y="3114"/>
                    </a:cubicBezTo>
                    <a:cubicBezTo>
                      <a:pt x="2992" y="3114"/>
                      <a:pt x="3001" y="3110"/>
                      <a:pt x="3010" y="3101"/>
                    </a:cubicBezTo>
                    <a:cubicBezTo>
                      <a:pt x="3070" y="3071"/>
                      <a:pt x="3040" y="3040"/>
                      <a:pt x="3010" y="3010"/>
                    </a:cubicBezTo>
                    <a:cubicBezTo>
                      <a:pt x="3010" y="2980"/>
                      <a:pt x="3040" y="2980"/>
                      <a:pt x="3040" y="2980"/>
                    </a:cubicBezTo>
                    <a:cubicBezTo>
                      <a:pt x="3055" y="2964"/>
                      <a:pt x="3063" y="2957"/>
                      <a:pt x="3067" y="2957"/>
                    </a:cubicBezTo>
                    <a:cubicBezTo>
                      <a:pt x="3070" y="2957"/>
                      <a:pt x="3070" y="2964"/>
                      <a:pt x="3070" y="2980"/>
                    </a:cubicBezTo>
                    <a:cubicBezTo>
                      <a:pt x="3101" y="3010"/>
                      <a:pt x="3131" y="3040"/>
                      <a:pt x="3131" y="3040"/>
                    </a:cubicBezTo>
                    <a:lnTo>
                      <a:pt x="3162" y="3010"/>
                    </a:lnTo>
                    <a:cubicBezTo>
                      <a:pt x="3131" y="2980"/>
                      <a:pt x="3162" y="2949"/>
                      <a:pt x="3162" y="2949"/>
                    </a:cubicBezTo>
                    <a:cubicBezTo>
                      <a:pt x="3192" y="2949"/>
                      <a:pt x="3192" y="2949"/>
                      <a:pt x="3222" y="2980"/>
                    </a:cubicBezTo>
                    <a:cubicBezTo>
                      <a:pt x="3250" y="3007"/>
                      <a:pt x="3271" y="3022"/>
                      <a:pt x="3283" y="3022"/>
                    </a:cubicBezTo>
                    <a:cubicBezTo>
                      <a:pt x="3298" y="3022"/>
                      <a:pt x="3300" y="2999"/>
                      <a:pt x="3283" y="2949"/>
                    </a:cubicBezTo>
                    <a:lnTo>
                      <a:pt x="3344" y="2888"/>
                    </a:lnTo>
                    <a:cubicBezTo>
                      <a:pt x="3352" y="2893"/>
                      <a:pt x="3359" y="2894"/>
                      <a:pt x="3366" y="2894"/>
                    </a:cubicBezTo>
                    <a:cubicBezTo>
                      <a:pt x="3405" y="2894"/>
                      <a:pt x="3409" y="2819"/>
                      <a:pt x="3435" y="2767"/>
                    </a:cubicBezTo>
                    <a:cubicBezTo>
                      <a:pt x="3457" y="2778"/>
                      <a:pt x="3476" y="2785"/>
                      <a:pt x="3490" y="2785"/>
                    </a:cubicBezTo>
                    <a:cubicBezTo>
                      <a:pt x="3514" y="2785"/>
                      <a:pt x="3526" y="2764"/>
                      <a:pt x="3526" y="2706"/>
                    </a:cubicBezTo>
                    <a:cubicBezTo>
                      <a:pt x="3505" y="2684"/>
                      <a:pt x="3514" y="2663"/>
                      <a:pt x="3542" y="2663"/>
                    </a:cubicBezTo>
                    <a:cubicBezTo>
                      <a:pt x="3554" y="2663"/>
                      <a:pt x="3569" y="2667"/>
                      <a:pt x="3587" y="2676"/>
                    </a:cubicBezTo>
                    <a:cubicBezTo>
                      <a:pt x="3618" y="2676"/>
                      <a:pt x="3648" y="2645"/>
                      <a:pt x="3709" y="2615"/>
                    </a:cubicBezTo>
                    <a:cubicBezTo>
                      <a:pt x="3739" y="2554"/>
                      <a:pt x="3952" y="2432"/>
                      <a:pt x="4195" y="2250"/>
                    </a:cubicBezTo>
                    <a:cubicBezTo>
                      <a:pt x="4469" y="2068"/>
                      <a:pt x="4651" y="1976"/>
                      <a:pt x="4621" y="1946"/>
                    </a:cubicBezTo>
                    <a:cubicBezTo>
                      <a:pt x="4651" y="1916"/>
                      <a:pt x="4651" y="1916"/>
                      <a:pt x="4712" y="1916"/>
                    </a:cubicBezTo>
                    <a:cubicBezTo>
                      <a:pt x="4712" y="1924"/>
                      <a:pt x="4714" y="1928"/>
                      <a:pt x="4717" y="1928"/>
                    </a:cubicBezTo>
                    <a:cubicBezTo>
                      <a:pt x="4726" y="1928"/>
                      <a:pt x="4742" y="1899"/>
                      <a:pt x="4742" y="1855"/>
                    </a:cubicBezTo>
                    <a:cubicBezTo>
                      <a:pt x="4761" y="1817"/>
                      <a:pt x="4757" y="1791"/>
                      <a:pt x="4758" y="1791"/>
                    </a:cubicBezTo>
                    <a:lnTo>
                      <a:pt x="4758" y="1791"/>
                    </a:lnTo>
                    <a:cubicBezTo>
                      <a:pt x="4758" y="1791"/>
                      <a:pt x="4761" y="1801"/>
                      <a:pt x="4773" y="1825"/>
                    </a:cubicBezTo>
                    <a:cubicBezTo>
                      <a:pt x="4780" y="1832"/>
                      <a:pt x="4790" y="1836"/>
                      <a:pt x="4802" y="1836"/>
                    </a:cubicBezTo>
                    <a:cubicBezTo>
                      <a:pt x="4837" y="1836"/>
                      <a:pt x="4894" y="1802"/>
                      <a:pt x="4985" y="1733"/>
                    </a:cubicBezTo>
                    <a:cubicBezTo>
                      <a:pt x="5077" y="1703"/>
                      <a:pt x="5198" y="1612"/>
                      <a:pt x="5198" y="1581"/>
                    </a:cubicBezTo>
                    <a:cubicBezTo>
                      <a:pt x="5216" y="1546"/>
                      <a:pt x="5223" y="1531"/>
                      <a:pt x="5226" y="1531"/>
                    </a:cubicBezTo>
                    <a:cubicBezTo>
                      <a:pt x="5228" y="1531"/>
                      <a:pt x="5228" y="1538"/>
                      <a:pt x="5228" y="1551"/>
                    </a:cubicBezTo>
                    <a:cubicBezTo>
                      <a:pt x="5228" y="1581"/>
                      <a:pt x="5245" y="1595"/>
                      <a:pt x="5270" y="1595"/>
                    </a:cubicBezTo>
                    <a:cubicBezTo>
                      <a:pt x="5320" y="1595"/>
                      <a:pt x="5401" y="1541"/>
                      <a:pt x="5441" y="1460"/>
                    </a:cubicBezTo>
                    <a:cubicBezTo>
                      <a:pt x="5462" y="1460"/>
                      <a:pt x="5482" y="1446"/>
                      <a:pt x="5502" y="1446"/>
                    </a:cubicBezTo>
                    <a:cubicBezTo>
                      <a:pt x="5512" y="1446"/>
                      <a:pt x="5522" y="1450"/>
                      <a:pt x="5532" y="1460"/>
                    </a:cubicBezTo>
                    <a:cubicBezTo>
                      <a:pt x="5563" y="1429"/>
                      <a:pt x="5593" y="1429"/>
                      <a:pt x="5684" y="1338"/>
                    </a:cubicBezTo>
                    <a:cubicBezTo>
                      <a:pt x="5715" y="1308"/>
                      <a:pt x="5836" y="1247"/>
                      <a:pt x="5897" y="1217"/>
                    </a:cubicBezTo>
                    <a:cubicBezTo>
                      <a:pt x="5958" y="1186"/>
                      <a:pt x="5988" y="1125"/>
                      <a:pt x="5988" y="1125"/>
                    </a:cubicBezTo>
                    <a:cubicBezTo>
                      <a:pt x="6001" y="1112"/>
                      <a:pt x="6020" y="1105"/>
                      <a:pt x="6032" y="1101"/>
                    </a:cubicBezTo>
                    <a:lnTo>
                      <a:pt x="6032" y="1101"/>
                    </a:lnTo>
                    <a:cubicBezTo>
                      <a:pt x="6034" y="1101"/>
                      <a:pt x="6035" y="1101"/>
                      <a:pt x="6037" y="1101"/>
                    </a:cubicBezTo>
                    <a:cubicBezTo>
                      <a:pt x="6091" y="1101"/>
                      <a:pt x="6233" y="1018"/>
                      <a:pt x="6444" y="913"/>
                    </a:cubicBezTo>
                    <a:cubicBezTo>
                      <a:pt x="6629" y="807"/>
                      <a:pt x="6814" y="724"/>
                      <a:pt x="6879" y="724"/>
                    </a:cubicBezTo>
                    <a:cubicBezTo>
                      <a:pt x="6889" y="724"/>
                      <a:pt x="6896" y="726"/>
                      <a:pt x="6900" y="730"/>
                    </a:cubicBezTo>
                    <a:cubicBezTo>
                      <a:pt x="6900" y="730"/>
                      <a:pt x="6931" y="700"/>
                      <a:pt x="6961" y="639"/>
                    </a:cubicBezTo>
                    <a:cubicBezTo>
                      <a:pt x="6961" y="595"/>
                      <a:pt x="6977" y="566"/>
                      <a:pt x="6998" y="566"/>
                    </a:cubicBezTo>
                    <a:cubicBezTo>
                      <a:pt x="7006" y="566"/>
                      <a:pt x="7014" y="570"/>
                      <a:pt x="7022" y="578"/>
                    </a:cubicBezTo>
                    <a:cubicBezTo>
                      <a:pt x="7033" y="584"/>
                      <a:pt x="7047" y="586"/>
                      <a:pt x="7063" y="586"/>
                    </a:cubicBezTo>
                    <a:cubicBezTo>
                      <a:pt x="7133" y="586"/>
                      <a:pt x="7235" y="537"/>
                      <a:pt x="7235" y="487"/>
                    </a:cubicBezTo>
                    <a:lnTo>
                      <a:pt x="7235" y="518"/>
                    </a:lnTo>
                    <a:cubicBezTo>
                      <a:pt x="7245" y="523"/>
                      <a:pt x="7257" y="525"/>
                      <a:pt x="7269" y="525"/>
                    </a:cubicBezTo>
                    <a:cubicBezTo>
                      <a:pt x="7325" y="525"/>
                      <a:pt x="7387" y="471"/>
                      <a:pt x="7387" y="396"/>
                    </a:cubicBezTo>
                    <a:cubicBezTo>
                      <a:pt x="7417" y="411"/>
                      <a:pt x="7440" y="419"/>
                      <a:pt x="7459" y="419"/>
                    </a:cubicBezTo>
                    <a:cubicBezTo>
                      <a:pt x="7478" y="419"/>
                      <a:pt x="7493" y="411"/>
                      <a:pt x="7508" y="396"/>
                    </a:cubicBezTo>
                    <a:cubicBezTo>
                      <a:pt x="7521" y="383"/>
                      <a:pt x="7528" y="376"/>
                      <a:pt x="7535" y="376"/>
                    </a:cubicBezTo>
                    <a:cubicBezTo>
                      <a:pt x="7544" y="376"/>
                      <a:pt x="7551" y="391"/>
                      <a:pt x="7569" y="426"/>
                    </a:cubicBezTo>
                    <a:cubicBezTo>
                      <a:pt x="7599" y="457"/>
                      <a:pt x="7599" y="487"/>
                      <a:pt x="7630" y="487"/>
                    </a:cubicBezTo>
                    <a:cubicBezTo>
                      <a:pt x="7660" y="457"/>
                      <a:pt x="7660" y="426"/>
                      <a:pt x="7630" y="396"/>
                    </a:cubicBezTo>
                    <a:cubicBezTo>
                      <a:pt x="7630" y="396"/>
                      <a:pt x="7660" y="396"/>
                      <a:pt x="7691" y="366"/>
                    </a:cubicBezTo>
                    <a:cubicBezTo>
                      <a:pt x="7691" y="366"/>
                      <a:pt x="7721" y="366"/>
                      <a:pt x="7721" y="335"/>
                    </a:cubicBezTo>
                    <a:cubicBezTo>
                      <a:pt x="7691" y="305"/>
                      <a:pt x="7751" y="274"/>
                      <a:pt x="7782" y="274"/>
                    </a:cubicBezTo>
                    <a:cubicBezTo>
                      <a:pt x="7782" y="280"/>
                      <a:pt x="7783" y="283"/>
                      <a:pt x="7784" y="283"/>
                    </a:cubicBezTo>
                    <a:cubicBezTo>
                      <a:pt x="7790" y="283"/>
                      <a:pt x="7800" y="244"/>
                      <a:pt x="7751" y="244"/>
                    </a:cubicBezTo>
                    <a:cubicBezTo>
                      <a:pt x="7751" y="214"/>
                      <a:pt x="7721" y="183"/>
                      <a:pt x="7751" y="153"/>
                    </a:cubicBezTo>
                    <a:cubicBezTo>
                      <a:pt x="7751" y="153"/>
                      <a:pt x="7751" y="122"/>
                      <a:pt x="7721" y="92"/>
                    </a:cubicBezTo>
                    <a:cubicBezTo>
                      <a:pt x="7721" y="31"/>
                      <a:pt x="7691" y="1"/>
                      <a:pt x="75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1"/>
              <p:cNvSpPr/>
              <p:nvPr/>
            </p:nvSpPr>
            <p:spPr>
              <a:xfrm>
                <a:off x="6260500" y="2447125"/>
                <a:ext cx="2110250" cy="1812350"/>
              </a:xfrm>
              <a:custGeom>
                <a:rect b="b" l="l" r="r" t="t"/>
                <a:pathLst>
                  <a:path extrusionOk="0" h="72494" w="84410">
                    <a:moveTo>
                      <a:pt x="70435" y="3006"/>
                    </a:moveTo>
                    <a:cubicBezTo>
                      <a:pt x="70433" y="3006"/>
                      <a:pt x="70430" y="3007"/>
                      <a:pt x="70428" y="3010"/>
                    </a:cubicBezTo>
                    <a:lnTo>
                      <a:pt x="70458" y="3192"/>
                    </a:lnTo>
                    <a:cubicBezTo>
                      <a:pt x="70519" y="3374"/>
                      <a:pt x="70549" y="3374"/>
                      <a:pt x="70580" y="3374"/>
                    </a:cubicBezTo>
                    <a:lnTo>
                      <a:pt x="70519" y="3162"/>
                    </a:lnTo>
                    <a:cubicBezTo>
                      <a:pt x="70519" y="3162"/>
                      <a:pt x="70467" y="3006"/>
                      <a:pt x="70435" y="3006"/>
                    </a:cubicBezTo>
                    <a:close/>
                    <a:moveTo>
                      <a:pt x="71042" y="3280"/>
                    </a:moveTo>
                    <a:cubicBezTo>
                      <a:pt x="71074" y="3280"/>
                      <a:pt x="71129" y="3477"/>
                      <a:pt x="71157" y="3648"/>
                    </a:cubicBezTo>
                    <a:cubicBezTo>
                      <a:pt x="71218" y="3830"/>
                      <a:pt x="71218" y="3830"/>
                      <a:pt x="71188" y="3830"/>
                    </a:cubicBezTo>
                    <a:cubicBezTo>
                      <a:pt x="71188" y="3830"/>
                      <a:pt x="71096" y="3648"/>
                      <a:pt x="71066" y="3465"/>
                    </a:cubicBezTo>
                    <a:lnTo>
                      <a:pt x="71036" y="3283"/>
                    </a:lnTo>
                    <a:cubicBezTo>
                      <a:pt x="71038" y="3281"/>
                      <a:pt x="71040" y="3280"/>
                      <a:pt x="71042" y="3280"/>
                    </a:cubicBezTo>
                    <a:close/>
                    <a:moveTo>
                      <a:pt x="71559" y="5413"/>
                    </a:moveTo>
                    <a:cubicBezTo>
                      <a:pt x="71568" y="5413"/>
                      <a:pt x="71590" y="5501"/>
                      <a:pt x="71644" y="5715"/>
                    </a:cubicBezTo>
                    <a:cubicBezTo>
                      <a:pt x="71704" y="5897"/>
                      <a:pt x="71735" y="6079"/>
                      <a:pt x="71704" y="6110"/>
                    </a:cubicBezTo>
                    <a:lnTo>
                      <a:pt x="71644" y="5897"/>
                    </a:lnTo>
                    <a:cubicBezTo>
                      <a:pt x="71682" y="5897"/>
                      <a:pt x="71660" y="5824"/>
                      <a:pt x="71638" y="5824"/>
                    </a:cubicBezTo>
                    <a:cubicBezTo>
                      <a:pt x="71626" y="5824"/>
                      <a:pt x="71613" y="5849"/>
                      <a:pt x="71613" y="5928"/>
                    </a:cubicBezTo>
                    <a:lnTo>
                      <a:pt x="71552" y="5928"/>
                    </a:lnTo>
                    <a:cubicBezTo>
                      <a:pt x="71522" y="5745"/>
                      <a:pt x="71492" y="5532"/>
                      <a:pt x="71552" y="5532"/>
                    </a:cubicBezTo>
                    <a:cubicBezTo>
                      <a:pt x="71552" y="5457"/>
                      <a:pt x="71552" y="5413"/>
                      <a:pt x="71559" y="5413"/>
                    </a:cubicBezTo>
                    <a:close/>
                    <a:moveTo>
                      <a:pt x="71917" y="6049"/>
                    </a:moveTo>
                    <a:lnTo>
                      <a:pt x="71917" y="6262"/>
                    </a:lnTo>
                    <a:lnTo>
                      <a:pt x="71947" y="6444"/>
                    </a:lnTo>
                    <a:cubicBezTo>
                      <a:pt x="72008" y="6444"/>
                      <a:pt x="72008" y="6444"/>
                      <a:pt x="71947" y="6262"/>
                    </a:cubicBezTo>
                    <a:lnTo>
                      <a:pt x="71917" y="6049"/>
                    </a:lnTo>
                    <a:close/>
                    <a:moveTo>
                      <a:pt x="73893" y="16080"/>
                    </a:moveTo>
                    <a:lnTo>
                      <a:pt x="73893" y="16080"/>
                    </a:lnTo>
                    <a:cubicBezTo>
                      <a:pt x="73954" y="16080"/>
                      <a:pt x="74075" y="16444"/>
                      <a:pt x="74106" y="16627"/>
                    </a:cubicBezTo>
                    <a:cubicBezTo>
                      <a:pt x="74119" y="16719"/>
                      <a:pt x="74121" y="16771"/>
                      <a:pt x="74108" y="16771"/>
                    </a:cubicBezTo>
                    <a:cubicBezTo>
                      <a:pt x="74093" y="16771"/>
                      <a:pt x="74053" y="16682"/>
                      <a:pt x="73984" y="16475"/>
                    </a:cubicBezTo>
                    <a:cubicBezTo>
                      <a:pt x="73954" y="16292"/>
                      <a:pt x="73893" y="16080"/>
                      <a:pt x="73893" y="16080"/>
                    </a:cubicBezTo>
                    <a:close/>
                    <a:moveTo>
                      <a:pt x="74143" y="17231"/>
                    </a:moveTo>
                    <a:cubicBezTo>
                      <a:pt x="74141" y="17231"/>
                      <a:pt x="74138" y="17232"/>
                      <a:pt x="74136" y="17235"/>
                    </a:cubicBezTo>
                    <a:cubicBezTo>
                      <a:pt x="74106" y="17235"/>
                      <a:pt x="74136" y="17417"/>
                      <a:pt x="74227" y="17782"/>
                    </a:cubicBezTo>
                    <a:cubicBezTo>
                      <a:pt x="74288" y="17995"/>
                      <a:pt x="74349" y="18177"/>
                      <a:pt x="74349" y="18177"/>
                    </a:cubicBezTo>
                    <a:cubicBezTo>
                      <a:pt x="74410" y="18147"/>
                      <a:pt x="74349" y="17964"/>
                      <a:pt x="74318" y="17782"/>
                    </a:cubicBezTo>
                    <a:cubicBezTo>
                      <a:pt x="74262" y="17415"/>
                      <a:pt x="74179" y="17231"/>
                      <a:pt x="74143" y="17231"/>
                    </a:cubicBezTo>
                    <a:close/>
                    <a:moveTo>
                      <a:pt x="76264" y="25259"/>
                    </a:moveTo>
                    <a:cubicBezTo>
                      <a:pt x="76294" y="25259"/>
                      <a:pt x="76355" y="25441"/>
                      <a:pt x="76385" y="25624"/>
                    </a:cubicBezTo>
                    <a:lnTo>
                      <a:pt x="76355" y="25654"/>
                    </a:lnTo>
                    <a:lnTo>
                      <a:pt x="76264" y="25472"/>
                    </a:lnTo>
                    <a:lnTo>
                      <a:pt x="76264" y="25259"/>
                    </a:lnTo>
                    <a:close/>
                    <a:moveTo>
                      <a:pt x="76233" y="25867"/>
                    </a:moveTo>
                    <a:cubicBezTo>
                      <a:pt x="76233" y="25867"/>
                      <a:pt x="76325" y="26049"/>
                      <a:pt x="76385" y="26232"/>
                    </a:cubicBezTo>
                    <a:cubicBezTo>
                      <a:pt x="76568" y="26596"/>
                      <a:pt x="76568" y="26596"/>
                      <a:pt x="76507" y="26596"/>
                    </a:cubicBezTo>
                    <a:cubicBezTo>
                      <a:pt x="76476" y="26596"/>
                      <a:pt x="76446" y="26596"/>
                      <a:pt x="76324" y="26232"/>
                    </a:cubicBezTo>
                    <a:cubicBezTo>
                      <a:pt x="76264" y="26049"/>
                      <a:pt x="76233" y="25867"/>
                      <a:pt x="76233" y="25867"/>
                    </a:cubicBezTo>
                    <a:close/>
                    <a:moveTo>
                      <a:pt x="77417" y="30270"/>
                    </a:moveTo>
                    <a:cubicBezTo>
                      <a:pt x="77434" y="30270"/>
                      <a:pt x="77488" y="30394"/>
                      <a:pt x="77571" y="30518"/>
                    </a:cubicBezTo>
                    <a:cubicBezTo>
                      <a:pt x="77645" y="30739"/>
                      <a:pt x="77674" y="30826"/>
                      <a:pt x="77658" y="30826"/>
                    </a:cubicBezTo>
                    <a:cubicBezTo>
                      <a:pt x="77647" y="30826"/>
                      <a:pt x="77618" y="30790"/>
                      <a:pt x="77571" y="30730"/>
                    </a:cubicBezTo>
                    <a:cubicBezTo>
                      <a:pt x="77510" y="30518"/>
                      <a:pt x="77419" y="30366"/>
                      <a:pt x="77419" y="30366"/>
                    </a:cubicBezTo>
                    <a:cubicBezTo>
                      <a:pt x="77409" y="30297"/>
                      <a:pt x="77409" y="30270"/>
                      <a:pt x="77417" y="30270"/>
                    </a:cubicBezTo>
                    <a:close/>
                    <a:moveTo>
                      <a:pt x="77700" y="31882"/>
                    </a:moveTo>
                    <a:cubicBezTo>
                      <a:pt x="77732" y="31882"/>
                      <a:pt x="77783" y="32037"/>
                      <a:pt x="77783" y="32037"/>
                    </a:cubicBezTo>
                    <a:lnTo>
                      <a:pt x="77844" y="32250"/>
                    </a:lnTo>
                    <a:cubicBezTo>
                      <a:pt x="77814" y="32250"/>
                      <a:pt x="77753" y="32250"/>
                      <a:pt x="77723" y="32068"/>
                    </a:cubicBezTo>
                    <a:lnTo>
                      <a:pt x="77692" y="31885"/>
                    </a:lnTo>
                    <a:cubicBezTo>
                      <a:pt x="77695" y="31883"/>
                      <a:pt x="77697" y="31882"/>
                      <a:pt x="77700" y="31882"/>
                    </a:cubicBezTo>
                    <a:close/>
                    <a:moveTo>
                      <a:pt x="78635" y="34439"/>
                    </a:moveTo>
                    <a:lnTo>
                      <a:pt x="78635" y="34439"/>
                    </a:lnTo>
                    <a:cubicBezTo>
                      <a:pt x="78604" y="34469"/>
                      <a:pt x="78574" y="34469"/>
                      <a:pt x="78574" y="34469"/>
                    </a:cubicBezTo>
                    <a:lnTo>
                      <a:pt x="78604" y="34469"/>
                    </a:lnTo>
                    <a:lnTo>
                      <a:pt x="78635" y="34439"/>
                    </a:lnTo>
                    <a:close/>
                    <a:moveTo>
                      <a:pt x="78480" y="35605"/>
                    </a:moveTo>
                    <a:lnTo>
                      <a:pt x="78480" y="35605"/>
                    </a:lnTo>
                    <a:cubicBezTo>
                      <a:pt x="78495" y="35605"/>
                      <a:pt x="78580" y="35872"/>
                      <a:pt x="78604" y="36019"/>
                    </a:cubicBezTo>
                    <a:lnTo>
                      <a:pt x="78574" y="36019"/>
                    </a:lnTo>
                    <a:cubicBezTo>
                      <a:pt x="78543" y="35837"/>
                      <a:pt x="78452" y="35654"/>
                      <a:pt x="78483" y="35654"/>
                    </a:cubicBezTo>
                    <a:cubicBezTo>
                      <a:pt x="78477" y="35620"/>
                      <a:pt x="78477" y="35605"/>
                      <a:pt x="78480" y="35605"/>
                    </a:cubicBezTo>
                    <a:close/>
                    <a:moveTo>
                      <a:pt x="78999" y="37113"/>
                    </a:moveTo>
                    <a:cubicBezTo>
                      <a:pt x="79060" y="37113"/>
                      <a:pt x="79090" y="37113"/>
                      <a:pt x="79121" y="37296"/>
                    </a:cubicBezTo>
                    <a:cubicBezTo>
                      <a:pt x="79187" y="37429"/>
                      <a:pt x="79205" y="37578"/>
                      <a:pt x="79163" y="37578"/>
                    </a:cubicBezTo>
                    <a:cubicBezTo>
                      <a:pt x="79147" y="37578"/>
                      <a:pt x="79123" y="37558"/>
                      <a:pt x="79090" y="37509"/>
                    </a:cubicBezTo>
                    <a:cubicBezTo>
                      <a:pt x="79060" y="37326"/>
                      <a:pt x="79060" y="37326"/>
                      <a:pt x="78999" y="37113"/>
                    </a:cubicBezTo>
                    <a:close/>
                    <a:moveTo>
                      <a:pt x="79486" y="38816"/>
                    </a:moveTo>
                    <a:lnTo>
                      <a:pt x="79516" y="38998"/>
                    </a:lnTo>
                    <a:cubicBezTo>
                      <a:pt x="79577" y="39180"/>
                      <a:pt x="79577" y="39180"/>
                      <a:pt x="79546" y="39180"/>
                    </a:cubicBezTo>
                    <a:lnTo>
                      <a:pt x="79486" y="38998"/>
                    </a:lnTo>
                    <a:lnTo>
                      <a:pt x="79486" y="38816"/>
                    </a:lnTo>
                    <a:close/>
                    <a:moveTo>
                      <a:pt x="80063" y="40852"/>
                    </a:moveTo>
                    <a:cubicBezTo>
                      <a:pt x="80033" y="40852"/>
                      <a:pt x="80033" y="41065"/>
                      <a:pt x="80033" y="41065"/>
                    </a:cubicBezTo>
                    <a:cubicBezTo>
                      <a:pt x="80094" y="41247"/>
                      <a:pt x="80124" y="41247"/>
                      <a:pt x="80124" y="41247"/>
                    </a:cubicBezTo>
                    <a:cubicBezTo>
                      <a:pt x="80124" y="41247"/>
                      <a:pt x="80154" y="41247"/>
                      <a:pt x="80094" y="41034"/>
                    </a:cubicBezTo>
                    <a:lnTo>
                      <a:pt x="80063" y="40852"/>
                    </a:lnTo>
                    <a:close/>
                    <a:moveTo>
                      <a:pt x="80100" y="42034"/>
                    </a:moveTo>
                    <a:cubicBezTo>
                      <a:pt x="80128" y="42034"/>
                      <a:pt x="80154" y="42220"/>
                      <a:pt x="80154" y="42220"/>
                    </a:cubicBezTo>
                    <a:cubicBezTo>
                      <a:pt x="80215" y="42402"/>
                      <a:pt x="80246" y="42585"/>
                      <a:pt x="80215" y="42585"/>
                    </a:cubicBezTo>
                    <a:cubicBezTo>
                      <a:pt x="80215" y="42585"/>
                      <a:pt x="80214" y="42586"/>
                      <a:pt x="80211" y="42586"/>
                    </a:cubicBezTo>
                    <a:cubicBezTo>
                      <a:pt x="80202" y="42586"/>
                      <a:pt x="80178" y="42568"/>
                      <a:pt x="80154" y="42402"/>
                    </a:cubicBezTo>
                    <a:cubicBezTo>
                      <a:pt x="80094" y="42220"/>
                      <a:pt x="80094" y="42037"/>
                      <a:pt x="80094" y="42037"/>
                    </a:cubicBezTo>
                    <a:cubicBezTo>
                      <a:pt x="80096" y="42035"/>
                      <a:pt x="80098" y="42034"/>
                      <a:pt x="80100" y="42034"/>
                    </a:cubicBezTo>
                    <a:close/>
                    <a:moveTo>
                      <a:pt x="81048" y="44076"/>
                    </a:moveTo>
                    <a:cubicBezTo>
                      <a:pt x="81046" y="44076"/>
                      <a:pt x="81054" y="44120"/>
                      <a:pt x="81066" y="44196"/>
                    </a:cubicBezTo>
                    <a:cubicBezTo>
                      <a:pt x="81097" y="44408"/>
                      <a:pt x="81157" y="44591"/>
                      <a:pt x="81157" y="44591"/>
                    </a:cubicBezTo>
                    <a:cubicBezTo>
                      <a:pt x="81188" y="44591"/>
                      <a:pt x="81188" y="44591"/>
                      <a:pt x="81127" y="44378"/>
                    </a:cubicBezTo>
                    <a:cubicBezTo>
                      <a:pt x="81074" y="44164"/>
                      <a:pt x="81051" y="44076"/>
                      <a:pt x="81048" y="44076"/>
                    </a:cubicBezTo>
                    <a:close/>
                    <a:moveTo>
                      <a:pt x="79972" y="44591"/>
                    </a:moveTo>
                    <a:lnTo>
                      <a:pt x="79972" y="44591"/>
                    </a:lnTo>
                    <a:cubicBezTo>
                      <a:pt x="79942" y="44621"/>
                      <a:pt x="79972" y="44803"/>
                      <a:pt x="80094" y="44955"/>
                    </a:cubicBezTo>
                    <a:cubicBezTo>
                      <a:pt x="80124" y="44955"/>
                      <a:pt x="80124" y="44955"/>
                      <a:pt x="80063" y="44773"/>
                    </a:cubicBezTo>
                    <a:cubicBezTo>
                      <a:pt x="80063" y="44773"/>
                      <a:pt x="80002" y="44591"/>
                      <a:pt x="79972" y="44591"/>
                    </a:cubicBezTo>
                    <a:close/>
                    <a:moveTo>
                      <a:pt x="80927" y="45474"/>
                    </a:moveTo>
                    <a:cubicBezTo>
                      <a:pt x="80930" y="45474"/>
                      <a:pt x="80952" y="45562"/>
                      <a:pt x="81005" y="45776"/>
                    </a:cubicBezTo>
                    <a:cubicBezTo>
                      <a:pt x="81066" y="45989"/>
                      <a:pt x="81005" y="45989"/>
                      <a:pt x="81005" y="45989"/>
                    </a:cubicBezTo>
                    <a:cubicBezTo>
                      <a:pt x="80975" y="45989"/>
                      <a:pt x="80975" y="45776"/>
                      <a:pt x="80945" y="45594"/>
                    </a:cubicBezTo>
                    <a:cubicBezTo>
                      <a:pt x="80932" y="45518"/>
                      <a:pt x="80925" y="45474"/>
                      <a:pt x="80927" y="45474"/>
                    </a:cubicBezTo>
                    <a:close/>
                    <a:moveTo>
                      <a:pt x="81765" y="48785"/>
                    </a:moveTo>
                    <a:cubicBezTo>
                      <a:pt x="81826" y="48785"/>
                      <a:pt x="81857" y="48968"/>
                      <a:pt x="81826" y="49180"/>
                    </a:cubicBezTo>
                    <a:cubicBezTo>
                      <a:pt x="81796" y="49180"/>
                      <a:pt x="81796" y="49180"/>
                      <a:pt x="81765" y="48998"/>
                    </a:cubicBezTo>
                    <a:cubicBezTo>
                      <a:pt x="81765" y="48968"/>
                      <a:pt x="81735" y="48785"/>
                      <a:pt x="81765" y="48785"/>
                    </a:cubicBezTo>
                    <a:close/>
                    <a:moveTo>
                      <a:pt x="81948" y="50335"/>
                    </a:moveTo>
                    <a:lnTo>
                      <a:pt x="81948" y="50335"/>
                    </a:lnTo>
                    <a:cubicBezTo>
                      <a:pt x="81968" y="50335"/>
                      <a:pt x="81975" y="50430"/>
                      <a:pt x="81968" y="50430"/>
                    </a:cubicBezTo>
                    <a:cubicBezTo>
                      <a:pt x="81965" y="50430"/>
                      <a:pt x="81958" y="50406"/>
                      <a:pt x="81948" y="50335"/>
                    </a:cubicBezTo>
                    <a:close/>
                    <a:moveTo>
                      <a:pt x="82069" y="50092"/>
                    </a:moveTo>
                    <a:lnTo>
                      <a:pt x="82130" y="50275"/>
                    </a:lnTo>
                    <a:lnTo>
                      <a:pt x="82191" y="50487"/>
                    </a:lnTo>
                    <a:cubicBezTo>
                      <a:pt x="82130" y="50487"/>
                      <a:pt x="82100" y="50487"/>
                      <a:pt x="82069" y="50305"/>
                    </a:cubicBezTo>
                    <a:lnTo>
                      <a:pt x="82069" y="50092"/>
                    </a:lnTo>
                    <a:close/>
                    <a:moveTo>
                      <a:pt x="82252" y="51278"/>
                    </a:moveTo>
                    <a:cubicBezTo>
                      <a:pt x="82272" y="51278"/>
                      <a:pt x="82292" y="51359"/>
                      <a:pt x="82285" y="51359"/>
                    </a:cubicBezTo>
                    <a:cubicBezTo>
                      <a:pt x="82282" y="51359"/>
                      <a:pt x="82272" y="51338"/>
                      <a:pt x="82252" y="51278"/>
                    </a:cubicBezTo>
                    <a:close/>
                    <a:moveTo>
                      <a:pt x="4048" y="62048"/>
                    </a:moveTo>
                    <a:cubicBezTo>
                      <a:pt x="4068" y="62048"/>
                      <a:pt x="4009" y="62133"/>
                      <a:pt x="3861" y="62281"/>
                    </a:cubicBezTo>
                    <a:cubicBezTo>
                      <a:pt x="3803" y="62397"/>
                      <a:pt x="3782" y="62439"/>
                      <a:pt x="3759" y="62439"/>
                    </a:cubicBezTo>
                    <a:cubicBezTo>
                      <a:pt x="3746" y="62439"/>
                      <a:pt x="3731" y="62425"/>
                      <a:pt x="3709" y="62402"/>
                    </a:cubicBezTo>
                    <a:cubicBezTo>
                      <a:pt x="3709" y="62372"/>
                      <a:pt x="3679" y="62372"/>
                      <a:pt x="3831" y="62251"/>
                    </a:cubicBezTo>
                    <a:cubicBezTo>
                      <a:pt x="3957" y="62110"/>
                      <a:pt x="4031" y="62048"/>
                      <a:pt x="4048" y="62048"/>
                    </a:cubicBezTo>
                    <a:close/>
                    <a:moveTo>
                      <a:pt x="83893" y="62463"/>
                    </a:moveTo>
                    <a:cubicBezTo>
                      <a:pt x="83893" y="62554"/>
                      <a:pt x="83893" y="62615"/>
                      <a:pt x="83863" y="62676"/>
                    </a:cubicBezTo>
                    <a:lnTo>
                      <a:pt x="83832" y="62858"/>
                    </a:lnTo>
                    <a:cubicBezTo>
                      <a:pt x="83802" y="62858"/>
                      <a:pt x="83771" y="62858"/>
                      <a:pt x="83802" y="62676"/>
                    </a:cubicBezTo>
                    <a:cubicBezTo>
                      <a:pt x="83832" y="62585"/>
                      <a:pt x="83863" y="62524"/>
                      <a:pt x="83893" y="62463"/>
                    </a:cubicBezTo>
                    <a:close/>
                    <a:moveTo>
                      <a:pt x="27448" y="63618"/>
                    </a:moveTo>
                    <a:lnTo>
                      <a:pt x="27387" y="63679"/>
                    </a:lnTo>
                    <a:cubicBezTo>
                      <a:pt x="27408" y="63683"/>
                      <a:pt x="27428" y="63687"/>
                      <a:pt x="27448" y="63691"/>
                    </a:cubicBezTo>
                    <a:lnTo>
                      <a:pt x="27448" y="63691"/>
                    </a:lnTo>
                    <a:lnTo>
                      <a:pt x="27448" y="63618"/>
                    </a:lnTo>
                    <a:close/>
                    <a:moveTo>
                      <a:pt x="24513" y="63818"/>
                    </a:moveTo>
                    <a:cubicBezTo>
                      <a:pt x="24540" y="63818"/>
                      <a:pt x="24561" y="63821"/>
                      <a:pt x="24561" y="63831"/>
                    </a:cubicBezTo>
                    <a:lnTo>
                      <a:pt x="24561" y="63861"/>
                    </a:lnTo>
                    <a:cubicBezTo>
                      <a:pt x="24427" y="63906"/>
                      <a:pt x="24277" y="63934"/>
                      <a:pt x="24207" y="63934"/>
                    </a:cubicBezTo>
                    <a:cubicBezTo>
                      <a:pt x="24181" y="63934"/>
                      <a:pt x="24165" y="63930"/>
                      <a:pt x="24165" y="63922"/>
                    </a:cubicBezTo>
                    <a:cubicBezTo>
                      <a:pt x="24165" y="63922"/>
                      <a:pt x="24165" y="63892"/>
                      <a:pt x="24378" y="63831"/>
                    </a:cubicBezTo>
                    <a:cubicBezTo>
                      <a:pt x="24378" y="63831"/>
                      <a:pt x="24459" y="63818"/>
                      <a:pt x="24513" y="63818"/>
                    </a:cubicBezTo>
                    <a:close/>
                    <a:moveTo>
                      <a:pt x="31866" y="64588"/>
                    </a:moveTo>
                    <a:cubicBezTo>
                      <a:pt x="31882" y="64593"/>
                      <a:pt x="31899" y="64597"/>
                      <a:pt x="31916" y="64602"/>
                    </a:cubicBezTo>
                    <a:lnTo>
                      <a:pt x="31916" y="64602"/>
                    </a:lnTo>
                    <a:cubicBezTo>
                      <a:pt x="31898" y="64595"/>
                      <a:pt x="31886" y="64591"/>
                      <a:pt x="31886" y="64591"/>
                    </a:cubicBezTo>
                    <a:cubicBezTo>
                      <a:pt x="31879" y="64590"/>
                      <a:pt x="31873" y="64589"/>
                      <a:pt x="31866" y="64588"/>
                    </a:cubicBezTo>
                    <a:close/>
                    <a:moveTo>
                      <a:pt x="33925" y="64977"/>
                    </a:moveTo>
                    <a:cubicBezTo>
                      <a:pt x="33925" y="64978"/>
                      <a:pt x="33926" y="64980"/>
                      <a:pt x="33927" y="64982"/>
                    </a:cubicBezTo>
                    <a:lnTo>
                      <a:pt x="33927" y="64982"/>
                    </a:lnTo>
                    <a:lnTo>
                      <a:pt x="33953" y="64986"/>
                    </a:lnTo>
                    <a:lnTo>
                      <a:pt x="33925" y="64977"/>
                    </a:lnTo>
                    <a:close/>
                    <a:moveTo>
                      <a:pt x="34166" y="65033"/>
                    </a:moveTo>
                    <a:cubicBezTo>
                      <a:pt x="34125" y="65033"/>
                      <a:pt x="34166" y="65047"/>
                      <a:pt x="34287" y="65047"/>
                    </a:cubicBezTo>
                    <a:cubicBezTo>
                      <a:pt x="34226" y="65037"/>
                      <a:pt x="34186" y="65033"/>
                      <a:pt x="34166" y="65033"/>
                    </a:cubicBezTo>
                    <a:close/>
                    <a:moveTo>
                      <a:pt x="18196" y="64887"/>
                    </a:moveTo>
                    <a:cubicBezTo>
                      <a:pt x="18298" y="64887"/>
                      <a:pt x="18267" y="64946"/>
                      <a:pt x="17965" y="65047"/>
                    </a:cubicBezTo>
                    <a:cubicBezTo>
                      <a:pt x="17874" y="65062"/>
                      <a:pt x="17828" y="65070"/>
                      <a:pt x="17801" y="65070"/>
                    </a:cubicBezTo>
                    <a:cubicBezTo>
                      <a:pt x="17775" y="65070"/>
                      <a:pt x="17767" y="65062"/>
                      <a:pt x="17752" y="65047"/>
                    </a:cubicBezTo>
                    <a:cubicBezTo>
                      <a:pt x="17752" y="65017"/>
                      <a:pt x="17934" y="64956"/>
                      <a:pt x="18117" y="64895"/>
                    </a:cubicBezTo>
                    <a:cubicBezTo>
                      <a:pt x="18148" y="64890"/>
                      <a:pt x="18175" y="64887"/>
                      <a:pt x="18196" y="64887"/>
                    </a:cubicBezTo>
                    <a:close/>
                    <a:moveTo>
                      <a:pt x="36151" y="65287"/>
                    </a:moveTo>
                    <a:cubicBezTo>
                      <a:pt x="36148" y="65287"/>
                      <a:pt x="36155" y="65292"/>
                      <a:pt x="36184" y="65303"/>
                    </a:cubicBezTo>
                    <a:lnTo>
                      <a:pt x="36184" y="65303"/>
                    </a:lnTo>
                    <a:cubicBezTo>
                      <a:pt x="36171" y="65293"/>
                      <a:pt x="36155" y="65287"/>
                      <a:pt x="36151" y="65287"/>
                    </a:cubicBezTo>
                    <a:close/>
                    <a:moveTo>
                      <a:pt x="36184" y="65303"/>
                    </a:moveTo>
                    <a:cubicBezTo>
                      <a:pt x="36197" y="65313"/>
                      <a:pt x="36208" y="65327"/>
                      <a:pt x="36205" y="65343"/>
                    </a:cubicBezTo>
                    <a:lnTo>
                      <a:pt x="36205" y="65343"/>
                    </a:lnTo>
                    <a:cubicBezTo>
                      <a:pt x="36219" y="65338"/>
                      <a:pt x="36228" y="65330"/>
                      <a:pt x="36233" y="65320"/>
                    </a:cubicBezTo>
                    <a:cubicBezTo>
                      <a:pt x="36212" y="65314"/>
                      <a:pt x="36196" y="65308"/>
                      <a:pt x="36184" y="65303"/>
                    </a:cubicBezTo>
                    <a:close/>
                    <a:moveTo>
                      <a:pt x="35473" y="65260"/>
                    </a:moveTo>
                    <a:lnTo>
                      <a:pt x="35685" y="65290"/>
                    </a:lnTo>
                    <a:lnTo>
                      <a:pt x="35868" y="65351"/>
                    </a:lnTo>
                    <a:lnTo>
                      <a:pt x="35655" y="65320"/>
                    </a:lnTo>
                    <a:cubicBezTo>
                      <a:pt x="35473" y="65290"/>
                      <a:pt x="35473" y="65290"/>
                      <a:pt x="35473" y="65260"/>
                    </a:cubicBezTo>
                    <a:close/>
                    <a:moveTo>
                      <a:pt x="36845" y="65511"/>
                    </a:moveTo>
                    <a:cubicBezTo>
                      <a:pt x="36971" y="65538"/>
                      <a:pt x="37116" y="65569"/>
                      <a:pt x="37282" y="65603"/>
                    </a:cubicBezTo>
                    <a:lnTo>
                      <a:pt x="37282" y="65603"/>
                    </a:lnTo>
                    <a:cubicBezTo>
                      <a:pt x="37236" y="65590"/>
                      <a:pt x="37143" y="65568"/>
                      <a:pt x="36992" y="65533"/>
                    </a:cubicBezTo>
                    <a:cubicBezTo>
                      <a:pt x="36915" y="65520"/>
                      <a:pt x="36870" y="65513"/>
                      <a:pt x="36845" y="65511"/>
                    </a:cubicBezTo>
                    <a:close/>
                    <a:moveTo>
                      <a:pt x="38344" y="66007"/>
                    </a:moveTo>
                    <a:cubicBezTo>
                      <a:pt x="38375" y="66007"/>
                      <a:pt x="38420" y="66011"/>
                      <a:pt x="38482" y="66020"/>
                    </a:cubicBezTo>
                    <a:lnTo>
                      <a:pt x="38664" y="66111"/>
                    </a:lnTo>
                    <a:lnTo>
                      <a:pt x="38451" y="66111"/>
                    </a:lnTo>
                    <a:lnTo>
                      <a:pt x="38269" y="66050"/>
                    </a:lnTo>
                    <a:cubicBezTo>
                      <a:pt x="38269" y="66028"/>
                      <a:pt x="38269" y="66007"/>
                      <a:pt x="38344" y="66007"/>
                    </a:cubicBezTo>
                    <a:close/>
                    <a:moveTo>
                      <a:pt x="40625" y="66432"/>
                    </a:moveTo>
                    <a:cubicBezTo>
                      <a:pt x="40657" y="66432"/>
                      <a:pt x="40701" y="66435"/>
                      <a:pt x="40762" y="66445"/>
                    </a:cubicBezTo>
                    <a:lnTo>
                      <a:pt x="40944" y="66506"/>
                    </a:lnTo>
                    <a:cubicBezTo>
                      <a:pt x="40944" y="66516"/>
                      <a:pt x="40920" y="66519"/>
                      <a:pt x="40889" y="66519"/>
                    </a:cubicBezTo>
                    <a:cubicBezTo>
                      <a:pt x="40826" y="66519"/>
                      <a:pt x="40731" y="66506"/>
                      <a:pt x="40731" y="66506"/>
                    </a:cubicBezTo>
                    <a:cubicBezTo>
                      <a:pt x="40549" y="66475"/>
                      <a:pt x="40549" y="66475"/>
                      <a:pt x="40549" y="66445"/>
                    </a:cubicBezTo>
                    <a:cubicBezTo>
                      <a:pt x="40549" y="66445"/>
                      <a:pt x="40562" y="66432"/>
                      <a:pt x="40625" y="66432"/>
                    </a:cubicBezTo>
                    <a:close/>
                    <a:moveTo>
                      <a:pt x="82102" y="66877"/>
                    </a:moveTo>
                    <a:cubicBezTo>
                      <a:pt x="82135" y="66877"/>
                      <a:pt x="82108" y="66992"/>
                      <a:pt x="82130" y="66992"/>
                    </a:cubicBezTo>
                    <a:cubicBezTo>
                      <a:pt x="82044" y="67122"/>
                      <a:pt x="82019" y="67159"/>
                      <a:pt x="82001" y="67159"/>
                    </a:cubicBezTo>
                    <a:cubicBezTo>
                      <a:pt x="81993" y="67159"/>
                      <a:pt x="81987" y="67153"/>
                      <a:pt x="81978" y="67144"/>
                    </a:cubicBezTo>
                    <a:cubicBezTo>
                      <a:pt x="81948" y="67114"/>
                      <a:pt x="82039" y="66931"/>
                      <a:pt x="82039" y="66931"/>
                    </a:cubicBezTo>
                    <a:cubicBezTo>
                      <a:pt x="82071" y="66891"/>
                      <a:pt x="82090" y="66877"/>
                      <a:pt x="82102" y="66877"/>
                    </a:cubicBezTo>
                    <a:close/>
                    <a:moveTo>
                      <a:pt x="56699" y="69326"/>
                    </a:moveTo>
                    <a:cubicBezTo>
                      <a:pt x="56771" y="69339"/>
                      <a:pt x="56848" y="69353"/>
                      <a:pt x="56929" y="69369"/>
                    </a:cubicBezTo>
                    <a:lnTo>
                      <a:pt x="56929" y="69369"/>
                    </a:lnTo>
                    <a:cubicBezTo>
                      <a:pt x="56931" y="69367"/>
                      <a:pt x="56932" y="69365"/>
                      <a:pt x="56932" y="69363"/>
                    </a:cubicBezTo>
                    <a:lnTo>
                      <a:pt x="56750" y="69333"/>
                    </a:lnTo>
                    <a:cubicBezTo>
                      <a:pt x="56731" y="69330"/>
                      <a:pt x="56714" y="69328"/>
                      <a:pt x="56699" y="69326"/>
                    </a:cubicBezTo>
                    <a:close/>
                    <a:moveTo>
                      <a:pt x="80185" y="69485"/>
                    </a:moveTo>
                    <a:lnTo>
                      <a:pt x="80185" y="69485"/>
                    </a:lnTo>
                    <a:cubicBezTo>
                      <a:pt x="80185" y="69515"/>
                      <a:pt x="80063" y="69667"/>
                      <a:pt x="80063" y="69667"/>
                    </a:cubicBezTo>
                    <a:lnTo>
                      <a:pt x="79911" y="69789"/>
                    </a:lnTo>
                    <a:cubicBezTo>
                      <a:pt x="79881" y="69758"/>
                      <a:pt x="79881" y="69758"/>
                      <a:pt x="80033" y="69606"/>
                    </a:cubicBezTo>
                    <a:lnTo>
                      <a:pt x="80185" y="69485"/>
                    </a:lnTo>
                    <a:close/>
                    <a:moveTo>
                      <a:pt x="64158" y="70755"/>
                    </a:moveTo>
                    <a:cubicBezTo>
                      <a:pt x="64217" y="70777"/>
                      <a:pt x="64367" y="70800"/>
                      <a:pt x="64501" y="70822"/>
                    </a:cubicBezTo>
                    <a:cubicBezTo>
                      <a:pt x="64531" y="70824"/>
                      <a:pt x="64564" y="70827"/>
                      <a:pt x="64598" y="70831"/>
                    </a:cubicBezTo>
                    <a:lnTo>
                      <a:pt x="64598" y="70831"/>
                    </a:lnTo>
                    <a:cubicBezTo>
                      <a:pt x="64436" y="70800"/>
                      <a:pt x="64226" y="70756"/>
                      <a:pt x="64158" y="70755"/>
                    </a:cubicBezTo>
                    <a:close/>
                    <a:moveTo>
                      <a:pt x="77996" y="70822"/>
                    </a:moveTo>
                    <a:lnTo>
                      <a:pt x="77814" y="70944"/>
                    </a:lnTo>
                    <a:cubicBezTo>
                      <a:pt x="77662" y="71035"/>
                      <a:pt x="77662" y="71035"/>
                      <a:pt x="77662" y="71035"/>
                    </a:cubicBezTo>
                    <a:cubicBezTo>
                      <a:pt x="77631" y="71004"/>
                      <a:pt x="77631" y="70974"/>
                      <a:pt x="77783" y="70883"/>
                    </a:cubicBezTo>
                    <a:lnTo>
                      <a:pt x="77996" y="70822"/>
                    </a:lnTo>
                    <a:close/>
                    <a:moveTo>
                      <a:pt x="70211" y="0"/>
                    </a:moveTo>
                    <a:lnTo>
                      <a:pt x="70211" y="0"/>
                    </a:lnTo>
                    <a:cubicBezTo>
                      <a:pt x="70200" y="0"/>
                      <a:pt x="70215" y="92"/>
                      <a:pt x="70276" y="274"/>
                    </a:cubicBezTo>
                    <a:lnTo>
                      <a:pt x="70276" y="456"/>
                    </a:lnTo>
                    <a:cubicBezTo>
                      <a:pt x="70185" y="487"/>
                      <a:pt x="70276" y="851"/>
                      <a:pt x="70367" y="851"/>
                    </a:cubicBezTo>
                    <a:cubicBezTo>
                      <a:pt x="70392" y="843"/>
                      <a:pt x="70410" y="837"/>
                      <a:pt x="70423" y="837"/>
                    </a:cubicBezTo>
                    <a:cubicBezTo>
                      <a:pt x="70458" y="837"/>
                      <a:pt x="70458" y="879"/>
                      <a:pt x="70458" y="1034"/>
                    </a:cubicBezTo>
                    <a:cubicBezTo>
                      <a:pt x="70367" y="1034"/>
                      <a:pt x="70428" y="1216"/>
                      <a:pt x="70458" y="1429"/>
                    </a:cubicBezTo>
                    <a:cubicBezTo>
                      <a:pt x="70519" y="1611"/>
                      <a:pt x="70519" y="1611"/>
                      <a:pt x="70489" y="1611"/>
                    </a:cubicBezTo>
                    <a:cubicBezTo>
                      <a:pt x="70458" y="1611"/>
                      <a:pt x="70458" y="1824"/>
                      <a:pt x="70489" y="2006"/>
                    </a:cubicBezTo>
                    <a:cubicBezTo>
                      <a:pt x="70549" y="2189"/>
                      <a:pt x="70549" y="2189"/>
                      <a:pt x="70580" y="2189"/>
                    </a:cubicBezTo>
                    <a:cubicBezTo>
                      <a:pt x="70580" y="2146"/>
                      <a:pt x="70583" y="2128"/>
                      <a:pt x="70589" y="2128"/>
                    </a:cubicBezTo>
                    <a:cubicBezTo>
                      <a:pt x="70612" y="2128"/>
                      <a:pt x="70665" y="2408"/>
                      <a:pt x="70640" y="2554"/>
                    </a:cubicBezTo>
                    <a:cubicBezTo>
                      <a:pt x="70640" y="2708"/>
                      <a:pt x="70640" y="2750"/>
                      <a:pt x="70664" y="2750"/>
                    </a:cubicBezTo>
                    <a:cubicBezTo>
                      <a:pt x="70673" y="2750"/>
                      <a:pt x="70685" y="2744"/>
                      <a:pt x="70701" y="2736"/>
                    </a:cubicBezTo>
                    <a:cubicBezTo>
                      <a:pt x="70762" y="2736"/>
                      <a:pt x="70853" y="3101"/>
                      <a:pt x="70853" y="3313"/>
                    </a:cubicBezTo>
                    <a:cubicBezTo>
                      <a:pt x="70853" y="3313"/>
                      <a:pt x="70884" y="3496"/>
                      <a:pt x="70944" y="3678"/>
                    </a:cubicBezTo>
                    <a:cubicBezTo>
                      <a:pt x="70975" y="3861"/>
                      <a:pt x="71005" y="3861"/>
                      <a:pt x="71036" y="3861"/>
                    </a:cubicBezTo>
                    <a:cubicBezTo>
                      <a:pt x="71096" y="3861"/>
                      <a:pt x="71096" y="3861"/>
                      <a:pt x="71127" y="4043"/>
                    </a:cubicBezTo>
                    <a:cubicBezTo>
                      <a:pt x="71127" y="4225"/>
                      <a:pt x="71096" y="4256"/>
                      <a:pt x="71096" y="4256"/>
                    </a:cubicBezTo>
                    <a:cubicBezTo>
                      <a:pt x="71066" y="4256"/>
                      <a:pt x="71096" y="4438"/>
                      <a:pt x="71157" y="4620"/>
                    </a:cubicBezTo>
                    <a:cubicBezTo>
                      <a:pt x="71188" y="4833"/>
                      <a:pt x="71279" y="5198"/>
                      <a:pt x="71309" y="5198"/>
                    </a:cubicBezTo>
                    <a:lnTo>
                      <a:pt x="71279" y="5198"/>
                    </a:lnTo>
                    <a:cubicBezTo>
                      <a:pt x="71340" y="5380"/>
                      <a:pt x="71279" y="5380"/>
                      <a:pt x="71340" y="5380"/>
                    </a:cubicBezTo>
                    <a:cubicBezTo>
                      <a:pt x="71340" y="5380"/>
                      <a:pt x="71370" y="5563"/>
                      <a:pt x="71431" y="5958"/>
                    </a:cubicBezTo>
                    <a:cubicBezTo>
                      <a:pt x="71473" y="6230"/>
                      <a:pt x="71572" y="6574"/>
                      <a:pt x="71610" y="6574"/>
                    </a:cubicBezTo>
                    <a:cubicBezTo>
                      <a:pt x="71624" y="6574"/>
                      <a:pt x="71630" y="6528"/>
                      <a:pt x="71622" y="6418"/>
                    </a:cubicBezTo>
                    <a:lnTo>
                      <a:pt x="71622" y="6418"/>
                    </a:lnTo>
                    <a:cubicBezTo>
                      <a:pt x="71628" y="6444"/>
                      <a:pt x="71636" y="6473"/>
                      <a:pt x="71644" y="6505"/>
                    </a:cubicBezTo>
                    <a:cubicBezTo>
                      <a:pt x="71704" y="6687"/>
                      <a:pt x="71735" y="6687"/>
                      <a:pt x="71735" y="6687"/>
                    </a:cubicBezTo>
                    <a:cubicBezTo>
                      <a:pt x="71765" y="6687"/>
                      <a:pt x="71796" y="6870"/>
                      <a:pt x="71856" y="7052"/>
                    </a:cubicBezTo>
                    <a:lnTo>
                      <a:pt x="71796" y="7052"/>
                    </a:lnTo>
                    <a:cubicBezTo>
                      <a:pt x="71770" y="7027"/>
                      <a:pt x="71751" y="7016"/>
                      <a:pt x="71737" y="7016"/>
                    </a:cubicBezTo>
                    <a:cubicBezTo>
                      <a:pt x="71665" y="7016"/>
                      <a:pt x="71724" y="7295"/>
                      <a:pt x="71826" y="7447"/>
                    </a:cubicBezTo>
                    <a:lnTo>
                      <a:pt x="71796" y="7447"/>
                    </a:lnTo>
                    <a:cubicBezTo>
                      <a:pt x="71765" y="7478"/>
                      <a:pt x="71826" y="7660"/>
                      <a:pt x="71947" y="8025"/>
                    </a:cubicBezTo>
                    <a:cubicBezTo>
                      <a:pt x="71978" y="8207"/>
                      <a:pt x="72099" y="8390"/>
                      <a:pt x="72130" y="8390"/>
                    </a:cubicBezTo>
                    <a:cubicBezTo>
                      <a:pt x="72132" y="8388"/>
                      <a:pt x="72134" y="8387"/>
                      <a:pt x="72136" y="8387"/>
                    </a:cubicBezTo>
                    <a:cubicBezTo>
                      <a:pt x="72164" y="8387"/>
                      <a:pt x="72191" y="8572"/>
                      <a:pt x="72191" y="8572"/>
                    </a:cubicBezTo>
                    <a:cubicBezTo>
                      <a:pt x="72251" y="8754"/>
                      <a:pt x="72251" y="8754"/>
                      <a:pt x="72221" y="8754"/>
                    </a:cubicBezTo>
                    <a:cubicBezTo>
                      <a:pt x="72130" y="8754"/>
                      <a:pt x="72221" y="9149"/>
                      <a:pt x="72343" y="9332"/>
                    </a:cubicBezTo>
                    <a:lnTo>
                      <a:pt x="72312" y="9332"/>
                    </a:lnTo>
                    <a:cubicBezTo>
                      <a:pt x="72282" y="9332"/>
                      <a:pt x="72282" y="9514"/>
                      <a:pt x="72555" y="10456"/>
                    </a:cubicBezTo>
                    <a:cubicBezTo>
                      <a:pt x="72707" y="11216"/>
                      <a:pt x="72859" y="11794"/>
                      <a:pt x="72829" y="11794"/>
                    </a:cubicBezTo>
                    <a:cubicBezTo>
                      <a:pt x="72768" y="11794"/>
                      <a:pt x="73011" y="12523"/>
                      <a:pt x="73194" y="12888"/>
                    </a:cubicBezTo>
                    <a:cubicBezTo>
                      <a:pt x="73133" y="12918"/>
                      <a:pt x="73194" y="13101"/>
                      <a:pt x="73285" y="13466"/>
                    </a:cubicBezTo>
                    <a:cubicBezTo>
                      <a:pt x="73406" y="14043"/>
                      <a:pt x="73406" y="14043"/>
                      <a:pt x="73376" y="14043"/>
                    </a:cubicBezTo>
                    <a:cubicBezTo>
                      <a:pt x="73326" y="13968"/>
                      <a:pt x="73296" y="13923"/>
                      <a:pt x="73292" y="13923"/>
                    </a:cubicBezTo>
                    <a:lnTo>
                      <a:pt x="73292" y="13923"/>
                    </a:lnTo>
                    <a:cubicBezTo>
                      <a:pt x="73286" y="13923"/>
                      <a:pt x="73330" y="14012"/>
                      <a:pt x="73437" y="14225"/>
                    </a:cubicBezTo>
                    <a:cubicBezTo>
                      <a:pt x="73528" y="14408"/>
                      <a:pt x="73619" y="14985"/>
                      <a:pt x="73558" y="14985"/>
                    </a:cubicBezTo>
                    <a:cubicBezTo>
                      <a:pt x="73528" y="14985"/>
                      <a:pt x="73589" y="15168"/>
                      <a:pt x="73680" y="15563"/>
                    </a:cubicBezTo>
                    <a:cubicBezTo>
                      <a:pt x="73741" y="15745"/>
                      <a:pt x="73832" y="16110"/>
                      <a:pt x="73923" y="16505"/>
                    </a:cubicBezTo>
                    <a:cubicBezTo>
                      <a:pt x="74045" y="17052"/>
                      <a:pt x="74045" y="17052"/>
                      <a:pt x="74106" y="17052"/>
                    </a:cubicBezTo>
                    <a:cubicBezTo>
                      <a:pt x="74112" y="17050"/>
                      <a:pt x="74118" y="17049"/>
                      <a:pt x="74124" y="17049"/>
                    </a:cubicBezTo>
                    <a:cubicBezTo>
                      <a:pt x="74201" y="17049"/>
                      <a:pt x="74234" y="17232"/>
                      <a:pt x="74318" y="17599"/>
                    </a:cubicBezTo>
                    <a:cubicBezTo>
                      <a:pt x="74349" y="17782"/>
                      <a:pt x="74410" y="17964"/>
                      <a:pt x="74379" y="17964"/>
                    </a:cubicBezTo>
                    <a:cubicBezTo>
                      <a:pt x="74379" y="17964"/>
                      <a:pt x="74379" y="18177"/>
                      <a:pt x="74410" y="18359"/>
                    </a:cubicBezTo>
                    <a:cubicBezTo>
                      <a:pt x="74470" y="18542"/>
                      <a:pt x="74501" y="18724"/>
                      <a:pt x="74470" y="18754"/>
                    </a:cubicBezTo>
                    <a:cubicBezTo>
                      <a:pt x="74470" y="18754"/>
                      <a:pt x="74501" y="18937"/>
                      <a:pt x="74562" y="19302"/>
                    </a:cubicBezTo>
                    <a:cubicBezTo>
                      <a:pt x="74653" y="19697"/>
                      <a:pt x="74744" y="20061"/>
                      <a:pt x="74714" y="20061"/>
                    </a:cubicBezTo>
                    <a:cubicBezTo>
                      <a:pt x="74758" y="20216"/>
                      <a:pt x="74770" y="20258"/>
                      <a:pt x="74785" y="20258"/>
                    </a:cubicBezTo>
                    <a:cubicBezTo>
                      <a:pt x="74790" y="20258"/>
                      <a:pt x="74796" y="20252"/>
                      <a:pt x="74805" y="20244"/>
                    </a:cubicBezTo>
                    <a:cubicBezTo>
                      <a:pt x="74835" y="20244"/>
                      <a:pt x="74896" y="20426"/>
                      <a:pt x="75048" y="21186"/>
                    </a:cubicBezTo>
                    <a:cubicBezTo>
                      <a:pt x="75139" y="21551"/>
                      <a:pt x="75261" y="22128"/>
                      <a:pt x="75291" y="22128"/>
                    </a:cubicBezTo>
                    <a:cubicBezTo>
                      <a:pt x="75352" y="22311"/>
                      <a:pt x="75352" y="22311"/>
                      <a:pt x="75321" y="22311"/>
                    </a:cubicBezTo>
                    <a:cubicBezTo>
                      <a:pt x="75261" y="22341"/>
                      <a:pt x="75352" y="22706"/>
                      <a:pt x="75504" y="23071"/>
                    </a:cubicBezTo>
                    <a:cubicBezTo>
                      <a:pt x="75534" y="23071"/>
                      <a:pt x="75565" y="23253"/>
                      <a:pt x="75565" y="23435"/>
                    </a:cubicBezTo>
                    <a:cubicBezTo>
                      <a:pt x="75565" y="23435"/>
                      <a:pt x="75625" y="23618"/>
                      <a:pt x="75686" y="23800"/>
                    </a:cubicBezTo>
                    <a:cubicBezTo>
                      <a:pt x="75777" y="23982"/>
                      <a:pt x="75777" y="23982"/>
                      <a:pt x="75838" y="24378"/>
                    </a:cubicBezTo>
                    <a:cubicBezTo>
                      <a:pt x="75808" y="24378"/>
                      <a:pt x="75838" y="24560"/>
                      <a:pt x="75899" y="24773"/>
                    </a:cubicBezTo>
                    <a:cubicBezTo>
                      <a:pt x="76021" y="25138"/>
                      <a:pt x="76507" y="27204"/>
                      <a:pt x="76507" y="27387"/>
                    </a:cubicBezTo>
                    <a:cubicBezTo>
                      <a:pt x="76568" y="27569"/>
                      <a:pt x="76568" y="27569"/>
                      <a:pt x="76628" y="27782"/>
                    </a:cubicBezTo>
                    <a:cubicBezTo>
                      <a:pt x="76598" y="27964"/>
                      <a:pt x="76689" y="28147"/>
                      <a:pt x="76750" y="28147"/>
                    </a:cubicBezTo>
                    <a:lnTo>
                      <a:pt x="76689" y="27934"/>
                    </a:lnTo>
                    <a:lnTo>
                      <a:pt x="76659" y="27752"/>
                    </a:lnTo>
                    <a:lnTo>
                      <a:pt x="76659" y="27752"/>
                    </a:lnTo>
                    <a:cubicBezTo>
                      <a:pt x="76720" y="27752"/>
                      <a:pt x="76841" y="28299"/>
                      <a:pt x="76750" y="28329"/>
                    </a:cubicBezTo>
                    <a:cubicBezTo>
                      <a:pt x="76720" y="28542"/>
                      <a:pt x="76720" y="28542"/>
                      <a:pt x="76841" y="28694"/>
                    </a:cubicBezTo>
                    <a:cubicBezTo>
                      <a:pt x="76963" y="28876"/>
                      <a:pt x="76993" y="29059"/>
                      <a:pt x="76963" y="29271"/>
                    </a:cubicBezTo>
                    <a:cubicBezTo>
                      <a:pt x="76902" y="29271"/>
                      <a:pt x="76902" y="29271"/>
                      <a:pt x="77024" y="29454"/>
                    </a:cubicBezTo>
                    <a:cubicBezTo>
                      <a:pt x="77236" y="29818"/>
                      <a:pt x="77419" y="30366"/>
                      <a:pt x="77267" y="30396"/>
                    </a:cubicBezTo>
                    <a:cubicBezTo>
                      <a:pt x="77206" y="30396"/>
                      <a:pt x="77206" y="30609"/>
                      <a:pt x="77267" y="30791"/>
                    </a:cubicBezTo>
                    <a:cubicBezTo>
                      <a:pt x="77297" y="30973"/>
                      <a:pt x="77328" y="30973"/>
                      <a:pt x="77358" y="30973"/>
                    </a:cubicBezTo>
                    <a:cubicBezTo>
                      <a:pt x="77367" y="30912"/>
                      <a:pt x="77378" y="30884"/>
                      <a:pt x="77390" y="30884"/>
                    </a:cubicBezTo>
                    <a:cubicBezTo>
                      <a:pt x="77418" y="30884"/>
                      <a:pt x="77449" y="31057"/>
                      <a:pt x="77449" y="31338"/>
                    </a:cubicBezTo>
                    <a:cubicBezTo>
                      <a:pt x="77480" y="31916"/>
                      <a:pt x="77571" y="32311"/>
                      <a:pt x="77783" y="32858"/>
                    </a:cubicBezTo>
                    <a:cubicBezTo>
                      <a:pt x="77959" y="33386"/>
                      <a:pt x="78072" y="33834"/>
                      <a:pt x="78051" y="33834"/>
                    </a:cubicBezTo>
                    <a:cubicBezTo>
                      <a:pt x="78043" y="33834"/>
                      <a:pt x="78016" y="33769"/>
                      <a:pt x="77966" y="33618"/>
                    </a:cubicBezTo>
                    <a:cubicBezTo>
                      <a:pt x="77875" y="33436"/>
                      <a:pt x="77829" y="33344"/>
                      <a:pt x="77821" y="33344"/>
                    </a:cubicBezTo>
                    <a:lnTo>
                      <a:pt x="77821" y="33344"/>
                    </a:lnTo>
                    <a:cubicBezTo>
                      <a:pt x="77814" y="33344"/>
                      <a:pt x="77844" y="33436"/>
                      <a:pt x="77905" y="33618"/>
                    </a:cubicBezTo>
                    <a:cubicBezTo>
                      <a:pt x="77996" y="33983"/>
                      <a:pt x="78087" y="34378"/>
                      <a:pt x="78148" y="34560"/>
                    </a:cubicBezTo>
                    <a:cubicBezTo>
                      <a:pt x="78179" y="34743"/>
                      <a:pt x="78270" y="34925"/>
                      <a:pt x="78300" y="34925"/>
                    </a:cubicBezTo>
                    <a:cubicBezTo>
                      <a:pt x="78270" y="35138"/>
                      <a:pt x="78331" y="35502"/>
                      <a:pt x="78483" y="35867"/>
                    </a:cubicBezTo>
                    <a:cubicBezTo>
                      <a:pt x="78513" y="36050"/>
                      <a:pt x="78574" y="36232"/>
                      <a:pt x="78574" y="36232"/>
                    </a:cubicBezTo>
                    <a:cubicBezTo>
                      <a:pt x="78604" y="36445"/>
                      <a:pt x="78604" y="36445"/>
                      <a:pt x="78695" y="36627"/>
                    </a:cubicBezTo>
                    <a:cubicBezTo>
                      <a:pt x="78756" y="36809"/>
                      <a:pt x="78787" y="36992"/>
                      <a:pt x="78787" y="37174"/>
                    </a:cubicBezTo>
                    <a:cubicBezTo>
                      <a:pt x="78787" y="37387"/>
                      <a:pt x="78817" y="37569"/>
                      <a:pt x="78847" y="37569"/>
                    </a:cubicBezTo>
                    <a:cubicBezTo>
                      <a:pt x="78878" y="37569"/>
                      <a:pt x="78999" y="37934"/>
                      <a:pt x="79060" y="38116"/>
                    </a:cubicBezTo>
                    <a:cubicBezTo>
                      <a:pt x="79125" y="38245"/>
                      <a:pt x="79143" y="38374"/>
                      <a:pt x="79127" y="38374"/>
                    </a:cubicBezTo>
                    <a:cubicBezTo>
                      <a:pt x="79121" y="38374"/>
                      <a:pt x="79108" y="38352"/>
                      <a:pt x="79090" y="38299"/>
                    </a:cubicBezTo>
                    <a:lnTo>
                      <a:pt x="79090" y="38299"/>
                    </a:lnTo>
                    <a:cubicBezTo>
                      <a:pt x="79060" y="38329"/>
                      <a:pt x="79060" y="38329"/>
                      <a:pt x="79121" y="38694"/>
                    </a:cubicBezTo>
                    <a:cubicBezTo>
                      <a:pt x="79150" y="38870"/>
                      <a:pt x="79236" y="39243"/>
                      <a:pt x="79269" y="39243"/>
                    </a:cubicBezTo>
                    <a:cubicBezTo>
                      <a:pt x="79271" y="39243"/>
                      <a:pt x="79272" y="39242"/>
                      <a:pt x="79273" y="39241"/>
                    </a:cubicBezTo>
                    <a:cubicBezTo>
                      <a:pt x="79303" y="39241"/>
                      <a:pt x="79577" y="40366"/>
                      <a:pt x="79577" y="40578"/>
                    </a:cubicBezTo>
                    <a:cubicBezTo>
                      <a:pt x="79577" y="40578"/>
                      <a:pt x="79638" y="40761"/>
                      <a:pt x="79668" y="40943"/>
                    </a:cubicBezTo>
                    <a:cubicBezTo>
                      <a:pt x="79729" y="41126"/>
                      <a:pt x="79790" y="41308"/>
                      <a:pt x="79850" y="41521"/>
                    </a:cubicBezTo>
                    <a:cubicBezTo>
                      <a:pt x="79850" y="41521"/>
                      <a:pt x="79881" y="41703"/>
                      <a:pt x="79972" y="41885"/>
                    </a:cubicBezTo>
                    <a:cubicBezTo>
                      <a:pt x="80002" y="42068"/>
                      <a:pt x="80033" y="42250"/>
                      <a:pt x="80002" y="42250"/>
                    </a:cubicBezTo>
                    <a:cubicBezTo>
                      <a:pt x="80124" y="42433"/>
                      <a:pt x="80124" y="42433"/>
                      <a:pt x="80094" y="42645"/>
                    </a:cubicBezTo>
                    <a:cubicBezTo>
                      <a:pt x="80033" y="42645"/>
                      <a:pt x="80033" y="42645"/>
                      <a:pt x="80154" y="42828"/>
                    </a:cubicBezTo>
                    <a:cubicBezTo>
                      <a:pt x="80215" y="43010"/>
                      <a:pt x="80215" y="43010"/>
                      <a:pt x="80246" y="43192"/>
                    </a:cubicBezTo>
                    <a:cubicBezTo>
                      <a:pt x="80185" y="43223"/>
                      <a:pt x="80246" y="43405"/>
                      <a:pt x="80276" y="43405"/>
                    </a:cubicBezTo>
                    <a:cubicBezTo>
                      <a:pt x="80398" y="43557"/>
                      <a:pt x="80549" y="44135"/>
                      <a:pt x="80489" y="44135"/>
                    </a:cubicBezTo>
                    <a:cubicBezTo>
                      <a:pt x="80489" y="44135"/>
                      <a:pt x="80519" y="44317"/>
                      <a:pt x="80610" y="44499"/>
                    </a:cubicBezTo>
                    <a:cubicBezTo>
                      <a:pt x="80732" y="44682"/>
                      <a:pt x="80732" y="44682"/>
                      <a:pt x="80641" y="44682"/>
                    </a:cubicBezTo>
                    <a:cubicBezTo>
                      <a:pt x="80641" y="44895"/>
                      <a:pt x="80671" y="45077"/>
                      <a:pt x="80793" y="45259"/>
                    </a:cubicBezTo>
                    <a:cubicBezTo>
                      <a:pt x="80793" y="45259"/>
                      <a:pt x="80853" y="45442"/>
                      <a:pt x="80884" y="45624"/>
                    </a:cubicBezTo>
                    <a:cubicBezTo>
                      <a:pt x="80912" y="45990"/>
                      <a:pt x="81123" y="46981"/>
                      <a:pt x="81178" y="46981"/>
                    </a:cubicBezTo>
                    <a:cubicBezTo>
                      <a:pt x="81182" y="46981"/>
                      <a:pt x="81186" y="46975"/>
                      <a:pt x="81188" y="46962"/>
                    </a:cubicBezTo>
                    <a:lnTo>
                      <a:pt x="81279" y="47326"/>
                    </a:lnTo>
                    <a:cubicBezTo>
                      <a:pt x="81309" y="47721"/>
                      <a:pt x="81370" y="47904"/>
                      <a:pt x="81431" y="48086"/>
                    </a:cubicBezTo>
                    <a:lnTo>
                      <a:pt x="81522" y="48269"/>
                    </a:lnTo>
                    <a:cubicBezTo>
                      <a:pt x="81492" y="48269"/>
                      <a:pt x="81492" y="48481"/>
                      <a:pt x="81553" y="48664"/>
                    </a:cubicBezTo>
                    <a:cubicBezTo>
                      <a:pt x="81583" y="48846"/>
                      <a:pt x="81583" y="48846"/>
                      <a:pt x="81613" y="48846"/>
                    </a:cubicBezTo>
                    <a:cubicBezTo>
                      <a:pt x="81613" y="48779"/>
                      <a:pt x="81616" y="48751"/>
                      <a:pt x="81622" y="48751"/>
                    </a:cubicBezTo>
                    <a:cubicBezTo>
                      <a:pt x="81636" y="48751"/>
                      <a:pt x="81663" y="48883"/>
                      <a:pt x="81705" y="49028"/>
                    </a:cubicBezTo>
                    <a:cubicBezTo>
                      <a:pt x="81735" y="49211"/>
                      <a:pt x="81735" y="49393"/>
                      <a:pt x="81705" y="49393"/>
                    </a:cubicBezTo>
                    <a:lnTo>
                      <a:pt x="81765" y="49606"/>
                    </a:lnTo>
                    <a:cubicBezTo>
                      <a:pt x="81770" y="49604"/>
                      <a:pt x="81775" y="49603"/>
                      <a:pt x="81779" y="49603"/>
                    </a:cubicBezTo>
                    <a:cubicBezTo>
                      <a:pt x="81835" y="49603"/>
                      <a:pt x="81882" y="49760"/>
                      <a:pt x="81826" y="49788"/>
                    </a:cubicBezTo>
                    <a:cubicBezTo>
                      <a:pt x="81857" y="49971"/>
                      <a:pt x="81887" y="50153"/>
                      <a:pt x="81948" y="50335"/>
                    </a:cubicBezTo>
                    <a:lnTo>
                      <a:pt x="81917" y="50366"/>
                    </a:lnTo>
                    <a:cubicBezTo>
                      <a:pt x="81917" y="50548"/>
                      <a:pt x="81948" y="50548"/>
                      <a:pt x="81978" y="50548"/>
                    </a:cubicBezTo>
                    <a:cubicBezTo>
                      <a:pt x="81978" y="50548"/>
                      <a:pt x="82039" y="50731"/>
                      <a:pt x="82069" y="50913"/>
                    </a:cubicBezTo>
                    <a:cubicBezTo>
                      <a:pt x="82091" y="51042"/>
                      <a:pt x="82127" y="51171"/>
                      <a:pt x="82136" y="51171"/>
                    </a:cubicBezTo>
                    <a:cubicBezTo>
                      <a:pt x="82140" y="51171"/>
                      <a:pt x="82139" y="51149"/>
                      <a:pt x="82130" y="51095"/>
                    </a:cubicBezTo>
                    <a:cubicBezTo>
                      <a:pt x="82191" y="51095"/>
                      <a:pt x="82221" y="51095"/>
                      <a:pt x="82252" y="51278"/>
                    </a:cubicBezTo>
                    <a:cubicBezTo>
                      <a:pt x="82221" y="51278"/>
                      <a:pt x="82191" y="51278"/>
                      <a:pt x="82221" y="51460"/>
                    </a:cubicBezTo>
                    <a:cubicBezTo>
                      <a:pt x="82282" y="51673"/>
                      <a:pt x="82252" y="51673"/>
                      <a:pt x="82252" y="51673"/>
                    </a:cubicBezTo>
                    <a:cubicBezTo>
                      <a:pt x="82239" y="51654"/>
                      <a:pt x="82230" y="51645"/>
                      <a:pt x="82224" y="51645"/>
                    </a:cubicBezTo>
                    <a:cubicBezTo>
                      <a:pt x="82173" y="51645"/>
                      <a:pt x="82349" y="52270"/>
                      <a:pt x="82404" y="52433"/>
                    </a:cubicBezTo>
                    <a:cubicBezTo>
                      <a:pt x="82586" y="52797"/>
                      <a:pt x="82616" y="52980"/>
                      <a:pt x="82556" y="52980"/>
                    </a:cubicBezTo>
                    <a:cubicBezTo>
                      <a:pt x="82495" y="53010"/>
                      <a:pt x="82647" y="53375"/>
                      <a:pt x="82768" y="53527"/>
                    </a:cubicBezTo>
                    <a:lnTo>
                      <a:pt x="82920" y="53709"/>
                    </a:lnTo>
                    <a:lnTo>
                      <a:pt x="82829" y="53709"/>
                    </a:lnTo>
                    <a:cubicBezTo>
                      <a:pt x="82738" y="53922"/>
                      <a:pt x="82738" y="53922"/>
                      <a:pt x="82951" y="54500"/>
                    </a:cubicBezTo>
                    <a:cubicBezTo>
                      <a:pt x="83072" y="54864"/>
                      <a:pt x="83072" y="54864"/>
                      <a:pt x="83012" y="54864"/>
                    </a:cubicBezTo>
                    <a:cubicBezTo>
                      <a:pt x="82981" y="54864"/>
                      <a:pt x="83042" y="55047"/>
                      <a:pt x="83164" y="55624"/>
                    </a:cubicBezTo>
                    <a:cubicBezTo>
                      <a:pt x="83305" y="56162"/>
                      <a:pt x="83341" y="56357"/>
                      <a:pt x="83370" y="56357"/>
                    </a:cubicBezTo>
                    <a:cubicBezTo>
                      <a:pt x="83372" y="56357"/>
                      <a:pt x="83374" y="56356"/>
                      <a:pt x="83376" y="56354"/>
                    </a:cubicBezTo>
                    <a:cubicBezTo>
                      <a:pt x="83376" y="56354"/>
                      <a:pt x="83437" y="56567"/>
                      <a:pt x="83467" y="56749"/>
                    </a:cubicBezTo>
                    <a:cubicBezTo>
                      <a:pt x="83443" y="56894"/>
                      <a:pt x="83516" y="57175"/>
                      <a:pt x="83561" y="57175"/>
                    </a:cubicBezTo>
                    <a:cubicBezTo>
                      <a:pt x="83573" y="57175"/>
                      <a:pt x="83583" y="57157"/>
                      <a:pt x="83589" y="57114"/>
                    </a:cubicBezTo>
                    <a:cubicBezTo>
                      <a:pt x="83589" y="57114"/>
                      <a:pt x="83619" y="57296"/>
                      <a:pt x="83680" y="57478"/>
                    </a:cubicBezTo>
                    <a:lnTo>
                      <a:pt x="83650" y="57509"/>
                    </a:lnTo>
                    <a:cubicBezTo>
                      <a:pt x="83619" y="57509"/>
                      <a:pt x="83650" y="57600"/>
                      <a:pt x="83711" y="57874"/>
                    </a:cubicBezTo>
                    <a:cubicBezTo>
                      <a:pt x="83771" y="58147"/>
                      <a:pt x="83863" y="58633"/>
                      <a:pt x="83923" y="59393"/>
                    </a:cubicBezTo>
                    <a:cubicBezTo>
                      <a:pt x="83954" y="59636"/>
                      <a:pt x="83954" y="59819"/>
                      <a:pt x="83954" y="60001"/>
                    </a:cubicBezTo>
                    <a:cubicBezTo>
                      <a:pt x="83954" y="60153"/>
                      <a:pt x="83954" y="60305"/>
                      <a:pt x="83954" y="60457"/>
                    </a:cubicBezTo>
                    <a:cubicBezTo>
                      <a:pt x="83984" y="60700"/>
                      <a:pt x="83954" y="60883"/>
                      <a:pt x="83954" y="61035"/>
                    </a:cubicBezTo>
                    <a:cubicBezTo>
                      <a:pt x="83954" y="61308"/>
                      <a:pt x="83954" y="61339"/>
                      <a:pt x="83984" y="61339"/>
                    </a:cubicBezTo>
                    <a:cubicBezTo>
                      <a:pt x="84041" y="61538"/>
                      <a:pt x="84018" y="61737"/>
                      <a:pt x="83965" y="61737"/>
                    </a:cubicBezTo>
                    <a:cubicBezTo>
                      <a:pt x="83962" y="61737"/>
                      <a:pt x="83958" y="61736"/>
                      <a:pt x="83954" y="61734"/>
                    </a:cubicBezTo>
                    <a:cubicBezTo>
                      <a:pt x="83923" y="61734"/>
                      <a:pt x="83863" y="61916"/>
                      <a:pt x="83893" y="61916"/>
                    </a:cubicBezTo>
                    <a:cubicBezTo>
                      <a:pt x="83893" y="61916"/>
                      <a:pt x="83893" y="62007"/>
                      <a:pt x="83863" y="62129"/>
                    </a:cubicBezTo>
                    <a:cubicBezTo>
                      <a:pt x="83832" y="62251"/>
                      <a:pt x="83802" y="62402"/>
                      <a:pt x="83771" y="62494"/>
                    </a:cubicBezTo>
                    <a:cubicBezTo>
                      <a:pt x="83589" y="63041"/>
                      <a:pt x="83589" y="63254"/>
                      <a:pt x="83619" y="63254"/>
                    </a:cubicBezTo>
                    <a:cubicBezTo>
                      <a:pt x="83646" y="63200"/>
                      <a:pt x="83660" y="63178"/>
                      <a:pt x="83664" y="63178"/>
                    </a:cubicBezTo>
                    <a:lnTo>
                      <a:pt x="83664" y="63178"/>
                    </a:lnTo>
                    <a:cubicBezTo>
                      <a:pt x="83672" y="63178"/>
                      <a:pt x="83623" y="63307"/>
                      <a:pt x="83559" y="63436"/>
                    </a:cubicBezTo>
                    <a:cubicBezTo>
                      <a:pt x="83467" y="63618"/>
                      <a:pt x="83407" y="63801"/>
                      <a:pt x="83437" y="63801"/>
                    </a:cubicBezTo>
                    <a:cubicBezTo>
                      <a:pt x="83407" y="63892"/>
                      <a:pt x="83316" y="64226"/>
                      <a:pt x="83224" y="64530"/>
                    </a:cubicBezTo>
                    <a:cubicBezTo>
                      <a:pt x="83103" y="64834"/>
                      <a:pt x="83012" y="65077"/>
                      <a:pt x="82981" y="65077"/>
                    </a:cubicBezTo>
                    <a:cubicBezTo>
                      <a:pt x="82981" y="65077"/>
                      <a:pt x="82890" y="65260"/>
                      <a:pt x="82799" y="65412"/>
                    </a:cubicBezTo>
                    <a:cubicBezTo>
                      <a:pt x="82829" y="65442"/>
                      <a:pt x="82677" y="65807"/>
                      <a:pt x="82495" y="66141"/>
                    </a:cubicBezTo>
                    <a:cubicBezTo>
                      <a:pt x="82282" y="66475"/>
                      <a:pt x="82191" y="66627"/>
                      <a:pt x="82160" y="66627"/>
                    </a:cubicBezTo>
                    <a:cubicBezTo>
                      <a:pt x="82178" y="66564"/>
                      <a:pt x="82183" y="66536"/>
                      <a:pt x="82176" y="66536"/>
                    </a:cubicBezTo>
                    <a:lnTo>
                      <a:pt x="82176" y="66536"/>
                    </a:lnTo>
                    <a:cubicBezTo>
                      <a:pt x="82159" y="66536"/>
                      <a:pt x="82076" y="66696"/>
                      <a:pt x="81948" y="66931"/>
                    </a:cubicBezTo>
                    <a:cubicBezTo>
                      <a:pt x="81826" y="67083"/>
                      <a:pt x="81796" y="67296"/>
                      <a:pt x="81674" y="67448"/>
                    </a:cubicBezTo>
                    <a:cubicBezTo>
                      <a:pt x="81705" y="67479"/>
                      <a:pt x="81613" y="67661"/>
                      <a:pt x="81492" y="67813"/>
                    </a:cubicBezTo>
                    <a:lnTo>
                      <a:pt x="81461" y="67783"/>
                    </a:lnTo>
                    <a:cubicBezTo>
                      <a:pt x="81431" y="67752"/>
                      <a:pt x="81401" y="67752"/>
                      <a:pt x="81401" y="67752"/>
                    </a:cubicBezTo>
                    <a:cubicBezTo>
                      <a:pt x="81279" y="67904"/>
                      <a:pt x="81157" y="68056"/>
                      <a:pt x="81188" y="68056"/>
                    </a:cubicBezTo>
                    <a:cubicBezTo>
                      <a:pt x="81036" y="68178"/>
                      <a:pt x="80914" y="68330"/>
                      <a:pt x="80641" y="68603"/>
                    </a:cubicBezTo>
                    <a:cubicBezTo>
                      <a:pt x="80367" y="68907"/>
                      <a:pt x="80094" y="69150"/>
                      <a:pt x="79972" y="69302"/>
                    </a:cubicBezTo>
                    <a:cubicBezTo>
                      <a:pt x="79881" y="69363"/>
                      <a:pt x="79607" y="69545"/>
                      <a:pt x="79334" y="69758"/>
                    </a:cubicBezTo>
                    <a:cubicBezTo>
                      <a:pt x="79060" y="69971"/>
                      <a:pt x="78787" y="70184"/>
                      <a:pt x="78726" y="70245"/>
                    </a:cubicBezTo>
                    <a:cubicBezTo>
                      <a:pt x="78756" y="70275"/>
                      <a:pt x="78604" y="70397"/>
                      <a:pt x="78422" y="70457"/>
                    </a:cubicBezTo>
                    <a:cubicBezTo>
                      <a:pt x="78239" y="70548"/>
                      <a:pt x="78239" y="70548"/>
                      <a:pt x="78087" y="70670"/>
                    </a:cubicBezTo>
                    <a:cubicBezTo>
                      <a:pt x="77935" y="70792"/>
                      <a:pt x="77723" y="70852"/>
                      <a:pt x="77540" y="70913"/>
                    </a:cubicBezTo>
                    <a:cubicBezTo>
                      <a:pt x="77358" y="70944"/>
                      <a:pt x="77176" y="71004"/>
                      <a:pt x="77024" y="71126"/>
                    </a:cubicBezTo>
                    <a:cubicBezTo>
                      <a:pt x="76659" y="71308"/>
                      <a:pt x="76294" y="71430"/>
                      <a:pt x="76112" y="71491"/>
                    </a:cubicBezTo>
                    <a:cubicBezTo>
                      <a:pt x="75808" y="71617"/>
                      <a:pt x="75630" y="71681"/>
                      <a:pt x="75703" y="71681"/>
                    </a:cubicBezTo>
                    <a:cubicBezTo>
                      <a:pt x="75717" y="71681"/>
                      <a:pt x="75742" y="71678"/>
                      <a:pt x="75777" y="71673"/>
                    </a:cubicBezTo>
                    <a:lnTo>
                      <a:pt x="75777" y="71673"/>
                    </a:lnTo>
                    <a:cubicBezTo>
                      <a:pt x="75777" y="71704"/>
                      <a:pt x="75595" y="71795"/>
                      <a:pt x="75595" y="71795"/>
                    </a:cubicBezTo>
                    <a:cubicBezTo>
                      <a:pt x="75413" y="71871"/>
                      <a:pt x="75314" y="71894"/>
                      <a:pt x="75287" y="71894"/>
                    </a:cubicBezTo>
                    <a:cubicBezTo>
                      <a:pt x="75261" y="71894"/>
                      <a:pt x="75306" y="71871"/>
                      <a:pt x="75413" y="71856"/>
                    </a:cubicBezTo>
                    <a:cubicBezTo>
                      <a:pt x="75614" y="71788"/>
                      <a:pt x="75649" y="71768"/>
                      <a:pt x="75603" y="71768"/>
                    </a:cubicBezTo>
                    <a:cubicBezTo>
                      <a:pt x="75566" y="71768"/>
                      <a:pt x="75477" y="71781"/>
                      <a:pt x="75382" y="71795"/>
                    </a:cubicBezTo>
                    <a:cubicBezTo>
                      <a:pt x="75200" y="71795"/>
                      <a:pt x="74805" y="71886"/>
                      <a:pt x="74622" y="71916"/>
                    </a:cubicBezTo>
                    <a:cubicBezTo>
                      <a:pt x="74440" y="71947"/>
                      <a:pt x="74045" y="72007"/>
                      <a:pt x="73862" y="72038"/>
                    </a:cubicBezTo>
                    <a:cubicBezTo>
                      <a:pt x="73285" y="72068"/>
                      <a:pt x="73072" y="72068"/>
                      <a:pt x="73072" y="72099"/>
                    </a:cubicBezTo>
                    <a:lnTo>
                      <a:pt x="73072" y="72129"/>
                    </a:lnTo>
                    <a:cubicBezTo>
                      <a:pt x="72981" y="72099"/>
                      <a:pt x="72403" y="72099"/>
                      <a:pt x="71826" y="72068"/>
                    </a:cubicBezTo>
                    <a:cubicBezTo>
                      <a:pt x="71248" y="72038"/>
                      <a:pt x="70671" y="71977"/>
                      <a:pt x="70549" y="71977"/>
                    </a:cubicBezTo>
                    <a:lnTo>
                      <a:pt x="70580" y="71947"/>
                    </a:lnTo>
                    <a:cubicBezTo>
                      <a:pt x="70580" y="71916"/>
                      <a:pt x="70397" y="71886"/>
                      <a:pt x="70002" y="71825"/>
                    </a:cubicBezTo>
                    <a:cubicBezTo>
                      <a:pt x="69820" y="71795"/>
                      <a:pt x="69060" y="71673"/>
                      <a:pt x="68482" y="71552"/>
                    </a:cubicBezTo>
                    <a:cubicBezTo>
                      <a:pt x="67821" y="71419"/>
                      <a:pt x="67297" y="71333"/>
                      <a:pt x="67173" y="71333"/>
                    </a:cubicBezTo>
                    <a:cubicBezTo>
                      <a:pt x="67155" y="71333"/>
                      <a:pt x="67145" y="71335"/>
                      <a:pt x="67145" y="71339"/>
                    </a:cubicBezTo>
                    <a:cubicBezTo>
                      <a:pt x="66963" y="71308"/>
                      <a:pt x="66963" y="71308"/>
                      <a:pt x="66963" y="71278"/>
                    </a:cubicBezTo>
                    <a:cubicBezTo>
                      <a:pt x="67175" y="71278"/>
                      <a:pt x="66963" y="71217"/>
                      <a:pt x="66780" y="71187"/>
                    </a:cubicBezTo>
                    <a:cubicBezTo>
                      <a:pt x="66727" y="71178"/>
                      <a:pt x="66689" y="71174"/>
                      <a:pt x="66662" y="71174"/>
                    </a:cubicBezTo>
                    <a:cubicBezTo>
                      <a:pt x="66595" y="71174"/>
                      <a:pt x="66589" y="71196"/>
                      <a:pt x="66567" y="71217"/>
                    </a:cubicBezTo>
                    <a:cubicBezTo>
                      <a:pt x="66567" y="71225"/>
                      <a:pt x="66556" y="71229"/>
                      <a:pt x="66533" y="71229"/>
                    </a:cubicBezTo>
                    <a:cubicBezTo>
                      <a:pt x="66465" y="71229"/>
                      <a:pt x="66294" y="71194"/>
                      <a:pt x="66020" y="71126"/>
                    </a:cubicBezTo>
                    <a:cubicBezTo>
                      <a:pt x="65656" y="71014"/>
                      <a:pt x="65006" y="70876"/>
                      <a:pt x="64598" y="70831"/>
                    </a:cubicBezTo>
                    <a:lnTo>
                      <a:pt x="64598" y="70831"/>
                    </a:lnTo>
                    <a:cubicBezTo>
                      <a:pt x="64641" y="70840"/>
                      <a:pt x="64681" y="70847"/>
                      <a:pt x="64713" y="70852"/>
                    </a:cubicBezTo>
                    <a:cubicBezTo>
                      <a:pt x="64820" y="70888"/>
                      <a:pt x="64791" y="70903"/>
                      <a:pt x="64713" y="70903"/>
                    </a:cubicBezTo>
                    <a:cubicBezTo>
                      <a:pt x="64657" y="70903"/>
                      <a:pt x="64576" y="70895"/>
                      <a:pt x="64501" y="70883"/>
                    </a:cubicBezTo>
                    <a:cubicBezTo>
                      <a:pt x="64136" y="70792"/>
                      <a:pt x="64136" y="70792"/>
                      <a:pt x="64136" y="70761"/>
                    </a:cubicBezTo>
                    <a:cubicBezTo>
                      <a:pt x="64136" y="70757"/>
                      <a:pt x="64144" y="70755"/>
                      <a:pt x="64157" y="70755"/>
                    </a:cubicBezTo>
                    <a:cubicBezTo>
                      <a:pt x="64158" y="70755"/>
                      <a:pt x="64158" y="70755"/>
                      <a:pt x="64158" y="70755"/>
                    </a:cubicBezTo>
                    <a:lnTo>
                      <a:pt x="64158" y="70755"/>
                    </a:lnTo>
                    <a:cubicBezTo>
                      <a:pt x="64137" y="70747"/>
                      <a:pt x="64128" y="70739"/>
                      <a:pt x="64136" y="70731"/>
                    </a:cubicBezTo>
                    <a:cubicBezTo>
                      <a:pt x="63953" y="70640"/>
                      <a:pt x="63558" y="70548"/>
                      <a:pt x="63163" y="70548"/>
                    </a:cubicBezTo>
                    <a:cubicBezTo>
                      <a:pt x="62981" y="70488"/>
                      <a:pt x="62981" y="70488"/>
                      <a:pt x="62981" y="70457"/>
                    </a:cubicBezTo>
                    <a:cubicBezTo>
                      <a:pt x="62847" y="70413"/>
                      <a:pt x="62828" y="70385"/>
                      <a:pt x="62743" y="70385"/>
                    </a:cubicBezTo>
                    <a:cubicBezTo>
                      <a:pt x="62713" y="70385"/>
                      <a:pt x="62673" y="70388"/>
                      <a:pt x="62616" y="70397"/>
                    </a:cubicBezTo>
                    <a:cubicBezTo>
                      <a:pt x="62221" y="70366"/>
                      <a:pt x="61643" y="70245"/>
                      <a:pt x="61279" y="70123"/>
                    </a:cubicBezTo>
                    <a:cubicBezTo>
                      <a:pt x="61150" y="70101"/>
                      <a:pt x="61021" y="70080"/>
                      <a:pt x="60945" y="70080"/>
                    </a:cubicBezTo>
                    <a:cubicBezTo>
                      <a:pt x="60914" y="70080"/>
                      <a:pt x="60892" y="70084"/>
                      <a:pt x="60883" y="70093"/>
                    </a:cubicBezTo>
                    <a:cubicBezTo>
                      <a:pt x="60883" y="70104"/>
                      <a:pt x="60883" y="70115"/>
                      <a:pt x="60883" y="70123"/>
                    </a:cubicBezTo>
                    <a:cubicBezTo>
                      <a:pt x="60768" y="70065"/>
                      <a:pt x="60726" y="70044"/>
                      <a:pt x="60664" y="70044"/>
                    </a:cubicBezTo>
                    <a:cubicBezTo>
                      <a:pt x="60628" y="70044"/>
                      <a:pt x="60585" y="70051"/>
                      <a:pt x="60519" y="70062"/>
                    </a:cubicBezTo>
                    <a:cubicBezTo>
                      <a:pt x="60510" y="70071"/>
                      <a:pt x="60488" y="70075"/>
                      <a:pt x="60461" y="70075"/>
                    </a:cubicBezTo>
                    <a:cubicBezTo>
                      <a:pt x="60397" y="70075"/>
                      <a:pt x="60306" y="70053"/>
                      <a:pt x="60306" y="70032"/>
                    </a:cubicBezTo>
                    <a:cubicBezTo>
                      <a:pt x="60124" y="69941"/>
                      <a:pt x="59941" y="69910"/>
                      <a:pt x="59941" y="69910"/>
                    </a:cubicBezTo>
                    <a:cubicBezTo>
                      <a:pt x="59759" y="69880"/>
                      <a:pt x="58786" y="69728"/>
                      <a:pt x="57844" y="69545"/>
                    </a:cubicBezTo>
                    <a:cubicBezTo>
                      <a:pt x="57488" y="69474"/>
                      <a:pt x="57185" y="69416"/>
                      <a:pt x="56929" y="69369"/>
                    </a:cubicBezTo>
                    <a:lnTo>
                      <a:pt x="56929" y="69369"/>
                    </a:lnTo>
                    <a:cubicBezTo>
                      <a:pt x="56905" y="69393"/>
                      <a:pt x="56719" y="69393"/>
                      <a:pt x="56719" y="69393"/>
                    </a:cubicBezTo>
                    <a:lnTo>
                      <a:pt x="56537" y="69363"/>
                    </a:lnTo>
                    <a:cubicBezTo>
                      <a:pt x="56537" y="69342"/>
                      <a:pt x="56537" y="69320"/>
                      <a:pt x="56612" y="69320"/>
                    </a:cubicBezTo>
                    <a:cubicBezTo>
                      <a:pt x="56634" y="69320"/>
                      <a:pt x="56662" y="69322"/>
                      <a:pt x="56699" y="69326"/>
                    </a:cubicBezTo>
                    <a:lnTo>
                      <a:pt x="56699" y="69326"/>
                    </a:lnTo>
                    <a:cubicBezTo>
                      <a:pt x="56515" y="69292"/>
                      <a:pt x="56361" y="69265"/>
                      <a:pt x="56233" y="69241"/>
                    </a:cubicBezTo>
                    <a:cubicBezTo>
                      <a:pt x="55988" y="69197"/>
                      <a:pt x="55841" y="69169"/>
                      <a:pt x="55780" y="69169"/>
                    </a:cubicBezTo>
                    <a:cubicBezTo>
                      <a:pt x="55758" y="69169"/>
                      <a:pt x="55747" y="69173"/>
                      <a:pt x="55747" y="69181"/>
                    </a:cubicBezTo>
                    <a:cubicBezTo>
                      <a:pt x="55564" y="69150"/>
                      <a:pt x="55564" y="69150"/>
                      <a:pt x="55382" y="69090"/>
                    </a:cubicBezTo>
                    <a:cubicBezTo>
                      <a:pt x="55199" y="69029"/>
                      <a:pt x="55017" y="68998"/>
                      <a:pt x="54804" y="68938"/>
                    </a:cubicBezTo>
                    <a:cubicBezTo>
                      <a:pt x="54622" y="68907"/>
                      <a:pt x="54440" y="68877"/>
                      <a:pt x="54440" y="68846"/>
                    </a:cubicBezTo>
                    <a:cubicBezTo>
                      <a:pt x="54257" y="68846"/>
                      <a:pt x="54257" y="68846"/>
                      <a:pt x="54044" y="68816"/>
                    </a:cubicBezTo>
                    <a:cubicBezTo>
                      <a:pt x="54075" y="68755"/>
                      <a:pt x="53862" y="68725"/>
                      <a:pt x="53680" y="68725"/>
                    </a:cubicBezTo>
                    <a:cubicBezTo>
                      <a:pt x="53592" y="68737"/>
                      <a:pt x="53540" y="68745"/>
                      <a:pt x="53512" y="68745"/>
                    </a:cubicBezTo>
                    <a:cubicBezTo>
                      <a:pt x="53472" y="68745"/>
                      <a:pt x="53480" y="68730"/>
                      <a:pt x="53497" y="68694"/>
                    </a:cubicBezTo>
                    <a:cubicBezTo>
                      <a:pt x="53497" y="68669"/>
                      <a:pt x="53094" y="68559"/>
                      <a:pt x="53068" y="68559"/>
                    </a:cubicBezTo>
                    <a:cubicBezTo>
                      <a:pt x="53063" y="68559"/>
                      <a:pt x="53072" y="68563"/>
                      <a:pt x="53102" y="68573"/>
                    </a:cubicBezTo>
                    <a:cubicBezTo>
                      <a:pt x="53102" y="68588"/>
                      <a:pt x="53079" y="68594"/>
                      <a:pt x="53042" y="68594"/>
                    </a:cubicBezTo>
                    <a:cubicBezTo>
                      <a:pt x="52929" y="68594"/>
                      <a:pt x="52684" y="68542"/>
                      <a:pt x="52525" y="68542"/>
                    </a:cubicBezTo>
                    <a:cubicBezTo>
                      <a:pt x="52342" y="68512"/>
                      <a:pt x="52160" y="68482"/>
                      <a:pt x="52160" y="68421"/>
                    </a:cubicBezTo>
                    <a:cubicBezTo>
                      <a:pt x="51978" y="68360"/>
                      <a:pt x="51005" y="68208"/>
                      <a:pt x="50822" y="68208"/>
                    </a:cubicBezTo>
                    <a:cubicBezTo>
                      <a:pt x="50822" y="68217"/>
                      <a:pt x="50804" y="68221"/>
                      <a:pt x="50779" y="68221"/>
                    </a:cubicBezTo>
                    <a:cubicBezTo>
                      <a:pt x="50719" y="68221"/>
                      <a:pt x="50619" y="68199"/>
                      <a:pt x="50640" y="68178"/>
                    </a:cubicBezTo>
                    <a:cubicBezTo>
                      <a:pt x="50640" y="68147"/>
                      <a:pt x="50458" y="68117"/>
                      <a:pt x="50245" y="68056"/>
                    </a:cubicBezTo>
                    <a:cubicBezTo>
                      <a:pt x="50063" y="68056"/>
                      <a:pt x="50063" y="68026"/>
                      <a:pt x="50063" y="67995"/>
                    </a:cubicBezTo>
                    <a:cubicBezTo>
                      <a:pt x="50275" y="67995"/>
                      <a:pt x="50093" y="67965"/>
                      <a:pt x="49698" y="67904"/>
                    </a:cubicBezTo>
                    <a:cubicBezTo>
                      <a:pt x="49515" y="67874"/>
                      <a:pt x="48756" y="67752"/>
                      <a:pt x="48178" y="67631"/>
                    </a:cubicBezTo>
                    <a:cubicBezTo>
                      <a:pt x="47236" y="67448"/>
                      <a:pt x="47023" y="67448"/>
                      <a:pt x="46628" y="67448"/>
                    </a:cubicBezTo>
                    <a:lnTo>
                      <a:pt x="46446" y="67479"/>
                    </a:lnTo>
                    <a:lnTo>
                      <a:pt x="46446" y="67387"/>
                    </a:lnTo>
                    <a:cubicBezTo>
                      <a:pt x="46446" y="67357"/>
                      <a:pt x="46294" y="67266"/>
                      <a:pt x="46294" y="67266"/>
                    </a:cubicBezTo>
                    <a:cubicBezTo>
                      <a:pt x="46231" y="67257"/>
                      <a:pt x="46187" y="67253"/>
                      <a:pt x="46156" y="67253"/>
                    </a:cubicBezTo>
                    <a:cubicBezTo>
                      <a:pt x="46081" y="67253"/>
                      <a:pt x="46081" y="67275"/>
                      <a:pt x="46081" y="67296"/>
                    </a:cubicBezTo>
                    <a:cubicBezTo>
                      <a:pt x="46081" y="67303"/>
                      <a:pt x="46069" y="67307"/>
                      <a:pt x="46046" y="67307"/>
                    </a:cubicBezTo>
                    <a:cubicBezTo>
                      <a:pt x="45972" y="67307"/>
                      <a:pt x="45782" y="67267"/>
                      <a:pt x="45503" y="67175"/>
                    </a:cubicBezTo>
                    <a:cubicBezTo>
                      <a:pt x="45138" y="67083"/>
                      <a:pt x="44956" y="67053"/>
                      <a:pt x="44743" y="67023"/>
                    </a:cubicBezTo>
                    <a:cubicBezTo>
                      <a:pt x="44561" y="66992"/>
                      <a:pt x="44379" y="66962"/>
                      <a:pt x="44196" y="66901"/>
                    </a:cubicBezTo>
                    <a:cubicBezTo>
                      <a:pt x="44090" y="66871"/>
                      <a:pt x="44037" y="66855"/>
                      <a:pt x="44010" y="66855"/>
                    </a:cubicBezTo>
                    <a:cubicBezTo>
                      <a:pt x="43983" y="66855"/>
                      <a:pt x="43983" y="66871"/>
                      <a:pt x="43983" y="66901"/>
                    </a:cubicBezTo>
                    <a:cubicBezTo>
                      <a:pt x="43983" y="66907"/>
                      <a:pt x="43977" y="66909"/>
                      <a:pt x="43966" y="66909"/>
                    </a:cubicBezTo>
                    <a:cubicBezTo>
                      <a:pt x="43917" y="66909"/>
                      <a:pt x="43768" y="66859"/>
                      <a:pt x="43619" y="66810"/>
                    </a:cubicBezTo>
                    <a:cubicBezTo>
                      <a:pt x="43456" y="66728"/>
                      <a:pt x="42978" y="66623"/>
                      <a:pt x="42877" y="66623"/>
                    </a:cubicBezTo>
                    <a:cubicBezTo>
                      <a:pt x="42865" y="66623"/>
                      <a:pt x="42859" y="66624"/>
                      <a:pt x="42859" y="66627"/>
                    </a:cubicBezTo>
                    <a:cubicBezTo>
                      <a:pt x="42859" y="66636"/>
                      <a:pt x="42841" y="66640"/>
                      <a:pt x="42810" y="66640"/>
                    </a:cubicBezTo>
                    <a:cubicBezTo>
                      <a:pt x="42737" y="66640"/>
                      <a:pt x="42593" y="66619"/>
                      <a:pt x="42464" y="66597"/>
                    </a:cubicBezTo>
                    <a:cubicBezTo>
                      <a:pt x="42281" y="66567"/>
                      <a:pt x="42099" y="66536"/>
                      <a:pt x="41886" y="66506"/>
                    </a:cubicBezTo>
                    <a:cubicBezTo>
                      <a:pt x="41704" y="66475"/>
                      <a:pt x="41521" y="66445"/>
                      <a:pt x="41521" y="66445"/>
                    </a:cubicBezTo>
                    <a:cubicBezTo>
                      <a:pt x="41415" y="66430"/>
                      <a:pt x="41415" y="66422"/>
                      <a:pt x="41464" y="66422"/>
                    </a:cubicBezTo>
                    <a:cubicBezTo>
                      <a:pt x="41514" y="66422"/>
                      <a:pt x="41613" y="66430"/>
                      <a:pt x="41704" y="66445"/>
                    </a:cubicBezTo>
                    <a:lnTo>
                      <a:pt x="41521" y="66384"/>
                    </a:lnTo>
                    <a:cubicBezTo>
                      <a:pt x="41157" y="66324"/>
                      <a:pt x="40944" y="66263"/>
                      <a:pt x="40762" y="66263"/>
                    </a:cubicBezTo>
                    <a:cubicBezTo>
                      <a:pt x="40673" y="66275"/>
                      <a:pt x="40622" y="66283"/>
                      <a:pt x="40594" y="66283"/>
                    </a:cubicBezTo>
                    <a:cubicBezTo>
                      <a:pt x="40554" y="66283"/>
                      <a:pt x="40561" y="66268"/>
                      <a:pt x="40579" y="66232"/>
                    </a:cubicBezTo>
                    <a:cubicBezTo>
                      <a:pt x="40579" y="66202"/>
                      <a:pt x="40397" y="66141"/>
                      <a:pt x="40184" y="66111"/>
                    </a:cubicBezTo>
                    <a:cubicBezTo>
                      <a:pt x="40149" y="66117"/>
                      <a:pt x="40114" y="66119"/>
                      <a:pt x="40081" y="66119"/>
                    </a:cubicBezTo>
                    <a:cubicBezTo>
                      <a:pt x="39939" y="66119"/>
                      <a:pt x="39819" y="66075"/>
                      <a:pt x="39819" y="66050"/>
                    </a:cubicBezTo>
                    <a:cubicBezTo>
                      <a:pt x="40032" y="66020"/>
                      <a:pt x="40032" y="66020"/>
                      <a:pt x="39242" y="65928"/>
                    </a:cubicBezTo>
                    <a:cubicBezTo>
                      <a:pt x="38877" y="65868"/>
                      <a:pt x="38087" y="65746"/>
                      <a:pt x="37540" y="65655"/>
                    </a:cubicBezTo>
                    <a:cubicBezTo>
                      <a:pt x="37449" y="65637"/>
                      <a:pt x="37363" y="65619"/>
                      <a:pt x="37282" y="65603"/>
                    </a:cubicBezTo>
                    <a:lnTo>
                      <a:pt x="37282" y="65603"/>
                    </a:lnTo>
                    <a:cubicBezTo>
                      <a:pt x="37357" y="65624"/>
                      <a:pt x="37306" y="65624"/>
                      <a:pt x="37175" y="65624"/>
                    </a:cubicBezTo>
                    <a:cubicBezTo>
                      <a:pt x="36992" y="65624"/>
                      <a:pt x="36810" y="65564"/>
                      <a:pt x="36810" y="65533"/>
                    </a:cubicBezTo>
                    <a:cubicBezTo>
                      <a:pt x="36810" y="65518"/>
                      <a:pt x="36810" y="65510"/>
                      <a:pt x="36833" y="65510"/>
                    </a:cubicBezTo>
                    <a:cubicBezTo>
                      <a:pt x="36836" y="65510"/>
                      <a:pt x="36840" y="65511"/>
                      <a:pt x="36845" y="65511"/>
                    </a:cubicBezTo>
                    <a:lnTo>
                      <a:pt x="36845" y="65511"/>
                    </a:lnTo>
                    <a:cubicBezTo>
                      <a:pt x="36519" y="65440"/>
                      <a:pt x="36318" y="65389"/>
                      <a:pt x="36202" y="65351"/>
                    </a:cubicBezTo>
                    <a:cubicBezTo>
                      <a:pt x="36204" y="65348"/>
                      <a:pt x="36204" y="65345"/>
                      <a:pt x="36205" y="65343"/>
                    </a:cubicBezTo>
                    <a:lnTo>
                      <a:pt x="36205" y="65343"/>
                    </a:lnTo>
                    <a:cubicBezTo>
                      <a:pt x="36190" y="65348"/>
                      <a:pt x="36170" y="65351"/>
                      <a:pt x="36142" y="65351"/>
                    </a:cubicBezTo>
                    <a:cubicBezTo>
                      <a:pt x="36037" y="65351"/>
                      <a:pt x="35827" y="65310"/>
                      <a:pt x="35442" y="65229"/>
                    </a:cubicBezTo>
                    <a:cubicBezTo>
                      <a:pt x="34895" y="65108"/>
                      <a:pt x="34500" y="65047"/>
                      <a:pt x="34287" y="65047"/>
                    </a:cubicBezTo>
                    <a:cubicBezTo>
                      <a:pt x="34500" y="65108"/>
                      <a:pt x="34682" y="65138"/>
                      <a:pt x="34682" y="65138"/>
                    </a:cubicBezTo>
                    <a:cubicBezTo>
                      <a:pt x="34672" y="65158"/>
                      <a:pt x="34645" y="65168"/>
                      <a:pt x="34600" y="65168"/>
                    </a:cubicBezTo>
                    <a:cubicBezTo>
                      <a:pt x="34510" y="65168"/>
                      <a:pt x="34348" y="65128"/>
                      <a:pt x="34105" y="65047"/>
                    </a:cubicBezTo>
                    <a:cubicBezTo>
                      <a:pt x="33975" y="65025"/>
                      <a:pt x="33937" y="65003"/>
                      <a:pt x="33927" y="64982"/>
                    </a:cubicBezTo>
                    <a:lnTo>
                      <a:pt x="33927" y="64982"/>
                    </a:lnTo>
                    <a:lnTo>
                      <a:pt x="33770" y="64956"/>
                    </a:lnTo>
                    <a:cubicBezTo>
                      <a:pt x="33588" y="64925"/>
                      <a:pt x="33588" y="64925"/>
                      <a:pt x="33588" y="64895"/>
                    </a:cubicBezTo>
                    <a:lnTo>
                      <a:pt x="33588" y="64895"/>
                    </a:lnTo>
                    <a:lnTo>
                      <a:pt x="33770" y="64925"/>
                    </a:lnTo>
                    <a:lnTo>
                      <a:pt x="33925" y="64977"/>
                    </a:lnTo>
                    <a:lnTo>
                      <a:pt x="33925" y="64977"/>
                    </a:lnTo>
                    <a:cubicBezTo>
                      <a:pt x="33922" y="64970"/>
                      <a:pt x="33922" y="64963"/>
                      <a:pt x="33922" y="64956"/>
                    </a:cubicBezTo>
                    <a:cubicBezTo>
                      <a:pt x="33922" y="64925"/>
                      <a:pt x="33740" y="64834"/>
                      <a:pt x="33558" y="64804"/>
                    </a:cubicBezTo>
                    <a:cubicBezTo>
                      <a:pt x="33452" y="64786"/>
                      <a:pt x="33347" y="64769"/>
                      <a:pt x="33312" y="64769"/>
                    </a:cubicBezTo>
                    <a:cubicBezTo>
                      <a:pt x="33286" y="64769"/>
                      <a:pt x="33298" y="64778"/>
                      <a:pt x="33375" y="64804"/>
                    </a:cubicBezTo>
                    <a:cubicBezTo>
                      <a:pt x="33360" y="64819"/>
                      <a:pt x="33353" y="64827"/>
                      <a:pt x="33326" y="64827"/>
                    </a:cubicBezTo>
                    <a:cubicBezTo>
                      <a:pt x="33299" y="64827"/>
                      <a:pt x="33254" y="64819"/>
                      <a:pt x="33163" y="64804"/>
                    </a:cubicBezTo>
                    <a:cubicBezTo>
                      <a:pt x="32980" y="64773"/>
                      <a:pt x="32798" y="64743"/>
                      <a:pt x="32585" y="64713"/>
                    </a:cubicBezTo>
                    <a:cubicBezTo>
                      <a:pt x="32585" y="64731"/>
                      <a:pt x="32568" y="64739"/>
                      <a:pt x="32537" y="64739"/>
                    </a:cubicBezTo>
                    <a:cubicBezTo>
                      <a:pt x="32469" y="64739"/>
                      <a:pt x="32337" y="64703"/>
                      <a:pt x="32190" y="64682"/>
                    </a:cubicBezTo>
                    <a:cubicBezTo>
                      <a:pt x="32116" y="64658"/>
                      <a:pt x="32013" y="64628"/>
                      <a:pt x="31916" y="64602"/>
                    </a:cubicBezTo>
                    <a:lnTo>
                      <a:pt x="31916" y="64602"/>
                    </a:lnTo>
                    <a:cubicBezTo>
                      <a:pt x="31967" y="64621"/>
                      <a:pt x="32060" y="64660"/>
                      <a:pt x="32038" y="64682"/>
                    </a:cubicBezTo>
                    <a:lnTo>
                      <a:pt x="31856" y="64652"/>
                    </a:lnTo>
                    <a:cubicBezTo>
                      <a:pt x="31673" y="64621"/>
                      <a:pt x="31673" y="64591"/>
                      <a:pt x="31673" y="64591"/>
                    </a:cubicBezTo>
                    <a:cubicBezTo>
                      <a:pt x="31673" y="64591"/>
                      <a:pt x="31673" y="64577"/>
                      <a:pt x="31736" y="64577"/>
                    </a:cubicBezTo>
                    <a:cubicBezTo>
                      <a:pt x="31765" y="64577"/>
                      <a:pt x="31806" y="64580"/>
                      <a:pt x="31866" y="64588"/>
                    </a:cubicBezTo>
                    <a:lnTo>
                      <a:pt x="31866" y="64588"/>
                    </a:lnTo>
                    <a:cubicBezTo>
                      <a:pt x="31744" y="64555"/>
                      <a:pt x="31643" y="64530"/>
                      <a:pt x="31643" y="64530"/>
                    </a:cubicBezTo>
                    <a:lnTo>
                      <a:pt x="31643" y="64500"/>
                    </a:lnTo>
                    <a:cubicBezTo>
                      <a:pt x="31643" y="64469"/>
                      <a:pt x="31460" y="64409"/>
                      <a:pt x="31460" y="64409"/>
                    </a:cubicBezTo>
                    <a:cubicBezTo>
                      <a:pt x="31400" y="64398"/>
                      <a:pt x="31359" y="64395"/>
                      <a:pt x="31332" y="64395"/>
                    </a:cubicBezTo>
                    <a:cubicBezTo>
                      <a:pt x="31278" y="64395"/>
                      <a:pt x="31278" y="64409"/>
                      <a:pt x="31278" y="64409"/>
                    </a:cubicBezTo>
                    <a:cubicBezTo>
                      <a:pt x="31278" y="64409"/>
                      <a:pt x="31248" y="64409"/>
                      <a:pt x="31156" y="64378"/>
                    </a:cubicBezTo>
                    <a:cubicBezTo>
                      <a:pt x="31096" y="64378"/>
                      <a:pt x="31004" y="64348"/>
                      <a:pt x="30883" y="64348"/>
                    </a:cubicBezTo>
                    <a:cubicBezTo>
                      <a:pt x="30640" y="64287"/>
                      <a:pt x="30305" y="64226"/>
                      <a:pt x="29910" y="64165"/>
                    </a:cubicBezTo>
                    <a:cubicBezTo>
                      <a:pt x="29278" y="64044"/>
                      <a:pt x="28529" y="63903"/>
                      <a:pt x="27866" y="63773"/>
                    </a:cubicBezTo>
                    <a:lnTo>
                      <a:pt x="27866" y="63773"/>
                    </a:lnTo>
                    <a:lnTo>
                      <a:pt x="27874" y="63709"/>
                    </a:lnTo>
                    <a:cubicBezTo>
                      <a:pt x="27874" y="63679"/>
                      <a:pt x="27874" y="63649"/>
                      <a:pt x="27874" y="63618"/>
                    </a:cubicBezTo>
                    <a:lnTo>
                      <a:pt x="27721" y="63745"/>
                    </a:lnTo>
                    <a:lnTo>
                      <a:pt x="27721" y="63745"/>
                    </a:lnTo>
                    <a:cubicBezTo>
                      <a:pt x="27628" y="63727"/>
                      <a:pt x="27537" y="63709"/>
                      <a:pt x="27448" y="63691"/>
                    </a:cubicBezTo>
                    <a:lnTo>
                      <a:pt x="27448" y="63691"/>
                    </a:lnTo>
                    <a:lnTo>
                      <a:pt x="27448" y="63709"/>
                    </a:lnTo>
                    <a:lnTo>
                      <a:pt x="27448" y="63770"/>
                    </a:lnTo>
                    <a:lnTo>
                      <a:pt x="27418" y="63770"/>
                    </a:lnTo>
                    <a:cubicBezTo>
                      <a:pt x="26810" y="63740"/>
                      <a:pt x="26384" y="63740"/>
                      <a:pt x="26232" y="63740"/>
                    </a:cubicBezTo>
                    <a:cubicBezTo>
                      <a:pt x="26035" y="63725"/>
                      <a:pt x="25792" y="63717"/>
                      <a:pt x="25624" y="63717"/>
                    </a:cubicBezTo>
                    <a:cubicBezTo>
                      <a:pt x="25457" y="63717"/>
                      <a:pt x="25366" y="63725"/>
                      <a:pt x="25472" y="63740"/>
                    </a:cubicBezTo>
                    <a:cubicBezTo>
                      <a:pt x="25472" y="63770"/>
                      <a:pt x="25229" y="63770"/>
                      <a:pt x="24834" y="63801"/>
                    </a:cubicBezTo>
                    <a:cubicBezTo>
                      <a:pt x="24439" y="63801"/>
                      <a:pt x="23922" y="63861"/>
                      <a:pt x="23345" y="63892"/>
                    </a:cubicBezTo>
                    <a:cubicBezTo>
                      <a:pt x="22676" y="63983"/>
                      <a:pt x="22099" y="64013"/>
                      <a:pt x="21703" y="64105"/>
                    </a:cubicBezTo>
                    <a:cubicBezTo>
                      <a:pt x="21278" y="64165"/>
                      <a:pt x="21035" y="64196"/>
                      <a:pt x="21065" y="64226"/>
                    </a:cubicBezTo>
                    <a:cubicBezTo>
                      <a:pt x="21065" y="64226"/>
                      <a:pt x="20852" y="64257"/>
                      <a:pt x="20488" y="64317"/>
                    </a:cubicBezTo>
                    <a:cubicBezTo>
                      <a:pt x="20092" y="64378"/>
                      <a:pt x="19728" y="64469"/>
                      <a:pt x="19545" y="64530"/>
                    </a:cubicBezTo>
                    <a:cubicBezTo>
                      <a:pt x="19433" y="64568"/>
                      <a:pt x="19320" y="64594"/>
                      <a:pt x="19293" y="64594"/>
                    </a:cubicBezTo>
                    <a:cubicBezTo>
                      <a:pt x="19277" y="64594"/>
                      <a:pt x="19293" y="64584"/>
                      <a:pt x="19363" y="64561"/>
                    </a:cubicBezTo>
                    <a:cubicBezTo>
                      <a:pt x="19363" y="64539"/>
                      <a:pt x="19348" y="64518"/>
                      <a:pt x="19274" y="64518"/>
                    </a:cubicBezTo>
                    <a:cubicBezTo>
                      <a:pt x="19244" y="64518"/>
                      <a:pt x="19204" y="64521"/>
                      <a:pt x="19150" y="64530"/>
                    </a:cubicBezTo>
                    <a:cubicBezTo>
                      <a:pt x="18785" y="64591"/>
                      <a:pt x="18785" y="64652"/>
                      <a:pt x="18785" y="64682"/>
                    </a:cubicBezTo>
                    <a:cubicBezTo>
                      <a:pt x="18785" y="64713"/>
                      <a:pt x="18603" y="64743"/>
                      <a:pt x="18603" y="64743"/>
                    </a:cubicBezTo>
                    <a:cubicBezTo>
                      <a:pt x="18496" y="64779"/>
                      <a:pt x="18452" y="64793"/>
                      <a:pt x="18434" y="64793"/>
                    </a:cubicBezTo>
                    <a:cubicBezTo>
                      <a:pt x="18421" y="64793"/>
                      <a:pt x="18421" y="64786"/>
                      <a:pt x="18421" y="64773"/>
                    </a:cubicBezTo>
                    <a:cubicBezTo>
                      <a:pt x="18390" y="64743"/>
                      <a:pt x="18390" y="64682"/>
                      <a:pt x="18390" y="64682"/>
                    </a:cubicBezTo>
                    <a:lnTo>
                      <a:pt x="18208" y="64743"/>
                    </a:lnTo>
                    <a:cubicBezTo>
                      <a:pt x="18208" y="64773"/>
                      <a:pt x="18026" y="64834"/>
                      <a:pt x="18026" y="64834"/>
                    </a:cubicBezTo>
                    <a:cubicBezTo>
                      <a:pt x="17950" y="64847"/>
                      <a:pt x="17906" y="64854"/>
                      <a:pt x="17880" y="64854"/>
                    </a:cubicBezTo>
                    <a:cubicBezTo>
                      <a:pt x="17843" y="64854"/>
                      <a:pt x="17843" y="64839"/>
                      <a:pt x="17843" y="64804"/>
                    </a:cubicBezTo>
                    <a:cubicBezTo>
                      <a:pt x="17833" y="64783"/>
                      <a:pt x="17806" y="64773"/>
                      <a:pt x="17768" y="64773"/>
                    </a:cubicBezTo>
                    <a:cubicBezTo>
                      <a:pt x="17691" y="64773"/>
                      <a:pt x="17570" y="64814"/>
                      <a:pt x="17448" y="64895"/>
                    </a:cubicBezTo>
                    <a:cubicBezTo>
                      <a:pt x="17266" y="64956"/>
                      <a:pt x="17174" y="64986"/>
                      <a:pt x="17144" y="65017"/>
                    </a:cubicBezTo>
                    <a:lnTo>
                      <a:pt x="17083" y="65017"/>
                    </a:lnTo>
                    <a:cubicBezTo>
                      <a:pt x="16901" y="65017"/>
                      <a:pt x="16536" y="65199"/>
                      <a:pt x="16354" y="65290"/>
                    </a:cubicBezTo>
                    <a:cubicBezTo>
                      <a:pt x="16322" y="65285"/>
                      <a:pt x="16290" y="65282"/>
                      <a:pt x="16258" y="65282"/>
                    </a:cubicBezTo>
                    <a:cubicBezTo>
                      <a:pt x="16100" y="65282"/>
                      <a:pt x="15933" y="65341"/>
                      <a:pt x="15807" y="65442"/>
                    </a:cubicBezTo>
                    <a:cubicBezTo>
                      <a:pt x="15807" y="65472"/>
                      <a:pt x="15624" y="65533"/>
                      <a:pt x="15442" y="65564"/>
                    </a:cubicBezTo>
                    <a:cubicBezTo>
                      <a:pt x="15260" y="65594"/>
                      <a:pt x="15077" y="65655"/>
                      <a:pt x="14712" y="65776"/>
                    </a:cubicBezTo>
                    <a:cubicBezTo>
                      <a:pt x="14621" y="65837"/>
                      <a:pt x="14256" y="65989"/>
                      <a:pt x="13740" y="66172"/>
                    </a:cubicBezTo>
                    <a:cubicBezTo>
                      <a:pt x="13223" y="66384"/>
                      <a:pt x="12554" y="66688"/>
                      <a:pt x="11855" y="66992"/>
                    </a:cubicBezTo>
                    <a:cubicBezTo>
                      <a:pt x="11095" y="67387"/>
                      <a:pt x="10457" y="67691"/>
                      <a:pt x="10001" y="67965"/>
                    </a:cubicBezTo>
                    <a:cubicBezTo>
                      <a:pt x="9576" y="68208"/>
                      <a:pt x="9332" y="68390"/>
                      <a:pt x="9332" y="68390"/>
                    </a:cubicBezTo>
                    <a:cubicBezTo>
                      <a:pt x="9180" y="68482"/>
                      <a:pt x="9180" y="68482"/>
                      <a:pt x="8998" y="68573"/>
                    </a:cubicBezTo>
                    <a:cubicBezTo>
                      <a:pt x="8994" y="68569"/>
                      <a:pt x="8988" y="68567"/>
                      <a:pt x="8980" y="68567"/>
                    </a:cubicBezTo>
                    <a:cubicBezTo>
                      <a:pt x="8929" y="68567"/>
                      <a:pt x="8800" y="68653"/>
                      <a:pt x="8694" y="68786"/>
                    </a:cubicBezTo>
                    <a:cubicBezTo>
                      <a:pt x="8593" y="68867"/>
                      <a:pt x="8559" y="68907"/>
                      <a:pt x="8539" y="68907"/>
                    </a:cubicBezTo>
                    <a:cubicBezTo>
                      <a:pt x="8529" y="68907"/>
                      <a:pt x="8522" y="68897"/>
                      <a:pt x="8512" y="68877"/>
                    </a:cubicBezTo>
                    <a:cubicBezTo>
                      <a:pt x="8512" y="68877"/>
                      <a:pt x="8420" y="68907"/>
                      <a:pt x="8269" y="68998"/>
                    </a:cubicBezTo>
                    <a:cubicBezTo>
                      <a:pt x="8117" y="69120"/>
                      <a:pt x="7873" y="69302"/>
                      <a:pt x="7539" y="69515"/>
                    </a:cubicBezTo>
                    <a:cubicBezTo>
                      <a:pt x="7083" y="69849"/>
                      <a:pt x="6445" y="70275"/>
                      <a:pt x="6475" y="70305"/>
                    </a:cubicBezTo>
                    <a:cubicBezTo>
                      <a:pt x="6301" y="70462"/>
                      <a:pt x="6217" y="70529"/>
                      <a:pt x="6205" y="70529"/>
                    </a:cubicBezTo>
                    <a:cubicBezTo>
                      <a:pt x="6196" y="70529"/>
                      <a:pt x="6228" y="70492"/>
                      <a:pt x="6293" y="70427"/>
                    </a:cubicBezTo>
                    <a:cubicBezTo>
                      <a:pt x="6315" y="70405"/>
                      <a:pt x="6321" y="70395"/>
                      <a:pt x="6313" y="70395"/>
                    </a:cubicBezTo>
                    <a:cubicBezTo>
                      <a:pt x="6290" y="70395"/>
                      <a:pt x="6135" y="70487"/>
                      <a:pt x="5928" y="70579"/>
                    </a:cubicBezTo>
                    <a:cubicBezTo>
                      <a:pt x="5685" y="70700"/>
                      <a:pt x="5320" y="70852"/>
                      <a:pt x="5016" y="70944"/>
                    </a:cubicBezTo>
                    <a:cubicBezTo>
                      <a:pt x="4887" y="70965"/>
                      <a:pt x="4743" y="70987"/>
                      <a:pt x="4670" y="70987"/>
                    </a:cubicBezTo>
                    <a:cubicBezTo>
                      <a:pt x="4639" y="70987"/>
                      <a:pt x="4621" y="70983"/>
                      <a:pt x="4621" y="70974"/>
                    </a:cubicBezTo>
                    <a:cubicBezTo>
                      <a:pt x="4492" y="70996"/>
                      <a:pt x="4348" y="71017"/>
                      <a:pt x="4070" y="71017"/>
                    </a:cubicBezTo>
                    <a:cubicBezTo>
                      <a:pt x="3955" y="71017"/>
                      <a:pt x="3818" y="71013"/>
                      <a:pt x="3648" y="71004"/>
                    </a:cubicBezTo>
                    <a:cubicBezTo>
                      <a:pt x="3557" y="70974"/>
                      <a:pt x="3314" y="70944"/>
                      <a:pt x="3040" y="70852"/>
                    </a:cubicBezTo>
                    <a:cubicBezTo>
                      <a:pt x="2767" y="70792"/>
                      <a:pt x="2524" y="70670"/>
                      <a:pt x="2341" y="70548"/>
                    </a:cubicBezTo>
                    <a:cubicBezTo>
                      <a:pt x="1977" y="70366"/>
                      <a:pt x="1673" y="70123"/>
                      <a:pt x="1673" y="70123"/>
                    </a:cubicBezTo>
                    <a:cubicBezTo>
                      <a:pt x="1615" y="70077"/>
                      <a:pt x="1557" y="70026"/>
                      <a:pt x="1516" y="69989"/>
                    </a:cubicBezTo>
                    <a:lnTo>
                      <a:pt x="1516" y="69989"/>
                    </a:lnTo>
                    <a:cubicBezTo>
                      <a:pt x="1485" y="69940"/>
                      <a:pt x="1315" y="69787"/>
                      <a:pt x="1095" y="69485"/>
                    </a:cubicBezTo>
                    <a:cubicBezTo>
                      <a:pt x="852" y="69150"/>
                      <a:pt x="548" y="68603"/>
                      <a:pt x="457" y="67934"/>
                    </a:cubicBezTo>
                    <a:cubicBezTo>
                      <a:pt x="305" y="67235"/>
                      <a:pt x="426" y="66597"/>
                      <a:pt x="578" y="66111"/>
                    </a:cubicBezTo>
                    <a:cubicBezTo>
                      <a:pt x="730" y="65655"/>
                      <a:pt x="913" y="65351"/>
                      <a:pt x="974" y="65290"/>
                    </a:cubicBezTo>
                    <a:cubicBezTo>
                      <a:pt x="974" y="65290"/>
                      <a:pt x="1065" y="65108"/>
                      <a:pt x="1156" y="64925"/>
                    </a:cubicBezTo>
                    <a:cubicBezTo>
                      <a:pt x="1217" y="64743"/>
                      <a:pt x="1369" y="64561"/>
                      <a:pt x="1521" y="64469"/>
                    </a:cubicBezTo>
                    <a:cubicBezTo>
                      <a:pt x="1703" y="64348"/>
                      <a:pt x="2311" y="63892"/>
                      <a:pt x="2402" y="63709"/>
                    </a:cubicBezTo>
                    <a:lnTo>
                      <a:pt x="2433" y="63740"/>
                    </a:lnTo>
                    <a:cubicBezTo>
                      <a:pt x="2615" y="63679"/>
                      <a:pt x="3040" y="63284"/>
                      <a:pt x="3162" y="63102"/>
                    </a:cubicBezTo>
                    <a:cubicBezTo>
                      <a:pt x="3344" y="63010"/>
                      <a:pt x="3496" y="62889"/>
                      <a:pt x="3618" y="62767"/>
                    </a:cubicBezTo>
                    <a:cubicBezTo>
                      <a:pt x="3719" y="62686"/>
                      <a:pt x="3753" y="62659"/>
                      <a:pt x="3782" y="62659"/>
                    </a:cubicBezTo>
                    <a:cubicBezTo>
                      <a:pt x="3797" y="62659"/>
                      <a:pt x="3810" y="62666"/>
                      <a:pt x="3831" y="62676"/>
                    </a:cubicBezTo>
                    <a:cubicBezTo>
                      <a:pt x="3831" y="62690"/>
                      <a:pt x="3837" y="62703"/>
                      <a:pt x="3857" y="62703"/>
                    </a:cubicBezTo>
                    <a:cubicBezTo>
                      <a:pt x="3882" y="62703"/>
                      <a:pt x="3929" y="62682"/>
                      <a:pt x="4013" y="62615"/>
                    </a:cubicBezTo>
                    <a:cubicBezTo>
                      <a:pt x="4165" y="62494"/>
                      <a:pt x="4135" y="62463"/>
                      <a:pt x="4135" y="62433"/>
                    </a:cubicBezTo>
                    <a:cubicBezTo>
                      <a:pt x="4135" y="62433"/>
                      <a:pt x="4287" y="62342"/>
                      <a:pt x="4439" y="62220"/>
                    </a:cubicBezTo>
                    <a:cubicBezTo>
                      <a:pt x="4439" y="62220"/>
                      <a:pt x="4591" y="62099"/>
                      <a:pt x="4560" y="62068"/>
                    </a:cubicBezTo>
                    <a:cubicBezTo>
                      <a:pt x="4560" y="62038"/>
                      <a:pt x="4712" y="61916"/>
                      <a:pt x="4864" y="61825"/>
                    </a:cubicBezTo>
                    <a:cubicBezTo>
                      <a:pt x="4867" y="61828"/>
                      <a:pt x="4871" y="61829"/>
                      <a:pt x="4875" y="61829"/>
                    </a:cubicBezTo>
                    <a:cubicBezTo>
                      <a:pt x="4904" y="61829"/>
                      <a:pt x="4958" y="61765"/>
                      <a:pt x="4917" y="61765"/>
                    </a:cubicBezTo>
                    <a:cubicBezTo>
                      <a:pt x="4903" y="61765"/>
                      <a:pt x="4877" y="61773"/>
                      <a:pt x="4834" y="61795"/>
                    </a:cubicBezTo>
                    <a:cubicBezTo>
                      <a:pt x="4834" y="61764"/>
                      <a:pt x="4803" y="61734"/>
                      <a:pt x="4986" y="61612"/>
                    </a:cubicBezTo>
                    <a:cubicBezTo>
                      <a:pt x="4986" y="61612"/>
                      <a:pt x="4955" y="61582"/>
                      <a:pt x="4925" y="61551"/>
                    </a:cubicBezTo>
                    <a:cubicBezTo>
                      <a:pt x="4913" y="61526"/>
                      <a:pt x="4905" y="61507"/>
                      <a:pt x="4876" y="61507"/>
                    </a:cubicBezTo>
                    <a:cubicBezTo>
                      <a:pt x="4833" y="61507"/>
                      <a:pt x="4745" y="61548"/>
                      <a:pt x="4530" y="61673"/>
                    </a:cubicBezTo>
                    <a:cubicBezTo>
                      <a:pt x="3861" y="62099"/>
                      <a:pt x="3405" y="62463"/>
                      <a:pt x="3436" y="62494"/>
                    </a:cubicBezTo>
                    <a:cubicBezTo>
                      <a:pt x="3436" y="62494"/>
                      <a:pt x="3314" y="62646"/>
                      <a:pt x="3162" y="62767"/>
                    </a:cubicBezTo>
                    <a:cubicBezTo>
                      <a:pt x="3010" y="62889"/>
                      <a:pt x="2858" y="63010"/>
                      <a:pt x="2858" y="63010"/>
                    </a:cubicBezTo>
                    <a:cubicBezTo>
                      <a:pt x="2855" y="63007"/>
                      <a:pt x="2850" y="63006"/>
                      <a:pt x="2845" y="63006"/>
                    </a:cubicBezTo>
                    <a:cubicBezTo>
                      <a:pt x="2795" y="63006"/>
                      <a:pt x="2651" y="63120"/>
                      <a:pt x="2433" y="63284"/>
                    </a:cubicBezTo>
                    <a:cubicBezTo>
                      <a:pt x="2311" y="63375"/>
                      <a:pt x="2159" y="63497"/>
                      <a:pt x="2007" y="63649"/>
                    </a:cubicBezTo>
                    <a:cubicBezTo>
                      <a:pt x="1916" y="63709"/>
                      <a:pt x="1825" y="63770"/>
                      <a:pt x="1764" y="63831"/>
                    </a:cubicBezTo>
                    <a:cubicBezTo>
                      <a:pt x="1642" y="63922"/>
                      <a:pt x="1551" y="63983"/>
                      <a:pt x="1460" y="64074"/>
                    </a:cubicBezTo>
                    <a:cubicBezTo>
                      <a:pt x="974" y="64530"/>
                      <a:pt x="730" y="64925"/>
                      <a:pt x="548" y="65229"/>
                    </a:cubicBezTo>
                    <a:cubicBezTo>
                      <a:pt x="396" y="65533"/>
                      <a:pt x="305" y="65746"/>
                      <a:pt x="244" y="65837"/>
                    </a:cubicBezTo>
                    <a:cubicBezTo>
                      <a:pt x="214" y="65928"/>
                      <a:pt x="183" y="66020"/>
                      <a:pt x="153" y="66111"/>
                    </a:cubicBezTo>
                    <a:cubicBezTo>
                      <a:pt x="122" y="66172"/>
                      <a:pt x="92" y="66232"/>
                      <a:pt x="92" y="66232"/>
                    </a:cubicBezTo>
                    <a:cubicBezTo>
                      <a:pt x="122" y="66232"/>
                      <a:pt x="31" y="66567"/>
                      <a:pt x="1" y="67083"/>
                    </a:cubicBezTo>
                    <a:cubicBezTo>
                      <a:pt x="1" y="67600"/>
                      <a:pt x="62" y="68299"/>
                      <a:pt x="396" y="68998"/>
                    </a:cubicBezTo>
                    <a:cubicBezTo>
                      <a:pt x="548" y="69333"/>
                      <a:pt x="761" y="69667"/>
                      <a:pt x="1004" y="69941"/>
                    </a:cubicBezTo>
                    <a:cubicBezTo>
                      <a:pt x="1217" y="70214"/>
                      <a:pt x="1460" y="70427"/>
                      <a:pt x="1703" y="70609"/>
                    </a:cubicBezTo>
                    <a:cubicBezTo>
                      <a:pt x="1946" y="70761"/>
                      <a:pt x="2159" y="70883"/>
                      <a:pt x="2311" y="70944"/>
                    </a:cubicBezTo>
                    <a:cubicBezTo>
                      <a:pt x="2463" y="71004"/>
                      <a:pt x="2554" y="71035"/>
                      <a:pt x="2554" y="71035"/>
                    </a:cubicBezTo>
                    <a:cubicBezTo>
                      <a:pt x="2736" y="71126"/>
                      <a:pt x="2949" y="71187"/>
                      <a:pt x="2949" y="71187"/>
                    </a:cubicBezTo>
                    <a:cubicBezTo>
                      <a:pt x="2919" y="71217"/>
                      <a:pt x="3344" y="71369"/>
                      <a:pt x="3800" y="71400"/>
                    </a:cubicBezTo>
                    <a:cubicBezTo>
                      <a:pt x="4226" y="71400"/>
                      <a:pt x="4651" y="71339"/>
                      <a:pt x="4651" y="71339"/>
                    </a:cubicBezTo>
                    <a:cubicBezTo>
                      <a:pt x="4651" y="71349"/>
                      <a:pt x="4675" y="71356"/>
                      <a:pt x="4722" y="71356"/>
                    </a:cubicBezTo>
                    <a:cubicBezTo>
                      <a:pt x="4817" y="71356"/>
                      <a:pt x="5006" y="71329"/>
                      <a:pt x="5290" y="71248"/>
                    </a:cubicBezTo>
                    <a:cubicBezTo>
                      <a:pt x="5715" y="71126"/>
                      <a:pt x="5898" y="71035"/>
                      <a:pt x="5898" y="71004"/>
                    </a:cubicBezTo>
                    <a:cubicBezTo>
                      <a:pt x="5989" y="70974"/>
                      <a:pt x="6384" y="70761"/>
                      <a:pt x="6779" y="70488"/>
                    </a:cubicBezTo>
                    <a:cubicBezTo>
                      <a:pt x="7113" y="70245"/>
                      <a:pt x="7509" y="69971"/>
                      <a:pt x="7752" y="69819"/>
                    </a:cubicBezTo>
                    <a:cubicBezTo>
                      <a:pt x="7934" y="69728"/>
                      <a:pt x="8056" y="69606"/>
                      <a:pt x="8208" y="69454"/>
                    </a:cubicBezTo>
                    <a:cubicBezTo>
                      <a:pt x="8177" y="69424"/>
                      <a:pt x="8329" y="69302"/>
                      <a:pt x="8481" y="69181"/>
                    </a:cubicBezTo>
                    <a:cubicBezTo>
                      <a:pt x="8481" y="69181"/>
                      <a:pt x="8512" y="69211"/>
                      <a:pt x="8512" y="69241"/>
                    </a:cubicBezTo>
                    <a:cubicBezTo>
                      <a:pt x="8459" y="69307"/>
                      <a:pt x="8424" y="69339"/>
                      <a:pt x="8427" y="69339"/>
                    </a:cubicBezTo>
                    <a:cubicBezTo>
                      <a:pt x="8432" y="69339"/>
                      <a:pt x="8504" y="69284"/>
                      <a:pt x="8694" y="69181"/>
                    </a:cubicBezTo>
                    <a:lnTo>
                      <a:pt x="9028" y="68968"/>
                    </a:lnTo>
                    <a:cubicBezTo>
                      <a:pt x="8998" y="68968"/>
                      <a:pt x="9211" y="68846"/>
                      <a:pt x="9545" y="68634"/>
                    </a:cubicBezTo>
                    <a:cubicBezTo>
                      <a:pt x="9727" y="68512"/>
                      <a:pt x="9940" y="68390"/>
                      <a:pt x="10183" y="68238"/>
                    </a:cubicBezTo>
                    <a:cubicBezTo>
                      <a:pt x="10396" y="68086"/>
                      <a:pt x="10700" y="67965"/>
                      <a:pt x="10974" y="67813"/>
                    </a:cubicBezTo>
                    <a:cubicBezTo>
                      <a:pt x="11369" y="67631"/>
                      <a:pt x="11673" y="67448"/>
                      <a:pt x="11946" y="67327"/>
                    </a:cubicBezTo>
                    <a:cubicBezTo>
                      <a:pt x="12220" y="67205"/>
                      <a:pt x="12433" y="67114"/>
                      <a:pt x="12585" y="67023"/>
                    </a:cubicBezTo>
                    <a:cubicBezTo>
                      <a:pt x="12919" y="66901"/>
                      <a:pt x="13041" y="66840"/>
                      <a:pt x="13041" y="66810"/>
                    </a:cubicBezTo>
                    <a:cubicBezTo>
                      <a:pt x="13010" y="66779"/>
                      <a:pt x="13193" y="66719"/>
                      <a:pt x="13740" y="66506"/>
                    </a:cubicBezTo>
                    <a:cubicBezTo>
                      <a:pt x="14834" y="66202"/>
                      <a:pt x="14834" y="66202"/>
                      <a:pt x="15016" y="66111"/>
                    </a:cubicBezTo>
                    <a:lnTo>
                      <a:pt x="15016" y="66111"/>
                    </a:lnTo>
                    <a:cubicBezTo>
                      <a:pt x="14939" y="66136"/>
                      <a:pt x="14889" y="66146"/>
                      <a:pt x="14857" y="66146"/>
                    </a:cubicBezTo>
                    <a:cubicBezTo>
                      <a:pt x="14814" y="66146"/>
                      <a:pt x="14804" y="66128"/>
                      <a:pt x="14804" y="66111"/>
                    </a:cubicBezTo>
                    <a:cubicBezTo>
                      <a:pt x="14804" y="66050"/>
                      <a:pt x="14956" y="65989"/>
                      <a:pt x="15168" y="65989"/>
                    </a:cubicBezTo>
                    <a:cubicBezTo>
                      <a:pt x="15168" y="65989"/>
                      <a:pt x="15351" y="65959"/>
                      <a:pt x="15594" y="65868"/>
                    </a:cubicBezTo>
                    <a:cubicBezTo>
                      <a:pt x="15867" y="65776"/>
                      <a:pt x="16202" y="65685"/>
                      <a:pt x="16567" y="65564"/>
                    </a:cubicBezTo>
                    <a:cubicBezTo>
                      <a:pt x="17266" y="65351"/>
                      <a:pt x="17995" y="65138"/>
                      <a:pt x="18086" y="65077"/>
                    </a:cubicBezTo>
                    <a:lnTo>
                      <a:pt x="18086" y="65138"/>
                    </a:lnTo>
                    <a:cubicBezTo>
                      <a:pt x="18091" y="65143"/>
                      <a:pt x="18100" y="65146"/>
                      <a:pt x="18115" y="65146"/>
                    </a:cubicBezTo>
                    <a:cubicBezTo>
                      <a:pt x="18190" y="65146"/>
                      <a:pt x="18417" y="65078"/>
                      <a:pt x="19029" y="64925"/>
                    </a:cubicBezTo>
                    <a:cubicBezTo>
                      <a:pt x="19393" y="64865"/>
                      <a:pt x="19606" y="64834"/>
                      <a:pt x="19606" y="64834"/>
                    </a:cubicBezTo>
                    <a:cubicBezTo>
                      <a:pt x="19579" y="64781"/>
                      <a:pt x="20441" y="64611"/>
                      <a:pt x="20674" y="64611"/>
                    </a:cubicBezTo>
                    <a:cubicBezTo>
                      <a:pt x="20707" y="64611"/>
                      <a:pt x="20727" y="64614"/>
                      <a:pt x="20731" y="64621"/>
                    </a:cubicBezTo>
                    <a:cubicBezTo>
                      <a:pt x="20913" y="64621"/>
                      <a:pt x="20913" y="64621"/>
                      <a:pt x="21278" y="64561"/>
                    </a:cubicBezTo>
                    <a:cubicBezTo>
                      <a:pt x="21759" y="64434"/>
                      <a:pt x="22494" y="64371"/>
                      <a:pt x="22725" y="64371"/>
                    </a:cubicBezTo>
                    <a:cubicBezTo>
                      <a:pt x="22771" y="64371"/>
                      <a:pt x="22798" y="64373"/>
                      <a:pt x="22798" y="64378"/>
                    </a:cubicBezTo>
                    <a:cubicBezTo>
                      <a:pt x="22798" y="64378"/>
                      <a:pt x="22980" y="64348"/>
                      <a:pt x="23193" y="64317"/>
                    </a:cubicBezTo>
                    <a:cubicBezTo>
                      <a:pt x="23375" y="64287"/>
                      <a:pt x="23740" y="64257"/>
                      <a:pt x="23953" y="64226"/>
                    </a:cubicBezTo>
                    <a:cubicBezTo>
                      <a:pt x="24500" y="64196"/>
                      <a:pt x="24713" y="64196"/>
                      <a:pt x="24500" y="64165"/>
                    </a:cubicBezTo>
                    <a:cubicBezTo>
                      <a:pt x="24500" y="64135"/>
                      <a:pt x="24500" y="64105"/>
                      <a:pt x="24713" y="64074"/>
                    </a:cubicBezTo>
                    <a:lnTo>
                      <a:pt x="24713" y="64135"/>
                    </a:lnTo>
                    <a:cubicBezTo>
                      <a:pt x="24713" y="64144"/>
                      <a:pt x="24760" y="64148"/>
                      <a:pt x="24845" y="64148"/>
                    </a:cubicBezTo>
                    <a:cubicBezTo>
                      <a:pt x="25051" y="64148"/>
                      <a:pt x="25482" y="64126"/>
                      <a:pt x="26020" y="64105"/>
                    </a:cubicBezTo>
                    <a:cubicBezTo>
                      <a:pt x="26415" y="64105"/>
                      <a:pt x="26688" y="64135"/>
                      <a:pt x="26931" y="64135"/>
                    </a:cubicBezTo>
                    <a:lnTo>
                      <a:pt x="27205" y="64135"/>
                    </a:lnTo>
                    <a:cubicBezTo>
                      <a:pt x="27296" y="64165"/>
                      <a:pt x="27357" y="64165"/>
                      <a:pt x="27448" y="64165"/>
                    </a:cubicBezTo>
                    <a:lnTo>
                      <a:pt x="27813" y="64196"/>
                    </a:lnTo>
                    <a:lnTo>
                      <a:pt x="27823" y="64119"/>
                    </a:lnTo>
                    <a:lnTo>
                      <a:pt x="27823" y="64119"/>
                    </a:lnTo>
                    <a:cubicBezTo>
                      <a:pt x="27906" y="64131"/>
                      <a:pt x="27965" y="64148"/>
                      <a:pt x="27965" y="64165"/>
                    </a:cubicBezTo>
                    <a:cubicBezTo>
                      <a:pt x="28147" y="64226"/>
                      <a:pt x="28907" y="64378"/>
                      <a:pt x="29302" y="64439"/>
                    </a:cubicBezTo>
                    <a:cubicBezTo>
                      <a:pt x="29485" y="64469"/>
                      <a:pt x="29667" y="64500"/>
                      <a:pt x="29667" y="64500"/>
                    </a:cubicBezTo>
                    <a:cubicBezTo>
                      <a:pt x="29830" y="64581"/>
                      <a:pt x="30308" y="64687"/>
                      <a:pt x="30560" y="64687"/>
                    </a:cubicBezTo>
                    <a:cubicBezTo>
                      <a:pt x="30590" y="64687"/>
                      <a:pt x="30617" y="64685"/>
                      <a:pt x="30640" y="64682"/>
                    </a:cubicBezTo>
                    <a:lnTo>
                      <a:pt x="30640" y="64682"/>
                    </a:lnTo>
                    <a:cubicBezTo>
                      <a:pt x="30609" y="64713"/>
                      <a:pt x="30822" y="64743"/>
                      <a:pt x="31004" y="64804"/>
                    </a:cubicBezTo>
                    <a:cubicBezTo>
                      <a:pt x="31400" y="64834"/>
                      <a:pt x="32160" y="64986"/>
                      <a:pt x="32129" y="65017"/>
                    </a:cubicBezTo>
                    <a:lnTo>
                      <a:pt x="32312" y="65047"/>
                    </a:lnTo>
                    <a:cubicBezTo>
                      <a:pt x="32524" y="65047"/>
                      <a:pt x="32707" y="65077"/>
                      <a:pt x="32889" y="65138"/>
                    </a:cubicBezTo>
                    <a:cubicBezTo>
                      <a:pt x="33102" y="65168"/>
                      <a:pt x="33284" y="65199"/>
                      <a:pt x="33467" y="65199"/>
                    </a:cubicBezTo>
                    <a:cubicBezTo>
                      <a:pt x="33679" y="65199"/>
                      <a:pt x="33862" y="65229"/>
                      <a:pt x="33862" y="65229"/>
                    </a:cubicBezTo>
                    <a:cubicBezTo>
                      <a:pt x="33969" y="65265"/>
                      <a:pt x="33950" y="65280"/>
                      <a:pt x="33874" y="65280"/>
                    </a:cubicBezTo>
                    <a:cubicBezTo>
                      <a:pt x="33820" y="65280"/>
                      <a:pt x="33737" y="65272"/>
                      <a:pt x="33649" y="65260"/>
                    </a:cubicBezTo>
                    <a:cubicBezTo>
                      <a:pt x="33609" y="65256"/>
                      <a:pt x="33580" y="65255"/>
                      <a:pt x="33561" y="65255"/>
                    </a:cubicBezTo>
                    <a:cubicBezTo>
                      <a:pt x="33405" y="65255"/>
                      <a:pt x="33898" y="65354"/>
                      <a:pt x="34439" y="65381"/>
                    </a:cubicBezTo>
                    <a:cubicBezTo>
                      <a:pt x="34778" y="65417"/>
                      <a:pt x="34918" y="65432"/>
                      <a:pt x="34896" y="65432"/>
                    </a:cubicBezTo>
                    <a:cubicBezTo>
                      <a:pt x="34881" y="65432"/>
                      <a:pt x="34785" y="65424"/>
                      <a:pt x="34622" y="65412"/>
                    </a:cubicBezTo>
                    <a:cubicBezTo>
                      <a:pt x="34409" y="65412"/>
                      <a:pt x="34226" y="65412"/>
                      <a:pt x="34622" y="65472"/>
                    </a:cubicBezTo>
                    <a:cubicBezTo>
                      <a:pt x="34622" y="65472"/>
                      <a:pt x="34855" y="65511"/>
                      <a:pt x="34948" y="65511"/>
                    </a:cubicBezTo>
                    <a:cubicBezTo>
                      <a:pt x="34972" y="65511"/>
                      <a:pt x="34986" y="65509"/>
                      <a:pt x="34986" y="65503"/>
                    </a:cubicBezTo>
                    <a:lnTo>
                      <a:pt x="35564" y="65624"/>
                    </a:lnTo>
                    <a:cubicBezTo>
                      <a:pt x="35929" y="65716"/>
                      <a:pt x="36141" y="65746"/>
                      <a:pt x="36324" y="65776"/>
                    </a:cubicBezTo>
                    <a:cubicBezTo>
                      <a:pt x="36506" y="65807"/>
                      <a:pt x="36506" y="65807"/>
                      <a:pt x="36688" y="65868"/>
                    </a:cubicBezTo>
                    <a:cubicBezTo>
                      <a:pt x="36688" y="65885"/>
                      <a:pt x="36749" y="65903"/>
                      <a:pt x="36807" y="65903"/>
                    </a:cubicBezTo>
                    <a:cubicBezTo>
                      <a:pt x="36848" y="65903"/>
                      <a:pt x="36888" y="65893"/>
                      <a:pt x="36901" y="65868"/>
                    </a:cubicBezTo>
                    <a:cubicBezTo>
                      <a:pt x="37084" y="65868"/>
                      <a:pt x="37296" y="65898"/>
                      <a:pt x="37479" y="65989"/>
                    </a:cubicBezTo>
                    <a:cubicBezTo>
                      <a:pt x="37457" y="66034"/>
                      <a:pt x="37548" y="66062"/>
                      <a:pt x="37611" y="66062"/>
                    </a:cubicBezTo>
                    <a:cubicBezTo>
                      <a:pt x="37634" y="66062"/>
                      <a:pt x="37653" y="66058"/>
                      <a:pt x="37661" y="66050"/>
                    </a:cubicBezTo>
                    <a:cubicBezTo>
                      <a:pt x="37844" y="66050"/>
                      <a:pt x="38026" y="66080"/>
                      <a:pt x="38026" y="66080"/>
                    </a:cubicBezTo>
                    <a:cubicBezTo>
                      <a:pt x="38026" y="66080"/>
                      <a:pt x="38147" y="66111"/>
                      <a:pt x="38330" y="66172"/>
                    </a:cubicBezTo>
                    <a:cubicBezTo>
                      <a:pt x="38512" y="66202"/>
                      <a:pt x="38786" y="66263"/>
                      <a:pt x="39090" y="66324"/>
                    </a:cubicBezTo>
                    <a:cubicBezTo>
                      <a:pt x="39728" y="66445"/>
                      <a:pt x="40579" y="66627"/>
                      <a:pt x="41430" y="66779"/>
                    </a:cubicBezTo>
                    <a:cubicBezTo>
                      <a:pt x="41537" y="66795"/>
                      <a:pt x="41635" y="66802"/>
                      <a:pt x="41708" y="66802"/>
                    </a:cubicBezTo>
                    <a:cubicBezTo>
                      <a:pt x="41780" y="66802"/>
                      <a:pt x="41825" y="66795"/>
                      <a:pt x="41825" y="66779"/>
                    </a:cubicBezTo>
                    <a:cubicBezTo>
                      <a:pt x="41836" y="66758"/>
                      <a:pt x="41843" y="66748"/>
                      <a:pt x="41856" y="66748"/>
                    </a:cubicBezTo>
                    <a:cubicBezTo>
                      <a:pt x="41879" y="66748"/>
                      <a:pt x="41920" y="66781"/>
                      <a:pt x="42038" y="66840"/>
                    </a:cubicBezTo>
                    <a:cubicBezTo>
                      <a:pt x="42132" y="66915"/>
                      <a:pt x="42319" y="66967"/>
                      <a:pt x="42405" y="66967"/>
                    </a:cubicBezTo>
                    <a:cubicBezTo>
                      <a:pt x="42458" y="66967"/>
                      <a:pt x="42473" y="66947"/>
                      <a:pt x="42403" y="66901"/>
                    </a:cubicBezTo>
                    <a:cubicBezTo>
                      <a:pt x="42318" y="66859"/>
                      <a:pt x="42273" y="66836"/>
                      <a:pt x="42285" y="66836"/>
                    </a:cubicBezTo>
                    <a:cubicBezTo>
                      <a:pt x="42299" y="66836"/>
                      <a:pt x="42390" y="66866"/>
                      <a:pt x="42585" y="66931"/>
                    </a:cubicBezTo>
                    <a:cubicBezTo>
                      <a:pt x="42768" y="66992"/>
                      <a:pt x="42768" y="66992"/>
                      <a:pt x="42980" y="67023"/>
                    </a:cubicBezTo>
                    <a:cubicBezTo>
                      <a:pt x="42980" y="67004"/>
                      <a:pt x="42998" y="66997"/>
                      <a:pt x="43022" y="66997"/>
                    </a:cubicBezTo>
                    <a:cubicBezTo>
                      <a:pt x="43076" y="66997"/>
                      <a:pt x="43163" y="67032"/>
                      <a:pt x="43163" y="67053"/>
                    </a:cubicBezTo>
                    <a:cubicBezTo>
                      <a:pt x="43312" y="67103"/>
                      <a:pt x="43461" y="67152"/>
                      <a:pt x="43510" y="67152"/>
                    </a:cubicBezTo>
                    <a:cubicBezTo>
                      <a:pt x="43521" y="67152"/>
                      <a:pt x="43528" y="67150"/>
                      <a:pt x="43528" y="67144"/>
                    </a:cubicBezTo>
                    <a:cubicBezTo>
                      <a:pt x="43528" y="67144"/>
                      <a:pt x="43740" y="67205"/>
                      <a:pt x="43923" y="67266"/>
                    </a:cubicBezTo>
                    <a:cubicBezTo>
                      <a:pt x="44105" y="67327"/>
                      <a:pt x="44287" y="67327"/>
                      <a:pt x="44500" y="67327"/>
                    </a:cubicBezTo>
                    <a:cubicBezTo>
                      <a:pt x="45078" y="67387"/>
                      <a:pt x="45260" y="67418"/>
                      <a:pt x="45047" y="67448"/>
                    </a:cubicBezTo>
                    <a:cubicBezTo>
                      <a:pt x="44881" y="67476"/>
                      <a:pt x="45647" y="67604"/>
                      <a:pt x="45946" y="67604"/>
                    </a:cubicBezTo>
                    <a:cubicBezTo>
                      <a:pt x="45976" y="67604"/>
                      <a:pt x="46001" y="67603"/>
                      <a:pt x="46020" y="67600"/>
                    </a:cubicBezTo>
                    <a:cubicBezTo>
                      <a:pt x="46126" y="67585"/>
                      <a:pt x="46180" y="67577"/>
                      <a:pt x="46202" y="67577"/>
                    </a:cubicBezTo>
                    <a:cubicBezTo>
                      <a:pt x="46225" y="67577"/>
                      <a:pt x="46218" y="67585"/>
                      <a:pt x="46202" y="67600"/>
                    </a:cubicBezTo>
                    <a:cubicBezTo>
                      <a:pt x="46202" y="67631"/>
                      <a:pt x="46385" y="67661"/>
                      <a:pt x="46385" y="67661"/>
                    </a:cubicBezTo>
                    <a:cubicBezTo>
                      <a:pt x="46597" y="67722"/>
                      <a:pt x="46780" y="67752"/>
                      <a:pt x="46780" y="67783"/>
                    </a:cubicBezTo>
                    <a:cubicBezTo>
                      <a:pt x="46780" y="67783"/>
                      <a:pt x="46962" y="67813"/>
                      <a:pt x="47357" y="67843"/>
                    </a:cubicBezTo>
                    <a:cubicBezTo>
                      <a:pt x="47753" y="67874"/>
                      <a:pt x="48300" y="67995"/>
                      <a:pt x="48482" y="68117"/>
                    </a:cubicBezTo>
                    <a:lnTo>
                      <a:pt x="48877" y="68147"/>
                    </a:lnTo>
                    <a:cubicBezTo>
                      <a:pt x="48953" y="68135"/>
                      <a:pt x="49033" y="68127"/>
                      <a:pt x="49100" y="68127"/>
                    </a:cubicBezTo>
                    <a:cubicBezTo>
                      <a:pt x="49194" y="68127"/>
                      <a:pt x="49260" y="68142"/>
                      <a:pt x="49242" y="68178"/>
                    </a:cubicBezTo>
                    <a:cubicBezTo>
                      <a:pt x="49242" y="68205"/>
                      <a:pt x="49242" y="68226"/>
                      <a:pt x="49242" y="68238"/>
                    </a:cubicBezTo>
                    <a:cubicBezTo>
                      <a:pt x="49258" y="68236"/>
                      <a:pt x="49277" y="68235"/>
                      <a:pt x="49299" y="68235"/>
                    </a:cubicBezTo>
                    <a:cubicBezTo>
                      <a:pt x="49566" y="68235"/>
                      <a:pt x="50212" y="68395"/>
                      <a:pt x="50184" y="68451"/>
                    </a:cubicBezTo>
                    <a:cubicBezTo>
                      <a:pt x="50184" y="68482"/>
                      <a:pt x="50184" y="68482"/>
                      <a:pt x="50367" y="68512"/>
                    </a:cubicBezTo>
                    <a:lnTo>
                      <a:pt x="50367" y="68482"/>
                    </a:lnTo>
                    <a:cubicBezTo>
                      <a:pt x="50388" y="68460"/>
                      <a:pt x="50394" y="68439"/>
                      <a:pt x="50461" y="68439"/>
                    </a:cubicBezTo>
                    <a:cubicBezTo>
                      <a:pt x="50488" y="68439"/>
                      <a:pt x="50526" y="68442"/>
                      <a:pt x="50579" y="68451"/>
                    </a:cubicBezTo>
                    <a:cubicBezTo>
                      <a:pt x="50762" y="68482"/>
                      <a:pt x="50974" y="68512"/>
                      <a:pt x="50944" y="68542"/>
                    </a:cubicBezTo>
                    <a:cubicBezTo>
                      <a:pt x="51094" y="68617"/>
                      <a:pt x="51244" y="68672"/>
                      <a:pt x="51310" y="68672"/>
                    </a:cubicBezTo>
                    <a:cubicBezTo>
                      <a:pt x="51324" y="68672"/>
                      <a:pt x="51334" y="68669"/>
                      <a:pt x="51339" y="68664"/>
                    </a:cubicBezTo>
                    <a:cubicBezTo>
                      <a:pt x="51339" y="68664"/>
                      <a:pt x="51522" y="68694"/>
                      <a:pt x="51704" y="68755"/>
                    </a:cubicBezTo>
                    <a:cubicBezTo>
                      <a:pt x="51886" y="68816"/>
                      <a:pt x="52069" y="68846"/>
                      <a:pt x="52464" y="68907"/>
                    </a:cubicBezTo>
                    <a:cubicBezTo>
                      <a:pt x="52646" y="68907"/>
                      <a:pt x="53041" y="68998"/>
                      <a:pt x="53041" y="69029"/>
                    </a:cubicBezTo>
                    <a:cubicBezTo>
                      <a:pt x="53041" y="69029"/>
                      <a:pt x="53406" y="69090"/>
                      <a:pt x="53619" y="69090"/>
                    </a:cubicBezTo>
                    <a:cubicBezTo>
                      <a:pt x="53984" y="69181"/>
                      <a:pt x="54166" y="69211"/>
                      <a:pt x="54166" y="69241"/>
                    </a:cubicBezTo>
                    <a:cubicBezTo>
                      <a:pt x="54166" y="69272"/>
                      <a:pt x="54166" y="69272"/>
                      <a:pt x="54348" y="69272"/>
                    </a:cubicBezTo>
                    <a:cubicBezTo>
                      <a:pt x="54357" y="69264"/>
                      <a:pt x="54376" y="69260"/>
                      <a:pt x="54403" y="69260"/>
                    </a:cubicBezTo>
                    <a:cubicBezTo>
                      <a:pt x="54477" y="69260"/>
                      <a:pt x="54610" y="69288"/>
                      <a:pt x="54744" y="69333"/>
                    </a:cubicBezTo>
                    <a:cubicBezTo>
                      <a:pt x="54926" y="69363"/>
                      <a:pt x="55139" y="69393"/>
                      <a:pt x="55139" y="69393"/>
                    </a:cubicBezTo>
                    <a:cubicBezTo>
                      <a:pt x="55139" y="69378"/>
                      <a:pt x="55139" y="69371"/>
                      <a:pt x="55161" y="69371"/>
                    </a:cubicBezTo>
                    <a:cubicBezTo>
                      <a:pt x="55184" y="69371"/>
                      <a:pt x="55230" y="69378"/>
                      <a:pt x="55321" y="69393"/>
                    </a:cubicBezTo>
                    <a:cubicBezTo>
                      <a:pt x="55503" y="69454"/>
                      <a:pt x="56081" y="69576"/>
                      <a:pt x="56263" y="69606"/>
                    </a:cubicBezTo>
                    <a:cubicBezTo>
                      <a:pt x="56602" y="69677"/>
                      <a:pt x="56742" y="69707"/>
                      <a:pt x="56763" y="69707"/>
                    </a:cubicBezTo>
                    <a:cubicBezTo>
                      <a:pt x="56778" y="69707"/>
                      <a:pt x="56734" y="69692"/>
                      <a:pt x="56658" y="69667"/>
                    </a:cubicBezTo>
                    <a:cubicBezTo>
                      <a:pt x="56567" y="69637"/>
                      <a:pt x="56522" y="69614"/>
                      <a:pt x="56544" y="69614"/>
                    </a:cubicBezTo>
                    <a:cubicBezTo>
                      <a:pt x="56567" y="69614"/>
                      <a:pt x="56658" y="69637"/>
                      <a:pt x="56841" y="69697"/>
                    </a:cubicBezTo>
                    <a:cubicBezTo>
                      <a:pt x="57023" y="69728"/>
                      <a:pt x="57601" y="69880"/>
                      <a:pt x="58148" y="69971"/>
                    </a:cubicBezTo>
                    <a:cubicBezTo>
                      <a:pt x="58673" y="70076"/>
                      <a:pt x="58835" y="70108"/>
                      <a:pt x="58895" y="70108"/>
                    </a:cubicBezTo>
                    <a:cubicBezTo>
                      <a:pt x="58922" y="70108"/>
                      <a:pt x="58929" y="70102"/>
                      <a:pt x="58938" y="70093"/>
                    </a:cubicBezTo>
                    <a:cubicBezTo>
                      <a:pt x="58862" y="70054"/>
                      <a:pt x="58849" y="70038"/>
                      <a:pt x="58874" y="70038"/>
                    </a:cubicBezTo>
                    <a:cubicBezTo>
                      <a:pt x="58909" y="70038"/>
                      <a:pt x="59015" y="70070"/>
                      <a:pt x="59121" y="70123"/>
                    </a:cubicBezTo>
                    <a:cubicBezTo>
                      <a:pt x="59403" y="70241"/>
                      <a:pt x="59576" y="70286"/>
                      <a:pt x="59640" y="70286"/>
                    </a:cubicBezTo>
                    <a:cubicBezTo>
                      <a:pt x="59658" y="70286"/>
                      <a:pt x="59668" y="70282"/>
                      <a:pt x="59668" y="70275"/>
                    </a:cubicBezTo>
                    <a:cubicBezTo>
                      <a:pt x="59880" y="70275"/>
                      <a:pt x="59880" y="70275"/>
                      <a:pt x="60063" y="70336"/>
                    </a:cubicBezTo>
                    <a:cubicBezTo>
                      <a:pt x="60063" y="70366"/>
                      <a:pt x="60245" y="70397"/>
                      <a:pt x="60640" y="70427"/>
                    </a:cubicBezTo>
                    <a:cubicBezTo>
                      <a:pt x="60823" y="70457"/>
                      <a:pt x="60823" y="70457"/>
                      <a:pt x="60823" y="70488"/>
                    </a:cubicBezTo>
                    <a:cubicBezTo>
                      <a:pt x="60823" y="70488"/>
                      <a:pt x="61005" y="70548"/>
                      <a:pt x="61187" y="70579"/>
                    </a:cubicBezTo>
                    <a:cubicBezTo>
                      <a:pt x="61583" y="70579"/>
                      <a:pt x="62738" y="70822"/>
                      <a:pt x="62920" y="70913"/>
                    </a:cubicBezTo>
                    <a:cubicBezTo>
                      <a:pt x="62920" y="70913"/>
                      <a:pt x="63102" y="70944"/>
                      <a:pt x="63285" y="70944"/>
                    </a:cubicBezTo>
                    <a:cubicBezTo>
                      <a:pt x="63342" y="70935"/>
                      <a:pt x="63397" y="70932"/>
                      <a:pt x="63446" y="70932"/>
                    </a:cubicBezTo>
                    <a:cubicBezTo>
                      <a:pt x="63582" y="70932"/>
                      <a:pt x="63680" y="70960"/>
                      <a:pt x="63680" y="71004"/>
                    </a:cubicBezTo>
                    <a:cubicBezTo>
                      <a:pt x="63661" y="71062"/>
                      <a:pt x="63654" y="71083"/>
                      <a:pt x="63705" y="71083"/>
                    </a:cubicBezTo>
                    <a:cubicBezTo>
                      <a:pt x="63735" y="71083"/>
                      <a:pt x="63784" y="71076"/>
                      <a:pt x="63862" y="71065"/>
                    </a:cubicBezTo>
                    <a:cubicBezTo>
                      <a:pt x="64075" y="71065"/>
                      <a:pt x="65017" y="71248"/>
                      <a:pt x="64805" y="71278"/>
                    </a:cubicBezTo>
                    <a:cubicBezTo>
                      <a:pt x="64805" y="71308"/>
                      <a:pt x="64805" y="71339"/>
                      <a:pt x="64805" y="71339"/>
                    </a:cubicBezTo>
                    <a:cubicBezTo>
                      <a:pt x="64987" y="71339"/>
                      <a:pt x="65169" y="71369"/>
                      <a:pt x="65169" y="71369"/>
                    </a:cubicBezTo>
                    <a:cubicBezTo>
                      <a:pt x="65176" y="71362"/>
                      <a:pt x="65192" y="71358"/>
                      <a:pt x="65219" y="71358"/>
                    </a:cubicBezTo>
                    <a:cubicBezTo>
                      <a:pt x="65308" y="71358"/>
                      <a:pt x="65518" y="71398"/>
                      <a:pt x="65960" y="71491"/>
                    </a:cubicBezTo>
                    <a:cubicBezTo>
                      <a:pt x="66324" y="71552"/>
                      <a:pt x="67084" y="71704"/>
                      <a:pt x="67479" y="71764"/>
                    </a:cubicBezTo>
                    <a:cubicBezTo>
                      <a:pt x="67844" y="71825"/>
                      <a:pt x="68422" y="71947"/>
                      <a:pt x="68604" y="72007"/>
                    </a:cubicBezTo>
                    <a:cubicBezTo>
                      <a:pt x="68786" y="72038"/>
                      <a:pt x="68969" y="72068"/>
                      <a:pt x="69364" y="72129"/>
                    </a:cubicBezTo>
                    <a:cubicBezTo>
                      <a:pt x="69577" y="72129"/>
                      <a:pt x="69941" y="72190"/>
                      <a:pt x="69941" y="72220"/>
                    </a:cubicBezTo>
                    <a:lnTo>
                      <a:pt x="70124" y="72281"/>
                    </a:lnTo>
                    <a:cubicBezTo>
                      <a:pt x="70519" y="72311"/>
                      <a:pt x="70732" y="72342"/>
                      <a:pt x="70732" y="72342"/>
                    </a:cubicBezTo>
                    <a:cubicBezTo>
                      <a:pt x="70701" y="72372"/>
                      <a:pt x="70914" y="72433"/>
                      <a:pt x="71127" y="72433"/>
                    </a:cubicBezTo>
                    <a:cubicBezTo>
                      <a:pt x="71127" y="72418"/>
                      <a:pt x="71172" y="72410"/>
                      <a:pt x="71267" y="72410"/>
                    </a:cubicBezTo>
                    <a:cubicBezTo>
                      <a:pt x="71362" y="72410"/>
                      <a:pt x="71507" y="72418"/>
                      <a:pt x="71704" y="72433"/>
                    </a:cubicBezTo>
                    <a:cubicBezTo>
                      <a:pt x="71826" y="72463"/>
                      <a:pt x="72312" y="72494"/>
                      <a:pt x="72981" y="72494"/>
                    </a:cubicBezTo>
                    <a:cubicBezTo>
                      <a:pt x="73650" y="72463"/>
                      <a:pt x="74501" y="72372"/>
                      <a:pt x="75321" y="72159"/>
                    </a:cubicBezTo>
                    <a:cubicBezTo>
                      <a:pt x="76173" y="71977"/>
                      <a:pt x="76963" y="71673"/>
                      <a:pt x="77510" y="71400"/>
                    </a:cubicBezTo>
                    <a:cubicBezTo>
                      <a:pt x="77814" y="71248"/>
                      <a:pt x="78027" y="71126"/>
                      <a:pt x="78179" y="71035"/>
                    </a:cubicBezTo>
                    <a:cubicBezTo>
                      <a:pt x="78331" y="70944"/>
                      <a:pt x="78422" y="70883"/>
                      <a:pt x="78422" y="70883"/>
                    </a:cubicBezTo>
                    <a:cubicBezTo>
                      <a:pt x="78422" y="70883"/>
                      <a:pt x="78604" y="70792"/>
                      <a:pt x="78939" y="70579"/>
                    </a:cubicBezTo>
                    <a:cubicBezTo>
                      <a:pt x="79090" y="70457"/>
                      <a:pt x="79425" y="70214"/>
                      <a:pt x="79425" y="70214"/>
                    </a:cubicBezTo>
                    <a:cubicBezTo>
                      <a:pt x="79426" y="70217"/>
                      <a:pt x="79429" y="70218"/>
                      <a:pt x="79433" y="70218"/>
                    </a:cubicBezTo>
                    <a:cubicBezTo>
                      <a:pt x="79525" y="70218"/>
                      <a:pt x="80263" y="69616"/>
                      <a:pt x="80641" y="69181"/>
                    </a:cubicBezTo>
                    <a:cubicBezTo>
                      <a:pt x="80762" y="69029"/>
                      <a:pt x="80914" y="68877"/>
                      <a:pt x="81036" y="68725"/>
                    </a:cubicBezTo>
                    <a:cubicBezTo>
                      <a:pt x="81040" y="68729"/>
                      <a:pt x="81045" y="68731"/>
                      <a:pt x="81052" y="68731"/>
                    </a:cubicBezTo>
                    <a:cubicBezTo>
                      <a:pt x="81147" y="68731"/>
                      <a:pt x="81506" y="68336"/>
                      <a:pt x="81705" y="67995"/>
                    </a:cubicBezTo>
                    <a:cubicBezTo>
                      <a:pt x="81788" y="67829"/>
                      <a:pt x="81897" y="67687"/>
                      <a:pt x="81938" y="67687"/>
                    </a:cubicBezTo>
                    <a:cubicBezTo>
                      <a:pt x="81942" y="67687"/>
                      <a:pt x="81945" y="67689"/>
                      <a:pt x="81948" y="67691"/>
                    </a:cubicBezTo>
                    <a:cubicBezTo>
                      <a:pt x="81951" y="67693"/>
                      <a:pt x="81954" y="67693"/>
                      <a:pt x="81957" y="67693"/>
                    </a:cubicBezTo>
                    <a:cubicBezTo>
                      <a:pt x="82031" y="67693"/>
                      <a:pt x="82257" y="67399"/>
                      <a:pt x="82373" y="67023"/>
                    </a:cubicBezTo>
                    <a:cubicBezTo>
                      <a:pt x="82464" y="66810"/>
                      <a:pt x="82464" y="66810"/>
                      <a:pt x="82586" y="66658"/>
                    </a:cubicBezTo>
                    <a:cubicBezTo>
                      <a:pt x="82768" y="66536"/>
                      <a:pt x="82860" y="66354"/>
                      <a:pt x="82829" y="66354"/>
                    </a:cubicBezTo>
                    <a:cubicBezTo>
                      <a:pt x="82860" y="66141"/>
                      <a:pt x="82951" y="65959"/>
                      <a:pt x="83103" y="65807"/>
                    </a:cubicBezTo>
                    <a:cubicBezTo>
                      <a:pt x="83346" y="65472"/>
                      <a:pt x="83346" y="65472"/>
                      <a:pt x="83346" y="65260"/>
                    </a:cubicBezTo>
                    <a:cubicBezTo>
                      <a:pt x="83376" y="65168"/>
                      <a:pt x="83437" y="64925"/>
                      <a:pt x="83528" y="64682"/>
                    </a:cubicBezTo>
                    <a:cubicBezTo>
                      <a:pt x="83619" y="64469"/>
                      <a:pt x="83711" y="64226"/>
                      <a:pt x="83771" y="64135"/>
                    </a:cubicBezTo>
                    <a:cubicBezTo>
                      <a:pt x="83832" y="63953"/>
                      <a:pt x="83923" y="63770"/>
                      <a:pt x="83893" y="63770"/>
                    </a:cubicBezTo>
                    <a:lnTo>
                      <a:pt x="83984" y="63588"/>
                    </a:lnTo>
                    <a:cubicBezTo>
                      <a:pt x="84045" y="63375"/>
                      <a:pt x="84075" y="63193"/>
                      <a:pt x="84075" y="63193"/>
                    </a:cubicBezTo>
                    <a:lnTo>
                      <a:pt x="84045" y="63193"/>
                    </a:lnTo>
                    <a:cubicBezTo>
                      <a:pt x="84075" y="62980"/>
                      <a:pt x="84410" y="61825"/>
                      <a:pt x="84379" y="60396"/>
                    </a:cubicBezTo>
                    <a:cubicBezTo>
                      <a:pt x="84379" y="59302"/>
                      <a:pt x="84288" y="58664"/>
                      <a:pt x="84197" y="58299"/>
                    </a:cubicBezTo>
                    <a:cubicBezTo>
                      <a:pt x="84155" y="58068"/>
                      <a:pt x="84142" y="57968"/>
                      <a:pt x="84138" y="57968"/>
                    </a:cubicBezTo>
                    <a:cubicBezTo>
                      <a:pt x="84136" y="57968"/>
                      <a:pt x="84136" y="57988"/>
                      <a:pt x="84136" y="58026"/>
                    </a:cubicBezTo>
                    <a:cubicBezTo>
                      <a:pt x="84130" y="58068"/>
                      <a:pt x="84121" y="58087"/>
                      <a:pt x="84112" y="58087"/>
                    </a:cubicBezTo>
                    <a:cubicBezTo>
                      <a:pt x="84074" y="58087"/>
                      <a:pt x="84021" y="57800"/>
                      <a:pt x="84045" y="57630"/>
                    </a:cubicBezTo>
                    <a:cubicBezTo>
                      <a:pt x="83984" y="57448"/>
                      <a:pt x="83954" y="57083"/>
                      <a:pt x="83863" y="56688"/>
                    </a:cubicBezTo>
                    <a:cubicBezTo>
                      <a:pt x="83771" y="56323"/>
                      <a:pt x="83680" y="55959"/>
                      <a:pt x="83711" y="55928"/>
                    </a:cubicBezTo>
                    <a:lnTo>
                      <a:pt x="83650" y="55746"/>
                    </a:lnTo>
                    <a:cubicBezTo>
                      <a:pt x="83498" y="55381"/>
                      <a:pt x="83255" y="54256"/>
                      <a:pt x="83133" y="53679"/>
                    </a:cubicBezTo>
                    <a:cubicBezTo>
                      <a:pt x="83072" y="53314"/>
                      <a:pt x="83012" y="53132"/>
                      <a:pt x="82890" y="52737"/>
                    </a:cubicBezTo>
                    <a:cubicBezTo>
                      <a:pt x="82768" y="52372"/>
                      <a:pt x="82768" y="52372"/>
                      <a:pt x="82768" y="52190"/>
                    </a:cubicBezTo>
                    <a:cubicBezTo>
                      <a:pt x="82798" y="52190"/>
                      <a:pt x="82562" y="51064"/>
                      <a:pt x="82497" y="51064"/>
                    </a:cubicBezTo>
                    <a:cubicBezTo>
                      <a:pt x="82496" y="51064"/>
                      <a:pt x="82496" y="51065"/>
                      <a:pt x="82495" y="51065"/>
                    </a:cubicBezTo>
                    <a:lnTo>
                      <a:pt x="82495" y="50852"/>
                    </a:lnTo>
                    <a:cubicBezTo>
                      <a:pt x="82464" y="50670"/>
                      <a:pt x="82404" y="50487"/>
                      <a:pt x="82373" y="50487"/>
                    </a:cubicBezTo>
                    <a:cubicBezTo>
                      <a:pt x="82367" y="50489"/>
                      <a:pt x="82362" y="50490"/>
                      <a:pt x="82356" y="50490"/>
                    </a:cubicBezTo>
                    <a:cubicBezTo>
                      <a:pt x="82278" y="50490"/>
                      <a:pt x="82256" y="50293"/>
                      <a:pt x="82312" y="50123"/>
                    </a:cubicBezTo>
                    <a:cubicBezTo>
                      <a:pt x="82373" y="50092"/>
                      <a:pt x="82343" y="49910"/>
                      <a:pt x="82282" y="49910"/>
                    </a:cubicBezTo>
                    <a:cubicBezTo>
                      <a:pt x="82221" y="49728"/>
                      <a:pt x="82130" y="49545"/>
                      <a:pt x="82130" y="49363"/>
                    </a:cubicBezTo>
                    <a:cubicBezTo>
                      <a:pt x="82073" y="49192"/>
                      <a:pt x="82043" y="48995"/>
                      <a:pt x="81990" y="48995"/>
                    </a:cubicBezTo>
                    <a:cubicBezTo>
                      <a:pt x="81986" y="48995"/>
                      <a:pt x="81982" y="48996"/>
                      <a:pt x="81978" y="48998"/>
                    </a:cubicBezTo>
                    <a:cubicBezTo>
                      <a:pt x="81948" y="48998"/>
                      <a:pt x="81887" y="48816"/>
                      <a:pt x="81857" y="48633"/>
                    </a:cubicBezTo>
                    <a:cubicBezTo>
                      <a:pt x="81865" y="48624"/>
                      <a:pt x="81872" y="48618"/>
                      <a:pt x="81877" y="48618"/>
                    </a:cubicBezTo>
                    <a:cubicBezTo>
                      <a:pt x="81892" y="48618"/>
                      <a:pt x="81905" y="48656"/>
                      <a:pt x="81948" y="48785"/>
                    </a:cubicBezTo>
                    <a:cubicBezTo>
                      <a:pt x="81964" y="48844"/>
                      <a:pt x="81972" y="48870"/>
                      <a:pt x="81973" y="48870"/>
                    </a:cubicBezTo>
                    <a:cubicBezTo>
                      <a:pt x="81975" y="48870"/>
                      <a:pt x="81931" y="48685"/>
                      <a:pt x="81887" y="48421"/>
                    </a:cubicBezTo>
                    <a:cubicBezTo>
                      <a:pt x="81826" y="48238"/>
                      <a:pt x="81765" y="47843"/>
                      <a:pt x="81796" y="47843"/>
                    </a:cubicBezTo>
                    <a:cubicBezTo>
                      <a:pt x="81796" y="47715"/>
                      <a:pt x="81781" y="47572"/>
                      <a:pt x="81761" y="47572"/>
                    </a:cubicBezTo>
                    <a:cubicBezTo>
                      <a:pt x="81753" y="47572"/>
                      <a:pt x="81744" y="47597"/>
                      <a:pt x="81735" y="47661"/>
                    </a:cubicBezTo>
                    <a:cubicBezTo>
                      <a:pt x="81674" y="47661"/>
                      <a:pt x="81674" y="47661"/>
                      <a:pt x="81583" y="47296"/>
                    </a:cubicBezTo>
                    <a:cubicBezTo>
                      <a:pt x="81522" y="47114"/>
                      <a:pt x="81492" y="46931"/>
                      <a:pt x="81522" y="46901"/>
                    </a:cubicBezTo>
                    <a:cubicBezTo>
                      <a:pt x="81553" y="46901"/>
                      <a:pt x="81553" y="46901"/>
                      <a:pt x="81461" y="46536"/>
                    </a:cubicBezTo>
                    <a:cubicBezTo>
                      <a:pt x="81340" y="45958"/>
                      <a:pt x="81097" y="45411"/>
                      <a:pt x="81005" y="45229"/>
                    </a:cubicBezTo>
                    <a:cubicBezTo>
                      <a:pt x="80980" y="45237"/>
                      <a:pt x="80962" y="45243"/>
                      <a:pt x="80950" y="45243"/>
                    </a:cubicBezTo>
                    <a:cubicBezTo>
                      <a:pt x="80917" y="45243"/>
                      <a:pt x="80923" y="45201"/>
                      <a:pt x="80945" y="45047"/>
                    </a:cubicBezTo>
                    <a:cubicBezTo>
                      <a:pt x="80975" y="45047"/>
                      <a:pt x="80945" y="44864"/>
                      <a:pt x="80884" y="44682"/>
                    </a:cubicBezTo>
                    <a:cubicBezTo>
                      <a:pt x="80864" y="44682"/>
                      <a:pt x="80857" y="44587"/>
                      <a:pt x="80864" y="44587"/>
                    </a:cubicBezTo>
                    <a:lnTo>
                      <a:pt x="80864" y="44587"/>
                    </a:lnTo>
                    <a:cubicBezTo>
                      <a:pt x="80867" y="44587"/>
                      <a:pt x="80874" y="44611"/>
                      <a:pt x="80884" y="44682"/>
                    </a:cubicBezTo>
                    <a:cubicBezTo>
                      <a:pt x="80888" y="44680"/>
                      <a:pt x="80892" y="44679"/>
                      <a:pt x="80895" y="44679"/>
                    </a:cubicBezTo>
                    <a:cubicBezTo>
                      <a:pt x="80949" y="44679"/>
                      <a:pt x="80977" y="44876"/>
                      <a:pt x="81005" y="45047"/>
                    </a:cubicBezTo>
                    <a:lnTo>
                      <a:pt x="81066" y="45016"/>
                    </a:lnTo>
                    <a:cubicBezTo>
                      <a:pt x="81066" y="44834"/>
                      <a:pt x="81036" y="44651"/>
                      <a:pt x="80914" y="44469"/>
                    </a:cubicBezTo>
                    <a:cubicBezTo>
                      <a:pt x="80853" y="44287"/>
                      <a:pt x="80853" y="44287"/>
                      <a:pt x="80823" y="44074"/>
                    </a:cubicBezTo>
                    <a:cubicBezTo>
                      <a:pt x="80823" y="43892"/>
                      <a:pt x="80823" y="43709"/>
                      <a:pt x="80793" y="43709"/>
                    </a:cubicBezTo>
                    <a:cubicBezTo>
                      <a:pt x="80793" y="43709"/>
                      <a:pt x="80701" y="43314"/>
                      <a:pt x="80671" y="43132"/>
                    </a:cubicBezTo>
                    <a:cubicBezTo>
                      <a:pt x="80586" y="42790"/>
                      <a:pt x="80554" y="42582"/>
                      <a:pt x="80525" y="42582"/>
                    </a:cubicBezTo>
                    <a:cubicBezTo>
                      <a:pt x="80523" y="42582"/>
                      <a:pt x="80521" y="42583"/>
                      <a:pt x="80519" y="42585"/>
                    </a:cubicBezTo>
                    <a:cubicBezTo>
                      <a:pt x="80489" y="42585"/>
                      <a:pt x="80428" y="42402"/>
                      <a:pt x="80398" y="42220"/>
                    </a:cubicBezTo>
                    <a:cubicBezTo>
                      <a:pt x="80337" y="42007"/>
                      <a:pt x="80306" y="41825"/>
                      <a:pt x="80276" y="41825"/>
                    </a:cubicBezTo>
                    <a:cubicBezTo>
                      <a:pt x="80274" y="41827"/>
                      <a:pt x="80271" y="41828"/>
                      <a:pt x="80269" y="41828"/>
                    </a:cubicBezTo>
                    <a:cubicBezTo>
                      <a:pt x="80232" y="41828"/>
                      <a:pt x="80148" y="41644"/>
                      <a:pt x="80063" y="41278"/>
                    </a:cubicBezTo>
                    <a:cubicBezTo>
                      <a:pt x="79942" y="40913"/>
                      <a:pt x="79942" y="40913"/>
                      <a:pt x="79972" y="40730"/>
                    </a:cubicBezTo>
                    <a:cubicBezTo>
                      <a:pt x="80002" y="40700"/>
                      <a:pt x="79972" y="40518"/>
                      <a:pt x="79911" y="40335"/>
                    </a:cubicBezTo>
                    <a:cubicBezTo>
                      <a:pt x="79911" y="40335"/>
                      <a:pt x="79881" y="40153"/>
                      <a:pt x="79881" y="39940"/>
                    </a:cubicBezTo>
                    <a:cubicBezTo>
                      <a:pt x="79850" y="39758"/>
                      <a:pt x="79820" y="39758"/>
                      <a:pt x="79790" y="39758"/>
                    </a:cubicBezTo>
                    <a:cubicBezTo>
                      <a:pt x="79759" y="39788"/>
                      <a:pt x="79729" y="39788"/>
                      <a:pt x="79729" y="39788"/>
                    </a:cubicBezTo>
                    <a:cubicBezTo>
                      <a:pt x="79668" y="39575"/>
                      <a:pt x="79698" y="39393"/>
                      <a:pt x="79729" y="39393"/>
                    </a:cubicBezTo>
                    <a:cubicBezTo>
                      <a:pt x="79759" y="39180"/>
                      <a:pt x="79759" y="39180"/>
                      <a:pt x="79698" y="39180"/>
                    </a:cubicBezTo>
                    <a:cubicBezTo>
                      <a:pt x="79696" y="39182"/>
                      <a:pt x="79694" y="39184"/>
                      <a:pt x="79691" y="39184"/>
                    </a:cubicBezTo>
                    <a:cubicBezTo>
                      <a:pt x="79655" y="39184"/>
                      <a:pt x="79572" y="39000"/>
                      <a:pt x="79516" y="38633"/>
                    </a:cubicBezTo>
                    <a:cubicBezTo>
                      <a:pt x="79425" y="38268"/>
                      <a:pt x="79334" y="37873"/>
                      <a:pt x="79364" y="37873"/>
                    </a:cubicBezTo>
                    <a:cubicBezTo>
                      <a:pt x="79364" y="37691"/>
                      <a:pt x="79303" y="37509"/>
                      <a:pt x="79303" y="37509"/>
                    </a:cubicBezTo>
                    <a:cubicBezTo>
                      <a:pt x="79212" y="37326"/>
                      <a:pt x="79182" y="37144"/>
                      <a:pt x="79060" y="36566"/>
                    </a:cubicBezTo>
                    <a:cubicBezTo>
                      <a:pt x="78931" y="35740"/>
                      <a:pt x="78912" y="35616"/>
                      <a:pt x="78871" y="35616"/>
                    </a:cubicBezTo>
                    <a:cubicBezTo>
                      <a:pt x="78864" y="35616"/>
                      <a:pt x="78856" y="35619"/>
                      <a:pt x="78847" y="35624"/>
                    </a:cubicBezTo>
                    <a:cubicBezTo>
                      <a:pt x="78817" y="35624"/>
                      <a:pt x="78787" y="35624"/>
                      <a:pt x="78817" y="35411"/>
                    </a:cubicBezTo>
                    <a:cubicBezTo>
                      <a:pt x="78787" y="35229"/>
                      <a:pt x="78726" y="35046"/>
                      <a:pt x="78604" y="34682"/>
                    </a:cubicBezTo>
                    <a:cubicBezTo>
                      <a:pt x="78539" y="34552"/>
                      <a:pt x="78490" y="34515"/>
                      <a:pt x="78456" y="34515"/>
                    </a:cubicBezTo>
                    <a:cubicBezTo>
                      <a:pt x="78442" y="34515"/>
                      <a:pt x="78431" y="34521"/>
                      <a:pt x="78422" y="34530"/>
                    </a:cubicBezTo>
                    <a:cubicBezTo>
                      <a:pt x="78361" y="34530"/>
                      <a:pt x="78361" y="34530"/>
                      <a:pt x="78300" y="34135"/>
                    </a:cubicBezTo>
                    <a:cubicBezTo>
                      <a:pt x="78239" y="33952"/>
                      <a:pt x="78239" y="33770"/>
                      <a:pt x="78270" y="33770"/>
                    </a:cubicBezTo>
                    <a:cubicBezTo>
                      <a:pt x="78272" y="33768"/>
                      <a:pt x="78274" y="33767"/>
                      <a:pt x="78276" y="33767"/>
                    </a:cubicBezTo>
                    <a:cubicBezTo>
                      <a:pt x="78308" y="33767"/>
                      <a:pt x="78361" y="33952"/>
                      <a:pt x="78361" y="33952"/>
                    </a:cubicBezTo>
                    <a:lnTo>
                      <a:pt x="78391" y="34135"/>
                    </a:lnTo>
                    <a:cubicBezTo>
                      <a:pt x="78422" y="34135"/>
                      <a:pt x="78452" y="34135"/>
                      <a:pt x="78361" y="33739"/>
                    </a:cubicBezTo>
                    <a:cubicBezTo>
                      <a:pt x="78361" y="33557"/>
                      <a:pt x="78331" y="33375"/>
                      <a:pt x="78270" y="33375"/>
                    </a:cubicBezTo>
                    <a:cubicBezTo>
                      <a:pt x="78270" y="33162"/>
                      <a:pt x="78179" y="32797"/>
                      <a:pt x="78087" y="32432"/>
                    </a:cubicBezTo>
                    <a:cubicBezTo>
                      <a:pt x="77996" y="32037"/>
                      <a:pt x="77875" y="31490"/>
                      <a:pt x="77875" y="31277"/>
                    </a:cubicBezTo>
                    <a:cubicBezTo>
                      <a:pt x="77783" y="30913"/>
                      <a:pt x="77723" y="30730"/>
                      <a:pt x="77692" y="30730"/>
                    </a:cubicBezTo>
                    <a:cubicBezTo>
                      <a:pt x="77631" y="30730"/>
                      <a:pt x="77601" y="30548"/>
                      <a:pt x="77631" y="30548"/>
                    </a:cubicBezTo>
                    <a:cubicBezTo>
                      <a:pt x="77631" y="30335"/>
                      <a:pt x="77115" y="27904"/>
                      <a:pt x="76993" y="27721"/>
                    </a:cubicBezTo>
                    <a:cubicBezTo>
                      <a:pt x="76993" y="27721"/>
                      <a:pt x="76963" y="27539"/>
                      <a:pt x="76902" y="27356"/>
                    </a:cubicBezTo>
                    <a:cubicBezTo>
                      <a:pt x="76841" y="26961"/>
                      <a:pt x="76598" y="25837"/>
                      <a:pt x="76507" y="25654"/>
                    </a:cubicBezTo>
                    <a:cubicBezTo>
                      <a:pt x="76507" y="25654"/>
                      <a:pt x="76476" y="25472"/>
                      <a:pt x="76385" y="25077"/>
                    </a:cubicBezTo>
                    <a:cubicBezTo>
                      <a:pt x="76324" y="24712"/>
                      <a:pt x="76294" y="24499"/>
                      <a:pt x="76203" y="24317"/>
                    </a:cubicBezTo>
                    <a:cubicBezTo>
                      <a:pt x="76142" y="24134"/>
                      <a:pt x="76081" y="24165"/>
                      <a:pt x="76142" y="24134"/>
                    </a:cubicBezTo>
                    <a:cubicBezTo>
                      <a:pt x="76173" y="24134"/>
                      <a:pt x="76081" y="23770"/>
                      <a:pt x="75899" y="23010"/>
                    </a:cubicBezTo>
                    <a:cubicBezTo>
                      <a:pt x="75780" y="22513"/>
                      <a:pt x="75738" y="22341"/>
                      <a:pt x="75724" y="22341"/>
                    </a:cubicBezTo>
                    <a:cubicBezTo>
                      <a:pt x="75717" y="22341"/>
                      <a:pt x="75717" y="22389"/>
                      <a:pt x="75717" y="22463"/>
                    </a:cubicBezTo>
                    <a:cubicBezTo>
                      <a:pt x="75534" y="21703"/>
                      <a:pt x="75565" y="21703"/>
                      <a:pt x="75595" y="21703"/>
                    </a:cubicBezTo>
                    <a:cubicBezTo>
                      <a:pt x="75610" y="21728"/>
                      <a:pt x="75620" y="21739"/>
                      <a:pt x="75626" y="21739"/>
                    </a:cubicBezTo>
                    <a:cubicBezTo>
                      <a:pt x="75655" y="21739"/>
                      <a:pt x="75575" y="21465"/>
                      <a:pt x="75473" y="21338"/>
                    </a:cubicBezTo>
                    <a:cubicBezTo>
                      <a:pt x="75352" y="21156"/>
                      <a:pt x="75261" y="20761"/>
                      <a:pt x="75291" y="20761"/>
                    </a:cubicBezTo>
                    <a:lnTo>
                      <a:pt x="75291" y="20761"/>
                    </a:lnTo>
                    <a:cubicBezTo>
                      <a:pt x="75321" y="20761"/>
                      <a:pt x="75382" y="20943"/>
                      <a:pt x="75413" y="21125"/>
                    </a:cubicBezTo>
                    <a:lnTo>
                      <a:pt x="75473" y="21125"/>
                    </a:lnTo>
                    <a:cubicBezTo>
                      <a:pt x="75443" y="20943"/>
                      <a:pt x="75443" y="20943"/>
                      <a:pt x="75352" y="20761"/>
                    </a:cubicBezTo>
                    <a:cubicBezTo>
                      <a:pt x="75352" y="20761"/>
                      <a:pt x="75321" y="20578"/>
                      <a:pt x="75230" y="20396"/>
                    </a:cubicBezTo>
                    <a:cubicBezTo>
                      <a:pt x="75200" y="20305"/>
                      <a:pt x="75177" y="20259"/>
                      <a:pt x="75162" y="20259"/>
                    </a:cubicBezTo>
                    <a:cubicBezTo>
                      <a:pt x="75147" y="20259"/>
                      <a:pt x="75139" y="20305"/>
                      <a:pt x="75139" y="20396"/>
                    </a:cubicBezTo>
                    <a:cubicBezTo>
                      <a:pt x="75139" y="20463"/>
                      <a:pt x="75136" y="20491"/>
                      <a:pt x="75131" y="20491"/>
                    </a:cubicBezTo>
                    <a:cubicBezTo>
                      <a:pt x="75120" y="20491"/>
                      <a:pt x="75099" y="20359"/>
                      <a:pt x="75078" y="20213"/>
                    </a:cubicBezTo>
                    <a:cubicBezTo>
                      <a:pt x="75043" y="20000"/>
                      <a:pt x="75038" y="19911"/>
                      <a:pt x="75053" y="19911"/>
                    </a:cubicBezTo>
                    <a:lnTo>
                      <a:pt x="75053" y="19911"/>
                    </a:lnTo>
                    <a:cubicBezTo>
                      <a:pt x="75064" y="19911"/>
                      <a:pt x="75083" y="19956"/>
                      <a:pt x="75109" y="20031"/>
                    </a:cubicBezTo>
                    <a:cubicBezTo>
                      <a:pt x="75152" y="20161"/>
                      <a:pt x="75180" y="20198"/>
                      <a:pt x="75203" y="20198"/>
                    </a:cubicBezTo>
                    <a:cubicBezTo>
                      <a:pt x="75213" y="20198"/>
                      <a:pt x="75221" y="20192"/>
                      <a:pt x="75230" y="20183"/>
                    </a:cubicBezTo>
                    <a:cubicBezTo>
                      <a:pt x="75261" y="20183"/>
                      <a:pt x="74987" y="19271"/>
                      <a:pt x="74865" y="19089"/>
                    </a:cubicBezTo>
                    <a:lnTo>
                      <a:pt x="74896" y="19089"/>
                    </a:lnTo>
                    <a:cubicBezTo>
                      <a:pt x="74926" y="19058"/>
                      <a:pt x="74835" y="18694"/>
                      <a:pt x="74744" y="18329"/>
                    </a:cubicBezTo>
                    <a:cubicBezTo>
                      <a:pt x="74683" y="17934"/>
                      <a:pt x="74622" y="17751"/>
                      <a:pt x="74592" y="17751"/>
                    </a:cubicBezTo>
                    <a:cubicBezTo>
                      <a:pt x="74585" y="17751"/>
                      <a:pt x="74578" y="17753"/>
                      <a:pt x="74571" y="17753"/>
                    </a:cubicBezTo>
                    <a:cubicBezTo>
                      <a:pt x="74547" y="17753"/>
                      <a:pt x="74518" y="17735"/>
                      <a:pt x="74470" y="17569"/>
                    </a:cubicBezTo>
                    <a:lnTo>
                      <a:pt x="74470" y="17569"/>
                    </a:lnTo>
                    <a:cubicBezTo>
                      <a:pt x="74531" y="17782"/>
                      <a:pt x="74501" y="17782"/>
                      <a:pt x="74470" y="17782"/>
                    </a:cubicBezTo>
                    <a:cubicBezTo>
                      <a:pt x="74470" y="17782"/>
                      <a:pt x="74410" y="17387"/>
                      <a:pt x="74379" y="17204"/>
                    </a:cubicBezTo>
                    <a:cubicBezTo>
                      <a:pt x="74379" y="16809"/>
                      <a:pt x="74318" y="16444"/>
                      <a:pt x="74136" y="15684"/>
                    </a:cubicBezTo>
                    <a:cubicBezTo>
                      <a:pt x="74045" y="15320"/>
                      <a:pt x="73923" y="14742"/>
                      <a:pt x="73893" y="14560"/>
                    </a:cubicBezTo>
                    <a:cubicBezTo>
                      <a:pt x="73832" y="14165"/>
                      <a:pt x="73771" y="13982"/>
                      <a:pt x="73741" y="13982"/>
                    </a:cubicBezTo>
                    <a:lnTo>
                      <a:pt x="73650" y="13618"/>
                    </a:lnTo>
                    <a:cubicBezTo>
                      <a:pt x="73650" y="13405"/>
                      <a:pt x="73558" y="13040"/>
                      <a:pt x="73528" y="13040"/>
                    </a:cubicBezTo>
                    <a:cubicBezTo>
                      <a:pt x="73437" y="12858"/>
                      <a:pt x="73437" y="12675"/>
                      <a:pt x="73376" y="12493"/>
                    </a:cubicBezTo>
                    <a:cubicBezTo>
                      <a:pt x="73376" y="12265"/>
                      <a:pt x="73376" y="12169"/>
                      <a:pt x="73364" y="12169"/>
                    </a:cubicBezTo>
                    <a:cubicBezTo>
                      <a:pt x="73356" y="12169"/>
                      <a:pt x="73341" y="12221"/>
                      <a:pt x="73315" y="12311"/>
                    </a:cubicBezTo>
                    <a:cubicBezTo>
                      <a:pt x="73285" y="12311"/>
                      <a:pt x="73346" y="12675"/>
                      <a:pt x="73376" y="12888"/>
                    </a:cubicBezTo>
                    <a:lnTo>
                      <a:pt x="73498" y="13435"/>
                    </a:lnTo>
                    <a:lnTo>
                      <a:pt x="73346" y="12888"/>
                    </a:lnTo>
                    <a:cubicBezTo>
                      <a:pt x="73287" y="12712"/>
                      <a:pt x="73172" y="12339"/>
                      <a:pt x="73137" y="12339"/>
                    </a:cubicBezTo>
                    <a:cubicBezTo>
                      <a:pt x="73135" y="12339"/>
                      <a:pt x="73134" y="12340"/>
                      <a:pt x="73133" y="12341"/>
                    </a:cubicBezTo>
                    <a:cubicBezTo>
                      <a:pt x="73133" y="12341"/>
                      <a:pt x="73103" y="12341"/>
                      <a:pt x="73072" y="12159"/>
                    </a:cubicBezTo>
                    <a:cubicBezTo>
                      <a:pt x="73072" y="12159"/>
                      <a:pt x="73103" y="12128"/>
                      <a:pt x="73133" y="12128"/>
                    </a:cubicBezTo>
                    <a:cubicBezTo>
                      <a:pt x="73224" y="12311"/>
                      <a:pt x="73255" y="12311"/>
                      <a:pt x="73285" y="12311"/>
                    </a:cubicBezTo>
                    <a:cubicBezTo>
                      <a:pt x="73315" y="12098"/>
                      <a:pt x="73194" y="11551"/>
                      <a:pt x="73133" y="11551"/>
                    </a:cubicBezTo>
                    <a:cubicBezTo>
                      <a:pt x="73103" y="11368"/>
                      <a:pt x="73103" y="11368"/>
                      <a:pt x="73072" y="11156"/>
                    </a:cubicBezTo>
                    <a:cubicBezTo>
                      <a:pt x="73103" y="11156"/>
                      <a:pt x="73072" y="10973"/>
                      <a:pt x="72951" y="10791"/>
                    </a:cubicBezTo>
                    <a:cubicBezTo>
                      <a:pt x="72859" y="10608"/>
                      <a:pt x="72799" y="10426"/>
                      <a:pt x="72829" y="10244"/>
                    </a:cubicBezTo>
                    <a:cubicBezTo>
                      <a:pt x="72799" y="9849"/>
                      <a:pt x="72616" y="9089"/>
                      <a:pt x="72586" y="9089"/>
                    </a:cubicBezTo>
                    <a:cubicBezTo>
                      <a:pt x="72584" y="9089"/>
                      <a:pt x="72583" y="9090"/>
                      <a:pt x="72581" y="9090"/>
                    </a:cubicBezTo>
                    <a:cubicBezTo>
                      <a:pt x="72519" y="9090"/>
                      <a:pt x="72403" y="8537"/>
                      <a:pt x="72373" y="8359"/>
                    </a:cubicBezTo>
                    <a:cubicBezTo>
                      <a:pt x="72373" y="8146"/>
                      <a:pt x="72343" y="7964"/>
                      <a:pt x="72251" y="7782"/>
                    </a:cubicBezTo>
                    <a:cubicBezTo>
                      <a:pt x="72282" y="7782"/>
                      <a:pt x="72282" y="7569"/>
                      <a:pt x="72191" y="7386"/>
                    </a:cubicBezTo>
                    <a:cubicBezTo>
                      <a:pt x="72191" y="7386"/>
                      <a:pt x="72179" y="7314"/>
                      <a:pt x="72170" y="7314"/>
                    </a:cubicBezTo>
                    <a:cubicBezTo>
                      <a:pt x="72164" y="7314"/>
                      <a:pt x="72160" y="7338"/>
                      <a:pt x="72160" y="7417"/>
                    </a:cubicBezTo>
                    <a:cubicBezTo>
                      <a:pt x="72160" y="7417"/>
                      <a:pt x="72099" y="7235"/>
                      <a:pt x="72008" y="7052"/>
                    </a:cubicBezTo>
                    <a:lnTo>
                      <a:pt x="72008" y="7052"/>
                    </a:lnTo>
                    <a:cubicBezTo>
                      <a:pt x="72069" y="7235"/>
                      <a:pt x="72008" y="7235"/>
                      <a:pt x="71978" y="7235"/>
                    </a:cubicBezTo>
                    <a:cubicBezTo>
                      <a:pt x="71977" y="7235"/>
                      <a:pt x="71977" y="7235"/>
                      <a:pt x="71976" y="7235"/>
                    </a:cubicBezTo>
                    <a:cubicBezTo>
                      <a:pt x="71943" y="7235"/>
                      <a:pt x="71826" y="6497"/>
                      <a:pt x="71826" y="6110"/>
                    </a:cubicBezTo>
                    <a:lnTo>
                      <a:pt x="71796" y="5715"/>
                    </a:lnTo>
                    <a:lnTo>
                      <a:pt x="71735" y="5715"/>
                    </a:lnTo>
                    <a:cubicBezTo>
                      <a:pt x="71674" y="5532"/>
                      <a:pt x="71644" y="5350"/>
                      <a:pt x="71674" y="5350"/>
                    </a:cubicBezTo>
                    <a:cubicBezTo>
                      <a:pt x="71704" y="5320"/>
                      <a:pt x="71704" y="5320"/>
                      <a:pt x="71674" y="5137"/>
                    </a:cubicBezTo>
                    <a:cubicBezTo>
                      <a:pt x="71674" y="5137"/>
                      <a:pt x="71613" y="4955"/>
                      <a:pt x="71583" y="4955"/>
                    </a:cubicBezTo>
                    <a:cubicBezTo>
                      <a:pt x="71566" y="4963"/>
                      <a:pt x="71554" y="4969"/>
                      <a:pt x="71545" y="4969"/>
                    </a:cubicBezTo>
                    <a:cubicBezTo>
                      <a:pt x="71522" y="4969"/>
                      <a:pt x="71522" y="4927"/>
                      <a:pt x="71522" y="4772"/>
                    </a:cubicBezTo>
                    <a:cubicBezTo>
                      <a:pt x="71552" y="4590"/>
                      <a:pt x="71492" y="4377"/>
                      <a:pt x="71370" y="4225"/>
                    </a:cubicBezTo>
                    <a:cubicBezTo>
                      <a:pt x="71309" y="4225"/>
                      <a:pt x="71309" y="4225"/>
                      <a:pt x="71340" y="4013"/>
                    </a:cubicBezTo>
                    <a:cubicBezTo>
                      <a:pt x="71370" y="4013"/>
                      <a:pt x="71370" y="3830"/>
                      <a:pt x="71309" y="3648"/>
                    </a:cubicBezTo>
                    <a:lnTo>
                      <a:pt x="71279" y="3648"/>
                    </a:lnTo>
                    <a:cubicBezTo>
                      <a:pt x="71218" y="3648"/>
                      <a:pt x="71157" y="3465"/>
                      <a:pt x="71157" y="3283"/>
                    </a:cubicBezTo>
                    <a:cubicBezTo>
                      <a:pt x="71188" y="3253"/>
                      <a:pt x="71157" y="3070"/>
                      <a:pt x="71036" y="2706"/>
                    </a:cubicBezTo>
                    <a:cubicBezTo>
                      <a:pt x="70944" y="2341"/>
                      <a:pt x="70884" y="2128"/>
                      <a:pt x="70914" y="2128"/>
                    </a:cubicBezTo>
                    <a:cubicBezTo>
                      <a:pt x="71005" y="2128"/>
                      <a:pt x="71005" y="2128"/>
                      <a:pt x="70884" y="1946"/>
                    </a:cubicBezTo>
                    <a:cubicBezTo>
                      <a:pt x="70792" y="1763"/>
                      <a:pt x="70792" y="1763"/>
                      <a:pt x="70762" y="1368"/>
                    </a:cubicBezTo>
                    <a:cubicBezTo>
                      <a:pt x="70732" y="1186"/>
                      <a:pt x="70732" y="1186"/>
                      <a:pt x="70671" y="1003"/>
                    </a:cubicBezTo>
                    <a:cubicBezTo>
                      <a:pt x="70580" y="1003"/>
                      <a:pt x="70549" y="1034"/>
                      <a:pt x="70610" y="1216"/>
                    </a:cubicBezTo>
                    <a:cubicBezTo>
                      <a:pt x="70640" y="1399"/>
                      <a:pt x="70640" y="1399"/>
                      <a:pt x="70610" y="1399"/>
                    </a:cubicBezTo>
                    <a:cubicBezTo>
                      <a:pt x="70610" y="1399"/>
                      <a:pt x="70580" y="1216"/>
                      <a:pt x="70519" y="1034"/>
                    </a:cubicBezTo>
                    <a:cubicBezTo>
                      <a:pt x="70489" y="851"/>
                      <a:pt x="70428" y="669"/>
                      <a:pt x="70306" y="274"/>
                    </a:cubicBezTo>
                    <a:cubicBezTo>
                      <a:pt x="70261" y="92"/>
                      <a:pt x="70223" y="0"/>
                      <a:pt x="702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1"/>
              <p:cNvSpPr/>
              <p:nvPr/>
            </p:nvSpPr>
            <p:spPr>
              <a:xfrm>
                <a:off x="6370950" y="3377975"/>
                <a:ext cx="550700" cy="160675"/>
              </a:xfrm>
              <a:custGeom>
                <a:rect b="b" l="l" r="r" t="t"/>
                <a:pathLst>
                  <a:path extrusionOk="0" h="6427" w="22028">
                    <a:moveTo>
                      <a:pt x="3334" y="1"/>
                    </a:moveTo>
                    <a:cubicBezTo>
                      <a:pt x="3273" y="31"/>
                      <a:pt x="3273" y="31"/>
                      <a:pt x="3303" y="62"/>
                    </a:cubicBezTo>
                    <a:lnTo>
                      <a:pt x="3395" y="31"/>
                    </a:lnTo>
                    <a:cubicBezTo>
                      <a:pt x="3364" y="1"/>
                      <a:pt x="3364" y="1"/>
                      <a:pt x="3334" y="1"/>
                    </a:cubicBezTo>
                    <a:close/>
                    <a:moveTo>
                      <a:pt x="4183" y="263"/>
                    </a:moveTo>
                    <a:cubicBezTo>
                      <a:pt x="4203" y="263"/>
                      <a:pt x="4229" y="285"/>
                      <a:pt x="4246" y="335"/>
                    </a:cubicBezTo>
                    <a:cubicBezTo>
                      <a:pt x="4246" y="366"/>
                      <a:pt x="4246" y="366"/>
                      <a:pt x="4215" y="366"/>
                    </a:cubicBezTo>
                    <a:cubicBezTo>
                      <a:pt x="4185" y="366"/>
                      <a:pt x="4154" y="335"/>
                      <a:pt x="4154" y="305"/>
                    </a:cubicBezTo>
                    <a:cubicBezTo>
                      <a:pt x="4154" y="278"/>
                      <a:pt x="4167" y="263"/>
                      <a:pt x="4183" y="263"/>
                    </a:cubicBezTo>
                    <a:close/>
                    <a:moveTo>
                      <a:pt x="4458" y="305"/>
                    </a:moveTo>
                    <a:cubicBezTo>
                      <a:pt x="4458" y="335"/>
                      <a:pt x="4458" y="366"/>
                      <a:pt x="4428" y="366"/>
                    </a:cubicBezTo>
                    <a:lnTo>
                      <a:pt x="4398" y="335"/>
                    </a:lnTo>
                    <a:lnTo>
                      <a:pt x="4428" y="305"/>
                    </a:lnTo>
                    <a:close/>
                    <a:moveTo>
                      <a:pt x="3668" y="396"/>
                    </a:moveTo>
                    <a:cubicBezTo>
                      <a:pt x="3699" y="396"/>
                      <a:pt x="3699" y="426"/>
                      <a:pt x="3699" y="426"/>
                    </a:cubicBezTo>
                    <a:cubicBezTo>
                      <a:pt x="3699" y="437"/>
                      <a:pt x="3695" y="440"/>
                      <a:pt x="3690" y="440"/>
                    </a:cubicBezTo>
                    <a:cubicBezTo>
                      <a:pt x="3678" y="440"/>
                      <a:pt x="3658" y="426"/>
                      <a:pt x="3638" y="426"/>
                    </a:cubicBezTo>
                    <a:cubicBezTo>
                      <a:pt x="3607" y="396"/>
                      <a:pt x="3607" y="396"/>
                      <a:pt x="3668" y="396"/>
                    </a:cubicBezTo>
                    <a:close/>
                    <a:moveTo>
                      <a:pt x="3106" y="525"/>
                    </a:moveTo>
                    <a:cubicBezTo>
                      <a:pt x="3121" y="525"/>
                      <a:pt x="3136" y="533"/>
                      <a:pt x="3151" y="548"/>
                    </a:cubicBezTo>
                    <a:cubicBezTo>
                      <a:pt x="3151" y="548"/>
                      <a:pt x="3151" y="578"/>
                      <a:pt x="3121" y="578"/>
                    </a:cubicBezTo>
                    <a:cubicBezTo>
                      <a:pt x="3111" y="589"/>
                      <a:pt x="3101" y="592"/>
                      <a:pt x="3092" y="592"/>
                    </a:cubicBezTo>
                    <a:cubicBezTo>
                      <a:pt x="3074" y="592"/>
                      <a:pt x="3060" y="578"/>
                      <a:pt x="3060" y="578"/>
                    </a:cubicBezTo>
                    <a:cubicBezTo>
                      <a:pt x="3030" y="548"/>
                      <a:pt x="3060" y="548"/>
                      <a:pt x="3060" y="548"/>
                    </a:cubicBezTo>
                    <a:cubicBezTo>
                      <a:pt x="3075" y="533"/>
                      <a:pt x="3091" y="525"/>
                      <a:pt x="3106" y="525"/>
                    </a:cubicBezTo>
                    <a:close/>
                    <a:moveTo>
                      <a:pt x="2513" y="639"/>
                    </a:moveTo>
                    <a:cubicBezTo>
                      <a:pt x="2543" y="639"/>
                      <a:pt x="2543" y="639"/>
                      <a:pt x="2574" y="670"/>
                    </a:cubicBezTo>
                    <a:lnTo>
                      <a:pt x="2483" y="670"/>
                    </a:lnTo>
                    <a:lnTo>
                      <a:pt x="2513" y="639"/>
                    </a:lnTo>
                    <a:close/>
                    <a:moveTo>
                      <a:pt x="6404" y="730"/>
                    </a:moveTo>
                    <a:lnTo>
                      <a:pt x="6434" y="761"/>
                    </a:lnTo>
                    <a:cubicBezTo>
                      <a:pt x="6434" y="791"/>
                      <a:pt x="6434" y="822"/>
                      <a:pt x="6404" y="822"/>
                    </a:cubicBezTo>
                    <a:lnTo>
                      <a:pt x="6373" y="761"/>
                    </a:lnTo>
                    <a:lnTo>
                      <a:pt x="6404" y="730"/>
                    </a:lnTo>
                    <a:close/>
                    <a:moveTo>
                      <a:pt x="7741" y="761"/>
                    </a:moveTo>
                    <a:cubicBezTo>
                      <a:pt x="7711" y="791"/>
                      <a:pt x="7711" y="822"/>
                      <a:pt x="7680" y="822"/>
                    </a:cubicBezTo>
                    <a:lnTo>
                      <a:pt x="7650" y="822"/>
                    </a:lnTo>
                    <a:cubicBezTo>
                      <a:pt x="7650" y="791"/>
                      <a:pt x="7711" y="761"/>
                      <a:pt x="7711" y="761"/>
                    </a:cubicBezTo>
                    <a:close/>
                    <a:moveTo>
                      <a:pt x="2273" y="758"/>
                    </a:moveTo>
                    <a:cubicBezTo>
                      <a:pt x="2289" y="758"/>
                      <a:pt x="2300" y="784"/>
                      <a:pt x="2300" y="822"/>
                    </a:cubicBezTo>
                    <a:cubicBezTo>
                      <a:pt x="2300" y="852"/>
                      <a:pt x="2300" y="852"/>
                      <a:pt x="2270" y="852"/>
                    </a:cubicBezTo>
                    <a:cubicBezTo>
                      <a:pt x="2240" y="822"/>
                      <a:pt x="2209" y="822"/>
                      <a:pt x="2240" y="791"/>
                    </a:cubicBezTo>
                    <a:cubicBezTo>
                      <a:pt x="2251" y="768"/>
                      <a:pt x="2263" y="758"/>
                      <a:pt x="2273" y="758"/>
                    </a:cubicBezTo>
                    <a:close/>
                    <a:moveTo>
                      <a:pt x="7133" y="882"/>
                    </a:moveTo>
                    <a:cubicBezTo>
                      <a:pt x="7164" y="882"/>
                      <a:pt x="7164" y="882"/>
                      <a:pt x="7164" y="913"/>
                    </a:cubicBezTo>
                    <a:cubicBezTo>
                      <a:pt x="7164" y="943"/>
                      <a:pt x="7103" y="974"/>
                      <a:pt x="7103" y="974"/>
                    </a:cubicBezTo>
                    <a:cubicBezTo>
                      <a:pt x="7072" y="974"/>
                      <a:pt x="7133" y="913"/>
                      <a:pt x="7133" y="882"/>
                    </a:cubicBezTo>
                    <a:close/>
                    <a:moveTo>
                      <a:pt x="8076" y="1034"/>
                    </a:moveTo>
                    <a:cubicBezTo>
                      <a:pt x="8076" y="1065"/>
                      <a:pt x="8045" y="1095"/>
                      <a:pt x="8015" y="1095"/>
                    </a:cubicBezTo>
                    <a:lnTo>
                      <a:pt x="8015" y="1065"/>
                    </a:lnTo>
                    <a:lnTo>
                      <a:pt x="8045" y="1034"/>
                    </a:lnTo>
                    <a:close/>
                    <a:moveTo>
                      <a:pt x="8414" y="1160"/>
                    </a:moveTo>
                    <a:cubicBezTo>
                      <a:pt x="8428" y="1164"/>
                      <a:pt x="8432" y="1169"/>
                      <a:pt x="8429" y="1169"/>
                    </a:cubicBezTo>
                    <a:cubicBezTo>
                      <a:pt x="8427" y="1169"/>
                      <a:pt x="8422" y="1167"/>
                      <a:pt x="8414" y="1160"/>
                    </a:cubicBezTo>
                    <a:close/>
                    <a:moveTo>
                      <a:pt x="3607" y="1095"/>
                    </a:moveTo>
                    <a:cubicBezTo>
                      <a:pt x="3607" y="1095"/>
                      <a:pt x="3577" y="1126"/>
                      <a:pt x="3607" y="1156"/>
                    </a:cubicBezTo>
                    <a:cubicBezTo>
                      <a:pt x="3607" y="1179"/>
                      <a:pt x="3612" y="1189"/>
                      <a:pt x="3617" y="1189"/>
                    </a:cubicBezTo>
                    <a:cubicBezTo>
                      <a:pt x="3626" y="1189"/>
                      <a:pt x="3638" y="1163"/>
                      <a:pt x="3638" y="1126"/>
                    </a:cubicBezTo>
                    <a:cubicBezTo>
                      <a:pt x="3638" y="1095"/>
                      <a:pt x="3638" y="1095"/>
                      <a:pt x="3607" y="1095"/>
                    </a:cubicBezTo>
                    <a:close/>
                    <a:moveTo>
                      <a:pt x="1601" y="1399"/>
                    </a:moveTo>
                    <a:cubicBezTo>
                      <a:pt x="1632" y="1399"/>
                      <a:pt x="1662" y="1430"/>
                      <a:pt x="1632" y="1460"/>
                    </a:cubicBezTo>
                    <a:cubicBezTo>
                      <a:pt x="1601" y="1460"/>
                      <a:pt x="1601" y="1460"/>
                      <a:pt x="1601" y="1490"/>
                    </a:cubicBezTo>
                    <a:cubicBezTo>
                      <a:pt x="1571" y="1460"/>
                      <a:pt x="1571" y="1399"/>
                      <a:pt x="1571" y="1399"/>
                    </a:cubicBezTo>
                    <a:close/>
                    <a:moveTo>
                      <a:pt x="10142" y="1490"/>
                    </a:moveTo>
                    <a:cubicBezTo>
                      <a:pt x="10203" y="1521"/>
                      <a:pt x="10203" y="1521"/>
                      <a:pt x="10203" y="1551"/>
                    </a:cubicBezTo>
                    <a:cubicBezTo>
                      <a:pt x="10203" y="1566"/>
                      <a:pt x="10188" y="1574"/>
                      <a:pt x="10169" y="1574"/>
                    </a:cubicBezTo>
                    <a:cubicBezTo>
                      <a:pt x="10150" y="1574"/>
                      <a:pt x="10127" y="1566"/>
                      <a:pt x="10112" y="1551"/>
                    </a:cubicBezTo>
                    <a:cubicBezTo>
                      <a:pt x="10082" y="1521"/>
                      <a:pt x="10112" y="1490"/>
                      <a:pt x="10142" y="1490"/>
                    </a:cubicBezTo>
                    <a:close/>
                    <a:moveTo>
                      <a:pt x="1328" y="1445"/>
                    </a:moveTo>
                    <a:cubicBezTo>
                      <a:pt x="1335" y="1445"/>
                      <a:pt x="1343" y="1460"/>
                      <a:pt x="1358" y="1490"/>
                    </a:cubicBezTo>
                    <a:cubicBezTo>
                      <a:pt x="1358" y="1551"/>
                      <a:pt x="1358" y="1612"/>
                      <a:pt x="1358" y="1612"/>
                    </a:cubicBezTo>
                    <a:cubicBezTo>
                      <a:pt x="1328" y="1612"/>
                      <a:pt x="1328" y="1582"/>
                      <a:pt x="1297" y="1490"/>
                    </a:cubicBezTo>
                    <a:cubicBezTo>
                      <a:pt x="1312" y="1460"/>
                      <a:pt x="1320" y="1445"/>
                      <a:pt x="1328" y="1445"/>
                    </a:cubicBezTo>
                    <a:close/>
                    <a:moveTo>
                      <a:pt x="12604" y="1782"/>
                    </a:moveTo>
                    <a:cubicBezTo>
                      <a:pt x="12602" y="1782"/>
                      <a:pt x="12599" y="1793"/>
                      <a:pt x="12589" y="1807"/>
                    </a:cubicBezTo>
                    <a:lnTo>
                      <a:pt x="12589" y="1807"/>
                    </a:lnTo>
                    <a:cubicBezTo>
                      <a:pt x="12594" y="1803"/>
                      <a:pt x="12599" y="1799"/>
                      <a:pt x="12604" y="1794"/>
                    </a:cubicBezTo>
                    <a:cubicBezTo>
                      <a:pt x="12604" y="1785"/>
                      <a:pt x="12604" y="1782"/>
                      <a:pt x="12604" y="1782"/>
                    </a:cubicBezTo>
                    <a:close/>
                    <a:moveTo>
                      <a:pt x="11389" y="1733"/>
                    </a:moveTo>
                    <a:lnTo>
                      <a:pt x="11419" y="1764"/>
                    </a:lnTo>
                    <a:cubicBezTo>
                      <a:pt x="11419" y="1794"/>
                      <a:pt x="11389" y="1825"/>
                      <a:pt x="11358" y="1825"/>
                    </a:cubicBezTo>
                    <a:lnTo>
                      <a:pt x="11328" y="1794"/>
                    </a:lnTo>
                    <a:cubicBezTo>
                      <a:pt x="11358" y="1764"/>
                      <a:pt x="11389" y="1733"/>
                      <a:pt x="11389" y="1733"/>
                    </a:cubicBezTo>
                    <a:close/>
                    <a:moveTo>
                      <a:pt x="13942" y="2098"/>
                    </a:moveTo>
                    <a:cubicBezTo>
                      <a:pt x="13972" y="2129"/>
                      <a:pt x="13972" y="2129"/>
                      <a:pt x="13972" y="2159"/>
                    </a:cubicBezTo>
                    <a:cubicBezTo>
                      <a:pt x="13972" y="2159"/>
                      <a:pt x="13972" y="2173"/>
                      <a:pt x="13963" y="2173"/>
                    </a:cubicBezTo>
                    <a:cubicBezTo>
                      <a:pt x="13959" y="2173"/>
                      <a:pt x="13952" y="2169"/>
                      <a:pt x="13942" y="2159"/>
                    </a:cubicBezTo>
                    <a:lnTo>
                      <a:pt x="13911" y="2129"/>
                    </a:lnTo>
                    <a:cubicBezTo>
                      <a:pt x="13911" y="2098"/>
                      <a:pt x="13942" y="2098"/>
                      <a:pt x="13942" y="2098"/>
                    </a:cubicBezTo>
                    <a:close/>
                    <a:moveTo>
                      <a:pt x="14337" y="2159"/>
                    </a:moveTo>
                    <a:cubicBezTo>
                      <a:pt x="14337" y="2189"/>
                      <a:pt x="14337" y="2220"/>
                      <a:pt x="14307" y="2220"/>
                    </a:cubicBezTo>
                    <a:lnTo>
                      <a:pt x="14276" y="2189"/>
                    </a:lnTo>
                    <a:lnTo>
                      <a:pt x="14307" y="2159"/>
                    </a:lnTo>
                    <a:close/>
                    <a:moveTo>
                      <a:pt x="841" y="2220"/>
                    </a:moveTo>
                    <a:lnTo>
                      <a:pt x="841" y="2281"/>
                    </a:lnTo>
                    <a:lnTo>
                      <a:pt x="811" y="2281"/>
                    </a:lnTo>
                    <a:cubicBezTo>
                      <a:pt x="781" y="2281"/>
                      <a:pt x="781" y="2250"/>
                      <a:pt x="811" y="2220"/>
                    </a:cubicBezTo>
                    <a:close/>
                    <a:moveTo>
                      <a:pt x="949" y="2110"/>
                    </a:moveTo>
                    <a:cubicBezTo>
                      <a:pt x="957" y="2110"/>
                      <a:pt x="971" y="2118"/>
                      <a:pt x="993" y="2129"/>
                    </a:cubicBezTo>
                    <a:cubicBezTo>
                      <a:pt x="1024" y="2159"/>
                      <a:pt x="1054" y="2159"/>
                      <a:pt x="1024" y="2250"/>
                    </a:cubicBezTo>
                    <a:cubicBezTo>
                      <a:pt x="1024" y="2250"/>
                      <a:pt x="993" y="2281"/>
                      <a:pt x="993" y="2281"/>
                    </a:cubicBezTo>
                    <a:cubicBezTo>
                      <a:pt x="993" y="2281"/>
                      <a:pt x="993" y="2250"/>
                      <a:pt x="963" y="2189"/>
                    </a:cubicBezTo>
                    <a:cubicBezTo>
                      <a:pt x="944" y="2132"/>
                      <a:pt x="937" y="2110"/>
                      <a:pt x="949" y="2110"/>
                    </a:cubicBezTo>
                    <a:close/>
                    <a:moveTo>
                      <a:pt x="14523" y="2410"/>
                    </a:moveTo>
                    <a:cubicBezTo>
                      <a:pt x="14535" y="2410"/>
                      <a:pt x="14535" y="2417"/>
                      <a:pt x="14519" y="2433"/>
                    </a:cubicBezTo>
                    <a:cubicBezTo>
                      <a:pt x="14519" y="2468"/>
                      <a:pt x="14519" y="2483"/>
                      <a:pt x="14513" y="2483"/>
                    </a:cubicBezTo>
                    <a:cubicBezTo>
                      <a:pt x="14509" y="2483"/>
                      <a:pt x="14502" y="2476"/>
                      <a:pt x="14489" y="2463"/>
                    </a:cubicBezTo>
                    <a:cubicBezTo>
                      <a:pt x="14428" y="2463"/>
                      <a:pt x="14428" y="2463"/>
                      <a:pt x="14459" y="2433"/>
                    </a:cubicBezTo>
                    <a:cubicBezTo>
                      <a:pt x="14489" y="2417"/>
                      <a:pt x="14512" y="2410"/>
                      <a:pt x="14523" y="2410"/>
                    </a:cubicBezTo>
                    <a:close/>
                    <a:moveTo>
                      <a:pt x="14702" y="2493"/>
                    </a:moveTo>
                    <a:cubicBezTo>
                      <a:pt x="14732" y="2493"/>
                      <a:pt x="14732" y="2493"/>
                      <a:pt x="14732" y="2524"/>
                    </a:cubicBezTo>
                    <a:lnTo>
                      <a:pt x="14702" y="2524"/>
                    </a:lnTo>
                    <a:lnTo>
                      <a:pt x="14671" y="2493"/>
                    </a:lnTo>
                    <a:close/>
                    <a:moveTo>
                      <a:pt x="15006" y="2554"/>
                    </a:moveTo>
                    <a:cubicBezTo>
                      <a:pt x="15036" y="2554"/>
                      <a:pt x="15036" y="2554"/>
                      <a:pt x="15036" y="2585"/>
                    </a:cubicBezTo>
                    <a:lnTo>
                      <a:pt x="15006" y="2585"/>
                    </a:lnTo>
                    <a:lnTo>
                      <a:pt x="14975" y="2554"/>
                    </a:lnTo>
                    <a:close/>
                    <a:moveTo>
                      <a:pt x="14948" y="2601"/>
                    </a:moveTo>
                    <a:cubicBezTo>
                      <a:pt x="14945" y="2601"/>
                      <a:pt x="14935" y="2605"/>
                      <a:pt x="14915" y="2615"/>
                    </a:cubicBezTo>
                    <a:cubicBezTo>
                      <a:pt x="14935" y="2615"/>
                      <a:pt x="14955" y="2601"/>
                      <a:pt x="14948" y="2601"/>
                    </a:cubicBezTo>
                    <a:close/>
                    <a:moveTo>
                      <a:pt x="15340" y="2554"/>
                    </a:moveTo>
                    <a:cubicBezTo>
                      <a:pt x="15370" y="2554"/>
                      <a:pt x="15340" y="2585"/>
                      <a:pt x="15340" y="2585"/>
                    </a:cubicBezTo>
                    <a:cubicBezTo>
                      <a:pt x="15340" y="2585"/>
                      <a:pt x="15340" y="2615"/>
                      <a:pt x="15310" y="2615"/>
                    </a:cubicBezTo>
                    <a:cubicBezTo>
                      <a:pt x="15310" y="2615"/>
                      <a:pt x="15279" y="2585"/>
                      <a:pt x="15310" y="2554"/>
                    </a:cubicBezTo>
                    <a:close/>
                    <a:moveTo>
                      <a:pt x="14611" y="2631"/>
                    </a:moveTo>
                    <a:lnTo>
                      <a:pt x="14611" y="2631"/>
                    </a:lnTo>
                    <a:cubicBezTo>
                      <a:pt x="14611" y="2635"/>
                      <a:pt x="14611" y="2640"/>
                      <a:pt x="14611" y="2645"/>
                    </a:cubicBezTo>
                    <a:cubicBezTo>
                      <a:pt x="14612" y="2647"/>
                      <a:pt x="14614" y="2649"/>
                      <a:pt x="14615" y="2650"/>
                    </a:cubicBezTo>
                    <a:lnTo>
                      <a:pt x="14615" y="2650"/>
                    </a:lnTo>
                    <a:cubicBezTo>
                      <a:pt x="14613" y="2645"/>
                      <a:pt x="14612" y="2638"/>
                      <a:pt x="14611" y="2631"/>
                    </a:cubicBezTo>
                    <a:close/>
                    <a:moveTo>
                      <a:pt x="14615" y="2650"/>
                    </a:moveTo>
                    <a:cubicBezTo>
                      <a:pt x="14618" y="2661"/>
                      <a:pt x="14622" y="2665"/>
                      <a:pt x="14624" y="2665"/>
                    </a:cubicBezTo>
                    <a:cubicBezTo>
                      <a:pt x="14625" y="2665"/>
                      <a:pt x="14624" y="2660"/>
                      <a:pt x="14615" y="2650"/>
                    </a:cubicBezTo>
                    <a:close/>
                    <a:moveTo>
                      <a:pt x="16549" y="2815"/>
                    </a:moveTo>
                    <a:cubicBezTo>
                      <a:pt x="16553" y="2815"/>
                      <a:pt x="16556" y="2819"/>
                      <a:pt x="16556" y="2828"/>
                    </a:cubicBezTo>
                    <a:cubicBezTo>
                      <a:pt x="16556" y="2828"/>
                      <a:pt x="16556" y="2858"/>
                      <a:pt x="16526" y="2889"/>
                    </a:cubicBezTo>
                    <a:cubicBezTo>
                      <a:pt x="16526" y="2889"/>
                      <a:pt x="16498" y="2902"/>
                      <a:pt x="16489" y="2902"/>
                    </a:cubicBezTo>
                    <a:cubicBezTo>
                      <a:pt x="16485" y="2902"/>
                      <a:pt x="16485" y="2899"/>
                      <a:pt x="16495" y="2889"/>
                    </a:cubicBezTo>
                    <a:lnTo>
                      <a:pt x="16495" y="2858"/>
                    </a:lnTo>
                    <a:cubicBezTo>
                      <a:pt x="16517" y="2837"/>
                      <a:pt x="16538" y="2815"/>
                      <a:pt x="16549" y="2815"/>
                    </a:cubicBezTo>
                    <a:close/>
                    <a:moveTo>
                      <a:pt x="17589" y="2919"/>
                    </a:moveTo>
                    <a:cubicBezTo>
                      <a:pt x="17620" y="2919"/>
                      <a:pt x="17620" y="2919"/>
                      <a:pt x="17589" y="2949"/>
                    </a:cubicBezTo>
                    <a:cubicBezTo>
                      <a:pt x="17589" y="2980"/>
                      <a:pt x="17559" y="3010"/>
                      <a:pt x="17529" y="3010"/>
                    </a:cubicBezTo>
                    <a:cubicBezTo>
                      <a:pt x="17498" y="3010"/>
                      <a:pt x="17498" y="2919"/>
                      <a:pt x="17589" y="2919"/>
                    </a:cubicBezTo>
                    <a:close/>
                    <a:moveTo>
                      <a:pt x="598" y="3496"/>
                    </a:moveTo>
                    <a:cubicBezTo>
                      <a:pt x="537" y="3496"/>
                      <a:pt x="537" y="3527"/>
                      <a:pt x="537" y="3557"/>
                    </a:cubicBezTo>
                    <a:cubicBezTo>
                      <a:pt x="507" y="3618"/>
                      <a:pt x="537" y="3648"/>
                      <a:pt x="568" y="3648"/>
                    </a:cubicBezTo>
                    <a:cubicBezTo>
                      <a:pt x="598" y="3648"/>
                      <a:pt x="598" y="3618"/>
                      <a:pt x="598" y="3557"/>
                    </a:cubicBezTo>
                    <a:cubicBezTo>
                      <a:pt x="629" y="3527"/>
                      <a:pt x="598" y="3496"/>
                      <a:pt x="598" y="3496"/>
                    </a:cubicBezTo>
                    <a:close/>
                    <a:moveTo>
                      <a:pt x="460" y="3720"/>
                    </a:moveTo>
                    <a:cubicBezTo>
                      <a:pt x="471" y="3720"/>
                      <a:pt x="489" y="3734"/>
                      <a:pt x="507" y="3770"/>
                    </a:cubicBezTo>
                    <a:cubicBezTo>
                      <a:pt x="507" y="3800"/>
                      <a:pt x="507" y="3831"/>
                      <a:pt x="507" y="3831"/>
                    </a:cubicBezTo>
                    <a:cubicBezTo>
                      <a:pt x="477" y="3831"/>
                      <a:pt x="446" y="3770"/>
                      <a:pt x="446" y="3740"/>
                    </a:cubicBezTo>
                    <a:cubicBezTo>
                      <a:pt x="446" y="3727"/>
                      <a:pt x="451" y="3720"/>
                      <a:pt x="460" y="3720"/>
                    </a:cubicBezTo>
                    <a:close/>
                    <a:moveTo>
                      <a:pt x="21811" y="3792"/>
                    </a:moveTo>
                    <a:cubicBezTo>
                      <a:pt x="21842" y="3792"/>
                      <a:pt x="21828" y="3842"/>
                      <a:pt x="21754" y="3892"/>
                    </a:cubicBezTo>
                    <a:cubicBezTo>
                      <a:pt x="21740" y="3919"/>
                      <a:pt x="21732" y="3934"/>
                      <a:pt x="21728" y="3934"/>
                    </a:cubicBezTo>
                    <a:cubicBezTo>
                      <a:pt x="21723" y="3934"/>
                      <a:pt x="21723" y="3911"/>
                      <a:pt x="21723" y="3861"/>
                    </a:cubicBezTo>
                    <a:cubicBezTo>
                      <a:pt x="21754" y="3831"/>
                      <a:pt x="21754" y="3800"/>
                      <a:pt x="21784" y="3800"/>
                    </a:cubicBezTo>
                    <a:cubicBezTo>
                      <a:pt x="21795" y="3795"/>
                      <a:pt x="21804" y="3792"/>
                      <a:pt x="21811" y="3792"/>
                    </a:cubicBezTo>
                    <a:close/>
                    <a:moveTo>
                      <a:pt x="537" y="5503"/>
                    </a:moveTo>
                    <a:lnTo>
                      <a:pt x="537" y="5533"/>
                    </a:lnTo>
                    <a:cubicBezTo>
                      <a:pt x="522" y="5548"/>
                      <a:pt x="530" y="5556"/>
                      <a:pt x="541" y="5556"/>
                    </a:cubicBezTo>
                    <a:cubicBezTo>
                      <a:pt x="553" y="5556"/>
                      <a:pt x="568" y="5548"/>
                      <a:pt x="568" y="5533"/>
                    </a:cubicBezTo>
                    <a:cubicBezTo>
                      <a:pt x="598" y="5503"/>
                      <a:pt x="629" y="5503"/>
                      <a:pt x="629" y="5503"/>
                    </a:cubicBezTo>
                    <a:lnTo>
                      <a:pt x="629" y="5503"/>
                    </a:lnTo>
                    <a:cubicBezTo>
                      <a:pt x="659" y="5533"/>
                      <a:pt x="629" y="5563"/>
                      <a:pt x="598" y="5594"/>
                    </a:cubicBezTo>
                    <a:cubicBezTo>
                      <a:pt x="568" y="5624"/>
                      <a:pt x="553" y="5639"/>
                      <a:pt x="545" y="5639"/>
                    </a:cubicBezTo>
                    <a:cubicBezTo>
                      <a:pt x="537" y="5639"/>
                      <a:pt x="537" y="5624"/>
                      <a:pt x="537" y="5594"/>
                    </a:cubicBezTo>
                    <a:cubicBezTo>
                      <a:pt x="507" y="5563"/>
                      <a:pt x="507" y="5533"/>
                      <a:pt x="537" y="5503"/>
                    </a:cubicBezTo>
                    <a:close/>
                    <a:moveTo>
                      <a:pt x="1197" y="5732"/>
                    </a:moveTo>
                    <a:cubicBezTo>
                      <a:pt x="1186" y="5732"/>
                      <a:pt x="1166" y="5746"/>
                      <a:pt x="1145" y="5746"/>
                    </a:cubicBezTo>
                    <a:lnTo>
                      <a:pt x="1145" y="5776"/>
                    </a:lnTo>
                    <a:cubicBezTo>
                      <a:pt x="1145" y="5776"/>
                      <a:pt x="1172" y="5790"/>
                      <a:pt x="1199" y="5790"/>
                    </a:cubicBezTo>
                    <a:cubicBezTo>
                      <a:pt x="1213" y="5790"/>
                      <a:pt x="1226" y="5786"/>
                      <a:pt x="1236" y="5776"/>
                    </a:cubicBezTo>
                    <a:lnTo>
                      <a:pt x="1206" y="5746"/>
                    </a:lnTo>
                    <a:cubicBezTo>
                      <a:pt x="1206" y="5736"/>
                      <a:pt x="1203" y="5732"/>
                      <a:pt x="1197" y="5732"/>
                    </a:cubicBezTo>
                    <a:close/>
                    <a:moveTo>
                      <a:pt x="689" y="5867"/>
                    </a:moveTo>
                    <a:cubicBezTo>
                      <a:pt x="689" y="5867"/>
                      <a:pt x="720" y="5898"/>
                      <a:pt x="750" y="5928"/>
                    </a:cubicBezTo>
                    <a:lnTo>
                      <a:pt x="720" y="5958"/>
                    </a:lnTo>
                    <a:cubicBezTo>
                      <a:pt x="711" y="5967"/>
                      <a:pt x="702" y="5971"/>
                      <a:pt x="694" y="5971"/>
                    </a:cubicBezTo>
                    <a:cubicBezTo>
                      <a:pt x="674" y="5971"/>
                      <a:pt x="659" y="5950"/>
                      <a:pt x="659" y="5928"/>
                    </a:cubicBezTo>
                    <a:cubicBezTo>
                      <a:pt x="659" y="5898"/>
                      <a:pt x="659" y="5898"/>
                      <a:pt x="689" y="5867"/>
                    </a:cubicBezTo>
                    <a:close/>
                    <a:moveTo>
                      <a:pt x="3886" y="11"/>
                    </a:moveTo>
                    <a:cubicBezTo>
                      <a:pt x="3871" y="11"/>
                      <a:pt x="3876" y="26"/>
                      <a:pt x="3911" y="62"/>
                    </a:cubicBezTo>
                    <a:cubicBezTo>
                      <a:pt x="3911" y="123"/>
                      <a:pt x="3911" y="123"/>
                      <a:pt x="3820" y="153"/>
                    </a:cubicBezTo>
                    <a:cubicBezTo>
                      <a:pt x="3790" y="153"/>
                      <a:pt x="3759" y="153"/>
                      <a:pt x="3759" y="123"/>
                    </a:cubicBezTo>
                    <a:cubicBezTo>
                      <a:pt x="3759" y="92"/>
                      <a:pt x="3759" y="92"/>
                      <a:pt x="3699" y="92"/>
                    </a:cubicBezTo>
                    <a:cubicBezTo>
                      <a:pt x="3577" y="92"/>
                      <a:pt x="3486" y="214"/>
                      <a:pt x="3486" y="275"/>
                    </a:cubicBezTo>
                    <a:cubicBezTo>
                      <a:pt x="3486" y="320"/>
                      <a:pt x="3486" y="335"/>
                      <a:pt x="3482" y="335"/>
                    </a:cubicBezTo>
                    <a:cubicBezTo>
                      <a:pt x="3478" y="335"/>
                      <a:pt x="3471" y="320"/>
                      <a:pt x="3455" y="305"/>
                    </a:cubicBezTo>
                    <a:cubicBezTo>
                      <a:pt x="3440" y="275"/>
                      <a:pt x="3425" y="267"/>
                      <a:pt x="3410" y="267"/>
                    </a:cubicBezTo>
                    <a:cubicBezTo>
                      <a:pt x="3395" y="267"/>
                      <a:pt x="3379" y="275"/>
                      <a:pt x="3364" y="275"/>
                    </a:cubicBezTo>
                    <a:cubicBezTo>
                      <a:pt x="3374" y="285"/>
                      <a:pt x="3374" y="288"/>
                      <a:pt x="3371" y="288"/>
                    </a:cubicBezTo>
                    <a:cubicBezTo>
                      <a:pt x="3364" y="288"/>
                      <a:pt x="3344" y="275"/>
                      <a:pt x="3364" y="275"/>
                    </a:cubicBezTo>
                    <a:cubicBezTo>
                      <a:pt x="3364" y="244"/>
                      <a:pt x="3395" y="244"/>
                      <a:pt x="3425" y="214"/>
                    </a:cubicBezTo>
                    <a:lnTo>
                      <a:pt x="3425" y="183"/>
                    </a:lnTo>
                    <a:cubicBezTo>
                      <a:pt x="3413" y="160"/>
                      <a:pt x="3397" y="150"/>
                      <a:pt x="3382" y="150"/>
                    </a:cubicBezTo>
                    <a:cubicBezTo>
                      <a:pt x="3357" y="150"/>
                      <a:pt x="3334" y="176"/>
                      <a:pt x="3334" y="214"/>
                    </a:cubicBezTo>
                    <a:cubicBezTo>
                      <a:pt x="3319" y="229"/>
                      <a:pt x="3311" y="237"/>
                      <a:pt x="3303" y="237"/>
                    </a:cubicBezTo>
                    <a:cubicBezTo>
                      <a:pt x="3296" y="237"/>
                      <a:pt x="3288" y="229"/>
                      <a:pt x="3273" y="214"/>
                    </a:cubicBezTo>
                    <a:cubicBezTo>
                      <a:pt x="3232" y="214"/>
                      <a:pt x="3205" y="200"/>
                      <a:pt x="3192" y="200"/>
                    </a:cubicBezTo>
                    <a:cubicBezTo>
                      <a:pt x="3185" y="200"/>
                      <a:pt x="3182" y="204"/>
                      <a:pt x="3182" y="214"/>
                    </a:cubicBezTo>
                    <a:lnTo>
                      <a:pt x="3091" y="214"/>
                    </a:lnTo>
                    <a:cubicBezTo>
                      <a:pt x="2999" y="214"/>
                      <a:pt x="2969" y="244"/>
                      <a:pt x="2999" y="275"/>
                    </a:cubicBezTo>
                    <a:cubicBezTo>
                      <a:pt x="2999" y="305"/>
                      <a:pt x="2969" y="305"/>
                      <a:pt x="2939" y="305"/>
                    </a:cubicBezTo>
                    <a:cubicBezTo>
                      <a:pt x="2908" y="335"/>
                      <a:pt x="2878" y="335"/>
                      <a:pt x="2878" y="366"/>
                    </a:cubicBezTo>
                    <a:cubicBezTo>
                      <a:pt x="2878" y="387"/>
                      <a:pt x="2878" y="422"/>
                      <a:pt x="2858" y="442"/>
                    </a:cubicBezTo>
                    <a:cubicBezTo>
                      <a:pt x="2854" y="433"/>
                      <a:pt x="2847" y="426"/>
                      <a:pt x="2847" y="426"/>
                    </a:cubicBezTo>
                    <a:cubicBezTo>
                      <a:pt x="2847" y="426"/>
                      <a:pt x="2847" y="413"/>
                      <a:pt x="2838" y="413"/>
                    </a:cubicBezTo>
                    <a:cubicBezTo>
                      <a:pt x="2834" y="413"/>
                      <a:pt x="2827" y="416"/>
                      <a:pt x="2817" y="426"/>
                    </a:cubicBezTo>
                    <a:lnTo>
                      <a:pt x="2787" y="426"/>
                    </a:lnTo>
                    <a:cubicBezTo>
                      <a:pt x="2787" y="440"/>
                      <a:pt x="2798" y="453"/>
                      <a:pt x="2811" y="463"/>
                    </a:cubicBezTo>
                    <a:lnTo>
                      <a:pt x="2811" y="463"/>
                    </a:lnTo>
                    <a:cubicBezTo>
                      <a:pt x="2784" y="489"/>
                      <a:pt x="2770" y="502"/>
                      <a:pt x="2756" y="502"/>
                    </a:cubicBezTo>
                    <a:cubicBezTo>
                      <a:pt x="2741" y="502"/>
                      <a:pt x="2726" y="487"/>
                      <a:pt x="2695" y="457"/>
                    </a:cubicBezTo>
                    <a:cubicBezTo>
                      <a:pt x="2695" y="447"/>
                      <a:pt x="2692" y="443"/>
                      <a:pt x="2686" y="443"/>
                    </a:cubicBezTo>
                    <a:cubicBezTo>
                      <a:pt x="2675" y="443"/>
                      <a:pt x="2655" y="457"/>
                      <a:pt x="2635" y="457"/>
                    </a:cubicBezTo>
                    <a:cubicBezTo>
                      <a:pt x="2635" y="457"/>
                      <a:pt x="2621" y="470"/>
                      <a:pt x="2594" y="470"/>
                    </a:cubicBezTo>
                    <a:cubicBezTo>
                      <a:pt x="2581" y="470"/>
                      <a:pt x="2564" y="467"/>
                      <a:pt x="2543" y="457"/>
                    </a:cubicBezTo>
                    <a:cubicBezTo>
                      <a:pt x="2535" y="448"/>
                      <a:pt x="2528" y="444"/>
                      <a:pt x="2525" y="444"/>
                    </a:cubicBezTo>
                    <a:cubicBezTo>
                      <a:pt x="2516" y="444"/>
                      <a:pt x="2522" y="466"/>
                      <a:pt x="2543" y="487"/>
                    </a:cubicBezTo>
                    <a:cubicBezTo>
                      <a:pt x="2543" y="518"/>
                      <a:pt x="2574" y="548"/>
                      <a:pt x="2574" y="548"/>
                    </a:cubicBezTo>
                    <a:cubicBezTo>
                      <a:pt x="2568" y="554"/>
                      <a:pt x="2561" y="556"/>
                      <a:pt x="2554" y="556"/>
                    </a:cubicBezTo>
                    <a:cubicBezTo>
                      <a:pt x="2521" y="556"/>
                      <a:pt x="2477" y="512"/>
                      <a:pt x="2452" y="487"/>
                    </a:cubicBezTo>
                    <a:cubicBezTo>
                      <a:pt x="2427" y="475"/>
                      <a:pt x="2412" y="467"/>
                      <a:pt x="2406" y="467"/>
                    </a:cubicBezTo>
                    <a:cubicBezTo>
                      <a:pt x="2397" y="467"/>
                      <a:pt x="2404" y="482"/>
                      <a:pt x="2422" y="518"/>
                    </a:cubicBezTo>
                    <a:cubicBezTo>
                      <a:pt x="2452" y="548"/>
                      <a:pt x="2422" y="578"/>
                      <a:pt x="2361" y="578"/>
                    </a:cubicBezTo>
                    <a:cubicBezTo>
                      <a:pt x="2318" y="600"/>
                      <a:pt x="2275" y="621"/>
                      <a:pt x="2243" y="621"/>
                    </a:cubicBezTo>
                    <a:cubicBezTo>
                      <a:pt x="2230" y="621"/>
                      <a:pt x="2218" y="618"/>
                      <a:pt x="2209" y="609"/>
                    </a:cubicBezTo>
                    <a:cubicBezTo>
                      <a:pt x="2179" y="609"/>
                      <a:pt x="2148" y="639"/>
                      <a:pt x="2148" y="639"/>
                    </a:cubicBezTo>
                    <a:cubicBezTo>
                      <a:pt x="2148" y="700"/>
                      <a:pt x="2118" y="700"/>
                      <a:pt x="1996" y="730"/>
                    </a:cubicBezTo>
                    <a:cubicBezTo>
                      <a:pt x="1814" y="761"/>
                      <a:pt x="1814" y="791"/>
                      <a:pt x="1875" y="822"/>
                    </a:cubicBezTo>
                    <a:cubicBezTo>
                      <a:pt x="1875" y="843"/>
                      <a:pt x="1890" y="865"/>
                      <a:pt x="1877" y="865"/>
                    </a:cubicBezTo>
                    <a:cubicBezTo>
                      <a:pt x="1872" y="865"/>
                      <a:pt x="1862" y="861"/>
                      <a:pt x="1844" y="852"/>
                    </a:cubicBezTo>
                    <a:cubicBezTo>
                      <a:pt x="1784" y="852"/>
                      <a:pt x="1784" y="882"/>
                      <a:pt x="1753" y="943"/>
                    </a:cubicBezTo>
                    <a:cubicBezTo>
                      <a:pt x="1753" y="1004"/>
                      <a:pt x="1784" y="1065"/>
                      <a:pt x="1814" y="1095"/>
                    </a:cubicBezTo>
                    <a:cubicBezTo>
                      <a:pt x="1844" y="1126"/>
                      <a:pt x="1844" y="1126"/>
                      <a:pt x="1753" y="1156"/>
                    </a:cubicBezTo>
                    <a:cubicBezTo>
                      <a:pt x="1753" y="1165"/>
                      <a:pt x="1748" y="1169"/>
                      <a:pt x="1740" y="1169"/>
                    </a:cubicBezTo>
                    <a:cubicBezTo>
                      <a:pt x="1720" y="1169"/>
                      <a:pt x="1684" y="1147"/>
                      <a:pt x="1662" y="1126"/>
                    </a:cubicBezTo>
                    <a:cubicBezTo>
                      <a:pt x="1662" y="1126"/>
                      <a:pt x="1692" y="1095"/>
                      <a:pt x="1692" y="1095"/>
                    </a:cubicBezTo>
                    <a:lnTo>
                      <a:pt x="1692" y="1065"/>
                    </a:lnTo>
                    <a:cubicBezTo>
                      <a:pt x="1692" y="1047"/>
                      <a:pt x="1682" y="1030"/>
                      <a:pt x="1662" y="1030"/>
                    </a:cubicBezTo>
                    <a:cubicBezTo>
                      <a:pt x="1647" y="1030"/>
                      <a:pt x="1627" y="1039"/>
                      <a:pt x="1601" y="1065"/>
                    </a:cubicBezTo>
                    <a:cubicBezTo>
                      <a:pt x="1571" y="1065"/>
                      <a:pt x="1540" y="1065"/>
                      <a:pt x="1571" y="1095"/>
                    </a:cubicBezTo>
                    <a:cubicBezTo>
                      <a:pt x="1510" y="1095"/>
                      <a:pt x="1449" y="1156"/>
                      <a:pt x="1419" y="1186"/>
                    </a:cubicBezTo>
                    <a:cubicBezTo>
                      <a:pt x="1358" y="1217"/>
                      <a:pt x="1267" y="1308"/>
                      <a:pt x="1236" y="1308"/>
                    </a:cubicBezTo>
                    <a:cubicBezTo>
                      <a:pt x="1176" y="1338"/>
                      <a:pt x="1176" y="1369"/>
                      <a:pt x="1176" y="1399"/>
                    </a:cubicBezTo>
                    <a:cubicBezTo>
                      <a:pt x="1236" y="1460"/>
                      <a:pt x="1206" y="1460"/>
                      <a:pt x="1176" y="1460"/>
                    </a:cubicBezTo>
                    <a:cubicBezTo>
                      <a:pt x="1173" y="1459"/>
                      <a:pt x="1170" y="1458"/>
                      <a:pt x="1166" y="1458"/>
                    </a:cubicBezTo>
                    <a:cubicBezTo>
                      <a:pt x="1089" y="1458"/>
                      <a:pt x="812" y="1767"/>
                      <a:pt x="841" y="1825"/>
                    </a:cubicBezTo>
                    <a:cubicBezTo>
                      <a:pt x="841" y="1825"/>
                      <a:pt x="811" y="1855"/>
                      <a:pt x="781" y="1885"/>
                    </a:cubicBezTo>
                    <a:cubicBezTo>
                      <a:pt x="720" y="1916"/>
                      <a:pt x="629" y="2098"/>
                      <a:pt x="629" y="2129"/>
                    </a:cubicBezTo>
                    <a:cubicBezTo>
                      <a:pt x="629" y="2129"/>
                      <a:pt x="598" y="2159"/>
                      <a:pt x="568" y="2220"/>
                    </a:cubicBezTo>
                    <a:cubicBezTo>
                      <a:pt x="507" y="2281"/>
                      <a:pt x="507" y="2311"/>
                      <a:pt x="507" y="2341"/>
                    </a:cubicBezTo>
                    <a:cubicBezTo>
                      <a:pt x="537" y="2402"/>
                      <a:pt x="568" y="2402"/>
                      <a:pt x="537" y="2402"/>
                    </a:cubicBezTo>
                    <a:cubicBezTo>
                      <a:pt x="532" y="2397"/>
                      <a:pt x="527" y="2394"/>
                      <a:pt x="522" y="2394"/>
                    </a:cubicBezTo>
                    <a:cubicBezTo>
                      <a:pt x="496" y="2394"/>
                      <a:pt x="466" y="2453"/>
                      <a:pt x="416" y="2554"/>
                    </a:cubicBezTo>
                    <a:cubicBezTo>
                      <a:pt x="355" y="2676"/>
                      <a:pt x="355" y="2676"/>
                      <a:pt x="385" y="2676"/>
                    </a:cubicBezTo>
                    <a:cubicBezTo>
                      <a:pt x="385" y="2757"/>
                      <a:pt x="372" y="2784"/>
                      <a:pt x="354" y="2784"/>
                    </a:cubicBezTo>
                    <a:cubicBezTo>
                      <a:pt x="345" y="2784"/>
                      <a:pt x="335" y="2777"/>
                      <a:pt x="325" y="2767"/>
                    </a:cubicBezTo>
                    <a:cubicBezTo>
                      <a:pt x="313" y="2761"/>
                      <a:pt x="303" y="2759"/>
                      <a:pt x="295" y="2759"/>
                    </a:cubicBezTo>
                    <a:cubicBezTo>
                      <a:pt x="257" y="2759"/>
                      <a:pt x="250" y="2808"/>
                      <a:pt x="325" y="2858"/>
                    </a:cubicBezTo>
                    <a:cubicBezTo>
                      <a:pt x="374" y="2908"/>
                      <a:pt x="363" y="2957"/>
                      <a:pt x="341" y="2957"/>
                    </a:cubicBezTo>
                    <a:cubicBezTo>
                      <a:pt x="336" y="2957"/>
                      <a:pt x="330" y="2955"/>
                      <a:pt x="325" y="2949"/>
                    </a:cubicBezTo>
                    <a:cubicBezTo>
                      <a:pt x="294" y="2949"/>
                      <a:pt x="294" y="2919"/>
                      <a:pt x="325" y="2889"/>
                    </a:cubicBezTo>
                    <a:cubicBezTo>
                      <a:pt x="325" y="2889"/>
                      <a:pt x="294" y="2889"/>
                      <a:pt x="264" y="2858"/>
                    </a:cubicBezTo>
                    <a:cubicBezTo>
                      <a:pt x="233" y="2889"/>
                      <a:pt x="233" y="2889"/>
                      <a:pt x="264" y="2949"/>
                    </a:cubicBezTo>
                    <a:cubicBezTo>
                      <a:pt x="264" y="2949"/>
                      <a:pt x="233" y="2980"/>
                      <a:pt x="264" y="3010"/>
                    </a:cubicBezTo>
                    <a:cubicBezTo>
                      <a:pt x="282" y="3046"/>
                      <a:pt x="299" y="3060"/>
                      <a:pt x="317" y="3060"/>
                    </a:cubicBezTo>
                    <a:cubicBezTo>
                      <a:pt x="330" y="3060"/>
                      <a:pt x="342" y="3053"/>
                      <a:pt x="355" y="3041"/>
                    </a:cubicBezTo>
                    <a:cubicBezTo>
                      <a:pt x="367" y="3035"/>
                      <a:pt x="375" y="3032"/>
                      <a:pt x="381" y="3032"/>
                    </a:cubicBezTo>
                    <a:cubicBezTo>
                      <a:pt x="405" y="3032"/>
                      <a:pt x="385" y="3077"/>
                      <a:pt x="385" y="3101"/>
                    </a:cubicBezTo>
                    <a:cubicBezTo>
                      <a:pt x="355" y="3116"/>
                      <a:pt x="332" y="3124"/>
                      <a:pt x="317" y="3124"/>
                    </a:cubicBezTo>
                    <a:cubicBezTo>
                      <a:pt x="302" y="3124"/>
                      <a:pt x="294" y="3116"/>
                      <a:pt x="294" y="3101"/>
                    </a:cubicBezTo>
                    <a:cubicBezTo>
                      <a:pt x="294" y="3071"/>
                      <a:pt x="264" y="3041"/>
                      <a:pt x="233" y="3041"/>
                    </a:cubicBezTo>
                    <a:cubicBezTo>
                      <a:pt x="203" y="3041"/>
                      <a:pt x="203" y="3223"/>
                      <a:pt x="264" y="3253"/>
                    </a:cubicBezTo>
                    <a:lnTo>
                      <a:pt x="233" y="3253"/>
                    </a:lnTo>
                    <a:cubicBezTo>
                      <a:pt x="203" y="3253"/>
                      <a:pt x="173" y="3314"/>
                      <a:pt x="173" y="3375"/>
                    </a:cubicBezTo>
                    <a:cubicBezTo>
                      <a:pt x="142" y="3436"/>
                      <a:pt x="142" y="3466"/>
                      <a:pt x="173" y="3496"/>
                    </a:cubicBezTo>
                    <a:cubicBezTo>
                      <a:pt x="203" y="3496"/>
                      <a:pt x="233" y="3496"/>
                      <a:pt x="233" y="3527"/>
                    </a:cubicBezTo>
                    <a:cubicBezTo>
                      <a:pt x="233" y="3496"/>
                      <a:pt x="264" y="3496"/>
                      <a:pt x="325" y="3496"/>
                    </a:cubicBezTo>
                    <a:cubicBezTo>
                      <a:pt x="325" y="3496"/>
                      <a:pt x="264" y="3557"/>
                      <a:pt x="233" y="3588"/>
                    </a:cubicBezTo>
                    <a:cubicBezTo>
                      <a:pt x="142" y="3648"/>
                      <a:pt x="112" y="3709"/>
                      <a:pt x="81" y="3861"/>
                    </a:cubicBezTo>
                    <a:cubicBezTo>
                      <a:pt x="81" y="3922"/>
                      <a:pt x="81" y="4013"/>
                      <a:pt x="51" y="4044"/>
                    </a:cubicBezTo>
                    <a:cubicBezTo>
                      <a:pt x="21" y="4104"/>
                      <a:pt x="21" y="4165"/>
                      <a:pt x="81" y="4165"/>
                    </a:cubicBezTo>
                    <a:lnTo>
                      <a:pt x="51" y="4226"/>
                    </a:lnTo>
                    <a:cubicBezTo>
                      <a:pt x="21" y="4256"/>
                      <a:pt x="21" y="4317"/>
                      <a:pt x="51" y="4317"/>
                    </a:cubicBezTo>
                    <a:cubicBezTo>
                      <a:pt x="112" y="4348"/>
                      <a:pt x="51" y="4378"/>
                      <a:pt x="51" y="4439"/>
                    </a:cubicBezTo>
                    <a:cubicBezTo>
                      <a:pt x="15" y="4474"/>
                      <a:pt x="1" y="4489"/>
                      <a:pt x="19" y="4489"/>
                    </a:cubicBezTo>
                    <a:cubicBezTo>
                      <a:pt x="32" y="4489"/>
                      <a:pt x="61" y="4482"/>
                      <a:pt x="112" y="4469"/>
                    </a:cubicBezTo>
                    <a:cubicBezTo>
                      <a:pt x="142" y="4469"/>
                      <a:pt x="173" y="4378"/>
                      <a:pt x="173" y="4348"/>
                    </a:cubicBezTo>
                    <a:lnTo>
                      <a:pt x="173" y="4256"/>
                    </a:lnTo>
                    <a:lnTo>
                      <a:pt x="203" y="4348"/>
                    </a:lnTo>
                    <a:cubicBezTo>
                      <a:pt x="203" y="4374"/>
                      <a:pt x="226" y="4445"/>
                      <a:pt x="251" y="4445"/>
                    </a:cubicBezTo>
                    <a:cubicBezTo>
                      <a:pt x="255" y="4445"/>
                      <a:pt x="260" y="4443"/>
                      <a:pt x="264" y="4439"/>
                    </a:cubicBezTo>
                    <a:cubicBezTo>
                      <a:pt x="264" y="4439"/>
                      <a:pt x="294" y="4439"/>
                      <a:pt x="294" y="4469"/>
                    </a:cubicBezTo>
                    <a:cubicBezTo>
                      <a:pt x="294" y="4469"/>
                      <a:pt x="264" y="4469"/>
                      <a:pt x="233" y="4499"/>
                    </a:cubicBezTo>
                    <a:cubicBezTo>
                      <a:pt x="203" y="4469"/>
                      <a:pt x="173" y="4469"/>
                      <a:pt x="142" y="4469"/>
                    </a:cubicBezTo>
                    <a:cubicBezTo>
                      <a:pt x="81" y="4499"/>
                      <a:pt x="51" y="4591"/>
                      <a:pt x="112" y="4591"/>
                    </a:cubicBezTo>
                    <a:cubicBezTo>
                      <a:pt x="112" y="4621"/>
                      <a:pt x="112" y="4621"/>
                      <a:pt x="81" y="4682"/>
                    </a:cubicBezTo>
                    <a:cubicBezTo>
                      <a:pt x="51" y="4682"/>
                      <a:pt x="51" y="4712"/>
                      <a:pt x="112" y="4743"/>
                    </a:cubicBezTo>
                    <a:cubicBezTo>
                      <a:pt x="203" y="4773"/>
                      <a:pt x="203" y="4803"/>
                      <a:pt x="142" y="4834"/>
                    </a:cubicBezTo>
                    <a:cubicBezTo>
                      <a:pt x="81" y="4925"/>
                      <a:pt x="112" y="5047"/>
                      <a:pt x="142" y="5047"/>
                    </a:cubicBezTo>
                    <a:cubicBezTo>
                      <a:pt x="149" y="5043"/>
                      <a:pt x="155" y="5042"/>
                      <a:pt x="161" y="5042"/>
                    </a:cubicBezTo>
                    <a:cubicBezTo>
                      <a:pt x="209" y="5042"/>
                      <a:pt x="230" y="5141"/>
                      <a:pt x="203" y="5168"/>
                    </a:cubicBezTo>
                    <a:cubicBezTo>
                      <a:pt x="173" y="5199"/>
                      <a:pt x="173" y="5229"/>
                      <a:pt x="203" y="5259"/>
                    </a:cubicBezTo>
                    <a:cubicBezTo>
                      <a:pt x="173" y="5259"/>
                      <a:pt x="173" y="5320"/>
                      <a:pt x="203" y="5351"/>
                    </a:cubicBezTo>
                    <a:cubicBezTo>
                      <a:pt x="203" y="5351"/>
                      <a:pt x="203" y="5358"/>
                      <a:pt x="207" y="5358"/>
                    </a:cubicBezTo>
                    <a:cubicBezTo>
                      <a:pt x="211" y="5358"/>
                      <a:pt x="218" y="5351"/>
                      <a:pt x="233" y="5320"/>
                    </a:cubicBezTo>
                    <a:lnTo>
                      <a:pt x="325" y="5381"/>
                    </a:lnTo>
                    <a:cubicBezTo>
                      <a:pt x="325" y="5351"/>
                      <a:pt x="355" y="5351"/>
                      <a:pt x="385" y="5320"/>
                    </a:cubicBezTo>
                    <a:cubicBezTo>
                      <a:pt x="412" y="5320"/>
                      <a:pt x="415" y="5413"/>
                      <a:pt x="355" y="5517"/>
                    </a:cubicBezTo>
                    <a:lnTo>
                      <a:pt x="355" y="5517"/>
                    </a:lnTo>
                    <a:lnTo>
                      <a:pt x="355" y="5503"/>
                    </a:lnTo>
                    <a:cubicBezTo>
                      <a:pt x="325" y="5503"/>
                      <a:pt x="325" y="5503"/>
                      <a:pt x="325" y="5533"/>
                    </a:cubicBezTo>
                    <a:lnTo>
                      <a:pt x="337" y="5546"/>
                    </a:lnTo>
                    <a:lnTo>
                      <a:pt x="337" y="5546"/>
                    </a:lnTo>
                    <a:cubicBezTo>
                      <a:pt x="333" y="5552"/>
                      <a:pt x="329" y="5557"/>
                      <a:pt x="325" y="5563"/>
                    </a:cubicBezTo>
                    <a:lnTo>
                      <a:pt x="294" y="5624"/>
                    </a:lnTo>
                    <a:lnTo>
                      <a:pt x="355" y="5624"/>
                    </a:lnTo>
                    <a:cubicBezTo>
                      <a:pt x="385" y="5655"/>
                      <a:pt x="385" y="5685"/>
                      <a:pt x="355" y="5685"/>
                    </a:cubicBezTo>
                    <a:cubicBezTo>
                      <a:pt x="325" y="5715"/>
                      <a:pt x="325" y="5715"/>
                      <a:pt x="325" y="5746"/>
                    </a:cubicBezTo>
                    <a:cubicBezTo>
                      <a:pt x="325" y="5746"/>
                      <a:pt x="338" y="5759"/>
                      <a:pt x="356" y="5759"/>
                    </a:cubicBezTo>
                    <a:cubicBezTo>
                      <a:pt x="365" y="5759"/>
                      <a:pt x="375" y="5756"/>
                      <a:pt x="385" y="5746"/>
                    </a:cubicBezTo>
                    <a:cubicBezTo>
                      <a:pt x="411" y="5733"/>
                      <a:pt x="425" y="5726"/>
                      <a:pt x="432" y="5726"/>
                    </a:cubicBezTo>
                    <a:cubicBezTo>
                      <a:pt x="441" y="5726"/>
                      <a:pt x="434" y="5740"/>
                      <a:pt x="416" y="5776"/>
                    </a:cubicBezTo>
                    <a:cubicBezTo>
                      <a:pt x="385" y="5837"/>
                      <a:pt x="385" y="5867"/>
                      <a:pt x="446" y="5867"/>
                    </a:cubicBezTo>
                    <a:cubicBezTo>
                      <a:pt x="471" y="5855"/>
                      <a:pt x="486" y="5847"/>
                      <a:pt x="493" y="5847"/>
                    </a:cubicBezTo>
                    <a:cubicBezTo>
                      <a:pt x="502" y="5847"/>
                      <a:pt x="494" y="5862"/>
                      <a:pt x="477" y="5898"/>
                    </a:cubicBezTo>
                    <a:cubicBezTo>
                      <a:pt x="446" y="5898"/>
                      <a:pt x="416" y="5958"/>
                      <a:pt x="446" y="5989"/>
                    </a:cubicBezTo>
                    <a:lnTo>
                      <a:pt x="477" y="5958"/>
                    </a:lnTo>
                    <a:cubicBezTo>
                      <a:pt x="537" y="5958"/>
                      <a:pt x="537" y="5989"/>
                      <a:pt x="537" y="6019"/>
                    </a:cubicBezTo>
                    <a:cubicBezTo>
                      <a:pt x="507" y="6019"/>
                      <a:pt x="507" y="6050"/>
                      <a:pt x="568" y="6110"/>
                    </a:cubicBezTo>
                    <a:cubicBezTo>
                      <a:pt x="598" y="6171"/>
                      <a:pt x="629" y="6202"/>
                      <a:pt x="598" y="6202"/>
                    </a:cubicBezTo>
                    <a:cubicBezTo>
                      <a:pt x="537" y="6232"/>
                      <a:pt x="537" y="6232"/>
                      <a:pt x="598" y="6232"/>
                    </a:cubicBezTo>
                    <a:cubicBezTo>
                      <a:pt x="659" y="6262"/>
                      <a:pt x="659" y="6262"/>
                      <a:pt x="659" y="6323"/>
                    </a:cubicBezTo>
                    <a:cubicBezTo>
                      <a:pt x="629" y="6384"/>
                      <a:pt x="629" y="6384"/>
                      <a:pt x="689" y="6384"/>
                    </a:cubicBezTo>
                    <a:cubicBezTo>
                      <a:pt x="750" y="6354"/>
                      <a:pt x="781" y="6323"/>
                      <a:pt x="750" y="6323"/>
                    </a:cubicBezTo>
                    <a:cubicBezTo>
                      <a:pt x="750" y="6293"/>
                      <a:pt x="750" y="6293"/>
                      <a:pt x="781" y="6262"/>
                    </a:cubicBezTo>
                    <a:cubicBezTo>
                      <a:pt x="781" y="6262"/>
                      <a:pt x="781" y="6293"/>
                      <a:pt x="811" y="6323"/>
                    </a:cubicBezTo>
                    <a:cubicBezTo>
                      <a:pt x="811" y="6354"/>
                      <a:pt x="841" y="6384"/>
                      <a:pt x="902" y="6414"/>
                    </a:cubicBezTo>
                    <a:cubicBezTo>
                      <a:pt x="938" y="6423"/>
                      <a:pt x="968" y="6427"/>
                      <a:pt x="992" y="6427"/>
                    </a:cubicBezTo>
                    <a:cubicBezTo>
                      <a:pt x="1049" y="6427"/>
                      <a:pt x="1067" y="6406"/>
                      <a:pt x="1024" y="6384"/>
                    </a:cubicBezTo>
                    <a:lnTo>
                      <a:pt x="1024" y="6323"/>
                    </a:lnTo>
                    <a:cubicBezTo>
                      <a:pt x="1087" y="6302"/>
                      <a:pt x="1092" y="6267"/>
                      <a:pt x="1059" y="6267"/>
                    </a:cubicBezTo>
                    <a:cubicBezTo>
                      <a:pt x="1044" y="6267"/>
                      <a:pt x="1022" y="6274"/>
                      <a:pt x="993" y="6293"/>
                    </a:cubicBezTo>
                    <a:cubicBezTo>
                      <a:pt x="956" y="6305"/>
                      <a:pt x="933" y="6313"/>
                      <a:pt x="925" y="6313"/>
                    </a:cubicBezTo>
                    <a:cubicBezTo>
                      <a:pt x="913" y="6313"/>
                      <a:pt x="927" y="6298"/>
                      <a:pt x="963" y="6262"/>
                    </a:cubicBezTo>
                    <a:cubicBezTo>
                      <a:pt x="1024" y="6232"/>
                      <a:pt x="993" y="6202"/>
                      <a:pt x="993" y="6171"/>
                    </a:cubicBezTo>
                    <a:cubicBezTo>
                      <a:pt x="963" y="6141"/>
                      <a:pt x="963" y="6141"/>
                      <a:pt x="993" y="6141"/>
                    </a:cubicBezTo>
                    <a:cubicBezTo>
                      <a:pt x="1024" y="6110"/>
                      <a:pt x="1054" y="6080"/>
                      <a:pt x="1024" y="6050"/>
                    </a:cubicBezTo>
                    <a:cubicBezTo>
                      <a:pt x="1024" y="6034"/>
                      <a:pt x="1024" y="6027"/>
                      <a:pt x="1020" y="6027"/>
                    </a:cubicBezTo>
                    <a:cubicBezTo>
                      <a:pt x="1016" y="6027"/>
                      <a:pt x="1009" y="6034"/>
                      <a:pt x="993" y="6050"/>
                    </a:cubicBezTo>
                    <a:cubicBezTo>
                      <a:pt x="988" y="6055"/>
                      <a:pt x="982" y="6058"/>
                      <a:pt x="977" y="6058"/>
                    </a:cubicBezTo>
                    <a:cubicBezTo>
                      <a:pt x="955" y="6058"/>
                      <a:pt x="944" y="6008"/>
                      <a:pt x="993" y="5958"/>
                    </a:cubicBezTo>
                    <a:cubicBezTo>
                      <a:pt x="993" y="5943"/>
                      <a:pt x="993" y="5936"/>
                      <a:pt x="986" y="5936"/>
                    </a:cubicBezTo>
                    <a:cubicBezTo>
                      <a:pt x="978" y="5936"/>
                      <a:pt x="963" y="5943"/>
                      <a:pt x="933" y="5958"/>
                    </a:cubicBezTo>
                    <a:cubicBezTo>
                      <a:pt x="921" y="5964"/>
                      <a:pt x="911" y="5967"/>
                      <a:pt x="902" y="5967"/>
                    </a:cubicBezTo>
                    <a:cubicBezTo>
                      <a:pt x="864" y="5967"/>
                      <a:pt x="852" y="5917"/>
                      <a:pt x="902" y="5867"/>
                    </a:cubicBezTo>
                    <a:cubicBezTo>
                      <a:pt x="902" y="5867"/>
                      <a:pt x="872" y="5837"/>
                      <a:pt x="872" y="5807"/>
                    </a:cubicBezTo>
                    <a:cubicBezTo>
                      <a:pt x="872" y="5796"/>
                      <a:pt x="868" y="5793"/>
                      <a:pt x="862" y="5793"/>
                    </a:cubicBezTo>
                    <a:cubicBezTo>
                      <a:pt x="848" y="5793"/>
                      <a:pt x="821" y="5807"/>
                      <a:pt x="781" y="5807"/>
                    </a:cubicBezTo>
                    <a:cubicBezTo>
                      <a:pt x="750" y="5822"/>
                      <a:pt x="735" y="5829"/>
                      <a:pt x="731" y="5829"/>
                    </a:cubicBezTo>
                    <a:cubicBezTo>
                      <a:pt x="727" y="5829"/>
                      <a:pt x="735" y="5822"/>
                      <a:pt x="750" y="5807"/>
                    </a:cubicBezTo>
                    <a:cubicBezTo>
                      <a:pt x="781" y="5746"/>
                      <a:pt x="811" y="5746"/>
                      <a:pt x="811" y="5746"/>
                    </a:cubicBezTo>
                    <a:cubicBezTo>
                      <a:pt x="841" y="5715"/>
                      <a:pt x="811" y="5685"/>
                      <a:pt x="811" y="5685"/>
                    </a:cubicBezTo>
                    <a:cubicBezTo>
                      <a:pt x="811" y="5655"/>
                      <a:pt x="781" y="5594"/>
                      <a:pt x="750" y="5594"/>
                    </a:cubicBezTo>
                    <a:lnTo>
                      <a:pt x="781" y="5594"/>
                    </a:lnTo>
                    <a:cubicBezTo>
                      <a:pt x="759" y="5572"/>
                      <a:pt x="768" y="5551"/>
                      <a:pt x="764" y="5551"/>
                    </a:cubicBezTo>
                    <a:lnTo>
                      <a:pt x="764" y="5551"/>
                    </a:lnTo>
                    <a:cubicBezTo>
                      <a:pt x="763" y="5551"/>
                      <a:pt x="759" y="5554"/>
                      <a:pt x="750" y="5563"/>
                    </a:cubicBezTo>
                    <a:cubicBezTo>
                      <a:pt x="750" y="5563"/>
                      <a:pt x="750" y="5533"/>
                      <a:pt x="750" y="5442"/>
                    </a:cubicBezTo>
                    <a:cubicBezTo>
                      <a:pt x="768" y="5407"/>
                      <a:pt x="745" y="5372"/>
                      <a:pt x="716" y="5372"/>
                    </a:cubicBezTo>
                    <a:cubicBezTo>
                      <a:pt x="696" y="5372"/>
                      <a:pt x="672" y="5390"/>
                      <a:pt x="659" y="5442"/>
                    </a:cubicBezTo>
                    <a:lnTo>
                      <a:pt x="629" y="5411"/>
                    </a:lnTo>
                    <a:cubicBezTo>
                      <a:pt x="629" y="5381"/>
                      <a:pt x="598" y="5381"/>
                      <a:pt x="598" y="5381"/>
                    </a:cubicBezTo>
                    <a:cubicBezTo>
                      <a:pt x="568" y="5381"/>
                      <a:pt x="537" y="5351"/>
                      <a:pt x="537" y="5320"/>
                    </a:cubicBezTo>
                    <a:lnTo>
                      <a:pt x="598" y="5320"/>
                    </a:lnTo>
                    <a:cubicBezTo>
                      <a:pt x="720" y="5320"/>
                      <a:pt x="720" y="5229"/>
                      <a:pt x="629" y="5229"/>
                    </a:cubicBezTo>
                    <a:lnTo>
                      <a:pt x="659" y="5229"/>
                    </a:lnTo>
                    <a:cubicBezTo>
                      <a:pt x="689" y="5229"/>
                      <a:pt x="689" y="5199"/>
                      <a:pt x="629" y="5138"/>
                    </a:cubicBezTo>
                    <a:cubicBezTo>
                      <a:pt x="629" y="5107"/>
                      <a:pt x="568" y="5107"/>
                      <a:pt x="537" y="5107"/>
                    </a:cubicBezTo>
                    <a:cubicBezTo>
                      <a:pt x="477" y="5107"/>
                      <a:pt x="477" y="5077"/>
                      <a:pt x="477" y="5077"/>
                    </a:cubicBezTo>
                    <a:cubicBezTo>
                      <a:pt x="477" y="5047"/>
                      <a:pt x="477" y="5047"/>
                      <a:pt x="507" y="5047"/>
                    </a:cubicBezTo>
                    <a:cubicBezTo>
                      <a:pt x="568" y="5016"/>
                      <a:pt x="568" y="4955"/>
                      <a:pt x="477" y="4955"/>
                    </a:cubicBezTo>
                    <a:lnTo>
                      <a:pt x="507" y="4925"/>
                    </a:lnTo>
                    <a:cubicBezTo>
                      <a:pt x="568" y="4925"/>
                      <a:pt x="568" y="4895"/>
                      <a:pt x="537" y="4743"/>
                    </a:cubicBezTo>
                    <a:cubicBezTo>
                      <a:pt x="507" y="4621"/>
                      <a:pt x="507" y="4530"/>
                      <a:pt x="537" y="4530"/>
                    </a:cubicBezTo>
                    <a:cubicBezTo>
                      <a:pt x="568" y="4530"/>
                      <a:pt x="477" y="4408"/>
                      <a:pt x="416" y="4348"/>
                    </a:cubicBezTo>
                    <a:cubicBezTo>
                      <a:pt x="446" y="4348"/>
                      <a:pt x="446" y="4317"/>
                      <a:pt x="446" y="4256"/>
                    </a:cubicBezTo>
                    <a:cubicBezTo>
                      <a:pt x="446" y="4165"/>
                      <a:pt x="477" y="4165"/>
                      <a:pt x="507" y="4165"/>
                    </a:cubicBezTo>
                    <a:cubicBezTo>
                      <a:pt x="532" y="4178"/>
                      <a:pt x="547" y="4185"/>
                      <a:pt x="551" y="4185"/>
                    </a:cubicBezTo>
                    <a:cubicBezTo>
                      <a:pt x="557" y="4185"/>
                      <a:pt x="543" y="4170"/>
                      <a:pt x="507" y="4135"/>
                    </a:cubicBezTo>
                    <a:cubicBezTo>
                      <a:pt x="416" y="4104"/>
                      <a:pt x="477" y="4013"/>
                      <a:pt x="537" y="4013"/>
                    </a:cubicBezTo>
                    <a:cubicBezTo>
                      <a:pt x="568" y="4013"/>
                      <a:pt x="568" y="3983"/>
                      <a:pt x="568" y="3922"/>
                    </a:cubicBezTo>
                    <a:cubicBezTo>
                      <a:pt x="537" y="3892"/>
                      <a:pt x="537" y="3831"/>
                      <a:pt x="568" y="3770"/>
                    </a:cubicBezTo>
                    <a:cubicBezTo>
                      <a:pt x="568" y="3679"/>
                      <a:pt x="568" y="3679"/>
                      <a:pt x="507" y="3648"/>
                    </a:cubicBezTo>
                    <a:cubicBezTo>
                      <a:pt x="446" y="3648"/>
                      <a:pt x="446" y="3618"/>
                      <a:pt x="446" y="3557"/>
                    </a:cubicBezTo>
                    <a:cubicBezTo>
                      <a:pt x="477" y="3527"/>
                      <a:pt x="477" y="3496"/>
                      <a:pt x="507" y="3496"/>
                    </a:cubicBezTo>
                    <a:cubicBezTo>
                      <a:pt x="507" y="3496"/>
                      <a:pt x="537" y="3466"/>
                      <a:pt x="537" y="3436"/>
                    </a:cubicBezTo>
                    <a:cubicBezTo>
                      <a:pt x="559" y="3414"/>
                      <a:pt x="565" y="3393"/>
                      <a:pt x="578" y="3393"/>
                    </a:cubicBezTo>
                    <a:cubicBezTo>
                      <a:pt x="583" y="3393"/>
                      <a:pt x="589" y="3396"/>
                      <a:pt x="598" y="3405"/>
                    </a:cubicBezTo>
                    <a:cubicBezTo>
                      <a:pt x="598" y="3405"/>
                      <a:pt x="629" y="3375"/>
                      <a:pt x="659" y="3314"/>
                    </a:cubicBezTo>
                    <a:cubicBezTo>
                      <a:pt x="659" y="3253"/>
                      <a:pt x="689" y="3192"/>
                      <a:pt x="720" y="3192"/>
                    </a:cubicBezTo>
                    <a:cubicBezTo>
                      <a:pt x="720" y="3162"/>
                      <a:pt x="720" y="3162"/>
                      <a:pt x="689" y="3162"/>
                    </a:cubicBezTo>
                    <a:cubicBezTo>
                      <a:pt x="659" y="3162"/>
                      <a:pt x="629" y="3101"/>
                      <a:pt x="720" y="3010"/>
                    </a:cubicBezTo>
                    <a:cubicBezTo>
                      <a:pt x="720" y="2949"/>
                      <a:pt x="781" y="2858"/>
                      <a:pt x="750" y="2858"/>
                    </a:cubicBezTo>
                    <a:cubicBezTo>
                      <a:pt x="750" y="2828"/>
                      <a:pt x="750" y="2828"/>
                      <a:pt x="781" y="2828"/>
                    </a:cubicBezTo>
                    <a:cubicBezTo>
                      <a:pt x="792" y="2833"/>
                      <a:pt x="802" y="2836"/>
                      <a:pt x="811" y="2836"/>
                    </a:cubicBezTo>
                    <a:cubicBezTo>
                      <a:pt x="849" y="2836"/>
                      <a:pt x="861" y="2786"/>
                      <a:pt x="811" y="2737"/>
                    </a:cubicBezTo>
                    <a:cubicBezTo>
                      <a:pt x="781" y="2706"/>
                      <a:pt x="811" y="2676"/>
                      <a:pt x="841" y="2676"/>
                    </a:cubicBezTo>
                    <a:cubicBezTo>
                      <a:pt x="841" y="2676"/>
                      <a:pt x="872" y="2645"/>
                      <a:pt x="841" y="2585"/>
                    </a:cubicBezTo>
                    <a:cubicBezTo>
                      <a:pt x="841" y="2554"/>
                      <a:pt x="841" y="2554"/>
                      <a:pt x="902" y="2524"/>
                    </a:cubicBezTo>
                    <a:cubicBezTo>
                      <a:pt x="933" y="2524"/>
                      <a:pt x="933" y="2493"/>
                      <a:pt x="933" y="2463"/>
                    </a:cubicBezTo>
                    <a:cubicBezTo>
                      <a:pt x="933" y="2402"/>
                      <a:pt x="1145" y="2129"/>
                      <a:pt x="1176" y="2098"/>
                    </a:cubicBezTo>
                    <a:cubicBezTo>
                      <a:pt x="1145" y="2068"/>
                      <a:pt x="1145" y="2068"/>
                      <a:pt x="1176" y="2037"/>
                    </a:cubicBezTo>
                    <a:cubicBezTo>
                      <a:pt x="1187" y="2043"/>
                      <a:pt x="1197" y="2046"/>
                      <a:pt x="1204" y="2046"/>
                    </a:cubicBezTo>
                    <a:cubicBezTo>
                      <a:pt x="1234" y="2046"/>
                      <a:pt x="1225" y="2001"/>
                      <a:pt x="1176" y="1977"/>
                    </a:cubicBezTo>
                    <a:lnTo>
                      <a:pt x="1145" y="2007"/>
                    </a:lnTo>
                    <a:cubicBezTo>
                      <a:pt x="1104" y="1986"/>
                      <a:pt x="1119" y="1937"/>
                      <a:pt x="1162" y="1937"/>
                    </a:cubicBezTo>
                    <a:cubicBezTo>
                      <a:pt x="1182" y="1937"/>
                      <a:pt x="1208" y="1948"/>
                      <a:pt x="1236" y="1977"/>
                    </a:cubicBezTo>
                    <a:cubicBezTo>
                      <a:pt x="1297" y="1977"/>
                      <a:pt x="1297" y="1977"/>
                      <a:pt x="1267" y="1916"/>
                    </a:cubicBezTo>
                    <a:cubicBezTo>
                      <a:pt x="1245" y="1871"/>
                      <a:pt x="1255" y="1843"/>
                      <a:pt x="1286" y="1843"/>
                    </a:cubicBezTo>
                    <a:cubicBezTo>
                      <a:pt x="1297" y="1843"/>
                      <a:pt x="1311" y="1847"/>
                      <a:pt x="1328" y="1855"/>
                    </a:cubicBezTo>
                    <a:cubicBezTo>
                      <a:pt x="1353" y="1868"/>
                      <a:pt x="1368" y="1875"/>
                      <a:pt x="1374" y="1875"/>
                    </a:cubicBezTo>
                    <a:cubicBezTo>
                      <a:pt x="1383" y="1875"/>
                      <a:pt x="1376" y="1860"/>
                      <a:pt x="1358" y="1825"/>
                    </a:cubicBezTo>
                    <a:cubicBezTo>
                      <a:pt x="1292" y="1715"/>
                      <a:pt x="1306" y="1636"/>
                      <a:pt x="1353" y="1636"/>
                    </a:cubicBezTo>
                    <a:cubicBezTo>
                      <a:pt x="1371" y="1636"/>
                      <a:pt x="1394" y="1648"/>
                      <a:pt x="1419" y="1673"/>
                    </a:cubicBezTo>
                    <a:cubicBezTo>
                      <a:pt x="1454" y="1708"/>
                      <a:pt x="1480" y="1723"/>
                      <a:pt x="1500" y="1723"/>
                    </a:cubicBezTo>
                    <a:cubicBezTo>
                      <a:pt x="1515" y="1723"/>
                      <a:pt x="1528" y="1716"/>
                      <a:pt x="1540" y="1703"/>
                    </a:cubicBezTo>
                    <a:cubicBezTo>
                      <a:pt x="1571" y="1673"/>
                      <a:pt x="1540" y="1673"/>
                      <a:pt x="1510" y="1642"/>
                    </a:cubicBezTo>
                    <a:cubicBezTo>
                      <a:pt x="1449" y="1612"/>
                      <a:pt x="1480" y="1582"/>
                      <a:pt x="1571" y="1582"/>
                    </a:cubicBezTo>
                    <a:cubicBezTo>
                      <a:pt x="1692" y="1582"/>
                      <a:pt x="1753" y="1551"/>
                      <a:pt x="1753" y="1460"/>
                    </a:cubicBezTo>
                    <a:cubicBezTo>
                      <a:pt x="1792" y="1364"/>
                      <a:pt x="1830" y="1304"/>
                      <a:pt x="1853" y="1304"/>
                    </a:cubicBezTo>
                    <a:cubicBezTo>
                      <a:pt x="1867" y="1304"/>
                      <a:pt x="1875" y="1324"/>
                      <a:pt x="1875" y="1369"/>
                    </a:cubicBezTo>
                    <a:cubicBezTo>
                      <a:pt x="1858" y="1419"/>
                      <a:pt x="1851" y="1442"/>
                      <a:pt x="1852" y="1442"/>
                    </a:cubicBezTo>
                    <a:cubicBezTo>
                      <a:pt x="1854" y="1442"/>
                      <a:pt x="1861" y="1426"/>
                      <a:pt x="1875" y="1399"/>
                    </a:cubicBezTo>
                    <a:cubicBezTo>
                      <a:pt x="1936" y="1338"/>
                      <a:pt x="1966" y="1308"/>
                      <a:pt x="1996" y="1308"/>
                    </a:cubicBezTo>
                    <a:cubicBezTo>
                      <a:pt x="2027" y="1278"/>
                      <a:pt x="2027" y="1247"/>
                      <a:pt x="2027" y="1217"/>
                    </a:cubicBezTo>
                    <a:cubicBezTo>
                      <a:pt x="2049" y="1228"/>
                      <a:pt x="2071" y="1235"/>
                      <a:pt x="2091" y="1235"/>
                    </a:cubicBezTo>
                    <a:cubicBezTo>
                      <a:pt x="2124" y="1235"/>
                      <a:pt x="2148" y="1214"/>
                      <a:pt x="2148" y="1156"/>
                    </a:cubicBezTo>
                    <a:cubicBezTo>
                      <a:pt x="2118" y="1156"/>
                      <a:pt x="2148" y="1095"/>
                      <a:pt x="2148" y="1065"/>
                    </a:cubicBezTo>
                    <a:lnTo>
                      <a:pt x="2179" y="1095"/>
                    </a:lnTo>
                    <a:cubicBezTo>
                      <a:pt x="2148" y="1126"/>
                      <a:pt x="2148" y="1156"/>
                      <a:pt x="2148" y="1156"/>
                    </a:cubicBezTo>
                    <a:cubicBezTo>
                      <a:pt x="2179" y="1126"/>
                      <a:pt x="2209" y="1126"/>
                      <a:pt x="2209" y="1126"/>
                    </a:cubicBezTo>
                    <a:cubicBezTo>
                      <a:pt x="2240" y="1095"/>
                      <a:pt x="2240" y="1095"/>
                      <a:pt x="2240" y="1065"/>
                    </a:cubicBezTo>
                    <a:cubicBezTo>
                      <a:pt x="2240" y="1034"/>
                      <a:pt x="2255" y="1027"/>
                      <a:pt x="2274" y="1027"/>
                    </a:cubicBezTo>
                    <a:cubicBezTo>
                      <a:pt x="2293" y="1027"/>
                      <a:pt x="2316" y="1034"/>
                      <a:pt x="2331" y="1034"/>
                    </a:cubicBezTo>
                    <a:cubicBezTo>
                      <a:pt x="2361" y="1050"/>
                      <a:pt x="2384" y="1057"/>
                      <a:pt x="2399" y="1057"/>
                    </a:cubicBezTo>
                    <a:cubicBezTo>
                      <a:pt x="2414" y="1057"/>
                      <a:pt x="2422" y="1050"/>
                      <a:pt x="2422" y="1034"/>
                    </a:cubicBezTo>
                    <a:cubicBezTo>
                      <a:pt x="2392" y="1004"/>
                      <a:pt x="2422" y="943"/>
                      <a:pt x="2452" y="913"/>
                    </a:cubicBezTo>
                    <a:cubicBezTo>
                      <a:pt x="2452" y="887"/>
                      <a:pt x="2458" y="878"/>
                      <a:pt x="2464" y="878"/>
                    </a:cubicBezTo>
                    <a:cubicBezTo>
                      <a:pt x="2473" y="878"/>
                      <a:pt x="2483" y="895"/>
                      <a:pt x="2483" y="913"/>
                    </a:cubicBezTo>
                    <a:cubicBezTo>
                      <a:pt x="2483" y="943"/>
                      <a:pt x="2483" y="943"/>
                      <a:pt x="2574" y="943"/>
                    </a:cubicBezTo>
                    <a:cubicBezTo>
                      <a:pt x="2604" y="943"/>
                      <a:pt x="2635" y="913"/>
                      <a:pt x="2635" y="882"/>
                    </a:cubicBezTo>
                    <a:cubicBezTo>
                      <a:pt x="2609" y="856"/>
                      <a:pt x="2740" y="785"/>
                      <a:pt x="2796" y="785"/>
                    </a:cubicBezTo>
                    <a:cubicBezTo>
                      <a:pt x="2806" y="785"/>
                      <a:pt x="2813" y="787"/>
                      <a:pt x="2817" y="791"/>
                    </a:cubicBezTo>
                    <a:cubicBezTo>
                      <a:pt x="2817" y="791"/>
                      <a:pt x="2847" y="791"/>
                      <a:pt x="2878" y="761"/>
                    </a:cubicBezTo>
                    <a:cubicBezTo>
                      <a:pt x="2908" y="761"/>
                      <a:pt x="2939" y="730"/>
                      <a:pt x="2969" y="700"/>
                    </a:cubicBezTo>
                    <a:cubicBezTo>
                      <a:pt x="2969" y="700"/>
                      <a:pt x="2999" y="700"/>
                      <a:pt x="2999" y="670"/>
                    </a:cubicBezTo>
                    <a:cubicBezTo>
                      <a:pt x="3015" y="654"/>
                      <a:pt x="3030" y="647"/>
                      <a:pt x="3045" y="647"/>
                    </a:cubicBezTo>
                    <a:cubicBezTo>
                      <a:pt x="3060" y="647"/>
                      <a:pt x="3075" y="654"/>
                      <a:pt x="3091" y="670"/>
                    </a:cubicBezTo>
                    <a:cubicBezTo>
                      <a:pt x="3091" y="619"/>
                      <a:pt x="3091" y="597"/>
                      <a:pt x="3101" y="597"/>
                    </a:cubicBezTo>
                    <a:cubicBezTo>
                      <a:pt x="3109" y="597"/>
                      <a:pt x="3124" y="612"/>
                      <a:pt x="3151" y="639"/>
                    </a:cubicBezTo>
                    <a:cubicBezTo>
                      <a:pt x="3151" y="670"/>
                      <a:pt x="3151" y="685"/>
                      <a:pt x="3155" y="685"/>
                    </a:cubicBezTo>
                    <a:cubicBezTo>
                      <a:pt x="3159" y="685"/>
                      <a:pt x="3167" y="670"/>
                      <a:pt x="3182" y="639"/>
                    </a:cubicBezTo>
                    <a:cubicBezTo>
                      <a:pt x="3182" y="609"/>
                      <a:pt x="3182" y="609"/>
                      <a:pt x="3243" y="609"/>
                    </a:cubicBezTo>
                    <a:cubicBezTo>
                      <a:pt x="3243" y="635"/>
                      <a:pt x="3248" y="644"/>
                      <a:pt x="3254" y="644"/>
                    </a:cubicBezTo>
                    <a:cubicBezTo>
                      <a:pt x="3263" y="644"/>
                      <a:pt x="3273" y="626"/>
                      <a:pt x="3273" y="609"/>
                    </a:cubicBezTo>
                    <a:cubicBezTo>
                      <a:pt x="3273" y="566"/>
                      <a:pt x="3319" y="523"/>
                      <a:pt x="3345" y="523"/>
                    </a:cubicBezTo>
                    <a:cubicBezTo>
                      <a:pt x="3356" y="523"/>
                      <a:pt x="3364" y="530"/>
                      <a:pt x="3364" y="548"/>
                    </a:cubicBezTo>
                    <a:cubicBezTo>
                      <a:pt x="3364" y="548"/>
                      <a:pt x="3395" y="548"/>
                      <a:pt x="3425" y="518"/>
                    </a:cubicBezTo>
                    <a:cubicBezTo>
                      <a:pt x="3442" y="467"/>
                      <a:pt x="3449" y="445"/>
                      <a:pt x="3453" y="445"/>
                    </a:cubicBezTo>
                    <a:cubicBezTo>
                      <a:pt x="3455" y="445"/>
                      <a:pt x="3455" y="460"/>
                      <a:pt x="3455" y="487"/>
                    </a:cubicBezTo>
                    <a:cubicBezTo>
                      <a:pt x="3486" y="518"/>
                      <a:pt x="3501" y="533"/>
                      <a:pt x="3512" y="533"/>
                    </a:cubicBezTo>
                    <a:cubicBezTo>
                      <a:pt x="3524" y="533"/>
                      <a:pt x="3531" y="518"/>
                      <a:pt x="3547" y="487"/>
                    </a:cubicBezTo>
                    <a:cubicBezTo>
                      <a:pt x="3547" y="487"/>
                      <a:pt x="3560" y="474"/>
                      <a:pt x="3578" y="474"/>
                    </a:cubicBezTo>
                    <a:cubicBezTo>
                      <a:pt x="3587" y="474"/>
                      <a:pt x="3597" y="477"/>
                      <a:pt x="3607" y="487"/>
                    </a:cubicBezTo>
                    <a:cubicBezTo>
                      <a:pt x="3638" y="487"/>
                      <a:pt x="3699" y="495"/>
                      <a:pt x="3748" y="495"/>
                    </a:cubicBezTo>
                    <a:cubicBezTo>
                      <a:pt x="3797" y="495"/>
                      <a:pt x="3835" y="487"/>
                      <a:pt x="3820" y="457"/>
                    </a:cubicBezTo>
                    <a:lnTo>
                      <a:pt x="3881" y="426"/>
                    </a:lnTo>
                    <a:cubicBezTo>
                      <a:pt x="3911" y="442"/>
                      <a:pt x="3934" y="449"/>
                      <a:pt x="3953" y="449"/>
                    </a:cubicBezTo>
                    <a:cubicBezTo>
                      <a:pt x="3972" y="449"/>
                      <a:pt x="3987" y="442"/>
                      <a:pt x="4002" y="426"/>
                    </a:cubicBezTo>
                    <a:lnTo>
                      <a:pt x="4033" y="396"/>
                    </a:lnTo>
                    <a:cubicBezTo>
                      <a:pt x="4033" y="426"/>
                      <a:pt x="4094" y="457"/>
                      <a:pt x="4124" y="457"/>
                    </a:cubicBezTo>
                    <a:cubicBezTo>
                      <a:pt x="4154" y="457"/>
                      <a:pt x="4154" y="457"/>
                      <a:pt x="4154" y="426"/>
                    </a:cubicBezTo>
                    <a:cubicBezTo>
                      <a:pt x="4124" y="396"/>
                      <a:pt x="4154" y="396"/>
                      <a:pt x="4185" y="396"/>
                    </a:cubicBezTo>
                    <a:cubicBezTo>
                      <a:pt x="4215" y="396"/>
                      <a:pt x="4246" y="426"/>
                      <a:pt x="4246" y="457"/>
                    </a:cubicBezTo>
                    <a:lnTo>
                      <a:pt x="4276" y="457"/>
                    </a:lnTo>
                    <a:cubicBezTo>
                      <a:pt x="4276" y="421"/>
                      <a:pt x="4286" y="407"/>
                      <a:pt x="4295" y="407"/>
                    </a:cubicBezTo>
                    <a:cubicBezTo>
                      <a:pt x="4301" y="407"/>
                      <a:pt x="4306" y="414"/>
                      <a:pt x="4306" y="426"/>
                    </a:cubicBezTo>
                    <a:cubicBezTo>
                      <a:pt x="4337" y="457"/>
                      <a:pt x="4367" y="457"/>
                      <a:pt x="4398" y="457"/>
                    </a:cubicBezTo>
                    <a:cubicBezTo>
                      <a:pt x="4398" y="450"/>
                      <a:pt x="4399" y="448"/>
                      <a:pt x="4401" y="448"/>
                    </a:cubicBezTo>
                    <a:cubicBezTo>
                      <a:pt x="4406" y="448"/>
                      <a:pt x="4415" y="466"/>
                      <a:pt x="4410" y="466"/>
                    </a:cubicBezTo>
                    <a:cubicBezTo>
                      <a:pt x="4408" y="466"/>
                      <a:pt x="4404" y="463"/>
                      <a:pt x="4398" y="457"/>
                    </a:cubicBezTo>
                    <a:lnTo>
                      <a:pt x="4398" y="518"/>
                    </a:lnTo>
                    <a:cubicBezTo>
                      <a:pt x="4407" y="527"/>
                      <a:pt x="4413" y="530"/>
                      <a:pt x="4417" y="530"/>
                    </a:cubicBezTo>
                    <a:cubicBezTo>
                      <a:pt x="4428" y="530"/>
                      <a:pt x="4428" y="509"/>
                      <a:pt x="4428" y="487"/>
                    </a:cubicBezTo>
                    <a:lnTo>
                      <a:pt x="4489" y="487"/>
                    </a:lnTo>
                    <a:cubicBezTo>
                      <a:pt x="4519" y="487"/>
                      <a:pt x="4550" y="487"/>
                      <a:pt x="4519" y="457"/>
                    </a:cubicBezTo>
                    <a:cubicBezTo>
                      <a:pt x="4519" y="432"/>
                      <a:pt x="4519" y="388"/>
                      <a:pt x="4535" y="388"/>
                    </a:cubicBezTo>
                    <a:cubicBezTo>
                      <a:pt x="4539" y="388"/>
                      <a:pt x="4544" y="390"/>
                      <a:pt x="4550" y="396"/>
                    </a:cubicBezTo>
                    <a:cubicBezTo>
                      <a:pt x="4550" y="376"/>
                      <a:pt x="4553" y="369"/>
                      <a:pt x="4556" y="369"/>
                    </a:cubicBezTo>
                    <a:cubicBezTo>
                      <a:pt x="4563" y="369"/>
                      <a:pt x="4570" y="396"/>
                      <a:pt x="4550" y="396"/>
                    </a:cubicBezTo>
                    <a:cubicBezTo>
                      <a:pt x="4550" y="426"/>
                      <a:pt x="4550" y="457"/>
                      <a:pt x="4580" y="457"/>
                    </a:cubicBezTo>
                    <a:cubicBezTo>
                      <a:pt x="4610" y="457"/>
                      <a:pt x="4610" y="487"/>
                      <a:pt x="4610" y="487"/>
                    </a:cubicBezTo>
                    <a:cubicBezTo>
                      <a:pt x="4598" y="513"/>
                      <a:pt x="4612" y="522"/>
                      <a:pt x="4635" y="522"/>
                    </a:cubicBezTo>
                    <a:cubicBezTo>
                      <a:pt x="4666" y="522"/>
                      <a:pt x="4714" y="505"/>
                      <a:pt x="4732" y="487"/>
                    </a:cubicBezTo>
                    <a:cubicBezTo>
                      <a:pt x="4757" y="475"/>
                      <a:pt x="4777" y="467"/>
                      <a:pt x="4792" y="467"/>
                    </a:cubicBezTo>
                    <a:cubicBezTo>
                      <a:pt x="4813" y="467"/>
                      <a:pt x="4823" y="482"/>
                      <a:pt x="4823" y="518"/>
                    </a:cubicBezTo>
                    <a:cubicBezTo>
                      <a:pt x="4823" y="535"/>
                      <a:pt x="4828" y="542"/>
                      <a:pt x="4836" y="542"/>
                    </a:cubicBezTo>
                    <a:cubicBezTo>
                      <a:pt x="4857" y="542"/>
                      <a:pt x="4901" y="492"/>
                      <a:pt x="4945" y="426"/>
                    </a:cubicBezTo>
                    <a:lnTo>
                      <a:pt x="4975" y="335"/>
                    </a:lnTo>
                    <a:lnTo>
                      <a:pt x="4975" y="426"/>
                    </a:lnTo>
                    <a:cubicBezTo>
                      <a:pt x="4975" y="520"/>
                      <a:pt x="4975" y="556"/>
                      <a:pt x="4996" y="556"/>
                    </a:cubicBezTo>
                    <a:cubicBezTo>
                      <a:pt x="5009" y="556"/>
                      <a:pt x="5031" y="541"/>
                      <a:pt x="5066" y="518"/>
                    </a:cubicBezTo>
                    <a:cubicBezTo>
                      <a:pt x="5127" y="518"/>
                      <a:pt x="5127" y="518"/>
                      <a:pt x="5127" y="548"/>
                    </a:cubicBezTo>
                    <a:cubicBezTo>
                      <a:pt x="5127" y="578"/>
                      <a:pt x="5158" y="578"/>
                      <a:pt x="5249" y="609"/>
                    </a:cubicBezTo>
                    <a:cubicBezTo>
                      <a:pt x="5294" y="609"/>
                      <a:pt x="5325" y="616"/>
                      <a:pt x="5344" y="616"/>
                    </a:cubicBezTo>
                    <a:cubicBezTo>
                      <a:pt x="5363" y="616"/>
                      <a:pt x="5370" y="609"/>
                      <a:pt x="5370" y="578"/>
                    </a:cubicBezTo>
                    <a:lnTo>
                      <a:pt x="5431" y="609"/>
                    </a:lnTo>
                    <a:cubicBezTo>
                      <a:pt x="5445" y="636"/>
                      <a:pt x="5465" y="651"/>
                      <a:pt x="5479" y="651"/>
                    </a:cubicBezTo>
                    <a:cubicBezTo>
                      <a:pt x="5498" y="651"/>
                      <a:pt x="5509" y="629"/>
                      <a:pt x="5492" y="578"/>
                    </a:cubicBezTo>
                    <a:lnTo>
                      <a:pt x="5492" y="578"/>
                    </a:lnTo>
                    <a:lnTo>
                      <a:pt x="5553" y="609"/>
                    </a:lnTo>
                    <a:lnTo>
                      <a:pt x="5553" y="639"/>
                    </a:lnTo>
                    <a:cubicBezTo>
                      <a:pt x="5553" y="670"/>
                      <a:pt x="5613" y="670"/>
                      <a:pt x="5857" y="730"/>
                    </a:cubicBezTo>
                    <a:cubicBezTo>
                      <a:pt x="5993" y="761"/>
                      <a:pt x="6069" y="776"/>
                      <a:pt x="6111" y="776"/>
                    </a:cubicBezTo>
                    <a:cubicBezTo>
                      <a:pt x="6153" y="776"/>
                      <a:pt x="6161" y="761"/>
                      <a:pt x="6161" y="730"/>
                    </a:cubicBezTo>
                    <a:cubicBezTo>
                      <a:pt x="6188" y="703"/>
                      <a:pt x="6209" y="688"/>
                      <a:pt x="6221" y="688"/>
                    </a:cubicBezTo>
                    <a:cubicBezTo>
                      <a:pt x="6236" y="688"/>
                      <a:pt x="6238" y="711"/>
                      <a:pt x="6221" y="761"/>
                    </a:cubicBezTo>
                    <a:cubicBezTo>
                      <a:pt x="6221" y="782"/>
                      <a:pt x="6237" y="804"/>
                      <a:pt x="6245" y="804"/>
                    </a:cubicBezTo>
                    <a:cubicBezTo>
                      <a:pt x="6249" y="804"/>
                      <a:pt x="6252" y="800"/>
                      <a:pt x="6252" y="791"/>
                    </a:cubicBezTo>
                    <a:cubicBezTo>
                      <a:pt x="6252" y="791"/>
                      <a:pt x="6313" y="791"/>
                      <a:pt x="6343" y="852"/>
                    </a:cubicBezTo>
                    <a:cubicBezTo>
                      <a:pt x="6373" y="898"/>
                      <a:pt x="6396" y="913"/>
                      <a:pt x="6415" y="913"/>
                    </a:cubicBezTo>
                    <a:cubicBezTo>
                      <a:pt x="6434" y="913"/>
                      <a:pt x="6449" y="898"/>
                      <a:pt x="6465" y="882"/>
                    </a:cubicBezTo>
                    <a:cubicBezTo>
                      <a:pt x="6451" y="841"/>
                      <a:pt x="6449" y="825"/>
                      <a:pt x="6455" y="825"/>
                    </a:cubicBezTo>
                    <a:cubicBezTo>
                      <a:pt x="6462" y="825"/>
                      <a:pt x="6478" y="849"/>
                      <a:pt x="6495" y="882"/>
                    </a:cubicBezTo>
                    <a:cubicBezTo>
                      <a:pt x="6495" y="904"/>
                      <a:pt x="6510" y="925"/>
                      <a:pt x="6519" y="925"/>
                    </a:cubicBezTo>
                    <a:cubicBezTo>
                      <a:pt x="6523" y="925"/>
                      <a:pt x="6525" y="922"/>
                      <a:pt x="6525" y="913"/>
                    </a:cubicBezTo>
                    <a:cubicBezTo>
                      <a:pt x="6542" y="905"/>
                      <a:pt x="6567" y="901"/>
                      <a:pt x="6594" y="901"/>
                    </a:cubicBezTo>
                    <a:cubicBezTo>
                      <a:pt x="6669" y="901"/>
                      <a:pt x="6760" y="929"/>
                      <a:pt x="6738" y="974"/>
                    </a:cubicBezTo>
                    <a:lnTo>
                      <a:pt x="6799" y="974"/>
                    </a:lnTo>
                    <a:cubicBezTo>
                      <a:pt x="6809" y="963"/>
                      <a:pt x="6823" y="960"/>
                      <a:pt x="6838" y="960"/>
                    </a:cubicBezTo>
                    <a:cubicBezTo>
                      <a:pt x="6870" y="960"/>
                      <a:pt x="6910" y="974"/>
                      <a:pt x="6951" y="974"/>
                    </a:cubicBezTo>
                    <a:cubicBezTo>
                      <a:pt x="7012" y="1004"/>
                      <a:pt x="7042" y="1004"/>
                      <a:pt x="7012" y="1034"/>
                    </a:cubicBezTo>
                    <a:cubicBezTo>
                      <a:pt x="6996" y="1050"/>
                      <a:pt x="6996" y="1057"/>
                      <a:pt x="7008" y="1057"/>
                    </a:cubicBezTo>
                    <a:cubicBezTo>
                      <a:pt x="7019" y="1057"/>
                      <a:pt x="7042" y="1050"/>
                      <a:pt x="7072" y="1034"/>
                    </a:cubicBezTo>
                    <a:cubicBezTo>
                      <a:pt x="7079" y="1040"/>
                      <a:pt x="7086" y="1043"/>
                      <a:pt x="7094" y="1043"/>
                    </a:cubicBezTo>
                    <a:cubicBezTo>
                      <a:pt x="7126" y="1043"/>
                      <a:pt x="7170" y="1004"/>
                      <a:pt x="7194" y="1004"/>
                    </a:cubicBezTo>
                    <a:cubicBezTo>
                      <a:pt x="7194" y="974"/>
                      <a:pt x="7224" y="943"/>
                      <a:pt x="7255" y="943"/>
                    </a:cubicBezTo>
                    <a:lnTo>
                      <a:pt x="7255" y="974"/>
                    </a:lnTo>
                    <a:cubicBezTo>
                      <a:pt x="7255" y="1004"/>
                      <a:pt x="7255" y="1034"/>
                      <a:pt x="7255" y="1034"/>
                    </a:cubicBezTo>
                    <a:cubicBezTo>
                      <a:pt x="7270" y="1050"/>
                      <a:pt x="7285" y="1057"/>
                      <a:pt x="7297" y="1057"/>
                    </a:cubicBezTo>
                    <a:cubicBezTo>
                      <a:pt x="7308" y="1057"/>
                      <a:pt x="7316" y="1050"/>
                      <a:pt x="7316" y="1034"/>
                    </a:cubicBezTo>
                    <a:cubicBezTo>
                      <a:pt x="7346" y="1065"/>
                      <a:pt x="7376" y="1065"/>
                      <a:pt x="7437" y="1095"/>
                    </a:cubicBezTo>
                    <a:cubicBezTo>
                      <a:pt x="7478" y="1095"/>
                      <a:pt x="7518" y="1109"/>
                      <a:pt x="7550" y="1109"/>
                    </a:cubicBezTo>
                    <a:cubicBezTo>
                      <a:pt x="7566" y="1109"/>
                      <a:pt x="7579" y="1105"/>
                      <a:pt x="7589" y="1095"/>
                    </a:cubicBezTo>
                    <a:cubicBezTo>
                      <a:pt x="7589" y="1133"/>
                      <a:pt x="7659" y="1159"/>
                      <a:pt x="7726" y="1159"/>
                    </a:cubicBezTo>
                    <a:cubicBezTo>
                      <a:pt x="7768" y="1159"/>
                      <a:pt x="7809" y="1149"/>
                      <a:pt x="7832" y="1126"/>
                    </a:cubicBezTo>
                    <a:cubicBezTo>
                      <a:pt x="7832" y="1117"/>
                      <a:pt x="7835" y="1113"/>
                      <a:pt x="7839" y="1113"/>
                    </a:cubicBezTo>
                    <a:cubicBezTo>
                      <a:pt x="7850" y="1113"/>
                      <a:pt x="7872" y="1134"/>
                      <a:pt x="7893" y="1156"/>
                    </a:cubicBezTo>
                    <a:cubicBezTo>
                      <a:pt x="7893" y="1171"/>
                      <a:pt x="7893" y="1179"/>
                      <a:pt x="7901" y="1179"/>
                    </a:cubicBezTo>
                    <a:cubicBezTo>
                      <a:pt x="7908" y="1179"/>
                      <a:pt x="7924" y="1171"/>
                      <a:pt x="7954" y="1156"/>
                    </a:cubicBezTo>
                    <a:cubicBezTo>
                      <a:pt x="7984" y="1156"/>
                      <a:pt x="8015" y="1186"/>
                      <a:pt x="8015" y="1217"/>
                    </a:cubicBezTo>
                    <a:cubicBezTo>
                      <a:pt x="8034" y="1275"/>
                      <a:pt x="8053" y="1296"/>
                      <a:pt x="8073" y="1296"/>
                    </a:cubicBezTo>
                    <a:cubicBezTo>
                      <a:pt x="8084" y="1296"/>
                      <a:pt x="8095" y="1289"/>
                      <a:pt x="8106" y="1278"/>
                    </a:cubicBezTo>
                    <a:cubicBezTo>
                      <a:pt x="8126" y="1267"/>
                      <a:pt x="8146" y="1264"/>
                      <a:pt x="8166" y="1264"/>
                    </a:cubicBezTo>
                    <a:cubicBezTo>
                      <a:pt x="8204" y="1264"/>
                      <a:pt x="8238" y="1278"/>
                      <a:pt x="8258" y="1278"/>
                    </a:cubicBezTo>
                    <a:cubicBezTo>
                      <a:pt x="8349" y="1247"/>
                      <a:pt x="8349" y="1278"/>
                      <a:pt x="8349" y="1217"/>
                    </a:cubicBezTo>
                    <a:cubicBezTo>
                      <a:pt x="8349" y="1186"/>
                      <a:pt x="8379" y="1156"/>
                      <a:pt x="8379" y="1156"/>
                    </a:cubicBezTo>
                    <a:cubicBezTo>
                      <a:pt x="8390" y="1156"/>
                      <a:pt x="8398" y="1157"/>
                      <a:pt x="8405" y="1158"/>
                    </a:cubicBezTo>
                    <a:lnTo>
                      <a:pt x="8405" y="1158"/>
                    </a:lnTo>
                    <a:cubicBezTo>
                      <a:pt x="8351" y="1186"/>
                      <a:pt x="8380" y="1188"/>
                      <a:pt x="8410" y="1247"/>
                    </a:cubicBezTo>
                    <a:cubicBezTo>
                      <a:pt x="8410" y="1278"/>
                      <a:pt x="8471" y="1278"/>
                      <a:pt x="8501" y="1308"/>
                    </a:cubicBezTo>
                    <a:lnTo>
                      <a:pt x="8623" y="1308"/>
                    </a:lnTo>
                    <a:cubicBezTo>
                      <a:pt x="8676" y="1344"/>
                      <a:pt x="8709" y="1358"/>
                      <a:pt x="8726" y="1358"/>
                    </a:cubicBezTo>
                    <a:cubicBezTo>
                      <a:pt x="8739" y="1358"/>
                      <a:pt x="8744" y="1351"/>
                      <a:pt x="8744" y="1338"/>
                    </a:cubicBezTo>
                    <a:cubicBezTo>
                      <a:pt x="8762" y="1303"/>
                      <a:pt x="8769" y="1288"/>
                      <a:pt x="8772" y="1288"/>
                    </a:cubicBezTo>
                    <a:cubicBezTo>
                      <a:pt x="8775" y="1288"/>
                      <a:pt x="8775" y="1295"/>
                      <a:pt x="8775" y="1308"/>
                    </a:cubicBezTo>
                    <a:cubicBezTo>
                      <a:pt x="8775" y="1374"/>
                      <a:pt x="8948" y="1424"/>
                      <a:pt x="9068" y="1424"/>
                    </a:cubicBezTo>
                    <a:cubicBezTo>
                      <a:pt x="9114" y="1424"/>
                      <a:pt x="9153" y="1416"/>
                      <a:pt x="9170" y="1399"/>
                    </a:cubicBezTo>
                    <a:lnTo>
                      <a:pt x="9170" y="1399"/>
                    </a:lnTo>
                    <a:lnTo>
                      <a:pt x="9139" y="1430"/>
                    </a:lnTo>
                    <a:cubicBezTo>
                      <a:pt x="9139" y="1460"/>
                      <a:pt x="9170" y="1460"/>
                      <a:pt x="9231" y="1490"/>
                    </a:cubicBezTo>
                    <a:cubicBezTo>
                      <a:pt x="9261" y="1490"/>
                      <a:pt x="9383" y="1490"/>
                      <a:pt x="9474" y="1521"/>
                    </a:cubicBezTo>
                    <a:cubicBezTo>
                      <a:pt x="9555" y="1521"/>
                      <a:pt x="9622" y="1534"/>
                      <a:pt x="9658" y="1534"/>
                    </a:cubicBezTo>
                    <a:cubicBezTo>
                      <a:pt x="9676" y="1534"/>
                      <a:pt x="9686" y="1531"/>
                      <a:pt x="9686" y="1521"/>
                    </a:cubicBezTo>
                    <a:cubicBezTo>
                      <a:pt x="9717" y="1521"/>
                      <a:pt x="9717" y="1521"/>
                      <a:pt x="9717" y="1551"/>
                    </a:cubicBezTo>
                    <a:cubicBezTo>
                      <a:pt x="9686" y="1582"/>
                      <a:pt x="9717" y="1582"/>
                      <a:pt x="9747" y="1612"/>
                    </a:cubicBezTo>
                    <a:cubicBezTo>
                      <a:pt x="9778" y="1612"/>
                      <a:pt x="9778" y="1582"/>
                      <a:pt x="9778" y="1551"/>
                    </a:cubicBezTo>
                    <a:cubicBezTo>
                      <a:pt x="9791" y="1525"/>
                      <a:pt x="9803" y="1516"/>
                      <a:pt x="9816" y="1516"/>
                    </a:cubicBezTo>
                    <a:cubicBezTo>
                      <a:pt x="9834" y="1516"/>
                      <a:pt x="9851" y="1534"/>
                      <a:pt x="9869" y="1551"/>
                    </a:cubicBezTo>
                    <a:cubicBezTo>
                      <a:pt x="9913" y="1596"/>
                      <a:pt x="9990" y="1624"/>
                      <a:pt x="10052" y="1624"/>
                    </a:cubicBezTo>
                    <a:cubicBezTo>
                      <a:pt x="10075" y="1624"/>
                      <a:pt x="10096" y="1620"/>
                      <a:pt x="10112" y="1612"/>
                    </a:cubicBezTo>
                    <a:cubicBezTo>
                      <a:pt x="10142" y="1612"/>
                      <a:pt x="10173" y="1612"/>
                      <a:pt x="10173" y="1642"/>
                    </a:cubicBezTo>
                    <a:cubicBezTo>
                      <a:pt x="10195" y="1687"/>
                      <a:pt x="10217" y="1715"/>
                      <a:pt x="10263" y="1715"/>
                    </a:cubicBezTo>
                    <a:cubicBezTo>
                      <a:pt x="10280" y="1715"/>
                      <a:pt x="10300" y="1711"/>
                      <a:pt x="10325" y="1703"/>
                    </a:cubicBezTo>
                    <a:cubicBezTo>
                      <a:pt x="10355" y="1703"/>
                      <a:pt x="10355" y="1703"/>
                      <a:pt x="10355" y="1733"/>
                    </a:cubicBezTo>
                    <a:cubicBezTo>
                      <a:pt x="10355" y="1751"/>
                      <a:pt x="10355" y="1769"/>
                      <a:pt x="10367" y="1769"/>
                    </a:cubicBezTo>
                    <a:cubicBezTo>
                      <a:pt x="10375" y="1769"/>
                      <a:pt x="10390" y="1759"/>
                      <a:pt x="10416" y="1733"/>
                    </a:cubicBezTo>
                    <a:cubicBezTo>
                      <a:pt x="10477" y="1733"/>
                      <a:pt x="10568" y="1733"/>
                      <a:pt x="10598" y="1794"/>
                    </a:cubicBezTo>
                    <a:cubicBezTo>
                      <a:pt x="10629" y="1794"/>
                      <a:pt x="10659" y="1794"/>
                      <a:pt x="10690" y="1764"/>
                    </a:cubicBezTo>
                    <a:cubicBezTo>
                      <a:pt x="10690" y="1753"/>
                      <a:pt x="10690" y="1742"/>
                      <a:pt x="10690" y="1733"/>
                    </a:cubicBezTo>
                    <a:cubicBezTo>
                      <a:pt x="10690" y="1769"/>
                      <a:pt x="10690" y="1784"/>
                      <a:pt x="10702" y="1784"/>
                    </a:cubicBezTo>
                    <a:cubicBezTo>
                      <a:pt x="10710" y="1784"/>
                      <a:pt x="10725" y="1776"/>
                      <a:pt x="10750" y="1764"/>
                    </a:cubicBezTo>
                    <a:cubicBezTo>
                      <a:pt x="10750" y="1738"/>
                      <a:pt x="10756" y="1729"/>
                      <a:pt x="10762" y="1729"/>
                    </a:cubicBezTo>
                    <a:cubicBezTo>
                      <a:pt x="10771" y="1729"/>
                      <a:pt x="10781" y="1746"/>
                      <a:pt x="10781" y="1764"/>
                    </a:cubicBezTo>
                    <a:cubicBezTo>
                      <a:pt x="10811" y="1794"/>
                      <a:pt x="10842" y="1794"/>
                      <a:pt x="10842" y="1794"/>
                    </a:cubicBezTo>
                    <a:cubicBezTo>
                      <a:pt x="10872" y="1825"/>
                      <a:pt x="11024" y="1825"/>
                      <a:pt x="11176" y="1855"/>
                    </a:cubicBezTo>
                    <a:cubicBezTo>
                      <a:pt x="11348" y="1877"/>
                      <a:pt x="11444" y="1898"/>
                      <a:pt x="11485" y="1898"/>
                    </a:cubicBezTo>
                    <a:cubicBezTo>
                      <a:pt x="11502" y="1898"/>
                      <a:pt x="11510" y="1894"/>
                      <a:pt x="11510" y="1885"/>
                    </a:cubicBezTo>
                    <a:cubicBezTo>
                      <a:pt x="11523" y="1873"/>
                      <a:pt x="11530" y="1866"/>
                      <a:pt x="11537" y="1866"/>
                    </a:cubicBezTo>
                    <a:cubicBezTo>
                      <a:pt x="11546" y="1866"/>
                      <a:pt x="11553" y="1880"/>
                      <a:pt x="11571" y="1916"/>
                    </a:cubicBezTo>
                    <a:cubicBezTo>
                      <a:pt x="11601" y="1946"/>
                      <a:pt x="11632" y="1946"/>
                      <a:pt x="11662" y="1946"/>
                    </a:cubicBezTo>
                    <a:cubicBezTo>
                      <a:pt x="11693" y="1977"/>
                      <a:pt x="11723" y="1977"/>
                      <a:pt x="11693" y="2007"/>
                    </a:cubicBezTo>
                    <a:cubicBezTo>
                      <a:pt x="11753" y="1977"/>
                      <a:pt x="11753" y="1977"/>
                      <a:pt x="11784" y="1977"/>
                    </a:cubicBezTo>
                    <a:cubicBezTo>
                      <a:pt x="11753" y="2007"/>
                      <a:pt x="11784" y="2007"/>
                      <a:pt x="11845" y="2007"/>
                    </a:cubicBezTo>
                    <a:cubicBezTo>
                      <a:pt x="11860" y="1977"/>
                      <a:pt x="11867" y="1961"/>
                      <a:pt x="11871" y="1961"/>
                    </a:cubicBezTo>
                    <a:cubicBezTo>
                      <a:pt x="11875" y="1961"/>
                      <a:pt x="11875" y="1977"/>
                      <a:pt x="11875" y="2007"/>
                    </a:cubicBezTo>
                    <a:cubicBezTo>
                      <a:pt x="11854" y="2028"/>
                      <a:pt x="11891" y="2063"/>
                      <a:pt x="11906" y="2063"/>
                    </a:cubicBezTo>
                    <a:cubicBezTo>
                      <a:pt x="11913" y="2063"/>
                      <a:pt x="11915" y="2056"/>
                      <a:pt x="11905" y="2037"/>
                    </a:cubicBezTo>
                    <a:cubicBezTo>
                      <a:pt x="11921" y="2022"/>
                      <a:pt x="11943" y="2022"/>
                      <a:pt x="11966" y="2022"/>
                    </a:cubicBezTo>
                    <a:cubicBezTo>
                      <a:pt x="11989" y="2022"/>
                      <a:pt x="12012" y="2022"/>
                      <a:pt x="12027" y="2007"/>
                    </a:cubicBezTo>
                    <a:cubicBezTo>
                      <a:pt x="12057" y="2007"/>
                      <a:pt x="12088" y="2007"/>
                      <a:pt x="12088" y="2037"/>
                    </a:cubicBezTo>
                    <a:cubicBezTo>
                      <a:pt x="12088" y="2073"/>
                      <a:pt x="12150" y="2088"/>
                      <a:pt x="12208" y="2088"/>
                    </a:cubicBezTo>
                    <a:cubicBezTo>
                      <a:pt x="12249" y="2088"/>
                      <a:pt x="12288" y="2080"/>
                      <a:pt x="12301" y="2068"/>
                    </a:cubicBezTo>
                    <a:cubicBezTo>
                      <a:pt x="12301" y="2053"/>
                      <a:pt x="12308" y="2045"/>
                      <a:pt x="12316" y="2045"/>
                    </a:cubicBezTo>
                    <a:cubicBezTo>
                      <a:pt x="12323" y="2045"/>
                      <a:pt x="12331" y="2053"/>
                      <a:pt x="12331" y="2068"/>
                    </a:cubicBezTo>
                    <a:cubicBezTo>
                      <a:pt x="12331" y="2098"/>
                      <a:pt x="12361" y="2098"/>
                      <a:pt x="12392" y="2129"/>
                    </a:cubicBezTo>
                    <a:cubicBezTo>
                      <a:pt x="12401" y="2120"/>
                      <a:pt x="12407" y="2116"/>
                      <a:pt x="12411" y="2116"/>
                    </a:cubicBezTo>
                    <a:cubicBezTo>
                      <a:pt x="12419" y="2116"/>
                      <a:pt x="12413" y="2138"/>
                      <a:pt x="12392" y="2159"/>
                    </a:cubicBezTo>
                    <a:cubicBezTo>
                      <a:pt x="12361" y="2189"/>
                      <a:pt x="12392" y="2189"/>
                      <a:pt x="12452" y="2189"/>
                    </a:cubicBezTo>
                    <a:cubicBezTo>
                      <a:pt x="12483" y="2189"/>
                      <a:pt x="12604" y="2189"/>
                      <a:pt x="12696" y="2220"/>
                    </a:cubicBezTo>
                    <a:cubicBezTo>
                      <a:pt x="12740" y="2229"/>
                      <a:pt x="12774" y="2232"/>
                      <a:pt x="12802" y="2232"/>
                    </a:cubicBezTo>
                    <a:cubicBezTo>
                      <a:pt x="12871" y="2232"/>
                      <a:pt x="12905" y="2211"/>
                      <a:pt x="12969" y="2189"/>
                    </a:cubicBezTo>
                    <a:lnTo>
                      <a:pt x="13000" y="2129"/>
                    </a:lnTo>
                    <a:lnTo>
                      <a:pt x="13000" y="2189"/>
                    </a:lnTo>
                    <a:cubicBezTo>
                      <a:pt x="13000" y="2220"/>
                      <a:pt x="13000" y="2281"/>
                      <a:pt x="13000" y="2281"/>
                    </a:cubicBezTo>
                    <a:cubicBezTo>
                      <a:pt x="13030" y="2281"/>
                      <a:pt x="13030" y="2250"/>
                      <a:pt x="13060" y="2220"/>
                    </a:cubicBezTo>
                    <a:cubicBezTo>
                      <a:pt x="13060" y="2207"/>
                      <a:pt x="13066" y="2200"/>
                      <a:pt x="13076" y="2200"/>
                    </a:cubicBezTo>
                    <a:cubicBezTo>
                      <a:pt x="13091" y="2200"/>
                      <a:pt x="13116" y="2215"/>
                      <a:pt x="13152" y="2250"/>
                    </a:cubicBezTo>
                    <a:cubicBezTo>
                      <a:pt x="13173" y="2272"/>
                      <a:pt x="13195" y="2293"/>
                      <a:pt x="13227" y="2293"/>
                    </a:cubicBezTo>
                    <a:cubicBezTo>
                      <a:pt x="13240" y="2293"/>
                      <a:pt x="13255" y="2290"/>
                      <a:pt x="13273" y="2281"/>
                    </a:cubicBezTo>
                    <a:cubicBezTo>
                      <a:pt x="13304" y="2281"/>
                      <a:pt x="13334" y="2281"/>
                      <a:pt x="13334" y="2311"/>
                    </a:cubicBezTo>
                    <a:cubicBezTo>
                      <a:pt x="13349" y="2326"/>
                      <a:pt x="13357" y="2334"/>
                      <a:pt x="13364" y="2334"/>
                    </a:cubicBezTo>
                    <a:cubicBezTo>
                      <a:pt x="13372" y="2334"/>
                      <a:pt x="13380" y="2326"/>
                      <a:pt x="13395" y="2311"/>
                    </a:cubicBezTo>
                    <a:cubicBezTo>
                      <a:pt x="13395" y="2285"/>
                      <a:pt x="13400" y="2276"/>
                      <a:pt x="13409" y="2276"/>
                    </a:cubicBezTo>
                    <a:cubicBezTo>
                      <a:pt x="13420" y="2276"/>
                      <a:pt x="13438" y="2293"/>
                      <a:pt x="13456" y="2311"/>
                    </a:cubicBezTo>
                    <a:cubicBezTo>
                      <a:pt x="13456" y="2356"/>
                      <a:pt x="13504" y="2384"/>
                      <a:pt x="13531" y="2384"/>
                    </a:cubicBezTo>
                    <a:cubicBezTo>
                      <a:pt x="13540" y="2384"/>
                      <a:pt x="13547" y="2380"/>
                      <a:pt x="13547" y="2372"/>
                    </a:cubicBezTo>
                    <a:cubicBezTo>
                      <a:pt x="13577" y="2341"/>
                      <a:pt x="13608" y="2341"/>
                      <a:pt x="13638" y="2341"/>
                    </a:cubicBezTo>
                    <a:cubicBezTo>
                      <a:pt x="13653" y="2357"/>
                      <a:pt x="13668" y="2364"/>
                      <a:pt x="13684" y="2364"/>
                    </a:cubicBezTo>
                    <a:cubicBezTo>
                      <a:pt x="13699" y="2364"/>
                      <a:pt x="13714" y="2357"/>
                      <a:pt x="13729" y="2341"/>
                    </a:cubicBezTo>
                    <a:lnTo>
                      <a:pt x="13790" y="2372"/>
                    </a:lnTo>
                    <a:cubicBezTo>
                      <a:pt x="13810" y="2372"/>
                      <a:pt x="13803" y="2385"/>
                      <a:pt x="13788" y="2385"/>
                    </a:cubicBezTo>
                    <a:cubicBezTo>
                      <a:pt x="13780" y="2385"/>
                      <a:pt x="13770" y="2382"/>
                      <a:pt x="13760" y="2372"/>
                    </a:cubicBezTo>
                    <a:lnTo>
                      <a:pt x="13760" y="2433"/>
                    </a:lnTo>
                    <a:cubicBezTo>
                      <a:pt x="13820" y="2433"/>
                      <a:pt x="13851" y="2433"/>
                      <a:pt x="13911" y="2402"/>
                    </a:cubicBezTo>
                    <a:cubicBezTo>
                      <a:pt x="13925" y="2375"/>
                      <a:pt x="13933" y="2360"/>
                      <a:pt x="13937" y="2360"/>
                    </a:cubicBezTo>
                    <a:cubicBezTo>
                      <a:pt x="13942" y="2360"/>
                      <a:pt x="13942" y="2382"/>
                      <a:pt x="13942" y="2433"/>
                    </a:cubicBezTo>
                    <a:cubicBezTo>
                      <a:pt x="13920" y="2454"/>
                      <a:pt x="13929" y="2476"/>
                      <a:pt x="13947" y="2476"/>
                    </a:cubicBezTo>
                    <a:cubicBezTo>
                      <a:pt x="13954" y="2476"/>
                      <a:pt x="13963" y="2472"/>
                      <a:pt x="13972" y="2463"/>
                    </a:cubicBezTo>
                    <a:cubicBezTo>
                      <a:pt x="13991" y="2444"/>
                      <a:pt x="14007" y="2437"/>
                      <a:pt x="14019" y="2437"/>
                    </a:cubicBezTo>
                    <a:cubicBezTo>
                      <a:pt x="14046" y="2437"/>
                      <a:pt x="14054" y="2472"/>
                      <a:pt x="14033" y="2493"/>
                    </a:cubicBezTo>
                    <a:cubicBezTo>
                      <a:pt x="14018" y="2524"/>
                      <a:pt x="14010" y="2539"/>
                      <a:pt x="14022" y="2539"/>
                    </a:cubicBezTo>
                    <a:cubicBezTo>
                      <a:pt x="14033" y="2539"/>
                      <a:pt x="14063" y="2524"/>
                      <a:pt x="14124" y="2493"/>
                    </a:cubicBezTo>
                    <a:cubicBezTo>
                      <a:pt x="14185" y="2524"/>
                      <a:pt x="14307" y="2524"/>
                      <a:pt x="14398" y="2524"/>
                    </a:cubicBezTo>
                    <a:cubicBezTo>
                      <a:pt x="14519" y="2554"/>
                      <a:pt x="14580" y="2585"/>
                      <a:pt x="14611" y="2615"/>
                    </a:cubicBezTo>
                    <a:cubicBezTo>
                      <a:pt x="14611" y="2621"/>
                      <a:pt x="14611" y="2626"/>
                      <a:pt x="14611" y="2631"/>
                    </a:cubicBezTo>
                    <a:lnTo>
                      <a:pt x="14611" y="2631"/>
                    </a:lnTo>
                    <a:cubicBezTo>
                      <a:pt x="14614" y="2606"/>
                      <a:pt x="14625" y="2595"/>
                      <a:pt x="14648" y="2595"/>
                    </a:cubicBezTo>
                    <a:cubicBezTo>
                      <a:pt x="14667" y="2595"/>
                      <a:pt x="14694" y="2602"/>
                      <a:pt x="14732" y="2615"/>
                    </a:cubicBezTo>
                    <a:cubicBezTo>
                      <a:pt x="14778" y="2630"/>
                      <a:pt x="14816" y="2638"/>
                      <a:pt x="14846" y="2638"/>
                    </a:cubicBezTo>
                    <a:cubicBezTo>
                      <a:pt x="14877" y="2638"/>
                      <a:pt x="14899" y="2630"/>
                      <a:pt x="14915" y="2615"/>
                    </a:cubicBezTo>
                    <a:lnTo>
                      <a:pt x="14854" y="2585"/>
                    </a:lnTo>
                    <a:cubicBezTo>
                      <a:pt x="14869" y="2554"/>
                      <a:pt x="14884" y="2539"/>
                      <a:pt x="14903" y="2539"/>
                    </a:cubicBezTo>
                    <a:cubicBezTo>
                      <a:pt x="14922" y="2539"/>
                      <a:pt x="14945" y="2554"/>
                      <a:pt x="14975" y="2585"/>
                    </a:cubicBezTo>
                    <a:cubicBezTo>
                      <a:pt x="15006" y="2585"/>
                      <a:pt x="14975" y="2615"/>
                      <a:pt x="14975" y="2645"/>
                    </a:cubicBezTo>
                    <a:cubicBezTo>
                      <a:pt x="14975" y="2706"/>
                      <a:pt x="15006" y="2737"/>
                      <a:pt x="15036" y="2737"/>
                    </a:cubicBezTo>
                    <a:cubicBezTo>
                      <a:pt x="15051" y="2737"/>
                      <a:pt x="15067" y="2744"/>
                      <a:pt x="15074" y="2744"/>
                    </a:cubicBezTo>
                    <a:cubicBezTo>
                      <a:pt x="15082" y="2744"/>
                      <a:pt x="15082" y="2737"/>
                      <a:pt x="15067" y="2706"/>
                    </a:cubicBezTo>
                    <a:cubicBezTo>
                      <a:pt x="15067" y="2676"/>
                      <a:pt x="15067" y="2676"/>
                      <a:pt x="15097" y="2676"/>
                    </a:cubicBezTo>
                    <a:cubicBezTo>
                      <a:pt x="15112" y="2691"/>
                      <a:pt x="15127" y="2699"/>
                      <a:pt x="15143" y="2699"/>
                    </a:cubicBezTo>
                    <a:cubicBezTo>
                      <a:pt x="15158" y="2699"/>
                      <a:pt x="15173" y="2691"/>
                      <a:pt x="15188" y="2676"/>
                    </a:cubicBezTo>
                    <a:cubicBezTo>
                      <a:pt x="15218" y="2645"/>
                      <a:pt x="15249" y="2645"/>
                      <a:pt x="15279" y="2645"/>
                    </a:cubicBezTo>
                    <a:cubicBezTo>
                      <a:pt x="15279" y="2706"/>
                      <a:pt x="15340" y="2706"/>
                      <a:pt x="15340" y="2706"/>
                    </a:cubicBezTo>
                    <a:lnTo>
                      <a:pt x="15340" y="2737"/>
                    </a:lnTo>
                    <a:cubicBezTo>
                      <a:pt x="15340" y="2767"/>
                      <a:pt x="15370" y="2828"/>
                      <a:pt x="15370" y="2828"/>
                    </a:cubicBezTo>
                    <a:cubicBezTo>
                      <a:pt x="15401" y="2828"/>
                      <a:pt x="15401" y="2797"/>
                      <a:pt x="15401" y="2797"/>
                    </a:cubicBezTo>
                    <a:cubicBezTo>
                      <a:pt x="15401" y="2795"/>
                      <a:pt x="15407" y="2793"/>
                      <a:pt x="15418" y="2793"/>
                    </a:cubicBezTo>
                    <a:cubicBezTo>
                      <a:pt x="15527" y="2793"/>
                      <a:pt x="16139" y="2922"/>
                      <a:pt x="16222" y="2949"/>
                    </a:cubicBezTo>
                    <a:cubicBezTo>
                      <a:pt x="16239" y="2967"/>
                      <a:pt x="16287" y="2984"/>
                      <a:pt x="16319" y="2984"/>
                    </a:cubicBezTo>
                    <a:cubicBezTo>
                      <a:pt x="16342" y="2984"/>
                      <a:pt x="16356" y="2975"/>
                      <a:pt x="16343" y="2949"/>
                    </a:cubicBezTo>
                    <a:cubicBezTo>
                      <a:pt x="16343" y="2941"/>
                      <a:pt x="16354" y="2937"/>
                      <a:pt x="16374" y="2937"/>
                    </a:cubicBezTo>
                    <a:cubicBezTo>
                      <a:pt x="16427" y="2937"/>
                      <a:pt x="16544" y="2966"/>
                      <a:pt x="16677" y="3010"/>
                    </a:cubicBezTo>
                    <a:cubicBezTo>
                      <a:pt x="16828" y="3032"/>
                      <a:pt x="16948" y="3053"/>
                      <a:pt x="17005" y="3053"/>
                    </a:cubicBezTo>
                    <a:cubicBezTo>
                      <a:pt x="17029" y="3053"/>
                      <a:pt x="17042" y="3049"/>
                      <a:pt x="17042" y="3041"/>
                    </a:cubicBezTo>
                    <a:cubicBezTo>
                      <a:pt x="17042" y="3041"/>
                      <a:pt x="17073" y="3071"/>
                      <a:pt x="17133" y="3071"/>
                    </a:cubicBezTo>
                    <a:lnTo>
                      <a:pt x="17285" y="3071"/>
                    </a:lnTo>
                    <a:cubicBezTo>
                      <a:pt x="17301" y="3056"/>
                      <a:pt x="17316" y="3048"/>
                      <a:pt x="17323" y="3048"/>
                    </a:cubicBezTo>
                    <a:cubicBezTo>
                      <a:pt x="17331" y="3048"/>
                      <a:pt x="17331" y="3056"/>
                      <a:pt x="17316" y="3071"/>
                    </a:cubicBezTo>
                    <a:cubicBezTo>
                      <a:pt x="17316" y="3101"/>
                      <a:pt x="17316" y="3132"/>
                      <a:pt x="17346" y="3162"/>
                    </a:cubicBezTo>
                    <a:cubicBezTo>
                      <a:pt x="17407" y="3162"/>
                      <a:pt x="17407" y="3132"/>
                      <a:pt x="17407" y="3101"/>
                    </a:cubicBezTo>
                    <a:cubicBezTo>
                      <a:pt x="17407" y="3071"/>
                      <a:pt x="17437" y="3071"/>
                      <a:pt x="17437" y="3071"/>
                    </a:cubicBezTo>
                    <a:cubicBezTo>
                      <a:pt x="17468" y="3071"/>
                      <a:pt x="17468" y="3071"/>
                      <a:pt x="17468" y="3101"/>
                    </a:cubicBezTo>
                    <a:cubicBezTo>
                      <a:pt x="17468" y="3132"/>
                      <a:pt x="17468" y="3162"/>
                      <a:pt x="17468" y="3162"/>
                    </a:cubicBezTo>
                    <a:lnTo>
                      <a:pt x="17498" y="3192"/>
                    </a:lnTo>
                    <a:cubicBezTo>
                      <a:pt x="17498" y="3162"/>
                      <a:pt x="17506" y="3154"/>
                      <a:pt x="17513" y="3154"/>
                    </a:cubicBezTo>
                    <a:cubicBezTo>
                      <a:pt x="17521" y="3154"/>
                      <a:pt x="17529" y="3162"/>
                      <a:pt x="17529" y="3162"/>
                    </a:cubicBezTo>
                    <a:cubicBezTo>
                      <a:pt x="17559" y="3162"/>
                      <a:pt x="17559" y="3162"/>
                      <a:pt x="17529" y="3223"/>
                    </a:cubicBezTo>
                    <a:cubicBezTo>
                      <a:pt x="17529" y="3258"/>
                      <a:pt x="17539" y="3273"/>
                      <a:pt x="17554" y="3273"/>
                    </a:cubicBezTo>
                    <a:cubicBezTo>
                      <a:pt x="17564" y="3273"/>
                      <a:pt x="17577" y="3266"/>
                      <a:pt x="17589" y="3253"/>
                    </a:cubicBezTo>
                    <a:lnTo>
                      <a:pt x="17681" y="3223"/>
                    </a:lnTo>
                    <a:cubicBezTo>
                      <a:pt x="17681" y="3249"/>
                      <a:pt x="17697" y="3258"/>
                      <a:pt x="17718" y="3258"/>
                    </a:cubicBezTo>
                    <a:cubicBezTo>
                      <a:pt x="17747" y="3258"/>
                      <a:pt x="17785" y="3240"/>
                      <a:pt x="17802" y="3223"/>
                    </a:cubicBezTo>
                    <a:cubicBezTo>
                      <a:pt x="17802" y="3253"/>
                      <a:pt x="17810" y="3268"/>
                      <a:pt x="17825" y="3268"/>
                    </a:cubicBezTo>
                    <a:cubicBezTo>
                      <a:pt x="17840" y="3268"/>
                      <a:pt x="17863" y="3253"/>
                      <a:pt x="17893" y="3223"/>
                    </a:cubicBezTo>
                    <a:cubicBezTo>
                      <a:pt x="17893" y="3210"/>
                      <a:pt x="17899" y="3203"/>
                      <a:pt x="17907" y="3203"/>
                    </a:cubicBezTo>
                    <a:cubicBezTo>
                      <a:pt x="17918" y="3203"/>
                      <a:pt x="17936" y="3218"/>
                      <a:pt x="17954" y="3253"/>
                    </a:cubicBezTo>
                    <a:cubicBezTo>
                      <a:pt x="17985" y="3284"/>
                      <a:pt x="18015" y="3284"/>
                      <a:pt x="18076" y="3314"/>
                    </a:cubicBezTo>
                    <a:cubicBezTo>
                      <a:pt x="18084" y="3306"/>
                      <a:pt x="18105" y="3302"/>
                      <a:pt x="18136" y="3302"/>
                    </a:cubicBezTo>
                    <a:cubicBezTo>
                      <a:pt x="18222" y="3302"/>
                      <a:pt x="18384" y="3330"/>
                      <a:pt x="18562" y="3375"/>
                    </a:cubicBezTo>
                    <a:cubicBezTo>
                      <a:pt x="18762" y="3419"/>
                      <a:pt x="18897" y="3448"/>
                      <a:pt x="18967" y="3448"/>
                    </a:cubicBezTo>
                    <a:cubicBezTo>
                      <a:pt x="18993" y="3448"/>
                      <a:pt x="19010" y="3444"/>
                      <a:pt x="19018" y="3436"/>
                    </a:cubicBezTo>
                    <a:cubicBezTo>
                      <a:pt x="19048" y="3466"/>
                      <a:pt x="19048" y="3466"/>
                      <a:pt x="19048" y="3496"/>
                    </a:cubicBezTo>
                    <a:cubicBezTo>
                      <a:pt x="19048" y="3509"/>
                      <a:pt x="19054" y="3516"/>
                      <a:pt x="19064" y="3516"/>
                    </a:cubicBezTo>
                    <a:cubicBezTo>
                      <a:pt x="19079" y="3516"/>
                      <a:pt x="19104" y="3502"/>
                      <a:pt x="19140" y="3466"/>
                    </a:cubicBezTo>
                    <a:cubicBezTo>
                      <a:pt x="19155" y="3451"/>
                      <a:pt x="19162" y="3436"/>
                      <a:pt x="19166" y="3436"/>
                    </a:cubicBezTo>
                    <a:cubicBezTo>
                      <a:pt x="19170" y="3436"/>
                      <a:pt x="19170" y="3451"/>
                      <a:pt x="19170" y="3496"/>
                    </a:cubicBezTo>
                    <a:cubicBezTo>
                      <a:pt x="19140" y="3527"/>
                      <a:pt x="19200" y="3527"/>
                      <a:pt x="19322" y="3557"/>
                    </a:cubicBezTo>
                    <a:cubicBezTo>
                      <a:pt x="19368" y="3572"/>
                      <a:pt x="19421" y="3580"/>
                      <a:pt x="19462" y="3580"/>
                    </a:cubicBezTo>
                    <a:cubicBezTo>
                      <a:pt x="19504" y="3580"/>
                      <a:pt x="19535" y="3572"/>
                      <a:pt x="19535" y="3557"/>
                    </a:cubicBezTo>
                    <a:cubicBezTo>
                      <a:pt x="19626" y="3557"/>
                      <a:pt x="19626" y="3557"/>
                      <a:pt x="19565" y="3588"/>
                    </a:cubicBezTo>
                    <a:cubicBezTo>
                      <a:pt x="19544" y="3631"/>
                      <a:pt x="19613" y="3674"/>
                      <a:pt x="19688" y="3674"/>
                    </a:cubicBezTo>
                    <a:cubicBezTo>
                      <a:pt x="19719" y="3674"/>
                      <a:pt x="19751" y="3666"/>
                      <a:pt x="19778" y="3648"/>
                    </a:cubicBezTo>
                    <a:cubicBezTo>
                      <a:pt x="19808" y="3679"/>
                      <a:pt x="19839" y="3679"/>
                      <a:pt x="19839" y="3709"/>
                    </a:cubicBezTo>
                    <a:lnTo>
                      <a:pt x="19991" y="3709"/>
                    </a:lnTo>
                    <a:cubicBezTo>
                      <a:pt x="20021" y="3709"/>
                      <a:pt x="20143" y="3740"/>
                      <a:pt x="20203" y="3740"/>
                    </a:cubicBezTo>
                    <a:cubicBezTo>
                      <a:pt x="20224" y="3750"/>
                      <a:pt x="20244" y="3753"/>
                      <a:pt x="20262" y="3753"/>
                    </a:cubicBezTo>
                    <a:cubicBezTo>
                      <a:pt x="20298" y="3753"/>
                      <a:pt x="20325" y="3740"/>
                      <a:pt x="20325" y="3740"/>
                    </a:cubicBezTo>
                    <a:lnTo>
                      <a:pt x="20355" y="3740"/>
                    </a:lnTo>
                    <a:cubicBezTo>
                      <a:pt x="20355" y="3770"/>
                      <a:pt x="20507" y="3800"/>
                      <a:pt x="20720" y="3861"/>
                    </a:cubicBezTo>
                    <a:cubicBezTo>
                      <a:pt x="20902" y="3922"/>
                      <a:pt x="21085" y="3952"/>
                      <a:pt x="21115" y="3983"/>
                    </a:cubicBezTo>
                    <a:lnTo>
                      <a:pt x="21176" y="3983"/>
                    </a:lnTo>
                    <a:cubicBezTo>
                      <a:pt x="21212" y="3947"/>
                      <a:pt x="21237" y="3932"/>
                      <a:pt x="21258" y="3932"/>
                    </a:cubicBezTo>
                    <a:cubicBezTo>
                      <a:pt x="21272" y="3932"/>
                      <a:pt x="21285" y="3940"/>
                      <a:pt x="21298" y="3952"/>
                    </a:cubicBezTo>
                    <a:cubicBezTo>
                      <a:pt x="21298" y="4010"/>
                      <a:pt x="21347" y="4031"/>
                      <a:pt x="21398" y="4031"/>
                    </a:cubicBezTo>
                    <a:cubicBezTo>
                      <a:pt x="21427" y="4031"/>
                      <a:pt x="21458" y="4024"/>
                      <a:pt x="21480" y="4013"/>
                    </a:cubicBezTo>
                    <a:lnTo>
                      <a:pt x="21480" y="4013"/>
                    </a:lnTo>
                    <a:lnTo>
                      <a:pt x="21450" y="4044"/>
                    </a:lnTo>
                    <a:cubicBezTo>
                      <a:pt x="21465" y="4074"/>
                      <a:pt x="21495" y="4089"/>
                      <a:pt x="21526" y="4089"/>
                    </a:cubicBezTo>
                    <a:cubicBezTo>
                      <a:pt x="21556" y="4089"/>
                      <a:pt x="21586" y="4074"/>
                      <a:pt x="21602" y="4044"/>
                    </a:cubicBezTo>
                    <a:cubicBezTo>
                      <a:pt x="21623" y="4065"/>
                      <a:pt x="21645" y="4087"/>
                      <a:pt x="21666" y="4087"/>
                    </a:cubicBezTo>
                    <a:cubicBezTo>
                      <a:pt x="21675" y="4087"/>
                      <a:pt x="21684" y="4083"/>
                      <a:pt x="21693" y="4074"/>
                    </a:cubicBezTo>
                    <a:cubicBezTo>
                      <a:pt x="21723" y="4104"/>
                      <a:pt x="21723" y="4104"/>
                      <a:pt x="21723" y="4165"/>
                    </a:cubicBezTo>
                    <a:cubicBezTo>
                      <a:pt x="21693" y="4196"/>
                      <a:pt x="21693" y="4226"/>
                      <a:pt x="21723" y="4226"/>
                    </a:cubicBezTo>
                    <a:cubicBezTo>
                      <a:pt x="21754" y="4226"/>
                      <a:pt x="21754" y="4196"/>
                      <a:pt x="21784" y="4165"/>
                    </a:cubicBezTo>
                    <a:lnTo>
                      <a:pt x="21845" y="4196"/>
                    </a:lnTo>
                    <a:cubicBezTo>
                      <a:pt x="21845" y="4196"/>
                      <a:pt x="21875" y="4196"/>
                      <a:pt x="21875" y="4165"/>
                    </a:cubicBezTo>
                    <a:cubicBezTo>
                      <a:pt x="21875" y="4135"/>
                      <a:pt x="21906" y="4135"/>
                      <a:pt x="21936" y="4135"/>
                    </a:cubicBezTo>
                    <a:cubicBezTo>
                      <a:pt x="21936" y="4144"/>
                      <a:pt x="21939" y="4147"/>
                      <a:pt x="21941" y="4147"/>
                    </a:cubicBezTo>
                    <a:cubicBezTo>
                      <a:pt x="21949" y="4147"/>
                      <a:pt x="21957" y="4126"/>
                      <a:pt x="21936" y="4104"/>
                    </a:cubicBezTo>
                    <a:cubicBezTo>
                      <a:pt x="21966" y="4074"/>
                      <a:pt x="21966" y="4044"/>
                      <a:pt x="21997" y="4044"/>
                    </a:cubicBezTo>
                    <a:cubicBezTo>
                      <a:pt x="21997" y="4044"/>
                      <a:pt x="21997" y="4013"/>
                      <a:pt x="21997" y="3983"/>
                    </a:cubicBezTo>
                    <a:cubicBezTo>
                      <a:pt x="22027" y="3922"/>
                      <a:pt x="22027" y="3892"/>
                      <a:pt x="21966" y="3831"/>
                    </a:cubicBezTo>
                    <a:cubicBezTo>
                      <a:pt x="21909" y="3792"/>
                      <a:pt x="21851" y="3754"/>
                      <a:pt x="21809" y="3754"/>
                    </a:cubicBezTo>
                    <a:cubicBezTo>
                      <a:pt x="21784" y="3754"/>
                      <a:pt x="21765" y="3767"/>
                      <a:pt x="21754" y="3800"/>
                    </a:cubicBezTo>
                    <a:cubicBezTo>
                      <a:pt x="21754" y="3800"/>
                      <a:pt x="21740" y="3814"/>
                      <a:pt x="21722" y="3814"/>
                    </a:cubicBezTo>
                    <a:cubicBezTo>
                      <a:pt x="21713" y="3814"/>
                      <a:pt x="21703" y="3811"/>
                      <a:pt x="21693" y="3800"/>
                    </a:cubicBezTo>
                    <a:cubicBezTo>
                      <a:pt x="21662" y="3800"/>
                      <a:pt x="21662" y="3770"/>
                      <a:pt x="21662" y="3770"/>
                    </a:cubicBezTo>
                    <a:cubicBezTo>
                      <a:pt x="21662" y="3740"/>
                      <a:pt x="21541" y="3709"/>
                      <a:pt x="21389" y="3679"/>
                    </a:cubicBezTo>
                    <a:cubicBezTo>
                      <a:pt x="21206" y="3618"/>
                      <a:pt x="21115" y="3618"/>
                      <a:pt x="21085" y="3557"/>
                    </a:cubicBezTo>
                    <a:cubicBezTo>
                      <a:pt x="21085" y="3527"/>
                      <a:pt x="21054" y="3527"/>
                      <a:pt x="21054" y="3527"/>
                    </a:cubicBezTo>
                    <a:cubicBezTo>
                      <a:pt x="21046" y="3535"/>
                      <a:pt x="21027" y="3539"/>
                      <a:pt x="21000" y="3539"/>
                    </a:cubicBezTo>
                    <a:cubicBezTo>
                      <a:pt x="20924" y="3539"/>
                      <a:pt x="20785" y="3511"/>
                      <a:pt x="20629" y="3466"/>
                    </a:cubicBezTo>
                    <a:cubicBezTo>
                      <a:pt x="20481" y="3441"/>
                      <a:pt x="20314" y="3397"/>
                      <a:pt x="20239" y="3397"/>
                    </a:cubicBezTo>
                    <a:cubicBezTo>
                      <a:pt x="20222" y="3397"/>
                      <a:pt x="20209" y="3399"/>
                      <a:pt x="20203" y="3405"/>
                    </a:cubicBezTo>
                    <a:lnTo>
                      <a:pt x="20143" y="3405"/>
                    </a:lnTo>
                    <a:cubicBezTo>
                      <a:pt x="20173" y="3375"/>
                      <a:pt x="20112" y="3344"/>
                      <a:pt x="20051" y="3344"/>
                    </a:cubicBezTo>
                    <a:lnTo>
                      <a:pt x="19899" y="3344"/>
                    </a:lnTo>
                    <a:cubicBezTo>
                      <a:pt x="19930" y="3314"/>
                      <a:pt x="19899" y="3314"/>
                      <a:pt x="19839" y="3284"/>
                    </a:cubicBezTo>
                    <a:cubicBezTo>
                      <a:pt x="19778" y="3284"/>
                      <a:pt x="19747" y="3284"/>
                      <a:pt x="19717" y="3314"/>
                    </a:cubicBezTo>
                    <a:cubicBezTo>
                      <a:pt x="19687" y="3284"/>
                      <a:pt x="19504" y="3253"/>
                      <a:pt x="19413" y="3192"/>
                    </a:cubicBezTo>
                    <a:cubicBezTo>
                      <a:pt x="19403" y="3182"/>
                      <a:pt x="19393" y="3179"/>
                      <a:pt x="19383" y="3179"/>
                    </a:cubicBezTo>
                    <a:cubicBezTo>
                      <a:pt x="19362" y="3179"/>
                      <a:pt x="19342" y="3192"/>
                      <a:pt x="19322" y="3192"/>
                    </a:cubicBezTo>
                    <a:cubicBezTo>
                      <a:pt x="19292" y="3253"/>
                      <a:pt x="19261" y="3253"/>
                      <a:pt x="19231" y="3253"/>
                    </a:cubicBezTo>
                    <a:cubicBezTo>
                      <a:pt x="19231" y="3253"/>
                      <a:pt x="19231" y="3223"/>
                      <a:pt x="19231" y="3192"/>
                    </a:cubicBezTo>
                    <a:cubicBezTo>
                      <a:pt x="19292" y="3162"/>
                      <a:pt x="19292" y="3162"/>
                      <a:pt x="19231" y="3162"/>
                    </a:cubicBezTo>
                    <a:lnTo>
                      <a:pt x="19170" y="3132"/>
                    </a:lnTo>
                    <a:cubicBezTo>
                      <a:pt x="19170" y="3141"/>
                      <a:pt x="19157" y="3144"/>
                      <a:pt x="19133" y="3144"/>
                    </a:cubicBezTo>
                    <a:cubicBezTo>
                      <a:pt x="19076" y="3144"/>
                      <a:pt x="18956" y="3123"/>
                      <a:pt x="18805" y="3101"/>
                    </a:cubicBezTo>
                    <a:cubicBezTo>
                      <a:pt x="18605" y="3057"/>
                      <a:pt x="18502" y="3029"/>
                      <a:pt x="18462" y="3029"/>
                    </a:cubicBezTo>
                    <a:cubicBezTo>
                      <a:pt x="18447" y="3029"/>
                      <a:pt x="18440" y="3032"/>
                      <a:pt x="18440" y="3041"/>
                    </a:cubicBezTo>
                    <a:cubicBezTo>
                      <a:pt x="18428" y="3053"/>
                      <a:pt x="18415" y="3060"/>
                      <a:pt x="18398" y="3060"/>
                    </a:cubicBezTo>
                    <a:cubicBezTo>
                      <a:pt x="18374" y="3060"/>
                      <a:pt x="18342" y="3046"/>
                      <a:pt x="18288" y="3010"/>
                    </a:cubicBezTo>
                    <a:cubicBezTo>
                      <a:pt x="18187" y="2929"/>
                      <a:pt x="18153" y="2902"/>
                      <a:pt x="18133" y="2902"/>
                    </a:cubicBezTo>
                    <a:cubicBezTo>
                      <a:pt x="18123" y="2902"/>
                      <a:pt x="18116" y="2909"/>
                      <a:pt x="18106" y="2919"/>
                    </a:cubicBezTo>
                    <a:cubicBezTo>
                      <a:pt x="18136" y="2919"/>
                      <a:pt x="18136" y="2949"/>
                      <a:pt x="18136" y="2980"/>
                    </a:cubicBezTo>
                    <a:cubicBezTo>
                      <a:pt x="18121" y="3010"/>
                      <a:pt x="18106" y="3025"/>
                      <a:pt x="18095" y="3025"/>
                    </a:cubicBezTo>
                    <a:cubicBezTo>
                      <a:pt x="18083" y="3025"/>
                      <a:pt x="18076" y="3010"/>
                      <a:pt x="18076" y="2980"/>
                    </a:cubicBezTo>
                    <a:cubicBezTo>
                      <a:pt x="18076" y="2914"/>
                      <a:pt x="17839" y="2864"/>
                      <a:pt x="17695" y="2864"/>
                    </a:cubicBezTo>
                    <a:cubicBezTo>
                      <a:pt x="17640" y="2864"/>
                      <a:pt x="17598" y="2872"/>
                      <a:pt x="17589" y="2889"/>
                    </a:cubicBezTo>
                    <a:lnTo>
                      <a:pt x="17589" y="2858"/>
                    </a:lnTo>
                    <a:cubicBezTo>
                      <a:pt x="17589" y="2828"/>
                      <a:pt x="17559" y="2828"/>
                      <a:pt x="17437" y="2797"/>
                    </a:cubicBezTo>
                    <a:cubicBezTo>
                      <a:pt x="17377" y="2767"/>
                      <a:pt x="17346" y="2767"/>
                      <a:pt x="17346" y="2767"/>
                    </a:cubicBezTo>
                    <a:cubicBezTo>
                      <a:pt x="17346" y="2786"/>
                      <a:pt x="17329" y="2793"/>
                      <a:pt x="17304" y="2793"/>
                    </a:cubicBezTo>
                    <a:cubicBezTo>
                      <a:pt x="17251" y="2793"/>
                      <a:pt x="17164" y="2758"/>
                      <a:pt x="17164" y="2737"/>
                    </a:cubicBezTo>
                    <a:cubicBezTo>
                      <a:pt x="17133" y="2706"/>
                      <a:pt x="17133" y="2706"/>
                      <a:pt x="17073" y="2676"/>
                    </a:cubicBezTo>
                    <a:cubicBezTo>
                      <a:pt x="17046" y="2694"/>
                      <a:pt x="17014" y="2701"/>
                      <a:pt x="16983" y="2701"/>
                    </a:cubicBezTo>
                    <a:cubicBezTo>
                      <a:pt x="16908" y="2701"/>
                      <a:pt x="16838" y="2658"/>
                      <a:pt x="16860" y="2615"/>
                    </a:cubicBezTo>
                    <a:lnTo>
                      <a:pt x="16799" y="2615"/>
                    </a:lnTo>
                    <a:cubicBezTo>
                      <a:pt x="16779" y="2625"/>
                      <a:pt x="16759" y="2628"/>
                      <a:pt x="16739" y="2628"/>
                    </a:cubicBezTo>
                    <a:cubicBezTo>
                      <a:pt x="16701" y="2628"/>
                      <a:pt x="16667" y="2615"/>
                      <a:pt x="16647" y="2615"/>
                    </a:cubicBezTo>
                    <a:cubicBezTo>
                      <a:pt x="16601" y="2615"/>
                      <a:pt x="16571" y="2607"/>
                      <a:pt x="16556" y="2607"/>
                    </a:cubicBezTo>
                    <a:cubicBezTo>
                      <a:pt x="16541" y="2607"/>
                      <a:pt x="16541" y="2615"/>
                      <a:pt x="16556" y="2645"/>
                    </a:cubicBezTo>
                    <a:cubicBezTo>
                      <a:pt x="16556" y="2676"/>
                      <a:pt x="16556" y="2706"/>
                      <a:pt x="16526" y="2706"/>
                    </a:cubicBezTo>
                    <a:lnTo>
                      <a:pt x="16526" y="2645"/>
                    </a:lnTo>
                    <a:cubicBezTo>
                      <a:pt x="16526" y="2615"/>
                      <a:pt x="16434" y="2615"/>
                      <a:pt x="16313" y="2585"/>
                    </a:cubicBezTo>
                    <a:cubicBezTo>
                      <a:pt x="16161" y="2554"/>
                      <a:pt x="16100" y="2524"/>
                      <a:pt x="16100" y="2493"/>
                    </a:cubicBezTo>
                    <a:lnTo>
                      <a:pt x="16039" y="2524"/>
                    </a:lnTo>
                    <a:cubicBezTo>
                      <a:pt x="16030" y="2533"/>
                      <a:pt x="16021" y="2536"/>
                      <a:pt x="16013" y="2536"/>
                    </a:cubicBezTo>
                    <a:cubicBezTo>
                      <a:pt x="15994" y="2536"/>
                      <a:pt x="15978" y="2515"/>
                      <a:pt x="15978" y="2493"/>
                    </a:cubicBezTo>
                    <a:cubicBezTo>
                      <a:pt x="15978" y="2472"/>
                      <a:pt x="15918" y="2450"/>
                      <a:pt x="15850" y="2450"/>
                    </a:cubicBezTo>
                    <a:cubicBezTo>
                      <a:pt x="15822" y="2450"/>
                      <a:pt x="15792" y="2454"/>
                      <a:pt x="15766" y="2463"/>
                    </a:cubicBezTo>
                    <a:lnTo>
                      <a:pt x="15705" y="2433"/>
                    </a:lnTo>
                    <a:cubicBezTo>
                      <a:pt x="15705" y="2395"/>
                      <a:pt x="15670" y="2369"/>
                      <a:pt x="15636" y="2369"/>
                    </a:cubicBezTo>
                    <a:cubicBezTo>
                      <a:pt x="15615" y="2369"/>
                      <a:pt x="15595" y="2379"/>
                      <a:pt x="15583" y="2402"/>
                    </a:cubicBezTo>
                    <a:cubicBezTo>
                      <a:pt x="15583" y="2372"/>
                      <a:pt x="15553" y="2372"/>
                      <a:pt x="15522" y="2372"/>
                    </a:cubicBezTo>
                    <a:cubicBezTo>
                      <a:pt x="15462" y="2372"/>
                      <a:pt x="15340" y="2341"/>
                      <a:pt x="15340" y="2311"/>
                    </a:cubicBezTo>
                    <a:lnTo>
                      <a:pt x="15310" y="2311"/>
                    </a:lnTo>
                    <a:cubicBezTo>
                      <a:pt x="15294" y="2326"/>
                      <a:pt x="15279" y="2334"/>
                      <a:pt x="15264" y="2334"/>
                    </a:cubicBezTo>
                    <a:cubicBezTo>
                      <a:pt x="15249" y="2334"/>
                      <a:pt x="15234" y="2326"/>
                      <a:pt x="15218" y="2311"/>
                    </a:cubicBezTo>
                    <a:cubicBezTo>
                      <a:pt x="15188" y="2311"/>
                      <a:pt x="15158" y="2311"/>
                      <a:pt x="15097" y="2341"/>
                    </a:cubicBezTo>
                    <a:cubicBezTo>
                      <a:pt x="15087" y="2352"/>
                      <a:pt x="15077" y="2355"/>
                      <a:pt x="15068" y="2355"/>
                    </a:cubicBezTo>
                    <a:cubicBezTo>
                      <a:pt x="15050" y="2355"/>
                      <a:pt x="15036" y="2341"/>
                      <a:pt x="15036" y="2341"/>
                    </a:cubicBezTo>
                    <a:cubicBezTo>
                      <a:pt x="15006" y="2341"/>
                      <a:pt x="15036" y="2311"/>
                      <a:pt x="15097" y="2281"/>
                    </a:cubicBezTo>
                    <a:cubicBezTo>
                      <a:pt x="15127" y="2281"/>
                      <a:pt x="15120" y="2273"/>
                      <a:pt x="15089" y="2273"/>
                    </a:cubicBezTo>
                    <a:cubicBezTo>
                      <a:pt x="15059" y="2273"/>
                      <a:pt x="15006" y="2281"/>
                      <a:pt x="14945" y="2311"/>
                    </a:cubicBezTo>
                    <a:cubicBezTo>
                      <a:pt x="14907" y="2324"/>
                      <a:pt x="14885" y="2331"/>
                      <a:pt x="14876" y="2331"/>
                    </a:cubicBezTo>
                    <a:cubicBezTo>
                      <a:pt x="14864" y="2331"/>
                      <a:pt x="14879" y="2316"/>
                      <a:pt x="14915" y="2281"/>
                    </a:cubicBezTo>
                    <a:cubicBezTo>
                      <a:pt x="14975" y="2281"/>
                      <a:pt x="15006" y="2250"/>
                      <a:pt x="14945" y="2250"/>
                    </a:cubicBezTo>
                    <a:cubicBezTo>
                      <a:pt x="14945" y="2250"/>
                      <a:pt x="14884" y="2250"/>
                      <a:pt x="14854" y="2281"/>
                    </a:cubicBezTo>
                    <a:lnTo>
                      <a:pt x="14763" y="2250"/>
                    </a:lnTo>
                    <a:cubicBezTo>
                      <a:pt x="14732" y="2220"/>
                      <a:pt x="14702" y="2220"/>
                      <a:pt x="14671" y="2189"/>
                    </a:cubicBezTo>
                    <a:cubicBezTo>
                      <a:pt x="14641" y="2205"/>
                      <a:pt x="14626" y="2212"/>
                      <a:pt x="14618" y="2212"/>
                    </a:cubicBezTo>
                    <a:cubicBezTo>
                      <a:pt x="14611" y="2212"/>
                      <a:pt x="14611" y="2205"/>
                      <a:pt x="14611" y="2189"/>
                    </a:cubicBezTo>
                    <a:cubicBezTo>
                      <a:pt x="14611" y="2177"/>
                      <a:pt x="14605" y="2169"/>
                      <a:pt x="14597" y="2169"/>
                    </a:cubicBezTo>
                    <a:cubicBezTo>
                      <a:pt x="14585" y="2169"/>
                      <a:pt x="14568" y="2184"/>
                      <a:pt x="14550" y="2220"/>
                    </a:cubicBezTo>
                    <a:cubicBezTo>
                      <a:pt x="14541" y="2229"/>
                      <a:pt x="14532" y="2232"/>
                      <a:pt x="14523" y="2232"/>
                    </a:cubicBezTo>
                    <a:cubicBezTo>
                      <a:pt x="14502" y="2232"/>
                      <a:pt x="14480" y="2211"/>
                      <a:pt x="14459" y="2189"/>
                    </a:cubicBezTo>
                    <a:cubicBezTo>
                      <a:pt x="14476" y="2154"/>
                      <a:pt x="14473" y="2139"/>
                      <a:pt x="14468" y="2139"/>
                    </a:cubicBezTo>
                    <a:cubicBezTo>
                      <a:pt x="14464" y="2139"/>
                      <a:pt x="14459" y="2146"/>
                      <a:pt x="14459" y="2159"/>
                    </a:cubicBezTo>
                    <a:cubicBezTo>
                      <a:pt x="14438" y="2169"/>
                      <a:pt x="14421" y="2173"/>
                      <a:pt x="14408" y="2173"/>
                    </a:cubicBezTo>
                    <a:cubicBezTo>
                      <a:pt x="14381" y="2173"/>
                      <a:pt x="14367" y="2159"/>
                      <a:pt x="14367" y="2159"/>
                    </a:cubicBezTo>
                    <a:cubicBezTo>
                      <a:pt x="14398" y="2129"/>
                      <a:pt x="14124" y="2068"/>
                      <a:pt x="13851" y="2007"/>
                    </a:cubicBezTo>
                    <a:cubicBezTo>
                      <a:pt x="13820" y="2007"/>
                      <a:pt x="13790" y="2037"/>
                      <a:pt x="13760" y="2068"/>
                    </a:cubicBezTo>
                    <a:cubicBezTo>
                      <a:pt x="13760" y="2094"/>
                      <a:pt x="13760" y="2103"/>
                      <a:pt x="13757" y="2103"/>
                    </a:cubicBezTo>
                    <a:cubicBezTo>
                      <a:pt x="13754" y="2103"/>
                      <a:pt x="13747" y="2085"/>
                      <a:pt x="13729" y="2068"/>
                    </a:cubicBezTo>
                    <a:cubicBezTo>
                      <a:pt x="13729" y="2003"/>
                      <a:pt x="13712" y="1972"/>
                      <a:pt x="13695" y="1972"/>
                    </a:cubicBezTo>
                    <a:cubicBezTo>
                      <a:pt x="13681" y="1972"/>
                      <a:pt x="13668" y="1995"/>
                      <a:pt x="13668" y="2037"/>
                    </a:cubicBezTo>
                    <a:cubicBezTo>
                      <a:pt x="13684" y="2083"/>
                      <a:pt x="13691" y="2106"/>
                      <a:pt x="13687" y="2106"/>
                    </a:cubicBezTo>
                    <a:cubicBezTo>
                      <a:pt x="13684" y="2106"/>
                      <a:pt x="13668" y="2083"/>
                      <a:pt x="13638" y="2037"/>
                    </a:cubicBezTo>
                    <a:cubicBezTo>
                      <a:pt x="13638" y="2022"/>
                      <a:pt x="13638" y="2015"/>
                      <a:pt x="13630" y="2015"/>
                    </a:cubicBezTo>
                    <a:cubicBezTo>
                      <a:pt x="13623" y="2015"/>
                      <a:pt x="13608" y="2022"/>
                      <a:pt x="13577" y="2037"/>
                    </a:cubicBezTo>
                    <a:cubicBezTo>
                      <a:pt x="13577" y="2050"/>
                      <a:pt x="13572" y="2057"/>
                      <a:pt x="13566" y="2057"/>
                    </a:cubicBezTo>
                    <a:cubicBezTo>
                      <a:pt x="13557" y="2057"/>
                      <a:pt x="13547" y="2043"/>
                      <a:pt x="13547" y="2007"/>
                    </a:cubicBezTo>
                    <a:cubicBezTo>
                      <a:pt x="13547" y="1986"/>
                      <a:pt x="13532" y="1964"/>
                      <a:pt x="13523" y="1964"/>
                    </a:cubicBezTo>
                    <a:cubicBezTo>
                      <a:pt x="13519" y="1964"/>
                      <a:pt x="13516" y="1968"/>
                      <a:pt x="13516" y="1977"/>
                    </a:cubicBezTo>
                    <a:cubicBezTo>
                      <a:pt x="13516" y="1977"/>
                      <a:pt x="13486" y="1977"/>
                      <a:pt x="13456" y="1916"/>
                    </a:cubicBezTo>
                    <a:cubicBezTo>
                      <a:pt x="13447" y="1907"/>
                      <a:pt x="13438" y="1903"/>
                      <a:pt x="13429" y="1903"/>
                    </a:cubicBezTo>
                    <a:cubicBezTo>
                      <a:pt x="13407" y="1903"/>
                      <a:pt x="13386" y="1925"/>
                      <a:pt x="13364" y="1946"/>
                    </a:cubicBezTo>
                    <a:cubicBezTo>
                      <a:pt x="13314" y="1959"/>
                      <a:pt x="13279" y="1966"/>
                      <a:pt x="13260" y="1966"/>
                    </a:cubicBezTo>
                    <a:cubicBezTo>
                      <a:pt x="13233" y="1966"/>
                      <a:pt x="13238" y="1951"/>
                      <a:pt x="13273" y="1916"/>
                    </a:cubicBezTo>
                    <a:cubicBezTo>
                      <a:pt x="13288" y="1885"/>
                      <a:pt x="13258" y="1870"/>
                      <a:pt x="13220" y="1870"/>
                    </a:cubicBezTo>
                    <a:cubicBezTo>
                      <a:pt x="13182" y="1870"/>
                      <a:pt x="13136" y="1885"/>
                      <a:pt x="13121" y="1916"/>
                    </a:cubicBezTo>
                    <a:cubicBezTo>
                      <a:pt x="13086" y="1951"/>
                      <a:pt x="13071" y="1966"/>
                      <a:pt x="13065" y="1966"/>
                    </a:cubicBezTo>
                    <a:cubicBezTo>
                      <a:pt x="13060" y="1966"/>
                      <a:pt x="13060" y="1959"/>
                      <a:pt x="13060" y="1946"/>
                    </a:cubicBezTo>
                    <a:cubicBezTo>
                      <a:pt x="13091" y="1916"/>
                      <a:pt x="13060" y="1916"/>
                      <a:pt x="13060" y="1916"/>
                    </a:cubicBezTo>
                    <a:cubicBezTo>
                      <a:pt x="13030" y="1885"/>
                      <a:pt x="13000" y="1885"/>
                      <a:pt x="13000" y="1855"/>
                    </a:cubicBezTo>
                    <a:cubicBezTo>
                      <a:pt x="13000" y="1855"/>
                      <a:pt x="12969" y="1855"/>
                      <a:pt x="12908" y="1885"/>
                    </a:cubicBezTo>
                    <a:cubicBezTo>
                      <a:pt x="12886" y="1893"/>
                      <a:pt x="12863" y="1897"/>
                      <a:pt x="12841" y="1897"/>
                    </a:cubicBezTo>
                    <a:cubicBezTo>
                      <a:pt x="12777" y="1897"/>
                      <a:pt x="12726" y="1863"/>
                      <a:pt x="12726" y="1794"/>
                    </a:cubicBezTo>
                    <a:lnTo>
                      <a:pt x="12665" y="1825"/>
                    </a:lnTo>
                    <a:cubicBezTo>
                      <a:pt x="12632" y="1858"/>
                      <a:pt x="12608" y="1882"/>
                      <a:pt x="12593" y="1882"/>
                    </a:cubicBezTo>
                    <a:cubicBezTo>
                      <a:pt x="12580" y="1882"/>
                      <a:pt x="12574" y="1866"/>
                      <a:pt x="12574" y="1825"/>
                    </a:cubicBezTo>
                    <a:cubicBezTo>
                      <a:pt x="12580" y="1819"/>
                      <a:pt x="12585" y="1812"/>
                      <a:pt x="12589" y="1807"/>
                    </a:cubicBezTo>
                    <a:lnTo>
                      <a:pt x="12589" y="1807"/>
                    </a:lnTo>
                    <a:cubicBezTo>
                      <a:pt x="12575" y="1816"/>
                      <a:pt x="12561" y="1819"/>
                      <a:pt x="12546" y="1819"/>
                    </a:cubicBezTo>
                    <a:cubicBezTo>
                      <a:pt x="12498" y="1819"/>
                      <a:pt x="12452" y="1776"/>
                      <a:pt x="12452" y="1733"/>
                    </a:cubicBezTo>
                    <a:cubicBezTo>
                      <a:pt x="12452" y="1703"/>
                      <a:pt x="12452" y="1703"/>
                      <a:pt x="12422" y="1703"/>
                    </a:cubicBezTo>
                    <a:lnTo>
                      <a:pt x="12422" y="1733"/>
                    </a:lnTo>
                    <a:cubicBezTo>
                      <a:pt x="12422" y="1764"/>
                      <a:pt x="12392" y="1794"/>
                      <a:pt x="12361" y="1794"/>
                    </a:cubicBezTo>
                    <a:cubicBezTo>
                      <a:pt x="12331" y="1794"/>
                      <a:pt x="12301" y="1794"/>
                      <a:pt x="12331" y="1764"/>
                    </a:cubicBezTo>
                    <a:cubicBezTo>
                      <a:pt x="12309" y="1719"/>
                      <a:pt x="12286" y="1691"/>
                      <a:pt x="12276" y="1691"/>
                    </a:cubicBezTo>
                    <a:cubicBezTo>
                      <a:pt x="12272" y="1691"/>
                      <a:pt x="12270" y="1695"/>
                      <a:pt x="12270" y="1703"/>
                    </a:cubicBezTo>
                    <a:cubicBezTo>
                      <a:pt x="12270" y="1703"/>
                      <a:pt x="12240" y="1703"/>
                      <a:pt x="12209" y="1673"/>
                    </a:cubicBezTo>
                    <a:cubicBezTo>
                      <a:pt x="12179" y="1642"/>
                      <a:pt x="12149" y="1642"/>
                      <a:pt x="12088" y="1642"/>
                    </a:cubicBezTo>
                    <a:cubicBezTo>
                      <a:pt x="12079" y="1651"/>
                      <a:pt x="12067" y="1655"/>
                      <a:pt x="12055" y="1655"/>
                    </a:cubicBezTo>
                    <a:cubicBezTo>
                      <a:pt x="12027" y="1655"/>
                      <a:pt x="11997" y="1633"/>
                      <a:pt x="11997" y="1612"/>
                    </a:cubicBezTo>
                    <a:lnTo>
                      <a:pt x="11905" y="1612"/>
                    </a:lnTo>
                    <a:cubicBezTo>
                      <a:pt x="11845" y="1612"/>
                      <a:pt x="11814" y="1612"/>
                      <a:pt x="11814" y="1582"/>
                    </a:cubicBezTo>
                    <a:cubicBezTo>
                      <a:pt x="11814" y="1551"/>
                      <a:pt x="11814" y="1551"/>
                      <a:pt x="11784" y="1551"/>
                    </a:cubicBezTo>
                    <a:cubicBezTo>
                      <a:pt x="11784" y="1582"/>
                      <a:pt x="11776" y="1589"/>
                      <a:pt x="11765" y="1589"/>
                    </a:cubicBezTo>
                    <a:cubicBezTo>
                      <a:pt x="11753" y="1589"/>
                      <a:pt x="11738" y="1582"/>
                      <a:pt x="11723" y="1582"/>
                    </a:cubicBezTo>
                    <a:lnTo>
                      <a:pt x="11662" y="1582"/>
                    </a:lnTo>
                    <a:cubicBezTo>
                      <a:pt x="11662" y="1597"/>
                      <a:pt x="11662" y="1604"/>
                      <a:pt x="11658" y="1604"/>
                    </a:cubicBezTo>
                    <a:cubicBezTo>
                      <a:pt x="11655" y="1604"/>
                      <a:pt x="11647" y="1597"/>
                      <a:pt x="11632" y="1582"/>
                    </a:cubicBezTo>
                    <a:cubicBezTo>
                      <a:pt x="11601" y="1582"/>
                      <a:pt x="11510" y="1521"/>
                      <a:pt x="11480" y="1521"/>
                    </a:cubicBezTo>
                    <a:cubicBezTo>
                      <a:pt x="11389" y="1521"/>
                      <a:pt x="11389" y="1521"/>
                      <a:pt x="11419" y="1551"/>
                    </a:cubicBezTo>
                    <a:cubicBezTo>
                      <a:pt x="11439" y="1551"/>
                      <a:pt x="11433" y="1565"/>
                      <a:pt x="11417" y="1565"/>
                    </a:cubicBezTo>
                    <a:cubicBezTo>
                      <a:pt x="11409" y="1565"/>
                      <a:pt x="11399" y="1561"/>
                      <a:pt x="11389" y="1551"/>
                    </a:cubicBezTo>
                    <a:cubicBezTo>
                      <a:pt x="11358" y="1521"/>
                      <a:pt x="11267" y="1490"/>
                      <a:pt x="11176" y="1460"/>
                    </a:cubicBezTo>
                    <a:cubicBezTo>
                      <a:pt x="11115" y="1445"/>
                      <a:pt x="11085" y="1437"/>
                      <a:pt x="11069" y="1437"/>
                    </a:cubicBezTo>
                    <a:cubicBezTo>
                      <a:pt x="11054" y="1437"/>
                      <a:pt x="11054" y="1445"/>
                      <a:pt x="11054" y="1460"/>
                    </a:cubicBezTo>
                    <a:cubicBezTo>
                      <a:pt x="11054" y="1501"/>
                      <a:pt x="11048" y="1517"/>
                      <a:pt x="11041" y="1517"/>
                    </a:cubicBezTo>
                    <a:cubicBezTo>
                      <a:pt x="11033" y="1517"/>
                      <a:pt x="11024" y="1493"/>
                      <a:pt x="11024" y="1460"/>
                    </a:cubicBezTo>
                    <a:cubicBezTo>
                      <a:pt x="10985" y="1402"/>
                      <a:pt x="10959" y="1381"/>
                      <a:pt x="10945" y="1381"/>
                    </a:cubicBezTo>
                    <a:cubicBezTo>
                      <a:pt x="10937" y="1381"/>
                      <a:pt x="10933" y="1388"/>
                      <a:pt x="10933" y="1399"/>
                    </a:cubicBezTo>
                    <a:cubicBezTo>
                      <a:pt x="10902" y="1430"/>
                      <a:pt x="10902" y="1430"/>
                      <a:pt x="10872" y="1430"/>
                    </a:cubicBezTo>
                    <a:cubicBezTo>
                      <a:pt x="10872" y="1399"/>
                      <a:pt x="10842" y="1399"/>
                      <a:pt x="10781" y="1399"/>
                    </a:cubicBezTo>
                    <a:cubicBezTo>
                      <a:pt x="10750" y="1399"/>
                      <a:pt x="10750" y="1399"/>
                      <a:pt x="10750" y="1369"/>
                    </a:cubicBezTo>
                    <a:lnTo>
                      <a:pt x="10690" y="1369"/>
                    </a:lnTo>
                    <a:cubicBezTo>
                      <a:pt x="10678" y="1375"/>
                      <a:pt x="10662" y="1377"/>
                      <a:pt x="10643" y="1377"/>
                    </a:cubicBezTo>
                    <a:cubicBezTo>
                      <a:pt x="10565" y="1377"/>
                      <a:pt x="10441" y="1333"/>
                      <a:pt x="10416" y="1308"/>
                    </a:cubicBezTo>
                    <a:cubicBezTo>
                      <a:pt x="10416" y="1308"/>
                      <a:pt x="10402" y="1294"/>
                      <a:pt x="10384" y="1294"/>
                    </a:cubicBezTo>
                    <a:cubicBezTo>
                      <a:pt x="10375" y="1294"/>
                      <a:pt x="10365" y="1298"/>
                      <a:pt x="10355" y="1308"/>
                    </a:cubicBezTo>
                    <a:cubicBezTo>
                      <a:pt x="10325" y="1338"/>
                      <a:pt x="10302" y="1354"/>
                      <a:pt x="10291" y="1354"/>
                    </a:cubicBezTo>
                    <a:cubicBezTo>
                      <a:pt x="10279" y="1354"/>
                      <a:pt x="10279" y="1338"/>
                      <a:pt x="10294" y="1308"/>
                    </a:cubicBezTo>
                    <a:cubicBezTo>
                      <a:pt x="10294" y="1272"/>
                      <a:pt x="10294" y="1258"/>
                      <a:pt x="10288" y="1258"/>
                    </a:cubicBezTo>
                    <a:cubicBezTo>
                      <a:pt x="10284" y="1258"/>
                      <a:pt x="10277" y="1265"/>
                      <a:pt x="10264" y="1278"/>
                    </a:cubicBezTo>
                    <a:cubicBezTo>
                      <a:pt x="10256" y="1286"/>
                      <a:pt x="10239" y="1289"/>
                      <a:pt x="10219" y="1289"/>
                    </a:cubicBezTo>
                    <a:cubicBezTo>
                      <a:pt x="10165" y="1289"/>
                      <a:pt x="10090" y="1261"/>
                      <a:pt x="10112" y="1217"/>
                    </a:cubicBezTo>
                    <a:cubicBezTo>
                      <a:pt x="10112" y="1186"/>
                      <a:pt x="10142" y="1156"/>
                      <a:pt x="10142" y="1156"/>
                    </a:cubicBezTo>
                    <a:lnTo>
                      <a:pt x="10142" y="1156"/>
                    </a:lnTo>
                    <a:cubicBezTo>
                      <a:pt x="10082" y="1186"/>
                      <a:pt x="10051" y="1186"/>
                      <a:pt x="10051" y="1186"/>
                    </a:cubicBezTo>
                    <a:cubicBezTo>
                      <a:pt x="10051" y="1202"/>
                      <a:pt x="10044" y="1209"/>
                      <a:pt x="10025" y="1209"/>
                    </a:cubicBezTo>
                    <a:cubicBezTo>
                      <a:pt x="10006" y="1209"/>
                      <a:pt x="9975" y="1202"/>
                      <a:pt x="9930" y="1186"/>
                    </a:cubicBezTo>
                    <a:cubicBezTo>
                      <a:pt x="9869" y="1186"/>
                      <a:pt x="9747" y="1186"/>
                      <a:pt x="9686" y="1156"/>
                    </a:cubicBezTo>
                    <a:cubicBezTo>
                      <a:pt x="9626" y="1156"/>
                      <a:pt x="9534" y="1126"/>
                      <a:pt x="9504" y="1095"/>
                    </a:cubicBezTo>
                    <a:lnTo>
                      <a:pt x="9383" y="1095"/>
                    </a:lnTo>
                    <a:cubicBezTo>
                      <a:pt x="9367" y="1110"/>
                      <a:pt x="9345" y="1118"/>
                      <a:pt x="9326" y="1118"/>
                    </a:cubicBezTo>
                    <a:cubicBezTo>
                      <a:pt x="9307" y="1118"/>
                      <a:pt x="9291" y="1110"/>
                      <a:pt x="9291" y="1095"/>
                    </a:cubicBezTo>
                    <a:lnTo>
                      <a:pt x="9261" y="1065"/>
                    </a:lnTo>
                    <a:cubicBezTo>
                      <a:pt x="9200" y="1095"/>
                      <a:pt x="9170" y="1095"/>
                      <a:pt x="9170" y="1095"/>
                    </a:cubicBezTo>
                    <a:cubicBezTo>
                      <a:pt x="9170" y="1071"/>
                      <a:pt x="9150" y="1026"/>
                      <a:pt x="9126" y="1026"/>
                    </a:cubicBezTo>
                    <a:cubicBezTo>
                      <a:pt x="9121" y="1026"/>
                      <a:pt x="9115" y="1029"/>
                      <a:pt x="9109" y="1034"/>
                    </a:cubicBezTo>
                    <a:cubicBezTo>
                      <a:pt x="9109" y="1065"/>
                      <a:pt x="9079" y="1065"/>
                      <a:pt x="9018" y="1065"/>
                    </a:cubicBezTo>
                    <a:cubicBezTo>
                      <a:pt x="8961" y="1008"/>
                      <a:pt x="8109" y="819"/>
                      <a:pt x="7972" y="819"/>
                    </a:cubicBezTo>
                    <a:cubicBezTo>
                      <a:pt x="7962" y="819"/>
                      <a:pt x="7956" y="820"/>
                      <a:pt x="7954" y="822"/>
                    </a:cubicBezTo>
                    <a:cubicBezTo>
                      <a:pt x="7954" y="822"/>
                      <a:pt x="7924" y="822"/>
                      <a:pt x="7863" y="791"/>
                    </a:cubicBezTo>
                    <a:lnTo>
                      <a:pt x="7772" y="791"/>
                    </a:lnTo>
                    <a:cubicBezTo>
                      <a:pt x="7802" y="730"/>
                      <a:pt x="7650" y="730"/>
                      <a:pt x="7559" y="730"/>
                    </a:cubicBezTo>
                    <a:cubicBezTo>
                      <a:pt x="7528" y="746"/>
                      <a:pt x="7506" y="753"/>
                      <a:pt x="7487" y="753"/>
                    </a:cubicBezTo>
                    <a:cubicBezTo>
                      <a:pt x="7468" y="753"/>
                      <a:pt x="7452" y="746"/>
                      <a:pt x="7437" y="730"/>
                    </a:cubicBezTo>
                    <a:cubicBezTo>
                      <a:pt x="7468" y="670"/>
                      <a:pt x="7376" y="670"/>
                      <a:pt x="7316" y="670"/>
                    </a:cubicBezTo>
                    <a:cubicBezTo>
                      <a:pt x="7285" y="700"/>
                      <a:pt x="7262" y="715"/>
                      <a:pt x="7251" y="715"/>
                    </a:cubicBezTo>
                    <a:cubicBezTo>
                      <a:pt x="7240" y="715"/>
                      <a:pt x="7240" y="700"/>
                      <a:pt x="7255" y="670"/>
                    </a:cubicBezTo>
                    <a:cubicBezTo>
                      <a:pt x="7255" y="636"/>
                      <a:pt x="7237" y="612"/>
                      <a:pt x="7205" y="612"/>
                    </a:cubicBezTo>
                    <a:cubicBezTo>
                      <a:pt x="7179" y="612"/>
                      <a:pt x="7144" y="628"/>
                      <a:pt x="7103" y="670"/>
                    </a:cubicBezTo>
                    <a:cubicBezTo>
                      <a:pt x="7088" y="685"/>
                      <a:pt x="7080" y="692"/>
                      <a:pt x="7072" y="692"/>
                    </a:cubicBezTo>
                    <a:cubicBezTo>
                      <a:pt x="7065" y="692"/>
                      <a:pt x="7057" y="685"/>
                      <a:pt x="7042" y="670"/>
                    </a:cubicBezTo>
                    <a:cubicBezTo>
                      <a:pt x="7042" y="612"/>
                      <a:pt x="7030" y="591"/>
                      <a:pt x="7021" y="591"/>
                    </a:cubicBezTo>
                    <a:cubicBezTo>
                      <a:pt x="7016" y="591"/>
                      <a:pt x="7012" y="598"/>
                      <a:pt x="7012" y="609"/>
                    </a:cubicBezTo>
                    <a:cubicBezTo>
                      <a:pt x="6984" y="636"/>
                      <a:pt x="6963" y="651"/>
                      <a:pt x="6948" y="651"/>
                    </a:cubicBezTo>
                    <a:cubicBezTo>
                      <a:pt x="6930" y="651"/>
                      <a:pt x="6920" y="629"/>
                      <a:pt x="6920" y="578"/>
                    </a:cubicBezTo>
                    <a:cubicBezTo>
                      <a:pt x="6890" y="548"/>
                      <a:pt x="6875" y="533"/>
                      <a:pt x="6863" y="533"/>
                    </a:cubicBezTo>
                    <a:cubicBezTo>
                      <a:pt x="6852" y="533"/>
                      <a:pt x="6844" y="548"/>
                      <a:pt x="6829" y="578"/>
                    </a:cubicBezTo>
                    <a:cubicBezTo>
                      <a:pt x="6808" y="600"/>
                      <a:pt x="6779" y="610"/>
                      <a:pt x="6750" y="610"/>
                    </a:cubicBezTo>
                    <a:cubicBezTo>
                      <a:pt x="6698" y="610"/>
                      <a:pt x="6647" y="577"/>
                      <a:pt x="6647" y="518"/>
                    </a:cubicBezTo>
                    <a:cubicBezTo>
                      <a:pt x="6627" y="518"/>
                      <a:pt x="6606" y="504"/>
                      <a:pt x="6595" y="504"/>
                    </a:cubicBezTo>
                    <a:cubicBezTo>
                      <a:pt x="6589" y="504"/>
                      <a:pt x="6586" y="508"/>
                      <a:pt x="6586" y="518"/>
                    </a:cubicBezTo>
                    <a:lnTo>
                      <a:pt x="6556" y="487"/>
                    </a:lnTo>
                    <a:lnTo>
                      <a:pt x="6495" y="457"/>
                    </a:lnTo>
                    <a:lnTo>
                      <a:pt x="6495" y="487"/>
                    </a:lnTo>
                    <a:cubicBezTo>
                      <a:pt x="6465" y="487"/>
                      <a:pt x="6282" y="426"/>
                      <a:pt x="6069" y="366"/>
                    </a:cubicBezTo>
                    <a:cubicBezTo>
                      <a:pt x="5863" y="328"/>
                      <a:pt x="5761" y="302"/>
                      <a:pt x="5720" y="302"/>
                    </a:cubicBezTo>
                    <a:cubicBezTo>
                      <a:pt x="5695" y="302"/>
                      <a:pt x="5693" y="312"/>
                      <a:pt x="5705" y="335"/>
                    </a:cubicBezTo>
                    <a:cubicBezTo>
                      <a:pt x="5705" y="363"/>
                      <a:pt x="5692" y="378"/>
                      <a:pt x="5679" y="378"/>
                    </a:cubicBezTo>
                    <a:cubicBezTo>
                      <a:pt x="5662" y="378"/>
                      <a:pt x="5644" y="355"/>
                      <a:pt x="5644" y="305"/>
                    </a:cubicBezTo>
                    <a:cubicBezTo>
                      <a:pt x="5613" y="305"/>
                      <a:pt x="5553" y="244"/>
                      <a:pt x="5492" y="244"/>
                    </a:cubicBezTo>
                    <a:cubicBezTo>
                      <a:pt x="5431" y="244"/>
                      <a:pt x="5370" y="214"/>
                      <a:pt x="5370" y="183"/>
                    </a:cubicBezTo>
                    <a:lnTo>
                      <a:pt x="5340" y="183"/>
                    </a:lnTo>
                    <a:cubicBezTo>
                      <a:pt x="5321" y="202"/>
                      <a:pt x="5290" y="209"/>
                      <a:pt x="5255" y="209"/>
                    </a:cubicBezTo>
                    <a:cubicBezTo>
                      <a:pt x="5175" y="209"/>
                      <a:pt x="5068" y="174"/>
                      <a:pt x="5006" y="153"/>
                    </a:cubicBezTo>
                    <a:cubicBezTo>
                      <a:pt x="4975" y="138"/>
                      <a:pt x="4952" y="130"/>
                      <a:pt x="4926" y="130"/>
                    </a:cubicBezTo>
                    <a:cubicBezTo>
                      <a:pt x="4899" y="130"/>
                      <a:pt x="4869" y="138"/>
                      <a:pt x="4823" y="153"/>
                    </a:cubicBezTo>
                    <a:cubicBezTo>
                      <a:pt x="4762" y="153"/>
                      <a:pt x="4762" y="153"/>
                      <a:pt x="4732" y="123"/>
                    </a:cubicBezTo>
                    <a:cubicBezTo>
                      <a:pt x="4732" y="104"/>
                      <a:pt x="4653" y="74"/>
                      <a:pt x="4592" y="74"/>
                    </a:cubicBezTo>
                    <a:cubicBezTo>
                      <a:pt x="4552" y="74"/>
                      <a:pt x="4519" y="87"/>
                      <a:pt x="4519" y="123"/>
                    </a:cubicBezTo>
                    <a:lnTo>
                      <a:pt x="4489" y="62"/>
                    </a:lnTo>
                    <a:cubicBezTo>
                      <a:pt x="4480" y="53"/>
                      <a:pt x="4471" y="49"/>
                      <a:pt x="4463" y="49"/>
                    </a:cubicBezTo>
                    <a:cubicBezTo>
                      <a:pt x="4443" y="49"/>
                      <a:pt x="4428" y="71"/>
                      <a:pt x="4428" y="92"/>
                    </a:cubicBezTo>
                    <a:cubicBezTo>
                      <a:pt x="4428" y="130"/>
                      <a:pt x="4417" y="147"/>
                      <a:pt x="4403" y="147"/>
                    </a:cubicBezTo>
                    <a:cubicBezTo>
                      <a:pt x="4382" y="147"/>
                      <a:pt x="4354" y="115"/>
                      <a:pt x="4337" y="62"/>
                    </a:cubicBezTo>
                    <a:cubicBezTo>
                      <a:pt x="4355" y="26"/>
                      <a:pt x="4341" y="11"/>
                      <a:pt x="4327" y="11"/>
                    </a:cubicBezTo>
                    <a:cubicBezTo>
                      <a:pt x="4317" y="11"/>
                      <a:pt x="4306" y="19"/>
                      <a:pt x="4306" y="31"/>
                    </a:cubicBezTo>
                    <a:cubicBezTo>
                      <a:pt x="4285" y="53"/>
                      <a:pt x="4263" y="74"/>
                      <a:pt x="4242" y="74"/>
                    </a:cubicBezTo>
                    <a:cubicBezTo>
                      <a:pt x="4233" y="74"/>
                      <a:pt x="4224" y="71"/>
                      <a:pt x="4215" y="62"/>
                    </a:cubicBezTo>
                    <a:cubicBezTo>
                      <a:pt x="4185" y="62"/>
                      <a:pt x="4154" y="62"/>
                      <a:pt x="4154" y="123"/>
                    </a:cubicBezTo>
                    <a:cubicBezTo>
                      <a:pt x="4154" y="153"/>
                      <a:pt x="4094" y="153"/>
                      <a:pt x="4063" y="153"/>
                    </a:cubicBezTo>
                    <a:cubicBezTo>
                      <a:pt x="4063" y="123"/>
                      <a:pt x="4063" y="123"/>
                      <a:pt x="4094" y="92"/>
                    </a:cubicBezTo>
                    <a:lnTo>
                      <a:pt x="4033" y="92"/>
                    </a:lnTo>
                    <a:cubicBezTo>
                      <a:pt x="4002" y="92"/>
                      <a:pt x="3942" y="62"/>
                      <a:pt x="3942" y="31"/>
                    </a:cubicBezTo>
                    <a:cubicBezTo>
                      <a:pt x="3917" y="19"/>
                      <a:pt x="3897" y="11"/>
                      <a:pt x="3886" y="1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1"/>
              <p:cNvSpPr/>
              <p:nvPr/>
            </p:nvSpPr>
            <p:spPr>
              <a:xfrm>
                <a:off x="6315225" y="4047900"/>
                <a:ext cx="128450" cy="128875"/>
              </a:xfrm>
              <a:custGeom>
                <a:rect b="b" l="l" r="r" t="t"/>
                <a:pathLst>
                  <a:path extrusionOk="0" h="5155" w="5138">
                    <a:moveTo>
                      <a:pt x="2858" y="317"/>
                    </a:moveTo>
                    <a:lnTo>
                      <a:pt x="2858" y="347"/>
                    </a:lnTo>
                    <a:lnTo>
                      <a:pt x="2797" y="378"/>
                    </a:lnTo>
                    <a:lnTo>
                      <a:pt x="2797" y="347"/>
                    </a:lnTo>
                    <a:cubicBezTo>
                      <a:pt x="2827" y="317"/>
                      <a:pt x="2858" y="317"/>
                      <a:pt x="2858" y="317"/>
                    </a:cubicBezTo>
                    <a:close/>
                    <a:moveTo>
                      <a:pt x="2903" y="423"/>
                    </a:moveTo>
                    <a:cubicBezTo>
                      <a:pt x="2911" y="423"/>
                      <a:pt x="2903" y="438"/>
                      <a:pt x="2888" y="469"/>
                    </a:cubicBezTo>
                    <a:cubicBezTo>
                      <a:pt x="2858" y="499"/>
                      <a:pt x="2827" y="530"/>
                      <a:pt x="2797" y="530"/>
                    </a:cubicBezTo>
                    <a:cubicBezTo>
                      <a:pt x="2797" y="530"/>
                      <a:pt x="2766" y="499"/>
                      <a:pt x="2766" y="499"/>
                    </a:cubicBezTo>
                    <a:cubicBezTo>
                      <a:pt x="2766" y="499"/>
                      <a:pt x="2797" y="499"/>
                      <a:pt x="2827" y="469"/>
                    </a:cubicBezTo>
                    <a:cubicBezTo>
                      <a:pt x="2873" y="438"/>
                      <a:pt x="2896" y="423"/>
                      <a:pt x="2903" y="423"/>
                    </a:cubicBezTo>
                    <a:close/>
                    <a:moveTo>
                      <a:pt x="2098" y="469"/>
                    </a:moveTo>
                    <a:cubicBezTo>
                      <a:pt x="2037" y="469"/>
                      <a:pt x="2037" y="499"/>
                      <a:pt x="2067" y="530"/>
                    </a:cubicBezTo>
                    <a:cubicBezTo>
                      <a:pt x="2082" y="545"/>
                      <a:pt x="2090" y="552"/>
                      <a:pt x="2098" y="552"/>
                    </a:cubicBezTo>
                    <a:cubicBezTo>
                      <a:pt x="2105" y="552"/>
                      <a:pt x="2113" y="545"/>
                      <a:pt x="2128" y="530"/>
                    </a:cubicBezTo>
                    <a:cubicBezTo>
                      <a:pt x="2128" y="530"/>
                      <a:pt x="2128" y="499"/>
                      <a:pt x="2128" y="499"/>
                    </a:cubicBezTo>
                    <a:cubicBezTo>
                      <a:pt x="2128" y="469"/>
                      <a:pt x="2098" y="469"/>
                      <a:pt x="2098" y="469"/>
                    </a:cubicBezTo>
                    <a:close/>
                    <a:moveTo>
                      <a:pt x="1976" y="469"/>
                    </a:moveTo>
                    <a:cubicBezTo>
                      <a:pt x="1976" y="469"/>
                      <a:pt x="2006" y="499"/>
                      <a:pt x="2006" y="530"/>
                    </a:cubicBezTo>
                    <a:cubicBezTo>
                      <a:pt x="1976" y="560"/>
                      <a:pt x="1976" y="560"/>
                      <a:pt x="1976" y="560"/>
                    </a:cubicBezTo>
                    <a:cubicBezTo>
                      <a:pt x="1946" y="530"/>
                      <a:pt x="1946" y="499"/>
                      <a:pt x="1976" y="469"/>
                    </a:cubicBezTo>
                    <a:close/>
                    <a:moveTo>
                      <a:pt x="3309" y="621"/>
                    </a:moveTo>
                    <a:lnTo>
                      <a:pt x="3309" y="621"/>
                    </a:lnTo>
                    <a:cubicBezTo>
                      <a:pt x="3301" y="627"/>
                      <a:pt x="3296" y="628"/>
                      <a:pt x="3294" y="628"/>
                    </a:cubicBezTo>
                    <a:cubicBezTo>
                      <a:pt x="3291" y="628"/>
                      <a:pt x="3297" y="622"/>
                      <a:pt x="3309" y="621"/>
                    </a:cubicBezTo>
                    <a:close/>
                    <a:moveTo>
                      <a:pt x="3222" y="651"/>
                    </a:moveTo>
                    <a:cubicBezTo>
                      <a:pt x="3253" y="651"/>
                      <a:pt x="3253" y="651"/>
                      <a:pt x="3192" y="682"/>
                    </a:cubicBezTo>
                    <a:lnTo>
                      <a:pt x="3131" y="712"/>
                    </a:lnTo>
                    <a:cubicBezTo>
                      <a:pt x="3131" y="682"/>
                      <a:pt x="3162" y="682"/>
                      <a:pt x="3222" y="651"/>
                    </a:cubicBezTo>
                    <a:close/>
                    <a:moveTo>
                      <a:pt x="1155" y="803"/>
                    </a:moveTo>
                    <a:lnTo>
                      <a:pt x="1155" y="834"/>
                    </a:lnTo>
                    <a:lnTo>
                      <a:pt x="1186" y="834"/>
                    </a:lnTo>
                    <a:cubicBezTo>
                      <a:pt x="1155" y="803"/>
                      <a:pt x="1155" y="803"/>
                      <a:pt x="1155" y="803"/>
                    </a:cubicBezTo>
                    <a:close/>
                    <a:moveTo>
                      <a:pt x="3192" y="834"/>
                    </a:moveTo>
                    <a:lnTo>
                      <a:pt x="3192" y="834"/>
                    </a:lnTo>
                    <a:cubicBezTo>
                      <a:pt x="3162" y="864"/>
                      <a:pt x="3162" y="864"/>
                      <a:pt x="3131" y="864"/>
                    </a:cubicBezTo>
                    <a:cubicBezTo>
                      <a:pt x="3162" y="834"/>
                      <a:pt x="3192" y="834"/>
                      <a:pt x="3192" y="834"/>
                    </a:cubicBezTo>
                    <a:close/>
                    <a:moveTo>
                      <a:pt x="1125" y="864"/>
                    </a:moveTo>
                    <a:cubicBezTo>
                      <a:pt x="1125" y="864"/>
                      <a:pt x="1125" y="894"/>
                      <a:pt x="1155" y="894"/>
                    </a:cubicBezTo>
                    <a:cubicBezTo>
                      <a:pt x="1155" y="864"/>
                      <a:pt x="1155" y="864"/>
                      <a:pt x="1125" y="864"/>
                    </a:cubicBezTo>
                    <a:close/>
                    <a:moveTo>
                      <a:pt x="1247" y="955"/>
                    </a:moveTo>
                    <a:cubicBezTo>
                      <a:pt x="1247" y="955"/>
                      <a:pt x="1247" y="955"/>
                      <a:pt x="1277" y="986"/>
                    </a:cubicBezTo>
                    <a:cubicBezTo>
                      <a:pt x="1268" y="977"/>
                      <a:pt x="1262" y="973"/>
                      <a:pt x="1259" y="973"/>
                    </a:cubicBezTo>
                    <a:cubicBezTo>
                      <a:pt x="1252" y="973"/>
                      <a:pt x="1264" y="994"/>
                      <a:pt x="1307" y="1016"/>
                    </a:cubicBezTo>
                    <a:cubicBezTo>
                      <a:pt x="1307" y="1046"/>
                      <a:pt x="1338" y="1046"/>
                      <a:pt x="1338" y="1046"/>
                    </a:cubicBezTo>
                    <a:cubicBezTo>
                      <a:pt x="1338" y="1055"/>
                      <a:pt x="1335" y="1059"/>
                      <a:pt x="1331" y="1059"/>
                    </a:cubicBezTo>
                    <a:cubicBezTo>
                      <a:pt x="1320" y="1059"/>
                      <a:pt x="1298" y="1037"/>
                      <a:pt x="1277" y="1016"/>
                    </a:cubicBezTo>
                    <a:cubicBezTo>
                      <a:pt x="1216" y="986"/>
                      <a:pt x="1216" y="986"/>
                      <a:pt x="1247" y="955"/>
                    </a:cubicBezTo>
                    <a:close/>
                    <a:moveTo>
                      <a:pt x="1126" y="1063"/>
                    </a:moveTo>
                    <a:cubicBezTo>
                      <a:pt x="1128" y="1063"/>
                      <a:pt x="1135" y="1077"/>
                      <a:pt x="1155" y="1077"/>
                    </a:cubicBezTo>
                    <a:cubicBezTo>
                      <a:pt x="1155" y="1077"/>
                      <a:pt x="1155" y="1137"/>
                      <a:pt x="1155" y="1137"/>
                    </a:cubicBezTo>
                    <a:lnTo>
                      <a:pt x="1125" y="1107"/>
                    </a:lnTo>
                    <a:cubicBezTo>
                      <a:pt x="1095" y="1107"/>
                      <a:pt x="1095" y="1077"/>
                      <a:pt x="1125" y="1077"/>
                    </a:cubicBezTo>
                    <a:cubicBezTo>
                      <a:pt x="1125" y="1067"/>
                      <a:pt x="1125" y="1063"/>
                      <a:pt x="1126" y="1063"/>
                    </a:cubicBezTo>
                    <a:close/>
                    <a:moveTo>
                      <a:pt x="3287" y="1115"/>
                    </a:moveTo>
                    <a:cubicBezTo>
                      <a:pt x="3298" y="1115"/>
                      <a:pt x="3313" y="1122"/>
                      <a:pt x="3313" y="1137"/>
                    </a:cubicBezTo>
                    <a:lnTo>
                      <a:pt x="3283" y="1137"/>
                    </a:lnTo>
                    <a:cubicBezTo>
                      <a:pt x="3268" y="1122"/>
                      <a:pt x="3275" y="1115"/>
                      <a:pt x="3287" y="1115"/>
                    </a:cubicBezTo>
                    <a:close/>
                    <a:moveTo>
                      <a:pt x="3519" y="1064"/>
                    </a:moveTo>
                    <a:cubicBezTo>
                      <a:pt x="3524" y="1064"/>
                      <a:pt x="3526" y="1068"/>
                      <a:pt x="3526" y="1077"/>
                    </a:cubicBezTo>
                    <a:cubicBezTo>
                      <a:pt x="3532" y="1071"/>
                      <a:pt x="3537" y="1068"/>
                      <a:pt x="3540" y="1068"/>
                    </a:cubicBezTo>
                    <a:cubicBezTo>
                      <a:pt x="3554" y="1068"/>
                      <a:pt x="3545" y="1113"/>
                      <a:pt x="3496" y="1137"/>
                    </a:cubicBezTo>
                    <a:cubicBezTo>
                      <a:pt x="3496" y="1107"/>
                      <a:pt x="3496" y="1107"/>
                      <a:pt x="3465" y="1107"/>
                    </a:cubicBezTo>
                    <a:cubicBezTo>
                      <a:pt x="3487" y="1086"/>
                      <a:pt x="3508" y="1064"/>
                      <a:pt x="3519" y="1064"/>
                    </a:cubicBezTo>
                    <a:close/>
                    <a:moveTo>
                      <a:pt x="3617" y="1168"/>
                    </a:moveTo>
                    <a:cubicBezTo>
                      <a:pt x="3617" y="1168"/>
                      <a:pt x="3617" y="1168"/>
                      <a:pt x="3617" y="1198"/>
                    </a:cubicBezTo>
                    <a:lnTo>
                      <a:pt x="3587" y="1198"/>
                    </a:lnTo>
                    <a:lnTo>
                      <a:pt x="3617" y="1168"/>
                    </a:lnTo>
                    <a:close/>
                    <a:moveTo>
                      <a:pt x="3321" y="1283"/>
                    </a:moveTo>
                    <a:cubicBezTo>
                      <a:pt x="3318" y="1285"/>
                      <a:pt x="3316" y="1287"/>
                      <a:pt x="3313" y="1289"/>
                    </a:cubicBezTo>
                    <a:cubicBezTo>
                      <a:pt x="3313" y="1298"/>
                      <a:pt x="3313" y="1301"/>
                      <a:pt x="3314" y="1301"/>
                    </a:cubicBezTo>
                    <a:cubicBezTo>
                      <a:pt x="3315" y="1301"/>
                      <a:pt x="3317" y="1295"/>
                      <a:pt x="3321" y="1283"/>
                    </a:cubicBezTo>
                    <a:close/>
                    <a:moveTo>
                      <a:pt x="4138" y="1267"/>
                    </a:moveTo>
                    <a:cubicBezTo>
                      <a:pt x="4134" y="1267"/>
                      <a:pt x="4134" y="1274"/>
                      <a:pt x="4134" y="1289"/>
                    </a:cubicBezTo>
                    <a:cubicBezTo>
                      <a:pt x="4134" y="1289"/>
                      <a:pt x="4134" y="1320"/>
                      <a:pt x="4134" y="1320"/>
                    </a:cubicBezTo>
                    <a:cubicBezTo>
                      <a:pt x="4165" y="1289"/>
                      <a:pt x="4165" y="1289"/>
                      <a:pt x="4165" y="1289"/>
                    </a:cubicBezTo>
                    <a:cubicBezTo>
                      <a:pt x="4149" y="1274"/>
                      <a:pt x="4142" y="1267"/>
                      <a:pt x="4138" y="1267"/>
                    </a:cubicBezTo>
                    <a:close/>
                    <a:moveTo>
                      <a:pt x="748" y="1243"/>
                    </a:moveTo>
                    <a:cubicBezTo>
                      <a:pt x="752" y="1243"/>
                      <a:pt x="771" y="1281"/>
                      <a:pt x="791" y="1320"/>
                    </a:cubicBezTo>
                    <a:cubicBezTo>
                      <a:pt x="808" y="1355"/>
                      <a:pt x="816" y="1370"/>
                      <a:pt x="813" y="1370"/>
                    </a:cubicBezTo>
                    <a:cubicBezTo>
                      <a:pt x="811" y="1370"/>
                      <a:pt x="803" y="1363"/>
                      <a:pt x="791" y="1350"/>
                    </a:cubicBezTo>
                    <a:cubicBezTo>
                      <a:pt x="760" y="1320"/>
                      <a:pt x="730" y="1289"/>
                      <a:pt x="760" y="1289"/>
                    </a:cubicBezTo>
                    <a:cubicBezTo>
                      <a:pt x="749" y="1256"/>
                      <a:pt x="746" y="1243"/>
                      <a:pt x="748" y="1243"/>
                    </a:cubicBezTo>
                    <a:close/>
                    <a:moveTo>
                      <a:pt x="3700" y="1428"/>
                    </a:moveTo>
                    <a:cubicBezTo>
                      <a:pt x="3709" y="1428"/>
                      <a:pt x="3709" y="1441"/>
                      <a:pt x="3709" y="1441"/>
                    </a:cubicBezTo>
                    <a:cubicBezTo>
                      <a:pt x="3709" y="1441"/>
                      <a:pt x="3739" y="1441"/>
                      <a:pt x="3709" y="1472"/>
                    </a:cubicBezTo>
                    <a:cubicBezTo>
                      <a:pt x="3709" y="1472"/>
                      <a:pt x="3678" y="1502"/>
                      <a:pt x="3678" y="1502"/>
                    </a:cubicBezTo>
                    <a:cubicBezTo>
                      <a:pt x="3648" y="1472"/>
                      <a:pt x="3678" y="1441"/>
                      <a:pt x="3678" y="1441"/>
                    </a:cubicBezTo>
                    <a:cubicBezTo>
                      <a:pt x="3688" y="1431"/>
                      <a:pt x="3695" y="1428"/>
                      <a:pt x="3700" y="1428"/>
                    </a:cubicBezTo>
                    <a:close/>
                    <a:moveTo>
                      <a:pt x="1429" y="1472"/>
                    </a:moveTo>
                    <a:cubicBezTo>
                      <a:pt x="1429" y="1472"/>
                      <a:pt x="1429" y="1533"/>
                      <a:pt x="1459" y="1533"/>
                    </a:cubicBezTo>
                    <a:cubicBezTo>
                      <a:pt x="1459" y="1533"/>
                      <a:pt x="1459" y="1502"/>
                      <a:pt x="1429" y="1472"/>
                    </a:cubicBezTo>
                    <a:close/>
                    <a:moveTo>
                      <a:pt x="3678" y="1593"/>
                    </a:moveTo>
                    <a:cubicBezTo>
                      <a:pt x="3658" y="1593"/>
                      <a:pt x="3651" y="1607"/>
                      <a:pt x="3658" y="1607"/>
                    </a:cubicBezTo>
                    <a:cubicBezTo>
                      <a:pt x="3661" y="1607"/>
                      <a:pt x="3668" y="1604"/>
                      <a:pt x="3678" y="1593"/>
                    </a:cubicBezTo>
                    <a:close/>
                    <a:moveTo>
                      <a:pt x="4122" y="1764"/>
                    </a:moveTo>
                    <a:cubicBezTo>
                      <a:pt x="4132" y="1764"/>
                      <a:pt x="4126" y="1792"/>
                      <a:pt x="4104" y="1837"/>
                    </a:cubicBezTo>
                    <a:lnTo>
                      <a:pt x="4043" y="1837"/>
                    </a:lnTo>
                    <a:cubicBezTo>
                      <a:pt x="4043" y="1837"/>
                      <a:pt x="4073" y="1806"/>
                      <a:pt x="4104" y="1776"/>
                    </a:cubicBezTo>
                    <a:cubicBezTo>
                      <a:pt x="4112" y="1768"/>
                      <a:pt x="4118" y="1764"/>
                      <a:pt x="4122" y="1764"/>
                    </a:cubicBezTo>
                    <a:close/>
                    <a:moveTo>
                      <a:pt x="4165" y="1867"/>
                    </a:moveTo>
                    <a:lnTo>
                      <a:pt x="4195" y="1897"/>
                    </a:lnTo>
                    <a:cubicBezTo>
                      <a:pt x="4165" y="1897"/>
                      <a:pt x="4134" y="1928"/>
                      <a:pt x="4134" y="1928"/>
                    </a:cubicBezTo>
                    <a:lnTo>
                      <a:pt x="4134" y="1897"/>
                    </a:lnTo>
                    <a:lnTo>
                      <a:pt x="4165" y="1867"/>
                    </a:lnTo>
                    <a:close/>
                    <a:moveTo>
                      <a:pt x="3313" y="2019"/>
                    </a:moveTo>
                    <a:cubicBezTo>
                      <a:pt x="3313" y="2019"/>
                      <a:pt x="3283" y="2049"/>
                      <a:pt x="3253" y="2049"/>
                    </a:cubicBezTo>
                    <a:cubicBezTo>
                      <a:pt x="3253" y="2065"/>
                      <a:pt x="3253" y="2072"/>
                      <a:pt x="3260" y="2072"/>
                    </a:cubicBezTo>
                    <a:cubicBezTo>
                      <a:pt x="3268" y="2072"/>
                      <a:pt x="3283" y="2065"/>
                      <a:pt x="3313" y="2049"/>
                    </a:cubicBezTo>
                    <a:cubicBezTo>
                      <a:pt x="3344" y="2049"/>
                      <a:pt x="3344" y="2049"/>
                      <a:pt x="3313" y="2019"/>
                    </a:cubicBezTo>
                    <a:close/>
                    <a:moveTo>
                      <a:pt x="4742" y="2718"/>
                    </a:moveTo>
                    <a:lnTo>
                      <a:pt x="4742" y="2748"/>
                    </a:lnTo>
                    <a:lnTo>
                      <a:pt x="4681" y="2748"/>
                    </a:lnTo>
                    <a:lnTo>
                      <a:pt x="4712" y="2718"/>
                    </a:lnTo>
                    <a:close/>
                    <a:moveTo>
                      <a:pt x="4695" y="3131"/>
                    </a:moveTo>
                    <a:cubicBezTo>
                      <a:pt x="4714" y="3131"/>
                      <a:pt x="4751" y="3152"/>
                      <a:pt x="4772" y="3174"/>
                    </a:cubicBezTo>
                    <a:lnTo>
                      <a:pt x="4712" y="3174"/>
                    </a:lnTo>
                    <a:cubicBezTo>
                      <a:pt x="4681" y="3174"/>
                      <a:pt x="4681" y="3144"/>
                      <a:pt x="4681" y="3144"/>
                    </a:cubicBezTo>
                    <a:cubicBezTo>
                      <a:pt x="4681" y="3135"/>
                      <a:pt x="4687" y="3131"/>
                      <a:pt x="4695" y="3131"/>
                    </a:cubicBezTo>
                    <a:close/>
                    <a:moveTo>
                      <a:pt x="335" y="3539"/>
                    </a:moveTo>
                    <a:cubicBezTo>
                      <a:pt x="335" y="3560"/>
                      <a:pt x="304" y="3582"/>
                      <a:pt x="265" y="3582"/>
                    </a:cubicBezTo>
                    <a:cubicBezTo>
                      <a:pt x="249" y="3582"/>
                      <a:pt x="231" y="3578"/>
                      <a:pt x="213" y="3569"/>
                    </a:cubicBezTo>
                    <a:cubicBezTo>
                      <a:pt x="213" y="3539"/>
                      <a:pt x="213" y="3539"/>
                      <a:pt x="244" y="3539"/>
                    </a:cubicBezTo>
                    <a:close/>
                    <a:moveTo>
                      <a:pt x="4408" y="3539"/>
                    </a:moveTo>
                    <a:lnTo>
                      <a:pt x="4438" y="3569"/>
                    </a:lnTo>
                    <a:lnTo>
                      <a:pt x="4469" y="3600"/>
                    </a:lnTo>
                    <a:lnTo>
                      <a:pt x="4438" y="3600"/>
                    </a:lnTo>
                    <a:cubicBezTo>
                      <a:pt x="4408" y="3569"/>
                      <a:pt x="4408" y="3569"/>
                      <a:pt x="4408" y="3539"/>
                    </a:cubicBezTo>
                    <a:close/>
                    <a:moveTo>
                      <a:pt x="4742" y="3539"/>
                    </a:moveTo>
                    <a:cubicBezTo>
                      <a:pt x="4772" y="3539"/>
                      <a:pt x="4772" y="3600"/>
                      <a:pt x="4772" y="3600"/>
                    </a:cubicBezTo>
                    <a:lnTo>
                      <a:pt x="4742" y="3600"/>
                    </a:lnTo>
                    <a:cubicBezTo>
                      <a:pt x="4712" y="3569"/>
                      <a:pt x="4712" y="3569"/>
                      <a:pt x="4712" y="3539"/>
                    </a:cubicBezTo>
                    <a:close/>
                    <a:moveTo>
                      <a:pt x="4312" y="3721"/>
                    </a:moveTo>
                    <a:lnTo>
                      <a:pt x="4312" y="3721"/>
                    </a:lnTo>
                    <a:cubicBezTo>
                      <a:pt x="4310" y="3727"/>
                      <a:pt x="4307" y="3729"/>
                      <a:pt x="4305" y="3729"/>
                    </a:cubicBezTo>
                    <a:cubicBezTo>
                      <a:pt x="4302" y="3729"/>
                      <a:pt x="4301" y="3723"/>
                      <a:pt x="4312" y="3721"/>
                    </a:cubicBezTo>
                    <a:close/>
                    <a:moveTo>
                      <a:pt x="669" y="3995"/>
                    </a:moveTo>
                    <a:lnTo>
                      <a:pt x="639" y="4025"/>
                    </a:lnTo>
                    <a:cubicBezTo>
                      <a:pt x="608" y="4025"/>
                      <a:pt x="578" y="4025"/>
                      <a:pt x="608" y="3995"/>
                    </a:cubicBezTo>
                    <a:close/>
                    <a:moveTo>
                      <a:pt x="1087" y="4437"/>
                    </a:moveTo>
                    <a:cubicBezTo>
                      <a:pt x="1091" y="4437"/>
                      <a:pt x="1095" y="4440"/>
                      <a:pt x="1095" y="4451"/>
                    </a:cubicBezTo>
                    <a:cubicBezTo>
                      <a:pt x="1095" y="4451"/>
                      <a:pt x="1095" y="4481"/>
                      <a:pt x="1095" y="4511"/>
                    </a:cubicBezTo>
                    <a:lnTo>
                      <a:pt x="1064" y="4511"/>
                    </a:lnTo>
                    <a:cubicBezTo>
                      <a:pt x="1034" y="4481"/>
                      <a:pt x="1064" y="4451"/>
                      <a:pt x="1064" y="4451"/>
                    </a:cubicBezTo>
                    <a:cubicBezTo>
                      <a:pt x="1064" y="4451"/>
                      <a:pt x="1078" y="4437"/>
                      <a:pt x="1087" y="4437"/>
                    </a:cubicBezTo>
                    <a:close/>
                    <a:moveTo>
                      <a:pt x="1338" y="4511"/>
                    </a:moveTo>
                    <a:cubicBezTo>
                      <a:pt x="1318" y="4511"/>
                      <a:pt x="1311" y="4525"/>
                      <a:pt x="1318" y="4525"/>
                    </a:cubicBezTo>
                    <a:cubicBezTo>
                      <a:pt x="1321" y="4525"/>
                      <a:pt x="1328" y="4522"/>
                      <a:pt x="1338" y="4511"/>
                    </a:cubicBezTo>
                    <a:close/>
                    <a:moveTo>
                      <a:pt x="1247" y="4511"/>
                    </a:moveTo>
                    <a:lnTo>
                      <a:pt x="1247" y="4542"/>
                    </a:lnTo>
                    <a:cubicBezTo>
                      <a:pt x="1216" y="4542"/>
                      <a:pt x="1216" y="4542"/>
                      <a:pt x="1247" y="4511"/>
                    </a:cubicBezTo>
                    <a:close/>
                    <a:moveTo>
                      <a:pt x="1518" y="4478"/>
                    </a:moveTo>
                    <a:cubicBezTo>
                      <a:pt x="1516" y="4478"/>
                      <a:pt x="1509" y="4504"/>
                      <a:pt x="1490" y="4542"/>
                    </a:cubicBezTo>
                    <a:cubicBezTo>
                      <a:pt x="1490" y="4544"/>
                      <a:pt x="1490" y="4547"/>
                      <a:pt x="1490" y="4549"/>
                    </a:cubicBezTo>
                    <a:lnTo>
                      <a:pt x="1490" y="4549"/>
                    </a:lnTo>
                    <a:cubicBezTo>
                      <a:pt x="1500" y="4547"/>
                      <a:pt x="1507" y="4538"/>
                      <a:pt x="1520" y="4511"/>
                    </a:cubicBezTo>
                    <a:cubicBezTo>
                      <a:pt x="1520" y="4488"/>
                      <a:pt x="1520" y="4478"/>
                      <a:pt x="1518" y="4478"/>
                    </a:cubicBezTo>
                    <a:close/>
                    <a:moveTo>
                      <a:pt x="1399" y="4572"/>
                    </a:moveTo>
                    <a:lnTo>
                      <a:pt x="1399" y="4633"/>
                    </a:lnTo>
                    <a:lnTo>
                      <a:pt x="1368" y="4603"/>
                    </a:lnTo>
                    <a:cubicBezTo>
                      <a:pt x="1368" y="4603"/>
                      <a:pt x="1368" y="4603"/>
                      <a:pt x="1368" y="4572"/>
                    </a:cubicBezTo>
                    <a:close/>
                    <a:moveTo>
                      <a:pt x="3131" y="4603"/>
                    </a:moveTo>
                    <a:cubicBezTo>
                      <a:pt x="3131" y="4633"/>
                      <a:pt x="3131" y="4663"/>
                      <a:pt x="3131" y="4663"/>
                    </a:cubicBezTo>
                    <a:cubicBezTo>
                      <a:pt x="3101" y="4633"/>
                      <a:pt x="3101" y="4603"/>
                      <a:pt x="3101" y="4603"/>
                    </a:cubicBezTo>
                    <a:close/>
                    <a:moveTo>
                      <a:pt x="1490" y="4633"/>
                    </a:moveTo>
                    <a:cubicBezTo>
                      <a:pt x="1520" y="4633"/>
                      <a:pt x="1520" y="4633"/>
                      <a:pt x="1490" y="4663"/>
                    </a:cubicBezTo>
                    <a:cubicBezTo>
                      <a:pt x="1475" y="4679"/>
                      <a:pt x="1467" y="4686"/>
                      <a:pt x="1463" y="4686"/>
                    </a:cubicBezTo>
                    <a:cubicBezTo>
                      <a:pt x="1459" y="4686"/>
                      <a:pt x="1459" y="4679"/>
                      <a:pt x="1459" y="4663"/>
                    </a:cubicBezTo>
                    <a:cubicBezTo>
                      <a:pt x="1490" y="4633"/>
                      <a:pt x="1490" y="4633"/>
                      <a:pt x="1490" y="4633"/>
                    </a:cubicBezTo>
                    <a:close/>
                    <a:moveTo>
                      <a:pt x="2462" y="408"/>
                    </a:moveTo>
                    <a:cubicBezTo>
                      <a:pt x="2462" y="408"/>
                      <a:pt x="2462" y="408"/>
                      <a:pt x="2462" y="438"/>
                    </a:cubicBezTo>
                    <a:cubicBezTo>
                      <a:pt x="2462" y="489"/>
                      <a:pt x="2472" y="511"/>
                      <a:pt x="2485" y="511"/>
                    </a:cubicBezTo>
                    <a:cubicBezTo>
                      <a:pt x="2496" y="511"/>
                      <a:pt x="2510" y="496"/>
                      <a:pt x="2523" y="469"/>
                    </a:cubicBezTo>
                    <a:cubicBezTo>
                      <a:pt x="2538" y="454"/>
                      <a:pt x="2546" y="446"/>
                      <a:pt x="2550" y="446"/>
                    </a:cubicBezTo>
                    <a:cubicBezTo>
                      <a:pt x="2554" y="446"/>
                      <a:pt x="2554" y="454"/>
                      <a:pt x="2554" y="469"/>
                    </a:cubicBezTo>
                    <a:cubicBezTo>
                      <a:pt x="2554" y="469"/>
                      <a:pt x="2584" y="469"/>
                      <a:pt x="2614" y="438"/>
                    </a:cubicBezTo>
                    <a:cubicBezTo>
                      <a:pt x="2627" y="426"/>
                      <a:pt x="2634" y="418"/>
                      <a:pt x="2639" y="418"/>
                    </a:cubicBezTo>
                    <a:cubicBezTo>
                      <a:pt x="2645" y="418"/>
                      <a:pt x="2645" y="433"/>
                      <a:pt x="2645" y="469"/>
                    </a:cubicBezTo>
                    <a:cubicBezTo>
                      <a:pt x="2645" y="499"/>
                      <a:pt x="2645" y="499"/>
                      <a:pt x="2675" y="499"/>
                    </a:cubicBezTo>
                    <a:cubicBezTo>
                      <a:pt x="2706" y="499"/>
                      <a:pt x="2858" y="621"/>
                      <a:pt x="2827" y="651"/>
                    </a:cubicBezTo>
                    <a:lnTo>
                      <a:pt x="2888" y="651"/>
                    </a:lnTo>
                    <a:cubicBezTo>
                      <a:pt x="2862" y="677"/>
                      <a:pt x="2853" y="686"/>
                      <a:pt x="2855" y="686"/>
                    </a:cubicBezTo>
                    <a:cubicBezTo>
                      <a:pt x="2858" y="686"/>
                      <a:pt x="2883" y="669"/>
                      <a:pt x="2918" y="651"/>
                    </a:cubicBezTo>
                    <a:lnTo>
                      <a:pt x="2888" y="621"/>
                    </a:lnTo>
                    <a:cubicBezTo>
                      <a:pt x="2904" y="613"/>
                      <a:pt x="2918" y="609"/>
                      <a:pt x="2929" y="609"/>
                    </a:cubicBezTo>
                    <a:cubicBezTo>
                      <a:pt x="2956" y="609"/>
                      <a:pt x="2955" y="637"/>
                      <a:pt x="2888" y="682"/>
                    </a:cubicBezTo>
                    <a:cubicBezTo>
                      <a:pt x="2870" y="717"/>
                      <a:pt x="2863" y="732"/>
                      <a:pt x="2872" y="732"/>
                    </a:cubicBezTo>
                    <a:cubicBezTo>
                      <a:pt x="2878" y="732"/>
                      <a:pt x="2893" y="725"/>
                      <a:pt x="2918" y="712"/>
                    </a:cubicBezTo>
                    <a:cubicBezTo>
                      <a:pt x="2944" y="699"/>
                      <a:pt x="2958" y="692"/>
                      <a:pt x="2965" y="692"/>
                    </a:cubicBezTo>
                    <a:cubicBezTo>
                      <a:pt x="2974" y="692"/>
                      <a:pt x="2967" y="707"/>
                      <a:pt x="2949" y="742"/>
                    </a:cubicBezTo>
                    <a:cubicBezTo>
                      <a:pt x="3003" y="715"/>
                      <a:pt x="3046" y="700"/>
                      <a:pt x="3068" y="700"/>
                    </a:cubicBezTo>
                    <a:cubicBezTo>
                      <a:pt x="3094" y="700"/>
                      <a:pt x="3090" y="723"/>
                      <a:pt x="3040" y="773"/>
                    </a:cubicBezTo>
                    <a:cubicBezTo>
                      <a:pt x="2979" y="834"/>
                      <a:pt x="2979" y="864"/>
                      <a:pt x="2979" y="864"/>
                    </a:cubicBezTo>
                    <a:cubicBezTo>
                      <a:pt x="2979" y="873"/>
                      <a:pt x="2982" y="877"/>
                      <a:pt x="2986" y="877"/>
                    </a:cubicBezTo>
                    <a:cubicBezTo>
                      <a:pt x="2997" y="877"/>
                      <a:pt x="3018" y="855"/>
                      <a:pt x="3040" y="834"/>
                    </a:cubicBezTo>
                    <a:cubicBezTo>
                      <a:pt x="3052" y="810"/>
                      <a:pt x="3063" y="800"/>
                      <a:pt x="3071" y="800"/>
                    </a:cubicBezTo>
                    <a:cubicBezTo>
                      <a:pt x="3085" y="800"/>
                      <a:pt x="3089" y="826"/>
                      <a:pt x="3070" y="864"/>
                    </a:cubicBezTo>
                    <a:cubicBezTo>
                      <a:pt x="3010" y="955"/>
                      <a:pt x="3040" y="986"/>
                      <a:pt x="3101" y="986"/>
                    </a:cubicBezTo>
                    <a:cubicBezTo>
                      <a:pt x="3192" y="986"/>
                      <a:pt x="3222" y="1016"/>
                      <a:pt x="3162" y="1016"/>
                    </a:cubicBezTo>
                    <a:cubicBezTo>
                      <a:pt x="3070" y="1046"/>
                      <a:pt x="3070" y="1046"/>
                      <a:pt x="3131" y="1046"/>
                    </a:cubicBezTo>
                    <a:cubicBezTo>
                      <a:pt x="3131" y="1077"/>
                      <a:pt x="3162" y="1107"/>
                      <a:pt x="3162" y="1107"/>
                    </a:cubicBezTo>
                    <a:cubicBezTo>
                      <a:pt x="3192" y="1107"/>
                      <a:pt x="3222" y="1107"/>
                      <a:pt x="3253" y="1077"/>
                    </a:cubicBezTo>
                    <a:lnTo>
                      <a:pt x="3253" y="1077"/>
                    </a:lnTo>
                    <a:cubicBezTo>
                      <a:pt x="3203" y="1126"/>
                      <a:pt x="3194" y="1176"/>
                      <a:pt x="3225" y="1176"/>
                    </a:cubicBezTo>
                    <a:cubicBezTo>
                      <a:pt x="3232" y="1176"/>
                      <a:pt x="3242" y="1173"/>
                      <a:pt x="3253" y="1168"/>
                    </a:cubicBezTo>
                    <a:cubicBezTo>
                      <a:pt x="3283" y="1168"/>
                      <a:pt x="3283" y="1198"/>
                      <a:pt x="3283" y="1198"/>
                    </a:cubicBezTo>
                    <a:lnTo>
                      <a:pt x="3313" y="1198"/>
                    </a:lnTo>
                    <a:cubicBezTo>
                      <a:pt x="3331" y="1189"/>
                      <a:pt x="3341" y="1186"/>
                      <a:pt x="3346" y="1186"/>
                    </a:cubicBezTo>
                    <a:cubicBezTo>
                      <a:pt x="3359" y="1186"/>
                      <a:pt x="3344" y="1207"/>
                      <a:pt x="3344" y="1229"/>
                    </a:cubicBezTo>
                    <a:cubicBezTo>
                      <a:pt x="3332" y="1252"/>
                      <a:pt x="3325" y="1271"/>
                      <a:pt x="3321" y="1283"/>
                    </a:cubicBezTo>
                    <a:lnTo>
                      <a:pt x="3321" y="1283"/>
                    </a:lnTo>
                    <a:cubicBezTo>
                      <a:pt x="3353" y="1259"/>
                      <a:pt x="3407" y="1259"/>
                      <a:pt x="3435" y="1259"/>
                    </a:cubicBezTo>
                    <a:cubicBezTo>
                      <a:pt x="3441" y="1253"/>
                      <a:pt x="3445" y="1251"/>
                      <a:pt x="3447" y="1251"/>
                    </a:cubicBezTo>
                    <a:cubicBezTo>
                      <a:pt x="3453" y="1251"/>
                      <a:pt x="3429" y="1289"/>
                      <a:pt x="3405" y="1289"/>
                    </a:cubicBezTo>
                    <a:cubicBezTo>
                      <a:pt x="3374" y="1320"/>
                      <a:pt x="3374" y="1320"/>
                      <a:pt x="3374" y="1350"/>
                    </a:cubicBezTo>
                    <a:cubicBezTo>
                      <a:pt x="3405" y="1381"/>
                      <a:pt x="3405" y="1381"/>
                      <a:pt x="3435" y="1381"/>
                    </a:cubicBezTo>
                    <a:cubicBezTo>
                      <a:pt x="3441" y="1375"/>
                      <a:pt x="3448" y="1372"/>
                      <a:pt x="3455" y="1372"/>
                    </a:cubicBezTo>
                    <a:cubicBezTo>
                      <a:pt x="3485" y="1372"/>
                      <a:pt x="3520" y="1417"/>
                      <a:pt x="3496" y="1441"/>
                    </a:cubicBezTo>
                    <a:cubicBezTo>
                      <a:pt x="3496" y="1441"/>
                      <a:pt x="3526" y="1472"/>
                      <a:pt x="3526" y="1472"/>
                    </a:cubicBezTo>
                    <a:lnTo>
                      <a:pt x="3587" y="1472"/>
                    </a:lnTo>
                    <a:cubicBezTo>
                      <a:pt x="3587" y="1472"/>
                      <a:pt x="3587" y="1485"/>
                      <a:pt x="3596" y="1485"/>
                    </a:cubicBezTo>
                    <a:cubicBezTo>
                      <a:pt x="3601" y="1485"/>
                      <a:pt x="3607" y="1482"/>
                      <a:pt x="3617" y="1472"/>
                    </a:cubicBezTo>
                    <a:cubicBezTo>
                      <a:pt x="3648" y="1502"/>
                      <a:pt x="3648" y="1502"/>
                      <a:pt x="3617" y="1533"/>
                    </a:cubicBezTo>
                    <a:cubicBezTo>
                      <a:pt x="3643" y="1520"/>
                      <a:pt x="3657" y="1513"/>
                      <a:pt x="3664" y="1513"/>
                    </a:cubicBezTo>
                    <a:cubicBezTo>
                      <a:pt x="3673" y="1513"/>
                      <a:pt x="3666" y="1527"/>
                      <a:pt x="3648" y="1563"/>
                    </a:cubicBezTo>
                    <a:cubicBezTo>
                      <a:pt x="3678" y="1563"/>
                      <a:pt x="3678" y="1563"/>
                      <a:pt x="3678" y="1593"/>
                    </a:cubicBezTo>
                    <a:cubicBezTo>
                      <a:pt x="3703" y="1581"/>
                      <a:pt x="3729" y="1573"/>
                      <a:pt x="3745" y="1573"/>
                    </a:cubicBezTo>
                    <a:cubicBezTo>
                      <a:pt x="3769" y="1573"/>
                      <a:pt x="3775" y="1588"/>
                      <a:pt x="3739" y="1624"/>
                    </a:cubicBezTo>
                    <a:lnTo>
                      <a:pt x="3800" y="1624"/>
                    </a:lnTo>
                    <a:cubicBezTo>
                      <a:pt x="3782" y="1659"/>
                      <a:pt x="3775" y="1674"/>
                      <a:pt x="3784" y="1674"/>
                    </a:cubicBezTo>
                    <a:cubicBezTo>
                      <a:pt x="3790" y="1674"/>
                      <a:pt x="3805" y="1667"/>
                      <a:pt x="3830" y="1654"/>
                    </a:cubicBezTo>
                    <a:cubicBezTo>
                      <a:pt x="3830" y="1654"/>
                      <a:pt x="3861" y="1654"/>
                      <a:pt x="3861" y="1685"/>
                    </a:cubicBezTo>
                    <a:cubicBezTo>
                      <a:pt x="3861" y="1673"/>
                      <a:pt x="3861" y="1654"/>
                      <a:pt x="3861" y="1654"/>
                    </a:cubicBezTo>
                    <a:cubicBezTo>
                      <a:pt x="3861" y="1639"/>
                      <a:pt x="3861" y="1631"/>
                      <a:pt x="3864" y="1631"/>
                    </a:cubicBezTo>
                    <a:cubicBezTo>
                      <a:pt x="3868" y="1631"/>
                      <a:pt x="3876" y="1639"/>
                      <a:pt x="3891" y="1654"/>
                    </a:cubicBezTo>
                    <a:cubicBezTo>
                      <a:pt x="3891" y="1654"/>
                      <a:pt x="3861" y="1685"/>
                      <a:pt x="3861" y="1685"/>
                    </a:cubicBezTo>
                    <a:cubicBezTo>
                      <a:pt x="3837" y="1731"/>
                      <a:pt x="3850" y="1796"/>
                      <a:pt x="3884" y="1796"/>
                    </a:cubicBezTo>
                    <a:cubicBezTo>
                      <a:pt x="3895" y="1796"/>
                      <a:pt x="3907" y="1790"/>
                      <a:pt x="3921" y="1776"/>
                    </a:cubicBezTo>
                    <a:cubicBezTo>
                      <a:pt x="3921" y="1837"/>
                      <a:pt x="3952" y="1837"/>
                      <a:pt x="3982" y="1837"/>
                    </a:cubicBezTo>
                    <a:lnTo>
                      <a:pt x="4013" y="1837"/>
                    </a:lnTo>
                    <a:cubicBezTo>
                      <a:pt x="3982" y="1837"/>
                      <a:pt x="3952" y="1867"/>
                      <a:pt x="3982" y="1897"/>
                    </a:cubicBezTo>
                    <a:cubicBezTo>
                      <a:pt x="3982" y="1897"/>
                      <a:pt x="3982" y="1897"/>
                      <a:pt x="4013" y="1867"/>
                    </a:cubicBezTo>
                    <a:cubicBezTo>
                      <a:pt x="4013" y="1857"/>
                      <a:pt x="4016" y="1853"/>
                      <a:pt x="4020" y="1853"/>
                    </a:cubicBezTo>
                    <a:cubicBezTo>
                      <a:pt x="4029" y="1853"/>
                      <a:pt x="4043" y="1867"/>
                      <a:pt x="4043" y="1867"/>
                    </a:cubicBezTo>
                    <a:cubicBezTo>
                      <a:pt x="4043" y="1867"/>
                      <a:pt x="4043" y="1928"/>
                      <a:pt x="4013" y="1928"/>
                    </a:cubicBezTo>
                    <a:lnTo>
                      <a:pt x="4013" y="1958"/>
                    </a:lnTo>
                    <a:cubicBezTo>
                      <a:pt x="4043" y="1928"/>
                      <a:pt x="4058" y="1920"/>
                      <a:pt x="4066" y="1920"/>
                    </a:cubicBezTo>
                    <a:cubicBezTo>
                      <a:pt x="4073" y="1920"/>
                      <a:pt x="4073" y="1928"/>
                      <a:pt x="4073" y="1928"/>
                    </a:cubicBezTo>
                    <a:cubicBezTo>
                      <a:pt x="4043" y="1958"/>
                      <a:pt x="4043" y="1989"/>
                      <a:pt x="4073" y="1989"/>
                    </a:cubicBezTo>
                    <a:cubicBezTo>
                      <a:pt x="4080" y="1982"/>
                      <a:pt x="4084" y="1980"/>
                      <a:pt x="4085" y="1980"/>
                    </a:cubicBezTo>
                    <a:cubicBezTo>
                      <a:pt x="4090" y="1980"/>
                      <a:pt x="4082" y="1997"/>
                      <a:pt x="4077" y="1997"/>
                    </a:cubicBezTo>
                    <a:cubicBezTo>
                      <a:pt x="4075" y="1997"/>
                      <a:pt x="4073" y="1995"/>
                      <a:pt x="4073" y="1989"/>
                    </a:cubicBezTo>
                    <a:lnTo>
                      <a:pt x="4043" y="2019"/>
                    </a:lnTo>
                    <a:cubicBezTo>
                      <a:pt x="4033" y="2029"/>
                      <a:pt x="4029" y="2032"/>
                      <a:pt x="4031" y="2032"/>
                    </a:cubicBezTo>
                    <a:cubicBezTo>
                      <a:pt x="4033" y="2032"/>
                      <a:pt x="4053" y="2019"/>
                      <a:pt x="4073" y="2019"/>
                    </a:cubicBezTo>
                    <a:lnTo>
                      <a:pt x="4104" y="2019"/>
                    </a:lnTo>
                    <a:cubicBezTo>
                      <a:pt x="4104" y="2034"/>
                      <a:pt x="4104" y="2042"/>
                      <a:pt x="4108" y="2042"/>
                    </a:cubicBezTo>
                    <a:cubicBezTo>
                      <a:pt x="4111" y="2042"/>
                      <a:pt x="4119" y="2034"/>
                      <a:pt x="4134" y="2019"/>
                    </a:cubicBezTo>
                    <a:cubicBezTo>
                      <a:pt x="4156" y="1997"/>
                      <a:pt x="4162" y="1976"/>
                      <a:pt x="4175" y="1976"/>
                    </a:cubicBezTo>
                    <a:cubicBezTo>
                      <a:pt x="4180" y="1976"/>
                      <a:pt x="4186" y="1980"/>
                      <a:pt x="4195" y="1989"/>
                    </a:cubicBezTo>
                    <a:cubicBezTo>
                      <a:pt x="4165" y="2019"/>
                      <a:pt x="4134" y="2019"/>
                      <a:pt x="4134" y="2049"/>
                    </a:cubicBezTo>
                    <a:cubicBezTo>
                      <a:pt x="4165" y="2049"/>
                      <a:pt x="4134" y="2080"/>
                      <a:pt x="4134" y="2080"/>
                    </a:cubicBezTo>
                    <a:cubicBezTo>
                      <a:pt x="4091" y="2101"/>
                      <a:pt x="4109" y="2123"/>
                      <a:pt x="4134" y="2123"/>
                    </a:cubicBezTo>
                    <a:cubicBezTo>
                      <a:pt x="4144" y="2123"/>
                      <a:pt x="4156" y="2119"/>
                      <a:pt x="4165" y="2110"/>
                    </a:cubicBezTo>
                    <a:cubicBezTo>
                      <a:pt x="4225" y="2110"/>
                      <a:pt x="4256" y="2110"/>
                      <a:pt x="4195" y="2141"/>
                    </a:cubicBezTo>
                    <a:cubicBezTo>
                      <a:pt x="4172" y="2164"/>
                      <a:pt x="4171" y="2174"/>
                      <a:pt x="4183" y="2174"/>
                    </a:cubicBezTo>
                    <a:cubicBezTo>
                      <a:pt x="4204" y="2174"/>
                      <a:pt x="4260" y="2148"/>
                      <a:pt x="4317" y="2110"/>
                    </a:cubicBezTo>
                    <a:lnTo>
                      <a:pt x="4377" y="2049"/>
                    </a:lnTo>
                    <a:lnTo>
                      <a:pt x="4317" y="2141"/>
                    </a:lnTo>
                    <a:cubicBezTo>
                      <a:pt x="4225" y="2232"/>
                      <a:pt x="4225" y="2232"/>
                      <a:pt x="4317" y="2232"/>
                    </a:cubicBezTo>
                    <a:cubicBezTo>
                      <a:pt x="4286" y="2262"/>
                      <a:pt x="4317" y="2293"/>
                      <a:pt x="4347" y="2323"/>
                    </a:cubicBezTo>
                    <a:cubicBezTo>
                      <a:pt x="4347" y="2338"/>
                      <a:pt x="4355" y="2346"/>
                      <a:pt x="4366" y="2346"/>
                    </a:cubicBezTo>
                    <a:cubicBezTo>
                      <a:pt x="4377" y="2346"/>
                      <a:pt x="4393" y="2338"/>
                      <a:pt x="4408" y="2323"/>
                    </a:cubicBezTo>
                    <a:cubicBezTo>
                      <a:pt x="4408" y="2323"/>
                      <a:pt x="4408" y="2353"/>
                      <a:pt x="4408" y="2353"/>
                    </a:cubicBezTo>
                    <a:cubicBezTo>
                      <a:pt x="4393" y="2384"/>
                      <a:pt x="4393" y="2399"/>
                      <a:pt x="4404" y="2399"/>
                    </a:cubicBezTo>
                    <a:cubicBezTo>
                      <a:pt x="4415" y="2399"/>
                      <a:pt x="4438" y="2384"/>
                      <a:pt x="4469" y="2353"/>
                    </a:cubicBezTo>
                    <a:cubicBezTo>
                      <a:pt x="4469" y="2353"/>
                      <a:pt x="4469" y="2384"/>
                      <a:pt x="4469" y="2384"/>
                    </a:cubicBezTo>
                    <a:lnTo>
                      <a:pt x="4469" y="2414"/>
                    </a:lnTo>
                    <a:cubicBezTo>
                      <a:pt x="4438" y="2414"/>
                      <a:pt x="4438" y="2444"/>
                      <a:pt x="4529" y="2536"/>
                    </a:cubicBezTo>
                    <a:cubicBezTo>
                      <a:pt x="4590" y="2617"/>
                      <a:pt x="4610" y="2644"/>
                      <a:pt x="4635" y="2644"/>
                    </a:cubicBezTo>
                    <a:cubicBezTo>
                      <a:pt x="4648" y="2644"/>
                      <a:pt x="4661" y="2637"/>
                      <a:pt x="4681" y="2627"/>
                    </a:cubicBezTo>
                    <a:cubicBezTo>
                      <a:pt x="4742" y="2627"/>
                      <a:pt x="4772" y="2657"/>
                      <a:pt x="4681" y="2657"/>
                    </a:cubicBezTo>
                    <a:cubicBezTo>
                      <a:pt x="4660" y="2679"/>
                      <a:pt x="4654" y="2700"/>
                      <a:pt x="4662" y="2700"/>
                    </a:cubicBezTo>
                    <a:cubicBezTo>
                      <a:pt x="4666" y="2700"/>
                      <a:pt x="4672" y="2697"/>
                      <a:pt x="4681" y="2688"/>
                    </a:cubicBezTo>
                    <a:lnTo>
                      <a:pt x="4681" y="2688"/>
                    </a:lnTo>
                    <a:cubicBezTo>
                      <a:pt x="4681" y="2688"/>
                      <a:pt x="4681" y="2718"/>
                      <a:pt x="4651" y="2748"/>
                    </a:cubicBezTo>
                    <a:cubicBezTo>
                      <a:pt x="4590" y="2809"/>
                      <a:pt x="4651" y="2809"/>
                      <a:pt x="4681" y="2809"/>
                    </a:cubicBezTo>
                    <a:cubicBezTo>
                      <a:pt x="4699" y="2800"/>
                      <a:pt x="4709" y="2797"/>
                      <a:pt x="4714" y="2797"/>
                    </a:cubicBezTo>
                    <a:cubicBezTo>
                      <a:pt x="4724" y="2797"/>
                      <a:pt x="4703" y="2818"/>
                      <a:pt x="4681" y="2840"/>
                    </a:cubicBezTo>
                    <a:cubicBezTo>
                      <a:pt x="4651" y="2840"/>
                      <a:pt x="4621" y="2870"/>
                      <a:pt x="4651" y="2870"/>
                    </a:cubicBezTo>
                    <a:cubicBezTo>
                      <a:pt x="4681" y="2870"/>
                      <a:pt x="4712" y="2961"/>
                      <a:pt x="4651" y="2961"/>
                    </a:cubicBezTo>
                    <a:cubicBezTo>
                      <a:pt x="4651" y="2961"/>
                      <a:pt x="4651" y="2992"/>
                      <a:pt x="4651" y="2992"/>
                    </a:cubicBezTo>
                    <a:cubicBezTo>
                      <a:pt x="4681" y="2992"/>
                      <a:pt x="4681" y="3022"/>
                      <a:pt x="4681" y="3052"/>
                    </a:cubicBezTo>
                    <a:cubicBezTo>
                      <a:pt x="4651" y="3083"/>
                      <a:pt x="4651" y="3113"/>
                      <a:pt x="4621" y="3113"/>
                    </a:cubicBezTo>
                    <a:cubicBezTo>
                      <a:pt x="4621" y="3144"/>
                      <a:pt x="4681" y="3174"/>
                      <a:pt x="4651" y="3204"/>
                    </a:cubicBezTo>
                    <a:cubicBezTo>
                      <a:pt x="4681" y="3204"/>
                      <a:pt x="4712" y="3235"/>
                      <a:pt x="4712" y="3235"/>
                    </a:cubicBezTo>
                    <a:lnTo>
                      <a:pt x="4681" y="3235"/>
                    </a:lnTo>
                    <a:cubicBezTo>
                      <a:pt x="4651" y="3204"/>
                      <a:pt x="4621" y="3204"/>
                      <a:pt x="4621" y="3204"/>
                    </a:cubicBezTo>
                    <a:cubicBezTo>
                      <a:pt x="4621" y="3235"/>
                      <a:pt x="4590" y="3235"/>
                      <a:pt x="4621" y="3235"/>
                    </a:cubicBezTo>
                    <a:cubicBezTo>
                      <a:pt x="4590" y="3235"/>
                      <a:pt x="4590" y="3265"/>
                      <a:pt x="4560" y="3296"/>
                    </a:cubicBezTo>
                    <a:cubicBezTo>
                      <a:pt x="4560" y="3296"/>
                      <a:pt x="4529" y="3326"/>
                      <a:pt x="4560" y="3356"/>
                    </a:cubicBezTo>
                    <a:cubicBezTo>
                      <a:pt x="4543" y="3351"/>
                      <a:pt x="4527" y="3348"/>
                      <a:pt x="4513" y="3348"/>
                    </a:cubicBezTo>
                    <a:cubicBezTo>
                      <a:pt x="4449" y="3348"/>
                      <a:pt x="4413" y="3398"/>
                      <a:pt x="4438" y="3448"/>
                    </a:cubicBezTo>
                    <a:cubicBezTo>
                      <a:pt x="4469" y="3478"/>
                      <a:pt x="4469" y="3478"/>
                      <a:pt x="4438" y="3478"/>
                    </a:cubicBezTo>
                    <a:cubicBezTo>
                      <a:pt x="4423" y="3463"/>
                      <a:pt x="4415" y="3455"/>
                      <a:pt x="4412" y="3455"/>
                    </a:cubicBezTo>
                    <a:cubicBezTo>
                      <a:pt x="4408" y="3455"/>
                      <a:pt x="4408" y="3463"/>
                      <a:pt x="4408" y="3478"/>
                    </a:cubicBezTo>
                    <a:cubicBezTo>
                      <a:pt x="4408" y="3508"/>
                      <a:pt x="4400" y="3516"/>
                      <a:pt x="4389" y="3516"/>
                    </a:cubicBezTo>
                    <a:cubicBezTo>
                      <a:pt x="4377" y="3516"/>
                      <a:pt x="4362" y="3508"/>
                      <a:pt x="4347" y="3508"/>
                    </a:cubicBezTo>
                    <a:cubicBezTo>
                      <a:pt x="4321" y="3483"/>
                      <a:pt x="4306" y="3473"/>
                      <a:pt x="4298" y="3473"/>
                    </a:cubicBezTo>
                    <a:cubicBezTo>
                      <a:pt x="4286" y="3473"/>
                      <a:pt x="4286" y="3491"/>
                      <a:pt x="4286" y="3508"/>
                    </a:cubicBezTo>
                    <a:cubicBezTo>
                      <a:pt x="4286" y="3539"/>
                      <a:pt x="4256" y="3569"/>
                      <a:pt x="4256" y="3569"/>
                    </a:cubicBezTo>
                    <a:cubicBezTo>
                      <a:pt x="4256" y="3630"/>
                      <a:pt x="4256" y="3630"/>
                      <a:pt x="4286" y="3630"/>
                    </a:cubicBezTo>
                    <a:cubicBezTo>
                      <a:pt x="4317" y="3660"/>
                      <a:pt x="4317" y="3691"/>
                      <a:pt x="4317" y="3691"/>
                    </a:cubicBezTo>
                    <a:cubicBezTo>
                      <a:pt x="4317" y="3697"/>
                      <a:pt x="4316" y="3702"/>
                      <a:pt x="4316" y="3706"/>
                    </a:cubicBezTo>
                    <a:lnTo>
                      <a:pt x="4316" y="3706"/>
                    </a:lnTo>
                    <a:cubicBezTo>
                      <a:pt x="4311" y="3666"/>
                      <a:pt x="4283" y="3688"/>
                      <a:pt x="4256" y="3660"/>
                    </a:cubicBezTo>
                    <a:lnTo>
                      <a:pt x="4195" y="3660"/>
                    </a:lnTo>
                    <a:cubicBezTo>
                      <a:pt x="4165" y="3691"/>
                      <a:pt x="4165" y="3691"/>
                      <a:pt x="4134" y="3721"/>
                    </a:cubicBezTo>
                    <a:cubicBezTo>
                      <a:pt x="4073" y="3721"/>
                      <a:pt x="4073" y="3721"/>
                      <a:pt x="4104" y="3752"/>
                    </a:cubicBezTo>
                    <a:cubicBezTo>
                      <a:pt x="4107" y="3758"/>
                      <a:pt x="4110" y="3763"/>
                      <a:pt x="4112" y="3768"/>
                    </a:cubicBezTo>
                    <a:lnTo>
                      <a:pt x="4112" y="3768"/>
                    </a:lnTo>
                    <a:cubicBezTo>
                      <a:pt x="4106" y="3766"/>
                      <a:pt x="4100" y="3765"/>
                      <a:pt x="4094" y="3765"/>
                    </a:cubicBezTo>
                    <a:cubicBezTo>
                      <a:pt x="4032" y="3765"/>
                      <a:pt x="3958" y="3854"/>
                      <a:pt x="3982" y="3903"/>
                    </a:cubicBezTo>
                    <a:lnTo>
                      <a:pt x="3952" y="3873"/>
                    </a:lnTo>
                    <a:cubicBezTo>
                      <a:pt x="3942" y="3863"/>
                      <a:pt x="3935" y="3860"/>
                      <a:pt x="3929" y="3860"/>
                    </a:cubicBezTo>
                    <a:cubicBezTo>
                      <a:pt x="3918" y="3860"/>
                      <a:pt x="3911" y="3873"/>
                      <a:pt x="3891" y="3873"/>
                    </a:cubicBezTo>
                    <a:cubicBezTo>
                      <a:pt x="3891" y="3903"/>
                      <a:pt x="3861" y="3964"/>
                      <a:pt x="3830" y="3995"/>
                    </a:cubicBezTo>
                    <a:cubicBezTo>
                      <a:pt x="3769" y="4025"/>
                      <a:pt x="3739" y="4055"/>
                      <a:pt x="3769" y="4086"/>
                    </a:cubicBezTo>
                    <a:cubicBezTo>
                      <a:pt x="3769" y="4086"/>
                      <a:pt x="3769" y="4086"/>
                      <a:pt x="3739" y="4055"/>
                    </a:cubicBezTo>
                    <a:cubicBezTo>
                      <a:pt x="3739" y="4040"/>
                      <a:pt x="3731" y="4033"/>
                      <a:pt x="3724" y="4033"/>
                    </a:cubicBezTo>
                    <a:cubicBezTo>
                      <a:pt x="3716" y="4033"/>
                      <a:pt x="3709" y="4040"/>
                      <a:pt x="3709" y="4055"/>
                    </a:cubicBezTo>
                    <a:cubicBezTo>
                      <a:pt x="3678" y="4055"/>
                      <a:pt x="3709" y="4086"/>
                      <a:pt x="3739" y="4116"/>
                    </a:cubicBezTo>
                    <a:cubicBezTo>
                      <a:pt x="3769" y="4116"/>
                      <a:pt x="3739" y="4147"/>
                      <a:pt x="3709" y="4147"/>
                    </a:cubicBezTo>
                    <a:cubicBezTo>
                      <a:pt x="3697" y="4141"/>
                      <a:pt x="3687" y="4138"/>
                      <a:pt x="3677" y="4138"/>
                    </a:cubicBezTo>
                    <a:cubicBezTo>
                      <a:pt x="3637" y="4138"/>
                      <a:pt x="3617" y="4183"/>
                      <a:pt x="3617" y="4207"/>
                    </a:cubicBezTo>
                    <a:cubicBezTo>
                      <a:pt x="3678" y="4238"/>
                      <a:pt x="3678" y="4268"/>
                      <a:pt x="3678" y="4268"/>
                    </a:cubicBezTo>
                    <a:cubicBezTo>
                      <a:pt x="3663" y="4283"/>
                      <a:pt x="3655" y="4291"/>
                      <a:pt x="3648" y="4291"/>
                    </a:cubicBezTo>
                    <a:cubicBezTo>
                      <a:pt x="3640" y="4291"/>
                      <a:pt x="3633" y="4283"/>
                      <a:pt x="3617" y="4268"/>
                    </a:cubicBezTo>
                    <a:cubicBezTo>
                      <a:pt x="3587" y="4238"/>
                      <a:pt x="3617" y="4207"/>
                      <a:pt x="3617" y="4207"/>
                    </a:cubicBezTo>
                    <a:cubicBezTo>
                      <a:pt x="3597" y="4207"/>
                      <a:pt x="3590" y="4221"/>
                      <a:pt x="3579" y="4221"/>
                    </a:cubicBezTo>
                    <a:cubicBezTo>
                      <a:pt x="3574" y="4221"/>
                      <a:pt x="3567" y="4218"/>
                      <a:pt x="3557" y="4207"/>
                    </a:cubicBezTo>
                    <a:cubicBezTo>
                      <a:pt x="3544" y="4195"/>
                      <a:pt x="3531" y="4187"/>
                      <a:pt x="3521" y="4187"/>
                    </a:cubicBezTo>
                    <a:cubicBezTo>
                      <a:pt x="3506" y="4187"/>
                      <a:pt x="3496" y="4202"/>
                      <a:pt x="3496" y="4238"/>
                    </a:cubicBezTo>
                    <a:cubicBezTo>
                      <a:pt x="3496" y="4253"/>
                      <a:pt x="3496" y="4261"/>
                      <a:pt x="3492" y="4261"/>
                    </a:cubicBezTo>
                    <a:cubicBezTo>
                      <a:pt x="3488" y="4261"/>
                      <a:pt x="3481" y="4253"/>
                      <a:pt x="3465" y="4238"/>
                    </a:cubicBezTo>
                    <a:cubicBezTo>
                      <a:pt x="3453" y="4225"/>
                      <a:pt x="3446" y="4218"/>
                      <a:pt x="3443" y="4218"/>
                    </a:cubicBezTo>
                    <a:lnTo>
                      <a:pt x="3443" y="4218"/>
                    </a:lnTo>
                    <a:cubicBezTo>
                      <a:pt x="3440" y="4218"/>
                      <a:pt x="3448" y="4233"/>
                      <a:pt x="3465" y="4268"/>
                    </a:cubicBezTo>
                    <a:cubicBezTo>
                      <a:pt x="3435" y="4299"/>
                      <a:pt x="3405" y="4329"/>
                      <a:pt x="3374" y="4329"/>
                    </a:cubicBezTo>
                    <a:cubicBezTo>
                      <a:pt x="3344" y="4329"/>
                      <a:pt x="3344" y="4329"/>
                      <a:pt x="3374" y="4359"/>
                    </a:cubicBezTo>
                    <a:cubicBezTo>
                      <a:pt x="3374" y="4381"/>
                      <a:pt x="3389" y="4402"/>
                      <a:pt x="3388" y="4402"/>
                    </a:cubicBezTo>
                    <a:cubicBezTo>
                      <a:pt x="3387" y="4402"/>
                      <a:pt x="3383" y="4399"/>
                      <a:pt x="3374" y="4390"/>
                    </a:cubicBezTo>
                    <a:cubicBezTo>
                      <a:pt x="3359" y="4375"/>
                      <a:pt x="3351" y="4359"/>
                      <a:pt x="3348" y="4359"/>
                    </a:cubicBezTo>
                    <a:cubicBezTo>
                      <a:pt x="3344" y="4359"/>
                      <a:pt x="3344" y="4375"/>
                      <a:pt x="3344" y="4420"/>
                    </a:cubicBezTo>
                    <a:cubicBezTo>
                      <a:pt x="3364" y="4420"/>
                      <a:pt x="3371" y="4434"/>
                      <a:pt x="3364" y="4434"/>
                    </a:cubicBezTo>
                    <a:cubicBezTo>
                      <a:pt x="3361" y="4434"/>
                      <a:pt x="3354" y="4430"/>
                      <a:pt x="3344" y="4420"/>
                    </a:cubicBezTo>
                    <a:cubicBezTo>
                      <a:pt x="3313" y="4390"/>
                      <a:pt x="3313" y="4390"/>
                      <a:pt x="3313" y="4390"/>
                    </a:cubicBezTo>
                    <a:cubicBezTo>
                      <a:pt x="3283" y="4420"/>
                      <a:pt x="3253" y="4481"/>
                      <a:pt x="3162" y="4511"/>
                    </a:cubicBezTo>
                    <a:cubicBezTo>
                      <a:pt x="3070" y="4572"/>
                      <a:pt x="3010" y="4572"/>
                      <a:pt x="3040" y="4603"/>
                    </a:cubicBezTo>
                    <a:cubicBezTo>
                      <a:pt x="3040" y="4638"/>
                      <a:pt x="3040" y="4653"/>
                      <a:pt x="3034" y="4653"/>
                    </a:cubicBezTo>
                    <a:cubicBezTo>
                      <a:pt x="3030" y="4653"/>
                      <a:pt x="3022" y="4646"/>
                      <a:pt x="3010" y="4633"/>
                    </a:cubicBezTo>
                    <a:cubicBezTo>
                      <a:pt x="2979" y="4603"/>
                      <a:pt x="2949" y="4603"/>
                      <a:pt x="2949" y="4603"/>
                    </a:cubicBezTo>
                    <a:cubicBezTo>
                      <a:pt x="2928" y="4603"/>
                      <a:pt x="2922" y="4616"/>
                      <a:pt x="2919" y="4616"/>
                    </a:cubicBezTo>
                    <a:cubicBezTo>
                      <a:pt x="2918" y="4616"/>
                      <a:pt x="2918" y="4613"/>
                      <a:pt x="2918" y="4603"/>
                    </a:cubicBezTo>
                    <a:cubicBezTo>
                      <a:pt x="2888" y="4633"/>
                      <a:pt x="2888" y="4633"/>
                      <a:pt x="2888" y="4633"/>
                    </a:cubicBezTo>
                    <a:cubicBezTo>
                      <a:pt x="2888" y="4618"/>
                      <a:pt x="2880" y="4610"/>
                      <a:pt x="2873" y="4610"/>
                    </a:cubicBezTo>
                    <a:cubicBezTo>
                      <a:pt x="2865" y="4610"/>
                      <a:pt x="2858" y="4618"/>
                      <a:pt x="2858" y="4633"/>
                    </a:cubicBezTo>
                    <a:cubicBezTo>
                      <a:pt x="2858" y="4663"/>
                      <a:pt x="2858" y="4679"/>
                      <a:pt x="2854" y="4679"/>
                    </a:cubicBezTo>
                    <a:cubicBezTo>
                      <a:pt x="2850" y="4679"/>
                      <a:pt x="2842" y="4663"/>
                      <a:pt x="2827" y="4633"/>
                    </a:cubicBezTo>
                    <a:cubicBezTo>
                      <a:pt x="2827" y="4618"/>
                      <a:pt x="2812" y="4610"/>
                      <a:pt x="2801" y="4610"/>
                    </a:cubicBezTo>
                    <a:cubicBezTo>
                      <a:pt x="2789" y="4610"/>
                      <a:pt x="2782" y="4618"/>
                      <a:pt x="2797" y="4633"/>
                    </a:cubicBezTo>
                    <a:cubicBezTo>
                      <a:pt x="2797" y="4663"/>
                      <a:pt x="2797" y="4663"/>
                      <a:pt x="2766" y="4694"/>
                    </a:cubicBezTo>
                    <a:cubicBezTo>
                      <a:pt x="2766" y="4694"/>
                      <a:pt x="2736" y="4694"/>
                      <a:pt x="2736" y="4663"/>
                    </a:cubicBezTo>
                    <a:cubicBezTo>
                      <a:pt x="2730" y="4658"/>
                      <a:pt x="2723" y="4655"/>
                      <a:pt x="2716" y="4655"/>
                    </a:cubicBezTo>
                    <a:cubicBezTo>
                      <a:pt x="2685" y="4655"/>
                      <a:pt x="2645" y="4700"/>
                      <a:pt x="2645" y="4724"/>
                    </a:cubicBezTo>
                    <a:cubicBezTo>
                      <a:pt x="2645" y="4739"/>
                      <a:pt x="2637" y="4747"/>
                      <a:pt x="2630" y="4747"/>
                    </a:cubicBezTo>
                    <a:cubicBezTo>
                      <a:pt x="2622" y="4747"/>
                      <a:pt x="2614" y="4739"/>
                      <a:pt x="2614" y="4724"/>
                    </a:cubicBezTo>
                    <a:cubicBezTo>
                      <a:pt x="2614" y="4694"/>
                      <a:pt x="2614" y="4694"/>
                      <a:pt x="2584" y="4694"/>
                    </a:cubicBezTo>
                    <a:cubicBezTo>
                      <a:pt x="2584" y="4686"/>
                      <a:pt x="2584" y="4674"/>
                      <a:pt x="2584" y="4663"/>
                    </a:cubicBezTo>
                    <a:cubicBezTo>
                      <a:pt x="2584" y="4633"/>
                      <a:pt x="2554" y="4633"/>
                      <a:pt x="2523" y="4633"/>
                    </a:cubicBezTo>
                    <a:cubicBezTo>
                      <a:pt x="2523" y="4663"/>
                      <a:pt x="2462" y="4663"/>
                      <a:pt x="2432" y="4694"/>
                    </a:cubicBezTo>
                    <a:cubicBezTo>
                      <a:pt x="2341" y="4694"/>
                      <a:pt x="2341" y="4724"/>
                      <a:pt x="2310" y="4785"/>
                    </a:cubicBezTo>
                    <a:lnTo>
                      <a:pt x="2280" y="4846"/>
                    </a:lnTo>
                    <a:lnTo>
                      <a:pt x="2280" y="4785"/>
                    </a:lnTo>
                    <a:cubicBezTo>
                      <a:pt x="2280" y="4755"/>
                      <a:pt x="2280" y="4694"/>
                      <a:pt x="2280" y="4694"/>
                    </a:cubicBezTo>
                    <a:cubicBezTo>
                      <a:pt x="2250" y="4694"/>
                      <a:pt x="2250" y="4724"/>
                      <a:pt x="2250" y="4755"/>
                    </a:cubicBezTo>
                    <a:cubicBezTo>
                      <a:pt x="2250" y="4770"/>
                      <a:pt x="2250" y="4777"/>
                      <a:pt x="2246" y="4777"/>
                    </a:cubicBezTo>
                    <a:cubicBezTo>
                      <a:pt x="2242" y="4777"/>
                      <a:pt x="2234" y="4770"/>
                      <a:pt x="2219" y="4755"/>
                    </a:cubicBezTo>
                    <a:cubicBezTo>
                      <a:pt x="2204" y="4739"/>
                      <a:pt x="2189" y="4732"/>
                      <a:pt x="2177" y="4732"/>
                    </a:cubicBezTo>
                    <a:cubicBezTo>
                      <a:pt x="2166" y="4732"/>
                      <a:pt x="2158" y="4739"/>
                      <a:pt x="2158" y="4755"/>
                    </a:cubicBezTo>
                    <a:cubicBezTo>
                      <a:pt x="2128" y="4755"/>
                      <a:pt x="2128" y="4755"/>
                      <a:pt x="2098" y="4694"/>
                    </a:cubicBezTo>
                    <a:cubicBezTo>
                      <a:pt x="2098" y="4694"/>
                      <a:pt x="2098" y="4694"/>
                      <a:pt x="2098" y="4724"/>
                    </a:cubicBezTo>
                    <a:cubicBezTo>
                      <a:pt x="2098" y="4750"/>
                      <a:pt x="2092" y="4759"/>
                      <a:pt x="2086" y="4759"/>
                    </a:cubicBezTo>
                    <a:cubicBezTo>
                      <a:pt x="2077" y="4759"/>
                      <a:pt x="2067" y="4742"/>
                      <a:pt x="2067" y="4724"/>
                    </a:cubicBezTo>
                    <a:cubicBezTo>
                      <a:pt x="2067" y="4689"/>
                      <a:pt x="2046" y="4674"/>
                      <a:pt x="2029" y="4674"/>
                    </a:cubicBezTo>
                    <a:cubicBezTo>
                      <a:pt x="2017" y="4674"/>
                      <a:pt x="2006" y="4681"/>
                      <a:pt x="2006" y="4694"/>
                    </a:cubicBezTo>
                    <a:cubicBezTo>
                      <a:pt x="2006" y="4724"/>
                      <a:pt x="1976" y="4724"/>
                      <a:pt x="1976" y="4724"/>
                    </a:cubicBezTo>
                    <a:cubicBezTo>
                      <a:pt x="1946" y="4724"/>
                      <a:pt x="1946" y="4724"/>
                      <a:pt x="1915" y="4755"/>
                    </a:cubicBezTo>
                    <a:lnTo>
                      <a:pt x="1885" y="4724"/>
                    </a:lnTo>
                    <a:cubicBezTo>
                      <a:pt x="1885" y="4724"/>
                      <a:pt x="1885" y="4694"/>
                      <a:pt x="1915" y="4694"/>
                    </a:cubicBezTo>
                    <a:lnTo>
                      <a:pt x="1915" y="4663"/>
                    </a:lnTo>
                    <a:cubicBezTo>
                      <a:pt x="1885" y="4663"/>
                      <a:pt x="1854" y="4663"/>
                      <a:pt x="1824" y="4694"/>
                    </a:cubicBezTo>
                    <a:cubicBezTo>
                      <a:pt x="1824" y="4649"/>
                      <a:pt x="1824" y="4621"/>
                      <a:pt x="1812" y="4621"/>
                    </a:cubicBezTo>
                    <a:cubicBezTo>
                      <a:pt x="1808" y="4621"/>
                      <a:pt x="1802" y="4625"/>
                      <a:pt x="1794" y="4633"/>
                    </a:cubicBezTo>
                    <a:cubicBezTo>
                      <a:pt x="1781" y="4659"/>
                      <a:pt x="1773" y="4668"/>
                      <a:pt x="1769" y="4668"/>
                    </a:cubicBezTo>
                    <a:cubicBezTo>
                      <a:pt x="1763" y="4668"/>
                      <a:pt x="1763" y="4651"/>
                      <a:pt x="1763" y="4633"/>
                    </a:cubicBezTo>
                    <a:cubicBezTo>
                      <a:pt x="1781" y="4597"/>
                      <a:pt x="1788" y="4583"/>
                      <a:pt x="1779" y="4583"/>
                    </a:cubicBezTo>
                    <a:cubicBezTo>
                      <a:pt x="1773" y="4583"/>
                      <a:pt x="1758" y="4590"/>
                      <a:pt x="1733" y="4603"/>
                    </a:cubicBezTo>
                    <a:cubicBezTo>
                      <a:pt x="1713" y="4603"/>
                      <a:pt x="1679" y="4616"/>
                      <a:pt x="1641" y="4616"/>
                    </a:cubicBezTo>
                    <a:cubicBezTo>
                      <a:pt x="1621" y="4616"/>
                      <a:pt x="1601" y="4613"/>
                      <a:pt x="1581" y="4603"/>
                    </a:cubicBezTo>
                    <a:cubicBezTo>
                      <a:pt x="1525" y="4575"/>
                      <a:pt x="1495" y="4572"/>
                      <a:pt x="1490" y="4549"/>
                    </a:cubicBezTo>
                    <a:lnTo>
                      <a:pt x="1490" y="4549"/>
                    </a:lnTo>
                    <a:cubicBezTo>
                      <a:pt x="1489" y="4549"/>
                      <a:pt x="1487" y="4549"/>
                      <a:pt x="1486" y="4549"/>
                    </a:cubicBezTo>
                    <a:cubicBezTo>
                      <a:pt x="1475" y="4549"/>
                      <a:pt x="1459" y="4542"/>
                      <a:pt x="1429" y="4542"/>
                    </a:cubicBezTo>
                    <a:cubicBezTo>
                      <a:pt x="1411" y="4506"/>
                      <a:pt x="1393" y="4491"/>
                      <a:pt x="1376" y="4491"/>
                    </a:cubicBezTo>
                    <a:cubicBezTo>
                      <a:pt x="1363" y="4491"/>
                      <a:pt x="1350" y="4499"/>
                      <a:pt x="1338" y="4511"/>
                    </a:cubicBezTo>
                    <a:cubicBezTo>
                      <a:pt x="1338" y="4511"/>
                      <a:pt x="1368" y="4542"/>
                      <a:pt x="1368" y="4542"/>
                    </a:cubicBezTo>
                    <a:cubicBezTo>
                      <a:pt x="1355" y="4567"/>
                      <a:pt x="1342" y="4577"/>
                      <a:pt x="1332" y="4577"/>
                    </a:cubicBezTo>
                    <a:cubicBezTo>
                      <a:pt x="1318" y="4577"/>
                      <a:pt x="1307" y="4559"/>
                      <a:pt x="1307" y="4542"/>
                    </a:cubicBezTo>
                    <a:cubicBezTo>
                      <a:pt x="1277" y="4542"/>
                      <a:pt x="1307" y="4511"/>
                      <a:pt x="1338" y="4481"/>
                    </a:cubicBezTo>
                    <a:cubicBezTo>
                      <a:pt x="1338" y="4451"/>
                      <a:pt x="1338" y="4420"/>
                      <a:pt x="1338" y="4390"/>
                    </a:cubicBezTo>
                    <a:cubicBezTo>
                      <a:pt x="1338" y="4390"/>
                      <a:pt x="1307" y="4390"/>
                      <a:pt x="1307" y="4420"/>
                    </a:cubicBezTo>
                    <a:cubicBezTo>
                      <a:pt x="1277" y="4451"/>
                      <a:pt x="1277" y="4451"/>
                      <a:pt x="1277" y="4451"/>
                    </a:cubicBezTo>
                    <a:cubicBezTo>
                      <a:pt x="1277" y="4435"/>
                      <a:pt x="1269" y="4428"/>
                      <a:pt x="1258" y="4428"/>
                    </a:cubicBezTo>
                    <a:cubicBezTo>
                      <a:pt x="1247" y="4428"/>
                      <a:pt x="1231" y="4435"/>
                      <a:pt x="1216" y="4451"/>
                    </a:cubicBezTo>
                    <a:lnTo>
                      <a:pt x="1186" y="4451"/>
                    </a:lnTo>
                    <a:cubicBezTo>
                      <a:pt x="1186" y="4420"/>
                      <a:pt x="1155" y="4390"/>
                      <a:pt x="1155" y="4390"/>
                    </a:cubicBezTo>
                    <a:lnTo>
                      <a:pt x="1186" y="4359"/>
                    </a:lnTo>
                    <a:cubicBezTo>
                      <a:pt x="1186" y="4329"/>
                      <a:pt x="1216" y="4299"/>
                      <a:pt x="1216" y="4299"/>
                    </a:cubicBezTo>
                    <a:cubicBezTo>
                      <a:pt x="1186" y="4299"/>
                      <a:pt x="1186" y="4329"/>
                      <a:pt x="1186" y="4329"/>
                    </a:cubicBezTo>
                    <a:cubicBezTo>
                      <a:pt x="1155" y="4329"/>
                      <a:pt x="1095" y="4299"/>
                      <a:pt x="1003" y="4207"/>
                    </a:cubicBezTo>
                    <a:cubicBezTo>
                      <a:pt x="943" y="4147"/>
                      <a:pt x="882" y="4086"/>
                      <a:pt x="851" y="4055"/>
                    </a:cubicBezTo>
                    <a:cubicBezTo>
                      <a:pt x="876" y="4031"/>
                      <a:pt x="861" y="3986"/>
                      <a:pt x="838" y="3986"/>
                    </a:cubicBezTo>
                    <a:cubicBezTo>
                      <a:pt x="833" y="3986"/>
                      <a:pt x="827" y="3989"/>
                      <a:pt x="821" y="3995"/>
                    </a:cubicBezTo>
                    <a:cubicBezTo>
                      <a:pt x="815" y="4000"/>
                      <a:pt x="809" y="4003"/>
                      <a:pt x="802" y="4003"/>
                    </a:cubicBezTo>
                    <a:cubicBezTo>
                      <a:pt x="769" y="4003"/>
                      <a:pt x="724" y="3953"/>
                      <a:pt x="699" y="3903"/>
                    </a:cubicBezTo>
                    <a:cubicBezTo>
                      <a:pt x="647" y="3825"/>
                      <a:pt x="617" y="3746"/>
                      <a:pt x="590" y="3746"/>
                    </a:cubicBezTo>
                    <a:cubicBezTo>
                      <a:pt x="586" y="3746"/>
                      <a:pt x="582" y="3747"/>
                      <a:pt x="578" y="3752"/>
                    </a:cubicBezTo>
                    <a:cubicBezTo>
                      <a:pt x="578" y="3752"/>
                      <a:pt x="578" y="3721"/>
                      <a:pt x="547" y="3691"/>
                    </a:cubicBezTo>
                    <a:cubicBezTo>
                      <a:pt x="547" y="3691"/>
                      <a:pt x="487" y="3660"/>
                      <a:pt x="487" y="3660"/>
                    </a:cubicBezTo>
                    <a:cubicBezTo>
                      <a:pt x="456" y="3660"/>
                      <a:pt x="456" y="3630"/>
                      <a:pt x="487" y="3630"/>
                    </a:cubicBezTo>
                    <a:cubicBezTo>
                      <a:pt x="517" y="3630"/>
                      <a:pt x="547" y="3600"/>
                      <a:pt x="547" y="3600"/>
                    </a:cubicBezTo>
                    <a:cubicBezTo>
                      <a:pt x="547" y="3584"/>
                      <a:pt x="540" y="3577"/>
                      <a:pt x="528" y="3577"/>
                    </a:cubicBezTo>
                    <a:cubicBezTo>
                      <a:pt x="517" y="3577"/>
                      <a:pt x="502" y="3584"/>
                      <a:pt x="487" y="3600"/>
                    </a:cubicBezTo>
                    <a:cubicBezTo>
                      <a:pt x="456" y="3600"/>
                      <a:pt x="426" y="3569"/>
                      <a:pt x="426" y="3569"/>
                    </a:cubicBezTo>
                    <a:lnTo>
                      <a:pt x="456" y="3569"/>
                    </a:lnTo>
                    <a:cubicBezTo>
                      <a:pt x="487" y="3539"/>
                      <a:pt x="517" y="3539"/>
                      <a:pt x="517" y="3539"/>
                    </a:cubicBezTo>
                    <a:lnTo>
                      <a:pt x="517" y="3508"/>
                    </a:lnTo>
                    <a:cubicBezTo>
                      <a:pt x="507" y="3518"/>
                      <a:pt x="500" y="3522"/>
                      <a:pt x="496" y="3522"/>
                    </a:cubicBezTo>
                    <a:cubicBezTo>
                      <a:pt x="487" y="3522"/>
                      <a:pt x="487" y="3508"/>
                      <a:pt x="487" y="3508"/>
                    </a:cubicBezTo>
                    <a:cubicBezTo>
                      <a:pt x="487" y="3508"/>
                      <a:pt x="487" y="3508"/>
                      <a:pt x="547" y="3478"/>
                    </a:cubicBezTo>
                    <a:cubicBezTo>
                      <a:pt x="608" y="3448"/>
                      <a:pt x="608" y="3448"/>
                      <a:pt x="517" y="3448"/>
                    </a:cubicBezTo>
                    <a:lnTo>
                      <a:pt x="487" y="3417"/>
                    </a:lnTo>
                    <a:cubicBezTo>
                      <a:pt x="547" y="3387"/>
                      <a:pt x="487" y="3387"/>
                      <a:pt x="426" y="3387"/>
                    </a:cubicBezTo>
                    <a:cubicBezTo>
                      <a:pt x="487" y="3356"/>
                      <a:pt x="487" y="3326"/>
                      <a:pt x="426" y="3326"/>
                    </a:cubicBezTo>
                    <a:cubicBezTo>
                      <a:pt x="417" y="3335"/>
                      <a:pt x="411" y="3339"/>
                      <a:pt x="407" y="3339"/>
                    </a:cubicBezTo>
                    <a:cubicBezTo>
                      <a:pt x="398" y="3339"/>
                      <a:pt x="404" y="3317"/>
                      <a:pt x="426" y="3296"/>
                    </a:cubicBezTo>
                    <a:cubicBezTo>
                      <a:pt x="456" y="3296"/>
                      <a:pt x="456" y="3265"/>
                      <a:pt x="426" y="3235"/>
                    </a:cubicBezTo>
                    <a:cubicBezTo>
                      <a:pt x="396" y="3235"/>
                      <a:pt x="365" y="3113"/>
                      <a:pt x="365" y="2992"/>
                    </a:cubicBezTo>
                    <a:cubicBezTo>
                      <a:pt x="365" y="2840"/>
                      <a:pt x="365" y="2748"/>
                      <a:pt x="335" y="2748"/>
                    </a:cubicBezTo>
                    <a:cubicBezTo>
                      <a:pt x="335" y="2748"/>
                      <a:pt x="335" y="2748"/>
                      <a:pt x="365" y="2718"/>
                    </a:cubicBezTo>
                    <a:cubicBezTo>
                      <a:pt x="396" y="2718"/>
                      <a:pt x="396" y="2718"/>
                      <a:pt x="335" y="2688"/>
                    </a:cubicBezTo>
                    <a:cubicBezTo>
                      <a:pt x="314" y="2688"/>
                      <a:pt x="294" y="2674"/>
                      <a:pt x="301" y="2674"/>
                    </a:cubicBezTo>
                    <a:cubicBezTo>
                      <a:pt x="304" y="2674"/>
                      <a:pt x="314" y="2678"/>
                      <a:pt x="335" y="2688"/>
                    </a:cubicBezTo>
                    <a:cubicBezTo>
                      <a:pt x="396" y="2688"/>
                      <a:pt x="396" y="2657"/>
                      <a:pt x="396" y="2596"/>
                    </a:cubicBezTo>
                    <a:cubicBezTo>
                      <a:pt x="396" y="2536"/>
                      <a:pt x="426" y="2475"/>
                      <a:pt x="365" y="2475"/>
                    </a:cubicBezTo>
                    <a:cubicBezTo>
                      <a:pt x="365" y="2444"/>
                      <a:pt x="365" y="2444"/>
                      <a:pt x="396" y="2444"/>
                    </a:cubicBezTo>
                    <a:cubicBezTo>
                      <a:pt x="407" y="2450"/>
                      <a:pt x="417" y="2453"/>
                      <a:pt x="426" y="2453"/>
                    </a:cubicBezTo>
                    <a:cubicBezTo>
                      <a:pt x="464" y="2453"/>
                      <a:pt x="476" y="2403"/>
                      <a:pt x="426" y="2353"/>
                    </a:cubicBezTo>
                    <a:cubicBezTo>
                      <a:pt x="446" y="2353"/>
                      <a:pt x="453" y="2340"/>
                      <a:pt x="464" y="2340"/>
                    </a:cubicBezTo>
                    <a:cubicBezTo>
                      <a:pt x="470" y="2340"/>
                      <a:pt x="477" y="2343"/>
                      <a:pt x="487" y="2353"/>
                    </a:cubicBezTo>
                    <a:cubicBezTo>
                      <a:pt x="487" y="2323"/>
                      <a:pt x="487" y="2323"/>
                      <a:pt x="487" y="2262"/>
                    </a:cubicBezTo>
                    <a:cubicBezTo>
                      <a:pt x="487" y="2232"/>
                      <a:pt x="487" y="2171"/>
                      <a:pt x="517" y="2141"/>
                    </a:cubicBezTo>
                    <a:cubicBezTo>
                      <a:pt x="517" y="2141"/>
                      <a:pt x="517" y="2080"/>
                      <a:pt x="517" y="2080"/>
                    </a:cubicBezTo>
                    <a:cubicBezTo>
                      <a:pt x="547" y="2080"/>
                      <a:pt x="578" y="1989"/>
                      <a:pt x="639" y="1928"/>
                    </a:cubicBezTo>
                    <a:cubicBezTo>
                      <a:pt x="669" y="1806"/>
                      <a:pt x="730" y="1745"/>
                      <a:pt x="760" y="1745"/>
                    </a:cubicBezTo>
                    <a:cubicBezTo>
                      <a:pt x="760" y="1745"/>
                      <a:pt x="791" y="1745"/>
                      <a:pt x="760" y="1715"/>
                    </a:cubicBezTo>
                    <a:cubicBezTo>
                      <a:pt x="730" y="1654"/>
                      <a:pt x="730" y="1654"/>
                      <a:pt x="760" y="1654"/>
                    </a:cubicBezTo>
                    <a:cubicBezTo>
                      <a:pt x="771" y="1660"/>
                      <a:pt x="783" y="1662"/>
                      <a:pt x="793" y="1662"/>
                    </a:cubicBezTo>
                    <a:cubicBezTo>
                      <a:pt x="839" y="1662"/>
                      <a:pt x="871" y="1613"/>
                      <a:pt x="821" y="1563"/>
                    </a:cubicBezTo>
                    <a:lnTo>
                      <a:pt x="821" y="1563"/>
                    </a:lnTo>
                    <a:lnTo>
                      <a:pt x="851" y="1593"/>
                    </a:lnTo>
                    <a:cubicBezTo>
                      <a:pt x="863" y="1599"/>
                      <a:pt x="872" y="1602"/>
                      <a:pt x="880" y="1602"/>
                    </a:cubicBezTo>
                    <a:cubicBezTo>
                      <a:pt x="911" y="1602"/>
                      <a:pt x="906" y="1557"/>
                      <a:pt x="882" y="1533"/>
                    </a:cubicBezTo>
                    <a:cubicBezTo>
                      <a:pt x="912" y="1533"/>
                      <a:pt x="943" y="1533"/>
                      <a:pt x="943" y="1502"/>
                    </a:cubicBezTo>
                    <a:cubicBezTo>
                      <a:pt x="943" y="1502"/>
                      <a:pt x="943" y="1502"/>
                      <a:pt x="1003" y="1563"/>
                    </a:cubicBezTo>
                    <a:cubicBezTo>
                      <a:pt x="1034" y="1563"/>
                      <a:pt x="1034" y="1593"/>
                      <a:pt x="1064" y="1593"/>
                    </a:cubicBezTo>
                    <a:cubicBezTo>
                      <a:pt x="1064" y="1563"/>
                      <a:pt x="1034" y="1563"/>
                      <a:pt x="1003" y="1533"/>
                    </a:cubicBezTo>
                    <a:cubicBezTo>
                      <a:pt x="1003" y="1533"/>
                      <a:pt x="1034" y="1533"/>
                      <a:pt x="1034" y="1502"/>
                    </a:cubicBezTo>
                    <a:cubicBezTo>
                      <a:pt x="1034" y="1502"/>
                      <a:pt x="1064" y="1502"/>
                      <a:pt x="1034" y="1472"/>
                    </a:cubicBezTo>
                    <a:cubicBezTo>
                      <a:pt x="1003" y="1441"/>
                      <a:pt x="1003" y="1441"/>
                      <a:pt x="1034" y="1441"/>
                    </a:cubicBezTo>
                    <a:cubicBezTo>
                      <a:pt x="1040" y="1448"/>
                      <a:pt x="1044" y="1450"/>
                      <a:pt x="1045" y="1450"/>
                    </a:cubicBezTo>
                    <a:cubicBezTo>
                      <a:pt x="1052" y="1450"/>
                      <a:pt x="1028" y="1411"/>
                      <a:pt x="1003" y="1411"/>
                    </a:cubicBezTo>
                    <a:cubicBezTo>
                      <a:pt x="973" y="1381"/>
                      <a:pt x="973" y="1350"/>
                      <a:pt x="973" y="1350"/>
                    </a:cubicBezTo>
                    <a:cubicBezTo>
                      <a:pt x="973" y="1350"/>
                      <a:pt x="971" y="1349"/>
                      <a:pt x="968" y="1345"/>
                    </a:cubicBezTo>
                    <a:lnTo>
                      <a:pt x="968" y="1345"/>
                    </a:lnTo>
                    <a:cubicBezTo>
                      <a:pt x="971" y="1344"/>
                      <a:pt x="973" y="1336"/>
                      <a:pt x="973" y="1320"/>
                    </a:cubicBezTo>
                    <a:lnTo>
                      <a:pt x="1003" y="1350"/>
                    </a:lnTo>
                    <a:cubicBezTo>
                      <a:pt x="1044" y="1378"/>
                      <a:pt x="1067" y="1393"/>
                      <a:pt x="1074" y="1393"/>
                    </a:cubicBezTo>
                    <a:cubicBezTo>
                      <a:pt x="1082" y="1393"/>
                      <a:pt x="1067" y="1370"/>
                      <a:pt x="1034" y="1320"/>
                    </a:cubicBezTo>
                    <a:cubicBezTo>
                      <a:pt x="998" y="1284"/>
                      <a:pt x="983" y="1269"/>
                      <a:pt x="990" y="1269"/>
                    </a:cubicBezTo>
                    <a:cubicBezTo>
                      <a:pt x="994" y="1269"/>
                      <a:pt x="1009" y="1277"/>
                      <a:pt x="1034" y="1289"/>
                    </a:cubicBezTo>
                    <a:cubicBezTo>
                      <a:pt x="1049" y="1320"/>
                      <a:pt x="1064" y="1327"/>
                      <a:pt x="1076" y="1327"/>
                    </a:cubicBezTo>
                    <a:cubicBezTo>
                      <a:pt x="1087" y="1327"/>
                      <a:pt x="1095" y="1320"/>
                      <a:pt x="1095" y="1320"/>
                    </a:cubicBezTo>
                    <a:lnTo>
                      <a:pt x="1125" y="1320"/>
                    </a:lnTo>
                    <a:cubicBezTo>
                      <a:pt x="1146" y="1341"/>
                      <a:pt x="1168" y="1363"/>
                      <a:pt x="1179" y="1363"/>
                    </a:cubicBezTo>
                    <a:cubicBezTo>
                      <a:pt x="1183" y="1363"/>
                      <a:pt x="1186" y="1359"/>
                      <a:pt x="1186" y="1350"/>
                    </a:cubicBezTo>
                    <a:cubicBezTo>
                      <a:pt x="1216" y="1350"/>
                      <a:pt x="1216" y="1350"/>
                      <a:pt x="1186" y="1320"/>
                    </a:cubicBezTo>
                    <a:cubicBezTo>
                      <a:pt x="1171" y="1320"/>
                      <a:pt x="1171" y="1312"/>
                      <a:pt x="1178" y="1312"/>
                    </a:cubicBezTo>
                    <a:cubicBezTo>
                      <a:pt x="1186" y="1312"/>
                      <a:pt x="1201" y="1320"/>
                      <a:pt x="1216" y="1350"/>
                    </a:cubicBezTo>
                    <a:cubicBezTo>
                      <a:pt x="1277" y="1350"/>
                      <a:pt x="1277" y="1350"/>
                      <a:pt x="1216" y="1289"/>
                    </a:cubicBezTo>
                    <a:cubicBezTo>
                      <a:pt x="1195" y="1268"/>
                      <a:pt x="1188" y="1246"/>
                      <a:pt x="1208" y="1246"/>
                    </a:cubicBezTo>
                    <a:cubicBezTo>
                      <a:pt x="1216" y="1246"/>
                      <a:pt x="1229" y="1250"/>
                      <a:pt x="1247" y="1259"/>
                    </a:cubicBezTo>
                    <a:lnTo>
                      <a:pt x="1277" y="1259"/>
                    </a:lnTo>
                    <a:cubicBezTo>
                      <a:pt x="1277" y="1229"/>
                      <a:pt x="1277" y="1229"/>
                      <a:pt x="1247" y="1198"/>
                    </a:cubicBezTo>
                    <a:cubicBezTo>
                      <a:pt x="1234" y="1186"/>
                      <a:pt x="1224" y="1176"/>
                      <a:pt x="1216" y="1168"/>
                    </a:cubicBezTo>
                    <a:lnTo>
                      <a:pt x="1216" y="1168"/>
                    </a:lnTo>
                    <a:cubicBezTo>
                      <a:pt x="1277" y="1168"/>
                      <a:pt x="1277" y="1198"/>
                      <a:pt x="1277" y="1198"/>
                    </a:cubicBezTo>
                    <a:cubicBezTo>
                      <a:pt x="1292" y="1213"/>
                      <a:pt x="1300" y="1221"/>
                      <a:pt x="1307" y="1221"/>
                    </a:cubicBezTo>
                    <a:cubicBezTo>
                      <a:pt x="1315" y="1221"/>
                      <a:pt x="1323" y="1213"/>
                      <a:pt x="1338" y="1198"/>
                    </a:cubicBezTo>
                    <a:cubicBezTo>
                      <a:pt x="1338" y="1198"/>
                      <a:pt x="1368" y="1168"/>
                      <a:pt x="1338" y="1168"/>
                    </a:cubicBezTo>
                    <a:lnTo>
                      <a:pt x="1429" y="1168"/>
                    </a:lnTo>
                    <a:cubicBezTo>
                      <a:pt x="1490" y="1168"/>
                      <a:pt x="1459" y="1107"/>
                      <a:pt x="1399" y="1077"/>
                    </a:cubicBezTo>
                    <a:lnTo>
                      <a:pt x="1399" y="1046"/>
                    </a:lnTo>
                    <a:cubicBezTo>
                      <a:pt x="1399" y="1046"/>
                      <a:pt x="1399" y="1016"/>
                      <a:pt x="1399" y="1016"/>
                    </a:cubicBezTo>
                    <a:cubicBezTo>
                      <a:pt x="1368" y="986"/>
                      <a:pt x="1368" y="986"/>
                      <a:pt x="1399" y="986"/>
                    </a:cubicBezTo>
                    <a:cubicBezTo>
                      <a:pt x="1399" y="986"/>
                      <a:pt x="1399" y="1016"/>
                      <a:pt x="1429" y="1016"/>
                    </a:cubicBezTo>
                    <a:cubicBezTo>
                      <a:pt x="1462" y="1066"/>
                      <a:pt x="1487" y="1089"/>
                      <a:pt x="1497" y="1089"/>
                    </a:cubicBezTo>
                    <a:cubicBezTo>
                      <a:pt x="1501" y="1089"/>
                      <a:pt x="1503" y="1085"/>
                      <a:pt x="1501" y="1077"/>
                    </a:cubicBezTo>
                    <a:lnTo>
                      <a:pt x="1501" y="1077"/>
                    </a:lnTo>
                    <a:cubicBezTo>
                      <a:pt x="1527" y="1076"/>
                      <a:pt x="1551" y="1073"/>
                      <a:pt x="1551" y="1046"/>
                    </a:cubicBezTo>
                    <a:cubicBezTo>
                      <a:pt x="1551" y="1016"/>
                      <a:pt x="1520" y="955"/>
                      <a:pt x="1490" y="925"/>
                    </a:cubicBezTo>
                    <a:cubicBezTo>
                      <a:pt x="1459" y="925"/>
                      <a:pt x="1490" y="894"/>
                      <a:pt x="1490" y="894"/>
                    </a:cubicBezTo>
                    <a:cubicBezTo>
                      <a:pt x="1490" y="894"/>
                      <a:pt x="1490" y="894"/>
                      <a:pt x="1520" y="925"/>
                    </a:cubicBezTo>
                    <a:cubicBezTo>
                      <a:pt x="1533" y="937"/>
                      <a:pt x="1545" y="945"/>
                      <a:pt x="1554" y="945"/>
                    </a:cubicBezTo>
                    <a:cubicBezTo>
                      <a:pt x="1565" y="945"/>
                      <a:pt x="1568" y="930"/>
                      <a:pt x="1551" y="894"/>
                    </a:cubicBezTo>
                    <a:lnTo>
                      <a:pt x="1551" y="894"/>
                    </a:lnTo>
                    <a:lnTo>
                      <a:pt x="1581" y="925"/>
                    </a:lnTo>
                    <a:cubicBezTo>
                      <a:pt x="1581" y="937"/>
                      <a:pt x="1586" y="945"/>
                      <a:pt x="1597" y="945"/>
                    </a:cubicBezTo>
                    <a:cubicBezTo>
                      <a:pt x="1611" y="945"/>
                      <a:pt x="1637" y="930"/>
                      <a:pt x="1672" y="894"/>
                    </a:cubicBezTo>
                    <a:cubicBezTo>
                      <a:pt x="1694" y="850"/>
                      <a:pt x="1717" y="822"/>
                      <a:pt x="1739" y="822"/>
                    </a:cubicBezTo>
                    <a:cubicBezTo>
                      <a:pt x="1747" y="822"/>
                      <a:pt x="1755" y="825"/>
                      <a:pt x="1763" y="834"/>
                    </a:cubicBezTo>
                    <a:cubicBezTo>
                      <a:pt x="1767" y="838"/>
                      <a:pt x="1771" y="840"/>
                      <a:pt x="1774" y="840"/>
                    </a:cubicBezTo>
                    <a:cubicBezTo>
                      <a:pt x="1793" y="840"/>
                      <a:pt x="1790" y="764"/>
                      <a:pt x="1763" y="712"/>
                    </a:cubicBezTo>
                    <a:lnTo>
                      <a:pt x="1763" y="712"/>
                    </a:lnTo>
                    <a:cubicBezTo>
                      <a:pt x="1773" y="722"/>
                      <a:pt x="1780" y="725"/>
                      <a:pt x="1786" y="725"/>
                    </a:cubicBezTo>
                    <a:cubicBezTo>
                      <a:pt x="1797" y="725"/>
                      <a:pt x="1804" y="712"/>
                      <a:pt x="1824" y="712"/>
                    </a:cubicBezTo>
                    <a:cubicBezTo>
                      <a:pt x="1839" y="697"/>
                      <a:pt x="1847" y="689"/>
                      <a:pt x="1854" y="689"/>
                    </a:cubicBezTo>
                    <a:cubicBezTo>
                      <a:pt x="1862" y="689"/>
                      <a:pt x="1870" y="697"/>
                      <a:pt x="1885" y="712"/>
                    </a:cubicBezTo>
                    <a:cubicBezTo>
                      <a:pt x="1899" y="739"/>
                      <a:pt x="1906" y="754"/>
                      <a:pt x="1907" y="754"/>
                    </a:cubicBezTo>
                    <a:cubicBezTo>
                      <a:pt x="1909" y="754"/>
                      <a:pt x="1902" y="732"/>
                      <a:pt x="1885" y="682"/>
                    </a:cubicBezTo>
                    <a:cubicBezTo>
                      <a:pt x="1870" y="651"/>
                      <a:pt x="1877" y="636"/>
                      <a:pt x="1892" y="636"/>
                    </a:cubicBezTo>
                    <a:cubicBezTo>
                      <a:pt x="1908" y="636"/>
                      <a:pt x="1930" y="651"/>
                      <a:pt x="1946" y="682"/>
                    </a:cubicBezTo>
                    <a:cubicBezTo>
                      <a:pt x="1956" y="692"/>
                      <a:pt x="1963" y="695"/>
                      <a:pt x="1968" y="695"/>
                    </a:cubicBezTo>
                    <a:cubicBezTo>
                      <a:pt x="1979" y="695"/>
                      <a:pt x="1986" y="682"/>
                      <a:pt x="2006" y="682"/>
                    </a:cubicBezTo>
                    <a:cubicBezTo>
                      <a:pt x="2006" y="651"/>
                      <a:pt x="2006" y="651"/>
                      <a:pt x="2006" y="621"/>
                    </a:cubicBezTo>
                    <a:cubicBezTo>
                      <a:pt x="2037" y="621"/>
                      <a:pt x="2037" y="621"/>
                      <a:pt x="2037" y="590"/>
                    </a:cubicBezTo>
                    <a:cubicBezTo>
                      <a:pt x="2067" y="560"/>
                      <a:pt x="2067" y="560"/>
                      <a:pt x="2037" y="530"/>
                    </a:cubicBezTo>
                    <a:cubicBezTo>
                      <a:pt x="2006" y="469"/>
                      <a:pt x="2037" y="438"/>
                      <a:pt x="2067" y="438"/>
                    </a:cubicBezTo>
                    <a:cubicBezTo>
                      <a:pt x="2067" y="423"/>
                      <a:pt x="2075" y="416"/>
                      <a:pt x="2082" y="416"/>
                    </a:cubicBezTo>
                    <a:cubicBezTo>
                      <a:pt x="2090" y="416"/>
                      <a:pt x="2098" y="423"/>
                      <a:pt x="2098" y="438"/>
                    </a:cubicBezTo>
                    <a:cubicBezTo>
                      <a:pt x="2098" y="438"/>
                      <a:pt x="2128" y="469"/>
                      <a:pt x="2158" y="469"/>
                    </a:cubicBezTo>
                    <a:cubicBezTo>
                      <a:pt x="2158" y="454"/>
                      <a:pt x="2166" y="446"/>
                      <a:pt x="2174" y="446"/>
                    </a:cubicBezTo>
                    <a:cubicBezTo>
                      <a:pt x="2181" y="446"/>
                      <a:pt x="2189" y="454"/>
                      <a:pt x="2189" y="469"/>
                    </a:cubicBezTo>
                    <a:cubicBezTo>
                      <a:pt x="2189" y="469"/>
                      <a:pt x="2219" y="499"/>
                      <a:pt x="2250" y="499"/>
                    </a:cubicBezTo>
                    <a:cubicBezTo>
                      <a:pt x="2280" y="499"/>
                      <a:pt x="2310" y="499"/>
                      <a:pt x="2310" y="530"/>
                    </a:cubicBezTo>
                    <a:cubicBezTo>
                      <a:pt x="2310" y="530"/>
                      <a:pt x="2310" y="530"/>
                      <a:pt x="2310" y="469"/>
                    </a:cubicBezTo>
                    <a:cubicBezTo>
                      <a:pt x="2310" y="447"/>
                      <a:pt x="2310" y="426"/>
                      <a:pt x="2332" y="426"/>
                    </a:cubicBezTo>
                    <a:cubicBezTo>
                      <a:pt x="2341" y="426"/>
                      <a:pt x="2353" y="429"/>
                      <a:pt x="2371" y="438"/>
                    </a:cubicBezTo>
                    <a:cubicBezTo>
                      <a:pt x="2402" y="438"/>
                      <a:pt x="2462" y="438"/>
                      <a:pt x="2462" y="408"/>
                    </a:cubicBezTo>
                    <a:close/>
                    <a:moveTo>
                      <a:pt x="3252" y="4881"/>
                    </a:moveTo>
                    <a:cubicBezTo>
                      <a:pt x="3252" y="4887"/>
                      <a:pt x="3249" y="4890"/>
                      <a:pt x="3247" y="4890"/>
                    </a:cubicBezTo>
                    <a:cubicBezTo>
                      <a:pt x="3244" y="4890"/>
                      <a:pt x="3243" y="4884"/>
                      <a:pt x="3252" y="4881"/>
                    </a:cubicBezTo>
                    <a:close/>
                    <a:moveTo>
                      <a:pt x="1551" y="4876"/>
                    </a:moveTo>
                    <a:lnTo>
                      <a:pt x="1551" y="4907"/>
                    </a:lnTo>
                    <a:lnTo>
                      <a:pt x="1520" y="4937"/>
                    </a:lnTo>
                    <a:cubicBezTo>
                      <a:pt x="1520" y="4907"/>
                      <a:pt x="1520" y="4876"/>
                      <a:pt x="1551" y="4876"/>
                    </a:cubicBezTo>
                    <a:close/>
                    <a:moveTo>
                      <a:pt x="1763" y="4907"/>
                    </a:moveTo>
                    <a:lnTo>
                      <a:pt x="1763" y="4937"/>
                    </a:lnTo>
                    <a:cubicBezTo>
                      <a:pt x="1763" y="4967"/>
                      <a:pt x="1733" y="4967"/>
                      <a:pt x="1733" y="4967"/>
                    </a:cubicBezTo>
                    <a:cubicBezTo>
                      <a:pt x="1733" y="4967"/>
                      <a:pt x="1733" y="4967"/>
                      <a:pt x="1733" y="4937"/>
                    </a:cubicBezTo>
                    <a:cubicBezTo>
                      <a:pt x="1733" y="4937"/>
                      <a:pt x="1733" y="4907"/>
                      <a:pt x="1763" y="4907"/>
                    </a:cubicBezTo>
                    <a:close/>
                    <a:moveTo>
                      <a:pt x="2675" y="5089"/>
                    </a:moveTo>
                    <a:cubicBezTo>
                      <a:pt x="2675" y="5119"/>
                      <a:pt x="2675" y="5119"/>
                      <a:pt x="2706" y="5119"/>
                    </a:cubicBezTo>
                    <a:lnTo>
                      <a:pt x="2675" y="5089"/>
                    </a:lnTo>
                    <a:close/>
                    <a:moveTo>
                      <a:pt x="2490" y="1"/>
                    </a:moveTo>
                    <a:cubicBezTo>
                      <a:pt x="2475" y="1"/>
                      <a:pt x="2449" y="23"/>
                      <a:pt x="2432" y="74"/>
                    </a:cubicBezTo>
                    <a:cubicBezTo>
                      <a:pt x="2413" y="111"/>
                      <a:pt x="2394" y="137"/>
                      <a:pt x="2383" y="137"/>
                    </a:cubicBezTo>
                    <a:cubicBezTo>
                      <a:pt x="2376" y="137"/>
                      <a:pt x="2371" y="127"/>
                      <a:pt x="2371" y="104"/>
                    </a:cubicBezTo>
                    <a:cubicBezTo>
                      <a:pt x="2371" y="74"/>
                      <a:pt x="2402" y="74"/>
                      <a:pt x="2402" y="74"/>
                    </a:cubicBezTo>
                    <a:lnTo>
                      <a:pt x="2402" y="13"/>
                    </a:lnTo>
                    <a:cubicBezTo>
                      <a:pt x="2402" y="13"/>
                      <a:pt x="2402" y="13"/>
                      <a:pt x="2371" y="43"/>
                    </a:cubicBezTo>
                    <a:cubicBezTo>
                      <a:pt x="2371" y="43"/>
                      <a:pt x="2341" y="43"/>
                      <a:pt x="2310" y="74"/>
                    </a:cubicBezTo>
                    <a:cubicBezTo>
                      <a:pt x="2310" y="134"/>
                      <a:pt x="2310" y="165"/>
                      <a:pt x="2341" y="195"/>
                    </a:cubicBezTo>
                    <a:cubicBezTo>
                      <a:pt x="2371" y="226"/>
                      <a:pt x="2341" y="226"/>
                      <a:pt x="2310" y="226"/>
                    </a:cubicBezTo>
                    <a:cubicBezTo>
                      <a:pt x="2280" y="195"/>
                      <a:pt x="2250" y="165"/>
                      <a:pt x="2280" y="134"/>
                    </a:cubicBezTo>
                    <a:cubicBezTo>
                      <a:pt x="2310" y="134"/>
                      <a:pt x="2310" y="104"/>
                      <a:pt x="2280" y="43"/>
                    </a:cubicBezTo>
                    <a:cubicBezTo>
                      <a:pt x="2280" y="39"/>
                      <a:pt x="2278" y="37"/>
                      <a:pt x="2274" y="37"/>
                    </a:cubicBezTo>
                    <a:cubicBezTo>
                      <a:pt x="2250" y="37"/>
                      <a:pt x="2158" y="116"/>
                      <a:pt x="2158" y="195"/>
                    </a:cubicBezTo>
                    <a:lnTo>
                      <a:pt x="2158" y="165"/>
                    </a:lnTo>
                    <a:cubicBezTo>
                      <a:pt x="2158" y="139"/>
                      <a:pt x="2148" y="130"/>
                      <a:pt x="2133" y="130"/>
                    </a:cubicBezTo>
                    <a:cubicBezTo>
                      <a:pt x="2112" y="130"/>
                      <a:pt x="2085" y="147"/>
                      <a:pt x="2067" y="165"/>
                    </a:cubicBezTo>
                    <a:cubicBezTo>
                      <a:pt x="2006" y="165"/>
                      <a:pt x="2006" y="195"/>
                      <a:pt x="2006" y="226"/>
                    </a:cubicBezTo>
                    <a:cubicBezTo>
                      <a:pt x="2037" y="256"/>
                      <a:pt x="2037" y="286"/>
                      <a:pt x="2006" y="286"/>
                    </a:cubicBezTo>
                    <a:cubicBezTo>
                      <a:pt x="2037" y="286"/>
                      <a:pt x="2037" y="317"/>
                      <a:pt x="2067" y="347"/>
                    </a:cubicBezTo>
                    <a:cubicBezTo>
                      <a:pt x="2067" y="347"/>
                      <a:pt x="2006" y="317"/>
                      <a:pt x="1976" y="317"/>
                    </a:cubicBezTo>
                    <a:cubicBezTo>
                      <a:pt x="1946" y="286"/>
                      <a:pt x="1915" y="271"/>
                      <a:pt x="1885" y="271"/>
                    </a:cubicBezTo>
                    <a:cubicBezTo>
                      <a:pt x="1854" y="271"/>
                      <a:pt x="1824" y="286"/>
                      <a:pt x="1794" y="317"/>
                    </a:cubicBezTo>
                    <a:lnTo>
                      <a:pt x="1763" y="317"/>
                    </a:lnTo>
                    <a:cubicBezTo>
                      <a:pt x="1733" y="347"/>
                      <a:pt x="1703" y="378"/>
                      <a:pt x="1672" y="378"/>
                    </a:cubicBezTo>
                    <a:cubicBezTo>
                      <a:pt x="1642" y="378"/>
                      <a:pt x="1642" y="408"/>
                      <a:pt x="1672" y="408"/>
                    </a:cubicBezTo>
                    <a:lnTo>
                      <a:pt x="1642" y="438"/>
                    </a:lnTo>
                    <a:cubicBezTo>
                      <a:pt x="1611" y="438"/>
                      <a:pt x="1581" y="438"/>
                      <a:pt x="1611" y="469"/>
                    </a:cubicBezTo>
                    <a:cubicBezTo>
                      <a:pt x="1611" y="499"/>
                      <a:pt x="1581" y="499"/>
                      <a:pt x="1581" y="499"/>
                    </a:cubicBezTo>
                    <a:cubicBezTo>
                      <a:pt x="1556" y="487"/>
                      <a:pt x="1541" y="479"/>
                      <a:pt x="1537" y="479"/>
                    </a:cubicBezTo>
                    <a:cubicBezTo>
                      <a:pt x="1531" y="479"/>
                      <a:pt x="1545" y="494"/>
                      <a:pt x="1581" y="530"/>
                    </a:cubicBezTo>
                    <a:cubicBezTo>
                      <a:pt x="1611" y="560"/>
                      <a:pt x="1642" y="560"/>
                      <a:pt x="1672" y="560"/>
                    </a:cubicBezTo>
                    <a:lnTo>
                      <a:pt x="1703" y="530"/>
                    </a:lnTo>
                    <a:lnTo>
                      <a:pt x="1703" y="590"/>
                    </a:lnTo>
                    <a:cubicBezTo>
                      <a:pt x="1672" y="590"/>
                      <a:pt x="1672" y="621"/>
                      <a:pt x="1703" y="651"/>
                    </a:cubicBezTo>
                    <a:cubicBezTo>
                      <a:pt x="1703" y="651"/>
                      <a:pt x="1733" y="682"/>
                      <a:pt x="1703" y="682"/>
                    </a:cubicBezTo>
                    <a:cubicBezTo>
                      <a:pt x="1703" y="682"/>
                      <a:pt x="1703" y="682"/>
                      <a:pt x="1672" y="651"/>
                    </a:cubicBezTo>
                    <a:cubicBezTo>
                      <a:pt x="1642" y="621"/>
                      <a:pt x="1642" y="590"/>
                      <a:pt x="1611" y="560"/>
                    </a:cubicBezTo>
                    <a:cubicBezTo>
                      <a:pt x="1581" y="545"/>
                      <a:pt x="1551" y="537"/>
                      <a:pt x="1535" y="537"/>
                    </a:cubicBezTo>
                    <a:cubicBezTo>
                      <a:pt x="1520" y="537"/>
                      <a:pt x="1520" y="545"/>
                      <a:pt x="1551" y="560"/>
                    </a:cubicBezTo>
                    <a:cubicBezTo>
                      <a:pt x="1535" y="575"/>
                      <a:pt x="1528" y="583"/>
                      <a:pt x="1520" y="583"/>
                    </a:cubicBezTo>
                    <a:cubicBezTo>
                      <a:pt x="1513" y="583"/>
                      <a:pt x="1505" y="575"/>
                      <a:pt x="1490" y="560"/>
                    </a:cubicBezTo>
                    <a:cubicBezTo>
                      <a:pt x="1482" y="552"/>
                      <a:pt x="1476" y="548"/>
                      <a:pt x="1472" y="548"/>
                    </a:cubicBezTo>
                    <a:cubicBezTo>
                      <a:pt x="1462" y="548"/>
                      <a:pt x="1468" y="576"/>
                      <a:pt x="1490" y="621"/>
                    </a:cubicBezTo>
                    <a:cubicBezTo>
                      <a:pt x="1508" y="656"/>
                      <a:pt x="1515" y="671"/>
                      <a:pt x="1506" y="671"/>
                    </a:cubicBezTo>
                    <a:cubicBezTo>
                      <a:pt x="1499" y="671"/>
                      <a:pt x="1485" y="664"/>
                      <a:pt x="1459" y="651"/>
                    </a:cubicBezTo>
                    <a:cubicBezTo>
                      <a:pt x="1442" y="642"/>
                      <a:pt x="1424" y="639"/>
                      <a:pt x="1408" y="639"/>
                    </a:cubicBezTo>
                    <a:cubicBezTo>
                      <a:pt x="1371" y="639"/>
                      <a:pt x="1347" y="660"/>
                      <a:pt x="1368" y="682"/>
                    </a:cubicBezTo>
                    <a:cubicBezTo>
                      <a:pt x="1429" y="712"/>
                      <a:pt x="1368" y="742"/>
                      <a:pt x="1338" y="742"/>
                    </a:cubicBezTo>
                    <a:cubicBezTo>
                      <a:pt x="1329" y="733"/>
                      <a:pt x="1323" y="730"/>
                      <a:pt x="1318" y="730"/>
                    </a:cubicBezTo>
                    <a:cubicBezTo>
                      <a:pt x="1307" y="730"/>
                      <a:pt x="1307" y="751"/>
                      <a:pt x="1307" y="773"/>
                    </a:cubicBezTo>
                    <a:cubicBezTo>
                      <a:pt x="1290" y="755"/>
                      <a:pt x="1272" y="738"/>
                      <a:pt x="1266" y="738"/>
                    </a:cubicBezTo>
                    <a:cubicBezTo>
                      <a:pt x="1262" y="738"/>
                      <a:pt x="1264" y="747"/>
                      <a:pt x="1277" y="773"/>
                    </a:cubicBezTo>
                    <a:lnTo>
                      <a:pt x="1307" y="864"/>
                    </a:lnTo>
                    <a:cubicBezTo>
                      <a:pt x="1316" y="855"/>
                      <a:pt x="1323" y="851"/>
                      <a:pt x="1328" y="851"/>
                    </a:cubicBezTo>
                    <a:cubicBezTo>
                      <a:pt x="1340" y="851"/>
                      <a:pt x="1347" y="873"/>
                      <a:pt x="1368" y="894"/>
                    </a:cubicBezTo>
                    <a:cubicBezTo>
                      <a:pt x="1381" y="907"/>
                      <a:pt x="1378" y="914"/>
                      <a:pt x="1363" y="914"/>
                    </a:cubicBezTo>
                    <a:cubicBezTo>
                      <a:pt x="1343" y="914"/>
                      <a:pt x="1300" y="900"/>
                      <a:pt x="1247" y="864"/>
                    </a:cubicBezTo>
                    <a:lnTo>
                      <a:pt x="1155" y="834"/>
                    </a:lnTo>
                    <a:lnTo>
                      <a:pt x="1155" y="834"/>
                    </a:lnTo>
                    <a:cubicBezTo>
                      <a:pt x="1186" y="864"/>
                      <a:pt x="1216" y="894"/>
                      <a:pt x="1216" y="894"/>
                    </a:cubicBezTo>
                    <a:cubicBezTo>
                      <a:pt x="1216" y="894"/>
                      <a:pt x="1203" y="908"/>
                      <a:pt x="1185" y="908"/>
                    </a:cubicBezTo>
                    <a:cubicBezTo>
                      <a:pt x="1176" y="908"/>
                      <a:pt x="1166" y="904"/>
                      <a:pt x="1155" y="894"/>
                    </a:cubicBezTo>
                    <a:lnTo>
                      <a:pt x="1155" y="894"/>
                    </a:lnTo>
                    <a:cubicBezTo>
                      <a:pt x="1186" y="955"/>
                      <a:pt x="1186" y="955"/>
                      <a:pt x="1155" y="955"/>
                    </a:cubicBezTo>
                    <a:cubicBezTo>
                      <a:pt x="1132" y="932"/>
                      <a:pt x="1118" y="922"/>
                      <a:pt x="1111" y="922"/>
                    </a:cubicBezTo>
                    <a:cubicBezTo>
                      <a:pt x="1099" y="922"/>
                      <a:pt x="1106" y="948"/>
                      <a:pt x="1125" y="986"/>
                    </a:cubicBezTo>
                    <a:cubicBezTo>
                      <a:pt x="1095" y="955"/>
                      <a:pt x="1064" y="955"/>
                      <a:pt x="1034" y="955"/>
                    </a:cubicBezTo>
                    <a:lnTo>
                      <a:pt x="1064" y="986"/>
                    </a:lnTo>
                    <a:cubicBezTo>
                      <a:pt x="1107" y="1007"/>
                      <a:pt x="1105" y="1028"/>
                      <a:pt x="1089" y="1028"/>
                    </a:cubicBezTo>
                    <a:cubicBezTo>
                      <a:pt x="1082" y="1028"/>
                      <a:pt x="1073" y="1025"/>
                      <a:pt x="1064" y="1016"/>
                    </a:cubicBezTo>
                    <a:cubicBezTo>
                      <a:pt x="1055" y="1007"/>
                      <a:pt x="1049" y="1003"/>
                      <a:pt x="1045" y="1003"/>
                    </a:cubicBezTo>
                    <a:cubicBezTo>
                      <a:pt x="1034" y="1003"/>
                      <a:pt x="1034" y="1025"/>
                      <a:pt x="1034" y="1046"/>
                    </a:cubicBezTo>
                    <a:cubicBezTo>
                      <a:pt x="1019" y="1061"/>
                      <a:pt x="1011" y="1069"/>
                      <a:pt x="1003" y="1069"/>
                    </a:cubicBezTo>
                    <a:cubicBezTo>
                      <a:pt x="996" y="1069"/>
                      <a:pt x="988" y="1061"/>
                      <a:pt x="973" y="1046"/>
                    </a:cubicBezTo>
                    <a:cubicBezTo>
                      <a:pt x="960" y="1034"/>
                      <a:pt x="953" y="1026"/>
                      <a:pt x="951" y="1026"/>
                    </a:cubicBezTo>
                    <a:lnTo>
                      <a:pt x="951" y="1026"/>
                    </a:lnTo>
                    <a:cubicBezTo>
                      <a:pt x="948" y="1026"/>
                      <a:pt x="955" y="1041"/>
                      <a:pt x="973" y="1077"/>
                    </a:cubicBezTo>
                    <a:cubicBezTo>
                      <a:pt x="973" y="1107"/>
                      <a:pt x="973" y="1107"/>
                      <a:pt x="943" y="1107"/>
                    </a:cubicBezTo>
                    <a:cubicBezTo>
                      <a:pt x="912" y="1092"/>
                      <a:pt x="897" y="1084"/>
                      <a:pt x="893" y="1084"/>
                    </a:cubicBezTo>
                    <a:cubicBezTo>
                      <a:pt x="889" y="1084"/>
                      <a:pt x="897" y="1092"/>
                      <a:pt x="912" y="1107"/>
                    </a:cubicBezTo>
                    <a:cubicBezTo>
                      <a:pt x="943" y="1168"/>
                      <a:pt x="973" y="1198"/>
                      <a:pt x="973" y="1198"/>
                    </a:cubicBezTo>
                    <a:cubicBezTo>
                      <a:pt x="988" y="1183"/>
                      <a:pt x="996" y="1175"/>
                      <a:pt x="1003" y="1175"/>
                    </a:cubicBezTo>
                    <a:cubicBezTo>
                      <a:pt x="1011" y="1175"/>
                      <a:pt x="1019" y="1183"/>
                      <a:pt x="1034" y="1198"/>
                    </a:cubicBezTo>
                    <a:cubicBezTo>
                      <a:pt x="1034" y="1198"/>
                      <a:pt x="1003" y="1229"/>
                      <a:pt x="1003" y="1229"/>
                    </a:cubicBezTo>
                    <a:cubicBezTo>
                      <a:pt x="973" y="1229"/>
                      <a:pt x="973" y="1229"/>
                      <a:pt x="973" y="1289"/>
                    </a:cubicBezTo>
                    <a:cubicBezTo>
                      <a:pt x="958" y="1305"/>
                      <a:pt x="958" y="1327"/>
                      <a:pt x="962" y="1339"/>
                    </a:cubicBezTo>
                    <a:lnTo>
                      <a:pt x="962" y="1339"/>
                    </a:lnTo>
                    <a:cubicBezTo>
                      <a:pt x="950" y="1327"/>
                      <a:pt x="931" y="1308"/>
                      <a:pt x="912" y="1289"/>
                    </a:cubicBezTo>
                    <a:cubicBezTo>
                      <a:pt x="882" y="1259"/>
                      <a:pt x="851" y="1229"/>
                      <a:pt x="821" y="1229"/>
                    </a:cubicBezTo>
                    <a:cubicBezTo>
                      <a:pt x="730" y="1229"/>
                      <a:pt x="669" y="1259"/>
                      <a:pt x="730" y="1320"/>
                    </a:cubicBezTo>
                    <a:cubicBezTo>
                      <a:pt x="730" y="1320"/>
                      <a:pt x="730" y="1350"/>
                      <a:pt x="730" y="1350"/>
                    </a:cubicBezTo>
                    <a:cubicBezTo>
                      <a:pt x="720" y="1360"/>
                      <a:pt x="710" y="1364"/>
                      <a:pt x="701" y="1364"/>
                    </a:cubicBezTo>
                    <a:cubicBezTo>
                      <a:pt x="683" y="1364"/>
                      <a:pt x="669" y="1350"/>
                      <a:pt x="669" y="1350"/>
                    </a:cubicBezTo>
                    <a:cubicBezTo>
                      <a:pt x="664" y="1345"/>
                      <a:pt x="658" y="1342"/>
                      <a:pt x="653" y="1342"/>
                    </a:cubicBezTo>
                    <a:cubicBezTo>
                      <a:pt x="627" y="1342"/>
                      <a:pt x="598" y="1397"/>
                      <a:pt x="547" y="1472"/>
                    </a:cubicBezTo>
                    <a:cubicBezTo>
                      <a:pt x="456" y="1533"/>
                      <a:pt x="456" y="1593"/>
                      <a:pt x="396" y="1593"/>
                    </a:cubicBezTo>
                    <a:lnTo>
                      <a:pt x="365" y="1593"/>
                    </a:lnTo>
                    <a:cubicBezTo>
                      <a:pt x="365" y="1624"/>
                      <a:pt x="304" y="1715"/>
                      <a:pt x="244" y="1837"/>
                    </a:cubicBezTo>
                    <a:cubicBezTo>
                      <a:pt x="183" y="1928"/>
                      <a:pt x="152" y="2080"/>
                      <a:pt x="183" y="2080"/>
                    </a:cubicBezTo>
                    <a:cubicBezTo>
                      <a:pt x="183" y="2080"/>
                      <a:pt x="183" y="2110"/>
                      <a:pt x="183" y="2110"/>
                    </a:cubicBezTo>
                    <a:cubicBezTo>
                      <a:pt x="152" y="2110"/>
                      <a:pt x="122" y="2141"/>
                      <a:pt x="122" y="2171"/>
                    </a:cubicBezTo>
                    <a:cubicBezTo>
                      <a:pt x="122" y="2201"/>
                      <a:pt x="122" y="2262"/>
                      <a:pt x="122" y="2262"/>
                    </a:cubicBezTo>
                    <a:cubicBezTo>
                      <a:pt x="113" y="2253"/>
                      <a:pt x="107" y="2250"/>
                      <a:pt x="102" y="2250"/>
                    </a:cubicBezTo>
                    <a:cubicBezTo>
                      <a:pt x="89" y="2250"/>
                      <a:pt x="83" y="2271"/>
                      <a:pt x="61" y="2293"/>
                    </a:cubicBezTo>
                    <a:cubicBezTo>
                      <a:pt x="61" y="2323"/>
                      <a:pt x="61" y="2353"/>
                      <a:pt x="92" y="2353"/>
                    </a:cubicBezTo>
                    <a:cubicBezTo>
                      <a:pt x="92" y="2384"/>
                      <a:pt x="61" y="2505"/>
                      <a:pt x="31" y="2536"/>
                    </a:cubicBezTo>
                    <a:cubicBezTo>
                      <a:pt x="0" y="2566"/>
                      <a:pt x="31" y="2596"/>
                      <a:pt x="61" y="2596"/>
                    </a:cubicBezTo>
                    <a:cubicBezTo>
                      <a:pt x="92" y="2627"/>
                      <a:pt x="122" y="2627"/>
                      <a:pt x="122" y="2657"/>
                    </a:cubicBezTo>
                    <a:lnTo>
                      <a:pt x="31" y="2657"/>
                    </a:lnTo>
                    <a:cubicBezTo>
                      <a:pt x="16" y="2642"/>
                      <a:pt x="8" y="2634"/>
                      <a:pt x="4" y="2634"/>
                    </a:cubicBezTo>
                    <a:cubicBezTo>
                      <a:pt x="0" y="2634"/>
                      <a:pt x="0" y="2642"/>
                      <a:pt x="0" y="2657"/>
                    </a:cubicBezTo>
                    <a:cubicBezTo>
                      <a:pt x="0" y="2688"/>
                      <a:pt x="0" y="2688"/>
                      <a:pt x="0" y="2688"/>
                    </a:cubicBezTo>
                    <a:cubicBezTo>
                      <a:pt x="31" y="2688"/>
                      <a:pt x="31" y="2779"/>
                      <a:pt x="31" y="2931"/>
                    </a:cubicBezTo>
                    <a:cubicBezTo>
                      <a:pt x="31" y="3083"/>
                      <a:pt x="61" y="3144"/>
                      <a:pt x="92" y="3144"/>
                    </a:cubicBezTo>
                    <a:cubicBezTo>
                      <a:pt x="122" y="3144"/>
                      <a:pt x="122" y="3144"/>
                      <a:pt x="92" y="3204"/>
                    </a:cubicBezTo>
                    <a:cubicBezTo>
                      <a:pt x="0" y="3326"/>
                      <a:pt x="0" y="3326"/>
                      <a:pt x="31" y="3356"/>
                    </a:cubicBezTo>
                    <a:cubicBezTo>
                      <a:pt x="31" y="3326"/>
                      <a:pt x="61" y="3326"/>
                      <a:pt x="122" y="3326"/>
                    </a:cubicBezTo>
                    <a:cubicBezTo>
                      <a:pt x="140" y="3317"/>
                      <a:pt x="152" y="3313"/>
                      <a:pt x="160" y="3313"/>
                    </a:cubicBezTo>
                    <a:cubicBezTo>
                      <a:pt x="178" y="3313"/>
                      <a:pt x="165" y="3335"/>
                      <a:pt x="122" y="3356"/>
                    </a:cubicBezTo>
                    <a:cubicBezTo>
                      <a:pt x="61" y="3356"/>
                      <a:pt x="152" y="3630"/>
                      <a:pt x="213" y="3630"/>
                    </a:cubicBezTo>
                    <a:lnTo>
                      <a:pt x="183" y="3630"/>
                    </a:lnTo>
                    <a:cubicBezTo>
                      <a:pt x="152" y="3660"/>
                      <a:pt x="183" y="3660"/>
                      <a:pt x="183" y="3721"/>
                    </a:cubicBezTo>
                    <a:cubicBezTo>
                      <a:pt x="213" y="3782"/>
                      <a:pt x="213" y="3782"/>
                      <a:pt x="213" y="3782"/>
                    </a:cubicBezTo>
                    <a:cubicBezTo>
                      <a:pt x="220" y="3779"/>
                      <a:pt x="226" y="3777"/>
                      <a:pt x="232" y="3777"/>
                    </a:cubicBezTo>
                    <a:cubicBezTo>
                      <a:pt x="280" y="3777"/>
                      <a:pt x="301" y="3873"/>
                      <a:pt x="274" y="3873"/>
                    </a:cubicBezTo>
                    <a:cubicBezTo>
                      <a:pt x="244" y="3903"/>
                      <a:pt x="244" y="3903"/>
                      <a:pt x="274" y="3964"/>
                    </a:cubicBezTo>
                    <a:cubicBezTo>
                      <a:pt x="335" y="3964"/>
                      <a:pt x="365" y="4055"/>
                      <a:pt x="335" y="4086"/>
                    </a:cubicBezTo>
                    <a:cubicBezTo>
                      <a:pt x="335" y="4086"/>
                      <a:pt x="335" y="4086"/>
                      <a:pt x="365" y="4116"/>
                    </a:cubicBezTo>
                    <a:cubicBezTo>
                      <a:pt x="396" y="4116"/>
                      <a:pt x="396" y="4147"/>
                      <a:pt x="426" y="4147"/>
                    </a:cubicBezTo>
                    <a:cubicBezTo>
                      <a:pt x="444" y="4182"/>
                      <a:pt x="451" y="4197"/>
                      <a:pt x="460" y="4197"/>
                    </a:cubicBezTo>
                    <a:cubicBezTo>
                      <a:pt x="467" y="4197"/>
                      <a:pt x="474" y="4190"/>
                      <a:pt x="487" y="4177"/>
                    </a:cubicBezTo>
                    <a:cubicBezTo>
                      <a:pt x="517" y="4177"/>
                      <a:pt x="517" y="4147"/>
                      <a:pt x="547" y="4147"/>
                    </a:cubicBezTo>
                    <a:lnTo>
                      <a:pt x="517" y="4177"/>
                    </a:lnTo>
                    <a:cubicBezTo>
                      <a:pt x="487" y="4207"/>
                      <a:pt x="517" y="4238"/>
                      <a:pt x="578" y="4299"/>
                    </a:cubicBezTo>
                    <a:cubicBezTo>
                      <a:pt x="608" y="4359"/>
                      <a:pt x="639" y="4390"/>
                      <a:pt x="639" y="4420"/>
                    </a:cubicBezTo>
                    <a:lnTo>
                      <a:pt x="669" y="4420"/>
                    </a:lnTo>
                    <a:cubicBezTo>
                      <a:pt x="699" y="4420"/>
                      <a:pt x="730" y="4420"/>
                      <a:pt x="699" y="4451"/>
                    </a:cubicBezTo>
                    <a:cubicBezTo>
                      <a:pt x="699" y="4481"/>
                      <a:pt x="730" y="4542"/>
                      <a:pt x="791" y="4542"/>
                    </a:cubicBezTo>
                    <a:cubicBezTo>
                      <a:pt x="821" y="4542"/>
                      <a:pt x="821" y="4572"/>
                      <a:pt x="821" y="4572"/>
                    </a:cubicBezTo>
                    <a:cubicBezTo>
                      <a:pt x="799" y="4617"/>
                      <a:pt x="809" y="4645"/>
                      <a:pt x="840" y="4645"/>
                    </a:cubicBezTo>
                    <a:cubicBezTo>
                      <a:pt x="851" y="4645"/>
                      <a:pt x="866" y="4641"/>
                      <a:pt x="882" y="4633"/>
                    </a:cubicBezTo>
                    <a:lnTo>
                      <a:pt x="882" y="4633"/>
                    </a:lnTo>
                    <a:cubicBezTo>
                      <a:pt x="851" y="4663"/>
                      <a:pt x="882" y="4663"/>
                      <a:pt x="882" y="4663"/>
                    </a:cubicBezTo>
                    <a:cubicBezTo>
                      <a:pt x="943" y="4663"/>
                      <a:pt x="1003" y="4724"/>
                      <a:pt x="973" y="4755"/>
                    </a:cubicBezTo>
                    <a:lnTo>
                      <a:pt x="1003" y="4755"/>
                    </a:lnTo>
                    <a:cubicBezTo>
                      <a:pt x="1014" y="4744"/>
                      <a:pt x="1024" y="4741"/>
                      <a:pt x="1033" y="4741"/>
                    </a:cubicBezTo>
                    <a:cubicBezTo>
                      <a:pt x="1051" y="4741"/>
                      <a:pt x="1064" y="4755"/>
                      <a:pt x="1064" y="4755"/>
                    </a:cubicBezTo>
                    <a:cubicBezTo>
                      <a:pt x="1084" y="4755"/>
                      <a:pt x="1091" y="4768"/>
                      <a:pt x="1102" y="4768"/>
                    </a:cubicBezTo>
                    <a:cubicBezTo>
                      <a:pt x="1108" y="4768"/>
                      <a:pt x="1115" y="4765"/>
                      <a:pt x="1125" y="4755"/>
                    </a:cubicBezTo>
                    <a:lnTo>
                      <a:pt x="1186" y="4755"/>
                    </a:lnTo>
                    <a:cubicBezTo>
                      <a:pt x="1186" y="4755"/>
                      <a:pt x="1155" y="4785"/>
                      <a:pt x="1125" y="4785"/>
                    </a:cubicBezTo>
                    <a:cubicBezTo>
                      <a:pt x="1104" y="4806"/>
                      <a:pt x="1112" y="4828"/>
                      <a:pt x="1152" y="4828"/>
                    </a:cubicBezTo>
                    <a:cubicBezTo>
                      <a:pt x="1168" y="4828"/>
                      <a:pt x="1189" y="4824"/>
                      <a:pt x="1216" y="4815"/>
                    </a:cubicBezTo>
                    <a:lnTo>
                      <a:pt x="1216" y="4815"/>
                    </a:lnTo>
                    <a:cubicBezTo>
                      <a:pt x="1186" y="4846"/>
                      <a:pt x="1155" y="4846"/>
                      <a:pt x="1216" y="4846"/>
                    </a:cubicBezTo>
                    <a:cubicBezTo>
                      <a:pt x="1216" y="4846"/>
                      <a:pt x="1230" y="4859"/>
                      <a:pt x="1239" y="4859"/>
                    </a:cubicBezTo>
                    <a:cubicBezTo>
                      <a:pt x="1243" y="4859"/>
                      <a:pt x="1247" y="4856"/>
                      <a:pt x="1247" y="4846"/>
                    </a:cubicBezTo>
                    <a:lnTo>
                      <a:pt x="1307" y="4846"/>
                    </a:lnTo>
                    <a:cubicBezTo>
                      <a:pt x="1338" y="4907"/>
                      <a:pt x="1338" y="4907"/>
                      <a:pt x="1368" y="4937"/>
                    </a:cubicBezTo>
                    <a:cubicBezTo>
                      <a:pt x="1383" y="4922"/>
                      <a:pt x="1391" y="4914"/>
                      <a:pt x="1395" y="4914"/>
                    </a:cubicBezTo>
                    <a:cubicBezTo>
                      <a:pt x="1399" y="4914"/>
                      <a:pt x="1399" y="4922"/>
                      <a:pt x="1399" y="4937"/>
                    </a:cubicBezTo>
                    <a:cubicBezTo>
                      <a:pt x="1386" y="4950"/>
                      <a:pt x="1384" y="4957"/>
                      <a:pt x="1388" y="4957"/>
                    </a:cubicBezTo>
                    <a:cubicBezTo>
                      <a:pt x="1393" y="4957"/>
                      <a:pt x="1411" y="4942"/>
                      <a:pt x="1429" y="4907"/>
                    </a:cubicBezTo>
                    <a:cubicBezTo>
                      <a:pt x="1459" y="4907"/>
                      <a:pt x="1459" y="4907"/>
                      <a:pt x="1459" y="4937"/>
                    </a:cubicBezTo>
                    <a:cubicBezTo>
                      <a:pt x="1459" y="4973"/>
                      <a:pt x="1459" y="4987"/>
                      <a:pt x="1465" y="4987"/>
                    </a:cubicBezTo>
                    <a:cubicBezTo>
                      <a:pt x="1470" y="4987"/>
                      <a:pt x="1477" y="4980"/>
                      <a:pt x="1490" y="4967"/>
                    </a:cubicBezTo>
                    <a:lnTo>
                      <a:pt x="1520" y="4967"/>
                    </a:lnTo>
                    <a:cubicBezTo>
                      <a:pt x="1520" y="4998"/>
                      <a:pt x="1672" y="5059"/>
                      <a:pt x="1824" y="5089"/>
                    </a:cubicBezTo>
                    <a:cubicBezTo>
                      <a:pt x="1854" y="5089"/>
                      <a:pt x="1854" y="5059"/>
                      <a:pt x="1885" y="5028"/>
                    </a:cubicBezTo>
                    <a:cubicBezTo>
                      <a:pt x="1885" y="5089"/>
                      <a:pt x="1892" y="5119"/>
                      <a:pt x="1900" y="5119"/>
                    </a:cubicBezTo>
                    <a:cubicBezTo>
                      <a:pt x="1908" y="5119"/>
                      <a:pt x="1915" y="5089"/>
                      <a:pt x="1915" y="5028"/>
                    </a:cubicBezTo>
                    <a:cubicBezTo>
                      <a:pt x="1915" y="5001"/>
                      <a:pt x="1915" y="4986"/>
                      <a:pt x="1918" y="4986"/>
                    </a:cubicBezTo>
                    <a:cubicBezTo>
                      <a:pt x="1921" y="4986"/>
                      <a:pt x="1929" y="5008"/>
                      <a:pt x="1946" y="5059"/>
                    </a:cubicBezTo>
                    <a:cubicBezTo>
                      <a:pt x="1946" y="5074"/>
                      <a:pt x="1946" y="5081"/>
                      <a:pt x="1949" y="5081"/>
                    </a:cubicBezTo>
                    <a:cubicBezTo>
                      <a:pt x="1953" y="5081"/>
                      <a:pt x="1961" y="5074"/>
                      <a:pt x="1976" y="5059"/>
                    </a:cubicBezTo>
                    <a:cubicBezTo>
                      <a:pt x="1976" y="5043"/>
                      <a:pt x="1984" y="5036"/>
                      <a:pt x="1991" y="5036"/>
                    </a:cubicBezTo>
                    <a:cubicBezTo>
                      <a:pt x="1999" y="5036"/>
                      <a:pt x="2006" y="5043"/>
                      <a:pt x="2006" y="5059"/>
                    </a:cubicBezTo>
                    <a:cubicBezTo>
                      <a:pt x="2006" y="5080"/>
                      <a:pt x="2022" y="5101"/>
                      <a:pt x="2031" y="5101"/>
                    </a:cubicBezTo>
                    <a:cubicBezTo>
                      <a:pt x="2034" y="5101"/>
                      <a:pt x="2037" y="5098"/>
                      <a:pt x="2037" y="5089"/>
                    </a:cubicBezTo>
                    <a:cubicBezTo>
                      <a:pt x="2037" y="5089"/>
                      <a:pt x="2037" y="5089"/>
                      <a:pt x="2067" y="5119"/>
                    </a:cubicBezTo>
                    <a:cubicBezTo>
                      <a:pt x="2067" y="5145"/>
                      <a:pt x="2073" y="5154"/>
                      <a:pt x="2081" y="5154"/>
                    </a:cubicBezTo>
                    <a:cubicBezTo>
                      <a:pt x="2093" y="5154"/>
                      <a:pt x="2111" y="5137"/>
                      <a:pt x="2128" y="5119"/>
                    </a:cubicBezTo>
                    <a:cubicBezTo>
                      <a:pt x="2158" y="5089"/>
                      <a:pt x="2174" y="5074"/>
                      <a:pt x="2181" y="5074"/>
                    </a:cubicBezTo>
                    <a:cubicBezTo>
                      <a:pt x="2189" y="5074"/>
                      <a:pt x="2189" y="5089"/>
                      <a:pt x="2189" y="5119"/>
                    </a:cubicBezTo>
                    <a:cubicBezTo>
                      <a:pt x="2177" y="5143"/>
                      <a:pt x="2183" y="5152"/>
                      <a:pt x="2197" y="5152"/>
                    </a:cubicBezTo>
                    <a:cubicBezTo>
                      <a:pt x="2219" y="5152"/>
                      <a:pt x="2261" y="5126"/>
                      <a:pt x="2280" y="5089"/>
                    </a:cubicBezTo>
                    <a:cubicBezTo>
                      <a:pt x="2280" y="5076"/>
                      <a:pt x="2280" y="5066"/>
                      <a:pt x="2280" y="5059"/>
                    </a:cubicBezTo>
                    <a:cubicBezTo>
                      <a:pt x="2280" y="5089"/>
                      <a:pt x="2310" y="5089"/>
                      <a:pt x="2310" y="5089"/>
                    </a:cubicBezTo>
                    <a:cubicBezTo>
                      <a:pt x="2310" y="5089"/>
                      <a:pt x="2341" y="5089"/>
                      <a:pt x="2341" y="5119"/>
                    </a:cubicBezTo>
                    <a:cubicBezTo>
                      <a:pt x="2341" y="5119"/>
                      <a:pt x="2371" y="5119"/>
                      <a:pt x="2402" y="5089"/>
                    </a:cubicBezTo>
                    <a:cubicBezTo>
                      <a:pt x="2413" y="5066"/>
                      <a:pt x="2429" y="5056"/>
                      <a:pt x="2445" y="5056"/>
                    </a:cubicBezTo>
                    <a:cubicBezTo>
                      <a:pt x="2470" y="5056"/>
                      <a:pt x="2493" y="5082"/>
                      <a:pt x="2493" y="5119"/>
                    </a:cubicBezTo>
                    <a:lnTo>
                      <a:pt x="2554" y="5059"/>
                    </a:lnTo>
                    <a:cubicBezTo>
                      <a:pt x="2554" y="5021"/>
                      <a:pt x="2554" y="4995"/>
                      <a:pt x="2561" y="4995"/>
                    </a:cubicBezTo>
                    <a:cubicBezTo>
                      <a:pt x="2565" y="4995"/>
                      <a:pt x="2572" y="5005"/>
                      <a:pt x="2584" y="5028"/>
                    </a:cubicBezTo>
                    <a:lnTo>
                      <a:pt x="2584" y="5059"/>
                    </a:lnTo>
                    <a:cubicBezTo>
                      <a:pt x="2584" y="5035"/>
                      <a:pt x="2593" y="5025"/>
                      <a:pt x="2606" y="5025"/>
                    </a:cubicBezTo>
                    <a:cubicBezTo>
                      <a:pt x="2626" y="5025"/>
                      <a:pt x="2656" y="5051"/>
                      <a:pt x="2675" y="5089"/>
                    </a:cubicBezTo>
                    <a:cubicBezTo>
                      <a:pt x="2675" y="5059"/>
                      <a:pt x="2675" y="5028"/>
                      <a:pt x="2706" y="5028"/>
                    </a:cubicBezTo>
                    <a:cubicBezTo>
                      <a:pt x="2706" y="5028"/>
                      <a:pt x="2713" y="5021"/>
                      <a:pt x="2721" y="5021"/>
                    </a:cubicBezTo>
                    <a:cubicBezTo>
                      <a:pt x="2728" y="5021"/>
                      <a:pt x="2736" y="5028"/>
                      <a:pt x="2736" y="5059"/>
                    </a:cubicBezTo>
                    <a:cubicBezTo>
                      <a:pt x="2754" y="5076"/>
                      <a:pt x="2771" y="5094"/>
                      <a:pt x="2777" y="5094"/>
                    </a:cubicBezTo>
                    <a:cubicBezTo>
                      <a:pt x="2781" y="5094"/>
                      <a:pt x="2779" y="5084"/>
                      <a:pt x="2766" y="5059"/>
                    </a:cubicBezTo>
                    <a:lnTo>
                      <a:pt x="2766" y="5059"/>
                    </a:lnTo>
                    <a:cubicBezTo>
                      <a:pt x="2766" y="5059"/>
                      <a:pt x="2797" y="5059"/>
                      <a:pt x="2827" y="5089"/>
                    </a:cubicBezTo>
                    <a:lnTo>
                      <a:pt x="2888" y="5089"/>
                    </a:lnTo>
                    <a:cubicBezTo>
                      <a:pt x="2906" y="5053"/>
                      <a:pt x="2924" y="5039"/>
                      <a:pt x="2935" y="5039"/>
                    </a:cubicBezTo>
                    <a:cubicBezTo>
                      <a:pt x="2944" y="5039"/>
                      <a:pt x="2949" y="5046"/>
                      <a:pt x="2949" y="5059"/>
                    </a:cubicBezTo>
                    <a:cubicBezTo>
                      <a:pt x="2949" y="5059"/>
                      <a:pt x="2979" y="5059"/>
                      <a:pt x="2979" y="5028"/>
                    </a:cubicBezTo>
                    <a:cubicBezTo>
                      <a:pt x="3010" y="5013"/>
                      <a:pt x="3025" y="5005"/>
                      <a:pt x="3036" y="5005"/>
                    </a:cubicBezTo>
                    <a:cubicBezTo>
                      <a:pt x="3048" y="5005"/>
                      <a:pt x="3055" y="5013"/>
                      <a:pt x="3070" y="5028"/>
                    </a:cubicBezTo>
                    <a:cubicBezTo>
                      <a:pt x="3070" y="4998"/>
                      <a:pt x="3070" y="4998"/>
                      <a:pt x="3101" y="4967"/>
                    </a:cubicBezTo>
                    <a:lnTo>
                      <a:pt x="3131" y="4967"/>
                    </a:lnTo>
                    <a:cubicBezTo>
                      <a:pt x="3131" y="4937"/>
                      <a:pt x="3131" y="4937"/>
                      <a:pt x="3131" y="4937"/>
                    </a:cubicBezTo>
                    <a:lnTo>
                      <a:pt x="3222" y="4937"/>
                    </a:lnTo>
                    <a:cubicBezTo>
                      <a:pt x="3281" y="4908"/>
                      <a:pt x="3283" y="4907"/>
                      <a:pt x="3256" y="4879"/>
                    </a:cubicBezTo>
                    <a:lnTo>
                      <a:pt x="3256" y="4879"/>
                    </a:lnTo>
                    <a:cubicBezTo>
                      <a:pt x="3262" y="4877"/>
                      <a:pt x="3270" y="4876"/>
                      <a:pt x="3283" y="4876"/>
                    </a:cubicBezTo>
                    <a:cubicBezTo>
                      <a:pt x="3283" y="4876"/>
                      <a:pt x="3344" y="4876"/>
                      <a:pt x="3405" y="4846"/>
                    </a:cubicBezTo>
                    <a:cubicBezTo>
                      <a:pt x="3465" y="4815"/>
                      <a:pt x="3465" y="4815"/>
                      <a:pt x="3435" y="4785"/>
                    </a:cubicBezTo>
                    <a:cubicBezTo>
                      <a:pt x="3420" y="4755"/>
                      <a:pt x="3412" y="4739"/>
                      <a:pt x="3416" y="4739"/>
                    </a:cubicBezTo>
                    <a:cubicBezTo>
                      <a:pt x="3420" y="4739"/>
                      <a:pt x="3435" y="4755"/>
                      <a:pt x="3465" y="4785"/>
                    </a:cubicBezTo>
                    <a:cubicBezTo>
                      <a:pt x="3496" y="4800"/>
                      <a:pt x="3519" y="4808"/>
                      <a:pt x="3530" y="4808"/>
                    </a:cubicBezTo>
                    <a:cubicBezTo>
                      <a:pt x="3541" y="4808"/>
                      <a:pt x="3541" y="4800"/>
                      <a:pt x="3526" y="4785"/>
                    </a:cubicBezTo>
                    <a:cubicBezTo>
                      <a:pt x="3526" y="4755"/>
                      <a:pt x="3526" y="4755"/>
                      <a:pt x="3526" y="4724"/>
                    </a:cubicBezTo>
                    <a:cubicBezTo>
                      <a:pt x="3539" y="4737"/>
                      <a:pt x="3551" y="4744"/>
                      <a:pt x="3562" y="4744"/>
                    </a:cubicBezTo>
                    <a:cubicBezTo>
                      <a:pt x="3577" y="4744"/>
                      <a:pt x="3587" y="4729"/>
                      <a:pt x="3587" y="4694"/>
                    </a:cubicBezTo>
                    <a:cubicBezTo>
                      <a:pt x="3587" y="4694"/>
                      <a:pt x="3587" y="4694"/>
                      <a:pt x="3617" y="4724"/>
                    </a:cubicBezTo>
                    <a:cubicBezTo>
                      <a:pt x="3617" y="4724"/>
                      <a:pt x="3648" y="4724"/>
                      <a:pt x="3648" y="4694"/>
                    </a:cubicBezTo>
                    <a:cubicBezTo>
                      <a:pt x="3648" y="4644"/>
                      <a:pt x="3709" y="4594"/>
                      <a:pt x="3747" y="4594"/>
                    </a:cubicBezTo>
                    <a:cubicBezTo>
                      <a:pt x="3756" y="4594"/>
                      <a:pt x="3764" y="4597"/>
                      <a:pt x="3769" y="4603"/>
                    </a:cubicBezTo>
                    <a:cubicBezTo>
                      <a:pt x="3769" y="4603"/>
                      <a:pt x="3800" y="4572"/>
                      <a:pt x="3800" y="4542"/>
                    </a:cubicBezTo>
                    <a:cubicBezTo>
                      <a:pt x="3782" y="4506"/>
                      <a:pt x="3775" y="4491"/>
                      <a:pt x="3778" y="4491"/>
                    </a:cubicBezTo>
                    <a:lnTo>
                      <a:pt x="3778" y="4491"/>
                    </a:lnTo>
                    <a:cubicBezTo>
                      <a:pt x="3780" y="4491"/>
                      <a:pt x="3787" y="4499"/>
                      <a:pt x="3800" y="4511"/>
                    </a:cubicBezTo>
                    <a:cubicBezTo>
                      <a:pt x="3830" y="4542"/>
                      <a:pt x="3845" y="4557"/>
                      <a:pt x="3849" y="4557"/>
                    </a:cubicBezTo>
                    <a:cubicBezTo>
                      <a:pt x="3853" y="4557"/>
                      <a:pt x="3845" y="4542"/>
                      <a:pt x="3830" y="4511"/>
                    </a:cubicBezTo>
                    <a:cubicBezTo>
                      <a:pt x="3809" y="4490"/>
                      <a:pt x="3832" y="4455"/>
                      <a:pt x="3858" y="4455"/>
                    </a:cubicBezTo>
                    <a:cubicBezTo>
                      <a:pt x="3869" y="4455"/>
                      <a:pt x="3882" y="4462"/>
                      <a:pt x="3891" y="4481"/>
                    </a:cubicBezTo>
                    <a:cubicBezTo>
                      <a:pt x="3921" y="4511"/>
                      <a:pt x="3952" y="4542"/>
                      <a:pt x="3952" y="4542"/>
                    </a:cubicBezTo>
                    <a:cubicBezTo>
                      <a:pt x="3921" y="4511"/>
                      <a:pt x="3952" y="4481"/>
                      <a:pt x="3952" y="4481"/>
                    </a:cubicBezTo>
                    <a:cubicBezTo>
                      <a:pt x="3921" y="4481"/>
                      <a:pt x="3921" y="4451"/>
                      <a:pt x="3952" y="4420"/>
                    </a:cubicBezTo>
                    <a:cubicBezTo>
                      <a:pt x="3982" y="4420"/>
                      <a:pt x="4013" y="4359"/>
                      <a:pt x="4043" y="4329"/>
                    </a:cubicBezTo>
                    <a:cubicBezTo>
                      <a:pt x="4043" y="4308"/>
                      <a:pt x="4073" y="4286"/>
                      <a:pt x="4102" y="4286"/>
                    </a:cubicBezTo>
                    <a:cubicBezTo>
                      <a:pt x="4114" y="4286"/>
                      <a:pt x="4125" y="4290"/>
                      <a:pt x="4134" y="4299"/>
                    </a:cubicBezTo>
                    <a:cubicBezTo>
                      <a:pt x="4134" y="4268"/>
                      <a:pt x="4165" y="4268"/>
                      <a:pt x="4165" y="4238"/>
                    </a:cubicBezTo>
                    <a:cubicBezTo>
                      <a:pt x="4143" y="4216"/>
                      <a:pt x="4152" y="4195"/>
                      <a:pt x="4170" y="4195"/>
                    </a:cubicBezTo>
                    <a:cubicBezTo>
                      <a:pt x="4177" y="4195"/>
                      <a:pt x="4186" y="4199"/>
                      <a:pt x="4195" y="4207"/>
                    </a:cubicBezTo>
                    <a:lnTo>
                      <a:pt x="4195" y="4177"/>
                    </a:lnTo>
                    <a:cubicBezTo>
                      <a:pt x="4195" y="4147"/>
                      <a:pt x="4195" y="4147"/>
                      <a:pt x="4195" y="4147"/>
                    </a:cubicBezTo>
                    <a:cubicBezTo>
                      <a:pt x="4215" y="4147"/>
                      <a:pt x="4235" y="4160"/>
                      <a:pt x="4247" y="4160"/>
                    </a:cubicBezTo>
                    <a:cubicBezTo>
                      <a:pt x="4252" y="4160"/>
                      <a:pt x="4256" y="4157"/>
                      <a:pt x="4256" y="4147"/>
                    </a:cubicBezTo>
                    <a:cubicBezTo>
                      <a:pt x="4225" y="4116"/>
                      <a:pt x="4225" y="4116"/>
                      <a:pt x="4256" y="4086"/>
                    </a:cubicBezTo>
                    <a:cubicBezTo>
                      <a:pt x="4317" y="4086"/>
                      <a:pt x="4681" y="3782"/>
                      <a:pt x="4651" y="3752"/>
                    </a:cubicBezTo>
                    <a:cubicBezTo>
                      <a:pt x="4651" y="3752"/>
                      <a:pt x="4681" y="3752"/>
                      <a:pt x="4681" y="3721"/>
                    </a:cubicBezTo>
                    <a:cubicBezTo>
                      <a:pt x="4712" y="3721"/>
                      <a:pt x="4742" y="3691"/>
                      <a:pt x="4742" y="3691"/>
                    </a:cubicBezTo>
                    <a:cubicBezTo>
                      <a:pt x="4746" y="3695"/>
                      <a:pt x="4751" y="3697"/>
                      <a:pt x="4757" y="3697"/>
                    </a:cubicBezTo>
                    <a:cubicBezTo>
                      <a:pt x="4795" y="3697"/>
                      <a:pt x="4864" y="3618"/>
                      <a:pt x="4864" y="3539"/>
                    </a:cubicBezTo>
                    <a:cubicBezTo>
                      <a:pt x="4864" y="3508"/>
                      <a:pt x="4864" y="3478"/>
                      <a:pt x="4894" y="3478"/>
                    </a:cubicBezTo>
                    <a:cubicBezTo>
                      <a:pt x="4905" y="3484"/>
                      <a:pt x="4915" y="3486"/>
                      <a:pt x="4924" y="3486"/>
                    </a:cubicBezTo>
                    <a:cubicBezTo>
                      <a:pt x="4965" y="3486"/>
                      <a:pt x="4985" y="3436"/>
                      <a:pt x="4985" y="3387"/>
                    </a:cubicBezTo>
                    <a:cubicBezTo>
                      <a:pt x="4941" y="3342"/>
                      <a:pt x="4929" y="3314"/>
                      <a:pt x="4949" y="3314"/>
                    </a:cubicBezTo>
                    <a:cubicBezTo>
                      <a:pt x="4957" y="3314"/>
                      <a:pt x="4969" y="3318"/>
                      <a:pt x="4985" y="3326"/>
                    </a:cubicBezTo>
                    <a:cubicBezTo>
                      <a:pt x="4996" y="3332"/>
                      <a:pt x="5007" y="3334"/>
                      <a:pt x="5015" y="3334"/>
                    </a:cubicBezTo>
                    <a:cubicBezTo>
                      <a:pt x="5053" y="3334"/>
                      <a:pt x="5060" y="3284"/>
                      <a:pt x="4985" y="3235"/>
                    </a:cubicBezTo>
                    <a:cubicBezTo>
                      <a:pt x="4985" y="3204"/>
                      <a:pt x="4985" y="3204"/>
                      <a:pt x="5016" y="3174"/>
                    </a:cubicBezTo>
                    <a:cubicBezTo>
                      <a:pt x="5076" y="3174"/>
                      <a:pt x="5076" y="3144"/>
                      <a:pt x="5046" y="3144"/>
                    </a:cubicBezTo>
                    <a:cubicBezTo>
                      <a:pt x="4985" y="3113"/>
                      <a:pt x="5016" y="3083"/>
                      <a:pt x="5076" y="3083"/>
                    </a:cubicBezTo>
                    <a:cubicBezTo>
                      <a:pt x="5137" y="3022"/>
                      <a:pt x="5137" y="3022"/>
                      <a:pt x="5076" y="2992"/>
                    </a:cubicBezTo>
                    <a:cubicBezTo>
                      <a:pt x="5016" y="2961"/>
                      <a:pt x="5016" y="2900"/>
                      <a:pt x="5076" y="2840"/>
                    </a:cubicBezTo>
                    <a:cubicBezTo>
                      <a:pt x="5076" y="2840"/>
                      <a:pt x="5107" y="2809"/>
                      <a:pt x="5076" y="2809"/>
                    </a:cubicBezTo>
                    <a:lnTo>
                      <a:pt x="5107" y="2779"/>
                    </a:lnTo>
                    <a:cubicBezTo>
                      <a:pt x="5076" y="2748"/>
                      <a:pt x="5076" y="2718"/>
                      <a:pt x="5076" y="2718"/>
                    </a:cubicBezTo>
                    <a:lnTo>
                      <a:pt x="5046" y="2718"/>
                    </a:lnTo>
                    <a:cubicBezTo>
                      <a:pt x="5046" y="2718"/>
                      <a:pt x="5046" y="2536"/>
                      <a:pt x="4924" y="2414"/>
                    </a:cubicBezTo>
                    <a:cubicBezTo>
                      <a:pt x="4924" y="2353"/>
                      <a:pt x="4894" y="2323"/>
                      <a:pt x="4864" y="2293"/>
                    </a:cubicBezTo>
                    <a:cubicBezTo>
                      <a:pt x="4806" y="2235"/>
                      <a:pt x="4785" y="2214"/>
                      <a:pt x="4769" y="2214"/>
                    </a:cubicBezTo>
                    <a:cubicBezTo>
                      <a:pt x="4760" y="2214"/>
                      <a:pt x="4753" y="2221"/>
                      <a:pt x="4742" y="2232"/>
                    </a:cubicBezTo>
                    <a:cubicBezTo>
                      <a:pt x="4730" y="2255"/>
                      <a:pt x="4719" y="2265"/>
                      <a:pt x="4712" y="2265"/>
                    </a:cubicBezTo>
                    <a:cubicBezTo>
                      <a:pt x="4702" y="2265"/>
                      <a:pt x="4705" y="2239"/>
                      <a:pt x="4742" y="2201"/>
                    </a:cubicBezTo>
                    <a:cubicBezTo>
                      <a:pt x="4712" y="2201"/>
                      <a:pt x="4742" y="2141"/>
                      <a:pt x="4712" y="2110"/>
                    </a:cubicBezTo>
                    <a:cubicBezTo>
                      <a:pt x="4681" y="2110"/>
                      <a:pt x="4681" y="2080"/>
                      <a:pt x="4712" y="2049"/>
                    </a:cubicBezTo>
                    <a:lnTo>
                      <a:pt x="4681" y="2049"/>
                    </a:lnTo>
                    <a:cubicBezTo>
                      <a:pt x="4673" y="2054"/>
                      <a:pt x="4665" y="2055"/>
                      <a:pt x="4657" y="2055"/>
                    </a:cubicBezTo>
                    <a:cubicBezTo>
                      <a:pt x="4605" y="2055"/>
                      <a:pt x="4560" y="1980"/>
                      <a:pt x="4560" y="1928"/>
                    </a:cubicBezTo>
                    <a:cubicBezTo>
                      <a:pt x="4529" y="1928"/>
                      <a:pt x="4529" y="1897"/>
                      <a:pt x="4499" y="1897"/>
                    </a:cubicBezTo>
                    <a:cubicBezTo>
                      <a:pt x="4438" y="1897"/>
                      <a:pt x="4438" y="1897"/>
                      <a:pt x="4469" y="1867"/>
                    </a:cubicBezTo>
                    <a:cubicBezTo>
                      <a:pt x="4469" y="1844"/>
                      <a:pt x="4451" y="1786"/>
                      <a:pt x="4429" y="1786"/>
                    </a:cubicBezTo>
                    <a:cubicBezTo>
                      <a:pt x="4422" y="1786"/>
                      <a:pt x="4415" y="1792"/>
                      <a:pt x="4408" y="1806"/>
                    </a:cubicBezTo>
                    <a:lnTo>
                      <a:pt x="4408" y="1776"/>
                    </a:lnTo>
                    <a:cubicBezTo>
                      <a:pt x="4423" y="1761"/>
                      <a:pt x="4423" y="1753"/>
                      <a:pt x="4415" y="1753"/>
                    </a:cubicBezTo>
                    <a:cubicBezTo>
                      <a:pt x="4408" y="1753"/>
                      <a:pt x="4393" y="1761"/>
                      <a:pt x="4377" y="1776"/>
                    </a:cubicBezTo>
                    <a:cubicBezTo>
                      <a:pt x="4355" y="1787"/>
                      <a:pt x="4341" y="1794"/>
                      <a:pt x="4335" y="1794"/>
                    </a:cubicBezTo>
                    <a:cubicBezTo>
                      <a:pt x="4325" y="1794"/>
                      <a:pt x="4339" y="1773"/>
                      <a:pt x="4377" y="1715"/>
                    </a:cubicBezTo>
                    <a:cubicBezTo>
                      <a:pt x="4420" y="1694"/>
                      <a:pt x="4418" y="1672"/>
                      <a:pt x="4402" y="1672"/>
                    </a:cubicBezTo>
                    <a:cubicBezTo>
                      <a:pt x="4395" y="1672"/>
                      <a:pt x="4386" y="1676"/>
                      <a:pt x="4377" y="1685"/>
                    </a:cubicBezTo>
                    <a:cubicBezTo>
                      <a:pt x="4362" y="1700"/>
                      <a:pt x="4347" y="1707"/>
                      <a:pt x="4339" y="1707"/>
                    </a:cubicBezTo>
                    <a:cubicBezTo>
                      <a:pt x="4332" y="1707"/>
                      <a:pt x="4332" y="1700"/>
                      <a:pt x="4347" y="1685"/>
                    </a:cubicBezTo>
                    <a:cubicBezTo>
                      <a:pt x="4334" y="1672"/>
                      <a:pt x="4327" y="1665"/>
                      <a:pt x="4318" y="1665"/>
                    </a:cubicBezTo>
                    <a:cubicBezTo>
                      <a:pt x="4306" y="1665"/>
                      <a:pt x="4291" y="1679"/>
                      <a:pt x="4256" y="1715"/>
                    </a:cubicBezTo>
                    <a:lnTo>
                      <a:pt x="4225" y="1715"/>
                    </a:lnTo>
                    <a:cubicBezTo>
                      <a:pt x="4253" y="1687"/>
                      <a:pt x="4255" y="1685"/>
                      <a:pt x="4278" y="1662"/>
                    </a:cubicBezTo>
                    <a:lnTo>
                      <a:pt x="4278" y="1662"/>
                    </a:lnTo>
                    <a:cubicBezTo>
                      <a:pt x="4282" y="1665"/>
                      <a:pt x="4284" y="1668"/>
                      <a:pt x="4285" y="1668"/>
                    </a:cubicBezTo>
                    <a:cubicBezTo>
                      <a:pt x="4286" y="1668"/>
                      <a:pt x="4286" y="1664"/>
                      <a:pt x="4286" y="1654"/>
                    </a:cubicBezTo>
                    <a:lnTo>
                      <a:pt x="4286" y="1654"/>
                    </a:lnTo>
                    <a:cubicBezTo>
                      <a:pt x="4283" y="1657"/>
                      <a:pt x="4281" y="1660"/>
                      <a:pt x="4278" y="1662"/>
                    </a:cubicBezTo>
                    <a:lnTo>
                      <a:pt x="4278" y="1662"/>
                    </a:lnTo>
                    <a:cubicBezTo>
                      <a:pt x="4274" y="1658"/>
                      <a:pt x="4267" y="1654"/>
                      <a:pt x="4256" y="1654"/>
                    </a:cubicBezTo>
                    <a:cubicBezTo>
                      <a:pt x="4256" y="1624"/>
                      <a:pt x="4256" y="1593"/>
                      <a:pt x="4286" y="1563"/>
                    </a:cubicBezTo>
                    <a:cubicBezTo>
                      <a:pt x="4301" y="1548"/>
                      <a:pt x="4301" y="1540"/>
                      <a:pt x="4294" y="1540"/>
                    </a:cubicBezTo>
                    <a:cubicBezTo>
                      <a:pt x="4286" y="1540"/>
                      <a:pt x="4271" y="1548"/>
                      <a:pt x="4256" y="1563"/>
                    </a:cubicBezTo>
                    <a:cubicBezTo>
                      <a:pt x="4220" y="1599"/>
                      <a:pt x="4205" y="1613"/>
                      <a:pt x="4199" y="1613"/>
                    </a:cubicBezTo>
                    <a:cubicBezTo>
                      <a:pt x="4195" y="1613"/>
                      <a:pt x="4195" y="1606"/>
                      <a:pt x="4195" y="1593"/>
                    </a:cubicBezTo>
                    <a:cubicBezTo>
                      <a:pt x="4165" y="1593"/>
                      <a:pt x="4165" y="1563"/>
                      <a:pt x="4195" y="1563"/>
                    </a:cubicBezTo>
                    <a:cubicBezTo>
                      <a:pt x="4225" y="1533"/>
                      <a:pt x="4225" y="1533"/>
                      <a:pt x="4195" y="1502"/>
                    </a:cubicBezTo>
                    <a:cubicBezTo>
                      <a:pt x="4186" y="1493"/>
                      <a:pt x="4172" y="1490"/>
                      <a:pt x="4155" y="1490"/>
                    </a:cubicBezTo>
                    <a:cubicBezTo>
                      <a:pt x="4114" y="1490"/>
                      <a:pt x="4056" y="1511"/>
                      <a:pt x="4013" y="1533"/>
                    </a:cubicBezTo>
                    <a:cubicBezTo>
                      <a:pt x="3982" y="1563"/>
                      <a:pt x="3967" y="1578"/>
                      <a:pt x="3963" y="1578"/>
                    </a:cubicBezTo>
                    <a:cubicBezTo>
                      <a:pt x="3959" y="1578"/>
                      <a:pt x="3967" y="1563"/>
                      <a:pt x="3982" y="1533"/>
                    </a:cubicBezTo>
                    <a:cubicBezTo>
                      <a:pt x="4013" y="1502"/>
                      <a:pt x="4013" y="1502"/>
                      <a:pt x="4013" y="1472"/>
                    </a:cubicBezTo>
                    <a:lnTo>
                      <a:pt x="4013" y="1472"/>
                    </a:lnTo>
                    <a:cubicBezTo>
                      <a:pt x="4002" y="1482"/>
                      <a:pt x="3996" y="1485"/>
                      <a:pt x="3992" y="1485"/>
                    </a:cubicBezTo>
                    <a:cubicBezTo>
                      <a:pt x="3986" y="1485"/>
                      <a:pt x="3992" y="1472"/>
                      <a:pt x="4013" y="1472"/>
                    </a:cubicBezTo>
                    <a:lnTo>
                      <a:pt x="4073" y="1472"/>
                    </a:lnTo>
                    <a:cubicBezTo>
                      <a:pt x="4092" y="1434"/>
                      <a:pt x="4099" y="1408"/>
                      <a:pt x="4088" y="1408"/>
                    </a:cubicBezTo>
                    <a:cubicBezTo>
                      <a:pt x="4081" y="1408"/>
                      <a:pt x="4066" y="1418"/>
                      <a:pt x="4043" y="1441"/>
                    </a:cubicBezTo>
                    <a:cubicBezTo>
                      <a:pt x="4013" y="1441"/>
                      <a:pt x="4013" y="1441"/>
                      <a:pt x="4013" y="1411"/>
                    </a:cubicBezTo>
                    <a:cubicBezTo>
                      <a:pt x="4043" y="1381"/>
                      <a:pt x="4043" y="1350"/>
                      <a:pt x="4043" y="1350"/>
                    </a:cubicBezTo>
                    <a:cubicBezTo>
                      <a:pt x="4043" y="1350"/>
                      <a:pt x="4013" y="1350"/>
                      <a:pt x="4043" y="1289"/>
                    </a:cubicBezTo>
                    <a:cubicBezTo>
                      <a:pt x="4023" y="1289"/>
                      <a:pt x="4016" y="1276"/>
                      <a:pt x="4005" y="1276"/>
                    </a:cubicBezTo>
                    <a:cubicBezTo>
                      <a:pt x="3999" y="1276"/>
                      <a:pt x="3992" y="1279"/>
                      <a:pt x="3982" y="1289"/>
                    </a:cubicBezTo>
                    <a:cubicBezTo>
                      <a:pt x="3972" y="1300"/>
                      <a:pt x="3965" y="1303"/>
                      <a:pt x="3960" y="1303"/>
                    </a:cubicBezTo>
                    <a:cubicBezTo>
                      <a:pt x="3948" y="1303"/>
                      <a:pt x="3942" y="1289"/>
                      <a:pt x="3921" y="1289"/>
                    </a:cubicBezTo>
                    <a:cubicBezTo>
                      <a:pt x="3921" y="1289"/>
                      <a:pt x="3921" y="1276"/>
                      <a:pt x="3912" y="1276"/>
                    </a:cubicBezTo>
                    <a:cubicBezTo>
                      <a:pt x="3908" y="1276"/>
                      <a:pt x="3901" y="1279"/>
                      <a:pt x="3891" y="1289"/>
                    </a:cubicBezTo>
                    <a:cubicBezTo>
                      <a:pt x="3876" y="1305"/>
                      <a:pt x="3861" y="1312"/>
                      <a:pt x="3845" y="1312"/>
                    </a:cubicBezTo>
                    <a:cubicBezTo>
                      <a:pt x="3830" y="1312"/>
                      <a:pt x="3815" y="1305"/>
                      <a:pt x="3800" y="1289"/>
                    </a:cubicBezTo>
                    <a:cubicBezTo>
                      <a:pt x="3769" y="1289"/>
                      <a:pt x="3769" y="1289"/>
                      <a:pt x="3800" y="1259"/>
                    </a:cubicBezTo>
                    <a:cubicBezTo>
                      <a:pt x="3830" y="1229"/>
                      <a:pt x="3830" y="1198"/>
                      <a:pt x="3800" y="1198"/>
                    </a:cubicBezTo>
                    <a:cubicBezTo>
                      <a:pt x="3800" y="1198"/>
                      <a:pt x="3800" y="1198"/>
                      <a:pt x="3830" y="1168"/>
                    </a:cubicBezTo>
                    <a:cubicBezTo>
                      <a:pt x="3830" y="1142"/>
                      <a:pt x="3825" y="1133"/>
                      <a:pt x="3816" y="1133"/>
                    </a:cubicBezTo>
                    <a:cubicBezTo>
                      <a:pt x="3805" y="1133"/>
                      <a:pt x="3787" y="1150"/>
                      <a:pt x="3769" y="1168"/>
                    </a:cubicBezTo>
                    <a:cubicBezTo>
                      <a:pt x="3769" y="1198"/>
                      <a:pt x="3739" y="1198"/>
                      <a:pt x="3739" y="1198"/>
                    </a:cubicBezTo>
                    <a:cubicBezTo>
                      <a:pt x="3709" y="1198"/>
                      <a:pt x="3769" y="1137"/>
                      <a:pt x="3800" y="1107"/>
                    </a:cubicBezTo>
                    <a:cubicBezTo>
                      <a:pt x="3815" y="1092"/>
                      <a:pt x="3823" y="1084"/>
                      <a:pt x="3819" y="1084"/>
                    </a:cubicBezTo>
                    <a:cubicBezTo>
                      <a:pt x="3815" y="1084"/>
                      <a:pt x="3800" y="1092"/>
                      <a:pt x="3769" y="1107"/>
                    </a:cubicBezTo>
                    <a:cubicBezTo>
                      <a:pt x="3754" y="1122"/>
                      <a:pt x="3739" y="1130"/>
                      <a:pt x="3731" y="1130"/>
                    </a:cubicBezTo>
                    <a:cubicBezTo>
                      <a:pt x="3724" y="1130"/>
                      <a:pt x="3724" y="1122"/>
                      <a:pt x="3739" y="1107"/>
                    </a:cubicBezTo>
                    <a:cubicBezTo>
                      <a:pt x="3709" y="1077"/>
                      <a:pt x="3678" y="1046"/>
                      <a:pt x="3709" y="1016"/>
                    </a:cubicBezTo>
                    <a:cubicBezTo>
                      <a:pt x="3648" y="1016"/>
                      <a:pt x="3648" y="1016"/>
                      <a:pt x="3648" y="955"/>
                    </a:cubicBezTo>
                    <a:cubicBezTo>
                      <a:pt x="3648" y="884"/>
                      <a:pt x="3648" y="854"/>
                      <a:pt x="3636" y="854"/>
                    </a:cubicBezTo>
                    <a:cubicBezTo>
                      <a:pt x="3627" y="854"/>
                      <a:pt x="3612" y="869"/>
                      <a:pt x="3587" y="894"/>
                    </a:cubicBezTo>
                    <a:cubicBezTo>
                      <a:pt x="3587" y="864"/>
                      <a:pt x="3579" y="856"/>
                      <a:pt x="3568" y="856"/>
                    </a:cubicBezTo>
                    <a:cubicBezTo>
                      <a:pt x="3557" y="856"/>
                      <a:pt x="3541" y="864"/>
                      <a:pt x="3526" y="864"/>
                    </a:cubicBezTo>
                    <a:cubicBezTo>
                      <a:pt x="3496" y="864"/>
                      <a:pt x="3435" y="925"/>
                      <a:pt x="3405" y="925"/>
                    </a:cubicBezTo>
                    <a:cubicBezTo>
                      <a:pt x="3389" y="955"/>
                      <a:pt x="3382" y="970"/>
                      <a:pt x="3378" y="970"/>
                    </a:cubicBezTo>
                    <a:cubicBezTo>
                      <a:pt x="3374" y="970"/>
                      <a:pt x="3374" y="955"/>
                      <a:pt x="3374" y="925"/>
                    </a:cubicBezTo>
                    <a:cubicBezTo>
                      <a:pt x="3344" y="925"/>
                      <a:pt x="3374" y="894"/>
                      <a:pt x="3405" y="864"/>
                    </a:cubicBezTo>
                    <a:cubicBezTo>
                      <a:pt x="3415" y="854"/>
                      <a:pt x="3422" y="850"/>
                      <a:pt x="3426" y="850"/>
                    </a:cubicBezTo>
                    <a:cubicBezTo>
                      <a:pt x="3435" y="850"/>
                      <a:pt x="3435" y="864"/>
                      <a:pt x="3435" y="864"/>
                    </a:cubicBezTo>
                    <a:cubicBezTo>
                      <a:pt x="3457" y="842"/>
                      <a:pt x="3479" y="836"/>
                      <a:pt x="3478" y="823"/>
                    </a:cubicBezTo>
                    <a:lnTo>
                      <a:pt x="3478" y="823"/>
                    </a:lnTo>
                    <a:cubicBezTo>
                      <a:pt x="3490" y="814"/>
                      <a:pt x="3508" y="803"/>
                      <a:pt x="3526" y="803"/>
                    </a:cubicBezTo>
                    <a:lnTo>
                      <a:pt x="3496" y="803"/>
                    </a:lnTo>
                    <a:cubicBezTo>
                      <a:pt x="3490" y="809"/>
                      <a:pt x="3483" y="816"/>
                      <a:pt x="3478" y="821"/>
                    </a:cubicBezTo>
                    <a:lnTo>
                      <a:pt x="3478" y="821"/>
                    </a:lnTo>
                    <a:cubicBezTo>
                      <a:pt x="3477" y="816"/>
                      <a:pt x="3473" y="811"/>
                      <a:pt x="3465" y="803"/>
                    </a:cubicBezTo>
                    <a:cubicBezTo>
                      <a:pt x="3487" y="782"/>
                      <a:pt x="3478" y="760"/>
                      <a:pt x="3471" y="760"/>
                    </a:cubicBezTo>
                    <a:cubicBezTo>
                      <a:pt x="3468" y="760"/>
                      <a:pt x="3465" y="764"/>
                      <a:pt x="3465" y="773"/>
                    </a:cubicBezTo>
                    <a:cubicBezTo>
                      <a:pt x="3465" y="742"/>
                      <a:pt x="3435" y="712"/>
                      <a:pt x="3435" y="712"/>
                    </a:cubicBezTo>
                    <a:cubicBezTo>
                      <a:pt x="3405" y="682"/>
                      <a:pt x="3374" y="651"/>
                      <a:pt x="3405" y="621"/>
                    </a:cubicBezTo>
                    <a:cubicBezTo>
                      <a:pt x="3383" y="599"/>
                      <a:pt x="3377" y="578"/>
                      <a:pt x="3364" y="578"/>
                    </a:cubicBezTo>
                    <a:cubicBezTo>
                      <a:pt x="3359" y="578"/>
                      <a:pt x="3353" y="581"/>
                      <a:pt x="3344" y="590"/>
                    </a:cubicBezTo>
                    <a:cubicBezTo>
                      <a:pt x="3332" y="602"/>
                      <a:pt x="3323" y="610"/>
                      <a:pt x="3316" y="616"/>
                    </a:cubicBezTo>
                    <a:lnTo>
                      <a:pt x="3316" y="616"/>
                    </a:lnTo>
                    <a:cubicBezTo>
                      <a:pt x="3338" y="556"/>
                      <a:pt x="3264" y="405"/>
                      <a:pt x="3206" y="405"/>
                    </a:cubicBezTo>
                    <a:cubicBezTo>
                      <a:pt x="3201" y="405"/>
                      <a:pt x="3197" y="406"/>
                      <a:pt x="3192" y="408"/>
                    </a:cubicBezTo>
                    <a:cubicBezTo>
                      <a:pt x="3192" y="408"/>
                      <a:pt x="3162" y="378"/>
                      <a:pt x="3162" y="378"/>
                    </a:cubicBezTo>
                    <a:cubicBezTo>
                      <a:pt x="3134" y="323"/>
                      <a:pt x="3035" y="221"/>
                      <a:pt x="2992" y="221"/>
                    </a:cubicBezTo>
                    <a:cubicBezTo>
                      <a:pt x="2987" y="221"/>
                      <a:pt x="2982" y="222"/>
                      <a:pt x="2979" y="226"/>
                    </a:cubicBezTo>
                    <a:cubicBezTo>
                      <a:pt x="2979" y="226"/>
                      <a:pt x="2949" y="195"/>
                      <a:pt x="2918" y="195"/>
                    </a:cubicBezTo>
                    <a:cubicBezTo>
                      <a:pt x="2896" y="151"/>
                      <a:pt x="2874" y="123"/>
                      <a:pt x="2852" y="123"/>
                    </a:cubicBezTo>
                    <a:cubicBezTo>
                      <a:pt x="2843" y="123"/>
                      <a:pt x="2835" y="126"/>
                      <a:pt x="2827" y="134"/>
                    </a:cubicBezTo>
                    <a:cubicBezTo>
                      <a:pt x="2816" y="146"/>
                      <a:pt x="2805" y="157"/>
                      <a:pt x="2797" y="165"/>
                    </a:cubicBezTo>
                    <a:cubicBezTo>
                      <a:pt x="2797" y="134"/>
                      <a:pt x="2766" y="104"/>
                      <a:pt x="2675" y="74"/>
                    </a:cubicBezTo>
                    <a:cubicBezTo>
                      <a:pt x="2640" y="65"/>
                      <a:pt x="2614" y="61"/>
                      <a:pt x="2597" y="61"/>
                    </a:cubicBezTo>
                    <a:cubicBezTo>
                      <a:pt x="2556" y="61"/>
                      <a:pt x="2563" y="83"/>
                      <a:pt x="2584" y="104"/>
                    </a:cubicBezTo>
                    <a:cubicBezTo>
                      <a:pt x="2493" y="104"/>
                      <a:pt x="2493" y="74"/>
                      <a:pt x="2493" y="43"/>
                    </a:cubicBezTo>
                    <a:cubicBezTo>
                      <a:pt x="2506" y="16"/>
                      <a:pt x="2502" y="1"/>
                      <a:pt x="24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1"/>
              <p:cNvSpPr/>
              <p:nvPr/>
            </p:nvSpPr>
            <p:spPr>
              <a:xfrm>
                <a:off x="6255950" y="3846075"/>
                <a:ext cx="128450" cy="127700"/>
              </a:xfrm>
              <a:custGeom>
                <a:rect b="b" l="l" r="r" t="t"/>
                <a:pathLst>
                  <a:path extrusionOk="0" h="5108" w="5138">
                    <a:moveTo>
                      <a:pt x="3082" y="343"/>
                    </a:moveTo>
                    <a:cubicBezTo>
                      <a:pt x="3093" y="343"/>
                      <a:pt x="3101" y="350"/>
                      <a:pt x="3101" y="365"/>
                    </a:cubicBezTo>
                    <a:lnTo>
                      <a:pt x="3070" y="396"/>
                    </a:lnTo>
                    <a:lnTo>
                      <a:pt x="3040" y="396"/>
                    </a:lnTo>
                    <a:lnTo>
                      <a:pt x="3040" y="365"/>
                    </a:lnTo>
                    <a:cubicBezTo>
                      <a:pt x="3055" y="350"/>
                      <a:pt x="3070" y="343"/>
                      <a:pt x="3082" y="343"/>
                    </a:cubicBezTo>
                    <a:close/>
                    <a:moveTo>
                      <a:pt x="2189" y="426"/>
                    </a:moveTo>
                    <a:cubicBezTo>
                      <a:pt x="2219" y="426"/>
                      <a:pt x="2219" y="457"/>
                      <a:pt x="2219" y="487"/>
                    </a:cubicBezTo>
                    <a:cubicBezTo>
                      <a:pt x="2219" y="517"/>
                      <a:pt x="2189" y="517"/>
                      <a:pt x="2189" y="517"/>
                    </a:cubicBezTo>
                    <a:cubicBezTo>
                      <a:pt x="2189" y="487"/>
                      <a:pt x="2189" y="457"/>
                      <a:pt x="2189" y="426"/>
                    </a:cubicBezTo>
                    <a:close/>
                    <a:moveTo>
                      <a:pt x="3143" y="472"/>
                    </a:moveTo>
                    <a:cubicBezTo>
                      <a:pt x="3146" y="472"/>
                      <a:pt x="3131" y="487"/>
                      <a:pt x="3101" y="517"/>
                    </a:cubicBezTo>
                    <a:cubicBezTo>
                      <a:pt x="3101" y="548"/>
                      <a:pt x="3070" y="548"/>
                      <a:pt x="3010" y="548"/>
                    </a:cubicBezTo>
                    <a:cubicBezTo>
                      <a:pt x="3010" y="548"/>
                      <a:pt x="3040" y="517"/>
                      <a:pt x="3070" y="517"/>
                    </a:cubicBezTo>
                    <a:cubicBezTo>
                      <a:pt x="3116" y="487"/>
                      <a:pt x="3139" y="472"/>
                      <a:pt x="3143" y="472"/>
                    </a:cubicBezTo>
                    <a:close/>
                    <a:moveTo>
                      <a:pt x="1915" y="487"/>
                    </a:moveTo>
                    <a:lnTo>
                      <a:pt x="1885" y="517"/>
                    </a:lnTo>
                    <a:cubicBezTo>
                      <a:pt x="1885" y="548"/>
                      <a:pt x="1885" y="578"/>
                      <a:pt x="1885" y="609"/>
                    </a:cubicBezTo>
                    <a:cubicBezTo>
                      <a:pt x="1885" y="609"/>
                      <a:pt x="1915" y="639"/>
                      <a:pt x="1885" y="639"/>
                    </a:cubicBezTo>
                    <a:cubicBezTo>
                      <a:pt x="1885" y="639"/>
                      <a:pt x="1885" y="609"/>
                      <a:pt x="1855" y="578"/>
                    </a:cubicBezTo>
                    <a:cubicBezTo>
                      <a:pt x="1855" y="548"/>
                      <a:pt x="1824" y="517"/>
                      <a:pt x="1794" y="487"/>
                    </a:cubicBezTo>
                    <a:lnTo>
                      <a:pt x="1794" y="487"/>
                    </a:lnTo>
                    <a:cubicBezTo>
                      <a:pt x="1794" y="487"/>
                      <a:pt x="1855" y="517"/>
                      <a:pt x="1855" y="517"/>
                    </a:cubicBezTo>
                    <a:lnTo>
                      <a:pt x="1915" y="487"/>
                    </a:lnTo>
                    <a:close/>
                    <a:moveTo>
                      <a:pt x="1338" y="700"/>
                    </a:moveTo>
                    <a:lnTo>
                      <a:pt x="1368" y="730"/>
                    </a:lnTo>
                    <a:lnTo>
                      <a:pt x="1399" y="730"/>
                    </a:lnTo>
                    <a:cubicBezTo>
                      <a:pt x="1368" y="700"/>
                      <a:pt x="1368" y="700"/>
                      <a:pt x="1368" y="700"/>
                    </a:cubicBezTo>
                    <a:close/>
                    <a:moveTo>
                      <a:pt x="3435" y="700"/>
                    </a:moveTo>
                    <a:cubicBezTo>
                      <a:pt x="3466" y="700"/>
                      <a:pt x="3466" y="700"/>
                      <a:pt x="3405" y="730"/>
                    </a:cubicBezTo>
                    <a:cubicBezTo>
                      <a:pt x="3374" y="730"/>
                      <a:pt x="3344" y="761"/>
                      <a:pt x="3344" y="761"/>
                    </a:cubicBezTo>
                    <a:cubicBezTo>
                      <a:pt x="3314" y="730"/>
                      <a:pt x="3374" y="730"/>
                      <a:pt x="3435" y="700"/>
                    </a:cubicBezTo>
                    <a:close/>
                    <a:moveTo>
                      <a:pt x="1460" y="870"/>
                    </a:moveTo>
                    <a:cubicBezTo>
                      <a:pt x="1459" y="870"/>
                      <a:pt x="1459" y="873"/>
                      <a:pt x="1459" y="882"/>
                    </a:cubicBezTo>
                    <a:lnTo>
                      <a:pt x="1467" y="882"/>
                    </a:lnTo>
                    <a:cubicBezTo>
                      <a:pt x="1463" y="875"/>
                      <a:pt x="1461" y="870"/>
                      <a:pt x="1460" y="870"/>
                    </a:cubicBezTo>
                    <a:close/>
                    <a:moveTo>
                      <a:pt x="3405" y="882"/>
                    </a:moveTo>
                    <a:cubicBezTo>
                      <a:pt x="3383" y="904"/>
                      <a:pt x="3362" y="925"/>
                      <a:pt x="3351" y="925"/>
                    </a:cubicBezTo>
                    <a:cubicBezTo>
                      <a:pt x="3347" y="925"/>
                      <a:pt x="3344" y="921"/>
                      <a:pt x="3344" y="912"/>
                    </a:cubicBezTo>
                    <a:lnTo>
                      <a:pt x="3314" y="912"/>
                    </a:lnTo>
                    <a:cubicBezTo>
                      <a:pt x="3344" y="882"/>
                      <a:pt x="3374" y="882"/>
                      <a:pt x="3374" y="882"/>
                    </a:cubicBezTo>
                    <a:close/>
                    <a:moveTo>
                      <a:pt x="3709" y="882"/>
                    </a:moveTo>
                    <a:lnTo>
                      <a:pt x="3709" y="882"/>
                    </a:lnTo>
                    <a:cubicBezTo>
                      <a:pt x="3678" y="912"/>
                      <a:pt x="3648" y="912"/>
                      <a:pt x="3648" y="912"/>
                    </a:cubicBezTo>
                    <a:cubicBezTo>
                      <a:pt x="3648" y="923"/>
                      <a:pt x="3648" y="926"/>
                      <a:pt x="3649" y="926"/>
                    </a:cubicBezTo>
                    <a:cubicBezTo>
                      <a:pt x="3651" y="926"/>
                      <a:pt x="3658" y="912"/>
                      <a:pt x="3678" y="912"/>
                    </a:cubicBezTo>
                    <a:cubicBezTo>
                      <a:pt x="3705" y="885"/>
                      <a:pt x="3708" y="882"/>
                      <a:pt x="3709" y="882"/>
                    </a:cubicBezTo>
                    <a:close/>
                    <a:moveTo>
                      <a:pt x="1429" y="852"/>
                    </a:moveTo>
                    <a:lnTo>
                      <a:pt x="1429" y="852"/>
                    </a:lnTo>
                    <a:cubicBezTo>
                      <a:pt x="1429" y="852"/>
                      <a:pt x="1460" y="852"/>
                      <a:pt x="1490" y="882"/>
                    </a:cubicBezTo>
                    <a:lnTo>
                      <a:pt x="1467" y="882"/>
                    </a:lnTo>
                    <a:cubicBezTo>
                      <a:pt x="1472" y="890"/>
                      <a:pt x="1479" y="901"/>
                      <a:pt x="1490" y="912"/>
                    </a:cubicBezTo>
                    <a:cubicBezTo>
                      <a:pt x="1490" y="943"/>
                      <a:pt x="1520" y="943"/>
                      <a:pt x="1520" y="943"/>
                    </a:cubicBezTo>
                    <a:cubicBezTo>
                      <a:pt x="1520" y="952"/>
                      <a:pt x="1518" y="955"/>
                      <a:pt x="1513" y="955"/>
                    </a:cubicBezTo>
                    <a:cubicBezTo>
                      <a:pt x="1502" y="955"/>
                      <a:pt x="1481" y="934"/>
                      <a:pt x="1459" y="912"/>
                    </a:cubicBezTo>
                    <a:cubicBezTo>
                      <a:pt x="1399" y="882"/>
                      <a:pt x="1399" y="882"/>
                      <a:pt x="1429" y="852"/>
                    </a:cubicBezTo>
                    <a:close/>
                    <a:moveTo>
                      <a:pt x="1308" y="943"/>
                    </a:moveTo>
                    <a:cubicBezTo>
                      <a:pt x="1308" y="943"/>
                      <a:pt x="1308" y="943"/>
                      <a:pt x="1338" y="973"/>
                    </a:cubicBezTo>
                    <a:cubicBezTo>
                      <a:pt x="1338" y="973"/>
                      <a:pt x="1338" y="1004"/>
                      <a:pt x="1308" y="1034"/>
                    </a:cubicBezTo>
                    <a:lnTo>
                      <a:pt x="1277" y="1004"/>
                    </a:lnTo>
                    <a:cubicBezTo>
                      <a:pt x="1277" y="973"/>
                      <a:pt x="1277" y="973"/>
                      <a:pt x="1308" y="943"/>
                    </a:cubicBezTo>
                    <a:close/>
                    <a:moveTo>
                      <a:pt x="908" y="1094"/>
                    </a:moveTo>
                    <a:cubicBezTo>
                      <a:pt x="917" y="1094"/>
                      <a:pt x="943" y="1127"/>
                      <a:pt x="943" y="1186"/>
                    </a:cubicBezTo>
                    <a:cubicBezTo>
                      <a:pt x="912" y="1156"/>
                      <a:pt x="882" y="1125"/>
                      <a:pt x="912" y="1125"/>
                    </a:cubicBezTo>
                    <a:cubicBezTo>
                      <a:pt x="902" y="1104"/>
                      <a:pt x="902" y="1094"/>
                      <a:pt x="908" y="1094"/>
                    </a:cubicBezTo>
                    <a:close/>
                    <a:moveTo>
                      <a:pt x="3496" y="1186"/>
                    </a:moveTo>
                    <a:lnTo>
                      <a:pt x="3466" y="1216"/>
                    </a:lnTo>
                    <a:cubicBezTo>
                      <a:pt x="3435" y="1216"/>
                      <a:pt x="3405" y="1216"/>
                      <a:pt x="3435" y="1186"/>
                    </a:cubicBezTo>
                    <a:close/>
                    <a:moveTo>
                      <a:pt x="3709" y="1156"/>
                    </a:moveTo>
                    <a:cubicBezTo>
                      <a:pt x="3739" y="1156"/>
                      <a:pt x="3739" y="1186"/>
                      <a:pt x="3678" y="1216"/>
                    </a:cubicBezTo>
                    <a:cubicBezTo>
                      <a:pt x="3648" y="1186"/>
                      <a:pt x="3648" y="1186"/>
                      <a:pt x="3648" y="1186"/>
                    </a:cubicBezTo>
                    <a:cubicBezTo>
                      <a:pt x="3678" y="1156"/>
                      <a:pt x="3709" y="1156"/>
                      <a:pt x="3709" y="1156"/>
                    </a:cubicBezTo>
                    <a:close/>
                    <a:moveTo>
                      <a:pt x="1186" y="1277"/>
                    </a:moveTo>
                    <a:cubicBezTo>
                      <a:pt x="1183" y="1277"/>
                      <a:pt x="1181" y="1277"/>
                      <a:pt x="1179" y="1278"/>
                    </a:cubicBezTo>
                    <a:lnTo>
                      <a:pt x="1179" y="1278"/>
                    </a:lnTo>
                    <a:cubicBezTo>
                      <a:pt x="1182" y="1285"/>
                      <a:pt x="1184" y="1290"/>
                      <a:pt x="1185" y="1290"/>
                    </a:cubicBezTo>
                    <a:cubicBezTo>
                      <a:pt x="1186" y="1290"/>
                      <a:pt x="1186" y="1286"/>
                      <a:pt x="1186" y="1277"/>
                    </a:cubicBezTo>
                    <a:close/>
                    <a:moveTo>
                      <a:pt x="3770" y="1247"/>
                    </a:moveTo>
                    <a:lnTo>
                      <a:pt x="3800" y="1277"/>
                    </a:lnTo>
                    <a:cubicBezTo>
                      <a:pt x="3800" y="1277"/>
                      <a:pt x="3800" y="1277"/>
                      <a:pt x="3770" y="1308"/>
                    </a:cubicBezTo>
                    <a:lnTo>
                      <a:pt x="3770" y="1277"/>
                    </a:lnTo>
                    <a:lnTo>
                      <a:pt x="3770" y="1247"/>
                    </a:lnTo>
                    <a:close/>
                    <a:moveTo>
                      <a:pt x="3952" y="1338"/>
                    </a:moveTo>
                    <a:cubicBezTo>
                      <a:pt x="3922" y="1338"/>
                      <a:pt x="3922" y="1368"/>
                      <a:pt x="3922" y="1368"/>
                    </a:cubicBezTo>
                    <a:cubicBezTo>
                      <a:pt x="3922" y="1379"/>
                      <a:pt x="3925" y="1382"/>
                      <a:pt x="3929" y="1382"/>
                    </a:cubicBezTo>
                    <a:cubicBezTo>
                      <a:pt x="3938" y="1382"/>
                      <a:pt x="3952" y="1368"/>
                      <a:pt x="3952" y="1368"/>
                    </a:cubicBezTo>
                    <a:cubicBezTo>
                      <a:pt x="3952" y="1368"/>
                      <a:pt x="3952" y="1368"/>
                      <a:pt x="3952" y="1338"/>
                    </a:cubicBezTo>
                    <a:close/>
                    <a:moveTo>
                      <a:pt x="1581" y="1368"/>
                    </a:moveTo>
                    <a:lnTo>
                      <a:pt x="1551" y="1399"/>
                    </a:lnTo>
                    <a:cubicBezTo>
                      <a:pt x="1551" y="1399"/>
                      <a:pt x="1581" y="1429"/>
                      <a:pt x="1581" y="1460"/>
                    </a:cubicBezTo>
                    <a:lnTo>
                      <a:pt x="1611" y="1460"/>
                    </a:lnTo>
                    <a:cubicBezTo>
                      <a:pt x="1611" y="1429"/>
                      <a:pt x="1581" y="1399"/>
                      <a:pt x="1581" y="1368"/>
                    </a:cubicBezTo>
                    <a:close/>
                    <a:moveTo>
                      <a:pt x="4290" y="1406"/>
                    </a:moveTo>
                    <a:cubicBezTo>
                      <a:pt x="4286" y="1406"/>
                      <a:pt x="4286" y="1414"/>
                      <a:pt x="4286" y="1429"/>
                    </a:cubicBezTo>
                    <a:cubicBezTo>
                      <a:pt x="4286" y="1429"/>
                      <a:pt x="4286" y="1460"/>
                      <a:pt x="4286" y="1460"/>
                    </a:cubicBezTo>
                    <a:cubicBezTo>
                      <a:pt x="4317" y="1429"/>
                      <a:pt x="4317" y="1429"/>
                      <a:pt x="4317" y="1429"/>
                    </a:cubicBezTo>
                    <a:cubicBezTo>
                      <a:pt x="4301" y="1414"/>
                      <a:pt x="4294" y="1406"/>
                      <a:pt x="4290" y="1406"/>
                    </a:cubicBezTo>
                    <a:close/>
                    <a:moveTo>
                      <a:pt x="3861" y="1520"/>
                    </a:moveTo>
                    <a:cubicBezTo>
                      <a:pt x="3861" y="1551"/>
                      <a:pt x="3861" y="1551"/>
                      <a:pt x="3830" y="1581"/>
                    </a:cubicBezTo>
                    <a:cubicBezTo>
                      <a:pt x="3830" y="1581"/>
                      <a:pt x="3817" y="1595"/>
                      <a:pt x="3808" y="1595"/>
                    </a:cubicBezTo>
                    <a:cubicBezTo>
                      <a:pt x="3803" y="1595"/>
                      <a:pt x="3800" y="1591"/>
                      <a:pt x="3800" y="1581"/>
                    </a:cubicBezTo>
                    <a:cubicBezTo>
                      <a:pt x="3800" y="1581"/>
                      <a:pt x="3830" y="1551"/>
                      <a:pt x="3830" y="1551"/>
                    </a:cubicBezTo>
                    <a:cubicBezTo>
                      <a:pt x="3830" y="1520"/>
                      <a:pt x="3861" y="1520"/>
                      <a:pt x="3861" y="1520"/>
                    </a:cubicBezTo>
                    <a:close/>
                    <a:moveTo>
                      <a:pt x="3764" y="1599"/>
                    </a:moveTo>
                    <a:cubicBezTo>
                      <a:pt x="3757" y="1603"/>
                      <a:pt x="3749" y="1607"/>
                      <a:pt x="3739" y="1612"/>
                    </a:cubicBezTo>
                    <a:cubicBezTo>
                      <a:pt x="3752" y="1612"/>
                      <a:pt x="3760" y="1606"/>
                      <a:pt x="3764" y="1599"/>
                    </a:cubicBezTo>
                    <a:close/>
                    <a:moveTo>
                      <a:pt x="4009" y="1741"/>
                    </a:moveTo>
                    <a:cubicBezTo>
                      <a:pt x="4013" y="1741"/>
                      <a:pt x="4013" y="1748"/>
                      <a:pt x="4013" y="1764"/>
                    </a:cubicBezTo>
                    <a:cubicBezTo>
                      <a:pt x="4013" y="1764"/>
                      <a:pt x="3982" y="1794"/>
                      <a:pt x="3982" y="1794"/>
                    </a:cubicBezTo>
                    <a:cubicBezTo>
                      <a:pt x="3982" y="1786"/>
                      <a:pt x="3982" y="1775"/>
                      <a:pt x="3982" y="1764"/>
                    </a:cubicBezTo>
                    <a:cubicBezTo>
                      <a:pt x="3998" y="1748"/>
                      <a:pt x="4005" y="1741"/>
                      <a:pt x="4009" y="1741"/>
                    </a:cubicBezTo>
                    <a:close/>
                    <a:moveTo>
                      <a:pt x="4218" y="1904"/>
                    </a:moveTo>
                    <a:cubicBezTo>
                      <a:pt x="4235" y="1904"/>
                      <a:pt x="4240" y="1932"/>
                      <a:pt x="4195" y="1976"/>
                    </a:cubicBezTo>
                    <a:lnTo>
                      <a:pt x="4165" y="1976"/>
                    </a:lnTo>
                    <a:cubicBezTo>
                      <a:pt x="4165" y="1976"/>
                      <a:pt x="4195" y="1946"/>
                      <a:pt x="4195" y="1916"/>
                    </a:cubicBezTo>
                    <a:cubicBezTo>
                      <a:pt x="4203" y="1907"/>
                      <a:pt x="4211" y="1904"/>
                      <a:pt x="4218" y="1904"/>
                    </a:cubicBezTo>
                    <a:close/>
                    <a:moveTo>
                      <a:pt x="4286" y="2007"/>
                    </a:moveTo>
                    <a:lnTo>
                      <a:pt x="4286" y="2037"/>
                    </a:lnTo>
                    <a:cubicBezTo>
                      <a:pt x="4266" y="2037"/>
                      <a:pt x="4246" y="2051"/>
                      <a:pt x="4235" y="2051"/>
                    </a:cubicBezTo>
                    <a:cubicBezTo>
                      <a:pt x="4229" y="2051"/>
                      <a:pt x="4225" y="2047"/>
                      <a:pt x="4225" y="2037"/>
                    </a:cubicBezTo>
                    <a:lnTo>
                      <a:pt x="4256" y="2007"/>
                    </a:lnTo>
                    <a:close/>
                    <a:moveTo>
                      <a:pt x="3435" y="2098"/>
                    </a:moveTo>
                    <a:cubicBezTo>
                      <a:pt x="3405" y="2098"/>
                      <a:pt x="3374" y="2098"/>
                      <a:pt x="3344" y="2128"/>
                    </a:cubicBezTo>
                    <a:cubicBezTo>
                      <a:pt x="3344" y="2128"/>
                      <a:pt x="3344" y="2142"/>
                      <a:pt x="3362" y="2142"/>
                    </a:cubicBezTo>
                    <a:cubicBezTo>
                      <a:pt x="3371" y="2142"/>
                      <a:pt x="3385" y="2138"/>
                      <a:pt x="3405" y="2128"/>
                    </a:cubicBezTo>
                    <a:cubicBezTo>
                      <a:pt x="3435" y="2098"/>
                      <a:pt x="3435" y="2098"/>
                      <a:pt x="3435" y="2098"/>
                    </a:cubicBezTo>
                    <a:close/>
                    <a:moveTo>
                      <a:pt x="4104" y="2128"/>
                    </a:moveTo>
                    <a:cubicBezTo>
                      <a:pt x="4104" y="2144"/>
                      <a:pt x="4112" y="2151"/>
                      <a:pt x="4119" y="2151"/>
                    </a:cubicBezTo>
                    <a:cubicBezTo>
                      <a:pt x="4127" y="2151"/>
                      <a:pt x="4134" y="2144"/>
                      <a:pt x="4134" y="2128"/>
                    </a:cubicBezTo>
                    <a:close/>
                    <a:moveTo>
                      <a:pt x="4773" y="2919"/>
                    </a:moveTo>
                    <a:lnTo>
                      <a:pt x="4773" y="2949"/>
                    </a:lnTo>
                    <a:cubicBezTo>
                      <a:pt x="4742" y="2949"/>
                      <a:pt x="4712" y="2949"/>
                      <a:pt x="4712" y="2919"/>
                    </a:cubicBezTo>
                    <a:close/>
                    <a:moveTo>
                      <a:pt x="4651" y="3314"/>
                    </a:moveTo>
                    <a:cubicBezTo>
                      <a:pt x="4681" y="3314"/>
                      <a:pt x="4712" y="3344"/>
                      <a:pt x="4742" y="3344"/>
                    </a:cubicBezTo>
                    <a:cubicBezTo>
                      <a:pt x="4742" y="3359"/>
                      <a:pt x="4742" y="3367"/>
                      <a:pt x="4738" y="3367"/>
                    </a:cubicBezTo>
                    <a:cubicBezTo>
                      <a:pt x="4735" y="3367"/>
                      <a:pt x="4727" y="3359"/>
                      <a:pt x="4712" y="3344"/>
                    </a:cubicBezTo>
                    <a:cubicBezTo>
                      <a:pt x="4681" y="3344"/>
                      <a:pt x="4651" y="3314"/>
                      <a:pt x="4651" y="3314"/>
                    </a:cubicBezTo>
                    <a:close/>
                    <a:moveTo>
                      <a:pt x="250" y="3331"/>
                    </a:moveTo>
                    <a:cubicBezTo>
                      <a:pt x="277" y="3331"/>
                      <a:pt x="304" y="3344"/>
                      <a:pt x="304" y="3344"/>
                    </a:cubicBezTo>
                    <a:cubicBezTo>
                      <a:pt x="304" y="3375"/>
                      <a:pt x="244" y="3375"/>
                      <a:pt x="213" y="3375"/>
                    </a:cubicBezTo>
                    <a:cubicBezTo>
                      <a:pt x="183" y="3344"/>
                      <a:pt x="183" y="3344"/>
                      <a:pt x="213" y="3344"/>
                    </a:cubicBezTo>
                    <a:cubicBezTo>
                      <a:pt x="223" y="3334"/>
                      <a:pt x="237" y="3331"/>
                      <a:pt x="250" y="3331"/>
                    </a:cubicBezTo>
                    <a:close/>
                    <a:moveTo>
                      <a:pt x="4408" y="3709"/>
                    </a:moveTo>
                    <a:lnTo>
                      <a:pt x="4408" y="3770"/>
                    </a:lnTo>
                    <a:cubicBezTo>
                      <a:pt x="4377" y="3739"/>
                      <a:pt x="4347" y="3709"/>
                      <a:pt x="4377" y="3709"/>
                    </a:cubicBezTo>
                    <a:close/>
                    <a:moveTo>
                      <a:pt x="4712" y="3709"/>
                    </a:moveTo>
                    <a:cubicBezTo>
                      <a:pt x="4712" y="3739"/>
                      <a:pt x="4742" y="3770"/>
                      <a:pt x="4742" y="3770"/>
                    </a:cubicBezTo>
                    <a:lnTo>
                      <a:pt x="4712" y="3800"/>
                    </a:lnTo>
                    <a:cubicBezTo>
                      <a:pt x="4681" y="3770"/>
                      <a:pt x="4651" y="3739"/>
                      <a:pt x="4681" y="3739"/>
                    </a:cubicBezTo>
                    <a:lnTo>
                      <a:pt x="4712" y="3709"/>
                    </a:lnTo>
                    <a:close/>
                    <a:moveTo>
                      <a:pt x="608" y="3830"/>
                    </a:moveTo>
                    <a:lnTo>
                      <a:pt x="578" y="3861"/>
                    </a:lnTo>
                    <a:cubicBezTo>
                      <a:pt x="548" y="3861"/>
                      <a:pt x="487" y="3861"/>
                      <a:pt x="517" y="3830"/>
                    </a:cubicBezTo>
                    <a:close/>
                    <a:moveTo>
                      <a:pt x="4256" y="3830"/>
                    </a:moveTo>
                    <a:cubicBezTo>
                      <a:pt x="4256" y="3856"/>
                      <a:pt x="4250" y="3866"/>
                      <a:pt x="4246" y="3866"/>
                    </a:cubicBezTo>
                    <a:cubicBezTo>
                      <a:pt x="4241" y="3866"/>
                      <a:pt x="4238" y="3848"/>
                      <a:pt x="4256" y="3830"/>
                    </a:cubicBezTo>
                    <a:close/>
                    <a:moveTo>
                      <a:pt x="996" y="4303"/>
                    </a:moveTo>
                    <a:cubicBezTo>
                      <a:pt x="1000" y="4303"/>
                      <a:pt x="1004" y="4307"/>
                      <a:pt x="1004" y="4317"/>
                    </a:cubicBezTo>
                    <a:cubicBezTo>
                      <a:pt x="1004" y="4317"/>
                      <a:pt x="1004" y="4347"/>
                      <a:pt x="973" y="4378"/>
                    </a:cubicBezTo>
                    <a:cubicBezTo>
                      <a:pt x="943" y="4347"/>
                      <a:pt x="973" y="4317"/>
                      <a:pt x="973" y="4317"/>
                    </a:cubicBezTo>
                    <a:cubicBezTo>
                      <a:pt x="973" y="4317"/>
                      <a:pt x="987" y="4303"/>
                      <a:pt x="996" y="4303"/>
                    </a:cubicBezTo>
                    <a:close/>
                    <a:moveTo>
                      <a:pt x="1156" y="4378"/>
                    </a:moveTo>
                    <a:lnTo>
                      <a:pt x="1156" y="4438"/>
                    </a:lnTo>
                    <a:lnTo>
                      <a:pt x="1125" y="4408"/>
                    </a:lnTo>
                    <a:cubicBezTo>
                      <a:pt x="1125" y="4408"/>
                      <a:pt x="1125" y="4408"/>
                      <a:pt x="1125" y="4378"/>
                    </a:cubicBezTo>
                    <a:close/>
                    <a:moveTo>
                      <a:pt x="1277" y="4469"/>
                    </a:moveTo>
                    <a:lnTo>
                      <a:pt x="1277" y="4530"/>
                    </a:lnTo>
                    <a:lnTo>
                      <a:pt x="1247" y="4499"/>
                    </a:lnTo>
                    <a:cubicBezTo>
                      <a:pt x="1247" y="4499"/>
                      <a:pt x="1247" y="4499"/>
                      <a:pt x="1277" y="4469"/>
                    </a:cubicBezTo>
                    <a:close/>
                    <a:moveTo>
                      <a:pt x="1368" y="4530"/>
                    </a:moveTo>
                    <a:cubicBezTo>
                      <a:pt x="1399" y="4560"/>
                      <a:pt x="1399" y="4560"/>
                      <a:pt x="1368" y="4560"/>
                    </a:cubicBezTo>
                    <a:cubicBezTo>
                      <a:pt x="1353" y="4575"/>
                      <a:pt x="1346" y="4583"/>
                      <a:pt x="1342" y="4583"/>
                    </a:cubicBezTo>
                    <a:cubicBezTo>
                      <a:pt x="1338" y="4583"/>
                      <a:pt x="1338" y="4575"/>
                      <a:pt x="1338" y="4560"/>
                    </a:cubicBezTo>
                    <a:cubicBezTo>
                      <a:pt x="1368" y="4530"/>
                      <a:pt x="1368" y="4530"/>
                      <a:pt x="1368" y="4530"/>
                    </a:cubicBezTo>
                    <a:close/>
                    <a:moveTo>
                      <a:pt x="2979" y="4651"/>
                    </a:moveTo>
                    <a:cubicBezTo>
                      <a:pt x="3010" y="4682"/>
                      <a:pt x="3010" y="4712"/>
                      <a:pt x="3010" y="4712"/>
                    </a:cubicBezTo>
                    <a:lnTo>
                      <a:pt x="2979" y="4712"/>
                    </a:lnTo>
                    <a:cubicBezTo>
                      <a:pt x="2979" y="4682"/>
                      <a:pt x="2949" y="4651"/>
                      <a:pt x="2979" y="4651"/>
                    </a:cubicBezTo>
                    <a:close/>
                    <a:moveTo>
                      <a:pt x="2493" y="4712"/>
                    </a:moveTo>
                    <a:lnTo>
                      <a:pt x="2493" y="4712"/>
                    </a:lnTo>
                    <a:cubicBezTo>
                      <a:pt x="2508" y="4727"/>
                      <a:pt x="2508" y="4735"/>
                      <a:pt x="2504" y="4735"/>
                    </a:cubicBezTo>
                    <a:cubicBezTo>
                      <a:pt x="2501" y="4735"/>
                      <a:pt x="2493" y="4727"/>
                      <a:pt x="2493" y="4712"/>
                    </a:cubicBezTo>
                    <a:close/>
                    <a:moveTo>
                      <a:pt x="2280" y="396"/>
                    </a:moveTo>
                    <a:cubicBezTo>
                      <a:pt x="2311" y="396"/>
                      <a:pt x="2311" y="396"/>
                      <a:pt x="2311" y="426"/>
                    </a:cubicBezTo>
                    <a:cubicBezTo>
                      <a:pt x="2311" y="426"/>
                      <a:pt x="2319" y="434"/>
                      <a:pt x="2331" y="438"/>
                    </a:cubicBezTo>
                    <a:lnTo>
                      <a:pt x="2331" y="438"/>
                    </a:lnTo>
                    <a:cubicBezTo>
                      <a:pt x="2326" y="442"/>
                      <a:pt x="2319" y="448"/>
                      <a:pt x="2311" y="457"/>
                    </a:cubicBezTo>
                    <a:cubicBezTo>
                      <a:pt x="2302" y="448"/>
                      <a:pt x="2295" y="444"/>
                      <a:pt x="2291" y="444"/>
                    </a:cubicBezTo>
                    <a:cubicBezTo>
                      <a:pt x="2280" y="444"/>
                      <a:pt x="2280" y="465"/>
                      <a:pt x="2280" y="487"/>
                    </a:cubicBezTo>
                    <a:cubicBezTo>
                      <a:pt x="2311" y="517"/>
                      <a:pt x="2311" y="517"/>
                      <a:pt x="2341" y="517"/>
                    </a:cubicBezTo>
                    <a:cubicBezTo>
                      <a:pt x="2371" y="517"/>
                      <a:pt x="2371" y="457"/>
                      <a:pt x="2371" y="457"/>
                    </a:cubicBezTo>
                    <a:cubicBezTo>
                      <a:pt x="2363" y="448"/>
                      <a:pt x="2357" y="442"/>
                      <a:pt x="2352" y="438"/>
                    </a:cubicBezTo>
                    <a:lnTo>
                      <a:pt x="2352" y="438"/>
                    </a:lnTo>
                    <a:cubicBezTo>
                      <a:pt x="2358" y="437"/>
                      <a:pt x="2365" y="433"/>
                      <a:pt x="2371" y="426"/>
                    </a:cubicBezTo>
                    <a:cubicBezTo>
                      <a:pt x="2371" y="426"/>
                      <a:pt x="2402" y="426"/>
                      <a:pt x="2402" y="457"/>
                    </a:cubicBezTo>
                    <a:cubicBezTo>
                      <a:pt x="2402" y="457"/>
                      <a:pt x="2432" y="487"/>
                      <a:pt x="2463" y="487"/>
                    </a:cubicBezTo>
                    <a:cubicBezTo>
                      <a:pt x="2493" y="487"/>
                      <a:pt x="2523" y="487"/>
                      <a:pt x="2523" y="517"/>
                    </a:cubicBezTo>
                    <a:cubicBezTo>
                      <a:pt x="2523" y="517"/>
                      <a:pt x="2523" y="517"/>
                      <a:pt x="2523" y="487"/>
                    </a:cubicBezTo>
                    <a:cubicBezTo>
                      <a:pt x="2523" y="466"/>
                      <a:pt x="2538" y="431"/>
                      <a:pt x="2567" y="431"/>
                    </a:cubicBezTo>
                    <a:cubicBezTo>
                      <a:pt x="2580" y="431"/>
                      <a:pt x="2596" y="438"/>
                      <a:pt x="2615" y="457"/>
                    </a:cubicBezTo>
                    <a:cubicBezTo>
                      <a:pt x="2645" y="457"/>
                      <a:pt x="2675" y="457"/>
                      <a:pt x="2675" y="426"/>
                    </a:cubicBezTo>
                    <a:cubicBezTo>
                      <a:pt x="2706" y="426"/>
                      <a:pt x="2706" y="426"/>
                      <a:pt x="2706" y="457"/>
                    </a:cubicBezTo>
                    <a:cubicBezTo>
                      <a:pt x="2687" y="494"/>
                      <a:pt x="2691" y="520"/>
                      <a:pt x="2712" y="520"/>
                    </a:cubicBezTo>
                    <a:cubicBezTo>
                      <a:pt x="2725" y="520"/>
                      <a:pt x="2743" y="510"/>
                      <a:pt x="2767" y="487"/>
                    </a:cubicBezTo>
                    <a:cubicBezTo>
                      <a:pt x="2767" y="472"/>
                      <a:pt x="2774" y="464"/>
                      <a:pt x="2782" y="464"/>
                    </a:cubicBezTo>
                    <a:cubicBezTo>
                      <a:pt x="2789" y="464"/>
                      <a:pt x="2797" y="472"/>
                      <a:pt x="2797" y="487"/>
                    </a:cubicBezTo>
                    <a:cubicBezTo>
                      <a:pt x="2797" y="487"/>
                      <a:pt x="2797" y="487"/>
                      <a:pt x="2827" y="457"/>
                    </a:cubicBezTo>
                    <a:cubicBezTo>
                      <a:pt x="2858" y="457"/>
                      <a:pt x="2858" y="457"/>
                      <a:pt x="2858" y="487"/>
                    </a:cubicBezTo>
                    <a:cubicBezTo>
                      <a:pt x="2858" y="517"/>
                      <a:pt x="2858" y="517"/>
                      <a:pt x="2888" y="548"/>
                    </a:cubicBezTo>
                    <a:cubicBezTo>
                      <a:pt x="2891" y="544"/>
                      <a:pt x="2896" y="543"/>
                      <a:pt x="2901" y="543"/>
                    </a:cubicBezTo>
                    <a:cubicBezTo>
                      <a:pt x="2943" y="543"/>
                      <a:pt x="3040" y="646"/>
                      <a:pt x="3040" y="700"/>
                    </a:cubicBezTo>
                    <a:cubicBezTo>
                      <a:pt x="3055" y="685"/>
                      <a:pt x="3063" y="677"/>
                      <a:pt x="3067" y="677"/>
                    </a:cubicBezTo>
                    <a:cubicBezTo>
                      <a:pt x="3070" y="677"/>
                      <a:pt x="3070" y="685"/>
                      <a:pt x="3070" y="700"/>
                    </a:cubicBezTo>
                    <a:cubicBezTo>
                      <a:pt x="3055" y="715"/>
                      <a:pt x="3055" y="723"/>
                      <a:pt x="3067" y="723"/>
                    </a:cubicBezTo>
                    <a:cubicBezTo>
                      <a:pt x="3078" y="723"/>
                      <a:pt x="3101" y="715"/>
                      <a:pt x="3131" y="700"/>
                    </a:cubicBezTo>
                    <a:lnTo>
                      <a:pt x="3101" y="669"/>
                    </a:lnTo>
                    <a:cubicBezTo>
                      <a:pt x="3117" y="661"/>
                      <a:pt x="3131" y="657"/>
                      <a:pt x="3141" y="657"/>
                    </a:cubicBezTo>
                    <a:cubicBezTo>
                      <a:pt x="3169" y="657"/>
                      <a:pt x="3168" y="686"/>
                      <a:pt x="3101" y="730"/>
                    </a:cubicBezTo>
                    <a:cubicBezTo>
                      <a:pt x="3083" y="766"/>
                      <a:pt x="3076" y="780"/>
                      <a:pt x="3085" y="780"/>
                    </a:cubicBezTo>
                    <a:cubicBezTo>
                      <a:pt x="3091" y="780"/>
                      <a:pt x="3106" y="773"/>
                      <a:pt x="3131" y="761"/>
                    </a:cubicBezTo>
                    <a:cubicBezTo>
                      <a:pt x="3156" y="748"/>
                      <a:pt x="3171" y="741"/>
                      <a:pt x="3178" y="741"/>
                    </a:cubicBezTo>
                    <a:cubicBezTo>
                      <a:pt x="3187" y="741"/>
                      <a:pt x="3179" y="755"/>
                      <a:pt x="3162" y="791"/>
                    </a:cubicBezTo>
                    <a:cubicBezTo>
                      <a:pt x="3205" y="769"/>
                      <a:pt x="3240" y="759"/>
                      <a:pt x="3263" y="759"/>
                    </a:cubicBezTo>
                    <a:cubicBezTo>
                      <a:pt x="3303" y="759"/>
                      <a:pt x="3301" y="793"/>
                      <a:pt x="3222" y="852"/>
                    </a:cubicBezTo>
                    <a:cubicBezTo>
                      <a:pt x="3162" y="882"/>
                      <a:pt x="3162" y="912"/>
                      <a:pt x="3162" y="912"/>
                    </a:cubicBezTo>
                    <a:cubicBezTo>
                      <a:pt x="3162" y="923"/>
                      <a:pt x="3165" y="926"/>
                      <a:pt x="3171" y="926"/>
                    </a:cubicBezTo>
                    <a:cubicBezTo>
                      <a:pt x="3182" y="926"/>
                      <a:pt x="3202" y="912"/>
                      <a:pt x="3222" y="912"/>
                    </a:cubicBezTo>
                    <a:cubicBezTo>
                      <a:pt x="3253" y="882"/>
                      <a:pt x="3268" y="867"/>
                      <a:pt x="3272" y="867"/>
                    </a:cubicBezTo>
                    <a:cubicBezTo>
                      <a:pt x="3276" y="867"/>
                      <a:pt x="3268" y="882"/>
                      <a:pt x="3253" y="912"/>
                    </a:cubicBezTo>
                    <a:cubicBezTo>
                      <a:pt x="3192" y="1004"/>
                      <a:pt x="3222" y="1034"/>
                      <a:pt x="3283" y="1034"/>
                    </a:cubicBezTo>
                    <a:cubicBezTo>
                      <a:pt x="3374" y="1034"/>
                      <a:pt x="3405" y="1095"/>
                      <a:pt x="3314" y="1095"/>
                    </a:cubicBezTo>
                    <a:lnTo>
                      <a:pt x="3283" y="1095"/>
                    </a:lnTo>
                    <a:cubicBezTo>
                      <a:pt x="3314" y="1125"/>
                      <a:pt x="3344" y="1156"/>
                      <a:pt x="3344" y="1156"/>
                    </a:cubicBezTo>
                    <a:cubicBezTo>
                      <a:pt x="3344" y="1171"/>
                      <a:pt x="3352" y="1178"/>
                      <a:pt x="3363" y="1178"/>
                    </a:cubicBezTo>
                    <a:cubicBezTo>
                      <a:pt x="3374" y="1178"/>
                      <a:pt x="3390" y="1171"/>
                      <a:pt x="3405" y="1156"/>
                    </a:cubicBezTo>
                    <a:lnTo>
                      <a:pt x="3405" y="1156"/>
                    </a:lnTo>
                    <a:cubicBezTo>
                      <a:pt x="3374" y="1216"/>
                      <a:pt x="3344" y="1247"/>
                      <a:pt x="3435" y="1247"/>
                    </a:cubicBezTo>
                    <a:cubicBezTo>
                      <a:pt x="3450" y="1262"/>
                      <a:pt x="3458" y="1270"/>
                      <a:pt x="3466" y="1270"/>
                    </a:cubicBezTo>
                    <a:cubicBezTo>
                      <a:pt x="3473" y="1270"/>
                      <a:pt x="3481" y="1262"/>
                      <a:pt x="3496" y="1247"/>
                    </a:cubicBezTo>
                    <a:cubicBezTo>
                      <a:pt x="3526" y="1247"/>
                      <a:pt x="3496" y="1277"/>
                      <a:pt x="3496" y="1308"/>
                    </a:cubicBezTo>
                    <a:cubicBezTo>
                      <a:pt x="3466" y="1338"/>
                      <a:pt x="3466" y="1368"/>
                      <a:pt x="3466" y="1368"/>
                    </a:cubicBezTo>
                    <a:cubicBezTo>
                      <a:pt x="3496" y="1338"/>
                      <a:pt x="3557" y="1338"/>
                      <a:pt x="3587" y="1338"/>
                    </a:cubicBezTo>
                    <a:cubicBezTo>
                      <a:pt x="3618" y="1338"/>
                      <a:pt x="3618" y="1368"/>
                      <a:pt x="3557" y="1368"/>
                    </a:cubicBezTo>
                    <a:cubicBezTo>
                      <a:pt x="3526" y="1399"/>
                      <a:pt x="3526" y="1399"/>
                      <a:pt x="3526" y="1429"/>
                    </a:cubicBezTo>
                    <a:cubicBezTo>
                      <a:pt x="3526" y="1460"/>
                      <a:pt x="3557" y="1460"/>
                      <a:pt x="3587" y="1460"/>
                    </a:cubicBezTo>
                    <a:cubicBezTo>
                      <a:pt x="3593" y="1454"/>
                      <a:pt x="3599" y="1451"/>
                      <a:pt x="3604" y="1451"/>
                    </a:cubicBezTo>
                    <a:cubicBezTo>
                      <a:pt x="3628" y="1451"/>
                      <a:pt x="3648" y="1496"/>
                      <a:pt x="3648" y="1520"/>
                    </a:cubicBezTo>
                    <a:cubicBezTo>
                      <a:pt x="3648" y="1520"/>
                      <a:pt x="3648" y="1551"/>
                      <a:pt x="3648" y="1551"/>
                    </a:cubicBezTo>
                    <a:cubicBezTo>
                      <a:pt x="3663" y="1566"/>
                      <a:pt x="3678" y="1566"/>
                      <a:pt x="3690" y="1566"/>
                    </a:cubicBezTo>
                    <a:cubicBezTo>
                      <a:pt x="3701" y="1566"/>
                      <a:pt x="3709" y="1566"/>
                      <a:pt x="3709" y="1581"/>
                    </a:cubicBezTo>
                    <a:lnTo>
                      <a:pt x="3770" y="1581"/>
                    </a:lnTo>
                    <a:cubicBezTo>
                      <a:pt x="3770" y="1581"/>
                      <a:pt x="3770" y="1591"/>
                      <a:pt x="3764" y="1599"/>
                    </a:cubicBezTo>
                    <a:lnTo>
                      <a:pt x="3764" y="1599"/>
                    </a:lnTo>
                    <a:cubicBezTo>
                      <a:pt x="3775" y="1594"/>
                      <a:pt x="3782" y="1592"/>
                      <a:pt x="3786" y="1592"/>
                    </a:cubicBezTo>
                    <a:cubicBezTo>
                      <a:pt x="3795" y="1592"/>
                      <a:pt x="3787" y="1606"/>
                      <a:pt x="3770" y="1642"/>
                    </a:cubicBezTo>
                    <a:cubicBezTo>
                      <a:pt x="3800" y="1642"/>
                      <a:pt x="3800" y="1642"/>
                      <a:pt x="3800" y="1672"/>
                    </a:cubicBezTo>
                    <a:cubicBezTo>
                      <a:pt x="3770" y="1703"/>
                      <a:pt x="3770" y="1703"/>
                      <a:pt x="3800" y="1703"/>
                    </a:cubicBezTo>
                    <a:cubicBezTo>
                      <a:pt x="3830" y="1688"/>
                      <a:pt x="3861" y="1680"/>
                      <a:pt x="3876" y="1680"/>
                    </a:cubicBezTo>
                    <a:cubicBezTo>
                      <a:pt x="3891" y="1680"/>
                      <a:pt x="3891" y="1688"/>
                      <a:pt x="3861" y="1703"/>
                    </a:cubicBezTo>
                    <a:cubicBezTo>
                      <a:pt x="3861" y="1703"/>
                      <a:pt x="3861" y="1733"/>
                      <a:pt x="3922" y="1733"/>
                    </a:cubicBezTo>
                    <a:cubicBezTo>
                      <a:pt x="3886" y="1769"/>
                      <a:pt x="3882" y="1784"/>
                      <a:pt x="3896" y="1784"/>
                    </a:cubicBezTo>
                    <a:cubicBezTo>
                      <a:pt x="3907" y="1784"/>
                      <a:pt x="3927" y="1776"/>
                      <a:pt x="3952" y="1764"/>
                    </a:cubicBezTo>
                    <a:cubicBezTo>
                      <a:pt x="3952" y="1764"/>
                      <a:pt x="3982" y="1764"/>
                      <a:pt x="3952" y="1794"/>
                    </a:cubicBezTo>
                    <a:cubicBezTo>
                      <a:pt x="3952" y="1820"/>
                      <a:pt x="3974" y="1891"/>
                      <a:pt x="4000" y="1891"/>
                    </a:cubicBezTo>
                    <a:cubicBezTo>
                      <a:pt x="4004" y="1891"/>
                      <a:pt x="4008" y="1889"/>
                      <a:pt x="4013" y="1885"/>
                    </a:cubicBezTo>
                    <a:lnTo>
                      <a:pt x="4043" y="1885"/>
                    </a:lnTo>
                    <a:cubicBezTo>
                      <a:pt x="4043" y="1946"/>
                      <a:pt x="4043" y="1946"/>
                      <a:pt x="4074" y="1946"/>
                    </a:cubicBezTo>
                    <a:lnTo>
                      <a:pt x="4104" y="1946"/>
                    </a:lnTo>
                    <a:cubicBezTo>
                      <a:pt x="4074" y="1946"/>
                      <a:pt x="4074" y="2007"/>
                      <a:pt x="4074" y="2007"/>
                    </a:cubicBezTo>
                    <a:lnTo>
                      <a:pt x="4104" y="2007"/>
                    </a:lnTo>
                    <a:cubicBezTo>
                      <a:pt x="4134" y="1977"/>
                      <a:pt x="4134" y="1976"/>
                      <a:pt x="4134" y="1976"/>
                    </a:cubicBezTo>
                    <a:lnTo>
                      <a:pt x="4134" y="1976"/>
                    </a:lnTo>
                    <a:cubicBezTo>
                      <a:pt x="4134" y="2007"/>
                      <a:pt x="4134" y="2037"/>
                      <a:pt x="4104" y="2068"/>
                    </a:cubicBezTo>
                    <a:cubicBezTo>
                      <a:pt x="4134" y="2052"/>
                      <a:pt x="4150" y="2045"/>
                      <a:pt x="4153" y="2045"/>
                    </a:cubicBezTo>
                    <a:cubicBezTo>
                      <a:pt x="4157" y="2045"/>
                      <a:pt x="4150" y="2052"/>
                      <a:pt x="4134" y="2068"/>
                    </a:cubicBezTo>
                    <a:cubicBezTo>
                      <a:pt x="4134" y="2098"/>
                      <a:pt x="4134" y="2098"/>
                      <a:pt x="4134" y="2128"/>
                    </a:cubicBezTo>
                    <a:cubicBezTo>
                      <a:pt x="4134" y="2128"/>
                      <a:pt x="4165" y="2128"/>
                      <a:pt x="4165" y="2159"/>
                    </a:cubicBezTo>
                    <a:cubicBezTo>
                      <a:pt x="4165" y="2159"/>
                      <a:pt x="4195" y="2159"/>
                      <a:pt x="4195" y="2128"/>
                    </a:cubicBezTo>
                    <a:cubicBezTo>
                      <a:pt x="4215" y="2128"/>
                      <a:pt x="4236" y="2115"/>
                      <a:pt x="4247" y="2115"/>
                    </a:cubicBezTo>
                    <a:cubicBezTo>
                      <a:pt x="4253" y="2115"/>
                      <a:pt x="4256" y="2118"/>
                      <a:pt x="4256" y="2128"/>
                    </a:cubicBezTo>
                    <a:cubicBezTo>
                      <a:pt x="4266" y="2118"/>
                      <a:pt x="4273" y="2115"/>
                      <a:pt x="4276" y="2115"/>
                    </a:cubicBezTo>
                    <a:cubicBezTo>
                      <a:pt x="4283" y="2115"/>
                      <a:pt x="4276" y="2128"/>
                      <a:pt x="4256" y="2128"/>
                    </a:cubicBezTo>
                    <a:cubicBezTo>
                      <a:pt x="4225" y="2128"/>
                      <a:pt x="4225" y="2159"/>
                      <a:pt x="4225" y="2159"/>
                    </a:cubicBezTo>
                    <a:cubicBezTo>
                      <a:pt x="4225" y="2189"/>
                      <a:pt x="4195" y="2189"/>
                      <a:pt x="4195" y="2189"/>
                    </a:cubicBezTo>
                    <a:cubicBezTo>
                      <a:pt x="4134" y="2220"/>
                      <a:pt x="4195" y="2250"/>
                      <a:pt x="4225" y="2250"/>
                    </a:cubicBezTo>
                    <a:cubicBezTo>
                      <a:pt x="4252" y="2241"/>
                      <a:pt x="4271" y="2237"/>
                      <a:pt x="4283" y="2237"/>
                    </a:cubicBezTo>
                    <a:cubicBezTo>
                      <a:pt x="4311" y="2237"/>
                      <a:pt x="4299" y="2259"/>
                      <a:pt x="4256" y="2280"/>
                    </a:cubicBezTo>
                    <a:cubicBezTo>
                      <a:pt x="4233" y="2304"/>
                      <a:pt x="4232" y="2313"/>
                      <a:pt x="4244" y="2313"/>
                    </a:cubicBezTo>
                    <a:cubicBezTo>
                      <a:pt x="4265" y="2313"/>
                      <a:pt x="4321" y="2287"/>
                      <a:pt x="4377" y="2250"/>
                    </a:cubicBezTo>
                    <a:lnTo>
                      <a:pt x="4469" y="2220"/>
                    </a:lnTo>
                    <a:lnTo>
                      <a:pt x="4469" y="2220"/>
                    </a:lnTo>
                    <a:lnTo>
                      <a:pt x="4377" y="2280"/>
                    </a:lnTo>
                    <a:cubicBezTo>
                      <a:pt x="4286" y="2371"/>
                      <a:pt x="4286" y="2371"/>
                      <a:pt x="4347" y="2371"/>
                    </a:cubicBezTo>
                    <a:lnTo>
                      <a:pt x="4377" y="2371"/>
                    </a:lnTo>
                    <a:cubicBezTo>
                      <a:pt x="4347" y="2402"/>
                      <a:pt x="4347" y="2402"/>
                      <a:pt x="4377" y="2463"/>
                    </a:cubicBezTo>
                    <a:cubicBezTo>
                      <a:pt x="4408" y="2493"/>
                      <a:pt x="4408" y="2493"/>
                      <a:pt x="4438" y="2493"/>
                    </a:cubicBezTo>
                    <a:lnTo>
                      <a:pt x="4469" y="2493"/>
                    </a:lnTo>
                    <a:cubicBezTo>
                      <a:pt x="4438" y="2523"/>
                      <a:pt x="4438" y="2539"/>
                      <a:pt x="4450" y="2539"/>
                    </a:cubicBezTo>
                    <a:cubicBezTo>
                      <a:pt x="4461" y="2539"/>
                      <a:pt x="4484" y="2523"/>
                      <a:pt x="4499" y="2493"/>
                    </a:cubicBezTo>
                    <a:cubicBezTo>
                      <a:pt x="4499" y="2493"/>
                      <a:pt x="4529" y="2523"/>
                      <a:pt x="4529" y="2523"/>
                    </a:cubicBezTo>
                    <a:lnTo>
                      <a:pt x="4499" y="2554"/>
                    </a:lnTo>
                    <a:cubicBezTo>
                      <a:pt x="4469" y="2554"/>
                      <a:pt x="4499" y="2584"/>
                      <a:pt x="4560" y="2675"/>
                    </a:cubicBezTo>
                    <a:cubicBezTo>
                      <a:pt x="4630" y="2768"/>
                      <a:pt x="4646" y="2808"/>
                      <a:pt x="4677" y="2808"/>
                    </a:cubicBezTo>
                    <a:cubicBezTo>
                      <a:pt x="4687" y="2808"/>
                      <a:pt x="4697" y="2804"/>
                      <a:pt x="4712" y="2797"/>
                    </a:cubicBezTo>
                    <a:cubicBezTo>
                      <a:pt x="4773" y="2797"/>
                      <a:pt x="4773" y="2827"/>
                      <a:pt x="4712" y="2827"/>
                    </a:cubicBezTo>
                    <a:cubicBezTo>
                      <a:pt x="4681" y="2858"/>
                      <a:pt x="4651" y="2858"/>
                      <a:pt x="4681" y="2858"/>
                    </a:cubicBezTo>
                    <a:cubicBezTo>
                      <a:pt x="4681" y="2858"/>
                      <a:pt x="4712" y="2888"/>
                      <a:pt x="4681" y="2919"/>
                    </a:cubicBezTo>
                    <a:cubicBezTo>
                      <a:pt x="4621" y="2979"/>
                      <a:pt x="4651" y="2979"/>
                      <a:pt x="4681" y="2979"/>
                    </a:cubicBezTo>
                    <a:cubicBezTo>
                      <a:pt x="4702" y="2969"/>
                      <a:pt x="4712" y="2966"/>
                      <a:pt x="4715" y="2966"/>
                    </a:cubicBezTo>
                    <a:cubicBezTo>
                      <a:pt x="4722" y="2966"/>
                      <a:pt x="4702" y="2979"/>
                      <a:pt x="4681" y="2979"/>
                    </a:cubicBezTo>
                    <a:cubicBezTo>
                      <a:pt x="4651" y="3010"/>
                      <a:pt x="4621" y="3040"/>
                      <a:pt x="4651" y="3040"/>
                    </a:cubicBezTo>
                    <a:cubicBezTo>
                      <a:pt x="4681" y="3040"/>
                      <a:pt x="4712" y="3131"/>
                      <a:pt x="4651" y="3131"/>
                    </a:cubicBezTo>
                    <a:cubicBezTo>
                      <a:pt x="4651" y="3131"/>
                      <a:pt x="4651" y="3131"/>
                      <a:pt x="4651" y="3162"/>
                    </a:cubicBezTo>
                    <a:cubicBezTo>
                      <a:pt x="4681" y="3162"/>
                      <a:pt x="4681" y="3192"/>
                      <a:pt x="4681" y="3223"/>
                    </a:cubicBezTo>
                    <a:cubicBezTo>
                      <a:pt x="4660" y="3244"/>
                      <a:pt x="4654" y="3266"/>
                      <a:pt x="4641" y="3266"/>
                    </a:cubicBezTo>
                    <a:cubicBezTo>
                      <a:pt x="4636" y="3266"/>
                      <a:pt x="4630" y="3262"/>
                      <a:pt x="4621" y="3253"/>
                    </a:cubicBezTo>
                    <a:cubicBezTo>
                      <a:pt x="4612" y="3244"/>
                      <a:pt x="4605" y="3240"/>
                      <a:pt x="4602" y="3240"/>
                    </a:cubicBezTo>
                    <a:cubicBezTo>
                      <a:pt x="4593" y="3240"/>
                      <a:pt x="4599" y="3262"/>
                      <a:pt x="4621" y="3283"/>
                    </a:cubicBezTo>
                    <a:cubicBezTo>
                      <a:pt x="4621" y="3283"/>
                      <a:pt x="4651" y="3344"/>
                      <a:pt x="4651" y="3344"/>
                    </a:cubicBezTo>
                    <a:cubicBezTo>
                      <a:pt x="4681" y="3375"/>
                      <a:pt x="4712" y="3405"/>
                      <a:pt x="4681" y="3405"/>
                    </a:cubicBezTo>
                    <a:cubicBezTo>
                      <a:pt x="4651" y="3375"/>
                      <a:pt x="4590" y="3375"/>
                      <a:pt x="4590" y="3375"/>
                    </a:cubicBezTo>
                    <a:lnTo>
                      <a:pt x="4590" y="3375"/>
                    </a:lnTo>
                    <a:cubicBezTo>
                      <a:pt x="4590" y="3375"/>
                      <a:pt x="4590" y="3405"/>
                      <a:pt x="4621" y="3405"/>
                    </a:cubicBezTo>
                    <a:cubicBezTo>
                      <a:pt x="4590" y="3405"/>
                      <a:pt x="4560" y="3405"/>
                      <a:pt x="4560" y="3435"/>
                    </a:cubicBezTo>
                    <a:cubicBezTo>
                      <a:pt x="4529" y="3466"/>
                      <a:pt x="4499" y="3496"/>
                      <a:pt x="4529" y="3527"/>
                    </a:cubicBezTo>
                    <a:cubicBezTo>
                      <a:pt x="4512" y="3509"/>
                      <a:pt x="4491" y="3501"/>
                      <a:pt x="4472" y="3501"/>
                    </a:cubicBezTo>
                    <a:cubicBezTo>
                      <a:pt x="4426" y="3501"/>
                      <a:pt x="4386" y="3544"/>
                      <a:pt x="4408" y="3587"/>
                    </a:cubicBezTo>
                    <a:cubicBezTo>
                      <a:pt x="4438" y="3618"/>
                      <a:pt x="4408" y="3618"/>
                      <a:pt x="4377" y="3618"/>
                    </a:cubicBezTo>
                    <a:cubicBezTo>
                      <a:pt x="4377" y="3633"/>
                      <a:pt x="4370" y="3640"/>
                      <a:pt x="4358" y="3640"/>
                    </a:cubicBezTo>
                    <a:cubicBezTo>
                      <a:pt x="4347" y="3640"/>
                      <a:pt x="4332" y="3633"/>
                      <a:pt x="4317" y="3618"/>
                    </a:cubicBezTo>
                    <a:cubicBezTo>
                      <a:pt x="4286" y="3602"/>
                      <a:pt x="4271" y="3595"/>
                      <a:pt x="4263" y="3595"/>
                    </a:cubicBezTo>
                    <a:cubicBezTo>
                      <a:pt x="4256" y="3595"/>
                      <a:pt x="4256" y="3602"/>
                      <a:pt x="4256" y="3618"/>
                    </a:cubicBezTo>
                    <a:cubicBezTo>
                      <a:pt x="4256" y="3678"/>
                      <a:pt x="4225" y="3678"/>
                      <a:pt x="4225" y="3709"/>
                    </a:cubicBezTo>
                    <a:cubicBezTo>
                      <a:pt x="4225" y="3739"/>
                      <a:pt x="4195" y="3739"/>
                      <a:pt x="4225" y="3770"/>
                    </a:cubicBezTo>
                    <a:cubicBezTo>
                      <a:pt x="4245" y="3790"/>
                      <a:pt x="4252" y="3809"/>
                      <a:pt x="4255" y="3821"/>
                    </a:cubicBezTo>
                    <a:lnTo>
                      <a:pt x="4255" y="3821"/>
                    </a:lnTo>
                    <a:cubicBezTo>
                      <a:pt x="4249" y="3800"/>
                      <a:pt x="4222" y="3800"/>
                      <a:pt x="4195" y="3800"/>
                    </a:cubicBezTo>
                    <a:cubicBezTo>
                      <a:pt x="4185" y="3790"/>
                      <a:pt x="4175" y="3787"/>
                      <a:pt x="4166" y="3787"/>
                    </a:cubicBezTo>
                    <a:cubicBezTo>
                      <a:pt x="4148" y="3787"/>
                      <a:pt x="4134" y="3800"/>
                      <a:pt x="4134" y="3800"/>
                    </a:cubicBezTo>
                    <a:cubicBezTo>
                      <a:pt x="4134" y="3800"/>
                      <a:pt x="4104" y="3830"/>
                      <a:pt x="4074" y="3830"/>
                    </a:cubicBezTo>
                    <a:cubicBezTo>
                      <a:pt x="4043" y="3830"/>
                      <a:pt x="4013" y="3830"/>
                      <a:pt x="4043" y="3861"/>
                    </a:cubicBezTo>
                    <a:cubicBezTo>
                      <a:pt x="4061" y="3896"/>
                      <a:pt x="4068" y="3911"/>
                      <a:pt x="4065" y="3911"/>
                    </a:cubicBezTo>
                    <a:cubicBezTo>
                      <a:pt x="4063" y="3911"/>
                      <a:pt x="4056" y="3904"/>
                      <a:pt x="4043" y="3891"/>
                    </a:cubicBezTo>
                    <a:cubicBezTo>
                      <a:pt x="4039" y="3887"/>
                      <a:pt x="4033" y="3885"/>
                      <a:pt x="4025" y="3885"/>
                    </a:cubicBezTo>
                    <a:cubicBezTo>
                      <a:pt x="3984" y="3885"/>
                      <a:pt x="3905" y="3934"/>
                      <a:pt x="3890" y="3981"/>
                    </a:cubicBezTo>
                    <a:lnTo>
                      <a:pt x="3890" y="3981"/>
                    </a:lnTo>
                    <a:cubicBezTo>
                      <a:pt x="3875" y="3967"/>
                      <a:pt x="3868" y="3960"/>
                      <a:pt x="3861" y="3960"/>
                    </a:cubicBezTo>
                    <a:cubicBezTo>
                      <a:pt x="3853" y="3960"/>
                      <a:pt x="3846" y="3967"/>
                      <a:pt x="3830" y="3982"/>
                    </a:cubicBezTo>
                    <a:cubicBezTo>
                      <a:pt x="3800" y="3982"/>
                      <a:pt x="3770" y="4043"/>
                      <a:pt x="3739" y="4074"/>
                    </a:cubicBezTo>
                    <a:cubicBezTo>
                      <a:pt x="3709" y="4104"/>
                      <a:pt x="3678" y="4134"/>
                      <a:pt x="3678" y="4165"/>
                    </a:cubicBezTo>
                    <a:cubicBezTo>
                      <a:pt x="3678" y="4165"/>
                      <a:pt x="3678" y="4165"/>
                      <a:pt x="3648" y="4134"/>
                    </a:cubicBezTo>
                    <a:cubicBezTo>
                      <a:pt x="3648" y="4119"/>
                      <a:pt x="3648" y="4112"/>
                      <a:pt x="3644" y="4112"/>
                    </a:cubicBezTo>
                    <a:cubicBezTo>
                      <a:pt x="3640" y="4112"/>
                      <a:pt x="3633" y="4119"/>
                      <a:pt x="3618" y="4134"/>
                    </a:cubicBezTo>
                    <a:cubicBezTo>
                      <a:pt x="3618" y="4134"/>
                      <a:pt x="3618" y="4165"/>
                      <a:pt x="3648" y="4195"/>
                    </a:cubicBezTo>
                    <a:cubicBezTo>
                      <a:pt x="3678" y="4226"/>
                      <a:pt x="3648" y="4226"/>
                      <a:pt x="3618" y="4226"/>
                    </a:cubicBezTo>
                    <a:cubicBezTo>
                      <a:pt x="3601" y="4217"/>
                      <a:pt x="3587" y="4214"/>
                      <a:pt x="3575" y="4214"/>
                    </a:cubicBezTo>
                    <a:cubicBezTo>
                      <a:pt x="3543" y="4214"/>
                      <a:pt x="3526" y="4242"/>
                      <a:pt x="3526" y="4286"/>
                    </a:cubicBezTo>
                    <a:cubicBezTo>
                      <a:pt x="3557" y="4317"/>
                      <a:pt x="3587" y="4347"/>
                      <a:pt x="3557" y="4378"/>
                    </a:cubicBezTo>
                    <a:cubicBezTo>
                      <a:pt x="3557" y="4378"/>
                      <a:pt x="3557" y="4378"/>
                      <a:pt x="3526" y="4347"/>
                    </a:cubicBezTo>
                    <a:cubicBezTo>
                      <a:pt x="3496" y="4317"/>
                      <a:pt x="3526" y="4317"/>
                      <a:pt x="3526" y="4286"/>
                    </a:cubicBezTo>
                    <a:cubicBezTo>
                      <a:pt x="3506" y="4286"/>
                      <a:pt x="3499" y="4300"/>
                      <a:pt x="3488" y="4300"/>
                    </a:cubicBezTo>
                    <a:cubicBezTo>
                      <a:pt x="3482" y="4300"/>
                      <a:pt x="3476" y="4297"/>
                      <a:pt x="3466" y="4286"/>
                    </a:cubicBezTo>
                    <a:cubicBezTo>
                      <a:pt x="3453" y="4274"/>
                      <a:pt x="3440" y="4266"/>
                      <a:pt x="3430" y="4266"/>
                    </a:cubicBezTo>
                    <a:cubicBezTo>
                      <a:pt x="3415" y="4266"/>
                      <a:pt x="3405" y="4281"/>
                      <a:pt x="3405" y="4317"/>
                    </a:cubicBezTo>
                    <a:cubicBezTo>
                      <a:pt x="3405" y="4317"/>
                      <a:pt x="3405" y="4317"/>
                      <a:pt x="3374" y="4286"/>
                    </a:cubicBezTo>
                    <a:cubicBezTo>
                      <a:pt x="3359" y="4286"/>
                      <a:pt x="3352" y="4279"/>
                      <a:pt x="3348" y="4279"/>
                    </a:cubicBezTo>
                    <a:cubicBezTo>
                      <a:pt x="3344" y="4279"/>
                      <a:pt x="3344" y="4286"/>
                      <a:pt x="3344" y="4317"/>
                    </a:cubicBezTo>
                    <a:cubicBezTo>
                      <a:pt x="3344" y="4347"/>
                      <a:pt x="3314" y="4378"/>
                      <a:pt x="3253" y="4378"/>
                    </a:cubicBezTo>
                    <a:cubicBezTo>
                      <a:pt x="3253" y="4378"/>
                      <a:pt x="3253" y="4378"/>
                      <a:pt x="3253" y="4408"/>
                    </a:cubicBezTo>
                    <a:cubicBezTo>
                      <a:pt x="3255" y="4410"/>
                      <a:pt x="3256" y="4411"/>
                      <a:pt x="3258" y="4413"/>
                    </a:cubicBezTo>
                    <a:lnTo>
                      <a:pt x="3258" y="4413"/>
                    </a:lnTo>
                    <a:cubicBezTo>
                      <a:pt x="3246" y="4402"/>
                      <a:pt x="3239" y="4396"/>
                      <a:pt x="3235" y="4396"/>
                    </a:cubicBezTo>
                    <a:cubicBezTo>
                      <a:pt x="3229" y="4396"/>
                      <a:pt x="3236" y="4419"/>
                      <a:pt x="3253" y="4469"/>
                    </a:cubicBezTo>
                    <a:cubicBezTo>
                      <a:pt x="3253" y="4484"/>
                      <a:pt x="3253" y="4492"/>
                      <a:pt x="3249" y="4492"/>
                    </a:cubicBezTo>
                    <a:cubicBezTo>
                      <a:pt x="3245" y="4492"/>
                      <a:pt x="3238" y="4484"/>
                      <a:pt x="3222" y="4469"/>
                    </a:cubicBezTo>
                    <a:cubicBezTo>
                      <a:pt x="3192" y="4438"/>
                      <a:pt x="3192" y="4438"/>
                      <a:pt x="3192" y="4438"/>
                    </a:cubicBezTo>
                    <a:cubicBezTo>
                      <a:pt x="3162" y="4469"/>
                      <a:pt x="3131" y="4530"/>
                      <a:pt x="3040" y="4560"/>
                    </a:cubicBezTo>
                    <a:cubicBezTo>
                      <a:pt x="2949" y="4590"/>
                      <a:pt x="2888" y="4621"/>
                      <a:pt x="2918" y="4651"/>
                    </a:cubicBezTo>
                    <a:cubicBezTo>
                      <a:pt x="2903" y="4666"/>
                      <a:pt x="2896" y="4674"/>
                      <a:pt x="2892" y="4674"/>
                    </a:cubicBezTo>
                    <a:cubicBezTo>
                      <a:pt x="2888" y="4674"/>
                      <a:pt x="2888" y="4666"/>
                      <a:pt x="2888" y="4651"/>
                    </a:cubicBezTo>
                    <a:cubicBezTo>
                      <a:pt x="2858" y="4621"/>
                      <a:pt x="2827" y="4621"/>
                      <a:pt x="2827" y="4621"/>
                    </a:cubicBezTo>
                    <a:cubicBezTo>
                      <a:pt x="2797" y="4621"/>
                      <a:pt x="2797" y="4621"/>
                      <a:pt x="2797" y="4590"/>
                    </a:cubicBezTo>
                    <a:cubicBezTo>
                      <a:pt x="2767" y="4651"/>
                      <a:pt x="2767" y="4651"/>
                      <a:pt x="2767" y="4651"/>
                    </a:cubicBezTo>
                    <a:cubicBezTo>
                      <a:pt x="2767" y="4636"/>
                      <a:pt x="2759" y="4628"/>
                      <a:pt x="2751" y="4628"/>
                    </a:cubicBezTo>
                    <a:cubicBezTo>
                      <a:pt x="2744" y="4628"/>
                      <a:pt x="2736" y="4636"/>
                      <a:pt x="2736" y="4651"/>
                    </a:cubicBezTo>
                    <a:cubicBezTo>
                      <a:pt x="2736" y="4682"/>
                      <a:pt x="2736" y="4697"/>
                      <a:pt x="2732" y="4697"/>
                    </a:cubicBezTo>
                    <a:cubicBezTo>
                      <a:pt x="2729" y="4697"/>
                      <a:pt x="2721" y="4682"/>
                      <a:pt x="2706" y="4651"/>
                    </a:cubicBezTo>
                    <a:cubicBezTo>
                      <a:pt x="2706" y="4630"/>
                      <a:pt x="2675" y="4608"/>
                      <a:pt x="2668" y="4608"/>
                    </a:cubicBezTo>
                    <a:cubicBezTo>
                      <a:pt x="2665" y="4608"/>
                      <a:pt x="2666" y="4612"/>
                      <a:pt x="2675" y="4621"/>
                    </a:cubicBezTo>
                    <a:cubicBezTo>
                      <a:pt x="2675" y="4651"/>
                      <a:pt x="2645" y="4651"/>
                      <a:pt x="2645" y="4712"/>
                    </a:cubicBezTo>
                    <a:cubicBezTo>
                      <a:pt x="2615" y="4712"/>
                      <a:pt x="2615" y="4712"/>
                      <a:pt x="2615" y="4682"/>
                    </a:cubicBezTo>
                    <a:cubicBezTo>
                      <a:pt x="2606" y="4673"/>
                      <a:pt x="2594" y="4669"/>
                      <a:pt x="2582" y="4669"/>
                    </a:cubicBezTo>
                    <a:cubicBezTo>
                      <a:pt x="2551" y="4669"/>
                      <a:pt x="2514" y="4690"/>
                      <a:pt x="2493" y="4712"/>
                    </a:cubicBezTo>
                    <a:cubicBezTo>
                      <a:pt x="2493" y="4682"/>
                      <a:pt x="2463" y="4682"/>
                      <a:pt x="2463" y="4682"/>
                    </a:cubicBezTo>
                    <a:cubicBezTo>
                      <a:pt x="2454" y="4690"/>
                      <a:pt x="2447" y="4694"/>
                      <a:pt x="2443" y="4694"/>
                    </a:cubicBezTo>
                    <a:cubicBezTo>
                      <a:pt x="2432" y="4694"/>
                      <a:pt x="2432" y="4673"/>
                      <a:pt x="2432" y="4651"/>
                    </a:cubicBezTo>
                    <a:cubicBezTo>
                      <a:pt x="2463" y="4621"/>
                      <a:pt x="2432" y="4621"/>
                      <a:pt x="2402" y="4621"/>
                    </a:cubicBezTo>
                    <a:cubicBezTo>
                      <a:pt x="2402" y="4651"/>
                      <a:pt x="2341" y="4651"/>
                      <a:pt x="2280" y="4651"/>
                    </a:cubicBezTo>
                    <a:cubicBezTo>
                      <a:pt x="2219" y="4651"/>
                      <a:pt x="2189" y="4682"/>
                      <a:pt x="2159" y="4742"/>
                    </a:cubicBezTo>
                    <a:cubicBezTo>
                      <a:pt x="2159" y="4712"/>
                      <a:pt x="2128" y="4651"/>
                      <a:pt x="2128" y="4651"/>
                    </a:cubicBezTo>
                    <a:cubicBezTo>
                      <a:pt x="2128" y="4651"/>
                      <a:pt x="2128" y="4682"/>
                      <a:pt x="2128" y="4712"/>
                    </a:cubicBezTo>
                    <a:cubicBezTo>
                      <a:pt x="2128" y="4727"/>
                      <a:pt x="2121" y="4735"/>
                      <a:pt x="2109" y="4735"/>
                    </a:cubicBezTo>
                    <a:cubicBezTo>
                      <a:pt x="2098" y="4735"/>
                      <a:pt x="2083" y="4727"/>
                      <a:pt x="2067" y="4712"/>
                    </a:cubicBezTo>
                    <a:cubicBezTo>
                      <a:pt x="2052" y="4697"/>
                      <a:pt x="2045" y="4689"/>
                      <a:pt x="2037" y="4689"/>
                    </a:cubicBezTo>
                    <a:cubicBezTo>
                      <a:pt x="2029" y="4689"/>
                      <a:pt x="2022" y="4697"/>
                      <a:pt x="2007" y="4712"/>
                    </a:cubicBezTo>
                    <a:cubicBezTo>
                      <a:pt x="2007" y="4682"/>
                      <a:pt x="1976" y="4682"/>
                      <a:pt x="1976" y="4651"/>
                    </a:cubicBezTo>
                    <a:cubicBezTo>
                      <a:pt x="1946" y="4651"/>
                      <a:pt x="1946" y="4651"/>
                      <a:pt x="1946" y="4682"/>
                    </a:cubicBezTo>
                    <a:cubicBezTo>
                      <a:pt x="1946" y="4697"/>
                      <a:pt x="1938" y="4704"/>
                      <a:pt x="1931" y="4704"/>
                    </a:cubicBezTo>
                    <a:cubicBezTo>
                      <a:pt x="1923" y="4704"/>
                      <a:pt x="1915" y="4697"/>
                      <a:pt x="1915" y="4682"/>
                    </a:cubicBezTo>
                    <a:cubicBezTo>
                      <a:pt x="1915" y="4637"/>
                      <a:pt x="1899" y="4609"/>
                      <a:pt x="1878" y="4609"/>
                    </a:cubicBezTo>
                    <a:cubicBezTo>
                      <a:pt x="1871" y="4609"/>
                      <a:pt x="1863" y="4613"/>
                      <a:pt x="1855" y="4621"/>
                    </a:cubicBezTo>
                    <a:cubicBezTo>
                      <a:pt x="1855" y="4651"/>
                      <a:pt x="1855" y="4659"/>
                      <a:pt x="1851" y="4659"/>
                    </a:cubicBezTo>
                    <a:cubicBezTo>
                      <a:pt x="1847" y="4659"/>
                      <a:pt x="1839" y="4651"/>
                      <a:pt x="1824" y="4651"/>
                    </a:cubicBezTo>
                    <a:cubicBezTo>
                      <a:pt x="1824" y="4651"/>
                      <a:pt x="1794" y="4651"/>
                      <a:pt x="1763" y="4682"/>
                    </a:cubicBezTo>
                    <a:lnTo>
                      <a:pt x="1733" y="4682"/>
                    </a:lnTo>
                    <a:cubicBezTo>
                      <a:pt x="1733" y="4660"/>
                      <a:pt x="1748" y="4639"/>
                      <a:pt x="1757" y="4639"/>
                    </a:cubicBezTo>
                    <a:cubicBezTo>
                      <a:pt x="1761" y="4639"/>
                      <a:pt x="1763" y="4642"/>
                      <a:pt x="1763" y="4651"/>
                    </a:cubicBezTo>
                    <a:lnTo>
                      <a:pt x="1763" y="4590"/>
                    </a:lnTo>
                    <a:cubicBezTo>
                      <a:pt x="1733" y="4590"/>
                      <a:pt x="1733" y="4590"/>
                      <a:pt x="1703" y="4621"/>
                    </a:cubicBezTo>
                    <a:cubicBezTo>
                      <a:pt x="1687" y="4651"/>
                      <a:pt x="1680" y="4666"/>
                      <a:pt x="1676" y="4666"/>
                    </a:cubicBezTo>
                    <a:cubicBezTo>
                      <a:pt x="1672" y="4666"/>
                      <a:pt x="1672" y="4651"/>
                      <a:pt x="1672" y="4621"/>
                    </a:cubicBezTo>
                    <a:cubicBezTo>
                      <a:pt x="1703" y="4590"/>
                      <a:pt x="1703" y="4560"/>
                      <a:pt x="1672" y="4560"/>
                    </a:cubicBezTo>
                    <a:cubicBezTo>
                      <a:pt x="1659" y="4586"/>
                      <a:pt x="1652" y="4595"/>
                      <a:pt x="1648" y="4595"/>
                    </a:cubicBezTo>
                    <a:cubicBezTo>
                      <a:pt x="1642" y="4595"/>
                      <a:pt x="1642" y="4578"/>
                      <a:pt x="1642" y="4560"/>
                    </a:cubicBezTo>
                    <a:cubicBezTo>
                      <a:pt x="1660" y="4524"/>
                      <a:pt x="1667" y="4510"/>
                      <a:pt x="1658" y="4510"/>
                    </a:cubicBezTo>
                    <a:cubicBezTo>
                      <a:pt x="1651" y="4510"/>
                      <a:pt x="1637" y="4517"/>
                      <a:pt x="1611" y="4530"/>
                    </a:cubicBezTo>
                    <a:cubicBezTo>
                      <a:pt x="1581" y="4530"/>
                      <a:pt x="1490" y="4530"/>
                      <a:pt x="1459" y="4499"/>
                    </a:cubicBezTo>
                    <a:cubicBezTo>
                      <a:pt x="1399" y="4469"/>
                      <a:pt x="1399" y="4469"/>
                      <a:pt x="1399" y="4438"/>
                    </a:cubicBezTo>
                    <a:cubicBezTo>
                      <a:pt x="1417" y="4403"/>
                      <a:pt x="1413" y="4388"/>
                      <a:pt x="1408" y="4388"/>
                    </a:cubicBezTo>
                    <a:cubicBezTo>
                      <a:pt x="1404" y="4388"/>
                      <a:pt x="1399" y="4395"/>
                      <a:pt x="1399" y="4408"/>
                    </a:cubicBezTo>
                    <a:cubicBezTo>
                      <a:pt x="1384" y="4438"/>
                      <a:pt x="1376" y="4446"/>
                      <a:pt x="1365" y="4446"/>
                    </a:cubicBezTo>
                    <a:cubicBezTo>
                      <a:pt x="1353" y="4446"/>
                      <a:pt x="1338" y="4438"/>
                      <a:pt x="1308" y="4438"/>
                    </a:cubicBezTo>
                    <a:cubicBezTo>
                      <a:pt x="1308" y="4403"/>
                      <a:pt x="1287" y="4388"/>
                      <a:pt x="1263" y="4388"/>
                    </a:cubicBezTo>
                    <a:cubicBezTo>
                      <a:pt x="1247" y="4388"/>
                      <a:pt x="1229" y="4395"/>
                      <a:pt x="1216" y="4408"/>
                    </a:cubicBezTo>
                    <a:lnTo>
                      <a:pt x="1247" y="4408"/>
                    </a:lnTo>
                    <a:cubicBezTo>
                      <a:pt x="1232" y="4438"/>
                      <a:pt x="1216" y="4454"/>
                      <a:pt x="1205" y="4454"/>
                    </a:cubicBezTo>
                    <a:cubicBezTo>
                      <a:pt x="1194" y="4454"/>
                      <a:pt x="1186" y="4438"/>
                      <a:pt x="1186" y="4408"/>
                    </a:cubicBezTo>
                    <a:cubicBezTo>
                      <a:pt x="1186" y="4408"/>
                      <a:pt x="1186" y="4378"/>
                      <a:pt x="1216" y="4347"/>
                    </a:cubicBezTo>
                    <a:cubicBezTo>
                      <a:pt x="1247" y="4317"/>
                      <a:pt x="1247" y="4286"/>
                      <a:pt x="1247" y="4286"/>
                    </a:cubicBezTo>
                    <a:cubicBezTo>
                      <a:pt x="1232" y="4286"/>
                      <a:pt x="1224" y="4279"/>
                      <a:pt x="1220" y="4279"/>
                    </a:cubicBezTo>
                    <a:cubicBezTo>
                      <a:pt x="1216" y="4279"/>
                      <a:pt x="1216" y="4286"/>
                      <a:pt x="1216" y="4317"/>
                    </a:cubicBezTo>
                    <a:lnTo>
                      <a:pt x="1186" y="4317"/>
                    </a:lnTo>
                    <a:cubicBezTo>
                      <a:pt x="1166" y="4317"/>
                      <a:pt x="1159" y="4303"/>
                      <a:pt x="1148" y="4303"/>
                    </a:cubicBezTo>
                    <a:cubicBezTo>
                      <a:pt x="1142" y="4303"/>
                      <a:pt x="1135" y="4307"/>
                      <a:pt x="1125" y="4317"/>
                    </a:cubicBezTo>
                    <a:cubicBezTo>
                      <a:pt x="1115" y="4327"/>
                      <a:pt x="1108" y="4330"/>
                      <a:pt x="1103" y="4330"/>
                    </a:cubicBezTo>
                    <a:cubicBezTo>
                      <a:pt x="1091" y="4330"/>
                      <a:pt x="1085" y="4317"/>
                      <a:pt x="1064" y="4317"/>
                    </a:cubicBezTo>
                    <a:cubicBezTo>
                      <a:pt x="1095" y="4286"/>
                      <a:pt x="1064" y="4256"/>
                      <a:pt x="1064" y="4256"/>
                    </a:cubicBezTo>
                    <a:lnTo>
                      <a:pt x="1064" y="4226"/>
                    </a:lnTo>
                    <a:cubicBezTo>
                      <a:pt x="1095" y="4226"/>
                      <a:pt x="1125" y="4165"/>
                      <a:pt x="1125" y="4165"/>
                    </a:cubicBezTo>
                    <a:cubicBezTo>
                      <a:pt x="1095" y="4165"/>
                      <a:pt x="1064" y="4195"/>
                      <a:pt x="1064" y="4195"/>
                    </a:cubicBezTo>
                    <a:cubicBezTo>
                      <a:pt x="1064" y="4195"/>
                      <a:pt x="1004" y="4134"/>
                      <a:pt x="912" y="4074"/>
                    </a:cubicBezTo>
                    <a:cubicBezTo>
                      <a:pt x="852" y="4013"/>
                      <a:pt x="791" y="3922"/>
                      <a:pt x="791" y="3891"/>
                    </a:cubicBezTo>
                    <a:cubicBezTo>
                      <a:pt x="791" y="3870"/>
                      <a:pt x="776" y="3848"/>
                      <a:pt x="767" y="3848"/>
                    </a:cubicBezTo>
                    <a:cubicBezTo>
                      <a:pt x="763" y="3848"/>
                      <a:pt x="760" y="3852"/>
                      <a:pt x="760" y="3861"/>
                    </a:cubicBezTo>
                    <a:cubicBezTo>
                      <a:pt x="730" y="3861"/>
                      <a:pt x="669" y="3800"/>
                      <a:pt x="639" y="3709"/>
                    </a:cubicBezTo>
                    <a:cubicBezTo>
                      <a:pt x="578" y="3618"/>
                      <a:pt x="548" y="3557"/>
                      <a:pt x="517" y="3557"/>
                    </a:cubicBezTo>
                    <a:cubicBezTo>
                      <a:pt x="517" y="3557"/>
                      <a:pt x="517" y="3557"/>
                      <a:pt x="517" y="3527"/>
                    </a:cubicBezTo>
                    <a:cubicBezTo>
                      <a:pt x="487" y="3496"/>
                      <a:pt x="456" y="3466"/>
                      <a:pt x="456" y="3466"/>
                    </a:cubicBezTo>
                    <a:cubicBezTo>
                      <a:pt x="396" y="3466"/>
                      <a:pt x="396" y="3435"/>
                      <a:pt x="456" y="3435"/>
                    </a:cubicBezTo>
                    <a:cubicBezTo>
                      <a:pt x="487" y="3435"/>
                      <a:pt x="517" y="3405"/>
                      <a:pt x="517" y="3405"/>
                    </a:cubicBezTo>
                    <a:cubicBezTo>
                      <a:pt x="502" y="3390"/>
                      <a:pt x="487" y="3382"/>
                      <a:pt x="472" y="3382"/>
                    </a:cubicBezTo>
                    <a:cubicBezTo>
                      <a:pt x="456" y="3382"/>
                      <a:pt x="441" y="3390"/>
                      <a:pt x="426" y="3405"/>
                    </a:cubicBezTo>
                    <a:cubicBezTo>
                      <a:pt x="396" y="3405"/>
                      <a:pt x="396" y="3375"/>
                      <a:pt x="396" y="3375"/>
                    </a:cubicBezTo>
                    <a:cubicBezTo>
                      <a:pt x="396" y="3375"/>
                      <a:pt x="396" y="3375"/>
                      <a:pt x="426" y="3344"/>
                    </a:cubicBezTo>
                    <a:lnTo>
                      <a:pt x="487" y="3344"/>
                    </a:lnTo>
                    <a:lnTo>
                      <a:pt x="487" y="3314"/>
                    </a:lnTo>
                    <a:cubicBezTo>
                      <a:pt x="477" y="3324"/>
                      <a:pt x="470" y="3327"/>
                      <a:pt x="465" y="3327"/>
                    </a:cubicBezTo>
                    <a:cubicBezTo>
                      <a:pt x="456" y="3327"/>
                      <a:pt x="456" y="3314"/>
                      <a:pt x="456" y="3314"/>
                    </a:cubicBezTo>
                    <a:cubicBezTo>
                      <a:pt x="426" y="3314"/>
                      <a:pt x="426" y="3314"/>
                      <a:pt x="517" y="3283"/>
                    </a:cubicBezTo>
                    <a:cubicBezTo>
                      <a:pt x="578" y="3253"/>
                      <a:pt x="578" y="3253"/>
                      <a:pt x="487" y="3253"/>
                    </a:cubicBezTo>
                    <a:lnTo>
                      <a:pt x="456" y="3223"/>
                    </a:lnTo>
                    <a:cubicBezTo>
                      <a:pt x="517" y="3192"/>
                      <a:pt x="456" y="3192"/>
                      <a:pt x="426" y="3192"/>
                    </a:cubicBezTo>
                    <a:cubicBezTo>
                      <a:pt x="487" y="3162"/>
                      <a:pt x="487" y="3131"/>
                      <a:pt x="396" y="3131"/>
                    </a:cubicBezTo>
                    <a:cubicBezTo>
                      <a:pt x="365" y="3131"/>
                      <a:pt x="365" y="3131"/>
                      <a:pt x="396" y="3101"/>
                    </a:cubicBezTo>
                    <a:cubicBezTo>
                      <a:pt x="426" y="3071"/>
                      <a:pt x="426" y="3071"/>
                      <a:pt x="426" y="3040"/>
                    </a:cubicBezTo>
                    <a:cubicBezTo>
                      <a:pt x="396" y="3040"/>
                      <a:pt x="365" y="2919"/>
                      <a:pt x="396" y="2797"/>
                    </a:cubicBezTo>
                    <a:cubicBezTo>
                      <a:pt x="396" y="2645"/>
                      <a:pt x="396" y="2554"/>
                      <a:pt x="365" y="2554"/>
                    </a:cubicBezTo>
                    <a:cubicBezTo>
                      <a:pt x="365" y="2523"/>
                      <a:pt x="365" y="2523"/>
                      <a:pt x="396" y="2523"/>
                    </a:cubicBezTo>
                    <a:cubicBezTo>
                      <a:pt x="456" y="2523"/>
                      <a:pt x="456" y="2523"/>
                      <a:pt x="396" y="2493"/>
                    </a:cubicBezTo>
                    <a:cubicBezTo>
                      <a:pt x="365" y="2463"/>
                      <a:pt x="304" y="2463"/>
                      <a:pt x="396" y="2463"/>
                    </a:cubicBezTo>
                    <a:cubicBezTo>
                      <a:pt x="401" y="2468"/>
                      <a:pt x="406" y="2471"/>
                      <a:pt x="409" y="2471"/>
                    </a:cubicBezTo>
                    <a:cubicBezTo>
                      <a:pt x="426" y="2471"/>
                      <a:pt x="426" y="2421"/>
                      <a:pt x="426" y="2371"/>
                    </a:cubicBezTo>
                    <a:cubicBezTo>
                      <a:pt x="456" y="2341"/>
                      <a:pt x="456" y="2280"/>
                      <a:pt x="426" y="2280"/>
                    </a:cubicBezTo>
                    <a:cubicBezTo>
                      <a:pt x="426" y="2268"/>
                      <a:pt x="426" y="2258"/>
                      <a:pt x="426" y="2250"/>
                    </a:cubicBezTo>
                    <a:cubicBezTo>
                      <a:pt x="437" y="2255"/>
                      <a:pt x="448" y="2258"/>
                      <a:pt x="459" y="2258"/>
                    </a:cubicBezTo>
                    <a:cubicBezTo>
                      <a:pt x="506" y="2258"/>
                      <a:pt x="542" y="2208"/>
                      <a:pt x="517" y="2159"/>
                    </a:cubicBezTo>
                    <a:cubicBezTo>
                      <a:pt x="517" y="2159"/>
                      <a:pt x="517" y="2145"/>
                      <a:pt x="526" y="2145"/>
                    </a:cubicBezTo>
                    <a:cubicBezTo>
                      <a:pt x="531" y="2145"/>
                      <a:pt x="537" y="2149"/>
                      <a:pt x="548" y="2159"/>
                    </a:cubicBezTo>
                    <a:cubicBezTo>
                      <a:pt x="548" y="2128"/>
                      <a:pt x="548" y="2128"/>
                      <a:pt x="548" y="2068"/>
                    </a:cubicBezTo>
                    <a:cubicBezTo>
                      <a:pt x="548" y="2037"/>
                      <a:pt x="578" y="1976"/>
                      <a:pt x="608" y="1976"/>
                    </a:cubicBezTo>
                    <a:cubicBezTo>
                      <a:pt x="608" y="1946"/>
                      <a:pt x="608" y="1885"/>
                      <a:pt x="608" y="1885"/>
                    </a:cubicBezTo>
                    <a:cubicBezTo>
                      <a:pt x="639" y="1885"/>
                      <a:pt x="669" y="1824"/>
                      <a:pt x="730" y="1733"/>
                    </a:cubicBezTo>
                    <a:cubicBezTo>
                      <a:pt x="791" y="1642"/>
                      <a:pt x="852" y="1581"/>
                      <a:pt x="882" y="1581"/>
                    </a:cubicBezTo>
                    <a:cubicBezTo>
                      <a:pt x="882" y="1581"/>
                      <a:pt x="912" y="1581"/>
                      <a:pt x="882" y="1551"/>
                    </a:cubicBezTo>
                    <a:cubicBezTo>
                      <a:pt x="860" y="1506"/>
                      <a:pt x="854" y="1478"/>
                      <a:pt x="864" y="1478"/>
                    </a:cubicBezTo>
                    <a:cubicBezTo>
                      <a:pt x="868" y="1478"/>
                      <a:pt x="874" y="1482"/>
                      <a:pt x="882" y="1490"/>
                    </a:cubicBezTo>
                    <a:cubicBezTo>
                      <a:pt x="898" y="1498"/>
                      <a:pt x="915" y="1502"/>
                      <a:pt x="929" y="1502"/>
                    </a:cubicBezTo>
                    <a:cubicBezTo>
                      <a:pt x="969" y="1502"/>
                      <a:pt x="995" y="1474"/>
                      <a:pt x="973" y="1429"/>
                    </a:cubicBezTo>
                    <a:lnTo>
                      <a:pt x="973" y="1429"/>
                    </a:lnTo>
                    <a:cubicBezTo>
                      <a:pt x="991" y="1447"/>
                      <a:pt x="1004" y="1454"/>
                      <a:pt x="1012" y="1454"/>
                    </a:cubicBezTo>
                    <a:cubicBezTo>
                      <a:pt x="1031" y="1454"/>
                      <a:pt x="1025" y="1411"/>
                      <a:pt x="1004" y="1368"/>
                    </a:cubicBezTo>
                    <a:cubicBezTo>
                      <a:pt x="1044" y="1368"/>
                      <a:pt x="1071" y="1382"/>
                      <a:pt x="1076" y="1382"/>
                    </a:cubicBezTo>
                    <a:cubicBezTo>
                      <a:pt x="1078" y="1382"/>
                      <a:pt x="1074" y="1379"/>
                      <a:pt x="1064" y="1368"/>
                    </a:cubicBezTo>
                    <a:cubicBezTo>
                      <a:pt x="1077" y="1356"/>
                      <a:pt x="1084" y="1348"/>
                      <a:pt x="1091" y="1348"/>
                    </a:cubicBezTo>
                    <a:cubicBezTo>
                      <a:pt x="1100" y="1348"/>
                      <a:pt x="1107" y="1363"/>
                      <a:pt x="1125" y="1399"/>
                    </a:cubicBezTo>
                    <a:cubicBezTo>
                      <a:pt x="1147" y="1420"/>
                      <a:pt x="1168" y="1442"/>
                      <a:pt x="1179" y="1442"/>
                    </a:cubicBezTo>
                    <a:cubicBezTo>
                      <a:pt x="1183" y="1442"/>
                      <a:pt x="1186" y="1438"/>
                      <a:pt x="1186" y="1429"/>
                    </a:cubicBezTo>
                    <a:cubicBezTo>
                      <a:pt x="1186" y="1429"/>
                      <a:pt x="1186" y="1399"/>
                      <a:pt x="1156" y="1368"/>
                    </a:cubicBezTo>
                    <a:lnTo>
                      <a:pt x="1186" y="1368"/>
                    </a:lnTo>
                    <a:cubicBezTo>
                      <a:pt x="1186" y="1368"/>
                      <a:pt x="1186" y="1368"/>
                      <a:pt x="1156" y="1338"/>
                    </a:cubicBezTo>
                    <a:cubicBezTo>
                      <a:pt x="1156" y="1310"/>
                      <a:pt x="1156" y="1283"/>
                      <a:pt x="1179" y="1278"/>
                    </a:cubicBezTo>
                    <a:lnTo>
                      <a:pt x="1179" y="1278"/>
                    </a:lnTo>
                    <a:cubicBezTo>
                      <a:pt x="1174" y="1270"/>
                      <a:pt x="1167" y="1258"/>
                      <a:pt x="1156" y="1247"/>
                    </a:cubicBezTo>
                    <a:cubicBezTo>
                      <a:pt x="1135" y="1227"/>
                      <a:pt x="1115" y="1220"/>
                      <a:pt x="1113" y="1209"/>
                    </a:cubicBezTo>
                    <a:lnTo>
                      <a:pt x="1113" y="1209"/>
                    </a:lnTo>
                    <a:cubicBezTo>
                      <a:pt x="1115" y="1211"/>
                      <a:pt x="1117" y="1212"/>
                      <a:pt x="1118" y="1212"/>
                    </a:cubicBezTo>
                    <a:cubicBezTo>
                      <a:pt x="1122" y="1212"/>
                      <a:pt x="1125" y="1205"/>
                      <a:pt x="1125" y="1186"/>
                    </a:cubicBezTo>
                    <a:lnTo>
                      <a:pt x="1125" y="1186"/>
                    </a:lnTo>
                    <a:cubicBezTo>
                      <a:pt x="1125" y="1186"/>
                      <a:pt x="1125" y="1186"/>
                      <a:pt x="1125" y="1186"/>
                    </a:cubicBezTo>
                    <a:lnTo>
                      <a:pt x="1125" y="1186"/>
                    </a:lnTo>
                    <a:lnTo>
                      <a:pt x="1156" y="1216"/>
                    </a:lnTo>
                    <a:cubicBezTo>
                      <a:pt x="1181" y="1255"/>
                      <a:pt x="1201" y="1272"/>
                      <a:pt x="1211" y="1272"/>
                    </a:cubicBezTo>
                    <a:cubicBezTo>
                      <a:pt x="1226" y="1272"/>
                      <a:pt x="1221" y="1239"/>
                      <a:pt x="1186" y="1186"/>
                    </a:cubicBezTo>
                    <a:cubicBezTo>
                      <a:pt x="1150" y="1150"/>
                      <a:pt x="1136" y="1136"/>
                      <a:pt x="1142" y="1136"/>
                    </a:cubicBezTo>
                    <a:cubicBezTo>
                      <a:pt x="1146" y="1136"/>
                      <a:pt x="1161" y="1143"/>
                      <a:pt x="1186" y="1156"/>
                    </a:cubicBezTo>
                    <a:cubicBezTo>
                      <a:pt x="1204" y="1191"/>
                      <a:pt x="1222" y="1206"/>
                      <a:pt x="1233" y="1206"/>
                    </a:cubicBezTo>
                    <a:cubicBezTo>
                      <a:pt x="1242" y="1206"/>
                      <a:pt x="1247" y="1199"/>
                      <a:pt x="1247" y="1186"/>
                    </a:cubicBezTo>
                    <a:cubicBezTo>
                      <a:pt x="1247" y="1186"/>
                      <a:pt x="1247" y="1186"/>
                      <a:pt x="1277" y="1216"/>
                    </a:cubicBezTo>
                    <a:cubicBezTo>
                      <a:pt x="1299" y="1238"/>
                      <a:pt x="1320" y="1259"/>
                      <a:pt x="1331" y="1259"/>
                    </a:cubicBezTo>
                    <a:cubicBezTo>
                      <a:pt x="1335" y="1259"/>
                      <a:pt x="1338" y="1256"/>
                      <a:pt x="1338" y="1247"/>
                    </a:cubicBezTo>
                    <a:cubicBezTo>
                      <a:pt x="1368" y="1247"/>
                      <a:pt x="1368" y="1247"/>
                      <a:pt x="1338" y="1216"/>
                    </a:cubicBezTo>
                    <a:cubicBezTo>
                      <a:pt x="1323" y="1216"/>
                      <a:pt x="1323" y="1209"/>
                      <a:pt x="1330" y="1209"/>
                    </a:cubicBezTo>
                    <a:cubicBezTo>
                      <a:pt x="1338" y="1209"/>
                      <a:pt x="1353" y="1216"/>
                      <a:pt x="1368" y="1247"/>
                    </a:cubicBezTo>
                    <a:cubicBezTo>
                      <a:pt x="1399" y="1247"/>
                      <a:pt x="1399" y="1247"/>
                      <a:pt x="1368" y="1186"/>
                    </a:cubicBezTo>
                    <a:cubicBezTo>
                      <a:pt x="1351" y="1169"/>
                      <a:pt x="1353" y="1151"/>
                      <a:pt x="1365" y="1151"/>
                    </a:cubicBezTo>
                    <a:cubicBezTo>
                      <a:pt x="1373" y="1151"/>
                      <a:pt x="1386" y="1160"/>
                      <a:pt x="1399" y="1186"/>
                    </a:cubicBezTo>
                    <a:cubicBezTo>
                      <a:pt x="1399" y="1186"/>
                      <a:pt x="1429" y="1156"/>
                      <a:pt x="1429" y="1156"/>
                    </a:cubicBezTo>
                    <a:cubicBezTo>
                      <a:pt x="1459" y="1156"/>
                      <a:pt x="1429" y="1125"/>
                      <a:pt x="1399" y="1095"/>
                    </a:cubicBezTo>
                    <a:cubicBezTo>
                      <a:pt x="1381" y="1059"/>
                      <a:pt x="1374" y="1045"/>
                      <a:pt x="1377" y="1045"/>
                    </a:cubicBezTo>
                    <a:lnTo>
                      <a:pt x="1377" y="1045"/>
                    </a:lnTo>
                    <a:cubicBezTo>
                      <a:pt x="1379" y="1045"/>
                      <a:pt x="1386" y="1052"/>
                      <a:pt x="1399" y="1064"/>
                    </a:cubicBezTo>
                    <a:cubicBezTo>
                      <a:pt x="1429" y="1064"/>
                      <a:pt x="1459" y="1095"/>
                      <a:pt x="1459" y="1095"/>
                    </a:cubicBezTo>
                    <a:cubicBezTo>
                      <a:pt x="1459" y="1125"/>
                      <a:pt x="1490" y="1125"/>
                      <a:pt x="1490" y="1125"/>
                    </a:cubicBezTo>
                    <a:cubicBezTo>
                      <a:pt x="1512" y="1103"/>
                      <a:pt x="1534" y="1097"/>
                      <a:pt x="1533" y="1084"/>
                    </a:cubicBezTo>
                    <a:lnTo>
                      <a:pt x="1533" y="1084"/>
                    </a:lnTo>
                    <a:cubicBezTo>
                      <a:pt x="1540" y="1080"/>
                      <a:pt x="1544" y="1080"/>
                      <a:pt x="1547" y="1080"/>
                    </a:cubicBezTo>
                    <a:cubicBezTo>
                      <a:pt x="1551" y="1080"/>
                      <a:pt x="1551" y="1080"/>
                      <a:pt x="1551" y="1064"/>
                    </a:cubicBezTo>
                    <a:lnTo>
                      <a:pt x="1611" y="1064"/>
                    </a:lnTo>
                    <a:cubicBezTo>
                      <a:pt x="1616" y="1069"/>
                      <a:pt x="1619" y="1071"/>
                      <a:pt x="1622" y="1071"/>
                    </a:cubicBezTo>
                    <a:cubicBezTo>
                      <a:pt x="1640" y="1071"/>
                      <a:pt x="1629" y="999"/>
                      <a:pt x="1551" y="973"/>
                    </a:cubicBezTo>
                    <a:lnTo>
                      <a:pt x="1581" y="973"/>
                    </a:lnTo>
                    <a:cubicBezTo>
                      <a:pt x="1581" y="973"/>
                      <a:pt x="1581" y="943"/>
                      <a:pt x="1581" y="943"/>
                    </a:cubicBezTo>
                    <a:cubicBezTo>
                      <a:pt x="1551" y="912"/>
                      <a:pt x="1551" y="912"/>
                      <a:pt x="1581" y="882"/>
                    </a:cubicBezTo>
                    <a:cubicBezTo>
                      <a:pt x="1581" y="882"/>
                      <a:pt x="1581" y="912"/>
                      <a:pt x="1611" y="943"/>
                    </a:cubicBezTo>
                    <a:cubicBezTo>
                      <a:pt x="1642" y="988"/>
                      <a:pt x="1665" y="1011"/>
                      <a:pt x="1676" y="1011"/>
                    </a:cubicBezTo>
                    <a:cubicBezTo>
                      <a:pt x="1683" y="1011"/>
                      <a:pt x="1686" y="1002"/>
                      <a:pt x="1683" y="984"/>
                    </a:cubicBezTo>
                    <a:lnTo>
                      <a:pt x="1683" y="984"/>
                    </a:lnTo>
                    <a:cubicBezTo>
                      <a:pt x="1689" y="990"/>
                      <a:pt x="1694" y="993"/>
                      <a:pt x="1697" y="993"/>
                    </a:cubicBezTo>
                    <a:cubicBezTo>
                      <a:pt x="1703" y="993"/>
                      <a:pt x="1703" y="978"/>
                      <a:pt x="1703" y="943"/>
                    </a:cubicBezTo>
                    <a:cubicBezTo>
                      <a:pt x="1733" y="943"/>
                      <a:pt x="1703" y="882"/>
                      <a:pt x="1672" y="852"/>
                    </a:cubicBezTo>
                    <a:cubicBezTo>
                      <a:pt x="1672" y="821"/>
                      <a:pt x="1672" y="821"/>
                      <a:pt x="1672" y="821"/>
                    </a:cubicBezTo>
                    <a:cubicBezTo>
                      <a:pt x="1672" y="821"/>
                      <a:pt x="1672" y="821"/>
                      <a:pt x="1703" y="852"/>
                    </a:cubicBezTo>
                    <a:cubicBezTo>
                      <a:pt x="1715" y="864"/>
                      <a:pt x="1728" y="872"/>
                      <a:pt x="1736" y="872"/>
                    </a:cubicBezTo>
                    <a:cubicBezTo>
                      <a:pt x="1748" y="872"/>
                      <a:pt x="1751" y="857"/>
                      <a:pt x="1733" y="821"/>
                    </a:cubicBezTo>
                    <a:lnTo>
                      <a:pt x="1733" y="821"/>
                    </a:lnTo>
                    <a:lnTo>
                      <a:pt x="1763" y="852"/>
                    </a:lnTo>
                    <a:cubicBezTo>
                      <a:pt x="1763" y="864"/>
                      <a:pt x="1774" y="872"/>
                      <a:pt x="1788" y="872"/>
                    </a:cubicBezTo>
                    <a:cubicBezTo>
                      <a:pt x="1809" y="872"/>
                      <a:pt x="1837" y="857"/>
                      <a:pt x="1855" y="821"/>
                    </a:cubicBezTo>
                    <a:cubicBezTo>
                      <a:pt x="1876" y="800"/>
                      <a:pt x="1913" y="778"/>
                      <a:pt x="1932" y="778"/>
                    </a:cubicBezTo>
                    <a:cubicBezTo>
                      <a:pt x="1941" y="778"/>
                      <a:pt x="1946" y="782"/>
                      <a:pt x="1946" y="791"/>
                    </a:cubicBezTo>
                    <a:cubicBezTo>
                      <a:pt x="1950" y="795"/>
                      <a:pt x="1953" y="797"/>
                      <a:pt x="1956" y="797"/>
                    </a:cubicBezTo>
                    <a:cubicBezTo>
                      <a:pt x="1976" y="797"/>
                      <a:pt x="1976" y="718"/>
                      <a:pt x="1976" y="639"/>
                    </a:cubicBezTo>
                    <a:cubicBezTo>
                      <a:pt x="1976" y="654"/>
                      <a:pt x="1984" y="662"/>
                      <a:pt x="1991" y="662"/>
                    </a:cubicBezTo>
                    <a:cubicBezTo>
                      <a:pt x="1999" y="662"/>
                      <a:pt x="2007" y="654"/>
                      <a:pt x="2007" y="639"/>
                    </a:cubicBezTo>
                    <a:lnTo>
                      <a:pt x="2067" y="639"/>
                    </a:lnTo>
                    <a:cubicBezTo>
                      <a:pt x="2083" y="685"/>
                      <a:pt x="2090" y="707"/>
                      <a:pt x="2094" y="707"/>
                    </a:cubicBezTo>
                    <a:cubicBezTo>
                      <a:pt x="2098" y="707"/>
                      <a:pt x="2098" y="685"/>
                      <a:pt x="2098" y="639"/>
                    </a:cubicBezTo>
                    <a:cubicBezTo>
                      <a:pt x="2083" y="609"/>
                      <a:pt x="2090" y="593"/>
                      <a:pt x="2105" y="593"/>
                    </a:cubicBezTo>
                    <a:cubicBezTo>
                      <a:pt x="2121" y="593"/>
                      <a:pt x="2143" y="609"/>
                      <a:pt x="2159" y="639"/>
                    </a:cubicBezTo>
                    <a:cubicBezTo>
                      <a:pt x="2174" y="654"/>
                      <a:pt x="2181" y="662"/>
                      <a:pt x="2189" y="662"/>
                    </a:cubicBezTo>
                    <a:cubicBezTo>
                      <a:pt x="2197" y="662"/>
                      <a:pt x="2204" y="654"/>
                      <a:pt x="2219" y="639"/>
                    </a:cubicBezTo>
                    <a:cubicBezTo>
                      <a:pt x="2219" y="609"/>
                      <a:pt x="2219" y="609"/>
                      <a:pt x="2219" y="609"/>
                    </a:cubicBezTo>
                    <a:cubicBezTo>
                      <a:pt x="2219" y="578"/>
                      <a:pt x="2250" y="578"/>
                      <a:pt x="2250" y="578"/>
                    </a:cubicBezTo>
                    <a:cubicBezTo>
                      <a:pt x="2280" y="548"/>
                      <a:pt x="2280" y="548"/>
                      <a:pt x="2250" y="487"/>
                    </a:cubicBezTo>
                    <a:cubicBezTo>
                      <a:pt x="2219" y="426"/>
                      <a:pt x="2250" y="426"/>
                      <a:pt x="2280" y="396"/>
                    </a:cubicBezTo>
                    <a:close/>
                    <a:moveTo>
                      <a:pt x="1399" y="4773"/>
                    </a:moveTo>
                    <a:lnTo>
                      <a:pt x="1399" y="4803"/>
                    </a:lnTo>
                    <a:lnTo>
                      <a:pt x="1368" y="4834"/>
                    </a:lnTo>
                    <a:cubicBezTo>
                      <a:pt x="1368" y="4803"/>
                      <a:pt x="1399" y="4773"/>
                      <a:pt x="1399" y="4773"/>
                    </a:cubicBezTo>
                    <a:close/>
                    <a:moveTo>
                      <a:pt x="1611" y="4834"/>
                    </a:moveTo>
                    <a:lnTo>
                      <a:pt x="1611" y="4864"/>
                    </a:lnTo>
                    <a:cubicBezTo>
                      <a:pt x="1611" y="4894"/>
                      <a:pt x="1581" y="4894"/>
                      <a:pt x="1581" y="4894"/>
                    </a:cubicBezTo>
                    <a:cubicBezTo>
                      <a:pt x="1581" y="4894"/>
                      <a:pt x="1581" y="4894"/>
                      <a:pt x="1581" y="4864"/>
                    </a:cubicBezTo>
                    <a:cubicBezTo>
                      <a:pt x="1581" y="4864"/>
                      <a:pt x="1581" y="4834"/>
                      <a:pt x="1611" y="4834"/>
                    </a:cubicBezTo>
                    <a:close/>
                    <a:moveTo>
                      <a:pt x="2675" y="1"/>
                    </a:moveTo>
                    <a:cubicBezTo>
                      <a:pt x="2645" y="1"/>
                      <a:pt x="2645" y="1"/>
                      <a:pt x="2615" y="31"/>
                    </a:cubicBezTo>
                    <a:cubicBezTo>
                      <a:pt x="2615" y="31"/>
                      <a:pt x="2584" y="31"/>
                      <a:pt x="2554" y="92"/>
                    </a:cubicBezTo>
                    <a:cubicBezTo>
                      <a:pt x="2523" y="122"/>
                      <a:pt x="2523" y="153"/>
                      <a:pt x="2554" y="183"/>
                    </a:cubicBezTo>
                    <a:cubicBezTo>
                      <a:pt x="2584" y="213"/>
                      <a:pt x="2554" y="213"/>
                      <a:pt x="2554" y="213"/>
                    </a:cubicBezTo>
                    <a:cubicBezTo>
                      <a:pt x="2493" y="183"/>
                      <a:pt x="2493" y="153"/>
                      <a:pt x="2523" y="122"/>
                    </a:cubicBezTo>
                    <a:cubicBezTo>
                      <a:pt x="2523" y="122"/>
                      <a:pt x="2523" y="92"/>
                      <a:pt x="2523" y="61"/>
                    </a:cubicBezTo>
                    <a:cubicBezTo>
                      <a:pt x="2523" y="47"/>
                      <a:pt x="2517" y="41"/>
                      <a:pt x="2507" y="41"/>
                    </a:cubicBezTo>
                    <a:cubicBezTo>
                      <a:pt x="2473" y="41"/>
                      <a:pt x="2402" y="106"/>
                      <a:pt x="2402" y="153"/>
                    </a:cubicBezTo>
                    <a:lnTo>
                      <a:pt x="2402" y="122"/>
                    </a:lnTo>
                    <a:cubicBezTo>
                      <a:pt x="2402" y="112"/>
                      <a:pt x="2395" y="109"/>
                      <a:pt x="2385" y="109"/>
                    </a:cubicBezTo>
                    <a:cubicBezTo>
                      <a:pt x="2365" y="109"/>
                      <a:pt x="2331" y="122"/>
                      <a:pt x="2311" y="122"/>
                    </a:cubicBezTo>
                    <a:cubicBezTo>
                      <a:pt x="2250" y="153"/>
                      <a:pt x="2219" y="153"/>
                      <a:pt x="2250" y="183"/>
                    </a:cubicBezTo>
                    <a:cubicBezTo>
                      <a:pt x="2250" y="213"/>
                      <a:pt x="2250" y="244"/>
                      <a:pt x="2250" y="244"/>
                    </a:cubicBezTo>
                    <a:cubicBezTo>
                      <a:pt x="2250" y="244"/>
                      <a:pt x="2280" y="274"/>
                      <a:pt x="2280" y="305"/>
                    </a:cubicBezTo>
                    <a:cubicBezTo>
                      <a:pt x="2280" y="305"/>
                      <a:pt x="2250" y="305"/>
                      <a:pt x="2189" y="274"/>
                    </a:cubicBezTo>
                    <a:cubicBezTo>
                      <a:pt x="2154" y="257"/>
                      <a:pt x="2129" y="239"/>
                      <a:pt x="2097" y="239"/>
                    </a:cubicBezTo>
                    <a:cubicBezTo>
                      <a:pt x="2073" y="239"/>
                      <a:pt x="2045" y="248"/>
                      <a:pt x="2007" y="274"/>
                    </a:cubicBezTo>
                    <a:cubicBezTo>
                      <a:pt x="1964" y="296"/>
                      <a:pt x="1936" y="317"/>
                      <a:pt x="1913" y="317"/>
                    </a:cubicBezTo>
                    <a:cubicBezTo>
                      <a:pt x="1903" y="317"/>
                      <a:pt x="1894" y="313"/>
                      <a:pt x="1885" y="305"/>
                    </a:cubicBezTo>
                    <a:cubicBezTo>
                      <a:pt x="1885" y="335"/>
                      <a:pt x="1855" y="335"/>
                      <a:pt x="1885" y="365"/>
                    </a:cubicBezTo>
                    <a:lnTo>
                      <a:pt x="1855" y="396"/>
                    </a:lnTo>
                    <a:cubicBezTo>
                      <a:pt x="1846" y="387"/>
                      <a:pt x="1837" y="383"/>
                      <a:pt x="1829" y="383"/>
                    </a:cubicBezTo>
                    <a:cubicBezTo>
                      <a:pt x="1812" y="383"/>
                      <a:pt x="1803" y="405"/>
                      <a:pt x="1824" y="426"/>
                    </a:cubicBezTo>
                    <a:cubicBezTo>
                      <a:pt x="1824" y="436"/>
                      <a:pt x="1821" y="440"/>
                      <a:pt x="1816" y="440"/>
                    </a:cubicBezTo>
                    <a:cubicBezTo>
                      <a:pt x="1807" y="440"/>
                      <a:pt x="1794" y="426"/>
                      <a:pt x="1794" y="426"/>
                    </a:cubicBezTo>
                    <a:cubicBezTo>
                      <a:pt x="1760" y="415"/>
                      <a:pt x="1739" y="408"/>
                      <a:pt x="1730" y="408"/>
                    </a:cubicBezTo>
                    <a:cubicBezTo>
                      <a:pt x="1715" y="408"/>
                      <a:pt x="1736" y="429"/>
                      <a:pt x="1794" y="487"/>
                    </a:cubicBezTo>
                    <a:cubicBezTo>
                      <a:pt x="1781" y="474"/>
                      <a:pt x="1763" y="467"/>
                      <a:pt x="1749" y="467"/>
                    </a:cubicBezTo>
                    <a:cubicBezTo>
                      <a:pt x="1729" y="467"/>
                      <a:pt x="1715" y="482"/>
                      <a:pt x="1733" y="517"/>
                    </a:cubicBezTo>
                    <a:cubicBezTo>
                      <a:pt x="1733" y="517"/>
                      <a:pt x="1733" y="517"/>
                      <a:pt x="1703" y="487"/>
                    </a:cubicBezTo>
                    <a:cubicBezTo>
                      <a:pt x="1695" y="479"/>
                      <a:pt x="1689" y="475"/>
                      <a:pt x="1685" y="475"/>
                    </a:cubicBezTo>
                    <a:cubicBezTo>
                      <a:pt x="1674" y="475"/>
                      <a:pt x="1680" y="503"/>
                      <a:pt x="1703" y="548"/>
                    </a:cubicBezTo>
                    <a:cubicBezTo>
                      <a:pt x="1703" y="583"/>
                      <a:pt x="1703" y="598"/>
                      <a:pt x="1690" y="598"/>
                    </a:cubicBezTo>
                    <a:cubicBezTo>
                      <a:pt x="1682" y="598"/>
                      <a:pt x="1667" y="591"/>
                      <a:pt x="1642" y="578"/>
                    </a:cubicBezTo>
                    <a:cubicBezTo>
                      <a:pt x="1622" y="558"/>
                      <a:pt x="1605" y="551"/>
                      <a:pt x="1591" y="551"/>
                    </a:cubicBezTo>
                    <a:cubicBezTo>
                      <a:pt x="1564" y="551"/>
                      <a:pt x="1551" y="578"/>
                      <a:pt x="1551" y="578"/>
                    </a:cubicBezTo>
                    <a:cubicBezTo>
                      <a:pt x="1595" y="623"/>
                      <a:pt x="1575" y="651"/>
                      <a:pt x="1548" y="651"/>
                    </a:cubicBezTo>
                    <a:cubicBezTo>
                      <a:pt x="1539" y="651"/>
                      <a:pt x="1528" y="647"/>
                      <a:pt x="1520" y="639"/>
                    </a:cubicBezTo>
                    <a:cubicBezTo>
                      <a:pt x="1490" y="639"/>
                      <a:pt x="1490" y="639"/>
                      <a:pt x="1490" y="669"/>
                    </a:cubicBezTo>
                    <a:cubicBezTo>
                      <a:pt x="1475" y="654"/>
                      <a:pt x="1459" y="647"/>
                      <a:pt x="1452" y="647"/>
                    </a:cubicBezTo>
                    <a:cubicBezTo>
                      <a:pt x="1444" y="647"/>
                      <a:pt x="1444" y="654"/>
                      <a:pt x="1459" y="669"/>
                    </a:cubicBezTo>
                    <a:cubicBezTo>
                      <a:pt x="1459" y="669"/>
                      <a:pt x="1429" y="669"/>
                      <a:pt x="1459" y="700"/>
                    </a:cubicBezTo>
                    <a:cubicBezTo>
                      <a:pt x="1459" y="700"/>
                      <a:pt x="1459" y="730"/>
                      <a:pt x="1490" y="761"/>
                    </a:cubicBezTo>
                    <a:cubicBezTo>
                      <a:pt x="1490" y="761"/>
                      <a:pt x="1520" y="791"/>
                      <a:pt x="1551" y="821"/>
                    </a:cubicBezTo>
                    <a:cubicBezTo>
                      <a:pt x="1551" y="834"/>
                      <a:pt x="1540" y="841"/>
                      <a:pt x="1522" y="841"/>
                    </a:cubicBezTo>
                    <a:cubicBezTo>
                      <a:pt x="1495" y="841"/>
                      <a:pt x="1452" y="827"/>
                      <a:pt x="1399" y="791"/>
                    </a:cubicBezTo>
                    <a:lnTo>
                      <a:pt x="1338" y="730"/>
                    </a:lnTo>
                    <a:lnTo>
                      <a:pt x="1338" y="730"/>
                    </a:lnTo>
                    <a:cubicBezTo>
                      <a:pt x="1368" y="761"/>
                      <a:pt x="1368" y="791"/>
                      <a:pt x="1368" y="791"/>
                    </a:cubicBezTo>
                    <a:cubicBezTo>
                      <a:pt x="1368" y="791"/>
                      <a:pt x="1368" y="804"/>
                      <a:pt x="1359" y="804"/>
                    </a:cubicBezTo>
                    <a:cubicBezTo>
                      <a:pt x="1355" y="804"/>
                      <a:pt x="1348" y="801"/>
                      <a:pt x="1338" y="791"/>
                    </a:cubicBezTo>
                    <a:cubicBezTo>
                      <a:pt x="1308" y="761"/>
                      <a:pt x="1308" y="761"/>
                      <a:pt x="1308" y="761"/>
                    </a:cubicBezTo>
                    <a:cubicBezTo>
                      <a:pt x="1308" y="761"/>
                      <a:pt x="1308" y="761"/>
                      <a:pt x="1308" y="791"/>
                    </a:cubicBezTo>
                    <a:cubicBezTo>
                      <a:pt x="1325" y="827"/>
                      <a:pt x="1333" y="841"/>
                      <a:pt x="1330" y="841"/>
                    </a:cubicBezTo>
                    <a:cubicBezTo>
                      <a:pt x="1327" y="841"/>
                      <a:pt x="1320" y="834"/>
                      <a:pt x="1308" y="821"/>
                    </a:cubicBezTo>
                    <a:cubicBezTo>
                      <a:pt x="1295" y="809"/>
                      <a:pt x="1282" y="801"/>
                      <a:pt x="1274" y="801"/>
                    </a:cubicBezTo>
                    <a:cubicBezTo>
                      <a:pt x="1262" y="801"/>
                      <a:pt x="1259" y="816"/>
                      <a:pt x="1277" y="852"/>
                    </a:cubicBezTo>
                    <a:cubicBezTo>
                      <a:pt x="1295" y="887"/>
                      <a:pt x="1302" y="902"/>
                      <a:pt x="1299" y="902"/>
                    </a:cubicBezTo>
                    <a:cubicBezTo>
                      <a:pt x="1297" y="902"/>
                      <a:pt x="1290" y="895"/>
                      <a:pt x="1277" y="882"/>
                    </a:cubicBezTo>
                    <a:cubicBezTo>
                      <a:pt x="1247" y="852"/>
                      <a:pt x="1216" y="821"/>
                      <a:pt x="1216" y="821"/>
                    </a:cubicBezTo>
                    <a:lnTo>
                      <a:pt x="1216" y="852"/>
                    </a:lnTo>
                    <a:cubicBezTo>
                      <a:pt x="1277" y="912"/>
                      <a:pt x="1247" y="912"/>
                      <a:pt x="1216" y="912"/>
                    </a:cubicBezTo>
                    <a:cubicBezTo>
                      <a:pt x="1204" y="900"/>
                      <a:pt x="1196" y="893"/>
                      <a:pt x="1192" y="893"/>
                    </a:cubicBezTo>
                    <a:cubicBezTo>
                      <a:pt x="1186" y="893"/>
                      <a:pt x="1186" y="907"/>
                      <a:pt x="1186" y="943"/>
                    </a:cubicBezTo>
                    <a:lnTo>
                      <a:pt x="1125" y="943"/>
                    </a:lnTo>
                    <a:cubicBezTo>
                      <a:pt x="1125" y="973"/>
                      <a:pt x="1125" y="973"/>
                      <a:pt x="1064" y="973"/>
                    </a:cubicBezTo>
                    <a:cubicBezTo>
                      <a:pt x="1095" y="1034"/>
                      <a:pt x="1125" y="1064"/>
                      <a:pt x="1125" y="1064"/>
                    </a:cubicBezTo>
                    <a:cubicBezTo>
                      <a:pt x="1125" y="1049"/>
                      <a:pt x="1125" y="1042"/>
                      <a:pt x="1129" y="1042"/>
                    </a:cubicBezTo>
                    <a:cubicBezTo>
                      <a:pt x="1133" y="1042"/>
                      <a:pt x="1140" y="1049"/>
                      <a:pt x="1156" y="1064"/>
                    </a:cubicBezTo>
                    <a:cubicBezTo>
                      <a:pt x="1156" y="1064"/>
                      <a:pt x="1156" y="1095"/>
                      <a:pt x="1125" y="1095"/>
                    </a:cubicBezTo>
                    <a:cubicBezTo>
                      <a:pt x="1125" y="1095"/>
                      <a:pt x="1104" y="1116"/>
                      <a:pt x="1097" y="1140"/>
                    </a:cubicBezTo>
                    <a:lnTo>
                      <a:pt x="1097" y="1140"/>
                    </a:lnTo>
                    <a:cubicBezTo>
                      <a:pt x="1096" y="1135"/>
                      <a:pt x="1095" y="1130"/>
                      <a:pt x="1095" y="1125"/>
                    </a:cubicBezTo>
                    <a:cubicBezTo>
                      <a:pt x="1034" y="1095"/>
                      <a:pt x="1034" y="1064"/>
                      <a:pt x="973" y="1064"/>
                    </a:cubicBezTo>
                    <a:cubicBezTo>
                      <a:pt x="882" y="1064"/>
                      <a:pt x="821" y="1064"/>
                      <a:pt x="882" y="1125"/>
                    </a:cubicBezTo>
                    <a:cubicBezTo>
                      <a:pt x="882" y="1125"/>
                      <a:pt x="882" y="1156"/>
                      <a:pt x="882" y="1186"/>
                    </a:cubicBezTo>
                    <a:lnTo>
                      <a:pt x="821" y="1186"/>
                    </a:lnTo>
                    <a:cubicBezTo>
                      <a:pt x="816" y="1180"/>
                      <a:pt x="810" y="1178"/>
                      <a:pt x="804" y="1178"/>
                    </a:cubicBezTo>
                    <a:cubicBezTo>
                      <a:pt x="778" y="1178"/>
                      <a:pt x="744" y="1228"/>
                      <a:pt x="669" y="1277"/>
                    </a:cubicBezTo>
                    <a:cubicBezTo>
                      <a:pt x="620" y="1327"/>
                      <a:pt x="590" y="1377"/>
                      <a:pt x="565" y="1377"/>
                    </a:cubicBezTo>
                    <a:cubicBezTo>
                      <a:pt x="559" y="1377"/>
                      <a:pt x="553" y="1374"/>
                      <a:pt x="548" y="1368"/>
                    </a:cubicBezTo>
                    <a:cubicBezTo>
                      <a:pt x="487" y="1368"/>
                      <a:pt x="487" y="1399"/>
                      <a:pt x="487" y="1399"/>
                    </a:cubicBezTo>
                    <a:cubicBezTo>
                      <a:pt x="517" y="1399"/>
                      <a:pt x="456" y="1490"/>
                      <a:pt x="365" y="1612"/>
                    </a:cubicBezTo>
                    <a:cubicBezTo>
                      <a:pt x="304" y="1703"/>
                      <a:pt x="244" y="1824"/>
                      <a:pt x="274" y="1855"/>
                    </a:cubicBezTo>
                    <a:cubicBezTo>
                      <a:pt x="274" y="1855"/>
                      <a:pt x="244" y="1885"/>
                      <a:pt x="244" y="1885"/>
                    </a:cubicBezTo>
                    <a:cubicBezTo>
                      <a:pt x="244" y="1879"/>
                      <a:pt x="243" y="1877"/>
                      <a:pt x="241" y="1877"/>
                    </a:cubicBezTo>
                    <a:cubicBezTo>
                      <a:pt x="232" y="1877"/>
                      <a:pt x="207" y="1921"/>
                      <a:pt x="183" y="1946"/>
                    </a:cubicBezTo>
                    <a:cubicBezTo>
                      <a:pt x="213" y="1976"/>
                      <a:pt x="213" y="2007"/>
                      <a:pt x="213" y="2007"/>
                    </a:cubicBezTo>
                    <a:cubicBezTo>
                      <a:pt x="183" y="2007"/>
                      <a:pt x="152" y="2007"/>
                      <a:pt x="152" y="2068"/>
                    </a:cubicBezTo>
                    <a:cubicBezTo>
                      <a:pt x="122" y="2098"/>
                      <a:pt x="122" y="2098"/>
                      <a:pt x="152" y="2128"/>
                    </a:cubicBezTo>
                    <a:cubicBezTo>
                      <a:pt x="152" y="2128"/>
                      <a:pt x="122" y="2250"/>
                      <a:pt x="61" y="2311"/>
                    </a:cubicBezTo>
                    <a:cubicBezTo>
                      <a:pt x="31" y="2311"/>
                      <a:pt x="61" y="2341"/>
                      <a:pt x="92" y="2371"/>
                    </a:cubicBezTo>
                    <a:cubicBezTo>
                      <a:pt x="122" y="2371"/>
                      <a:pt x="152" y="2402"/>
                      <a:pt x="152" y="2432"/>
                    </a:cubicBezTo>
                    <a:cubicBezTo>
                      <a:pt x="152" y="2432"/>
                      <a:pt x="122" y="2402"/>
                      <a:pt x="92" y="2402"/>
                    </a:cubicBezTo>
                    <a:cubicBezTo>
                      <a:pt x="79" y="2389"/>
                      <a:pt x="72" y="2382"/>
                      <a:pt x="67" y="2382"/>
                    </a:cubicBezTo>
                    <a:cubicBezTo>
                      <a:pt x="61" y="2382"/>
                      <a:pt x="61" y="2397"/>
                      <a:pt x="61" y="2432"/>
                    </a:cubicBezTo>
                    <a:lnTo>
                      <a:pt x="31" y="2463"/>
                    </a:lnTo>
                    <a:cubicBezTo>
                      <a:pt x="61" y="2463"/>
                      <a:pt x="61" y="2554"/>
                      <a:pt x="61" y="2675"/>
                    </a:cubicBezTo>
                    <a:cubicBezTo>
                      <a:pt x="31" y="2858"/>
                      <a:pt x="61" y="2888"/>
                      <a:pt x="92" y="2888"/>
                    </a:cubicBezTo>
                    <a:cubicBezTo>
                      <a:pt x="122" y="2888"/>
                      <a:pt x="122" y="2919"/>
                      <a:pt x="92" y="2979"/>
                    </a:cubicBezTo>
                    <a:cubicBezTo>
                      <a:pt x="0" y="3101"/>
                      <a:pt x="0" y="3101"/>
                      <a:pt x="31" y="3101"/>
                    </a:cubicBezTo>
                    <a:cubicBezTo>
                      <a:pt x="31" y="3101"/>
                      <a:pt x="61" y="3101"/>
                      <a:pt x="92" y="3071"/>
                    </a:cubicBezTo>
                    <a:cubicBezTo>
                      <a:pt x="152" y="3071"/>
                      <a:pt x="152" y="3101"/>
                      <a:pt x="92" y="3131"/>
                    </a:cubicBezTo>
                    <a:cubicBezTo>
                      <a:pt x="31" y="3131"/>
                      <a:pt x="122" y="3405"/>
                      <a:pt x="183" y="3405"/>
                    </a:cubicBezTo>
                    <a:lnTo>
                      <a:pt x="152" y="3405"/>
                    </a:lnTo>
                    <a:cubicBezTo>
                      <a:pt x="122" y="3405"/>
                      <a:pt x="122" y="3435"/>
                      <a:pt x="152" y="3496"/>
                    </a:cubicBezTo>
                    <a:cubicBezTo>
                      <a:pt x="152" y="3527"/>
                      <a:pt x="152" y="3557"/>
                      <a:pt x="152" y="3557"/>
                    </a:cubicBezTo>
                    <a:cubicBezTo>
                      <a:pt x="159" y="3554"/>
                      <a:pt x="166" y="3552"/>
                      <a:pt x="172" y="3552"/>
                    </a:cubicBezTo>
                    <a:cubicBezTo>
                      <a:pt x="219" y="3552"/>
                      <a:pt x="240" y="3648"/>
                      <a:pt x="213" y="3648"/>
                    </a:cubicBezTo>
                    <a:cubicBezTo>
                      <a:pt x="183" y="3678"/>
                      <a:pt x="183" y="3678"/>
                      <a:pt x="183" y="3739"/>
                    </a:cubicBezTo>
                    <a:cubicBezTo>
                      <a:pt x="274" y="3739"/>
                      <a:pt x="274" y="3861"/>
                      <a:pt x="244" y="3861"/>
                    </a:cubicBezTo>
                    <a:cubicBezTo>
                      <a:pt x="244" y="3861"/>
                      <a:pt x="244" y="3891"/>
                      <a:pt x="274" y="3891"/>
                    </a:cubicBezTo>
                    <a:cubicBezTo>
                      <a:pt x="304" y="3891"/>
                      <a:pt x="335" y="3922"/>
                      <a:pt x="335" y="3952"/>
                    </a:cubicBezTo>
                    <a:cubicBezTo>
                      <a:pt x="356" y="3974"/>
                      <a:pt x="363" y="3995"/>
                      <a:pt x="375" y="3995"/>
                    </a:cubicBezTo>
                    <a:cubicBezTo>
                      <a:pt x="380" y="3995"/>
                      <a:pt x="387" y="3991"/>
                      <a:pt x="396" y="3982"/>
                    </a:cubicBezTo>
                    <a:cubicBezTo>
                      <a:pt x="426" y="3952"/>
                      <a:pt x="456" y="3952"/>
                      <a:pt x="456" y="3952"/>
                    </a:cubicBezTo>
                    <a:lnTo>
                      <a:pt x="456" y="3952"/>
                    </a:lnTo>
                    <a:lnTo>
                      <a:pt x="426" y="3982"/>
                    </a:lnTo>
                    <a:cubicBezTo>
                      <a:pt x="396" y="3982"/>
                      <a:pt x="426" y="4043"/>
                      <a:pt x="456" y="4104"/>
                    </a:cubicBezTo>
                    <a:cubicBezTo>
                      <a:pt x="517" y="4165"/>
                      <a:pt x="548" y="4195"/>
                      <a:pt x="517" y="4256"/>
                    </a:cubicBezTo>
                    <a:lnTo>
                      <a:pt x="578" y="4226"/>
                    </a:lnTo>
                    <a:cubicBezTo>
                      <a:pt x="608" y="4226"/>
                      <a:pt x="608" y="4256"/>
                      <a:pt x="578" y="4256"/>
                    </a:cubicBezTo>
                    <a:cubicBezTo>
                      <a:pt x="578" y="4286"/>
                      <a:pt x="608" y="4347"/>
                      <a:pt x="669" y="4378"/>
                    </a:cubicBezTo>
                    <a:lnTo>
                      <a:pt x="700" y="4378"/>
                    </a:lnTo>
                    <a:cubicBezTo>
                      <a:pt x="675" y="4427"/>
                      <a:pt x="690" y="4477"/>
                      <a:pt x="730" y="4477"/>
                    </a:cubicBezTo>
                    <a:cubicBezTo>
                      <a:pt x="735" y="4477"/>
                      <a:pt x="741" y="4476"/>
                      <a:pt x="747" y="4474"/>
                    </a:cubicBezTo>
                    <a:lnTo>
                      <a:pt x="747" y="4474"/>
                    </a:lnTo>
                    <a:cubicBezTo>
                      <a:pt x="744" y="4483"/>
                      <a:pt x="760" y="4499"/>
                      <a:pt x="760" y="4499"/>
                    </a:cubicBezTo>
                    <a:cubicBezTo>
                      <a:pt x="821" y="4499"/>
                      <a:pt x="882" y="4560"/>
                      <a:pt x="852" y="4590"/>
                    </a:cubicBezTo>
                    <a:lnTo>
                      <a:pt x="943" y="4590"/>
                    </a:lnTo>
                    <a:cubicBezTo>
                      <a:pt x="943" y="4621"/>
                      <a:pt x="973" y="4621"/>
                      <a:pt x="1004" y="4621"/>
                    </a:cubicBezTo>
                    <a:cubicBezTo>
                      <a:pt x="1034" y="4591"/>
                      <a:pt x="1034" y="4590"/>
                      <a:pt x="1034" y="4590"/>
                    </a:cubicBezTo>
                    <a:lnTo>
                      <a:pt x="1034" y="4590"/>
                    </a:lnTo>
                    <a:cubicBezTo>
                      <a:pt x="1064" y="4621"/>
                      <a:pt x="1034" y="4621"/>
                      <a:pt x="1004" y="4651"/>
                    </a:cubicBezTo>
                    <a:cubicBezTo>
                      <a:pt x="963" y="4651"/>
                      <a:pt x="963" y="4665"/>
                      <a:pt x="995" y="4665"/>
                    </a:cubicBezTo>
                    <a:cubicBezTo>
                      <a:pt x="1010" y="4665"/>
                      <a:pt x="1034" y="4661"/>
                      <a:pt x="1064" y="4651"/>
                    </a:cubicBezTo>
                    <a:cubicBezTo>
                      <a:pt x="1156" y="4651"/>
                      <a:pt x="1156" y="4651"/>
                      <a:pt x="1095" y="4682"/>
                    </a:cubicBezTo>
                    <a:cubicBezTo>
                      <a:pt x="1064" y="4682"/>
                      <a:pt x="1004" y="4712"/>
                      <a:pt x="1064" y="4712"/>
                    </a:cubicBezTo>
                    <a:cubicBezTo>
                      <a:pt x="1064" y="4712"/>
                      <a:pt x="1095" y="4712"/>
                      <a:pt x="1125" y="4682"/>
                    </a:cubicBezTo>
                    <a:lnTo>
                      <a:pt x="1156" y="4712"/>
                    </a:lnTo>
                    <a:cubicBezTo>
                      <a:pt x="1186" y="4773"/>
                      <a:pt x="1186" y="4773"/>
                      <a:pt x="1216" y="4803"/>
                    </a:cubicBezTo>
                    <a:cubicBezTo>
                      <a:pt x="1232" y="4788"/>
                      <a:pt x="1239" y="4780"/>
                      <a:pt x="1243" y="4780"/>
                    </a:cubicBezTo>
                    <a:cubicBezTo>
                      <a:pt x="1247" y="4780"/>
                      <a:pt x="1247" y="4788"/>
                      <a:pt x="1247" y="4803"/>
                    </a:cubicBezTo>
                    <a:cubicBezTo>
                      <a:pt x="1229" y="4821"/>
                      <a:pt x="1232" y="4838"/>
                      <a:pt x="1243" y="4838"/>
                    </a:cubicBezTo>
                    <a:cubicBezTo>
                      <a:pt x="1251" y="4838"/>
                      <a:pt x="1264" y="4829"/>
                      <a:pt x="1277" y="4803"/>
                    </a:cubicBezTo>
                    <a:cubicBezTo>
                      <a:pt x="1292" y="4788"/>
                      <a:pt x="1300" y="4780"/>
                      <a:pt x="1304" y="4780"/>
                    </a:cubicBezTo>
                    <a:cubicBezTo>
                      <a:pt x="1308" y="4780"/>
                      <a:pt x="1308" y="4788"/>
                      <a:pt x="1308" y="4803"/>
                    </a:cubicBezTo>
                    <a:cubicBezTo>
                      <a:pt x="1285" y="4848"/>
                      <a:pt x="1296" y="4876"/>
                      <a:pt x="1303" y="4876"/>
                    </a:cubicBezTo>
                    <a:cubicBezTo>
                      <a:pt x="1305" y="4876"/>
                      <a:pt x="1308" y="4872"/>
                      <a:pt x="1308" y="4864"/>
                    </a:cubicBezTo>
                    <a:cubicBezTo>
                      <a:pt x="1338" y="4834"/>
                      <a:pt x="1368" y="4834"/>
                      <a:pt x="1368" y="4834"/>
                    </a:cubicBezTo>
                    <a:lnTo>
                      <a:pt x="1368" y="4834"/>
                    </a:lnTo>
                    <a:cubicBezTo>
                      <a:pt x="1338" y="4864"/>
                      <a:pt x="1490" y="4955"/>
                      <a:pt x="1672" y="4985"/>
                    </a:cubicBezTo>
                    <a:cubicBezTo>
                      <a:pt x="1672" y="4985"/>
                      <a:pt x="1703" y="4985"/>
                      <a:pt x="1703" y="4955"/>
                    </a:cubicBezTo>
                    <a:cubicBezTo>
                      <a:pt x="1716" y="4914"/>
                      <a:pt x="1724" y="4898"/>
                      <a:pt x="1728" y="4898"/>
                    </a:cubicBezTo>
                    <a:cubicBezTo>
                      <a:pt x="1733" y="4898"/>
                      <a:pt x="1733" y="4922"/>
                      <a:pt x="1733" y="4955"/>
                    </a:cubicBezTo>
                    <a:cubicBezTo>
                      <a:pt x="1718" y="5001"/>
                      <a:pt x="1725" y="5023"/>
                      <a:pt x="1737" y="5023"/>
                    </a:cubicBezTo>
                    <a:cubicBezTo>
                      <a:pt x="1748" y="5023"/>
                      <a:pt x="1763" y="5001"/>
                      <a:pt x="1763" y="4955"/>
                    </a:cubicBezTo>
                    <a:cubicBezTo>
                      <a:pt x="1763" y="4925"/>
                      <a:pt x="1763" y="4910"/>
                      <a:pt x="1767" y="4910"/>
                    </a:cubicBezTo>
                    <a:cubicBezTo>
                      <a:pt x="1771" y="4910"/>
                      <a:pt x="1779" y="4925"/>
                      <a:pt x="1794" y="4955"/>
                    </a:cubicBezTo>
                    <a:cubicBezTo>
                      <a:pt x="1794" y="4970"/>
                      <a:pt x="1794" y="4978"/>
                      <a:pt x="1798" y="4978"/>
                    </a:cubicBezTo>
                    <a:cubicBezTo>
                      <a:pt x="1801" y="4978"/>
                      <a:pt x="1809" y="4970"/>
                      <a:pt x="1824" y="4955"/>
                    </a:cubicBezTo>
                    <a:cubicBezTo>
                      <a:pt x="1824" y="4943"/>
                      <a:pt x="1829" y="4935"/>
                      <a:pt x="1833" y="4935"/>
                    </a:cubicBezTo>
                    <a:cubicBezTo>
                      <a:pt x="1839" y="4935"/>
                      <a:pt x="1842" y="4950"/>
                      <a:pt x="1824" y="4985"/>
                    </a:cubicBezTo>
                    <a:cubicBezTo>
                      <a:pt x="1846" y="5007"/>
                      <a:pt x="1852" y="5028"/>
                      <a:pt x="1854" y="5028"/>
                    </a:cubicBezTo>
                    <a:cubicBezTo>
                      <a:pt x="1855" y="5028"/>
                      <a:pt x="1855" y="5025"/>
                      <a:pt x="1855" y="5016"/>
                    </a:cubicBezTo>
                    <a:cubicBezTo>
                      <a:pt x="1855" y="5016"/>
                      <a:pt x="1885" y="5016"/>
                      <a:pt x="1885" y="5046"/>
                    </a:cubicBezTo>
                    <a:cubicBezTo>
                      <a:pt x="1898" y="5072"/>
                      <a:pt x="1905" y="5081"/>
                      <a:pt x="1912" y="5081"/>
                    </a:cubicBezTo>
                    <a:cubicBezTo>
                      <a:pt x="1921" y="5081"/>
                      <a:pt x="1928" y="5064"/>
                      <a:pt x="1946" y="5046"/>
                    </a:cubicBezTo>
                    <a:cubicBezTo>
                      <a:pt x="1976" y="5016"/>
                      <a:pt x="1999" y="5001"/>
                      <a:pt x="2010" y="5001"/>
                    </a:cubicBezTo>
                    <a:cubicBezTo>
                      <a:pt x="2022" y="5001"/>
                      <a:pt x="2022" y="5016"/>
                      <a:pt x="2007" y="5046"/>
                    </a:cubicBezTo>
                    <a:cubicBezTo>
                      <a:pt x="1995" y="5070"/>
                      <a:pt x="2001" y="5079"/>
                      <a:pt x="2015" y="5079"/>
                    </a:cubicBezTo>
                    <a:cubicBezTo>
                      <a:pt x="2037" y="5079"/>
                      <a:pt x="2079" y="5053"/>
                      <a:pt x="2098" y="5016"/>
                    </a:cubicBezTo>
                    <a:cubicBezTo>
                      <a:pt x="2116" y="4980"/>
                      <a:pt x="2123" y="4966"/>
                      <a:pt x="2126" y="4966"/>
                    </a:cubicBezTo>
                    <a:cubicBezTo>
                      <a:pt x="2128" y="4966"/>
                      <a:pt x="2128" y="4973"/>
                      <a:pt x="2128" y="4985"/>
                    </a:cubicBezTo>
                    <a:cubicBezTo>
                      <a:pt x="2128" y="5016"/>
                      <a:pt x="2128" y="5016"/>
                      <a:pt x="2128" y="5016"/>
                    </a:cubicBezTo>
                    <a:cubicBezTo>
                      <a:pt x="2159" y="5016"/>
                      <a:pt x="2159" y="5016"/>
                      <a:pt x="2159" y="5077"/>
                    </a:cubicBezTo>
                    <a:cubicBezTo>
                      <a:pt x="2159" y="5077"/>
                      <a:pt x="2189" y="5077"/>
                      <a:pt x="2219" y="5046"/>
                    </a:cubicBezTo>
                    <a:cubicBezTo>
                      <a:pt x="2242" y="5013"/>
                      <a:pt x="2260" y="5000"/>
                      <a:pt x="2276" y="5000"/>
                    </a:cubicBezTo>
                    <a:cubicBezTo>
                      <a:pt x="2303" y="5000"/>
                      <a:pt x="2322" y="5038"/>
                      <a:pt x="2341" y="5077"/>
                    </a:cubicBezTo>
                    <a:lnTo>
                      <a:pt x="2371" y="5046"/>
                    </a:lnTo>
                    <a:cubicBezTo>
                      <a:pt x="2389" y="4993"/>
                      <a:pt x="2396" y="4961"/>
                      <a:pt x="2400" y="4961"/>
                    </a:cubicBezTo>
                    <a:cubicBezTo>
                      <a:pt x="2402" y="4961"/>
                      <a:pt x="2402" y="4978"/>
                      <a:pt x="2402" y="5016"/>
                    </a:cubicBezTo>
                    <a:cubicBezTo>
                      <a:pt x="2402" y="5027"/>
                      <a:pt x="2402" y="5038"/>
                      <a:pt x="2402" y="5046"/>
                    </a:cubicBezTo>
                    <a:cubicBezTo>
                      <a:pt x="2415" y="5019"/>
                      <a:pt x="2435" y="5004"/>
                      <a:pt x="2453" y="5004"/>
                    </a:cubicBezTo>
                    <a:cubicBezTo>
                      <a:pt x="2475" y="5004"/>
                      <a:pt x="2493" y="5026"/>
                      <a:pt x="2493" y="5077"/>
                    </a:cubicBezTo>
                    <a:cubicBezTo>
                      <a:pt x="2493" y="5107"/>
                      <a:pt x="2493" y="5107"/>
                      <a:pt x="2523" y="5107"/>
                    </a:cubicBezTo>
                    <a:lnTo>
                      <a:pt x="2523" y="5077"/>
                    </a:lnTo>
                    <a:cubicBezTo>
                      <a:pt x="2523" y="5046"/>
                      <a:pt x="2523" y="4985"/>
                      <a:pt x="2523" y="4985"/>
                    </a:cubicBezTo>
                    <a:cubicBezTo>
                      <a:pt x="2554" y="4985"/>
                      <a:pt x="2554" y="4985"/>
                      <a:pt x="2554" y="5016"/>
                    </a:cubicBezTo>
                    <a:cubicBezTo>
                      <a:pt x="2575" y="5037"/>
                      <a:pt x="2596" y="5072"/>
                      <a:pt x="2607" y="5072"/>
                    </a:cubicBezTo>
                    <a:cubicBezTo>
                      <a:pt x="2612" y="5072"/>
                      <a:pt x="2615" y="5065"/>
                      <a:pt x="2615" y="5046"/>
                    </a:cubicBezTo>
                    <a:cubicBezTo>
                      <a:pt x="2615" y="5046"/>
                      <a:pt x="2615" y="5046"/>
                      <a:pt x="2645" y="5077"/>
                    </a:cubicBezTo>
                    <a:lnTo>
                      <a:pt x="2706" y="5077"/>
                    </a:lnTo>
                    <a:cubicBezTo>
                      <a:pt x="2721" y="5061"/>
                      <a:pt x="2736" y="5054"/>
                      <a:pt x="2748" y="5054"/>
                    </a:cubicBezTo>
                    <a:cubicBezTo>
                      <a:pt x="2759" y="5054"/>
                      <a:pt x="2767" y="5061"/>
                      <a:pt x="2767" y="5077"/>
                    </a:cubicBezTo>
                    <a:cubicBezTo>
                      <a:pt x="2767" y="5077"/>
                      <a:pt x="2797" y="5046"/>
                      <a:pt x="2827" y="5016"/>
                    </a:cubicBezTo>
                    <a:cubicBezTo>
                      <a:pt x="2858" y="5016"/>
                      <a:pt x="2888" y="5016"/>
                      <a:pt x="2888" y="5046"/>
                    </a:cubicBezTo>
                    <a:cubicBezTo>
                      <a:pt x="2888" y="5016"/>
                      <a:pt x="2918" y="5016"/>
                      <a:pt x="2918" y="5016"/>
                    </a:cubicBezTo>
                    <a:cubicBezTo>
                      <a:pt x="2949" y="4985"/>
                      <a:pt x="2949" y="4985"/>
                      <a:pt x="2949" y="4985"/>
                    </a:cubicBezTo>
                    <a:cubicBezTo>
                      <a:pt x="2949" y="4955"/>
                      <a:pt x="2949" y="4955"/>
                      <a:pt x="2979" y="4955"/>
                    </a:cubicBezTo>
                    <a:lnTo>
                      <a:pt x="3070" y="4955"/>
                    </a:lnTo>
                    <a:cubicBezTo>
                      <a:pt x="3131" y="4955"/>
                      <a:pt x="3131" y="4955"/>
                      <a:pt x="3101" y="4925"/>
                    </a:cubicBezTo>
                    <a:cubicBezTo>
                      <a:pt x="3070" y="4925"/>
                      <a:pt x="3070" y="4894"/>
                      <a:pt x="3101" y="4894"/>
                    </a:cubicBezTo>
                    <a:cubicBezTo>
                      <a:pt x="3121" y="4894"/>
                      <a:pt x="3155" y="4908"/>
                      <a:pt x="3193" y="4908"/>
                    </a:cubicBezTo>
                    <a:cubicBezTo>
                      <a:pt x="3212" y="4908"/>
                      <a:pt x="3233" y="4904"/>
                      <a:pt x="3253" y="4894"/>
                    </a:cubicBezTo>
                    <a:cubicBezTo>
                      <a:pt x="3314" y="4864"/>
                      <a:pt x="3314" y="4864"/>
                      <a:pt x="3283" y="4834"/>
                    </a:cubicBezTo>
                    <a:cubicBezTo>
                      <a:pt x="3268" y="4803"/>
                      <a:pt x="3260" y="4788"/>
                      <a:pt x="3264" y="4788"/>
                    </a:cubicBezTo>
                    <a:cubicBezTo>
                      <a:pt x="3268" y="4788"/>
                      <a:pt x="3283" y="4803"/>
                      <a:pt x="3314" y="4834"/>
                    </a:cubicBezTo>
                    <a:cubicBezTo>
                      <a:pt x="3344" y="4849"/>
                      <a:pt x="3359" y="4856"/>
                      <a:pt x="3367" y="4856"/>
                    </a:cubicBezTo>
                    <a:cubicBezTo>
                      <a:pt x="3374" y="4856"/>
                      <a:pt x="3374" y="4849"/>
                      <a:pt x="3374" y="4834"/>
                    </a:cubicBezTo>
                    <a:cubicBezTo>
                      <a:pt x="3374" y="4803"/>
                      <a:pt x="3374" y="4803"/>
                      <a:pt x="3374" y="4773"/>
                    </a:cubicBezTo>
                    <a:cubicBezTo>
                      <a:pt x="3387" y="4785"/>
                      <a:pt x="3400" y="4793"/>
                      <a:pt x="3410" y="4793"/>
                    </a:cubicBezTo>
                    <a:cubicBezTo>
                      <a:pt x="3425" y="4793"/>
                      <a:pt x="3435" y="4778"/>
                      <a:pt x="3435" y="4742"/>
                    </a:cubicBezTo>
                    <a:cubicBezTo>
                      <a:pt x="3466" y="4742"/>
                      <a:pt x="3466" y="4742"/>
                      <a:pt x="3466" y="4773"/>
                    </a:cubicBezTo>
                    <a:cubicBezTo>
                      <a:pt x="3466" y="4773"/>
                      <a:pt x="3496" y="4773"/>
                      <a:pt x="3496" y="4742"/>
                    </a:cubicBezTo>
                    <a:cubicBezTo>
                      <a:pt x="3496" y="4682"/>
                      <a:pt x="3618" y="4651"/>
                      <a:pt x="3648" y="4651"/>
                    </a:cubicBezTo>
                    <a:cubicBezTo>
                      <a:pt x="3648" y="4651"/>
                      <a:pt x="3648" y="4651"/>
                      <a:pt x="3648" y="4621"/>
                    </a:cubicBezTo>
                    <a:cubicBezTo>
                      <a:pt x="3629" y="4583"/>
                      <a:pt x="3634" y="4557"/>
                      <a:pt x="3647" y="4557"/>
                    </a:cubicBezTo>
                    <a:cubicBezTo>
                      <a:pt x="3655" y="4557"/>
                      <a:pt x="3667" y="4567"/>
                      <a:pt x="3678" y="4590"/>
                    </a:cubicBezTo>
                    <a:cubicBezTo>
                      <a:pt x="3678" y="4569"/>
                      <a:pt x="3707" y="4534"/>
                      <a:pt x="3735" y="4534"/>
                    </a:cubicBezTo>
                    <a:cubicBezTo>
                      <a:pt x="3748" y="4534"/>
                      <a:pt x="3760" y="4541"/>
                      <a:pt x="3770" y="4560"/>
                    </a:cubicBezTo>
                    <a:cubicBezTo>
                      <a:pt x="3800" y="4590"/>
                      <a:pt x="3800" y="4621"/>
                      <a:pt x="3800" y="4621"/>
                    </a:cubicBezTo>
                    <a:cubicBezTo>
                      <a:pt x="3800" y="4590"/>
                      <a:pt x="3830" y="4590"/>
                      <a:pt x="3830" y="4590"/>
                    </a:cubicBezTo>
                    <a:cubicBezTo>
                      <a:pt x="3800" y="4560"/>
                      <a:pt x="3800" y="4560"/>
                      <a:pt x="3830" y="4530"/>
                    </a:cubicBezTo>
                    <a:cubicBezTo>
                      <a:pt x="3861" y="4499"/>
                      <a:pt x="3891" y="4438"/>
                      <a:pt x="3922" y="4438"/>
                    </a:cubicBezTo>
                    <a:cubicBezTo>
                      <a:pt x="3943" y="4417"/>
                      <a:pt x="3965" y="4395"/>
                      <a:pt x="3986" y="4395"/>
                    </a:cubicBezTo>
                    <a:cubicBezTo>
                      <a:pt x="3995" y="4395"/>
                      <a:pt x="4004" y="4399"/>
                      <a:pt x="4013" y="4408"/>
                    </a:cubicBezTo>
                    <a:cubicBezTo>
                      <a:pt x="4013" y="4408"/>
                      <a:pt x="4043" y="4378"/>
                      <a:pt x="4043" y="4347"/>
                    </a:cubicBezTo>
                    <a:cubicBezTo>
                      <a:pt x="4043" y="4326"/>
                      <a:pt x="4043" y="4304"/>
                      <a:pt x="4054" y="4304"/>
                    </a:cubicBezTo>
                    <a:cubicBezTo>
                      <a:pt x="4058" y="4304"/>
                      <a:pt x="4065" y="4308"/>
                      <a:pt x="4074" y="4317"/>
                    </a:cubicBezTo>
                    <a:cubicBezTo>
                      <a:pt x="4104" y="4256"/>
                      <a:pt x="4104" y="4256"/>
                      <a:pt x="4104" y="4256"/>
                    </a:cubicBezTo>
                    <a:cubicBezTo>
                      <a:pt x="4119" y="4271"/>
                      <a:pt x="4134" y="4279"/>
                      <a:pt x="4142" y="4279"/>
                    </a:cubicBezTo>
                    <a:cubicBezTo>
                      <a:pt x="4150" y="4279"/>
                      <a:pt x="4150" y="4271"/>
                      <a:pt x="4134" y="4256"/>
                    </a:cubicBezTo>
                    <a:cubicBezTo>
                      <a:pt x="4134" y="4226"/>
                      <a:pt x="4134" y="4226"/>
                      <a:pt x="4165" y="4226"/>
                    </a:cubicBezTo>
                    <a:cubicBezTo>
                      <a:pt x="4195" y="4226"/>
                      <a:pt x="4590" y="3952"/>
                      <a:pt x="4590" y="3922"/>
                    </a:cubicBezTo>
                    <a:cubicBezTo>
                      <a:pt x="4590" y="3922"/>
                      <a:pt x="4590" y="3891"/>
                      <a:pt x="4621" y="3891"/>
                    </a:cubicBezTo>
                    <a:cubicBezTo>
                      <a:pt x="4651" y="3861"/>
                      <a:pt x="4681" y="3861"/>
                      <a:pt x="4681" y="3861"/>
                    </a:cubicBezTo>
                    <a:cubicBezTo>
                      <a:pt x="4686" y="3865"/>
                      <a:pt x="4691" y="3867"/>
                      <a:pt x="4697" y="3867"/>
                    </a:cubicBezTo>
                    <a:cubicBezTo>
                      <a:pt x="4735" y="3867"/>
                      <a:pt x="4807" y="3788"/>
                      <a:pt x="4833" y="3709"/>
                    </a:cubicBezTo>
                    <a:cubicBezTo>
                      <a:pt x="4803" y="3678"/>
                      <a:pt x="4833" y="3648"/>
                      <a:pt x="4833" y="3648"/>
                    </a:cubicBezTo>
                    <a:cubicBezTo>
                      <a:pt x="4845" y="3654"/>
                      <a:pt x="4856" y="3656"/>
                      <a:pt x="4866" y="3656"/>
                    </a:cubicBezTo>
                    <a:cubicBezTo>
                      <a:pt x="4913" y="3656"/>
                      <a:pt x="4949" y="3607"/>
                      <a:pt x="4925" y="3557"/>
                    </a:cubicBezTo>
                    <a:cubicBezTo>
                      <a:pt x="4907" y="3521"/>
                      <a:pt x="4899" y="3507"/>
                      <a:pt x="4909" y="3507"/>
                    </a:cubicBezTo>
                    <a:cubicBezTo>
                      <a:pt x="4915" y="3507"/>
                      <a:pt x="4930" y="3514"/>
                      <a:pt x="4955" y="3527"/>
                    </a:cubicBezTo>
                    <a:cubicBezTo>
                      <a:pt x="4966" y="3532"/>
                      <a:pt x="4976" y="3535"/>
                      <a:pt x="4985" y="3535"/>
                    </a:cubicBezTo>
                    <a:cubicBezTo>
                      <a:pt x="5024" y="3535"/>
                      <a:pt x="5035" y="3485"/>
                      <a:pt x="4985" y="3435"/>
                    </a:cubicBezTo>
                    <a:cubicBezTo>
                      <a:pt x="4955" y="3375"/>
                      <a:pt x="4955" y="3375"/>
                      <a:pt x="4985" y="3375"/>
                    </a:cubicBezTo>
                    <a:cubicBezTo>
                      <a:pt x="5077" y="3375"/>
                      <a:pt x="5077" y="3344"/>
                      <a:pt x="5046" y="3344"/>
                    </a:cubicBezTo>
                    <a:cubicBezTo>
                      <a:pt x="4985" y="3314"/>
                      <a:pt x="4985" y="3283"/>
                      <a:pt x="5046" y="3283"/>
                    </a:cubicBezTo>
                    <a:cubicBezTo>
                      <a:pt x="5137" y="3223"/>
                      <a:pt x="5137" y="3223"/>
                      <a:pt x="5077" y="3192"/>
                    </a:cubicBezTo>
                    <a:cubicBezTo>
                      <a:pt x="5016" y="3162"/>
                      <a:pt x="5016" y="3071"/>
                      <a:pt x="5077" y="3040"/>
                    </a:cubicBezTo>
                    <a:cubicBezTo>
                      <a:pt x="5077" y="3040"/>
                      <a:pt x="5107" y="3010"/>
                      <a:pt x="5077" y="3010"/>
                    </a:cubicBezTo>
                    <a:lnTo>
                      <a:pt x="5107" y="2979"/>
                    </a:lnTo>
                    <a:cubicBezTo>
                      <a:pt x="5107" y="2949"/>
                      <a:pt x="5107" y="2919"/>
                      <a:pt x="5107" y="2919"/>
                    </a:cubicBezTo>
                    <a:lnTo>
                      <a:pt x="5046" y="2919"/>
                    </a:lnTo>
                    <a:cubicBezTo>
                      <a:pt x="5046" y="2919"/>
                      <a:pt x="5077" y="2736"/>
                      <a:pt x="4985" y="2584"/>
                    </a:cubicBezTo>
                    <a:cubicBezTo>
                      <a:pt x="4955" y="2523"/>
                      <a:pt x="4925" y="2493"/>
                      <a:pt x="4894" y="2432"/>
                    </a:cubicBezTo>
                    <a:cubicBezTo>
                      <a:pt x="4864" y="2432"/>
                      <a:pt x="4864" y="2402"/>
                      <a:pt x="4833" y="2402"/>
                    </a:cubicBezTo>
                    <a:cubicBezTo>
                      <a:pt x="4833" y="2387"/>
                      <a:pt x="4833" y="2379"/>
                      <a:pt x="4830" y="2379"/>
                    </a:cubicBezTo>
                    <a:cubicBezTo>
                      <a:pt x="4826" y="2379"/>
                      <a:pt x="4818" y="2387"/>
                      <a:pt x="4803" y="2402"/>
                    </a:cubicBezTo>
                    <a:cubicBezTo>
                      <a:pt x="4791" y="2425"/>
                      <a:pt x="4780" y="2435"/>
                      <a:pt x="4773" y="2435"/>
                    </a:cubicBezTo>
                    <a:cubicBezTo>
                      <a:pt x="4763" y="2435"/>
                      <a:pt x="4765" y="2409"/>
                      <a:pt x="4803" y="2371"/>
                    </a:cubicBezTo>
                    <a:cubicBezTo>
                      <a:pt x="4773" y="2371"/>
                      <a:pt x="4803" y="2311"/>
                      <a:pt x="4773" y="2280"/>
                    </a:cubicBezTo>
                    <a:cubicBezTo>
                      <a:pt x="4742" y="2280"/>
                      <a:pt x="4742" y="2250"/>
                      <a:pt x="4773" y="2220"/>
                    </a:cubicBezTo>
                    <a:cubicBezTo>
                      <a:pt x="4681" y="2220"/>
                      <a:pt x="4621" y="2159"/>
                      <a:pt x="4651" y="2098"/>
                    </a:cubicBezTo>
                    <a:cubicBezTo>
                      <a:pt x="4621" y="2068"/>
                      <a:pt x="4621" y="2068"/>
                      <a:pt x="4560" y="2068"/>
                    </a:cubicBezTo>
                    <a:cubicBezTo>
                      <a:pt x="4529" y="2068"/>
                      <a:pt x="4529" y="2068"/>
                      <a:pt x="4529" y="2007"/>
                    </a:cubicBezTo>
                    <a:cubicBezTo>
                      <a:pt x="4556" y="2007"/>
                      <a:pt x="4537" y="1940"/>
                      <a:pt x="4512" y="1940"/>
                    </a:cubicBezTo>
                    <a:cubicBezTo>
                      <a:pt x="4508" y="1940"/>
                      <a:pt x="4503" y="1942"/>
                      <a:pt x="4499" y="1946"/>
                    </a:cubicBezTo>
                    <a:lnTo>
                      <a:pt x="4499" y="1916"/>
                    </a:lnTo>
                    <a:cubicBezTo>
                      <a:pt x="4514" y="1900"/>
                      <a:pt x="4514" y="1893"/>
                      <a:pt x="4507" y="1893"/>
                    </a:cubicBezTo>
                    <a:cubicBezTo>
                      <a:pt x="4499" y="1893"/>
                      <a:pt x="4484" y="1900"/>
                      <a:pt x="4469" y="1916"/>
                    </a:cubicBezTo>
                    <a:cubicBezTo>
                      <a:pt x="4446" y="1927"/>
                      <a:pt x="4432" y="1934"/>
                      <a:pt x="4426" y="1934"/>
                    </a:cubicBezTo>
                    <a:cubicBezTo>
                      <a:pt x="4416" y="1934"/>
                      <a:pt x="4430" y="1913"/>
                      <a:pt x="4469" y="1855"/>
                    </a:cubicBezTo>
                    <a:cubicBezTo>
                      <a:pt x="4529" y="1824"/>
                      <a:pt x="4529" y="1824"/>
                      <a:pt x="4499" y="1824"/>
                    </a:cubicBezTo>
                    <a:cubicBezTo>
                      <a:pt x="4484" y="1840"/>
                      <a:pt x="4461" y="1847"/>
                      <a:pt x="4446" y="1847"/>
                    </a:cubicBezTo>
                    <a:cubicBezTo>
                      <a:pt x="4431" y="1847"/>
                      <a:pt x="4423" y="1840"/>
                      <a:pt x="4438" y="1824"/>
                    </a:cubicBezTo>
                    <a:cubicBezTo>
                      <a:pt x="4438" y="1824"/>
                      <a:pt x="4425" y="1811"/>
                      <a:pt x="4407" y="1811"/>
                    </a:cubicBezTo>
                    <a:cubicBezTo>
                      <a:pt x="4398" y="1811"/>
                      <a:pt x="4388" y="1814"/>
                      <a:pt x="4377" y="1824"/>
                    </a:cubicBezTo>
                    <a:cubicBezTo>
                      <a:pt x="4362" y="1840"/>
                      <a:pt x="4347" y="1847"/>
                      <a:pt x="4336" y="1847"/>
                    </a:cubicBezTo>
                    <a:cubicBezTo>
                      <a:pt x="4324" y="1847"/>
                      <a:pt x="4317" y="1840"/>
                      <a:pt x="4317" y="1824"/>
                    </a:cubicBezTo>
                    <a:cubicBezTo>
                      <a:pt x="4347" y="1824"/>
                      <a:pt x="4347" y="1824"/>
                      <a:pt x="4377" y="1794"/>
                    </a:cubicBezTo>
                    <a:cubicBezTo>
                      <a:pt x="4347" y="1764"/>
                      <a:pt x="4377" y="1733"/>
                      <a:pt x="4408" y="1703"/>
                    </a:cubicBezTo>
                    <a:cubicBezTo>
                      <a:pt x="4408" y="1688"/>
                      <a:pt x="4408" y="1680"/>
                      <a:pt x="4400" y="1680"/>
                    </a:cubicBezTo>
                    <a:cubicBezTo>
                      <a:pt x="4393" y="1680"/>
                      <a:pt x="4377" y="1688"/>
                      <a:pt x="4347" y="1703"/>
                    </a:cubicBezTo>
                    <a:cubicBezTo>
                      <a:pt x="4329" y="1738"/>
                      <a:pt x="4322" y="1753"/>
                      <a:pt x="4313" y="1753"/>
                    </a:cubicBezTo>
                    <a:cubicBezTo>
                      <a:pt x="4306" y="1753"/>
                      <a:pt x="4299" y="1746"/>
                      <a:pt x="4286" y="1733"/>
                    </a:cubicBezTo>
                    <a:cubicBezTo>
                      <a:pt x="4286" y="1733"/>
                      <a:pt x="4256" y="1703"/>
                      <a:pt x="4286" y="1672"/>
                    </a:cubicBezTo>
                    <a:cubicBezTo>
                      <a:pt x="4317" y="1672"/>
                      <a:pt x="4317" y="1672"/>
                      <a:pt x="4317" y="1642"/>
                    </a:cubicBezTo>
                    <a:cubicBezTo>
                      <a:pt x="4307" y="1632"/>
                      <a:pt x="4286" y="1628"/>
                      <a:pt x="4262" y="1628"/>
                    </a:cubicBezTo>
                    <a:cubicBezTo>
                      <a:pt x="4212" y="1628"/>
                      <a:pt x="4144" y="1642"/>
                      <a:pt x="4104" y="1642"/>
                    </a:cubicBezTo>
                    <a:cubicBezTo>
                      <a:pt x="4134" y="1612"/>
                      <a:pt x="4134" y="1612"/>
                      <a:pt x="4104" y="1612"/>
                    </a:cubicBezTo>
                    <a:cubicBezTo>
                      <a:pt x="4119" y="1596"/>
                      <a:pt x="4134" y="1589"/>
                      <a:pt x="4146" y="1589"/>
                    </a:cubicBezTo>
                    <a:cubicBezTo>
                      <a:pt x="4157" y="1589"/>
                      <a:pt x="4165" y="1596"/>
                      <a:pt x="4165" y="1612"/>
                    </a:cubicBezTo>
                    <a:lnTo>
                      <a:pt x="4195" y="1581"/>
                    </a:lnTo>
                    <a:cubicBezTo>
                      <a:pt x="4213" y="1546"/>
                      <a:pt x="4220" y="1531"/>
                      <a:pt x="4211" y="1531"/>
                    </a:cubicBezTo>
                    <a:cubicBezTo>
                      <a:pt x="4205" y="1531"/>
                      <a:pt x="4190" y="1538"/>
                      <a:pt x="4165" y="1551"/>
                    </a:cubicBezTo>
                    <a:cubicBezTo>
                      <a:pt x="4134" y="1551"/>
                      <a:pt x="4134" y="1551"/>
                      <a:pt x="4134" y="1520"/>
                    </a:cubicBezTo>
                    <a:cubicBezTo>
                      <a:pt x="4145" y="1509"/>
                      <a:pt x="4157" y="1498"/>
                      <a:pt x="4165" y="1490"/>
                    </a:cubicBezTo>
                    <a:cubicBezTo>
                      <a:pt x="4165" y="1490"/>
                      <a:pt x="4134" y="1460"/>
                      <a:pt x="4165" y="1429"/>
                    </a:cubicBezTo>
                    <a:cubicBezTo>
                      <a:pt x="4143" y="1408"/>
                      <a:pt x="4137" y="1386"/>
                      <a:pt x="4124" y="1386"/>
                    </a:cubicBezTo>
                    <a:cubicBezTo>
                      <a:pt x="4119" y="1386"/>
                      <a:pt x="4113" y="1390"/>
                      <a:pt x="4104" y="1399"/>
                    </a:cubicBezTo>
                    <a:cubicBezTo>
                      <a:pt x="4094" y="1409"/>
                      <a:pt x="4087" y="1412"/>
                      <a:pt x="4081" y="1412"/>
                    </a:cubicBezTo>
                    <a:cubicBezTo>
                      <a:pt x="4070" y="1412"/>
                      <a:pt x="4063" y="1399"/>
                      <a:pt x="4043" y="1399"/>
                    </a:cubicBezTo>
                    <a:cubicBezTo>
                      <a:pt x="4043" y="1399"/>
                      <a:pt x="4043" y="1385"/>
                      <a:pt x="4034" y="1385"/>
                    </a:cubicBezTo>
                    <a:cubicBezTo>
                      <a:pt x="4030" y="1385"/>
                      <a:pt x="4023" y="1389"/>
                      <a:pt x="4013" y="1399"/>
                    </a:cubicBezTo>
                    <a:cubicBezTo>
                      <a:pt x="3998" y="1414"/>
                      <a:pt x="3982" y="1422"/>
                      <a:pt x="3967" y="1422"/>
                    </a:cubicBezTo>
                    <a:cubicBezTo>
                      <a:pt x="3952" y="1422"/>
                      <a:pt x="3937" y="1414"/>
                      <a:pt x="3922" y="1399"/>
                    </a:cubicBezTo>
                    <a:cubicBezTo>
                      <a:pt x="3891" y="1399"/>
                      <a:pt x="3891" y="1399"/>
                      <a:pt x="3922" y="1338"/>
                    </a:cubicBezTo>
                    <a:cubicBezTo>
                      <a:pt x="3952" y="1338"/>
                      <a:pt x="3952" y="1308"/>
                      <a:pt x="3952" y="1308"/>
                    </a:cubicBezTo>
                    <a:cubicBezTo>
                      <a:pt x="3952" y="1308"/>
                      <a:pt x="3922" y="1277"/>
                      <a:pt x="3952" y="1247"/>
                    </a:cubicBezTo>
                    <a:cubicBezTo>
                      <a:pt x="3962" y="1237"/>
                      <a:pt x="3965" y="1233"/>
                      <a:pt x="3964" y="1233"/>
                    </a:cubicBezTo>
                    <a:lnTo>
                      <a:pt x="3964" y="1233"/>
                    </a:lnTo>
                    <a:cubicBezTo>
                      <a:pt x="3962" y="1233"/>
                      <a:pt x="3942" y="1247"/>
                      <a:pt x="3922" y="1247"/>
                    </a:cubicBezTo>
                    <a:cubicBezTo>
                      <a:pt x="3891" y="1277"/>
                      <a:pt x="3861" y="1308"/>
                      <a:pt x="3861" y="1308"/>
                    </a:cubicBezTo>
                    <a:cubicBezTo>
                      <a:pt x="3861" y="1277"/>
                      <a:pt x="3891" y="1247"/>
                      <a:pt x="3922" y="1216"/>
                    </a:cubicBezTo>
                    <a:cubicBezTo>
                      <a:pt x="3906" y="1216"/>
                      <a:pt x="3891" y="1224"/>
                      <a:pt x="3880" y="1224"/>
                    </a:cubicBezTo>
                    <a:cubicBezTo>
                      <a:pt x="3868" y="1224"/>
                      <a:pt x="3861" y="1216"/>
                      <a:pt x="3861" y="1186"/>
                    </a:cubicBezTo>
                    <a:cubicBezTo>
                      <a:pt x="3861" y="1156"/>
                      <a:pt x="3830" y="1156"/>
                      <a:pt x="3861" y="1125"/>
                    </a:cubicBezTo>
                    <a:cubicBezTo>
                      <a:pt x="3891" y="1095"/>
                      <a:pt x="3830" y="1095"/>
                      <a:pt x="3830" y="1095"/>
                    </a:cubicBezTo>
                    <a:cubicBezTo>
                      <a:pt x="3800" y="1095"/>
                      <a:pt x="3800" y="1095"/>
                      <a:pt x="3800" y="1034"/>
                    </a:cubicBezTo>
                    <a:cubicBezTo>
                      <a:pt x="3800" y="976"/>
                      <a:pt x="3800" y="955"/>
                      <a:pt x="3792" y="955"/>
                    </a:cubicBezTo>
                    <a:cubicBezTo>
                      <a:pt x="3788" y="955"/>
                      <a:pt x="3781" y="962"/>
                      <a:pt x="3770" y="973"/>
                    </a:cubicBezTo>
                    <a:cubicBezTo>
                      <a:pt x="3752" y="991"/>
                      <a:pt x="3734" y="1008"/>
                      <a:pt x="3729" y="1008"/>
                    </a:cubicBezTo>
                    <a:cubicBezTo>
                      <a:pt x="3724" y="1008"/>
                      <a:pt x="3726" y="999"/>
                      <a:pt x="3739" y="973"/>
                    </a:cubicBezTo>
                    <a:cubicBezTo>
                      <a:pt x="3770" y="943"/>
                      <a:pt x="3739" y="943"/>
                      <a:pt x="3678" y="943"/>
                    </a:cubicBezTo>
                    <a:cubicBezTo>
                      <a:pt x="3648" y="943"/>
                      <a:pt x="3587" y="1004"/>
                      <a:pt x="3587" y="1004"/>
                    </a:cubicBezTo>
                    <a:cubicBezTo>
                      <a:pt x="3557" y="1034"/>
                      <a:pt x="3542" y="1049"/>
                      <a:pt x="3534" y="1049"/>
                    </a:cubicBezTo>
                    <a:cubicBezTo>
                      <a:pt x="3526" y="1049"/>
                      <a:pt x="3526" y="1034"/>
                      <a:pt x="3526" y="1004"/>
                    </a:cubicBezTo>
                    <a:cubicBezTo>
                      <a:pt x="3526" y="1004"/>
                      <a:pt x="3526" y="973"/>
                      <a:pt x="3557" y="943"/>
                    </a:cubicBezTo>
                    <a:cubicBezTo>
                      <a:pt x="3567" y="933"/>
                      <a:pt x="3574" y="929"/>
                      <a:pt x="3578" y="929"/>
                    </a:cubicBezTo>
                    <a:cubicBezTo>
                      <a:pt x="3587" y="929"/>
                      <a:pt x="3587" y="943"/>
                      <a:pt x="3587" y="943"/>
                    </a:cubicBezTo>
                    <a:lnTo>
                      <a:pt x="3618" y="943"/>
                    </a:lnTo>
                    <a:cubicBezTo>
                      <a:pt x="3648" y="912"/>
                      <a:pt x="3648" y="912"/>
                      <a:pt x="3648" y="882"/>
                    </a:cubicBezTo>
                    <a:cubicBezTo>
                      <a:pt x="3669" y="861"/>
                      <a:pt x="3661" y="839"/>
                      <a:pt x="3643" y="839"/>
                    </a:cubicBezTo>
                    <a:cubicBezTo>
                      <a:pt x="3635" y="839"/>
                      <a:pt x="3626" y="843"/>
                      <a:pt x="3618" y="852"/>
                    </a:cubicBezTo>
                    <a:cubicBezTo>
                      <a:pt x="3648" y="821"/>
                      <a:pt x="3618" y="791"/>
                      <a:pt x="3618" y="791"/>
                    </a:cubicBezTo>
                    <a:cubicBezTo>
                      <a:pt x="3587" y="761"/>
                      <a:pt x="3557" y="730"/>
                      <a:pt x="3587" y="700"/>
                    </a:cubicBezTo>
                    <a:cubicBezTo>
                      <a:pt x="3566" y="678"/>
                      <a:pt x="3559" y="657"/>
                      <a:pt x="3547" y="657"/>
                    </a:cubicBezTo>
                    <a:cubicBezTo>
                      <a:pt x="3542" y="657"/>
                      <a:pt x="3535" y="660"/>
                      <a:pt x="3526" y="669"/>
                    </a:cubicBezTo>
                    <a:cubicBezTo>
                      <a:pt x="3511" y="685"/>
                      <a:pt x="3496" y="692"/>
                      <a:pt x="3488" y="692"/>
                    </a:cubicBezTo>
                    <a:cubicBezTo>
                      <a:pt x="3481" y="692"/>
                      <a:pt x="3481" y="685"/>
                      <a:pt x="3496" y="669"/>
                    </a:cubicBezTo>
                    <a:cubicBezTo>
                      <a:pt x="3552" y="641"/>
                      <a:pt x="3479" y="484"/>
                      <a:pt x="3419" y="484"/>
                    </a:cubicBezTo>
                    <a:cubicBezTo>
                      <a:pt x="3414" y="484"/>
                      <a:pt x="3409" y="485"/>
                      <a:pt x="3405" y="487"/>
                    </a:cubicBezTo>
                    <a:cubicBezTo>
                      <a:pt x="3405" y="487"/>
                      <a:pt x="3374" y="457"/>
                      <a:pt x="3374" y="426"/>
                    </a:cubicBezTo>
                    <a:cubicBezTo>
                      <a:pt x="3374" y="372"/>
                      <a:pt x="3278" y="269"/>
                      <a:pt x="3235" y="269"/>
                    </a:cubicBezTo>
                    <a:cubicBezTo>
                      <a:pt x="3230" y="269"/>
                      <a:pt x="3226" y="271"/>
                      <a:pt x="3222" y="274"/>
                    </a:cubicBezTo>
                    <a:cubicBezTo>
                      <a:pt x="3222" y="274"/>
                      <a:pt x="3192" y="244"/>
                      <a:pt x="3162" y="213"/>
                    </a:cubicBezTo>
                    <a:cubicBezTo>
                      <a:pt x="3144" y="178"/>
                      <a:pt x="3126" y="163"/>
                      <a:pt x="3108" y="163"/>
                    </a:cubicBezTo>
                    <a:cubicBezTo>
                      <a:pt x="3096" y="163"/>
                      <a:pt x="3083" y="170"/>
                      <a:pt x="3070" y="183"/>
                    </a:cubicBezTo>
                    <a:cubicBezTo>
                      <a:pt x="3050" y="183"/>
                      <a:pt x="3030" y="197"/>
                      <a:pt x="3028" y="197"/>
                    </a:cubicBezTo>
                    <a:cubicBezTo>
                      <a:pt x="3027" y="197"/>
                      <a:pt x="3030" y="193"/>
                      <a:pt x="3040" y="183"/>
                    </a:cubicBezTo>
                    <a:cubicBezTo>
                      <a:pt x="3040" y="153"/>
                      <a:pt x="3010" y="122"/>
                      <a:pt x="2918" y="92"/>
                    </a:cubicBezTo>
                    <a:cubicBezTo>
                      <a:pt x="2868" y="79"/>
                      <a:pt x="2839" y="72"/>
                      <a:pt x="2824" y="72"/>
                    </a:cubicBezTo>
                    <a:cubicBezTo>
                      <a:pt x="2802" y="72"/>
                      <a:pt x="2809" y="87"/>
                      <a:pt x="2827" y="122"/>
                    </a:cubicBezTo>
                    <a:cubicBezTo>
                      <a:pt x="2736" y="122"/>
                      <a:pt x="2736" y="92"/>
                      <a:pt x="2736" y="61"/>
                    </a:cubicBezTo>
                    <a:cubicBezTo>
                      <a:pt x="2751" y="31"/>
                      <a:pt x="2744" y="8"/>
                      <a:pt x="2729" y="8"/>
                    </a:cubicBezTo>
                    <a:cubicBezTo>
                      <a:pt x="2713" y="8"/>
                      <a:pt x="2691" y="31"/>
                      <a:pt x="2675" y="92"/>
                    </a:cubicBezTo>
                    <a:cubicBezTo>
                      <a:pt x="2658" y="127"/>
                      <a:pt x="2640" y="142"/>
                      <a:pt x="2628" y="142"/>
                    </a:cubicBezTo>
                    <a:cubicBezTo>
                      <a:pt x="2620" y="142"/>
                      <a:pt x="2615" y="135"/>
                      <a:pt x="2615" y="122"/>
                    </a:cubicBezTo>
                    <a:cubicBezTo>
                      <a:pt x="2615" y="92"/>
                      <a:pt x="2645" y="92"/>
                      <a:pt x="2645" y="92"/>
                    </a:cubicBezTo>
                    <a:cubicBezTo>
                      <a:pt x="2645" y="92"/>
                      <a:pt x="2675" y="61"/>
                      <a:pt x="26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1"/>
              <p:cNvSpPr/>
              <p:nvPr/>
            </p:nvSpPr>
            <p:spPr>
              <a:xfrm>
                <a:off x="6232400" y="3624200"/>
                <a:ext cx="126925" cy="126150"/>
              </a:xfrm>
              <a:custGeom>
                <a:rect b="b" l="l" r="r" t="t"/>
                <a:pathLst>
                  <a:path extrusionOk="0" h="5046" w="5077">
                    <a:moveTo>
                      <a:pt x="3416" y="433"/>
                    </a:moveTo>
                    <a:cubicBezTo>
                      <a:pt x="3427" y="433"/>
                      <a:pt x="3435" y="441"/>
                      <a:pt x="3435" y="456"/>
                    </a:cubicBezTo>
                    <a:lnTo>
                      <a:pt x="3405" y="486"/>
                    </a:lnTo>
                    <a:lnTo>
                      <a:pt x="3374" y="486"/>
                    </a:lnTo>
                    <a:lnTo>
                      <a:pt x="3374" y="456"/>
                    </a:lnTo>
                    <a:cubicBezTo>
                      <a:pt x="3389" y="441"/>
                      <a:pt x="3405" y="433"/>
                      <a:pt x="3416" y="433"/>
                    </a:cubicBezTo>
                    <a:close/>
                    <a:moveTo>
                      <a:pt x="2523" y="426"/>
                    </a:moveTo>
                    <a:cubicBezTo>
                      <a:pt x="2553" y="426"/>
                      <a:pt x="2553" y="456"/>
                      <a:pt x="2553" y="486"/>
                    </a:cubicBezTo>
                    <a:lnTo>
                      <a:pt x="2523" y="517"/>
                    </a:lnTo>
                    <a:cubicBezTo>
                      <a:pt x="2493" y="486"/>
                      <a:pt x="2523" y="426"/>
                      <a:pt x="2523" y="426"/>
                    </a:cubicBezTo>
                    <a:close/>
                    <a:moveTo>
                      <a:pt x="2625" y="443"/>
                    </a:moveTo>
                    <a:cubicBezTo>
                      <a:pt x="2614" y="443"/>
                      <a:pt x="2614" y="465"/>
                      <a:pt x="2614" y="486"/>
                    </a:cubicBezTo>
                    <a:cubicBezTo>
                      <a:pt x="2614" y="517"/>
                      <a:pt x="2645" y="517"/>
                      <a:pt x="2675" y="517"/>
                    </a:cubicBezTo>
                    <a:cubicBezTo>
                      <a:pt x="2675" y="517"/>
                      <a:pt x="2705" y="486"/>
                      <a:pt x="2705" y="486"/>
                    </a:cubicBezTo>
                    <a:cubicBezTo>
                      <a:pt x="2690" y="456"/>
                      <a:pt x="2683" y="448"/>
                      <a:pt x="2675" y="448"/>
                    </a:cubicBezTo>
                    <a:cubicBezTo>
                      <a:pt x="2667" y="448"/>
                      <a:pt x="2660" y="456"/>
                      <a:pt x="2645" y="456"/>
                    </a:cubicBezTo>
                    <a:cubicBezTo>
                      <a:pt x="2636" y="447"/>
                      <a:pt x="2629" y="443"/>
                      <a:pt x="2625" y="443"/>
                    </a:cubicBezTo>
                    <a:close/>
                    <a:moveTo>
                      <a:pt x="1672" y="578"/>
                    </a:moveTo>
                    <a:lnTo>
                      <a:pt x="1672" y="608"/>
                    </a:lnTo>
                    <a:lnTo>
                      <a:pt x="1702" y="608"/>
                    </a:lnTo>
                    <a:cubicBezTo>
                      <a:pt x="1672" y="578"/>
                      <a:pt x="1672" y="578"/>
                      <a:pt x="1672" y="578"/>
                    </a:cubicBezTo>
                    <a:close/>
                    <a:moveTo>
                      <a:pt x="3445" y="558"/>
                    </a:moveTo>
                    <a:cubicBezTo>
                      <a:pt x="3460" y="558"/>
                      <a:pt x="3453" y="572"/>
                      <a:pt x="3435" y="608"/>
                    </a:cubicBezTo>
                    <a:cubicBezTo>
                      <a:pt x="3405" y="608"/>
                      <a:pt x="3374" y="638"/>
                      <a:pt x="3344" y="638"/>
                    </a:cubicBezTo>
                    <a:cubicBezTo>
                      <a:pt x="3313" y="638"/>
                      <a:pt x="3313" y="608"/>
                      <a:pt x="3313" y="608"/>
                    </a:cubicBezTo>
                    <a:cubicBezTo>
                      <a:pt x="3313" y="608"/>
                      <a:pt x="3344" y="608"/>
                      <a:pt x="3374" y="578"/>
                    </a:cubicBezTo>
                    <a:cubicBezTo>
                      <a:pt x="3412" y="565"/>
                      <a:pt x="3434" y="558"/>
                      <a:pt x="3445" y="558"/>
                    </a:cubicBezTo>
                    <a:close/>
                    <a:moveTo>
                      <a:pt x="1946" y="730"/>
                    </a:moveTo>
                    <a:cubicBezTo>
                      <a:pt x="1976" y="730"/>
                      <a:pt x="1976" y="730"/>
                      <a:pt x="1976" y="760"/>
                    </a:cubicBezTo>
                    <a:cubicBezTo>
                      <a:pt x="1946" y="730"/>
                      <a:pt x="1946" y="730"/>
                      <a:pt x="1946" y="730"/>
                    </a:cubicBezTo>
                    <a:close/>
                    <a:moveTo>
                      <a:pt x="3709" y="821"/>
                    </a:moveTo>
                    <a:cubicBezTo>
                      <a:pt x="3769" y="821"/>
                      <a:pt x="3769" y="821"/>
                      <a:pt x="3709" y="851"/>
                    </a:cubicBezTo>
                    <a:lnTo>
                      <a:pt x="3617" y="851"/>
                    </a:lnTo>
                    <a:cubicBezTo>
                      <a:pt x="3617" y="851"/>
                      <a:pt x="3648" y="851"/>
                      <a:pt x="3709" y="821"/>
                    </a:cubicBezTo>
                    <a:close/>
                    <a:moveTo>
                      <a:pt x="1742" y="746"/>
                    </a:moveTo>
                    <a:cubicBezTo>
                      <a:pt x="1746" y="746"/>
                      <a:pt x="1753" y="750"/>
                      <a:pt x="1763" y="760"/>
                    </a:cubicBezTo>
                    <a:lnTo>
                      <a:pt x="1763" y="790"/>
                    </a:lnTo>
                    <a:cubicBezTo>
                      <a:pt x="1754" y="781"/>
                      <a:pt x="1748" y="778"/>
                      <a:pt x="1744" y="778"/>
                    </a:cubicBezTo>
                    <a:cubicBezTo>
                      <a:pt x="1735" y="778"/>
                      <a:pt x="1742" y="799"/>
                      <a:pt x="1763" y="821"/>
                    </a:cubicBezTo>
                    <a:cubicBezTo>
                      <a:pt x="1794" y="851"/>
                      <a:pt x="1794" y="851"/>
                      <a:pt x="1794" y="851"/>
                    </a:cubicBezTo>
                    <a:cubicBezTo>
                      <a:pt x="1794" y="860"/>
                      <a:pt x="1791" y="864"/>
                      <a:pt x="1787" y="864"/>
                    </a:cubicBezTo>
                    <a:cubicBezTo>
                      <a:pt x="1776" y="864"/>
                      <a:pt x="1754" y="842"/>
                      <a:pt x="1733" y="821"/>
                    </a:cubicBezTo>
                    <a:cubicBezTo>
                      <a:pt x="1702" y="760"/>
                      <a:pt x="1702" y="760"/>
                      <a:pt x="1733" y="760"/>
                    </a:cubicBezTo>
                    <a:cubicBezTo>
                      <a:pt x="1733" y="760"/>
                      <a:pt x="1733" y="746"/>
                      <a:pt x="1742" y="746"/>
                    </a:cubicBezTo>
                    <a:close/>
                    <a:moveTo>
                      <a:pt x="1581" y="821"/>
                    </a:moveTo>
                    <a:cubicBezTo>
                      <a:pt x="1581" y="821"/>
                      <a:pt x="1581" y="821"/>
                      <a:pt x="1611" y="851"/>
                    </a:cubicBezTo>
                    <a:cubicBezTo>
                      <a:pt x="1611" y="851"/>
                      <a:pt x="1611" y="882"/>
                      <a:pt x="1581" y="912"/>
                    </a:cubicBezTo>
                    <a:lnTo>
                      <a:pt x="1550" y="882"/>
                    </a:lnTo>
                    <a:cubicBezTo>
                      <a:pt x="1550" y="851"/>
                      <a:pt x="1550" y="851"/>
                      <a:pt x="1581" y="821"/>
                    </a:cubicBezTo>
                    <a:close/>
                    <a:moveTo>
                      <a:pt x="3678" y="1003"/>
                    </a:moveTo>
                    <a:cubicBezTo>
                      <a:pt x="3648" y="1034"/>
                      <a:pt x="3617" y="1034"/>
                      <a:pt x="3587" y="1034"/>
                    </a:cubicBezTo>
                    <a:cubicBezTo>
                      <a:pt x="3617" y="1003"/>
                      <a:pt x="3648" y="1003"/>
                      <a:pt x="3648" y="1003"/>
                    </a:cubicBezTo>
                    <a:close/>
                    <a:moveTo>
                      <a:pt x="3982" y="1034"/>
                    </a:moveTo>
                    <a:lnTo>
                      <a:pt x="3982" y="1034"/>
                    </a:lnTo>
                    <a:cubicBezTo>
                      <a:pt x="3952" y="1064"/>
                      <a:pt x="3921" y="1064"/>
                      <a:pt x="3921" y="1064"/>
                    </a:cubicBezTo>
                    <a:cubicBezTo>
                      <a:pt x="3929" y="1064"/>
                      <a:pt x="3937" y="1064"/>
                      <a:pt x="3944" y="1065"/>
                    </a:cubicBezTo>
                    <a:lnTo>
                      <a:pt x="3944" y="1065"/>
                    </a:lnTo>
                    <a:cubicBezTo>
                      <a:pt x="3947" y="1064"/>
                      <a:pt x="3949" y="1064"/>
                      <a:pt x="3952" y="1064"/>
                    </a:cubicBezTo>
                    <a:cubicBezTo>
                      <a:pt x="3979" y="1037"/>
                      <a:pt x="3982" y="1034"/>
                      <a:pt x="3982" y="1034"/>
                    </a:cubicBezTo>
                    <a:close/>
                    <a:moveTo>
                      <a:pt x="1165" y="928"/>
                    </a:moveTo>
                    <a:cubicBezTo>
                      <a:pt x="1176" y="928"/>
                      <a:pt x="1196" y="974"/>
                      <a:pt x="1216" y="1034"/>
                    </a:cubicBezTo>
                    <a:cubicBezTo>
                      <a:pt x="1216" y="1064"/>
                      <a:pt x="1216" y="1079"/>
                      <a:pt x="1212" y="1079"/>
                    </a:cubicBezTo>
                    <a:cubicBezTo>
                      <a:pt x="1208" y="1079"/>
                      <a:pt x="1201" y="1064"/>
                      <a:pt x="1186" y="1034"/>
                    </a:cubicBezTo>
                    <a:cubicBezTo>
                      <a:pt x="1186" y="1003"/>
                      <a:pt x="1155" y="973"/>
                      <a:pt x="1155" y="973"/>
                    </a:cubicBezTo>
                    <a:cubicBezTo>
                      <a:pt x="1155" y="941"/>
                      <a:pt x="1159" y="928"/>
                      <a:pt x="1165" y="928"/>
                    </a:cubicBezTo>
                    <a:close/>
                    <a:moveTo>
                      <a:pt x="1398" y="1125"/>
                    </a:moveTo>
                    <a:cubicBezTo>
                      <a:pt x="1396" y="1125"/>
                      <a:pt x="1393" y="1125"/>
                      <a:pt x="1391" y="1125"/>
                    </a:cubicBezTo>
                    <a:lnTo>
                      <a:pt x="1391" y="1125"/>
                    </a:lnTo>
                    <a:cubicBezTo>
                      <a:pt x="1395" y="1132"/>
                      <a:pt x="1397" y="1137"/>
                      <a:pt x="1398" y="1137"/>
                    </a:cubicBezTo>
                    <a:cubicBezTo>
                      <a:pt x="1398" y="1137"/>
                      <a:pt x="1398" y="1134"/>
                      <a:pt x="1398" y="1125"/>
                    </a:cubicBezTo>
                    <a:close/>
                    <a:moveTo>
                      <a:pt x="3678" y="1307"/>
                    </a:moveTo>
                    <a:cubicBezTo>
                      <a:pt x="3678" y="1307"/>
                      <a:pt x="3709" y="1307"/>
                      <a:pt x="3709" y="1338"/>
                    </a:cubicBezTo>
                    <a:lnTo>
                      <a:pt x="3678" y="1338"/>
                    </a:lnTo>
                    <a:cubicBezTo>
                      <a:pt x="3678" y="1338"/>
                      <a:pt x="3648" y="1338"/>
                      <a:pt x="3678" y="1307"/>
                    </a:cubicBezTo>
                    <a:close/>
                    <a:moveTo>
                      <a:pt x="1794" y="1277"/>
                    </a:moveTo>
                    <a:lnTo>
                      <a:pt x="1794" y="1307"/>
                    </a:lnTo>
                    <a:cubicBezTo>
                      <a:pt x="1794" y="1307"/>
                      <a:pt x="1794" y="1338"/>
                      <a:pt x="1794" y="1368"/>
                    </a:cubicBezTo>
                    <a:lnTo>
                      <a:pt x="1824" y="1368"/>
                    </a:lnTo>
                    <a:cubicBezTo>
                      <a:pt x="1824" y="1338"/>
                      <a:pt x="1824" y="1307"/>
                      <a:pt x="1794" y="1277"/>
                    </a:cubicBezTo>
                    <a:close/>
                    <a:moveTo>
                      <a:pt x="3952" y="1307"/>
                    </a:moveTo>
                    <a:cubicBezTo>
                      <a:pt x="3982" y="1307"/>
                      <a:pt x="3952" y="1338"/>
                      <a:pt x="3891" y="1368"/>
                    </a:cubicBezTo>
                    <a:cubicBezTo>
                      <a:pt x="3891" y="1338"/>
                      <a:pt x="3891" y="1338"/>
                      <a:pt x="3891" y="1338"/>
                    </a:cubicBezTo>
                    <a:cubicBezTo>
                      <a:pt x="3921" y="1307"/>
                      <a:pt x="3952" y="1307"/>
                      <a:pt x="3952" y="1307"/>
                    </a:cubicBezTo>
                    <a:close/>
                    <a:moveTo>
                      <a:pt x="4499" y="1619"/>
                    </a:moveTo>
                    <a:cubicBezTo>
                      <a:pt x="4491" y="1619"/>
                      <a:pt x="4484" y="1626"/>
                      <a:pt x="4468" y="1641"/>
                    </a:cubicBezTo>
                    <a:cubicBezTo>
                      <a:pt x="4499" y="1641"/>
                      <a:pt x="4499" y="1672"/>
                      <a:pt x="4499" y="1672"/>
                    </a:cubicBezTo>
                    <a:cubicBezTo>
                      <a:pt x="4529" y="1641"/>
                      <a:pt x="4529" y="1641"/>
                      <a:pt x="4529" y="1641"/>
                    </a:cubicBezTo>
                    <a:cubicBezTo>
                      <a:pt x="4514" y="1626"/>
                      <a:pt x="4506" y="1619"/>
                      <a:pt x="4499" y="1619"/>
                    </a:cubicBezTo>
                    <a:close/>
                    <a:moveTo>
                      <a:pt x="4043" y="1702"/>
                    </a:moveTo>
                    <a:cubicBezTo>
                      <a:pt x="4043" y="1702"/>
                      <a:pt x="4073" y="1733"/>
                      <a:pt x="4043" y="1733"/>
                    </a:cubicBezTo>
                    <a:cubicBezTo>
                      <a:pt x="4043" y="1733"/>
                      <a:pt x="4029" y="1746"/>
                      <a:pt x="4011" y="1746"/>
                    </a:cubicBezTo>
                    <a:cubicBezTo>
                      <a:pt x="4002" y="1746"/>
                      <a:pt x="3992" y="1743"/>
                      <a:pt x="3982" y="1733"/>
                    </a:cubicBezTo>
                    <a:cubicBezTo>
                      <a:pt x="3982" y="1733"/>
                      <a:pt x="4012" y="1702"/>
                      <a:pt x="4012" y="1702"/>
                    </a:cubicBezTo>
                    <a:close/>
                    <a:moveTo>
                      <a:pt x="4164" y="1923"/>
                    </a:moveTo>
                    <a:cubicBezTo>
                      <a:pt x="4172" y="1923"/>
                      <a:pt x="4180" y="1930"/>
                      <a:pt x="4195" y="1945"/>
                    </a:cubicBezTo>
                    <a:cubicBezTo>
                      <a:pt x="4195" y="1945"/>
                      <a:pt x="4164" y="1976"/>
                      <a:pt x="4164" y="1976"/>
                    </a:cubicBezTo>
                    <a:cubicBezTo>
                      <a:pt x="4156" y="1985"/>
                      <a:pt x="4152" y="1988"/>
                      <a:pt x="4150" y="1988"/>
                    </a:cubicBezTo>
                    <a:cubicBezTo>
                      <a:pt x="4147" y="1988"/>
                      <a:pt x="4156" y="1967"/>
                      <a:pt x="4134" y="1945"/>
                    </a:cubicBezTo>
                    <a:cubicBezTo>
                      <a:pt x="4149" y="1930"/>
                      <a:pt x="4157" y="1923"/>
                      <a:pt x="4164" y="1923"/>
                    </a:cubicBezTo>
                    <a:close/>
                    <a:moveTo>
                      <a:pt x="4371" y="2115"/>
                    </a:moveTo>
                    <a:cubicBezTo>
                      <a:pt x="4387" y="2115"/>
                      <a:pt x="4390" y="2137"/>
                      <a:pt x="4347" y="2158"/>
                    </a:cubicBezTo>
                    <a:cubicBezTo>
                      <a:pt x="4332" y="2173"/>
                      <a:pt x="4324" y="2181"/>
                      <a:pt x="4320" y="2181"/>
                    </a:cubicBezTo>
                    <a:cubicBezTo>
                      <a:pt x="4316" y="2181"/>
                      <a:pt x="4316" y="2173"/>
                      <a:pt x="4316" y="2158"/>
                    </a:cubicBezTo>
                    <a:cubicBezTo>
                      <a:pt x="4316" y="2158"/>
                      <a:pt x="4316" y="2128"/>
                      <a:pt x="4347" y="2128"/>
                    </a:cubicBezTo>
                    <a:cubicBezTo>
                      <a:pt x="4356" y="2119"/>
                      <a:pt x="4365" y="2115"/>
                      <a:pt x="4371" y="2115"/>
                    </a:cubicBezTo>
                    <a:close/>
                    <a:moveTo>
                      <a:pt x="3496" y="2219"/>
                    </a:moveTo>
                    <a:cubicBezTo>
                      <a:pt x="3481" y="2234"/>
                      <a:pt x="3473" y="2242"/>
                      <a:pt x="3477" y="2242"/>
                    </a:cubicBezTo>
                    <a:cubicBezTo>
                      <a:pt x="3481" y="2242"/>
                      <a:pt x="3496" y="2234"/>
                      <a:pt x="3526" y="2219"/>
                    </a:cubicBezTo>
                    <a:close/>
                    <a:moveTo>
                      <a:pt x="4408" y="2219"/>
                    </a:moveTo>
                    <a:cubicBezTo>
                      <a:pt x="4386" y="2240"/>
                      <a:pt x="4380" y="2262"/>
                      <a:pt x="4367" y="2262"/>
                    </a:cubicBezTo>
                    <a:cubicBezTo>
                      <a:pt x="4362" y="2262"/>
                      <a:pt x="4356" y="2258"/>
                      <a:pt x="4347" y="2249"/>
                    </a:cubicBezTo>
                    <a:lnTo>
                      <a:pt x="4377" y="2219"/>
                    </a:lnTo>
                    <a:close/>
                    <a:moveTo>
                      <a:pt x="4387" y="2298"/>
                    </a:moveTo>
                    <a:cubicBezTo>
                      <a:pt x="4392" y="2298"/>
                      <a:pt x="4399" y="2301"/>
                      <a:pt x="4408" y="2310"/>
                    </a:cubicBezTo>
                    <a:cubicBezTo>
                      <a:pt x="4377" y="2310"/>
                      <a:pt x="4347" y="2341"/>
                      <a:pt x="4347" y="2341"/>
                    </a:cubicBezTo>
                    <a:cubicBezTo>
                      <a:pt x="4368" y="2319"/>
                      <a:pt x="4375" y="2298"/>
                      <a:pt x="4387" y="2298"/>
                    </a:cubicBezTo>
                    <a:close/>
                    <a:moveTo>
                      <a:pt x="243" y="3070"/>
                    </a:moveTo>
                    <a:cubicBezTo>
                      <a:pt x="274" y="3070"/>
                      <a:pt x="304" y="3070"/>
                      <a:pt x="304" y="3100"/>
                    </a:cubicBezTo>
                    <a:cubicBezTo>
                      <a:pt x="304" y="3100"/>
                      <a:pt x="277" y="3114"/>
                      <a:pt x="250" y="3114"/>
                    </a:cubicBezTo>
                    <a:cubicBezTo>
                      <a:pt x="237" y="3114"/>
                      <a:pt x="223" y="3111"/>
                      <a:pt x="213" y="3100"/>
                    </a:cubicBezTo>
                    <a:cubicBezTo>
                      <a:pt x="213" y="3070"/>
                      <a:pt x="213" y="3070"/>
                      <a:pt x="243" y="3070"/>
                    </a:cubicBezTo>
                    <a:close/>
                    <a:moveTo>
                      <a:pt x="4772" y="3161"/>
                    </a:moveTo>
                    <a:lnTo>
                      <a:pt x="4803" y="3192"/>
                    </a:lnTo>
                    <a:lnTo>
                      <a:pt x="4742" y="3192"/>
                    </a:lnTo>
                    <a:lnTo>
                      <a:pt x="4772" y="3161"/>
                    </a:lnTo>
                    <a:close/>
                    <a:moveTo>
                      <a:pt x="547" y="3587"/>
                    </a:moveTo>
                    <a:cubicBezTo>
                      <a:pt x="547" y="3587"/>
                      <a:pt x="578" y="3587"/>
                      <a:pt x="547" y="3617"/>
                    </a:cubicBezTo>
                    <a:lnTo>
                      <a:pt x="487" y="3617"/>
                    </a:lnTo>
                    <a:cubicBezTo>
                      <a:pt x="487" y="3617"/>
                      <a:pt x="517" y="3587"/>
                      <a:pt x="547" y="3587"/>
                    </a:cubicBezTo>
                    <a:close/>
                    <a:moveTo>
                      <a:pt x="4651" y="3556"/>
                    </a:moveTo>
                    <a:cubicBezTo>
                      <a:pt x="4651" y="3556"/>
                      <a:pt x="4712" y="3587"/>
                      <a:pt x="4742" y="3617"/>
                    </a:cubicBezTo>
                    <a:lnTo>
                      <a:pt x="4681" y="3617"/>
                    </a:lnTo>
                    <a:cubicBezTo>
                      <a:pt x="4651" y="3587"/>
                      <a:pt x="4651" y="3556"/>
                      <a:pt x="4651" y="3556"/>
                    </a:cubicBezTo>
                    <a:close/>
                    <a:moveTo>
                      <a:pt x="4316" y="3921"/>
                    </a:moveTo>
                    <a:lnTo>
                      <a:pt x="4347" y="3952"/>
                    </a:lnTo>
                    <a:lnTo>
                      <a:pt x="4347" y="3982"/>
                    </a:lnTo>
                    <a:cubicBezTo>
                      <a:pt x="4316" y="3952"/>
                      <a:pt x="4286" y="3921"/>
                      <a:pt x="4316" y="3921"/>
                    </a:cubicBezTo>
                    <a:close/>
                    <a:moveTo>
                      <a:pt x="4164" y="4012"/>
                    </a:moveTo>
                    <a:cubicBezTo>
                      <a:pt x="4164" y="4038"/>
                      <a:pt x="4159" y="4047"/>
                      <a:pt x="4155" y="4047"/>
                    </a:cubicBezTo>
                    <a:cubicBezTo>
                      <a:pt x="4150" y="4047"/>
                      <a:pt x="4147" y="4030"/>
                      <a:pt x="4164" y="4012"/>
                    </a:cubicBezTo>
                    <a:close/>
                    <a:moveTo>
                      <a:pt x="912" y="4134"/>
                    </a:moveTo>
                    <a:cubicBezTo>
                      <a:pt x="882" y="4134"/>
                      <a:pt x="882" y="4164"/>
                      <a:pt x="851" y="4195"/>
                    </a:cubicBezTo>
                    <a:cubicBezTo>
                      <a:pt x="821" y="4164"/>
                      <a:pt x="851" y="4134"/>
                      <a:pt x="851" y="4134"/>
                    </a:cubicBezTo>
                    <a:close/>
                    <a:moveTo>
                      <a:pt x="1057" y="4212"/>
                    </a:moveTo>
                    <a:cubicBezTo>
                      <a:pt x="1051" y="4212"/>
                      <a:pt x="1044" y="4225"/>
                      <a:pt x="1064" y="4225"/>
                    </a:cubicBezTo>
                    <a:cubicBezTo>
                      <a:pt x="1064" y="4215"/>
                      <a:pt x="1061" y="4212"/>
                      <a:pt x="1057" y="4212"/>
                    </a:cubicBezTo>
                    <a:close/>
                    <a:moveTo>
                      <a:pt x="1155" y="4316"/>
                    </a:moveTo>
                    <a:lnTo>
                      <a:pt x="1155" y="4377"/>
                    </a:lnTo>
                    <a:lnTo>
                      <a:pt x="1125" y="4347"/>
                    </a:lnTo>
                    <a:cubicBezTo>
                      <a:pt x="1125" y="4347"/>
                      <a:pt x="1125" y="4347"/>
                      <a:pt x="1125" y="4316"/>
                    </a:cubicBezTo>
                    <a:close/>
                    <a:moveTo>
                      <a:pt x="1220" y="4385"/>
                    </a:moveTo>
                    <a:cubicBezTo>
                      <a:pt x="1224" y="4385"/>
                      <a:pt x="1231" y="4392"/>
                      <a:pt x="1246" y="4407"/>
                    </a:cubicBezTo>
                    <a:cubicBezTo>
                      <a:pt x="1277" y="4407"/>
                      <a:pt x="1277" y="4407"/>
                      <a:pt x="1246" y="4438"/>
                    </a:cubicBezTo>
                    <a:cubicBezTo>
                      <a:pt x="1229" y="4447"/>
                      <a:pt x="1216" y="4450"/>
                      <a:pt x="1208" y="4450"/>
                    </a:cubicBezTo>
                    <a:cubicBezTo>
                      <a:pt x="1188" y="4450"/>
                      <a:pt x="1195" y="4429"/>
                      <a:pt x="1216" y="4407"/>
                    </a:cubicBezTo>
                    <a:cubicBezTo>
                      <a:pt x="1216" y="4392"/>
                      <a:pt x="1216" y="4385"/>
                      <a:pt x="1220" y="4385"/>
                    </a:cubicBezTo>
                    <a:close/>
                    <a:moveTo>
                      <a:pt x="3405" y="4407"/>
                    </a:moveTo>
                    <a:cubicBezTo>
                      <a:pt x="3435" y="4438"/>
                      <a:pt x="3435" y="4468"/>
                      <a:pt x="3435" y="4468"/>
                    </a:cubicBezTo>
                    <a:cubicBezTo>
                      <a:pt x="3420" y="4483"/>
                      <a:pt x="3412" y="4491"/>
                      <a:pt x="3408" y="4491"/>
                    </a:cubicBezTo>
                    <a:cubicBezTo>
                      <a:pt x="3405" y="4491"/>
                      <a:pt x="3405" y="4483"/>
                      <a:pt x="3405" y="4468"/>
                    </a:cubicBezTo>
                    <a:cubicBezTo>
                      <a:pt x="3374" y="4438"/>
                      <a:pt x="3405" y="4407"/>
                      <a:pt x="3405" y="4407"/>
                    </a:cubicBezTo>
                    <a:close/>
                    <a:moveTo>
                      <a:pt x="1246" y="4651"/>
                    </a:moveTo>
                    <a:lnTo>
                      <a:pt x="1246" y="4681"/>
                    </a:lnTo>
                    <a:lnTo>
                      <a:pt x="1216" y="4711"/>
                    </a:lnTo>
                    <a:lnTo>
                      <a:pt x="1186" y="4681"/>
                    </a:lnTo>
                    <a:cubicBezTo>
                      <a:pt x="1216" y="4651"/>
                      <a:pt x="1216" y="4651"/>
                      <a:pt x="1246" y="4651"/>
                    </a:cubicBezTo>
                    <a:close/>
                    <a:moveTo>
                      <a:pt x="1429" y="4711"/>
                    </a:moveTo>
                    <a:lnTo>
                      <a:pt x="1429" y="4742"/>
                    </a:lnTo>
                    <a:cubicBezTo>
                      <a:pt x="1429" y="4772"/>
                      <a:pt x="1398" y="4772"/>
                      <a:pt x="1398" y="4772"/>
                    </a:cubicBezTo>
                    <a:cubicBezTo>
                      <a:pt x="1398" y="4772"/>
                      <a:pt x="1398" y="4772"/>
                      <a:pt x="1398" y="4742"/>
                    </a:cubicBezTo>
                    <a:cubicBezTo>
                      <a:pt x="1398" y="4742"/>
                      <a:pt x="1429" y="4711"/>
                      <a:pt x="1429" y="4711"/>
                    </a:cubicBezTo>
                    <a:close/>
                    <a:moveTo>
                      <a:pt x="2827" y="4681"/>
                    </a:moveTo>
                    <a:cubicBezTo>
                      <a:pt x="2857" y="4711"/>
                      <a:pt x="2827" y="4742"/>
                      <a:pt x="2827" y="4742"/>
                    </a:cubicBezTo>
                    <a:lnTo>
                      <a:pt x="2827" y="4772"/>
                    </a:lnTo>
                    <a:cubicBezTo>
                      <a:pt x="2827" y="4711"/>
                      <a:pt x="2797" y="4681"/>
                      <a:pt x="2827" y="4681"/>
                    </a:cubicBezTo>
                    <a:close/>
                    <a:moveTo>
                      <a:pt x="3009" y="0"/>
                    </a:moveTo>
                    <a:cubicBezTo>
                      <a:pt x="2979" y="0"/>
                      <a:pt x="2979" y="0"/>
                      <a:pt x="2949" y="31"/>
                    </a:cubicBezTo>
                    <a:cubicBezTo>
                      <a:pt x="2949" y="31"/>
                      <a:pt x="2918" y="31"/>
                      <a:pt x="2888" y="61"/>
                    </a:cubicBezTo>
                    <a:cubicBezTo>
                      <a:pt x="2857" y="91"/>
                      <a:pt x="2857" y="122"/>
                      <a:pt x="2888" y="152"/>
                    </a:cubicBezTo>
                    <a:cubicBezTo>
                      <a:pt x="2888" y="213"/>
                      <a:pt x="2857" y="213"/>
                      <a:pt x="2857" y="213"/>
                    </a:cubicBezTo>
                    <a:cubicBezTo>
                      <a:pt x="2827" y="152"/>
                      <a:pt x="2797" y="122"/>
                      <a:pt x="2827" y="91"/>
                    </a:cubicBezTo>
                    <a:cubicBezTo>
                      <a:pt x="2857" y="91"/>
                      <a:pt x="2857" y="61"/>
                      <a:pt x="2857" y="31"/>
                    </a:cubicBezTo>
                    <a:cubicBezTo>
                      <a:pt x="2857" y="25"/>
                      <a:pt x="2853" y="22"/>
                      <a:pt x="2847" y="22"/>
                    </a:cubicBezTo>
                    <a:cubicBezTo>
                      <a:pt x="2817" y="22"/>
                      <a:pt x="2736" y="72"/>
                      <a:pt x="2736" y="122"/>
                    </a:cubicBezTo>
                    <a:lnTo>
                      <a:pt x="2705" y="91"/>
                    </a:lnTo>
                    <a:cubicBezTo>
                      <a:pt x="2705" y="76"/>
                      <a:pt x="2698" y="69"/>
                      <a:pt x="2683" y="69"/>
                    </a:cubicBezTo>
                    <a:cubicBezTo>
                      <a:pt x="2667" y="69"/>
                      <a:pt x="2645" y="76"/>
                      <a:pt x="2614" y="91"/>
                    </a:cubicBezTo>
                    <a:cubicBezTo>
                      <a:pt x="2584" y="91"/>
                      <a:pt x="2553" y="91"/>
                      <a:pt x="2553" y="122"/>
                    </a:cubicBezTo>
                    <a:cubicBezTo>
                      <a:pt x="2553" y="152"/>
                      <a:pt x="2584" y="182"/>
                      <a:pt x="2553" y="213"/>
                    </a:cubicBezTo>
                    <a:cubicBezTo>
                      <a:pt x="2559" y="207"/>
                      <a:pt x="2564" y="205"/>
                      <a:pt x="2568" y="205"/>
                    </a:cubicBezTo>
                    <a:cubicBezTo>
                      <a:pt x="2584" y="205"/>
                      <a:pt x="2584" y="249"/>
                      <a:pt x="2584" y="274"/>
                    </a:cubicBezTo>
                    <a:cubicBezTo>
                      <a:pt x="2584" y="274"/>
                      <a:pt x="2553" y="243"/>
                      <a:pt x="2523" y="213"/>
                    </a:cubicBezTo>
                    <a:cubicBezTo>
                      <a:pt x="2480" y="191"/>
                      <a:pt x="2437" y="170"/>
                      <a:pt x="2383" y="170"/>
                    </a:cubicBezTo>
                    <a:cubicBezTo>
                      <a:pt x="2361" y="170"/>
                      <a:pt x="2337" y="174"/>
                      <a:pt x="2310" y="182"/>
                    </a:cubicBezTo>
                    <a:lnTo>
                      <a:pt x="2310" y="213"/>
                    </a:lnTo>
                    <a:cubicBezTo>
                      <a:pt x="2270" y="213"/>
                      <a:pt x="2243" y="226"/>
                      <a:pt x="2220" y="226"/>
                    </a:cubicBezTo>
                    <a:cubicBezTo>
                      <a:pt x="2209" y="226"/>
                      <a:pt x="2199" y="223"/>
                      <a:pt x="2189" y="213"/>
                    </a:cubicBezTo>
                    <a:cubicBezTo>
                      <a:pt x="2158" y="243"/>
                      <a:pt x="2158" y="243"/>
                      <a:pt x="2189" y="274"/>
                    </a:cubicBezTo>
                    <a:lnTo>
                      <a:pt x="2158" y="274"/>
                    </a:lnTo>
                    <a:cubicBezTo>
                      <a:pt x="2128" y="274"/>
                      <a:pt x="2098" y="274"/>
                      <a:pt x="2098" y="304"/>
                    </a:cubicBezTo>
                    <a:cubicBezTo>
                      <a:pt x="2128" y="334"/>
                      <a:pt x="2098" y="334"/>
                      <a:pt x="2067" y="334"/>
                    </a:cubicBezTo>
                    <a:cubicBezTo>
                      <a:pt x="2040" y="307"/>
                      <a:pt x="2025" y="292"/>
                      <a:pt x="2022" y="292"/>
                    </a:cubicBezTo>
                    <a:lnTo>
                      <a:pt x="2022" y="292"/>
                    </a:lnTo>
                    <a:cubicBezTo>
                      <a:pt x="2019" y="292"/>
                      <a:pt x="2034" y="315"/>
                      <a:pt x="2067" y="365"/>
                    </a:cubicBezTo>
                    <a:cubicBezTo>
                      <a:pt x="2089" y="386"/>
                      <a:pt x="2110" y="408"/>
                      <a:pt x="2132" y="408"/>
                    </a:cubicBezTo>
                    <a:cubicBezTo>
                      <a:pt x="2141" y="408"/>
                      <a:pt x="2149" y="404"/>
                      <a:pt x="2158" y="395"/>
                    </a:cubicBezTo>
                    <a:lnTo>
                      <a:pt x="2189" y="395"/>
                    </a:lnTo>
                    <a:lnTo>
                      <a:pt x="2158" y="426"/>
                    </a:lnTo>
                    <a:cubicBezTo>
                      <a:pt x="2158" y="456"/>
                      <a:pt x="2128" y="486"/>
                      <a:pt x="2158" y="517"/>
                    </a:cubicBezTo>
                    <a:cubicBezTo>
                      <a:pt x="2158" y="517"/>
                      <a:pt x="2189" y="547"/>
                      <a:pt x="2158" y="547"/>
                    </a:cubicBezTo>
                    <a:cubicBezTo>
                      <a:pt x="2158" y="547"/>
                      <a:pt x="2158" y="517"/>
                      <a:pt x="2128" y="486"/>
                    </a:cubicBezTo>
                    <a:cubicBezTo>
                      <a:pt x="2128" y="456"/>
                      <a:pt x="2098" y="426"/>
                      <a:pt x="2098" y="395"/>
                    </a:cubicBezTo>
                    <a:cubicBezTo>
                      <a:pt x="2067" y="365"/>
                      <a:pt x="2037" y="350"/>
                      <a:pt x="2022" y="350"/>
                    </a:cubicBezTo>
                    <a:cubicBezTo>
                      <a:pt x="2006" y="350"/>
                      <a:pt x="2006" y="365"/>
                      <a:pt x="2037" y="395"/>
                    </a:cubicBezTo>
                    <a:lnTo>
                      <a:pt x="1976" y="395"/>
                    </a:lnTo>
                    <a:cubicBezTo>
                      <a:pt x="1976" y="383"/>
                      <a:pt x="1971" y="375"/>
                      <a:pt x="1967" y="375"/>
                    </a:cubicBezTo>
                    <a:cubicBezTo>
                      <a:pt x="1961" y="375"/>
                      <a:pt x="1958" y="390"/>
                      <a:pt x="1976" y="426"/>
                    </a:cubicBezTo>
                    <a:cubicBezTo>
                      <a:pt x="1995" y="463"/>
                      <a:pt x="1990" y="489"/>
                      <a:pt x="1977" y="489"/>
                    </a:cubicBezTo>
                    <a:cubicBezTo>
                      <a:pt x="1969" y="489"/>
                      <a:pt x="1957" y="479"/>
                      <a:pt x="1946" y="456"/>
                    </a:cubicBezTo>
                    <a:cubicBezTo>
                      <a:pt x="1920" y="430"/>
                      <a:pt x="1894" y="421"/>
                      <a:pt x="1875" y="421"/>
                    </a:cubicBezTo>
                    <a:cubicBezTo>
                      <a:pt x="1850" y="421"/>
                      <a:pt x="1837" y="439"/>
                      <a:pt x="1854" y="456"/>
                    </a:cubicBezTo>
                    <a:cubicBezTo>
                      <a:pt x="1877" y="501"/>
                      <a:pt x="1850" y="529"/>
                      <a:pt x="1822" y="529"/>
                    </a:cubicBezTo>
                    <a:cubicBezTo>
                      <a:pt x="1812" y="529"/>
                      <a:pt x="1802" y="525"/>
                      <a:pt x="1794" y="517"/>
                    </a:cubicBezTo>
                    <a:cubicBezTo>
                      <a:pt x="1763" y="517"/>
                      <a:pt x="1763" y="517"/>
                      <a:pt x="1763" y="547"/>
                    </a:cubicBezTo>
                    <a:cubicBezTo>
                      <a:pt x="1763" y="530"/>
                      <a:pt x="1753" y="512"/>
                      <a:pt x="1744" y="512"/>
                    </a:cubicBezTo>
                    <a:cubicBezTo>
                      <a:pt x="1738" y="512"/>
                      <a:pt x="1733" y="522"/>
                      <a:pt x="1733" y="547"/>
                    </a:cubicBezTo>
                    <a:cubicBezTo>
                      <a:pt x="1733" y="547"/>
                      <a:pt x="1702" y="547"/>
                      <a:pt x="1733" y="578"/>
                    </a:cubicBezTo>
                    <a:cubicBezTo>
                      <a:pt x="1733" y="578"/>
                      <a:pt x="1733" y="608"/>
                      <a:pt x="1763" y="638"/>
                    </a:cubicBezTo>
                    <a:cubicBezTo>
                      <a:pt x="1763" y="638"/>
                      <a:pt x="1794" y="669"/>
                      <a:pt x="1794" y="699"/>
                    </a:cubicBezTo>
                    <a:cubicBezTo>
                      <a:pt x="1805" y="710"/>
                      <a:pt x="1800" y="717"/>
                      <a:pt x="1786" y="717"/>
                    </a:cubicBezTo>
                    <a:cubicBezTo>
                      <a:pt x="1761" y="717"/>
                      <a:pt x="1711" y="696"/>
                      <a:pt x="1672" y="638"/>
                    </a:cubicBezTo>
                    <a:lnTo>
                      <a:pt x="1611" y="608"/>
                    </a:lnTo>
                    <a:lnTo>
                      <a:pt x="1611" y="608"/>
                    </a:lnTo>
                    <a:cubicBezTo>
                      <a:pt x="1611" y="638"/>
                      <a:pt x="1642" y="669"/>
                      <a:pt x="1642" y="669"/>
                    </a:cubicBezTo>
                    <a:cubicBezTo>
                      <a:pt x="1642" y="669"/>
                      <a:pt x="1611" y="669"/>
                      <a:pt x="1611" y="638"/>
                    </a:cubicBezTo>
                    <a:cubicBezTo>
                      <a:pt x="1581" y="608"/>
                      <a:pt x="1581" y="608"/>
                      <a:pt x="1581" y="608"/>
                    </a:cubicBezTo>
                    <a:cubicBezTo>
                      <a:pt x="1581" y="608"/>
                      <a:pt x="1550" y="638"/>
                      <a:pt x="1581" y="669"/>
                    </a:cubicBezTo>
                    <a:cubicBezTo>
                      <a:pt x="1611" y="699"/>
                      <a:pt x="1611" y="699"/>
                      <a:pt x="1581" y="699"/>
                    </a:cubicBezTo>
                    <a:cubicBezTo>
                      <a:pt x="1553" y="672"/>
                      <a:pt x="1538" y="657"/>
                      <a:pt x="1533" y="657"/>
                    </a:cubicBezTo>
                    <a:cubicBezTo>
                      <a:pt x="1526" y="657"/>
                      <a:pt x="1534" y="679"/>
                      <a:pt x="1550" y="730"/>
                    </a:cubicBezTo>
                    <a:cubicBezTo>
                      <a:pt x="1566" y="745"/>
                      <a:pt x="1573" y="752"/>
                      <a:pt x="1569" y="752"/>
                    </a:cubicBezTo>
                    <a:cubicBezTo>
                      <a:pt x="1566" y="752"/>
                      <a:pt x="1550" y="745"/>
                      <a:pt x="1520" y="730"/>
                    </a:cubicBezTo>
                    <a:cubicBezTo>
                      <a:pt x="1520" y="699"/>
                      <a:pt x="1490" y="669"/>
                      <a:pt x="1459" y="669"/>
                    </a:cubicBezTo>
                    <a:lnTo>
                      <a:pt x="1490" y="699"/>
                    </a:lnTo>
                    <a:cubicBezTo>
                      <a:pt x="1520" y="760"/>
                      <a:pt x="1490" y="760"/>
                      <a:pt x="1459" y="760"/>
                    </a:cubicBezTo>
                    <a:cubicBezTo>
                      <a:pt x="1459" y="747"/>
                      <a:pt x="1454" y="740"/>
                      <a:pt x="1448" y="740"/>
                    </a:cubicBezTo>
                    <a:cubicBezTo>
                      <a:pt x="1439" y="740"/>
                      <a:pt x="1429" y="755"/>
                      <a:pt x="1429" y="790"/>
                    </a:cubicBezTo>
                    <a:cubicBezTo>
                      <a:pt x="1398" y="790"/>
                      <a:pt x="1398" y="790"/>
                      <a:pt x="1368" y="760"/>
                    </a:cubicBezTo>
                    <a:cubicBezTo>
                      <a:pt x="1354" y="733"/>
                      <a:pt x="1347" y="718"/>
                      <a:pt x="1345" y="718"/>
                    </a:cubicBezTo>
                    <a:lnTo>
                      <a:pt x="1345" y="718"/>
                    </a:lnTo>
                    <a:cubicBezTo>
                      <a:pt x="1344" y="718"/>
                      <a:pt x="1351" y="740"/>
                      <a:pt x="1368" y="790"/>
                    </a:cubicBezTo>
                    <a:cubicBezTo>
                      <a:pt x="1368" y="806"/>
                      <a:pt x="1368" y="813"/>
                      <a:pt x="1364" y="813"/>
                    </a:cubicBezTo>
                    <a:cubicBezTo>
                      <a:pt x="1360" y="813"/>
                      <a:pt x="1353" y="806"/>
                      <a:pt x="1338" y="790"/>
                    </a:cubicBezTo>
                    <a:cubicBezTo>
                      <a:pt x="1307" y="790"/>
                      <a:pt x="1307" y="790"/>
                      <a:pt x="1307" y="821"/>
                    </a:cubicBezTo>
                    <a:cubicBezTo>
                      <a:pt x="1329" y="865"/>
                      <a:pt x="1335" y="894"/>
                      <a:pt x="1349" y="894"/>
                    </a:cubicBezTo>
                    <a:cubicBezTo>
                      <a:pt x="1354" y="894"/>
                      <a:pt x="1360" y="890"/>
                      <a:pt x="1368" y="882"/>
                    </a:cubicBezTo>
                    <a:cubicBezTo>
                      <a:pt x="1368" y="882"/>
                      <a:pt x="1368" y="882"/>
                      <a:pt x="1398" y="912"/>
                    </a:cubicBezTo>
                    <a:cubicBezTo>
                      <a:pt x="1398" y="912"/>
                      <a:pt x="1398" y="912"/>
                      <a:pt x="1368" y="942"/>
                    </a:cubicBezTo>
                    <a:cubicBezTo>
                      <a:pt x="1368" y="942"/>
                      <a:pt x="1338" y="942"/>
                      <a:pt x="1338" y="1003"/>
                    </a:cubicBezTo>
                    <a:cubicBezTo>
                      <a:pt x="1338" y="1028"/>
                      <a:pt x="1358" y="1072"/>
                      <a:pt x="1381" y="1072"/>
                    </a:cubicBezTo>
                    <a:cubicBezTo>
                      <a:pt x="1387" y="1072"/>
                      <a:pt x="1393" y="1070"/>
                      <a:pt x="1398" y="1064"/>
                    </a:cubicBezTo>
                    <a:lnTo>
                      <a:pt x="1429" y="1064"/>
                    </a:lnTo>
                    <a:cubicBezTo>
                      <a:pt x="1444" y="1110"/>
                      <a:pt x="1459" y="1132"/>
                      <a:pt x="1467" y="1132"/>
                    </a:cubicBezTo>
                    <a:cubicBezTo>
                      <a:pt x="1474" y="1132"/>
                      <a:pt x="1474" y="1110"/>
                      <a:pt x="1459" y="1064"/>
                    </a:cubicBezTo>
                    <a:cubicBezTo>
                      <a:pt x="1454" y="1056"/>
                      <a:pt x="1449" y="1048"/>
                      <a:pt x="1444" y="1041"/>
                    </a:cubicBezTo>
                    <a:lnTo>
                      <a:pt x="1444" y="1041"/>
                    </a:lnTo>
                    <a:cubicBezTo>
                      <a:pt x="1490" y="1064"/>
                      <a:pt x="1490" y="1064"/>
                      <a:pt x="1490" y="1064"/>
                    </a:cubicBezTo>
                    <a:cubicBezTo>
                      <a:pt x="1520" y="1064"/>
                      <a:pt x="1520" y="1064"/>
                      <a:pt x="1520" y="1094"/>
                    </a:cubicBezTo>
                    <a:cubicBezTo>
                      <a:pt x="1542" y="1116"/>
                      <a:pt x="1563" y="1137"/>
                      <a:pt x="1574" y="1137"/>
                    </a:cubicBezTo>
                    <a:cubicBezTo>
                      <a:pt x="1578" y="1137"/>
                      <a:pt x="1581" y="1134"/>
                      <a:pt x="1581" y="1125"/>
                    </a:cubicBezTo>
                    <a:cubicBezTo>
                      <a:pt x="1611" y="1125"/>
                      <a:pt x="1611" y="1125"/>
                      <a:pt x="1581" y="1094"/>
                    </a:cubicBezTo>
                    <a:cubicBezTo>
                      <a:pt x="1568" y="1082"/>
                      <a:pt x="1566" y="1074"/>
                      <a:pt x="1572" y="1074"/>
                    </a:cubicBezTo>
                    <a:cubicBezTo>
                      <a:pt x="1581" y="1074"/>
                      <a:pt x="1606" y="1089"/>
                      <a:pt x="1642" y="1125"/>
                    </a:cubicBezTo>
                    <a:cubicBezTo>
                      <a:pt x="1672" y="1125"/>
                      <a:pt x="1672" y="1125"/>
                      <a:pt x="1642" y="1064"/>
                    </a:cubicBezTo>
                    <a:cubicBezTo>
                      <a:pt x="1606" y="1028"/>
                      <a:pt x="1602" y="1014"/>
                      <a:pt x="1616" y="1014"/>
                    </a:cubicBezTo>
                    <a:cubicBezTo>
                      <a:pt x="1627" y="1014"/>
                      <a:pt x="1647" y="1021"/>
                      <a:pt x="1672" y="1034"/>
                    </a:cubicBezTo>
                    <a:lnTo>
                      <a:pt x="1702" y="1034"/>
                    </a:lnTo>
                    <a:cubicBezTo>
                      <a:pt x="1702" y="1034"/>
                      <a:pt x="1702" y="1003"/>
                      <a:pt x="1672" y="973"/>
                    </a:cubicBezTo>
                    <a:cubicBezTo>
                      <a:pt x="1654" y="937"/>
                      <a:pt x="1647" y="922"/>
                      <a:pt x="1650" y="922"/>
                    </a:cubicBezTo>
                    <a:lnTo>
                      <a:pt x="1650" y="922"/>
                    </a:lnTo>
                    <a:cubicBezTo>
                      <a:pt x="1652" y="922"/>
                      <a:pt x="1659" y="930"/>
                      <a:pt x="1672" y="942"/>
                    </a:cubicBezTo>
                    <a:cubicBezTo>
                      <a:pt x="1702" y="942"/>
                      <a:pt x="1702" y="973"/>
                      <a:pt x="1702" y="973"/>
                    </a:cubicBezTo>
                    <a:cubicBezTo>
                      <a:pt x="1733" y="1003"/>
                      <a:pt x="1733" y="1003"/>
                      <a:pt x="1763" y="1003"/>
                    </a:cubicBezTo>
                    <a:cubicBezTo>
                      <a:pt x="1763" y="1003"/>
                      <a:pt x="1794" y="973"/>
                      <a:pt x="1794" y="942"/>
                    </a:cubicBezTo>
                    <a:lnTo>
                      <a:pt x="1794" y="973"/>
                    </a:lnTo>
                    <a:lnTo>
                      <a:pt x="1854" y="973"/>
                    </a:lnTo>
                    <a:cubicBezTo>
                      <a:pt x="1863" y="977"/>
                      <a:pt x="1870" y="979"/>
                      <a:pt x="1876" y="979"/>
                    </a:cubicBezTo>
                    <a:cubicBezTo>
                      <a:pt x="1914" y="979"/>
                      <a:pt x="1907" y="908"/>
                      <a:pt x="1854" y="882"/>
                    </a:cubicBezTo>
                    <a:cubicBezTo>
                      <a:pt x="1854" y="851"/>
                      <a:pt x="1854" y="821"/>
                      <a:pt x="1854" y="821"/>
                    </a:cubicBezTo>
                    <a:cubicBezTo>
                      <a:pt x="1824" y="790"/>
                      <a:pt x="1854" y="790"/>
                      <a:pt x="1854" y="790"/>
                    </a:cubicBezTo>
                    <a:cubicBezTo>
                      <a:pt x="1854" y="790"/>
                      <a:pt x="1885" y="821"/>
                      <a:pt x="1885" y="851"/>
                    </a:cubicBezTo>
                    <a:cubicBezTo>
                      <a:pt x="1900" y="897"/>
                      <a:pt x="1923" y="920"/>
                      <a:pt x="1938" y="920"/>
                    </a:cubicBezTo>
                    <a:cubicBezTo>
                      <a:pt x="1948" y="920"/>
                      <a:pt x="1955" y="910"/>
                      <a:pt x="1954" y="890"/>
                    </a:cubicBezTo>
                    <a:lnTo>
                      <a:pt x="1954" y="890"/>
                    </a:lnTo>
                    <a:cubicBezTo>
                      <a:pt x="1962" y="897"/>
                      <a:pt x="1967" y="902"/>
                      <a:pt x="1970" y="902"/>
                    </a:cubicBezTo>
                    <a:cubicBezTo>
                      <a:pt x="1976" y="902"/>
                      <a:pt x="1976" y="887"/>
                      <a:pt x="1976" y="851"/>
                    </a:cubicBezTo>
                    <a:cubicBezTo>
                      <a:pt x="2006" y="851"/>
                      <a:pt x="1976" y="790"/>
                      <a:pt x="1976" y="760"/>
                    </a:cubicBezTo>
                    <a:lnTo>
                      <a:pt x="1976" y="760"/>
                    </a:lnTo>
                    <a:cubicBezTo>
                      <a:pt x="2001" y="773"/>
                      <a:pt x="2016" y="780"/>
                      <a:pt x="2025" y="780"/>
                    </a:cubicBezTo>
                    <a:cubicBezTo>
                      <a:pt x="2037" y="780"/>
                      <a:pt x="2037" y="765"/>
                      <a:pt x="2037" y="730"/>
                    </a:cubicBezTo>
                    <a:lnTo>
                      <a:pt x="2037" y="760"/>
                    </a:lnTo>
                    <a:cubicBezTo>
                      <a:pt x="2052" y="775"/>
                      <a:pt x="2067" y="790"/>
                      <a:pt x="2082" y="790"/>
                    </a:cubicBezTo>
                    <a:cubicBezTo>
                      <a:pt x="2098" y="790"/>
                      <a:pt x="2113" y="775"/>
                      <a:pt x="2128" y="730"/>
                    </a:cubicBezTo>
                    <a:cubicBezTo>
                      <a:pt x="2158" y="714"/>
                      <a:pt x="2181" y="707"/>
                      <a:pt x="2200" y="707"/>
                    </a:cubicBezTo>
                    <a:cubicBezTo>
                      <a:pt x="2219" y="707"/>
                      <a:pt x="2234" y="714"/>
                      <a:pt x="2250" y="730"/>
                    </a:cubicBezTo>
                    <a:cubicBezTo>
                      <a:pt x="2250" y="734"/>
                      <a:pt x="2250" y="736"/>
                      <a:pt x="2251" y="736"/>
                    </a:cubicBezTo>
                    <a:cubicBezTo>
                      <a:pt x="2257" y="736"/>
                      <a:pt x="2280" y="657"/>
                      <a:pt x="2280" y="578"/>
                    </a:cubicBezTo>
                    <a:cubicBezTo>
                      <a:pt x="2280" y="593"/>
                      <a:pt x="2288" y="600"/>
                      <a:pt x="2299" y="600"/>
                    </a:cubicBezTo>
                    <a:cubicBezTo>
                      <a:pt x="2310" y="600"/>
                      <a:pt x="2326" y="593"/>
                      <a:pt x="2341" y="578"/>
                    </a:cubicBezTo>
                    <a:cubicBezTo>
                      <a:pt x="2371" y="578"/>
                      <a:pt x="2371" y="578"/>
                      <a:pt x="2371" y="608"/>
                    </a:cubicBezTo>
                    <a:cubicBezTo>
                      <a:pt x="2385" y="635"/>
                      <a:pt x="2392" y="650"/>
                      <a:pt x="2396" y="650"/>
                    </a:cubicBezTo>
                    <a:cubicBezTo>
                      <a:pt x="2401" y="650"/>
                      <a:pt x="2401" y="628"/>
                      <a:pt x="2401" y="578"/>
                    </a:cubicBezTo>
                    <a:cubicBezTo>
                      <a:pt x="2389" y="552"/>
                      <a:pt x="2392" y="543"/>
                      <a:pt x="2403" y="543"/>
                    </a:cubicBezTo>
                    <a:cubicBezTo>
                      <a:pt x="2417" y="543"/>
                      <a:pt x="2445" y="560"/>
                      <a:pt x="2462" y="578"/>
                    </a:cubicBezTo>
                    <a:cubicBezTo>
                      <a:pt x="2493" y="608"/>
                      <a:pt x="2493" y="608"/>
                      <a:pt x="2523" y="608"/>
                    </a:cubicBezTo>
                    <a:cubicBezTo>
                      <a:pt x="2523" y="578"/>
                      <a:pt x="2523" y="578"/>
                      <a:pt x="2523" y="547"/>
                    </a:cubicBezTo>
                    <a:lnTo>
                      <a:pt x="2553" y="547"/>
                    </a:lnTo>
                    <a:cubicBezTo>
                      <a:pt x="2614" y="517"/>
                      <a:pt x="2614" y="517"/>
                      <a:pt x="2584" y="456"/>
                    </a:cubicBezTo>
                    <a:cubicBezTo>
                      <a:pt x="2553" y="395"/>
                      <a:pt x="2584" y="365"/>
                      <a:pt x="2614" y="365"/>
                    </a:cubicBezTo>
                    <a:cubicBezTo>
                      <a:pt x="2614" y="365"/>
                      <a:pt x="2645" y="365"/>
                      <a:pt x="2645" y="395"/>
                    </a:cubicBezTo>
                    <a:cubicBezTo>
                      <a:pt x="2645" y="395"/>
                      <a:pt x="2675" y="426"/>
                      <a:pt x="2705" y="426"/>
                    </a:cubicBezTo>
                    <a:cubicBezTo>
                      <a:pt x="2705" y="426"/>
                      <a:pt x="2736" y="426"/>
                      <a:pt x="2736" y="456"/>
                    </a:cubicBezTo>
                    <a:cubicBezTo>
                      <a:pt x="2736" y="456"/>
                      <a:pt x="2766" y="486"/>
                      <a:pt x="2797" y="486"/>
                    </a:cubicBezTo>
                    <a:cubicBezTo>
                      <a:pt x="2797" y="478"/>
                      <a:pt x="2799" y="474"/>
                      <a:pt x="2803" y="474"/>
                    </a:cubicBezTo>
                    <a:cubicBezTo>
                      <a:pt x="2812" y="474"/>
                      <a:pt x="2827" y="495"/>
                      <a:pt x="2827" y="517"/>
                    </a:cubicBezTo>
                    <a:cubicBezTo>
                      <a:pt x="2857" y="517"/>
                      <a:pt x="2857" y="517"/>
                      <a:pt x="2857" y="486"/>
                    </a:cubicBezTo>
                    <a:cubicBezTo>
                      <a:pt x="2857" y="449"/>
                      <a:pt x="2869" y="423"/>
                      <a:pt x="2885" y="423"/>
                    </a:cubicBezTo>
                    <a:cubicBezTo>
                      <a:pt x="2895" y="423"/>
                      <a:pt x="2907" y="433"/>
                      <a:pt x="2918" y="456"/>
                    </a:cubicBezTo>
                    <a:cubicBezTo>
                      <a:pt x="2949" y="456"/>
                      <a:pt x="3009" y="456"/>
                      <a:pt x="3009" y="426"/>
                    </a:cubicBezTo>
                    <a:cubicBezTo>
                      <a:pt x="3040" y="456"/>
                      <a:pt x="3040" y="456"/>
                      <a:pt x="3009" y="486"/>
                    </a:cubicBezTo>
                    <a:cubicBezTo>
                      <a:pt x="3009" y="517"/>
                      <a:pt x="3009" y="532"/>
                      <a:pt x="3017" y="532"/>
                    </a:cubicBezTo>
                    <a:cubicBezTo>
                      <a:pt x="3025" y="532"/>
                      <a:pt x="3040" y="517"/>
                      <a:pt x="3070" y="486"/>
                    </a:cubicBezTo>
                    <a:cubicBezTo>
                      <a:pt x="3079" y="478"/>
                      <a:pt x="3085" y="474"/>
                      <a:pt x="3090" y="474"/>
                    </a:cubicBezTo>
                    <a:cubicBezTo>
                      <a:pt x="3101" y="474"/>
                      <a:pt x="3101" y="495"/>
                      <a:pt x="3101" y="517"/>
                    </a:cubicBezTo>
                    <a:cubicBezTo>
                      <a:pt x="3101" y="517"/>
                      <a:pt x="3101" y="517"/>
                      <a:pt x="3131" y="486"/>
                    </a:cubicBezTo>
                    <a:cubicBezTo>
                      <a:pt x="3161" y="486"/>
                      <a:pt x="3161" y="486"/>
                      <a:pt x="3192" y="517"/>
                    </a:cubicBezTo>
                    <a:cubicBezTo>
                      <a:pt x="3161" y="547"/>
                      <a:pt x="3192" y="578"/>
                      <a:pt x="3192" y="578"/>
                    </a:cubicBezTo>
                    <a:cubicBezTo>
                      <a:pt x="3197" y="575"/>
                      <a:pt x="3203" y="574"/>
                      <a:pt x="3209" y="574"/>
                    </a:cubicBezTo>
                    <a:cubicBezTo>
                      <a:pt x="3268" y="574"/>
                      <a:pt x="3341" y="702"/>
                      <a:pt x="3313" y="730"/>
                    </a:cubicBezTo>
                    <a:cubicBezTo>
                      <a:pt x="3344" y="730"/>
                      <a:pt x="3374" y="730"/>
                      <a:pt x="3374" y="760"/>
                    </a:cubicBezTo>
                    <a:cubicBezTo>
                      <a:pt x="3344" y="775"/>
                      <a:pt x="3336" y="783"/>
                      <a:pt x="3344" y="783"/>
                    </a:cubicBezTo>
                    <a:cubicBezTo>
                      <a:pt x="3351" y="783"/>
                      <a:pt x="3374" y="775"/>
                      <a:pt x="3405" y="760"/>
                    </a:cubicBezTo>
                    <a:lnTo>
                      <a:pt x="3405" y="730"/>
                    </a:lnTo>
                    <a:cubicBezTo>
                      <a:pt x="3421" y="721"/>
                      <a:pt x="3433" y="718"/>
                      <a:pt x="3440" y="718"/>
                    </a:cubicBezTo>
                    <a:cubicBezTo>
                      <a:pt x="3461" y="718"/>
                      <a:pt x="3449" y="746"/>
                      <a:pt x="3405" y="790"/>
                    </a:cubicBezTo>
                    <a:cubicBezTo>
                      <a:pt x="3369" y="826"/>
                      <a:pt x="3354" y="841"/>
                      <a:pt x="3360" y="841"/>
                    </a:cubicBezTo>
                    <a:cubicBezTo>
                      <a:pt x="3365" y="841"/>
                      <a:pt x="3379" y="833"/>
                      <a:pt x="3405" y="821"/>
                    </a:cubicBezTo>
                    <a:cubicBezTo>
                      <a:pt x="3422" y="812"/>
                      <a:pt x="3435" y="808"/>
                      <a:pt x="3443" y="808"/>
                    </a:cubicBezTo>
                    <a:cubicBezTo>
                      <a:pt x="3463" y="808"/>
                      <a:pt x="3456" y="830"/>
                      <a:pt x="3435" y="851"/>
                    </a:cubicBezTo>
                    <a:cubicBezTo>
                      <a:pt x="3374" y="882"/>
                      <a:pt x="3374" y="882"/>
                      <a:pt x="3435" y="882"/>
                    </a:cubicBezTo>
                    <a:cubicBezTo>
                      <a:pt x="3481" y="858"/>
                      <a:pt x="3519" y="848"/>
                      <a:pt x="3541" y="848"/>
                    </a:cubicBezTo>
                    <a:cubicBezTo>
                      <a:pt x="3576" y="848"/>
                      <a:pt x="3571" y="874"/>
                      <a:pt x="3496" y="912"/>
                    </a:cubicBezTo>
                    <a:cubicBezTo>
                      <a:pt x="3435" y="942"/>
                      <a:pt x="3435" y="973"/>
                      <a:pt x="3435" y="1003"/>
                    </a:cubicBezTo>
                    <a:cubicBezTo>
                      <a:pt x="3435" y="1003"/>
                      <a:pt x="3465" y="1003"/>
                      <a:pt x="3496" y="973"/>
                    </a:cubicBezTo>
                    <a:cubicBezTo>
                      <a:pt x="3521" y="960"/>
                      <a:pt x="3536" y="953"/>
                      <a:pt x="3540" y="953"/>
                    </a:cubicBezTo>
                    <a:cubicBezTo>
                      <a:pt x="3546" y="953"/>
                      <a:pt x="3531" y="968"/>
                      <a:pt x="3496" y="1003"/>
                    </a:cubicBezTo>
                    <a:cubicBezTo>
                      <a:pt x="3435" y="1094"/>
                      <a:pt x="3465" y="1125"/>
                      <a:pt x="3526" y="1125"/>
                    </a:cubicBezTo>
                    <a:cubicBezTo>
                      <a:pt x="3617" y="1155"/>
                      <a:pt x="3648" y="1186"/>
                      <a:pt x="3557" y="1186"/>
                    </a:cubicBezTo>
                    <a:lnTo>
                      <a:pt x="3526" y="1186"/>
                    </a:lnTo>
                    <a:cubicBezTo>
                      <a:pt x="3557" y="1216"/>
                      <a:pt x="3557" y="1246"/>
                      <a:pt x="3557" y="1246"/>
                    </a:cubicBezTo>
                    <a:cubicBezTo>
                      <a:pt x="3572" y="1262"/>
                      <a:pt x="3587" y="1269"/>
                      <a:pt x="3602" y="1269"/>
                    </a:cubicBezTo>
                    <a:cubicBezTo>
                      <a:pt x="3617" y="1269"/>
                      <a:pt x="3632" y="1262"/>
                      <a:pt x="3648" y="1246"/>
                    </a:cubicBezTo>
                    <a:lnTo>
                      <a:pt x="3648" y="1246"/>
                    </a:lnTo>
                    <a:cubicBezTo>
                      <a:pt x="3587" y="1307"/>
                      <a:pt x="3587" y="1338"/>
                      <a:pt x="3648" y="1338"/>
                    </a:cubicBezTo>
                    <a:cubicBezTo>
                      <a:pt x="3648" y="1338"/>
                      <a:pt x="3678" y="1368"/>
                      <a:pt x="3678" y="1368"/>
                    </a:cubicBezTo>
                    <a:lnTo>
                      <a:pt x="3709" y="1368"/>
                    </a:lnTo>
                    <a:cubicBezTo>
                      <a:pt x="3739" y="1368"/>
                      <a:pt x="3739" y="1398"/>
                      <a:pt x="3709" y="1429"/>
                    </a:cubicBezTo>
                    <a:cubicBezTo>
                      <a:pt x="3697" y="1440"/>
                      <a:pt x="3686" y="1451"/>
                      <a:pt x="3678" y="1459"/>
                    </a:cubicBezTo>
                    <a:lnTo>
                      <a:pt x="3800" y="1459"/>
                    </a:lnTo>
                    <a:cubicBezTo>
                      <a:pt x="3830" y="1459"/>
                      <a:pt x="3800" y="1489"/>
                      <a:pt x="3769" y="1489"/>
                    </a:cubicBezTo>
                    <a:cubicBezTo>
                      <a:pt x="3739" y="1489"/>
                      <a:pt x="3739" y="1489"/>
                      <a:pt x="3739" y="1550"/>
                    </a:cubicBezTo>
                    <a:cubicBezTo>
                      <a:pt x="3739" y="1550"/>
                      <a:pt x="3739" y="1564"/>
                      <a:pt x="3748" y="1564"/>
                    </a:cubicBezTo>
                    <a:cubicBezTo>
                      <a:pt x="3752" y="1564"/>
                      <a:pt x="3759" y="1560"/>
                      <a:pt x="3769" y="1550"/>
                    </a:cubicBezTo>
                    <a:cubicBezTo>
                      <a:pt x="3800" y="1550"/>
                      <a:pt x="3860" y="1611"/>
                      <a:pt x="3830" y="1641"/>
                    </a:cubicBezTo>
                    <a:cubicBezTo>
                      <a:pt x="3830" y="1641"/>
                      <a:pt x="3830" y="1672"/>
                      <a:pt x="3830" y="1672"/>
                    </a:cubicBezTo>
                    <a:cubicBezTo>
                      <a:pt x="3860" y="1702"/>
                      <a:pt x="3891" y="1702"/>
                      <a:pt x="3891" y="1702"/>
                    </a:cubicBezTo>
                    <a:lnTo>
                      <a:pt x="3952" y="1702"/>
                    </a:lnTo>
                    <a:cubicBezTo>
                      <a:pt x="3952" y="1733"/>
                      <a:pt x="3952" y="1733"/>
                      <a:pt x="3921" y="1763"/>
                    </a:cubicBezTo>
                    <a:cubicBezTo>
                      <a:pt x="3946" y="1750"/>
                      <a:pt x="3961" y="1743"/>
                      <a:pt x="3968" y="1743"/>
                    </a:cubicBezTo>
                    <a:cubicBezTo>
                      <a:pt x="3977" y="1743"/>
                      <a:pt x="3969" y="1758"/>
                      <a:pt x="3952" y="1793"/>
                    </a:cubicBezTo>
                    <a:cubicBezTo>
                      <a:pt x="3982" y="1793"/>
                      <a:pt x="3982" y="1793"/>
                      <a:pt x="3952" y="1824"/>
                    </a:cubicBezTo>
                    <a:cubicBezTo>
                      <a:pt x="3931" y="1824"/>
                      <a:pt x="3938" y="1837"/>
                      <a:pt x="3954" y="1837"/>
                    </a:cubicBezTo>
                    <a:cubicBezTo>
                      <a:pt x="3962" y="1837"/>
                      <a:pt x="3972" y="1834"/>
                      <a:pt x="3982" y="1824"/>
                    </a:cubicBezTo>
                    <a:cubicBezTo>
                      <a:pt x="4043" y="1824"/>
                      <a:pt x="4073" y="1824"/>
                      <a:pt x="4012" y="1854"/>
                    </a:cubicBezTo>
                    <a:cubicBezTo>
                      <a:pt x="4012" y="1854"/>
                      <a:pt x="4043" y="1885"/>
                      <a:pt x="4073" y="1885"/>
                    </a:cubicBezTo>
                    <a:cubicBezTo>
                      <a:pt x="4030" y="1906"/>
                      <a:pt x="4033" y="1928"/>
                      <a:pt x="4060" y="1928"/>
                    </a:cubicBezTo>
                    <a:cubicBezTo>
                      <a:pt x="4071" y="1928"/>
                      <a:pt x="4086" y="1924"/>
                      <a:pt x="4104" y="1915"/>
                    </a:cubicBezTo>
                    <a:cubicBezTo>
                      <a:pt x="4104" y="1915"/>
                      <a:pt x="4134" y="1915"/>
                      <a:pt x="4104" y="1945"/>
                    </a:cubicBezTo>
                    <a:cubicBezTo>
                      <a:pt x="4104" y="1970"/>
                      <a:pt x="4104" y="2053"/>
                      <a:pt x="4135" y="2053"/>
                    </a:cubicBezTo>
                    <a:cubicBezTo>
                      <a:pt x="4143" y="2053"/>
                      <a:pt x="4153" y="2048"/>
                      <a:pt x="4164" y="2037"/>
                    </a:cubicBezTo>
                    <a:lnTo>
                      <a:pt x="4195" y="2067"/>
                    </a:lnTo>
                    <a:cubicBezTo>
                      <a:pt x="4164" y="2097"/>
                      <a:pt x="4164" y="2128"/>
                      <a:pt x="4225" y="2128"/>
                    </a:cubicBezTo>
                    <a:lnTo>
                      <a:pt x="4256" y="2128"/>
                    </a:lnTo>
                    <a:cubicBezTo>
                      <a:pt x="4225" y="2128"/>
                      <a:pt x="4195" y="2158"/>
                      <a:pt x="4195" y="2189"/>
                    </a:cubicBezTo>
                    <a:cubicBezTo>
                      <a:pt x="4225" y="2189"/>
                      <a:pt x="4225" y="2189"/>
                      <a:pt x="4256" y="2158"/>
                    </a:cubicBezTo>
                    <a:cubicBezTo>
                      <a:pt x="4256" y="2148"/>
                      <a:pt x="4259" y="2145"/>
                      <a:pt x="4264" y="2145"/>
                    </a:cubicBezTo>
                    <a:cubicBezTo>
                      <a:pt x="4273" y="2145"/>
                      <a:pt x="4286" y="2158"/>
                      <a:pt x="4286" y="2158"/>
                    </a:cubicBezTo>
                    <a:cubicBezTo>
                      <a:pt x="4286" y="2189"/>
                      <a:pt x="4256" y="2219"/>
                      <a:pt x="4225" y="2219"/>
                    </a:cubicBezTo>
                    <a:lnTo>
                      <a:pt x="4256" y="2249"/>
                    </a:lnTo>
                    <a:cubicBezTo>
                      <a:pt x="4271" y="2234"/>
                      <a:pt x="4286" y="2227"/>
                      <a:pt x="4294" y="2227"/>
                    </a:cubicBezTo>
                    <a:cubicBezTo>
                      <a:pt x="4301" y="2227"/>
                      <a:pt x="4301" y="2234"/>
                      <a:pt x="4286" y="2249"/>
                    </a:cubicBezTo>
                    <a:cubicBezTo>
                      <a:pt x="4256" y="2280"/>
                      <a:pt x="4256" y="2280"/>
                      <a:pt x="4286" y="2280"/>
                    </a:cubicBezTo>
                    <a:cubicBezTo>
                      <a:pt x="4306" y="2280"/>
                      <a:pt x="4300" y="2293"/>
                      <a:pt x="4293" y="2293"/>
                    </a:cubicBezTo>
                    <a:cubicBezTo>
                      <a:pt x="4289" y="2293"/>
                      <a:pt x="4286" y="2290"/>
                      <a:pt x="4286" y="2280"/>
                    </a:cubicBezTo>
                    <a:lnTo>
                      <a:pt x="4256" y="2310"/>
                    </a:lnTo>
                    <a:cubicBezTo>
                      <a:pt x="4245" y="2320"/>
                      <a:pt x="4242" y="2324"/>
                      <a:pt x="4243" y="2324"/>
                    </a:cubicBezTo>
                    <a:cubicBezTo>
                      <a:pt x="4245" y="2324"/>
                      <a:pt x="4266" y="2310"/>
                      <a:pt x="4286" y="2310"/>
                    </a:cubicBezTo>
                    <a:cubicBezTo>
                      <a:pt x="4286" y="2310"/>
                      <a:pt x="4286" y="2310"/>
                      <a:pt x="4286" y="2341"/>
                    </a:cubicBezTo>
                    <a:cubicBezTo>
                      <a:pt x="4306" y="2341"/>
                      <a:pt x="4313" y="2354"/>
                      <a:pt x="4324" y="2354"/>
                    </a:cubicBezTo>
                    <a:cubicBezTo>
                      <a:pt x="4330" y="2354"/>
                      <a:pt x="4337" y="2351"/>
                      <a:pt x="4347" y="2341"/>
                    </a:cubicBezTo>
                    <a:lnTo>
                      <a:pt x="4347" y="2341"/>
                    </a:lnTo>
                    <a:cubicBezTo>
                      <a:pt x="4347" y="2371"/>
                      <a:pt x="4316" y="2371"/>
                      <a:pt x="4316" y="2371"/>
                    </a:cubicBezTo>
                    <a:cubicBezTo>
                      <a:pt x="4256" y="2401"/>
                      <a:pt x="4316" y="2432"/>
                      <a:pt x="4347" y="2432"/>
                    </a:cubicBezTo>
                    <a:cubicBezTo>
                      <a:pt x="4438" y="2432"/>
                      <a:pt x="4438" y="2432"/>
                      <a:pt x="4377" y="2462"/>
                    </a:cubicBezTo>
                    <a:cubicBezTo>
                      <a:pt x="4352" y="2488"/>
                      <a:pt x="4348" y="2497"/>
                      <a:pt x="4361" y="2497"/>
                    </a:cubicBezTo>
                    <a:cubicBezTo>
                      <a:pt x="4379" y="2497"/>
                      <a:pt x="4429" y="2480"/>
                      <a:pt x="4499" y="2462"/>
                    </a:cubicBezTo>
                    <a:lnTo>
                      <a:pt x="4499" y="2462"/>
                    </a:lnTo>
                    <a:cubicBezTo>
                      <a:pt x="4377" y="2553"/>
                      <a:pt x="4377" y="2553"/>
                      <a:pt x="4468" y="2553"/>
                    </a:cubicBezTo>
                    <a:cubicBezTo>
                      <a:pt x="4499" y="2584"/>
                      <a:pt x="4499" y="2584"/>
                      <a:pt x="4468" y="2584"/>
                    </a:cubicBezTo>
                    <a:cubicBezTo>
                      <a:pt x="4438" y="2614"/>
                      <a:pt x="4468" y="2614"/>
                      <a:pt x="4468" y="2645"/>
                    </a:cubicBezTo>
                    <a:cubicBezTo>
                      <a:pt x="4499" y="2705"/>
                      <a:pt x="4499" y="2705"/>
                      <a:pt x="4529" y="2705"/>
                    </a:cubicBezTo>
                    <a:lnTo>
                      <a:pt x="4560" y="2705"/>
                    </a:lnTo>
                    <a:cubicBezTo>
                      <a:pt x="4524" y="2741"/>
                      <a:pt x="4520" y="2756"/>
                      <a:pt x="4534" y="2756"/>
                    </a:cubicBezTo>
                    <a:cubicBezTo>
                      <a:pt x="4545" y="2756"/>
                      <a:pt x="4565" y="2748"/>
                      <a:pt x="4590" y="2736"/>
                    </a:cubicBezTo>
                    <a:cubicBezTo>
                      <a:pt x="4590" y="2736"/>
                      <a:pt x="4590" y="2736"/>
                      <a:pt x="4620" y="2766"/>
                    </a:cubicBezTo>
                    <a:lnTo>
                      <a:pt x="4590" y="2766"/>
                    </a:lnTo>
                    <a:cubicBezTo>
                      <a:pt x="4560" y="2797"/>
                      <a:pt x="4560" y="2797"/>
                      <a:pt x="4620" y="2918"/>
                    </a:cubicBezTo>
                    <a:cubicBezTo>
                      <a:pt x="4667" y="3011"/>
                      <a:pt x="4678" y="3051"/>
                      <a:pt x="4707" y="3051"/>
                    </a:cubicBezTo>
                    <a:cubicBezTo>
                      <a:pt x="4717" y="3051"/>
                      <a:pt x="4728" y="3047"/>
                      <a:pt x="4742" y="3040"/>
                    </a:cubicBezTo>
                    <a:cubicBezTo>
                      <a:pt x="4833" y="3040"/>
                      <a:pt x="4833" y="3070"/>
                      <a:pt x="4772" y="3070"/>
                    </a:cubicBezTo>
                    <a:cubicBezTo>
                      <a:pt x="4712" y="3100"/>
                      <a:pt x="4712" y="3100"/>
                      <a:pt x="4742" y="3100"/>
                    </a:cubicBezTo>
                    <a:cubicBezTo>
                      <a:pt x="4742" y="3100"/>
                      <a:pt x="4742" y="3131"/>
                      <a:pt x="4712" y="3161"/>
                    </a:cubicBezTo>
                    <a:cubicBezTo>
                      <a:pt x="4651" y="3192"/>
                      <a:pt x="4681" y="3222"/>
                      <a:pt x="4712" y="3222"/>
                    </a:cubicBezTo>
                    <a:cubicBezTo>
                      <a:pt x="4732" y="3212"/>
                      <a:pt x="4742" y="3209"/>
                      <a:pt x="4745" y="3209"/>
                    </a:cubicBezTo>
                    <a:cubicBezTo>
                      <a:pt x="4752" y="3209"/>
                      <a:pt x="4732" y="3222"/>
                      <a:pt x="4712" y="3222"/>
                    </a:cubicBezTo>
                    <a:cubicBezTo>
                      <a:pt x="4681" y="3252"/>
                      <a:pt x="4651" y="3252"/>
                      <a:pt x="4681" y="3252"/>
                    </a:cubicBezTo>
                    <a:cubicBezTo>
                      <a:pt x="4712" y="3283"/>
                      <a:pt x="4712" y="3374"/>
                      <a:pt x="4651" y="3374"/>
                    </a:cubicBezTo>
                    <a:lnTo>
                      <a:pt x="4651" y="3404"/>
                    </a:lnTo>
                    <a:cubicBezTo>
                      <a:pt x="4681" y="3404"/>
                      <a:pt x="4681" y="3435"/>
                      <a:pt x="4651" y="3465"/>
                    </a:cubicBezTo>
                    <a:cubicBezTo>
                      <a:pt x="4651" y="3496"/>
                      <a:pt x="4651" y="3496"/>
                      <a:pt x="4620" y="3496"/>
                    </a:cubicBezTo>
                    <a:cubicBezTo>
                      <a:pt x="4608" y="3483"/>
                      <a:pt x="4600" y="3476"/>
                      <a:pt x="4596" y="3476"/>
                    </a:cubicBezTo>
                    <a:cubicBezTo>
                      <a:pt x="4590" y="3476"/>
                      <a:pt x="4590" y="3490"/>
                      <a:pt x="4590" y="3526"/>
                    </a:cubicBezTo>
                    <a:cubicBezTo>
                      <a:pt x="4590" y="3526"/>
                      <a:pt x="4651" y="3587"/>
                      <a:pt x="4620" y="3587"/>
                    </a:cubicBezTo>
                    <a:cubicBezTo>
                      <a:pt x="4651" y="3617"/>
                      <a:pt x="4681" y="3648"/>
                      <a:pt x="4651" y="3648"/>
                    </a:cubicBezTo>
                    <a:lnTo>
                      <a:pt x="4620" y="3648"/>
                    </a:lnTo>
                    <a:lnTo>
                      <a:pt x="4590" y="3587"/>
                    </a:lnTo>
                    <a:cubicBezTo>
                      <a:pt x="4560" y="3617"/>
                      <a:pt x="4560" y="3617"/>
                      <a:pt x="4590" y="3648"/>
                    </a:cubicBezTo>
                    <a:cubicBezTo>
                      <a:pt x="4560" y="3648"/>
                      <a:pt x="4529" y="3648"/>
                      <a:pt x="4529" y="3678"/>
                    </a:cubicBezTo>
                    <a:cubicBezTo>
                      <a:pt x="4499" y="3678"/>
                      <a:pt x="4468" y="3708"/>
                      <a:pt x="4468" y="3739"/>
                    </a:cubicBezTo>
                    <a:cubicBezTo>
                      <a:pt x="4452" y="3731"/>
                      <a:pt x="4436" y="3727"/>
                      <a:pt x="4421" y="3727"/>
                    </a:cubicBezTo>
                    <a:cubicBezTo>
                      <a:pt x="4382" y="3727"/>
                      <a:pt x="4355" y="3755"/>
                      <a:pt x="4377" y="3800"/>
                    </a:cubicBezTo>
                    <a:cubicBezTo>
                      <a:pt x="4377" y="3830"/>
                      <a:pt x="4377" y="3830"/>
                      <a:pt x="4347" y="3830"/>
                    </a:cubicBezTo>
                    <a:cubicBezTo>
                      <a:pt x="4332" y="3815"/>
                      <a:pt x="4324" y="3807"/>
                      <a:pt x="4320" y="3807"/>
                    </a:cubicBezTo>
                    <a:cubicBezTo>
                      <a:pt x="4316" y="3807"/>
                      <a:pt x="4316" y="3815"/>
                      <a:pt x="4316" y="3830"/>
                    </a:cubicBezTo>
                    <a:cubicBezTo>
                      <a:pt x="4316" y="3845"/>
                      <a:pt x="4309" y="3853"/>
                      <a:pt x="4297" y="3853"/>
                    </a:cubicBezTo>
                    <a:cubicBezTo>
                      <a:pt x="4286" y="3853"/>
                      <a:pt x="4271" y="3845"/>
                      <a:pt x="4256" y="3830"/>
                    </a:cubicBezTo>
                    <a:cubicBezTo>
                      <a:pt x="4225" y="3800"/>
                      <a:pt x="4210" y="3784"/>
                      <a:pt x="4202" y="3784"/>
                    </a:cubicBezTo>
                    <a:cubicBezTo>
                      <a:pt x="4195" y="3784"/>
                      <a:pt x="4195" y="3800"/>
                      <a:pt x="4195" y="3830"/>
                    </a:cubicBezTo>
                    <a:cubicBezTo>
                      <a:pt x="4195" y="3860"/>
                      <a:pt x="4164" y="3860"/>
                      <a:pt x="4134" y="3891"/>
                    </a:cubicBezTo>
                    <a:cubicBezTo>
                      <a:pt x="4134" y="3921"/>
                      <a:pt x="4134" y="3921"/>
                      <a:pt x="4164" y="3952"/>
                    </a:cubicBezTo>
                    <a:cubicBezTo>
                      <a:pt x="4164" y="3982"/>
                      <a:pt x="4164" y="4012"/>
                      <a:pt x="4164" y="4012"/>
                    </a:cubicBezTo>
                    <a:cubicBezTo>
                      <a:pt x="4164" y="3982"/>
                      <a:pt x="4164" y="3982"/>
                      <a:pt x="4134" y="3982"/>
                    </a:cubicBezTo>
                    <a:cubicBezTo>
                      <a:pt x="4119" y="3967"/>
                      <a:pt x="4104" y="3959"/>
                      <a:pt x="4092" y="3959"/>
                    </a:cubicBezTo>
                    <a:cubicBezTo>
                      <a:pt x="4081" y="3959"/>
                      <a:pt x="4073" y="3967"/>
                      <a:pt x="4073" y="3982"/>
                    </a:cubicBezTo>
                    <a:cubicBezTo>
                      <a:pt x="4043" y="3982"/>
                      <a:pt x="4012" y="3982"/>
                      <a:pt x="4012" y="4012"/>
                    </a:cubicBezTo>
                    <a:cubicBezTo>
                      <a:pt x="3995" y="4003"/>
                      <a:pt x="3982" y="4000"/>
                      <a:pt x="3973" y="4000"/>
                    </a:cubicBezTo>
                    <a:cubicBezTo>
                      <a:pt x="3952" y="4000"/>
                      <a:pt x="3952" y="4021"/>
                      <a:pt x="3952" y="4043"/>
                    </a:cubicBezTo>
                    <a:cubicBezTo>
                      <a:pt x="3982" y="4073"/>
                      <a:pt x="3982" y="4073"/>
                      <a:pt x="3982" y="4073"/>
                    </a:cubicBezTo>
                    <a:cubicBezTo>
                      <a:pt x="3965" y="4056"/>
                      <a:pt x="3941" y="4049"/>
                      <a:pt x="3916" y="4049"/>
                    </a:cubicBezTo>
                    <a:cubicBezTo>
                      <a:pt x="3862" y="4049"/>
                      <a:pt x="3804" y="4082"/>
                      <a:pt x="3796" y="4131"/>
                    </a:cubicBezTo>
                    <a:lnTo>
                      <a:pt x="3796" y="4131"/>
                    </a:lnTo>
                    <a:cubicBezTo>
                      <a:pt x="3769" y="4104"/>
                      <a:pt x="3768" y="4104"/>
                      <a:pt x="3739" y="4104"/>
                    </a:cubicBezTo>
                    <a:cubicBezTo>
                      <a:pt x="3709" y="4134"/>
                      <a:pt x="3678" y="4195"/>
                      <a:pt x="3648" y="4195"/>
                    </a:cubicBezTo>
                    <a:cubicBezTo>
                      <a:pt x="3587" y="4225"/>
                      <a:pt x="3557" y="4255"/>
                      <a:pt x="3557" y="4286"/>
                    </a:cubicBezTo>
                    <a:cubicBezTo>
                      <a:pt x="3557" y="4286"/>
                      <a:pt x="3557" y="4286"/>
                      <a:pt x="3526" y="4255"/>
                    </a:cubicBezTo>
                    <a:cubicBezTo>
                      <a:pt x="3526" y="4225"/>
                      <a:pt x="3526" y="4225"/>
                      <a:pt x="3496" y="4225"/>
                    </a:cubicBezTo>
                    <a:cubicBezTo>
                      <a:pt x="3496" y="4255"/>
                      <a:pt x="3526" y="4286"/>
                      <a:pt x="3526" y="4316"/>
                    </a:cubicBezTo>
                    <a:cubicBezTo>
                      <a:pt x="3541" y="4331"/>
                      <a:pt x="3541" y="4339"/>
                      <a:pt x="3534" y="4339"/>
                    </a:cubicBezTo>
                    <a:cubicBezTo>
                      <a:pt x="3526" y="4339"/>
                      <a:pt x="3511" y="4331"/>
                      <a:pt x="3496" y="4316"/>
                    </a:cubicBezTo>
                    <a:cubicBezTo>
                      <a:pt x="3435" y="4316"/>
                      <a:pt x="3405" y="4347"/>
                      <a:pt x="3374" y="4377"/>
                    </a:cubicBezTo>
                    <a:cubicBezTo>
                      <a:pt x="3374" y="4377"/>
                      <a:pt x="3374" y="4391"/>
                      <a:pt x="3365" y="4391"/>
                    </a:cubicBezTo>
                    <a:cubicBezTo>
                      <a:pt x="3361" y="4391"/>
                      <a:pt x="3354" y="4387"/>
                      <a:pt x="3344" y="4377"/>
                    </a:cubicBezTo>
                    <a:cubicBezTo>
                      <a:pt x="3329" y="4362"/>
                      <a:pt x="3313" y="4347"/>
                      <a:pt x="3302" y="4347"/>
                    </a:cubicBezTo>
                    <a:cubicBezTo>
                      <a:pt x="3291" y="4347"/>
                      <a:pt x="3283" y="4362"/>
                      <a:pt x="3283" y="4407"/>
                    </a:cubicBezTo>
                    <a:cubicBezTo>
                      <a:pt x="3253" y="4407"/>
                      <a:pt x="3253" y="4407"/>
                      <a:pt x="3253" y="4377"/>
                    </a:cubicBezTo>
                    <a:cubicBezTo>
                      <a:pt x="3235" y="4360"/>
                      <a:pt x="3217" y="4342"/>
                      <a:pt x="3212" y="4342"/>
                    </a:cubicBezTo>
                    <a:cubicBezTo>
                      <a:pt x="3207" y="4342"/>
                      <a:pt x="3209" y="4351"/>
                      <a:pt x="3222" y="4377"/>
                    </a:cubicBezTo>
                    <a:cubicBezTo>
                      <a:pt x="3222" y="4422"/>
                      <a:pt x="3190" y="4450"/>
                      <a:pt x="3160" y="4450"/>
                    </a:cubicBezTo>
                    <a:cubicBezTo>
                      <a:pt x="3149" y="4450"/>
                      <a:pt x="3139" y="4446"/>
                      <a:pt x="3131" y="4438"/>
                    </a:cubicBezTo>
                    <a:cubicBezTo>
                      <a:pt x="3131" y="4438"/>
                      <a:pt x="3101" y="4438"/>
                      <a:pt x="3101" y="4468"/>
                    </a:cubicBezTo>
                    <a:cubicBezTo>
                      <a:pt x="3101" y="4469"/>
                      <a:pt x="3101" y="4469"/>
                      <a:pt x="3102" y="4469"/>
                    </a:cubicBezTo>
                    <a:lnTo>
                      <a:pt x="3102" y="4469"/>
                    </a:lnTo>
                    <a:cubicBezTo>
                      <a:pt x="3101" y="4481"/>
                      <a:pt x="3101" y="4500"/>
                      <a:pt x="3101" y="4529"/>
                    </a:cubicBezTo>
                    <a:cubicBezTo>
                      <a:pt x="3101" y="4544"/>
                      <a:pt x="3101" y="4552"/>
                      <a:pt x="3097" y="4552"/>
                    </a:cubicBezTo>
                    <a:cubicBezTo>
                      <a:pt x="3093" y="4552"/>
                      <a:pt x="3085" y="4544"/>
                      <a:pt x="3070" y="4529"/>
                    </a:cubicBezTo>
                    <a:cubicBezTo>
                      <a:pt x="3070" y="4499"/>
                      <a:pt x="3040" y="4499"/>
                      <a:pt x="3040" y="4499"/>
                    </a:cubicBezTo>
                    <a:cubicBezTo>
                      <a:pt x="3040" y="4499"/>
                      <a:pt x="2979" y="4559"/>
                      <a:pt x="2888" y="4590"/>
                    </a:cubicBezTo>
                    <a:cubicBezTo>
                      <a:pt x="2766" y="4620"/>
                      <a:pt x="2736" y="4620"/>
                      <a:pt x="2736" y="4651"/>
                    </a:cubicBezTo>
                    <a:cubicBezTo>
                      <a:pt x="2736" y="4666"/>
                      <a:pt x="2736" y="4673"/>
                      <a:pt x="2732" y="4673"/>
                    </a:cubicBezTo>
                    <a:cubicBezTo>
                      <a:pt x="2728" y="4673"/>
                      <a:pt x="2721" y="4666"/>
                      <a:pt x="2705" y="4651"/>
                    </a:cubicBezTo>
                    <a:cubicBezTo>
                      <a:pt x="2690" y="4635"/>
                      <a:pt x="2683" y="4628"/>
                      <a:pt x="2675" y="4628"/>
                    </a:cubicBezTo>
                    <a:cubicBezTo>
                      <a:pt x="2667" y="4628"/>
                      <a:pt x="2660" y="4635"/>
                      <a:pt x="2645" y="4651"/>
                    </a:cubicBezTo>
                    <a:cubicBezTo>
                      <a:pt x="2645" y="4651"/>
                      <a:pt x="2614" y="4651"/>
                      <a:pt x="2614" y="4620"/>
                    </a:cubicBezTo>
                    <a:cubicBezTo>
                      <a:pt x="2614" y="4651"/>
                      <a:pt x="2614" y="4651"/>
                      <a:pt x="2584" y="4651"/>
                    </a:cubicBezTo>
                    <a:cubicBezTo>
                      <a:pt x="2584" y="4635"/>
                      <a:pt x="2584" y="4628"/>
                      <a:pt x="2580" y="4628"/>
                    </a:cubicBezTo>
                    <a:cubicBezTo>
                      <a:pt x="2576" y="4628"/>
                      <a:pt x="2569" y="4635"/>
                      <a:pt x="2553" y="4651"/>
                    </a:cubicBezTo>
                    <a:cubicBezTo>
                      <a:pt x="2553" y="4629"/>
                      <a:pt x="2523" y="4608"/>
                      <a:pt x="2516" y="4608"/>
                    </a:cubicBezTo>
                    <a:cubicBezTo>
                      <a:pt x="2513" y="4608"/>
                      <a:pt x="2514" y="4611"/>
                      <a:pt x="2523" y="4620"/>
                    </a:cubicBezTo>
                    <a:cubicBezTo>
                      <a:pt x="2523" y="4651"/>
                      <a:pt x="2493" y="4651"/>
                      <a:pt x="2462" y="4681"/>
                    </a:cubicBezTo>
                    <a:cubicBezTo>
                      <a:pt x="2462" y="4681"/>
                      <a:pt x="2432" y="4681"/>
                      <a:pt x="2432" y="4651"/>
                    </a:cubicBezTo>
                    <a:cubicBezTo>
                      <a:pt x="2432" y="4642"/>
                      <a:pt x="2424" y="4638"/>
                      <a:pt x="2413" y="4638"/>
                    </a:cubicBezTo>
                    <a:cubicBezTo>
                      <a:pt x="2386" y="4638"/>
                      <a:pt x="2341" y="4660"/>
                      <a:pt x="2341" y="4681"/>
                    </a:cubicBezTo>
                    <a:cubicBezTo>
                      <a:pt x="2341" y="4696"/>
                      <a:pt x="2333" y="4704"/>
                      <a:pt x="2326" y="4704"/>
                    </a:cubicBezTo>
                    <a:cubicBezTo>
                      <a:pt x="2318" y="4704"/>
                      <a:pt x="2310" y="4696"/>
                      <a:pt x="2310" y="4681"/>
                    </a:cubicBezTo>
                    <a:cubicBezTo>
                      <a:pt x="2310" y="4651"/>
                      <a:pt x="2310" y="4651"/>
                      <a:pt x="2280" y="4651"/>
                    </a:cubicBezTo>
                    <a:cubicBezTo>
                      <a:pt x="2280" y="4642"/>
                      <a:pt x="2280" y="4631"/>
                      <a:pt x="2280" y="4620"/>
                    </a:cubicBezTo>
                    <a:cubicBezTo>
                      <a:pt x="2280" y="4590"/>
                      <a:pt x="2280" y="4590"/>
                      <a:pt x="2250" y="4590"/>
                    </a:cubicBezTo>
                    <a:cubicBezTo>
                      <a:pt x="2239" y="4600"/>
                      <a:pt x="2226" y="4603"/>
                      <a:pt x="2211" y="4603"/>
                    </a:cubicBezTo>
                    <a:cubicBezTo>
                      <a:pt x="2182" y="4603"/>
                      <a:pt x="2148" y="4590"/>
                      <a:pt x="2128" y="4590"/>
                    </a:cubicBezTo>
                    <a:cubicBezTo>
                      <a:pt x="2037" y="4590"/>
                      <a:pt x="2037" y="4620"/>
                      <a:pt x="1976" y="4681"/>
                    </a:cubicBezTo>
                    <a:cubicBezTo>
                      <a:pt x="1976" y="4651"/>
                      <a:pt x="1976" y="4590"/>
                      <a:pt x="1976" y="4590"/>
                    </a:cubicBezTo>
                    <a:cubicBezTo>
                      <a:pt x="1970" y="4584"/>
                      <a:pt x="1965" y="4582"/>
                      <a:pt x="1962" y="4582"/>
                    </a:cubicBezTo>
                    <a:cubicBezTo>
                      <a:pt x="1946" y="4582"/>
                      <a:pt x="1946" y="4626"/>
                      <a:pt x="1946" y="4651"/>
                    </a:cubicBezTo>
                    <a:cubicBezTo>
                      <a:pt x="1946" y="4663"/>
                      <a:pt x="1940" y="4671"/>
                      <a:pt x="1932" y="4671"/>
                    </a:cubicBezTo>
                    <a:cubicBezTo>
                      <a:pt x="1920" y="4671"/>
                      <a:pt x="1903" y="4656"/>
                      <a:pt x="1885" y="4620"/>
                    </a:cubicBezTo>
                    <a:cubicBezTo>
                      <a:pt x="1885" y="4605"/>
                      <a:pt x="1877" y="4597"/>
                      <a:pt x="1866" y="4597"/>
                    </a:cubicBezTo>
                    <a:cubicBezTo>
                      <a:pt x="1854" y="4597"/>
                      <a:pt x="1839" y="4605"/>
                      <a:pt x="1824" y="4620"/>
                    </a:cubicBezTo>
                    <a:cubicBezTo>
                      <a:pt x="1824" y="4620"/>
                      <a:pt x="1794" y="4590"/>
                      <a:pt x="1794" y="4559"/>
                    </a:cubicBezTo>
                    <a:cubicBezTo>
                      <a:pt x="1794" y="4559"/>
                      <a:pt x="1794" y="4559"/>
                      <a:pt x="1763" y="4590"/>
                    </a:cubicBezTo>
                    <a:cubicBezTo>
                      <a:pt x="1763" y="4605"/>
                      <a:pt x="1763" y="4613"/>
                      <a:pt x="1759" y="4613"/>
                    </a:cubicBezTo>
                    <a:cubicBezTo>
                      <a:pt x="1756" y="4613"/>
                      <a:pt x="1748" y="4605"/>
                      <a:pt x="1733" y="4590"/>
                    </a:cubicBezTo>
                    <a:cubicBezTo>
                      <a:pt x="1752" y="4532"/>
                      <a:pt x="1735" y="4511"/>
                      <a:pt x="1719" y="4511"/>
                    </a:cubicBezTo>
                    <a:cubicBezTo>
                      <a:pt x="1711" y="4511"/>
                      <a:pt x="1702" y="4518"/>
                      <a:pt x="1702" y="4529"/>
                    </a:cubicBezTo>
                    <a:cubicBezTo>
                      <a:pt x="1702" y="4559"/>
                      <a:pt x="1672" y="4559"/>
                      <a:pt x="1672" y="4559"/>
                    </a:cubicBezTo>
                    <a:cubicBezTo>
                      <a:pt x="1657" y="4544"/>
                      <a:pt x="1649" y="4537"/>
                      <a:pt x="1642" y="4537"/>
                    </a:cubicBezTo>
                    <a:cubicBezTo>
                      <a:pt x="1634" y="4537"/>
                      <a:pt x="1626" y="4544"/>
                      <a:pt x="1611" y="4559"/>
                    </a:cubicBezTo>
                    <a:lnTo>
                      <a:pt x="1581" y="4559"/>
                    </a:lnTo>
                    <a:cubicBezTo>
                      <a:pt x="1550" y="4529"/>
                      <a:pt x="1581" y="4529"/>
                      <a:pt x="1611" y="4529"/>
                    </a:cubicBezTo>
                    <a:lnTo>
                      <a:pt x="1611" y="4499"/>
                    </a:lnTo>
                    <a:cubicBezTo>
                      <a:pt x="1596" y="4483"/>
                      <a:pt x="1581" y="4476"/>
                      <a:pt x="1566" y="4476"/>
                    </a:cubicBezTo>
                    <a:cubicBezTo>
                      <a:pt x="1550" y="4476"/>
                      <a:pt x="1535" y="4483"/>
                      <a:pt x="1520" y="4499"/>
                    </a:cubicBezTo>
                    <a:cubicBezTo>
                      <a:pt x="1507" y="4511"/>
                      <a:pt x="1500" y="4519"/>
                      <a:pt x="1498" y="4519"/>
                    </a:cubicBezTo>
                    <a:cubicBezTo>
                      <a:pt x="1495" y="4519"/>
                      <a:pt x="1502" y="4504"/>
                      <a:pt x="1520" y="4468"/>
                    </a:cubicBezTo>
                    <a:cubicBezTo>
                      <a:pt x="1520" y="4447"/>
                      <a:pt x="1520" y="4425"/>
                      <a:pt x="1509" y="4425"/>
                    </a:cubicBezTo>
                    <a:cubicBezTo>
                      <a:pt x="1505" y="4425"/>
                      <a:pt x="1499" y="4429"/>
                      <a:pt x="1490" y="4438"/>
                    </a:cubicBezTo>
                    <a:cubicBezTo>
                      <a:pt x="1480" y="4457"/>
                      <a:pt x="1474" y="4464"/>
                      <a:pt x="1470" y="4464"/>
                    </a:cubicBezTo>
                    <a:cubicBezTo>
                      <a:pt x="1462" y="4464"/>
                      <a:pt x="1469" y="4428"/>
                      <a:pt x="1490" y="4407"/>
                    </a:cubicBezTo>
                    <a:cubicBezTo>
                      <a:pt x="1505" y="4392"/>
                      <a:pt x="1512" y="4385"/>
                      <a:pt x="1505" y="4385"/>
                    </a:cubicBezTo>
                    <a:cubicBezTo>
                      <a:pt x="1497" y="4385"/>
                      <a:pt x="1474" y="4392"/>
                      <a:pt x="1429" y="4407"/>
                    </a:cubicBezTo>
                    <a:cubicBezTo>
                      <a:pt x="1398" y="4377"/>
                      <a:pt x="1338" y="4377"/>
                      <a:pt x="1307" y="4347"/>
                    </a:cubicBezTo>
                    <a:cubicBezTo>
                      <a:pt x="1246" y="4316"/>
                      <a:pt x="1216" y="4286"/>
                      <a:pt x="1246" y="4255"/>
                    </a:cubicBezTo>
                    <a:cubicBezTo>
                      <a:pt x="1264" y="4220"/>
                      <a:pt x="1272" y="4205"/>
                      <a:pt x="1269" y="4205"/>
                    </a:cubicBezTo>
                    <a:lnTo>
                      <a:pt x="1269" y="4205"/>
                    </a:lnTo>
                    <a:cubicBezTo>
                      <a:pt x="1266" y="4205"/>
                      <a:pt x="1259" y="4213"/>
                      <a:pt x="1246" y="4225"/>
                    </a:cubicBezTo>
                    <a:cubicBezTo>
                      <a:pt x="1229" y="4261"/>
                      <a:pt x="1221" y="4275"/>
                      <a:pt x="1206" y="4275"/>
                    </a:cubicBezTo>
                    <a:cubicBezTo>
                      <a:pt x="1195" y="4275"/>
                      <a:pt x="1180" y="4268"/>
                      <a:pt x="1155" y="4255"/>
                    </a:cubicBezTo>
                    <a:cubicBezTo>
                      <a:pt x="1155" y="4220"/>
                      <a:pt x="1145" y="4205"/>
                      <a:pt x="1124" y="4205"/>
                    </a:cubicBezTo>
                    <a:cubicBezTo>
                      <a:pt x="1109" y="4205"/>
                      <a:pt x="1089" y="4213"/>
                      <a:pt x="1064" y="4225"/>
                    </a:cubicBezTo>
                    <a:lnTo>
                      <a:pt x="1094" y="4225"/>
                    </a:lnTo>
                    <a:cubicBezTo>
                      <a:pt x="1079" y="4255"/>
                      <a:pt x="1064" y="4271"/>
                      <a:pt x="1053" y="4271"/>
                    </a:cubicBezTo>
                    <a:cubicBezTo>
                      <a:pt x="1041" y="4271"/>
                      <a:pt x="1034" y="4255"/>
                      <a:pt x="1034" y="4225"/>
                    </a:cubicBezTo>
                    <a:lnTo>
                      <a:pt x="1034" y="4255"/>
                    </a:lnTo>
                    <a:lnTo>
                      <a:pt x="1003" y="4255"/>
                    </a:lnTo>
                    <a:cubicBezTo>
                      <a:pt x="1003" y="4225"/>
                      <a:pt x="1003" y="4225"/>
                      <a:pt x="1034" y="4225"/>
                    </a:cubicBezTo>
                    <a:cubicBezTo>
                      <a:pt x="1034" y="4225"/>
                      <a:pt x="1064" y="4195"/>
                      <a:pt x="1064" y="4164"/>
                    </a:cubicBezTo>
                    <a:cubicBezTo>
                      <a:pt x="1094" y="4134"/>
                      <a:pt x="1125" y="4104"/>
                      <a:pt x="1094" y="4104"/>
                    </a:cubicBezTo>
                    <a:cubicBezTo>
                      <a:pt x="1094" y="4088"/>
                      <a:pt x="1094" y="4081"/>
                      <a:pt x="1091" y="4081"/>
                    </a:cubicBezTo>
                    <a:cubicBezTo>
                      <a:pt x="1087" y="4081"/>
                      <a:pt x="1079" y="4088"/>
                      <a:pt x="1064" y="4104"/>
                    </a:cubicBezTo>
                    <a:cubicBezTo>
                      <a:pt x="1034" y="4134"/>
                      <a:pt x="1034" y="4134"/>
                      <a:pt x="1034" y="4134"/>
                    </a:cubicBezTo>
                    <a:cubicBezTo>
                      <a:pt x="1034" y="4104"/>
                      <a:pt x="1003" y="4104"/>
                      <a:pt x="973" y="4104"/>
                    </a:cubicBezTo>
                    <a:cubicBezTo>
                      <a:pt x="958" y="4119"/>
                      <a:pt x="950" y="4126"/>
                      <a:pt x="946" y="4126"/>
                    </a:cubicBezTo>
                    <a:cubicBezTo>
                      <a:pt x="942" y="4126"/>
                      <a:pt x="942" y="4119"/>
                      <a:pt x="942" y="4104"/>
                    </a:cubicBezTo>
                    <a:cubicBezTo>
                      <a:pt x="942" y="4073"/>
                      <a:pt x="912" y="4043"/>
                      <a:pt x="912" y="4043"/>
                    </a:cubicBezTo>
                    <a:lnTo>
                      <a:pt x="942" y="4043"/>
                    </a:lnTo>
                    <a:cubicBezTo>
                      <a:pt x="973" y="4012"/>
                      <a:pt x="1003" y="3982"/>
                      <a:pt x="1003" y="3982"/>
                    </a:cubicBezTo>
                    <a:cubicBezTo>
                      <a:pt x="993" y="3972"/>
                      <a:pt x="983" y="3968"/>
                      <a:pt x="974" y="3968"/>
                    </a:cubicBezTo>
                    <a:cubicBezTo>
                      <a:pt x="956" y="3968"/>
                      <a:pt x="942" y="3982"/>
                      <a:pt x="942" y="3982"/>
                    </a:cubicBezTo>
                    <a:cubicBezTo>
                      <a:pt x="942" y="3986"/>
                      <a:pt x="941" y="3988"/>
                      <a:pt x="939" y="3988"/>
                    </a:cubicBezTo>
                    <a:cubicBezTo>
                      <a:pt x="926" y="3988"/>
                      <a:pt x="873" y="3913"/>
                      <a:pt x="821" y="3860"/>
                    </a:cubicBezTo>
                    <a:cubicBezTo>
                      <a:pt x="760" y="3769"/>
                      <a:pt x="699" y="3678"/>
                      <a:pt x="699" y="3678"/>
                    </a:cubicBezTo>
                    <a:cubicBezTo>
                      <a:pt x="722" y="3633"/>
                      <a:pt x="711" y="3605"/>
                      <a:pt x="692" y="3605"/>
                    </a:cubicBezTo>
                    <a:cubicBezTo>
                      <a:pt x="685" y="3605"/>
                      <a:pt x="677" y="3609"/>
                      <a:pt x="669" y="3617"/>
                    </a:cubicBezTo>
                    <a:cubicBezTo>
                      <a:pt x="639" y="3617"/>
                      <a:pt x="608" y="3556"/>
                      <a:pt x="578" y="3465"/>
                    </a:cubicBezTo>
                    <a:cubicBezTo>
                      <a:pt x="547" y="3374"/>
                      <a:pt x="517" y="3313"/>
                      <a:pt x="487" y="3313"/>
                    </a:cubicBezTo>
                    <a:lnTo>
                      <a:pt x="487" y="3252"/>
                    </a:lnTo>
                    <a:cubicBezTo>
                      <a:pt x="456" y="3222"/>
                      <a:pt x="426" y="3222"/>
                      <a:pt x="426" y="3192"/>
                    </a:cubicBezTo>
                    <a:cubicBezTo>
                      <a:pt x="406" y="3192"/>
                      <a:pt x="399" y="3178"/>
                      <a:pt x="406" y="3178"/>
                    </a:cubicBezTo>
                    <a:cubicBezTo>
                      <a:pt x="409" y="3178"/>
                      <a:pt x="416" y="3182"/>
                      <a:pt x="426" y="3192"/>
                    </a:cubicBezTo>
                    <a:cubicBezTo>
                      <a:pt x="456" y="3161"/>
                      <a:pt x="487" y="3161"/>
                      <a:pt x="487" y="3161"/>
                    </a:cubicBezTo>
                    <a:cubicBezTo>
                      <a:pt x="487" y="3131"/>
                      <a:pt x="456" y="3131"/>
                      <a:pt x="395" y="3131"/>
                    </a:cubicBezTo>
                    <a:lnTo>
                      <a:pt x="365" y="3131"/>
                    </a:lnTo>
                    <a:cubicBezTo>
                      <a:pt x="365" y="3100"/>
                      <a:pt x="365" y="3100"/>
                      <a:pt x="395" y="3100"/>
                    </a:cubicBezTo>
                    <a:cubicBezTo>
                      <a:pt x="426" y="3100"/>
                      <a:pt x="487" y="3070"/>
                      <a:pt x="487" y="3070"/>
                    </a:cubicBezTo>
                    <a:lnTo>
                      <a:pt x="426" y="3070"/>
                    </a:lnTo>
                    <a:cubicBezTo>
                      <a:pt x="426" y="3040"/>
                      <a:pt x="426" y="3040"/>
                      <a:pt x="487" y="3040"/>
                    </a:cubicBezTo>
                    <a:cubicBezTo>
                      <a:pt x="578" y="3009"/>
                      <a:pt x="578" y="3009"/>
                      <a:pt x="487" y="3009"/>
                    </a:cubicBezTo>
                    <a:lnTo>
                      <a:pt x="456" y="2979"/>
                    </a:lnTo>
                    <a:cubicBezTo>
                      <a:pt x="517" y="2948"/>
                      <a:pt x="456" y="2918"/>
                      <a:pt x="426" y="2918"/>
                    </a:cubicBezTo>
                    <a:cubicBezTo>
                      <a:pt x="487" y="2888"/>
                      <a:pt x="487" y="2888"/>
                      <a:pt x="426" y="2857"/>
                    </a:cubicBezTo>
                    <a:cubicBezTo>
                      <a:pt x="395" y="2857"/>
                      <a:pt x="395" y="2857"/>
                      <a:pt x="426" y="2827"/>
                    </a:cubicBezTo>
                    <a:cubicBezTo>
                      <a:pt x="456" y="2827"/>
                      <a:pt x="456" y="2797"/>
                      <a:pt x="456" y="2766"/>
                    </a:cubicBezTo>
                    <a:cubicBezTo>
                      <a:pt x="426" y="2766"/>
                      <a:pt x="426" y="2645"/>
                      <a:pt x="426" y="2523"/>
                    </a:cubicBezTo>
                    <a:cubicBezTo>
                      <a:pt x="456" y="2371"/>
                      <a:pt x="487" y="2280"/>
                      <a:pt x="456" y="2280"/>
                    </a:cubicBezTo>
                    <a:cubicBezTo>
                      <a:pt x="456" y="2280"/>
                      <a:pt x="456" y="2280"/>
                      <a:pt x="487" y="2249"/>
                    </a:cubicBezTo>
                    <a:cubicBezTo>
                      <a:pt x="495" y="2258"/>
                      <a:pt x="502" y="2262"/>
                      <a:pt x="505" y="2262"/>
                    </a:cubicBezTo>
                    <a:cubicBezTo>
                      <a:pt x="512" y="2262"/>
                      <a:pt x="499" y="2240"/>
                      <a:pt x="456" y="2219"/>
                    </a:cubicBezTo>
                    <a:cubicBezTo>
                      <a:pt x="517" y="2219"/>
                      <a:pt x="517" y="2189"/>
                      <a:pt x="517" y="2128"/>
                    </a:cubicBezTo>
                    <a:cubicBezTo>
                      <a:pt x="547" y="2067"/>
                      <a:pt x="578" y="2037"/>
                      <a:pt x="547" y="2006"/>
                    </a:cubicBezTo>
                    <a:lnTo>
                      <a:pt x="547" y="2006"/>
                    </a:lnTo>
                    <a:cubicBezTo>
                      <a:pt x="559" y="2012"/>
                      <a:pt x="570" y="2014"/>
                      <a:pt x="580" y="2014"/>
                    </a:cubicBezTo>
                    <a:cubicBezTo>
                      <a:pt x="626" y="2014"/>
                      <a:pt x="658" y="1965"/>
                      <a:pt x="608" y="1915"/>
                    </a:cubicBezTo>
                    <a:cubicBezTo>
                      <a:pt x="639" y="1885"/>
                      <a:pt x="639" y="1885"/>
                      <a:pt x="669" y="1885"/>
                    </a:cubicBezTo>
                    <a:cubicBezTo>
                      <a:pt x="669" y="1885"/>
                      <a:pt x="669" y="1885"/>
                      <a:pt x="669" y="1824"/>
                    </a:cubicBezTo>
                    <a:cubicBezTo>
                      <a:pt x="669" y="1793"/>
                      <a:pt x="699" y="1733"/>
                      <a:pt x="730" y="1733"/>
                    </a:cubicBezTo>
                    <a:cubicBezTo>
                      <a:pt x="760" y="1702"/>
                      <a:pt x="730" y="1641"/>
                      <a:pt x="730" y="1641"/>
                    </a:cubicBezTo>
                    <a:lnTo>
                      <a:pt x="760" y="1641"/>
                    </a:lnTo>
                    <a:cubicBezTo>
                      <a:pt x="760" y="1647"/>
                      <a:pt x="762" y="1649"/>
                      <a:pt x="766" y="1649"/>
                    </a:cubicBezTo>
                    <a:cubicBezTo>
                      <a:pt x="782" y="1649"/>
                      <a:pt x="832" y="1595"/>
                      <a:pt x="882" y="1520"/>
                    </a:cubicBezTo>
                    <a:cubicBezTo>
                      <a:pt x="957" y="1445"/>
                      <a:pt x="1011" y="1390"/>
                      <a:pt x="1045" y="1390"/>
                    </a:cubicBezTo>
                    <a:cubicBezTo>
                      <a:pt x="1052" y="1390"/>
                      <a:pt x="1059" y="1393"/>
                      <a:pt x="1064" y="1398"/>
                    </a:cubicBezTo>
                    <a:cubicBezTo>
                      <a:pt x="1064" y="1398"/>
                      <a:pt x="1064" y="1368"/>
                      <a:pt x="1064" y="1338"/>
                    </a:cubicBezTo>
                    <a:cubicBezTo>
                      <a:pt x="1034" y="1277"/>
                      <a:pt x="1034" y="1277"/>
                      <a:pt x="1094" y="1277"/>
                    </a:cubicBezTo>
                    <a:cubicBezTo>
                      <a:pt x="1103" y="1295"/>
                      <a:pt x="1115" y="1302"/>
                      <a:pt x="1126" y="1302"/>
                    </a:cubicBezTo>
                    <a:cubicBezTo>
                      <a:pt x="1153" y="1302"/>
                      <a:pt x="1177" y="1259"/>
                      <a:pt x="1155" y="1216"/>
                    </a:cubicBezTo>
                    <a:lnTo>
                      <a:pt x="1155" y="1216"/>
                    </a:lnTo>
                    <a:lnTo>
                      <a:pt x="1186" y="1246"/>
                    </a:lnTo>
                    <a:cubicBezTo>
                      <a:pt x="1195" y="1264"/>
                      <a:pt x="1203" y="1272"/>
                      <a:pt x="1211" y="1272"/>
                    </a:cubicBezTo>
                    <a:cubicBezTo>
                      <a:pt x="1229" y="1272"/>
                      <a:pt x="1238" y="1229"/>
                      <a:pt x="1216" y="1186"/>
                    </a:cubicBezTo>
                    <a:cubicBezTo>
                      <a:pt x="1236" y="1186"/>
                      <a:pt x="1257" y="1199"/>
                      <a:pt x="1268" y="1199"/>
                    </a:cubicBezTo>
                    <a:cubicBezTo>
                      <a:pt x="1273" y="1199"/>
                      <a:pt x="1277" y="1196"/>
                      <a:pt x="1277" y="1186"/>
                    </a:cubicBezTo>
                    <a:cubicBezTo>
                      <a:pt x="1277" y="1186"/>
                      <a:pt x="1277" y="1186"/>
                      <a:pt x="1338" y="1246"/>
                    </a:cubicBezTo>
                    <a:cubicBezTo>
                      <a:pt x="1338" y="1246"/>
                      <a:pt x="1368" y="1277"/>
                      <a:pt x="1368" y="1277"/>
                    </a:cubicBezTo>
                    <a:cubicBezTo>
                      <a:pt x="1398" y="1277"/>
                      <a:pt x="1368" y="1246"/>
                      <a:pt x="1368" y="1216"/>
                    </a:cubicBezTo>
                    <a:cubicBezTo>
                      <a:pt x="1368" y="1216"/>
                      <a:pt x="1398" y="1186"/>
                      <a:pt x="1368" y="1155"/>
                    </a:cubicBezTo>
                    <a:cubicBezTo>
                      <a:pt x="1368" y="1128"/>
                      <a:pt x="1368" y="1125"/>
                      <a:pt x="1391" y="1125"/>
                    </a:cubicBezTo>
                    <a:lnTo>
                      <a:pt x="1391" y="1125"/>
                    </a:lnTo>
                    <a:cubicBezTo>
                      <a:pt x="1386" y="1117"/>
                      <a:pt x="1379" y="1105"/>
                      <a:pt x="1368" y="1094"/>
                    </a:cubicBezTo>
                    <a:cubicBezTo>
                      <a:pt x="1338" y="1064"/>
                      <a:pt x="1338" y="1034"/>
                      <a:pt x="1338" y="1034"/>
                    </a:cubicBezTo>
                    <a:cubicBezTo>
                      <a:pt x="1338" y="1034"/>
                      <a:pt x="1338" y="1003"/>
                      <a:pt x="1307" y="973"/>
                    </a:cubicBezTo>
                    <a:cubicBezTo>
                      <a:pt x="1277" y="912"/>
                      <a:pt x="1277" y="882"/>
                      <a:pt x="1216" y="851"/>
                    </a:cubicBezTo>
                    <a:cubicBezTo>
                      <a:pt x="1125" y="882"/>
                      <a:pt x="1064" y="882"/>
                      <a:pt x="1125" y="942"/>
                    </a:cubicBezTo>
                    <a:cubicBezTo>
                      <a:pt x="1125" y="942"/>
                      <a:pt x="1125" y="973"/>
                      <a:pt x="1094" y="973"/>
                    </a:cubicBezTo>
                    <a:lnTo>
                      <a:pt x="1064" y="973"/>
                    </a:lnTo>
                    <a:cubicBezTo>
                      <a:pt x="1056" y="965"/>
                      <a:pt x="1046" y="961"/>
                      <a:pt x="1034" y="961"/>
                    </a:cubicBezTo>
                    <a:cubicBezTo>
                      <a:pt x="1001" y="961"/>
                      <a:pt x="957" y="989"/>
                      <a:pt x="912" y="1034"/>
                    </a:cubicBezTo>
                    <a:cubicBezTo>
                      <a:pt x="838" y="1083"/>
                      <a:pt x="804" y="1133"/>
                      <a:pt x="761" y="1133"/>
                    </a:cubicBezTo>
                    <a:cubicBezTo>
                      <a:pt x="751" y="1133"/>
                      <a:pt x="741" y="1130"/>
                      <a:pt x="730" y="1125"/>
                    </a:cubicBezTo>
                    <a:cubicBezTo>
                      <a:pt x="699" y="1125"/>
                      <a:pt x="699" y="1155"/>
                      <a:pt x="699" y="1155"/>
                    </a:cubicBezTo>
                    <a:cubicBezTo>
                      <a:pt x="730" y="1155"/>
                      <a:pt x="639" y="1246"/>
                      <a:pt x="547" y="1338"/>
                    </a:cubicBezTo>
                    <a:cubicBezTo>
                      <a:pt x="487" y="1459"/>
                      <a:pt x="395" y="1550"/>
                      <a:pt x="426" y="1581"/>
                    </a:cubicBezTo>
                    <a:cubicBezTo>
                      <a:pt x="426" y="1581"/>
                      <a:pt x="426" y="1611"/>
                      <a:pt x="426" y="1611"/>
                    </a:cubicBezTo>
                    <a:cubicBezTo>
                      <a:pt x="417" y="1602"/>
                      <a:pt x="408" y="1598"/>
                      <a:pt x="399" y="1598"/>
                    </a:cubicBezTo>
                    <a:cubicBezTo>
                      <a:pt x="378" y="1598"/>
                      <a:pt x="356" y="1620"/>
                      <a:pt x="335" y="1641"/>
                    </a:cubicBezTo>
                    <a:cubicBezTo>
                      <a:pt x="365" y="1702"/>
                      <a:pt x="335" y="1733"/>
                      <a:pt x="335" y="1733"/>
                    </a:cubicBezTo>
                    <a:cubicBezTo>
                      <a:pt x="326" y="1724"/>
                      <a:pt x="319" y="1720"/>
                      <a:pt x="314" y="1720"/>
                    </a:cubicBezTo>
                    <a:cubicBezTo>
                      <a:pt x="302" y="1720"/>
                      <a:pt x="295" y="1742"/>
                      <a:pt x="274" y="1763"/>
                    </a:cubicBezTo>
                    <a:cubicBezTo>
                      <a:pt x="274" y="1793"/>
                      <a:pt x="274" y="1824"/>
                      <a:pt x="304" y="1824"/>
                    </a:cubicBezTo>
                    <a:cubicBezTo>
                      <a:pt x="274" y="1854"/>
                      <a:pt x="213" y="1945"/>
                      <a:pt x="183" y="2006"/>
                    </a:cubicBezTo>
                    <a:cubicBezTo>
                      <a:pt x="152" y="2006"/>
                      <a:pt x="183" y="2037"/>
                      <a:pt x="183" y="2067"/>
                    </a:cubicBezTo>
                    <a:cubicBezTo>
                      <a:pt x="213" y="2067"/>
                      <a:pt x="243" y="2097"/>
                      <a:pt x="243" y="2128"/>
                    </a:cubicBezTo>
                    <a:cubicBezTo>
                      <a:pt x="243" y="2128"/>
                      <a:pt x="213" y="2097"/>
                      <a:pt x="183" y="2097"/>
                    </a:cubicBezTo>
                    <a:cubicBezTo>
                      <a:pt x="167" y="2082"/>
                      <a:pt x="160" y="2075"/>
                      <a:pt x="156" y="2075"/>
                    </a:cubicBezTo>
                    <a:cubicBezTo>
                      <a:pt x="152" y="2075"/>
                      <a:pt x="152" y="2082"/>
                      <a:pt x="152" y="2097"/>
                    </a:cubicBezTo>
                    <a:cubicBezTo>
                      <a:pt x="152" y="2128"/>
                      <a:pt x="122" y="2128"/>
                      <a:pt x="122" y="2128"/>
                    </a:cubicBezTo>
                    <a:cubicBezTo>
                      <a:pt x="152" y="2158"/>
                      <a:pt x="152" y="2249"/>
                      <a:pt x="122" y="2371"/>
                    </a:cubicBezTo>
                    <a:cubicBezTo>
                      <a:pt x="91" y="2523"/>
                      <a:pt x="91" y="2584"/>
                      <a:pt x="122" y="2584"/>
                    </a:cubicBezTo>
                    <a:cubicBezTo>
                      <a:pt x="152" y="2584"/>
                      <a:pt x="152" y="2614"/>
                      <a:pt x="122" y="2645"/>
                    </a:cubicBezTo>
                    <a:cubicBezTo>
                      <a:pt x="0" y="2766"/>
                      <a:pt x="0" y="2766"/>
                      <a:pt x="31" y="2797"/>
                    </a:cubicBezTo>
                    <a:cubicBezTo>
                      <a:pt x="31" y="2766"/>
                      <a:pt x="91" y="2766"/>
                      <a:pt x="122" y="2766"/>
                    </a:cubicBezTo>
                    <a:cubicBezTo>
                      <a:pt x="183" y="2766"/>
                      <a:pt x="183" y="2797"/>
                      <a:pt x="122" y="2797"/>
                    </a:cubicBezTo>
                    <a:cubicBezTo>
                      <a:pt x="31" y="2797"/>
                      <a:pt x="91" y="3100"/>
                      <a:pt x="183" y="3100"/>
                    </a:cubicBezTo>
                    <a:lnTo>
                      <a:pt x="122" y="3100"/>
                    </a:lnTo>
                    <a:cubicBezTo>
                      <a:pt x="91" y="3100"/>
                      <a:pt x="91" y="3131"/>
                      <a:pt x="122" y="3192"/>
                    </a:cubicBezTo>
                    <a:cubicBezTo>
                      <a:pt x="122" y="3222"/>
                      <a:pt x="122" y="3252"/>
                      <a:pt x="122" y="3252"/>
                    </a:cubicBezTo>
                    <a:cubicBezTo>
                      <a:pt x="129" y="3249"/>
                      <a:pt x="135" y="3248"/>
                      <a:pt x="140" y="3248"/>
                    </a:cubicBezTo>
                    <a:cubicBezTo>
                      <a:pt x="182" y="3248"/>
                      <a:pt x="179" y="3344"/>
                      <a:pt x="152" y="3344"/>
                    </a:cubicBezTo>
                    <a:cubicBezTo>
                      <a:pt x="122" y="3374"/>
                      <a:pt x="122" y="3374"/>
                      <a:pt x="122" y="3404"/>
                    </a:cubicBezTo>
                    <a:cubicBezTo>
                      <a:pt x="213" y="3435"/>
                      <a:pt x="213" y="3556"/>
                      <a:pt x="183" y="3556"/>
                    </a:cubicBezTo>
                    <a:cubicBezTo>
                      <a:pt x="183" y="3556"/>
                      <a:pt x="183" y="3587"/>
                      <a:pt x="183" y="3587"/>
                    </a:cubicBezTo>
                    <a:cubicBezTo>
                      <a:pt x="213" y="3587"/>
                      <a:pt x="243" y="3617"/>
                      <a:pt x="243" y="3648"/>
                    </a:cubicBezTo>
                    <a:cubicBezTo>
                      <a:pt x="261" y="3683"/>
                      <a:pt x="269" y="3698"/>
                      <a:pt x="278" y="3698"/>
                    </a:cubicBezTo>
                    <a:cubicBezTo>
                      <a:pt x="284" y="3698"/>
                      <a:pt x="292" y="3691"/>
                      <a:pt x="304" y="3678"/>
                    </a:cubicBezTo>
                    <a:cubicBezTo>
                      <a:pt x="324" y="3678"/>
                      <a:pt x="345" y="3664"/>
                      <a:pt x="356" y="3664"/>
                    </a:cubicBezTo>
                    <a:cubicBezTo>
                      <a:pt x="362" y="3664"/>
                      <a:pt x="365" y="3668"/>
                      <a:pt x="365" y="3678"/>
                    </a:cubicBezTo>
                    <a:lnTo>
                      <a:pt x="335" y="3678"/>
                    </a:lnTo>
                    <a:cubicBezTo>
                      <a:pt x="304" y="3708"/>
                      <a:pt x="335" y="3769"/>
                      <a:pt x="365" y="3830"/>
                    </a:cubicBezTo>
                    <a:cubicBezTo>
                      <a:pt x="395" y="3891"/>
                      <a:pt x="426" y="3921"/>
                      <a:pt x="395" y="3952"/>
                    </a:cubicBezTo>
                    <a:lnTo>
                      <a:pt x="456" y="3952"/>
                    </a:lnTo>
                    <a:cubicBezTo>
                      <a:pt x="487" y="3952"/>
                      <a:pt x="487" y="3982"/>
                      <a:pt x="456" y="3982"/>
                    </a:cubicBezTo>
                    <a:cubicBezTo>
                      <a:pt x="456" y="4012"/>
                      <a:pt x="487" y="4104"/>
                      <a:pt x="547" y="4104"/>
                    </a:cubicBezTo>
                    <a:lnTo>
                      <a:pt x="547" y="4134"/>
                    </a:lnTo>
                    <a:cubicBezTo>
                      <a:pt x="525" y="4178"/>
                      <a:pt x="535" y="4207"/>
                      <a:pt x="566" y="4207"/>
                    </a:cubicBezTo>
                    <a:cubicBezTo>
                      <a:pt x="578" y="4207"/>
                      <a:pt x="592" y="4203"/>
                      <a:pt x="608" y="4195"/>
                    </a:cubicBezTo>
                    <a:lnTo>
                      <a:pt x="608" y="4195"/>
                    </a:lnTo>
                    <a:cubicBezTo>
                      <a:pt x="578" y="4225"/>
                      <a:pt x="608" y="4225"/>
                      <a:pt x="608" y="4255"/>
                    </a:cubicBezTo>
                    <a:cubicBezTo>
                      <a:pt x="669" y="4255"/>
                      <a:pt x="699" y="4316"/>
                      <a:pt x="699" y="4347"/>
                    </a:cubicBezTo>
                    <a:cubicBezTo>
                      <a:pt x="730" y="4347"/>
                      <a:pt x="760" y="4347"/>
                      <a:pt x="760" y="4377"/>
                    </a:cubicBezTo>
                    <a:lnTo>
                      <a:pt x="882" y="4377"/>
                    </a:lnTo>
                    <a:cubicBezTo>
                      <a:pt x="882" y="4377"/>
                      <a:pt x="851" y="4407"/>
                      <a:pt x="821" y="4407"/>
                    </a:cubicBezTo>
                    <a:cubicBezTo>
                      <a:pt x="772" y="4407"/>
                      <a:pt x="782" y="4446"/>
                      <a:pt x="835" y="4446"/>
                    </a:cubicBezTo>
                    <a:cubicBezTo>
                      <a:pt x="848" y="4446"/>
                      <a:pt x="863" y="4444"/>
                      <a:pt x="882" y="4438"/>
                    </a:cubicBezTo>
                    <a:lnTo>
                      <a:pt x="912" y="4438"/>
                    </a:lnTo>
                    <a:cubicBezTo>
                      <a:pt x="851" y="4468"/>
                      <a:pt x="821" y="4468"/>
                      <a:pt x="882" y="4468"/>
                    </a:cubicBezTo>
                    <a:cubicBezTo>
                      <a:pt x="882" y="4468"/>
                      <a:pt x="895" y="4482"/>
                      <a:pt x="904" y="4482"/>
                    </a:cubicBezTo>
                    <a:cubicBezTo>
                      <a:pt x="909" y="4482"/>
                      <a:pt x="912" y="4478"/>
                      <a:pt x="912" y="4468"/>
                    </a:cubicBezTo>
                    <a:lnTo>
                      <a:pt x="973" y="4499"/>
                    </a:lnTo>
                    <a:cubicBezTo>
                      <a:pt x="973" y="4559"/>
                      <a:pt x="1003" y="4559"/>
                      <a:pt x="1003" y="4590"/>
                    </a:cubicBezTo>
                    <a:cubicBezTo>
                      <a:pt x="1018" y="4575"/>
                      <a:pt x="1026" y="4567"/>
                      <a:pt x="1030" y="4567"/>
                    </a:cubicBezTo>
                    <a:cubicBezTo>
                      <a:pt x="1034" y="4567"/>
                      <a:pt x="1034" y="4575"/>
                      <a:pt x="1034" y="4590"/>
                    </a:cubicBezTo>
                    <a:cubicBezTo>
                      <a:pt x="1016" y="4607"/>
                      <a:pt x="1019" y="4625"/>
                      <a:pt x="1030" y="4625"/>
                    </a:cubicBezTo>
                    <a:cubicBezTo>
                      <a:pt x="1038" y="4625"/>
                      <a:pt x="1051" y="4616"/>
                      <a:pt x="1064" y="4590"/>
                    </a:cubicBezTo>
                    <a:cubicBezTo>
                      <a:pt x="1073" y="4581"/>
                      <a:pt x="1082" y="4577"/>
                      <a:pt x="1090" y="4577"/>
                    </a:cubicBezTo>
                    <a:cubicBezTo>
                      <a:pt x="1110" y="4577"/>
                      <a:pt x="1125" y="4599"/>
                      <a:pt x="1125" y="4620"/>
                    </a:cubicBezTo>
                    <a:cubicBezTo>
                      <a:pt x="1089" y="4656"/>
                      <a:pt x="1085" y="4671"/>
                      <a:pt x="1094" y="4671"/>
                    </a:cubicBezTo>
                    <a:cubicBezTo>
                      <a:pt x="1100" y="4671"/>
                      <a:pt x="1112" y="4663"/>
                      <a:pt x="1125" y="4651"/>
                    </a:cubicBezTo>
                    <a:lnTo>
                      <a:pt x="1155" y="4651"/>
                    </a:lnTo>
                    <a:cubicBezTo>
                      <a:pt x="1155" y="4681"/>
                      <a:pt x="1277" y="4772"/>
                      <a:pt x="1429" y="4833"/>
                    </a:cubicBezTo>
                    <a:cubicBezTo>
                      <a:pt x="1459" y="4833"/>
                      <a:pt x="1490" y="4833"/>
                      <a:pt x="1490" y="4803"/>
                    </a:cubicBezTo>
                    <a:cubicBezTo>
                      <a:pt x="1502" y="4777"/>
                      <a:pt x="1510" y="4768"/>
                      <a:pt x="1514" y="4768"/>
                    </a:cubicBezTo>
                    <a:cubicBezTo>
                      <a:pt x="1520" y="4768"/>
                      <a:pt x="1520" y="4785"/>
                      <a:pt x="1520" y="4803"/>
                    </a:cubicBezTo>
                    <a:cubicBezTo>
                      <a:pt x="1504" y="4851"/>
                      <a:pt x="1505" y="4883"/>
                      <a:pt x="1514" y="4883"/>
                    </a:cubicBezTo>
                    <a:cubicBezTo>
                      <a:pt x="1522" y="4883"/>
                      <a:pt x="1536" y="4859"/>
                      <a:pt x="1550" y="4803"/>
                    </a:cubicBezTo>
                    <a:cubicBezTo>
                      <a:pt x="1550" y="4811"/>
                      <a:pt x="1550" y="4821"/>
                      <a:pt x="1550" y="4833"/>
                    </a:cubicBezTo>
                    <a:cubicBezTo>
                      <a:pt x="1550" y="4848"/>
                      <a:pt x="1550" y="4856"/>
                      <a:pt x="1554" y="4856"/>
                    </a:cubicBezTo>
                    <a:cubicBezTo>
                      <a:pt x="1558" y="4856"/>
                      <a:pt x="1566" y="4848"/>
                      <a:pt x="1581" y="4833"/>
                    </a:cubicBezTo>
                    <a:cubicBezTo>
                      <a:pt x="1596" y="4818"/>
                      <a:pt x="1604" y="4810"/>
                      <a:pt x="1607" y="4810"/>
                    </a:cubicBezTo>
                    <a:cubicBezTo>
                      <a:pt x="1611" y="4810"/>
                      <a:pt x="1611" y="4818"/>
                      <a:pt x="1611" y="4833"/>
                    </a:cubicBezTo>
                    <a:cubicBezTo>
                      <a:pt x="1611" y="4858"/>
                      <a:pt x="1611" y="4902"/>
                      <a:pt x="1627" y="4902"/>
                    </a:cubicBezTo>
                    <a:cubicBezTo>
                      <a:pt x="1631" y="4902"/>
                      <a:pt x="1636" y="4900"/>
                      <a:pt x="1642" y="4894"/>
                    </a:cubicBezTo>
                    <a:cubicBezTo>
                      <a:pt x="1642" y="4894"/>
                      <a:pt x="1642" y="4894"/>
                      <a:pt x="1642" y="4924"/>
                    </a:cubicBezTo>
                    <a:cubicBezTo>
                      <a:pt x="1652" y="4934"/>
                      <a:pt x="1662" y="4938"/>
                      <a:pt x="1671" y="4938"/>
                    </a:cubicBezTo>
                    <a:cubicBezTo>
                      <a:pt x="1689" y="4938"/>
                      <a:pt x="1702" y="4924"/>
                      <a:pt x="1702" y="4924"/>
                    </a:cubicBezTo>
                    <a:cubicBezTo>
                      <a:pt x="1748" y="4894"/>
                      <a:pt x="1771" y="4879"/>
                      <a:pt x="1778" y="4879"/>
                    </a:cubicBezTo>
                    <a:cubicBezTo>
                      <a:pt x="1786" y="4879"/>
                      <a:pt x="1778" y="4894"/>
                      <a:pt x="1763" y="4924"/>
                    </a:cubicBezTo>
                    <a:cubicBezTo>
                      <a:pt x="1748" y="4955"/>
                      <a:pt x="1763" y="4970"/>
                      <a:pt x="1786" y="4970"/>
                    </a:cubicBezTo>
                    <a:cubicBezTo>
                      <a:pt x="1809" y="4970"/>
                      <a:pt x="1839" y="4955"/>
                      <a:pt x="1854" y="4924"/>
                    </a:cubicBezTo>
                    <a:cubicBezTo>
                      <a:pt x="1872" y="4889"/>
                      <a:pt x="1880" y="4874"/>
                      <a:pt x="1883" y="4874"/>
                    </a:cubicBezTo>
                    <a:cubicBezTo>
                      <a:pt x="1885" y="4874"/>
                      <a:pt x="1885" y="4881"/>
                      <a:pt x="1885" y="4894"/>
                    </a:cubicBezTo>
                    <a:cubicBezTo>
                      <a:pt x="1885" y="4924"/>
                      <a:pt x="1915" y="4924"/>
                      <a:pt x="1915" y="4924"/>
                    </a:cubicBezTo>
                    <a:cubicBezTo>
                      <a:pt x="1915" y="4924"/>
                      <a:pt x="1946" y="4924"/>
                      <a:pt x="1946" y="4955"/>
                    </a:cubicBezTo>
                    <a:lnTo>
                      <a:pt x="2006" y="4955"/>
                    </a:lnTo>
                    <a:cubicBezTo>
                      <a:pt x="2018" y="4931"/>
                      <a:pt x="2034" y="4921"/>
                      <a:pt x="2049" y="4921"/>
                    </a:cubicBezTo>
                    <a:cubicBezTo>
                      <a:pt x="2074" y="4921"/>
                      <a:pt x="2098" y="4947"/>
                      <a:pt x="2098" y="4985"/>
                    </a:cubicBezTo>
                    <a:lnTo>
                      <a:pt x="2128" y="4955"/>
                    </a:lnTo>
                    <a:cubicBezTo>
                      <a:pt x="2147" y="4917"/>
                      <a:pt x="2166" y="4891"/>
                      <a:pt x="2170" y="4891"/>
                    </a:cubicBezTo>
                    <a:lnTo>
                      <a:pt x="2170" y="4891"/>
                    </a:lnTo>
                    <a:cubicBezTo>
                      <a:pt x="2173" y="4891"/>
                      <a:pt x="2170" y="4901"/>
                      <a:pt x="2158" y="4924"/>
                    </a:cubicBezTo>
                    <a:lnTo>
                      <a:pt x="2158" y="4955"/>
                    </a:lnTo>
                    <a:cubicBezTo>
                      <a:pt x="2169" y="4933"/>
                      <a:pt x="2184" y="4923"/>
                      <a:pt x="2198" y="4923"/>
                    </a:cubicBezTo>
                    <a:cubicBezTo>
                      <a:pt x="2224" y="4923"/>
                      <a:pt x="2250" y="4957"/>
                      <a:pt x="2250" y="5015"/>
                    </a:cubicBezTo>
                    <a:cubicBezTo>
                      <a:pt x="2250" y="5046"/>
                      <a:pt x="2250" y="5046"/>
                      <a:pt x="2280" y="5046"/>
                    </a:cubicBezTo>
                    <a:lnTo>
                      <a:pt x="2280" y="5015"/>
                    </a:lnTo>
                    <a:cubicBezTo>
                      <a:pt x="2280" y="4955"/>
                      <a:pt x="2280" y="4924"/>
                      <a:pt x="2280" y="4924"/>
                    </a:cubicBezTo>
                    <a:cubicBezTo>
                      <a:pt x="2310" y="4924"/>
                      <a:pt x="2310" y="4924"/>
                      <a:pt x="2310" y="4955"/>
                    </a:cubicBezTo>
                    <a:cubicBezTo>
                      <a:pt x="2333" y="4999"/>
                      <a:pt x="2355" y="5027"/>
                      <a:pt x="2365" y="5027"/>
                    </a:cubicBezTo>
                    <a:cubicBezTo>
                      <a:pt x="2369" y="5027"/>
                      <a:pt x="2371" y="5024"/>
                      <a:pt x="2371" y="5015"/>
                    </a:cubicBezTo>
                    <a:cubicBezTo>
                      <a:pt x="2371" y="5015"/>
                      <a:pt x="2371" y="5015"/>
                      <a:pt x="2401" y="5046"/>
                    </a:cubicBezTo>
                    <a:lnTo>
                      <a:pt x="2462" y="5046"/>
                    </a:lnTo>
                    <a:cubicBezTo>
                      <a:pt x="2480" y="5010"/>
                      <a:pt x="2498" y="4995"/>
                      <a:pt x="2510" y="4995"/>
                    </a:cubicBezTo>
                    <a:cubicBezTo>
                      <a:pt x="2518" y="4995"/>
                      <a:pt x="2523" y="5003"/>
                      <a:pt x="2523" y="5015"/>
                    </a:cubicBezTo>
                    <a:cubicBezTo>
                      <a:pt x="2523" y="5015"/>
                      <a:pt x="2584" y="5015"/>
                      <a:pt x="2584" y="4985"/>
                    </a:cubicBezTo>
                    <a:cubicBezTo>
                      <a:pt x="2614" y="4985"/>
                      <a:pt x="2645" y="4985"/>
                      <a:pt x="2645" y="5015"/>
                    </a:cubicBezTo>
                    <a:cubicBezTo>
                      <a:pt x="2645" y="5031"/>
                      <a:pt x="2645" y="5038"/>
                      <a:pt x="2648" y="5038"/>
                    </a:cubicBezTo>
                    <a:cubicBezTo>
                      <a:pt x="2652" y="5038"/>
                      <a:pt x="2660" y="5031"/>
                      <a:pt x="2675" y="5015"/>
                    </a:cubicBezTo>
                    <a:cubicBezTo>
                      <a:pt x="2675" y="4985"/>
                      <a:pt x="2675" y="4985"/>
                      <a:pt x="2705" y="4985"/>
                    </a:cubicBezTo>
                    <a:lnTo>
                      <a:pt x="2736" y="4985"/>
                    </a:lnTo>
                    <a:cubicBezTo>
                      <a:pt x="2736" y="4924"/>
                      <a:pt x="2736" y="4924"/>
                      <a:pt x="2736" y="4924"/>
                    </a:cubicBezTo>
                    <a:cubicBezTo>
                      <a:pt x="2766" y="4924"/>
                      <a:pt x="2827" y="4955"/>
                      <a:pt x="2827" y="4955"/>
                    </a:cubicBezTo>
                    <a:cubicBezTo>
                      <a:pt x="2888" y="4955"/>
                      <a:pt x="2888" y="4924"/>
                      <a:pt x="2857" y="4924"/>
                    </a:cubicBezTo>
                    <a:cubicBezTo>
                      <a:pt x="2857" y="4924"/>
                      <a:pt x="2827" y="4894"/>
                      <a:pt x="2888" y="4894"/>
                    </a:cubicBezTo>
                    <a:cubicBezTo>
                      <a:pt x="2908" y="4894"/>
                      <a:pt x="2942" y="4907"/>
                      <a:pt x="2971" y="4907"/>
                    </a:cubicBezTo>
                    <a:cubicBezTo>
                      <a:pt x="2986" y="4907"/>
                      <a:pt x="2999" y="4904"/>
                      <a:pt x="3009" y="4894"/>
                    </a:cubicBezTo>
                    <a:cubicBezTo>
                      <a:pt x="3101" y="4894"/>
                      <a:pt x="3101" y="4894"/>
                      <a:pt x="3070" y="4863"/>
                    </a:cubicBezTo>
                    <a:cubicBezTo>
                      <a:pt x="3052" y="4828"/>
                      <a:pt x="3055" y="4813"/>
                      <a:pt x="3067" y="4813"/>
                    </a:cubicBezTo>
                    <a:cubicBezTo>
                      <a:pt x="3075" y="4813"/>
                      <a:pt x="3088" y="4820"/>
                      <a:pt x="3101" y="4833"/>
                    </a:cubicBezTo>
                    <a:cubicBezTo>
                      <a:pt x="3136" y="4869"/>
                      <a:pt x="3151" y="4883"/>
                      <a:pt x="3157" y="4883"/>
                    </a:cubicBezTo>
                    <a:cubicBezTo>
                      <a:pt x="3161" y="4883"/>
                      <a:pt x="3161" y="4876"/>
                      <a:pt x="3161" y="4863"/>
                    </a:cubicBezTo>
                    <a:cubicBezTo>
                      <a:pt x="3161" y="4833"/>
                      <a:pt x="3161" y="4833"/>
                      <a:pt x="3192" y="4803"/>
                    </a:cubicBezTo>
                    <a:cubicBezTo>
                      <a:pt x="3192" y="4818"/>
                      <a:pt x="3199" y="4825"/>
                      <a:pt x="3207" y="4825"/>
                    </a:cubicBezTo>
                    <a:cubicBezTo>
                      <a:pt x="3215" y="4825"/>
                      <a:pt x="3222" y="4818"/>
                      <a:pt x="3222" y="4803"/>
                    </a:cubicBezTo>
                    <a:cubicBezTo>
                      <a:pt x="3237" y="4787"/>
                      <a:pt x="3245" y="4780"/>
                      <a:pt x="3249" y="4780"/>
                    </a:cubicBezTo>
                    <a:cubicBezTo>
                      <a:pt x="3253" y="4780"/>
                      <a:pt x="3253" y="4787"/>
                      <a:pt x="3253" y="4803"/>
                    </a:cubicBezTo>
                    <a:lnTo>
                      <a:pt x="3283" y="4803"/>
                    </a:lnTo>
                    <a:cubicBezTo>
                      <a:pt x="3302" y="4745"/>
                      <a:pt x="3346" y="4724"/>
                      <a:pt x="3383" y="4724"/>
                    </a:cubicBezTo>
                    <a:cubicBezTo>
                      <a:pt x="3405" y="4724"/>
                      <a:pt x="3424" y="4731"/>
                      <a:pt x="3435" y="4742"/>
                    </a:cubicBezTo>
                    <a:cubicBezTo>
                      <a:pt x="3435" y="4742"/>
                      <a:pt x="3465" y="4711"/>
                      <a:pt x="3465" y="4681"/>
                    </a:cubicBezTo>
                    <a:cubicBezTo>
                      <a:pt x="3450" y="4651"/>
                      <a:pt x="3450" y="4635"/>
                      <a:pt x="3458" y="4635"/>
                    </a:cubicBezTo>
                    <a:cubicBezTo>
                      <a:pt x="3465" y="4635"/>
                      <a:pt x="3481" y="4651"/>
                      <a:pt x="3496" y="4681"/>
                    </a:cubicBezTo>
                    <a:cubicBezTo>
                      <a:pt x="3508" y="4694"/>
                      <a:pt x="3516" y="4701"/>
                      <a:pt x="3518" y="4701"/>
                    </a:cubicBezTo>
                    <a:cubicBezTo>
                      <a:pt x="3521" y="4701"/>
                      <a:pt x="3514" y="4686"/>
                      <a:pt x="3496" y="4651"/>
                    </a:cubicBezTo>
                    <a:cubicBezTo>
                      <a:pt x="3496" y="4633"/>
                      <a:pt x="3516" y="4616"/>
                      <a:pt x="3539" y="4616"/>
                    </a:cubicBezTo>
                    <a:cubicBezTo>
                      <a:pt x="3556" y="4616"/>
                      <a:pt x="3574" y="4625"/>
                      <a:pt x="3587" y="4651"/>
                    </a:cubicBezTo>
                    <a:cubicBezTo>
                      <a:pt x="3587" y="4681"/>
                      <a:pt x="3617" y="4711"/>
                      <a:pt x="3617" y="4711"/>
                    </a:cubicBezTo>
                    <a:cubicBezTo>
                      <a:pt x="3617" y="4681"/>
                      <a:pt x="3617" y="4651"/>
                      <a:pt x="3617" y="4651"/>
                    </a:cubicBezTo>
                    <a:cubicBezTo>
                      <a:pt x="3617" y="4620"/>
                      <a:pt x="3617" y="4620"/>
                      <a:pt x="3648" y="4620"/>
                    </a:cubicBezTo>
                    <a:cubicBezTo>
                      <a:pt x="3678" y="4590"/>
                      <a:pt x="3709" y="4529"/>
                      <a:pt x="3739" y="4529"/>
                    </a:cubicBezTo>
                    <a:cubicBezTo>
                      <a:pt x="3769" y="4499"/>
                      <a:pt x="3800" y="4499"/>
                      <a:pt x="3830" y="4499"/>
                    </a:cubicBezTo>
                    <a:cubicBezTo>
                      <a:pt x="3860" y="4499"/>
                      <a:pt x="3860" y="4499"/>
                      <a:pt x="3860" y="4438"/>
                    </a:cubicBezTo>
                    <a:cubicBezTo>
                      <a:pt x="3860" y="4423"/>
                      <a:pt x="3868" y="4415"/>
                      <a:pt x="3879" y="4415"/>
                    </a:cubicBezTo>
                    <a:cubicBezTo>
                      <a:pt x="3891" y="4415"/>
                      <a:pt x="3906" y="4423"/>
                      <a:pt x="3921" y="4438"/>
                    </a:cubicBezTo>
                    <a:lnTo>
                      <a:pt x="3921" y="4407"/>
                    </a:lnTo>
                    <a:cubicBezTo>
                      <a:pt x="3921" y="4377"/>
                      <a:pt x="3952" y="4377"/>
                      <a:pt x="3952" y="4377"/>
                    </a:cubicBezTo>
                    <a:cubicBezTo>
                      <a:pt x="3952" y="4392"/>
                      <a:pt x="3959" y="4400"/>
                      <a:pt x="3967" y="4400"/>
                    </a:cubicBezTo>
                    <a:cubicBezTo>
                      <a:pt x="3974" y="4400"/>
                      <a:pt x="3982" y="4392"/>
                      <a:pt x="3982" y="4377"/>
                    </a:cubicBezTo>
                    <a:cubicBezTo>
                      <a:pt x="3982" y="4347"/>
                      <a:pt x="3982" y="4347"/>
                      <a:pt x="4012" y="4347"/>
                    </a:cubicBezTo>
                    <a:cubicBezTo>
                      <a:pt x="4043" y="4347"/>
                      <a:pt x="4468" y="4104"/>
                      <a:pt x="4468" y="4073"/>
                    </a:cubicBezTo>
                    <a:lnTo>
                      <a:pt x="4499" y="4073"/>
                    </a:lnTo>
                    <a:cubicBezTo>
                      <a:pt x="4529" y="4043"/>
                      <a:pt x="4560" y="4043"/>
                      <a:pt x="4560" y="4043"/>
                    </a:cubicBezTo>
                    <a:cubicBezTo>
                      <a:pt x="4564" y="4047"/>
                      <a:pt x="4569" y="4049"/>
                      <a:pt x="4575" y="4049"/>
                    </a:cubicBezTo>
                    <a:cubicBezTo>
                      <a:pt x="4590" y="4049"/>
                      <a:pt x="4610" y="4038"/>
                      <a:pt x="4630" y="4021"/>
                    </a:cubicBezTo>
                    <a:lnTo>
                      <a:pt x="4630" y="4021"/>
                    </a:lnTo>
                    <a:cubicBezTo>
                      <a:pt x="4636" y="4028"/>
                      <a:pt x="4643" y="4035"/>
                      <a:pt x="4651" y="4043"/>
                    </a:cubicBezTo>
                    <a:cubicBezTo>
                      <a:pt x="4651" y="4043"/>
                      <a:pt x="4651" y="4024"/>
                      <a:pt x="4651" y="4002"/>
                    </a:cubicBezTo>
                    <a:lnTo>
                      <a:pt x="4651" y="4002"/>
                    </a:lnTo>
                    <a:cubicBezTo>
                      <a:pt x="4644" y="4009"/>
                      <a:pt x="4637" y="4015"/>
                      <a:pt x="4630" y="4021"/>
                    </a:cubicBezTo>
                    <a:lnTo>
                      <a:pt x="4630" y="4021"/>
                    </a:lnTo>
                    <a:cubicBezTo>
                      <a:pt x="4609" y="3999"/>
                      <a:pt x="4597" y="3982"/>
                      <a:pt x="4620" y="3982"/>
                    </a:cubicBezTo>
                    <a:lnTo>
                      <a:pt x="4651" y="3952"/>
                    </a:lnTo>
                    <a:cubicBezTo>
                      <a:pt x="4651" y="3965"/>
                      <a:pt x="4651" y="3984"/>
                      <a:pt x="4651" y="4002"/>
                    </a:cubicBezTo>
                    <a:lnTo>
                      <a:pt x="4651" y="4002"/>
                    </a:lnTo>
                    <a:cubicBezTo>
                      <a:pt x="4676" y="3977"/>
                      <a:pt x="4699" y="3946"/>
                      <a:pt x="4712" y="3921"/>
                    </a:cubicBezTo>
                    <a:cubicBezTo>
                      <a:pt x="4712" y="3891"/>
                      <a:pt x="4712" y="3860"/>
                      <a:pt x="4742" y="3860"/>
                    </a:cubicBezTo>
                    <a:cubicBezTo>
                      <a:pt x="4753" y="3866"/>
                      <a:pt x="4763" y="3868"/>
                      <a:pt x="4772" y="3868"/>
                    </a:cubicBezTo>
                    <a:cubicBezTo>
                      <a:pt x="4813" y="3868"/>
                      <a:pt x="4833" y="3819"/>
                      <a:pt x="4833" y="3769"/>
                    </a:cubicBezTo>
                    <a:cubicBezTo>
                      <a:pt x="4815" y="3734"/>
                      <a:pt x="4818" y="3719"/>
                      <a:pt x="4830" y="3719"/>
                    </a:cubicBezTo>
                    <a:cubicBezTo>
                      <a:pt x="4838" y="3719"/>
                      <a:pt x="4851" y="3726"/>
                      <a:pt x="4864" y="3739"/>
                    </a:cubicBezTo>
                    <a:cubicBezTo>
                      <a:pt x="4879" y="3746"/>
                      <a:pt x="4892" y="3750"/>
                      <a:pt x="4902" y="3750"/>
                    </a:cubicBezTo>
                    <a:cubicBezTo>
                      <a:pt x="4934" y="3750"/>
                      <a:pt x="4940" y="3716"/>
                      <a:pt x="4894" y="3648"/>
                    </a:cubicBezTo>
                    <a:cubicBezTo>
                      <a:pt x="4894" y="3617"/>
                      <a:pt x="4894" y="3617"/>
                      <a:pt x="4924" y="3587"/>
                    </a:cubicBezTo>
                    <a:cubicBezTo>
                      <a:pt x="4942" y="3596"/>
                      <a:pt x="4957" y="3599"/>
                      <a:pt x="4969" y="3599"/>
                    </a:cubicBezTo>
                    <a:cubicBezTo>
                      <a:pt x="4998" y="3599"/>
                      <a:pt x="5007" y="3578"/>
                      <a:pt x="4985" y="3556"/>
                    </a:cubicBezTo>
                    <a:cubicBezTo>
                      <a:pt x="4924" y="3526"/>
                      <a:pt x="4924" y="3496"/>
                      <a:pt x="4985" y="3496"/>
                    </a:cubicBezTo>
                    <a:cubicBezTo>
                      <a:pt x="5076" y="3465"/>
                      <a:pt x="5076" y="3465"/>
                      <a:pt x="5016" y="3435"/>
                    </a:cubicBezTo>
                    <a:cubicBezTo>
                      <a:pt x="4955" y="3404"/>
                      <a:pt x="4985" y="3313"/>
                      <a:pt x="5046" y="3283"/>
                    </a:cubicBezTo>
                    <a:cubicBezTo>
                      <a:pt x="5046" y="3252"/>
                      <a:pt x="5076" y="3252"/>
                      <a:pt x="5046" y="3252"/>
                    </a:cubicBezTo>
                    <a:lnTo>
                      <a:pt x="5076" y="3222"/>
                    </a:lnTo>
                    <a:lnTo>
                      <a:pt x="5076" y="3161"/>
                    </a:lnTo>
                    <a:lnTo>
                      <a:pt x="5046" y="3161"/>
                    </a:lnTo>
                    <a:cubicBezTo>
                      <a:pt x="5046" y="3131"/>
                      <a:pt x="5076" y="2979"/>
                      <a:pt x="5016" y="2827"/>
                    </a:cubicBezTo>
                    <a:cubicBezTo>
                      <a:pt x="4985" y="2766"/>
                      <a:pt x="4985" y="2736"/>
                      <a:pt x="4955" y="2705"/>
                    </a:cubicBezTo>
                    <a:cubicBezTo>
                      <a:pt x="4914" y="2624"/>
                      <a:pt x="4901" y="2597"/>
                      <a:pt x="4887" y="2597"/>
                    </a:cubicBezTo>
                    <a:cubicBezTo>
                      <a:pt x="4880" y="2597"/>
                      <a:pt x="4874" y="2604"/>
                      <a:pt x="4864" y="2614"/>
                    </a:cubicBezTo>
                    <a:cubicBezTo>
                      <a:pt x="4838" y="2627"/>
                      <a:pt x="4824" y="2634"/>
                      <a:pt x="4817" y="2634"/>
                    </a:cubicBezTo>
                    <a:cubicBezTo>
                      <a:pt x="4808" y="2634"/>
                      <a:pt x="4815" y="2619"/>
                      <a:pt x="4833" y="2584"/>
                    </a:cubicBezTo>
                    <a:cubicBezTo>
                      <a:pt x="4833" y="2584"/>
                      <a:pt x="4864" y="2523"/>
                      <a:pt x="4833" y="2493"/>
                    </a:cubicBezTo>
                    <a:cubicBezTo>
                      <a:pt x="4833" y="2493"/>
                      <a:pt x="4803" y="2462"/>
                      <a:pt x="4833" y="2432"/>
                    </a:cubicBezTo>
                    <a:cubicBezTo>
                      <a:pt x="4772" y="2432"/>
                      <a:pt x="4712" y="2371"/>
                      <a:pt x="4712" y="2310"/>
                    </a:cubicBezTo>
                    <a:cubicBezTo>
                      <a:pt x="4712" y="2280"/>
                      <a:pt x="4712" y="2249"/>
                      <a:pt x="4651" y="2249"/>
                    </a:cubicBezTo>
                    <a:cubicBezTo>
                      <a:pt x="4620" y="2249"/>
                      <a:pt x="4620" y="2249"/>
                      <a:pt x="4620" y="2219"/>
                    </a:cubicBezTo>
                    <a:cubicBezTo>
                      <a:pt x="4647" y="2193"/>
                      <a:pt x="4650" y="2122"/>
                      <a:pt x="4612" y="2122"/>
                    </a:cubicBezTo>
                    <a:cubicBezTo>
                      <a:pt x="4606" y="2122"/>
                      <a:pt x="4598" y="2124"/>
                      <a:pt x="4590" y="2128"/>
                    </a:cubicBezTo>
                    <a:lnTo>
                      <a:pt x="4620" y="2097"/>
                    </a:lnTo>
                    <a:cubicBezTo>
                      <a:pt x="4636" y="2082"/>
                      <a:pt x="4628" y="2075"/>
                      <a:pt x="4613" y="2075"/>
                    </a:cubicBezTo>
                    <a:cubicBezTo>
                      <a:pt x="4598" y="2075"/>
                      <a:pt x="4575" y="2082"/>
                      <a:pt x="4560" y="2097"/>
                    </a:cubicBezTo>
                    <a:cubicBezTo>
                      <a:pt x="4534" y="2110"/>
                      <a:pt x="4520" y="2117"/>
                      <a:pt x="4517" y="2117"/>
                    </a:cubicBezTo>
                    <a:cubicBezTo>
                      <a:pt x="4514" y="2117"/>
                      <a:pt x="4537" y="2103"/>
                      <a:pt x="4590" y="2067"/>
                    </a:cubicBezTo>
                    <a:cubicBezTo>
                      <a:pt x="4633" y="2046"/>
                      <a:pt x="4646" y="2024"/>
                      <a:pt x="4638" y="2024"/>
                    </a:cubicBezTo>
                    <a:cubicBezTo>
                      <a:pt x="4636" y="2024"/>
                      <a:pt x="4629" y="2028"/>
                      <a:pt x="4620" y="2037"/>
                    </a:cubicBezTo>
                    <a:cubicBezTo>
                      <a:pt x="4560" y="2037"/>
                      <a:pt x="4529" y="2037"/>
                      <a:pt x="4560" y="2006"/>
                    </a:cubicBezTo>
                    <a:cubicBezTo>
                      <a:pt x="4560" y="2006"/>
                      <a:pt x="4546" y="1993"/>
                      <a:pt x="4528" y="1993"/>
                    </a:cubicBezTo>
                    <a:cubicBezTo>
                      <a:pt x="4519" y="1993"/>
                      <a:pt x="4509" y="1996"/>
                      <a:pt x="4499" y="2006"/>
                    </a:cubicBezTo>
                    <a:cubicBezTo>
                      <a:pt x="4489" y="2016"/>
                      <a:pt x="4479" y="2020"/>
                      <a:pt x="4470" y="2020"/>
                    </a:cubicBezTo>
                    <a:cubicBezTo>
                      <a:pt x="4452" y="2020"/>
                      <a:pt x="4438" y="2006"/>
                      <a:pt x="4438" y="2006"/>
                    </a:cubicBezTo>
                    <a:cubicBezTo>
                      <a:pt x="4468" y="1976"/>
                      <a:pt x="4468" y="1976"/>
                      <a:pt x="4499" y="1976"/>
                    </a:cubicBezTo>
                    <a:cubicBezTo>
                      <a:pt x="4499" y="1968"/>
                      <a:pt x="4499" y="1957"/>
                      <a:pt x="4499" y="1945"/>
                    </a:cubicBezTo>
                    <a:cubicBezTo>
                      <a:pt x="4468" y="1945"/>
                      <a:pt x="4499" y="1915"/>
                      <a:pt x="4529" y="1885"/>
                    </a:cubicBezTo>
                    <a:cubicBezTo>
                      <a:pt x="4544" y="1869"/>
                      <a:pt x="4544" y="1862"/>
                      <a:pt x="4537" y="1862"/>
                    </a:cubicBezTo>
                    <a:cubicBezTo>
                      <a:pt x="4529" y="1862"/>
                      <a:pt x="4514" y="1869"/>
                      <a:pt x="4499" y="1885"/>
                    </a:cubicBezTo>
                    <a:cubicBezTo>
                      <a:pt x="4468" y="1900"/>
                      <a:pt x="4453" y="1907"/>
                      <a:pt x="4442" y="1907"/>
                    </a:cubicBezTo>
                    <a:cubicBezTo>
                      <a:pt x="4430" y="1907"/>
                      <a:pt x="4423" y="1900"/>
                      <a:pt x="4408" y="1885"/>
                    </a:cubicBezTo>
                    <a:cubicBezTo>
                      <a:pt x="4408" y="1885"/>
                      <a:pt x="4408" y="1885"/>
                      <a:pt x="4438" y="1854"/>
                    </a:cubicBezTo>
                    <a:cubicBezTo>
                      <a:pt x="4468" y="1854"/>
                      <a:pt x="4468" y="1854"/>
                      <a:pt x="4438" y="1824"/>
                    </a:cubicBezTo>
                    <a:cubicBezTo>
                      <a:pt x="4438" y="1793"/>
                      <a:pt x="4408" y="1786"/>
                      <a:pt x="4370" y="1786"/>
                    </a:cubicBezTo>
                    <a:cubicBezTo>
                      <a:pt x="4332" y="1786"/>
                      <a:pt x="4286" y="1793"/>
                      <a:pt x="4256" y="1793"/>
                    </a:cubicBezTo>
                    <a:cubicBezTo>
                      <a:pt x="4286" y="1793"/>
                      <a:pt x="4256" y="1763"/>
                      <a:pt x="4256" y="1763"/>
                    </a:cubicBezTo>
                    <a:cubicBezTo>
                      <a:pt x="4235" y="1763"/>
                      <a:pt x="4242" y="1750"/>
                      <a:pt x="4249" y="1750"/>
                    </a:cubicBezTo>
                    <a:cubicBezTo>
                      <a:pt x="4252" y="1750"/>
                      <a:pt x="4256" y="1753"/>
                      <a:pt x="4256" y="1763"/>
                    </a:cubicBezTo>
                    <a:cubicBezTo>
                      <a:pt x="4266" y="1753"/>
                      <a:pt x="4273" y="1750"/>
                      <a:pt x="4278" y="1750"/>
                    </a:cubicBezTo>
                    <a:cubicBezTo>
                      <a:pt x="4289" y="1750"/>
                      <a:pt x="4296" y="1763"/>
                      <a:pt x="4316" y="1763"/>
                    </a:cubicBezTo>
                    <a:lnTo>
                      <a:pt x="4347" y="1733"/>
                    </a:lnTo>
                    <a:cubicBezTo>
                      <a:pt x="4368" y="1711"/>
                      <a:pt x="4375" y="1690"/>
                      <a:pt x="4355" y="1690"/>
                    </a:cubicBezTo>
                    <a:cubicBezTo>
                      <a:pt x="4347" y="1690"/>
                      <a:pt x="4334" y="1693"/>
                      <a:pt x="4316" y="1702"/>
                    </a:cubicBezTo>
                    <a:cubicBezTo>
                      <a:pt x="4286" y="1702"/>
                      <a:pt x="4286" y="1702"/>
                      <a:pt x="4286" y="1672"/>
                    </a:cubicBezTo>
                    <a:cubicBezTo>
                      <a:pt x="4297" y="1661"/>
                      <a:pt x="4308" y="1650"/>
                      <a:pt x="4316" y="1641"/>
                    </a:cubicBezTo>
                    <a:cubicBezTo>
                      <a:pt x="4316" y="1641"/>
                      <a:pt x="4286" y="1611"/>
                      <a:pt x="4316" y="1581"/>
                    </a:cubicBezTo>
                    <a:cubicBezTo>
                      <a:pt x="4316" y="1550"/>
                      <a:pt x="4286" y="1550"/>
                      <a:pt x="4256" y="1550"/>
                    </a:cubicBezTo>
                    <a:cubicBezTo>
                      <a:pt x="4245" y="1560"/>
                      <a:pt x="4239" y="1564"/>
                      <a:pt x="4234" y="1564"/>
                    </a:cubicBezTo>
                    <a:cubicBezTo>
                      <a:pt x="4225" y="1564"/>
                      <a:pt x="4225" y="1550"/>
                      <a:pt x="4225" y="1550"/>
                    </a:cubicBezTo>
                    <a:cubicBezTo>
                      <a:pt x="4225" y="1550"/>
                      <a:pt x="4212" y="1537"/>
                      <a:pt x="4194" y="1537"/>
                    </a:cubicBezTo>
                    <a:cubicBezTo>
                      <a:pt x="4189" y="1537"/>
                      <a:pt x="4183" y="1538"/>
                      <a:pt x="4178" y="1540"/>
                    </a:cubicBezTo>
                    <a:lnTo>
                      <a:pt x="4178" y="1540"/>
                    </a:lnTo>
                    <a:cubicBezTo>
                      <a:pt x="4178" y="1536"/>
                      <a:pt x="4174" y="1529"/>
                      <a:pt x="4164" y="1520"/>
                    </a:cubicBezTo>
                    <a:cubicBezTo>
                      <a:pt x="4134" y="1520"/>
                      <a:pt x="4104" y="1550"/>
                      <a:pt x="4104" y="1550"/>
                    </a:cubicBezTo>
                    <a:cubicBezTo>
                      <a:pt x="4043" y="1520"/>
                      <a:pt x="4043" y="1520"/>
                      <a:pt x="4104" y="1489"/>
                    </a:cubicBezTo>
                    <a:cubicBezTo>
                      <a:pt x="4134" y="1459"/>
                      <a:pt x="4134" y="1459"/>
                      <a:pt x="4134" y="1429"/>
                    </a:cubicBezTo>
                    <a:cubicBezTo>
                      <a:pt x="4134" y="1429"/>
                      <a:pt x="4104" y="1429"/>
                      <a:pt x="4134" y="1398"/>
                    </a:cubicBezTo>
                    <a:cubicBezTo>
                      <a:pt x="4144" y="1388"/>
                      <a:pt x="4148" y="1385"/>
                      <a:pt x="4146" y="1385"/>
                    </a:cubicBezTo>
                    <a:lnTo>
                      <a:pt x="4146" y="1385"/>
                    </a:lnTo>
                    <a:cubicBezTo>
                      <a:pt x="4144" y="1385"/>
                      <a:pt x="4124" y="1398"/>
                      <a:pt x="4104" y="1398"/>
                    </a:cubicBezTo>
                    <a:cubicBezTo>
                      <a:pt x="4073" y="1429"/>
                      <a:pt x="4043" y="1429"/>
                      <a:pt x="4043" y="1429"/>
                    </a:cubicBezTo>
                    <a:cubicBezTo>
                      <a:pt x="4043" y="1429"/>
                      <a:pt x="4073" y="1368"/>
                      <a:pt x="4104" y="1368"/>
                    </a:cubicBezTo>
                    <a:cubicBezTo>
                      <a:pt x="4139" y="1332"/>
                      <a:pt x="4154" y="1318"/>
                      <a:pt x="4148" y="1318"/>
                    </a:cubicBezTo>
                    <a:cubicBezTo>
                      <a:pt x="4144" y="1318"/>
                      <a:pt x="4129" y="1325"/>
                      <a:pt x="4104" y="1338"/>
                    </a:cubicBezTo>
                    <a:cubicBezTo>
                      <a:pt x="4088" y="1353"/>
                      <a:pt x="4073" y="1360"/>
                      <a:pt x="4062" y="1360"/>
                    </a:cubicBezTo>
                    <a:cubicBezTo>
                      <a:pt x="4050" y="1360"/>
                      <a:pt x="4043" y="1353"/>
                      <a:pt x="4043" y="1338"/>
                    </a:cubicBezTo>
                    <a:cubicBezTo>
                      <a:pt x="4043" y="1307"/>
                      <a:pt x="4012" y="1277"/>
                      <a:pt x="4043" y="1246"/>
                    </a:cubicBezTo>
                    <a:cubicBezTo>
                      <a:pt x="4012" y="1246"/>
                      <a:pt x="3982" y="1216"/>
                      <a:pt x="4012" y="1155"/>
                    </a:cubicBezTo>
                    <a:cubicBezTo>
                      <a:pt x="4032" y="1097"/>
                      <a:pt x="4039" y="1076"/>
                      <a:pt x="4026" y="1076"/>
                    </a:cubicBezTo>
                    <a:cubicBezTo>
                      <a:pt x="4018" y="1076"/>
                      <a:pt x="4004" y="1083"/>
                      <a:pt x="3982" y="1094"/>
                    </a:cubicBezTo>
                    <a:cubicBezTo>
                      <a:pt x="3967" y="1110"/>
                      <a:pt x="3952" y="1117"/>
                      <a:pt x="3944" y="1117"/>
                    </a:cubicBezTo>
                    <a:cubicBezTo>
                      <a:pt x="3936" y="1117"/>
                      <a:pt x="3936" y="1110"/>
                      <a:pt x="3952" y="1094"/>
                    </a:cubicBezTo>
                    <a:cubicBezTo>
                      <a:pt x="3974" y="1072"/>
                      <a:pt x="3963" y="1066"/>
                      <a:pt x="3944" y="1065"/>
                    </a:cubicBezTo>
                    <a:lnTo>
                      <a:pt x="3944" y="1065"/>
                    </a:lnTo>
                    <a:cubicBezTo>
                      <a:pt x="3927" y="1067"/>
                      <a:pt x="3911" y="1077"/>
                      <a:pt x="3909" y="1077"/>
                    </a:cubicBezTo>
                    <a:cubicBezTo>
                      <a:pt x="3908" y="1077"/>
                      <a:pt x="3911" y="1074"/>
                      <a:pt x="3921" y="1064"/>
                    </a:cubicBezTo>
                    <a:cubicBezTo>
                      <a:pt x="3860" y="1064"/>
                      <a:pt x="3800" y="1094"/>
                      <a:pt x="3769" y="1125"/>
                    </a:cubicBezTo>
                    <a:cubicBezTo>
                      <a:pt x="3757" y="1137"/>
                      <a:pt x="3749" y="1145"/>
                      <a:pt x="3745" y="1145"/>
                    </a:cubicBezTo>
                    <a:cubicBezTo>
                      <a:pt x="3739" y="1145"/>
                      <a:pt x="3739" y="1130"/>
                      <a:pt x="3739" y="1094"/>
                    </a:cubicBezTo>
                    <a:cubicBezTo>
                      <a:pt x="3739" y="1094"/>
                      <a:pt x="3739" y="1064"/>
                      <a:pt x="3769" y="1034"/>
                    </a:cubicBezTo>
                    <a:lnTo>
                      <a:pt x="3830" y="1034"/>
                    </a:lnTo>
                    <a:lnTo>
                      <a:pt x="3830" y="1064"/>
                    </a:lnTo>
                    <a:cubicBezTo>
                      <a:pt x="3860" y="1034"/>
                      <a:pt x="3891" y="1003"/>
                      <a:pt x="3860" y="1003"/>
                    </a:cubicBezTo>
                    <a:cubicBezTo>
                      <a:pt x="3882" y="982"/>
                      <a:pt x="3888" y="960"/>
                      <a:pt x="3879" y="960"/>
                    </a:cubicBezTo>
                    <a:cubicBezTo>
                      <a:pt x="3876" y="960"/>
                      <a:pt x="3869" y="964"/>
                      <a:pt x="3860" y="973"/>
                    </a:cubicBezTo>
                    <a:cubicBezTo>
                      <a:pt x="3891" y="942"/>
                      <a:pt x="3860" y="912"/>
                      <a:pt x="3860" y="882"/>
                    </a:cubicBezTo>
                    <a:cubicBezTo>
                      <a:pt x="3830" y="851"/>
                      <a:pt x="3830" y="821"/>
                      <a:pt x="3830" y="790"/>
                    </a:cubicBezTo>
                    <a:cubicBezTo>
                      <a:pt x="3830" y="760"/>
                      <a:pt x="3800" y="760"/>
                      <a:pt x="3800" y="760"/>
                    </a:cubicBezTo>
                    <a:cubicBezTo>
                      <a:pt x="3769" y="775"/>
                      <a:pt x="3747" y="783"/>
                      <a:pt x="3735" y="783"/>
                    </a:cubicBezTo>
                    <a:cubicBezTo>
                      <a:pt x="3724" y="783"/>
                      <a:pt x="3724" y="775"/>
                      <a:pt x="3739" y="760"/>
                    </a:cubicBezTo>
                    <a:cubicBezTo>
                      <a:pt x="3800" y="730"/>
                      <a:pt x="3739" y="547"/>
                      <a:pt x="3678" y="547"/>
                    </a:cubicBezTo>
                    <a:cubicBezTo>
                      <a:pt x="3678" y="547"/>
                      <a:pt x="3648" y="517"/>
                      <a:pt x="3648" y="517"/>
                    </a:cubicBezTo>
                    <a:cubicBezTo>
                      <a:pt x="3648" y="456"/>
                      <a:pt x="3557" y="334"/>
                      <a:pt x="3496" y="334"/>
                    </a:cubicBezTo>
                    <a:lnTo>
                      <a:pt x="3435" y="274"/>
                    </a:lnTo>
                    <a:cubicBezTo>
                      <a:pt x="3435" y="213"/>
                      <a:pt x="3405" y="213"/>
                      <a:pt x="3374" y="213"/>
                    </a:cubicBezTo>
                    <a:cubicBezTo>
                      <a:pt x="3363" y="224"/>
                      <a:pt x="3351" y="231"/>
                      <a:pt x="3343" y="236"/>
                    </a:cubicBezTo>
                    <a:lnTo>
                      <a:pt x="3343" y="236"/>
                    </a:lnTo>
                    <a:cubicBezTo>
                      <a:pt x="3338" y="208"/>
                      <a:pt x="3306" y="178"/>
                      <a:pt x="3222" y="122"/>
                    </a:cubicBezTo>
                    <a:cubicBezTo>
                      <a:pt x="3177" y="107"/>
                      <a:pt x="3154" y="99"/>
                      <a:pt x="3142" y="99"/>
                    </a:cubicBezTo>
                    <a:cubicBezTo>
                      <a:pt x="3131" y="99"/>
                      <a:pt x="3131" y="107"/>
                      <a:pt x="3131" y="122"/>
                    </a:cubicBezTo>
                    <a:cubicBezTo>
                      <a:pt x="3040" y="122"/>
                      <a:pt x="3040" y="91"/>
                      <a:pt x="3070" y="61"/>
                    </a:cubicBezTo>
                    <a:cubicBezTo>
                      <a:pt x="3084" y="34"/>
                      <a:pt x="3079" y="19"/>
                      <a:pt x="3067" y="19"/>
                    </a:cubicBezTo>
                    <a:cubicBezTo>
                      <a:pt x="3052" y="19"/>
                      <a:pt x="3026" y="41"/>
                      <a:pt x="3009" y="91"/>
                    </a:cubicBezTo>
                    <a:cubicBezTo>
                      <a:pt x="2997" y="117"/>
                      <a:pt x="2978" y="126"/>
                      <a:pt x="2961" y="126"/>
                    </a:cubicBezTo>
                    <a:cubicBezTo>
                      <a:pt x="2938" y="126"/>
                      <a:pt x="2918" y="109"/>
                      <a:pt x="2918" y="91"/>
                    </a:cubicBezTo>
                    <a:cubicBezTo>
                      <a:pt x="2918" y="61"/>
                      <a:pt x="2949" y="61"/>
                      <a:pt x="2979" y="61"/>
                    </a:cubicBezTo>
                    <a:cubicBezTo>
                      <a:pt x="2979" y="61"/>
                      <a:pt x="2979" y="31"/>
                      <a:pt x="30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1"/>
              <p:cNvSpPr/>
              <p:nvPr/>
            </p:nvSpPr>
            <p:spPr>
              <a:xfrm>
                <a:off x="7633675" y="3469175"/>
                <a:ext cx="242400" cy="30925"/>
              </a:xfrm>
              <a:custGeom>
                <a:rect b="b" l="l" r="r" t="t"/>
                <a:pathLst>
                  <a:path extrusionOk="0" h="1237" w="9696">
                    <a:moveTo>
                      <a:pt x="2704" y="31"/>
                    </a:moveTo>
                    <a:cubicBezTo>
                      <a:pt x="2674" y="31"/>
                      <a:pt x="2674" y="31"/>
                      <a:pt x="2674" y="61"/>
                    </a:cubicBezTo>
                    <a:lnTo>
                      <a:pt x="2704" y="61"/>
                    </a:lnTo>
                    <a:cubicBezTo>
                      <a:pt x="2704" y="31"/>
                      <a:pt x="2704" y="31"/>
                      <a:pt x="2704" y="31"/>
                    </a:cubicBezTo>
                    <a:close/>
                    <a:moveTo>
                      <a:pt x="3525" y="152"/>
                    </a:moveTo>
                    <a:cubicBezTo>
                      <a:pt x="3540" y="198"/>
                      <a:pt x="3540" y="221"/>
                      <a:pt x="3536" y="221"/>
                    </a:cubicBezTo>
                    <a:cubicBezTo>
                      <a:pt x="3532" y="221"/>
                      <a:pt x="3525" y="198"/>
                      <a:pt x="3525" y="152"/>
                    </a:cubicBezTo>
                    <a:close/>
                    <a:moveTo>
                      <a:pt x="6625" y="244"/>
                    </a:moveTo>
                    <a:cubicBezTo>
                      <a:pt x="6625" y="244"/>
                      <a:pt x="6625" y="244"/>
                      <a:pt x="6625" y="274"/>
                    </a:cubicBezTo>
                    <a:cubicBezTo>
                      <a:pt x="6625" y="274"/>
                      <a:pt x="6625" y="304"/>
                      <a:pt x="6625" y="304"/>
                    </a:cubicBezTo>
                    <a:lnTo>
                      <a:pt x="6595" y="274"/>
                    </a:lnTo>
                    <a:cubicBezTo>
                      <a:pt x="6595" y="244"/>
                      <a:pt x="6625" y="244"/>
                      <a:pt x="6625" y="244"/>
                    </a:cubicBezTo>
                    <a:close/>
                    <a:moveTo>
                      <a:pt x="9592" y="249"/>
                    </a:moveTo>
                    <a:cubicBezTo>
                      <a:pt x="9601" y="249"/>
                      <a:pt x="9595" y="292"/>
                      <a:pt x="9574" y="335"/>
                    </a:cubicBezTo>
                    <a:cubicBezTo>
                      <a:pt x="9574" y="304"/>
                      <a:pt x="9574" y="274"/>
                      <a:pt x="9574" y="274"/>
                    </a:cubicBezTo>
                    <a:cubicBezTo>
                      <a:pt x="9582" y="256"/>
                      <a:pt x="9589" y="249"/>
                      <a:pt x="9592" y="249"/>
                    </a:cubicBezTo>
                    <a:close/>
                    <a:moveTo>
                      <a:pt x="1245" y="244"/>
                    </a:moveTo>
                    <a:cubicBezTo>
                      <a:pt x="1245" y="264"/>
                      <a:pt x="1245" y="284"/>
                      <a:pt x="1245" y="304"/>
                    </a:cubicBezTo>
                    <a:cubicBezTo>
                      <a:pt x="1276" y="365"/>
                      <a:pt x="1245" y="365"/>
                      <a:pt x="1245" y="365"/>
                    </a:cubicBezTo>
                    <a:cubicBezTo>
                      <a:pt x="1215" y="304"/>
                      <a:pt x="1215" y="274"/>
                      <a:pt x="1245" y="244"/>
                    </a:cubicBezTo>
                    <a:close/>
                    <a:moveTo>
                      <a:pt x="4579" y="382"/>
                    </a:moveTo>
                    <a:cubicBezTo>
                      <a:pt x="4585" y="382"/>
                      <a:pt x="4579" y="396"/>
                      <a:pt x="4558" y="396"/>
                    </a:cubicBezTo>
                    <a:cubicBezTo>
                      <a:pt x="4568" y="385"/>
                      <a:pt x="4575" y="382"/>
                      <a:pt x="4579" y="382"/>
                    </a:cubicBezTo>
                    <a:close/>
                    <a:moveTo>
                      <a:pt x="1877" y="284"/>
                    </a:moveTo>
                    <a:cubicBezTo>
                      <a:pt x="1883" y="284"/>
                      <a:pt x="1883" y="299"/>
                      <a:pt x="1883" y="335"/>
                    </a:cubicBezTo>
                    <a:lnTo>
                      <a:pt x="1853" y="426"/>
                    </a:lnTo>
                    <a:cubicBezTo>
                      <a:pt x="1853" y="426"/>
                      <a:pt x="1853" y="396"/>
                      <a:pt x="1853" y="304"/>
                    </a:cubicBezTo>
                    <a:cubicBezTo>
                      <a:pt x="1866" y="292"/>
                      <a:pt x="1873" y="284"/>
                      <a:pt x="1877" y="284"/>
                    </a:cubicBezTo>
                    <a:close/>
                    <a:moveTo>
                      <a:pt x="2279" y="365"/>
                    </a:moveTo>
                    <a:cubicBezTo>
                      <a:pt x="2279" y="377"/>
                      <a:pt x="2279" y="399"/>
                      <a:pt x="2279" y="426"/>
                    </a:cubicBezTo>
                    <a:lnTo>
                      <a:pt x="2248" y="426"/>
                    </a:lnTo>
                    <a:cubicBezTo>
                      <a:pt x="2248" y="396"/>
                      <a:pt x="2248" y="365"/>
                      <a:pt x="2279" y="365"/>
                    </a:cubicBezTo>
                    <a:close/>
                    <a:moveTo>
                      <a:pt x="7041" y="412"/>
                    </a:moveTo>
                    <a:cubicBezTo>
                      <a:pt x="7037" y="412"/>
                      <a:pt x="7030" y="416"/>
                      <a:pt x="7020" y="426"/>
                    </a:cubicBezTo>
                    <a:cubicBezTo>
                      <a:pt x="7041" y="426"/>
                      <a:pt x="7047" y="412"/>
                      <a:pt x="7041" y="412"/>
                    </a:cubicBezTo>
                    <a:close/>
                    <a:moveTo>
                      <a:pt x="242" y="365"/>
                    </a:moveTo>
                    <a:cubicBezTo>
                      <a:pt x="242" y="365"/>
                      <a:pt x="242" y="365"/>
                      <a:pt x="242" y="426"/>
                    </a:cubicBezTo>
                    <a:cubicBezTo>
                      <a:pt x="242" y="426"/>
                      <a:pt x="242" y="456"/>
                      <a:pt x="212" y="456"/>
                    </a:cubicBezTo>
                    <a:lnTo>
                      <a:pt x="212" y="426"/>
                    </a:lnTo>
                    <a:cubicBezTo>
                      <a:pt x="212" y="365"/>
                      <a:pt x="212" y="365"/>
                      <a:pt x="242" y="365"/>
                    </a:cubicBezTo>
                    <a:close/>
                    <a:moveTo>
                      <a:pt x="364" y="396"/>
                    </a:moveTo>
                    <a:cubicBezTo>
                      <a:pt x="364" y="396"/>
                      <a:pt x="394" y="396"/>
                      <a:pt x="394" y="426"/>
                    </a:cubicBezTo>
                    <a:lnTo>
                      <a:pt x="364" y="426"/>
                    </a:lnTo>
                    <a:cubicBezTo>
                      <a:pt x="364" y="434"/>
                      <a:pt x="364" y="445"/>
                      <a:pt x="364" y="456"/>
                    </a:cubicBezTo>
                    <a:cubicBezTo>
                      <a:pt x="333" y="396"/>
                      <a:pt x="333" y="396"/>
                      <a:pt x="364" y="396"/>
                    </a:cubicBezTo>
                    <a:close/>
                    <a:moveTo>
                      <a:pt x="7020" y="456"/>
                    </a:moveTo>
                    <a:lnTo>
                      <a:pt x="7020" y="487"/>
                    </a:lnTo>
                    <a:lnTo>
                      <a:pt x="7051" y="487"/>
                    </a:lnTo>
                    <a:cubicBezTo>
                      <a:pt x="7051" y="456"/>
                      <a:pt x="7051" y="456"/>
                      <a:pt x="7020" y="456"/>
                    </a:cubicBezTo>
                    <a:close/>
                    <a:moveTo>
                      <a:pt x="1714" y="475"/>
                    </a:moveTo>
                    <a:cubicBezTo>
                      <a:pt x="1720" y="475"/>
                      <a:pt x="1727" y="488"/>
                      <a:pt x="1730" y="517"/>
                    </a:cubicBezTo>
                    <a:lnTo>
                      <a:pt x="1701" y="517"/>
                    </a:lnTo>
                    <a:cubicBezTo>
                      <a:pt x="1701" y="490"/>
                      <a:pt x="1707" y="475"/>
                      <a:pt x="1714" y="475"/>
                    </a:cubicBezTo>
                    <a:close/>
                    <a:moveTo>
                      <a:pt x="1975" y="456"/>
                    </a:moveTo>
                    <a:cubicBezTo>
                      <a:pt x="1975" y="487"/>
                      <a:pt x="1975" y="517"/>
                      <a:pt x="1944" y="517"/>
                    </a:cubicBezTo>
                    <a:cubicBezTo>
                      <a:pt x="1944" y="487"/>
                      <a:pt x="1944" y="456"/>
                      <a:pt x="1944" y="456"/>
                    </a:cubicBezTo>
                    <a:close/>
                    <a:moveTo>
                      <a:pt x="2552" y="456"/>
                    </a:moveTo>
                    <a:cubicBezTo>
                      <a:pt x="2583" y="456"/>
                      <a:pt x="2583" y="456"/>
                      <a:pt x="2583" y="487"/>
                    </a:cubicBezTo>
                    <a:cubicBezTo>
                      <a:pt x="2583" y="487"/>
                      <a:pt x="2583" y="517"/>
                      <a:pt x="2583" y="517"/>
                    </a:cubicBezTo>
                    <a:cubicBezTo>
                      <a:pt x="2552" y="517"/>
                      <a:pt x="2552" y="487"/>
                      <a:pt x="2552" y="487"/>
                    </a:cubicBezTo>
                    <a:cubicBezTo>
                      <a:pt x="2552" y="456"/>
                      <a:pt x="2552" y="456"/>
                      <a:pt x="2552" y="456"/>
                    </a:cubicBezTo>
                    <a:close/>
                    <a:moveTo>
                      <a:pt x="5227" y="487"/>
                    </a:moveTo>
                    <a:lnTo>
                      <a:pt x="5227" y="487"/>
                    </a:lnTo>
                    <a:cubicBezTo>
                      <a:pt x="5214" y="499"/>
                      <a:pt x="5197" y="507"/>
                      <a:pt x="5180" y="507"/>
                    </a:cubicBezTo>
                    <a:cubicBezTo>
                      <a:pt x="5176" y="507"/>
                      <a:pt x="5172" y="506"/>
                      <a:pt x="5168" y="505"/>
                    </a:cubicBezTo>
                    <a:lnTo>
                      <a:pt x="5168" y="505"/>
                    </a:lnTo>
                    <a:cubicBezTo>
                      <a:pt x="5167" y="509"/>
                      <a:pt x="5166" y="513"/>
                      <a:pt x="5166" y="517"/>
                    </a:cubicBezTo>
                    <a:cubicBezTo>
                      <a:pt x="5197" y="517"/>
                      <a:pt x="5227" y="517"/>
                      <a:pt x="5227" y="487"/>
                    </a:cubicBezTo>
                    <a:close/>
                    <a:moveTo>
                      <a:pt x="1610" y="487"/>
                    </a:moveTo>
                    <a:cubicBezTo>
                      <a:pt x="1610" y="507"/>
                      <a:pt x="1610" y="527"/>
                      <a:pt x="1610" y="548"/>
                    </a:cubicBezTo>
                    <a:lnTo>
                      <a:pt x="1579" y="548"/>
                    </a:lnTo>
                    <a:lnTo>
                      <a:pt x="1610" y="487"/>
                    </a:lnTo>
                    <a:close/>
                    <a:moveTo>
                      <a:pt x="3783" y="502"/>
                    </a:moveTo>
                    <a:lnTo>
                      <a:pt x="3768" y="517"/>
                    </a:lnTo>
                    <a:lnTo>
                      <a:pt x="3798" y="548"/>
                    </a:lnTo>
                    <a:cubicBezTo>
                      <a:pt x="3798" y="548"/>
                      <a:pt x="3798" y="535"/>
                      <a:pt x="3798" y="517"/>
                    </a:cubicBezTo>
                    <a:cubicBezTo>
                      <a:pt x="3792" y="511"/>
                      <a:pt x="3787" y="506"/>
                      <a:pt x="3783" y="502"/>
                    </a:cubicBezTo>
                    <a:close/>
                    <a:moveTo>
                      <a:pt x="1032" y="487"/>
                    </a:moveTo>
                    <a:cubicBezTo>
                      <a:pt x="1032" y="487"/>
                      <a:pt x="1032" y="517"/>
                      <a:pt x="1002" y="578"/>
                    </a:cubicBezTo>
                    <a:cubicBezTo>
                      <a:pt x="1002" y="517"/>
                      <a:pt x="1002" y="487"/>
                      <a:pt x="1032" y="487"/>
                    </a:cubicBezTo>
                    <a:close/>
                    <a:moveTo>
                      <a:pt x="1074" y="565"/>
                    </a:moveTo>
                    <a:cubicBezTo>
                      <a:pt x="1063" y="565"/>
                      <a:pt x="1063" y="587"/>
                      <a:pt x="1063" y="608"/>
                    </a:cubicBezTo>
                    <a:cubicBezTo>
                      <a:pt x="1063" y="639"/>
                      <a:pt x="1063" y="639"/>
                      <a:pt x="1093" y="639"/>
                    </a:cubicBezTo>
                    <a:cubicBezTo>
                      <a:pt x="1093" y="639"/>
                      <a:pt x="1124" y="608"/>
                      <a:pt x="1124" y="608"/>
                    </a:cubicBezTo>
                    <a:cubicBezTo>
                      <a:pt x="1124" y="578"/>
                      <a:pt x="1093" y="578"/>
                      <a:pt x="1093" y="578"/>
                    </a:cubicBezTo>
                    <a:cubicBezTo>
                      <a:pt x="1084" y="569"/>
                      <a:pt x="1078" y="565"/>
                      <a:pt x="1074" y="565"/>
                    </a:cubicBezTo>
                    <a:close/>
                    <a:moveTo>
                      <a:pt x="9300" y="0"/>
                    </a:moveTo>
                    <a:cubicBezTo>
                      <a:pt x="9300" y="36"/>
                      <a:pt x="9279" y="51"/>
                      <a:pt x="9244" y="51"/>
                    </a:cubicBezTo>
                    <a:cubicBezTo>
                      <a:pt x="9218" y="51"/>
                      <a:pt x="9186" y="43"/>
                      <a:pt x="9148" y="31"/>
                    </a:cubicBezTo>
                    <a:cubicBezTo>
                      <a:pt x="9087" y="31"/>
                      <a:pt x="8996" y="31"/>
                      <a:pt x="8996" y="61"/>
                    </a:cubicBezTo>
                    <a:lnTo>
                      <a:pt x="8966" y="61"/>
                    </a:lnTo>
                    <a:cubicBezTo>
                      <a:pt x="8966" y="31"/>
                      <a:pt x="8966" y="31"/>
                      <a:pt x="8935" y="31"/>
                    </a:cubicBezTo>
                    <a:cubicBezTo>
                      <a:pt x="8905" y="61"/>
                      <a:pt x="8874" y="61"/>
                      <a:pt x="8874" y="61"/>
                    </a:cubicBezTo>
                    <a:cubicBezTo>
                      <a:pt x="8874" y="31"/>
                      <a:pt x="8874" y="31"/>
                      <a:pt x="8844" y="31"/>
                    </a:cubicBezTo>
                    <a:cubicBezTo>
                      <a:pt x="8844" y="31"/>
                      <a:pt x="8814" y="31"/>
                      <a:pt x="8814" y="61"/>
                    </a:cubicBezTo>
                    <a:cubicBezTo>
                      <a:pt x="8814" y="61"/>
                      <a:pt x="8722" y="61"/>
                      <a:pt x="8692" y="31"/>
                    </a:cubicBezTo>
                    <a:cubicBezTo>
                      <a:pt x="8692" y="22"/>
                      <a:pt x="8689" y="18"/>
                      <a:pt x="8686" y="18"/>
                    </a:cubicBezTo>
                    <a:cubicBezTo>
                      <a:pt x="8677" y="18"/>
                      <a:pt x="8662" y="40"/>
                      <a:pt x="8662" y="61"/>
                    </a:cubicBezTo>
                    <a:cubicBezTo>
                      <a:pt x="8662" y="92"/>
                      <a:pt x="8662" y="152"/>
                      <a:pt x="8631" y="152"/>
                    </a:cubicBezTo>
                    <a:lnTo>
                      <a:pt x="8631" y="61"/>
                    </a:lnTo>
                    <a:cubicBezTo>
                      <a:pt x="8662" y="31"/>
                      <a:pt x="8662" y="31"/>
                      <a:pt x="8631" y="31"/>
                    </a:cubicBezTo>
                    <a:lnTo>
                      <a:pt x="8601" y="31"/>
                    </a:lnTo>
                    <a:cubicBezTo>
                      <a:pt x="8601" y="61"/>
                      <a:pt x="8540" y="61"/>
                      <a:pt x="8479" y="61"/>
                    </a:cubicBezTo>
                    <a:cubicBezTo>
                      <a:pt x="8358" y="61"/>
                      <a:pt x="8327" y="61"/>
                      <a:pt x="8327" y="92"/>
                    </a:cubicBezTo>
                    <a:cubicBezTo>
                      <a:pt x="8327" y="107"/>
                      <a:pt x="8327" y="114"/>
                      <a:pt x="8324" y="114"/>
                    </a:cubicBezTo>
                    <a:cubicBezTo>
                      <a:pt x="8320" y="114"/>
                      <a:pt x="8312" y="107"/>
                      <a:pt x="8297" y="92"/>
                    </a:cubicBezTo>
                    <a:cubicBezTo>
                      <a:pt x="8239" y="34"/>
                      <a:pt x="8218" y="13"/>
                      <a:pt x="8210" y="13"/>
                    </a:cubicBezTo>
                    <a:cubicBezTo>
                      <a:pt x="8206" y="13"/>
                      <a:pt x="8206" y="20"/>
                      <a:pt x="8206" y="31"/>
                    </a:cubicBezTo>
                    <a:cubicBezTo>
                      <a:pt x="8206" y="31"/>
                      <a:pt x="8206" y="61"/>
                      <a:pt x="8206" y="92"/>
                    </a:cubicBezTo>
                    <a:cubicBezTo>
                      <a:pt x="8206" y="68"/>
                      <a:pt x="8179" y="58"/>
                      <a:pt x="8146" y="58"/>
                    </a:cubicBezTo>
                    <a:cubicBezTo>
                      <a:pt x="8093" y="58"/>
                      <a:pt x="8023" y="84"/>
                      <a:pt x="8023" y="122"/>
                    </a:cubicBezTo>
                    <a:lnTo>
                      <a:pt x="8023" y="92"/>
                    </a:lnTo>
                    <a:cubicBezTo>
                      <a:pt x="8023" y="61"/>
                      <a:pt x="7993" y="61"/>
                      <a:pt x="7963" y="61"/>
                    </a:cubicBezTo>
                    <a:lnTo>
                      <a:pt x="7932" y="61"/>
                    </a:lnTo>
                    <a:cubicBezTo>
                      <a:pt x="7932" y="87"/>
                      <a:pt x="7916" y="96"/>
                      <a:pt x="7897" y="96"/>
                    </a:cubicBezTo>
                    <a:cubicBezTo>
                      <a:pt x="7871" y="96"/>
                      <a:pt x="7841" y="79"/>
                      <a:pt x="7841" y="61"/>
                    </a:cubicBezTo>
                    <a:cubicBezTo>
                      <a:pt x="7841" y="31"/>
                      <a:pt x="7841" y="31"/>
                      <a:pt x="7811" y="31"/>
                    </a:cubicBezTo>
                    <a:cubicBezTo>
                      <a:pt x="7798" y="57"/>
                      <a:pt x="7779" y="66"/>
                      <a:pt x="7763" y="66"/>
                    </a:cubicBezTo>
                    <a:cubicBezTo>
                      <a:pt x="7740" y="66"/>
                      <a:pt x="7719" y="48"/>
                      <a:pt x="7719" y="31"/>
                    </a:cubicBezTo>
                    <a:lnTo>
                      <a:pt x="7689" y="31"/>
                    </a:lnTo>
                    <a:cubicBezTo>
                      <a:pt x="7689" y="61"/>
                      <a:pt x="7659" y="61"/>
                      <a:pt x="7659" y="61"/>
                    </a:cubicBezTo>
                    <a:cubicBezTo>
                      <a:pt x="7628" y="61"/>
                      <a:pt x="7598" y="61"/>
                      <a:pt x="7628" y="92"/>
                    </a:cubicBezTo>
                    <a:cubicBezTo>
                      <a:pt x="7628" y="122"/>
                      <a:pt x="7628" y="152"/>
                      <a:pt x="7598" y="152"/>
                    </a:cubicBezTo>
                    <a:lnTo>
                      <a:pt x="7598" y="122"/>
                    </a:lnTo>
                    <a:cubicBezTo>
                      <a:pt x="7598" y="92"/>
                      <a:pt x="7567" y="92"/>
                      <a:pt x="7537" y="92"/>
                    </a:cubicBezTo>
                    <a:cubicBezTo>
                      <a:pt x="7476" y="92"/>
                      <a:pt x="7446" y="92"/>
                      <a:pt x="7446" y="61"/>
                    </a:cubicBezTo>
                    <a:lnTo>
                      <a:pt x="7415" y="92"/>
                    </a:lnTo>
                    <a:cubicBezTo>
                      <a:pt x="7400" y="76"/>
                      <a:pt x="7385" y="69"/>
                      <a:pt x="7370" y="69"/>
                    </a:cubicBezTo>
                    <a:cubicBezTo>
                      <a:pt x="7355" y="69"/>
                      <a:pt x="7339" y="76"/>
                      <a:pt x="7324" y="92"/>
                    </a:cubicBezTo>
                    <a:lnTo>
                      <a:pt x="7294" y="92"/>
                    </a:lnTo>
                    <a:cubicBezTo>
                      <a:pt x="7294" y="61"/>
                      <a:pt x="7286" y="46"/>
                      <a:pt x="7275" y="46"/>
                    </a:cubicBezTo>
                    <a:cubicBezTo>
                      <a:pt x="7263" y="46"/>
                      <a:pt x="7248" y="61"/>
                      <a:pt x="7233" y="92"/>
                    </a:cubicBezTo>
                    <a:cubicBezTo>
                      <a:pt x="7233" y="61"/>
                      <a:pt x="7233" y="61"/>
                      <a:pt x="7233" y="61"/>
                    </a:cubicBezTo>
                    <a:cubicBezTo>
                      <a:pt x="7218" y="76"/>
                      <a:pt x="7195" y="84"/>
                      <a:pt x="7176" y="84"/>
                    </a:cubicBezTo>
                    <a:cubicBezTo>
                      <a:pt x="7157" y="84"/>
                      <a:pt x="7142" y="76"/>
                      <a:pt x="7142" y="61"/>
                    </a:cubicBezTo>
                    <a:cubicBezTo>
                      <a:pt x="7142" y="92"/>
                      <a:pt x="7112" y="92"/>
                      <a:pt x="7112" y="92"/>
                    </a:cubicBezTo>
                    <a:cubicBezTo>
                      <a:pt x="7112" y="92"/>
                      <a:pt x="7081" y="92"/>
                      <a:pt x="7081" y="122"/>
                    </a:cubicBezTo>
                    <a:cubicBezTo>
                      <a:pt x="7051" y="152"/>
                      <a:pt x="7051" y="152"/>
                      <a:pt x="7051" y="152"/>
                    </a:cubicBezTo>
                    <a:cubicBezTo>
                      <a:pt x="7051" y="152"/>
                      <a:pt x="7051" y="122"/>
                      <a:pt x="7051" y="92"/>
                    </a:cubicBezTo>
                    <a:cubicBezTo>
                      <a:pt x="7063" y="79"/>
                      <a:pt x="7065" y="72"/>
                      <a:pt x="7062" y="72"/>
                    </a:cubicBezTo>
                    <a:cubicBezTo>
                      <a:pt x="7056" y="72"/>
                      <a:pt x="7038" y="86"/>
                      <a:pt x="7020" y="122"/>
                    </a:cubicBezTo>
                    <a:cubicBezTo>
                      <a:pt x="7020" y="111"/>
                      <a:pt x="7020" y="100"/>
                      <a:pt x="7020" y="92"/>
                    </a:cubicBezTo>
                    <a:cubicBezTo>
                      <a:pt x="7020" y="92"/>
                      <a:pt x="6990" y="92"/>
                      <a:pt x="6990" y="122"/>
                    </a:cubicBezTo>
                    <a:lnTo>
                      <a:pt x="6960" y="122"/>
                    </a:lnTo>
                    <a:cubicBezTo>
                      <a:pt x="6929" y="92"/>
                      <a:pt x="6929" y="92"/>
                      <a:pt x="6899" y="92"/>
                    </a:cubicBezTo>
                    <a:cubicBezTo>
                      <a:pt x="6899" y="107"/>
                      <a:pt x="6899" y="114"/>
                      <a:pt x="6895" y="114"/>
                    </a:cubicBezTo>
                    <a:cubicBezTo>
                      <a:pt x="6891" y="114"/>
                      <a:pt x="6884" y="107"/>
                      <a:pt x="6868" y="92"/>
                    </a:cubicBezTo>
                    <a:cubicBezTo>
                      <a:pt x="6868" y="99"/>
                      <a:pt x="6868" y="109"/>
                      <a:pt x="6868" y="122"/>
                    </a:cubicBezTo>
                    <a:cubicBezTo>
                      <a:pt x="6868" y="137"/>
                      <a:pt x="6861" y="145"/>
                      <a:pt x="6853" y="145"/>
                    </a:cubicBezTo>
                    <a:cubicBezTo>
                      <a:pt x="6846" y="145"/>
                      <a:pt x="6838" y="137"/>
                      <a:pt x="6838" y="122"/>
                    </a:cubicBezTo>
                    <a:cubicBezTo>
                      <a:pt x="6838" y="109"/>
                      <a:pt x="6838" y="99"/>
                      <a:pt x="6838" y="92"/>
                    </a:cubicBezTo>
                    <a:cubicBezTo>
                      <a:pt x="6808" y="122"/>
                      <a:pt x="6808" y="122"/>
                      <a:pt x="6808" y="122"/>
                    </a:cubicBezTo>
                    <a:cubicBezTo>
                      <a:pt x="6808" y="92"/>
                      <a:pt x="6686" y="92"/>
                      <a:pt x="6595" y="92"/>
                    </a:cubicBezTo>
                    <a:cubicBezTo>
                      <a:pt x="6595" y="92"/>
                      <a:pt x="6564" y="122"/>
                      <a:pt x="6564" y="152"/>
                    </a:cubicBezTo>
                    <a:cubicBezTo>
                      <a:pt x="6564" y="107"/>
                      <a:pt x="6557" y="84"/>
                      <a:pt x="6549" y="84"/>
                    </a:cubicBezTo>
                    <a:cubicBezTo>
                      <a:pt x="6542" y="84"/>
                      <a:pt x="6534" y="107"/>
                      <a:pt x="6534" y="152"/>
                    </a:cubicBezTo>
                    <a:cubicBezTo>
                      <a:pt x="6519" y="137"/>
                      <a:pt x="6511" y="130"/>
                      <a:pt x="6507" y="130"/>
                    </a:cubicBezTo>
                    <a:cubicBezTo>
                      <a:pt x="6504" y="130"/>
                      <a:pt x="6504" y="137"/>
                      <a:pt x="6504" y="152"/>
                    </a:cubicBezTo>
                    <a:cubicBezTo>
                      <a:pt x="6482" y="131"/>
                      <a:pt x="6476" y="109"/>
                      <a:pt x="6474" y="109"/>
                    </a:cubicBezTo>
                    <a:cubicBezTo>
                      <a:pt x="6473" y="109"/>
                      <a:pt x="6473" y="113"/>
                      <a:pt x="6473" y="122"/>
                    </a:cubicBezTo>
                    <a:cubicBezTo>
                      <a:pt x="6473" y="122"/>
                      <a:pt x="6473" y="122"/>
                      <a:pt x="6443" y="92"/>
                    </a:cubicBezTo>
                    <a:cubicBezTo>
                      <a:pt x="6443" y="83"/>
                      <a:pt x="6440" y="79"/>
                      <a:pt x="6436" y="79"/>
                    </a:cubicBezTo>
                    <a:cubicBezTo>
                      <a:pt x="6428" y="79"/>
                      <a:pt x="6412" y="101"/>
                      <a:pt x="6412" y="122"/>
                    </a:cubicBezTo>
                    <a:cubicBezTo>
                      <a:pt x="6397" y="152"/>
                      <a:pt x="6390" y="168"/>
                      <a:pt x="6386" y="168"/>
                    </a:cubicBezTo>
                    <a:cubicBezTo>
                      <a:pt x="6382" y="168"/>
                      <a:pt x="6382" y="152"/>
                      <a:pt x="6382" y="122"/>
                    </a:cubicBezTo>
                    <a:cubicBezTo>
                      <a:pt x="6382" y="99"/>
                      <a:pt x="6373" y="89"/>
                      <a:pt x="6362" y="89"/>
                    </a:cubicBezTo>
                    <a:cubicBezTo>
                      <a:pt x="6344" y="89"/>
                      <a:pt x="6321" y="115"/>
                      <a:pt x="6321" y="152"/>
                    </a:cubicBezTo>
                    <a:cubicBezTo>
                      <a:pt x="6321" y="165"/>
                      <a:pt x="6321" y="175"/>
                      <a:pt x="6321" y="183"/>
                    </a:cubicBezTo>
                    <a:cubicBezTo>
                      <a:pt x="6321" y="152"/>
                      <a:pt x="6291" y="152"/>
                      <a:pt x="6291" y="152"/>
                    </a:cubicBezTo>
                    <a:cubicBezTo>
                      <a:pt x="6291" y="152"/>
                      <a:pt x="6291" y="152"/>
                      <a:pt x="6291" y="122"/>
                    </a:cubicBezTo>
                    <a:cubicBezTo>
                      <a:pt x="6291" y="122"/>
                      <a:pt x="6260" y="122"/>
                      <a:pt x="6230" y="152"/>
                    </a:cubicBezTo>
                    <a:cubicBezTo>
                      <a:pt x="6230" y="176"/>
                      <a:pt x="6226" y="186"/>
                      <a:pt x="6218" y="186"/>
                    </a:cubicBezTo>
                    <a:cubicBezTo>
                      <a:pt x="6207" y="186"/>
                      <a:pt x="6188" y="160"/>
                      <a:pt x="6169" y="122"/>
                    </a:cubicBezTo>
                    <a:lnTo>
                      <a:pt x="6139" y="152"/>
                    </a:lnTo>
                    <a:cubicBezTo>
                      <a:pt x="6127" y="176"/>
                      <a:pt x="6116" y="186"/>
                      <a:pt x="6106" y="186"/>
                    </a:cubicBezTo>
                    <a:cubicBezTo>
                      <a:pt x="6090" y="186"/>
                      <a:pt x="6078" y="160"/>
                      <a:pt x="6078" y="122"/>
                    </a:cubicBezTo>
                    <a:cubicBezTo>
                      <a:pt x="6078" y="92"/>
                      <a:pt x="6078" y="92"/>
                      <a:pt x="6048" y="92"/>
                    </a:cubicBezTo>
                    <a:lnTo>
                      <a:pt x="6048" y="122"/>
                    </a:lnTo>
                    <a:cubicBezTo>
                      <a:pt x="6048" y="152"/>
                      <a:pt x="6048" y="183"/>
                      <a:pt x="6048" y="183"/>
                    </a:cubicBezTo>
                    <a:cubicBezTo>
                      <a:pt x="6048" y="183"/>
                      <a:pt x="6017" y="183"/>
                      <a:pt x="6017" y="152"/>
                    </a:cubicBezTo>
                    <a:cubicBezTo>
                      <a:pt x="6017" y="141"/>
                      <a:pt x="6017" y="130"/>
                      <a:pt x="6017" y="122"/>
                    </a:cubicBezTo>
                    <a:cubicBezTo>
                      <a:pt x="6017" y="122"/>
                      <a:pt x="5987" y="122"/>
                      <a:pt x="5987" y="92"/>
                    </a:cubicBezTo>
                    <a:lnTo>
                      <a:pt x="5926" y="92"/>
                    </a:lnTo>
                    <a:cubicBezTo>
                      <a:pt x="5926" y="107"/>
                      <a:pt x="5918" y="114"/>
                      <a:pt x="5911" y="114"/>
                    </a:cubicBezTo>
                    <a:cubicBezTo>
                      <a:pt x="5903" y="114"/>
                      <a:pt x="5896" y="107"/>
                      <a:pt x="5896" y="92"/>
                    </a:cubicBezTo>
                    <a:cubicBezTo>
                      <a:pt x="5896" y="92"/>
                      <a:pt x="5865" y="92"/>
                      <a:pt x="5865" y="122"/>
                    </a:cubicBezTo>
                    <a:cubicBezTo>
                      <a:pt x="5835" y="122"/>
                      <a:pt x="5835" y="122"/>
                      <a:pt x="5835" y="92"/>
                    </a:cubicBezTo>
                    <a:cubicBezTo>
                      <a:pt x="5835" y="122"/>
                      <a:pt x="5804" y="122"/>
                      <a:pt x="5804" y="122"/>
                    </a:cubicBezTo>
                    <a:lnTo>
                      <a:pt x="5774" y="122"/>
                    </a:lnTo>
                    <a:cubicBezTo>
                      <a:pt x="5774" y="152"/>
                      <a:pt x="5774" y="152"/>
                      <a:pt x="5774" y="152"/>
                    </a:cubicBezTo>
                    <a:cubicBezTo>
                      <a:pt x="5744" y="152"/>
                      <a:pt x="5713" y="122"/>
                      <a:pt x="5713" y="122"/>
                    </a:cubicBezTo>
                    <a:cubicBezTo>
                      <a:pt x="5683" y="122"/>
                      <a:pt x="5683" y="122"/>
                      <a:pt x="5683" y="152"/>
                    </a:cubicBezTo>
                    <a:cubicBezTo>
                      <a:pt x="5653" y="152"/>
                      <a:pt x="5622" y="122"/>
                      <a:pt x="5592" y="122"/>
                    </a:cubicBezTo>
                    <a:cubicBezTo>
                      <a:pt x="5561" y="122"/>
                      <a:pt x="5561" y="122"/>
                      <a:pt x="5561" y="152"/>
                    </a:cubicBezTo>
                    <a:cubicBezTo>
                      <a:pt x="5561" y="183"/>
                      <a:pt x="5561" y="198"/>
                      <a:pt x="5558" y="198"/>
                    </a:cubicBezTo>
                    <a:cubicBezTo>
                      <a:pt x="5554" y="198"/>
                      <a:pt x="5546" y="183"/>
                      <a:pt x="5531" y="152"/>
                    </a:cubicBezTo>
                    <a:cubicBezTo>
                      <a:pt x="5513" y="117"/>
                      <a:pt x="5506" y="102"/>
                      <a:pt x="5503" y="102"/>
                    </a:cubicBezTo>
                    <a:cubicBezTo>
                      <a:pt x="5501" y="102"/>
                      <a:pt x="5501" y="109"/>
                      <a:pt x="5501" y="122"/>
                    </a:cubicBezTo>
                    <a:cubicBezTo>
                      <a:pt x="5501" y="152"/>
                      <a:pt x="5501" y="152"/>
                      <a:pt x="5470" y="152"/>
                    </a:cubicBezTo>
                    <a:cubicBezTo>
                      <a:pt x="5470" y="137"/>
                      <a:pt x="5470" y="130"/>
                      <a:pt x="5466" y="130"/>
                    </a:cubicBezTo>
                    <a:cubicBezTo>
                      <a:pt x="5463" y="130"/>
                      <a:pt x="5455" y="137"/>
                      <a:pt x="5440" y="152"/>
                    </a:cubicBezTo>
                    <a:cubicBezTo>
                      <a:pt x="5440" y="152"/>
                      <a:pt x="5440" y="152"/>
                      <a:pt x="5440" y="122"/>
                    </a:cubicBezTo>
                    <a:lnTo>
                      <a:pt x="5409" y="122"/>
                    </a:lnTo>
                    <a:cubicBezTo>
                      <a:pt x="5396" y="148"/>
                      <a:pt x="5378" y="157"/>
                      <a:pt x="5361" y="157"/>
                    </a:cubicBezTo>
                    <a:cubicBezTo>
                      <a:pt x="5338" y="157"/>
                      <a:pt x="5318" y="140"/>
                      <a:pt x="5318" y="122"/>
                    </a:cubicBezTo>
                    <a:cubicBezTo>
                      <a:pt x="5318" y="122"/>
                      <a:pt x="5288" y="122"/>
                      <a:pt x="5288" y="152"/>
                    </a:cubicBezTo>
                    <a:cubicBezTo>
                      <a:pt x="5288" y="183"/>
                      <a:pt x="5280" y="198"/>
                      <a:pt x="5273" y="198"/>
                    </a:cubicBezTo>
                    <a:cubicBezTo>
                      <a:pt x="5265" y="198"/>
                      <a:pt x="5257" y="183"/>
                      <a:pt x="5257" y="152"/>
                    </a:cubicBezTo>
                    <a:cubicBezTo>
                      <a:pt x="5245" y="165"/>
                      <a:pt x="5232" y="172"/>
                      <a:pt x="5222" y="172"/>
                    </a:cubicBezTo>
                    <a:cubicBezTo>
                      <a:pt x="5207" y="172"/>
                      <a:pt x="5197" y="158"/>
                      <a:pt x="5197" y="122"/>
                    </a:cubicBezTo>
                    <a:lnTo>
                      <a:pt x="5197" y="61"/>
                    </a:lnTo>
                    <a:cubicBezTo>
                      <a:pt x="5197" y="92"/>
                      <a:pt x="5166" y="92"/>
                      <a:pt x="5166" y="92"/>
                    </a:cubicBezTo>
                    <a:cubicBezTo>
                      <a:pt x="5166" y="122"/>
                      <a:pt x="5166" y="122"/>
                      <a:pt x="5136" y="122"/>
                    </a:cubicBezTo>
                    <a:cubicBezTo>
                      <a:pt x="5105" y="122"/>
                      <a:pt x="5045" y="152"/>
                      <a:pt x="5045" y="152"/>
                    </a:cubicBezTo>
                    <a:cubicBezTo>
                      <a:pt x="5014" y="152"/>
                      <a:pt x="4984" y="152"/>
                      <a:pt x="4953" y="122"/>
                    </a:cubicBezTo>
                    <a:cubicBezTo>
                      <a:pt x="4953" y="122"/>
                      <a:pt x="4953" y="122"/>
                      <a:pt x="4923" y="152"/>
                    </a:cubicBezTo>
                    <a:cubicBezTo>
                      <a:pt x="4923" y="168"/>
                      <a:pt x="4915" y="175"/>
                      <a:pt x="4908" y="175"/>
                    </a:cubicBezTo>
                    <a:cubicBezTo>
                      <a:pt x="4900" y="175"/>
                      <a:pt x="4893" y="168"/>
                      <a:pt x="4893" y="152"/>
                    </a:cubicBezTo>
                    <a:lnTo>
                      <a:pt x="4862" y="152"/>
                    </a:lnTo>
                    <a:cubicBezTo>
                      <a:pt x="4862" y="183"/>
                      <a:pt x="4832" y="183"/>
                      <a:pt x="4832" y="183"/>
                    </a:cubicBezTo>
                    <a:cubicBezTo>
                      <a:pt x="4832" y="172"/>
                      <a:pt x="4832" y="161"/>
                      <a:pt x="4832" y="152"/>
                    </a:cubicBezTo>
                    <a:cubicBezTo>
                      <a:pt x="4832" y="183"/>
                      <a:pt x="4801" y="183"/>
                      <a:pt x="4771" y="183"/>
                    </a:cubicBezTo>
                    <a:cubicBezTo>
                      <a:pt x="4771" y="168"/>
                      <a:pt x="4672" y="160"/>
                      <a:pt x="4573" y="160"/>
                    </a:cubicBezTo>
                    <a:cubicBezTo>
                      <a:pt x="4475" y="160"/>
                      <a:pt x="4376" y="168"/>
                      <a:pt x="4376" y="183"/>
                    </a:cubicBezTo>
                    <a:lnTo>
                      <a:pt x="4315" y="183"/>
                    </a:lnTo>
                    <a:cubicBezTo>
                      <a:pt x="4315" y="147"/>
                      <a:pt x="4306" y="135"/>
                      <a:pt x="4293" y="135"/>
                    </a:cubicBezTo>
                    <a:cubicBezTo>
                      <a:pt x="4272" y="135"/>
                      <a:pt x="4242" y="164"/>
                      <a:pt x="4224" y="183"/>
                    </a:cubicBezTo>
                    <a:cubicBezTo>
                      <a:pt x="4224" y="213"/>
                      <a:pt x="4194" y="213"/>
                      <a:pt x="4194" y="213"/>
                    </a:cubicBezTo>
                    <a:cubicBezTo>
                      <a:pt x="4194" y="163"/>
                      <a:pt x="4184" y="140"/>
                      <a:pt x="4171" y="140"/>
                    </a:cubicBezTo>
                    <a:cubicBezTo>
                      <a:pt x="4160" y="140"/>
                      <a:pt x="4146" y="155"/>
                      <a:pt x="4133" y="183"/>
                    </a:cubicBezTo>
                    <a:cubicBezTo>
                      <a:pt x="4133" y="213"/>
                      <a:pt x="4125" y="228"/>
                      <a:pt x="4118" y="228"/>
                    </a:cubicBezTo>
                    <a:cubicBezTo>
                      <a:pt x="4110" y="228"/>
                      <a:pt x="4102" y="213"/>
                      <a:pt x="4102" y="183"/>
                    </a:cubicBezTo>
                    <a:cubicBezTo>
                      <a:pt x="4102" y="140"/>
                      <a:pt x="4102" y="118"/>
                      <a:pt x="4099" y="118"/>
                    </a:cubicBezTo>
                    <a:cubicBezTo>
                      <a:pt x="4096" y="118"/>
                      <a:pt x="4088" y="148"/>
                      <a:pt x="4072" y="213"/>
                    </a:cubicBezTo>
                    <a:cubicBezTo>
                      <a:pt x="4072" y="228"/>
                      <a:pt x="4072" y="236"/>
                      <a:pt x="4068" y="236"/>
                    </a:cubicBezTo>
                    <a:cubicBezTo>
                      <a:pt x="4064" y="236"/>
                      <a:pt x="4057" y="228"/>
                      <a:pt x="4042" y="213"/>
                    </a:cubicBezTo>
                    <a:cubicBezTo>
                      <a:pt x="4042" y="163"/>
                      <a:pt x="4032" y="140"/>
                      <a:pt x="4024" y="140"/>
                    </a:cubicBezTo>
                    <a:cubicBezTo>
                      <a:pt x="4017" y="140"/>
                      <a:pt x="4011" y="155"/>
                      <a:pt x="4011" y="183"/>
                    </a:cubicBezTo>
                    <a:cubicBezTo>
                      <a:pt x="4011" y="213"/>
                      <a:pt x="4011" y="228"/>
                      <a:pt x="4007" y="228"/>
                    </a:cubicBezTo>
                    <a:cubicBezTo>
                      <a:pt x="4004" y="228"/>
                      <a:pt x="3996" y="213"/>
                      <a:pt x="3981" y="183"/>
                    </a:cubicBezTo>
                    <a:cubicBezTo>
                      <a:pt x="3981" y="137"/>
                      <a:pt x="3981" y="114"/>
                      <a:pt x="3977" y="114"/>
                    </a:cubicBezTo>
                    <a:cubicBezTo>
                      <a:pt x="3973" y="114"/>
                      <a:pt x="3966" y="137"/>
                      <a:pt x="3950" y="183"/>
                    </a:cubicBezTo>
                    <a:cubicBezTo>
                      <a:pt x="3950" y="213"/>
                      <a:pt x="3935" y="228"/>
                      <a:pt x="3920" y="228"/>
                    </a:cubicBezTo>
                    <a:cubicBezTo>
                      <a:pt x="3905" y="228"/>
                      <a:pt x="3890" y="213"/>
                      <a:pt x="3890" y="183"/>
                    </a:cubicBezTo>
                    <a:cubicBezTo>
                      <a:pt x="3890" y="183"/>
                      <a:pt x="3876" y="156"/>
                      <a:pt x="3867" y="156"/>
                    </a:cubicBezTo>
                    <a:cubicBezTo>
                      <a:pt x="3863" y="156"/>
                      <a:pt x="3859" y="163"/>
                      <a:pt x="3859" y="183"/>
                    </a:cubicBezTo>
                    <a:lnTo>
                      <a:pt x="3859" y="122"/>
                    </a:lnTo>
                    <a:lnTo>
                      <a:pt x="3829" y="122"/>
                    </a:lnTo>
                    <a:lnTo>
                      <a:pt x="3829" y="183"/>
                    </a:lnTo>
                    <a:cubicBezTo>
                      <a:pt x="3829" y="183"/>
                      <a:pt x="3738" y="122"/>
                      <a:pt x="3677" y="122"/>
                    </a:cubicBezTo>
                    <a:cubicBezTo>
                      <a:pt x="3555" y="122"/>
                      <a:pt x="3525" y="122"/>
                      <a:pt x="3525" y="152"/>
                    </a:cubicBezTo>
                    <a:cubicBezTo>
                      <a:pt x="3494" y="152"/>
                      <a:pt x="3464" y="122"/>
                      <a:pt x="3464" y="122"/>
                    </a:cubicBezTo>
                    <a:cubicBezTo>
                      <a:pt x="3434" y="122"/>
                      <a:pt x="3403" y="122"/>
                      <a:pt x="3403" y="92"/>
                    </a:cubicBezTo>
                    <a:cubicBezTo>
                      <a:pt x="3385" y="127"/>
                      <a:pt x="3357" y="142"/>
                      <a:pt x="3331" y="142"/>
                    </a:cubicBezTo>
                    <a:cubicBezTo>
                      <a:pt x="3312" y="142"/>
                      <a:pt x="3294" y="135"/>
                      <a:pt x="3282" y="122"/>
                    </a:cubicBezTo>
                    <a:cubicBezTo>
                      <a:pt x="3251" y="122"/>
                      <a:pt x="3251" y="122"/>
                      <a:pt x="3221" y="152"/>
                    </a:cubicBezTo>
                    <a:cubicBezTo>
                      <a:pt x="3206" y="168"/>
                      <a:pt x="3198" y="175"/>
                      <a:pt x="3194" y="175"/>
                    </a:cubicBezTo>
                    <a:cubicBezTo>
                      <a:pt x="3190" y="175"/>
                      <a:pt x="3190" y="168"/>
                      <a:pt x="3190" y="152"/>
                    </a:cubicBezTo>
                    <a:cubicBezTo>
                      <a:pt x="3190" y="135"/>
                      <a:pt x="3160" y="117"/>
                      <a:pt x="3134" y="117"/>
                    </a:cubicBezTo>
                    <a:cubicBezTo>
                      <a:pt x="3116" y="117"/>
                      <a:pt x="3099" y="127"/>
                      <a:pt x="3099" y="152"/>
                    </a:cubicBezTo>
                    <a:lnTo>
                      <a:pt x="3099" y="122"/>
                    </a:lnTo>
                    <a:cubicBezTo>
                      <a:pt x="3099" y="113"/>
                      <a:pt x="3097" y="109"/>
                      <a:pt x="3093" y="109"/>
                    </a:cubicBezTo>
                    <a:cubicBezTo>
                      <a:pt x="3084" y="109"/>
                      <a:pt x="3069" y="131"/>
                      <a:pt x="3069" y="152"/>
                    </a:cubicBezTo>
                    <a:cubicBezTo>
                      <a:pt x="3069" y="144"/>
                      <a:pt x="3069" y="134"/>
                      <a:pt x="3069" y="122"/>
                    </a:cubicBezTo>
                    <a:cubicBezTo>
                      <a:pt x="3069" y="86"/>
                      <a:pt x="3058" y="72"/>
                      <a:pt x="3050" y="72"/>
                    </a:cubicBezTo>
                    <a:cubicBezTo>
                      <a:pt x="3044" y="72"/>
                      <a:pt x="3038" y="79"/>
                      <a:pt x="3038" y="92"/>
                    </a:cubicBezTo>
                    <a:cubicBezTo>
                      <a:pt x="3038" y="113"/>
                      <a:pt x="3023" y="135"/>
                      <a:pt x="3014" y="135"/>
                    </a:cubicBezTo>
                    <a:cubicBezTo>
                      <a:pt x="3011" y="135"/>
                      <a:pt x="3008" y="131"/>
                      <a:pt x="3008" y="122"/>
                    </a:cubicBezTo>
                    <a:cubicBezTo>
                      <a:pt x="3008" y="122"/>
                      <a:pt x="2978" y="122"/>
                      <a:pt x="2978" y="183"/>
                    </a:cubicBezTo>
                    <a:cubicBezTo>
                      <a:pt x="2978" y="175"/>
                      <a:pt x="2978" y="168"/>
                      <a:pt x="2978" y="152"/>
                    </a:cubicBezTo>
                    <a:lnTo>
                      <a:pt x="2947" y="152"/>
                    </a:lnTo>
                    <a:cubicBezTo>
                      <a:pt x="2947" y="152"/>
                      <a:pt x="2917" y="122"/>
                      <a:pt x="2917" y="92"/>
                    </a:cubicBezTo>
                    <a:cubicBezTo>
                      <a:pt x="2917" y="79"/>
                      <a:pt x="2912" y="72"/>
                      <a:pt x="2908" y="72"/>
                    </a:cubicBezTo>
                    <a:cubicBezTo>
                      <a:pt x="2902" y="72"/>
                      <a:pt x="2899" y="86"/>
                      <a:pt x="2917" y="122"/>
                    </a:cubicBezTo>
                    <a:cubicBezTo>
                      <a:pt x="2917" y="183"/>
                      <a:pt x="2917" y="183"/>
                      <a:pt x="2886" y="183"/>
                    </a:cubicBezTo>
                    <a:cubicBezTo>
                      <a:pt x="2886" y="183"/>
                      <a:pt x="2856" y="183"/>
                      <a:pt x="2856" y="152"/>
                    </a:cubicBezTo>
                    <a:cubicBezTo>
                      <a:pt x="2856" y="122"/>
                      <a:pt x="2856" y="122"/>
                      <a:pt x="2826" y="122"/>
                    </a:cubicBezTo>
                    <a:cubicBezTo>
                      <a:pt x="2795" y="122"/>
                      <a:pt x="2765" y="213"/>
                      <a:pt x="2765" y="304"/>
                    </a:cubicBezTo>
                    <a:cubicBezTo>
                      <a:pt x="2765" y="335"/>
                      <a:pt x="2765" y="350"/>
                      <a:pt x="2761" y="350"/>
                    </a:cubicBezTo>
                    <a:cubicBezTo>
                      <a:pt x="2757" y="350"/>
                      <a:pt x="2750" y="335"/>
                      <a:pt x="2735" y="304"/>
                    </a:cubicBezTo>
                    <a:cubicBezTo>
                      <a:pt x="2735" y="244"/>
                      <a:pt x="2735" y="244"/>
                      <a:pt x="2735" y="244"/>
                    </a:cubicBezTo>
                    <a:cubicBezTo>
                      <a:pt x="2735" y="264"/>
                      <a:pt x="2731" y="271"/>
                      <a:pt x="2728" y="271"/>
                    </a:cubicBezTo>
                    <a:cubicBezTo>
                      <a:pt x="2721" y="271"/>
                      <a:pt x="2714" y="244"/>
                      <a:pt x="2735" y="244"/>
                    </a:cubicBezTo>
                    <a:cubicBezTo>
                      <a:pt x="2735" y="213"/>
                      <a:pt x="2735" y="213"/>
                      <a:pt x="2735" y="213"/>
                    </a:cubicBezTo>
                    <a:lnTo>
                      <a:pt x="2735" y="183"/>
                    </a:lnTo>
                    <a:cubicBezTo>
                      <a:pt x="2735" y="152"/>
                      <a:pt x="2735" y="137"/>
                      <a:pt x="2731" y="137"/>
                    </a:cubicBezTo>
                    <a:cubicBezTo>
                      <a:pt x="2727" y="137"/>
                      <a:pt x="2719" y="152"/>
                      <a:pt x="2704" y="183"/>
                    </a:cubicBezTo>
                    <a:cubicBezTo>
                      <a:pt x="2683" y="161"/>
                      <a:pt x="2676" y="140"/>
                      <a:pt x="2674" y="140"/>
                    </a:cubicBezTo>
                    <a:cubicBezTo>
                      <a:pt x="2674" y="140"/>
                      <a:pt x="2674" y="143"/>
                      <a:pt x="2674" y="152"/>
                    </a:cubicBezTo>
                    <a:cubicBezTo>
                      <a:pt x="2674" y="152"/>
                      <a:pt x="2643" y="152"/>
                      <a:pt x="2643" y="122"/>
                    </a:cubicBezTo>
                    <a:cubicBezTo>
                      <a:pt x="2613" y="122"/>
                      <a:pt x="2613" y="122"/>
                      <a:pt x="2613" y="152"/>
                    </a:cubicBezTo>
                    <a:cubicBezTo>
                      <a:pt x="2613" y="183"/>
                      <a:pt x="2583" y="183"/>
                      <a:pt x="2583" y="183"/>
                    </a:cubicBezTo>
                    <a:cubicBezTo>
                      <a:pt x="2552" y="183"/>
                      <a:pt x="2552" y="183"/>
                      <a:pt x="2552" y="213"/>
                    </a:cubicBezTo>
                    <a:cubicBezTo>
                      <a:pt x="2552" y="244"/>
                      <a:pt x="2552" y="304"/>
                      <a:pt x="2522" y="304"/>
                    </a:cubicBezTo>
                    <a:cubicBezTo>
                      <a:pt x="2511" y="315"/>
                      <a:pt x="2504" y="323"/>
                      <a:pt x="2499" y="323"/>
                    </a:cubicBezTo>
                    <a:cubicBezTo>
                      <a:pt x="2491" y="323"/>
                      <a:pt x="2491" y="301"/>
                      <a:pt x="2491" y="244"/>
                    </a:cubicBezTo>
                    <a:cubicBezTo>
                      <a:pt x="2491" y="213"/>
                      <a:pt x="2461" y="213"/>
                      <a:pt x="2461" y="213"/>
                    </a:cubicBezTo>
                    <a:cubicBezTo>
                      <a:pt x="2461" y="213"/>
                      <a:pt x="2461" y="213"/>
                      <a:pt x="2431" y="183"/>
                    </a:cubicBezTo>
                    <a:cubicBezTo>
                      <a:pt x="2431" y="191"/>
                      <a:pt x="2431" y="202"/>
                      <a:pt x="2431" y="213"/>
                    </a:cubicBezTo>
                    <a:lnTo>
                      <a:pt x="2431" y="304"/>
                    </a:lnTo>
                    <a:cubicBezTo>
                      <a:pt x="2431" y="304"/>
                      <a:pt x="2400" y="213"/>
                      <a:pt x="2400" y="183"/>
                    </a:cubicBezTo>
                    <a:cubicBezTo>
                      <a:pt x="2400" y="204"/>
                      <a:pt x="2385" y="226"/>
                      <a:pt x="2376" y="226"/>
                    </a:cubicBezTo>
                    <a:cubicBezTo>
                      <a:pt x="2372" y="226"/>
                      <a:pt x="2370" y="222"/>
                      <a:pt x="2370" y="213"/>
                    </a:cubicBezTo>
                    <a:cubicBezTo>
                      <a:pt x="2339" y="213"/>
                      <a:pt x="2309" y="213"/>
                      <a:pt x="2309" y="183"/>
                    </a:cubicBezTo>
                    <a:cubicBezTo>
                      <a:pt x="2309" y="173"/>
                      <a:pt x="2306" y="169"/>
                      <a:pt x="2301" y="169"/>
                    </a:cubicBezTo>
                    <a:cubicBezTo>
                      <a:pt x="2292" y="169"/>
                      <a:pt x="2279" y="183"/>
                      <a:pt x="2279" y="183"/>
                    </a:cubicBezTo>
                    <a:cubicBezTo>
                      <a:pt x="2279" y="198"/>
                      <a:pt x="2279" y="206"/>
                      <a:pt x="2275" y="206"/>
                    </a:cubicBezTo>
                    <a:cubicBezTo>
                      <a:pt x="2271" y="206"/>
                      <a:pt x="2263" y="198"/>
                      <a:pt x="2248" y="183"/>
                    </a:cubicBezTo>
                    <a:cubicBezTo>
                      <a:pt x="2218" y="152"/>
                      <a:pt x="2203" y="137"/>
                      <a:pt x="2195" y="137"/>
                    </a:cubicBezTo>
                    <a:cubicBezTo>
                      <a:pt x="2187" y="137"/>
                      <a:pt x="2187" y="152"/>
                      <a:pt x="2187" y="183"/>
                    </a:cubicBezTo>
                    <a:cubicBezTo>
                      <a:pt x="2187" y="200"/>
                      <a:pt x="2187" y="218"/>
                      <a:pt x="2182" y="218"/>
                    </a:cubicBezTo>
                    <a:cubicBezTo>
                      <a:pt x="2177" y="218"/>
                      <a:pt x="2170" y="208"/>
                      <a:pt x="2157" y="183"/>
                    </a:cubicBezTo>
                    <a:cubicBezTo>
                      <a:pt x="2157" y="174"/>
                      <a:pt x="2157" y="170"/>
                      <a:pt x="2156" y="170"/>
                    </a:cubicBezTo>
                    <a:cubicBezTo>
                      <a:pt x="2154" y="170"/>
                      <a:pt x="2148" y="192"/>
                      <a:pt x="2127" y="213"/>
                    </a:cubicBezTo>
                    <a:cubicBezTo>
                      <a:pt x="2096" y="244"/>
                      <a:pt x="2096" y="335"/>
                      <a:pt x="2096" y="365"/>
                    </a:cubicBezTo>
                    <a:cubicBezTo>
                      <a:pt x="2096" y="378"/>
                      <a:pt x="2096" y="388"/>
                      <a:pt x="2096" y="396"/>
                    </a:cubicBezTo>
                    <a:cubicBezTo>
                      <a:pt x="2066" y="396"/>
                      <a:pt x="2066" y="365"/>
                      <a:pt x="2066" y="335"/>
                    </a:cubicBezTo>
                    <a:cubicBezTo>
                      <a:pt x="2066" y="304"/>
                      <a:pt x="2066" y="304"/>
                      <a:pt x="2066" y="304"/>
                    </a:cubicBezTo>
                    <a:lnTo>
                      <a:pt x="2096" y="304"/>
                    </a:lnTo>
                    <a:cubicBezTo>
                      <a:pt x="2096" y="244"/>
                      <a:pt x="2096" y="213"/>
                      <a:pt x="2066" y="213"/>
                    </a:cubicBezTo>
                    <a:cubicBezTo>
                      <a:pt x="2066" y="198"/>
                      <a:pt x="2058" y="190"/>
                      <a:pt x="2051" y="190"/>
                    </a:cubicBezTo>
                    <a:cubicBezTo>
                      <a:pt x="2043" y="190"/>
                      <a:pt x="2035" y="198"/>
                      <a:pt x="2035" y="213"/>
                    </a:cubicBezTo>
                    <a:cubicBezTo>
                      <a:pt x="2035" y="183"/>
                      <a:pt x="2005" y="183"/>
                      <a:pt x="1975" y="183"/>
                    </a:cubicBezTo>
                    <a:cubicBezTo>
                      <a:pt x="1975" y="183"/>
                      <a:pt x="1914" y="183"/>
                      <a:pt x="1914" y="152"/>
                    </a:cubicBezTo>
                    <a:cubicBezTo>
                      <a:pt x="1883" y="152"/>
                      <a:pt x="1883" y="152"/>
                      <a:pt x="1883" y="183"/>
                    </a:cubicBezTo>
                    <a:cubicBezTo>
                      <a:pt x="1883" y="195"/>
                      <a:pt x="1883" y="206"/>
                      <a:pt x="1883" y="213"/>
                    </a:cubicBezTo>
                    <a:cubicBezTo>
                      <a:pt x="1865" y="176"/>
                      <a:pt x="1799" y="150"/>
                      <a:pt x="1752" y="150"/>
                    </a:cubicBezTo>
                    <a:cubicBezTo>
                      <a:pt x="1723" y="150"/>
                      <a:pt x="1701" y="160"/>
                      <a:pt x="1701" y="183"/>
                    </a:cubicBezTo>
                    <a:lnTo>
                      <a:pt x="1671" y="183"/>
                    </a:lnTo>
                    <a:cubicBezTo>
                      <a:pt x="1655" y="168"/>
                      <a:pt x="1633" y="160"/>
                      <a:pt x="1614" y="160"/>
                    </a:cubicBezTo>
                    <a:cubicBezTo>
                      <a:pt x="1595" y="160"/>
                      <a:pt x="1579" y="168"/>
                      <a:pt x="1579" y="183"/>
                    </a:cubicBezTo>
                    <a:lnTo>
                      <a:pt x="1549" y="183"/>
                    </a:lnTo>
                    <a:cubicBezTo>
                      <a:pt x="1534" y="168"/>
                      <a:pt x="1526" y="160"/>
                      <a:pt x="1519" y="160"/>
                    </a:cubicBezTo>
                    <a:cubicBezTo>
                      <a:pt x="1511" y="160"/>
                      <a:pt x="1503" y="168"/>
                      <a:pt x="1488" y="183"/>
                    </a:cubicBezTo>
                    <a:cubicBezTo>
                      <a:pt x="1488" y="194"/>
                      <a:pt x="1488" y="205"/>
                      <a:pt x="1488" y="213"/>
                    </a:cubicBezTo>
                    <a:cubicBezTo>
                      <a:pt x="1488" y="183"/>
                      <a:pt x="1458" y="183"/>
                      <a:pt x="1428" y="183"/>
                    </a:cubicBezTo>
                    <a:cubicBezTo>
                      <a:pt x="1367" y="183"/>
                      <a:pt x="1367" y="183"/>
                      <a:pt x="1367" y="213"/>
                    </a:cubicBezTo>
                    <a:cubicBezTo>
                      <a:pt x="1358" y="222"/>
                      <a:pt x="1352" y="226"/>
                      <a:pt x="1347" y="226"/>
                    </a:cubicBezTo>
                    <a:cubicBezTo>
                      <a:pt x="1336" y="226"/>
                      <a:pt x="1336" y="204"/>
                      <a:pt x="1336" y="183"/>
                    </a:cubicBezTo>
                    <a:cubicBezTo>
                      <a:pt x="1336" y="155"/>
                      <a:pt x="1336" y="140"/>
                      <a:pt x="1334" y="140"/>
                    </a:cubicBezTo>
                    <a:cubicBezTo>
                      <a:pt x="1330" y="140"/>
                      <a:pt x="1323" y="163"/>
                      <a:pt x="1306" y="213"/>
                    </a:cubicBezTo>
                    <a:cubicBezTo>
                      <a:pt x="1306" y="249"/>
                      <a:pt x="1295" y="264"/>
                      <a:pt x="1287" y="264"/>
                    </a:cubicBezTo>
                    <a:cubicBezTo>
                      <a:pt x="1281" y="264"/>
                      <a:pt x="1276" y="256"/>
                      <a:pt x="1276" y="244"/>
                    </a:cubicBezTo>
                    <a:cubicBezTo>
                      <a:pt x="1276" y="213"/>
                      <a:pt x="1276" y="213"/>
                      <a:pt x="1306" y="213"/>
                    </a:cubicBezTo>
                    <a:lnTo>
                      <a:pt x="1306" y="152"/>
                    </a:lnTo>
                    <a:cubicBezTo>
                      <a:pt x="1276" y="152"/>
                      <a:pt x="1276" y="152"/>
                      <a:pt x="1276" y="183"/>
                    </a:cubicBezTo>
                    <a:cubicBezTo>
                      <a:pt x="1276" y="183"/>
                      <a:pt x="1276" y="183"/>
                      <a:pt x="1245" y="213"/>
                    </a:cubicBezTo>
                    <a:cubicBezTo>
                      <a:pt x="1245" y="204"/>
                      <a:pt x="1245" y="193"/>
                      <a:pt x="1245" y="183"/>
                    </a:cubicBezTo>
                    <a:cubicBezTo>
                      <a:pt x="1245" y="177"/>
                      <a:pt x="1243" y="175"/>
                      <a:pt x="1240" y="175"/>
                    </a:cubicBezTo>
                    <a:cubicBezTo>
                      <a:pt x="1225" y="175"/>
                      <a:pt x="1184" y="224"/>
                      <a:pt x="1184" y="274"/>
                    </a:cubicBezTo>
                    <a:lnTo>
                      <a:pt x="1184" y="244"/>
                    </a:lnTo>
                    <a:cubicBezTo>
                      <a:pt x="1184" y="213"/>
                      <a:pt x="1154" y="213"/>
                      <a:pt x="1124" y="213"/>
                    </a:cubicBezTo>
                    <a:cubicBezTo>
                      <a:pt x="1093" y="213"/>
                      <a:pt x="1093" y="213"/>
                      <a:pt x="1093" y="244"/>
                    </a:cubicBezTo>
                    <a:cubicBezTo>
                      <a:pt x="1093" y="274"/>
                      <a:pt x="1093" y="304"/>
                      <a:pt x="1093" y="304"/>
                    </a:cubicBezTo>
                    <a:cubicBezTo>
                      <a:pt x="1093" y="304"/>
                      <a:pt x="1093" y="335"/>
                      <a:pt x="1093" y="396"/>
                    </a:cubicBezTo>
                    <a:cubicBezTo>
                      <a:pt x="1093" y="396"/>
                      <a:pt x="1063" y="335"/>
                      <a:pt x="1063" y="304"/>
                    </a:cubicBezTo>
                    <a:cubicBezTo>
                      <a:pt x="1032" y="244"/>
                      <a:pt x="1002" y="213"/>
                      <a:pt x="972" y="213"/>
                    </a:cubicBezTo>
                    <a:cubicBezTo>
                      <a:pt x="941" y="213"/>
                      <a:pt x="911" y="213"/>
                      <a:pt x="911" y="183"/>
                    </a:cubicBezTo>
                    <a:cubicBezTo>
                      <a:pt x="880" y="183"/>
                      <a:pt x="880" y="183"/>
                      <a:pt x="880" y="213"/>
                    </a:cubicBezTo>
                    <a:lnTo>
                      <a:pt x="850" y="213"/>
                    </a:lnTo>
                    <a:cubicBezTo>
                      <a:pt x="835" y="198"/>
                      <a:pt x="827" y="190"/>
                      <a:pt x="823" y="190"/>
                    </a:cubicBezTo>
                    <a:cubicBezTo>
                      <a:pt x="820" y="190"/>
                      <a:pt x="820" y="198"/>
                      <a:pt x="820" y="213"/>
                    </a:cubicBezTo>
                    <a:cubicBezTo>
                      <a:pt x="809" y="223"/>
                      <a:pt x="803" y="227"/>
                      <a:pt x="798" y="227"/>
                    </a:cubicBezTo>
                    <a:cubicBezTo>
                      <a:pt x="789" y="227"/>
                      <a:pt x="789" y="213"/>
                      <a:pt x="789" y="213"/>
                    </a:cubicBezTo>
                    <a:cubicBezTo>
                      <a:pt x="776" y="186"/>
                      <a:pt x="768" y="171"/>
                      <a:pt x="764" y="171"/>
                    </a:cubicBezTo>
                    <a:cubicBezTo>
                      <a:pt x="759" y="171"/>
                      <a:pt x="759" y="193"/>
                      <a:pt x="759" y="244"/>
                    </a:cubicBezTo>
                    <a:cubicBezTo>
                      <a:pt x="759" y="274"/>
                      <a:pt x="789" y="304"/>
                      <a:pt x="789" y="304"/>
                    </a:cubicBezTo>
                    <a:lnTo>
                      <a:pt x="820" y="304"/>
                    </a:lnTo>
                    <a:lnTo>
                      <a:pt x="789" y="335"/>
                    </a:lnTo>
                    <a:cubicBezTo>
                      <a:pt x="789" y="335"/>
                      <a:pt x="759" y="396"/>
                      <a:pt x="759" y="426"/>
                    </a:cubicBezTo>
                    <a:lnTo>
                      <a:pt x="759" y="396"/>
                    </a:lnTo>
                    <a:cubicBezTo>
                      <a:pt x="759" y="335"/>
                      <a:pt x="759" y="304"/>
                      <a:pt x="759" y="274"/>
                    </a:cubicBezTo>
                    <a:cubicBezTo>
                      <a:pt x="759" y="236"/>
                      <a:pt x="747" y="210"/>
                      <a:pt x="738" y="210"/>
                    </a:cubicBezTo>
                    <a:cubicBezTo>
                      <a:pt x="733" y="210"/>
                      <a:pt x="728" y="220"/>
                      <a:pt x="728" y="244"/>
                    </a:cubicBezTo>
                    <a:cubicBezTo>
                      <a:pt x="698" y="244"/>
                      <a:pt x="698" y="244"/>
                      <a:pt x="698" y="213"/>
                    </a:cubicBezTo>
                    <a:cubicBezTo>
                      <a:pt x="698" y="201"/>
                      <a:pt x="698" y="193"/>
                      <a:pt x="696" y="193"/>
                    </a:cubicBezTo>
                    <a:cubicBezTo>
                      <a:pt x="693" y="193"/>
                      <a:pt x="685" y="208"/>
                      <a:pt x="668" y="244"/>
                    </a:cubicBezTo>
                    <a:cubicBezTo>
                      <a:pt x="668" y="274"/>
                      <a:pt x="660" y="289"/>
                      <a:pt x="652" y="289"/>
                    </a:cubicBezTo>
                    <a:cubicBezTo>
                      <a:pt x="645" y="289"/>
                      <a:pt x="637" y="274"/>
                      <a:pt x="637" y="244"/>
                    </a:cubicBezTo>
                    <a:cubicBezTo>
                      <a:pt x="619" y="208"/>
                      <a:pt x="602" y="193"/>
                      <a:pt x="590" y="193"/>
                    </a:cubicBezTo>
                    <a:cubicBezTo>
                      <a:pt x="582" y="193"/>
                      <a:pt x="576" y="201"/>
                      <a:pt x="576" y="213"/>
                    </a:cubicBezTo>
                    <a:cubicBezTo>
                      <a:pt x="576" y="249"/>
                      <a:pt x="566" y="264"/>
                      <a:pt x="551" y="264"/>
                    </a:cubicBezTo>
                    <a:cubicBezTo>
                      <a:pt x="541" y="264"/>
                      <a:pt x="528" y="256"/>
                      <a:pt x="516" y="244"/>
                    </a:cubicBezTo>
                    <a:cubicBezTo>
                      <a:pt x="516" y="228"/>
                      <a:pt x="516" y="221"/>
                      <a:pt x="512" y="221"/>
                    </a:cubicBezTo>
                    <a:cubicBezTo>
                      <a:pt x="508" y="221"/>
                      <a:pt x="500" y="228"/>
                      <a:pt x="485" y="244"/>
                    </a:cubicBezTo>
                    <a:cubicBezTo>
                      <a:pt x="485" y="222"/>
                      <a:pt x="485" y="201"/>
                      <a:pt x="474" y="201"/>
                    </a:cubicBezTo>
                    <a:cubicBezTo>
                      <a:pt x="470" y="201"/>
                      <a:pt x="464" y="204"/>
                      <a:pt x="455" y="213"/>
                    </a:cubicBezTo>
                    <a:cubicBezTo>
                      <a:pt x="455" y="213"/>
                      <a:pt x="455" y="213"/>
                      <a:pt x="455" y="244"/>
                    </a:cubicBezTo>
                    <a:lnTo>
                      <a:pt x="455" y="304"/>
                    </a:lnTo>
                    <a:cubicBezTo>
                      <a:pt x="455" y="304"/>
                      <a:pt x="455" y="335"/>
                      <a:pt x="455" y="396"/>
                    </a:cubicBezTo>
                    <a:cubicBezTo>
                      <a:pt x="455" y="403"/>
                      <a:pt x="453" y="407"/>
                      <a:pt x="450" y="407"/>
                    </a:cubicBezTo>
                    <a:cubicBezTo>
                      <a:pt x="440" y="407"/>
                      <a:pt x="417" y="367"/>
                      <a:pt x="394" y="274"/>
                    </a:cubicBezTo>
                    <a:lnTo>
                      <a:pt x="364" y="213"/>
                    </a:lnTo>
                    <a:lnTo>
                      <a:pt x="364" y="274"/>
                    </a:lnTo>
                    <a:cubicBezTo>
                      <a:pt x="364" y="274"/>
                      <a:pt x="333" y="274"/>
                      <a:pt x="333" y="244"/>
                    </a:cubicBezTo>
                    <a:cubicBezTo>
                      <a:pt x="333" y="279"/>
                      <a:pt x="333" y="294"/>
                      <a:pt x="327" y="294"/>
                    </a:cubicBezTo>
                    <a:cubicBezTo>
                      <a:pt x="323" y="294"/>
                      <a:pt x="315" y="287"/>
                      <a:pt x="303" y="274"/>
                    </a:cubicBezTo>
                    <a:cubicBezTo>
                      <a:pt x="303" y="244"/>
                      <a:pt x="295" y="228"/>
                      <a:pt x="288" y="228"/>
                    </a:cubicBezTo>
                    <a:cubicBezTo>
                      <a:pt x="280" y="228"/>
                      <a:pt x="272" y="244"/>
                      <a:pt x="272" y="274"/>
                    </a:cubicBezTo>
                    <a:cubicBezTo>
                      <a:pt x="272" y="244"/>
                      <a:pt x="242" y="213"/>
                      <a:pt x="242" y="213"/>
                    </a:cubicBezTo>
                    <a:lnTo>
                      <a:pt x="242" y="244"/>
                    </a:lnTo>
                    <a:cubicBezTo>
                      <a:pt x="242" y="279"/>
                      <a:pt x="242" y="294"/>
                      <a:pt x="236" y="294"/>
                    </a:cubicBezTo>
                    <a:cubicBezTo>
                      <a:pt x="232" y="294"/>
                      <a:pt x="224" y="287"/>
                      <a:pt x="212" y="274"/>
                    </a:cubicBezTo>
                    <a:cubicBezTo>
                      <a:pt x="212" y="259"/>
                      <a:pt x="212" y="251"/>
                      <a:pt x="208" y="251"/>
                    </a:cubicBezTo>
                    <a:cubicBezTo>
                      <a:pt x="204" y="251"/>
                      <a:pt x="196" y="259"/>
                      <a:pt x="181" y="274"/>
                    </a:cubicBezTo>
                    <a:cubicBezTo>
                      <a:pt x="151" y="274"/>
                      <a:pt x="151" y="274"/>
                      <a:pt x="151" y="244"/>
                    </a:cubicBezTo>
                    <a:cubicBezTo>
                      <a:pt x="136" y="259"/>
                      <a:pt x="128" y="266"/>
                      <a:pt x="120" y="266"/>
                    </a:cubicBezTo>
                    <a:cubicBezTo>
                      <a:pt x="113" y="266"/>
                      <a:pt x="105" y="259"/>
                      <a:pt x="90" y="244"/>
                    </a:cubicBezTo>
                    <a:cubicBezTo>
                      <a:pt x="90" y="304"/>
                      <a:pt x="90" y="335"/>
                      <a:pt x="90" y="335"/>
                    </a:cubicBezTo>
                    <a:cubicBezTo>
                      <a:pt x="90" y="335"/>
                      <a:pt x="90" y="335"/>
                      <a:pt x="90" y="396"/>
                    </a:cubicBezTo>
                    <a:cubicBezTo>
                      <a:pt x="60" y="396"/>
                      <a:pt x="60" y="396"/>
                      <a:pt x="29" y="426"/>
                    </a:cubicBezTo>
                    <a:cubicBezTo>
                      <a:pt x="5" y="451"/>
                      <a:pt x="0" y="495"/>
                      <a:pt x="15" y="495"/>
                    </a:cubicBezTo>
                    <a:cubicBezTo>
                      <a:pt x="19" y="495"/>
                      <a:pt x="23" y="493"/>
                      <a:pt x="29" y="487"/>
                    </a:cubicBezTo>
                    <a:lnTo>
                      <a:pt x="60" y="517"/>
                    </a:lnTo>
                    <a:cubicBezTo>
                      <a:pt x="60" y="452"/>
                      <a:pt x="60" y="422"/>
                      <a:pt x="64" y="422"/>
                    </a:cubicBezTo>
                    <a:cubicBezTo>
                      <a:pt x="68" y="422"/>
                      <a:pt x="76" y="444"/>
                      <a:pt x="90" y="487"/>
                    </a:cubicBezTo>
                    <a:cubicBezTo>
                      <a:pt x="90" y="548"/>
                      <a:pt x="90" y="548"/>
                      <a:pt x="90" y="548"/>
                    </a:cubicBezTo>
                    <a:cubicBezTo>
                      <a:pt x="120" y="548"/>
                      <a:pt x="120" y="548"/>
                      <a:pt x="120" y="578"/>
                    </a:cubicBezTo>
                    <a:cubicBezTo>
                      <a:pt x="120" y="608"/>
                      <a:pt x="120" y="639"/>
                      <a:pt x="120" y="639"/>
                    </a:cubicBezTo>
                    <a:cubicBezTo>
                      <a:pt x="151" y="639"/>
                      <a:pt x="151" y="639"/>
                      <a:pt x="151" y="608"/>
                    </a:cubicBezTo>
                    <a:cubicBezTo>
                      <a:pt x="138" y="596"/>
                      <a:pt x="136" y="588"/>
                      <a:pt x="140" y="588"/>
                    </a:cubicBezTo>
                    <a:cubicBezTo>
                      <a:pt x="146" y="588"/>
                      <a:pt x="163" y="603"/>
                      <a:pt x="181" y="639"/>
                    </a:cubicBezTo>
                    <a:cubicBezTo>
                      <a:pt x="181" y="631"/>
                      <a:pt x="181" y="621"/>
                      <a:pt x="181" y="608"/>
                    </a:cubicBezTo>
                    <a:cubicBezTo>
                      <a:pt x="181" y="578"/>
                      <a:pt x="189" y="563"/>
                      <a:pt x="196" y="563"/>
                    </a:cubicBezTo>
                    <a:cubicBezTo>
                      <a:pt x="204" y="563"/>
                      <a:pt x="212" y="578"/>
                      <a:pt x="212" y="608"/>
                    </a:cubicBezTo>
                    <a:lnTo>
                      <a:pt x="242" y="608"/>
                    </a:lnTo>
                    <a:cubicBezTo>
                      <a:pt x="242" y="608"/>
                      <a:pt x="242" y="578"/>
                      <a:pt x="242" y="548"/>
                    </a:cubicBezTo>
                    <a:cubicBezTo>
                      <a:pt x="242" y="512"/>
                      <a:pt x="242" y="497"/>
                      <a:pt x="248" y="497"/>
                    </a:cubicBezTo>
                    <a:cubicBezTo>
                      <a:pt x="253" y="497"/>
                      <a:pt x="260" y="505"/>
                      <a:pt x="272" y="517"/>
                    </a:cubicBezTo>
                    <a:cubicBezTo>
                      <a:pt x="272" y="548"/>
                      <a:pt x="272" y="578"/>
                      <a:pt x="272" y="578"/>
                    </a:cubicBezTo>
                    <a:cubicBezTo>
                      <a:pt x="272" y="608"/>
                      <a:pt x="272" y="608"/>
                      <a:pt x="303" y="608"/>
                    </a:cubicBezTo>
                    <a:cubicBezTo>
                      <a:pt x="303" y="608"/>
                      <a:pt x="333" y="608"/>
                      <a:pt x="333" y="578"/>
                    </a:cubicBezTo>
                    <a:lnTo>
                      <a:pt x="333" y="608"/>
                    </a:lnTo>
                    <a:cubicBezTo>
                      <a:pt x="333" y="608"/>
                      <a:pt x="364" y="608"/>
                      <a:pt x="364" y="639"/>
                    </a:cubicBezTo>
                    <a:cubicBezTo>
                      <a:pt x="369" y="644"/>
                      <a:pt x="375" y="647"/>
                      <a:pt x="380" y="647"/>
                    </a:cubicBezTo>
                    <a:cubicBezTo>
                      <a:pt x="403" y="647"/>
                      <a:pt x="419" y="597"/>
                      <a:pt x="394" y="548"/>
                    </a:cubicBezTo>
                    <a:cubicBezTo>
                      <a:pt x="424" y="548"/>
                      <a:pt x="424" y="517"/>
                      <a:pt x="424" y="517"/>
                    </a:cubicBezTo>
                    <a:cubicBezTo>
                      <a:pt x="424" y="487"/>
                      <a:pt x="424" y="487"/>
                      <a:pt x="455" y="487"/>
                    </a:cubicBezTo>
                    <a:lnTo>
                      <a:pt x="455" y="548"/>
                    </a:lnTo>
                    <a:cubicBezTo>
                      <a:pt x="437" y="601"/>
                      <a:pt x="440" y="633"/>
                      <a:pt x="446" y="633"/>
                    </a:cubicBezTo>
                    <a:cubicBezTo>
                      <a:pt x="450" y="633"/>
                      <a:pt x="455" y="616"/>
                      <a:pt x="455" y="578"/>
                    </a:cubicBezTo>
                    <a:lnTo>
                      <a:pt x="455" y="608"/>
                    </a:lnTo>
                    <a:cubicBezTo>
                      <a:pt x="455" y="624"/>
                      <a:pt x="462" y="631"/>
                      <a:pt x="470" y="631"/>
                    </a:cubicBezTo>
                    <a:cubicBezTo>
                      <a:pt x="478" y="631"/>
                      <a:pt x="485" y="624"/>
                      <a:pt x="485" y="608"/>
                    </a:cubicBezTo>
                    <a:cubicBezTo>
                      <a:pt x="516" y="608"/>
                      <a:pt x="516" y="548"/>
                      <a:pt x="516" y="517"/>
                    </a:cubicBezTo>
                    <a:cubicBezTo>
                      <a:pt x="516" y="487"/>
                      <a:pt x="546" y="487"/>
                      <a:pt x="546" y="487"/>
                    </a:cubicBezTo>
                    <a:cubicBezTo>
                      <a:pt x="546" y="487"/>
                      <a:pt x="546" y="487"/>
                      <a:pt x="546" y="517"/>
                    </a:cubicBezTo>
                    <a:cubicBezTo>
                      <a:pt x="546" y="548"/>
                      <a:pt x="554" y="563"/>
                      <a:pt x="561" y="563"/>
                    </a:cubicBezTo>
                    <a:cubicBezTo>
                      <a:pt x="569" y="563"/>
                      <a:pt x="576" y="548"/>
                      <a:pt x="576" y="517"/>
                    </a:cubicBezTo>
                    <a:lnTo>
                      <a:pt x="576" y="548"/>
                    </a:lnTo>
                    <a:cubicBezTo>
                      <a:pt x="576" y="569"/>
                      <a:pt x="576" y="591"/>
                      <a:pt x="598" y="591"/>
                    </a:cubicBezTo>
                    <a:cubicBezTo>
                      <a:pt x="607" y="591"/>
                      <a:pt x="619" y="587"/>
                      <a:pt x="637" y="578"/>
                    </a:cubicBezTo>
                    <a:cubicBezTo>
                      <a:pt x="698" y="578"/>
                      <a:pt x="728" y="578"/>
                      <a:pt x="728" y="608"/>
                    </a:cubicBezTo>
                    <a:cubicBezTo>
                      <a:pt x="728" y="614"/>
                      <a:pt x="729" y="616"/>
                      <a:pt x="731" y="616"/>
                    </a:cubicBezTo>
                    <a:cubicBezTo>
                      <a:pt x="740" y="616"/>
                      <a:pt x="764" y="567"/>
                      <a:pt x="789" y="517"/>
                    </a:cubicBezTo>
                    <a:cubicBezTo>
                      <a:pt x="789" y="548"/>
                      <a:pt x="820" y="548"/>
                      <a:pt x="820" y="548"/>
                    </a:cubicBezTo>
                    <a:cubicBezTo>
                      <a:pt x="850" y="548"/>
                      <a:pt x="850" y="548"/>
                      <a:pt x="850" y="578"/>
                    </a:cubicBezTo>
                    <a:cubicBezTo>
                      <a:pt x="850" y="608"/>
                      <a:pt x="850" y="624"/>
                      <a:pt x="854" y="624"/>
                    </a:cubicBezTo>
                    <a:cubicBezTo>
                      <a:pt x="858" y="624"/>
                      <a:pt x="865" y="608"/>
                      <a:pt x="880" y="578"/>
                    </a:cubicBezTo>
                    <a:cubicBezTo>
                      <a:pt x="880" y="555"/>
                      <a:pt x="885" y="545"/>
                      <a:pt x="890" y="545"/>
                    </a:cubicBezTo>
                    <a:cubicBezTo>
                      <a:pt x="899" y="545"/>
                      <a:pt x="911" y="571"/>
                      <a:pt x="911" y="608"/>
                    </a:cubicBezTo>
                    <a:cubicBezTo>
                      <a:pt x="911" y="639"/>
                      <a:pt x="941" y="639"/>
                      <a:pt x="941" y="639"/>
                    </a:cubicBezTo>
                    <a:cubicBezTo>
                      <a:pt x="972" y="608"/>
                      <a:pt x="1002" y="608"/>
                      <a:pt x="1002" y="608"/>
                    </a:cubicBezTo>
                    <a:cubicBezTo>
                      <a:pt x="1032" y="608"/>
                      <a:pt x="1032" y="608"/>
                      <a:pt x="1032" y="548"/>
                    </a:cubicBezTo>
                    <a:cubicBezTo>
                      <a:pt x="1032" y="487"/>
                      <a:pt x="1063" y="487"/>
                      <a:pt x="1093" y="487"/>
                    </a:cubicBezTo>
                    <a:cubicBezTo>
                      <a:pt x="1093" y="487"/>
                      <a:pt x="1093" y="487"/>
                      <a:pt x="1093" y="517"/>
                    </a:cubicBezTo>
                    <a:cubicBezTo>
                      <a:pt x="1093" y="517"/>
                      <a:pt x="1124" y="548"/>
                      <a:pt x="1124" y="548"/>
                    </a:cubicBezTo>
                    <a:cubicBezTo>
                      <a:pt x="1124" y="548"/>
                      <a:pt x="1154" y="548"/>
                      <a:pt x="1154" y="578"/>
                    </a:cubicBezTo>
                    <a:cubicBezTo>
                      <a:pt x="1154" y="578"/>
                      <a:pt x="1154" y="608"/>
                      <a:pt x="1184" y="608"/>
                    </a:cubicBezTo>
                    <a:cubicBezTo>
                      <a:pt x="1215" y="608"/>
                      <a:pt x="1215" y="608"/>
                      <a:pt x="1215" y="639"/>
                    </a:cubicBezTo>
                    <a:cubicBezTo>
                      <a:pt x="1245" y="639"/>
                      <a:pt x="1245" y="639"/>
                      <a:pt x="1245" y="608"/>
                    </a:cubicBezTo>
                    <a:cubicBezTo>
                      <a:pt x="1245" y="587"/>
                      <a:pt x="1245" y="565"/>
                      <a:pt x="1267" y="565"/>
                    </a:cubicBezTo>
                    <a:cubicBezTo>
                      <a:pt x="1276" y="565"/>
                      <a:pt x="1288" y="569"/>
                      <a:pt x="1306" y="578"/>
                    </a:cubicBezTo>
                    <a:cubicBezTo>
                      <a:pt x="1306" y="578"/>
                      <a:pt x="1367" y="578"/>
                      <a:pt x="1367" y="548"/>
                    </a:cubicBezTo>
                    <a:cubicBezTo>
                      <a:pt x="1367" y="548"/>
                      <a:pt x="1367" y="548"/>
                      <a:pt x="1367" y="578"/>
                    </a:cubicBezTo>
                    <a:cubicBezTo>
                      <a:pt x="1367" y="608"/>
                      <a:pt x="1374" y="624"/>
                      <a:pt x="1382" y="624"/>
                    </a:cubicBezTo>
                    <a:cubicBezTo>
                      <a:pt x="1390" y="624"/>
                      <a:pt x="1397" y="608"/>
                      <a:pt x="1397" y="578"/>
                    </a:cubicBezTo>
                    <a:cubicBezTo>
                      <a:pt x="1397" y="563"/>
                      <a:pt x="1405" y="555"/>
                      <a:pt x="1412" y="555"/>
                    </a:cubicBezTo>
                    <a:cubicBezTo>
                      <a:pt x="1420" y="555"/>
                      <a:pt x="1428" y="563"/>
                      <a:pt x="1428" y="578"/>
                    </a:cubicBezTo>
                    <a:cubicBezTo>
                      <a:pt x="1428" y="578"/>
                      <a:pt x="1458" y="578"/>
                      <a:pt x="1458" y="548"/>
                    </a:cubicBezTo>
                    <a:cubicBezTo>
                      <a:pt x="1458" y="532"/>
                      <a:pt x="1458" y="525"/>
                      <a:pt x="1462" y="525"/>
                    </a:cubicBezTo>
                    <a:cubicBezTo>
                      <a:pt x="1465" y="525"/>
                      <a:pt x="1473" y="532"/>
                      <a:pt x="1488" y="548"/>
                    </a:cubicBezTo>
                    <a:cubicBezTo>
                      <a:pt x="1488" y="578"/>
                      <a:pt x="1488" y="578"/>
                      <a:pt x="1519" y="578"/>
                    </a:cubicBezTo>
                    <a:cubicBezTo>
                      <a:pt x="1534" y="563"/>
                      <a:pt x="1572" y="555"/>
                      <a:pt x="1606" y="555"/>
                    </a:cubicBezTo>
                    <a:cubicBezTo>
                      <a:pt x="1640" y="555"/>
                      <a:pt x="1671" y="563"/>
                      <a:pt x="1671" y="578"/>
                    </a:cubicBezTo>
                    <a:cubicBezTo>
                      <a:pt x="1671" y="548"/>
                      <a:pt x="1671" y="548"/>
                      <a:pt x="1701" y="548"/>
                    </a:cubicBezTo>
                    <a:cubicBezTo>
                      <a:pt x="1701" y="571"/>
                      <a:pt x="1706" y="581"/>
                      <a:pt x="1711" y="581"/>
                    </a:cubicBezTo>
                    <a:cubicBezTo>
                      <a:pt x="1719" y="581"/>
                      <a:pt x="1729" y="560"/>
                      <a:pt x="1731" y="530"/>
                    </a:cubicBezTo>
                    <a:lnTo>
                      <a:pt x="1731" y="530"/>
                    </a:lnTo>
                    <a:cubicBezTo>
                      <a:pt x="1731" y="535"/>
                      <a:pt x="1731" y="541"/>
                      <a:pt x="1731" y="548"/>
                    </a:cubicBezTo>
                    <a:cubicBezTo>
                      <a:pt x="1731" y="578"/>
                      <a:pt x="1731" y="593"/>
                      <a:pt x="1735" y="593"/>
                    </a:cubicBezTo>
                    <a:cubicBezTo>
                      <a:pt x="1739" y="593"/>
                      <a:pt x="1747" y="578"/>
                      <a:pt x="1762" y="548"/>
                    </a:cubicBezTo>
                    <a:cubicBezTo>
                      <a:pt x="1762" y="517"/>
                      <a:pt x="1762" y="502"/>
                      <a:pt x="1766" y="502"/>
                    </a:cubicBezTo>
                    <a:cubicBezTo>
                      <a:pt x="1769" y="502"/>
                      <a:pt x="1777" y="517"/>
                      <a:pt x="1792" y="548"/>
                    </a:cubicBezTo>
                    <a:cubicBezTo>
                      <a:pt x="1809" y="479"/>
                      <a:pt x="1826" y="440"/>
                      <a:pt x="1838" y="440"/>
                    </a:cubicBezTo>
                    <a:cubicBezTo>
                      <a:pt x="1847" y="440"/>
                      <a:pt x="1853" y="464"/>
                      <a:pt x="1853" y="517"/>
                    </a:cubicBezTo>
                    <a:cubicBezTo>
                      <a:pt x="1853" y="578"/>
                      <a:pt x="1853" y="608"/>
                      <a:pt x="1883" y="608"/>
                    </a:cubicBezTo>
                    <a:cubicBezTo>
                      <a:pt x="1883" y="608"/>
                      <a:pt x="1883" y="578"/>
                      <a:pt x="1883" y="548"/>
                    </a:cubicBezTo>
                    <a:cubicBezTo>
                      <a:pt x="1883" y="517"/>
                      <a:pt x="1883" y="502"/>
                      <a:pt x="1887" y="502"/>
                    </a:cubicBezTo>
                    <a:cubicBezTo>
                      <a:pt x="1891" y="502"/>
                      <a:pt x="1899" y="517"/>
                      <a:pt x="1914" y="548"/>
                    </a:cubicBezTo>
                    <a:cubicBezTo>
                      <a:pt x="1931" y="598"/>
                      <a:pt x="1947" y="620"/>
                      <a:pt x="1964" y="620"/>
                    </a:cubicBezTo>
                    <a:cubicBezTo>
                      <a:pt x="1978" y="620"/>
                      <a:pt x="1991" y="605"/>
                      <a:pt x="2005" y="578"/>
                    </a:cubicBezTo>
                    <a:cubicBezTo>
                      <a:pt x="2020" y="548"/>
                      <a:pt x="2043" y="532"/>
                      <a:pt x="2054" y="532"/>
                    </a:cubicBezTo>
                    <a:cubicBezTo>
                      <a:pt x="2066" y="532"/>
                      <a:pt x="2066" y="548"/>
                      <a:pt x="2035" y="578"/>
                    </a:cubicBezTo>
                    <a:cubicBezTo>
                      <a:pt x="2035" y="591"/>
                      <a:pt x="2035" y="601"/>
                      <a:pt x="2035" y="608"/>
                    </a:cubicBezTo>
                    <a:lnTo>
                      <a:pt x="2096" y="608"/>
                    </a:lnTo>
                    <a:cubicBezTo>
                      <a:pt x="2127" y="608"/>
                      <a:pt x="2127" y="578"/>
                      <a:pt x="2127" y="548"/>
                    </a:cubicBezTo>
                    <a:cubicBezTo>
                      <a:pt x="2127" y="585"/>
                      <a:pt x="2138" y="611"/>
                      <a:pt x="2154" y="611"/>
                    </a:cubicBezTo>
                    <a:cubicBezTo>
                      <a:pt x="2164" y="611"/>
                      <a:pt x="2176" y="601"/>
                      <a:pt x="2187" y="578"/>
                    </a:cubicBezTo>
                    <a:lnTo>
                      <a:pt x="2187" y="578"/>
                    </a:lnTo>
                    <a:cubicBezTo>
                      <a:pt x="2187" y="579"/>
                      <a:pt x="2174" y="605"/>
                      <a:pt x="2165" y="605"/>
                    </a:cubicBezTo>
                    <a:cubicBezTo>
                      <a:pt x="2160" y="605"/>
                      <a:pt x="2157" y="598"/>
                      <a:pt x="2157" y="578"/>
                    </a:cubicBezTo>
                    <a:cubicBezTo>
                      <a:pt x="2157" y="578"/>
                      <a:pt x="2187" y="548"/>
                      <a:pt x="2187" y="548"/>
                    </a:cubicBezTo>
                    <a:lnTo>
                      <a:pt x="2187" y="578"/>
                    </a:lnTo>
                    <a:lnTo>
                      <a:pt x="2218" y="578"/>
                    </a:lnTo>
                    <a:cubicBezTo>
                      <a:pt x="2218" y="578"/>
                      <a:pt x="2218" y="578"/>
                      <a:pt x="2218" y="548"/>
                    </a:cubicBezTo>
                    <a:cubicBezTo>
                      <a:pt x="2227" y="539"/>
                      <a:pt x="2233" y="535"/>
                      <a:pt x="2238" y="535"/>
                    </a:cubicBezTo>
                    <a:cubicBezTo>
                      <a:pt x="2251" y="535"/>
                      <a:pt x="2257" y="556"/>
                      <a:pt x="2279" y="578"/>
                    </a:cubicBezTo>
                    <a:cubicBezTo>
                      <a:pt x="2279" y="589"/>
                      <a:pt x="2279" y="600"/>
                      <a:pt x="2279" y="608"/>
                    </a:cubicBezTo>
                    <a:cubicBezTo>
                      <a:pt x="2279" y="578"/>
                      <a:pt x="2309" y="548"/>
                      <a:pt x="2309" y="517"/>
                    </a:cubicBezTo>
                    <a:cubicBezTo>
                      <a:pt x="2318" y="508"/>
                      <a:pt x="2324" y="505"/>
                      <a:pt x="2329" y="505"/>
                    </a:cubicBezTo>
                    <a:cubicBezTo>
                      <a:pt x="2339" y="505"/>
                      <a:pt x="2339" y="526"/>
                      <a:pt x="2339" y="548"/>
                    </a:cubicBezTo>
                    <a:cubicBezTo>
                      <a:pt x="2339" y="578"/>
                      <a:pt x="2339" y="578"/>
                      <a:pt x="2370" y="608"/>
                    </a:cubicBezTo>
                    <a:cubicBezTo>
                      <a:pt x="2370" y="608"/>
                      <a:pt x="2400" y="608"/>
                      <a:pt x="2400" y="578"/>
                    </a:cubicBezTo>
                    <a:cubicBezTo>
                      <a:pt x="2400" y="563"/>
                      <a:pt x="2415" y="555"/>
                      <a:pt x="2431" y="555"/>
                    </a:cubicBezTo>
                    <a:cubicBezTo>
                      <a:pt x="2446" y="555"/>
                      <a:pt x="2461" y="563"/>
                      <a:pt x="2461" y="578"/>
                    </a:cubicBezTo>
                    <a:lnTo>
                      <a:pt x="2491" y="578"/>
                    </a:lnTo>
                    <a:cubicBezTo>
                      <a:pt x="2491" y="578"/>
                      <a:pt x="2522" y="548"/>
                      <a:pt x="2522" y="548"/>
                    </a:cubicBezTo>
                    <a:cubicBezTo>
                      <a:pt x="2522" y="548"/>
                      <a:pt x="2552" y="548"/>
                      <a:pt x="2552" y="517"/>
                    </a:cubicBezTo>
                    <a:cubicBezTo>
                      <a:pt x="2552" y="517"/>
                      <a:pt x="2583" y="517"/>
                      <a:pt x="2583" y="548"/>
                    </a:cubicBezTo>
                    <a:cubicBezTo>
                      <a:pt x="2583" y="578"/>
                      <a:pt x="2583" y="593"/>
                      <a:pt x="2586" y="593"/>
                    </a:cubicBezTo>
                    <a:cubicBezTo>
                      <a:pt x="2590" y="593"/>
                      <a:pt x="2598" y="578"/>
                      <a:pt x="2613" y="548"/>
                    </a:cubicBezTo>
                    <a:cubicBezTo>
                      <a:pt x="2613" y="532"/>
                      <a:pt x="2613" y="525"/>
                      <a:pt x="2617" y="525"/>
                    </a:cubicBezTo>
                    <a:cubicBezTo>
                      <a:pt x="2621" y="525"/>
                      <a:pt x="2628" y="532"/>
                      <a:pt x="2643" y="548"/>
                    </a:cubicBezTo>
                    <a:cubicBezTo>
                      <a:pt x="2643" y="510"/>
                      <a:pt x="2655" y="484"/>
                      <a:pt x="2664" y="484"/>
                    </a:cubicBezTo>
                    <a:cubicBezTo>
                      <a:pt x="2669" y="484"/>
                      <a:pt x="2674" y="494"/>
                      <a:pt x="2674" y="517"/>
                    </a:cubicBezTo>
                    <a:cubicBezTo>
                      <a:pt x="2674" y="517"/>
                      <a:pt x="2704" y="517"/>
                      <a:pt x="2704" y="487"/>
                    </a:cubicBezTo>
                    <a:cubicBezTo>
                      <a:pt x="2719" y="456"/>
                      <a:pt x="2727" y="441"/>
                      <a:pt x="2731" y="441"/>
                    </a:cubicBezTo>
                    <a:cubicBezTo>
                      <a:pt x="2735" y="441"/>
                      <a:pt x="2735" y="456"/>
                      <a:pt x="2735" y="487"/>
                    </a:cubicBezTo>
                    <a:cubicBezTo>
                      <a:pt x="2735" y="517"/>
                      <a:pt x="2735" y="532"/>
                      <a:pt x="2738" y="532"/>
                    </a:cubicBezTo>
                    <a:cubicBezTo>
                      <a:pt x="2742" y="532"/>
                      <a:pt x="2750" y="517"/>
                      <a:pt x="2765" y="487"/>
                    </a:cubicBezTo>
                    <a:cubicBezTo>
                      <a:pt x="2765" y="456"/>
                      <a:pt x="2765" y="456"/>
                      <a:pt x="2765" y="456"/>
                    </a:cubicBezTo>
                    <a:cubicBezTo>
                      <a:pt x="2789" y="456"/>
                      <a:pt x="2794" y="494"/>
                      <a:pt x="2795" y="510"/>
                    </a:cubicBezTo>
                    <a:lnTo>
                      <a:pt x="2795" y="510"/>
                    </a:lnTo>
                    <a:cubicBezTo>
                      <a:pt x="2784" y="503"/>
                      <a:pt x="2773" y="495"/>
                      <a:pt x="2765" y="487"/>
                    </a:cubicBezTo>
                    <a:cubicBezTo>
                      <a:pt x="2765" y="495"/>
                      <a:pt x="2765" y="505"/>
                      <a:pt x="2765" y="517"/>
                    </a:cubicBezTo>
                    <a:cubicBezTo>
                      <a:pt x="2765" y="517"/>
                      <a:pt x="2778" y="531"/>
                      <a:pt x="2787" y="531"/>
                    </a:cubicBezTo>
                    <a:cubicBezTo>
                      <a:pt x="2792" y="531"/>
                      <a:pt x="2795" y="527"/>
                      <a:pt x="2795" y="517"/>
                    </a:cubicBezTo>
                    <a:cubicBezTo>
                      <a:pt x="2795" y="517"/>
                      <a:pt x="2795" y="514"/>
                      <a:pt x="2795" y="510"/>
                    </a:cubicBezTo>
                    <a:lnTo>
                      <a:pt x="2795" y="510"/>
                    </a:lnTo>
                    <a:cubicBezTo>
                      <a:pt x="2807" y="517"/>
                      <a:pt x="2820" y="522"/>
                      <a:pt x="2830" y="522"/>
                    </a:cubicBezTo>
                    <a:cubicBezTo>
                      <a:pt x="2845" y="522"/>
                      <a:pt x="2856" y="512"/>
                      <a:pt x="2856" y="487"/>
                    </a:cubicBezTo>
                    <a:lnTo>
                      <a:pt x="2886" y="487"/>
                    </a:lnTo>
                    <a:cubicBezTo>
                      <a:pt x="2902" y="502"/>
                      <a:pt x="2909" y="510"/>
                      <a:pt x="2913" y="510"/>
                    </a:cubicBezTo>
                    <a:cubicBezTo>
                      <a:pt x="2917" y="510"/>
                      <a:pt x="2917" y="502"/>
                      <a:pt x="2917" y="487"/>
                    </a:cubicBezTo>
                    <a:lnTo>
                      <a:pt x="2947" y="456"/>
                    </a:lnTo>
                    <a:cubicBezTo>
                      <a:pt x="2947" y="487"/>
                      <a:pt x="2947" y="517"/>
                      <a:pt x="2947" y="517"/>
                    </a:cubicBezTo>
                    <a:cubicBezTo>
                      <a:pt x="2978" y="517"/>
                      <a:pt x="2978" y="517"/>
                      <a:pt x="2978" y="487"/>
                    </a:cubicBezTo>
                    <a:cubicBezTo>
                      <a:pt x="2960" y="469"/>
                      <a:pt x="2963" y="462"/>
                      <a:pt x="2968" y="459"/>
                    </a:cubicBezTo>
                    <a:lnTo>
                      <a:pt x="2968" y="459"/>
                    </a:lnTo>
                    <a:cubicBezTo>
                      <a:pt x="2971" y="462"/>
                      <a:pt x="2973" y="465"/>
                      <a:pt x="2975" y="465"/>
                    </a:cubicBezTo>
                    <a:cubicBezTo>
                      <a:pt x="2977" y="465"/>
                      <a:pt x="2978" y="462"/>
                      <a:pt x="2978" y="456"/>
                    </a:cubicBezTo>
                    <a:lnTo>
                      <a:pt x="2978" y="456"/>
                    </a:lnTo>
                    <a:cubicBezTo>
                      <a:pt x="2978" y="456"/>
                      <a:pt x="2972" y="456"/>
                      <a:pt x="2968" y="459"/>
                    </a:cubicBezTo>
                    <a:lnTo>
                      <a:pt x="2968" y="459"/>
                    </a:lnTo>
                    <a:cubicBezTo>
                      <a:pt x="2959" y="446"/>
                      <a:pt x="2947" y="415"/>
                      <a:pt x="2947" y="396"/>
                    </a:cubicBezTo>
                    <a:cubicBezTo>
                      <a:pt x="2947" y="383"/>
                      <a:pt x="2953" y="376"/>
                      <a:pt x="2959" y="376"/>
                    </a:cubicBezTo>
                    <a:cubicBezTo>
                      <a:pt x="2967" y="376"/>
                      <a:pt x="2978" y="390"/>
                      <a:pt x="2978" y="426"/>
                    </a:cubicBezTo>
                    <a:cubicBezTo>
                      <a:pt x="2978" y="456"/>
                      <a:pt x="2978" y="456"/>
                      <a:pt x="2978" y="456"/>
                    </a:cubicBezTo>
                    <a:cubicBezTo>
                      <a:pt x="3008" y="456"/>
                      <a:pt x="3008" y="487"/>
                      <a:pt x="3008" y="517"/>
                    </a:cubicBezTo>
                    <a:cubicBezTo>
                      <a:pt x="3008" y="482"/>
                      <a:pt x="3019" y="467"/>
                      <a:pt x="3027" y="467"/>
                    </a:cubicBezTo>
                    <a:cubicBezTo>
                      <a:pt x="3033" y="467"/>
                      <a:pt x="3038" y="474"/>
                      <a:pt x="3038" y="487"/>
                    </a:cubicBezTo>
                    <a:lnTo>
                      <a:pt x="3038" y="456"/>
                    </a:lnTo>
                    <a:lnTo>
                      <a:pt x="3038" y="396"/>
                    </a:lnTo>
                    <a:lnTo>
                      <a:pt x="3069" y="396"/>
                    </a:lnTo>
                    <a:cubicBezTo>
                      <a:pt x="3069" y="456"/>
                      <a:pt x="3069" y="487"/>
                      <a:pt x="3038" y="487"/>
                    </a:cubicBezTo>
                    <a:cubicBezTo>
                      <a:pt x="3038" y="517"/>
                      <a:pt x="3038" y="517"/>
                      <a:pt x="3069" y="517"/>
                    </a:cubicBezTo>
                    <a:lnTo>
                      <a:pt x="3099" y="517"/>
                    </a:lnTo>
                    <a:cubicBezTo>
                      <a:pt x="3099" y="517"/>
                      <a:pt x="3130" y="517"/>
                      <a:pt x="3099" y="487"/>
                    </a:cubicBezTo>
                    <a:cubicBezTo>
                      <a:pt x="3099" y="456"/>
                      <a:pt x="3099" y="426"/>
                      <a:pt x="3130" y="426"/>
                    </a:cubicBezTo>
                    <a:cubicBezTo>
                      <a:pt x="3130" y="456"/>
                      <a:pt x="3130" y="487"/>
                      <a:pt x="3130" y="487"/>
                    </a:cubicBezTo>
                    <a:cubicBezTo>
                      <a:pt x="3130" y="487"/>
                      <a:pt x="3130" y="517"/>
                      <a:pt x="3130" y="517"/>
                    </a:cubicBezTo>
                    <a:cubicBezTo>
                      <a:pt x="3130" y="543"/>
                      <a:pt x="3141" y="552"/>
                      <a:pt x="3153" y="552"/>
                    </a:cubicBezTo>
                    <a:cubicBezTo>
                      <a:pt x="3170" y="552"/>
                      <a:pt x="3190" y="535"/>
                      <a:pt x="3190" y="517"/>
                    </a:cubicBezTo>
                    <a:cubicBezTo>
                      <a:pt x="3206" y="487"/>
                      <a:pt x="3213" y="472"/>
                      <a:pt x="3217" y="472"/>
                    </a:cubicBezTo>
                    <a:cubicBezTo>
                      <a:pt x="3221" y="472"/>
                      <a:pt x="3221" y="487"/>
                      <a:pt x="3221" y="517"/>
                    </a:cubicBezTo>
                    <a:cubicBezTo>
                      <a:pt x="3221" y="534"/>
                      <a:pt x="3223" y="542"/>
                      <a:pt x="3227" y="542"/>
                    </a:cubicBezTo>
                    <a:cubicBezTo>
                      <a:pt x="3235" y="542"/>
                      <a:pt x="3251" y="492"/>
                      <a:pt x="3251" y="426"/>
                    </a:cubicBezTo>
                    <a:lnTo>
                      <a:pt x="3282" y="304"/>
                    </a:lnTo>
                    <a:lnTo>
                      <a:pt x="3282" y="426"/>
                    </a:lnTo>
                    <a:cubicBezTo>
                      <a:pt x="3282" y="497"/>
                      <a:pt x="3282" y="527"/>
                      <a:pt x="3288" y="527"/>
                    </a:cubicBezTo>
                    <a:cubicBezTo>
                      <a:pt x="3292" y="527"/>
                      <a:pt x="3299" y="512"/>
                      <a:pt x="3312" y="487"/>
                    </a:cubicBezTo>
                    <a:cubicBezTo>
                      <a:pt x="3327" y="472"/>
                      <a:pt x="3335" y="464"/>
                      <a:pt x="3339" y="464"/>
                    </a:cubicBezTo>
                    <a:cubicBezTo>
                      <a:pt x="3342" y="464"/>
                      <a:pt x="3342" y="472"/>
                      <a:pt x="3342" y="487"/>
                    </a:cubicBezTo>
                    <a:cubicBezTo>
                      <a:pt x="3342" y="517"/>
                      <a:pt x="3342" y="517"/>
                      <a:pt x="3373" y="517"/>
                    </a:cubicBezTo>
                    <a:cubicBezTo>
                      <a:pt x="3403" y="517"/>
                      <a:pt x="3434" y="517"/>
                      <a:pt x="3434" y="487"/>
                    </a:cubicBezTo>
                    <a:lnTo>
                      <a:pt x="3464" y="487"/>
                    </a:lnTo>
                    <a:cubicBezTo>
                      <a:pt x="3464" y="510"/>
                      <a:pt x="3468" y="520"/>
                      <a:pt x="3472" y="520"/>
                    </a:cubicBezTo>
                    <a:cubicBezTo>
                      <a:pt x="3478" y="520"/>
                      <a:pt x="3483" y="494"/>
                      <a:pt x="3464" y="456"/>
                    </a:cubicBezTo>
                    <a:lnTo>
                      <a:pt x="3494" y="456"/>
                    </a:lnTo>
                    <a:lnTo>
                      <a:pt x="3494" y="487"/>
                    </a:lnTo>
                    <a:cubicBezTo>
                      <a:pt x="3494" y="517"/>
                      <a:pt x="3525" y="517"/>
                      <a:pt x="3616" y="517"/>
                    </a:cubicBezTo>
                    <a:cubicBezTo>
                      <a:pt x="3707" y="517"/>
                      <a:pt x="3738" y="517"/>
                      <a:pt x="3738" y="456"/>
                    </a:cubicBezTo>
                    <a:cubicBezTo>
                      <a:pt x="3738" y="478"/>
                      <a:pt x="3753" y="499"/>
                      <a:pt x="3762" y="499"/>
                    </a:cubicBezTo>
                    <a:cubicBezTo>
                      <a:pt x="3765" y="499"/>
                      <a:pt x="3768" y="496"/>
                      <a:pt x="3768" y="487"/>
                    </a:cubicBezTo>
                    <a:cubicBezTo>
                      <a:pt x="3768" y="487"/>
                      <a:pt x="3768" y="487"/>
                      <a:pt x="3783" y="502"/>
                    </a:cubicBezTo>
                    <a:lnTo>
                      <a:pt x="3798" y="487"/>
                    </a:lnTo>
                    <a:cubicBezTo>
                      <a:pt x="3798" y="497"/>
                      <a:pt x="3798" y="508"/>
                      <a:pt x="3798" y="517"/>
                    </a:cubicBezTo>
                    <a:cubicBezTo>
                      <a:pt x="3811" y="543"/>
                      <a:pt x="3819" y="552"/>
                      <a:pt x="3823" y="552"/>
                    </a:cubicBezTo>
                    <a:cubicBezTo>
                      <a:pt x="3829" y="552"/>
                      <a:pt x="3829" y="535"/>
                      <a:pt x="3829" y="517"/>
                    </a:cubicBezTo>
                    <a:cubicBezTo>
                      <a:pt x="3829" y="491"/>
                      <a:pt x="3829" y="482"/>
                      <a:pt x="3831" y="482"/>
                    </a:cubicBezTo>
                    <a:cubicBezTo>
                      <a:pt x="3834" y="482"/>
                      <a:pt x="3842" y="500"/>
                      <a:pt x="3859" y="517"/>
                    </a:cubicBezTo>
                    <a:cubicBezTo>
                      <a:pt x="3859" y="528"/>
                      <a:pt x="3859" y="539"/>
                      <a:pt x="3859" y="548"/>
                    </a:cubicBezTo>
                    <a:cubicBezTo>
                      <a:pt x="3877" y="530"/>
                      <a:pt x="3904" y="512"/>
                      <a:pt x="3925" y="512"/>
                    </a:cubicBezTo>
                    <a:cubicBezTo>
                      <a:pt x="3939" y="512"/>
                      <a:pt x="3950" y="522"/>
                      <a:pt x="3950" y="548"/>
                    </a:cubicBezTo>
                    <a:lnTo>
                      <a:pt x="3981" y="548"/>
                    </a:lnTo>
                    <a:cubicBezTo>
                      <a:pt x="3981" y="517"/>
                      <a:pt x="4011" y="517"/>
                      <a:pt x="4011" y="517"/>
                    </a:cubicBezTo>
                    <a:cubicBezTo>
                      <a:pt x="4042" y="517"/>
                      <a:pt x="4042" y="517"/>
                      <a:pt x="4042" y="548"/>
                    </a:cubicBezTo>
                    <a:cubicBezTo>
                      <a:pt x="4042" y="563"/>
                      <a:pt x="4042" y="570"/>
                      <a:pt x="4045" y="570"/>
                    </a:cubicBezTo>
                    <a:cubicBezTo>
                      <a:pt x="4048" y="570"/>
                      <a:pt x="4052" y="567"/>
                      <a:pt x="4059" y="561"/>
                    </a:cubicBezTo>
                    <a:lnTo>
                      <a:pt x="4059" y="561"/>
                    </a:lnTo>
                    <a:cubicBezTo>
                      <a:pt x="4060" y="571"/>
                      <a:pt x="4064" y="578"/>
                      <a:pt x="4072" y="578"/>
                    </a:cubicBezTo>
                    <a:cubicBezTo>
                      <a:pt x="4072" y="578"/>
                      <a:pt x="4072" y="565"/>
                      <a:pt x="4072" y="548"/>
                    </a:cubicBezTo>
                    <a:cubicBezTo>
                      <a:pt x="4067" y="553"/>
                      <a:pt x="4062" y="557"/>
                      <a:pt x="4059" y="561"/>
                    </a:cubicBezTo>
                    <a:lnTo>
                      <a:pt x="4059" y="561"/>
                    </a:lnTo>
                    <a:cubicBezTo>
                      <a:pt x="4056" y="533"/>
                      <a:pt x="4072" y="478"/>
                      <a:pt x="4072" y="456"/>
                    </a:cubicBezTo>
                    <a:cubicBezTo>
                      <a:pt x="4072" y="456"/>
                      <a:pt x="4072" y="456"/>
                      <a:pt x="4072" y="487"/>
                    </a:cubicBezTo>
                    <a:cubicBezTo>
                      <a:pt x="4072" y="503"/>
                      <a:pt x="4072" y="528"/>
                      <a:pt x="4072" y="548"/>
                    </a:cubicBezTo>
                    <a:cubicBezTo>
                      <a:pt x="4102" y="548"/>
                      <a:pt x="4102" y="487"/>
                      <a:pt x="4102" y="487"/>
                    </a:cubicBezTo>
                    <a:cubicBezTo>
                      <a:pt x="4102" y="456"/>
                      <a:pt x="4133" y="426"/>
                      <a:pt x="4133" y="426"/>
                    </a:cubicBezTo>
                    <a:lnTo>
                      <a:pt x="4133" y="456"/>
                    </a:lnTo>
                    <a:lnTo>
                      <a:pt x="4133" y="517"/>
                    </a:lnTo>
                    <a:cubicBezTo>
                      <a:pt x="4133" y="517"/>
                      <a:pt x="4163" y="517"/>
                      <a:pt x="4163" y="487"/>
                    </a:cubicBezTo>
                    <a:cubicBezTo>
                      <a:pt x="4163" y="517"/>
                      <a:pt x="4194" y="517"/>
                      <a:pt x="4194" y="517"/>
                    </a:cubicBezTo>
                    <a:cubicBezTo>
                      <a:pt x="4224" y="517"/>
                      <a:pt x="4254" y="517"/>
                      <a:pt x="4254" y="487"/>
                    </a:cubicBezTo>
                    <a:cubicBezTo>
                      <a:pt x="4270" y="517"/>
                      <a:pt x="4292" y="532"/>
                      <a:pt x="4311" y="532"/>
                    </a:cubicBezTo>
                    <a:cubicBezTo>
                      <a:pt x="4330" y="532"/>
                      <a:pt x="4345" y="517"/>
                      <a:pt x="4345" y="487"/>
                    </a:cubicBezTo>
                    <a:cubicBezTo>
                      <a:pt x="4345" y="472"/>
                      <a:pt x="4353" y="464"/>
                      <a:pt x="4361" y="464"/>
                    </a:cubicBezTo>
                    <a:cubicBezTo>
                      <a:pt x="4368" y="464"/>
                      <a:pt x="4376" y="472"/>
                      <a:pt x="4376" y="487"/>
                    </a:cubicBezTo>
                    <a:cubicBezTo>
                      <a:pt x="4376" y="502"/>
                      <a:pt x="4376" y="510"/>
                      <a:pt x="4380" y="510"/>
                    </a:cubicBezTo>
                    <a:cubicBezTo>
                      <a:pt x="4383" y="510"/>
                      <a:pt x="4387" y="505"/>
                      <a:pt x="4396" y="497"/>
                    </a:cubicBezTo>
                    <a:lnTo>
                      <a:pt x="4396" y="497"/>
                    </a:lnTo>
                    <a:lnTo>
                      <a:pt x="4406" y="517"/>
                    </a:lnTo>
                    <a:cubicBezTo>
                      <a:pt x="4406" y="517"/>
                      <a:pt x="4406" y="504"/>
                      <a:pt x="4406" y="487"/>
                    </a:cubicBezTo>
                    <a:cubicBezTo>
                      <a:pt x="4402" y="491"/>
                      <a:pt x="4399" y="494"/>
                      <a:pt x="4396" y="497"/>
                    </a:cubicBezTo>
                    <a:lnTo>
                      <a:pt x="4396" y="497"/>
                    </a:lnTo>
                    <a:lnTo>
                      <a:pt x="4376" y="456"/>
                    </a:lnTo>
                    <a:lnTo>
                      <a:pt x="4406" y="426"/>
                    </a:lnTo>
                    <a:cubicBezTo>
                      <a:pt x="4406" y="442"/>
                      <a:pt x="4406" y="467"/>
                      <a:pt x="4406" y="487"/>
                    </a:cubicBezTo>
                    <a:cubicBezTo>
                      <a:pt x="4406" y="478"/>
                      <a:pt x="4406" y="474"/>
                      <a:pt x="4407" y="474"/>
                    </a:cubicBezTo>
                    <a:cubicBezTo>
                      <a:pt x="4409" y="474"/>
                      <a:pt x="4415" y="496"/>
                      <a:pt x="4437" y="517"/>
                    </a:cubicBezTo>
                    <a:cubicBezTo>
                      <a:pt x="4437" y="567"/>
                      <a:pt x="4446" y="590"/>
                      <a:pt x="4454" y="590"/>
                    </a:cubicBezTo>
                    <a:cubicBezTo>
                      <a:pt x="4461" y="590"/>
                      <a:pt x="4467" y="575"/>
                      <a:pt x="4467" y="548"/>
                    </a:cubicBezTo>
                    <a:cubicBezTo>
                      <a:pt x="4497" y="517"/>
                      <a:pt x="4497" y="517"/>
                      <a:pt x="4528" y="517"/>
                    </a:cubicBezTo>
                    <a:cubicBezTo>
                      <a:pt x="4558" y="487"/>
                      <a:pt x="4558" y="487"/>
                      <a:pt x="4558" y="456"/>
                    </a:cubicBezTo>
                    <a:cubicBezTo>
                      <a:pt x="4589" y="487"/>
                      <a:pt x="4589" y="487"/>
                      <a:pt x="4619" y="487"/>
                    </a:cubicBezTo>
                    <a:lnTo>
                      <a:pt x="4649" y="487"/>
                    </a:lnTo>
                    <a:cubicBezTo>
                      <a:pt x="4665" y="502"/>
                      <a:pt x="4680" y="510"/>
                      <a:pt x="4691" y="510"/>
                    </a:cubicBezTo>
                    <a:cubicBezTo>
                      <a:pt x="4703" y="510"/>
                      <a:pt x="4710" y="502"/>
                      <a:pt x="4710" y="487"/>
                    </a:cubicBezTo>
                    <a:lnTo>
                      <a:pt x="4710" y="456"/>
                    </a:lnTo>
                    <a:cubicBezTo>
                      <a:pt x="4710" y="487"/>
                      <a:pt x="4741" y="502"/>
                      <a:pt x="4775" y="502"/>
                    </a:cubicBezTo>
                    <a:cubicBezTo>
                      <a:pt x="4809" y="502"/>
                      <a:pt x="4847" y="487"/>
                      <a:pt x="4862" y="456"/>
                    </a:cubicBezTo>
                    <a:lnTo>
                      <a:pt x="4862" y="487"/>
                    </a:lnTo>
                    <a:cubicBezTo>
                      <a:pt x="4862" y="517"/>
                      <a:pt x="4862" y="517"/>
                      <a:pt x="4893" y="517"/>
                    </a:cubicBezTo>
                    <a:cubicBezTo>
                      <a:pt x="4893" y="517"/>
                      <a:pt x="4953" y="487"/>
                      <a:pt x="4984" y="487"/>
                    </a:cubicBezTo>
                    <a:cubicBezTo>
                      <a:pt x="5014" y="487"/>
                      <a:pt x="5045" y="487"/>
                      <a:pt x="5045" y="456"/>
                    </a:cubicBezTo>
                    <a:cubicBezTo>
                      <a:pt x="5075" y="456"/>
                      <a:pt x="5075" y="456"/>
                      <a:pt x="5075" y="517"/>
                    </a:cubicBezTo>
                    <a:cubicBezTo>
                      <a:pt x="5045" y="548"/>
                      <a:pt x="5075" y="548"/>
                      <a:pt x="5075" y="548"/>
                    </a:cubicBezTo>
                    <a:cubicBezTo>
                      <a:pt x="5105" y="548"/>
                      <a:pt x="5105" y="517"/>
                      <a:pt x="5105" y="456"/>
                    </a:cubicBezTo>
                    <a:cubicBezTo>
                      <a:pt x="5105" y="441"/>
                      <a:pt x="5105" y="434"/>
                      <a:pt x="5109" y="434"/>
                    </a:cubicBezTo>
                    <a:cubicBezTo>
                      <a:pt x="5113" y="434"/>
                      <a:pt x="5121" y="441"/>
                      <a:pt x="5136" y="456"/>
                    </a:cubicBezTo>
                    <a:cubicBezTo>
                      <a:pt x="5136" y="485"/>
                      <a:pt x="5150" y="501"/>
                      <a:pt x="5168" y="505"/>
                    </a:cubicBezTo>
                    <a:lnTo>
                      <a:pt x="5168" y="505"/>
                    </a:lnTo>
                    <a:cubicBezTo>
                      <a:pt x="5174" y="479"/>
                      <a:pt x="5197" y="456"/>
                      <a:pt x="5197" y="456"/>
                    </a:cubicBezTo>
                    <a:cubicBezTo>
                      <a:pt x="5227" y="456"/>
                      <a:pt x="5227" y="456"/>
                      <a:pt x="5227" y="487"/>
                    </a:cubicBezTo>
                    <a:cubicBezTo>
                      <a:pt x="5227" y="487"/>
                      <a:pt x="5227" y="487"/>
                      <a:pt x="5227" y="517"/>
                    </a:cubicBezTo>
                    <a:cubicBezTo>
                      <a:pt x="5245" y="535"/>
                      <a:pt x="5262" y="552"/>
                      <a:pt x="5274" y="552"/>
                    </a:cubicBezTo>
                    <a:cubicBezTo>
                      <a:pt x="5282" y="552"/>
                      <a:pt x="5288" y="543"/>
                      <a:pt x="5288" y="517"/>
                    </a:cubicBezTo>
                    <a:cubicBezTo>
                      <a:pt x="5318" y="517"/>
                      <a:pt x="5318" y="517"/>
                      <a:pt x="5318" y="548"/>
                    </a:cubicBezTo>
                    <a:cubicBezTo>
                      <a:pt x="5333" y="532"/>
                      <a:pt x="5349" y="525"/>
                      <a:pt x="5364" y="525"/>
                    </a:cubicBezTo>
                    <a:cubicBezTo>
                      <a:pt x="5379" y="525"/>
                      <a:pt x="5394" y="532"/>
                      <a:pt x="5409" y="548"/>
                    </a:cubicBezTo>
                    <a:cubicBezTo>
                      <a:pt x="5409" y="548"/>
                      <a:pt x="5440" y="548"/>
                      <a:pt x="5440" y="517"/>
                    </a:cubicBezTo>
                    <a:lnTo>
                      <a:pt x="5440" y="487"/>
                    </a:lnTo>
                    <a:cubicBezTo>
                      <a:pt x="5440" y="517"/>
                      <a:pt x="5440" y="532"/>
                      <a:pt x="5444" y="532"/>
                    </a:cubicBezTo>
                    <a:cubicBezTo>
                      <a:pt x="5447" y="532"/>
                      <a:pt x="5455" y="517"/>
                      <a:pt x="5470" y="487"/>
                    </a:cubicBezTo>
                    <a:cubicBezTo>
                      <a:pt x="5470" y="517"/>
                      <a:pt x="5501" y="517"/>
                      <a:pt x="5501" y="517"/>
                    </a:cubicBezTo>
                    <a:cubicBezTo>
                      <a:pt x="5501" y="517"/>
                      <a:pt x="5561" y="487"/>
                      <a:pt x="5622" y="487"/>
                    </a:cubicBezTo>
                    <a:cubicBezTo>
                      <a:pt x="5633" y="487"/>
                      <a:pt x="5643" y="487"/>
                      <a:pt x="5653" y="487"/>
                    </a:cubicBezTo>
                    <a:lnTo>
                      <a:pt x="5653" y="487"/>
                    </a:lnTo>
                    <a:cubicBezTo>
                      <a:pt x="5653" y="487"/>
                      <a:pt x="5653" y="487"/>
                      <a:pt x="5653" y="487"/>
                    </a:cubicBezTo>
                    <a:cubicBezTo>
                      <a:pt x="5653" y="487"/>
                      <a:pt x="5654" y="487"/>
                      <a:pt x="5655" y="487"/>
                    </a:cubicBezTo>
                    <a:lnTo>
                      <a:pt x="5655" y="487"/>
                    </a:lnTo>
                    <a:cubicBezTo>
                      <a:pt x="5654" y="487"/>
                      <a:pt x="5653" y="487"/>
                      <a:pt x="5653" y="487"/>
                    </a:cubicBezTo>
                    <a:lnTo>
                      <a:pt x="5653" y="487"/>
                    </a:lnTo>
                    <a:cubicBezTo>
                      <a:pt x="5653" y="456"/>
                      <a:pt x="5653" y="426"/>
                      <a:pt x="5653" y="426"/>
                    </a:cubicBezTo>
                    <a:lnTo>
                      <a:pt x="5683" y="426"/>
                    </a:lnTo>
                    <a:cubicBezTo>
                      <a:pt x="5683" y="456"/>
                      <a:pt x="5683" y="485"/>
                      <a:pt x="5655" y="487"/>
                    </a:cubicBezTo>
                    <a:lnTo>
                      <a:pt x="5655" y="487"/>
                    </a:lnTo>
                    <a:cubicBezTo>
                      <a:pt x="5721" y="486"/>
                      <a:pt x="5744" y="483"/>
                      <a:pt x="5744" y="456"/>
                    </a:cubicBezTo>
                    <a:cubicBezTo>
                      <a:pt x="5744" y="441"/>
                      <a:pt x="5744" y="434"/>
                      <a:pt x="5747" y="434"/>
                    </a:cubicBezTo>
                    <a:cubicBezTo>
                      <a:pt x="5751" y="434"/>
                      <a:pt x="5759" y="441"/>
                      <a:pt x="5774" y="456"/>
                    </a:cubicBezTo>
                    <a:cubicBezTo>
                      <a:pt x="5774" y="487"/>
                      <a:pt x="5774" y="487"/>
                      <a:pt x="5804" y="487"/>
                    </a:cubicBezTo>
                    <a:cubicBezTo>
                      <a:pt x="5804" y="487"/>
                      <a:pt x="5835" y="487"/>
                      <a:pt x="5835" y="517"/>
                    </a:cubicBezTo>
                    <a:cubicBezTo>
                      <a:pt x="5835" y="487"/>
                      <a:pt x="5835" y="487"/>
                      <a:pt x="5835" y="487"/>
                    </a:cubicBezTo>
                    <a:cubicBezTo>
                      <a:pt x="5835" y="502"/>
                      <a:pt x="5842" y="510"/>
                      <a:pt x="5850" y="510"/>
                    </a:cubicBezTo>
                    <a:cubicBezTo>
                      <a:pt x="5858" y="510"/>
                      <a:pt x="5865" y="502"/>
                      <a:pt x="5865" y="487"/>
                    </a:cubicBezTo>
                    <a:cubicBezTo>
                      <a:pt x="5865" y="508"/>
                      <a:pt x="5896" y="530"/>
                      <a:pt x="5903" y="530"/>
                    </a:cubicBezTo>
                    <a:cubicBezTo>
                      <a:pt x="5906" y="530"/>
                      <a:pt x="5905" y="526"/>
                      <a:pt x="5896" y="517"/>
                    </a:cubicBezTo>
                    <a:cubicBezTo>
                      <a:pt x="5896" y="487"/>
                      <a:pt x="5926" y="487"/>
                      <a:pt x="5926" y="456"/>
                    </a:cubicBezTo>
                    <a:cubicBezTo>
                      <a:pt x="5956" y="456"/>
                      <a:pt x="5956" y="456"/>
                      <a:pt x="5956" y="487"/>
                    </a:cubicBezTo>
                    <a:cubicBezTo>
                      <a:pt x="5956" y="496"/>
                      <a:pt x="5962" y="499"/>
                      <a:pt x="5970" y="499"/>
                    </a:cubicBezTo>
                    <a:cubicBezTo>
                      <a:pt x="5989" y="499"/>
                      <a:pt x="6026" y="478"/>
                      <a:pt x="6048" y="456"/>
                    </a:cubicBezTo>
                    <a:cubicBezTo>
                      <a:pt x="6048" y="487"/>
                      <a:pt x="6048" y="487"/>
                      <a:pt x="6078" y="487"/>
                    </a:cubicBezTo>
                    <a:cubicBezTo>
                      <a:pt x="6078" y="495"/>
                      <a:pt x="6078" y="506"/>
                      <a:pt x="6078" y="517"/>
                    </a:cubicBezTo>
                    <a:cubicBezTo>
                      <a:pt x="6078" y="548"/>
                      <a:pt x="6078" y="548"/>
                      <a:pt x="6108" y="548"/>
                    </a:cubicBezTo>
                    <a:cubicBezTo>
                      <a:pt x="6108" y="517"/>
                      <a:pt x="6169" y="517"/>
                      <a:pt x="6200" y="517"/>
                    </a:cubicBezTo>
                    <a:cubicBezTo>
                      <a:pt x="6260" y="517"/>
                      <a:pt x="6260" y="487"/>
                      <a:pt x="6291" y="426"/>
                    </a:cubicBezTo>
                    <a:cubicBezTo>
                      <a:pt x="6291" y="456"/>
                      <a:pt x="6321" y="517"/>
                      <a:pt x="6321" y="517"/>
                    </a:cubicBezTo>
                    <a:cubicBezTo>
                      <a:pt x="6321" y="517"/>
                      <a:pt x="6321" y="487"/>
                      <a:pt x="6321" y="456"/>
                    </a:cubicBezTo>
                    <a:cubicBezTo>
                      <a:pt x="6321" y="441"/>
                      <a:pt x="6321" y="434"/>
                      <a:pt x="6325" y="434"/>
                    </a:cubicBezTo>
                    <a:cubicBezTo>
                      <a:pt x="6329" y="434"/>
                      <a:pt x="6336" y="441"/>
                      <a:pt x="6352" y="456"/>
                    </a:cubicBezTo>
                    <a:cubicBezTo>
                      <a:pt x="6367" y="472"/>
                      <a:pt x="6374" y="479"/>
                      <a:pt x="6382" y="479"/>
                    </a:cubicBezTo>
                    <a:cubicBezTo>
                      <a:pt x="6390" y="479"/>
                      <a:pt x="6397" y="472"/>
                      <a:pt x="6412" y="456"/>
                    </a:cubicBezTo>
                    <a:cubicBezTo>
                      <a:pt x="6412" y="456"/>
                      <a:pt x="6412" y="456"/>
                      <a:pt x="6443" y="487"/>
                    </a:cubicBezTo>
                    <a:cubicBezTo>
                      <a:pt x="6443" y="487"/>
                      <a:pt x="6443" y="487"/>
                      <a:pt x="6443" y="456"/>
                    </a:cubicBezTo>
                    <a:cubicBezTo>
                      <a:pt x="6443" y="441"/>
                      <a:pt x="6450" y="434"/>
                      <a:pt x="6458" y="434"/>
                    </a:cubicBezTo>
                    <a:cubicBezTo>
                      <a:pt x="6466" y="434"/>
                      <a:pt x="6473" y="441"/>
                      <a:pt x="6473" y="456"/>
                    </a:cubicBezTo>
                    <a:cubicBezTo>
                      <a:pt x="6473" y="492"/>
                      <a:pt x="6484" y="507"/>
                      <a:pt x="6492" y="507"/>
                    </a:cubicBezTo>
                    <a:cubicBezTo>
                      <a:pt x="6498" y="507"/>
                      <a:pt x="6504" y="499"/>
                      <a:pt x="6504" y="487"/>
                    </a:cubicBezTo>
                    <a:cubicBezTo>
                      <a:pt x="6504" y="456"/>
                      <a:pt x="6534" y="456"/>
                      <a:pt x="6534" y="456"/>
                    </a:cubicBezTo>
                    <a:cubicBezTo>
                      <a:pt x="6564" y="456"/>
                      <a:pt x="6564" y="456"/>
                      <a:pt x="6564" y="426"/>
                    </a:cubicBezTo>
                    <a:lnTo>
                      <a:pt x="6595" y="426"/>
                    </a:lnTo>
                    <a:cubicBezTo>
                      <a:pt x="6595" y="426"/>
                      <a:pt x="6595" y="456"/>
                      <a:pt x="6595" y="456"/>
                    </a:cubicBezTo>
                    <a:lnTo>
                      <a:pt x="6595" y="487"/>
                    </a:lnTo>
                    <a:cubicBezTo>
                      <a:pt x="6625" y="487"/>
                      <a:pt x="6625" y="487"/>
                      <a:pt x="6656" y="456"/>
                    </a:cubicBezTo>
                    <a:cubicBezTo>
                      <a:pt x="6656" y="478"/>
                      <a:pt x="6656" y="499"/>
                      <a:pt x="6666" y="499"/>
                    </a:cubicBezTo>
                    <a:cubicBezTo>
                      <a:pt x="6671" y="499"/>
                      <a:pt x="6677" y="496"/>
                      <a:pt x="6686" y="487"/>
                    </a:cubicBezTo>
                    <a:cubicBezTo>
                      <a:pt x="6686" y="517"/>
                      <a:pt x="6686" y="532"/>
                      <a:pt x="6694" y="532"/>
                    </a:cubicBezTo>
                    <a:cubicBezTo>
                      <a:pt x="6701" y="532"/>
                      <a:pt x="6716" y="517"/>
                      <a:pt x="6747" y="487"/>
                    </a:cubicBezTo>
                    <a:cubicBezTo>
                      <a:pt x="6747" y="487"/>
                      <a:pt x="6808" y="456"/>
                      <a:pt x="6838" y="456"/>
                    </a:cubicBezTo>
                    <a:cubicBezTo>
                      <a:pt x="6808" y="487"/>
                      <a:pt x="6808" y="487"/>
                      <a:pt x="6838" y="487"/>
                    </a:cubicBezTo>
                    <a:cubicBezTo>
                      <a:pt x="6838" y="487"/>
                      <a:pt x="6838" y="487"/>
                      <a:pt x="6838" y="456"/>
                    </a:cubicBezTo>
                    <a:cubicBezTo>
                      <a:pt x="6868" y="456"/>
                      <a:pt x="6899" y="456"/>
                      <a:pt x="6929" y="487"/>
                    </a:cubicBezTo>
                    <a:lnTo>
                      <a:pt x="6899" y="456"/>
                    </a:lnTo>
                    <a:lnTo>
                      <a:pt x="6929" y="456"/>
                    </a:lnTo>
                    <a:cubicBezTo>
                      <a:pt x="6929" y="456"/>
                      <a:pt x="6929" y="456"/>
                      <a:pt x="6929" y="487"/>
                    </a:cubicBezTo>
                    <a:cubicBezTo>
                      <a:pt x="6929" y="498"/>
                      <a:pt x="6929" y="508"/>
                      <a:pt x="6929" y="517"/>
                    </a:cubicBezTo>
                    <a:cubicBezTo>
                      <a:pt x="6929" y="456"/>
                      <a:pt x="6929" y="456"/>
                      <a:pt x="6960" y="456"/>
                    </a:cubicBezTo>
                    <a:cubicBezTo>
                      <a:pt x="6968" y="465"/>
                      <a:pt x="6977" y="469"/>
                      <a:pt x="6985" y="469"/>
                    </a:cubicBezTo>
                    <a:cubicBezTo>
                      <a:pt x="7005" y="469"/>
                      <a:pt x="7020" y="447"/>
                      <a:pt x="7020" y="426"/>
                    </a:cubicBezTo>
                    <a:cubicBezTo>
                      <a:pt x="7020" y="390"/>
                      <a:pt x="7020" y="376"/>
                      <a:pt x="7026" y="376"/>
                    </a:cubicBezTo>
                    <a:cubicBezTo>
                      <a:pt x="7031" y="376"/>
                      <a:pt x="7038" y="383"/>
                      <a:pt x="7051" y="396"/>
                    </a:cubicBezTo>
                    <a:cubicBezTo>
                      <a:pt x="7051" y="396"/>
                      <a:pt x="7051" y="426"/>
                      <a:pt x="7051" y="456"/>
                    </a:cubicBezTo>
                    <a:cubicBezTo>
                      <a:pt x="7051" y="487"/>
                      <a:pt x="7051" y="548"/>
                      <a:pt x="7081" y="548"/>
                    </a:cubicBezTo>
                    <a:cubicBezTo>
                      <a:pt x="7081" y="548"/>
                      <a:pt x="7112" y="548"/>
                      <a:pt x="7081" y="487"/>
                    </a:cubicBezTo>
                    <a:cubicBezTo>
                      <a:pt x="7081" y="456"/>
                      <a:pt x="7081" y="456"/>
                      <a:pt x="7112" y="456"/>
                    </a:cubicBezTo>
                    <a:cubicBezTo>
                      <a:pt x="7112" y="456"/>
                      <a:pt x="7112" y="456"/>
                      <a:pt x="7142" y="426"/>
                    </a:cubicBezTo>
                    <a:cubicBezTo>
                      <a:pt x="7142" y="417"/>
                      <a:pt x="7142" y="406"/>
                      <a:pt x="7142" y="396"/>
                    </a:cubicBezTo>
                    <a:cubicBezTo>
                      <a:pt x="7172" y="426"/>
                      <a:pt x="7203" y="426"/>
                      <a:pt x="7203" y="426"/>
                    </a:cubicBezTo>
                    <a:lnTo>
                      <a:pt x="7203" y="456"/>
                    </a:lnTo>
                    <a:cubicBezTo>
                      <a:pt x="7203" y="465"/>
                      <a:pt x="7203" y="476"/>
                      <a:pt x="7203" y="487"/>
                    </a:cubicBezTo>
                    <a:cubicBezTo>
                      <a:pt x="7203" y="477"/>
                      <a:pt x="7233" y="473"/>
                      <a:pt x="7275" y="473"/>
                    </a:cubicBezTo>
                    <a:cubicBezTo>
                      <a:pt x="7358" y="473"/>
                      <a:pt x="7486" y="487"/>
                      <a:pt x="7507" y="487"/>
                    </a:cubicBezTo>
                    <a:cubicBezTo>
                      <a:pt x="7522" y="502"/>
                      <a:pt x="7537" y="510"/>
                      <a:pt x="7548" y="510"/>
                    </a:cubicBezTo>
                    <a:cubicBezTo>
                      <a:pt x="7560" y="510"/>
                      <a:pt x="7567" y="502"/>
                      <a:pt x="7567" y="487"/>
                    </a:cubicBezTo>
                    <a:cubicBezTo>
                      <a:pt x="7567" y="451"/>
                      <a:pt x="7588" y="436"/>
                      <a:pt x="7618" y="436"/>
                    </a:cubicBezTo>
                    <a:cubicBezTo>
                      <a:pt x="7639" y="436"/>
                      <a:pt x="7664" y="444"/>
                      <a:pt x="7689" y="456"/>
                    </a:cubicBezTo>
                    <a:cubicBezTo>
                      <a:pt x="7780" y="456"/>
                      <a:pt x="7841" y="456"/>
                      <a:pt x="7841" y="426"/>
                    </a:cubicBezTo>
                    <a:lnTo>
                      <a:pt x="7871" y="426"/>
                    </a:lnTo>
                    <a:cubicBezTo>
                      <a:pt x="7871" y="426"/>
                      <a:pt x="7902" y="365"/>
                      <a:pt x="7932" y="365"/>
                    </a:cubicBezTo>
                    <a:cubicBezTo>
                      <a:pt x="7932" y="426"/>
                      <a:pt x="7932" y="456"/>
                      <a:pt x="7932" y="456"/>
                    </a:cubicBezTo>
                    <a:cubicBezTo>
                      <a:pt x="7963" y="456"/>
                      <a:pt x="7963" y="426"/>
                      <a:pt x="7963" y="365"/>
                    </a:cubicBezTo>
                    <a:cubicBezTo>
                      <a:pt x="7963" y="335"/>
                      <a:pt x="7963" y="335"/>
                      <a:pt x="7963" y="335"/>
                    </a:cubicBezTo>
                    <a:cubicBezTo>
                      <a:pt x="7965" y="335"/>
                      <a:pt x="7966" y="335"/>
                      <a:pt x="7968" y="335"/>
                    </a:cubicBezTo>
                    <a:lnTo>
                      <a:pt x="7968" y="335"/>
                    </a:lnTo>
                    <a:cubicBezTo>
                      <a:pt x="7972" y="311"/>
                      <a:pt x="7980" y="287"/>
                      <a:pt x="7993" y="274"/>
                    </a:cubicBezTo>
                    <a:cubicBezTo>
                      <a:pt x="7993" y="274"/>
                      <a:pt x="7993" y="274"/>
                      <a:pt x="7993" y="304"/>
                    </a:cubicBezTo>
                    <a:cubicBezTo>
                      <a:pt x="7993" y="315"/>
                      <a:pt x="7993" y="329"/>
                      <a:pt x="7992" y="343"/>
                    </a:cubicBezTo>
                    <a:lnTo>
                      <a:pt x="7992" y="343"/>
                    </a:lnTo>
                    <a:cubicBezTo>
                      <a:pt x="7990" y="336"/>
                      <a:pt x="7984" y="335"/>
                      <a:pt x="7968" y="335"/>
                    </a:cubicBezTo>
                    <a:lnTo>
                      <a:pt x="7968" y="335"/>
                    </a:lnTo>
                    <a:cubicBezTo>
                      <a:pt x="7963" y="366"/>
                      <a:pt x="7963" y="396"/>
                      <a:pt x="7963" y="396"/>
                    </a:cubicBezTo>
                    <a:cubicBezTo>
                      <a:pt x="7982" y="396"/>
                      <a:pt x="7989" y="370"/>
                      <a:pt x="7992" y="343"/>
                    </a:cubicBezTo>
                    <a:lnTo>
                      <a:pt x="7992" y="343"/>
                    </a:lnTo>
                    <a:cubicBezTo>
                      <a:pt x="7993" y="348"/>
                      <a:pt x="7993" y="355"/>
                      <a:pt x="7993" y="365"/>
                    </a:cubicBezTo>
                    <a:lnTo>
                      <a:pt x="7993" y="456"/>
                    </a:lnTo>
                    <a:cubicBezTo>
                      <a:pt x="7993" y="426"/>
                      <a:pt x="8023" y="426"/>
                      <a:pt x="8023" y="426"/>
                    </a:cubicBezTo>
                    <a:cubicBezTo>
                      <a:pt x="8023" y="426"/>
                      <a:pt x="8023" y="426"/>
                      <a:pt x="8023" y="487"/>
                    </a:cubicBezTo>
                    <a:cubicBezTo>
                      <a:pt x="8023" y="517"/>
                      <a:pt x="8023" y="532"/>
                      <a:pt x="8027" y="532"/>
                    </a:cubicBezTo>
                    <a:cubicBezTo>
                      <a:pt x="8031" y="532"/>
                      <a:pt x="8039" y="517"/>
                      <a:pt x="8054" y="487"/>
                    </a:cubicBezTo>
                    <a:lnTo>
                      <a:pt x="8054" y="456"/>
                    </a:lnTo>
                    <a:cubicBezTo>
                      <a:pt x="8063" y="475"/>
                      <a:pt x="8073" y="482"/>
                      <a:pt x="8081" y="482"/>
                    </a:cubicBezTo>
                    <a:cubicBezTo>
                      <a:pt x="8100" y="482"/>
                      <a:pt x="8115" y="447"/>
                      <a:pt x="8115" y="426"/>
                    </a:cubicBezTo>
                    <a:cubicBezTo>
                      <a:pt x="8115" y="456"/>
                      <a:pt x="8122" y="472"/>
                      <a:pt x="8130" y="472"/>
                    </a:cubicBezTo>
                    <a:cubicBezTo>
                      <a:pt x="8137" y="472"/>
                      <a:pt x="8145" y="456"/>
                      <a:pt x="8145" y="426"/>
                    </a:cubicBezTo>
                    <a:cubicBezTo>
                      <a:pt x="8145" y="396"/>
                      <a:pt x="8145" y="380"/>
                      <a:pt x="8149" y="380"/>
                    </a:cubicBezTo>
                    <a:cubicBezTo>
                      <a:pt x="8153" y="380"/>
                      <a:pt x="8160" y="396"/>
                      <a:pt x="8175" y="426"/>
                    </a:cubicBezTo>
                    <a:cubicBezTo>
                      <a:pt x="8175" y="456"/>
                      <a:pt x="8206" y="456"/>
                      <a:pt x="8206" y="456"/>
                    </a:cubicBezTo>
                    <a:cubicBezTo>
                      <a:pt x="8236" y="426"/>
                      <a:pt x="8297" y="426"/>
                      <a:pt x="8388" y="426"/>
                    </a:cubicBezTo>
                    <a:cubicBezTo>
                      <a:pt x="8510" y="426"/>
                      <a:pt x="8570" y="426"/>
                      <a:pt x="8570" y="396"/>
                    </a:cubicBezTo>
                    <a:cubicBezTo>
                      <a:pt x="8570" y="396"/>
                      <a:pt x="8570" y="396"/>
                      <a:pt x="8601" y="426"/>
                    </a:cubicBezTo>
                    <a:cubicBezTo>
                      <a:pt x="8601" y="418"/>
                      <a:pt x="8601" y="408"/>
                      <a:pt x="8601" y="396"/>
                    </a:cubicBezTo>
                    <a:cubicBezTo>
                      <a:pt x="8619" y="377"/>
                      <a:pt x="8627" y="347"/>
                      <a:pt x="8629" y="347"/>
                    </a:cubicBezTo>
                    <a:cubicBezTo>
                      <a:pt x="8631" y="347"/>
                      <a:pt x="8631" y="360"/>
                      <a:pt x="8631" y="396"/>
                    </a:cubicBezTo>
                    <a:cubicBezTo>
                      <a:pt x="8631" y="426"/>
                      <a:pt x="8662" y="426"/>
                      <a:pt x="8692" y="426"/>
                    </a:cubicBezTo>
                    <a:cubicBezTo>
                      <a:pt x="8722" y="426"/>
                      <a:pt x="8783" y="426"/>
                      <a:pt x="8783" y="396"/>
                    </a:cubicBezTo>
                    <a:cubicBezTo>
                      <a:pt x="8783" y="433"/>
                      <a:pt x="8806" y="459"/>
                      <a:pt x="8831" y="459"/>
                    </a:cubicBezTo>
                    <a:cubicBezTo>
                      <a:pt x="8847" y="459"/>
                      <a:pt x="8863" y="449"/>
                      <a:pt x="8874" y="426"/>
                    </a:cubicBezTo>
                    <a:cubicBezTo>
                      <a:pt x="8874" y="426"/>
                      <a:pt x="8874" y="426"/>
                      <a:pt x="8874" y="456"/>
                    </a:cubicBezTo>
                    <a:cubicBezTo>
                      <a:pt x="8905" y="456"/>
                      <a:pt x="8905" y="456"/>
                      <a:pt x="8935" y="426"/>
                    </a:cubicBezTo>
                    <a:lnTo>
                      <a:pt x="9026" y="426"/>
                    </a:lnTo>
                    <a:cubicBezTo>
                      <a:pt x="9057" y="426"/>
                      <a:pt x="9057" y="396"/>
                      <a:pt x="9057" y="396"/>
                    </a:cubicBezTo>
                    <a:lnTo>
                      <a:pt x="9087" y="396"/>
                    </a:lnTo>
                    <a:cubicBezTo>
                      <a:pt x="9087" y="426"/>
                      <a:pt x="9148" y="426"/>
                      <a:pt x="9209" y="426"/>
                    </a:cubicBezTo>
                    <a:cubicBezTo>
                      <a:pt x="9300" y="426"/>
                      <a:pt x="9361" y="426"/>
                      <a:pt x="9391" y="456"/>
                    </a:cubicBezTo>
                    <a:cubicBezTo>
                      <a:pt x="9391" y="456"/>
                      <a:pt x="9391" y="456"/>
                      <a:pt x="9391" y="426"/>
                    </a:cubicBezTo>
                    <a:cubicBezTo>
                      <a:pt x="9409" y="390"/>
                      <a:pt x="9416" y="376"/>
                      <a:pt x="9419" y="376"/>
                    </a:cubicBezTo>
                    <a:cubicBezTo>
                      <a:pt x="9422" y="376"/>
                      <a:pt x="9422" y="383"/>
                      <a:pt x="9422" y="396"/>
                    </a:cubicBezTo>
                    <a:cubicBezTo>
                      <a:pt x="9437" y="426"/>
                      <a:pt x="9452" y="441"/>
                      <a:pt x="9467" y="441"/>
                    </a:cubicBezTo>
                    <a:cubicBezTo>
                      <a:pt x="9482" y="441"/>
                      <a:pt x="9498" y="426"/>
                      <a:pt x="9513" y="396"/>
                    </a:cubicBezTo>
                    <a:lnTo>
                      <a:pt x="9513" y="426"/>
                    </a:lnTo>
                    <a:cubicBezTo>
                      <a:pt x="9513" y="449"/>
                      <a:pt x="9517" y="459"/>
                      <a:pt x="9524" y="459"/>
                    </a:cubicBezTo>
                    <a:cubicBezTo>
                      <a:pt x="9536" y="459"/>
                      <a:pt x="9555" y="433"/>
                      <a:pt x="9574" y="396"/>
                    </a:cubicBezTo>
                    <a:cubicBezTo>
                      <a:pt x="9574" y="417"/>
                      <a:pt x="9574" y="439"/>
                      <a:pt x="9584" y="439"/>
                    </a:cubicBezTo>
                    <a:cubicBezTo>
                      <a:pt x="9589" y="439"/>
                      <a:pt x="9595" y="435"/>
                      <a:pt x="9604" y="426"/>
                    </a:cubicBezTo>
                    <a:cubicBezTo>
                      <a:pt x="9604" y="426"/>
                      <a:pt x="9604" y="426"/>
                      <a:pt x="9604" y="487"/>
                    </a:cubicBezTo>
                    <a:cubicBezTo>
                      <a:pt x="9604" y="548"/>
                      <a:pt x="9604" y="578"/>
                      <a:pt x="9604" y="578"/>
                    </a:cubicBezTo>
                    <a:cubicBezTo>
                      <a:pt x="9634" y="578"/>
                      <a:pt x="9634" y="548"/>
                      <a:pt x="9634" y="487"/>
                    </a:cubicBezTo>
                    <a:lnTo>
                      <a:pt x="9665" y="487"/>
                    </a:lnTo>
                    <a:cubicBezTo>
                      <a:pt x="9665" y="487"/>
                      <a:pt x="9665" y="487"/>
                      <a:pt x="9665" y="456"/>
                    </a:cubicBezTo>
                    <a:cubicBezTo>
                      <a:pt x="9665" y="426"/>
                      <a:pt x="9665" y="426"/>
                      <a:pt x="9695" y="426"/>
                    </a:cubicBezTo>
                    <a:cubicBezTo>
                      <a:pt x="9695" y="418"/>
                      <a:pt x="9695" y="407"/>
                      <a:pt x="9695" y="396"/>
                    </a:cubicBezTo>
                    <a:cubicBezTo>
                      <a:pt x="9695" y="365"/>
                      <a:pt x="9695" y="335"/>
                      <a:pt x="9695" y="335"/>
                    </a:cubicBezTo>
                    <a:lnTo>
                      <a:pt x="9695" y="274"/>
                    </a:lnTo>
                    <a:cubicBezTo>
                      <a:pt x="9695" y="183"/>
                      <a:pt x="9695" y="152"/>
                      <a:pt x="9665" y="122"/>
                    </a:cubicBezTo>
                    <a:cubicBezTo>
                      <a:pt x="9647" y="104"/>
                      <a:pt x="9630" y="87"/>
                      <a:pt x="9618" y="87"/>
                    </a:cubicBezTo>
                    <a:cubicBezTo>
                      <a:pt x="9609" y="87"/>
                      <a:pt x="9604" y="96"/>
                      <a:pt x="9604" y="122"/>
                    </a:cubicBezTo>
                    <a:cubicBezTo>
                      <a:pt x="9604" y="122"/>
                      <a:pt x="9574" y="152"/>
                      <a:pt x="9574" y="152"/>
                    </a:cubicBezTo>
                    <a:cubicBezTo>
                      <a:pt x="9574" y="152"/>
                      <a:pt x="9543" y="122"/>
                      <a:pt x="9543" y="122"/>
                    </a:cubicBezTo>
                    <a:cubicBezTo>
                      <a:pt x="9543" y="92"/>
                      <a:pt x="9513" y="92"/>
                      <a:pt x="9452" y="92"/>
                    </a:cubicBezTo>
                    <a:cubicBezTo>
                      <a:pt x="9391" y="92"/>
                      <a:pt x="9330" y="92"/>
                      <a:pt x="9330" y="61"/>
                    </a:cubicBezTo>
                    <a:cubicBezTo>
                      <a:pt x="9330" y="0"/>
                      <a:pt x="9300" y="0"/>
                      <a:pt x="9300" y="0"/>
                    </a:cubicBezTo>
                    <a:close/>
                    <a:moveTo>
                      <a:pt x="212" y="882"/>
                    </a:moveTo>
                    <a:cubicBezTo>
                      <a:pt x="212" y="882"/>
                      <a:pt x="181" y="912"/>
                      <a:pt x="181" y="943"/>
                    </a:cubicBezTo>
                    <a:lnTo>
                      <a:pt x="212" y="943"/>
                    </a:lnTo>
                    <a:cubicBezTo>
                      <a:pt x="212" y="943"/>
                      <a:pt x="212" y="912"/>
                      <a:pt x="212" y="882"/>
                    </a:cubicBezTo>
                    <a:close/>
                    <a:moveTo>
                      <a:pt x="2704" y="1155"/>
                    </a:moveTo>
                    <a:cubicBezTo>
                      <a:pt x="2704" y="1155"/>
                      <a:pt x="2704" y="1186"/>
                      <a:pt x="2704" y="1216"/>
                    </a:cubicBezTo>
                    <a:cubicBezTo>
                      <a:pt x="2704" y="1229"/>
                      <a:pt x="2704" y="1236"/>
                      <a:pt x="2706" y="1236"/>
                    </a:cubicBezTo>
                    <a:cubicBezTo>
                      <a:pt x="2709" y="1236"/>
                      <a:pt x="2717" y="1221"/>
                      <a:pt x="2735" y="1186"/>
                    </a:cubicBezTo>
                    <a:cubicBezTo>
                      <a:pt x="2735" y="1155"/>
                      <a:pt x="2735" y="1155"/>
                      <a:pt x="2704" y="1155"/>
                    </a:cubicBezTo>
                    <a:close/>
                  </a:path>
                </a:pathLst>
              </a:custGeom>
              <a:solidFill>
                <a:srgbClr val="0212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1"/>
              <p:cNvSpPr/>
              <p:nvPr/>
            </p:nvSpPr>
            <p:spPr>
              <a:xfrm>
                <a:off x="6847900" y="1658350"/>
                <a:ext cx="28150" cy="44100"/>
              </a:xfrm>
              <a:custGeom>
                <a:rect b="b" l="l" r="r" t="t"/>
                <a:pathLst>
                  <a:path extrusionOk="0" h="1764" w="1126">
                    <a:moveTo>
                      <a:pt x="517" y="1"/>
                    </a:moveTo>
                    <a:cubicBezTo>
                      <a:pt x="214" y="1"/>
                      <a:pt x="1" y="274"/>
                      <a:pt x="1" y="548"/>
                    </a:cubicBezTo>
                    <a:lnTo>
                      <a:pt x="31" y="1247"/>
                    </a:lnTo>
                    <a:cubicBezTo>
                      <a:pt x="62" y="1551"/>
                      <a:pt x="305" y="1764"/>
                      <a:pt x="578" y="1764"/>
                    </a:cubicBezTo>
                    <a:lnTo>
                      <a:pt x="609" y="1764"/>
                    </a:lnTo>
                    <a:cubicBezTo>
                      <a:pt x="913" y="1764"/>
                      <a:pt x="1125" y="1490"/>
                      <a:pt x="1125" y="1217"/>
                    </a:cubicBezTo>
                    <a:lnTo>
                      <a:pt x="1095" y="517"/>
                    </a:lnTo>
                    <a:cubicBezTo>
                      <a:pt x="1095" y="214"/>
                      <a:pt x="821" y="1"/>
                      <a:pt x="5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1"/>
              <p:cNvSpPr/>
              <p:nvPr/>
            </p:nvSpPr>
            <p:spPr>
              <a:xfrm>
                <a:off x="6684525" y="1659125"/>
                <a:ext cx="28150" cy="44850"/>
              </a:xfrm>
              <a:custGeom>
                <a:rect b="b" l="l" r="r" t="t"/>
                <a:pathLst>
                  <a:path extrusionOk="0" h="1794" w="1126">
                    <a:moveTo>
                      <a:pt x="517" y="0"/>
                    </a:moveTo>
                    <a:cubicBezTo>
                      <a:pt x="213" y="31"/>
                      <a:pt x="1" y="274"/>
                      <a:pt x="1" y="578"/>
                    </a:cubicBezTo>
                    <a:lnTo>
                      <a:pt x="31" y="1277"/>
                    </a:lnTo>
                    <a:cubicBezTo>
                      <a:pt x="61" y="1550"/>
                      <a:pt x="305" y="1793"/>
                      <a:pt x="578" y="1793"/>
                    </a:cubicBezTo>
                    <a:lnTo>
                      <a:pt x="609" y="1793"/>
                    </a:lnTo>
                    <a:cubicBezTo>
                      <a:pt x="913" y="1763"/>
                      <a:pt x="1125" y="1520"/>
                      <a:pt x="1125" y="1216"/>
                    </a:cubicBezTo>
                    <a:lnTo>
                      <a:pt x="1095" y="517"/>
                    </a:lnTo>
                    <a:cubicBezTo>
                      <a:pt x="1095" y="243"/>
                      <a:pt x="821" y="0"/>
                      <a:pt x="5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1"/>
              <p:cNvSpPr/>
              <p:nvPr/>
            </p:nvSpPr>
            <p:spPr>
              <a:xfrm>
                <a:off x="6727800" y="1621875"/>
                <a:ext cx="49450" cy="122375"/>
              </a:xfrm>
              <a:custGeom>
                <a:rect b="b" l="l" r="r" t="t"/>
                <a:pathLst>
                  <a:path extrusionOk="0" h="4895" w="1978">
                    <a:moveTo>
                      <a:pt x="1583" y="1"/>
                    </a:moveTo>
                    <a:cubicBezTo>
                      <a:pt x="1571" y="1"/>
                      <a:pt x="1573" y="1"/>
                      <a:pt x="1581" y="2"/>
                    </a:cubicBezTo>
                    <a:lnTo>
                      <a:pt x="1581" y="2"/>
                    </a:lnTo>
                    <a:lnTo>
                      <a:pt x="1583" y="1"/>
                    </a:lnTo>
                    <a:close/>
                    <a:moveTo>
                      <a:pt x="1552" y="31"/>
                    </a:moveTo>
                    <a:cubicBezTo>
                      <a:pt x="1471" y="31"/>
                      <a:pt x="1444" y="45"/>
                      <a:pt x="1471" y="45"/>
                    </a:cubicBezTo>
                    <a:cubicBezTo>
                      <a:pt x="1485" y="45"/>
                      <a:pt x="1512" y="41"/>
                      <a:pt x="1552" y="31"/>
                    </a:cubicBezTo>
                    <a:close/>
                    <a:moveTo>
                      <a:pt x="1674" y="244"/>
                    </a:moveTo>
                    <a:cubicBezTo>
                      <a:pt x="1674" y="274"/>
                      <a:pt x="1674" y="274"/>
                      <a:pt x="1644" y="274"/>
                    </a:cubicBezTo>
                    <a:cubicBezTo>
                      <a:pt x="1664" y="274"/>
                      <a:pt x="1657" y="261"/>
                      <a:pt x="1641" y="261"/>
                    </a:cubicBezTo>
                    <a:cubicBezTo>
                      <a:pt x="1633" y="261"/>
                      <a:pt x="1623" y="264"/>
                      <a:pt x="1613" y="274"/>
                    </a:cubicBezTo>
                    <a:lnTo>
                      <a:pt x="1552" y="274"/>
                    </a:lnTo>
                    <a:cubicBezTo>
                      <a:pt x="1552" y="244"/>
                      <a:pt x="1583" y="244"/>
                      <a:pt x="1613" y="244"/>
                    </a:cubicBezTo>
                    <a:close/>
                    <a:moveTo>
                      <a:pt x="1492" y="700"/>
                    </a:moveTo>
                    <a:cubicBezTo>
                      <a:pt x="1522" y="700"/>
                      <a:pt x="1552" y="730"/>
                      <a:pt x="1552" y="730"/>
                    </a:cubicBezTo>
                    <a:cubicBezTo>
                      <a:pt x="1552" y="730"/>
                      <a:pt x="1522" y="730"/>
                      <a:pt x="1492" y="700"/>
                    </a:cubicBezTo>
                    <a:close/>
                    <a:moveTo>
                      <a:pt x="1400" y="761"/>
                    </a:moveTo>
                    <a:cubicBezTo>
                      <a:pt x="1400" y="791"/>
                      <a:pt x="1461" y="791"/>
                      <a:pt x="1461" y="791"/>
                    </a:cubicBezTo>
                    <a:cubicBezTo>
                      <a:pt x="1492" y="791"/>
                      <a:pt x="1492" y="791"/>
                      <a:pt x="1492" y="761"/>
                    </a:cubicBezTo>
                    <a:close/>
                    <a:moveTo>
                      <a:pt x="1851" y="913"/>
                    </a:moveTo>
                    <a:cubicBezTo>
                      <a:pt x="1859" y="918"/>
                      <a:pt x="1864" y="921"/>
                      <a:pt x="1864" y="921"/>
                    </a:cubicBezTo>
                    <a:cubicBezTo>
                      <a:pt x="1865" y="921"/>
                      <a:pt x="1862" y="919"/>
                      <a:pt x="1856" y="913"/>
                    </a:cubicBezTo>
                    <a:close/>
                    <a:moveTo>
                      <a:pt x="1461" y="1125"/>
                    </a:moveTo>
                    <a:cubicBezTo>
                      <a:pt x="1461" y="1125"/>
                      <a:pt x="1522" y="1125"/>
                      <a:pt x="1552" y="1156"/>
                    </a:cubicBezTo>
                    <a:lnTo>
                      <a:pt x="1552" y="1156"/>
                    </a:lnTo>
                    <a:cubicBezTo>
                      <a:pt x="1511" y="1155"/>
                      <a:pt x="1486" y="1150"/>
                      <a:pt x="1461" y="1125"/>
                    </a:cubicBezTo>
                    <a:close/>
                    <a:moveTo>
                      <a:pt x="1461" y="1186"/>
                    </a:moveTo>
                    <a:cubicBezTo>
                      <a:pt x="1514" y="1186"/>
                      <a:pt x="1521" y="1209"/>
                      <a:pt x="1461" y="1215"/>
                    </a:cubicBezTo>
                    <a:lnTo>
                      <a:pt x="1461" y="1215"/>
                    </a:lnTo>
                    <a:lnTo>
                      <a:pt x="1461" y="1186"/>
                    </a:lnTo>
                    <a:close/>
                    <a:moveTo>
                      <a:pt x="1583" y="1338"/>
                    </a:moveTo>
                    <a:cubicBezTo>
                      <a:pt x="1583" y="1338"/>
                      <a:pt x="1614" y="1338"/>
                      <a:pt x="1674" y="1369"/>
                    </a:cubicBezTo>
                    <a:lnTo>
                      <a:pt x="1644" y="1369"/>
                    </a:lnTo>
                    <a:cubicBezTo>
                      <a:pt x="1613" y="1338"/>
                      <a:pt x="1583" y="1338"/>
                      <a:pt x="1583" y="1338"/>
                    </a:cubicBezTo>
                    <a:close/>
                    <a:moveTo>
                      <a:pt x="1583" y="1642"/>
                    </a:moveTo>
                    <a:cubicBezTo>
                      <a:pt x="1598" y="1657"/>
                      <a:pt x="1598" y="1665"/>
                      <a:pt x="1587" y="1665"/>
                    </a:cubicBezTo>
                    <a:cubicBezTo>
                      <a:pt x="1575" y="1665"/>
                      <a:pt x="1552" y="1657"/>
                      <a:pt x="1522" y="1642"/>
                    </a:cubicBezTo>
                    <a:close/>
                    <a:moveTo>
                      <a:pt x="1583" y="1703"/>
                    </a:moveTo>
                    <a:lnTo>
                      <a:pt x="1583" y="1733"/>
                    </a:lnTo>
                    <a:lnTo>
                      <a:pt x="1552" y="1733"/>
                    </a:lnTo>
                    <a:lnTo>
                      <a:pt x="1552" y="1703"/>
                    </a:lnTo>
                    <a:close/>
                    <a:moveTo>
                      <a:pt x="701" y="1764"/>
                    </a:moveTo>
                    <a:cubicBezTo>
                      <a:pt x="671" y="1764"/>
                      <a:pt x="671" y="1764"/>
                      <a:pt x="732" y="1794"/>
                    </a:cubicBezTo>
                    <a:lnTo>
                      <a:pt x="762" y="1794"/>
                    </a:lnTo>
                    <a:cubicBezTo>
                      <a:pt x="762" y="1794"/>
                      <a:pt x="732" y="1764"/>
                      <a:pt x="701" y="1764"/>
                    </a:cubicBezTo>
                    <a:close/>
                    <a:moveTo>
                      <a:pt x="1431" y="1825"/>
                    </a:moveTo>
                    <a:cubicBezTo>
                      <a:pt x="1431" y="1855"/>
                      <a:pt x="1431" y="1855"/>
                      <a:pt x="1400" y="1855"/>
                    </a:cubicBezTo>
                    <a:cubicBezTo>
                      <a:pt x="1400" y="1855"/>
                      <a:pt x="1370" y="1825"/>
                      <a:pt x="1370" y="1825"/>
                    </a:cubicBezTo>
                    <a:close/>
                    <a:moveTo>
                      <a:pt x="1400" y="1976"/>
                    </a:moveTo>
                    <a:cubicBezTo>
                      <a:pt x="1400" y="1987"/>
                      <a:pt x="1397" y="1990"/>
                      <a:pt x="1393" y="1990"/>
                    </a:cubicBezTo>
                    <a:cubicBezTo>
                      <a:pt x="1384" y="1990"/>
                      <a:pt x="1370" y="1976"/>
                      <a:pt x="1370" y="1976"/>
                    </a:cubicBezTo>
                    <a:close/>
                    <a:moveTo>
                      <a:pt x="1826" y="2007"/>
                    </a:moveTo>
                    <a:cubicBezTo>
                      <a:pt x="1826" y="2007"/>
                      <a:pt x="1826" y="2037"/>
                      <a:pt x="1826" y="2037"/>
                    </a:cubicBezTo>
                    <a:lnTo>
                      <a:pt x="1856" y="2037"/>
                    </a:lnTo>
                    <a:cubicBezTo>
                      <a:pt x="1856" y="2007"/>
                      <a:pt x="1856" y="2007"/>
                      <a:pt x="1826" y="2007"/>
                    </a:cubicBezTo>
                    <a:close/>
                    <a:moveTo>
                      <a:pt x="1431" y="2128"/>
                    </a:moveTo>
                    <a:cubicBezTo>
                      <a:pt x="1451" y="2128"/>
                      <a:pt x="1458" y="2142"/>
                      <a:pt x="1442" y="2142"/>
                    </a:cubicBezTo>
                    <a:cubicBezTo>
                      <a:pt x="1434" y="2142"/>
                      <a:pt x="1421" y="2139"/>
                      <a:pt x="1400" y="2128"/>
                    </a:cubicBezTo>
                    <a:close/>
                    <a:moveTo>
                      <a:pt x="1340" y="2189"/>
                    </a:moveTo>
                    <a:cubicBezTo>
                      <a:pt x="1355" y="2204"/>
                      <a:pt x="1355" y="2212"/>
                      <a:pt x="1351" y="2212"/>
                    </a:cubicBezTo>
                    <a:cubicBezTo>
                      <a:pt x="1347" y="2212"/>
                      <a:pt x="1340" y="2204"/>
                      <a:pt x="1340" y="2189"/>
                    </a:cubicBezTo>
                    <a:close/>
                    <a:moveTo>
                      <a:pt x="1188" y="2676"/>
                    </a:moveTo>
                    <a:lnTo>
                      <a:pt x="1188" y="2706"/>
                    </a:lnTo>
                    <a:cubicBezTo>
                      <a:pt x="1157" y="2676"/>
                      <a:pt x="1127" y="2676"/>
                      <a:pt x="1127" y="2676"/>
                    </a:cubicBezTo>
                    <a:close/>
                    <a:moveTo>
                      <a:pt x="1079" y="2845"/>
                    </a:moveTo>
                    <a:cubicBezTo>
                      <a:pt x="1099" y="2845"/>
                      <a:pt x="1136" y="2867"/>
                      <a:pt x="1157" y="2888"/>
                    </a:cubicBezTo>
                    <a:lnTo>
                      <a:pt x="1127" y="2888"/>
                    </a:lnTo>
                    <a:cubicBezTo>
                      <a:pt x="1096" y="2858"/>
                      <a:pt x="1066" y="2858"/>
                      <a:pt x="1066" y="2858"/>
                    </a:cubicBezTo>
                    <a:cubicBezTo>
                      <a:pt x="1066" y="2849"/>
                      <a:pt x="1071" y="2845"/>
                      <a:pt x="1079" y="2845"/>
                    </a:cubicBezTo>
                    <a:close/>
                    <a:moveTo>
                      <a:pt x="1248" y="3071"/>
                    </a:moveTo>
                    <a:cubicBezTo>
                      <a:pt x="1279" y="3071"/>
                      <a:pt x="1309" y="3101"/>
                      <a:pt x="1309" y="3101"/>
                    </a:cubicBezTo>
                    <a:cubicBezTo>
                      <a:pt x="1279" y="3101"/>
                      <a:pt x="1248" y="3071"/>
                      <a:pt x="1248" y="3071"/>
                    </a:cubicBezTo>
                    <a:close/>
                    <a:moveTo>
                      <a:pt x="1066" y="3101"/>
                    </a:moveTo>
                    <a:lnTo>
                      <a:pt x="1096" y="3132"/>
                    </a:lnTo>
                    <a:cubicBezTo>
                      <a:pt x="1066" y="3132"/>
                      <a:pt x="1005" y="3101"/>
                      <a:pt x="1005" y="3101"/>
                    </a:cubicBezTo>
                    <a:close/>
                    <a:moveTo>
                      <a:pt x="606" y="3595"/>
                    </a:moveTo>
                    <a:cubicBezTo>
                      <a:pt x="603" y="3595"/>
                      <a:pt x="610" y="3603"/>
                      <a:pt x="641" y="3618"/>
                    </a:cubicBezTo>
                    <a:cubicBezTo>
                      <a:pt x="625" y="3603"/>
                      <a:pt x="610" y="3595"/>
                      <a:pt x="606" y="3595"/>
                    </a:cubicBezTo>
                    <a:close/>
                    <a:moveTo>
                      <a:pt x="793" y="3618"/>
                    </a:moveTo>
                    <a:cubicBezTo>
                      <a:pt x="823" y="3618"/>
                      <a:pt x="853" y="3648"/>
                      <a:pt x="853" y="3648"/>
                    </a:cubicBezTo>
                    <a:lnTo>
                      <a:pt x="793" y="3648"/>
                    </a:lnTo>
                    <a:cubicBezTo>
                      <a:pt x="762" y="3618"/>
                      <a:pt x="793" y="3618"/>
                      <a:pt x="793" y="3618"/>
                    </a:cubicBezTo>
                    <a:close/>
                    <a:moveTo>
                      <a:pt x="641" y="3922"/>
                    </a:moveTo>
                    <a:cubicBezTo>
                      <a:pt x="671" y="3922"/>
                      <a:pt x="701" y="3952"/>
                      <a:pt x="701" y="3952"/>
                    </a:cubicBezTo>
                    <a:cubicBezTo>
                      <a:pt x="671" y="3952"/>
                      <a:pt x="641" y="3922"/>
                      <a:pt x="641" y="3922"/>
                    </a:cubicBezTo>
                    <a:close/>
                    <a:moveTo>
                      <a:pt x="884" y="4173"/>
                    </a:moveTo>
                    <a:cubicBezTo>
                      <a:pt x="876" y="4173"/>
                      <a:pt x="853" y="4180"/>
                      <a:pt x="823" y="4195"/>
                    </a:cubicBezTo>
                    <a:lnTo>
                      <a:pt x="853" y="4195"/>
                    </a:lnTo>
                    <a:cubicBezTo>
                      <a:pt x="884" y="4180"/>
                      <a:pt x="891" y="4173"/>
                      <a:pt x="884" y="4173"/>
                    </a:cubicBezTo>
                    <a:close/>
                    <a:moveTo>
                      <a:pt x="417" y="4212"/>
                    </a:moveTo>
                    <a:cubicBezTo>
                      <a:pt x="419" y="4212"/>
                      <a:pt x="415" y="4217"/>
                      <a:pt x="402" y="4221"/>
                    </a:cubicBezTo>
                    <a:lnTo>
                      <a:pt x="402" y="4221"/>
                    </a:lnTo>
                    <a:cubicBezTo>
                      <a:pt x="410" y="4215"/>
                      <a:pt x="415" y="4212"/>
                      <a:pt x="417" y="4212"/>
                    </a:cubicBezTo>
                    <a:close/>
                    <a:moveTo>
                      <a:pt x="762" y="4256"/>
                    </a:moveTo>
                    <a:cubicBezTo>
                      <a:pt x="762" y="4262"/>
                      <a:pt x="762" y="4268"/>
                      <a:pt x="762" y="4271"/>
                    </a:cubicBezTo>
                    <a:lnTo>
                      <a:pt x="762" y="4271"/>
                    </a:lnTo>
                    <a:cubicBezTo>
                      <a:pt x="774" y="4266"/>
                      <a:pt x="784" y="4261"/>
                      <a:pt x="792" y="4256"/>
                    </a:cubicBezTo>
                    <a:lnTo>
                      <a:pt x="792" y="4256"/>
                    </a:lnTo>
                    <a:cubicBezTo>
                      <a:pt x="781" y="4262"/>
                      <a:pt x="771" y="4267"/>
                      <a:pt x="762" y="4273"/>
                    </a:cubicBezTo>
                    <a:lnTo>
                      <a:pt x="762" y="4273"/>
                    </a:lnTo>
                    <a:cubicBezTo>
                      <a:pt x="762" y="4272"/>
                      <a:pt x="762" y="4272"/>
                      <a:pt x="762" y="4271"/>
                    </a:cubicBezTo>
                    <a:lnTo>
                      <a:pt x="762" y="4271"/>
                    </a:lnTo>
                    <a:cubicBezTo>
                      <a:pt x="753" y="4276"/>
                      <a:pt x="743" y="4281"/>
                      <a:pt x="732" y="4286"/>
                    </a:cubicBezTo>
                    <a:lnTo>
                      <a:pt x="732" y="4286"/>
                    </a:lnTo>
                    <a:cubicBezTo>
                      <a:pt x="704" y="4285"/>
                      <a:pt x="714" y="4280"/>
                      <a:pt x="761" y="4257"/>
                    </a:cubicBezTo>
                    <a:lnTo>
                      <a:pt x="761" y="4257"/>
                    </a:lnTo>
                    <a:lnTo>
                      <a:pt x="762" y="4256"/>
                    </a:lnTo>
                    <a:close/>
                    <a:moveTo>
                      <a:pt x="762" y="4273"/>
                    </a:moveTo>
                    <a:cubicBezTo>
                      <a:pt x="761" y="4284"/>
                      <a:pt x="757" y="4286"/>
                      <a:pt x="742" y="4286"/>
                    </a:cubicBezTo>
                    <a:lnTo>
                      <a:pt x="742" y="4286"/>
                    </a:lnTo>
                    <a:cubicBezTo>
                      <a:pt x="741" y="4286"/>
                      <a:pt x="741" y="4286"/>
                      <a:pt x="740" y="4286"/>
                    </a:cubicBezTo>
                    <a:lnTo>
                      <a:pt x="740" y="4286"/>
                    </a:lnTo>
                    <a:cubicBezTo>
                      <a:pt x="747" y="4282"/>
                      <a:pt x="754" y="4278"/>
                      <a:pt x="762" y="4273"/>
                    </a:cubicBezTo>
                    <a:close/>
                    <a:moveTo>
                      <a:pt x="975" y="4256"/>
                    </a:moveTo>
                    <a:lnTo>
                      <a:pt x="975" y="4256"/>
                    </a:lnTo>
                    <a:cubicBezTo>
                      <a:pt x="963" y="4292"/>
                      <a:pt x="956" y="4304"/>
                      <a:pt x="953" y="4304"/>
                    </a:cubicBezTo>
                    <a:cubicBezTo>
                      <a:pt x="949" y="4304"/>
                      <a:pt x="956" y="4275"/>
                      <a:pt x="975" y="4256"/>
                    </a:cubicBezTo>
                    <a:close/>
                    <a:moveTo>
                      <a:pt x="1005" y="4317"/>
                    </a:moveTo>
                    <a:cubicBezTo>
                      <a:pt x="1005" y="4347"/>
                      <a:pt x="998" y="4363"/>
                      <a:pt x="994" y="4363"/>
                    </a:cubicBezTo>
                    <a:cubicBezTo>
                      <a:pt x="990" y="4363"/>
                      <a:pt x="990" y="4347"/>
                      <a:pt x="1005" y="4317"/>
                    </a:cubicBezTo>
                    <a:close/>
                    <a:moveTo>
                      <a:pt x="185" y="4439"/>
                    </a:moveTo>
                    <a:cubicBezTo>
                      <a:pt x="139" y="4454"/>
                      <a:pt x="116" y="4461"/>
                      <a:pt x="120" y="4461"/>
                    </a:cubicBezTo>
                    <a:cubicBezTo>
                      <a:pt x="123" y="4461"/>
                      <a:pt x="144" y="4456"/>
                      <a:pt x="185" y="4446"/>
                    </a:cubicBezTo>
                    <a:lnTo>
                      <a:pt x="185" y="4446"/>
                    </a:lnTo>
                    <a:cubicBezTo>
                      <a:pt x="185" y="4444"/>
                      <a:pt x="185" y="4441"/>
                      <a:pt x="185" y="4439"/>
                    </a:cubicBezTo>
                    <a:close/>
                    <a:moveTo>
                      <a:pt x="367" y="4439"/>
                    </a:moveTo>
                    <a:cubicBezTo>
                      <a:pt x="306" y="4469"/>
                      <a:pt x="306" y="4469"/>
                      <a:pt x="306" y="4469"/>
                    </a:cubicBezTo>
                    <a:cubicBezTo>
                      <a:pt x="306" y="4439"/>
                      <a:pt x="306" y="4439"/>
                      <a:pt x="367" y="4439"/>
                    </a:cubicBezTo>
                    <a:close/>
                    <a:moveTo>
                      <a:pt x="944" y="4378"/>
                    </a:moveTo>
                    <a:cubicBezTo>
                      <a:pt x="944" y="4378"/>
                      <a:pt x="944" y="4378"/>
                      <a:pt x="944" y="4408"/>
                    </a:cubicBezTo>
                    <a:cubicBezTo>
                      <a:pt x="914" y="4439"/>
                      <a:pt x="914" y="4469"/>
                      <a:pt x="884" y="4469"/>
                    </a:cubicBezTo>
                    <a:cubicBezTo>
                      <a:pt x="884" y="4469"/>
                      <a:pt x="914" y="4408"/>
                      <a:pt x="944" y="4378"/>
                    </a:cubicBezTo>
                    <a:close/>
                    <a:moveTo>
                      <a:pt x="519" y="4439"/>
                    </a:moveTo>
                    <a:cubicBezTo>
                      <a:pt x="518" y="4440"/>
                      <a:pt x="489" y="4469"/>
                      <a:pt x="489" y="4469"/>
                    </a:cubicBezTo>
                    <a:cubicBezTo>
                      <a:pt x="489" y="4469"/>
                      <a:pt x="428" y="4499"/>
                      <a:pt x="428" y="4499"/>
                    </a:cubicBezTo>
                    <a:cubicBezTo>
                      <a:pt x="428" y="4499"/>
                      <a:pt x="489" y="4469"/>
                      <a:pt x="519" y="4439"/>
                    </a:cubicBezTo>
                    <a:close/>
                    <a:moveTo>
                      <a:pt x="322" y="4479"/>
                    </a:moveTo>
                    <a:cubicBezTo>
                      <a:pt x="326" y="4479"/>
                      <a:pt x="319" y="4487"/>
                      <a:pt x="306" y="4499"/>
                    </a:cubicBezTo>
                    <a:cubicBezTo>
                      <a:pt x="306" y="4499"/>
                      <a:pt x="280" y="4512"/>
                      <a:pt x="245" y="4530"/>
                    </a:cubicBezTo>
                    <a:lnTo>
                      <a:pt x="215" y="4530"/>
                    </a:lnTo>
                    <a:cubicBezTo>
                      <a:pt x="286" y="4494"/>
                      <a:pt x="316" y="4479"/>
                      <a:pt x="322" y="4479"/>
                    </a:cubicBezTo>
                    <a:close/>
                    <a:moveTo>
                      <a:pt x="367" y="4499"/>
                    </a:moveTo>
                    <a:lnTo>
                      <a:pt x="306" y="4530"/>
                    </a:lnTo>
                    <a:lnTo>
                      <a:pt x="337" y="4530"/>
                    </a:lnTo>
                    <a:cubicBezTo>
                      <a:pt x="337" y="4530"/>
                      <a:pt x="306" y="4530"/>
                      <a:pt x="367" y="4499"/>
                    </a:cubicBezTo>
                    <a:close/>
                    <a:moveTo>
                      <a:pt x="1940" y="4500"/>
                    </a:moveTo>
                    <a:lnTo>
                      <a:pt x="1940" y="4500"/>
                    </a:lnTo>
                    <a:cubicBezTo>
                      <a:pt x="1935" y="4516"/>
                      <a:pt x="1928" y="4538"/>
                      <a:pt x="1917" y="4560"/>
                    </a:cubicBezTo>
                    <a:cubicBezTo>
                      <a:pt x="1917" y="4533"/>
                      <a:pt x="1917" y="4505"/>
                      <a:pt x="1940" y="4500"/>
                    </a:cubicBezTo>
                    <a:close/>
                    <a:moveTo>
                      <a:pt x="84" y="4571"/>
                    </a:moveTo>
                    <a:cubicBezTo>
                      <a:pt x="26" y="4588"/>
                      <a:pt x="0" y="4603"/>
                      <a:pt x="13" y="4603"/>
                    </a:cubicBezTo>
                    <a:cubicBezTo>
                      <a:pt x="20" y="4603"/>
                      <a:pt x="36" y="4599"/>
                      <a:pt x="63" y="4591"/>
                    </a:cubicBezTo>
                    <a:cubicBezTo>
                      <a:pt x="70" y="4583"/>
                      <a:pt x="77" y="4577"/>
                      <a:pt x="84" y="4571"/>
                    </a:cubicBezTo>
                    <a:close/>
                    <a:moveTo>
                      <a:pt x="489" y="4591"/>
                    </a:moveTo>
                    <a:lnTo>
                      <a:pt x="489" y="4591"/>
                    </a:lnTo>
                    <a:cubicBezTo>
                      <a:pt x="473" y="4606"/>
                      <a:pt x="473" y="4613"/>
                      <a:pt x="477" y="4613"/>
                    </a:cubicBezTo>
                    <a:cubicBezTo>
                      <a:pt x="481" y="4613"/>
                      <a:pt x="489" y="4606"/>
                      <a:pt x="489" y="4591"/>
                    </a:cubicBezTo>
                    <a:close/>
                    <a:moveTo>
                      <a:pt x="1581" y="2"/>
                    </a:moveTo>
                    <a:lnTo>
                      <a:pt x="1552" y="31"/>
                    </a:lnTo>
                    <a:cubicBezTo>
                      <a:pt x="1644" y="31"/>
                      <a:pt x="1644" y="31"/>
                      <a:pt x="1583" y="62"/>
                    </a:cubicBezTo>
                    <a:lnTo>
                      <a:pt x="1492" y="62"/>
                    </a:lnTo>
                    <a:cubicBezTo>
                      <a:pt x="1492" y="62"/>
                      <a:pt x="1492" y="62"/>
                      <a:pt x="1461" y="92"/>
                    </a:cubicBezTo>
                    <a:lnTo>
                      <a:pt x="1431" y="92"/>
                    </a:lnTo>
                    <a:cubicBezTo>
                      <a:pt x="1461" y="92"/>
                      <a:pt x="1461" y="122"/>
                      <a:pt x="1400" y="122"/>
                    </a:cubicBezTo>
                    <a:lnTo>
                      <a:pt x="1431" y="122"/>
                    </a:lnTo>
                    <a:cubicBezTo>
                      <a:pt x="1492" y="122"/>
                      <a:pt x="1492" y="153"/>
                      <a:pt x="1431" y="153"/>
                    </a:cubicBezTo>
                    <a:lnTo>
                      <a:pt x="1431" y="183"/>
                    </a:lnTo>
                    <a:lnTo>
                      <a:pt x="1461" y="183"/>
                    </a:lnTo>
                    <a:cubicBezTo>
                      <a:pt x="1431" y="183"/>
                      <a:pt x="1431" y="214"/>
                      <a:pt x="1431" y="214"/>
                    </a:cubicBezTo>
                    <a:cubicBezTo>
                      <a:pt x="1431" y="214"/>
                      <a:pt x="1431" y="244"/>
                      <a:pt x="1461" y="244"/>
                    </a:cubicBezTo>
                    <a:lnTo>
                      <a:pt x="1431" y="244"/>
                    </a:lnTo>
                    <a:cubicBezTo>
                      <a:pt x="1431" y="244"/>
                      <a:pt x="1431" y="244"/>
                      <a:pt x="1400" y="274"/>
                    </a:cubicBezTo>
                    <a:cubicBezTo>
                      <a:pt x="1380" y="274"/>
                      <a:pt x="1400" y="288"/>
                      <a:pt x="1434" y="288"/>
                    </a:cubicBezTo>
                    <a:cubicBezTo>
                      <a:pt x="1451" y="288"/>
                      <a:pt x="1471" y="284"/>
                      <a:pt x="1492" y="274"/>
                    </a:cubicBezTo>
                    <a:lnTo>
                      <a:pt x="1492" y="305"/>
                    </a:lnTo>
                    <a:cubicBezTo>
                      <a:pt x="1400" y="305"/>
                      <a:pt x="1370" y="335"/>
                      <a:pt x="1461" y="335"/>
                    </a:cubicBezTo>
                    <a:lnTo>
                      <a:pt x="1431" y="335"/>
                    </a:lnTo>
                    <a:cubicBezTo>
                      <a:pt x="1400" y="335"/>
                      <a:pt x="1400" y="335"/>
                      <a:pt x="1431" y="366"/>
                    </a:cubicBezTo>
                    <a:lnTo>
                      <a:pt x="1583" y="366"/>
                    </a:lnTo>
                    <a:cubicBezTo>
                      <a:pt x="1583" y="396"/>
                      <a:pt x="1583" y="396"/>
                      <a:pt x="1552" y="396"/>
                    </a:cubicBezTo>
                    <a:lnTo>
                      <a:pt x="1492" y="396"/>
                    </a:lnTo>
                    <a:cubicBezTo>
                      <a:pt x="1461" y="396"/>
                      <a:pt x="1431" y="426"/>
                      <a:pt x="1461" y="457"/>
                    </a:cubicBezTo>
                    <a:cubicBezTo>
                      <a:pt x="1461" y="487"/>
                      <a:pt x="1461" y="517"/>
                      <a:pt x="1431" y="517"/>
                    </a:cubicBezTo>
                    <a:cubicBezTo>
                      <a:pt x="1400" y="517"/>
                      <a:pt x="1461" y="548"/>
                      <a:pt x="1522" y="548"/>
                    </a:cubicBezTo>
                    <a:cubicBezTo>
                      <a:pt x="1492" y="548"/>
                      <a:pt x="1492" y="578"/>
                      <a:pt x="1492" y="578"/>
                    </a:cubicBezTo>
                    <a:cubicBezTo>
                      <a:pt x="1492" y="609"/>
                      <a:pt x="1492" y="609"/>
                      <a:pt x="1461" y="609"/>
                    </a:cubicBezTo>
                    <a:cubicBezTo>
                      <a:pt x="1522" y="639"/>
                      <a:pt x="1492" y="639"/>
                      <a:pt x="1431" y="639"/>
                    </a:cubicBezTo>
                    <a:cubicBezTo>
                      <a:pt x="1400" y="639"/>
                      <a:pt x="1400" y="639"/>
                      <a:pt x="1400" y="669"/>
                    </a:cubicBezTo>
                    <a:cubicBezTo>
                      <a:pt x="1431" y="669"/>
                      <a:pt x="1431" y="700"/>
                      <a:pt x="1431" y="700"/>
                    </a:cubicBezTo>
                    <a:cubicBezTo>
                      <a:pt x="1431" y="730"/>
                      <a:pt x="1431" y="730"/>
                      <a:pt x="1492" y="730"/>
                    </a:cubicBezTo>
                    <a:cubicBezTo>
                      <a:pt x="1552" y="730"/>
                      <a:pt x="1552" y="761"/>
                      <a:pt x="1552" y="761"/>
                    </a:cubicBezTo>
                    <a:cubicBezTo>
                      <a:pt x="1552" y="761"/>
                      <a:pt x="1552" y="791"/>
                      <a:pt x="1522" y="791"/>
                    </a:cubicBezTo>
                    <a:lnTo>
                      <a:pt x="1492" y="791"/>
                    </a:lnTo>
                    <a:cubicBezTo>
                      <a:pt x="1492" y="791"/>
                      <a:pt x="1492" y="821"/>
                      <a:pt x="1461" y="821"/>
                    </a:cubicBezTo>
                    <a:lnTo>
                      <a:pt x="1400" y="821"/>
                    </a:lnTo>
                    <a:cubicBezTo>
                      <a:pt x="1400" y="852"/>
                      <a:pt x="1400" y="852"/>
                      <a:pt x="1370" y="852"/>
                    </a:cubicBezTo>
                    <a:cubicBezTo>
                      <a:pt x="1370" y="882"/>
                      <a:pt x="1370" y="882"/>
                      <a:pt x="1400" y="882"/>
                    </a:cubicBezTo>
                    <a:cubicBezTo>
                      <a:pt x="1431" y="882"/>
                      <a:pt x="1492" y="882"/>
                      <a:pt x="1431" y="913"/>
                    </a:cubicBezTo>
                    <a:cubicBezTo>
                      <a:pt x="1431" y="943"/>
                      <a:pt x="1431" y="943"/>
                      <a:pt x="1461" y="943"/>
                    </a:cubicBezTo>
                    <a:cubicBezTo>
                      <a:pt x="1461" y="973"/>
                      <a:pt x="1461" y="973"/>
                      <a:pt x="1431" y="973"/>
                    </a:cubicBezTo>
                    <a:cubicBezTo>
                      <a:pt x="1413" y="965"/>
                      <a:pt x="1400" y="961"/>
                      <a:pt x="1393" y="961"/>
                    </a:cubicBezTo>
                    <a:cubicBezTo>
                      <a:pt x="1375" y="961"/>
                      <a:pt x="1388" y="982"/>
                      <a:pt x="1431" y="1004"/>
                    </a:cubicBezTo>
                    <a:cubicBezTo>
                      <a:pt x="1431" y="1004"/>
                      <a:pt x="1431" y="1004"/>
                      <a:pt x="1461" y="1034"/>
                    </a:cubicBezTo>
                    <a:cubicBezTo>
                      <a:pt x="1431" y="1034"/>
                      <a:pt x="1431" y="1065"/>
                      <a:pt x="1431" y="1065"/>
                    </a:cubicBezTo>
                    <a:cubicBezTo>
                      <a:pt x="1461" y="1065"/>
                      <a:pt x="1431" y="1156"/>
                      <a:pt x="1400" y="1156"/>
                    </a:cubicBezTo>
                    <a:cubicBezTo>
                      <a:pt x="1431" y="1186"/>
                      <a:pt x="1431" y="1186"/>
                      <a:pt x="1431" y="1186"/>
                    </a:cubicBezTo>
                    <a:cubicBezTo>
                      <a:pt x="1371" y="1186"/>
                      <a:pt x="1400" y="1186"/>
                      <a:pt x="1459" y="1215"/>
                    </a:cubicBezTo>
                    <a:lnTo>
                      <a:pt x="1459" y="1215"/>
                    </a:lnTo>
                    <a:cubicBezTo>
                      <a:pt x="1451" y="1216"/>
                      <a:pt x="1441" y="1217"/>
                      <a:pt x="1431" y="1217"/>
                    </a:cubicBezTo>
                    <a:cubicBezTo>
                      <a:pt x="1492" y="1247"/>
                      <a:pt x="1492" y="1247"/>
                      <a:pt x="1431" y="1247"/>
                    </a:cubicBezTo>
                    <a:cubicBezTo>
                      <a:pt x="1552" y="1277"/>
                      <a:pt x="1583" y="1308"/>
                      <a:pt x="1461" y="1308"/>
                    </a:cubicBezTo>
                    <a:lnTo>
                      <a:pt x="1400" y="1308"/>
                    </a:lnTo>
                    <a:cubicBezTo>
                      <a:pt x="1492" y="1308"/>
                      <a:pt x="1492" y="1338"/>
                      <a:pt x="1400" y="1338"/>
                    </a:cubicBezTo>
                    <a:cubicBezTo>
                      <a:pt x="1309" y="1338"/>
                      <a:pt x="1309" y="1369"/>
                      <a:pt x="1370" y="1399"/>
                    </a:cubicBezTo>
                    <a:cubicBezTo>
                      <a:pt x="1413" y="1420"/>
                      <a:pt x="1426" y="1442"/>
                      <a:pt x="1408" y="1442"/>
                    </a:cubicBezTo>
                    <a:cubicBezTo>
                      <a:pt x="1400" y="1442"/>
                      <a:pt x="1388" y="1438"/>
                      <a:pt x="1370" y="1429"/>
                    </a:cubicBezTo>
                    <a:cubicBezTo>
                      <a:pt x="1324" y="1414"/>
                      <a:pt x="1302" y="1407"/>
                      <a:pt x="1294" y="1407"/>
                    </a:cubicBezTo>
                    <a:cubicBezTo>
                      <a:pt x="1286" y="1407"/>
                      <a:pt x="1294" y="1414"/>
                      <a:pt x="1309" y="1429"/>
                    </a:cubicBezTo>
                    <a:cubicBezTo>
                      <a:pt x="1309" y="1429"/>
                      <a:pt x="1309" y="1460"/>
                      <a:pt x="1309" y="1460"/>
                    </a:cubicBezTo>
                    <a:cubicBezTo>
                      <a:pt x="1309" y="1460"/>
                      <a:pt x="1340" y="1490"/>
                      <a:pt x="1370" y="1490"/>
                    </a:cubicBezTo>
                    <a:cubicBezTo>
                      <a:pt x="1309" y="1490"/>
                      <a:pt x="1279" y="1490"/>
                      <a:pt x="1340" y="1521"/>
                    </a:cubicBezTo>
                    <a:cubicBezTo>
                      <a:pt x="1340" y="1551"/>
                      <a:pt x="1340" y="1551"/>
                      <a:pt x="1370" y="1551"/>
                    </a:cubicBezTo>
                    <a:cubicBezTo>
                      <a:pt x="1370" y="1551"/>
                      <a:pt x="1340" y="1521"/>
                      <a:pt x="1370" y="1521"/>
                    </a:cubicBezTo>
                    <a:cubicBezTo>
                      <a:pt x="1370" y="1521"/>
                      <a:pt x="1400" y="1551"/>
                      <a:pt x="1400" y="1551"/>
                    </a:cubicBezTo>
                    <a:lnTo>
                      <a:pt x="1370" y="1551"/>
                    </a:lnTo>
                    <a:cubicBezTo>
                      <a:pt x="1400" y="1581"/>
                      <a:pt x="1370" y="1581"/>
                      <a:pt x="1340" y="1581"/>
                    </a:cubicBezTo>
                    <a:lnTo>
                      <a:pt x="1279" y="1581"/>
                    </a:lnTo>
                    <a:cubicBezTo>
                      <a:pt x="1309" y="1581"/>
                      <a:pt x="1340" y="1612"/>
                      <a:pt x="1370" y="1642"/>
                    </a:cubicBezTo>
                    <a:lnTo>
                      <a:pt x="1340" y="1642"/>
                    </a:lnTo>
                    <a:cubicBezTo>
                      <a:pt x="1324" y="1627"/>
                      <a:pt x="1317" y="1619"/>
                      <a:pt x="1309" y="1619"/>
                    </a:cubicBezTo>
                    <a:cubicBezTo>
                      <a:pt x="1302" y="1619"/>
                      <a:pt x="1294" y="1627"/>
                      <a:pt x="1279" y="1642"/>
                    </a:cubicBezTo>
                    <a:cubicBezTo>
                      <a:pt x="1279" y="1642"/>
                      <a:pt x="1279" y="1673"/>
                      <a:pt x="1309" y="1673"/>
                    </a:cubicBezTo>
                    <a:cubicBezTo>
                      <a:pt x="1340" y="1673"/>
                      <a:pt x="1340" y="1733"/>
                      <a:pt x="1309" y="1733"/>
                    </a:cubicBezTo>
                    <a:lnTo>
                      <a:pt x="1279" y="1733"/>
                    </a:lnTo>
                    <a:cubicBezTo>
                      <a:pt x="1279" y="1733"/>
                      <a:pt x="1309" y="1764"/>
                      <a:pt x="1309" y="1764"/>
                    </a:cubicBezTo>
                    <a:cubicBezTo>
                      <a:pt x="1309" y="1764"/>
                      <a:pt x="1309" y="1764"/>
                      <a:pt x="1340" y="1794"/>
                    </a:cubicBezTo>
                    <a:lnTo>
                      <a:pt x="1309" y="1794"/>
                    </a:lnTo>
                    <a:cubicBezTo>
                      <a:pt x="1370" y="1825"/>
                      <a:pt x="1370" y="1825"/>
                      <a:pt x="1309" y="1825"/>
                    </a:cubicBezTo>
                    <a:cubicBezTo>
                      <a:pt x="1279" y="1825"/>
                      <a:pt x="1279" y="1825"/>
                      <a:pt x="1309" y="1855"/>
                    </a:cubicBezTo>
                    <a:cubicBezTo>
                      <a:pt x="1370" y="1855"/>
                      <a:pt x="1400" y="1885"/>
                      <a:pt x="1340" y="1885"/>
                    </a:cubicBezTo>
                    <a:cubicBezTo>
                      <a:pt x="1340" y="1885"/>
                      <a:pt x="1309" y="1885"/>
                      <a:pt x="1370" y="1916"/>
                    </a:cubicBezTo>
                    <a:lnTo>
                      <a:pt x="1340" y="1916"/>
                    </a:lnTo>
                    <a:cubicBezTo>
                      <a:pt x="1279" y="1916"/>
                      <a:pt x="1279" y="1916"/>
                      <a:pt x="1340" y="1946"/>
                    </a:cubicBezTo>
                    <a:cubicBezTo>
                      <a:pt x="1309" y="1946"/>
                      <a:pt x="1248" y="2007"/>
                      <a:pt x="1340" y="2007"/>
                    </a:cubicBezTo>
                    <a:lnTo>
                      <a:pt x="1309" y="2007"/>
                    </a:lnTo>
                    <a:cubicBezTo>
                      <a:pt x="1279" y="2037"/>
                      <a:pt x="1279" y="2037"/>
                      <a:pt x="1309" y="2037"/>
                    </a:cubicBezTo>
                    <a:lnTo>
                      <a:pt x="1340" y="2068"/>
                    </a:lnTo>
                    <a:lnTo>
                      <a:pt x="1309" y="2068"/>
                    </a:lnTo>
                    <a:cubicBezTo>
                      <a:pt x="1340" y="2068"/>
                      <a:pt x="1340" y="2098"/>
                      <a:pt x="1340" y="2098"/>
                    </a:cubicBezTo>
                    <a:lnTo>
                      <a:pt x="1279" y="2098"/>
                    </a:lnTo>
                    <a:cubicBezTo>
                      <a:pt x="1340" y="2128"/>
                      <a:pt x="1340" y="2128"/>
                      <a:pt x="1309" y="2128"/>
                    </a:cubicBezTo>
                    <a:lnTo>
                      <a:pt x="1248" y="2128"/>
                    </a:lnTo>
                    <a:cubicBezTo>
                      <a:pt x="1248" y="2128"/>
                      <a:pt x="1248" y="2159"/>
                      <a:pt x="1248" y="2159"/>
                    </a:cubicBezTo>
                    <a:lnTo>
                      <a:pt x="1279" y="2159"/>
                    </a:lnTo>
                    <a:cubicBezTo>
                      <a:pt x="1309" y="2189"/>
                      <a:pt x="1340" y="2189"/>
                      <a:pt x="1340" y="2189"/>
                    </a:cubicBezTo>
                    <a:lnTo>
                      <a:pt x="1248" y="2189"/>
                    </a:lnTo>
                    <a:cubicBezTo>
                      <a:pt x="1236" y="2183"/>
                      <a:pt x="1228" y="2181"/>
                      <a:pt x="1222" y="2181"/>
                    </a:cubicBezTo>
                    <a:cubicBezTo>
                      <a:pt x="1199" y="2181"/>
                      <a:pt x="1218" y="2220"/>
                      <a:pt x="1218" y="2220"/>
                    </a:cubicBezTo>
                    <a:cubicBezTo>
                      <a:pt x="1276" y="2249"/>
                      <a:pt x="1279" y="2250"/>
                      <a:pt x="1226" y="2250"/>
                    </a:cubicBezTo>
                    <a:lnTo>
                      <a:pt x="1226" y="2250"/>
                    </a:lnTo>
                    <a:cubicBezTo>
                      <a:pt x="1206" y="2242"/>
                      <a:pt x="1195" y="2237"/>
                      <a:pt x="1194" y="2237"/>
                    </a:cubicBezTo>
                    <a:lnTo>
                      <a:pt x="1194" y="2237"/>
                    </a:lnTo>
                    <a:cubicBezTo>
                      <a:pt x="1193" y="2237"/>
                      <a:pt x="1200" y="2241"/>
                      <a:pt x="1218" y="2250"/>
                    </a:cubicBezTo>
                    <a:cubicBezTo>
                      <a:pt x="1221" y="2250"/>
                      <a:pt x="1223" y="2250"/>
                      <a:pt x="1226" y="2250"/>
                    </a:cubicBezTo>
                    <a:lnTo>
                      <a:pt x="1226" y="2250"/>
                    </a:lnTo>
                    <a:cubicBezTo>
                      <a:pt x="1247" y="2258"/>
                      <a:pt x="1276" y="2269"/>
                      <a:pt x="1309" y="2280"/>
                    </a:cubicBezTo>
                    <a:lnTo>
                      <a:pt x="1400" y="2341"/>
                    </a:lnTo>
                    <a:lnTo>
                      <a:pt x="1400" y="2341"/>
                    </a:lnTo>
                    <a:lnTo>
                      <a:pt x="1309" y="2311"/>
                    </a:lnTo>
                    <a:cubicBezTo>
                      <a:pt x="1248" y="2296"/>
                      <a:pt x="1218" y="2288"/>
                      <a:pt x="1210" y="2288"/>
                    </a:cubicBezTo>
                    <a:cubicBezTo>
                      <a:pt x="1203" y="2288"/>
                      <a:pt x="1218" y="2296"/>
                      <a:pt x="1248" y="2311"/>
                    </a:cubicBezTo>
                    <a:cubicBezTo>
                      <a:pt x="1248" y="2341"/>
                      <a:pt x="1248" y="2341"/>
                      <a:pt x="1218" y="2341"/>
                    </a:cubicBezTo>
                    <a:cubicBezTo>
                      <a:pt x="1208" y="2331"/>
                      <a:pt x="1201" y="2328"/>
                      <a:pt x="1197" y="2328"/>
                    </a:cubicBezTo>
                    <a:cubicBezTo>
                      <a:pt x="1188" y="2328"/>
                      <a:pt x="1188" y="2341"/>
                      <a:pt x="1188" y="2341"/>
                    </a:cubicBezTo>
                    <a:cubicBezTo>
                      <a:pt x="1188" y="2372"/>
                      <a:pt x="1188" y="2372"/>
                      <a:pt x="1218" y="2402"/>
                    </a:cubicBezTo>
                    <a:cubicBezTo>
                      <a:pt x="1127" y="2402"/>
                      <a:pt x="1157" y="2432"/>
                      <a:pt x="1248" y="2432"/>
                    </a:cubicBezTo>
                    <a:cubicBezTo>
                      <a:pt x="1248" y="2432"/>
                      <a:pt x="1218" y="2432"/>
                      <a:pt x="1218" y="2463"/>
                    </a:cubicBezTo>
                    <a:lnTo>
                      <a:pt x="1188" y="2432"/>
                    </a:lnTo>
                    <a:cubicBezTo>
                      <a:pt x="1157" y="2432"/>
                      <a:pt x="1157" y="2432"/>
                      <a:pt x="1127" y="2493"/>
                    </a:cubicBezTo>
                    <a:cubicBezTo>
                      <a:pt x="1127" y="2584"/>
                      <a:pt x="1096" y="2584"/>
                      <a:pt x="1188" y="2615"/>
                    </a:cubicBezTo>
                    <a:cubicBezTo>
                      <a:pt x="1218" y="2630"/>
                      <a:pt x="1226" y="2638"/>
                      <a:pt x="1218" y="2638"/>
                    </a:cubicBezTo>
                    <a:cubicBezTo>
                      <a:pt x="1210" y="2638"/>
                      <a:pt x="1188" y="2630"/>
                      <a:pt x="1157" y="2615"/>
                    </a:cubicBezTo>
                    <a:lnTo>
                      <a:pt x="1096" y="2615"/>
                    </a:lnTo>
                    <a:cubicBezTo>
                      <a:pt x="1036" y="2615"/>
                      <a:pt x="1066" y="2645"/>
                      <a:pt x="1096" y="2645"/>
                    </a:cubicBezTo>
                    <a:cubicBezTo>
                      <a:pt x="1157" y="2676"/>
                      <a:pt x="1127" y="2676"/>
                      <a:pt x="1066" y="2676"/>
                    </a:cubicBezTo>
                    <a:cubicBezTo>
                      <a:pt x="1051" y="2660"/>
                      <a:pt x="1036" y="2653"/>
                      <a:pt x="1028" y="2653"/>
                    </a:cubicBezTo>
                    <a:cubicBezTo>
                      <a:pt x="1020" y="2653"/>
                      <a:pt x="1020" y="2660"/>
                      <a:pt x="1036" y="2676"/>
                    </a:cubicBezTo>
                    <a:cubicBezTo>
                      <a:pt x="1060" y="2676"/>
                      <a:pt x="1084" y="2714"/>
                      <a:pt x="1062" y="2714"/>
                    </a:cubicBezTo>
                    <a:cubicBezTo>
                      <a:pt x="1056" y="2714"/>
                      <a:pt x="1048" y="2712"/>
                      <a:pt x="1036" y="2706"/>
                    </a:cubicBezTo>
                    <a:lnTo>
                      <a:pt x="1005" y="2736"/>
                    </a:lnTo>
                    <a:cubicBezTo>
                      <a:pt x="1036" y="2736"/>
                      <a:pt x="1036" y="2767"/>
                      <a:pt x="1036" y="2767"/>
                    </a:cubicBezTo>
                    <a:cubicBezTo>
                      <a:pt x="1036" y="2797"/>
                      <a:pt x="1036" y="2797"/>
                      <a:pt x="1005" y="2797"/>
                    </a:cubicBezTo>
                    <a:cubicBezTo>
                      <a:pt x="990" y="2782"/>
                      <a:pt x="982" y="2774"/>
                      <a:pt x="979" y="2774"/>
                    </a:cubicBezTo>
                    <a:cubicBezTo>
                      <a:pt x="975" y="2774"/>
                      <a:pt x="975" y="2782"/>
                      <a:pt x="975" y="2797"/>
                    </a:cubicBezTo>
                    <a:cubicBezTo>
                      <a:pt x="975" y="2797"/>
                      <a:pt x="1036" y="2828"/>
                      <a:pt x="1036" y="2858"/>
                    </a:cubicBezTo>
                    <a:cubicBezTo>
                      <a:pt x="1066" y="2858"/>
                      <a:pt x="1096" y="2888"/>
                      <a:pt x="1096" y="2888"/>
                    </a:cubicBezTo>
                    <a:lnTo>
                      <a:pt x="1066" y="2888"/>
                    </a:lnTo>
                    <a:cubicBezTo>
                      <a:pt x="1036" y="2858"/>
                      <a:pt x="1005" y="2858"/>
                      <a:pt x="1005" y="2858"/>
                    </a:cubicBezTo>
                    <a:lnTo>
                      <a:pt x="1005" y="2858"/>
                    </a:lnTo>
                    <a:cubicBezTo>
                      <a:pt x="1005" y="2858"/>
                      <a:pt x="1005" y="2858"/>
                      <a:pt x="1036" y="2888"/>
                    </a:cubicBezTo>
                    <a:lnTo>
                      <a:pt x="975" y="2888"/>
                    </a:lnTo>
                    <a:cubicBezTo>
                      <a:pt x="975" y="2919"/>
                      <a:pt x="975" y="2919"/>
                      <a:pt x="1005" y="2949"/>
                    </a:cubicBezTo>
                    <a:cubicBezTo>
                      <a:pt x="994" y="2943"/>
                      <a:pt x="983" y="2941"/>
                      <a:pt x="974" y="2941"/>
                    </a:cubicBezTo>
                    <a:cubicBezTo>
                      <a:pt x="936" y="2941"/>
                      <a:pt x="926" y="2985"/>
                      <a:pt x="975" y="3010"/>
                    </a:cubicBezTo>
                    <a:cubicBezTo>
                      <a:pt x="995" y="3010"/>
                      <a:pt x="1002" y="3023"/>
                      <a:pt x="995" y="3023"/>
                    </a:cubicBezTo>
                    <a:cubicBezTo>
                      <a:pt x="992" y="3023"/>
                      <a:pt x="985" y="3020"/>
                      <a:pt x="975" y="3010"/>
                    </a:cubicBezTo>
                    <a:cubicBezTo>
                      <a:pt x="944" y="3010"/>
                      <a:pt x="944" y="3010"/>
                      <a:pt x="944" y="3040"/>
                    </a:cubicBezTo>
                    <a:cubicBezTo>
                      <a:pt x="955" y="3050"/>
                      <a:pt x="958" y="3054"/>
                      <a:pt x="957" y="3054"/>
                    </a:cubicBezTo>
                    <a:cubicBezTo>
                      <a:pt x="955" y="3054"/>
                      <a:pt x="934" y="3040"/>
                      <a:pt x="914" y="3040"/>
                    </a:cubicBezTo>
                    <a:lnTo>
                      <a:pt x="884" y="3040"/>
                    </a:lnTo>
                    <a:cubicBezTo>
                      <a:pt x="884" y="3071"/>
                      <a:pt x="884" y="3101"/>
                      <a:pt x="884" y="3101"/>
                    </a:cubicBezTo>
                    <a:cubicBezTo>
                      <a:pt x="914" y="3132"/>
                      <a:pt x="914" y="3132"/>
                      <a:pt x="944" y="3132"/>
                    </a:cubicBezTo>
                    <a:cubicBezTo>
                      <a:pt x="975" y="3162"/>
                      <a:pt x="1005" y="3192"/>
                      <a:pt x="1005" y="3192"/>
                    </a:cubicBezTo>
                    <a:cubicBezTo>
                      <a:pt x="975" y="3162"/>
                      <a:pt x="975" y="3162"/>
                      <a:pt x="944" y="3162"/>
                    </a:cubicBezTo>
                    <a:lnTo>
                      <a:pt x="884" y="3162"/>
                    </a:lnTo>
                    <a:lnTo>
                      <a:pt x="884" y="3192"/>
                    </a:lnTo>
                    <a:cubicBezTo>
                      <a:pt x="853" y="3223"/>
                      <a:pt x="823" y="3223"/>
                      <a:pt x="853" y="3223"/>
                    </a:cubicBezTo>
                    <a:cubicBezTo>
                      <a:pt x="884" y="3253"/>
                      <a:pt x="884" y="3253"/>
                      <a:pt x="884" y="3253"/>
                    </a:cubicBezTo>
                    <a:cubicBezTo>
                      <a:pt x="875" y="3249"/>
                      <a:pt x="867" y="3247"/>
                      <a:pt x="860" y="3247"/>
                    </a:cubicBezTo>
                    <a:cubicBezTo>
                      <a:pt x="816" y="3247"/>
                      <a:pt x="801" y="3318"/>
                      <a:pt x="853" y="3344"/>
                    </a:cubicBezTo>
                    <a:lnTo>
                      <a:pt x="823" y="3344"/>
                    </a:lnTo>
                    <a:cubicBezTo>
                      <a:pt x="808" y="3329"/>
                      <a:pt x="800" y="3321"/>
                      <a:pt x="796" y="3321"/>
                    </a:cubicBezTo>
                    <a:cubicBezTo>
                      <a:pt x="793" y="3321"/>
                      <a:pt x="793" y="3329"/>
                      <a:pt x="793" y="3344"/>
                    </a:cubicBezTo>
                    <a:cubicBezTo>
                      <a:pt x="762" y="3344"/>
                      <a:pt x="793" y="3375"/>
                      <a:pt x="793" y="3405"/>
                    </a:cubicBezTo>
                    <a:cubicBezTo>
                      <a:pt x="762" y="3435"/>
                      <a:pt x="762" y="3466"/>
                      <a:pt x="793" y="3466"/>
                    </a:cubicBezTo>
                    <a:cubicBezTo>
                      <a:pt x="793" y="3481"/>
                      <a:pt x="793" y="3489"/>
                      <a:pt x="789" y="3489"/>
                    </a:cubicBezTo>
                    <a:cubicBezTo>
                      <a:pt x="785" y="3489"/>
                      <a:pt x="777" y="3481"/>
                      <a:pt x="762" y="3466"/>
                    </a:cubicBezTo>
                    <a:cubicBezTo>
                      <a:pt x="752" y="3456"/>
                      <a:pt x="745" y="3452"/>
                      <a:pt x="740" y="3452"/>
                    </a:cubicBezTo>
                    <a:cubicBezTo>
                      <a:pt x="728" y="3452"/>
                      <a:pt x="722" y="3466"/>
                      <a:pt x="701" y="3466"/>
                    </a:cubicBezTo>
                    <a:cubicBezTo>
                      <a:pt x="701" y="3466"/>
                      <a:pt x="732" y="3496"/>
                      <a:pt x="762" y="3496"/>
                    </a:cubicBezTo>
                    <a:cubicBezTo>
                      <a:pt x="793" y="3527"/>
                      <a:pt x="793" y="3527"/>
                      <a:pt x="762" y="3527"/>
                    </a:cubicBezTo>
                    <a:cubicBezTo>
                      <a:pt x="732" y="3527"/>
                      <a:pt x="701" y="3557"/>
                      <a:pt x="732" y="3587"/>
                    </a:cubicBezTo>
                    <a:lnTo>
                      <a:pt x="701" y="3587"/>
                    </a:lnTo>
                    <a:cubicBezTo>
                      <a:pt x="689" y="3575"/>
                      <a:pt x="671" y="3567"/>
                      <a:pt x="659" y="3567"/>
                    </a:cubicBezTo>
                    <a:cubicBezTo>
                      <a:pt x="641" y="3567"/>
                      <a:pt x="635" y="3582"/>
                      <a:pt x="671" y="3618"/>
                    </a:cubicBezTo>
                    <a:lnTo>
                      <a:pt x="641" y="3618"/>
                    </a:lnTo>
                    <a:cubicBezTo>
                      <a:pt x="641" y="3648"/>
                      <a:pt x="641" y="3679"/>
                      <a:pt x="610" y="3679"/>
                    </a:cubicBezTo>
                    <a:cubicBezTo>
                      <a:pt x="610" y="3679"/>
                      <a:pt x="610" y="3679"/>
                      <a:pt x="626" y="3694"/>
                    </a:cubicBezTo>
                    <a:lnTo>
                      <a:pt x="626" y="3694"/>
                    </a:lnTo>
                    <a:cubicBezTo>
                      <a:pt x="614" y="3691"/>
                      <a:pt x="607" y="3689"/>
                      <a:pt x="602" y="3689"/>
                    </a:cubicBezTo>
                    <a:cubicBezTo>
                      <a:pt x="590" y="3689"/>
                      <a:pt x="605" y="3704"/>
                      <a:pt x="641" y="3739"/>
                    </a:cubicBezTo>
                    <a:lnTo>
                      <a:pt x="610" y="3739"/>
                    </a:lnTo>
                    <a:cubicBezTo>
                      <a:pt x="610" y="3739"/>
                      <a:pt x="610" y="3800"/>
                      <a:pt x="580" y="3831"/>
                    </a:cubicBezTo>
                    <a:cubicBezTo>
                      <a:pt x="549" y="3891"/>
                      <a:pt x="549" y="3891"/>
                      <a:pt x="580" y="3922"/>
                    </a:cubicBezTo>
                    <a:lnTo>
                      <a:pt x="519" y="3922"/>
                    </a:lnTo>
                    <a:cubicBezTo>
                      <a:pt x="519" y="3937"/>
                      <a:pt x="519" y="3945"/>
                      <a:pt x="515" y="3945"/>
                    </a:cubicBezTo>
                    <a:cubicBezTo>
                      <a:pt x="511" y="3945"/>
                      <a:pt x="504" y="3937"/>
                      <a:pt x="489" y="3923"/>
                    </a:cubicBezTo>
                    <a:lnTo>
                      <a:pt x="489" y="3923"/>
                    </a:lnTo>
                    <a:cubicBezTo>
                      <a:pt x="519" y="3952"/>
                      <a:pt x="519" y="3952"/>
                      <a:pt x="519" y="3952"/>
                    </a:cubicBezTo>
                    <a:cubicBezTo>
                      <a:pt x="580" y="3983"/>
                      <a:pt x="580" y="3983"/>
                      <a:pt x="519" y="3983"/>
                    </a:cubicBezTo>
                    <a:cubicBezTo>
                      <a:pt x="499" y="3972"/>
                      <a:pt x="482" y="3969"/>
                      <a:pt x="469" y="3969"/>
                    </a:cubicBezTo>
                    <a:cubicBezTo>
                      <a:pt x="445" y="3969"/>
                      <a:pt x="438" y="3983"/>
                      <a:pt x="458" y="3983"/>
                    </a:cubicBezTo>
                    <a:cubicBezTo>
                      <a:pt x="489" y="3983"/>
                      <a:pt x="489" y="4013"/>
                      <a:pt x="519" y="4013"/>
                    </a:cubicBezTo>
                    <a:lnTo>
                      <a:pt x="489" y="4013"/>
                    </a:lnTo>
                    <a:cubicBezTo>
                      <a:pt x="428" y="4013"/>
                      <a:pt x="458" y="4043"/>
                      <a:pt x="489" y="4074"/>
                    </a:cubicBezTo>
                    <a:lnTo>
                      <a:pt x="397" y="4074"/>
                    </a:lnTo>
                    <a:cubicBezTo>
                      <a:pt x="367" y="4074"/>
                      <a:pt x="367" y="4074"/>
                      <a:pt x="367" y="4104"/>
                    </a:cubicBezTo>
                    <a:cubicBezTo>
                      <a:pt x="397" y="4104"/>
                      <a:pt x="367" y="4135"/>
                      <a:pt x="367" y="4135"/>
                    </a:cubicBezTo>
                    <a:cubicBezTo>
                      <a:pt x="337" y="4195"/>
                      <a:pt x="367" y="4195"/>
                      <a:pt x="458" y="4195"/>
                    </a:cubicBezTo>
                    <a:cubicBezTo>
                      <a:pt x="397" y="4195"/>
                      <a:pt x="306" y="4226"/>
                      <a:pt x="306" y="4226"/>
                    </a:cubicBezTo>
                    <a:lnTo>
                      <a:pt x="367" y="4226"/>
                    </a:lnTo>
                    <a:cubicBezTo>
                      <a:pt x="337" y="4256"/>
                      <a:pt x="337" y="4256"/>
                      <a:pt x="367" y="4256"/>
                    </a:cubicBezTo>
                    <a:cubicBezTo>
                      <a:pt x="367" y="4256"/>
                      <a:pt x="367" y="4256"/>
                      <a:pt x="306" y="4287"/>
                    </a:cubicBezTo>
                    <a:lnTo>
                      <a:pt x="337" y="4287"/>
                    </a:lnTo>
                    <a:cubicBezTo>
                      <a:pt x="357" y="4276"/>
                      <a:pt x="370" y="4273"/>
                      <a:pt x="377" y="4273"/>
                    </a:cubicBezTo>
                    <a:cubicBezTo>
                      <a:pt x="391" y="4273"/>
                      <a:pt x="377" y="4287"/>
                      <a:pt x="337" y="4287"/>
                    </a:cubicBezTo>
                    <a:cubicBezTo>
                      <a:pt x="272" y="4308"/>
                      <a:pt x="253" y="4330"/>
                      <a:pt x="258" y="4330"/>
                    </a:cubicBezTo>
                    <a:cubicBezTo>
                      <a:pt x="261" y="4330"/>
                      <a:pt x="267" y="4326"/>
                      <a:pt x="276" y="4317"/>
                    </a:cubicBezTo>
                    <a:lnTo>
                      <a:pt x="306" y="4317"/>
                    </a:lnTo>
                    <a:cubicBezTo>
                      <a:pt x="306" y="4317"/>
                      <a:pt x="306" y="4330"/>
                      <a:pt x="315" y="4330"/>
                    </a:cubicBezTo>
                    <a:cubicBezTo>
                      <a:pt x="320" y="4330"/>
                      <a:pt x="326" y="4327"/>
                      <a:pt x="337" y="4317"/>
                    </a:cubicBezTo>
                    <a:cubicBezTo>
                      <a:pt x="337" y="4347"/>
                      <a:pt x="337" y="4347"/>
                      <a:pt x="337" y="4347"/>
                    </a:cubicBezTo>
                    <a:lnTo>
                      <a:pt x="306" y="4347"/>
                    </a:lnTo>
                    <a:lnTo>
                      <a:pt x="245" y="4378"/>
                    </a:lnTo>
                    <a:lnTo>
                      <a:pt x="276" y="4378"/>
                    </a:lnTo>
                    <a:cubicBezTo>
                      <a:pt x="254" y="4389"/>
                      <a:pt x="231" y="4400"/>
                      <a:pt x="215" y="4408"/>
                    </a:cubicBezTo>
                    <a:cubicBezTo>
                      <a:pt x="242" y="4399"/>
                      <a:pt x="255" y="4396"/>
                      <a:pt x="261" y="4396"/>
                    </a:cubicBezTo>
                    <a:cubicBezTo>
                      <a:pt x="273" y="4396"/>
                      <a:pt x="236" y="4417"/>
                      <a:pt x="215" y="4439"/>
                    </a:cubicBezTo>
                    <a:cubicBezTo>
                      <a:pt x="204" y="4441"/>
                      <a:pt x="194" y="4444"/>
                      <a:pt x="185" y="4446"/>
                    </a:cubicBezTo>
                    <a:lnTo>
                      <a:pt x="185" y="4446"/>
                    </a:lnTo>
                    <a:cubicBezTo>
                      <a:pt x="190" y="4469"/>
                      <a:pt x="212" y="4469"/>
                      <a:pt x="185" y="4469"/>
                    </a:cubicBezTo>
                    <a:cubicBezTo>
                      <a:pt x="185" y="4493"/>
                      <a:pt x="185" y="4517"/>
                      <a:pt x="154" y="4541"/>
                    </a:cubicBezTo>
                    <a:lnTo>
                      <a:pt x="154" y="4541"/>
                    </a:lnTo>
                    <a:cubicBezTo>
                      <a:pt x="154" y="4535"/>
                      <a:pt x="154" y="4530"/>
                      <a:pt x="154" y="4530"/>
                    </a:cubicBezTo>
                    <a:cubicBezTo>
                      <a:pt x="154" y="4530"/>
                      <a:pt x="131" y="4530"/>
                      <a:pt x="84" y="4571"/>
                    </a:cubicBezTo>
                    <a:lnTo>
                      <a:pt x="84" y="4571"/>
                    </a:lnTo>
                    <a:cubicBezTo>
                      <a:pt x="96" y="4567"/>
                      <a:pt x="109" y="4564"/>
                      <a:pt x="124" y="4560"/>
                    </a:cubicBezTo>
                    <a:cubicBezTo>
                      <a:pt x="136" y="4554"/>
                      <a:pt x="146" y="4548"/>
                      <a:pt x="154" y="4541"/>
                    </a:cubicBezTo>
                    <a:lnTo>
                      <a:pt x="154" y="4541"/>
                    </a:lnTo>
                    <a:cubicBezTo>
                      <a:pt x="154" y="4550"/>
                      <a:pt x="154" y="4560"/>
                      <a:pt x="154" y="4560"/>
                    </a:cubicBezTo>
                    <a:cubicBezTo>
                      <a:pt x="136" y="4569"/>
                      <a:pt x="132" y="4573"/>
                      <a:pt x="135" y="4573"/>
                    </a:cubicBezTo>
                    <a:cubicBezTo>
                      <a:pt x="144" y="4573"/>
                      <a:pt x="202" y="4551"/>
                      <a:pt x="245" y="4530"/>
                    </a:cubicBezTo>
                    <a:lnTo>
                      <a:pt x="245" y="4530"/>
                    </a:lnTo>
                    <a:cubicBezTo>
                      <a:pt x="227" y="4539"/>
                      <a:pt x="206" y="4550"/>
                      <a:pt x="185" y="4560"/>
                    </a:cubicBezTo>
                    <a:cubicBezTo>
                      <a:pt x="124" y="4591"/>
                      <a:pt x="93" y="4621"/>
                      <a:pt x="93" y="4621"/>
                    </a:cubicBezTo>
                    <a:cubicBezTo>
                      <a:pt x="93" y="4621"/>
                      <a:pt x="124" y="4621"/>
                      <a:pt x="154" y="4591"/>
                    </a:cubicBezTo>
                    <a:cubicBezTo>
                      <a:pt x="215" y="4560"/>
                      <a:pt x="215" y="4560"/>
                      <a:pt x="215" y="4560"/>
                    </a:cubicBezTo>
                    <a:cubicBezTo>
                      <a:pt x="215" y="4560"/>
                      <a:pt x="245" y="4560"/>
                      <a:pt x="276" y="4530"/>
                    </a:cubicBezTo>
                    <a:cubicBezTo>
                      <a:pt x="337" y="4499"/>
                      <a:pt x="337" y="4499"/>
                      <a:pt x="367" y="4499"/>
                    </a:cubicBezTo>
                    <a:cubicBezTo>
                      <a:pt x="367" y="4499"/>
                      <a:pt x="367" y="4499"/>
                      <a:pt x="337" y="4530"/>
                    </a:cubicBezTo>
                    <a:cubicBezTo>
                      <a:pt x="306" y="4560"/>
                      <a:pt x="306" y="4560"/>
                      <a:pt x="276" y="4560"/>
                    </a:cubicBezTo>
                    <a:cubicBezTo>
                      <a:pt x="215" y="4591"/>
                      <a:pt x="185" y="4621"/>
                      <a:pt x="185" y="4621"/>
                    </a:cubicBezTo>
                    <a:cubicBezTo>
                      <a:pt x="185" y="4621"/>
                      <a:pt x="245" y="4591"/>
                      <a:pt x="245" y="4591"/>
                    </a:cubicBezTo>
                    <a:cubicBezTo>
                      <a:pt x="256" y="4580"/>
                      <a:pt x="283" y="4577"/>
                      <a:pt x="315" y="4577"/>
                    </a:cubicBezTo>
                    <a:cubicBezTo>
                      <a:pt x="380" y="4577"/>
                      <a:pt x="468" y="4591"/>
                      <a:pt x="489" y="4591"/>
                    </a:cubicBezTo>
                    <a:cubicBezTo>
                      <a:pt x="509" y="4580"/>
                      <a:pt x="526" y="4577"/>
                      <a:pt x="540" y="4577"/>
                    </a:cubicBezTo>
                    <a:cubicBezTo>
                      <a:pt x="570" y="4577"/>
                      <a:pt x="590" y="4591"/>
                      <a:pt x="610" y="4591"/>
                    </a:cubicBezTo>
                    <a:cubicBezTo>
                      <a:pt x="641" y="4591"/>
                      <a:pt x="701" y="4591"/>
                      <a:pt x="701" y="4560"/>
                    </a:cubicBezTo>
                    <a:lnTo>
                      <a:pt x="732" y="4560"/>
                    </a:lnTo>
                    <a:cubicBezTo>
                      <a:pt x="732" y="4560"/>
                      <a:pt x="762" y="4530"/>
                      <a:pt x="793" y="4530"/>
                    </a:cubicBezTo>
                    <a:cubicBezTo>
                      <a:pt x="762" y="4560"/>
                      <a:pt x="762" y="4621"/>
                      <a:pt x="762" y="4621"/>
                    </a:cubicBezTo>
                    <a:cubicBezTo>
                      <a:pt x="762" y="4621"/>
                      <a:pt x="793" y="4591"/>
                      <a:pt x="793" y="4560"/>
                    </a:cubicBezTo>
                    <a:cubicBezTo>
                      <a:pt x="823" y="4530"/>
                      <a:pt x="823" y="4530"/>
                      <a:pt x="823" y="4530"/>
                    </a:cubicBezTo>
                    <a:cubicBezTo>
                      <a:pt x="823" y="4530"/>
                      <a:pt x="823" y="4530"/>
                      <a:pt x="823" y="4560"/>
                    </a:cubicBezTo>
                    <a:cubicBezTo>
                      <a:pt x="793" y="4591"/>
                      <a:pt x="793" y="4621"/>
                      <a:pt x="793" y="4621"/>
                    </a:cubicBezTo>
                    <a:cubicBezTo>
                      <a:pt x="823" y="4591"/>
                      <a:pt x="823" y="4591"/>
                      <a:pt x="823" y="4591"/>
                    </a:cubicBezTo>
                    <a:lnTo>
                      <a:pt x="823" y="4591"/>
                    </a:lnTo>
                    <a:cubicBezTo>
                      <a:pt x="823" y="4591"/>
                      <a:pt x="823" y="4591"/>
                      <a:pt x="793" y="4651"/>
                    </a:cubicBezTo>
                    <a:lnTo>
                      <a:pt x="823" y="4621"/>
                    </a:lnTo>
                    <a:cubicBezTo>
                      <a:pt x="823" y="4640"/>
                      <a:pt x="826" y="4647"/>
                      <a:pt x="831" y="4647"/>
                    </a:cubicBezTo>
                    <a:cubicBezTo>
                      <a:pt x="842" y="4647"/>
                      <a:pt x="863" y="4611"/>
                      <a:pt x="884" y="4591"/>
                    </a:cubicBezTo>
                    <a:cubicBezTo>
                      <a:pt x="899" y="4575"/>
                      <a:pt x="907" y="4568"/>
                      <a:pt x="910" y="4568"/>
                    </a:cubicBezTo>
                    <a:cubicBezTo>
                      <a:pt x="914" y="4568"/>
                      <a:pt x="914" y="4575"/>
                      <a:pt x="914" y="4591"/>
                    </a:cubicBezTo>
                    <a:cubicBezTo>
                      <a:pt x="914" y="4651"/>
                      <a:pt x="914" y="4651"/>
                      <a:pt x="914" y="4651"/>
                    </a:cubicBezTo>
                    <a:cubicBezTo>
                      <a:pt x="944" y="4621"/>
                      <a:pt x="975" y="4621"/>
                      <a:pt x="1036" y="4621"/>
                    </a:cubicBezTo>
                    <a:cubicBezTo>
                      <a:pt x="1081" y="4636"/>
                      <a:pt x="1112" y="4644"/>
                      <a:pt x="1131" y="4644"/>
                    </a:cubicBezTo>
                    <a:cubicBezTo>
                      <a:pt x="1150" y="4644"/>
                      <a:pt x="1157" y="4636"/>
                      <a:pt x="1157" y="4621"/>
                    </a:cubicBezTo>
                    <a:cubicBezTo>
                      <a:pt x="1188" y="4621"/>
                      <a:pt x="1188" y="4621"/>
                      <a:pt x="1188" y="4651"/>
                    </a:cubicBezTo>
                    <a:cubicBezTo>
                      <a:pt x="1188" y="4644"/>
                      <a:pt x="1188" y="4634"/>
                      <a:pt x="1188" y="4621"/>
                    </a:cubicBezTo>
                    <a:cubicBezTo>
                      <a:pt x="1205" y="4603"/>
                      <a:pt x="1213" y="4586"/>
                      <a:pt x="1216" y="4586"/>
                    </a:cubicBezTo>
                    <a:cubicBezTo>
                      <a:pt x="1218" y="4586"/>
                      <a:pt x="1218" y="4595"/>
                      <a:pt x="1218" y="4621"/>
                    </a:cubicBezTo>
                    <a:cubicBezTo>
                      <a:pt x="1188" y="4651"/>
                      <a:pt x="1218" y="4651"/>
                      <a:pt x="1248" y="4651"/>
                    </a:cubicBezTo>
                    <a:cubicBezTo>
                      <a:pt x="1279" y="4651"/>
                      <a:pt x="1309" y="4651"/>
                      <a:pt x="1309" y="4621"/>
                    </a:cubicBezTo>
                    <a:cubicBezTo>
                      <a:pt x="1309" y="4664"/>
                      <a:pt x="1324" y="4707"/>
                      <a:pt x="1344" y="4707"/>
                    </a:cubicBezTo>
                    <a:cubicBezTo>
                      <a:pt x="1352" y="4707"/>
                      <a:pt x="1361" y="4699"/>
                      <a:pt x="1370" y="4682"/>
                    </a:cubicBezTo>
                    <a:cubicBezTo>
                      <a:pt x="1370" y="4682"/>
                      <a:pt x="1370" y="4682"/>
                      <a:pt x="1370" y="4712"/>
                    </a:cubicBezTo>
                    <a:cubicBezTo>
                      <a:pt x="1400" y="4712"/>
                      <a:pt x="1400" y="4712"/>
                      <a:pt x="1431" y="4682"/>
                    </a:cubicBezTo>
                    <a:lnTo>
                      <a:pt x="1492" y="4682"/>
                    </a:lnTo>
                    <a:cubicBezTo>
                      <a:pt x="1492" y="4682"/>
                      <a:pt x="1522" y="4651"/>
                      <a:pt x="1522" y="4651"/>
                    </a:cubicBezTo>
                    <a:cubicBezTo>
                      <a:pt x="1522" y="4682"/>
                      <a:pt x="1552" y="4682"/>
                      <a:pt x="1613" y="4712"/>
                    </a:cubicBezTo>
                    <a:cubicBezTo>
                      <a:pt x="1674" y="4712"/>
                      <a:pt x="1704" y="4712"/>
                      <a:pt x="1735" y="4742"/>
                    </a:cubicBezTo>
                    <a:cubicBezTo>
                      <a:pt x="1735" y="4742"/>
                      <a:pt x="1735" y="4742"/>
                      <a:pt x="1735" y="4712"/>
                    </a:cubicBezTo>
                    <a:cubicBezTo>
                      <a:pt x="1753" y="4676"/>
                      <a:pt x="1760" y="4662"/>
                      <a:pt x="1763" y="4662"/>
                    </a:cubicBezTo>
                    <a:cubicBezTo>
                      <a:pt x="1765" y="4662"/>
                      <a:pt x="1765" y="4669"/>
                      <a:pt x="1765" y="4682"/>
                    </a:cubicBezTo>
                    <a:cubicBezTo>
                      <a:pt x="1765" y="4732"/>
                      <a:pt x="1774" y="4754"/>
                      <a:pt x="1788" y="4754"/>
                    </a:cubicBezTo>
                    <a:cubicBezTo>
                      <a:pt x="1799" y="4754"/>
                      <a:pt x="1812" y="4739"/>
                      <a:pt x="1826" y="4712"/>
                    </a:cubicBezTo>
                    <a:cubicBezTo>
                      <a:pt x="1826" y="4712"/>
                      <a:pt x="1826" y="4712"/>
                      <a:pt x="1826" y="4742"/>
                    </a:cubicBezTo>
                    <a:cubicBezTo>
                      <a:pt x="1826" y="4766"/>
                      <a:pt x="1826" y="4776"/>
                      <a:pt x="1828" y="4776"/>
                    </a:cubicBezTo>
                    <a:cubicBezTo>
                      <a:pt x="1830" y="4776"/>
                      <a:pt x="1838" y="4750"/>
                      <a:pt x="1856" y="4712"/>
                    </a:cubicBezTo>
                    <a:cubicBezTo>
                      <a:pt x="1856" y="4734"/>
                      <a:pt x="1856" y="4755"/>
                      <a:pt x="1867" y="4755"/>
                    </a:cubicBezTo>
                    <a:cubicBezTo>
                      <a:pt x="1872" y="4755"/>
                      <a:pt x="1878" y="4751"/>
                      <a:pt x="1887" y="4742"/>
                    </a:cubicBezTo>
                    <a:cubicBezTo>
                      <a:pt x="1887" y="4742"/>
                      <a:pt x="1887" y="4742"/>
                      <a:pt x="1887" y="4803"/>
                    </a:cubicBezTo>
                    <a:cubicBezTo>
                      <a:pt x="1887" y="4864"/>
                      <a:pt x="1856" y="4894"/>
                      <a:pt x="1887" y="4894"/>
                    </a:cubicBezTo>
                    <a:cubicBezTo>
                      <a:pt x="1887" y="4894"/>
                      <a:pt x="1887" y="4864"/>
                      <a:pt x="1887" y="4834"/>
                    </a:cubicBezTo>
                    <a:lnTo>
                      <a:pt x="1917" y="4834"/>
                    </a:lnTo>
                    <a:cubicBezTo>
                      <a:pt x="1917" y="4834"/>
                      <a:pt x="1917" y="4834"/>
                      <a:pt x="1917" y="4803"/>
                    </a:cubicBezTo>
                    <a:cubicBezTo>
                      <a:pt x="1917" y="4768"/>
                      <a:pt x="1917" y="4753"/>
                      <a:pt x="1923" y="4753"/>
                    </a:cubicBezTo>
                    <a:cubicBezTo>
                      <a:pt x="1928" y="4753"/>
                      <a:pt x="1935" y="4760"/>
                      <a:pt x="1948" y="4773"/>
                    </a:cubicBezTo>
                    <a:cubicBezTo>
                      <a:pt x="1948" y="4761"/>
                      <a:pt x="1948" y="4739"/>
                      <a:pt x="1948" y="4712"/>
                    </a:cubicBezTo>
                    <a:cubicBezTo>
                      <a:pt x="1948" y="4682"/>
                      <a:pt x="1948" y="4651"/>
                      <a:pt x="1948" y="4651"/>
                    </a:cubicBezTo>
                    <a:lnTo>
                      <a:pt x="1978" y="4591"/>
                    </a:lnTo>
                    <a:cubicBezTo>
                      <a:pt x="1978" y="4530"/>
                      <a:pt x="1978" y="4499"/>
                      <a:pt x="1978" y="4469"/>
                    </a:cubicBezTo>
                    <a:cubicBezTo>
                      <a:pt x="1959" y="4431"/>
                      <a:pt x="1940" y="4405"/>
                      <a:pt x="1929" y="4405"/>
                    </a:cubicBezTo>
                    <a:cubicBezTo>
                      <a:pt x="1922" y="4405"/>
                      <a:pt x="1917" y="4415"/>
                      <a:pt x="1917" y="4439"/>
                    </a:cubicBezTo>
                    <a:cubicBezTo>
                      <a:pt x="1917" y="4439"/>
                      <a:pt x="1887" y="4469"/>
                      <a:pt x="1887" y="4469"/>
                    </a:cubicBezTo>
                    <a:cubicBezTo>
                      <a:pt x="1887" y="4469"/>
                      <a:pt x="1887" y="4439"/>
                      <a:pt x="1887" y="4439"/>
                    </a:cubicBezTo>
                    <a:cubicBezTo>
                      <a:pt x="1887" y="4408"/>
                      <a:pt x="1856" y="4408"/>
                      <a:pt x="1796" y="4408"/>
                    </a:cubicBezTo>
                    <a:cubicBezTo>
                      <a:pt x="1765" y="4378"/>
                      <a:pt x="1735" y="4378"/>
                      <a:pt x="1735" y="4347"/>
                    </a:cubicBezTo>
                    <a:cubicBezTo>
                      <a:pt x="1735" y="4317"/>
                      <a:pt x="1735" y="4317"/>
                      <a:pt x="1735" y="4317"/>
                    </a:cubicBezTo>
                    <a:cubicBezTo>
                      <a:pt x="1704" y="4347"/>
                      <a:pt x="1674" y="4347"/>
                      <a:pt x="1613" y="4347"/>
                    </a:cubicBezTo>
                    <a:cubicBezTo>
                      <a:pt x="1583" y="4332"/>
                      <a:pt x="1552" y="4325"/>
                      <a:pt x="1530" y="4325"/>
                    </a:cubicBezTo>
                    <a:cubicBezTo>
                      <a:pt x="1507" y="4325"/>
                      <a:pt x="1492" y="4332"/>
                      <a:pt x="1492" y="4347"/>
                    </a:cubicBezTo>
                    <a:cubicBezTo>
                      <a:pt x="1492" y="4317"/>
                      <a:pt x="1461" y="4317"/>
                      <a:pt x="1461" y="4317"/>
                    </a:cubicBezTo>
                    <a:cubicBezTo>
                      <a:pt x="1431" y="4347"/>
                      <a:pt x="1431" y="4347"/>
                      <a:pt x="1431" y="4347"/>
                    </a:cubicBezTo>
                    <a:cubicBezTo>
                      <a:pt x="1431" y="4317"/>
                      <a:pt x="1431" y="4317"/>
                      <a:pt x="1400" y="4317"/>
                    </a:cubicBezTo>
                    <a:cubicBezTo>
                      <a:pt x="1400" y="4304"/>
                      <a:pt x="1395" y="4297"/>
                      <a:pt x="1389" y="4297"/>
                    </a:cubicBezTo>
                    <a:cubicBezTo>
                      <a:pt x="1380" y="4297"/>
                      <a:pt x="1370" y="4312"/>
                      <a:pt x="1370" y="4347"/>
                    </a:cubicBezTo>
                    <a:cubicBezTo>
                      <a:pt x="1370" y="4347"/>
                      <a:pt x="1309" y="4317"/>
                      <a:pt x="1309" y="4287"/>
                    </a:cubicBezTo>
                    <a:cubicBezTo>
                      <a:pt x="1300" y="4278"/>
                      <a:pt x="1294" y="4274"/>
                      <a:pt x="1290" y="4274"/>
                    </a:cubicBezTo>
                    <a:cubicBezTo>
                      <a:pt x="1279" y="4274"/>
                      <a:pt x="1279" y="4295"/>
                      <a:pt x="1279" y="4317"/>
                    </a:cubicBezTo>
                    <a:cubicBezTo>
                      <a:pt x="1279" y="4347"/>
                      <a:pt x="1248" y="4378"/>
                      <a:pt x="1248" y="4378"/>
                    </a:cubicBezTo>
                    <a:lnTo>
                      <a:pt x="1248" y="4317"/>
                    </a:lnTo>
                    <a:cubicBezTo>
                      <a:pt x="1279" y="4287"/>
                      <a:pt x="1279" y="4287"/>
                      <a:pt x="1248" y="4287"/>
                    </a:cubicBezTo>
                    <a:cubicBezTo>
                      <a:pt x="1233" y="4302"/>
                      <a:pt x="1218" y="4309"/>
                      <a:pt x="1199" y="4309"/>
                    </a:cubicBezTo>
                    <a:cubicBezTo>
                      <a:pt x="1180" y="4309"/>
                      <a:pt x="1157" y="4302"/>
                      <a:pt x="1127" y="4287"/>
                    </a:cubicBezTo>
                    <a:cubicBezTo>
                      <a:pt x="1066" y="4287"/>
                      <a:pt x="1036" y="4287"/>
                      <a:pt x="1036" y="4317"/>
                    </a:cubicBezTo>
                    <a:cubicBezTo>
                      <a:pt x="1036" y="4292"/>
                      <a:pt x="1036" y="4271"/>
                      <a:pt x="1036" y="4256"/>
                    </a:cubicBezTo>
                    <a:lnTo>
                      <a:pt x="1005" y="4317"/>
                    </a:lnTo>
                    <a:cubicBezTo>
                      <a:pt x="1017" y="4294"/>
                      <a:pt x="1020" y="4284"/>
                      <a:pt x="1015" y="4284"/>
                    </a:cubicBezTo>
                    <a:lnTo>
                      <a:pt x="1015" y="4284"/>
                    </a:lnTo>
                    <a:cubicBezTo>
                      <a:pt x="1008" y="4284"/>
                      <a:pt x="982" y="4310"/>
                      <a:pt x="944" y="4347"/>
                    </a:cubicBezTo>
                    <a:cubicBezTo>
                      <a:pt x="975" y="4317"/>
                      <a:pt x="944" y="4317"/>
                      <a:pt x="975" y="4317"/>
                    </a:cubicBezTo>
                    <a:cubicBezTo>
                      <a:pt x="975" y="4287"/>
                      <a:pt x="975" y="4256"/>
                      <a:pt x="975" y="4256"/>
                    </a:cubicBezTo>
                    <a:cubicBezTo>
                      <a:pt x="975" y="4226"/>
                      <a:pt x="975" y="4226"/>
                      <a:pt x="975" y="4226"/>
                    </a:cubicBezTo>
                    <a:cubicBezTo>
                      <a:pt x="959" y="4241"/>
                      <a:pt x="950" y="4251"/>
                      <a:pt x="944" y="4256"/>
                    </a:cubicBezTo>
                    <a:cubicBezTo>
                      <a:pt x="914" y="4256"/>
                      <a:pt x="914" y="4256"/>
                      <a:pt x="884" y="4287"/>
                    </a:cubicBezTo>
                    <a:cubicBezTo>
                      <a:pt x="854" y="4287"/>
                      <a:pt x="853" y="4287"/>
                      <a:pt x="913" y="4257"/>
                    </a:cubicBezTo>
                    <a:lnTo>
                      <a:pt x="913" y="4257"/>
                    </a:lnTo>
                    <a:lnTo>
                      <a:pt x="853" y="4287"/>
                    </a:lnTo>
                    <a:lnTo>
                      <a:pt x="823" y="4287"/>
                    </a:lnTo>
                    <a:lnTo>
                      <a:pt x="884" y="4256"/>
                    </a:lnTo>
                    <a:cubicBezTo>
                      <a:pt x="823" y="4256"/>
                      <a:pt x="823" y="4256"/>
                      <a:pt x="853" y="4226"/>
                    </a:cubicBezTo>
                    <a:lnTo>
                      <a:pt x="853" y="4226"/>
                    </a:lnTo>
                    <a:cubicBezTo>
                      <a:pt x="840" y="4239"/>
                      <a:pt x="826" y="4247"/>
                      <a:pt x="815" y="4251"/>
                    </a:cubicBezTo>
                    <a:lnTo>
                      <a:pt x="815" y="4251"/>
                    </a:lnTo>
                    <a:cubicBezTo>
                      <a:pt x="830" y="4241"/>
                      <a:pt x="836" y="4236"/>
                      <a:pt x="835" y="4236"/>
                    </a:cubicBezTo>
                    <a:lnTo>
                      <a:pt x="835" y="4236"/>
                    </a:lnTo>
                    <a:cubicBezTo>
                      <a:pt x="832" y="4236"/>
                      <a:pt x="818" y="4244"/>
                      <a:pt x="793" y="4256"/>
                    </a:cubicBezTo>
                    <a:cubicBezTo>
                      <a:pt x="793" y="4256"/>
                      <a:pt x="802" y="4256"/>
                      <a:pt x="815" y="4251"/>
                    </a:cubicBezTo>
                    <a:lnTo>
                      <a:pt x="815" y="4251"/>
                    </a:lnTo>
                    <a:cubicBezTo>
                      <a:pt x="803" y="4259"/>
                      <a:pt x="786" y="4271"/>
                      <a:pt x="762" y="4287"/>
                    </a:cubicBezTo>
                    <a:lnTo>
                      <a:pt x="701" y="4317"/>
                    </a:lnTo>
                    <a:cubicBezTo>
                      <a:pt x="701" y="4317"/>
                      <a:pt x="714" y="4304"/>
                      <a:pt x="740" y="4287"/>
                    </a:cubicBezTo>
                    <a:lnTo>
                      <a:pt x="740" y="4287"/>
                    </a:lnTo>
                    <a:cubicBezTo>
                      <a:pt x="741" y="4287"/>
                      <a:pt x="741" y="4286"/>
                      <a:pt x="742" y="4286"/>
                    </a:cubicBezTo>
                    <a:lnTo>
                      <a:pt x="742" y="4286"/>
                    </a:lnTo>
                    <a:cubicBezTo>
                      <a:pt x="748" y="4287"/>
                      <a:pt x="754" y="4287"/>
                      <a:pt x="762" y="4287"/>
                    </a:cubicBezTo>
                    <a:cubicBezTo>
                      <a:pt x="792" y="4256"/>
                      <a:pt x="793" y="4256"/>
                      <a:pt x="793" y="4256"/>
                    </a:cubicBezTo>
                    <a:lnTo>
                      <a:pt x="793" y="4256"/>
                    </a:lnTo>
                    <a:cubicBezTo>
                      <a:pt x="793" y="4256"/>
                      <a:pt x="793" y="4256"/>
                      <a:pt x="793" y="4256"/>
                    </a:cubicBezTo>
                    <a:lnTo>
                      <a:pt x="762" y="4256"/>
                    </a:lnTo>
                    <a:cubicBezTo>
                      <a:pt x="853" y="4226"/>
                      <a:pt x="853" y="4226"/>
                      <a:pt x="823" y="4226"/>
                    </a:cubicBezTo>
                    <a:cubicBezTo>
                      <a:pt x="763" y="4256"/>
                      <a:pt x="762" y="4256"/>
                      <a:pt x="762" y="4256"/>
                    </a:cubicBezTo>
                    <a:cubicBezTo>
                      <a:pt x="823" y="4226"/>
                      <a:pt x="823" y="4226"/>
                      <a:pt x="853" y="4195"/>
                    </a:cubicBezTo>
                    <a:lnTo>
                      <a:pt x="853" y="4195"/>
                    </a:lnTo>
                    <a:cubicBezTo>
                      <a:pt x="853" y="4195"/>
                      <a:pt x="793" y="4226"/>
                      <a:pt x="762" y="4226"/>
                    </a:cubicBezTo>
                    <a:cubicBezTo>
                      <a:pt x="823" y="4195"/>
                      <a:pt x="853" y="4195"/>
                      <a:pt x="823" y="4195"/>
                    </a:cubicBezTo>
                    <a:cubicBezTo>
                      <a:pt x="732" y="4195"/>
                      <a:pt x="732" y="4195"/>
                      <a:pt x="823" y="4165"/>
                    </a:cubicBezTo>
                    <a:lnTo>
                      <a:pt x="793" y="4165"/>
                    </a:lnTo>
                    <a:cubicBezTo>
                      <a:pt x="747" y="4180"/>
                      <a:pt x="724" y="4188"/>
                      <a:pt x="720" y="4188"/>
                    </a:cubicBezTo>
                    <a:cubicBezTo>
                      <a:pt x="717" y="4188"/>
                      <a:pt x="732" y="4180"/>
                      <a:pt x="762" y="4165"/>
                    </a:cubicBezTo>
                    <a:lnTo>
                      <a:pt x="793" y="4165"/>
                    </a:lnTo>
                    <a:cubicBezTo>
                      <a:pt x="732" y="4165"/>
                      <a:pt x="762" y="4135"/>
                      <a:pt x="853" y="4135"/>
                    </a:cubicBezTo>
                    <a:lnTo>
                      <a:pt x="823" y="4135"/>
                    </a:lnTo>
                    <a:cubicBezTo>
                      <a:pt x="762" y="4135"/>
                      <a:pt x="769" y="4121"/>
                      <a:pt x="798" y="4121"/>
                    </a:cubicBezTo>
                    <a:cubicBezTo>
                      <a:pt x="813" y="4121"/>
                      <a:pt x="833" y="4124"/>
                      <a:pt x="853" y="4135"/>
                    </a:cubicBezTo>
                    <a:lnTo>
                      <a:pt x="914" y="4135"/>
                    </a:lnTo>
                    <a:lnTo>
                      <a:pt x="853" y="4104"/>
                    </a:lnTo>
                    <a:lnTo>
                      <a:pt x="914" y="4104"/>
                    </a:lnTo>
                    <a:cubicBezTo>
                      <a:pt x="914" y="4104"/>
                      <a:pt x="914" y="4104"/>
                      <a:pt x="884" y="4074"/>
                    </a:cubicBezTo>
                    <a:lnTo>
                      <a:pt x="914" y="4074"/>
                    </a:lnTo>
                    <a:cubicBezTo>
                      <a:pt x="884" y="4043"/>
                      <a:pt x="884" y="4043"/>
                      <a:pt x="884" y="4043"/>
                    </a:cubicBezTo>
                    <a:cubicBezTo>
                      <a:pt x="884" y="4043"/>
                      <a:pt x="914" y="4013"/>
                      <a:pt x="944" y="4013"/>
                    </a:cubicBezTo>
                    <a:cubicBezTo>
                      <a:pt x="944" y="3983"/>
                      <a:pt x="944" y="3983"/>
                      <a:pt x="914" y="3952"/>
                    </a:cubicBezTo>
                    <a:lnTo>
                      <a:pt x="975" y="3952"/>
                    </a:lnTo>
                    <a:cubicBezTo>
                      <a:pt x="944" y="3922"/>
                      <a:pt x="944" y="3922"/>
                      <a:pt x="944" y="3922"/>
                    </a:cubicBezTo>
                    <a:cubicBezTo>
                      <a:pt x="975" y="3922"/>
                      <a:pt x="975" y="3922"/>
                      <a:pt x="944" y="3891"/>
                    </a:cubicBezTo>
                    <a:lnTo>
                      <a:pt x="1005" y="3891"/>
                    </a:lnTo>
                    <a:cubicBezTo>
                      <a:pt x="961" y="3847"/>
                      <a:pt x="981" y="3819"/>
                      <a:pt x="1008" y="3819"/>
                    </a:cubicBezTo>
                    <a:cubicBezTo>
                      <a:pt x="1017" y="3819"/>
                      <a:pt x="1028" y="3822"/>
                      <a:pt x="1036" y="3831"/>
                    </a:cubicBezTo>
                    <a:cubicBezTo>
                      <a:pt x="1036" y="3831"/>
                      <a:pt x="1036" y="3800"/>
                      <a:pt x="1005" y="3800"/>
                    </a:cubicBezTo>
                    <a:cubicBezTo>
                      <a:pt x="970" y="3765"/>
                      <a:pt x="965" y="3750"/>
                      <a:pt x="980" y="3750"/>
                    </a:cubicBezTo>
                    <a:cubicBezTo>
                      <a:pt x="991" y="3750"/>
                      <a:pt x="1011" y="3757"/>
                      <a:pt x="1036" y="3770"/>
                    </a:cubicBezTo>
                    <a:cubicBezTo>
                      <a:pt x="1014" y="3748"/>
                      <a:pt x="1008" y="3727"/>
                      <a:pt x="1028" y="3727"/>
                    </a:cubicBezTo>
                    <a:cubicBezTo>
                      <a:pt x="1036" y="3727"/>
                      <a:pt x="1048" y="3731"/>
                      <a:pt x="1066" y="3739"/>
                    </a:cubicBezTo>
                    <a:lnTo>
                      <a:pt x="1127" y="3770"/>
                    </a:lnTo>
                    <a:cubicBezTo>
                      <a:pt x="1096" y="3739"/>
                      <a:pt x="1127" y="3739"/>
                      <a:pt x="1127" y="3739"/>
                    </a:cubicBezTo>
                    <a:cubicBezTo>
                      <a:pt x="1096" y="3739"/>
                      <a:pt x="1096" y="3709"/>
                      <a:pt x="1096" y="3709"/>
                    </a:cubicBezTo>
                    <a:cubicBezTo>
                      <a:pt x="1096" y="3679"/>
                      <a:pt x="1096" y="3648"/>
                      <a:pt x="1096" y="3618"/>
                    </a:cubicBezTo>
                    <a:cubicBezTo>
                      <a:pt x="1096" y="3618"/>
                      <a:pt x="1127" y="3587"/>
                      <a:pt x="1157" y="3587"/>
                    </a:cubicBezTo>
                    <a:cubicBezTo>
                      <a:pt x="1157" y="3587"/>
                      <a:pt x="1157" y="3587"/>
                      <a:pt x="1127" y="3557"/>
                    </a:cubicBezTo>
                    <a:cubicBezTo>
                      <a:pt x="1105" y="3536"/>
                      <a:pt x="1114" y="3514"/>
                      <a:pt x="1132" y="3514"/>
                    </a:cubicBezTo>
                    <a:cubicBezTo>
                      <a:pt x="1139" y="3514"/>
                      <a:pt x="1148" y="3518"/>
                      <a:pt x="1157" y="3527"/>
                    </a:cubicBezTo>
                    <a:cubicBezTo>
                      <a:pt x="1127" y="3496"/>
                      <a:pt x="1127" y="3466"/>
                      <a:pt x="1127" y="3466"/>
                    </a:cubicBezTo>
                    <a:lnTo>
                      <a:pt x="1127" y="3466"/>
                    </a:lnTo>
                    <a:cubicBezTo>
                      <a:pt x="1142" y="3481"/>
                      <a:pt x="1157" y="3489"/>
                      <a:pt x="1165" y="3489"/>
                    </a:cubicBezTo>
                    <a:cubicBezTo>
                      <a:pt x="1172" y="3489"/>
                      <a:pt x="1172" y="3481"/>
                      <a:pt x="1157" y="3466"/>
                    </a:cubicBezTo>
                    <a:cubicBezTo>
                      <a:pt x="1127" y="3466"/>
                      <a:pt x="1157" y="3466"/>
                      <a:pt x="1157" y="3435"/>
                    </a:cubicBezTo>
                    <a:cubicBezTo>
                      <a:pt x="1188" y="3435"/>
                      <a:pt x="1309" y="3192"/>
                      <a:pt x="1279" y="3162"/>
                    </a:cubicBezTo>
                    <a:lnTo>
                      <a:pt x="1279" y="3132"/>
                    </a:lnTo>
                    <a:lnTo>
                      <a:pt x="1309" y="3132"/>
                    </a:lnTo>
                    <a:cubicBezTo>
                      <a:pt x="1321" y="3137"/>
                      <a:pt x="1329" y="3140"/>
                      <a:pt x="1335" y="3140"/>
                    </a:cubicBezTo>
                    <a:cubicBezTo>
                      <a:pt x="1358" y="3140"/>
                      <a:pt x="1334" y="3095"/>
                      <a:pt x="1309" y="3071"/>
                    </a:cubicBezTo>
                    <a:cubicBezTo>
                      <a:pt x="1309" y="3040"/>
                      <a:pt x="1309" y="3040"/>
                      <a:pt x="1309" y="3010"/>
                    </a:cubicBezTo>
                    <a:cubicBezTo>
                      <a:pt x="1330" y="3020"/>
                      <a:pt x="1343" y="3023"/>
                      <a:pt x="1351" y="3023"/>
                    </a:cubicBezTo>
                    <a:cubicBezTo>
                      <a:pt x="1367" y="3023"/>
                      <a:pt x="1360" y="3010"/>
                      <a:pt x="1340" y="3010"/>
                    </a:cubicBezTo>
                    <a:cubicBezTo>
                      <a:pt x="1297" y="2988"/>
                      <a:pt x="1284" y="2967"/>
                      <a:pt x="1313" y="2967"/>
                    </a:cubicBezTo>
                    <a:cubicBezTo>
                      <a:pt x="1324" y="2967"/>
                      <a:pt x="1343" y="2971"/>
                      <a:pt x="1370" y="2980"/>
                    </a:cubicBezTo>
                    <a:cubicBezTo>
                      <a:pt x="1388" y="2988"/>
                      <a:pt x="1400" y="2992"/>
                      <a:pt x="1407" y="2992"/>
                    </a:cubicBezTo>
                    <a:cubicBezTo>
                      <a:pt x="1423" y="2992"/>
                      <a:pt x="1404" y="2971"/>
                      <a:pt x="1340" y="2949"/>
                    </a:cubicBezTo>
                    <a:cubicBezTo>
                      <a:pt x="1309" y="2919"/>
                      <a:pt x="1309" y="2919"/>
                      <a:pt x="1340" y="2919"/>
                    </a:cubicBezTo>
                    <a:cubicBezTo>
                      <a:pt x="1360" y="2929"/>
                      <a:pt x="1373" y="2932"/>
                      <a:pt x="1381" y="2932"/>
                    </a:cubicBezTo>
                    <a:cubicBezTo>
                      <a:pt x="1397" y="2932"/>
                      <a:pt x="1390" y="2919"/>
                      <a:pt x="1370" y="2919"/>
                    </a:cubicBezTo>
                    <a:cubicBezTo>
                      <a:pt x="1309" y="2888"/>
                      <a:pt x="1340" y="2888"/>
                      <a:pt x="1400" y="2888"/>
                    </a:cubicBezTo>
                    <a:cubicBezTo>
                      <a:pt x="1340" y="2858"/>
                      <a:pt x="1370" y="2828"/>
                      <a:pt x="1431" y="2828"/>
                    </a:cubicBezTo>
                    <a:cubicBezTo>
                      <a:pt x="1431" y="2828"/>
                      <a:pt x="1461" y="2828"/>
                      <a:pt x="1431" y="2797"/>
                    </a:cubicBezTo>
                    <a:lnTo>
                      <a:pt x="1431" y="2797"/>
                    </a:lnTo>
                    <a:lnTo>
                      <a:pt x="1461" y="2828"/>
                    </a:lnTo>
                    <a:cubicBezTo>
                      <a:pt x="1461" y="2797"/>
                      <a:pt x="1461" y="2797"/>
                      <a:pt x="1461" y="2797"/>
                    </a:cubicBezTo>
                    <a:lnTo>
                      <a:pt x="1431" y="2797"/>
                    </a:lnTo>
                    <a:cubicBezTo>
                      <a:pt x="1431" y="2767"/>
                      <a:pt x="1492" y="2736"/>
                      <a:pt x="1522" y="2676"/>
                    </a:cubicBezTo>
                    <a:cubicBezTo>
                      <a:pt x="1552" y="2584"/>
                      <a:pt x="1552" y="2584"/>
                      <a:pt x="1522" y="2584"/>
                    </a:cubicBezTo>
                    <a:cubicBezTo>
                      <a:pt x="1431" y="2554"/>
                      <a:pt x="1461" y="2554"/>
                      <a:pt x="1522" y="2554"/>
                    </a:cubicBezTo>
                    <a:cubicBezTo>
                      <a:pt x="1522" y="2554"/>
                      <a:pt x="1552" y="2554"/>
                      <a:pt x="1552" y="2524"/>
                    </a:cubicBezTo>
                    <a:cubicBezTo>
                      <a:pt x="1552" y="2524"/>
                      <a:pt x="1566" y="2510"/>
                      <a:pt x="1584" y="2510"/>
                    </a:cubicBezTo>
                    <a:cubicBezTo>
                      <a:pt x="1593" y="2510"/>
                      <a:pt x="1603" y="2513"/>
                      <a:pt x="1613" y="2524"/>
                    </a:cubicBezTo>
                    <a:lnTo>
                      <a:pt x="1613" y="2493"/>
                    </a:lnTo>
                    <a:cubicBezTo>
                      <a:pt x="1552" y="2463"/>
                      <a:pt x="1552" y="2432"/>
                      <a:pt x="1613" y="2402"/>
                    </a:cubicBezTo>
                    <a:cubicBezTo>
                      <a:pt x="1613" y="2402"/>
                      <a:pt x="1613" y="2372"/>
                      <a:pt x="1583" y="2341"/>
                    </a:cubicBezTo>
                    <a:cubicBezTo>
                      <a:pt x="1613" y="2341"/>
                      <a:pt x="1674" y="2311"/>
                      <a:pt x="1613" y="2280"/>
                    </a:cubicBezTo>
                    <a:lnTo>
                      <a:pt x="1644" y="2280"/>
                    </a:lnTo>
                    <a:cubicBezTo>
                      <a:pt x="1674" y="2280"/>
                      <a:pt x="1644" y="2280"/>
                      <a:pt x="1613" y="2250"/>
                    </a:cubicBezTo>
                    <a:cubicBezTo>
                      <a:pt x="1573" y="2250"/>
                      <a:pt x="1559" y="2237"/>
                      <a:pt x="1582" y="2237"/>
                    </a:cubicBezTo>
                    <a:cubicBezTo>
                      <a:pt x="1593" y="2237"/>
                      <a:pt x="1613" y="2240"/>
                      <a:pt x="1644" y="2250"/>
                    </a:cubicBezTo>
                    <a:lnTo>
                      <a:pt x="1674" y="2250"/>
                    </a:lnTo>
                    <a:cubicBezTo>
                      <a:pt x="1644" y="2220"/>
                      <a:pt x="1613" y="2220"/>
                      <a:pt x="1674" y="2220"/>
                    </a:cubicBezTo>
                    <a:cubicBezTo>
                      <a:pt x="1674" y="2220"/>
                      <a:pt x="1674" y="2189"/>
                      <a:pt x="1613" y="2189"/>
                    </a:cubicBezTo>
                    <a:cubicBezTo>
                      <a:pt x="1552" y="2159"/>
                      <a:pt x="1583" y="2159"/>
                      <a:pt x="1583" y="2159"/>
                    </a:cubicBezTo>
                    <a:cubicBezTo>
                      <a:pt x="1613" y="2159"/>
                      <a:pt x="1613" y="2159"/>
                      <a:pt x="1644" y="2189"/>
                    </a:cubicBezTo>
                    <a:cubicBezTo>
                      <a:pt x="1644" y="2189"/>
                      <a:pt x="1644" y="2189"/>
                      <a:pt x="1644" y="2159"/>
                    </a:cubicBezTo>
                    <a:lnTo>
                      <a:pt x="1704" y="2159"/>
                    </a:lnTo>
                    <a:cubicBezTo>
                      <a:pt x="1735" y="2159"/>
                      <a:pt x="1735" y="2159"/>
                      <a:pt x="1674" y="2128"/>
                    </a:cubicBezTo>
                    <a:cubicBezTo>
                      <a:pt x="1613" y="2128"/>
                      <a:pt x="1613" y="2128"/>
                      <a:pt x="1613" y="2098"/>
                    </a:cubicBezTo>
                    <a:lnTo>
                      <a:pt x="1704" y="2098"/>
                    </a:lnTo>
                    <a:cubicBezTo>
                      <a:pt x="1704" y="2068"/>
                      <a:pt x="1613" y="2037"/>
                      <a:pt x="1552" y="2007"/>
                    </a:cubicBezTo>
                    <a:cubicBezTo>
                      <a:pt x="1583" y="2007"/>
                      <a:pt x="1583" y="2007"/>
                      <a:pt x="1583" y="1976"/>
                    </a:cubicBezTo>
                    <a:cubicBezTo>
                      <a:pt x="1613" y="2007"/>
                      <a:pt x="1613" y="2007"/>
                      <a:pt x="1613" y="2007"/>
                    </a:cubicBezTo>
                    <a:lnTo>
                      <a:pt x="1644" y="2007"/>
                    </a:lnTo>
                    <a:cubicBezTo>
                      <a:pt x="1674" y="2017"/>
                      <a:pt x="1694" y="2020"/>
                      <a:pt x="1706" y="2020"/>
                    </a:cubicBezTo>
                    <a:cubicBezTo>
                      <a:pt x="1728" y="2020"/>
                      <a:pt x="1715" y="2007"/>
                      <a:pt x="1674" y="2007"/>
                    </a:cubicBezTo>
                    <a:cubicBezTo>
                      <a:pt x="1644" y="1976"/>
                      <a:pt x="1644" y="1976"/>
                      <a:pt x="1674" y="1976"/>
                    </a:cubicBezTo>
                    <a:lnTo>
                      <a:pt x="1704" y="1976"/>
                    </a:lnTo>
                    <a:cubicBezTo>
                      <a:pt x="1704" y="1976"/>
                      <a:pt x="1704" y="1946"/>
                      <a:pt x="1735" y="1946"/>
                    </a:cubicBezTo>
                    <a:cubicBezTo>
                      <a:pt x="1735" y="1946"/>
                      <a:pt x="1735" y="1916"/>
                      <a:pt x="1704" y="1916"/>
                    </a:cubicBezTo>
                    <a:cubicBezTo>
                      <a:pt x="1674" y="1916"/>
                      <a:pt x="1674" y="1916"/>
                      <a:pt x="1674" y="1885"/>
                    </a:cubicBezTo>
                    <a:lnTo>
                      <a:pt x="1644" y="1885"/>
                    </a:lnTo>
                    <a:cubicBezTo>
                      <a:pt x="1613" y="1855"/>
                      <a:pt x="1583" y="1855"/>
                      <a:pt x="1583" y="1825"/>
                    </a:cubicBezTo>
                    <a:lnTo>
                      <a:pt x="1613" y="1825"/>
                    </a:lnTo>
                    <a:cubicBezTo>
                      <a:pt x="1613" y="1825"/>
                      <a:pt x="1627" y="1838"/>
                      <a:pt x="1636" y="1838"/>
                    </a:cubicBezTo>
                    <a:cubicBezTo>
                      <a:pt x="1640" y="1838"/>
                      <a:pt x="1644" y="1835"/>
                      <a:pt x="1644" y="1825"/>
                    </a:cubicBezTo>
                    <a:cubicBezTo>
                      <a:pt x="1674" y="1825"/>
                      <a:pt x="1674" y="1825"/>
                      <a:pt x="1674" y="1794"/>
                    </a:cubicBezTo>
                    <a:cubicBezTo>
                      <a:pt x="1644" y="1764"/>
                      <a:pt x="1613" y="1764"/>
                      <a:pt x="1613" y="1764"/>
                    </a:cubicBezTo>
                    <a:lnTo>
                      <a:pt x="1704" y="1764"/>
                    </a:lnTo>
                    <a:cubicBezTo>
                      <a:pt x="1674" y="1764"/>
                      <a:pt x="1644" y="1733"/>
                      <a:pt x="1674" y="1733"/>
                    </a:cubicBezTo>
                    <a:cubicBezTo>
                      <a:pt x="1704" y="1733"/>
                      <a:pt x="1704" y="1703"/>
                      <a:pt x="1735" y="1703"/>
                    </a:cubicBezTo>
                    <a:cubicBezTo>
                      <a:pt x="1704" y="1673"/>
                      <a:pt x="1704" y="1673"/>
                      <a:pt x="1735" y="1642"/>
                    </a:cubicBezTo>
                    <a:cubicBezTo>
                      <a:pt x="1826" y="1612"/>
                      <a:pt x="1826" y="1612"/>
                      <a:pt x="1735" y="1612"/>
                    </a:cubicBezTo>
                    <a:cubicBezTo>
                      <a:pt x="1796" y="1612"/>
                      <a:pt x="1765" y="1581"/>
                      <a:pt x="1735" y="1551"/>
                    </a:cubicBezTo>
                    <a:cubicBezTo>
                      <a:pt x="1704" y="1551"/>
                      <a:pt x="1613" y="1551"/>
                      <a:pt x="1583" y="1521"/>
                    </a:cubicBezTo>
                    <a:lnTo>
                      <a:pt x="1552" y="1521"/>
                    </a:lnTo>
                    <a:cubicBezTo>
                      <a:pt x="1552" y="1490"/>
                      <a:pt x="1583" y="1490"/>
                      <a:pt x="1613" y="1490"/>
                    </a:cubicBezTo>
                    <a:cubicBezTo>
                      <a:pt x="1674" y="1521"/>
                      <a:pt x="1644" y="1521"/>
                      <a:pt x="1644" y="1521"/>
                    </a:cubicBezTo>
                    <a:cubicBezTo>
                      <a:pt x="1684" y="1521"/>
                      <a:pt x="1711" y="1534"/>
                      <a:pt x="1725" y="1534"/>
                    </a:cubicBezTo>
                    <a:cubicBezTo>
                      <a:pt x="1731" y="1534"/>
                      <a:pt x="1735" y="1531"/>
                      <a:pt x="1735" y="1521"/>
                    </a:cubicBezTo>
                    <a:cubicBezTo>
                      <a:pt x="1765" y="1521"/>
                      <a:pt x="1765" y="1521"/>
                      <a:pt x="1735" y="1490"/>
                    </a:cubicBezTo>
                    <a:cubicBezTo>
                      <a:pt x="1765" y="1490"/>
                      <a:pt x="1765" y="1490"/>
                      <a:pt x="1765" y="1460"/>
                    </a:cubicBezTo>
                    <a:cubicBezTo>
                      <a:pt x="1765" y="1460"/>
                      <a:pt x="1765" y="1429"/>
                      <a:pt x="1826" y="1429"/>
                    </a:cubicBezTo>
                    <a:cubicBezTo>
                      <a:pt x="1826" y="1399"/>
                      <a:pt x="1826" y="1399"/>
                      <a:pt x="1796" y="1399"/>
                    </a:cubicBezTo>
                    <a:cubicBezTo>
                      <a:pt x="1704" y="1369"/>
                      <a:pt x="1704" y="1369"/>
                      <a:pt x="1765" y="1369"/>
                    </a:cubicBezTo>
                    <a:cubicBezTo>
                      <a:pt x="1826" y="1369"/>
                      <a:pt x="1887" y="1277"/>
                      <a:pt x="1796" y="1247"/>
                    </a:cubicBezTo>
                    <a:cubicBezTo>
                      <a:pt x="1856" y="1217"/>
                      <a:pt x="1856" y="1186"/>
                      <a:pt x="1826" y="1156"/>
                    </a:cubicBezTo>
                    <a:cubicBezTo>
                      <a:pt x="1826" y="1156"/>
                      <a:pt x="1826" y="1156"/>
                      <a:pt x="1826" y="1125"/>
                    </a:cubicBezTo>
                    <a:cubicBezTo>
                      <a:pt x="1856" y="1125"/>
                      <a:pt x="1856" y="1125"/>
                      <a:pt x="1826" y="1095"/>
                    </a:cubicBezTo>
                    <a:lnTo>
                      <a:pt x="1796" y="1095"/>
                    </a:lnTo>
                    <a:cubicBezTo>
                      <a:pt x="1826" y="1095"/>
                      <a:pt x="1826" y="1065"/>
                      <a:pt x="1826" y="1034"/>
                    </a:cubicBezTo>
                    <a:cubicBezTo>
                      <a:pt x="1826" y="1019"/>
                      <a:pt x="1826" y="1011"/>
                      <a:pt x="1822" y="1011"/>
                    </a:cubicBezTo>
                    <a:cubicBezTo>
                      <a:pt x="1818" y="1011"/>
                      <a:pt x="1811" y="1019"/>
                      <a:pt x="1796" y="1034"/>
                    </a:cubicBezTo>
                    <a:cubicBezTo>
                      <a:pt x="1778" y="999"/>
                      <a:pt x="1781" y="984"/>
                      <a:pt x="1799" y="984"/>
                    </a:cubicBezTo>
                    <a:cubicBezTo>
                      <a:pt x="1811" y="984"/>
                      <a:pt x="1831" y="991"/>
                      <a:pt x="1856" y="1004"/>
                    </a:cubicBezTo>
                    <a:cubicBezTo>
                      <a:pt x="1917" y="1004"/>
                      <a:pt x="1917" y="973"/>
                      <a:pt x="1826" y="973"/>
                    </a:cubicBezTo>
                    <a:cubicBezTo>
                      <a:pt x="1735" y="943"/>
                      <a:pt x="1735" y="943"/>
                      <a:pt x="1796" y="943"/>
                    </a:cubicBezTo>
                    <a:cubicBezTo>
                      <a:pt x="1826" y="943"/>
                      <a:pt x="1826" y="943"/>
                      <a:pt x="1826" y="973"/>
                    </a:cubicBezTo>
                    <a:lnTo>
                      <a:pt x="1887" y="973"/>
                    </a:lnTo>
                    <a:cubicBezTo>
                      <a:pt x="1887" y="973"/>
                      <a:pt x="1887" y="973"/>
                      <a:pt x="1856" y="943"/>
                    </a:cubicBezTo>
                    <a:lnTo>
                      <a:pt x="1826" y="943"/>
                    </a:lnTo>
                    <a:cubicBezTo>
                      <a:pt x="1796" y="913"/>
                      <a:pt x="1765" y="913"/>
                      <a:pt x="1704" y="913"/>
                    </a:cubicBezTo>
                    <a:cubicBezTo>
                      <a:pt x="1694" y="923"/>
                      <a:pt x="1688" y="926"/>
                      <a:pt x="1683" y="926"/>
                    </a:cubicBezTo>
                    <a:cubicBezTo>
                      <a:pt x="1674" y="926"/>
                      <a:pt x="1674" y="913"/>
                      <a:pt x="1674" y="913"/>
                    </a:cubicBezTo>
                    <a:cubicBezTo>
                      <a:pt x="1684" y="903"/>
                      <a:pt x="1698" y="899"/>
                      <a:pt x="1712" y="899"/>
                    </a:cubicBezTo>
                    <a:cubicBezTo>
                      <a:pt x="1742" y="899"/>
                      <a:pt x="1775" y="913"/>
                      <a:pt x="1796" y="913"/>
                    </a:cubicBezTo>
                    <a:lnTo>
                      <a:pt x="1851" y="913"/>
                    </a:lnTo>
                    <a:cubicBezTo>
                      <a:pt x="1833" y="901"/>
                      <a:pt x="1799" y="882"/>
                      <a:pt x="1765" y="882"/>
                    </a:cubicBezTo>
                    <a:lnTo>
                      <a:pt x="1796" y="882"/>
                    </a:lnTo>
                    <a:cubicBezTo>
                      <a:pt x="1826" y="882"/>
                      <a:pt x="1826" y="852"/>
                      <a:pt x="1826" y="852"/>
                    </a:cubicBezTo>
                    <a:cubicBezTo>
                      <a:pt x="1826" y="821"/>
                      <a:pt x="1826" y="821"/>
                      <a:pt x="1796" y="821"/>
                    </a:cubicBezTo>
                    <a:cubicBezTo>
                      <a:pt x="1765" y="821"/>
                      <a:pt x="1735" y="821"/>
                      <a:pt x="1735" y="791"/>
                    </a:cubicBezTo>
                    <a:cubicBezTo>
                      <a:pt x="1735" y="821"/>
                      <a:pt x="1704" y="821"/>
                      <a:pt x="1674" y="821"/>
                    </a:cubicBezTo>
                    <a:cubicBezTo>
                      <a:pt x="1674" y="821"/>
                      <a:pt x="1704" y="791"/>
                      <a:pt x="1735" y="791"/>
                    </a:cubicBezTo>
                    <a:cubicBezTo>
                      <a:pt x="1796" y="761"/>
                      <a:pt x="1826" y="761"/>
                      <a:pt x="1826" y="730"/>
                    </a:cubicBezTo>
                    <a:cubicBezTo>
                      <a:pt x="1826" y="700"/>
                      <a:pt x="1826" y="669"/>
                      <a:pt x="1887" y="669"/>
                    </a:cubicBezTo>
                    <a:cubicBezTo>
                      <a:pt x="1887" y="669"/>
                      <a:pt x="1887" y="639"/>
                      <a:pt x="1856" y="639"/>
                    </a:cubicBezTo>
                    <a:cubicBezTo>
                      <a:pt x="1887" y="639"/>
                      <a:pt x="1887" y="609"/>
                      <a:pt x="1856" y="609"/>
                    </a:cubicBezTo>
                    <a:cubicBezTo>
                      <a:pt x="1796" y="609"/>
                      <a:pt x="1856" y="578"/>
                      <a:pt x="1856" y="578"/>
                    </a:cubicBezTo>
                    <a:lnTo>
                      <a:pt x="1796" y="578"/>
                    </a:lnTo>
                    <a:cubicBezTo>
                      <a:pt x="1765" y="578"/>
                      <a:pt x="1735" y="578"/>
                      <a:pt x="1735" y="609"/>
                    </a:cubicBezTo>
                    <a:lnTo>
                      <a:pt x="1704" y="609"/>
                    </a:lnTo>
                    <a:cubicBezTo>
                      <a:pt x="1704" y="578"/>
                      <a:pt x="1674" y="578"/>
                      <a:pt x="1644" y="578"/>
                    </a:cubicBezTo>
                    <a:cubicBezTo>
                      <a:pt x="1644" y="578"/>
                      <a:pt x="1613" y="578"/>
                      <a:pt x="1613" y="548"/>
                    </a:cubicBezTo>
                    <a:lnTo>
                      <a:pt x="1674" y="548"/>
                    </a:lnTo>
                    <a:cubicBezTo>
                      <a:pt x="1704" y="578"/>
                      <a:pt x="1735" y="578"/>
                      <a:pt x="1765" y="578"/>
                    </a:cubicBezTo>
                    <a:cubicBezTo>
                      <a:pt x="1856" y="578"/>
                      <a:pt x="1887" y="548"/>
                      <a:pt x="1796" y="548"/>
                    </a:cubicBezTo>
                    <a:cubicBezTo>
                      <a:pt x="1796" y="517"/>
                      <a:pt x="1796" y="517"/>
                      <a:pt x="1856" y="517"/>
                    </a:cubicBezTo>
                    <a:lnTo>
                      <a:pt x="1796" y="517"/>
                    </a:lnTo>
                    <a:cubicBezTo>
                      <a:pt x="1735" y="487"/>
                      <a:pt x="1735" y="487"/>
                      <a:pt x="1796" y="487"/>
                    </a:cubicBezTo>
                    <a:cubicBezTo>
                      <a:pt x="1887" y="457"/>
                      <a:pt x="1887" y="426"/>
                      <a:pt x="1856" y="426"/>
                    </a:cubicBezTo>
                    <a:cubicBezTo>
                      <a:pt x="1765" y="426"/>
                      <a:pt x="1765" y="396"/>
                      <a:pt x="1796" y="396"/>
                    </a:cubicBezTo>
                    <a:cubicBezTo>
                      <a:pt x="1856" y="396"/>
                      <a:pt x="1856" y="366"/>
                      <a:pt x="1796" y="366"/>
                    </a:cubicBezTo>
                    <a:cubicBezTo>
                      <a:pt x="1856" y="366"/>
                      <a:pt x="1887" y="366"/>
                      <a:pt x="1856" y="335"/>
                    </a:cubicBezTo>
                    <a:lnTo>
                      <a:pt x="1674" y="335"/>
                    </a:lnTo>
                    <a:cubicBezTo>
                      <a:pt x="1644" y="335"/>
                      <a:pt x="1674" y="305"/>
                      <a:pt x="1765" y="274"/>
                    </a:cubicBezTo>
                    <a:cubicBezTo>
                      <a:pt x="1765" y="274"/>
                      <a:pt x="1765" y="244"/>
                      <a:pt x="1796" y="244"/>
                    </a:cubicBezTo>
                    <a:cubicBezTo>
                      <a:pt x="1735" y="244"/>
                      <a:pt x="1735" y="244"/>
                      <a:pt x="1765" y="214"/>
                    </a:cubicBezTo>
                    <a:cubicBezTo>
                      <a:pt x="1704" y="214"/>
                      <a:pt x="1704" y="214"/>
                      <a:pt x="1765" y="183"/>
                    </a:cubicBezTo>
                    <a:lnTo>
                      <a:pt x="1796" y="183"/>
                    </a:lnTo>
                    <a:cubicBezTo>
                      <a:pt x="1735" y="183"/>
                      <a:pt x="1735" y="153"/>
                      <a:pt x="1765" y="153"/>
                    </a:cubicBezTo>
                    <a:cubicBezTo>
                      <a:pt x="1796" y="153"/>
                      <a:pt x="1796" y="153"/>
                      <a:pt x="1765" y="122"/>
                    </a:cubicBezTo>
                    <a:cubicBezTo>
                      <a:pt x="1765" y="122"/>
                      <a:pt x="1765" y="92"/>
                      <a:pt x="1796" y="92"/>
                    </a:cubicBezTo>
                    <a:cubicBezTo>
                      <a:pt x="1765" y="92"/>
                      <a:pt x="1765" y="92"/>
                      <a:pt x="1796" y="62"/>
                    </a:cubicBezTo>
                    <a:lnTo>
                      <a:pt x="1704" y="62"/>
                    </a:lnTo>
                    <a:cubicBezTo>
                      <a:pt x="1704" y="62"/>
                      <a:pt x="1704" y="62"/>
                      <a:pt x="1674" y="92"/>
                    </a:cubicBezTo>
                    <a:lnTo>
                      <a:pt x="1674" y="62"/>
                    </a:lnTo>
                    <a:cubicBezTo>
                      <a:pt x="1674" y="62"/>
                      <a:pt x="1674" y="62"/>
                      <a:pt x="1644" y="31"/>
                    </a:cubicBezTo>
                    <a:cubicBezTo>
                      <a:pt x="1625" y="12"/>
                      <a:pt x="1594" y="5"/>
                      <a:pt x="1581" y="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1"/>
              <p:cNvSpPr/>
              <p:nvPr/>
            </p:nvSpPr>
            <p:spPr>
              <a:xfrm>
                <a:off x="6778750" y="1737375"/>
                <a:ext cx="54750" cy="57025"/>
              </a:xfrm>
              <a:custGeom>
                <a:rect b="b" l="l" r="r" t="t"/>
                <a:pathLst>
                  <a:path extrusionOk="0" h="2281" w="2190">
                    <a:moveTo>
                      <a:pt x="1855" y="31"/>
                    </a:moveTo>
                    <a:lnTo>
                      <a:pt x="1855" y="31"/>
                    </a:lnTo>
                    <a:cubicBezTo>
                      <a:pt x="1855" y="31"/>
                      <a:pt x="1885" y="31"/>
                      <a:pt x="1885" y="62"/>
                    </a:cubicBezTo>
                    <a:cubicBezTo>
                      <a:pt x="1885" y="62"/>
                      <a:pt x="1855" y="31"/>
                      <a:pt x="1855" y="31"/>
                    </a:cubicBezTo>
                    <a:close/>
                    <a:moveTo>
                      <a:pt x="1733" y="244"/>
                    </a:moveTo>
                    <a:lnTo>
                      <a:pt x="1794" y="274"/>
                    </a:lnTo>
                    <a:cubicBezTo>
                      <a:pt x="1794" y="274"/>
                      <a:pt x="1764" y="274"/>
                      <a:pt x="1733" y="244"/>
                    </a:cubicBezTo>
                    <a:close/>
                    <a:moveTo>
                      <a:pt x="1973" y="352"/>
                    </a:moveTo>
                    <a:cubicBezTo>
                      <a:pt x="1976" y="352"/>
                      <a:pt x="1987" y="356"/>
                      <a:pt x="2007" y="366"/>
                    </a:cubicBezTo>
                    <a:cubicBezTo>
                      <a:pt x="1987" y="366"/>
                      <a:pt x="1966" y="352"/>
                      <a:pt x="1973" y="352"/>
                    </a:cubicBezTo>
                    <a:close/>
                    <a:moveTo>
                      <a:pt x="1687" y="417"/>
                    </a:moveTo>
                    <a:cubicBezTo>
                      <a:pt x="1692" y="420"/>
                      <a:pt x="1697" y="424"/>
                      <a:pt x="1703" y="426"/>
                    </a:cubicBezTo>
                    <a:lnTo>
                      <a:pt x="1733" y="426"/>
                    </a:lnTo>
                    <a:cubicBezTo>
                      <a:pt x="1764" y="457"/>
                      <a:pt x="1794" y="457"/>
                      <a:pt x="1794" y="457"/>
                    </a:cubicBezTo>
                    <a:cubicBezTo>
                      <a:pt x="1794" y="466"/>
                      <a:pt x="1789" y="469"/>
                      <a:pt x="1781" y="469"/>
                    </a:cubicBezTo>
                    <a:cubicBezTo>
                      <a:pt x="1761" y="469"/>
                      <a:pt x="1724" y="448"/>
                      <a:pt x="1703" y="426"/>
                    </a:cubicBezTo>
                    <a:cubicBezTo>
                      <a:pt x="1682" y="426"/>
                      <a:pt x="1690" y="426"/>
                      <a:pt x="1687" y="417"/>
                    </a:cubicBezTo>
                    <a:close/>
                    <a:moveTo>
                      <a:pt x="1865" y="535"/>
                    </a:moveTo>
                    <a:cubicBezTo>
                      <a:pt x="1868" y="535"/>
                      <a:pt x="1875" y="538"/>
                      <a:pt x="1885" y="548"/>
                    </a:cubicBezTo>
                    <a:cubicBezTo>
                      <a:pt x="1865" y="548"/>
                      <a:pt x="1858" y="535"/>
                      <a:pt x="1865" y="535"/>
                    </a:cubicBezTo>
                    <a:close/>
                    <a:moveTo>
                      <a:pt x="1764" y="578"/>
                    </a:moveTo>
                    <a:cubicBezTo>
                      <a:pt x="1764" y="579"/>
                      <a:pt x="1794" y="609"/>
                      <a:pt x="1824" y="609"/>
                    </a:cubicBezTo>
                    <a:lnTo>
                      <a:pt x="1794" y="609"/>
                    </a:lnTo>
                    <a:cubicBezTo>
                      <a:pt x="1783" y="598"/>
                      <a:pt x="1772" y="587"/>
                      <a:pt x="1764" y="578"/>
                    </a:cubicBezTo>
                    <a:close/>
                    <a:moveTo>
                      <a:pt x="1460" y="639"/>
                    </a:moveTo>
                    <a:cubicBezTo>
                      <a:pt x="1429" y="639"/>
                      <a:pt x="1460" y="639"/>
                      <a:pt x="1490" y="670"/>
                    </a:cubicBezTo>
                    <a:cubicBezTo>
                      <a:pt x="1490" y="670"/>
                      <a:pt x="1490" y="670"/>
                      <a:pt x="1460" y="639"/>
                    </a:cubicBezTo>
                    <a:close/>
                    <a:moveTo>
                      <a:pt x="1460" y="670"/>
                    </a:moveTo>
                    <a:lnTo>
                      <a:pt x="1462" y="672"/>
                    </a:lnTo>
                    <a:lnTo>
                      <a:pt x="1462" y="672"/>
                    </a:lnTo>
                    <a:cubicBezTo>
                      <a:pt x="1469" y="670"/>
                      <a:pt x="1477" y="670"/>
                      <a:pt x="1490" y="670"/>
                    </a:cubicBezTo>
                    <a:close/>
                    <a:moveTo>
                      <a:pt x="1703" y="700"/>
                    </a:moveTo>
                    <a:cubicBezTo>
                      <a:pt x="1703" y="700"/>
                      <a:pt x="1733" y="730"/>
                      <a:pt x="1733" y="730"/>
                    </a:cubicBezTo>
                    <a:cubicBezTo>
                      <a:pt x="1733" y="730"/>
                      <a:pt x="1703" y="700"/>
                      <a:pt x="1673" y="700"/>
                    </a:cubicBezTo>
                    <a:close/>
                    <a:moveTo>
                      <a:pt x="1707" y="768"/>
                    </a:moveTo>
                    <a:cubicBezTo>
                      <a:pt x="1710" y="768"/>
                      <a:pt x="1718" y="776"/>
                      <a:pt x="1733" y="791"/>
                    </a:cubicBezTo>
                    <a:lnTo>
                      <a:pt x="1703" y="791"/>
                    </a:lnTo>
                    <a:cubicBezTo>
                      <a:pt x="1703" y="776"/>
                      <a:pt x="1703" y="768"/>
                      <a:pt x="1707" y="768"/>
                    </a:cubicBezTo>
                    <a:close/>
                    <a:moveTo>
                      <a:pt x="1764" y="791"/>
                    </a:moveTo>
                    <a:cubicBezTo>
                      <a:pt x="1764" y="791"/>
                      <a:pt x="1777" y="791"/>
                      <a:pt x="1794" y="800"/>
                    </a:cubicBezTo>
                    <a:lnTo>
                      <a:pt x="1794" y="800"/>
                    </a:lnTo>
                    <a:lnTo>
                      <a:pt x="1794" y="822"/>
                    </a:lnTo>
                    <a:cubicBezTo>
                      <a:pt x="1781" y="809"/>
                      <a:pt x="1771" y="799"/>
                      <a:pt x="1764" y="791"/>
                    </a:cubicBezTo>
                    <a:close/>
                    <a:moveTo>
                      <a:pt x="1408" y="826"/>
                    </a:moveTo>
                    <a:cubicBezTo>
                      <a:pt x="1426" y="836"/>
                      <a:pt x="1433" y="842"/>
                      <a:pt x="1432" y="842"/>
                    </a:cubicBezTo>
                    <a:cubicBezTo>
                      <a:pt x="1430" y="842"/>
                      <a:pt x="1422" y="837"/>
                      <a:pt x="1408" y="826"/>
                    </a:cubicBezTo>
                    <a:close/>
                    <a:moveTo>
                      <a:pt x="1369" y="822"/>
                    </a:moveTo>
                    <a:lnTo>
                      <a:pt x="1369" y="822"/>
                    </a:lnTo>
                    <a:cubicBezTo>
                      <a:pt x="1377" y="839"/>
                      <a:pt x="1386" y="852"/>
                      <a:pt x="1394" y="859"/>
                    </a:cubicBezTo>
                    <a:lnTo>
                      <a:pt x="1394" y="859"/>
                    </a:lnTo>
                    <a:cubicBezTo>
                      <a:pt x="1389" y="848"/>
                      <a:pt x="1382" y="835"/>
                      <a:pt x="1369" y="822"/>
                    </a:cubicBezTo>
                    <a:close/>
                    <a:moveTo>
                      <a:pt x="1434" y="861"/>
                    </a:moveTo>
                    <a:lnTo>
                      <a:pt x="1434" y="861"/>
                    </a:lnTo>
                    <a:cubicBezTo>
                      <a:pt x="1446" y="876"/>
                      <a:pt x="1450" y="885"/>
                      <a:pt x="1449" y="885"/>
                    </a:cubicBezTo>
                    <a:cubicBezTo>
                      <a:pt x="1448" y="885"/>
                      <a:pt x="1443" y="878"/>
                      <a:pt x="1434" y="861"/>
                    </a:cubicBezTo>
                    <a:close/>
                    <a:moveTo>
                      <a:pt x="1125" y="943"/>
                    </a:moveTo>
                    <a:cubicBezTo>
                      <a:pt x="1125" y="943"/>
                      <a:pt x="1129" y="943"/>
                      <a:pt x="1136" y="945"/>
                    </a:cubicBezTo>
                    <a:lnTo>
                      <a:pt x="1136" y="945"/>
                    </a:lnTo>
                    <a:cubicBezTo>
                      <a:pt x="1133" y="944"/>
                      <a:pt x="1129" y="943"/>
                      <a:pt x="1125" y="943"/>
                    </a:cubicBezTo>
                    <a:close/>
                    <a:moveTo>
                      <a:pt x="1612" y="1095"/>
                    </a:moveTo>
                    <a:lnTo>
                      <a:pt x="1612" y="1095"/>
                    </a:lnTo>
                    <a:cubicBezTo>
                      <a:pt x="1612" y="1095"/>
                      <a:pt x="1612" y="1095"/>
                      <a:pt x="1612" y="1095"/>
                    </a:cubicBezTo>
                    <a:lnTo>
                      <a:pt x="1612" y="1095"/>
                    </a:lnTo>
                    <a:cubicBezTo>
                      <a:pt x="1612" y="1095"/>
                      <a:pt x="1612" y="1095"/>
                      <a:pt x="1612" y="1095"/>
                    </a:cubicBezTo>
                    <a:close/>
                    <a:moveTo>
                      <a:pt x="1612" y="1095"/>
                    </a:moveTo>
                    <a:cubicBezTo>
                      <a:pt x="1619" y="1103"/>
                      <a:pt x="1627" y="1110"/>
                      <a:pt x="1642" y="1126"/>
                    </a:cubicBezTo>
                    <a:cubicBezTo>
                      <a:pt x="1672" y="1126"/>
                      <a:pt x="1642" y="1126"/>
                      <a:pt x="1612" y="1095"/>
                    </a:cubicBezTo>
                    <a:close/>
                    <a:moveTo>
                      <a:pt x="1369" y="1156"/>
                    </a:moveTo>
                    <a:cubicBezTo>
                      <a:pt x="1369" y="1156"/>
                      <a:pt x="1369" y="1156"/>
                      <a:pt x="1369" y="1185"/>
                    </a:cubicBezTo>
                    <a:lnTo>
                      <a:pt x="1369" y="1185"/>
                    </a:lnTo>
                    <a:cubicBezTo>
                      <a:pt x="1354" y="1168"/>
                      <a:pt x="1349" y="1156"/>
                      <a:pt x="1369" y="1156"/>
                    </a:cubicBezTo>
                    <a:close/>
                    <a:moveTo>
                      <a:pt x="731" y="1295"/>
                    </a:moveTo>
                    <a:cubicBezTo>
                      <a:pt x="730" y="1295"/>
                      <a:pt x="730" y="1299"/>
                      <a:pt x="730" y="1308"/>
                    </a:cubicBezTo>
                    <a:lnTo>
                      <a:pt x="738" y="1308"/>
                    </a:lnTo>
                    <a:cubicBezTo>
                      <a:pt x="734" y="1300"/>
                      <a:pt x="732" y="1295"/>
                      <a:pt x="731" y="1295"/>
                    </a:cubicBezTo>
                    <a:close/>
                    <a:moveTo>
                      <a:pt x="749" y="1285"/>
                    </a:moveTo>
                    <a:cubicBezTo>
                      <a:pt x="745" y="1285"/>
                      <a:pt x="745" y="1293"/>
                      <a:pt x="761" y="1308"/>
                    </a:cubicBezTo>
                    <a:cubicBezTo>
                      <a:pt x="761" y="1293"/>
                      <a:pt x="753" y="1285"/>
                      <a:pt x="749" y="1285"/>
                    </a:cubicBezTo>
                    <a:close/>
                    <a:moveTo>
                      <a:pt x="1156" y="1278"/>
                    </a:moveTo>
                    <a:cubicBezTo>
                      <a:pt x="1186" y="1308"/>
                      <a:pt x="1217" y="1338"/>
                      <a:pt x="1217" y="1338"/>
                    </a:cubicBezTo>
                    <a:lnTo>
                      <a:pt x="1186" y="1338"/>
                    </a:lnTo>
                    <a:lnTo>
                      <a:pt x="1156" y="1308"/>
                    </a:lnTo>
                    <a:lnTo>
                      <a:pt x="1156" y="1278"/>
                    </a:lnTo>
                    <a:close/>
                    <a:moveTo>
                      <a:pt x="639" y="1338"/>
                    </a:moveTo>
                    <a:cubicBezTo>
                      <a:pt x="609" y="1338"/>
                      <a:pt x="609" y="1338"/>
                      <a:pt x="639" y="1369"/>
                    </a:cubicBezTo>
                    <a:cubicBezTo>
                      <a:pt x="639" y="1369"/>
                      <a:pt x="639" y="1369"/>
                      <a:pt x="639" y="1338"/>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609" y="1429"/>
                    </a:moveTo>
                    <a:lnTo>
                      <a:pt x="621" y="1455"/>
                    </a:lnTo>
                    <a:lnTo>
                      <a:pt x="621" y="1455"/>
                    </a:lnTo>
                    <a:cubicBezTo>
                      <a:pt x="615" y="1450"/>
                      <a:pt x="609" y="1443"/>
                      <a:pt x="609" y="1430"/>
                    </a:cubicBezTo>
                    <a:lnTo>
                      <a:pt x="609" y="1430"/>
                    </a:lnTo>
                    <a:cubicBezTo>
                      <a:pt x="609" y="1430"/>
                      <a:pt x="609" y="1430"/>
                      <a:pt x="609" y="1429"/>
                    </a:cubicBezTo>
                    <a:close/>
                    <a:moveTo>
                      <a:pt x="487" y="1399"/>
                    </a:moveTo>
                    <a:lnTo>
                      <a:pt x="487" y="1429"/>
                    </a:lnTo>
                    <a:cubicBezTo>
                      <a:pt x="487" y="1460"/>
                      <a:pt x="487" y="1460"/>
                      <a:pt x="517" y="1460"/>
                    </a:cubicBezTo>
                    <a:cubicBezTo>
                      <a:pt x="517" y="1460"/>
                      <a:pt x="487" y="1429"/>
                      <a:pt x="487" y="1399"/>
                    </a:cubicBezTo>
                    <a:close/>
                    <a:moveTo>
                      <a:pt x="1095" y="1369"/>
                    </a:moveTo>
                    <a:cubicBezTo>
                      <a:pt x="1095" y="1369"/>
                      <a:pt x="1098" y="1372"/>
                      <a:pt x="1125" y="1399"/>
                    </a:cubicBezTo>
                    <a:cubicBezTo>
                      <a:pt x="1156" y="1429"/>
                      <a:pt x="1156" y="1460"/>
                      <a:pt x="1156" y="1460"/>
                    </a:cubicBezTo>
                    <a:cubicBezTo>
                      <a:pt x="1156" y="1460"/>
                      <a:pt x="1125" y="1399"/>
                      <a:pt x="1095" y="1369"/>
                    </a:cubicBezTo>
                    <a:close/>
                    <a:moveTo>
                      <a:pt x="1308" y="1429"/>
                    </a:moveTo>
                    <a:lnTo>
                      <a:pt x="1308" y="1429"/>
                    </a:lnTo>
                    <a:cubicBezTo>
                      <a:pt x="1326" y="1465"/>
                      <a:pt x="1333" y="1480"/>
                      <a:pt x="1336" y="1480"/>
                    </a:cubicBezTo>
                    <a:cubicBezTo>
                      <a:pt x="1338" y="1480"/>
                      <a:pt x="1338" y="1472"/>
                      <a:pt x="1338" y="1460"/>
                    </a:cubicBezTo>
                    <a:cubicBezTo>
                      <a:pt x="1308" y="1430"/>
                      <a:pt x="1308" y="1429"/>
                      <a:pt x="1308" y="1429"/>
                    </a:cubicBezTo>
                    <a:close/>
                    <a:moveTo>
                      <a:pt x="1034" y="1460"/>
                    </a:moveTo>
                    <a:cubicBezTo>
                      <a:pt x="1065" y="1460"/>
                      <a:pt x="1095" y="1490"/>
                      <a:pt x="1095" y="1490"/>
                    </a:cubicBezTo>
                    <a:lnTo>
                      <a:pt x="1065" y="1490"/>
                    </a:lnTo>
                    <a:lnTo>
                      <a:pt x="1034" y="1460"/>
                    </a:lnTo>
                    <a:close/>
                    <a:moveTo>
                      <a:pt x="618" y="1470"/>
                    </a:moveTo>
                    <a:cubicBezTo>
                      <a:pt x="639" y="1497"/>
                      <a:pt x="639" y="1521"/>
                      <a:pt x="639" y="1521"/>
                    </a:cubicBezTo>
                    <a:cubicBezTo>
                      <a:pt x="639" y="1521"/>
                      <a:pt x="627" y="1496"/>
                      <a:pt x="618" y="1470"/>
                    </a:cubicBezTo>
                    <a:close/>
                    <a:moveTo>
                      <a:pt x="1217" y="1521"/>
                    </a:moveTo>
                    <a:cubicBezTo>
                      <a:pt x="1217" y="1536"/>
                      <a:pt x="1224" y="1543"/>
                      <a:pt x="1228" y="1543"/>
                    </a:cubicBezTo>
                    <a:cubicBezTo>
                      <a:pt x="1232" y="1543"/>
                      <a:pt x="1232" y="1536"/>
                      <a:pt x="1217" y="1521"/>
                    </a:cubicBezTo>
                    <a:close/>
                    <a:moveTo>
                      <a:pt x="609" y="1521"/>
                    </a:moveTo>
                    <a:cubicBezTo>
                      <a:pt x="639" y="1521"/>
                      <a:pt x="639" y="1521"/>
                      <a:pt x="639" y="1551"/>
                    </a:cubicBezTo>
                    <a:lnTo>
                      <a:pt x="609" y="1521"/>
                    </a:lnTo>
                    <a:close/>
                    <a:moveTo>
                      <a:pt x="793" y="1470"/>
                    </a:moveTo>
                    <a:cubicBezTo>
                      <a:pt x="796" y="1470"/>
                      <a:pt x="804" y="1485"/>
                      <a:pt x="821" y="1521"/>
                    </a:cubicBezTo>
                    <a:lnTo>
                      <a:pt x="821" y="1490"/>
                    </a:lnTo>
                    <a:cubicBezTo>
                      <a:pt x="852" y="1521"/>
                      <a:pt x="852" y="1551"/>
                      <a:pt x="852" y="1551"/>
                    </a:cubicBezTo>
                    <a:lnTo>
                      <a:pt x="821" y="1521"/>
                    </a:lnTo>
                    <a:cubicBezTo>
                      <a:pt x="821" y="1551"/>
                      <a:pt x="821" y="1551"/>
                      <a:pt x="821" y="1551"/>
                    </a:cubicBezTo>
                    <a:cubicBezTo>
                      <a:pt x="821" y="1551"/>
                      <a:pt x="821" y="1521"/>
                      <a:pt x="791" y="1490"/>
                    </a:cubicBezTo>
                    <a:cubicBezTo>
                      <a:pt x="791" y="1478"/>
                      <a:pt x="791" y="1470"/>
                      <a:pt x="793" y="1470"/>
                    </a:cubicBezTo>
                    <a:close/>
                    <a:moveTo>
                      <a:pt x="307" y="1478"/>
                    </a:moveTo>
                    <a:cubicBezTo>
                      <a:pt x="305" y="1478"/>
                      <a:pt x="305" y="1493"/>
                      <a:pt x="305" y="1521"/>
                    </a:cubicBezTo>
                    <a:cubicBezTo>
                      <a:pt x="326" y="1542"/>
                      <a:pt x="332" y="1564"/>
                      <a:pt x="334" y="1564"/>
                    </a:cubicBezTo>
                    <a:cubicBezTo>
                      <a:pt x="335" y="1564"/>
                      <a:pt x="335" y="1560"/>
                      <a:pt x="335" y="1551"/>
                    </a:cubicBezTo>
                    <a:cubicBezTo>
                      <a:pt x="318" y="1501"/>
                      <a:pt x="311" y="1478"/>
                      <a:pt x="307" y="1478"/>
                    </a:cubicBezTo>
                    <a:close/>
                    <a:moveTo>
                      <a:pt x="882" y="1551"/>
                    </a:moveTo>
                    <a:cubicBezTo>
                      <a:pt x="893" y="1562"/>
                      <a:pt x="900" y="1572"/>
                      <a:pt x="904" y="1581"/>
                    </a:cubicBezTo>
                    <a:cubicBezTo>
                      <a:pt x="895" y="1564"/>
                      <a:pt x="883" y="1551"/>
                      <a:pt x="882" y="1551"/>
                    </a:cubicBezTo>
                    <a:close/>
                    <a:moveTo>
                      <a:pt x="587" y="1533"/>
                    </a:moveTo>
                    <a:cubicBezTo>
                      <a:pt x="596" y="1533"/>
                      <a:pt x="609" y="1554"/>
                      <a:pt x="609" y="1612"/>
                    </a:cubicBezTo>
                    <a:cubicBezTo>
                      <a:pt x="609" y="1581"/>
                      <a:pt x="578" y="1551"/>
                      <a:pt x="578" y="1551"/>
                    </a:cubicBezTo>
                    <a:cubicBezTo>
                      <a:pt x="578" y="1540"/>
                      <a:pt x="582" y="1533"/>
                      <a:pt x="587" y="1533"/>
                    </a:cubicBezTo>
                    <a:close/>
                    <a:moveTo>
                      <a:pt x="761" y="1581"/>
                    </a:moveTo>
                    <a:cubicBezTo>
                      <a:pt x="791" y="1581"/>
                      <a:pt x="791" y="1612"/>
                      <a:pt x="791" y="1612"/>
                    </a:cubicBezTo>
                    <a:cubicBezTo>
                      <a:pt x="761" y="1581"/>
                      <a:pt x="761" y="1581"/>
                      <a:pt x="761" y="1581"/>
                    </a:cubicBezTo>
                    <a:close/>
                    <a:moveTo>
                      <a:pt x="31" y="1612"/>
                    </a:moveTo>
                    <a:cubicBezTo>
                      <a:pt x="31" y="1612"/>
                      <a:pt x="31" y="1612"/>
                      <a:pt x="31" y="1612"/>
                    </a:cubicBezTo>
                    <a:cubicBezTo>
                      <a:pt x="31" y="1612"/>
                      <a:pt x="31" y="1612"/>
                      <a:pt x="31" y="1612"/>
                    </a:cubicBezTo>
                    <a:close/>
                    <a:moveTo>
                      <a:pt x="62" y="1612"/>
                    </a:moveTo>
                    <a:cubicBezTo>
                      <a:pt x="62" y="1612"/>
                      <a:pt x="62" y="1612"/>
                      <a:pt x="62" y="1612"/>
                    </a:cubicBezTo>
                    <a:cubicBezTo>
                      <a:pt x="62" y="1612"/>
                      <a:pt x="62" y="1612"/>
                      <a:pt x="62" y="1612"/>
                    </a:cubicBezTo>
                    <a:close/>
                    <a:moveTo>
                      <a:pt x="966" y="1605"/>
                    </a:moveTo>
                    <a:lnTo>
                      <a:pt x="966" y="1605"/>
                    </a:lnTo>
                    <a:cubicBezTo>
                      <a:pt x="978" y="1624"/>
                      <a:pt x="985" y="1636"/>
                      <a:pt x="985" y="1636"/>
                    </a:cubicBezTo>
                    <a:cubicBezTo>
                      <a:pt x="986" y="1636"/>
                      <a:pt x="982" y="1629"/>
                      <a:pt x="973" y="1612"/>
                    </a:cubicBezTo>
                    <a:cubicBezTo>
                      <a:pt x="971" y="1609"/>
                      <a:pt x="968" y="1607"/>
                      <a:pt x="966" y="1605"/>
                    </a:cubicBezTo>
                    <a:close/>
                    <a:moveTo>
                      <a:pt x="62" y="1581"/>
                    </a:moveTo>
                    <a:lnTo>
                      <a:pt x="62" y="1581"/>
                    </a:lnTo>
                    <a:cubicBezTo>
                      <a:pt x="62" y="1612"/>
                      <a:pt x="92" y="1642"/>
                      <a:pt x="92" y="1642"/>
                    </a:cubicBezTo>
                    <a:lnTo>
                      <a:pt x="62" y="1581"/>
                    </a:lnTo>
                    <a:close/>
                    <a:moveTo>
                      <a:pt x="459" y="1531"/>
                    </a:moveTo>
                    <a:cubicBezTo>
                      <a:pt x="462" y="1531"/>
                      <a:pt x="469" y="1546"/>
                      <a:pt x="487" y="1581"/>
                    </a:cubicBezTo>
                    <a:cubicBezTo>
                      <a:pt x="487" y="1612"/>
                      <a:pt x="517" y="1642"/>
                      <a:pt x="517" y="1642"/>
                    </a:cubicBezTo>
                    <a:cubicBezTo>
                      <a:pt x="487" y="1642"/>
                      <a:pt x="487" y="1612"/>
                      <a:pt x="457" y="1551"/>
                    </a:cubicBezTo>
                    <a:cubicBezTo>
                      <a:pt x="457" y="1538"/>
                      <a:pt x="457" y="1531"/>
                      <a:pt x="459" y="1531"/>
                    </a:cubicBezTo>
                    <a:close/>
                    <a:moveTo>
                      <a:pt x="517" y="1490"/>
                    </a:moveTo>
                    <a:cubicBezTo>
                      <a:pt x="548" y="1521"/>
                      <a:pt x="578" y="1581"/>
                      <a:pt x="578" y="1612"/>
                    </a:cubicBezTo>
                    <a:cubicBezTo>
                      <a:pt x="596" y="1647"/>
                      <a:pt x="603" y="1662"/>
                      <a:pt x="600" y="1662"/>
                    </a:cubicBezTo>
                    <a:cubicBezTo>
                      <a:pt x="598" y="1662"/>
                      <a:pt x="591" y="1655"/>
                      <a:pt x="578" y="1642"/>
                    </a:cubicBezTo>
                    <a:cubicBezTo>
                      <a:pt x="578" y="1642"/>
                      <a:pt x="578" y="1612"/>
                      <a:pt x="548" y="1581"/>
                    </a:cubicBezTo>
                    <a:cubicBezTo>
                      <a:pt x="548" y="1551"/>
                      <a:pt x="548" y="1551"/>
                      <a:pt x="548" y="1551"/>
                    </a:cubicBezTo>
                    <a:cubicBezTo>
                      <a:pt x="548" y="1521"/>
                      <a:pt x="518" y="1491"/>
                      <a:pt x="517" y="1490"/>
                    </a:cubicBezTo>
                    <a:close/>
                    <a:moveTo>
                      <a:pt x="852" y="1642"/>
                    </a:moveTo>
                    <a:cubicBezTo>
                      <a:pt x="852" y="1657"/>
                      <a:pt x="859" y="1665"/>
                      <a:pt x="863" y="1665"/>
                    </a:cubicBezTo>
                    <a:cubicBezTo>
                      <a:pt x="867" y="1665"/>
                      <a:pt x="867" y="1657"/>
                      <a:pt x="852" y="1642"/>
                    </a:cubicBezTo>
                    <a:close/>
                    <a:moveTo>
                      <a:pt x="396" y="1581"/>
                    </a:moveTo>
                    <a:lnTo>
                      <a:pt x="426" y="1612"/>
                    </a:lnTo>
                    <a:lnTo>
                      <a:pt x="426" y="1673"/>
                    </a:lnTo>
                    <a:lnTo>
                      <a:pt x="396" y="1642"/>
                    </a:lnTo>
                    <a:cubicBezTo>
                      <a:pt x="396" y="1612"/>
                      <a:pt x="396" y="1581"/>
                      <a:pt x="396" y="1581"/>
                    </a:cubicBezTo>
                    <a:close/>
                    <a:moveTo>
                      <a:pt x="700" y="1612"/>
                    </a:moveTo>
                    <a:cubicBezTo>
                      <a:pt x="730" y="1612"/>
                      <a:pt x="730" y="1612"/>
                      <a:pt x="730" y="1642"/>
                    </a:cubicBezTo>
                    <a:cubicBezTo>
                      <a:pt x="730" y="1642"/>
                      <a:pt x="761" y="1673"/>
                      <a:pt x="730" y="1673"/>
                    </a:cubicBezTo>
                    <a:cubicBezTo>
                      <a:pt x="730" y="1673"/>
                      <a:pt x="730" y="1642"/>
                      <a:pt x="730" y="1642"/>
                    </a:cubicBezTo>
                    <a:cubicBezTo>
                      <a:pt x="700" y="1612"/>
                      <a:pt x="700" y="1612"/>
                      <a:pt x="700" y="1612"/>
                    </a:cubicBezTo>
                    <a:close/>
                    <a:moveTo>
                      <a:pt x="821" y="1642"/>
                    </a:moveTo>
                    <a:cubicBezTo>
                      <a:pt x="821" y="1660"/>
                      <a:pt x="842" y="1677"/>
                      <a:pt x="847" y="1677"/>
                    </a:cubicBezTo>
                    <a:cubicBezTo>
                      <a:pt x="851" y="1677"/>
                      <a:pt x="847" y="1668"/>
                      <a:pt x="821" y="1642"/>
                    </a:cubicBezTo>
                    <a:close/>
                    <a:moveTo>
                      <a:pt x="943" y="1642"/>
                    </a:moveTo>
                    <a:cubicBezTo>
                      <a:pt x="956" y="1668"/>
                      <a:pt x="963" y="1677"/>
                      <a:pt x="965" y="1677"/>
                    </a:cubicBezTo>
                    <a:cubicBezTo>
                      <a:pt x="968" y="1677"/>
                      <a:pt x="961" y="1660"/>
                      <a:pt x="943" y="1642"/>
                    </a:cubicBezTo>
                    <a:close/>
                    <a:moveTo>
                      <a:pt x="913" y="1642"/>
                    </a:moveTo>
                    <a:cubicBezTo>
                      <a:pt x="934" y="1664"/>
                      <a:pt x="940" y="1685"/>
                      <a:pt x="942" y="1685"/>
                    </a:cubicBezTo>
                    <a:cubicBezTo>
                      <a:pt x="943" y="1685"/>
                      <a:pt x="943" y="1682"/>
                      <a:pt x="943" y="1673"/>
                    </a:cubicBezTo>
                    <a:lnTo>
                      <a:pt x="913" y="1642"/>
                    </a:lnTo>
                    <a:close/>
                    <a:moveTo>
                      <a:pt x="556" y="1703"/>
                    </a:moveTo>
                    <a:cubicBezTo>
                      <a:pt x="565" y="1720"/>
                      <a:pt x="578" y="1733"/>
                      <a:pt x="578" y="1733"/>
                    </a:cubicBezTo>
                    <a:lnTo>
                      <a:pt x="578" y="1733"/>
                    </a:lnTo>
                    <a:cubicBezTo>
                      <a:pt x="568" y="1723"/>
                      <a:pt x="561" y="1712"/>
                      <a:pt x="556" y="1703"/>
                    </a:cubicBezTo>
                    <a:close/>
                    <a:moveTo>
                      <a:pt x="92" y="1703"/>
                    </a:moveTo>
                    <a:cubicBezTo>
                      <a:pt x="92" y="1703"/>
                      <a:pt x="92" y="1703"/>
                      <a:pt x="92" y="1764"/>
                    </a:cubicBezTo>
                    <a:cubicBezTo>
                      <a:pt x="92" y="1774"/>
                      <a:pt x="92" y="1785"/>
                      <a:pt x="92" y="1794"/>
                    </a:cubicBezTo>
                    <a:cubicBezTo>
                      <a:pt x="62" y="1703"/>
                      <a:pt x="62" y="1703"/>
                      <a:pt x="92" y="1703"/>
                    </a:cubicBezTo>
                    <a:close/>
                    <a:moveTo>
                      <a:pt x="434" y="1638"/>
                    </a:moveTo>
                    <a:cubicBezTo>
                      <a:pt x="435" y="1638"/>
                      <a:pt x="443" y="1661"/>
                      <a:pt x="457" y="1703"/>
                    </a:cubicBezTo>
                    <a:cubicBezTo>
                      <a:pt x="457" y="1733"/>
                      <a:pt x="457" y="1764"/>
                      <a:pt x="487" y="1794"/>
                    </a:cubicBezTo>
                    <a:lnTo>
                      <a:pt x="457" y="1794"/>
                    </a:lnTo>
                    <a:cubicBezTo>
                      <a:pt x="457" y="1794"/>
                      <a:pt x="457" y="1764"/>
                      <a:pt x="457" y="1733"/>
                    </a:cubicBezTo>
                    <a:cubicBezTo>
                      <a:pt x="440" y="1668"/>
                      <a:pt x="433" y="1638"/>
                      <a:pt x="434" y="1638"/>
                    </a:cubicBezTo>
                    <a:close/>
                    <a:moveTo>
                      <a:pt x="490" y="1752"/>
                    </a:moveTo>
                    <a:cubicBezTo>
                      <a:pt x="492" y="1752"/>
                      <a:pt x="497" y="1765"/>
                      <a:pt x="507" y="1794"/>
                    </a:cubicBezTo>
                    <a:lnTo>
                      <a:pt x="487" y="1794"/>
                    </a:lnTo>
                    <a:cubicBezTo>
                      <a:pt x="487" y="1767"/>
                      <a:pt x="487" y="1752"/>
                      <a:pt x="490" y="1752"/>
                    </a:cubicBezTo>
                    <a:close/>
                    <a:moveTo>
                      <a:pt x="522" y="1834"/>
                    </a:moveTo>
                    <a:cubicBezTo>
                      <a:pt x="525" y="1849"/>
                      <a:pt x="530" y="1858"/>
                      <a:pt x="531" y="1858"/>
                    </a:cubicBezTo>
                    <a:cubicBezTo>
                      <a:pt x="532" y="1858"/>
                      <a:pt x="530" y="1850"/>
                      <a:pt x="522" y="1834"/>
                    </a:cubicBezTo>
                    <a:close/>
                    <a:moveTo>
                      <a:pt x="316" y="1842"/>
                    </a:moveTo>
                    <a:cubicBezTo>
                      <a:pt x="307" y="1842"/>
                      <a:pt x="314" y="1864"/>
                      <a:pt x="335" y="1885"/>
                    </a:cubicBezTo>
                    <a:cubicBezTo>
                      <a:pt x="335" y="1855"/>
                      <a:pt x="335" y="1855"/>
                      <a:pt x="335" y="1855"/>
                    </a:cubicBezTo>
                    <a:cubicBezTo>
                      <a:pt x="326" y="1846"/>
                      <a:pt x="320" y="1842"/>
                      <a:pt x="316" y="1842"/>
                    </a:cubicBezTo>
                    <a:close/>
                    <a:moveTo>
                      <a:pt x="335" y="1885"/>
                    </a:moveTo>
                    <a:cubicBezTo>
                      <a:pt x="335" y="1916"/>
                      <a:pt x="335" y="1916"/>
                      <a:pt x="335" y="1916"/>
                    </a:cubicBezTo>
                    <a:cubicBezTo>
                      <a:pt x="365" y="1916"/>
                      <a:pt x="335" y="1885"/>
                      <a:pt x="335" y="1885"/>
                    </a:cubicBezTo>
                    <a:close/>
                    <a:moveTo>
                      <a:pt x="426" y="1885"/>
                    </a:moveTo>
                    <a:cubicBezTo>
                      <a:pt x="426" y="1916"/>
                      <a:pt x="434" y="1931"/>
                      <a:pt x="438" y="1931"/>
                    </a:cubicBezTo>
                    <a:cubicBezTo>
                      <a:pt x="441" y="1931"/>
                      <a:pt x="441" y="1916"/>
                      <a:pt x="426" y="1885"/>
                    </a:cubicBezTo>
                    <a:close/>
                    <a:moveTo>
                      <a:pt x="1" y="1855"/>
                    </a:moveTo>
                    <a:cubicBezTo>
                      <a:pt x="1" y="1912"/>
                      <a:pt x="7" y="1935"/>
                      <a:pt x="11" y="1935"/>
                    </a:cubicBezTo>
                    <a:cubicBezTo>
                      <a:pt x="16" y="1935"/>
                      <a:pt x="17" y="1904"/>
                      <a:pt x="1" y="1855"/>
                    </a:cubicBezTo>
                    <a:close/>
                    <a:moveTo>
                      <a:pt x="48" y="1928"/>
                    </a:moveTo>
                    <a:lnTo>
                      <a:pt x="48" y="1928"/>
                    </a:lnTo>
                    <a:cubicBezTo>
                      <a:pt x="49" y="1928"/>
                      <a:pt x="50" y="1930"/>
                      <a:pt x="52" y="1935"/>
                    </a:cubicBezTo>
                    <a:lnTo>
                      <a:pt x="52" y="1935"/>
                    </a:lnTo>
                    <a:cubicBezTo>
                      <a:pt x="49" y="1931"/>
                      <a:pt x="48" y="1928"/>
                      <a:pt x="48" y="1928"/>
                    </a:cubicBezTo>
                    <a:close/>
                    <a:moveTo>
                      <a:pt x="1855" y="1"/>
                    </a:moveTo>
                    <a:cubicBezTo>
                      <a:pt x="1840" y="16"/>
                      <a:pt x="1824" y="16"/>
                      <a:pt x="1821" y="16"/>
                    </a:cubicBezTo>
                    <a:cubicBezTo>
                      <a:pt x="1817" y="16"/>
                      <a:pt x="1824" y="16"/>
                      <a:pt x="1855" y="31"/>
                    </a:cubicBezTo>
                    <a:cubicBezTo>
                      <a:pt x="1835" y="21"/>
                      <a:pt x="1831" y="18"/>
                      <a:pt x="1837" y="18"/>
                    </a:cubicBezTo>
                    <a:cubicBezTo>
                      <a:pt x="1848" y="18"/>
                      <a:pt x="1895" y="31"/>
                      <a:pt x="1916" y="31"/>
                    </a:cubicBezTo>
                    <a:lnTo>
                      <a:pt x="1855" y="31"/>
                    </a:lnTo>
                    <a:cubicBezTo>
                      <a:pt x="1824" y="31"/>
                      <a:pt x="1824" y="31"/>
                      <a:pt x="1794" y="62"/>
                    </a:cubicBezTo>
                    <a:cubicBezTo>
                      <a:pt x="1794" y="62"/>
                      <a:pt x="1794" y="75"/>
                      <a:pt x="1785" y="75"/>
                    </a:cubicBezTo>
                    <a:cubicBezTo>
                      <a:pt x="1781" y="75"/>
                      <a:pt x="1774" y="72"/>
                      <a:pt x="1764" y="62"/>
                    </a:cubicBezTo>
                    <a:lnTo>
                      <a:pt x="1733" y="62"/>
                    </a:lnTo>
                    <a:cubicBezTo>
                      <a:pt x="1764" y="92"/>
                      <a:pt x="1764" y="92"/>
                      <a:pt x="1764" y="122"/>
                    </a:cubicBezTo>
                    <a:cubicBezTo>
                      <a:pt x="1733" y="122"/>
                      <a:pt x="1733" y="153"/>
                      <a:pt x="1764" y="153"/>
                    </a:cubicBezTo>
                    <a:cubicBezTo>
                      <a:pt x="1764" y="183"/>
                      <a:pt x="1764" y="183"/>
                      <a:pt x="1764" y="183"/>
                    </a:cubicBezTo>
                    <a:cubicBezTo>
                      <a:pt x="1748" y="168"/>
                      <a:pt x="1741" y="160"/>
                      <a:pt x="1737" y="160"/>
                    </a:cubicBezTo>
                    <a:cubicBezTo>
                      <a:pt x="1733" y="160"/>
                      <a:pt x="1733" y="168"/>
                      <a:pt x="1733" y="183"/>
                    </a:cubicBezTo>
                    <a:lnTo>
                      <a:pt x="1703" y="183"/>
                    </a:lnTo>
                    <a:cubicBezTo>
                      <a:pt x="1703" y="183"/>
                      <a:pt x="1703" y="183"/>
                      <a:pt x="1733" y="214"/>
                    </a:cubicBezTo>
                    <a:cubicBezTo>
                      <a:pt x="1733" y="214"/>
                      <a:pt x="1733" y="227"/>
                      <a:pt x="1724" y="227"/>
                    </a:cubicBezTo>
                    <a:cubicBezTo>
                      <a:pt x="1720" y="227"/>
                      <a:pt x="1713" y="224"/>
                      <a:pt x="1703" y="214"/>
                    </a:cubicBezTo>
                    <a:cubicBezTo>
                      <a:pt x="1673" y="214"/>
                      <a:pt x="1703" y="214"/>
                      <a:pt x="1733" y="244"/>
                    </a:cubicBezTo>
                    <a:lnTo>
                      <a:pt x="1673" y="244"/>
                    </a:lnTo>
                    <a:cubicBezTo>
                      <a:pt x="1703" y="244"/>
                      <a:pt x="1703" y="274"/>
                      <a:pt x="1703" y="274"/>
                    </a:cubicBezTo>
                    <a:cubicBezTo>
                      <a:pt x="1673" y="305"/>
                      <a:pt x="1673" y="305"/>
                      <a:pt x="1703" y="335"/>
                    </a:cubicBezTo>
                    <a:cubicBezTo>
                      <a:pt x="1723" y="335"/>
                      <a:pt x="1730" y="349"/>
                      <a:pt x="1723" y="349"/>
                    </a:cubicBezTo>
                    <a:cubicBezTo>
                      <a:pt x="1720" y="349"/>
                      <a:pt x="1713" y="345"/>
                      <a:pt x="1703" y="335"/>
                    </a:cubicBezTo>
                    <a:cubicBezTo>
                      <a:pt x="1657" y="320"/>
                      <a:pt x="1635" y="312"/>
                      <a:pt x="1627" y="312"/>
                    </a:cubicBezTo>
                    <a:cubicBezTo>
                      <a:pt x="1619" y="312"/>
                      <a:pt x="1627" y="320"/>
                      <a:pt x="1642" y="335"/>
                    </a:cubicBezTo>
                    <a:cubicBezTo>
                      <a:pt x="1642" y="335"/>
                      <a:pt x="1673" y="335"/>
                      <a:pt x="1703" y="366"/>
                    </a:cubicBezTo>
                    <a:cubicBezTo>
                      <a:pt x="1691" y="360"/>
                      <a:pt x="1682" y="357"/>
                      <a:pt x="1675" y="357"/>
                    </a:cubicBezTo>
                    <a:cubicBezTo>
                      <a:pt x="1655" y="357"/>
                      <a:pt x="1652" y="376"/>
                      <a:pt x="1666" y="396"/>
                    </a:cubicBezTo>
                    <a:lnTo>
                      <a:pt x="1612" y="396"/>
                    </a:lnTo>
                    <a:cubicBezTo>
                      <a:pt x="1642" y="426"/>
                      <a:pt x="1650" y="434"/>
                      <a:pt x="1646" y="434"/>
                    </a:cubicBezTo>
                    <a:cubicBezTo>
                      <a:pt x="1642" y="434"/>
                      <a:pt x="1627" y="426"/>
                      <a:pt x="1612" y="426"/>
                    </a:cubicBezTo>
                    <a:cubicBezTo>
                      <a:pt x="1597" y="411"/>
                      <a:pt x="1589" y="404"/>
                      <a:pt x="1585" y="404"/>
                    </a:cubicBezTo>
                    <a:cubicBezTo>
                      <a:pt x="1581" y="404"/>
                      <a:pt x="1581" y="411"/>
                      <a:pt x="1581" y="426"/>
                    </a:cubicBezTo>
                    <a:cubicBezTo>
                      <a:pt x="1612" y="442"/>
                      <a:pt x="1612" y="449"/>
                      <a:pt x="1600" y="449"/>
                    </a:cubicBezTo>
                    <a:cubicBezTo>
                      <a:pt x="1589" y="449"/>
                      <a:pt x="1566" y="442"/>
                      <a:pt x="1551" y="426"/>
                    </a:cubicBezTo>
                    <a:lnTo>
                      <a:pt x="1551" y="426"/>
                    </a:lnTo>
                    <a:cubicBezTo>
                      <a:pt x="1581" y="457"/>
                      <a:pt x="1581" y="457"/>
                      <a:pt x="1581" y="457"/>
                    </a:cubicBezTo>
                    <a:cubicBezTo>
                      <a:pt x="1581" y="487"/>
                      <a:pt x="1581" y="487"/>
                      <a:pt x="1612" y="487"/>
                    </a:cubicBezTo>
                    <a:cubicBezTo>
                      <a:pt x="1642" y="518"/>
                      <a:pt x="1673" y="518"/>
                      <a:pt x="1673" y="518"/>
                    </a:cubicBezTo>
                    <a:lnTo>
                      <a:pt x="1642" y="518"/>
                    </a:lnTo>
                    <a:cubicBezTo>
                      <a:pt x="1627" y="502"/>
                      <a:pt x="1612" y="495"/>
                      <a:pt x="1600" y="495"/>
                    </a:cubicBezTo>
                    <a:cubicBezTo>
                      <a:pt x="1589" y="495"/>
                      <a:pt x="1581" y="502"/>
                      <a:pt x="1581" y="518"/>
                    </a:cubicBezTo>
                    <a:cubicBezTo>
                      <a:pt x="1551" y="518"/>
                      <a:pt x="1521" y="518"/>
                      <a:pt x="1551" y="548"/>
                    </a:cubicBezTo>
                    <a:cubicBezTo>
                      <a:pt x="1526" y="535"/>
                      <a:pt x="1511" y="528"/>
                      <a:pt x="1507" y="528"/>
                    </a:cubicBezTo>
                    <a:cubicBezTo>
                      <a:pt x="1501" y="528"/>
                      <a:pt x="1515" y="543"/>
                      <a:pt x="1551" y="578"/>
                    </a:cubicBezTo>
                    <a:cubicBezTo>
                      <a:pt x="1524" y="551"/>
                      <a:pt x="1521" y="548"/>
                      <a:pt x="1521" y="548"/>
                    </a:cubicBezTo>
                    <a:lnTo>
                      <a:pt x="1521" y="548"/>
                    </a:lnTo>
                    <a:cubicBezTo>
                      <a:pt x="1551" y="578"/>
                      <a:pt x="1521" y="578"/>
                      <a:pt x="1490" y="578"/>
                    </a:cubicBezTo>
                    <a:cubicBezTo>
                      <a:pt x="1521" y="578"/>
                      <a:pt x="1521" y="578"/>
                      <a:pt x="1521" y="609"/>
                    </a:cubicBezTo>
                    <a:lnTo>
                      <a:pt x="1551" y="609"/>
                    </a:lnTo>
                    <a:cubicBezTo>
                      <a:pt x="1581" y="639"/>
                      <a:pt x="1581" y="639"/>
                      <a:pt x="1581" y="639"/>
                    </a:cubicBezTo>
                    <a:cubicBezTo>
                      <a:pt x="1551" y="639"/>
                      <a:pt x="1551" y="639"/>
                      <a:pt x="1521" y="609"/>
                    </a:cubicBezTo>
                    <a:cubicBezTo>
                      <a:pt x="1508" y="596"/>
                      <a:pt x="1501" y="589"/>
                      <a:pt x="1498" y="589"/>
                    </a:cubicBezTo>
                    <a:lnTo>
                      <a:pt x="1498" y="589"/>
                    </a:lnTo>
                    <a:cubicBezTo>
                      <a:pt x="1495" y="589"/>
                      <a:pt x="1503" y="604"/>
                      <a:pt x="1521" y="639"/>
                    </a:cubicBezTo>
                    <a:lnTo>
                      <a:pt x="1490" y="639"/>
                    </a:lnTo>
                    <a:cubicBezTo>
                      <a:pt x="1498" y="647"/>
                      <a:pt x="1508" y="657"/>
                      <a:pt x="1521" y="670"/>
                    </a:cubicBezTo>
                    <a:cubicBezTo>
                      <a:pt x="1521" y="685"/>
                      <a:pt x="1521" y="692"/>
                      <a:pt x="1517" y="692"/>
                    </a:cubicBezTo>
                    <a:cubicBezTo>
                      <a:pt x="1513" y="692"/>
                      <a:pt x="1505" y="685"/>
                      <a:pt x="1490" y="670"/>
                    </a:cubicBezTo>
                    <a:lnTo>
                      <a:pt x="1490" y="670"/>
                    </a:lnTo>
                    <a:cubicBezTo>
                      <a:pt x="1490" y="700"/>
                      <a:pt x="1521" y="700"/>
                      <a:pt x="1521" y="700"/>
                    </a:cubicBezTo>
                    <a:lnTo>
                      <a:pt x="1490" y="700"/>
                    </a:lnTo>
                    <a:lnTo>
                      <a:pt x="1462" y="672"/>
                    </a:lnTo>
                    <a:lnTo>
                      <a:pt x="1462" y="672"/>
                    </a:lnTo>
                    <a:cubicBezTo>
                      <a:pt x="1454" y="676"/>
                      <a:pt x="1446" y="683"/>
                      <a:pt x="1429" y="700"/>
                    </a:cubicBezTo>
                    <a:cubicBezTo>
                      <a:pt x="1429" y="700"/>
                      <a:pt x="1460" y="730"/>
                      <a:pt x="1490" y="730"/>
                    </a:cubicBezTo>
                    <a:lnTo>
                      <a:pt x="1521" y="730"/>
                    </a:lnTo>
                    <a:cubicBezTo>
                      <a:pt x="1521" y="730"/>
                      <a:pt x="1551" y="761"/>
                      <a:pt x="1521" y="761"/>
                    </a:cubicBezTo>
                    <a:lnTo>
                      <a:pt x="1490" y="730"/>
                    </a:lnTo>
                    <a:lnTo>
                      <a:pt x="1490" y="730"/>
                    </a:lnTo>
                    <a:cubicBezTo>
                      <a:pt x="1505" y="761"/>
                      <a:pt x="1505" y="768"/>
                      <a:pt x="1498" y="768"/>
                    </a:cubicBezTo>
                    <a:cubicBezTo>
                      <a:pt x="1490" y="768"/>
                      <a:pt x="1475" y="761"/>
                      <a:pt x="1460" y="761"/>
                    </a:cubicBezTo>
                    <a:cubicBezTo>
                      <a:pt x="1445" y="746"/>
                      <a:pt x="1429" y="738"/>
                      <a:pt x="1422" y="738"/>
                    </a:cubicBezTo>
                    <a:cubicBezTo>
                      <a:pt x="1414" y="738"/>
                      <a:pt x="1414" y="746"/>
                      <a:pt x="1429" y="761"/>
                    </a:cubicBezTo>
                    <a:cubicBezTo>
                      <a:pt x="1445" y="791"/>
                      <a:pt x="1452" y="806"/>
                      <a:pt x="1448" y="806"/>
                    </a:cubicBezTo>
                    <a:cubicBezTo>
                      <a:pt x="1445" y="806"/>
                      <a:pt x="1429" y="791"/>
                      <a:pt x="1399" y="761"/>
                    </a:cubicBezTo>
                    <a:cubicBezTo>
                      <a:pt x="1390" y="752"/>
                      <a:pt x="1384" y="748"/>
                      <a:pt x="1381" y="748"/>
                    </a:cubicBezTo>
                    <a:lnTo>
                      <a:pt x="1381" y="748"/>
                    </a:lnTo>
                    <a:cubicBezTo>
                      <a:pt x="1374" y="748"/>
                      <a:pt x="1386" y="770"/>
                      <a:pt x="1429" y="791"/>
                    </a:cubicBezTo>
                    <a:cubicBezTo>
                      <a:pt x="1429" y="806"/>
                      <a:pt x="1429" y="814"/>
                      <a:pt x="1426" y="814"/>
                    </a:cubicBezTo>
                    <a:cubicBezTo>
                      <a:pt x="1422" y="814"/>
                      <a:pt x="1414" y="806"/>
                      <a:pt x="1399" y="791"/>
                    </a:cubicBezTo>
                    <a:cubicBezTo>
                      <a:pt x="1399" y="791"/>
                      <a:pt x="1399" y="791"/>
                      <a:pt x="1399" y="819"/>
                    </a:cubicBezTo>
                    <a:lnTo>
                      <a:pt x="1399" y="819"/>
                    </a:lnTo>
                    <a:cubicBezTo>
                      <a:pt x="1390" y="812"/>
                      <a:pt x="1380" y="803"/>
                      <a:pt x="1369" y="791"/>
                    </a:cubicBezTo>
                    <a:lnTo>
                      <a:pt x="1369" y="791"/>
                    </a:lnTo>
                    <a:lnTo>
                      <a:pt x="1399" y="822"/>
                    </a:lnTo>
                    <a:cubicBezTo>
                      <a:pt x="1399" y="822"/>
                      <a:pt x="1399" y="822"/>
                      <a:pt x="1399" y="822"/>
                    </a:cubicBezTo>
                    <a:lnTo>
                      <a:pt x="1399" y="822"/>
                    </a:lnTo>
                    <a:cubicBezTo>
                      <a:pt x="1399" y="844"/>
                      <a:pt x="1399" y="850"/>
                      <a:pt x="1411" y="851"/>
                    </a:cubicBezTo>
                    <a:lnTo>
                      <a:pt x="1411" y="851"/>
                    </a:lnTo>
                    <a:cubicBezTo>
                      <a:pt x="1409" y="844"/>
                      <a:pt x="1405" y="834"/>
                      <a:pt x="1399" y="822"/>
                    </a:cubicBezTo>
                    <a:lnTo>
                      <a:pt x="1399" y="822"/>
                    </a:lnTo>
                    <a:cubicBezTo>
                      <a:pt x="1410" y="833"/>
                      <a:pt x="1419" y="843"/>
                      <a:pt x="1427" y="852"/>
                    </a:cubicBezTo>
                    <a:lnTo>
                      <a:pt x="1427" y="852"/>
                    </a:lnTo>
                    <a:cubicBezTo>
                      <a:pt x="1420" y="852"/>
                      <a:pt x="1414" y="852"/>
                      <a:pt x="1411" y="851"/>
                    </a:cubicBezTo>
                    <a:lnTo>
                      <a:pt x="1411" y="851"/>
                    </a:lnTo>
                    <a:cubicBezTo>
                      <a:pt x="1413" y="862"/>
                      <a:pt x="1411" y="867"/>
                      <a:pt x="1407" y="867"/>
                    </a:cubicBezTo>
                    <a:cubicBezTo>
                      <a:pt x="1403" y="867"/>
                      <a:pt x="1399" y="865"/>
                      <a:pt x="1394" y="859"/>
                    </a:cubicBezTo>
                    <a:lnTo>
                      <a:pt x="1394" y="859"/>
                    </a:lnTo>
                    <a:cubicBezTo>
                      <a:pt x="1399" y="873"/>
                      <a:pt x="1399" y="882"/>
                      <a:pt x="1399" y="882"/>
                    </a:cubicBezTo>
                    <a:cubicBezTo>
                      <a:pt x="1399" y="882"/>
                      <a:pt x="1399" y="882"/>
                      <a:pt x="1369" y="852"/>
                    </a:cubicBezTo>
                    <a:cubicBezTo>
                      <a:pt x="1338" y="822"/>
                      <a:pt x="1338" y="822"/>
                      <a:pt x="1338" y="822"/>
                    </a:cubicBezTo>
                    <a:cubicBezTo>
                      <a:pt x="1338" y="822"/>
                      <a:pt x="1338" y="835"/>
                      <a:pt x="1329" y="835"/>
                    </a:cubicBezTo>
                    <a:cubicBezTo>
                      <a:pt x="1325" y="835"/>
                      <a:pt x="1318" y="832"/>
                      <a:pt x="1308" y="822"/>
                    </a:cubicBezTo>
                    <a:lnTo>
                      <a:pt x="1308" y="822"/>
                    </a:lnTo>
                    <a:cubicBezTo>
                      <a:pt x="1308" y="822"/>
                      <a:pt x="1308" y="822"/>
                      <a:pt x="1308" y="822"/>
                    </a:cubicBezTo>
                    <a:cubicBezTo>
                      <a:pt x="1308" y="822"/>
                      <a:pt x="1308" y="822"/>
                      <a:pt x="1308" y="852"/>
                    </a:cubicBezTo>
                    <a:cubicBezTo>
                      <a:pt x="1308" y="852"/>
                      <a:pt x="1308" y="865"/>
                      <a:pt x="1299" y="865"/>
                    </a:cubicBezTo>
                    <a:cubicBezTo>
                      <a:pt x="1294" y="865"/>
                      <a:pt x="1288" y="862"/>
                      <a:pt x="1277" y="852"/>
                    </a:cubicBezTo>
                    <a:lnTo>
                      <a:pt x="1277" y="852"/>
                    </a:lnTo>
                    <a:cubicBezTo>
                      <a:pt x="1308" y="882"/>
                      <a:pt x="1308" y="882"/>
                      <a:pt x="1308" y="882"/>
                    </a:cubicBezTo>
                    <a:cubicBezTo>
                      <a:pt x="1338" y="913"/>
                      <a:pt x="1338" y="913"/>
                      <a:pt x="1338" y="913"/>
                    </a:cubicBezTo>
                    <a:cubicBezTo>
                      <a:pt x="1308" y="913"/>
                      <a:pt x="1277" y="882"/>
                      <a:pt x="1277" y="882"/>
                    </a:cubicBezTo>
                    <a:lnTo>
                      <a:pt x="1277" y="882"/>
                    </a:lnTo>
                    <a:cubicBezTo>
                      <a:pt x="1277" y="913"/>
                      <a:pt x="1277" y="913"/>
                      <a:pt x="1308" y="913"/>
                    </a:cubicBezTo>
                    <a:cubicBezTo>
                      <a:pt x="1308" y="923"/>
                      <a:pt x="1304" y="926"/>
                      <a:pt x="1300" y="926"/>
                    </a:cubicBezTo>
                    <a:cubicBezTo>
                      <a:pt x="1291" y="926"/>
                      <a:pt x="1277" y="913"/>
                      <a:pt x="1277" y="913"/>
                    </a:cubicBezTo>
                    <a:cubicBezTo>
                      <a:pt x="1247" y="913"/>
                      <a:pt x="1247" y="913"/>
                      <a:pt x="1277" y="943"/>
                    </a:cubicBezTo>
                    <a:cubicBezTo>
                      <a:pt x="1247" y="928"/>
                      <a:pt x="1232" y="920"/>
                      <a:pt x="1228" y="920"/>
                    </a:cubicBezTo>
                    <a:cubicBezTo>
                      <a:pt x="1224" y="920"/>
                      <a:pt x="1232" y="928"/>
                      <a:pt x="1247" y="943"/>
                    </a:cubicBezTo>
                    <a:cubicBezTo>
                      <a:pt x="1277" y="973"/>
                      <a:pt x="1277" y="974"/>
                      <a:pt x="1277" y="974"/>
                    </a:cubicBezTo>
                    <a:cubicBezTo>
                      <a:pt x="1262" y="958"/>
                      <a:pt x="1255" y="951"/>
                      <a:pt x="1251" y="951"/>
                    </a:cubicBezTo>
                    <a:cubicBezTo>
                      <a:pt x="1247" y="951"/>
                      <a:pt x="1247" y="958"/>
                      <a:pt x="1247" y="974"/>
                    </a:cubicBezTo>
                    <a:cubicBezTo>
                      <a:pt x="1247" y="974"/>
                      <a:pt x="1247" y="974"/>
                      <a:pt x="1217" y="943"/>
                    </a:cubicBezTo>
                    <a:lnTo>
                      <a:pt x="1217" y="943"/>
                    </a:lnTo>
                    <a:cubicBezTo>
                      <a:pt x="1247" y="974"/>
                      <a:pt x="1247" y="981"/>
                      <a:pt x="1239" y="981"/>
                    </a:cubicBezTo>
                    <a:cubicBezTo>
                      <a:pt x="1232" y="981"/>
                      <a:pt x="1217" y="974"/>
                      <a:pt x="1217" y="974"/>
                    </a:cubicBezTo>
                    <a:cubicBezTo>
                      <a:pt x="1217" y="974"/>
                      <a:pt x="1186" y="974"/>
                      <a:pt x="1217" y="1004"/>
                    </a:cubicBezTo>
                    <a:cubicBezTo>
                      <a:pt x="1217" y="1004"/>
                      <a:pt x="1217" y="1004"/>
                      <a:pt x="1217" y="1004"/>
                    </a:cubicBezTo>
                    <a:lnTo>
                      <a:pt x="1217" y="1004"/>
                    </a:lnTo>
                    <a:cubicBezTo>
                      <a:pt x="1229" y="1017"/>
                      <a:pt x="1231" y="1024"/>
                      <a:pt x="1227" y="1024"/>
                    </a:cubicBezTo>
                    <a:cubicBezTo>
                      <a:pt x="1222" y="1024"/>
                      <a:pt x="1204" y="1009"/>
                      <a:pt x="1186" y="974"/>
                    </a:cubicBezTo>
                    <a:cubicBezTo>
                      <a:pt x="1167" y="954"/>
                      <a:pt x="1147" y="947"/>
                      <a:pt x="1136" y="945"/>
                    </a:cubicBezTo>
                    <a:lnTo>
                      <a:pt x="1136" y="945"/>
                    </a:lnTo>
                    <a:cubicBezTo>
                      <a:pt x="1156" y="951"/>
                      <a:pt x="1156" y="974"/>
                      <a:pt x="1156" y="974"/>
                    </a:cubicBezTo>
                    <a:cubicBezTo>
                      <a:pt x="1186" y="974"/>
                      <a:pt x="1186" y="974"/>
                      <a:pt x="1156" y="1004"/>
                    </a:cubicBezTo>
                    <a:cubicBezTo>
                      <a:pt x="1156" y="1004"/>
                      <a:pt x="1186" y="1034"/>
                      <a:pt x="1186" y="1034"/>
                    </a:cubicBezTo>
                    <a:lnTo>
                      <a:pt x="1125" y="1034"/>
                    </a:lnTo>
                    <a:cubicBezTo>
                      <a:pt x="1125" y="1034"/>
                      <a:pt x="1125" y="1034"/>
                      <a:pt x="1156" y="1065"/>
                    </a:cubicBezTo>
                    <a:cubicBezTo>
                      <a:pt x="1156" y="1080"/>
                      <a:pt x="1156" y="1088"/>
                      <a:pt x="1152" y="1088"/>
                    </a:cubicBezTo>
                    <a:cubicBezTo>
                      <a:pt x="1148" y="1088"/>
                      <a:pt x="1141" y="1080"/>
                      <a:pt x="1126" y="1066"/>
                    </a:cubicBezTo>
                    <a:lnTo>
                      <a:pt x="1126" y="1066"/>
                    </a:lnTo>
                    <a:cubicBezTo>
                      <a:pt x="1126" y="1066"/>
                      <a:pt x="1126" y="1066"/>
                      <a:pt x="1126" y="1066"/>
                    </a:cubicBezTo>
                    <a:lnTo>
                      <a:pt x="1126" y="1066"/>
                    </a:lnTo>
                    <a:cubicBezTo>
                      <a:pt x="1156" y="1095"/>
                      <a:pt x="1156" y="1095"/>
                      <a:pt x="1125" y="1095"/>
                    </a:cubicBezTo>
                    <a:cubicBezTo>
                      <a:pt x="1125" y="1089"/>
                      <a:pt x="1122" y="1087"/>
                      <a:pt x="1117" y="1087"/>
                    </a:cubicBezTo>
                    <a:cubicBezTo>
                      <a:pt x="1094" y="1087"/>
                      <a:pt x="1034" y="1131"/>
                      <a:pt x="1034" y="1156"/>
                    </a:cubicBezTo>
                    <a:cubicBezTo>
                      <a:pt x="1025" y="1147"/>
                      <a:pt x="1019" y="1143"/>
                      <a:pt x="1015" y="1143"/>
                    </a:cubicBezTo>
                    <a:cubicBezTo>
                      <a:pt x="1009" y="1143"/>
                      <a:pt x="1006" y="1149"/>
                      <a:pt x="1005" y="1157"/>
                    </a:cubicBezTo>
                    <a:lnTo>
                      <a:pt x="1005" y="1157"/>
                    </a:lnTo>
                    <a:cubicBezTo>
                      <a:pt x="1005" y="1157"/>
                      <a:pt x="1004" y="1156"/>
                      <a:pt x="1004" y="1156"/>
                    </a:cubicBezTo>
                    <a:lnTo>
                      <a:pt x="1004" y="1156"/>
                    </a:lnTo>
                    <a:cubicBezTo>
                      <a:pt x="1004" y="1156"/>
                      <a:pt x="1004" y="1156"/>
                      <a:pt x="1005" y="1157"/>
                    </a:cubicBezTo>
                    <a:lnTo>
                      <a:pt x="1005" y="1157"/>
                    </a:lnTo>
                    <a:cubicBezTo>
                      <a:pt x="1005" y="1157"/>
                      <a:pt x="1005" y="1157"/>
                      <a:pt x="1005" y="1157"/>
                    </a:cubicBezTo>
                    <a:lnTo>
                      <a:pt x="1005" y="1157"/>
                    </a:lnTo>
                    <a:cubicBezTo>
                      <a:pt x="1035" y="1187"/>
                      <a:pt x="1064" y="1217"/>
                      <a:pt x="1034" y="1217"/>
                    </a:cubicBezTo>
                    <a:cubicBezTo>
                      <a:pt x="1034" y="1190"/>
                      <a:pt x="1011" y="1163"/>
                      <a:pt x="1005" y="1157"/>
                    </a:cubicBezTo>
                    <a:lnTo>
                      <a:pt x="1005" y="1157"/>
                    </a:lnTo>
                    <a:cubicBezTo>
                      <a:pt x="1004" y="1165"/>
                      <a:pt x="1004" y="1176"/>
                      <a:pt x="1004" y="1186"/>
                    </a:cubicBezTo>
                    <a:cubicBezTo>
                      <a:pt x="1019" y="1217"/>
                      <a:pt x="1027" y="1232"/>
                      <a:pt x="1023" y="1232"/>
                    </a:cubicBezTo>
                    <a:cubicBezTo>
                      <a:pt x="1019" y="1232"/>
                      <a:pt x="1004" y="1217"/>
                      <a:pt x="973" y="1186"/>
                    </a:cubicBezTo>
                    <a:cubicBezTo>
                      <a:pt x="962" y="1175"/>
                      <a:pt x="955" y="1168"/>
                      <a:pt x="954" y="1168"/>
                    </a:cubicBezTo>
                    <a:lnTo>
                      <a:pt x="954" y="1168"/>
                    </a:lnTo>
                    <a:cubicBezTo>
                      <a:pt x="951" y="1168"/>
                      <a:pt x="965" y="1189"/>
                      <a:pt x="1004" y="1247"/>
                    </a:cubicBezTo>
                    <a:cubicBezTo>
                      <a:pt x="991" y="1234"/>
                      <a:pt x="981" y="1224"/>
                      <a:pt x="973" y="1217"/>
                    </a:cubicBezTo>
                    <a:lnTo>
                      <a:pt x="973" y="1217"/>
                    </a:lnTo>
                    <a:cubicBezTo>
                      <a:pt x="989" y="1247"/>
                      <a:pt x="996" y="1262"/>
                      <a:pt x="992" y="1262"/>
                    </a:cubicBezTo>
                    <a:cubicBezTo>
                      <a:pt x="989" y="1262"/>
                      <a:pt x="973" y="1247"/>
                      <a:pt x="943" y="1217"/>
                    </a:cubicBezTo>
                    <a:cubicBezTo>
                      <a:pt x="943" y="1217"/>
                      <a:pt x="913" y="1217"/>
                      <a:pt x="943" y="1247"/>
                    </a:cubicBezTo>
                    <a:lnTo>
                      <a:pt x="913" y="1217"/>
                    </a:lnTo>
                    <a:lnTo>
                      <a:pt x="913" y="1247"/>
                    </a:lnTo>
                    <a:cubicBezTo>
                      <a:pt x="913" y="1247"/>
                      <a:pt x="882" y="1217"/>
                      <a:pt x="852" y="1217"/>
                    </a:cubicBezTo>
                    <a:cubicBezTo>
                      <a:pt x="821" y="1247"/>
                      <a:pt x="821" y="1247"/>
                      <a:pt x="852" y="1278"/>
                    </a:cubicBezTo>
                    <a:cubicBezTo>
                      <a:pt x="852" y="1278"/>
                      <a:pt x="821" y="1247"/>
                      <a:pt x="821" y="1247"/>
                    </a:cubicBezTo>
                    <a:lnTo>
                      <a:pt x="791" y="1247"/>
                    </a:lnTo>
                    <a:cubicBezTo>
                      <a:pt x="809" y="1283"/>
                      <a:pt x="806" y="1297"/>
                      <a:pt x="794" y="1297"/>
                    </a:cubicBezTo>
                    <a:cubicBezTo>
                      <a:pt x="786" y="1297"/>
                      <a:pt x="773" y="1290"/>
                      <a:pt x="761" y="1278"/>
                    </a:cubicBezTo>
                    <a:lnTo>
                      <a:pt x="761" y="1278"/>
                    </a:lnTo>
                    <a:cubicBezTo>
                      <a:pt x="761" y="1278"/>
                      <a:pt x="764" y="1281"/>
                      <a:pt x="791" y="1308"/>
                    </a:cubicBezTo>
                    <a:cubicBezTo>
                      <a:pt x="791" y="1323"/>
                      <a:pt x="791" y="1331"/>
                      <a:pt x="787" y="1331"/>
                    </a:cubicBezTo>
                    <a:cubicBezTo>
                      <a:pt x="783" y="1331"/>
                      <a:pt x="776" y="1323"/>
                      <a:pt x="761" y="1308"/>
                    </a:cubicBezTo>
                    <a:lnTo>
                      <a:pt x="738" y="1308"/>
                    </a:lnTo>
                    <a:cubicBezTo>
                      <a:pt x="742" y="1316"/>
                      <a:pt x="750" y="1327"/>
                      <a:pt x="761" y="1338"/>
                    </a:cubicBezTo>
                    <a:cubicBezTo>
                      <a:pt x="774" y="1366"/>
                      <a:pt x="782" y="1381"/>
                      <a:pt x="780" y="1381"/>
                    </a:cubicBezTo>
                    <a:cubicBezTo>
                      <a:pt x="779" y="1381"/>
                      <a:pt x="764" y="1358"/>
                      <a:pt x="730" y="1308"/>
                    </a:cubicBezTo>
                    <a:cubicBezTo>
                      <a:pt x="712" y="1272"/>
                      <a:pt x="705" y="1258"/>
                      <a:pt x="702" y="1258"/>
                    </a:cubicBezTo>
                    <a:cubicBezTo>
                      <a:pt x="700" y="1258"/>
                      <a:pt x="700" y="1265"/>
                      <a:pt x="700" y="1278"/>
                    </a:cubicBezTo>
                    <a:cubicBezTo>
                      <a:pt x="721" y="1299"/>
                      <a:pt x="728" y="1321"/>
                      <a:pt x="719" y="1321"/>
                    </a:cubicBezTo>
                    <a:cubicBezTo>
                      <a:pt x="715" y="1321"/>
                      <a:pt x="709" y="1317"/>
                      <a:pt x="700" y="1308"/>
                    </a:cubicBezTo>
                    <a:lnTo>
                      <a:pt x="700" y="1308"/>
                    </a:lnTo>
                    <a:cubicBezTo>
                      <a:pt x="700" y="1308"/>
                      <a:pt x="700" y="1308"/>
                      <a:pt x="700" y="1308"/>
                    </a:cubicBezTo>
                    <a:cubicBezTo>
                      <a:pt x="682" y="1272"/>
                      <a:pt x="675" y="1258"/>
                      <a:pt x="672" y="1258"/>
                    </a:cubicBezTo>
                    <a:cubicBezTo>
                      <a:pt x="669" y="1258"/>
                      <a:pt x="669" y="1265"/>
                      <a:pt x="669" y="1278"/>
                    </a:cubicBezTo>
                    <a:cubicBezTo>
                      <a:pt x="692" y="1301"/>
                      <a:pt x="698" y="1323"/>
                      <a:pt x="713" y="1333"/>
                    </a:cubicBezTo>
                    <a:lnTo>
                      <a:pt x="713" y="1333"/>
                    </a:lnTo>
                    <a:cubicBezTo>
                      <a:pt x="717" y="1342"/>
                      <a:pt x="723" y="1353"/>
                      <a:pt x="730" y="1369"/>
                    </a:cubicBezTo>
                    <a:cubicBezTo>
                      <a:pt x="700" y="1369"/>
                      <a:pt x="700" y="1369"/>
                      <a:pt x="700" y="1338"/>
                    </a:cubicBezTo>
                    <a:cubicBezTo>
                      <a:pt x="685" y="1323"/>
                      <a:pt x="677" y="1316"/>
                      <a:pt x="673" y="1316"/>
                    </a:cubicBezTo>
                    <a:cubicBezTo>
                      <a:pt x="669" y="1316"/>
                      <a:pt x="669" y="1323"/>
                      <a:pt x="669" y="1338"/>
                    </a:cubicBezTo>
                    <a:cubicBezTo>
                      <a:pt x="669" y="1338"/>
                      <a:pt x="700" y="1429"/>
                      <a:pt x="730" y="1490"/>
                    </a:cubicBezTo>
                    <a:cubicBezTo>
                      <a:pt x="700" y="1460"/>
                      <a:pt x="700" y="1460"/>
                      <a:pt x="700" y="1460"/>
                    </a:cubicBezTo>
                    <a:cubicBezTo>
                      <a:pt x="700" y="1429"/>
                      <a:pt x="700" y="1429"/>
                      <a:pt x="700" y="1429"/>
                    </a:cubicBezTo>
                    <a:lnTo>
                      <a:pt x="669" y="1399"/>
                    </a:lnTo>
                    <a:cubicBezTo>
                      <a:pt x="648" y="1378"/>
                      <a:pt x="642" y="1356"/>
                      <a:pt x="640" y="1356"/>
                    </a:cubicBezTo>
                    <a:cubicBezTo>
                      <a:pt x="639" y="1356"/>
                      <a:pt x="639" y="1360"/>
                      <a:pt x="639" y="1369"/>
                    </a:cubicBezTo>
                    <a:cubicBezTo>
                      <a:pt x="639" y="1399"/>
                      <a:pt x="639" y="1399"/>
                      <a:pt x="639" y="1429"/>
                    </a:cubicBezTo>
                    <a:cubicBezTo>
                      <a:pt x="639" y="1429"/>
                      <a:pt x="639" y="1429"/>
                      <a:pt x="639" y="1460"/>
                    </a:cubicBezTo>
                    <a:cubicBezTo>
                      <a:pt x="669" y="1490"/>
                      <a:pt x="669" y="1521"/>
                      <a:pt x="669" y="1521"/>
                    </a:cubicBezTo>
                    <a:cubicBezTo>
                      <a:pt x="669" y="1533"/>
                      <a:pt x="669" y="1541"/>
                      <a:pt x="667" y="1541"/>
                    </a:cubicBezTo>
                    <a:cubicBezTo>
                      <a:pt x="664" y="1541"/>
                      <a:pt x="657" y="1526"/>
                      <a:pt x="639" y="1490"/>
                    </a:cubicBezTo>
                    <a:cubicBezTo>
                      <a:pt x="639" y="1490"/>
                      <a:pt x="639" y="1460"/>
                      <a:pt x="639" y="1460"/>
                    </a:cubicBezTo>
                    <a:cubicBezTo>
                      <a:pt x="639" y="1460"/>
                      <a:pt x="609" y="1430"/>
                      <a:pt x="609" y="1429"/>
                    </a:cubicBezTo>
                    <a:lnTo>
                      <a:pt x="609" y="1429"/>
                    </a:lnTo>
                    <a:cubicBezTo>
                      <a:pt x="609" y="1429"/>
                      <a:pt x="609" y="1429"/>
                      <a:pt x="609" y="1429"/>
                    </a:cubicBezTo>
                    <a:cubicBezTo>
                      <a:pt x="600" y="1421"/>
                      <a:pt x="596" y="1417"/>
                      <a:pt x="595" y="1417"/>
                    </a:cubicBezTo>
                    <a:lnTo>
                      <a:pt x="595" y="1417"/>
                    </a:lnTo>
                    <a:cubicBezTo>
                      <a:pt x="593" y="1417"/>
                      <a:pt x="609" y="1438"/>
                      <a:pt x="609" y="1460"/>
                    </a:cubicBezTo>
                    <a:cubicBezTo>
                      <a:pt x="578" y="1460"/>
                      <a:pt x="578" y="1460"/>
                      <a:pt x="578" y="1429"/>
                    </a:cubicBezTo>
                    <a:cubicBezTo>
                      <a:pt x="578" y="1451"/>
                      <a:pt x="578" y="1472"/>
                      <a:pt x="568" y="1472"/>
                    </a:cubicBezTo>
                    <a:cubicBezTo>
                      <a:pt x="563" y="1472"/>
                      <a:pt x="557" y="1469"/>
                      <a:pt x="548" y="1460"/>
                    </a:cubicBezTo>
                    <a:cubicBezTo>
                      <a:pt x="548" y="1477"/>
                      <a:pt x="548" y="1495"/>
                      <a:pt x="542" y="1495"/>
                    </a:cubicBezTo>
                    <a:cubicBezTo>
                      <a:pt x="538" y="1495"/>
                      <a:pt x="530" y="1486"/>
                      <a:pt x="517" y="1460"/>
                    </a:cubicBezTo>
                    <a:cubicBezTo>
                      <a:pt x="517" y="1468"/>
                      <a:pt x="517" y="1479"/>
                      <a:pt x="517" y="1490"/>
                    </a:cubicBezTo>
                    <a:cubicBezTo>
                      <a:pt x="487" y="1460"/>
                      <a:pt x="487" y="1460"/>
                      <a:pt x="487" y="1460"/>
                    </a:cubicBezTo>
                    <a:cubicBezTo>
                      <a:pt x="487" y="1460"/>
                      <a:pt x="487" y="1460"/>
                      <a:pt x="457" y="1429"/>
                    </a:cubicBezTo>
                    <a:cubicBezTo>
                      <a:pt x="457" y="1429"/>
                      <a:pt x="457" y="1429"/>
                      <a:pt x="457" y="1460"/>
                    </a:cubicBezTo>
                    <a:cubicBezTo>
                      <a:pt x="474" y="1495"/>
                      <a:pt x="482" y="1510"/>
                      <a:pt x="479" y="1510"/>
                    </a:cubicBezTo>
                    <a:cubicBezTo>
                      <a:pt x="477" y="1510"/>
                      <a:pt x="469" y="1503"/>
                      <a:pt x="457" y="1490"/>
                    </a:cubicBezTo>
                    <a:cubicBezTo>
                      <a:pt x="457" y="1460"/>
                      <a:pt x="441" y="1445"/>
                      <a:pt x="430" y="1445"/>
                    </a:cubicBezTo>
                    <a:cubicBezTo>
                      <a:pt x="419" y="1445"/>
                      <a:pt x="411" y="1460"/>
                      <a:pt x="426" y="1490"/>
                    </a:cubicBezTo>
                    <a:lnTo>
                      <a:pt x="396" y="1490"/>
                    </a:lnTo>
                    <a:cubicBezTo>
                      <a:pt x="396" y="1475"/>
                      <a:pt x="388" y="1467"/>
                      <a:pt x="381" y="1467"/>
                    </a:cubicBezTo>
                    <a:cubicBezTo>
                      <a:pt x="373" y="1467"/>
                      <a:pt x="365" y="1475"/>
                      <a:pt x="365" y="1490"/>
                    </a:cubicBezTo>
                    <a:cubicBezTo>
                      <a:pt x="365" y="1501"/>
                      <a:pt x="365" y="1513"/>
                      <a:pt x="365" y="1521"/>
                    </a:cubicBezTo>
                    <a:cubicBezTo>
                      <a:pt x="365" y="1505"/>
                      <a:pt x="365" y="1498"/>
                      <a:pt x="362" y="1498"/>
                    </a:cubicBezTo>
                    <a:cubicBezTo>
                      <a:pt x="358" y="1498"/>
                      <a:pt x="350" y="1505"/>
                      <a:pt x="335" y="1521"/>
                    </a:cubicBezTo>
                    <a:cubicBezTo>
                      <a:pt x="335" y="1521"/>
                      <a:pt x="335" y="1521"/>
                      <a:pt x="335" y="1551"/>
                    </a:cubicBezTo>
                    <a:cubicBezTo>
                      <a:pt x="335" y="1564"/>
                      <a:pt x="335" y="1574"/>
                      <a:pt x="335" y="1581"/>
                    </a:cubicBezTo>
                    <a:cubicBezTo>
                      <a:pt x="305" y="1551"/>
                      <a:pt x="305" y="1551"/>
                      <a:pt x="305" y="1551"/>
                    </a:cubicBezTo>
                    <a:lnTo>
                      <a:pt x="305" y="1551"/>
                    </a:lnTo>
                    <a:cubicBezTo>
                      <a:pt x="305" y="1581"/>
                      <a:pt x="335" y="1612"/>
                      <a:pt x="335" y="1642"/>
                    </a:cubicBezTo>
                    <a:cubicBezTo>
                      <a:pt x="335" y="1673"/>
                      <a:pt x="335" y="1673"/>
                      <a:pt x="335" y="1673"/>
                    </a:cubicBezTo>
                    <a:cubicBezTo>
                      <a:pt x="335" y="1642"/>
                      <a:pt x="305" y="1612"/>
                      <a:pt x="305" y="1581"/>
                    </a:cubicBezTo>
                    <a:cubicBezTo>
                      <a:pt x="305" y="1581"/>
                      <a:pt x="305" y="1551"/>
                      <a:pt x="305" y="1521"/>
                    </a:cubicBezTo>
                    <a:cubicBezTo>
                      <a:pt x="299" y="1515"/>
                      <a:pt x="296" y="1513"/>
                      <a:pt x="294" y="1513"/>
                    </a:cubicBezTo>
                    <a:lnTo>
                      <a:pt x="294" y="1513"/>
                    </a:lnTo>
                    <a:cubicBezTo>
                      <a:pt x="286" y="1513"/>
                      <a:pt x="297" y="1542"/>
                      <a:pt x="302" y="1579"/>
                    </a:cubicBezTo>
                    <a:lnTo>
                      <a:pt x="302" y="1579"/>
                    </a:lnTo>
                    <a:cubicBezTo>
                      <a:pt x="274" y="1551"/>
                      <a:pt x="274" y="1551"/>
                      <a:pt x="274" y="1551"/>
                    </a:cubicBezTo>
                    <a:cubicBezTo>
                      <a:pt x="274" y="1551"/>
                      <a:pt x="274" y="1551"/>
                      <a:pt x="274" y="1581"/>
                    </a:cubicBezTo>
                    <a:cubicBezTo>
                      <a:pt x="274" y="1612"/>
                      <a:pt x="305" y="1642"/>
                      <a:pt x="274" y="1642"/>
                    </a:cubicBezTo>
                    <a:cubicBezTo>
                      <a:pt x="305" y="1642"/>
                      <a:pt x="305" y="1673"/>
                      <a:pt x="305" y="1733"/>
                    </a:cubicBezTo>
                    <a:cubicBezTo>
                      <a:pt x="305" y="1733"/>
                      <a:pt x="305" y="1703"/>
                      <a:pt x="274" y="1642"/>
                    </a:cubicBezTo>
                    <a:cubicBezTo>
                      <a:pt x="244" y="1581"/>
                      <a:pt x="244" y="1551"/>
                      <a:pt x="244" y="1551"/>
                    </a:cubicBezTo>
                    <a:cubicBezTo>
                      <a:pt x="214" y="1551"/>
                      <a:pt x="214" y="1551"/>
                      <a:pt x="214" y="1521"/>
                    </a:cubicBezTo>
                    <a:cubicBezTo>
                      <a:pt x="183" y="1521"/>
                      <a:pt x="183" y="1521"/>
                      <a:pt x="214" y="1551"/>
                    </a:cubicBezTo>
                    <a:lnTo>
                      <a:pt x="183" y="1551"/>
                    </a:lnTo>
                    <a:cubicBezTo>
                      <a:pt x="171" y="1526"/>
                      <a:pt x="163" y="1511"/>
                      <a:pt x="161" y="1511"/>
                    </a:cubicBezTo>
                    <a:lnTo>
                      <a:pt x="161" y="1511"/>
                    </a:lnTo>
                    <a:cubicBezTo>
                      <a:pt x="158" y="1511"/>
                      <a:pt x="165" y="1541"/>
                      <a:pt x="183" y="1612"/>
                    </a:cubicBezTo>
                    <a:cubicBezTo>
                      <a:pt x="183" y="1642"/>
                      <a:pt x="214" y="1673"/>
                      <a:pt x="214" y="1673"/>
                    </a:cubicBezTo>
                    <a:lnTo>
                      <a:pt x="214" y="1703"/>
                    </a:lnTo>
                    <a:cubicBezTo>
                      <a:pt x="214" y="1703"/>
                      <a:pt x="214" y="1716"/>
                      <a:pt x="214" y="1733"/>
                    </a:cubicBezTo>
                    <a:cubicBezTo>
                      <a:pt x="214" y="1703"/>
                      <a:pt x="183" y="1673"/>
                      <a:pt x="183" y="1642"/>
                    </a:cubicBezTo>
                    <a:cubicBezTo>
                      <a:pt x="164" y="1605"/>
                      <a:pt x="157" y="1579"/>
                      <a:pt x="154" y="1579"/>
                    </a:cubicBezTo>
                    <a:cubicBezTo>
                      <a:pt x="153" y="1579"/>
                      <a:pt x="153" y="1589"/>
                      <a:pt x="153" y="1612"/>
                    </a:cubicBezTo>
                    <a:cubicBezTo>
                      <a:pt x="135" y="1576"/>
                      <a:pt x="128" y="1562"/>
                      <a:pt x="124" y="1562"/>
                    </a:cubicBezTo>
                    <a:cubicBezTo>
                      <a:pt x="122" y="1562"/>
                      <a:pt x="122" y="1569"/>
                      <a:pt x="122" y="1581"/>
                    </a:cubicBezTo>
                    <a:cubicBezTo>
                      <a:pt x="122" y="1594"/>
                      <a:pt x="122" y="1604"/>
                      <a:pt x="122" y="1612"/>
                    </a:cubicBezTo>
                    <a:cubicBezTo>
                      <a:pt x="122" y="1597"/>
                      <a:pt x="115" y="1589"/>
                      <a:pt x="111" y="1589"/>
                    </a:cubicBezTo>
                    <a:lnTo>
                      <a:pt x="111" y="1589"/>
                    </a:lnTo>
                    <a:cubicBezTo>
                      <a:pt x="107" y="1589"/>
                      <a:pt x="107" y="1597"/>
                      <a:pt x="122" y="1612"/>
                    </a:cubicBezTo>
                    <a:lnTo>
                      <a:pt x="122" y="1612"/>
                    </a:lnTo>
                    <a:cubicBezTo>
                      <a:pt x="101" y="1590"/>
                      <a:pt x="95" y="1569"/>
                      <a:pt x="93" y="1569"/>
                    </a:cubicBezTo>
                    <a:cubicBezTo>
                      <a:pt x="92" y="1569"/>
                      <a:pt x="92" y="1573"/>
                      <a:pt x="92" y="1581"/>
                    </a:cubicBezTo>
                    <a:cubicBezTo>
                      <a:pt x="92" y="1581"/>
                      <a:pt x="92" y="1581"/>
                      <a:pt x="92" y="1612"/>
                    </a:cubicBezTo>
                    <a:cubicBezTo>
                      <a:pt x="92" y="1612"/>
                      <a:pt x="122" y="1642"/>
                      <a:pt x="122" y="1673"/>
                    </a:cubicBezTo>
                    <a:cubicBezTo>
                      <a:pt x="122" y="1673"/>
                      <a:pt x="122" y="1703"/>
                      <a:pt x="122" y="1733"/>
                    </a:cubicBezTo>
                    <a:cubicBezTo>
                      <a:pt x="122" y="1750"/>
                      <a:pt x="122" y="1758"/>
                      <a:pt x="122" y="1758"/>
                    </a:cubicBezTo>
                    <a:cubicBezTo>
                      <a:pt x="120" y="1758"/>
                      <a:pt x="114" y="1708"/>
                      <a:pt x="92" y="1642"/>
                    </a:cubicBezTo>
                    <a:cubicBezTo>
                      <a:pt x="62" y="1642"/>
                      <a:pt x="62" y="1642"/>
                      <a:pt x="62" y="1612"/>
                    </a:cubicBezTo>
                    <a:cubicBezTo>
                      <a:pt x="62" y="1625"/>
                      <a:pt x="62" y="1635"/>
                      <a:pt x="62" y="1642"/>
                    </a:cubicBezTo>
                    <a:cubicBezTo>
                      <a:pt x="62" y="1612"/>
                      <a:pt x="31" y="1581"/>
                      <a:pt x="31" y="1581"/>
                    </a:cubicBezTo>
                    <a:lnTo>
                      <a:pt x="31" y="1612"/>
                    </a:lnTo>
                    <a:cubicBezTo>
                      <a:pt x="49" y="1647"/>
                      <a:pt x="56" y="1662"/>
                      <a:pt x="53" y="1662"/>
                    </a:cubicBezTo>
                    <a:cubicBezTo>
                      <a:pt x="51" y="1662"/>
                      <a:pt x="44" y="1655"/>
                      <a:pt x="31" y="1642"/>
                    </a:cubicBezTo>
                    <a:cubicBezTo>
                      <a:pt x="31" y="1642"/>
                      <a:pt x="31" y="1642"/>
                      <a:pt x="31" y="1612"/>
                    </a:cubicBezTo>
                    <a:cubicBezTo>
                      <a:pt x="31" y="1627"/>
                      <a:pt x="31" y="1635"/>
                      <a:pt x="27" y="1635"/>
                    </a:cubicBezTo>
                    <a:cubicBezTo>
                      <a:pt x="24" y="1635"/>
                      <a:pt x="16" y="1627"/>
                      <a:pt x="1" y="1612"/>
                    </a:cubicBezTo>
                    <a:lnTo>
                      <a:pt x="1" y="1612"/>
                    </a:lnTo>
                    <a:cubicBezTo>
                      <a:pt x="1" y="1662"/>
                      <a:pt x="1" y="1711"/>
                      <a:pt x="17" y="1711"/>
                    </a:cubicBezTo>
                    <a:cubicBezTo>
                      <a:pt x="21" y="1711"/>
                      <a:pt x="26" y="1709"/>
                      <a:pt x="31" y="1703"/>
                    </a:cubicBezTo>
                    <a:cubicBezTo>
                      <a:pt x="31" y="1703"/>
                      <a:pt x="31" y="1703"/>
                      <a:pt x="31" y="1733"/>
                    </a:cubicBezTo>
                    <a:cubicBezTo>
                      <a:pt x="62" y="1733"/>
                      <a:pt x="62" y="1733"/>
                      <a:pt x="62" y="1764"/>
                    </a:cubicBezTo>
                    <a:lnTo>
                      <a:pt x="62" y="1794"/>
                    </a:lnTo>
                    <a:lnTo>
                      <a:pt x="31" y="1764"/>
                    </a:lnTo>
                    <a:cubicBezTo>
                      <a:pt x="1" y="1764"/>
                      <a:pt x="1" y="1764"/>
                      <a:pt x="1" y="1794"/>
                    </a:cubicBezTo>
                    <a:cubicBezTo>
                      <a:pt x="1" y="1801"/>
                      <a:pt x="1" y="1811"/>
                      <a:pt x="1" y="1825"/>
                    </a:cubicBezTo>
                    <a:cubicBezTo>
                      <a:pt x="31" y="1885"/>
                      <a:pt x="31" y="1885"/>
                      <a:pt x="31" y="1885"/>
                    </a:cubicBezTo>
                    <a:cubicBezTo>
                      <a:pt x="31" y="1885"/>
                      <a:pt x="31" y="1885"/>
                      <a:pt x="31" y="1916"/>
                    </a:cubicBezTo>
                    <a:cubicBezTo>
                      <a:pt x="31" y="1977"/>
                      <a:pt x="31" y="2007"/>
                      <a:pt x="62" y="2007"/>
                    </a:cubicBezTo>
                    <a:cubicBezTo>
                      <a:pt x="62" y="1994"/>
                      <a:pt x="62" y="1975"/>
                      <a:pt x="62" y="1946"/>
                    </a:cubicBezTo>
                    <a:lnTo>
                      <a:pt x="92" y="1946"/>
                    </a:lnTo>
                    <a:cubicBezTo>
                      <a:pt x="92" y="1946"/>
                      <a:pt x="92" y="1916"/>
                      <a:pt x="62" y="1885"/>
                    </a:cubicBezTo>
                    <a:cubicBezTo>
                      <a:pt x="62" y="1873"/>
                      <a:pt x="62" y="1863"/>
                      <a:pt x="62" y="1855"/>
                    </a:cubicBezTo>
                    <a:lnTo>
                      <a:pt x="92" y="1916"/>
                    </a:lnTo>
                    <a:cubicBezTo>
                      <a:pt x="92" y="1946"/>
                      <a:pt x="92" y="1946"/>
                      <a:pt x="92" y="1946"/>
                    </a:cubicBezTo>
                    <a:cubicBezTo>
                      <a:pt x="112" y="1946"/>
                      <a:pt x="119" y="1973"/>
                      <a:pt x="121" y="1973"/>
                    </a:cubicBezTo>
                    <a:cubicBezTo>
                      <a:pt x="122" y="1973"/>
                      <a:pt x="122" y="1966"/>
                      <a:pt x="122" y="1946"/>
                    </a:cubicBezTo>
                    <a:cubicBezTo>
                      <a:pt x="122" y="1926"/>
                      <a:pt x="122" y="1904"/>
                      <a:pt x="122" y="1885"/>
                    </a:cubicBezTo>
                    <a:cubicBezTo>
                      <a:pt x="128" y="1902"/>
                      <a:pt x="133" y="1917"/>
                      <a:pt x="136" y="1930"/>
                    </a:cubicBezTo>
                    <a:lnTo>
                      <a:pt x="136" y="1930"/>
                    </a:lnTo>
                    <a:cubicBezTo>
                      <a:pt x="132" y="1926"/>
                      <a:pt x="128" y="1921"/>
                      <a:pt x="122" y="1916"/>
                    </a:cubicBezTo>
                    <a:lnTo>
                      <a:pt x="122" y="1916"/>
                    </a:lnTo>
                    <a:cubicBezTo>
                      <a:pt x="135" y="1954"/>
                      <a:pt x="142" y="1971"/>
                      <a:pt x="145" y="1971"/>
                    </a:cubicBezTo>
                    <a:cubicBezTo>
                      <a:pt x="146" y="1971"/>
                      <a:pt x="144" y="1956"/>
                      <a:pt x="136" y="1930"/>
                    </a:cubicBezTo>
                    <a:lnTo>
                      <a:pt x="136" y="1930"/>
                    </a:lnTo>
                    <a:cubicBezTo>
                      <a:pt x="153" y="1946"/>
                      <a:pt x="153" y="1946"/>
                      <a:pt x="153" y="1946"/>
                    </a:cubicBezTo>
                    <a:cubicBezTo>
                      <a:pt x="153" y="1946"/>
                      <a:pt x="153" y="1885"/>
                      <a:pt x="153" y="1855"/>
                    </a:cubicBezTo>
                    <a:cubicBezTo>
                      <a:pt x="122" y="1825"/>
                      <a:pt x="153" y="1825"/>
                      <a:pt x="153" y="1825"/>
                    </a:cubicBezTo>
                    <a:cubicBezTo>
                      <a:pt x="153" y="1825"/>
                      <a:pt x="153" y="1825"/>
                      <a:pt x="153" y="1855"/>
                    </a:cubicBezTo>
                    <a:cubicBezTo>
                      <a:pt x="153" y="1885"/>
                      <a:pt x="160" y="1901"/>
                      <a:pt x="164" y="1901"/>
                    </a:cubicBezTo>
                    <a:cubicBezTo>
                      <a:pt x="168" y="1901"/>
                      <a:pt x="168" y="1885"/>
                      <a:pt x="153" y="1855"/>
                    </a:cubicBezTo>
                    <a:lnTo>
                      <a:pt x="153" y="1855"/>
                    </a:lnTo>
                    <a:lnTo>
                      <a:pt x="183" y="1885"/>
                    </a:lnTo>
                    <a:cubicBezTo>
                      <a:pt x="183" y="1894"/>
                      <a:pt x="183" y="1906"/>
                      <a:pt x="183" y="1916"/>
                    </a:cubicBezTo>
                    <a:cubicBezTo>
                      <a:pt x="214" y="1916"/>
                      <a:pt x="214" y="1916"/>
                      <a:pt x="214" y="1946"/>
                    </a:cubicBezTo>
                    <a:cubicBezTo>
                      <a:pt x="219" y="1952"/>
                      <a:pt x="224" y="1954"/>
                      <a:pt x="227" y="1954"/>
                    </a:cubicBezTo>
                    <a:cubicBezTo>
                      <a:pt x="243" y="1954"/>
                      <a:pt x="238" y="1905"/>
                      <a:pt x="214" y="1855"/>
                    </a:cubicBezTo>
                    <a:lnTo>
                      <a:pt x="214" y="1855"/>
                    </a:lnTo>
                    <a:cubicBezTo>
                      <a:pt x="244" y="1885"/>
                      <a:pt x="244" y="1885"/>
                      <a:pt x="244" y="1885"/>
                    </a:cubicBezTo>
                    <a:cubicBezTo>
                      <a:pt x="244" y="1885"/>
                      <a:pt x="244" y="1885"/>
                      <a:pt x="274" y="1916"/>
                    </a:cubicBezTo>
                    <a:cubicBezTo>
                      <a:pt x="263" y="1893"/>
                      <a:pt x="260" y="1883"/>
                      <a:pt x="263" y="1883"/>
                    </a:cubicBezTo>
                    <a:lnTo>
                      <a:pt x="263" y="1883"/>
                    </a:lnTo>
                    <a:cubicBezTo>
                      <a:pt x="267" y="1883"/>
                      <a:pt x="286" y="1909"/>
                      <a:pt x="305" y="1946"/>
                    </a:cubicBezTo>
                    <a:cubicBezTo>
                      <a:pt x="305" y="1977"/>
                      <a:pt x="305" y="1977"/>
                      <a:pt x="305" y="1977"/>
                    </a:cubicBezTo>
                    <a:cubicBezTo>
                      <a:pt x="305" y="1946"/>
                      <a:pt x="305" y="1946"/>
                      <a:pt x="335" y="1946"/>
                    </a:cubicBezTo>
                    <a:cubicBezTo>
                      <a:pt x="335" y="1946"/>
                      <a:pt x="335" y="1946"/>
                      <a:pt x="305" y="1885"/>
                    </a:cubicBezTo>
                    <a:cubicBezTo>
                      <a:pt x="305" y="1874"/>
                      <a:pt x="305" y="1864"/>
                      <a:pt x="305" y="1855"/>
                    </a:cubicBezTo>
                    <a:cubicBezTo>
                      <a:pt x="305" y="1825"/>
                      <a:pt x="274" y="1794"/>
                      <a:pt x="305" y="1794"/>
                    </a:cubicBezTo>
                    <a:cubicBezTo>
                      <a:pt x="305" y="1794"/>
                      <a:pt x="305" y="1794"/>
                      <a:pt x="335" y="1825"/>
                    </a:cubicBezTo>
                    <a:cubicBezTo>
                      <a:pt x="335" y="1825"/>
                      <a:pt x="335" y="1855"/>
                      <a:pt x="335" y="1855"/>
                    </a:cubicBezTo>
                    <a:cubicBezTo>
                      <a:pt x="335" y="1855"/>
                      <a:pt x="335" y="1855"/>
                      <a:pt x="365" y="1885"/>
                    </a:cubicBezTo>
                    <a:cubicBezTo>
                      <a:pt x="365" y="1885"/>
                      <a:pt x="365" y="1916"/>
                      <a:pt x="365" y="1916"/>
                    </a:cubicBezTo>
                    <a:cubicBezTo>
                      <a:pt x="365" y="1916"/>
                      <a:pt x="396" y="1916"/>
                      <a:pt x="396" y="1946"/>
                    </a:cubicBezTo>
                    <a:cubicBezTo>
                      <a:pt x="396" y="1946"/>
                      <a:pt x="396" y="1946"/>
                      <a:pt x="396" y="1916"/>
                    </a:cubicBezTo>
                    <a:cubicBezTo>
                      <a:pt x="396" y="1894"/>
                      <a:pt x="381" y="1873"/>
                      <a:pt x="383" y="1873"/>
                    </a:cubicBezTo>
                    <a:lnTo>
                      <a:pt x="383" y="1873"/>
                    </a:lnTo>
                    <a:cubicBezTo>
                      <a:pt x="383" y="1873"/>
                      <a:pt x="387" y="1877"/>
                      <a:pt x="396" y="1885"/>
                    </a:cubicBezTo>
                    <a:cubicBezTo>
                      <a:pt x="396" y="1885"/>
                      <a:pt x="426" y="1885"/>
                      <a:pt x="396" y="1855"/>
                    </a:cubicBezTo>
                    <a:lnTo>
                      <a:pt x="396" y="1855"/>
                    </a:lnTo>
                    <a:cubicBezTo>
                      <a:pt x="396" y="1855"/>
                      <a:pt x="399" y="1858"/>
                      <a:pt x="426" y="1885"/>
                    </a:cubicBezTo>
                    <a:cubicBezTo>
                      <a:pt x="426" y="1885"/>
                      <a:pt x="457" y="1885"/>
                      <a:pt x="426" y="1825"/>
                    </a:cubicBezTo>
                    <a:cubicBezTo>
                      <a:pt x="426" y="1809"/>
                      <a:pt x="426" y="1802"/>
                      <a:pt x="430" y="1802"/>
                    </a:cubicBezTo>
                    <a:cubicBezTo>
                      <a:pt x="434" y="1802"/>
                      <a:pt x="441" y="1809"/>
                      <a:pt x="457" y="1825"/>
                    </a:cubicBezTo>
                    <a:cubicBezTo>
                      <a:pt x="457" y="1855"/>
                      <a:pt x="457" y="1855"/>
                      <a:pt x="457" y="1855"/>
                    </a:cubicBezTo>
                    <a:cubicBezTo>
                      <a:pt x="457" y="1840"/>
                      <a:pt x="464" y="1832"/>
                      <a:pt x="476" y="1832"/>
                    </a:cubicBezTo>
                    <a:cubicBezTo>
                      <a:pt x="487" y="1832"/>
                      <a:pt x="502" y="1840"/>
                      <a:pt x="517" y="1855"/>
                    </a:cubicBezTo>
                    <a:cubicBezTo>
                      <a:pt x="517" y="1825"/>
                      <a:pt x="517" y="1825"/>
                      <a:pt x="517" y="1825"/>
                    </a:cubicBezTo>
                    <a:cubicBezTo>
                      <a:pt x="517" y="1825"/>
                      <a:pt x="518" y="1825"/>
                      <a:pt x="518" y="1825"/>
                    </a:cubicBezTo>
                    <a:lnTo>
                      <a:pt x="518" y="1825"/>
                    </a:lnTo>
                    <a:cubicBezTo>
                      <a:pt x="519" y="1828"/>
                      <a:pt x="521" y="1831"/>
                      <a:pt x="522" y="1834"/>
                    </a:cubicBezTo>
                    <a:lnTo>
                      <a:pt x="522" y="1834"/>
                    </a:lnTo>
                    <a:cubicBezTo>
                      <a:pt x="520" y="1825"/>
                      <a:pt x="518" y="1813"/>
                      <a:pt x="518" y="1801"/>
                    </a:cubicBezTo>
                    <a:lnTo>
                      <a:pt x="518" y="1801"/>
                    </a:lnTo>
                    <a:cubicBezTo>
                      <a:pt x="518" y="1786"/>
                      <a:pt x="519" y="1779"/>
                      <a:pt x="521" y="1779"/>
                    </a:cubicBezTo>
                    <a:cubicBezTo>
                      <a:pt x="525" y="1779"/>
                      <a:pt x="533" y="1794"/>
                      <a:pt x="548" y="1825"/>
                    </a:cubicBezTo>
                    <a:cubicBezTo>
                      <a:pt x="530" y="1736"/>
                      <a:pt x="523" y="1689"/>
                      <a:pt x="526" y="1689"/>
                    </a:cubicBezTo>
                    <a:lnTo>
                      <a:pt x="526" y="1689"/>
                    </a:lnTo>
                    <a:cubicBezTo>
                      <a:pt x="528" y="1689"/>
                      <a:pt x="535" y="1713"/>
                      <a:pt x="548" y="1764"/>
                    </a:cubicBezTo>
                    <a:cubicBezTo>
                      <a:pt x="578" y="1825"/>
                      <a:pt x="578" y="1855"/>
                      <a:pt x="578" y="1855"/>
                    </a:cubicBezTo>
                    <a:cubicBezTo>
                      <a:pt x="609" y="1855"/>
                      <a:pt x="578" y="1825"/>
                      <a:pt x="578" y="1794"/>
                    </a:cubicBezTo>
                    <a:lnTo>
                      <a:pt x="578" y="1794"/>
                    </a:lnTo>
                    <a:cubicBezTo>
                      <a:pt x="612" y="1844"/>
                      <a:pt x="627" y="1867"/>
                      <a:pt x="628" y="1867"/>
                    </a:cubicBezTo>
                    <a:cubicBezTo>
                      <a:pt x="630" y="1867"/>
                      <a:pt x="622" y="1852"/>
                      <a:pt x="609" y="1825"/>
                    </a:cubicBezTo>
                    <a:cubicBezTo>
                      <a:pt x="609" y="1791"/>
                      <a:pt x="609" y="1767"/>
                      <a:pt x="614" y="1767"/>
                    </a:cubicBezTo>
                    <a:cubicBezTo>
                      <a:pt x="618" y="1767"/>
                      <a:pt x="625" y="1783"/>
                      <a:pt x="639" y="1825"/>
                    </a:cubicBezTo>
                    <a:cubicBezTo>
                      <a:pt x="639" y="1837"/>
                      <a:pt x="639" y="1847"/>
                      <a:pt x="639" y="1855"/>
                    </a:cubicBezTo>
                    <a:cubicBezTo>
                      <a:pt x="639" y="1855"/>
                      <a:pt x="669" y="1855"/>
                      <a:pt x="669" y="1825"/>
                    </a:cubicBezTo>
                    <a:cubicBezTo>
                      <a:pt x="669" y="1825"/>
                      <a:pt x="669" y="1820"/>
                      <a:pt x="668" y="1813"/>
                    </a:cubicBezTo>
                    <a:lnTo>
                      <a:pt x="668" y="1813"/>
                    </a:lnTo>
                    <a:cubicBezTo>
                      <a:pt x="674" y="1822"/>
                      <a:pt x="679" y="1827"/>
                      <a:pt x="681" y="1827"/>
                    </a:cubicBezTo>
                    <a:cubicBezTo>
                      <a:pt x="684" y="1827"/>
                      <a:pt x="681" y="1817"/>
                      <a:pt x="669" y="1794"/>
                    </a:cubicBezTo>
                    <a:cubicBezTo>
                      <a:pt x="700" y="1794"/>
                      <a:pt x="700" y="1794"/>
                      <a:pt x="669" y="1764"/>
                    </a:cubicBezTo>
                    <a:cubicBezTo>
                      <a:pt x="639" y="1764"/>
                      <a:pt x="639" y="1733"/>
                      <a:pt x="639" y="1733"/>
                    </a:cubicBezTo>
                    <a:lnTo>
                      <a:pt x="639" y="1733"/>
                    </a:lnTo>
                    <a:lnTo>
                      <a:pt x="669" y="1764"/>
                    </a:lnTo>
                    <a:cubicBezTo>
                      <a:pt x="669" y="1755"/>
                      <a:pt x="669" y="1751"/>
                      <a:pt x="670" y="1751"/>
                    </a:cubicBezTo>
                    <a:cubicBezTo>
                      <a:pt x="672" y="1751"/>
                      <a:pt x="678" y="1773"/>
                      <a:pt x="700" y="1794"/>
                    </a:cubicBezTo>
                    <a:cubicBezTo>
                      <a:pt x="700" y="1816"/>
                      <a:pt x="715" y="1837"/>
                      <a:pt x="724" y="1837"/>
                    </a:cubicBezTo>
                    <a:cubicBezTo>
                      <a:pt x="728" y="1837"/>
                      <a:pt x="730" y="1834"/>
                      <a:pt x="730" y="1825"/>
                    </a:cubicBezTo>
                    <a:cubicBezTo>
                      <a:pt x="710" y="1805"/>
                      <a:pt x="704" y="1785"/>
                      <a:pt x="701" y="1765"/>
                    </a:cubicBezTo>
                    <a:lnTo>
                      <a:pt x="701" y="1765"/>
                    </a:lnTo>
                    <a:cubicBezTo>
                      <a:pt x="730" y="1794"/>
                      <a:pt x="730" y="1795"/>
                      <a:pt x="730" y="1825"/>
                    </a:cubicBezTo>
                    <a:cubicBezTo>
                      <a:pt x="730" y="1825"/>
                      <a:pt x="761" y="1825"/>
                      <a:pt x="730" y="1794"/>
                    </a:cubicBezTo>
                    <a:cubicBezTo>
                      <a:pt x="730" y="1773"/>
                      <a:pt x="730" y="1751"/>
                      <a:pt x="741" y="1751"/>
                    </a:cubicBezTo>
                    <a:cubicBezTo>
                      <a:pt x="745" y="1751"/>
                      <a:pt x="752" y="1755"/>
                      <a:pt x="761" y="1764"/>
                    </a:cubicBezTo>
                    <a:cubicBezTo>
                      <a:pt x="761" y="1764"/>
                      <a:pt x="761" y="1733"/>
                      <a:pt x="761" y="1733"/>
                    </a:cubicBezTo>
                    <a:cubicBezTo>
                      <a:pt x="761" y="1703"/>
                      <a:pt x="761" y="1688"/>
                      <a:pt x="764" y="1688"/>
                    </a:cubicBezTo>
                    <a:cubicBezTo>
                      <a:pt x="768" y="1688"/>
                      <a:pt x="776" y="1703"/>
                      <a:pt x="791" y="1733"/>
                    </a:cubicBezTo>
                    <a:lnTo>
                      <a:pt x="791" y="1733"/>
                    </a:lnTo>
                    <a:cubicBezTo>
                      <a:pt x="770" y="1690"/>
                      <a:pt x="763" y="1647"/>
                      <a:pt x="772" y="1647"/>
                    </a:cubicBezTo>
                    <a:lnTo>
                      <a:pt x="772" y="1647"/>
                    </a:lnTo>
                    <a:cubicBezTo>
                      <a:pt x="776" y="1647"/>
                      <a:pt x="782" y="1655"/>
                      <a:pt x="791" y="1673"/>
                    </a:cubicBezTo>
                    <a:cubicBezTo>
                      <a:pt x="791" y="1673"/>
                      <a:pt x="791" y="1673"/>
                      <a:pt x="791" y="1642"/>
                    </a:cubicBezTo>
                    <a:cubicBezTo>
                      <a:pt x="791" y="1642"/>
                      <a:pt x="791" y="1629"/>
                      <a:pt x="800" y="1629"/>
                    </a:cubicBezTo>
                    <a:cubicBezTo>
                      <a:pt x="805" y="1629"/>
                      <a:pt x="811" y="1632"/>
                      <a:pt x="821" y="1642"/>
                    </a:cubicBezTo>
                    <a:lnTo>
                      <a:pt x="852" y="1642"/>
                    </a:lnTo>
                    <a:lnTo>
                      <a:pt x="852" y="1612"/>
                    </a:lnTo>
                    <a:cubicBezTo>
                      <a:pt x="852" y="1642"/>
                      <a:pt x="882" y="1642"/>
                      <a:pt x="882" y="1642"/>
                    </a:cubicBezTo>
                    <a:lnTo>
                      <a:pt x="913" y="1642"/>
                    </a:lnTo>
                    <a:cubicBezTo>
                      <a:pt x="943" y="1642"/>
                      <a:pt x="943" y="1642"/>
                      <a:pt x="913" y="1613"/>
                    </a:cubicBezTo>
                    <a:lnTo>
                      <a:pt x="913" y="1613"/>
                    </a:lnTo>
                    <a:cubicBezTo>
                      <a:pt x="918" y="1617"/>
                      <a:pt x="943" y="1642"/>
                      <a:pt x="943" y="1642"/>
                    </a:cubicBezTo>
                    <a:cubicBezTo>
                      <a:pt x="924" y="1605"/>
                      <a:pt x="917" y="1579"/>
                      <a:pt x="929" y="1579"/>
                    </a:cubicBezTo>
                    <a:cubicBezTo>
                      <a:pt x="935" y="1579"/>
                      <a:pt x="947" y="1587"/>
                      <a:pt x="966" y="1605"/>
                    </a:cubicBezTo>
                    <a:lnTo>
                      <a:pt x="966" y="1605"/>
                    </a:lnTo>
                    <a:cubicBezTo>
                      <a:pt x="953" y="1584"/>
                      <a:pt x="935" y="1554"/>
                      <a:pt x="913" y="1521"/>
                    </a:cubicBezTo>
                    <a:lnTo>
                      <a:pt x="913" y="1521"/>
                    </a:lnTo>
                    <a:cubicBezTo>
                      <a:pt x="966" y="1592"/>
                      <a:pt x="988" y="1621"/>
                      <a:pt x="991" y="1621"/>
                    </a:cubicBezTo>
                    <a:cubicBezTo>
                      <a:pt x="993" y="1621"/>
                      <a:pt x="986" y="1607"/>
                      <a:pt x="973" y="1581"/>
                    </a:cubicBezTo>
                    <a:lnTo>
                      <a:pt x="973" y="1581"/>
                    </a:lnTo>
                    <a:cubicBezTo>
                      <a:pt x="1004" y="1612"/>
                      <a:pt x="1004" y="1612"/>
                      <a:pt x="1004" y="1612"/>
                    </a:cubicBezTo>
                    <a:cubicBezTo>
                      <a:pt x="1004" y="1612"/>
                      <a:pt x="1004" y="1581"/>
                      <a:pt x="1004" y="1581"/>
                    </a:cubicBezTo>
                    <a:cubicBezTo>
                      <a:pt x="1004" y="1581"/>
                      <a:pt x="1004" y="1581"/>
                      <a:pt x="1004" y="1551"/>
                    </a:cubicBezTo>
                    <a:cubicBezTo>
                      <a:pt x="1015" y="1574"/>
                      <a:pt x="1023" y="1584"/>
                      <a:pt x="1025" y="1584"/>
                    </a:cubicBezTo>
                    <a:cubicBezTo>
                      <a:pt x="1030" y="1584"/>
                      <a:pt x="1023" y="1558"/>
                      <a:pt x="1004" y="1521"/>
                    </a:cubicBezTo>
                    <a:lnTo>
                      <a:pt x="1004" y="1521"/>
                    </a:lnTo>
                    <a:lnTo>
                      <a:pt x="1034" y="1551"/>
                    </a:lnTo>
                    <a:cubicBezTo>
                      <a:pt x="1034" y="1581"/>
                      <a:pt x="1034" y="1581"/>
                      <a:pt x="1065" y="1581"/>
                    </a:cubicBezTo>
                    <a:cubicBezTo>
                      <a:pt x="1095" y="1551"/>
                      <a:pt x="1095" y="1551"/>
                      <a:pt x="1065" y="1490"/>
                    </a:cubicBezTo>
                    <a:lnTo>
                      <a:pt x="1065" y="1490"/>
                    </a:lnTo>
                    <a:cubicBezTo>
                      <a:pt x="1086" y="1512"/>
                      <a:pt x="1108" y="1533"/>
                      <a:pt x="1108" y="1533"/>
                    </a:cubicBezTo>
                    <a:lnTo>
                      <a:pt x="1108" y="1533"/>
                    </a:lnTo>
                    <a:cubicBezTo>
                      <a:pt x="1112" y="1538"/>
                      <a:pt x="1118" y="1543"/>
                      <a:pt x="1125" y="1551"/>
                    </a:cubicBezTo>
                    <a:cubicBezTo>
                      <a:pt x="1134" y="1560"/>
                      <a:pt x="1141" y="1564"/>
                      <a:pt x="1144" y="1564"/>
                    </a:cubicBezTo>
                    <a:cubicBezTo>
                      <a:pt x="1153" y="1564"/>
                      <a:pt x="1147" y="1542"/>
                      <a:pt x="1125" y="1521"/>
                    </a:cubicBezTo>
                    <a:lnTo>
                      <a:pt x="1125" y="1521"/>
                    </a:lnTo>
                    <a:cubicBezTo>
                      <a:pt x="1137" y="1532"/>
                      <a:pt x="1148" y="1543"/>
                      <a:pt x="1156" y="1551"/>
                    </a:cubicBezTo>
                    <a:cubicBezTo>
                      <a:pt x="1156" y="1534"/>
                      <a:pt x="1156" y="1516"/>
                      <a:pt x="1162" y="1516"/>
                    </a:cubicBezTo>
                    <a:cubicBezTo>
                      <a:pt x="1166" y="1516"/>
                      <a:pt x="1173" y="1525"/>
                      <a:pt x="1186" y="1551"/>
                    </a:cubicBezTo>
                    <a:cubicBezTo>
                      <a:pt x="1186" y="1521"/>
                      <a:pt x="1186" y="1521"/>
                      <a:pt x="1186" y="1521"/>
                    </a:cubicBezTo>
                    <a:cubicBezTo>
                      <a:pt x="1186" y="1505"/>
                      <a:pt x="1186" y="1498"/>
                      <a:pt x="1190" y="1498"/>
                    </a:cubicBezTo>
                    <a:cubicBezTo>
                      <a:pt x="1194" y="1498"/>
                      <a:pt x="1201" y="1505"/>
                      <a:pt x="1217" y="1521"/>
                    </a:cubicBezTo>
                    <a:cubicBezTo>
                      <a:pt x="1217" y="1521"/>
                      <a:pt x="1186" y="1460"/>
                      <a:pt x="1186" y="1460"/>
                    </a:cubicBezTo>
                    <a:cubicBezTo>
                      <a:pt x="1186" y="1430"/>
                      <a:pt x="1156" y="1400"/>
                      <a:pt x="1156" y="1399"/>
                    </a:cubicBezTo>
                    <a:lnTo>
                      <a:pt x="1156" y="1399"/>
                    </a:lnTo>
                    <a:lnTo>
                      <a:pt x="1186" y="1429"/>
                    </a:lnTo>
                    <a:lnTo>
                      <a:pt x="1217" y="1490"/>
                    </a:lnTo>
                    <a:cubicBezTo>
                      <a:pt x="1247" y="1460"/>
                      <a:pt x="1247" y="1460"/>
                      <a:pt x="1217" y="1430"/>
                    </a:cubicBezTo>
                    <a:lnTo>
                      <a:pt x="1217" y="1430"/>
                    </a:lnTo>
                    <a:cubicBezTo>
                      <a:pt x="1247" y="1460"/>
                      <a:pt x="1262" y="1475"/>
                      <a:pt x="1266" y="1475"/>
                    </a:cubicBezTo>
                    <a:cubicBezTo>
                      <a:pt x="1270" y="1475"/>
                      <a:pt x="1262" y="1460"/>
                      <a:pt x="1247" y="1429"/>
                    </a:cubicBezTo>
                    <a:lnTo>
                      <a:pt x="1247" y="1429"/>
                    </a:lnTo>
                    <a:cubicBezTo>
                      <a:pt x="1262" y="1445"/>
                      <a:pt x="1270" y="1452"/>
                      <a:pt x="1274" y="1452"/>
                    </a:cubicBezTo>
                    <a:cubicBezTo>
                      <a:pt x="1277" y="1452"/>
                      <a:pt x="1277" y="1445"/>
                      <a:pt x="1277" y="1429"/>
                    </a:cubicBezTo>
                    <a:cubicBezTo>
                      <a:pt x="1262" y="1414"/>
                      <a:pt x="1262" y="1407"/>
                      <a:pt x="1270" y="1407"/>
                    </a:cubicBezTo>
                    <a:cubicBezTo>
                      <a:pt x="1277" y="1407"/>
                      <a:pt x="1293" y="1414"/>
                      <a:pt x="1308" y="1429"/>
                    </a:cubicBezTo>
                    <a:cubicBezTo>
                      <a:pt x="1308" y="1399"/>
                      <a:pt x="1308" y="1369"/>
                      <a:pt x="1277" y="1369"/>
                    </a:cubicBezTo>
                    <a:lnTo>
                      <a:pt x="1262" y="1338"/>
                    </a:lnTo>
                    <a:lnTo>
                      <a:pt x="1262" y="1338"/>
                    </a:lnTo>
                    <a:cubicBezTo>
                      <a:pt x="1270" y="1346"/>
                      <a:pt x="1277" y="1354"/>
                      <a:pt x="1277" y="1369"/>
                    </a:cubicBezTo>
                    <a:lnTo>
                      <a:pt x="1338" y="1369"/>
                    </a:lnTo>
                    <a:cubicBezTo>
                      <a:pt x="1338" y="1361"/>
                      <a:pt x="1338" y="1356"/>
                      <a:pt x="1338" y="1352"/>
                    </a:cubicBezTo>
                    <a:lnTo>
                      <a:pt x="1338" y="1352"/>
                    </a:lnTo>
                    <a:cubicBezTo>
                      <a:pt x="1349" y="1356"/>
                      <a:pt x="1358" y="1358"/>
                      <a:pt x="1365" y="1358"/>
                    </a:cubicBezTo>
                    <a:cubicBezTo>
                      <a:pt x="1373" y="1358"/>
                      <a:pt x="1378" y="1356"/>
                      <a:pt x="1380" y="1349"/>
                    </a:cubicBezTo>
                    <a:lnTo>
                      <a:pt x="1380" y="1349"/>
                    </a:lnTo>
                    <a:cubicBezTo>
                      <a:pt x="1388" y="1357"/>
                      <a:pt x="1392" y="1361"/>
                      <a:pt x="1395" y="1361"/>
                    </a:cubicBezTo>
                    <a:cubicBezTo>
                      <a:pt x="1399" y="1361"/>
                      <a:pt x="1399" y="1354"/>
                      <a:pt x="1399" y="1338"/>
                    </a:cubicBezTo>
                    <a:cubicBezTo>
                      <a:pt x="1429" y="1338"/>
                      <a:pt x="1399" y="1308"/>
                      <a:pt x="1399" y="1308"/>
                    </a:cubicBezTo>
                    <a:cubicBezTo>
                      <a:pt x="1429" y="1308"/>
                      <a:pt x="1429" y="1308"/>
                      <a:pt x="1399" y="1278"/>
                    </a:cubicBezTo>
                    <a:lnTo>
                      <a:pt x="1429" y="1278"/>
                    </a:lnTo>
                    <a:cubicBezTo>
                      <a:pt x="1460" y="1308"/>
                      <a:pt x="1460" y="1308"/>
                      <a:pt x="1460" y="1308"/>
                    </a:cubicBezTo>
                    <a:cubicBezTo>
                      <a:pt x="1460" y="1308"/>
                      <a:pt x="1429" y="1278"/>
                      <a:pt x="1429" y="1247"/>
                    </a:cubicBezTo>
                    <a:lnTo>
                      <a:pt x="1429" y="1247"/>
                    </a:lnTo>
                    <a:cubicBezTo>
                      <a:pt x="1445" y="1262"/>
                      <a:pt x="1452" y="1270"/>
                      <a:pt x="1456" y="1270"/>
                    </a:cubicBezTo>
                    <a:cubicBezTo>
                      <a:pt x="1460" y="1270"/>
                      <a:pt x="1460" y="1262"/>
                      <a:pt x="1460" y="1247"/>
                    </a:cubicBezTo>
                    <a:cubicBezTo>
                      <a:pt x="1460" y="1232"/>
                      <a:pt x="1460" y="1224"/>
                      <a:pt x="1464" y="1224"/>
                    </a:cubicBezTo>
                    <a:cubicBezTo>
                      <a:pt x="1467" y="1224"/>
                      <a:pt x="1475" y="1232"/>
                      <a:pt x="1490" y="1247"/>
                    </a:cubicBezTo>
                    <a:cubicBezTo>
                      <a:pt x="1490" y="1247"/>
                      <a:pt x="1490" y="1247"/>
                      <a:pt x="1490" y="1247"/>
                    </a:cubicBezTo>
                    <a:lnTo>
                      <a:pt x="1490" y="1247"/>
                    </a:lnTo>
                    <a:cubicBezTo>
                      <a:pt x="1503" y="1273"/>
                      <a:pt x="1510" y="1282"/>
                      <a:pt x="1512" y="1282"/>
                    </a:cubicBezTo>
                    <a:cubicBezTo>
                      <a:pt x="1515" y="1282"/>
                      <a:pt x="1508" y="1265"/>
                      <a:pt x="1490" y="1247"/>
                    </a:cubicBezTo>
                    <a:lnTo>
                      <a:pt x="1490" y="1247"/>
                    </a:lnTo>
                    <a:cubicBezTo>
                      <a:pt x="1491" y="1248"/>
                      <a:pt x="1494" y="1251"/>
                      <a:pt x="1521" y="1278"/>
                    </a:cubicBezTo>
                    <a:cubicBezTo>
                      <a:pt x="1536" y="1278"/>
                      <a:pt x="1551" y="1285"/>
                      <a:pt x="1555" y="1285"/>
                    </a:cubicBezTo>
                    <a:cubicBezTo>
                      <a:pt x="1559" y="1285"/>
                      <a:pt x="1551" y="1278"/>
                      <a:pt x="1521" y="1247"/>
                    </a:cubicBezTo>
                    <a:cubicBezTo>
                      <a:pt x="1521" y="1232"/>
                      <a:pt x="1521" y="1224"/>
                      <a:pt x="1524" y="1224"/>
                    </a:cubicBezTo>
                    <a:cubicBezTo>
                      <a:pt x="1528" y="1224"/>
                      <a:pt x="1536" y="1232"/>
                      <a:pt x="1551" y="1247"/>
                    </a:cubicBezTo>
                    <a:cubicBezTo>
                      <a:pt x="1551" y="1247"/>
                      <a:pt x="1550" y="1247"/>
                      <a:pt x="1521" y="1217"/>
                    </a:cubicBezTo>
                    <a:cubicBezTo>
                      <a:pt x="1521" y="1217"/>
                      <a:pt x="1521" y="1217"/>
                      <a:pt x="1521" y="1216"/>
                    </a:cubicBezTo>
                    <a:lnTo>
                      <a:pt x="1521" y="1216"/>
                    </a:lnTo>
                    <a:cubicBezTo>
                      <a:pt x="1531" y="1227"/>
                      <a:pt x="1537" y="1232"/>
                      <a:pt x="1540" y="1232"/>
                    </a:cubicBezTo>
                    <a:cubicBezTo>
                      <a:pt x="1543" y="1232"/>
                      <a:pt x="1536" y="1217"/>
                      <a:pt x="1521" y="1186"/>
                    </a:cubicBezTo>
                    <a:lnTo>
                      <a:pt x="1521" y="1186"/>
                    </a:lnTo>
                    <a:cubicBezTo>
                      <a:pt x="1551" y="1217"/>
                      <a:pt x="1551" y="1217"/>
                      <a:pt x="1551" y="1217"/>
                    </a:cubicBezTo>
                    <a:cubicBezTo>
                      <a:pt x="1551" y="1186"/>
                      <a:pt x="1521" y="1156"/>
                      <a:pt x="1551" y="1156"/>
                    </a:cubicBezTo>
                    <a:cubicBezTo>
                      <a:pt x="1551" y="1126"/>
                      <a:pt x="1581" y="1126"/>
                      <a:pt x="1551" y="1095"/>
                    </a:cubicBezTo>
                    <a:lnTo>
                      <a:pt x="1551" y="1095"/>
                    </a:lnTo>
                    <a:cubicBezTo>
                      <a:pt x="1581" y="1126"/>
                      <a:pt x="1581" y="1126"/>
                      <a:pt x="1581" y="1126"/>
                    </a:cubicBezTo>
                    <a:lnTo>
                      <a:pt x="1612" y="1126"/>
                    </a:lnTo>
                    <a:cubicBezTo>
                      <a:pt x="1581" y="1095"/>
                      <a:pt x="1581" y="1095"/>
                      <a:pt x="1612" y="1095"/>
                    </a:cubicBezTo>
                    <a:lnTo>
                      <a:pt x="1612" y="1095"/>
                    </a:lnTo>
                    <a:cubicBezTo>
                      <a:pt x="1604" y="1088"/>
                      <a:pt x="1597" y="1080"/>
                      <a:pt x="1581" y="1065"/>
                    </a:cubicBezTo>
                    <a:cubicBezTo>
                      <a:pt x="1612" y="1065"/>
                      <a:pt x="1612" y="1065"/>
                      <a:pt x="1612" y="1095"/>
                    </a:cubicBezTo>
                    <a:cubicBezTo>
                      <a:pt x="1642" y="1095"/>
                      <a:pt x="1642" y="1065"/>
                      <a:pt x="1612" y="1034"/>
                    </a:cubicBezTo>
                    <a:lnTo>
                      <a:pt x="1612" y="1034"/>
                    </a:lnTo>
                    <a:cubicBezTo>
                      <a:pt x="1642" y="1065"/>
                      <a:pt x="1642" y="1065"/>
                      <a:pt x="1642" y="1065"/>
                    </a:cubicBezTo>
                    <a:cubicBezTo>
                      <a:pt x="1642" y="1056"/>
                      <a:pt x="1642" y="1052"/>
                      <a:pt x="1643" y="1052"/>
                    </a:cubicBezTo>
                    <a:cubicBezTo>
                      <a:pt x="1645" y="1052"/>
                      <a:pt x="1651" y="1074"/>
                      <a:pt x="1673" y="1095"/>
                    </a:cubicBezTo>
                    <a:lnTo>
                      <a:pt x="1703" y="1095"/>
                    </a:lnTo>
                    <a:cubicBezTo>
                      <a:pt x="1673" y="1065"/>
                      <a:pt x="1703" y="1065"/>
                      <a:pt x="1703" y="1065"/>
                    </a:cubicBezTo>
                    <a:cubicBezTo>
                      <a:pt x="1703" y="1034"/>
                      <a:pt x="1703" y="1004"/>
                      <a:pt x="1642" y="974"/>
                    </a:cubicBezTo>
                    <a:cubicBezTo>
                      <a:pt x="1673" y="974"/>
                      <a:pt x="1733" y="1034"/>
                      <a:pt x="1733" y="1034"/>
                    </a:cubicBezTo>
                    <a:cubicBezTo>
                      <a:pt x="1733" y="1034"/>
                      <a:pt x="1703" y="1004"/>
                      <a:pt x="1673" y="974"/>
                    </a:cubicBezTo>
                    <a:lnTo>
                      <a:pt x="1703" y="974"/>
                    </a:lnTo>
                    <a:cubicBezTo>
                      <a:pt x="1703" y="958"/>
                      <a:pt x="1703" y="951"/>
                      <a:pt x="1707" y="951"/>
                    </a:cubicBezTo>
                    <a:cubicBezTo>
                      <a:pt x="1710" y="951"/>
                      <a:pt x="1718" y="958"/>
                      <a:pt x="1733" y="974"/>
                    </a:cubicBezTo>
                    <a:lnTo>
                      <a:pt x="1733" y="974"/>
                    </a:lnTo>
                    <a:cubicBezTo>
                      <a:pt x="1733" y="974"/>
                      <a:pt x="1733" y="973"/>
                      <a:pt x="1703" y="943"/>
                    </a:cubicBezTo>
                    <a:lnTo>
                      <a:pt x="1703" y="943"/>
                    </a:lnTo>
                    <a:cubicBezTo>
                      <a:pt x="1764" y="974"/>
                      <a:pt x="1764" y="974"/>
                      <a:pt x="1764" y="974"/>
                    </a:cubicBezTo>
                    <a:cubicBezTo>
                      <a:pt x="1733" y="943"/>
                      <a:pt x="1733" y="943"/>
                      <a:pt x="1733" y="943"/>
                    </a:cubicBezTo>
                    <a:cubicBezTo>
                      <a:pt x="1733" y="943"/>
                      <a:pt x="1733" y="943"/>
                      <a:pt x="1703" y="913"/>
                    </a:cubicBezTo>
                    <a:lnTo>
                      <a:pt x="1733" y="913"/>
                    </a:lnTo>
                    <a:lnTo>
                      <a:pt x="1764" y="943"/>
                    </a:lnTo>
                    <a:cubicBezTo>
                      <a:pt x="1764" y="943"/>
                      <a:pt x="1764" y="943"/>
                      <a:pt x="1764" y="913"/>
                    </a:cubicBezTo>
                    <a:cubicBezTo>
                      <a:pt x="1779" y="928"/>
                      <a:pt x="1794" y="936"/>
                      <a:pt x="1802" y="936"/>
                    </a:cubicBezTo>
                    <a:cubicBezTo>
                      <a:pt x="1809" y="936"/>
                      <a:pt x="1809" y="928"/>
                      <a:pt x="1794" y="913"/>
                    </a:cubicBezTo>
                    <a:lnTo>
                      <a:pt x="1794" y="913"/>
                    </a:lnTo>
                    <a:cubicBezTo>
                      <a:pt x="1794" y="913"/>
                      <a:pt x="1794" y="913"/>
                      <a:pt x="1794" y="913"/>
                    </a:cubicBezTo>
                    <a:cubicBezTo>
                      <a:pt x="1794" y="913"/>
                      <a:pt x="1794" y="882"/>
                      <a:pt x="1794" y="882"/>
                    </a:cubicBezTo>
                    <a:cubicBezTo>
                      <a:pt x="1794" y="867"/>
                      <a:pt x="1794" y="860"/>
                      <a:pt x="1798" y="860"/>
                    </a:cubicBezTo>
                    <a:cubicBezTo>
                      <a:pt x="1802" y="860"/>
                      <a:pt x="1809" y="867"/>
                      <a:pt x="1824" y="882"/>
                    </a:cubicBezTo>
                    <a:cubicBezTo>
                      <a:pt x="1855" y="898"/>
                      <a:pt x="1870" y="905"/>
                      <a:pt x="1874" y="905"/>
                    </a:cubicBezTo>
                    <a:cubicBezTo>
                      <a:pt x="1878" y="905"/>
                      <a:pt x="1870" y="898"/>
                      <a:pt x="1855" y="882"/>
                    </a:cubicBezTo>
                    <a:cubicBezTo>
                      <a:pt x="1794" y="852"/>
                      <a:pt x="1794" y="852"/>
                      <a:pt x="1824" y="852"/>
                    </a:cubicBezTo>
                    <a:cubicBezTo>
                      <a:pt x="1847" y="852"/>
                      <a:pt x="1836" y="836"/>
                      <a:pt x="1817" y="815"/>
                    </a:cubicBezTo>
                    <a:lnTo>
                      <a:pt x="1817" y="815"/>
                    </a:lnTo>
                    <a:cubicBezTo>
                      <a:pt x="1820" y="817"/>
                      <a:pt x="1822" y="819"/>
                      <a:pt x="1824" y="822"/>
                    </a:cubicBezTo>
                    <a:cubicBezTo>
                      <a:pt x="1855" y="822"/>
                      <a:pt x="1885" y="852"/>
                      <a:pt x="1885" y="852"/>
                    </a:cubicBezTo>
                    <a:lnTo>
                      <a:pt x="1885" y="852"/>
                    </a:lnTo>
                    <a:cubicBezTo>
                      <a:pt x="1885" y="852"/>
                      <a:pt x="1884" y="851"/>
                      <a:pt x="1855" y="822"/>
                    </a:cubicBezTo>
                    <a:cubicBezTo>
                      <a:pt x="1824" y="822"/>
                      <a:pt x="1824" y="822"/>
                      <a:pt x="1824" y="791"/>
                    </a:cubicBezTo>
                    <a:cubicBezTo>
                      <a:pt x="1794" y="761"/>
                      <a:pt x="1794" y="761"/>
                      <a:pt x="1794" y="761"/>
                    </a:cubicBezTo>
                    <a:lnTo>
                      <a:pt x="1824" y="761"/>
                    </a:lnTo>
                    <a:cubicBezTo>
                      <a:pt x="1824" y="776"/>
                      <a:pt x="1824" y="776"/>
                      <a:pt x="1828" y="776"/>
                    </a:cubicBezTo>
                    <a:cubicBezTo>
                      <a:pt x="1832" y="776"/>
                      <a:pt x="1840" y="776"/>
                      <a:pt x="1855" y="791"/>
                    </a:cubicBezTo>
                    <a:cubicBezTo>
                      <a:pt x="1885" y="791"/>
                      <a:pt x="1916" y="822"/>
                      <a:pt x="1916" y="822"/>
                    </a:cubicBezTo>
                    <a:cubicBezTo>
                      <a:pt x="1916" y="822"/>
                      <a:pt x="1885" y="791"/>
                      <a:pt x="1885" y="791"/>
                    </a:cubicBezTo>
                    <a:cubicBezTo>
                      <a:pt x="1855" y="791"/>
                      <a:pt x="1916" y="700"/>
                      <a:pt x="1916" y="700"/>
                    </a:cubicBezTo>
                    <a:cubicBezTo>
                      <a:pt x="1885" y="670"/>
                      <a:pt x="1885" y="670"/>
                      <a:pt x="1916" y="639"/>
                    </a:cubicBezTo>
                    <a:cubicBezTo>
                      <a:pt x="1916" y="609"/>
                      <a:pt x="1916" y="609"/>
                      <a:pt x="1916" y="578"/>
                    </a:cubicBezTo>
                    <a:cubicBezTo>
                      <a:pt x="1916" y="578"/>
                      <a:pt x="1887" y="549"/>
                      <a:pt x="1885" y="548"/>
                    </a:cubicBezTo>
                    <a:lnTo>
                      <a:pt x="1885" y="548"/>
                    </a:lnTo>
                    <a:cubicBezTo>
                      <a:pt x="1916" y="578"/>
                      <a:pt x="1946" y="578"/>
                      <a:pt x="1946" y="578"/>
                    </a:cubicBezTo>
                    <a:lnTo>
                      <a:pt x="1946" y="548"/>
                    </a:lnTo>
                    <a:cubicBezTo>
                      <a:pt x="1946" y="548"/>
                      <a:pt x="1946" y="548"/>
                      <a:pt x="2007" y="578"/>
                    </a:cubicBezTo>
                    <a:lnTo>
                      <a:pt x="1976" y="548"/>
                    </a:lnTo>
                    <a:lnTo>
                      <a:pt x="1976" y="548"/>
                    </a:lnTo>
                    <a:cubicBezTo>
                      <a:pt x="1994" y="557"/>
                      <a:pt x="2002" y="561"/>
                      <a:pt x="2002" y="561"/>
                    </a:cubicBezTo>
                    <a:cubicBezTo>
                      <a:pt x="2004" y="561"/>
                      <a:pt x="1968" y="539"/>
                      <a:pt x="1946" y="518"/>
                    </a:cubicBezTo>
                    <a:cubicBezTo>
                      <a:pt x="1916" y="487"/>
                      <a:pt x="1916" y="487"/>
                      <a:pt x="1946" y="487"/>
                    </a:cubicBezTo>
                    <a:cubicBezTo>
                      <a:pt x="1976" y="518"/>
                      <a:pt x="1976" y="518"/>
                      <a:pt x="2007" y="518"/>
                    </a:cubicBezTo>
                    <a:cubicBezTo>
                      <a:pt x="1976" y="487"/>
                      <a:pt x="1976" y="457"/>
                      <a:pt x="2007" y="457"/>
                    </a:cubicBezTo>
                    <a:cubicBezTo>
                      <a:pt x="2007" y="426"/>
                      <a:pt x="2007" y="396"/>
                      <a:pt x="1976" y="396"/>
                    </a:cubicBezTo>
                    <a:cubicBezTo>
                      <a:pt x="1976" y="381"/>
                      <a:pt x="1976" y="373"/>
                      <a:pt x="1980" y="373"/>
                    </a:cubicBezTo>
                    <a:cubicBezTo>
                      <a:pt x="1984" y="373"/>
                      <a:pt x="1992" y="381"/>
                      <a:pt x="2007" y="396"/>
                    </a:cubicBezTo>
                    <a:cubicBezTo>
                      <a:pt x="2032" y="396"/>
                      <a:pt x="2057" y="396"/>
                      <a:pt x="2031" y="379"/>
                    </a:cubicBezTo>
                    <a:lnTo>
                      <a:pt x="2031" y="379"/>
                    </a:lnTo>
                    <a:cubicBezTo>
                      <a:pt x="2037" y="377"/>
                      <a:pt x="2037" y="366"/>
                      <a:pt x="2037" y="366"/>
                    </a:cubicBezTo>
                    <a:cubicBezTo>
                      <a:pt x="2037" y="366"/>
                      <a:pt x="2037" y="354"/>
                      <a:pt x="2030" y="346"/>
                    </a:cubicBezTo>
                    <a:lnTo>
                      <a:pt x="2030" y="346"/>
                    </a:lnTo>
                    <a:cubicBezTo>
                      <a:pt x="2047" y="352"/>
                      <a:pt x="2062" y="355"/>
                      <a:pt x="2074" y="355"/>
                    </a:cubicBezTo>
                    <a:cubicBezTo>
                      <a:pt x="2097" y="355"/>
                      <a:pt x="2103" y="340"/>
                      <a:pt x="2068" y="305"/>
                    </a:cubicBezTo>
                    <a:lnTo>
                      <a:pt x="2068" y="305"/>
                    </a:lnTo>
                    <a:cubicBezTo>
                      <a:pt x="2068" y="305"/>
                      <a:pt x="2071" y="309"/>
                      <a:pt x="2098" y="335"/>
                    </a:cubicBezTo>
                    <a:cubicBezTo>
                      <a:pt x="2098" y="335"/>
                      <a:pt x="2098" y="305"/>
                      <a:pt x="2068" y="305"/>
                    </a:cubicBezTo>
                    <a:cubicBezTo>
                      <a:pt x="2068" y="305"/>
                      <a:pt x="2068" y="274"/>
                      <a:pt x="2068" y="274"/>
                    </a:cubicBezTo>
                    <a:cubicBezTo>
                      <a:pt x="2098" y="274"/>
                      <a:pt x="2068" y="245"/>
                      <a:pt x="2068" y="244"/>
                    </a:cubicBezTo>
                    <a:lnTo>
                      <a:pt x="2068" y="244"/>
                    </a:lnTo>
                    <a:cubicBezTo>
                      <a:pt x="2077" y="253"/>
                      <a:pt x="2083" y="257"/>
                      <a:pt x="2087" y="257"/>
                    </a:cubicBezTo>
                    <a:cubicBezTo>
                      <a:pt x="2098" y="257"/>
                      <a:pt x="2098" y="235"/>
                      <a:pt x="2098" y="214"/>
                    </a:cubicBezTo>
                    <a:cubicBezTo>
                      <a:pt x="2098" y="214"/>
                      <a:pt x="2128" y="183"/>
                      <a:pt x="2159" y="183"/>
                    </a:cubicBezTo>
                    <a:lnTo>
                      <a:pt x="2128" y="183"/>
                    </a:lnTo>
                    <a:cubicBezTo>
                      <a:pt x="2068" y="153"/>
                      <a:pt x="2068" y="153"/>
                      <a:pt x="2098" y="153"/>
                    </a:cubicBezTo>
                    <a:cubicBezTo>
                      <a:pt x="2116" y="162"/>
                      <a:pt x="2128" y="165"/>
                      <a:pt x="2136" y="165"/>
                    </a:cubicBezTo>
                    <a:cubicBezTo>
                      <a:pt x="2144" y="165"/>
                      <a:pt x="2146" y="160"/>
                      <a:pt x="2140" y="153"/>
                    </a:cubicBezTo>
                    <a:lnTo>
                      <a:pt x="2140" y="153"/>
                    </a:lnTo>
                    <a:cubicBezTo>
                      <a:pt x="2189" y="153"/>
                      <a:pt x="2183" y="151"/>
                      <a:pt x="2098" y="122"/>
                    </a:cubicBezTo>
                    <a:lnTo>
                      <a:pt x="2098" y="122"/>
                    </a:lnTo>
                    <a:cubicBezTo>
                      <a:pt x="2098" y="122"/>
                      <a:pt x="2098" y="122"/>
                      <a:pt x="2098" y="122"/>
                    </a:cubicBezTo>
                    <a:lnTo>
                      <a:pt x="2189" y="122"/>
                    </a:lnTo>
                    <a:cubicBezTo>
                      <a:pt x="2159" y="92"/>
                      <a:pt x="2159" y="92"/>
                      <a:pt x="2159" y="92"/>
                    </a:cubicBezTo>
                    <a:lnTo>
                      <a:pt x="2128" y="92"/>
                    </a:lnTo>
                    <a:cubicBezTo>
                      <a:pt x="2098" y="92"/>
                      <a:pt x="2068" y="62"/>
                      <a:pt x="2068" y="62"/>
                    </a:cubicBezTo>
                    <a:cubicBezTo>
                      <a:pt x="2068" y="62"/>
                      <a:pt x="2037" y="62"/>
                      <a:pt x="2007" y="31"/>
                    </a:cubicBezTo>
                    <a:cubicBezTo>
                      <a:pt x="1916" y="31"/>
                      <a:pt x="1885" y="31"/>
                      <a:pt x="1855" y="1"/>
                    </a:cubicBezTo>
                    <a:close/>
                    <a:moveTo>
                      <a:pt x="1065" y="2189"/>
                    </a:moveTo>
                    <a:cubicBezTo>
                      <a:pt x="1065" y="2189"/>
                      <a:pt x="1065" y="2189"/>
                      <a:pt x="1065" y="2220"/>
                    </a:cubicBezTo>
                    <a:cubicBezTo>
                      <a:pt x="1082" y="2255"/>
                      <a:pt x="1090" y="2270"/>
                      <a:pt x="1093" y="2270"/>
                    </a:cubicBezTo>
                    <a:cubicBezTo>
                      <a:pt x="1095" y="2270"/>
                      <a:pt x="1095" y="2263"/>
                      <a:pt x="1095" y="2250"/>
                    </a:cubicBezTo>
                    <a:cubicBezTo>
                      <a:pt x="1065" y="2220"/>
                      <a:pt x="1065" y="2189"/>
                      <a:pt x="1065" y="2189"/>
                    </a:cubicBezTo>
                    <a:close/>
                    <a:moveTo>
                      <a:pt x="122" y="2220"/>
                    </a:moveTo>
                    <a:cubicBezTo>
                      <a:pt x="92" y="2220"/>
                      <a:pt x="122" y="2250"/>
                      <a:pt x="122" y="2281"/>
                    </a:cubicBezTo>
                    <a:cubicBezTo>
                      <a:pt x="122" y="2281"/>
                      <a:pt x="122" y="2250"/>
                      <a:pt x="122" y="222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1"/>
              <p:cNvSpPr/>
              <p:nvPr/>
            </p:nvSpPr>
            <p:spPr>
              <a:xfrm>
                <a:off x="6816000" y="1596800"/>
                <a:ext cx="97600" cy="36500"/>
              </a:xfrm>
              <a:custGeom>
                <a:rect b="b" l="l" r="r" t="t"/>
                <a:pathLst>
                  <a:path extrusionOk="0" h="1460" w="3904">
                    <a:moveTo>
                      <a:pt x="2006" y="92"/>
                    </a:moveTo>
                    <a:cubicBezTo>
                      <a:pt x="2006" y="92"/>
                      <a:pt x="2006" y="92"/>
                      <a:pt x="2006" y="92"/>
                    </a:cubicBezTo>
                    <a:cubicBezTo>
                      <a:pt x="2006" y="92"/>
                      <a:pt x="2006" y="92"/>
                      <a:pt x="2006" y="92"/>
                    </a:cubicBezTo>
                    <a:close/>
                    <a:moveTo>
                      <a:pt x="2219" y="92"/>
                    </a:moveTo>
                    <a:cubicBezTo>
                      <a:pt x="2219" y="92"/>
                      <a:pt x="2219" y="92"/>
                      <a:pt x="2219" y="92"/>
                    </a:cubicBezTo>
                    <a:cubicBezTo>
                      <a:pt x="2219" y="92"/>
                      <a:pt x="2219" y="92"/>
                      <a:pt x="2219" y="92"/>
                    </a:cubicBezTo>
                    <a:close/>
                    <a:moveTo>
                      <a:pt x="2462" y="92"/>
                    </a:moveTo>
                    <a:cubicBezTo>
                      <a:pt x="2462" y="92"/>
                      <a:pt x="2462" y="92"/>
                      <a:pt x="2462" y="92"/>
                    </a:cubicBezTo>
                    <a:cubicBezTo>
                      <a:pt x="2462" y="92"/>
                      <a:pt x="2462" y="92"/>
                      <a:pt x="2462" y="92"/>
                    </a:cubicBezTo>
                    <a:close/>
                    <a:moveTo>
                      <a:pt x="2462" y="92"/>
                    </a:moveTo>
                    <a:cubicBezTo>
                      <a:pt x="2462" y="92"/>
                      <a:pt x="2462" y="92"/>
                      <a:pt x="2462" y="92"/>
                    </a:cubicBezTo>
                    <a:cubicBezTo>
                      <a:pt x="2462" y="92"/>
                      <a:pt x="2462" y="92"/>
                      <a:pt x="2462" y="92"/>
                    </a:cubicBezTo>
                    <a:close/>
                    <a:moveTo>
                      <a:pt x="1112" y="102"/>
                    </a:moveTo>
                    <a:cubicBezTo>
                      <a:pt x="1110" y="102"/>
                      <a:pt x="1112" y="108"/>
                      <a:pt x="1120" y="118"/>
                    </a:cubicBezTo>
                    <a:lnTo>
                      <a:pt x="1120" y="118"/>
                    </a:lnTo>
                    <a:cubicBezTo>
                      <a:pt x="1117" y="107"/>
                      <a:pt x="1113" y="102"/>
                      <a:pt x="1112" y="102"/>
                    </a:cubicBezTo>
                    <a:close/>
                    <a:moveTo>
                      <a:pt x="1600" y="92"/>
                    </a:moveTo>
                    <a:lnTo>
                      <a:pt x="1600" y="92"/>
                    </a:lnTo>
                    <a:cubicBezTo>
                      <a:pt x="1596" y="92"/>
                      <a:pt x="1596" y="106"/>
                      <a:pt x="1609" y="121"/>
                    </a:cubicBezTo>
                    <a:lnTo>
                      <a:pt x="1609" y="121"/>
                    </a:lnTo>
                    <a:cubicBezTo>
                      <a:pt x="1607" y="100"/>
                      <a:pt x="1602" y="92"/>
                      <a:pt x="1600" y="92"/>
                    </a:cubicBezTo>
                    <a:close/>
                    <a:moveTo>
                      <a:pt x="1490" y="92"/>
                    </a:moveTo>
                    <a:lnTo>
                      <a:pt x="1520" y="122"/>
                    </a:lnTo>
                    <a:lnTo>
                      <a:pt x="1520" y="92"/>
                    </a:lnTo>
                    <a:close/>
                    <a:moveTo>
                      <a:pt x="2493" y="122"/>
                    </a:moveTo>
                    <a:cubicBezTo>
                      <a:pt x="2493" y="122"/>
                      <a:pt x="2493" y="122"/>
                      <a:pt x="2493" y="122"/>
                    </a:cubicBezTo>
                    <a:cubicBezTo>
                      <a:pt x="2493" y="122"/>
                      <a:pt x="2493" y="122"/>
                      <a:pt x="2493" y="122"/>
                    </a:cubicBezTo>
                    <a:close/>
                    <a:moveTo>
                      <a:pt x="1609" y="121"/>
                    </a:moveTo>
                    <a:cubicBezTo>
                      <a:pt x="1610" y="127"/>
                      <a:pt x="1611" y="135"/>
                      <a:pt x="1611" y="144"/>
                    </a:cubicBezTo>
                    <a:lnTo>
                      <a:pt x="1611" y="144"/>
                    </a:lnTo>
                    <a:cubicBezTo>
                      <a:pt x="1611" y="138"/>
                      <a:pt x="1611" y="131"/>
                      <a:pt x="1611" y="122"/>
                    </a:cubicBezTo>
                    <a:cubicBezTo>
                      <a:pt x="1611" y="122"/>
                      <a:pt x="1610" y="121"/>
                      <a:pt x="1609" y="121"/>
                    </a:cubicBezTo>
                    <a:close/>
                    <a:moveTo>
                      <a:pt x="912" y="92"/>
                    </a:moveTo>
                    <a:cubicBezTo>
                      <a:pt x="882" y="122"/>
                      <a:pt x="882" y="122"/>
                      <a:pt x="912" y="153"/>
                    </a:cubicBezTo>
                    <a:cubicBezTo>
                      <a:pt x="912" y="122"/>
                      <a:pt x="912" y="122"/>
                      <a:pt x="912" y="122"/>
                    </a:cubicBezTo>
                    <a:cubicBezTo>
                      <a:pt x="912" y="92"/>
                      <a:pt x="912" y="92"/>
                      <a:pt x="912" y="92"/>
                    </a:cubicBezTo>
                    <a:close/>
                    <a:moveTo>
                      <a:pt x="1120" y="118"/>
                    </a:moveTo>
                    <a:cubicBezTo>
                      <a:pt x="1123" y="126"/>
                      <a:pt x="1125" y="137"/>
                      <a:pt x="1125" y="153"/>
                    </a:cubicBezTo>
                    <a:cubicBezTo>
                      <a:pt x="1125" y="145"/>
                      <a:pt x="1125" y="133"/>
                      <a:pt x="1125" y="122"/>
                    </a:cubicBezTo>
                    <a:cubicBezTo>
                      <a:pt x="1123" y="121"/>
                      <a:pt x="1122" y="119"/>
                      <a:pt x="1120" y="118"/>
                    </a:cubicBezTo>
                    <a:close/>
                    <a:moveTo>
                      <a:pt x="1641" y="122"/>
                    </a:moveTo>
                    <a:cubicBezTo>
                      <a:pt x="1657" y="153"/>
                      <a:pt x="1657" y="168"/>
                      <a:pt x="1653" y="168"/>
                    </a:cubicBezTo>
                    <a:cubicBezTo>
                      <a:pt x="1649" y="168"/>
                      <a:pt x="1641" y="153"/>
                      <a:pt x="1641" y="122"/>
                    </a:cubicBezTo>
                    <a:close/>
                    <a:moveTo>
                      <a:pt x="2553" y="183"/>
                    </a:moveTo>
                    <a:cubicBezTo>
                      <a:pt x="2553" y="201"/>
                      <a:pt x="2553" y="213"/>
                      <a:pt x="2553" y="213"/>
                    </a:cubicBezTo>
                    <a:cubicBezTo>
                      <a:pt x="2523" y="213"/>
                      <a:pt x="2523" y="213"/>
                      <a:pt x="2553" y="183"/>
                    </a:cubicBezTo>
                    <a:close/>
                    <a:moveTo>
                      <a:pt x="2916" y="254"/>
                    </a:moveTo>
                    <a:cubicBezTo>
                      <a:pt x="2913" y="254"/>
                      <a:pt x="2906" y="269"/>
                      <a:pt x="2888" y="305"/>
                    </a:cubicBezTo>
                    <a:cubicBezTo>
                      <a:pt x="2888" y="305"/>
                      <a:pt x="2888" y="305"/>
                      <a:pt x="2918" y="274"/>
                    </a:cubicBezTo>
                    <a:cubicBezTo>
                      <a:pt x="2918" y="262"/>
                      <a:pt x="2918" y="254"/>
                      <a:pt x="2916" y="254"/>
                    </a:cubicBezTo>
                    <a:close/>
                    <a:moveTo>
                      <a:pt x="2940" y="285"/>
                    </a:moveTo>
                    <a:cubicBezTo>
                      <a:pt x="2938" y="285"/>
                      <a:pt x="2931" y="292"/>
                      <a:pt x="2918" y="305"/>
                    </a:cubicBezTo>
                    <a:cubicBezTo>
                      <a:pt x="2918" y="320"/>
                      <a:pt x="2918" y="327"/>
                      <a:pt x="2922" y="327"/>
                    </a:cubicBezTo>
                    <a:lnTo>
                      <a:pt x="2922" y="327"/>
                    </a:lnTo>
                    <a:cubicBezTo>
                      <a:pt x="2937" y="297"/>
                      <a:pt x="2943" y="285"/>
                      <a:pt x="2940" y="285"/>
                    </a:cubicBezTo>
                    <a:close/>
                    <a:moveTo>
                      <a:pt x="1831" y="322"/>
                    </a:moveTo>
                    <a:cubicBezTo>
                      <a:pt x="1837" y="322"/>
                      <a:pt x="1844" y="335"/>
                      <a:pt x="1824" y="335"/>
                    </a:cubicBezTo>
                    <a:cubicBezTo>
                      <a:pt x="1824" y="325"/>
                      <a:pt x="1827" y="322"/>
                      <a:pt x="1831" y="322"/>
                    </a:cubicBezTo>
                    <a:close/>
                    <a:moveTo>
                      <a:pt x="2797" y="305"/>
                    </a:moveTo>
                    <a:cubicBezTo>
                      <a:pt x="2827" y="305"/>
                      <a:pt x="2827" y="305"/>
                      <a:pt x="2797" y="335"/>
                    </a:cubicBezTo>
                    <a:cubicBezTo>
                      <a:pt x="2797" y="305"/>
                      <a:pt x="2797" y="305"/>
                      <a:pt x="2797" y="305"/>
                    </a:cubicBezTo>
                    <a:close/>
                    <a:moveTo>
                      <a:pt x="2128" y="335"/>
                    </a:moveTo>
                    <a:cubicBezTo>
                      <a:pt x="2158" y="335"/>
                      <a:pt x="2158" y="335"/>
                      <a:pt x="2128" y="365"/>
                    </a:cubicBezTo>
                    <a:cubicBezTo>
                      <a:pt x="2128" y="348"/>
                      <a:pt x="2128" y="335"/>
                      <a:pt x="2128" y="335"/>
                    </a:cubicBezTo>
                    <a:close/>
                    <a:moveTo>
                      <a:pt x="699" y="365"/>
                    </a:moveTo>
                    <a:lnTo>
                      <a:pt x="699" y="396"/>
                    </a:lnTo>
                    <a:cubicBezTo>
                      <a:pt x="730" y="426"/>
                      <a:pt x="730" y="426"/>
                      <a:pt x="730" y="426"/>
                    </a:cubicBezTo>
                    <a:lnTo>
                      <a:pt x="730" y="426"/>
                    </a:lnTo>
                    <a:cubicBezTo>
                      <a:pt x="719" y="416"/>
                      <a:pt x="713" y="413"/>
                      <a:pt x="709" y="413"/>
                    </a:cubicBezTo>
                    <a:cubicBezTo>
                      <a:pt x="703" y="413"/>
                      <a:pt x="709" y="426"/>
                      <a:pt x="730" y="426"/>
                    </a:cubicBezTo>
                    <a:cubicBezTo>
                      <a:pt x="730" y="426"/>
                      <a:pt x="699" y="396"/>
                      <a:pt x="699" y="365"/>
                    </a:cubicBezTo>
                    <a:close/>
                    <a:moveTo>
                      <a:pt x="1186" y="396"/>
                    </a:moveTo>
                    <a:cubicBezTo>
                      <a:pt x="1216" y="426"/>
                      <a:pt x="1216" y="457"/>
                      <a:pt x="1216" y="457"/>
                    </a:cubicBezTo>
                    <a:lnTo>
                      <a:pt x="1186" y="426"/>
                    </a:lnTo>
                    <a:lnTo>
                      <a:pt x="1186" y="396"/>
                    </a:lnTo>
                    <a:close/>
                    <a:moveTo>
                      <a:pt x="1537" y="452"/>
                    </a:moveTo>
                    <a:cubicBezTo>
                      <a:pt x="1540" y="452"/>
                      <a:pt x="1550" y="469"/>
                      <a:pt x="1550" y="487"/>
                    </a:cubicBezTo>
                    <a:lnTo>
                      <a:pt x="1550" y="487"/>
                    </a:lnTo>
                    <a:cubicBezTo>
                      <a:pt x="1537" y="461"/>
                      <a:pt x="1535" y="452"/>
                      <a:pt x="1537" y="452"/>
                    </a:cubicBezTo>
                    <a:close/>
                    <a:moveTo>
                      <a:pt x="885" y="464"/>
                    </a:moveTo>
                    <a:cubicBezTo>
                      <a:pt x="889" y="464"/>
                      <a:pt x="897" y="472"/>
                      <a:pt x="912" y="487"/>
                    </a:cubicBezTo>
                    <a:lnTo>
                      <a:pt x="882" y="487"/>
                    </a:lnTo>
                    <a:cubicBezTo>
                      <a:pt x="882" y="472"/>
                      <a:pt x="882" y="464"/>
                      <a:pt x="885" y="464"/>
                    </a:cubicBezTo>
                    <a:close/>
                    <a:moveTo>
                      <a:pt x="1553" y="503"/>
                    </a:moveTo>
                    <a:cubicBezTo>
                      <a:pt x="1551" y="507"/>
                      <a:pt x="1550" y="512"/>
                      <a:pt x="1550" y="517"/>
                    </a:cubicBezTo>
                    <a:cubicBezTo>
                      <a:pt x="1559" y="526"/>
                      <a:pt x="1563" y="530"/>
                      <a:pt x="1564" y="530"/>
                    </a:cubicBezTo>
                    <a:cubicBezTo>
                      <a:pt x="1565" y="530"/>
                      <a:pt x="1557" y="518"/>
                      <a:pt x="1553" y="503"/>
                    </a:cubicBezTo>
                    <a:close/>
                    <a:moveTo>
                      <a:pt x="1296" y="496"/>
                    </a:moveTo>
                    <a:cubicBezTo>
                      <a:pt x="1303" y="524"/>
                      <a:pt x="1305" y="542"/>
                      <a:pt x="1306" y="542"/>
                    </a:cubicBezTo>
                    <a:cubicBezTo>
                      <a:pt x="1307" y="542"/>
                      <a:pt x="1307" y="534"/>
                      <a:pt x="1307" y="517"/>
                    </a:cubicBezTo>
                    <a:cubicBezTo>
                      <a:pt x="1303" y="509"/>
                      <a:pt x="1299" y="502"/>
                      <a:pt x="1296" y="496"/>
                    </a:cubicBezTo>
                    <a:close/>
                    <a:moveTo>
                      <a:pt x="852" y="475"/>
                    </a:moveTo>
                    <a:cubicBezTo>
                      <a:pt x="853" y="475"/>
                      <a:pt x="859" y="503"/>
                      <a:pt x="882" y="548"/>
                    </a:cubicBezTo>
                    <a:cubicBezTo>
                      <a:pt x="851" y="517"/>
                      <a:pt x="851" y="487"/>
                      <a:pt x="851" y="487"/>
                    </a:cubicBezTo>
                    <a:cubicBezTo>
                      <a:pt x="851" y="479"/>
                      <a:pt x="851" y="475"/>
                      <a:pt x="852" y="475"/>
                    </a:cubicBezTo>
                    <a:close/>
                    <a:moveTo>
                      <a:pt x="1094" y="487"/>
                    </a:moveTo>
                    <a:cubicBezTo>
                      <a:pt x="1094" y="487"/>
                      <a:pt x="1125" y="517"/>
                      <a:pt x="1125" y="517"/>
                    </a:cubicBezTo>
                    <a:cubicBezTo>
                      <a:pt x="1125" y="533"/>
                      <a:pt x="1125" y="533"/>
                      <a:pt x="1121" y="533"/>
                    </a:cubicBezTo>
                    <a:cubicBezTo>
                      <a:pt x="1117" y="533"/>
                      <a:pt x="1110" y="533"/>
                      <a:pt x="1094" y="548"/>
                    </a:cubicBezTo>
                    <a:cubicBezTo>
                      <a:pt x="1094" y="487"/>
                      <a:pt x="1094" y="487"/>
                      <a:pt x="1094" y="487"/>
                    </a:cubicBezTo>
                    <a:close/>
                    <a:moveTo>
                      <a:pt x="1003" y="517"/>
                    </a:moveTo>
                    <a:cubicBezTo>
                      <a:pt x="1034" y="517"/>
                      <a:pt x="1034" y="517"/>
                      <a:pt x="1034" y="548"/>
                    </a:cubicBezTo>
                    <a:cubicBezTo>
                      <a:pt x="1034" y="548"/>
                      <a:pt x="1064" y="578"/>
                      <a:pt x="1034" y="578"/>
                    </a:cubicBezTo>
                    <a:cubicBezTo>
                      <a:pt x="1034" y="567"/>
                      <a:pt x="1034" y="548"/>
                      <a:pt x="1034" y="548"/>
                    </a:cubicBezTo>
                    <a:cubicBezTo>
                      <a:pt x="1003" y="517"/>
                      <a:pt x="1003" y="517"/>
                      <a:pt x="1003" y="517"/>
                    </a:cubicBezTo>
                    <a:close/>
                    <a:moveTo>
                      <a:pt x="578" y="639"/>
                    </a:moveTo>
                    <a:lnTo>
                      <a:pt x="578" y="669"/>
                    </a:lnTo>
                    <a:cubicBezTo>
                      <a:pt x="547" y="639"/>
                      <a:pt x="547" y="639"/>
                      <a:pt x="578" y="639"/>
                    </a:cubicBezTo>
                    <a:close/>
                    <a:moveTo>
                      <a:pt x="400" y="600"/>
                    </a:moveTo>
                    <a:lnTo>
                      <a:pt x="400" y="600"/>
                    </a:lnTo>
                    <a:cubicBezTo>
                      <a:pt x="407" y="611"/>
                      <a:pt x="415" y="623"/>
                      <a:pt x="426" y="639"/>
                    </a:cubicBezTo>
                    <a:cubicBezTo>
                      <a:pt x="443" y="675"/>
                      <a:pt x="451" y="689"/>
                      <a:pt x="448" y="689"/>
                    </a:cubicBezTo>
                    <a:cubicBezTo>
                      <a:pt x="446" y="689"/>
                      <a:pt x="438" y="682"/>
                      <a:pt x="426" y="669"/>
                    </a:cubicBezTo>
                    <a:lnTo>
                      <a:pt x="426" y="669"/>
                    </a:lnTo>
                    <a:cubicBezTo>
                      <a:pt x="426" y="669"/>
                      <a:pt x="426" y="669"/>
                      <a:pt x="426" y="669"/>
                    </a:cubicBezTo>
                    <a:cubicBezTo>
                      <a:pt x="426" y="639"/>
                      <a:pt x="426" y="639"/>
                      <a:pt x="426" y="639"/>
                    </a:cubicBezTo>
                    <a:cubicBezTo>
                      <a:pt x="426" y="639"/>
                      <a:pt x="408" y="622"/>
                      <a:pt x="400" y="600"/>
                    </a:cubicBezTo>
                    <a:close/>
                    <a:moveTo>
                      <a:pt x="760" y="639"/>
                    </a:moveTo>
                    <a:cubicBezTo>
                      <a:pt x="790" y="669"/>
                      <a:pt x="821" y="700"/>
                      <a:pt x="790" y="700"/>
                    </a:cubicBezTo>
                    <a:cubicBezTo>
                      <a:pt x="790" y="670"/>
                      <a:pt x="761" y="640"/>
                      <a:pt x="760" y="639"/>
                    </a:cubicBezTo>
                    <a:close/>
                    <a:moveTo>
                      <a:pt x="426" y="671"/>
                    </a:moveTo>
                    <a:cubicBezTo>
                      <a:pt x="443" y="690"/>
                      <a:pt x="456" y="710"/>
                      <a:pt x="456" y="729"/>
                    </a:cubicBezTo>
                    <a:lnTo>
                      <a:pt x="456" y="729"/>
                    </a:lnTo>
                    <a:cubicBezTo>
                      <a:pt x="439" y="710"/>
                      <a:pt x="426" y="690"/>
                      <a:pt x="426" y="671"/>
                    </a:cubicBezTo>
                    <a:close/>
                    <a:moveTo>
                      <a:pt x="3131" y="669"/>
                    </a:moveTo>
                    <a:cubicBezTo>
                      <a:pt x="3131" y="669"/>
                      <a:pt x="3131" y="700"/>
                      <a:pt x="3100" y="730"/>
                    </a:cubicBezTo>
                    <a:lnTo>
                      <a:pt x="3100" y="700"/>
                    </a:lnTo>
                    <a:cubicBezTo>
                      <a:pt x="3112" y="689"/>
                      <a:pt x="3123" y="678"/>
                      <a:pt x="3131" y="669"/>
                    </a:cubicBezTo>
                    <a:close/>
                    <a:moveTo>
                      <a:pt x="711" y="730"/>
                    </a:moveTo>
                    <a:cubicBezTo>
                      <a:pt x="713" y="730"/>
                      <a:pt x="722" y="738"/>
                      <a:pt x="739" y="761"/>
                    </a:cubicBezTo>
                    <a:lnTo>
                      <a:pt x="730" y="761"/>
                    </a:lnTo>
                    <a:cubicBezTo>
                      <a:pt x="714" y="745"/>
                      <a:pt x="707" y="730"/>
                      <a:pt x="711" y="730"/>
                    </a:cubicBezTo>
                    <a:close/>
                    <a:moveTo>
                      <a:pt x="3344" y="669"/>
                    </a:moveTo>
                    <a:cubicBezTo>
                      <a:pt x="3344" y="669"/>
                      <a:pt x="3344" y="669"/>
                      <a:pt x="3344" y="700"/>
                    </a:cubicBezTo>
                    <a:cubicBezTo>
                      <a:pt x="3313" y="730"/>
                      <a:pt x="3283" y="761"/>
                      <a:pt x="3283" y="761"/>
                    </a:cubicBezTo>
                    <a:cubicBezTo>
                      <a:pt x="3283" y="761"/>
                      <a:pt x="3313" y="700"/>
                      <a:pt x="3344" y="669"/>
                    </a:cubicBezTo>
                    <a:close/>
                    <a:moveTo>
                      <a:pt x="2979" y="761"/>
                    </a:moveTo>
                    <a:lnTo>
                      <a:pt x="2979" y="761"/>
                    </a:lnTo>
                    <a:cubicBezTo>
                      <a:pt x="2964" y="776"/>
                      <a:pt x="2964" y="783"/>
                      <a:pt x="2968" y="783"/>
                    </a:cubicBezTo>
                    <a:cubicBezTo>
                      <a:pt x="2971" y="783"/>
                      <a:pt x="2979" y="776"/>
                      <a:pt x="2979" y="761"/>
                    </a:cubicBezTo>
                    <a:close/>
                    <a:moveTo>
                      <a:pt x="175" y="801"/>
                    </a:moveTo>
                    <a:lnTo>
                      <a:pt x="175" y="801"/>
                    </a:lnTo>
                    <a:cubicBezTo>
                      <a:pt x="174" y="801"/>
                      <a:pt x="175" y="806"/>
                      <a:pt x="182" y="817"/>
                    </a:cubicBezTo>
                    <a:lnTo>
                      <a:pt x="182" y="817"/>
                    </a:lnTo>
                    <a:cubicBezTo>
                      <a:pt x="181" y="807"/>
                      <a:pt x="177" y="801"/>
                      <a:pt x="175" y="801"/>
                    </a:cubicBezTo>
                    <a:close/>
                    <a:moveTo>
                      <a:pt x="182" y="817"/>
                    </a:moveTo>
                    <a:lnTo>
                      <a:pt x="182" y="817"/>
                    </a:lnTo>
                    <a:cubicBezTo>
                      <a:pt x="182" y="818"/>
                      <a:pt x="183" y="820"/>
                      <a:pt x="183" y="821"/>
                    </a:cubicBezTo>
                    <a:lnTo>
                      <a:pt x="186" y="821"/>
                    </a:lnTo>
                    <a:cubicBezTo>
                      <a:pt x="184" y="820"/>
                      <a:pt x="183" y="818"/>
                      <a:pt x="182" y="817"/>
                    </a:cubicBezTo>
                    <a:close/>
                    <a:moveTo>
                      <a:pt x="650" y="732"/>
                    </a:moveTo>
                    <a:cubicBezTo>
                      <a:pt x="669" y="739"/>
                      <a:pt x="673" y="765"/>
                      <a:pt x="699" y="791"/>
                    </a:cubicBezTo>
                    <a:lnTo>
                      <a:pt x="699" y="821"/>
                    </a:lnTo>
                    <a:lnTo>
                      <a:pt x="669" y="761"/>
                    </a:lnTo>
                    <a:cubicBezTo>
                      <a:pt x="662" y="750"/>
                      <a:pt x="655" y="740"/>
                      <a:pt x="650" y="732"/>
                    </a:cubicBezTo>
                    <a:close/>
                    <a:moveTo>
                      <a:pt x="3161" y="791"/>
                    </a:moveTo>
                    <a:lnTo>
                      <a:pt x="3161" y="791"/>
                    </a:lnTo>
                    <a:cubicBezTo>
                      <a:pt x="3131" y="821"/>
                      <a:pt x="3131" y="821"/>
                      <a:pt x="3131" y="852"/>
                    </a:cubicBezTo>
                    <a:cubicBezTo>
                      <a:pt x="3131" y="852"/>
                      <a:pt x="3161" y="821"/>
                      <a:pt x="3161" y="791"/>
                    </a:cubicBezTo>
                    <a:close/>
                    <a:moveTo>
                      <a:pt x="280" y="846"/>
                    </a:moveTo>
                    <a:lnTo>
                      <a:pt x="280" y="846"/>
                    </a:lnTo>
                    <a:cubicBezTo>
                      <a:pt x="294" y="852"/>
                      <a:pt x="304" y="852"/>
                      <a:pt x="304" y="852"/>
                    </a:cubicBezTo>
                    <a:lnTo>
                      <a:pt x="334" y="882"/>
                    </a:lnTo>
                    <a:cubicBezTo>
                      <a:pt x="334" y="882"/>
                      <a:pt x="334" y="913"/>
                      <a:pt x="365" y="943"/>
                    </a:cubicBezTo>
                    <a:lnTo>
                      <a:pt x="334" y="913"/>
                    </a:lnTo>
                    <a:cubicBezTo>
                      <a:pt x="312" y="890"/>
                      <a:pt x="290" y="868"/>
                      <a:pt x="280" y="846"/>
                    </a:cubicBezTo>
                    <a:close/>
                    <a:moveTo>
                      <a:pt x="365" y="943"/>
                    </a:moveTo>
                    <a:lnTo>
                      <a:pt x="365" y="943"/>
                    </a:lnTo>
                    <a:cubicBezTo>
                      <a:pt x="365" y="943"/>
                      <a:pt x="395" y="943"/>
                      <a:pt x="395" y="973"/>
                    </a:cubicBezTo>
                    <a:lnTo>
                      <a:pt x="365" y="943"/>
                    </a:lnTo>
                    <a:close/>
                    <a:moveTo>
                      <a:pt x="486" y="913"/>
                    </a:moveTo>
                    <a:cubicBezTo>
                      <a:pt x="486" y="913"/>
                      <a:pt x="486" y="943"/>
                      <a:pt x="517" y="973"/>
                    </a:cubicBezTo>
                    <a:cubicBezTo>
                      <a:pt x="486" y="943"/>
                      <a:pt x="456" y="913"/>
                      <a:pt x="486" y="913"/>
                    </a:cubicBezTo>
                    <a:close/>
                    <a:moveTo>
                      <a:pt x="50" y="1011"/>
                    </a:moveTo>
                    <a:cubicBezTo>
                      <a:pt x="46" y="1011"/>
                      <a:pt x="46" y="1019"/>
                      <a:pt x="61" y="1034"/>
                    </a:cubicBezTo>
                    <a:cubicBezTo>
                      <a:pt x="61" y="1019"/>
                      <a:pt x="53" y="1011"/>
                      <a:pt x="50" y="1011"/>
                    </a:cubicBezTo>
                    <a:close/>
                    <a:moveTo>
                      <a:pt x="0" y="1034"/>
                    </a:moveTo>
                    <a:lnTo>
                      <a:pt x="0" y="1034"/>
                    </a:lnTo>
                    <a:cubicBezTo>
                      <a:pt x="11" y="1045"/>
                      <a:pt x="18" y="1052"/>
                      <a:pt x="23" y="1055"/>
                    </a:cubicBezTo>
                    <a:lnTo>
                      <a:pt x="23" y="1055"/>
                    </a:lnTo>
                    <a:cubicBezTo>
                      <a:pt x="16" y="1049"/>
                      <a:pt x="8" y="1042"/>
                      <a:pt x="0" y="1034"/>
                    </a:cubicBezTo>
                    <a:close/>
                    <a:moveTo>
                      <a:pt x="183" y="1034"/>
                    </a:moveTo>
                    <a:cubicBezTo>
                      <a:pt x="183" y="1034"/>
                      <a:pt x="183" y="1034"/>
                      <a:pt x="213" y="1065"/>
                    </a:cubicBezTo>
                    <a:cubicBezTo>
                      <a:pt x="221" y="1073"/>
                      <a:pt x="232" y="1084"/>
                      <a:pt x="243" y="1095"/>
                    </a:cubicBezTo>
                    <a:cubicBezTo>
                      <a:pt x="183" y="1065"/>
                      <a:pt x="183" y="1065"/>
                      <a:pt x="183" y="1034"/>
                    </a:cubicBezTo>
                    <a:close/>
                    <a:moveTo>
                      <a:pt x="183" y="1095"/>
                    </a:moveTo>
                    <a:cubicBezTo>
                      <a:pt x="183" y="1095"/>
                      <a:pt x="213" y="1125"/>
                      <a:pt x="213" y="1125"/>
                    </a:cubicBezTo>
                    <a:lnTo>
                      <a:pt x="183" y="1125"/>
                    </a:lnTo>
                    <a:cubicBezTo>
                      <a:pt x="152" y="1095"/>
                      <a:pt x="152" y="1095"/>
                      <a:pt x="152" y="1095"/>
                    </a:cubicBezTo>
                    <a:close/>
                    <a:moveTo>
                      <a:pt x="365" y="1156"/>
                    </a:moveTo>
                    <a:cubicBezTo>
                      <a:pt x="367" y="1157"/>
                      <a:pt x="368" y="1158"/>
                      <a:pt x="370" y="1159"/>
                    </a:cubicBezTo>
                    <a:lnTo>
                      <a:pt x="370" y="1159"/>
                    </a:lnTo>
                    <a:cubicBezTo>
                      <a:pt x="369" y="1158"/>
                      <a:pt x="367" y="1157"/>
                      <a:pt x="366" y="1156"/>
                    </a:cubicBezTo>
                    <a:close/>
                    <a:moveTo>
                      <a:pt x="274" y="1156"/>
                    </a:moveTo>
                    <a:cubicBezTo>
                      <a:pt x="284" y="1166"/>
                      <a:pt x="295" y="1177"/>
                      <a:pt x="304" y="1186"/>
                    </a:cubicBezTo>
                    <a:lnTo>
                      <a:pt x="304" y="1186"/>
                    </a:lnTo>
                    <a:cubicBezTo>
                      <a:pt x="243" y="1156"/>
                      <a:pt x="243" y="1156"/>
                      <a:pt x="274" y="1156"/>
                    </a:cubicBezTo>
                    <a:close/>
                    <a:moveTo>
                      <a:pt x="370" y="1159"/>
                    </a:moveTo>
                    <a:lnTo>
                      <a:pt x="370" y="1159"/>
                    </a:lnTo>
                    <a:cubicBezTo>
                      <a:pt x="399" y="1186"/>
                      <a:pt x="417" y="1198"/>
                      <a:pt x="420" y="1198"/>
                    </a:cubicBezTo>
                    <a:cubicBezTo>
                      <a:pt x="422" y="1198"/>
                      <a:pt x="407" y="1184"/>
                      <a:pt x="370" y="1159"/>
                    </a:cubicBezTo>
                    <a:close/>
                    <a:moveTo>
                      <a:pt x="1338" y="1125"/>
                    </a:moveTo>
                    <a:cubicBezTo>
                      <a:pt x="1338" y="1125"/>
                      <a:pt x="1338" y="1125"/>
                      <a:pt x="1338" y="1156"/>
                    </a:cubicBezTo>
                    <a:cubicBezTo>
                      <a:pt x="1355" y="1191"/>
                      <a:pt x="1363" y="1206"/>
                      <a:pt x="1366" y="1206"/>
                    </a:cubicBezTo>
                    <a:cubicBezTo>
                      <a:pt x="1368" y="1206"/>
                      <a:pt x="1368" y="1199"/>
                      <a:pt x="1368" y="1186"/>
                    </a:cubicBezTo>
                    <a:cubicBezTo>
                      <a:pt x="1338" y="1156"/>
                      <a:pt x="1338" y="1125"/>
                      <a:pt x="1338" y="1125"/>
                    </a:cubicBezTo>
                    <a:close/>
                    <a:moveTo>
                      <a:pt x="3857" y="1235"/>
                    </a:moveTo>
                    <a:cubicBezTo>
                      <a:pt x="3854" y="1242"/>
                      <a:pt x="3850" y="1248"/>
                      <a:pt x="3844" y="1255"/>
                    </a:cubicBezTo>
                    <a:lnTo>
                      <a:pt x="3844" y="1255"/>
                    </a:lnTo>
                    <a:cubicBezTo>
                      <a:pt x="3850" y="1252"/>
                      <a:pt x="3855" y="1249"/>
                      <a:pt x="3860" y="1247"/>
                    </a:cubicBezTo>
                    <a:lnTo>
                      <a:pt x="3860" y="1247"/>
                    </a:lnTo>
                    <a:cubicBezTo>
                      <a:pt x="3860" y="1240"/>
                      <a:pt x="3859" y="1237"/>
                      <a:pt x="3857" y="1235"/>
                    </a:cubicBezTo>
                    <a:close/>
                    <a:moveTo>
                      <a:pt x="292" y="1262"/>
                    </a:moveTo>
                    <a:cubicBezTo>
                      <a:pt x="294" y="1266"/>
                      <a:pt x="298" y="1271"/>
                      <a:pt x="304" y="1277"/>
                    </a:cubicBezTo>
                    <a:lnTo>
                      <a:pt x="334" y="1277"/>
                    </a:lnTo>
                    <a:cubicBezTo>
                      <a:pt x="334" y="1277"/>
                      <a:pt x="315" y="1277"/>
                      <a:pt x="292" y="1262"/>
                    </a:cubicBezTo>
                    <a:close/>
                    <a:moveTo>
                      <a:pt x="3616" y="1392"/>
                    </a:moveTo>
                    <a:cubicBezTo>
                      <a:pt x="3603" y="1399"/>
                      <a:pt x="3599" y="1399"/>
                      <a:pt x="3617" y="1399"/>
                    </a:cubicBezTo>
                    <a:cubicBezTo>
                      <a:pt x="3617" y="1399"/>
                      <a:pt x="3617" y="1395"/>
                      <a:pt x="3616" y="1392"/>
                    </a:cubicBezTo>
                    <a:close/>
                    <a:moveTo>
                      <a:pt x="2189" y="1"/>
                    </a:moveTo>
                    <a:lnTo>
                      <a:pt x="2189" y="1"/>
                    </a:lnTo>
                    <a:cubicBezTo>
                      <a:pt x="2158" y="31"/>
                      <a:pt x="2158" y="31"/>
                      <a:pt x="2158" y="31"/>
                    </a:cubicBezTo>
                    <a:cubicBezTo>
                      <a:pt x="2158" y="62"/>
                      <a:pt x="2158" y="62"/>
                      <a:pt x="2128" y="62"/>
                    </a:cubicBezTo>
                    <a:cubicBezTo>
                      <a:pt x="2128" y="62"/>
                      <a:pt x="2097" y="92"/>
                      <a:pt x="2097" y="92"/>
                    </a:cubicBezTo>
                    <a:cubicBezTo>
                      <a:pt x="2067" y="92"/>
                      <a:pt x="2067" y="92"/>
                      <a:pt x="2067" y="62"/>
                    </a:cubicBezTo>
                    <a:cubicBezTo>
                      <a:pt x="2037" y="62"/>
                      <a:pt x="2037" y="62"/>
                      <a:pt x="2037" y="92"/>
                    </a:cubicBezTo>
                    <a:cubicBezTo>
                      <a:pt x="2037" y="107"/>
                      <a:pt x="2029" y="115"/>
                      <a:pt x="2021" y="115"/>
                    </a:cubicBezTo>
                    <a:cubicBezTo>
                      <a:pt x="2014" y="115"/>
                      <a:pt x="2006" y="107"/>
                      <a:pt x="2006" y="92"/>
                    </a:cubicBezTo>
                    <a:cubicBezTo>
                      <a:pt x="2006" y="122"/>
                      <a:pt x="2006" y="122"/>
                      <a:pt x="2006" y="122"/>
                    </a:cubicBezTo>
                    <a:cubicBezTo>
                      <a:pt x="2006" y="78"/>
                      <a:pt x="2006" y="50"/>
                      <a:pt x="1994" y="50"/>
                    </a:cubicBezTo>
                    <a:cubicBezTo>
                      <a:pt x="1990" y="50"/>
                      <a:pt x="1984" y="53"/>
                      <a:pt x="1976" y="62"/>
                    </a:cubicBezTo>
                    <a:cubicBezTo>
                      <a:pt x="1976" y="122"/>
                      <a:pt x="1976" y="122"/>
                      <a:pt x="1976" y="122"/>
                    </a:cubicBezTo>
                    <a:cubicBezTo>
                      <a:pt x="1958" y="87"/>
                      <a:pt x="1888" y="72"/>
                      <a:pt x="1833" y="72"/>
                    </a:cubicBezTo>
                    <a:cubicBezTo>
                      <a:pt x="1794" y="72"/>
                      <a:pt x="1763" y="79"/>
                      <a:pt x="1763" y="92"/>
                    </a:cubicBezTo>
                    <a:lnTo>
                      <a:pt x="1733" y="92"/>
                    </a:lnTo>
                    <a:cubicBezTo>
                      <a:pt x="1733" y="66"/>
                      <a:pt x="1727" y="57"/>
                      <a:pt x="1721" y="57"/>
                    </a:cubicBezTo>
                    <a:cubicBezTo>
                      <a:pt x="1712" y="57"/>
                      <a:pt x="1702" y="74"/>
                      <a:pt x="1702" y="92"/>
                    </a:cubicBezTo>
                    <a:cubicBezTo>
                      <a:pt x="1702" y="153"/>
                      <a:pt x="1702" y="153"/>
                      <a:pt x="1672" y="153"/>
                    </a:cubicBezTo>
                    <a:cubicBezTo>
                      <a:pt x="1672" y="102"/>
                      <a:pt x="1672" y="80"/>
                      <a:pt x="1667" y="80"/>
                    </a:cubicBezTo>
                    <a:cubicBezTo>
                      <a:pt x="1663" y="80"/>
                      <a:pt x="1655" y="95"/>
                      <a:pt x="1641" y="122"/>
                    </a:cubicBezTo>
                    <a:cubicBezTo>
                      <a:pt x="1641" y="80"/>
                      <a:pt x="1635" y="57"/>
                      <a:pt x="1628" y="57"/>
                    </a:cubicBezTo>
                    <a:cubicBezTo>
                      <a:pt x="1620" y="57"/>
                      <a:pt x="1611" y="88"/>
                      <a:pt x="1611" y="153"/>
                    </a:cubicBezTo>
                    <a:cubicBezTo>
                      <a:pt x="1611" y="150"/>
                      <a:pt x="1611" y="147"/>
                      <a:pt x="1611" y="144"/>
                    </a:cubicBezTo>
                    <a:lnTo>
                      <a:pt x="1611" y="144"/>
                    </a:lnTo>
                    <a:cubicBezTo>
                      <a:pt x="1611" y="160"/>
                      <a:pt x="1610" y="168"/>
                      <a:pt x="1607" y="168"/>
                    </a:cubicBezTo>
                    <a:cubicBezTo>
                      <a:pt x="1604" y="168"/>
                      <a:pt x="1596" y="153"/>
                      <a:pt x="1581" y="122"/>
                    </a:cubicBezTo>
                    <a:cubicBezTo>
                      <a:pt x="1581" y="153"/>
                      <a:pt x="1573" y="168"/>
                      <a:pt x="1562" y="168"/>
                    </a:cubicBezTo>
                    <a:cubicBezTo>
                      <a:pt x="1550" y="168"/>
                      <a:pt x="1535" y="153"/>
                      <a:pt x="1520" y="122"/>
                    </a:cubicBezTo>
                    <a:cubicBezTo>
                      <a:pt x="1490" y="122"/>
                      <a:pt x="1459" y="92"/>
                      <a:pt x="1429" y="92"/>
                    </a:cubicBezTo>
                    <a:cubicBezTo>
                      <a:pt x="1368" y="92"/>
                      <a:pt x="1338" y="92"/>
                      <a:pt x="1368" y="122"/>
                    </a:cubicBezTo>
                    <a:cubicBezTo>
                      <a:pt x="1385" y="173"/>
                      <a:pt x="1383" y="195"/>
                      <a:pt x="1378" y="195"/>
                    </a:cubicBezTo>
                    <a:cubicBezTo>
                      <a:pt x="1374" y="195"/>
                      <a:pt x="1368" y="180"/>
                      <a:pt x="1368" y="153"/>
                    </a:cubicBezTo>
                    <a:cubicBezTo>
                      <a:pt x="1338" y="153"/>
                      <a:pt x="1338" y="122"/>
                      <a:pt x="1307" y="122"/>
                    </a:cubicBezTo>
                    <a:cubicBezTo>
                      <a:pt x="1307" y="122"/>
                      <a:pt x="1307" y="122"/>
                      <a:pt x="1277" y="92"/>
                    </a:cubicBezTo>
                    <a:lnTo>
                      <a:pt x="1277" y="92"/>
                    </a:lnTo>
                    <a:cubicBezTo>
                      <a:pt x="1295" y="128"/>
                      <a:pt x="1281" y="142"/>
                      <a:pt x="1267" y="142"/>
                    </a:cubicBezTo>
                    <a:cubicBezTo>
                      <a:pt x="1257" y="142"/>
                      <a:pt x="1246" y="135"/>
                      <a:pt x="1246" y="122"/>
                    </a:cubicBezTo>
                    <a:cubicBezTo>
                      <a:pt x="1216" y="122"/>
                      <a:pt x="1216" y="122"/>
                      <a:pt x="1216" y="183"/>
                    </a:cubicBezTo>
                    <a:cubicBezTo>
                      <a:pt x="1198" y="166"/>
                      <a:pt x="1181" y="148"/>
                      <a:pt x="1175" y="148"/>
                    </a:cubicBezTo>
                    <a:lnTo>
                      <a:pt x="1175" y="148"/>
                    </a:lnTo>
                    <a:cubicBezTo>
                      <a:pt x="1171" y="148"/>
                      <a:pt x="1173" y="157"/>
                      <a:pt x="1186" y="183"/>
                    </a:cubicBezTo>
                    <a:lnTo>
                      <a:pt x="1155" y="153"/>
                    </a:lnTo>
                    <a:cubicBezTo>
                      <a:pt x="1155" y="161"/>
                      <a:pt x="1155" y="172"/>
                      <a:pt x="1155" y="183"/>
                    </a:cubicBezTo>
                    <a:cubicBezTo>
                      <a:pt x="1169" y="210"/>
                      <a:pt x="1176" y="225"/>
                      <a:pt x="1175" y="225"/>
                    </a:cubicBezTo>
                    <a:cubicBezTo>
                      <a:pt x="1173" y="225"/>
                      <a:pt x="1158" y="203"/>
                      <a:pt x="1125" y="153"/>
                    </a:cubicBezTo>
                    <a:cubicBezTo>
                      <a:pt x="1125" y="153"/>
                      <a:pt x="1094" y="153"/>
                      <a:pt x="1125" y="244"/>
                    </a:cubicBezTo>
                    <a:cubicBezTo>
                      <a:pt x="1125" y="274"/>
                      <a:pt x="1125" y="274"/>
                      <a:pt x="1125" y="274"/>
                    </a:cubicBezTo>
                    <a:cubicBezTo>
                      <a:pt x="1125" y="244"/>
                      <a:pt x="1125" y="244"/>
                      <a:pt x="1094" y="213"/>
                    </a:cubicBezTo>
                    <a:cubicBezTo>
                      <a:pt x="1094" y="213"/>
                      <a:pt x="1064" y="183"/>
                      <a:pt x="1064" y="153"/>
                    </a:cubicBezTo>
                    <a:cubicBezTo>
                      <a:pt x="1051" y="140"/>
                      <a:pt x="1044" y="133"/>
                      <a:pt x="1042" y="133"/>
                    </a:cubicBezTo>
                    <a:lnTo>
                      <a:pt x="1042" y="133"/>
                    </a:lnTo>
                    <a:cubicBezTo>
                      <a:pt x="1039" y="133"/>
                      <a:pt x="1046" y="147"/>
                      <a:pt x="1064" y="183"/>
                    </a:cubicBezTo>
                    <a:cubicBezTo>
                      <a:pt x="1094" y="244"/>
                      <a:pt x="1094" y="244"/>
                      <a:pt x="1094" y="244"/>
                    </a:cubicBezTo>
                    <a:cubicBezTo>
                      <a:pt x="1064" y="244"/>
                      <a:pt x="1064" y="244"/>
                      <a:pt x="1064" y="213"/>
                    </a:cubicBezTo>
                    <a:cubicBezTo>
                      <a:pt x="1034" y="183"/>
                      <a:pt x="1034" y="183"/>
                      <a:pt x="1034" y="183"/>
                    </a:cubicBezTo>
                    <a:lnTo>
                      <a:pt x="1034" y="183"/>
                    </a:lnTo>
                    <a:cubicBezTo>
                      <a:pt x="1034" y="213"/>
                      <a:pt x="1034" y="305"/>
                      <a:pt x="1064" y="365"/>
                    </a:cubicBezTo>
                    <a:cubicBezTo>
                      <a:pt x="1034" y="335"/>
                      <a:pt x="1034" y="335"/>
                      <a:pt x="1034" y="335"/>
                    </a:cubicBezTo>
                    <a:cubicBezTo>
                      <a:pt x="1034" y="305"/>
                      <a:pt x="1034" y="305"/>
                      <a:pt x="1034" y="305"/>
                    </a:cubicBezTo>
                    <a:lnTo>
                      <a:pt x="1034" y="274"/>
                    </a:lnTo>
                    <a:cubicBezTo>
                      <a:pt x="1018" y="244"/>
                      <a:pt x="1003" y="229"/>
                      <a:pt x="996" y="229"/>
                    </a:cubicBezTo>
                    <a:cubicBezTo>
                      <a:pt x="988" y="229"/>
                      <a:pt x="988" y="244"/>
                      <a:pt x="1003" y="274"/>
                    </a:cubicBezTo>
                    <a:cubicBezTo>
                      <a:pt x="992" y="263"/>
                      <a:pt x="981" y="252"/>
                      <a:pt x="973" y="244"/>
                    </a:cubicBezTo>
                    <a:lnTo>
                      <a:pt x="973" y="244"/>
                    </a:lnTo>
                    <a:cubicBezTo>
                      <a:pt x="973" y="244"/>
                      <a:pt x="973" y="257"/>
                      <a:pt x="964" y="257"/>
                    </a:cubicBezTo>
                    <a:cubicBezTo>
                      <a:pt x="959" y="257"/>
                      <a:pt x="953" y="254"/>
                      <a:pt x="942" y="244"/>
                    </a:cubicBezTo>
                    <a:cubicBezTo>
                      <a:pt x="942" y="244"/>
                      <a:pt x="912" y="244"/>
                      <a:pt x="942" y="274"/>
                    </a:cubicBezTo>
                    <a:cubicBezTo>
                      <a:pt x="942" y="305"/>
                      <a:pt x="942" y="305"/>
                      <a:pt x="942" y="305"/>
                    </a:cubicBezTo>
                    <a:cubicBezTo>
                      <a:pt x="942" y="305"/>
                      <a:pt x="942" y="305"/>
                      <a:pt x="942" y="335"/>
                    </a:cubicBezTo>
                    <a:cubicBezTo>
                      <a:pt x="973" y="365"/>
                      <a:pt x="973" y="396"/>
                      <a:pt x="942" y="396"/>
                    </a:cubicBezTo>
                    <a:lnTo>
                      <a:pt x="942" y="396"/>
                    </a:lnTo>
                    <a:cubicBezTo>
                      <a:pt x="935" y="388"/>
                      <a:pt x="925" y="378"/>
                      <a:pt x="912" y="365"/>
                    </a:cubicBezTo>
                    <a:cubicBezTo>
                      <a:pt x="912" y="365"/>
                      <a:pt x="912" y="365"/>
                      <a:pt x="882" y="335"/>
                    </a:cubicBezTo>
                    <a:cubicBezTo>
                      <a:pt x="873" y="326"/>
                      <a:pt x="869" y="322"/>
                      <a:pt x="868" y="322"/>
                    </a:cubicBezTo>
                    <a:lnTo>
                      <a:pt x="868" y="322"/>
                    </a:lnTo>
                    <a:cubicBezTo>
                      <a:pt x="866" y="322"/>
                      <a:pt x="882" y="344"/>
                      <a:pt x="882" y="365"/>
                    </a:cubicBezTo>
                    <a:cubicBezTo>
                      <a:pt x="882" y="365"/>
                      <a:pt x="882" y="365"/>
                      <a:pt x="882" y="365"/>
                    </a:cubicBezTo>
                    <a:lnTo>
                      <a:pt x="882" y="365"/>
                    </a:lnTo>
                    <a:lnTo>
                      <a:pt x="912" y="426"/>
                    </a:lnTo>
                    <a:cubicBezTo>
                      <a:pt x="912" y="426"/>
                      <a:pt x="882" y="366"/>
                      <a:pt x="852" y="336"/>
                    </a:cubicBezTo>
                    <a:lnTo>
                      <a:pt x="852" y="336"/>
                    </a:lnTo>
                    <a:cubicBezTo>
                      <a:pt x="873" y="357"/>
                      <a:pt x="879" y="378"/>
                      <a:pt x="870" y="378"/>
                    </a:cubicBezTo>
                    <a:cubicBezTo>
                      <a:pt x="866" y="378"/>
                      <a:pt x="860" y="374"/>
                      <a:pt x="851" y="365"/>
                    </a:cubicBezTo>
                    <a:cubicBezTo>
                      <a:pt x="851" y="365"/>
                      <a:pt x="851" y="379"/>
                      <a:pt x="842" y="379"/>
                    </a:cubicBezTo>
                    <a:cubicBezTo>
                      <a:pt x="838" y="379"/>
                      <a:pt x="831" y="376"/>
                      <a:pt x="821" y="365"/>
                    </a:cubicBezTo>
                    <a:cubicBezTo>
                      <a:pt x="821" y="381"/>
                      <a:pt x="821" y="388"/>
                      <a:pt x="817" y="388"/>
                    </a:cubicBezTo>
                    <a:cubicBezTo>
                      <a:pt x="813" y="388"/>
                      <a:pt x="806" y="381"/>
                      <a:pt x="790" y="365"/>
                    </a:cubicBezTo>
                    <a:cubicBezTo>
                      <a:pt x="760" y="335"/>
                      <a:pt x="745" y="320"/>
                      <a:pt x="741" y="320"/>
                    </a:cubicBezTo>
                    <a:lnTo>
                      <a:pt x="741" y="320"/>
                    </a:lnTo>
                    <a:cubicBezTo>
                      <a:pt x="737" y="320"/>
                      <a:pt x="745" y="335"/>
                      <a:pt x="760" y="365"/>
                    </a:cubicBezTo>
                    <a:cubicBezTo>
                      <a:pt x="782" y="387"/>
                      <a:pt x="788" y="408"/>
                      <a:pt x="779" y="408"/>
                    </a:cubicBezTo>
                    <a:cubicBezTo>
                      <a:pt x="775" y="408"/>
                      <a:pt x="769" y="405"/>
                      <a:pt x="760" y="396"/>
                    </a:cubicBezTo>
                    <a:cubicBezTo>
                      <a:pt x="751" y="387"/>
                      <a:pt x="747" y="383"/>
                      <a:pt x="747" y="383"/>
                    </a:cubicBezTo>
                    <a:lnTo>
                      <a:pt x="747" y="383"/>
                    </a:lnTo>
                    <a:cubicBezTo>
                      <a:pt x="745" y="383"/>
                      <a:pt x="760" y="405"/>
                      <a:pt x="760" y="426"/>
                    </a:cubicBezTo>
                    <a:cubicBezTo>
                      <a:pt x="760" y="457"/>
                      <a:pt x="790" y="517"/>
                      <a:pt x="821" y="548"/>
                    </a:cubicBezTo>
                    <a:cubicBezTo>
                      <a:pt x="839" y="583"/>
                      <a:pt x="846" y="598"/>
                      <a:pt x="843" y="598"/>
                    </a:cubicBezTo>
                    <a:cubicBezTo>
                      <a:pt x="841" y="598"/>
                      <a:pt x="833" y="591"/>
                      <a:pt x="821" y="578"/>
                    </a:cubicBezTo>
                    <a:cubicBezTo>
                      <a:pt x="821" y="578"/>
                      <a:pt x="790" y="548"/>
                      <a:pt x="790" y="517"/>
                    </a:cubicBezTo>
                    <a:cubicBezTo>
                      <a:pt x="760" y="487"/>
                      <a:pt x="760" y="487"/>
                      <a:pt x="760" y="487"/>
                    </a:cubicBezTo>
                    <a:cubicBezTo>
                      <a:pt x="760" y="457"/>
                      <a:pt x="730" y="426"/>
                      <a:pt x="730" y="426"/>
                    </a:cubicBezTo>
                    <a:lnTo>
                      <a:pt x="638" y="426"/>
                    </a:lnTo>
                    <a:cubicBezTo>
                      <a:pt x="608" y="426"/>
                      <a:pt x="608" y="426"/>
                      <a:pt x="638" y="457"/>
                    </a:cubicBezTo>
                    <a:cubicBezTo>
                      <a:pt x="656" y="492"/>
                      <a:pt x="664" y="507"/>
                      <a:pt x="661" y="507"/>
                    </a:cubicBezTo>
                    <a:cubicBezTo>
                      <a:pt x="658" y="507"/>
                      <a:pt x="651" y="500"/>
                      <a:pt x="638" y="487"/>
                    </a:cubicBezTo>
                    <a:cubicBezTo>
                      <a:pt x="623" y="457"/>
                      <a:pt x="593" y="441"/>
                      <a:pt x="570" y="441"/>
                    </a:cubicBezTo>
                    <a:cubicBezTo>
                      <a:pt x="547" y="441"/>
                      <a:pt x="532" y="457"/>
                      <a:pt x="547" y="487"/>
                    </a:cubicBezTo>
                    <a:lnTo>
                      <a:pt x="547" y="517"/>
                    </a:lnTo>
                    <a:cubicBezTo>
                      <a:pt x="532" y="502"/>
                      <a:pt x="517" y="495"/>
                      <a:pt x="509" y="495"/>
                    </a:cubicBezTo>
                    <a:cubicBezTo>
                      <a:pt x="502" y="495"/>
                      <a:pt x="502" y="502"/>
                      <a:pt x="517" y="517"/>
                    </a:cubicBezTo>
                    <a:cubicBezTo>
                      <a:pt x="517" y="517"/>
                      <a:pt x="517" y="548"/>
                      <a:pt x="486" y="548"/>
                    </a:cubicBezTo>
                    <a:cubicBezTo>
                      <a:pt x="486" y="569"/>
                      <a:pt x="502" y="591"/>
                      <a:pt x="500" y="591"/>
                    </a:cubicBezTo>
                    <a:cubicBezTo>
                      <a:pt x="499" y="591"/>
                      <a:pt x="495" y="587"/>
                      <a:pt x="486" y="578"/>
                    </a:cubicBezTo>
                    <a:cubicBezTo>
                      <a:pt x="486" y="563"/>
                      <a:pt x="479" y="555"/>
                      <a:pt x="471" y="555"/>
                    </a:cubicBezTo>
                    <a:cubicBezTo>
                      <a:pt x="464" y="555"/>
                      <a:pt x="456" y="563"/>
                      <a:pt x="456" y="578"/>
                    </a:cubicBezTo>
                    <a:cubicBezTo>
                      <a:pt x="426" y="578"/>
                      <a:pt x="426" y="578"/>
                      <a:pt x="456" y="609"/>
                    </a:cubicBezTo>
                    <a:cubicBezTo>
                      <a:pt x="456" y="619"/>
                      <a:pt x="453" y="622"/>
                      <a:pt x="448" y="622"/>
                    </a:cubicBezTo>
                    <a:cubicBezTo>
                      <a:pt x="439" y="622"/>
                      <a:pt x="426" y="609"/>
                      <a:pt x="426" y="609"/>
                    </a:cubicBezTo>
                    <a:cubicBezTo>
                      <a:pt x="413" y="596"/>
                      <a:pt x="403" y="586"/>
                      <a:pt x="395" y="579"/>
                    </a:cubicBezTo>
                    <a:lnTo>
                      <a:pt x="395" y="579"/>
                    </a:lnTo>
                    <a:cubicBezTo>
                      <a:pt x="395" y="578"/>
                      <a:pt x="395" y="578"/>
                      <a:pt x="395" y="578"/>
                    </a:cubicBezTo>
                    <a:cubicBezTo>
                      <a:pt x="395" y="578"/>
                      <a:pt x="395" y="578"/>
                      <a:pt x="395" y="578"/>
                    </a:cubicBezTo>
                    <a:lnTo>
                      <a:pt x="395" y="578"/>
                    </a:lnTo>
                    <a:cubicBezTo>
                      <a:pt x="387" y="570"/>
                      <a:pt x="382" y="566"/>
                      <a:pt x="381" y="566"/>
                    </a:cubicBezTo>
                    <a:lnTo>
                      <a:pt x="381" y="566"/>
                    </a:lnTo>
                    <a:cubicBezTo>
                      <a:pt x="379" y="566"/>
                      <a:pt x="381" y="570"/>
                      <a:pt x="386" y="578"/>
                    </a:cubicBezTo>
                    <a:lnTo>
                      <a:pt x="386" y="578"/>
                    </a:lnTo>
                    <a:cubicBezTo>
                      <a:pt x="365" y="579"/>
                      <a:pt x="368" y="582"/>
                      <a:pt x="395" y="609"/>
                    </a:cubicBezTo>
                    <a:cubicBezTo>
                      <a:pt x="395" y="609"/>
                      <a:pt x="395" y="609"/>
                      <a:pt x="395" y="639"/>
                    </a:cubicBezTo>
                    <a:lnTo>
                      <a:pt x="395" y="639"/>
                    </a:lnTo>
                    <a:cubicBezTo>
                      <a:pt x="386" y="630"/>
                      <a:pt x="375" y="619"/>
                      <a:pt x="365" y="609"/>
                    </a:cubicBezTo>
                    <a:lnTo>
                      <a:pt x="365" y="609"/>
                    </a:lnTo>
                    <a:cubicBezTo>
                      <a:pt x="365" y="609"/>
                      <a:pt x="365" y="669"/>
                      <a:pt x="426" y="730"/>
                    </a:cubicBezTo>
                    <a:cubicBezTo>
                      <a:pt x="410" y="715"/>
                      <a:pt x="410" y="715"/>
                      <a:pt x="410" y="715"/>
                    </a:cubicBezTo>
                    <a:cubicBezTo>
                      <a:pt x="410" y="715"/>
                      <a:pt x="410" y="715"/>
                      <a:pt x="395" y="700"/>
                    </a:cubicBezTo>
                    <a:cubicBezTo>
                      <a:pt x="365" y="669"/>
                      <a:pt x="365" y="669"/>
                      <a:pt x="365" y="669"/>
                    </a:cubicBezTo>
                    <a:cubicBezTo>
                      <a:pt x="334" y="700"/>
                      <a:pt x="334" y="700"/>
                      <a:pt x="365" y="730"/>
                    </a:cubicBezTo>
                    <a:cubicBezTo>
                      <a:pt x="395" y="730"/>
                      <a:pt x="395" y="761"/>
                      <a:pt x="395" y="761"/>
                    </a:cubicBezTo>
                    <a:cubicBezTo>
                      <a:pt x="395" y="761"/>
                      <a:pt x="426" y="791"/>
                      <a:pt x="456" y="821"/>
                    </a:cubicBezTo>
                    <a:cubicBezTo>
                      <a:pt x="456" y="821"/>
                      <a:pt x="426" y="791"/>
                      <a:pt x="395" y="791"/>
                    </a:cubicBezTo>
                    <a:cubicBezTo>
                      <a:pt x="334" y="730"/>
                      <a:pt x="304" y="730"/>
                      <a:pt x="304" y="730"/>
                    </a:cubicBezTo>
                    <a:cubicBezTo>
                      <a:pt x="284" y="730"/>
                      <a:pt x="277" y="744"/>
                      <a:pt x="266" y="744"/>
                    </a:cubicBezTo>
                    <a:cubicBezTo>
                      <a:pt x="260" y="744"/>
                      <a:pt x="253" y="740"/>
                      <a:pt x="243" y="730"/>
                    </a:cubicBezTo>
                    <a:cubicBezTo>
                      <a:pt x="243" y="730"/>
                      <a:pt x="243" y="730"/>
                      <a:pt x="243" y="761"/>
                    </a:cubicBezTo>
                    <a:cubicBezTo>
                      <a:pt x="213" y="761"/>
                      <a:pt x="213" y="761"/>
                      <a:pt x="243" y="791"/>
                    </a:cubicBezTo>
                    <a:lnTo>
                      <a:pt x="213" y="791"/>
                    </a:lnTo>
                    <a:cubicBezTo>
                      <a:pt x="216" y="794"/>
                      <a:pt x="219" y="797"/>
                      <a:pt x="223" y="801"/>
                    </a:cubicBezTo>
                    <a:lnTo>
                      <a:pt x="223" y="801"/>
                    </a:lnTo>
                    <a:cubicBezTo>
                      <a:pt x="217" y="799"/>
                      <a:pt x="213" y="799"/>
                      <a:pt x="209" y="799"/>
                    </a:cubicBezTo>
                    <a:cubicBezTo>
                      <a:pt x="198" y="799"/>
                      <a:pt x="198" y="806"/>
                      <a:pt x="213" y="821"/>
                    </a:cubicBezTo>
                    <a:lnTo>
                      <a:pt x="186" y="821"/>
                    </a:lnTo>
                    <a:cubicBezTo>
                      <a:pt x="191" y="829"/>
                      <a:pt x="200" y="839"/>
                      <a:pt x="213" y="852"/>
                    </a:cubicBezTo>
                    <a:cubicBezTo>
                      <a:pt x="228" y="867"/>
                      <a:pt x="236" y="875"/>
                      <a:pt x="232" y="875"/>
                    </a:cubicBezTo>
                    <a:cubicBezTo>
                      <a:pt x="228" y="875"/>
                      <a:pt x="213" y="867"/>
                      <a:pt x="183" y="852"/>
                    </a:cubicBezTo>
                    <a:cubicBezTo>
                      <a:pt x="167" y="837"/>
                      <a:pt x="152" y="829"/>
                      <a:pt x="145" y="829"/>
                    </a:cubicBezTo>
                    <a:cubicBezTo>
                      <a:pt x="137" y="829"/>
                      <a:pt x="137" y="837"/>
                      <a:pt x="152" y="852"/>
                    </a:cubicBezTo>
                    <a:cubicBezTo>
                      <a:pt x="170" y="887"/>
                      <a:pt x="177" y="902"/>
                      <a:pt x="174" y="902"/>
                    </a:cubicBezTo>
                    <a:cubicBezTo>
                      <a:pt x="172" y="902"/>
                      <a:pt x="165" y="895"/>
                      <a:pt x="152" y="882"/>
                    </a:cubicBezTo>
                    <a:cubicBezTo>
                      <a:pt x="122" y="882"/>
                      <a:pt x="122" y="882"/>
                      <a:pt x="152" y="913"/>
                    </a:cubicBezTo>
                    <a:cubicBezTo>
                      <a:pt x="141" y="901"/>
                      <a:pt x="130" y="890"/>
                      <a:pt x="122" y="882"/>
                    </a:cubicBezTo>
                    <a:lnTo>
                      <a:pt x="122" y="882"/>
                    </a:lnTo>
                    <a:cubicBezTo>
                      <a:pt x="122" y="882"/>
                      <a:pt x="91" y="882"/>
                      <a:pt x="122" y="913"/>
                    </a:cubicBezTo>
                    <a:cubicBezTo>
                      <a:pt x="122" y="913"/>
                      <a:pt x="152" y="943"/>
                      <a:pt x="183" y="973"/>
                    </a:cubicBezTo>
                    <a:cubicBezTo>
                      <a:pt x="183" y="973"/>
                      <a:pt x="213" y="973"/>
                      <a:pt x="243" y="1004"/>
                    </a:cubicBezTo>
                    <a:cubicBezTo>
                      <a:pt x="243" y="1016"/>
                      <a:pt x="238" y="1024"/>
                      <a:pt x="225" y="1024"/>
                    </a:cubicBezTo>
                    <a:cubicBezTo>
                      <a:pt x="208" y="1024"/>
                      <a:pt x="175" y="1009"/>
                      <a:pt x="122" y="973"/>
                    </a:cubicBezTo>
                    <a:lnTo>
                      <a:pt x="61" y="913"/>
                    </a:lnTo>
                    <a:lnTo>
                      <a:pt x="61" y="943"/>
                    </a:lnTo>
                    <a:cubicBezTo>
                      <a:pt x="61" y="943"/>
                      <a:pt x="61" y="943"/>
                      <a:pt x="91" y="973"/>
                    </a:cubicBezTo>
                    <a:cubicBezTo>
                      <a:pt x="79" y="961"/>
                      <a:pt x="66" y="953"/>
                      <a:pt x="60" y="953"/>
                    </a:cubicBezTo>
                    <a:cubicBezTo>
                      <a:pt x="51" y="953"/>
                      <a:pt x="56" y="968"/>
                      <a:pt x="91" y="1004"/>
                    </a:cubicBezTo>
                    <a:cubicBezTo>
                      <a:pt x="61" y="973"/>
                      <a:pt x="31" y="973"/>
                      <a:pt x="31" y="973"/>
                    </a:cubicBezTo>
                    <a:lnTo>
                      <a:pt x="31" y="973"/>
                    </a:lnTo>
                    <a:lnTo>
                      <a:pt x="61" y="1004"/>
                    </a:lnTo>
                    <a:cubicBezTo>
                      <a:pt x="122" y="1034"/>
                      <a:pt x="91" y="1034"/>
                      <a:pt x="61" y="1034"/>
                    </a:cubicBezTo>
                    <a:lnTo>
                      <a:pt x="31" y="1034"/>
                    </a:lnTo>
                    <a:cubicBezTo>
                      <a:pt x="31" y="1049"/>
                      <a:pt x="31" y="1057"/>
                      <a:pt x="27" y="1057"/>
                    </a:cubicBezTo>
                    <a:cubicBezTo>
                      <a:pt x="26" y="1057"/>
                      <a:pt x="24" y="1056"/>
                      <a:pt x="23" y="1055"/>
                    </a:cubicBezTo>
                    <a:lnTo>
                      <a:pt x="23" y="1055"/>
                    </a:lnTo>
                    <a:cubicBezTo>
                      <a:pt x="68" y="1095"/>
                      <a:pt x="91" y="1095"/>
                      <a:pt x="91" y="1095"/>
                    </a:cubicBezTo>
                    <a:cubicBezTo>
                      <a:pt x="91" y="1095"/>
                      <a:pt x="91" y="1095"/>
                      <a:pt x="122" y="1125"/>
                    </a:cubicBezTo>
                    <a:cubicBezTo>
                      <a:pt x="91" y="1125"/>
                      <a:pt x="91" y="1125"/>
                      <a:pt x="122" y="1156"/>
                    </a:cubicBezTo>
                    <a:cubicBezTo>
                      <a:pt x="122" y="1200"/>
                      <a:pt x="154" y="1228"/>
                      <a:pt x="172" y="1228"/>
                    </a:cubicBezTo>
                    <a:cubicBezTo>
                      <a:pt x="178" y="1228"/>
                      <a:pt x="183" y="1225"/>
                      <a:pt x="183" y="1217"/>
                    </a:cubicBezTo>
                    <a:lnTo>
                      <a:pt x="213" y="1247"/>
                    </a:lnTo>
                    <a:cubicBezTo>
                      <a:pt x="236" y="1270"/>
                      <a:pt x="250" y="1280"/>
                      <a:pt x="256" y="1280"/>
                    </a:cubicBezTo>
                    <a:cubicBezTo>
                      <a:pt x="262" y="1280"/>
                      <a:pt x="257" y="1266"/>
                      <a:pt x="239" y="1245"/>
                    </a:cubicBezTo>
                    <a:lnTo>
                      <a:pt x="239" y="1245"/>
                    </a:lnTo>
                    <a:cubicBezTo>
                      <a:pt x="243" y="1247"/>
                      <a:pt x="243" y="1247"/>
                      <a:pt x="243" y="1247"/>
                    </a:cubicBezTo>
                    <a:lnTo>
                      <a:pt x="274" y="1247"/>
                    </a:lnTo>
                    <a:cubicBezTo>
                      <a:pt x="280" y="1253"/>
                      <a:pt x="286" y="1258"/>
                      <a:pt x="292" y="1262"/>
                    </a:cubicBezTo>
                    <a:lnTo>
                      <a:pt x="292" y="1262"/>
                    </a:lnTo>
                    <a:cubicBezTo>
                      <a:pt x="290" y="1257"/>
                      <a:pt x="292" y="1255"/>
                      <a:pt x="296" y="1255"/>
                    </a:cubicBezTo>
                    <a:cubicBezTo>
                      <a:pt x="304" y="1255"/>
                      <a:pt x="319" y="1262"/>
                      <a:pt x="334" y="1277"/>
                    </a:cubicBezTo>
                    <a:cubicBezTo>
                      <a:pt x="347" y="1290"/>
                      <a:pt x="354" y="1297"/>
                      <a:pt x="357" y="1297"/>
                    </a:cubicBezTo>
                    <a:cubicBezTo>
                      <a:pt x="360" y="1297"/>
                      <a:pt x="352" y="1283"/>
                      <a:pt x="334" y="1247"/>
                    </a:cubicBezTo>
                    <a:cubicBezTo>
                      <a:pt x="334" y="1247"/>
                      <a:pt x="304" y="1217"/>
                      <a:pt x="304" y="1186"/>
                    </a:cubicBezTo>
                    <a:lnTo>
                      <a:pt x="304" y="1186"/>
                    </a:lnTo>
                    <a:cubicBezTo>
                      <a:pt x="322" y="1204"/>
                      <a:pt x="334" y="1217"/>
                      <a:pt x="334" y="1217"/>
                    </a:cubicBezTo>
                    <a:lnTo>
                      <a:pt x="365" y="1217"/>
                    </a:lnTo>
                    <a:cubicBezTo>
                      <a:pt x="365" y="1217"/>
                      <a:pt x="365" y="1217"/>
                      <a:pt x="334" y="1186"/>
                    </a:cubicBezTo>
                    <a:cubicBezTo>
                      <a:pt x="365" y="1186"/>
                      <a:pt x="365" y="1186"/>
                      <a:pt x="365" y="1217"/>
                    </a:cubicBezTo>
                    <a:lnTo>
                      <a:pt x="395" y="1217"/>
                    </a:lnTo>
                    <a:cubicBezTo>
                      <a:pt x="401" y="1222"/>
                      <a:pt x="405" y="1225"/>
                      <a:pt x="406" y="1225"/>
                    </a:cubicBezTo>
                    <a:cubicBezTo>
                      <a:pt x="413" y="1225"/>
                      <a:pt x="384" y="1180"/>
                      <a:pt x="334" y="1156"/>
                    </a:cubicBezTo>
                    <a:cubicBezTo>
                      <a:pt x="334" y="1125"/>
                      <a:pt x="304" y="1125"/>
                      <a:pt x="304" y="1125"/>
                    </a:cubicBezTo>
                    <a:cubicBezTo>
                      <a:pt x="304" y="1125"/>
                      <a:pt x="274" y="1125"/>
                      <a:pt x="243" y="1095"/>
                    </a:cubicBezTo>
                    <a:lnTo>
                      <a:pt x="243" y="1095"/>
                    </a:lnTo>
                    <a:lnTo>
                      <a:pt x="304" y="1125"/>
                    </a:lnTo>
                    <a:cubicBezTo>
                      <a:pt x="274" y="1095"/>
                      <a:pt x="304" y="1095"/>
                      <a:pt x="304" y="1095"/>
                    </a:cubicBezTo>
                    <a:cubicBezTo>
                      <a:pt x="304" y="1095"/>
                      <a:pt x="334" y="1095"/>
                      <a:pt x="334" y="1125"/>
                    </a:cubicBezTo>
                    <a:cubicBezTo>
                      <a:pt x="346" y="1137"/>
                      <a:pt x="357" y="1147"/>
                      <a:pt x="366" y="1156"/>
                    </a:cubicBezTo>
                    <a:lnTo>
                      <a:pt x="395" y="1156"/>
                    </a:lnTo>
                    <a:cubicBezTo>
                      <a:pt x="410" y="1171"/>
                      <a:pt x="418" y="1179"/>
                      <a:pt x="422" y="1179"/>
                    </a:cubicBezTo>
                    <a:cubicBezTo>
                      <a:pt x="426" y="1179"/>
                      <a:pt x="426" y="1171"/>
                      <a:pt x="426" y="1156"/>
                    </a:cubicBezTo>
                    <a:cubicBezTo>
                      <a:pt x="426" y="1156"/>
                      <a:pt x="365" y="1095"/>
                      <a:pt x="334" y="1095"/>
                    </a:cubicBezTo>
                    <a:cubicBezTo>
                      <a:pt x="304" y="1065"/>
                      <a:pt x="334" y="1065"/>
                      <a:pt x="334" y="1065"/>
                    </a:cubicBezTo>
                    <a:cubicBezTo>
                      <a:pt x="365" y="1095"/>
                      <a:pt x="380" y="1110"/>
                      <a:pt x="384" y="1110"/>
                    </a:cubicBezTo>
                    <a:cubicBezTo>
                      <a:pt x="388" y="1110"/>
                      <a:pt x="380" y="1095"/>
                      <a:pt x="365" y="1065"/>
                    </a:cubicBezTo>
                    <a:lnTo>
                      <a:pt x="365" y="1065"/>
                    </a:lnTo>
                    <a:lnTo>
                      <a:pt x="395" y="1095"/>
                    </a:lnTo>
                    <a:cubicBezTo>
                      <a:pt x="416" y="1095"/>
                      <a:pt x="422" y="1108"/>
                      <a:pt x="425" y="1108"/>
                    </a:cubicBezTo>
                    <a:cubicBezTo>
                      <a:pt x="426" y="1108"/>
                      <a:pt x="426" y="1105"/>
                      <a:pt x="426" y="1095"/>
                    </a:cubicBezTo>
                    <a:cubicBezTo>
                      <a:pt x="441" y="1080"/>
                      <a:pt x="448" y="1072"/>
                      <a:pt x="456" y="1072"/>
                    </a:cubicBezTo>
                    <a:cubicBezTo>
                      <a:pt x="464" y="1072"/>
                      <a:pt x="471" y="1080"/>
                      <a:pt x="486" y="1095"/>
                    </a:cubicBezTo>
                    <a:cubicBezTo>
                      <a:pt x="492" y="1101"/>
                      <a:pt x="495" y="1103"/>
                      <a:pt x="495" y="1103"/>
                    </a:cubicBezTo>
                    <a:cubicBezTo>
                      <a:pt x="496" y="1103"/>
                      <a:pt x="450" y="1053"/>
                      <a:pt x="426" y="1004"/>
                    </a:cubicBezTo>
                    <a:lnTo>
                      <a:pt x="426" y="1004"/>
                    </a:lnTo>
                    <a:cubicBezTo>
                      <a:pt x="441" y="1019"/>
                      <a:pt x="448" y="1027"/>
                      <a:pt x="452" y="1027"/>
                    </a:cubicBezTo>
                    <a:cubicBezTo>
                      <a:pt x="456" y="1027"/>
                      <a:pt x="456" y="1019"/>
                      <a:pt x="456" y="1004"/>
                    </a:cubicBezTo>
                    <a:cubicBezTo>
                      <a:pt x="486" y="1004"/>
                      <a:pt x="486" y="1004"/>
                      <a:pt x="486" y="1034"/>
                    </a:cubicBezTo>
                    <a:cubicBezTo>
                      <a:pt x="517" y="1065"/>
                      <a:pt x="532" y="1080"/>
                      <a:pt x="536" y="1080"/>
                    </a:cubicBezTo>
                    <a:cubicBezTo>
                      <a:pt x="540" y="1080"/>
                      <a:pt x="532" y="1065"/>
                      <a:pt x="517" y="1034"/>
                    </a:cubicBezTo>
                    <a:cubicBezTo>
                      <a:pt x="491" y="1008"/>
                      <a:pt x="482" y="999"/>
                      <a:pt x="484" y="999"/>
                    </a:cubicBezTo>
                    <a:lnTo>
                      <a:pt x="484" y="999"/>
                    </a:lnTo>
                    <a:cubicBezTo>
                      <a:pt x="487" y="999"/>
                      <a:pt x="512" y="1017"/>
                      <a:pt x="547" y="1034"/>
                    </a:cubicBezTo>
                    <a:cubicBezTo>
                      <a:pt x="578" y="1065"/>
                      <a:pt x="578" y="1065"/>
                      <a:pt x="578" y="1065"/>
                    </a:cubicBezTo>
                    <a:cubicBezTo>
                      <a:pt x="547" y="1034"/>
                      <a:pt x="578" y="1034"/>
                      <a:pt x="578" y="1004"/>
                    </a:cubicBezTo>
                    <a:cubicBezTo>
                      <a:pt x="578" y="1004"/>
                      <a:pt x="578" y="973"/>
                      <a:pt x="578" y="973"/>
                    </a:cubicBezTo>
                    <a:cubicBezTo>
                      <a:pt x="548" y="943"/>
                      <a:pt x="547" y="943"/>
                      <a:pt x="547" y="943"/>
                    </a:cubicBezTo>
                    <a:lnTo>
                      <a:pt x="547" y="943"/>
                    </a:lnTo>
                    <a:cubicBezTo>
                      <a:pt x="547" y="943"/>
                      <a:pt x="547" y="943"/>
                      <a:pt x="547" y="943"/>
                    </a:cubicBezTo>
                    <a:cubicBezTo>
                      <a:pt x="486" y="913"/>
                      <a:pt x="486" y="913"/>
                      <a:pt x="517" y="882"/>
                    </a:cubicBezTo>
                    <a:lnTo>
                      <a:pt x="517" y="882"/>
                    </a:lnTo>
                    <a:cubicBezTo>
                      <a:pt x="517" y="882"/>
                      <a:pt x="517" y="882"/>
                      <a:pt x="547" y="913"/>
                    </a:cubicBezTo>
                    <a:cubicBezTo>
                      <a:pt x="547" y="913"/>
                      <a:pt x="547" y="943"/>
                      <a:pt x="578" y="943"/>
                    </a:cubicBezTo>
                    <a:cubicBezTo>
                      <a:pt x="578" y="943"/>
                      <a:pt x="578" y="929"/>
                      <a:pt x="587" y="929"/>
                    </a:cubicBezTo>
                    <a:cubicBezTo>
                      <a:pt x="591" y="929"/>
                      <a:pt x="598" y="933"/>
                      <a:pt x="608" y="943"/>
                    </a:cubicBezTo>
                    <a:cubicBezTo>
                      <a:pt x="608" y="943"/>
                      <a:pt x="608" y="973"/>
                      <a:pt x="638" y="973"/>
                    </a:cubicBezTo>
                    <a:cubicBezTo>
                      <a:pt x="638" y="973"/>
                      <a:pt x="638" y="973"/>
                      <a:pt x="669" y="1004"/>
                    </a:cubicBezTo>
                    <a:cubicBezTo>
                      <a:pt x="669" y="973"/>
                      <a:pt x="669" y="973"/>
                      <a:pt x="638" y="943"/>
                    </a:cubicBezTo>
                    <a:cubicBezTo>
                      <a:pt x="608" y="943"/>
                      <a:pt x="608" y="913"/>
                      <a:pt x="638" y="913"/>
                    </a:cubicBezTo>
                    <a:cubicBezTo>
                      <a:pt x="638" y="913"/>
                      <a:pt x="669" y="913"/>
                      <a:pt x="638" y="882"/>
                    </a:cubicBezTo>
                    <a:lnTo>
                      <a:pt x="638" y="882"/>
                    </a:lnTo>
                    <a:cubicBezTo>
                      <a:pt x="639" y="883"/>
                      <a:pt x="642" y="886"/>
                      <a:pt x="669" y="913"/>
                    </a:cubicBezTo>
                    <a:cubicBezTo>
                      <a:pt x="681" y="925"/>
                      <a:pt x="689" y="933"/>
                      <a:pt x="691" y="933"/>
                    </a:cubicBezTo>
                    <a:cubicBezTo>
                      <a:pt x="694" y="933"/>
                      <a:pt x="687" y="918"/>
                      <a:pt x="669" y="882"/>
                    </a:cubicBezTo>
                    <a:cubicBezTo>
                      <a:pt x="669" y="882"/>
                      <a:pt x="669" y="869"/>
                      <a:pt x="678" y="869"/>
                    </a:cubicBezTo>
                    <a:cubicBezTo>
                      <a:pt x="682" y="869"/>
                      <a:pt x="689" y="872"/>
                      <a:pt x="699" y="882"/>
                    </a:cubicBezTo>
                    <a:cubicBezTo>
                      <a:pt x="699" y="882"/>
                      <a:pt x="699" y="882"/>
                      <a:pt x="669" y="852"/>
                    </a:cubicBezTo>
                    <a:cubicBezTo>
                      <a:pt x="669" y="837"/>
                      <a:pt x="669" y="829"/>
                      <a:pt x="673" y="829"/>
                    </a:cubicBezTo>
                    <a:cubicBezTo>
                      <a:pt x="676" y="829"/>
                      <a:pt x="684" y="837"/>
                      <a:pt x="699" y="852"/>
                    </a:cubicBezTo>
                    <a:cubicBezTo>
                      <a:pt x="699" y="882"/>
                      <a:pt x="699" y="882"/>
                      <a:pt x="699" y="882"/>
                    </a:cubicBezTo>
                    <a:cubicBezTo>
                      <a:pt x="699" y="821"/>
                      <a:pt x="760" y="821"/>
                      <a:pt x="760" y="821"/>
                    </a:cubicBezTo>
                    <a:cubicBezTo>
                      <a:pt x="760" y="791"/>
                      <a:pt x="760" y="791"/>
                      <a:pt x="760" y="791"/>
                    </a:cubicBezTo>
                    <a:cubicBezTo>
                      <a:pt x="760" y="791"/>
                      <a:pt x="760" y="791"/>
                      <a:pt x="760" y="791"/>
                    </a:cubicBezTo>
                    <a:lnTo>
                      <a:pt x="760" y="791"/>
                    </a:lnTo>
                    <a:cubicBezTo>
                      <a:pt x="772" y="814"/>
                      <a:pt x="779" y="824"/>
                      <a:pt x="782" y="824"/>
                    </a:cubicBezTo>
                    <a:cubicBezTo>
                      <a:pt x="783" y="824"/>
                      <a:pt x="783" y="820"/>
                      <a:pt x="781" y="812"/>
                    </a:cubicBezTo>
                    <a:lnTo>
                      <a:pt x="781" y="812"/>
                    </a:lnTo>
                    <a:cubicBezTo>
                      <a:pt x="798" y="828"/>
                      <a:pt x="807" y="837"/>
                      <a:pt x="809" y="837"/>
                    </a:cubicBezTo>
                    <a:cubicBezTo>
                      <a:pt x="813" y="837"/>
                      <a:pt x="806" y="821"/>
                      <a:pt x="790" y="791"/>
                    </a:cubicBezTo>
                    <a:cubicBezTo>
                      <a:pt x="760" y="761"/>
                      <a:pt x="752" y="745"/>
                      <a:pt x="756" y="745"/>
                    </a:cubicBezTo>
                    <a:lnTo>
                      <a:pt x="756" y="745"/>
                    </a:lnTo>
                    <a:cubicBezTo>
                      <a:pt x="760" y="745"/>
                      <a:pt x="775" y="761"/>
                      <a:pt x="790" y="791"/>
                    </a:cubicBezTo>
                    <a:cubicBezTo>
                      <a:pt x="753" y="716"/>
                      <a:pt x="738" y="664"/>
                      <a:pt x="747" y="664"/>
                    </a:cubicBezTo>
                    <a:lnTo>
                      <a:pt x="747" y="664"/>
                    </a:lnTo>
                    <a:cubicBezTo>
                      <a:pt x="753" y="664"/>
                      <a:pt x="767" y="684"/>
                      <a:pt x="790" y="730"/>
                    </a:cubicBezTo>
                    <a:cubicBezTo>
                      <a:pt x="821" y="791"/>
                      <a:pt x="851" y="821"/>
                      <a:pt x="851" y="821"/>
                    </a:cubicBezTo>
                    <a:cubicBezTo>
                      <a:pt x="851" y="821"/>
                      <a:pt x="851" y="791"/>
                      <a:pt x="821" y="761"/>
                    </a:cubicBezTo>
                    <a:lnTo>
                      <a:pt x="821" y="761"/>
                    </a:lnTo>
                    <a:cubicBezTo>
                      <a:pt x="866" y="791"/>
                      <a:pt x="889" y="806"/>
                      <a:pt x="897" y="806"/>
                    </a:cubicBezTo>
                    <a:cubicBezTo>
                      <a:pt x="904" y="806"/>
                      <a:pt x="897" y="791"/>
                      <a:pt x="882" y="761"/>
                    </a:cubicBezTo>
                    <a:cubicBezTo>
                      <a:pt x="866" y="730"/>
                      <a:pt x="866" y="715"/>
                      <a:pt x="874" y="715"/>
                    </a:cubicBezTo>
                    <a:cubicBezTo>
                      <a:pt x="882" y="715"/>
                      <a:pt x="897" y="730"/>
                      <a:pt x="912" y="761"/>
                    </a:cubicBezTo>
                    <a:cubicBezTo>
                      <a:pt x="912" y="773"/>
                      <a:pt x="912" y="783"/>
                      <a:pt x="912" y="791"/>
                    </a:cubicBezTo>
                    <a:lnTo>
                      <a:pt x="942" y="791"/>
                    </a:lnTo>
                    <a:cubicBezTo>
                      <a:pt x="942" y="761"/>
                      <a:pt x="913" y="731"/>
                      <a:pt x="912" y="730"/>
                    </a:cubicBezTo>
                    <a:lnTo>
                      <a:pt x="912" y="730"/>
                    </a:lnTo>
                    <a:cubicBezTo>
                      <a:pt x="930" y="748"/>
                      <a:pt x="947" y="765"/>
                      <a:pt x="953" y="765"/>
                    </a:cubicBezTo>
                    <a:cubicBezTo>
                      <a:pt x="957" y="765"/>
                      <a:pt x="955" y="756"/>
                      <a:pt x="942" y="730"/>
                    </a:cubicBezTo>
                    <a:cubicBezTo>
                      <a:pt x="942" y="730"/>
                      <a:pt x="942" y="730"/>
                      <a:pt x="942" y="700"/>
                    </a:cubicBezTo>
                    <a:cubicBezTo>
                      <a:pt x="942" y="691"/>
                      <a:pt x="942" y="687"/>
                      <a:pt x="943" y="687"/>
                    </a:cubicBezTo>
                    <a:cubicBezTo>
                      <a:pt x="945" y="687"/>
                      <a:pt x="951" y="709"/>
                      <a:pt x="973" y="730"/>
                    </a:cubicBezTo>
                    <a:cubicBezTo>
                      <a:pt x="994" y="752"/>
                      <a:pt x="1001" y="773"/>
                      <a:pt x="1002" y="773"/>
                    </a:cubicBezTo>
                    <a:cubicBezTo>
                      <a:pt x="1003" y="773"/>
                      <a:pt x="1003" y="770"/>
                      <a:pt x="1003" y="761"/>
                    </a:cubicBezTo>
                    <a:cubicBezTo>
                      <a:pt x="981" y="739"/>
                      <a:pt x="975" y="701"/>
                      <a:pt x="973" y="670"/>
                    </a:cubicBezTo>
                    <a:lnTo>
                      <a:pt x="973" y="670"/>
                    </a:lnTo>
                    <a:cubicBezTo>
                      <a:pt x="1003" y="700"/>
                      <a:pt x="1003" y="700"/>
                      <a:pt x="1003" y="730"/>
                    </a:cubicBezTo>
                    <a:cubicBezTo>
                      <a:pt x="1034" y="730"/>
                      <a:pt x="1034" y="730"/>
                      <a:pt x="1003" y="700"/>
                    </a:cubicBezTo>
                    <a:cubicBezTo>
                      <a:pt x="1003" y="685"/>
                      <a:pt x="1011" y="677"/>
                      <a:pt x="1018" y="677"/>
                    </a:cubicBezTo>
                    <a:cubicBezTo>
                      <a:pt x="1026" y="677"/>
                      <a:pt x="1034" y="685"/>
                      <a:pt x="1034" y="700"/>
                    </a:cubicBezTo>
                    <a:lnTo>
                      <a:pt x="1064" y="700"/>
                    </a:lnTo>
                    <a:cubicBezTo>
                      <a:pt x="1064" y="700"/>
                      <a:pt x="1034" y="639"/>
                      <a:pt x="1064" y="639"/>
                    </a:cubicBezTo>
                    <a:cubicBezTo>
                      <a:pt x="1064" y="639"/>
                      <a:pt x="1064" y="639"/>
                      <a:pt x="1034" y="609"/>
                    </a:cubicBezTo>
                    <a:cubicBezTo>
                      <a:pt x="1064" y="609"/>
                      <a:pt x="1064" y="609"/>
                      <a:pt x="1064" y="639"/>
                    </a:cubicBezTo>
                    <a:cubicBezTo>
                      <a:pt x="1079" y="669"/>
                      <a:pt x="1087" y="685"/>
                      <a:pt x="1091" y="685"/>
                    </a:cubicBezTo>
                    <a:cubicBezTo>
                      <a:pt x="1094" y="685"/>
                      <a:pt x="1094" y="669"/>
                      <a:pt x="1094" y="639"/>
                    </a:cubicBezTo>
                    <a:cubicBezTo>
                      <a:pt x="1076" y="601"/>
                      <a:pt x="1068" y="575"/>
                      <a:pt x="1073" y="575"/>
                    </a:cubicBezTo>
                    <a:lnTo>
                      <a:pt x="1073" y="575"/>
                    </a:lnTo>
                    <a:cubicBezTo>
                      <a:pt x="1076" y="575"/>
                      <a:pt x="1083" y="585"/>
                      <a:pt x="1094" y="609"/>
                    </a:cubicBezTo>
                    <a:cubicBezTo>
                      <a:pt x="1094" y="609"/>
                      <a:pt x="1094" y="609"/>
                      <a:pt x="1094" y="578"/>
                    </a:cubicBezTo>
                    <a:cubicBezTo>
                      <a:pt x="1108" y="606"/>
                      <a:pt x="1116" y="621"/>
                      <a:pt x="1120" y="621"/>
                    </a:cubicBezTo>
                    <a:cubicBezTo>
                      <a:pt x="1125" y="621"/>
                      <a:pt x="1125" y="598"/>
                      <a:pt x="1125" y="548"/>
                    </a:cubicBezTo>
                    <a:cubicBezTo>
                      <a:pt x="1142" y="565"/>
                      <a:pt x="1160" y="583"/>
                      <a:pt x="1166" y="583"/>
                    </a:cubicBezTo>
                    <a:cubicBezTo>
                      <a:pt x="1170" y="583"/>
                      <a:pt x="1168" y="574"/>
                      <a:pt x="1155" y="548"/>
                    </a:cubicBezTo>
                    <a:lnTo>
                      <a:pt x="1155" y="548"/>
                    </a:lnTo>
                    <a:cubicBezTo>
                      <a:pt x="1170" y="563"/>
                      <a:pt x="1178" y="571"/>
                      <a:pt x="1182" y="571"/>
                    </a:cubicBezTo>
                    <a:cubicBezTo>
                      <a:pt x="1186" y="571"/>
                      <a:pt x="1186" y="563"/>
                      <a:pt x="1186" y="548"/>
                    </a:cubicBezTo>
                    <a:lnTo>
                      <a:pt x="1155" y="487"/>
                    </a:lnTo>
                    <a:lnTo>
                      <a:pt x="1155" y="487"/>
                    </a:lnTo>
                    <a:cubicBezTo>
                      <a:pt x="1186" y="517"/>
                      <a:pt x="1186" y="548"/>
                      <a:pt x="1186" y="548"/>
                    </a:cubicBezTo>
                    <a:cubicBezTo>
                      <a:pt x="1216" y="548"/>
                      <a:pt x="1216" y="548"/>
                      <a:pt x="1186" y="517"/>
                    </a:cubicBezTo>
                    <a:cubicBezTo>
                      <a:pt x="1186" y="487"/>
                      <a:pt x="1186" y="487"/>
                      <a:pt x="1186" y="487"/>
                    </a:cubicBezTo>
                    <a:cubicBezTo>
                      <a:pt x="1186" y="487"/>
                      <a:pt x="1190" y="491"/>
                      <a:pt x="1195" y="498"/>
                    </a:cubicBezTo>
                    <a:lnTo>
                      <a:pt x="1195" y="498"/>
                    </a:lnTo>
                    <a:cubicBezTo>
                      <a:pt x="1194" y="498"/>
                      <a:pt x="1194" y="497"/>
                      <a:pt x="1194" y="497"/>
                    </a:cubicBezTo>
                    <a:lnTo>
                      <a:pt x="1194" y="497"/>
                    </a:lnTo>
                    <a:cubicBezTo>
                      <a:pt x="1191" y="497"/>
                      <a:pt x="1198" y="512"/>
                      <a:pt x="1216" y="548"/>
                    </a:cubicBezTo>
                    <a:cubicBezTo>
                      <a:pt x="1216" y="529"/>
                      <a:pt x="1204" y="509"/>
                      <a:pt x="1195" y="498"/>
                    </a:cubicBezTo>
                    <a:lnTo>
                      <a:pt x="1195" y="498"/>
                    </a:lnTo>
                    <a:cubicBezTo>
                      <a:pt x="1198" y="499"/>
                      <a:pt x="1205" y="506"/>
                      <a:pt x="1216" y="517"/>
                    </a:cubicBezTo>
                    <a:cubicBezTo>
                      <a:pt x="1216" y="548"/>
                      <a:pt x="1216" y="548"/>
                      <a:pt x="1246" y="548"/>
                    </a:cubicBezTo>
                    <a:cubicBezTo>
                      <a:pt x="1246" y="548"/>
                      <a:pt x="1246" y="548"/>
                      <a:pt x="1246" y="517"/>
                    </a:cubicBezTo>
                    <a:cubicBezTo>
                      <a:pt x="1216" y="487"/>
                      <a:pt x="1216" y="426"/>
                      <a:pt x="1216" y="426"/>
                    </a:cubicBezTo>
                    <a:lnTo>
                      <a:pt x="1216" y="426"/>
                    </a:lnTo>
                    <a:cubicBezTo>
                      <a:pt x="1246" y="457"/>
                      <a:pt x="1246" y="517"/>
                      <a:pt x="1246" y="517"/>
                    </a:cubicBezTo>
                    <a:cubicBezTo>
                      <a:pt x="1246" y="517"/>
                      <a:pt x="1277" y="548"/>
                      <a:pt x="1277" y="548"/>
                    </a:cubicBezTo>
                    <a:cubicBezTo>
                      <a:pt x="1277" y="539"/>
                      <a:pt x="1277" y="529"/>
                      <a:pt x="1277" y="517"/>
                    </a:cubicBezTo>
                    <a:cubicBezTo>
                      <a:pt x="1277" y="487"/>
                      <a:pt x="1277" y="472"/>
                      <a:pt x="1281" y="472"/>
                    </a:cubicBezTo>
                    <a:cubicBezTo>
                      <a:pt x="1283" y="472"/>
                      <a:pt x="1288" y="480"/>
                      <a:pt x="1296" y="496"/>
                    </a:cubicBezTo>
                    <a:lnTo>
                      <a:pt x="1296" y="496"/>
                    </a:lnTo>
                    <a:cubicBezTo>
                      <a:pt x="1292" y="477"/>
                      <a:pt x="1286" y="453"/>
                      <a:pt x="1277" y="426"/>
                    </a:cubicBezTo>
                    <a:lnTo>
                      <a:pt x="1277" y="426"/>
                    </a:lnTo>
                    <a:cubicBezTo>
                      <a:pt x="1312" y="497"/>
                      <a:pt x="1327" y="527"/>
                      <a:pt x="1333" y="527"/>
                    </a:cubicBezTo>
                    <a:cubicBezTo>
                      <a:pt x="1338" y="527"/>
                      <a:pt x="1338" y="512"/>
                      <a:pt x="1338" y="487"/>
                    </a:cubicBezTo>
                    <a:cubicBezTo>
                      <a:pt x="1338" y="517"/>
                      <a:pt x="1338" y="517"/>
                      <a:pt x="1368" y="517"/>
                    </a:cubicBezTo>
                    <a:cubicBezTo>
                      <a:pt x="1368" y="517"/>
                      <a:pt x="1368" y="517"/>
                      <a:pt x="1368" y="487"/>
                    </a:cubicBezTo>
                    <a:cubicBezTo>
                      <a:pt x="1379" y="509"/>
                      <a:pt x="1386" y="519"/>
                      <a:pt x="1389" y="519"/>
                    </a:cubicBezTo>
                    <a:cubicBezTo>
                      <a:pt x="1395" y="519"/>
                      <a:pt x="1388" y="485"/>
                      <a:pt x="1368" y="426"/>
                    </a:cubicBezTo>
                    <a:lnTo>
                      <a:pt x="1398" y="426"/>
                    </a:lnTo>
                    <a:lnTo>
                      <a:pt x="1398" y="487"/>
                    </a:lnTo>
                    <a:cubicBezTo>
                      <a:pt x="1398" y="502"/>
                      <a:pt x="1406" y="510"/>
                      <a:pt x="1417" y="510"/>
                    </a:cubicBezTo>
                    <a:cubicBezTo>
                      <a:pt x="1429" y="510"/>
                      <a:pt x="1444" y="502"/>
                      <a:pt x="1459" y="487"/>
                    </a:cubicBezTo>
                    <a:cubicBezTo>
                      <a:pt x="1490" y="487"/>
                      <a:pt x="1490" y="487"/>
                      <a:pt x="1490" y="426"/>
                    </a:cubicBezTo>
                    <a:cubicBezTo>
                      <a:pt x="1490" y="448"/>
                      <a:pt x="1505" y="469"/>
                      <a:pt x="1514" y="469"/>
                    </a:cubicBezTo>
                    <a:cubicBezTo>
                      <a:pt x="1517" y="469"/>
                      <a:pt x="1520" y="466"/>
                      <a:pt x="1520" y="457"/>
                    </a:cubicBezTo>
                    <a:lnTo>
                      <a:pt x="1520" y="426"/>
                    </a:lnTo>
                    <a:lnTo>
                      <a:pt x="1520" y="396"/>
                    </a:lnTo>
                    <a:cubicBezTo>
                      <a:pt x="1520" y="426"/>
                      <a:pt x="1550" y="457"/>
                      <a:pt x="1520" y="457"/>
                    </a:cubicBezTo>
                    <a:cubicBezTo>
                      <a:pt x="1520" y="457"/>
                      <a:pt x="1520" y="457"/>
                      <a:pt x="1520" y="487"/>
                    </a:cubicBezTo>
                    <a:cubicBezTo>
                      <a:pt x="1533" y="513"/>
                      <a:pt x="1540" y="522"/>
                      <a:pt x="1544" y="522"/>
                    </a:cubicBezTo>
                    <a:cubicBezTo>
                      <a:pt x="1550" y="522"/>
                      <a:pt x="1550" y="505"/>
                      <a:pt x="1550" y="487"/>
                    </a:cubicBezTo>
                    <a:cubicBezTo>
                      <a:pt x="1550" y="492"/>
                      <a:pt x="1551" y="498"/>
                      <a:pt x="1553" y="503"/>
                    </a:cubicBezTo>
                    <a:lnTo>
                      <a:pt x="1553" y="503"/>
                    </a:lnTo>
                    <a:cubicBezTo>
                      <a:pt x="1556" y="491"/>
                      <a:pt x="1563" y="482"/>
                      <a:pt x="1569" y="482"/>
                    </a:cubicBezTo>
                    <a:cubicBezTo>
                      <a:pt x="1575" y="482"/>
                      <a:pt x="1581" y="492"/>
                      <a:pt x="1581" y="517"/>
                    </a:cubicBezTo>
                    <a:lnTo>
                      <a:pt x="1611" y="517"/>
                    </a:lnTo>
                    <a:cubicBezTo>
                      <a:pt x="1611" y="487"/>
                      <a:pt x="1611" y="487"/>
                      <a:pt x="1611" y="487"/>
                    </a:cubicBezTo>
                    <a:cubicBezTo>
                      <a:pt x="1611" y="487"/>
                      <a:pt x="1641" y="487"/>
                      <a:pt x="1641" y="517"/>
                    </a:cubicBezTo>
                    <a:cubicBezTo>
                      <a:pt x="1641" y="517"/>
                      <a:pt x="1641" y="457"/>
                      <a:pt x="1641" y="457"/>
                    </a:cubicBezTo>
                    <a:cubicBezTo>
                      <a:pt x="1641" y="457"/>
                      <a:pt x="1641" y="396"/>
                      <a:pt x="1641" y="365"/>
                    </a:cubicBezTo>
                    <a:lnTo>
                      <a:pt x="1672" y="396"/>
                    </a:lnTo>
                    <a:lnTo>
                      <a:pt x="1672" y="457"/>
                    </a:lnTo>
                    <a:cubicBezTo>
                      <a:pt x="1672" y="487"/>
                      <a:pt x="1672" y="487"/>
                      <a:pt x="1702" y="487"/>
                    </a:cubicBezTo>
                    <a:cubicBezTo>
                      <a:pt x="1702" y="487"/>
                      <a:pt x="1702" y="487"/>
                      <a:pt x="1702" y="457"/>
                    </a:cubicBezTo>
                    <a:cubicBezTo>
                      <a:pt x="1717" y="487"/>
                      <a:pt x="1733" y="502"/>
                      <a:pt x="1744" y="502"/>
                    </a:cubicBezTo>
                    <a:cubicBezTo>
                      <a:pt x="1755" y="502"/>
                      <a:pt x="1763" y="487"/>
                      <a:pt x="1763" y="457"/>
                    </a:cubicBezTo>
                    <a:cubicBezTo>
                      <a:pt x="1748" y="426"/>
                      <a:pt x="1748" y="411"/>
                      <a:pt x="1752" y="411"/>
                    </a:cubicBezTo>
                    <a:lnTo>
                      <a:pt x="1752" y="411"/>
                    </a:lnTo>
                    <a:cubicBezTo>
                      <a:pt x="1755" y="411"/>
                      <a:pt x="1763" y="426"/>
                      <a:pt x="1763" y="457"/>
                    </a:cubicBezTo>
                    <a:cubicBezTo>
                      <a:pt x="1763" y="438"/>
                      <a:pt x="1766" y="431"/>
                      <a:pt x="1770" y="431"/>
                    </a:cubicBezTo>
                    <a:cubicBezTo>
                      <a:pt x="1779" y="431"/>
                      <a:pt x="1793" y="466"/>
                      <a:pt x="1793" y="487"/>
                    </a:cubicBezTo>
                    <a:cubicBezTo>
                      <a:pt x="1793" y="500"/>
                      <a:pt x="1793" y="510"/>
                      <a:pt x="1793" y="517"/>
                    </a:cubicBezTo>
                    <a:cubicBezTo>
                      <a:pt x="1793" y="487"/>
                      <a:pt x="1824" y="487"/>
                      <a:pt x="1824" y="487"/>
                    </a:cubicBezTo>
                    <a:cubicBezTo>
                      <a:pt x="1824" y="457"/>
                      <a:pt x="1824" y="457"/>
                      <a:pt x="1824" y="396"/>
                    </a:cubicBezTo>
                    <a:cubicBezTo>
                      <a:pt x="1824" y="457"/>
                      <a:pt x="1854" y="457"/>
                      <a:pt x="1854" y="457"/>
                    </a:cubicBezTo>
                    <a:lnTo>
                      <a:pt x="1885" y="457"/>
                    </a:lnTo>
                    <a:lnTo>
                      <a:pt x="1885" y="396"/>
                    </a:lnTo>
                    <a:cubicBezTo>
                      <a:pt x="1885" y="446"/>
                      <a:pt x="1903" y="469"/>
                      <a:pt x="1920" y="469"/>
                    </a:cubicBezTo>
                    <a:cubicBezTo>
                      <a:pt x="1933" y="469"/>
                      <a:pt x="1945" y="454"/>
                      <a:pt x="1945" y="426"/>
                    </a:cubicBezTo>
                    <a:lnTo>
                      <a:pt x="1945" y="457"/>
                    </a:lnTo>
                    <a:cubicBezTo>
                      <a:pt x="1945" y="487"/>
                      <a:pt x="1945" y="487"/>
                      <a:pt x="1976" y="487"/>
                    </a:cubicBezTo>
                    <a:cubicBezTo>
                      <a:pt x="1976" y="487"/>
                      <a:pt x="1976" y="457"/>
                      <a:pt x="2006" y="457"/>
                    </a:cubicBezTo>
                    <a:cubicBezTo>
                      <a:pt x="2006" y="457"/>
                      <a:pt x="2037" y="457"/>
                      <a:pt x="2037" y="426"/>
                    </a:cubicBezTo>
                    <a:cubicBezTo>
                      <a:pt x="2037" y="411"/>
                      <a:pt x="2044" y="403"/>
                      <a:pt x="2052" y="403"/>
                    </a:cubicBezTo>
                    <a:cubicBezTo>
                      <a:pt x="2059" y="403"/>
                      <a:pt x="2067" y="411"/>
                      <a:pt x="2067" y="426"/>
                    </a:cubicBezTo>
                    <a:cubicBezTo>
                      <a:pt x="2067" y="441"/>
                      <a:pt x="2075" y="449"/>
                      <a:pt x="2082" y="449"/>
                    </a:cubicBezTo>
                    <a:cubicBezTo>
                      <a:pt x="2090" y="449"/>
                      <a:pt x="2097" y="441"/>
                      <a:pt x="2097" y="426"/>
                    </a:cubicBezTo>
                    <a:cubicBezTo>
                      <a:pt x="2097" y="426"/>
                      <a:pt x="2097" y="426"/>
                      <a:pt x="2097" y="457"/>
                    </a:cubicBezTo>
                    <a:cubicBezTo>
                      <a:pt x="2097" y="474"/>
                      <a:pt x="2097" y="492"/>
                      <a:pt x="2103" y="492"/>
                    </a:cubicBezTo>
                    <a:cubicBezTo>
                      <a:pt x="2108" y="492"/>
                      <a:pt x="2115" y="482"/>
                      <a:pt x="2128" y="457"/>
                    </a:cubicBezTo>
                    <a:cubicBezTo>
                      <a:pt x="2128" y="457"/>
                      <a:pt x="2128" y="457"/>
                      <a:pt x="2128" y="487"/>
                    </a:cubicBezTo>
                    <a:cubicBezTo>
                      <a:pt x="2140" y="474"/>
                      <a:pt x="2148" y="467"/>
                      <a:pt x="2152" y="467"/>
                    </a:cubicBezTo>
                    <a:cubicBezTo>
                      <a:pt x="2158" y="467"/>
                      <a:pt x="2158" y="482"/>
                      <a:pt x="2158" y="517"/>
                    </a:cubicBezTo>
                    <a:cubicBezTo>
                      <a:pt x="2158" y="517"/>
                      <a:pt x="2158" y="517"/>
                      <a:pt x="2189" y="487"/>
                    </a:cubicBezTo>
                    <a:cubicBezTo>
                      <a:pt x="2189" y="487"/>
                      <a:pt x="2219" y="457"/>
                      <a:pt x="2249" y="457"/>
                    </a:cubicBezTo>
                    <a:cubicBezTo>
                      <a:pt x="2280" y="457"/>
                      <a:pt x="2310" y="457"/>
                      <a:pt x="2310" y="426"/>
                    </a:cubicBezTo>
                    <a:cubicBezTo>
                      <a:pt x="2341" y="396"/>
                      <a:pt x="2341" y="365"/>
                      <a:pt x="2341" y="365"/>
                    </a:cubicBezTo>
                    <a:cubicBezTo>
                      <a:pt x="2341" y="396"/>
                      <a:pt x="2341" y="426"/>
                      <a:pt x="2341" y="426"/>
                    </a:cubicBezTo>
                    <a:lnTo>
                      <a:pt x="2310" y="426"/>
                    </a:lnTo>
                    <a:cubicBezTo>
                      <a:pt x="2310" y="434"/>
                      <a:pt x="2310" y="444"/>
                      <a:pt x="2310" y="457"/>
                    </a:cubicBezTo>
                    <a:cubicBezTo>
                      <a:pt x="2310" y="487"/>
                      <a:pt x="2310" y="487"/>
                      <a:pt x="2341" y="487"/>
                    </a:cubicBezTo>
                    <a:cubicBezTo>
                      <a:pt x="2356" y="457"/>
                      <a:pt x="2363" y="441"/>
                      <a:pt x="2367" y="441"/>
                    </a:cubicBezTo>
                    <a:cubicBezTo>
                      <a:pt x="2371" y="441"/>
                      <a:pt x="2371" y="457"/>
                      <a:pt x="2371" y="487"/>
                    </a:cubicBezTo>
                    <a:cubicBezTo>
                      <a:pt x="2350" y="509"/>
                      <a:pt x="2343" y="530"/>
                      <a:pt x="2352" y="530"/>
                    </a:cubicBezTo>
                    <a:cubicBezTo>
                      <a:pt x="2356" y="530"/>
                      <a:pt x="2362" y="526"/>
                      <a:pt x="2371" y="517"/>
                    </a:cubicBezTo>
                    <a:cubicBezTo>
                      <a:pt x="2371" y="487"/>
                      <a:pt x="2371" y="487"/>
                      <a:pt x="2401" y="457"/>
                    </a:cubicBezTo>
                    <a:cubicBezTo>
                      <a:pt x="2401" y="457"/>
                      <a:pt x="2401" y="457"/>
                      <a:pt x="2401" y="487"/>
                    </a:cubicBezTo>
                    <a:cubicBezTo>
                      <a:pt x="2386" y="502"/>
                      <a:pt x="2386" y="510"/>
                      <a:pt x="2394" y="510"/>
                    </a:cubicBezTo>
                    <a:cubicBezTo>
                      <a:pt x="2401" y="510"/>
                      <a:pt x="2417" y="502"/>
                      <a:pt x="2432" y="487"/>
                    </a:cubicBezTo>
                    <a:cubicBezTo>
                      <a:pt x="2432" y="517"/>
                      <a:pt x="2432" y="517"/>
                      <a:pt x="2432" y="517"/>
                    </a:cubicBezTo>
                    <a:cubicBezTo>
                      <a:pt x="2441" y="509"/>
                      <a:pt x="2444" y="505"/>
                      <a:pt x="2445" y="505"/>
                    </a:cubicBezTo>
                    <a:lnTo>
                      <a:pt x="2445" y="505"/>
                    </a:lnTo>
                    <a:cubicBezTo>
                      <a:pt x="2447" y="505"/>
                      <a:pt x="2432" y="526"/>
                      <a:pt x="2432" y="548"/>
                    </a:cubicBezTo>
                    <a:cubicBezTo>
                      <a:pt x="2401" y="578"/>
                      <a:pt x="2432" y="578"/>
                      <a:pt x="2432" y="578"/>
                    </a:cubicBezTo>
                    <a:cubicBezTo>
                      <a:pt x="2432" y="548"/>
                      <a:pt x="2462" y="548"/>
                      <a:pt x="2462" y="548"/>
                    </a:cubicBezTo>
                    <a:cubicBezTo>
                      <a:pt x="2470" y="556"/>
                      <a:pt x="2478" y="560"/>
                      <a:pt x="2487" y="560"/>
                    </a:cubicBezTo>
                    <a:cubicBezTo>
                      <a:pt x="2502" y="560"/>
                      <a:pt x="2517" y="547"/>
                      <a:pt x="2532" y="525"/>
                    </a:cubicBezTo>
                    <a:lnTo>
                      <a:pt x="2532" y="525"/>
                    </a:lnTo>
                    <a:cubicBezTo>
                      <a:pt x="2523" y="552"/>
                      <a:pt x="2523" y="578"/>
                      <a:pt x="2523" y="578"/>
                    </a:cubicBezTo>
                    <a:cubicBezTo>
                      <a:pt x="2523" y="578"/>
                      <a:pt x="2523" y="548"/>
                      <a:pt x="2553" y="517"/>
                    </a:cubicBezTo>
                    <a:cubicBezTo>
                      <a:pt x="2553" y="533"/>
                      <a:pt x="2553" y="540"/>
                      <a:pt x="2557" y="540"/>
                    </a:cubicBezTo>
                    <a:cubicBezTo>
                      <a:pt x="2561" y="540"/>
                      <a:pt x="2569" y="533"/>
                      <a:pt x="2584" y="517"/>
                    </a:cubicBezTo>
                    <a:cubicBezTo>
                      <a:pt x="2584" y="517"/>
                      <a:pt x="2584" y="517"/>
                      <a:pt x="2584" y="548"/>
                    </a:cubicBezTo>
                    <a:cubicBezTo>
                      <a:pt x="2584" y="583"/>
                      <a:pt x="2584" y="598"/>
                      <a:pt x="2590" y="598"/>
                    </a:cubicBezTo>
                    <a:cubicBezTo>
                      <a:pt x="2594" y="598"/>
                      <a:pt x="2602" y="591"/>
                      <a:pt x="2614" y="578"/>
                    </a:cubicBezTo>
                    <a:cubicBezTo>
                      <a:pt x="2614" y="548"/>
                      <a:pt x="2614" y="548"/>
                      <a:pt x="2614" y="548"/>
                    </a:cubicBezTo>
                    <a:cubicBezTo>
                      <a:pt x="2614" y="548"/>
                      <a:pt x="2645" y="548"/>
                      <a:pt x="2645" y="517"/>
                    </a:cubicBezTo>
                    <a:cubicBezTo>
                      <a:pt x="2675" y="517"/>
                      <a:pt x="2645" y="548"/>
                      <a:pt x="2645" y="548"/>
                    </a:cubicBezTo>
                    <a:lnTo>
                      <a:pt x="2645" y="578"/>
                    </a:lnTo>
                    <a:cubicBezTo>
                      <a:pt x="2645" y="593"/>
                      <a:pt x="2645" y="601"/>
                      <a:pt x="2648" y="601"/>
                    </a:cubicBezTo>
                    <a:cubicBezTo>
                      <a:pt x="2652" y="601"/>
                      <a:pt x="2660" y="593"/>
                      <a:pt x="2675" y="578"/>
                    </a:cubicBezTo>
                    <a:lnTo>
                      <a:pt x="2675" y="578"/>
                    </a:lnTo>
                    <a:cubicBezTo>
                      <a:pt x="2653" y="600"/>
                      <a:pt x="2647" y="621"/>
                      <a:pt x="2656" y="621"/>
                    </a:cubicBezTo>
                    <a:cubicBezTo>
                      <a:pt x="2660" y="621"/>
                      <a:pt x="2666" y="618"/>
                      <a:pt x="2675" y="609"/>
                    </a:cubicBezTo>
                    <a:lnTo>
                      <a:pt x="2675" y="609"/>
                    </a:lnTo>
                    <a:cubicBezTo>
                      <a:pt x="2675" y="609"/>
                      <a:pt x="2675" y="609"/>
                      <a:pt x="2675" y="609"/>
                    </a:cubicBezTo>
                    <a:lnTo>
                      <a:pt x="2736" y="609"/>
                    </a:lnTo>
                    <a:cubicBezTo>
                      <a:pt x="2736" y="609"/>
                      <a:pt x="2766" y="609"/>
                      <a:pt x="2736" y="639"/>
                    </a:cubicBezTo>
                    <a:cubicBezTo>
                      <a:pt x="2717" y="677"/>
                      <a:pt x="2721" y="703"/>
                      <a:pt x="2728" y="703"/>
                    </a:cubicBezTo>
                    <a:cubicBezTo>
                      <a:pt x="2731" y="703"/>
                      <a:pt x="2736" y="693"/>
                      <a:pt x="2736" y="669"/>
                    </a:cubicBezTo>
                    <a:cubicBezTo>
                      <a:pt x="2751" y="639"/>
                      <a:pt x="2759" y="631"/>
                      <a:pt x="2762" y="631"/>
                    </a:cubicBezTo>
                    <a:cubicBezTo>
                      <a:pt x="2766" y="631"/>
                      <a:pt x="2766" y="639"/>
                      <a:pt x="2766" y="639"/>
                    </a:cubicBezTo>
                    <a:cubicBezTo>
                      <a:pt x="2766" y="648"/>
                      <a:pt x="2769" y="652"/>
                      <a:pt x="2773" y="652"/>
                    </a:cubicBezTo>
                    <a:cubicBezTo>
                      <a:pt x="2784" y="652"/>
                      <a:pt x="2805" y="630"/>
                      <a:pt x="2827" y="609"/>
                    </a:cubicBezTo>
                    <a:cubicBezTo>
                      <a:pt x="2832" y="598"/>
                      <a:pt x="2836" y="590"/>
                      <a:pt x="2840" y="583"/>
                    </a:cubicBezTo>
                    <a:lnTo>
                      <a:pt x="2840" y="583"/>
                    </a:lnTo>
                    <a:cubicBezTo>
                      <a:pt x="2840" y="583"/>
                      <a:pt x="2840" y="583"/>
                      <a:pt x="2840" y="583"/>
                    </a:cubicBezTo>
                    <a:lnTo>
                      <a:pt x="2840" y="583"/>
                    </a:lnTo>
                    <a:lnTo>
                      <a:pt x="2857" y="548"/>
                    </a:lnTo>
                    <a:lnTo>
                      <a:pt x="2857" y="578"/>
                    </a:lnTo>
                    <a:cubicBezTo>
                      <a:pt x="2857" y="578"/>
                      <a:pt x="2857" y="578"/>
                      <a:pt x="2838" y="597"/>
                    </a:cubicBezTo>
                    <a:lnTo>
                      <a:pt x="2838" y="597"/>
                    </a:lnTo>
                    <a:cubicBezTo>
                      <a:pt x="2840" y="591"/>
                      <a:pt x="2841" y="587"/>
                      <a:pt x="2840" y="583"/>
                    </a:cubicBezTo>
                    <a:lnTo>
                      <a:pt x="2840" y="583"/>
                    </a:lnTo>
                    <a:lnTo>
                      <a:pt x="2827" y="609"/>
                    </a:lnTo>
                    <a:cubicBezTo>
                      <a:pt x="2831" y="604"/>
                      <a:pt x="2835" y="600"/>
                      <a:pt x="2838" y="597"/>
                    </a:cubicBezTo>
                    <a:lnTo>
                      <a:pt x="2838" y="597"/>
                    </a:lnTo>
                    <a:cubicBezTo>
                      <a:pt x="2835" y="609"/>
                      <a:pt x="2827" y="624"/>
                      <a:pt x="2827" y="639"/>
                    </a:cubicBezTo>
                    <a:cubicBezTo>
                      <a:pt x="2797" y="669"/>
                      <a:pt x="2797" y="700"/>
                      <a:pt x="2797" y="700"/>
                    </a:cubicBezTo>
                    <a:cubicBezTo>
                      <a:pt x="2827" y="669"/>
                      <a:pt x="2827" y="669"/>
                      <a:pt x="2827" y="669"/>
                    </a:cubicBezTo>
                    <a:cubicBezTo>
                      <a:pt x="2827" y="669"/>
                      <a:pt x="2827" y="669"/>
                      <a:pt x="2857" y="639"/>
                    </a:cubicBezTo>
                    <a:cubicBezTo>
                      <a:pt x="2857" y="609"/>
                      <a:pt x="2888" y="609"/>
                      <a:pt x="2888" y="609"/>
                    </a:cubicBezTo>
                    <a:lnTo>
                      <a:pt x="2888" y="609"/>
                    </a:lnTo>
                    <a:cubicBezTo>
                      <a:pt x="2857" y="639"/>
                      <a:pt x="2888" y="639"/>
                      <a:pt x="2888" y="639"/>
                    </a:cubicBezTo>
                    <a:cubicBezTo>
                      <a:pt x="2857" y="669"/>
                      <a:pt x="2857" y="669"/>
                      <a:pt x="2857" y="669"/>
                    </a:cubicBezTo>
                    <a:lnTo>
                      <a:pt x="2827" y="730"/>
                    </a:lnTo>
                    <a:cubicBezTo>
                      <a:pt x="2827" y="740"/>
                      <a:pt x="2830" y="744"/>
                      <a:pt x="2835" y="744"/>
                    </a:cubicBezTo>
                    <a:cubicBezTo>
                      <a:pt x="2844" y="744"/>
                      <a:pt x="2857" y="730"/>
                      <a:pt x="2857" y="730"/>
                    </a:cubicBezTo>
                    <a:cubicBezTo>
                      <a:pt x="2857" y="724"/>
                      <a:pt x="2861" y="722"/>
                      <a:pt x="2867" y="722"/>
                    </a:cubicBezTo>
                    <a:cubicBezTo>
                      <a:pt x="2891" y="722"/>
                      <a:pt x="2955" y="761"/>
                      <a:pt x="2979" y="761"/>
                    </a:cubicBezTo>
                    <a:cubicBezTo>
                      <a:pt x="2989" y="750"/>
                      <a:pt x="2996" y="747"/>
                      <a:pt x="3001" y="747"/>
                    </a:cubicBezTo>
                    <a:cubicBezTo>
                      <a:pt x="3013" y="747"/>
                      <a:pt x="3019" y="761"/>
                      <a:pt x="3040" y="761"/>
                    </a:cubicBezTo>
                    <a:cubicBezTo>
                      <a:pt x="3061" y="782"/>
                      <a:pt x="3083" y="804"/>
                      <a:pt x="3093" y="804"/>
                    </a:cubicBezTo>
                    <a:cubicBezTo>
                      <a:pt x="3098" y="804"/>
                      <a:pt x="3100" y="800"/>
                      <a:pt x="3100" y="791"/>
                    </a:cubicBezTo>
                    <a:lnTo>
                      <a:pt x="3131" y="791"/>
                    </a:lnTo>
                    <a:cubicBezTo>
                      <a:pt x="3131" y="791"/>
                      <a:pt x="3144" y="777"/>
                      <a:pt x="3153" y="777"/>
                    </a:cubicBezTo>
                    <a:cubicBezTo>
                      <a:pt x="3158" y="777"/>
                      <a:pt x="3161" y="781"/>
                      <a:pt x="3161" y="791"/>
                    </a:cubicBezTo>
                    <a:cubicBezTo>
                      <a:pt x="3192" y="761"/>
                      <a:pt x="3192" y="761"/>
                      <a:pt x="3192" y="761"/>
                    </a:cubicBezTo>
                    <a:cubicBezTo>
                      <a:pt x="3192" y="761"/>
                      <a:pt x="3192" y="761"/>
                      <a:pt x="3192" y="791"/>
                    </a:cubicBezTo>
                    <a:cubicBezTo>
                      <a:pt x="3181" y="802"/>
                      <a:pt x="3171" y="812"/>
                      <a:pt x="3161" y="821"/>
                    </a:cubicBezTo>
                    <a:lnTo>
                      <a:pt x="3161" y="821"/>
                    </a:lnTo>
                    <a:cubicBezTo>
                      <a:pt x="3161" y="852"/>
                      <a:pt x="3161" y="852"/>
                      <a:pt x="3131" y="882"/>
                    </a:cubicBezTo>
                    <a:cubicBezTo>
                      <a:pt x="3113" y="918"/>
                      <a:pt x="3106" y="933"/>
                      <a:pt x="3109" y="933"/>
                    </a:cubicBezTo>
                    <a:cubicBezTo>
                      <a:pt x="3111" y="933"/>
                      <a:pt x="3118" y="925"/>
                      <a:pt x="3131" y="913"/>
                    </a:cubicBezTo>
                    <a:lnTo>
                      <a:pt x="3161" y="882"/>
                    </a:lnTo>
                    <a:lnTo>
                      <a:pt x="3161" y="882"/>
                    </a:lnTo>
                    <a:cubicBezTo>
                      <a:pt x="3152" y="901"/>
                      <a:pt x="3148" y="908"/>
                      <a:pt x="3149" y="908"/>
                    </a:cubicBezTo>
                    <a:cubicBezTo>
                      <a:pt x="3150" y="908"/>
                      <a:pt x="3171" y="873"/>
                      <a:pt x="3192" y="852"/>
                    </a:cubicBezTo>
                    <a:lnTo>
                      <a:pt x="3192" y="852"/>
                    </a:lnTo>
                    <a:cubicBezTo>
                      <a:pt x="3174" y="887"/>
                      <a:pt x="3166" y="902"/>
                      <a:pt x="3176" y="902"/>
                    </a:cubicBezTo>
                    <a:cubicBezTo>
                      <a:pt x="3182" y="902"/>
                      <a:pt x="3197" y="895"/>
                      <a:pt x="3222" y="882"/>
                    </a:cubicBezTo>
                    <a:lnTo>
                      <a:pt x="3222" y="882"/>
                    </a:lnTo>
                    <a:cubicBezTo>
                      <a:pt x="3192" y="913"/>
                      <a:pt x="3192" y="913"/>
                      <a:pt x="3222" y="913"/>
                    </a:cubicBezTo>
                    <a:cubicBezTo>
                      <a:pt x="3222" y="913"/>
                      <a:pt x="3252" y="913"/>
                      <a:pt x="3283" y="943"/>
                    </a:cubicBezTo>
                    <a:cubicBezTo>
                      <a:pt x="3304" y="964"/>
                      <a:pt x="3326" y="986"/>
                      <a:pt x="3337" y="986"/>
                    </a:cubicBezTo>
                    <a:cubicBezTo>
                      <a:pt x="3341" y="986"/>
                      <a:pt x="3344" y="982"/>
                      <a:pt x="3344" y="973"/>
                    </a:cubicBezTo>
                    <a:cubicBezTo>
                      <a:pt x="3374" y="973"/>
                      <a:pt x="3374" y="973"/>
                      <a:pt x="3344" y="1004"/>
                    </a:cubicBezTo>
                    <a:cubicBezTo>
                      <a:pt x="3328" y="1019"/>
                      <a:pt x="3321" y="1027"/>
                      <a:pt x="3325" y="1027"/>
                    </a:cubicBezTo>
                    <a:cubicBezTo>
                      <a:pt x="3328" y="1027"/>
                      <a:pt x="3344" y="1019"/>
                      <a:pt x="3374" y="1004"/>
                    </a:cubicBezTo>
                    <a:lnTo>
                      <a:pt x="3374" y="1004"/>
                    </a:lnTo>
                    <a:cubicBezTo>
                      <a:pt x="3344" y="1034"/>
                      <a:pt x="3344" y="1034"/>
                      <a:pt x="3374" y="1034"/>
                    </a:cubicBezTo>
                    <a:cubicBezTo>
                      <a:pt x="3374" y="1065"/>
                      <a:pt x="3404" y="1065"/>
                      <a:pt x="3404" y="1065"/>
                    </a:cubicBezTo>
                    <a:cubicBezTo>
                      <a:pt x="3383" y="1086"/>
                      <a:pt x="3361" y="1108"/>
                      <a:pt x="3372" y="1108"/>
                    </a:cubicBezTo>
                    <a:cubicBezTo>
                      <a:pt x="3377" y="1108"/>
                      <a:pt x="3387" y="1104"/>
                      <a:pt x="3404" y="1095"/>
                    </a:cubicBezTo>
                    <a:cubicBezTo>
                      <a:pt x="3404" y="1095"/>
                      <a:pt x="3435" y="1125"/>
                      <a:pt x="3404" y="1125"/>
                    </a:cubicBezTo>
                    <a:cubicBezTo>
                      <a:pt x="3404" y="1125"/>
                      <a:pt x="3404" y="1139"/>
                      <a:pt x="3413" y="1139"/>
                    </a:cubicBezTo>
                    <a:cubicBezTo>
                      <a:pt x="3418" y="1139"/>
                      <a:pt x="3425" y="1135"/>
                      <a:pt x="3435" y="1125"/>
                    </a:cubicBezTo>
                    <a:cubicBezTo>
                      <a:pt x="3435" y="1125"/>
                      <a:pt x="3465" y="1156"/>
                      <a:pt x="3465" y="1156"/>
                    </a:cubicBezTo>
                    <a:lnTo>
                      <a:pt x="3496" y="1156"/>
                    </a:lnTo>
                    <a:cubicBezTo>
                      <a:pt x="3465" y="1186"/>
                      <a:pt x="3496" y="1186"/>
                      <a:pt x="3496" y="1217"/>
                    </a:cubicBezTo>
                    <a:cubicBezTo>
                      <a:pt x="3526" y="1247"/>
                      <a:pt x="3526" y="1277"/>
                      <a:pt x="3526" y="1308"/>
                    </a:cubicBezTo>
                    <a:cubicBezTo>
                      <a:pt x="3526" y="1308"/>
                      <a:pt x="3526" y="1308"/>
                      <a:pt x="3556" y="1277"/>
                    </a:cubicBezTo>
                    <a:cubicBezTo>
                      <a:pt x="3587" y="1262"/>
                      <a:pt x="3602" y="1255"/>
                      <a:pt x="3606" y="1255"/>
                    </a:cubicBezTo>
                    <a:cubicBezTo>
                      <a:pt x="3610" y="1255"/>
                      <a:pt x="3602" y="1262"/>
                      <a:pt x="3587" y="1277"/>
                    </a:cubicBezTo>
                    <a:cubicBezTo>
                      <a:pt x="3544" y="1299"/>
                      <a:pt x="3531" y="1320"/>
                      <a:pt x="3549" y="1320"/>
                    </a:cubicBezTo>
                    <a:cubicBezTo>
                      <a:pt x="3556" y="1320"/>
                      <a:pt x="3569" y="1317"/>
                      <a:pt x="3587" y="1308"/>
                    </a:cubicBezTo>
                    <a:cubicBezTo>
                      <a:pt x="3587" y="1308"/>
                      <a:pt x="3587" y="1308"/>
                      <a:pt x="3587" y="1338"/>
                    </a:cubicBezTo>
                    <a:cubicBezTo>
                      <a:pt x="3556" y="1353"/>
                      <a:pt x="3549" y="1361"/>
                      <a:pt x="3556" y="1361"/>
                    </a:cubicBezTo>
                    <a:cubicBezTo>
                      <a:pt x="3560" y="1361"/>
                      <a:pt x="3567" y="1359"/>
                      <a:pt x="3577" y="1356"/>
                    </a:cubicBezTo>
                    <a:lnTo>
                      <a:pt x="3577" y="1356"/>
                    </a:lnTo>
                    <a:cubicBezTo>
                      <a:pt x="3572" y="1362"/>
                      <a:pt x="3573" y="1369"/>
                      <a:pt x="3587" y="1369"/>
                    </a:cubicBezTo>
                    <a:cubicBezTo>
                      <a:pt x="3587" y="1369"/>
                      <a:pt x="3587" y="1369"/>
                      <a:pt x="3526" y="1399"/>
                    </a:cubicBezTo>
                    <a:cubicBezTo>
                      <a:pt x="3496" y="1429"/>
                      <a:pt x="3496" y="1429"/>
                      <a:pt x="3496" y="1429"/>
                    </a:cubicBezTo>
                    <a:cubicBezTo>
                      <a:pt x="3496" y="1438"/>
                      <a:pt x="3498" y="1442"/>
                      <a:pt x="3503" y="1442"/>
                    </a:cubicBezTo>
                    <a:cubicBezTo>
                      <a:pt x="3513" y="1442"/>
                      <a:pt x="3535" y="1420"/>
                      <a:pt x="3556" y="1399"/>
                    </a:cubicBezTo>
                    <a:cubicBezTo>
                      <a:pt x="3556" y="1399"/>
                      <a:pt x="3556" y="1399"/>
                      <a:pt x="3556" y="1429"/>
                    </a:cubicBezTo>
                    <a:cubicBezTo>
                      <a:pt x="3556" y="1429"/>
                      <a:pt x="3556" y="1429"/>
                      <a:pt x="3587" y="1399"/>
                    </a:cubicBezTo>
                    <a:cubicBezTo>
                      <a:pt x="3597" y="1389"/>
                      <a:pt x="3604" y="1385"/>
                      <a:pt x="3608" y="1385"/>
                    </a:cubicBezTo>
                    <a:cubicBezTo>
                      <a:pt x="3613" y="1385"/>
                      <a:pt x="3615" y="1389"/>
                      <a:pt x="3616" y="1392"/>
                    </a:cubicBezTo>
                    <a:lnTo>
                      <a:pt x="3616" y="1392"/>
                    </a:lnTo>
                    <a:cubicBezTo>
                      <a:pt x="3624" y="1387"/>
                      <a:pt x="3636" y="1380"/>
                      <a:pt x="3648" y="1369"/>
                    </a:cubicBezTo>
                    <a:cubicBezTo>
                      <a:pt x="3678" y="1338"/>
                      <a:pt x="3708" y="1338"/>
                      <a:pt x="3708" y="1338"/>
                    </a:cubicBezTo>
                    <a:cubicBezTo>
                      <a:pt x="3708" y="1338"/>
                      <a:pt x="3739" y="1308"/>
                      <a:pt x="3769" y="1308"/>
                    </a:cubicBezTo>
                    <a:cubicBezTo>
                      <a:pt x="3804" y="1290"/>
                      <a:pt x="3829" y="1273"/>
                      <a:pt x="3844" y="1255"/>
                    </a:cubicBezTo>
                    <a:lnTo>
                      <a:pt x="3844" y="1255"/>
                    </a:lnTo>
                    <a:cubicBezTo>
                      <a:pt x="3831" y="1262"/>
                      <a:pt x="3815" y="1270"/>
                      <a:pt x="3800" y="1277"/>
                    </a:cubicBezTo>
                    <a:cubicBezTo>
                      <a:pt x="3821" y="1256"/>
                      <a:pt x="3843" y="1234"/>
                      <a:pt x="3853" y="1234"/>
                    </a:cubicBezTo>
                    <a:cubicBezTo>
                      <a:pt x="3855" y="1234"/>
                      <a:pt x="3856" y="1235"/>
                      <a:pt x="3857" y="1235"/>
                    </a:cubicBezTo>
                    <a:lnTo>
                      <a:pt x="3857" y="1235"/>
                    </a:lnTo>
                    <a:cubicBezTo>
                      <a:pt x="3859" y="1229"/>
                      <a:pt x="3860" y="1223"/>
                      <a:pt x="3860" y="1217"/>
                    </a:cubicBezTo>
                    <a:cubicBezTo>
                      <a:pt x="3882" y="1195"/>
                      <a:pt x="3903" y="1174"/>
                      <a:pt x="3893" y="1174"/>
                    </a:cubicBezTo>
                    <a:cubicBezTo>
                      <a:pt x="3888" y="1174"/>
                      <a:pt x="3878" y="1177"/>
                      <a:pt x="3860" y="1186"/>
                    </a:cubicBezTo>
                    <a:cubicBezTo>
                      <a:pt x="3860" y="1186"/>
                      <a:pt x="3847" y="1200"/>
                      <a:pt x="3838" y="1200"/>
                    </a:cubicBezTo>
                    <a:cubicBezTo>
                      <a:pt x="3833" y="1200"/>
                      <a:pt x="3830" y="1196"/>
                      <a:pt x="3830" y="1186"/>
                    </a:cubicBezTo>
                    <a:cubicBezTo>
                      <a:pt x="3860" y="1156"/>
                      <a:pt x="3860" y="1125"/>
                      <a:pt x="3860" y="1125"/>
                    </a:cubicBezTo>
                    <a:cubicBezTo>
                      <a:pt x="3830" y="1095"/>
                      <a:pt x="3830" y="1065"/>
                      <a:pt x="3830" y="1034"/>
                    </a:cubicBezTo>
                    <a:cubicBezTo>
                      <a:pt x="3860" y="1034"/>
                      <a:pt x="3860" y="1004"/>
                      <a:pt x="3860" y="1004"/>
                    </a:cubicBezTo>
                    <a:lnTo>
                      <a:pt x="3860" y="1004"/>
                    </a:lnTo>
                    <a:cubicBezTo>
                      <a:pt x="3851" y="1013"/>
                      <a:pt x="3845" y="1016"/>
                      <a:pt x="3840" y="1016"/>
                    </a:cubicBezTo>
                    <a:cubicBezTo>
                      <a:pt x="3827" y="1016"/>
                      <a:pt x="3821" y="995"/>
                      <a:pt x="3800" y="973"/>
                    </a:cubicBezTo>
                    <a:cubicBezTo>
                      <a:pt x="3778" y="952"/>
                      <a:pt x="3757" y="930"/>
                      <a:pt x="3746" y="930"/>
                    </a:cubicBezTo>
                    <a:cubicBezTo>
                      <a:pt x="3741" y="930"/>
                      <a:pt x="3739" y="934"/>
                      <a:pt x="3739" y="943"/>
                    </a:cubicBezTo>
                    <a:lnTo>
                      <a:pt x="3708" y="913"/>
                    </a:lnTo>
                    <a:cubicBezTo>
                      <a:pt x="3739" y="913"/>
                      <a:pt x="3739" y="882"/>
                      <a:pt x="3739" y="882"/>
                    </a:cubicBezTo>
                    <a:lnTo>
                      <a:pt x="3678" y="882"/>
                    </a:lnTo>
                    <a:cubicBezTo>
                      <a:pt x="3708" y="852"/>
                      <a:pt x="3708" y="852"/>
                      <a:pt x="3708" y="852"/>
                    </a:cubicBezTo>
                    <a:lnTo>
                      <a:pt x="3678" y="852"/>
                    </a:lnTo>
                    <a:cubicBezTo>
                      <a:pt x="3678" y="852"/>
                      <a:pt x="3648" y="821"/>
                      <a:pt x="3648" y="791"/>
                    </a:cubicBezTo>
                    <a:cubicBezTo>
                      <a:pt x="3658" y="781"/>
                      <a:pt x="3661" y="777"/>
                      <a:pt x="3660" y="777"/>
                    </a:cubicBezTo>
                    <a:lnTo>
                      <a:pt x="3660" y="777"/>
                    </a:lnTo>
                    <a:cubicBezTo>
                      <a:pt x="3659" y="777"/>
                      <a:pt x="3653" y="781"/>
                      <a:pt x="3646" y="784"/>
                    </a:cubicBezTo>
                    <a:lnTo>
                      <a:pt x="3646" y="784"/>
                    </a:lnTo>
                    <a:cubicBezTo>
                      <a:pt x="3648" y="780"/>
                      <a:pt x="3648" y="772"/>
                      <a:pt x="3648" y="761"/>
                    </a:cubicBezTo>
                    <a:lnTo>
                      <a:pt x="3617" y="761"/>
                    </a:lnTo>
                    <a:cubicBezTo>
                      <a:pt x="3617" y="770"/>
                      <a:pt x="3615" y="773"/>
                      <a:pt x="3610" y="773"/>
                    </a:cubicBezTo>
                    <a:cubicBezTo>
                      <a:pt x="3599" y="773"/>
                      <a:pt x="3578" y="752"/>
                      <a:pt x="3556" y="730"/>
                    </a:cubicBezTo>
                    <a:cubicBezTo>
                      <a:pt x="3526" y="700"/>
                      <a:pt x="3526" y="700"/>
                      <a:pt x="3496" y="700"/>
                    </a:cubicBezTo>
                    <a:cubicBezTo>
                      <a:pt x="3480" y="715"/>
                      <a:pt x="3473" y="723"/>
                      <a:pt x="3469" y="723"/>
                    </a:cubicBezTo>
                    <a:cubicBezTo>
                      <a:pt x="3465" y="723"/>
                      <a:pt x="3465" y="715"/>
                      <a:pt x="3465" y="700"/>
                    </a:cubicBezTo>
                    <a:cubicBezTo>
                      <a:pt x="3526" y="609"/>
                      <a:pt x="3526" y="609"/>
                      <a:pt x="3496" y="609"/>
                    </a:cubicBezTo>
                    <a:cubicBezTo>
                      <a:pt x="3496" y="609"/>
                      <a:pt x="3465" y="639"/>
                      <a:pt x="3435" y="669"/>
                    </a:cubicBezTo>
                    <a:cubicBezTo>
                      <a:pt x="3472" y="632"/>
                      <a:pt x="3452" y="606"/>
                      <a:pt x="3416" y="606"/>
                    </a:cubicBezTo>
                    <a:cubicBezTo>
                      <a:pt x="3400" y="606"/>
                      <a:pt x="3380" y="611"/>
                      <a:pt x="3362" y="624"/>
                    </a:cubicBezTo>
                    <a:lnTo>
                      <a:pt x="3362" y="624"/>
                    </a:lnTo>
                    <a:cubicBezTo>
                      <a:pt x="3364" y="620"/>
                      <a:pt x="3368" y="615"/>
                      <a:pt x="3374" y="609"/>
                    </a:cubicBezTo>
                    <a:cubicBezTo>
                      <a:pt x="3404" y="578"/>
                      <a:pt x="3404" y="578"/>
                      <a:pt x="3374" y="578"/>
                    </a:cubicBezTo>
                    <a:lnTo>
                      <a:pt x="3374" y="548"/>
                    </a:lnTo>
                    <a:cubicBezTo>
                      <a:pt x="3355" y="567"/>
                      <a:pt x="3342" y="574"/>
                      <a:pt x="3334" y="574"/>
                    </a:cubicBezTo>
                    <a:cubicBezTo>
                      <a:pt x="3316" y="574"/>
                      <a:pt x="3323" y="538"/>
                      <a:pt x="3344" y="517"/>
                    </a:cubicBezTo>
                    <a:cubicBezTo>
                      <a:pt x="3344" y="487"/>
                      <a:pt x="3344" y="487"/>
                      <a:pt x="3344" y="487"/>
                    </a:cubicBezTo>
                    <a:cubicBezTo>
                      <a:pt x="3325" y="506"/>
                      <a:pt x="3312" y="513"/>
                      <a:pt x="3304" y="513"/>
                    </a:cubicBezTo>
                    <a:cubicBezTo>
                      <a:pt x="3286" y="513"/>
                      <a:pt x="3292" y="478"/>
                      <a:pt x="3313" y="457"/>
                    </a:cubicBezTo>
                    <a:lnTo>
                      <a:pt x="3313" y="457"/>
                    </a:lnTo>
                    <a:cubicBezTo>
                      <a:pt x="3283" y="487"/>
                      <a:pt x="3283" y="487"/>
                      <a:pt x="3252" y="487"/>
                    </a:cubicBezTo>
                    <a:cubicBezTo>
                      <a:pt x="3252" y="472"/>
                      <a:pt x="3252" y="464"/>
                      <a:pt x="3249" y="464"/>
                    </a:cubicBezTo>
                    <a:cubicBezTo>
                      <a:pt x="3245" y="464"/>
                      <a:pt x="3237" y="472"/>
                      <a:pt x="3222" y="487"/>
                    </a:cubicBezTo>
                    <a:cubicBezTo>
                      <a:pt x="3222" y="490"/>
                      <a:pt x="3222" y="493"/>
                      <a:pt x="3221" y="496"/>
                    </a:cubicBezTo>
                    <a:lnTo>
                      <a:pt x="3221" y="496"/>
                    </a:lnTo>
                    <a:cubicBezTo>
                      <a:pt x="3219" y="484"/>
                      <a:pt x="3213" y="478"/>
                      <a:pt x="3192" y="457"/>
                    </a:cubicBezTo>
                    <a:cubicBezTo>
                      <a:pt x="3162" y="457"/>
                      <a:pt x="3161" y="457"/>
                      <a:pt x="3191" y="427"/>
                    </a:cubicBezTo>
                    <a:lnTo>
                      <a:pt x="3191" y="427"/>
                    </a:lnTo>
                    <a:lnTo>
                      <a:pt x="3161" y="457"/>
                    </a:lnTo>
                    <a:cubicBezTo>
                      <a:pt x="3131" y="457"/>
                      <a:pt x="3131" y="457"/>
                      <a:pt x="3161" y="426"/>
                    </a:cubicBezTo>
                    <a:cubicBezTo>
                      <a:pt x="3161" y="411"/>
                      <a:pt x="3154" y="403"/>
                      <a:pt x="3146" y="403"/>
                    </a:cubicBezTo>
                    <a:cubicBezTo>
                      <a:pt x="3138" y="403"/>
                      <a:pt x="3131" y="411"/>
                      <a:pt x="3131" y="426"/>
                    </a:cubicBezTo>
                    <a:lnTo>
                      <a:pt x="3100" y="396"/>
                    </a:lnTo>
                    <a:cubicBezTo>
                      <a:pt x="3100" y="365"/>
                      <a:pt x="3100" y="365"/>
                      <a:pt x="3100" y="365"/>
                    </a:cubicBezTo>
                    <a:cubicBezTo>
                      <a:pt x="3070" y="365"/>
                      <a:pt x="3040" y="365"/>
                      <a:pt x="3070" y="335"/>
                    </a:cubicBezTo>
                    <a:lnTo>
                      <a:pt x="3070" y="335"/>
                    </a:lnTo>
                    <a:cubicBezTo>
                      <a:pt x="3040" y="365"/>
                      <a:pt x="3040" y="365"/>
                      <a:pt x="3040" y="365"/>
                    </a:cubicBezTo>
                    <a:cubicBezTo>
                      <a:pt x="3040" y="365"/>
                      <a:pt x="3026" y="352"/>
                      <a:pt x="3017" y="352"/>
                    </a:cubicBezTo>
                    <a:cubicBezTo>
                      <a:pt x="3013" y="352"/>
                      <a:pt x="3009" y="355"/>
                      <a:pt x="3009" y="365"/>
                    </a:cubicBezTo>
                    <a:cubicBezTo>
                      <a:pt x="2979" y="396"/>
                      <a:pt x="2979" y="396"/>
                      <a:pt x="2979" y="396"/>
                    </a:cubicBezTo>
                    <a:cubicBezTo>
                      <a:pt x="2979" y="396"/>
                      <a:pt x="2979" y="365"/>
                      <a:pt x="3009" y="335"/>
                    </a:cubicBezTo>
                    <a:cubicBezTo>
                      <a:pt x="3025" y="335"/>
                      <a:pt x="3025" y="327"/>
                      <a:pt x="3017" y="327"/>
                    </a:cubicBezTo>
                    <a:cubicBezTo>
                      <a:pt x="3009" y="327"/>
                      <a:pt x="2994" y="335"/>
                      <a:pt x="2979" y="365"/>
                    </a:cubicBezTo>
                    <a:cubicBezTo>
                      <a:pt x="2979" y="344"/>
                      <a:pt x="2994" y="322"/>
                      <a:pt x="2992" y="322"/>
                    </a:cubicBezTo>
                    <a:lnTo>
                      <a:pt x="2992" y="322"/>
                    </a:lnTo>
                    <a:cubicBezTo>
                      <a:pt x="2991" y="322"/>
                      <a:pt x="2988" y="326"/>
                      <a:pt x="2979" y="335"/>
                    </a:cubicBezTo>
                    <a:cubicBezTo>
                      <a:pt x="2979" y="335"/>
                      <a:pt x="2979" y="335"/>
                      <a:pt x="2949" y="365"/>
                    </a:cubicBezTo>
                    <a:lnTo>
                      <a:pt x="2949" y="335"/>
                    </a:lnTo>
                    <a:cubicBezTo>
                      <a:pt x="2949" y="305"/>
                      <a:pt x="2949" y="305"/>
                      <a:pt x="2949" y="305"/>
                    </a:cubicBezTo>
                    <a:cubicBezTo>
                      <a:pt x="2933" y="320"/>
                      <a:pt x="2926" y="327"/>
                      <a:pt x="2922" y="327"/>
                    </a:cubicBezTo>
                    <a:cubicBezTo>
                      <a:pt x="2922" y="327"/>
                      <a:pt x="2922" y="327"/>
                      <a:pt x="2922" y="327"/>
                    </a:cubicBezTo>
                    <a:lnTo>
                      <a:pt x="2922" y="327"/>
                    </a:lnTo>
                    <a:cubicBezTo>
                      <a:pt x="2921" y="330"/>
                      <a:pt x="2919" y="332"/>
                      <a:pt x="2918" y="335"/>
                    </a:cubicBezTo>
                    <a:cubicBezTo>
                      <a:pt x="2888" y="335"/>
                      <a:pt x="2888" y="335"/>
                      <a:pt x="2888" y="305"/>
                    </a:cubicBezTo>
                    <a:lnTo>
                      <a:pt x="2888" y="335"/>
                    </a:lnTo>
                    <a:cubicBezTo>
                      <a:pt x="2866" y="357"/>
                      <a:pt x="2860" y="378"/>
                      <a:pt x="2858" y="378"/>
                    </a:cubicBezTo>
                    <a:cubicBezTo>
                      <a:pt x="2857" y="378"/>
                      <a:pt x="2857" y="374"/>
                      <a:pt x="2857" y="365"/>
                    </a:cubicBezTo>
                    <a:lnTo>
                      <a:pt x="2857" y="335"/>
                    </a:lnTo>
                    <a:lnTo>
                      <a:pt x="2888" y="305"/>
                    </a:lnTo>
                    <a:cubicBezTo>
                      <a:pt x="2888" y="274"/>
                      <a:pt x="2857" y="244"/>
                      <a:pt x="2797" y="244"/>
                    </a:cubicBezTo>
                    <a:cubicBezTo>
                      <a:pt x="2797" y="244"/>
                      <a:pt x="2797" y="244"/>
                      <a:pt x="2766" y="274"/>
                    </a:cubicBezTo>
                    <a:cubicBezTo>
                      <a:pt x="2766" y="259"/>
                      <a:pt x="2766" y="251"/>
                      <a:pt x="2762" y="251"/>
                    </a:cubicBezTo>
                    <a:cubicBezTo>
                      <a:pt x="2759" y="251"/>
                      <a:pt x="2751" y="259"/>
                      <a:pt x="2736" y="274"/>
                    </a:cubicBezTo>
                    <a:cubicBezTo>
                      <a:pt x="2736" y="253"/>
                      <a:pt x="2751" y="231"/>
                      <a:pt x="2749" y="231"/>
                    </a:cubicBezTo>
                    <a:lnTo>
                      <a:pt x="2749" y="231"/>
                    </a:lnTo>
                    <a:cubicBezTo>
                      <a:pt x="2748" y="231"/>
                      <a:pt x="2745" y="235"/>
                      <a:pt x="2736" y="244"/>
                    </a:cubicBezTo>
                    <a:cubicBezTo>
                      <a:pt x="2736" y="244"/>
                      <a:pt x="2736" y="244"/>
                      <a:pt x="2736" y="213"/>
                    </a:cubicBezTo>
                    <a:cubicBezTo>
                      <a:pt x="2749" y="188"/>
                      <a:pt x="2751" y="178"/>
                      <a:pt x="2746" y="178"/>
                    </a:cubicBezTo>
                    <a:lnTo>
                      <a:pt x="2746" y="178"/>
                    </a:lnTo>
                    <a:cubicBezTo>
                      <a:pt x="2740" y="178"/>
                      <a:pt x="2723" y="196"/>
                      <a:pt x="2705" y="213"/>
                    </a:cubicBezTo>
                    <a:cubicBezTo>
                      <a:pt x="2717" y="190"/>
                      <a:pt x="2720" y="180"/>
                      <a:pt x="2717" y="180"/>
                    </a:cubicBezTo>
                    <a:lnTo>
                      <a:pt x="2717" y="180"/>
                    </a:lnTo>
                    <a:cubicBezTo>
                      <a:pt x="2713" y="180"/>
                      <a:pt x="2694" y="206"/>
                      <a:pt x="2675" y="244"/>
                    </a:cubicBezTo>
                    <a:cubicBezTo>
                      <a:pt x="2657" y="279"/>
                      <a:pt x="2650" y="294"/>
                      <a:pt x="2647" y="294"/>
                    </a:cubicBezTo>
                    <a:cubicBezTo>
                      <a:pt x="2645" y="294"/>
                      <a:pt x="2645" y="287"/>
                      <a:pt x="2645" y="274"/>
                    </a:cubicBezTo>
                    <a:cubicBezTo>
                      <a:pt x="2675" y="244"/>
                      <a:pt x="2645" y="244"/>
                      <a:pt x="2645" y="244"/>
                    </a:cubicBezTo>
                    <a:cubicBezTo>
                      <a:pt x="2636" y="262"/>
                      <a:pt x="2627" y="269"/>
                      <a:pt x="2619" y="269"/>
                    </a:cubicBezTo>
                    <a:cubicBezTo>
                      <a:pt x="2602" y="269"/>
                      <a:pt x="2593" y="226"/>
                      <a:pt x="2614" y="183"/>
                    </a:cubicBezTo>
                    <a:lnTo>
                      <a:pt x="2614" y="183"/>
                    </a:lnTo>
                    <a:lnTo>
                      <a:pt x="2584" y="213"/>
                    </a:lnTo>
                    <a:cubicBezTo>
                      <a:pt x="2584" y="214"/>
                      <a:pt x="2584" y="214"/>
                      <a:pt x="2584" y="214"/>
                    </a:cubicBezTo>
                    <a:lnTo>
                      <a:pt x="2584" y="214"/>
                    </a:lnTo>
                    <a:cubicBezTo>
                      <a:pt x="2573" y="235"/>
                      <a:pt x="2566" y="245"/>
                      <a:pt x="2563" y="245"/>
                    </a:cubicBezTo>
                    <a:cubicBezTo>
                      <a:pt x="2557" y="245"/>
                      <a:pt x="2564" y="212"/>
                      <a:pt x="2584" y="153"/>
                    </a:cubicBezTo>
                    <a:cubicBezTo>
                      <a:pt x="2584" y="122"/>
                      <a:pt x="2584" y="122"/>
                      <a:pt x="2584" y="122"/>
                    </a:cubicBezTo>
                    <a:lnTo>
                      <a:pt x="2553" y="153"/>
                    </a:lnTo>
                    <a:cubicBezTo>
                      <a:pt x="2553" y="153"/>
                      <a:pt x="2523" y="153"/>
                      <a:pt x="2553" y="122"/>
                    </a:cubicBezTo>
                    <a:lnTo>
                      <a:pt x="2523" y="122"/>
                    </a:lnTo>
                    <a:cubicBezTo>
                      <a:pt x="2508" y="137"/>
                      <a:pt x="2500" y="145"/>
                      <a:pt x="2496" y="145"/>
                    </a:cubicBezTo>
                    <a:cubicBezTo>
                      <a:pt x="2493" y="145"/>
                      <a:pt x="2493" y="137"/>
                      <a:pt x="2493" y="122"/>
                    </a:cubicBezTo>
                    <a:cubicBezTo>
                      <a:pt x="2493" y="122"/>
                      <a:pt x="2493" y="123"/>
                      <a:pt x="2493" y="153"/>
                    </a:cubicBezTo>
                    <a:cubicBezTo>
                      <a:pt x="2462" y="122"/>
                      <a:pt x="2462" y="122"/>
                      <a:pt x="2462" y="92"/>
                    </a:cubicBezTo>
                    <a:cubicBezTo>
                      <a:pt x="2462" y="122"/>
                      <a:pt x="2462" y="122"/>
                      <a:pt x="2462" y="122"/>
                    </a:cubicBezTo>
                    <a:lnTo>
                      <a:pt x="2432" y="122"/>
                    </a:lnTo>
                    <a:cubicBezTo>
                      <a:pt x="2432" y="153"/>
                      <a:pt x="2432" y="153"/>
                      <a:pt x="2432" y="153"/>
                    </a:cubicBezTo>
                    <a:cubicBezTo>
                      <a:pt x="2432" y="153"/>
                      <a:pt x="2401" y="122"/>
                      <a:pt x="2401" y="122"/>
                    </a:cubicBezTo>
                    <a:cubicBezTo>
                      <a:pt x="2401" y="122"/>
                      <a:pt x="2401" y="122"/>
                      <a:pt x="2401" y="153"/>
                    </a:cubicBezTo>
                    <a:cubicBezTo>
                      <a:pt x="2401" y="153"/>
                      <a:pt x="2388" y="166"/>
                      <a:pt x="2379" y="166"/>
                    </a:cubicBezTo>
                    <a:cubicBezTo>
                      <a:pt x="2374" y="166"/>
                      <a:pt x="2371" y="163"/>
                      <a:pt x="2371" y="153"/>
                    </a:cubicBezTo>
                    <a:cubicBezTo>
                      <a:pt x="2371" y="153"/>
                      <a:pt x="2371" y="122"/>
                      <a:pt x="2341" y="122"/>
                    </a:cubicBezTo>
                    <a:cubicBezTo>
                      <a:pt x="2325" y="168"/>
                      <a:pt x="2318" y="191"/>
                      <a:pt x="2314" y="191"/>
                    </a:cubicBezTo>
                    <a:cubicBezTo>
                      <a:pt x="2310" y="191"/>
                      <a:pt x="2310" y="168"/>
                      <a:pt x="2310" y="122"/>
                    </a:cubicBezTo>
                    <a:cubicBezTo>
                      <a:pt x="2310" y="107"/>
                      <a:pt x="2310" y="100"/>
                      <a:pt x="2306" y="100"/>
                    </a:cubicBezTo>
                    <a:cubicBezTo>
                      <a:pt x="2303" y="100"/>
                      <a:pt x="2295" y="107"/>
                      <a:pt x="2280" y="122"/>
                    </a:cubicBezTo>
                    <a:cubicBezTo>
                      <a:pt x="2280" y="122"/>
                      <a:pt x="2280" y="122"/>
                      <a:pt x="2280" y="92"/>
                    </a:cubicBezTo>
                    <a:cubicBezTo>
                      <a:pt x="2267" y="118"/>
                      <a:pt x="2254" y="127"/>
                      <a:pt x="2244" y="127"/>
                    </a:cubicBezTo>
                    <a:cubicBezTo>
                      <a:pt x="2229" y="127"/>
                      <a:pt x="2219" y="109"/>
                      <a:pt x="2219" y="92"/>
                    </a:cubicBezTo>
                    <a:cubicBezTo>
                      <a:pt x="2219" y="92"/>
                      <a:pt x="2219" y="92"/>
                      <a:pt x="2219" y="122"/>
                    </a:cubicBezTo>
                    <a:cubicBezTo>
                      <a:pt x="2204" y="153"/>
                      <a:pt x="2196" y="168"/>
                      <a:pt x="2192" y="168"/>
                    </a:cubicBezTo>
                    <a:cubicBezTo>
                      <a:pt x="2189" y="168"/>
                      <a:pt x="2189" y="153"/>
                      <a:pt x="2189" y="122"/>
                    </a:cubicBezTo>
                    <a:cubicBezTo>
                      <a:pt x="2189" y="130"/>
                      <a:pt x="2186" y="134"/>
                      <a:pt x="2183" y="134"/>
                    </a:cubicBezTo>
                    <a:cubicBezTo>
                      <a:pt x="2175" y="134"/>
                      <a:pt x="2158" y="106"/>
                      <a:pt x="2158" y="62"/>
                    </a:cubicBezTo>
                    <a:lnTo>
                      <a:pt x="2189" y="1"/>
                    </a:lnTo>
                    <a:close/>
                    <a:moveTo>
                      <a:pt x="547" y="1399"/>
                    </a:moveTo>
                    <a:lnTo>
                      <a:pt x="517" y="1429"/>
                    </a:lnTo>
                    <a:cubicBezTo>
                      <a:pt x="547" y="1429"/>
                      <a:pt x="547" y="1429"/>
                      <a:pt x="578" y="1460"/>
                    </a:cubicBezTo>
                    <a:cubicBezTo>
                      <a:pt x="578" y="1460"/>
                      <a:pt x="578" y="1429"/>
                      <a:pt x="547" y="1399"/>
                    </a:cubicBezTo>
                    <a:close/>
                  </a:path>
                </a:pathLst>
              </a:custGeom>
              <a:solidFill>
                <a:srgbClr val="0212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1"/>
              <p:cNvSpPr/>
              <p:nvPr/>
            </p:nvSpPr>
            <p:spPr>
              <a:xfrm>
                <a:off x="6648050" y="1596800"/>
                <a:ext cx="97925" cy="36500"/>
              </a:xfrm>
              <a:custGeom>
                <a:rect b="b" l="l" r="r" t="t"/>
                <a:pathLst>
                  <a:path extrusionOk="0" h="1460" w="3917">
                    <a:moveTo>
                      <a:pt x="2493" y="122"/>
                    </a:moveTo>
                    <a:cubicBezTo>
                      <a:pt x="2493" y="122"/>
                      <a:pt x="2493" y="122"/>
                      <a:pt x="2493" y="122"/>
                    </a:cubicBezTo>
                    <a:cubicBezTo>
                      <a:pt x="2493" y="122"/>
                      <a:pt x="2493" y="122"/>
                      <a:pt x="2493" y="122"/>
                    </a:cubicBezTo>
                    <a:close/>
                    <a:moveTo>
                      <a:pt x="913" y="92"/>
                    </a:moveTo>
                    <a:cubicBezTo>
                      <a:pt x="913" y="122"/>
                      <a:pt x="913" y="122"/>
                      <a:pt x="913" y="153"/>
                    </a:cubicBezTo>
                    <a:cubicBezTo>
                      <a:pt x="943" y="122"/>
                      <a:pt x="943" y="122"/>
                      <a:pt x="943" y="122"/>
                    </a:cubicBezTo>
                    <a:cubicBezTo>
                      <a:pt x="913" y="92"/>
                      <a:pt x="913" y="92"/>
                      <a:pt x="913" y="92"/>
                    </a:cubicBezTo>
                    <a:close/>
                    <a:moveTo>
                      <a:pt x="1103" y="102"/>
                    </a:moveTo>
                    <a:cubicBezTo>
                      <a:pt x="1100" y="102"/>
                      <a:pt x="1108" y="117"/>
                      <a:pt x="1125" y="153"/>
                    </a:cubicBezTo>
                    <a:cubicBezTo>
                      <a:pt x="1125" y="145"/>
                      <a:pt x="1125" y="133"/>
                      <a:pt x="1125" y="122"/>
                    </a:cubicBezTo>
                    <a:cubicBezTo>
                      <a:pt x="1113" y="110"/>
                      <a:pt x="1105" y="102"/>
                      <a:pt x="1103" y="102"/>
                    </a:cubicBezTo>
                    <a:close/>
                    <a:moveTo>
                      <a:pt x="1581" y="122"/>
                    </a:moveTo>
                    <a:lnTo>
                      <a:pt x="1581" y="122"/>
                    </a:lnTo>
                    <a:cubicBezTo>
                      <a:pt x="1596" y="153"/>
                      <a:pt x="1596" y="168"/>
                      <a:pt x="1593" y="168"/>
                    </a:cubicBezTo>
                    <a:cubicBezTo>
                      <a:pt x="1589" y="168"/>
                      <a:pt x="1581" y="153"/>
                      <a:pt x="1581" y="122"/>
                    </a:cubicBezTo>
                    <a:close/>
                    <a:moveTo>
                      <a:pt x="1142" y="140"/>
                    </a:moveTo>
                    <a:lnTo>
                      <a:pt x="1142" y="140"/>
                    </a:lnTo>
                    <a:cubicBezTo>
                      <a:pt x="1141" y="140"/>
                      <a:pt x="1156" y="162"/>
                      <a:pt x="1156" y="183"/>
                    </a:cubicBezTo>
                    <a:lnTo>
                      <a:pt x="1156" y="153"/>
                    </a:lnTo>
                    <a:cubicBezTo>
                      <a:pt x="1147" y="144"/>
                      <a:pt x="1143" y="140"/>
                      <a:pt x="1142" y="140"/>
                    </a:cubicBezTo>
                    <a:close/>
                    <a:moveTo>
                      <a:pt x="1733" y="122"/>
                    </a:moveTo>
                    <a:cubicBezTo>
                      <a:pt x="1733" y="153"/>
                      <a:pt x="1733" y="183"/>
                      <a:pt x="1733" y="183"/>
                    </a:cubicBezTo>
                    <a:cubicBezTo>
                      <a:pt x="1703" y="153"/>
                      <a:pt x="1733" y="122"/>
                      <a:pt x="1733" y="122"/>
                    </a:cubicBezTo>
                    <a:close/>
                    <a:moveTo>
                      <a:pt x="2554" y="183"/>
                    </a:moveTo>
                    <a:cubicBezTo>
                      <a:pt x="2554" y="201"/>
                      <a:pt x="2554" y="213"/>
                      <a:pt x="2554" y="213"/>
                    </a:cubicBezTo>
                    <a:cubicBezTo>
                      <a:pt x="2524" y="213"/>
                      <a:pt x="2524" y="213"/>
                      <a:pt x="2554" y="183"/>
                    </a:cubicBezTo>
                    <a:close/>
                    <a:moveTo>
                      <a:pt x="960" y="231"/>
                    </a:moveTo>
                    <a:lnTo>
                      <a:pt x="960" y="231"/>
                    </a:lnTo>
                    <a:cubicBezTo>
                      <a:pt x="959" y="231"/>
                      <a:pt x="964" y="239"/>
                      <a:pt x="968" y="249"/>
                    </a:cubicBezTo>
                    <a:lnTo>
                      <a:pt x="968" y="249"/>
                    </a:lnTo>
                    <a:cubicBezTo>
                      <a:pt x="971" y="246"/>
                      <a:pt x="973" y="244"/>
                      <a:pt x="973" y="244"/>
                    </a:cubicBezTo>
                    <a:cubicBezTo>
                      <a:pt x="964" y="235"/>
                      <a:pt x="961" y="231"/>
                      <a:pt x="960" y="231"/>
                    </a:cubicBezTo>
                    <a:close/>
                    <a:moveTo>
                      <a:pt x="2917" y="254"/>
                    </a:moveTo>
                    <a:cubicBezTo>
                      <a:pt x="2913" y="254"/>
                      <a:pt x="2906" y="269"/>
                      <a:pt x="2888" y="305"/>
                    </a:cubicBezTo>
                    <a:cubicBezTo>
                      <a:pt x="2888" y="305"/>
                      <a:pt x="2888" y="305"/>
                      <a:pt x="2919" y="274"/>
                    </a:cubicBezTo>
                    <a:cubicBezTo>
                      <a:pt x="2919" y="262"/>
                      <a:pt x="2919" y="254"/>
                      <a:pt x="2917" y="254"/>
                    </a:cubicBezTo>
                    <a:close/>
                    <a:moveTo>
                      <a:pt x="2941" y="285"/>
                    </a:moveTo>
                    <a:cubicBezTo>
                      <a:pt x="2939" y="285"/>
                      <a:pt x="2931" y="292"/>
                      <a:pt x="2919" y="305"/>
                    </a:cubicBezTo>
                    <a:cubicBezTo>
                      <a:pt x="2919" y="320"/>
                      <a:pt x="2919" y="327"/>
                      <a:pt x="2922" y="327"/>
                    </a:cubicBezTo>
                    <a:lnTo>
                      <a:pt x="2922" y="327"/>
                    </a:lnTo>
                    <a:cubicBezTo>
                      <a:pt x="2938" y="297"/>
                      <a:pt x="2944" y="285"/>
                      <a:pt x="2941" y="285"/>
                    </a:cubicBezTo>
                    <a:close/>
                    <a:moveTo>
                      <a:pt x="1794" y="305"/>
                    </a:moveTo>
                    <a:cubicBezTo>
                      <a:pt x="1794" y="365"/>
                      <a:pt x="1824" y="396"/>
                      <a:pt x="1794" y="396"/>
                    </a:cubicBezTo>
                    <a:lnTo>
                      <a:pt x="1794" y="365"/>
                    </a:lnTo>
                    <a:lnTo>
                      <a:pt x="1794" y="305"/>
                    </a:lnTo>
                    <a:close/>
                    <a:moveTo>
                      <a:pt x="2159" y="335"/>
                    </a:moveTo>
                    <a:cubicBezTo>
                      <a:pt x="2159" y="335"/>
                      <a:pt x="2159" y="335"/>
                      <a:pt x="2159" y="365"/>
                    </a:cubicBezTo>
                    <a:cubicBezTo>
                      <a:pt x="2159" y="396"/>
                      <a:pt x="2151" y="403"/>
                      <a:pt x="2144" y="403"/>
                    </a:cubicBezTo>
                    <a:cubicBezTo>
                      <a:pt x="2136" y="403"/>
                      <a:pt x="2128" y="396"/>
                      <a:pt x="2128" y="396"/>
                    </a:cubicBezTo>
                    <a:cubicBezTo>
                      <a:pt x="2128" y="365"/>
                      <a:pt x="2159" y="335"/>
                      <a:pt x="2159" y="335"/>
                    </a:cubicBezTo>
                    <a:close/>
                    <a:moveTo>
                      <a:pt x="2350" y="396"/>
                    </a:moveTo>
                    <a:lnTo>
                      <a:pt x="2350" y="396"/>
                    </a:lnTo>
                    <a:cubicBezTo>
                      <a:pt x="2341" y="413"/>
                      <a:pt x="2341" y="426"/>
                      <a:pt x="2341" y="426"/>
                    </a:cubicBezTo>
                    <a:lnTo>
                      <a:pt x="2341" y="426"/>
                    </a:lnTo>
                    <a:cubicBezTo>
                      <a:pt x="2341" y="416"/>
                      <a:pt x="2345" y="405"/>
                      <a:pt x="2350" y="396"/>
                    </a:cubicBezTo>
                    <a:close/>
                    <a:moveTo>
                      <a:pt x="710" y="413"/>
                    </a:moveTo>
                    <a:cubicBezTo>
                      <a:pt x="703" y="413"/>
                      <a:pt x="710" y="426"/>
                      <a:pt x="730" y="426"/>
                    </a:cubicBezTo>
                    <a:cubicBezTo>
                      <a:pt x="720" y="416"/>
                      <a:pt x="713" y="413"/>
                      <a:pt x="710" y="413"/>
                    </a:cubicBezTo>
                    <a:close/>
                    <a:moveTo>
                      <a:pt x="700" y="366"/>
                    </a:moveTo>
                    <a:cubicBezTo>
                      <a:pt x="730" y="396"/>
                      <a:pt x="730" y="426"/>
                      <a:pt x="730" y="426"/>
                    </a:cubicBezTo>
                    <a:cubicBezTo>
                      <a:pt x="730" y="426"/>
                      <a:pt x="730" y="426"/>
                      <a:pt x="730" y="396"/>
                    </a:cubicBezTo>
                    <a:cubicBezTo>
                      <a:pt x="703" y="369"/>
                      <a:pt x="700" y="366"/>
                      <a:pt x="700" y="366"/>
                    </a:cubicBezTo>
                    <a:close/>
                    <a:moveTo>
                      <a:pt x="1217" y="396"/>
                    </a:moveTo>
                    <a:cubicBezTo>
                      <a:pt x="1217" y="426"/>
                      <a:pt x="1247" y="457"/>
                      <a:pt x="1217" y="457"/>
                    </a:cubicBezTo>
                    <a:lnTo>
                      <a:pt x="1217" y="426"/>
                    </a:lnTo>
                    <a:lnTo>
                      <a:pt x="1217" y="396"/>
                    </a:lnTo>
                    <a:close/>
                    <a:moveTo>
                      <a:pt x="1188" y="458"/>
                    </a:moveTo>
                    <a:cubicBezTo>
                      <a:pt x="1217" y="487"/>
                      <a:pt x="1217" y="487"/>
                      <a:pt x="1217" y="487"/>
                    </a:cubicBezTo>
                    <a:cubicBezTo>
                      <a:pt x="1197" y="487"/>
                      <a:pt x="1190" y="475"/>
                      <a:pt x="1188" y="458"/>
                    </a:cubicBezTo>
                    <a:close/>
                    <a:moveTo>
                      <a:pt x="1551" y="487"/>
                    </a:moveTo>
                    <a:lnTo>
                      <a:pt x="1551" y="487"/>
                    </a:lnTo>
                    <a:cubicBezTo>
                      <a:pt x="1551" y="505"/>
                      <a:pt x="1561" y="522"/>
                      <a:pt x="1564" y="522"/>
                    </a:cubicBezTo>
                    <a:cubicBezTo>
                      <a:pt x="1566" y="522"/>
                      <a:pt x="1564" y="513"/>
                      <a:pt x="1551" y="487"/>
                    </a:cubicBezTo>
                    <a:close/>
                    <a:moveTo>
                      <a:pt x="858" y="475"/>
                    </a:moveTo>
                    <a:cubicBezTo>
                      <a:pt x="868" y="475"/>
                      <a:pt x="890" y="503"/>
                      <a:pt x="913" y="548"/>
                    </a:cubicBezTo>
                    <a:lnTo>
                      <a:pt x="882" y="548"/>
                    </a:lnTo>
                    <a:cubicBezTo>
                      <a:pt x="882" y="517"/>
                      <a:pt x="852" y="487"/>
                      <a:pt x="852" y="487"/>
                    </a:cubicBezTo>
                    <a:cubicBezTo>
                      <a:pt x="852" y="479"/>
                      <a:pt x="854" y="475"/>
                      <a:pt x="858" y="475"/>
                    </a:cubicBezTo>
                    <a:close/>
                    <a:moveTo>
                      <a:pt x="1125" y="487"/>
                    </a:moveTo>
                    <a:cubicBezTo>
                      <a:pt x="1125" y="487"/>
                      <a:pt x="1125" y="517"/>
                      <a:pt x="1125" y="517"/>
                    </a:cubicBezTo>
                    <a:cubicBezTo>
                      <a:pt x="1141" y="533"/>
                      <a:pt x="1141" y="533"/>
                      <a:pt x="1137" y="533"/>
                    </a:cubicBezTo>
                    <a:cubicBezTo>
                      <a:pt x="1133" y="533"/>
                      <a:pt x="1125" y="533"/>
                      <a:pt x="1125" y="548"/>
                    </a:cubicBezTo>
                    <a:cubicBezTo>
                      <a:pt x="1095" y="487"/>
                      <a:pt x="1095" y="487"/>
                      <a:pt x="1125" y="487"/>
                    </a:cubicBezTo>
                    <a:close/>
                    <a:moveTo>
                      <a:pt x="2854" y="525"/>
                    </a:moveTo>
                    <a:cubicBezTo>
                      <a:pt x="2858" y="525"/>
                      <a:pt x="2858" y="533"/>
                      <a:pt x="2858" y="548"/>
                    </a:cubicBezTo>
                    <a:cubicBezTo>
                      <a:pt x="2827" y="578"/>
                      <a:pt x="2827" y="578"/>
                      <a:pt x="2827" y="578"/>
                    </a:cubicBezTo>
                    <a:cubicBezTo>
                      <a:pt x="2827" y="578"/>
                      <a:pt x="2827" y="578"/>
                      <a:pt x="2827" y="548"/>
                    </a:cubicBezTo>
                    <a:cubicBezTo>
                      <a:pt x="2843" y="533"/>
                      <a:pt x="2850" y="525"/>
                      <a:pt x="2854" y="525"/>
                    </a:cubicBezTo>
                    <a:close/>
                    <a:moveTo>
                      <a:pt x="1034" y="517"/>
                    </a:moveTo>
                    <a:cubicBezTo>
                      <a:pt x="1034" y="517"/>
                      <a:pt x="1034" y="517"/>
                      <a:pt x="1065" y="548"/>
                    </a:cubicBezTo>
                    <a:cubicBezTo>
                      <a:pt x="1065" y="548"/>
                      <a:pt x="1065" y="578"/>
                      <a:pt x="1065" y="578"/>
                    </a:cubicBezTo>
                    <a:cubicBezTo>
                      <a:pt x="1065" y="584"/>
                      <a:pt x="1063" y="587"/>
                      <a:pt x="1061" y="587"/>
                    </a:cubicBezTo>
                    <a:cubicBezTo>
                      <a:pt x="1054" y="587"/>
                      <a:pt x="1034" y="548"/>
                      <a:pt x="1034" y="548"/>
                    </a:cubicBezTo>
                    <a:cubicBezTo>
                      <a:pt x="1034" y="517"/>
                      <a:pt x="1034" y="517"/>
                      <a:pt x="1034" y="517"/>
                    </a:cubicBezTo>
                    <a:close/>
                    <a:moveTo>
                      <a:pt x="1247" y="548"/>
                    </a:moveTo>
                    <a:lnTo>
                      <a:pt x="1247" y="578"/>
                    </a:lnTo>
                    <a:cubicBezTo>
                      <a:pt x="1256" y="587"/>
                      <a:pt x="1262" y="591"/>
                      <a:pt x="1266" y="591"/>
                    </a:cubicBezTo>
                    <a:cubicBezTo>
                      <a:pt x="1275" y="591"/>
                      <a:pt x="1268" y="569"/>
                      <a:pt x="1247" y="548"/>
                    </a:cubicBezTo>
                    <a:close/>
                    <a:moveTo>
                      <a:pt x="2979" y="548"/>
                    </a:moveTo>
                    <a:cubicBezTo>
                      <a:pt x="2979" y="548"/>
                      <a:pt x="2979" y="578"/>
                      <a:pt x="2979" y="578"/>
                    </a:cubicBezTo>
                    <a:cubicBezTo>
                      <a:pt x="2979" y="578"/>
                      <a:pt x="2949" y="609"/>
                      <a:pt x="2949" y="609"/>
                    </a:cubicBezTo>
                    <a:cubicBezTo>
                      <a:pt x="2949" y="609"/>
                      <a:pt x="2979" y="578"/>
                      <a:pt x="2979" y="548"/>
                    </a:cubicBezTo>
                    <a:close/>
                    <a:moveTo>
                      <a:pt x="672" y="528"/>
                    </a:moveTo>
                    <a:cubicBezTo>
                      <a:pt x="675" y="528"/>
                      <a:pt x="682" y="543"/>
                      <a:pt x="700" y="578"/>
                    </a:cubicBezTo>
                    <a:cubicBezTo>
                      <a:pt x="730" y="609"/>
                      <a:pt x="730" y="639"/>
                      <a:pt x="730" y="639"/>
                    </a:cubicBezTo>
                    <a:cubicBezTo>
                      <a:pt x="730" y="639"/>
                      <a:pt x="700" y="609"/>
                      <a:pt x="669" y="548"/>
                    </a:cubicBezTo>
                    <a:cubicBezTo>
                      <a:pt x="669" y="535"/>
                      <a:pt x="669" y="528"/>
                      <a:pt x="672" y="528"/>
                    </a:cubicBezTo>
                    <a:close/>
                    <a:moveTo>
                      <a:pt x="791" y="639"/>
                    </a:moveTo>
                    <a:cubicBezTo>
                      <a:pt x="821" y="669"/>
                      <a:pt x="821" y="700"/>
                      <a:pt x="821" y="700"/>
                    </a:cubicBezTo>
                    <a:cubicBezTo>
                      <a:pt x="791" y="669"/>
                      <a:pt x="791" y="639"/>
                      <a:pt x="791" y="639"/>
                    </a:cubicBezTo>
                    <a:close/>
                    <a:moveTo>
                      <a:pt x="2767" y="631"/>
                    </a:moveTo>
                    <a:lnTo>
                      <a:pt x="2767" y="631"/>
                    </a:lnTo>
                    <a:cubicBezTo>
                      <a:pt x="2759" y="631"/>
                      <a:pt x="2751" y="639"/>
                      <a:pt x="2736" y="669"/>
                    </a:cubicBezTo>
                    <a:cubicBezTo>
                      <a:pt x="2736" y="693"/>
                      <a:pt x="2736" y="703"/>
                      <a:pt x="2738" y="703"/>
                    </a:cubicBezTo>
                    <a:cubicBezTo>
                      <a:pt x="2741" y="703"/>
                      <a:pt x="2748" y="677"/>
                      <a:pt x="2767" y="639"/>
                    </a:cubicBezTo>
                    <a:cubicBezTo>
                      <a:pt x="2767" y="636"/>
                      <a:pt x="2767" y="634"/>
                      <a:pt x="2767" y="631"/>
                    </a:cubicBezTo>
                    <a:close/>
                    <a:moveTo>
                      <a:pt x="943" y="700"/>
                    </a:moveTo>
                    <a:lnTo>
                      <a:pt x="943" y="730"/>
                    </a:lnTo>
                    <a:cubicBezTo>
                      <a:pt x="943" y="730"/>
                      <a:pt x="913" y="700"/>
                      <a:pt x="943" y="700"/>
                    </a:cubicBezTo>
                    <a:close/>
                    <a:moveTo>
                      <a:pt x="3162" y="669"/>
                    </a:moveTo>
                    <a:cubicBezTo>
                      <a:pt x="3161" y="670"/>
                      <a:pt x="3131" y="700"/>
                      <a:pt x="3131" y="730"/>
                    </a:cubicBezTo>
                    <a:cubicBezTo>
                      <a:pt x="3131" y="730"/>
                      <a:pt x="3118" y="744"/>
                      <a:pt x="3109" y="744"/>
                    </a:cubicBezTo>
                    <a:cubicBezTo>
                      <a:pt x="3104" y="744"/>
                      <a:pt x="3101" y="740"/>
                      <a:pt x="3101" y="730"/>
                    </a:cubicBezTo>
                    <a:lnTo>
                      <a:pt x="3131" y="700"/>
                    </a:lnTo>
                    <a:cubicBezTo>
                      <a:pt x="3143" y="689"/>
                      <a:pt x="3154" y="678"/>
                      <a:pt x="3162" y="669"/>
                    </a:cubicBezTo>
                    <a:close/>
                    <a:moveTo>
                      <a:pt x="3343" y="710"/>
                    </a:moveTo>
                    <a:cubicBezTo>
                      <a:pt x="3338" y="737"/>
                      <a:pt x="3314" y="761"/>
                      <a:pt x="3314" y="761"/>
                    </a:cubicBezTo>
                    <a:lnTo>
                      <a:pt x="3314" y="761"/>
                    </a:lnTo>
                    <a:cubicBezTo>
                      <a:pt x="3314" y="761"/>
                      <a:pt x="3326" y="736"/>
                      <a:pt x="3343" y="710"/>
                    </a:cubicBezTo>
                    <a:close/>
                    <a:moveTo>
                      <a:pt x="818" y="715"/>
                    </a:moveTo>
                    <a:lnTo>
                      <a:pt x="818" y="715"/>
                    </a:lnTo>
                    <a:cubicBezTo>
                      <a:pt x="821" y="715"/>
                      <a:pt x="837" y="730"/>
                      <a:pt x="852" y="761"/>
                    </a:cubicBezTo>
                    <a:cubicBezTo>
                      <a:pt x="821" y="730"/>
                      <a:pt x="814" y="715"/>
                      <a:pt x="818" y="715"/>
                    </a:cubicBezTo>
                    <a:close/>
                    <a:moveTo>
                      <a:pt x="3192" y="761"/>
                    </a:moveTo>
                    <a:cubicBezTo>
                      <a:pt x="3223" y="761"/>
                      <a:pt x="3223" y="761"/>
                      <a:pt x="3192" y="791"/>
                    </a:cubicBezTo>
                    <a:cubicBezTo>
                      <a:pt x="3192" y="761"/>
                      <a:pt x="3192" y="761"/>
                      <a:pt x="3192" y="761"/>
                    </a:cubicBezTo>
                    <a:close/>
                    <a:moveTo>
                      <a:pt x="647" y="688"/>
                    </a:moveTo>
                    <a:cubicBezTo>
                      <a:pt x="648" y="688"/>
                      <a:pt x="656" y="703"/>
                      <a:pt x="669" y="730"/>
                    </a:cubicBezTo>
                    <a:cubicBezTo>
                      <a:pt x="669" y="730"/>
                      <a:pt x="700" y="761"/>
                      <a:pt x="700" y="791"/>
                    </a:cubicBezTo>
                    <a:lnTo>
                      <a:pt x="700" y="821"/>
                    </a:lnTo>
                    <a:lnTo>
                      <a:pt x="669" y="761"/>
                    </a:lnTo>
                    <a:cubicBezTo>
                      <a:pt x="653" y="710"/>
                      <a:pt x="645" y="688"/>
                      <a:pt x="647" y="688"/>
                    </a:cubicBezTo>
                    <a:close/>
                    <a:moveTo>
                      <a:pt x="3234" y="859"/>
                    </a:moveTo>
                    <a:cubicBezTo>
                      <a:pt x="3238" y="859"/>
                      <a:pt x="3238" y="867"/>
                      <a:pt x="3223" y="882"/>
                    </a:cubicBezTo>
                    <a:cubicBezTo>
                      <a:pt x="3223" y="867"/>
                      <a:pt x="3230" y="859"/>
                      <a:pt x="3234" y="859"/>
                    </a:cubicBezTo>
                    <a:close/>
                    <a:moveTo>
                      <a:pt x="92" y="913"/>
                    </a:moveTo>
                    <a:lnTo>
                      <a:pt x="92" y="943"/>
                    </a:lnTo>
                    <a:lnTo>
                      <a:pt x="122" y="943"/>
                    </a:lnTo>
                    <a:cubicBezTo>
                      <a:pt x="92" y="913"/>
                      <a:pt x="92" y="913"/>
                      <a:pt x="92" y="913"/>
                    </a:cubicBezTo>
                    <a:close/>
                    <a:moveTo>
                      <a:pt x="280" y="846"/>
                    </a:moveTo>
                    <a:cubicBezTo>
                      <a:pt x="295" y="852"/>
                      <a:pt x="305" y="852"/>
                      <a:pt x="305" y="852"/>
                    </a:cubicBezTo>
                    <a:lnTo>
                      <a:pt x="335" y="882"/>
                    </a:lnTo>
                    <a:cubicBezTo>
                      <a:pt x="335" y="882"/>
                      <a:pt x="335" y="913"/>
                      <a:pt x="365" y="943"/>
                    </a:cubicBezTo>
                    <a:cubicBezTo>
                      <a:pt x="365" y="943"/>
                      <a:pt x="396" y="943"/>
                      <a:pt x="365" y="973"/>
                    </a:cubicBezTo>
                    <a:lnTo>
                      <a:pt x="335" y="913"/>
                    </a:lnTo>
                    <a:cubicBezTo>
                      <a:pt x="313" y="890"/>
                      <a:pt x="291" y="868"/>
                      <a:pt x="280" y="846"/>
                    </a:cubicBezTo>
                    <a:close/>
                    <a:moveTo>
                      <a:pt x="487" y="913"/>
                    </a:moveTo>
                    <a:cubicBezTo>
                      <a:pt x="488" y="913"/>
                      <a:pt x="518" y="943"/>
                      <a:pt x="548" y="973"/>
                    </a:cubicBezTo>
                    <a:lnTo>
                      <a:pt x="517" y="973"/>
                    </a:lnTo>
                    <a:cubicBezTo>
                      <a:pt x="517" y="943"/>
                      <a:pt x="488" y="913"/>
                      <a:pt x="487" y="913"/>
                    </a:cubicBezTo>
                    <a:close/>
                    <a:moveTo>
                      <a:pt x="1" y="1034"/>
                    </a:moveTo>
                    <a:cubicBezTo>
                      <a:pt x="12" y="1045"/>
                      <a:pt x="19" y="1052"/>
                      <a:pt x="23" y="1055"/>
                    </a:cubicBezTo>
                    <a:lnTo>
                      <a:pt x="23" y="1055"/>
                    </a:lnTo>
                    <a:cubicBezTo>
                      <a:pt x="16" y="1049"/>
                      <a:pt x="9" y="1042"/>
                      <a:pt x="1" y="1034"/>
                    </a:cubicBezTo>
                    <a:close/>
                    <a:moveTo>
                      <a:pt x="183" y="1095"/>
                    </a:moveTo>
                    <a:cubicBezTo>
                      <a:pt x="183" y="1095"/>
                      <a:pt x="213" y="1125"/>
                      <a:pt x="213" y="1125"/>
                    </a:cubicBezTo>
                    <a:lnTo>
                      <a:pt x="183" y="1125"/>
                    </a:lnTo>
                    <a:cubicBezTo>
                      <a:pt x="153" y="1095"/>
                      <a:pt x="153" y="1095"/>
                      <a:pt x="183" y="1095"/>
                    </a:cubicBezTo>
                    <a:close/>
                    <a:moveTo>
                      <a:pt x="213" y="1034"/>
                    </a:moveTo>
                    <a:cubicBezTo>
                      <a:pt x="213" y="1034"/>
                      <a:pt x="214" y="1034"/>
                      <a:pt x="244" y="1065"/>
                    </a:cubicBezTo>
                    <a:cubicBezTo>
                      <a:pt x="252" y="1073"/>
                      <a:pt x="263" y="1084"/>
                      <a:pt x="274" y="1095"/>
                    </a:cubicBezTo>
                    <a:lnTo>
                      <a:pt x="305" y="1125"/>
                    </a:lnTo>
                    <a:cubicBezTo>
                      <a:pt x="305" y="1125"/>
                      <a:pt x="274" y="1125"/>
                      <a:pt x="244" y="1095"/>
                    </a:cubicBezTo>
                    <a:cubicBezTo>
                      <a:pt x="183" y="1065"/>
                      <a:pt x="183" y="1065"/>
                      <a:pt x="213" y="1034"/>
                    </a:cubicBezTo>
                    <a:close/>
                    <a:moveTo>
                      <a:pt x="274" y="1156"/>
                    </a:moveTo>
                    <a:cubicBezTo>
                      <a:pt x="285" y="1166"/>
                      <a:pt x="295" y="1177"/>
                      <a:pt x="305" y="1186"/>
                    </a:cubicBezTo>
                    <a:lnTo>
                      <a:pt x="305" y="1186"/>
                    </a:lnTo>
                    <a:cubicBezTo>
                      <a:pt x="244" y="1156"/>
                      <a:pt x="244" y="1156"/>
                      <a:pt x="274" y="1156"/>
                    </a:cubicBezTo>
                    <a:close/>
                    <a:moveTo>
                      <a:pt x="1338" y="1125"/>
                    </a:moveTo>
                    <a:cubicBezTo>
                      <a:pt x="1338" y="1125"/>
                      <a:pt x="1368" y="1156"/>
                      <a:pt x="1368" y="1186"/>
                    </a:cubicBezTo>
                    <a:cubicBezTo>
                      <a:pt x="1368" y="1199"/>
                      <a:pt x="1374" y="1206"/>
                      <a:pt x="1378" y="1206"/>
                    </a:cubicBezTo>
                    <a:cubicBezTo>
                      <a:pt x="1383" y="1206"/>
                      <a:pt x="1386" y="1191"/>
                      <a:pt x="1368" y="1156"/>
                    </a:cubicBezTo>
                    <a:cubicBezTo>
                      <a:pt x="1368" y="1125"/>
                      <a:pt x="1368" y="1125"/>
                      <a:pt x="1338" y="1125"/>
                    </a:cubicBezTo>
                    <a:close/>
                    <a:moveTo>
                      <a:pt x="334" y="1276"/>
                    </a:moveTo>
                    <a:cubicBezTo>
                      <a:pt x="334" y="1276"/>
                      <a:pt x="335" y="1277"/>
                      <a:pt x="335" y="1277"/>
                    </a:cubicBezTo>
                    <a:lnTo>
                      <a:pt x="365" y="1277"/>
                    </a:lnTo>
                    <a:cubicBezTo>
                      <a:pt x="354" y="1277"/>
                      <a:pt x="343" y="1277"/>
                      <a:pt x="334" y="1276"/>
                    </a:cubicBezTo>
                    <a:close/>
                    <a:moveTo>
                      <a:pt x="3906" y="1234"/>
                    </a:moveTo>
                    <a:cubicBezTo>
                      <a:pt x="3901" y="1234"/>
                      <a:pt x="3888" y="1238"/>
                      <a:pt x="3861" y="1247"/>
                    </a:cubicBezTo>
                    <a:cubicBezTo>
                      <a:pt x="3861" y="1247"/>
                      <a:pt x="3861" y="1246"/>
                      <a:pt x="3861" y="1246"/>
                    </a:cubicBezTo>
                    <a:lnTo>
                      <a:pt x="3861" y="1246"/>
                    </a:lnTo>
                    <a:cubicBezTo>
                      <a:pt x="3842" y="1263"/>
                      <a:pt x="3820" y="1280"/>
                      <a:pt x="3789" y="1298"/>
                    </a:cubicBezTo>
                    <a:lnTo>
                      <a:pt x="3789" y="1298"/>
                    </a:lnTo>
                    <a:cubicBezTo>
                      <a:pt x="3797" y="1294"/>
                      <a:pt x="3810" y="1287"/>
                      <a:pt x="3831" y="1277"/>
                    </a:cubicBezTo>
                    <a:cubicBezTo>
                      <a:pt x="3874" y="1256"/>
                      <a:pt x="3917" y="1234"/>
                      <a:pt x="3906" y="1234"/>
                    </a:cubicBezTo>
                    <a:close/>
                    <a:moveTo>
                      <a:pt x="3617" y="1392"/>
                    </a:moveTo>
                    <a:cubicBezTo>
                      <a:pt x="3603" y="1399"/>
                      <a:pt x="3599" y="1399"/>
                      <a:pt x="3618" y="1399"/>
                    </a:cubicBezTo>
                    <a:cubicBezTo>
                      <a:pt x="3618" y="1399"/>
                      <a:pt x="3618" y="1395"/>
                      <a:pt x="3617" y="1392"/>
                    </a:cubicBezTo>
                    <a:close/>
                    <a:moveTo>
                      <a:pt x="2189" y="1"/>
                    </a:moveTo>
                    <a:cubicBezTo>
                      <a:pt x="2159" y="31"/>
                      <a:pt x="2159" y="31"/>
                      <a:pt x="2159" y="31"/>
                    </a:cubicBezTo>
                    <a:cubicBezTo>
                      <a:pt x="2159" y="62"/>
                      <a:pt x="2159" y="62"/>
                      <a:pt x="2128" y="62"/>
                    </a:cubicBezTo>
                    <a:cubicBezTo>
                      <a:pt x="2128" y="62"/>
                      <a:pt x="2098" y="92"/>
                      <a:pt x="2098" y="92"/>
                    </a:cubicBezTo>
                    <a:cubicBezTo>
                      <a:pt x="2068" y="92"/>
                      <a:pt x="2068" y="92"/>
                      <a:pt x="2068" y="62"/>
                    </a:cubicBezTo>
                    <a:cubicBezTo>
                      <a:pt x="2037" y="62"/>
                      <a:pt x="2037" y="62"/>
                      <a:pt x="2037" y="92"/>
                    </a:cubicBezTo>
                    <a:cubicBezTo>
                      <a:pt x="2037" y="107"/>
                      <a:pt x="2030" y="115"/>
                      <a:pt x="2022" y="115"/>
                    </a:cubicBezTo>
                    <a:cubicBezTo>
                      <a:pt x="2014" y="115"/>
                      <a:pt x="2007" y="107"/>
                      <a:pt x="2007" y="92"/>
                    </a:cubicBezTo>
                    <a:cubicBezTo>
                      <a:pt x="2007" y="122"/>
                      <a:pt x="2007" y="122"/>
                      <a:pt x="2007" y="122"/>
                    </a:cubicBezTo>
                    <a:cubicBezTo>
                      <a:pt x="2007" y="78"/>
                      <a:pt x="1991" y="50"/>
                      <a:pt x="1982" y="50"/>
                    </a:cubicBezTo>
                    <a:cubicBezTo>
                      <a:pt x="1979" y="50"/>
                      <a:pt x="1976" y="53"/>
                      <a:pt x="1976" y="62"/>
                    </a:cubicBezTo>
                    <a:cubicBezTo>
                      <a:pt x="1976" y="122"/>
                      <a:pt x="1976" y="122"/>
                      <a:pt x="1976" y="122"/>
                    </a:cubicBezTo>
                    <a:cubicBezTo>
                      <a:pt x="1959" y="87"/>
                      <a:pt x="1889" y="72"/>
                      <a:pt x="1834" y="72"/>
                    </a:cubicBezTo>
                    <a:cubicBezTo>
                      <a:pt x="1795" y="72"/>
                      <a:pt x="1764" y="79"/>
                      <a:pt x="1764" y="92"/>
                    </a:cubicBezTo>
                    <a:lnTo>
                      <a:pt x="1733" y="92"/>
                    </a:lnTo>
                    <a:cubicBezTo>
                      <a:pt x="1733" y="66"/>
                      <a:pt x="1728" y="57"/>
                      <a:pt x="1722" y="57"/>
                    </a:cubicBezTo>
                    <a:cubicBezTo>
                      <a:pt x="1713" y="57"/>
                      <a:pt x="1703" y="74"/>
                      <a:pt x="1703" y="92"/>
                    </a:cubicBezTo>
                    <a:cubicBezTo>
                      <a:pt x="1703" y="153"/>
                      <a:pt x="1672" y="153"/>
                      <a:pt x="1672" y="153"/>
                    </a:cubicBezTo>
                    <a:cubicBezTo>
                      <a:pt x="1672" y="102"/>
                      <a:pt x="1672" y="80"/>
                      <a:pt x="1667" y="80"/>
                    </a:cubicBezTo>
                    <a:cubicBezTo>
                      <a:pt x="1663" y="80"/>
                      <a:pt x="1656" y="95"/>
                      <a:pt x="1642" y="122"/>
                    </a:cubicBezTo>
                    <a:cubicBezTo>
                      <a:pt x="1642" y="80"/>
                      <a:pt x="1636" y="57"/>
                      <a:pt x="1628" y="57"/>
                    </a:cubicBezTo>
                    <a:cubicBezTo>
                      <a:pt x="1620" y="57"/>
                      <a:pt x="1612" y="88"/>
                      <a:pt x="1612" y="153"/>
                    </a:cubicBezTo>
                    <a:cubicBezTo>
                      <a:pt x="1596" y="107"/>
                      <a:pt x="1589" y="92"/>
                      <a:pt x="1585" y="92"/>
                    </a:cubicBezTo>
                    <a:cubicBezTo>
                      <a:pt x="1581" y="92"/>
                      <a:pt x="1581" y="107"/>
                      <a:pt x="1581" y="122"/>
                    </a:cubicBezTo>
                    <a:cubicBezTo>
                      <a:pt x="1566" y="77"/>
                      <a:pt x="1558" y="54"/>
                      <a:pt x="1555" y="54"/>
                    </a:cubicBezTo>
                    <a:cubicBezTo>
                      <a:pt x="1551" y="54"/>
                      <a:pt x="1551" y="77"/>
                      <a:pt x="1551" y="122"/>
                    </a:cubicBezTo>
                    <a:cubicBezTo>
                      <a:pt x="1566" y="153"/>
                      <a:pt x="1566" y="168"/>
                      <a:pt x="1558" y="168"/>
                    </a:cubicBezTo>
                    <a:cubicBezTo>
                      <a:pt x="1551" y="168"/>
                      <a:pt x="1536" y="153"/>
                      <a:pt x="1520" y="122"/>
                    </a:cubicBezTo>
                    <a:lnTo>
                      <a:pt x="1520" y="92"/>
                    </a:lnTo>
                    <a:lnTo>
                      <a:pt x="1490" y="92"/>
                    </a:lnTo>
                    <a:lnTo>
                      <a:pt x="1490" y="122"/>
                    </a:lnTo>
                    <a:cubicBezTo>
                      <a:pt x="1490" y="122"/>
                      <a:pt x="1460" y="92"/>
                      <a:pt x="1429" y="92"/>
                    </a:cubicBezTo>
                    <a:cubicBezTo>
                      <a:pt x="1368" y="92"/>
                      <a:pt x="1338" y="92"/>
                      <a:pt x="1368" y="122"/>
                    </a:cubicBezTo>
                    <a:cubicBezTo>
                      <a:pt x="1368" y="173"/>
                      <a:pt x="1368" y="195"/>
                      <a:pt x="1363" y="195"/>
                    </a:cubicBezTo>
                    <a:cubicBezTo>
                      <a:pt x="1359" y="195"/>
                      <a:pt x="1352" y="180"/>
                      <a:pt x="1338" y="153"/>
                    </a:cubicBezTo>
                    <a:cubicBezTo>
                      <a:pt x="1338" y="153"/>
                      <a:pt x="1338" y="122"/>
                      <a:pt x="1308" y="122"/>
                    </a:cubicBezTo>
                    <a:cubicBezTo>
                      <a:pt x="1308" y="122"/>
                      <a:pt x="1308" y="122"/>
                      <a:pt x="1277" y="92"/>
                    </a:cubicBezTo>
                    <a:cubicBezTo>
                      <a:pt x="1277" y="128"/>
                      <a:pt x="1267" y="142"/>
                      <a:pt x="1258" y="142"/>
                    </a:cubicBezTo>
                    <a:cubicBezTo>
                      <a:pt x="1252" y="142"/>
                      <a:pt x="1247" y="135"/>
                      <a:pt x="1247" y="122"/>
                    </a:cubicBezTo>
                    <a:cubicBezTo>
                      <a:pt x="1217" y="122"/>
                      <a:pt x="1217" y="122"/>
                      <a:pt x="1217" y="183"/>
                    </a:cubicBezTo>
                    <a:cubicBezTo>
                      <a:pt x="1217" y="198"/>
                      <a:pt x="1217" y="206"/>
                      <a:pt x="1213" y="206"/>
                    </a:cubicBezTo>
                    <a:cubicBezTo>
                      <a:pt x="1209" y="206"/>
                      <a:pt x="1201" y="198"/>
                      <a:pt x="1186" y="183"/>
                    </a:cubicBezTo>
                    <a:cubicBezTo>
                      <a:pt x="1186" y="166"/>
                      <a:pt x="1176" y="148"/>
                      <a:pt x="1167" y="148"/>
                    </a:cubicBezTo>
                    <a:cubicBezTo>
                      <a:pt x="1161" y="148"/>
                      <a:pt x="1156" y="157"/>
                      <a:pt x="1156" y="183"/>
                    </a:cubicBezTo>
                    <a:cubicBezTo>
                      <a:pt x="1169" y="210"/>
                      <a:pt x="1171" y="225"/>
                      <a:pt x="1165" y="225"/>
                    </a:cubicBezTo>
                    <a:cubicBezTo>
                      <a:pt x="1159" y="225"/>
                      <a:pt x="1142" y="203"/>
                      <a:pt x="1125" y="153"/>
                    </a:cubicBezTo>
                    <a:cubicBezTo>
                      <a:pt x="1095" y="153"/>
                      <a:pt x="1095" y="153"/>
                      <a:pt x="1125" y="244"/>
                    </a:cubicBezTo>
                    <a:cubicBezTo>
                      <a:pt x="1125" y="274"/>
                      <a:pt x="1125" y="274"/>
                      <a:pt x="1125" y="274"/>
                    </a:cubicBezTo>
                    <a:cubicBezTo>
                      <a:pt x="1125" y="244"/>
                      <a:pt x="1125" y="244"/>
                      <a:pt x="1095" y="213"/>
                    </a:cubicBezTo>
                    <a:cubicBezTo>
                      <a:pt x="1095" y="213"/>
                      <a:pt x="1065" y="183"/>
                      <a:pt x="1065" y="153"/>
                    </a:cubicBezTo>
                    <a:cubicBezTo>
                      <a:pt x="1052" y="140"/>
                      <a:pt x="1045" y="133"/>
                      <a:pt x="1042" y="133"/>
                    </a:cubicBezTo>
                    <a:lnTo>
                      <a:pt x="1042" y="133"/>
                    </a:lnTo>
                    <a:cubicBezTo>
                      <a:pt x="1039" y="133"/>
                      <a:pt x="1047" y="147"/>
                      <a:pt x="1065" y="183"/>
                    </a:cubicBezTo>
                    <a:cubicBezTo>
                      <a:pt x="1095" y="244"/>
                      <a:pt x="1095" y="244"/>
                      <a:pt x="1065" y="244"/>
                    </a:cubicBezTo>
                    <a:cubicBezTo>
                      <a:pt x="1065" y="244"/>
                      <a:pt x="1065" y="244"/>
                      <a:pt x="1065" y="213"/>
                    </a:cubicBezTo>
                    <a:cubicBezTo>
                      <a:pt x="1034" y="183"/>
                      <a:pt x="1034" y="183"/>
                      <a:pt x="1034" y="183"/>
                    </a:cubicBezTo>
                    <a:lnTo>
                      <a:pt x="1034" y="183"/>
                    </a:lnTo>
                    <a:cubicBezTo>
                      <a:pt x="1004" y="213"/>
                      <a:pt x="1034" y="305"/>
                      <a:pt x="1065" y="365"/>
                    </a:cubicBezTo>
                    <a:cubicBezTo>
                      <a:pt x="1034" y="335"/>
                      <a:pt x="1034" y="335"/>
                      <a:pt x="1034" y="335"/>
                    </a:cubicBezTo>
                    <a:cubicBezTo>
                      <a:pt x="1004" y="305"/>
                      <a:pt x="1034" y="305"/>
                      <a:pt x="1034" y="305"/>
                    </a:cubicBezTo>
                    <a:lnTo>
                      <a:pt x="1004" y="274"/>
                    </a:lnTo>
                    <a:cubicBezTo>
                      <a:pt x="1004" y="289"/>
                      <a:pt x="1004" y="297"/>
                      <a:pt x="1000" y="297"/>
                    </a:cubicBezTo>
                    <a:cubicBezTo>
                      <a:pt x="996" y="297"/>
                      <a:pt x="989" y="289"/>
                      <a:pt x="973" y="274"/>
                    </a:cubicBezTo>
                    <a:cubicBezTo>
                      <a:pt x="973" y="265"/>
                      <a:pt x="971" y="256"/>
                      <a:pt x="968" y="249"/>
                    </a:cubicBezTo>
                    <a:lnTo>
                      <a:pt x="968" y="249"/>
                    </a:lnTo>
                    <a:cubicBezTo>
                      <a:pt x="963" y="253"/>
                      <a:pt x="956" y="257"/>
                      <a:pt x="951" y="257"/>
                    </a:cubicBezTo>
                    <a:cubicBezTo>
                      <a:pt x="946" y="257"/>
                      <a:pt x="943" y="254"/>
                      <a:pt x="943" y="244"/>
                    </a:cubicBezTo>
                    <a:cubicBezTo>
                      <a:pt x="913" y="244"/>
                      <a:pt x="913" y="244"/>
                      <a:pt x="943" y="274"/>
                    </a:cubicBezTo>
                    <a:cubicBezTo>
                      <a:pt x="943" y="305"/>
                      <a:pt x="943" y="305"/>
                      <a:pt x="943" y="305"/>
                    </a:cubicBezTo>
                    <a:cubicBezTo>
                      <a:pt x="943" y="305"/>
                      <a:pt x="913" y="305"/>
                      <a:pt x="943" y="335"/>
                    </a:cubicBezTo>
                    <a:cubicBezTo>
                      <a:pt x="943" y="365"/>
                      <a:pt x="973" y="396"/>
                      <a:pt x="943" y="396"/>
                    </a:cubicBezTo>
                    <a:cubicBezTo>
                      <a:pt x="943" y="396"/>
                      <a:pt x="914" y="367"/>
                      <a:pt x="913" y="366"/>
                    </a:cubicBezTo>
                    <a:lnTo>
                      <a:pt x="913" y="366"/>
                    </a:lnTo>
                    <a:cubicBezTo>
                      <a:pt x="932" y="385"/>
                      <a:pt x="939" y="404"/>
                      <a:pt x="941" y="416"/>
                    </a:cubicBezTo>
                    <a:lnTo>
                      <a:pt x="941" y="416"/>
                    </a:lnTo>
                    <a:cubicBezTo>
                      <a:pt x="941" y="416"/>
                      <a:pt x="941" y="416"/>
                      <a:pt x="941" y="416"/>
                    </a:cubicBezTo>
                    <a:cubicBezTo>
                      <a:pt x="938" y="416"/>
                      <a:pt x="930" y="401"/>
                      <a:pt x="913" y="365"/>
                    </a:cubicBezTo>
                    <a:lnTo>
                      <a:pt x="913" y="365"/>
                    </a:lnTo>
                    <a:cubicBezTo>
                      <a:pt x="913" y="365"/>
                      <a:pt x="913" y="365"/>
                      <a:pt x="913" y="365"/>
                    </a:cubicBezTo>
                    <a:cubicBezTo>
                      <a:pt x="913" y="365"/>
                      <a:pt x="882" y="365"/>
                      <a:pt x="882" y="335"/>
                    </a:cubicBezTo>
                    <a:cubicBezTo>
                      <a:pt x="873" y="326"/>
                      <a:pt x="870" y="322"/>
                      <a:pt x="869" y="322"/>
                    </a:cubicBezTo>
                    <a:lnTo>
                      <a:pt x="869" y="322"/>
                    </a:lnTo>
                    <a:cubicBezTo>
                      <a:pt x="867" y="322"/>
                      <a:pt x="882" y="344"/>
                      <a:pt x="882" y="365"/>
                    </a:cubicBezTo>
                    <a:lnTo>
                      <a:pt x="913" y="426"/>
                    </a:lnTo>
                    <a:cubicBezTo>
                      <a:pt x="913" y="426"/>
                      <a:pt x="882" y="366"/>
                      <a:pt x="852" y="336"/>
                    </a:cubicBezTo>
                    <a:lnTo>
                      <a:pt x="852" y="336"/>
                    </a:lnTo>
                    <a:cubicBezTo>
                      <a:pt x="873" y="357"/>
                      <a:pt x="879" y="378"/>
                      <a:pt x="871" y="378"/>
                    </a:cubicBezTo>
                    <a:cubicBezTo>
                      <a:pt x="867" y="378"/>
                      <a:pt x="861" y="374"/>
                      <a:pt x="852" y="365"/>
                    </a:cubicBezTo>
                    <a:cubicBezTo>
                      <a:pt x="852" y="365"/>
                      <a:pt x="852" y="379"/>
                      <a:pt x="843" y="379"/>
                    </a:cubicBezTo>
                    <a:cubicBezTo>
                      <a:pt x="838" y="379"/>
                      <a:pt x="831" y="376"/>
                      <a:pt x="821" y="365"/>
                    </a:cubicBezTo>
                    <a:cubicBezTo>
                      <a:pt x="821" y="381"/>
                      <a:pt x="821" y="388"/>
                      <a:pt x="818" y="388"/>
                    </a:cubicBezTo>
                    <a:cubicBezTo>
                      <a:pt x="814" y="388"/>
                      <a:pt x="806" y="381"/>
                      <a:pt x="791" y="365"/>
                    </a:cubicBezTo>
                    <a:cubicBezTo>
                      <a:pt x="761" y="335"/>
                      <a:pt x="745" y="320"/>
                      <a:pt x="742" y="320"/>
                    </a:cubicBezTo>
                    <a:lnTo>
                      <a:pt x="742" y="320"/>
                    </a:lnTo>
                    <a:cubicBezTo>
                      <a:pt x="738" y="320"/>
                      <a:pt x="745" y="335"/>
                      <a:pt x="761" y="365"/>
                    </a:cubicBezTo>
                    <a:cubicBezTo>
                      <a:pt x="761" y="387"/>
                      <a:pt x="776" y="408"/>
                      <a:pt x="774" y="408"/>
                    </a:cubicBezTo>
                    <a:cubicBezTo>
                      <a:pt x="773" y="408"/>
                      <a:pt x="769" y="405"/>
                      <a:pt x="761" y="396"/>
                    </a:cubicBezTo>
                    <a:cubicBezTo>
                      <a:pt x="752" y="387"/>
                      <a:pt x="745" y="383"/>
                      <a:pt x="742" y="383"/>
                    </a:cubicBezTo>
                    <a:cubicBezTo>
                      <a:pt x="733" y="383"/>
                      <a:pt x="739" y="405"/>
                      <a:pt x="761" y="426"/>
                    </a:cubicBezTo>
                    <a:cubicBezTo>
                      <a:pt x="761" y="457"/>
                      <a:pt x="791" y="517"/>
                      <a:pt x="821" y="548"/>
                    </a:cubicBezTo>
                    <a:cubicBezTo>
                      <a:pt x="839" y="583"/>
                      <a:pt x="847" y="598"/>
                      <a:pt x="843" y="598"/>
                    </a:cubicBezTo>
                    <a:cubicBezTo>
                      <a:pt x="841" y="598"/>
                      <a:pt x="834" y="591"/>
                      <a:pt x="821" y="578"/>
                    </a:cubicBezTo>
                    <a:cubicBezTo>
                      <a:pt x="821" y="578"/>
                      <a:pt x="791" y="548"/>
                      <a:pt x="791" y="517"/>
                    </a:cubicBezTo>
                    <a:cubicBezTo>
                      <a:pt x="761" y="487"/>
                      <a:pt x="761" y="487"/>
                      <a:pt x="761" y="487"/>
                    </a:cubicBezTo>
                    <a:cubicBezTo>
                      <a:pt x="761" y="457"/>
                      <a:pt x="730" y="426"/>
                      <a:pt x="730" y="426"/>
                    </a:cubicBezTo>
                    <a:lnTo>
                      <a:pt x="639" y="426"/>
                    </a:lnTo>
                    <a:cubicBezTo>
                      <a:pt x="609" y="426"/>
                      <a:pt x="609" y="426"/>
                      <a:pt x="639" y="457"/>
                    </a:cubicBezTo>
                    <a:cubicBezTo>
                      <a:pt x="657" y="492"/>
                      <a:pt x="664" y="507"/>
                      <a:pt x="661" y="507"/>
                    </a:cubicBezTo>
                    <a:cubicBezTo>
                      <a:pt x="659" y="507"/>
                      <a:pt x="652" y="500"/>
                      <a:pt x="639" y="487"/>
                    </a:cubicBezTo>
                    <a:cubicBezTo>
                      <a:pt x="624" y="457"/>
                      <a:pt x="593" y="441"/>
                      <a:pt x="571" y="441"/>
                    </a:cubicBezTo>
                    <a:cubicBezTo>
                      <a:pt x="548" y="441"/>
                      <a:pt x="533" y="457"/>
                      <a:pt x="548" y="487"/>
                    </a:cubicBezTo>
                    <a:lnTo>
                      <a:pt x="548" y="517"/>
                    </a:lnTo>
                    <a:cubicBezTo>
                      <a:pt x="533" y="502"/>
                      <a:pt x="517" y="495"/>
                      <a:pt x="510" y="495"/>
                    </a:cubicBezTo>
                    <a:cubicBezTo>
                      <a:pt x="502" y="495"/>
                      <a:pt x="502" y="502"/>
                      <a:pt x="517" y="517"/>
                    </a:cubicBezTo>
                    <a:cubicBezTo>
                      <a:pt x="517" y="517"/>
                      <a:pt x="517" y="548"/>
                      <a:pt x="487" y="548"/>
                    </a:cubicBezTo>
                    <a:cubicBezTo>
                      <a:pt x="487" y="569"/>
                      <a:pt x="502" y="591"/>
                      <a:pt x="500" y="591"/>
                    </a:cubicBezTo>
                    <a:cubicBezTo>
                      <a:pt x="500" y="591"/>
                      <a:pt x="496" y="587"/>
                      <a:pt x="487" y="578"/>
                    </a:cubicBezTo>
                    <a:cubicBezTo>
                      <a:pt x="472" y="563"/>
                      <a:pt x="464" y="555"/>
                      <a:pt x="460" y="555"/>
                    </a:cubicBezTo>
                    <a:cubicBezTo>
                      <a:pt x="457" y="555"/>
                      <a:pt x="457" y="563"/>
                      <a:pt x="457" y="578"/>
                    </a:cubicBezTo>
                    <a:cubicBezTo>
                      <a:pt x="426" y="578"/>
                      <a:pt x="426" y="578"/>
                      <a:pt x="457" y="609"/>
                    </a:cubicBezTo>
                    <a:cubicBezTo>
                      <a:pt x="457" y="619"/>
                      <a:pt x="453" y="622"/>
                      <a:pt x="449" y="622"/>
                    </a:cubicBezTo>
                    <a:cubicBezTo>
                      <a:pt x="440" y="622"/>
                      <a:pt x="426" y="609"/>
                      <a:pt x="426" y="609"/>
                    </a:cubicBezTo>
                    <a:cubicBezTo>
                      <a:pt x="399" y="581"/>
                      <a:pt x="384" y="566"/>
                      <a:pt x="381" y="566"/>
                    </a:cubicBezTo>
                    <a:lnTo>
                      <a:pt x="381" y="566"/>
                    </a:lnTo>
                    <a:cubicBezTo>
                      <a:pt x="378" y="566"/>
                      <a:pt x="393" y="589"/>
                      <a:pt x="426" y="639"/>
                    </a:cubicBezTo>
                    <a:cubicBezTo>
                      <a:pt x="444" y="675"/>
                      <a:pt x="451" y="689"/>
                      <a:pt x="448" y="689"/>
                    </a:cubicBezTo>
                    <a:cubicBezTo>
                      <a:pt x="446" y="689"/>
                      <a:pt x="439" y="682"/>
                      <a:pt x="426" y="669"/>
                    </a:cubicBezTo>
                    <a:lnTo>
                      <a:pt x="426" y="669"/>
                    </a:lnTo>
                    <a:cubicBezTo>
                      <a:pt x="426" y="669"/>
                      <a:pt x="426" y="669"/>
                      <a:pt x="426" y="669"/>
                    </a:cubicBezTo>
                    <a:cubicBezTo>
                      <a:pt x="396" y="639"/>
                      <a:pt x="426" y="639"/>
                      <a:pt x="426" y="639"/>
                    </a:cubicBezTo>
                    <a:cubicBezTo>
                      <a:pt x="426" y="639"/>
                      <a:pt x="413" y="626"/>
                      <a:pt x="396" y="609"/>
                    </a:cubicBezTo>
                    <a:lnTo>
                      <a:pt x="396" y="609"/>
                    </a:lnTo>
                    <a:cubicBezTo>
                      <a:pt x="396" y="609"/>
                      <a:pt x="396" y="609"/>
                      <a:pt x="396" y="639"/>
                    </a:cubicBezTo>
                    <a:lnTo>
                      <a:pt x="396" y="639"/>
                    </a:lnTo>
                    <a:cubicBezTo>
                      <a:pt x="387" y="630"/>
                      <a:pt x="376" y="619"/>
                      <a:pt x="365" y="609"/>
                    </a:cubicBezTo>
                    <a:lnTo>
                      <a:pt x="365" y="609"/>
                    </a:lnTo>
                    <a:cubicBezTo>
                      <a:pt x="365" y="609"/>
                      <a:pt x="365" y="669"/>
                      <a:pt x="426" y="730"/>
                    </a:cubicBezTo>
                    <a:cubicBezTo>
                      <a:pt x="411" y="715"/>
                      <a:pt x="403" y="715"/>
                      <a:pt x="400" y="715"/>
                    </a:cubicBezTo>
                    <a:cubicBezTo>
                      <a:pt x="396" y="715"/>
                      <a:pt x="396" y="715"/>
                      <a:pt x="396" y="700"/>
                    </a:cubicBezTo>
                    <a:cubicBezTo>
                      <a:pt x="365" y="669"/>
                      <a:pt x="365" y="669"/>
                      <a:pt x="365" y="669"/>
                    </a:cubicBezTo>
                    <a:cubicBezTo>
                      <a:pt x="335" y="700"/>
                      <a:pt x="335" y="700"/>
                      <a:pt x="365" y="730"/>
                    </a:cubicBezTo>
                    <a:cubicBezTo>
                      <a:pt x="396" y="730"/>
                      <a:pt x="396" y="761"/>
                      <a:pt x="396" y="761"/>
                    </a:cubicBezTo>
                    <a:cubicBezTo>
                      <a:pt x="396" y="761"/>
                      <a:pt x="426" y="791"/>
                      <a:pt x="457" y="821"/>
                    </a:cubicBezTo>
                    <a:cubicBezTo>
                      <a:pt x="457" y="821"/>
                      <a:pt x="426" y="791"/>
                      <a:pt x="396" y="791"/>
                    </a:cubicBezTo>
                    <a:cubicBezTo>
                      <a:pt x="335" y="730"/>
                      <a:pt x="305" y="730"/>
                      <a:pt x="305" y="730"/>
                    </a:cubicBezTo>
                    <a:cubicBezTo>
                      <a:pt x="284" y="730"/>
                      <a:pt x="278" y="744"/>
                      <a:pt x="266" y="744"/>
                    </a:cubicBezTo>
                    <a:cubicBezTo>
                      <a:pt x="261" y="744"/>
                      <a:pt x="254" y="740"/>
                      <a:pt x="244" y="730"/>
                    </a:cubicBezTo>
                    <a:cubicBezTo>
                      <a:pt x="244" y="730"/>
                      <a:pt x="244" y="730"/>
                      <a:pt x="244" y="761"/>
                    </a:cubicBezTo>
                    <a:cubicBezTo>
                      <a:pt x="213" y="761"/>
                      <a:pt x="213" y="761"/>
                      <a:pt x="244" y="791"/>
                    </a:cubicBezTo>
                    <a:lnTo>
                      <a:pt x="213" y="791"/>
                    </a:lnTo>
                    <a:cubicBezTo>
                      <a:pt x="188" y="778"/>
                      <a:pt x="174" y="771"/>
                      <a:pt x="171" y="771"/>
                    </a:cubicBezTo>
                    <a:lnTo>
                      <a:pt x="171" y="771"/>
                    </a:lnTo>
                    <a:cubicBezTo>
                      <a:pt x="169" y="771"/>
                      <a:pt x="181" y="779"/>
                      <a:pt x="210" y="799"/>
                    </a:cubicBezTo>
                    <a:lnTo>
                      <a:pt x="210" y="799"/>
                    </a:lnTo>
                    <a:cubicBezTo>
                      <a:pt x="210" y="799"/>
                      <a:pt x="210" y="799"/>
                      <a:pt x="210" y="799"/>
                    </a:cubicBezTo>
                    <a:cubicBezTo>
                      <a:pt x="198" y="799"/>
                      <a:pt x="198" y="806"/>
                      <a:pt x="213" y="821"/>
                    </a:cubicBezTo>
                    <a:lnTo>
                      <a:pt x="183" y="821"/>
                    </a:lnTo>
                    <a:cubicBezTo>
                      <a:pt x="191" y="829"/>
                      <a:pt x="201" y="839"/>
                      <a:pt x="213" y="852"/>
                    </a:cubicBezTo>
                    <a:cubicBezTo>
                      <a:pt x="229" y="867"/>
                      <a:pt x="236" y="875"/>
                      <a:pt x="232" y="875"/>
                    </a:cubicBezTo>
                    <a:cubicBezTo>
                      <a:pt x="229" y="875"/>
                      <a:pt x="213" y="867"/>
                      <a:pt x="183" y="852"/>
                    </a:cubicBezTo>
                    <a:cubicBezTo>
                      <a:pt x="153" y="837"/>
                      <a:pt x="137" y="829"/>
                      <a:pt x="134" y="829"/>
                    </a:cubicBezTo>
                    <a:cubicBezTo>
                      <a:pt x="130" y="829"/>
                      <a:pt x="137" y="837"/>
                      <a:pt x="153" y="852"/>
                    </a:cubicBezTo>
                    <a:cubicBezTo>
                      <a:pt x="170" y="887"/>
                      <a:pt x="178" y="902"/>
                      <a:pt x="175" y="902"/>
                    </a:cubicBezTo>
                    <a:cubicBezTo>
                      <a:pt x="173" y="902"/>
                      <a:pt x="165" y="895"/>
                      <a:pt x="153" y="882"/>
                    </a:cubicBezTo>
                    <a:cubicBezTo>
                      <a:pt x="122" y="882"/>
                      <a:pt x="122" y="882"/>
                      <a:pt x="153" y="913"/>
                    </a:cubicBezTo>
                    <a:cubicBezTo>
                      <a:pt x="131" y="891"/>
                      <a:pt x="110" y="870"/>
                      <a:pt x="99" y="870"/>
                    </a:cubicBezTo>
                    <a:cubicBezTo>
                      <a:pt x="94" y="870"/>
                      <a:pt x="92" y="873"/>
                      <a:pt x="92" y="882"/>
                    </a:cubicBezTo>
                    <a:cubicBezTo>
                      <a:pt x="92" y="882"/>
                      <a:pt x="92" y="882"/>
                      <a:pt x="122" y="913"/>
                    </a:cubicBezTo>
                    <a:cubicBezTo>
                      <a:pt x="122" y="913"/>
                      <a:pt x="153" y="943"/>
                      <a:pt x="183" y="973"/>
                    </a:cubicBezTo>
                    <a:cubicBezTo>
                      <a:pt x="183" y="973"/>
                      <a:pt x="213" y="973"/>
                      <a:pt x="213" y="1004"/>
                    </a:cubicBezTo>
                    <a:cubicBezTo>
                      <a:pt x="226" y="1016"/>
                      <a:pt x="228" y="1024"/>
                      <a:pt x="220" y="1024"/>
                    </a:cubicBezTo>
                    <a:cubicBezTo>
                      <a:pt x="208" y="1024"/>
                      <a:pt x="176" y="1009"/>
                      <a:pt x="122" y="973"/>
                    </a:cubicBezTo>
                    <a:lnTo>
                      <a:pt x="92" y="943"/>
                    </a:lnTo>
                    <a:lnTo>
                      <a:pt x="61" y="943"/>
                    </a:lnTo>
                    <a:cubicBezTo>
                      <a:pt x="61" y="943"/>
                      <a:pt x="61" y="943"/>
                      <a:pt x="92" y="973"/>
                    </a:cubicBezTo>
                    <a:cubicBezTo>
                      <a:pt x="67" y="961"/>
                      <a:pt x="52" y="953"/>
                      <a:pt x="48" y="953"/>
                    </a:cubicBezTo>
                    <a:cubicBezTo>
                      <a:pt x="42" y="953"/>
                      <a:pt x="56" y="968"/>
                      <a:pt x="92" y="1004"/>
                    </a:cubicBezTo>
                    <a:cubicBezTo>
                      <a:pt x="61" y="973"/>
                      <a:pt x="31" y="973"/>
                      <a:pt x="31" y="973"/>
                    </a:cubicBezTo>
                    <a:lnTo>
                      <a:pt x="31" y="973"/>
                    </a:lnTo>
                    <a:lnTo>
                      <a:pt x="61" y="1004"/>
                    </a:lnTo>
                    <a:cubicBezTo>
                      <a:pt x="92" y="1034"/>
                      <a:pt x="92" y="1034"/>
                      <a:pt x="61" y="1034"/>
                    </a:cubicBezTo>
                    <a:lnTo>
                      <a:pt x="31" y="1034"/>
                    </a:lnTo>
                    <a:cubicBezTo>
                      <a:pt x="31" y="1049"/>
                      <a:pt x="31" y="1057"/>
                      <a:pt x="27" y="1057"/>
                    </a:cubicBezTo>
                    <a:cubicBezTo>
                      <a:pt x="26" y="1057"/>
                      <a:pt x="25" y="1056"/>
                      <a:pt x="23" y="1055"/>
                    </a:cubicBezTo>
                    <a:lnTo>
                      <a:pt x="23" y="1055"/>
                    </a:lnTo>
                    <a:cubicBezTo>
                      <a:pt x="69" y="1095"/>
                      <a:pt x="92" y="1095"/>
                      <a:pt x="92" y="1095"/>
                    </a:cubicBezTo>
                    <a:cubicBezTo>
                      <a:pt x="92" y="1095"/>
                      <a:pt x="92" y="1095"/>
                      <a:pt x="122" y="1125"/>
                    </a:cubicBezTo>
                    <a:lnTo>
                      <a:pt x="92" y="1125"/>
                    </a:lnTo>
                    <a:cubicBezTo>
                      <a:pt x="92" y="1125"/>
                      <a:pt x="92" y="1125"/>
                      <a:pt x="122" y="1156"/>
                    </a:cubicBezTo>
                    <a:cubicBezTo>
                      <a:pt x="145" y="1200"/>
                      <a:pt x="183" y="1228"/>
                      <a:pt x="190" y="1228"/>
                    </a:cubicBezTo>
                    <a:cubicBezTo>
                      <a:pt x="193" y="1228"/>
                      <a:pt x="191" y="1225"/>
                      <a:pt x="183" y="1217"/>
                    </a:cubicBezTo>
                    <a:lnTo>
                      <a:pt x="183" y="1217"/>
                    </a:lnTo>
                    <a:lnTo>
                      <a:pt x="213" y="1247"/>
                    </a:lnTo>
                    <a:cubicBezTo>
                      <a:pt x="248" y="1270"/>
                      <a:pt x="270" y="1280"/>
                      <a:pt x="278" y="1280"/>
                    </a:cubicBezTo>
                    <a:cubicBezTo>
                      <a:pt x="287" y="1280"/>
                      <a:pt x="279" y="1267"/>
                      <a:pt x="254" y="1246"/>
                    </a:cubicBezTo>
                    <a:lnTo>
                      <a:pt x="254" y="1246"/>
                    </a:lnTo>
                    <a:cubicBezTo>
                      <a:pt x="259" y="1247"/>
                      <a:pt x="265" y="1247"/>
                      <a:pt x="274" y="1247"/>
                    </a:cubicBezTo>
                    <a:lnTo>
                      <a:pt x="305" y="1247"/>
                    </a:lnTo>
                    <a:cubicBezTo>
                      <a:pt x="305" y="1266"/>
                      <a:pt x="317" y="1273"/>
                      <a:pt x="334" y="1276"/>
                    </a:cubicBezTo>
                    <a:lnTo>
                      <a:pt x="334" y="1276"/>
                    </a:lnTo>
                    <a:cubicBezTo>
                      <a:pt x="319" y="1262"/>
                      <a:pt x="312" y="1255"/>
                      <a:pt x="316" y="1255"/>
                    </a:cubicBezTo>
                    <a:cubicBezTo>
                      <a:pt x="320" y="1255"/>
                      <a:pt x="335" y="1262"/>
                      <a:pt x="365" y="1277"/>
                    </a:cubicBezTo>
                    <a:lnTo>
                      <a:pt x="365" y="1277"/>
                    </a:lnTo>
                    <a:cubicBezTo>
                      <a:pt x="358" y="1270"/>
                      <a:pt x="348" y="1260"/>
                      <a:pt x="335" y="1247"/>
                    </a:cubicBezTo>
                    <a:lnTo>
                      <a:pt x="365" y="1247"/>
                    </a:lnTo>
                    <a:cubicBezTo>
                      <a:pt x="365" y="1247"/>
                      <a:pt x="352" y="1234"/>
                      <a:pt x="335" y="1217"/>
                    </a:cubicBezTo>
                    <a:lnTo>
                      <a:pt x="365" y="1217"/>
                    </a:lnTo>
                    <a:cubicBezTo>
                      <a:pt x="365" y="1217"/>
                      <a:pt x="365" y="1217"/>
                      <a:pt x="365" y="1186"/>
                    </a:cubicBezTo>
                    <a:cubicBezTo>
                      <a:pt x="365" y="1186"/>
                      <a:pt x="365" y="1186"/>
                      <a:pt x="396" y="1217"/>
                    </a:cubicBezTo>
                    <a:lnTo>
                      <a:pt x="426" y="1217"/>
                    </a:lnTo>
                    <a:cubicBezTo>
                      <a:pt x="432" y="1222"/>
                      <a:pt x="436" y="1225"/>
                      <a:pt x="437" y="1225"/>
                    </a:cubicBezTo>
                    <a:cubicBezTo>
                      <a:pt x="443" y="1225"/>
                      <a:pt x="409" y="1180"/>
                      <a:pt x="335" y="1156"/>
                    </a:cubicBezTo>
                    <a:lnTo>
                      <a:pt x="365" y="1156"/>
                    </a:lnTo>
                    <a:cubicBezTo>
                      <a:pt x="365" y="1125"/>
                      <a:pt x="335" y="1125"/>
                      <a:pt x="335" y="1125"/>
                    </a:cubicBezTo>
                    <a:cubicBezTo>
                      <a:pt x="305" y="1095"/>
                      <a:pt x="305" y="1095"/>
                      <a:pt x="305" y="1095"/>
                    </a:cubicBezTo>
                    <a:lnTo>
                      <a:pt x="305" y="1095"/>
                    </a:lnTo>
                    <a:cubicBezTo>
                      <a:pt x="305" y="1095"/>
                      <a:pt x="335" y="1095"/>
                      <a:pt x="365" y="1125"/>
                    </a:cubicBezTo>
                    <a:cubicBezTo>
                      <a:pt x="399" y="1176"/>
                      <a:pt x="423" y="1198"/>
                      <a:pt x="428" y="1198"/>
                    </a:cubicBezTo>
                    <a:cubicBezTo>
                      <a:pt x="432" y="1198"/>
                      <a:pt x="423" y="1183"/>
                      <a:pt x="396" y="1156"/>
                    </a:cubicBezTo>
                    <a:lnTo>
                      <a:pt x="426" y="1156"/>
                    </a:lnTo>
                    <a:cubicBezTo>
                      <a:pt x="426" y="1156"/>
                      <a:pt x="396" y="1095"/>
                      <a:pt x="365" y="1095"/>
                    </a:cubicBezTo>
                    <a:cubicBezTo>
                      <a:pt x="335" y="1065"/>
                      <a:pt x="335" y="1065"/>
                      <a:pt x="335" y="1065"/>
                    </a:cubicBezTo>
                    <a:lnTo>
                      <a:pt x="365" y="1065"/>
                    </a:lnTo>
                    <a:cubicBezTo>
                      <a:pt x="378" y="1077"/>
                      <a:pt x="388" y="1088"/>
                      <a:pt x="396" y="1095"/>
                    </a:cubicBezTo>
                    <a:cubicBezTo>
                      <a:pt x="416" y="1095"/>
                      <a:pt x="436" y="1108"/>
                      <a:pt x="448" y="1108"/>
                    </a:cubicBezTo>
                    <a:cubicBezTo>
                      <a:pt x="453" y="1108"/>
                      <a:pt x="457" y="1105"/>
                      <a:pt x="457" y="1095"/>
                    </a:cubicBezTo>
                    <a:cubicBezTo>
                      <a:pt x="457" y="1080"/>
                      <a:pt x="457" y="1072"/>
                      <a:pt x="460" y="1072"/>
                    </a:cubicBezTo>
                    <a:cubicBezTo>
                      <a:pt x="464" y="1072"/>
                      <a:pt x="472" y="1080"/>
                      <a:pt x="487" y="1095"/>
                    </a:cubicBezTo>
                    <a:cubicBezTo>
                      <a:pt x="493" y="1101"/>
                      <a:pt x="496" y="1103"/>
                      <a:pt x="498" y="1103"/>
                    </a:cubicBezTo>
                    <a:cubicBezTo>
                      <a:pt x="505" y="1103"/>
                      <a:pt x="488" y="1067"/>
                      <a:pt x="468" y="1026"/>
                    </a:cubicBezTo>
                    <a:lnTo>
                      <a:pt x="468" y="1026"/>
                    </a:lnTo>
                    <a:cubicBezTo>
                      <a:pt x="469" y="1026"/>
                      <a:pt x="470" y="1027"/>
                      <a:pt x="472" y="1027"/>
                    </a:cubicBezTo>
                    <a:cubicBezTo>
                      <a:pt x="479" y="1027"/>
                      <a:pt x="487" y="1019"/>
                      <a:pt x="487" y="1004"/>
                    </a:cubicBezTo>
                    <a:cubicBezTo>
                      <a:pt x="487" y="1004"/>
                      <a:pt x="487" y="1004"/>
                      <a:pt x="517" y="1034"/>
                    </a:cubicBezTo>
                    <a:cubicBezTo>
                      <a:pt x="505" y="1008"/>
                      <a:pt x="503" y="999"/>
                      <a:pt x="507" y="999"/>
                    </a:cubicBezTo>
                    <a:lnTo>
                      <a:pt x="507" y="999"/>
                    </a:lnTo>
                    <a:cubicBezTo>
                      <a:pt x="513" y="999"/>
                      <a:pt x="530" y="1017"/>
                      <a:pt x="548" y="1034"/>
                    </a:cubicBezTo>
                    <a:cubicBezTo>
                      <a:pt x="578" y="1065"/>
                      <a:pt x="578" y="1065"/>
                      <a:pt x="578" y="1065"/>
                    </a:cubicBezTo>
                    <a:cubicBezTo>
                      <a:pt x="578" y="1034"/>
                      <a:pt x="578" y="1034"/>
                      <a:pt x="578" y="1004"/>
                    </a:cubicBezTo>
                    <a:lnTo>
                      <a:pt x="609" y="1004"/>
                    </a:lnTo>
                    <a:cubicBezTo>
                      <a:pt x="609" y="1004"/>
                      <a:pt x="578" y="973"/>
                      <a:pt x="578" y="973"/>
                    </a:cubicBezTo>
                    <a:cubicBezTo>
                      <a:pt x="578" y="943"/>
                      <a:pt x="548" y="943"/>
                      <a:pt x="548" y="943"/>
                    </a:cubicBezTo>
                    <a:lnTo>
                      <a:pt x="548" y="943"/>
                    </a:lnTo>
                    <a:cubicBezTo>
                      <a:pt x="548" y="943"/>
                      <a:pt x="548" y="943"/>
                      <a:pt x="548" y="943"/>
                    </a:cubicBezTo>
                    <a:cubicBezTo>
                      <a:pt x="517" y="913"/>
                      <a:pt x="517" y="913"/>
                      <a:pt x="517" y="882"/>
                    </a:cubicBezTo>
                    <a:lnTo>
                      <a:pt x="517" y="882"/>
                    </a:lnTo>
                    <a:cubicBezTo>
                      <a:pt x="517" y="882"/>
                      <a:pt x="518" y="882"/>
                      <a:pt x="548" y="913"/>
                    </a:cubicBezTo>
                    <a:cubicBezTo>
                      <a:pt x="548" y="913"/>
                      <a:pt x="578" y="943"/>
                      <a:pt x="578" y="943"/>
                    </a:cubicBezTo>
                    <a:cubicBezTo>
                      <a:pt x="578" y="943"/>
                      <a:pt x="578" y="929"/>
                      <a:pt x="587" y="929"/>
                    </a:cubicBezTo>
                    <a:cubicBezTo>
                      <a:pt x="592" y="929"/>
                      <a:pt x="598" y="933"/>
                      <a:pt x="609" y="943"/>
                    </a:cubicBezTo>
                    <a:cubicBezTo>
                      <a:pt x="609" y="943"/>
                      <a:pt x="639" y="973"/>
                      <a:pt x="639" y="973"/>
                    </a:cubicBezTo>
                    <a:cubicBezTo>
                      <a:pt x="639" y="973"/>
                      <a:pt x="669" y="973"/>
                      <a:pt x="669" y="1004"/>
                    </a:cubicBezTo>
                    <a:cubicBezTo>
                      <a:pt x="669" y="973"/>
                      <a:pt x="669" y="973"/>
                      <a:pt x="669" y="943"/>
                    </a:cubicBezTo>
                    <a:cubicBezTo>
                      <a:pt x="639" y="943"/>
                      <a:pt x="609" y="913"/>
                      <a:pt x="669" y="913"/>
                    </a:cubicBezTo>
                    <a:cubicBezTo>
                      <a:pt x="695" y="925"/>
                      <a:pt x="709" y="933"/>
                      <a:pt x="716" y="933"/>
                    </a:cubicBezTo>
                    <a:cubicBezTo>
                      <a:pt x="725" y="933"/>
                      <a:pt x="718" y="918"/>
                      <a:pt x="700" y="882"/>
                    </a:cubicBezTo>
                    <a:cubicBezTo>
                      <a:pt x="680" y="882"/>
                      <a:pt x="673" y="869"/>
                      <a:pt x="680" y="869"/>
                    </a:cubicBezTo>
                    <a:cubicBezTo>
                      <a:pt x="683" y="869"/>
                      <a:pt x="690" y="872"/>
                      <a:pt x="700" y="882"/>
                    </a:cubicBezTo>
                    <a:cubicBezTo>
                      <a:pt x="700" y="882"/>
                      <a:pt x="700" y="882"/>
                      <a:pt x="700" y="852"/>
                    </a:cubicBezTo>
                    <a:cubicBezTo>
                      <a:pt x="730" y="882"/>
                      <a:pt x="730" y="882"/>
                      <a:pt x="730" y="882"/>
                    </a:cubicBezTo>
                    <a:cubicBezTo>
                      <a:pt x="730" y="821"/>
                      <a:pt x="761" y="821"/>
                      <a:pt x="791" y="821"/>
                    </a:cubicBezTo>
                    <a:cubicBezTo>
                      <a:pt x="772" y="802"/>
                      <a:pt x="765" y="795"/>
                      <a:pt x="762" y="793"/>
                    </a:cubicBezTo>
                    <a:lnTo>
                      <a:pt x="762" y="793"/>
                    </a:lnTo>
                    <a:cubicBezTo>
                      <a:pt x="784" y="815"/>
                      <a:pt x="794" y="824"/>
                      <a:pt x="795" y="824"/>
                    </a:cubicBezTo>
                    <a:cubicBezTo>
                      <a:pt x="798" y="824"/>
                      <a:pt x="779" y="798"/>
                      <a:pt x="761" y="761"/>
                    </a:cubicBezTo>
                    <a:cubicBezTo>
                      <a:pt x="745" y="745"/>
                      <a:pt x="738" y="730"/>
                      <a:pt x="742" y="730"/>
                    </a:cubicBezTo>
                    <a:lnTo>
                      <a:pt x="742" y="730"/>
                    </a:lnTo>
                    <a:cubicBezTo>
                      <a:pt x="745" y="730"/>
                      <a:pt x="761" y="745"/>
                      <a:pt x="791" y="791"/>
                    </a:cubicBezTo>
                    <a:cubicBezTo>
                      <a:pt x="791" y="791"/>
                      <a:pt x="791" y="791"/>
                      <a:pt x="791" y="791"/>
                    </a:cubicBezTo>
                    <a:lnTo>
                      <a:pt x="791" y="791"/>
                    </a:lnTo>
                    <a:cubicBezTo>
                      <a:pt x="821" y="821"/>
                      <a:pt x="837" y="837"/>
                      <a:pt x="840" y="837"/>
                    </a:cubicBezTo>
                    <a:cubicBezTo>
                      <a:pt x="844" y="837"/>
                      <a:pt x="837" y="821"/>
                      <a:pt x="821" y="791"/>
                    </a:cubicBezTo>
                    <a:cubicBezTo>
                      <a:pt x="765" y="716"/>
                      <a:pt x="743" y="664"/>
                      <a:pt x="757" y="664"/>
                    </a:cubicBezTo>
                    <a:cubicBezTo>
                      <a:pt x="765" y="664"/>
                      <a:pt x="787" y="684"/>
                      <a:pt x="821" y="730"/>
                    </a:cubicBezTo>
                    <a:cubicBezTo>
                      <a:pt x="852" y="791"/>
                      <a:pt x="882" y="821"/>
                      <a:pt x="882" y="821"/>
                    </a:cubicBezTo>
                    <a:lnTo>
                      <a:pt x="882" y="821"/>
                    </a:lnTo>
                    <a:cubicBezTo>
                      <a:pt x="882" y="821"/>
                      <a:pt x="852" y="791"/>
                      <a:pt x="852" y="761"/>
                    </a:cubicBezTo>
                    <a:lnTo>
                      <a:pt x="852" y="761"/>
                    </a:lnTo>
                    <a:cubicBezTo>
                      <a:pt x="882" y="791"/>
                      <a:pt x="897" y="806"/>
                      <a:pt x="905" y="806"/>
                    </a:cubicBezTo>
                    <a:cubicBezTo>
                      <a:pt x="913" y="806"/>
                      <a:pt x="913" y="791"/>
                      <a:pt x="913" y="761"/>
                    </a:cubicBezTo>
                    <a:cubicBezTo>
                      <a:pt x="930" y="796"/>
                      <a:pt x="938" y="811"/>
                      <a:pt x="941" y="811"/>
                    </a:cubicBezTo>
                    <a:cubicBezTo>
                      <a:pt x="943" y="811"/>
                      <a:pt x="943" y="804"/>
                      <a:pt x="943" y="791"/>
                    </a:cubicBezTo>
                    <a:cubicBezTo>
                      <a:pt x="943" y="774"/>
                      <a:pt x="943" y="756"/>
                      <a:pt x="937" y="744"/>
                    </a:cubicBezTo>
                    <a:lnTo>
                      <a:pt x="937" y="744"/>
                    </a:lnTo>
                    <a:cubicBezTo>
                      <a:pt x="955" y="756"/>
                      <a:pt x="964" y="765"/>
                      <a:pt x="969" y="765"/>
                    </a:cubicBezTo>
                    <a:cubicBezTo>
                      <a:pt x="973" y="765"/>
                      <a:pt x="973" y="756"/>
                      <a:pt x="973" y="730"/>
                    </a:cubicBezTo>
                    <a:cubicBezTo>
                      <a:pt x="984" y="741"/>
                      <a:pt x="996" y="752"/>
                      <a:pt x="1004" y="761"/>
                    </a:cubicBezTo>
                    <a:cubicBezTo>
                      <a:pt x="1004" y="730"/>
                      <a:pt x="973" y="669"/>
                      <a:pt x="973" y="639"/>
                    </a:cubicBezTo>
                    <a:cubicBezTo>
                      <a:pt x="973" y="630"/>
                      <a:pt x="973" y="626"/>
                      <a:pt x="974" y="626"/>
                    </a:cubicBezTo>
                    <a:cubicBezTo>
                      <a:pt x="976" y="626"/>
                      <a:pt x="982" y="648"/>
                      <a:pt x="1004" y="669"/>
                    </a:cubicBezTo>
                    <a:cubicBezTo>
                      <a:pt x="1004" y="700"/>
                      <a:pt x="1004" y="700"/>
                      <a:pt x="1034" y="730"/>
                    </a:cubicBezTo>
                    <a:cubicBezTo>
                      <a:pt x="1034" y="730"/>
                      <a:pt x="1034" y="730"/>
                      <a:pt x="1034" y="700"/>
                    </a:cubicBezTo>
                    <a:cubicBezTo>
                      <a:pt x="1019" y="685"/>
                      <a:pt x="1019" y="677"/>
                      <a:pt x="1027" y="677"/>
                    </a:cubicBezTo>
                    <a:cubicBezTo>
                      <a:pt x="1034" y="677"/>
                      <a:pt x="1049" y="685"/>
                      <a:pt x="1065" y="700"/>
                    </a:cubicBezTo>
                    <a:cubicBezTo>
                      <a:pt x="1065" y="700"/>
                      <a:pt x="1065" y="639"/>
                      <a:pt x="1065" y="639"/>
                    </a:cubicBezTo>
                    <a:cubicBezTo>
                      <a:pt x="1065" y="639"/>
                      <a:pt x="1065" y="639"/>
                      <a:pt x="1065" y="609"/>
                    </a:cubicBezTo>
                    <a:cubicBezTo>
                      <a:pt x="1065" y="609"/>
                      <a:pt x="1065" y="609"/>
                      <a:pt x="1095" y="639"/>
                    </a:cubicBezTo>
                    <a:cubicBezTo>
                      <a:pt x="1095" y="612"/>
                      <a:pt x="1095" y="591"/>
                      <a:pt x="1098" y="581"/>
                    </a:cubicBezTo>
                    <a:lnTo>
                      <a:pt x="1098" y="581"/>
                    </a:lnTo>
                    <a:cubicBezTo>
                      <a:pt x="1125" y="609"/>
                      <a:pt x="1125" y="609"/>
                      <a:pt x="1125" y="609"/>
                    </a:cubicBezTo>
                    <a:cubicBezTo>
                      <a:pt x="1114" y="585"/>
                      <a:pt x="1107" y="575"/>
                      <a:pt x="1102" y="575"/>
                    </a:cubicBezTo>
                    <a:cubicBezTo>
                      <a:pt x="1100" y="575"/>
                      <a:pt x="1099" y="577"/>
                      <a:pt x="1098" y="581"/>
                    </a:cubicBezTo>
                    <a:lnTo>
                      <a:pt x="1098" y="581"/>
                    </a:lnTo>
                    <a:cubicBezTo>
                      <a:pt x="1097" y="580"/>
                      <a:pt x="1096" y="579"/>
                      <a:pt x="1095" y="578"/>
                    </a:cubicBezTo>
                    <a:cubicBezTo>
                      <a:pt x="1095" y="533"/>
                      <a:pt x="1095" y="510"/>
                      <a:pt x="1099" y="510"/>
                    </a:cubicBezTo>
                    <a:cubicBezTo>
                      <a:pt x="1103" y="510"/>
                      <a:pt x="1110" y="533"/>
                      <a:pt x="1125" y="578"/>
                    </a:cubicBezTo>
                    <a:cubicBezTo>
                      <a:pt x="1139" y="606"/>
                      <a:pt x="1147" y="621"/>
                      <a:pt x="1148" y="621"/>
                    </a:cubicBezTo>
                    <a:cubicBezTo>
                      <a:pt x="1150" y="621"/>
                      <a:pt x="1142" y="598"/>
                      <a:pt x="1125" y="548"/>
                    </a:cubicBezTo>
                    <a:lnTo>
                      <a:pt x="1125" y="548"/>
                    </a:lnTo>
                    <a:cubicBezTo>
                      <a:pt x="1143" y="565"/>
                      <a:pt x="1160" y="583"/>
                      <a:pt x="1166" y="583"/>
                    </a:cubicBezTo>
                    <a:cubicBezTo>
                      <a:pt x="1171" y="583"/>
                      <a:pt x="1169" y="574"/>
                      <a:pt x="1156" y="548"/>
                    </a:cubicBezTo>
                    <a:lnTo>
                      <a:pt x="1186" y="548"/>
                    </a:lnTo>
                    <a:lnTo>
                      <a:pt x="1186" y="487"/>
                    </a:lnTo>
                    <a:cubicBezTo>
                      <a:pt x="1205" y="487"/>
                      <a:pt x="1212" y="499"/>
                      <a:pt x="1215" y="516"/>
                    </a:cubicBezTo>
                    <a:lnTo>
                      <a:pt x="1215" y="516"/>
                    </a:lnTo>
                    <a:cubicBezTo>
                      <a:pt x="1186" y="487"/>
                      <a:pt x="1186" y="487"/>
                      <a:pt x="1186" y="487"/>
                    </a:cubicBezTo>
                    <a:lnTo>
                      <a:pt x="1186" y="487"/>
                    </a:lnTo>
                    <a:cubicBezTo>
                      <a:pt x="1186" y="517"/>
                      <a:pt x="1217" y="548"/>
                      <a:pt x="1217" y="548"/>
                    </a:cubicBezTo>
                    <a:lnTo>
                      <a:pt x="1247" y="548"/>
                    </a:lnTo>
                    <a:cubicBezTo>
                      <a:pt x="1277" y="548"/>
                      <a:pt x="1277" y="548"/>
                      <a:pt x="1247" y="517"/>
                    </a:cubicBezTo>
                    <a:cubicBezTo>
                      <a:pt x="1247" y="487"/>
                      <a:pt x="1217" y="426"/>
                      <a:pt x="1247" y="426"/>
                    </a:cubicBezTo>
                    <a:cubicBezTo>
                      <a:pt x="1247" y="457"/>
                      <a:pt x="1247" y="517"/>
                      <a:pt x="1277" y="517"/>
                    </a:cubicBezTo>
                    <a:cubicBezTo>
                      <a:pt x="1277" y="517"/>
                      <a:pt x="1277" y="548"/>
                      <a:pt x="1277" y="548"/>
                    </a:cubicBezTo>
                    <a:cubicBezTo>
                      <a:pt x="1289" y="571"/>
                      <a:pt x="1296" y="581"/>
                      <a:pt x="1301" y="581"/>
                    </a:cubicBezTo>
                    <a:cubicBezTo>
                      <a:pt x="1308" y="581"/>
                      <a:pt x="1308" y="555"/>
                      <a:pt x="1308" y="517"/>
                    </a:cubicBezTo>
                    <a:cubicBezTo>
                      <a:pt x="1316" y="534"/>
                      <a:pt x="1320" y="542"/>
                      <a:pt x="1321" y="542"/>
                    </a:cubicBezTo>
                    <a:cubicBezTo>
                      <a:pt x="1323" y="542"/>
                      <a:pt x="1308" y="492"/>
                      <a:pt x="1308" y="426"/>
                    </a:cubicBezTo>
                    <a:lnTo>
                      <a:pt x="1308" y="426"/>
                    </a:lnTo>
                    <a:cubicBezTo>
                      <a:pt x="1326" y="497"/>
                      <a:pt x="1333" y="527"/>
                      <a:pt x="1336" y="527"/>
                    </a:cubicBezTo>
                    <a:cubicBezTo>
                      <a:pt x="1338" y="527"/>
                      <a:pt x="1338" y="512"/>
                      <a:pt x="1338" y="487"/>
                    </a:cubicBezTo>
                    <a:cubicBezTo>
                      <a:pt x="1368" y="517"/>
                      <a:pt x="1368" y="517"/>
                      <a:pt x="1368" y="517"/>
                    </a:cubicBezTo>
                    <a:cubicBezTo>
                      <a:pt x="1399" y="517"/>
                      <a:pt x="1399" y="517"/>
                      <a:pt x="1399" y="487"/>
                    </a:cubicBezTo>
                    <a:cubicBezTo>
                      <a:pt x="1410" y="509"/>
                      <a:pt x="1417" y="519"/>
                      <a:pt x="1420" y="519"/>
                    </a:cubicBezTo>
                    <a:cubicBezTo>
                      <a:pt x="1422" y="519"/>
                      <a:pt x="1422" y="515"/>
                      <a:pt x="1421" y="507"/>
                    </a:cubicBezTo>
                    <a:lnTo>
                      <a:pt x="1421" y="507"/>
                    </a:lnTo>
                    <a:cubicBezTo>
                      <a:pt x="1424" y="509"/>
                      <a:pt x="1427" y="510"/>
                      <a:pt x="1429" y="510"/>
                    </a:cubicBezTo>
                    <a:cubicBezTo>
                      <a:pt x="1437" y="510"/>
                      <a:pt x="1444" y="502"/>
                      <a:pt x="1460" y="487"/>
                    </a:cubicBezTo>
                    <a:cubicBezTo>
                      <a:pt x="1520" y="487"/>
                      <a:pt x="1520" y="487"/>
                      <a:pt x="1490" y="426"/>
                    </a:cubicBezTo>
                    <a:cubicBezTo>
                      <a:pt x="1490" y="396"/>
                      <a:pt x="1490" y="381"/>
                      <a:pt x="1494" y="381"/>
                    </a:cubicBezTo>
                    <a:cubicBezTo>
                      <a:pt x="1498" y="381"/>
                      <a:pt x="1505" y="396"/>
                      <a:pt x="1520" y="426"/>
                    </a:cubicBezTo>
                    <a:cubicBezTo>
                      <a:pt x="1520" y="437"/>
                      <a:pt x="1520" y="449"/>
                      <a:pt x="1520" y="457"/>
                    </a:cubicBezTo>
                    <a:cubicBezTo>
                      <a:pt x="1520" y="457"/>
                      <a:pt x="1520" y="457"/>
                      <a:pt x="1551" y="487"/>
                    </a:cubicBezTo>
                    <a:cubicBezTo>
                      <a:pt x="1572" y="509"/>
                      <a:pt x="1579" y="530"/>
                      <a:pt x="1580" y="530"/>
                    </a:cubicBezTo>
                    <a:cubicBezTo>
                      <a:pt x="1581" y="530"/>
                      <a:pt x="1581" y="526"/>
                      <a:pt x="1581" y="517"/>
                    </a:cubicBezTo>
                    <a:cubicBezTo>
                      <a:pt x="1581" y="500"/>
                      <a:pt x="1591" y="482"/>
                      <a:pt x="1600" y="482"/>
                    </a:cubicBezTo>
                    <a:cubicBezTo>
                      <a:pt x="1606" y="482"/>
                      <a:pt x="1612" y="492"/>
                      <a:pt x="1612" y="517"/>
                    </a:cubicBezTo>
                    <a:cubicBezTo>
                      <a:pt x="1612" y="487"/>
                      <a:pt x="1612" y="487"/>
                      <a:pt x="1642" y="487"/>
                    </a:cubicBezTo>
                    <a:cubicBezTo>
                      <a:pt x="1642" y="487"/>
                      <a:pt x="1642" y="487"/>
                      <a:pt x="1642" y="517"/>
                    </a:cubicBezTo>
                    <a:cubicBezTo>
                      <a:pt x="1642" y="533"/>
                      <a:pt x="1642" y="540"/>
                      <a:pt x="1646" y="540"/>
                    </a:cubicBezTo>
                    <a:cubicBezTo>
                      <a:pt x="1650" y="540"/>
                      <a:pt x="1657" y="533"/>
                      <a:pt x="1672" y="517"/>
                    </a:cubicBezTo>
                    <a:cubicBezTo>
                      <a:pt x="1672" y="517"/>
                      <a:pt x="1672" y="457"/>
                      <a:pt x="1672" y="457"/>
                    </a:cubicBezTo>
                    <a:cubicBezTo>
                      <a:pt x="1672" y="457"/>
                      <a:pt x="1672" y="396"/>
                      <a:pt x="1642" y="365"/>
                    </a:cubicBezTo>
                    <a:cubicBezTo>
                      <a:pt x="1672" y="365"/>
                      <a:pt x="1672" y="365"/>
                      <a:pt x="1672" y="396"/>
                    </a:cubicBezTo>
                    <a:lnTo>
                      <a:pt x="1672" y="457"/>
                    </a:lnTo>
                    <a:cubicBezTo>
                      <a:pt x="1703" y="487"/>
                      <a:pt x="1703" y="487"/>
                      <a:pt x="1703" y="487"/>
                    </a:cubicBezTo>
                    <a:cubicBezTo>
                      <a:pt x="1703" y="487"/>
                      <a:pt x="1733" y="487"/>
                      <a:pt x="1733" y="457"/>
                    </a:cubicBezTo>
                    <a:cubicBezTo>
                      <a:pt x="1733" y="487"/>
                      <a:pt x="1741" y="502"/>
                      <a:pt x="1748" y="502"/>
                    </a:cubicBezTo>
                    <a:cubicBezTo>
                      <a:pt x="1756" y="502"/>
                      <a:pt x="1764" y="487"/>
                      <a:pt x="1764" y="457"/>
                    </a:cubicBezTo>
                    <a:cubicBezTo>
                      <a:pt x="1773" y="438"/>
                      <a:pt x="1780" y="431"/>
                      <a:pt x="1784" y="431"/>
                    </a:cubicBezTo>
                    <a:cubicBezTo>
                      <a:pt x="1794" y="431"/>
                      <a:pt x="1794" y="466"/>
                      <a:pt x="1794" y="487"/>
                    </a:cubicBezTo>
                    <a:cubicBezTo>
                      <a:pt x="1794" y="500"/>
                      <a:pt x="1794" y="510"/>
                      <a:pt x="1794" y="517"/>
                    </a:cubicBezTo>
                    <a:cubicBezTo>
                      <a:pt x="1824" y="487"/>
                      <a:pt x="1824" y="487"/>
                      <a:pt x="1824" y="487"/>
                    </a:cubicBezTo>
                    <a:cubicBezTo>
                      <a:pt x="1824" y="457"/>
                      <a:pt x="1855" y="457"/>
                      <a:pt x="1824" y="396"/>
                    </a:cubicBezTo>
                    <a:cubicBezTo>
                      <a:pt x="1824" y="376"/>
                      <a:pt x="1837" y="356"/>
                      <a:pt x="1846" y="345"/>
                    </a:cubicBezTo>
                    <a:lnTo>
                      <a:pt x="1846" y="345"/>
                    </a:lnTo>
                    <a:cubicBezTo>
                      <a:pt x="1831" y="366"/>
                      <a:pt x="1855" y="369"/>
                      <a:pt x="1855" y="396"/>
                    </a:cubicBezTo>
                    <a:cubicBezTo>
                      <a:pt x="1855" y="457"/>
                      <a:pt x="1855" y="457"/>
                      <a:pt x="1855" y="457"/>
                    </a:cubicBezTo>
                    <a:lnTo>
                      <a:pt x="1885" y="457"/>
                    </a:lnTo>
                    <a:cubicBezTo>
                      <a:pt x="1885" y="472"/>
                      <a:pt x="1893" y="479"/>
                      <a:pt x="1900" y="479"/>
                    </a:cubicBezTo>
                    <a:cubicBezTo>
                      <a:pt x="1908" y="479"/>
                      <a:pt x="1916" y="472"/>
                      <a:pt x="1916" y="457"/>
                    </a:cubicBezTo>
                    <a:lnTo>
                      <a:pt x="1916" y="396"/>
                    </a:lnTo>
                    <a:cubicBezTo>
                      <a:pt x="1916" y="446"/>
                      <a:pt x="1925" y="469"/>
                      <a:pt x="1938" y="469"/>
                    </a:cubicBezTo>
                    <a:cubicBezTo>
                      <a:pt x="1949" y="469"/>
                      <a:pt x="1963" y="454"/>
                      <a:pt x="1976" y="426"/>
                    </a:cubicBezTo>
                    <a:lnTo>
                      <a:pt x="1976" y="457"/>
                    </a:lnTo>
                    <a:cubicBezTo>
                      <a:pt x="1976" y="487"/>
                      <a:pt x="1976" y="487"/>
                      <a:pt x="1976" y="487"/>
                    </a:cubicBezTo>
                    <a:cubicBezTo>
                      <a:pt x="1976" y="487"/>
                      <a:pt x="2007" y="457"/>
                      <a:pt x="2007" y="457"/>
                    </a:cubicBezTo>
                    <a:cubicBezTo>
                      <a:pt x="2037" y="457"/>
                      <a:pt x="2037" y="457"/>
                      <a:pt x="2037" y="426"/>
                    </a:cubicBezTo>
                    <a:cubicBezTo>
                      <a:pt x="2037" y="426"/>
                      <a:pt x="2037" y="426"/>
                      <a:pt x="2037" y="457"/>
                    </a:cubicBezTo>
                    <a:cubicBezTo>
                      <a:pt x="2037" y="487"/>
                      <a:pt x="2037" y="487"/>
                      <a:pt x="2037" y="487"/>
                    </a:cubicBezTo>
                    <a:cubicBezTo>
                      <a:pt x="2037" y="487"/>
                      <a:pt x="2068" y="457"/>
                      <a:pt x="2068" y="426"/>
                    </a:cubicBezTo>
                    <a:cubicBezTo>
                      <a:pt x="2068" y="441"/>
                      <a:pt x="2075" y="449"/>
                      <a:pt x="2083" y="449"/>
                    </a:cubicBezTo>
                    <a:cubicBezTo>
                      <a:pt x="2090" y="449"/>
                      <a:pt x="2098" y="441"/>
                      <a:pt x="2098" y="426"/>
                    </a:cubicBezTo>
                    <a:cubicBezTo>
                      <a:pt x="2128" y="426"/>
                      <a:pt x="2128" y="426"/>
                      <a:pt x="2128" y="457"/>
                    </a:cubicBezTo>
                    <a:cubicBezTo>
                      <a:pt x="2128" y="469"/>
                      <a:pt x="2128" y="481"/>
                      <a:pt x="2128" y="487"/>
                    </a:cubicBezTo>
                    <a:cubicBezTo>
                      <a:pt x="2128" y="520"/>
                      <a:pt x="2128" y="545"/>
                      <a:pt x="2133" y="545"/>
                    </a:cubicBezTo>
                    <a:cubicBezTo>
                      <a:pt x="2138" y="545"/>
                      <a:pt x="2145" y="528"/>
                      <a:pt x="2159" y="487"/>
                    </a:cubicBezTo>
                    <a:cubicBezTo>
                      <a:pt x="2159" y="474"/>
                      <a:pt x="2159" y="467"/>
                      <a:pt x="2161" y="467"/>
                    </a:cubicBezTo>
                    <a:cubicBezTo>
                      <a:pt x="2164" y="467"/>
                      <a:pt x="2171" y="482"/>
                      <a:pt x="2189" y="517"/>
                    </a:cubicBezTo>
                    <a:cubicBezTo>
                      <a:pt x="2189" y="517"/>
                      <a:pt x="2189" y="517"/>
                      <a:pt x="2189" y="502"/>
                    </a:cubicBezTo>
                    <a:cubicBezTo>
                      <a:pt x="2189" y="502"/>
                      <a:pt x="2189" y="487"/>
                      <a:pt x="2189" y="457"/>
                    </a:cubicBezTo>
                    <a:cubicBezTo>
                      <a:pt x="2204" y="426"/>
                      <a:pt x="2212" y="411"/>
                      <a:pt x="2216" y="411"/>
                    </a:cubicBezTo>
                    <a:cubicBezTo>
                      <a:pt x="2220" y="411"/>
                      <a:pt x="2220" y="426"/>
                      <a:pt x="2220" y="457"/>
                    </a:cubicBezTo>
                    <a:cubicBezTo>
                      <a:pt x="2220" y="487"/>
                      <a:pt x="2220" y="487"/>
                      <a:pt x="2220" y="487"/>
                    </a:cubicBezTo>
                    <a:cubicBezTo>
                      <a:pt x="2220" y="487"/>
                      <a:pt x="2250" y="457"/>
                      <a:pt x="2280" y="457"/>
                    </a:cubicBezTo>
                    <a:cubicBezTo>
                      <a:pt x="2311" y="457"/>
                      <a:pt x="2311" y="457"/>
                      <a:pt x="2311" y="426"/>
                    </a:cubicBezTo>
                    <a:cubicBezTo>
                      <a:pt x="2323" y="414"/>
                      <a:pt x="2331" y="406"/>
                      <a:pt x="2335" y="406"/>
                    </a:cubicBezTo>
                    <a:cubicBezTo>
                      <a:pt x="2341" y="406"/>
                      <a:pt x="2341" y="421"/>
                      <a:pt x="2341" y="457"/>
                    </a:cubicBezTo>
                    <a:cubicBezTo>
                      <a:pt x="2341" y="487"/>
                      <a:pt x="2341" y="487"/>
                      <a:pt x="2341" y="487"/>
                    </a:cubicBezTo>
                    <a:cubicBezTo>
                      <a:pt x="2341" y="502"/>
                      <a:pt x="2341" y="510"/>
                      <a:pt x="2345" y="510"/>
                    </a:cubicBezTo>
                    <a:cubicBezTo>
                      <a:pt x="2349" y="510"/>
                      <a:pt x="2356" y="502"/>
                      <a:pt x="2372" y="487"/>
                    </a:cubicBezTo>
                    <a:cubicBezTo>
                      <a:pt x="2372" y="498"/>
                      <a:pt x="2372" y="509"/>
                      <a:pt x="2372" y="517"/>
                    </a:cubicBezTo>
                    <a:cubicBezTo>
                      <a:pt x="2372" y="487"/>
                      <a:pt x="2372" y="487"/>
                      <a:pt x="2402" y="457"/>
                    </a:cubicBezTo>
                    <a:cubicBezTo>
                      <a:pt x="2402" y="457"/>
                      <a:pt x="2402" y="457"/>
                      <a:pt x="2402" y="487"/>
                    </a:cubicBezTo>
                    <a:cubicBezTo>
                      <a:pt x="2402" y="502"/>
                      <a:pt x="2410" y="510"/>
                      <a:pt x="2417" y="510"/>
                    </a:cubicBezTo>
                    <a:cubicBezTo>
                      <a:pt x="2425" y="510"/>
                      <a:pt x="2432" y="502"/>
                      <a:pt x="2432" y="487"/>
                    </a:cubicBezTo>
                    <a:cubicBezTo>
                      <a:pt x="2445" y="461"/>
                      <a:pt x="2453" y="452"/>
                      <a:pt x="2455" y="452"/>
                    </a:cubicBezTo>
                    <a:lnTo>
                      <a:pt x="2455" y="452"/>
                    </a:lnTo>
                    <a:cubicBezTo>
                      <a:pt x="2457" y="452"/>
                      <a:pt x="2450" y="469"/>
                      <a:pt x="2432" y="487"/>
                    </a:cubicBezTo>
                    <a:cubicBezTo>
                      <a:pt x="2432" y="517"/>
                      <a:pt x="2432" y="517"/>
                      <a:pt x="2432" y="517"/>
                    </a:cubicBezTo>
                    <a:cubicBezTo>
                      <a:pt x="2441" y="509"/>
                      <a:pt x="2445" y="505"/>
                      <a:pt x="2446" y="505"/>
                    </a:cubicBezTo>
                    <a:lnTo>
                      <a:pt x="2446" y="505"/>
                    </a:lnTo>
                    <a:cubicBezTo>
                      <a:pt x="2448" y="505"/>
                      <a:pt x="2432" y="526"/>
                      <a:pt x="2432" y="548"/>
                    </a:cubicBezTo>
                    <a:cubicBezTo>
                      <a:pt x="2432" y="578"/>
                      <a:pt x="2432" y="578"/>
                      <a:pt x="2432" y="578"/>
                    </a:cubicBezTo>
                    <a:cubicBezTo>
                      <a:pt x="2463" y="548"/>
                      <a:pt x="2463" y="548"/>
                      <a:pt x="2493" y="548"/>
                    </a:cubicBezTo>
                    <a:cubicBezTo>
                      <a:pt x="2493" y="556"/>
                      <a:pt x="2495" y="560"/>
                      <a:pt x="2499" y="560"/>
                    </a:cubicBezTo>
                    <a:cubicBezTo>
                      <a:pt x="2509" y="560"/>
                      <a:pt x="2532" y="532"/>
                      <a:pt x="2554" y="487"/>
                    </a:cubicBezTo>
                    <a:lnTo>
                      <a:pt x="2554" y="487"/>
                    </a:lnTo>
                    <a:cubicBezTo>
                      <a:pt x="2554" y="517"/>
                      <a:pt x="2524" y="578"/>
                      <a:pt x="2524" y="578"/>
                    </a:cubicBezTo>
                    <a:cubicBezTo>
                      <a:pt x="2524" y="578"/>
                      <a:pt x="2554" y="548"/>
                      <a:pt x="2554" y="517"/>
                    </a:cubicBezTo>
                    <a:cubicBezTo>
                      <a:pt x="2554" y="533"/>
                      <a:pt x="2554" y="540"/>
                      <a:pt x="2558" y="540"/>
                    </a:cubicBezTo>
                    <a:cubicBezTo>
                      <a:pt x="2562" y="540"/>
                      <a:pt x="2569" y="533"/>
                      <a:pt x="2584" y="517"/>
                    </a:cubicBezTo>
                    <a:cubicBezTo>
                      <a:pt x="2584" y="517"/>
                      <a:pt x="2584" y="517"/>
                      <a:pt x="2584" y="548"/>
                    </a:cubicBezTo>
                    <a:cubicBezTo>
                      <a:pt x="2600" y="517"/>
                      <a:pt x="2607" y="502"/>
                      <a:pt x="2611" y="502"/>
                    </a:cubicBezTo>
                    <a:cubicBezTo>
                      <a:pt x="2615" y="502"/>
                      <a:pt x="2615" y="517"/>
                      <a:pt x="2615" y="548"/>
                    </a:cubicBezTo>
                    <a:cubicBezTo>
                      <a:pt x="2597" y="583"/>
                      <a:pt x="2590" y="598"/>
                      <a:pt x="2593" y="598"/>
                    </a:cubicBezTo>
                    <a:cubicBezTo>
                      <a:pt x="2595" y="598"/>
                      <a:pt x="2602" y="591"/>
                      <a:pt x="2615" y="578"/>
                    </a:cubicBezTo>
                    <a:cubicBezTo>
                      <a:pt x="2615" y="548"/>
                      <a:pt x="2615" y="548"/>
                      <a:pt x="2645" y="548"/>
                    </a:cubicBezTo>
                    <a:cubicBezTo>
                      <a:pt x="2645" y="548"/>
                      <a:pt x="2645" y="548"/>
                      <a:pt x="2645" y="517"/>
                    </a:cubicBezTo>
                    <a:lnTo>
                      <a:pt x="2676" y="517"/>
                    </a:lnTo>
                    <a:cubicBezTo>
                      <a:pt x="2676" y="517"/>
                      <a:pt x="2645" y="548"/>
                      <a:pt x="2645" y="548"/>
                    </a:cubicBezTo>
                    <a:lnTo>
                      <a:pt x="2645" y="578"/>
                    </a:lnTo>
                    <a:cubicBezTo>
                      <a:pt x="2645" y="593"/>
                      <a:pt x="2645" y="601"/>
                      <a:pt x="2649" y="601"/>
                    </a:cubicBezTo>
                    <a:cubicBezTo>
                      <a:pt x="2653" y="601"/>
                      <a:pt x="2660" y="593"/>
                      <a:pt x="2675" y="578"/>
                    </a:cubicBezTo>
                    <a:lnTo>
                      <a:pt x="2675" y="578"/>
                    </a:lnTo>
                    <a:cubicBezTo>
                      <a:pt x="2654" y="600"/>
                      <a:pt x="2648" y="621"/>
                      <a:pt x="2657" y="621"/>
                    </a:cubicBezTo>
                    <a:cubicBezTo>
                      <a:pt x="2660" y="621"/>
                      <a:pt x="2667" y="618"/>
                      <a:pt x="2676" y="609"/>
                    </a:cubicBezTo>
                    <a:lnTo>
                      <a:pt x="2676" y="609"/>
                    </a:lnTo>
                    <a:cubicBezTo>
                      <a:pt x="2676" y="609"/>
                      <a:pt x="2676" y="609"/>
                      <a:pt x="2676" y="609"/>
                    </a:cubicBezTo>
                    <a:cubicBezTo>
                      <a:pt x="2688" y="583"/>
                      <a:pt x="2696" y="574"/>
                      <a:pt x="2698" y="574"/>
                    </a:cubicBezTo>
                    <a:lnTo>
                      <a:pt x="2698" y="574"/>
                    </a:lnTo>
                    <a:cubicBezTo>
                      <a:pt x="2700" y="574"/>
                      <a:pt x="2693" y="591"/>
                      <a:pt x="2676" y="609"/>
                    </a:cubicBezTo>
                    <a:lnTo>
                      <a:pt x="2736" y="609"/>
                    </a:lnTo>
                    <a:cubicBezTo>
                      <a:pt x="2764" y="609"/>
                      <a:pt x="2766" y="609"/>
                      <a:pt x="2767" y="631"/>
                    </a:cubicBezTo>
                    <a:lnTo>
                      <a:pt x="2767" y="631"/>
                    </a:lnTo>
                    <a:cubicBezTo>
                      <a:pt x="2767" y="631"/>
                      <a:pt x="2767" y="631"/>
                      <a:pt x="2767" y="631"/>
                    </a:cubicBezTo>
                    <a:cubicBezTo>
                      <a:pt x="2774" y="631"/>
                      <a:pt x="2782" y="639"/>
                      <a:pt x="2797" y="639"/>
                    </a:cubicBezTo>
                    <a:cubicBezTo>
                      <a:pt x="2797" y="648"/>
                      <a:pt x="2797" y="652"/>
                      <a:pt x="2798" y="652"/>
                    </a:cubicBezTo>
                    <a:cubicBezTo>
                      <a:pt x="2800" y="652"/>
                      <a:pt x="2806" y="630"/>
                      <a:pt x="2827" y="609"/>
                    </a:cubicBezTo>
                    <a:cubicBezTo>
                      <a:pt x="2845" y="573"/>
                      <a:pt x="2853" y="558"/>
                      <a:pt x="2856" y="558"/>
                    </a:cubicBezTo>
                    <a:cubicBezTo>
                      <a:pt x="2858" y="558"/>
                      <a:pt x="2858" y="566"/>
                      <a:pt x="2858" y="578"/>
                    </a:cubicBezTo>
                    <a:cubicBezTo>
                      <a:pt x="2888" y="578"/>
                      <a:pt x="2888" y="578"/>
                      <a:pt x="2858" y="609"/>
                    </a:cubicBezTo>
                    <a:lnTo>
                      <a:pt x="2858" y="578"/>
                    </a:lnTo>
                    <a:cubicBezTo>
                      <a:pt x="2858" y="578"/>
                      <a:pt x="2827" y="609"/>
                      <a:pt x="2827" y="639"/>
                    </a:cubicBezTo>
                    <a:cubicBezTo>
                      <a:pt x="2797" y="669"/>
                      <a:pt x="2797" y="700"/>
                      <a:pt x="2797" y="700"/>
                    </a:cubicBezTo>
                    <a:cubicBezTo>
                      <a:pt x="2797" y="715"/>
                      <a:pt x="2797" y="723"/>
                      <a:pt x="2801" y="723"/>
                    </a:cubicBezTo>
                    <a:cubicBezTo>
                      <a:pt x="2805" y="723"/>
                      <a:pt x="2812" y="715"/>
                      <a:pt x="2827" y="700"/>
                    </a:cubicBezTo>
                    <a:cubicBezTo>
                      <a:pt x="2827" y="669"/>
                      <a:pt x="2827" y="669"/>
                      <a:pt x="2827" y="669"/>
                    </a:cubicBezTo>
                    <a:cubicBezTo>
                      <a:pt x="2827" y="669"/>
                      <a:pt x="2858" y="669"/>
                      <a:pt x="2858" y="639"/>
                    </a:cubicBezTo>
                    <a:cubicBezTo>
                      <a:pt x="2888" y="609"/>
                      <a:pt x="2888" y="609"/>
                      <a:pt x="2888" y="609"/>
                    </a:cubicBezTo>
                    <a:cubicBezTo>
                      <a:pt x="2888" y="639"/>
                      <a:pt x="2888" y="639"/>
                      <a:pt x="2888" y="639"/>
                    </a:cubicBezTo>
                    <a:lnTo>
                      <a:pt x="2919" y="578"/>
                    </a:lnTo>
                    <a:lnTo>
                      <a:pt x="2919" y="609"/>
                    </a:lnTo>
                    <a:cubicBezTo>
                      <a:pt x="2919" y="609"/>
                      <a:pt x="2919" y="609"/>
                      <a:pt x="2888" y="639"/>
                    </a:cubicBezTo>
                    <a:cubicBezTo>
                      <a:pt x="2888" y="669"/>
                      <a:pt x="2888" y="669"/>
                      <a:pt x="2858" y="669"/>
                    </a:cubicBezTo>
                    <a:lnTo>
                      <a:pt x="2827" y="730"/>
                    </a:lnTo>
                    <a:cubicBezTo>
                      <a:pt x="2827" y="740"/>
                      <a:pt x="2831" y="744"/>
                      <a:pt x="2835" y="744"/>
                    </a:cubicBezTo>
                    <a:cubicBezTo>
                      <a:pt x="2844" y="744"/>
                      <a:pt x="2858" y="730"/>
                      <a:pt x="2858" y="730"/>
                    </a:cubicBezTo>
                    <a:cubicBezTo>
                      <a:pt x="2864" y="724"/>
                      <a:pt x="2872" y="722"/>
                      <a:pt x="2882" y="722"/>
                    </a:cubicBezTo>
                    <a:cubicBezTo>
                      <a:pt x="2921" y="722"/>
                      <a:pt x="2979" y="761"/>
                      <a:pt x="2979" y="761"/>
                    </a:cubicBezTo>
                    <a:cubicBezTo>
                      <a:pt x="2990" y="750"/>
                      <a:pt x="3000" y="747"/>
                      <a:pt x="3009" y="747"/>
                    </a:cubicBezTo>
                    <a:cubicBezTo>
                      <a:pt x="3027" y="747"/>
                      <a:pt x="3040" y="761"/>
                      <a:pt x="3040" y="761"/>
                    </a:cubicBezTo>
                    <a:cubicBezTo>
                      <a:pt x="3062" y="782"/>
                      <a:pt x="3083" y="804"/>
                      <a:pt x="3105" y="804"/>
                    </a:cubicBezTo>
                    <a:cubicBezTo>
                      <a:pt x="3114" y="804"/>
                      <a:pt x="3123" y="800"/>
                      <a:pt x="3131" y="791"/>
                    </a:cubicBezTo>
                    <a:cubicBezTo>
                      <a:pt x="3131" y="791"/>
                      <a:pt x="3145" y="777"/>
                      <a:pt x="3154" y="777"/>
                    </a:cubicBezTo>
                    <a:cubicBezTo>
                      <a:pt x="3158" y="777"/>
                      <a:pt x="3162" y="781"/>
                      <a:pt x="3162" y="791"/>
                    </a:cubicBezTo>
                    <a:cubicBezTo>
                      <a:pt x="3162" y="821"/>
                      <a:pt x="3131" y="821"/>
                      <a:pt x="3131" y="852"/>
                    </a:cubicBezTo>
                    <a:lnTo>
                      <a:pt x="3158" y="852"/>
                    </a:lnTo>
                    <a:cubicBezTo>
                      <a:pt x="3154" y="859"/>
                      <a:pt x="3147" y="867"/>
                      <a:pt x="3131" y="882"/>
                    </a:cubicBezTo>
                    <a:cubicBezTo>
                      <a:pt x="3114" y="918"/>
                      <a:pt x="3106" y="933"/>
                      <a:pt x="3109" y="933"/>
                    </a:cubicBezTo>
                    <a:cubicBezTo>
                      <a:pt x="3111" y="933"/>
                      <a:pt x="3119" y="925"/>
                      <a:pt x="3131" y="913"/>
                    </a:cubicBezTo>
                    <a:lnTo>
                      <a:pt x="3162" y="882"/>
                    </a:lnTo>
                    <a:lnTo>
                      <a:pt x="3162" y="882"/>
                    </a:lnTo>
                    <a:cubicBezTo>
                      <a:pt x="3152" y="901"/>
                      <a:pt x="3152" y="908"/>
                      <a:pt x="3155" y="908"/>
                    </a:cubicBezTo>
                    <a:cubicBezTo>
                      <a:pt x="3159" y="908"/>
                      <a:pt x="3166" y="902"/>
                      <a:pt x="3173" y="892"/>
                    </a:cubicBezTo>
                    <a:lnTo>
                      <a:pt x="3173" y="892"/>
                    </a:lnTo>
                    <a:cubicBezTo>
                      <a:pt x="3171" y="899"/>
                      <a:pt x="3172" y="902"/>
                      <a:pt x="3176" y="902"/>
                    </a:cubicBezTo>
                    <a:cubicBezTo>
                      <a:pt x="3183" y="902"/>
                      <a:pt x="3197" y="895"/>
                      <a:pt x="3223" y="882"/>
                    </a:cubicBezTo>
                    <a:lnTo>
                      <a:pt x="3223" y="882"/>
                    </a:lnTo>
                    <a:cubicBezTo>
                      <a:pt x="3192" y="913"/>
                      <a:pt x="3192" y="913"/>
                      <a:pt x="3223" y="913"/>
                    </a:cubicBezTo>
                    <a:cubicBezTo>
                      <a:pt x="3253" y="913"/>
                      <a:pt x="3253" y="913"/>
                      <a:pt x="3283" y="943"/>
                    </a:cubicBezTo>
                    <a:cubicBezTo>
                      <a:pt x="3305" y="964"/>
                      <a:pt x="3326" y="986"/>
                      <a:pt x="3348" y="986"/>
                    </a:cubicBezTo>
                    <a:cubicBezTo>
                      <a:pt x="3357" y="986"/>
                      <a:pt x="3366" y="982"/>
                      <a:pt x="3375" y="973"/>
                    </a:cubicBezTo>
                    <a:lnTo>
                      <a:pt x="3375" y="973"/>
                    </a:lnTo>
                    <a:cubicBezTo>
                      <a:pt x="3374" y="974"/>
                      <a:pt x="3372" y="976"/>
                      <a:pt x="3344" y="1004"/>
                    </a:cubicBezTo>
                    <a:cubicBezTo>
                      <a:pt x="3329" y="1019"/>
                      <a:pt x="3321" y="1027"/>
                      <a:pt x="3325" y="1027"/>
                    </a:cubicBezTo>
                    <a:cubicBezTo>
                      <a:pt x="3329" y="1027"/>
                      <a:pt x="3344" y="1019"/>
                      <a:pt x="3375" y="1004"/>
                    </a:cubicBezTo>
                    <a:lnTo>
                      <a:pt x="3375" y="1004"/>
                    </a:lnTo>
                    <a:cubicBezTo>
                      <a:pt x="3344" y="1034"/>
                      <a:pt x="3344" y="1034"/>
                      <a:pt x="3375" y="1034"/>
                    </a:cubicBezTo>
                    <a:cubicBezTo>
                      <a:pt x="3375" y="1065"/>
                      <a:pt x="3405" y="1065"/>
                      <a:pt x="3405" y="1065"/>
                    </a:cubicBezTo>
                    <a:cubicBezTo>
                      <a:pt x="3420" y="1049"/>
                      <a:pt x="3428" y="1042"/>
                      <a:pt x="3432" y="1042"/>
                    </a:cubicBezTo>
                    <a:cubicBezTo>
                      <a:pt x="3435" y="1042"/>
                      <a:pt x="3435" y="1049"/>
                      <a:pt x="3435" y="1065"/>
                    </a:cubicBezTo>
                    <a:cubicBezTo>
                      <a:pt x="3392" y="1086"/>
                      <a:pt x="3365" y="1108"/>
                      <a:pt x="3374" y="1108"/>
                    </a:cubicBezTo>
                    <a:cubicBezTo>
                      <a:pt x="3377" y="1108"/>
                      <a:pt x="3387" y="1104"/>
                      <a:pt x="3405" y="1095"/>
                    </a:cubicBezTo>
                    <a:cubicBezTo>
                      <a:pt x="3435" y="1095"/>
                      <a:pt x="3435" y="1125"/>
                      <a:pt x="3405" y="1125"/>
                    </a:cubicBezTo>
                    <a:cubicBezTo>
                      <a:pt x="3405" y="1125"/>
                      <a:pt x="3405" y="1139"/>
                      <a:pt x="3414" y="1139"/>
                    </a:cubicBezTo>
                    <a:cubicBezTo>
                      <a:pt x="3419" y="1139"/>
                      <a:pt x="3425" y="1135"/>
                      <a:pt x="3435" y="1125"/>
                    </a:cubicBezTo>
                    <a:cubicBezTo>
                      <a:pt x="3435" y="1125"/>
                      <a:pt x="3466" y="1156"/>
                      <a:pt x="3466" y="1156"/>
                    </a:cubicBezTo>
                    <a:lnTo>
                      <a:pt x="3496" y="1156"/>
                    </a:lnTo>
                    <a:cubicBezTo>
                      <a:pt x="3466" y="1186"/>
                      <a:pt x="3496" y="1186"/>
                      <a:pt x="3496" y="1217"/>
                    </a:cubicBezTo>
                    <a:cubicBezTo>
                      <a:pt x="3527" y="1247"/>
                      <a:pt x="3557" y="1277"/>
                      <a:pt x="3527" y="1308"/>
                    </a:cubicBezTo>
                    <a:cubicBezTo>
                      <a:pt x="3527" y="1308"/>
                      <a:pt x="3527" y="1308"/>
                      <a:pt x="3557" y="1277"/>
                    </a:cubicBezTo>
                    <a:cubicBezTo>
                      <a:pt x="3587" y="1262"/>
                      <a:pt x="3603" y="1255"/>
                      <a:pt x="3606" y="1255"/>
                    </a:cubicBezTo>
                    <a:cubicBezTo>
                      <a:pt x="3610" y="1255"/>
                      <a:pt x="3603" y="1262"/>
                      <a:pt x="3587" y="1277"/>
                    </a:cubicBezTo>
                    <a:cubicBezTo>
                      <a:pt x="3544" y="1299"/>
                      <a:pt x="3547" y="1320"/>
                      <a:pt x="3574" y="1320"/>
                    </a:cubicBezTo>
                    <a:cubicBezTo>
                      <a:pt x="3578" y="1320"/>
                      <a:pt x="3583" y="1320"/>
                      <a:pt x="3588" y="1319"/>
                    </a:cubicBezTo>
                    <a:lnTo>
                      <a:pt x="3588" y="1319"/>
                    </a:lnTo>
                    <a:cubicBezTo>
                      <a:pt x="3587" y="1323"/>
                      <a:pt x="3587" y="1329"/>
                      <a:pt x="3587" y="1338"/>
                    </a:cubicBezTo>
                    <a:cubicBezTo>
                      <a:pt x="3557" y="1353"/>
                      <a:pt x="3549" y="1361"/>
                      <a:pt x="3557" y="1361"/>
                    </a:cubicBezTo>
                    <a:cubicBezTo>
                      <a:pt x="3561" y="1361"/>
                      <a:pt x="3568" y="1359"/>
                      <a:pt x="3578" y="1356"/>
                    </a:cubicBezTo>
                    <a:lnTo>
                      <a:pt x="3578" y="1356"/>
                    </a:lnTo>
                    <a:cubicBezTo>
                      <a:pt x="3572" y="1362"/>
                      <a:pt x="3574" y="1369"/>
                      <a:pt x="3587" y="1369"/>
                    </a:cubicBezTo>
                    <a:cubicBezTo>
                      <a:pt x="3587" y="1369"/>
                      <a:pt x="3587" y="1369"/>
                      <a:pt x="3557" y="1399"/>
                    </a:cubicBezTo>
                    <a:cubicBezTo>
                      <a:pt x="3557" y="1399"/>
                      <a:pt x="3557" y="1399"/>
                      <a:pt x="3557" y="1429"/>
                    </a:cubicBezTo>
                    <a:cubicBezTo>
                      <a:pt x="3557" y="1429"/>
                      <a:pt x="3557" y="1429"/>
                      <a:pt x="3587" y="1399"/>
                    </a:cubicBezTo>
                    <a:cubicBezTo>
                      <a:pt x="3598" y="1389"/>
                      <a:pt x="3604" y="1385"/>
                      <a:pt x="3609" y="1385"/>
                    </a:cubicBezTo>
                    <a:cubicBezTo>
                      <a:pt x="3613" y="1385"/>
                      <a:pt x="3615" y="1389"/>
                      <a:pt x="3617" y="1392"/>
                    </a:cubicBezTo>
                    <a:lnTo>
                      <a:pt x="3617" y="1392"/>
                    </a:lnTo>
                    <a:cubicBezTo>
                      <a:pt x="3625" y="1387"/>
                      <a:pt x="3636" y="1380"/>
                      <a:pt x="3648" y="1369"/>
                    </a:cubicBezTo>
                    <a:cubicBezTo>
                      <a:pt x="3679" y="1338"/>
                      <a:pt x="3709" y="1338"/>
                      <a:pt x="3709" y="1338"/>
                    </a:cubicBezTo>
                    <a:cubicBezTo>
                      <a:pt x="3709" y="1338"/>
                      <a:pt x="3739" y="1308"/>
                      <a:pt x="3770" y="1308"/>
                    </a:cubicBezTo>
                    <a:cubicBezTo>
                      <a:pt x="3777" y="1304"/>
                      <a:pt x="3783" y="1301"/>
                      <a:pt x="3789" y="1298"/>
                    </a:cubicBezTo>
                    <a:lnTo>
                      <a:pt x="3789" y="1298"/>
                    </a:lnTo>
                    <a:cubicBezTo>
                      <a:pt x="3785" y="1299"/>
                      <a:pt x="3782" y="1300"/>
                      <a:pt x="3781" y="1300"/>
                    </a:cubicBezTo>
                    <a:cubicBezTo>
                      <a:pt x="3777" y="1300"/>
                      <a:pt x="3785" y="1293"/>
                      <a:pt x="3800" y="1277"/>
                    </a:cubicBezTo>
                    <a:cubicBezTo>
                      <a:pt x="3822" y="1256"/>
                      <a:pt x="3843" y="1234"/>
                      <a:pt x="3854" y="1234"/>
                    </a:cubicBezTo>
                    <a:cubicBezTo>
                      <a:pt x="3858" y="1234"/>
                      <a:pt x="3861" y="1238"/>
                      <a:pt x="3861" y="1246"/>
                    </a:cubicBezTo>
                    <a:lnTo>
                      <a:pt x="3861" y="1246"/>
                    </a:lnTo>
                    <a:cubicBezTo>
                      <a:pt x="3872" y="1236"/>
                      <a:pt x="3882" y="1226"/>
                      <a:pt x="3891" y="1217"/>
                    </a:cubicBezTo>
                    <a:cubicBezTo>
                      <a:pt x="3891" y="1195"/>
                      <a:pt x="3907" y="1174"/>
                      <a:pt x="3894" y="1174"/>
                    </a:cubicBezTo>
                    <a:cubicBezTo>
                      <a:pt x="3889" y="1174"/>
                      <a:pt x="3879" y="1177"/>
                      <a:pt x="3861" y="1186"/>
                    </a:cubicBezTo>
                    <a:cubicBezTo>
                      <a:pt x="3861" y="1186"/>
                      <a:pt x="3847" y="1200"/>
                      <a:pt x="3838" y="1200"/>
                    </a:cubicBezTo>
                    <a:cubicBezTo>
                      <a:pt x="3834" y="1200"/>
                      <a:pt x="3831" y="1196"/>
                      <a:pt x="3831" y="1186"/>
                    </a:cubicBezTo>
                    <a:lnTo>
                      <a:pt x="3861" y="1186"/>
                    </a:lnTo>
                    <a:cubicBezTo>
                      <a:pt x="3861" y="1156"/>
                      <a:pt x="3861" y="1125"/>
                      <a:pt x="3861" y="1125"/>
                    </a:cubicBezTo>
                    <a:cubicBezTo>
                      <a:pt x="3831" y="1095"/>
                      <a:pt x="3831" y="1065"/>
                      <a:pt x="3861" y="1034"/>
                    </a:cubicBezTo>
                    <a:cubicBezTo>
                      <a:pt x="3861" y="1034"/>
                      <a:pt x="3861" y="1004"/>
                      <a:pt x="3861" y="1004"/>
                    </a:cubicBezTo>
                    <a:cubicBezTo>
                      <a:pt x="3852" y="1013"/>
                      <a:pt x="3846" y="1016"/>
                      <a:pt x="3841" y="1016"/>
                    </a:cubicBezTo>
                    <a:cubicBezTo>
                      <a:pt x="3828" y="1016"/>
                      <a:pt x="3822" y="995"/>
                      <a:pt x="3800" y="973"/>
                    </a:cubicBezTo>
                    <a:cubicBezTo>
                      <a:pt x="3779" y="952"/>
                      <a:pt x="3757" y="930"/>
                      <a:pt x="3746" y="930"/>
                    </a:cubicBezTo>
                    <a:cubicBezTo>
                      <a:pt x="3742" y="930"/>
                      <a:pt x="3739" y="934"/>
                      <a:pt x="3739" y="943"/>
                    </a:cubicBezTo>
                    <a:lnTo>
                      <a:pt x="3709" y="913"/>
                    </a:lnTo>
                    <a:cubicBezTo>
                      <a:pt x="3739" y="913"/>
                      <a:pt x="3739" y="882"/>
                      <a:pt x="3739" y="882"/>
                    </a:cubicBezTo>
                    <a:lnTo>
                      <a:pt x="3679" y="882"/>
                    </a:lnTo>
                    <a:cubicBezTo>
                      <a:pt x="3709" y="852"/>
                      <a:pt x="3709" y="852"/>
                      <a:pt x="3709" y="852"/>
                    </a:cubicBezTo>
                    <a:lnTo>
                      <a:pt x="3679" y="852"/>
                    </a:lnTo>
                    <a:cubicBezTo>
                      <a:pt x="3679" y="852"/>
                      <a:pt x="3648" y="821"/>
                      <a:pt x="3648" y="791"/>
                    </a:cubicBezTo>
                    <a:cubicBezTo>
                      <a:pt x="3658" y="781"/>
                      <a:pt x="3662" y="777"/>
                      <a:pt x="3661" y="777"/>
                    </a:cubicBezTo>
                    <a:lnTo>
                      <a:pt x="3661" y="777"/>
                    </a:lnTo>
                    <a:cubicBezTo>
                      <a:pt x="3659" y="777"/>
                      <a:pt x="3654" y="781"/>
                      <a:pt x="3646" y="784"/>
                    </a:cubicBezTo>
                    <a:lnTo>
                      <a:pt x="3646" y="784"/>
                    </a:lnTo>
                    <a:cubicBezTo>
                      <a:pt x="3648" y="780"/>
                      <a:pt x="3648" y="772"/>
                      <a:pt x="3648" y="761"/>
                    </a:cubicBezTo>
                    <a:lnTo>
                      <a:pt x="3618" y="761"/>
                    </a:lnTo>
                    <a:cubicBezTo>
                      <a:pt x="3618" y="770"/>
                      <a:pt x="3615" y="773"/>
                      <a:pt x="3611" y="773"/>
                    </a:cubicBezTo>
                    <a:cubicBezTo>
                      <a:pt x="3600" y="773"/>
                      <a:pt x="3578" y="752"/>
                      <a:pt x="3557" y="730"/>
                    </a:cubicBezTo>
                    <a:cubicBezTo>
                      <a:pt x="3527" y="700"/>
                      <a:pt x="3527" y="700"/>
                      <a:pt x="3496" y="700"/>
                    </a:cubicBezTo>
                    <a:cubicBezTo>
                      <a:pt x="3481" y="715"/>
                      <a:pt x="3473" y="723"/>
                      <a:pt x="3470" y="723"/>
                    </a:cubicBezTo>
                    <a:cubicBezTo>
                      <a:pt x="3466" y="723"/>
                      <a:pt x="3466" y="715"/>
                      <a:pt x="3466" y="700"/>
                    </a:cubicBezTo>
                    <a:cubicBezTo>
                      <a:pt x="3527" y="609"/>
                      <a:pt x="3527" y="609"/>
                      <a:pt x="3496" y="609"/>
                    </a:cubicBezTo>
                    <a:cubicBezTo>
                      <a:pt x="3496" y="609"/>
                      <a:pt x="3466" y="639"/>
                      <a:pt x="3435" y="669"/>
                    </a:cubicBezTo>
                    <a:cubicBezTo>
                      <a:pt x="3473" y="632"/>
                      <a:pt x="3452" y="606"/>
                      <a:pt x="3417" y="606"/>
                    </a:cubicBezTo>
                    <a:cubicBezTo>
                      <a:pt x="3401" y="606"/>
                      <a:pt x="3381" y="611"/>
                      <a:pt x="3362" y="624"/>
                    </a:cubicBezTo>
                    <a:lnTo>
                      <a:pt x="3362" y="624"/>
                    </a:lnTo>
                    <a:cubicBezTo>
                      <a:pt x="3365" y="620"/>
                      <a:pt x="3368" y="615"/>
                      <a:pt x="3375" y="609"/>
                    </a:cubicBezTo>
                    <a:cubicBezTo>
                      <a:pt x="3405" y="578"/>
                      <a:pt x="3405" y="578"/>
                      <a:pt x="3375" y="578"/>
                    </a:cubicBezTo>
                    <a:lnTo>
                      <a:pt x="3375" y="548"/>
                    </a:lnTo>
                    <a:cubicBezTo>
                      <a:pt x="3356" y="567"/>
                      <a:pt x="3343" y="574"/>
                      <a:pt x="3335" y="574"/>
                    </a:cubicBezTo>
                    <a:cubicBezTo>
                      <a:pt x="3317" y="574"/>
                      <a:pt x="3323" y="538"/>
                      <a:pt x="3344" y="517"/>
                    </a:cubicBezTo>
                    <a:cubicBezTo>
                      <a:pt x="3344" y="487"/>
                      <a:pt x="3344" y="487"/>
                      <a:pt x="3344" y="487"/>
                    </a:cubicBezTo>
                    <a:cubicBezTo>
                      <a:pt x="3325" y="506"/>
                      <a:pt x="3312" y="513"/>
                      <a:pt x="3304" y="513"/>
                    </a:cubicBezTo>
                    <a:cubicBezTo>
                      <a:pt x="3286" y="513"/>
                      <a:pt x="3293" y="478"/>
                      <a:pt x="3314" y="457"/>
                    </a:cubicBezTo>
                    <a:lnTo>
                      <a:pt x="3314" y="457"/>
                    </a:lnTo>
                    <a:cubicBezTo>
                      <a:pt x="3283" y="487"/>
                      <a:pt x="3283" y="487"/>
                      <a:pt x="3253" y="487"/>
                    </a:cubicBezTo>
                    <a:cubicBezTo>
                      <a:pt x="3253" y="472"/>
                      <a:pt x="3253" y="464"/>
                      <a:pt x="3249" y="464"/>
                    </a:cubicBezTo>
                    <a:cubicBezTo>
                      <a:pt x="3245" y="464"/>
                      <a:pt x="3238" y="472"/>
                      <a:pt x="3223" y="487"/>
                    </a:cubicBezTo>
                    <a:cubicBezTo>
                      <a:pt x="3223" y="490"/>
                      <a:pt x="3222" y="493"/>
                      <a:pt x="3222" y="496"/>
                    </a:cubicBezTo>
                    <a:lnTo>
                      <a:pt x="3222" y="496"/>
                    </a:lnTo>
                    <a:cubicBezTo>
                      <a:pt x="3220" y="484"/>
                      <a:pt x="3213" y="478"/>
                      <a:pt x="3192" y="457"/>
                    </a:cubicBezTo>
                    <a:cubicBezTo>
                      <a:pt x="3162" y="457"/>
                      <a:pt x="3162" y="457"/>
                      <a:pt x="3191" y="427"/>
                    </a:cubicBezTo>
                    <a:lnTo>
                      <a:pt x="3191" y="427"/>
                    </a:lnTo>
                    <a:lnTo>
                      <a:pt x="3162" y="457"/>
                    </a:lnTo>
                    <a:cubicBezTo>
                      <a:pt x="3131" y="457"/>
                      <a:pt x="3131" y="457"/>
                      <a:pt x="3162" y="426"/>
                    </a:cubicBezTo>
                    <a:cubicBezTo>
                      <a:pt x="3162" y="411"/>
                      <a:pt x="3154" y="403"/>
                      <a:pt x="3147" y="403"/>
                    </a:cubicBezTo>
                    <a:cubicBezTo>
                      <a:pt x="3139" y="403"/>
                      <a:pt x="3131" y="411"/>
                      <a:pt x="3131" y="426"/>
                    </a:cubicBezTo>
                    <a:lnTo>
                      <a:pt x="3101" y="396"/>
                    </a:lnTo>
                    <a:cubicBezTo>
                      <a:pt x="3101" y="365"/>
                      <a:pt x="3101" y="365"/>
                      <a:pt x="3101" y="365"/>
                    </a:cubicBezTo>
                    <a:cubicBezTo>
                      <a:pt x="3071" y="365"/>
                      <a:pt x="3040" y="365"/>
                      <a:pt x="3071" y="335"/>
                    </a:cubicBezTo>
                    <a:lnTo>
                      <a:pt x="3071" y="335"/>
                    </a:lnTo>
                    <a:cubicBezTo>
                      <a:pt x="3040" y="365"/>
                      <a:pt x="3040" y="365"/>
                      <a:pt x="3040" y="365"/>
                    </a:cubicBezTo>
                    <a:cubicBezTo>
                      <a:pt x="3040" y="365"/>
                      <a:pt x="3027" y="352"/>
                      <a:pt x="3018" y="352"/>
                    </a:cubicBezTo>
                    <a:cubicBezTo>
                      <a:pt x="3013" y="352"/>
                      <a:pt x="3010" y="355"/>
                      <a:pt x="3010" y="365"/>
                    </a:cubicBezTo>
                    <a:cubicBezTo>
                      <a:pt x="2979" y="396"/>
                      <a:pt x="2979" y="396"/>
                      <a:pt x="2979" y="396"/>
                    </a:cubicBezTo>
                    <a:cubicBezTo>
                      <a:pt x="2979" y="396"/>
                      <a:pt x="2979" y="365"/>
                      <a:pt x="3010" y="335"/>
                    </a:cubicBezTo>
                    <a:cubicBezTo>
                      <a:pt x="3025" y="335"/>
                      <a:pt x="3025" y="327"/>
                      <a:pt x="3017" y="327"/>
                    </a:cubicBezTo>
                    <a:cubicBezTo>
                      <a:pt x="3010" y="327"/>
                      <a:pt x="2995" y="335"/>
                      <a:pt x="2979" y="365"/>
                    </a:cubicBezTo>
                    <a:cubicBezTo>
                      <a:pt x="2979" y="344"/>
                      <a:pt x="2995" y="322"/>
                      <a:pt x="2993" y="322"/>
                    </a:cubicBezTo>
                    <a:lnTo>
                      <a:pt x="2993" y="322"/>
                    </a:lnTo>
                    <a:cubicBezTo>
                      <a:pt x="2992" y="322"/>
                      <a:pt x="2988" y="326"/>
                      <a:pt x="2979" y="335"/>
                    </a:cubicBezTo>
                    <a:cubicBezTo>
                      <a:pt x="2979" y="335"/>
                      <a:pt x="2979" y="335"/>
                      <a:pt x="2949" y="365"/>
                    </a:cubicBezTo>
                    <a:lnTo>
                      <a:pt x="2949" y="335"/>
                    </a:lnTo>
                    <a:cubicBezTo>
                      <a:pt x="2949" y="305"/>
                      <a:pt x="2949" y="305"/>
                      <a:pt x="2949" y="305"/>
                    </a:cubicBezTo>
                    <a:cubicBezTo>
                      <a:pt x="2934" y="320"/>
                      <a:pt x="2926" y="327"/>
                      <a:pt x="2922" y="327"/>
                    </a:cubicBezTo>
                    <a:cubicBezTo>
                      <a:pt x="2922" y="327"/>
                      <a:pt x="2922" y="327"/>
                      <a:pt x="2922" y="327"/>
                    </a:cubicBezTo>
                    <a:lnTo>
                      <a:pt x="2922" y="327"/>
                    </a:lnTo>
                    <a:cubicBezTo>
                      <a:pt x="2921" y="330"/>
                      <a:pt x="2920" y="332"/>
                      <a:pt x="2919" y="335"/>
                    </a:cubicBezTo>
                    <a:cubicBezTo>
                      <a:pt x="2897" y="357"/>
                      <a:pt x="2891" y="378"/>
                      <a:pt x="2889" y="378"/>
                    </a:cubicBezTo>
                    <a:cubicBezTo>
                      <a:pt x="2888" y="378"/>
                      <a:pt x="2888" y="374"/>
                      <a:pt x="2888" y="365"/>
                    </a:cubicBezTo>
                    <a:lnTo>
                      <a:pt x="2888" y="335"/>
                    </a:lnTo>
                    <a:lnTo>
                      <a:pt x="2892" y="331"/>
                    </a:lnTo>
                    <a:lnTo>
                      <a:pt x="2892" y="331"/>
                    </a:lnTo>
                    <a:cubicBezTo>
                      <a:pt x="2896" y="335"/>
                      <a:pt x="2903" y="335"/>
                      <a:pt x="2919" y="335"/>
                    </a:cubicBezTo>
                    <a:lnTo>
                      <a:pt x="2919" y="305"/>
                    </a:lnTo>
                    <a:lnTo>
                      <a:pt x="2892" y="331"/>
                    </a:lnTo>
                    <a:lnTo>
                      <a:pt x="2892" y="331"/>
                    </a:lnTo>
                    <a:cubicBezTo>
                      <a:pt x="2888" y="327"/>
                      <a:pt x="2888" y="320"/>
                      <a:pt x="2888" y="305"/>
                    </a:cubicBezTo>
                    <a:cubicBezTo>
                      <a:pt x="2888" y="274"/>
                      <a:pt x="2858" y="244"/>
                      <a:pt x="2797" y="244"/>
                    </a:cubicBezTo>
                    <a:cubicBezTo>
                      <a:pt x="2797" y="244"/>
                      <a:pt x="2797" y="244"/>
                      <a:pt x="2767" y="274"/>
                    </a:cubicBezTo>
                    <a:cubicBezTo>
                      <a:pt x="2767" y="259"/>
                      <a:pt x="2767" y="251"/>
                      <a:pt x="2763" y="251"/>
                    </a:cubicBezTo>
                    <a:cubicBezTo>
                      <a:pt x="2759" y="251"/>
                      <a:pt x="2751" y="259"/>
                      <a:pt x="2736" y="274"/>
                    </a:cubicBezTo>
                    <a:cubicBezTo>
                      <a:pt x="2736" y="253"/>
                      <a:pt x="2751" y="231"/>
                      <a:pt x="2750" y="231"/>
                    </a:cubicBezTo>
                    <a:lnTo>
                      <a:pt x="2750" y="231"/>
                    </a:lnTo>
                    <a:cubicBezTo>
                      <a:pt x="2749" y="231"/>
                      <a:pt x="2745" y="235"/>
                      <a:pt x="2736" y="244"/>
                    </a:cubicBezTo>
                    <a:cubicBezTo>
                      <a:pt x="2736" y="244"/>
                      <a:pt x="2736" y="244"/>
                      <a:pt x="2736" y="213"/>
                    </a:cubicBezTo>
                    <a:cubicBezTo>
                      <a:pt x="2749" y="188"/>
                      <a:pt x="2751" y="178"/>
                      <a:pt x="2747" y="178"/>
                    </a:cubicBezTo>
                    <a:lnTo>
                      <a:pt x="2747" y="178"/>
                    </a:lnTo>
                    <a:cubicBezTo>
                      <a:pt x="2741" y="178"/>
                      <a:pt x="2723" y="196"/>
                      <a:pt x="2706" y="213"/>
                    </a:cubicBezTo>
                    <a:cubicBezTo>
                      <a:pt x="2718" y="190"/>
                      <a:pt x="2720" y="180"/>
                      <a:pt x="2718" y="180"/>
                    </a:cubicBezTo>
                    <a:lnTo>
                      <a:pt x="2718" y="180"/>
                    </a:lnTo>
                    <a:cubicBezTo>
                      <a:pt x="2713" y="180"/>
                      <a:pt x="2694" y="206"/>
                      <a:pt x="2676" y="244"/>
                    </a:cubicBezTo>
                    <a:cubicBezTo>
                      <a:pt x="2658" y="279"/>
                      <a:pt x="2650" y="294"/>
                      <a:pt x="2647" y="294"/>
                    </a:cubicBezTo>
                    <a:cubicBezTo>
                      <a:pt x="2645" y="294"/>
                      <a:pt x="2645" y="287"/>
                      <a:pt x="2645" y="274"/>
                    </a:cubicBezTo>
                    <a:cubicBezTo>
                      <a:pt x="2676" y="244"/>
                      <a:pt x="2645" y="244"/>
                      <a:pt x="2645" y="244"/>
                    </a:cubicBezTo>
                    <a:cubicBezTo>
                      <a:pt x="2636" y="262"/>
                      <a:pt x="2627" y="269"/>
                      <a:pt x="2620" y="269"/>
                    </a:cubicBezTo>
                    <a:cubicBezTo>
                      <a:pt x="2602" y="269"/>
                      <a:pt x="2593" y="226"/>
                      <a:pt x="2615" y="183"/>
                    </a:cubicBezTo>
                    <a:lnTo>
                      <a:pt x="2615" y="183"/>
                    </a:lnTo>
                    <a:lnTo>
                      <a:pt x="2584" y="213"/>
                    </a:lnTo>
                    <a:cubicBezTo>
                      <a:pt x="2584" y="214"/>
                      <a:pt x="2584" y="214"/>
                      <a:pt x="2584" y="214"/>
                    </a:cubicBezTo>
                    <a:lnTo>
                      <a:pt x="2584" y="214"/>
                    </a:lnTo>
                    <a:cubicBezTo>
                      <a:pt x="2574" y="235"/>
                      <a:pt x="2567" y="245"/>
                      <a:pt x="2563" y="245"/>
                    </a:cubicBezTo>
                    <a:cubicBezTo>
                      <a:pt x="2558" y="245"/>
                      <a:pt x="2565" y="212"/>
                      <a:pt x="2584" y="153"/>
                    </a:cubicBezTo>
                    <a:cubicBezTo>
                      <a:pt x="2584" y="122"/>
                      <a:pt x="2584" y="122"/>
                      <a:pt x="2584" y="122"/>
                    </a:cubicBezTo>
                    <a:lnTo>
                      <a:pt x="2554" y="153"/>
                    </a:lnTo>
                    <a:cubicBezTo>
                      <a:pt x="2554" y="153"/>
                      <a:pt x="2524" y="153"/>
                      <a:pt x="2554" y="122"/>
                    </a:cubicBezTo>
                    <a:lnTo>
                      <a:pt x="2524" y="122"/>
                    </a:lnTo>
                    <a:cubicBezTo>
                      <a:pt x="2508" y="137"/>
                      <a:pt x="2501" y="145"/>
                      <a:pt x="2497" y="145"/>
                    </a:cubicBezTo>
                    <a:cubicBezTo>
                      <a:pt x="2493" y="145"/>
                      <a:pt x="2493" y="137"/>
                      <a:pt x="2493" y="122"/>
                    </a:cubicBezTo>
                    <a:cubicBezTo>
                      <a:pt x="2493" y="122"/>
                      <a:pt x="2493" y="123"/>
                      <a:pt x="2493" y="153"/>
                    </a:cubicBezTo>
                    <a:cubicBezTo>
                      <a:pt x="2463" y="122"/>
                      <a:pt x="2463" y="122"/>
                      <a:pt x="2463" y="92"/>
                    </a:cubicBezTo>
                    <a:cubicBezTo>
                      <a:pt x="2463" y="122"/>
                      <a:pt x="2463" y="122"/>
                      <a:pt x="2463" y="122"/>
                    </a:cubicBezTo>
                    <a:lnTo>
                      <a:pt x="2432" y="122"/>
                    </a:lnTo>
                    <a:cubicBezTo>
                      <a:pt x="2432" y="153"/>
                      <a:pt x="2432" y="153"/>
                      <a:pt x="2432" y="153"/>
                    </a:cubicBezTo>
                    <a:cubicBezTo>
                      <a:pt x="2432" y="153"/>
                      <a:pt x="2402" y="122"/>
                      <a:pt x="2402" y="122"/>
                    </a:cubicBezTo>
                    <a:cubicBezTo>
                      <a:pt x="2402" y="122"/>
                      <a:pt x="2402" y="122"/>
                      <a:pt x="2402" y="153"/>
                    </a:cubicBezTo>
                    <a:cubicBezTo>
                      <a:pt x="2402" y="153"/>
                      <a:pt x="2388" y="166"/>
                      <a:pt x="2379" y="166"/>
                    </a:cubicBezTo>
                    <a:cubicBezTo>
                      <a:pt x="2375" y="166"/>
                      <a:pt x="2372" y="163"/>
                      <a:pt x="2372" y="153"/>
                    </a:cubicBezTo>
                    <a:cubicBezTo>
                      <a:pt x="2372" y="153"/>
                      <a:pt x="2372" y="122"/>
                      <a:pt x="2341" y="122"/>
                    </a:cubicBezTo>
                    <a:cubicBezTo>
                      <a:pt x="2326" y="168"/>
                      <a:pt x="2318" y="191"/>
                      <a:pt x="2315" y="191"/>
                    </a:cubicBezTo>
                    <a:cubicBezTo>
                      <a:pt x="2311" y="191"/>
                      <a:pt x="2311" y="168"/>
                      <a:pt x="2311" y="122"/>
                    </a:cubicBezTo>
                    <a:cubicBezTo>
                      <a:pt x="2311" y="107"/>
                      <a:pt x="2311" y="100"/>
                      <a:pt x="2307" y="100"/>
                    </a:cubicBezTo>
                    <a:cubicBezTo>
                      <a:pt x="2303" y="100"/>
                      <a:pt x="2296" y="107"/>
                      <a:pt x="2280" y="122"/>
                    </a:cubicBezTo>
                    <a:cubicBezTo>
                      <a:pt x="2280" y="122"/>
                      <a:pt x="2280" y="122"/>
                      <a:pt x="2280" y="92"/>
                    </a:cubicBezTo>
                    <a:cubicBezTo>
                      <a:pt x="2268" y="118"/>
                      <a:pt x="2255" y="127"/>
                      <a:pt x="2244" y="127"/>
                    </a:cubicBezTo>
                    <a:cubicBezTo>
                      <a:pt x="2230" y="127"/>
                      <a:pt x="2220" y="109"/>
                      <a:pt x="2220" y="92"/>
                    </a:cubicBezTo>
                    <a:cubicBezTo>
                      <a:pt x="2220" y="92"/>
                      <a:pt x="2220" y="92"/>
                      <a:pt x="2220" y="122"/>
                    </a:cubicBezTo>
                    <a:cubicBezTo>
                      <a:pt x="2204" y="153"/>
                      <a:pt x="2197" y="168"/>
                      <a:pt x="2193" y="168"/>
                    </a:cubicBezTo>
                    <a:cubicBezTo>
                      <a:pt x="2189" y="168"/>
                      <a:pt x="2189" y="153"/>
                      <a:pt x="2189" y="122"/>
                    </a:cubicBezTo>
                    <a:cubicBezTo>
                      <a:pt x="2189" y="130"/>
                      <a:pt x="2187" y="134"/>
                      <a:pt x="2184" y="134"/>
                    </a:cubicBezTo>
                    <a:cubicBezTo>
                      <a:pt x="2175" y="134"/>
                      <a:pt x="2159" y="106"/>
                      <a:pt x="2159" y="62"/>
                    </a:cubicBezTo>
                    <a:lnTo>
                      <a:pt x="2189" y="1"/>
                    </a:lnTo>
                    <a:close/>
                    <a:moveTo>
                      <a:pt x="3557" y="1399"/>
                    </a:moveTo>
                    <a:lnTo>
                      <a:pt x="3557" y="1399"/>
                    </a:lnTo>
                    <a:cubicBezTo>
                      <a:pt x="3527" y="1429"/>
                      <a:pt x="3496" y="1429"/>
                      <a:pt x="3496" y="1429"/>
                    </a:cubicBezTo>
                    <a:cubicBezTo>
                      <a:pt x="3496" y="1438"/>
                      <a:pt x="3499" y="1442"/>
                      <a:pt x="3503" y="1442"/>
                    </a:cubicBezTo>
                    <a:cubicBezTo>
                      <a:pt x="3514" y="1442"/>
                      <a:pt x="3535" y="1420"/>
                      <a:pt x="3557" y="1399"/>
                    </a:cubicBezTo>
                    <a:close/>
                    <a:moveTo>
                      <a:pt x="548" y="1399"/>
                    </a:moveTo>
                    <a:lnTo>
                      <a:pt x="548" y="1429"/>
                    </a:lnTo>
                    <a:cubicBezTo>
                      <a:pt x="548" y="1429"/>
                      <a:pt x="578" y="1429"/>
                      <a:pt x="609" y="1460"/>
                    </a:cubicBezTo>
                    <a:cubicBezTo>
                      <a:pt x="609" y="1460"/>
                      <a:pt x="578" y="1429"/>
                      <a:pt x="548" y="139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1"/>
              <p:cNvSpPr/>
              <p:nvPr/>
            </p:nvSpPr>
            <p:spPr>
              <a:xfrm>
                <a:off x="7004500" y="4171300"/>
                <a:ext cx="667150" cy="29400"/>
              </a:xfrm>
              <a:custGeom>
                <a:rect b="b" l="l" r="r" t="t"/>
                <a:pathLst>
                  <a:path extrusionOk="0" h="1176" w="26686">
                    <a:moveTo>
                      <a:pt x="7445" y="1"/>
                    </a:moveTo>
                    <a:cubicBezTo>
                      <a:pt x="7384" y="1"/>
                      <a:pt x="7384" y="1"/>
                      <a:pt x="7415" y="31"/>
                    </a:cubicBezTo>
                    <a:lnTo>
                      <a:pt x="7476" y="31"/>
                    </a:lnTo>
                    <a:cubicBezTo>
                      <a:pt x="7476" y="1"/>
                      <a:pt x="7476" y="1"/>
                      <a:pt x="7445" y="1"/>
                    </a:cubicBezTo>
                    <a:close/>
                    <a:moveTo>
                      <a:pt x="1062" y="183"/>
                    </a:moveTo>
                    <a:lnTo>
                      <a:pt x="1093" y="214"/>
                    </a:lnTo>
                    <a:lnTo>
                      <a:pt x="1123" y="214"/>
                    </a:lnTo>
                    <a:cubicBezTo>
                      <a:pt x="1123" y="183"/>
                      <a:pt x="1123" y="183"/>
                      <a:pt x="1093" y="183"/>
                    </a:cubicBezTo>
                    <a:close/>
                    <a:moveTo>
                      <a:pt x="18661" y="183"/>
                    </a:moveTo>
                    <a:cubicBezTo>
                      <a:pt x="18661" y="214"/>
                      <a:pt x="18661" y="244"/>
                      <a:pt x="18631" y="244"/>
                    </a:cubicBezTo>
                    <a:lnTo>
                      <a:pt x="18600" y="214"/>
                    </a:lnTo>
                    <a:lnTo>
                      <a:pt x="18631" y="183"/>
                    </a:lnTo>
                    <a:close/>
                    <a:moveTo>
                      <a:pt x="6837" y="214"/>
                    </a:moveTo>
                    <a:cubicBezTo>
                      <a:pt x="6837" y="244"/>
                      <a:pt x="6868" y="274"/>
                      <a:pt x="6868" y="274"/>
                    </a:cubicBezTo>
                    <a:cubicBezTo>
                      <a:pt x="6898" y="274"/>
                      <a:pt x="6898" y="244"/>
                      <a:pt x="6898" y="244"/>
                    </a:cubicBezTo>
                    <a:cubicBezTo>
                      <a:pt x="6898" y="244"/>
                      <a:pt x="6898" y="214"/>
                      <a:pt x="6868" y="214"/>
                    </a:cubicBezTo>
                    <a:close/>
                    <a:moveTo>
                      <a:pt x="11761" y="183"/>
                    </a:moveTo>
                    <a:cubicBezTo>
                      <a:pt x="11761" y="214"/>
                      <a:pt x="11761" y="274"/>
                      <a:pt x="11731" y="274"/>
                    </a:cubicBezTo>
                    <a:lnTo>
                      <a:pt x="11701" y="274"/>
                    </a:lnTo>
                    <a:cubicBezTo>
                      <a:pt x="11701" y="214"/>
                      <a:pt x="11731" y="183"/>
                      <a:pt x="11731" y="183"/>
                    </a:cubicBezTo>
                    <a:close/>
                    <a:moveTo>
                      <a:pt x="18266" y="214"/>
                    </a:moveTo>
                    <a:cubicBezTo>
                      <a:pt x="18296" y="214"/>
                      <a:pt x="18296" y="214"/>
                      <a:pt x="18296" y="244"/>
                    </a:cubicBezTo>
                    <a:cubicBezTo>
                      <a:pt x="18296" y="244"/>
                      <a:pt x="18296" y="274"/>
                      <a:pt x="18266" y="274"/>
                    </a:cubicBezTo>
                    <a:lnTo>
                      <a:pt x="18236" y="244"/>
                    </a:lnTo>
                    <a:cubicBezTo>
                      <a:pt x="18236" y="214"/>
                      <a:pt x="18266" y="214"/>
                      <a:pt x="18266" y="214"/>
                    </a:cubicBezTo>
                    <a:close/>
                    <a:moveTo>
                      <a:pt x="22066" y="244"/>
                    </a:moveTo>
                    <a:cubicBezTo>
                      <a:pt x="22096" y="244"/>
                      <a:pt x="22096" y="244"/>
                      <a:pt x="22096" y="274"/>
                    </a:cubicBezTo>
                    <a:cubicBezTo>
                      <a:pt x="22096" y="305"/>
                      <a:pt x="22066" y="335"/>
                      <a:pt x="22035" y="335"/>
                    </a:cubicBezTo>
                    <a:cubicBezTo>
                      <a:pt x="22005" y="335"/>
                      <a:pt x="22005" y="274"/>
                      <a:pt x="22066" y="244"/>
                    </a:cubicBezTo>
                    <a:close/>
                    <a:moveTo>
                      <a:pt x="26480" y="219"/>
                    </a:moveTo>
                    <a:cubicBezTo>
                      <a:pt x="26498" y="219"/>
                      <a:pt x="26486" y="262"/>
                      <a:pt x="26443" y="305"/>
                    </a:cubicBezTo>
                    <a:cubicBezTo>
                      <a:pt x="26427" y="335"/>
                      <a:pt x="26420" y="350"/>
                      <a:pt x="26416" y="350"/>
                    </a:cubicBezTo>
                    <a:cubicBezTo>
                      <a:pt x="26412" y="350"/>
                      <a:pt x="26412" y="335"/>
                      <a:pt x="26412" y="305"/>
                    </a:cubicBezTo>
                    <a:cubicBezTo>
                      <a:pt x="26412" y="274"/>
                      <a:pt x="26412" y="244"/>
                      <a:pt x="26443" y="244"/>
                    </a:cubicBezTo>
                    <a:cubicBezTo>
                      <a:pt x="26460" y="226"/>
                      <a:pt x="26473" y="219"/>
                      <a:pt x="26480" y="219"/>
                    </a:cubicBezTo>
                    <a:close/>
                    <a:moveTo>
                      <a:pt x="4314" y="305"/>
                    </a:moveTo>
                    <a:lnTo>
                      <a:pt x="4314" y="335"/>
                    </a:lnTo>
                    <a:lnTo>
                      <a:pt x="4284" y="366"/>
                    </a:lnTo>
                    <a:lnTo>
                      <a:pt x="4254" y="335"/>
                    </a:lnTo>
                    <a:cubicBezTo>
                      <a:pt x="4254" y="305"/>
                      <a:pt x="4284" y="305"/>
                      <a:pt x="4314" y="305"/>
                    </a:cubicBezTo>
                    <a:close/>
                    <a:moveTo>
                      <a:pt x="5182" y="255"/>
                    </a:moveTo>
                    <a:cubicBezTo>
                      <a:pt x="5191" y="255"/>
                      <a:pt x="5183" y="269"/>
                      <a:pt x="5166" y="305"/>
                    </a:cubicBezTo>
                    <a:cubicBezTo>
                      <a:pt x="5135" y="335"/>
                      <a:pt x="5105" y="366"/>
                      <a:pt x="5105" y="366"/>
                    </a:cubicBezTo>
                    <a:cubicBezTo>
                      <a:pt x="5044" y="366"/>
                      <a:pt x="5105" y="335"/>
                      <a:pt x="5135" y="274"/>
                    </a:cubicBezTo>
                    <a:cubicBezTo>
                      <a:pt x="5160" y="262"/>
                      <a:pt x="5175" y="255"/>
                      <a:pt x="5182" y="255"/>
                    </a:cubicBezTo>
                    <a:close/>
                    <a:moveTo>
                      <a:pt x="6533" y="335"/>
                    </a:moveTo>
                    <a:cubicBezTo>
                      <a:pt x="6564" y="335"/>
                      <a:pt x="6564" y="335"/>
                      <a:pt x="6564" y="366"/>
                    </a:cubicBezTo>
                    <a:lnTo>
                      <a:pt x="6533" y="366"/>
                    </a:lnTo>
                    <a:lnTo>
                      <a:pt x="6503" y="335"/>
                    </a:lnTo>
                    <a:close/>
                    <a:moveTo>
                      <a:pt x="637" y="335"/>
                    </a:moveTo>
                    <a:cubicBezTo>
                      <a:pt x="667" y="335"/>
                      <a:pt x="667" y="335"/>
                      <a:pt x="667" y="366"/>
                    </a:cubicBezTo>
                    <a:cubicBezTo>
                      <a:pt x="667" y="366"/>
                      <a:pt x="637" y="396"/>
                      <a:pt x="606" y="396"/>
                    </a:cubicBezTo>
                    <a:lnTo>
                      <a:pt x="576" y="366"/>
                    </a:lnTo>
                    <a:cubicBezTo>
                      <a:pt x="576" y="335"/>
                      <a:pt x="606" y="335"/>
                      <a:pt x="637" y="335"/>
                    </a:cubicBezTo>
                    <a:close/>
                    <a:moveTo>
                      <a:pt x="6282" y="293"/>
                    </a:moveTo>
                    <a:cubicBezTo>
                      <a:pt x="6302" y="293"/>
                      <a:pt x="6313" y="328"/>
                      <a:pt x="6290" y="396"/>
                    </a:cubicBezTo>
                    <a:lnTo>
                      <a:pt x="6229" y="396"/>
                    </a:lnTo>
                    <a:cubicBezTo>
                      <a:pt x="6229" y="335"/>
                      <a:pt x="6229" y="305"/>
                      <a:pt x="6260" y="305"/>
                    </a:cubicBezTo>
                    <a:cubicBezTo>
                      <a:pt x="6267" y="297"/>
                      <a:pt x="6275" y="293"/>
                      <a:pt x="6282" y="293"/>
                    </a:cubicBezTo>
                    <a:close/>
                    <a:moveTo>
                      <a:pt x="8188" y="346"/>
                    </a:moveTo>
                    <a:cubicBezTo>
                      <a:pt x="8200" y="346"/>
                      <a:pt x="8218" y="360"/>
                      <a:pt x="8235" y="396"/>
                    </a:cubicBezTo>
                    <a:cubicBezTo>
                      <a:pt x="8235" y="426"/>
                      <a:pt x="8235" y="426"/>
                      <a:pt x="8205" y="426"/>
                    </a:cubicBezTo>
                    <a:cubicBezTo>
                      <a:pt x="8205" y="426"/>
                      <a:pt x="8175" y="396"/>
                      <a:pt x="8175" y="366"/>
                    </a:cubicBezTo>
                    <a:cubicBezTo>
                      <a:pt x="8175" y="353"/>
                      <a:pt x="8180" y="346"/>
                      <a:pt x="8188" y="346"/>
                    </a:cubicBezTo>
                    <a:close/>
                    <a:moveTo>
                      <a:pt x="8448" y="366"/>
                    </a:moveTo>
                    <a:cubicBezTo>
                      <a:pt x="8448" y="396"/>
                      <a:pt x="8448" y="426"/>
                      <a:pt x="8418" y="426"/>
                    </a:cubicBezTo>
                    <a:lnTo>
                      <a:pt x="8387" y="396"/>
                    </a:lnTo>
                    <a:lnTo>
                      <a:pt x="8418" y="366"/>
                    </a:lnTo>
                    <a:close/>
                    <a:moveTo>
                      <a:pt x="19725" y="366"/>
                    </a:moveTo>
                    <a:cubicBezTo>
                      <a:pt x="19755" y="366"/>
                      <a:pt x="19755" y="396"/>
                      <a:pt x="19755" y="396"/>
                    </a:cubicBezTo>
                    <a:cubicBezTo>
                      <a:pt x="19755" y="396"/>
                      <a:pt x="19755" y="426"/>
                      <a:pt x="19725" y="426"/>
                    </a:cubicBezTo>
                    <a:cubicBezTo>
                      <a:pt x="19725" y="426"/>
                      <a:pt x="19695" y="396"/>
                      <a:pt x="19695" y="366"/>
                    </a:cubicBezTo>
                    <a:close/>
                    <a:moveTo>
                      <a:pt x="21025" y="353"/>
                    </a:moveTo>
                    <a:cubicBezTo>
                      <a:pt x="21029" y="353"/>
                      <a:pt x="21032" y="357"/>
                      <a:pt x="21032" y="366"/>
                    </a:cubicBezTo>
                    <a:cubicBezTo>
                      <a:pt x="21032" y="366"/>
                      <a:pt x="21032" y="396"/>
                      <a:pt x="21002" y="426"/>
                    </a:cubicBezTo>
                    <a:cubicBezTo>
                      <a:pt x="21002" y="426"/>
                      <a:pt x="20988" y="440"/>
                      <a:pt x="20979" y="440"/>
                    </a:cubicBezTo>
                    <a:cubicBezTo>
                      <a:pt x="20975" y="440"/>
                      <a:pt x="20971" y="437"/>
                      <a:pt x="20971" y="426"/>
                    </a:cubicBezTo>
                    <a:lnTo>
                      <a:pt x="20971" y="396"/>
                    </a:lnTo>
                    <a:cubicBezTo>
                      <a:pt x="20993" y="375"/>
                      <a:pt x="21014" y="353"/>
                      <a:pt x="21025" y="353"/>
                    </a:cubicBezTo>
                    <a:close/>
                    <a:moveTo>
                      <a:pt x="12187" y="396"/>
                    </a:moveTo>
                    <a:cubicBezTo>
                      <a:pt x="12187" y="426"/>
                      <a:pt x="12187" y="457"/>
                      <a:pt x="12157" y="457"/>
                    </a:cubicBezTo>
                    <a:lnTo>
                      <a:pt x="12126" y="426"/>
                    </a:lnTo>
                    <a:lnTo>
                      <a:pt x="12157" y="396"/>
                    </a:lnTo>
                    <a:close/>
                    <a:moveTo>
                      <a:pt x="15652" y="396"/>
                    </a:moveTo>
                    <a:cubicBezTo>
                      <a:pt x="15652" y="426"/>
                      <a:pt x="15652" y="457"/>
                      <a:pt x="15622" y="457"/>
                    </a:cubicBezTo>
                    <a:lnTo>
                      <a:pt x="15591" y="457"/>
                    </a:lnTo>
                    <a:cubicBezTo>
                      <a:pt x="15591" y="426"/>
                      <a:pt x="15622" y="396"/>
                      <a:pt x="15622" y="396"/>
                    </a:cubicBezTo>
                    <a:close/>
                    <a:moveTo>
                      <a:pt x="18916" y="404"/>
                    </a:moveTo>
                    <a:cubicBezTo>
                      <a:pt x="18927" y="404"/>
                      <a:pt x="18935" y="411"/>
                      <a:pt x="18935" y="426"/>
                    </a:cubicBezTo>
                    <a:cubicBezTo>
                      <a:pt x="18935" y="457"/>
                      <a:pt x="18935" y="457"/>
                      <a:pt x="18904" y="457"/>
                    </a:cubicBezTo>
                    <a:cubicBezTo>
                      <a:pt x="18813" y="457"/>
                      <a:pt x="18813" y="457"/>
                      <a:pt x="18874" y="426"/>
                    </a:cubicBezTo>
                    <a:cubicBezTo>
                      <a:pt x="18889" y="411"/>
                      <a:pt x="18904" y="404"/>
                      <a:pt x="18916" y="404"/>
                    </a:cubicBezTo>
                    <a:close/>
                    <a:moveTo>
                      <a:pt x="19117" y="426"/>
                    </a:moveTo>
                    <a:cubicBezTo>
                      <a:pt x="19148" y="426"/>
                      <a:pt x="19148" y="426"/>
                      <a:pt x="19148" y="457"/>
                    </a:cubicBezTo>
                    <a:lnTo>
                      <a:pt x="19117" y="457"/>
                    </a:lnTo>
                    <a:lnTo>
                      <a:pt x="19087" y="426"/>
                    </a:lnTo>
                    <a:close/>
                    <a:moveTo>
                      <a:pt x="19421" y="426"/>
                    </a:moveTo>
                    <a:cubicBezTo>
                      <a:pt x="19452" y="426"/>
                      <a:pt x="19452" y="426"/>
                      <a:pt x="19452" y="457"/>
                    </a:cubicBezTo>
                    <a:lnTo>
                      <a:pt x="19421" y="457"/>
                    </a:lnTo>
                    <a:lnTo>
                      <a:pt x="19391" y="426"/>
                    </a:lnTo>
                    <a:close/>
                    <a:moveTo>
                      <a:pt x="7658" y="426"/>
                    </a:moveTo>
                    <a:cubicBezTo>
                      <a:pt x="7688" y="426"/>
                      <a:pt x="7688" y="457"/>
                      <a:pt x="7688" y="457"/>
                    </a:cubicBezTo>
                    <a:cubicBezTo>
                      <a:pt x="7688" y="467"/>
                      <a:pt x="7685" y="470"/>
                      <a:pt x="7679" y="470"/>
                    </a:cubicBezTo>
                    <a:cubicBezTo>
                      <a:pt x="7668" y="470"/>
                      <a:pt x="7648" y="457"/>
                      <a:pt x="7628" y="457"/>
                    </a:cubicBezTo>
                    <a:cubicBezTo>
                      <a:pt x="7597" y="426"/>
                      <a:pt x="7597" y="426"/>
                      <a:pt x="7658" y="426"/>
                    </a:cubicBezTo>
                    <a:close/>
                    <a:moveTo>
                      <a:pt x="971" y="335"/>
                    </a:moveTo>
                    <a:cubicBezTo>
                      <a:pt x="1001" y="335"/>
                      <a:pt x="1062" y="335"/>
                      <a:pt x="1032" y="366"/>
                    </a:cubicBezTo>
                    <a:lnTo>
                      <a:pt x="1001" y="366"/>
                    </a:lnTo>
                    <a:cubicBezTo>
                      <a:pt x="1001" y="357"/>
                      <a:pt x="999" y="353"/>
                      <a:pt x="996" y="353"/>
                    </a:cubicBezTo>
                    <a:cubicBezTo>
                      <a:pt x="989" y="353"/>
                      <a:pt x="980" y="375"/>
                      <a:pt x="1001" y="396"/>
                    </a:cubicBezTo>
                    <a:lnTo>
                      <a:pt x="1001" y="487"/>
                    </a:lnTo>
                    <a:cubicBezTo>
                      <a:pt x="971" y="487"/>
                      <a:pt x="941" y="426"/>
                      <a:pt x="941" y="396"/>
                    </a:cubicBezTo>
                    <a:cubicBezTo>
                      <a:pt x="910" y="335"/>
                      <a:pt x="910" y="335"/>
                      <a:pt x="971" y="335"/>
                    </a:cubicBezTo>
                    <a:close/>
                    <a:moveTo>
                      <a:pt x="5409" y="396"/>
                    </a:moveTo>
                    <a:cubicBezTo>
                      <a:pt x="5409" y="426"/>
                      <a:pt x="5409" y="487"/>
                      <a:pt x="5378" y="487"/>
                    </a:cubicBezTo>
                    <a:lnTo>
                      <a:pt x="5348" y="487"/>
                    </a:lnTo>
                    <a:cubicBezTo>
                      <a:pt x="5348" y="426"/>
                      <a:pt x="5378" y="396"/>
                      <a:pt x="5378" y="396"/>
                    </a:cubicBezTo>
                    <a:close/>
                    <a:moveTo>
                      <a:pt x="7080" y="426"/>
                    </a:moveTo>
                    <a:cubicBezTo>
                      <a:pt x="7111" y="426"/>
                      <a:pt x="7141" y="426"/>
                      <a:pt x="7141" y="457"/>
                    </a:cubicBezTo>
                    <a:cubicBezTo>
                      <a:pt x="7141" y="457"/>
                      <a:pt x="7141" y="487"/>
                      <a:pt x="7111" y="487"/>
                    </a:cubicBezTo>
                    <a:cubicBezTo>
                      <a:pt x="7080" y="487"/>
                      <a:pt x="7050" y="457"/>
                      <a:pt x="7050" y="457"/>
                    </a:cubicBezTo>
                    <a:cubicBezTo>
                      <a:pt x="7050" y="426"/>
                      <a:pt x="7080" y="426"/>
                      <a:pt x="7080" y="426"/>
                    </a:cubicBezTo>
                    <a:close/>
                    <a:moveTo>
                      <a:pt x="14345" y="426"/>
                    </a:moveTo>
                    <a:cubicBezTo>
                      <a:pt x="14406" y="426"/>
                      <a:pt x="14406" y="426"/>
                      <a:pt x="14406" y="457"/>
                    </a:cubicBezTo>
                    <a:cubicBezTo>
                      <a:pt x="14406" y="487"/>
                      <a:pt x="14345" y="487"/>
                      <a:pt x="14315" y="487"/>
                    </a:cubicBezTo>
                    <a:cubicBezTo>
                      <a:pt x="14284" y="457"/>
                      <a:pt x="14315" y="426"/>
                      <a:pt x="14345" y="426"/>
                    </a:cubicBezTo>
                    <a:close/>
                    <a:moveTo>
                      <a:pt x="2795" y="457"/>
                    </a:moveTo>
                    <a:cubicBezTo>
                      <a:pt x="2825" y="457"/>
                      <a:pt x="2825" y="487"/>
                      <a:pt x="2764" y="518"/>
                    </a:cubicBezTo>
                    <a:lnTo>
                      <a:pt x="2703" y="518"/>
                    </a:lnTo>
                    <a:cubicBezTo>
                      <a:pt x="2703" y="487"/>
                      <a:pt x="2764" y="457"/>
                      <a:pt x="2795" y="457"/>
                    </a:cubicBezTo>
                    <a:close/>
                    <a:moveTo>
                      <a:pt x="4461" y="354"/>
                    </a:moveTo>
                    <a:cubicBezTo>
                      <a:pt x="4466" y="354"/>
                      <a:pt x="4466" y="369"/>
                      <a:pt x="4466" y="396"/>
                    </a:cubicBezTo>
                    <a:cubicBezTo>
                      <a:pt x="4466" y="426"/>
                      <a:pt x="4466" y="457"/>
                      <a:pt x="4406" y="518"/>
                    </a:cubicBezTo>
                    <a:cubicBezTo>
                      <a:pt x="4375" y="487"/>
                      <a:pt x="4345" y="487"/>
                      <a:pt x="4345" y="487"/>
                    </a:cubicBezTo>
                    <a:cubicBezTo>
                      <a:pt x="4345" y="487"/>
                      <a:pt x="4375" y="457"/>
                      <a:pt x="4406" y="426"/>
                    </a:cubicBezTo>
                    <a:cubicBezTo>
                      <a:pt x="4439" y="376"/>
                      <a:pt x="4454" y="354"/>
                      <a:pt x="4461" y="354"/>
                    </a:cubicBezTo>
                    <a:close/>
                    <a:moveTo>
                      <a:pt x="10485" y="457"/>
                    </a:moveTo>
                    <a:cubicBezTo>
                      <a:pt x="10485" y="487"/>
                      <a:pt x="10485" y="518"/>
                      <a:pt x="10454" y="518"/>
                    </a:cubicBezTo>
                    <a:lnTo>
                      <a:pt x="10424" y="487"/>
                    </a:lnTo>
                    <a:lnTo>
                      <a:pt x="10454" y="457"/>
                    </a:lnTo>
                    <a:close/>
                    <a:moveTo>
                      <a:pt x="11214" y="426"/>
                    </a:moveTo>
                    <a:cubicBezTo>
                      <a:pt x="11245" y="426"/>
                      <a:pt x="11245" y="426"/>
                      <a:pt x="11245" y="457"/>
                    </a:cubicBezTo>
                    <a:cubicBezTo>
                      <a:pt x="11245" y="487"/>
                      <a:pt x="11214" y="518"/>
                      <a:pt x="11214" y="518"/>
                    </a:cubicBezTo>
                    <a:cubicBezTo>
                      <a:pt x="11184" y="518"/>
                      <a:pt x="11214" y="457"/>
                      <a:pt x="11214" y="426"/>
                    </a:cubicBezTo>
                    <a:close/>
                    <a:moveTo>
                      <a:pt x="19381" y="491"/>
                    </a:moveTo>
                    <a:cubicBezTo>
                      <a:pt x="19377" y="491"/>
                      <a:pt x="19370" y="497"/>
                      <a:pt x="19360" y="518"/>
                    </a:cubicBezTo>
                    <a:cubicBezTo>
                      <a:pt x="19381" y="518"/>
                      <a:pt x="19387" y="491"/>
                      <a:pt x="19381" y="491"/>
                    </a:cubicBezTo>
                    <a:close/>
                    <a:moveTo>
                      <a:pt x="6047" y="518"/>
                    </a:moveTo>
                    <a:lnTo>
                      <a:pt x="6047" y="548"/>
                    </a:lnTo>
                    <a:cubicBezTo>
                      <a:pt x="6006" y="548"/>
                      <a:pt x="5979" y="562"/>
                      <a:pt x="5966" y="562"/>
                    </a:cubicBezTo>
                    <a:cubicBezTo>
                      <a:pt x="5959" y="562"/>
                      <a:pt x="5956" y="558"/>
                      <a:pt x="5956" y="548"/>
                    </a:cubicBezTo>
                    <a:cubicBezTo>
                      <a:pt x="5925" y="548"/>
                      <a:pt x="5986" y="518"/>
                      <a:pt x="6047" y="518"/>
                    </a:cubicBezTo>
                    <a:close/>
                    <a:moveTo>
                      <a:pt x="2942" y="505"/>
                    </a:moveTo>
                    <a:cubicBezTo>
                      <a:pt x="2901" y="505"/>
                      <a:pt x="2886" y="527"/>
                      <a:pt x="2886" y="548"/>
                    </a:cubicBezTo>
                    <a:cubicBezTo>
                      <a:pt x="2886" y="578"/>
                      <a:pt x="2916" y="578"/>
                      <a:pt x="2977" y="578"/>
                    </a:cubicBezTo>
                    <a:cubicBezTo>
                      <a:pt x="3007" y="578"/>
                      <a:pt x="3068" y="548"/>
                      <a:pt x="3068" y="548"/>
                    </a:cubicBezTo>
                    <a:cubicBezTo>
                      <a:pt x="3068" y="518"/>
                      <a:pt x="3007" y="518"/>
                      <a:pt x="3007" y="518"/>
                    </a:cubicBezTo>
                    <a:cubicBezTo>
                      <a:pt x="2981" y="509"/>
                      <a:pt x="2959" y="505"/>
                      <a:pt x="2942" y="505"/>
                    </a:cubicBezTo>
                    <a:close/>
                    <a:moveTo>
                      <a:pt x="7058" y="555"/>
                    </a:moveTo>
                    <a:lnTo>
                      <a:pt x="7058" y="555"/>
                    </a:lnTo>
                    <a:cubicBezTo>
                      <a:pt x="7056" y="562"/>
                      <a:pt x="7053" y="570"/>
                      <a:pt x="7050" y="578"/>
                    </a:cubicBezTo>
                    <a:cubicBezTo>
                      <a:pt x="7055" y="569"/>
                      <a:pt x="7057" y="561"/>
                      <a:pt x="7058" y="555"/>
                    </a:cubicBezTo>
                    <a:close/>
                    <a:moveTo>
                      <a:pt x="19027" y="594"/>
                    </a:moveTo>
                    <a:cubicBezTo>
                      <a:pt x="19026" y="599"/>
                      <a:pt x="19026" y="603"/>
                      <a:pt x="19026" y="609"/>
                    </a:cubicBezTo>
                    <a:cubicBezTo>
                      <a:pt x="19028" y="610"/>
                      <a:pt x="19029" y="612"/>
                      <a:pt x="19030" y="613"/>
                    </a:cubicBezTo>
                    <a:lnTo>
                      <a:pt x="19030" y="613"/>
                    </a:lnTo>
                    <a:cubicBezTo>
                      <a:pt x="19029" y="608"/>
                      <a:pt x="19027" y="602"/>
                      <a:pt x="19027" y="594"/>
                    </a:cubicBezTo>
                    <a:close/>
                    <a:moveTo>
                      <a:pt x="19030" y="613"/>
                    </a:moveTo>
                    <a:cubicBezTo>
                      <a:pt x="19034" y="624"/>
                      <a:pt x="19037" y="629"/>
                      <a:pt x="19039" y="629"/>
                    </a:cubicBezTo>
                    <a:cubicBezTo>
                      <a:pt x="19040" y="629"/>
                      <a:pt x="19039" y="623"/>
                      <a:pt x="19030" y="613"/>
                    </a:cubicBezTo>
                    <a:close/>
                    <a:moveTo>
                      <a:pt x="7957" y="50"/>
                    </a:moveTo>
                    <a:cubicBezTo>
                      <a:pt x="7947" y="50"/>
                      <a:pt x="7945" y="72"/>
                      <a:pt x="7962" y="123"/>
                    </a:cubicBezTo>
                    <a:cubicBezTo>
                      <a:pt x="7962" y="183"/>
                      <a:pt x="7962" y="183"/>
                      <a:pt x="7901" y="183"/>
                    </a:cubicBezTo>
                    <a:cubicBezTo>
                      <a:pt x="7871" y="183"/>
                      <a:pt x="7810" y="183"/>
                      <a:pt x="7840" y="153"/>
                    </a:cubicBezTo>
                    <a:cubicBezTo>
                      <a:pt x="7840" y="123"/>
                      <a:pt x="7840" y="123"/>
                      <a:pt x="7780" y="123"/>
                    </a:cubicBezTo>
                    <a:cubicBezTo>
                      <a:pt x="7658" y="123"/>
                      <a:pt x="7567" y="214"/>
                      <a:pt x="7536" y="274"/>
                    </a:cubicBezTo>
                    <a:cubicBezTo>
                      <a:pt x="7536" y="305"/>
                      <a:pt x="7536" y="320"/>
                      <a:pt x="7533" y="320"/>
                    </a:cubicBezTo>
                    <a:cubicBezTo>
                      <a:pt x="7529" y="320"/>
                      <a:pt x="7521" y="305"/>
                      <a:pt x="7506" y="274"/>
                    </a:cubicBezTo>
                    <a:cubicBezTo>
                      <a:pt x="7506" y="244"/>
                      <a:pt x="7476" y="244"/>
                      <a:pt x="7445" y="244"/>
                    </a:cubicBezTo>
                    <a:cubicBezTo>
                      <a:pt x="7445" y="254"/>
                      <a:pt x="7442" y="258"/>
                      <a:pt x="7438" y="258"/>
                    </a:cubicBezTo>
                    <a:cubicBezTo>
                      <a:pt x="7432" y="258"/>
                      <a:pt x="7425" y="244"/>
                      <a:pt x="7445" y="244"/>
                    </a:cubicBezTo>
                    <a:cubicBezTo>
                      <a:pt x="7445" y="214"/>
                      <a:pt x="7476" y="214"/>
                      <a:pt x="7506" y="214"/>
                    </a:cubicBezTo>
                    <a:lnTo>
                      <a:pt x="7506" y="183"/>
                    </a:lnTo>
                    <a:cubicBezTo>
                      <a:pt x="7491" y="153"/>
                      <a:pt x="7476" y="138"/>
                      <a:pt x="7460" y="138"/>
                    </a:cubicBezTo>
                    <a:cubicBezTo>
                      <a:pt x="7445" y="138"/>
                      <a:pt x="7430" y="153"/>
                      <a:pt x="7415" y="183"/>
                    </a:cubicBezTo>
                    <a:cubicBezTo>
                      <a:pt x="7400" y="199"/>
                      <a:pt x="7392" y="206"/>
                      <a:pt x="7384" y="206"/>
                    </a:cubicBezTo>
                    <a:cubicBezTo>
                      <a:pt x="7377" y="206"/>
                      <a:pt x="7369" y="199"/>
                      <a:pt x="7354" y="183"/>
                    </a:cubicBezTo>
                    <a:cubicBezTo>
                      <a:pt x="7333" y="162"/>
                      <a:pt x="7311" y="140"/>
                      <a:pt x="7300" y="140"/>
                    </a:cubicBezTo>
                    <a:cubicBezTo>
                      <a:pt x="7296" y="140"/>
                      <a:pt x="7293" y="144"/>
                      <a:pt x="7293" y="153"/>
                    </a:cubicBezTo>
                    <a:cubicBezTo>
                      <a:pt x="7293" y="153"/>
                      <a:pt x="7232" y="153"/>
                      <a:pt x="7202" y="92"/>
                    </a:cubicBezTo>
                    <a:cubicBezTo>
                      <a:pt x="7141" y="92"/>
                      <a:pt x="7111" y="92"/>
                      <a:pt x="7111" y="123"/>
                    </a:cubicBezTo>
                    <a:cubicBezTo>
                      <a:pt x="7111" y="158"/>
                      <a:pt x="7100" y="173"/>
                      <a:pt x="7086" y="173"/>
                    </a:cubicBezTo>
                    <a:cubicBezTo>
                      <a:pt x="7075" y="173"/>
                      <a:pt x="7063" y="165"/>
                      <a:pt x="7050" y="153"/>
                    </a:cubicBezTo>
                    <a:cubicBezTo>
                      <a:pt x="7020" y="153"/>
                      <a:pt x="6989" y="153"/>
                      <a:pt x="6989" y="214"/>
                    </a:cubicBezTo>
                    <a:cubicBezTo>
                      <a:pt x="6989" y="244"/>
                      <a:pt x="6959" y="274"/>
                      <a:pt x="6898" y="274"/>
                    </a:cubicBezTo>
                    <a:cubicBezTo>
                      <a:pt x="6873" y="287"/>
                      <a:pt x="6858" y="294"/>
                      <a:pt x="6847" y="294"/>
                    </a:cubicBezTo>
                    <a:cubicBezTo>
                      <a:pt x="6832" y="294"/>
                      <a:pt x="6825" y="280"/>
                      <a:pt x="6807" y="244"/>
                    </a:cubicBezTo>
                    <a:cubicBezTo>
                      <a:pt x="6807" y="183"/>
                      <a:pt x="6777" y="183"/>
                      <a:pt x="6746" y="183"/>
                    </a:cubicBezTo>
                    <a:cubicBezTo>
                      <a:pt x="6746" y="183"/>
                      <a:pt x="6716" y="183"/>
                      <a:pt x="6685" y="153"/>
                    </a:cubicBezTo>
                    <a:cubicBezTo>
                      <a:pt x="6676" y="144"/>
                      <a:pt x="6670" y="140"/>
                      <a:pt x="6666" y="140"/>
                    </a:cubicBezTo>
                    <a:cubicBezTo>
                      <a:pt x="6655" y="140"/>
                      <a:pt x="6655" y="162"/>
                      <a:pt x="6655" y="183"/>
                    </a:cubicBezTo>
                    <a:lnTo>
                      <a:pt x="6655" y="274"/>
                    </a:lnTo>
                    <a:cubicBezTo>
                      <a:pt x="6625" y="274"/>
                      <a:pt x="6594" y="183"/>
                      <a:pt x="6594" y="153"/>
                    </a:cubicBezTo>
                    <a:cubicBezTo>
                      <a:pt x="6579" y="123"/>
                      <a:pt x="6571" y="107"/>
                      <a:pt x="6568" y="107"/>
                    </a:cubicBezTo>
                    <a:cubicBezTo>
                      <a:pt x="6564" y="107"/>
                      <a:pt x="6564" y="123"/>
                      <a:pt x="6564" y="153"/>
                    </a:cubicBezTo>
                    <a:cubicBezTo>
                      <a:pt x="6564" y="174"/>
                      <a:pt x="6549" y="196"/>
                      <a:pt x="6507" y="196"/>
                    </a:cubicBezTo>
                    <a:cubicBezTo>
                      <a:pt x="6490" y="196"/>
                      <a:pt x="6469" y="192"/>
                      <a:pt x="6442" y="183"/>
                    </a:cubicBezTo>
                    <a:cubicBezTo>
                      <a:pt x="6381" y="183"/>
                      <a:pt x="6321" y="183"/>
                      <a:pt x="6321" y="153"/>
                    </a:cubicBezTo>
                    <a:cubicBezTo>
                      <a:pt x="6310" y="143"/>
                      <a:pt x="6300" y="139"/>
                      <a:pt x="6291" y="139"/>
                    </a:cubicBezTo>
                    <a:cubicBezTo>
                      <a:pt x="6273" y="139"/>
                      <a:pt x="6260" y="153"/>
                      <a:pt x="6260" y="153"/>
                    </a:cubicBezTo>
                    <a:cubicBezTo>
                      <a:pt x="6245" y="168"/>
                      <a:pt x="6229" y="176"/>
                      <a:pt x="6207" y="176"/>
                    </a:cubicBezTo>
                    <a:cubicBezTo>
                      <a:pt x="6184" y="176"/>
                      <a:pt x="6153" y="168"/>
                      <a:pt x="6108" y="153"/>
                    </a:cubicBezTo>
                    <a:cubicBezTo>
                      <a:pt x="6032" y="123"/>
                      <a:pt x="5994" y="107"/>
                      <a:pt x="5975" y="107"/>
                    </a:cubicBezTo>
                    <a:cubicBezTo>
                      <a:pt x="5956" y="107"/>
                      <a:pt x="5956" y="123"/>
                      <a:pt x="5956" y="153"/>
                    </a:cubicBezTo>
                    <a:cubicBezTo>
                      <a:pt x="5956" y="170"/>
                      <a:pt x="5956" y="188"/>
                      <a:pt x="5950" y="188"/>
                    </a:cubicBezTo>
                    <a:cubicBezTo>
                      <a:pt x="5946" y="188"/>
                      <a:pt x="5938" y="179"/>
                      <a:pt x="5925" y="153"/>
                    </a:cubicBezTo>
                    <a:cubicBezTo>
                      <a:pt x="5917" y="144"/>
                      <a:pt x="5908" y="140"/>
                      <a:pt x="5898" y="140"/>
                    </a:cubicBezTo>
                    <a:cubicBezTo>
                      <a:pt x="5875" y="140"/>
                      <a:pt x="5847" y="162"/>
                      <a:pt x="5804" y="183"/>
                    </a:cubicBezTo>
                    <a:cubicBezTo>
                      <a:pt x="5773" y="214"/>
                      <a:pt x="5773" y="274"/>
                      <a:pt x="5773" y="305"/>
                    </a:cubicBezTo>
                    <a:cubicBezTo>
                      <a:pt x="5773" y="355"/>
                      <a:pt x="5773" y="378"/>
                      <a:pt x="5763" y="378"/>
                    </a:cubicBezTo>
                    <a:cubicBezTo>
                      <a:pt x="5755" y="378"/>
                      <a:pt x="5740" y="363"/>
                      <a:pt x="5713" y="335"/>
                    </a:cubicBezTo>
                    <a:cubicBezTo>
                      <a:pt x="5682" y="335"/>
                      <a:pt x="5652" y="305"/>
                      <a:pt x="5652" y="274"/>
                    </a:cubicBezTo>
                    <a:cubicBezTo>
                      <a:pt x="5652" y="244"/>
                      <a:pt x="5682" y="244"/>
                      <a:pt x="5682" y="244"/>
                    </a:cubicBezTo>
                    <a:lnTo>
                      <a:pt x="5713" y="244"/>
                    </a:lnTo>
                    <a:cubicBezTo>
                      <a:pt x="5713" y="214"/>
                      <a:pt x="5713" y="183"/>
                      <a:pt x="5652" y="183"/>
                    </a:cubicBezTo>
                    <a:cubicBezTo>
                      <a:pt x="5637" y="168"/>
                      <a:pt x="5621" y="161"/>
                      <a:pt x="5606" y="161"/>
                    </a:cubicBezTo>
                    <a:cubicBezTo>
                      <a:pt x="5591" y="161"/>
                      <a:pt x="5576" y="168"/>
                      <a:pt x="5561" y="183"/>
                    </a:cubicBezTo>
                    <a:cubicBezTo>
                      <a:pt x="5530" y="153"/>
                      <a:pt x="5469" y="153"/>
                      <a:pt x="5409" y="153"/>
                    </a:cubicBezTo>
                    <a:cubicBezTo>
                      <a:pt x="5348" y="153"/>
                      <a:pt x="5257" y="153"/>
                      <a:pt x="5226" y="123"/>
                    </a:cubicBezTo>
                    <a:cubicBezTo>
                      <a:pt x="5166" y="123"/>
                      <a:pt x="5135" y="123"/>
                      <a:pt x="5135" y="153"/>
                    </a:cubicBezTo>
                    <a:cubicBezTo>
                      <a:pt x="5135" y="189"/>
                      <a:pt x="5125" y="203"/>
                      <a:pt x="5116" y="203"/>
                    </a:cubicBezTo>
                    <a:cubicBezTo>
                      <a:pt x="5110" y="203"/>
                      <a:pt x="5105" y="196"/>
                      <a:pt x="5105" y="183"/>
                    </a:cubicBezTo>
                    <a:cubicBezTo>
                      <a:pt x="5086" y="146"/>
                      <a:pt x="4928" y="120"/>
                      <a:pt x="4803" y="120"/>
                    </a:cubicBezTo>
                    <a:cubicBezTo>
                      <a:pt x="4725" y="120"/>
                      <a:pt x="4660" y="130"/>
                      <a:pt x="4649" y="153"/>
                    </a:cubicBezTo>
                    <a:lnTo>
                      <a:pt x="4558" y="153"/>
                    </a:lnTo>
                    <a:cubicBezTo>
                      <a:pt x="4527" y="138"/>
                      <a:pt x="4466" y="130"/>
                      <a:pt x="4409" y="130"/>
                    </a:cubicBezTo>
                    <a:cubicBezTo>
                      <a:pt x="4352" y="130"/>
                      <a:pt x="4299" y="138"/>
                      <a:pt x="4284" y="153"/>
                    </a:cubicBezTo>
                    <a:lnTo>
                      <a:pt x="4193" y="153"/>
                    </a:lnTo>
                    <a:cubicBezTo>
                      <a:pt x="4162" y="123"/>
                      <a:pt x="4140" y="107"/>
                      <a:pt x="4121" y="107"/>
                    </a:cubicBezTo>
                    <a:cubicBezTo>
                      <a:pt x="4102" y="107"/>
                      <a:pt x="4086" y="123"/>
                      <a:pt x="4071" y="153"/>
                    </a:cubicBezTo>
                    <a:cubicBezTo>
                      <a:pt x="4050" y="174"/>
                      <a:pt x="4044" y="196"/>
                      <a:pt x="4042" y="196"/>
                    </a:cubicBezTo>
                    <a:cubicBezTo>
                      <a:pt x="4041" y="196"/>
                      <a:pt x="4041" y="192"/>
                      <a:pt x="4041" y="183"/>
                    </a:cubicBezTo>
                    <a:cubicBezTo>
                      <a:pt x="4041" y="153"/>
                      <a:pt x="3980" y="153"/>
                      <a:pt x="3859" y="153"/>
                    </a:cubicBezTo>
                    <a:cubicBezTo>
                      <a:pt x="3737" y="153"/>
                      <a:pt x="3737" y="153"/>
                      <a:pt x="3767" y="183"/>
                    </a:cubicBezTo>
                    <a:cubicBezTo>
                      <a:pt x="3735" y="191"/>
                      <a:pt x="3711" y="195"/>
                      <a:pt x="3693" y="195"/>
                    </a:cubicBezTo>
                    <a:cubicBezTo>
                      <a:pt x="3646" y="195"/>
                      <a:pt x="3646" y="167"/>
                      <a:pt x="3646" y="123"/>
                    </a:cubicBezTo>
                    <a:cubicBezTo>
                      <a:pt x="3659" y="95"/>
                      <a:pt x="3655" y="80"/>
                      <a:pt x="3640" y="80"/>
                    </a:cubicBezTo>
                    <a:cubicBezTo>
                      <a:pt x="3621" y="80"/>
                      <a:pt x="3588" y="103"/>
                      <a:pt x="3555" y="153"/>
                    </a:cubicBezTo>
                    <a:cubicBezTo>
                      <a:pt x="3538" y="203"/>
                      <a:pt x="3512" y="226"/>
                      <a:pt x="3492" y="226"/>
                    </a:cubicBezTo>
                    <a:cubicBezTo>
                      <a:pt x="3476" y="226"/>
                      <a:pt x="3463" y="211"/>
                      <a:pt x="3463" y="183"/>
                    </a:cubicBezTo>
                    <a:cubicBezTo>
                      <a:pt x="3463" y="153"/>
                      <a:pt x="3494" y="153"/>
                      <a:pt x="3524" y="153"/>
                    </a:cubicBezTo>
                    <a:lnTo>
                      <a:pt x="3524" y="92"/>
                    </a:lnTo>
                    <a:cubicBezTo>
                      <a:pt x="3494" y="92"/>
                      <a:pt x="3494" y="92"/>
                      <a:pt x="3463" y="123"/>
                    </a:cubicBezTo>
                    <a:cubicBezTo>
                      <a:pt x="3463" y="123"/>
                      <a:pt x="3433" y="123"/>
                      <a:pt x="3403" y="153"/>
                    </a:cubicBezTo>
                    <a:cubicBezTo>
                      <a:pt x="3372" y="183"/>
                      <a:pt x="3372" y="214"/>
                      <a:pt x="3403" y="244"/>
                    </a:cubicBezTo>
                    <a:cubicBezTo>
                      <a:pt x="3433" y="305"/>
                      <a:pt x="3403" y="305"/>
                      <a:pt x="3372" y="305"/>
                    </a:cubicBezTo>
                    <a:cubicBezTo>
                      <a:pt x="3311" y="244"/>
                      <a:pt x="3311" y="214"/>
                      <a:pt x="3342" y="183"/>
                    </a:cubicBezTo>
                    <a:cubicBezTo>
                      <a:pt x="3372" y="183"/>
                      <a:pt x="3372" y="153"/>
                      <a:pt x="3372" y="123"/>
                    </a:cubicBezTo>
                    <a:cubicBezTo>
                      <a:pt x="3372" y="117"/>
                      <a:pt x="3367" y="114"/>
                      <a:pt x="3359" y="114"/>
                    </a:cubicBezTo>
                    <a:cubicBezTo>
                      <a:pt x="3321" y="114"/>
                      <a:pt x="3215" y="164"/>
                      <a:pt x="3190" y="214"/>
                    </a:cubicBezTo>
                    <a:lnTo>
                      <a:pt x="3190" y="183"/>
                    </a:lnTo>
                    <a:cubicBezTo>
                      <a:pt x="3190" y="153"/>
                      <a:pt x="3129" y="153"/>
                      <a:pt x="3068" y="153"/>
                    </a:cubicBezTo>
                    <a:cubicBezTo>
                      <a:pt x="3007" y="153"/>
                      <a:pt x="2977" y="153"/>
                      <a:pt x="2977" y="183"/>
                    </a:cubicBezTo>
                    <a:cubicBezTo>
                      <a:pt x="2977" y="214"/>
                      <a:pt x="2977" y="244"/>
                      <a:pt x="2947" y="244"/>
                    </a:cubicBezTo>
                    <a:cubicBezTo>
                      <a:pt x="2977" y="244"/>
                      <a:pt x="2977" y="274"/>
                      <a:pt x="2977" y="305"/>
                    </a:cubicBezTo>
                    <a:cubicBezTo>
                      <a:pt x="2977" y="305"/>
                      <a:pt x="2916" y="274"/>
                      <a:pt x="2886" y="244"/>
                    </a:cubicBezTo>
                    <a:cubicBezTo>
                      <a:pt x="2825" y="183"/>
                      <a:pt x="2734" y="153"/>
                      <a:pt x="2612" y="153"/>
                    </a:cubicBezTo>
                    <a:cubicBezTo>
                      <a:pt x="2552" y="153"/>
                      <a:pt x="2460" y="153"/>
                      <a:pt x="2430" y="123"/>
                    </a:cubicBezTo>
                    <a:cubicBezTo>
                      <a:pt x="2369" y="123"/>
                      <a:pt x="2339" y="123"/>
                      <a:pt x="2339" y="153"/>
                    </a:cubicBezTo>
                    <a:lnTo>
                      <a:pt x="2278" y="153"/>
                    </a:lnTo>
                    <a:cubicBezTo>
                      <a:pt x="2263" y="138"/>
                      <a:pt x="2240" y="130"/>
                      <a:pt x="2221" y="130"/>
                    </a:cubicBezTo>
                    <a:cubicBezTo>
                      <a:pt x="2202" y="130"/>
                      <a:pt x="2187" y="138"/>
                      <a:pt x="2187" y="153"/>
                    </a:cubicBezTo>
                    <a:cubicBezTo>
                      <a:pt x="2177" y="163"/>
                      <a:pt x="2166" y="166"/>
                      <a:pt x="2156" y="166"/>
                    </a:cubicBezTo>
                    <a:cubicBezTo>
                      <a:pt x="2136" y="166"/>
                      <a:pt x="2116" y="153"/>
                      <a:pt x="2096" y="153"/>
                    </a:cubicBezTo>
                    <a:cubicBezTo>
                      <a:pt x="2068" y="126"/>
                      <a:pt x="2053" y="111"/>
                      <a:pt x="2048" y="111"/>
                    </a:cubicBezTo>
                    <a:cubicBezTo>
                      <a:pt x="2041" y="111"/>
                      <a:pt x="2048" y="133"/>
                      <a:pt x="2065" y="183"/>
                    </a:cubicBezTo>
                    <a:cubicBezTo>
                      <a:pt x="2065" y="214"/>
                      <a:pt x="2126" y="244"/>
                      <a:pt x="2156" y="244"/>
                    </a:cubicBezTo>
                    <a:lnTo>
                      <a:pt x="2248" y="244"/>
                    </a:lnTo>
                    <a:lnTo>
                      <a:pt x="2156" y="274"/>
                    </a:lnTo>
                    <a:cubicBezTo>
                      <a:pt x="2126" y="274"/>
                      <a:pt x="2065" y="305"/>
                      <a:pt x="2065" y="335"/>
                    </a:cubicBezTo>
                    <a:cubicBezTo>
                      <a:pt x="2065" y="335"/>
                      <a:pt x="2065" y="366"/>
                      <a:pt x="2035" y="366"/>
                    </a:cubicBezTo>
                    <a:lnTo>
                      <a:pt x="2035" y="305"/>
                    </a:lnTo>
                    <a:cubicBezTo>
                      <a:pt x="2065" y="274"/>
                      <a:pt x="2065" y="244"/>
                      <a:pt x="2065" y="214"/>
                    </a:cubicBezTo>
                    <a:cubicBezTo>
                      <a:pt x="2046" y="176"/>
                      <a:pt x="2004" y="150"/>
                      <a:pt x="1975" y="150"/>
                    </a:cubicBezTo>
                    <a:cubicBezTo>
                      <a:pt x="1957" y="150"/>
                      <a:pt x="1944" y="160"/>
                      <a:pt x="1944" y="183"/>
                    </a:cubicBezTo>
                    <a:cubicBezTo>
                      <a:pt x="1913" y="183"/>
                      <a:pt x="1913" y="183"/>
                      <a:pt x="1883" y="153"/>
                    </a:cubicBezTo>
                    <a:cubicBezTo>
                      <a:pt x="1883" y="140"/>
                      <a:pt x="1878" y="133"/>
                      <a:pt x="1867" y="133"/>
                    </a:cubicBezTo>
                    <a:cubicBezTo>
                      <a:pt x="1852" y="133"/>
                      <a:pt x="1827" y="148"/>
                      <a:pt x="1792" y="183"/>
                    </a:cubicBezTo>
                    <a:cubicBezTo>
                      <a:pt x="1776" y="214"/>
                      <a:pt x="1761" y="229"/>
                      <a:pt x="1746" y="229"/>
                    </a:cubicBezTo>
                    <a:cubicBezTo>
                      <a:pt x="1731" y="229"/>
                      <a:pt x="1716" y="214"/>
                      <a:pt x="1700" y="183"/>
                    </a:cubicBezTo>
                    <a:cubicBezTo>
                      <a:pt x="1663" y="146"/>
                      <a:pt x="1602" y="120"/>
                      <a:pt x="1561" y="120"/>
                    </a:cubicBezTo>
                    <a:cubicBezTo>
                      <a:pt x="1536" y="120"/>
                      <a:pt x="1518" y="130"/>
                      <a:pt x="1518" y="153"/>
                    </a:cubicBezTo>
                    <a:cubicBezTo>
                      <a:pt x="1518" y="189"/>
                      <a:pt x="1487" y="203"/>
                      <a:pt x="1455" y="203"/>
                    </a:cubicBezTo>
                    <a:cubicBezTo>
                      <a:pt x="1432" y="203"/>
                      <a:pt x="1409" y="196"/>
                      <a:pt x="1396" y="183"/>
                    </a:cubicBezTo>
                    <a:cubicBezTo>
                      <a:pt x="1381" y="153"/>
                      <a:pt x="1366" y="138"/>
                      <a:pt x="1351" y="138"/>
                    </a:cubicBezTo>
                    <a:cubicBezTo>
                      <a:pt x="1336" y="138"/>
                      <a:pt x="1320" y="153"/>
                      <a:pt x="1305" y="183"/>
                    </a:cubicBezTo>
                    <a:cubicBezTo>
                      <a:pt x="1305" y="139"/>
                      <a:pt x="1289" y="111"/>
                      <a:pt x="1268" y="111"/>
                    </a:cubicBezTo>
                    <a:cubicBezTo>
                      <a:pt x="1261" y="111"/>
                      <a:pt x="1253" y="114"/>
                      <a:pt x="1244" y="123"/>
                    </a:cubicBezTo>
                    <a:cubicBezTo>
                      <a:pt x="1244" y="123"/>
                      <a:pt x="1214" y="123"/>
                      <a:pt x="1244" y="183"/>
                    </a:cubicBezTo>
                    <a:cubicBezTo>
                      <a:pt x="1244" y="183"/>
                      <a:pt x="1214" y="214"/>
                      <a:pt x="1184" y="244"/>
                    </a:cubicBezTo>
                    <a:cubicBezTo>
                      <a:pt x="1214" y="244"/>
                      <a:pt x="1214" y="274"/>
                      <a:pt x="1214" y="305"/>
                    </a:cubicBezTo>
                    <a:cubicBezTo>
                      <a:pt x="1214" y="312"/>
                      <a:pt x="1206" y="316"/>
                      <a:pt x="1194" y="316"/>
                    </a:cubicBezTo>
                    <a:cubicBezTo>
                      <a:pt x="1157" y="316"/>
                      <a:pt x="1077" y="282"/>
                      <a:pt x="1032" y="214"/>
                    </a:cubicBezTo>
                    <a:lnTo>
                      <a:pt x="971" y="123"/>
                    </a:lnTo>
                    <a:lnTo>
                      <a:pt x="971" y="214"/>
                    </a:lnTo>
                    <a:cubicBezTo>
                      <a:pt x="941" y="214"/>
                      <a:pt x="910" y="214"/>
                      <a:pt x="910" y="153"/>
                    </a:cubicBezTo>
                    <a:cubicBezTo>
                      <a:pt x="910" y="123"/>
                      <a:pt x="910" y="123"/>
                      <a:pt x="880" y="123"/>
                    </a:cubicBezTo>
                    <a:cubicBezTo>
                      <a:pt x="880" y="123"/>
                      <a:pt x="849" y="123"/>
                      <a:pt x="849" y="153"/>
                    </a:cubicBezTo>
                    <a:cubicBezTo>
                      <a:pt x="849" y="211"/>
                      <a:pt x="849" y="232"/>
                      <a:pt x="842" y="232"/>
                    </a:cubicBezTo>
                    <a:cubicBezTo>
                      <a:pt x="837" y="232"/>
                      <a:pt x="830" y="225"/>
                      <a:pt x="819" y="214"/>
                    </a:cubicBezTo>
                    <a:cubicBezTo>
                      <a:pt x="804" y="168"/>
                      <a:pt x="789" y="145"/>
                      <a:pt x="773" y="145"/>
                    </a:cubicBezTo>
                    <a:cubicBezTo>
                      <a:pt x="758" y="145"/>
                      <a:pt x="743" y="168"/>
                      <a:pt x="728" y="214"/>
                    </a:cubicBezTo>
                    <a:cubicBezTo>
                      <a:pt x="728" y="244"/>
                      <a:pt x="728" y="259"/>
                      <a:pt x="724" y="259"/>
                    </a:cubicBezTo>
                    <a:cubicBezTo>
                      <a:pt x="720" y="259"/>
                      <a:pt x="713" y="244"/>
                      <a:pt x="697" y="214"/>
                    </a:cubicBezTo>
                    <a:cubicBezTo>
                      <a:pt x="697" y="153"/>
                      <a:pt x="667" y="123"/>
                      <a:pt x="637" y="123"/>
                    </a:cubicBezTo>
                    <a:lnTo>
                      <a:pt x="637" y="183"/>
                    </a:lnTo>
                    <a:cubicBezTo>
                      <a:pt x="637" y="219"/>
                      <a:pt x="626" y="234"/>
                      <a:pt x="605" y="234"/>
                    </a:cubicBezTo>
                    <a:cubicBezTo>
                      <a:pt x="591" y="234"/>
                      <a:pt x="571" y="226"/>
                      <a:pt x="545" y="214"/>
                    </a:cubicBezTo>
                    <a:cubicBezTo>
                      <a:pt x="545" y="183"/>
                      <a:pt x="538" y="168"/>
                      <a:pt x="523" y="168"/>
                    </a:cubicBezTo>
                    <a:cubicBezTo>
                      <a:pt x="507" y="168"/>
                      <a:pt x="485" y="183"/>
                      <a:pt x="454" y="214"/>
                    </a:cubicBezTo>
                    <a:cubicBezTo>
                      <a:pt x="393" y="214"/>
                      <a:pt x="363" y="214"/>
                      <a:pt x="363" y="153"/>
                    </a:cubicBezTo>
                    <a:cubicBezTo>
                      <a:pt x="363" y="123"/>
                      <a:pt x="363" y="107"/>
                      <a:pt x="359" y="107"/>
                    </a:cubicBezTo>
                    <a:cubicBezTo>
                      <a:pt x="355" y="107"/>
                      <a:pt x="348" y="123"/>
                      <a:pt x="333" y="153"/>
                    </a:cubicBezTo>
                    <a:cubicBezTo>
                      <a:pt x="317" y="183"/>
                      <a:pt x="310" y="199"/>
                      <a:pt x="298" y="199"/>
                    </a:cubicBezTo>
                    <a:cubicBezTo>
                      <a:pt x="287" y="199"/>
                      <a:pt x="272" y="183"/>
                      <a:pt x="241" y="153"/>
                    </a:cubicBezTo>
                    <a:cubicBezTo>
                      <a:pt x="226" y="138"/>
                      <a:pt x="219" y="130"/>
                      <a:pt x="211" y="130"/>
                    </a:cubicBezTo>
                    <a:cubicBezTo>
                      <a:pt x="203" y="130"/>
                      <a:pt x="196" y="138"/>
                      <a:pt x="181" y="153"/>
                    </a:cubicBezTo>
                    <a:cubicBezTo>
                      <a:pt x="181" y="244"/>
                      <a:pt x="181" y="274"/>
                      <a:pt x="211" y="274"/>
                    </a:cubicBezTo>
                    <a:cubicBezTo>
                      <a:pt x="241" y="274"/>
                      <a:pt x="241" y="274"/>
                      <a:pt x="241" y="305"/>
                    </a:cubicBezTo>
                    <a:lnTo>
                      <a:pt x="181" y="305"/>
                    </a:lnTo>
                    <a:cubicBezTo>
                      <a:pt x="150" y="305"/>
                      <a:pt x="120" y="305"/>
                      <a:pt x="59" y="335"/>
                    </a:cubicBezTo>
                    <a:cubicBezTo>
                      <a:pt x="9" y="385"/>
                      <a:pt x="0" y="435"/>
                      <a:pt x="32" y="435"/>
                    </a:cubicBezTo>
                    <a:cubicBezTo>
                      <a:pt x="39" y="435"/>
                      <a:pt x="48" y="432"/>
                      <a:pt x="59" y="426"/>
                    </a:cubicBezTo>
                    <a:lnTo>
                      <a:pt x="89" y="457"/>
                    </a:lnTo>
                    <a:cubicBezTo>
                      <a:pt x="89" y="518"/>
                      <a:pt x="105" y="548"/>
                      <a:pt x="120" y="548"/>
                    </a:cubicBezTo>
                    <a:cubicBezTo>
                      <a:pt x="135" y="548"/>
                      <a:pt x="150" y="518"/>
                      <a:pt x="150" y="457"/>
                    </a:cubicBezTo>
                    <a:cubicBezTo>
                      <a:pt x="150" y="407"/>
                      <a:pt x="150" y="384"/>
                      <a:pt x="160" y="384"/>
                    </a:cubicBezTo>
                    <a:cubicBezTo>
                      <a:pt x="169" y="384"/>
                      <a:pt x="184" y="399"/>
                      <a:pt x="211" y="426"/>
                    </a:cubicBezTo>
                    <a:cubicBezTo>
                      <a:pt x="211" y="487"/>
                      <a:pt x="241" y="487"/>
                      <a:pt x="272" y="487"/>
                    </a:cubicBezTo>
                    <a:cubicBezTo>
                      <a:pt x="302" y="487"/>
                      <a:pt x="302" y="487"/>
                      <a:pt x="302" y="548"/>
                    </a:cubicBezTo>
                    <a:cubicBezTo>
                      <a:pt x="302" y="578"/>
                      <a:pt x="333" y="609"/>
                      <a:pt x="363" y="609"/>
                    </a:cubicBezTo>
                    <a:cubicBezTo>
                      <a:pt x="393" y="609"/>
                      <a:pt x="393" y="609"/>
                      <a:pt x="393" y="578"/>
                    </a:cubicBezTo>
                    <a:cubicBezTo>
                      <a:pt x="380" y="551"/>
                      <a:pt x="385" y="536"/>
                      <a:pt x="397" y="536"/>
                    </a:cubicBezTo>
                    <a:cubicBezTo>
                      <a:pt x="412" y="536"/>
                      <a:pt x="437" y="559"/>
                      <a:pt x="454" y="609"/>
                    </a:cubicBezTo>
                    <a:cubicBezTo>
                      <a:pt x="467" y="621"/>
                      <a:pt x="474" y="629"/>
                      <a:pt x="478" y="629"/>
                    </a:cubicBezTo>
                    <a:cubicBezTo>
                      <a:pt x="485" y="629"/>
                      <a:pt x="485" y="614"/>
                      <a:pt x="485" y="578"/>
                    </a:cubicBezTo>
                    <a:cubicBezTo>
                      <a:pt x="485" y="533"/>
                      <a:pt x="500" y="510"/>
                      <a:pt x="519" y="510"/>
                    </a:cubicBezTo>
                    <a:cubicBezTo>
                      <a:pt x="538" y="510"/>
                      <a:pt x="561" y="533"/>
                      <a:pt x="576" y="578"/>
                    </a:cubicBezTo>
                    <a:lnTo>
                      <a:pt x="637" y="578"/>
                    </a:lnTo>
                    <a:cubicBezTo>
                      <a:pt x="667" y="578"/>
                      <a:pt x="667" y="518"/>
                      <a:pt x="667" y="487"/>
                    </a:cubicBezTo>
                    <a:cubicBezTo>
                      <a:pt x="667" y="452"/>
                      <a:pt x="667" y="437"/>
                      <a:pt x="673" y="437"/>
                    </a:cubicBezTo>
                    <a:cubicBezTo>
                      <a:pt x="677" y="437"/>
                      <a:pt x="685" y="444"/>
                      <a:pt x="697" y="457"/>
                    </a:cubicBezTo>
                    <a:cubicBezTo>
                      <a:pt x="728" y="487"/>
                      <a:pt x="728" y="518"/>
                      <a:pt x="728" y="518"/>
                    </a:cubicBezTo>
                    <a:cubicBezTo>
                      <a:pt x="728" y="578"/>
                      <a:pt x="758" y="578"/>
                      <a:pt x="789" y="578"/>
                    </a:cubicBezTo>
                    <a:cubicBezTo>
                      <a:pt x="819" y="578"/>
                      <a:pt x="880" y="578"/>
                      <a:pt x="880" y="548"/>
                    </a:cubicBezTo>
                    <a:lnTo>
                      <a:pt x="880" y="578"/>
                    </a:lnTo>
                    <a:cubicBezTo>
                      <a:pt x="900" y="578"/>
                      <a:pt x="907" y="592"/>
                      <a:pt x="909" y="592"/>
                    </a:cubicBezTo>
                    <a:cubicBezTo>
                      <a:pt x="910" y="592"/>
                      <a:pt x="910" y="589"/>
                      <a:pt x="910" y="578"/>
                    </a:cubicBezTo>
                    <a:cubicBezTo>
                      <a:pt x="910" y="578"/>
                      <a:pt x="941" y="578"/>
                      <a:pt x="1001" y="609"/>
                    </a:cubicBezTo>
                    <a:cubicBezTo>
                      <a:pt x="1012" y="614"/>
                      <a:pt x="1025" y="617"/>
                      <a:pt x="1037" y="617"/>
                    </a:cubicBezTo>
                    <a:cubicBezTo>
                      <a:pt x="1089" y="617"/>
                      <a:pt x="1137" y="567"/>
                      <a:pt x="1062" y="518"/>
                    </a:cubicBezTo>
                    <a:lnTo>
                      <a:pt x="1093" y="518"/>
                    </a:lnTo>
                    <a:cubicBezTo>
                      <a:pt x="1123" y="518"/>
                      <a:pt x="1123" y="457"/>
                      <a:pt x="1123" y="457"/>
                    </a:cubicBezTo>
                    <a:cubicBezTo>
                      <a:pt x="1123" y="426"/>
                      <a:pt x="1153" y="426"/>
                      <a:pt x="1184" y="426"/>
                    </a:cubicBezTo>
                    <a:lnTo>
                      <a:pt x="1184" y="518"/>
                    </a:lnTo>
                    <a:cubicBezTo>
                      <a:pt x="1166" y="571"/>
                      <a:pt x="1179" y="603"/>
                      <a:pt x="1199" y="603"/>
                    </a:cubicBezTo>
                    <a:cubicBezTo>
                      <a:pt x="1214" y="603"/>
                      <a:pt x="1232" y="586"/>
                      <a:pt x="1244" y="548"/>
                    </a:cubicBezTo>
                    <a:lnTo>
                      <a:pt x="1244" y="578"/>
                    </a:lnTo>
                    <a:cubicBezTo>
                      <a:pt x="1244" y="594"/>
                      <a:pt x="1252" y="601"/>
                      <a:pt x="1267" y="601"/>
                    </a:cubicBezTo>
                    <a:cubicBezTo>
                      <a:pt x="1282" y="601"/>
                      <a:pt x="1305" y="594"/>
                      <a:pt x="1336" y="578"/>
                    </a:cubicBezTo>
                    <a:cubicBezTo>
                      <a:pt x="1366" y="578"/>
                      <a:pt x="1427" y="518"/>
                      <a:pt x="1427" y="487"/>
                    </a:cubicBezTo>
                    <a:cubicBezTo>
                      <a:pt x="1427" y="426"/>
                      <a:pt x="1457" y="426"/>
                      <a:pt x="1457" y="426"/>
                    </a:cubicBezTo>
                    <a:cubicBezTo>
                      <a:pt x="1488" y="426"/>
                      <a:pt x="1488" y="426"/>
                      <a:pt x="1488" y="487"/>
                    </a:cubicBezTo>
                    <a:cubicBezTo>
                      <a:pt x="1488" y="518"/>
                      <a:pt x="1503" y="533"/>
                      <a:pt x="1522" y="533"/>
                    </a:cubicBezTo>
                    <a:cubicBezTo>
                      <a:pt x="1541" y="533"/>
                      <a:pt x="1564" y="518"/>
                      <a:pt x="1579" y="487"/>
                    </a:cubicBezTo>
                    <a:lnTo>
                      <a:pt x="1579" y="518"/>
                    </a:lnTo>
                    <a:cubicBezTo>
                      <a:pt x="1579" y="539"/>
                      <a:pt x="1594" y="561"/>
                      <a:pt x="1657" y="561"/>
                    </a:cubicBezTo>
                    <a:cubicBezTo>
                      <a:pt x="1683" y="561"/>
                      <a:pt x="1717" y="557"/>
                      <a:pt x="1761" y="548"/>
                    </a:cubicBezTo>
                    <a:cubicBezTo>
                      <a:pt x="1883" y="548"/>
                      <a:pt x="1974" y="548"/>
                      <a:pt x="1974" y="578"/>
                    </a:cubicBezTo>
                    <a:cubicBezTo>
                      <a:pt x="1974" y="584"/>
                      <a:pt x="1978" y="587"/>
                      <a:pt x="1985" y="587"/>
                    </a:cubicBezTo>
                    <a:cubicBezTo>
                      <a:pt x="2017" y="587"/>
                      <a:pt x="2107" y="537"/>
                      <a:pt x="2156" y="487"/>
                    </a:cubicBezTo>
                    <a:cubicBezTo>
                      <a:pt x="2156" y="518"/>
                      <a:pt x="2187" y="518"/>
                      <a:pt x="2248" y="518"/>
                    </a:cubicBezTo>
                    <a:cubicBezTo>
                      <a:pt x="2369" y="518"/>
                      <a:pt x="2369" y="518"/>
                      <a:pt x="2369" y="548"/>
                    </a:cubicBezTo>
                    <a:cubicBezTo>
                      <a:pt x="2354" y="578"/>
                      <a:pt x="2346" y="594"/>
                      <a:pt x="2350" y="594"/>
                    </a:cubicBezTo>
                    <a:cubicBezTo>
                      <a:pt x="2354" y="594"/>
                      <a:pt x="2369" y="578"/>
                      <a:pt x="2400" y="548"/>
                    </a:cubicBezTo>
                    <a:cubicBezTo>
                      <a:pt x="2411" y="525"/>
                      <a:pt x="2432" y="515"/>
                      <a:pt x="2452" y="515"/>
                    </a:cubicBezTo>
                    <a:cubicBezTo>
                      <a:pt x="2486" y="515"/>
                      <a:pt x="2521" y="541"/>
                      <a:pt x="2521" y="578"/>
                    </a:cubicBezTo>
                    <a:cubicBezTo>
                      <a:pt x="2521" y="609"/>
                      <a:pt x="2552" y="609"/>
                      <a:pt x="2612" y="609"/>
                    </a:cubicBezTo>
                    <a:cubicBezTo>
                      <a:pt x="2643" y="578"/>
                      <a:pt x="2703" y="578"/>
                      <a:pt x="2764" y="578"/>
                    </a:cubicBezTo>
                    <a:cubicBezTo>
                      <a:pt x="2855" y="578"/>
                      <a:pt x="2855" y="578"/>
                      <a:pt x="2855" y="518"/>
                    </a:cubicBezTo>
                    <a:cubicBezTo>
                      <a:pt x="2855" y="457"/>
                      <a:pt x="2886" y="457"/>
                      <a:pt x="2947" y="457"/>
                    </a:cubicBezTo>
                    <a:cubicBezTo>
                      <a:pt x="2977" y="457"/>
                      <a:pt x="3007" y="457"/>
                      <a:pt x="3007" y="487"/>
                    </a:cubicBezTo>
                    <a:cubicBezTo>
                      <a:pt x="3007" y="487"/>
                      <a:pt x="3038" y="518"/>
                      <a:pt x="3068" y="518"/>
                    </a:cubicBezTo>
                    <a:cubicBezTo>
                      <a:pt x="3099" y="518"/>
                      <a:pt x="3129" y="518"/>
                      <a:pt x="3129" y="548"/>
                    </a:cubicBezTo>
                    <a:cubicBezTo>
                      <a:pt x="3129" y="548"/>
                      <a:pt x="3159" y="578"/>
                      <a:pt x="3220" y="578"/>
                    </a:cubicBezTo>
                    <a:cubicBezTo>
                      <a:pt x="3281" y="578"/>
                      <a:pt x="3342" y="578"/>
                      <a:pt x="3342" y="639"/>
                    </a:cubicBezTo>
                    <a:cubicBezTo>
                      <a:pt x="3372" y="639"/>
                      <a:pt x="3372" y="639"/>
                      <a:pt x="3372" y="578"/>
                    </a:cubicBezTo>
                    <a:cubicBezTo>
                      <a:pt x="3372" y="557"/>
                      <a:pt x="3387" y="535"/>
                      <a:pt x="3450" y="535"/>
                    </a:cubicBezTo>
                    <a:cubicBezTo>
                      <a:pt x="3476" y="535"/>
                      <a:pt x="3510" y="539"/>
                      <a:pt x="3555" y="548"/>
                    </a:cubicBezTo>
                    <a:cubicBezTo>
                      <a:pt x="3615" y="548"/>
                      <a:pt x="3707" y="548"/>
                      <a:pt x="3707" y="518"/>
                    </a:cubicBezTo>
                    <a:cubicBezTo>
                      <a:pt x="3737" y="518"/>
                      <a:pt x="3737" y="518"/>
                      <a:pt x="3737" y="578"/>
                    </a:cubicBezTo>
                    <a:cubicBezTo>
                      <a:pt x="3737" y="609"/>
                      <a:pt x="3752" y="624"/>
                      <a:pt x="3775" y="624"/>
                    </a:cubicBezTo>
                    <a:cubicBezTo>
                      <a:pt x="3798" y="624"/>
                      <a:pt x="3828" y="609"/>
                      <a:pt x="3859" y="578"/>
                    </a:cubicBezTo>
                    <a:cubicBezTo>
                      <a:pt x="3859" y="548"/>
                      <a:pt x="3866" y="533"/>
                      <a:pt x="3878" y="533"/>
                    </a:cubicBezTo>
                    <a:cubicBezTo>
                      <a:pt x="3889" y="533"/>
                      <a:pt x="3904" y="548"/>
                      <a:pt x="3919" y="578"/>
                    </a:cubicBezTo>
                    <a:cubicBezTo>
                      <a:pt x="3919" y="578"/>
                      <a:pt x="3950" y="578"/>
                      <a:pt x="3980" y="548"/>
                    </a:cubicBezTo>
                    <a:cubicBezTo>
                      <a:pt x="3995" y="518"/>
                      <a:pt x="4003" y="502"/>
                      <a:pt x="4014" y="502"/>
                    </a:cubicBezTo>
                    <a:cubicBezTo>
                      <a:pt x="4026" y="502"/>
                      <a:pt x="4041" y="518"/>
                      <a:pt x="4071" y="548"/>
                    </a:cubicBezTo>
                    <a:cubicBezTo>
                      <a:pt x="4071" y="578"/>
                      <a:pt x="4102" y="578"/>
                      <a:pt x="4132" y="578"/>
                    </a:cubicBezTo>
                    <a:cubicBezTo>
                      <a:pt x="4162" y="563"/>
                      <a:pt x="4269" y="556"/>
                      <a:pt x="4371" y="556"/>
                    </a:cubicBezTo>
                    <a:cubicBezTo>
                      <a:pt x="4474" y="556"/>
                      <a:pt x="4573" y="563"/>
                      <a:pt x="4588" y="578"/>
                    </a:cubicBezTo>
                    <a:cubicBezTo>
                      <a:pt x="4618" y="548"/>
                      <a:pt x="4618" y="548"/>
                      <a:pt x="4649" y="548"/>
                    </a:cubicBezTo>
                    <a:cubicBezTo>
                      <a:pt x="4660" y="571"/>
                      <a:pt x="4672" y="581"/>
                      <a:pt x="4682" y="581"/>
                    </a:cubicBezTo>
                    <a:cubicBezTo>
                      <a:pt x="4698" y="581"/>
                      <a:pt x="4710" y="555"/>
                      <a:pt x="4710" y="518"/>
                    </a:cubicBezTo>
                    <a:lnTo>
                      <a:pt x="4649" y="518"/>
                    </a:lnTo>
                    <a:cubicBezTo>
                      <a:pt x="4649" y="490"/>
                      <a:pt x="4667" y="475"/>
                      <a:pt x="4688" y="475"/>
                    </a:cubicBezTo>
                    <a:cubicBezTo>
                      <a:pt x="4712" y="475"/>
                      <a:pt x="4740" y="498"/>
                      <a:pt x="4740" y="548"/>
                    </a:cubicBezTo>
                    <a:cubicBezTo>
                      <a:pt x="4755" y="578"/>
                      <a:pt x="4763" y="594"/>
                      <a:pt x="4770" y="594"/>
                    </a:cubicBezTo>
                    <a:cubicBezTo>
                      <a:pt x="4778" y="594"/>
                      <a:pt x="4786" y="578"/>
                      <a:pt x="4801" y="548"/>
                    </a:cubicBezTo>
                    <a:cubicBezTo>
                      <a:pt x="4816" y="518"/>
                      <a:pt x="4831" y="502"/>
                      <a:pt x="4846" y="502"/>
                    </a:cubicBezTo>
                    <a:cubicBezTo>
                      <a:pt x="4862" y="502"/>
                      <a:pt x="4877" y="518"/>
                      <a:pt x="4892" y="548"/>
                    </a:cubicBezTo>
                    <a:cubicBezTo>
                      <a:pt x="4892" y="578"/>
                      <a:pt x="4892" y="594"/>
                      <a:pt x="4896" y="594"/>
                    </a:cubicBezTo>
                    <a:cubicBezTo>
                      <a:pt x="4900" y="594"/>
                      <a:pt x="4907" y="578"/>
                      <a:pt x="4922" y="548"/>
                    </a:cubicBezTo>
                    <a:cubicBezTo>
                      <a:pt x="4957" y="480"/>
                      <a:pt x="5000" y="440"/>
                      <a:pt x="5032" y="440"/>
                    </a:cubicBezTo>
                    <a:cubicBezTo>
                      <a:pt x="5057" y="440"/>
                      <a:pt x="5074" y="464"/>
                      <a:pt x="5074" y="518"/>
                    </a:cubicBezTo>
                    <a:cubicBezTo>
                      <a:pt x="5074" y="578"/>
                      <a:pt x="5105" y="609"/>
                      <a:pt x="5135" y="609"/>
                    </a:cubicBezTo>
                    <a:cubicBezTo>
                      <a:pt x="5166" y="609"/>
                      <a:pt x="5166" y="578"/>
                      <a:pt x="5166" y="548"/>
                    </a:cubicBezTo>
                    <a:cubicBezTo>
                      <a:pt x="5150" y="518"/>
                      <a:pt x="5150" y="502"/>
                      <a:pt x="5162" y="502"/>
                    </a:cubicBezTo>
                    <a:cubicBezTo>
                      <a:pt x="5173" y="502"/>
                      <a:pt x="5196" y="518"/>
                      <a:pt x="5226" y="548"/>
                    </a:cubicBezTo>
                    <a:cubicBezTo>
                      <a:pt x="5293" y="598"/>
                      <a:pt x="5342" y="621"/>
                      <a:pt x="5387" y="621"/>
                    </a:cubicBezTo>
                    <a:cubicBezTo>
                      <a:pt x="5424" y="621"/>
                      <a:pt x="5459" y="606"/>
                      <a:pt x="5500" y="578"/>
                    </a:cubicBezTo>
                    <a:cubicBezTo>
                      <a:pt x="5561" y="548"/>
                      <a:pt x="5614" y="533"/>
                      <a:pt x="5640" y="533"/>
                    </a:cubicBezTo>
                    <a:cubicBezTo>
                      <a:pt x="5667" y="533"/>
                      <a:pt x="5667" y="548"/>
                      <a:pt x="5621" y="578"/>
                    </a:cubicBezTo>
                    <a:cubicBezTo>
                      <a:pt x="5586" y="614"/>
                      <a:pt x="5571" y="629"/>
                      <a:pt x="5577" y="629"/>
                    </a:cubicBezTo>
                    <a:cubicBezTo>
                      <a:pt x="5582" y="629"/>
                      <a:pt x="5596" y="621"/>
                      <a:pt x="5621" y="609"/>
                    </a:cubicBezTo>
                    <a:lnTo>
                      <a:pt x="5773" y="609"/>
                    </a:lnTo>
                    <a:cubicBezTo>
                      <a:pt x="5804" y="609"/>
                      <a:pt x="5834" y="578"/>
                      <a:pt x="5834" y="548"/>
                    </a:cubicBezTo>
                    <a:cubicBezTo>
                      <a:pt x="5853" y="586"/>
                      <a:pt x="5883" y="612"/>
                      <a:pt x="5918" y="612"/>
                    </a:cubicBezTo>
                    <a:cubicBezTo>
                      <a:pt x="5940" y="612"/>
                      <a:pt x="5963" y="602"/>
                      <a:pt x="5986" y="578"/>
                    </a:cubicBezTo>
                    <a:lnTo>
                      <a:pt x="6047" y="578"/>
                    </a:lnTo>
                    <a:cubicBezTo>
                      <a:pt x="6077" y="578"/>
                      <a:pt x="6077" y="578"/>
                      <a:pt x="6108" y="548"/>
                    </a:cubicBezTo>
                    <a:cubicBezTo>
                      <a:pt x="6117" y="539"/>
                      <a:pt x="6128" y="535"/>
                      <a:pt x="6141" y="535"/>
                    </a:cubicBezTo>
                    <a:cubicBezTo>
                      <a:pt x="6171" y="535"/>
                      <a:pt x="6208" y="557"/>
                      <a:pt x="6229" y="578"/>
                    </a:cubicBezTo>
                    <a:cubicBezTo>
                      <a:pt x="6251" y="600"/>
                      <a:pt x="6272" y="621"/>
                      <a:pt x="6283" y="621"/>
                    </a:cubicBezTo>
                    <a:cubicBezTo>
                      <a:pt x="6288" y="621"/>
                      <a:pt x="6290" y="618"/>
                      <a:pt x="6290" y="609"/>
                    </a:cubicBezTo>
                    <a:cubicBezTo>
                      <a:pt x="6290" y="578"/>
                      <a:pt x="6351" y="548"/>
                      <a:pt x="6381" y="518"/>
                    </a:cubicBezTo>
                    <a:cubicBezTo>
                      <a:pt x="6390" y="509"/>
                      <a:pt x="6399" y="505"/>
                      <a:pt x="6407" y="505"/>
                    </a:cubicBezTo>
                    <a:cubicBezTo>
                      <a:pt x="6424" y="505"/>
                      <a:pt x="6433" y="527"/>
                      <a:pt x="6412" y="548"/>
                    </a:cubicBezTo>
                    <a:cubicBezTo>
                      <a:pt x="6412" y="578"/>
                      <a:pt x="6412" y="578"/>
                      <a:pt x="6473" y="609"/>
                    </a:cubicBezTo>
                    <a:cubicBezTo>
                      <a:pt x="6503" y="609"/>
                      <a:pt x="6564" y="609"/>
                      <a:pt x="6564" y="578"/>
                    </a:cubicBezTo>
                    <a:cubicBezTo>
                      <a:pt x="6564" y="563"/>
                      <a:pt x="6609" y="556"/>
                      <a:pt x="6659" y="556"/>
                    </a:cubicBezTo>
                    <a:cubicBezTo>
                      <a:pt x="6708" y="556"/>
                      <a:pt x="6761" y="563"/>
                      <a:pt x="6777" y="578"/>
                    </a:cubicBezTo>
                    <a:lnTo>
                      <a:pt x="6837" y="578"/>
                    </a:lnTo>
                    <a:cubicBezTo>
                      <a:pt x="6868" y="578"/>
                      <a:pt x="6898" y="548"/>
                      <a:pt x="6928" y="548"/>
                    </a:cubicBezTo>
                    <a:cubicBezTo>
                      <a:pt x="6928" y="548"/>
                      <a:pt x="6959" y="548"/>
                      <a:pt x="6989" y="518"/>
                    </a:cubicBezTo>
                    <a:cubicBezTo>
                      <a:pt x="7015" y="518"/>
                      <a:pt x="7063" y="518"/>
                      <a:pt x="7058" y="555"/>
                    </a:cubicBezTo>
                    <a:lnTo>
                      <a:pt x="7058" y="555"/>
                    </a:lnTo>
                    <a:cubicBezTo>
                      <a:pt x="7068" y="525"/>
                      <a:pt x="7075" y="510"/>
                      <a:pt x="7084" y="510"/>
                    </a:cubicBezTo>
                    <a:cubicBezTo>
                      <a:pt x="7096" y="510"/>
                      <a:pt x="7111" y="533"/>
                      <a:pt x="7141" y="578"/>
                    </a:cubicBezTo>
                    <a:cubicBezTo>
                      <a:pt x="7141" y="609"/>
                      <a:pt x="7141" y="624"/>
                      <a:pt x="7145" y="624"/>
                    </a:cubicBezTo>
                    <a:cubicBezTo>
                      <a:pt x="7149" y="624"/>
                      <a:pt x="7156" y="609"/>
                      <a:pt x="7172" y="578"/>
                    </a:cubicBezTo>
                    <a:cubicBezTo>
                      <a:pt x="7187" y="548"/>
                      <a:pt x="7194" y="533"/>
                      <a:pt x="7202" y="533"/>
                    </a:cubicBezTo>
                    <a:cubicBezTo>
                      <a:pt x="7210" y="533"/>
                      <a:pt x="7217" y="548"/>
                      <a:pt x="7232" y="578"/>
                    </a:cubicBezTo>
                    <a:cubicBezTo>
                      <a:pt x="7232" y="594"/>
                      <a:pt x="7240" y="601"/>
                      <a:pt x="7248" y="601"/>
                    </a:cubicBezTo>
                    <a:cubicBezTo>
                      <a:pt x="7255" y="601"/>
                      <a:pt x="7263" y="594"/>
                      <a:pt x="7263" y="578"/>
                    </a:cubicBezTo>
                    <a:cubicBezTo>
                      <a:pt x="7281" y="525"/>
                      <a:pt x="7319" y="493"/>
                      <a:pt x="7348" y="493"/>
                    </a:cubicBezTo>
                    <a:cubicBezTo>
                      <a:pt x="7368" y="493"/>
                      <a:pt x="7384" y="510"/>
                      <a:pt x="7384" y="548"/>
                    </a:cubicBezTo>
                    <a:cubicBezTo>
                      <a:pt x="7384" y="548"/>
                      <a:pt x="7415" y="548"/>
                      <a:pt x="7445" y="518"/>
                    </a:cubicBezTo>
                    <a:cubicBezTo>
                      <a:pt x="7460" y="472"/>
                      <a:pt x="7468" y="449"/>
                      <a:pt x="7472" y="449"/>
                    </a:cubicBezTo>
                    <a:cubicBezTo>
                      <a:pt x="7476" y="449"/>
                      <a:pt x="7476" y="472"/>
                      <a:pt x="7476" y="518"/>
                    </a:cubicBezTo>
                    <a:cubicBezTo>
                      <a:pt x="7491" y="548"/>
                      <a:pt x="7506" y="563"/>
                      <a:pt x="7521" y="563"/>
                    </a:cubicBezTo>
                    <a:cubicBezTo>
                      <a:pt x="7536" y="563"/>
                      <a:pt x="7552" y="548"/>
                      <a:pt x="7567" y="518"/>
                    </a:cubicBezTo>
                    <a:cubicBezTo>
                      <a:pt x="7567" y="518"/>
                      <a:pt x="7580" y="491"/>
                      <a:pt x="7598" y="491"/>
                    </a:cubicBezTo>
                    <a:cubicBezTo>
                      <a:pt x="7607" y="491"/>
                      <a:pt x="7617" y="497"/>
                      <a:pt x="7628" y="518"/>
                    </a:cubicBezTo>
                    <a:cubicBezTo>
                      <a:pt x="7663" y="535"/>
                      <a:pt x="7738" y="553"/>
                      <a:pt x="7790" y="553"/>
                    </a:cubicBezTo>
                    <a:cubicBezTo>
                      <a:pt x="7828" y="553"/>
                      <a:pt x="7853" y="543"/>
                      <a:pt x="7840" y="518"/>
                    </a:cubicBezTo>
                    <a:lnTo>
                      <a:pt x="7932" y="518"/>
                    </a:lnTo>
                    <a:cubicBezTo>
                      <a:pt x="7962" y="533"/>
                      <a:pt x="7985" y="540"/>
                      <a:pt x="8004" y="540"/>
                    </a:cubicBezTo>
                    <a:cubicBezTo>
                      <a:pt x="8023" y="540"/>
                      <a:pt x="8038" y="533"/>
                      <a:pt x="8053" y="518"/>
                    </a:cubicBezTo>
                    <a:lnTo>
                      <a:pt x="8084" y="457"/>
                    </a:lnTo>
                    <a:cubicBezTo>
                      <a:pt x="8084" y="518"/>
                      <a:pt x="8114" y="548"/>
                      <a:pt x="8144" y="548"/>
                    </a:cubicBezTo>
                    <a:cubicBezTo>
                      <a:pt x="8175" y="548"/>
                      <a:pt x="8175" y="548"/>
                      <a:pt x="8175" y="487"/>
                    </a:cubicBezTo>
                    <a:cubicBezTo>
                      <a:pt x="8144" y="457"/>
                      <a:pt x="8175" y="457"/>
                      <a:pt x="8205" y="457"/>
                    </a:cubicBezTo>
                    <a:cubicBezTo>
                      <a:pt x="8235" y="457"/>
                      <a:pt x="8266" y="487"/>
                      <a:pt x="8266" y="518"/>
                    </a:cubicBezTo>
                    <a:lnTo>
                      <a:pt x="8296" y="518"/>
                    </a:lnTo>
                    <a:cubicBezTo>
                      <a:pt x="8296" y="482"/>
                      <a:pt x="8307" y="467"/>
                      <a:pt x="8315" y="467"/>
                    </a:cubicBezTo>
                    <a:cubicBezTo>
                      <a:pt x="8321" y="467"/>
                      <a:pt x="8327" y="475"/>
                      <a:pt x="8327" y="487"/>
                    </a:cubicBezTo>
                    <a:cubicBezTo>
                      <a:pt x="8357" y="518"/>
                      <a:pt x="8387" y="518"/>
                      <a:pt x="8418" y="518"/>
                    </a:cubicBezTo>
                    <a:cubicBezTo>
                      <a:pt x="8418" y="508"/>
                      <a:pt x="8421" y="504"/>
                      <a:pt x="8425" y="504"/>
                    </a:cubicBezTo>
                    <a:cubicBezTo>
                      <a:pt x="8431" y="504"/>
                      <a:pt x="8438" y="518"/>
                      <a:pt x="8418" y="518"/>
                    </a:cubicBezTo>
                    <a:lnTo>
                      <a:pt x="8418" y="578"/>
                    </a:lnTo>
                    <a:cubicBezTo>
                      <a:pt x="8426" y="587"/>
                      <a:pt x="8432" y="590"/>
                      <a:pt x="8436" y="590"/>
                    </a:cubicBezTo>
                    <a:cubicBezTo>
                      <a:pt x="8448" y="590"/>
                      <a:pt x="8448" y="562"/>
                      <a:pt x="8448" y="518"/>
                    </a:cubicBezTo>
                    <a:lnTo>
                      <a:pt x="8509" y="518"/>
                    </a:lnTo>
                    <a:cubicBezTo>
                      <a:pt x="8539" y="518"/>
                      <a:pt x="8570" y="518"/>
                      <a:pt x="8539" y="487"/>
                    </a:cubicBezTo>
                    <a:cubicBezTo>
                      <a:pt x="8539" y="457"/>
                      <a:pt x="8539" y="426"/>
                      <a:pt x="8570" y="426"/>
                    </a:cubicBezTo>
                    <a:cubicBezTo>
                      <a:pt x="8570" y="416"/>
                      <a:pt x="8573" y="413"/>
                      <a:pt x="8577" y="413"/>
                    </a:cubicBezTo>
                    <a:cubicBezTo>
                      <a:pt x="8583" y="413"/>
                      <a:pt x="8590" y="426"/>
                      <a:pt x="8570" y="426"/>
                    </a:cubicBezTo>
                    <a:cubicBezTo>
                      <a:pt x="8570" y="457"/>
                      <a:pt x="8570" y="487"/>
                      <a:pt x="8600" y="487"/>
                    </a:cubicBezTo>
                    <a:cubicBezTo>
                      <a:pt x="8631" y="487"/>
                      <a:pt x="8631" y="518"/>
                      <a:pt x="8631" y="518"/>
                    </a:cubicBezTo>
                    <a:cubicBezTo>
                      <a:pt x="8617" y="559"/>
                      <a:pt x="8634" y="575"/>
                      <a:pt x="8660" y="575"/>
                    </a:cubicBezTo>
                    <a:cubicBezTo>
                      <a:pt x="8691" y="575"/>
                      <a:pt x="8736" y="551"/>
                      <a:pt x="8752" y="518"/>
                    </a:cubicBezTo>
                    <a:cubicBezTo>
                      <a:pt x="8783" y="487"/>
                      <a:pt x="8805" y="472"/>
                      <a:pt x="8821" y="472"/>
                    </a:cubicBezTo>
                    <a:cubicBezTo>
                      <a:pt x="8836" y="472"/>
                      <a:pt x="8843" y="487"/>
                      <a:pt x="8843" y="518"/>
                    </a:cubicBezTo>
                    <a:cubicBezTo>
                      <a:pt x="8843" y="544"/>
                      <a:pt x="8849" y="555"/>
                      <a:pt x="8857" y="555"/>
                    </a:cubicBezTo>
                    <a:cubicBezTo>
                      <a:pt x="8876" y="555"/>
                      <a:pt x="8913" y="491"/>
                      <a:pt x="8935" y="426"/>
                    </a:cubicBezTo>
                    <a:lnTo>
                      <a:pt x="8965" y="335"/>
                    </a:lnTo>
                    <a:lnTo>
                      <a:pt x="8965" y="426"/>
                    </a:lnTo>
                    <a:cubicBezTo>
                      <a:pt x="8982" y="512"/>
                      <a:pt x="8990" y="549"/>
                      <a:pt x="9015" y="549"/>
                    </a:cubicBezTo>
                    <a:cubicBezTo>
                      <a:pt x="9034" y="549"/>
                      <a:pt x="9064" y="527"/>
                      <a:pt x="9117" y="487"/>
                    </a:cubicBezTo>
                    <a:cubicBezTo>
                      <a:pt x="9147" y="472"/>
                      <a:pt x="9163" y="464"/>
                      <a:pt x="9170" y="464"/>
                    </a:cubicBezTo>
                    <a:cubicBezTo>
                      <a:pt x="9178" y="464"/>
                      <a:pt x="9178" y="472"/>
                      <a:pt x="9178" y="487"/>
                    </a:cubicBezTo>
                    <a:cubicBezTo>
                      <a:pt x="9178" y="518"/>
                      <a:pt x="9208" y="518"/>
                      <a:pt x="9299" y="518"/>
                    </a:cubicBezTo>
                    <a:cubicBezTo>
                      <a:pt x="9391" y="518"/>
                      <a:pt x="9421" y="518"/>
                      <a:pt x="9421" y="487"/>
                    </a:cubicBezTo>
                    <a:lnTo>
                      <a:pt x="9482" y="487"/>
                    </a:lnTo>
                    <a:cubicBezTo>
                      <a:pt x="9494" y="525"/>
                      <a:pt x="9513" y="542"/>
                      <a:pt x="9527" y="542"/>
                    </a:cubicBezTo>
                    <a:cubicBezTo>
                      <a:pt x="9547" y="542"/>
                      <a:pt x="9560" y="510"/>
                      <a:pt x="9543" y="457"/>
                    </a:cubicBezTo>
                    <a:lnTo>
                      <a:pt x="9603" y="457"/>
                    </a:lnTo>
                    <a:lnTo>
                      <a:pt x="9603" y="518"/>
                    </a:lnTo>
                    <a:cubicBezTo>
                      <a:pt x="9603" y="548"/>
                      <a:pt x="9664" y="548"/>
                      <a:pt x="9938" y="548"/>
                    </a:cubicBezTo>
                    <a:cubicBezTo>
                      <a:pt x="10211" y="548"/>
                      <a:pt x="10242" y="548"/>
                      <a:pt x="10242" y="487"/>
                    </a:cubicBezTo>
                    <a:cubicBezTo>
                      <a:pt x="10257" y="442"/>
                      <a:pt x="10272" y="419"/>
                      <a:pt x="10283" y="419"/>
                    </a:cubicBezTo>
                    <a:cubicBezTo>
                      <a:pt x="10295" y="419"/>
                      <a:pt x="10302" y="442"/>
                      <a:pt x="10302" y="487"/>
                    </a:cubicBezTo>
                    <a:cubicBezTo>
                      <a:pt x="10302" y="509"/>
                      <a:pt x="10318" y="530"/>
                      <a:pt x="10327" y="530"/>
                    </a:cubicBezTo>
                    <a:cubicBezTo>
                      <a:pt x="10330" y="530"/>
                      <a:pt x="10333" y="527"/>
                      <a:pt x="10333" y="518"/>
                    </a:cubicBezTo>
                    <a:cubicBezTo>
                      <a:pt x="10333" y="518"/>
                      <a:pt x="10394" y="518"/>
                      <a:pt x="10424" y="548"/>
                    </a:cubicBezTo>
                    <a:cubicBezTo>
                      <a:pt x="10463" y="574"/>
                      <a:pt x="10490" y="583"/>
                      <a:pt x="10509" y="583"/>
                    </a:cubicBezTo>
                    <a:cubicBezTo>
                      <a:pt x="10535" y="583"/>
                      <a:pt x="10546" y="566"/>
                      <a:pt x="10546" y="548"/>
                    </a:cubicBezTo>
                    <a:cubicBezTo>
                      <a:pt x="10533" y="522"/>
                      <a:pt x="10531" y="513"/>
                      <a:pt x="10535" y="513"/>
                    </a:cubicBezTo>
                    <a:cubicBezTo>
                      <a:pt x="10541" y="513"/>
                      <a:pt x="10558" y="531"/>
                      <a:pt x="10576" y="548"/>
                    </a:cubicBezTo>
                    <a:cubicBezTo>
                      <a:pt x="10597" y="570"/>
                      <a:pt x="10619" y="591"/>
                      <a:pt x="10630" y="591"/>
                    </a:cubicBezTo>
                    <a:cubicBezTo>
                      <a:pt x="10634" y="591"/>
                      <a:pt x="10637" y="587"/>
                      <a:pt x="10637" y="578"/>
                    </a:cubicBezTo>
                    <a:cubicBezTo>
                      <a:pt x="10654" y="561"/>
                      <a:pt x="10733" y="543"/>
                      <a:pt x="10796" y="543"/>
                    </a:cubicBezTo>
                    <a:cubicBezTo>
                      <a:pt x="10842" y="543"/>
                      <a:pt x="10880" y="553"/>
                      <a:pt x="10880" y="578"/>
                    </a:cubicBezTo>
                    <a:lnTo>
                      <a:pt x="10941" y="578"/>
                    </a:lnTo>
                    <a:cubicBezTo>
                      <a:pt x="10941" y="548"/>
                      <a:pt x="11002" y="548"/>
                      <a:pt x="11062" y="548"/>
                    </a:cubicBezTo>
                    <a:cubicBezTo>
                      <a:pt x="11123" y="548"/>
                      <a:pt x="11153" y="548"/>
                      <a:pt x="11153" y="578"/>
                    </a:cubicBezTo>
                    <a:cubicBezTo>
                      <a:pt x="11138" y="594"/>
                      <a:pt x="11138" y="601"/>
                      <a:pt x="11150" y="601"/>
                    </a:cubicBezTo>
                    <a:cubicBezTo>
                      <a:pt x="11161" y="601"/>
                      <a:pt x="11184" y="594"/>
                      <a:pt x="11214" y="578"/>
                    </a:cubicBezTo>
                    <a:cubicBezTo>
                      <a:pt x="11245" y="578"/>
                      <a:pt x="11275" y="518"/>
                      <a:pt x="11305" y="518"/>
                    </a:cubicBezTo>
                    <a:cubicBezTo>
                      <a:pt x="11305" y="487"/>
                      <a:pt x="11336" y="457"/>
                      <a:pt x="11366" y="457"/>
                    </a:cubicBezTo>
                    <a:lnTo>
                      <a:pt x="11366" y="487"/>
                    </a:lnTo>
                    <a:lnTo>
                      <a:pt x="11366" y="548"/>
                    </a:lnTo>
                    <a:cubicBezTo>
                      <a:pt x="11397" y="548"/>
                      <a:pt x="11457" y="548"/>
                      <a:pt x="11457" y="518"/>
                    </a:cubicBezTo>
                    <a:cubicBezTo>
                      <a:pt x="11488" y="548"/>
                      <a:pt x="11518" y="548"/>
                      <a:pt x="11579" y="548"/>
                    </a:cubicBezTo>
                    <a:cubicBezTo>
                      <a:pt x="11640" y="548"/>
                      <a:pt x="11701" y="548"/>
                      <a:pt x="11731" y="518"/>
                    </a:cubicBezTo>
                    <a:cubicBezTo>
                      <a:pt x="11746" y="548"/>
                      <a:pt x="11799" y="563"/>
                      <a:pt x="11853" y="563"/>
                    </a:cubicBezTo>
                    <a:cubicBezTo>
                      <a:pt x="11906" y="563"/>
                      <a:pt x="11959" y="548"/>
                      <a:pt x="11974" y="518"/>
                    </a:cubicBezTo>
                    <a:cubicBezTo>
                      <a:pt x="11974" y="502"/>
                      <a:pt x="11982" y="495"/>
                      <a:pt x="11993" y="495"/>
                    </a:cubicBezTo>
                    <a:cubicBezTo>
                      <a:pt x="12005" y="495"/>
                      <a:pt x="12020" y="502"/>
                      <a:pt x="12035" y="518"/>
                    </a:cubicBezTo>
                    <a:cubicBezTo>
                      <a:pt x="12050" y="533"/>
                      <a:pt x="12058" y="540"/>
                      <a:pt x="12065" y="540"/>
                    </a:cubicBezTo>
                    <a:cubicBezTo>
                      <a:pt x="12073" y="540"/>
                      <a:pt x="12081" y="533"/>
                      <a:pt x="12096" y="518"/>
                    </a:cubicBezTo>
                    <a:cubicBezTo>
                      <a:pt x="12105" y="509"/>
                      <a:pt x="12114" y="505"/>
                      <a:pt x="12122" y="505"/>
                    </a:cubicBezTo>
                    <a:cubicBezTo>
                      <a:pt x="12144" y="505"/>
                      <a:pt x="12165" y="527"/>
                      <a:pt x="12187" y="548"/>
                    </a:cubicBezTo>
                    <a:cubicBezTo>
                      <a:pt x="12205" y="584"/>
                      <a:pt x="12223" y="598"/>
                      <a:pt x="12240" y="598"/>
                    </a:cubicBezTo>
                    <a:cubicBezTo>
                      <a:pt x="12253" y="598"/>
                      <a:pt x="12266" y="591"/>
                      <a:pt x="12278" y="578"/>
                    </a:cubicBezTo>
                    <a:cubicBezTo>
                      <a:pt x="12369" y="548"/>
                      <a:pt x="12430" y="548"/>
                      <a:pt x="12461" y="548"/>
                    </a:cubicBezTo>
                    <a:cubicBezTo>
                      <a:pt x="12521" y="518"/>
                      <a:pt x="12552" y="518"/>
                      <a:pt x="12521" y="487"/>
                    </a:cubicBezTo>
                    <a:cubicBezTo>
                      <a:pt x="12521" y="457"/>
                      <a:pt x="12552" y="426"/>
                      <a:pt x="12552" y="426"/>
                    </a:cubicBezTo>
                    <a:cubicBezTo>
                      <a:pt x="12572" y="416"/>
                      <a:pt x="12585" y="413"/>
                      <a:pt x="12593" y="413"/>
                    </a:cubicBezTo>
                    <a:cubicBezTo>
                      <a:pt x="12609" y="413"/>
                      <a:pt x="12602" y="426"/>
                      <a:pt x="12582" y="426"/>
                    </a:cubicBezTo>
                    <a:cubicBezTo>
                      <a:pt x="12521" y="457"/>
                      <a:pt x="12552" y="457"/>
                      <a:pt x="12582" y="487"/>
                    </a:cubicBezTo>
                    <a:cubicBezTo>
                      <a:pt x="12612" y="518"/>
                      <a:pt x="12673" y="518"/>
                      <a:pt x="12704" y="518"/>
                    </a:cubicBezTo>
                    <a:lnTo>
                      <a:pt x="12825" y="518"/>
                    </a:lnTo>
                    <a:cubicBezTo>
                      <a:pt x="12871" y="548"/>
                      <a:pt x="12901" y="563"/>
                      <a:pt x="12920" y="563"/>
                    </a:cubicBezTo>
                    <a:cubicBezTo>
                      <a:pt x="12939" y="563"/>
                      <a:pt x="12947" y="548"/>
                      <a:pt x="12947" y="518"/>
                    </a:cubicBezTo>
                    <a:lnTo>
                      <a:pt x="12947" y="487"/>
                    </a:lnTo>
                    <a:cubicBezTo>
                      <a:pt x="12964" y="521"/>
                      <a:pt x="13081" y="545"/>
                      <a:pt x="13188" y="545"/>
                    </a:cubicBezTo>
                    <a:cubicBezTo>
                      <a:pt x="13277" y="545"/>
                      <a:pt x="13359" y="528"/>
                      <a:pt x="13372" y="487"/>
                    </a:cubicBezTo>
                    <a:lnTo>
                      <a:pt x="13372" y="548"/>
                    </a:lnTo>
                    <a:cubicBezTo>
                      <a:pt x="13372" y="578"/>
                      <a:pt x="13403" y="578"/>
                      <a:pt x="13464" y="578"/>
                    </a:cubicBezTo>
                    <a:cubicBezTo>
                      <a:pt x="13494" y="578"/>
                      <a:pt x="13616" y="548"/>
                      <a:pt x="13707" y="548"/>
                    </a:cubicBezTo>
                    <a:cubicBezTo>
                      <a:pt x="13828" y="548"/>
                      <a:pt x="13919" y="548"/>
                      <a:pt x="13919" y="518"/>
                    </a:cubicBezTo>
                    <a:cubicBezTo>
                      <a:pt x="13950" y="518"/>
                      <a:pt x="13950" y="518"/>
                      <a:pt x="13950" y="548"/>
                    </a:cubicBezTo>
                    <a:cubicBezTo>
                      <a:pt x="13919" y="578"/>
                      <a:pt x="13950" y="578"/>
                      <a:pt x="13980" y="578"/>
                    </a:cubicBezTo>
                    <a:cubicBezTo>
                      <a:pt x="14011" y="578"/>
                      <a:pt x="14011" y="548"/>
                      <a:pt x="14011" y="518"/>
                    </a:cubicBezTo>
                    <a:cubicBezTo>
                      <a:pt x="14011" y="502"/>
                      <a:pt x="14018" y="495"/>
                      <a:pt x="14033" y="495"/>
                    </a:cubicBezTo>
                    <a:cubicBezTo>
                      <a:pt x="14049" y="495"/>
                      <a:pt x="14071" y="502"/>
                      <a:pt x="14102" y="518"/>
                    </a:cubicBezTo>
                    <a:cubicBezTo>
                      <a:pt x="14132" y="533"/>
                      <a:pt x="14178" y="540"/>
                      <a:pt x="14227" y="540"/>
                    </a:cubicBezTo>
                    <a:cubicBezTo>
                      <a:pt x="14277" y="540"/>
                      <a:pt x="14330" y="533"/>
                      <a:pt x="14375" y="518"/>
                    </a:cubicBezTo>
                    <a:cubicBezTo>
                      <a:pt x="14406" y="518"/>
                      <a:pt x="14436" y="518"/>
                      <a:pt x="14436" y="548"/>
                    </a:cubicBezTo>
                    <a:cubicBezTo>
                      <a:pt x="14454" y="566"/>
                      <a:pt x="14481" y="583"/>
                      <a:pt x="14513" y="583"/>
                    </a:cubicBezTo>
                    <a:cubicBezTo>
                      <a:pt x="14537" y="583"/>
                      <a:pt x="14563" y="574"/>
                      <a:pt x="14588" y="548"/>
                    </a:cubicBezTo>
                    <a:cubicBezTo>
                      <a:pt x="14619" y="548"/>
                      <a:pt x="14619" y="548"/>
                      <a:pt x="14619" y="578"/>
                    </a:cubicBezTo>
                    <a:cubicBezTo>
                      <a:pt x="14636" y="596"/>
                      <a:pt x="14644" y="614"/>
                      <a:pt x="14653" y="614"/>
                    </a:cubicBezTo>
                    <a:cubicBezTo>
                      <a:pt x="14659" y="614"/>
                      <a:pt x="14667" y="604"/>
                      <a:pt x="14679" y="578"/>
                    </a:cubicBezTo>
                    <a:cubicBezTo>
                      <a:pt x="14710" y="563"/>
                      <a:pt x="14748" y="556"/>
                      <a:pt x="14786" y="556"/>
                    </a:cubicBezTo>
                    <a:cubicBezTo>
                      <a:pt x="14824" y="556"/>
                      <a:pt x="14862" y="563"/>
                      <a:pt x="14892" y="578"/>
                    </a:cubicBezTo>
                    <a:cubicBezTo>
                      <a:pt x="14923" y="578"/>
                      <a:pt x="14953" y="578"/>
                      <a:pt x="14953" y="548"/>
                    </a:cubicBezTo>
                    <a:lnTo>
                      <a:pt x="14953" y="518"/>
                    </a:lnTo>
                    <a:cubicBezTo>
                      <a:pt x="14968" y="548"/>
                      <a:pt x="14976" y="563"/>
                      <a:pt x="14983" y="563"/>
                    </a:cubicBezTo>
                    <a:cubicBezTo>
                      <a:pt x="14991" y="563"/>
                      <a:pt x="14999" y="548"/>
                      <a:pt x="15014" y="518"/>
                    </a:cubicBezTo>
                    <a:cubicBezTo>
                      <a:pt x="15014" y="502"/>
                      <a:pt x="15021" y="495"/>
                      <a:pt x="15029" y="495"/>
                    </a:cubicBezTo>
                    <a:cubicBezTo>
                      <a:pt x="15037" y="495"/>
                      <a:pt x="15044" y="502"/>
                      <a:pt x="15044" y="518"/>
                    </a:cubicBezTo>
                    <a:cubicBezTo>
                      <a:pt x="15075" y="548"/>
                      <a:pt x="15105" y="548"/>
                      <a:pt x="15105" y="548"/>
                    </a:cubicBezTo>
                    <a:cubicBezTo>
                      <a:pt x="15135" y="548"/>
                      <a:pt x="15287" y="518"/>
                      <a:pt x="15470" y="518"/>
                    </a:cubicBezTo>
                    <a:cubicBezTo>
                      <a:pt x="15713" y="518"/>
                      <a:pt x="15804" y="518"/>
                      <a:pt x="15804" y="487"/>
                    </a:cubicBezTo>
                    <a:cubicBezTo>
                      <a:pt x="15819" y="472"/>
                      <a:pt x="15827" y="464"/>
                      <a:pt x="15834" y="464"/>
                    </a:cubicBezTo>
                    <a:cubicBezTo>
                      <a:pt x="15842" y="464"/>
                      <a:pt x="15850" y="472"/>
                      <a:pt x="15865" y="487"/>
                    </a:cubicBezTo>
                    <a:cubicBezTo>
                      <a:pt x="15895" y="518"/>
                      <a:pt x="15926" y="518"/>
                      <a:pt x="15956" y="518"/>
                    </a:cubicBezTo>
                    <a:cubicBezTo>
                      <a:pt x="15986" y="518"/>
                      <a:pt x="16017" y="518"/>
                      <a:pt x="16017" y="548"/>
                    </a:cubicBezTo>
                    <a:cubicBezTo>
                      <a:pt x="16047" y="518"/>
                      <a:pt x="16047" y="518"/>
                      <a:pt x="16078" y="518"/>
                    </a:cubicBezTo>
                    <a:cubicBezTo>
                      <a:pt x="16078" y="548"/>
                      <a:pt x="16085" y="563"/>
                      <a:pt x="16097" y="563"/>
                    </a:cubicBezTo>
                    <a:cubicBezTo>
                      <a:pt x="16108" y="563"/>
                      <a:pt x="16123" y="548"/>
                      <a:pt x="16138" y="518"/>
                    </a:cubicBezTo>
                    <a:cubicBezTo>
                      <a:pt x="16154" y="487"/>
                      <a:pt x="16161" y="472"/>
                      <a:pt x="16165" y="472"/>
                    </a:cubicBezTo>
                    <a:cubicBezTo>
                      <a:pt x="16169" y="472"/>
                      <a:pt x="16169" y="487"/>
                      <a:pt x="16169" y="518"/>
                    </a:cubicBezTo>
                    <a:cubicBezTo>
                      <a:pt x="16169" y="562"/>
                      <a:pt x="16218" y="590"/>
                      <a:pt x="16232" y="590"/>
                    </a:cubicBezTo>
                    <a:cubicBezTo>
                      <a:pt x="16237" y="590"/>
                      <a:pt x="16238" y="587"/>
                      <a:pt x="16230" y="578"/>
                    </a:cubicBezTo>
                    <a:cubicBezTo>
                      <a:pt x="16230" y="518"/>
                      <a:pt x="16290" y="548"/>
                      <a:pt x="16321" y="487"/>
                    </a:cubicBezTo>
                    <a:cubicBezTo>
                      <a:pt x="16351" y="487"/>
                      <a:pt x="16412" y="487"/>
                      <a:pt x="16382" y="548"/>
                    </a:cubicBezTo>
                    <a:cubicBezTo>
                      <a:pt x="16390" y="557"/>
                      <a:pt x="16412" y="561"/>
                      <a:pt x="16440" y="561"/>
                    </a:cubicBezTo>
                    <a:cubicBezTo>
                      <a:pt x="16506" y="561"/>
                      <a:pt x="16603" y="539"/>
                      <a:pt x="16625" y="518"/>
                    </a:cubicBezTo>
                    <a:cubicBezTo>
                      <a:pt x="16625" y="487"/>
                      <a:pt x="16632" y="472"/>
                      <a:pt x="16640" y="472"/>
                    </a:cubicBezTo>
                    <a:cubicBezTo>
                      <a:pt x="16648" y="472"/>
                      <a:pt x="16655" y="487"/>
                      <a:pt x="16655" y="518"/>
                    </a:cubicBezTo>
                    <a:cubicBezTo>
                      <a:pt x="16655" y="548"/>
                      <a:pt x="16686" y="548"/>
                      <a:pt x="16716" y="548"/>
                    </a:cubicBezTo>
                    <a:cubicBezTo>
                      <a:pt x="16725" y="539"/>
                      <a:pt x="16731" y="535"/>
                      <a:pt x="16736" y="535"/>
                    </a:cubicBezTo>
                    <a:cubicBezTo>
                      <a:pt x="16746" y="535"/>
                      <a:pt x="16746" y="557"/>
                      <a:pt x="16746" y="578"/>
                    </a:cubicBezTo>
                    <a:cubicBezTo>
                      <a:pt x="16716" y="609"/>
                      <a:pt x="16746" y="609"/>
                      <a:pt x="16807" y="609"/>
                    </a:cubicBezTo>
                    <a:cubicBezTo>
                      <a:pt x="16837" y="578"/>
                      <a:pt x="16959" y="578"/>
                      <a:pt x="17050" y="578"/>
                    </a:cubicBezTo>
                    <a:cubicBezTo>
                      <a:pt x="17202" y="578"/>
                      <a:pt x="17233" y="548"/>
                      <a:pt x="17293" y="487"/>
                    </a:cubicBezTo>
                    <a:lnTo>
                      <a:pt x="17324" y="426"/>
                    </a:lnTo>
                    <a:lnTo>
                      <a:pt x="17324" y="487"/>
                    </a:lnTo>
                    <a:cubicBezTo>
                      <a:pt x="17324" y="518"/>
                      <a:pt x="17354" y="578"/>
                      <a:pt x="17354" y="578"/>
                    </a:cubicBezTo>
                    <a:cubicBezTo>
                      <a:pt x="17385" y="578"/>
                      <a:pt x="17385" y="548"/>
                      <a:pt x="17385" y="518"/>
                    </a:cubicBezTo>
                    <a:cubicBezTo>
                      <a:pt x="17385" y="502"/>
                      <a:pt x="17392" y="495"/>
                      <a:pt x="17407" y="495"/>
                    </a:cubicBezTo>
                    <a:cubicBezTo>
                      <a:pt x="17423" y="495"/>
                      <a:pt x="17445" y="502"/>
                      <a:pt x="17476" y="518"/>
                    </a:cubicBezTo>
                    <a:cubicBezTo>
                      <a:pt x="17506" y="533"/>
                      <a:pt x="17537" y="540"/>
                      <a:pt x="17563" y="540"/>
                    </a:cubicBezTo>
                    <a:cubicBezTo>
                      <a:pt x="17590" y="540"/>
                      <a:pt x="17613" y="533"/>
                      <a:pt x="17628" y="518"/>
                    </a:cubicBezTo>
                    <a:cubicBezTo>
                      <a:pt x="17658" y="518"/>
                      <a:pt x="17689" y="518"/>
                      <a:pt x="17719" y="548"/>
                    </a:cubicBezTo>
                    <a:cubicBezTo>
                      <a:pt x="17749" y="548"/>
                      <a:pt x="17749" y="548"/>
                      <a:pt x="17749" y="518"/>
                    </a:cubicBezTo>
                    <a:cubicBezTo>
                      <a:pt x="17749" y="502"/>
                      <a:pt x="17757" y="495"/>
                      <a:pt x="17768" y="495"/>
                    </a:cubicBezTo>
                    <a:cubicBezTo>
                      <a:pt x="17780" y="495"/>
                      <a:pt x="17795" y="502"/>
                      <a:pt x="17810" y="518"/>
                    </a:cubicBezTo>
                    <a:cubicBezTo>
                      <a:pt x="17828" y="553"/>
                      <a:pt x="17867" y="568"/>
                      <a:pt x="17896" y="568"/>
                    </a:cubicBezTo>
                    <a:cubicBezTo>
                      <a:pt x="17916" y="568"/>
                      <a:pt x="17932" y="561"/>
                      <a:pt x="17932" y="548"/>
                    </a:cubicBezTo>
                    <a:cubicBezTo>
                      <a:pt x="17932" y="518"/>
                      <a:pt x="17962" y="518"/>
                      <a:pt x="17993" y="518"/>
                    </a:cubicBezTo>
                    <a:cubicBezTo>
                      <a:pt x="18023" y="518"/>
                      <a:pt x="18053" y="518"/>
                      <a:pt x="18084" y="487"/>
                    </a:cubicBezTo>
                    <a:lnTo>
                      <a:pt x="18144" y="487"/>
                    </a:lnTo>
                    <a:cubicBezTo>
                      <a:pt x="18175" y="487"/>
                      <a:pt x="18144" y="518"/>
                      <a:pt x="18114" y="518"/>
                    </a:cubicBezTo>
                    <a:lnTo>
                      <a:pt x="18144" y="548"/>
                    </a:lnTo>
                    <a:cubicBezTo>
                      <a:pt x="18205" y="548"/>
                      <a:pt x="18236" y="548"/>
                      <a:pt x="18266" y="518"/>
                    </a:cubicBezTo>
                    <a:cubicBezTo>
                      <a:pt x="18281" y="487"/>
                      <a:pt x="18289" y="472"/>
                      <a:pt x="18293" y="472"/>
                    </a:cubicBezTo>
                    <a:cubicBezTo>
                      <a:pt x="18296" y="472"/>
                      <a:pt x="18296" y="487"/>
                      <a:pt x="18296" y="518"/>
                    </a:cubicBezTo>
                    <a:cubicBezTo>
                      <a:pt x="18296" y="539"/>
                      <a:pt x="18312" y="561"/>
                      <a:pt x="18331" y="561"/>
                    </a:cubicBezTo>
                    <a:cubicBezTo>
                      <a:pt x="18339" y="561"/>
                      <a:pt x="18348" y="557"/>
                      <a:pt x="18357" y="548"/>
                    </a:cubicBezTo>
                    <a:cubicBezTo>
                      <a:pt x="18370" y="522"/>
                      <a:pt x="18388" y="513"/>
                      <a:pt x="18405" y="513"/>
                    </a:cubicBezTo>
                    <a:cubicBezTo>
                      <a:pt x="18428" y="513"/>
                      <a:pt x="18448" y="531"/>
                      <a:pt x="18448" y="548"/>
                    </a:cubicBezTo>
                    <a:cubicBezTo>
                      <a:pt x="18418" y="594"/>
                      <a:pt x="18403" y="616"/>
                      <a:pt x="18414" y="616"/>
                    </a:cubicBezTo>
                    <a:cubicBezTo>
                      <a:pt x="18426" y="616"/>
                      <a:pt x="18464" y="594"/>
                      <a:pt x="18540" y="548"/>
                    </a:cubicBezTo>
                    <a:cubicBezTo>
                      <a:pt x="18600" y="548"/>
                      <a:pt x="18722" y="518"/>
                      <a:pt x="18813" y="518"/>
                    </a:cubicBezTo>
                    <a:cubicBezTo>
                      <a:pt x="18935" y="518"/>
                      <a:pt x="18996" y="518"/>
                      <a:pt x="19026" y="578"/>
                    </a:cubicBezTo>
                    <a:cubicBezTo>
                      <a:pt x="19026" y="584"/>
                      <a:pt x="19026" y="589"/>
                      <a:pt x="19027" y="594"/>
                    </a:cubicBezTo>
                    <a:lnTo>
                      <a:pt x="19027" y="594"/>
                    </a:lnTo>
                    <a:cubicBezTo>
                      <a:pt x="19032" y="548"/>
                      <a:pt x="19064" y="548"/>
                      <a:pt x="19148" y="548"/>
                    </a:cubicBezTo>
                    <a:cubicBezTo>
                      <a:pt x="19174" y="557"/>
                      <a:pt x="19198" y="561"/>
                      <a:pt x="19221" y="561"/>
                    </a:cubicBezTo>
                    <a:cubicBezTo>
                      <a:pt x="19274" y="561"/>
                      <a:pt x="19317" y="539"/>
                      <a:pt x="19360" y="518"/>
                    </a:cubicBezTo>
                    <a:lnTo>
                      <a:pt x="19269" y="518"/>
                    </a:lnTo>
                    <a:cubicBezTo>
                      <a:pt x="19269" y="467"/>
                      <a:pt x="19278" y="445"/>
                      <a:pt x="19302" y="445"/>
                    </a:cubicBezTo>
                    <a:cubicBezTo>
                      <a:pt x="19321" y="445"/>
                      <a:pt x="19350" y="460"/>
                      <a:pt x="19391" y="487"/>
                    </a:cubicBezTo>
                    <a:cubicBezTo>
                      <a:pt x="19421" y="487"/>
                      <a:pt x="19421" y="518"/>
                      <a:pt x="19421" y="548"/>
                    </a:cubicBezTo>
                    <a:cubicBezTo>
                      <a:pt x="19421" y="578"/>
                      <a:pt x="19452" y="609"/>
                      <a:pt x="19482" y="609"/>
                    </a:cubicBezTo>
                    <a:cubicBezTo>
                      <a:pt x="19512" y="609"/>
                      <a:pt x="19543" y="609"/>
                      <a:pt x="19512" y="578"/>
                    </a:cubicBezTo>
                    <a:cubicBezTo>
                      <a:pt x="19512" y="548"/>
                      <a:pt x="19512" y="548"/>
                      <a:pt x="19543" y="548"/>
                    </a:cubicBezTo>
                    <a:cubicBezTo>
                      <a:pt x="19573" y="548"/>
                      <a:pt x="19603" y="548"/>
                      <a:pt x="19634" y="518"/>
                    </a:cubicBezTo>
                    <a:cubicBezTo>
                      <a:pt x="19634" y="482"/>
                      <a:pt x="19644" y="467"/>
                      <a:pt x="19659" y="467"/>
                    </a:cubicBezTo>
                    <a:cubicBezTo>
                      <a:pt x="19669" y="467"/>
                      <a:pt x="19682" y="475"/>
                      <a:pt x="19695" y="487"/>
                    </a:cubicBezTo>
                    <a:cubicBezTo>
                      <a:pt x="19725" y="518"/>
                      <a:pt x="19786" y="518"/>
                      <a:pt x="19786" y="518"/>
                    </a:cubicBezTo>
                    <a:lnTo>
                      <a:pt x="19786" y="548"/>
                    </a:lnTo>
                    <a:cubicBezTo>
                      <a:pt x="19786" y="578"/>
                      <a:pt x="19816" y="609"/>
                      <a:pt x="19816" y="609"/>
                    </a:cubicBezTo>
                    <a:cubicBezTo>
                      <a:pt x="19847" y="609"/>
                      <a:pt x="19847" y="578"/>
                      <a:pt x="19847" y="578"/>
                    </a:cubicBezTo>
                    <a:cubicBezTo>
                      <a:pt x="19847" y="548"/>
                      <a:pt x="20607" y="548"/>
                      <a:pt x="20698" y="548"/>
                    </a:cubicBezTo>
                    <a:cubicBezTo>
                      <a:pt x="20728" y="563"/>
                      <a:pt x="20766" y="571"/>
                      <a:pt x="20793" y="571"/>
                    </a:cubicBezTo>
                    <a:cubicBezTo>
                      <a:pt x="20819" y="571"/>
                      <a:pt x="20835" y="563"/>
                      <a:pt x="20819" y="548"/>
                    </a:cubicBezTo>
                    <a:cubicBezTo>
                      <a:pt x="20819" y="518"/>
                      <a:pt x="20971" y="518"/>
                      <a:pt x="21154" y="518"/>
                    </a:cubicBezTo>
                    <a:cubicBezTo>
                      <a:pt x="21397" y="518"/>
                      <a:pt x="21549" y="518"/>
                      <a:pt x="21549" y="487"/>
                    </a:cubicBezTo>
                    <a:lnTo>
                      <a:pt x="21640" y="487"/>
                    </a:lnTo>
                    <a:cubicBezTo>
                      <a:pt x="21701" y="487"/>
                      <a:pt x="21762" y="457"/>
                      <a:pt x="21792" y="457"/>
                    </a:cubicBezTo>
                    <a:cubicBezTo>
                      <a:pt x="21807" y="442"/>
                      <a:pt x="21822" y="434"/>
                      <a:pt x="21830" y="434"/>
                    </a:cubicBezTo>
                    <a:cubicBezTo>
                      <a:pt x="21838" y="434"/>
                      <a:pt x="21838" y="442"/>
                      <a:pt x="21822" y="457"/>
                    </a:cubicBezTo>
                    <a:cubicBezTo>
                      <a:pt x="21822" y="487"/>
                      <a:pt x="21822" y="518"/>
                      <a:pt x="21853" y="518"/>
                    </a:cubicBezTo>
                    <a:cubicBezTo>
                      <a:pt x="21914" y="518"/>
                      <a:pt x="21914" y="487"/>
                      <a:pt x="21914" y="457"/>
                    </a:cubicBezTo>
                    <a:cubicBezTo>
                      <a:pt x="21914" y="426"/>
                      <a:pt x="21944" y="426"/>
                      <a:pt x="21944" y="426"/>
                    </a:cubicBezTo>
                    <a:cubicBezTo>
                      <a:pt x="21974" y="426"/>
                      <a:pt x="21974" y="426"/>
                      <a:pt x="21974" y="457"/>
                    </a:cubicBezTo>
                    <a:lnTo>
                      <a:pt x="21974" y="518"/>
                    </a:lnTo>
                    <a:lnTo>
                      <a:pt x="22005" y="518"/>
                    </a:lnTo>
                    <a:cubicBezTo>
                      <a:pt x="22005" y="487"/>
                      <a:pt x="22035" y="487"/>
                      <a:pt x="22035" y="487"/>
                    </a:cubicBezTo>
                    <a:cubicBezTo>
                      <a:pt x="22066" y="487"/>
                      <a:pt x="22066" y="487"/>
                      <a:pt x="22066" y="548"/>
                    </a:cubicBezTo>
                    <a:cubicBezTo>
                      <a:pt x="22066" y="578"/>
                      <a:pt x="22073" y="594"/>
                      <a:pt x="22085" y="594"/>
                    </a:cubicBezTo>
                    <a:cubicBezTo>
                      <a:pt x="22096" y="594"/>
                      <a:pt x="22111" y="578"/>
                      <a:pt x="22126" y="548"/>
                    </a:cubicBezTo>
                    <a:lnTo>
                      <a:pt x="22187" y="518"/>
                    </a:lnTo>
                    <a:cubicBezTo>
                      <a:pt x="22197" y="537"/>
                      <a:pt x="22209" y="544"/>
                      <a:pt x="22222" y="544"/>
                    </a:cubicBezTo>
                    <a:cubicBezTo>
                      <a:pt x="22252" y="544"/>
                      <a:pt x="22288" y="508"/>
                      <a:pt x="22309" y="487"/>
                    </a:cubicBezTo>
                    <a:cubicBezTo>
                      <a:pt x="22324" y="518"/>
                      <a:pt x="22339" y="533"/>
                      <a:pt x="22358" y="533"/>
                    </a:cubicBezTo>
                    <a:cubicBezTo>
                      <a:pt x="22377" y="533"/>
                      <a:pt x="22400" y="518"/>
                      <a:pt x="22430" y="487"/>
                    </a:cubicBezTo>
                    <a:cubicBezTo>
                      <a:pt x="22430" y="472"/>
                      <a:pt x="22438" y="464"/>
                      <a:pt x="22449" y="464"/>
                    </a:cubicBezTo>
                    <a:cubicBezTo>
                      <a:pt x="22461" y="464"/>
                      <a:pt x="22476" y="472"/>
                      <a:pt x="22491" y="487"/>
                    </a:cubicBezTo>
                    <a:cubicBezTo>
                      <a:pt x="22521" y="518"/>
                      <a:pt x="22552" y="518"/>
                      <a:pt x="22613" y="518"/>
                    </a:cubicBezTo>
                    <a:cubicBezTo>
                      <a:pt x="22643" y="487"/>
                      <a:pt x="22856" y="487"/>
                      <a:pt x="23099" y="487"/>
                    </a:cubicBezTo>
                    <a:cubicBezTo>
                      <a:pt x="23403" y="487"/>
                      <a:pt x="23585" y="487"/>
                      <a:pt x="23585" y="457"/>
                    </a:cubicBezTo>
                    <a:cubicBezTo>
                      <a:pt x="23616" y="457"/>
                      <a:pt x="23616" y="457"/>
                      <a:pt x="23646" y="487"/>
                    </a:cubicBezTo>
                    <a:cubicBezTo>
                      <a:pt x="23646" y="500"/>
                      <a:pt x="23651" y="507"/>
                      <a:pt x="23660" y="507"/>
                    </a:cubicBezTo>
                    <a:cubicBezTo>
                      <a:pt x="23671" y="507"/>
                      <a:pt x="23689" y="492"/>
                      <a:pt x="23707" y="457"/>
                    </a:cubicBezTo>
                    <a:cubicBezTo>
                      <a:pt x="23724" y="439"/>
                      <a:pt x="23732" y="422"/>
                      <a:pt x="23735" y="422"/>
                    </a:cubicBezTo>
                    <a:cubicBezTo>
                      <a:pt x="23737" y="422"/>
                      <a:pt x="23737" y="431"/>
                      <a:pt x="23737" y="457"/>
                    </a:cubicBezTo>
                    <a:cubicBezTo>
                      <a:pt x="23737" y="487"/>
                      <a:pt x="23798" y="487"/>
                      <a:pt x="23920" y="487"/>
                    </a:cubicBezTo>
                    <a:cubicBezTo>
                      <a:pt x="24011" y="487"/>
                      <a:pt x="24132" y="487"/>
                      <a:pt x="24132" y="457"/>
                    </a:cubicBezTo>
                    <a:cubicBezTo>
                      <a:pt x="24163" y="442"/>
                      <a:pt x="24178" y="434"/>
                      <a:pt x="24182" y="434"/>
                    </a:cubicBezTo>
                    <a:cubicBezTo>
                      <a:pt x="24186" y="434"/>
                      <a:pt x="24178" y="442"/>
                      <a:pt x="24163" y="457"/>
                    </a:cubicBezTo>
                    <a:cubicBezTo>
                      <a:pt x="24143" y="516"/>
                      <a:pt x="24200" y="549"/>
                      <a:pt x="24275" y="549"/>
                    </a:cubicBezTo>
                    <a:cubicBezTo>
                      <a:pt x="24316" y="549"/>
                      <a:pt x="24363" y="539"/>
                      <a:pt x="24406" y="518"/>
                    </a:cubicBezTo>
                    <a:cubicBezTo>
                      <a:pt x="24436" y="518"/>
                      <a:pt x="24467" y="518"/>
                      <a:pt x="24467" y="548"/>
                    </a:cubicBezTo>
                    <a:cubicBezTo>
                      <a:pt x="24497" y="548"/>
                      <a:pt x="24528" y="548"/>
                      <a:pt x="24619" y="518"/>
                    </a:cubicBezTo>
                    <a:lnTo>
                      <a:pt x="24832" y="518"/>
                    </a:lnTo>
                    <a:cubicBezTo>
                      <a:pt x="24892" y="518"/>
                      <a:pt x="24953" y="487"/>
                      <a:pt x="24953" y="487"/>
                    </a:cubicBezTo>
                    <a:lnTo>
                      <a:pt x="24984" y="487"/>
                    </a:lnTo>
                    <a:cubicBezTo>
                      <a:pt x="24984" y="518"/>
                      <a:pt x="25136" y="518"/>
                      <a:pt x="25348" y="518"/>
                    </a:cubicBezTo>
                    <a:cubicBezTo>
                      <a:pt x="25591" y="518"/>
                      <a:pt x="25774" y="518"/>
                      <a:pt x="25804" y="548"/>
                    </a:cubicBezTo>
                    <a:cubicBezTo>
                      <a:pt x="25804" y="548"/>
                      <a:pt x="25835" y="548"/>
                      <a:pt x="25865" y="518"/>
                    </a:cubicBezTo>
                    <a:cubicBezTo>
                      <a:pt x="25883" y="482"/>
                      <a:pt x="25901" y="467"/>
                      <a:pt x="25918" y="467"/>
                    </a:cubicBezTo>
                    <a:cubicBezTo>
                      <a:pt x="25931" y="467"/>
                      <a:pt x="25944" y="475"/>
                      <a:pt x="25956" y="487"/>
                    </a:cubicBezTo>
                    <a:cubicBezTo>
                      <a:pt x="25971" y="518"/>
                      <a:pt x="26009" y="533"/>
                      <a:pt x="26047" y="533"/>
                    </a:cubicBezTo>
                    <a:cubicBezTo>
                      <a:pt x="26085" y="533"/>
                      <a:pt x="26123" y="518"/>
                      <a:pt x="26139" y="487"/>
                    </a:cubicBezTo>
                    <a:lnTo>
                      <a:pt x="26139" y="518"/>
                    </a:lnTo>
                    <a:cubicBezTo>
                      <a:pt x="26150" y="541"/>
                      <a:pt x="26171" y="551"/>
                      <a:pt x="26193" y="551"/>
                    </a:cubicBezTo>
                    <a:cubicBezTo>
                      <a:pt x="26230" y="551"/>
                      <a:pt x="26272" y="525"/>
                      <a:pt x="26291" y="487"/>
                    </a:cubicBezTo>
                    <a:cubicBezTo>
                      <a:pt x="26312" y="509"/>
                      <a:pt x="26334" y="530"/>
                      <a:pt x="26366" y="530"/>
                    </a:cubicBezTo>
                    <a:cubicBezTo>
                      <a:pt x="26379" y="530"/>
                      <a:pt x="26394" y="527"/>
                      <a:pt x="26412" y="518"/>
                    </a:cubicBezTo>
                    <a:cubicBezTo>
                      <a:pt x="26443" y="518"/>
                      <a:pt x="26443" y="518"/>
                      <a:pt x="26443" y="578"/>
                    </a:cubicBezTo>
                    <a:cubicBezTo>
                      <a:pt x="26443" y="639"/>
                      <a:pt x="26443" y="670"/>
                      <a:pt x="26473" y="670"/>
                    </a:cubicBezTo>
                    <a:cubicBezTo>
                      <a:pt x="26503" y="670"/>
                      <a:pt x="26503" y="609"/>
                      <a:pt x="26503" y="578"/>
                    </a:cubicBezTo>
                    <a:lnTo>
                      <a:pt x="26564" y="578"/>
                    </a:lnTo>
                    <a:cubicBezTo>
                      <a:pt x="26564" y="578"/>
                      <a:pt x="26595" y="578"/>
                      <a:pt x="26595" y="548"/>
                    </a:cubicBezTo>
                    <a:cubicBezTo>
                      <a:pt x="26595" y="518"/>
                      <a:pt x="26625" y="518"/>
                      <a:pt x="26655" y="518"/>
                    </a:cubicBezTo>
                    <a:cubicBezTo>
                      <a:pt x="26655" y="527"/>
                      <a:pt x="26658" y="530"/>
                      <a:pt x="26661" y="530"/>
                    </a:cubicBezTo>
                    <a:cubicBezTo>
                      <a:pt x="26668" y="530"/>
                      <a:pt x="26677" y="509"/>
                      <a:pt x="26655" y="487"/>
                    </a:cubicBezTo>
                    <a:cubicBezTo>
                      <a:pt x="26655" y="457"/>
                      <a:pt x="26655" y="426"/>
                      <a:pt x="26686" y="426"/>
                    </a:cubicBezTo>
                    <a:lnTo>
                      <a:pt x="26686" y="366"/>
                    </a:lnTo>
                    <a:cubicBezTo>
                      <a:pt x="26686" y="305"/>
                      <a:pt x="26686" y="274"/>
                      <a:pt x="26625" y="244"/>
                    </a:cubicBezTo>
                    <a:cubicBezTo>
                      <a:pt x="26558" y="211"/>
                      <a:pt x="26501" y="187"/>
                      <a:pt x="26462" y="187"/>
                    </a:cubicBezTo>
                    <a:cubicBezTo>
                      <a:pt x="26431" y="187"/>
                      <a:pt x="26412" y="203"/>
                      <a:pt x="26412" y="244"/>
                    </a:cubicBezTo>
                    <a:cubicBezTo>
                      <a:pt x="26412" y="244"/>
                      <a:pt x="26382" y="274"/>
                      <a:pt x="26321" y="274"/>
                    </a:cubicBezTo>
                    <a:cubicBezTo>
                      <a:pt x="26291" y="274"/>
                      <a:pt x="26260" y="214"/>
                      <a:pt x="26260" y="214"/>
                    </a:cubicBezTo>
                    <a:cubicBezTo>
                      <a:pt x="26260" y="183"/>
                      <a:pt x="26139" y="183"/>
                      <a:pt x="25987" y="183"/>
                    </a:cubicBezTo>
                    <a:cubicBezTo>
                      <a:pt x="25804" y="183"/>
                      <a:pt x="25713" y="183"/>
                      <a:pt x="25683" y="153"/>
                    </a:cubicBezTo>
                    <a:cubicBezTo>
                      <a:pt x="25652" y="123"/>
                      <a:pt x="25622" y="123"/>
                      <a:pt x="25622" y="123"/>
                    </a:cubicBezTo>
                    <a:cubicBezTo>
                      <a:pt x="25622" y="153"/>
                      <a:pt x="25439" y="153"/>
                      <a:pt x="25196" y="153"/>
                    </a:cubicBezTo>
                    <a:cubicBezTo>
                      <a:pt x="24984" y="153"/>
                      <a:pt x="24771" y="153"/>
                      <a:pt x="24771" y="183"/>
                    </a:cubicBezTo>
                    <a:lnTo>
                      <a:pt x="24710" y="183"/>
                    </a:lnTo>
                    <a:cubicBezTo>
                      <a:pt x="24710" y="153"/>
                      <a:pt x="24649" y="153"/>
                      <a:pt x="24588" y="153"/>
                    </a:cubicBezTo>
                    <a:cubicBezTo>
                      <a:pt x="24528" y="183"/>
                      <a:pt x="24467" y="183"/>
                      <a:pt x="24467" y="183"/>
                    </a:cubicBezTo>
                    <a:cubicBezTo>
                      <a:pt x="24467" y="153"/>
                      <a:pt x="24436" y="153"/>
                      <a:pt x="24376" y="153"/>
                    </a:cubicBezTo>
                    <a:cubicBezTo>
                      <a:pt x="24284" y="153"/>
                      <a:pt x="24254" y="153"/>
                      <a:pt x="24254" y="183"/>
                    </a:cubicBezTo>
                    <a:cubicBezTo>
                      <a:pt x="24224" y="183"/>
                      <a:pt x="24011" y="183"/>
                      <a:pt x="23920" y="153"/>
                    </a:cubicBezTo>
                    <a:cubicBezTo>
                      <a:pt x="23911" y="144"/>
                      <a:pt x="23902" y="140"/>
                      <a:pt x="23893" y="140"/>
                    </a:cubicBezTo>
                    <a:cubicBezTo>
                      <a:pt x="23871" y="140"/>
                      <a:pt x="23850" y="162"/>
                      <a:pt x="23828" y="183"/>
                    </a:cubicBezTo>
                    <a:cubicBezTo>
                      <a:pt x="23828" y="214"/>
                      <a:pt x="23798" y="244"/>
                      <a:pt x="23768" y="244"/>
                    </a:cubicBezTo>
                    <a:lnTo>
                      <a:pt x="23768" y="183"/>
                    </a:lnTo>
                    <a:cubicBezTo>
                      <a:pt x="23798" y="153"/>
                      <a:pt x="23798" y="153"/>
                      <a:pt x="23737" y="153"/>
                    </a:cubicBezTo>
                    <a:lnTo>
                      <a:pt x="23677" y="153"/>
                    </a:lnTo>
                    <a:cubicBezTo>
                      <a:pt x="23677" y="183"/>
                      <a:pt x="23525" y="183"/>
                      <a:pt x="23281" y="183"/>
                    </a:cubicBezTo>
                    <a:cubicBezTo>
                      <a:pt x="23168" y="171"/>
                      <a:pt x="23086" y="163"/>
                      <a:pt x="23029" y="163"/>
                    </a:cubicBezTo>
                    <a:cubicBezTo>
                      <a:pt x="22948" y="163"/>
                      <a:pt x="22917" y="178"/>
                      <a:pt x="22917" y="214"/>
                    </a:cubicBezTo>
                    <a:cubicBezTo>
                      <a:pt x="22917" y="229"/>
                      <a:pt x="22909" y="236"/>
                      <a:pt x="22890" y="236"/>
                    </a:cubicBezTo>
                    <a:cubicBezTo>
                      <a:pt x="22871" y="236"/>
                      <a:pt x="22841" y="229"/>
                      <a:pt x="22795" y="214"/>
                    </a:cubicBezTo>
                    <a:cubicBezTo>
                      <a:pt x="22673" y="133"/>
                      <a:pt x="22633" y="106"/>
                      <a:pt x="22610" y="106"/>
                    </a:cubicBezTo>
                    <a:cubicBezTo>
                      <a:pt x="22599" y="106"/>
                      <a:pt x="22592" y="112"/>
                      <a:pt x="22582" y="123"/>
                    </a:cubicBezTo>
                    <a:cubicBezTo>
                      <a:pt x="22613" y="123"/>
                      <a:pt x="22613" y="153"/>
                      <a:pt x="22613" y="183"/>
                    </a:cubicBezTo>
                    <a:cubicBezTo>
                      <a:pt x="22613" y="229"/>
                      <a:pt x="22605" y="252"/>
                      <a:pt x="22590" y="252"/>
                    </a:cubicBezTo>
                    <a:cubicBezTo>
                      <a:pt x="22575" y="252"/>
                      <a:pt x="22552" y="229"/>
                      <a:pt x="22521" y="183"/>
                    </a:cubicBezTo>
                    <a:cubicBezTo>
                      <a:pt x="22521" y="160"/>
                      <a:pt x="22455" y="150"/>
                      <a:pt x="22371" y="150"/>
                    </a:cubicBezTo>
                    <a:cubicBezTo>
                      <a:pt x="22235" y="150"/>
                      <a:pt x="22054" y="176"/>
                      <a:pt x="22035" y="214"/>
                    </a:cubicBezTo>
                    <a:lnTo>
                      <a:pt x="22035" y="183"/>
                    </a:lnTo>
                    <a:cubicBezTo>
                      <a:pt x="22035" y="153"/>
                      <a:pt x="22005" y="153"/>
                      <a:pt x="21883" y="153"/>
                    </a:cubicBezTo>
                    <a:lnTo>
                      <a:pt x="21792" y="153"/>
                    </a:lnTo>
                    <a:cubicBezTo>
                      <a:pt x="21792" y="179"/>
                      <a:pt x="21754" y="188"/>
                      <a:pt x="21710" y="188"/>
                    </a:cubicBezTo>
                    <a:cubicBezTo>
                      <a:pt x="21650" y="188"/>
                      <a:pt x="21579" y="170"/>
                      <a:pt x="21579" y="153"/>
                    </a:cubicBezTo>
                    <a:cubicBezTo>
                      <a:pt x="21549" y="123"/>
                      <a:pt x="21549" y="123"/>
                      <a:pt x="21488" y="123"/>
                    </a:cubicBezTo>
                    <a:cubicBezTo>
                      <a:pt x="21449" y="148"/>
                      <a:pt x="21400" y="158"/>
                      <a:pt x="21356" y="158"/>
                    </a:cubicBezTo>
                    <a:cubicBezTo>
                      <a:pt x="21296" y="158"/>
                      <a:pt x="21245" y="140"/>
                      <a:pt x="21245" y="123"/>
                    </a:cubicBezTo>
                    <a:lnTo>
                      <a:pt x="21184" y="123"/>
                    </a:lnTo>
                    <a:cubicBezTo>
                      <a:pt x="21154" y="153"/>
                      <a:pt x="21093" y="153"/>
                      <a:pt x="21062" y="153"/>
                    </a:cubicBezTo>
                    <a:cubicBezTo>
                      <a:pt x="20971" y="153"/>
                      <a:pt x="20941" y="153"/>
                      <a:pt x="20971" y="183"/>
                    </a:cubicBezTo>
                    <a:cubicBezTo>
                      <a:pt x="20971" y="214"/>
                      <a:pt x="20971" y="244"/>
                      <a:pt x="20941" y="244"/>
                    </a:cubicBezTo>
                    <a:lnTo>
                      <a:pt x="20941" y="214"/>
                    </a:lnTo>
                    <a:cubicBezTo>
                      <a:pt x="20941" y="183"/>
                      <a:pt x="20850" y="183"/>
                      <a:pt x="20698" y="183"/>
                    </a:cubicBezTo>
                    <a:cubicBezTo>
                      <a:pt x="20546" y="183"/>
                      <a:pt x="20485" y="183"/>
                      <a:pt x="20455" y="153"/>
                    </a:cubicBezTo>
                    <a:lnTo>
                      <a:pt x="20424" y="183"/>
                    </a:lnTo>
                    <a:cubicBezTo>
                      <a:pt x="20409" y="199"/>
                      <a:pt x="20394" y="206"/>
                      <a:pt x="20382" y="206"/>
                    </a:cubicBezTo>
                    <a:cubicBezTo>
                      <a:pt x="20371" y="206"/>
                      <a:pt x="20363" y="199"/>
                      <a:pt x="20363" y="183"/>
                    </a:cubicBezTo>
                    <a:cubicBezTo>
                      <a:pt x="20348" y="168"/>
                      <a:pt x="20310" y="161"/>
                      <a:pt x="20268" y="161"/>
                    </a:cubicBezTo>
                    <a:cubicBezTo>
                      <a:pt x="20227" y="161"/>
                      <a:pt x="20181" y="168"/>
                      <a:pt x="20151" y="183"/>
                    </a:cubicBezTo>
                    <a:lnTo>
                      <a:pt x="20090" y="183"/>
                    </a:lnTo>
                    <a:cubicBezTo>
                      <a:pt x="20075" y="153"/>
                      <a:pt x="20044" y="138"/>
                      <a:pt x="20014" y="138"/>
                    </a:cubicBezTo>
                    <a:cubicBezTo>
                      <a:pt x="19983" y="138"/>
                      <a:pt x="19953" y="153"/>
                      <a:pt x="19938" y="183"/>
                    </a:cubicBezTo>
                    <a:cubicBezTo>
                      <a:pt x="19938" y="153"/>
                      <a:pt x="19907" y="153"/>
                      <a:pt x="19877" y="153"/>
                    </a:cubicBezTo>
                    <a:cubicBezTo>
                      <a:pt x="19831" y="168"/>
                      <a:pt x="19778" y="176"/>
                      <a:pt x="19736" y="176"/>
                    </a:cubicBezTo>
                    <a:cubicBezTo>
                      <a:pt x="19695" y="176"/>
                      <a:pt x="19664" y="168"/>
                      <a:pt x="19664" y="153"/>
                    </a:cubicBezTo>
                    <a:lnTo>
                      <a:pt x="19634" y="153"/>
                    </a:lnTo>
                    <a:cubicBezTo>
                      <a:pt x="19603" y="183"/>
                      <a:pt x="19573" y="183"/>
                      <a:pt x="19543" y="183"/>
                    </a:cubicBezTo>
                    <a:cubicBezTo>
                      <a:pt x="19512" y="183"/>
                      <a:pt x="19482" y="183"/>
                      <a:pt x="19452" y="214"/>
                    </a:cubicBezTo>
                    <a:cubicBezTo>
                      <a:pt x="19421" y="244"/>
                      <a:pt x="19391" y="244"/>
                      <a:pt x="19391" y="244"/>
                    </a:cubicBezTo>
                    <a:cubicBezTo>
                      <a:pt x="19360" y="244"/>
                      <a:pt x="19391" y="214"/>
                      <a:pt x="19421" y="183"/>
                    </a:cubicBezTo>
                    <a:cubicBezTo>
                      <a:pt x="19452" y="168"/>
                      <a:pt x="19444" y="153"/>
                      <a:pt x="19417" y="153"/>
                    </a:cubicBezTo>
                    <a:cubicBezTo>
                      <a:pt x="19391" y="153"/>
                      <a:pt x="19345" y="168"/>
                      <a:pt x="19300" y="214"/>
                    </a:cubicBezTo>
                    <a:cubicBezTo>
                      <a:pt x="19254" y="244"/>
                      <a:pt x="19231" y="259"/>
                      <a:pt x="19227" y="259"/>
                    </a:cubicBezTo>
                    <a:cubicBezTo>
                      <a:pt x="19224" y="259"/>
                      <a:pt x="19239" y="244"/>
                      <a:pt x="19269" y="214"/>
                    </a:cubicBezTo>
                    <a:cubicBezTo>
                      <a:pt x="19291" y="169"/>
                      <a:pt x="19314" y="141"/>
                      <a:pt x="19300" y="141"/>
                    </a:cubicBezTo>
                    <a:cubicBezTo>
                      <a:pt x="19295" y="141"/>
                      <a:pt x="19285" y="145"/>
                      <a:pt x="19269" y="153"/>
                    </a:cubicBezTo>
                    <a:cubicBezTo>
                      <a:pt x="19269" y="153"/>
                      <a:pt x="19208" y="153"/>
                      <a:pt x="19208" y="183"/>
                    </a:cubicBezTo>
                    <a:lnTo>
                      <a:pt x="19117" y="183"/>
                    </a:lnTo>
                    <a:cubicBezTo>
                      <a:pt x="19056" y="153"/>
                      <a:pt x="18996" y="153"/>
                      <a:pt x="18965" y="153"/>
                    </a:cubicBezTo>
                    <a:cubicBezTo>
                      <a:pt x="18950" y="168"/>
                      <a:pt x="18942" y="176"/>
                      <a:pt x="18935" y="176"/>
                    </a:cubicBezTo>
                    <a:cubicBezTo>
                      <a:pt x="18927" y="176"/>
                      <a:pt x="18920" y="168"/>
                      <a:pt x="18904" y="153"/>
                    </a:cubicBezTo>
                    <a:cubicBezTo>
                      <a:pt x="18904" y="140"/>
                      <a:pt x="18899" y="133"/>
                      <a:pt x="18893" y="133"/>
                    </a:cubicBezTo>
                    <a:cubicBezTo>
                      <a:pt x="18884" y="133"/>
                      <a:pt x="18874" y="148"/>
                      <a:pt x="18874" y="183"/>
                    </a:cubicBezTo>
                    <a:cubicBezTo>
                      <a:pt x="18861" y="209"/>
                      <a:pt x="18848" y="218"/>
                      <a:pt x="18835" y="218"/>
                    </a:cubicBezTo>
                    <a:cubicBezTo>
                      <a:pt x="18818" y="218"/>
                      <a:pt x="18800" y="201"/>
                      <a:pt x="18783" y="183"/>
                    </a:cubicBezTo>
                    <a:cubicBezTo>
                      <a:pt x="18783" y="148"/>
                      <a:pt x="18772" y="133"/>
                      <a:pt x="18764" y="133"/>
                    </a:cubicBezTo>
                    <a:cubicBezTo>
                      <a:pt x="18758" y="133"/>
                      <a:pt x="18752" y="140"/>
                      <a:pt x="18752" y="153"/>
                    </a:cubicBezTo>
                    <a:cubicBezTo>
                      <a:pt x="18722" y="183"/>
                      <a:pt x="18692" y="183"/>
                      <a:pt x="18692" y="183"/>
                    </a:cubicBezTo>
                    <a:cubicBezTo>
                      <a:pt x="18692" y="153"/>
                      <a:pt x="18418" y="153"/>
                      <a:pt x="18114" y="153"/>
                    </a:cubicBezTo>
                    <a:cubicBezTo>
                      <a:pt x="18084" y="153"/>
                      <a:pt x="18053" y="183"/>
                      <a:pt x="18053" y="214"/>
                    </a:cubicBezTo>
                    <a:cubicBezTo>
                      <a:pt x="18053" y="239"/>
                      <a:pt x="18053" y="249"/>
                      <a:pt x="18051" y="249"/>
                    </a:cubicBezTo>
                    <a:cubicBezTo>
                      <a:pt x="18048" y="249"/>
                      <a:pt x="18040" y="231"/>
                      <a:pt x="18023" y="214"/>
                    </a:cubicBezTo>
                    <a:cubicBezTo>
                      <a:pt x="18008" y="168"/>
                      <a:pt x="17985" y="145"/>
                      <a:pt x="17970" y="145"/>
                    </a:cubicBezTo>
                    <a:cubicBezTo>
                      <a:pt x="17955" y="145"/>
                      <a:pt x="17947" y="168"/>
                      <a:pt x="17962" y="214"/>
                    </a:cubicBezTo>
                    <a:cubicBezTo>
                      <a:pt x="17977" y="244"/>
                      <a:pt x="17985" y="259"/>
                      <a:pt x="17981" y="259"/>
                    </a:cubicBezTo>
                    <a:cubicBezTo>
                      <a:pt x="17977" y="259"/>
                      <a:pt x="17962" y="244"/>
                      <a:pt x="17932" y="214"/>
                    </a:cubicBezTo>
                    <a:cubicBezTo>
                      <a:pt x="17917" y="199"/>
                      <a:pt x="17909" y="191"/>
                      <a:pt x="17901" y="191"/>
                    </a:cubicBezTo>
                    <a:cubicBezTo>
                      <a:pt x="17894" y="191"/>
                      <a:pt x="17886" y="199"/>
                      <a:pt x="17871" y="214"/>
                    </a:cubicBezTo>
                    <a:cubicBezTo>
                      <a:pt x="17871" y="229"/>
                      <a:pt x="17863" y="236"/>
                      <a:pt x="17856" y="236"/>
                    </a:cubicBezTo>
                    <a:cubicBezTo>
                      <a:pt x="17848" y="236"/>
                      <a:pt x="17841" y="229"/>
                      <a:pt x="17841" y="214"/>
                    </a:cubicBezTo>
                    <a:cubicBezTo>
                      <a:pt x="17819" y="192"/>
                      <a:pt x="17798" y="171"/>
                      <a:pt x="17787" y="171"/>
                    </a:cubicBezTo>
                    <a:cubicBezTo>
                      <a:pt x="17782" y="171"/>
                      <a:pt x="17780" y="174"/>
                      <a:pt x="17780" y="183"/>
                    </a:cubicBezTo>
                    <a:cubicBezTo>
                      <a:pt x="17780" y="183"/>
                      <a:pt x="17749" y="183"/>
                      <a:pt x="17719" y="153"/>
                    </a:cubicBezTo>
                    <a:cubicBezTo>
                      <a:pt x="17710" y="144"/>
                      <a:pt x="17701" y="140"/>
                      <a:pt x="17692" y="140"/>
                    </a:cubicBezTo>
                    <a:cubicBezTo>
                      <a:pt x="17671" y="140"/>
                      <a:pt x="17649" y="162"/>
                      <a:pt x="17628" y="183"/>
                    </a:cubicBezTo>
                    <a:cubicBezTo>
                      <a:pt x="17582" y="214"/>
                      <a:pt x="17552" y="229"/>
                      <a:pt x="17537" y="229"/>
                    </a:cubicBezTo>
                    <a:cubicBezTo>
                      <a:pt x="17521" y="229"/>
                      <a:pt x="17521" y="214"/>
                      <a:pt x="17537" y="183"/>
                    </a:cubicBezTo>
                    <a:cubicBezTo>
                      <a:pt x="17548" y="160"/>
                      <a:pt x="17533" y="150"/>
                      <a:pt x="17509" y="150"/>
                    </a:cubicBezTo>
                    <a:cubicBezTo>
                      <a:pt x="17469" y="150"/>
                      <a:pt x="17403" y="176"/>
                      <a:pt x="17385" y="214"/>
                    </a:cubicBezTo>
                    <a:cubicBezTo>
                      <a:pt x="17367" y="249"/>
                      <a:pt x="17359" y="264"/>
                      <a:pt x="17356" y="264"/>
                    </a:cubicBezTo>
                    <a:cubicBezTo>
                      <a:pt x="17354" y="264"/>
                      <a:pt x="17354" y="257"/>
                      <a:pt x="17354" y="244"/>
                    </a:cubicBezTo>
                    <a:cubicBezTo>
                      <a:pt x="17354" y="214"/>
                      <a:pt x="17324" y="214"/>
                      <a:pt x="17324" y="214"/>
                    </a:cubicBezTo>
                    <a:cubicBezTo>
                      <a:pt x="17293" y="214"/>
                      <a:pt x="17263" y="214"/>
                      <a:pt x="17263" y="183"/>
                    </a:cubicBezTo>
                    <a:cubicBezTo>
                      <a:pt x="17263" y="183"/>
                      <a:pt x="17233" y="183"/>
                      <a:pt x="17172" y="214"/>
                    </a:cubicBezTo>
                    <a:cubicBezTo>
                      <a:pt x="17149" y="237"/>
                      <a:pt x="17121" y="247"/>
                      <a:pt x="17094" y="247"/>
                    </a:cubicBezTo>
                    <a:cubicBezTo>
                      <a:pt x="17050" y="247"/>
                      <a:pt x="17008" y="221"/>
                      <a:pt x="16989" y="183"/>
                    </a:cubicBezTo>
                    <a:lnTo>
                      <a:pt x="16898" y="214"/>
                    </a:lnTo>
                    <a:cubicBezTo>
                      <a:pt x="16879" y="251"/>
                      <a:pt x="16861" y="277"/>
                      <a:pt x="16849" y="277"/>
                    </a:cubicBezTo>
                    <a:cubicBezTo>
                      <a:pt x="16842" y="277"/>
                      <a:pt x="16837" y="267"/>
                      <a:pt x="16837" y="244"/>
                    </a:cubicBezTo>
                    <a:lnTo>
                      <a:pt x="16837" y="214"/>
                    </a:lnTo>
                    <a:cubicBezTo>
                      <a:pt x="16827" y="235"/>
                      <a:pt x="16805" y="245"/>
                      <a:pt x="16780" y="245"/>
                    </a:cubicBezTo>
                    <a:cubicBezTo>
                      <a:pt x="16736" y="245"/>
                      <a:pt x="16686" y="212"/>
                      <a:pt x="16686" y="153"/>
                    </a:cubicBezTo>
                    <a:cubicBezTo>
                      <a:pt x="16686" y="123"/>
                      <a:pt x="16686" y="123"/>
                      <a:pt x="16655" y="123"/>
                    </a:cubicBezTo>
                    <a:lnTo>
                      <a:pt x="16655" y="153"/>
                    </a:lnTo>
                    <a:cubicBezTo>
                      <a:pt x="16655" y="214"/>
                      <a:pt x="16655" y="244"/>
                      <a:pt x="16625" y="244"/>
                    </a:cubicBezTo>
                    <a:cubicBezTo>
                      <a:pt x="16594" y="244"/>
                      <a:pt x="16564" y="244"/>
                      <a:pt x="16564" y="183"/>
                    </a:cubicBezTo>
                    <a:cubicBezTo>
                      <a:pt x="16542" y="162"/>
                      <a:pt x="16521" y="140"/>
                      <a:pt x="16510" y="140"/>
                    </a:cubicBezTo>
                    <a:cubicBezTo>
                      <a:pt x="16506" y="140"/>
                      <a:pt x="16503" y="144"/>
                      <a:pt x="16503" y="153"/>
                    </a:cubicBezTo>
                    <a:cubicBezTo>
                      <a:pt x="16503" y="153"/>
                      <a:pt x="16473" y="153"/>
                      <a:pt x="16442" y="123"/>
                    </a:cubicBezTo>
                    <a:lnTo>
                      <a:pt x="16321" y="123"/>
                    </a:lnTo>
                    <a:cubicBezTo>
                      <a:pt x="16306" y="138"/>
                      <a:pt x="16283" y="145"/>
                      <a:pt x="16264" y="145"/>
                    </a:cubicBezTo>
                    <a:cubicBezTo>
                      <a:pt x="16245" y="145"/>
                      <a:pt x="16230" y="138"/>
                      <a:pt x="16230" y="123"/>
                    </a:cubicBezTo>
                    <a:cubicBezTo>
                      <a:pt x="16230" y="123"/>
                      <a:pt x="16169" y="123"/>
                      <a:pt x="16138" y="153"/>
                    </a:cubicBezTo>
                    <a:cubicBezTo>
                      <a:pt x="16078" y="153"/>
                      <a:pt x="16047" y="153"/>
                      <a:pt x="16047" y="123"/>
                    </a:cubicBezTo>
                    <a:cubicBezTo>
                      <a:pt x="16047" y="107"/>
                      <a:pt x="16047" y="100"/>
                      <a:pt x="16043" y="100"/>
                    </a:cubicBezTo>
                    <a:cubicBezTo>
                      <a:pt x="16040" y="100"/>
                      <a:pt x="16032" y="107"/>
                      <a:pt x="16017" y="123"/>
                    </a:cubicBezTo>
                    <a:cubicBezTo>
                      <a:pt x="16017" y="153"/>
                      <a:pt x="15986" y="153"/>
                      <a:pt x="15956" y="153"/>
                    </a:cubicBezTo>
                    <a:lnTo>
                      <a:pt x="15865" y="153"/>
                    </a:lnTo>
                    <a:cubicBezTo>
                      <a:pt x="15865" y="183"/>
                      <a:pt x="15865" y="183"/>
                      <a:pt x="15834" y="183"/>
                    </a:cubicBezTo>
                    <a:cubicBezTo>
                      <a:pt x="15804" y="183"/>
                      <a:pt x="15713" y="153"/>
                      <a:pt x="15682" y="153"/>
                    </a:cubicBezTo>
                    <a:cubicBezTo>
                      <a:pt x="15591" y="153"/>
                      <a:pt x="15591" y="153"/>
                      <a:pt x="15622" y="183"/>
                    </a:cubicBezTo>
                    <a:cubicBezTo>
                      <a:pt x="15642" y="183"/>
                      <a:pt x="15649" y="197"/>
                      <a:pt x="15633" y="197"/>
                    </a:cubicBezTo>
                    <a:cubicBezTo>
                      <a:pt x="15625" y="197"/>
                      <a:pt x="15612" y="193"/>
                      <a:pt x="15591" y="183"/>
                    </a:cubicBezTo>
                    <a:cubicBezTo>
                      <a:pt x="15561" y="183"/>
                      <a:pt x="15470" y="153"/>
                      <a:pt x="15378" y="153"/>
                    </a:cubicBezTo>
                    <a:cubicBezTo>
                      <a:pt x="15257" y="153"/>
                      <a:pt x="15257" y="153"/>
                      <a:pt x="15257" y="183"/>
                    </a:cubicBezTo>
                    <a:cubicBezTo>
                      <a:pt x="15272" y="214"/>
                      <a:pt x="15272" y="229"/>
                      <a:pt x="15265" y="229"/>
                    </a:cubicBezTo>
                    <a:cubicBezTo>
                      <a:pt x="15257" y="229"/>
                      <a:pt x="15242" y="214"/>
                      <a:pt x="15227" y="183"/>
                    </a:cubicBezTo>
                    <a:cubicBezTo>
                      <a:pt x="15191" y="148"/>
                      <a:pt x="15166" y="133"/>
                      <a:pt x="15151" y="133"/>
                    </a:cubicBezTo>
                    <a:cubicBezTo>
                      <a:pt x="15141" y="133"/>
                      <a:pt x="15135" y="140"/>
                      <a:pt x="15135" y="153"/>
                    </a:cubicBezTo>
                    <a:cubicBezTo>
                      <a:pt x="15105" y="183"/>
                      <a:pt x="15105" y="183"/>
                      <a:pt x="15075" y="183"/>
                    </a:cubicBezTo>
                    <a:cubicBezTo>
                      <a:pt x="15075" y="168"/>
                      <a:pt x="15067" y="161"/>
                      <a:pt x="15048" y="161"/>
                    </a:cubicBezTo>
                    <a:cubicBezTo>
                      <a:pt x="15029" y="161"/>
                      <a:pt x="14999" y="168"/>
                      <a:pt x="14953" y="183"/>
                    </a:cubicBezTo>
                    <a:cubicBezTo>
                      <a:pt x="14923" y="183"/>
                      <a:pt x="14923" y="183"/>
                      <a:pt x="14923" y="153"/>
                    </a:cubicBezTo>
                    <a:lnTo>
                      <a:pt x="14862" y="153"/>
                    </a:lnTo>
                    <a:cubicBezTo>
                      <a:pt x="14836" y="179"/>
                      <a:pt x="14789" y="188"/>
                      <a:pt x="14740" y="188"/>
                    </a:cubicBezTo>
                    <a:cubicBezTo>
                      <a:pt x="14674" y="188"/>
                      <a:pt x="14606" y="170"/>
                      <a:pt x="14588" y="153"/>
                    </a:cubicBezTo>
                    <a:cubicBezTo>
                      <a:pt x="14588" y="153"/>
                      <a:pt x="14558" y="153"/>
                      <a:pt x="14527" y="183"/>
                    </a:cubicBezTo>
                    <a:cubicBezTo>
                      <a:pt x="14512" y="214"/>
                      <a:pt x="14497" y="229"/>
                      <a:pt x="14486" y="229"/>
                    </a:cubicBezTo>
                    <a:cubicBezTo>
                      <a:pt x="14474" y="229"/>
                      <a:pt x="14467" y="214"/>
                      <a:pt x="14467" y="183"/>
                    </a:cubicBezTo>
                    <a:cubicBezTo>
                      <a:pt x="14467" y="153"/>
                      <a:pt x="14467" y="138"/>
                      <a:pt x="14463" y="138"/>
                    </a:cubicBezTo>
                    <a:cubicBezTo>
                      <a:pt x="14459" y="138"/>
                      <a:pt x="14451" y="153"/>
                      <a:pt x="14436" y="183"/>
                    </a:cubicBezTo>
                    <a:cubicBezTo>
                      <a:pt x="14424" y="196"/>
                      <a:pt x="14390" y="203"/>
                      <a:pt x="14357" y="203"/>
                    </a:cubicBezTo>
                    <a:cubicBezTo>
                      <a:pt x="14311" y="203"/>
                      <a:pt x="14266" y="189"/>
                      <a:pt x="14284" y="153"/>
                    </a:cubicBezTo>
                    <a:lnTo>
                      <a:pt x="14284" y="62"/>
                    </a:lnTo>
                    <a:cubicBezTo>
                      <a:pt x="14269" y="92"/>
                      <a:pt x="14254" y="100"/>
                      <a:pt x="14242" y="100"/>
                    </a:cubicBezTo>
                    <a:cubicBezTo>
                      <a:pt x="14231" y="100"/>
                      <a:pt x="14223" y="92"/>
                      <a:pt x="14223" y="92"/>
                    </a:cubicBezTo>
                    <a:cubicBezTo>
                      <a:pt x="14223" y="128"/>
                      <a:pt x="14213" y="142"/>
                      <a:pt x="14180" y="142"/>
                    </a:cubicBezTo>
                    <a:cubicBezTo>
                      <a:pt x="14157" y="142"/>
                      <a:pt x="14122" y="135"/>
                      <a:pt x="14071" y="123"/>
                    </a:cubicBezTo>
                    <a:cubicBezTo>
                      <a:pt x="14011" y="123"/>
                      <a:pt x="13889" y="153"/>
                      <a:pt x="13828" y="153"/>
                    </a:cubicBezTo>
                    <a:cubicBezTo>
                      <a:pt x="13768" y="153"/>
                      <a:pt x="13676" y="153"/>
                      <a:pt x="13646" y="123"/>
                    </a:cubicBezTo>
                    <a:cubicBezTo>
                      <a:pt x="13616" y="123"/>
                      <a:pt x="13585" y="123"/>
                      <a:pt x="13524" y="153"/>
                    </a:cubicBezTo>
                    <a:cubicBezTo>
                      <a:pt x="13509" y="168"/>
                      <a:pt x="13486" y="176"/>
                      <a:pt x="13467" y="176"/>
                    </a:cubicBezTo>
                    <a:cubicBezTo>
                      <a:pt x="13448" y="176"/>
                      <a:pt x="13433" y="168"/>
                      <a:pt x="13433" y="153"/>
                    </a:cubicBezTo>
                    <a:lnTo>
                      <a:pt x="13403" y="153"/>
                    </a:lnTo>
                    <a:cubicBezTo>
                      <a:pt x="13342" y="183"/>
                      <a:pt x="13312" y="183"/>
                      <a:pt x="13312" y="183"/>
                    </a:cubicBezTo>
                    <a:cubicBezTo>
                      <a:pt x="13312" y="162"/>
                      <a:pt x="13296" y="140"/>
                      <a:pt x="13277" y="140"/>
                    </a:cubicBezTo>
                    <a:cubicBezTo>
                      <a:pt x="13269" y="140"/>
                      <a:pt x="13260" y="144"/>
                      <a:pt x="13251" y="153"/>
                    </a:cubicBezTo>
                    <a:cubicBezTo>
                      <a:pt x="13251" y="183"/>
                      <a:pt x="13220" y="183"/>
                      <a:pt x="13160" y="183"/>
                    </a:cubicBezTo>
                    <a:cubicBezTo>
                      <a:pt x="13129" y="168"/>
                      <a:pt x="12848" y="161"/>
                      <a:pt x="12574" y="161"/>
                    </a:cubicBezTo>
                    <a:cubicBezTo>
                      <a:pt x="12301" y="161"/>
                      <a:pt x="12035" y="168"/>
                      <a:pt x="12035" y="183"/>
                    </a:cubicBezTo>
                    <a:lnTo>
                      <a:pt x="11853" y="183"/>
                    </a:lnTo>
                    <a:cubicBezTo>
                      <a:pt x="11853" y="158"/>
                      <a:pt x="11825" y="148"/>
                      <a:pt x="11787" y="148"/>
                    </a:cubicBezTo>
                    <a:cubicBezTo>
                      <a:pt x="11735" y="148"/>
                      <a:pt x="11662" y="166"/>
                      <a:pt x="11609" y="183"/>
                    </a:cubicBezTo>
                    <a:cubicBezTo>
                      <a:pt x="11579" y="214"/>
                      <a:pt x="11549" y="214"/>
                      <a:pt x="11518" y="214"/>
                    </a:cubicBezTo>
                    <a:cubicBezTo>
                      <a:pt x="11518" y="178"/>
                      <a:pt x="11487" y="163"/>
                      <a:pt x="11449" y="163"/>
                    </a:cubicBezTo>
                    <a:cubicBezTo>
                      <a:pt x="11422" y="163"/>
                      <a:pt x="11391" y="171"/>
                      <a:pt x="11366" y="183"/>
                    </a:cubicBezTo>
                    <a:cubicBezTo>
                      <a:pt x="11351" y="214"/>
                      <a:pt x="11336" y="229"/>
                      <a:pt x="11324" y="229"/>
                    </a:cubicBezTo>
                    <a:cubicBezTo>
                      <a:pt x="11313" y="229"/>
                      <a:pt x="11305" y="214"/>
                      <a:pt x="11305" y="183"/>
                    </a:cubicBezTo>
                    <a:cubicBezTo>
                      <a:pt x="11305" y="156"/>
                      <a:pt x="11293" y="141"/>
                      <a:pt x="11271" y="141"/>
                    </a:cubicBezTo>
                    <a:cubicBezTo>
                      <a:pt x="11245" y="141"/>
                      <a:pt x="11204" y="163"/>
                      <a:pt x="11153" y="214"/>
                    </a:cubicBezTo>
                    <a:cubicBezTo>
                      <a:pt x="11138" y="229"/>
                      <a:pt x="11131" y="236"/>
                      <a:pt x="11123" y="236"/>
                    </a:cubicBezTo>
                    <a:cubicBezTo>
                      <a:pt x="11115" y="236"/>
                      <a:pt x="11108" y="229"/>
                      <a:pt x="11093" y="214"/>
                    </a:cubicBezTo>
                    <a:cubicBezTo>
                      <a:pt x="11075" y="178"/>
                      <a:pt x="11057" y="163"/>
                      <a:pt x="11045" y="163"/>
                    </a:cubicBezTo>
                    <a:cubicBezTo>
                      <a:pt x="11037" y="163"/>
                      <a:pt x="11032" y="171"/>
                      <a:pt x="11032" y="183"/>
                    </a:cubicBezTo>
                    <a:cubicBezTo>
                      <a:pt x="11017" y="214"/>
                      <a:pt x="11002" y="229"/>
                      <a:pt x="10986" y="229"/>
                    </a:cubicBezTo>
                    <a:cubicBezTo>
                      <a:pt x="10971" y="229"/>
                      <a:pt x="10956" y="214"/>
                      <a:pt x="10941" y="183"/>
                    </a:cubicBezTo>
                    <a:cubicBezTo>
                      <a:pt x="10910" y="138"/>
                      <a:pt x="10895" y="115"/>
                      <a:pt x="10884" y="115"/>
                    </a:cubicBezTo>
                    <a:cubicBezTo>
                      <a:pt x="10872" y="115"/>
                      <a:pt x="10865" y="138"/>
                      <a:pt x="10850" y="183"/>
                    </a:cubicBezTo>
                    <a:cubicBezTo>
                      <a:pt x="10834" y="214"/>
                      <a:pt x="10796" y="229"/>
                      <a:pt x="10758" y="229"/>
                    </a:cubicBezTo>
                    <a:cubicBezTo>
                      <a:pt x="10720" y="229"/>
                      <a:pt x="10682" y="214"/>
                      <a:pt x="10667" y="183"/>
                    </a:cubicBezTo>
                    <a:cubicBezTo>
                      <a:pt x="10647" y="183"/>
                      <a:pt x="10627" y="156"/>
                      <a:pt x="10615" y="156"/>
                    </a:cubicBezTo>
                    <a:cubicBezTo>
                      <a:pt x="10610" y="156"/>
                      <a:pt x="10606" y="163"/>
                      <a:pt x="10606" y="183"/>
                    </a:cubicBezTo>
                    <a:lnTo>
                      <a:pt x="10576" y="123"/>
                    </a:lnTo>
                    <a:lnTo>
                      <a:pt x="10515" y="123"/>
                    </a:lnTo>
                    <a:lnTo>
                      <a:pt x="10515" y="183"/>
                    </a:lnTo>
                    <a:cubicBezTo>
                      <a:pt x="10485" y="183"/>
                      <a:pt x="10272" y="123"/>
                      <a:pt x="10059" y="123"/>
                    </a:cubicBezTo>
                    <a:cubicBezTo>
                      <a:pt x="9725" y="123"/>
                      <a:pt x="9664" y="123"/>
                      <a:pt x="9694" y="153"/>
                    </a:cubicBezTo>
                    <a:cubicBezTo>
                      <a:pt x="9710" y="183"/>
                      <a:pt x="9702" y="199"/>
                      <a:pt x="9687" y="199"/>
                    </a:cubicBezTo>
                    <a:cubicBezTo>
                      <a:pt x="9672" y="199"/>
                      <a:pt x="9649" y="183"/>
                      <a:pt x="9634" y="153"/>
                    </a:cubicBezTo>
                    <a:cubicBezTo>
                      <a:pt x="9603" y="153"/>
                      <a:pt x="9512" y="123"/>
                      <a:pt x="9451" y="123"/>
                    </a:cubicBezTo>
                    <a:cubicBezTo>
                      <a:pt x="9391" y="123"/>
                      <a:pt x="9330" y="123"/>
                      <a:pt x="9330" y="92"/>
                    </a:cubicBezTo>
                    <a:lnTo>
                      <a:pt x="9299" y="92"/>
                    </a:lnTo>
                    <a:cubicBezTo>
                      <a:pt x="9264" y="128"/>
                      <a:pt x="9186" y="142"/>
                      <a:pt x="9110" y="142"/>
                    </a:cubicBezTo>
                    <a:cubicBezTo>
                      <a:pt x="9056" y="142"/>
                      <a:pt x="9003" y="135"/>
                      <a:pt x="8965" y="123"/>
                    </a:cubicBezTo>
                    <a:cubicBezTo>
                      <a:pt x="8904" y="123"/>
                      <a:pt x="8874" y="123"/>
                      <a:pt x="8813" y="153"/>
                    </a:cubicBezTo>
                    <a:cubicBezTo>
                      <a:pt x="8783" y="168"/>
                      <a:pt x="8767" y="176"/>
                      <a:pt x="8756" y="176"/>
                    </a:cubicBezTo>
                    <a:cubicBezTo>
                      <a:pt x="8745" y="176"/>
                      <a:pt x="8737" y="168"/>
                      <a:pt x="8722" y="153"/>
                    </a:cubicBezTo>
                    <a:cubicBezTo>
                      <a:pt x="8722" y="135"/>
                      <a:pt x="8661" y="118"/>
                      <a:pt x="8604" y="118"/>
                    </a:cubicBezTo>
                    <a:cubicBezTo>
                      <a:pt x="8562" y="118"/>
                      <a:pt x="8522" y="127"/>
                      <a:pt x="8509" y="153"/>
                    </a:cubicBezTo>
                    <a:lnTo>
                      <a:pt x="8479" y="123"/>
                    </a:lnTo>
                    <a:cubicBezTo>
                      <a:pt x="8470" y="114"/>
                      <a:pt x="8461" y="110"/>
                      <a:pt x="8453" y="110"/>
                    </a:cubicBezTo>
                    <a:cubicBezTo>
                      <a:pt x="8433" y="110"/>
                      <a:pt x="8418" y="131"/>
                      <a:pt x="8418" y="153"/>
                    </a:cubicBezTo>
                    <a:cubicBezTo>
                      <a:pt x="8418" y="180"/>
                      <a:pt x="8412" y="195"/>
                      <a:pt x="8402" y="195"/>
                    </a:cubicBezTo>
                    <a:cubicBezTo>
                      <a:pt x="8391" y="195"/>
                      <a:pt x="8374" y="173"/>
                      <a:pt x="8357" y="123"/>
                    </a:cubicBezTo>
                    <a:cubicBezTo>
                      <a:pt x="8357" y="87"/>
                      <a:pt x="8347" y="72"/>
                      <a:pt x="8338" y="72"/>
                    </a:cubicBezTo>
                    <a:cubicBezTo>
                      <a:pt x="8332" y="72"/>
                      <a:pt x="8327" y="80"/>
                      <a:pt x="8327" y="92"/>
                    </a:cubicBezTo>
                    <a:cubicBezTo>
                      <a:pt x="8305" y="114"/>
                      <a:pt x="8284" y="135"/>
                      <a:pt x="8262" y="135"/>
                    </a:cubicBezTo>
                    <a:cubicBezTo>
                      <a:pt x="8253" y="135"/>
                      <a:pt x="8244" y="131"/>
                      <a:pt x="8235" y="123"/>
                    </a:cubicBezTo>
                    <a:cubicBezTo>
                      <a:pt x="8205" y="123"/>
                      <a:pt x="8175" y="123"/>
                      <a:pt x="8175" y="183"/>
                    </a:cubicBezTo>
                    <a:cubicBezTo>
                      <a:pt x="8175" y="214"/>
                      <a:pt x="8144" y="214"/>
                      <a:pt x="8114" y="214"/>
                    </a:cubicBezTo>
                    <a:cubicBezTo>
                      <a:pt x="8114" y="183"/>
                      <a:pt x="8114" y="183"/>
                      <a:pt x="8144" y="153"/>
                    </a:cubicBezTo>
                    <a:lnTo>
                      <a:pt x="8084" y="153"/>
                    </a:lnTo>
                    <a:cubicBezTo>
                      <a:pt x="8053" y="153"/>
                      <a:pt x="7992" y="123"/>
                      <a:pt x="7992" y="92"/>
                    </a:cubicBezTo>
                    <a:cubicBezTo>
                      <a:pt x="7979" y="65"/>
                      <a:pt x="7965" y="50"/>
                      <a:pt x="7957" y="50"/>
                    </a:cubicBezTo>
                    <a:close/>
                    <a:moveTo>
                      <a:pt x="545" y="822"/>
                    </a:moveTo>
                    <a:cubicBezTo>
                      <a:pt x="545" y="822"/>
                      <a:pt x="515" y="852"/>
                      <a:pt x="515" y="882"/>
                    </a:cubicBezTo>
                    <a:lnTo>
                      <a:pt x="545" y="882"/>
                    </a:lnTo>
                    <a:cubicBezTo>
                      <a:pt x="576" y="882"/>
                      <a:pt x="576" y="852"/>
                      <a:pt x="576" y="822"/>
                    </a:cubicBezTo>
                    <a:close/>
                    <a:moveTo>
                      <a:pt x="7476" y="1095"/>
                    </a:moveTo>
                    <a:cubicBezTo>
                      <a:pt x="7476" y="1095"/>
                      <a:pt x="7445" y="1126"/>
                      <a:pt x="7445" y="1156"/>
                    </a:cubicBezTo>
                    <a:cubicBezTo>
                      <a:pt x="7445" y="1169"/>
                      <a:pt x="7450" y="1176"/>
                      <a:pt x="7459" y="1176"/>
                    </a:cubicBezTo>
                    <a:cubicBezTo>
                      <a:pt x="7470" y="1176"/>
                      <a:pt x="7488" y="1161"/>
                      <a:pt x="7506" y="1126"/>
                    </a:cubicBezTo>
                    <a:cubicBezTo>
                      <a:pt x="7506" y="1095"/>
                      <a:pt x="7506" y="1095"/>
                      <a:pt x="7476" y="109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1"/>
              <p:cNvSpPr/>
              <p:nvPr/>
            </p:nvSpPr>
            <p:spPr>
              <a:xfrm>
                <a:off x="7098675" y="1608200"/>
                <a:ext cx="108675" cy="91975"/>
              </a:xfrm>
              <a:custGeom>
                <a:rect b="b" l="l" r="r" t="t"/>
                <a:pathLst>
                  <a:path extrusionOk="0" h="3679" w="4347">
                    <a:moveTo>
                      <a:pt x="3353" y="345"/>
                    </a:moveTo>
                    <a:cubicBezTo>
                      <a:pt x="3374" y="372"/>
                      <a:pt x="3374" y="396"/>
                      <a:pt x="3374" y="396"/>
                    </a:cubicBezTo>
                    <a:cubicBezTo>
                      <a:pt x="3374" y="396"/>
                      <a:pt x="3362" y="371"/>
                      <a:pt x="3353" y="345"/>
                    </a:cubicBezTo>
                    <a:close/>
                    <a:moveTo>
                      <a:pt x="2736" y="457"/>
                    </a:moveTo>
                    <a:cubicBezTo>
                      <a:pt x="2736" y="457"/>
                      <a:pt x="2706" y="457"/>
                      <a:pt x="2736" y="487"/>
                    </a:cubicBezTo>
                    <a:cubicBezTo>
                      <a:pt x="2736" y="476"/>
                      <a:pt x="2736" y="465"/>
                      <a:pt x="2736" y="457"/>
                    </a:cubicBezTo>
                    <a:close/>
                    <a:moveTo>
                      <a:pt x="2647" y="467"/>
                    </a:moveTo>
                    <a:cubicBezTo>
                      <a:pt x="2645" y="467"/>
                      <a:pt x="2645" y="474"/>
                      <a:pt x="2645" y="487"/>
                    </a:cubicBezTo>
                    <a:cubicBezTo>
                      <a:pt x="2660" y="502"/>
                      <a:pt x="2668" y="510"/>
                      <a:pt x="2671" y="510"/>
                    </a:cubicBezTo>
                    <a:lnTo>
                      <a:pt x="2671" y="510"/>
                    </a:lnTo>
                    <a:cubicBezTo>
                      <a:pt x="2656" y="480"/>
                      <a:pt x="2650" y="467"/>
                      <a:pt x="2647" y="467"/>
                    </a:cubicBezTo>
                    <a:close/>
                    <a:moveTo>
                      <a:pt x="2617" y="467"/>
                    </a:moveTo>
                    <a:cubicBezTo>
                      <a:pt x="2614" y="467"/>
                      <a:pt x="2614" y="474"/>
                      <a:pt x="2614" y="487"/>
                    </a:cubicBezTo>
                    <a:cubicBezTo>
                      <a:pt x="2614" y="500"/>
                      <a:pt x="2614" y="509"/>
                      <a:pt x="2614" y="517"/>
                    </a:cubicBezTo>
                    <a:lnTo>
                      <a:pt x="2645" y="517"/>
                    </a:lnTo>
                    <a:cubicBezTo>
                      <a:pt x="2627" y="482"/>
                      <a:pt x="2620" y="467"/>
                      <a:pt x="2617" y="467"/>
                    </a:cubicBezTo>
                    <a:close/>
                    <a:moveTo>
                      <a:pt x="4317" y="457"/>
                    </a:moveTo>
                    <a:cubicBezTo>
                      <a:pt x="4317" y="487"/>
                      <a:pt x="4317" y="517"/>
                      <a:pt x="4317" y="517"/>
                    </a:cubicBezTo>
                    <a:cubicBezTo>
                      <a:pt x="4347" y="517"/>
                      <a:pt x="4317" y="487"/>
                      <a:pt x="4317" y="457"/>
                    </a:cubicBezTo>
                    <a:close/>
                    <a:moveTo>
                      <a:pt x="3161" y="487"/>
                    </a:moveTo>
                    <a:cubicBezTo>
                      <a:pt x="3161" y="487"/>
                      <a:pt x="3192" y="517"/>
                      <a:pt x="3192" y="548"/>
                    </a:cubicBezTo>
                    <a:lnTo>
                      <a:pt x="3161" y="517"/>
                    </a:lnTo>
                    <a:cubicBezTo>
                      <a:pt x="3161" y="506"/>
                      <a:pt x="3161" y="495"/>
                      <a:pt x="3161" y="487"/>
                    </a:cubicBezTo>
                    <a:close/>
                    <a:moveTo>
                      <a:pt x="2554" y="578"/>
                    </a:moveTo>
                    <a:cubicBezTo>
                      <a:pt x="2584" y="578"/>
                      <a:pt x="2584" y="578"/>
                      <a:pt x="2584" y="609"/>
                    </a:cubicBezTo>
                    <a:cubicBezTo>
                      <a:pt x="2554" y="578"/>
                      <a:pt x="2554" y="578"/>
                      <a:pt x="2554" y="578"/>
                    </a:cubicBezTo>
                    <a:close/>
                    <a:moveTo>
                      <a:pt x="2459" y="571"/>
                    </a:moveTo>
                    <a:cubicBezTo>
                      <a:pt x="2455" y="571"/>
                      <a:pt x="2462" y="593"/>
                      <a:pt x="2493" y="639"/>
                    </a:cubicBezTo>
                    <a:cubicBezTo>
                      <a:pt x="2478" y="593"/>
                      <a:pt x="2462" y="571"/>
                      <a:pt x="2459" y="571"/>
                    </a:cubicBezTo>
                    <a:close/>
                    <a:moveTo>
                      <a:pt x="2219" y="730"/>
                    </a:moveTo>
                    <a:lnTo>
                      <a:pt x="2219" y="730"/>
                    </a:lnTo>
                    <a:cubicBezTo>
                      <a:pt x="2226" y="743"/>
                      <a:pt x="2233" y="753"/>
                      <a:pt x="2241" y="760"/>
                    </a:cubicBezTo>
                    <a:lnTo>
                      <a:pt x="2241" y="760"/>
                    </a:lnTo>
                    <a:cubicBezTo>
                      <a:pt x="2236" y="751"/>
                      <a:pt x="2230" y="741"/>
                      <a:pt x="2219" y="730"/>
                    </a:cubicBezTo>
                    <a:close/>
                    <a:moveTo>
                      <a:pt x="2772" y="680"/>
                    </a:moveTo>
                    <a:cubicBezTo>
                      <a:pt x="2777" y="680"/>
                      <a:pt x="2784" y="687"/>
                      <a:pt x="2797" y="700"/>
                    </a:cubicBezTo>
                    <a:lnTo>
                      <a:pt x="2827" y="700"/>
                    </a:lnTo>
                    <a:cubicBezTo>
                      <a:pt x="2827" y="700"/>
                      <a:pt x="2827" y="700"/>
                      <a:pt x="2827" y="730"/>
                    </a:cubicBezTo>
                    <a:lnTo>
                      <a:pt x="2797" y="700"/>
                    </a:lnTo>
                    <a:cubicBezTo>
                      <a:pt x="2797" y="730"/>
                      <a:pt x="2797" y="730"/>
                      <a:pt x="2797" y="761"/>
                    </a:cubicBezTo>
                    <a:cubicBezTo>
                      <a:pt x="2766" y="761"/>
                      <a:pt x="2766" y="761"/>
                      <a:pt x="2766" y="730"/>
                    </a:cubicBezTo>
                    <a:cubicBezTo>
                      <a:pt x="2766" y="695"/>
                      <a:pt x="2766" y="680"/>
                      <a:pt x="2772" y="680"/>
                    </a:cubicBezTo>
                    <a:close/>
                    <a:moveTo>
                      <a:pt x="2844" y="808"/>
                    </a:moveTo>
                    <a:cubicBezTo>
                      <a:pt x="2844" y="817"/>
                      <a:pt x="2847" y="831"/>
                      <a:pt x="2858" y="852"/>
                    </a:cubicBezTo>
                    <a:cubicBezTo>
                      <a:pt x="2870" y="864"/>
                      <a:pt x="2877" y="872"/>
                      <a:pt x="2880" y="872"/>
                    </a:cubicBezTo>
                    <a:cubicBezTo>
                      <a:pt x="2883" y="872"/>
                      <a:pt x="2875" y="857"/>
                      <a:pt x="2858" y="821"/>
                    </a:cubicBezTo>
                    <a:cubicBezTo>
                      <a:pt x="2852" y="816"/>
                      <a:pt x="2848" y="812"/>
                      <a:pt x="2844" y="808"/>
                    </a:cubicBezTo>
                    <a:close/>
                    <a:moveTo>
                      <a:pt x="2158" y="1034"/>
                    </a:moveTo>
                    <a:lnTo>
                      <a:pt x="2158" y="1034"/>
                    </a:lnTo>
                    <a:cubicBezTo>
                      <a:pt x="2189" y="1065"/>
                      <a:pt x="2219" y="1095"/>
                      <a:pt x="2189" y="1095"/>
                    </a:cubicBezTo>
                    <a:cubicBezTo>
                      <a:pt x="2189" y="1065"/>
                      <a:pt x="2159" y="1035"/>
                      <a:pt x="2158" y="1034"/>
                    </a:cubicBezTo>
                    <a:close/>
                    <a:moveTo>
                      <a:pt x="1642" y="1125"/>
                    </a:moveTo>
                    <a:cubicBezTo>
                      <a:pt x="1657" y="1140"/>
                      <a:pt x="1657" y="1148"/>
                      <a:pt x="1653" y="1148"/>
                    </a:cubicBezTo>
                    <a:cubicBezTo>
                      <a:pt x="1649" y="1148"/>
                      <a:pt x="1642" y="1140"/>
                      <a:pt x="1642" y="1125"/>
                    </a:cubicBezTo>
                    <a:close/>
                    <a:moveTo>
                      <a:pt x="1587" y="1143"/>
                    </a:moveTo>
                    <a:cubicBezTo>
                      <a:pt x="1584" y="1143"/>
                      <a:pt x="1581" y="1147"/>
                      <a:pt x="1581" y="1156"/>
                    </a:cubicBezTo>
                    <a:cubicBezTo>
                      <a:pt x="1611" y="1186"/>
                      <a:pt x="1611" y="1186"/>
                      <a:pt x="1611" y="1186"/>
                    </a:cubicBezTo>
                    <a:cubicBezTo>
                      <a:pt x="1611" y="1165"/>
                      <a:pt x="1596" y="1143"/>
                      <a:pt x="1587" y="1143"/>
                    </a:cubicBezTo>
                    <a:close/>
                    <a:moveTo>
                      <a:pt x="1972" y="1194"/>
                    </a:moveTo>
                    <a:cubicBezTo>
                      <a:pt x="1976" y="1194"/>
                      <a:pt x="1976" y="1201"/>
                      <a:pt x="1976" y="1216"/>
                    </a:cubicBezTo>
                    <a:cubicBezTo>
                      <a:pt x="2006" y="1247"/>
                      <a:pt x="2006" y="1247"/>
                      <a:pt x="1976" y="1277"/>
                    </a:cubicBezTo>
                    <a:cubicBezTo>
                      <a:pt x="1976" y="1247"/>
                      <a:pt x="1946" y="1216"/>
                      <a:pt x="1946" y="1216"/>
                    </a:cubicBezTo>
                    <a:cubicBezTo>
                      <a:pt x="1961" y="1201"/>
                      <a:pt x="1968" y="1194"/>
                      <a:pt x="1972" y="1194"/>
                    </a:cubicBezTo>
                    <a:close/>
                    <a:moveTo>
                      <a:pt x="1368" y="1399"/>
                    </a:moveTo>
                    <a:cubicBezTo>
                      <a:pt x="1399" y="1399"/>
                      <a:pt x="1429" y="1429"/>
                      <a:pt x="1429" y="1429"/>
                    </a:cubicBezTo>
                    <a:cubicBezTo>
                      <a:pt x="1399" y="1429"/>
                      <a:pt x="1368" y="1399"/>
                      <a:pt x="1368" y="1399"/>
                    </a:cubicBezTo>
                    <a:close/>
                    <a:moveTo>
                      <a:pt x="1648" y="1446"/>
                    </a:moveTo>
                    <a:cubicBezTo>
                      <a:pt x="1655" y="1446"/>
                      <a:pt x="1662" y="1460"/>
                      <a:pt x="1642" y="1460"/>
                    </a:cubicBezTo>
                    <a:cubicBezTo>
                      <a:pt x="1642" y="1450"/>
                      <a:pt x="1645" y="1446"/>
                      <a:pt x="1648" y="1446"/>
                    </a:cubicBezTo>
                    <a:close/>
                    <a:moveTo>
                      <a:pt x="1581" y="1490"/>
                    </a:moveTo>
                    <a:cubicBezTo>
                      <a:pt x="1611" y="1520"/>
                      <a:pt x="1642" y="1520"/>
                      <a:pt x="1611" y="1520"/>
                    </a:cubicBezTo>
                    <a:lnTo>
                      <a:pt x="1581" y="1490"/>
                    </a:lnTo>
                    <a:close/>
                    <a:moveTo>
                      <a:pt x="1551" y="1764"/>
                    </a:moveTo>
                    <a:cubicBezTo>
                      <a:pt x="1551" y="1779"/>
                      <a:pt x="1558" y="1786"/>
                      <a:pt x="1562" y="1786"/>
                    </a:cubicBezTo>
                    <a:cubicBezTo>
                      <a:pt x="1566" y="1786"/>
                      <a:pt x="1566" y="1779"/>
                      <a:pt x="1551" y="1764"/>
                    </a:cubicBezTo>
                    <a:close/>
                    <a:moveTo>
                      <a:pt x="1368" y="1764"/>
                    </a:moveTo>
                    <a:cubicBezTo>
                      <a:pt x="1384" y="1780"/>
                      <a:pt x="1400" y="1796"/>
                      <a:pt x="1407" y="1807"/>
                    </a:cubicBezTo>
                    <a:lnTo>
                      <a:pt x="1407" y="1807"/>
                    </a:lnTo>
                    <a:cubicBezTo>
                      <a:pt x="1401" y="1803"/>
                      <a:pt x="1397" y="1802"/>
                      <a:pt x="1395" y="1802"/>
                    </a:cubicBezTo>
                    <a:lnTo>
                      <a:pt x="1395" y="1802"/>
                    </a:lnTo>
                    <a:cubicBezTo>
                      <a:pt x="1392" y="1802"/>
                      <a:pt x="1396" y="1806"/>
                      <a:pt x="1411" y="1815"/>
                    </a:cubicBezTo>
                    <a:lnTo>
                      <a:pt x="1411" y="1815"/>
                    </a:lnTo>
                    <a:cubicBezTo>
                      <a:pt x="1410" y="1812"/>
                      <a:pt x="1409" y="1810"/>
                      <a:pt x="1407" y="1807"/>
                    </a:cubicBezTo>
                    <a:lnTo>
                      <a:pt x="1407" y="1807"/>
                    </a:lnTo>
                    <a:cubicBezTo>
                      <a:pt x="1413" y="1811"/>
                      <a:pt x="1421" y="1817"/>
                      <a:pt x="1429" y="1824"/>
                    </a:cubicBezTo>
                    <a:cubicBezTo>
                      <a:pt x="1422" y="1821"/>
                      <a:pt x="1416" y="1818"/>
                      <a:pt x="1411" y="1815"/>
                    </a:cubicBezTo>
                    <a:lnTo>
                      <a:pt x="1411" y="1815"/>
                    </a:lnTo>
                    <a:cubicBezTo>
                      <a:pt x="1412" y="1821"/>
                      <a:pt x="1409" y="1824"/>
                      <a:pt x="1399" y="1824"/>
                    </a:cubicBezTo>
                    <a:lnTo>
                      <a:pt x="1368" y="1794"/>
                    </a:lnTo>
                    <a:lnTo>
                      <a:pt x="1368" y="1764"/>
                    </a:lnTo>
                    <a:close/>
                    <a:moveTo>
                      <a:pt x="816" y="1943"/>
                    </a:moveTo>
                    <a:cubicBezTo>
                      <a:pt x="817" y="1944"/>
                      <a:pt x="819" y="1945"/>
                      <a:pt x="821" y="1946"/>
                    </a:cubicBezTo>
                    <a:cubicBezTo>
                      <a:pt x="851" y="1976"/>
                      <a:pt x="851" y="1976"/>
                      <a:pt x="821" y="1976"/>
                    </a:cubicBezTo>
                    <a:cubicBezTo>
                      <a:pt x="821" y="1959"/>
                      <a:pt x="821" y="1952"/>
                      <a:pt x="816" y="1943"/>
                    </a:cubicBezTo>
                    <a:close/>
                    <a:moveTo>
                      <a:pt x="578" y="1976"/>
                    </a:moveTo>
                    <a:cubicBezTo>
                      <a:pt x="578" y="1976"/>
                      <a:pt x="578" y="1976"/>
                      <a:pt x="608" y="2007"/>
                    </a:cubicBezTo>
                    <a:cubicBezTo>
                      <a:pt x="608" y="2007"/>
                      <a:pt x="608" y="1976"/>
                      <a:pt x="608" y="1976"/>
                    </a:cubicBezTo>
                    <a:close/>
                    <a:moveTo>
                      <a:pt x="685" y="2032"/>
                    </a:moveTo>
                    <a:cubicBezTo>
                      <a:pt x="680" y="2032"/>
                      <a:pt x="695" y="2050"/>
                      <a:pt x="730" y="2068"/>
                    </a:cubicBezTo>
                    <a:cubicBezTo>
                      <a:pt x="704" y="2042"/>
                      <a:pt x="689" y="2032"/>
                      <a:pt x="685" y="2032"/>
                    </a:cubicBezTo>
                    <a:close/>
                    <a:moveTo>
                      <a:pt x="1003" y="2037"/>
                    </a:moveTo>
                    <a:cubicBezTo>
                      <a:pt x="1034" y="2068"/>
                      <a:pt x="1064" y="2068"/>
                      <a:pt x="1064" y="2068"/>
                    </a:cubicBezTo>
                    <a:lnTo>
                      <a:pt x="1034" y="2068"/>
                    </a:lnTo>
                    <a:lnTo>
                      <a:pt x="1003" y="2037"/>
                    </a:lnTo>
                    <a:close/>
                    <a:moveTo>
                      <a:pt x="965" y="2060"/>
                    </a:moveTo>
                    <a:cubicBezTo>
                      <a:pt x="972" y="2060"/>
                      <a:pt x="984" y="2065"/>
                      <a:pt x="997" y="2086"/>
                    </a:cubicBezTo>
                    <a:lnTo>
                      <a:pt x="997" y="2086"/>
                    </a:lnTo>
                    <a:cubicBezTo>
                      <a:pt x="989" y="2082"/>
                      <a:pt x="981" y="2076"/>
                      <a:pt x="973" y="2068"/>
                    </a:cubicBezTo>
                    <a:cubicBezTo>
                      <a:pt x="958" y="2068"/>
                      <a:pt x="958" y="2060"/>
                      <a:pt x="965" y="2060"/>
                    </a:cubicBezTo>
                    <a:close/>
                    <a:moveTo>
                      <a:pt x="1086" y="2133"/>
                    </a:moveTo>
                    <a:cubicBezTo>
                      <a:pt x="1094" y="2141"/>
                      <a:pt x="1107" y="2150"/>
                      <a:pt x="1125" y="2159"/>
                    </a:cubicBezTo>
                    <a:cubicBezTo>
                      <a:pt x="1111" y="2145"/>
                      <a:pt x="1097" y="2137"/>
                      <a:pt x="1086" y="2133"/>
                    </a:cubicBezTo>
                    <a:close/>
                    <a:moveTo>
                      <a:pt x="596" y="2206"/>
                    </a:moveTo>
                    <a:cubicBezTo>
                      <a:pt x="595" y="2206"/>
                      <a:pt x="598" y="2209"/>
                      <a:pt x="608" y="2220"/>
                    </a:cubicBezTo>
                    <a:lnTo>
                      <a:pt x="639" y="2220"/>
                    </a:lnTo>
                    <a:cubicBezTo>
                      <a:pt x="618" y="2220"/>
                      <a:pt x="598" y="2206"/>
                      <a:pt x="596" y="2206"/>
                    </a:cubicBezTo>
                    <a:close/>
                    <a:moveTo>
                      <a:pt x="973" y="2189"/>
                    </a:moveTo>
                    <a:cubicBezTo>
                      <a:pt x="973" y="2189"/>
                      <a:pt x="1003" y="2220"/>
                      <a:pt x="1003" y="2220"/>
                    </a:cubicBezTo>
                    <a:cubicBezTo>
                      <a:pt x="943" y="2220"/>
                      <a:pt x="943" y="2220"/>
                      <a:pt x="973" y="2189"/>
                    </a:cubicBezTo>
                    <a:close/>
                    <a:moveTo>
                      <a:pt x="886" y="2288"/>
                    </a:moveTo>
                    <a:cubicBezTo>
                      <a:pt x="889" y="2288"/>
                      <a:pt x="897" y="2296"/>
                      <a:pt x="912" y="2311"/>
                    </a:cubicBezTo>
                    <a:lnTo>
                      <a:pt x="882" y="2311"/>
                    </a:lnTo>
                    <a:cubicBezTo>
                      <a:pt x="882" y="2296"/>
                      <a:pt x="882" y="2288"/>
                      <a:pt x="886" y="2288"/>
                    </a:cubicBezTo>
                    <a:close/>
                    <a:moveTo>
                      <a:pt x="734" y="2318"/>
                    </a:moveTo>
                    <a:cubicBezTo>
                      <a:pt x="737" y="2318"/>
                      <a:pt x="745" y="2326"/>
                      <a:pt x="760" y="2341"/>
                    </a:cubicBezTo>
                    <a:lnTo>
                      <a:pt x="730" y="2341"/>
                    </a:lnTo>
                    <a:cubicBezTo>
                      <a:pt x="730" y="2326"/>
                      <a:pt x="730" y="2318"/>
                      <a:pt x="734" y="2318"/>
                    </a:cubicBezTo>
                    <a:close/>
                    <a:moveTo>
                      <a:pt x="688" y="2359"/>
                    </a:moveTo>
                    <a:cubicBezTo>
                      <a:pt x="689" y="2359"/>
                      <a:pt x="717" y="2380"/>
                      <a:pt x="760" y="2402"/>
                    </a:cubicBezTo>
                    <a:cubicBezTo>
                      <a:pt x="760" y="2402"/>
                      <a:pt x="760" y="2402"/>
                      <a:pt x="760" y="2432"/>
                    </a:cubicBezTo>
                    <a:cubicBezTo>
                      <a:pt x="730" y="2402"/>
                      <a:pt x="699" y="2372"/>
                      <a:pt x="699" y="2372"/>
                    </a:cubicBezTo>
                    <a:cubicBezTo>
                      <a:pt x="691" y="2363"/>
                      <a:pt x="687" y="2359"/>
                      <a:pt x="688" y="2359"/>
                    </a:cubicBezTo>
                    <a:close/>
                    <a:moveTo>
                      <a:pt x="521" y="2534"/>
                    </a:moveTo>
                    <a:cubicBezTo>
                      <a:pt x="527" y="2534"/>
                      <a:pt x="542" y="2549"/>
                      <a:pt x="578" y="2584"/>
                    </a:cubicBezTo>
                    <a:cubicBezTo>
                      <a:pt x="578" y="2584"/>
                      <a:pt x="608" y="2615"/>
                      <a:pt x="608" y="2615"/>
                    </a:cubicBezTo>
                    <a:cubicBezTo>
                      <a:pt x="608" y="2615"/>
                      <a:pt x="578" y="2584"/>
                      <a:pt x="517" y="2554"/>
                    </a:cubicBezTo>
                    <a:cubicBezTo>
                      <a:pt x="517" y="2541"/>
                      <a:pt x="517" y="2534"/>
                      <a:pt x="521" y="2534"/>
                    </a:cubicBezTo>
                    <a:close/>
                    <a:moveTo>
                      <a:pt x="699" y="2606"/>
                    </a:moveTo>
                    <a:lnTo>
                      <a:pt x="699" y="2606"/>
                    </a:lnTo>
                    <a:cubicBezTo>
                      <a:pt x="717" y="2615"/>
                      <a:pt x="730" y="2615"/>
                      <a:pt x="730" y="2615"/>
                    </a:cubicBezTo>
                    <a:cubicBezTo>
                      <a:pt x="719" y="2615"/>
                      <a:pt x="709" y="2611"/>
                      <a:pt x="699" y="2606"/>
                    </a:cubicBezTo>
                    <a:close/>
                    <a:moveTo>
                      <a:pt x="284" y="2662"/>
                    </a:moveTo>
                    <a:cubicBezTo>
                      <a:pt x="277" y="2662"/>
                      <a:pt x="284" y="2675"/>
                      <a:pt x="304" y="2675"/>
                    </a:cubicBezTo>
                    <a:cubicBezTo>
                      <a:pt x="294" y="2665"/>
                      <a:pt x="287" y="2662"/>
                      <a:pt x="284" y="2662"/>
                    </a:cubicBezTo>
                    <a:close/>
                    <a:moveTo>
                      <a:pt x="1490" y="2645"/>
                    </a:moveTo>
                    <a:cubicBezTo>
                      <a:pt x="1490" y="2645"/>
                      <a:pt x="1520" y="2675"/>
                      <a:pt x="1520" y="2675"/>
                    </a:cubicBezTo>
                    <a:cubicBezTo>
                      <a:pt x="1533" y="2688"/>
                      <a:pt x="1540" y="2695"/>
                      <a:pt x="1542" y="2695"/>
                    </a:cubicBezTo>
                    <a:cubicBezTo>
                      <a:pt x="1545" y="2695"/>
                      <a:pt x="1538" y="2681"/>
                      <a:pt x="1520" y="2645"/>
                    </a:cubicBezTo>
                    <a:close/>
                    <a:moveTo>
                      <a:pt x="487" y="2736"/>
                    </a:moveTo>
                    <a:lnTo>
                      <a:pt x="517" y="2767"/>
                    </a:lnTo>
                    <a:lnTo>
                      <a:pt x="487" y="2767"/>
                    </a:lnTo>
                    <a:cubicBezTo>
                      <a:pt x="456" y="2736"/>
                      <a:pt x="456" y="2736"/>
                      <a:pt x="456" y="2736"/>
                    </a:cubicBezTo>
                    <a:close/>
                    <a:moveTo>
                      <a:pt x="536" y="2716"/>
                    </a:moveTo>
                    <a:lnTo>
                      <a:pt x="536" y="2716"/>
                    </a:lnTo>
                    <a:cubicBezTo>
                      <a:pt x="538" y="2716"/>
                      <a:pt x="553" y="2724"/>
                      <a:pt x="578" y="2736"/>
                    </a:cubicBezTo>
                    <a:cubicBezTo>
                      <a:pt x="588" y="2747"/>
                      <a:pt x="599" y="2757"/>
                      <a:pt x="608" y="2767"/>
                    </a:cubicBezTo>
                    <a:lnTo>
                      <a:pt x="608" y="2767"/>
                    </a:lnTo>
                    <a:cubicBezTo>
                      <a:pt x="555" y="2731"/>
                      <a:pt x="533" y="2716"/>
                      <a:pt x="536" y="2716"/>
                    </a:cubicBezTo>
                    <a:close/>
                    <a:moveTo>
                      <a:pt x="643" y="2732"/>
                    </a:moveTo>
                    <a:cubicBezTo>
                      <a:pt x="653" y="2732"/>
                      <a:pt x="674" y="2741"/>
                      <a:pt x="699" y="2767"/>
                    </a:cubicBezTo>
                    <a:cubicBezTo>
                      <a:pt x="699" y="2772"/>
                      <a:pt x="699" y="2777"/>
                      <a:pt x="700" y="2781"/>
                    </a:cubicBezTo>
                    <a:lnTo>
                      <a:pt x="700" y="2781"/>
                    </a:lnTo>
                    <a:cubicBezTo>
                      <a:pt x="691" y="2777"/>
                      <a:pt x="680" y="2772"/>
                      <a:pt x="669" y="2767"/>
                    </a:cubicBezTo>
                    <a:cubicBezTo>
                      <a:pt x="634" y="2749"/>
                      <a:pt x="629" y="2732"/>
                      <a:pt x="643" y="2732"/>
                    </a:cubicBezTo>
                    <a:close/>
                    <a:moveTo>
                      <a:pt x="608" y="2767"/>
                    </a:moveTo>
                    <a:cubicBezTo>
                      <a:pt x="626" y="2784"/>
                      <a:pt x="639" y="2797"/>
                      <a:pt x="639" y="2797"/>
                    </a:cubicBezTo>
                    <a:cubicBezTo>
                      <a:pt x="639" y="2827"/>
                      <a:pt x="639" y="2827"/>
                      <a:pt x="639" y="2827"/>
                    </a:cubicBezTo>
                    <a:lnTo>
                      <a:pt x="608" y="2767"/>
                    </a:lnTo>
                    <a:close/>
                    <a:moveTo>
                      <a:pt x="313" y="2966"/>
                    </a:moveTo>
                    <a:cubicBezTo>
                      <a:pt x="325" y="2966"/>
                      <a:pt x="345" y="2979"/>
                      <a:pt x="365" y="2979"/>
                    </a:cubicBezTo>
                    <a:lnTo>
                      <a:pt x="304" y="2979"/>
                    </a:lnTo>
                    <a:cubicBezTo>
                      <a:pt x="304" y="2969"/>
                      <a:pt x="308" y="2966"/>
                      <a:pt x="313" y="2966"/>
                    </a:cubicBezTo>
                    <a:close/>
                    <a:moveTo>
                      <a:pt x="517" y="3071"/>
                    </a:moveTo>
                    <a:cubicBezTo>
                      <a:pt x="517" y="3071"/>
                      <a:pt x="517" y="3101"/>
                      <a:pt x="547" y="3101"/>
                    </a:cubicBezTo>
                    <a:cubicBezTo>
                      <a:pt x="563" y="3116"/>
                      <a:pt x="578" y="3124"/>
                      <a:pt x="589" y="3124"/>
                    </a:cubicBezTo>
                    <a:cubicBezTo>
                      <a:pt x="601" y="3124"/>
                      <a:pt x="608" y="3116"/>
                      <a:pt x="608" y="3101"/>
                    </a:cubicBezTo>
                    <a:cubicBezTo>
                      <a:pt x="608" y="3101"/>
                      <a:pt x="578" y="3071"/>
                      <a:pt x="578" y="3071"/>
                    </a:cubicBezTo>
                    <a:close/>
                    <a:moveTo>
                      <a:pt x="71" y="3239"/>
                    </a:moveTo>
                    <a:cubicBezTo>
                      <a:pt x="65" y="3239"/>
                      <a:pt x="71" y="3253"/>
                      <a:pt x="92" y="3253"/>
                    </a:cubicBezTo>
                    <a:cubicBezTo>
                      <a:pt x="81" y="3243"/>
                      <a:pt x="75" y="3239"/>
                      <a:pt x="71" y="3239"/>
                    </a:cubicBezTo>
                    <a:close/>
                    <a:moveTo>
                      <a:pt x="31" y="3314"/>
                    </a:moveTo>
                    <a:lnTo>
                      <a:pt x="31" y="3314"/>
                    </a:lnTo>
                    <a:cubicBezTo>
                      <a:pt x="61" y="3344"/>
                      <a:pt x="92" y="3344"/>
                      <a:pt x="92" y="3344"/>
                    </a:cubicBezTo>
                    <a:lnTo>
                      <a:pt x="31" y="3314"/>
                    </a:lnTo>
                    <a:close/>
                    <a:moveTo>
                      <a:pt x="338" y="3321"/>
                    </a:moveTo>
                    <a:cubicBezTo>
                      <a:pt x="342" y="3321"/>
                      <a:pt x="350" y="3329"/>
                      <a:pt x="365" y="3344"/>
                    </a:cubicBezTo>
                    <a:lnTo>
                      <a:pt x="335" y="3344"/>
                    </a:lnTo>
                    <a:cubicBezTo>
                      <a:pt x="335" y="3329"/>
                      <a:pt x="335" y="3321"/>
                      <a:pt x="338" y="3321"/>
                    </a:cubicBezTo>
                    <a:close/>
                    <a:moveTo>
                      <a:pt x="217" y="3382"/>
                    </a:moveTo>
                    <a:cubicBezTo>
                      <a:pt x="221" y="3382"/>
                      <a:pt x="228" y="3390"/>
                      <a:pt x="243" y="3405"/>
                    </a:cubicBezTo>
                    <a:lnTo>
                      <a:pt x="274" y="3405"/>
                    </a:lnTo>
                    <a:cubicBezTo>
                      <a:pt x="304" y="3435"/>
                      <a:pt x="335" y="3435"/>
                      <a:pt x="335" y="3435"/>
                    </a:cubicBezTo>
                    <a:lnTo>
                      <a:pt x="274" y="3435"/>
                    </a:lnTo>
                    <a:cubicBezTo>
                      <a:pt x="213" y="3405"/>
                      <a:pt x="213" y="3405"/>
                      <a:pt x="213" y="3405"/>
                    </a:cubicBezTo>
                    <a:cubicBezTo>
                      <a:pt x="213" y="3390"/>
                      <a:pt x="213" y="3382"/>
                      <a:pt x="217" y="3382"/>
                    </a:cubicBezTo>
                    <a:close/>
                    <a:moveTo>
                      <a:pt x="213" y="3466"/>
                    </a:moveTo>
                    <a:cubicBezTo>
                      <a:pt x="213" y="3466"/>
                      <a:pt x="243" y="3496"/>
                      <a:pt x="243" y="3496"/>
                    </a:cubicBezTo>
                    <a:lnTo>
                      <a:pt x="213" y="3496"/>
                    </a:lnTo>
                    <a:cubicBezTo>
                      <a:pt x="183" y="3466"/>
                      <a:pt x="183" y="3466"/>
                      <a:pt x="183" y="3466"/>
                    </a:cubicBezTo>
                    <a:close/>
                    <a:moveTo>
                      <a:pt x="4073" y="1"/>
                    </a:moveTo>
                    <a:cubicBezTo>
                      <a:pt x="4073" y="31"/>
                      <a:pt x="4043" y="31"/>
                      <a:pt x="3982" y="31"/>
                    </a:cubicBezTo>
                    <a:cubicBezTo>
                      <a:pt x="3952" y="31"/>
                      <a:pt x="3891" y="61"/>
                      <a:pt x="3891" y="92"/>
                    </a:cubicBezTo>
                    <a:cubicBezTo>
                      <a:pt x="3861" y="61"/>
                      <a:pt x="3861" y="61"/>
                      <a:pt x="3861" y="61"/>
                    </a:cubicBezTo>
                    <a:cubicBezTo>
                      <a:pt x="3830" y="92"/>
                      <a:pt x="3830" y="92"/>
                      <a:pt x="3830" y="92"/>
                    </a:cubicBezTo>
                    <a:cubicBezTo>
                      <a:pt x="3830" y="61"/>
                      <a:pt x="3800" y="61"/>
                      <a:pt x="3800" y="61"/>
                    </a:cubicBezTo>
                    <a:cubicBezTo>
                      <a:pt x="3769" y="61"/>
                      <a:pt x="3769" y="61"/>
                      <a:pt x="3769" y="92"/>
                    </a:cubicBezTo>
                    <a:cubicBezTo>
                      <a:pt x="3769" y="92"/>
                      <a:pt x="3756" y="105"/>
                      <a:pt x="3738" y="105"/>
                    </a:cubicBezTo>
                    <a:cubicBezTo>
                      <a:pt x="3729" y="105"/>
                      <a:pt x="3719" y="102"/>
                      <a:pt x="3709" y="92"/>
                    </a:cubicBezTo>
                    <a:cubicBezTo>
                      <a:pt x="3700" y="83"/>
                      <a:pt x="3693" y="79"/>
                      <a:pt x="3689" y="79"/>
                    </a:cubicBezTo>
                    <a:cubicBezTo>
                      <a:pt x="3678" y="79"/>
                      <a:pt x="3678" y="101"/>
                      <a:pt x="3678" y="122"/>
                    </a:cubicBezTo>
                    <a:cubicBezTo>
                      <a:pt x="3709" y="153"/>
                      <a:pt x="3709" y="183"/>
                      <a:pt x="3678" y="183"/>
                    </a:cubicBezTo>
                    <a:cubicBezTo>
                      <a:pt x="3678" y="183"/>
                      <a:pt x="3678" y="153"/>
                      <a:pt x="3678" y="122"/>
                    </a:cubicBezTo>
                    <a:cubicBezTo>
                      <a:pt x="3678" y="92"/>
                      <a:pt x="3678" y="92"/>
                      <a:pt x="3648" y="92"/>
                    </a:cubicBezTo>
                    <a:cubicBezTo>
                      <a:pt x="3648" y="122"/>
                      <a:pt x="3617" y="153"/>
                      <a:pt x="3557" y="153"/>
                    </a:cubicBezTo>
                    <a:cubicBezTo>
                      <a:pt x="3496" y="153"/>
                      <a:pt x="3496" y="183"/>
                      <a:pt x="3496" y="213"/>
                    </a:cubicBezTo>
                    <a:cubicBezTo>
                      <a:pt x="3496" y="229"/>
                      <a:pt x="3496" y="236"/>
                      <a:pt x="3492" y="236"/>
                    </a:cubicBezTo>
                    <a:cubicBezTo>
                      <a:pt x="3488" y="236"/>
                      <a:pt x="3481" y="229"/>
                      <a:pt x="3465" y="213"/>
                    </a:cubicBezTo>
                    <a:cubicBezTo>
                      <a:pt x="3427" y="156"/>
                      <a:pt x="3413" y="134"/>
                      <a:pt x="3408" y="134"/>
                    </a:cubicBezTo>
                    <a:cubicBezTo>
                      <a:pt x="3405" y="134"/>
                      <a:pt x="3405" y="142"/>
                      <a:pt x="3405" y="153"/>
                    </a:cubicBezTo>
                    <a:cubicBezTo>
                      <a:pt x="3405" y="153"/>
                      <a:pt x="3405" y="183"/>
                      <a:pt x="3435" y="213"/>
                    </a:cubicBezTo>
                    <a:cubicBezTo>
                      <a:pt x="3435" y="247"/>
                      <a:pt x="3435" y="271"/>
                      <a:pt x="3430" y="271"/>
                    </a:cubicBezTo>
                    <a:cubicBezTo>
                      <a:pt x="3426" y="271"/>
                      <a:pt x="3418" y="255"/>
                      <a:pt x="3405" y="213"/>
                    </a:cubicBezTo>
                    <a:cubicBezTo>
                      <a:pt x="3405" y="196"/>
                      <a:pt x="3397" y="188"/>
                      <a:pt x="3386" y="188"/>
                    </a:cubicBezTo>
                    <a:cubicBezTo>
                      <a:pt x="3359" y="188"/>
                      <a:pt x="3313" y="231"/>
                      <a:pt x="3313" y="274"/>
                    </a:cubicBezTo>
                    <a:cubicBezTo>
                      <a:pt x="3313" y="274"/>
                      <a:pt x="3313" y="274"/>
                      <a:pt x="3313" y="244"/>
                    </a:cubicBezTo>
                    <a:cubicBezTo>
                      <a:pt x="3298" y="229"/>
                      <a:pt x="3291" y="221"/>
                      <a:pt x="3283" y="221"/>
                    </a:cubicBezTo>
                    <a:cubicBezTo>
                      <a:pt x="3275" y="221"/>
                      <a:pt x="3268" y="229"/>
                      <a:pt x="3253" y="244"/>
                    </a:cubicBezTo>
                    <a:cubicBezTo>
                      <a:pt x="3253" y="270"/>
                      <a:pt x="3247" y="279"/>
                      <a:pt x="3239" y="279"/>
                    </a:cubicBezTo>
                    <a:cubicBezTo>
                      <a:pt x="3227" y="279"/>
                      <a:pt x="3209" y="261"/>
                      <a:pt x="3192" y="244"/>
                    </a:cubicBezTo>
                    <a:cubicBezTo>
                      <a:pt x="3192" y="213"/>
                      <a:pt x="3192" y="213"/>
                      <a:pt x="3161" y="213"/>
                    </a:cubicBezTo>
                    <a:cubicBezTo>
                      <a:pt x="3161" y="259"/>
                      <a:pt x="3154" y="274"/>
                      <a:pt x="3142" y="274"/>
                    </a:cubicBezTo>
                    <a:cubicBezTo>
                      <a:pt x="3131" y="274"/>
                      <a:pt x="3116" y="259"/>
                      <a:pt x="3101" y="244"/>
                    </a:cubicBezTo>
                    <a:cubicBezTo>
                      <a:pt x="3101" y="274"/>
                      <a:pt x="3101" y="274"/>
                      <a:pt x="3070" y="274"/>
                    </a:cubicBezTo>
                    <a:cubicBezTo>
                      <a:pt x="3070" y="305"/>
                      <a:pt x="3070" y="305"/>
                      <a:pt x="3070" y="335"/>
                    </a:cubicBezTo>
                    <a:cubicBezTo>
                      <a:pt x="3101" y="365"/>
                      <a:pt x="3101" y="396"/>
                      <a:pt x="3101" y="396"/>
                    </a:cubicBezTo>
                    <a:lnTo>
                      <a:pt x="3070" y="365"/>
                    </a:lnTo>
                    <a:cubicBezTo>
                      <a:pt x="3070" y="335"/>
                      <a:pt x="3040" y="335"/>
                      <a:pt x="3010" y="335"/>
                    </a:cubicBezTo>
                    <a:cubicBezTo>
                      <a:pt x="2994" y="350"/>
                      <a:pt x="2987" y="358"/>
                      <a:pt x="2979" y="358"/>
                    </a:cubicBezTo>
                    <a:cubicBezTo>
                      <a:pt x="2972" y="358"/>
                      <a:pt x="2964" y="350"/>
                      <a:pt x="2949" y="336"/>
                    </a:cubicBezTo>
                    <a:lnTo>
                      <a:pt x="2949" y="336"/>
                    </a:lnTo>
                    <a:lnTo>
                      <a:pt x="2979" y="365"/>
                    </a:lnTo>
                    <a:cubicBezTo>
                      <a:pt x="2979" y="381"/>
                      <a:pt x="2979" y="388"/>
                      <a:pt x="2975" y="388"/>
                    </a:cubicBezTo>
                    <a:cubicBezTo>
                      <a:pt x="2972" y="388"/>
                      <a:pt x="2964" y="381"/>
                      <a:pt x="2949" y="365"/>
                    </a:cubicBezTo>
                    <a:cubicBezTo>
                      <a:pt x="2949" y="353"/>
                      <a:pt x="2943" y="345"/>
                      <a:pt x="2937" y="345"/>
                    </a:cubicBezTo>
                    <a:cubicBezTo>
                      <a:pt x="2929" y="345"/>
                      <a:pt x="2918" y="360"/>
                      <a:pt x="2918" y="396"/>
                    </a:cubicBezTo>
                    <a:lnTo>
                      <a:pt x="2888" y="396"/>
                    </a:lnTo>
                    <a:cubicBezTo>
                      <a:pt x="2873" y="365"/>
                      <a:pt x="2865" y="350"/>
                      <a:pt x="2861" y="350"/>
                    </a:cubicBezTo>
                    <a:cubicBezTo>
                      <a:pt x="2858" y="350"/>
                      <a:pt x="2858" y="365"/>
                      <a:pt x="2858" y="396"/>
                    </a:cubicBezTo>
                    <a:cubicBezTo>
                      <a:pt x="2858" y="365"/>
                      <a:pt x="2858" y="365"/>
                      <a:pt x="2827" y="365"/>
                    </a:cubicBezTo>
                    <a:cubicBezTo>
                      <a:pt x="2827" y="387"/>
                      <a:pt x="2812" y="408"/>
                      <a:pt x="2803" y="408"/>
                    </a:cubicBezTo>
                    <a:cubicBezTo>
                      <a:pt x="2799" y="408"/>
                      <a:pt x="2797" y="405"/>
                      <a:pt x="2797" y="396"/>
                    </a:cubicBezTo>
                    <a:cubicBezTo>
                      <a:pt x="2797" y="426"/>
                      <a:pt x="2797" y="426"/>
                      <a:pt x="2797" y="426"/>
                    </a:cubicBezTo>
                    <a:cubicBezTo>
                      <a:pt x="2766" y="426"/>
                      <a:pt x="2766" y="426"/>
                      <a:pt x="2797" y="457"/>
                    </a:cubicBezTo>
                    <a:cubicBezTo>
                      <a:pt x="2797" y="487"/>
                      <a:pt x="2797" y="517"/>
                      <a:pt x="2797" y="517"/>
                    </a:cubicBezTo>
                    <a:cubicBezTo>
                      <a:pt x="2766" y="517"/>
                      <a:pt x="2766" y="487"/>
                      <a:pt x="2766" y="426"/>
                    </a:cubicBezTo>
                    <a:cubicBezTo>
                      <a:pt x="2766" y="418"/>
                      <a:pt x="2764" y="414"/>
                      <a:pt x="2761" y="414"/>
                    </a:cubicBezTo>
                    <a:cubicBezTo>
                      <a:pt x="2752" y="414"/>
                      <a:pt x="2736" y="442"/>
                      <a:pt x="2736" y="487"/>
                    </a:cubicBezTo>
                    <a:lnTo>
                      <a:pt x="2675" y="487"/>
                    </a:lnTo>
                    <a:cubicBezTo>
                      <a:pt x="2675" y="502"/>
                      <a:pt x="2675" y="510"/>
                      <a:pt x="2671" y="510"/>
                    </a:cubicBezTo>
                    <a:cubicBezTo>
                      <a:pt x="2671" y="510"/>
                      <a:pt x="2671" y="510"/>
                      <a:pt x="2671" y="510"/>
                    </a:cubicBezTo>
                    <a:lnTo>
                      <a:pt x="2671" y="510"/>
                    </a:lnTo>
                    <a:cubicBezTo>
                      <a:pt x="2673" y="512"/>
                      <a:pt x="2674" y="515"/>
                      <a:pt x="2675" y="517"/>
                    </a:cubicBezTo>
                    <a:cubicBezTo>
                      <a:pt x="2675" y="533"/>
                      <a:pt x="2675" y="540"/>
                      <a:pt x="2671" y="540"/>
                    </a:cubicBezTo>
                    <a:cubicBezTo>
                      <a:pt x="2668" y="540"/>
                      <a:pt x="2660" y="533"/>
                      <a:pt x="2645" y="517"/>
                    </a:cubicBezTo>
                    <a:lnTo>
                      <a:pt x="2645" y="517"/>
                    </a:lnTo>
                    <a:cubicBezTo>
                      <a:pt x="2645" y="548"/>
                      <a:pt x="2675" y="578"/>
                      <a:pt x="2645" y="578"/>
                    </a:cubicBezTo>
                    <a:lnTo>
                      <a:pt x="2645" y="548"/>
                    </a:lnTo>
                    <a:lnTo>
                      <a:pt x="2614" y="517"/>
                    </a:lnTo>
                    <a:cubicBezTo>
                      <a:pt x="2614" y="548"/>
                      <a:pt x="2614" y="548"/>
                      <a:pt x="2614" y="548"/>
                    </a:cubicBezTo>
                    <a:cubicBezTo>
                      <a:pt x="2614" y="533"/>
                      <a:pt x="2599" y="525"/>
                      <a:pt x="2576" y="525"/>
                    </a:cubicBezTo>
                    <a:cubicBezTo>
                      <a:pt x="2554" y="525"/>
                      <a:pt x="2523" y="533"/>
                      <a:pt x="2493" y="548"/>
                    </a:cubicBezTo>
                    <a:cubicBezTo>
                      <a:pt x="2493" y="548"/>
                      <a:pt x="2493" y="609"/>
                      <a:pt x="2523" y="609"/>
                    </a:cubicBezTo>
                    <a:cubicBezTo>
                      <a:pt x="2538" y="639"/>
                      <a:pt x="2538" y="647"/>
                      <a:pt x="2531" y="647"/>
                    </a:cubicBezTo>
                    <a:cubicBezTo>
                      <a:pt x="2523" y="647"/>
                      <a:pt x="2508" y="639"/>
                      <a:pt x="2493" y="639"/>
                    </a:cubicBezTo>
                    <a:cubicBezTo>
                      <a:pt x="2478" y="624"/>
                      <a:pt x="2470" y="616"/>
                      <a:pt x="2466" y="616"/>
                    </a:cubicBezTo>
                    <a:cubicBezTo>
                      <a:pt x="2462" y="616"/>
                      <a:pt x="2462" y="624"/>
                      <a:pt x="2462" y="639"/>
                    </a:cubicBezTo>
                    <a:cubicBezTo>
                      <a:pt x="2447" y="624"/>
                      <a:pt x="2440" y="616"/>
                      <a:pt x="2436" y="616"/>
                    </a:cubicBezTo>
                    <a:cubicBezTo>
                      <a:pt x="2432" y="616"/>
                      <a:pt x="2432" y="624"/>
                      <a:pt x="2432" y="639"/>
                    </a:cubicBezTo>
                    <a:cubicBezTo>
                      <a:pt x="2432" y="639"/>
                      <a:pt x="2432" y="639"/>
                      <a:pt x="2402" y="609"/>
                    </a:cubicBezTo>
                    <a:cubicBezTo>
                      <a:pt x="2402" y="617"/>
                      <a:pt x="2402" y="628"/>
                      <a:pt x="2402" y="639"/>
                    </a:cubicBezTo>
                    <a:cubicBezTo>
                      <a:pt x="2393" y="621"/>
                      <a:pt x="2384" y="614"/>
                      <a:pt x="2376" y="614"/>
                    </a:cubicBezTo>
                    <a:cubicBezTo>
                      <a:pt x="2359" y="614"/>
                      <a:pt x="2350" y="657"/>
                      <a:pt x="2371" y="700"/>
                    </a:cubicBezTo>
                    <a:cubicBezTo>
                      <a:pt x="2371" y="700"/>
                      <a:pt x="2341" y="700"/>
                      <a:pt x="2341" y="669"/>
                    </a:cubicBezTo>
                    <a:cubicBezTo>
                      <a:pt x="2341" y="669"/>
                      <a:pt x="2341" y="669"/>
                      <a:pt x="2341" y="730"/>
                    </a:cubicBezTo>
                    <a:cubicBezTo>
                      <a:pt x="2352" y="753"/>
                      <a:pt x="2351" y="763"/>
                      <a:pt x="2342" y="763"/>
                    </a:cubicBezTo>
                    <a:cubicBezTo>
                      <a:pt x="2329" y="763"/>
                      <a:pt x="2299" y="737"/>
                      <a:pt x="2280" y="700"/>
                    </a:cubicBezTo>
                    <a:lnTo>
                      <a:pt x="2280" y="730"/>
                    </a:lnTo>
                    <a:cubicBezTo>
                      <a:pt x="2280" y="761"/>
                      <a:pt x="2280" y="761"/>
                      <a:pt x="2280" y="761"/>
                    </a:cubicBezTo>
                    <a:cubicBezTo>
                      <a:pt x="2282" y="764"/>
                      <a:pt x="2283" y="767"/>
                      <a:pt x="2285" y="770"/>
                    </a:cubicBezTo>
                    <a:lnTo>
                      <a:pt x="2285" y="770"/>
                    </a:lnTo>
                    <a:cubicBezTo>
                      <a:pt x="2290" y="763"/>
                      <a:pt x="2290" y="750"/>
                      <a:pt x="2280" y="730"/>
                    </a:cubicBezTo>
                    <a:lnTo>
                      <a:pt x="2280" y="730"/>
                    </a:lnTo>
                    <a:cubicBezTo>
                      <a:pt x="2299" y="768"/>
                      <a:pt x="2306" y="794"/>
                      <a:pt x="2302" y="794"/>
                    </a:cubicBezTo>
                    <a:cubicBezTo>
                      <a:pt x="2299" y="794"/>
                      <a:pt x="2294" y="787"/>
                      <a:pt x="2285" y="770"/>
                    </a:cubicBezTo>
                    <a:lnTo>
                      <a:pt x="2285" y="770"/>
                    </a:lnTo>
                    <a:cubicBezTo>
                      <a:pt x="2282" y="774"/>
                      <a:pt x="2278" y="776"/>
                      <a:pt x="2272" y="776"/>
                    </a:cubicBezTo>
                    <a:cubicBezTo>
                      <a:pt x="2264" y="776"/>
                      <a:pt x="2252" y="771"/>
                      <a:pt x="2241" y="760"/>
                    </a:cubicBezTo>
                    <a:lnTo>
                      <a:pt x="2241" y="760"/>
                    </a:lnTo>
                    <a:cubicBezTo>
                      <a:pt x="2250" y="778"/>
                      <a:pt x="2250" y="791"/>
                      <a:pt x="2250" y="791"/>
                    </a:cubicBezTo>
                    <a:cubicBezTo>
                      <a:pt x="2250" y="791"/>
                      <a:pt x="2250" y="791"/>
                      <a:pt x="2219" y="761"/>
                    </a:cubicBezTo>
                    <a:cubicBezTo>
                      <a:pt x="2199" y="761"/>
                      <a:pt x="2179" y="747"/>
                      <a:pt x="2176" y="747"/>
                    </a:cubicBezTo>
                    <a:lnTo>
                      <a:pt x="2176" y="747"/>
                    </a:lnTo>
                    <a:cubicBezTo>
                      <a:pt x="2175" y="747"/>
                      <a:pt x="2179" y="750"/>
                      <a:pt x="2189" y="761"/>
                    </a:cubicBezTo>
                    <a:cubicBezTo>
                      <a:pt x="2189" y="761"/>
                      <a:pt x="2188" y="760"/>
                      <a:pt x="2158" y="730"/>
                    </a:cubicBezTo>
                    <a:lnTo>
                      <a:pt x="2128" y="730"/>
                    </a:lnTo>
                    <a:cubicBezTo>
                      <a:pt x="2146" y="766"/>
                      <a:pt x="2143" y="781"/>
                      <a:pt x="2137" y="781"/>
                    </a:cubicBezTo>
                    <a:cubicBezTo>
                      <a:pt x="2133" y="781"/>
                      <a:pt x="2128" y="773"/>
                      <a:pt x="2128" y="761"/>
                    </a:cubicBezTo>
                    <a:cubicBezTo>
                      <a:pt x="2128" y="761"/>
                      <a:pt x="2098" y="761"/>
                      <a:pt x="2128" y="791"/>
                    </a:cubicBezTo>
                    <a:cubicBezTo>
                      <a:pt x="2098" y="791"/>
                      <a:pt x="2098" y="791"/>
                      <a:pt x="2067" y="761"/>
                    </a:cubicBezTo>
                    <a:cubicBezTo>
                      <a:pt x="2067" y="768"/>
                      <a:pt x="2067" y="778"/>
                      <a:pt x="2067" y="791"/>
                    </a:cubicBezTo>
                    <a:cubicBezTo>
                      <a:pt x="2098" y="821"/>
                      <a:pt x="2098" y="821"/>
                      <a:pt x="2067" y="821"/>
                    </a:cubicBezTo>
                    <a:cubicBezTo>
                      <a:pt x="2098" y="852"/>
                      <a:pt x="2098" y="852"/>
                      <a:pt x="2067" y="852"/>
                    </a:cubicBezTo>
                    <a:cubicBezTo>
                      <a:pt x="2067" y="852"/>
                      <a:pt x="2054" y="838"/>
                      <a:pt x="2045" y="838"/>
                    </a:cubicBezTo>
                    <a:cubicBezTo>
                      <a:pt x="2040" y="838"/>
                      <a:pt x="2037" y="842"/>
                      <a:pt x="2037" y="852"/>
                    </a:cubicBezTo>
                    <a:cubicBezTo>
                      <a:pt x="2006" y="852"/>
                      <a:pt x="2006" y="852"/>
                      <a:pt x="2037" y="882"/>
                    </a:cubicBezTo>
                    <a:cubicBezTo>
                      <a:pt x="2037" y="882"/>
                      <a:pt x="2010" y="869"/>
                      <a:pt x="1992" y="869"/>
                    </a:cubicBezTo>
                    <a:cubicBezTo>
                      <a:pt x="1983" y="869"/>
                      <a:pt x="1976" y="872"/>
                      <a:pt x="1976" y="882"/>
                    </a:cubicBezTo>
                    <a:cubicBezTo>
                      <a:pt x="1946" y="882"/>
                      <a:pt x="1946" y="882"/>
                      <a:pt x="1976" y="913"/>
                    </a:cubicBezTo>
                    <a:cubicBezTo>
                      <a:pt x="1991" y="943"/>
                      <a:pt x="1999" y="958"/>
                      <a:pt x="1995" y="958"/>
                    </a:cubicBezTo>
                    <a:cubicBezTo>
                      <a:pt x="1991" y="958"/>
                      <a:pt x="1976" y="943"/>
                      <a:pt x="1946" y="913"/>
                    </a:cubicBezTo>
                    <a:cubicBezTo>
                      <a:pt x="1930" y="897"/>
                      <a:pt x="1923" y="890"/>
                      <a:pt x="1919" y="890"/>
                    </a:cubicBezTo>
                    <a:cubicBezTo>
                      <a:pt x="1915" y="890"/>
                      <a:pt x="1915" y="897"/>
                      <a:pt x="1915" y="913"/>
                    </a:cubicBezTo>
                    <a:cubicBezTo>
                      <a:pt x="1946" y="943"/>
                      <a:pt x="1946" y="943"/>
                      <a:pt x="1915" y="943"/>
                    </a:cubicBezTo>
                    <a:cubicBezTo>
                      <a:pt x="1915" y="943"/>
                      <a:pt x="1915" y="943"/>
                      <a:pt x="1885" y="913"/>
                    </a:cubicBezTo>
                    <a:cubicBezTo>
                      <a:pt x="1885" y="913"/>
                      <a:pt x="1885" y="913"/>
                      <a:pt x="1885" y="943"/>
                    </a:cubicBezTo>
                    <a:cubicBezTo>
                      <a:pt x="1885" y="979"/>
                      <a:pt x="1874" y="993"/>
                      <a:pt x="1860" y="993"/>
                    </a:cubicBezTo>
                    <a:cubicBezTo>
                      <a:pt x="1849" y="993"/>
                      <a:pt x="1837" y="986"/>
                      <a:pt x="1824" y="973"/>
                    </a:cubicBezTo>
                    <a:cubicBezTo>
                      <a:pt x="1824" y="973"/>
                      <a:pt x="1824" y="973"/>
                      <a:pt x="1824" y="1004"/>
                    </a:cubicBezTo>
                    <a:cubicBezTo>
                      <a:pt x="1824" y="1021"/>
                      <a:pt x="1814" y="1039"/>
                      <a:pt x="1800" y="1039"/>
                    </a:cubicBezTo>
                    <a:cubicBezTo>
                      <a:pt x="1789" y="1039"/>
                      <a:pt x="1776" y="1029"/>
                      <a:pt x="1763" y="1004"/>
                    </a:cubicBezTo>
                    <a:cubicBezTo>
                      <a:pt x="1733" y="973"/>
                      <a:pt x="1733" y="943"/>
                      <a:pt x="1733" y="943"/>
                    </a:cubicBezTo>
                    <a:cubicBezTo>
                      <a:pt x="1733" y="973"/>
                      <a:pt x="1733" y="973"/>
                      <a:pt x="1733" y="973"/>
                    </a:cubicBezTo>
                    <a:cubicBezTo>
                      <a:pt x="1733" y="1004"/>
                      <a:pt x="1733" y="1004"/>
                      <a:pt x="1733" y="1034"/>
                    </a:cubicBezTo>
                    <a:cubicBezTo>
                      <a:pt x="1702" y="1034"/>
                      <a:pt x="1702" y="1064"/>
                      <a:pt x="1702" y="1095"/>
                    </a:cubicBezTo>
                    <a:cubicBezTo>
                      <a:pt x="1672" y="1095"/>
                      <a:pt x="1672" y="1095"/>
                      <a:pt x="1642" y="1064"/>
                    </a:cubicBezTo>
                    <a:cubicBezTo>
                      <a:pt x="1642" y="1095"/>
                      <a:pt x="1642" y="1095"/>
                      <a:pt x="1642" y="1125"/>
                    </a:cubicBezTo>
                    <a:lnTo>
                      <a:pt x="1611" y="1125"/>
                    </a:lnTo>
                    <a:cubicBezTo>
                      <a:pt x="1642" y="1156"/>
                      <a:pt x="1611" y="1186"/>
                      <a:pt x="1611" y="1186"/>
                    </a:cubicBezTo>
                    <a:cubicBezTo>
                      <a:pt x="1581" y="1186"/>
                      <a:pt x="1399" y="1308"/>
                      <a:pt x="1399" y="1338"/>
                    </a:cubicBezTo>
                    <a:cubicBezTo>
                      <a:pt x="1399" y="1338"/>
                      <a:pt x="1399" y="1338"/>
                      <a:pt x="1399" y="1368"/>
                    </a:cubicBezTo>
                    <a:lnTo>
                      <a:pt x="1368" y="1368"/>
                    </a:lnTo>
                    <a:cubicBezTo>
                      <a:pt x="1359" y="1350"/>
                      <a:pt x="1352" y="1342"/>
                      <a:pt x="1348" y="1342"/>
                    </a:cubicBezTo>
                    <a:cubicBezTo>
                      <a:pt x="1338" y="1342"/>
                      <a:pt x="1338" y="1378"/>
                      <a:pt x="1338" y="1399"/>
                    </a:cubicBezTo>
                    <a:cubicBezTo>
                      <a:pt x="1368" y="1429"/>
                      <a:pt x="1338" y="1429"/>
                      <a:pt x="1338" y="1429"/>
                    </a:cubicBezTo>
                    <a:cubicBezTo>
                      <a:pt x="1323" y="1414"/>
                      <a:pt x="1307" y="1406"/>
                      <a:pt x="1300" y="1406"/>
                    </a:cubicBezTo>
                    <a:cubicBezTo>
                      <a:pt x="1292" y="1406"/>
                      <a:pt x="1292" y="1414"/>
                      <a:pt x="1307" y="1429"/>
                    </a:cubicBezTo>
                    <a:cubicBezTo>
                      <a:pt x="1325" y="1465"/>
                      <a:pt x="1333" y="1480"/>
                      <a:pt x="1323" y="1480"/>
                    </a:cubicBezTo>
                    <a:cubicBezTo>
                      <a:pt x="1317" y="1480"/>
                      <a:pt x="1302" y="1472"/>
                      <a:pt x="1277" y="1460"/>
                    </a:cubicBezTo>
                    <a:cubicBezTo>
                      <a:pt x="1263" y="1432"/>
                      <a:pt x="1250" y="1417"/>
                      <a:pt x="1244" y="1417"/>
                    </a:cubicBezTo>
                    <a:lnTo>
                      <a:pt x="1244" y="1417"/>
                    </a:lnTo>
                    <a:cubicBezTo>
                      <a:pt x="1238" y="1417"/>
                      <a:pt x="1243" y="1440"/>
                      <a:pt x="1277" y="1490"/>
                    </a:cubicBezTo>
                    <a:cubicBezTo>
                      <a:pt x="1247" y="1475"/>
                      <a:pt x="1231" y="1467"/>
                      <a:pt x="1228" y="1467"/>
                    </a:cubicBezTo>
                    <a:cubicBezTo>
                      <a:pt x="1224" y="1467"/>
                      <a:pt x="1231" y="1475"/>
                      <a:pt x="1247" y="1490"/>
                    </a:cubicBezTo>
                    <a:cubicBezTo>
                      <a:pt x="1264" y="1508"/>
                      <a:pt x="1272" y="1525"/>
                      <a:pt x="1263" y="1525"/>
                    </a:cubicBezTo>
                    <a:cubicBezTo>
                      <a:pt x="1257" y="1525"/>
                      <a:pt x="1242" y="1516"/>
                      <a:pt x="1216" y="1490"/>
                    </a:cubicBezTo>
                    <a:cubicBezTo>
                      <a:pt x="1191" y="1477"/>
                      <a:pt x="1176" y="1470"/>
                      <a:pt x="1172" y="1470"/>
                    </a:cubicBezTo>
                    <a:lnTo>
                      <a:pt x="1172" y="1470"/>
                    </a:lnTo>
                    <a:cubicBezTo>
                      <a:pt x="1166" y="1470"/>
                      <a:pt x="1181" y="1485"/>
                      <a:pt x="1216" y="1520"/>
                    </a:cubicBezTo>
                    <a:cubicBezTo>
                      <a:pt x="1238" y="1542"/>
                      <a:pt x="1244" y="1563"/>
                      <a:pt x="1224" y="1563"/>
                    </a:cubicBezTo>
                    <a:cubicBezTo>
                      <a:pt x="1216" y="1563"/>
                      <a:pt x="1204" y="1560"/>
                      <a:pt x="1186" y="1551"/>
                    </a:cubicBezTo>
                    <a:cubicBezTo>
                      <a:pt x="1186" y="1551"/>
                      <a:pt x="1172" y="1537"/>
                      <a:pt x="1163" y="1537"/>
                    </a:cubicBezTo>
                    <a:cubicBezTo>
                      <a:pt x="1159" y="1537"/>
                      <a:pt x="1155" y="1541"/>
                      <a:pt x="1155" y="1551"/>
                    </a:cubicBezTo>
                    <a:cubicBezTo>
                      <a:pt x="1155" y="1551"/>
                      <a:pt x="1095" y="1551"/>
                      <a:pt x="1064" y="1612"/>
                    </a:cubicBezTo>
                    <a:cubicBezTo>
                      <a:pt x="1003" y="1642"/>
                      <a:pt x="1003" y="1672"/>
                      <a:pt x="1034" y="1672"/>
                    </a:cubicBezTo>
                    <a:cubicBezTo>
                      <a:pt x="1052" y="1708"/>
                      <a:pt x="1059" y="1723"/>
                      <a:pt x="1050" y="1723"/>
                    </a:cubicBezTo>
                    <a:cubicBezTo>
                      <a:pt x="1043" y="1723"/>
                      <a:pt x="1029" y="1715"/>
                      <a:pt x="1003" y="1703"/>
                    </a:cubicBezTo>
                    <a:cubicBezTo>
                      <a:pt x="1003" y="1703"/>
                      <a:pt x="990" y="1689"/>
                      <a:pt x="981" y="1689"/>
                    </a:cubicBezTo>
                    <a:cubicBezTo>
                      <a:pt x="976" y="1689"/>
                      <a:pt x="973" y="1693"/>
                      <a:pt x="973" y="1703"/>
                    </a:cubicBezTo>
                    <a:lnTo>
                      <a:pt x="912" y="1703"/>
                    </a:lnTo>
                    <a:cubicBezTo>
                      <a:pt x="934" y="1747"/>
                      <a:pt x="924" y="1776"/>
                      <a:pt x="905" y="1776"/>
                    </a:cubicBezTo>
                    <a:cubicBezTo>
                      <a:pt x="898" y="1776"/>
                      <a:pt x="890" y="1772"/>
                      <a:pt x="882" y="1764"/>
                    </a:cubicBezTo>
                    <a:cubicBezTo>
                      <a:pt x="882" y="1794"/>
                      <a:pt x="882" y="1794"/>
                      <a:pt x="882" y="1824"/>
                    </a:cubicBezTo>
                    <a:cubicBezTo>
                      <a:pt x="851" y="1824"/>
                      <a:pt x="791" y="1824"/>
                      <a:pt x="851" y="1855"/>
                    </a:cubicBezTo>
                    <a:lnTo>
                      <a:pt x="821" y="1855"/>
                    </a:lnTo>
                    <a:cubicBezTo>
                      <a:pt x="812" y="1846"/>
                      <a:pt x="806" y="1842"/>
                      <a:pt x="802" y="1842"/>
                    </a:cubicBezTo>
                    <a:cubicBezTo>
                      <a:pt x="793" y="1842"/>
                      <a:pt x="800" y="1864"/>
                      <a:pt x="821" y="1885"/>
                    </a:cubicBezTo>
                    <a:cubicBezTo>
                      <a:pt x="856" y="1903"/>
                      <a:pt x="871" y="1920"/>
                      <a:pt x="860" y="1920"/>
                    </a:cubicBezTo>
                    <a:cubicBezTo>
                      <a:pt x="851" y="1920"/>
                      <a:pt x="829" y="1911"/>
                      <a:pt x="791" y="1885"/>
                    </a:cubicBezTo>
                    <a:cubicBezTo>
                      <a:pt x="778" y="1873"/>
                      <a:pt x="768" y="1862"/>
                      <a:pt x="760" y="1855"/>
                    </a:cubicBezTo>
                    <a:lnTo>
                      <a:pt x="760" y="1855"/>
                    </a:lnTo>
                    <a:cubicBezTo>
                      <a:pt x="782" y="1876"/>
                      <a:pt x="788" y="1898"/>
                      <a:pt x="779" y="1898"/>
                    </a:cubicBezTo>
                    <a:cubicBezTo>
                      <a:pt x="775" y="1898"/>
                      <a:pt x="769" y="1894"/>
                      <a:pt x="760" y="1885"/>
                    </a:cubicBezTo>
                    <a:lnTo>
                      <a:pt x="760" y="1885"/>
                    </a:lnTo>
                    <a:cubicBezTo>
                      <a:pt x="760" y="1885"/>
                      <a:pt x="760" y="1904"/>
                      <a:pt x="791" y="1927"/>
                    </a:cubicBezTo>
                    <a:lnTo>
                      <a:pt x="791" y="1927"/>
                    </a:lnTo>
                    <a:cubicBezTo>
                      <a:pt x="791" y="1932"/>
                      <a:pt x="791" y="1938"/>
                      <a:pt x="791" y="1946"/>
                    </a:cubicBezTo>
                    <a:cubicBezTo>
                      <a:pt x="760" y="1946"/>
                      <a:pt x="730" y="1946"/>
                      <a:pt x="699" y="1916"/>
                    </a:cubicBezTo>
                    <a:cubicBezTo>
                      <a:pt x="691" y="1907"/>
                      <a:pt x="684" y="1903"/>
                      <a:pt x="681" y="1903"/>
                    </a:cubicBezTo>
                    <a:lnTo>
                      <a:pt x="681" y="1903"/>
                    </a:lnTo>
                    <a:cubicBezTo>
                      <a:pt x="674" y="1903"/>
                      <a:pt x="687" y="1924"/>
                      <a:pt x="730" y="1946"/>
                    </a:cubicBezTo>
                    <a:cubicBezTo>
                      <a:pt x="791" y="1976"/>
                      <a:pt x="791" y="1976"/>
                      <a:pt x="791" y="2007"/>
                    </a:cubicBezTo>
                    <a:cubicBezTo>
                      <a:pt x="791" y="2007"/>
                      <a:pt x="760" y="2007"/>
                      <a:pt x="760" y="1976"/>
                    </a:cubicBezTo>
                    <a:lnTo>
                      <a:pt x="699" y="1976"/>
                    </a:lnTo>
                    <a:cubicBezTo>
                      <a:pt x="699" y="1976"/>
                      <a:pt x="760" y="2068"/>
                      <a:pt x="821" y="2098"/>
                    </a:cubicBezTo>
                    <a:cubicBezTo>
                      <a:pt x="857" y="2134"/>
                      <a:pt x="871" y="2148"/>
                      <a:pt x="865" y="2148"/>
                    </a:cubicBezTo>
                    <a:cubicBezTo>
                      <a:pt x="861" y="2148"/>
                      <a:pt x="846" y="2141"/>
                      <a:pt x="821" y="2128"/>
                    </a:cubicBezTo>
                    <a:cubicBezTo>
                      <a:pt x="791" y="2098"/>
                      <a:pt x="791" y="2098"/>
                      <a:pt x="791" y="2098"/>
                    </a:cubicBezTo>
                    <a:cubicBezTo>
                      <a:pt x="791" y="2108"/>
                      <a:pt x="787" y="2111"/>
                      <a:pt x="784" y="2111"/>
                    </a:cubicBezTo>
                    <a:cubicBezTo>
                      <a:pt x="777" y="2111"/>
                      <a:pt x="770" y="2098"/>
                      <a:pt x="791" y="2098"/>
                    </a:cubicBezTo>
                    <a:cubicBezTo>
                      <a:pt x="760" y="2098"/>
                      <a:pt x="760" y="2068"/>
                      <a:pt x="760" y="2068"/>
                    </a:cubicBezTo>
                    <a:lnTo>
                      <a:pt x="730" y="2068"/>
                    </a:lnTo>
                    <a:cubicBezTo>
                      <a:pt x="730" y="2083"/>
                      <a:pt x="730" y="2090"/>
                      <a:pt x="726" y="2090"/>
                    </a:cubicBezTo>
                    <a:cubicBezTo>
                      <a:pt x="722" y="2090"/>
                      <a:pt x="715" y="2083"/>
                      <a:pt x="699" y="2068"/>
                    </a:cubicBezTo>
                    <a:cubicBezTo>
                      <a:pt x="679" y="2068"/>
                      <a:pt x="659" y="2054"/>
                      <a:pt x="657" y="2054"/>
                    </a:cubicBezTo>
                    <a:lnTo>
                      <a:pt x="657" y="2054"/>
                    </a:lnTo>
                    <a:cubicBezTo>
                      <a:pt x="656" y="2054"/>
                      <a:pt x="659" y="2057"/>
                      <a:pt x="669" y="2068"/>
                    </a:cubicBezTo>
                    <a:cubicBezTo>
                      <a:pt x="669" y="2068"/>
                      <a:pt x="669" y="2081"/>
                      <a:pt x="660" y="2081"/>
                    </a:cubicBezTo>
                    <a:cubicBezTo>
                      <a:pt x="656" y="2081"/>
                      <a:pt x="649" y="2078"/>
                      <a:pt x="639" y="2068"/>
                    </a:cubicBezTo>
                    <a:cubicBezTo>
                      <a:pt x="639" y="2068"/>
                      <a:pt x="639" y="2098"/>
                      <a:pt x="639" y="2098"/>
                    </a:cubicBezTo>
                    <a:cubicBezTo>
                      <a:pt x="669" y="2128"/>
                      <a:pt x="669" y="2128"/>
                      <a:pt x="669" y="2128"/>
                    </a:cubicBezTo>
                    <a:cubicBezTo>
                      <a:pt x="669" y="2128"/>
                      <a:pt x="669" y="2159"/>
                      <a:pt x="699" y="2159"/>
                    </a:cubicBezTo>
                    <a:cubicBezTo>
                      <a:pt x="730" y="2189"/>
                      <a:pt x="730" y="2220"/>
                      <a:pt x="730" y="2220"/>
                    </a:cubicBezTo>
                    <a:cubicBezTo>
                      <a:pt x="730" y="2220"/>
                      <a:pt x="716" y="2206"/>
                      <a:pt x="707" y="2206"/>
                    </a:cubicBezTo>
                    <a:cubicBezTo>
                      <a:pt x="703" y="2206"/>
                      <a:pt x="699" y="2209"/>
                      <a:pt x="699" y="2220"/>
                    </a:cubicBezTo>
                    <a:cubicBezTo>
                      <a:pt x="719" y="2220"/>
                      <a:pt x="738" y="2232"/>
                      <a:pt x="749" y="2241"/>
                    </a:cubicBezTo>
                    <a:lnTo>
                      <a:pt x="749" y="2241"/>
                    </a:lnTo>
                    <a:cubicBezTo>
                      <a:pt x="750" y="2242"/>
                      <a:pt x="750" y="2242"/>
                      <a:pt x="749" y="2242"/>
                    </a:cubicBezTo>
                    <a:cubicBezTo>
                      <a:pt x="745" y="2242"/>
                      <a:pt x="730" y="2235"/>
                      <a:pt x="699" y="2220"/>
                    </a:cubicBezTo>
                    <a:cubicBezTo>
                      <a:pt x="689" y="2209"/>
                      <a:pt x="683" y="2206"/>
                      <a:pt x="677" y="2206"/>
                    </a:cubicBezTo>
                    <a:cubicBezTo>
                      <a:pt x="666" y="2206"/>
                      <a:pt x="659" y="2220"/>
                      <a:pt x="639" y="2220"/>
                    </a:cubicBezTo>
                    <a:cubicBezTo>
                      <a:pt x="669" y="2250"/>
                      <a:pt x="699" y="2280"/>
                      <a:pt x="699" y="2280"/>
                    </a:cubicBezTo>
                    <a:cubicBezTo>
                      <a:pt x="699" y="2280"/>
                      <a:pt x="639" y="2250"/>
                      <a:pt x="608" y="2220"/>
                    </a:cubicBezTo>
                    <a:lnTo>
                      <a:pt x="608" y="2220"/>
                    </a:lnTo>
                    <a:cubicBezTo>
                      <a:pt x="639" y="2250"/>
                      <a:pt x="639" y="2280"/>
                      <a:pt x="608" y="2280"/>
                    </a:cubicBezTo>
                    <a:lnTo>
                      <a:pt x="578" y="2280"/>
                    </a:lnTo>
                    <a:cubicBezTo>
                      <a:pt x="568" y="2270"/>
                      <a:pt x="561" y="2267"/>
                      <a:pt x="556" y="2267"/>
                    </a:cubicBezTo>
                    <a:cubicBezTo>
                      <a:pt x="547" y="2267"/>
                      <a:pt x="547" y="2280"/>
                      <a:pt x="547" y="2280"/>
                    </a:cubicBezTo>
                    <a:cubicBezTo>
                      <a:pt x="578" y="2311"/>
                      <a:pt x="578" y="2311"/>
                      <a:pt x="547" y="2311"/>
                    </a:cubicBezTo>
                    <a:cubicBezTo>
                      <a:pt x="456" y="2311"/>
                      <a:pt x="456" y="2311"/>
                      <a:pt x="517" y="2341"/>
                    </a:cubicBezTo>
                    <a:cubicBezTo>
                      <a:pt x="537" y="2341"/>
                      <a:pt x="558" y="2355"/>
                      <a:pt x="551" y="2355"/>
                    </a:cubicBezTo>
                    <a:cubicBezTo>
                      <a:pt x="547" y="2355"/>
                      <a:pt x="537" y="2351"/>
                      <a:pt x="517" y="2341"/>
                    </a:cubicBezTo>
                    <a:cubicBezTo>
                      <a:pt x="487" y="2341"/>
                      <a:pt x="517" y="2341"/>
                      <a:pt x="517" y="2372"/>
                    </a:cubicBezTo>
                    <a:lnTo>
                      <a:pt x="487" y="2372"/>
                    </a:lnTo>
                    <a:cubicBezTo>
                      <a:pt x="517" y="2372"/>
                      <a:pt x="547" y="2402"/>
                      <a:pt x="547" y="2402"/>
                    </a:cubicBezTo>
                    <a:cubicBezTo>
                      <a:pt x="547" y="2402"/>
                      <a:pt x="547" y="2402"/>
                      <a:pt x="517" y="2372"/>
                    </a:cubicBezTo>
                    <a:lnTo>
                      <a:pt x="517" y="2372"/>
                    </a:lnTo>
                    <a:cubicBezTo>
                      <a:pt x="548" y="2402"/>
                      <a:pt x="608" y="2432"/>
                      <a:pt x="639" y="2463"/>
                    </a:cubicBezTo>
                    <a:cubicBezTo>
                      <a:pt x="699" y="2493"/>
                      <a:pt x="699" y="2493"/>
                      <a:pt x="669" y="2493"/>
                    </a:cubicBezTo>
                    <a:cubicBezTo>
                      <a:pt x="669" y="2493"/>
                      <a:pt x="608" y="2493"/>
                      <a:pt x="608" y="2463"/>
                    </a:cubicBezTo>
                    <a:cubicBezTo>
                      <a:pt x="578" y="2432"/>
                      <a:pt x="578" y="2432"/>
                      <a:pt x="578" y="2432"/>
                    </a:cubicBezTo>
                    <a:cubicBezTo>
                      <a:pt x="547" y="2432"/>
                      <a:pt x="517" y="2402"/>
                      <a:pt x="517" y="2402"/>
                    </a:cubicBezTo>
                    <a:cubicBezTo>
                      <a:pt x="487" y="2402"/>
                      <a:pt x="487" y="2402"/>
                      <a:pt x="517" y="2432"/>
                    </a:cubicBezTo>
                    <a:cubicBezTo>
                      <a:pt x="497" y="2422"/>
                      <a:pt x="483" y="2419"/>
                      <a:pt x="474" y="2419"/>
                    </a:cubicBezTo>
                    <a:cubicBezTo>
                      <a:pt x="456" y="2419"/>
                      <a:pt x="456" y="2432"/>
                      <a:pt x="456" y="2432"/>
                    </a:cubicBezTo>
                    <a:cubicBezTo>
                      <a:pt x="456" y="2432"/>
                      <a:pt x="426" y="2463"/>
                      <a:pt x="395" y="2463"/>
                    </a:cubicBezTo>
                    <a:cubicBezTo>
                      <a:pt x="395" y="2463"/>
                      <a:pt x="395" y="2463"/>
                      <a:pt x="418" y="2485"/>
                    </a:cubicBezTo>
                    <a:lnTo>
                      <a:pt x="418" y="2485"/>
                    </a:lnTo>
                    <a:cubicBezTo>
                      <a:pt x="415" y="2485"/>
                      <a:pt x="412" y="2485"/>
                      <a:pt x="410" y="2485"/>
                    </a:cubicBezTo>
                    <a:cubicBezTo>
                      <a:pt x="347" y="2485"/>
                      <a:pt x="315" y="2535"/>
                      <a:pt x="365" y="2584"/>
                    </a:cubicBezTo>
                    <a:cubicBezTo>
                      <a:pt x="304" y="2584"/>
                      <a:pt x="304" y="2615"/>
                      <a:pt x="335" y="2645"/>
                    </a:cubicBezTo>
                    <a:cubicBezTo>
                      <a:pt x="335" y="2645"/>
                      <a:pt x="304" y="2645"/>
                      <a:pt x="304" y="2675"/>
                    </a:cubicBezTo>
                    <a:cubicBezTo>
                      <a:pt x="315" y="2687"/>
                      <a:pt x="327" y="2698"/>
                      <a:pt x="335" y="2706"/>
                    </a:cubicBezTo>
                    <a:lnTo>
                      <a:pt x="335" y="2706"/>
                    </a:lnTo>
                    <a:cubicBezTo>
                      <a:pt x="304" y="2706"/>
                      <a:pt x="274" y="2706"/>
                      <a:pt x="274" y="2736"/>
                    </a:cubicBezTo>
                    <a:cubicBezTo>
                      <a:pt x="243" y="2736"/>
                      <a:pt x="243" y="2736"/>
                      <a:pt x="304" y="2767"/>
                    </a:cubicBezTo>
                    <a:cubicBezTo>
                      <a:pt x="304" y="2782"/>
                      <a:pt x="297" y="2789"/>
                      <a:pt x="285" y="2789"/>
                    </a:cubicBezTo>
                    <a:cubicBezTo>
                      <a:pt x="274" y="2789"/>
                      <a:pt x="259" y="2782"/>
                      <a:pt x="243" y="2767"/>
                    </a:cubicBezTo>
                    <a:cubicBezTo>
                      <a:pt x="218" y="2754"/>
                      <a:pt x="204" y="2747"/>
                      <a:pt x="201" y="2747"/>
                    </a:cubicBezTo>
                    <a:lnTo>
                      <a:pt x="201" y="2747"/>
                    </a:lnTo>
                    <a:cubicBezTo>
                      <a:pt x="198" y="2747"/>
                      <a:pt x="220" y="2761"/>
                      <a:pt x="274" y="2797"/>
                    </a:cubicBezTo>
                    <a:cubicBezTo>
                      <a:pt x="317" y="2819"/>
                      <a:pt x="314" y="2840"/>
                      <a:pt x="298" y="2840"/>
                    </a:cubicBezTo>
                    <a:cubicBezTo>
                      <a:pt x="292" y="2840"/>
                      <a:pt x="283" y="2836"/>
                      <a:pt x="274" y="2827"/>
                    </a:cubicBezTo>
                    <a:cubicBezTo>
                      <a:pt x="243" y="2827"/>
                      <a:pt x="274" y="2797"/>
                      <a:pt x="274" y="2797"/>
                    </a:cubicBezTo>
                    <a:lnTo>
                      <a:pt x="213" y="2767"/>
                    </a:lnTo>
                    <a:cubicBezTo>
                      <a:pt x="213" y="2767"/>
                      <a:pt x="213" y="2767"/>
                      <a:pt x="213" y="2797"/>
                    </a:cubicBezTo>
                    <a:cubicBezTo>
                      <a:pt x="213" y="2797"/>
                      <a:pt x="213" y="2797"/>
                      <a:pt x="243" y="2827"/>
                    </a:cubicBezTo>
                    <a:cubicBezTo>
                      <a:pt x="274" y="2858"/>
                      <a:pt x="304" y="2858"/>
                      <a:pt x="335" y="2858"/>
                    </a:cubicBezTo>
                    <a:cubicBezTo>
                      <a:pt x="365" y="2888"/>
                      <a:pt x="365" y="2888"/>
                      <a:pt x="365" y="2888"/>
                    </a:cubicBezTo>
                    <a:cubicBezTo>
                      <a:pt x="335" y="2888"/>
                      <a:pt x="304" y="2888"/>
                      <a:pt x="274" y="2858"/>
                    </a:cubicBezTo>
                    <a:cubicBezTo>
                      <a:pt x="274" y="2858"/>
                      <a:pt x="243" y="2827"/>
                      <a:pt x="213" y="2827"/>
                    </a:cubicBezTo>
                    <a:lnTo>
                      <a:pt x="213" y="2827"/>
                    </a:lnTo>
                    <a:cubicBezTo>
                      <a:pt x="227" y="2841"/>
                      <a:pt x="256" y="2870"/>
                      <a:pt x="274" y="2888"/>
                    </a:cubicBezTo>
                    <a:lnTo>
                      <a:pt x="243" y="2888"/>
                    </a:lnTo>
                    <a:cubicBezTo>
                      <a:pt x="233" y="2878"/>
                      <a:pt x="227" y="2875"/>
                      <a:pt x="222" y="2875"/>
                    </a:cubicBezTo>
                    <a:cubicBezTo>
                      <a:pt x="213" y="2875"/>
                      <a:pt x="213" y="2888"/>
                      <a:pt x="213" y="2888"/>
                    </a:cubicBezTo>
                    <a:cubicBezTo>
                      <a:pt x="213" y="2919"/>
                      <a:pt x="213" y="2919"/>
                      <a:pt x="243" y="2919"/>
                    </a:cubicBezTo>
                    <a:cubicBezTo>
                      <a:pt x="274" y="2949"/>
                      <a:pt x="304" y="2949"/>
                      <a:pt x="304" y="2979"/>
                    </a:cubicBezTo>
                    <a:cubicBezTo>
                      <a:pt x="259" y="2964"/>
                      <a:pt x="228" y="2957"/>
                      <a:pt x="209" y="2957"/>
                    </a:cubicBezTo>
                    <a:cubicBezTo>
                      <a:pt x="190" y="2957"/>
                      <a:pt x="183" y="2964"/>
                      <a:pt x="183" y="2979"/>
                    </a:cubicBezTo>
                    <a:cubicBezTo>
                      <a:pt x="152" y="3010"/>
                      <a:pt x="152" y="3010"/>
                      <a:pt x="122" y="3010"/>
                    </a:cubicBezTo>
                    <a:cubicBezTo>
                      <a:pt x="122" y="3010"/>
                      <a:pt x="122" y="3040"/>
                      <a:pt x="152" y="3040"/>
                    </a:cubicBezTo>
                    <a:cubicBezTo>
                      <a:pt x="92" y="3040"/>
                      <a:pt x="92" y="3071"/>
                      <a:pt x="122" y="3071"/>
                    </a:cubicBezTo>
                    <a:cubicBezTo>
                      <a:pt x="137" y="3086"/>
                      <a:pt x="137" y="3086"/>
                      <a:pt x="133" y="3086"/>
                    </a:cubicBezTo>
                    <a:cubicBezTo>
                      <a:pt x="131" y="3086"/>
                      <a:pt x="126" y="3086"/>
                      <a:pt x="123" y="3091"/>
                    </a:cubicBezTo>
                    <a:lnTo>
                      <a:pt x="123" y="3091"/>
                    </a:lnTo>
                    <a:cubicBezTo>
                      <a:pt x="97" y="3083"/>
                      <a:pt x="83" y="3078"/>
                      <a:pt x="80" y="3078"/>
                    </a:cubicBezTo>
                    <a:lnTo>
                      <a:pt x="80" y="3078"/>
                    </a:lnTo>
                    <a:cubicBezTo>
                      <a:pt x="76" y="3078"/>
                      <a:pt x="92" y="3086"/>
                      <a:pt x="122" y="3101"/>
                    </a:cubicBezTo>
                    <a:cubicBezTo>
                      <a:pt x="122" y="3097"/>
                      <a:pt x="123" y="3094"/>
                      <a:pt x="123" y="3091"/>
                    </a:cubicBezTo>
                    <a:lnTo>
                      <a:pt x="123" y="3091"/>
                    </a:lnTo>
                    <a:cubicBezTo>
                      <a:pt x="132" y="3094"/>
                      <a:pt x="141" y="3097"/>
                      <a:pt x="152" y="3101"/>
                    </a:cubicBezTo>
                    <a:cubicBezTo>
                      <a:pt x="183" y="3131"/>
                      <a:pt x="213" y="3131"/>
                      <a:pt x="213" y="3131"/>
                    </a:cubicBezTo>
                    <a:lnTo>
                      <a:pt x="243" y="3101"/>
                    </a:lnTo>
                    <a:lnTo>
                      <a:pt x="243" y="3131"/>
                    </a:lnTo>
                    <a:cubicBezTo>
                      <a:pt x="243" y="3131"/>
                      <a:pt x="274" y="3162"/>
                      <a:pt x="304" y="3162"/>
                    </a:cubicBezTo>
                    <a:cubicBezTo>
                      <a:pt x="304" y="3162"/>
                      <a:pt x="335" y="3192"/>
                      <a:pt x="335" y="3192"/>
                    </a:cubicBezTo>
                    <a:cubicBezTo>
                      <a:pt x="335" y="3192"/>
                      <a:pt x="304" y="3192"/>
                      <a:pt x="274" y="3162"/>
                    </a:cubicBezTo>
                    <a:cubicBezTo>
                      <a:pt x="243" y="3162"/>
                      <a:pt x="213" y="3131"/>
                      <a:pt x="183" y="3131"/>
                    </a:cubicBezTo>
                    <a:cubicBezTo>
                      <a:pt x="152" y="3116"/>
                      <a:pt x="122" y="3109"/>
                      <a:pt x="111" y="3109"/>
                    </a:cubicBezTo>
                    <a:cubicBezTo>
                      <a:pt x="99" y="3109"/>
                      <a:pt x="107" y="3116"/>
                      <a:pt x="152" y="3131"/>
                    </a:cubicBezTo>
                    <a:lnTo>
                      <a:pt x="92" y="3131"/>
                    </a:lnTo>
                    <a:cubicBezTo>
                      <a:pt x="61" y="3131"/>
                      <a:pt x="61" y="3131"/>
                      <a:pt x="122" y="3162"/>
                    </a:cubicBezTo>
                    <a:cubicBezTo>
                      <a:pt x="183" y="3192"/>
                      <a:pt x="183" y="3192"/>
                      <a:pt x="122" y="3192"/>
                    </a:cubicBezTo>
                    <a:cubicBezTo>
                      <a:pt x="102" y="3182"/>
                      <a:pt x="85" y="3179"/>
                      <a:pt x="72" y="3179"/>
                    </a:cubicBezTo>
                    <a:cubicBezTo>
                      <a:pt x="48" y="3179"/>
                      <a:pt x="41" y="3192"/>
                      <a:pt x="61" y="3192"/>
                    </a:cubicBezTo>
                    <a:cubicBezTo>
                      <a:pt x="122" y="3223"/>
                      <a:pt x="122" y="3253"/>
                      <a:pt x="92" y="3253"/>
                    </a:cubicBezTo>
                    <a:lnTo>
                      <a:pt x="61" y="3253"/>
                    </a:lnTo>
                    <a:cubicBezTo>
                      <a:pt x="61" y="3253"/>
                      <a:pt x="31" y="3283"/>
                      <a:pt x="92" y="3283"/>
                    </a:cubicBezTo>
                    <a:cubicBezTo>
                      <a:pt x="92" y="3283"/>
                      <a:pt x="122" y="3283"/>
                      <a:pt x="122" y="3314"/>
                    </a:cubicBezTo>
                    <a:cubicBezTo>
                      <a:pt x="152" y="3314"/>
                      <a:pt x="183" y="3314"/>
                      <a:pt x="213" y="3344"/>
                    </a:cubicBezTo>
                    <a:lnTo>
                      <a:pt x="0" y="3344"/>
                    </a:lnTo>
                    <a:cubicBezTo>
                      <a:pt x="0" y="3344"/>
                      <a:pt x="0" y="3344"/>
                      <a:pt x="31" y="3375"/>
                    </a:cubicBezTo>
                    <a:lnTo>
                      <a:pt x="61" y="3375"/>
                    </a:lnTo>
                    <a:cubicBezTo>
                      <a:pt x="0" y="3375"/>
                      <a:pt x="0" y="3375"/>
                      <a:pt x="61" y="3405"/>
                    </a:cubicBezTo>
                    <a:lnTo>
                      <a:pt x="31" y="3405"/>
                    </a:lnTo>
                    <a:cubicBezTo>
                      <a:pt x="92" y="3435"/>
                      <a:pt x="92" y="3435"/>
                      <a:pt x="61" y="3435"/>
                    </a:cubicBezTo>
                    <a:cubicBezTo>
                      <a:pt x="51" y="3425"/>
                      <a:pt x="44" y="3422"/>
                      <a:pt x="40" y="3422"/>
                    </a:cubicBezTo>
                    <a:cubicBezTo>
                      <a:pt x="31" y="3422"/>
                      <a:pt x="31" y="3435"/>
                      <a:pt x="31" y="3435"/>
                    </a:cubicBezTo>
                    <a:cubicBezTo>
                      <a:pt x="31" y="3466"/>
                      <a:pt x="31" y="3466"/>
                      <a:pt x="0" y="3466"/>
                    </a:cubicBezTo>
                    <a:cubicBezTo>
                      <a:pt x="31" y="3496"/>
                      <a:pt x="31" y="3496"/>
                      <a:pt x="0" y="3496"/>
                    </a:cubicBezTo>
                    <a:cubicBezTo>
                      <a:pt x="61" y="3527"/>
                      <a:pt x="92" y="3527"/>
                      <a:pt x="92" y="3527"/>
                    </a:cubicBezTo>
                    <a:lnTo>
                      <a:pt x="122" y="3527"/>
                    </a:lnTo>
                    <a:cubicBezTo>
                      <a:pt x="122" y="3557"/>
                      <a:pt x="122" y="3557"/>
                      <a:pt x="152" y="3557"/>
                    </a:cubicBezTo>
                    <a:cubicBezTo>
                      <a:pt x="183" y="3618"/>
                      <a:pt x="243" y="3618"/>
                      <a:pt x="243" y="3618"/>
                    </a:cubicBezTo>
                    <a:lnTo>
                      <a:pt x="274" y="3618"/>
                    </a:lnTo>
                    <a:cubicBezTo>
                      <a:pt x="301" y="3627"/>
                      <a:pt x="319" y="3630"/>
                      <a:pt x="331" y="3630"/>
                    </a:cubicBezTo>
                    <a:cubicBezTo>
                      <a:pt x="353" y="3630"/>
                      <a:pt x="343" y="3615"/>
                      <a:pt x="300" y="3597"/>
                    </a:cubicBezTo>
                    <a:lnTo>
                      <a:pt x="300" y="3597"/>
                    </a:lnTo>
                    <a:cubicBezTo>
                      <a:pt x="304" y="3593"/>
                      <a:pt x="304" y="3587"/>
                      <a:pt x="304" y="3587"/>
                    </a:cubicBezTo>
                    <a:lnTo>
                      <a:pt x="335" y="3587"/>
                    </a:lnTo>
                    <a:cubicBezTo>
                      <a:pt x="365" y="3618"/>
                      <a:pt x="395" y="3618"/>
                      <a:pt x="395" y="3618"/>
                    </a:cubicBezTo>
                    <a:cubicBezTo>
                      <a:pt x="395" y="3618"/>
                      <a:pt x="395" y="3587"/>
                      <a:pt x="365" y="3587"/>
                    </a:cubicBezTo>
                    <a:lnTo>
                      <a:pt x="395" y="3587"/>
                    </a:lnTo>
                    <a:cubicBezTo>
                      <a:pt x="304" y="3557"/>
                      <a:pt x="335" y="3557"/>
                      <a:pt x="395" y="3557"/>
                    </a:cubicBezTo>
                    <a:cubicBezTo>
                      <a:pt x="395" y="3527"/>
                      <a:pt x="365" y="3527"/>
                      <a:pt x="335" y="3527"/>
                    </a:cubicBezTo>
                    <a:cubicBezTo>
                      <a:pt x="274" y="3496"/>
                      <a:pt x="274" y="3496"/>
                      <a:pt x="304" y="3496"/>
                    </a:cubicBezTo>
                    <a:cubicBezTo>
                      <a:pt x="335" y="3496"/>
                      <a:pt x="365" y="3527"/>
                      <a:pt x="365" y="3527"/>
                    </a:cubicBezTo>
                    <a:lnTo>
                      <a:pt x="395" y="3527"/>
                    </a:lnTo>
                    <a:cubicBezTo>
                      <a:pt x="395" y="3496"/>
                      <a:pt x="426" y="3496"/>
                      <a:pt x="395" y="3496"/>
                    </a:cubicBezTo>
                    <a:lnTo>
                      <a:pt x="426" y="3496"/>
                    </a:lnTo>
                    <a:cubicBezTo>
                      <a:pt x="426" y="3496"/>
                      <a:pt x="426" y="3466"/>
                      <a:pt x="456" y="3466"/>
                    </a:cubicBezTo>
                    <a:cubicBezTo>
                      <a:pt x="487" y="3466"/>
                      <a:pt x="426" y="3435"/>
                      <a:pt x="365" y="3435"/>
                    </a:cubicBezTo>
                    <a:cubicBezTo>
                      <a:pt x="365" y="3405"/>
                      <a:pt x="335" y="3405"/>
                      <a:pt x="335" y="3405"/>
                    </a:cubicBezTo>
                    <a:cubicBezTo>
                      <a:pt x="304" y="3405"/>
                      <a:pt x="304" y="3375"/>
                      <a:pt x="304" y="3375"/>
                    </a:cubicBezTo>
                    <a:lnTo>
                      <a:pt x="304" y="3375"/>
                    </a:lnTo>
                    <a:cubicBezTo>
                      <a:pt x="304" y="3375"/>
                      <a:pt x="335" y="3405"/>
                      <a:pt x="365" y="3405"/>
                    </a:cubicBezTo>
                    <a:cubicBezTo>
                      <a:pt x="411" y="3420"/>
                      <a:pt x="449" y="3428"/>
                      <a:pt x="464" y="3428"/>
                    </a:cubicBezTo>
                    <a:cubicBezTo>
                      <a:pt x="479" y="3428"/>
                      <a:pt x="471" y="3420"/>
                      <a:pt x="426" y="3405"/>
                    </a:cubicBezTo>
                    <a:lnTo>
                      <a:pt x="456" y="3405"/>
                    </a:lnTo>
                    <a:cubicBezTo>
                      <a:pt x="456" y="3405"/>
                      <a:pt x="395" y="3375"/>
                      <a:pt x="365" y="3344"/>
                    </a:cubicBezTo>
                    <a:lnTo>
                      <a:pt x="365" y="3344"/>
                    </a:lnTo>
                    <a:cubicBezTo>
                      <a:pt x="383" y="3353"/>
                      <a:pt x="395" y="3357"/>
                      <a:pt x="403" y="3357"/>
                    </a:cubicBezTo>
                    <a:cubicBezTo>
                      <a:pt x="411" y="3357"/>
                      <a:pt x="413" y="3352"/>
                      <a:pt x="407" y="3344"/>
                    </a:cubicBezTo>
                    <a:lnTo>
                      <a:pt x="407" y="3344"/>
                    </a:lnTo>
                    <a:cubicBezTo>
                      <a:pt x="433" y="3344"/>
                      <a:pt x="456" y="3340"/>
                      <a:pt x="456" y="3314"/>
                    </a:cubicBezTo>
                    <a:cubicBezTo>
                      <a:pt x="456" y="3292"/>
                      <a:pt x="456" y="3271"/>
                      <a:pt x="467" y="3271"/>
                    </a:cubicBezTo>
                    <a:cubicBezTo>
                      <a:pt x="471" y="3271"/>
                      <a:pt x="478" y="3274"/>
                      <a:pt x="487" y="3283"/>
                    </a:cubicBezTo>
                    <a:cubicBezTo>
                      <a:pt x="517" y="3283"/>
                      <a:pt x="487" y="3253"/>
                      <a:pt x="427" y="3193"/>
                    </a:cubicBezTo>
                    <a:lnTo>
                      <a:pt x="427" y="3193"/>
                    </a:lnTo>
                    <a:cubicBezTo>
                      <a:pt x="441" y="3208"/>
                      <a:pt x="449" y="3215"/>
                      <a:pt x="452" y="3215"/>
                    </a:cubicBezTo>
                    <a:cubicBezTo>
                      <a:pt x="456" y="3215"/>
                      <a:pt x="456" y="3207"/>
                      <a:pt x="456" y="3192"/>
                    </a:cubicBezTo>
                    <a:lnTo>
                      <a:pt x="487" y="3192"/>
                    </a:lnTo>
                    <a:cubicBezTo>
                      <a:pt x="517" y="3207"/>
                      <a:pt x="532" y="3215"/>
                      <a:pt x="536" y="3215"/>
                    </a:cubicBezTo>
                    <a:cubicBezTo>
                      <a:pt x="540" y="3215"/>
                      <a:pt x="532" y="3207"/>
                      <a:pt x="517" y="3192"/>
                    </a:cubicBezTo>
                    <a:cubicBezTo>
                      <a:pt x="487" y="3177"/>
                      <a:pt x="479" y="3169"/>
                      <a:pt x="487" y="3169"/>
                    </a:cubicBezTo>
                    <a:cubicBezTo>
                      <a:pt x="494" y="3169"/>
                      <a:pt x="517" y="3177"/>
                      <a:pt x="547" y="3192"/>
                    </a:cubicBezTo>
                    <a:lnTo>
                      <a:pt x="578" y="3192"/>
                    </a:lnTo>
                    <a:cubicBezTo>
                      <a:pt x="547" y="3162"/>
                      <a:pt x="547" y="3162"/>
                      <a:pt x="578" y="3131"/>
                    </a:cubicBezTo>
                    <a:cubicBezTo>
                      <a:pt x="578" y="3131"/>
                      <a:pt x="578" y="3131"/>
                      <a:pt x="517" y="3101"/>
                    </a:cubicBezTo>
                    <a:cubicBezTo>
                      <a:pt x="456" y="3071"/>
                      <a:pt x="456" y="3071"/>
                      <a:pt x="456" y="3040"/>
                    </a:cubicBezTo>
                    <a:lnTo>
                      <a:pt x="487" y="3040"/>
                    </a:lnTo>
                    <a:cubicBezTo>
                      <a:pt x="487" y="3040"/>
                      <a:pt x="514" y="3054"/>
                      <a:pt x="532" y="3054"/>
                    </a:cubicBezTo>
                    <a:cubicBezTo>
                      <a:pt x="541" y="3054"/>
                      <a:pt x="547" y="3050"/>
                      <a:pt x="547" y="3040"/>
                    </a:cubicBezTo>
                    <a:cubicBezTo>
                      <a:pt x="547" y="3040"/>
                      <a:pt x="547" y="3040"/>
                      <a:pt x="578" y="3071"/>
                    </a:cubicBezTo>
                    <a:cubicBezTo>
                      <a:pt x="578" y="3071"/>
                      <a:pt x="608" y="3071"/>
                      <a:pt x="608" y="3040"/>
                    </a:cubicBezTo>
                    <a:lnTo>
                      <a:pt x="639" y="3040"/>
                    </a:lnTo>
                    <a:cubicBezTo>
                      <a:pt x="608" y="3010"/>
                      <a:pt x="578" y="2979"/>
                      <a:pt x="608" y="2979"/>
                    </a:cubicBezTo>
                    <a:cubicBezTo>
                      <a:pt x="608" y="2979"/>
                      <a:pt x="639" y="2949"/>
                      <a:pt x="608" y="2949"/>
                    </a:cubicBezTo>
                    <a:lnTo>
                      <a:pt x="639" y="2949"/>
                    </a:lnTo>
                    <a:cubicBezTo>
                      <a:pt x="664" y="2962"/>
                      <a:pt x="679" y="2969"/>
                      <a:pt x="683" y="2969"/>
                    </a:cubicBezTo>
                    <a:cubicBezTo>
                      <a:pt x="689" y="2969"/>
                      <a:pt x="674" y="2954"/>
                      <a:pt x="639" y="2919"/>
                    </a:cubicBezTo>
                    <a:lnTo>
                      <a:pt x="669" y="2919"/>
                    </a:lnTo>
                    <a:cubicBezTo>
                      <a:pt x="669" y="2919"/>
                      <a:pt x="669" y="2919"/>
                      <a:pt x="639" y="2888"/>
                    </a:cubicBezTo>
                    <a:lnTo>
                      <a:pt x="669" y="2888"/>
                    </a:lnTo>
                    <a:cubicBezTo>
                      <a:pt x="669" y="2858"/>
                      <a:pt x="699" y="2797"/>
                      <a:pt x="730" y="2797"/>
                    </a:cubicBezTo>
                    <a:cubicBezTo>
                      <a:pt x="705" y="2797"/>
                      <a:pt x="700" y="2797"/>
                      <a:pt x="700" y="2781"/>
                    </a:cubicBezTo>
                    <a:lnTo>
                      <a:pt x="700" y="2781"/>
                    </a:lnTo>
                    <a:cubicBezTo>
                      <a:pt x="714" y="2786"/>
                      <a:pt x="725" y="2789"/>
                      <a:pt x="730" y="2789"/>
                    </a:cubicBezTo>
                    <a:cubicBezTo>
                      <a:pt x="737" y="2789"/>
                      <a:pt x="730" y="2782"/>
                      <a:pt x="700" y="2767"/>
                    </a:cubicBezTo>
                    <a:lnTo>
                      <a:pt x="700" y="2767"/>
                    </a:lnTo>
                    <a:cubicBezTo>
                      <a:pt x="725" y="2779"/>
                      <a:pt x="739" y="2787"/>
                      <a:pt x="746" y="2787"/>
                    </a:cubicBezTo>
                    <a:cubicBezTo>
                      <a:pt x="755" y="2787"/>
                      <a:pt x="748" y="2772"/>
                      <a:pt x="730" y="2736"/>
                    </a:cubicBezTo>
                    <a:cubicBezTo>
                      <a:pt x="671" y="2677"/>
                      <a:pt x="637" y="2644"/>
                      <a:pt x="654" y="2644"/>
                    </a:cubicBezTo>
                    <a:cubicBezTo>
                      <a:pt x="663" y="2644"/>
                      <a:pt x="687" y="2654"/>
                      <a:pt x="730" y="2675"/>
                    </a:cubicBezTo>
                    <a:cubicBezTo>
                      <a:pt x="791" y="2706"/>
                      <a:pt x="821" y="2736"/>
                      <a:pt x="821" y="2736"/>
                    </a:cubicBezTo>
                    <a:cubicBezTo>
                      <a:pt x="821" y="2736"/>
                      <a:pt x="791" y="2706"/>
                      <a:pt x="760" y="2675"/>
                    </a:cubicBezTo>
                    <a:lnTo>
                      <a:pt x="760" y="2675"/>
                    </a:lnTo>
                    <a:cubicBezTo>
                      <a:pt x="811" y="2688"/>
                      <a:pt x="840" y="2695"/>
                      <a:pt x="853" y="2695"/>
                    </a:cubicBezTo>
                    <a:cubicBezTo>
                      <a:pt x="871" y="2695"/>
                      <a:pt x="857" y="2681"/>
                      <a:pt x="821" y="2645"/>
                    </a:cubicBezTo>
                    <a:cubicBezTo>
                      <a:pt x="803" y="2609"/>
                      <a:pt x="796" y="2595"/>
                      <a:pt x="805" y="2595"/>
                    </a:cubicBezTo>
                    <a:cubicBezTo>
                      <a:pt x="811" y="2595"/>
                      <a:pt x="826" y="2602"/>
                      <a:pt x="851" y="2615"/>
                    </a:cubicBezTo>
                    <a:cubicBezTo>
                      <a:pt x="869" y="2650"/>
                      <a:pt x="877" y="2665"/>
                      <a:pt x="880" y="2665"/>
                    </a:cubicBezTo>
                    <a:cubicBezTo>
                      <a:pt x="882" y="2665"/>
                      <a:pt x="882" y="2658"/>
                      <a:pt x="882" y="2645"/>
                    </a:cubicBezTo>
                    <a:cubicBezTo>
                      <a:pt x="882" y="2645"/>
                      <a:pt x="882" y="2615"/>
                      <a:pt x="882" y="2615"/>
                    </a:cubicBezTo>
                    <a:cubicBezTo>
                      <a:pt x="896" y="2615"/>
                      <a:pt x="897" y="2608"/>
                      <a:pt x="891" y="2601"/>
                    </a:cubicBezTo>
                    <a:lnTo>
                      <a:pt x="891" y="2601"/>
                    </a:lnTo>
                    <a:cubicBezTo>
                      <a:pt x="898" y="2603"/>
                      <a:pt x="903" y="2604"/>
                      <a:pt x="907" y="2604"/>
                    </a:cubicBezTo>
                    <a:cubicBezTo>
                      <a:pt x="922" y="2604"/>
                      <a:pt x="917" y="2589"/>
                      <a:pt x="882" y="2554"/>
                    </a:cubicBezTo>
                    <a:cubicBezTo>
                      <a:pt x="862" y="2554"/>
                      <a:pt x="868" y="2567"/>
                      <a:pt x="866" y="2567"/>
                    </a:cubicBezTo>
                    <a:cubicBezTo>
                      <a:pt x="865" y="2567"/>
                      <a:pt x="862" y="2564"/>
                      <a:pt x="851" y="2554"/>
                    </a:cubicBezTo>
                    <a:cubicBezTo>
                      <a:pt x="851" y="2554"/>
                      <a:pt x="851" y="2523"/>
                      <a:pt x="851" y="2523"/>
                    </a:cubicBezTo>
                    <a:lnTo>
                      <a:pt x="882" y="2554"/>
                    </a:lnTo>
                    <a:lnTo>
                      <a:pt x="912" y="2554"/>
                    </a:lnTo>
                    <a:cubicBezTo>
                      <a:pt x="912" y="2554"/>
                      <a:pt x="912" y="2554"/>
                      <a:pt x="882" y="2523"/>
                    </a:cubicBezTo>
                    <a:cubicBezTo>
                      <a:pt x="872" y="2513"/>
                      <a:pt x="868" y="2510"/>
                      <a:pt x="869" y="2510"/>
                    </a:cubicBezTo>
                    <a:lnTo>
                      <a:pt x="869" y="2510"/>
                    </a:lnTo>
                    <a:cubicBezTo>
                      <a:pt x="872" y="2510"/>
                      <a:pt x="892" y="2523"/>
                      <a:pt x="912" y="2523"/>
                    </a:cubicBezTo>
                    <a:cubicBezTo>
                      <a:pt x="927" y="2539"/>
                      <a:pt x="943" y="2546"/>
                      <a:pt x="950" y="2546"/>
                    </a:cubicBezTo>
                    <a:cubicBezTo>
                      <a:pt x="958" y="2546"/>
                      <a:pt x="958" y="2539"/>
                      <a:pt x="943" y="2523"/>
                    </a:cubicBezTo>
                    <a:cubicBezTo>
                      <a:pt x="912" y="2523"/>
                      <a:pt x="912" y="2493"/>
                      <a:pt x="882" y="2463"/>
                    </a:cubicBezTo>
                    <a:lnTo>
                      <a:pt x="882" y="2463"/>
                    </a:lnTo>
                    <a:cubicBezTo>
                      <a:pt x="890" y="2471"/>
                      <a:pt x="901" y="2482"/>
                      <a:pt x="912" y="2493"/>
                    </a:cubicBezTo>
                    <a:lnTo>
                      <a:pt x="973" y="2493"/>
                    </a:lnTo>
                    <a:cubicBezTo>
                      <a:pt x="973" y="2493"/>
                      <a:pt x="973" y="2493"/>
                      <a:pt x="973" y="2463"/>
                    </a:cubicBezTo>
                    <a:cubicBezTo>
                      <a:pt x="943" y="2463"/>
                      <a:pt x="943" y="2432"/>
                      <a:pt x="973" y="2432"/>
                    </a:cubicBezTo>
                    <a:lnTo>
                      <a:pt x="1003" y="2432"/>
                    </a:lnTo>
                    <a:cubicBezTo>
                      <a:pt x="1003" y="2432"/>
                      <a:pt x="973" y="2402"/>
                      <a:pt x="973" y="2402"/>
                    </a:cubicBezTo>
                    <a:cubicBezTo>
                      <a:pt x="973" y="2402"/>
                      <a:pt x="973" y="2402"/>
                      <a:pt x="973" y="2372"/>
                    </a:cubicBezTo>
                    <a:cubicBezTo>
                      <a:pt x="973" y="2372"/>
                      <a:pt x="973" y="2358"/>
                      <a:pt x="982" y="2358"/>
                    </a:cubicBezTo>
                    <a:cubicBezTo>
                      <a:pt x="987" y="2358"/>
                      <a:pt x="993" y="2361"/>
                      <a:pt x="1003" y="2372"/>
                    </a:cubicBezTo>
                    <a:cubicBezTo>
                      <a:pt x="973" y="2341"/>
                      <a:pt x="973" y="2341"/>
                      <a:pt x="1003" y="2341"/>
                    </a:cubicBezTo>
                    <a:cubicBezTo>
                      <a:pt x="982" y="2320"/>
                      <a:pt x="961" y="2285"/>
                      <a:pt x="970" y="2285"/>
                    </a:cubicBezTo>
                    <a:lnTo>
                      <a:pt x="970" y="2285"/>
                    </a:lnTo>
                    <a:cubicBezTo>
                      <a:pt x="974" y="2285"/>
                      <a:pt x="985" y="2292"/>
                      <a:pt x="1003" y="2311"/>
                    </a:cubicBezTo>
                    <a:cubicBezTo>
                      <a:pt x="1003" y="2311"/>
                      <a:pt x="1003" y="2311"/>
                      <a:pt x="973" y="2280"/>
                    </a:cubicBezTo>
                    <a:cubicBezTo>
                      <a:pt x="958" y="2250"/>
                      <a:pt x="950" y="2235"/>
                      <a:pt x="954" y="2235"/>
                    </a:cubicBezTo>
                    <a:lnTo>
                      <a:pt x="954" y="2235"/>
                    </a:lnTo>
                    <a:cubicBezTo>
                      <a:pt x="958" y="2235"/>
                      <a:pt x="973" y="2250"/>
                      <a:pt x="1003" y="2280"/>
                    </a:cubicBezTo>
                    <a:cubicBezTo>
                      <a:pt x="1016" y="2293"/>
                      <a:pt x="1029" y="2300"/>
                      <a:pt x="1035" y="2300"/>
                    </a:cubicBezTo>
                    <a:cubicBezTo>
                      <a:pt x="1043" y="2300"/>
                      <a:pt x="1039" y="2286"/>
                      <a:pt x="1003" y="2250"/>
                    </a:cubicBezTo>
                    <a:cubicBezTo>
                      <a:pt x="1034" y="2250"/>
                      <a:pt x="1095" y="2250"/>
                      <a:pt x="1034" y="2220"/>
                    </a:cubicBezTo>
                    <a:lnTo>
                      <a:pt x="1034" y="2189"/>
                    </a:lnTo>
                    <a:cubicBezTo>
                      <a:pt x="1054" y="2199"/>
                      <a:pt x="1068" y="2203"/>
                      <a:pt x="1075" y="2203"/>
                    </a:cubicBezTo>
                    <a:cubicBezTo>
                      <a:pt x="1091" y="2203"/>
                      <a:pt x="1084" y="2189"/>
                      <a:pt x="1064" y="2189"/>
                    </a:cubicBezTo>
                    <a:lnTo>
                      <a:pt x="1034" y="2159"/>
                    </a:lnTo>
                    <a:cubicBezTo>
                      <a:pt x="1064" y="2159"/>
                      <a:pt x="1095" y="2189"/>
                      <a:pt x="1095" y="2189"/>
                    </a:cubicBezTo>
                    <a:cubicBezTo>
                      <a:pt x="1095" y="2189"/>
                      <a:pt x="1095" y="2189"/>
                      <a:pt x="1064" y="2159"/>
                    </a:cubicBezTo>
                    <a:cubicBezTo>
                      <a:pt x="1034" y="2128"/>
                      <a:pt x="1064" y="2128"/>
                      <a:pt x="1064" y="2128"/>
                    </a:cubicBezTo>
                    <a:cubicBezTo>
                      <a:pt x="1064" y="2128"/>
                      <a:pt x="1073" y="2128"/>
                      <a:pt x="1086" y="2133"/>
                    </a:cubicBezTo>
                    <a:lnTo>
                      <a:pt x="1086" y="2133"/>
                    </a:lnTo>
                    <a:cubicBezTo>
                      <a:pt x="1075" y="2123"/>
                      <a:pt x="1072" y="2116"/>
                      <a:pt x="1076" y="2116"/>
                    </a:cubicBezTo>
                    <a:lnTo>
                      <a:pt x="1076" y="2116"/>
                    </a:lnTo>
                    <a:cubicBezTo>
                      <a:pt x="1079" y="2116"/>
                      <a:pt x="1086" y="2119"/>
                      <a:pt x="1095" y="2128"/>
                    </a:cubicBezTo>
                    <a:cubicBezTo>
                      <a:pt x="1105" y="2138"/>
                      <a:pt x="1111" y="2142"/>
                      <a:pt x="1116" y="2142"/>
                    </a:cubicBezTo>
                    <a:cubicBezTo>
                      <a:pt x="1125" y="2142"/>
                      <a:pt x="1125" y="2128"/>
                      <a:pt x="1125" y="2128"/>
                    </a:cubicBezTo>
                    <a:lnTo>
                      <a:pt x="1155" y="2128"/>
                    </a:lnTo>
                    <a:cubicBezTo>
                      <a:pt x="1155" y="2128"/>
                      <a:pt x="1155" y="2128"/>
                      <a:pt x="1125" y="2098"/>
                    </a:cubicBezTo>
                    <a:cubicBezTo>
                      <a:pt x="1095" y="2068"/>
                      <a:pt x="1064" y="2068"/>
                      <a:pt x="1064" y="2037"/>
                    </a:cubicBezTo>
                    <a:lnTo>
                      <a:pt x="1064" y="2037"/>
                    </a:lnTo>
                    <a:cubicBezTo>
                      <a:pt x="1095" y="2068"/>
                      <a:pt x="1125" y="2098"/>
                      <a:pt x="1125" y="2098"/>
                    </a:cubicBezTo>
                    <a:lnTo>
                      <a:pt x="1155" y="2098"/>
                    </a:lnTo>
                    <a:cubicBezTo>
                      <a:pt x="1176" y="2118"/>
                      <a:pt x="1186" y="2125"/>
                      <a:pt x="1190" y="2125"/>
                    </a:cubicBezTo>
                    <a:cubicBezTo>
                      <a:pt x="1199" y="2125"/>
                      <a:pt x="1186" y="2098"/>
                      <a:pt x="1186" y="2098"/>
                    </a:cubicBezTo>
                    <a:cubicBezTo>
                      <a:pt x="1150" y="2062"/>
                      <a:pt x="1146" y="2048"/>
                      <a:pt x="1154" y="2048"/>
                    </a:cubicBezTo>
                    <a:cubicBezTo>
                      <a:pt x="1161" y="2048"/>
                      <a:pt x="1173" y="2055"/>
                      <a:pt x="1186" y="2068"/>
                    </a:cubicBezTo>
                    <a:cubicBezTo>
                      <a:pt x="1203" y="2085"/>
                      <a:pt x="1210" y="2092"/>
                      <a:pt x="1211" y="2092"/>
                    </a:cubicBezTo>
                    <a:cubicBezTo>
                      <a:pt x="1213" y="2092"/>
                      <a:pt x="1169" y="2042"/>
                      <a:pt x="1125" y="1976"/>
                    </a:cubicBezTo>
                    <a:lnTo>
                      <a:pt x="1125" y="1976"/>
                    </a:lnTo>
                    <a:cubicBezTo>
                      <a:pt x="1192" y="2027"/>
                      <a:pt x="1222" y="2049"/>
                      <a:pt x="1225" y="2049"/>
                    </a:cubicBezTo>
                    <a:cubicBezTo>
                      <a:pt x="1228" y="2049"/>
                      <a:pt x="1213" y="2034"/>
                      <a:pt x="1186" y="2007"/>
                    </a:cubicBezTo>
                    <a:cubicBezTo>
                      <a:pt x="1186" y="1992"/>
                      <a:pt x="1186" y="1984"/>
                      <a:pt x="1190" y="1984"/>
                    </a:cubicBezTo>
                    <a:cubicBezTo>
                      <a:pt x="1193" y="1984"/>
                      <a:pt x="1201" y="1992"/>
                      <a:pt x="1216" y="2007"/>
                    </a:cubicBezTo>
                    <a:cubicBezTo>
                      <a:pt x="1226" y="2017"/>
                      <a:pt x="1233" y="2020"/>
                      <a:pt x="1238" y="2020"/>
                    </a:cubicBezTo>
                    <a:cubicBezTo>
                      <a:pt x="1247" y="2020"/>
                      <a:pt x="1247" y="2007"/>
                      <a:pt x="1247" y="2007"/>
                    </a:cubicBezTo>
                    <a:cubicBezTo>
                      <a:pt x="1247" y="1976"/>
                      <a:pt x="1277" y="1976"/>
                      <a:pt x="1247" y="1976"/>
                    </a:cubicBezTo>
                    <a:lnTo>
                      <a:pt x="1247" y="1946"/>
                    </a:lnTo>
                    <a:cubicBezTo>
                      <a:pt x="1270" y="1969"/>
                      <a:pt x="1280" y="1979"/>
                      <a:pt x="1281" y="1979"/>
                    </a:cubicBezTo>
                    <a:cubicBezTo>
                      <a:pt x="1284" y="1979"/>
                      <a:pt x="1265" y="1953"/>
                      <a:pt x="1247" y="1916"/>
                    </a:cubicBezTo>
                    <a:lnTo>
                      <a:pt x="1247" y="1916"/>
                    </a:lnTo>
                    <a:lnTo>
                      <a:pt x="1277" y="1946"/>
                    </a:lnTo>
                    <a:cubicBezTo>
                      <a:pt x="1307" y="1946"/>
                      <a:pt x="1307" y="1946"/>
                      <a:pt x="1338" y="1916"/>
                    </a:cubicBezTo>
                    <a:cubicBezTo>
                      <a:pt x="1368" y="1885"/>
                      <a:pt x="1368" y="1855"/>
                      <a:pt x="1338" y="1824"/>
                    </a:cubicBezTo>
                    <a:cubicBezTo>
                      <a:pt x="1307" y="1794"/>
                      <a:pt x="1300" y="1779"/>
                      <a:pt x="1304" y="1779"/>
                    </a:cubicBezTo>
                    <a:lnTo>
                      <a:pt x="1304" y="1779"/>
                    </a:lnTo>
                    <a:cubicBezTo>
                      <a:pt x="1307" y="1779"/>
                      <a:pt x="1323" y="1794"/>
                      <a:pt x="1338" y="1824"/>
                    </a:cubicBezTo>
                    <a:cubicBezTo>
                      <a:pt x="1358" y="1824"/>
                      <a:pt x="1378" y="1838"/>
                      <a:pt x="1381" y="1838"/>
                    </a:cubicBezTo>
                    <a:cubicBezTo>
                      <a:pt x="1382" y="1838"/>
                      <a:pt x="1378" y="1835"/>
                      <a:pt x="1368" y="1824"/>
                    </a:cubicBezTo>
                    <a:lnTo>
                      <a:pt x="1368" y="1824"/>
                    </a:lnTo>
                    <a:cubicBezTo>
                      <a:pt x="1368" y="1824"/>
                      <a:pt x="1399" y="1824"/>
                      <a:pt x="1399" y="1855"/>
                    </a:cubicBezTo>
                    <a:cubicBezTo>
                      <a:pt x="1416" y="1864"/>
                      <a:pt x="1429" y="1867"/>
                      <a:pt x="1437" y="1867"/>
                    </a:cubicBezTo>
                    <a:cubicBezTo>
                      <a:pt x="1457" y="1867"/>
                      <a:pt x="1450" y="1846"/>
                      <a:pt x="1429" y="1824"/>
                    </a:cubicBezTo>
                    <a:lnTo>
                      <a:pt x="1429" y="1824"/>
                    </a:lnTo>
                    <a:cubicBezTo>
                      <a:pt x="1444" y="1840"/>
                      <a:pt x="1459" y="1847"/>
                      <a:pt x="1467" y="1847"/>
                    </a:cubicBezTo>
                    <a:cubicBezTo>
                      <a:pt x="1475" y="1847"/>
                      <a:pt x="1475" y="1840"/>
                      <a:pt x="1459" y="1824"/>
                    </a:cubicBezTo>
                    <a:cubicBezTo>
                      <a:pt x="1459" y="1824"/>
                      <a:pt x="1459" y="1785"/>
                      <a:pt x="1475" y="1785"/>
                    </a:cubicBezTo>
                    <a:cubicBezTo>
                      <a:pt x="1479" y="1785"/>
                      <a:pt x="1484" y="1788"/>
                      <a:pt x="1490" y="1794"/>
                    </a:cubicBezTo>
                    <a:lnTo>
                      <a:pt x="1520" y="1794"/>
                    </a:lnTo>
                    <a:cubicBezTo>
                      <a:pt x="1490" y="1764"/>
                      <a:pt x="1490" y="1764"/>
                      <a:pt x="1520" y="1764"/>
                    </a:cubicBezTo>
                    <a:cubicBezTo>
                      <a:pt x="1520" y="1764"/>
                      <a:pt x="1520" y="1750"/>
                      <a:pt x="1529" y="1750"/>
                    </a:cubicBezTo>
                    <a:cubicBezTo>
                      <a:pt x="1534" y="1750"/>
                      <a:pt x="1540" y="1753"/>
                      <a:pt x="1551" y="1764"/>
                    </a:cubicBezTo>
                    <a:cubicBezTo>
                      <a:pt x="1551" y="1764"/>
                      <a:pt x="1520" y="1703"/>
                      <a:pt x="1520" y="1703"/>
                    </a:cubicBezTo>
                    <a:cubicBezTo>
                      <a:pt x="1520" y="1703"/>
                      <a:pt x="1507" y="1690"/>
                      <a:pt x="1490" y="1672"/>
                    </a:cubicBezTo>
                    <a:lnTo>
                      <a:pt x="1490" y="1672"/>
                    </a:lnTo>
                    <a:cubicBezTo>
                      <a:pt x="1495" y="1678"/>
                      <a:pt x="1501" y="1683"/>
                      <a:pt x="1506" y="1686"/>
                    </a:cubicBezTo>
                    <a:lnTo>
                      <a:pt x="1506" y="1686"/>
                    </a:lnTo>
                    <a:cubicBezTo>
                      <a:pt x="1503" y="1682"/>
                      <a:pt x="1501" y="1678"/>
                      <a:pt x="1499" y="1673"/>
                    </a:cubicBezTo>
                    <a:lnTo>
                      <a:pt x="1499" y="1673"/>
                    </a:lnTo>
                    <a:cubicBezTo>
                      <a:pt x="1511" y="1677"/>
                      <a:pt x="1517" y="1686"/>
                      <a:pt x="1519" y="1694"/>
                    </a:cubicBezTo>
                    <a:lnTo>
                      <a:pt x="1519" y="1694"/>
                    </a:lnTo>
                    <a:cubicBezTo>
                      <a:pt x="1515" y="1692"/>
                      <a:pt x="1511" y="1689"/>
                      <a:pt x="1506" y="1686"/>
                    </a:cubicBezTo>
                    <a:lnTo>
                      <a:pt x="1506" y="1686"/>
                    </a:lnTo>
                    <a:cubicBezTo>
                      <a:pt x="1510" y="1692"/>
                      <a:pt x="1515" y="1697"/>
                      <a:pt x="1520" y="1703"/>
                    </a:cubicBezTo>
                    <a:cubicBezTo>
                      <a:pt x="1520" y="1703"/>
                      <a:pt x="1520" y="1699"/>
                      <a:pt x="1519" y="1694"/>
                    </a:cubicBezTo>
                    <a:lnTo>
                      <a:pt x="1519" y="1694"/>
                    </a:lnTo>
                    <a:cubicBezTo>
                      <a:pt x="1537" y="1703"/>
                      <a:pt x="1551" y="1703"/>
                      <a:pt x="1551" y="1703"/>
                    </a:cubicBezTo>
                    <a:cubicBezTo>
                      <a:pt x="1551" y="1703"/>
                      <a:pt x="1551" y="1703"/>
                      <a:pt x="1520" y="1672"/>
                    </a:cubicBezTo>
                    <a:lnTo>
                      <a:pt x="1520" y="1672"/>
                    </a:lnTo>
                    <a:cubicBezTo>
                      <a:pt x="1551" y="1703"/>
                      <a:pt x="1581" y="1703"/>
                      <a:pt x="1581" y="1703"/>
                    </a:cubicBezTo>
                    <a:cubicBezTo>
                      <a:pt x="1581" y="1672"/>
                      <a:pt x="1581" y="1672"/>
                      <a:pt x="1581" y="1642"/>
                    </a:cubicBezTo>
                    <a:cubicBezTo>
                      <a:pt x="1593" y="1665"/>
                      <a:pt x="1604" y="1675"/>
                      <a:pt x="1612" y="1675"/>
                    </a:cubicBezTo>
                    <a:cubicBezTo>
                      <a:pt x="1626" y="1675"/>
                      <a:pt x="1630" y="1649"/>
                      <a:pt x="1611" y="1612"/>
                    </a:cubicBezTo>
                    <a:cubicBezTo>
                      <a:pt x="1596" y="1596"/>
                      <a:pt x="1596" y="1589"/>
                      <a:pt x="1604" y="1589"/>
                    </a:cubicBezTo>
                    <a:cubicBezTo>
                      <a:pt x="1611" y="1589"/>
                      <a:pt x="1627" y="1596"/>
                      <a:pt x="1642" y="1612"/>
                    </a:cubicBezTo>
                    <a:cubicBezTo>
                      <a:pt x="1642" y="1612"/>
                      <a:pt x="1642" y="1612"/>
                      <a:pt x="1642" y="1581"/>
                    </a:cubicBezTo>
                    <a:lnTo>
                      <a:pt x="1642" y="1581"/>
                    </a:lnTo>
                    <a:cubicBezTo>
                      <a:pt x="1650" y="1589"/>
                      <a:pt x="1661" y="1600"/>
                      <a:pt x="1672" y="1612"/>
                    </a:cubicBezTo>
                    <a:cubicBezTo>
                      <a:pt x="1702" y="1627"/>
                      <a:pt x="1718" y="1634"/>
                      <a:pt x="1721" y="1634"/>
                    </a:cubicBezTo>
                    <a:cubicBezTo>
                      <a:pt x="1725" y="1634"/>
                      <a:pt x="1718" y="1627"/>
                      <a:pt x="1702" y="1612"/>
                    </a:cubicBezTo>
                    <a:cubicBezTo>
                      <a:pt x="1702" y="1581"/>
                      <a:pt x="1702" y="1581"/>
                      <a:pt x="1733" y="1581"/>
                    </a:cubicBezTo>
                    <a:cubicBezTo>
                      <a:pt x="1702" y="1551"/>
                      <a:pt x="1702" y="1551"/>
                      <a:pt x="1672" y="1520"/>
                    </a:cubicBezTo>
                    <a:cubicBezTo>
                      <a:pt x="1672" y="1490"/>
                      <a:pt x="1642" y="1460"/>
                      <a:pt x="1642" y="1460"/>
                    </a:cubicBezTo>
                    <a:lnTo>
                      <a:pt x="1642" y="1460"/>
                    </a:lnTo>
                    <a:cubicBezTo>
                      <a:pt x="1672" y="1490"/>
                      <a:pt x="1672" y="1490"/>
                      <a:pt x="1702" y="1520"/>
                    </a:cubicBezTo>
                    <a:lnTo>
                      <a:pt x="1733" y="1520"/>
                    </a:lnTo>
                    <a:cubicBezTo>
                      <a:pt x="1733" y="1520"/>
                      <a:pt x="1763" y="1490"/>
                      <a:pt x="1763" y="1490"/>
                    </a:cubicBezTo>
                    <a:cubicBezTo>
                      <a:pt x="1763" y="1460"/>
                      <a:pt x="1763" y="1460"/>
                      <a:pt x="1763" y="1460"/>
                    </a:cubicBezTo>
                    <a:cubicBezTo>
                      <a:pt x="1772" y="1477"/>
                      <a:pt x="1784" y="1485"/>
                      <a:pt x="1795" y="1485"/>
                    </a:cubicBezTo>
                    <a:cubicBezTo>
                      <a:pt x="1815" y="1485"/>
                      <a:pt x="1834" y="1459"/>
                      <a:pt x="1832" y="1428"/>
                    </a:cubicBezTo>
                    <a:lnTo>
                      <a:pt x="1832" y="1428"/>
                    </a:lnTo>
                    <a:cubicBezTo>
                      <a:pt x="1837" y="1429"/>
                      <a:pt x="1844" y="1429"/>
                      <a:pt x="1854" y="1429"/>
                    </a:cubicBezTo>
                    <a:cubicBezTo>
                      <a:pt x="1854" y="1460"/>
                      <a:pt x="1854" y="1460"/>
                      <a:pt x="1885" y="1460"/>
                    </a:cubicBezTo>
                    <a:cubicBezTo>
                      <a:pt x="1885" y="1429"/>
                      <a:pt x="1885" y="1399"/>
                      <a:pt x="1915" y="1399"/>
                    </a:cubicBezTo>
                    <a:cubicBezTo>
                      <a:pt x="1915" y="1368"/>
                      <a:pt x="1946" y="1368"/>
                      <a:pt x="1915" y="1338"/>
                    </a:cubicBezTo>
                    <a:lnTo>
                      <a:pt x="1915" y="1338"/>
                    </a:lnTo>
                    <a:cubicBezTo>
                      <a:pt x="1916" y="1338"/>
                      <a:pt x="1919" y="1342"/>
                      <a:pt x="1946" y="1368"/>
                    </a:cubicBezTo>
                    <a:cubicBezTo>
                      <a:pt x="1946" y="1384"/>
                      <a:pt x="1953" y="1391"/>
                      <a:pt x="1961" y="1391"/>
                    </a:cubicBezTo>
                    <a:cubicBezTo>
                      <a:pt x="1968" y="1391"/>
                      <a:pt x="1976" y="1384"/>
                      <a:pt x="1976" y="1368"/>
                    </a:cubicBezTo>
                    <a:cubicBezTo>
                      <a:pt x="1976" y="1368"/>
                      <a:pt x="1946" y="1338"/>
                      <a:pt x="1946" y="1338"/>
                    </a:cubicBezTo>
                    <a:cubicBezTo>
                      <a:pt x="1915" y="1308"/>
                      <a:pt x="1915" y="1308"/>
                      <a:pt x="1946" y="1308"/>
                    </a:cubicBezTo>
                    <a:cubicBezTo>
                      <a:pt x="1955" y="1317"/>
                      <a:pt x="1963" y="1320"/>
                      <a:pt x="1972" y="1320"/>
                    </a:cubicBezTo>
                    <a:cubicBezTo>
                      <a:pt x="1991" y="1320"/>
                      <a:pt x="2006" y="1299"/>
                      <a:pt x="2006" y="1277"/>
                    </a:cubicBezTo>
                    <a:cubicBezTo>
                      <a:pt x="2006" y="1277"/>
                      <a:pt x="2006" y="1277"/>
                      <a:pt x="2037" y="1308"/>
                    </a:cubicBezTo>
                    <a:cubicBezTo>
                      <a:pt x="2037" y="1320"/>
                      <a:pt x="2042" y="1328"/>
                      <a:pt x="2046" y="1328"/>
                    </a:cubicBezTo>
                    <a:cubicBezTo>
                      <a:pt x="2052" y="1328"/>
                      <a:pt x="2055" y="1313"/>
                      <a:pt x="2037" y="1277"/>
                    </a:cubicBezTo>
                    <a:cubicBezTo>
                      <a:pt x="2067" y="1277"/>
                      <a:pt x="2067" y="1277"/>
                      <a:pt x="2067" y="1308"/>
                    </a:cubicBezTo>
                    <a:cubicBezTo>
                      <a:pt x="2085" y="1325"/>
                      <a:pt x="2102" y="1343"/>
                      <a:pt x="2108" y="1343"/>
                    </a:cubicBezTo>
                    <a:cubicBezTo>
                      <a:pt x="2112" y="1343"/>
                      <a:pt x="2110" y="1333"/>
                      <a:pt x="2098" y="1308"/>
                    </a:cubicBezTo>
                    <a:cubicBezTo>
                      <a:pt x="2076" y="1286"/>
                      <a:pt x="2085" y="1265"/>
                      <a:pt x="2103" y="1265"/>
                    </a:cubicBezTo>
                    <a:cubicBezTo>
                      <a:pt x="2110" y="1265"/>
                      <a:pt x="2119" y="1268"/>
                      <a:pt x="2128" y="1277"/>
                    </a:cubicBezTo>
                    <a:cubicBezTo>
                      <a:pt x="2128" y="1277"/>
                      <a:pt x="2128" y="1277"/>
                      <a:pt x="2128" y="1247"/>
                    </a:cubicBezTo>
                    <a:lnTo>
                      <a:pt x="2128" y="1247"/>
                    </a:lnTo>
                    <a:cubicBezTo>
                      <a:pt x="2121" y="1239"/>
                      <a:pt x="2110" y="1229"/>
                      <a:pt x="2098" y="1216"/>
                    </a:cubicBezTo>
                    <a:cubicBezTo>
                      <a:pt x="2098" y="1186"/>
                      <a:pt x="2098" y="1186"/>
                      <a:pt x="2128" y="1186"/>
                    </a:cubicBezTo>
                    <a:cubicBezTo>
                      <a:pt x="2128" y="1216"/>
                      <a:pt x="2158" y="1216"/>
                      <a:pt x="2158" y="1216"/>
                    </a:cubicBezTo>
                    <a:cubicBezTo>
                      <a:pt x="2158" y="1216"/>
                      <a:pt x="2158" y="1186"/>
                      <a:pt x="2189" y="1156"/>
                    </a:cubicBezTo>
                    <a:cubicBezTo>
                      <a:pt x="2219" y="1125"/>
                      <a:pt x="2250" y="1125"/>
                      <a:pt x="2219" y="1095"/>
                    </a:cubicBezTo>
                    <a:cubicBezTo>
                      <a:pt x="2219" y="1080"/>
                      <a:pt x="2219" y="1072"/>
                      <a:pt x="2223" y="1072"/>
                    </a:cubicBezTo>
                    <a:cubicBezTo>
                      <a:pt x="2227" y="1072"/>
                      <a:pt x="2234" y="1080"/>
                      <a:pt x="2250" y="1095"/>
                    </a:cubicBezTo>
                    <a:cubicBezTo>
                      <a:pt x="2250" y="1105"/>
                      <a:pt x="2253" y="1108"/>
                      <a:pt x="2257" y="1108"/>
                    </a:cubicBezTo>
                    <a:cubicBezTo>
                      <a:pt x="2266" y="1108"/>
                      <a:pt x="2280" y="1095"/>
                      <a:pt x="2280" y="1095"/>
                    </a:cubicBezTo>
                    <a:cubicBezTo>
                      <a:pt x="2280" y="1095"/>
                      <a:pt x="2280" y="1095"/>
                      <a:pt x="2310" y="1125"/>
                    </a:cubicBezTo>
                    <a:cubicBezTo>
                      <a:pt x="2280" y="1095"/>
                      <a:pt x="2280" y="1095"/>
                      <a:pt x="2310" y="1095"/>
                    </a:cubicBezTo>
                    <a:cubicBezTo>
                      <a:pt x="2326" y="1110"/>
                      <a:pt x="2341" y="1118"/>
                      <a:pt x="2348" y="1118"/>
                    </a:cubicBezTo>
                    <a:cubicBezTo>
                      <a:pt x="2356" y="1118"/>
                      <a:pt x="2356" y="1110"/>
                      <a:pt x="2341" y="1095"/>
                    </a:cubicBezTo>
                    <a:cubicBezTo>
                      <a:pt x="2310" y="1064"/>
                      <a:pt x="2341" y="1064"/>
                      <a:pt x="2310" y="1034"/>
                    </a:cubicBezTo>
                    <a:cubicBezTo>
                      <a:pt x="2341" y="1034"/>
                      <a:pt x="2341" y="1034"/>
                      <a:pt x="2341" y="1064"/>
                    </a:cubicBezTo>
                    <a:cubicBezTo>
                      <a:pt x="2347" y="1070"/>
                      <a:pt x="2352" y="1073"/>
                      <a:pt x="2358" y="1073"/>
                    </a:cubicBezTo>
                    <a:cubicBezTo>
                      <a:pt x="2381" y="1073"/>
                      <a:pt x="2396" y="1028"/>
                      <a:pt x="2371" y="1004"/>
                    </a:cubicBezTo>
                    <a:lnTo>
                      <a:pt x="2371" y="1004"/>
                    </a:lnTo>
                    <a:cubicBezTo>
                      <a:pt x="2402" y="1034"/>
                      <a:pt x="2402" y="1034"/>
                      <a:pt x="2402" y="1034"/>
                    </a:cubicBezTo>
                    <a:cubicBezTo>
                      <a:pt x="2402" y="1025"/>
                      <a:pt x="2404" y="1022"/>
                      <a:pt x="2408" y="1022"/>
                    </a:cubicBezTo>
                    <a:cubicBezTo>
                      <a:pt x="2417" y="1022"/>
                      <a:pt x="2432" y="1043"/>
                      <a:pt x="2432" y="1064"/>
                    </a:cubicBezTo>
                    <a:cubicBezTo>
                      <a:pt x="2432" y="1080"/>
                      <a:pt x="2440" y="1087"/>
                      <a:pt x="2447" y="1087"/>
                    </a:cubicBezTo>
                    <a:cubicBezTo>
                      <a:pt x="2455" y="1087"/>
                      <a:pt x="2462" y="1080"/>
                      <a:pt x="2462" y="1064"/>
                    </a:cubicBezTo>
                    <a:cubicBezTo>
                      <a:pt x="2462" y="1034"/>
                      <a:pt x="2462" y="1034"/>
                      <a:pt x="2493" y="1034"/>
                    </a:cubicBezTo>
                    <a:cubicBezTo>
                      <a:pt x="2523" y="1004"/>
                      <a:pt x="2523" y="973"/>
                      <a:pt x="2493" y="913"/>
                    </a:cubicBezTo>
                    <a:lnTo>
                      <a:pt x="2493" y="913"/>
                    </a:lnTo>
                    <a:cubicBezTo>
                      <a:pt x="2523" y="943"/>
                      <a:pt x="2554" y="1004"/>
                      <a:pt x="2554" y="1004"/>
                    </a:cubicBezTo>
                    <a:cubicBezTo>
                      <a:pt x="2554" y="1004"/>
                      <a:pt x="2554" y="973"/>
                      <a:pt x="2523" y="943"/>
                    </a:cubicBezTo>
                    <a:cubicBezTo>
                      <a:pt x="2523" y="928"/>
                      <a:pt x="2523" y="920"/>
                      <a:pt x="2527" y="920"/>
                    </a:cubicBezTo>
                    <a:cubicBezTo>
                      <a:pt x="2531" y="920"/>
                      <a:pt x="2538" y="928"/>
                      <a:pt x="2554" y="943"/>
                    </a:cubicBezTo>
                    <a:cubicBezTo>
                      <a:pt x="2584" y="943"/>
                      <a:pt x="2584" y="943"/>
                      <a:pt x="2584" y="913"/>
                    </a:cubicBezTo>
                    <a:cubicBezTo>
                      <a:pt x="2584" y="897"/>
                      <a:pt x="2584" y="890"/>
                      <a:pt x="2588" y="890"/>
                    </a:cubicBezTo>
                    <a:cubicBezTo>
                      <a:pt x="2592" y="890"/>
                      <a:pt x="2599" y="897"/>
                      <a:pt x="2614" y="913"/>
                    </a:cubicBezTo>
                    <a:cubicBezTo>
                      <a:pt x="2630" y="928"/>
                      <a:pt x="2637" y="935"/>
                      <a:pt x="2641" y="935"/>
                    </a:cubicBezTo>
                    <a:cubicBezTo>
                      <a:pt x="2645" y="935"/>
                      <a:pt x="2645" y="928"/>
                      <a:pt x="2645" y="913"/>
                    </a:cubicBezTo>
                    <a:cubicBezTo>
                      <a:pt x="2614" y="882"/>
                      <a:pt x="2645" y="882"/>
                      <a:pt x="2645" y="882"/>
                    </a:cubicBezTo>
                    <a:cubicBezTo>
                      <a:pt x="2645" y="882"/>
                      <a:pt x="2645" y="882"/>
                      <a:pt x="2645" y="852"/>
                    </a:cubicBezTo>
                    <a:cubicBezTo>
                      <a:pt x="2645" y="846"/>
                      <a:pt x="2646" y="843"/>
                      <a:pt x="2648" y="843"/>
                    </a:cubicBezTo>
                    <a:cubicBezTo>
                      <a:pt x="2656" y="843"/>
                      <a:pt x="2675" y="882"/>
                      <a:pt x="2675" y="882"/>
                    </a:cubicBezTo>
                    <a:lnTo>
                      <a:pt x="2675" y="913"/>
                    </a:lnTo>
                    <a:cubicBezTo>
                      <a:pt x="2706" y="882"/>
                      <a:pt x="2706" y="882"/>
                      <a:pt x="2706" y="852"/>
                    </a:cubicBezTo>
                    <a:cubicBezTo>
                      <a:pt x="2706" y="873"/>
                      <a:pt x="2721" y="895"/>
                      <a:pt x="2730" y="895"/>
                    </a:cubicBezTo>
                    <a:cubicBezTo>
                      <a:pt x="2733" y="895"/>
                      <a:pt x="2736" y="891"/>
                      <a:pt x="2736" y="882"/>
                    </a:cubicBezTo>
                    <a:cubicBezTo>
                      <a:pt x="2723" y="856"/>
                      <a:pt x="2721" y="847"/>
                      <a:pt x="2723" y="847"/>
                    </a:cubicBezTo>
                    <a:lnTo>
                      <a:pt x="2723" y="847"/>
                    </a:lnTo>
                    <a:cubicBezTo>
                      <a:pt x="2726" y="847"/>
                      <a:pt x="2736" y="865"/>
                      <a:pt x="2736" y="882"/>
                    </a:cubicBezTo>
                    <a:cubicBezTo>
                      <a:pt x="2750" y="909"/>
                      <a:pt x="2757" y="924"/>
                      <a:pt x="2761" y="924"/>
                    </a:cubicBezTo>
                    <a:cubicBezTo>
                      <a:pt x="2766" y="924"/>
                      <a:pt x="2766" y="902"/>
                      <a:pt x="2766" y="852"/>
                    </a:cubicBezTo>
                    <a:cubicBezTo>
                      <a:pt x="2766" y="852"/>
                      <a:pt x="2766" y="821"/>
                      <a:pt x="2797" y="821"/>
                    </a:cubicBezTo>
                    <a:cubicBezTo>
                      <a:pt x="2812" y="806"/>
                      <a:pt x="2820" y="799"/>
                      <a:pt x="2827" y="799"/>
                    </a:cubicBezTo>
                    <a:cubicBezTo>
                      <a:pt x="2832" y="799"/>
                      <a:pt x="2837" y="802"/>
                      <a:pt x="2844" y="808"/>
                    </a:cubicBezTo>
                    <a:lnTo>
                      <a:pt x="2844" y="808"/>
                    </a:lnTo>
                    <a:cubicBezTo>
                      <a:pt x="2844" y="791"/>
                      <a:pt x="2858" y="791"/>
                      <a:pt x="2858" y="791"/>
                    </a:cubicBezTo>
                    <a:cubicBezTo>
                      <a:pt x="2888" y="791"/>
                      <a:pt x="2888" y="761"/>
                      <a:pt x="2888" y="730"/>
                    </a:cubicBezTo>
                    <a:cubicBezTo>
                      <a:pt x="2870" y="695"/>
                      <a:pt x="2863" y="680"/>
                      <a:pt x="2866" y="680"/>
                    </a:cubicBezTo>
                    <a:lnTo>
                      <a:pt x="2866" y="680"/>
                    </a:lnTo>
                    <a:cubicBezTo>
                      <a:pt x="2868" y="680"/>
                      <a:pt x="2875" y="687"/>
                      <a:pt x="2888" y="700"/>
                    </a:cubicBezTo>
                    <a:cubicBezTo>
                      <a:pt x="2888" y="700"/>
                      <a:pt x="2888" y="730"/>
                      <a:pt x="2918" y="761"/>
                    </a:cubicBezTo>
                    <a:cubicBezTo>
                      <a:pt x="2918" y="791"/>
                      <a:pt x="2949" y="821"/>
                      <a:pt x="2949" y="821"/>
                    </a:cubicBezTo>
                    <a:cubicBezTo>
                      <a:pt x="2949" y="821"/>
                      <a:pt x="2949" y="821"/>
                      <a:pt x="2949" y="791"/>
                    </a:cubicBezTo>
                    <a:cubicBezTo>
                      <a:pt x="2918" y="761"/>
                      <a:pt x="2918" y="761"/>
                      <a:pt x="2949" y="761"/>
                    </a:cubicBezTo>
                    <a:cubicBezTo>
                      <a:pt x="2949" y="761"/>
                      <a:pt x="2949" y="761"/>
                      <a:pt x="2949" y="700"/>
                    </a:cubicBezTo>
                    <a:cubicBezTo>
                      <a:pt x="2918" y="669"/>
                      <a:pt x="2918" y="669"/>
                      <a:pt x="2949" y="669"/>
                    </a:cubicBezTo>
                    <a:cubicBezTo>
                      <a:pt x="2949" y="700"/>
                      <a:pt x="2979" y="700"/>
                      <a:pt x="2979" y="700"/>
                    </a:cubicBezTo>
                    <a:cubicBezTo>
                      <a:pt x="2979" y="730"/>
                      <a:pt x="2979" y="730"/>
                      <a:pt x="2979" y="730"/>
                    </a:cubicBezTo>
                    <a:cubicBezTo>
                      <a:pt x="3010" y="761"/>
                      <a:pt x="3010" y="791"/>
                      <a:pt x="3010" y="791"/>
                    </a:cubicBezTo>
                    <a:cubicBezTo>
                      <a:pt x="3040" y="791"/>
                      <a:pt x="3010" y="761"/>
                      <a:pt x="3010" y="761"/>
                    </a:cubicBezTo>
                    <a:cubicBezTo>
                      <a:pt x="3010" y="730"/>
                      <a:pt x="3131" y="669"/>
                      <a:pt x="3161" y="669"/>
                    </a:cubicBezTo>
                    <a:cubicBezTo>
                      <a:pt x="3177" y="685"/>
                      <a:pt x="3184" y="692"/>
                      <a:pt x="3188" y="692"/>
                    </a:cubicBezTo>
                    <a:cubicBezTo>
                      <a:pt x="3192" y="692"/>
                      <a:pt x="3192" y="685"/>
                      <a:pt x="3192" y="669"/>
                    </a:cubicBezTo>
                    <a:cubicBezTo>
                      <a:pt x="3161" y="639"/>
                      <a:pt x="3192" y="609"/>
                      <a:pt x="3253" y="609"/>
                    </a:cubicBezTo>
                    <a:cubicBezTo>
                      <a:pt x="3283" y="578"/>
                      <a:pt x="3313" y="578"/>
                      <a:pt x="3313" y="548"/>
                    </a:cubicBezTo>
                    <a:cubicBezTo>
                      <a:pt x="3344" y="548"/>
                      <a:pt x="3344" y="517"/>
                      <a:pt x="3344" y="487"/>
                    </a:cubicBezTo>
                    <a:cubicBezTo>
                      <a:pt x="3368" y="512"/>
                      <a:pt x="3373" y="556"/>
                      <a:pt x="3374" y="556"/>
                    </a:cubicBezTo>
                    <a:cubicBezTo>
                      <a:pt x="3374" y="556"/>
                      <a:pt x="3374" y="554"/>
                      <a:pt x="3374" y="548"/>
                    </a:cubicBezTo>
                    <a:cubicBezTo>
                      <a:pt x="3405" y="548"/>
                      <a:pt x="3374" y="517"/>
                      <a:pt x="3374" y="487"/>
                    </a:cubicBezTo>
                    <a:lnTo>
                      <a:pt x="3374" y="487"/>
                    </a:lnTo>
                    <a:cubicBezTo>
                      <a:pt x="3405" y="517"/>
                      <a:pt x="3405" y="548"/>
                      <a:pt x="3405" y="548"/>
                    </a:cubicBezTo>
                    <a:cubicBezTo>
                      <a:pt x="3405" y="517"/>
                      <a:pt x="3405" y="517"/>
                      <a:pt x="3405" y="517"/>
                    </a:cubicBezTo>
                    <a:cubicBezTo>
                      <a:pt x="3405" y="517"/>
                      <a:pt x="3405" y="517"/>
                      <a:pt x="3435" y="578"/>
                    </a:cubicBezTo>
                    <a:lnTo>
                      <a:pt x="3435" y="548"/>
                    </a:lnTo>
                    <a:cubicBezTo>
                      <a:pt x="3444" y="567"/>
                      <a:pt x="3451" y="574"/>
                      <a:pt x="3455" y="574"/>
                    </a:cubicBezTo>
                    <a:cubicBezTo>
                      <a:pt x="3465" y="574"/>
                      <a:pt x="3465" y="538"/>
                      <a:pt x="3465" y="517"/>
                    </a:cubicBezTo>
                    <a:cubicBezTo>
                      <a:pt x="3481" y="548"/>
                      <a:pt x="3488" y="563"/>
                      <a:pt x="3492" y="563"/>
                    </a:cubicBezTo>
                    <a:cubicBezTo>
                      <a:pt x="3496" y="563"/>
                      <a:pt x="3496" y="548"/>
                      <a:pt x="3496" y="517"/>
                    </a:cubicBezTo>
                    <a:cubicBezTo>
                      <a:pt x="3478" y="482"/>
                      <a:pt x="3471" y="467"/>
                      <a:pt x="3474" y="467"/>
                    </a:cubicBezTo>
                    <a:lnTo>
                      <a:pt x="3474" y="467"/>
                    </a:lnTo>
                    <a:cubicBezTo>
                      <a:pt x="3476" y="467"/>
                      <a:pt x="3483" y="474"/>
                      <a:pt x="3496" y="487"/>
                    </a:cubicBezTo>
                    <a:cubicBezTo>
                      <a:pt x="3496" y="517"/>
                      <a:pt x="3526" y="517"/>
                      <a:pt x="3526" y="517"/>
                    </a:cubicBezTo>
                    <a:cubicBezTo>
                      <a:pt x="3526" y="487"/>
                      <a:pt x="3557" y="487"/>
                      <a:pt x="3617" y="457"/>
                    </a:cubicBezTo>
                    <a:cubicBezTo>
                      <a:pt x="3678" y="457"/>
                      <a:pt x="3709" y="457"/>
                      <a:pt x="3709" y="426"/>
                    </a:cubicBezTo>
                    <a:cubicBezTo>
                      <a:pt x="3709" y="426"/>
                      <a:pt x="3709" y="426"/>
                      <a:pt x="3739" y="457"/>
                    </a:cubicBezTo>
                    <a:cubicBezTo>
                      <a:pt x="3739" y="449"/>
                      <a:pt x="3739" y="439"/>
                      <a:pt x="3739" y="426"/>
                    </a:cubicBezTo>
                    <a:cubicBezTo>
                      <a:pt x="3739" y="441"/>
                      <a:pt x="3747" y="449"/>
                      <a:pt x="3758" y="449"/>
                    </a:cubicBezTo>
                    <a:cubicBezTo>
                      <a:pt x="3769" y="449"/>
                      <a:pt x="3785" y="441"/>
                      <a:pt x="3800" y="426"/>
                    </a:cubicBezTo>
                    <a:cubicBezTo>
                      <a:pt x="3800" y="426"/>
                      <a:pt x="3830" y="426"/>
                      <a:pt x="3830" y="396"/>
                    </a:cubicBezTo>
                    <a:cubicBezTo>
                      <a:pt x="3830" y="433"/>
                      <a:pt x="3853" y="459"/>
                      <a:pt x="3871" y="459"/>
                    </a:cubicBezTo>
                    <a:cubicBezTo>
                      <a:pt x="3882" y="459"/>
                      <a:pt x="3891" y="449"/>
                      <a:pt x="3891" y="426"/>
                    </a:cubicBezTo>
                    <a:cubicBezTo>
                      <a:pt x="3891" y="426"/>
                      <a:pt x="3891" y="426"/>
                      <a:pt x="3891" y="457"/>
                    </a:cubicBezTo>
                    <a:cubicBezTo>
                      <a:pt x="3921" y="457"/>
                      <a:pt x="3921" y="457"/>
                      <a:pt x="3921" y="426"/>
                    </a:cubicBezTo>
                    <a:cubicBezTo>
                      <a:pt x="3952" y="426"/>
                      <a:pt x="3952" y="426"/>
                      <a:pt x="3982" y="396"/>
                    </a:cubicBezTo>
                    <a:cubicBezTo>
                      <a:pt x="3982" y="396"/>
                      <a:pt x="3982" y="365"/>
                      <a:pt x="3982" y="365"/>
                    </a:cubicBezTo>
                    <a:lnTo>
                      <a:pt x="4013" y="365"/>
                    </a:lnTo>
                    <a:cubicBezTo>
                      <a:pt x="4013" y="396"/>
                      <a:pt x="4043" y="396"/>
                      <a:pt x="4073" y="396"/>
                    </a:cubicBezTo>
                    <a:cubicBezTo>
                      <a:pt x="4134" y="396"/>
                      <a:pt x="4165" y="396"/>
                      <a:pt x="4195" y="426"/>
                    </a:cubicBezTo>
                    <a:cubicBezTo>
                      <a:pt x="4195" y="426"/>
                      <a:pt x="4195" y="426"/>
                      <a:pt x="4195" y="396"/>
                    </a:cubicBezTo>
                    <a:cubicBezTo>
                      <a:pt x="4195" y="384"/>
                      <a:pt x="4195" y="374"/>
                      <a:pt x="4195" y="365"/>
                    </a:cubicBezTo>
                    <a:cubicBezTo>
                      <a:pt x="4209" y="393"/>
                      <a:pt x="4222" y="408"/>
                      <a:pt x="4233" y="408"/>
                    </a:cubicBezTo>
                    <a:cubicBezTo>
                      <a:pt x="4247" y="408"/>
                      <a:pt x="4256" y="385"/>
                      <a:pt x="4256" y="335"/>
                    </a:cubicBezTo>
                    <a:cubicBezTo>
                      <a:pt x="4256" y="365"/>
                      <a:pt x="4256" y="365"/>
                      <a:pt x="4256" y="396"/>
                    </a:cubicBezTo>
                    <a:cubicBezTo>
                      <a:pt x="4256" y="417"/>
                      <a:pt x="4260" y="427"/>
                      <a:pt x="4264" y="427"/>
                    </a:cubicBezTo>
                    <a:cubicBezTo>
                      <a:pt x="4273" y="427"/>
                      <a:pt x="4286" y="394"/>
                      <a:pt x="4286" y="335"/>
                    </a:cubicBezTo>
                    <a:cubicBezTo>
                      <a:pt x="4286" y="346"/>
                      <a:pt x="4286" y="357"/>
                      <a:pt x="4286" y="365"/>
                    </a:cubicBezTo>
                    <a:cubicBezTo>
                      <a:pt x="4317" y="365"/>
                      <a:pt x="4317" y="365"/>
                      <a:pt x="4317" y="457"/>
                    </a:cubicBezTo>
                    <a:lnTo>
                      <a:pt x="4347" y="457"/>
                    </a:lnTo>
                    <a:cubicBezTo>
                      <a:pt x="4347" y="457"/>
                      <a:pt x="4347" y="457"/>
                      <a:pt x="4347" y="396"/>
                    </a:cubicBezTo>
                    <a:cubicBezTo>
                      <a:pt x="4347" y="388"/>
                      <a:pt x="4347" y="382"/>
                      <a:pt x="4347" y="378"/>
                    </a:cubicBezTo>
                    <a:cubicBezTo>
                      <a:pt x="4347" y="378"/>
                      <a:pt x="4347" y="356"/>
                      <a:pt x="4347" y="335"/>
                    </a:cubicBezTo>
                    <a:cubicBezTo>
                      <a:pt x="4347" y="305"/>
                      <a:pt x="4347" y="274"/>
                      <a:pt x="4347" y="274"/>
                    </a:cubicBezTo>
                    <a:lnTo>
                      <a:pt x="4347" y="213"/>
                    </a:lnTo>
                    <a:cubicBezTo>
                      <a:pt x="4347" y="122"/>
                      <a:pt x="4317" y="92"/>
                      <a:pt x="4317" y="61"/>
                    </a:cubicBezTo>
                    <a:cubicBezTo>
                      <a:pt x="4299" y="44"/>
                      <a:pt x="4281" y="26"/>
                      <a:pt x="4270" y="26"/>
                    </a:cubicBezTo>
                    <a:cubicBezTo>
                      <a:pt x="4261" y="26"/>
                      <a:pt x="4256" y="36"/>
                      <a:pt x="4256" y="61"/>
                    </a:cubicBezTo>
                    <a:cubicBezTo>
                      <a:pt x="4256" y="61"/>
                      <a:pt x="4256" y="122"/>
                      <a:pt x="4256" y="122"/>
                    </a:cubicBezTo>
                    <a:cubicBezTo>
                      <a:pt x="4256" y="122"/>
                      <a:pt x="4225" y="92"/>
                      <a:pt x="4225" y="92"/>
                    </a:cubicBezTo>
                    <a:cubicBezTo>
                      <a:pt x="4225" y="61"/>
                      <a:pt x="4218" y="54"/>
                      <a:pt x="4206" y="54"/>
                    </a:cubicBezTo>
                    <a:cubicBezTo>
                      <a:pt x="4195" y="54"/>
                      <a:pt x="4180" y="61"/>
                      <a:pt x="4165" y="61"/>
                    </a:cubicBezTo>
                    <a:cubicBezTo>
                      <a:pt x="4134" y="61"/>
                      <a:pt x="4104" y="61"/>
                      <a:pt x="4104" y="31"/>
                    </a:cubicBezTo>
                    <a:cubicBezTo>
                      <a:pt x="4073" y="1"/>
                      <a:pt x="4073" y="1"/>
                      <a:pt x="4073" y="1"/>
                    </a:cubicBezTo>
                    <a:close/>
                    <a:moveTo>
                      <a:pt x="639" y="3648"/>
                    </a:moveTo>
                    <a:cubicBezTo>
                      <a:pt x="639" y="3648"/>
                      <a:pt x="669" y="3679"/>
                      <a:pt x="699" y="3679"/>
                    </a:cubicBezTo>
                    <a:lnTo>
                      <a:pt x="730" y="3679"/>
                    </a:lnTo>
                    <a:cubicBezTo>
                      <a:pt x="730" y="3679"/>
                      <a:pt x="669" y="3648"/>
                      <a:pt x="669" y="3648"/>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1"/>
              <p:cNvSpPr/>
              <p:nvPr/>
            </p:nvSpPr>
            <p:spPr>
              <a:xfrm>
                <a:off x="7135150" y="1635825"/>
                <a:ext cx="30425" cy="51425"/>
              </a:xfrm>
              <a:custGeom>
                <a:rect b="b" l="l" r="r" t="t"/>
                <a:pathLst>
                  <a:path extrusionOk="0" h="2057" w="1217">
                    <a:moveTo>
                      <a:pt x="802" y="122"/>
                    </a:moveTo>
                    <a:lnTo>
                      <a:pt x="802" y="122"/>
                    </a:lnTo>
                    <a:cubicBezTo>
                      <a:pt x="800" y="122"/>
                      <a:pt x="785" y="129"/>
                      <a:pt x="760" y="142"/>
                    </a:cubicBezTo>
                    <a:cubicBezTo>
                      <a:pt x="760" y="142"/>
                      <a:pt x="760" y="147"/>
                      <a:pt x="762" y="151"/>
                    </a:cubicBezTo>
                    <a:lnTo>
                      <a:pt x="762" y="151"/>
                    </a:lnTo>
                    <a:cubicBezTo>
                      <a:pt x="792" y="131"/>
                      <a:pt x="805" y="122"/>
                      <a:pt x="802" y="122"/>
                    </a:cubicBezTo>
                    <a:close/>
                    <a:moveTo>
                      <a:pt x="395" y="203"/>
                    </a:moveTo>
                    <a:cubicBezTo>
                      <a:pt x="385" y="213"/>
                      <a:pt x="374" y="224"/>
                      <a:pt x="365" y="233"/>
                    </a:cubicBezTo>
                    <a:cubicBezTo>
                      <a:pt x="365" y="233"/>
                      <a:pt x="395" y="233"/>
                      <a:pt x="426" y="203"/>
                    </a:cubicBezTo>
                    <a:close/>
                    <a:moveTo>
                      <a:pt x="517" y="203"/>
                    </a:moveTo>
                    <a:cubicBezTo>
                      <a:pt x="517" y="203"/>
                      <a:pt x="487" y="233"/>
                      <a:pt x="456" y="233"/>
                    </a:cubicBezTo>
                    <a:lnTo>
                      <a:pt x="487" y="203"/>
                    </a:lnTo>
                    <a:close/>
                    <a:moveTo>
                      <a:pt x="508" y="220"/>
                    </a:moveTo>
                    <a:cubicBezTo>
                      <a:pt x="517" y="220"/>
                      <a:pt x="517" y="233"/>
                      <a:pt x="517" y="233"/>
                    </a:cubicBezTo>
                    <a:lnTo>
                      <a:pt x="487" y="233"/>
                    </a:lnTo>
                    <a:cubicBezTo>
                      <a:pt x="497" y="223"/>
                      <a:pt x="504" y="220"/>
                      <a:pt x="508" y="220"/>
                    </a:cubicBezTo>
                    <a:close/>
                    <a:moveTo>
                      <a:pt x="821" y="203"/>
                    </a:moveTo>
                    <a:cubicBezTo>
                      <a:pt x="821" y="203"/>
                      <a:pt x="821" y="203"/>
                      <a:pt x="791" y="233"/>
                    </a:cubicBezTo>
                    <a:cubicBezTo>
                      <a:pt x="821" y="233"/>
                      <a:pt x="821" y="233"/>
                      <a:pt x="821" y="203"/>
                    </a:cubicBezTo>
                    <a:close/>
                    <a:moveTo>
                      <a:pt x="395" y="233"/>
                    </a:moveTo>
                    <a:cubicBezTo>
                      <a:pt x="365" y="263"/>
                      <a:pt x="365" y="263"/>
                      <a:pt x="365" y="263"/>
                    </a:cubicBezTo>
                    <a:cubicBezTo>
                      <a:pt x="365" y="263"/>
                      <a:pt x="395" y="263"/>
                      <a:pt x="395" y="233"/>
                    </a:cubicBezTo>
                    <a:close/>
                    <a:moveTo>
                      <a:pt x="730" y="172"/>
                    </a:moveTo>
                    <a:cubicBezTo>
                      <a:pt x="730" y="172"/>
                      <a:pt x="699" y="203"/>
                      <a:pt x="699" y="203"/>
                    </a:cubicBezTo>
                    <a:lnTo>
                      <a:pt x="669" y="233"/>
                    </a:lnTo>
                    <a:cubicBezTo>
                      <a:pt x="669" y="233"/>
                      <a:pt x="639" y="233"/>
                      <a:pt x="608" y="263"/>
                    </a:cubicBezTo>
                    <a:lnTo>
                      <a:pt x="578" y="263"/>
                    </a:lnTo>
                    <a:cubicBezTo>
                      <a:pt x="578" y="263"/>
                      <a:pt x="608" y="263"/>
                      <a:pt x="639" y="233"/>
                    </a:cubicBezTo>
                    <a:lnTo>
                      <a:pt x="730" y="172"/>
                    </a:lnTo>
                    <a:close/>
                    <a:moveTo>
                      <a:pt x="821" y="256"/>
                    </a:moveTo>
                    <a:cubicBezTo>
                      <a:pt x="807" y="263"/>
                      <a:pt x="802" y="263"/>
                      <a:pt x="821" y="263"/>
                    </a:cubicBezTo>
                    <a:cubicBezTo>
                      <a:pt x="821" y="261"/>
                      <a:pt x="821" y="258"/>
                      <a:pt x="821" y="256"/>
                    </a:cubicBezTo>
                    <a:close/>
                    <a:moveTo>
                      <a:pt x="394" y="265"/>
                    </a:moveTo>
                    <a:cubicBezTo>
                      <a:pt x="363" y="282"/>
                      <a:pt x="346" y="294"/>
                      <a:pt x="365" y="294"/>
                    </a:cubicBezTo>
                    <a:lnTo>
                      <a:pt x="394" y="265"/>
                    </a:lnTo>
                    <a:close/>
                    <a:moveTo>
                      <a:pt x="760" y="271"/>
                    </a:moveTo>
                    <a:cubicBezTo>
                      <a:pt x="750" y="277"/>
                      <a:pt x="740" y="284"/>
                      <a:pt x="730" y="294"/>
                    </a:cubicBezTo>
                    <a:lnTo>
                      <a:pt x="699" y="294"/>
                    </a:lnTo>
                    <a:cubicBezTo>
                      <a:pt x="720" y="294"/>
                      <a:pt x="740" y="280"/>
                      <a:pt x="760" y="271"/>
                    </a:cubicBezTo>
                    <a:close/>
                    <a:moveTo>
                      <a:pt x="547" y="324"/>
                    </a:moveTo>
                    <a:cubicBezTo>
                      <a:pt x="547" y="324"/>
                      <a:pt x="547" y="325"/>
                      <a:pt x="517" y="355"/>
                    </a:cubicBezTo>
                    <a:cubicBezTo>
                      <a:pt x="527" y="345"/>
                      <a:pt x="531" y="341"/>
                      <a:pt x="529" y="341"/>
                    </a:cubicBezTo>
                    <a:lnTo>
                      <a:pt x="529" y="341"/>
                    </a:lnTo>
                    <a:cubicBezTo>
                      <a:pt x="527" y="341"/>
                      <a:pt x="507" y="355"/>
                      <a:pt x="487" y="355"/>
                    </a:cubicBezTo>
                    <a:cubicBezTo>
                      <a:pt x="547" y="325"/>
                      <a:pt x="547" y="324"/>
                      <a:pt x="547" y="324"/>
                    </a:cubicBezTo>
                    <a:close/>
                    <a:moveTo>
                      <a:pt x="711" y="362"/>
                    </a:moveTo>
                    <a:cubicBezTo>
                      <a:pt x="715" y="362"/>
                      <a:pt x="699" y="370"/>
                      <a:pt x="669" y="385"/>
                    </a:cubicBezTo>
                    <a:cubicBezTo>
                      <a:pt x="639" y="415"/>
                      <a:pt x="608" y="415"/>
                      <a:pt x="578" y="415"/>
                    </a:cubicBezTo>
                    <a:cubicBezTo>
                      <a:pt x="578" y="415"/>
                      <a:pt x="608" y="415"/>
                      <a:pt x="639" y="385"/>
                    </a:cubicBezTo>
                    <a:cubicBezTo>
                      <a:pt x="684" y="370"/>
                      <a:pt x="707" y="362"/>
                      <a:pt x="711" y="362"/>
                    </a:cubicBezTo>
                    <a:close/>
                    <a:moveTo>
                      <a:pt x="735" y="413"/>
                    </a:moveTo>
                    <a:cubicBezTo>
                      <a:pt x="730" y="415"/>
                      <a:pt x="730" y="415"/>
                      <a:pt x="730" y="415"/>
                    </a:cubicBezTo>
                    <a:cubicBezTo>
                      <a:pt x="716" y="415"/>
                      <a:pt x="721" y="415"/>
                      <a:pt x="735" y="413"/>
                    </a:cubicBezTo>
                    <a:close/>
                    <a:moveTo>
                      <a:pt x="152" y="415"/>
                    </a:moveTo>
                    <a:cubicBezTo>
                      <a:pt x="142" y="415"/>
                      <a:pt x="131" y="419"/>
                      <a:pt x="122" y="424"/>
                    </a:cubicBezTo>
                    <a:lnTo>
                      <a:pt x="122" y="424"/>
                    </a:lnTo>
                    <a:cubicBezTo>
                      <a:pt x="139" y="415"/>
                      <a:pt x="152" y="415"/>
                      <a:pt x="152" y="415"/>
                    </a:cubicBezTo>
                    <a:close/>
                    <a:moveTo>
                      <a:pt x="912" y="415"/>
                    </a:moveTo>
                    <a:lnTo>
                      <a:pt x="912" y="415"/>
                    </a:lnTo>
                    <a:cubicBezTo>
                      <a:pt x="897" y="431"/>
                      <a:pt x="882" y="438"/>
                      <a:pt x="878" y="438"/>
                    </a:cubicBezTo>
                    <a:cubicBezTo>
                      <a:pt x="874" y="438"/>
                      <a:pt x="882" y="431"/>
                      <a:pt x="912" y="415"/>
                    </a:cubicBezTo>
                    <a:close/>
                    <a:moveTo>
                      <a:pt x="122" y="424"/>
                    </a:moveTo>
                    <a:cubicBezTo>
                      <a:pt x="113" y="428"/>
                      <a:pt x="102" y="435"/>
                      <a:pt x="92" y="446"/>
                    </a:cubicBezTo>
                    <a:lnTo>
                      <a:pt x="92" y="446"/>
                    </a:lnTo>
                    <a:cubicBezTo>
                      <a:pt x="92" y="446"/>
                      <a:pt x="105" y="433"/>
                      <a:pt x="122" y="424"/>
                    </a:cubicBezTo>
                    <a:close/>
                    <a:moveTo>
                      <a:pt x="699" y="446"/>
                    </a:moveTo>
                    <a:cubicBezTo>
                      <a:pt x="689" y="456"/>
                      <a:pt x="678" y="463"/>
                      <a:pt x="669" y="468"/>
                    </a:cubicBezTo>
                    <a:lnTo>
                      <a:pt x="669" y="468"/>
                    </a:lnTo>
                    <a:cubicBezTo>
                      <a:pt x="686" y="459"/>
                      <a:pt x="699" y="446"/>
                      <a:pt x="699" y="446"/>
                    </a:cubicBezTo>
                    <a:close/>
                    <a:moveTo>
                      <a:pt x="517" y="476"/>
                    </a:moveTo>
                    <a:lnTo>
                      <a:pt x="517" y="476"/>
                    </a:lnTo>
                    <a:cubicBezTo>
                      <a:pt x="517" y="476"/>
                      <a:pt x="517" y="476"/>
                      <a:pt x="517" y="476"/>
                    </a:cubicBezTo>
                    <a:cubicBezTo>
                      <a:pt x="517" y="476"/>
                      <a:pt x="517" y="476"/>
                      <a:pt x="517" y="476"/>
                    </a:cubicBezTo>
                    <a:close/>
                    <a:moveTo>
                      <a:pt x="547" y="463"/>
                    </a:moveTo>
                    <a:lnTo>
                      <a:pt x="547" y="463"/>
                    </a:lnTo>
                    <a:cubicBezTo>
                      <a:pt x="523" y="477"/>
                      <a:pt x="509" y="489"/>
                      <a:pt x="516" y="489"/>
                    </a:cubicBezTo>
                    <a:cubicBezTo>
                      <a:pt x="520" y="489"/>
                      <a:pt x="530" y="485"/>
                      <a:pt x="547" y="476"/>
                    </a:cubicBezTo>
                    <a:lnTo>
                      <a:pt x="547" y="476"/>
                    </a:lnTo>
                    <a:cubicBezTo>
                      <a:pt x="547" y="476"/>
                      <a:pt x="547" y="476"/>
                      <a:pt x="547" y="476"/>
                    </a:cubicBezTo>
                    <a:cubicBezTo>
                      <a:pt x="547" y="471"/>
                      <a:pt x="547" y="466"/>
                      <a:pt x="547" y="463"/>
                    </a:cubicBezTo>
                    <a:close/>
                    <a:moveTo>
                      <a:pt x="882" y="415"/>
                    </a:moveTo>
                    <a:lnTo>
                      <a:pt x="882" y="415"/>
                    </a:lnTo>
                    <a:cubicBezTo>
                      <a:pt x="851" y="446"/>
                      <a:pt x="791" y="476"/>
                      <a:pt x="760" y="476"/>
                    </a:cubicBezTo>
                    <a:cubicBezTo>
                      <a:pt x="730" y="491"/>
                      <a:pt x="715" y="499"/>
                      <a:pt x="711" y="499"/>
                    </a:cubicBezTo>
                    <a:cubicBezTo>
                      <a:pt x="707" y="499"/>
                      <a:pt x="715" y="491"/>
                      <a:pt x="730" y="476"/>
                    </a:cubicBezTo>
                    <a:cubicBezTo>
                      <a:pt x="730" y="476"/>
                      <a:pt x="760" y="476"/>
                      <a:pt x="791" y="446"/>
                    </a:cubicBezTo>
                    <a:lnTo>
                      <a:pt x="821" y="446"/>
                    </a:lnTo>
                    <a:cubicBezTo>
                      <a:pt x="851" y="415"/>
                      <a:pt x="882" y="415"/>
                      <a:pt x="882" y="415"/>
                    </a:cubicBezTo>
                    <a:close/>
                    <a:moveTo>
                      <a:pt x="813" y="476"/>
                    </a:moveTo>
                    <a:cubicBezTo>
                      <a:pt x="801" y="484"/>
                      <a:pt x="782" y="496"/>
                      <a:pt x="760" y="507"/>
                    </a:cubicBezTo>
                    <a:lnTo>
                      <a:pt x="730" y="507"/>
                    </a:lnTo>
                    <a:cubicBezTo>
                      <a:pt x="758" y="479"/>
                      <a:pt x="785" y="476"/>
                      <a:pt x="813" y="476"/>
                    </a:cubicBezTo>
                    <a:close/>
                    <a:moveTo>
                      <a:pt x="821" y="476"/>
                    </a:moveTo>
                    <a:cubicBezTo>
                      <a:pt x="821" y="507"/>
                      <a:pt x="821" y="507"/>
                      <a:pt x="791" y="507"/>
                    </a:cubicBezTo>
                    <a:lnTo>
                      <a:pt x="821" y="476"/>
                    </a:lnTo>
                    <a:close/>
                    <a:moveTo>
                      <a:pt x="902" y="485"/>
                    </a:moveTo>
                    <a:cubicBezTo>
                      <a:pt x="875" y="507"/>
                      <a:pt x="851" y="507"/>
                      <a:pt x="851" y="507"/>
                    </a:cubicBezTo>
                    <a:cubicBezTo>
                      <a:pt x="851" y="507"/>
                      <a:pt x="876" y="494"/>
                      <a:pt x="902" y="485"/>
                    </a:cubicBezTo>
                    <a:close/>
                    <a:moveTo>
                      <a:pt x="1000" y="484"/>
                    </a:moveTo>
                    <a:cubicBezTo>
                      <a:pt x="996" y="484"/>
                      <a:pt x="988" y="491"/>
                      <a:pt x="973" y="507"/>
                    </a:cubicBezTo>
                    <a:lnTo>
                      <a:pt x="1003" y="507"/>
                    </a:lnTo>
                    <a:cubicBezTo>
                      <a:pt x="1003" y="491"/>
                      <a:pt x="1003" y="484"/>
                      <a:pt x="1000" y="484"/>
                    </a:cubicBezTo>
                    <a:close/>
                    <a:moveTo>
                      <a:pt x="912" y="545"/>
                    </a:moveTo>
                    <a:cubicBezTo>
                      <a:pt x="918" y="545"/>
                      <a:pt x="925" y="550"/>
                      <a:pt x="935" y="560"/>
                    </a:cubicBezTo>
                    <a:lnTo>
                      <a:pt x="935" y="560"/>
                    </a:lnTo>
                    <a:cubicBezTo>
                      <a:pt x="919" y="563"/>
                      <a:pt x="901" y="565"/>
                      <a:pt x="883" y="566"/>
                    </a:cubicBezTo>
                    <a:lnTo>
                      <a:pt x="883" y="566"/>
                    </a:lnTo>
                    <a:cubicBezTo>
                      <a:pt x="897" y="552"/>
                      <a:pt x="905" y="545"/>
                      <a:pt x="912" y="545"/>
                    </a:cubicBezTo>
                    <a:close/>
                    <a:moveTo>
                      <a:pt x="1034" y="567"/>
                    </a:moveTo>
                    <a:cubicBezTo>
                      <a:pt x="1034" y="567"/>
                      <a:pt x="1034" y="567"/>
                      <a:pt x="1034" y="567"/>
                    </a:cubicBezTo>
                    <a:lnTo>
                      <a:pt x="1034" y="567"/>
                    </a:lnTo>
                    <a:cubicBezTo>
                      <a:pt x="1024" y="578"/>
                      <a:pt x="1020" y="581"/>
                      <a:pt x="1021" y="581"/>
                    </a:cubicBezTo>
                    <a:cubicBezTo>
                      <a:pt x="1024" y="581"/>
                      <a:pt x="1044" y="567"/>
                      <a:pt x="1064" y="567"/>
                    </a:cubicBezTo>
                    <a:close/>
                    <a:moveTo>
                      <a:pt x="840" y="615"/>
                    </a:moveTo>
                    <a:cubicBezTo>
                      <a:pt x="843" y="615"/>
                      <a:pt x="839" y="620"/>
                      <a:pt x="826" y="624"/>
                    </a:cubicBezTo>
                    <a:lnTo>
                      <a:pt x="826" y="624"/>
                    </a:lnTo>
                    <a:cubicBezTo>
                      <a:pt x="833" y="617"/>
                      <a:pt x="838" y="615"/>
                      <a:pt x="840" y="615"/>
                    </a:cubicBezTo>
                    <a:close/>
                    <a:moveTo>
                      <a:pt x="608" y="628"/>
                    </a:moveTo>
                    <a:cubicBezTo>
                      <a:pt x="588" y="628"/>
                      <a:pt x="581" y="642"/>
                      <a:pt x="588" y="642"/>
                    </a:cubicBezTo>
                    <a:cubicBezTo>
                      <a:pt x="591" y="642"/>
                      <a:pt x="598" y="638"/>
                      <a:pt x="608" y="628"/>
                    </a:cubicBezTo>
                    <a:lnTo>
                      <a:pt x="608" y="628"/>
                    </a:lnTo>
                    <a:cubicBezTo>
                      <a:pt x="608" y="628"/>
                      <a:pt x="608" y="628"/>
                      <a:pt x="608" y="628"/>
                    </a:cubicBezTo>
                    <a:close/>
                    <a:moveTo>
                      <a:pt x="775" y="644"/>
                    </a:moveTo>
                    <a:cubicBezTo>
                      <a:pt x="759" y="659"/>
                      <a:pt x="754" y="659"/>
                      <a:pt x="730" y="659"/>
                    </a:cubicBezTo>
                    <a:cubicBezTo>
                      <a:pt x="745" y="659"/>
                      <a:pt x="760" y="651"/>
                      <a:pt x="775" y="644"/>
                    </a:cubicBezTo>
                    <a:close/>
                    <a:moveTo>
                      <a:pt x="730" y="697"/>
                    </a:moveTo>
                    <a:lnTo>
                      <a:pt x="730" y="697"/>
                    </a:lnTo>
                    <a:cubicBezTo>
                      <a:pt x="712" y="706"/>
                      <a:pt x="700" y="719"/>
                      <a:pt x="699" y="719"/>
                    </a:cubicBezTo>
                    <a:lnTo>
                      <a:pt x="699" y="719"/>
                    </a:lnTo>
                    <a:cubicBezTo>
                      <a:pt x="710" y="709"/>
                      <a:pt x="721" y="702"/>
                      <a:pt x="730" y="697"/>
                    </a:cubicBezTo>
                    <a:close/>
                    <a:moveTo>
                      <a:pt x="669" y="719"/>
                    </a:moveTo>
                    <a:cubicBezTo>
                      <a:pt x="639" y="735"/>
                      <a:pt x="631" y="742"/>
                      <a:pt x="635" y="742"/>
                    </a:cubicBezTo>
                    <a:cubicBezTo>
                      <a:pt x="639" y="742"/>
                      <a:pt x="654" y="735"/>
                      <a:pt x="669" y="719"/>
                    </a:cubicBezTo>
                    <a:close/>
                    <a:moveTo>
                      <a:pt x="791" y="811"/>
                    </a:moveTo>
                    <a:cubicBezTo>
                      <a:pt x="774" y="811"/>
                      <a:pt x="758" y="820"/>
                      <a:pt x="746" y="823"/>
                    </a:cubicBezTo>
                    <a:lnTo>
                      <a:pt x="746" y="823"/>
                    </a:lnTo>
                    <a:cubicBezTo>
                      <a:pt x="751" y="819"/>
                      <a:pt x="755" y="815"/>
                      <a:pt x="760" y="811"/>
                    </a:cubicBezTo>
                    <a:lnTo>
                      <a:pt x="760" y="811"/>
                    </a:lnTo>
                    <a:cubicBezTo>
                      <a:pt x="750" y="816"/>
                      <a:pt x="742" y="820"/>
                      <a:pt x="735" y="823"/>
                    </a:cubicBezTo>
                    <a:lnTo>
                      <a:pt x="735" y="823"/>
                    </a:lnTo>
                    <a:cubicBezTo>
                      <a:pt x="732" y="822"/>
                      <a:pt x="730" y="818"/>
                      <a:pt x="730" y="811"/>
                    </a:cubicBezTo>
                    <a:close/>
                    <a:moveTo>
                      <a:pt x="699" y="841"/>
                    </a:moveTo>
                    <a:lnTo>
                      <a:pt x="699" y="841"/>
                    </a:lnTo>
                    <a:cubicBezTo>
                      <a:pt x="654" y="856"/>
                      <a:pt x="646" y="864"/>
                      <a:pt x="654" y="864"/>
                    </a:cubicBezTo>
                    <a:cubicBezTo>
                      <a:pt x="661" y="864"/>
                      <a:pt x="684" y="856"/>
                      <a:pt x="699" y="841"/>
                    </a:cubicBezTo>
                    <a:close/>
                    <a:moveTo>
                      <a:pt x="61" y="841"/>
                    </a:moveTo>
                    <a:cubicBezTo>
                      <a:pt x="0" y="871"/>
                      <a:pt x="0" y="871"/>
                      <a:pt x="31" y="871"/>
                    </a:cubicBezTo>
                    <a:lnTo>
                      <a:pt x="92" y="841"/>
                    </a:lnTo>
                    <a:close/>
                    <a:moveTo>
                      <a:pt x="821" y="841"/>
                    </a:moveTo>
                    <a:cubicBezTo>
                      <a:pt x="821" y="841"/>
                      <a:pt x="818" y="844"/>
                      <a:pt x="791" y="871"/>
                    </a:cubicBezTo>
                    <a:lnTo>
                      <a:pt x="730" y="871"/>
                    </a:lnTo>
                    <a:cubicBezTo>
                      <a:pt x="730" y="871"/>
                      <a:pt x="791" y="871"/>
                      <a:pt x="821" y="841"/>
                    </a:cubicBezTo>
                    <a:close/>
                    <a:moveTo>
                      <a:pt x="851" y="902"/>
                    </a:moveTo>
                    <a:lnTo>
                      <a:pt x="851" y="932"/>
                    </a:lnTo>
                    <a:lnTo>
                      <a:pt x="821" y="932"/>
                    </a:lnTo>
                    <a:lnTo>
                      <a:pt x="851" y="902"/>
                    </a:lnTo>
                    <a:close/>
                    <a:moveTo>
                      <a:pt x="730" y="932"/>
                    </a:moveTo>
                    <a:cubicBezTo>
                      <a:pt x="689" y="932"/>
                      <a:pt x="676" y="946"/>
                      <a:pt x="689" y="946"/>
                    </a:cubicBezTo>
                    <a:cubicBezTo>
                      <a:pt x="696" y="946"/>
                      <a:pt x="710" y="942"/>
                      <a:pt x="730" y="932"/>
                    </a:cubicBezTo>
                    <a:close/>
                    <a:moveTo>
                      <a:pt x="699" y="1115"/>
                    </a:moveTo>
                    <a:cubicBezTo>
                      <a:pt x="669" y="1130"/>
                      <a:pt x="661" y="1137"/>
                      <a:pt x="665" y="1137"/>
                    </a:cubicBezTo>
                    <a:cubicBezTo>
                      <a:pt x="669" y="1137"/>
                      <a:pt x="684" y="1130"/>
                      <a:pt x="699" y="1115"/>
                    </a:cubicBezTo>
                    <a:close/>
                    <a:moveTo>
                      <a:pt x="882" y="1388"/>
                    </a:moveTo>
                    <a:cubicBezTo>
                      <a:pt x="902" y="1388"/>
                      <a:pt x="909" y="1402"/>
                      <a:pt x="902" y="1402"/>
                    </a:cubicBezTo>
                    <a:cubicBezTo>
                      <a:pt x="899" y="1402"/>
                      <a:pt x="892" y="1398"/>
                      <a:pt x="882" y="1388"/>
                    </a:cubicBezTo>
                    <a:close/>
                    <a:moveTo>
                      <a:pt x="851" y="1540"/>
                    </a:moveTo>
                    <a:cubicBezTo>
                      <a:pt x="851" y="1550"/>
                      <a:pt x="848" y="1554"/>
                      <a:pt x="845" y="1554"/>
                    </a:cubicBezTo>
                    <a:cubicBezTo>
                      <a:pt x="838" y="1554"/>
                      <a:pt x="831" y="1540"/>
                      <a:pt x="851" y="1540"/>
                    </a:cubicBezTo>
                    <a:close/>
                    <a:moveTo>
                      <a:pt x="882" y="1540"/>
                    </a:moveTo>
                    <a:cubicBezTo>
                      <a:pt x="912" y="1570"/>
                      <a:pt x="943" y="1570"/>
                      <a:pt x="912" y="1570"/>
                    </a:cubicBezTo>
                    <a:cubicBezTo>
                      <a:pt x="912" y="1570"/>
                      <a:pt x="882" y="1570"/>
                      <a:pt x="851" y="1540"/>
                    </a:cubicBezTo>
                    <a:close/>
                    <a:moveTo>
                      <a:pt x="689" y="1618"/>
                    </a:moveTo>
                    <a:cubicBezTo>
                      <a:pt x="676" y="1618"/>
                      <a:pt x="689" y="1631"/>
                      <a:pt x="730" y="1631"/>
                    </a:cubicBezTo>
                    <a:cubicBezTo>
                      <a:pt x="710" y="1621"/>
                      <a:pt x="696" y="1618"/>
                      <a:pt x="689" y="1618"/>
                    </a:cubicBezTo>
                    <a:close/>
                    <a:moveTo>
                      <a:pt x="791" y="1601"/>
                    </a:moveTo>
                    <a:cubicBezTo>
                      <a:pt x="791" y="1631"/>
                      <a:pt x="821" y="1631"/>
                      <a:pt x="851" y="1631"/>
                    </a:cubicBezTo>
                    <a:cubicBezTo>
                      <a:pt x="821" y="1631"/>
                      <a:pt x="791" y="1601"/>
                      <a:pt x="791" y="1601"/>
                    </a:cubicBezTo>
                    <a:close/>
                    <a:moveTo>
                      <a:pt x="958" y="1644"/>
                    </a:moveTo>
                    <a:cubicBezTo>
                      <a:pt x="981" y="1652"/>
                      <a:pt x="1017" y="1662"/>
                      <a:pt x="1034" y="1662"/>
                    </a:cubicBezTo>
                    <a:lnTo>
                      <a:pt x="1003" y="1662"/>
                    </a:lnTo>
                    <a:cubicBezTo>
                      <a:pt x="986" y="1662"/>
                      <a:pt x="969" y="1652"/>
                      <a:pt x="958" y="1644"/>
                    </a:cubicBezTo>
                    <a:close/>
                    <a:moveTo>
                      <a:pt x="730" y="1905"/>
                    </a:moveTo>
                    <a:cubicBezTo>
                      <a:pt x="730" y="1905"/>
                      <a:pt x="730" y="1905"/>
                      <a:pt x="730" y="1905"/>
                    </a:cubicBezTo>
                    <a:lnTo>
                      <a:pt x="730" y="1905"/>
                    </a:lnTo>
                    <a:cubicBezTo>
                      <a:pt x="730" y="1905"/>
                      <a:pt x="730" y="1905"/>
                      <a:pt x="730" y="1905"/>
                    </a:cubicBezTo>
                    <a:lnTo>
                      <a:pt x="730" y="1905"/>
                    </a:lnTo>
                    <a:cubicBezTo>
                      <a:pt x="730" y="1905"/>
                      <a:pt x="730" y="1905"/>
                      <a:pt x="730" y="1905"/>
                    </a:cubicBezTo>
                    <a:close/>
                    <a:moveTo>
                      <a:pt x="639" y="1905"/>
                    </a:moveTo>
                    <a:lnTo>
                      <a:pt x="639" y="1935"/>
                    </a:lnTo>
                    <a:lnTo>
                      <a:pt x="699" y="1935"/>
                    </a:lnTo>
                    <a:cubicBezTo>
                      <a:pt x="699" y="1935"/>
                      <a:pt x="699" y="1935"/>
                      <a:pt x="639" y="1905"/>
                    </a:cubicBezTo>
                    <a:close/>
                    <a:moveTo>
                      <a:pt x="731" y="1925"/>
                    </a:moveTo>
                    <a:lnTo>
                      <a:pt x="731" y="1925"/>
                    </a:lnTo>
                    <a:cubicBezTo>
                      <a:pt x="739" y="1928"/>
                      <a:pt x="748" y="1931"/>
                      <a:pt x="760" y="1935"/>
                    </a:cubicBezTo>
                    <a:cubicBezTo>
                      <a:pt x="739" y="1935"/>
                      <a:pt x="733" y="1935"/>
                      <a:pt x="731" y="1925"/>
                    </a:cubicBezTo>
                    <a:close/>
                    <a:moveTo>
                      <a:pt x="713" y="0"/>
                    </a:moveTo>
                    <a:cubicBezTo>
                      <a:pt x="709" y="0"/>
                      <a:pt x="694" y="8"/>
                      <a:pt x="669" y="20"/>
                    </a:cubicBezTo>
                    <a:cubicBezTo>
                      <a:pt x="608" y="51"/>
                      <a:pt x="578" y="81"/>
                      <a:pt x="578" y="81"/>
                    </a:cubicBezTo>
                    <a:cubicBezTo>
                      <a:pt x="578" y="81"/>
                      <a:pt x="578" y="81"/>
                      <a:pt x="547" y="111"/>
                    </a:cubicBezTo>
                    <a:lnTo>
                      <a:pt x="578" y="111"/>
                    </a:lnTo>
                    <a:cubicBezTo>
                      <a:pt x="578" y="111"/>
                      <a:pt x="578" y="111"/>
                      <a:pt x="547" y="142"/>
                    </a:cubicBezTo>
                    <a:lnTo>
                      <a:pt x="517" y="142"/>
                    </a:lnTo>
                    <a:lnTo>
                      <a:pt x="547" y="111"/>
                    </a:lnTo>
                    <a:lnTo>
                      <a:pt x="517" y="111"/>
                    </a:lnTo>
                    <a:cubicBezTo>
                      <a:pt x="487" y="111"/>
                      <a:pt x="426" y="142"/>
                      <a:pt x="456" y="142"/>
                    </a:cubicBezTo>
                    <a:lnTo>
                      <a:pt x="456" y="157"/>
                    </a:lnTo>
                    <a:lnTo>
                      <a:pt x="456" y="157"/>
                    </a:lnTo>
                    <a:cubicBezTo>
                      <a:pt x="426" y="174"/>
                      <a:pt x="426" y="179"/>
                      <a:pt x="426" y="203"/>
                    </a:cubicBezTo>
                    <a:lnTo>
                      <a:pt x="456" y="203"/>
                    </a:lnTo>
                    <a:cubicBezTo>
                      <a:pt x="426" y="203"/>
                      <a:pt x="395" y="233"/>
                      <a:pt x="395" y="233"/>
                    </a:cubicBezTo>
                    <a:cubicBezTo>
                      <a:pt x="395" y="248"/>
                      <a:pt x="395" y="248"/>
                      <a:pt x="395" y="248"/>
                    </a:cubicBezTo>
                    <a:cubicBezTo>
                      <a:pt x="395" y="248"/>
                      <a:pt x="395" y="248"/>
                      <a:pt x="395" y="263"/>
                    </a:cubicBezTo>
                    <a:lnTo>
                      <a:pt x="394" y="265"/>
                    </a:lnTo>
                    <a:lnTo>
                      <a:pt x="394" y="265"/>
                    </a:lnTo>
                    <a:cubicBezTo>
                      <a:pt x="412" y="255"/>
                      <a:pt x="434" y="244"/>
                      <a:pt x="456" y="233"/>
                    </a:cubicBezTo>
                    <a:lnTo>
                      <a:pt x="456" y="233"/>
                    </a:lnTo>
                    <a:cubicBezTo>
                      <a:pt x="439" y="244"/>
                      <a:pt x="424" y="255"/>
                      <a:pt x="412" y="264"/>
                    </a:cubicBezTo>
                    <a:lnTo>
                      <a:pt x="412" y="264"/>
                    </a:lnTo>
                    <a:cubicBezTo>
                      <a:pt x="401" y="264"/>
                      <a:pt x="397" y="266"/>
                      <a:pt x="396" y="275"/>
                    </a:cubicBezTo>
                    <a:lnTo>
                      <a:pt x="396" y="275"/>
                    </a:lnTo>
                    <a:cubicBezTo>
                      <a:pt x="378" y="289"/>
                      <a:pt x="369" y="297"/>
                      <a:pt x="371" y="297"/>
                    </a:cubicBezTo>
                    <a:cubicBezTo>
                      <a:pt x="373" y="297"/>
                      <a:pt x="381" y="292"/>
                      <a:pt x="396" y="283"/>
                    </a:cubicBezTo>
                    <a:lnTo>
                      <a:pt x="396" y="283"/>
                    </a:lnTo>
                    <a:cubicBezTo>
                      <a:pt x="395" y="286"/>
                      <a:pt x="395" y="290"/>
                      <a:pt x="395" y="294"/>
                    </a:cubicBezTo>
                    <a:cubicBezTo>
                      <a:pt x="395" y="294"/>
                      <a:pt x="456" y="263"/>
                      <a:pt x="487" y="233"/>
                    </a:cubicBezTo>
                    <a:lnTo>
                      <a:pt x="487" y="233"/>
                    </a:lnTo>
                    <a:cubicBezTo>
                      <a:pt x="474" y="246"/>
                      <a:pt x="464" y="256"/>
                      <a:pt x="457" y="263"/>
                    </a:cubicBezTo>
                    <a:lnTo>
                      <a:pt x="456" y="263"/>
                    </a:lnTo>
                    <a:cubicBezTo>
                      <a:pt x="426" y="294"/>
                      <a:pt x="426" y="294"/>
                      <a:pt x="456" y="294"/>
                    </a:cubicBezTo>
                    <a:cubicBezTo>
                      <a:pt x="456" y="294"/>
                      <a:pt x="456" y="324"/>
                      <a:pt x="426" y="324"/>
                    </a:cubicBezTo>
                    <a:cubicBezTo>
                      <a:pt x="417" y="333"/>
                      <a:pt x="416" y="337"/>
                      <a:pt x="420" y="337"/>
                    </a:cubicBezTo>
                    <a:cubicBezTo>
                      <a:pt x="429" y="337"/>
                      <a:pt x="456" y="324"/>
                      <a:pt x="487" y="309"/>
                    </a:cubicBezTo>
                    <a:lnTo>
                      <a:pt x="487" y="309"/>
                    </a:lnTo>
                    <a:cubicBezTo>
                      <a:pt x="487" y="310"/>
                      <a:pt x="487" y="311"/>
                      <a:pt x="487" y="312"/>
                    </a:cubicBezTo>
                    <a:lnTo>
                      <a:pt x="487" y="312"/>
                    </a:lnTo>
                    <a:cubicBezTo>
                      <a:pt x="487" y="312"/>
                      <a:pt x="487" y="312"/>
                      <a:pt x="488" y="312"/>
                    </a:cubicBezTo>
                    <a:cubicBezTo>
                      <a:pt x="490" y="312"/>
                      <a:pt x="490" y="313"/>
                      <a:pt x="487" y="317"/>
                    </a:cubicBezTo>
                    <a:lnTo>
                      <a:pt x="487" y="317"/>
                    </a:lnTo>
                    <a:cubicBezTo>
                      <a:pt x="487" y="315"/>
                      <a:pt x="487" y="313"/>
                      <a:pt x="487" y="312"/>
                    </a:cubicBezTo>
                    <a:lnTo>
                      <a:pt x="487" y="312"/>
                    </a:lnTo>
                    <a:cubicBezTo>
                      <a:pt x="482" y="312"/>
                      <a:pt x="473" y="316"/>
                      <a:pt x="456" y="324"/>
                    </a:cubicBezTo>
                    <a:lnTo>
                      <a:pt x="477" y="324"/>
                    </a:lnTo>
                    <a:cubicBezTo>
                      <a:pt x="482" y="321"/>
                      <a:pt x="485" y="319"/>
                      <a:pt x="487" y="317"/>
                    </a:cubicBezTo>
                    <a:lnTo>
                      <a:pt x="487" y="317"/>
                    </a:lnTo>
                    <a:cubicBezTo>
                      <a:pt x="487" y="319"/>
                      <a:pt x="487" y="321"/>
                      <a:pt x="487" y="324"/>
                    </a:cubicBezTo>
                    <a:cubicBezTo>
                      <a:pt x="517" y="324"/>
                      <a:pt x="547" y="294"/>
                      <a:pt x="547" y="294"/>
                    </a:cubicBezTo>
                    <a:lnTo>
                      <a:pt x="547" y="294"/>
                    </a:lnTo>
                    <a:cubicBezTo>
                      <a:pt x="547" y="294"/>
                      <a:pt x="517" y="325"/>
                      <a:pt x="487" y="355"/>
                    </a:cubicBezTo>
                    <a:cubicBezTo>
                      <a:pt x="487" y="355"/>
                      <a:pt x="487" y="324"/>
                      <a:pt x="487" y="324"/>
                    </a:cubicBezTo>
                    <a:lnTo>
                      <a:pt x="477" y="324"/>
                    </a:lnTo>
                    <a:cubicBezTo>
                      <a:pt x="466" y="332"/>
                      <a:pt x="448" y="344"/>
                      <a:pt x="426" y="355"/>
                    </a:cubicBezTo>
                    <a:cubicBezTo>
                      <a:pt x="395" y="385"/>
                      <a:pt x="395" y="385"/>
                      <a:pt x="395" y="385"/>
                    </a:cubicBezTo>
                    <a:lnTo>
                      <a:pt x="426" y="385"/>
                    </a:lnTo>
                    <a:cubicBezTo>
                      <a:pt x="456" y="385"/>
                      <a:pt x="456" y="385"/>
                      <a:pt x="486" y="355"/>
                    </a:cubicBezTo>
                    <a:lnTo>
                      <a:pt x="486" y="355"/>
                    </a:lnTo>
                    <a:cubicBezTo>
                      <a:pt x="456" y="385"/>
                      <a:pt x="456" y="385"/>
                      <a:pt x="456" y="385"/>
                    </a:cubicBezTo>
                    <a:lnTo>
                      <a:pt x="487" y="385"/>
                    </a:lnTo>
                    <a:cubicBezTo>
                      <a:pt x="487" y="385"/>
                      <a:pt x="456" y="415"/>
                      <a:pt x="456" y="415"/>
                    </a:cubicBezTo>
                    <a:cubicBezTo>
                      <a:pt x="477" y="415"/>
                      <a:pt x="497" y="402"/>
                      <a:pt x="499" y="402"/>
                    </a:cubicBezTo>
                    <a:lnTo>
                      <a:pt x="499" y="402"/>
                    </a:lnTo>
                    <a:cubicBezTo>
                      <a:pt x="500" y="402"/>
                      <a:pt x="497" y="405"/>
                      <a:pt x="487" y="415"/>
                    </a:cubicBezTo>
                    <a:cubicBezTo>
                      <a:pt x="517" y="415"/>
                      <a:pt x="517" y="415"/>
                      <a:pt x="487" y="446"/>
                    </a:cubicBezTo>
                    <a:cubicBezTo>
                      <a:pt x="487" y="446"/>
                      <a:pt x="487" y="445"/>
                      <a:pt x="516" y="416"/>
                    </a:cubicBezTo>
                    <a:lnTo>
                      <a:pt x="516" y="416"/>
                    </a:lnTo>
                    <a:cubicBezTo>
                      <a:pt x="487" y="446"/>
                      <a:pt x="487" y="446"/>
                      <a:pt x="517" y="446"/>
                    </a:cubicBezTo>
                    <a:cubicBezTo>
                      <a:pt x="547" y="446"/>
                      <a:pt x="547" y="446"/>
                      <a:pt x="517" y="476"/>
                    </a:cubicBezTo>
                    <a:cubicBezTo>
                      <a:pt x="532" y="461"/>
                      <a:pt x="540" y="453"/>
                      <a:pt x="544" y="453"/>
                    </a:cubicBezTo>
                    <a:cubicBezTo>
                      <a:pt x="546" y="453"/>
                      <a:pt x="547" y="456"/>
                      <a:pt x="547" y="463"/>
                    </a:cubicBezTo>
                    <a:lnTo>
                      <a:pt x="547" y="463"/>
                    </a:lnTo>
                    <a:cubicBezTo>
                      <a:pt x="556" y="457"/>
                      <a:pt x="566" y="452"/>
                      <a:pt x="578" y="446"/>
                    </a:cubicBezTo>
                    <a:cubicBezTo>
                      <a:pt x="603" y="433"/>
                      <a:pt x="618" y="426"/>
                      <a:pt x="620" y="426"/>
                    </a:cubicBezTo>
                    <a:lnTo>
                      <a:pt x="620" y="426"/>
                    </a:lnTo>
                    <a:cubicBezTo>
                      <a:pt x="623" y="426"/>
                      <a:pt x="601" y="441"/>
                      <a:pt x="547" y="476"/>
                    </a:cubicBezTo>
                    <a:cubicBezTo>
                      <a:pt x="608" y="446"/>
                      <a:pt x="646" y="431"/>
                      <a:pt x="654" y="431"/>
                    </a:cubicBezTo>
                    <a:cubicBezTo>
                      <a:pt x="661" y="431"/>
                      <a:pt x="639" y="446"/>
                      <a:pt x="578" y="476"/>
                    </a:cubicBezTo>
                    <a:cubicBezTo>
                      <a:pt x="517" y="506"/>
                      <a:pt x="487" y="537"/>
                      <a:pt x="487" y="537"/>
                    </a:cubicBezTo>
                    <a:lnTo>
                      <a:pt x="487" y="537"/>
                    </a:lnTo>
                    <a:cubicBezTo>
                      <a:pt x="487" y="537"/>
                      <a:pt x="517" y="507"/>
                      <a:pt x="547" y="507"/>
                    </a:cubicBezTo>
                    <a:cubicBezTo>
                      <a:pt x="494" y="542"/>
                      <a:pt x="472" y="557"/>
                      <a:pt x="475" y="557"/>
                    </a:cubicBezTo>
                    <a:cubicBezTo>
                      <a:pt x="477" y="557"/>
                      <a:pt x="492" y="550"/>
                      <a:pt x="517" y="537"/>
                    </a:cubicBezTo>
                    <a:cubicBezTo>
                      <a:pt x="563" y="522"/>
                      <a:pt x="585" y="514"/>
                      <a:pt x="589" y="514"/>
                    </a:cubicBezTo>
                    <a:cubicBezTo>
                      <a:pt x="593" y="514"/>
                      <a:pt x="578" y="522"/>
                      <a:pt x="547" y="537"/>
                    </a:cubicBezTo>
                    <a:cubicBezTo>
                      <a:pt x="487" y="567"/>
                      <a:pt x="487" y="567"/>
                      <a:pt x="517" y="567"/>
                    </a:cubicBezTo>
                    <a:cubicBezTo>
                      <a:pt x="517" y="567"/>
                      <a:pt x="521" y="567"/>
                      <a:pt x="529" y="566"/>
                    </a:cubicBezTo>
                    <a:lnTo>
                      <a:pt x="529" y="566"/>
                    </a:lnTo>
                    <a:cubicBezTo>
                      <a:pt x="517" y="574"/>
                      <a:pt x="511" y="580"/>
                      <a:pt x="516" y="580"/>
                    </a:cubicBezTo>
                    <a:cubicBezTo>
                      <a:pt x="520" y="580"/>
                      <a:pt x="530" y="576"/>
                      <a:pt x="547" y="567"/>
                    </a:cubicBezTo>
                    <a:lnTo>
                      <a:pt x="547" y="567"/>
                    </a:lnTo>
                    <a:cubicBezTo>
                      <a:pt x="517" y="598"/>
                      <a:pt x="487" y="598"/>
                      <a:pt x="517" y="598"/>
                    </a:cubicBezTo>
                    <a:cubicBezTo>
                      <a:pt x="517" y="613"/>
                      <a:pt x="517" y="621"/>
                      <a:pt x="521" y="621"/>
                    </a:cubicBezTo>
                    <a:cubicBezTo>
                      <a:pt x="525" y="621"/>
                      <a:pt x="532" y="613"/>
                      <a:pt x="547" y="598"/>
                    </a:cubicBezTo>
                    <a:cubicBezTo>
                      <a:pt x="578" y="598"/>
                      <a:pt x="578" y="598"/>
                      <a:pt x="547" y="628"/>
                    </a:cubicBezTo>
                    <a:lnTo>
                      <a:pt x="578" y="628"/>
                    </a:lnTo>
                    <a:cubicBezTo>
                      <a:pt x="578" y="628"/>
                      <a:pt x="578" y="628"/>
                      <a:pt x="639" y="598"/>
                    </a:cubicBezTo>
                    <a:lnTo>
                      <a:pt x="639" y="598"/>
                    </a:lnTo>
                    <a:cubicBezTo>
                      <a:pt x="639" y="598"/>
                      <a:pt x="638" y="598"/>
                      <a:pt x="608" y="628"/>
                    </a:cubicBezTo>
                    <a:cubicBezTo>
                      <a:pt x="639" y="613"/>
                      <a:pt x="661" y="605"/>
                      <a:pt x="669" y="605"/>
                    </a:cubicBezTo>
                    <a:cubicBezTo>
                      <a:pt x="677" y="605"/>
                      <a:pt x="669" y="613"/>
                      <a:pt x="639" y="628"/>
                    </a:cubicBezTo>
                    <a:lnTo>
                      <a:pt x="669" y="628"/>
                    </a:lnTo>
                    <a:cubicBezTo>
                      <a:pt x="648" y="650"/>
                      <a:pt x="626" y="671"/>
                      <a:pt x="637" y="671"/>
                    </a:cubicBezTo>
                    <a:cubicBezTo>
                      <a:pt x="639" y="671"/>
                      <a:pt x="642" y="670"/>
                      <a:pt x="646" y="669"/>
                    </a:cubicBezTo>
                    <a:lnTo>
                      <a:pt x="646" y="669"/>
                    </a:lnTo>
                    <a:cubicBezTo>
                      <a:pt x="646" y="671"/>
                      <a:pt x="647" y="672"/>
                      <a:pt x="649" y="672"/>
                    </a:cubicBezTo>
                    <a:cubicBezTo>
                      <a:pt x="652" y="672"/>
                      <a:pt x="659" y="669"/>
                      <a:pt x="669" y="659"/>
                    </a:cubicBezTo>
                    <a:lnTo>
                      <a:pt x="699" y="659"/>
                    </a:lnTo>
                    <a:cubicBezTo>
                      <a:pt x="669" y="659"/>
                      <a:pt x="639" y="689"/>
                      <a:pt x="639" y="689"/>
                    </a:cubicBezTo>
                    <a:lnTo>
                      <a:pt x="699" y="689"/>
                    </a:lnTo>
                    <a:cubicBezTo>
                      <a:pt x="669" y="689"/>
                      <a:pt x="669" y="719"/>
                      <a:pt x="669" y="719"/>
                    </a:cubicBezTo>
                    <a:cubicBezTo>
                      <a:pt x="718" y="719"/>
                      <a:pt x="727" y="719"/>
                      <a:pt x="698" y="735"/>
                    </a:cubicBezTo>
                    <a:lnTo>
                      <a:pt x="698" y="735"/>
                    </a:lnTo>
                    <a:cubicBezTo>
                      <a:pt x="682" y="739"/>
                      <a:pt x="671" y="742"/>
                      <a:pt x="665" y="744"/>
                    </a:cubicBezTo>
                    <a:lnTo>
                      <a:pt x="665" y="744"/>
                    </a:lnTo>
                    <a:cubicBezTo>
                      <a:pt x="672" y="743"/>
                      <a:pt x="681" y="741"/>
                      <a:pt x="691" y="739"/>
                    </a:cubicBezTo>
                    <a:lnTo>
                      <a:pt x="691" y="739"/>
                    </a:lnTo>
                    <a:cubicBezTo>
                      <a:pt x="685" y="742"/>
                      <a:pt x="678" y="745"/>
                      <a:pt x="670" y="749"/>
                    </a:cubicBezTo>
                    <a:lnTo>
                      <a:pt x="670" y="749"/>
                    </a:lnTo>
                    <a:cubicBezTo>
                      <a:pt x="658" y="749"/>
                      <a:pt x="656" y="748"/>
                      <a:pt x="665" y="744"/>
                    </a:cubicBezTo>
                    <a:lnTo>
                      <a:pt x="665" y="744"/>
                    </a:lnTo>
                    <a:cubicBezTo>
                      <a:pt x="639" y="750"/>
                      <a:pt x="635" y="750"/>
                      <a:pt x="669" y="750"/>
                    </a:cubicBezTo>
                    <a:cubicBezTo>
                      <a:pt x="669" y="750"/>
                      <a:pt x="669" y="750"/>
                      <a:pt x="670" y="749"/>
                    </a:cubicBezTo>
                    <a:lnTo>
                      <a:pt x="670" y="749"/>
                    </a:lnTo>
                    <a:cubicBezTo>
                      <a:pt x="676" y="750"/>
                      <a:pt x="687" y="750"/>
                      <a:pt x="699" y="750"/>
                    </a:cubicBezTo>
                    <a:cubicBezTo>
                      <a:pt x="669" y="750"/>
                      <a:pt x="669" y="750"/>
                      <a:pt x="669" y="780"/>
                    </a:cubicBezTo>
                    <a:lnTo>
                      <a:pt x="699" y="780"/>
                    </a:lnTo>
                    <a:cubicBezTo>
                      <a:pt x="669" y="780"/>
                      <a:pt x="669" y="811"/>
                      <a:pt x="669" y="811"/>
                    </a:cubicBezTo>
                    <a:cubicBezTo>
                      <a:pt x="684" y="826"/>
                      <a:pt x="692" y="833"/>
                      <a:pt x="703" y="833"/>
                    </a:cubicBezTo>
                    <a:cubicBezTo>
                      <a:pt x="711" y="833"/>
                      <a:pt x="720" y="830"/>
                      <a:pt x="735" y="823"/>
                    </a:cubicBezTo>
                    <a:lnTo>
                      <a:pt x="735" y="823"/>
                    </a:lnTo>
                    <a:cubicBezTo>
                      <a:pt x="736" y="824"/>
                      <a:pt x="737" y="824"/>
                      <a:pt x="739" y="824"/>
                    </a:cubicBezTo>
                    <a:cubicBezTo>
                      <a:pt x="741" y="824"/>
                      <a:pt x="743" y="824"/>
                      <a:pt x="746" y="823"/>
                    </a:cubicBezTo>
                    <a:lnTo>
                      <a:pt x="746" y="823"/>
                    </a:lnTo>
                    <a:cubicBezTo>
                      <a:pt x="722" y="841"/>
                      <a:pt x="704" y="841"/>
                      <a:pt x="730" y="841"/>
                    </a:cubicBezTo>
                    <a:lnTo>
                      <a:pt x="699" y="841"/>
                    </a:lnTo>
                    <a:cubicBezTo>
                      <a:pt x="760" y="841"/>
                      <a:pt x="730" y="841"/>
                      <a:pt x="699" y="871"/>
                    </a:cubicBezTo>
                    <a:lnTo>
                      <a:pt x="669" y="871"/>
                    </a:lnTo>
                    <a:lnTo>
                      <a:pt x="669" y="902"/>
                    </a:lnTo>
                    <a:cubicBezTo>
                      <a:pt x="684" y="887"/>
                      <a:pt x="692" y="879"/>
                      <a:pt x="696" y="879"/>
                    </a:cubicBezTo>
                    <a:cubicBezTo>
                      <a:pt x="699" y="879"/>
                      <a:pt x="699" y="887"/>
                      <a:pt x="699" y="902"/>
                    </a:cubicBezTo>
                    <a:lnTo>
                      <a:pt x="730" y="902"/>
                    </a:lnTo>
                    <a:cubicBezTo>
                      <a:pt x="699" y="932"/>
                      <a:pt x="699" y="932"/>
                      <a:pt x="699" y="932"/>
                    </a:cubicBezTo>
                    <a:lnTo>
                      <a:pt x="730" y="932"/>
                    </a:lnTo>
                    <a:cubicBezTo>
                      <a:pt x="760" y="932"/>
                      <a:pt x="760" y="932"/>
                      <a:pt x="730" y="963"/>
                    </a:cubicBezTo>
                    <a:lnTo>
                      <a:pt x="699" y="963"/>
                    </a:lnTo>
                    <a:cubicBezTo>
                      <a:pt x="695" y="965"/>
                      <a:pt x="692" y="967"/>
                      <a:pt x="688" y="968"/>
                    </a:cubicBezTo>
                    <a:lnTo>
                      <a:pt x="688" y="968"/>
                    </a:lnTo>
                    <a:cubicBezTo>
                      <a:pt x="684" y="965"/>
                      <a:pt x="677" y="963"/>
                      <a:pt x="669" y="963"/>
                    </a:cubicBezTo>
                    <a:cubicBezTo>
                      <a:pt x="654" y="978"/>
                      <a:pt x="646" y="985"/>
                      <a:pt x="650" y="985"/>
                    </a:cubicBezTo>
                    <a:cubicBezTo>
                      <a:pt x="653" y="985"/>
                      <a:pt x="665" y="980"/>
                      <a:pt x="688" y="968"/>
                    </a:cubicBezTo>
                    <a:lnTo>
                      <a:pt x="688" y="968"/>
                    </a:lnTo>
                    <a:cubicBezTo>
                      <a:pt x="699" y="977"/>
                      <a:pt x="699" y="993"/>
                      <a:pt x="699" y="993"/>
                    </a:cubicBezTo>
                    <a:cubicBezTo>
                      <a:pt x="715" y="978"/>
                      <a:pt x="722" y="978"/>
                      <a:pt x="730" y="978"/>
                    </a:cubicBezTo>
                    <a:cubicBezTo>
                      <a:pt x="737" y="978"/>
                      <a:pt x="745" y="978"/>
                      <a:pt x="760" y="963"/>
                    </a:cubicBezTo>
                    <a:lnTo>
                      <a:pt x="760" y="963"/>
                    </a:lnTo>
                    <a:cubicBezTo>
                      <a:pt x="730" y="993"/>
                      <a:pt x="730" y="993"/>
                      <a:pt x="730" y="993"/>
                    </a:cubicBezTo>
                    <a:lnTo>
                      <a:pt x="760" y="993"/>
                    </a:lnTo>
                    <a:cubicBezTo>
                      <a:pt x="699" y="1023"/>
                      <a:pt x="699" y="1023"/>
                      <a:pt x="760" y="1023"/>
                    </a:cubicBezTo>
                    <a:lnTo>
                      <a:pt x="730" y="1023"/>
                    </a:lnTo>
                    <a:cubicBezTo>
                      <a:pt x="699" y="1023"/>
                      <a:pt x="699" y="1023"/>
                      <a:pt x="699" y="1054"/>
                    </a:cubicBezTo>
                    <a:lnTo>
                      <a:pt x="760" y="1054"/>
                    </a:lnTo>
                    <a:cubicBezTo>
                      <a:pt x="760" y="1054"/>
                      <a:pt x="760" y="1054"/>
                      <a:pt x="730" y="1084"/>
                    </a:cubicBezTo>
                    <a:lnTo>
                      <a:pt x="760" y="1084"/>
                    </a:lnTo>
                    <a:cubicBezTo>
                      <a:pt x="760" y="1115"/>
                      <a:pt x="760" y="1115"/>
                      <a:pt x="730" y="1115"/>
                    </a:cubicBezTo>
                    <a:lnTo>
                      <a:pt x="699" y="1115"/>
                    </a:lnTo>
                    <a:cubicBezTo>
                      <a:pt x="730" y="1115"/>
                      <a:pt x="730" y="1145"/>
                      <a:pt x="699" y="1145"/>
                    </a:cubicBezTo>
                    <a:lnTo>
                      <a:pt x="730" y="1145"/>
                    </a:lnTo>
                    <a:cubicBezTo>
                      <a:pt x="730" y="1145"/>
                      <a:pt x="760" y="1175"/>
                      <a:pt x="760" y="1175"/>
                    </a:cubicBezTo>
                    <a:cubicBezTo>
                      <a:pt x="760" y="1206"/>
                      <a:pt x="760" y="1206"/>
                      <a:pt x="791" y="1206"/>
                    </a:cubicBezTo>
                    <a:lnTo>
                      <a:pt x="760" y="1206"/>
                    </a:lnTo>
                    <a:cubicBezTo>
                      <a:pt x="730" y="1236"/>
                      <a:pt x="730" y="1236"/>
                      <a:pt x="760" y="1236"/>
                    </a:cubicBezTo>
                    <a:cubicBezTo>
                      <a:pt x="730" y="1236"/>
                      <a:pt x="760" y="1267"/>
                      <a:pt x="791" y="1267"/>
                    </a:cubicBezTo>
                    <a:lnTo>
                      <a:pt x="699" y="1267"/>
                    </a:lnTo>
                    <a:cubicBezTo>
                      <a:pt x="730" y="1267"/>
                      <a:pt x="730" y="1297"/>
                      <a:pt x="730" y="1297"/>
                    </a:cubicBezTo>
                    <a:cubicBezTo>
                      <a:pt x="730" y="1307"/>
                      <a:pt x="733" y="1310"/>
                      <a:pt x="739" y="1310"/>
                    </a:cubicBezTo>
                    <a:cubicBezTo>
                      <a:pt x="750" y="1310"/>
                      <a:pt x="770" y="1297"/>
                      <a:pt x="791" y="1297"/>
                    </a:cubicBezTo>
                    <a:cubicBezTo>
                      <a:pt x="821" y="1297"/>
                      <a:pt x="821" y="1327"/>
                      <a:pt x="791" y="1327"/>
                    </a:cubicBezTo>
                    <a:cubicBezTo>
                      <a:pt x="730" y="1327"/>
                      <a:pt x="730" y="1358"/>
                      <a:pt x="760" y="1358"/>
                    </a:cubicBezTo>
                    <a:lnTo>
                      <a:pt x="791" y="1358"/>
                    </a:lnTo>
                    <a:cubicBezTo>
                      <a:pt x="760" y="1358"/>
                      <a:pt x="730" y="1358"/>
                      <a:pt x="760" y="1388"/>
                    </a:cubicBezTo>
                    <a:cubicBezTo>
                      <a:pt x="760" y="1388"/>
                      <a:pt x="791" y="1388"/>
                      <a:pt x="791" y="1418"/>
                    </a:cubicBezTo>
                    <a:cubicBezTo>
                      <a:pt x="760" y="1449"/>
                      <a:pt x="791" y="1449"/>
                      <a:pt x="821" y="1449"/>
                    </a:cubicBezTo>
                    <a:cubicBezTo>
                      <a:pt x="851" y="1479"/>
                      <a:pt x="851" y="1479"/>
                      <a:pt x="851" y="1479"/>
                    </a:cubicBezTo>
                    <a:lnTo>
                      <a:pt x="760" y="1479"/>
                    </a:lnTo>
                    <a:cubicBezTo>
                      <a:pt x="791" y="1479"/>
                      <a:pt x="760" y="1510"/>
                      <a:pt x="760" y="1540"/>
                    </a:cubicBezTo>
                    <a:cubicBezTo>
                      <a:pt x="791" y="1540"/>
                      <a:pt x="791" y="1540"/>
                      <a:pt x="791" y="1570"/>
                    </a:cubicBezTo>
                    <a:cubicBezTo>
                      <a:pt x="791" y="1570"/>
                      <a:pt x="791" y="1601"/>
                      <a:pt x="821" y="1601"/>
                    </a:cubicBezTo>
                    <a:cubicBezTo>
                      <a:pt x="821" y="1601"/>
                      <a:pt x="851" y="1631"/>
                      <a:pt x="851" y="1631"/>
                    </a:cubicBezTo>
                    <a:lnTo>
                      <a:pt x="760" y="1631"/>
                    </a:lnTo>
                    <a:cubicBezTo>
                      <a:pt x="726" y="1631"/>
                      <a:pt x="730" y="1641"/>
                      <a:pt x="746" y="1649"/>
                    </a:cubicBezTo>
                    <a:lnTo>
                      <a:pt x="746" y="1649"/>
                    </a:lnTo>
                    <a:cubicBezTo>
                      <a:pt x="742" y="1652"/>
                      <a:pt x="757" y="1662"/>
                      <a:pt x="791" y="1662"/>
                    </a:cubicBezTo>
                    <a:lnTo>
                      <a:pt x="760" y="1662"/>
                    </a:lnTo>
                    <a:cubicBezTo>
                      <a:pt x="791" y="1692"/>
                      <a:pt x="791" y="1692"/>
                      <a:pt x="791" y="1722"/>
                    </a:cubicBezTo>
                    <a:cubicBezTo>
                      <a:pt x="791" y="1722"/>
                      <a:pt x="760" y="1753"/>
                      <a:pt x="821" y="1753"/>
                    </a:cubicBezTo>
                    <a:lnTo>
                      <a:pt x="760" y="1753"/>
                    </a:lnTo>
                    <a:cubicBezTo>
                      <a:pt x="760" y="1783"/>
                      <a:pt x="760" y="1783"/>
                      <a:pt x="791" y="1783"/>
                    </a:cubicBezTo>
                    <a:cubicBezTo>
                      <a:pt x="763" y="1783"/>
                      <a:pt x="742" y="1783"/>
                      <a:pt x="733" y="1786"/>
                    </a:cubicBezTo>
                    <a:lnTo>
                      <a:pt x="733" y="1786"/>
                    </a:lnTo>
                    <a:cubicBezTo>
                      <a:pt x="732" y="1785"/>
                      <a:pt x="731" y="1784"/>
                      <a:pt x="730" y="1783"/>
                    </a:cubicBezTo>
                    <a:lnTo>
                      <a:pt x="730" y="1783"/>
                    </a:lnTo>
                    <a:cubicBezTo>
                      <a:pt x="730" y="1785"/>
                      <a:pt x="730" y="1786"/>
                      <a:pt x="730" y="1787"/>
                    </a:cubicBezTo>
                    <a:lnTo>
                      <a:pt x="730" y="1787"/>
                    </a:lnTo>
                    <a:cubicBezTo>
                      <a:pt x="726" y="1789"/>
                      <a:pt x="726" y="1791"/>
                      <a:pt x="730" y="1795"/>
                    </a:cubicBezTo>
                    <a:lnTo>
                      <a:pt x="730" y="1795"/>
                    </a:lnTo>
                    <a:cubicBezTo>
                      <a:pt x="731" y="1814"/>
                      <a:pt x="735" y="1814"/>
                      <a:pt x="760" y="1814"/>
                    </a:cubicBezTo>
                    <a:cubicBezTo>
                      <a:pt x="760" y="1814"/>
                      <a:pt x="760" y="1814"/>
                      <a:pt x="760" y="1844"/>
                    </a:cubicBezTo>
                    <a:lnTo>
                      <a:pt x="791" y="1844"/>
                    </a:lnTo>
                    <a:cubicBezTo>
                      <a:pt x="730" y="1844"/>
                      <a:pt x="730" y="1844"/>
                      <a:pt x="730" y="1874"/>
                    </a:cubicBezTo>
                    <a:cubicBezTo>
                      <a:pt x="730" y="1874"/>
                      <a:pt x="730" y="1888"/>
                      <a:pt x="721" y="1888"/>
                    </a:cubicBezTo>
                    <a:cubicBezTo>
                      <a:pt x="716" y="1888"/>
                      <a:pt x="710" y="1885"/>
                      <a:pt x="699" y="1874"/>
                    </a:cubicBezTo>
                    <a:lnTo>
                      <a:pt x="699" y="1874"/>
                    </a:lnTo>
                    <a:cubicBezTo>
                      <a:pt x="699" y="1874"/>
                      <a:pt x="699" y="1905"/>
                      <a:pt x="730" y="1905"/>
                    </a:cubicBezTo>
                    <a:cubicBezTo>
                      <a:pt x="639" y="1905"/>
                      <a:pt x="669" y="1905"/>
                      <a:pt x="730" y="1935"/>
                    </a:cubicBezTo>
                    <a:cubicBezTo>
                      <a:pt x="710" y="1935"/>
                      <a:pt x="689" y="1922"/>
                      <a:pt x="687" y="1922"/>
                    </a:cubicBezTo>
                    <a:lnTo>
                      <a:pt x="687" y="1922"/>
                    </a:lnTo>
                    <a:cubicBezTo>
                      <a:pt x="686" y="1922"/>
                      <a:pt x="689" y="1925"/>
                      <a:pt x="699" y="1935"/>
                    </a:cubicBezTo>
                    <a:cubicBezTo>
                      <a:pt x="669" y="1935"/>
                      <a:pt x="699" y="1966"/>
                      <a:pt x="730" y="1966"/>
                    </a:cubicBezTo>
                    <a:cubicBezTo>
                      <a:pt x="760" y="1966"/>
                      <a:pt x="791" y="1996"/>
                      <a:pt x="791" y="1996"/>
                    </a:cubicBezTo>
                    <a:lnTo>
                      <a:pt x="851" y="1996"/>
                    </a:lnTo>
                    <a:cubicBezTo>
                      <a:pt x="943" y="2026"/>
                      <a:pt x="973" y="2057"/>
                      <a:pt x="1003" y="2057"/>
                    </a:cubicBezTo>
                    <a:cubicBezTo>
                      <a:pt x="1034" y="2057"/>
                      <a:pt x="1064" y="2057"/>
                      <a:pt x="1003" y="2026"/>
                    </a:cubicBezTo>
                    <a:lnTo>
                      <a:pt x="1034" y="2026"/>
                    </a:lnTo>
                    <a:cubicBezTo>
                      <a:pt x="1064" y="1996"/>
                      <a:pt x="1064" y="1996"/>
                      <a:pt x="1095" y="1996"/>
                    </a:cubicBezTo>
                    <a:lnTo>
                      <a:pt x="1125" y="1996"/>
                    </a:lnTo>
                    <a:cubicBezTo>
                      <a:pt x="1095" y="1996"/>
                      <a:pt x="1095" y="1966"/>
                      <a:pt x="1095" y="1966"/>
                    </a:cubicBezTo>
                    <a:cubicBezTo>
                      <a:pt x="1125" y="1935"/>
                      <a:pt x="1125" y="1935"/>
                      <a:pt x="1095" y="1935"/>
                    </a:cubicBezTo>
                    <a:lnTo>
                      <a:pt x="1095" y="1905"/>
                    </a:lnTo>
                    <a:cubicBezTo>
                      <a:pt x="1110" y="1920"/>
                      <a:pt x="1117" y="1928"/>
                      <a:pt x="1121" y="1928"/>
                    </a:cubicBezTo>
                    <a:cubicBezTo>
                      <a:pt x="1125" y="1928"/>
                      <a:pt x="1125" y="1920"/>
                      <a:pt x="1125" y="1905"/>
                    </a:cubicBezTo>
                    <a:cubicBezTo>
                      <a:pt x="1125" y="1905"/>
                      <a:pt x="1125" y="1905"/>
                      <a:pt x="1095" y="1874"/>
                    </a:cubicBezTo>
                    <a:lnTo>
                      <a:pt x="1125" y="1874"/>
                    </a:lnTo>
                    <a:cubicBezTo>
                      <a:pt x="1186" y="1874"/>
                      <a:pt x="1125" y="1874"/>
                      <a:pt x="1095" y="1844"/>
                    </a:cubicBezTo>
                    <a:lnTo>
                      <a:pt x="1155" y="1844"/>
                    </a:lnTo>
                    <a:cubicBezTo>
                      <a:pt x="1095" y="1844"/>
                      <a:pt x="1125" y="1814"/>
                      <a:pt x="1125" y="1814"/>
                    </a:cubicBezTo>
                    <a:cubicBezTo>
                      <a:pt x="1125" y="1783"/>
                      <a:pt x="1125" y="1783"/>
                      <a:pt x="1095" y="1783"/>
                    </a:cubicBezTo>
                    <a:cubicBezTo>
                      <a:pt x="1064" y="1753"/>
                      <a:pt x="1064" y="1753"/>
                      <a:pt x="1095" y="1753"/>
                    </a:cubicBezTo>
                    <a:cubicBezTo>
                      <a:pt x="1186" y="1753"/>
                      <a:pt x="1155" y="1722"/>
                      <a:pt x="1095" y="1692"/>
                    </a:cubicBezTo>
                    <a:lnTo>
                      <a:pt x="1155" y="1692"/>
                    </a:lnTo>
                    <a:cubicBezTo>
                      <a:pt x="1095" y="1662"/>
                      <a:pt x="1125" y="1662"/>
                      <a:pt x="1155" y="1662"/>
                    </a:cubicBezTo>
                    <a:lnTo>
                      <a:pt x="1186" y="1662"/>
                    </a:lnTo>
                    <a:cubicBezTo>
                      <a:pt x="1125" y="1631"/>
                      <a:pt x="1155" y="1631"/>
                      <a:pt x="1216" y="1631"/>
                    </a:cubicBezTo>
                    <a:lnTo>
                      <a:pt x="1186" y="1631"/>
                    </a:lnTo>
                    <a:cubicBezTo>
                      <a:pt x="1186" y="1631"/>
                      <a:pt x="1186" y="1601"/>
                      <a:pt x="1155" y="1601"/>
                    </a:cubicBezTo>
                    <a:cubicBezTo>
                      <a:pt x="1155" y="1570"/>
                      <a:pt x="1155" y="1570"/>
                      <a:pt x="1186" y="1570"/>
                    </a:cubicBezTo>
                    <a:lnTo>
                      <a:pt x="1155" y="1570"/>
                    </a:lnTo>
                    <a:cubicBezTo>
                      <a:pt x="1186" y="1570"/>
                      <a:pt x="1186" y="1540"/>
                      <a:pt x="1155" y="1540"/>
                    </a:cubicBezTo>
                    <a:lnTo>
                      <a:pt x="1186" y="1540"/>
                    </a:lnTo>
                    <a:cubicBezTo>
                      <a:pt x="1155" y="1510"/>
                      <a:pt x="1155" y="1510"/>
                      <a:pt x="1186" y="1510"/>
                    </a:cubicBezTo>
                    <a:lnTo>
                      <a:pt x="1155" y="1510"/>
                    </a:lnTo>
                    <a:cubicBezTo>
                      <a:pt x="1155" y="1479"/>
                      <a:pt x="1155" y="1479"/>
                      <a:pt x="1125" y="1479"/>
                    </a:cubicBezTo>
                    <a:lnTo>
                      <a:pt x="1125" y="1449"/>
                    </a:lnTo>
                    <a:lnTo>
                      <a:pt x="1155" y="1449"/>
                    </a:lnTo>
                    <a:cubicBezTo>
                      <a:pt x="1125" y="1418"/>
                      <a:pt x="1125" y="1418"/>
                      <a:pt x="1125" y="1418"/>
                    </a:cubicBezTo>
                    <a:cubicBezTo>
                      <a:pt x="1155" y="1418"/>
                      <a:pt x="1155" y="1418"/>
                      <a:pt x="1155" y="1388"/>
                    </a:cubicBezTo>
                    <a:lnTo>
                      <a:pt x="1095" y="1388"/>
                    </a:lnTo>
                    <a:cubicBezTo>
                      <a:pt x="1034" y="1388"/>
                      <a:pt x="1064" y="1388"/>
                      <a:pt x="1095" y="1358"/>
                    </a:cubicBezTo>
                    <a:lnTo>
                      <a:pt x="1155" y="1358"/>
                    </a:lnTo>
                    <a:cubicBezTo>
                      <a:pt x="1216" y="1358"/>
                      <a:pt x="1155" y="1358"/>
                      <a:pt x="1125" y="1327"/>
                    </a:cubicBezTo>
                    <a:lnTo>
                      <a:pt x="1095" y="1327"/>
                    </a:lnTo>
                    <a:cubicBezTo>
                      <a:pt x="1095" y="1297"/>
                      <a:pt x="1095" y="1297"/>
                      <a:pt x="1125" y="1297"/>
                    </a:cubicBezTo>
                    <a:lnTo>
                      <a:pt x="1095" y="1297"/>
                    </a:lnTo>
                    <a:cubicBezTo>
                      <a:pt x="1034" y="1297"/>
                      <a:pt x="1003" y="1267"/>
                      <a:pt x="1064" y="1267"/>
                    </a:cubicBezTo>
                    <a:lnTo>
                      <a:pt x="1095" y="1267"/>
                    </a:lnTo>
                    <a:cubicBezTo>
                      <a:pt x="1125" y="1236"/>
                      <a:pt x="1155" y="1236"/>
                      <a:pt x="1125" y="1236"/>
                    </a:cubicBezTo>
                    <a:lnTo>
                      <a:pt x="1155" y="1236"/>
                    </a:lnTo>
                    <a:cubicBezTo>
                      <a:pt x="1125" y="1236"/>
                      <a:pt x="1125" y="1206"/>
                      <a:pt x="1155" y="1206"/>
                    </a:cubicBezTo>
                    <a:lnTo>
                      <a:pt x="1125" y="1206"/>
                    </a:lnTo>
                    <a:lnTo>
                      <a:pt x="1125" y="1175"/>
                    </a:lnTo>
                    <a:cubicBezTo>
                      <a:pt x="1110" y="1191"/>
                      <a:pt x="1102" y="1198"/>
                      <a:pt x="1098" y="1198"/>
                    </a:cubicBezTo>
                    <a:cubicBezTo>
                      <a:pt x="1095" y="1198"/>
                      <a:pt x="1095" y="1191"/>
                      <a:pt x="1095" y="1175"/>
                    </a:cubicBezTo>
                    <a:cubicBezTo>
                      <a:pt x="1095" y="1175"/>
                      <a:pt x="1125" y="1145"/>
                      <a:pt x="1125" y="1145"/>
                    </a:cubicBezTo>
                    <a:lnTo>
                      <a:pt x="1095" y="1145"/>
                    </a:lnTo>
                    <a:cubicBezTo>
                      <a:pt x="1155" y="1115"/>
                      <a:pt x="1155" y="1115"/>
                      <a:pt x="1125" y="1115"/>
                    </a:cubicBezTo>
                    <a:cubicBezTo>
                      <a:pt x="1064" y="1115"/>
                      <a:pt x="1095" y="1084"/>
                      <a:pt x="1125" y="1084"/>
                    </a:cubicBezTo>
                    <a:lnTo>
                      <a:pt x="1095" y="1084"/>
                    </a:lnTo>
                    <a:cubicBezTo>
                      <a:pt x="1064" y="1084"/>
                      <a:pt x="1064" y="1054"/>
                      <a:pt x="1125" y="1054"/>
                    </a:cubicBezTo>
                    <a:cubicBezTo>
                      <a:pt x="1125" y="1023"/>
                      <a:pt x="1095" y="1023"/>
                      <a:pt x="1095" y="1023"/>
                    </a:cubicBezTo>
                    <a:cubicBezTo>
                      <a:pt x="1095" y="1023"/>
                      <a:pt x="1095" y="1023"/>
                      <a:pt x="1125" y="993"/>
                    </a:cubicBezTo>
                    <a:lnTo>
                      <a:pt x="1064" y="993"/>
                    </a:lnTo>
                    <a:cubicBezTo>
                      <a:pt x="1095" y="993"/>
                      <a:pt x="1125" y="963"/>
                      <a:pt x="1095" y="963"/>
                    </a:cubicBezTo>
                    <a:cubicBezTo>
                      <a:pt x="1079" y="978"/>
                      <a:pt x="1072" y="985"/>
                      <a:pt x="1068" y="985"/>
                    </a:cubicBezTo>
                    <a:cubicBezTo>
                      <a:pt x="1064" y="985"/>
                      <a:pt x="1064" y="978"/>
                      <a:pt x="1064" y="963"/>
                    </a:cubicBezTo>
                    <a:cubicBezTo>
                      <a:pt x="1095" y="963"/>
                      <a:pt x="1095" y="871"/>
                      <a:pt x="1064" y="871"/>
                    </a:cubicBezTo>
                    <a:cubicBezTo>
                      <a:pt x="1125" y="841"/>
                      <a:pt x="1095" y="841"/>
                      <a:pt x="1064" y="841"/>
                    </a:cubicBezTo>
                    <a:cubicBezTo>
                      <a:pt x="1024" y="841"/>
                      <a:pt x="1010" y="854"/>
                      <a:pt x="1006" y="854"/>
                    </a:cubicBezTo>
                    <a:cubicBezTo>
                      <a:pt x="1003" y="854"/>
                      <a:pt x="1003" y="851"/>
                      <a:pt x="1003" y="841"/>
                    </a:cubicBezTo>
                    <a:lnTo>
                      <a:pt x="1064" y="841"/>
                    </a:lnTo>
                    <a:cubicBezTo>
                      <a:pt x="1125" y="811"/>
                      <a:pt x="1125" y="811"/>
                      <a:pt x="1003" y="811"/>
                    </a:cubicBezTo>
                    <a:lnTo>
                      <a:pt x="1034" y="811"/>
                    </a:lnTo>
                    <a:cubicBezTo>
                      <a:pt x="1125" y="780"/>
                      <a:pt x="1125" y="780"/>
                      <a:pt x="1034" y="780"/>
                    </a:cubicBezTo>
                    <a:cubicBezTo>
                      <a:pt x="1034" y="750"/>
                      <a:pt x="1064" y="750"/>
                      <a:pt x="1064" y="719"/>
                    </a:cubicBezTo>
                    <a:cubicBezTo>
                      <a:pt x="1064" y="689"/>
                      <a:pt x="1064" y="689"/>
                      <a:pt x="1034" y="689"/>
                    </a:cubicBezTo>
                    <a:cubicBezTo>
                      <a:pt x="1034" y="689"/>
                      <a:pt x="1064" y="689"/>
                      <a:pt x="1064" y="659"/>
                    </a:cubicBezTo>
                    <a:lnTo>
                      <a:pt x="1095" y="659"/>
                    </a:lnTo>
                    <a:cubicBezTo>
                      <a:pt x="1034" y="659"/>
                      <a:pt x="1034" y="659"/>
                      <a:pt x="1064" y="628"/>
                    </a:cubicBezTo>
                    <a:lnTo>
                      <a:pt x="1034" y="628"/>
                    </a:lnTo>
                    <a:cubicBezTo>
                      <a:pt x="1055" y="607"/>
                      <a:pt x="1077" y="585"/>
                      <a:pt x="1055" y="585"/>
                    </a:cubicBezTo>
                    <a:cubicBezTo>
                      <a:pt x="1053" y="585"/>
                      <a:pt x="1049" y="586"/>
                      <a:pt x="1045" y="586"/>
                    </a:cubicBezTo>
                    <a:lnTo>
                      <a:pt x="1045" y="586"/>
                    </a:lnTo>
                    <a:cubicBezTo>
                      <a:pt x="1046" y="585"/>
                      <a:pt x="1047" y="584"/>
                      <a:pt x="1046" y="584"/>
                    </a:cubicBezTo>
                    <a:lnTo>
                      <a:pt x="1046" y="584"/>
                    </a:lnTo>
                    <a:cubicBezTo>
                      <a:pt x="1045" y="584"/>
                      <a:pt x="1043" y="586"/>
                      <a:pt x="1039" y="587"/>
                    </a:cubicBezTo>
                    <a:lnTo>
                      <a:pt x="1039" y="587"/>
                    </a:lnTo>
                    <a:cubicBezTo>
                      <a:pt x="1030" y="589"/>
                      <a:pt x="1019" y="593"/>
                      <a:pt x="1003" y="598"/>
                    </a:cubicBezTo>
                    <a:cubicBezTo>
                      <a:pt x="978" y="610"/>
                      <a:pt x="963" y="618"/>
                      <a:pt x="961" y="618"/>
                    </a:cubicBezTo>
                    <a:cubicBezTo>
                      <a:pt x="958" y="618"/>
                      <a:pt x="980" y="603"/>
                      <a:pt x="1034" y="567"/>
                    </a:cubicBezTo>
                    <a:lnTo>
                      <a:pt x="1034" y="567"/>
                    </a:lnTo>
                    <a:cubicBezTo>
                      <a:pt x="1034" y="567"/>
                      <a:pt x="1033" y="568"/>
                      <a:pt x="973" y="598"/>
                    </a:cubicBezTo>
                    <a:lnTo>
                      <a:pt x="943" y="598"/>
                    </a:lnTo>
                    <a:cubicBezTo>
                      <a:pt x="973" y="598"/>
                      <a:pt x="973" y="598"/>
                      <a:pt x="1003" y="567"/>
                    </a:cubicBezTo>
                    <a:cubicBezTo>
                      <a:pt x="1003" y="567"/>
                      <a:pt x="1034" y="567"/>
                      <a:pt x="1064" y="537"/>
                    </a:cubicBezTo>
                    <a:lnTo>
                      <a:pt x="1034" y="537"/>
                    </a:lnTo>
                    <a:cubicBezTo>
                      <a:pt x="1034" y="537"/>
                      <a:pt x="1034" y="537"/>
                      <a:pt x="1034" y="537"/>
                    </a:cubicBezTo>
                    <a:lnTo>
                      <a:pt x="1034" y="537"/>
                    </a:lnTo>
                    <a:cubicBezTo>
                      <a:pt x="1034" y="537"/>
                      <a:pt x="1000" y="548"/>
                      <a:pt x="953" y="557"/>
                    </a:cubicBezTo>
                    <a:lnTo>
                      <a:pt x="953" y="557"/>
                    </a:lnTo>
                    <a:lnTo>
                      <a:pt x="973" y="537"/>
                    </a:lnTo>
                    <a:cubicBezTo>
                      <a:pt x="1003" y="522"/>
                      <a:pt x="1019" y="514"/>
                      <a:pt x="1015" y="514"/>
                    </a:cubicBezTo>
                    <a:lnTo>
                      <a:pt x="1015" y="514"/>
                    </a:lnTo>
                    <a:cubicBezTo>
                      <a:pt x="1011" y="514"/>
                      <a:pt x="988" y="522"/>
                      <a:pt x="943" y="537"/>
                    </a:cubicBezTo>
                    <a:cubicBezTo>
                      <a:pt x="973" y="507"/>
                      <a:pt x="1003" y="507"/>
                      <a:pt x="973" y="507"/>
                    </a:cubicBezTo>
                    <a:lnTo>
                      <a:pt x="912" y="507"/>
                    </a:lnTo>
                    <a:cubicBezTo>
                      <a:pt x="882" y="537"/>
                      <a:pt x="851" y="537"/>
                      <a:pt x="851" y="537"/>
                    </a:cubicBezTo>
                    <a:cubicBezTo>
                      <a:pt x="821" y="537"/>
                      <a:pt x="821" y="537"/>
                      <a:pt x="882" y="507"/>
                    </a:cubicBezTo>
                    <a:lnTo>
                      <a:pt x="912" y="507"/>
                    </a:lnTo>
                    <a:cubicBezTo>
                      <a:pt x="912" y="507"/>
                      <a:pt x="912" y="476"/>
                      <a:pt x="943" y="476"/>
                    </a:cubicBezTo>
                    <a:cubicBezTo>
                      <a:pt x="953" y="466"/>
                      <a:pt x="956" y="463"/>
                      <a:pt x="955" y="463"/>
                    </a:cubicBezTo>
                    <a:lnTo>
                      <a:pt x="955" y="463"/>
                    </a:lnTo>
                    <a:cubicBezTo>
                      <a:pt x="953" y="463"/>
                      <a:pt x="932" y="476"/>
                      <a:pt x="912" y="476"/>
                    </a:cubicBezTo>
                    <a:cubicBezTo>
                      <a:pt x="882" y="476"/>
                      <a:pt x="851" y="507"/>
                      <a:pt x="851" y="507"/>
                    </a:cubicBezTo>
                    <a:cubicBezTo>
                      <a:pt x="851" y="507"/>
                      <a:pt x="882" y="476"/>
                      <a:pt x="882" y="476"/>
                    </a:cubicBezTo>
                    <a:lnTo>
                      <a:pt x="912" y="476"/>
                    </a:lnTo>
                    <a:cubicBezTo>
                      <a:pt x="912" y="476"/>
                      <a:pt x="912" y="446"/>
                      <a:pt x="943" y="446"/>
                    </a:cubicBezTo>
                    <a:cubicBezTo>
                      <a:pt x="960" y="410"/>
                      <a:pt x="968" y="395"/>
                      <a:pt x="959" y="395"/>
                    </a:cubicBezTo>
                    <a:cubicBezTo>
                      <a:pt x="952" y="395"/>
                      <a:pt x="937" y="403"/>
                      <a:pt x="912" y="415"/>
                    </a:cubicBezTo>
                    <a:lnTo>
                      <a:pt x="882" y="415"/>
                    </a:lnTo>
                    <a:cubicBezTo>
                      <a:pt x="912" y="385"/>
                      <a:pt x="912" y="385"/>
                      <a:pt x="912" y="385"/>
                    </a:cubicBezTo>
                    <a:lnTo>
                      <a:pt x="882" y="385"/>
                    </a:lnTo>
                    <a:cubicBezTo>
                      <a:pt x="882" y="385"/>
                      <a:pt x="895" y="385"/>
                      <a:pt x="914" y="376"/>
                    </a:cubicBezTo>
                    <a:lnTo>
                      <a:pt x="914" y="376"/>
                    </a:lnTo>
                    <a:cubicBezTo>
                      <a:pt x="912" y="381"/>
                      <a:pt x="912" y="385"/>
                      <a:pt x="912" y="385"/>
                    </a:cubicBezTo>
                    <a:cubicBezTo>
                      <a:pt x="939" y="358"/>
                      <a:pt x="942" y="355"/>
                      <a:pt x="943" y="355"/>
                    </a:cubicBezTo>
                    <a:lnTo>
                      <a:pt x="943" y="355"/>
                    </a:lnTo>
                    <a:cubicBezTo>
                      <a:pt x="933" y="365"/>
                      <a:pt x="923" y="371"/>
                      <a:pt x="914" y="376"/>
                    </a:cubicBezTo>
                    <a:lnTo>
                      <a:pt x="914" y="376"/>
                    </a:lnTo>
                    <a:cubicBezTo>
                      <a:pt x="916" y="367"/>
                      <a:pt x="923" y="355"/>
                      <a:pt x="943" y="355"/>
                    </a:cubicBezTo>
                    <a:lnTo>
                      <a:pt x="912" y="355"/>
                    </a:lnTo>
                    <a:cubicBezTo>
                      <a:pt x="882" y="370"/>
                      <a:pt x="867" y="377"/>
                      <a:pt x="863" y="377"/>
                    </a:cubicBezTo>
                    <a:cubicBezTo>
                      <a:pt x="859" y="377"/>
                      <a:pt x="867" y="370"/>
                      <a:pt x="882" y="355"/>
                    </a:cubicBezTo>
                    <a:cubicBezTo>
                      <a:pt x="925" y="333"/>
                      <a:pt x="937" y="312"/>
                      <a:pt x="920" y="312"/>
                    </a:cubicBezTo>
                    <a:cubicBezTo>
                      <a:pt x="912" y="312"/>
                      <a:pt x="900" y="315"/>
                      <a:pt x="882" y="324"/>
                    </a:cubicBezTo>
                    <a:cubicBezTo>
                      <a:pt x="912" y="294"/>
                      <a:pt x="912" y="294"/>
                      <a:pt x="882" y="294"/>
                    </a:cubicBezTo>
                    <a:cubicBezTo>
                      <a:pt x="912" y="263"/>
                      <a:pt x="912" y="263"/>
                      <a:pt x="882" y="263"/>
                    </a:cubicBezTo>
                    <a:lnTo>
                      <a:pt x="851" y="294"/>
                    </a:lnTo>
                    <a:cubicBezTo>
                      <a:pt x="882" y="263"/>
                      <a:pt x="882" y="263"/>
                      <a:pt x="851" y="263"/>
                    </a:cubicBezTo>
                    <a:cubicBezTo>
                      <a:pt x="851" y="254"/>
                      <a:pt x="851" y="247"/>
                      <a:pt x="850" y="244"/>
                    </a:cubicBezTo>
                    <a:lnTo>
                      <a:pt x="850" y="244"/>
                    </a:lnTo>
                    <a:cubicBezTo>
                      <a:pt x="842" y="249"/>
                      <a:pt x="832" y="256"/>
                      <a:pt x="821" y="263"/>
                    </a:cubicBezTo>
                    <a:cubicBezTo>
                      <a:pt x="801" y="274"/>
                      <a:pt x="787" y="277"/>
                      <a:pt x="779" y="277"/>
                    </a:cubicBezTo>
                    <a:cubicBezTo>
                      <a:pt x="764" y="277"/>
                      <a:pt x="770" y="263"/>
                      <a:pt x="791" y="263"/>
                    </a:cubicBezTo>
                    <a:lnTo>
                      <a:pt x="791" y="263"/>
                    </a:lnTo>
                    <a:cubicBezTo>
                      <a:pt x="791" y="263"/>
                      <a:pt x="791" y="263"/>
                      <a:pt x="791" y="263"/>
                    </a:cubicBezTo>
                    <a:cubicBezTo>
                      <a:pt x="791" y="263"/>
                      <a:pt x="803" y="251"/>
                      <a:pt x="820" y="242"/>
                    </a:cubicBezTo>
                    <a:lnTo>
                      <a:pt x="820" y="242"/>
                    </a:lnTo>
                    <a:cubicBezTo>
                      <a:pt x="821" y="245"/>
                      <a:pt x="821" y="249"/>
                      <a:pt x="821" y="256"/>
                    </a:cubicBezTo>
                    <a:lnTo>
                      <a:pt x="821" y="256"/>
                    </a:lnTo>
                    <a:cubicBezTo>
                      <a:pt x="829" y="251"/>
                      <a:pt x="840" y="244"/>
                      <a:pt x="851" y="233"/>
                    </a:cubicBezTo>
                    <a:lnTo>
                      <a:pt x="851" y="233"/>
                    </a:lnTo>
                    <a:cubicBezTo>
                      <a:pt x="836" y="248"/>
                      <a:pt x="825" y="260"/>
                      <a:pt x="822" y="263"/>
                    </a:cubicBezTo>
                    <a:lnTo>
                      <a:pt x="822" y="263"/>
                    </a:lnTo>
                    <a:cubicBezTo>
                      <a:pt x="836" y="248"/>
                      <a:pt x="844" y="241"/>
                      <a:pt x="848" y="241"/>
                    </a:cubicBezTo>
                    <a:cubicBezTo>
                      <a:pt x="849" y="241"/>
                      <a:pt x="850" y="242"/>
                      <a:pt x="850" y="244"/>
                    </a:cubicBezTo>
                    <a:lnTo>
                      <a:pt x="850" y="244"/>
                    </a:lnTo>
                    <a:cubicBezTo>
                      <a:pt x="883" y="222"/>
                      <a:pt x="896" y="213"/>
                      <a:pt x="893" y="213"/>
                    </a:cubicBezTo>
                    <a:lnTo>
                      <a:pt x="893" y="213"/>
                    </a:lnTo>
                    <a:cubicBezTo>
                      <a:pt x="891" y="213"/>
                      <a:pt x="877" y="220"/>
                      <a:pt x="851" y="233"/>
                    </a:cubicBezTo>
                    <a:cubicBezTo>
                      <a:pt x="860" y="224"/>
                      <a:pt x="861" y="220"/>
                      <a:pt x="857" y="220"/>
                    </a:cubicBezTo>
                    <a:cubicBezTo>
                      <a:pt x="852" y="220"/>
                      <a:pt x="839" y="225"/>
                      <a:pt x="822" y="233"/>
                    </a:cubicBezTo>
                    <a:lnTo>
                      <a:pt x="821" y="233"/>
                    </a:lnTo>
                    <a:cubicBezTo>
                      <a:pt x="821" y="233"/>
                      <a:pt x="820" y="234"/>
                      <a:pt x="820" y="234"/>
                    </a:cubicBezTo>
                    <a:lnTo>
                      <a:pt x="820" y="234"/>
                    </a:lnTo>
                    <a:cubicBezTo>
                      <a:pt x="802" y="242"/>
                      <a:pt x="781" y="253"/>
                      <a:pt x="760" y="263"/>
                    </a:cubicBezTo>
                    <a:cubicBezTo>
                      <a:pt x="760" y="263"/>
                      <a:pt x="760" y="263"/>
                      <a:pt x="791" y="233"/>
                    </a:cubicBezTo>
                    <a:cubicBezTo>
                      <a:pt x="760" y="233"/>
                      <a:pt x="730" y="263"/>
                      <a:pt x="730" y="263"/>
                    </a:cubicBezTo>
                    <a:cubicBezTo>
                      <a:pt x="730" y="263"/>
                      <a:pt x="699" y="294"/>
                      <a:pt x="669" y="294"/>
                    </a:cubicBezTo>
                    <a:cubicBezTo>
                      <a:pt x="669" y="294"/>
                      <a:pt x="699" y="294"/>
                      <a:pt x="699" y="263"/>
                    </a:cubicBezTo>
                    <a:cubicBezTo>
                      <a:pt x="760" y="233"/>
                      <a:pt x="791" y="203"/>
                      <a:pt x="791" y="172"/>
                    </a:cubicBezTo>
                    <a:cubicBezTo>
                      <a:pt x="821" y="142"/>
                      <a:pt x="821" y="142"/>
                      <a:pt x="791" y="142"/>
                    </a:cubicBezTo>
                    <a:cubicBezTo>
                      <a:pt x="780" y="152"/>
                      <a:pt x="774" y="155"/>
                      <a:pt x="769" y="155"/>
                    </a:cubicBezTo>
                    <a:cubicBezTo>
                      <a:pt x="766" y="155"/>
                      <a:pt x="763" y="153"/>
                      <a:pt x="762" y="151"/>
                    </a:cubicBezTo>
                    <a:lnTo>
                      <a:pt x="762" y="151"/>
                    </a:lnTo>
                    <a:cubicBezTo>
                      <a:pt x="753" y="157"/>
                      <a:pt x="742" y="164"/>
                      <a:pt x="730" y="172"/>
                    </a:cubicBezTo>
                    <a:cubicBezTo>
                      <a:pt x="741" y="161"/>
                      <a:pt x="752" y="150"/>
                      <a:pt x="759" y="142"/>
                    </a:cubicBezTo>
                    <a:lnTo>
                      <a:pt x="760" y="142"/>
                    </a:lnTo>
                    <a:cubicBezTo>
                      <a:pt x="775" y="127"/>
                      <a:pt x="783" y="119"/>
                      <a:pt x="779" y="119"/>
                    </a:cubicBezTo>
                    <a:lnTo>
                      <a:pt x="779" y="119"/>
                    </a:lnTo>
                    <a:cubicBezTo>
                      <a:pt x="775" y="119"/>
                      <a:pt x="760" y="127"/>
                      <a:pt x="730" y="142"/>
                    </a:cubicBezTo>
                    <a:cubicBezTo>
                      <a:pt x="743" y="129"/>
                      <a:pt x="753" y="119"/>
                      <a:pt x="760" y="111"/>
                    </a:cubicBezTo>
                    <a:lnTo>
                      <a:pt x="760" y="111"/>
                    </a:lnTo>
                    <a:cubicBezTo>
                      <a:pt x="730" y="127"/>
                      <a:pt x="715" y="134"/>
                      <a:pt x="711" y="134"/>
                    </a:cubicBezTo>
                    <a:cubicBezTo>
                      <a:pt x="707" y="134"/>
                      <a:pt x="715" y="127"/>
                      <a:pt x="730" y="111"/>
                    </a:cubicBezTo>
                    <a:cubicBezTo>
                      <a:pt x="730" y="96"/>
                      <a:pt x="730" y="89"/>
                      <a:pt x="726" y="89"/>
                    </a:cubicBezTo>
                    <a:cubicBezTo>
                      <a:pt x="722" y="89"/>
                      <a:pt x="715" y="96"/>
                      <a:pt x="699" y="111"/>
                    </a:cubicBezTo>
                    <a:cubicBezTo>
                      <a:pt x="699" y="111"/>
                      <a:pt x="669" y="111"/>
                      <a:pt x="669" y="142"/>
                    </a:cubicBezTo>
                    <a:cubicBezTo>
                      <a:pt x="669" y="142"/>
                      <a:pt x="639" y="172"/>
                      <a:pt x="608" y="172"/>
                    </a:cubicBezTo>
                    <a:cubicBezTo>
                      <a:pt x="621" y="160"/>
                      <a:pt x="642" y="139"/>
                      <a:pt x="669" y="111"/>
                    </a:cubicBezTo>
                    <a:lnTo>
                      <a:pt x="699" y="81"/>
                    </a:lnTo>
                    <a:lnTo>
                      <a:pt x="699" y="81"/>
                    </a:lnTo>
                    <a:cubicBezTo>
                      <a:pt x="669" y="96"/>
                      <a:pt x="654" y="104"/>
                      <a:pt x="650" y="104"/>
                    </a:cubicBezTo>
                    <a:cubicBezTo>
                      <a:pt x="646" y="104"/>
                      <a:pt x="654" y="96"/>
                      <a:pt x="669" y="81"/>
                    </a:cubicBezTo>
                    <a:cubicBezTo>
                      <a:pt x="680" y="71"/>
                      <a:pt x="690" y="64"/>
                      <a:pt x="699" y="59"/>
                    </a:cubicBezTo>
                    <a:lnTo>
                      <a:pt x="699" y="59"/>
                    </a:lnTo>
                    <a:lnTo>
                      <a:pt x="699" y="81"/>
                    </a:lnTo>
                    <a:lnTo>
                      <a:pt x="699" y="81"/>
                    </a:lnTo>
                    <a:lnTo>
                      <a:pt x="730" y="51"/>
                    </a:lnTo>
                    <a:lnTo>
                      <a:pt x="699" y="51"/>
                    </a:lnTo>
                    <a:cubicBezTo>
                      <a:pt x="697" y="52"/>
                      <a:pt x="694" y="53"/>
                      <a:pt x="692" y="54"/>
                    </a:cubicBezTo>
                    <a:lnTo>
                      <a:pt x="692" y="54"/>
                    </a:lnTo>
                    <a:cubicBezTo>
                      <a:pt x="692" y="51"/>
                      <a:pt x="684" y="51"/>
                      <a:pt x="669" y="51"/>
                    </a:cubicBezTo>
                    <a:cubicBezTo>
                      <a:pt x="705" y="15"/>
                      <a:pt x="719" y="0"/>
                      <a:pt x="7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1"/>
              <p:cNvSpPr/>
              <p:nvPr/>
            </p:nvSpPr>
            <p:spPr>
              <a:xfrm>
                <a:off x="7177825" y="1768450"/>
                <a:ext cx="1252950" cy="1177250"/>
              </a:xfrm>
              <a:custGeom>
                <a:rect b="b" l="l" r="r" t="t"/>
                <a:pathLst>
                  <a:path extrusionOk="0" h="47090" w="50118">
                    <a:moveTo>
                      <a:pt x="26" y="1919"/>
                    </a:moveTo>
                    <a:lnTo>
                      <a:pt x="87" y="2041"/>
                    </a:lnTo>
                    <a:cubicBezTo>
                      <a:pt x="107" y="2122"/>
                      <a:pt x="127" y="2135"/>
                      <a:pt x="147" y="2135"/>
                    </a:cubicBezTo>
                    <a:cubicBezTo>
                      <a:pt x="158" y="2135"/>
                      <a:pt x="168" y="2132"/>
                      <a:pt x="178" y="2132"/>
                    </a:cubicBezTo>
                    <a:lnTo>
                      <a:pt x="147" y="2010"/>
                    </a:lnTo>
                    <a:cubicBezTo>
                      <a:pt x="147" y="2010"/>
                      <a:pt x="56" y="1919"/>
                      <a:pt x="26" y="1919"/>
                    </a:cubicBezTo>
                    <a:close/>
                    <a:moveTo>
                      <a:pt x="634" y="1980"/>
                    </a:moveTo>
                    <a:cubicBezTo>
                      <a:pt x="664" y="1980"/>
                      <a:pt x="695" y="2071"/>
                      <a:pt x="725" y="2193"/>
                    </a:cubicBezTo>
                    <a:cubicBezTo>
                      <a:pt x="786" y="2314"/>
                      <a:pt x="786" y="2284"/>
                      <a:pt x="755" y="2314"/>
                    </a:cubicBezTo>
                    <a:cubicBezTo>
                      <a:pt x="755" y="2314"/>
                      <a:pt x="725" y="2284"/>
                      <a:pt x="695" y="2253"/>
                    </a:cubicBezTo>
                    <a:cubicBezTo>
                      <a:pt x="695" y="2223"/>
                      <a:pt x="664" y="2162"/>
                      <a:pt x="634" y="2101"/>
                    </a:cubicBezTo>
                    <a:lnTo>
                      <a:pt x="634" y="1980"/>
                    </a:lnTo>
                    <a:close/>
                    <a:moveTo>
                      <a:pt x="1193" y="3180"/>
                    </a:moveTo>
                    <a:cubicBezTo>
                      <a:pt x="1206" y="3180"/>
                      <a:pt x="1237" y="3232"/>
                      <a:pt x="1302" y="3348"/>
                    </a:cubicBezTo>
                    <a:cubicBezTo>
                      <a:pt x="1333" y="3439"/>
                      <a:pt x="1394" y="3560"/>
                      <a:pt x="1363" y="3560"/>
                    </a:cubicBezTo>
                    <a:lnTo>
                      <a:pt x="1302" y="3469"/>
                    </a:lnTo>
                    <a:cubicBezTo>
                      <a:pt x="1321" y="3451"/>
                      <a:pt x="1295" y="3421"/>
                      <a:pt x="1278" y="3421"/>
                    </a:cubicBezTo>
                    <a:cubicBezTo>
                      <a:pt x="1267" y="3421"/>
                      <a:pt x="1260" y="3433"/>
                      <a:pt x="1272" y="3469"/>
                    </a:cubicBezTo>
                    <a:lnTo>
                      <a:pt x="1211" y="3500"/>
                    </a:lnTo>
                    <a:cubicBezTo>
                      <a:pt x="1151" y="3408"/>
                      <a:pt x="1151" y="3287"/>
                      <a:pt x="1181" y="3287"/>
                    </a:cubicBezTo>
                    <a:cubicBezTo>
                      <a:pt x="1181" y="3217"/>
                      <a:pt x="1181" y="3180"/>
                      <a:pt x="1193" y="3180"/>
                    </a:cubicBezTo>
                    <a:close/>
                    <a:moveTo>
                      <a:pt x="5692" y="8053"/>
                    </a:moveTo>
                    <a:cubicBezTo>
                      <a:pt x="5743" y="8053"/>
                      <a:pt x="5935" y="8128"/>
                      <a:pt x="6014" y="8181"/>
                    </a:cubicBezTo>
                    <a:cubicBezTo>
                      <a:pt x="6064" y="8214"/>
                      <a:pt x="6086" y="8238"/>
                      <a:pt x="6056" y="8238"/>
                    </a:cubicBezTo>
                    <a:cubicBezTo>
                      <a:pt x="6032" y="8238"/>
                      <a:pt x="5972" y="8222"/>
                      <a:pt x="5862" y="8181"/>
                    </a:cubicBezTo>
                    <a:cubicBezTo>
                      <a:pt x="5771" y="8120"/>
                      <a:pt x="5679" y="8059"/>
                      <a:pt x="5679" y="8059"/>
                    </a:cubicBezTo>
                    <a:cubicBezTo>
                      <a:pt x="5679" y="8055"/>
                      <a:pt x="5684" y="8053"/>
                      <a:pt x="5692" y="8053"/>
                    </a:cubicBezTo>
                    <a:close/>
                    <a:moveTo>
                      <a:pt x="6307" y="8443"/>
                    </a:moveTo>
                    <a:cubicBezTo>
                      <a:pt x="6294" y="8443"/>
                      <a:pt x="6287" y="8447"/>
                      <a:pt x="6287" y="8454"/>
                    </a:cubicBezTo>
                    <a:cubicBezTo>
                      <a:pt x="6257" y="8454"/>
                      <a:pt x="6348" y="8545"/>
                      <a:pt x="6561" y="8636"/>
                    </a:cubicBezTo>
                    <a:cubicBezTo>
                      <a:pt x="6683" y="8697"/>
                      <a:pt x="6804" y="8728"/>
                      <a:pt x="6804" y="8728"/>
                    </a:cubicBezTo>
                    <a:cubicBezTo>
                      <a:pt x="6804" y="8697"/>
                      <a:pt x="6713" y="8636"/>
                      <a:pt x="6622" y="8576"/>
                    </a:cubicBezTo>
                    <a:cubicBezTo>
                      <a:pt x="6459" y="8483"/>
                      <a:pt x="6350" y="8443"/>
                      <a:pt x="6307" y="8443"/>
                    </a:cubicBezTo>
                    <a:close/>
                    <a:moveTo>
                      <a:pt x="11204" y="9969"/>
                    </a:moveTo>
                    <a:cubicBezTo>
                      <a:pt x="11248" y="9969"/>
                      <a:pt x="11311" y="9987"/>
                      <a:pt x="11363" y="10004"/>
                    </a:cubicBezTo>
                    <a:lnTo>
                      <a:pt x="11363" y="10035"/>
                    </a:lnTo>
                    <a:lnTo>
                      <a:pt x="11242" y="10035"/>
                    </a:lnTo>
                    <a:lnTo>
                      <a:pt x="11151" y="10004"/>
                    </a:lnTo>
                    <a:cubicBezTo>
                      <a:pt x="11151" y="9979"/>
                      <a:pt x="11172" y="9969"/>
                      <a:pt x="11204" y="9969"/>
                    </a:cubicBezTo>
                    <a:close/>
                    <a:moveTo>
                      <a:pt x="11911" y="10171"/>
                    </a:moveTo>
                    <a:cubicBezTo>
                      <a:pt x="11941" y="10171"/>
                      <a:pt x="11941" y="10187"/>
                      <a:pt x="11941" y="10217"/>
                    </a:cubicBezTo>
                    <a:cubicBezTo>
                      <a:pt x="11941" y="10242"/>
                      <a:pt x="11921" y="10286"/>
                      <a:pt x="11785" y="10286"/>
                    </a:cubicBezTo>
                    <a:cubicBezTo>
                      <a:pt x="11753" y="10286"/>
                      <a:pt x="11714" y="10284"/>
                      <a:pt x="11667" y="10278"/>
                    </a:cubicBezTo>
                    <a:cubicBezTo>
                      <a:pt x="11576" y="10247"/>
                      <a:pt x="11455" y="10217"/>
                      <a:pt x="11455" y="10217"/>
                    </a:cubicBezTo>
                    <a:lnTo>
                      <a:pt x="11698" y="10217"/>
                    </a:lnTo>
                    <a:cubicBezTo>
                      <a:pt x="11819" y="10187"/>
                      <a:pt x="11880" y="10171"/>
                      <a:pt x="11911" y="10171"/>
                    </a:cubicBezTo>
                    <a:close/>
                    <a:moveTo>
                      <a:pt x="14433" y="10460"/>
                    </a:moveTo>
                    <a:cubicBezTo>
                      <a:pt x="14677" y="10460"/>
                      <a:pt x="14677" y="10460"/>
                      <a:pt x="14555" y="10521"/>
                    </a:cubicBezTo>
                    <a:cubicBezTo>
                      <a:pt x="14433" y="10521"/>
                      <a:pt x="14312" y="10551"/>
                      <a:pt x="14312" y="10551"/>
                    </a:cubicBezTo>
                    <a:cubicBezTo>
                      <a:pt x="14190" y="10551"/>
                      <a:pt x="14312" y="10521"/>
                      <a:pt x="14433" y="10460"/>
                    </a:cubicBezTo>
                    <a:close/>
                    <a:moveTo>
                      <a:pt x="23279" y="10643"/>
                    </a:moveTo>
                    <a:cubicBezTo>
                      <a:pt x="23035" y="10643"/>
                      <a:pt x="23035" y="10643"/>
                      <a:pt x="23157" y="10673"/>
                    </a:cubicBezTo>
                    <a:cubicBezTo>
                      <a:pt x="23279" y="10703"/>
                      <a:pt x="23400" y="10703"/>
                      <a:pt x="23400" y="10703"/>
                    </a:cubicBezTo>
                    <a:cubicBezTo>
                      <a:pt x="23400" y="10673"/>
                      <a:pt x="23400" y="10673"/>
                      <a:pt x="23279" y="10643"/>
                    </a:cubicBezTo>
                    <a:close/>
                    <a:moveTo>
                      <a:pt x="15467" y="10703"/>
                    </a:moveTo>
                    <a:cubicBezTo>
                      <a:pt x="15467" y="10734"/>
                      <a:pt x="15467" y="10764"/>
                      <a:pt x="15345" y="10764"/>
                    </a:cubicBezTo>
                    <a:lnTo>
                      <a:pt x="15224" y="10764"/>
                    </a:lnTo>
                    <a:cubicBezTo>
                      <a:pt x="15224" y="10734"/>
                      <a:pt x="15345" y="10703"/>
                      <a:pt x="15345" y="10703"/>
                    </a:cubicBezTo>
                    <a:close/>
                    <a:moveTo>
                      <a:pt x="20999" y="10795"/>
                    </a:moveTo>
                    <a:cubicBezTo>
                      <a:pt x="20969" y="10825"/>
                      <a:pt x="21090" y="10855"/>
                      <a:pt x="21090" y="10855"/>
                    </a:cubicBezTo>
                    <a:cubicBezTo>
                      <a:pt x="21212" y="10855"/>
                      <a:pt x="21212" y="10825"/>
                      <a:pt x="21212" y="10825"/>
                    </a:cubicBezTo>
                    <a:cubicBezTo>
                      <a:pt x="21212" y="10825"/>
                      <a:pt x="21212" y="10795"/>
                      <a:pt x="21090" y="10795"/>
                    </a:cubicBezTo>
                    <a:close/>
                    <a:moveTo>
                      <a:pt x="18784" y="10786"/>
                    </a:moveTo>
                    <a:cubicBezTo>
                      <a:pt x="18876" y="10786"/>
                      <a:pt x="18935" y="10836"/>
                      <a:pt x="18810" y="10886"/>
                    </a:cubicBezTo>
                    <a:cubicBezTo>
                      <a:pt x="18689" y="10886"/>
                      <a:pt x="18689" y="10886"/>
                      <a:pt x="18598" y="10855"/>
                    </a:cubicBezTo>
                    <a:cubicBezTo>
                      <a:pt x="18598" y="10825"/>
                      <a:pt x="18598" y="10795"/>
                      <a:pt x="18719" y="10795"/>
                    </a:cubicBezTo>
                    <a:cubicBezTo>
                      <a:pt x="18742" y="10789"/>
                      <a:pt x="18764" y="10786"/>
                      <a:pt x="18784" y="10786"/>
                    </a:cubicBezTo>
                    <a:close/>
                    <a:moveTo>
                      <a:pt x="19783" y="10855"/>
                    </a:moveTo>
                    <a:cubicBezTo>
                      <a:pt x="19905" y="10855"/>
                      <a:pt x="19905" y="10855"/>
                      <a:pt x="19905" y="10886"/>
                    </a:cubicBezTo>
                    <a:lnTo>
                      <a:pt x="19783" y="10886"/>
                    </a:lnTo>
                    <a:lnTo>
                      <a:pt x="19662" y="10855"/>
                    </a:lnTo>
                    <a:close/>
                    <a:moveTo>
                      <a:pt x="17868" y="10977"/>
                    </a:moveTo>
                    <a:lnTo>
                      <a:pt x="17868" y="11007"/>
                    </a:lnTo>
                    <a:cubicBezTo>
                      <a:pt x="17787" y="11007"/>
                      <a:pt x="17706" y="11021"/>
                      <a:pt x="17661" y="11021"/>
                    </a:cubicBezTo>
                    <a:cubicBezTo>
                      <a:pt x="17639" y="11021"/>
                      <a:pt x="17625" y="11017"/>
                      <a:pt x="17625" y="11007"/>
                    </a:cubicBezTo>
                    <a:cubicBezTo>
                      <a:pt x="17503" y="10977"/>
                      <a:pt x="17747" y="10977"/>
                      <a:pt x="17868" y="10977"/>
                    </a:cubicBezTo>
                    <a:close/>
                    <a:moveTo>
                      <a:pt x="21820" y="11007"/>
                    </a:moveTo>
                    <a:cubicBezTo>
                      <a:pt x="21941" y="11038"/>
                      <a:pt x="22063" y="11038"/>
                      <a:pt x="22032" y="11068"/>
                    </a:cubicBezTo>
                    <a:cubicBezTo>
                      <a:pt x="22032" y="11068"/>
                      <a:pt x="22032" y="11099"/>
                      <a:pt x="21911" y="11099"/>
                    </a:cubicBezTo>
                    <a:cubicBezTo>
                      <a:pt x="21820" y="11099"/>
                      <a:pt x="21698" y="11068"/>
                      <a:pt x="21698" y="11068"/>
                    </a:cubicBezTo>
                    <a:cubicBezTo>
                      <a:pt x="21698" y="11007"/>
                      <a:pt x="21820" y="11007"/>
                      <a:pt x="21820" y="11007"/>
                    </a:cubicBezTo>
                    <a:close/>
                    <a:moveTo>
                      <a:pt x="24099" y="11129"/>
                    </a:moveTo>
                    <a:cubicBezTo>
                      <a:pt x="24221" y="11159"/>
                      <a:pt x="24221" y="11190"/>
                      <a:pt x="24221" y="11190"/>
                    </a:cubicBezTo>
                    <a:cubicBezTo>
                      <a:pt x="24212" y="11199"/>
                      <a:pt x="24198" y="11202"/>
                      <a:pt x="24179" y="11202"/>
                    </a:cubicBezTo>
                    <a:cubicBezTo>
                      <a:pt x="24134" y="11202"/>
                      <a:pt x="24064" y="11181"/>
                      <a:pt x="23978" y="11159"/>
                    </a:cubicBezTo>
                    <a:cubicBezTo>
                      <a:pt x="23856" y="11129"/>
                      <a:pt x="23856" y="11129"/>
                      <a:pt x="24099" y="11129"/>
                    </a:cubicBezTo>
                    <a:close/>
                    <a:moveTo>
                      <a:pt x="26057" y="11232"/>
                    </a:moveTo>
                    <a:cubicBezTo>
                      <a:pt x="26103" y="11232"/>
                      <a:pt x="26180" y="11253"/>
                      <a:pt x="26257" y="11311"/>
                    </a:cubicBezTo>
                    <a:cubicBezTo>
                      <a:pt x="26257" y="11326"/>
                      <a:pt x="26257" y="11334"/>
                      <a:pt x="26242" y="11334"/>
                    </a:cubicBezTo>
                    <a:cubicBezTo>
                      <a:pt x="26227" y="11334"/>
                      <a:pt x="26197" y="11326"/>
                      <a:pt x="26136" y="11311"/>
                    </a:cubicBezTo>
                    <a:cubicBezTo>
                      <a:pt x="26136" y="11311"/>
                      <a:pt x="26014" y="11281"/>
                      <a:pt x="26014" y="11250"/>
                    </a:cubicBezTo>
                    <a:cubicBezTo>
                      <a:pt x="26014" y="11239"/>
                      <a:pt x="26030" y="11232"/>
                      <a:pt x="26057" y="11232"/>
                    </a:cubicBezTo>
                    <a:close/>
                    <a:moveTo>
                      <a:pt x="26987" y="11342"/>
                    </a:moveTo>
                    <a:lnTo>
                      <a:pt x="27078" y="11372"/>
                    </a:lnTo>
                    <a:cubicBezTo>
                      <a:pt x="27078" y="11394"/>
                      <a:pt x="27078" y="11415"/>
                      <a:pt x="27035" y="11415"/>
                    </a:cubicBezTo>
                    <a:cubicBezTo>
                      <a:pt x="27017" y="11415"/>
                      <a:pt x="26992" y="11411"/>
                      <a:pt x="26956" y="11402"/>
                    </a:cubicBezTo>
                    <a:lnTo>
                      <a:pt x="26835" y="11372"/>
                    </a:lnTo>
                    <a:lnTo>
                      <a:pt x="26987" y="11342"/>
                    </a:lnTo>
                    <a:close/>
                    <a:moveTo>
                      <a:pt x="23309" y="11767"/>
                    </a:moveTo>
                    <a:cubicBezTo>
                      <a:pt x="23309" y="11767"/>
                      <a:pt x="23187" y="11798"/>
                      <a:pt x="23187" y="11828"/>
                    </a:cubicBezTo>
                    <a:cubicBezTo>
                      <a:pt x="23187" y="11846"/>
                      <a:pt x="23228" y="11863"/>
                      <a:pt x="23286" y="11863"/>
                    </a:cubicBezTo>
                    <a:cubicBezTo>
                      <a:pt x="23328" y="11863"/>
                      <a:pt x="23379" y="11854"/>
                      <a:pt x="23431" y="11828"/>
                    </a:cubicBezTo>
                    <a:cubicBezTo>
                      <a:pt x="23431" y="11767"/>
                      <a:pt x="23431" y="11767"/>
                      <a:pt x="23309" y="11767"/>
                    </a:cubicBezTo>
                    <a:close/>
                    <a:moveTo>
                      <a:pt x="34312" y="13591"/>
                    </a:moveTo>
                    <a:lnTo>
                      <a:pt x="34434" y="13621"/>
                    </a:lnTo>
                    <a:lnTo>
                      <a:pt x="34555" y="13682"/>
                    </a:lnTo>
                    <a:cubicBezTo>
                      <a:pt x="34538" y="13700"/>
                      <a:pt x="34520" y="13717"/>
                      <a:pt x="34491" y="13717"/>
                    </a:cubicBezTo>
                    <a:cubicBezTo>
                      <a:pt x="34470" y="13717"/>
                      <a:pt x="34442" y="13708"/>
                      <a:pt x="34403" y="13682"/>
                    </a:cubicBezTo>
                    <a:lnTo>
                      <a:pt x="34312" y="13591"/>
                    </a:lnTo>
                    <a:close/>
                    <a:moveTo>
                      <a:pt x="36896" y="15141"/>
                    </a:moveTo>
                    <a:cubicBezTo>
                      <a:pt x="37017" y="15202"/>
                      <a:pt x="37017" y="15202"/>
                      <a:pt x="36987" y="15232"/>
                    </a:cubicBezTo>
                    <a:cubicBezTo>
                      <a:pt x="36977" y="15242"/>
                      <a:pt x="36957" y="15246"/>
                      <a:pt x="36934" y="15246"/>
                    </a:cubicBezTo>
                    <a:cubicBezTo>
                      <a:pt x="36889" y="15246"/>
                      <a:pt x="36835" y="15232"/>
                      <a:pt x="36835" y="15232"/>
                    </a:cubicBezTo>
                    <a:cubicBezTo>
                      <a:pt x="36744" y="15141"/>
                      <a:pt x="36865" y="15172"/>
                      <a:pt x="36896" y="15141"/>
                    </a:cubicBezTo>
                    <a:close/>
                    <a:moveTo>
                      <a:pt x="38534" y="16257"/>
                    </a:moveTo>
                    <a:cubicBezTo>
                      <a:pt x="38581" y="16257"/>
                      <a:pt x="38659" y="16296"/>
                      <a:pt x="38659" y="16296"/>
                    </a:cubicBezTo>
                    <a:lnTo>
                      <a:pt x="38750" y="16357"/>
                    </a:lnTo>
                    <a:cubicBezTo>
                      <a:pt x="38735" y="16372"/>
                      <a:pt x="38720" y="16387"/>
                      <a:pt x="38697" y="16387"/>
                    </a:cubicBezTo>
                    <a:cubicBezTo>
                      <a:pt x="38674" y="16387"/>
                      <a:pt x="38644" y="16372"/>
                      <a:pt x="38598" y="16327"/>
                    </a:cubicBezTo>
                    <a:lnTo>
                      <a:pt x="38507" y="16266"/>
                    </a:lnTo>
                    <a:cubicBezTo>
                      <a:pt x="38513" y="16260"/>
                      <a:pt x="38523" y="16257"/>
                      <a:pt x="38534" y="16257"/>
                    </a:cubicBezTo>
                    <a:close/>
                    <a:moveTo>
                      <a:pt x="39510" y="17482"/>
                    </a:moveTo>
                    <a:lnTo>
                      <a:pt x="39631" y="17542"/>
                    </a:lnTo>
                    <a:lnTo>
                      <a:pt x="39692" y="17603"/>
                    </a:lnTo>
                    <a:cubicBezTo>
                      <a:pt x="39692" y="17618"/>
                      <a:pt x="39685" y="17634"/>
                      <a:pt x="39666" y="17634"/>
                    </a:cubicBezTo>
                    <a:cubicBezTo>
                      <a:pt x="39647" y="17634"/>
                      <a:pt x="39616" y="17618"/>
                      <a:pt x="39571" y="17573"/>
                    </a:cubicBezTo>
                    <a:lnTo>
                      <a:pt x="39510" y="17482"/>
                    </a:lnTo>
                    <a:close/>
                    <a:moveTo>
                      <a:pt x="44207" y="24539"/>
                    </a:moveTo>
                    <a:lnTo>
                      <a:pt x="44207" y="24539"/>
                    </a:lnTo>
                    <a:cubicBezTo>
                      <a:pt x="44214" y="24553"/>
                      <a:pt x="44221" y="24568"/>
                      <a:pt x="44228" y="24582"/>
                    </a:cubicBezTo>
                    <a:lnTo>
                      <a:pt x="44228" y="24582"/>
                    </a:lnTo>
                    <a:cubicBezTo>
                      <a:pt x="44225" y="24576"/>
                      <a:pt x="44223" y="24570"/>
                      <a:pt x="44221" y="24564"/>
                    </a:cubicBezTo>
                    <a:cubicBezTo>
                      <a:pt x="44217" y="24556"/>
                      <a:pt x="44212" y="24548"/>
                      <a:pt x="44207" y="24539"/>
                    </a:cubicBezTo>
                    <a:close/>
                    <a:moveTo>
                      <a:pt x="46136" y="28941"/>
                    </a:moveTo>
                    <a:lnTo>
                      <a:pt x="46136" y="28941"/>
                    </a:lnTo>
                    <a:cubicBezTo>
                      <a:pt x="46167" y="28941"/>
                      <a:pt x="46258" y="29032"/>
                      <a:pt x="46258" y="29032"/>
                    </a:cubicBezTo>
                    <a:lnTo>
                      <a:pt x="46288" y="29153"/>
                    </a:lnTo>
                    <a:cubicBezTo>
                      <a:pt x="46278" y="29153"/>
                      <a:pt x="46268" y="29157"/>
                      <a:pt x="46258" y="29157"/>
                    </a:cubicBezTo>
                    <a:cubicBezTo>
                      <a:pt x="46237" y="29157"/>
                      <a:pt x="46217" y="29143"/>
                      <a:pt x="46197" y="29062"/>
                    </a:cubicBezTo>
                    <a:lnTo>
                      <a:pt x="46136" y="28941"/>
                    </a:lnTo>
                    <a:close/>
                    <a:moveTo>
                      <a:pt x="48185" y="33335"/>
                    </a:moveTo>
                    <a:lnTo>
                      <a:pt x="48185" y="33335"/>
                    </a:lnTo>
                    <a:cubicBezTo>
                      <a:pt x="48184" y="33335"/>
                      <a:pt x="48177" y="33339"/>
                      <a:pt x="48168" y="33342"/>
                    </a:cubicBezTo>
                    <a:lnTo>
                      <a:pt x="48168" y="33342"/>
                    </a:lnTo>
                    <a:cubicBezTo>
                      <a:pt x="48170" y="33344"/>
                      <a:pt x="48171" y="33346"/>
                      <a:pt x="48173" y="33348"/>
                    </a:cubicBezTo>
                    <a:cubicBezTo>
                      <a:pt x="48183" y="33338"/>
                      <a:pt x="48186" y="33335"/>
                      <a:pt x="48185" y="33335"/>
                    </a:cubicBezTo>
                    <a:close/>
                    <a:moveTo>
                      <a:pt x="49510" y="38485"/>
                    </a:moveTo>
                    <a:cubicBezTo>
                      <a:pt x="49540" y="38485"/>
                      <a:pt x="49571" y="38606"/>
                      <a:pt x="49571" y="38606"/>
                    </a:cubicBezTo>
                    <a:cubicBezTo>
                      <a:pt x="49571" y="38728"/>
                      <a:pt x="49571" y="38728"/>
                      <a:pt x="49540" y="38728"/>
                    </a:cubicBezTo>
                    <a:cubicBezTo>
                      <a:pt x="49540" y="38728"/>
                      <a:pt x="49510" y="38728"/>
                      <a:pt x="49480" y="38606"/>
                    </a:cubicBezTo>
                    <a:lnTo>
                      <a:pt x="49510" y="38485"/>
                    </a:lnTo>
                    <a:close/>
                    <a:moveTo>
                      <a:pt x="49784" y="39914"/>
                    </a:moveTo>
                    <a:lnTo>
                      <a:pt x="49844" y="40035"/>
                    </a:lnTo>
                    <a:lnTo>
                      <a:pt x="49844" y="40157"/>
                    </a:lnTo>
                    <a:cubicBezTo>
                      <a:pt x="49814" y="40157"/>
                      <a:pt x="49784" y="40157"/>
                      <a:pt x="49784" y="40035"/>
                    </a:cubicBezTo>
                    <a:lnTo>
                      <a:pt x="49784" y="39914"/>
                    </a:lnTo>
                    <a:close/>
                    <a:moveTo>
                      <a:pt x="43465" y="39692"/>
                    </a:moveTo>
                    <a:cubicBezTo>
                      <a:pt x="43484" y="39692"/>
                      <a:pt x="43592" y="39937"/>
                      <a:pt x="43674" y="40157"/>
                    </a:cubicBezTo>
                    <a:cubicBezTo>
                      <a:pt x="43674" y="40167"/>
                      <a:pt x="43674" y="40174"/>
                      <a:pt x="43672" y="40174"/>
                    </a:cubicBezTo>
                    <a:cubicBezTo>
                      <a:pt x="43667" y="40174"/>
                      <a:pt x="43654" y="40147"/>
                      <a:pt x="43613" y="40065"/>
                    </a:cubicBezTo>
                    <a:cubicBezTo>
                      <a:pt x="43553" y="39944"/>
                      <a:pt x="43492" y="39762"/>
                      <a:pt x="43461" y="39701"/>
                    </a:cubicBezTo>
                    <a:cubicBezTo>
                      <a:pt x="43461" y="39695"/>
                      <a:pt x="43462" y="39692"/>
                      <a:pt x="43465" y="39692"/>
                    </a:cubicBezTo>
                    <a:close/>
                    <a:moveTo>
                      <a:pt x="44100" y="40126"/>
                    </a:moveTo>
                    <a:cubicBezTo>
                      <a:pt x="44100" y="40126"/>
                      <a:pt x="44130" y="40157"/>
                      <a:pt x="44130" y="40217"/>
                    </a:cubicBezTo>
                    <a:lnTo>
                      <a:pt x="44130" y="40278"/>
                    </a:lnTo>
                    <a:cubicBezTo>
                      <a:pt x="44100" y="40278"/>
                      <a:pt x="44069" y="40278"/>
                      <a:pt x="44069" y="40217"/>
                    </a:cubicBezTo>
                    <a:cubicBezTo>
                      <a:pt x="44069" y="40217"/>
                      <a:pt x="44069" y="40126"/>
                      <a:pt x="44100" y="40126"/>
                    </a:cubicBezTo>
                    <a:close/>
                    <a:moveTo>
                      <a:pt x="49693" y="40813"/>
                    </a:moveTo>
                    <a:cubicBezTo>
                      <a:pt x="49695" y="40813"/>
                      <a:pt x="49701" y="40842"/>
                      <a:pt x="49723" y="40886"/>
                    </a:cubicBezTo>
                    <a:cubicBezTo>
                      <a:pt x="49779" y="41027"/>
                      <a:pt x="49783" y="41193"/>
                      <a:pt x="49760" y="41193"/>
                    </a:cubicBezTo>
                    <a:cubicBezTo>
                      <a:pt x="49758" y="41193"/>
                      <a:pt x="49756" y="41192"/>
                      <a:pt x="49753" y="41190"/>
                    </a:cubicBezTo>
                    <a:cubicBezTo>
                      <a:pt x="49723" y="41190"/>
                      <a:pt x="49723" y="41190"/>
                      <a:pt x="49692" y="41038"/>
                    </a:cubicBezTo>
                    <a:cubicBezTo>
                      <a:pt x="49692" y="40886"/>
                      <a:pt x="49662" y="40825"/>
                      <a:pt x="49692" y="40825"/>
                    </a:cubicBezTo>
                    <a:cubicBezTo>
                      <a:pt x="49692" y="40817"/>
                      <a:pt x="49692" y="40813"/>
                      <a:pt x="49693" y="40813"/>
                    </a:cubicBezTo>
                    <a:close/>
                    <a:moveTo>
                      <a:pt x="49449" y="41403"/>
                    </a:moveTo>
                    <a:cubicBezTo>
                      <a:pt x="49445" y="41404"/>
                      <a:pt x="49441" y="41405"/>
                      <a:pt x="49437" y="41406"/>
                    </a:cubicBezTo>
                    <a:lnTo>
                      <a:pt x="49437" y="41406"/>
                    </a:lnTo>
                    <a:cubicBezTo>
                      <a:pt x="49433" y="41405"/>
                      <a:pt x="49429" y="41405"/>
                      <a:pt x="49426" y="41405"/>
                    </a:cubicBezTo>
                    <a:cubicBezTo>
                      <a:pt x="49404" y="41405"/>
                      <a:pt x="49389" y="41412"/>
                      <a:pt x="49400" y="41412"/>
                    </a:cubicBezTo>
                    <a:cubicBezTo>
                      <a:pt x="49406" y="41412"/>
                      <a:pt x="49417" y="41410"/>
                      <a:pt x="49437" y="41406"/>
                    </a:cubicBezTo>
                    <a:lnTo>
                      <a:pt x="49437" y="41406"/>
                    </a:lnTo>
                    <a:cubicBezTo>
                      <a:pt x="49444" y="41407"/>
                      <a:pt x="49452" y="41409"/>
                      <a:pt x="49458" y="41412"/>
                    </a:cubicBezTo>
                    <a:lnTo>
                      <a:pt x="49458" y="41412"/>
                    </a:lnTo>
                    <a:cubicBezTo>
                      <a:pt x="49456" y="41409"/>
                      <a:pt x="49453" y="41406"/>
                      <a:pt x="49449" y="41403"/>
                    </a:cubicBezTo>
                    <a:close/>
                    <a:moveTo>
                      <a:pt x="49297" y="41676"/>
                    </a:moveTo>
                    <a:lnTo>
                      <a:pt x="49176" y="41707"/>
                    </a:lnTo>
                    <a:cubicBezTo>
                      <a:pt x="49122" y="41742"/>
                      <a:pt x="49100" y="41757"/>
                      <a:pt x="49085" y="41757"/>
                    </a:cubicBezTo>
                    <a:cubicBezTo>
                      <a:pt x="49074" y="41757"/>
                      <a:pt x="49067" y="41750"/>
                      <a:pt x="49054" y="41737"/>
                    </a:cubicBezTo>
                    <a:lnTo>
                      <a:pt x="49176" y="41676"/>
                    </a:lnTo>
                    <a:close/>
                    <a:moveTo>
                      <a:pt x="48416" y="42011"/>
                    </a:moveTo>
                    <a:lnTo>
                      <a:pt x="48416" y="42011"/>
                    </a:lnTo>
                    <a:cubicBezTo>
                      <a:pt x="48346" y="42028"/>
                      <a:pt x="48326" y="42046"/>
                      <a:pt x="48340" y="42046"/>
                    </a:cubicBezTo>
                    <a:cubicBezTo>
                      <a:pt x="48350" y="42046"/>
                      <a:pt x="48377" y="42036"/>
                      <a:pt x="48416" y="42011"/>
                    </a:cubicBezTo>
                    <a:close/>
                    <a:moveTo>
                      <a:pt x="48203" y="42163"/>
                    </a:moveTo>
                    <a:lnTo>
                      <a:pt x="48081" y="42224"/>
                    </a:lnTo>
                    <a:cubicBezTo>
                      <a:pt x="48028" y="42259"/>
                      <a:pt x="48006" y="42274"/>
                      <a:pt x="47991" y="42274"/>
                    </a:cubicBezTo>
                    <a:cubicBezTo>
                      <a:pt x="47980" y="42274"/>
                      <a:pt x="47973" y="42267"/>
                      <a:pt x="47960" y="42254"/>
                    </a:cubicBezTo>
                    <a:lnTo>
                      <a:pt x="48081" y="42193"/>
                    </a:lnTo>
                    <a:lnTo>
                      <a:pt x="48203" y="42163"/>
                    </a:lnTo>
                    <a:close/>
                    <a:moveTo>
                      <a:pt x="47086" y="42696"/>
                    </a:moveTo>
                    <a:cubicBezTo>
                      <a:pt x="47109" y="42696"/>
                      <a:pt x="47129" y="42700"/>
                      <a:pt x="47139" y="42710"/>
                    </a:cubicBezTo>
                    <a:lnTo>
                      <a:pt x="47018" y="42771"/>
                    </a:lnTo>
                    <a:cubicBezTo>
                      <a:pt x="46957" y="42801"/>
                      <a:pt x="46926" y="42809"/>
                      <a:pt x="46911" y="42809"/>
                    </a:cubicBezTo>
                    <a:cubicBezTo>
                      <a:pt x="46896" y="42809"/>
                      <a:pt x="46896" y="42801"/>
                      <a:pt x="46896" y="42801"/>
                    </a:cubicBezTo>
                    <a:cubicBezTo>
                      <a:pt x="46896" y="42801"/>
                      <a:pt x="46896" y="42771"/>
                      <a:pt x="46987" y="42710"/>
                    </a:cubicBezTo>
                    <a:cubicBezTo>
                      <a:pt x="46987" y="42710"/>
                      <a:pt x="47041" y="42696"/>
                      <a:pt x="47086" y="42696"/>
                    </a:cubicBezTo>
                    <a:close/>
                    <a:moveTo>
                      <a:pt x="39019" y="46596"/>
                    </a:moveTo>
                    <a:cubicBezTo>
                      <a:pt x="39032" y="46596"/>
                      <a:pt x="39040" y="46619"/>
                      <a:pt x="39054" y="46661"/>
                    </a:cubicBezTo>
                    <a:cubicBezTo>
                      <a:pt x="39054" y="46692"/>
                      <a:pt x="39084" y="46722"/>
                      <a:pt x="38963" y="46753"/>
                    </a:cubicBezTo>
                    <a:cubicBezTo>
                      <a:pt x="38886" y="46829"/>
                      <a:pt x="38837" y="46863"/>
                      <a:pt x="38818" y="46863"/>
                    </a:cubicBezTo>
                    <a:cubicBezTo>
                      <a:pt x="38792" y="46863"/>
                      <a:pt x="38826" y="46798"/>
                      <a:pt x="38932" y="46692"/>
                    </a:cubicBezTo>
                    <a:cubicBezTo>
                      <a:pt x="38981" y="46627"/>
                      <a:pt x="39004" y="46596"/>
                      <a:pt x="39019" y="46596"/>
                    </a:cubicBezTo>
                    <a:close/>
                    <a:moveTo>
                      <a:pt x="112" y="0"/>
                    </a:moveTo>
                    <a:cubicBezTo>
                      <a:pt x="87" y="0"/>
                      <a:pt x="86" y="61"/>
                      <a:pt x="117" y="186"/>
                    </a:cubicBezTo>
                    <a:lnTo>
                      <a:pt x="87" y="308"/>
                    </a:lnTo>
                    <a:cubicBezTo>
                      <a:pt x="1" y="308"/>
                      <a:pt x="23" y="523"/>
                      <a:pt x="127" y="523"/>
                    </a:cubicBezTo>
                    <a:cubicBezTo>
                      <a:pt x="133" y="523"/>
                      <a:pt x="140" y="523"/>
                      <a:pt x="147" y="521"/>
                    </a:cubicBezTo>
                    <a:cubicBezTo>
                      <a:pt x="239" y="521"/>
                      <a:pt x="239" y="521"/>
                      <a:pt x="178" y="642"/>
                    </a:cubicBezTo>
                    <a:cubicBezTo>
                      <a:pt x="117" y="642"/>
                      <a:pt x="147" y="764"/>
                      <a:pt x="178" y="886"/>
                    </a:cubicBezTo>
                    <a:cubicBezTo>
                      <a:pt x="208" y="1007"/>
                      <a:pt x="208" y="1007"/>
                      <a:pt x="178" y="1007"/>
                    </a:cubicBezTo>
                    <a:cubicBezTo>
                      <a:pt x="147" y="1007"/>
                      <a:pt x="117" y="1129"/>
                      <a:pt x="147" y="1250"/>
                    </a:cubicBezTo>
                    <a:cubicBezTo>
                      <a:pt x="178" y="1372"/>
                      <a:pt x="178" y="1372"/>
                      <a:pt x="208" y="1372"/>
                    </a:cubicBezTo>
                    <a:cubicBezTo>
                      <a:pt x="215" y="1338"/>
                      <a:pt x="222" y="1323"/>
                      <a:pt x="228" y="1323"/>
                    </a:cubicBezTo>
                    <a:cubicBezTo>
                      <a:pt x="249" y="1323"/>
                      <a:pt x="262" y="1491"/>
                      <a:pt x="239" y="1585"/>
                    </a:cubicBezTo>
                    <a:cubicBezTo>
                      <a:pt x="269" y="1706"/>
                      <a:pt x="269" y="1706"/>
                      <a:pt x="330" y="1706"/>
                    </a:cubicBezTo>
                    <a:cubicBezTo>
                      <a:pt x="334" y="1704"/>
                      <a:pt x="338" y="1703"/>
                      <a:pt x="342" y="1703"/>
                    </a:cubicBezTo>
                    <a:cubicBezTo>
                      <a:pt x="398" y="1703"/>
                      <a:pt x="451" y="1899"/>
                      <a:pt x="451" y="2041"/>
                    </a:cubicBezTo>
                    <a:cubicBezTo>
                      <a:pt x="451" y="2041"/>
                      <a:pt x="482" y="2162"/>
                      <a:pt x="512" y="2253"/>
                    </a:cubicBezTo>
                    <a:cubicBezTo>
                      <a:pt x="553" y="2334"/>
                      <a:pt x="580" y="2348"/>
                      <a:pt x="602" y="2348"/>
                    </a:cubicBezTo>
                    <a:cubicBezTo>
                      <a:pt x="614" y="2348"/>
                      <a:pt x="624" y="2345"/>
                      <a:pt x="634" y="2345"/>
                    </a:cubicBezTo>
                    <a:cubicBezTo>
                      <a:pt x="654" y="2334"/>
                      <a:pt x="668" y="2328"/>
                      <a:pt x="677" y="2328"/>
                    </a:cubicBezTo>
                    <a:cubicBezTo>
                      <a:pt x="695" y="2328"/>
                      <a:pt x="695" y="2355"/>
                      <a:pt x="695" y="2436"/>
                    </a:cubicBezTo>
                    <a:cubicBezTo>
                      <a:pt x="725" y="2557"/>
                      <a:pt x="695" y="2588"/>
                      <a:pt x="695" y="2588"/>
                    </a:cubicBezTo>
                    <a:cubicBezTo>
                      <a:pt x="664" y="2588"/>
                      <a:pt x="695" y="2709"/>
                      <a:pt x="755" y="2801"/>
                    </a:cubicBezTo>
                    <a:cubicBezTo>
                      <a:pt x="784" y="2914"/>
                      <a:pt x="892" y="3107"/>
                      <a:pt x="931" y="3107"/>
                    </a:cubicBezTo>
                    <a:cubicBezTo>
                      <a:pt x="933" y="3107"/>
                      <a:pt x="936" y="3106"/>
                      <a:pt x="938" y="3104"/>
                    </a:cubicBezTo>
                    <a:lnTo>
                      <a:pt x="938" y="3104"/>
                    </a:lnTo>
                    <a:lnTo>
                      <a:pt x="907" y="3135"/>
                    </a:lnTo>
                    <a:cubicBezTo>
                      <a:pt x="953" y="3203"/>
                      <a:pt x="947" y="3237"/>
                      <a:pt x="954" y="3237"/>
                    </a:cubicBezTo>
                    <a:cubicBezTo>
                      <a:pt x="957" y="3237"/>
                      <a:pt x="961" y="3234"/>
                      <a:pt x="968" y="3226"/>
                    </a:cubicBezTo>
                    <a:cubicBezTo>
                      <a:pt x="968" y="3226"/>
                      <a:pt x="1029" y="3348"/>
                      <a:pt x="1090" y="3560"/>
                    </a:cubicBezTo>
                    <a:cubicBezTo>
                      <a:pt x="1149" y="3718"/>
                      <a:pt x="1285" y="3876"/>
                      <a:pt x="1332" y="3876"/>
                    </a:cubicBezTo>
                    <a:cubicBezTo>
                      <a:pt x="1352" y="3876"/>
                      <a:pt x="1355" y="3845"/>
                      <a:pt x="1327" y="3770"/>
                    </a:cubicBezTo>
                    <a:lnTo>
                      <a:pt x="1327" y="3770"/>
                    </a:lnTo>
                    <a:cubicBezTo>
                      <a:pt x="1337" y="3789"/>
                      <a:pt x="1350" y="3810"/>
                      <a:pt x="1363" y="3834"/>
                    </a:cubicBezTo>
                    <a:cubicBezTo>
                      <a:pt x="1400" y="3889"/>
                      <a:pt x="1425" y="3900"/>
                      <a:pt x="1440" y="3900"/>
                    </a:cubicBezTo>
                    <a:cubicBezTo>
                      <a:pt x="1450" y="3900"/>
                      <a:pt x="1454" y="3895"/>
                      <a:pt x="1454" y="3895"/>
                    </a:cubicBezTo>
                    <a:cubicBezTo>
                      <a:pt x="1485" y="3895"/>
                      <a:pt x="1546" y="3986"/>
                      <a:pt x="1637" y="4077"/>
                    </a:cubicBezTo>
                    <a:cubicBezTo>
                      <a:pt x="1637" y="4077"/>
                      <a:pt x="1576" y="4108"/>
                      <a:pt x="1576" y="4138"/>
                    </a:cubicBezTo>
                    <a:cubicBezTo>
                      <a:pt x="1557" y="4130"/>
                      <a:pt x="1542" y="4127"/>
                      <a:pt x="1531" y="4127"/>
                    </a:cubicBezTo>
                    <a:cubicBezTo>
                      <a:pt x="1447" y="4127"/>
                      <a:pt x="1534" y="4297"/>
                      <a:pt x="1667" y="4351"/>
                    </a:cubicBezTo>
                    <a:lnTo>
                      <a:pt x="1637" y="4351"/>
                    </a:lnTo>
                    <a:cubicBezTo>
                      <a:pt x="1606" y="4381"/>
                      <a:pt x="1667" y="4472"/>
                      <a:pt x="1850" y="4655"/>
                    </a:cubicBezTo>
                    <a:cubicBezTo>
                      <a:pt x="1900" y="4730"/>
                      <a:pt x="1991" y="4784"/>
                      <a:pt x="2039" y="4784"/>
                    </a:cubicBezTo>
                    <a:cubicBezTo>
                      <a:pt x="2049" y="4784"/>
                      <a:pt x="2057" y="4782"/>
                      <a:pt x="2062" y="4776"/>
                    </a:cubicBezTo>
                    <a:cubicBezTo>
                      <a:pt x="2093" y="4776"/>
                      <a:pt x="2184" y="4867"/>
                      <a:pt x="2184" y="4867"/>
                    </a:cubicBezTo>
                    <a:cubicBezTo>
                      <a:pt x="2245" y="4959"/>
                      <a:pt x="2245" y="4959"/>
                      <a:pt x="2214" y="4989"/>
                    </a:cubicBezTo>
                    <a:cubicBezTo>
                      <a:pt x="2154" y="5019"/>
                      <a:pt x="2306" y="5202"/>
                      <a:pt x="2458" y="5232"/>
                    </a:cubicBezTo>
                    <a:lnTo>
                      <a:pt x="2427" y="5263"/>
                    </a:lnTo>
                    <a:cubicBezTo>
                      <a:pt x="2397" y="5293"/>
                      <a:pt x="2427" y="5415"/>
                      <a:pt x="2883" y="5810"/>
                    </a:cubicBezTo>
                    <a:cubicBezTo>
                      <a:pt x="3217" y="6174"/>
                      <a:pt x="3461" y="6418"/>
                      <a:pt x="3461" y="6448"/>
                    </a:cubicBezTo>
                    <a:cubicBezTo>
                      <a:pt x="3430" y="6448"/>
                      <a:pt x="3825" y="6752"/>
                      <a:pt x="4069" y="6843"/>
                    </a:cubicBezTo>
                    <a:cubicBezTo>
                      <a:pt x="4038" y="6874"/>
                      <a:pt x="4129" y="6934"/>
                      <a:pt x="4312" y="7086"/>
                    </a:cubicBezTo>
                    <a:cubicBezTo>
                      <a:pt x="4585" y="7329"/>
                      <a:pt x="4585" y="7299"/>
                      <a:pt x="4585" y="7329"/>
                    </a:cubicBezTo>
                    <a:cubicBezTo>
                      <a:pt x="4433" y="7329"/>
                      <a:pt x="4433" y="7329"/>
                      <a:pt x="4676" y="7390"/>
                    </a:cubicBezTo>
                    <a:cubicBezTo>
                      <a:pt x="4798" y="7421"/>
                      <a:pt x="5072" y="7664"/>
                      <a:pt x="5041" y="7725"/>
                    </a:cubicBezTo>
                    <a:cubicBezTo>
                      <a:pt x="5011" y="7755"/>
                      <a:pt x="5132" y="7816"/>
                      <a:pt x="5315" y="7937"/>
                    </a:cubicBezTo>
                    <a:cubicBezTo>
                      <a:pt x="5436" y="7968"/>
                      <a:pt x="5649" y="8089"/>
                      <a:pt x="5862" y="8241"/>
                    </a:cubicBezTo>
                    <a:cubicBezTo>
                      <a:pt x="6048" y="8334"/>
                      <a:pt x="6120" y="8370"/>
                      <a:pt x="6155" y="8370"/>
                    </a:cubicBezTo>
                    <a:cubicBezTo>
                      <a:pt x="6177" y="8370"/>
                      <a:pt x="6184" y="8356"/>
                      <a:pt x="6196" y="8333"/>
                    </a:cubicBezTo>
                    <a:cubicBezTo>
                      <a:pt x="6203" y="8325"/>
                      <a:pt x="6214" y="8322"/>
                      <a:pt x="6229" y="8322"/>
                    </a:cubicBezTo>
                    <a:cubicBezTo>
                      <a:pt x="6276" y="8322"/>
                      <a:pt x="6368" y="8361"/>
                      <a:pt x="6531" y="8454"/>
                    </a:cubicBezTo>
                    <a:cubicBezTo>
                      <a:pt x="6652" y="8515"/>
                      <a:pt x="6743" y="8576"/>
                      <a:pt x="6743" y="8606"/>
                    </a:cubicBezTo>
                    <a:cubicBezTo>
                      <a:pt x="6743" y="8606"/>
                      <a:pt x="6835" y="8697"/>
                      <a:pt x="6926" y="8728"/>
                    </a:cubicBezTo>
                    <a:cubicBezTo>
                      <a:pt x="7047" y="8788"/>
                      <a:pt x="7138" y="8849"/>
                      <a:pt x="7138" y="8880"/>
                    </a:cubicBezTo>
                    <a:cubicBezTo>
                      <a:pt x="7138" y="8880"/>
                      <a:pt x="7230" y="8971"/>
                      <a:pt x="7442" y="9062"/>
                    </a:cubicBezTo>
                    <a:cubicBezTo>
                      <a:pt x="7655" y="9153"/>
                      <a:pt x="7868" y="9244"/>
                      <a:pt x="7868" y="9275"/>
                    </a:cubicBezTo>
                    <a:cubicBezTo>
                      <a:pt x="7907" y="9300"/>
                      <a:pt x="7929" y="9310"/>
                      <a:pt x="7944" y="9310"/>
                    </a:cubicBezTo>
                    <a:cubicBezTo>
                      <a:pt x="7965" y="9310"/>
                      <a:pt x="7972" y="9292"/>
                      <a:pt x="7990" y="9275"/>
                    </a:cubicBezTo>
                    <a:cubicBezTo>
                      <a:pt x="7990" y="9268"/>
                      <a:pt x="7997" y="9265"/>
                      <a:pt x="8012" y="9265"/>
                    </a:cubicBezTo>
                    <a:cubicBezTo>
                      <a:pt x="8068" y="9265"/>
                      <a:pt x="8233" y="9314"/>
                      <a:pt x="8567" y="9457"/>
                    </a:cubicBezTo>
                    <a:cubicBezTo>
                      <a:pt x="8757" y="9539"/>
                      <a:pt x="9068" y="9644"/>
                      <a:pt x="9133" y="9644"/>
                    </a:cubicBezTo>
                    <a:cubicBezTo>
                      <a:pt x="9140" y="9644"/>
                      <a:pt x="9145" y="9643"/>
                      <a:pt x="9145" y="9640"/>
                    </a:cubicBezTo>
                    <a:cubicBezTo>
                      <a:pt x="9266" y="9670"/>
                      <a:pt x="9266" y="9670"/>
                      <a:pt x="9236" y="9700"/>
                    </a:cubicBezTo>
                    <a:cubicBezTo>
                      <a:pt x="9236" y="9761"/>
                      <a:pt x="9449" y="9852"/>
                      <a:pt x="9692" y="9852"/>
                    </a:cubicBezTo>
                    <a:cubicBezTo>
                      <a:pt x="9700" y="9844"/>
                      <a:pt x="9712" y="9840"/>
                      <a:pt x="9729" y="9840"/>
                    </a:cubicBezTo>
                    <a:cubicBezTo>
                      <a:pt x="9773" y="9840"/>
                      <a:pt x="9846" y="9869"/>
                      <a:pt x="9935" y="9913"/>
                    </a:cubicBezTo>
                    <a:cubicBezTo>
                      <a:pt x="9935" y="9913"/>
                      <a:pt x="10056" y="9943"/>
                      <a:pt x="10178" y="9943"/>
                    </a:cubicBezTo>
                    <a:cubicBezTo>
                      <a:pt x="10300" y="9943"/>
                      <a:pt x="10300" y="9943"/>
                      <a:pt x="10512" y="10035"/>
                    </a:cubicBezTo>
                    <a:cubicBezTo>
                      <a:pt x="10512" y="10065"/>
                      <a:pt x="10634" y="10095"/>
                      <a:pt x="10756" y="10126"/>
                    </a:cubicBezTo>
                    <a:cubicBezTo>
                      <a:pt x="10968" y="10156"/>
                      <a:pt x="12275" y="10430"/>
                      <a:pt x="12397" y="10460"/>
                    </a:cubicBezTo>
                    <a:cubicBezTo>
                      <a:pt x="12519" y="10460"/>
                      <a:pt x="12519" y="10460"/>
                      <a:pt x="12640" y="10491"/>
                    </a:cubicBezTo>
                    <a:cubicBezTo>
                      <a:pt x="12686" y="10521"/>
                      <a:pt x="12739" y="10536"/>
                      <a:pt x="12784" y="10536"/>
                    </a:cubicBezTo>
                    <a:cubicBezTo>
                      <a:pt x="12830" y="10536"/>
                      <a:pt x="12868" y="10521"/>
                      <a:pt x="12883" y="10491"/>
                    </a:cubicBezTo>
                    <a:lnTo>
                      <a:pt x="12762" y="10460"/>
                    </a:lnTo>
                    <a:lnTo>
                      <a:pt x="12640" y="10460"/>
                    </a:lnTo>
                    <a:cubicBezTo>
                      <a:pt x="12640" y="10428"/>
                      <a:pt x="12684" y="10415"/>
                      <a:pt x="12741" y="10415"/>
                    </a:cubicBezTo>
                    <a:cubicBezTo>
                      <a:pt x="12846" y="10415"/>
                      <a:pt x="12994" y="10462"/>
                      <a:pt x="12974" y="10521"/>
                    </a:cubicBezTo>
                    <a:cubicBezTo>
                      <a:pt x="13052" y="10579"/>
                      <a:pt x="13080" y="10600"/>
                      <a:pt x="13121" y="10600"/>
                    </a:cubicBezTo>
                    <a:cubicBezTo>
                      <a:pt x="13145" y="10600"/>
                      <a:pt x="13173" y="10593"/>
                      <a:pt x="13218" y="10582"/>
                    </a:cubicBezTo>
                    <a:cubicBezTo>
                      <a:pt x="13264" y="10559"/>
                      <a:pt x="13310" y="10549"/>
                      <a:pt x="13357" y="10549"/>
                    </a:cubicBezTo>
                    <a:cubicBezTo>
                      <a:pt x="13432" y="10549"/>
                      <a:pt x="13507" y="10575"/>
                      <a:pt x="13582" y="10612"/>
                    </a:cubicBezTo>
                    <a:cubicBezTo>
                      <a:pt x="13566" y="10662"/>
                      <a:pt x="13558" y="10685"/>
                      <a:pt x="13580" y="10685"/>
                    </a:cubicBezTo>
                    <a:cubicBezTo>
                      <a:pt x="13598" y="10685"/>
                      <a:pt x="13636" y="10670"/>
                      <a:pt x="13704" y="10643"/>
                    </a:cubicBezTo>
                    <a:cubicBezTo>
                      <a:pt x="13817" y="10600"/>
                      <a:pt x="13956" y="10578"/>
                      <a:pt x="14069" y="10578"/>
                    </a:cubicBezTo>
                    <a:cubicBezTo>
                      <a:pt x="14201" y="10578"/>
                      <a:pt x="14298" y="10608"/>
                      <a:pt x="14281" y="10673"/>
                    </a:cubicBezTo>
                    <a:cubicBezTo>
                      <a:pt x="14281" y="10764"/>
                      <a:pt x="14403" y="10795"/>
                      <a:pt x="14525" y="10795"/>
                    </a:cubicBezTo>
                    <a:cubicBezTo>
                      <a:pt x="14551" y="10803"/>
                      <a:pt x="14573" y="10807"/>
                      <a:pt x="14590" y="10807"/>
                    </a:cubicBezTo>
                    <a:cubicBezTo>
                      <a:pt x="14631" y="10807"/>
                      <a:pt x="14646" y="10786"/>
                      <a:pt x="14646" y="10764"/>
                    </a:cubicBezTo>
                    <a:cubicBezTo>
                      <a:pt x="14590" y="10722"/>
                      <a:pt x="14586" y="10699"/>
                      <a:pt x="14622" y="10699"/>
                    </a:cubicBezTo>
                    <a:cubicBezTo>
                      <a:pt x="14664" y="10699"/>
                      <a:pt x="14759" y="10729"/>
                      <a:pt x="14889" y="10795"/>
                    </a:cubicBezTo>
                    <a:cubicBezTo>
                      <a:pt x="15145" y="10887"/>
                      <a:pt x="15347" y="10927"/>
                      <a:pt x="15591" y="10927"/>
                    </a:cubicBezTo>
                    <a:cubicBezTo>
                      <a:pt x="15666" y="10927"/>
                      <a:pt x="15746" y="10923"/>
                      <a:pt x="15832" y="10916"/>
                    </a:cubicBezTo>
                    <a:cubicBezTo>
                      <a:pt x="16033" y="10904"/>
                      <a:pt x="16214" y="10896"/>
                      <a:pt x="16330" y="10896"/>
                    </a:cubicBezTo>
                    <a:cubicBezTo>
                      <a:pt x="16495" y="10896"/>
                      <a:pt x="16532" y="10911"/>
                      <a:pt x="16318" y="10947"/>
                    </a:cubicBezTo>
                    <a:cubicBezTo>
                      <a:pt x="16075" y="10977"/>
                      <a:pt x="16075" y="10977"/>
                      <a:pt x="16318" y="10977"/>
                    </a:cubicBezTo>
                    <a:cubicBezTo>
                      <a:pt x="16531" y="10977"/>
                      <a:pt x="16774" y="11007"/>
                      <a:pt x="16895" y="11007"/>
                    </a:cubicBezTo>
                    <a:cubicBezTo>
                      <a:pt x="17017" y="11007"/>
                      <a:pt x="17139" y="11007"/>
                      <a:pt x="17139" y="10947"/>
                    </a:cubicBezTo>
                    <a:cubicBezTo>
                      <a:pt x="17230" y="11015"/>
                      <a:pt x="17389" y="11049"/>
                      <a:pt x="17566" y="11049"/>
                    </a:cubicBezTo>
                    <a:cubicBezTo>
                      <a:pt x="17625" y="11049"/>
                      <a:pt x="17686" y="11045"/>
                      <a:pt x="17747" y="11038"/>
                    </a:cubicBezTo>
                    <a:lnTo>
                      <a:pt x="17990" y="11038"/>
                    </a:lnTo>
                    <a:cubicBezTo>
                      <a:pt x="18111" y="11038"/>
                      <a:pt x="18111" y="11038"/>
                      <a:pt x="18233" y="11007"/>
                    </a:cubicBezTo>
                    <a:cubicBezTo>
                      <a:pt x="18256" y="11002"/>
                      <a:pt x="18279" y="10999"/>
                      <a:pt x="18302" y="10999"/>
                    </a:cubicBezTo>
                    <a:cubicBezTo>
                      <a:pt x="18400" y="10999"/>
                      <a:pt x="18493" y="11044"/>
                      <a:pt x="18567" y="11068"/>
                    </a:cubicBezTo>
                    <a:cubicBezTo>
                      <a:pt x="18653" y="11090"/>
                      <a:pt x="18739" y="11111"/>
                      <a:pt x="18782" y="11111"/>
                    </a:cubicBezTo>
                    <a:cubicBezTo>
                      <a:pt x="18800" y="11111"/>
                      <a:pt x="18810" y="11107"/>
                      <a:pt x="18810" y="11099"/>
                    </a:cubicBezTo>
                    <a:cubicBezTo>
                      <a:pt x="18810" y="11068"/>
                      <a:pt x="19054" y="11068"/>
                      <a:pt x="19175" y="11038"/>
                    </a:cubicBezTo>
                    <a:cubicBezTo>
                      <a:pt x="19211" y="11029"/>
                      <a:pt x="19246" y="11025"/>
                      <a:pt x="19276" y="11025"/>
                    </a:cubicBezTo>
                    <a:cubicBezTo>
                      <a:pt x="19347" y="11025"/>
                      <a:pt x="19383" y="11047"/>
                      <a:pt x="19297" y="11068"/>
                    </a:cubicBezTo>
                    <a:cubicBezTo>
                      <a:pt x="19297" y="11099"/>
                      <a:pt x="19297" y="11099"/>
                      <a:pt x="19540" y="11129"/>
                    </a:cubicBezTo>
                    <a:cubicBezTo>
                      <a:pt x="19621" y="11129"/>
                      <a:pt x="19756" y="11142"/>
                      <a:pt x="19837" y="11142"/>
                    </a:cubicBezTo>
                    <a:cubicBezTo>
                      <a:pt x="19878" y="11142"/>
                      <a:pt x="19905" y="11139"/>
                      <a:pt x="19905" y="11129"/>
                    </a:cubicBezTo>
                    <a:cubicBezTo>
                      <a:pt x="19905" y="11116"/>
                      <a:pt x="20025" y="11109"/>
                      <a:pt x="20174" y="11109"/>
                    </a:cubicBezTo>
                    <a:cubicBezTo>
                      <a:pt x="20385" y="11109"/>
                      <a:pt x="20654" y="11124"/>
                      <a:pt x="20725" y="11159"/>
                    </a:cubicBezTo>
                    <a:lnTo>
                      <a:pt x="20969" y="11159"/>
                    </a:lnTo>
                    <a:cubicBezTo>
                      <a:pt x="21090" y="11159"/>
                      <a:pt x="21212" y="11129"/>
                      <a:pt x="21333" y="11129"/>
                    </a:cubicBezTo>
                    <a:lnTo>
                      <a:pt x="21576" y="11129"/>
                    </a:lnTo>
                    <a:cubicBezTo>
                      <a:pt x="21698" y="11129"/>
                      <a:pt x="21820" y="11129"/>
                      <a:pt x="21820" y="11159"/>
                    </a:cubicBezTo>
                    <a:cubicBezTo>
                      <a:pt x="21880" y="11129"/>
                      <a:pt x="21911" y="11114"/>
                      <a:pt x="21941" y="11114"/>
                    </a:cubicBezTo>
                    <a:cubicBezTo>
                      <a:pt x="21972" y="11114"/>
                      <a:pt x="22002" y="11129"/>
                      <a:pt x="22063" y="11159"/>
                    </a:cubicBezTo>
                    <a:cubicBezTo>
                      <a:pt x="22063" y="11205"/>
                      <a:pt x="22063" y="11228"/>
                      <a:pt x="22078" y="11228"/>
                    </a:cubicBezTo>
                    <a:cubicBezTo>
                      <a:pt x="22093" y="11228"/>
                      <a:pt x="22124" y="11205"/>
                      <a:pt x="22184" y="11159"/>
                    </a:cubicBezTo>
                    <a:cubicBezTo>
                      <a:pt x="22235" y="11147"/>
                      <a:pt x="22264" y="11139"/>
                      <a:pt x="22290" y="11139"/>
                    </a:cubicBezTo>
                    <a:cubicBezTo>
                      <a:pt x="22327" y="11139"/>
                      <a:pt x="22356" y="11154"/>
                      <a:pt x="22428" y="11190"/>
                    </a:cubicBezTo>
                    <a:cubicBezTo>
                      <a:pt x="22412" y="11205"/>
                      <a:pt x="22435" y="11212"/>
                      <a:pt x="22466" y="11212"/>
                    </a:cubicBezTo>
                    <a:cubicBezTo>
                      <a:pt x="22496" y="11212"/>
                      <a:pt x="22534" y="11205"/>
                      <a:pt x="22549" y="11190"/>
                    </a:cubicBezTo>
                    <a:cubicBezTo>
                      <a:pt x="22616" y="11156"/>
                      <a:pt x="22756" y="11132"/>
                      <a:pt x="22863" y="11132"/>
                    </a:cubicBezTo>
                    <a:cubicBezTo>
                      <a:pt x="22952" y="11132"/>
                      <a:pt x="23019" y="11149"/>
                      <a:pt x="23005" y="11190"/>
                    </a:cubicBezTo>
                    <a:cubicBezTo>
                      <a:pt x="23005" y="11190"/>
                      <a:pt x="23127" y="11190"/>
                      <a:pt x="23248" y="11159"/>
                    </a:cubicBezTo>
                    <a:cubicBezTo>
                      <a:pt x="23324" y="11129"/>
                      <a:pt x="23362" y="11114"/>
                      <a:pt x="23377" y="11114"/>
                    </a:cubicBezTo>
                    <a:cubicBezTo>
                      <a:pt x="23393" y="11114"/>
                      <a:pt x="23385" y="11129"/>
                      <a:pt x="23370" y="11159"/>
                    </a:cubicBezTo>
                    <a:cubicBezTo>
                      <a:pt x="23437" y="11209"/>
                      <a:pt x="23504" y="11232"/>
                      <a:pt x="23571" y="11232"/>
                    </a:cubicBezTo>
                    <a:cubicBezTo>
                      <a:pt x="23625" y="11232"/>
                      <a:pt x="23680" y="11217"/>
                      <a:pt x="23735" y="11190"/>
                    </a:cubicBezTo>
                    <a:cubicBezTo>
                      <a:pt x="23735" y="11190"/>
                      <a:pt x="23789" y="11176"/>
                      <a:pt x="23861" y="11176"/>
                    </a:cubicBezTo>
                    <a:cubicBezTo>
                      <a:pt x="23897" y="11176"/>
                      <a:pt x="23937" y="11180"/>
                      <a:pt x="23978" y="11190"/>
                    </a:cubicBezTo>
                    <a:cubicBezTo>
                      <a:pt x="24147" y="11232"/>
                      <a:pt x="24537" y="11289"/>
                      <a:pt x="24728" y="11289"/>
                    </a:cubicBezTo>
                    <a:cubicBezTo>
                      <a:pt x="24811" y="11289"/>
                      <a:pt x="24856" y="11278"/>
                      <a:pt x="24829" y="11250"/>
                    </a:cubicBezTo>
                    <a:lnTo>
                      <a:pt x="24829" y="11250"/>
                    </a:lnTo>
                    <a:lnTo>
                      <a:pt x="25072" y="11281"/>
                    </a:lnTo>
                    <a:cubicBezTo>
                      <a:pt x="25197" y="11316"/>
                      <a:pt x="25290" y="11331"/>
                      <a:pt x="25370" y="11331"/>
                    </a:cubicBezTo>
                    <a:cubicBezTo>
                      <a:pt x="25427" y="11331"/>
                      <a:pt x="25478" y="11324"/>
                      <a:pt x="25528" y="11311"/>
                    </a:cubicBezTo>
                    <a:lnTo>
                      <a:pt x="25649" y="11311"/>
                    </a:lnTo>
                    <a:cubicBezTo>
                      <a:pt x="25649" y="11342"/>
                      <a:pt x="25771" y="11372"/>
                      <a:pt x="25893" y="11402"/>
                    </a:cubicBezTo>
                    <a:cubicBezTo>
                      <a:pt x="26014" y="11402"/>
                      <a:pt x="26014" y="11402"/>
                      <a:pt x="26014" y="11372"/>
                    </a:cubicBezTo>
                    <a:cubicBezTo>
                      <a:pt x="25953" y="11342"/>
                      <a:pt x="25953" y="11334"/>
                      <a:pt x="25984" y="11334"/>
                    </a:cubicBezTo>
                    <a:cubicBezTo>
                      <a:pt x="26014" y="11334"/>
                      <a:pt x="26075" y="11342"/>
                      <a:pt x="26136" y="11342"/>
                    </a:cubicBezTo>
                    <a:cubicBezTo>
                      <a:pt x="26257" y="11342"/>
                      <a:pt x="26379" y="11402"/>
                      <a:pt x="26379" y="11433"/>
                    </a:cubicBezTo>
                    <a:lnTo>
                      <a:pt x="26501" y="11463"/>
                    </a:lnTo>
                    <a:cubicBezTo>
                      <a:pt x="26501" y="11418"/>
                      <a:pt x="26531" y="11402"/>
                      <a:pt x="26561" y="11402"/>
                    </a:cubicBezTo>
                    <a:cubicBezTo>
                      <a:pt x="26592" y="11402"/>
                      <a:pt x="26622" y="11418"/>
                      <a:pt x="26622" y="11433"/>
                    </a:cubicBezTo>
                    <a:cubicBezTo>
                      <a:pt x="26744" y="11494"/>
                      <a:pt x="26835" y="11494"/>
                      <a:pt x="26956" y="11524"/>
                    </a:cubicBezTo>
                    <a:cubicBezTo>
                      <a:pt x="26967" y="11504"/>
                      <a:pt x="26983" y="11497"/>
                      <a:pt x="26997" y="11497"/>
                    </a:cubicBezTo>
                    <a:cubicBezTo>
                      <a:pt x="27024" y="11497"/>
                      <a:pt x="27038" y="11524"/>
                      <a:pt x="26956" y="11524"/>
                    </a:cubicBezTo>
                    <a:lnTo>
                      <a:pt x="26956" y="11554"/>
                    </a:lnTo>
                    <a:cubicBezTo>
                      <a:pt x="26992" y="11563"/>
                      <a:pt x="27017" y="11567"/>
                      <a:pt x="27035" y="11567"/>
                    </a:cubicBezTo>
                    <a:cubicBezTo>
                      <a:pt x="27078" y="11567"/>
                      <a:pt x="27078" y="11546"/>
                      <a:pt x="27078" y="11524"/>
                    </a:cubicBezTo>
                    <a:cubicBezTo>
                      <a:pt x="27078" y="11524"/>
                      <a:pt x="27200" y="11554"/>
                      <a:pt x="27321" y="11554"/>
                    </a:cubicBezTo>
                    <a:cubicBezTo>
                      <a:pt x="27382" y="11570"/>
                      <a:pt x="27443" y="11577"/>
                      <a:pt x="27473" y="11577"/>
                    </a:cubicBezTo>
                    <a:cubicBezTo>
                      <a:pt x="27504" y="11577"/>
                      <a:pt x="27504" y="11570"/>
                      <a:pt x="27443" y="11554"/>
                    </a:cubicBezTo>
                    <a:cubicBezTo>
                      <a:pt x="27467" y="11530"/>
                      <a:pt x="27472" y="11485"/>
                      <a:pt x="27537" y="11485"/>
                    </a:cubicBezTo>
                    <a:cubicBezTo>
                      <a:pt x="27553" y="11485"/>
                      <a:pt x="27572" y="11488"/>
                      <a:pt x="27595" y="11494"/>
                    </a:cubicBezTo>
                    <a:cubicBezTo>
                      <a:pt x="27595" y="11487"/>
                      <a:pt x="27600" y="11485"/>
                      <a:pt x="27608" y="11485"/>
                    </a:cubicBezTo>
                    <a:cubicBezTo>
                      <a:pt x="27628" y="11485"/>
                      <a:pt x="27663" y="11502"/>
                      <a:pt x="27643" y="11502"/>
                    </a:cubicBezTo>
                    <a:cubicBezTo>
                      <a:pt x="27635" y="11502"/>
                      <a:pt x="27620" y="11500"/>
                      <a:pt x="27595" y="11494"/>
                    </a:cubicBezTo>
                    <a:lnTo>
                      <a:pt x="27595" y="11494"/>
                    </a:lnTo>
                    <a:cubicBezTo>
                      <a:pt x="27564" y="11524"/>
                      <a:pt x="27564" y="11554"/>
                      <a:pt x="27686" y="11585"/>
                    </a:cubicBezTo>
                    <a:cubicBezTo>
                      <a:pt x="27808" y="11585"/>
                      <a:pt x="27808" y="11615"/>
                      <a:pt x="27808" y="11615"/>
                    </a:cubicBezTo>
                    <a:cubicBezTo>
                      <a:pt x="27686" y="11676"/>
                      <a:pt x="28142" y="11706"/>
                      <a:pt x="28294" y="11706"/>
                    </a:cubicBezTo>
                    <a:cubicBezTo>
                      <a:pt x="28359" y="11698"/>
                      <a:pt x="28415" y="11694"/>
                      <a:pt x="28463" y="11694"/>
                    </a:cubicBezTo>
                    <a:cubicBezTo>
                      <a:pt x="28591" y="11694"/>
                      <a:pt x="28650" y="11723"/>
                      <a:pt x="28628" y="11767"/>
                    </a:cubicBezTo>
                    <a:cubicBezTo>
                      <a:pt x="28628" y="11795"/>
                      <a:pt x="28677" y="11810"/>
                      <a:pt x="28745" y="11810"/>
                    </a:cubicBezTo>
                    <a:cubicBezTo>
                      <a:pt x="28828" y="11810"/>
                      <a:pt x="28940" y="11787"/>
                      <a:pt x="29023" y="11737"/>
                    </a:cubicBezTo>
                    <a:lnTo>
                      <a:pt x="29145" y="11676"/>
                    </a:lnTo>
                    <a:lnTo>
                      <a:pt x="29115" y="11767"/>
                    </a:lnTo>
                    <a:cubicBezTo>
                      <a:pt x="29206" y="11919"/>
                      <a:pt x="29206" y="11919"/>
                      <a:pt x="29571" y="11919"/>
                    </a:cubicBezTo>
                    <a:cubicBezTo>
                      <a:pt x="29814" y="11950"/>
                      <a:pt x="29814" y="11950"/>
                      <a:pt x="29814" y="11980"/>
                    </a:cubicBezTo>
                    <a:cubicBezTo>
                      <a:pt x="29814" y="12010"/>
                      <a:pt x="29935" y="12041"/>
                      <a:pt x="30270" y="12132"/>
                    </a:cubicBezTo>
                    <a:cubicBezTo>
                      <a:pt x="30543" y="12200"/>
                      <a:pt x="30680" y="12235"/>
                      <a:pt x="30731" y="12235"/>
                    </a:cubicBezTo>
                    <a:cubicBezTo>
                      <a:pt x="30748" y="12235"/>
                      <a:pt x="30756" y="12231"/>
                      <a:pt x="30756" y="12223"/>
                    </a:cubicBezTo>
                    <a:cubicBezTo>
                      <a:pt x="30756" y="12223"/>
                      <a:pt x="30878" y="12254"/>
                      <a:pt x="30969" y="12284"/>
                    </a:cubicBezTo>
                    <a:cubicBezTo>
                      <a:pt x="31042" y="12339"/>
                      <a:pt x="31147" y="12382"/>
                      <a:pt x="31201" y="12382"/>
                    </a:cubicBezTo>
                    <a:cubicBezTo>
                      <a:pt x="31236" y="12382"/>
                      <a:pt x="31248" y="12363"/>
                      <a:pt x="31212" y="12314"/>
                    </a:cubicBezTo>
                    <a:lnTo>
                      <a:pt x="31212" y="12314"/>
                    </a:lnTo>
                    <a:cubicBezTo>
                      <a:pt x="31212" y="12314"/>
                      <a:pt x="31333" y="12375"/>
                      <a:pt x="31455" y="12406"/>
                    </a:cubicBezTo>
                    <a:lnTo>
                      <a:pt x="31425" y="12436"/>
                    </a:lnTo>
                    <a:cubicBezTo>
                      <a:pt x="31425" y="12466"/>
                      <a:pt x="31668" y="12527"/>
                      <a:pt x="32549" y="12861"/>
                    </a:cubicBezTo>
                    <a:cubicBezTo>
                      <a:pt x="33320" y="13165"/>
                      <a:pt x="33570" y="13289"/>
                      <a:pt x="33659" y="13289"/>
                    </a:cubicBezTo>
                    <a:cubicBezTo>
                      <a:pt x="33685" y="13289"/>
                      <a:pt x="33697" y="13278"/>
                      <a:pt x="33704" y="13257"/>
                    </a:cubicBezTo>
                    <a:cubicBezTo>
                      <a:pt x="33826" y="13257"/>
                      <a:pt x="33947" y="13317"/>
                      <a:pt x="33917" y="13378"/>
                    </a:cubicBezTo>
                    <a:cubicBezTo>
                      <a:pt x="33892" y="13403"/>
                      <a:pt x="33947" y="13447"/>
                      <a:pt x="33985" y="13447"/>
                    </a:cubicBezTo>
                    <a:cubicBezTo>
                      <a:pt x="33994" y="13447"/>
                      <a:pt x="34002" y="13445"/>
                      <a:pt x="34008" y="13439"/>
                    </a:cubicBezTo>
                    <a:cubicBezTo>
                      <a:pt x="34008" y="13439"/>
                      <a:pt x="34221" y="13561"/>
                      <a:pt x="34312" y="13652"/>
                    </a:cubicBezTo>
                    <a:cubicBezTo>
                      <a:pt x="34529" y="13820"/>
                      <a:pt x="34650" y="13874"/>
                      <a:pt x="34707" y="13874"/>
                    </a:cubicBezTo>
                    <a:cubicBezTo>
                      <a:pt x="34721" y="13874"/>
                      <a:pt x="34731" y="13871"/>
                      <a:pt x="34738" y="13865"/>
                    </a:cubicBezTo>
                    <a:cubicBezTo>
                      <a:pt x="34706" y="13823"/>
                      <a:pt x="34697" y="13806"/>
                      <a:pt x="34701" y="13806"/>
                    </a:cubicBezTo>
                    <a:lnTo>
                      <a:pt x="34701" y="13806"/>
                    </a:lnTo>
                    <a:cubicBezTo>
                      <a:pt x="34710" y="13806"/>
                      <a:pt x="34769" y="13866"/>
                      <a:pt x="34829" y="13925"/>
                    </a:cubicBezTo>
                    <a:cubicBezTo>
                      <a:pt x="34908" y="14004"/>
                      <a:pt x="34987" y="14083"/>
                      <a:pt x="35026" y="14083"/>
                    </a:cubicBezTo>
                    <a:cubicBezTo>
                      <a:pt x="35032" y="14083"/>
                      <a:pt x="35038" y="14081"/>
                      <a:pt x="35042" y="14077"/>
                    </a:cubicBezTo>
                    <a:cubicBezTo>
                      <a:pt x="35163" y="14077"/>
                      <a:pt x="35771" y="14472"/>
                      <a:pt x="35741" y="14503"/>
                    </a:cubicBezTo>
                    <a:cubicBezTo>
                      <a:pt x="35741" y="14503"/>
                      <a:pt x="35862" y="14564"/>
                      <a:pt x="35954" y="14655"/>
                    </a:cubicBezTo>
                    <a:cubicBezTo>
                      <a:pt x="35954" y="14652"/>
                      <a:pt x="35956" y="14650"/>
                      <a:pt x="35960" y="14650"/>
                    </a:cubicBezTo>
                    <a:cubicBezTo>
                      <a:pt x="35998" y="14650"/>
                      <a:pt x="36185" y="14762"/>
                      <a:pt x="36349" y="14898"/>
                    </a:cubicBezTo>
                    <a:cubicBezTo>
                      <a:pt x="36562" y="15020"/>
                      <a:pt x="36653" y="15080"/>
                      <a:pt x="36622" y="15111"/>
                    </a:cubicBezTo>
                    <a:cubicBezTo>
                      <a:pt x="36607" y="15106"/>
                      <a:pt x="36596" y="15103"/>
                      <a:pt x="36591" y="15103"/>
                    </a:cubicBezTo>
                    <a:cubicBezTo>
                      <a:pt x="36566" y="15103"/>
                      <a:pt x="36659" y="15162"/>
                      <a:pt x="36835" y="15263"/>
                    </a:cubicBezTo>
                    <a:cubicBezTo>
                      <a:pt x="36926" y="15323"/>
                      <a:pt x="37078" y="15354"/>
                      <a:pt x="37169" y="15415"/>
                    </a:cubicBezTo>
                    <a:cubicBezTo>
                      <a:pt x="37169" y="15415"/>
                      <a:pt x="37291" y="15445"/>
                      <a:pt x="37382" y="15536"/>
                    </a:cubicBezTo>
                    <a:lnTo>
                      <a:pt x="37352" y="15567"/>
                    </a:lnTo>
                    <a:cubicBezTo>
                      <a:pt x="37352" y="15567"/>
                      <a:pt x="37321" y="15597"/>
                      <a:pt x="37321" y="15597"/>
                    </a:cubicBezTo>
                    <a:cubicBezTo>
                      <a:pt x="37396" y="15672"/>
                      <a:pt x="37471" y="15727"/>
                      <a:pt x="37513" y="15727"/>
                    </a:cubicBezTo>
                    <a:cubicBezTo>
                      <a:pt x="37522" y="15727"/>
                      <a:pt x="37529" y="15724"/>
                      <a:pt x="37534" y="15719"/>
                    </a:cubicBezTo>
                    <a:cubicBezTo>
                      <a:pt x="37595" y="15840"/>
                      <a:pt x="37717" y="15901"/>
                      <a:pt x="37869" y="16053"/>
                    </a:cubicBezTo>
                    <a:cubicBezTo>
                      <a:pt x="38051" y="16235"/>
                      <a:pt x="38233" y="16387"/>
                      <a:pt x="38355" y="16448"/>
                    </a:cubicBezTo>
                    <a:cubicBezTo>
                      <a:pt x="38416" y="16570"/>
                      <a:pt x="38902" y="17056"/>
                      <a:pt x="39054" y="17086"/>
                    </a:cubicBezTo>
                    <a:cubicBezTo>
                      <a:pt x="39084" y="17086"/>
                      <a:pt x="39145" y="17147"/>
                      <a:pt x="39206" y="17269"/>
                    </a:cubicBezTo>
                    <a:cubicBezTo>
                      <a:pt x="39267" y="17360"/>
                      <a:pt x="39297" y="17360"/>
                      <a:pt x="39388" y="17421"/>
                    </a:cubicBezTo>
                    <a:cubicBezTo>
                      <a:pt x="39480" y="17512"/>
                      <a:pt x="39540" y="17603"/>
                      <a:pt x="39601" y="17725"/>
                    </a:cubicBezTo>
                    <a:cubicBezTo>
                      <a:pt x="39631" y="17846"/>
                      <a:pt x="39723" y="17938"/>
                      <a:pt x="39814" y="17998"/>
                    </a:cubicBezTo>
                    <a:cubicBezTo>
                      <a:pt x="40027" y="18150"/>
                      <a:pt x="40179" y="18333"/>
                      <a:pt x="40239" y="18424"/>
                    </a:cubicBezTo>
                    <a:cubicBezTo>
                      <a:pt x="40365" y="18549"/>
                      <a:pt x="40447" y="18631"/>
                      <a:pt x="40466" y="18631"/>
                    </a:cubicBezTo>
                    <a:cubicBezTo>
                      <a:pt x="40475" y="18631"/>
                      <a:pt x="40471" y="18614"/>
                      <a:pt x="40452" y="18576"/>
                    </a:cubicBezTo>
                    <a:cubicBezTo>
                      <a:pt x="40457" y="18571"/>
                      <a:pt x="40462" y="18570"/>
                      <a:pt x="40468" y="18570"/>
                    </a:cubicBezTo>
                    <a:cubicBezTo>
                      <a:pt x="40507" y="18570"/>
                      <a:pt x="40574" y="18637"/>
                      <a:pt x="40574" y="18637"/>
                    </a:cubicBezTo>
                    <a:cubicBezTo>
                      <a:pt x="40688" y="18732"/>
                      <a:pt x="40730" y="18779"/>
                      <a:pt x="40724" y="18779"/>
                    </a:cubicBezTo>
                    <a:cubicBezTo>
                      <a:pt x="40721" y="18779"/>
                      <a:pt x="40699" y="18762"/>
                      <a:pt x="40665" y="18728"/>
                    </a:cubicBezTo>
                    <a:cubicBezTo>
                      <a:pt x="40591" y="18654"/>
                      <a:pt x="40562" y="18625"/>
                      <a:pt x="40556" y="18625"/>
                    </a:cubicBezTo>
                    <a:lnTo>
                      <a:pt x="40556" y="18625"/>
                    </a:lnTo>
                    <a:cubicBezTo>
                      <a:pt x="40547" y="18625"/>
                      <a:pt x="40586" y="18686"/>
                      <a:pt x="40604" y="18758"/>
                    </a:cubicBezTo>
                    <a:cubicBezTo>
                      <a:pt x="40665" y="18880"/>
                      <a:pt x="40817" y="19062"/>
                      <a:pt x="40878" y="19153"/>
                    </a:cubicBezTo>
                    <a:cubicBezTo>
                      <a:pt x="40969" y="19245"/>
                      <a:pt x="41090" y="19427"/>
                      <a:pt x="41182" y="19518"/>
                    </a:cubicBezTo>
                    <a:cubicBezTo>
                      <a:pt x="41346" y="19792"/>
                      <a:pt x="41412" y="19918"/>
                      <a:pt x="41445" y="19918"/>
                    </a:cubicBezTo>
                    <a:cubicBezTo>
                      <a:pt x="41449" y="19918"/>
                      <a:pt x="41452" y="19916"/>
                      <a:pt x="41455" y="19913"/>
                    </a:cubicBezTo>
                    <a:cubicBezTo>
                      <a:pt x="41469" y="19906"/>
                      <a:pt x="41479" y="19901"/>
                      <a:pt x="41487" y="19897"/>
                    </a:cubicBezTo>
                    <a:lnTo>
                      <a:pt x="41487" y="19897"/>
                    </a:lnTo>
                    <a:cubicBezTo>
                      <a:pt x="41506" y="20003"/>
                      <a:pt x="41708" y="20291"/>
                      <a:pt x="41911" y="20552"/>
                    </a:cubicBezTo>
                    <a:cubicBezTo>
                      <a:pt x="42094" y="20855"/>
                      <a:pt x="42306" y="21159"/>
                      <a:pt x="42367" y="21190"/>
                    </a:cubicBezTo>
                    <a:lnTo>
                      <a:pt x="42337" y="21190"/>
                    </a:lnTo>
                    <a:cubicBezTo>
                      <a:pt x="42306" y="21220"/>
                      <a:pt x="42367" y="21311"/>
                      <a:pt x="42519" y="21524"/>
                    </a:cubicBezTo>
                    <a:cubicBezTo>
                      <a:pt x="42580" y="21615"/>
                      <a:pt x="42853" y="22011"/>
                      <a:pt x="43036" y="22314"/>
                    </a:cubicBezTo>
                    <a:cubicBezTo>
                      <a:pt x="43269" y="22722"/>
                      <a:pt x="43418" y="23046"/>
                      <a:pt x="43457" y="23046"/>
                    </a:cubicBezTo>
                    <a:cubicBezTo>
                      <a:pt x="43459" y="23046"/>
                      <a:pt x="43460" y="23045"/>
                      <a:pt x="43461" y="23044"/>
                    </a:cubicBezTo>
                    <a:cubicBezTo>
                      <a:pt x="43522" y="23166"/>
                      <a:pt x="43522" y="23166"/>
                      <a:pt x="43492" y="23166"/>
                    </a:cubicBezTo>
                    <a:cubicBezTo>
                      <a:pt x="43469" y="23143"/>
                      <a:pt x="43456" y="23133"/>
                      <a:pt x="43449" y="23133"/>
                    </a:cubicBezTo>
                    <a:cubicBezTo>
                      <a:pt x="43431" y="23133"/>
                      <a:pt x="43477" y="23219"/>
                      <a:pt x="43522" y="23287"/>
                    </a:cubicBezTo>
                    <a:cubicBezTo>
                      <a:pt x="43563" y="23368"/>
                      <a:pt x="43590" y="23382"/>
                      <a:pt x="43612" y="23382"/>
                    </a:cubicBezTo>
                    <a:cubicBezTo>
                      <a:pt x="43623" y="23382"/>
                      <a:pt x="43634" y="23378"/>
                      <a:pt x="43644" y="23378"/>
                    </a:cubicBezTo>
                    <a:cubicBezTo>
                      <a:pt x="43647" y="23375"/>
                      <a:pt x="43650" y="23374"/>
                      <a:pt x="43654" y="23374"/>
                    </a:cubicBezTo>
                    <a:cubicBezTo>
                      <a:pt x="43687" y="23374"/>
                      <a:pt x="43741" y="23491"/>
                      <a:pt x="43796" y="23682"/>
                    </a:cubicBezTo>
                    <a:cubicBezTo>
                      <a:pt x="43854" y="23916"/>
                      <a:pt x="44082" y="24320"/>
                      <a:pt x="44207" y="24539"/>
                    </a:cubicBezTo>
                    <a:lnTo>
                      <a:pt x="44207" y="24539"/>
                    </a:lnTo>
                    <a:cubicBezTo>
                      <a:pt x="44191" y="24505"/>
                      <a:pt x="44175" y="24471"/>
                      <a:pt x="44160" y="24442"/>
                    </a:cubicBezTo>
                    <a:cubicBezTo>
                      <a:pt x="44160" y="24402"/>
                      <a:pt x="44167" y="24385"/>
                      <a:pt x="44178" y="24385"/>
                    </a:cubicBezTo>
                    <a:cubicBezTo>
                      <a:pt x="44201" y="24385"/>
                      <a:pt x="44242" y="24452"/>
                      <a:pt x="44282" y="24533"/>
                    </a:cubicBezTo>
                    <a:cubicBezTo>
                      <a:pt x="44373" y="24746"/>
                      <a:pt x="44373" y="24746"/>
                      <a:pt x="44343" y="24777"/>
                    </a:cubicBezTo>
                    <a:cubicBezTo>
                      <a:pt x="44322" y="24777"/>
                      <a:pt x="44275" y="24681"/>
                      <a:pt x="44228" y="24582"/>
                    </a:cubicBezTo>
                    <a:lnTo>
                      <a:pt x="44228" y="24582"/>
                    </a:lnTo>
                    <a:cubicBezTo>
                      <a:pt x="44259" y="24670"/>
                      <a:pt x="44310" y="24777"/>
                      <a:pt x="44282" y="24777"/>
                    </a:cubicBezTo>
                    <a:cubicBezTo>
                      <a:pt x="44312" y="24898"/>
                      <a:pt x="44373" y="25141"/>
                      <a:pt x="44525" y="25324"/>
                    </a:cubicBezTo>
                    <a:cubicBezTo>
                      <a:pt x="44586" y="25445"/>
                      <a:pt x="44586" y="25445"/>
                      <a:pt x="44556" y="25445"/>
                    </a:cubicBezTo>
                    <a:cubicBezTo>
                      <a:pt x="44556" y="25567"/>
                      <a:pt x="44525" y="25597"/>
                      <a:pt x="44647" y="25688"/>
                    </a:cubicBezTo>
                    <a:cubicBezTo>
                      <a:pt x="44768" y="25901"/>
                      <a:pt x="44890" y="26205"/>
                      <a:pt x="44981" y="26448"/>
                    </a:cubicBezTo>
                    <a:cubicBezTo>
                      <a:pt x="45012" y="26570"/>
                      <a:pt x="45072" y="26661"/>
                      <a:pt x="45103" y="26661"/>
                    </a:cubicBezTo>
                    <a:cubicBezTo>
                      <a:pt x="45123" y="26661"/>
                      <a:pt x="45143" y="26648"/>
                      <a:pt x="45145" y="26648"/>
                    </a:cubicBezTo>
                    <a:lnTo>
                      <a:pt x="45145" y="26648"/>
                    </a:lnTo>
                    <a:cubicBezTo>
                      <a:pt x="45147" y="26648"/>
                      <a:pt x="45143" y="26651"/>
                      <a:pt x="45133" y="26661"/>
                    </a:cubicBezTo>
                    <a:cubicBezTo>
                      <a:pt x="45103" y="26783"/>
                      <a:pt x="45103" y="26783"/>
                      <a:pt x="45224" y="26874"/>
                    </a:cubicBezTo>
                    <a:cubicBezTo>
                      <a:pt x="45228" y="26870"/>
                      <a:pt x="45231" y="26869"/>
                      <a:pt x="45234" y="26869"/>
                    </a:cubicBezTo>
                    <a:cubicBezTo>
                      <a:pt x="45261" y="26869"/>
                      <a:pt x="45282" y="26965"/>
                      <a:pt x="45255" y="26965"/>
                    </a:cubicBezTo>
                    <a:cubicBezTo>
                      <a:pt x="45285" y="27087"/>
                      <a:pt x="45315" y="27208"/>
                      <a:pt x="45315" y="27208"/>
                    </a:cubicBezTo>
                    <a:cubicBezTo>
                      <a:pt x="45376" y="27330"/>
                      <a:pt x="45650" y="27846"/>
                      <a:pt x="45863" y="28424"/>
                    </a:cubicBezTo>
                    <a:cubicBezTo>
                      <a:pt x="46212" y="29269"/>
                      <a:pt x="46366" y="29611"/>
                      <a:pt x="46405" y="29611"/>
                    </a:cubicBezTo>
                    <a:cubicBezTo>
                      <a:pt x="46407" y="29611"/>
                      <a:pt x="46408" y="29611"/>
                      <a:pt x="46410" y="29609"/>
                    </a:cubicBezTo>
                    <a:cubicBezTo>
                      <a:pt x="46471" y="29731"/>
                      <a:pt x="46471" y="29731"/>
                      <a:pt x="46501" y="29853"/>
                    </a:cubicBezTo>
                    <a:cubicBezTo>
                      <a:pt x="46501" y="29974"/>
                      <a:pt x="46562" y="30065"/>
                      <a:pt x="46592" y="30187"/>
                    </a:cubicBezTo>
                    <a:cubicBezTo>
                      <a:pt x="46653" y="30309"/>
                      <a:pt x="46683" y="30400"/>
                      <a:pt x="46653" y="30430"/>
                    </a:cubicBezTo>
                    <a:cubicBezTo>
                      <a:pt x="46744" y="30521"/>
                      <a:pt x="46744" y="30521"/>
                      <a:pt x="46774" y="30643"/>
                    </a:cubicBezTo>
                    <a:cubicBezTo>
                      <a:pt x="46744" y="30643"/>
                      <a:pt x="46774" y="30764"/>
                      <a:pt x="46866" y="30856"/>
                    </a:cubicBezTo>
                    <a:cubicBezTo>
                      <a:pt x="46957" y="30947"/>
                      <a:pt x="46957" y="30947"/>
                      <a:pt x="46896" y="30977"/>
                    </a:cubicBezTo>
                    <a:cubicBezTo>
                      <a:pt x="46870" y="30977"/>
                      <a:pt x="46953" y="31217"/>
                      <a:pt x="46961" y="31217"/>
                    </a:cubicBezTo>
                    <a:cubicBezTo>
                      <a:pt x="46963" y="31217"/>
                      <a:pt x="46962" y="31209"/>
                      <a:pt x="46957" y="31190"/>
                    </a:cubicBezTo>
                    <a:lnTo>
                      <a:pt x="46957" y="31190"/>
                    </a:lnTo>
                    <a:cubicBezTo>
                      <a:pt x="46987" y="31190"/>
                      <a:pt x="47078" y="31403"/>
                      <a:pt x="47139" y="31524"/>
                    </a:cubicBezTo>
                    <a:cubicBezTo>
                      <a:pt x="47200" y="31646"/>
                      <a:pt x="47230" y="31737"/>
                      <a:pt x="47200" y="31767"/>
                    </a:cubicBezTo>
                    <a:cubicBezTo>
                      <a:pt x="47230" y="31889"/>
                      <a:pt x="47474" y="32436"/>
                      <a:pt x="47534" y="32527"/>
                    </a:cubicBezTo>
                    <a:cubicBezTo>
                      <a:pt x="47565" y="32527"/>
                      <a:pt x="47595" y="32619"/>
                      <a:pt x="47565" y="32649"/>
                    </a:cubicBezTo>
                    <a:cubicBezTo>
                      <a:pt x="47534" y="32649"/>
                      <a:pt x="47565" y="32771"/>
                      <a:pt x="47626" y="32892"/>
                    </a:cubicBezTo>
                    <a:cubicBezTo>
                      <a:pt x="47686" y="32983"/>
                      <a:pt x="47656" y="32983"/>
                      <a:pt x="47626" y="33014"/>
                    </a:cubicBezTo>
                    <a:cubicBezTo>
                      <a:pt x="47609" y="32980"/>
                      <a:pt x="47599" y="32965"/>
                      <a:pt x="47596" y="32965"/>
                    </a:cubicBezTo>
                    <a:lnTo>
                      <a:pt x="47596" y="32965"/>
                    </a:lnTo>
                    <a:cubicBezTo>
                      <a:pt x="47586" y="32965"/>
                      <a:pt x="47620" y="33072"/>
                      <a:pt x="47686" y="33226"/>
                    </a:cubicBezTo>
                    <a:cubicBezTo>
                      <a:pt x="47747" y="33348"/>
                      <a:pt x="47899" y="33804"/>
                      <a:pt x="48021" y="34138"/>
                    </a:cubicBezTo>
                    <a:cubicBezTo>
                      <a:pt x="48203" y="34716"/>
                      <a:pt x="48264" y="34807"/>
                      <a:pt x="48416" y="35020"/>
                    </a:cubicBezTo>
                    <a:lnTo>
                      <a:pt x="48507" y="35111"/>
                    </a:lnTo>
                    <a:lnTo>
                      <a:pt x="48446" y="35141"/>
                    </a:lnTo>
                    <a:cubicBezTo>
                      <a:pt x="48416" y="35141"/>
                      <a:pt x="48385" y="35263"/>
                      <a:pt x="48385" y="35263"/>
                    </a:cubicBezTo>
                    <a:cubicBezTo>
                      <a:pt x="48416" y="35385"/>
                      <a:pt x="48446" y="35385"/>
                      <a:pt x="48477" y="35385"/>
                    </a:cubicBezTo>
                    <a:cubicBezTo>
                      <a:pt x="48480" y="35381"/>
                      <a:pt x="48483" y="35380"/>
                      <a:pt x="48486" y="35380"/>
                    </a:cubicBezTo>
                    <a:cubicBezTo>
                      <a:pt x="48513" y="35380"/>
                      <a:pt x="48541" y="35500"/>
                      <a:pt x="48568" y="35719"/>
                    </a:cubicBezTo>
                    <a:cubicBezTo>
                      <a:pt x="48598" y="35962"/>
                      <a:pt x="48629" y="36084"/>
                      <a:pt x="48720" y="36175"/>
                    </a:cubicBezTo>
                    <a:cubicBezTo>
                      <a:pt x="48750" y="36296"/>
                      <a:pt x="48781" y="36418"/>
                      <a:pt x="48750" y="36540"/>
                    </a:cubicBezTo>
                    <a:cubicBezTo>
                      <a:pt x="48770" y="36621"/>
                      <a:pt x="48777" y="36648"/>
                      <a:pt x="48797" y="36648"/>
                    </a:cubicBezTo>
                    <a:cubicBezTo>
                      <a:pt x="48808" y="36648"/>
                      <a:pt x="48821" y="36641"/>
                      <a:pt x="48841" y="36631"/>
                    </a:cubicBezTo>
                    <a:cubicBezTo>
                      <a:pt x="48872" y="36631"/>
                      <a:pt x="48902" y="36752"/>
                      <a:pt x="48902" y="36874"/>
                    </a:cubicBezTo>
                    <a:cubicBezTo>
                      <a:pt x="48841" y="36996"/>
                      <a:pt x="48933" y="37360"/>
                      <a:pt x="48963" y="37360"/>
                    </a:cubicBezTo>
                    <a:cubicBezTo>
                      <a:pt x="48966" y="37357"/>
                      <a:pt x="48969" y="37356"/>
                      <a:pt x="48973" y="37356"/>
                    </a:cubicBezTo>
                    <a:cubicBezTo>
                      <a:pt x="49000" y="37356"/>
                      <a:pt x="49027" y="37464"/>
                      <a:pt x="49054" y="37573"/>
                    </a:cubicBezTo>
                    <a:cubicBezTo>
                      <a:pt x="49085" y="37695"/>
                      <a:pt x="49115" y="37816"/>
                      <a:pt x="49176" y="37938"/>
                    </a:cubicBezTo>
                    <a:lnTo>
                      <a:pt x="49237" y="38151"/>
                    </a:lnTo>
                    <a:cubicBezTo>
                      <a:pt x="49237" y="38191"/>
                      <a:pt x="49233" y="38208"/>
                      <a:pt x="49228" y="38208"/>
                    </a:cubicBezTo>
                    <a:cubicBezTo>
                      <a:pt x="49216" y="38208"/>
                      <a:pt x="49196" y="38140"/>
                      <a:pt x="49176" y="38059"/>
                    </a:cubicBezTo>
                    <a:lnTo>
                      <a:pt x="49145" y="38181"/>
                    </a:lnTo>
                    <a:cubicBezTo>
                      <a:pt x="49206" y="38394"/>
                      <a:pt x="49237" y="38515"/>
                      <a:pt x="49297" y="38637"/>
                    </a:cubicBezTo>
                    <a:cubicBezTo>
                      <a:pt x="49389" y="38728"/>
                      <a:pt x="49389" y="38728"/>
                      <a:pt x="49297" y="38758"/>
                    </a:cubicBezTo>
                    <a:cubicBezTo>
                      <a:pt x="49267" y="38758"/>
                      <a:pt x="49267" y="38880"/>
                      <a:pt x="49328" y="39002"/>
                    </a:cubicBezTo>
                    <a:cubicBezTo>
                      <a:pt x="49419" y="39093"/>
                      <a:pt x="49389" y="39214"/>
                      <a:pt x="49358" y="39214"/>
                    </a:cubicBezTo>
                    <a:cubicBezTo>
                      <a:pt x="49330" y="39186"/>
                      <a:pt x="49310" y="39167"/>
                      <a:pt x="49301" y="39167"/>
                    </a:cubicBezTo>
                    <a:cubicBezTo>
                      <a:pt x="49281" y="39167"/>
                      <a:pt x="49314" y="39264"/>
                      <a:pt x="49419" y="39579"/>
                    </a:cubicBezTo>
                    <a:cubicBezTo>
                      <a:pt x="49449" y="39822"/>
                      <a:pt x="49571" y="40278"/>
                      <a:pt x="49601" y="40643"/>
                    </a:cubicBezTo>
                    <a:cubicBezTo>
                      <a:pt x="49632" y="40886"/>
                      <a:pt x="49662" y="41099"/>
                      <a:pt x="49692" y="41221"/>
                    </a:cubicBezTo>
                    <a:cubicBezTo>
                      <a:pt x="49692" y="41281"/>
                      <a:pt x="49692" y="41312"/>
                      <a:pt x="49692" y="41342"/>
                    </a:cubicBezTo>
                    <a:cubicBezTo>
                      <a:pt x="49662" y="41342"/>
                      <a:pt x="49632" y="41372"/>
                      <a:pt x="49601" y="41372"/>
                    </a:cubicBezTo>
                    <a:cubicBezTo>
                      <a:pt x="49571" y="41403"/>
                      <a:pt x="49510" y="41403"/>
                      <a:pt x="49480" y="41433"/>
                    </a:cubicBezTo>
                    <a:cubicBezTo>
                      <a:pt x="49475" y="41423"/>
                      <a:pt x="49467" y="41416"/>
                      <a:pt x="49458" y="41412"/>
                    </a:cubicBezTo>
                    <a:lnTo>
                      <a:pt x="49458" y="41412"/>
                    </a:lnTo>
                    <a:cubicBezTo>
                      <a:pt x="49479" y="41434"/>
                      <a:pt x="49473" y="41440"/>
                      <a:pt x="49419" y="41494"/>
                    </a:cubicBezTo>
                    <a:cubicBezTo>
                      <a:pt x="49328" y="41524"/>
                      <a:pt x="49206" y="41585"/>
                      <a:pt x="49054" y="41676"/>
                    </a:cubicBezTo>
                    <a:cubicBezTo>
                      <a:pt x="48720" y="41798"/>
                      <a:pt x="48507" y="41920"/>
                      <a:pt x="48416" y="42011"/>
                    </a:cubicBezTo>
                    <a:lnTo>
                      <a:pt x="48629" y="41889"/>
                    </a:lnTo>
                    <a:lnTo>
                      <a:pt x="48629" y="41889"/>
                    </a:lnTo>
                    <a:cubicBezTo>
                      <a:pt x="48659" y="41950"/>
                      <a:pt x="48568" y="42011"/>
                      <a:pt x="48325" y="42072"/>
                    </a:cubicBezTo>
                    <a:cubicBezTo>
                      <a:pt x="48273" y="42097"/>
                      <a:pt x="48244" y="42107"/>
                      <a:pt x="48224" y="42107"/>
                    </a:cubicBezTo>
                    <a:cubicBezTo>
                      <a:pt x="48198" y="42107"/>
                      <a:pt x="48190" y="42089"/>
                      <a:pt x="48173" y="42072"/>
                    </a:cubicBezTo>
                    <a:cubicBezTo>
                      <a:pt x="48173" y="42059"/>
                      <a:pt x="48152" y="42052"/>
                      <a:pt x="48119" y="42052"/>
                    </a:cubicBezTo>
                    <a:cubicBezTo>
                      <a:pt x="48072" y="42052"/>
                      <a:pt x="48001" y="42066"/>
                      <a:pt x="47930" y="42102"/>
                    </a:cubicBezTo>
                    <a:cubicBezTo>
                      <a:pt x="47838" y="42163"/>
                      <a:pt x="47717" y="42193"/>
                      <a:pt x="47838" y="42193"/>
                    </a:cubicBezTo>
                    <a:cubicBezTo>
                      <a:pt x="47869" y="42224"/>
                      <a:pt x="47869" y="42224"/>
                      <a:pt x="47747" y="42254"/>
                    </a:cubicBezTo>
                    <a:cubicBezTo>
                      <a:pt x="47656" y="42315"/>
                      <a:pt x="47534" y="42345"/>
                      <a:pt x="47443" y="42436"/>
                    </a:cubicBezTo>
                    <a:cubicBezTo>
                      <a:pt x="47443" y="42467"/>
                      <a:pt x="47352" y="42528"/>
                      <a:pt x="47230" y="42558"/>
                    </a:cubicBezTo>
                    <a:cubicBezTo>
                      <a:pt x="47109" y="42588"/>
                      <a:pt x="46896" y="42680"/>
                      <a:pt x="46896" y="42680"/>
                    </a:cubicBezTo>
                    <a:lnTo>
                      <a:pt x="46866" y="42649"/>
                    </a:lnTo>
                    <a:cubicBezTo>
                      <a:pt x="46866" y="42639"/>
                      <a:pt x="46852" y="42636"/>
                      <a:pt x="46834" y="42636"/>
                    </a:cubicBezTo>
                    <a:cubicBezTo>
                      <a:pt x="46798" y="42636"/>
                      <a:pt x="46744" y="42649"/>
                      <a:pt x="46744" y="42649"/>
                    </a:cubicBezTo>
                    <a:cubicBezTo>
                      <a:pt x="46623" y="42680"/>
                      <a:pt x="46653" y="42710"/>
                      <a:pt x="46653" y="42710"/>
                    </a:cubicBezTo>
                    <a:cubicBezTo>
                      <a:pt x="46653" y="42710"/>
                      <a:pt x="46592" y="42740"/>
                      <a:pt x="46471" y="42801"/>
                    </a:cubicBezTo>
                    <a:cubicBezTo>
                      <a:pt x="46349" y="42862"/>
                      <a:pt x="46167" y="42953"/>
                      <a:pt x="45984" y="43075"/>
                    </a:cubicBezTo>
                    <a:cubicBezTo>
                      <a:pt x="45863" y="42892"/>
                      <a:pt x="45711" y="42619"/>
                      <a:pt x="45589" y="42406"/>
                    </a:cubicBezTo>
                    <a:cubicBezTo>
                      <a:pt x="45437" y="42193"/>
                      <a:pt x="45315" y="41950"/>
                      <a:pt x="45194" y="41737"/>
                    </a:cubicBezTo>
                    <a:cubicBezTo>
                      <a:pt x="44951" y="41312"/>
                      <a:pt x="44738" y="40947"/>
                      <a:pt x="44677" y="40856"/>
                    </a:cubicBezTo>
                    <a:cubicBezTo>
                      <a:pt x="44600" y="40677"/>
                      <a:pt x="44459" y="40433"/>
                      <a:pt x="44452" y="40433"/>
                    </a:cubicBezTo>
                    <a:lnTo>
                      <a:pt x="44452" y="40433"/>
                    </a:lnTo>
                    <a:cubicBezTo>
                      <a:pt x="44451" y="40433"/>
                      <a:pt x="44455" y="40441"/>
                      <a:pt x="44464" y="40461"/>
                    </a:cubicBezTo>
                    <a:cubicBezTo>
                      <a:pt x="44463" y="40462"/>
                      <a:pt x="44462" y="40462"/>
                      <a:pt x="44461" y="40462"/>
                    </a:cubicBezTo>
                    <a:cubicBezTo>
                      <a:pt x="44418" y="40462"/>
                      <a:pt x="44181" y="40047"/>
                      <a:pt x="43887" y="39518"/>
                    </a:cubicBezTo>
                    <a:cubicBezTo>
                      <a:pt x="43570" y="38990"/>
                      <a:pt x="43322" y="38577"/>
                      <a:pt x="43302" y="38577"/>
                    </a:cubicBezTo>
                    <a:lnTo>
                      <a:pt x="43302" y="38577"/>
                    </a:lnTo>
                    <a:cubicBezTo>
                      <a:pt x="43299" y="38577"/>
                      <a:pt x="43301" y="38587"/>
                      <a:pt x="43309" y="38606"/>
                    </a:cubicBezTo>
                    <a:cubicBezTo>
                      <a:pt x="43309" y="38606"/>
                      <a:pt x="43249" y="38546"/>
                      <a:pt x="43157" y="38363"/>
                    </a:cubicBezTo>
                    <a:cubicBezTo>
                      <a:pt x="43127" y="38303"/>
                      <a:pt x="43097" y="38242"/>
                      <a:pt x="43066" y="38242"/>
                    </a:cubicBezTo>
                    <a:lnTo>
                      <a:pt x="43066" y="38242"/>
                    </a:lnTo>
                    <a:cubicBezTo>
                      <a:pt x="43127" y="38394"/>
                      <a:pt x="43157" y="38515"/>
                      <a:pt x="43188" y="38606"/>
                    </a:cubicBezTo>
                    <a:cubicBezTo>
                      <a:pt x="43242" y="38750"/>
                      <a:pt x="43264" y="38841"/>
                      <a:pt x="43254" y="38841"/>
                    </a:cubicBezTo>
                    <a:cubicBezTo>
                      <a:pt x="43247" y="38841"/>
                      <a:pt x="43225" y="38797"/>
                      <a:pt x="43188" y="38698"/>
                    </a:cubicBezTo>
                    <a:cubicBezTo>
                      <a:pt x="43138" y="38549"/>
                      <a:pt x="43068" y="38400"/>
                      <a:pt x="43061" y="38400"/>
                    </a:cubicBezTo>
                    <a:lnTo>
                      <a:pt x="43061" y="38400"/>
                    </a:lnTo>
                    <a:cubicBezTo>
                      <a:pt x="43059" y="38400"/>
                      <a:pt x="43061" y="38407"/>
                      <a:pt x="43066" y="38424"/>
                    </a:cubicBezTo>
                    <a:cubicBezTo>
                      <a:pt x="43127" y="38637"/>
                      <a:pt x="43188" y="38789"/>
                      <a:pt x="43249" y="38941"/>
                    </a:cubicBezTo>
                    <a:cubicBezTo>
                      <a:pt x="43309" y="39093"/>
                      <a:pt x="43340" y="39184"/>
                      <a:pt x="43340" y="39184"/>
                    </a:cubicBezTo>
                    <a:cubicBezTo>
                      <a:pt x="43340" y="39224"/>
                      <a:pt x="43340" y="39246"/>
                      <a:pt x="43335" y="39246"/>
                    </a:cubicBezTo>
                    <a:cubicBezTo>
                      <a:pt x="43328" y="39246"/>
                      <a:pt x="43313" y="39209"/>
                      <a:pt x="43279" y="39123"/>
                    </a:cubicBezTo>
                    <a:lnTo>
                      <a:pt x="43157" y="38819"/>
                    </a:lnTo>
                    <a:lnTo>
                      <a:pt x="43188" y="38941"/>
                    </a:lnTo>
                    <a:cubicBezTo>
                      <a:pt x="43249" y="39062"/>
                      <a:pt x="43249" y="39154"/>
                      <a:pt x="43249" y="39154"/>
                    </a:cubicBezTo>
                    <a:cubicBezTo>
                      <a:pt x="43260" y="39188"/>
                      <a:pt x="43267" y="39210"/>
                      <a:pt x="43265" y="39210"/>
                    </a:cubicBezTo>
                    <a:cubicBezTo>
                      <a:pt x="43261" y="39210"/>
                      <a:pt x="43233" y="39152"/>
                      <a:pt x="43157" y="39002"/>
                    </a:cubicBezTo>
                    <a:cubicBezTo>
                      <a:pt x="43114" y="38914"/>
                      <a:pt x="43089" y="38874"/>
                      <a:pt x="43084" y="38874"/>
                    </a:cubicBezTo>
                    <a:lnTo>
                      <a:pt x="43084" y="38874"/>
                    </a:lnTo>
                    <a:cubicBezTo>
                      <a:pt x="43073" y="38874"/>
                      <a:pt x="43121" y="39001"/>
                      <a:pt x="43218" y="39214"/>
                    </a:cubicBezTo>
                    <a:lnTo>
                      <a:pt x="43309" y="39549"/>
                    </a:lnTo>
                    <a:cubicBezTo>
                      <a:pt x="43300" y="39540"/>
                      <a:pt x="43293" y="39535"/>
                      <a:pt x="43289" y="39535"/>
                    </a:cubicBezTo>
                    <a:cubicBezTo>
                      <a:pt x="43248" y="39535"/>
                      <a:pt x="43376" y="39868"/>
                      <a:pt x="43431" y="40005"/>
                    </a:cubicBezTo>
                    <a:cubicBezTo>
                      <a:pt x="43425" y="40002"/>
                      <a:pt x="43419" y="40000"/>
                      <a:pt x="43415" y="40000"/>
                    </a:cubicBezTo>
                    <a:cubicBezTo>
                      <a:pt x="43377" y="40000"/>
                      <a:pt x="43410" y="40118"/>
                      <a:pt x="43492" y="40309"/>
                    </a:cubicBezTo>
                    <a:cubicBezTo>
                      <a:pt x="43553" y="40369"/>
                      <a:pt x="43583" y="40430"/>
                      <a:pt x="43553" y="40491"/>
                    </a:cubicBezTo>
                    <a:cubicBezTo>
                      <a:pt x="43522" y="40552"/>
                      <a:pt x="43553" y="40673"/>
                      <a:pt x="43583" y="40856"/>
                    </a:cubicBezTo>
                    <a:cubicBezTo>
                      <a:pt x="43613" y="40917"/>
                      <a:pt x="43674" y="41099"/>
                      <a:pt x="43735" y="41433"/>
                    </a:cubicBezTo>
                    <a:cubicBezTo>
                      <a:pt x="43826" y="41768"/>
                      <a:pt x="43917" y="42224"/>
                      <a:pt x="44008" y="42680"/>
                    </a:cubicBezTo>
                    <a:cubicBezTo>
                      <a:pt x="44069" y="42953"/>
                      <a:pt x="44100" y="43196"/>
                      <a:pt x="44160" y="43409"/>
                    </a:cubicBezTo>
                    <a:cubicBezTo>
                      <a:pt x="44191" y="43622"/>
                      <a:pt x="44282" y="43895"/>
                      <a:pt x="44282" y="44047"/>
                    </a:cubicBezTo>
                    <a:cubicBezTo>
                      <a:pt x="43948" y="44199"/>
                      <a:pt x="43765" y="44290"/>
                      <a:pt x="43765" y="44321"/>
                    </a:cubicBezTo>
                    <a:cubicBezTo>
                      <a:pt x="43674" y="44382"/>
                      <a:pt x="43674" y="44382"/>
                      <a:pt x="43553" y="44382"/>
                    </a:cubicBezTo>
                    <a:cubicBezTo>
                      <a:pt x="43547" y="44376"/>
                      <a:pt x="43540" y="44374"/>
                      <a:pt x="43532" y="44374"/>
                    </a:cubicBezTo>
                    <a:cubicBezTo>
                      <a:pt x="43491" y="44374"/>
                      <a:pt x="43415" y="44433"/>
                      <a:pt x="43340" y="44534"/>
                    </a:cubicBezTo>
                    <a:cubicBezTo>
                      <a:pt x="43281" y="44593"/>
                      <a:pt x="43260" y="44626"/>
                      <a:pt x="43253" y="44626"/>
                    </a:cubicBezTo>
                    <a:cubicBezTo>
                      <a:pt x="43249" y="44626"/>
                      <a:pt x="43249" y="44616"/>
                      <a:pt x="43249" y="44594"/>
                    </a:cubicBezTo>
                    <a:cubicBezTo>
                      <a:pt x="43240" y="44586"/>
                      <a:pt x="43228" y="44582"/>
                      <a:pt x="43214" y="44582"/>
                    </a:cubicBezTo>
                    <a:cubicBezTo>
                      <a:pt x="43180" y="44582"/>
                      <a:pt x="43131" y="44603"/>
                      <a:pt x="43066" y="44625"/>
                    </a:cubicBezTo>
                    <a:cubicBezTo>
                      <a:pt x="42945" y="44686"/>
                      <a:pt x="42793" y="44777"/>
                      <a:pt x="42549" y="44868"/>
                    </a:cubicBezTo>
                    <a:cubicBezTo>
                      <a:pt x="42458" y="44929"/>
                      <a:pt x="42367" y="44990"/>
                      <a:pt x="42276" y="45020"/>
                    </a:cubicBezTo>
                    <a:cubicBezTo>
                      <a:pt x="42227" y="45045"/>
                      <a:pt x="42178" y="45089"/>
                      <a:pt x="42144" y="45089"/>
                    </a:cubicBezTo>
                    <a:cubicBezTo>
                      <a:pt x="42137" y="45089"/>
                      <a:pt x="42130" y="45087"/>
                      <a:pt x="42124" y="45081"/>
                    </a:cubicBezTo>
                    <a:cubicBezTo>
                      <a:pt x="42094" y="45050"/>
                      <a:pt x="42063" y="44990"/>
                      <a:pt x="42033" y="44959"/>
                    </a:cubicBezTo>
                    <a:cubicBezTo>
                      <a:pt x="41942" y="44807"/>
                      <a:pt x="41850" y="44686"/>
                      <a:pt x="41850" y="44686"/>
                    </a:cubicBezTo>
                    <a:cubicBezTo>
                      <a:pt x="41759" y="44564"/>
                      <a:pt x="41729" y="44534"/>
                      <a:pt x="41698" y="44503"/>
                    </a:cubicBezTo>
                    <a:lnTo>
                      <a:pt x="41698" y="44503"/>
                    </a:lnTo>
                    <a:cubicBezTo>
                      <a:pt x="41698" y="44503"/>
                      <a:pt x="41729" y="44503"/>
                      <a:pt x="41759" y="44564"/>
                    </a:cubicBezTo>
                    <a:cubicBezTo>
                      <a:pt x="41766" y="44567"/>
                      <a:pt x="41771" y="44569"/>
                      <a:pt x="41776" y="44569"/>
                    </a:cubicBezTo>
                    <a:cubicBezTo>
                      <a:pt x="41851" y="44569"/>
                      <a:pt x="41594" y="44093"/>
                      <a:pt x="41364" y="43835"/>
                    </a:cubicBezTo>
                    <a:cubicBezTo>
                      <a:pt x="41303" y="43743"/>
                      <a:pt x="41273" y="43652"/>
                      <a:pt x="41273" y="43622"/>
                    </a:cubicBezTo>
                    <a:cubicBezTo>
                      <a:pt x="41242" y="43531"/>
                      <a:pt x="41182" y="43439"/>
                      <a:pt x="40999" y="43227"/>
                    </a:cubicBezTo>
                    <a:cubicBezTo>
                      <a:pt x="40938" y="43135"/>
                      <a:pt x="40726" y="42801"/>
                      <a:pt x="40635" y="42619"/>
                    </a:cubicBezTo>
                    <a:cubicBezTo>
                      <a:pt x="40574" y="42528"/>
                      <a:pt x="40543" y="42467"/>
                      <a:pt x="40513" y="42436"/>
                    </a:cubicBezTo>
                    <a:cubicBezTo>
                      <a:pt x="40483" y="42406"/>
                      <a:pt x="40452" y="42376"/>
                      <a:pt x="40452" y="42376"/>
                    </a:cubicBezTo>
                    <a:cubicBezTo>
                      <a:pt x="40422" y="42345"/>
                      <a:pt x="40391" y="42284"/>
                      <a:pt x="40391" y="42284"/>
                    </a:cubicBezTo>
                    <a:lnTo>
                      <a:pt x="40391" y="42284"/>
                    </a:lnTo>
                    <a:cubicBezTo>
                      <a:pt x="40391" y="42284"/>
                      <a:pt x="40392" y="42285"/>
                      <a:pt x="40422" y="42315"/>
                    </a:cubicBezTo>
                    <a:cubicBezTo>
                      <a:pt x="40391" y="42284"/>
                      <a:pt x="40391" y="42254"/>
                      <a:pt x="40361" y="42224"/>
                    </a:cubicBezTo>
                    <a:lnTo>
                      <a:pt x="40361" y="42224"/>
                    </a:lnTo>
                    <a:cubicBezTo>
                      <a:pt x="40361" y="42254"/>
                      <a:pt x="40391" y="42710"/>
                      <a:pt x="40391" y="43318"/>
                    </a:cubicBezTo>
                    <a:cubicBezTo>
                      <a:pt x="40422" y="43683"/>
                      <a:pt x="40422" y="44047"/>
                      <a:pt x="40452" y="44290"/>
                    </a:cubicBezTo>
                    <a:cubicBezTo>
                      <a:pt x="40452" y="44594"/>
                      <a:pt x="40452" y="44807"/>
                      <a:pt x="40452" y="44868"/>
                    </a:cubicBezTo>
                    <a:cubicBezTo>
                      <a:pt x="40452" y="44868"/>
                      <a:pt x="40452" y="44990"/>
                      <a:pt x="40483" y="45111"/>
                    </a:cubicBezTo>
                    <a:cubicBezTo>
                      <a:pt x="40574" y="45202"/>
                      <a:pt x="40574" y="45385"/>
                      <a:pt x="40543" y="45506"/>
                    </a:cubicBezTo>
                    <a:cubicBezTo>
                      <a:pt x="40513" y="45537"/>
                      <a:pt x="40513" y="45597"/>
                      <a:pt x="40513" y="45658"/>
                    </a:cubicBezTo>
                    <a:cubicBezTo>
                      <a:pt x="40300" y="45749"/>
                      <a:pt x="40027" y="45901"/>
                      <a:pt x="39966" y="45962"/>
                    </a:cubicBezTo>
                    <a:lnTo>
                      <a:pt x="39966" y="45932"/>
                    </a:lnTo>
                    <a:cubicBezTo>
                      <a:pt x="39814" y="45932"/>
                      <a:pt x="39540" y="46145"/>
                      <a:pt x="39449" y="46266"/>
                    </a:cubicBezTo>
                    <a:cubicBezTo>
                      <a:pt x="39328" y="46266"/>
                      <a:pt x="39206" y="46297"/>
                      <a:pt x="39115" y="46388"/>
                    </a:cubicBezTo>
                    <a:cubicBezTo>
                      <a:pt x="39069" y="46418"/>
                      <a:pt x="39046" y="46433"/>
                      <a:pt x="39031" y="46433"/>
                    </a:cubicBezTo>
                    <a:cubicBezTo>
                      <a:pt x="39016" y="46433"/>
                      <a:pt x="39008" y="46418"/>
                      <a:pt x="38993" y="46388"/>
                    </a:cubicBezTo>
                    <a:cubicBezTo>
                      <a:pt x="38976" y="46370"/>
                      <a:pt x="38968" y="46353"/>
                      <a:pt x="38942" y="46353"/>
                    </a:cubicBezTo>
                    <a:cubicBezTo>
                      <a:pt x="38922" y="46353"/>
                      <a:pt x="38893" y="46362"/>
                      <a:pt x="38841" y="46388"/>
                    </a:cubicBezTo>
                    <a:cubicBezTo>
                      <a:pt x="38750" y="46449"/>
                      <a:pt x="38750" y="46479"/>
                      <a:pt x="38780" y="46509"/>
                    </a:cubicBezTo>
                    <a:cubicBezTo>
                      <a:pt x="38780" y="46509"/>
                      <a:pt x="38659" y="46540"/>
                      <a:pt x="38568" y="46601"/>
                    </a:cubicBezTo>
                    <a:cubicBezTo>
                      <a:pt x="38568" y="46601"/>
                      <a:pt x="38446" y="46661"/>
                      <a:pt x="38476" y="46692"/>
                    </a:cubicBezTo>
                    <a:cubicBezTo>
                      <a:pt x="38476" y="46722"/>
                      <a:pt x="38355" y="46783"/>
                      <a:pt x="38264" y="46813"/>
                    </a:cubicBezTo>
                    <a:cubicBezTo>
                      <a:pt x="38259" y="46809"/>
                      <a:pt x="38253" y="46807"/>
                      <a:pt x="38247" y="46807"/>
                    </a:cubicBezTo>
                    <a:cubicBezTo>
                      <a:pt x="38217" y="46807"/>
                      <a:pt x="38177" y="46850"/>
                      <a:pt x="38223" y="46850"/>
                    </a:cubicBezTo>
                    <a:cubicBezTo>
                      <a:pt x="38233" y="46850"/>
                      <a:pt x="38246" y="46848"/>
                      <a:pt x="38264" y="46844"/>
                    </a:cubicBezTo>
                    <a:lnTo>
                      <a:pt x="38264" y="46844"/>
                    </a:lnTo>
                    <a:cubicBezTo>
                      <a:pt x="38264" y="46874"/>
                      <a:pt x="38294" y="46904"/>
                      <a:pt x="38172" y="46965"/>
                    </a:cubicBezTo>
                    <a:cubicBezTo>
                      <a:pt x="38172" y="46965"/>
                      <a:pt x="38203" y="46996"/>
                      <a:pt x="38203" y="47026"/>
                    </a:cubicBezTo>
                    <a:cubicBezTo>
                      <a:pt x="38222" y="47064"/>
                      <a:pt x="38229" y="47090"/>
                      <a:pt x="38289" y="47090"/>
                    </a:cubicBezTo>
                    <a:cubicBezTo>
                      <a:pt x="38326" y="47090"/>
                      <a:pt x="38384" y="47080"/>
                      <a:pt x="38476" y="47056"/>
                    </a:cubicBezTo>
                    <a:cubicBezTo>
                      <a:pt x="38932" y="46874"/>
                      <a:pt x="39297" y="46722"/>
                      <a:pt x="39267" y="46661"/>
                    </a:cubicBezTo>
                    <a:cubicBezTo>
                      <a:pt x="39267" y="46661"/>
                      <a:pt x="39358" y="46570"/>
                      <a:pt x="39449" y="46509"/>
                    </a:cubicBezTo>
                    <a:cubicBezTo>
                      <a:pt x="39571" y="46479"/>
                      <a:pt x="39662" y="46449"/>
                      <a:pt x="39662" y="46449"/>
                    </a:cubicBezTo>
                    <a:cubicBezTo>
                      <a:pt x="39692" y="46449"/>
                      <a:pt x="39783" y="46418"/>
                      <a:pt x="39966" y="46327"/>
                    </a:cubicBezTo>
                    <a:cubicBezTo>
                      <a:pt x="40027" y="46266"/>
                      <a:pt x="40118" y="46236"/>
                      <a:pt x="40239" y="46175"/>
                    </a:cubicBezTo>
                    <a:cubicBezTo>
                      <a:pt x="40422" y="46084"/>
                      <a:pt x="40635" y="45993"/>
                      <a:pt x="40847" y="45871"/>
                    </a:cubicBezTo>
                    <a:lnTo>
                      <a:pt x="40847" y="45841"/>
                    </a:lnTo>
                    <a:cubicBezTo>
                      <a:pt x="40847" y="45354"/>
                      <a:pt x="40817" y="45020"/>
                      <a:pt x="40817" y="44746"/>
                    </a:cubicBezTo>
                    <a:cubicBezTo>
                      <a:pt x="40817" y="44564"/>
                      <a:pt x="40817" y="44442"/>
                      <a:pt x="40817" y="44382"/>
                    </a:cubicBezTo>
                    <a:cubicBezTo>
                      <a:pt x="40847" y="44260"/>
                      <a:pt x="40847" y="44138"/>
                      <a:pt x="40847" y="44138"/>
                    </a:cubicBezTo>
                    <a:cubicBezTo>
                      <a:pt x="40817" y="44138"/>
                      <a:pt x="40817" y="43956"/>
                      <a:pt x="40787" y="43774"/>
                    </a:cubicBezTo>
                    <a:cubicBezTo>
                      <a:pt x="40787" y="43713"/>
                      <a:pt x="40787" y="43652"/>
                      <a:pt x="40787" y="43591"/>
                    </a:cubicBezTo>
                    <a:cubicBezTo>
                      <a:pt x="40830" y="43657"/>
                      <a:pt x="40858" y="43707"/>
                      <a:pt x="40871" y="43707"/>
                    </a:cubicBezTo>
                    <a:cubicBezTo>
                      <a:pt x="40875" y="43707"/>
                      <a:pt x="40878" y="43700"/>
                      <a:pt x="40878" y="43683"/>
                    </a:cubicBezTo>
                    <a:cubicBezTo>
                      <a:pt x="40908" y="43713"/>
                      <a:pt x="40908" y="43743"/>
                      <a:pt x="40908" y="43743"/>
                    </a:cubicBezTo>
                    <a:cubicBezTo>
                      <a:pt x="40938" y="43835"/>
                      <a:pt x="40969" y="43865"/>
                      <a:pt x="40969" y="43926"/>
                    </a:cubicBezTo>
                    <a:cubicBezTo>
                      <a:pt x="41030" y="43926"/>
                      <a:pt x="41060" y="43987"/>
                      <a:pt x="41060" y="43987"/>
                    </a:cubicBezTo>
                    <a:cubicBezTo>
                      <a:pt x="41060" y="43987"/>
                      <a:pt x="41060" y="44017"/>
                      <a:pt x="41060" y="44017"/>
                    </a:cubicBezTo>
                    <a:cubicBezTo>
                      <a:pt x="41060" y="44047"/>
                      <a:pt x="41060" y="44047"/>
                      <a:pt x="41060" y="44047"/>
                    </a:cubicBezTo>
                    <a:cubicBezTo>
                      <a:pt x="41060" y="44078"/>
                      <a:pt x="41090" y="44108"/>
                      <a:pt x="41090" y="44108"/>
                    </a:cubicBezTo>
                    <a:cubicBezTo>
                      <a:pt x="41227" y="44299"/>
                      <a:pt x="41290" y="44417"/>
                      <a:pt x="41323" y="44417"/>
                    </a:cubicBezTo>
                    <a:cubicBezTo>
                      <a:pt x="41327" y="44417"/>
                      <a:pt x="41331" y="44415"/>
                      <a:pt x="41334" y="44412"/>
                    </a:cubicBezTo>
                    <a:cubicBezTo>
                      <a:pt x="41364" y="44473"/>
                      <a:pt x="41516" y="44746"/>
                      <a:pt x="41698" y="45020"/>
                    </a:cubicBezTo>
                    <a:lnTo>
                      <a:pt x="41881" y="45324"/>
                    </a:lnTo>
                    <a:lnTo>
                      <a:pt x="41972" y="45476"/>
                    </a:lnTo>
                    <a:lnTo>
                      <a:pt x="41972" y="45537"/>
                    </a:lnTo>
                    <a:cubicBezTo>
                      <a:pt x="41992" y="45537"/>
                      <a:pt x="41999" y="45550"/>
                      <a:pt x="42001" y="45550"/>
                    </a:cubicBezTo>
                    <a:cubicBezTo>
                      <a:pt x="42002" y="45550"/>
                      <a:pt x="42002" y="45547"/>
                      <a:pt x="42002" y="45537"/>
                    </a:cubicBezTo>
                    <a:lnTo>
                      <a:pt x="42094" y="45506"/>
                    </a:lnTo>
                    <a:cubicBezTo>
                      <a:pt x="42306" y="45415"/>
                      <a:pt x="42489" y="45324"/>
                      <a:pt x="42641" y="45263"/>
                    </a:cubicBezTo>
                    <a:cubicBezTo>
                      <a:pt x="42732" y="45233"/>
                      <a:pt x="42853" y="45172"/>
                      <a:pt x="42884" y="45142"/>
                    </a:cubicBezTo>
                    <a:cubicBezTo>
                      <a:pt x="42945" y="45111"/>
                      <a:pt x="43005" y="45050"/>
                      <a:pt x="43036" y="45020"/>
                    </a:cubicBezTo>
                    <a:cubicBezTo>
                      <a:pt x="43036" y="44990"/>
                      <a:pt x="43127" y="44898"/>
                      <a:pt x="43218" y="44838"/>
                    </a:cubicBezTo>
                    <a:cubicBezTo>
                      <a:pt x="43218" y="44838"/>
                      <a:pt x="43249" y="44868"/>
                      <a:pt x="43249" y="44898"/>
                    </a:cubicBezTo>
                    <a:cubicBezTo>
                      <a:pt x="43203" y="44944"/>
                      <a:pt x="43180" y="44967"/>
                      <a:pt x="43195" y="44967"/>
                    </a:cubicBezTo>
                    <a:cubicBezTo>
                      <a:pt x="43211" y="44967"/>
                      <a:pt x="43264" y="44944"/>
                      <a:pt x="43370" y="44898"/>
                    </a:cubicBezTo>
                    <a:cubicBezTo>
                      <a:pt x="43492" y="44838"/>
                      <a:pt x="43583" y="44777"/>
                      <a:pt x="43583" y="44777"/>
                    </a:cubicBezTo>
                    <a:cubicBezTo>
                      <a:pt x="43583" y="44777"/>
                      <a:pt x="43705" y="44686"/>
                      <a:pt x="43948" y="44564"/>
                    </a:cubicBezTo>
                    <a:cubicBezTo>
                      <a:pt x="44130" y="44473"/>
                      <a:pt x="44373" y="44351"/>
                      <a:pt x="44647" y="44230"/>
                    </a:cubicBezTo>
                    <a:cubicBezTo>
                      <a:pt x="44677" y="44230"/>
                      <a:pt x="44647" y="44169"/>
                      <a:pt x="44647" y="44138"/>
                    </a:cubicBezTo>
                    <a:lnTo>
                      <a:pt x="44647" y="44017"/>
                    </a:lnTo>
                    <a:cubicBezTo>
                      <a:pt x="44616" y="43956"/>
                      <a:pt x="44586" y="43865"/>
                      <a:pt x="44586" y="43774"/>
                    </a:cubicBezTo>
                    <a:cubicBezTo>
                      <a:pt x="44556" y="43622"/>
                      <a:pt x="44525" y="43500"/>
                      <a:pt x="44495" y="43318"/>
                    </a:cubicBezTo>
                    <a:cubicBezTo>
                      <a:pt x="44282" y="42284"/>
                      <a:pt x="44191" y="41920"/>
                      <a:pt x="44160" y="41920"/>
                    </a:cubicBezTo>
                    <a:cubicBezTo>
                      <a:pt x="44130" y="41920"/>
                      <a:pt x="44100" y="41828"/>
                      <a:pt x="44069" y="41464"/>
                    </a:cubicBezTo>
                    <a:cubicBezTo>
                      <a:pt x="44039" y="41372"/>
                      <a:pt x="44039" y="41281"/>
                      <a:pt x="44039" y="41221"/>
                    </a:cubicBezTo>
                    <a:cubicBezTo>
                      <a:pt x="44039" y="41190"/>
                      <a:pt x="44039" y="41160"/>
                      <a:pt x="44039" y="41129"/>
                    </a:cubicBezTo>
                    <a:lnTo>
                      <a:pt x="44039" y="41069"/>
                    </a:lnTo>
                    <a:cubicBezTo>
                      <a:pt x="44039" y="41038"/>
                      <a:pt x="44039" y="41038"/>
                      <a:pt x="44069" y="41038"/>
                    </a:cubicBezTo>
                    <a:cubicBezTo>
                      <a:pt x="44069" y="41008"/>
                      <a:pt x="44039" y="41008"/>
                      <a:pt x="44039" y="40977"/>
                    </a:cubicBezTo>
                    <a:cubicBezTo>
                      <a:pt x="44039" y="40993"/>
                      <a:pt x="44031" y="41000"/>
                      <a:pt x="44016" y="41000"/>
                    </a:cubicBezTo>
                    <a:cubicBezTo>
                      <a:pt x="44001" y="41000"/>
                      <a:pt x="43978" y="40993"/>
                      <a:pt x="43948" y="40977"/>
                    </a:cubicBezTo>
                    <a:cubicBezTo>
                      <a:pt x="43887" y="40977"/>
                      <a:pt x="43887" y="40917"/>
                      <a:pt x="43948" y="40917"/>
                    </a:cubicBezTo>
                    <a:cubicBezTo>
                      <a:pt x="43952" y="40920"/>
                      <a:pt x="43955" y="40922"/>
                      <a:pt x="43958" y="40922"/>
                    </a:cubicBezTo>
                    <a:cubicBezTo>
                      <a:pt x="43978" y="40922"/>
                      <a:pt x="43974" y="40836"/>
                      <a:pt x="43948" y="40704"/>
                    </a:cubicBezTo>
                    <a:cubicBezTo>
                      <a:pt x="43917" y="40582"/>
                      <a:pt x="43826" y="40369"/>
                      <a:pt x="43765" y="40217"/>
                    </a:cubicBezTo>
                    <a:lnTo>
                      <a:pt x="43765" y="40217"/>
                    </a:lnTo>
                    <a:lnTo>
                      <a:pt x="43826" y="40339"/>
                    </a:lnTo>
                    <a:cubicBezTo>
                      <a:pt x="43854" y="40396"/>
                      <a:pt x="43869" y="40419"/>
                      <a:pt x="43875" y="40419"/>
                    </a:cubicBezTo>
                    <a:cubicBezTo>
                      <a:pt x="43880" y="40419"/>
                      <a:pt x="43873" y="40388"/>
                      <a:pt x="43856" y="40339"/>
                    </a:cubicBezTo>
                    <a:cubicBezTo>
                      <a:pt x="43856" y="40278"/>
                      <a:pt x="43856" y="40248"/>
                      <a:pt x="43856" y="40248"/>
                    </a:cubicBezTo>
                    <a:cubicBezTo>
                      <a:pt x="43765" y="40065"/>
                      <a:pt x="43735" y="39974"/>
                      <a:pt x="43735" y="39944"/>
                    </a:cubicBezTo>
                    <a:lnTo>
                      <a:pt x="43735" y="39944"/>
                    </a:lnTo>
                    <a:cubicBezTo>
                      <a:pt x="43765" y="40005"/>
                      <a:pt x="43856" y="40157"/>
                      <a:pt x="43887" y="40248"/>
                    </a:cubicBezTo>
                    <a:cubicBezTo>
                      <a:pt x="43948" y="40461"/>
                      <a:pt x="43948" y="40461"/>
                      <a:pt x="43978" y="40491"/>
                    </a:cubicBezTo>
                    <a:cubicBezTo>
                      <a:pt x="43963" y="40430"/>
                      <a:pt x="43963" y="40407"/>
                      <a:pt x="43970" y="40407"/>
                    </a:cubicBezTo>
                    <a:lnTo>
                      <a:pt x="43970" y="40407"/>
                    </a:lnTo>
                    <a:cubicBezTo>
                      <a:pt x="43978" y="40407"/>
                      <a:pt x="43993" y="40430"/>
                      <a:pt x="44008" y="40461"/>
                    </a:cubicBezTo>
                    <a:cubicBezTo>
                      <a:pt x="44039" y="40521"/>
                      <a:pt x="44069" y="40613"/>
                      <a:pt x="44069" y="40673"/>
                    </a:cubicBezTo>
                    <a:lnTo>
                      <a:pt x="44100" y="40704"/>
                    </a:lnTo>
                    <a:cubicBezTo>
                      <a:pt x="44088" y="40668"/>
                      <a:pt x="44090" y="40656"/>
                      <a:pt x="44097" y="40656"/>
                    </a:cubicBezTo>
                    <a:lnTo>
                      <a:pt x="44097" y="40656"/>
                    </a:lnTo>
                    <a:cubicBezTo>
                      <a:pt x="44108" y="40656"/>
                      <a:pt x="44130" y="40685"/>
                      <a:pt x="44130" y="40704"/>
                    </a:cubicBezTo>
                    <a:cubicBezTo>
                      <a:pt x="44147" y="40737"/>
                      <a:pt x="44163" y="40761"/>
                      <a:pt x="44170" y="40761"/>
                    </a:cubicBezTo>
                    <a:cubicBezTo>
                      <a:pt x="44176" y="40761"/>
                      <a:pt x="44174" y="40745"/>
                      <a:pt x="44160" y="40704"/>
                    </a:cubicBezTo>
                    <a:cubicBezTo>
                      <a:pt x="44160" y="40654"/>
                      <a:pt x="44181" y="40605"/>
                      <a:pt x="44188" y="40605"/>
                    </a:cubicBezTo>
                    <a:cubicBezTo>
                      <a:pt x="44190" y="40605"/>
                      <a:pt x="44191" y="40607"/>
                      <a:pt x="44191" y="40613"/>
                    </a:cubicBezTo>
                    <a:lnTo>
                      <a:pt x="44191" y="40673"/>
                    </a:lnTo>
                    <a:cubicBezTo>
                      <a:pt x="44191" y="40734"/>
                      <a:pt x="44252" y="40825"/>
                      <a:pt x="44312" y="40947"/>
                    </a:cubicBezTo>
                    <a:cubicBezTo>
                      <a:pt x="44464" y="41221"/>
                      <a:pt x="44556" y="41372"/>
                      <a:pt x="44616" y="41494"/>
                    </a:cubicBezTo>
                    <a:cubicBezTo>
                      <a:pt x="44708" y="41646"/>
                      <a:pt x="44738" y="41707"/>
                      <a:pt x="44738" y="41768"/>
                    </a:cubicBezTo>
                    <a:lnTo>
                      <a:pt x="44829" y="41859"/>
                    </a:lnTo>
                    <a:cubicBezTo>
                      <a:pt x="44920" y="41950"/>
                      <a:pt x="44981" y="42041"/>
                      <a:pt x="44951" y="42072"/>
                    </a:cubicBezTo>
                    <a:cubicBezTo>
                      <a:pt x="44981" y="42132"/>
                      <a:pt x="45042" y="42254"/>
                      <a:pt x="45133" y="42406"/>
                    </a:cubicBezTo>
                    <a:cubicBezTo>
                      <a:pt x="45164" y="42497"/>
                      <a:pt x="45224" y="42558"/>
                      <a:pt x="45255" y="42619"/>
                    </a:cubicBezTo>
                    <a:cubicBezTo>
                      <a:pt x="45315" y="42710"/>
                      <a:pt x="45376" y="42771"/>
                      <a:pt x="45407" y="42862"/>
                    </a:cubicBezTo>
                    <a:lnTo>
                      <a:pt x="45619" y="43196"/>
                    </a:lnTo>
                    <a:cubicBezTo>
                      <a:pt x="45650" y="43318"/>
                      <a:pt x="45711" y="43470"/>
                      <a:pt x="45802" y="43652"/>
                    </a:cubicBezTo>
                    <a:cubicBezTo>
                      <a:pt x="46015" y="43531"/>
                      <a:pt x="46258" y="43409"/>
                      <a:pt x="46379" y="43318"/>
                    </a:cubicBezTo>
                    <a:cubicBezTo>
                      <a:pt x="46379" y="43322"/>
                      <a:pt x="46383" y="43324"/>
                      <a:pt x="46389" y="43324"/>
                    </a:cubicBezTo>
                    <a:cubicBezTo>
                      <a:pt x="46428" y="43324"/>
                      <a:pt x="46582" y="43245"/>
                      <a:pt x="46714" y="43166"/>
                    </a:cubicBezTo>
                    <a:cubicBezTo>
                      <a:pt x="46910" y="43053"/>
                      <a:pt x="47289" y="42889"/>
                      <a:pt x="47369" y="42889"/>
                    </a:cubicBezTo>
                    <a:cubicBezTo>
                      <a:pt x="47376" y="42889"/>
                      <a:pt x="47380" y="42890"/>
                      <a:pt x="47382" y="42892"/>
                    </a:cubicBezTo>
                    <a:lnTo>
                      <a:pt x="47474" y="42831"/>
                    </a:lnTo>
                    <a:cubicBezTo>
                      <a:pt x="47595" y="42740"/>
                      <a:pt x="47686" y="42710"/>
                      <a:pt x="47808" y="42649"/>
                    </a:cubicBezTo>
                    <a:cubicBezTo>
                      <a:pt x="47899" y="42619"/>
                      <a:pt x="48021" y="42558"/>
                      <a:pt x="48112" y="42467"/>
                    </a:cubicBezTo>
                    <a:cubicBezTo>
                      <a:pt x="48203" y="42406"/>
                      <a:pt x="48325" y="42345"/>
                      <a:pt x="48325" y="42345"/>
                    </a:cubicBezTo>
                    <a:cubicBezTo>
                      <a:pt x="48346" y="42340"/>
                      <a:pt x="48360" y="42337"/>
                      <a:pt x="48368" y="42337"/>
                    </a:cubicBezTo>
                    <a:cubicBezTo>
                      <a:pt x="48404" y="42337"/>
                      <a:pt x="48309" y="42392"/>
                      <a:pt x="48233" y="42467"/>
                    </a:cubicBezTo>
                    <a:cubicBezTo>
                      <a:pt x="48181" y="42497"/>
                      <a:pt x="48162" y="42510"/>
                      <a:pt x="48167" y="42510"/>
                    </a:cubicBezTo>
                    <a:cubicBezTo>
                      <a:pt x="48183" y="42510"/>
                      <a:pt x="48430" y="42384"/>
                      <a:pt x="48659" y="42224"/>
                    </a:cubicBezTo>
                    <a:cubicBezTo>
                      <a:pt x="48817" y="42113"/>
                      <a:pt x="48893" y="42060"/>
                      <a:pt x="48904" y="42060"/>
                    </a:cubicBezTo>
                    <a:lnTo>
                      <a:pt x="48904" y="42060"/>
                    </a:lnTo>
                    <a:cubicBezTo>
                      <a:pt x="48914" y="42060"/>
                      <a:pt x="48868" y="42106"/>
                      <a:pt x="48781" y="42193"/>
                    </a:cubicBezTo>
                    <a:cubicBezTo>
                      <a:pt x="48722" y="42232"/>
                      <a:pt x="48651" y="42284"/>
                      <a:pt x="48664" y="42284"/>
                    </a:cubicBezTo>
                    <a:cubicBezTo>
                      <a:pt x="48671" y="42284"/>
                      <a:pt x="48704" y="42267"/>
                      <a:pt x="48781" y="42224"/>
                    </a:cubicBezTo>
                    <a:cubicBezTo>
                      <a:pt x="48781" y="42224"/>
                      <a:pt x="48993" y="42102"/>
                      <a:pt x="48993" y="42072"/>
                    </a:cubicBezTo>
                    <a:lnTo>
                      <a:pt x="49328" y="41920"/>
                    </a:lnTo>
                    <a:cubicBezTo>
                      <a:pt x="49419" y="41889"/>
                      <a:pt x="49571" y="41828"/>
                      <a:pt x="49692" y="41768"/>
                    </a:cubicBezTo>
                    <a:cubicBezTo>
                      <a:pt x="49814" y="41707"/>
                      <a:pt x="49905" y="41676"/>
                      <a:pt x="49996" y="41616"/>
                    </a:cubicBezTo>
                    <a:cubicBezTo>
                      <a:pt x="50027" y="41585"/>
                      <a:pt x="50057" y="41555"/>
                      <a:pt x="50088" y="41555"/>
                    </a:cubicBezTo>
                    <a:cubicBezTo>
                      <a:pt x="50088" y="41524"/>
                      <a:pt x="50088" y="41494"/>
                      <a:pt x="50088" y="41464"/>
                    </a:cubicBezTo>
                    <a:cubicBezTo>
                      <a:pt x="50057" y="41403"/>
                      <a:pt x="50088" y="41372"/>
                      <a:pt x="50088" y="41281"/>
                    </a:cubicBezTo>
                    <a:cubicBezTo>
                      <a:pt x="50118" y="41281"/>
                      <a:pt x="50088" y="41069"/>
                      <a:pt x="50027" y="41069"/>
                    </a:cubicBezTo>
                    <a:cubicBezTo>
                      <a:pt x="49966" y="40825"/>
                      <a:pt x="49936" y="40734"/>
                      <a:pt x="49966" y="40613"/>
                    </a:cubicBezTo>
                    <a:cubicBezTo>
                      <a:pt x="50027" y="40613"/>
                      <a:pt x="50027" y="40491"/>
                      <a:pt x="49996" y="40491"/>
                    </a:cubicBezTo>
                    <a:cubicBezTo>
                      <a:pt x="49936" y="40369"/>
                      <a:pt x="49936" y="40248"/>
                      <a:pt x="49936" y="40248"/>
                    </a:cubicBezTo>
                    <a:cubicBezTo>
                      <a:pt x="49936" y="40248"/>
                      <a:pt x="49905" y="39974"/>
                      <a:pt x="49844" y="39579"/>
                    </a:cubicBezTo>
                    <a:cubicBezTo>
                      <a:pt x="49784" y="39154"/>
                      <a:pt x="49692" y="38637"/>
                      <a:pt x="49571" y="38090"/>
                    </a:cubicBezTo>
                    <a:cubicBezTo>
                      <a:pt x="49540" y="37968"/>
                      <a:pt x="49480" y="37877"/>
                      <a:pt x="49449" y="37877"/>
                    </a:cubicBezTo>
                    <a:cubicBezTo>
                      <a:pt x="49389" y="37877"/>
                      <a:pt x="49419" y="37877"/>
                      <a:pt x="49419" y="37755"/>
                    </a:cubicBezTo>
                    <a:cubicBezTo>
                      <a:pt x="49491" y="37635"/>
                      <a:pt x="49468" y="37476"/>
                      <a:pt x="49425" y="37476"/>
                    </a:cubicBezTo>
                    <a:cubicBezTo>
                      <a:pt x="49414" y="37476"/>
                      <a:pt x="49401" y="37487"/>
                      <a:pt x="49389" y="37512"/>
                    </a:cubicBezTo>
                    <a:cubicBezTo>
                      <a:pt x="49363" y="37577"/>
                      <a:pt x="49348" y="37614"/>
                      <a:pt x="49342" y="37614"/>
                    </a:cubicBezTo>
                    <a:cubicBezTo>
                      <a:pt x="49333" y="37614"/>
                      <a:pt x="49341" y="37547"/>
                      <a:pt x="49358" y="37391"/>
                    </a:cubicBezTo>
                    <a:cubicBezTo>
                      <a:pt x="49358" y="37269"/>
                      <a:pt x="49358" y="37269"/>
                      <a:pt x="49297" y="37178"/>
                    </a:cubicBezTo>
                    <a:cubicBezTo>
                      <a:pt x="49267" y="37178"/>
                      <a:pt x="49237" y="37056"/>
                      <a:pt x="49267" y="37056"/>
                    </a:cubicBezTo>
                    <a:cubicBezTo>
                      <a:pt x="49267" y="36945"/>
                      <a:pt x="49267" y="36809"/>
                      <a:pt x="49244" y="36809"/>
                    </a:cubicBezTo>
                    <a:cubicBezTo>
                      <a:pt x="49242" y="36809"/>
                      <a:pt x="49239" y="36810"/>
                      <a:pt x="49237" y="36813"/>
                    </a:cubicBezTo>
                    <a:cubicBezTo>
                      <a:pt x="49237" y="36813"/>
                      <a:pt x="49206" y="36692"/>
                      <a:pt x="49206" y="36570"/>
                    </a:cubicBezTo>
                    <a:cubicBezTo>
                      <a:pt x="49206" y="36448"/>
                      <a:pt x="49145" y="36327"/>
                      <a:pt x="49085" y="36205"/>
                    </a:cubicBezTo>
                    <a:cubicBezTo>
                      <a:pt x="48969" y="35951"/>
                      <a:pt x="48924" y="35838"/>
                      <a:pt x="48949" y="35838"/>
                    </a:cubicBezTo>
                    <a:cubicBezTo>
                      <a:pt x="48957" y="35838"/>
                      <a:pt x="48971" y="35849"/>
                      <a:pt x="48993" y="35871"/>
                    </a:cubicBezTo>
                    <a:cubicBezTo>
                      <a:pt x="49000" y="35878"/>
                      <a:pt x="49005" y="35881"/>
                      <a:pt x="49009" y="35881"/>
                    </a:cubicBezTo>
                    <a:cubicBezTo>
                      <a:pt x="49058" y="35881"/>
                      <a:pt x="48893" y="35378"/>
                      <a:pt x="48781" y="35293"/>
                    </a:cubicBezTo>
                    <a:cubicBezTo>
                      <a:pt x="48689" y="35202"/>
                      <a:pt x="48689" y="35202"/>
                      <a:pt x="48720" y="35172"/>
                    </a:cubicBezTo>
                    <a:cubicBezTo>
                      <a:pt x="48750" y="35172"/>
                      <a:pt x="48720" y="35050"/>
                      <a:pt x="48720" y="35050"/>
                    </a:cubicBezTo>
                    <a:cubicBezTo>
                      <a:pt x="48689" y="34959"/>
                      <a:pt x="48659" y="34837"/>
                      <a:pt x="48689" y="34807"/>
                    </a:cubicBezTo>
                    <a:cubicBezTo>
                      <a:pt x="48689" y="34807"/>
                      <a:pt x="48659" y="34716"/>
                      <a:pt x="48537" y="34473"/>
                    </a:cubicBezTo>
                    <a:cubicBezTo>
                      <a:pt x="48416" y="34260"/>
                      <a:pt x="48325" y="33926"/>
                      <a:pt x="48355" y="33774"/>
                    </a:cubicBezTo>
                    <a:lnTo>
                      <a:pt x="48264" y="33561"/>
                    </a:lnTo>
                    <a:cubicBezTo>
                      <a:pt x="48142" y="33470"/>
                      <a:pt x="48081" y="33378"/>
                      <a:pt x="48142" y="33348"/>
                    </a:cubicBezTo>
                    <a:cubicBezTo>
                      <a:pt x="48152" y="33348"/>
                      <a:pt x="48161" y="33345"/>
                      <a:pt x="48168" y="33342"/>
                    </a:cubicBezTo>
                    <a:lnTo>
                      <a:pt x="48168" y="33342"/>
                    </a:lnTo>
                    <a:cubicBezTo>
                      <a:pt x="48077" y="33212"/>
                      <a:pt x="47930" y="32770"/>
                      <a:pt x="47990" y="32740"/>
                    </a:cubicBezTo>
                    <a:cubicBezTo>
                      <a:pt x="48021" y="32740"/>
                      <a:pt x="48021" y="32740"/>
                      <a:pt x="47990" y="32619"/>
                    </a:cubicBezTo>
                    <a:lnTo>
                      <a:pt x="47960" y="32649"/>
                    </a:lnTo>
                    <a:cubicBezTo>
                      <a:pt x="47930" y="32649"/>
                      <a:pt x="47899" y="32649"/>
                      <a:pt x="47869" y="32558"/>
                    </a:cubicBezTo>
                    <a:cubicBezTo>
                      <a:pt x="47808" y="32436"/>
                      <a:pt x="47778" y="32315"/>
                      <a:pt x="47808" y="32315"/>
                    </a:cubicBezTo>
                    <a:cubicBezTo>
                      <a:pt x="47808" y="32193"/>
                      <a:pt x="47778" y="32071"/>
                      <a:pt x="47747" y="32071"/>
                    </a:cubicBezTo>
                    <a:cubicBezTo>
                      <a:pt x="47747" y="32071"/>
                      <a:pt x="47717" y="31950"/>
                      <a:pt x="47717" y="31828"/>
                    </a:cubicBezTo>
                    <a:cubicBezTo>
                      <a:pt x="47656" y="31707"/>
                      <a:pt x="47626" y="31616"/>
                      <a:pt x="47534" y="31372"/>
                    </a:cubicBezTo>
                    <a:cubicBezTo>
                      <a:pt x="47474" y="31281"/>
                      <a:pt x="47382" y="31068"/>
                      <a:pt x="47413" y="31038"/>
                    </a:cubicBezTo>
                    <a:cubicBezTo>
                      <a:pt x="47413" y="31038"/>
                      <a:pt x="47322" y="30825"/>
                      <a:pt x="47230" y="30734"/>
                    </a:cubicBezTo>
                    <a:cubicBezTo>
                      <a:pt x="47170" y="30491"/>
                      <a:pt x="47109" y="30400"/>
                      <a:pt x="47139" y="30369"/>
                    </a:cubicBezTo>
                    <a:cubicBezTo>
                      <a:pt x="47170" y="30369"/>
                      <a:pt x="47170" y="30369"/>
                      <a:pt x="47109" y="30248"/>
                    </a:cubicBezTo>
                    <a:cubicBezTo>
                      <a:pt x="47106" y="30251"/>
                      <a:pt x="47102" y="30252"/>
                      <a:pt x="47098" y="30252"/>
                    </a:cubicBezTo>
                    <a:cubicBezTo>
                      <a:pt x="47066" y="30252"/>
                      <a:pt x="47014" y="30144"/>
                      <a:pt x="46987" y="30035"/>
                    </a:cubicBezTo>
                    <a:cubicBezTo>
                      <a:pt x="46926" y="29944"/>
                      <a:pt x="46896" y="29822"/>
                      <a:pt x="46896" y="29822"/>
                    </a:cubicBezTo>
                    <a:cubicBezTo>
                      <a:pt x="46866" y="29822"/>
                      <a:pt x="46866" y="29822"/>
                      <a:pt x="46805" y="29731"/>
                    </a:cubicBezTo>
                    <a:cubicBezTo>
                      <a:pt x="46774" y="29609"/>
                      <a:pt x="46653" y="29275"/>
                      <a:pt x="46623" y="29153"/>
                    </a:cubicBezTo>
                    <a:cubicBezTo>
                      <a:pt x="46528" y="28945"/>
                      <a:pt x="46492" y="28866"/>
                      <a:pt x="46486" y="28866"/>
                    </a:cubicBezTo>
                    <a:lnTo>
                      <a:pt x="46486" y="28866"/>
                    </a:lnTo>
                    <a:cubicBezTo>
                      <a:pt x="46482" y="28866"/>
                      <a:pt x="46489" y="28895"/>
                      <a:pt x="46501" y="28941"/>
                    </a:cubicBezTo>
                    <a:cubicBezTo>
                      <a:pt x="46514" y="28993"/>
                      <a:pt x="46516" y="29023"/>
                      <a:pt x="46509" y="29023"/>
                    </a:cubicBezTo>
                    <a:cubicBezTo>
                      <a:pt x="46500" y="29023"/>
                      <a:pt x="46475" y="28971"/>
                      <a:pt x="46440" y="28850"/>
                    </a:cubicBezTo>
                    <a:cubicBezTo>
                      <a:pt x="46410" y="28728"/>
                      <a:pt x="46288" y="28394"/>
                      <a:pt x="46167" y="28059"/>
                    </a:cubicBezTo>
                    <a:cubicBezTo>
                      <a:pt x="45984" y="27603"/>
                      <a:pt x="45984" y="27603"/>
                      <a:pt x="45923" y="27603"/>
                    </a:cubicBezTo>
                    <a:cubicBezTo>
                      <a:pt x="45923" y="27654"/>
                      <a:pt x="45917" y="27674"/>
                      <a:pt x="45909" y="27674"/>
                    </a:cubicBezTo>
                    <a:cubicBezTo>
                      <a:pt x="45893" y="27674"/>
                      <a:pt x="45873" y="27593"/>
                      <a:pt x="45893" y="27512"/>
                    </a:cubicBezTo>
                    <a:cubicBezTo>
                      <a:pt x="45863" y="27269"/>
                      <a:pt x="45802" y="27147"/>
                      <a:pt x="45771" y="27147"/>
                    </a:cubicBezTo>
                    <a:cubicBezTo>
                      <a:pt x="45711" y="27056"/>
                      <a:pt x="45711" y="27056"/>
                      <a:pt x="45650" y="26965"/>
                    </a:cubicBezTo>
                    <a:cubicBezTo>
                      <a:pt x="45680" y="26935"/>
                      <a:pt x="45650" y="26843"/>
                      <a:pt x="45528" y="26631"/>
                    </a:cubicBezTo>
                    <a:cubicBezTo>
                      <a:pt x="45467" y="26509"/>
                      <a:pt x="45467" y="26509"/>
                      <a:pt x="45498" y="26509"/>
                    </a:cubicBezTo>
                    <a:cubicBezTo>
                      <a:pt x="45498" y="26509"/>
                      <a:pt x="45467" y="26387"/>
                      <a:pt x="45407" y="26266"/>
                    </a:cubicBezTo>
                    <a:cubicBezTo>
                      <a:pt x="45255" y="26084"/>
                      <a:pt x="45012" y="25415"/>
                      <a:pt x="44981" y="25293"/>
                    </a:cubicBezTo>
                    <a:cubicBezTo>
                      <a:pt x="44981" y="25293"/>
                      <a:pt x="44920" y="25172"/>
                      <a:pt x="44860" y="25080"/>
                    </a:cubicBezTo>
                    <a:cubicBezTo>
                      <a:pt x="44738" y="24989"/>
                      <a:pt x="44677" y="24868"/>
                      <a:pt x="44738" y="24868"/>
                    </a:cubicBezTo>
                    <a:cubicBezTo>
                      <a:pt x="44799" y="24837"/>
                      <a:pt x="44799" y="24837"/>
                      <a:pt x="44708" y="24746"/>
                    </a:cubicBezTo>
                    <a:cubicBezTo>
                      <a:pt x="44621" y="24660"/>
                      <a:pt x="44398" y="24164"/>
                      <a:pt x="44479" y="24164"/>
                    </a:cubicBezTo>
                    <a:cubicBezTo>
                      <a:pt x="44483" y="24164"/>
                      <a:pt x="44488" y="24165"/>
                      <a:pt x="44495" y="24169"/>
                    </a:cubicBezTo>
                    <a:lnTo>
                      <a:pt x="44556" y="24169"/>
                    </a:lnTo>
                    <a:cubicBezTo>
                      <a:pt x="44464" y="24047"/>
                      <a:pt x="44404" y="23956"/>
                      <a:pt x="44404" y="23956"/>
                    </a:cubicBezTo>
                    <a:cubicBezTo>
                      <a:pt x="44373" y="23956"/>
                      <a:pt x="44312" y="23865"/>
                      <a:pt x="44160" y="23530"/>
                    </a:cubicBezTo>
                    <a:cubicBezTo>
                      <a:pt x="44039" y="23318"/>
                      <a:pt x="43796" y="22892"/>
                      <a:pt x="43674" y="22679"/>
                    </a:cubicBezTo>
                    <a:cubicBezTo>
                      <a:pt x="43553" y="22466"/>
                      <a:pt x="43370" y="22162"/>
                      <a:pt x="43340" y="22041"/>
                    </a:cubicBezTo>
                    <a:cubicBezTo>
                      <a:pt x="43279" y="21919"/>
                      <a:pt x="43218" y="21828"/>
                      <a:pt x="43066" y="21615"/>
                    </a:cubicBezTo>
                    <a:cubicBezTo>
                      <a:pt x="42975" y="21524"/>
                      <a:pt x="42853" y="21342"/>
                      <a:pt x="42884" y="21311"/>
                    </a:cubicBezTo>
                    <a:lnTo>
                      <a:pt x="42823" y="21220"/>
                    </a:lnTo>
                    <a:cubicBezTo>
                      <a:pt x="42641" y="21038"/>
                      <a:pt x="42580" y="20916"/>
                      <a:pt x="42580" y="20916"/>
                    </a:cubicBezTo>
                    <a:cubicBezTo>
                      <a:pt x="42610" y="20916"/>
                      <a:pt x="42580" y="20795"/>
                      <a:pt x="42489" y="20704"/>
                    </a:cubicBezTo>
                    <a:cubicBezTo>
                      <a:pt x="42486" y="20707"/>
                      <a:pt x="42482" y="20708"/>
                      <a:pt x="42478" y="20708"/>
                    </a:cubicBezTo>
                    <a:cubicBezTo>
                      <a:pt x="42445" y="20708"/>
                      <a:pt x="42382" y="20593"/>
                      <a:pt x="42246" y="20430"/>
                    </a:cubicBezTo>
                    <a:cubicBezTo>
                      <a:pt x="42185" y="20308"/>
                      <a:pt x="41607" y="19427"/>
                      <a:pt x="40938" y="18637"/>
                    </a:cubicBezTo>
                    <a:cubicBezTo>
                      <a:pt x="40604" y="18241"/>
                      <a:pt x="40300" y="17846"/>
                      <a:pt x="40027" y="17573"/>
                    </a:cubicBezTo>
                    <a:cubicBezTo>
                      <a:pt x="39875" y="17421"/>
                      <a:pt x="39783" y="17299"/>
                      <a:pt x="39692" y="17238"/>
                    </a:cubicBezTo>
                    <a:cubicBezTo>
                      <a:pt x="39631" y="17147"/>
                      <a:pt x="39571" y="17117"/>
                      <a:pt x="39571" y="17117"/>
                    </a:cubicBezTo>
                    <a:cubicBezTo>
                      <a:pt x="39571" y="17117"/>
                      <a:pt x="39480" y="17026"/>
                      <a:pt x="39297" y="16874"/>
                    </a:cubicBezTo>
                    <a:cubicBezTo>
                      <a:pt x="39206" y="16782"/>
                      <a:pt x="39054" y="16600"/>
                      <a:pt x="39054" y="16600"/>
                    </a:cubicBezTo>
                    <a:cubicBezTo>
                      <a:pt x="39054" y="16570"/>
                      <a:pt x="38963" y="16479"/>
                      <a:pt x="38811" y="16327"/>
                    </a:cubicBezTo>
                    <a:cubicBezTo>
                      <a:pt x="38659" y="16205"/>
                      <a:pt x="38476" y="16053"/>
                      <a:pt x="38324" y="15962"/>
                    </a:cubicBezTo>
                    <a:cubicBezTo>
                      <a:pt x="38203" y="15901"/>
                      <a:pt x="38112" y="15810"/>
                      <a:pt x="38021" y="15719"/>
                    </a:cubicBezTo>
                    <a:cubicBezTo>
                      <a:pt x="38081" y="15688"/>
                      <a:pt x="37777" y="15445"/>
                      <a:pt x="37565" y="15323"/>
                    </a:cubicBezTo>
                    <a:cubicBezTo>
                      <a:pt x="37443" y="15293"/>
                      <a:pt x="37352" y="15232"/>
                      <a:pt x="37382" y="15172"/>
                    </a:cubicBezTo>
                    <a:cubicBezTo>
                      <a:pt x="37413" y="15111"/>
                      <a:pt x="37230" y="14959"/>
                      <a:pt x="36987" y="14898"/>
                    </a:cubicBezTo>
                    <a:cubicBezTo>
                      <a:pt x="36865" y="14868"/>
                      <a:pt x="36865" y="14868"/>
                      <a:pt x="36774" y="14776"/>
                    </a:cubicBezTo>
                    <a:cubicBezTo>
                      <a:pt x="36724" y="14650"/>
                      <a:pt x="36652" y="14586"/>
                      <a:pt x="36612" y="14586"/>
                    </a:cubicBezTo>
                    <a:cubicBezTo>
                      <a:pt x="36604" y="14586"/>
                      <a:pt x="36597" y="14589"/>
                      <a:pt x="36592" y="14594"/>
                    </a:cubicBezTo>
                    <a:cubicBezTo>
                      <a:pt x="36470" y="14564"/>
                      <a:pt x="36349" y="14503"/>
                      <a:pt x="36288" y="14381"/>
                    </a:cubicBezTo>
                    <a:cubicBezTo>
                      <a:pt x="36136" y="14199"/>
                      <a:pt x="36136" y="14199"/>
                      <a:pt x="35984" y="14168"/>
                    </a:cubicBezTo>
                    <a:cubicBezTo>
                      <a:pt x="35832" y="14168"/>
                      <a:pt x="35437" y="13895"/>
                      <a:pt x="35376" y="13804"/>
                    </a:cubicBezTo>
                    <a:cubicBezTo>
                      <a:pt x="35271" y="13751"/>
                      <a:pt x="35189" y="13676"/>
                      <a:pt x="35168" y="13676"/>
                    </a:cubicBezTo>
                    <a:cubicBezTo>
                      <a:pt x="35165" y="13676"/>
                      <a:pt x="35163" y="13678"/>
                      <a:pt x="35163" y="13682"/>
                    </a:cubicBezTo>
                    <a:lnTo>
                      <a:pt x="35072" y="13591"/>
                    </a:lnTo>
                    <a:cubicBezTo>
                      <a:pt x="34951" y="13530"/>
                      <a:pt x="34829" y="13469"/>
                      <a:pt x="34829" y="13469"/>
                    </a:cubicBezTo>
                    <a:lnTo>
                      <a:pt x="34829" y="13500"/>
                    </a:lnTo>
                    <a:cubicBezTo>
                      <a:pt x="34738" y="13439"/>
                      <a:pt x="34099" y="13074"/>
                      <a:pt x="33309" y="12709"/>
                    </a:cubicBezTo>
                    <a:cubicBezTo>
                      <a:pt x="32342" y="12309"/>
                      <a:pt x="31979" y="12200"/>
                      <a:pt x="31908" y="12200"/>
                    </a:cubicBezTo>
                    <a:cubicBezTo>
                      <a:pt x="31887" y="12200"/>
                      <a:pt x="31891" y="12210"/>
                      <a:pt x="31911" y="12223"/>
                    </a:cubicBezTo>
                    <a:cubicBezTo>
                      <a:pt x="31941" y="12254"/>
                      <a:pt x="31935" y="12267"/>
                      <a:pt x="31909" y="12267"/>
                    </a:cubicBezTo>
                    <a:cubicBezTo>
                      <a:pt x="31857" y="12267"/>
                      <a:pt x="31729" y="12213"/>
                      <a:pt x="31668" y="12132"/>
                    </a:cubicBezTo>
                    <a:cubicBezTo>
                      <a:pt x="31577" y="12102"/>
                      <a:pt x="31333" y="12010"/>
                      <a:pt x="31121" y="11919"/>
                    </a:cubicBezTo>
                    <a:cubicBezTo>
                      <a:pt x="30878" y="11858"/>
                      <a:pt x="30634" y="11798"/>
                      <a:pt x="30634" y="11767"/>
                    </a:cubicBezTo>
                    <a:lnTo>
                      <a:pt x="30513" y="11737"/>
                    </a:lnTo>
                    <a:cubicBezTo>
                      <a:pt x="30270" y="11737"/>
                      <a:pt x="29571" y="11554"/>
                      <a:pt x="29206" y="11463"/>
                    </a:cubicBezTo>
                    <a:cubicBezTo>
                      <a:pt x="28963" y="11402"/>
                      <a:pt x="28841" y="11402"/>
                      <a:pt x="28598" y="11372"/>
                    </a:cubicBezTo>
                    <a:cubicBezTo>
                      <a:pt x="28355" y="11372"/>
                      <a:pt x="28355" y="11372"/>
                      <a:pt x="28233" y="11311"/>
                    </a:cubicBezTo>
                    <a:cubicBezTo>
                      <a:pt x="28259" y="11286"/>
                      <a:pt x="27753" y="11175"/>
                      <a:pt x="27586" y="11175"/>
                    </a:cubicBezTo>
                    <a:cubicBezTo>
                      <a:pt x="27554" y="11175"/>
                      <a:pt x="27534" y="11180"/>
                      <a:pt x="27534" y="11190"/>
                    </a:cubicBezTo>
                    <a:lnTo>
                      <a:pt x="27412" y="11159"/>
                    </a:lnTo>
                    <a:cubicBezTo>
                      <a:pt x="27361" y="11134"/>
                      <a:pt x="27310" y="11124"/>
                      <a:pt x="27267" y="11124"/>
                    </a:cubicBezTo>
                    <a:cubicBezTo>
                      <a:pt x="27210" y="11124"/>
                      <a:pt x="27169" y="11142"/>
                      <a:pt x="27169" y="11159"/>
                    </a:cubicBezTo>
                    <a:cubicBezTo>
                      <a:pt x="27157" y="11184"/>
                      <a:pt x="27134" y="11199"/>
                      <a:pt x="27102" y="11199"/>
                    </a:cubicBezTo>
                    <a:cubicBezTo>
                      <a:pt x="27058" y="11199"/>
                      <a:pt x="26997" y="11170"/>
                      <a:pt x="26926" y="11099"/>
                    </a:cubicBezTo>
                    <a:cubicBezTo>
                      <a:pt x="26926" y="11041"/>
                      <a:pt x="26877" y="11020"/>
                      <a:pt x="26841" y="11020"/>
                    </a:cubicBezTo>
                    <a:cubicBezTo>
                      <a:pt x="26821" y="11020"/>
                      <a:pt x="26804" y="11027"/>
                      <a:pt x="26804" y="11038"/>
                    </a:cubicBezTo>
                    <a:cubicBezTo>
                      <a:pt x="26744" y="11053"/>
                      <a:pt x="26683" y="11061"/>
                      <a:pt x="26622" y="11061"/>
                    </a:cubicBezTo>
                    <a:cubicBezTo>
                      <a:pt x="26561" y="11061"/>
                      <a:pt x="26501" y="11053"/>
                      <a:pt x="26440" y="11038"/>
                    </a:cubicBezTo>
                    <a:cubicBezTo>
                      <a:pt x="26389" y="11025"/>
                      <a:pt x="26339" y="11018"/>
                      <a:pt x="26297" y="11018"/>
                    </a:cubicBezTo>
                    <a:cubicBezTo>
                      <a:pt x="26238" y="11018"/>
                      <a:pt x="26197" y="11032"/>
                      <a:pt x="26197" y="11068"/>
                    </a:cubicBezTo>
                    <a:cubicBezTo>
                      <a:pt x="26197" y="11083"/>
                      <a:pt x="26166" y="11091"/>
                      <a:pt x="26121" y="11091"/>
                    </a:cubicBezTo>
                    <a:cubicBezTo>
                      <a:pt x="26075" y="11091"/>
                      <a:pt x="26014" y="11083"/>
                      <a:pt x="25953" y="11068"/>
                    </a:cubicBezTo>
                    <a:cubicBezTo>
                      <a:pt x="25953" y="11038"/>
                      <a:pt x="25953" y="11038"/>
                      <a:pt x="26075" y="11038"/>
                    </a:cubicBezTo>
                    <a:cubicBezTo>
                      <a:pt x="26197" y="11038"/>
                      <a:pt x="26075" y="11038"/>
                      <a:pt x="25862" y="11007"/>
                    </a:cubicBezTo>
                    <a:cubicBezTo>
                      <a:pt x="25710" y="10977"/>
                      <a:pt x="25497" y="10916"/>
                      <a:pt x="25497" y="10886"/>
                    </a:cubicBezTo>
                    <a:cubicBezTo>
                      <a:pt x="25447" y="10873"/>
                      <a:pt x="25397" y="10866"/>
                      <a:pt x="25364" y="10866"/>
                    </a:cubicBezTo>
                    <a:cubicBezTo>
                      <a:pt x="25317" y="10866"/>
                      <a:pt x="25305" y="10881"/>
                      <a:pt x="25376" y="10916"/>
                    </a:cubicBezTo>
                    <a:cubicBezTo>
                      <a:pt x="25376" y="10977"/>
                      <a:pt x="25376" y="10977"/>
                      <a:pt x="25133" y="10977"/>
                    </a:cubicBezTo>
                    <a:cubicBezTo>
                      <a:pt x="25011" y="10947"/>
                      <a:pt x="24890" y="10947"/>
                      <a:pt x="24890" y="10916"/>
                    </a:cubicBezTo>
                    <a:cubicBezTo>
                      <a:pt x="24890" y="10886"/>
                      <a:pt x="24890" y="10886"/>
                      <a:pt x="24646" y="10855"/>
                    </a:cubicBezTo>
                    <a:cubicBezTo>
                      <a:pt x="24597" y="10851"/>
                      <a:pt x="24547" y="10849"/>
                      <a:pt x="24497" y="10849"/>
                    </a:cubicBezTo>
                    <a:cubicBezTo>
                      <a:pt x="24186" y="10849"/>
                      <a:pt x="23900" y="10924"/>
                      <a:pt x="23795" y="10977"/>
                    </a:cubicBezTo>
                    <a:cubicBezTo>
                      <a:pt x="23795" y="11004"/>
                      <a:pt x="23795" y="11019"/>
                      <a:pt x="23784" y="11019"/>
                    </a:cubicBezTo>
                    <a:cubicBezTo>
                      <a:pt x="23771" y="11019"/>
                      <a:pt x="23741" y="10997"/>
                      <a:pt x="23674" y="10947"/>
                    </a:cubicBezTo>
                    <a:cubicBezTo>
                      <a:pt x="23674" y="10916"/>
                      <a:pt x="23552" y="10916"/>
                      <a:pt x="23431" y="10916"/>
                    </a:cubicBezTo>
                    <a:cubicBezTo>
                      <a:pt x="23431" y="10926"/>
                      <a:pt x="23417" y="10930"/>
                      <a:pt x="23404" y="10930"/>
                    </a:cubicBezTo>
                    <a:cubicBezTo>
                      <a:pt x="23377" y="10930"/>
                      <a:pt x="23350" y="10916"/>
                      <a:pt x="23431" y="10916"/>
                    </a:cubicBezTo>
                    <a:cubicBezTo>
                      <a:pt x="23431" y="10886"/>
                      <a:pt x="23552" y="10886"/>
                      <a:pt x="23674" y="10886"/>
                    </a:cubicBezTo>
                    <a:lnTo>
                      <a:pt x="23674" y="10855"/>
                    </a:lnTo>
                    <a:cubicBezTo>
                      <a:pt x="23617" y="10818"/>
                      <a:pt x="23538" y="10792"/>
                      <a:pt x="23457" y="10792"/>
                    </a:cubicBezTo>
                    <a:cubicBezTo>
                      <a:pt x="23406" y="10792"/>
                      <a:pt x="23355" y="10802"/>
                      <a:pt x="23309" y="10825"/>
                    </a:cubicBezTo>
                    <a:cubicBezTo>
                      <a:pt x="23248" y="10840"/>
                      <a:pt x="23218" y="10848"/>
                      <a:pt x="23187" y="10848"/>
                    </a:cubicBezTo>
                    <a:cubicBezTo>
                      <a:pt x="23157" y="10848"/>
                      <a:pt x="23127" y="10840"/>
                      <a:pt x="23066" y="10825"/>
                    </a:cubicBezTo>
                    <a:cubicBezTo>
                      <a:pt x="23003" y="10804"/>
                      <a:pt x="22926" y="10769"/>
                      <a:pt x="22884" y="10769"/>
                    </a:cubicBezTo>
                    <a:cubicBezTo>
                      <a:pt x="22865" y="10769"/>
                      <a:pt x="22853" y="10776"/>
                      <a:pt x="22853" y="10795"/>
                    </a:cubicBezTo>
                    <a:cubicBezTo>
                      <a:pt x="22853" y="10795"/>
                      <a:pt x="22610" y="10764"/>
                      <a:pt x="22488" y="10734"/>
                    </a:cubicBezTo>
                    <a:cubicBezTo>
                      <a:pt x="22367" y="10734"/>
                      <a:pt x="22276" y="10726"/>
                      <a:pt x="22215" y="10726"/>
                    </a:cubicBezTo>
                    <a:cubicBezTo>
                      <a:pt x="22154" y="10726"/>
                      <a:pt x="22124" y="10734"/>
                      <a:pt x="22124" y="10764"/>
                    </a:cubicBezTo>
                    <a:cubicBezTo>
                      <a:pt x="22124" y="10779"/>
                      <a:pt x="22093" y="10787"/>
                      <a:pt x="22048" y="10787"/>
                    </a:cubicBezTo>
                    <a:cubicBezTo>
                      <a:pt x="22002" y="10787"/>
                      <a:pt x="21941" y="10779"/>
                      <a:pt x="21880" y="10764"/>
                    </a:cubicBezTo>
                    <a:cubicBezTo>
                      <a:pt x="21759" y="10764"/>
                      <a:pt x="21637" y="10764"/>
                      <a:pt x="21637" y="10795"/>
                    </a:cubicBezTo>
                    <a:cubicBezTo>
                      <a:pt x="21637" y="10825"/>
                      <a:pt x="21516" y="10855"/>
                      <a:pt x="21272" y="10855"/>
                    </a:cubicBezTo>
                    <a:cubicBezTo>
                      <a:pt x="21183" y="10866"/>
                      <a:pt x="21127" y="10874"/>
                      <a:pt x="21085" y="10874"/>
                    </a:cubicBezTo>
                    <a:cubicBezTo>
                      <a:pt x="21013" y="10874"/>
                      <a:pt x="20985" y="10852"/>
                      <a:pt x="20908" y="10795"/>
                    </a:cubicBezTo>
                    <a:cubicBezTo>
                      <a:pt x="20908" y="10764"/>
                      <a:pt x="20786" y="10764"/>
                      <a:pt x="20665" y="10764"/>
                    </a:cubicBezTo>
                    <a:cubicBezTo>
                      <a:pt x="20665" y="10764"/>
                      <a:pt x="20543" y="10764"/>
                      <a:pt x="20452" y="10734"/>
                    </a:cubicBezTo>
                    <a:cubicBezTo>
                      <a:pt x="20405" y="10711"/>
                      <a:pt x="20377" y="10701"/>
                      <a:pt x="20359" y="10701"/>
                    </a:cubicBezTo>
                    <a:cubicBezTo>
                      <a:pt x="20330" y="10701"/>
                      <a:pt x="20330" y="10727"/>
                      <a:pt x="20330" y="10764"/>
                    </a:cubicBezTo>
                    <a:cubicBezTo>
                      <a:pt x="20300" y="10795"/>
                      <a:pt x="20300" y="10825"/>
                      <a:pt x="20300" y="10825"/>
                    </a:cubicBezTo>
                    <a:cubicBezTo>
                      <a:pt x="20209" y="10825"/>
                      <a:pt x="20087" y="10734"/>
                      <a:pt x="20087" y="10703"/>
                    </a:cubicBezTo>
                    <a:cubicBezTo>
                      <a:pt x="20026" y="10673"/>
                      <a:pt x="19996" y="10658"/>
                      <a:pt x="19981" y="10658"/>
                    </a:cubicBezTo>
                    <a:cubicBezTo>
                      <a:pt x="19965" y="10658"/>
                      <a:pt x="19965" y="10673"/>
                      <a:pt x="19965" y="10703"/>
                    </a:cubicBezTo>
                    <a:cubicBezTo>
                      <a:pt x="19965" y="10725"/>
                      <a:pt x="19905" y="10746"/>
                      <a:pt x="19783" y="10746"/>
                    </a:cubicBezTo>
                    <a:cubicBezTo>
                      <a:pt x="19733" y="10746"/>
                      <a:pt x="19672" y="10743"/>
                      <a:pt x="19601" y="10734"/>
                    </a:cubicBezTo>
                    <a:cubicBezTo>
                      <a:pt x="19358" y="10703"/>
                      <a:pt x="19114" y="10703"/>
                      <a:pt x="19114" y="10673"/>
                    </a:cubicBezTo>
                    <a:cubicBezTo>
                      <a:pt x="19084" y="10663"/>
                      <a:pt x="19050" y="10659"/>
                      <a:pt x="19019" y="10659"/>
                    </a:cubicBezTo>
                    <a:cubicBezTo>
                      <a:pt x="18956" y="10659"/>
                      <a:pt x="18902" y="10673"/>
                      <a:pt x="18902" y="10673"/>
                    </a:cubicBezTo>
                    <a:cubicBezTo>
                      <a:pt x="18866" y="10682"/>
                      <a:pt x="18830" y="10686"/>
                      <a:pt x="18789" y="10686"/>
                    </a:cubicBezTo>
                    <a:cubicBezTo>
                      <a:pt x="18688" y="10686"/>
                      <a:pt x="18552" y="10664"/>
                      <a:pt x="18294" y="10643"/>
                    </a:cubicBezTo>
                    <a:cubicBezTo>
                      <a:pt x="17984" y="10577"/>
                      <a:pt x="17841" y="10547"/>
                      <a:pt x="17769" y="10547"/>
                    </a:cubicBezTo>
                    <a:cubicBezTo>
                      <a:pt x="17707" y="10547"/>
                      <a:pt x="17700" y="10570"/>
                      <a:pt x="17686" y="10612"/>
                    </a:cubicBezTo>
                    <a:cubicBezTo>
                      <a:pt x="17686" y="10627"/>
                      <a:pt x="17686" y="10643"/>
                      <a:pt x="17671" y="10643"/>
                    </a:cubicBezTo>
                    <a:cubicBezTo>
                      <a:pt x="17655" y="10643"/>
                      <a:pt x="17625" y="10627"/>
                      <a:pt x="17564" y="10582"/>
                    </a:cubicBezTo>
                    <a:cubicBezTo>
                      <a:pt x="17537" y="10573"/>
                      <a:pt x="17508" y="10569"/>
                      <a:pt x="17474" y="10569"/>
                    </a:cubicBezTo>
                    <a:cubicBezTo>
                      <a:pt x="17391" y="10569"/>
                      <a:pt x="17280" y="10591"/>
                      <a:pt x="17108" y="10612"/>
                    </a:cubicBezTo>
                    <a:cubicBezTo>
                      <a:pt x="16987" y="10643"/>
                      <a:pt x="16956" y="10703"/>
                      <a:pt x="16956" y="10734"/>
                    </a:cubicBezTo>
                    <a:cubicBezTo>
                      <a:pt x="16956" y="10769"/>
                      <a:pt x="16956" y="10784"/>
                      <a:pt x="16907" y="10784"/>
                    </a:cubicBezTo>
                    <a:cubicBezTo>
                      <a:pt x="16873" y="10784"/>
                      <a:pt x="16814" y="10777"/>
                      <a:pt x="16713" y="10764"/>
                    </a:cubicBezTo>
                    <a:cubicBezTo>
                      <a:pt x="16622" y="10734"/>
                      <a:pt x="16500" y="10703"/>
                      <a:pt x="16500" y="10673"/>
                    </a:cubicBezTo>
                    <a:cubicBezTo>
                      <a:pt x="16500" y="10643"/>
                      <a:pt x="16622" y="10643"/>
                      <a:pt x="16622" y="10643"/>
                    </a:cubicBezTo>
                    <a:lnTo>
                      <a:pt x="16744" y="10643"/>
                    </a:lnTo>
                    <a:cubicBezTo>
                      <a:pt x="16744" y="10612"/>
                      <a:pt x="16744" y="10582"/>
                      <a:pt x="16500" y="10551"/>
                    </a:cubicBezTo>
                    <a:cubicBezTo>
                      <a:pt x="16440" y="10536"/>
                      <a:pt x="16379" y="10529"/>
                      <a:pt x="16333" y="10529"/>
                    </a:cubicBezTo>
                    <a:cubicBezTo>
                      <a:pt x="16288" y="10529"/>
                      <a:pt x="16257" y="10536"/>
                      <a:pt x="16257" y="10551"/>
                    </a:cubicBezTo>
                    <a:cubicBezTo>
                      <a:pt x="16166" y="10491"/>
                      <a:pt x="15923" y="10491"/>
                      <a:pt x="15680" y="10460"/>
                    </a:cubicBezTo>
                    <a:cubicBezTo>
                      <a:pt x="15437" y="10430"/>
                      <a:pt x="15072" y="10430"/>
                      <a:pt x="14981" y="10369"/>
                    </a:cubicBezTo>
                    <a:cubicBezTo>
                      <a:pt x="14859" y="10354"/>
                      <a:pt x="14768" y="10346"/>
                      <a:pt x="14707" y="10346"/>
                    </a:cubicBezTo>
                    <a:cubicBezTo>
                      <a:pt x="14646" y="10346"/>
                      <a:pt x="14616" y="10354"/>
                      <a:pt x="14616" y="10369"/>
                    </a:cubicBezTo>
                    <a:cubicBezTo>
                      <a:pt x="14616" y="10399"/>
                      <a:pt x="14585" y="10415"/>
                      <a:pt x="14555" y="10415"/>
                    </a:cubicBezTo>
                    <a:cubicBezTo>
                      <a:pt x="14525" y="10415"/>
                      <a:pt x="14494" y="10399"/>
                      <a:pt x="14494" y="10369"/>
                    </a:cubicBezTo>
                    <a:cubicBezTo>
                      <a:pt x="14433" y="10339"/>
                      <a:pt x="14038" y="10278"/>
                      <a:pt x="13613" y="10217"/>
                    </a:cubicBezTo>
                    <a:cubicBezTo>
                      <a:pt x="13288" y="10142"/>
                      <a:pt x="12942" y="10088"/>
                      <a:pt x="12796" y="10088"/>
                    </a:cubicBezTo>
                    <a:cubicBezTo>
                      <a:pt x="12764" y="10088"/>
                      <a:pt x="12742" y="10090"/>
                      <a:pt x="12731" y="10095"/>
                    </a:cubicBezTo>
                    <a:cubicBezTo>
                      <a:pt x="12731" y="10095"/>
                      <a:pt x="12610" y="10095"/>
                      <a:pt x="12519" y="10065"/>
                    </a:cubicBezTo>
                    <a:cubicBezTo>
                      <a:pt x="12275" y="10004"/>
                      <a:pt x="11576" y="9852"/>
                      <a:pt x="11455" y="9852"/>
                    </a:cubicBezTo>
                    <a:cubicBezTo>
                      <a:pt x="11455" y="9852"/>
                      <a:pt x="11363" y="9822"/>
                      <a:pt x="11120" y="9791"/>
                    </a:cubicBezTo>
                    <a:cubicBezTo>
                      <a:pt x="10908" y="9700"/>
                      <a:pt x="10786" y="9670"/>
                      <a:pt x="10664" y="9670"/>
                    </a:cubicBezTo>
                    <a:cubicBezTo>
                      <a:pt x="10583" y="9670"/>
                      <a:pt x="10556" y="9683"/>
                      <a:pt x="10547" y="9683"/>
                    </a:cubicBezTo>
                    <a:cubicBezTo>
                      <a:pt x="10543" y="9683"/>
                      <a:pt x="10543" y="9680"/>
                      <a:pt x="10543" y="9670"/>
                    </a:cubicBezTo>
                    <a:cubicBezTo>
                      <a:pt x="10543" y="9640"/>
                      <a:pt x="10330" y="9579"/>
                      <a:pt x="9874" y="9457"/>
                    </a:cubicBezTo>
                    <a:cubicBezTo>
                      <a:pt x="9595" y="9364"/>
                      <a:pt x="9487" y="9328"/>
                      <a:pt x="9473" y="9328"/>
                    </a:cubicBezTo>
                    <a:cubicBezTo>
                      <a:pt x="9464" y="9328"/>
                      <a:pt x="9493" y="9342"/>
                      <a:pt x="9540" y="9366"/>
                    </a:cubicBezTo>
                    <a:cubicBezTo>
                      <a:pt x="9084" y="9275"/>
                      <a:pt x="9084" y="9214"/>
                      <a:pt x="9084" y="9184"/>
                    </a:cubicBezTo>
                    <a:cubicBezTo>
                      <a:pt x="9198" y="9184"/>
                      <a:pt x="9107" y="9132"/>
                      <a:pt x="8990" y="9132"/>
                    </a:cubicBezTo>
                    <a:cubicBezTo>
                      <a:pt x="8951" y="9132"/>
                      <a:pt x="8909" y="9138"/>
                      <a:pt x="8871" y="9153"/>
                    </a:cubicBezTo>
                    <a:cubicBezTo>
                      <a:pt x="8850" y="9157"/>
                      <a:pt x="8827" y="9159"/>
                      <a:pt x="8805" y="9159"/>
                    </a:cubicBezTo>
                    <a:cubicBezTo>
                      <a:pt x="8664" y="9159"/>
                      <a:pt x="8506" y="9088"/>
                      <a:pt x="8506" y="9062"/>
                    </a:cubicBezTo>
                    <a:cubicBezTo>
                      <a:pt x="8514" y="9054"/>
                      <a:pt x="8527" y="9050"/>
                      <a:pt x="8543" y="9050"/>
                    </a:cubicBezTo>
                    <a:cubicBezTo>
                      <a:pt x="8588" y="9050"/>
                      <a:pt x="8660" y="9078"/>
                      <a:pt x="8749" y="9123"/>
                    </a:cubicBezTo>
                    <a:cubicBezTo>
                      <a:pt x="8749" y="9123"/>
                      <a:pt x="8749" y="9092"/>
                      <a:pt x="8780" y="9062"/>
                    </a:cubicBezTo>
                    <a:cubicBezTo>
                      <a:pt x="8658" y="9001"/>
                      <a:pt x="8658" y="9001"/>
                      <a:pt x="8537" y="9001"/>
                    </a:cubicBezTo>
                    <a:cubicBezTo>
                      <a:pt x="8537" y="9001"/>
                      <a:pt x="8445" y="8971"/>
                      <a:pt x="8324" y="8940"/>
                    </a:cubicBezTo>
                    <a:cubicBezTo>
                      <a:pt x="8202" y="8940"/>
                      <a:pt x="8172" y="8971"/>
                      <a:pt x="8263" y="9032"/>
                    </a:cubicBezTo>
                    <a:cubicBezTo>
                      <a:pt x="8311" y="9067"/>
                      <a:pt x="8321" y="9080"/>
                      <a:pt x="8309" y="9080"/>
                    </a:cubicBezTo>
                    <a:cubicBezTo>
                      <a:pt x="8289" y="9080"/>
                      <a:pt x="8215" y="9050"/>
                      <a:pt x="8142" y="9032"/>
                    </a:cubicBezTo>
                    <a:cubicBezTo>
                      <a:pt x="7929" y="8910"/>
                      <a:pt x="7959" y="8880"/>
                      <a:pt x="8081" y="8880"/>
                    </a:cubicBezTo>
                    <a:cubicBezTo>
                      <a:pt x="8119" y="8905"/>
                      <a:pt x="8147" y="8915"/>
                      <a:pt x="8166" y="8915"/>
                    </a:cubicBezTo>
                    <a:cubicBezTo>
                      <a:pt x="8192" y="8915"/>
                      <a:pt x="8202" y="8897"/>
                      <a:pt x="8202" y="8880"/>
                    </a:cubicBezTo>
                    <a:cubicBezTo>
                      <a:pt x="8230" y="8852"/>
                      <a:pt x="7740" y="8694"/>
                      <a:pt x="7569" y="8694"/>
                    </a:cubicBezTo>
                    <a:cubicBezTo>
                      <a:pt x="7555" y="8694"/>
                      <a:pt x="7543" y="8695"/>
                      <a:pt x="7534" y="8697"/>
                    </a:cubicBezTo>
                    <a:lnTo>
                      <a:pt x="7534" y="8667"/>
                    </a:lnTo>
                    <a:cubicBezTo>
                      <a:pt x="7564" y="8636"/>
                      <a:pt x="7351" y="8545"/>
                      <a:pt x="7138" y="8424"/>
                    </a:cubicBezTo>
                    <a:cubicBezTo>
                      <a:pt x="6963" y="8349"/>
                      <a:pt x="6871" y="8294"/>
                      <a:pt x="6826" y="8294"/>
                    </a:cubicBezTo>
                    <a:cubicBezTo>
                      <a:pt x="6817" y="8294"/>
                      <a:pt x="6810" y="8297"/>
                      <a:pt x="6804" y="8302"/>
                    </a:cubicBezTo>
                    <a:cubicBezTo>
                      <a:pt x="6804" y="8320"/>
                      <a:pt x="6794" y="8337"/>
                      <a:pt x="6768" y="8337"/>
                    </a:cubicBezTo>
                    <a:cubicBezTo>
                      <a:pt x="6749" y="8337"/>
                      <a:pt x="6721" y="8328"/>
                      <a:pt x="6683" y="8302"/>
                    </a:cubicBezTo>
                    <a:lnTo>
                      <a:pt x="6683" y="8302"/>
                    </a:lnTo>
                    <a:cubicBezTo>
                      <a:pt x="6774" y="8363"/>
                      <a:pt x="6743" y="8393"/>
                      <a:pt x="6743" y="8424"/>
                    </a:cubicBezTo>
                    <a:cubicBezTo>
                      <a:pt x="6743" y="8424"/>
                      <a:pt x="6561" y="8272"/>
                      <a:pt x="6470" y="8181"/>
                    </a:cubicBezTo>
                    <a:cubicBezTo>
                      <a:pt x="6287" y="8029"/>
                      <a:pt x="6105" y="7877"/>
                      <a:pt x="5710" y="7633"/>
                    </a:cubicBezTo>
                    <a:cubicBezTo>
                      <a:pt x="5619" y="7573"/>
                      <a:pt x="5497" y="7481"/>
                      <a:pt x="5376" y="7421"/>
                    </a:cubicBezTo>
                    <a:cubicBezTo>
                      <a:pt x="5284" y="7329"/>
                      <a:pt x="5193" y="7238"/>
                      <a:pt x="5163" y="7208"/>
                    </a:cubicBezTo>
                    <a:cubicBezTo>
                      <a:pt x="4985" y="7081"/>
                      <a:pt x="4893" y="7018"/>
                      <a:pt x="4867" y="7018"/>
                    </a:cubicBezTo>
                    <a:cubicBezTo>
                      <a:pt x="4861" y="7018"/>
                      <a:pt x="4859" y="7020"/>
                      <a:pt x="4859" y="7025"/>
                    </a:cubicBezTo>
                    <a:cubicBezTo>
                      <a:pt x="4859" y="7025"/>
                      <a:pt x="4859" y="7025"/>
                      <a:pt x="4676" y="6874"/>
                    </a:cubicBezTo>
                    <a:cubicBezTo>
                      <a:pt x="4593" y="6790"/>
                      <a:pt x="4434" y="6657"/>
                      <a:pt x="4407" y="6657"/>
                    </a:cubicBezTo>
                    <a:cubicBezTo>
                      <a:pt x="4404" y="6657"/>
                      <a:pt x="4403" y="6658"/>
                      <a:pt x="4403" y="6661"/>
                    </a:cubicBezTo>
                    <a:cubicBezTo>
                      <a:pt x="4281" y="6630"/>
                      <a:pt x="4220" y="6509"/>
                      <a:pt x="4129" y="6448"/>
                    </a:cubicBezTo>
                    <a:cubicBezTo>
                      <a:pt x="4063" y="6333"/>
                      <a:pt x="4033" y="6280"/>
                      <a:pt x="4019" y="6280"/>
                    </a:cubicBezTo>
                    <a:cubicBezTo>
                      <a:pt x="4008" y="6280"/>
                      <a:pt x="4008" y="6318"/>
                      <a:pt x="4008" y="6387"/>
                    </a:cubicBezTo>
                    <a:cubicBezTo>
                      <a:pt x="3977" y="6418"/>
                      <a:pt x="4129" y="6600"/>
                      <a:pt x="4251" y="6661"/>
                    </a:cubicBezTo>
                    <a:lnTo>
                      <a:pt x="4524" y="6904"/>
                    </a:lnTo>
                    <a:lnTo>
                      <a:pt x="4220" y="6691"/>
                    </a:lnTo>
                    <a:cubicBezTo>
                      <a:pt x="4137" y="6636"/>
                      <a:pt x="3954" y="6505"/>
                      <a:pt x="3898" y="6505"/>
                    </a:cubicBezTo>
                    <a:cubicBezTo>
                      <a:pt x="3893" y="6505"/>
                      <a:pt x="3889" y="6506"/>
                      <a:pt x="3886" y="6509"/>
                    </a:cubicBezTo>
                    <a:cubicBezTo>
                      <a:pt x="3886" y="6509"/>
                      <a:pt x="3886" y="6514"/>
                      <a:pt x="3880" y="6514"/>
                    </a:cubicBezTo>
                    <a:cubicBezTo>
                      <a:pt x="3872" y="6514"/>
                      <a:pt x="3850" y="6503"/>
                      <a:pt x="3795" y="6448"/>
                    </a:cubicBezTo>
                    <a:cubicBezTo>
                      <a:pt x="3795" y="6448"/>
                      <a:pt x="3825" y="6448"/>
                      <a:pt x="3825" y="6418"/>
                    </a:cubicBezTo>
                    <a:cubicBezTo>
                      <a:pt x="3877" y="6443"/>
                      <a:pt x="3912" y="6453"/>
                      <a:pt x="3935" y="6453"/>
                    </a:cubicBezTo>
                    <a:cubicBezTo>
                      <a:pt x="3967" y="6453"/>
                      <a:pt x="3977" y="6435"/>
                      <a:pt x="3977" y="6418"/>
                    </a:cubicBezTo>
                    <a:cubicBezTo>
                      <a:pt x="3950" y="6308"/>
                      <a:pt x="3749" y="6075"/>
                      <a:pt x="3688" y="6075"/>
                    </a:cubicBezTo>
                    <a:cubicBezTo>
                      <a:pt x="3681" y="6075"/>
                      <a:pt x="3676" y="6077"/>
                      <a:pt x="3673" y="6083"/>
                    </a:cubicBezTo>
                    <a:cubicBezTo>
                      <a:pt x="3582" y="5992"/>
                      <a:pt x="3582" y="5992"/>
                      <a:pt x="3521" y="5901"/>
                    </a:cubicBezTo>
                    <a:cubicBezTo>
                      <a:pt x="3552" y="5870"/>
                      <a:pt x="3461" y="5779"/>
                      <a:pt x="3339" y="5749"/>
                    </a:cubicBezTo>
                    <a:cubicBezTo>
                      <a:pt x="3217" y="5718"/>
                      <a:pt x="3126" y="5627"/>
                      <a:pt x="3096" y="5506"/>
                    </a:cubicBezTo>
                    <a:cubicBezTo>
                      <a:pt x="2979" y="5301"/>
                      <a:pt x="2722" y="4957"/>
                      <a:pt x="2675" y="4957"/>
                    </a:cubicBezTo>
                    <a:cubicBezTo>
                      <a:pt x="2673" y="4957"/>
                      <a:pt x="2672" y="4957"/>
                      <a:pt x="2670" y="4959"/>
                    </a:cubicBezTo>
                    <a:cubicBezTo>
                      <a:pt x="2667" y="4960"/>
                      <a:pt x="2663" y="4961"/>
                      <a:pt x="2658" y="4961"/>
                    </a:cubicBezTo>
                    <a:cubicBezTo>
                      <a:pt x="2582" y="4961"/>
                      <a:pt x="2365" y="4739"/>
                      <a:pt x="2336" y="4624"/>
                    </a:cubicBezTo>
                    <a:cubicBezTo>
                      <a:pt x="2306" y="4503"/>
                      <a:pt x="2245" y="4411"/>
                      <a:pt x="2123" y="4351"/>
                    </a:cubicBezTo>
                    <a:cubicBezTo>
                      <a:pt x="2154" y="4320"/>
                      <a:pt x="2123" y="4199"/>
                      <a:pt x="2032" y="4138"/>
                    </a:cubicBezTo>
                    <a:cubicBezTo>
                      <a:pt x="2032" y="4138"/>
                      <a:pt x="2005" y="4097"/>
                      <a:pt x="1996" y="4097"/>
                    </a:cubicBezTo>
                    <a:lnTo>
                      <a:pt x="1996" y="4097"/>
                    </a:lnTo>
                    <a:cubicBezTo>
                      <a:pt x="1991" y="4097"/>
                      <a:pt x="1991" y="4108"/>
                      <a:pt x="2002" y="4138"/>
                    </a:cubicBezTo>
                    <a:lnTo>
                      <a:pt x="1819" y="3986"/>
                    </a:lnTo>
                    <a:lnTo>
                      <a:pt x="1819" y="3986"/>
                    </a:lnTo>
                    <a:cubicBezTo>
                      <a:pt x="1880" y="4077"/>
                      <a:pt x="1850" y="4108"/>
                      <a:pt x="1819" y="4138"/>
                    </a:cubicBezTo>
                    <a:cubicBezTo>
                      <a:pt x="1791" y="4138"/>
                      <a:pt x="1577" y="3794"/>
                      <a:pt x="1549" y="3526"/>
                    </a:cubicBezTo>
                    <a:lnTo>
                      <a:pt x="1549" y="3526"/>
                    </a:lnTo>
                    <a:cubicBezTo>
                      <a:pt x="1552" y="3550"/>
                      <a:pt x="1560" y="3575"/>
                      <a:pt x="1576" y="3591"/>
                    </a:cubicBezTo>
                    <a:lnTo>
                      <a:pt x="1637" y="3682"/>
                    </a:lnTo>
                    <a:cubicBezTo>
                      <a:pt x="1667" y="3682"/>
                      <a:pt x="1667" y="3682"/>
                      <a:pt x="1606" y="3560"/>
                    </a:cubicBezTo>
                    <a:cubicBezTo>
                      <a:pt x="1576" y="3530"/>
                      <a:pt x="1576" y="3500"/>
                      <a:pt x="1546" y="3469"/>
                    </a:cubicBezTo>
                    <a:lnTo>
                      <a:pt x="1546" y="3469"/>
                    </a:lnTo>
                    <a:cubicBezTo>
                      <a:pt x="1546" y="3469"/>
                      <a:pt x="1546" y="3469"/>
                      <a:pt x="1546" y="3469"/>
                    </a:cubicBezTo>
                    <a:lnTo>
                      <a:pt x="1485" y="3256"/>
                    </a:lnTo>
                    <a:lnTo>
                      <a:pt x="1424" y="3287"/>
                    </a:lnTo>
                    <a:cubicBezTo>
                      <a:pt x="1363" y="3165"/>
                      <a:pt x="1302" y="3074"/>
                      <a:pt x="1333" y="3044"/>
                    </a:cubicBezTo>
                    <a:cubicBezTo>
                      <a:pt x="1363" y="3044"/>
                      <a:pt x="1363" y="3044"/>
                      <a:pt x="1333" y="2952"/>
                    </a:cubicBezTo>
                    <a:cubicBezTo>
                      <a:pt x="1333" y="2952"/>
                      <a:pt x="1285" y="2856"/>
                      <a:pt x="1253" y="2856"/>
                    </a:cubicBezTo>
                    <a:cubicBezTo>
                      <a:pt x="1249" y="2856"/>
                      <a:pt x="1245" y="2858"/>
                      <a:pt x="1242" y="2861"/>
                    </a:cubicBezTo>
                    <a:cubicBezTo>
                      <a:pt x="1221" y="2871"/>
                      <a:pt x="1208" y="2878"/>
                      <a:pt x="1198" y="2878"/>
                    </a:cubicBezTo>
                    <a:cubicBezTo>
                      <a:pt x="1178" y="2878"/>
                      <a:pt x="1171" y="2851"/>
                      <a:pt x="1151" y="2770"/>
                    </a:cubicBezTo>
                    <a:cubicBezTo>
                      <a:pt x="1181" y="2618"/>
                      <a:pt x="1120" y="2527"/>
                      <a:pt x="1029" y="2436"/>
                    </a:cubicBezTo>
                    <a:cubicBezTo>
                      <a:pt x="999" y="2446"/>
                      <a:pt x="978" y="2453"/>
                      <a:pt x="966" y="2453"/>
                    </a:cubicBezTo>
                    <a:cubicBezTo>
                      <a:pt x="941" y="2453"/>
                      <a:pt x="948" y="2426"/>
                      <a:pt x="968" y="2345"/>
                    </a:cubicBezTo>
                    <a:cubicBezTo>
                      <a:pt x="999" y="2314"/>
                      <a:pt x="999" y="2223"/>
                      <a:pt x="938" y="2101"/>
                    </a:cubicBezTo>
                    <a:lnTo>
                      <a:pt x="907" y="2101"/>
                    </a:lnTo>
                    <a:cubicBezTo>
                      <a:pt x="899" y="2105"/>
                      <a:pt x="892" y="2107"/>
                      <a:pt x="885" y="2107"/>
                    </a:cubicBezTo>
                    <a:cubicBezTo>
                      <a:pt x="839" y="2107"/>
                      <a:pt x="816" y="2025"/>
                      <a:pt x="816" y="1919"/>
                    </a:cubicBezTo>
                    <a:cubicBezTo>
                      <a:pt x="847" y="1889"/>
                      <a:pt x="816" y="1797"/>
                      <a:pt x="695" y="1585"/>
                    </a:cubicBezTo>
                    <a:cubicBezTo>
                      <a:pt x="603" y="1372"/>
                      <a:pt x="603" y="1250"/>
                      <a:pt x="634" y="1250"/>
                    </a:cubicBezTo>
                    <a:cubicBezTo>
                      <a:pt x="695" y="1220"/>
                      <a:pt x="695" y="1220"/>
                      <a:pt x="603" y="1129"/>
                    </a:cubicBezTo>
                    <a:cubicBezTo>
                      <a:pt x="543" y="1038"/>
                      <a:pt x="543" y="1038"/>
                      <a:pt x="512" y="794"/>
                    </a:cubicBezTo>
                    <a:cubicBezTo>
                      <a:pt x="512" y="673"/>
                      <a:pt x="512" y="673"/>
                      <a:pt x="482" y="582"/>
                    </a:cubicBezTo>
                    <a:cubicBezTo>
                      <a:pt x="391" y="582"/>
                      <a:pt x="360" y="582"/>
                      <a:pt x="391" y="703"/>
                    </a:cubicBezTo>
                    <a:cubicBezTo>
                      <a:pt x="421" y="825"/>
                      <a:pt x="421" y="825"/>
                      <a:pt x="391" y="825"/>
                    </a:cubicBezTo>
                    <a:cubicBezTo>
                      <a:pt x="391" y="825"/>
                      <a:pt x="360" y="703"/>
                      <a:pt x="330" y="612"/>
                    </a:cubicBezTo>
                    <a:cubicBezTo>
                      <a:pt x="330" y="490"/>
                      <a:pt x="299" y="369"/>
                      <a:pt x="239" y="156"/>
                    </a:cubicBezTo>
                    <a:cubicBezTo>
                      <a:pt x="180" y="53"/>
                      <a:pt x="135" y="0"/>
                      <a:pt x="112" y="0"/>
                    </a:cubicBezTo>
                    <a:close/>
                  </a:path>
                </a:pathLst>
              </a:custGeom>
              <a:solidFill>
                <a:srgbClr val="F04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1"/>
              <p:cNvSpPr/>
              <p:nvPr/>
            </p:nvSpPr>
            <p:spPr>
              <a:xfrm>
                <a:off x="7613875" y="3221450"/>
                <a:ext cx="578300" cy="30925"/>
              </a:xfrm>
              <a:custGeom>
                <a:rect b="b" l="l" r="r" t="t"/>
                <a:pathLst>
                  <a:path extrusionOk="0" h="1237" w="23132">
                    <a:moveTo>
                      <a:pt x="6475" y="31"/>
                    </a:moveTo>
                    <a:cubicBezTo>
                      <a:pt x="6414" y="31"/>
                      <a:pt x="6414" y="31"/>
                      <a:pt x="6445" y="61"/>
                    </a:cubicBezTo>
                    <a:lnTo>
                      <a:pt x="6475" y="61"/>
                    </a:lnTo>
                    <a:cubicBezTo>
                      <a:pt x="6475" y="31"/>
                      <a:pt x="6475" y="31"/>
                      <a:pt x="6475" y="31"/>
                    </a:cubicBezTo>
                    <a:close/>
                    <a:moveTo>
                      <a:pt x="882" y="213"/>
                    </a:moveTo>
                    <a:lnTo>
                      <a:pt x="912" y="244"/>
                    </a:lnTo>
                    <a:lnTo>
                      <a:pt x="943" y="244"/>
                    </a:lnTo>
                    <a:cubicBezTo>
                      <a:pt x="943" y="213"/>
                      <a:pt x="943" y="213"/>
                      <a:pt x="912" y="213"/>
                    </a:cubicBezTo>
                    <a:close/>
                    <a:moveTo>
                      <a:pt x="16232" y="213"/>
                    </a:moveTo>
                    <a:cubicBezTo>
                      <a:pt x="16232" y="244"/>
                      <a:pt x="16232" y="274"/>
                      <a:pt x="16202" y="274"/>
                    </a:cubicBezTo>
                    <a:lnTo>
                      <a:pt x="16171" y="244"/>
                    </a:lnTo>
                    <a:lnTo>
                      <a:pt x="16202" y="213"/>
                    </a:lnTo>
                    <a:close/>
                    <a:moveTo>
                      <a:pt x="10214" y="244"/>
                    </a:moveTo>
                    <a:cubicBezTo>
                      <a:pt x="10214" y="274"/>
                      <a:pt x="10214" y="304"/>
                      <a:pt x="10214" y="304"/>
                    </a:cubicBezTo>
                    <a:lnTo>
                      <a:pt x="10183" y="304"/>
                    </a:lnTo>
                    <a:cubicBezTo>
                      <a:pt x="10183" y="274"/>
                      <a:pt x="10214" y="244"/>
                      <a:pt x="10214" y="244"/>
                    </a:cubicBezTo>
                    <a:close/>
                    <a:moveTo>
                      <a:pt x="15867" y="244"/>
                    </a:moveTo>
                    <a:cubicBezTo>
                      <a:pt x="15898" y="244"/>
                      <a:pt x="15898" y="244"/>
                      <a:pt x="15898" y="274"/>
                    </a:cubicBezTo>
                    <a:cubicBezTo>
                      <a:pt x="15898" y="274"/>
                      <a:pt x="15898" y="304"/>
                      <a:pt x="15867" y="304"/>
                    </a:cubicBezTo>
                    <a:lnTo>
                      <a:pt x="15867" y="274"/>
                    </a:lnTo>
                    <a:cubicBezTo>
                      <a:pt x="15867" y="244"/>
                      <a:pt x="15867" y="244"/>
                      <a:pt x="15867" y="244"/>
                    </a:cubicBezTo>
                    <a:close/>
                    <a:moveTo>
                      <a:pt x="3709" y="335"/>
                    </a:moveTo>
                    <a:lnTo>
                      <a:pt x="3709" y="365"/>
                    </a:lnTo>
                    <a:lnTo>
                      <a:pt x="3709" y="396"/>
                    </a:lnTo>
                    <a:lnTo>
                      <a:pt x="3678" y="365"/>
                    </a:lnTo>
                    <a:cubicBezTo>
                      <a:pt x="3678" y="335"/>
                      <a:pt x="3709" y="335"/>
                      <a:pt x="3709" y="335"/>
                    </a:cubicBezTo>
                    <a:close/>
                    <a:moveTo>
                      <a:pt x="5654" y="365"/>
                    </a:moveTo>
                    <a:cubicBezTo>
                      <a:pt x="5685" y="365"/>
                      <a:pt x="5685" y="365"/>
                      <a:pt x="5685" y="396"/>
                    </a:cubicBezTo>
                    <a:lnTo>
                      <a:pt x="5654" y="396"/>
                    </a:lnTo>
                    <a:lnTo>
                      <a:pt x="5654" y="365"/>
                    </a:lnTo>
                    <a:close/>
                    <a:moveTo>
                      <a:pt x="19180" y="274"/>
                    </a:moveTo>
                    <a:cubicBezTo>
                      <a:pt x="19211" y="274"/>
                      <a:pt x="19211" y="274"/>
                      <a:pt x="19211" y="304"/>
                    </a:cubicBezTo>
                    <a:cubicBezTo>
                      <a:pt x="19211" y="335"/>
                      <a:pt x="19180" y="396"/>
                      <a:pt x="19150" y="396"/>
                    </a:cubicBezTo>
                    <a:cubicBezTo>
                      <a:pt x="19120" y="396"/>
                      <a:pt x="19120" y="304"/>
                      <a:pt x="19180" y="274"/>
                    </a:cubicBezTo>
                    <a:close/>
                    <a:moveTo>
                      <a:pt x="23048" y="249"/>
                    </a:moveTo>
                    <a:cubicBezTo>
                      <a:pt x="23066" y="249"/>
                      <a:pt x="23053" y="292"/>
                      <a:pt x="23010" y="335"/>
                    </a:cubicBezTo>
                    <a:cubicBezTo>
                      <a:pt x="22995" y="380"/>
                      <a:pt x="22987" y="403"/>
                      <a:pt x="22984" y="403"/>
                    </a:cubicBezTo>
                    <a:cubicBezTo>
                      <a:pt x="22980" y="403"/>
                      <a:pt x="22980" y="380"/>
                      <a:pt x="22980" y="335"/>
                    </a:cubicBezTo>
                    <a:cubicBezTo>
                      <a:pt x="22980" y="304"/>
                      <a:pt x="22980" y="274"/>
                      <a:pt x="23010" y="274"/>
                    </a:cubicBezTo>
                    <a:cubicBezTo>
                      <a:pt x="23028" y="256"/>
                      <a:pt x="23041" y="249"/>
                      <a:pt x="23048" y="249"/>
                    </a:cubicBezTo>
                    <a:close/>
                    <a:moveTo>
                      <a:pt x="4485" y="284"/>
                    </a:moveTo>
                    <a:cubicBezTo>
                      <a:pt x="4494" y="284"/>
                      <a:pt x="4487" y="299"/>
                      <a:pt x="4469" y="335"/>
                    </a:cubicBezTo>
                    <a:lnTo>
                      <a:pt x="4408" y="426"/>
                    </a:lnTo>
                    <a:cubicBezTo>
                      <a:pt x="4378" y="396"/>
                      <a:pt x="4408" y="396"/>
                      <a:pt x="4438" y="304"/>
                    </a:cubicBezTo>
                    <a:cubicBezTo>
                      <a:pt x="4464" y="292"/>
                      <a:pt x="4478" y="284"/>
                      <a:pt x="4485" y="284"/>
                    </a:cubicBezTo>
                    <a:close/>
                    <a:moveTo>
                      <a:pt x="5434" y="353"/>
                    </a:moveTo>
                    <a:cubicBezTo>
                      <a:pt x="5453" y="353"/>
                      <a:pt x="5464" y="381"/>
                      <a:pt x="5441" y="426"/>
                    </a:cubicBezTo>
                    <a:lnTo>
                      <a:pt x="5381" y="426"/>
                    </a:lnTo>
                    <a:cubicBezTo>
                      <a:pt x="5381" y="396"/>
                      <a:pt x="5381" y="365"/>
                      <a:pt x="5411" y="365"/>
                    </a:cubicBezTo>
                    <a:cubicBezTo>
                      <a:pt x="5419" y="357"/>
                      <a:pt x="5427" y="353"/>
                      <a:pt x="5434" y="353"/>
                    </a:cubicBezTo>
                    <a:close/>
                    <a:moveTo>
                      <a:pt x="16769" y="412"/>
                    </a:moveTo>
                    <a:cubicBezTo>
                      <a:pt x="16766" y="412"/>
                      <a:pt x="16759" y="416"/>
                      <a:pt x="16749" y="426"/>
                    </a:cubicBezTo>
                    <a:cubicBezTo>
                      <a:pt x="16769" y="426"/>
                      <a:pt x="16776" y="412"/>
                      <a:pt x="16769" y="412"/>
                    </a:cubicBezTo>
                    <a:close/>
                    <a:moveTo>
                      <a:pt x="517" y="365"/>
                    </a:moveTo>
                    <a:cubicBezTo>
                      <a:pt x="548" y="365"/>
                      <a:pt x="548" y="365"/>
                      <a:pt x="548" y="396"/>
                    </a:cubicBezTo>
                    <a:cubicBezTo>
                      <a:pt x="548" y="396"/>
                      <a:pt x="517" y="456"/>
                      <a:pt x="517" y="456"/>
                    </a:cubicBezTo>
                    <a:lnTo>
                      <a:pt x="487" y="396"/>
                    </a:lnTo>
                    <a:cubicBezTo>
                      <a:pt x="487" y="365"/>
                      <a:pt x="517" y="365"/>
                      <a:pt x="517" y="365"/>
                    </a:cubicBezTo>
                    <a:close/>
                    <a:moveTo>
                      <a:pt x="17174" y="396"/>
                    </a:moveTo>
                    <a:cubicBezTo>
                      <a:pt x="17205" y="396"/>
                      <a:pt x="17205" y="426"/>
                      <a:pt x="17205" y="426"/>
                    </a:cubicBezTo>
                    <a:cubicBezTo>
                      <a:pt x="17205" y="426"/>
                      <a:pt x="17205" y="456"/>
                      <a:pt x="17174" y="456"/>
                    </a:cubicBezTo>
                    <a:cubicBezTo>
                      <a:pt x="17174" y="456"/>
                      <a:pt x="17144" y="426"/>
                      <a:pt x="17144" y="396"/>
                    </a:cubicBezTo>
                    <a:close/>
                    <a:moveTo>
                      <a:pt x="7326" y="396"/>
                    </a:moveTo>
                    <a:cubicBezTo>
                      <a:pt x="7326" y="426"/>
                      <a:pt x="7326" y="487"/>
                      <a:pt x="7296" y="487"/>
                    </a:cubicBezTo>
                    <a:lnTo>
                      <a:pt x="7265" y="426"/>
                    </a:lnTo>
                    <a:lnTo>
                      <a:pt x="7296" y="396"/>
                    </a:lnTo>
                    <a:close/>
                    <a:moveTo>
                      <a:pt x="16916" y="457"/>
                    </a:moveTo>
                    <a:cubicBezTo>
                      <a:pt x="16901" y="458"/>
                      <a:pt x="16901" y="463"/>
                      <a:pt x="16901" y="487"/>
                    </a:cubicBezTo>
                    <a:lnTo>
                      <a:pt x="16931" y="487"/>
                    </a:lnTo>
                    <a:cubicBezTo>
                      <a:pt x="16931" y="463"/>
                      <a:pt x="16931" y="458"/>
                      <a:pt x="16916" y="457"/>
                    </a:cubicBezTo>
                    <a:close/>
                    <a:moveTo>
                      <a:pt x="12463" y="456"/>
                    </a:moveTo>
                    <a:cubicBezTo>
                      <a:pt x="12524" y="456"/>
                      <a:pt x="12524" y="456"/>
                      <a:pt x="12524" y="487"/>
                    </a:cubicBezTo>
                    <a:cubicBezTo>
                      <a:pt x="12524" y="501"/>
                      <a:pt x="12510" y="509"/>
                      <a:pt x="12493" y="513"/>
                    </a:cubicBezTo>
                    <a:lnTo>
                      <a:pt x="12493" y="513"/>
                    </a:lnTo>
                    <a:cubicBezTo>
                      <a:pt x="12490" y="487"/>
                      <a:pt x="12461" y="487"/>
                      <a:pt x="12432" y="487"/>
                    </a:cubicBezTo>
                    <a:cubicBezTo>
                      <a:pt x="12428" y="489"/>
                      <a:pt x="12424" y="491"/>
                      <a:pt x="12420" y="492"/>
                    </a:cubicBezTo>
                    <a:lnTo>
                      <a:pt x="12420" y="492"/>
                    </a:lnTo>
                    <a:cubicBezTo>
                      <a:pt x="12419" y="472"/>
                      <a:pt x="12441" y="456"/>
                      <a:pt x="12463" y="456"/>
                    </a:cubicBezTo>
                    <a:close/>
                    <a:moveTo>
                      <a:pt x="821" y="365"/>
                    </a:moveTo>
                    <a:cubicBezTo>
                      <a:pt x="852" y="365"/>
                      <a:pt x="882" y="365"/>
                      <a:pt x="882" y="396"/>
                    </a:cubicBezTo>
                    <a:lnTo>
                      <a:pt x="852" y="396"/>
                    </a:lnTo>
                    <a:cubicBezTo>
                      <a:pt x="852" y="387"/>
                      <a:pt x="850" y="384"/>
                      <a:pt x="847" y="384"/>
                    </a:cubicBezTo>
                    <a:cubicBezTo>
                      <a:pt x="840" y="384"/>
                      <a:pt x="829" y="412"/>
                      <a:pt x="852" y="456"/>
                    </a:cubicBezTo>
                    <a:lnTo>
                      <a:pt x="852" y="517"/>
                    </a:lnTo>
                    <a:cubicBezTo>
                      <a:pt x="821" y="517"/>
                      <a:pt x="821" y="487"/>
                      <a:pt x="821" y="456"/>
                    </a:cubicBezTo>
                    <a:cubicBezTo>
                      <a:pt x="791" y="365"/>
                      <a:pt x="791" y="365"/>
                      <a:pt x="821" y="365"/>
                    </a:cubicBezTo>
                    <a:close/>
                    <a:moveTo>
                      <a:pt x="4682" y="456"/>
                    </a:moveTo>
                    <a:cubicBezTo>
                      <a:pt x="4682" y="487"/>
                      <a:pt x="4682" y="517"/>
                      <a:pt x="4651" y="517"/>
                    </a:cubicBezTo>
                    <a:lnTo>
                      <a:pt x="4621" y="517"/>
                    </a:lnTo>
                    <a:cubicBezTo>
                      <a:pt x="4621" y="487"/>
                      <a:pt x="4651" y="456"/>
                      <a:pt x="4651" y="456"/>
                    </a:cubicBezTo>
                    <a:close/>
                    <a:moveTo>
                      <a:pt x="16476" y="505"/>
                    </a:moveTo>
                    <a:cubicBezTo>
                      <a:pt x="16475" y="509"/>
                      <a:pt x="16475" y="513"/>
                      <a:pt x="16475" y="517"/>
                    </a:cubicBezTo>
                    <a:cubicBezTo>
                      <a:pt x="16476" y="518"/>
                      <a:pt x="16476" y="519"/>
                      <a:pt x="16477" y="520"/>
                    </a:cubicBezTo>
                    <a:lnTo>
                      <a:pt x="16477" y="520"/>
                    </a:lnTo>
                    <a:cubicBezTo>
                      <a:pt x="16476" y="516"/>
                      <a:pt x="16476" y="511"/>
                      <a:pt x="16476" y="505"/>
                    </a:cubicBezTo>
                    <a:close/>
                    <a:moveTo>
                      <a:pt x="3857" y="386"/>
                    </a:moveTo>
                    <a:cubicBezTo>
                      <a:pt x="3861" y="386"/>
                      <a:pt x="3861" y="401"/>
                      <a:pt x="3861" y="426"/>
                    </a:cubicBezTo>
                    <a:cubicBezTo>
                      <a:pt x="3861" y="487"/>
                      <a:pt x="3861" y="517"/>
                      <a:pt x="3800" y="548"/>
                    </a:cubicBezTo>
                    <a:lnTo>
                      <a:pt x="3770" y="548"/>
                    </a:lnTo>
                    <a:lnTo>
                      <a:pt x="3800" y="487"/>
                    </a:lnTo>
                    <a:cubicBezTo>
                      <a:pt x="3836" y="416"/>
                      <a:pt x="3850" y="386"/>
                      <a:pt x="3857" y="386"/>
                    </a:cubicBezTo>
                    <a:close/>
                    <a:moveTo>
                      <a:pt x="9119" y="487"/>
                    </a:moveTo>
                    <a:cubicBezTo>
                      <a:pt x="9119" y="517"/>
                      <a:pt x="9119" y="548"/>
                      <a:pt x="9089" y="548"/>
                    </a:cubicBezTo>
                    <a:lnTo>
                      <a:pt x="9059" y="517"/>
                    </a:lnTo>
                    <a:lnTo>
                      <a:pt x="9089" y="487"/>
                    </a:lnTo>
                    <a:close/>
                    <a:moveTo>
                      <a:pt x="16477" y="520"/>
                    </a:moveTo>
                    <a:cubicBezTo>
                      <a:pt x="16479" y="547"/>
                      <a:pt x="16485" y="560"/>
                      <a:pt x="16488" y="560"/>
                    </a:cubicBezTo>
                    <a:cubicBezTo>
                      <a:pt x="16490" y="560"/>
                      <a:pt x="16489" y="546"/>
                      <a:pt x="16477" y="520"/>
                    </a:cubicBezTo>
                    <a:close/>
                    <a:moveTo>
                      <a:pt x="2432" y="487"/>
                    </a:moveTo>
                    <a:cubicBezTo>
                      <a:pt x="2432" y="487"/>
                      <a:pt x="2432" y="517"/>
                      <a:pt x="2402" y="578"/>
                    </a:cubicBezTo>
                    <a:lnTo>
                      <a:pt x="2341" y="578"/>
                    </a:lnTo>
                    <a:cubicBezTo>
                      <a:pt x="2341" y="517"/>
                      <a:pt x="2371" y="487"/>
                      <a:pt x="2432" y="487"/>
                    </a:cubicBezTo>
                    <a:close/>
                    <a:moveTo>
                      <a:pt x="5198" y="578"/>
                    </a:moveTo>
                    <a:cubicBezTo>
                      <a:pt x="5194" y="583"/>
                      <a:pt x="5189" y="587"/>
                      <a:pt x="5185" y="590"/>
                    </a:cubicBezTo>
                    <a:lnTo>
                      <a:pt x="5185" y="590"/>
                    </a:lnTo>
                    <a:cubicBezTo>
                      <a:pt x="5196" y="587"/>
                      <a:pt x="5212" y="578"/>
                      <a:pt x="5229" y="578"/>
                    </a:cubicBezTo>
                    <a:close/>
                    <a:moveTo>
                      <a:pt x="2536" y="552"/>
                    </a:moveTo>
                    <a:cubicBezTo>
                      <a:pt x="2508" y="552"/>
                      <a:pt x="2493" y="587"/>
                      <a:pt x="2493" y="608"/>
                    </a:cubicBezTo>
                    <a:cubicBezTo>
                      <a:pt x="2493" y="639"/>
                      <a:pt x="2523" y="639"/>
                      <a:pt x="2584" y="639"/>
                    </a:cubicBezTo>
                    <a:cubicBezTo>
                      <a:pt x="2615" y="639"/>
                      <a:pt x="2645" y="608"/>
                      <a:pt x="2645" y="608"/>
                    </a:cubicBezTo>
                    <a:cubicBezTo>
                      <a:pt x="2645" y="578"/>
                      <a:pt x="2615" y="578"/>
                      <a:pt x="2584" y="578"/>
                    </a:cubicBezTo>
                    <a:cubicBezTo>
                      <a:pt x="2565" y="559"/>
                      <a:pt x="2549" y="552"/>
                      <a:pt x="2536" y="552"/>
                    </a:cubicBezTo>
                    <a:close/>
                    <a:moveTo>
                      <a:pt x="22189" y="0"/>
                    </a:moveTo>
                    <a:cubicBezTo>
                      <a:pt x="22189" y="31"/>
                      <a:pt x="22038" y="31"/>
                      <a:pt x="21855" y="31"/>
                    </a:cubicBezTo>
                    <a:cubicBezTo>
                      <a:pt x="21673" y="31"/>
                      <a:pt x="21460" y="31"/>
                      <a:pt x="21460" y="61"/>
                    </a:cubicBezTo>
                    <a:lnTo>
                      <a:pt x="21399" y="61"/>
                    </a:lnTo>
                    <a:cubicBezTo>
                      <a:pt x="21399" y="31"/>
                      <a:pt x="21369" y="31"/>
                      <a:pt x="21308" y="31"/>
                    </a:cubicBezTo>
                    <a:cubicBezTo>
                      <a:pt x="21247" y="61"/>
                      <a:pt x="21186" y="61"/>
                      <a:pt x="21186" y="61"/>
                    </a:cubicBezTo>
                    <a:cubicBezTo>
                      <a:pt x="21186" y="31"/>
                      <a:pt x="21156" y="31"/>
                      <a:pt x="21095" y="31"/>
                    </a:cubicBezTo>
                    <a:cubicBezTo>
                      <a:pt x="21065" y="31"/>
                      <a:pt x="21034" y="31"/>
                      <a:pt x="21034" y="61"/>
                    </a:cubicBezTo>
                    <a:cubicBezTo>
                      <a:pt x="21004" y="61"/>
                      <a:pt x="20791" y="61"/>
                      <a:pt x="20730" y="31"/>
                    </a:cubicBezTo>
                    <a:cubicBezTo>
                      <a:pt x="20722" y="22"/>
                      <a:pt x="20713" y="18"/>
                      <a:pt x="20704" y="18"/>
                    </a:cubicBezTo>
                    <a:cubicBezTo>
                      <a:pt x="20682" y="18"/>
                      <a:pt x="20661" y="40"/>
                      <a:pt x="20639" y="61"/>
                    </a:cubicBezTo>
                    <a:cubicBezTo>
                      <a:pt x="20639" y="92"/>
                      <a:pt x="20609" y="122"/>
                      <a:pt x="20579" y="122"/>
                    </a:cubicBezTo>
                    <a:lnTo>
                      <a:pt x="20579" y="61"/>
                    </a:lnTo>
                    <a:cubicBezTo>
                      <a:pt x="20609" y="31"/>
                      <a:pt x="20609" y="31"/>
                      <a:pt x="20548" y="31"/>
                    </a:cubicBezTo>
                    <a:lnTo>
                      <a:pt x="20518" y="31"/>
                    </a:lnTo>
                    <a:cubicBezTo>
                      <a:pt x="20518" y="61"/>
                      <a:pt x="20366" y="61"/>
                      <a:pt x="20183" y="61"/>
                    </a:cubicBezTo>
                    <a:cubicBezTo>
                      <a:pt x="19940" y="61"/>
                      <a:pt x="19849" y="61"/>
                      <a:pt x="19849" y="92"/>
                    </a:cubicBezTo>
                    <a:cubicBezTo>
                      <a:pt x="19849" y="107"/>
                      <a:pt x="19841" y="114"/>
                      <a:pt x="19826" y="114"/>
                    </a:cubicBezTo>
                    <a:cubicBezTo>
                      <a:pt x="19811" y="114"/>
                      <a:pt x="19788" y="107"/>
                      <a:pt x="19758" y="92"/>
                    </a:cubicBezTo>
                    <a:cubicBezTo>
                      <a:pt x="19642" y="34"/>
                      <a:pt x="19600" y="13"/>
                      <a:pt x="19577" y="13"/>
                    </a:cubicBezTo>
                    <a:cubicBezTo>
                      <a:pt x="19563" y="13"/>
                      <a:pt x="19556" y="20"/>
                      <a:pt x="19545" y="31"/>
                    </a:cubicBezTo>
                    <a:cubicBezTo>
                      <a:pt x="19575" y="31"/>
                      <a:pt x="19575" y="61"/>
                      <a:pt x="19575" y="92"/>
                    </a:cubicBezTo>
                    <a:cubicBezTo>
                      <a:pt x="19575" y="122"/>
                      <a:pt x="19568" y="137"/>
                      <a:pt x="19556" y="137"/>
                    </a:cubicBezTo>
                    <a:cubicBezTo>
                      <a:pt x="19545" y="137"/>
                      <a:pt x="19530" y="122"/>
                      <a:pt x="19515" y="92"/>
                    </a:cubicBezTo>
                    <a:cubicBezTo>
                      <a:pt x="19515" y="68"/>
                      <a:pt x="19457" y="59"/>
                      <a:pt x="19384" y="59"/>
                    </a:cubicBezTo>
                    <a:cubicBezTo>
                      <a:pt x="19266" y="59"/>
                      <a:pt x="19108" y="84"/>
                      <a:pt x="19089" y="122"/>
                    </a:cubicBezTo>
                    <a:lnTo>
                      <a:pt x="19089" y="92"/>
                    </a:lnTo>
                    <a:cubicBezTo>
                      <a:pt x="19089" y="61"/>
                      <a:pt x="19059" y="61"/>
                      <a:pt x="18968" y="61"/>
                    </a:cubicBezTo>
                    <a:lnTo>
                      <a:pt x="18876" y="61"/>
                    </a:lnTo>
                    <a:cubicBezTo>
                      <a:pt x="18876" y="87"/>
                      <a:pt x="18844" y="96"/>
                      <a:pt x="18806" y="96"/>
                    </a:cubicBezTo>
                    <a:cubicBezTo>
                      <a:pt x="18755" y="96"/>
                      <a:pt x="18694" y="79"/>
                      <a:pt x="18694" y="61"/>
                    </a:cubicBezTo>
                    <a:cubicBezTo>
                      <a:pt x="18694" y="31"/>
                      <a:pt x="18694" y="31"/>
                      <a:pt x="18633" y="31"/>
                    </a:cubicBezTo>
                    <a:cubicBezTo>
                      <a:pt x="18595" y="57"/>
                      <a:pt x="18551" y="66"/>
                      <a:pt x="18513" y="66"/>
                    </a:cubicBezTo>
                    <a:cubicBezTo>
                      <a:pt x="18461" y="66"/>
                      <a:pt x="18420" y="48"/>
                      <a:pt x="18420" y="31"/>
                    </a:cubicBezTo>
                    <a:lnTo>
                      <a:pt x="18360" y="31"/>
                    </a:lnTo>
                    <a:cubicBezTo>
                      <a:pt x="18329" y="61"/>
                      <a:pt x="18268" y="61"/>
                      <a:pt x="18238" y="61"/>
                    </a:cubicBezTo>
                    <a:cubicBezTo>
                      <a:pt x="18147" y="61"/>
                      <a:pt x="18147" y="61"/>
                      <a:pt x="18147" y="92"/>
                    </a:cubicBezTo>
                    <a:cubicBezTo>
                      <a:pt x="18147" y="102"/>
                      <a:pt x="18147" y="113"/>
                      <a:pt x="18147" y="122"/>
                    </a:cubicBezTo>
                    <a:cubicBezTo>
                      <a:pt x="18147" y="92"/>
                      <a:pt x="18056" y="92"/>
                      <a:pt x="17934" y="92"/>
                    </a:cubicBezTo>
                    <a:cubicBezTo>
                      <a:pt x="17812" y="92"/>
                      <a:pt x="17752" y="92"/>
                      <a:pt x="17721" y="61"/>
                    </a:cubicBezTo>
                    <a:lnTo>
                      <a:pt x="17691" y="92"/>
                    </a:lnTo>
                    <a:cubicBezTo>
                      <a:pt x="17676" y="107"/>
                      <a:pt x="17668" y="114"/>
                      <a:pt x="17664" y="114"/>
                    </a:cubicBezTo>
                    <a:cubicBezTo>
                      <a:pt x="17661" y="114"/>
                      <a:pt x="17661" y="107"/>
                      <a:pt x="17661" y="92"/>
                    </a:cubicBezTo>
                    <a:cubicBezTo>
                      <a:pt x="17645" y="76"/>
                      <a:pt x="17607" y="69"/>
                      <a:pt x="17566" y="69"/>
                    </a:cubicBezTo>
                    <a:cubicBezTo>
                      <a:pt x="17524" y="69"/>
                      <a:pt x="17478" y="76"/>
                      <a:pt x="17448" y="92"/>
                    </a:cubicBezTo>
                    <a:lnTo>
                      <a:pt x="17417" y="92"/>
                    </a:lnTo>
                    <a:cubicBezTo>
                      <a:pt x="17402" y="61"/>
                      <a:pt x="17372" y="46"/>
                      <a:pt x="17341" y="46"/>
                    </a:cubicBezTo>
                    <a:cubicBezTo>
                      <a:pt x="17311" y="46"/>
                      <a:pt x="17281" y="61"/>
                      <a:pt x="17265" y="92"/>
                    </a:cubicBezTo>
                    <a:cubicBezTo>
                      <a:pt x="17265" y="61"/>
                      <a:pt x="17235" y="61"/>
                      <a:pt x="17205" y="61"/>
                    </a:cubicBezTo>
                    <a:cubicBezTo>
                      <a:pt x="17189" y="76"/>
                      <a:pt x="17151" y="84"/>
                      <a:pt x="17117" y="84"/>
                    </a:cubicBezTo>
                    <a:cubicBezTo>
                      <a:pt x="17083" y="84"/>
                      <a:pt x="17053" y="76"/>
                      <a:pt x="17053" y="61"/>
                    </a:cubicBezTo>
                    <a:lnTo>
                      <a:pt x="17022" y="61"/>
                    </a:lnTo>
                    <a:cubicBezTo>
                      <a:pt x="16992" y="92"/>
                      <a:pt x="16961" y="92"/>
                      <a:pt x="16931" y="92"/>
                    </a:cubicBezTo>
                    <a:cubicBezTo>
                      <a:pt x="16901" y="92"/>
                      <a:pt x="16901" y="92"/>
                      <a:pt x="16870" y="122"/>
                    </a:cubicBezTo>
                    <a:cubicBezTo>
                      <a:pt x="16840" y="152"/>
                      <a:pt x="16809" y="152"/>
                      <a:pt x="16809" y="152"/>
                    </a:cubicBezTo>
                    <a:cubicBezTo>
                      <a:pt x="16779" y="152"/>
                      <a:pt x="16809" y="122"/>
                      <a:pt x="16840" y="92"/>
                    </a:cubicBezTo>
                    <a:cubicBezTo>
                      <a:pt x="16852" y="79"/>
                      <a:pt x="16849" y="72"/>
                      <a:pt x="16835" y="72"/>
                    </a:cubicBezTo>
                    <a:cubicBezTo>
                      <a:pt x="16815" y="72"/>
                      <a:pt x="16772" y="86"/>
                      <a:pt x="16718" y="122"/>
                    </a:cubicBezTo>
                    <a:cubicBezTo>
                      <a:pt x="16673" y="152"/>
                      <a:pt x="16650" y="168"/>
                      <a:pt x="16646" y="168"/>
                    </a:cubicBezTo>
                    <a:cubicBezTo>
                      <a:pt x="16642" y="168"/>
                      <a:pt x="16657" y="152"/>
                      <a:pt x="16688" y="122"/>
                    </a:cubicBezTo>
                    <a:cubicBezTo>
                      <a:pt x="16709" y="101"/>
                      <a:pt x="16731" y="79"/>
                      <a:pt x="16720" y="79"/>
                    </a:cubicBezTo>
                    <a:cubicBezTo>
                      <a:pt x="16716" y="79"/>
                      <a:pt x="16706" y="83"/>
                      <a:pt x="16688" y="92"/>
                    </a:cubicBezTo>
                    <a:cubicBezTo>
                      <a:pt x="16688" y="92"/>
                      <a:pt x="16627" y="92"/>
                      <a:pt x="16627" y="122"/>
                    </a:cubicBezTo>
                    <a:lnTo>
                      <a:pt x="16566" y="122"/>
                    </a:lnTo>
                    <a:cubicBezTo>
                      <a:pt x="16505" y="92"/>
                      <a:pt x="16475" y="92"/>
                      <a:pt x="16445" y="92"/>
                    </a:cubicBezTo>
                    <a:cubicBezTo>
                      <a:pt x="16429" y="107"/>
                      <a:pt x="16422" y="114"/>
                      <a:pt x="16414" y="114"/>
                    </a:cubicBezTo>
                    <a:cubicBezTo>
                      <a:pt x="16407" y="114"/>
                      <a:pt x="16399" y="107"/>
                      <a:pt x="16384" y="92"/>
                    </a:cubicBezTo>
                    <a:cubicBezTo>
                      <a:pt x="16384" y="79"/>
                      <a:pt x="16379" y="72"/>
                      <a:pt x="16373" y="72"/>
                    </a:cubicBezTo>
                    <a:cubicBezTo>
                      <a:pt x="16364" y="72"/>
                      <a:pt x="16354" y="86"/>
                      <a:pt x="16354" y="122"/>
                    </a:cubicBezTo>
                    <a:cubicBezTo>
                      <a:pt x="16354" y="137"/>
                      <a:pt x="16346" y="145"/>
                      <a:pt x="16335" y="145"/>
                    </a:cubicBezTo>
                    <a:cubicBezTo>
                      <a:pt x="16323" y="145"/>
                      <a:pt x="16308" y="137"/>
                      <a:pt x="16293" y="122"/>
                    </a:cubicBezTo>
                    <a:cubicBezTo>
                      <a:pt x="16293" y="86"/>
                      <a:pt x="16282" y="72"/>
                      <a:pt x="16274" y="72"/>
                    </a:cubicBezTo>
                    <a:cubicBezTo>
                      <a:pt x="16268" y="72"/>
                      <a:pt x="16262" y="79"/>
                      <a:pt x="16262" y="92"/>
                    </a:cubicBezTo>
                    <a:cubicBezTo>
                      <a:pt x="16232" y="122"/>
                      <a:pt x="16202" y="122"/>
                      <a:pt x="16202" y="122"/>
                    </a:cubicBezTo>
                    <a:cubicBezTo>
                      <a:pt x="16202" y="92"/>
                      <a:pt x="15958" y="92"/>
                      <a:pt x="15715" y="92"/>
                    </a:cubicBezTo>
                    <a:cubicBezTo>
                      <a:pt x="15685" y="92"/>
                      <a:pt x="15654" y="122"/>
                      <a:pt x="15654" y="152"/>
                    </a:cubicBezTo>
                    <a:cubicBezTo>
                      <a:pt x="15654" y="178"/>
                      <a:pt x="15654" y="188"/>
                      <a:pt x="15652" y="188"/>
                    </a:cubicBezTo>
                    <a:cubicBezTo>
                      <a:pt x="15649" y="188"/>
                      <a:pt x="15642" y="170"/>
                      <a:pt x="15624" y="152"/>
                    </a:cubicBezTo>
                    <a:cubicBezTo>
                      <a:pt x="15609" y="107"/>
                      <a:pt x="15594" y="84"/>
                      <a:pt x="15586" y="84"/>
                    </a:cubicBezTo>
                    <a:lnTo>
                      <a:pt x="15586" y="84"/>
                    </a:lnTo>
                    <a:cubicBezTo>
                      <a:pt x="15578" y="84"/>
                      <a:pt x="15578" y="107"/>
                      <a:pt x="15594" y="152"/>
                    </a:cubicBezTo>
                    <a:cubicBezTo>
                      <a:pt x="15594" y="183"/>
                      <a:pt x="15594" y="198"/>
                      <a:pt x="15590" y="198"/>
                    </a:cubicBezTo>
                    <a:cubicBezTo>
                      <a:pt x="15586" y="198"/>
                      <a:pt x="15578" y="183"/>
                      <a:pt x="15563" y="152"/>
                    </a:cubicBezTo>
                    <a:cubicBezTo>
                      <a:pt x="15548" y="137"/>
                      <a:pt x="15540" y="130"/>
                      <a:pt x="15533" y="130"/>
                    </a:cubicBezTo>
                    <a:cubicBezTo>
                      <a:pt x="15525" y="130"/>
                      <a:pt x="15518" y="137"/>
                      <a:pt x="15502" y="152"/>
                    </a:cubicBezTo>
                    <a:cubicBezTo>
                      <a:pt x="15502" y="168"/>
                      <a:pt x="15495" y="175"/>
                      <a:pt x="15487" y="175"/>
                    </a:cubicBezTo>
                    <a:cubicBezTo>
                      <a:pt x="15480" y="175"/>
                      <a:pt x="15472" y="168"/>
                      <a:pt x="15472" y="152"/>
                    </a:cubicBezTo>
                    <a:cubicBezTo>
                      <a:pt x="15451" y="131"/>
                      <a:pt x="15429" y="109"/>
                      <a:pt x="15418" y="109"/>
                    </a:cubicBezTo>
                    <a:cubicBezTo>
                      <a:pt x="15414" y="109"/>
                      <a:pt x="15411" y="113"/>
                      <a:pt x="15411" y="122"/>
                    </a:cubicBezTo>
                    <a:cubicBezTo>
                      <a:pt x="15411" y="122"/>
                      <a:pt x="15381" y="122"/>
                      <a:pt x="15381" y="92"/>
                    </a:cubicBezTo>
                    <a:cubicBezTo>
                      <a:pt x="15372" y="83"/>
                      <a:pt x="15363" y="79"/>
                      <a:pt x="15354" y="79"/>
                    </a:cubicBezTo>
                    <a:cubicBezTo>
                      <a:pt x="15333" y="79"/>
                      <a:pt x="15311" y="101"/>
                      <a:pt x="15290" y="122"/>
                    </a:cubicBezTo>
                    <a:cubicBezTo>
                      <a:pt x="15244" y="152"/>
                      <a:pt x="15214" y="168"/>
                      <a:pt x="15198" y="168"/>
                    </a:cubicBezTo>
                    <a:cubicBezTo>
                      <a:pt x="15183" y="168"/>
                      <a:pt x="15183" y="152"/>
                      <a:pt x="15198" y="122"/>
                    </a:cubicBezTo>
                    <a:cubicBezTo>
                      <a:pt x="15210" y="99"/>
                      <a:pt x="15195" y="89"/>
                      <a:pt x="15172" y="89"/>
                    </a:cubicBezTo>
                    <a:cubicBezTo>
                      <a:pt x="15135" y="89"/>
                      <a:pt x="15077" y="115"/>
                      <a:pt x="15077" y="152"/>
                    </a:cubicBezTo>
                    <a:cubicBezTo>
                      <a:pt x="15059" y="188"/>
                      <a:pt x="15052" y="203"/>
                      <a:pt x="15049" y="203"/>
                    </a:cubicBezTo>
                    <a:cubicBezTo>
                      <a:pt x="15046" y="203"/>
                      <a:pt x="15046" y="195"/>
                      <a:pt x="15046" y="183"/>
                    </a:cubicBezTo>
                    <a:cubicBezTo>
                      <a:pt x="15046" y="152"/>
                      <a:pt x="15016" y="152"/>
                      <a:pt x="15016" y="152"/>
                    </a:cubicBezTo>
                    <a:cubicBezTo>
                      <a:pt x="14986" y="152"/>
                      <a:pt x="14955" y="152"/>
                      <a:pt x="14955" y="122"/>
                    </a:cubicBezTo>
                    <a:cubicBezTo>
                      <a:pt x="14955" y="122"/>
                      <a:pt x="14925" y="122"/>
                      <a:pt x="14864" y="152"/>
                    </a:cubicBezTo>
                    <a:cubicBezTo>
                      <a:pt x="14853" y="176"/>
                      <a:pt x="14832" y="186"/>
                      <a:pt x="14809" y="186"/>
                    </a:cubicBezTo>
                    <a:cubicBezTo>
                      <a:pt x="14773" y="186"/>
                      <a:pt x="14731" y="160"/>
                      <a:pt x="14712" y="122"/>
                    </a:cubicBezTo>
                    <a:lnTo>
                      <a:pt x="14651" y="152"/>
                    </a:lnTo>
                    <a:cubicBezTo>
                      <a:pt x="14633" y="190"/>
                      <a:pt x="14614" y="216"/>
                      <a:pt x="14602" y="216"/>
                    </a:cubicBezTo>
                    <a:cubicBezTo>
                      <a:pt x="14595" y="216"/>
                      <a:pt x="14591" y="206"/>
                      <a:pt x="14591" y="183"/>
                    </a:cubicBezTo>
                    <a:lnTo>
                      <a:pt x="14591" y="152"/>
                    </a:lnTo>
                    <a:cubicBezTo>
                      <a:pt x="14591" y="176"/>
                      <a:pt x="14573" y="186"/>
                      <a:pt x="14551" y="186"/>
                    </a:cubicBezTo>
                    <a:cubicBezTo>
                      <a:pt x="14515" y="186"/>
                      <a:pt x="14469" y="160"/>
                      <a:pt x="14469" y="122"/>
                    </a:cubicBezTo>
                    <a:cubicBezTo>
                      <a:pt x="14469" y="92"/>
                      <a:pt x="14469" y="92"/>
                      <a:pt x="14439" y="92"/>
                    </a:cubicBezTo>
                    <a:lnTo>
                      <a:pt x="14439" y="122"/>
                    </a:lnTo>
                    <a:cubicBezTo>
                      <a:pt x="14439" y="152"/>
                      <a:pt x="14439" y="183"/>
                      <a:pt x="14408" y="183"/>
                    </a:cubicBezTo>
                    <a:cubicBezTo>
                      <a:pt x="14378" y="183"/>
                      <a:pt x="14347" y="183"/>
                      <a:pt x="14347" y="152"/>
                    </a:cubicBezTo>
                    <a:cubicBezTo>
                      <a:pt x="14347" y="131"/>
                      <a:pt x="14332" y="109"/>
                      <a:pt x="14323" y="109"/>
                    </a:cubicBezTo>
                    <a:cubicBezTo>
                      <a:pt x="14320" y="109"/>
                      <a:pt x="14317" y="113"/>
                      <a:pt x="14317" y="122"/>
                    </a:cubicBezTo>
                    <a:cubicBezTo>
                      <a:pt x="14317" y="122"/>
                      <a:pt x="14287" y="122"/>
                      <a:pt x="14256" y="92"/>
                    </a:cubicBezTo>
                    <a:lnTo>
                      <a:pt x="14135" y="92"/>
                    </a:lnTo>
                    <a:cubicBezTo>
                      <a:pt x="14119" y="107"/>
                      <a:pt x="14104" y="114"/>
                      <a:pt x="14093" y="114"/>
                    </a:cubicBezTo>
                    <a:cubicBezTo>
                      <a:pt x="14081" y="114"/>
                      <a:pt x="14074" y="107"/>
                      <a:pt x="14074" y="92"/>
                    </a:cubicBezTo>
                    <a:cubicBezTo>
                      <a:pt x="14074" y="92"/>
                      <a:pt x="14013" y="92"/>
                      <a:pt x="13983" y="122"/>
                    </a:cubicBezTo>
                    <a:cubicBezTo>
                      <a:pt x="13922" y="122"/>
                      <a:pt x="13891" y="122"/>
                      <a:pt x="13891" y="92"/>
                    </a:cubicBezTo>
                    <a:cubicBezTo>
                      <a:pt x="13891" y="76"/>
                      <a:pt x="13891" y="69"/>
                      <a:pt x="13888" y="69"/>
                    </a:cubicBezTo>
                    <a:cubicBezTo>
                      <a:pt x="13884" y="69"/>
                      <a:pt x="13876" y="76"/>
                      <a:pt x="13861" y="92"/>
                    </a:cubicBezTo>
                    <a:cubicBezTo>
                      <a:pt x="13861" y="122"/>
                      <a:pt x="13831" y="122"/>
                      <a:pt x="13800" y="122"/>
                    </a:cubicBezTo>
                    <a:lnTo>
                      <a:pt x="13770" y="122"/>
                    </a:lnTo>
                    <a:cubicBezTo>
                      <a:pt x="13770" y="152"/>
                      <a:pt x="13770" y="152"/>
                      <a:pt x="13739" y="152"/>
                    </a:cubicBezTo>
                    <a:cubicBezTo>
                      <a:pt x="13709" y="152"/>
                      <a:pt x="13618" y="122"/>
                      <a:pt x="13587" y="122"/>
                    </a:cubicBezTo>
                    <a:cubicBezTo>
                      <a:pt x="13527" y="122"/>
                      <a:pt x="13527" y="122"/>
                      <a:pt x="13557" y="152"/>
                    </a:cubicBezTo>
                    <a:cubicBezTo>
                      <a:pt x="13557" y="152"/>
                      <a:pt x="13557" y="166"/>
                      <a:pt x="13548" y="166"/>
                    </a:cubicBezTo>
                    <a:cubicBezTo>
                      <a:pt x="13544" y="166"/>
                      <a:pt x="13537" y="163"/>
                      <a:pt x="13527" y="152"/>
                    </a:cubicBezTo>
                    <a:cubicBezTo>
                      <a:pt x="13496" y="152"/>
                      <a:pt x="13405" y="122"/>
                      <a:pt x="13314" y="122"/>
                    </a:cubicBezTo>
                    <a:cubicBezTo>
                      <a:pt x="13223" y="122"/>
                      <a:pt x="13223" y="122"/>
                      <a:pt x="13223" y="152"/>
                    </a:cubicBezTo>
                    <a:cubicBezTo>
                      <a:pt x="13238" y="183"/>
                      <a:pt x="13238" y="198"/>
                      <a:pt x="13230" y="198"/>
                    </a:cubicBezTo>
                    <a:cubicBezTo>
                      <a:pt x="13223" y="198"/>
                      <a:pt x="13208" y="183"/>
                      <a:pt x="13192" y="152"/>
                    </a:cubicBezTo>
                    <a:cubicBezTo>
                      <a:pt x="13157" y="117"/>
                      <a:pt x="13132" y="102"/>
                      <a:pt x="13117" y="102"/>
                    </a:cubicBezTo>
                    <a:cubicBezTo>
                      <a:pt x="13106" y="102"/>
                      <a:pt x="13101" y="109"/>
                      <a:pt x="13101" y="122"/>
                    </a:cubicBezTo>
                    <a:cubicBezTo>
                      <a:pt x="13071" y="152"/>
                      <a:pt x="13071" y="152"/>
                      <a:pt x="13040" y="152"/>
                    </a:cubicBezTo>
                    <a:cubicBezTo>
                      <a:pt x="13040" y="137"/>
                      <a:pt x="13040" y="130"/>
                      <a:pt x="13033" y="130"/>
                    </a:cubicBezTo>
                    <a:cubicBezTo>
                      <a:pt x="13025" y="130"/>
                      <a:pt x="13010" y="137"/>
                      <a:pt x="12980" y="152"/>
                    </a:cubicBezTo>
                    <a:cubicBezTo>
                      <a:pt x="12949" y="152"/>
                      <a:pt x="12949" y="152"/>
                      <a:pt x="12949" y="122"/>
                    </a:cubicBezTo>
                    <a:lnTo>
                      <a:pt x="12888" y="122"/>
                    </a:lnTo>
                    <a:cubicBezTo>
                      <a:pt x="12863" y="148"/>
                      <a:pt x="12821" y="157"/>
                      <a:pt x="12779" y="157"/>
                    </a:cubicBezTo>
                    <a:cubicBezTo>
                      <a:pt x="12721" y="157"/>
                      <a:pt x="12663" y="140"/>
                      <a:pt x="12645" y="122"/>
                    </a:cubicBezTo>
                    <a:cubicBezTo>
                      <a:pt x="12645" y="122"/>
                      <a:pt x="12615" y="122"/>
                      <a:pt x="12584" y="152"/>
                    </a:cubicBezTo>
                    <a:cubicBezTo>
                      <a:pt x="12569" y="183"/>
                      <a:pt x="12554" y="198"/>
                      <a:pt x="12543" y="198"/>
                    </a:cubicBezTo>
                    <a:cubicBezTo>
                      <a:pt x="12531" y="198"/>
                      <a:pt x="12524" y="183"/>
                      <a:pt x="12524" y="152"/>
                    </a:cubicBezTo>
                    <a:cubicBezTo>
                      <a:pt x="12511" y="165"/>
                      <a:pt x="12478" y="172"/>
                      <a:pt x="12445" y="172"/>
                    </a:cubicBezTo>
                    <a:cubicBezTo>
                      <a:pt x="12399" y="172"/>
                      <a:pt x="12354" y="158"/>
                      <a:pt x="12372" y="122"/>
                    </a:cubicBezTo>
                    <a:lnTo>
                      <a:pt x="12372" y="31"/>
                    </a:lnTo>
                    <a:cubicBezTo>
                      <a:pt x="12341" y="92"/>
                      <a:pt x="12311" y="92"/>
                      <a:pt x="12311" y="92"/>
                    </a:cubicBezTo>
                    <a:cubicBezTo>
                      <a:pt x="12311" y="122"/>
                      <a:pt x="12280" y="122"/>
                      <a:pt x="12220" y="122"/>
                    </a:cubicBezTo>
                    <a:cubicBezTo>
                      <a:pt x="12159" y="122"/>
                      <a:pt x="12037" y="152"/>
                      <a:pt x="11977" y="152"/>
                    </a:cubicBezTo>
                    <a:cubicBezTo>
                      <a:pt x="11946" y="152"/>
                      <a:pt x="11855" y="152"/>
                      <a:pt x="11825" y="122"/>
                    </a:cubicBezTo>
                    <a:cubicBezTo>
                      <a:pt x="11794" y="122"/>
                      <a:pt x="11764" y="122"/>
                      <a:pt x="11703" y="152"/>
                    </a:cubicBezTo>
                    <a:cubicBezTo>
                      <a:pt x="11703" y="168"/>
                      <a:pt x="11688" y="175"/>
                      <a:pt x="11673" y="175"/>
                    </a:cubicBezTo>
                    <a:cubicBezTo>
                      <a:pt x="11657" y="175"/>
                      <a:pt x="11642" y="168"/>
                      <a:pt x="11642" y="152"/>
                    </a:cubicBezTo>
                    <a:lnTo>
                      <a:pt x="11612" y="152"/>
                    </a:lnTo>
                    <a:cubicBezTo>
                      <a:pt x="11551" y="183"/>
                      <a:pt x="11521" y="183"/>
                      <a:pt x="11521" y="183"/>
                    </a:cubicBezTo>
                    <a:cubicBezTo>
                      <a:pt x="11521" y="161"/>
                      <a:pt x="11505" y="140"/>
                      <a:pt x="11486" y="140"/>
                    </a:cubicBezTo>
                    <a:cubicBezTo>
                      <a:pt x="11478" y="140"/>
                      <a:pt x="11469" y="144"/>
                      <a:pt x="11460" y="152"/>
                    </a:cubicBezTo>
                    <a:cubicBezTo>
                      <a:pt x="11460" y="183"/>
                      <a:pt x="11429" y="183"/>
                      <a:pt x="11399" y="183"/>
                    </a:cubicBezTo>
                    <a:cubicBezTo>
                      <a:pt x="11364" y="165"/>
                      <a:pt x="11045" y="148"/>
                      <a:pt x="10782" y="148"/>
                    </a:cubicBezTo>
                    <a:cubicBezTo>
                      <a:pt x="10589" y="148"/>
                      <a:pt x="10426" y="157"/>
                      <a:pt x="10426" y="183"/>
                    </a:cubicBezTo>
                    <a:lnTo>
                      <a:pt x="10274" y="183"/>
                    </a:lnTo>
                    <a:cubicBezTo>
                      <a:pt x="10274" y="137"/>
                      <a:pt x="10236" y="122"/>
                      <a:pt x="10187" y="122"/>
                    </a:cubicBezTo>
                    <a:cubicBezTo>
                      <a:pt x="10138" y="122"/>
                      <a:pt x="10077" y="137"/>
                      <a:pt x="10031" y="152"/>
                    </a:cubicBezTo>
                    <a:cubicBezTo>
                      <a:pt x="10001" y="213"/>
                      <a:pt x="10001" y="213"/>
                      <a:pt x="9970" y="213"/>
                    </a:cubicBezTo>
                    <a:cubicBezTo>
                      <a:pt x="9970" y="155"/>
                      <a:pt x="9934" y="134"/>
                      <a:pt x="9891" y="134"/>
                    </a:cubicBezTo>
                    <a:cubicBezTo>
                      <a:pt x="9867" y="134"/>
                      <a:pt x="9841" y="141"/>
                      <a:pt x="9818" y="152"/>
                    </a:cubicBezTo>
                    <a:cubicBezTo>
                      <a:pt x="9803" y="198"/>
                      <a:pt x="9788" y="221"/>
                      <a:pt x="9777" y="221"/>
                    </a:cubicBezTo>
                    <a:cubicBezTo>
                      <a:pt x="9765" y="221"/>
                      <a:pt x="9758" y="198"/>
                      <a:pt x="9758" y="152"/>
                    </a:cubicBezTo>
                    <a:cubicBezTo>
                      <a:pt x="9758" y="127"/>
                      <a:pt x="9752" y="113"/>
                      <a:pt x="9742" y="113"/>
                    </a:cubicBezTo>
                    <a:cubicBezTo>
                      <a:pt x="9727" y="113"/>
                      <a:pt x="9702" y="142"/>
                      <a:pt x="9666" y="213"/>
                    </a:cubicBezTo>
                    <a:cubicBezTo>
                      <a:pt x="9651" y="228"/>
                      <a:pt x="9644" y="236"/>
                      <a:pt x="9636" y="236"/>
                    </a:cubicBezTo>
                    <a:cubicBezTo>
                      <a:pt x="9628" y="236"/>
                      <a:pt x="9621" y="228"/>
                      <a:pt x="9606" y="213"/>
                    </a:cubicBezTo>
                    <a:cubicBezTo>
                      <a:pt x="9586" y="155"/>
                      <a:pt x="9567" y="134"/>
                      <a:pt x="9556" y="134"/>
                    </a:cubicBezTo>
                    <a:cubicBezTo>
                      <a:pt x="9549" y="134"/>
                      <a:pt x="9545" y="141"/>
                      <a:pt x="9545" y="152"/>
                    </a:cubicBezTo>
                    <a:cubicBezTo>
                      <a:pt x="9530" y="198"/>
                      <a:pt x="9514" y="221"/>
                      <a:pt x="9499" y="221"/>
                    </a:cubicBezTo>
                    <a:cubicBezTo>
                      <a:pt x="9484" y="221"/>
                      <a:pt x="9469" y="198"/>
                      <a:pt x="9454" y="152"/>
                    </a:cubicBezTo>
                    <a:cubicBezTo>
                      <a:pt x="9438" y="122"/>
                      <a:pt x="9431" y="107"/>
                      <a:pt x="9423" y="107"/>
                    </a:cubicBezTo>
                    <a:cubicBezTo>
                      <a:pt x="9416" y="107"/>
                      <a:pt x="9408" y="122"/>
                      <a:pt x="9393" y="152"/>
                    </a:cubicBezTo>
                    <a:cubicBezTo>
                      <a:pt x="9378" y="198"/>
                      <a:pt x="9340" y="221"/>
                      <a:pt x="9302" y="221"/>
                    </a:cubicBezTo>
                    <a:cubicBezTo>
                      <a:pt x="9264" y="221"/>
                      <a:pt x="9226" y="198"/>
                      <a:pt x="9211" y="152"/>
                    </a:cubicBezTo>
                    <a:cubicBezTo>
                      <a:pt x="9190" y="152"/>
                      <a:pt x="9183" y="139"/>
                      <a:pt x="9181" y="139"/>
                    </a:cubicBezTo>
                    <a:cubicBezTo>
                      <a:pt x="9180" y="139"/>
                      <a:pt x="9180" y="142"/>
                      <a:pt x="9180" y="152"/>
                    </a:cubicBezTo>
                    <a:lnTo>
                      <a:pt x="9150" y="122"/>
                    </a:lnTo>
                    <a:lnTo>
                      <a:pt x="9089" y="122"/>
                    </a:lnTo>
                    <a:lnTo>
                      <a:pt x="9089" y="152"/>
                    </a:lnTo>
                    <a:cubicBezTo>
                      <a:pt x="9059" y="152"/>
                      <a:pt x="8907" y="122"/>
                      <a:pt x="8694" y="122"/>
                    </a:cubicBezTo>
                    <a:cubicBezTo>
                      <a:pt x="8390" y="122"/>
                      <a:pt x="8359" y="122"/>
                      <a:pt x="8390" y="152"/>
                    </a:cubicBezTo>
                    <a:cubicBezTo>
                      <a:pt x="8390" y="183"/>
                      <a:pt x="8382" y="198"/>
                      <a:pt x="8371" y="198"/>
                    </a:cubicBezTo>
                    <a:cubicBezTo>
                      <a:pt x="8359" y="198"/>
                      <a:pt x="8344" y="183"/>
                      <a:pt x="8329" y="152"/>
                    </a:cubicBezTo>
                    <a:cubicBezTo>
                      <a:pt x="8299" y="152"/>
                      <a:pt x="8238" y="122"/>
                      <a:pt x="8177" y="122"/>
                    </a:cubicBezTo>
                    <a:cubicBezTo>
                      <a:pt x="8147" y="122"/>
                      <a:pt x="8086" y="122"/>
                      <a:pt x="8086" y="92"/>
                    </a:cubicBezTo>
                    <a:lnTo>
                      <a:pt x="8055" y="92"/>
                    </a:lnTo>
                    <a:cubicBezTo>
                      <a:pt x="8020" y="127"/>
                      <a:pt x="7953" y="142"/>
                      <a:pt x="7885" y="142"/>
                    </a:cubicBezTo>
                    <a:cubicBezTo>
                      <a:pt x="7837" y="142"/>
                      <a:pt x="7789" y="135"/>
                      <a:pt x="7752" y="122"/>
                    </a:cubicBezTo>
                    <a:cubicBezTo>
                      <a:pt x="7691" y="122"/>
                      <a:pt x="7660" y="122"/>
                      <a:pt x="7600" y="152"/>
                    </a:cubicBezTo>
                    <a:cubicBezTo>
                      <a:pt x="7584" y="168"/>
                      <a:pt x="7577" y="175"/>
                      <a:pt x="7569" y="175"/>
                    </a:cubicBezTo>
                    <a:cubicBezTo>
                      <a:pt x="7562" y="175"/>
                      <a:pt x="7554" y="168"/>
                      <a:pt x="7539" y="152"/>
                    </a:cubicBezTo>
                    <a:cubicBezTo>
                      <a:pt x="7539" y="135"/>
                      <a:pt x="7478" y="117"/>
                      <a:pt x="7427" y="117"/>
                    </a:cubicBezTo>
                    <a:cubicBezTo>
                      <a:pt x="7389" y="117"/>
                      <a:pt x="7356" y="127"/>
                      <a:pt x="7356" y="152"/>
                    </a:cubicBezTo>
                    <a:lnTo>
                      <a:pt x="7326" y="122"/>
                    </a:lnTo>
                    <a:cubicBezTo>
                      <a:pt x="7326" y="113"/>
                      <a:pt x="7323" y="109"/>
                      <a:pt x="7320" y="109"/>
                    </a:cubicBezTo>
                    <a:cubicBezTo>
                      <a:pt x="7311" y="109"/>
                      <a:pt x="7296" y="131"/>
                      <a:pt x="7296" y="152"/>
                    </a:cubicBezTo>
                    <a:cubicBezTo>
                      <a:pt x="7296" y="180"/>
                      <a:pt x="7289" y="195"/>
                      <a:pt x="7280" y="195"/>
                    </a:cubicBezTo>
                    <a:cubicBezTo>
                      <a:pt x="7268" y="195"/>
                      <a:pt x="7252" y="172"/>
                      <a:pt x="7235" y="122"/>
                    </a:cubicBezTo>
                    <a:cubicBezTo>
                      <a:pt x="7235" y="86"/>
                      <a:pt x="7224" y="72"/>
                      <a:pt x="7216" y="72"/>
                    </a:cubicBezTo>
                    <a:cubicBezTo>
                      <a:pt x="7210" y="72"/>
                      <a:pt x="7204" y="79"/>
                      <a:pt x="7204" y="92"/>
                    </a:cubicBezTo>
                    <a:cubicBezTo>
                      <a:pt x="7183" y="113"/>
                      <a:pt x="7161" y="135"/>
                      <a:pt x="7140" y="135"/>
                    </a:cubicBezTo>
                    <a:cubicBezTo>
                      <a:pt x="7131" y="135"/>
                      <a:pt x="7122" y="131"/>
                      <a:pt x="7113" y="122"/>
                    </a:cubicBezTo>
                    <a:cubicBezTo>
                      <a:pt x="7083" y="122"/>
                      <a:pt x="7083" y="122"/>
                      <a:pt x="7083" y="183"/>
                    </a:cubicBezTo>
                    <a:cubicBezTo>
                      <a:pt x="7083" y="213"/>
                      <a:pt x="7052" y="213"/>
                      <a:pt x="7022" y="213"/>
                    </a:cubicBezTo>
                    <a:cubicBezTo>
                      <a:pt x="7022" y="183"/>
                      <a:pt x="7022" y="183"/>
                      <a:pt x="7052" y="152"/>
                    </a:cubicBezTo>
                    <a:lnTo>
                      <a:pt x="6992" y="152"/>
                    </a:lnTo>
                    <a:cubicBezTo>
                      <a:pt x="6961" y="152"/>
                      <a:pt x="6900" y="122"/>
                      <a:pt x="6900" y="92"/>
                    </a:cubicBezTo>
                    <a:cubicBezTo>
                      <a:pt x="6888" y="79"/>
                      <a:pt x="6880" y="72"/>
                      <a:pt x="6876" y="72"/>
                    </a:cubicBezTo>
                    <a:cubicBezTo>
                      <a:pt x="6870" y="72"/>
                      <a:pt x="6870" y="86"/>
                      <a:pt x="6870" y="122"/>
                    </a:cubicBezTo>
                    <a:cubicBezTo>
                      <a:pt x="6870" y="183"/>
                      <a:pt x="6870" y="183"/>
                      <a:pt x="6840" y="183"/>
                    </a:cubicBezTo>
                    <a:cubicBezTo>
                      <a:pt x="6809" y="183"/>
                      <a:pt x="6779" y="183"/>
                      <a:pt x="6779" y="152"/>
                    </a:cubicBezTo>
                    <a:cubicBezTo>
                      <a:pt x="6779" y="122"/>
                      <a:pt x="6779" y="122"/>
                      <a:pt x="6718" y="122"/>
                    </a:cubicBezTo>
                    <a:cubicBezTo>
                      <a:pt x="6627" y="122"/>
                      <a:pt x="6566" y="213"/>
                      <a:pt x="6536" y="274"/>
                    </a:cubicBezTo>
                    <a:cubicBezTo>
                      <a:pt x="6536" y="320"/>
                      <a:pt x="6536" y="342"/>
                      <a:pt x="6532" y="342"/>
                    </a:cubicBezTo>
                    <a:cubicBezTo>
                      <a:pt x="6528" y="342"/>
                      <a:pt x="6520" y="320"/>
                      <a:pt x="6505" y="274"/>
                    </a:cubicBezTo>
                    <a:cubicBezTo>
                      <a:pt x="6505" y="244"/>
                      <a:pt x="6475" y="244"/>
                      <a:pt x="6445" y="244"/>
                    </a:cubicBezTo>
                    <a:cubicBezTo>
                      <a:pt x="6445" y="254"/>
                      <a:pt x="6441" y="257"/>
                      <a:pt x="6438" y="257"/>
                    </a:cubicBezTo>
                    <a:cubicBezTo>
                      <a:pt x="6431" y="257"/>
                      <a:pt x="6424" y="244"/>
                      <a:pt x="6445" y="244"/>
                    </a:cubicBezTo>
                    <a:cubicBezTo>
                      <a:pt x="6445" y="213"/>
                      <a:pt x="6475" y="213"/>
                      <a:pt x="6505" y="213"/>
                    </a:cubicBezTo>
                    <a:lnTo>
                      <a:pt x="6505" y="183"/>
                    </a:lnTo>
                    <a:cubicBezTo>
                      <a:pt x="6490" y="152"/>
                      <a:pt x="6475" y="137"/>
                      <a:pt x="6460" y="137"/>
                    </a:cubicBezTo>
                    <a:cubicBezTo>
                      <a:pt x="6445" y="137"/>
                      <a:pt x="6429" y="152"/>
                      <a:pt x="6414" y="183"/>
                    </a:cubicBezTo>
                    <a:cubicBezTo>
                      <a:pt x="6399" y="198"/>
                      <a:pt x="6391" y="206"/>
                      <a:pt x="6384" y="206"/>
                    </a:cubicBezTo>
                    <a:cubicBezTo>
                      <a:pt x="6376" y="206"/>
                      <a:pt x="6369" y="198"/>
                      <a:pt x="6353" y="183"/>
                    </a:cubicBezTo>
                    <a:cubicBezTo>
                      <a:pt x="6353" y="161"/>
                      <a:pt x="6338" y="140"/>
                      <a:pt x="6329" y="140"/>
                    </a:cubicBezTo>
                    <a:cubicBezTo>
                      <a:pt x="6326" y="140"/>
                      <a:pt x="6323" y="144"/>
                      <a:pt x="6323" y="152"/>
                    </a:cubicBezTo>
                    <a:cubicBezTo>
                      <a:pt x="6323" y="152"/>
                      <a:pt x="6262" y="152"/>
                      <a:pt x="6232" y="122"/>
                    </a:cubicBezTo>
                    <a:cubicBezTo>
                      <a:pt x="6171" y="122"/>
                      <a:pt x="6141" y="122"/>
                      <a:pt x="6141" y="152"/>
                    </a:cubicBezTo>
                    <a:cubicBezTo>
                      <a:pt x="6141" y="183"/>
                      <a:pt x="6110" y="183"/>
                      <a:pt x="6080" y="183"/>
                    </a:cubicBezTo>
                    <a:cubicBezTo>
                      <a:pt x="6080" y="183"/>
                      <a:pt x="6049" y="183"/>
                      <a:pt x="6049" y="213"/>
                    </a:cubicBezTo>
                    <a:cubicBezTo>
                      <a:pt x="6049" y="244"/>
                      <a:pt x="6019" y="274"/>
                      <a:pt x="5958" y="274"/>
                    </a:cubicBezTo>
                    <a:lnTo>
                      <a:pt x="5928" y="274"/>
                    </a:lnTo>
                    <a:cubicBezTo>
                      <a:pt x="5928" y="282"/>
                      <a:pt x="5930" y="291"/>
                      <a:pt x="5933" y="298"/>
                    </a:cubicBezTo>
                    <a:lnTo>
                      <a:pt x="5933" y="298"/>
                    </a:lnTo>
                    <a:cubicBezTo>
                      <a:pt x="5921" y="310"/>
                      <a:pt x="5912" y="316"/>
                      <a:pt x="5905" y="316"/>
                    </a:cubicBezTo>
                    <a:cubicBezTo>
                      <a:pt x="5891" y="316"/>
                      <a:pt x="5884" y="294"/>
                      <a:pt x="5867" y="244"/>
                    </a:cubicBezTo>
                    <a:cubicBezTo>
                      <a:pt x="5867" y="213"/>
                      <a:pt x="5837" y="213"/>
                      <a:pt x="5806" y="213"/>
                    </a:cubicBezTo>
                    <a:cubicBezTo>
                      <a:pt x="5806" y="213"/>
                      <a:pt x="5806" y="213"/>
                      <a:pt x="5776" y="183"/>
                    </a:cubicBezTo>
                    <a:cubicBezTo>
                      <a:pt x="5767" y="174"/>
                      <a:pt x="5761" y="170"/>
                      <a:pt x="5756" y="170"/>
                    </a:cubicBezTo>
                    <a:cubicBezTo>
                      <a:pt x="5745" y="170"/>
                      <a:pt x="5745" y="192"/>
                      <a:pt x="5745" y="213"/>
                    </a:cubicBezTo>
                    <a:lnTo>
                      <a:pt x="5745" y="274"/>
                    </a:lnTo>
                    <a:cubicBezTo>
                      <a:pt x="5715" y="274"/>
                      <a:pt x="5685" y="213"/>
                      <a:pt x="5685" y="183"/>
                    </a:cubicBezTo>
                    <a:cubicBezTo>
                      <a:pt x="5669" y="152"/>
                      <a:pt x="5662" y="137"/>
                      <a:pt x="5658" y="137"/>
                    </a:cubicBezTo>
                    <a:cubicBezTo>
                      <a:pt x="5654" y="137"/>
                      <a:pt x="5654" y="152"/>
                      <a:pt x="5654" y="183"/>
                    </a:cubicBezTo>
                    <a:cubicBezTo>
                      <a:pt x="5654" y="204"/>
                      <a:pt x="5639" y="226"/>
                      <a:pt x="5609" y="226"/>
                    </a:cubicBezTo>
                    <a:cubicBezTo>
                      <a:pt x="5596" y="226"/>
                      <a:pt x="5581" y="222"/>
                      <a:pt x="5563" y="213"/>
                    </a:cubicBezTo>
                    <a:cubicBezTo>
                      <a:pt x="5533" y="213"/>
                      <a:pt x="5472" y="213"/>
                      <a:pt x="5472" y="183"/>
                    </a:cubicBezTo>
                    <a:cubicBezTo>
                      <a:pt x="5462" y="173"/>
                      <a:pt x="5452" y="169"/>
                      <a:pt x="5443" y="169"/>
                    </a:cubicBezTo>
                    <a:cubicBezTo>
                      <a:pt x="5425" y="169"/>
                      <a:pt x="5411" y="183"/>
                      <a:pt x="5411" y="183"/>
                    </a:cubicBezTo>
                    <a:cubicBezTo>
                      <a:pt x="5396" y="198"/>
                      <a:pt x="5381" y="206"/>
                      <a:pt x="5362" y="206"/>
                    </a:cubicBezTo>
                    <a:cubicBezTo>
                      <a:pt x="5343" y="206"/>
                      <a:pt x="5320" y="198"/>
                      <a:pt x="5289" y="183"/>
                    </a:cubicBezTo>
                    <a:cubicBezTo>
                      <a:pt x="5213" y="152"/>
                      <a:pt x="5175" y="137"/>
                      <a:pt x="5156" y="137"/>
                    </a:cubicBezTo>
                    <a:cubicBezTo>
                      <a:pt x="5137" y="137"/>
                      <a:pt x="5137" y="152"/>
                      <a:pt x="5137" y="183"/>
                    </a:cubicBezTo>
                    <a:cubicBezTo>
                      <a:pt x="5137" y="200"/>
                      <a:pt x="5137" y="218"/>
                      <a:pt x="5132" y="218"/>
                    </a:cubicBezTo>
                    <a:cubicBezTo>
                      <a:pt x="5127" y="218"/>
                      <a:pt x="5120" y="209"/>
                      <a:pt x="5107" y="183"/>
                    </a:cubicBezTo>
                    <a:cubicBezTo>
                      <a:pt x="5098" y="174"/>
                      <a:pt x="5089" y="170"/>
                      <a:pt x="5080" y="170"/>
                    </a:cubicBezTo>
                    <a:cubicBezTo>
                      <a:pt x="5059" y="170"/>
                      <a:pt x="5037" y="192"/>
                      <a:pt x="5016" y="213"/>
                    </a:cubicBezTo>
                    <a:cubicBezTo>
                      <a:pt x="4986" y="244"/>
                      <a:pt x="4986" y="335"/>
                      <a:pt x="4986" y="365"/>
                    </a:cubicBezTo>
                    <a:cubicBezTo>
                      <a:pt x="4986" y="401"/>
                      <a:pt x="4986" y="416"/>
                      <a:pt x="4973" y="416"/>
                    </a:cubicBezTo>
                    <a:cubicBezTo>
                      <a:pt x="4965" y="416"/>
                      <a:pt x="4950" y="408"/>
                      <a:pt x="4925" y="396"/>
                    </a:cubicBezTo>
                    <a:cubicBezTo>
                      <a:pt x="4894" y="396"/>
                      <a:pt x="4864" y="365"/>
                      <a:pt x="4864" y="335"/>
                    </a:cubicBezTo>
                    <a:cubicBezTo>
                      <a:pt x="4864" y="274"/>
                      <a:pt x="4894" y="274"/>
                      <a:pt x="4894" y="274"/>
                    </a:cubicBezTo>
                    <a:lnTo>
                      <a:pt x="4925" y="274"/>
                    </a:lnTo>
                    <a:cubicBezTo>
                      <a:pt x="4925" y="244"/>
                      <a:pt x="4925" y="213"/>
                      <a:pt x="4864" y="213"/>
                    </a:cubicBezTo>
                    <a:cubicBezTo>
                      <a:pt x="4849" y="198"/>
                      <a:pt x="4834" y="190"/>
                      <a:pt x="4822" y="190"/>
                    </a:cubicBezTo>
                    <a:cubicBezTo>
                      <a:pt x="4811" y="190"/>
                      <a:pt x="4803" y="198"/>
                      <a:pt x="4803" y="213"/>
                    </a:cubicBezTo>
                    <a:cubicBezTo>
                      <a:pt x="4803" y="183"/>
                      <a:pt x="4742" y="183"/>
                      <a:pt x="4682" y="183"/>
                    </a:cubicBezTo>
                    <a:cubicBezTo>
                      <a:pt x="4621" y="183"/>
                      <a:pt x="4530" y="183"/>
                      <a:pt x="4530" y="152"/>
                    </a:cubicBezTo>
                    <a:cubicBezTo>
                      <a:pt x="4469" y="152"/>
                      <a:pt x="4438" y="152"/>
                      <a:pt x="4438" y="183"/>
                    </a:cubicBezTo>
                    <a:cubicBezTo>
                      <a:pt x="4438" y="218"/>
                      <a:pt x="4428" y="233"/>
                      <a:pt x="4419" y="233"/>
                    </a:cubicBezTo>
                    <a:cubicBezTo>
                      <a:pt x="4413" y="233"/>
                      <a:pt x="4408" y="226"/>
                      <a:pt x="4408" y="213"/>
                    </a:cubicBezTo>
                    <a:cubicBezTo>
                      <a:pt x="4389" y="176"/>
                      <a:pt x="4243" y="150"/>
                      <a:pt x="4126" y="150"/>
                    </a:cubicBezTo>
                    <a:cubicBezTo>
                      <a:pt x="4054" y="150"/>
                      <a:pt x="3994" y="160"/>
                      <a:pt x="3982" y="183"/>
                    </a:cubicBezTo>
                    <a:lnTo>
                      <a:pt x="3952" y="183"/>
                    </a:lnTo>
                    <a:cubicBezTo>
                      <a:pt x="3922" y="168"/>
                      <a:pt x="3868" y="160"/>
                      <a:pt x="3819" y="160"/>
                    </a:cubicBezTo>
                    <a:cubicBezTo>
                      <a:pt x="3770" y="160"/>
                      <a:pt x="3724" y="168"/>
                      <a:pt x="3709" y="183"/>
                    </a:cubicBezTo>
                    <a:lnTo>
                      <a:pt x="3618" y="183"/>
                    </a:lnTo>
                    <a:cubicBezTo>
                      <a:pt x="3587" y="168"/>
                      <a:pt x="3565" y="160"/>
                      <a:pt x="3546" y="160"/>
                    </a:cubicBezTo>
                    <a:cubicBezTo>
                      <a:pt x="3527" y="160"/>
                      <a:pt x="3511" y="168"/>
                      <a:pt x="3496" y="183"/>
                    </a:cubicBezTo>
                    <a:cubicBezTo>
                      <a:pt x="3475" y="204"/>
                      <a:pt x="3468" y="226"/>
                      <a:pt x="3466" y="226"/>
                    </a:cubicBezTo>
                    <a:cubicBezTo>
                      <a:pt x="3466" y="226"/>
                      <a:pt x="3466" y="222"/>
                      <a:pt x="3466" y="213"/>
                    </a:cubicBezTo>
                    <a:cubicBezTo>
                      <a:pt x="3466" y="183"/>
                      <a:pt x="3435" y="183"/>
                      <a:pt x="3314" y="183"/>
                    </a:cubicBezTo>
                    <a:cubicBezTo>
                      <a:pt x="3192" y="183"/>
                      <a:pt x="3192" y="183"/>
                      <a:pt x="3223" y="213"/>
                    </a:cubicBezTo>
                    <a:cubicBezTo>
                      <a:pt x="3196" y="222"/>
                      <a:pt x="3177" y="226"/>
                      <a:pt x="3164" y="226"/>
                    </a:cubicBezTo>
                    <a:cubicBezTo>
                      <a:pt x="3131" y="226"/>
                      <a:pt x="3131" y="204"/>
                      <a:pt x="3131" y="183"/>
                    </a:cubicBezTo>
                    <a:cubicBezTo>
                      <a:pt x="3131" y="156"/>
                      <a:pt x="3125" y="140"/>
                      <a:pt x="3116" y="140"/>
                    </a:cubicBezTo>
                    <a:cubicBezTo>
                      <a:pt x="3104" y="140"/>
                      <a:pt x="3087" y="163"/>
                      <a:pt x="3071" y="213"/>
                    </a:cubicBezTo>
                    <a:cubicBezTo>
                      <a:pt x="3053" y="249"/>
                      <a:pt x="3025" y="264"/>
                      <a:pt x="3004" y="264"/>
                    </a:cubicBezTo>
                    <a:cubicBezTo>
                      <a:pt x="2990" y="264"/>
                      <a:pt x="2979" y="256"/>
                      <a:pt x="2979" y="244"/>
                    </a:cubicBezTo>
                    <a:cubicBezTo>
                      <a:pt x="2979" y="213"/>
                      <a:pt x="3010" y="213"/>
                      <a:pt x="3040" y="213"/>
                    </a:cubicBezTo>
                    <a:lnTo>
                      <a:pt x="3040" y="152"/>
                    </a:lnTo>
                    <a:cubicBezTo>
                      <a:pt x="3010" y="152"/>
                      <a:pt x="3010" y="152"/>
                      <a:pt x="2979" y="183"/>
                    </a:cubicBezTo>
                    <a:cubicBezTo>
                      <a:pt x="2979" y="183"/>
                      <a:pt x="2949" y="183"/>
                      <a:pt x="2919" y="213"/>
                    </a:cubicBezTo>
                    <a:cubicBezTo>
                      <a:pt x="2888" y="244"/>
                      <a:pt x="2888" y="274"/>
                      <a:pt x="2919" y="304"/>
                    </a:cubicBezTo>
                    <a:cubicBezTo>
                      <a:pt x="2949" y="335"/>
                      <a:pt x="2919" y="335"/>
                      <a:pt x="2888" y="335"/>
                    </a:cubicBezTo>
                    <a:cubicBezTo>
                      <a:pt x="2858" y="304"/>
                      <a:pt x="2858" y="274"/>
                      <a:pt x="2888" y="244"/>
                    </a:cubicBezTo>
                    <a:cubicBezTo>
                      <a:pt x="2888" y="244"/>
                      <a:pt x="2888" y="213"/>
                      <a:pt x="2888" y="183"/>
                    </a:cubicBezTo>
                    <a:cubicBezTo>
                      <a:pt x="2888" y="177"/>
                      <a:pt x="2884" y="175"/>
                      <a:pt x="2877" y="175"/>
                    </a:cubicBezTo>
                    <a:cubicBezTo>
                      <a:pt x="2847" y="175"/>
                      <a:pt x="2761" y="224"/>
                      <a:pt x="2736" y="274"/>
                    </a:cubicBezTo>
                    <a:lnTo>
                      <a:pt x="2736" y="244"/>
                    </a:lnTo>
                    <a:cubicBezTo>
                      <a:pt x="2736" y="213"/>
                      <a:pt x="2675" y="213"/>
                      <a:pt x="2615" y="213"/>
                    </a:cubicBezTo>
                    <a:cubicBezTo>
                      <a:pt x="2584" y="213"/>
                      <a:pt x="2554" y="213"/>
                      <a:pt x="2554" y="244"/>
                    </a:cubicBezTo>
                    <a:cubicBezTo>
                      <a:pt x="2554" y="274"/>
                      <a:pt x="2554" y="304"/>
                      <a:pt x="2523" y="304"/>
                    </a:cubicBezTo>
                    <a:cubicBezTo>
                      <a:pt x="2554" y="304"/>
                      <a:pt x="2554" y="335"/>
                      <a:pt x="2554" y="365"/>
                    </a:cubicBezTo>
                    <a:cubicBezTo>
                      <a:pt x="2554" y="365"/>
                      <a:pt x="2493" y="335"/>
                      <a:pt x="2463" y="304"/>
                    </a:cubicBezTo>
                    <a:cubicBezTo>
                      <a:pt x="2402" y="244"/>
                      <a:pt x="2341" y="213"/>
                      <a:pt x="2250" y="213"/>
                    </a:cubicBezTo>
                    <a:cubicBezTo>
                      <a:pt x="2189" y="213"/>
                      <a:pt x="2098" y="213"/>
                      <a:pt x="2098" y="183"/>
                    </a:cubicBezTo>
                    <a:cubicBezTo>
                      <a:pt x="2037" y="183"/>
                      <a:pt x="2007" y="183"/>
                      <a:pt x="2007" y="213"/>
                    </a:cubicBezTo>
                    <a:lnTo>
                      <a:pt x="1946" y="213"/>
                    </a:lnTo>
                    <a:cubicBezTo>
                      <a:pt x="1931" y="198"/>
                      <a:pt x="1908" y="190"/>
                      <a:pt x="1889" y="190"/>
                    </a:cubicBezTo>
                    <a:cubicBezTo>
                      <a:pt x="1870" y="190"/>
                      <a:pt x="1855" y="198"/>
                      <a:pt x="1855" y="213"/>
                    </a:cubicBezTo>
                    <a:cubicBezTo>
                      <a:pt x="1845" y="223"/>
                      <a:pt x="1838" y="227"/>
                      <a:pt x="1832" y="227"/>
                    </a:cubicBezTo>
                    <a:cubicBezTo>
                      <a:pt x="1821" y="227"/>
                      <a:pt x="1814" y="213"/>
                      <a:pt x="1794" y="213"/>
                    </a:cubicBezTo>
                    <a:cubicBezTo>
                      <a:pt x="1767" y="186"/>
                      <a:pt x="1752" y="171"/>
                      <a:pt x="1746" y="171"/>
                    </a:cubicBezTo>
                    <a:cubicBezTo>
                      <a:pt x="1739" y="171"/>
                      <a:pt x="1747" y="193"/>
                      <a:pt x="1764" y="244"/>
                    </a:cubicBezTo>
                    <a:cubicBezTo>
                      <a:pt x="1764" y="274"/>
                      <a:pt x="1794" y="304"/>
                      <a:pt x="1824" y="304"/>
                    </a:cubicBezTo>
                    <a:lnTo>
                      <a:pt x="1916" y="304"/>
                    </a:lnTo>
                    <a:lnTo>
                      <a:pt x="1824" y="335"/>
                    </a:lnTo>
                    <a:cubicBezTo>
                      <a:pt x="1794" y="335"/>
                      <a:pt x="1764" y="365"/>
                      <a:pt x="1764" y="426"/>
                    </a:cubicBezTo>
                    <a:cubicBezTo>
                      <a:pt x="1764" y="426"/>
                      <a:pt x="1764" y="456"/>
                      <a:pt x="1733" y="456"/>
                    </a:cubicBezTo>
                    <a:lnTo>
                      <a:pt x="1733" y="365"/>
                    </a:lnTo>
                    <a:cubicBezTo>
                      <a:pt x="1764" y="335"/>
                      <a:pt x="1764" y="304"/>
                      <a:pt x="1764" y="274"/>
                    </a:cubicBezTo>
                    <a:cubicBezTo>
                      <a:pt x="1745" y="236"/>
                      <a:pt x="1703" y="210"/>
                      <a:pt x="1673" y="210"/>
                    </a:cubicBezTo>
                    <a:cubicBezTo>
                      <a:pt x="1655" y="210"/>
                      <a:pt x="1642" y="220"/>
                      <a:pt x="1642" y="244"/>
                    </a:cubicBezTo>
                    <a:cubicBezTo>
                      <a:pt x="1612" y="244"/>
                      <a:pt x="1612" y="244"/>
                      <a:pt x="1581" y="213"/>
                    </a:cubicBezTo>
                    <a:cubicBezTo>
                      <a:pt x="1581" y="201"/>
                      <a:pt x="1576" y="193"/>
                      <a:pt x="1568" y="193"/>
                    </a:cubicBezTo>
                    <a:cubicBezTo>
                      <a:pt x="1556" y="193"/>
                      <a:pt x="1538" y="208"/>
                      <a:pt x="1520" y="244"/>
                    </a:cubicBezTo>
                    <a:cubicBezTo>
                      <a:pt x="1520" y="274"/>
                      <a:pt x="1513" y="289"/>
                      <a:pt x="1501" y="289"/>
                    </a:cubicBezTo>
                    <a:cubicBezTo>
                      <a:pt x="1490" y="289"/>
                      <a:pt x="1475" y="274"/>
                      <a:pt x="1460" y="244"/>
                    </a:cubicBezTo>
                    <a:cubicBezTo>
                      <a:pt x="1424" y="208"/>
                      <a:pt x="1368" y="193"/>
                      <a:pt x="1327" y="193"/>
                    </a:cubicBezTo>
                    <a:cubicBezTo>
                      <a:pt x="1298" y="193"/>
                      <a:pt x="1277" y="201"/>
                      <a:pt x="1277" y="213"/>
                    </a:cubicBezTo>
                    <a:cubicBezTo>
                      <a:pt x="1277" y="249"/>
                      <a:pt x="1256" y="264"/>
                      <a:pt x="1233" y="264"/>
                    </a:cubicBezTo>
                    <a:cubicBezTo>
                      <a:pt x="1216" y="264"/>
                      <a:pt x="1199" y="256"/>
                      <a:pt x="1186" y="244"/>
                    </a:cubicBezTo>
                    <a:cubicBezTo>
                      <a:pt x="1171" y="228"/>
                      <a:pt x="1156" y="221"/>
                      <a:pt x="1140" y="221"/>
                    </a:cubicBezTo>
                    <a:cubicBezTo>
                      <a:pt x="1125" y="221"/>
                      <a:pt x="1110" y="228"/>
                      <a:pt x="1095" y="244"/>
                    </a:cubicBezTo>
                    <a:cubicBezTo>
                      <a:pt x="1095" y="222"/>
                      <a:pt x="1080" y="201"/>
                      <a:pt x="1060" y="201"/>
                    </a:cubicBezTo>
                    <a:cubicBezTo>
                      <a:pt x="1052" y="201"/>
                      <a:pt x="1043" y="204"/>
                      <a:pt x="1034" y="213"/>
                    </a:cubicBezTo>
                    <a:cubicBezTo>
                      <a:pt x="1034" y="213"/>
                      <a:pt x="1004" y="213"/>
                      <a:pt x="1034" y="244"/>
                    </a:cubicBezTo>
                    <a:lnTo>
                      <a:pt x="973" y="304"/>
                    </a:lnTo>
                    <a:cubicBezTo>
                      <a:pt x="1004" y="304"/>
                      <a:pt x="1004" y="335"/>
                      <a:pt x="1004" y="365"/>
                    </a:cubicBezTo>
                    <a:cubicBezTo>
                      <a:pt x="1004" y="382"/>
                      <a:pt x="997" y="390"/>
                      <a:pt x="985" y="390"/>
                    </a:cubicBezTo>
                    <a:cubicBezTo>
                      <a:pt x="955" y="390"/>
                      <a:pt x="896" y="340"/>
                      <a:pt x="852" y="274"/>
                    </a:cubicBezTo>
                    <a:lnTo>
                      <a:pt x="791" y="213"/>
                    </a:lnTo>
                    <a:lnTo>
                      <a:pt x="791" y="274"/>
                    </a:lnTo>
                    <a:cubicBezTo>
                      <a:pt x="761" y="274"/>
                      <a:pt x="730" y="274"/>
                      <a:pt x="730" y="244"/>
                    </a:cubicBezTo>
                    <a:cubicBezTo>
                      <a:pt x="730" y="213"/>
                      <a:pt x="730" y="213"/>
                      <a:pt x="730" y="213"/>
                    </a:cubicBezTo>
                    <a:cubicBezTo>
                      <a:pt x="730" y="213"/>
                      <a:pt x="700" y="213"/>
                      <a:pt x="700" y="244"/>
                    </a:cubicBezTo>
                    <a:cubicBezTo>
                      <a:pt x="700" y="279"/>
                      <a:pt x="700" y="294"/>
                      <a:pt x="694" y="294"/>
                    </a:cubicBezTo>
                    <a:cubicBezTo>
                      <a:pt x="689" y="294"/>
                      <a:pt x="682" y="287"/>
                      <a:pt x="669" y="274"/>
                    </a:cubicBezTo>
                    <a:cubicBezTo>
                      <a:pt x="654" y="244"/>
                      <a:pt x="639" y="228"/>
                      <a:pt x="624" y="228"/>
                    </a:cubicBezTo>
                    <a:cubicBezTo>
                      <a:pt x="609" y="228"/>
                      <a:pt x="593" y="244"/>
                      <a:pt x="578" y="274"/>
                    </a:cubicBezTo>
                    <a:cubicBezTo>
                      <a:pt x="578" y="304"/>
                      <a:pt x="578" y="320"/>
                      <a:pt x="574" y="320"/>
                    </a:cubicBezTo>
                    <a:cubicBezTo>
                      <a:pt x="571" y="320"/>
                      <a:pt x="563" y="304"/>
                      <a:pt x="548" y="274"/>
                    </a:cubicBezTo>
                    <a:cubicBezTo>
                      <a:pt x="548" y="244"/>
                      <a:pt x="517" y="213"/>
                      <a:pt x="487" y="213"/>
                    </a:cubicBezTo>
                    <a:lnTo>
                      <a:pt x="487" y="244"/>
                    </a:lnTo>
                    <a:cubicBezTo>
                      <a:pt x="487" y="279"/>
                      <a:pt x="487" y="294"/>
                      <a:pt x="481" y="294"/>
                    </a:cubicBezTo>
                    <a:cubicBezTo>
                      <a:pt x="477" y="294"/>
                      <a:pt x="469" y="287"/>
                      <a:pt x="457" y="274"/>
                    </a:cubicBezTo>
                    <a:cubicBezTo>
                      <a:pt x="457" y="259"/>
                      <a:pt x="449" y="251"/>
                      <a:pt x="434" y="251"/>
                    </a:cubicBezTo>
                    <a:cubicBezTo>
                      <a:pt x="419" y="251"/>
                      <a:pt x="396" y="259"/>
                      <a:pt x="365" y="274"/>
                    </a:cubicBezTo>
                    <a:cubicBezTo>
                      <a:pt x="305" y="274"/>
                      <a:pt x="274" y="274"/>
                      <a:pt x="274" y="244"/>
                    </a:cubicBezTo>
                    <a:cubicBezTo>
                      <a:pt x="274" y="213"/>
                      <a:pt x="274" y="198"/>
                      <a:pt x="270" y="198"/>
                    </a:cubicBezTo>
                    <a:cubicBezTo>
                      <a:pt x="267" y="198"/>
                      <a:pt x="259" y="213"/>
                      <a:pt x="244" y="244"/>
                    </a:cubicBezTo>
                    <a:cubicBezTo>
                      <a:pt x="229" y="259"/>
                      <a:pt x="221" y="266"/>
                      <a:pt x="213" y="266"/>
                    </a:cubicBezTo>
                    <a:cubicBezTo>
                      <a:pt x="206" y="266"/>
                      <a:pt x="198" y="259"/>
                      <a:pt x="183" y="244"/>
                    </a:cubicBezTo>
                    <a:cubicBezTo>
                      <a:pt x="168" y="228"/>
                      <a:pt x="160" y="221"/>
                      <a:pt x="153" y="221"/>
                    </a:cubicBezTo>
                    <a:cubicBezTo>
                      <a:pt x="145" y="221"/>
                      <a:pt x="137" y="228"/>
                      <a:pt x="122" y="244"/>
                    </a:cubicBezTo>
                    <a:cubicBezTo>
                      <a:pt x="122" y="304"/>
                      <a:pt x="122" y="335"/>
                      <a:pt x="153" y="335"/>
                    </a:cubicBezTo>
                    <a:cubicBezTo>
                      <a:pt x="183" y="335"/>
                      <a:pt x="183" y="335"/>
                      <a:pt x="183" y="365"/>
                    </a:cubicBezTo>
                    <a:lnTo>
                      <a:pt x="122" y="365"/>
                    </a:lnTo>
                    <a:cubicBezTo>
                      <a:pt x="92" y="365"/>
                      <a:pt x="61" y="365"/>
                      <a:pt x="1" y="426"/>
                    </a:cubicBezTo>
                    <a:cubicBezTo>
                      <a:pt x="1" y="426"/>
                      <a:pt x="1" y="493"/>
                      <a:pt x="20" y="493"/>
                    </a:cubicBezTo>
                    <a:cubicBezTo>
                      <a:pt x="23" y="493"/>
                      <a:pt x="27" y="491"/>
                      <a:pt x="31" y="487"/>
                    </a:cubicBezTo>
                    <a:lnTo>
                      <a:pt x="61" y="517"/>
                    </a:lnTo>
                    <a:cubicBezTo>
                      <a:pt x="61" y="563"/>
                      <a:pt x="77" y="586"/>
                      <a:pt x="92" y="586"/>
                    </a:cubicBezTo>
                    <a:cubicBezTo>
                      <a:pt x="107" y="586"/>
                      <a:pt x="122" y="563"/>
                      <a:pt x="122" y="517"/>
                    </a:cubicBezTo>
                    <a:cubicBezTo>
                      <a:pt x="122" y="452"/>
                      <a:pt x="122" y="422"/>
                      <a:pt x="127" y="422"/>
                    </a:cubicBezTo>
                    <a:cubicBezTo>
                      <a:pt x="131" y="422"/>
                      <a:pt x="138" y="444"/>
                      <a:pt x="153" y="487"/>
                    </a:cubicBezTo>
                    <a:cubicBezTo>
                      <a:pt x="153" y="548"/>
                      <a:pt x="183" y="548"/>
                      <a:pt x="213" y="548"/>
                    </a:cubicBezTo>
                    <a:cubicBezTo>
                      <a:pt x="213" y="548"/>
                      <a:pt x="213" y="548"/>
                      <a:pt x="213" y="578"/>
                    </a:cubicBezTo>
                    <a:cubicBezTo>
                      <a:pt x="213" y="608"/>
                      <a:pt x="244" y="639"/>
                      <a:pt x="274" y="639"/>
                    </a:cubicBezTo>
                    <a:cubicBezTo>
                      <a:pt x="305" y="639"/>
                      <a:pt x="305" y="639"/>
                      <a:pt x="305" y="608"/>
                    </a:cubicBezTo>
                    <a:cubicBezTo>
                      <a:pt x="292" y="596"/>
                      <a:pt x="295" y="588"/>
                      <a:pt x="305" y="588"/>
                    </a:cubicBezTo>
                    <a:cubicBezTo>
                      <a:pt x="319" y="588"/>
                      <a:pt x="348" y="603"/>
                      <a:pt x="365" y="639"/>
                    </a:cubicBezTo>
                    <a:cubicBezTo>
                      <a:pt x="378" y="651"/>
                      <a:pt x="385" y="659"/>
                      <a:pt x="390" y="659"/>
                    </a:cubicBezTo>
                    <a:cubicBezTo>
                      <a:pt x="396" y="659"/>
                      <a:pt x="396" y="644"/>
                      <a:pt x="396" y="608"/>
                    </a:cubicBezTo>
                    <a:cubicBezTo>
                      <a:pt x="396" y="578"/>
                      <a:pt x="403" y="563"/>
                      <a:pt x="415" y="563"/>
                    </a:cubicBezTo>
                    <a:cubicBezTo>
                      <a:pt x="426" y="563"/>
                      <a:pt x="441" y="578"/>
                      <a:pt x="457" y="608"/>
                    </a:cubicBezTo>
                    <a:lnTo>
                      <a:pt x="517" y="608"/>
                    </a:lnTo>
                    <a:cubicBezTo>
                      <a:pt x="548" y="608"/>
                      <a:pt x="548" y="578"/>
                      <a:pt x="548" y="548"/>
                    </a:cubicBezTo>
                    <a:cubicBezTo>
                      <a:pt x="548" y="512"/>
                      <a:pt x="548" y="497"/>
                      <a:pt x="554" y="497"/>
                    </a:cubicBezTo>
                    <a:cubicBezTo>
                      <a:pt x="558" y="497"/>
                      <a:pt x="566" y="505"/>
                      <a:pt x="578" y="517"/>
                    </a:cubicBezTo>
                    <a:cubicBezTo>
                      <a:pt x="609" y="548"/>
                      <a:pt x="609" y="578"/>
                      <a:pt x="609" y="578"/>
                    </a:cubicBezTo>
                    <a:cubicBezTo>
                      <a:pt x="609" y="608"/>
                      <a:pt x="639" y="608"/>
                      <a:pt x="669" y="608"/>
                    </a:cubicBezTo>
                    <a:cubicBezTo>
                      <a:pt x="669" y="608"/>
                      <a:pt x="730" y="608"/>
                      <a:pt x="730" y="578"/>
                    </a:cubicBezTo>
                    <a:lnTo>
                      <a:pt x="730" y="608"/>
                    </a:lnTo>
                    <a:cubicBezTo>
                      <a:pt x="750" y="608"/>
                      <a:pt x="757" y="622"/>
                      <a:pt x="759" y="622"/>
                    </a:cubicBezTo>
                    <a:cubicBezTo>
                      <a:pt x="761" y="622"/>
                      <a:pt x="761" y="619"/>
                      <a:pt x="761" y="608"/>
                    </a:cubicBezTo>
                    <a:cubicBezTo>
                      <a:pt x="761" y="608"/>
                      <a:pt x="791" y="608"/>
                      <a:pt x="852" y="639"/>
                    </a:cubicBezTo>
                    <a:cubicBezTo>
                      <a:pt x="863" y="644"/>
                      <a:pt x="874" y="647"/>
                      <a:pt x="884" y="647"/>
                    </a:cubicBezTo>
                    <a:cubicBezTo>
                      <a:pt x="931" y="647"/>
                      <a:pt x="962" y="597"/>
                      <a:pt x="912" y="548"/>
                    </a:cubicBezTo>
                    <a:lnTo>
                      <a:pt x="943" y="548"/>
                    </a:lnTo>
                    <a:cubicBezTo>
                      <a:pt x="973" y="548"/>
                      <a:pt x="973" y="517"/>
                      <a:pt x="973" y="517"/>
                    </a:cubicBezTo>
                    <a:cubicBezTo>
                      <a:pt x="973" y="487"/>
                      <a:pt x="973" y="487"/>
                      <a:pt x="1004" y="487"/>
                    </a:cubicBezTo>
                    <a:lnTo>
                      <a:pt x="1004" y="548"/>
                    </a:lnTo>
                    <a:cubicBezTo>
                      <a:pt x="986" y="601"/>
                      <a:pt x="999" y="633"/>
                      <a:pt x="1019" y="633"/>
                    </a:cubicBezTo>
                    <a:cubicBezTo>
                      <a:pt x="1034" y="633"/>
                      <a:pt x="1052" y="616"/>
                      <a:pt x="1064" y="578"/>
                    </a:cubicBezTo>
                    <a:lnTo>
                      <a:pt x="1064" y="608"/>
                    </a:lnTo>
                    <a:cubicBezTo>
                      <a:pt x="1064" y="624"/>
                      <a:pt x="1072" y="631"/>
                      <a:pt x="1087" y="631"/>
                    </a:cubicBezTo>
                    <a:cubicBezTo>
                      <a:pt x="1102" y="631"/>
                      <a:pt x="1125" y="624"/>
                      <a:pt x="1156" y="608"/>
                    </a:cubicBezTo>
                    <a:cubicBezTo>
                      <a:pt x="1186" y="608"/>
                      <a:pt x="1216" y="548"/>
                      <a:pt x="1216" y="517"/>
                    </a:cubicBezTo>
                    <a:cubicBezTo>
                      <a:pt x="1216" y="487"/>
                      <a:pt x="1247" y="487"/>
                      <a:pt x="1247" y="487"/>
                    </a:cubicBezTo>
                    <a:cubicBezTo>
                      <a:pt x="1247" y="487"/>
                      <a:pt x="1247" y="487"/>
                      <a:pt x="1247" y="517"/>
                    </a:cubicBezTo>
                    <a:cubicBezTo>
                      <a:pt x="1247" y="548"/>
                      <a:pt x="1262" y="563"/>
                      <a:pt x="1281" y="563"/>
                    </a:cubicBezTo>
                    <a:cubicBezTo>
                      <a:pt x="1300" y="563"/>
                      <a:pt x="1323" y="548"/>
                      <a:pt x="1338" y="517"/>
                    </a:cubicBezTo>
                    <a:lnTo>
                      <a:pt x="1338" y="548"/>
                    </a:lnTo>
                    <a:cubicBezTo>
                      <a:pt x="1338" y="569"/>
                      <a:pt x="1353" y="591"/>
                      <a:pt x="1416" y="591"/>
                    </a:cubicBezTo>
                    <a:cubicBezTo>
                      <a:pt x="1442" y="591"/>
                      <a:pt x="1476" y="587"/>
                      <a:pt x="1520" y="578"/>
                    </a:cubicBezTo>
                    <a:cubicBezTo>
                      <a:pt x="1612" y="578"/>
                      <a:pt x="1703" y="578"/>
                      <a:pt x="1703" y="608"/>
                    </a:cubicBezTo>
                    <a:cubicBezTo>
                      <a:pt x="1703" y="614"/>
                      <a:pt x="1706" y="616"/>
                      <a:pt x="1711" y="616"/>
                    </a:cubicBezTo>
                    <a:cubicBezTo>
                      <a:pt x="1735" y="616"/>
                      <a:pt x="1805" y="567"/>
                      <a:pt x="1855" y="517"/>
                    </a:cubicBezTo>
                    <a:cubicBezTo>
                      <a:pt x="1855" y="548"/>
                      <a:pt x="1885" y="548"/>
                      <a:pt x="1946" y="548"/>
                    </a:cubicBezTo>
                    <a:cubicBezTo>
                      <a:pt x="2037" y="548"/>
                      <a:pt x="2037" y="548"/>
                      <a:pt x="2037" y="578"/>
                    </a:cubicBezTo>
                    <a:cubicBezTo>
                      <a:pt x="2022" y="608"/>
                      <a:pt x="2014" y="624"/>
                      <a:pt x="2018" y="624"/>
                    </a:cubicBezTo>
                    <a:cubicBezTo>
                      <a:pt x="2022" y="624"/>
                      <a:pt x="2037" y="608"/>
                      <a:pt x="2068" y="578"/>
                    </a:cubicBezTo>
                    <a:cubicBezTo>
                      <a:pt x="2068" y="555"/>
                      <a:pt x="2081" y="545"/>
                      <a:pt x="2097" y="545"/>
                    </a:cubicBezTo>
                    <a:cubicBezTo>
                      <a:pt x="2124" y="545"/>
                      <a:pt x="2159" y="571"/>
                      <a:pt x="2159" y="608"/>
                    </a:cubicBezTo>
                    <a:cubicBezTo>
                      <a:pt x="2159" y="639"/>
                      <a:pt x="2189" y="639"/>
                      <a:pt x="2250" y="639"/>
                    </a:cubicBezTo>
                    <a:cubicBezTo>
                      <a:pt x="2280" y="608"/>
                      <a:pt x="2341" y="608"/>
                      <a:pt x="2371" y="608"/>
                    </a:cubicBezTo>
                    <a:cubicBezTo>
                      <a:pt x="2463" y="608"/>
                      <a:pt x="2463" y="608"/>
                      <a:pt x="2463" y="548"/>
                    </a:cubicBezTo>
                    <a:cubicBezTo>
                      <a:pt x="2463" y="487"/>
                      <a:pt x="2493" y="487"/>
                      <a:pt x="2554" y="487"/>
                    </a:cubicBezTo>
                    <a:cubicBezTo>
                      <a:pt x="2584" y="487"/>
                      <a:pt x="2615" y="487"/>
                      <a:pt x="2615" y="517"/>
                    </a:cubicBezTo>
                    <a:cubicBezTo>
                      <a:pt x="2615" y="517"/>
                      <a:pt x="2645" y="548"/>
                      <a:pt x="2645" y="548"/>
                    </a:cubicBezTo>
                    <a:cubicBezTo>
                      <a:pt x="2675" y="548"/>
                      <a:pt x="2706" y="548"/>
                      <a:pt x="2706" y="578"/>
                    </a:cubicBezTo>
                    <a:cubicBezTo>
                      <a:pt x="2706" y="578"/>
                      <a:pt x="2736" y="608"/>
                      <a:pt x="2797" y="608"/>
                    </a:cubicBezTo>
                    <a:cubicBezTo>
                      <a:pt x="2858" y="608"/>
                      <a:pt x="2919" y="608"/>
                      <a:pt x="2919" y="639"/>
                    </a:cubicBezTo>
                    <a:cubicBezTo>
                      <a:pt x="2919" y="639"/>
                      <a:pt x="2919" y="639"/>
                      <a:pt x="2919" y="608"/>
                    </a:cubicBezTo>
                    <a:cubicBezTo>
                      <a:pt x="2919" y="587"/>
                      <a:pt x="2934" y="565"/>
                      <a:pt x="2986" y="565"/>
                    </a:cubicBezTo>
                    <a:cubicBezTo>
                      <a:pt x="3007" y="565"/>
                      <a:pt x="3035" y="569"/>
                      <a:pt x="3071" y="578"/>
                    </a:cubicBezTo>
                    <a:cubicBezTo>
                      <a:pt x="3131" y="578"/>
                      <a:pt x="3192" y="578"/>
                      <a:pt x="3192" y="548"/>
                    </a:cubicBezTo>
                    <a:cubicBezTo>
                      <a:pt x="3223" y="548"/>
                      <a:pt x="3223" y="548"/>
                      <a:pt x="3223" y="578"/>
                    </a:cubicBezTo>
                    <a:cubicBezTo>
                      <a:pt x="3223" y="608"/>
                      <a:pt x="3238" y="624"/>
                      <a:pt x="3261" y="624"/>
                    </a:cubicBezTo>
                    <a:cubicBezTo>
                      <a:pt x="3283" y="624"/>
                      <a:pt x="3314" y="608"/>
                      <a:pt x="3344" y="578"/>
                    </a:cubicBezTo>
                    <a:cubicBezTo>
                      <a:pt x="3344" y="563"/>
                      <a:pt x="3352" y="555"/>
                      <a:pt x="3363" y="555"/>
                    </a:cubicBezTo>
                    <a:cubicBezTo>
                      <a:pt x="3375" y="555"/>
                      <a:pt x="3390" y="563"/>
                      <a:pt x="3405" y="578"/>
                    </a:cubicBezTo>
                    <a:cubicBezTo>
                      <a:pt x="3405" y="578"/>
                      <a:pt x="3435" y="578"/>
                      <a:pt x="3435" y="548"/>
                    </a:cubicBezTo>
                    <a:cubicBezTo>
                      <a:pt x="3451" y="532"/>
                      <a:pt x="3458" y="525"/>
                      <a:pt x="3470" y="525"/>
                    </a:cubicBezTo>
                    <a:cubicBezTo>
                      <a:pt x="3481" y="525"/>
                      <a:pt x="3496" y="532"/>
                      <a:pt x="3527" y="548"/>
                    </a:cubicBezTo>
                    <a:cubicBezTo>
                      <a:pt x="3527" y="578"/>
                      <a:pt x="3557" y="578"/>
                      <a:pt x="3587" y="578"/>
                    </a:cubicBezTo>
                    <a:cubicBezTo>
                      <a:pt x="3618" y="563"/>
                      <a:pt x="3709" y="555"/>
                      <a:pt x="3796" y="555"/>
                    </a:cubicBezTo>
                    <a:cubicBezTo>
                      <a:pt x="3884" y="555"/>
                      <a:pt x="3967" y="563"/>
                      <a:pt x="3982" y="578"/>
                    </a:cubicBezTo>
                    <a:cubicBezTo>
                      <a:pt x="3982" y="548"/>
                      <a:pt x="3982" y="548"/>
                      <a:pt x="4013" y="548"/>
                    </a:cubicBezTo>
                    <a:cubicBezTo>
                      <a:pt x="4024" y="571"/>
                      <a:pt x="4036" y="581"/>
                      <a:pt x="4046" y="581"/>
                    </a:cubicBezTo>
                    <a:cubicBezTo>
                      <a:pt x="4062" y="581"/>
                      <a:pt x="4074" y="555"/>
                      <a:pt x="4074" y="517"/>
                    </a:cubicBezTo>
                    <a:lnTo>
                      <a:pt x="4013" y="517"/>
                    </a:lnTo>
                    <a:cubicBezTo>
                      <a:pt x="4013" y="490"/>
                      <a:pt x="4031" y="475"/>
                      <a:pt x="4052" y="475"/>
                    </a:cubicBezTo>
                    <a:cubicBezTo>
                      <a:pt x="4076" y="475"/>
                      <a:pt x="4104" y="497"/>
                      <a:pt x="4104" y="548"/>
                    </a:cubicBezTo>
                    <a:cubicBezTo>
                      <a:pt x="4119" y="578"/>
                      <a:pt x="4127" y="593"/>
                      <a:pt x="4134" y="593"/>
                    </a:cubicBezTo>
                    <a:cubicBezTo>
                      <a:pt x="4142" y="593"/>
                      <a:pt x="4150" y="578"/>
                      <a:pt x="4165" y="548"/>
                    </a:cubicBezTo>
                    <a:cubicBezTo>
                      <a:pt x="4180" y="517"/>
                      <a:pt x="4195" y="502"/>
                      <a:pt x="4210" y="502"/>
                    </a:cubicBezTo>
                    <a:cubicBezTo>
                      <a:pt x="4226" y="502"/>
                      <a:pt x="4241" y="517"/>
                      <a:pt x="4256" y="548"/>
                    </a:cubicBezTo>
                    <a:cubicBezTo>
                      <a:pt x="4290" y="479"/>
                      <a:pt x="4334" y="440"/>
                      <a:pt x="4366" y="440"/>
                    </a:cubicBezTo>
                    <a:cubicBezTo>
                      <a:pt x="4390" y="440"/>
                      <a:pt x="4408" y="464"/>
                      <a:pt x="4408" y="517"/>
                    </a:cubicBezTo>
                    <a:cubicBezTo>
                      <a:pt x="4408" y="578"/>
                      <a:pt x="4438" y="608"/>
                      <a:pt x="4469" y="608"/>
                    </a:cubicBezTo>
                    <a:cubicBezTo>
                      <a:pt x="4499" y="608"/>
                      <a:pt x="4499" y="578"/>
                      <a:pt x="4499" y="548"/>
                    </a:cubicBezTo>
                    <a:cubicBezTo>
                      <a:pt x="4484" y="517"/>
                      <a:pt x="4484" y="502"/>
                      <a:pt x="4492" y="502"/>
                    </a:cubicBezTo>
                    <a:cubicBezTo>
                      <a:pt x="4499" y="502"/>
                      <a:pt x="4514" y="517"/>
                      <a:pt x="4530" y="548"/>
                    </a:cubicBezTo>
                    <a:cubicBezTo>
                      <a:pt x="4580" y="598"/>
                      <a:pt x="4621" y="620"/>
                      <a:pt x="4658" y="620"/>
                    </a:cubicBezTo>
                    <a:cubicBezTo>
                      <a:pt x="4688" y="620"/>
                      <a:pt x="4715" y="605"/>
                      <a:pt x="4742" y="578"/>
                    </a:cubicBezTo>
                    <a:cubicBezTo>
                      <a:pt x="4803" y="548"/>
                      <a:pt x="4856" y="532"/>
                      <a:pt x="4883" y="532"/>
                    </a:cubicBezTo>
                    <a:cubicBezTo>
                      <a:pt x="4910" y="532"/>
                      <a:pt x="4910" y="548"/>
                      <a:pt x="4864" y="578"/>
                    </a:cubicBezTo>
                    <a:cubicBezTo>
                      <a:pt x="4828" y="614"/>
                      <a:pt x="4814" y="628"/>
                      <a:pt x="4820" y="628"/>
                    </a:cubicBezTo>
                    <a:cubicBezTo>
                      <a:pt x="4824" y="628"/>
                      <a:pt x="4839" y="621"/>
                      <a:pt x="4864" y="608"/>
                    </a:cubicBezTo>
                    <a:lnTo>
                      <a:pt x="5016" y="608"/>
                    </a:lnTo>
                    <a:cubicBezTo>
                      <a:pt x="5016" y="608"/>
                      <a:pt x="5046" y="578"/>
                      <a:pt x="5046" y="548"/>
                    </a:cubicBezTo>
                    <a:cubicBezTo>
                      <a:pt x="5065" y="585"/>
                      <a:pt x="5095" y="611"/>
                      <a:pt x="5130" y="611"/>
                    </a:cubicBezTo>
                    <a:cubicBezTo>
                      <a:pt x="5148" y="611"/>
                      <a:pt x="5166" y="605"/>
                      <a:pt x="5185" y="590"/>
                    </a:cubicBezTo>
                    <a:lnTo>
                      <a:pt x="5185" y="590"/>
                    </a:lnTo>
                    <a:cubicBezTo>
                      <a:pt x="5182" y="591"/>
                      <a:pt x="5179" y="591"/>
                      <a:pt x="5177" y="591"/>
                    </a:cubicBezTo>
                    <a:cubicBezTo>
                      <a:pt x="5171" y="591"/>
                      <a:pt x="5168" y="588"/>
                      <a:pt x="5168" y="578"/>
                    </a:cubicBezTo>
                    <a:cubicBezTo>
                      <a:pt x="5137" y="578"/>
                      <a:pt x="5198" y="548"/>
                      <a:pt x="5229" y="548"/>
                    </a:cubicBezTo>
                    <a:lnTo>
                      <a:pt x="5229" y="578"/>
                    </a:lnTo>
                    <a:lnTo>
                      <a:pt x="5259" y="578"/>
                    </a:lnTo>
                    <a:cubicBezTo>
                      <a:pt x="5259" y="578"/>
                      <a:pt x="5259" y="578"/>
                      <a:pt x="5289" y="548"/>
                    </a:cubicBezTo>
                    <a:cubicBezTo>
                      <a:pt x="5298" y="539"/>
                      <a:pt x="5307" y="535"/>
                      <a:pt x="5316" y="535"/>
                    </a:cubicBezTo>
                    <a:cubicBezTo>
                      <a:pt x="5338" y="535"/>
                      <a:pt x="5359" y="556"/>
                      <a:pt x="5381" y="578"/>
                    </a:cubicBezTo>
                    <a:cubicBezTo>
                      <a:pt x="5402" y="599"/>
                      <a:pt x="5424" y="621"/>
                      <a:pt x="5434" y="621"/>
                    </a:cubicBezTo>
                    <a:cubicBezTo>
                      <a:pt x="5439" y="621"/>
                      <a:pt x="5441" y="617"/>
                      <a:pt x="5441" y="608"/>
                    </a:cubicBezTo>
                    <a:cubicBezTo>
                      <a:pt x="5441" y="578"/>
                      <a:pt x="5502" y="548"/>
                      <a:pt x="5533" y="517"/>
                    </a:cubicBezTo>
                    <a:cubicBezTo>
                      <a:pt x="5533" y="508"/>
                      <a:pt x="5535" y="505"/>
                      <a:pt x="5538" y="505"/>
                    </a:cubicBezTo>
                    <a:cubicBezTo>
                      <a:pt x="5545" y="505"/>
                      <a:pt x="5554" y="526"/>
                      <a:pt x="5533" y="548"/>
                    </a:cubicBezTo>
                    <a:cubicBezTo>
                      <a:pt x="5533" y="578"/>
                      <a:pt x="5533" y="578"/>
                      <a:pt x="5593" y="608"/>
                    </a:cubicBezTo>
                    <a:cubicBezTo>
                      <a:pt x="5624" y="608"/>
                      <a:pt x="5685" y="608"/>
                      <a:pt x="5685" y="578"/>
                    </a:cubicBezTo>
                    <a:cubicBezTo>
                      <a:pt x="5685" y="563"/>
                      <a:pt x="5723" y="555"/>
                      <a:pt x="5764" y="555"/>
                    </a:cubicBezTo>
                    <a:cubicBezTo>
                      <a:pt x="5806" y="555"/>
                      <a:pt x="5852" y="563"/>
                      <a:pt x="5867" y="578"/>
                    </a:cubicBezTo>
                    <a:lnTo>
                      <a:pt x="5928" y="578"/>
                    </a:lnTo>
                    <a:cubicBezTo>
                      <a:pt x="5958" y="578"/>
                      <a:pt x="5989" y="548"/>
                      <a:pt x="6019" y="548"/>
                    </a:cubicBezTo>
                    <a:cubicBezTo>
                      <a:pt x="6019" y="548"/>
                      <a:pt x="6049" y="548"/>
                      <a:pt x="6049" y="517"/>
                    </a:cubicBezTo>
                    <a:cubicBezTo>
                      <a:pt x="6080" y="517"/>
                      <a:pt x="6110" y="517"/>
                      <a:pt x="6110" y="548"/>
                    </a:cubicBezTo>
                    <a:cubicBezTo>
                      <a:pt x="6121" y="525"/>
                      <a:pt x="6128" y="511"/>
                      <a:pt x="6134" y="505"/>
                    </a:cubicBezTo>
                    <a:lnTo>
                      <a:pt x="6134" y="505"/>
                    </a:lnTo>
                    <a:cubicBezTo>
                      <a:pt x="6140" y="509"/>
                      <a:pt x="6147" y="512"/>
                      <a:pt x="6153" y="514"/>
                    </a:cubicBezTo>
                    <a:lnTo>
                      <a:pt x="6153" y="514"/>
                    </a:lnTo>
                    <a:cubicBezTo>
                      <a:pt x="6148" y="506"/>
                      <a:pt x="6144" y="502"/>
                      <a:pt x="6141" y="502"/>
                    </a:cubicBezTo>
                    <a:cubicBezTo>
                      <a:pt x="6139" y="502"/>
                      <a:pt x="6136" y="503"/>
                      <a:pt x="6134" y="505"/>
                    </a:cubicBezTo>
                    <a:lnTo>
                      <a:pt x="6134" y="505"/>
                    </a:lnTo>
                    <a:cubicBezTo>
                      <a:pt x="6120" y="497"/>
                      <a:pt x="6110" y="487"/>
                      <a:pt x="6110" y="487"/>
                    </a:cubicBezTo>
                    <a:cubicBezTo>
                      <a:pt x="6110" y="456"/>
                      <a:pt x="6141" y="456"/>
                      <a:pt x="6141" y="456"/>
                    </a:cubicBezTo>
                    <a:cubicBezTo>
                      <a:pt x="6171" y="456"/>
                      <a:pt x="6171" y="456"/>
                      <a:pt x="6171" y="487"/>
                    </a:cubicBezTo>
                    <a:cubicBezTo>
                      <a:pt x="6171" y="487"/>
                      <a:pt x="6171" y="517"/>
                      <a:pt x="6171" y="517"/>
                    </a:cubicBezTo>
                    <a:cubicBezTo>
                      <a:pt x="6165" y="517"/>
                      <a:pt x="6159" y="516"/>
                      <a:pt x="6153" y="514"/>
                    </a:cubicBezTo>
                    <a:lnTo>
                      <a:pt x="6153" y="514"/>
                    </a:lnTo>
                    <a:cubicBezTo>
                      <a:pt x="6158" y="522"/>
                      <a:pt x="6164" y="533"/>
                      <a:pt x="6171" y="548"/>
                    </a:cubicBezTo>
                    <a:cubicBezTo>
                      <a:pt x="6171" y="578"/>
                      <a:pt x="6171" y="593"/>
                      <a:pt x="6175" y="593"/>
                    </a:cubicBezTo>
                    <a:cubicBezTo>
                      <a:pt x="6179" y="593"/>
                      <a:pt x="6186" y="578"/>
                      <a:pt x="6201" y="548"/>
                    </a:cubicBezTo>
                    <a:cubicBezTo>
                      <a:pt x="6217" y="532"/>
                      <a:pt x="6224" y="525"/>
                      <a:pt x="6232" y="525"/>
                    </a:cubicBezTo>
                    <a:cubicBezTo>
                      <a:pt x="6239" y="525"/>
                      <a:pt x="6247" y="532"/>
                      <a:pt x="6262" y="548"/>
                    </a:cubicBezTo>
                    <a:cubicBezTo>
                      <a:pt x="6281" y="510"/>
                      <a:pt x="6323" y="484"/>
                      <a:pt x="6352" y="484"/>
                    </a:cubicBezTo>
                    <a:cubicBezTo>
                      <a:pt x="6370" y="484"/>
                      <a:pt x="6384" y="494"/>
                      <a:pt x="6384" y="517"/>
                    </a:cubicBezTo>
                    <a:cubicBezTo>
                      <a:pt x="6384" y="517"/>
                      <a:pt x="6414" y="517"/>
                      <a:pt x="6445" y="487"/>
                    </a:cubicBezTo>
                    <a:cubicBezTo>
                      <a:pt x="6460" y="456"/>
                      <a:pt x="6467" y="441"/>
                      <a:pt x="6471" y="441"/>
                    </a:cubicBezTo>
                    <a:cubicBezTo>
                      <a:pt x="6475" y="441"/>
                      <a:pt x="6475" y="456"/>
                      <a:pt x="6475" y="487"/>
                    </a:cubicBezTo>
                    <a:cubicBezTo>
                      <a:pt x="6490" y="517"/>
                      <a:pt x="6498" y="532"/>
                      <a:pt x="6505" y="532"/>
                    </a:cubicBezTo>
                    <a:cubicBezTo>
                      <a:pt x="6513" y="532"/>
                      <a:pt x="6520" y="517"/>
                      <a:pt x="6536" y="487"/>
                    </a:cubicBezTo>
                    <a:cubicBezTo>
                      <a:pt x="6536" y="487"/>
                      <a:pt x="6549" y="473"/>
                      <a:pt x="6567" y="473"/>
                    </a:cubicBezTo>
                    <a:cubicBezTo>
                      <a:pt x="6576" y="473"/>
                      <a:pt x="6586" y="477"/>
                      <a:pt x="6596" y="487"/>
                    </a:cubicBezTo>
                    <a:cubicBezTo>
                      <a:pt x="6602" y="490"/>
                      <a:pt x="6609" y="493"/>
                      <a:pt x="6616" y="495"/>
                    </a:cubicBezTo>
                    <a:lnTo>
                      <a:pt x="6616" y="495"/>
                    </a:lnTo>
                    <a:cubicBezTo>
                      <a:pt x="6598" y="456"/>
                      <a:pt x="6605" y="456"/>
                      <a:pt x="6657" y="456"/>
                    </a:cubicBezTo>
                    <a:cubicBezTo>
                      <a:pt x="6685" y="456"/>
                      <a:pt x="6687" y="507"/>
                      <a:pt x="6688" y="516"/>
                    </a:cubicBezTo>
                    <a:lnTo>
                      <a:pt x="6688" y="516"/>
                    </a:lnTo>
                    <a:cubicBezTo>
                      <a:pt x="6663" y="511"/>
                      <a:pt x="6637" y="504"/>
                      <a:pt x="6616" y="495"/>
                    </a:cubicBezTo>
                    <a:lnTo>
                      <a:pt x="6616" y="495"/>
                    </a:lnTo>
                    <a:cubicBezTo>
                      <a:pt x="6619" y="502"/>
                      <a:pt x="6623" y="509"/>
                      <a:pt x="6627" y="517"/>
                    </a:cubicBezTo>
                    <a:cubicBezTo>
                      <a:pt x="6647" y="517"/>
                      <a:pt x="6667" y="531"/>
                      <a:pt x="6679" y="531"/>
                    </a:cubicBezTo>
                    <a:cubicBezTo>
                      <a:pt x="6684" y="531"/>
                      <a:pt x="6688" y="527"/>
                      <a:pt x="6688" y="517"/>
                    </a:cubicBezTo>
                    <a:cubicBezTo>
                      <a:pt x="6688" y="517"/>
                      <a:pt x="6688" y="517"/>
                      <a:pt x="6688" y="516"/>
                    </a:cubicBezTo>
                    <a:lnTo>
                      <a:pt x="6688" y="516"/>
                    </a:lnTo>
                    <a:cubicBezTo>
                      <a:pt x="6706" y="520"/>
                      <a:pt x="6725" y="522"/>
                      <a:pt x="6740" y="522"/>
                    </a:cubicBezTo>
                    <a:cubicBezTo>
                      <a:pt x="6772" y="522"/>
                      <a:pt x="6792" y="512"/>
                      <a:pt x="6779" y="487"/>
                    </a:cubicBezTo>
                    <a:lnTo>
                      <a:pt x="6840" y="487"/>
                    </a:lnTo>
                    <a:cubicBezTo>
                      <a:pt x="6870" y="502"/>
                      <a:pt x="6893" y="510"/>
                      <a:pt x="6912" y="510"/>
                    </a:cubicBezTo>
                    <a:cubicBezTo>
                      <a:pt x="6931" y="510"/>
                      <a:pt x="6946" y="502"/>
                      <a:pt x="6961" y="487"/>
                    </a:cubicBezTo>
                    <a:lnTo>
                      <a:pt x="6992" y="456"/>
                    </a:lnTo>
                    <a:cubicBezTo>
                      <a:pt x="6992" y="487"/>
                      <a:pt x="7022" y="517"/>
                      <a:pt x="7022" y="517"/>
                    </a:cubicBezTo>
                    <a:cubicBezTo>
                      <a:pt x="7052" y="517"/>
                      <a:pt x="7052" y="517"/>
                      <a:pt x="7052" y="487"/>
                    </a:cubicBezTo>
                    <a:cubicBezTo>
                      <a:pt x="7022" y="456"/>
                      <a:pt x="7052" y="456"/>
                      <a:pt x="7083" y="456"/>
                    </a:cubicBezTo>
                    <a:cubicBezTo>
                      <a:pt x="7091" y="456"/>
                      <a:pt x="7099" y="459"/>
                      <a:pt x="7107" y="462"/>
                    </a:cubicBezTo>
                    <a:lnTo>
                      <a:pt x="7107" y="462"/>
                    </a:lnTo>
                    <a:cubicBezTo>
                      <a:pt x="7098" y="453"/>
                      <a:pt x="7083" y="417"/>
                      <a:pt x="7083" y="396"/>
                    </a:cubicBezTo>
                    <a:cubicBezTo>
                      <a:pt x="7083" y="383"/>
                      <a:pt x="7088" y="376"/>
                      <a:pt x="7096" y="376"/>
                    </a:cubicBezTo>
                    <a:cubicBezTo>
                      <a:pt x="7108" y="376"/>
                      <a:pt x="7126" y="390"/>
                      <a:pt x="7144" y="426"/>
                    </a:cubicBezTo>
                    <a:cubicBezTo>
                      <a:pt x="7144" y="456"/>
                      <a:pt x="7144" y="456"/>
                      <a:pt x="7113" y="456"/>
                    </a:cubicBezTo>
                    <a:cubicBezTo>
                      <a:pt x="7113" y="462"/>
                      <a:pt x="7112" y="464"/>
                      <a:pt x="7111" y="465"/>
                    </a:cubicBezTo>
                    <a:lnTo>
                      <a:pt x="7111" y="465"/>
                    </a:lnTo>
                    <a:cubicBezTo>
                      <a:pt x="7109" y="464"/>
                      <a:pt x="7108" y="463"/>
                      <a:pt x="7107" y="462"/>
                    </a:cubicBezTo>
                    <a:lnTo>
                      <a:pt x="7107" y="462"/>
                    </a:lnTo>
                    <a:cubicBezTo>
                      <a:pt x="7108" y="464"/>
                      <a:pt x="7109" y="465"/>
                      <a:pt x="7110" y="465"/>
                    </a:cubicBezTo>
                    <a:cubicBezTo>
                      <a:pt x="7110" y="465"/>
                      <a:pt x="7111" y="465"/>
                      <a:pt x="7111" y="465"/>
                    </a:cubicBezTo>
                    <a:lnTo>
                      <a:pt x="7111" y="465"/>
                    </a:lnTo>
                    <a:cubicBezTo>
                      <a:pt x="7129" y="476"/>
                      <a:pt x="7144" y="496"/>
                      <a:pt x="7144" y="517"/>
                    </a:cubicBezTo>
                    <a:lnTo>
                      <a:pt x="7174" y="517"/>
                    </a:lnTo>
                    <a:cubicBezTo>
                      <a:pt x="7174" y="482"/>
                      <a:pt x="7184" y="467"/>
                      <a:pt x="7193" y="467"/>
                    </a:cubicBezTo>
                    <a:cubicBezTo>
                      <a:pt x="7199" y="467"/>
                      <a:pt x="7204" y="474"/>
                      <a:pt x="7204" y="487"/>
                    </a:cubicBezTo>
                    <a:cubicBezTo>
                      <a:pt x="7235" y="517"/>
                      <a:pt x="7235" y="517"/>
                      <a:pt x="7265" y="517"/>
                    </a:cubicBezTo>
                    <a:cubicBezTo>
                      <a:pt x="7265" y="507"/>
                      <a:pt x="7269" y="504"/>
                      <a:pt x="7272" y="504"/>
                    </a:cubicBezTo>
                    <a:cubicBezTo>
                      <a:pt x="7279" y="504"/>
                      <a:pt x="7285" y="517"/>
                      <a:pt x="7265" y="517"/>
                    </a:cubicBezTo>
                    <a:lnTo>
                      <a:pt x="7265" y="548"/>
                    </a:lnTo>
                    <a:cubicBezTo>
                      <a:pt x="7274" y="556"/>
                      <a:pt x="7280" y="560"/>
                      <a:pt x="7285" y="560"/>
                    </a:cubicBezTo>
                    <a:cubicBezTo>
                      <a:pt x="7296" y="560"/>
                      <a:pt x="7296" y="539"/>
                      <a:pt x="7296" y="517"/>
                    </a:cubicBezTo>
                    <a:lnTo>
                      <a:pt x="7356" y="517"/>
                    </a:lnTo>
                    <a:cubicBezTo>
                      <a:pt x="7387" y="517"/>
                      <a:pt x="7417" y="517"/>
                      <a:pt x="7387" y="487"/>
                    </a:cubicBezTo>
                    <a:cubicBezTo>
                      <a:pt x="7387" y="456"/>
                      <a:pt x="7387" y="426"/>
                      <a:pt x="7417" y="426"/>
                    </a:cubicBezTo>
                    <a:cubicBezTo>
                      <a:pt x="7417" y="406"/>
                      <a:pt x="7421" y="399"/>
                      <a:pt x="7424" y="399"/>
                    </a:cubicBezTo>
                    <a:lnTo>
                      <a:pt x="7424" y="399"/>
                    </a:lnTo>
                    <a:cubicBezTo>
                      <a:pt x="7431" y="399"/>
                      <a:pt x="7437" y="426"/>
                      <a:pt x="7417" y="426"/>
                    </a:cubicBezTo>
                    <a:cubicBezTo>
                      <a:pt x="7417" y="456"/>
                      <a:pt x="7417" y="487"/>
                      <a:pt x="7448" y="487"/>
                    </a:cubicBezTo>
                    <a:cubicBezTo>
                      <a:pt x="7478" y="487"/>
                      <a:pt x="7478" y="517"/>
                      <a:pt x="7478" y="517"/>
                    </a:cubicBezTo>
                    <a:cubicBezTo>
                      <a:pt x="7465" y="543"/>
                      <a:pt x="7474" y="552"/>
                      <a:pt x="7491" y="552"/>
                    </a:cubicBezTo>
                    <a:cubicBezTo>
                      <a:pt x="7514" y="552"/>
                      <a:pt x="7552" y="535"/>
                      <a:pt x="7569" y="517"/>
                    </a:cubicBezTo>
                    <a:cubicBezTo>
                      <a:pt x="7600" y="487"/>
                      <a:pt x="7622" y="472"/>
                      <a:pt x="7638" y="472"/>
                    </a:cubicBezTo>
                    <a:cubicBezTo>
                      <a:pt x="7653" y="472"/>
                      <a:pt x="7660" y="487"/>
                      <a:pt x="7660" y="517"/>
                    </a:cubicBezTo>
                    <a:cubicBezTo>
                      <a:pt x="7660" y="534"/>
                      <a:pt x="7665" y="542"/>
                      <a:pt x="7673" y="542"/>
                    </a:cubicBezTo>
                    <a:cubicBezTo>
                      <a:pt x="7692" y="542"/>
                      <a:pt x="7730" y="492"/>
                      <a:pt x="7752" y="426"/>
                    </a:cubicBezTo>
                    <a:lnTo>
                      <a:pt x="7782" y="304"/>
                    </a:lnTo>
                    <a:lnTo>
                      <a:pt x="7782" y="426"/>
                    </a:lnTo>
                    <a:cubicBezTo>
                      <a:pt x="7782" y="497"/>
                      <a:pt x="7782" y="527"/>
                      <a:pt x="7800" y="527"/>
                    </a:cubicBezTo>
                    <a:cubicBezTo>
                      <a:pt x="7813" y="527"/>
                      <a:pt x="7835" y="512"/>
                      <a:pt x="7873" y="487"/>
                    </a:cubicBezTo>
                    <a:cubicBezTo>
                      <a:pt x="7904" y="472"/>
                      <a:pt x="7919" y="464"/>
                      <a:pt x="7926" y="464"/>
                    </a:cubicBezTo>
                    <a:cubicBezTo>
                      <a:pt x="7934" y="464"/>
                      <a:pt x="7934" y="472"/>
                      <a:pt x="7934" y="487"/>
                    </a:cubicBezTo>
                    <a:cubicBezTo>
                      <a:pt x="7934" y="517"/>
                      <a:pt x="7964" y="517"/>
                      <a:pt x="8055" y="517"/>
                    </a:cubicBezTo>
                    <a:cubicBezTo>
                      <a:pt x="8116" y="517"/>
                      <a:pt x="8147" y="517"/>
                      <a:pt x="8147" y="487"/>
                    </a:cubicBezTo>
                    <a:lnTo>
                      <a:pt x="8207" y="487"/>
                    </a:lnTo>
                    <a:cubicBezTo>
                      <a:pt x="8219" y="510"/>
                      <a:pt x="8235" y="520"/>
                      <a:pt x="8249" y="520"/>
                    </a:cubicBezTo>
                    <a:cubicBezTo>
                      <a:pt x="8271" y="520"/>
                      <a:pt x="8287" y="494"/>
                      <a:pt x="8268" y="456"/>
                    </a:cubicBezTo>
                    <a:lnTo>
                      <a:pt x="8299" y="456"/>
                    </a:lnTo>
                    <a:lnTo>
                      <a:pt x="8299" y="487"/>
                    </a:lnTo>
                    <a:cubicBezTo>
                      <a:pt x="8299" y="517"/>
                      <a:pt x="8359" y="517"/>
                      <a:pt x="8572" y="517"/>
                    </a:cubicBezTo>
                    <a:cubicBezTo>
                      <a:pt x="8846" y="517"/>
                      <a:pt x="8846" y="517"/>
                      <a:pt x="8846" y="456"/>
                    </a:cubicBezTo>
                    <a:cubicBezTo>
                      <a:pt x="8861" y="426"/>
                      <a:pt x="8876" y="411"/>
                      <a:pt x="8888" y="411"/>
                    </a:cubicBezTo>
                    <a:cubicBezTo>
                      <a:pt x="8899" y="411"/>
                      <a:pt x="8907" y="426"/>
                      <a:pt x="8907" y="456"/>
                    </a:cubicBezTo>
                    <a:cubicBezTo>
                      <a:pt x="8907" y="478"/>
                      <a:pt x="8922" y="499"/>
                      <a:pt x="8931" y="499"/>
                    </a:cubicBezTo>
                    <a:cubicBezTo>
                      <a:pt x="8934" y="499"/>
                      <a:pt x="8937" y="496"/>
                      <a:pt x="8937" y="487"/>
                    </a:cubicBezTo>
                    <a:cubicBezTo>
                      <a:pt x="8937" y="487"/>
                      <a:pt x="8998" y="487"/>
                      <a:pt x="9028" y="517"/>
                    </a:cubicBezTo>
                    <a:cubicBezTo>
                      <a:pt x="9054" y="543"/>
                      <a:pt x="9074" y="552"/>
                      <a:pt x="9089" y="552"/>
                    </a:cubicBezTo>
                    <a:cubicBezTo>
                      <a:pt x="9109" y="552"/>
                      <a:pt x="9119" y="535"/>
                      <a:pt x="9119" y="517"/>
                    </a:cubicBezTo>
                    <a:cubicBezTo>
                      <a:pt x="9119" y="491"/>
                      <a:pt x="9119" y="482"/>
                      <a:pt x="9122" y="482"/>
                    </a:cubicBezTo>
                    <a:cubicBezTo>
                      <a:pt x="9125" y="482"/>
                      <a:pt x="9132" y="500"/>
                      <a:pt x="9150" y="517"/>
                    </a:cubicBezTo>
                    <a:cubicBezTo>
                      <a:pt x="9171" y="539"/>
                      <a:pt x="9193" y="560"/>
                      <a:pt x="9203" y="560"/>
                    </a:cubicBezTo>
                    <a:cubicBezTo>
                      <a:pt x="9208" y="560"/>
                      <a:pt x="9211" y="556"/>
                      <a:pt x="9211" y="548"/>
                    </a:cubicBezTo>
                    <a:cubicBezTo>
                      <a:pt x="9228" y="530"/>
                      <a:pt x="9286" y="512"/>
                      <a:pt x="9332" y="512"/>
                    </a:cubicBezTo>
                    <a:cubicBezTo>
                      <a:pt x="9366" y="512"/>
                      <a:pt x="9393" y="522"/>
                      <a:pt x="9393" y="548"/>
                    </a:cubicBezTo>
                    <a:lnTo>
                      <a:pt x="9454" y="548"/>
                    </a:lnTo>
                    <a:cubicBezTo>
                      <a:pt x="9454" y="517"/>
                      <a:pt x="9514" y="517"/>
                      <a:pt x="9575" y="517"/>
                    </a:cubicBezTo>
                    <a:cubicBezTo>
                      <a:pt x="9606" y="517"/>
                      <a:pt x="9636" y="517"/>
                      <a:pt x="9636" y="548"/>
                    </a:cubicBezTo>
                    <a:cubicBezTo>
                      <a:pt x="9636" y="563"/>
                      <a:pt x="9636" y="570"/>
                      <a:pt x="9644" y="570"/>
                    </a:cubicBezTo>
                    <a:cubicBezTo>
                      <a:pt x="9651" y="570"/>
                      <a:pt x="9666" y="563"/>
                      <a:pt x="9697" y="548"/>
                    </a:cubicBezTo>
                    <a:cubicBezTo>
                      <a:pt x="9703" y="548"/>
                      <a:pt x="9708" y="545"/>
                      <a:pt x="9714" y="542"/>
                    </a:cubicBezTo>
                    <a:lnTo>
                      <a:pt x="9714" y="542"/>
                    </a:lnTo>
                    <a:cubicBezTo>
                      <a:pt x="9712" y="562"/>
                      <a:pt x="9715" y="578"/>
                      <a:pt x="9727" y="578"/>
                    </a:cubicBezTo>
                    <a:cubicBezTo>
                      <a:pt x="9727" y="578"/>
                      <a:pt x="9748" y="536"/>
                      <a:pt x="9755" y="505"/>
                    </a:cubicBezTo>
                    <a:lnTo>
                      <a:pt x="9755" y="505"/>
                    </a:lnTo>
                    <a:cubicBezTo>
                      <a:pt x="9742" y="517"/>
                      <a:pt x="9728" y="533"/>
                      <a:pt x="9714" y="542"/>
                    </a:cubicBezTo>
                    <a:lnTo>
                      <a:pt x="9714" y="542"/>
                    </a:lnTo>
                    <a:cubicBezTo>
                      <a:pt x="9717" y="513"/>
                      <a:pt x="9727" y="474"/>
                      <a:pt x="9727" y="456"/>
                    </a:cubicBezTo>
                    <a:cubicBezTo>
                      <a:pt x="9758" y="456"/>
                      <a:pt x="9758" y="456"/>
                      <a:pt x="9758" y="487"/>
                    </a:cubicBezTo>
                    <a:cubicBezTo>
                      <a:pt x="9758" y="492"/>
                      <a:pt x="9757" y="498"/>
                      <a:pt x="9755" y="505"/>
                    </a:cubicBezTo>
                    <a:lnTo>
                      <a:pt x="9755" y="505"/>
                    </a:lnTo>
                    <a:cubicBezTo>
                      <a:pt x="9766" y="495"/>
                      <a:pt x="9777" y="487"/>
                      <a:pt x="9788" y="487"/>
                    </a:cubicBezTo>
                    <a:cubicBezTo>
                      <a:pt x="9788" y="456"/>
                      <a:pt x="9818" y="426"/>
                      <a:pt x="9849" y="426"/>
                    </a:cubicBezTo>
                    <a:lnTo>
                      <a:pt x="9849" y="456"/>
                    </a:lnTo>
                    <a:lnTo>
                      <a:pt x="9849" y="517"/>
                    </a:lnTo>
                    <a:cubicBezTo>
                      <a:pt x="9879" y="517"/>
                      <a:pt x="9879" y="517"/>
                      <a:pt x="9879" y="487"/>
                    </a:cubicBezTo>
                    <a:cubicBezTo>
                      <a:pt x="9910" y="517"/>
                      <a:pt x="9940" y="517"/>
                      <a:pt x="10001" y="517"/>
                    </a:cubicBezTo>
                    <a:cubicBezTo>
                      <a:pt x="10062" y="517"/>
                      <a:pt x="10122" y="517"/>
                      <a:pt x="10153" y="487"/>
                    </a:cubicBezTo>
                    <a:cubicBezTo>
                      <a:pt x="10153" y="517"/>
                      <a:pt x="10198" y="532"/>
                      <a:pt x="10248" y="532"/>
                    </a:cubicBezTo>
                    <a:cubicBezTo>
                      <a:pt x="10297" y="532"/>
                      <a:pt x="10350" y="517"/>
                      <a:pt x="10366" y="487"/>
                    </a:cubicBezTo>
                    <a:cubicBezTo>
                      <a:pt x="10366" y="472"/>
                      <a:pt x="10373" y="464"/>
                      <a:pt x="10381" y="464"/>
                    </a:cubicBezTo>
                    <a:cubicBezTo>
                      <a:pt x="10388" y="464"/>
                      <a:pt x="10396" y="472"/>
                      <a:pt x="10396" y="487"/>
                    </a:cubicBezTo>
                    <a:cubicBezTo>
                      <a:pt x="10411" y="502"/>
                      <a:pt x="10419" y="510"/>
                      <a:pt x="10426" y="510"/>
                    </a:cubicBezTo>
                    <a:cubicBezTo>
                      <a:pt x="10434" y="510"/>
                      <a:pt x="10442" y="502"/>
                      <a:pt x="10457" y="487"/>
                    </a:cubicBezTo>
                    <a:cubicBezTo>
                      <a:pt x="10466" y="478"/>
                      <a:pt x="10475" y="474"/>
                      <a:pt x="10483" y="474"/>
                    </a:cubicBezTo>
                    <a:cubicBezTo>
                      <a:pt x="10505" y="474"/>
                      <a:pt x="10526" y="496"/>
                      <a:pt x="10548" y="517"/>
                    </a:cubicBezTo>
                    <a:lnTo>
                      <a:pt x="10518" y="456"/>
                    </a:lnTo>
                    <a:lnTo>
                      <a:pt x="10548" y="426"/>
                    </a:lnTo>
                    <a:lnTo>
                      <a:pt x="10578" y="426"/>
                    </a:lnTo>
                    <a:cubicBezTo>
                      <a:pt x="10578" y="456"/>
                      <a:pt x="10578" y="517"/>
                      <a:pt x="10548" y="517"/>
                    </a:cubicBezTo>
                    <a:cubicBezTo>
                      <a:pt x="10565" y="567"/>
                      <a:pt x="10581" y="590"/>
                      <a:pt x="10598" y="590"/>
                    </a:cubicBezTo>
                    <a:cubicBezTo>
                      <a:pt x="10612" y="590"/>
                      <a:pt x="10625" y="575"/>
                      <a:pt x="10639" y="548"/>
                    </a:cubicBezTo>
                    <a:cubicBezTo>
                      <a:pt x="10670" y="517"/>
                      <a:pt x="10730" y="517"/>
                      <a:pt x="10761" y="517"/>
                    </a:cubicBezTo>
                    <a:cubicBezTo>
                      <a:pt x="10821" y="487"/>
                      <a:pt x="10852" y="487"/>
                      <a:pt x="10821" y="456"/>
                    </a:cubicBezTo>
                    <a:cubicBezTo>
                      <a:pt x="10821" y="426"/>
                      <a:pt x="10852" y="396"/>
                      <a:pt x="10852" y="396"/>
                    </a:cubicBezTo>
                    <a:cubicBezTo>
                      <a:pt x="10872" y="385"/>
                      <a:pt x="10886" y="382"/>
                      <a:pt x="10894" y="382"/>
                    </a:cubicBezTo>
                    <a:cubicBezTo>
                      <a:pt x="10909" y="382"/>
                      <a:pt x="10903" y="396"/>
                      <a:pt x="10882" y="396"/>
                    </a:cubicBezTo>
                    <a:cubicBezTo>
                      <a:pt x="10821" y="426"/>
                      <a:pt x="10852" y="426"/>
                      <a:pt x="10882" y="456"/>
                    </a:cubicBezTo>
                    <a:cubicBezTo>
                      <a:pt x="10913" y="487"/>
                      <a:pt x="10943" y="487"/>
                      <a:pt x="10973" y="487"/>
                    </a:cubicBezTo>
                    <a:lnTo>
                      <a:pt x="11095" y="487"/>
                    </a:lnTo>
                    <a:cubicBezTo>
                      <a:pt x="11141" y="502"/>
                      <a:pt x="11171" y="510"/>
                      <a:pt x="11190" y="510"/>
                    </a:cubicBezTo>
                    <a:cubicBezTo>
                      <a:pt x="11209" y="510"/>
                      <a:pt x="11217" y="502"/>
                      <a:pt x="11217" y="487"/>
                    </a:cubicBezTo>
                    <a:lnTo>
                      <a:pt x="11217" y="456"/>
                    </a:lnTo>
                    <a:cubicBezTo>
                      <a:pt x="11217" y="487"/>
                      <a:pt x="11293" y="502"/>
                      <a:pt x="11372" y="502"/>
                    </a:cubicBezTo>
                    <a:cubicBezTo>
                      <a:pt x="11452" y="502"/>
                      <a:pt x="11536" y="487"/>
                      <a:pt x="11551" y="456"/>
                    </a:cubicBezTo>
                    <a:lnTo>
                      <a:pt x="11551" y="487"/>
                    </a:lnTo>
                    <a:cubicBezTo>
                      <a:pt x="11551" y="517"/>
                      <a:pt x="11581" y="517"/>
                      <a:pt x="11642" y="517"/>
                    </a:cubicBezTo>
                    <a:cubicBezTo>
                      <a:pt x="11673" y="517"/>
                      <a:pt x="11764" y="487"/>
                      <a:pt x="11855" y="487"/>
                    </a:cubicBezTo>
                    <a:cubicBezTo>
                      <a:pt x="11977" y="487"/>
                      <a:pt x="12037" y="487"/>
                      <a:pt x="12037" y="456"/>
                    </a:cubicBezTo>
                    <a:cubicBezTo>
                      <a:pt x="12068" y="456"/>
                      <a:pt x="12068" y="456"/>
                      <a:pt x="12068" y="517"/>
                    </a:cubicBezTo>
                    <a:cubicBezTo>
                      <a:pt x="12037" y="548"/>
                      <a:pt x="12068" y="548"/>
                      <a:pt x="12098" y="548"/>
                    </a:cubicBezTo>
                    <a:cubicBezTo>
                      <a:pt x="12129" y="548"/>
                      <a:pt x="12129" y="517"/>
                      <a:pt x="12129" y="456"/>
                    </a:cubicBezTo>
                    <a:cubicBezTo>
                      <a:pt x="12129" y="441"/>
                      <a:pt x="12136" y="434"/>
                      <a:pt x="12151" y="434"/>
                    </a:cubicBezTo>
                    <a:cubicBezTo>
                      <a:pt x="12166" y="434"/>
                      <a:pt x="12189" y="441"/>
                      <a:pt x="12220" y="456"/>
                    </a:cubicBezTo>
                    <a:cubicBezTo>
                      <a:pt x="12255" y="492"/>
                      <a:pt x="12301" y="507"/>
                      <a:pt x="12346" y="507"/>
                    </a:cubicBezTo>
                    <a:cubicBezTo>
                      <a:pt x="12372" y="507"/>
                      <a:pt x="12397" y="502"/>
                      <a:pt x="12420" y="492"/>
                    </a:cubicBezTo>
                    <a:lnTo>
                      <a:pt x="12420" y="492"/>
                    </a:lnTo>
                    <a:cubicBezTo>
                      <a:pt x="12420" y="500"/>
                      <a:pt x="12424" y="509"/>
                      <a:pt x="12432" y="517"/>
                    </a:cubicBezTo>
                    <a:cubicBezTo>
                      <a:pt x="12449" y="517"/>
                      <a:pt x="12473" y="517"/>
                      <a:pt x="12493" y="513"/>
                    </a:cubicBezTo>
                    <a:lnTo>
                      <a:pt x="12493" y="513"/>
                    </a:lnTo>
                    <a:cubicBezTo>
                      <a:pt x="12493" y="514"/>
                      <a:pt x="12493" y="516"/>
                      <a:pt x="12493" y="517"/>
                    </a:cubicBezTo>
                    <a:cubicBezTo>
                      <a:pt x="12511" y="535"/>
                      <a:pt x="12528" y="552"/>
                      <a:pt x="12552" y="552"/>
                    </a:cubicBezTo>
                    <a:cubicBezTo>
                      <a:pt x="12569" y="552"/>
                      <a:pt x="12589" y="543"/>
                      <a:pt x="12615" y="517"/>
                    </a:cubicBezTo>
                    <a:cubicBezTo>
                      <a:pt x="12645" y="517"/>
                      <a:pt x="12645" y="517"/>
                      <a:pt x="12645" y="548"/>
                    </a:cubicBezTo>
                    <a:cubicBezTo>
                      <a:pt x="12663" y="565"/>
                      <a:pt x="12670" y="583"/>
                      <a:pt x="12679" y="583"/>
                    </a:cubicBezTo>
                    <a:cubicBezTo>
                      <a:pt x="12686" y="583"/>
                      <a:pt x="12693" y="573"/>
                      <a:pt x="12706" y="548"/>
                    </a:cubicBezTo>
                    <a:cubicBezTo>
                      <a:pt x="12736" y="532"/>
                      <a:pt x="12767" y="525"/>
                      <a:pt x="12797" y="525"/>
                    </a:cubicBezTo>
                    <a:cubicBezTo>
                      <a:pt x="12828" y="525"/>
                      <a:pt x="12858" y="532"/>
                      <a:pt x="12888" y="548"/>
                    </a:cubicBezTo>
                    <a:cubicBezTo>
                      <a:pt x="12919" y="548"/>
                      <a:pt x="12949" y="548"/>
                      <a:pt x="12949" y="517"/>
                    </a:cubicBezTo>
                    <a:lnTo>
                      <a:pt x="12949" y="487"/>
                    </a:lnTo>
                    <a:cubicBezTo>
                      <a:pt x="12964" y="517"/>
                      <a:pt x="12972" y="532"/>
                      <a:pt x="12980" y="532"/>
                    </a:cubicBezTo>
                    <a:cubicBezTo>
                      <a:pt x="12987" y="532"/>
                      <a:pt x="12995" y="517"/>
                      <a:pt x="13010" y="487"/>
                    </a:cubicBezTo>
                    <a:cubicBezTo>
                      <a:pt x="13010" y="456"/>
                      <a:pt x="13018" y="441"/>
                      <a:pt x="13025" y="441"/>
                    </a:cubicBezTo>
                    <a:cubicBezTo>
                      <a:pt x="13033" y="441"/>
                      <a:pt x="13040" y="456"/>
                      <a:pt x="13040" y="487"/>
                    </a:cubicBezTo>
                    <a:cubicBezTo>
                      <a:pt x="13040" y="517"/>
                      <a:pt x="13071" y="517"/>
                      <a:pt x="13071" y="517"/>
                    </a:cubicBezTo>
                    <a:cubicBezTo>
                      <a:pt x="13101" y="517"/>
                      <a:pt x="13253" y="487"/>
                      <a:pt x="13375" y="487"/>
                    </a:cubicBezTo>
                    <a:cubicBezTo>
                      <a:pt x="13450" y="487"/>
                      <a:pt x="13511" y="487"/>
                      <a:pt x="13557" y="485"/>
                    </a:cubicBezTo>
                    <a:lnTo>
                      <a:pt x="13557" y="485"/>
                    </a:lnTo>
                    <a:cubicBezTo>
                      <a:pt x="13557" y="486"/>
                      <a:pt x="13557" y="486"/>
                      <a:pt x="13557" y="487"/>
                    </a:cubicBezTo>
                    <a:lnTo>
                      <a:pt x="13587" y="487"/>
                    </a:lnTo>
                    <a:cubicBezTo>
                      <a:pt x="13594" y="487"/>
                      <a:pt x="13599" y="486"/>
                      <a:pt x="13603" y="483"/>
                    </a:cubicBezTo>
                    <a:lnTo>
                      <a:pt x="13603" y="483"/>
                    </a:lnTo>
                    <a:cubicBezTo>
                      <a:pt x="13589" y="484"/>
                      <a:pt x="13574" y="485"/>
                      <a:pt x="13557" y="485"/>
                    </a:cubicBezTo>
                    <a:lnTo>
                      <a:pt x="13557" y="485"/>
                    </a:lnTo>
                    <a:cubicBezTo>
                      <a:pt x="13558" y="455"/>
                      <a:pt x="13587" y="426"/>
                      <a:pt x="13587" y="426"/>
                    </a:cubicBezTo>
                    <a:lnTo>
                      <a:pt x="13618" y="426"/>
                    </a:lnTo>
                    <a:cubicBezTo>
                      <a:pt x="13618" y="450"/>
                      <a:pt x="13618" y="474"/>
                      <a:pt x="13603" y="483"/>
                    </a:cubicBezTo>
                    <a:lnTo>
                      <a:pt x="13603" y="483"/>
                    </a:lnTo>
                    <a:cubicBezTo>
                      <a:pt x="13655" y="480"/>
                      <a:pt x="13679" y="472"/>
                      <a:pt x="13679" y="456"/>
                    </a:cubicBezTo>
                    <a:cubicBezTo>
                      <a:pt x="13694" y="441"/>
                      <a:pt x="13701" y="434"/>
                      <a:pt x="13709" y="434"/>
                    </a:cubicBezTo>
                    <a:cubicBezTo>
                      <a:pt x="13717" y="434"/>
                      <a:pt x="13724" y="441"/>
                      <a:pt x="13739" y="456"/>
                    </a:cubicBezTo>
                    <a:cubicBezTo>
                      <a:pt x="13770" y="487"/>
                      <a:pt x="13800" y="487"/>
                      <a:pt x="13800" y="487"/>
                    </a:cubicBezTo>
                    <a:cubicBezTo>
                      <a:pt x="13831" y="487"/>
                      <a:pt x="13861" y="487"/>
                      <a:pt x="13861" y="517"/>
                    </a:cubicBezTo>
                    <a:cubicBezTo>
                      <a:pt x="13891" y="487"/>
                      <a:pt x="13891" y="487"/>
                      <a:pt x="13922" y="487"/>
                    </a:cubicBezTo>
                    <a:cubicBezTo>
                      <a:pt x="13922" y="502"/>
                      <a:pt x="13929" y="510"/>
                      <a:pt x="13941" y="510"/>
                    </a:cubicBezTo>
                    <a:cubicBezTo>
                      <a:pt x="13952" y="510"/>
                      <a:pt x="13967" y="502"/>
                      <a:pt x="13983" y="487"/>
                    </a:cubicBezTo>
                    <a:cubicBezTo>
                      <a:pt x="13998" y="456"/>
                      <a:pt x="14005" y="441"/>
                      <a:pt x="14009" y="441"/>
                    </a:cubicBezTo>
                    <a:cubicBezTo>
                      <a:pt x="14013" y="441"/>
                      <a:pt x="14013" y="456"/>
                      <a:pt x="14013" y="487"/>
                    </a:cubicBezTo>
                    <a:cubicBezTo>
                      <a:pt x="14013" y="508"/>
                      <a:pt x="14043" y="530"/>
                      <a:pt x="14050" y="530"/>
                    </a:cubicBezTo>
                    <a:cubicBezTo>
                      <a:pt x="14053" y="530"/>
                      <a:pt x="14052" y="526"/>
                      <a:pt x="14043" y="517"/>
                    </a:cubicBezTo>
                    <a:cubicBezTo>
                      <a:pt x="14043" y="487"/>
                      <a:pt x="14104" y="487"/>
                      <a:pt x="14135" y="456"/>
                    </a:cubicBezTo>
                    <a:cubicBezTo>
                      <a:pt x="14165" y="456"/>
                      <a:pt x="14195" y="456"/>
                      <a:pt x="14195" y="487"/>
                    </a:cubicBezTo>
                    <a:cubicBezTo>
                      <a:pt x="14204" y="496"/>
                      <a:pt x="14221" y="499"/>
                      <a:pt x="14241" y="499"/>
                    </a:cubicBezTo>
                    <a:cubicBezTo>
                      <a:pt x="14289" y="499"/>
                      <a:pt x="14356" y="478"/>
                      <a:pt x="14378" y="456"/>
                    </a:cubicBezTo>
                    <a:cubicBezTo>
                      <a:pt x="14378" y="441"/>
                      <a:pt x="14385" y="434"/>
                      <a:pt x="14393" y="434"/>
                    </a:cubicBezTo>
                    <a:cubicBezTo>
                      <a:pt x="14401" y="434"/>
                      <a:pt x="14408" y="441"/>
                      <a:pt x="14408" y="456"/>
                    </a:cubicBezTo>
                    <a:cubicBezTo>
                      <a:pt x="14408" y="487"/>
                      <a:pt x="14439" y="487"/>
                      <a:pt x="14469" y="487"/>
                    </a:cubicBezTo>
                    <a:cubicBezTo>
                      <a:pt x="14478" y="478"/>
                      <a:pt x="14484" y="474"/>
                      <a:pt x="14489" y="474"/>
                    </a:cubicBezTo>
                    <a:cubicBezTo>
                      <a:pt x="14499" y="474"/>
                      <a:pt x="14499" y="496"/>
                      <a:pt x="14499" y="517"/>
                    </a:cubicBezTo>
                    <a:cubicBezTo>
                      <a:pt x="14469" y="548"/>
                      <a:pt x="14499" y="548"/>
                      <a:pt x="14530" y="548"/>
                    </a:cubicBezTo>
                    <a:cubicBezTo>
                      <a:pt x="14560" y="517"/>
                      <a:pt x="14682" y="517"/>
                      <a:pt x="14773" y="517"/>
                    </a:cubicBezTo>
                    <a:cubicBezTo>
                      <a:pt x="14895" y="517"/>
                      <a:pt x="14925" y="487"/>
                      <a:pt x="14986" y="426"/>
                    </a:cubicBezTo>
                    <a:lnTo>
                      <a:pt x="15016" y="365"/>
                    </a:lnTo>
                    <a:lnTo>
                      <a:pt x="15016" y="426"/>
                    </a:lnTo>
                    <a:cubicBezTo>
                      <a:pt x="15016" y="456"/>
                      <a:pt x="15046" y="517"/>
                      <a:pt x="15046" y="517"/>
                    </a:cubicBezTo>
                    <a:cubicBezTo>
                      <a:pt x="15046" y="517"/>
                      <a:pt x="15046" y="487"/>
                      <a:pt x="15046" y="456"/>
                    </a:cubicBezTo>
                    <a:cubicBezTo>
                      <a:pt x="15046" y="441"/>
                      <a:pt x="15054" y="434"/>
                      <a:pt x="15069" y="434"/>
                    </a:cubicBezTo>
                    <a:cubicBezTo>
                      <a:pt x="15084" y="434"/>
                      <a:pt x="15107" y="441"/>
                      <a:pt x="15138" y="456"/>
                    </a:cubicBezTo>
                    <a:cubicBezTo>
                      <a:pt x="15168" y="472"/>
                      <a:pt x="15191" y="479"/>
                      <a:pt x="15210" y="479"/>
                    </a:cubicBezTo>
                    <a:cubicBezTo>
                      <a:pt x="15229" y="479"/>
                      <a:pt x="15244" y="472"/>
                      <a:pt x="15259" y="456"/>
                    </a:cubicBezTo>
                    <a:cubicBezTo>
                      <a:pt x="15290" y="456"/>
                      <a:pt x="15320" y="456"/>
                      <a:pt x="15350" y="487"/>
                    </a:cubicBezTo>
                    <a:cubicBezTo>
                      <a:pt x="15350" y="487"/>
                      <a:pt x="15350" y="487"/>
                      <a:pt x="15350" y="456"/>
                    </a:cubicBezTo>
                    <a:cubicBezTo>
                      <a:pt x="15350" y="441"/>
                      <a:pt x="15358" y="434"/>
                      <a:pt x="15369" y="434"/>
                    </a:cubicBezTo>
                    <a:cubicBezTo>
                      <a:pt x="15381" y="434"/>
                      <a:pt x="15396" y="441"/>
                      <a:pt x="15411" y="456"/>
                    </a:cubicBezTo>
                    <a:cubicBezTo>
                      <a:pt x="15429" y="492"/>
                      <a:pt x="15468" y="507"/>
                      <a:pt x="15497" y="507"/>
                    </a:cubicBezTo>
                    <a:cubicBezTo>
                      <a:pt x="15517" y="507"/>
                      <a:pt x="15533" y="499"/>
                      <a:pt x="15533" y="487"/>
                    </a:cubicBezTo>
                    <a:cubicBezTo>
                      <a:pt x="15533" y="456"/>
                      <a:pt x="15563" y="456"/>
                      <a:pt x="15594" y="456"/>
                    </a:cubicBezTo>
                    <a:cubicBezTo>
                      <a:pt x="15594" y="456"/>
                      <a:pt x="15624" y="456"/>
                      <a:pt x="15654" y="426"/>
                    </a:cubicBezTo>
                    <a:lnTo>
                      <a:pt x="15715" y="426"/>
                    </a:lnTo>
                    <a:cubicBezTo>
                      <a:pt x="15746" y="426"/>
                      <a:pt x="15715" y="456"/>
                      <a:pt x="15685" y="456"/>
                    </a:cubicBezTo>
                    <a:lnTo>
                      <a:pt x="15715" y="487"/>
                    </a:lnTo>
                    <a:cubicBezTo>
                      <a:pt x="15776" y="487"/>
                      <a:pt x="15806" y="487"/>
                      <a:pt x="15837" y="456"/>
                    </a:cubicBezTo>
                    <a:cubicBezTo>
                      <a:pt x="15852" y="426"/>
                      <a:pt x="15860" y="411"/>
                      <a:pt x="15863" y="411"/>
                    </a:cubicBezTo>
                    <a:cubicBezTo>
                      <a:pt x="15867" y="411"/>
                      <a:pt x="15867" y="426"/>
                      <a:pt x="15867" y="456"/>
                    </a:cubicBezTo>
                    <a:cubicBezTo>
                      <a:pt x="15867" y="478"/>
                      <a:pt x="15867" y="499"/>
                      <a:pt x="15878" y="499"/>
                    </a:cubicBezTo>
                    <a:cubicBezTo>
                      <a:pt x="15882" y="499"/>
                      <a:pt x="15889" y="496"/>
                      <a:pt x="15898" y="487"/>
                    </a:cubicBezTo>
                    <a:cubicBezTo>
                      <a:pt x="15910" y="461"/>
                      <a:pt x="15923" y="452"/>
                      <a:pt x="15934" y="452"/>
                    </a:cubicBezTo>
                    <a:cubicBezTo>
                      <a:pt x="15948" y="452"/>
                      <a:pt x="15958" y="469"/>
                      <a:pt x="15958" y="487"/>
                    </a:cubicBezTo>
                    <a:cubicBezTo>
                      <a:pt x="15943" y="517"/>
                      <a:pt x="15936" y="532"/>
                      <a:pt x="15947" y="532"/>
                    </a:cubicBezTo>
                    <a:cubicBezTo>
                      <a:pt x="15958" y="532"/>
                      <a:pt x="15989" y="517"/>
                      <a:pt x="16050" y="487"/>
                    </a:cubicBezTo>
                    <a:cubicBezTo>
                      <a:pt x="16110" y="487"/>
                      <a:pt x="16202" y="456"/>
                      <a:pt x="16293" y="456"/>
                    </a:cubicBezTo>
                    <a:cubicBezTo>
                      <a:pt x="16331" y="456"/>
                      <a:pt x="16361" y="456"/>
                      <a:pt x="16384" y="457"/>
                    </a:cubicBezTo>
                    <a:lnTo>
                      <a:pt x="16384" y="457"/>
                    </a:lnTo>
                    <a:cubicBezTo>
                      <a:pt x="16384" y="457"/>
                      <a:pt x="16384" y="457"/>
                      <a:pt x="16384" y="456"/>
                    </a:cubicBezTo>
                    <a:cubicBezTo>
                      <a:pt x="16399" y="441"/>
                      <a:pt x="16414" y="434"/>
                      <a:pt x="16426" y="434"/>
                    </a:cubicBezTo>
                    <a:cubicBezTo>
                      <a:pt x="16437" y="434"/>
                      <a:pt x="16445" y="441"/>
                      <a:pt x="16445" y="456"/>
                    </a:cubicBezTo>
                    <a:cubicBezTo>
                      <a:pt x="16445" y="460"/>
                      <a:pt x="16445" y="464"/>
                      <a:pt x="16445" y="467"/>
                    </a:cubicBezTo>
                    <a:lnTo>
                      <a:pt x="16445" y="467"/>
                    </a:lnTo>
                    <a:cubicBezTo>
                      <a:pt x="16430" y="461"/>
                      <a:pt x="16411" y="459"/>
                      <a:pt x="16384" y="457"/>
                    </a:cubicBezTo>
                    <a:lnTo>
                      <a:pt x="16384" y="457"/>
                    </a:lnTo>
                    <a:cubicBezTo>
                      <a:pt x="16384" y="487"/>
                      <a:pt x="16384" y="487"/>
                      <a:pt x="16414" y="487"/>
                    </a:cubicBezTo>
                    <a:cubicBezTo>
                      <a:pt x="16441" y="487"/>
                      <a:pt x="16444" y="487"/>
                      <a:pt x="16445" y="467"/>
                    </a:cubicBezTo>
                    <a:lnTo>
                      <a:pt x="16445" y="467"/>
                    </a:lnTo>
                    <a:cubicBezTo>
                      <a:pt x="16457" y="471"/>
                      <a:pt x="16466" y="478"/>
                      <a:pt x="16475" y="487"/>
                    </a:cubicBezTo>
                    <a:cubicBezTo>
                      <a:pt x="16475" y="493"/>
                      <a:pt x="16475" y="500"/>
                      <a:pt x="16476" y="505"/>
                    </a:cubicBezTo>
                    <a:lnTo>
                      <a:pt x="16476" y="505"/>
                    </a:lnTo>
                    <a:cubicBezTo>
                      <a:pt x="16480" y="456"/>
                      <a:pt x="16512" y="456"/>
                      <a:pt x="16597" y="456"/>
                    </a:cubicBezTo>
                    <a:lnTo>
                      <a:pt x="16627" y="456"/>
                    </a:lnTo>
                    <a:cubicBezTo>
                      <a:pt x="16650" y="456"/>
                      <a:pt x="16655" y="456"/>
                      <a:pt x="16657" y="469"/>
                    </a:cubicBezTo>
                    <a:lnTo>
                      <a:pt x="16657" y="469"/>
                    </a:lnTo>
                    <a:cubicBezTo>
                      <a:pt x="16640" y="468"/>
                      <a:pt x="16621" y="464"/>
                      <a:pt x="16597" y="456"/>
                    </a:cubicBezTo>
                    <a:lnTo>
                      <a:pt x="16597" y="456"/>
                    </a:lnTo>
                    <a:lnTo>
                      <a:pt x="16627" y="487"/>
                    </a:lnTo>
                    <a:lnTo>
                      <a:pt x="16657" y="487"/>
                    </a:lnTo>
                    <a:cubicBezTo>
                      <a:pt x="16657" y="479"/>
                      <a:pt x="16657" y="473"/>
                      <a:pt x="16657" y="469"/>
                    </a:cubicBezTo>
                    <a:lnTo>
                      <a:pt x="16657" y="469"/>
                    </a:lnTo>
                    <a:cubicBezTo>
                      <a:pt x="16659" y="469"/>
                      <a:pt x="16661" y="469"/>
                      <a:pt x="16663" y="469"/>
                    </a:cubicBezTo>
                    <a:cubicBezTo>
                      <a:pt x="16706" y="469"/>
                      <a:pt x="16727" y="447"/>
                      <a:pt x="16749" y="426"/>
                    </a:cubicBezTo>
                    <a:lnTo>
                      <a:pt x="16688" y="426"/>
                    </a:lnTo>
                    <a:cubicBezTo>
                      <a:pt x="16688" y="390"/>
                      <a:pt x="16698" y="376"/>
                      <a:pt x="16719" y="376"/>
                    </a:cubicBezTo>
                    <a:cubicBezTo>
                      <a:pt x="16734" y="376"/>
                      <a:pt x="16754" y="383"/>
                      <a:pt x="16779" y="396"/>
                    </a:cubicBezTo>
                    <a:cubicBezTo>
                      <a:pt x="16809" y="396"/>
                      <a:pt x="16809" y="426"/>
                      <a:pt x="16809" y="456"/>
                    </a:cubicBezTo>
                    <a:cubicBezTo>
                      <a:pt x="16809" y="487"/>
                      <a:pt x="16840" y="517"/>
                      <a:pt x="16870" y="517"/>
                    </a:cubicBezTo>
                    <a:cubicBezTo>
                      <a:pt x="16901" y="517"/>
                      <a:pt x="16931" y="517"/>
                      <a:pt x="16901" y="487"/>
                    </a:cubicBezTo>
                    <a:lnTo>
                      <a:pt x="16870" y="456"/>
                    </a:lnTo>
                    <a:lnTo>
                      <a:pt x="16901" y="456"/>
                    </a:lnTo>
                    <a:cubicBezTo>
                      <a:pt x="16907" y="456"/>
                      <a:pt x="16912" y="456"/>
                      <a:pt x="16916" y="457"/>
                    </a:cubicBezTo>
                    <a:lnTo>
                      <a:pt x="16916" y="457"/>
                    </a:lnTo>
                    <a:cubicBezTo>
                      <a:pt x="16920" y="456"/>
                      <a:pt x="16925" y="456"/>
                      <a:pt x="16931" y="456"/>
                    </a:cubicBezTo>
                    <a:cubicBezTo>
                      <a:pt x="16931" y="456"/>
                      <a:pt x="16961" y="456"/>
                      <a:pt x="16992" y="426"/>
                    </a:cubicBezTo>
                    <a:cubicBezTo>
                      <a:pt x="16992" y="396"/>
                      <a:pt x="17022" y="396"/>
                      <a:pt x="17053" y="396"/>
                    </a:cubicBezTo>
                    <a:cubicBezTo>
                      <a:pt x="17083" y="426"/>
                      <a:pt x="17144" y="426"/>
                      <a:pt x="17144" y="426"/>
                    </a:cubicBezTo>
                    <a:lnTo>
                      <a:pt x="17144" y="456"/>
                    </a:lnTo>
                    <a:cubicBezTo>
                      <a:pt x="17144" y="487"/>
                      <a:pt x="17174" y="517"/>
                      <a:pt x="17174" y="517"/>
                    </a:cubicBezTo>
                    <a:cubicBezTo>
                      <a:pt x="17205" y="517"/>
                      <a:pt x="17205" y="487"/>
                      <a:pt x="17205" y="487"/>
                    </a:cubicBezTo>
                    <a:cubicBezTo>
                      <a:pt x="17205" y="456"/>
                      <a:pt x="17843" y="456"/>
                      <a:pt x="17934" y="456"/>
                    </a:cubicBezTo>
                    <a:cubicBezTo>
                      <a:pt x="17964" y="487"/>
                      <a:pt x="17995" y="502"/>
                      <a:pt x="18014" y="502"/>
                    </a:cubicBezTo>
                    <a:cubicBezTo>
                      <a:pt x="18033" y="502"/>
                      <a:pt x="18040" y="487"/>
                      <a:pt x="18025" y="456"/>
                    </a:cubicBezTo>
                    <a:cubicBezTo>
                      <a:pt x="18025" y="432"/>
                      <a:pt x="18122" y="427"/>
                      <a:pt x="18238" y="426"/>
                    </a:cubicBezTo>
                    <a:lnTo>
                      <a:pt x="18238" y="426"/>
                    </a:lnTo>
                    <a:lnTo>
                      <a:pt x="18238" y="487"/>
                    </a:lnTo>
                    <a:cubicBezTo>
                      <a:pt x="18238" y="497"/>
                      <a:pt x="18241" y="500"/>
                      <a:pt x="18246" y="500"/>
                    </a:cubicBezTo>
                    <a:cubicBezTo>
                      <a:pt x="18255" y="500"/>
                      <a:pt x="18268" y="487"/>
                      <a:pt x="18268" y="487"/>
                    </a:cubicBezTo>
                    <a:cubicBezTo>
                      <a:pt x="18281" y="461"/>
                      <a:pt x="18289" y="441"/>
                      <a:pt x="18293" y="426"/>
                    </a:cubicBezTo>
                    <a:lnTo>
                      <a:pt x="18293" y="426"/>
                    </a:lnTo>
                    <a:cubicBezTo>
                      <a:pt x="18274" y="426"/>
                      <a:pt x="18256" y="426"/>
                      <a:pt x="18238" y="426"/>
                    </a:cubicBezTo>
                    <a:lnTo>
                      <a:pt x="18238" y="426"/>
                    </a:lnTo>
                    <a:lnTo>
                      <a:pt x="18238" y="426"/>
                    </a:lnTo>
                    <a:cubicBezTo>
                      <a:pt x="18260" y="405"/>
                      <a:pt x="18281" y="383"/>
                      <a:pt x="18292" y="383"/>
                    </a:cubicBezTo>
                    <a:cubicBezTo>
                      <a:pt x="18296" y="383"/>
                      <a:pt x="18299" y="387"/>
                      <a:pt x="18299" y="396"/>
                    </a:cubicBezTo>
                    <a:cubicBezTo>
                      <a:pt x="18299" y="396"/>
                      <a:pt x="18299" y="406"/>
                      <a:pt x="18293" y="426"/>
                    </a:cubicBezTo>
                    <a:lnTo>
                      <a:pt x="18293" y="426"/>
                    </a:lnTo>
                    <a:cubicBezTo>
                      <a:pt x="18305" y="426"/>
                      <a:pt x="18317" y="426"/>
                      <a:pt x="18329" y="426"/>
                    </a:cubicBezTo>
                    <a:cubicBezTo>
                      <a:pt x="18436" y="426"/>
                      <a:pt x="18519" y="434"/>
                      <a:pt x="18576" y="434"/>
                    </a:cubicBezTo>
                    <a:cubicBezTo>
                      <a:pt x="18633" y="434"/>
                      <a:pt x="18664" y="426"/>
                      <a:pt x="18664" y="396"/>
                    </a:cubicBezTo>
                    <a:lnTo>
                      <a:pt x="18755" y="396"/>
                    </a:lnTo>
                    <a:cubicBezTo>
                      <a:pt x="18816" y="396"/>
                      <a:pt x="18846" y="365"/>
                      <a:pt x="18876" y="365"/>
                    </a:cubicBezTo>
                    <a:cubicBezTo>
                      <a:pt x="18892" y="350"/>
                      <a:pt x="18907" y="342"/>
                      <a:pt x="18914" y="342"/>
                    </a:cubicBezTo>
                    <a:cubicBezTo>
                      <a:pt x="18922" y="342"/>
                      <a:pt x="18922" y="350"/>
                      <a:pt x="18907" y="365"/>
                    </a:cubicBezTo>
                    <a:cubicBezTo>
                      <a:pt x="18907" y="396"/>
                      <a:pt x="18907" y="456"/>
                      <a:pt x="18937" y="456"/>
                    </a:cubicBezTo>
                    <a:cubicBezTo>
                      <a:pt x="18998" y="456"/>
                      <a:pt x="18998" y="396"/>
                      <a:pt x="18998" y="365"/>
                    </a:cubicBezTo>
                    <a:cubicBezTo>
                      <a:pt x="18998" y="335"/>
                      <a:pt x="19028" y="335"/>
                      <a:pt x="19028" y="335"/>
                    </a:cubicBezTo>
                    <a:cubicBezTo>
                      <a:pt x="19059" y="335"/>
                      <a:pt x="19059" y="335"/>
                      <a:pt x="19059" y="365"/>
                    </a:cubicBezTo>
                    <a:lnTo>
                      <a:pt x="19059" y="456"/>
                    </a:lnTo>
                    <a:cubicBezTo>
                      <a:pt x="19059" y="396"/>
                      <a:pt x="19089" y="396"/>
                      <a:pt x="19089" y="396"/>
                    </a:cubicBezTo>
                    <a:cubicBezTo>
                      <a:pt x="19120" y="396"/>
                      <a:pt x="19120" y="396"/>
                      <a:pt x="19120" y="487"/>
                    </a:cubicBezTo>
                    <a:cubicBezTo>
                      <a:pt x="19120" y="517"/>
                      <a:pt x="19127" y="532"/>
                      <a:pt x="19139" y="532"/>
                    </a:cubicBezTo>
                    <a:cubicBezTo>
                      <a:pt x="19150" y="532"/>
                      <a:pt x="19165" y="517"/>
                      <a:pt x="19180" y="487"/>
                    </a:cubicBezTo>
                    <a:lnTo>
                      <a:pt x="19241" y="456"/>
                    </a:lnTo>
                    <a:cubicBezTo>
                      <a:pt x="19250" y="474"/>
                      <a:pt x="19259" y="482"/>
                      <a:pt x="19268" y="482"/>
                    </a:cubicBezTo>
                    <a:cubicBezTo>
                      <a:pt x="19289" y="482"/>
                      <a:pt x="19311" y="439"/>
                      <a:pt x="19332" y="396"/>
                    </a:cubicBezTo>
                    <a:cubicBezTo>
                      <a:pt x="19347" y="441"/>
                      <a:pt x="19363" y="464"/>
                      <a:pt x="19378" y="464"/>
                    </a:cubicBezTo>
                    <a:cubicBezTo>
                      <a:pt x="19393" y="464"/>
                      <a:pt x="19408" y="441"/>
                      <a:pt x="19423" y="396"/>
                    </a:cubicBezTo>
                    <a:cubicBezTo>
                      <a:pt x="19423" y="380"/>
                      <a:pt x="19431" y="373"/>
                      <a:pt x="19442" y="373"/>
                    </a:cubicBezTo>
                    <a:cubicBezTo>
                      <a:pt x="19454" y="373"/>
                      <a:pt x="19469" y="380"/>
                      <a:pt x="19484" y="396"/>
                    </a:cubicBezTo>
                    <a:cubicBezTo>
                      <a:pt x="19515" y="456"/>
                      <a:pt x="19545" y="456"/>
                      <a:pt x="19575" y="456"/>
                    </a:cubicBezTo>
                    <a:cubicBezTo>
                      <a:pt x="19591" y="426"/>
                      <a:pt x="19651" y="418"/>
                      <a:pt x="19735" y="418"/>
                    </a:cubicBezTo>
                    <a:cubicBezTo>
                      <a:pt x="19819" y="418"/>
                      <a:pt x="19925" y="426"/>
                      <a:pt x="20031" y="426"/>
                    </a:cubicBezTo>
                    <a:cubicBezTo>
                      <a:pt x="20275" y="426"/>
                      <a:pt x="20427" y="426"/>
                      <a:pt x="20427" y="396"/>
                    </a:cubicBezTo>
                    <a:cubicBezTo>
                      <a:pt x="20457" y="396"/>
                      <a:pt x="20457" y="396"/>
                      <a:pt x="20487" y="426"/>
                    </a:cubicBezTo>
                    <a:cubicBezTo>
                      <a:pt x="20487" y="439"/>
                      <a:pt x="20493" y="446"/>
                      <a:pt x="20501" y="446"/>
                    </a:cubicBezTo>
                    <a:cubicBezTo>
                      <a:pt x="20513" y="446"/>
                      <a:pt x="20530" y="431"/>
                      <a:pt x="20548" y="396"/>
                    </a:cubicBezTo>
                    <a:cubicBezTo>
                      <a:pt x="20565" y="362"/>
                      <a:pt x="20572" y="338"/>
                      <a:pt x="20576" y="338"/>
                    </a:cubicBezTo>
                    <a:cubicBezTo>
                      <a:pt x="20579" y="338"/>
                      <a:pt x="20579" y="354"/>
                      <a:pt x="20579" y="396"/>
                    </a:cubicBezTo>
                    <a:cubicBezTo>
                      <a:pt x="20579" y="426"/>
                      <a:pt x="20609" y="426"/>
                      <a:pt x="20730" y="426"/>
                    </a:cubicBezTo>
                    <a:cubicBezTo>
                      <a:pt x="20822" y="426"/>
                      <a:pt x="20913" y="426"/>
                      <a:pt x="20913" y="396"/>
                    </a:cubicBezTo>
                    <a:cubicBezTo>
                      <a:pt x="20943" y="380"/>
                      <a:pt x="20958" y="373"/>
                      <a:pt x="20962" y="373"/>
                    </a:cubicBezTo>
                    <a:lnTo>
                      <a:pt x="20962" y="373"/>
                    </a:lnTo>
                    <a:cubicBezTo>
                      <a:pt x="20966" y="373"/>
                      <a:pt x="20958" y="380"/>
                      <a:pt x="20943" y="396"/>
                    </a:cubicBezTo>
                    <a:cubicBezTo>
                      <a:pt x="20924" y="433"/>
                      <a:pt x="20975" y="459"/>
                      <a:pt x="21031" y="459"/>
                    </a:cubicBezTo>
                    <a:cubicBezTo>
                      <a:pt x="21066" y="459"/>
                      <a:pt x="21102" y="449"/>
                      <a:pt x="21126" y="426"/>
                    </a:cubicBezTo>
                    <a:cubicBezTo>
                      <a:pt x="21156" y="426"/>
                      <a:pt x="21186" y="426"/>
                      <a:pt x="21186" y="456"/>
                    </a:cubicBezTo>
                    <a:cubicBezTo>
                      <a:pt x="21217" y="456"/>
                      <a:pt x="21247" y="456"/>
                      <a:pt x="21338" y="426"/>
                    </a:cubicBezTo>
                    <a:lnTo>
                      <a:pt x="21521" y="426"/>
                    </a:lnTo>
                    <a:cubicBezTo>
                      <a:pt x="21582" y="426"/>
                      <a:pt x="21642" y="396"/>
                      <a:pt x="21642" y="396"/>
                    </a:cubicBezTo>
                    <a:cubicBezTo>
                      <a:pt x="21642" y="426"/>
                      <a:pt x="21794" y="426"/>
                      <a:pt x="21977" y="426"/>
                    </a:cubicBezTo>
                    <a:cubicBezTo>
                      <a:pt x="22159" y="426"/>
                      <a:pt x="22341" y="426"/>
                      <a:pt x="22372" y="456"/>
                    </a:cubicBezTo>
                    <a:cubicBezTo>
                      <a:pt x="22372" y="456"/>
                      <a:pt x="22402" y="456"/>
                      <a:pt x="22433" y="426"/>
                    </a:cubicBezTo>
                    <a:cubicBezTo>
                      <a:pt x="22433" y="390"/>
                      <a:pt x="22443" y="376"/>
                      <a:pt x="22458" y="376"/>
                    </a:cubicBezTo>
                    <a:cubicBezTo>
                      <a:pt x="22468" y="376"/>
                      <a:pt x="22481" y="383"/>
                      <a:pt x="22493" y="396"/>
                    </a:cubicBezTo>
                    <a:cubicBezTo>
                      <a:pt x="22509" y="426"/>
                      <a:pt x="22547" y="441"/>
                      <a:pt x="22585" y="441"/>
                    </a:cubicBezTo>
                    <a:cubicBezTo>
                      <a:pt x="22623" y="441"/>
                      <a:pt x="22661" y="426"/>
                      <a:pt x="22676" y="396"/>
                    </a:cubicBezTo>
                    <a:lnTo>
                      <a:pt x="22676" y="426"/>
                    </a:lnTo>
                    <a:cubicBezTo>
                      <a:pt x="22687" y="449"/>
                      <a:pt x="22703" y="459"/>
                      <a:pt x="22721" y="459"/>
                    </a:cubicBezTo>
                    <a:cubicBezTo>
                      <a:pt x="22748" y="459"/>
                      <a:pt x="22779" y="433"/>
                      <a:pt x="22797" y="396"/>
                    </a:cubicBezTo>
                    <a:cubicBezTo>
                      <a:pt x="22819" y="417"/>
                      <a:pt x="22840" y="439"/>
                      <a:pt x="22862" y="439"/>
                    </a:cubicBezTo>
                    <a:cubicBezTo>
                      <a:pt x="22871" y="439"/>
                      <a:pt x="22880" y="435"/>
                      <a:pt x="22889" y="426"/>
                    </a:cubicBezTo>
                    <a:cubicBezTo>
                      <a:pt x="22919" y="426"/>
                      <a:pt x="22919" y="426"/>
                      <a:pt x="22919" y="487"/>
                    </a:cubicBezTo>
                    <a:cubicBezTo>
                      <a:pt x="22919" y="517"/>
                      <a:pt x="22919" y="578"/>
                      <a:pt x="22949" y="578"/>
                    </a:cubicBezTo>
                    <a:cubicBezTo>
                      <a:pt x="22980" y="578"/>
                      <a:pt x="22980" y="517"/>
                      <a:pt x="22980" y="487"/>
                    </a:cubicBezTo>
                    <a:lnTo>
                      <a:pt x="23010" y="487"/>
                    </a:lnTo>
                    <a:cubicBezTo>
                      <a:pt x="23010" y="487"/>
                      <a:pt x="23041" y="487"/>
                      <a:pt x="23041" y="456"/>
                    </a:cubicBezTo>
                    <a:cubicBezTo>
                      <a:pt x="23041" y="426"/>
                      <a:pt x="23071" y="426"/>
                      <a:pt x="23101" y="426"/>
                    </a:cubicBezTo>
                    <a:cubicBezTo>
                      <a:pt x="23101" y="435"/>
                      <a:pt x="23104" y="439"/>
                      <a:pt x="23107" y="439"/>
                    </a:cubicBezTo>
                    <a:cubicBezTo>
                      <a:pt x="23114" y="439"/>
                      <a:pt x="23123" y="417"/>
                      <a:pt x="23101" y="396"/>
                    </a:cubicBezTo>
                    <a:cubicBezTo>
                      <a:pt x="23101" y="365"/>
                      <a:pt x="23101" y="335"/>
                      <a:pt x="23132" y="335"/>
                    </a:cubicBezTo>
                    <a:lnTo>
                      <a:pt x="23132" y="244"/>
                    </a:lnTo>
                    <a:cubicBezTo>
                      <a:pt x="23132" y="183"/>
                      <a:pt x="23132" y="152"/>
                      <a:pt x="23071" y="122"/>
                    </a:cubicBezTo>
                    <a:cubicBezTo>
                      <a:pt x="23001" y="104"/>
                      <a:pt x="22951" y="87"/>
                      <a:pt x="22921" y="87"/>
                    </a:cubicBezTo>
                    <a:cubicBezTo>
                      <a:pt x="22899" y="87"/>
                      <a:pt x="22889" y="96"/>
                      <a:pt x="22889" y="122"/>
                    </a:cubicBezTo>
                    <a:cubicBezTo>
                      <a:pt x="22889" y="122"/>
                      <a:pt x="22858" y="152"/>
                      <a:pt x="22828" y="152"/>
                    </a:cubicBezTo>
                    <a:cubicBezTo>
                      <a:pt x="22797" y="152"/>
                      <a:pt x="22767" y="122"/>
                      <a:pt x="22767" y="122"/>
                    </a:cubicBezTo>
                    <a:cubicBezTo>
                      <a:pt x="22767" y="92"/>
                      <a:pt x="22676" y="92"/>
                      <a:pt x="22524" y="92"/>
                    </a:cubicBezTo>
                    <a:cubicBezTo>
                      <a:pt x="22372" y="92"/>
                      <a:pt x="22281" y="92"/>
                      <a:pt x="22250" y="31"/>
                    </a:cubicBezTo>
                    <a:cubicBezTo>
                      <a:pt x="22220" y="0"/>
                      <a:pt x="22189" y="0"/>
                      <a:pt x="22189" y="0"/>
                    </a:cubicBezTo>
                    <a:close/>
                    <a:moveTo>
                      <a:pt x="457" y="882"/>
                    </a:moveTo>
                    <a:cubicBezTo>
                      <a:pt x="457" y="882"/>
                      <a:pt x="426" y="912"/>
                      <a:pt x="426" y="943"/>
                    </a:cubicBezTo>
                    <a:lnTo>
                      <a:pt x="457" y="943"/>
                    </a:lnTo>
                    <a:cubicBezTo>
                      <a:pt x="487" y="943"/>
                      <a:pt x="487" y="912"/>
                      <a:pt x="487" y="882"/>
                    </a:cubicBezTo>
                    <a:close/>
                    <a:moveTo>
                      <a:pt x="6475" y="1155"/>
                    </a:moveTo>
                    <a:cubicBezTo>
                      <a:pt x="6475" y="1155"/>
                      <a:pt x="6445" y="1186"/>
                      <a:pt x="6445" y="1216"/>
                    </a:cubicBezTo>
                    <a:cubicBezTo>
                      <a:pt x="6445" y="1229"/>
                      <a:pt x="6450" y="1236"/>
                      <a:pt x="6458" y="1236"/>
                    </a:cubicBezTo>
                    <a:cubicBezTo>
                      <a:pt x="6470" y="1236"/>
                      <a:pt x="6487" y="1221"/>
                      <a:pt x="6505" y="1186"/>
                    </a:cubicBezTo>
                    <a:cubicBezTo>
                      <a:pt x="6505" y="1155"/>
                      <a:pt x="6505" y="1155"/>
                      <a:pt x="6475" y="115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1"/>
              <p:cNvSpPr/>
              <p:nvPr/>
            </p:nvSpPr>
            <p:spPr>
              <a:xfrm>
                <a:off x="7588850" y="3126225"/>
                <a:ext cx="590425" cy="31150"/>
              </a:xfrm>
              <a:custGeom>
                <a:rect b="b" l="l" r="r" t="t"/>
                <a:pathLst>
                  <a:path extrusionOk="0" h="1246" w="23617">
                    <a:moveTo>
                      <a:pt x="6564" y="40"/>
                    </a:moveTo>
                    <a:cubicBezTo>
                      <a:pt x="6534" y="40"/>
                      <a:pt x="6534" y="40"/>
                      <a:pt x="6564" y="71"/>
                    </a:cubicBezTo>
                    <a:lnTo>
                      <a:pt x="6594" y="71"/>
                    </a:lnTo>
                    <a:cubicBezTo>
                      <a:pt x="6594" y="40"/>
                      <a:pt x="6594" y="40"/>
                      <a:pt x="6564" y="40"/>
                    </a:cubicBezTo>
                    <a:close/>
                    <a:moveTo>
                      <a:pt x="910" y="223"/>
                    </a:moveTo>
                    <a:lnTo>
                      <a:pt x="941" y="253"/>
                    </a:lnTo>
                    <a:lnTo>
                      <a:pt x="971" y="253"/>
                    </a:lnTo>
                    <a:cubicBezTo>
                      <a:pt x="971" y="223"/>
                      <a:pt x="971" y="223"/>
                      <a:pt x="941" y="223"/>
                    </a:cubicBezTo>
                    <a:close/>
                    <a:moveTo>
                      <a:pt x="16503" y="223"/>
                    </a:moveTo>
                    <a:cubicBezTo>
                      <a:pt x="16503" y="253"/>
                      <a:pt x="16503" y="284"/>
                      <a:pt x="16473" y="284"/>
                    </a:cubicBezTo>
                    <a:lnTo>
                      <a:pt x="16443" y="253"/>
                    </a:lnTo>
                    <a:lnTo>
                      <a:pt x="16473" y="223"/>
                    </a:lnTo>
                    <a:close/>
                    <a:moveTo>
                      <a:pt x="10394" y="223"/>
                    </a:moveTo>
                    <a:cubicBezTo>
                      <a:pt x="10394" y="284"/>
                      <a:pt x="10394" y="314"/>
                      <a:pt x="10363" y="314"/>
                    </a:cubicBezTo>
                    <a:lnTo>
                      <a:pt x="10333" y="314"/>
                    </a:lnTo>
                    <a:cubicBezTo>
                      <a:pt x="10333" y="284"/>
                      <a:pt x="10363" y="223"/>
                      <a:pt x="10363" y="223"/>
                    </a:cubicBezTo>
                    <a:close/>
                    <a:moveTo>
                      <a:pt x="16139" y="253"/>
                    </a:moveTo>
                    <a:cubicBezTo>
                      <a:pt x="16169" y="253"/>
                      <a:pt x="16169" y="253"/>
                      <a:pt x="16169" y="284"/>
                    </a:cubicBezTo>
                    <a:cubicBezTo>
                      <a:pt x="16169" y="284"/>
                      <a:pt x="16169" y="314"/>
                      <a:pt x="16139" y="314"/>
                    </a:cubicBezTo>
                    <a:lnTo>
                      <a:pt x="16108" y="284"/>
                    </a:lnTo>
                    <a:cubicBezTo>
                      <a:pt x="16108" y="253"/>
                      <a:pt x="16139" y="253"/>
                      <a:pt x="16139" y="253"/>
                    </a:cubicBezTo>
                    <a:close/>
                    <a:moveTo>
                      <a:pt x="19482" y="284"/>
                    </a:moveTo>
                    <a:cubicBezTo>
                      <a:pt x="19513" y="284"/>
                      <a:pt x="19513" y="284"/>
                      <a:pt x="19513" y="314"/>
                    </a:cubicBezTo>
                    <a:cubicBezTo>
                      <a:pt x="19513" y="344"/>
                      <a:pt x="19482" y="375"/>
                      <a:pt x="19452" y="375"/>
                    </a:cubicBezTo>
                    <a:cubicBezTo>
                      <a:pt x="19452" y="375"/>
                      <a:pt x="19452" y="314"/>
                      <a:pt x="19482" y="284"/>
                    </a:cubicBezTo>
                    <a:close/>
                    <a:moveTo>
                      <a:pt x="23411" y="258"/>
                    </a:moveTo>
                    <a:cubicBezTo>
                      <a:pt x="23428" y="258"/>
                      <a:pt x="23416" y="301"/>
                      <a:pt x="23373" y="344"/>
                    </a:cubicBezTo>
                    <a:cubicBezTo>
                      <a:pt x="23358" y="375"/>
                      <a:pt x="23350" y="390"/>
                      <a:pt x="23346" y="390"/>
                    </a:cubicBezTo>
                    <a:cubicBezTo>
                      <a:pt x="23342" y="390"/>
                      <a:pt x="23342" y="375"/>
                      <a:pt x="23342" y="344"/>
                    </a:cubicBezTo>
                    <a:cubicBezTo>
                      <a:pt x="23342" y="314"/>
                      <a:pt x="23342" y="284"/>
                      <a:pt x="23373" y="284"/>
                    </a:cubicBezTo>
                    <a:cubicBezTo>
                      <a:pt x="23391" y="266"/>
                      <a:pt x="23403" y="258"/>
                      <a:pt x="23411" y="258"/>
                    </a:cubicBezTo>
                    <a:close/>
                    <a:moveTo>
                      <a:pt x="3798" y="344"/>
                    </a:moveTo>
                    <a:lnTo>
                      <a:pt x="3798" y="375"/>
                    </a:lnTo>
                    <a:lnTo>
                      <a:pt x="3768" y="405"/>
                    </a:lnTo>
                    <a:lnTo>
                      <a:pt x="3737" y="375"/>
                    </a:lnTo>
                    <a:cubicBezTo>
                      <a:pt x="3737" y="344"/>
                      <a:pt x="3768" y="344"/>
                      <a:pt x="3798" y="344"/>
                    </a:cubicBezTo>
                    <a:close/>
                    <a:moveTo>
                      <a:pt x="4574" y="294"/>
                    </a:moveTo>
                    <a:cubicBezTo>
                      <a:pt x="4583" y="294"/>
                      <a:pt x="4576" y="309"/>
                      <a:pt x="4558" y="344"/>
                    </a:cubicBezTo>
                    <a:cubicBezTo>
                      <a:pt x="4528" y="375"/>
                      <a:pt x="4497" y="405"/>
                      <a:pt x="4497" y="405"/>
                    </a:cubicBezTo>
                    <a:cubicBezTo>
                      <a:pt x="4467" y="405"/>
                      <a:pt x="4497" y="375"/>
                      <a:pt x="4528" y="314"/>
                    </a:cubicBezTo>
                    <a:cubicBezTo>
                      <a:pt x="4553" y="301"/>
                      <a:pt x="4567" y="294"/>
                      <a:pt x="4574" y="294"/>
                    </a:cubicBezTo>
                    <a:close/>
                    <a:moveTo>
                      <a:pt x="5774" y="375"/>
                    </a:moveTo>
                    <a:cubicBezTo>
                      <a:pt x="5804" y="375"/>
                      <a:pt x="5804" y="375"/>
                      <a:pt x="5804" y="405"/>
                    </a:cubicBezTo>
                    <a:lnTo>
                      <a:pt x="5774" y="405"/>
                    </a:lnTo>
                    <a:lnTo>
                      <a:pt x="5743" y="375"/>
                    </a:lnTo>
                    <a:close/>
                    <a:moveTo>
                      <a:pt x="576" y="375"/>
                    </a:moveTo>
                    <a:cubicBezTo>
                      <a:pt x="576" y="375"/>
                      <a:pt x="576" y="375"/>
                      <a:pt x="576" y="405"/>
                    </a:cubicBezTo>
                    <a:cubicBezTo>
                      <a:pt x="576" y="405"/>
                      <a:pt x="576" y="436"/>
                      <a:pt x="546" y="436"/>
                    </a:cubicBezTo>
                    <a:lnTo>
                      <a:pt x="515" y="405"/>
                    </a:lnTo>
                    <a:cubicBezTo>
                      <a:pt x="515" y="375"/>
                      <a:pt x="546" y="375"/>
                      <a:pt x="576" y="375"/>
                    </a:cubicBezTo>
                    <a:close/>
                    <a:moveTo>
                      <a:pt x="5552" y="333"/>
                    </a:moveTo>
                    <a:cubicBezTo>
                      <a:pt x="5572" y="333"/>
                      <a:pt x="5584" y="367"/>
                      <a:pt x="5561" y="436"/>
                    </a:cubicBezTo>
                    <a:lnTo>
                      <a:pt x="5500" y="436"/>
                    </a:lnTo>
                    <a:cubicBezTo>
                      <a:pt x="5500" y="405"/>
                      <a:pt x="5500" y="344"/>
                      <a:pt x="5531" y="344"/>
                    </a:cubicBezTo>
                    <a:cubicBezTo>
                      <a:pt x="5538" y="337"/>
                      <a:pt x="5546" y="333"/>
                      <a:pt x="5552" y="333"/>
                    </a:cubicBezTo>
                    <a:close/>
                    <a:moveTo>
                      <a:pt x="17132" y="422"/>
                    </a:moveTo>
                    <a:cubicBezTo>
                      <a:pt x="17128" y="422"/>
                      <a:pt x="17121" y="425"/>
                      <a:pt x="17111" y="436"/>
                    </a:cubicBezTo>
                    <a:cubicBezTo>
                      <a:pt x="17132" y="436"/>
                      <a:pt x="17138" y="422"/>
                      <a:pt x="17132" y="422"/>
                    </a:cubicBezTo>
                    <a:close/>
                    <a:moveTo>
                      <a:pt x="7476" y="405"/>
                    </a:moveTo>
                    <a:cubicBezTo>
                      <a:pt x="7476" y="436"/>
                      <a:pt x="7476" y="466"/>
                      <a:pt x="7446" y="466"/>
                    </a:cubicBezTo>
                    <a:lnTo>
                      <a:pt x="7415" y="436"/>
                    </a:lnTo>
                    <a:lnTo>
                      <a:pt x="7446" y="405"/>
                    </a:lnTo>
                    <a:close/>
                    <a:moveTo>
                      <a:pt x="18561" y="437"/>
                    </a:moveTo>
                    <a:cubicBezTo>
                      <a:pt x="18554" y="437"/>
                      <a:pt x="18547" y="437"/>
                      <a:pt x="18540" y="437"/>
                    </a:cubicBezTo>
                    <a:lnTo>
                      <a:pt x="18540" y="437"/>
                    </a:lnTo>
                    <a:lnTo>
                      <a:pt x="18540" y="466"/>
                    </a:lnTo>
                    <a:cubicBezTo>
                      <a:pt x="18550" y="456"/>
                      <a:pt x="18557" y="446"/>
                      <a:pt x="18561" y="437"/>
                    </a:cubicBezTo>
                    <a:close/>
                    <a:moveTo>
                      <a:pt x="12704" y="466"/>
                    </a:moveTo>
                    <a:cubicBezTo>
                      <a:pt x="12704" y="466"/>
                      <a:pt x="12706" y="466"/>
                      <a:pt x="12709" y="466"/>
                    </a:cubicBezTo>
                    <a:lnTo>
                      <a:pt x="12709" y="466"/>
                    </a:lnTo>
                    <a:cubicBezTo>
                      <a:pt x="12707" y="466"/>
                      <a:pt x="12705" y="466"/>
                      <a:pt x="12703" y="466"/>
                    </a:cubicBezTo>
                    <a:lnTo>
                      <a:pt x="12703" y="466"/>
                    </a:lnTo>
                    <a:cubicBezTo>
                      <a:pt x="12685" y="475"/>
                      <a:pt x="12661" y="482"/>
                      <a:pt x="12635" y="485"/>
                    </a:cubicBezTo>
                    <a:lnTo>
                      <a:pt x="12635" y="485"/>
                    </a:lnTo>
                    <a:cubicBezTo>
                      <a:pt x="12643" y="474"/>
                      <a:pt x="12658" y="466"/>
                      <a:pt x="12674" y="466"/>
                    </a:cubicBezTo>
                    <a:cubicBezTo>
                      <a:pt x="12686" y="466"/>
                      <a:pt x="12696" y="466"/>
                      <a:pt x="12703" y="466"/>
                    </a:cubicBezTo>
                    <a:lnTo>
                      <a:pt x="12703" y="466"/>
                    </a:lnTo>
                    <a:cubicBezTo>
                      <a:pt x="12704" y="466"/>
                      <a:pt x="12704" y="466"/>
                      <a:pt x="12704" y="466"/>
                    </a:cubicBezTo>
                    <a:close/>
                    <a:moveTo>
                      <a:pt x="10759" y="436"/>
                    </a:moveTo>
                    <a:cubicBezTo>
                      <a:pt x="10759" y="458"/>
                      <a:pt x="10759" y="480"/>
                      <a:pt x="10747" y="490"/>
                    </a:cubicBezTo>
                    <a:lnTo>
                      <a:pt x="10747" y="490"/>
                    </a:lnTo>
                    <a:cubicBezTo>
                      <a:pt x="10739" y="486"/>
                      <a:pt x="10732" y="484"/>
                      <a:pt x="10725" y="484"/>
                    </a:cubicBezTo>
                    <a:cubicBezTo>
                      <a:pt x="10722" y="484"/>
                      <a:pt x="10719" y="484"/>
                      <a:pt x="10717" y="485"/>
                    </a:cubicBezTo>
                    <a:lnTo>
                      <a:pt x="10717" y="485"/>
                    </a:lnTo>
                    <a:lnTo>
                      <a:pt x="10698" y="466"/>
                    </a:lnTo>
                    <a:lnTo>
                      <a:pt x="10728" y="436"/>
                    </a:lnTo>
                    <a:close/>
                    <a:moveTo>
                      <a:pt x="16655" y="466"/>
                    </a:moveTo>
                    <a:cubicBezTo>
                      <a:pt x="16625" y="496"/>
                      <a:pt x="16625" y="496"/>
                      <a:pt x="16686" y="496"/>
                    </a:cubicBezTo>
                    <a:cubicBezTo>
                      <a:pt x="16716" y="496"/>
                      <a:pt x="16716" y="496"/>
                      <a:pt x="16716" y="466"/>
                    </a:cubicBezTo>
                    <a:lnTo>
                      <a:pt x="16716" y="466"/>
                    </a:lnTo>
                    <a:cubicBezTo>
                      <a:pt x="16698" y="466"/>
                      <a:pt x="16677" y="466"/>
                      <a:pt x="16655" y="466"/>
                    </a:cubicBezTo>
                    <a:close/>
                    <a:moveTo>
                      <a:pt x="16915" y="466"/>
                    </a:moveTo>
                    <a:cubicBezTo>
                      <a:pt x="16898" y="467"/>
                      <a:pt x="16884" y="468"/>
                      <a:pt x="16873" y="471"/>
                    </a:cubicBezTo>
                    <a:lnTo>
                      <a:pt x="16873" y="471"/>
                    </a:lnTo>
                    <a:lnTo>
                      <a:pt x="16899" y="496"/>
                    </a:lnTo>
                    <a:lnTo>
                      <a:pt x="16929" y="496"/>
                    </a:lnTo>
                    <a:cubicBezTo>
                      <a:pt x="16929" y="473"/>
                      <a:pt x="16929" y="468"/>
                      <a:pt x="16915" y="466"/>
                    </a:cubicBezTo>
                    <a:close/>
                    <a:moveTo>
                      <a:pt x="17142" y="466"/>
                    </a:moveTo>
                    <a:lnTo>
                      <a:pt x="17172" y="496"/>
                    </a:lnTo>
                    <a:lnTo>
                      <a:pt x="17182" y="496"/>
                    </a:lnTo>
                    <a:cubicBezTo>
                      <a:pt x="17176" y="487"/>
                      <a:pt x="17172" y="477"/>
                      <a:pt x="17172" y="466"/>
                    </a:cubicBezTo>
                    <a:close/>
                    <a:moveTo>
                      <a:pt x="6777" y="466"/>
                    </a:moveTo>
                    <a:cubicBezTo>
                      <a:pt x="6807" y="466"/>
                      <a:pt x="6807" y="496"/>
                      <a:pt x="6807" y="496"/>
                    </a:cubicBezTo>
                    <a:cubicBezTo>
                      <a:pt x="6807" y="506"/>
                      <a:pt x="6804" y="509"/>
                      <a:pt x="6800" y="510"/>
                    </a:cubicBezTo>
                    <a:lnTo>
                      <a:pt x="6800" y="510"/>
                    </a:lnTo>
                    <a:cubicBezTo>
                      <a:pt x="6789" y="506"/>
                      <a:pt x="6781" y="501"/>
                      <a:pt x="6777" y="496"/>
                    </a:cubicBezTo>
                    <a:cubicBezTo>
                      <a:pt x="6767" y="476"/>
                      <a:pt x="6757" y="469"/>
                      <a:pt x="6748" y="469"/>
                    </a:cubicBezTo>
                    <a:cubicBezTo>
                      <a:pt x="6741" y="469"/>
                      <a:pt x="6734" y="473"/>
                      <a:pt x="6729" y="478"/>
                    </a:cubicBezTo>
                    <a:lnTo>
                      <a:pt x="6729" y="478"/>
                    </a:lnTo>
                    <a:cubicBezTo>
                      <a:pt x="6720" y="466"/>
                      <a:pt x="6732" y="466"/>
                      <a:pt x="6777" y="466"/>
                    </a:cubicBezTo>
                    <a:close/>
                    <a:moveTo>
                      <a:pt x="6286" y="514"/>
                    </a:moveTo>
                    <a:lnTo>
                      <a:pt x="6286" y="514"/>
                    </a:lnTo>
                    <a:cubicBezTo>
                      <a:pt x="6284" y="515"/>
                      <a:pt x="6282" y="517"/>
                      <a:pt x="6280" y="520"/>
                    </a:cubicBezTo>
                    <a:lnTo>
                      <a:pt x="6280" y="520"/>
                    </a:lnTo>
                    <a:cubicBezTo>
                      <a:pt x="6282" y="518"/>
                      <a:pt x="6284" y="516"/>
                      <a:pt x="6286" y="514"/>
                    </a:cubicBezTo>
                    <a:close/>
                    <a:moveTo>
                      <a:pt x="850" y="375"/>
                    </a:moveTo>
                    <a:cubicBezTo>
                      <a:pt x="880" y="375"/>
                      <a:pt x="910" y="375"/>
                      <a:pt x="910" y="405"/>
                    </a:cubicBezTo>
                    <a:lnTo>
                      <a:pt x="880" y="405"/>
                    </a:lnTo>
                    <a:cubicBezTo>
                      <a:pt x="880" y="413"/>
                      <a:pt x="880" y="424"/>
                      <a:pt x="880" y="436"/>
                    </a:cubicBezTo>
                    <a:lnTo>
                      <a:pt x="880" y="527"/>
                    </a:lnTo>
                    <a:cubicBezTo>
                      <a:pt x="850" y="527"/>
                      <a:pt x="850" y="496"/>
                      <a:pt x="850" y="466"/>
                    </a:cubicBezTo>
                    <a:cubicBezTo>
                      <a:pt x="819" y="375"/>
                      <a:pt x="819" y="375"/>
                      <a:pt x="850" y="375"/>
                    </a:cubicBezTo>
                    <a:close/>
                    <a:moveTo>
                      <a:pt x="4771" y="466"/>
                    </a:moveTo>
                    <a:cubicBezTo>
                      <a:pt x="4771" y="496"/>
                      <a:pt x="4771" y="527"/>
                      <a:pt x="4740" y="527"/>
                    </a:cubicBezTo>
                    <a:lnTo>
                      <a:pt x="4710" y="527"/>
                    </a:lnTo>
                    <a:cubicBezTo>
                      <a:pt x="4710" y="496"/>
                      <a:pt x="4740" y="466"/>
                      <a:pt x="4740" y="466"/>
                    </a:cubicBezTo>
                    <a:close/>
                    <a:moveTo>
                      <a:pt x="16839" y="512"/>
                    </a:moveTo>
                    <a:lnTo>
                      <a:pt x="16839" y="512"/>
                    </a:lnTo>
                    <a:cubicBezTo>
                      <a:pt x="16838" y="516"/>
                      <a:pt x="16838" y="521"/>
                      <a:pt x="16838" y="527"/>
                    </a:cubicBezTo>
                    <a:cubicBezTo>
                      <a:pt x="16839" y="528"/>
                      <a:pt x="16841" y="530"/>
                      <a:pt x="16842" y="531"/>
                    </a:cubicBezTo>
                    <a:lnTo>
                      <a:pt x="16842" y="531"/>
                    </a:lnTo>
                    <a:cubicBezTo>
                      <a:pt x="16841" y="526"/>
                      <a:pt x="16839" y="520"/>
                      <a:pt x="16839" y="512"/>
                    </a:cubicBezTo>
                    <a:close/>
                    <a:moveTo>
                      <a:pt x="16842" y="531"/>
                    </a:moveTo>
                    <a:cubicBezTo>
                      <a:pt x="16845" y="542"/>
                      <a:pt x="16849" y="547"/>
                      <a:pt x="16851" y="547"/>
                    </a:cubicBezTo>
                    <a:cubicBezTo>
                      <a:pt x="16852" y="547"/>
                      <a:pt x="16851" y="541"/>
                      <a:pt x="16842" y="531"/>
                    </a:cubicBezTo>
                    <a:close/>
                    <a:moveTo>
                      <a:pt x="2461" y="496"/>
                    </a:moveTo>
                    <a:cubicBezTo>
                      <a:pt x="2491" y="496"/>
                      <a:pt x="2491" y="527"/>
                      <a:pt x="2430" y="557"/>
                    </a:cubicBezTo>
                    <a:lnTo>
                      <a:pt x="2400" y="557"/>
                    </a:lnTo>
                    <a:cubicBezTo>
                      <a:pt x="2400" y="527"/>
                      <a:pt x="2430" y="496"/>
                      <a:pt x="2461" y="496"/>
                    </a:cubicBezTo>
                    <a:close/>
                    <a:moveTo>
                      <a:pt x="3944" y="393"/>
                    </a:moveTo>
                    <a:cubicBezTo>
                      <a:pt x="3950" y="393"/>
                      <a:pt x="3950" y="408"/>
                      <a:pt x="3950" y="436"/>
                    </a:cubicBezTo>
                    <a:cubicBezTo>
                      <a:pt x="3950" y="466"/>
                      <a:pt x="3950" y="527"/>
                      <a:pt x="3889" y="557"/>
                    </a:cubicBezTo>
                    <a:lnTo>
                      <a:pt x="3828" y="557"/>
                    </a:lnTo>
                    <a:cubicBezTo>
                      <a:pt x="3828" y="557"/>
                      <a:pt x="3859" y="527"/>
                      <a:pt x="3889" y="466"/>
                    </a:cubicBezTo>
                    <a:cubicBezTo>
                      <a:pt x="3923" y="416"/>
                      <a:pt x="3938" y="393"/>
                      <a:pt x="3944" y="393"/>
                    </a:cubicBezTo>
                    <a:close/>
                    <a:moveTo>
                      <a:pt x="2601" y="545"/>
                    </a:moveTo>
                    <a:cubicBezTo>
                      <a:pt x="2568" y="545"/>
                      <a:pt x="2552" y="573"/>
                      <a:pt x="2552" y="618"/>
                    </a:cubicBezTo>
                    <a:cubicBezTo>
                      <a:pt x="2552" y="648"/>
                      <a:pt x="2582" y="648"/>
                      <a:pt x="2643" y="648"/>
                    </a:cubicBezTo>
                    <a:cubicBezTo>
                      <a:pt x="2673" y="648"/>
                      <a:pt x="2704" y="618"/>
                      <a:pt x="2704" y="618"/>
                    </a:cubicBezTo>
                    <a:cubicBezTo>
                      <a:pt x="2704" y="557"/>
                      <a:pt x="2673" y="557"/>
                      <a:pt x="2643" y="557"/>
                    </a:cubicBezTo>
                    <a:cubicBezTo>
                      <a:pt x="2627" y="549"/>
                      <a:pt x="2613" y="545"/>
                      <a:pt x="2601" y="545"/>
                    </a:cubicBezTo>
                    <a:close/>
                    <a:moveTo>
                      <a:pt x="20004" y="0"/>
                    </a:moveTo>
                    <a:cubicBezTo>
                      <a:pt x="19989" y="0"/>
                      <a:pt x="19981" y="15"/>
                      <a:pt x="19969" y="40"/>
                    </a:cubicBezTo>
                    <a:cubicBezTo>
                      <a:pt x="19999" y="40"/>
                      <a:pt x="19999" y="71"/>
                      <a:pt x="19999" y="101"/>
                    </a:cubicBezTo>
                    <a:cubicBezTo>
                      <a:pt x="19999" y="132"/>
                      <a:pt x="19991" y="147"/>
                      <a:pt x="19980" y="147"/>
                    </a:cubicBezTo>
                    <a:cubicBezTo>
                      <a:pt x="19969" y="147"/>
                      <a:pt x="19953" y="132"/>
                      <a:pt x="19938" y="101"/>
                    </a:cubicBezTo>
                    <a:cubicBezTo>
                      <a:pt x="19938" y="78"/>
                      <a:pt x="19876" y="68"/>
                      <a:pt x="19798" y="68"/>
                    </a:cubicBezTo>
                    <a:cubicBezTo>
                      <a:pt x="19671" y="68"/>
                      <a:pt x="19501" y="94"/>
                      <a:pt x="19482" y="132"/>
                    </a:cubicBezTo>
                    <a:lnTo>
                      <a:pt x="19482" y="101"/>
                    </a:lnTo>
                    <a:cubicBezTo>
                      <a:pt x="19482" y="71"/>
                      <a:pt x="19452" y="71"/>
                      <a:pt x="19361" y="71"/>
                    </a:cubicBezTo>
                    <a:lnTo>
                      <a:pt x="19269" y="71"/>
                    </a:lnTo>
                    <a:cubicBezTo>
                      <a:pt x="19269" y="96"/>
                      <a:pt x="19237" y="106"/>
                      <a:pt x="19199" y="106"/>
                    </a:cubicBezTo>
                    <a:cubicBezTo>
                      <a:pt x="19148" y="106"/>
                      <a:pt x="19087" y="88"/>
                      <a:pt x="19087" y="71"/>
                    </a:cubicBezTo>
                    <a:cubicBezTo>
                      <a:pt x="19087" y="10"/>
                      <a:pt x="19087" y="10"/>
                      <a:pt x="19026" y="10"/>
                    </a:cubicBezTo>
                    <a:cubicBezTo>
                      <a:pt x="18990" y="46"/>
                      <a:pt x="18945" y="58"/>
                      <a:pt x="18904" y="58"/>
                    </a:cubicBezTo>
                    <a:cubicBezTo>
                      <a:pt x="18839" y="58"/>
                      <a:pt x="18783" y="28"/>
                      <a:pt x="18783" y="10"/>
                    </a:cubicBezTo>
                    <a:lnTo>
                      <a:pt x="18753" y="10"/>
                    </a:lnTo>
                    <a:cubicBezTo>
                      <a:pt x="18722" y="40"/>
                      <a:pt x="18662" y="40"/>
                      <a:pt x="18631" y="40"/>
                    </a:cubicBezTo>
                    <a:cubicBezTo>
                      <a:pt x="18540" y="40"/>
                      <a:pt x="18510" y="40"/>
                      <a:pt x="18540" y="101"/>
                    </a:cubicBezTo>
                    <a:cubicBezTo>
                      <a:pt x="18540" y="132"/>
                      <a:pt x="18540" y="162"/>
                      <a:pt x="18510" y="162"/>
                    </a:cubicBezTo>
                    <a:lnTo>
                      <a:pt x="18510" y="132"/>
                    </a:lnTo>
                    <a:cubicBezTo>
                      <a:pt x="18510" y="101"/>
                      <a:pt x="18449" y="101"/>
                      <a:pt x="18327" y="101"/>
                    </a:cubicBezTo>
                    <a:cubicBezTo>
                      <a:pt x="18175" y="101"/>
                      <a:pt x="18145" y="101"/>
                      <a:pt x="18114" y="40"/>
                    </a:cubicBezTo>
                    <a:lnTo>
                      <a:pt x="18084" y="101"/>
                    </a:lnTo>
                    <a:cubicBezTo>
                      <a:pt x="18069" y="116"/>
                      <a:pt x="18054" y="124"/>
                      <a:pt x="18042" y="124"/>
                    </a:cubicBezTo>
                    <a:cubicBezTo>
                      <a:pt x="18031" y="124"/>
                      <a:pt x="18023" y="116"/>
                      <a:pt x="18023" y="101"/>
                    </a:cubicBezTo>
                    <a:cubicBezTo>
                      <a:pt x="18008" y="71"/>
                      <a:pt x="17970" y="56"/>
                      <a:pt x="17932" y="56"/>
                    </a:cubicBezTo>
                    <a:cubicBezTo>
                      <a:pt x="17894" y="56"/>
                      <a:pt x="17856" y="71"/>
                      <a:pt x="17841" y="101"/>
                    </a:cubicBezTo>
                    <a:lnTo>
                      <a:pt x="17780" y="101"/>
                    </a:lnTo>
                    <a:cubicBezTo>
                      <a:pt x="17765" y="56"/>
                      <a:pt x="17734" y="33"/>
                      <a:pt x="17704" y="33"/>
                    </a:cubicBezTo>
                    <a:cubicBezTo>
                      <a:pt x="17674" y="33"/>
                      <a:pt x="17643" y="56"/>
                      <a:pt x="17628" y="101"/>
                    </a:cubicBezTo>
                    <a:cubicBezTo>
                      <a:pt x="17628" y="40"/>
                      <a:pt x="17598" y="40"/>
                      <a:pt x="17567" y="40"/>
                    </a:cubicBezTo>
                    <a:cubicBezTo>
                      <a:pt x="17542" y="66"/>
                      <a:pt x="17510" y="76"/>
                      <a:pt x="17483" y="76"/>
                    </a:cubicBezTo>
                    <a:cubicBezTo>
                      <a:pt x="17446" y="76"/>
                      <a:pt x="17415" y="58"/>
                      <a:pt x="17415" y="40"/>
                    </a:cubicBezTo>
                    <a:lnTo>
                      <a:pt x="17385" y="40"/>
                    </a:lnTo>
                    <a:cubicBezTo>
                      <a:pt x="17355" y="101"/>
                      <a:pt x="17324" y="101"/>
                      <a:pt x="17294" y="101"/>
                    </a:cubicBezTo>
                    <a:cubicBezTo>
                      <a:pt x="17263" y="101"/>
                      <a:pt x="17233" y="101"/>
                      <a:pt x="17203" y="132"/>
                    </a:cubicBezTo>
                    <a:cubicBezTo>
                      <a:pt x="17203" y="162"/>
                      <a:pt x="17172" y="162"/>
                      <a:pt x="17172" y="162"/>
                    </a:cubicBezTo>
                    <a:cubicBezTo>
                      <a:pt x="17142" y="162"/>
                      <a:pt x="17172" y="132"/>
                      <a:pt x="17172" y="101"/>
                    </a:cubicBezTo>
                    <a:cubicBezTo>
                      <a:pt x="17199" y="74"/>
                      <a:pt x="17202" y="59"/>
                      <a:pt x="17189" y="59"/>
                    </a:cubicBezTo>
                    <a:cubicBezTo>
                      <a:pt x="17172" y="59"/>
                      <a:pt x="17131" y="81"/>
                      <a:pt x="17081" y="132"/>
                    </a:cubicBezTo>
                    <a:cubicBezTo>
                      <a:pt x="17035" y="162"/>
                      <a:pt x="17013" y="177"/>
                      <a:pt x="17009" y="177"/>
                    </a:cubicBezTo>
                    <a:cubicBezTo>
                      <a:pt x="17005" y="177"/>
                      <a:pt x="17020" y="162"/>
                      <a:pt x="17051" y="132"/>
                    </a:cubicBezTo>
                    <a:cubicBezTo>
                      <a:pt x="17072" y="111"/>
                      <a:pt x="17092" y="75"/>
                      <a:pt x="17084" y="75"/>
                    </a:cubicBezTo>
                    <a:cubicBezTo>
                      <a:pt x="17079" y="75"/>
                      <a:pt x="17069" y="82"/>
                      <a:pt x="17051" y="101"/>
                    </a:cubicBezTo>
                    <a:cubicBezTo>
                      <a:pt x="17051" y="101"/>
                      <a:pt x="16990" y="101"/>
                      <a:pt x="16990" y="132"/>
                    </a:cubicBezTo>
                    <a:lnTo>
                      <a:pt x="16899" y="132"/>
                    </a:lnTo>
                    <a:cubicBezTo>
                      <a:pt x="16838" y="101"/>
                      <a:pt x="16838" y="101"/>
                      <a:pt x="16807" y="101"/>
                    </a:cubicBezTo>
                    <a:cubicBezTo>
                      <a:pt x="16792" y="116"/>
                      <a:pt x="16785" y="124"/>
                      <a:pt x="16777" y="124"/>
                    </a:cubicBezTo>
                    <a:cubicBezTo>
                      <a:pt x="16769" y="124"/>
                      <a:pt x="16762" y="116"/>
                      <a:pt x="16747" y="101"/>
                    </a:cubicBezTo>
                    <a:cubicBezTo>
                      <a:pt x="16747" y="74"/>
                      <a:pt x="16740" y="59"/>
                      <a:pt x="16734" y="59"/>
                    </a:cubicBezTo>
                    <a:cubicBezTo>
                      <a:pt x="16725" y="59"/>
                      <a:pt x="16716" y="81"/>
                      <a:pt x="16716" y="132"/>
                    </a:cubicBezTo>
                    <a:cubicBezTo>
                      <a:pt x="16701" y="147"/>
                      <a:pt x="16686" y="154"/>
                      <a:pt x="16671" y="154"/>
                    </a:cubicBezTo>
                    <a:cubicBezTo>
                      <a:pt x="16655" y="154"/>
                      <a:pt x="16640" y="147"/>
                      <a:pt x="16625" y="132"/>
                    </a:cubicBezTo>
                    <a:cubicBezTo>
                      <a:pt x="16625" y="81"/>
                      <a:pt x="16616" y="59"/>
                      <a:pt x="16608" y="59"/>
                    </a:cubicBezTo>
                    <a:cubicBezTo>
                      <a:pt x="16601" y="59"/>
                      <a:pt x="16595" y="74"/>
                      <a:pt x="16595" y="101"/>
                    </a:cubicBezTo>
                    <a:cubicBezTo>
                      <a:pt x="16564" y="132"/>
                      <a:pt x="16534" y="132"/>
                      <a:pt x="16534" y="132"/>
                    </a:cubicBezTo>
                    <a:cubicBezTo>
                      <a:pt x="16534" y="101"/>
                      <a:pt x="16291" y="71"/>
                      <a:pt x="16047" y="71"/>
                    </a:cubicBezTo>
                    <a:cubicBezTo>
                      <a:pt x="16017" y="71"/>
                      <a:pt x="15987" y="132"/>
                      <a:pt x="15987" y="162"/>
                    </a:cubicBezTo>
                    <a:cubicBezTo>
                      <a:pt x="15987" y="188"/>
                      <a:pt x="15987" y="197"/>
                      <a:pt x="15984" y="197"/>
                    </a:cubicBezTo>
                    <a:cubicBezTo>
                      <a:pt x="15981" y="197"/>
                      <a:pt x="15974" y="180"/>
                      <a:pt x="15956" y="162"/>
                    </a:cubicBezTo>
                    <a:cubicBezTo>
                      <a:pt x="15941" y="101"/>
                      <a:pt x="15926" y="71"/>
                      <a:pt x="15915" y="71"/>
                    </a:cubicBezTo>
                    <a:cubicBezTo>
                      <a:pt x="15903" y="71"/>
                      <a:pt x="15896" y="101"/>
                      <a:pt x="15896" y="162"/>
                    </a:cubicBezTo>
                    <a:cubicBezTo>
                      <a:pt x="15880" y="147"/>
                      <a:pt x="15873" y="139"/>
                      <a:pt x="15865" y="139"/>
                    </a:cubicBezTo>
                    <a:cubicBezTo>
                      <a:pt x="15858" y="139"/>
                      <a:pt x="15850" y="147"/>
                      <a:pt x="15835" y="162"/>
                    </a:cubicBezTo>
                    <a:cubicBezTo>
                      <a:pt x="15835" y="177"/>
                      <a:pt x="15827" y="185"/>
                      <a:pt x="15820" y="185"/>
                    </a:cubicBezTo>
                    <a:cubicBezTo>
                      <a:pt x="15812" y="185"/>
                      <a:pt x="15804" y="177"/>
                      <a:pt x="15804" y="162"/>
                    </a:cubicBezTo>
                    <a:cubicBezTo>
                      <a:pt x="15783" y="141"/>
                      <a:pt x="15762" y="106"/>
                      <a:pt x="15751" y="106"/>
                    </a:cubicBezTo>
                    <a:cubicBezTo>
                      <a:pt x="15746" y="106"/>
                      <a:pt x="15744" y="113"/>
                      <a:pt x="15744" y="132"/>
                    </a:cubicBezTo>
                    <a:cubicBezTo>
                      <a:pt x="15744" y="132"/>
                      <a:pt x="15713" y="132"/>
                      <a:pt x="15683" y="71"/>
                    </a:cubicBezTo>
                    <a:cubicBezTo>
                      <a:pt x="15675" y="63"/>
                      <a:pt x="15666" y="59"/>
                      <a:pt x="15658" y="59"/>
                    </a:cubicBezTo>
                    <a:cubicBezTo>
                      <a:pt x="15636" y="59"/>
                      <a:pt x="15614" y="87"/>
                      <a:pt x="15592" y="132"/>
                    </a:cubicBezTo>
                    <a:cubicBezTo>
                      <a:pt x="15561" y="162"/>
                      <a:pt x="15538" y="177"/>
                      <a:pt x="15527" y="177"/>
                    </a:cubicBezTo>
                    <a:cubicBezTo>
                      <a:pt x="15516" y="177"/>
                      <a:pt x="15516" y="162"/>
                      <a:pt x="15531" y="132"/>
                    </a:cubicBezTo>
                    <a:cubicBezTo>
                      <a:pt x="15531" y="93"/>
                      <a:pt x="15509" y="77"/>
                      <a:pt x="15482" y="77"/>
                    </a:cubicBezTo>
                    <a:cubicBezTo>
                      <a:pt x="15445" y="77"/>
                      <a:pt x="15396" y="109"/>
                      <a:pt x="15379" y="162"/>
                    </a:cubicBezTo>
                    <a:cubicBezTo>
                      <a:pt x="15361" y="198"/>
                      <a:pt x="15354" y="212"/>
                      <a:pt x="15351" y="212"/>
                    </a:cubicBezTo>
                    <a:cubicBezTo>
                      <a:pt x="15348" y="212"/>
                      <a:pt x="15348" y="205"/>
                      <a:pt x="15348" y="192"/>
                    </a:cubicBezTo>
                    <a:cubicBezTo>
                      <a:pt x="15348" y="162"/>
                      <a:pt x="15318" y="162"/>
                      <a:pt x="15318" y="162"/>
                    </a:cubicBezTo>
                    <a:cubicBezTo>
                      <a:pt x="15288" y="162"/>
                      <a:pt x="15257" y="162"/>
                      <a:pt x="15257" y="132"/>
                    </a:cubicBezTo>
                    <a:cubicBezTo>
                      <a:pt x="15257" y="132"/>
                      <a:pt x="15227" y="132"/>
                      <a:pt x="15196" y="162"/>
                    </a:cubicBezTo>
                    <a:cubicBezTo>
                      <a:pt x="15173" y="185"/>
                      <a:pt x="15146" y="195"/>
                      <a:pt x="15119" y="195"/>
                    </a:cubicBezTo>
                    <a:cubicBezTo>
                      <a:pt x="15075" y="195"/>
                      <a:pt x="15033" y="169"/>
                      <a:pt x="15014" y="132"/>
                    </a:cubicBezTo>
                    <a:lnTo>
                      <a:pt x="14953" y="162"/>
                    </a:lnTo>
                    <a:cubicBezTo>
                      <a:pt x="14934" y="200"/>
                      <a:pt x="14916" y="226"/>
                      <a:pt x="14904" y="226"/>
                    </a:cubicBezTo>
                    <a:cubicBezTo>
                      <a:pt x="14897" y="226"/>
                      <a:pt x="14892" y="216"/>
                      <a:pt x="14892" y="192"/>
                    </a:cubicBezTo>
                    <a:lnTo>
                      <a:pt x="14892" y="162"/>
                    </a:lnTo>
                    <a:cubicBezTo>
                      <a:pt x="14881" y="185"/>
                      <a:pt x="14860" y="195"/>
                      <a:pt x="14839" y="195"/>
                    </a:cubicBezTo>
                    <a:cubicBezTo>
                      <a:pt x="14806" y="195"/>
                      <a:pt x="14771" y="169"/>
                      <a:pt x="14771" y="132"/>
                    </a:cubicBezTo>
                    <a:cubicBezTo>
                      <a:pt x="14771" y="71"/>
                      <a:pt x="14771" y="71"/>
                      <a:pt x="14740" y="71"/>
                    </a:cubicBezTo>
                    <a:lnTo>
                      <a:pt x="14740" y="132"/>
                    </a:lnTo>
                    <a:cubicBezTo>
                      <a:pt x="14740" y="162"/>
                      <a:pt x="14740" y="192"/>
                      <a:pt x="14710" y="192"/>
                    </a:cubicBezTo>
                    <a:cubicBezTo>
                      <a:pt x="14680" y="192"/>
                      <a:pt x="14649" y="192"/>
                      <a:pt x="14649" y="162"/>
                    </a:cubicBezTo>
                    <a:cubicBezTo>
                      <a:pt x="14628" y="141"/>
                      <a:pt x="14607" y="106"/>
                      <a:pt x="14596" y="106"/>
                    </a:cubicBezTo>
                    <a:cubicBezTo>
                      <a:pt x="14591" y="106"/>
                      <a:pt x="14588" y="113"/>
                      <a:pt x="14588" y="132"/>
                    </a:cubicBezTo>
                    <a:cubicBezTo>
                      <a:pt x="14588" y="132"/>
                      <a:pt x="14558" y="132"/>
                      <a:pt x="14528" y="71"/>
                    </a:cubicBezTo>
                    <a:lnTo>
                      <a:pt x="14437" y="71"/>
                    </a:lnTo>
                    <a:cubicBezTo>
                      <a:pt x="14421" y="101"/>
                      <a:pt x="14399" y="116"/>
                      <a:pt x="14380" y="116"/>
                    </a:cubicBezTo>
                    <a:cubicBezTo>
                      <a:pt x="14361" y="116"/>
                      <a:pt x="14345" y="101"/>
                      <a:pt x="14345" y="71"/>
                    </a:cubicBezTo>
                    <a:cubicBezTo>
                      <a:pt x="14345" y="71"/>
                      <a:pt x="14285" y="71"/>
                      <a:pt x="14254" y="132"/>
                    </a:cubicBezTo>
                    <a:cubicBezTo>
                      <a:pt x="14193" y="132"/>
                      <a:pt x="14193" y="132"/>
                      <a:pt x="14193" y="71"/>
                    </a:cubicBezTo>
                    <a:cubicBezTo>
                      <a:pt x="14193" y="56"/>
                      <a:pt x="14193" y="48"/>
                      <a:pt x="14190" y="48"/>
                    </a:cubicBezTo>
                    <a:cubicBezTo>
                      <a:pt x="14186" y="48"/>
                      <a:pt x="14178" y="56"/>
                      <a:pt x="14163" y="71"/>
                    </a:cubicBezTo>
                    <a:cubicBezTo>
                      <a:pt x="14163" y="132"/>
                      <a:pt x="14133" y="132"/>
                      <a:pt x="14102" y="132"/>
                    </a:cubicBezTo>
                    <a:lnTo>
                      <a:pt x="14041" y="132"/>
                    </a:lnTo>
                    <a:cubicBezTo>
                      <a:pt x="14041" y="162"/>
                      <a:pt x="14041" y="162"/>
                      <a:pt x="14011" y="162"/>
                    </a:cubicBezTo>
                    <a:cubicBezTo>
                      <a:pt x="13981" y="162"/>
                      <a:pt x="13889" y="132"/>
                      <a:pt x="13889" y="132"/>
                    </a:cubicBezTo>
                    <a:cubicBezTo>
                      <a:pt x="13798" y="132"/>
                      <a:pt x="13798" y="132"/>
                      <a:pt x="13829" y="162"/>
                    </a:cubicBezTo>
                    <a:cubicBezTo>
                      <a:pt x="13849" y="162"/>
                      <a:pt x="13856" y="176"/>
                      <a:pt x="13840" y="176"/>
                    </a:cubicBezTo>
                    <a:cubicBezTo>
                      <a:pt x="13832" y="176"/>
                      <a:pt x="13818" y="172"/>
                      <a:pt x="13798" y="162"/>
                    </a:cubicBezTo>
                    <a:cubicBezTo>
                      <a:pt x="13768" y="162"/>
                      <a:pt x="13677" y="132"/>
                      <a:pt x="13585" y="132"/>
                    </a:cubicBezTo>
                    <a:cubicBezTo>
                      <a:pt x="13494" y="132"/>
                      <a:pt x="13494" y="132"/>
                      <a:pt x="13494" y="162"/>
                    </a:cubicBezTo>
                    <a:cubicBezTo>
                      <a:pt x="13509" y="192"/>
                      <a:pt x="13509" y="208"/>
                      <a:pt x="13502" y="208"/>
                    </a:cubicBezTo>
                    <a:cubicBezTo>
                      <a:pt x="13494" y="208"/>
                      <a:pt x="13479" y="192"/>
                      <a:pt x="13464" y="162"/>
                    </a:cubicBezTo>
                    <a:cubicBezTo>
                      <a:pt x="13430" y="112"/>
                      <a:pt x="13406" y="89"/>
                      <a:pt x="13391" y="89"/>
                    </a:cubicBezTo>
                    <a:cubicBezTo>
                      <a:pt x="13379" y="89"/>
                      <a:pt x="13373" y="104"/>
                      <a:pt x="13373" y="132"/>
                    </a:cubicBezTo>
                    <a:cubicBezTo>
                      <a:pt x="13342" y="162"/>
                      <a:pt x="13342" y="162"/>
                      <a:pt x="13312" y="162"/>
                    </a:cubicBezTo>
                    <a:cubicBezTo>
                      <a:pt x="13312" y="147"/>
                      <a:pt x="13304" y="139"/>
                      <a:pt x="13293" y="139"/>
                    </a:cubicBezTo>
                    <a:cubicBezTo>
                      <a:pt x="13281" y="139"/>
                      <a:pt x="13266" y="147"/>
                      <a:pt x="13251" y="162"/>
                    </a:cubicBezTo>
                    <a:cubicBezTo>
                      <a:pt x="13221" y="162"/>
                      <a:pt x="13221" y="162"/>
                      <a:pt x="13221" y="132"/>
                    </a:cubicBezTo>
                    <a:lnTo>
                      <a:pt x="13160" y="132"/>
                    </a:lnTo>
                    <a:cubicBezTo>
                      <a:pt x="13137" y="155"/>
                      <a:pt x="13100" y="165"/>
                      <a:pt x="13062" y="165"/>
                    </a:cubicBezTo>
                    <a:cubicBezTo>
                      <a:pt x="13001" y="165"/>
                      <a:pt x="12936" y="139"/>
                      <a:pt x="12917" y="101"/>
                    </a:cubicBezTo>
                    <a:cubicBezTo>
                      <a:pt x="12917" y="101"/>
                      <a:pt x="12886" y="101"/>
                      <a:pt x="12856" y="162"/>
                    </a:cubicBezTo>
                    <a:cubicBezTo>
                      <a:pt x="12841" y="192"/>
                      <a:pt x="12826" y="208"/>
                      <a:pt x="12814" y="208"/>
                    </a:cubicBezTo>
                    <a:cubicBezTo>
                      <a:pt x="12803" y="208"/>
                      <a:pt x="12795" y="192"/>
                      <a:pt x="12795" y="162"/>
                    </a:cubicBezTo>
                    <a:cubicBezTo>
                      <a:pt x="12795" y="116"/>
                      <a:pt x="12795" y="94"/>
                      <a:pt x="12791" y="94"/>
                    </a:cubicBezTo>
                    <a:cubicBezTo>
                      <a:pt x="12788" y="94"/>
                      <a:pt x="12780" y="116"/>
                      <a:pt x="12765" y="162"/>
                    </a:cubicBezTo>
                    <a:cubicBezTo>
                      <a:pt x="12754" y="173"/>
                      <a:pt x="12726" y="180"/>
                      <a:pt x="12697" y="180"/>
                    </a:cubicBezTo>
                    <a:cubicBezTo>
                      <a:pt x="12648" y="180"/>
                      <a:pt x="12594" y="159"/>
                      <a:pt x="12613" y="101"/>
                    </a:cubicBezTo>
                    <a:lnTo>
                      <a:pt x="12613" y="40"/>
                    </a:lnTo>
                    <a:cubicBezTo>
                      <a:pt x="12613" y="71"/>
                      <a:pt x="12582" y="71"/>
                      <a:pt x="12582" y="71"/>
                    </a:cubicBezTo>
                    <a:cubicBezTo>
                      <a:pt x="12582" y="101"/>
                      <a:pt x="12552" y="101"/>
                      <a:pt x="12461" y="101"/>
                    </a:cubicBezTo>
                    <a:cubicBezTo>
                      <a:pt x="12412" y="101"/>
                      <a:pt x="12325" y="140"/>
                      <a:pt x="12276" y="140"/>
                    </a:cubicBezTo>
                    <a:cubicBezTo>
                      <a:pt x="12264" y="140"/>
                      <a:pt x="12254" y="138"/>
                      <a:pt x="12248" y="132"/>
                    </a:cubicBezTo>
                    <a:cubicBezTo>
                      <a:pt x="12187" y="132"/>
                      <a:pt x="12096" y="132"/>
                      <a:pt x="12066" y="101"/>
                    </a:cubicBezTo>
                    <a:cubicBezTo>
                      <a:pt x="12035" y="101"/>
                      <a:pt x="12005" y="101"/>
                      <a:pt x="11974" y="132"/>
                    </a:cubicBezTo>
                    <a:cubicBezTo>
                      <a:pt x="11959" y="162"/>
                      <a:pt x="11936" y="177"/>
                      <a:pt x="11917" y="177"/>
                    </a:cubicBezTo>
                    <a:cubicBezTo>
                      <a:pt x="11898" y="177"/>
                      <a:pt x="11883" y="162"/>
                      <a:pt x="11883" y="132"/>
                    </a:cubicBezTo>
                    <a:lnTo>
                      <a:pt x="11853" y="132"/>
                    </a:lnTo>
                    <a:cubicBezTo>
                      <a:pt x="11792" y="192"/>
                      <a:pt x="11762" y="192"/>
                      <a:pt x="11762" y="192"/>
                    </a:cubicBezTo>
                    <a:cubicBezTo>
                      <a:pt x="11762" y="148"/>
                      <a:pt x="11745" y="120"/>
                      <a:pt x="11725" y="120"/>
                    </a:cubicBezTo>
                    <a:cubicBezTo>
                      <a:pt x="11717" y="120"/>
                      <a:pt x="11709" y="123"/>
                      <a:pt x="11701" y="132"/>
                    </a:cubicBezTo>
                    <a:cubicBezTo>
                      <a:pt x="11701" y="192"/>
                      <a:pt x="11671" y="192"/>
                      <a:pt x="11640" y="192"/>
                    </a:cubicBezTo>
                    <a:cubicBezTo>
                      <a:pt x="11605" y="157"/>
                      <a:pt x="11277" y="142"/>
                      <a:pt x="11012" y="142"/>
                    </a:cubicBezTo>
                    <a:cubicBezTo>
                      <a:pt x="10824" y="142"/>
                      <a:pt x="10667" y="149"/>
                      <a:pt x="10667" y="162"/>
                    </a:cubicBezTo>
                    <a:lnTo>
                      <a:pt x="10485" y="162"/>
                    </a:lnTo>
                    <a:cubicBezTo>
                      <a:pt x="10485" y="136"/>
                      <a:pt x="10463" y="127"/>
                      <a:pt x="10431" y="127"/>
                    </a:cubicBezTo>
                    <a:cubicBezTo>
                      <a:pt x="10388" y="127"/>
                      <a:pt x="10325" y="144"/>
                      <a:pt x="10272" y="162"/>
                    </a:cubicBezTo>
                    <a:cubicBezTo>
                      <a:pt x="10242" y="192"/>
                      <a:pt x="10212" y="192"/>
                      <a:pt x="10181" y="192"/>
                    </a:cubicBezTo>
                    <a:cubicBezTo>
                      <a:pt x="10181" y="157"/>
                      <a:pt x="10150" y="142"/>
                      <a:pt x="10118" y="142"/>
                    </a:cubicBezTo>
                    <a:cubicBezTo>
                      <a:pt x="10095" y="142"/>
                      <a:pt x="10072" y="149"/>
                      <a:pt x="10060" y="162"/>
                    </a:cubicBezTo>
                    <a:cubicBezTo>
                      <a:pt x="10044" y="192"/>
                      <a:pt x="10029" y="208"/>
                      <a:pt x="10018" y="208"/>
                    </a:cubicBezTo>
                    <a:cubicBezTo>
                      <a:pt x="10006" y="208"/>
                      <a:pt x="9999" y="192"/>
                      <a:pt x="9999" y="162"/>
                    </a:cubicBezTo>
                    <a:cubicBezTo>
                      <a:pt x="9999" y="135"/>
                      <a:pt x="9986" y="120"/>
                      <a:pt x="9967" y="120"/>
                    </a:cubicBezTo>
                    <a:cubicBezTo>
                      <a:pt x="9944" y="120"/>
                      <a:pt x="9911" y="142"/>
                      <a:pt x="9877" y="192"/>
                    </a:cubicBezTo>
                    <a:cubicBezTo>
                      <a:pt x="9862" y="208"/>
                      <a:pt x="9854" y="215"/>
                      <a:pt x="9847" y="215"/>
                    </a:cubicBezTo>
                    <a:cubicBezTo>
                      <a:pt x="9839" y="215"/>
                      <a:pt x="9832" y="208"/>
                      <a:pt x="9816" y="192"/>
                    </a:cubicBezTo>
                    <a:cubicBezTo>
                      <a:pt x="9799" y="157"/>
                      <a:pt x="9791" y="142"/>
                      <a:pt x="9782" y="142"/>
                    </a:cubicBezTo>
                    <a:cubicBezTo>
                      <a:pt x="9776" y="142"/>
                      <a:pt x="9768" y="149"/>
                      <a:pt x="9756" y="162"/>
                    </a:cubicBezTo>
                    <a:cubicBezTo>
                      <a:pt x="9756" y="192"/>
                      <a:pt x="9748" y="208"/>
                      <a:pt x="9737" y="208"/>
                    </a:cubicBezTo>
                    <a:cubicBezTo>
                      <a:pt x="9725" y="208"/>
                      <a:pt x="9710" y="192"/>
                      <a:pt x="9695" y="162"/>
                    </a:cubicBezTo>
                    <a:cubicBezTo>
                      <a:pt x="9664" y="132"/>
                      <a:pt x="9649" y="116"/>
                      <a:pt x="9638" y="116"/>
                    </a:cubicBezTo>
                    <a:cubicBezTo>
                      <a:pt x="9626" y="116"/>
                      <a:pt x="9619" y="132"/>
                      <a:pt x="9604" y="162"/>
                    </a:cubicBezTo>
                    <a:cubicBezTo>
                      <a:pt x="9588" y="192"/>
                      <a:pt x="9550" y="208"/>
                      <a:pt x="9512" y="208"/>
                    </a:cubicBezTo>
                    <a:cubicBezTo>
                      <a:pt x="9474" y="208"/>
                      <a:pt x="9436" y="192"/>
                      <a:pt x="9421" y="162"/>
                    </a:cubicBezTo>
                    <a:cubicBezTo>
                      <a:pt x="9421" y="162"/>
                      <a:pt x="9408" y="148"/>
                      <a:pt x="9399" y="148"/>
                    </a:cubicBezTo>
                    <a:cubicBezTo>
                      <a:pt x="9394" y="148"/>
                      <a:pt x="9391" y="152"/>
                      <a:pt x="9391" y="162"/>
                    </a:cubicBezTo>
                    <a:lnTo>
                      <a:pt x="9360" y="132"/>
                    </a:lnTo>
                    <a:lnTo>
                      <a:pt x="9300" y="132"/>
                    </a:lnTo>
                    <a:lnTo>
                      <a:pt x="9300" y="162"/>
                    </a:lnTo>
                    <a:cubicBezTo>
                      <a:pt x="9269" y="162"/>
                      <a:pt x="9087" y="132"/>
                      <a:pt x="8905" y="132"/>
                    </a:cubicBezTo>
                    <a:cubicBezTo>
                      <a:pt x="8601" y="132"/>
                      <a:pt x="8540" y="132"/>
                      <a:pt x="8570" y="162"/>
                    </a:cubicBezTo>
                    <a:cubicBezTo>
                      <a:pt x="8585" y="192"/>
                      <a:pt x="8578" y="208"/>
                      <a:pt x="8563" y="208"/>
                    </a:cubicBezTo>
                    <a:cubicBezTo>
                      <a:pt x="8547" y="208"/>
                      <a:pt x="8525" y="192"/>
                      <a:pt x="8509" y="162"/>
                    </a:cubicBezTo>
                    <a:cubicBezTo>
                      <a:pt x="8479" y="162"/>
                      <a:pt x="8418" y="132"/>
                      <a:pt x="8388" y="132"/>
                    </a:cubicBezTo>
                    <a:cubicBezTo>
                      <a:pt x="8327" y="132"/>
                      <a:pt x="8266" y="132"/>
                      <a:pt x="8266" y="101"/>
                    </a:cubicBezTo>
                    <a:lnTo>
                      <a:pt x="8236" y="101"/>
                    </a:lnTo>
                    <a:cubicBezTo>
                      <a:pt x="8200" y="137"/>
                      <a:pt x="8133" y="152"/>
                      <a:pt x="8066" y="152"/>
                    </a:cubicBezTo>
                    <a:cubicBezTo>
                      <a:pt x="8018" y="152"/>
                      <a:pt x="7970" y="144"/>
                      <a:pt x="7932" y="132"/>
                    </a:cubicBezTo>
                    <a:cubicBezTo>
                      <a:pt x="7871" y="132"/>
                      <a:pt x="7841" y="132"/>
                      <a:pt x="7810" y="162"/>
                    </a:cubicBezTo>
                    <a:cubicBezTo>
                      <a:pt x="7780" y="177"/>
                      <a:pt x="7765" y="185"/>
                      <a:pt x="7753" y="185"/>
                    </a:cubicBezTo>
                    <a:cubicBezTo>
                      <a:pt x="7742" y="185"/>
                      <a:pt x="7734" y="177"/>
                      <a:pt x="7719" y="162"/>
                    </a:cubicBezTo>
                    <a:cubicBezTo>
                      <a:pt x="7719" y="144"/>
                      <a:pt x="7658" y="127"/>
                      <a:pt x="7607" y="127"/>
                    </a:cubicBezTo>
                    <a:cubicBezTo>
                      <a:pt x="7569" y="127"/>
                      <a:pt x="7537" y="136"/>
                      <a:pt x="7537" y="162"/>
                    </a:cubicBezTo>
                    <a:lnTo>
                      <a:pt x="7506" y="132"/>
                    </a:lnTo>
                    <a:cubicBezTo>
                      <a:pt x="7506" y="123"/>
                      <a:pt x="7504" y="119"/>
                      <a:pt x="7500" y="119"/>
                    </a:cubicBezTo>
                    <a:cubicBezTo>
                      <a:pt x="7491" y="119"/>
                      <a:pt x="7476" y="140"/>
                      <a:pt x="7476" y="162"/>
                    </a:cubicBezTo>
                    <a:cubicBezTo>
                      <a:pt x="7476" y="189"/>
                      <a:pt x="7470" y="204"/>
                      <a:pt x="7460" y="204"/>
                    </a:cubicBezTo>
                    <a:cubicBezTo>
                      <a:pt x="7449" y="204"/>
                      <a:pt x="7432" y="182"/>
                      <a:pt x="7415" y="132"/>
                    </a:cubicBezTo>
                    <a:cubicBezTo>
                      <a:pt x="7415" y="81"/>
                      <a:pt x="7406" y="59"/>
                      <a:pt x="7398" y="59"/>
                    </a:cubicBezTo>
                    <a:cubicBezTo>
                      <a:pt x="7391" y="59"/>
                      <a:pt x="7385" y="74"/>
                      <a:pt x="7385" y="101"/>
                    </a:cubicBezTo>
                    <a:cubicBezTo>
                      <a:pt x="7363" y="123"/>
                      <a:pt x="7342" y="144"/>
                      <a:pt x="7320" y="144"/>
                    </a:cubicBezTo>
                    <a:cubicBezTo>
                      <a:pt x="7311" y="144"/>
                      <a:pt x="7302" y="140"/>
                      <a:pt x="7294" y="132"/>
                    </a:cubicBezTo>
                    <a:cubicBezTo>
                      <a:pt x="7263" y="132"/>
                      <a:pt x="7233" y="132"/>
                      <a:pt x="7233" y="192"/>
                    </a:cubicBezTo>
                    <a:cubicBezTo>
                      <a:pt x="7233" y="223"/>
                      <a:pt x="7202" y="223"/>
                      <a:pt x="7172" y="223"/>
                    </a:cubicBezTo>
                    <a:cubicBezTo>
                      <a:pt x="7172" y="192"/>
                      <a:pt x="7172" y="192"/>
                      <a:pt x="7202" y="162"/>
                    </a:cubicBezTo>
                    <a:lnTo>
                      <a:pt x="7142" y="162"/>
                    </a:lnTo>
                    <a:cubicBezTo>
                      <a:pt x="7111" y="162"/>
                      <a:pt x="7081" y="132"/>
                      <a:pt x="7081" y="101"/>
                    </a:cubicBezTo>
                    <a:cubicBezTo>
                      <a:pt x="7067" y="74"/>
                      <a:pt x="7053" y="59"/>
                      <a:pt x="7045" y="59"/>
                    </a:cubicBezTo>
                    <a:cubicBezTo>
                      <a:pt x="7035" y="59"/>
                      <a:pt x="7034" y="81"/>
                      <a:pt x="7050" y="132"/>
                    </a:cubicBezTo>
                    <a:cubicBezTo>
                      <a:pt x="7050" y="192"/>
                      <a:pt x="7050" y="192"/>
                      <a:pt x="6990" y="192"/>
                    </a:cubicBezTo>
                    <a:cubicBezTo>
                      <a:pt x="6959" y="192"/>
                      <a:pt x="6929" y="192"/>
                      <a:pt x="6929" y="162"/>
                    </a:cubicBezTo>
                    <a:cubicBezTo>
                      <a:pt x="6929" y="132"/>
                      <a:pt x="6929" y="132"/>
                      <a:pt x="6868" y="132"/>
                    </a:cubicBezTo>
                    <a:cubicBezTo>
                      <a:pt x="6777" y="132"/>
                      <a:pt x="6716" y="223"/>
                      <a:pt x="6686" y="284"/>
                    </a:cubicBezTo>
                    <a:cubicBezTo>
                      <a:pt x="6686" y="314"/>
                      <a:pt x="6686" y="329"/>
                      <a:pt x="6682" y="329"/>
                    </a:cubicBezTo>
                    <a:cubicBezTo>
                      <a:pt x="6678" y="329"/>
                      <a:pt x="6670" y="314"/>
                      <a:pt x="6655" y="284"/>
                    </a:cubicBezTo>
                    <a:cubicBezTo>
                      <a:pt x="6655" y="253"/>
                      <a:pt x="6625" y="253"/>
                      <a:pt x="6594" y="253"/>
                    </a:cubicBezTo>
                    <a:cubicBezTo>
                      <a:pt x="6594" y="263"/>
                      <a:pt x="6591" y="267"/>
                      <a:pt x="6588" y="267"/>
                    </a:cubicBezTo>
                    <a:cubicBezTo>
                      <a:pt x="6581" y="267"/>
                      <a:pt x="6574" y="253"/>
                      <a:pt x="6594" y="253"/>
                    </a:cubicBezTo>
                    <a:cubicBezTo>
                      <a:pt x="6594" y="223"/>
                      <a:pt x="6625" y="223"/>
                      <a:pt x="6655" y="223"/>
                    </a:cubicBezTo>
                    <a:lnTo>
                      <a:pt x="6655" y="192"/>
                    </a:lnTo>
                    <a:cubicBezTo>
                      <a:pt x="6640" y="162"/>
                      <a:pt x="6625" y="147"/>
                      <a:pt x="6610" y="147"/>
                    </a:cubicBezTo>
                    <a:cubicBezTo>
                      <a:pt x="6594" y="147"/>
                      <a:pt x="6579" y="162"/>
                      <a:pt x="6564" y="192"/>
                    </a:cubicBezTo>
                    <a:cubicBezTo>
                      <a:pt x="6549" y="208"/>
                      <a:pt x="6541" y="215"/>
                      <a:pt x="6534" y="215"/>
                    </a:cubicBezTo>
                    <a:cubicBezTo>
                      <a:pt x="6526" y="215"/>
                      <a:pt x="6518" y="208"/>
                      <a:pt x="6503" y="192"/>
                    </a:cubicBezTo>
                    <a:cubicBezTo>
                      <a:pt x="6482" y="171"/>
                      <a:pt x="6460" y="149"/>
                      <a:pt x="6450" y="149"/>
                    </a:cubicBezTo>
                    <a:cubicBezTo>
                      <a:pt x="6445" y="149"/>
                      <a:pt x="6442" y="153"/>
                      <a:pt x="6442" y="162"/>
                    </a:cubicBezTo>
                    <a:cubicBezTo>
                      <a:pt x="6442" y="162"/>
                      <a:pt x="6382" y="162"/>
                      <a:pt x="6382" y="132"/>
                    </a:cubicBezTo>
                    <a:cubicBezTo>
                      <a:pt x="6321" y="132"/>
                      <a:pt x="6290" y="132"/>
                      <a:pt x="6290" y="162"/>
                    </a:cubicBezTo>
                    <a:cubicBezTo>
                      <a:pt x="6290" y="192"/>
                      <a:pt x="6260" y="192"/>
                      <a:pt x="6230" y="192"/>
                    </a:cubicBezTo>
                    <a:cubicBezTo>
                      <a:pt x="6199" y="192"/>
                      <a:pt x="6169" y="192"/>
                      <a:pt x="6169" y="223"/>
                    </a:cubicBezTo>
                    <a:cubicBezTo>
                      <a:pt x="6169" y="248"/>
                      <a:pt x="6149" y="273"/>
                      <a:pt x="6108" y="281"/>
                    </a:cubicBezTo>
                    <a:lnTo>
                      <a:pt x="6108" y="281"/>
                    </a:lnTo>
                    <a:cubicBezTo>
                      <a:pt x="6107" y="273"/>
                      <a:pt x="6102" y="253"/>
                      <a:pt x="6078" y="253"/>
                    </a:cubicBezTo>
                    <a:lnTo>
                      <a:pt x="6047" y="253"/>
                    </a:lnTo>
                    <a:cubicBezTo>
                      <a:pt x="6047" y="264"/>
                      <a:pt x="6051" y="279"/>
                      <a:pt x="6056" y="294"/>
                    </a:cubicBezTo>
                    <a:lnTo>
                      <a:pt x="6056" y="294"/>
                    </a:lnTo>
                    <a:cubicBezTo>
                      <a:pt x="6044" y="300"/>
                      <a:pt x="6035" y="304"/>
                      <a:pt x="6029" y="304"/>
                    </a:cubicBezTo>
                    <a:cubicBezTo>
                      <a:pt x="6017" y="304"/>
                      <a:pt x="6017" y="289"/>
                      <a:pt x="6017" y="253"/>
                    </a:cubicBezTo>
                    <a:cubicBezTo>
                      <a:pt x="6017" y="223"/>
                      <a:pt x="5987" y="223"/>
                      <a:pt x="5956" y="223"/>
                    </a:cubicBezTo>
                    <a:cubicBezTo>
                      <a:pt x="5956" y="223"/>
                      <a:pt x="5926" y="223"/>
                      <a:pt x="5895" y="192"/>
                    </a:cubicBezTo>
                    <a:cubicBezTo>
                      <a:pt x="5886" y="183"/>
                      <a:pt x="5880" y="180"/>
                      <a:pt x="5876" y="180"/>
                    </a:cubicBezTo>
                    <a:cubicBezTo>
                      <a:pt x="5865" y="180"/>
                      <a:pt x="5865" y="201"/>
                      <a:pt x="5865" y="223"/>
                    </a:cubicBezTo>
                    <a:lnTo>
                      <a:pt x="5865" y="284"/>
                    </a:lnTo>
                    <a:cubicBezTo>
                      <a:pt x="5835" y="284"/>
                      <a:pt x="5804" y="223"/>
                      <a:pt x="5804" y="192"/>
                    </a:cubicBezTo>
                    <a:cubicBezTo>
                      <a:pt x="5789" y="162"/>
                      <a:pt x="5781" y="147"/>
                      <a:pt x="5778" y="147"/>
                    </a:cubicBezTo>
                    <a:cubicBezTo>
                      <a:pt x="5774" y="147"/>
                      <a:pt x="5774" y="162"/>
                      <a:pt x="5774" y="192"/>
                    </a:cubicBezTo>
                    <a:cubicBezTo>
                      <a:pt x="5774" y="214"/>
                      <a:pt x="5759" y="235"/>
                      <a:pt x="5739" y="235"/>
                    </a:cubicBezTo>
                    <a:cubicBezTo>
                      <a:pt x="5731" y="235"/>
                      <a:pt x="5722" y="232"/>
                      <a:pt x="5713" y="223"/>
                    </a:cubicBezTo>
                    <a:cubicBezTo>
                      <a:pt x="5652" y="223"/>
                      <a:pt x="5591" y="223"/>
                      <a:pt x="5591" y="192"/>
                    </a:cubicBezTo>
                    <a:cubicBezTo>
                      <a:pt x="5581" y="182"/>
                      <a:pt x="5571" y="179"/>
                      <a:pt x="5562" y="179"/>
                    </a:cubicBezTo>
                    <a:cubicBezTo>
                      <a:pt x="5544" y="179"/>
                      <a:pt x="5531" y="192"/>
                      <a:pt x="5531" y="192"/>
                    </a:cubicBezTo>
                    <a:cubicBezTo>
                      <a:pt x="5515" y="208"/>
                      <a:pt x="5500" y="215"/>
                      <a:pt x="5481" y="215"/>
                    </a:cubicBezTo>
                    <a:cubicBezTo>
                      <a:pt x="5462" y="215"/>
                      <a:pt x="5439" y="208"/>
                      <a:pt x="5409" y="192"/>
                    </a:cubicBezTo>
                    <a:cubicBezTo>
                      <a:pt x="5333" y="162"/>
                      <a:pt x="5295" y="147"/>
                      <a:pt x="5276" y="147"/>
                    </a:cubicBezTo>
                    <a:cubicBezTo>
                      <a:pt x="5257" y="147"/>
                      <a:pt x="5257" y="162"/>
                      <a:pt x="5257" y="192"/>
                    </a:cubicBezTo>
                    <a:cubicBezTo>
                      <a:pt x="5257" y="210"/>
                      <a:pt x="5257" y="227"/>
                      <a:pt x="5251" y="227"/>
                    </a:cubicBezTo>
                    <a:cubicBezTo>
                      <a:pt x="5247" y="227"/>
                      <a:pt x="5239" y="218"/>
                      <a:pt x="5227" y="192"/>
                    </a:cubicBezTo>
                    <a:cubicBezTo>
                      <a:pt x="5218" y="183"/>
                      <a:pt x="5209" y="180"/>
                      <a:pt x="5200" y="180"/>
                    </a:cubicBezTo>
                    <a:cubicBezTo>
                      <a:pt x="5178" y="180"/>
                      <a:pt x="5157" y="201"/>
                      <a:pt x="5135" y="223"/>
                    </a:cubicBezTo>
                    <a:cubicBezTo>
                      <a:pt x="5105" y="253"/>
                      <a:pt x="5105" y="314"/>
                      <a:pt x="5105" y="344"/>
                    </a:cubicBezTo>
                    <a:cubicBezTo>
                      <a:pt x="5105" y="402"/>
                      <a:pt x="5105" y="423"/>
                      <a:pt x="5090" y="423"/>
                    </a:cubicBezTo>
                    <a:cubicBezTo>
                      <a:pt x="5081" y="423"/>
                      <a:pt x="5066" y="416"/>
                      <a:pt x="5044" y="405"/>
                    </a:cubicBezTo>
                    <a:cubicBezTo>
                      <a:pt x="5014" y="405"/>
                      <a:pt x="4983" y="344"/>
                      <a:pt x="4983" y="314"/>
                    </a:cubicBezTo>
                    <a:cubicBezTo>
                      <a:pt x="4983" y="284"/>
                      <a:pt x="5014" y="284"/>
                      <a:pt x="5014" y="284"/>
                    </a:cubicBezTo>
                    <a:lnTo>
                      <a:pt x="5044" y="284"/>
                    </a:lnTo>
                    <a:cubicBezTo>
                      <a:pt x="5044" y="253"/>
                      <a:pt x="5044" y="223"/>
                      <a:pt x="4983" y="223"/>
                    </a:cubicBezTo>
                    <a:cubicBezTo>
                      <a:pt x="4968" y="208"/>
                      <a:pt x="4953" y="200"/>
                      <a:pt x="4942" y="200"/>
                    </a:cubicBezTo>
                    <a:cubicBezTo>
                      <a:pt x="4930" y="200"/>
                      <a:pt x="4923" y="208"/>
                      <a:pt x="4923" y="223"/>
                    </a:cubicBezTo>
                    <a:cubicBezTo>
                      <a:pt x="4892" y="192"/>
                      <a:pt x="4831" y="192"/>
                      <a:pt x="4801" y="192"/>
                    </a:cubicBezTo>
                    <a:cubicBezTo>
                      <a:pt x="4740" y="192"/>
                      <a:pt x="4649" y="192"/>
                      <a:pt x="4619" y="162"/>
                    </a:cubicBezTo>
                    <a:cubicBezTo>
                      <a:pt x="4558" y="162"/>
                      <a:pt x="4528" y="162"/>
                      <a:pt x="4528" y="192"/>
                    </a:cubicBezTo>
                    <a:cubicBezTo>
                      <a:pt x="4528" y="228"/>
                      <a:pt x="4517" y="243"/>
                      <a:pt x="4508" y="243"/>
                    </a:cubicBezTo>
                    <a:cubicBezTo>
                      <a:pt x="4502" y="243"/>
                      <a:pt x="4497" y="235"/>
                      <a:pt x="4497" y="223"/>
                    </a:cubicBezTo>
                    <a:cubicBezTo>
                      <a:pt x="4497" y="184"/>
                      <a:pt x="4351" y="146"/>
                      <a:pt x="4236" y="146"/>
                    </a:cubicBezTo>
                    <a:cubicBezTo>
                      <a:pt x="4169" y="146"/>
                      <a:pt x="4113" y="159"/>
                      <a:pt x="4102" y="192"/>
                    </a:cubicBezTo>
                    <a:lnTo>
                      <a:pt x="4041" y="192"/>
                    </a:lnTo>
                    <a:cubicBezTo>
                      <a:pt x="4011" y="177"/>
                      <a:pt x="3958" y="170"/>
                      <a:pt x="3908" y="170"/>
                    </a:cubicBezTo>
                    <a:cubicBezTo>
                      <a:pt x="3859" y="170"/>
                      <a:pt x="3813" y="177"/>
                      <a:pt x="3798" y="192"/>
                    </a:cubicBezTo>
                    <a:lnTo>
                      <a:pt x="3707" y="192"/>
                    </a:lnTo>
                    <a:cubicBezTo>
                      <a:pt x="3676" y="162"/>
                      <a:pt x="3654" y="147"/>
                      <a:pt x="3635" y="147"/>
                    </a:cubicBezTo>
                    <a:cubicBezTo>
                      <a:pt x="3616" y="147"/>
                      <a:pt x="3600" y="162"/>
                      <a:pt x="3585" y="192"/>
                    </a:cubicBezTo>
                    <a:cubicBezTo>
                      <a:pt x="3564" y="214"/>
                      <a:pt x="3557" y="235"/>
                      <a:pt x="3556" y="235"/>
                    </a:cubicBezTo>
                    <a:cubicBezTo>
                      <a:pt x="3555" y="235"/>
                      <a:pt x="3555" y="232"/>
                      <a:pt x="3555" y="223"/>
                    </a:cubicBezTo>
                    <a:cubicBezTo>
                      <a:pt x="3555" y="192"/>
                      <a:pt x="3524" y="192"/>
                      <a:pt x="3403" y="192"/>
                    </a:cubicBezTo>
                    <a:cubicBezTo>
                      <a:pt x="3281" y="192"/>
                      <a:pt x="3281" y="192"/>
                      <a:pt x="3312" y="223"/>
                    </a:cubicBezTo>
                    <a:cubicBezTo>
                      <a:pt x="3285" y="232"/>
                      <a:pt x="3266" y="235"/>
                      <a:pt x="3253" y="235"/>
                    </a:cubicBezTo>
                    <a:cubicBezTo>
                      <a:pt x="3221" y="235"/>
                      <a:pt x="3221" y="214"/>
                      <a:pt x="3221" y="192"/>
                    </a:cubicBezTo>
                    <a:cubicBezTo>
                      <a:pt x="3221" y="150"/>
                      <a:pt x="3214" y="127"/>
                      <a:pt x="3204" y="127"/>
                    </a:cubicBezTo>
                    <a:cubicBezTo>
                      <a:pt x="3192" y="127"/>
                      <a:pt x="3176" y="158"/>
                      <a:pt x="3160" y="223"/>
                    </a:cubicBezTo>
                    <a:cubicBezTo>
                      <a:pt x="3142" y="258"/>
                      <a:pt x="3114" y="273"/>
                      <a:pt x="3093" y="273"/>
                    </a:cubicBezTo>
                    <a:cubicBezTo>
                      <a:pt x="3079" y="273"/>
                      <a:pt x="3069" y="266"/>
                      <a:pt x="3069" y="253"/>
                    </a:cubicBezTo>
                    <a:cubicBezTo>
                      <a:pt x="3069" y="223"/>
                      <a:pt x="3099" y="223"/>
                      <a:pt x="3129" y="223"/>
                    </a:cubicBezTo>
                    <a:lnTo>
                      <a:pt x="3129" y="132"/>
                    </a:lnTo>
                    <a:cubicBezTo>
                      <a:pt x="3099" y="132"/>
                      <a:pt x="3099" y="132"/>
                      <a:pt x="3069" y="192"/>
                    </a:cubicBezTo>
                    <a:cubicBezTo>
                      <a:pt x="3069" y="192"/>
                      <a:pt x="3038" y="192"/>
                      <a:pt x="3008" y="223"/>
                    </a:cubicBezTo>
                    <a:cubicBezTo>
                      <a:pt x="2977" y="253"/>
                      <a:pt x="2977" y="284"/>
                      <a:pt x="3008" y="314"/>
                    </a:cubicBezTo>
                    <a:cubicBezTo>
                      <a:pt x="3038" y="344"/>
                      <a:pt x="3008" y="344"/>
                      <a:pt x="2977" y="344"/>
                    </a:cubicBezTo>
                    <a:cubicBezTo>
                      <a:pt x="2917" y="314"/>
                      <a:pt x="2917" y="284"/>
                      <a:pt x="2947" y="253"/>
                    </a:cubicBezTo>
                    <a:cubicBezTo>
                      <a:pt x="2977" y="253"/>
                      <a:pt x="2977" y="223"/>
                      <a:pt x="2977" y="192"/>
                    </a:cubicBezTo>
                    <a:cubicBezTo>
                      <a:pt x="2977" y="178"/>
                      <a:pt x="2971" y="172"/>
                      <a:pt x="2960" y="172"/>
                    </a:cubicBezTo>
                    <a:cubicBezTo>
                      <a:pt x="2926" y="172"/>
                      <a:pt x="2849" y="237"/>
                      <a:pt x="2825" y="284"/>
                    </a:cubicBezTo>
                    <a:lnTo>
                      <a:pt x="2825" y="253"/>
                    </a:lnTo>
                    <a:cubicBezTo>
                      <a:pt x="2825" y="223"/>
                      <a:pt x="2765" y="223"/>
                      <a:pt x="2704" y="223"/>
                    </a:cubicBezTo>
                    <a:cubicBezTo>
                      <a:pt x="2643" y="223"/>
                      <a:pt x="2613" y="223"/>
                      <a:pt x="2613" y="253"/>
                    </a:cubicBezTo>
                    <a:cubicBezTo>
                      <a:pt x="2613" y="284"/>
                      <a:pt x="2613" y="314"/>
                      <a:pt x="2582" y="314"/>
                    </a:cubicBezTo>
                    <a:cubicBezTo>
                      <a:pt x="2613" y="314"/>
                      <a:pt x="2613" y="344"/>
                      <a:pt x="2613" y="375"/>
                    </a:cubicBezTo>
                    <a:cubicBezTo>
                      <a:pt x="2613" y="375"/>
                      <a:pt x="2552" y="344"/>
                      <a:pt x="2552" y="314"/>
                    </a:cubicBezTo>
                    <a:cubicBezTo>
                      <a:pt x="2491" y="253"/>
                      <a:pt x="2430" y="223"/>
                      <a:pt x="2309" y="223"/>
                    </a:cubicBezTo>
                    <a:cubicBezTo>
                      <a:pt x="2248" y="223"/>
                      <a:pt x="2187" y="223"/>
                      <a:pt x="2157" y="162"/>
                    </a:cubicBezTo>
                    <a:cubicBezTo>
                      <a:pt x="2096" y="162"/>
                      <a:pt x="2065" y="162"/>
                      <a:pt x="2065" y="223"/>
                    </a:cubicBezTo>
                    <a:lnTo>
                      <a:pt x="2005" y="223"/>
                    </a:lnTo>
                    <a:cubicBezTo>
                      <a:pt x="1989" y="192"/>
                      <a:pt x="1967" y="177"/>
                      <a:pt x="1948" y="177"/>
                    </a:cubicBezTo>
                    <a:cubicBezTo>
                      <a:pt x="1929" y="177"/>
                      <a:pt x="1913" y="192"/>
                      <a:pt x="1913" y="223"/>
                    </a:cubicBezTo>
                    <a:cubicBezTo>
                      <a:pt x="1913" y="233"/>
                      <a:pt x="1910" y="236"/>
                      <a:pt x="1904" y="236"/>
                    </a:cubicBezTo>
                    <a:cubicBezTo>
                      <a:pt x="1893" y="236"/>
                      <a:pt x="1873" y="223"/>
                      <a:pt x="1853" y="223"/>
                    </a:cubicBezTo>
                    <a:cubicBezTo>
                      <a:pt x="1824" y="180"/>
                      <a:pt x="1809" y="158"/>
                      <a:pt x="1804" y="158"/>
                    </a:cubicBezTo>
                    <a:lnTo>
                      <a:pt x="1804" y="158"/>
                    </a:lnTo>
                    <a:cubicBezTo>
                      <a:pt x="1798" y="158"/>
                      <a:pt x="1806" y="188"/>
                      <a:pt x="1822" y="253"/>
                    </a:cubicBezTo>
                    <a:cubicBezTo>
                      <a:pt x="1822" y="284"/>
                      <a:pt x="1883" y="314"/>
                      <a:pt x="1913" y="314"/>
                    </a:cubicBezTo>
                    <a:lnTo>
                      <a:pt x="1974" y="314"/>
                    </a:lnTo>
                    <a:lnTo>
                      <a:pt x="1913" y="344"/>
                    </a:lnTo>
                    <a:cubicBezTo>
                      <a:pt x="1883" y="344"/>
                      <a:pt x="1822" y="375"/>
                      <a:pt x="1822" y="405"/>
                    </a:cubicBezTo>
                    <a:cubicBezTo>
                      <a:pt x="1822" y="405"/>
                      <a:pt x="1822" y="436"/>
                      <a:pt x="1792" y="436"/>
                    </a:cubicBezTo>
                    <a:lnTo>
                      <a:pt x="1792" y="375"/>
                    </a:lnTo>
                    <a:cubicBezTo>
                      <a:pt x="1822" y="344"/>
                      <a:pt x="1822" y="314"/>
                      <a:pt x="1822" y="284"/>
                    </a:cubicBezTo>
                    <a:cubicBezTo>
                      <a:pt x="1803" y="245"/>
                      <a:pt x="1760" y="207"/>
                      <a:pt x="1730" y="207"/>
                    </a:cubicBezTo>
                    <a:cubicBezTo>
                      <a:pt x="1713" y="207"/>
                      <a:pt x="1701" y="220"/>
                      <a:pt x="1701" y="253"/>
                    </a:cubicBezTo>
                    <a:cubicBezTo>
                      <a:pt x="1670" y="253"/>
                      <a:pt x="1670" y="253"/>
                      <a:pt x="1640" y="223"/>
                    </a:cubicBezTo>
                    <a:cubicBezTo>
                      <a:pt x="1640" y="195"/>
                      <a:pt x="1634" y="180"/>
                      <a:pt x="1624" y="180"/>
                    </a:cubicBezTo>
                    <a:cubicBezTo>
                      <a:pt x="1613" y="180"/>
                      <a:pt x="1596" y="203"/>
                      <a:pt x="1579" y="253"/>
                    </a:cubicBezTo>
                    <a:cubicBezTo>
                      <a:pt x="1579" y="284"/>
                      <a:pt x="1572" y="299"/>
                      <a:pt x="1560" y="299"/>
                    </a:cubicBezTo>
                    <a:cubicBezTo>
                      <a:pt x="1549" y="299"/>
                      <a:pt x="1534" y="284"/>
                      <a:pt x="1518" y="253"/>
                    </a:cubicBezTo>
                    <a:cubicBezTo>
                      <a:pt x="1485" y="203"/>
                      <a:pt x="1433" y="180"/>
                      <a:pt x="1393" y="180"/>
                    </a:cubicBezTo>
                    <a:cubicBezTo>
                      <a:pt x="1361" y="180"/>
                      <a:pt x="1336" y="195"/>
                      <a:pt x="1336" y="223"/>
                    </a:cubicBezTo>
                    <a:cubicBezTo>
                      <a:pt x="1336" y="258"/>
                      <a:pt x="1305" y="273"/>
                      <a:pt x="1279" y="273"/>
                    </a:cubicBezTo>
                    <a:cubicBezTo>
                      <a:pt x="1260" y="273"/>
                      <a:pt x="1245" y="266"/>
                      <a:pt x="1245" y="253"/>
                    </a:cubicBezTo>
                    <a:cubicBezTo>
                      <a:pt x="1230" y="238"/>
                      <a:pt x="1214" y="230"/>
                      <a:pt x="1199" y="230"/>
                    </a:cubicBezTo>
                    <a:cubicBezTo>
                      <a:pt x="1184" y="230"/>
                      <a:pt x="1169" y="238"/>
                      <a:pt x="1154" y="253"/>
                    </a:cubicBezTo>
                    <a:cubicBezTo>
                      <a:pt x="1154" y="232"/>
                      <a:pt x="1139" y="197"/>
                      <a:pt x="1120" y="197"/>
                    </a:cubicBezTo>
                    <a:cubicBezTo>
                      <a:pt x="1112" y="197"/>
                      <a:pt x="1102" y="204"/>
                      <a:pt x="1093" y="223"/>
                    </a:cubicBezTo>
                    <a:cubicBezTo>
                      <a:pt x="1093" y="223"/>
                      <a:pt x="1062" y="223"/>
                      <a:pt x="1093" y="253"/>
                    </a:cubicBezTo>
                    <a:cubicBezTo>
                      <a:pt x="1093" y="253"/>
                      <a:pt x="1062" y="284"/>
                      <a:pt x="1032" y="314"/>
                    </a:cubicBezTo>
                    <a:cubicBezTo>
                      <a:pt x="1062" y="314"/>
                      <a:pt x="1062" y="344"/>
                      <a:pt x="1062" y="375"/>
                    </a:cubicBezTo>
                    <a:cubicBezTo>
                      <a:pt x="1062" y="382"/>
                      <a:pt x="1055" y="386"/>
                      <a:pt x="1042" y="386"/>
                    </a:cubicBezTo>
                    <a:cubicBezTo>
                      <a:pt x="1005" y="386"/>
                      <a:pt x="926" y="352"/>
                      <a:pt x="880" y="284"/>
                    </a:cubicBezTo>
                    <a:lnTo>
                      <a:pt x="850" y="223"/>
                    </a:lnTo>
                    <a:lnTo>
                      <a:pt x="850" y="284"/>
                    </a:lnTo>
                    <a:cubicBezTo>
                      <a:pt x="819" y="284"/>
                      <a:pt x="789" y="284"/>
                      <a:pt x="789" y="253"/>
                    </a:cubicBezTo>
                    <a:cubicBezTo>
                      <a:pt x="789" y="223"/>
                      <a:pt x="789" y="223"/>
                      <a:pt x="758" y="223"/>
                    </a:cubicBezTo>
                    <a:cubicBezTo>
                      <a:pt x="758" y="223"/>
                      <a:pt x="728" y="223"/>
                      <a:pt x="728" y="253"/>
                    </a:cubicBezTo>
                    <a:cubicBezTo>
                      <a:pt x="728" y="289"/>
                      <a:pt x="728" y="304"/>
                      <a:pt x="722" y="304"/>
                    </a:cubicBezTo>
                    <a:cubicBezTo>
                      <a:pt x="718" y="304"/>
                      <a:pt x="710" y="296"/>
                      <a:pt x="698" y="284"/>
                    </a:cubicBezTo>
                    <a:cubicBezTo>
                      <a:pt x="682" y="253"/>
                      <a:pt x="667" y="238"/>
                      <a:pt x="652" y="238"/>
                    </a:cubicBezTo>
                    <a:cubicBezTo>
                      <a:pt x="637" y="238"/>
                      <a:pt x="622" y="253"/>
                      <a:pt x="606" y="284"/>
                    </a:cubicBezTo>
                    <a:cubicBezTo>
                      <a:pt x="606" y="253"/>
                      <a:pt x="576" y="223"/>
                      <a:pt x="546" y="223"/>
                    </a:cubicBezTo>
                    <a:lnTo>
                      <a:pt x="546" y="253"/>
                    </a:lnTo>
                    <a:cubicBezTo>
                      <a:pt x="546" y="289"/>
                      <a:pt x="535" y="304"/>
                      <a:pt x="521" y="304"/>
                    </a:cubicBezTo>
                    <a:cubicBezTo>
                      <a:pt x="510" y="304"/>
                      <a:pt x="497" y="296"/>
                      <a:pt x="485" y="284"/>
                    </a:cubicBezTo>
                    <a:cubicBezTo>
                      <a:pt x="485" y="268"/>
                      <a:pt x="477" y="261"/>
                      <a:pt x="462" y="261"/>
                    </a:cubicBezTo>
                    <a:cubicBezTo>
                      <a:pt x="447" y="261"/>
                      <a:pt x="424" y="268"/>
                      <a:pt x="394" y="284"/>
                    </a:cubicBezTo>
                    <a:cubicBezTo>
                      <a:pt x="333" y="284"/>
                      <a:pt x="303" y="284"/>
                      <a:pt x="303" y="253"/>
                    </a:cubicBezTo>
                    <a:cubicBezTo>
                      <a:pt x="287" y="268"/>
                      <a:pt x="280" y="276"/>
                      <a:pt x="268" y="276"/>
                    </a:cubicBezTo>
                    <a:cubicBezTo>
                      <a:pt x="257" y="276"/>
                      <a:pt x="242" y="268"/>
                      <a:pt x="211" y="253"/>
                    </a:cubicBezTo>
                    <a:cubicBezTo>
                      <a:pt x="196" y="238"/>
                      <a:pt x="189" y="230"/>
                      <a:pt x="181" y="230"/>
                    </a:cubicBezTo>
                    <a:cubicBezTo>
                      <a:pt x="173" y="230"/>
                      <a:pt x="166" y="238"/>
                      <a:pt x="151" y="253"/>
                    </a:cubicBezTo>
                    <a:cubicBezTo>
                      <a:pt x="151" y="314"/>
                      <a:pt x="151" y="344"/>
                      <a:pt x="181" y="344"/>
                    </a:cubicBezTo>
                    <a:cubicBezTo>
                      <a:pt x="211" y="344"/>
                      <a:pt x="211" y="344"/>
                      <a:pt x="211" y="375"/>
                    </a:cubicBezTo>
                    <a:lnTo>
                      <a:pt x="151" y="375"/>
                    </a:lnTo>
                    <a:cubicBezTo>
                      <a:pt x="120" y="375"/>
                      <a:pt x="90" y="375"/>
                      <a:pt x="29" y="405"/>
                    </a:cubicBezTo>
                    <a:cubicBezTo>
                      <a:pt x="6" y="428"/>
                      <a:pt x="0" y="486"/>
                      <a:pt x="26" y="486"/>
                    </a:cubicBezTo>
                    <a:cubicBezTo>
                      <a:pt x="34" y="486"/>
                      <a:pt x="45" y="481"/>
                      <a:pt x="59" y="466"/>
                    </a:cubicBezTo>
                    <a:lnTo>
                      <a:pt x="90" y="527"/>
                    </a:lnTo>
                    <a:cubicBezTo>
                      <a:pt x="90" y="572"/>
                      <a:pt x="105" y="595"/>
                      <a:pt x="120" y="595"/>
                    </a:cubicBezTo>
                    <a:cubicBezTo>
                      <a:pt x="135" y="595"/>
                      <a:pt x="151" y="572"/>
                      <a:pt x="151" y="527"/>
                    </a:cubicBezTo>
                    <a:cubicBezTo>
                      <a:pt x="151" y="456"/>
                      <a:pt x="151" y="426"/>
                      <a:pt x="157" y="426"/>
                    </a:cubicBezTo>
                    <a:cubicBezTo>
                      <a:pt x="161" y="426"/>
                      <a:pt x="168" y="441"/>
                      <a:pt x="181" y="466"/>
                    </a:cubicBezTo>
                    <a:cubicBezTo>
                      <a:pt x="181" y="557"/>
                      <a:pt x="211" y="557"/>
                      <a:pt x="211" y="557"/>
                    </a:cubicBezTo>
                    <a:cubicBezTo>
                      <a:pt x="242" y="557"/>
                      <a:pt x="242" y="557"/>
                      <a:pt x="242" y="588"/>
                    </a:cubicBezTo>
                    <a:cubicBezTo>
                      <a:pt x="242" y="618"/>
                      <a:pt x="272" y="648"/>
                      <a:pt x="303" y="648"/>
                    </a:cubicBezTo>
                    <a:cubicBezTo>
                      <a:pt x="333" y="648"/>
                      <a:pt x="333" y="648"/>
                      <a:pt x="333" y="618"/>
                    </a:cubicBezTo>
                    <a:cubicBezTo>
                      <a:pt x="320" y="605"/>
                      <a:pt x="323" y="598"/>
                      <a:pt x="333" y="598"/>
                    </a:cubicBezTo>
                    <a:cubicBezTo>
                      <a:pt x="348" y="598"/>
                      <a:pt x="376" y="613"/>
                      <a:pt x="394" y="648"/>
                    </a:cubicBezTo>
                    <a:cubicBezTo>
                      <a:pt x="406" y="661"/>
                      <a:pt x="414" y="668"/>
                      <a:pt x="418" y="668"/>
                    </a:cubicBezTo>
                    <a:cubicBezTo>
                      <a:pt x="424" y="668"/>
                      <a:pt x="424" y="654"/>
                      <a:pt x="424" y="618"/>
                    </a:cubicBezTo>
                    <a:cubicBezTo>
                      <a:pt x="424" y="588"/>
                      <a:pt x="439" y="572"/>
                      <a:pt x="454" y="572"/>
                    </a:cubicBezTo>
                    <a:cubicBezTo>
                      <a:pt x="470" y="572"/>
                      <a:pt x="485" y="588"/>
                      <a:pt x="485" y="618"/>
                    </a:cubicBezTo>
                    <a:lnTo>
                      <a:pt x="546" y="618"/>
                    </a:lnTo>
                    <a:cubicBezTo>
                      <a:pt x="576" y="618"/>
                      <a:pt x="576" y="588"/>
                      <a:pt x="576" y="557"/>
                    </a:cubicBezTo>
                    <a:cubicBezTo>
                      <a:pt x="576" y="507"/>
                      <a:pt x="576" y="484"/>
                      <a:pt x="581" y="484"/>
                    </a:cubicBezTo>
                    <a:cubicBezTo>
                      <a:pt x="585" y="484"/>
                      <a:pt x="593" y="499"/>
                      <a:pt x="606" y="527"/>
                    </a:cubicBezTo>
                    <a:cubicBezTo>
                      <a:pt x="637" y="557"/>
                      <a:pt x="637" y="588"/>
                      <a:pt x="637" y="588"/>
                    </a:cubicBezTo>
                    <a:cubicBezTo>
                      <a:pt x="637" y="618"/>
                      <a:pt x="667" y="618"/>
                      <a:pt x="698" y="618"/>
                    </a:cubicBezTo>
                    <a:cubicBezTo>
                      <a:pt x="728" y="618"/>
                      <a:pt x="789" y="618"/>
                      <a:pt x="789" y="588"/>
                    </a:cubicBezTo>
                    <a:lnTo>
                      <a:pt x="789" y="618"/>
                    </a:lnTo>
                    <a:cubicBezTo>
                      <a:pt x="789" y="618"/>
                      <a:pt x="819" y="618"/>
                      <a:pt x="880" y="648"/>
                    </a:cubicBezTo>
                    <a:cubicBezTo>
                      <a:pt x="891" y="654"/>
                      <a:pt x="903" y="656"/>
                      <a:pt x="915" y="656"/>
                    </a:cubicBezTo>
                    <a:cubicBezTo>
                      <a:pt x="968" y="656"/>
                      <a:pt x="1015" y="607"/>
                      <a:pt x="941" y="557"/>
                    </a:cubicBezTo>
                    <a:lnTo>
                      <a:pt x="971" y="557"/>
                    </a:lnTo>
                    <a:cubicBezTo>
                      <a:pt x="1002" y="557"/>
                      <a:pt x="1002" y="527"/>
                      <a:pt x="1002" y="527"/>
                    </a:cubicBezTo>
                    <a:cubicBezTo>
                      <a:pt x="1002" y="466"/>
                      <a:pt x="1032" y="466"/>
                      <a:pt x="1062" y="466"/>
                    </a:cubicBezTo>
                    <a:lnTo>
                      <a:pt x="1062" y="557"/>
                    </a:lnTo>
                    <a:cubicBezTo>
                      <a:pt x="1045" y="610"/>
                      <a:pt x="1058" y="643"/>
                      <a:pt x="1078" y="643"/>
                    </a:cubicBezTo>
                    <a:cubicBezTo>
                      <a:pt x="1092" y="643"/>
                      <a:pt x="1110" y="626"/>
                      <a:pt x="1123" y="588"/>
                    </a:cubicBezTo>
                    <a:lnTo>
                      <a:pt x="1123" y="618"/>
                    </a:lnTo>
                    <a:cubicBezTo>
                      <a:pt x="1123" y="633"/>
                      <a:pt x="1123" y="641"/>
                      <a:pt x="1131" y="641"/>
                    </a:cubicBezTo>
                    <a:cubicBezTo>
                      <a:pt x="1138" y="641"/>
                      <a:pt x="1154" y="633"/>
                      <a:pt x="1184" y="618"/>
                    </a:cubicBezTo>
                    <a:cubicBezTo>
                      <a:pt x="1214" y="618"/>
                      <a:pt x="1245" y="557"/>
                      <a:pt x="1245" y="527"/>
                    </a:cubicBezTo>
                    <a:cubicBezTo>
                      <a:pt x="1245" y="466"/>
                      <a:pt x="1275" y="466"/>
                      <a:pt x="1275" y="466"/>
                    </a:cubicBezTo>
                    <a:cubicBezTo>
                      <a:pt x="1306" y="466"/>
                      <a:pt x="1306" y="466"/>
                      <a:pt x="1306" y="527"/>
                    </a:cubicBezTo>
                    <a:cubicBezTo>
                      <a:pt x="1306" y="557"/>
                      <a:pt x="1321" y="572"/>
                      <a:pt x="1340" y="572"/>
                    </a:cubicBezTo>
                    <a:cubicBezTo>
                      <a:pt x="1359" y="572"/>
                      <a:pt x="1382" y="557"/>
                      <a:pt x="1397" y="527"/>
                    </a:cubicBezTo>
                    <a:lnTo>
                      <a:pt x="1397" y="557"/>
                    </a:lnTo>
                    <a:cubicBezTo>
                      <a:pt x="1397" y="579"/>
                      <a:pt x="1412" y="600"/>
                      <a:pt x="1464" y="600"/>
                    </a:cubicBezTo>
                    <a:cubicBezTo>
                      <a:pt x="1485" y="600"/>
                      <a:pt x="1513" y="596"/>
                      <a:pt x="1549" y="588"/>
                    </a:cubicBezTo>
                    <a:cubicBezTo>
                      <a:pt x="1670" y="588"/>
                      <a:pt x="1762" y="588"/>
                      <a:pt x="1762" y="618"/>
                    </a:cubicBezTo>
                    <a:cubicBezTo>
                      <a:pt x="1762" y="624"/>
                      <a:pt x="1765" y="626"/>
                      <a:pt x="1770" y="626"/>
                    </a:cubicBezTo>
                    <a:cubicBezTo>
                      <a:pt x="1794" y="626"/>
                      <a:pt x="1864" y="576"/>
                      <a:pt x="1913" y="527"/>
                    </a:cubicBezTo>
                    <a:cubicBezTo>
                      <a:pt x="1913" y="557"/>
                      <a:pt x="1944" y="557"/>
                      <a:pt x="2005" y="557"/>
                    </a:cubicBezTo>
                    <a:cubicBezTo>
                      <a:pt x="2096" y="557"/>
                      <a:pt x="2096" y="557"/>
                      <a:pt x="2096" y="588"/>
                    </a:cubicBezTo>
                    <a:cubicBezTo>
                      <a:pt x="2107" y="564"/>
                      <a:pt x="2128" y="554"/>
                      <a:pt x="2149" y="554"/>
                    </a:cubicBezTo>
                    <a:cubicBezTo>
                      <a:pt x="2183" y="554"/>
                      <a:pt x="2217" y="580"/>
                      <a:pt x="2217" y="618"/>
                    </a:cubicBezTo>
                    <a:cubicBezTo>
                      <a:pt x="2217" y="648"/>
                      <a:pt x="2248" y="648"/>
                      <a:pt x="2309" y="648"/>
                    </a:cubicBezTo>
                    <a:cubicBezTo>
                      <a:pt x="2339" y="618"/>
                      <a:pt x="2400" y="618"/>
                      <a:pt x="2430" y="618"/>
                    </a:cubicBezTo>
                    <a:cubicBezTo>
                      <a:pt x="2521" y="618"/>
                      <a:pt x="2521" y="618"/>
                      <a:pt x="2521" y="557"/>
                    </a:cubicBezTo>
                    <a:cubicBezTo>
                      <a:pt x="2521" y="466"/>
                      <a:pt x="2552" y="466"/>
                      <a:pt x="2613" y="466"/>
                    </a:cubicBezTo>
                    <a:cubicBezTo>
                      <a:pt x="2643" y="466"/>
                      <a:pt x="2673" y="466"/>
                      <a:pt x="2673" y="527"/>
                    </a:cubicBezTo>
                    <a:cubicBezTo>
                      <a:pt x="2673" y="527"/>
                      <a:pt x="2704" y="557"/>
                      <a:pt x="2734" y="557"/>
                    </a:cubicBezTo>
                    <a:cubicBezTo>
                      <a:pt x="2765" y="557"/>
                      <a:pt x="2795" y="557"/>
                      <a:pt x="2795" y="588"/>
                    </a:cubicBezTo>
                    <a:cubicBezTo>
                      <a:pt x="2795" y="588"/>
                      <a:pt x="2795" y="618"/>
                      <a:pt x="2856" y="618"/>
                    </a:cubicBezTo>
                    <a:cubicBezTo>
                      <a:pt x="2917" y="618"/>
                      <a:pt x="2977" y="618"/>
                      <a:pt x="2977" y="648"/>
                    </a:cubicBezTo>
                    <a:cubicBezTo>
                      <a:pt x="3008" y="648"/>
                      <a:pt x="3008" y="648"/>
                      <a:pt x="3008" y="618"/>
                    </a:cubicBezTo>
                    <a:cubicBezTo>
                      <a:pt x="3008" y="596"/>
                      <a:pt x="3023" y="575"/>
                      <a:pt x="3064" y="575"/>
                    </a:cubicBezTo>
                    <a:cubicBezTo>
                      <a:pt x="3081" y="575"/>
                      <a:pt x="3103" y="579"/>
                      <a:pt x="3129" y="588"/>
                    </a:cubicBezTo>
                    <a:cubicBezTo>
                      <a:pt x="3190" y="588"/>
                      <a:pt x="3281" y="588"/>
                      <a:pt x="3281" y="557"/>
                    </a:cubicBezTo>
                    <a:cubicBezTo>
                      <a:pt x="3312" y="557"/>
                      <a:pt x="3312" y="557"/>
                      <a:pt x="3312" y="588"/>
                    </a:cubicBezTo>
                    <a:cubicBezTo>
                      <a:pt x="3312" y="618"/>
                      <a:pt x="3327" y="633"/>
                      <a:pt x="3350" y="633"/>
                    </a:cubicBezTo>
                    <a:cubicBezTo>
                      <a:pt x="3372" y="633"/>
                      <a:pt x="3403" y="618"/>
                      <a:pt x="3433" y="588"/>
                    </a:cubicBezTo>
                    <a:cubicBezTo>
                      <a:pt x="3433" y="572"/>
                      <a:pt x="3433" y="565"/>
                      <a:pt x="3437" y="565"/>
                    </a:cubicBezTo>
                    <a:cubicBezTo>
                      <a:pt x="3441" y="565"/>
                      <a:pt x="3448" y="572"/>
                      <a:pt x="3464" y="588"/>
                    </a:cubicBezTo>
                    <a:cubicBezTo>
                      <a:pt x="3464" y="588"/>
                      <a:pt x="3494" y="588"/>
                      <a:pt x="3524" y="557"/>
                    </a:cubicBezTo>
                    <a:cubicBezTo>
                      <a:pt x="3540" y="542"/>
                      <a:pt x="3547" y="534"/>
                      <a:pt x="3559" y="534"/>
                    </a:cubicBezTo>
                    <a:cubicBezTo>
                      <a:pt x="3570" y="534"/>
                      <a:pt x="3585" y="542"/>
                      <a:pt x="3616" y="557"/>
                    </a:cubicBezTo>
                    <a:cubicBezTo>
                      <a:pt x="3616" y="588"/>
                      <a:pt x="3646" y="588"/>
                      <a:pt x="3676" y="588"/>
                    </a:cubicBezTo>
                    <a:cubicBezTo>
                      <a:pt x="3707" y="572"/>
                      <a:pt x="3798" y="565"/>
                      <a:pt x="3885" y="565"/>
                    </a:cubicBezTo>
                    <a:cubicBezTo>
                      <a:pt x="3973" y="565"/>
                      <a:pt x="4056" y="572"/>
                      <a:pt x="4072" y="588"/>
                    </a:cubicBezTo>
                    <a:cubicBezTo>
                      <a:pt x="4102" y="557"/>
                      <a:pt x="4102" y="557"/>
                      <a:pt x="4132" y="557"/>
                    </a:cubicBezTo>
                    <a:cubicBezTo>
                      <a:pt x="4132" y="580"/>
                      <a:pt x="4137" y="590"/>
                      <a:pt x="4142" y="590"/>
                    </a:cubicBezTo>
                    <a:cubicBezTo>
                      <a:pt x="4151" y="590"/>
                      <a:pt x="4163" y="564"/>
                      <a:pt x="4163" y="527"/>
                    </a:cubicBezTo>
                    <a:lnTo>
                      <a:pt x="4132" y="527"/>
                    </a:lnTo>
                    <a:cubicBezTo>
                      <a:pt x="4132" y="484"/>
                      <a:pt x="4145" y="462"/>
                      <a:pt x="4160" y="462"/>
                    </a:cubicBezTo>
                    <a:cubicBezTo>
                      <a:pt x="4176" y="462"/>
                      <a:pt x="4193" y="492"/>
                      <a:pt x="4193" y="557"/>
                    </a:cubicBezTo>
                    <a:cubicBezTo>
                      <a:pt x="4208" y="588"/>
                      <a:pt x="4216" y="603"/>
                      <a:pt x="4224" y="603"/>
                    </a:cubicBezTo>
                    <a:cubicBezTo>
                      <a:pt x="4231" y="603"/>
                      <a:pt x="4239" y="588"/>
                      <a:pt x="4254" y="557"/>
                    </a:cubicBezTo>
                    <a:cubicBezTo>
                      <a:pt x="4269" y="527"/>
                      <a:pt x="4284" y="512"/>
                      <a:pt x="4300" y="512"/>
                    </a:cubicBezTo>
                    <a:cubicBezTo>
                      <a:pt x="4315" y="512"/>
                      <a:pt x="4330" y="527"/>
                      <a:pt x="4345" y="557"/>
                    </a:cubicBezTo>
                    <a:cubicBezTo>
                      <a:pt x="4345" y="588"/>
                      <a:pt x="4345" y="603"/>
                      <a:pt x="4349" y="603"/>
                    </a:cubicBezTo>
                    <a:cubicBezTo>
                      <a:pt x="4353" y="603"/>
                      <a:pt x="4360" y="588"/>
                      <a:pt x="4376" y="557"/>
                    </a:cubicBezTo>
                    <a:cubicBezTo>
                      <a:pt x="4409" y="474"/>
                      <a:pt x="4452" y="427"/>
                      <a:pt x="4483" y="427"/>
                    </a:cubicBezTo>
                    <a:cubicBezTo>
                      <a:pt x="4509" y="427"/>
                      <a:pt x="4528" y="458"/>
                      <a:pt x="4528" y="527"/>
                    </a:cubicBezTo>
                    <a:cubicBezTo>
                      <a:pt x="4528" y="588"/>
                      <a:pt x="4528" y="618"/>
                      <a:pt x="4558" y="618"/>
                    </a:cubicBezTo>
                    <a:cubicBezTo>
                      <a:pt x="4588" y="618"/>
                      <a:pt x="4588" y="588"/>
                      <a:pt x="4588" y="557"/>
                    </a:cubicBezTo>
                    <a:cubicBezTo>
                      <a:pt x="4573" y="527"/>
                      <a:pt x="4573" y="512"/>
                      <a:pt x="4585" y="512"/>
                    </a:cubicBezTo>
                    <a:cubicBezTo>
                      <a:pt x="4596" y="512"/>
                      <a:pt x="4619" y="527"/>
                      <a:pt x="4649" y="557"/>
                    </a:cubicBezTo>
                    <a:cubicBezTo>
                      <a:pt x="4699" y="607"/>
                      <a:pt x="4740" y="630"/>
                      <a:pt x="4777" y="630"/>
                    </a:cubicBezTo>
                    <a:cubicBezTo>
                      <a:pt x="4807" y="630"/>
                      <a:pt x="4835" y="615"/>
                      <a:pt x="4862" y="588"/>
                    </a:cubicBezTo>
                    <a:cubicBezTo>
                      <a:pt x="4923" y="557"/>
                      <a:pt x="4976" y="542"/>
                      <a:pt x="5002" y="542"/>
                    </a:cubicBezTo>
                    <a:cubicBezTo>
                      <a:pt x="5029" y="542"/>
                      <a:pt x="5029" y="557"/>
                      <a:pt x="4983" y="588"/>
                    </a:cubicBezTo>
                    <a:cubicBezTo>
                      <a:pt x="4948" y="623"/>
                      <a:pt x="4933" y="638"/>
                      <a:pt x="4939" y="638"/>
                    </a:cubicBezTo>
                    <a:cubicBezTo>
                      <a:pt x="4944" y="638"/>
                      <a:pt x="4958" y="631"/>
                      <a:pt x="4983" y="618"/>
                    </a:cubicBezTo>
                    <a:lnTo>
                      <a:pt x="5105" y="618"/>
                    </a:lnTo>
                    <a:cubicBezTo>
                      <a:pt x="5135" y="618"/>
                      <a:pt x="5166" y="588"/>
                      <a:pt x="5166" y="557"/>
                    </a:cubicBezTo>
                    <a:cubicBezTo>
                      <a:pt x="5185" y="595"/>
                      <a:pt x="5215" y="621"/>
                      <a:pt x="5250" y="621"/>
                    </a:cubicBezTo>
                    <a:cubicBezTo>
                      <a:pt x="5271" y="621"/>
                      <a:pt x="5295" y="611"/>
                      <a:pt x="5318" y="588"/>
                    </a:cubicBezTo>
                    <a:cubicBezTo>
                      <a:pt x="5298" y="588"/>
                      <a:pt x="5277" y="601"/>
                      <a:pt x="5275" y="601"/>
                    </a:cubicBezTo>
                    <a:cubicBezTo>
                      <a:pt x="5274" y="601"/>
                      <a:pt x="5277" y="598"/>
                      <a:pt x="5287" y="588"/>
                    </a:cubicBezTo>
                    <a:cubicBezTo>
                      <a:pt x="5257" y="588"/>
                      <a:pt x="5287" y="557"/>
                      <a:pt x="5318" y="557"/>
                    </a:cubicBezTo>
                    <a:lnTo>
                      <a:pt x="5318" y="588"/>
                    </a:lnTo>
                    <a:lnTo>
                      <a:pt x="5379" y="588"/>
                    </a:lnTo>
                    <a:cubicBezTo>
                      <a:pt x="5409" y="588"/>
                      <a:pt x="5409" y="588"/>
                      <a:pt x="5439" y="557"/>
                    </a:cubicBezTo>
                    <a:cubicBezTo>
                      <a:pt x="5439" y="548"/>
                      <a:pt x="5442" y="545"/>
                      <a:pt x="5446" y="545"/>
                    </a:cubicBezTo>
                    <a:cubicBezTo>
                      <a:pt x="5457" y="545"/>
                      <a:pt x="5479" y="566"/>
                      <a:pt x="5500" y="588"/>
                    </a:cubicBezTo>
                    <a:cubicBezTo>
                      <a:pt x="5522" y="609"/>
                      <a:pt x="5543" y="631"/>
                      <a:pt x="5554" y="631"/>
                    </a:cubicBezTo>
                    <a:cubicBezTo>
                      <a:pt x="5558" y="631"/>
                      <a:pt x="5561" y="627"/>
                      <a:pt x="5561" y="618"/>
                    </a:cubicBezTo>
                    <a:cubicBezTo>
                      <a:pt x="5561" y="588"/>
                      <a:pt x="5622" y="557"/>
                      <a:pt x="5652" y="527"/>
                    </a:cubicBezTo>
                    <a:cubicBezTo>
                      <a:pt x="5661" y="518"/>
                      <a:pt x="5670" y="514"/>
                      <a:pt x="5677" y="514"/>
                    </a:cubicBezTo>
                    <a:cubicBezTo>
                      <a:pt x="5695" y="514"/>
                      <a:pt x="5704" y="536"/>
                      <a:pt x="5683" y="557"/>
                    </a:cubicBezTo>
                    <a:cubicBezTo>
                      <a:pt x="5683" y="588"/>
                      <a:pt x="5683" y="588"/>
                      <a:pt x="5743" y="618"/>
                    </a:cubicBezTo>
                    <a:cubicBezTo>
                      <a:pt x="5743" y="618"/>
                      <a:pt x="5804" y="618"/>
                      <a:pt x="5804" y="588"/>
                    </a:cubicBezTo>
                    <a:cubicBezTo>
                      <a:pt x="5804" y="572"/>
                      <a:pt x="5850" y="565"/>
                      <a:pt x="5899" y="565"/>
                    </a:cubicBezTo>
                    <a:cubicBezTo>
                      <a:pt x="5949" y="565"/>
                      <a:pt x="6002" y="572"/>
                      <a:pt x="6017" y="588"/>
                    </a:cubicBezTo>
                    <a:lnTo>
                      <a:pt x="6078" y="588"/>
                    </a:lnTo>
                    <a:cubicBezTo>
                      <a:pt x="6078" y="588"/>
                      <a:pt x="6108" y="557"/>
                      <a:pt x="6138" y="557"/>
                    </a:cubicBezTo>
                    <a:cubicBezTo>
                      <a:pt x="6138" y="557"/>
                      <a:pt x="6169" y="557"/>
                      <a:pt x="6199" y="527"/>
                    </a:cubicBezTo>
                    <a:cubicBezTo>
                      <a:pt x="6230" y="527"/>
                      <a:pt x="6260" y="527"/>
                      <a:pt x="6260" y="557"/>
                    </a:cubicBezTo>
                    <a:cubicBezTo>
                      <a:pt x="6269" y="540"/>
                      <a:pt x="6275" y="528"/>
                      <a:pt x="6280" y="520"/>
                    </a:cubicBezTo>
                    <a:lnTo>
                      <a:pt x="6280" y="520"/>
                    </a:lnTo>
                    <a:cubicBezTo>
                      <a:pt x="6275" y="524"/>
                      <a:pt x="6269" y="527"/>
                      <a:pt x="6260" y="527"/>
                    </a:cubicBezTo>
                    <a:cubicBezTo>
                      <a:pt x="6230" y="527"/>
                      <a:pt x="6230" y="496"/>
                      <a:pt x="6230" y="496"/>
                    </a:cubicBezTo>
                    <a:cubicBezTo>
                      <a:pt x="6230" y="466"/>
                      <a:pt x="6230" y="466"/>
                      <a:pt x="6230" y="466"/>
                    </a:cubicBezTo>
                    <a:cubicBezTo>
                      <a:pt x="6260" y="466"/>
                      <a:pt x="6290" y="466"/>
                      <a:pt x="6290" y="496"/>
                    </a:cubicBezTo>
                    <a:cubicBezTo>
                      <a:pt x="6290" y="496"/>
                      <a:pt x="6290" y="505"/>
                      <a:pt x="6286" y="514"/>
                    </a:cubicBezTo>
                    <a:lnTo>
                      <a:pt x="6286" y="514"/>
                    </a:lnTo>
                    <a:cubicBezTo>
                      <a:pt x="6287" y="512"/>
                      <a:pt x="6289" y="512"/>
                      <a:pt x="6290" y="512"/>
                    </a:cubicBezTo>
                    <a:cubicBezTo>
                      <a:pt x="6298" y="512"/>
                      <a:pt x="6306" y="527"/>
                      <a:pt x="6321" y="557"/>
                    </a:cubicBezTo>
                    <a:cubicBezTo>
                      <a:pt x="6321" y="588"/>
                      <a:pt x="6321" y="603"/>
                      <a:pt x="6325" y="603"/>
                    </a:cubicBezTo>
                    <a:cubicBezTo>
                      <a:pt x="6328" y="603"/>
                      <a:pt x="6336" y="588"/>
                      <a:pt x="6351" y="557"/>
                    </a:cubicBezTo>
                    <a:cubicBezTo>
                      <a:pt x="6366" y="542"/>
                      <a:pt x="6374" y="534"/>
                      <a:pt x="6382" y="534"/>
                    </a:cubicBezTo>
                    <a:cubicBezTo>
                      <a:pt x="6389" y="534"/>
                      <a:pt x="6397" y="542"/>
                      <a:pt x="6412" y="557"/>
                    </a:cubicBezTo>
                    <a:cubicBezTo>
                      <a:pt x="6412" y="572"/>
                      <a:pt x="6420" y="580"/>
                      <a:pt x="6427" y="580"/>
                    </a:cubicBezTo>
                    <a:cubicBezTo>
                      <a:pt x="6435" y="580"/>
                      <a:pt x="6442" y="572"/>
                      <a:pt x="6442" y="557"/>
                    </a:cubicBezTo>
                    <a:cubicBezTo>
                      <a:pt x="6442" y="520"/>
                      <a:pt x="6477" y="494"/>
                      <a:pt x="6504" y="494"/>
                    </a:cubicBezTo>
                    <a:cubicBezTo>
                      <a:pt x="6520" y="494"/>
                      <a:pt x="6534" y="504"/>
                      <a:pt x="6534" y="527"/>
                    </a:cubicBezTo>
                    <a:cubicBezTo>
                      <a:pt x="6534" y="527"/>
                      <a:pt x="6564" y="527"/>
                      <a:pt x="6594" y="496"/>
                    </a:cubicBezTo>
                    <a:cubicBezTo>
                      <a:pt x="6610" y="451"/>
                      <a:pt x="6617" y="428"/>
                      <a:pt x="6621" y="428"/>
                    </a:cubicBezTo>
                    <a:cubicBezTo>
                      <a:pt x="6625" y="428"/>
                      <a:pt x="6625" y="451"/>
                      <a:pt x="6625" y="496"/>
                    </a:cubicBezTo>
                    <a:cubicBezTo>
                      <a:pt x="6640" y="527"/>
                      <a:pt x="6655" y="542"/>
                      <a:pt x="6670" y="542"/>
                    </a:cubicBezTo>
                    <a:cubicBezTo>
                      <a:pt x="6686" y="542"/>
                      <a:pt x="6701" y="527"/>
                      <a:pt x="6716" y="496"/>
                    </a:cubicBezTo>
                    <a:cubicBezTo>
                      <a:pt x="6716" y="496"/>
                      <a:pt x="6721" y="486"/>
                      <a:pt x="6729" y="478"/>
                    </a:cubicBezTo>
                    <a:lnTo>
                      <a:pt x="6729" y="478"/>
                    </a:lnTo>
                    <a:cubicBezTo>
                      <a:pt x="6733" y="483"/>
                      <a:pt x="6738" y="488"/>
                      <a:pt x="6746" y="496"/>
                    </a:cubicBezTo>
                    <a:cubicBezTo>
                      <a:pt x="6767" y="496"/>
                      <a:pt x="6787" y="510"/>
                      <a:pt x="6798" y="510"/>
                    </a:cubicBezTo>
                    <a:cubicBezTo>
                      <a:pt x="6799" y="510"/>
                      <a:pt x="6799" y="510"/>
                      <a:pt x="6800" y="510"/>
                    </a:cubicBezTo>
                    <a:lnTo>
                      <a:pt x="6800" y="510"/>
                    </a:lnTo>
                    <a:cubicBezTo>
                      <a:pt x="6829" y="522"/>
                      <a:pt x="6875" y="531"/>
                      <a:pt x="6911" y="531"/>
                    </a:cubicBezTo>
                    <a:cubicBezTo>
                      <a:pt x="6947" y="531"/>
                      <a:pt x="6972" y="522"/>
                      <a:pt x="6959" y="496"/>
                    </a:cubicBezTo>
                    <a:lnTo>
                      <a:pt x="7020" y="496"/>
                    </a:lnTo>
                    <a:cubicBezTo>
                      <a:pt x="7050" y="512"/>
                      <a:pt x="7073" y="519"/>
                      <a:pt x="7088" y="519"/>
                    </a:cubicBezTo>
                    <a:cubicBezTo>
                      <a:pt x="7104" y="519"/>
                      <a:pt x="7111" y="512"/>
                      <a:pt x="7111" y="496"/>
                    </a:cubicBezTo>
                    <a:lnTo>
                      <a:pt x="7142" y="436"/>
                    </a:lnTo>
                    <a:cubicBezTo>
                      <a:pt x="7142" y="496"/>
                      <a:pt x="7172" y="527"/>
                      <a:pt x="7202" y="527"/>
                    </a:cubicBezTo>
                    <a:cubicBezTo>
                      <a:pt x="7233" y="527"/>
                      <a:pt x="7233" y="527"/>
                      <a:pt x="7233" y="496"/>
                    </a:cubicBezTo>
                    <a:cubicBezTo>
                      <a:pt x="7222" y="474"/>
                      <a:pt x="7219" y="460"/>
                      <a:pt x="7221" y="451"/>
                    </a:cubicBezTo>
                    <a:lnTo>
                      <a:pt x="7221" y="451"/>
                    </a:lnTo>
                    <a:cubicBezTo>
                      <a:pt x="7227" y="460"/>
                      <a:pt x="7233" y="466"/>
                      <a:pt x="7233" y="466"/>
                    </a:cubicBezTo>
                    <a:cubicBezTo>
                      <a:pt x="7263" y="466"/>
                      <a:pt x="7263" y="466"/>
                      <a:pt x="7263" y="436"/>
                    </a:cubicBezTo>
                    <a:cubicBezTo>
                      <a:pt x="7244" y="436"/>
                      <a:pt x="7224" y="436"/>
                      <a:pt x="7221" y="451"/>
                    </a:cubicBezTo>
                    <a:lnTo>
                      <a:pt x="7221" y="451"/>
                    </a:lnTo>
                    <a:cubicBezTo>
                      <a:pt x="7212" y="440"/>
                      <a:pt x="7202" y="422"/>
                      <a:pt x="7202" y="405"/>
                    </a:cubicBezTo>
                    <a:cubicBezTo>
                      <a:pt x="7202" y="393"/>
                      <a:pt x="7208" y="385"/>
                      <a:pt x="7216" y="385"/>
                    </a:cubicBezTo>
                    <a:cubicBezTo>
                      <a:pt x="7228" y="385"/>
                      <a:pt x="7245" y="400"/>
                      <a:pt x="7263" y="436"/>
                    </a:cubicBezTo>
                    <a:cubicBezTo>
                      <a:pt x="7294" y="436"/>
                      <a:pt x="7324" y="496"/>
                      <a:pt x="7324" y="527"/>
                    </a:cubicBezTo>
                    <a:cubicBezTo>
                      <a:pt x="7324" y="477"/>
                      <a:pt x="7333" y="454"/>
                      <a:pt x="7341" y="454"/>
                    </a:cubicBezTo>
                    <a:cubicBezTo>
                      <a:pt x="7348" y="454"/>
                      <a:pt x="7354" y="469"/>
                      <a:pt x="7354" y="496"/>
                    </a:cubicBezTo>
                    <a:cubicBezTo>
                      <a:pt x="7385" y="527"/>
                      <a:pt x="7415" y="527"/>
                      <a:pt x="7446" y="527"/>
                    </a:cubicBezTo>
                    <a:cubicBezTo>
                      <a:pt x="7446" y="517"/>
                      <a:pt x="7449" y="513"/>
                      <a:pt x="7452" y="513"/>
                    </a:cubicBezTo>
                    <a:cubicBezTo>
                      <a:pt x="7459" y="513"/>
                      <a:pt x="7466" y="527"/>
                      <a:pt x="7446" y="527"/>
                    </a:cubicBezTo>
                    <a:lnTo>
                      <a:pt x="7446" y="557"/>
                    </a:lnTo>
                    <a:cubicBezTo>
                      <a:pt x="7454" y="566"/>
                      <a:pt x="7461" y="570"/>
                      <a:pt x="7465" y="570"/>
                    </a:cubicBezTo>
                    <a:cubicBezTo>
                      <a:pt x="7476" y="570"/>
                      <a:pt x="7476" y="548"/>
                      <a:pt x="7476" y="527"/>
                    </a:cubicBezTo>
                    <a:lnTo>
                      <a:pt x="7537" y="527"/>
                    </a:lnTo>
                    <a:cubicBezTo>
                      <a:pt x="7567" y="527"/>
                      <a:pt x="7597" y="527"/>
                      <a:pt x="7567" y="496"/>
                    </a:cubicBezTo>
                    <a:cubicBezTo>
                      <a:pt x="7567" y="436"/>
                      <a:pt x="7567" y="405"/>
                      <a:pt x="7597" y="405"/>
                    </a:cubicBezTo>
                    <a:cubicBezTo>
                      <a:pt x="7597" y="436"/>
                      <a:pt x="7597" y="496"/>
                      <a:pt x="7597" y="496"/>
                    </a:cubicBezTo>
                    <a:cubicBezTo>
                      <a:pt x="7628" y="496"/>
                      <a:pt x="7628" y="527"/>
                      <a:pt x="7628" y="527"/>
                    </a:cubicBezTo>
                    <a:cubicBezTo>
                      <a:pt x="7615" y="552"/>
                      <a:pt x="7629" y="562"/>
                      <a:pt x="7652" y="562"/>
                    </a:cubicBezTo>
                    <a:cubicBezTo>
                      <a:pt x="7684" y="562"/>
                      <a:pt x="7732" y="544"/>
                      <a:pt x="7749" y="527"/>
                    </a:cubicBezTo>
                    <a:cubicBezTo>
                      <a:pt x="7780" y="481"/>
                      <a:pt x="7803" y="458"/>
                      <a:pt x="7818" y="458"/>
                    </a:cubicBezTo>
                    <a:cubicBezTo>
                      <a:pt x="7833" y="458"/>
                      <a:pt x="7841" y="481"/>
                      <a:pt x="7841" y="527"/>
                    </a:cubicBezTo>
                    <a:cubicBezTo>
                      <a:pt x="7841" y="543"/>
                      <a:pt x="7845" y="551"/>
                      <a:pt x="7851" y="551"/>
                    </a:cubicBezTo>
                    <a:cubicBezTo>
                      <a:pt x="7869" y="551"/>
                      <a:pt x="7901" y="494"/>
                      <a:pt x="7901" y="405"/>
                    </a:cubicBezTo>
                    <a:lnTo>
                      <a:pt x="7932" y="314"/>
                    </a:lnTo>
                    <a:lnTo>
                      <a:pt x="7932" y="405"/>
                    </a:lnTo>
                    <a:cubicBezTo>
                      <a:pt x="7950" y="498"/>
                      <a:pt x="7958" y="534"/>
                      <a:pt x="7981" y="534"/>
                    </a:cubicBezTo>
                    <a:cubicBezTo>
                      <a:pt x="7996" y="534"/>
                      <a:pt x="8018" y="520"/>
                      <a:pt x="8053" y="496"/>
                    </a:cubicBezTo>
                    <a:cubicBezTo>
                      <a:pt x="8084" y="466"/>
                      <a:pt x="8099" y="451"/>
                      <a:pt x="8107" y="451"/>
                    </a:cubicBezTo>
                    <a:cubicBezTo>
                      <a:pt x="8114" y="451"/>
                      <a:pt x="8114" y="466"/>
                      <a:pt x="8114" y="496"/>
                    </a:cubicBezTo>
                    <a:cubicBezTo>
                      <a:pt x="8114" y="527"/>
                      <a:pt x="8145" y="527"/>
                      <a:pt x="8205" y="527"/>
                    </a:cubicBezTo>
                    <a:cubicBezTo>
                      <a:pt x="8297" y="527"/>
                      <a:pt x="8327" y="527"/>
                      <a:pt x="8327" y="496"/>
                    </a:cubicBezTo>
                    <a:lnTo>
                      <a:pt x="8388" y="496"/>
                    </a:lnTo>
                    <a:cubicBezTo>
                      <a:pt x="8399" y="518"/>
                      <a:pt x="8413" y="528"/>
                      <a:pt x="8426" y="528"/>
                    </a:cubicBezTo>
                    <a:cubicBezTo>
                      <a:pt x="8450" y="528"/>
                      <a:pt x="8468" y="494"/>
                      <a:pt x="8449" y="436"/>
                    </a:cubicBezTo>
                    <a:lnTo>
                      <a:pt x="8509" y="436"/>
                    </a:lnTo>
                    <a:lnTo>
                      <a:pt x="8509" y="496"/>
                    </a:lnTo>
                    <a:cubicBezTo>
                      <a:pt x="8509" y="527"/>
                      <a:pt x="8570" y="527"/>
                      <a:pt x="8783" y="527"/>
                    </a:cubicBezTo>
                    <a:cubicBezTo>
                      <a:pt x="9026" y="527"/>
                      <a:pt x="9056" y="527"/>
                      <a:pt x="9056" y="466"/>
                    </a:cubicBezTo>
                    <a:cubicBezTo>
                      <a:pt x="9072" y="420"/>
                      <a:pt x="9087" y="398"/>
                      <a:pt x="9098" y="398"/>
                    </a:cubicBezTo>
                    <a:cubicBezTo>
                      <a:pt x="9110" y="398"/>
                      <a:pt x="9117" y="420"/>
                      <a:pt x="9117" y="466"/>
                    </a:cubicBezTo>
                    <a:cubicBezTo>
                      <a:pt x="9117" y="487"/>
                      <a:pt x="9132" y="509"/>
                      <a:pt x="9141" y="509"/>
                    </a:cubicBezTo>
                    <a:cubicBezTo>
                      <a:pt x="9145" y="509"/>
                      <a:pt x="9148" y="505"/>
                      <a:pt x="9148" y="496"/>
                    </a:cubicBezTo>
                    <a:cubicBezTo>
                      <a:pt x="9148" y="496"/>
                      <a:pt x="9208" y="496"/>
                      <a:pt x="9208" y="527"/>
                    </a:cubicBezTo>
                    <a:lnTo>
                      <a:pt x="9239" y="496"/>
                    </a:lnTo>
                    <a:lnTo>
                      <a:pt x="9269" y="496"/>
                    </a:lnTo>
                    <a:cubicBezTo>
                      <a:pt x="9269" y="520"/>
                      <a:pt x="9269" y="543"/>
                      <a:pt x="9255" y="553"/>
                    </a:cubicBezTo>
                    <a:lnTo>
                      <a:pt x="9255" y="553"/>
                    </a:lnTo>
                    <a:cubicBezTo>
                      <a:pt x="9242" y="547"/>
                      <a:pt x="9226" y="539"/>
                      <a:pt x="9208" y="527"/>
                    </a:cubicBezTo>
                    <a:lnTo>
                      <a:pt x="9208" y="527"/>
                    </a:lnTo>
                    <a:lnTo>
                      <a:pt x="9239" y="557"/>
                    </a:lnTo>
                    <a:cubicBezTo>
                      <a:pt x="9246" y="557"/>
                      <a:pt x="9251" y="556"/>
                      <a:pt x="9255" y="553"/>
                    </a:cubicBezTo>
                    <a:lnTo>
                      <a:pt x="9255" y="553"/>
                    </a:lnTo>
                    <a:cubicBezTo>
                      <a:pt x="9271" y="559"/>
                      <a:pt x="9284" y="562"/>
                      <a:pt x="9294" y="562"/>
                    </a:cubicBezTo>
                    <a:cubicBezTo>
                      <a:pt x="9320" y="562"/>
                      <a:pt x="9330" y="544"/>
                      <a:pt x="9330" y="527"/>
                    </a:cubicBezTo>
                    <a:cubicBezTo>
                      <a:pt x="9317" y="501"/>
                      <a:pt x="9315" y="492"/>
                      <a:pt x="9319" y="492"/>
                    </a:cubicBezTo>
                    <a:cubicBezTo>
                      <a:pt x="9325" y="492"/>
                      <a:pt x="9343" y="509"/>
                      <a:pt x="9360" y="527"/>
                    </a:cubicBezTo>
                    <a:cubicBezTo>
                      <a:pt x="9382" y="548"/>
                      <a:pt x="9403" y="570"/>
                      <a:pt x="9414" y="570"/>
                    </a:cubicBezTo>
                    <a:cubicBezTo>
                      <a:pt x="9419" y="570"/>
                      <a:pt x="9421" y="566"/>
                      <a:pt x="9421" y="557"/>
                    </a:cubicBezTo>
                    <a:cubicBezTo>
                      <a:pt x="9439" y="540"/>
                      <a:pt x="9497" y="522"/>
                      <a:pt x="9543" y="522"/>
                    </a:cubicBezTo>
                    <a:cubicBezTo>
                      <a:pt x="9576" y="522"/>
                      <a:pt x="9604" y="531"/>
                      <a:pt x="9604" y="557"/>
                    </a:cubicBezTo>
                    <a:lnTo>
                      <a:pt x="9664" y="557"/>
                    </a:lnTo>
                    <a:cubicBezTo>
                      <a:pt x="9664" y="527"/>
                      <a:pt x="9725" y="527"/>
                      <a:pt x="9786" y="527"/>
                    </a:cubicBezTo>
                    <a:cubicBezTo>
                      <a:pt x="9847" y="527"/>
                      <a:pt x="9847" y="527"/>
                      <a:pt x="9847" y="557"/>
                    </a:cubicBezTo>
                    <a:cubicBezTo>
                      <a:pt x="9847" y="572"/>
                      <a:pt x="9847" y="580"/>
                      <a:pt x="9854" y="580"/>
                    </a:cubicBezTo>
                    <a:cubicBezTo>
                      <a:pt x="9862" y="580"/>
                      <a:pt x="9877" y="572"/>
                      <a:pt x="9908" y="557"/>
                    </a:cubicBezTo>
                    <a:cubicBezTo>
                      <a:pt x="9877" y="557"/>
                      <a:pt x="9908" y="496"/>
                      <a:pt x="9908" y="466"/>
                    </a:cubicBezTo>
                    <a:cubicBezTo>
                      <a:pt x="9938" y="466"/>
                      <a:pt x="9938" y="466"/>
                      <a:pt x="9938" y="496"/>
                    </a:cubicBezTo>
                    <a:cubicBezTo>
                      <a:pt x="9938" y="527"/>
                      <a:pt x="9908" y="557"/>
                      <a:pt x="9908" y="557"/>
                    </a:cubicBezTo>
                    <a:cubicBezTo>
                      <a:pt x="9938" y="557"/>
                      <a:pt x="9968" y="496"/>
                      <a:pt x="9999" y="496"/>
                    </a:cubicBezTo>
                    <a:cubicBezTo>
                      <a:pt x="9999" y="466"/>
                      <a:pt x="10029" y="436"/>
                      <a:pt x="10060" y="436"/>
                    </a:cubicBezTo>
                    <a:lnTo>
                      <a:pt x="10060" y="466"/>
                    </a:lnTo>
                    <a:lnTo>
                      <a:pt x="10060" y="527"/>
                    </a:lnTo>
                    <a:cubicBezTo>
                      <a:pt x="10090" y="527"/>
                      <a:pt x="10120" y="527"/>
                      <a:pt x="10120" y="496"/>
                    </a:cubicBezTo>
                    <a:cubicBezTo>
                      <a:pt x="10151" y="527"/>
                      <a:pt x="10181" y="527"/>
                      <a:pt x="10212" y="527"/>
                    </a:cubicBezTo>
                    <a:cubicBezTo>
                      <a:pt x="10272" y="527"/>
                      <a:pt x="10333" y="527"/>
                      <a:pt x="10363" y="496"/>
                    </a:cubicBezTo>
                    <a:cubicBezTo>
                      <a:pt x="10379" y="527"/>
                      <a:pt x="10424" y="542"/>
                      <a:pt x="10470" y="542"/>
                    </a:cubicBezTo>
                    <a:cubicBezTo>
                      <a:pt x="10515" y="542"/>
                      <a:pt x="10561" y="527"/>
                      <a:pt x="10576" y="496"/>
                    </a:cubicBezTo>
                    <a:cubicBezTo>
                      <a:pt x="10576" y="481"/>
                      <a:pt x="10584" y="474"/>
                      <a:pt x="10595" y="474"/>
                    </a:cubicBezTo>
                    <a:cubicBezTo>
                      <a:pt x="10607" y="474"/>
                      <a:pt x="10622" y="481"/>
                      <a:pt x="10637" y="496"/>
                    </a:cubicBezTo>
                    <a:cubicBezTo>
                      <a:pt x="10652" y="512"/>
                      <a:pt x="10660" y="519"/>
                      <a:pt x="10667" y="519"/>
                    </a:cubicBezTo>
                    <a:cubicBezTo>
                      <a:pt x="10675" y="519"/>
                      <a:pt x="10683" y="512"/>
                      <a:pt x="10698" y="496"/>
                    </a:cubicBezTo>
                    <a:cubicBezTo>
                      <a:pt x="10704" y="490"/>
                      <a:pt x="10710" y="486"/>
                      <a:pt x="10717" y="485"/>
                    </a:cubicBezTo>
                    <a:lnTo>
                      <a:pt x="10717" y="485"/>
                    </a:lnTo>
                    <a:lnTo>
                      <a:pt x="10728" y="496"/>
                    </a:lnTo>
                    <a:cubicBezTo>
                      <a:pt x="10736" y="496"/>
                      <a:pt x="10742" y="494"/>
                      <a:pt x="10747" y="490"/>
                    </a:cubicBezTo>
                    <a:lnTo>
                      <a:pt x="10747" y="490"/>
                    </a:lnTo>
                    <a:cubicBezTo>
                      <a:pt x="10761" y="498"/>
                      <a:pt x="10775" y="513"/>
                      <a:pt x="10789" y="527"/>
                    </a:cubicBezTo>
                    <a:cubicBezTo>
                      <a:pt x="10807" y="562"/>
                      <a:pt x="10825" y="577"/>
                      <a:pt x="10842" y="577"/>
                    </a:cubicBezTo>
                    <a:cubicBezTo>
                      <a:pt x="10855" y="577"/>
                      <a:pt x="10868" y="570"/>
                      <a:pt x="10880" y="557"/>
                    </a:cubicBezTo>
                    <a:cubicBezTo>
                      <a:pt x="10911" y="527"/>
                      <a:pt x="10971" y="527"/>
                      <a:pt x="11002" y="527"/>
                    </a:cubicBezTo>
                    <a:cubicBezTo>
                      <a:pt x="11063" y="496"/>
                      <a:pt x="11093" y="496"/>
                      <a:pt x="11063" y="466"/>
                    </a:cubicBezTo>
                    <a:cubicBezTo>
                      <a:pt x="11063" y="436"/>
                      <a:pt x="11093" y="405"/>
                      <a:pt x="11093" y="405"/>
                    </a:cubicBezTo>
                    <a:cubicBezTo>
                      <a:pt x="11113" y="385"/>
                      <a:pt x="11127" y="378"/>
                      <a:pt x="11135" y="378"/>
                    </a:cubicBezTo>
                    <a:cubicBezTo>
                      <a:pt x="11150" y="378"/>
                      <a:pt x="11144" y="405"/>
                      <a:pt x="11123" y="405"/>
                    </a:cubicBezTo>
                    <a:cubicBezTo>
                      <a:pt x="11063" y="436"/>
                      <a:pt x="11093" y="436"/>
                      <a:pt x="11123" y="466"/>
                    </a:cubicBezTo>
                    <a:cubicBezTo>
                      <a:pt x="11154" y="496"/>
                      <a:pt x="11215" y="496"/>
                      <a:pt x="11215" y="496"/>
                    </a:cubicBezTo>
                    <a:lnTo>
                      <a:pt x="11336" y="496"/>
                    </a:lnTo>
                    <a:cubicBezTo>
                      <a:pt x="11382" y="512"/>
                      <a:pt x="11412" y="519"/>
                      <a:pt x="11431" y="519"/>
                    </a:cubicBezTo>
                    <a:cubicBezTo>
                      <a:pt x="11450" y="519"/>
                      <a:pt x="11458" y="512"/>
                      <a:pt x="11458" y="496"/>
                    </a:cubicBezTo>
                    <a:lnTo>
                      <a:pt x="11458" y="466"/>
                    </a:lnTo>
                    <a:cubicBezTo>
                      <a:pt x="11473" y="496"/>
                      <a:pt x="11557" y="512"/>
                      <a:pt x="11640" y="512"/>
                    </a:cubicBezTo>
                    <a:cubicBezTo>
                      <a:pt x="11724" y="512"/>
                      <a:pt x="11807" y="496"/>
                      <a:pt x="11822" y="466"/>
                    </a:cubicBezTo>
                    <a:lnTo>
                      <a:pt x="11822" y="496"/>
                    </a:lnTo>
                    <a:cubicBezTo>
                      <a:pt x="11822" y="527"/>
                      <a:pt x="11822" y="527"/>
                      <a:pt x="11883" y="527"/>
                    </a:cubicBezTo>
                    <a:cubicBezTo>
                      <a:pt x="11914" y="527"/>
                      <a:pt x="12035" y="496"/>
                      <a:pt x="12126" y="496"/>
                    </a:cubicBezTo>
                    <a:cubicBezTo>
                      <a:pt x="12218" y="496"/>
                      <a:pt x="12309" y="496"/>
                      <a:pt x="12309" y="466"/>
                    </a:cubicBezTo>
                    <a:cubicBezTo>
                      <a:pt x="12339" y="466"/>
                      <a:pt x="12339" y="466"/>
                      <a:pt x="12339" y="496"/>
                    </a:cubicBezTo>
                    <a:cubicBezTo>
                      <a:pt x="12309" y="527"/>
                      <a:pt x="12339" y="527"/>
                      <a:pt x="12370" y="527"/>
                    </a:cubicBezTo>
                    <a:cubicBezTo>
                      <a:pt x="12400" y="527"/>
                      <a:pt x="12400" y="496"/>
                      <a:pt x="12400" y="466"/>
                    </a:cubicBezTo>
                    <a:cubicBezTo>
                      <a:pt x="12400" y="451"/>
                      <a:pt x="12400" y="443"/>
                      <a:pt x="12408" y="443"/>
                    </a:cubicBezTo>
                    <a:cubicBezTo>
                      <a:pt x="12415" y="443"/>
                      <a:pt x="12430" y="451"/>
                      <a:pt x="12461" y="466"/>
                    </a:cubicBezTo>
                    <a:cubicBezTo>
                      <a:pt x="12491" y="481"/>
                      <a:pt x="12537" y="489"/>
                      <a:pt x="12582" y="489"/>
                    </a:cubicBezTo>
                    <a:cubicBezTo>
                      <a:pt x="12600" y="489"/>
                      <a:pt x="12618" y="488"/>
                      <a:pt x="12635" y="485"/>
                    </a:cubicBezTo>
                    <a:lnTo>
                      <a:pt x="12635" y="485"/>
                    </a:lnTo>
                    <a:cubicBezTo>
                      <a:pt x="12628" y="497"/>
                      <a:pt x="12628" y="512"/>
                      <a:pt x="12643" y="527"/>
                    </a:cubicBezTo>
                    <a:cubicBezTo>
                      <a:pt x="12674" y="527"/>
                      <a:pt x="12734" y="527"/>
                      <a:pt x="12734" y="496"/>
                    </a:cubicBezTo>
                    <a:cubicBezTo>
                      <a:pt x="12734" y="474"/>
                      <a:pt x="12717" y="468"/>
                      <a:pt x="12709" y="466"/>
                    </a:cubicBezTo>
                    <a:lnTo>
                      <a:pt x="12709" y="466"/>
                    </a:lnTo>
                    <a:cubicBezTo>
                      <a:pt x="12734" y="468"/>
                      <a:pt x="12734" y="474"/>
                      <a:pt x="12734" y="496"/>
                    </a:cubicBezTo>
                    <a:cubicBezTo>
                      <a:pt x="12751" y="530"/>
                      <a:pt x="12777" y="554"/>
                      <a:pt x="12807" y="554"/>
                    </a:cubicBezTo>
                    <a:cubicBezTo>
                      <a:pt x="12831" y="554"/>
                      <a:pt x="12859" y="538"/>
                      <a:pt x="12886" y="496"/>
                    </a:cubicBezTo>
                    <a:cubicBezTo>
                      <a:pt x="12917" y="496"/>
                      <a:pt x="12917" y="496"/>
                      <a:pt x="12917" y="557"/>
                    </a:cubicBezTo>
                    <a:cubicBezTo>
                      <a:pt x="12934" y="575"/>
                      <a:pt x="12942" y="592"/>
                      <a:pt x="12951" y="592"/>
                    </a:cubicBezTo>
                    <a:cubicBezTo>
                      <a:pt x="12957" y="592"/>
                      <a:pt x="12965" y="583"/>
                      <a:pt x="12978" y="557"/>
                    </a:cubicBezTo>
                    <a:cubicBezTo>
                      <a:pt x="13008" y="527"/>
                      <a:pt x="13038" y="512"/>
                      <a:pt x="13069" y="512"/>
                    </a:cubicBezTo>
                    <a:cubicBezTo>
                      <a:pt x="13099" y="512"/>
                      <a:pt x="13130" y="527"/>
                      <a:pt x="13160" y="557"/>
                    </a:cubicBezTo>
                    <a:cubicBezTo>
                      <a:pt x="13190" y="557"/>
                      <a:pt x="13221" y="557"/>
                      <a:pt x="13221" y="496"/>
                    </a:cubicBezTo>
                    <a:lnTo>
                      <a:pt x="13221" y="466"/>
                    </a:lnTo>
                    <a:cubicBezTo>
                      <a:pt x="13236" y="512"/>
                      <a:pt x="13243" y="534"/>
                      <a:pt x="13251" y="534"/>
                    </a:cubicBezTo>
                    <a:cubicBezTo>
                      <a:pt x="13259" y="534"/>
                      <a:pt x="13266" y="512"/>
                      <a:pt x="13281" y="466"/>
                    </a:cubicBezTo>
                    <a:cubicBezTo>
                      <a:pt x="13281" y="451"/>
                      <a:pt x="13289" y="443"/>
                      <a:pt x="13297" y="443"/>
                    </a:cubicBezTo>
                    <a:cubicBezTo>
                      <a:pt x="13304" y="443"/>
                      <a:pt x="13312" y="451"/>
                      <a:pt x="13312" y="466"/>
                    </a:cubicBezTo>
                    <a:cubicBezTo>
                      <a:pt x="13342" y="496"/>
                      <a:pt x="13373" y="496"/>
                      <a:pt x="13373" y="496"/>
                    </a:cubicBezTo>
                    <a:cubicBezTo>
                      <a:pt x="13373" y="496"/>
                      <a:pt x="13525" y="466"/>
                      <a:pt x="13677" y="466"/>
                    </a:cubicBezTo>
                    <a:cubicBezTo>
                      <a:pt x="13723" y="473"/>
                      <a:pt x="13763" y="478"/>
                      <a:pt x="13798" y="481"/>
                    </a:cubicBezTo>
                    <a:lnTo>
                      <a:pt x="13798" y="481"/>
                    </a:lnTo>
                    <a:cubicBezTo>
                      <a:pt x="13798" y="457"/>
                      <a:pt x="13798" y="436"/>
                      <a:pt x="13798" y="436"/>
                    </a:cubicBezTo>
                    <a:lnTo>
                      <a:pt x="13829" y="436"/>
                    </a:lnTo>
                    <a:cubicBezTo>
                      <a:pt x="13829" y="454"/>
                      <a:pt x="13829" y="472"/>
                      <a:pt x="13822" y="483"/>
                    </a:cubicBezTo>
                    <a:lnTo>
                      <a:pt x="13822" y="483"/>
                    </a:lnTo>
                    <a:cubicBezTo>
                      <a:pt x="13815" y="483"/>
                      <a:pt x="13807" y="482"/>
                      <a:pt x="13798" y="481"/>
                    </a:cubicBezTo>
                    <a:lnTo>
                      <a:pt x="13798" y="481"/>
                    </a:lnTo>
                    <a:cubicBezTo>
                      <a:pt x="13798" y="486"/>
                      <a:pt x="13798" y="491"/>
                      <a:pt x="13798" y="496"/>
                    </a:cubicBezTo>
                    <a:cubicBezTo>
                      <a:pt x="13811" y="496"/>
                      <a:pt x="13818" y="491"/>
                      <a:pt x="13822" y="483"/>
                    </a:cubicBezTo>
                    <a:lnTo>
                      <a:pt x="13822" y="483"/>
                    </a:lnTo>
                    <a:cubicBezTo>
                      <a:pt x="13844" y="485"/>
                      <a:pt x="13864" y="486"/>
                      <a:pt x="13881" y="486"/>
                    </a:cubicBezTo>
                    <a:cubicBezTo>
                      <a:pt x="13949" y="486"/>
                      <a:pt x="13981" y="471"/>
                      <a:pt x="13981" y="436"/>
                    </a:cubicBezTo>
                    <a:cubicBezTo>
                      <a:pt x="13981" y="420"/>
                      <a:pt x="13981" y="413"/>
                      <a:pt x="13984" y="413"/>
                    </a:cubicBezTo>
                    <a:cubicBezTo>
                      <a:pt x="13988" y="413"/>
                      <a:pt x="13996" y="420"/>
                      <a:pt x="14011" y="436"/>
                    </a:cubicBezTo>
                    <a:cubicBezTo>
                      <a:pt x="14041" y="496"/>
                      <a:pt x="14072" y="496"/>
                      <a:pt x="14102" y="496"/>
                    </a:cubicBezTo>
                    <a:cubicBezTo>
                      <a:pt x="14133" y="496"/>
                      <a:pt x="14163" y="496"/>
                      <a:pt x="14163" y="527"/>
                    </a:cubicBezTo>
                    <a:cubicBezTo>
                      <a:pt x="14193" y="496"/>
                      <a:pt x="14193" y="496"/>
                      <a:pt x="14224" y="496"/>
                    </a:cubicBezTo>
                    <a:cubicBezTo>
                      <a:pt x="14224" y="512"/>
                      <a:pt x="14231" y="519"/>
                      <a:pt x="14243" y="519"/>
                    </a:cubicBezTo>
                    <a:cubicBezTo>
                      <a:pt x="14254" y="519"/>
                      <a:pt x="14269" y="512"/>
                      <a:pt x="14285" y="496"/>
                    </a:cubicBezTo>
                    <a:cubicBezTo>
                      <a:pt x="14300" y="451"/>
                      <a:pt x="14307" y="428"/>
                      <a:pt x="14311" y="428"/>
                    </a:cubicBezTo>
                    <a:cubicBezTo>
                      <a:pt x="14315" y="428"/>
                      <a:pt x="14315" y="451"/>
                      <a:pt x="14315" y="496"/>
                    </a:cubicBezTo>
                    <a:cubicBezTo>
                      <a:pt x="14315" y="518"/>
                      <a:pt x="14345" y="539"/>
                      <a:pt x="14363" y="539"/>
                    </a:cubicBezTo>
                    <a:cubicBezTo>
                      <a:pt x="14371" y="539"/>
                      <a:pt x="14376" y="536"/>
                      <a:pt x="14376" y="527"/>
                    </a:cubicBezTo>
                    <a:cubicBezTo>
                      <a:pt x="14376" y="496"/>
                      <a:pt x="14406" y="496"/>
                      <a:pt x="14437" y="436"/>
                    </a:cubicBezTo>
                    <a:cubicBezTo>
                      <a:pt x="14467" y="436"/>
                      <a:pt x="14497" y="436"/>
                      <a:pt x="14497" y="496"/>
                    </a:cubicBezTo>
                    <a:cubicBezTo>
                      <a:pt x="14506" y="505"/>
                      <a:pt x="14526" y="509"/>
                      <a:pt x="14549" y="509"/>
                    </a:cubicBezTo>
                    <a:cubicBezTo>
                      <a:pt x="14606" y="509"/>
                      <a:pt x="14689" y="487"/>
                      <a:pt x="14710" y="466"/>
                    </a:cubicBezTo>
                    <a:cubicBezTo>
                      <a:pt x="14710" y="496"/>
                      <a:pt x="14740" y="496"/>
                      <a:pt x="14771" y="496"/>
                    </a:cubicBezTo>
                    <a:cubicBezTo>
                      <a:pt x="14780" y="487"/>
                      <a:pt x="14786" y="484"/>
                      <a:pt x="14791" y="484"/>
                    </a:cubicBezTo>
                    <a:cubicBezTo>
                      <a:pt x="14801" y="484"/>
                      <a:pt x="14801" y="505"/>
                      <a:pt x="14801" y="527"/>
                    </a:cubicBezTo>
                    <a:cubicBezTo>
                      <a:pt x="14771" y="557"/>
                      <a:pt x="14801" y="557"/>
                      <a:pt x="14862" y="557"/>
                    </a:cubicBezTo>
                    <a:cubicBezTo>
                      <a:pt x="14892" y="527"/>
                      <a:pt x="15014" y="527"/>
                      <a:pt x="15075" y="527"/>
                    </a:cubicBezTo>
                    <a:cubicBezTo>
                      <a:pt x="15227" y="527"/>
                      <a:pt x="15257" y="496"/>
                      <a:pt x="15318" y="436"/>
                    </a:cubicBezTo>
                    <a:lnTo>
                      <a:pt x="15348" y="344"/>
                    </a:lnTo>
                    <a:lnTo>
                      <a:pt x="15348" y="436"/>
                    </a:lnTo>
                    <a:cubicBezTo>
                      <a:pt x="15348" y="466"/>
                      <a:pt x="15348" y="527"/>
                      <a:pt x="15348" y="527"/>
                    </a:cubicBezTo>
                    <a:cubicBezTo>
                      <a:pt x="15379" y="527"/>
                      <a:pt x="15379" y="496"/>
                      <a:pt x="15379" y="466"/>
                    </a:cubicBezTo>
                    <a:cubicBezTo>
                      <a:pt x="15379" y="451"/>
                      <a:pt x="15386" y="443"/>
                      <a:pt x="15402" y="443"/>
                    </a:cubicBezTo>
                    <a:cubicBezTo>
                      <a:pt x="15417" y="443"/>
                      <a:pt x="15440" y="451"/>
                      <a:pt x="15470" y="466"/>
                    </a:cubicBezTo>
                    <a:cubicBezTo>
                      <a:pt x="15500" y="481"/>
                      <a:pt x="15523" y="489"/>
                      <a:pt x="15542" y="489"/>
                    </a:cubicBezTo>
                    <a:cubicBezTo>
                      <a:pt x="15561" y="489"/>
                      <a:pt x="15576" y="481"/>
                      <a:pt x="15592" y="466"/>
                    </a:cubicBezTo>
                    <a:cubicBezTo>
                      <a:pt x="15622" y="466"/>
                      <a:pt x="15652" y="466"/>
                      <a:pt x="15652" y="496"/>
                    </a:cubicBezTo>
                    <a:cubicBezTo>
                      <a:pt x="15683" y="496"/>
                      <a:pt x="15683" y="496"/>
                      <a:pt x="15683" y="466"/>
                    </a:cubicBezTo>
                    <a:cubicBezTo>
                      <a:pt x="15683" y="451"/>
                      <a:pt x="15690" y="443"/>
                      <a:pt x="15702" y="443"/>
                    </a:cubicBezTo>
                    <a:cubicBezTo>
                      <a:pt x="15713" y="443"/>
                      <a:pt x="15728" y="451"/>
                      <a:pt x="15744" y="466"/>
                    </a:cubicBezTo>
                    <a:cubicBezTo>
                      <a:pt x="15761" y="502"/>
                      <a:pt x="15800" y="516"/>
                      <a:pt x="15829" y="516"/>
                    </a:cubicBezTo>
                    <a:cubicBezTo>
                      <a:pt x="15849" y="516"/>
                      <a:pt x="15865" y="509"/>
                      <a:pt x="15865" y="496"/>
                    </a:cubicBezTo>
                    <a:cubicBezTo>
                      <a:pt x="15865" y="466"/>
                      <a:pt x="15896" y="466"/>
                      <a:pt x="15926" y="466"/>
                    </a:cubicBezTo>
                    <a:cubicBezTo>
                      <a:pt x="15956" y="466"/>
                      <a:pt x="15987" y="466"/>
                      <a:pt x="15987" y="436"/>
                    </a:cubicBezTo>
                    <a:lnTo>
                      <a:pt x="16047" y="436"/>
                    </a:lnTo>
                    <a:cubicBezTo>
                      <a:pt x="16078" y="436"/>
                      <a:pt x="16047" y="466"/>
                      <a:pt x="16017" y="466"/>
                    </a:cubicBezTo>
                    <a:lnTo>
                      <a:pt x="16047" y="496"/>
                    </a:lnTo>
                    <a:cubicBezTo>
                      <a:pt x="16108" y="496"/>
                      <a:pt x="16139" y="496"/>
                      <a:pt x="16169" y="466"/>
                    </a:cubicBezTo>
                    <a:cubicBezTo>
                      <a:pt x="16184" y="436"/>
                      <a:pt x="16192" y="420"/>
                      <a:pt x="16196" y="420"/>
                    </a:cubicBezTo>
                    <a:cubicBezTo>
                      <a:pt x="16199" y="420"/>
                      <a:pt x="16199" y="436"/>
                      <a:pt x="16199" y="466"/>
                    </a:cubicBezTo>
                    <a:cubicBezTo>
                      <a:pt x="16199" y="487"/>
                      <a:pt x="16215" y="509"/>
                      <a:pt x="16234" y="509"/>
                    </a:cubicBezTo>
                    <a:cubicBezTo>
                      <a:pt x="16242" y="509"/>
                      <a:pt x="16251" y="505"/>
                      <a:pt x="16260" y="496"/>
                    </a:cubicBezTo>
                    <a:cubicBezTo>
                      <a:pt x="16273" y="471"/>
                      <a:pt x="16286" y="461"/>
                      <a:pt x="16297" y="461"/>
                    </a:cubicBezTo>
                    <a:cubicBezTo>
                      <a:pt x="16311" y="461"/>
                      <a:pt x="16321" y="479"/>
                      <a:pt x="16321" y="496"/>
                    </a:cubicBezTo>
                    <a:cubicBezTo>
                      <a:pt x="16306" y="527"/>
                      <a:pt x="16298" y="542"/>
                      <a:pt x="16306" y="542"/>
                    </a:cubicBezTo>
                    <a:cubicBezTo>
                      <a:pt x="16313" y="542"/>
                      <a:pt x="16336" y="527"/>
                      <a:pt x="16382" y="496"/>
                    </a:cubicBezTo>
                    <a:cubicBezTo>
                      <a:pt x="16443" y="496"/>
                      <a:pt x="16564" y="466"/>
                      <a:pt x="16655" y="466"/>
                    </a:cubicBezTo>
                    <a:cubicBezTo>
                      <a:pt x="16671" y="451"/>
                      <a:pt x="16686" y="443"/>
                      <a:pt x="16697" y="443"/>
                    </a:cubicBezTo>
                    <a:cubicBezTo>
                      <a:pt x="16709" y="443"/>
                      <a:pt x="16716" y="451"/>
                      <a:pt x="16716" y="466"/>
                    </a:cubicBezTo>
                    <a:cubicBezTo>
                      <a:pt x="16716" y="466"/>
                      <a:pt x="16716" y="466"/>
                      <a:pt x="16716" y="466"/>
                    </a:cubicBezTo>
                    <a:lnTo>
                      <a:pt x="16716" y="466"/>
                    </a:lnTo>
                    <a:cubicBezTo>
                      <a:pt x="16774" y="468"/>
                      <a:pt x="16815" y="473"/>
                      <a:pt x="16838" y="496"/>
                    </a:cubicBezTo>
                    <a:cubicBezTo>
                      <a:pt x="16838" y="502"/>
                      <a:pt x="16838" y="507"/>
                      <a:pt x="16839" y="512"/>
                    </a:cubicBezTo>
                    <a:lnTo>
                      <a:pt x="16839" y="512"/>
                    </a:lnTo>
                    <a:cubicBezTo>
                      <a:pt x="16841" y="488"/>
                      <a:pt x="16852" y="476"/>
                      <a:pt x="16873" y="471"/>
                    </a:cubicBezTo>
                    <a:lnTo>
                      <a:pt x="16873" y="471"/>
                    </a:lnTo>
                    <a:lnTo>
                      <a:pt x="16868" y="466"/>
                    </a:lnTo>
                    <a:lnTo>
                      <a:pt x="16899" y="466"/>
                    </a:lnTo>
                    <a:cubicBezTo>
                      <a:pt x="16906" y="466"/>
                      <a:pt x="16911" y="466"/>
                      <a:pt x="16915" y="466"/>
                    </a:cubicBezTo>
                    <a:lnTo>
                      <a:pt x="16915" y="466"/>
                    </a:lnTo>
                    <a:cubicBezTo>
                      <a:pt x="16928" y="466"/>
                      <a:pt x="16943" y="466"/>
                      <a:pt x="16959" y="466"/>
                    </a:cubicBezTo>
                    <a:cubicBezTo>
                      <a:pt x="16977" y="475"/>
                      <a:pt x="16995" y="479"/>
                      <a:pt x="17012" y="479"/>
                    </a:cubicBezTo>
                    <a:cubicBezTo>
                      <a:pt x="17053" y="479"/>
                      <a:pt x="17090" y="457"/>
                      <a:pt x="17111" y="436"/>
                    </a:cubicBezTo>
                    <a:lnTo>
                      <a:pt x="17051" y="436"/>
                    </a:lnTo>
                    <a:cubicBezTo>
                      <a:pt x="17051" y="400"/>
                      <a:pt x="17061" y="385"/>
                      <a:pt x="17082" y="385"/>
                    </a:cubicBezTo>
                    <a:cubicBezTo>
                      <a:pt x="17097" y="385"/>
                      <a:pt x="17117" y="393"/>
                      <a:pt x="17142" y="405"/>
                    </a:cubicBezTo>
                    <a:cubicBezTo>
                      <a:pt x="17172" y="405"/>
                      <a:pt x="17172" y="436"/>
                      <a:pt x="17172" y="466"/>
                    </a:cubicBezTo>
                    <a:cubicBezTo>
                      <a:pt x="17203" y="466"/>
                      <a:pt x="17203" y="466"/>
                      <a:pt x="17203" y="496"/>
                    </a:cubicBezTo>
                    <a:lnTo>
                      <a:pt x="17182" y="496"/>
                    </a:lnTo>
                    <a:cubicBezTo>
                      <a:pt x="17193" y="514"/>
                      <a:pt x="17213" y="527"/>
                      <a:pt x="17233" y="527"/>
                    </a:cubicBezTo>
                    <a:cubicBezTo>
                      <a:pt x="17233" y="527"/>
                      <a:pt x="17263" y="527"/>
                      <a:pt x="17233" y="496"/>
                    </a:cubicBezTo>
                    <a:cubicBezTo>
                      <a:pt x="17233" y="466"/>
                      <a:pt x="17233" y="466"/>
                      <a:pt x="17263" y="466"/>
                    </a:cubicBezTo>
                    <a:cubicBezTo>
                      <a:pt x="17294" y="466"/>
                      <a:pt x="17324" y="466"/>
                      <a:pt x="17355" y="436"/>
                    </a:cubicBezTo>
                    <a:cubicBezTo>
                      <a:pt x="17355" y="405"/>
                      <a:pt x="17385" y="405"/>
                      <a:pt x="17415" y="405"/>
                    </a:cubicBezTo>
                    <a:lnTo>
                      <a:pt x="17446" y="405"/>
                    </a:lnTo>
                    <a:cubicBezTo>
                      <a:pt x="17470" y="405"/>
                      <a:pt x="17475" y="425"/>
                      <a:pt x="17476" y="432"/>
                    </a:cubicBezTo>
                    <a:lnTo>
                      <a:pt x="17476" y="432"/>
                    </a:lnTo>
                    <a:cubicBezTo>
                      <a:pt x="17456" y="429"/>
                      <a:pt x="17431" y="421"/>
                      <a:pt x="17415" y="405"/>
                    </a:cubicBezTo>
                    <a:lnTo>
                      <a:pt x="17415" y="405"/>
                    </a:lnTo>
                    <a:cubicBezTo>
                      <a:pt x="17415" y="436"/>
                      <a:pt x="17446" y="466"/>
                      <a:pt x="17446" y="466"/>
                    </a:cubicBezTo>
                    <a:cubicBezTo>
                      <a:pt x="17476" y="466"/>
                      <a:pt x="17476" y="436"/>
                      <a:pt x="17476" y="436"/>
                    </a:cubicBezTo>
                    <a:cubicBezTo>
                      <a:pt x="17476" y="436"/>
                      <a:pt x="17476" y="434"/>
                      <a:pt x="17476" y="432"/>
                    </a:cubicBezTo>
                    <a:lnTo>
                      <a:pt x="17476" y="432"/>
                    </a:lnTo>
                    <a:cubicBezTo>
                      <a:pt x="17493" y="436"/>
                      <a:pt x="17506" y="436"/>
                      <a:pt x="17506" y="436"/>
                    </a:cubicBezTo>
                    <a:lnTo>
                      <a:pt x="17506" y="466"/>
                    </a:lnTo>
                    <a:cubicBezTo>
                      <a:pt x="17506" y="496"/>
                      <a:pt x="17537" y="527"/>
                      <a:pt x="17537" y="527"/>
                    </a:cubicBezTo>
                    <a:cubicBezTo>
                      <a:pt x="17537" y="527"/>
                      <a:pt x="17537" y="496"/>
                      <a:pt x="17537" y="496"/>
                    </a:cubicBezTo>
                    <a:cubicBezTo>
                      <a:pt x="17537" y="466"/>
                      <a:pt x="18206" y="466"/>
                      <a:pt x="18297" y="466"/>
                    </a:cubicBezTo>
                    <a:cubicBezTo>
                      <a:pt x="18327" y="481"/>
                      <a:pt x="18365" y="489"/>
                      <a:pt x="18392" y="489"/>
                    </a:cubicBezTo>
                    <a:cubicBezTo>
                      <a:pt x="18418" y="489"/>
                      <a:pt x="18434" y="481"/>
                      <a:pt x="18418" y="466"/>
                    </a:cubicBezTo>
                    <a:cubicBezTo>
                      <a:pt x="18418" y="447"/>
                      <a:pt x="18463" y="440"/>
                      <a:pt x="18540" y="437"/>
                    </a:cubicBezTo>
                    <a:lnTo>
                      <a:pt x="18540" y="437"/>
                    </a:lnTo>
                    <a:lnTo>
                      <a:pt x="18540" y="436"/>
                    </a:lnTo>
                    <a:cubicBezTo>
                      <a:pt x="18540" y="414"/>
                      <a:pt x="18555" y="393"/>
                      <a:pt x="18564" y="393"/>
                    </a:cubicBezTo>
                    <a:cubicBezTo>
                      <a:pt x="18568" y="393"/>
                      <a:pt x="18570" y="396"/>
                      <a:pt x="18570" y="405"/>
                    </a:cubicBezTo>
                    <a:cubicBezTo>
                      <a:pt x="18570" y="405"/>
                      <a:pt x="18570" y="419"/>
                      <a:pt x="18561" y="437"/>
                    </a:cubicBezTo>
                    <a:lnTo>
                      <a:pt x="18561" y="437"/>
                    </a:lnTo>
                    <a:cubicBezTo>
                      <a:pt x="18607" y="436"/>
                      <a:pt x="18661" y="436"/>
                      <a:pt x="18722" y="436"/>
                    </a:cubicBezTo>
                    <a:cubicBezTo>
                      <a:pt x="18905" y="436"/>
                      <a:pt x="19057" y="436"/>
                      <a:pt x="19057" y="405"/>
                    </a:cubicBezTo>
                    <a:lnTo>
                      <a:pt x="19117" y="405"/>
                    </a:lnTo>
                    <a:cubicBezTo>
                      <a:pt x="19178" y="405"/>
                      <a:pt x="19239" y="375"/>
                      <a:pt x="19269" y="375"/>
                    </a:cubicBezTo>
                    <a:cubicBezTo>
                      <a:pt x="19285" y="360"/>
                      <a:pt x="19300" y="352"/>
                      <a:pt x="19307" y="352"/>
                    </a:cubicBezTo>
                    <a:cubicBezTo>
                      <a:pt x="19315" y="352"/>
                      <a:pt x="19315" y="360"/>
                      <a:pt x="19300" y="375"/>
                    </a:cubicBezTo>
                    <a:cubicBezTo>
                      <a:pt x="19300" y="405"/>
                      <a:pt x="19300" y="436"/>
                      <a:pt x="19330" y="436"/>
                    </a:cubicBezTo>
                    <a:cubicBezTo>
                      <a:pt x="19391" y="436"/>
                      <a:pt x="19391" y="405"/>
                      <a:pt x="19391" y="375"/>
                    </a:cubicBezTo>
                    <a:cubicBezTo>
                      <a:pt x="19391" y="344"/>
                      <a:pt x="19421" y="344"/>
                      <a:pt x="19421" y="344"/>
                    </a:cubicBezTo>
                    <a:cubicBezTo>
                      <a:pt x="19421" y="344"/>
                      <a:pt x="19421" y="344"/>
                      <a:pt x="19421" y="375"/>
                    </a:cubicBezTo>
                    <a:lnTo>
                      <a:pt x="19421" y="436"/>
                    </a:lnTo>
                    <a:lnTo>
                      <a:pt x="19452" y="436"/>
                    </a:lnTo>
                    <a:cubicBezTo>
                      <a:pt x="19452" y="405"/>
                      <a:pt x="19482" y="405"/>
                      <a:pt x="19482" y="405"/>
                    </a:cubicBezTo>
                    <a:cubicBezTo>
                      <a:pt x="19513" y="405"/>
                      <a:pt x="19513" y="405"/>
                      <a:pt x="19513" y="466"/>
                    </a:cubicBezTo>
                    <a:cubicBezTo>
                      <a:pt x="19513" y="512"/>
                      <a:pt x="19520" y="534"/>
                      <a:pt x="19532" y="534"/>
                    </a:cubicBezTo>
                    <a:cubicBezTo>
                      <a:pt x="19543" y="534"/>
                      <a:pt x="19558" y="512"/>
                      <a:pt x="19573" y="466"/>
                    </a:cubicBezTo>
                    <a:lnTo>
                      <a:pt x="19634" y="436"/>
                    </a:lnTo>
                    <a:cubicBezTo>
                      <a:pt x="19644" y="464"/>
                      <a:pt x="19657" y="475"/>
                      <a:pt x="19669" y="475"/>
                    </a:cubicBezTo>
                    <a:cubicBezTo>
                      <a:pt x="19697" y="475"/>
                      <a:pt x="19725" y="426"/>
                      <a:pt x="19725" y="405"/>
                    </a:cubicBezTo>
                    <a:cubicBezTo>
                      <a:pt x="19741" y="436"/>
                      <a:pt x="19756" y="451"/>
                      <a:pt x="19771" y="451"/>
                    </a:cubicBezTo>
                    <a:cubicBezTo>
                      <a:pt x="19786" y="451"/>
                      <a:pt x="19801" y="436"/>
                      <a:pt x="19817" y="405"/>
                    </a:cubicBezTo>
                    <a:cubicBezTo>
                      <a:pt x="19817" y="390"/>
                      <a:pt x="19824" y="382"/>
                      <a:pt x="19836" y="382"/>
                    </a:cubicBezTo>
                    <a:cubicBezTo>
                      <a:pt x="19847" y="382"/>
                      <a:pt x="19862" y="390"/>
                      <a:pt x="19877" y="405"/>
                    </a:cubicBezTo>
                    <a:cubicBezTo>
                      <a:pt x="19908" y="436"/>
                      <a:pt x="19938" y="436"/>
                      <a:pt x="19999" y="436"/>
                    </a:cubicBezTo>
                    <a:cubicBezTo>
                      <a:pt x="20029" y="405"/>
                      <a:pt x="20212" y="405"/>
                      <a:pt x="20424" y="405"/>
                    </a:cubicBezTo>
                    <a:cubicBezTo>
                      <a:pt x="20698" y="405"/>
                      <a:pt x="20850" y="405"/>
                      <a:pt x="20850" y="375"/>
                    </a:cubicBezTo>
                    <a:cubicBezTo>
                      <a:pt x="20880" y="375"/>
                      <a:pt x="20880" y="375"/>
                      <a:pt x="20911" y="405"/>
                    </a:cubicBezTo>
                    <a:cubicBezTo>
                      <a:pt x="20911" y="432"/>
                      <a:pt x="20917" y="448"/>
                      <a:pt x="20926" y="448"/>
                    </a:cubicBezTo>
                    <a:cubicBezTo>
                      <a:pt x="20938" y="448"/>
                      <a:pt x="20955" y="425"/>
                      <a:pt x="20972" y="375"/>
                    </a:cubicBezTo>
                    <a:cubicBezTo>
                      <a:pt x="20989" y="357"/>
                      <a:pt x="20997" y="340"/>
                      <a:pt x="21000" y="340"/>
                    </a:cubicBezTo>
                    <a:cubicBezTo>
                      <a:pt x="21002" y="340"/>
                      <a:pt x="21002" y="349"/>
                      <a:pt x="21002" y="375"/>
                    </a:cubicBezTo>
                    <a:cubicBezTo>
                      <a:pt x="21002" y="405"/>
                      <a:pt x="21063" y="405"/>
                      <a:pt x="21154" y="405"/>
                    </a:cubicBezTo>
                    <a:cubicBezTo>
                      <a:pt x="21245" y="405"/>
                      <a:pt x="21367" y="405"/>
                      <a:pt x="21367" y="375"/>
                    </a:cubicBezTo>
                    <a:cubicBezTo>
                      <a:pt x="21367" y="434"/>
                      <a:pt x="21417" y="467"/>
                      <a:pt x="21478" y="467"/>
                    </a:cubicBezTo>
                    <a:cubicBezTo>
                      <a:pt x="21511" y="467"/>
                      <a:pt x="21547" y="457"/>
                      <a:pt x="21580" y="436"/>
                    </a:cubicBezTo>
                    <a:cubicBezTo>
                      <a:pt x="21610" y="436"/>
                      <a:pt x="21640" y="436"/>
                      <a:pt x="21640" y="466"/>
                    </a:cubicBezTo>
                    <a:cubicBezTo>
                      <a:pt x="21671" y="466"/>
                      <a:pt x="21701" y="466"/>
                      <a:pt x="21762" y="436"/>
                    </a:cubicBezTo>
                    <a:lnTo>
                      <a:pt x="21975" y="436"/>
                    </a:lnTo>
                    <a:cubicBezTo>
                      <a:pt x="22035" y="436"/>
                      <a:pt x="22066" y="375"/>
                      <a:pt x="22066" y="375"/>
                    </a:cubicBezTo>
                    <a:lnTo>
                      <a:pt x="22096" y="375"/>
                    </a:lnTo>
                    <a:cubicBezTo>
                      <a:pt x="22096" y="436"/>
                      <a:pt x="22248" y="436"/>
                      <a:pt x="22431" y="436"/>
                    </a:cubicBezTo>
                    <a:cubicBezTo>
                      <a:pt x="22643" y="436"/>
                      <a:pt x="22795" y="436"/>
                      <a:pt x="22826" y="466"/>
                    </a:cubicBezTo>
                    <a:cubicBezTo>
                      <a:pt x="22826" y="466"/>
                      <a:pt x="22856" y="466"/>
                      <a:pt x="22887" y="436"/>
                    </a:cubicBezTo>
                    <a:cubicBezTo>
                      <a:pt x="22904" y="400"/>
                      <a:pt x="22922" y="385"/>
                      <a:pt x="22940" y="385"/>
                    </a:cubicBezTo>
                    <a:cubicBezTo>
                      <a:pt x="22953" y="385"/>
                      <a:pt x="22965" y="393"/>
                      <a:pt x="22978" y="405"/>
                    </a:cubicBezTo>
                    <a:cubicBezTo>
                      <a:pt x="22978" y="436"/>
                      <a:pt x="23008" y="451"/>
                      <a:pt x="23042" y="451"/>
                    </a:cubicBezTo>
                    <a:cubicBezTo>
                      <a:pt x="23076" y="451"/>
                      <a:pt x="23114" y="436"/>
                      <a:pt x="23130" y="405"/>
                    </a:cubicBezTo>
                    <a:lnTo>
                      <a:pt x="23130" y="436"/>
                    </a:lnTo>
                    <a:cubicBezTo>
                      <a:pt x="23141" y="459"/>
                      <a:pt x="23162" y="469"/>
                      <a:pt x="23184" y="469"/>
                    </a:cubicBezTo>
                    <a:cubicBezTo>
                      <a:pt x="23221" y="469"/>
                      <a:pt x="23263" y="443"/>
                      <a:pt x="23282" y="405"/>
                    </a:cubicBezTo>
                    <a:cubicBezTo>
                      <a:pt x="23303" y="427"/>
                      <a:pt x="23309" y="448"/>
                      <a:pt x="23322" y="448"/>
                    </a:cubicBezTo>
                    <a:cubicBezTo>
                      <a:pt x="23327" y="448"/>
                      <a:pt x="23334" y="444"/>
                      <a:pt x="23342" y="436"/>
                    </a:cubicBezTo>
                    <a:cubicBezTo>
                      <a:pt x="23373" y="436"/>
                      <a:pt x="23373" y="436"/>
                      <a:pt x="23373" y="496"/>
                    </a:cubicBezTo>
                    <a:cubicBezTo>
                      <a:pt x="23373" y="527"/>
                      <a:pt x="23373" y="557"/>
                      <a:pt x="23403" y="557"/>
                    </a:cubicBezTo>
                    <a:cubicBezTo>
                      <a:pt x="23434" y="557"/>
                      <a:pt x="23434" y="527"/>
                      <a:pt x="23434" y="496"/>
                    </a:cubicBezTo>
                    <a:lnTo>
                      <a:pt x="23494" y="496"/>
                    </a:lnTo>
                    <a:cubicBezTo>
                      <a:pt x="23494" y="496"/>
                      <a:pt x="23525" y="496"/>
                      <a:pt x="23525" y="466"/>
                    </a:cubicBezTo>
                    <a:cubicBezTo>
                      <a:pt x="23525" y="436"/>
                      <a:pt x="23555" y="436"/>
                      <a:pt x="23586" y="436"/>
                    </a:cubicBezTo>
                    <a:cubicBezTo>
                      <a:pt x="23586" y="444"/>
                      <a:pt x="23588" y="448"/>
                      <a:pt x="23591" y="448"/>
                    </a:cubicBezTo>
                    <a:cubicBezTo>
                      <a:pt x="23598" y="448"/>
                      <a:pt x="23607" y="427"/>
                      <a:pt x="23586" y="405"/>
                    </a:cubicBezTo>
                    <a:cubicBezTo>
                      <a:pt x="23586" y="375"/>
                      <a:pt x="23586" y="314"/>
                      <a:pt x="23616" y="314"/>
                    </a:cubicBezTo>
                    <a:lnTo>
                      <a:pt x="23616" y="253"/>
                    </a:lnTo>
                    <a:cubicBezTo>
                      <a:pt x="23616" y="192"/>
                      <a:pt x="23616" y="162"/>
                      <a:pt x="23555" y="132"/>
                    </a:cubicBezTo>
                    <a:cubicBezTo>
                      <a:pt x="23481" y="113"/>
                      <a:pt x="23419" y="83"/>
                      <a:pt x="23381" y="83"/>
                    </a:cubicBezTo>
                    <a:cubicBezTo>
                      <a:pt x="23356" y="83"/>
                      <a:pt x="23342" y="96"/>
                      <a:pt x="23342" y="132"/>
                    </a:cubicBezTo>
                    <a:cubicBezTo>
                      <a:pt x="23342" y="132"/>
                      <a:pt x="23342" y="162"/>
                      <a:pt x="23312" y="162"/>
                    </a:cubicBezTo>
                    <a:cubicBezTo>
                      <a:pt x="23282" y="162"/>
                      <a:pt x="23251" y="132"/>
                      <a:pt x="23251" y="132"/>
                    </a:cubicBezTo>
                    <a:cubicBezTo>
                      <a:pt x="23251" y="101"/>
                      <a:pt x="23130" y="101"/>
                      <a:pt x="22978" y="71"/>
                    </a:cubicBezTo>
                    <a:cubicBezTo>
                      <a:pt x="22826" y="71"/>
                      <a:pt x="22735" y="71"/>
                      <a:pt x="22704" y="40"/>
                    </a:cubicBezTo>
                    <a:cubicBezTo>
                      <a:pt x="22674" y="10"/>
                      <a:pt x="22643" y="10"/>
                      <a:pt x="22643" y="10"/>
                    </a:cubicBezTo>
                    <a:cubicBezTo>
                      <a:pt x="22643" y="40"/>
                      <a:pt x="22491" y="40"/>
                      <a:pt x="22309" y="40"/>
                    </a:cubicBezTo>
                    <a:cubicBezTo>
                      <a:pt x="22096" y="40"/>
                      <a:pt x="21914" y="40"/>
                      <a:pt x="21914" y="71"/>
                    </a:cubicBezTo>
                    <a:lnTo>
                      <a:pt x="21853" y="71"/>
                    </a:lnTo>
                    <a:cubicBezTo>
                      <a:pt x="21853" y="40"/>
                      <a:pt x="21792" y="40"/>
                      <a:pt x="21731" y="40"/>
                    </a:cubicBezTo>
                    <a:cubicBezTo>
                      <a:pt x="21671" y="71"/>
                      <a:pt x="21640" y="71"/>
                      <a:pt x="21640" y="71"/>
                    </a:cubicBezTo>
                    <a:cubicBezTo>
                      <a:pt x="21640" y="40"/>
                      <a:pt x="21610" y="40"/>
                      <a:pt x="21549" y="40"/>
                    </a:cubicBezTo>
                    <a:cubicBezTo>
                      <a:pt x="21488" y="40"/>
                      <a:pt x="21458" y="40"/>
                      <a:pt x="21458" y="71"/>
                    </a:cubicBezTo>
                    <a:cubicBezTo>
                      <a:pt x="21428" y="71"/>
                      <a:pt x="21245" y="71"/>
                      <a:pt x="21154" y="40"/>
                    </a:cubicBezTo>
                    <a:cubicBezTo>
                      <a:pt x="21145" y="32"/>
                      <a:pt x="21136" y="28"/>
                      <a:pt x="21127" y="28"/>
                    </a:cubicBezTo>
                    <a:cubicBezTo>
                      <a:pt x="21106" y="28"/>
                      <a:pt x="21084" y="49"/>
                      <a:pt x="21063" y="71"/>
                    </a:cubicBezTo>
                    <a:cubicBezTo>
                      <a:pt x="21063" y="101"/>
                      <a:pt x="21063" y="132"/>
                      <a:pt x="21032" y="132"/>
                    </a:cubicBezTo>
                    <a:lnTo>
                      <a:pt x="21032" y="71"/>
                    </a:lnTo>
                    <a:cubicBezTo>
                      <a:pt x="21032" y="40"/>
                      <a:pt x="21032" y="40"/>
                      <a:pt x="21002" y="40"/>
                    </a:cubicBezTo>
                    <a:lnTo>
                      <a:pt x="20941" y="40"/>
                    </a:lnTo>
                    <a:cubicBezTo>
                      <a:pt x="20941" y="71"/>
                      <a:pt x="20789" y="71"/>
                      <a:pt x="20607" y="71"/>
                    </a:cubicBezTo>
                    <a:cubicBezTo>
                      <a:pt x="20364" y="71"/>
                      <a:pt x="20272" y="71"/>
                      <a:pt x="20272" y="101"/>
                    </a:cubicBezTo>
                    <a:cubicBezTo>
                      <a:pt x="20272" y="116"/>
                      <a:pt x="20265" y="124"/>
                      <a:pt x="20246" y="124"/>
                    </a:cubicBezTo>
                    <a:cubicBezTo>
                      <a:pt x="20227" y="124"/>
                      <a:pt x="20197" y="116"/>
                      <a:pt x="20151" y="101"/>
                    </a:cubicBezTo>
                    <a:cubicBezTo>
                      <a:pt x="20062" y="30"/>
                      <a:pt x="20025" y="0"/>
                      <a:pt x="20004" y="0"/>
                    </a:cubicBezTo>
                    <a:close/>
                    <a:moveTo>
                      <a:pt x="485" y="891"/>
                    </a:moveTo>
                    <a:cubicBezTo>
                      <a:pt x="485" y="891"/>
                      <a:pt x="454" y="922"/>
                      <a:pt x="454" y="952"/>
                    </a:cubicBezTo>
                    <a:lnTo>
                      <a:pt x="485" y="952"/>
                    </a:lnTo>
                    <a:cubicBezTo>
                      <a:pt x="485" y="952"/>
                      <a:pt x="485" y="922"/>
                      <a:pt x="485" y="891"/>
                    </a:cubicBezTo>
                    <a:close/>
                    <a:moveTo>
                      <a:pt x="6594" y="1135"/>
                    </a:moveTo>
                    <a:cubicBezTo>
                      <a:pt x="6594" y="1135"/>
                      <a:pt x="6564" y="1165"/>
                      <a:pt x="6564" y="1226"/>
                    </a:cubicBezTo>
                    <a:cubicBezTo>
                      <a:pt x="6564" y="1238"/>
                      <a:pt x="6569" y="1246"/>
                      <a:pt x="6578" y="1246"/>
                    </a:cubicBezTo>
                    <a:cubicBezTo>
                      <a:pt x="6589" y="1246"/>
                      <a:pt x="6607" y="1231"/>
                      <a:pt x="6625" y="1195"/>
                    </a:cubicBezTo>
                    <a:cubicBezTo>
                      <a:pt x="6625" y="1135"/>
                      <a:pt x="6625" y="1135"/>
                      <a:pt x="6594" y="113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1"/>
              <p:cNvSpPr/>
              <p:nvPr/>
            </p:nvSpPr>
            <p:spPr>
              <a:xfrm>
                <a:off x="5796975" y="3126225"/>
                <a:ext cx="430875" cy="31150"/>
              </a:xfrm>
              <a:custGeom>
                <a:rect b="b" l="l" r="r" t="t"/>
                <a:pathLst>
                  <a:path extrusionOk="0" h="1246" w="17235">
                    <a:moveTo>
                      <a:pt x="4833" y="40"/>
                    </a:moveTo>
                    <a:cubicBezTo>
                      <a:pt x="4773" y="40"/>
                      <a:pt x="4773" y="40"/>
                      <a:pt x="4803" y="71"/>
                    </a:cubicBezTo>
                    <a:lnTo>
                      <a:pt x="4833" y="71"/>
                    </a:lnTo>
                    <a:cubicBezTo>
                      <a:pt x="4833" y="40"/>
                      <a:pt x="4833" y="40"/>
                      <a:pt x="4833" y="40"/>
                    </a:cubicBezTo>
                    <a:close/>
                    <a:moveTo>
                      <a:pt x="10882" y="162"/>
                    </a:moveTo>
                    <a:cubicBezTo>
                      <a:pt x="10882" y="162"/>
                      <a:pt x="10882" y="162"/>
                      <a:pt x="10882" y="162"/>
                    </a:cubicBezTo>
                    <a:lnTo>
                      <a:pt x="10882" y="162"/>
                    </a:lnTo>
                    <a:close/>
                    <a:moveTo>
                      <a:pt x="9849" y="162"/>
                    </a:moveTo>
                    <a:cubicBezTo>
                      <a:pt x="9864" y="192"/>
                      <a:pt x="9864" y="208"/>
                      <a:pt x="9860" y="208"/>
                    </a:cubicBezTo>
                    <a:cubicBezTo>
                      <a:pt x="9856" y="208"/>
                      <a:pt x="9849" y="192"/>
                      <a:pt x="9849" y="162"/>
                    </a:cubicBezTo>
                    <a:close/>
                    <a:moveTo>
                      <a:pt x="700" y="223"/>
                    </a:moveTo>
                    <a:lnTo>
                      <a:pt x="700" y="253"/>
                    </a:lnTo>
                    <a:lnTo>
                      <a:pt x="730" y="253"/>
                    </a:lnTo>
                    <a:cubicBezTo>
                      <a:pt x="730" y="223"/>
                      <a:pt x="730" y="223"/>
                      <a:pt x="700" y="223"/>
                    </a:cubicBezTo>
                    <a:close/>
                    <a:moveTo>
                      <a:pt x="12068" y="223"/>
                    </a:moveTo>
                    <a:cubicBezTo>
                      <a:pt x="12068" y="253"/>
                      <a:pt x="12068" y="284"/>
                      <a:pt x="12037" y="284"/>
                    </a:cubicBezTo>
                    <a:lnTo>
                      <a:pt x="12037" y="253"/>
                    </a:lnTo>
                    <a:lnTo>
                      <a:pt x="12037" y="223"/>
                    </a:lnTo>
                    <a:close/>
                    <a:moveTo>
                      <a:pt x="7630" y="223"/>
                    </a:moveTo>
                    <a:cubicBezTo>
                      <a:pt x="7630" y="284"/>
                      <a:pt x="7630" y="314"/>
                      <a:pt x="7599" y="314"/>
                    </a:cubicBezTo>
                    <a:lnTo>
                      <a:pt x="7569" y="314"/>
                    </a:lnTo>
                    <a:cubicBezTo>
                      <a:pt x="7569" y="284"/>
                      <a:pt x="7599" y="223"/>
                      <a:pt x="7599" y="223"/>
                    </a:cubicBezTo>
                    <a:close/>
                    <a:moveTo>
                      <a:pt x="11794" y="253"/>
                    </a:moveTo>
                    <a:cubicBezTo>
                      <a:pt x="11824" y="253"/>
                      <a:pt x="11824" y="253"/>
                      <a:pt x="11824" y="284"/>
                    </a:cubicBezTo>
                    <a:cubicBezTo>
                      <a:pt x="11824" y="284"/>
                      <a:pt x="11824" y="314"/>
                      <a:pt x="11794" y="314"/>
                    </a:cubicBezTo>
                    <a:lnTo>
                      <a:pt x="11794" y="284"/>
                    </a:lnTo>
                    <a:cubicBezTo>
                      <a:pt x="11794" y="253"/>
                      <a:pt x="11794" y="253"/>
                      <a:pt x="11794" y="253"/>
                    </a:cubicBezTo>
                    <a:close/>
                    <a:moveTo>
                      <a:pt x="17121" y="258"/>
                    </a:moveTo>
                    <a:cubicBezTo>
                      <a:pt x="17138" y="258"/>
                      <a:pt x="17126" y="301"/>
                      <a:pt x="17083" y="344"/>
                    </a:cubicBezTo>
                    <a:cubicBezTo>
                      <a:pt x="17083" y="314"/>
                      <a:pt x="17083" y="284"/>
                      <a:pt x="17083" y="284"/>
                    </a:cubicBezTo>
                    <a:cubicBezTo>
                      <a:pt x="17101" y="266"/>
                      <a:pt x="17113" y="258"/>
                      <a:pt x="17121" y="258"/>
                    </a:cubicBezTo>
                    <a:close/>
                    <a:moveTo>
                      <a:pt x="14256" y="284"/>
                    </a:moveTo>
                    <a:cubicBezTo>
                      <a:pt x="14286" y="284"/>
                      <a:pt x="14286" y="284"/>
                      <a:pt x="14286" y="314"/>
                    </a:cubicBezTo>
                    <a:cubicBezTo>
                      <a:pt x="14286" y="344"/>
                      <a:pt x="14256" y="375"/>
                      <a:pt x="14226" y="375"/>
                    </a:cubicBezTo>
                    <a:cubicBezTo>
                      <a:pt x="14226" y="375"/>
                      <a:pt x="14226" y="314"/>
                      <a:pt x="14256" y="284"/>
                    </a:cubicBezTo>
                    <a:close/>
                    <a:moveTo>
                      <a:pt x="2797" y="344"/>
                    </a:moveTo>
                    <a:lnTo>
                      <a:pt x="2797" y="375"/>
                    </a:lnTo>
                    <a:lnTo>
                      <a:pt x="2767" y="405"/>
                    </a:lnTo>
                    <a:lnTo>
                      <a:pt x="2767" y="375"/>
                    </a:lnTo>
                    <a:cubicBezTo>
                      <a:pt x="2767" y="344"/>
                      <a:pt x="2767" y="344"/>
                      <a:pt x="2797" y="344"/>
                    </a:cubicBezTo>
                    <a:close/>
                    <a:moveTo>
                      <a:pt x="3360" y="294"/>
                    </a:moveTo>
                    <a:cubicBezTo>
                      <a:pt x="3369" y="294"/>
                      <a:pt x="3362" y="309"/>
                      <a:pt x="3344" y="344"/>
                    </a:cubicBezTo>
                    <a:cubicBezTo>
                      <a:pt x="3314" y="375"/>
                      <a:pt x="3314" y="405"/>
                      <a:pt x="3314" y="405"/>
                    </a:cubicBezTo>
                    <a:cubicBezTo>
                      <a:pt x="3283" y="405"/>
                      <a:pt x="3314" y="375"/>
                      <a:pt x="3314" y="314"/>
                    </a:cubicBezTo>
                    <a:cubicBezTo>
                      <a:pt x="3339" y="301"/>
                      <a:pt x="3354" y="294"/>
                      <a:pt x="3360" y="294"/>
                    </a:cubicBezTo>
                    <a:close/>
                    <a:moveTo>
                      <a:pt x="4225" y="375"/>
                    </a:moveTo>
                    <a:cubicBezTo>
                      <a:pt x="4256" y="375"/>
                      <a:pt x="4256" y="375"/>
                      <a:pt x="4256" y="405"/>
                    </a:cubicBezTo>
                    <a:lnTo>
                      <a:pt x="4225" y="405"/>
                    </a:lnTo>
                    <a:lnTo>
                      <a:pt x="4225" y="375"/>
                    </a:lnTo>
                    <a:close/>
                    <a:moveTo>
                      <a:pt x="426" y="375"/>
                    </a:moveTo>
                    <a:cubicBezTo>
                      <a:pt x="456" y="375"/>
                      <a:pt x="456" y="375"/>
                      <a:pt x="456" y="405"/>
                    </a:cubicBezTo>
                    <a:cubicBezTo>
                      <a:pt x="456" y="405"/>
                      <a:pt x="426" y="436"/>
                      <a:pt x="396" y="436"/>
                    </a:cubicBezTo>
                    <a:lnTo>
                      <a:pt x="396" y="405"/>
                    </a:lnTo>
                    <a:cubicBezTo>
                      <a:pt x="396" y="375"/>
                      <a:pt x="396" y="375"/>
                      <a:pt x="426" y="375"/>
                    </a:cubicBezTo>
                    <a:close/>
                    <a:moveTo>
                      <a:pt x="4065" y="333"/>
                    </a:moveTo>
                    <a:cubicBezTo>
                      <a:pt x="4085" y="333"/>
                      <a:pt x="4096" y="367"/>
                      <a:pt x="4074" y="436"/>
                    </a:cubicBezTo>
                    <a:lnTo>
                      <a:pt x="4043" y="436"/>
                    </a:lnTo>
                    <a:cubicBezTo>
                      <a:pt x="4043" y="405"/>
                      <a:pt x="4043" y="344"/>
                      <a:pt x="4043" y="344"/>
                    </a:cubicBezTo>
                    <a:cubicBezTo>
                      <a:pt x="4051" y="337"/>
                      <a:pt x="4058" y="333"/>
                      <a:pt x="4065" y="333"/>
                    </a:cubicBezTo>
                    <a:close/>
                    <a:moveTo>
                      <a:pt x="5472" y="405"/>
                    </a:moveTo>
                    <a:cubicBezTo>
                      <a:pt x="5472" y="436"/>
                      <a:pt x="5472" y="466"/>
                      <a:pt x="5441" y="466"/>
                    </a:cubicBezTo>
                    <a:lnTo>
                      <a:pt x="5441" y="436"/>
                    </a:lnTo>
                    <a:lnTo>
                      <a:pt x="5441" y="405"/>
                    </a:lnTo>
                    <a:close/>
                    <a:moveTo>
                      <a:pt x="13587" y="436"/>
                    </a:moveTo>
                    <a:lnTo>
                      <a:pt x="13587" y="436"/>
                    </a:lnTo>
                    <a:cubicBezTo>
                      <a:pt x="13577" y="436"/>
                      <a:pt x="13567" y="437"/>
                      <a:pt x="13557" y="437"/>
                    </a:cubicBezTo>
                    <a:lnTo>
                      <a:pt x="13557" y="437"/>
                    </a:lnTo>
                    <a:lnTo>
                      <a:pt x="13557" y="466"/>
                    </a:lnTo>
                    <a:cubicBezTo>
                      <a:pt x="13557" y="486"/>
                      <a:pt x="13557" y="493"/>
                      <a:pt x="13558" y="493"/>
                    </a:cubicBezTo>
                    <a:cubicBezTo>
                      <a:pt x="13560" y="493"/>
                      <a:pt x="13567" y="466"/>
                      <a:pt x="13587" y="466"/>
                    </a:cubicBezTo>
                    <a:cubicBezTo>
                      <a:pt x="13587" y="456"/>
                      <a:pt x="13587" y="445"/>
                      <a:pt x="13587" y="436"/>
                    </a:cubicBezTo>
                    <a:close/>
                    <a:moveTo>
                      <a:pt x="7873" y="436"/>
                    </a:moveTo>
                    <a:cubicBezTo>
                      <a:pt x="7873" y="466"/>
                      <a:pt x="7873" y="496"/>
                      <a:pt x="7873" y="496"/>
                    </a:cubicBezTo>
                    <a:lnTo>
                      <a:pt x="7843" y="466"/>
                    </a:lnTo>
                    <a:lnTo>
                      <a:pt x="7873" y="436"/>
                    </a:lnTo>
                    <a:close/>
                    <a:moveTo>
                      <a:pt x="12189" y="466"/>
                    </a:moveTo>
                    <a:cubicBezTo>
                      <a:pt x="12159" y="496"/>
                      <a:pt x="12159" y="496"/>
                      <a:pt x="12220" y="496"/>
                    </a:cubicBezTo>
                    <a:cubicBezTo>
                      <a:pt x="12249" y="496"/>
                      <a:pt x="12250" y="496"/>
                      <a:pt x="12250" y="469"/>
                    </a:cubicBezTo>
                    <a:lnTo>
                      <a:pt x="12250" y="469"/>
                    </a:lnTo>
                    <a:cubicBezTo>
                      <a:pt x="12234" y="467"/>
                      <a:pt x="12214" y="466"/>
                      <a:pt x="12189" y="466"/>
                    </a:cubicBezTo>
                    <a:close/>
                    <a:moveTo>
                      <a:pt x="12362" y="467"/>
                    </a:moveTo>
                    <a:cubicBezTo>
                      <a:pt x="12354" y="468"/>
                      <a:pt x="12347" y="469"/>
                      <a:pt x="12341" y="471"/>
                    </a:cubicBezTo>
                    <a:lnTo>
                      <a:pt x="12341" y="471"/>
                    </a:lnTo>
                    <a:lnTo>
                      <a:pt x="12341" y="496"/>
                    </a:lnTo>
                    <a:lnTo>
                      <a:pt x="12372" y="496"/>
                    </a:lnTo>
                    <a:cubicBezTo>
                      <a:pt x="12372" y="476"/>
                      <a:pt x="12372" y="469"/>
                      <a:pt x="12362" y="467"/>
                    </a:cubicBezTo>
                    <a:close/>
                    <a:moveTo>
                      <a:pt x="12524" y="466"/>
                    </a:moveTo>
                    <a:lnTo>
                      <a:pt x="12554" y="496"/>
                    </a:lnTo>
                    <a:lnTo>
                      <a:pt x="12562" y="496"/>
                    </a:lnTo>
                    <a:cubicBezTo>
                      <a:pt x="12558" y="487"/>
                      <a:pt x="12554" y="477"/>
                      <a:pt x="12554" y="466"/>
                    </a:cubicBezTo>
                    <a:close/>
                    <a:moveTo>
                      <a:pt x="4616" y="514"/>
                    </a:moveTo>
                    <a:cubicBezTo>
                      <a:pt x="4614" y="515"/>
                      <a:pt x="4612" y="517"/>
                      <a:pt x="4610" y="520"/>
                    </a:cubicBezTo>
                    <a:lnTo>
                      <a:pt x="4610" y="520"/>
                    </a:lnTo>
                    <a:cubicBezTo>
                      <a:pt x="4612" y="518"/>
                      <a:pt x="4614" y="516"/>
                      <a:pt x="4616" y="514"/>
                    </a:cubicBezTo>
                    <a:close/>
                    <a:moveTo>
                      <a:pt x="639" y="375"/>
                    </a:moveTo>
                    <a:cubicBezTo>
                      <a:pt x="669" y="375"/>
                      <a:pt x="700" y="375"/>
                      <a:pt x="700" y="405"/>
                    </a:cubicBezTo>
                    <a:lnTo>
                      <a:pt x="669" y="405"/>
                    </a:lnTo>
                    <a:cubicBezTo>
                      <a:pt x="669" y="396"/>
                      <a:pt x="667" y="393"/>
                      <a:pt x="664" y="393"/>
                    </a:cubicBezTo>
                    <a:cubicBezTo>
                      <a:pt x="657" y="393"/>
                      <a:pt x="648" y="414"/>
                      <a:pt x="669" y="436"/>
                    </a:cubicBezTo>
                    <a:lnTo>
                      <a:pt x="669" y="527"/>
                    </a:lnTo>
                    <a:cubicBezTo>
                      <a:pt x="639" y="527"/>
                      <a:pt x="639" y="496"/>
                      <a:pt x="639" y="466"/>
                    </a:cubicBezTo>
                    <a:cubicBezTo>
                      <a:pt x="608" y="375"/>
                      <a:pt x="608" y="375"/>
                      <a:pt x="639" y="375"/>
                    </a:cubicBezTo>
                    <a:close/>
                    <a:moveTo>
                      <a:pt x="3496" y="466"/>
                    </a:moveTo>
                    <a:cubicBezTo>
                      <a:pt x="3496" y="496"/>
                      <a:pt x="3496" y="527"/>
                      <a:pt x="3496" y="527"/>
                    </a:cubicBezTo>
                    <a:lnTo>
                      <a:pt x="3466" y="527"/>
                    </a:lnTo>
                    <a:cubicBezTo>
                      <a:pt x="3466" y="496"/>
                      <a:pt x="3496" y="466"/>
                      <a:pt x="3496" y="466"/>
                    </a:cubicBezTo>
                    <a:close/>
                    <a:moveTo>
                      <a:pt x="12311" y="512"/>
                    </a:moveTo>
                    <a:lnTo>
                      <a:pt x="12311" y="512"/>
                    </a:lnTo>
                    <a:cubicBezTo>
                      <a:pt x="12311" y="516"/>
                      <a:pt x="12311" y="521"/>
                      <a:pt x="12311" y="527"/>
                    </a:cubicBezTo>
                    <a:cubicBezTo>
                      <a:pt x="12312" y="528"/>
                      <a:pt x="12314" y="530"/>
                      <a:pt x="12315" y="531"/>
                    </a:cubicBezTo>
                    <a:lnTo>
                      <a:pt x="12315" y="531"/>
                    </a:lnTo>
                    <a:cubicBezTo>
                      <a:pt x="12314" y="526"/>
                      <a:pt x="12312" y="520"/>
                      <a:pt x="12311" y="512"/>
                    </a:cubicBezTo>
                    <a:close/>
                    <a:moveTo>
                      <a:pt x="12315" y="531"/>
                    </a:moveTo>
                    <a:cubicBezTo>
                      <a:pt x="12318" y="542"/>
                      <a:pt x="12322" y="547"/>
                      <a:pt x="12324" y="547"/>
                    </a:cubicBezTo>
                    <a:cubicBezTo>
                      <a:pt x="12325" y="547"/>
                      <a:pt x="12324" y="541"/>
                      <a:pt x="12315" y="531"/>
                    </a:cubicBezTo>
                    <a:close/>
                    <a:moveTo>
                      <a:pt x="1824" y="496"/>
                    </a:moveTo>
                    <a:cubicBezTo>
                      <a:pt x="1855" y="496"/>
                      <a:pt x="1855" y="527"/>
                      <a:pt x="1794" y="557"/>
                    </a:cubicBezTo>
                    <a:lnTo>
                      <a:pt x="1763" y="557"/>
                    </a:lnTo>
                    <a:cubicBezTo>
                      <a:pt x="1763" y="527"/>
                      <a:pt x="1794" y="496"/>
                      <a:pt x="1824" y="496"/>
                    </a:cubicBezTo>
                    <a:close/>
                    <a:moveTo>
                      <a:pt x="2885" y="393"/>
                    </a:moveTo>
                    <a:cubicBezTo>
                      <a:pt x="2888" y="393"/>
                      <a:pt x="2888" y="408"/>
                      <a:pt x="2888" y="436"/>
                    </a:cubicBezTo>
                    <a:cubicBezTo>
                      <a:pt x="2888" y="466"/>
                      <a:pt x="2888" y="527"/>
                      <a:pt x="2858" y="557"/>
                    </a:cubicBezTo>
                    <a:lnTo>
                      <a:pt x="2827" y="557"/>
                    </a:lnTo>
                    <a:cubicBezTo>
                      <a:pt x="2827" y="557"/>
                      <a:pt x="2827" y="527"/>
                      <a:pt x="2858" y="466"/>
                    </a:cubicBezTo>
                    <a:cubicBezTo>
                      <a:pt x="2874" y="416"/>
                      <a:pt x="2882" y="393"/>
                      <a:pt x="2885" y="393"/>
                    </a:cubicBezTo>
                    <a:close/>
                    <a:moveTo>
                      <a:pt x="3891" y="588"/>
                    </a:moveTo>
                    <a:cubicBezTo>
                      <a:pt x="3890" y="591"/>
                      <a:pt x="3888" y="594"/>
                      <a:pt x="3886" y="597"/>
                    </a:cubicBezTo>
                    <a:lnTo>
                      <a:pt x="3886" y="597"/>
                    </a:lnTo>
                    <a:cubicBezTo>
                      <a:pt x="3897" y="593"/>
                      <a:pt x="3909" y="588"/>
                      <a:pt x="3922" y="588"/>
                    </a:cubicBezTo>
                    <a:close/>
                    <a:moveTo>
                      <a:pt x="1922" y="545"/>
                    </a:moveTo>
                    <a:cubicBezTo>
                      <a:pt x="1901" y="545"/>
                      <a:pt x="1885" y="573"/>
                      <a:pt x="1885" y="618"/>
                    </a:cubicBezTo>
                    <a:cubicBezTo>
                      <a:pt x="1885" y="648"/>
                      <a:pt x="1915" y="648"/>
                      <a:pt x="1946" y="648"/>
                    </a:cubicBezTo>
                    <a:cubicBezTo>
                      <a:pt x="1976" y="648"/>
                      <a:pt x="1976" y="618"/>
                      <a:pt x="1976" y="618"/>
                    </a:cubicBezTo>
                    <a:cubicBezTo>
                      <a:pt x="1976" y="557"/>
                      <a:pt x="1976" y="557"/>
                      <a:pt x="1946" y="557"/>
                    </a:cubicBezTo>
                    <a:cubicBezTo>
                      <a:pt x="1938" y="549"/>
                      <a:pt x="1930" y="545"/>
                      <a:pt x="1922" y="545"/>
                    </a:cubicBezTo>
                    <a:close/>
                    <a:moveTo>
                      <a:pt x="14623" y="0"/>
                    </a:moveTo>
                    <a:cubicBezTo>
                      <a:pt x="14610" y="0"/>
                      <a:pt x="14603" y="15"/>
                      <a:pt x="14590" y="40"/>
                    </a:cubicBezTo>
                    <a:cubicBezTo>
                      <a:pt x="14621" y="40"/>
                      <a:pt x="14621" y="71"/>
                      <a:pt x="14621" y="101"/>
                    </a:cubicBezTo>
                    <a:cubicBezTo>
                      <a:pt x="14621" y="132"/>
                      <a:pt x="14613" y="147"/>
                      <a:pt x="14602" y="147"/>
                    </a:cubicBezTo>
                    <a:cubicBezTo>
                      <a:pt x="14590" y="147"/>
                      <a:pt x="14575" y="132"/>
                      <a:pt x="14560" y="101"/>
                    </a:cubicBezTo>
                    <a:cubicBezTo>
                      <a:pt x="14560" y="78"/>
                      <a:pt x="14516" y="68"/>
                      <a:pt x="14461" y="68"/>
                    </a:cubicBezTo>
                    <a:cubicBezTo>
                      <a:pt x="14372" y="68"/>
                      <a:pt x="14256" y="94"/>
                      <a:pt x="14256" y="132"/>
                    </a:cubicBezTo>
                    <a:lnTo>
                      <a:pt x="14256" y="101"/>
                    </a:lnTo>
                    <a:cubicBezTo>
                      <a:pt x="14256" y="71"/>
                      <a:pt x="14226" y="71"/>
                      <a:pt x="14134" y="71"/>
                    </a:cubicBezTo>
                    <a:lnTo>
                      <a:pt x="14074" y="71"/>
                    </a:lnTo>
                    <a:cubicBezTo>
                      <a:pt x="14074" y="96"/>
                      <a:pt x="14052" y="106"/>
                      <a:pt x="14027" y="106"/>
                    </a:cubicBezTo>
                    <a:cubicBezTo>
                      <a:pt x="13993" y="106"/>
                      <a:pt x="13952" y="88"/>
                      <a:pt x="13952" y="71"/>
                    </a:cubicBezTo>
                    <a:cubicBezTo>
                      <a:pt x="13952" y="10"/>
                      <a:pt x="13952" y="10"/>
                      <a:pt x="13891" y="10"/>
                    </a:cubicBezTo>
                    <a:cubicBezTo>
                      <a:pt x="13867" y="46"/>
                      <a:pt x="13839" y="58"/>
                      <a:pt x="13813" y="58"/>
                    </a:cubicBezTo>
                    <a:cubicBezTo>
                      <a:pt x="13773" y="58"/>
                      <a:pt x="13739" y="28"/>
                      <a:pt x="13739" y="10"/>
                    </a:cubicBezTo>
                    <a:lnTo>
                      <a:pt x="13679" y="10"/>
                    </a:lnTo>
                    <a:cubicBezTo>
                      <a:pt x="13679" y="40"/>
                      <a:pt x="13618" y="40"/>
                      <a:pt x="13618" y="40"/>
                    </a:cubicBezTo>
                    <a:cubicBezTo>
                      <a:pt x="13557" y="40"/>
                      <a:pt x="13527" y="40"/>
                      <a:pt x="13557" y="101"/>
                    </a:cubicBezTo>
                    <a:cubicBezTo>
                      <a:pt x="13557" y="132"/>
                      <a:pt x="13557" y="162"/>
                      <a:pt x="13527" y="162"/>
                    </a:cubicBezTo>
                    <a:lnTo>
                      <a:pt x="13527" y="132"/>
                    </a:lnTo>
                    <a:cubicBezTo>
                      <a:pt x="13527" y="101"/>
                      <a:pt x="13466" y="101"/>
                      <a:pt x="13405" y="101"/>
                    </a:cubicBezTo>
                    <a:cubicBezTo>
                      <a:pt x="13283" y="101"/>
                      <a:pt x="13253" y="101"/>
                      <a:pt x="13223" y="40"/>
                    </a:cubicBezTo>
                    <a:lnTo>
                      <a:pt x="13223" y="101"/>
                    </a:lnTo>
                    <a:cubicBezTo>
                      <a:pt x="13207" y="116"/>
                      <a:pt x="13192" y="124"/>
                      <a:pt x="13181" y="124"/>
                    </a:cubicBezTo>
                    <a:cubicBezTo>
                      <a:pt x="13169" y="124"/>
                      <a:pt x="13162" y="116"/>
                      <a:pt x="13162" y="101"/>
                    </a:cubicBezTo>
                    <a:cubicBezTo>
                      <a:pt x="13162" y="71"/>
                      <a:pt x="13139" y="56"/>
                      <a:pt x="13112" y="56"/>
                    </a:cubicBezTo>
                    <a:cubicBezTo>
                      <a:pt x="13086" y="56"/>
                      <a:pt x="13055" y="71"/>
                      <a:pt x="13040" y="101"/>
                    </a:cubicBezTo>
                    <a:lnTo>
                      <a:pt x="12979" y="101"/>
                    </a:lnTo>
                    <a:cubicBezTo>
                      <a:pt x="12979" y="56"/>
                      <a:pt x="12964" y="33"/>
                      <a:pt x="12945" y="33"/>
                    </a:cubicBezTo>
                    <a:cubicBezTo>
                      <a:pt x="12926" y="33"/>
                      <a:pt x="12903" y="56"/>
                      <a:pt x="12888" y="101"/>
                    </a:cubicBezTo>
                    <a:cubicBezTo>
                      <a:pt x="12888" y="40"/>
                      <a:pt x="12858" y="40"/>
                      <a:pt x="12827" y="40"/>
                    </a:cubicBezTo>
                    <a:cubicBezTo>
                      <a:pt x="12815" y="66"/>
                      <a:pt x="12791" y="76"/>
                      <a:pt x="12768" y="76"/>
                    </a:cubicBezTo>
                    <a:cubicBezTo>
                      <a:pt x="12736" y="76"/>
                      <a:pt x="12706" y="58"/>
                      <a:pt x="12706" y="40"/>
                    </a:cubicBezTo>
                    <a:cubicBezTo>
                      <a:pt x="12676" y="101"/>
                      <a:pt x="12645" y="101"/>
                      <a:pt x="12645" y="101"/>
                    </a:cubicBezTo>
                    <a:cubicBezTo>
                      <a:pt x="12615" y="101"/>
                      <a:pt x="12584" y="101"/>
                      <a:pt x="12584" y="132"/>
                    </a:cubicBezTo>
                    <a:cubicBezTo>
                      <a:pt x="12554" y="162"/>
                      <a:pt x="12524" y="162"/>
                      <a:pt x="12524" y="162"/>
                    </a:cubicBezTo>
                    <a:cubicBezTo>
                      <a:pt x="12524" y="162"/>
                      <a:pt x="12524" y="132"/>
                      <a:pt x="12554" y="101"/>
                    </a:cubicBezTo>
                    <a:cubicBezTo>
                      <a:pt x="12568" y="74"/>
                      <a:pt x="12563" y="59"/>
                      <a:pt x="12548" y="59"/>
                    </a:cubicBezTo>
                    <a:cubicBezTo>
                      <a:pt x="12530" y="59"/>
                      <a:pt x="12496" y="81"/>
                      <a:pt x="12463" y="132"/>
                    </a:cubicBezTo>
                    <a:cubicBezTo>
                      <a:pt x="12463" y="111"/>
                      <a:pt x="12477" y="75"/>
                      <a:pt x="12476" y="75"/>
                    </a:cubicBezTo>
                    <a:lnTo>
                      <a:pt x="12476" y="75"/>
                    </a:lnTo>
                    <a:cubicBezTo>
                      <a:pt x="12476" y="75"/>
                      <a:pt x="12472" y="82"/>
                      <a:pt x="12463" y="101"/>
                    </a:cubicBezTo>
                    <a:cubicBezTo>
                      <a:pt x="12463" y="101"/>
                      <a:pt x="12402" y="101"/>
                      <a:pt x="12402" y="132"/>
                    </a:cubicBezTo>
                    <a:lnTo>
                      <a:pt x="12341" y="132"/>
                    </a:lnTo>
                    <a:cubicBezTo>
                      <a:pt x="12311" y="101"/>
                      <a:pt x="12280" y="101"/>
                      <a:pt x="12280" y="101"/>
                    </a:cubicBezTo>
                    <a:cubicBezTo>
                      <a:pt x="12265" y="116"/>
                      <a:pt x="12258" y="124"/>
                      <a:pt x="12250" y="124"/>
                    </a:cubicBezTo>
                    <a:cubicBezTo>
                      <a:pt x="12242" y="124"/>
                      <a:pt x="12235" y="116"/>
                      <a:pt x="12220" y="101"/>
                    </a:cubicBezTo>
                    <a:cubicBezTo>
                      <a:pt x="12220" y="110"/>
                      <a:pt x="12220" y="120"/>
                      <a:pt x="12220" y="132"/>
                    </a:cubicBezTo>
                    <a:cubicBezTo>
                      <a:pt x="12204" y="147"/>
                      <a:pt x="12189" y="154"/>
                      <a:pt x="12178" y="154"/>
                    </a:cubicBezTo>
                    <a:cubicBezTo>
                      <a:pt x="12166" y="154"/>
                      <a:pt x="12159" y="147"/>
                      <a:pt x="12159" y="132"/>
                    </a:cubicBezTo>
                    <a:cubicBezTo>
                      <a:pt x="12159" y="81"/>
                      <a:pt x="12150" y="59"/>
                      <a:pt x="12141" y="59"/>
                    </a:cubicBezTo>
                    <a:cubicBezTo>
                      <a:pt x="12135" y="59"/>
                      <a:pt x="12128" y="74"/>
                      <a:pt x="12128" y="101"/>
                    </a:cubicBezTo>
                    <a:cubicBezTo>
                      <a:pt x="12128" y="132"/>
                      <a:pt x="12098" y="132"/>
                      <a:pt x="12098" y="132"/>
                    </a:cubicBezTo>
                    <a:cubicBezTo>
                      <a:pt x="12098" y="101"/>
                      <a:pt x="11916" y="71"/>
                      <a:pt x="11733" y="71"/>
                    </a:cubicBezTo>
                    <a:cubicBezTo>
                      <a:pt x="11703" y="71"/>
                      <a:pt x="11672" y="132"/>
                      <a:pt x="11672" y="162"/>
                    </a:cubicBezTo>
                    <a:cubicBezTo>
                      <a:pt x="11657" y="101"/>
                      <a:pt x="11642" y="71"/>
                      <a:pt x="11631" y="71"/>
                    </a:cubicBezTo>
                    <a:cubicBezTo>
                      <a:pt x="11619" y="71"/>
                      <a:pt x="11612" y="101"/>
                      <a:pt x="11612" y="162"/>
                    </a:cubicBezTo>
                    <a:cubicBezTo>
                      <a:pt x="11596" y="147"/>
                      <a:pt x="11589" y="139"/>
                      <a:pt x="11581" y="139"/>
                    </a:cubicBezTo>
                    <a:cubicBezTo>
                      <a:pt x="11574" y="139"/>
                      <a:pt x="11566" y="147"/>
                      <a:pt x="11551" y="162"/>
                    </a:cubicBezTo>
                    <a:cubicBezTo>
                      <a:pt x="11530" y="141"/>
                      <a:pt x="11509" y="106"/>
                      <a:pt x="11498" y="106"/>
                    </a:cubicBezTo>
                    <a:cubicBezTo>
                      <a:pt x="11493" y="106"/>
                      <a:pt x="11490" y="113"/>
                      <a:pt x="11490" y="132"/>
                    </a:cubicBezTo>
                    <a:cubicBezTo>
                      <a:pt x="11490" y="132"/>
                      <a:pt x="11490" y="132"/>
                      <a:pt x="11460" y="71"/>
                    </a:cubicBezTo>
                    <a:cubicBezTo>
                      <a:pt x="11452" y="63"/>
                      <a:pt x="11446" y="59"/>
                      <a:pt x="11441" y="59"/>
                    </a:cubicBezTo>
                    <a:cubicBezTo>
                      <a:pt x="11427" y="59"/>
                      <a:pt x="11421" y="87"/>
                      <a:pt x="11399" y="132"/>
                    </a:cubicBezTo>
                    <a:cubicBezTo>
                      <a:pt x="11368" y="162"/>
                      <a:pt x="11346" y="177"/>
                      <a:pt x="11334" y="177"/>
                    </a:cubicBezTo>
                    <a:cubicBezTo>
                      <a:pt x="11323" y="177"/>
                      <a:pt x="11323" y="162"/>
                      <a:pt x="11338" y="132"/>
                    </a:cubicBezTo>
                    <a:cubicBezTo>
                      <a:pt x="11351" y="93"/>
                      <a:pt x="11337" y="77"/>
                      <a:pt x="11316" y="77"/>
                    </a:cubicBezTo>
                    <a:cubicBezTo>
                      <a:pt x="11288" y="77"/>
                      <a:pt x="11247" y="109"/>
                      <a:pt x="11247" y="162"/>
                    </a:cubicBezTo>
                    <a:cubicBezTo>
                      <a:pt x="11229" y="198"/>
                      <a:pt x="11222" y="212"/>
                      <a:pt x="11219" y="212"/>
                    </a:cubicBezTo>
                    <a:cubicBezTo>
                      <a:pt x="11217" y="212"/>
                      <a:pt x="11217" y="205"/>
                      <a:pt x="11217" y="192"/>
                    </a:cubicBezTo>
                    <a:cubicBezTo>
                      <a:pt x="11217" y="162"/>
                      <a:pt x="11186" y="162"/>
                      <a:pt x="11186" y="162"/>
                    </a:cubicBezTo>
                    <a:cubicBezTo>
                      <a:pt x="11186" y="162"/>
                      <a:pt x="11156" y="162"/>
                      <a:pt x="11156" y="132"/>
                    </a:cubicBezTo>
                    <a:cubicBezTo>
                      <a:pt x="11156" y="132"/>
                      <a:pt x="11125" y="132"/>
                      <a:pt x="11095" y="162"/>
                    </a:cubicBezTo>
                    <a:cubicBezTo>
                      <a:pt x="11083" y="185"/>
                      <a:pt x="11067" y="195"/>
                      <a:pt x="11050" y="195"/>
                    </a:cubicBezTo>
                    <a:cubicBezTo>
                      <a:pt x="11023" y="195"/>
                      <a:pt x="10992" y="169"/>
                      <a:pt x="10973" y="132"/>
                    </a:cubicBezTo>
                    <a:lnTo>
                      <a:pt x="10943" y="162"/>
                    </a:lnTo>
                    <a:cubicBezTo>
                      <a:pt x="10924" y="200"/>
                      <a:pt x="10905" y="226"/>
                      <a:pt x="10894" y="226"/>
                    </a:cubicBezTo>
                    <a:cubicBezTo>
                      <a:pt x="10887" y="226"/>
                      <a:pt x="10882" y="216"/>
                      <a:pt x="10882" y="192"/>
                    </a:cubicBezTo>
                    <a:lnTo>
                      <a:pt x="10882" y="162"/>
                    </a:lnTo>
                    <a:cubicBezTo>
                      <a:pt x="10882" y="185"/>
                      <a:pt x="10869" y="195"/>
                      <a:pt x="10852" y="195"/>
                    </a:cubicBezTo>
                    <a:cubicBezTo>
                      <a:pt x="10826" y="195"/>
                      <a:pt x="10791" y="169"/>
                      <a:pt x="10791" y="132"/>
                    </a:cubicBezTo>
                    <a:cubicBezTo>
                      <a:pt x="10791" y="71"/>
                      <a:pt x="10791" y="71"/>
                      <a:pt x="10761" y="71"/>
                    </a:cubicBezTo>
                    <a:lnTo>
                      <a:pt x="10761" y="132"/>
                    </a:lnTo>
                    <a:cubicBezTo>
                      <a:pt x="10761" y="162"/>
                      <a:pt x="10761" y="192"/>
                      <a:pt x="10761" y="192"/>
                    </a:cubicBezTo>
                    <a:cubicBezTo>
                      <a:pt x="10730" y="192"/>
                      <a:pt x="10700" y="192"/>
                      <a:pt x="10700" y="162"/>
                    </a:cubicBezTo>
                    <a:cubicBezTo>
                      <a:pt x="10700" y="141"/>
                      <a:pt x="10685" y="106"/>
                      <a:pt x="10676" y="106"/>
                    </a:cubicBezTo>
                    <a:cubicBezTo>
                      <a:pt x="10672" y="106"/>
                      <a:pt x="10669" y="113"/>
                      <a:pt x="10669" y="132"/>
                    </a:cubicBezTo>
                    <a:cubicBezTo>
                      <a:pt x="10669" y="132"/>
                      <a:pt x="10639" y="132"/>
                      <a:pt x="10639" y="71"/>
                    </a:cubicBezTo>
                    <a:lnTo>
                      <a:pt x="10548" y="71"/>
                    </a:lnTo>
                    <a:cubicBezTo>
                      <a:pt x="10533" y="101"/>
                      <a:pt x="10517" y="116"/>
                      <a:pt x="10506" y="116"/>
                    </a:cubicBezTo>
                    <a:cubicBezTo>
                      <a:pt x="10495" y="116"/>
                      <a:pt x="10487" y="101"/>
                      <a:pt x="10487" y="71"/>
                    </a:cubicBezTo>
                    <a:cubicBezTo>
                      <a:pt x="10487" y="71"/>
                      <a:pt x="10457" y="71"/>
                      <a:pt x="10426" y="132"/>
                    </a:cubicBezTo>
                    <a:cubicBezTo>
                      <a:pt x="10396" y="132"/>
                      <a:pt x="10365" y="132"/>
                      <a:pt x="10365" y="71"/>
                    </a:cubicBezTo>
                    <a:cubicBezTo>
                      <a:pt x="10365" y="56"/>
                      <a:pt x="10365" y="48"/>
                      <a:pt x="10362" y="48"/>
                    </a:cubicBezTo>
                    <a:cubicBezTo>
                      <a:pt x="10358" y="48"/>
                      <a:pt x="10350" y="56"/>
                      <a:pt x="10335" y="71"/>
                    </a:cubicBezTo>
                    <a:cubicBezTo>
                      <a:pt x="10335" y="132"/>
                      <a:pt x="10335" y="132"/>
                      <a:pt x="10305" y="132"/>
                    </a:cubicBezTo>
                    <a:lnTo>
                      <a:pt x="10274" y="132"/>
                    </a:lnTo>
                    <a:cubicBezTo>
                      <a:pt x="10274" y="162"/>
                      <a:pt x="10274" y="162"/>
                      <a:pt x="10244" y="162"/>
                    </a:cubicBezTo>
                    <a:cubicBezTo>
                      <a:pt x="10213" y="162"/>
                      <a:pt x="10153" y="132"/>
                      <a:pt x="10153" y="132"/>
                    </a:cubicBezTo>
                    <a:cubicBezTo>
                      <a:pt x="10092" y="132"/>
                      <a:pt x="10092" y="132"/>
                      <a:pt x="10092" y="162"/>
                    </a:cubicBezTo>
                    <a:cubicBezTo>
                      <a:pt x="10112" y="162"/>
                      <a:pt x="10119" y="176"/>
                      <a:pt x="10112" y="176"/>
                    </a:cubicBezTo>
                    <a:cubicBezTo>
                      <a:pt x="10109" y="176"/>
                      <a:pt x="10102" y="172"/>
                      <a:pt x="10092" y="162"/>
                    </a:cubicBezTo>
                    <a:cubicBezTo>
                      <a:pt x="10061" y="162"/>
                      <a:pt x="10001" y="132"/>
                      <a:pt x="9940" y="132"/>
                    </a:cubicBezTo>
                    <a:cubicBezTo>
                      <a:pt x="9849" y="132"/>
                      <a:pt x="9849" y="132"/>
                      <a:pt x="9849" y="162"/>
                    </a:cubicBezTo>
                    <a:cubicBezTo>
                      <a:pt x="9815" y="112"/>
                      <a:pt x="9800" y="89"/>
                      <a:pt x="9793" y="89"/>
                    </a:cubicBezTo>
                    <a:cubicBezTo>
                      <a:pt x="9788" y="89"/>
                      <a:pt x="9788" y="104"/>
                      <a:pt x="9788" y="132"/>
                    </a:cubicBezTo>
                    <a:cubicBezTo>
                      <a:pt x="9758" y="162"/>
                      <a:pt x="9758" y="162"/>
                      <a:pt x="9727" y="162"/>
                    </a:cubicBezTo>
                    <a:cubicBezTo>
                      <a:pt x="9727" y="147"/>
                      <a:pt x="9727" y="139"/>
                      <a:pt x="9720" y="139"/>
                    </a:cubicBezTo>
                    <a:cubicBezTo>
                      <a:pt x="9712" y="139"/>
                      <a:pt x="9697" y="147"/>
                      <a:pt x="9666" y="162"/>
                    </a:cubicBezTo>
                    <a:cubicBezTo>
                      <a:pt x="9666" y="162"/>
                      <a:pt x="9666" y="162"/>
                      <a:pt x="9666" y="132"/>
                    </a:cubicBezTo>
                    <a:lnTo>
                      <a:pt x="9606" y="132"/>
                    </a:lnTo>
                    <a:cubicBezTo>
                      <a:pt x="9594" y="155"/>
                      <a:pt x="9569" y="165"/>
                      <a:pt x="9541" y="165"/>
                    </a:cubicBezTo>
                    <a:cubicBezTo>
                      <a:pt x="9496" y="165"/>
                      <a:pt x="9442" y="139"/>
                      <a:pt x="9423" y="101"/>
                    </a:cubicBezTo>
                    <a:cubicBezTo>
                      <a:pt x="9423" y="101"/>
                      <a:pt x="9423" y="101"/>
                      <a:pt x="9393" y="162"/>
                    </a:cubicBezTo>
                    <a:cubicBezTo>
                      <a:pt x="9378" y="192"/>
                      <a:pt x="9370" y="208"/>
                      <a:pt x="9366" y="208"/>
                    </a:cubicBezTo>
                    <a:cubicBezTo>
                      <a:pt x="9362" y="208"/>
                      <a:pt x="9362" y="192"/>
                      <a:pt x="9362" y="162"/>
                    </a:cubicBezTo>
                    <a:cubicBezTo>
                      <a:pt x="9362" y="116"/>
                      <a:pt x="9362" y="94"/>
                      <a:pt x="9359" y="94"/>
                    </a:cubicBezTo>
                    <a:cubicBezTo>
                      <a:pt x="9355" y="94"/>
                      <a:pt x="9347" y="116"/>
                      <a:pt x="9332" y="162"/>
                    </a:cubicBezTo>
                    <a:cubicBezTo>
                      <a:pt x="9321" y="173"/>
                      <a:pt x="9302" y="180"/>
                      <a:pt x="9283" y="180"/>
                    </a:cubicBezTo>
                    <a:cubicBezTo>
                      <a:pt x="9251" y="180"/>
                      <a:pt x="9222" y="159"/>
                      <a:pt x="9241" y="101"/>
                    </a:cubicBezTo>
                    <a:lnTo>
                      <a:pt x="9241" y="40"/>
                    </a:lnTo>
                    <a:cubicBezTo>
                      <a:pt x="9210" y="71"/>
                      <a:pt x="9180" y="71"/>
                      <a:pt x="9180" y="71"/>
                    </a:cubicBezTo>
                    <a:cubicBezTo>
                      <a:pt x="9180" y="101"/>
                      <a:pt x="9180" y="101"/>
                      <a:pt x="9119" y="101"/>
                    </a:cubicBezTo>
                    <a:cubicBezTo>
                      <a:pt x="9071" y="101"/>
                      <a:pt x="9022" y="140"/>
                      <a:pt x="8973" y="140"/>
                    </a:cubicBezTo>
                    <a:cubicBezTo>
                      <a:pt x="8961" y="140"/>
                      <a:pt x="8949" y="138"/>
                      <a:pt x="8937" y="132"/>
                    </a:cubicBezTo>
                    <a:cubicBezTo>
                      <a:pt x="8906" y="132"/>
                      <a:pt x="8846" y="132"/>
                      <a:pt x="8815" y="101"/>
                    </a:cubicBezTo>
                    <a:cubicBezTo>
                      <a:pt x="8815" y="101"/>
                      <a:pt x="8785" y="101"/>
                      <a:pt x="8754" y="132"/>
                    </a:cubicBezTo>
                    <a:cubicBezTo>
                      <a:pt x="8739" y="162"/>
                      <a:pt x="8724" y="177"/>
                      <a:pt x="8713" y="177"/>
                    </a:cubicBezTo>
                    <a:cubicBezTo>
                      <a:pt x="8701" y="177"/>
                      <a:pt x="8694" y="162"/>
                      <a:pt x="8694" y="132"/>
                    </a:cubicBezTo>
                    <a:lnTo>
                      <a:pt x="8663" y="132"/>
                    </a:lnTo>
                    <a:cubicBezTo>
                      <a:pt x="8633" y="192"/>
                      <a:pt x="8602" y="192"/>
                      <a:pt x="8602" y="192"/>
                    </a:cubicBezTo>
                    <a:cubicBezTo>
                      <a:pt x="8602" y="148"/>
                      <a:pt x="8586" y="120"/>
                      <a:pt x="8577" y="120"/>
                    </a:cubicBezTo>
                    <a:cubicBezTo>
                      <a:pt x="8574" y="120"/>
                      <a:pt x="8572" y="123"/>
                      <a:pt x="8572" y="132"/>
                    </a:cubicBezTo>
                    <a:cubicBezTo>
                      <a:pt x="8572" y="192"/>
                      <a:pt x="8542" y="192"/>
                      <a:pt x="8511" y="192"/>
                    </a:cubicBezTo>
                    <a:cubicBezTo>
                      <a:pt x="8476" y="157"/>
                      <a:pt x="8231" y="142"/>
                      <a:pt x="8035" y="142"/>
                    </a:cubicBezTo>
                    <a:cubicBezTo>
                      <a:pt x="7897" y="142"/>
                      <a:pt x="7782" y="149"/>
                      <a:pt x="7782" y="162"/>
                    </a:cubicBezTo>
                    <a:lnTo>
                      <a:pt x="7660" y="162"/>
                    </a:lnTo>
                    <a:cubicBezTo>
                      <a:pt x="7660" y="136"/>
                      <a:pt x="7644" y="127"/>
                      <a:pt x="7621" y="127"/>
                    </a:cubicBezTo>
                    <a:cubicBezTo>
                      <a:pt x="7589" y="127"/>
                      <a:pt x="7543" y="144"/>
                      <a:pt x="7508" y="162"/>
                    </a:cubicBezTo>
                    <a:cubicBezTo>
                      <a:pt x="7478" y="192"/>
                      <a:pt x="7447" y="192"/>
                      <a:pt x="7447" y="192"/>
                    </a:cubicBezTo>
                    <a:cubicBezTo>
                      <a:pt x="7447" y="157"/>
                      <a:pt x="7427" y="142"/>
                      <a:pt x="7397" y="142"/>
                    </a:cubicBezTo>
                    <a:cubicBezTo>
                      <a:pt x="7376" y="142"/>
                      <a:pt x="7351" y="149"/>
                      <a:pt x="7326" y="162"/>
                    </a:cubicBezTo>
                    <a:cubicBezTo>
                      <a:pt x="7326" y="192"/>
                      <a:pt x="7318" y="208"/>
                      <a:pt x="7311" y="208"/>
                    </a:cubicBezTo>
                    <a:cubicBezTo>
                      <a:pt x="7303" y="208"/>
                      <a:pt x="7295" y="192"/>
                      <a:pt x="7295" y="162"/>
                    </a:cubicBezTo>
                    <a:cubicBezTo>
                      <a:pt x="7295" y="135"/>
                      <a:pt x="7289" y="120"/>
                      <a:pt x="7277" y="120"/>
                    </a:cubicBezTo>
                    <a:cubicBezTo>
                      <a:pt x="7262" y="120"/>
                      <a:pt x="7238" y="142"/>
                      <a:pt x="7204" y="192"/>
                    </a:cubicBezTo>
                    <a:cubicBezTo>
                      <a:pt x="7204" y="208"/>
                      <a:pt x="7204" y="215"/>
                      <a:pt x="7200" y="215"/>
                    </a:cubicBezTo>
                    <a:cubicBezTo>
                      <a:pt x="7197" y="215"/>
                      <a:pt x="7189" y="208"/>
                      <a:pt x="7174" y="192"/>
                    </a:cubicBezTo>
                    <a:cubicBezTo>
                      <a:pt x="7156" y="157"/>
                      <a:pt x="7149" y="142"/>
                      <a:pt x="7146" y="142"/>
                    </a:cubicBezTo>
                    <a:cubicBezTo>
                      <a:pt x="7143" y="142"/>
                      <a:pt x="7143" y="149"/>
                      <a:pt x="7143" y="162"/>
                    </a:cubicBezTo>
                    <a:cubicBezTo>
                      <a:pt x="7128" y="192"/>
                      <a:pt x="7113" y="208"/>
                      <a:pt x="7102" y="208"/>
                    </a:cubicBezTo>
                    <a:cubicBezTo>
                      <a:pt x="7090" y="208"/>
                      <a:pt x="7083" y="192"/>
                      <a:pt x="7083" y="162"/>
                    </a:cubicBezTo>
                    <a:cubicBezTo>
                      <a:pt x="7052" y="132"/>
                      <a:pt x="7037" y="116"/>
                      <a:pt x="7029" y="116"/>
                    </a:cubicBezTo>
                    <a:cubicBezTo>
                      <a:pt x="7022" y="116"/>
                      <a:pt x="7022" y="132"/>
                      <a:pt x="7022" y="162"/>
                    </a:cubicBezTo>
                    <a:cubicBezTo>
                      <a:pt x="7007" y="192"/>
                      <a:pt x="6976" y="208"/>
                      <a:pt x="6950" y="208"/>
                    </a:cubicBezTo>
                    <a:cubicBezTo>
                      <a:pt x="6923" y="208"/>
                      <a:pt x="6900" y="192"/>
                      <a:pt x="6900" y="162"/>
                    </a:cubicBezTo>
                    <a:cubicBezTo>
                      <a:pt x="6880" y="162"/>
                      <a:pt x="6860" y="148"/>
                      <a:pt x="6849" y="148"/>
                    </a:cubicBezTo>
                    <a:cubicBezTo>
                      <a:pt x="6843" y="148"/>
                      <a:pt x="6840" y="152"/>
                      <a:pt x="6840" y="162"/>
                    </a:cubicBezTo>
                    <a:lnTo>
                      <a:pt x="6840" y="132"/>
                    </a:lnTo>
                    <a:lnTo>
                      <a:pt x="6779" y="132"/>
                    </a:lnTo>
                    <a:lnTo>
                      <a:pt x="6779" y="162"/>
                    </a:lnTo>
                    <a:cubicBezTo>
                      <a:pt x="6779" y="162"/>
                      <a:pt x="6657" y="132"/>
                      <a:pt x="6505" y="132"/>
                    </a:cubicBezTo>
                    <a:cubicBezTo>
                      <a:pt x="6292" y="132"/>
                      <a:pt x="6232" y="132"/>
                      <a:pt x="6262" y="162"/>
                    </a:cubicBezTo>
                    <a:cubicBezTo>
                      <a:pt x="6277" y="192"/>
                      <a:pt x="6270" y="208"/>
                      <a:pt x="6258" y="208"/>
                    </a:cubicBezTo>
                    <a:cubicBezTo>
                      <a:pt x="6247" y="208"/>
                      <a:pt x="6232" y="192"/>
                      <a:pt x="6232" y="162"/>
                    </a:cubicBezTo>
                    <a:cubicBezTo>
                      <a:pt x="6201" y="162"/>
                      <a:pt x="6171" y="132"/>
                      <a:pt x="6110" y="132"/>
                    </a:cubicBezTo>
                    <a:cubicBezTo>
                      <a:pt x="6080" y="132"/>
                      <a:pt x="6049" y="132"/>
                      <a:pt x="6049" y="101"/>
                    </a:cubicBezTo>
                    <a:lnTo>
                      <a:pt x="6019" y="101"/>
                    </a:lnTo>
                    <a:cubicBezTo>
                      <a:pt x="6001" y="137"/>
                      <a:pt x="5952" y="152"/>
                      <a:pt x="5902" y="152"/>
                    </a:cubicBezTo>
                    <a:cubicBezTo>
                      <a:pt x="5867" y="152"/>
                      <a:pt x="5831" y="144"/>
                      <a:pt x="5806" y="132"/>
                    </a:cubicBezTo>
                    <a:cubicBezTo>
                      <a:pt x="5745" y="132"/>
                      <a:pt x="5745" y="132"/>
                      <a:pt x="5684" y="162"/>
                    </a:cubicBezTo>
                    <a:cubicBezTo>
                      <a:pt x="5669" y="177"/>
                      <a:pt x="5662" y="185"/>
                      <a:pt x="5654" y="185"/>
                    </a:cubicBezTo>
                    <a:cubicBezTo>
                      <a:pt x="5646" y="185"/>
                      <a:pt x="5639" y="177"/>
                      <a:pt x="5624" y="162"/>
                    </a:cubicBezTo>
                    <a:cubicBezTo>
                      <a:pt x="5624" y="144"/>
                      <a:pt x="5583" y="127"/>
                      <a:pt x="5549" y="127"/>
                    </a:cubicBezTo>
                    <a:cubicBezTo>
                      <a:pt x="5524" y="127"/>
                      <a:pt x="5502" y="136"/>
                      <a:pt x="5502" y="162"/>
                    </a:cubicBezTo>
                    <a:lnTo>
                      <a:pt x="5502" y="132"/>
                    </a:lnTo>
                    <a:cubicBezTo>
                      <a:pt x="5493" y="123"/>
                      <a:pt x="5484" y="119"/>
                      <a:pt x="5476" y="119"/>
                    </a:cubicBezTo>
                    <a:cubicBezTo>
                      <a:pt x="5457" y="119"/>
                      <a:pt x="5441" y="140"/>
                      <a:pt x="5441" y="162"/>
                    </a:cubicBezTo>
                    <a:cubicBezTo>
                      <a:pt x="5441" y="189"/>
                      <a:pt x="5441" y="204"/>
                      <a:pt x="5439" y="204"/>
                    </a:cubicBezTo>
                    <a:cubicBezTo>
                      <a:pt x="5435" y="204"/>
                      <a:pt x="5428" y="182"/>
                      <a:pt x="5411" y="132"/>
                    </a:cubicBezTo>
                    <a:cubicBezTo>
                      <a:pt x="5411" y="81"/>
                      <a:pt x="5402" y="59"/>
                      <a:pt x="5393" y="59"/>
                    </a:cubicBezTo>
                    <a:cubicBezTo>
                      <a:pt x="5387" y="59"/>
                      <a:pt x="5381" y="74"/>
                      <a:pt x="5381" y="101"/>
                    </a:cubicBezTo>
                    <a:cubicBezTo>
                      <a:pt x="5381" y="123"/>
                      <a:pt x="5365" y="144"/>
                      <a:pt x="5346" y="144"/>
                    </a:cubicBezTo>
                    <a:cubicBezTo>
                      <a:pt x="5338" y="144"/>
                      <a:pt x="5329" y="140"/>
                      <a:pt x="5320" y="132"/>
                    </a:cubicBezTo>
                    <a:cubicBezTo>
                      <a:pt x="5320" y="132"/>
                      <a:pt x="5289" y="132"/>
                      <a:pt x="5289" y="192"/>
                    </a:cubicBezTo>
                    <a:cubicBezTo>
                      <a:pt x="5289" y="223"/>
                      <a:pt x="5259" y="223"/>
                      <a:pt x="5229" y="223"/>
                    </a:cubicBezTo>
                    <a:cubicBezTo>
                      <a:pt x="5229" y="192"/>
                      <a:pt x="5229" y="192"/>
                      <a:pt x="5259" y="162"/>
                    </a:cubicBezTo>
                    <a:lnTo>
                      <a:pt x="5229" y="162"/>
                    </a:lnTo>
                    <a:cubicBezTo>
                      <a:pt x="5198" y="162"/>
                      <a:pt x="5168" y="132"/>
                      <a:pt x="5168" y="101"/>
                    </a:cubicBezTo>
                    <a:cubicBezTo>
                      <a:pt x="5154" y="74"/>
                      <a:pt x="5140" y="59"/>
                      <a:pt x="5132" y="59"/>
                    </a:cubicBezTo>
                    <a:cubicBezTo>
                      <a:pt x="5122" y="59"/>
                      <a:pt x="5121" y="81"/>
                      <a:pt x="5137" y="132"/>
                    </a:cubicBezTo>
                    <a:cubicBezTo>
                      <a:pt x="5137" y="192"/>
                      <a:pt x="5137" y="192"/>
                      <a:pt x="5107" y="192"/>
                    </a:cubicBezTo>
                    <a:cubicBezTo>
                      <a:pt x="5077" y="192"/>
                      <a:pt x="5046" y="192"/>
                      <a:pt x="5046" y="162"/>
                    </a:cubicBezTo>
                    <a:cubicBezTo>
                      <a:pt x="5046" y="132"/>
                      <a:pt x="5046" y="132"/>
                      <a:pt x="5016" y="132"/>
                    </a:cubicBezTo>
                    <a:cubicBezTo>
                      <a:pt x="4955" y="132"/>
                      <a:pt x="4894" y="223"/>
                      <a:pt x="4864" y="284"/>
                    </a:cubicBezTo>
                    <a:cubicBezTo>
                      <a:pt x="4864" y="253"/>
                      <a:pt x="4833" y="253"/>
                      <a:pt x="4803" y="253"/>
                    </a:cubicBezTo>
                    <a:cubicBezTo>
                      <a:pt x="4803" y="223"/>
                      <a:pt x="4833" y="223"/>
                      <a:pt x="4864" y="223"/>
                    </a:cubicBezTo>
                    <a:lnTo>
                      <a:pt x="4864" y="192"/>
                    </a:lnTo>
                    <a:cubicBezTo>
                      <a:pt x="4849" y="162"/>
                      <a:pt x="4833" y="147"/>
                      <a:pt x="4822" y="147"/>
                    </a:cubicBezTo>
                    <a:cubicBezTo>
                      <a:pt x="4811" y="147"/>
                      <a:pt x="4803" y="162"/>
                      <a:pt x="4803" y="192"/>
                    </a:cubicBezTo>
                    <a:cubicBezTo>
                      <a:pt x="4788" y="208"/>
                      <a:pt x="4780" y="215"/>
                      <a:pt x="4773" y="215"/>
                    </a:cubicBezTo>
                    <a:cubicBezTo>
                      <a:pt x="4765" y="215"/>
                      <a:pt x="4757" y="208"/>
                      <a:pt x="4742" y="192"/>
                    </a:cubicBezTo>
                    <a:cubicBezTo>
                      <a:pt x="4742" y="171"/>
                      <a:pt x="4727" y="149"/>
                      <a:pt x="4718" y="149"/>
                    </a:cubicBezTo>
                    <a:cubicBezTo>
                      <a:pt x="4714" y="149"/>
                      <a:pt x="4712" y="153"/>
                      <a:pt x="4712" y="162"/>
                    </a:cubicBezTo>
                    <a:cubicBezTo>
                      <a:pt x="4712" y="162"/>
                      <a:pt x="4651" y="162"/>
                      <a:pt x="4651" y="132"/>
                    </a:cubicBezTo>
                    <a:cubicBezTo>
                      <a:pt x="4590" y="132"/>
                      <a:pt x="4590" y="132"/>
                      <a:pt x="4590" y="162"/>
                    </a:cubicBezTo>
                    <a:cubicBezTo>
                      <a:pt x="4590" y="192"/>
                      <a:pt x="4560" y="192"/>
                      <a:pt x="4529" y="192"/>
                    </a:cubicBezTo>
                    <a:cubicBezTo>
                      <a:pt x="4529" y="192"/>
                      <a:pt x="4499" y="192"/>
                      <a:pt x="4499" y="223"/>
                    </a:cubicBezTo>
                    <a:cubicBezTo>
                      <a:pt x="4499" y="243"/>
                      <a:pt x="4486" y="262"/>
                      <a:pt x="4469" y="274"/>
                    </a:cubicBezTo>
                    <a:lnTo>
                      <a:pt x="4469" y="274"/>
                    </a:lnTo>
                    <a:cubicBezTo>
                      <a:pt x="4469" y="265"/>
                      <a:pt x="4469" y="253"/>
                      <a:pt x="4469" y="253"/>
                    </a:cubicBezTo>
                    <a:lnTo>
                      <a:pt x="4438" y="253"/>
                    </a:lnTo>
                    <a:cubicBezTo>
                      <a:pt x="4438" y="262"/>
                      <a:pt x="4441" y="272"/>
                      <a:pt x="4444" y="283"/>
                    </a:cubicBezTo>
                    <a:lnTo>
                      <a:pt x="4444" y="283"/>
                    </a:lnTo>
                    <a:cubicBezTo>
                      <a:pt x="4442" y="283"/>
                      <a:pt x="4440" y="284"/>
                      <a:pt x="4438" y="284"/>
                    </a:cubicBezTo>
                    <a:cubicBezTo>
                      <a:pt x="4426" y="296"/>
                      <a:pt x="4418" y="304"/>
                      <a:pt x="4412" y="304"/>
                    </a:cubicBezTo>
                    <a:cubicBezTo>
                      <a:pt x="4403" y="304"/>
                      <a:pt x="4395" y="289"/>
                      <a:pt x="4377" y="253"/>
                    </a:cubicBezTo>
                    <a:cubicBezTo>
                      <a:pt x="4377" y="223"/>
                      <a:pt x="4347" y="223"/>
                      <a:pt x="4347" y="223"/>
                    </a:cubicBezTo>
                    <a:cubicBezTo>
                      <a:pt x="4347" y="223"/>
                      <a:pt x="4317" y="223"/>
                      <a:pt x="4286" y="192"/>
                    </a:cubicBezTo>
                    <a:cubicBezTo>
                      <a:pt x="4286" y="201"/>
                      <a:pt x="4286" y="212"/>
                      <a:pt x="4286" y="223"/>
                    </a:cubicBezTo>
                    <a:lnTo>
                      <a:pt x="4286" y="284"/>
                    </a:lnTo>
                    <a:cubicBezTo>
                      <a:pt x="4256" y="284"/>
                      <a:pt x="4225" y="223"/>
                      <a:pt x="4225" y="192"/>
                    </a:cubicBezTo>
                    <a:cubicBezTo>
                      <a:pt x="4225" y="214"/>
                      <a:pt x="4210" y="235"/>
                      <a:pt x="4191" y="235"/>
                    </a:cubicBezTo>
                    <a:cubicBezTo>
                      <a:pt x="4183" y="235"/>
                      <a:pt x="4174" y="232"/>
                      <a:pt x="4165" y="223"/>
                    </a:cubicBezTo>
                    <a:cubicBezTo>
                      <a:pt x="4104" y="223"/>
                      <a:pt x="4074" y="223"/>
                      <a:pt x="4074" y="192"/>
                    </a:cubicBezTo>
                    <a:cubicBezTo>
                      <a:pt x="4063" y="182"/>
                      <a:pt x="4057" y="179"/>
                      <a:pt x="4052" y="179"/>
                    </a:cubicBezTo>
                    <a:cubicBezTo>
                      <a:pt x="4043" y="179"/>
                      <a:pt x="4043" y="192"/>
                      <a:pt x="4043" y="192"/>
                    </a:cubicBezTo>
                    <a:cubicBezTo>
                      <a:pt x="4028" y="208"/>
                      <a:pt x="4013" y="215"/>
                      <a:pt x="3994" y="215"/>
                    </a:cubicBezTo>
                    <a:cubicBezTo>
                      <a:pt x="3975" y="215"/>
                      <a:pt x="3952" y="208"/>
                      <a:pt x="3922" y="192"/>
                    </a:cubicBezTo>
                    <a:cubicBezTo>
                      <a:pt x="3876" y="162"/>
                      <a:pt x="3853" y="147"/>
                      <a:pt x="3842" y="147"/>
                    </a:cubicBezTo>
                    <a:cubicBezTo>
                      <a:pt x="3830" y="147"/>
                      <a:pt x="3830" y="162"/>
                      <a:pt x="3830" y="192"/>
                    </a:cubicBezTo>
                    <a:cubicBezTo>
                      <a:pt x="3830" y="210"/>
                      <a:pt x="3830" y="227"/>
                      <a:pt x="3825" y="227"/>
                    </a:cubicBezTo>
                    <a:cubicBezTo>
                      <a:pt x="3820" y="227"/>
                      <a:pt x="3813" y="218"/>
                      <a:pt x="3800" y="192"/>
                    </a:cubicBezTo>
                    <a:cubicBezTo>
                      <a:pt x="3800" y="183"/>
                      <a:pt x="3797" y="180"/>
                      <a:pt x="3793" y="180"/>
                    </a:cubicBezTo>
                    <a:cubicBezTo>
                      <a:pt x="3782" y="180"/>
                      <a:pt x="3761" y="201"/>
                      <a:pt x="3739" y="223"/>
                    </a:cubicBezTo>
                    <a:cubicBezTo>
                      <a:pt x="3709" y="253"/>
                      <a:pt x="3709" y="314"/>
                      <a:pt x="3709" y="344"/>
                    </a:cubicBezTo>
                    <a:cubicBezTo>
                      <a:pt x="3709" y="402"/>
                      <a:pt x="3709" y="423"/>
                      <a:pt x="3701" y="423"/>
                    </a:cubicBezTo>
                    <a:cubicBezTo>
                      <a:pt x="3697" y="423"/>
                      <a:pt x="3689" y="416"/>
                      <a:pt x="3678" y="405"/>
                    </a:cubicBezTo>
                    <a:cubicBezTo>
                      <a:pt x="3648" y="405"/>
                      <a:pt x="3618" y="344"/>
                      <a:pt x="3618" y="314"/>
                    </a:cubicBezTo>
                    <a:cubicBezTo>
                      <a:pt x="3618" y="284"/>
                      <a:pt x="3648" y="284"/>
                      <a:pt x="3648" y="284"/>
                    </a:cubicBezTo>
                    <a:lnTo>
                      <a:pt x="3678" y="284"/>
                    </a:lnTo>
                    <a:cubicBezTo>
                      <a:pt x="3678" y="253"/>
                      <a:pt x="3678" y="223"/>
                      <a:pt x="3618" y="223"/>
                    </a:cubicBezTo>
                    <a:cubicBezTo>
                      <a:pt x="3618" y="208"/>
                      <a:pt x="3610" y="200"/>
                      <a:pt x="3602" y="200"/>
                    </a:cubicBezTo>
                    <a:cubicBezTo>
                      <a:pt x="3595" y="200"/>
                      <a:pt x="3587" y="208"/>
                      <a:pt x="3587" y="223"/>
                    </a:cubicBezTo>
                    <a:cubicBezTo>
                      <a:pt x="3557" y="192"/>
                      <a:pt x="3526" y="192"/>
                      <a:pt x="3466" y="192"/>
                    </a:cubicBezTo>
                    <a:cubicBezTo>
                      <a:pt x="3435" y="192"/>
                      <a:pt x="3374" y="192"/>
                      <a:pt x="3344" y="162"/>
                    </a:cubicBezTo>
                    <a:cubicBezTo>
                      <a:pt x="3314" y="162"/>
                      <a:pt x="3283" y="162"/>
                      <a:pt x="3283" y="192"/>
                    </a:cubicBezTo>
                    <a:cubicBezTo>
                      <a:pt x="3283" y="205"/>
                      <a:pt x="3283" y="215"/>
                      <a:pt x="3283" y="223"/>
                    </a:cubicBezTo>
                    <a:cubicBezTo>
                      <a:pt x="3264" y="184"/>
                      <a:pt x="3160" y="146"/>
                      <a:pt x="3078" y="146"/>
                    </a:cubicBezTo>
                    <a:cubicBezTo>
                      <a:pt x="3030" y="146"/>
                      <a:pt x="2990" y="159"/>
                      <a:pt x="2979" y="192"/>
                    </a:cubicBezTo>
                    <a:lnTo>
                      <a:pt x="2918" y="192"/>
                    </a:lnTo>
                    <a:cubicBezTo>
                      <a:pt x="2903" y="177"/>
                      <a:pt x="2865" y="170"/>
                      <a:pt x="2827" y="170"/>
                    </a:cubicBezTo>
                    <a:cubicBezTo>
                      <a:pt x="2789" y="170"/>
                      <a:pt x="2751" y="177"/>
                      <a:pt x="2736" y="192"/>
                    </a:cubicBezTo>
                    <a:lnTo>
                      <a:pt x="2675" y="192"/>
                    </a:lnTo>
                    <a:cubicBezTo>
                      <a:pt x="2660" y="162"/>
                      <a:pt x="2645" y="147"/>
                      <a:pt x="2634" y="147"/>
                    </a:cubicBezTo>
                    <a:cubicBezTo>
                      <a:pt x="2622" y="147"/>
                      <a:pt x="2615" y="162"/>
                      <a:pt x="2615" y="192"/>
                    </a:cubicBezTo>
                    <a:cubicBezTo>
                      <a:pt x="2593" y="214"/>
                      <a:pt x="2587" y="235"/>
                      <a:pt x="2585" y="235"/>
                    </a:cubicBezTo>
                    <a:cubicBezTo>
                      <a:pt x="2584" y="235"/>
                      <a:pt x="2584" y="232"/>
                      <a:pt x="2584" y="223"/>
                    </a:cubicBezTo>
                    <a:cubicBezTo>
                      <a:pt x="2584" y="192"/>
                      <a:pt x="2554" y="192"/>
                      <a:pt x="2463" y="192"/>
                    </a:cubicBezTo>
                    <a:cubicBezTo>
                      <a:pt x="2402" y="192"/>
                      <a:pt x="2402" y="192"/>
                      <a:pt x="2402" y="223"/>
                    </a:cubicBezTo>
                    <a:cubicBezTo>
                      <a:pt x="2384" y="232"/>
                      <a:pt x="2371" y="235"/>
                      <a:pt x="2362" y="235"/>
                    </a:cubicBezTo>
                    <a:cubicBezTo>
                      <a:pt x="2341" y="235"/>
                      <a:pt x="2341" y="214"/>
                      <a:pt x="2341" y="192"/>
                    </a:cubicBezTo>
                    <a:cubicBezTo>
                      <a:pt x="2341" y="150"/>
                      <a:pt x="2334" y="127"/>
                      <a:pt x="2324" y="127"/>
                    </a:cubicBezTo>
                    <a:cubicBezTo>
                      <a:pt x="2313" y="127"/>
                      <a:pt x="2296" y="158"/>
                      <a:pt x="2280" y="223"/>
                    </a:cubicBezTo>
                    <a:cubicBezTo>
                      <a:pt x="2280" y="258"/>
                      <a:pt x="2259" y="273"/>
                      <a:pt x="2242" y="273"/>
                    </a:cubicBezTo>
                    <a:cubicBezTo>
                      <a:pt x="2230" y="273"/>
                      <a:pt x="2219" y="266"/>
                      <a:pt x="2219" y="253"/>
                    </a:cubicBezTo>
                    <a:cubicBezTo>
                      <a:pt x="2219" y="223"/>
                      <a:pt x="2250" y="223"/>
                      <a:pt x="2280" y="223"/>
                    </a:cubicBezTo>
                    <a:lnTo>
                      <a:pt x="2280" y="132"/>
                    </a:lnTo>
                    <a:cubicBezTo>
                      <a:pt x="2250" y="132"/>
                      <a:pt x="2250" y="132"/>
                      <a:pt x="2219" y="192"/>
                    </a:cubicBezTo>
                    <a:cubicBezTo>
                      <a:pt x="2219" y="192"/>
                      <a:pt x="2219" y="192"/>
                      <a:pt x="2189" y="223"/>
                    </a:cubicBezTo>
                    <a:cubicBezTo>
                      <a:pt x="2159" y="253"/>
                      <a:pt x="2159" y="284"/>
                      <a:pt x="2189" y="314"/>
                    </a:cubicBezTo>
                    <a:cubicBezTo>
                      <a:pt x="2189" y="344"/>
                      <a:pt x="2189" y="344"/>
                      <a:pt x="2159" y="344"/>
                    </a:cubicBezTo>
                    <a:cubicBezTo>
                      <a:pt x="2128" y="314"/>
                      <a:pt x="2128" y="284"/>
                      <a:pt x="2159" y="253"/>
                    </a:cubicBezTo>
                    <a:cubicBezTo>
                      <a:pt x="2159" y="253"/>
                      <a:pt x="2159" y="223"/>
                      <a:pt x="2159" y="192"/>
                    </a:cubicBezTo>
                    <a:cubicBezTo>
                      <a:pt x="2159" y="178"/>
                      <a:pt x="2154" y="172"/>
                      <a:pt x="2146" y="172"/>
                    </a:cubicBezTo>
                    <a:cubicBezTo>
                      <a:pt x="2119" y="172"/>
                      <a:pt x="2060" y="237"/>
                      <a:pt x="2037" y="284"/>
                    </a:cubicBezTo>
                    <a:lnTo>
                      <a:pt x="2037" y="253"/>
                    </a:lnTo>
                    <a:cubicBezTo>
                      <a:pt x="2037" y="223"/>
                      <a:pt x="2007" y="223"/>
                      <a:pt x="1976" y="223"/>
                    </a:cubicBezTo>
                    <a:cubicBezTo>
                      <a:pt x="1915" y="223"/>
                      <a:pt x="1915" y="223"/>
                      <a:pt x="1915" y="253"/>
                    </a:cubicBezTo>
                    <a:cubicBezTo>
                      <a:pt x="1915" y="284"/>
                      <a:pt x="1915" y="314"/>
                      <a:pt x="1885" y="314"/>
                    </a:cubicBezTo>
                    <a:cubicBezTo>
                      <a:pt x="1915" y="314"/>
                      <a:pt x="1915" y="344"/>
                      <a:pt x="1915" y="375"/>
                    </a:cubicBezTo>
                    <a:cubicBezTo>
                      <a:pt x="1915" y="375"/>
                      <a:pt x="1855" y="344"/>
                      <a:pt x="1855" y="314"/>
                    </a:cubicBezTo>
                    <a:cubicBezTo>
                      <a:pt x="1794" y="253"/>
                      <a:pt x="1763" y="223"/>
                      <a:pt x="1672" y="223"/>
                    </a:cubicBezTo>
                    <a:cubicBezTo>
                      <a:pt x="1642" y="223"/>
                      <a:pt x="1581" y="223"/>
                      <a:pt x="1551" y="162"/>
                    </a:cubicBezTo>
                    <a:cubicBezTo>
                      <a:pt x="1520" y="162"/>
                      <a:pt x="1490" y="162"/>
                      <a:pt x="1490" y="223"/>
                    </a:cubicBezTo>
                    <a:lnTo>
                      <a:pt x="1459" y="223"/>
                    </a:lnTo>
                    <a:cubicBezTo>
                      <a:pt x="1444" y="192"/>
                      <a:pt x="1429" y="177"/>
                      <a:pt x="1418" y="177"/>
                    </a:cubicBezTo>
                    <a:cubicBezTo>
                      <a:pt x="1406" y="177"/>
                      <a:pt x="1399" y="192"/>
                      <a:pt x="1399" y="223"/>
                    </a:cubicBezTo>
                    <a:cubicBezTo>
                      <a:pt x="1389" y="233"/>
                      <a:pt x="1378" y="236"/>
                      <a:pt x="1369" y="236"/>
                    </a:cubicBezTo>
                    <a:cubicBezTo>
                      <a:pt x="1351" y="236"/>
                      <a:pt x="1338" y="223"/>
                      <a:pt x="1338" y="223"/>
                    </a:cubicBezTo>
                    <a:cubicBezTo>
                      <a:pt x="1310" y="180"/>
                      <a:pt x="1295" y="158"/>
                      <a:pt x="1290" y="158"/>
                    </a:cubicBezTo>
                    <a:cubicBezTo>
                      <a:pt x="1284" y="158"/>
                      <a:pt x="1291" y="188"/>
                      <a:pt x="1308" y="253"/>
                    </a:cubicBezTo>
                    <a:cubicBezTo>
                      <a:pt x="1308" y="284"/>
                      <a:pt x="1368" y="314"/>
                      <a:pt x="1368" y="314"/>
                    </a:cubicBezTo>
                    <a:lnTo>
                      <a:pt x="1429" y="314"/>
                    </a:lnTo>
                    <a:lnTo>
                      <a:pt x="1368" y="344"/>
                    </a:lnTo>
                    <a:cubicBezTo>
                      <a:pt x="1368" y="344"/>
                      <a:pt x="1308" y="375"/>
                      <a:pt x="1308" y="405"/>
                    </a:cubicBezTo>
                    <a:lnTo>
                      <a:pt x="1308" y="375"/>
                    </a:lnTo>
                    <a:cubicBezTo>
                      <a:pt x="1308" y="344"/>
                      <a:pt x="1308" y="314"/>
                      <a:pt x="1308" y="284"/>
                    </a:cubicBezTo>
                    <a:cubicBezTo>
                      <a:pt x="1308" y="245"/>
                      <a:pt x="1283" y="207"/>
                      <a:pt x="1265" y="207"/>
                    </a:cubicBezTo>
                    <a:cubicBezTo>
                      <a:pt x="1255" y="207"/>
                      <a:pt x="1247" y="220"/>
                      <a:pt x="1247" y="253"/>
                    </a:cubicBezTo>
                    <a:cubicBezTo>
                      <a:pt x="1216" y="253"/>
                      <a:pt x="1216" y="253"/>
                      <a:pt x="1186" y="223"/>
                    </a:cubicBezTo>
                    <a:cubicBezTo>
                      <a:pt x="1186" y="195"/>
                      <a:pt x="1186" y="180"/>
                      <a:pt x="1183" y="180"/>
                    </a:cubicBezTo>
                    <a:cubicBezTo>
                      <a:pt x="1180" y="180"/>
                      <a:pt x="1172" y="203"/>
                      <a:pt x="1156" y="253"/>
                    </a:cubicBezTo>
                    <a:cubicBezTo>
                      <a:pt x="1140" y="284"/>
                      <a:pt x="1125" y="299"/>
                      <a:pt x="1114" y="299"/>
                    </a:cubicBezTo>
                    <a:cubicBezTo>
                      <a:pt x="1102" y="299"/>
                      <a:pt x="1095" y="284"/>
                      <a:pt x="1095" y="253"/>
                    </a:cubicBezTo>
                    <a:cubicBezTo>
                      <a:pt x="1061" y="203"/>
                      <a:pt x="1028" y="180"/>
                      <a:pt x="1004" y="180"/>
                    </a:cubicBezTo>
                    <a:cubicBezTo>
                      <a:pt x="985" y="180"/>
                      <a:pt x="973" y="195"/>
                      <a:pt x="973" y="223"/>
                    </a:cubicBezTo>
                    <a:cubicBezTo>
                      <a:pt x="973" y="258"/>
                      <a:pt x="952" y="273"/>
                      <a:pt x="929" y="273"/>
                    </a:cubicBezTo>
                    <a:cubicBezTo>
                      <a:pt x="912" y="273"/>
                      <a:pt x="895" y="266"/>
                      <a:pt x="882" y="253"/>
                    </a:cubicBezTo>
                    <a:cubicBezTo>
                      <a:pt x="882" y="238"/>
                      <a:pt x="874" y="230"/>
                      <a:pt x="863" y="230"/>
                    </a:cubicBezTo>
                    <a:cubicBezTo>
                      <a:pt x="852" y="230"/>
                      <a:pt x="836" y="238"/>
                      <a:pt x="821" y="253"/>
                    </a:cubicBezTo>
                    <a:cubicBezTo>
                      <a:pt x="821" y="232"/>
                      <a:pt x="821" y="197"/>
                      <a:pt x="811" y="197"/>
                    </a:cubicBezTo>
                    <a:cubicBezTo>
                      <a:pt x="807" y="197"/>
                      <a:pt x="800" y="204"/>
                      <a:pt x="791" y="223"/>
                    </a:cubicBezTo>
                    <a:cubicBezTo>
                      <a:pt x="791" y="223"/>
                      <a:pt x="760" y="223"/>
                      <a:pt x="791" y="253"/>
                    </a:cubicBezTo>
                    <a:cubicBezTo>
                      <a:pt x="791" y="253"/>
                      <a:pt x="760" y="284"/>
                      <a:pt x="730" y="314"/>
                    </a:cubicBezTo>
                    <a:cubicBezTo>
                      <a:pt x="760" y="314"/>
                      <a:pt x="760" y="344"/>
                      <a:pt x="760" y="375"/>
                    </a:cubicBezTo>
                    <a:cubicBezTo>
                      <a:pt x="760" y="382"/>
                      <a:pt x="755" y="386"/>
                      <a:pt x="746" y="386"/>
                    </a:cubicBezTo>
                    <a:cubicBezTo>
                      <a:pt x="719" y="386"/>
                      <a:pt x="662" y="352"/>
                      <a:pt x="639" y="284"/>
                    </a:cubicBezTo>
                    <a:lnTo>
                      <a:pt x="608" y="223"/>
                    </a:lnTo>
                    <a:lnTo>
                      <a:pt x="608" y="284"/>
                    </a:lnTo>
                    <a:cubicBezTo>
                      <a:pt x="578" y="284"/>
                      <a:pt x="548" y="284"/>
                      <a:pt x="548" y="253"/>
                    </a:cubicBezTo>
                    <a:cubicBezTo>
                      <a:pt x="548" y="223"/>
                      <a:pt x="548" y="223"/>
                      <a:pt x="548" y="223"/>
                    </a:cubicBezTo>
                    <a:cubicBezTo>
                      <a:pt x="548" y="223"/>
                      <a:pt x="517" y="223"/>
                      <a:pt x="517" y="253"/>
                    </a:cubicBezTo>
                    <a:cubicBezTo>
                      <a:pt x="517" y="289"/>
                      <a:pt x="517" y="304"/>
                      <a:pt x="511" y="304"/>
                    </a:cubicBezTo>
                    <a:cubicBezTo>
                      <a:pt x="507" y="304"/>
                      <a:pt x="499" y="296"/>
                      <a:pt x="487" y="284"/>
                    </a:cubicBezTo>
                    <a:cubicBezTo>
                      <a:pt x="487" y="253"/>
                      <a:pt x="479" y="238"/>
                      <a:pt x="468" y="238"/>
                    </a:cubicBezTo>
                    <a:cubicBezTo>
                      <a:pt x="456" y="238"/>
                      <a:pt x="441" y="253"/>
                      <a:pt x="426" y="284"/>
                    </a:cubicBezTo>
                    <a:cubicBezTo>
                      <a:pt x="426" y="253"/>
                      <a:pt x="396" y="223"/>
                      <a:pt x="365" y="223"/>
                    </a:cubicBezTo>
                    <a:lnTo>
                      <a:pt x="365" y="253"/>
                    </a:lnTo>
                    <a:cubicBezTo>
                      <a:pt x="365" y="289"/>
                      <a:pt x="365" y="304"/>
                      <a:pt x="359" y="304"/>
                    </a:cubicBezTo>
                    <a:cubicBezTo>
                      <a:pt x="355" y="304"/>
                      <a:pt x="347" y="296"/>
                      <a:pt x="335" y="284"/>
                    </a:cubicBezTo>
                    <a:cubicBezTo>
                      <a:pt x="335" y="268"/>
                      <a:pt x="327" y="261"/>
                      <a:pt x="316" y="261"/>
                    </a:cubicBezTo>
                    <a:cubicBezTo>
                      <a:pt x="304" y="261"/>
                      <a:pt x="289" y="268"/>
                      <a:pt x="274" y="284"/>
                    </a:cubicBezTo>
                    <a:cubicBezTo>
                      <a:pt x="244" y="284"/>
                      <a:pt x="213" y="284"/>
                      <a:pt x="213" y="253"/>
                    </a:cubicBezTo>
                    <a:cubicBezTo>
                      <a:pt x="213" y="208"/>
                      <a:pt x="213" y="185"/>
                      <a:pt x="209" y="185"/>
                    </a:cubicBezTo>
                    <a:cubicBezTo>
                      <a:pt x="206" y="185"/>
                      <a:pt x="198" y="208"/>
                      <a:pt x="183" y="253"/>
                    </a:cubicBezTo>
                    <a:cubicBezTo>
                      <a:pt x="183" y="268"/>
                      <a:pt x="183" y="276"/>
                      <a:pt x="175" y="276"/>
                    </a:cubicBezTo>
                    <a:cubicBezTo>
                      <a:pt x="168" y="276"/>
                      <a:pt x="152" y="268"/>
                      <a:pt x="122" y="253"/>
                    </a:cubicBezTo>
                    <a:cubicBezTo>
                      <a:pt x="122" y="238"/>
                      <a:pt x="122" y="230"/>
                      <a:pt x="118" y="230"/>
                    </a:cubicBezTo>
                    <a:cubicBezTo>
                      <a:pt x="114" y="230"/>
                      <a:pt x="107" y="238"/>
                      <a:pt x="92" y="253"/>
                    </a:cubicBezTo>
                    <a:cubicBezTo>
                      <a:pt x="92" y="314"/>
                      <a:pt x="92" y="344"/>
                      <a:pt x="122" y="344"/>
                    </a:cubicBezTo>
                    <a:cubicBezTo>
                      <a:pt x="122" y="344"/>
                      <a:pt x="122" y="344"/>
                      <a:pt x="122" y="375"/>
                    </a:cubicBezTo>
                    <a:lnTo>
                      <a:pt x="92" y="375"/>
                    </a:lnTo>
                    <a:cubicBezTo>
                      <a:pt x="61" y="375"/>
                      <a:pt x="61" y="375"/>
                      <a:pt x="0" y="405"/>
                    </a:cubicBezTo>
                    <a:cubicBezTo>
                      <a:pt x="24" y="428"/>
                      <a:pt x="29" y="486"/>
                      <a:pt x="44" y="486"/>
                    </a:cubicBezTo>
                    <a:cubicBezTo>
                      <a:pt x="48" y="486"/>
                      <a:pt x="54" y="481"/>
                      <a:pt x="61" y="466"/>
                    </a:cubicBezTo>
                    <a:lnTo>
                      <a:pt x="92" y="527"/>
                    </a:lnTo>
                    <a:cubicBezTo>
                      <a:pt x="92" y="572"/>
                      <a:pt x="99" y="595"/>
                      <a:pt x="107" y="595"/>
                    </a:cubicBezTo>
                    <a:cubicBezTo>
                      <a:pt x="114" y="595"/>
                      <a:pt x="122" y="572"/>
                      <a:pt x="122" y="527"/>
                    </a:cubicBezTo>
                    <a:cubicBezTo>
                      <a:pt x="122" y="456"/>
                      <a:pt x="122" y="426"/>
                      <a:pt x="128" y="426"/>
                    </a:cubicBezTo>
                    <a:cubicBezTo>
                      <a:pt x="133" y="426"/>
                      <a:pt x="140" y="441"/>
                      <a:pt x="152" y="466"/>
                    </a:cubicBezTo>
                    <a:cubicBezTo>
                      <a:pt x="152" y="557"/>
                      <a:pt x="152" y="557"/>
                      <a:pt x="183" y="557"/>
                    </a:cubicBezTo>
                    <a:cubicBezTo>
                      <a:pt x="213" y="557"/>
                      <a:pt x="213" y="557"/>
                      <a:pt x="213" y="588"/>
                    </a:cubicBezTo>
                    <a:cubicBezTo>
                      <a:pt x="213" y="618"/>
                      <a:pt x="213" y="648"/>
                      <a:pt x="244" y="648"/>
                    </a:cubicBezTo>
                    <a:cubicBezTo>
                      <a:pt x="274" y="648"/>
                      <a:pt x="274" y="648"/>
                      <a:pt x="274" y="618"/>
                    </a:cubicBezTo>
                    <a:cubicBezTo>
                      <a:pt x="261" y="605"/>
                      <a:pt x="259" y="598"/>
                      <a:pt x="263" y="598"/>
                    </a:cubicBezTo>
                    <a:cubicBezTo>
                      <a:pt x="269" y="598"/>
                      <a:pt x="287" y="613"/>
                      <a:pt x="304" y="648"/>
                    </a:cubicBezTo>
                    <a:cubicBezTo>
                      <a:pt x="317" y="661"/>
                      <a:pt x="324" y="668"/>
                      <a:pt x="329" y="668"/>
                    </a:cubicBezTo>
                    <a:cubicBezTo>
                      <a:pt x="335" y="668"/>
                      <a:pt x="335" y="654"/>
                      <a:pt x="335" y="618"/>
                    </a:cubicBezTo>
                    <a:cubicBezTo>
                      <a:pt x="335" y="588"/>
                      <a:pt x="342" y="572"/>
                      <a:pt x="354" y="572"/>
                    </a:cubicBezTo>
                    <a:cubicBezTo>
                      <a:pt x="365" y="572"/>
                      <a:pt x="380" y="588"/>
                      <a:pt x="396" y="618"/>
                    </a:cubicBezTo>
                    <a:lnTo>
                      <a:pt x="426" y="618"/>
                    </a:lnTo>
                    <a:cubicBezTo>
                      <a:pt x="456" y="618"/>
                      <a:pt x="456" y="588"/>
                      <a:pt x="456" y="557"/>
                    </a:cubicBezTo>
                    <a:cubicBezTo>
                      <a:pt x="456" y="546"/>
                      <a:pt x="456" y="535"/>
                      <a:pt x="456" y="527"/>
                    </a:cubicBezTo>
                    <a:cubicBezTo>
                      <a:pt x="487" y="557"/>
                      <a:pt x="487" y="588"/>
                      <a:pt x="487" y="588"/>
                    </a:cubicBezTo>
                    <a:cubicBezTo>
                      <a:pt x="487" y="618"/>
                      <a:pt x="517" y="618"/>
                      <a:pt x="517" y="618"/>
                    </a:cubicBezTo>
                    <a:cubicBezTo>
                      <a:pt x="548" y="618"/>
                      <a:pt x="578" y="618"/>
                      <a:pt x="578" y="588"/>
                    </a:cubicBezTo>
                    <a:lnTo>
                      <a:pt x="578" y="618"/>
                    </a:lnTo>
                    <a:cubicBezTo>
                      <a:pt x="598" y="618"/>
                      <a:pt x="605" y="631"/>
                      <a:pt x="607" y="631"/>
                    </a:cubicBezTo>
                    <a:cubicBezTo>
                      <a:pt x="608" y="631"/>
                      <a:pt x="608" y="628"/>
                      <a:pt x="608" y="618"/>
                    </a:cubicBezTo>
                    <a:cubicBezTo>
                      <a:pt x="608" y="618"/>
                      <a:pt x="639" y="618"/>
                      <a:pt x="669" y="648"/>
                    </a:cubicBezTo>
                    <a:cubicBezTo>
                      <a:pt x="675" y="654"/>
                      <a:pt x="681" y="656"/>
                      <a:pt x="688" y="656"/>
                    </a:cubicBezTo>
                    <a:cubicBezTo>
                      <a:pt x="718" y="656"/>
                      <a:pt x="749" y="607"/>
                      <a:pt x="700" y="557"/>
                    </a:cubicBezTo>
                    <a:lnTo>
                      <a:pt x="730" y="557"/>
                    </a:lnTo>
                    <a:cubicBezTo>
                      <a:pt x="760" y="557"/>
                      <a:pt x="760" y="527"/>
                      <a:pt x="760" y="527"/>
                    </a:cubicBezTo>
                    <a:cubicBezTo>
                      <a:pt x="760" y="466"/>
                      <a:pt x="760" y="466"/>
                      <a:pt x="791" y="466"/>
                    </a:cubicBezTo>
                    <a:lnTo>
                      <a:pt x="791" y="557"/>
                    </a:lnTo>
                    <a:cubicBezTo>
                      <a:pt x="773" y="610"/>
                      <a:pt x="786" y="643"/>
                      <a:pt x="800" y="643"/>
                    </a:cubicBezTo>
                    <a:cubicBezTo>
                      <a:pt x="811" y="643"/>
                      <a:pt x="821" y="626"/>
                      <a:pt x="821" y="588"/>
                    </a:cubicBezTo>
                    <a:lnTo>
                      <a:pt x="821" y="618"/>
                    </a:lnTo>
                    <a:cubicBezTo>
                      <a:pt x="821" y="633"/>
                      <a:pt x="829" y="641"/>
                      <a:pt x="840" y="641"/>
                    </a:cubicBezTo>
                    <a:cubicBezTo>
                      <a:pt x="852" y="641"/>
                      <a:pt x="867" y="633"/>
                      <a:pt x="882" y="618"/>
                    </a:cubicBezTo>
                    <a:cubicBezTo>
                      <a:pt x="912" y="618"/>
                      <a:pt x="943" y="557"/>
                      <a:pt x="943" y="527"/>
                    </a:cubicBezTo>
                    <a:cubicBezTo>
                      <a:pt x="943" y="466"/>
                      <a:pt x="943" y="466"/>
                      <a:pt x="943" y="466"/>
                    </a:cubicBezTo>
                    <a:cubicBezTo>
                      <a:pt x="973" y="466"/>
                      <a:pt x="973" y="466"/>
                      <a:pt x="973" y="527"/>
                    </a:cubicBezTo>
                    <a:cubicBezTo>
                      <a:pt x="973" y="557"/>
                      <a:pt x="981" y="572"/>
                      <a:pt x="992" y="572"/>
                    </a:cubicBezTo>
                    <a:cubicBezTo>
                      <a:pt x="1004" y="572"/>
                      <a:pt x="1019" y="557"/>
                      <a:pt x="1034" y="527"/>
                    </a:cubicBezTo>
                    <a:lnTo>
                      <a:pt x="1034" y="557"/>
                    </a:lnTo>
                    <a:cubicBezTo>
                      <a:pt x="1034" y="579"/>
                      <a:pt x="1049" y="600"/>
                      <a:pt x="1090" y="600"/>
                    </a:cubicBezTo>
                    <a:cubicBezTo>
                      <a:pt x="1107" y="600"/>
                      <a:pt x="1129" y="596"/>
                      <a:pt x="1156" y="588"/>
                    </a:cubicBezTo>
                    <a:cubicBezTo>
                      <a:pt x="1247" y="588"/>
                      <a:pt x="1308" y="588"/>
                      <a:pt x="1308" y="618"/>
                    </a:cubicBezTo>
                    <a:cubicBezTo>
                      <a:pt x="1308" y="624"/>
                      <a:pt x="1310" y="626"/>
                      <a:pt x="1313" y="626"/>
                    </a:cubicBezTo>
                    <a:cubicBezTo>
                      <a:pt x="1330" y="626"/>
                      <a:pt x="1379" y="576"/>
                      <a:pt x="1429" y="527"/>
                    </a:cubicBezTo>
                    <a:cubicBezTo>
                      <a:pt x="1429" y="557"/>
                      <a:pt x="1429" y="557"/>
                      <a:pt x="1490" y="557"/>
                    </a:cubicBezTo>
                    <a:cubicBezTo>
                      <a:pt x="1551" y="557"/>
                      <a:pt x="1551" y="557"/>
                      <a:pt x="1551" y="588"/>
                    </a:cubicBezTo>
                    <a:cubicBezTo>
                      <a:pt x="1562" y="564"/>
                      <a:pt x="1578" y="554"/>
                      <a:pt x="1594" y="554"/>
                    </a:cubicBezTo>
                    <a:cubicBezTo>
                      <a:pt x="1619" y="554"/>
                      <a:pt x="1642" y="580"/>
                      <a:pt x="1642" y="618"/>
                    </a:cubicBezTo>
                    <a:cubicBezTo>
                      <a:pt x="1642" y="648"/>
                      <a:pt x="1642" y="648"/>
                      <a:pt x="1703" y="648"/>
                    </a:cubicBezTo>
                    <a:cubicBezTo>
                      <a:pt x="1703" y="618"/>
                      <a:pt x="1763" y="618"/>
                      <a:pt x="1794" y="618"/>
                    </a:cubicBezTo>
                    <a:cubicBezTo>
                      <a:pt x="1855" y="618"/>
                      <a:pt x="1855" y="618"/>
                      <a:pt x="1855" y="557"/>
                    </a:cubicBezTo>
                    <a:cubicBezTo>
                      <a:pt x="1855" y="466"/>
                      <a:pt x="1885" y="466"/>
                      <a:pt x="1915" y="466"/>
                    </a:cubicBezTo>
                    <a:cubicBezTo>
                      <a:pt x="1946" y="466"/>
                      <a:pt x="1976" y="466"/>
                      <a:pt x="1976" y="527"/>
                    </a:cubicBezTo>
                    <a:cubicBezTo>
                      <a:pt x="1976" y="527"/>
                      <a:pt x="1976" y="557"/>
                      <a:pt x="2007" y="557"/>
                    </a:cubicBezTo>
                    <a:cubicBezTo>
                      <a:pt x="2037" y="557"/>
                      <a:pt x="2037" y="557"/>
                      <a:pt x="2037" y="588"/>
                    </a:cubicBezTo>
                    <a:cubicBezTo>
                      <a:pt x="2037" y="588"/>
                      <a:pt x="2067" y="618"/>
                      <a:pt x="2098" y="618"/>
                    </a:cubicBezTo>
                    <a:cubicBezTo>
                      <a:pt x="2159" y="618"/>
                      <a:pt x="2189" y="618"/>
                      <a:pt x="2189" y="648"/>
                    </a:cubicBezTo>
                    <a:cubicBezTo>
                      <a:pt x="2219" y="648"/>
                      <a:pt x="2219" y="648"/>
                      <a:pt x="2219" y="618"/>
                    </a:cubicBezTo>
                    <a:cubicBezTo>
                      <a:pt x="2219" y="596"/>
                      <a:pt x="2219" y="575"/>
                      <a:pt x="2252" y="575"/>
                    </a:cubicBezTo>
                    <a:cubicBezTo>
                      <a:pt x="2265" y="575"/>
                      <a:pt x="2284" y="579"/>
                      <a:pt x="2311" y="588"/>
                    </a:cubicBezTo>
                    <a:cubicBezTo>
                      <a:pt x="2341" y="588"/>
                      <a:pt x="2402" y="588"/>
                      <a:pt x="2402" y="557"/>
                    </a:cubicBezTo>
                    <a:cubicBezTo>
                      <a:pt x="2432" y="557"/>
                      <a:pt x="2432" y="557"/>
                      <a:pt x="2432" y="588"/>
                    </a:cubicBezTo>
                    <a:cubicBezTo>
                      <a:pt x="2432" y="618"/>
                      <a:pt x="2440" y="633"/>
                      <a:pt x="2455" y="633"/>
                    </a:cubicBezTo>
                    <a:cubicBezTo>
                      <a:pt x="2470" y="633"/>
                      <a:pt x="2493" y="618"/>
                      <a:pt x="2523" y="588"/>
                    </a:cubicBezTo>
                    <a:cubicBezTo>
                      <a:pt x="2523" y="572"/>
                      <a:pt x="2523" y="565"/>
                      <a:pt x="2527" y="565"/>
                    </a:cubicBezTo>
                    <a:cubicBezTo>
                      <a:pt x="2531" y="565"/>
                      <a:pt x="2539" y="572"/>
                      <a:pt x="2554" y="588"/>
                    </a:cubicBezTo>
                    <a:cubicBezTo>
                      <a:pt x="2554" y="588"/>
                      <a:pt x="2584" y="588"/>
                      <a:pt x="2584" y="557"/>
                    </a:cubicBezTo>
                    <a:cubicBezTo>
                      <a:pt x="2599" y="542"/>
                      <a:pt x="2607" y="534"/>
                      <a:pt x="2615" y="534"/>
                    </a:cubicBezTo>
                    <a:cubicBezTo>
                      <a:pt x="2622" y="534"/>
                      <a:pt x="2630" y="542"/>
                      <a:pt x="2645" y="557"/>
                    </a:cubicBezTo>
                    <a:cubicBezTo>
                      <a:pt x="2645" y="588"/>
                      <a:pt x="2675" y="588"/>
                      <a:pt x="2706" y="588"/>
                    </a:cubicBezTo>
                    <a:cubicBezTo>
                      <a:pt x="2721" y="572"/>
                      <a:pt x="2782" y="565"/>
                      <a:pt x="2842" y="565"/>
                    </a:cubicBezTo>
                    <a:cubicBezTo>
                      <a:pt x="2903" y="565"/>
                      <a:pt x="2964" y="572"/>
                      <a:pt x="2979" y="588"/>
                    </a:cubicBezTo>
                    <a:cubicBezTo>
                      <a:pt x="3010" y="557"/>
                      <a:pt x="3010" y="557"/>
                      <a:pt x="3010" y="557"/>
                    </a:cubicBezTo>
                    <a:cubicBezTo>
                      <a:pt x="3021" y="580"/>
                      <a:pt x="3033" y="590"/>
                      <a:pt x="3043" y="590"/>
                    </a:cubicBezTo>
                    <a:cubicBezTo>
                      <a:pt x="3059" y="590"/>
                      <a:pt x="3070" y="564"/>
                      <a:pt x="3070" y="527"/>
                    </a:cubicBezTo>
                    <a:lnTo>
                      <a:pt x="3040" y="527"/>
                    </a:lnTo>
                    <a:cubicBezTo>
                      <a:pt x="3040" y="484"/>
                      <a:pt x="3053" y="462"/>
                      <a:pt x="3067" y="462"/>
                    </a:cubicBezTo>
                    <a:cubicBezTo>
                      <a:pt x="3083" y="462"/>
                      <a:pt x="3101" y="492"/>
                      <a:pt x="3101" y="557"/>
                    </a:cubicBezTo>
                    <a:cubicBezTo>
                      <a:pt x="3101" y="588"/>
                      <a:pt x="3101" y="603"/>
                      <a:pt x="3105" y="603"/>
                    </a:cubicBezTo>
                    <a:cubicBezTo>
                      <a:pt x="3108" y="603"/>
                      <a:pt x="3116" y="588"/>
                      <a:pt x="3131" y="557"/>
                    </a:cubicBezTo>
                    <a:cubicBezTo>
                      <a:pt x="3146" y="527"/>
                      <a:pt x="3154" y="512"/>
                      <a:pt x="3162" y="512"/>
                    </a:cubicBezTo>
                    <a:cubicBezTo>
                      <a:pt x="3169" y="512"/>
                      <a:pt x="3177" y="527"/>
                      <a:pt x="3192" y="557"/>
                    </a:cubicBezTo>
                    <a:cubicBezTo>
                      <a:pt x="3192" y="588"/>
                      <a:pt x="3192" y="603"/>
                      <a:pt x="3196" y="603"/>
                    </a:cubicBezTo>
                    <a:cubicBezTo>
                      <a:pt x="3200" y="603"/>
                      <a:pt x="3207" y="588"/>
                      <a:pt x="3222" y="557"/>
                    </a:cubicBezTo>
                    <a:cubicBezTo>
                      <a:pt x="3239" y="474"/>
                      <a:pt x="3265" y="427"/>
                      <a:pt x="3285" y="427"/>
                    </a:cubicBezTo>
                    <a:cubicBezTo>
                      <a:pt x="3301" y="427"/>
                      <a:pt x="3314" y="458"/>
                      <a:pt x="3314" y="527"/>
                    </a:cubicBezTo>
                    <a:cubicBezTo>
                      <a:pt x="3314" y="588"/>
                      <a:pt x="3344" y="618"/>
                      <a:pt x="3344" y="618"/>
                    </a:cubicBezTo>
                    <a:cubicBezTo>
                      <a:pt x="3374" y="618"/>
                      <a:pt x="3374" y="588"/>
                      <a:pt x="3374" y="557"/>
                    </a:cubicBezTo>
                    <a:cubicBezTo>
                      <a:pt x="3359" y="527"/>
                      <a:pt x="3359" y="512"/>
                      <a:pt x="3367" y="512"/>
                    </a:cubicBezTo>
                    <a:cubicBezTo>
                      <a:pt x="3374" y="512"/>
                      <a:pt x="3390" y="527"/>
                      <a:pt x="3405" y="557"/>
                    </a:cubicBezTo>
                    <a:cubicBezTo>
                      <a:pt x="3438" y="607"/>
                      <a:pt x="3472" y="630"/>
                      <a:pt x="3505" y="630"/>
                    </a:cubicBezTo>
                    <a:cubicBezTo>
                      <a:pt x="3533" y="630"/>
                      <a:pt x="3560" y="615"/>
                      <a:pt x="3587" y="588"/>
                    </a:cubicBezTo>
                    <a:cubicBezTo>
                      <a:pt x="3618" y="557"/>
                      <a:pt x="3648" y="542"/>
                      <a:pt x="3663" y="542"/>
                    </a:cubicBezTo>
                    <a:cubicBezTo>
                      <a:pt x="3678" y="542"/>
                      <a:pt x="3678" y="557"/>
                      <a:pt x="3648" y="588"/>
                    </a:cubicBezTo>
                    <a:cubicBezTo>
                      <a:pt x="3630" y="623"/>
                      <a:pt x="3623" y="638"/>
                      <a:pt x="3626" y="638"/>
                    </a:cubicBezTo>
                    <a:cubicBezTo>
                      <a:pt x="3628" y="638"/>
                      <a:pt x="3635" y="631"/>
                      <a:pt x="3648" y="618"/>
                    </a:cubicBezTo>
                    <a:lnTo>
                      <a:pt x="3770" y="618"/>
                    </a:lnTo>
                    <a:cubicBezTo>
                      <a:pt x="3770" y="618"/>
                      <a:pt x="3800" y="588"/>
                      <a:pt x="3800" y="557"/>
                    </a:cubicBezTo>
                    <a:cubicBezTo>
                      <a:pt x="3819" y="595"/>
                      <a:pt x="3838" y="621"/>
                      <a:pt x="3856" y="621"/>
                    </a:cubicBezTo>
                    <a:cubicBezTo>
                      <a:pt x="3866" y="621"/>
                      <a:pt x="3876" y="613"/>
                      <a:pt x="3886" y="597"/>
                    </a:cubicBezTo>
                    <a:lnTo>
                      <a:pt x="3886" y="597"/>
                    </a:lnTo>
                    <a:cubicBezTo>
                      <a:pt x="3880" y="599"/>
                      <a:pt x="3874" y="601"/>
                      <a:pt x="3870" y="601"/>
                    </a:cubicBezTo>
                    <a:cubicBezTo>
                      <a:pt x="3864" y="601"/>
                      <a:pt x="3861" y="598"/>
                      <a:pt x="3861" y="588"/>
                    </a:cubicBezTo>
                    <a:cubicBezTo>
                      <a:pt x="3861" y="588"/>
                      <a:pt x="3891" y="557"/>
                      <a:pt x="3922" y="557"/>
                    </a:cubicBezTo>
                    <a:lnTo>
                      <a:pt x="3922" y="588"/>
                    </a:lnTo>
                    <a:lnTo>
                      <a:pt x="3952" y="588"/>
                    </a:lnTo>
                    <a:cubicBezTo>
                      <a:pt x="3952" y="588"/>
                      <a:pt x="3952" y="588"/>
                      <a:pt x="3982" y="557"/>
                    </a:cubicBezTo>
                    <a:cubicBezTo>
                      <a:pt x="3991" y="548"/>
                      <a:pt x="4000" y="545"/>
                      <a:pt x="4008" y="545"/>
                    </a:cubicBezTo>
                    <a:cubicBezTo>
                      <a:pt x="4028" y="545"/>
                      <a:pt x="4043" y="566"/>
                      <a:pt x="4043" y="588"/>
                    </a:cubicBezTo>
                    <a:cubicBezTo>
                      <a:pt x="4065" y="609"/>
                      <a:pt x="4086" y="631"/>
                      <a:pt x="4097" y="631"/>
                    </a:cubicBezTo>
                    <a:cubicBezTo>
                      <a:pt x="4101" y="631"/>
                      <a:pt x="4104" y="627"/>
                      <a:pt x="4104" y="618"/>
                    </a:cubicBezTo>
                    <a:cubicBezTo>
                      <a:pt x="4104" y="588"/>
                      <a:pt x="4134" y="557"/>
                      <a:pt x="4165" y="527"/>
                    </a:cubicBezTo>
                    <a:cubicBezTo>
                      <a:pt x="4165" y="518"/>
                      <a:pt x="4167" y="514"/>
                      <a:pt x="4170" y="514"/>
                    </a:cubicBezTo>
                    <a:cubicBezTo>
                      <a:pt x="4177" y="514"/>
                      <a:pt x="4186" y="536"/>
                      <a:pt x="4165" y="557"/>
                    </a:cubicBezTo>
                    <a:cubicBezTo>
                      <a:pt x="4165" y="588"/>
                      <a:pt x="4165" y="588"/>
                      <a:pt x="4225" y="618"/>
                    </a:cubicBezTo>
                    <a:cubicBezTo>
                      <a:pt x="4225" y="618"/>
                      <a:pt x="4286" y="618"/>
                      <a:pt x="4286" y="588"/>
                    </a:cubicBezTo>
                    <a:cubicBezTo>
                      <a:pt x="4286" y="572"/>
                      <a:pt x="4317" y="565"/>
                      <a:pt x="4347" y="565"/>
                    </a:cubicBezTo>
                    <a:cubicBezTo>
                      <a:pt x="4377" y="565"/>
                      <a:pt x="4408" y="572"/>
                      <a:pt x="4408" y="588"/>
                    </a:cubicBezTo>
                    <a:lnTo>
                      <a:pt x="4469" y="588"/>
                    </a:lnTo>
                    <a:cubicBezTo>
                      <a:pt x="4469" y="588"/>
                      <a:pt x="4499" y="557"/>
                      <a:pt x="4529" y="557"/>
                    </a:cubicBezTo>
                    <a:cubicBezTo>
                      <a:pt x="4529" y="557"/>
                      <a:pt x="4529" y="557"/>
                      <a:pt x="4560" y="527"/>
                    </a:cubicBezTo>
                    <a:cubicBezTo>
                      <a:pt x="4590" y="527"/>
                      <a:pt x="4590" y="527"/>
                      <a:pt x="4590" y="557"/>
                    </a:cubicBezTo>
                    <a:cubicBezTo>
                      <a:pt x="4599" y="540"/>
                      <a:pt x="4605" y="528"/>
                      <a:pt x="4610" y="520"/>
                    </a:cubicBezTo>
                    <a:lnTo>
                      <a:pt x="4610" y="520"/>
                    </a:lnTo>
                    <a:cubicBezTo>
                      <a:pt x="4605" y="524"/>
                      <a:pt x="4599" y="527"/>
                      <a:pt x="4590" y="527"/>
                    </a:cubicBezTo>
                    <a:cubicBezTo>
                      <a:pt x="4590" y="527"/>
                      <a:pt x="4560" y="496"/>
                      <a:pt x="4560" y="496"/>
                    </a:cubicBezTo>
                    <a:cubicBezTo>
                      <a:pt x="4560" y="466"/>
                      <a:pt x="4590" y="466"/>
                      <a:pt x="4590" y="466"/>
                    </a:cubicBezTo>
                    <a:cubicBezTo>
                      <a:pt x="4590" y="466"/>
                      <a:pt x="4621" y="466"/>
                      <a:pt x="4621" y="496"/>
                    </a:cubicBezTo>
                    <a:cubicBezTo>
                      <a:pt x="4621" y="496"/>
                      <a:pt x="4621" y="505"/>
                      <a:pt x="4616" y="514"/>
                    </a:cubicBezTo>
                    <a:lnTo>
                      <a:pt x="4616" y="514"/>
                    </a:lnTo>
                    <a:cubicBezTo>
                      <a:pt x="4617" y="512"/>
                      <a:pt x="4619" y="512"/>
                      <a:pt x="4621" y="512"/>
                    </a:cubicBezTo>
                    <a:cubicBezTo>
                      <a:pt x="4628" y="512"/>
                      <a:pt x="4636" y="527"/>
                      <a:pt x="4651" y="557"/>
                    </a:cubicBezTo>
                    <a:cubicBezTo>
                      <a:pt x="4666" y="542"/>
                      <a:pt x="4674" y="534"/>
                      <a:pt x="4681" y="534"/>
                    </a:cubicBezTo>
                    <a:cubicBezTo>
                      <a:pt x="4689" y="534"/>
                      <a:pt x="4697" y="542"/>
                      <a:pt x="4712" y="557"/>
                    </a:cubicBezTo>
                    <a:cubicBezTo>
                      <a:pt x="4731" y="520"/>
                      <a:pt x="4761" y="494"/>
                      <a:pt x="4781" y="494"/>
                    </a:cubicBezTo>
                    <a:cubicBezTo>
                      <a:pt x="4794" y="494"/>
                      <a:pt x="4803" y="504"/>
                      <a:pt x="4803" y="527"/>
                    </a:cubicBezTo>
                    <a:cubicBezTo>
                      <a:pt x="4803" y="527"/>
                      <a:pt x="4833" y="527"/>
                      <a:pt x="4833" y="496"/>
                    </a:cubicBezTo>
                    <a:cubicBezTo>
                      <a:pt x="4849" y="451"/>
                      <a:pt x="4856" y="428"/>
                      <a:pt x="4860" y="428"/>
                    </a:cubicBezTo>
                    <a:cubicBezTo>
                      <a:pt x="4864" y="428"/>
                      <a:pt x="4864" y="451"/>
                      <a:pt x="4864" y="496"/>
                    </a:cubicBezTo>
                    <a:cubicBezTo>
                      <a:pt x="4879" y="527"/>
                      <a:pt x="4887" y="542"/>
                      <a:pt x="4894" y="542"/>
                    </a:cubicBezTo>
                    <a:cubicBezTo>
                      <a:pt x="4902" y="542"/>
                      <a:pt x="4909" y="527"/>
                      <a:pt x="4925" y="496"/>
                    </a:cubicBezTo>
                    <a:cubicBezTo>
                      <a:pt x="4925" y="496"/>
                      <a:pt x="4930" y="485"/>
                      <a:pt x="4937" y="477"/>
                    </a:cubicBezTo>
                    <a:lnTo>
                      <a:pt x="4937" y="477"/>
                    </a:lnTo>
                    <a:cubicBezTo>
                      <a:pt x="4940" y="482"/>
                      <a:pt x="4946" y="488"/>
                      <a:pt x="4955" y="496"/>
                    </a:cubicBezTo>
                    <a:cubicBezTo>
                      <a:pt x="4955" y="476"/>
                      <a:pt x="4952" y="469"/>
                      <a:pt x="4947" y="469"/>
                    </a:cubicBezTo>
                    <a:cubicBezTo>
                      <a:pt x="4944" y="469"/>
                      <a:pt x="4940" y="473"/>
                      <a:pt x="4937" y="477"/>
                    </a:cubicBezTo>
                    <a:lnTo>
                      <a:pt x="4937" y="477"/>
                    </a:lnTo>
                    <a:cubicBezTo>
                      <a:pt x="4927" y="466"/>
                      <a:pt x="4933" y="466"/>
                      <a:pt x="4955" y="466"/>
                    </a:cubicBezTo>
                    <a:cubicBezTo>
                      <a:pt x="4985" y="466"/>
                      <a:pt x="4985" y="496"/>
                      <a:pt x="4985" y="496"/>
                    </a:cubicBezTo>
                    <a:cubicBezTo>
                      <a:pt x="4985" y="503"/>
                      <a:pt x="4984" y="506"/>
                      <a:pt x="4982" y="508"/>
                    </a:cubicBezTo>
                    <a:lnTo>
                      <a:pt x="4982" y="508"/>
                    </a:lnTo>
                    <a:cubicBezTo>
                      <a:pt x="4972" y="504"/>
                      <a:pt x="4963" y="500"/>
                      <a:pt x="4955" y="496"/>
                    </a:cubicBezTo>
                    <a:lnTo>
                      <a:pt x="4955" y="496"/>
                    </a:lnTo>
                    <a:cubicBezTo>
                      <a:pt x="4955" y="496"/>
                      <a:pt x="4969" y="510"/>
                      <a:pt x="4978" y="510"/>
                    </a:cubicBezTo>
                    <a:cubicBezTo>
                      <a:pt x="4979" y="510"/>
                      <a:pt x="4981" y="509"/>
                      <a:pt x="4982" y="508"/>
                    </a:cubicBezTo>
                    <a:lnTo>
                      <a:pt x="4982" y="508"/>
                    </a:lnTo>
                    <a:cubicBezTo>
                      <a:pt x="5014" y="521"/>
                      <a:pt x="5053" y="531"/>
                      <a:pt x="5080" y="531"/>
                    </a:cubicBezTo>
                    <a:cubicBezTo>
                      <a:pt x="5106" y="531"/>
                      <a:pt x="5120" y="522"/>
                      <a:pt x="5107" y="496"/>
                    </a:cubicBezTo>
                    <a:lnTo>
                      <a:pt x="5137" y="496"/>
                    </a:lnTo>
                    <a:cubicBezTo>
                      <a:pt x="5168" y="512"/>
                      <a:pt x="5183" y="519"/>
                      <a:pt x="5194" y="519"/>
                    </a:cubicBezTo>
                    <a:cubicBezTo>
                      <a:pt x="5206" y="519"/>
                      <a:pt x="5213" y="512"/>
                      <a:pt x="5229" y="496"/>
                    </a:cubicBezTo>
                    <a:lnTo>
                      <a:pt x="5259" y="436"/>
                    </a:lnTo>
                    <a:cubicBezTo>
                      <a:pt x="5259" y="496"/>
                      <a:pt x="5259" y="527"/>
                      <a:pt x="5289" y="527"/>
                    </a:cubicBezTo>
                    <a:cubicBezTo>
                      <a:pt x="5320" y="527"/>
                      <a:pt x="5320" y="527"/>
                      <a:pt x="5320" y="496"/>
                    </a:cubicBezTo>
                    <a:cubicBezTo>
                      <a:pt x="5308" y="473"/>
                      <a:pt x="5305" y="459"/>
                      <a:pt x="5306" y="450"/>
                    </a:cubicBezTo>
                    <a:lnTo>
                      <a:pt x="5306" y="450"/>
                    </a:lnTo>
                    <a:cubicBezTo>
                      <a:pt x="5313" y="460"/>
                      <a:pt x="5320" y="466"/>
                      <a:pt x="5320" y="466"/>
                    </a:cubicBezTo>
                    <a:cubicBezTo>
                      <a:pt x="5320" y="466"/>
                      <a:pt x="5320" y="466"/>
                      <a:pt x="5320" y="436"/>
                    </a:cubicBezTo>
                    <a:cubicBezTo>
                      <a:pt x="5320" y="436"/>
                      <a:pt x="5308" y="436"/>
                      <a:pt x="5306" y="450"/>
                    </a:cubicBezTo>
                    <a:lnTo>
                      <a:pt x="5306" y="450"/>
                    </a:lnTo>
                    <a:cubicBezTo>
                      <a:pt x="5298" y="438"/>
                      <a:pt x="5289" y="422"/>
                      <a:pt x="5289" y="405"/>
                    </a:cubicBezTo>
                    <a:cubicBezTo>
                      <a:pt x="5289" y="393"/>
                      <a:pt x="5295" y="385"/>
                      <a:pt x="5301" y="385"/>
                    </a:cubicBezTo>
                    <a:cubicBezTo>
                      <a:pt x="5309" y="385"/>
                      <a:pt x="5320" y="400"/>
                      <a:pt x="5320" y="436"/>
                    </a:cubicBezTo>
                    <a:cubicBezTo>
                      <a:pt x="5350" y="436"/>
                      <a:pt x="5381" y="496"/>
                      <a:pt x="5381" y="527"/>
                    </a:cubicBezTo>
                    <a:cubicBezTo>
                      <a:pt x="5381" y="477"/>
                      <a:pt x="5390" y="454"/>
                      <a:pt x="5398" y="454"/>
                    </a:cubicBezTo>
                    <a:cubicBezTo>
                      <a:pt x="5405" y="454"/>
                      <a:pt x="5411" y="469"/>
                      <a:pt x="5411" y="496"/>
                    </a:cubicBezTo>
                    <a:cubicBezTo>
                      <a:pt x="5411" y="527"/>
                      <a:pt x="5441" y="527"/>
                      <a:pt x="5472" y="527"/>
                    </a:cubicBezTo>
                    <a:lnTo>
                      <a:pt x="5533" y="527"/>
                    </a:lnTo>
                    <a:cubicBezTo>
                      <a:pt x="5533" y="527"/>
                      <a:pt x="5563" y="527"/>
                      <a:pt x="5533" y="496"/>
                    </a:cubicBezTo>
                    <a:cubicBezTo>
                      <a:pt x="5533" y="436"/>
                      <a:pt x="5533" y="405"/>
                      <a:pt x="5563" y="405"/>
                    </a:cubicBezTo>
                    <a:cubicBezTo>
                      <a:pt x="5563" y="395"/>
                      <a:pt x="5566" y="392"/>
                      <a:pt x="5570" y="392"/>
                    </a:cubicBezTo>
                    <a:cubicBezTo>
                      <a:pt x="5576" y="392"/>
                      <a:pt x="5583" y="405"/>
                      <a:pt x="5563" y="405"/>
                    </a:cubicBezTo>
                    <a:cubicBezTo>
                      <a:pt x="5563" y="436"/>
                      <a:pt x="5563" y="496"/>
                      <a:pt x="5593" y="496"/>
                    </a:cubicBezTo>
                    <a:cubicBezTo>
                      <a:pt x="5593" y="496"/>
                      <a:pt x="5593" y="527"/>
                      <a:pt x="5593" y="527"/>
                    </a:cubicBezTo>
                    <a:cubicBezTo>
                      <a:pt x="5593" y="552"/>
                      <a:pt x="5604" y="562"/>
                      <a:pt x="5619" y="562"/>
                    </a:cubicBezTo>
                    <a:cubicBezTo>
                      <a:pt x="5639" y="562"/>
                      <a:pt x="5667" y="544"/>
                      <a:pt x="5684" y="527"/>
                    </a:cubicBezTo>
                    <a:cubicBezTo>
                      <a:pt x="5700" y="481"/>
                      <a:pt x="5715" y="458"/>
                      <a:pt x="5726" y="458"/>
                    </a:cubicBezTo>
                    <a:cubicBezTo>
                      <a:pt x="5738" y="458"/>
                      <a:pt x="5745" y="481"/>
                      <a:pt x="5745" y="527"/>
                    </a:cubicBezTo>
                    <a:cubicBezTo>
                      <a:pt x="5745" y="543"/>
                      <a:pt x="5747" y="551"/>
                      <a:pt x="5751" y="551"/>
                    </a:cubicBezTo>
                    <a:cubicBezTo>
                      <a:pt x="5762" y="551"/>
                      <a:pt x="5784" y="494"/>
                      <a:pt x="5806" y="405"/>
                    </a:cubicBezTo>
                    <a:lnTo>
                      <a:pt x="5836" y="314"/>
                    </a:lnTo>
                    <a:lnTo>
                      <a:pt x="5836" y="405"/>
                    </a:lnTo>
                    <a:cubicBezTo>
                      <a:pt x="5836" y="498"/>
                      <a:pt x="5836" y="534"/>
                      <a:pt x="5850" y="534"/>
                    </a:cubicBezTo>
                    <a:cubicBezTo>
                      <a:pt x="5859" y="534"/>
                      <a:pt x="5874" y="520"/>
                      <a:pt x="5897" y="496"/>
                    </a:cubicBezTo>
                    <a:cubicBezTo>
                      <a:pt x="5928" y="466"/>
                      <a:pt x="5943" y="451"/>
                      <a:pt x="5950" y="451"/>
                    </a:cubicBezTo>
                    <a:cubicBezTo>
                      <a:pt x="5958" y="451"/>
                      <a:pt x="5958" y="466"/>
                      <a:pt x="5958" y="496"/>
                    </a:cubicBezTo>
                    <a:cubicBezTo>
                      <a:pt x="5958" y="527"/>
                      <a:pt x="5958" y="527"/>
                      <a:pt x="6019" y="527"/>
                    </a:cubicBezTo>
                    <a:cubicBezTo>
                      <a:pt x="6080" y="527"/>
                      <a:pt x="6110" y="527"/>
                      <a:pt x="6110" y="496"/>
                    </a:cubicBezTo>
                    <a:lnTo>
                      <a:pt x="6140" y="496"/>
                    </a:lnTo>
                    <a:cubicBezTo>
                      <a:pt x="6151" y="518"/>
                      <a:pt x="6162" y="528"/>
                      <a:pt x="6171" y="528"/>
                    </a:cubicBezTo>
                    <a:cubicBezTo>
                      <a:pt x="6189" y="528"/>
                      <a:pt x="6201" y="494"/>
                      <a:pt x="6201" y="436"/>
                    </a:cubicBezTo>
                    <a:lnTo>
                      <a:pt x="6232" y="436"/>
                    </a:lnTo>
                    <a:lnTo>
                      <a:pt x="6232" y="496"/>
                    </a:lnTo>
                    <a:cubicBezTo>
                      <a:pt x="6232" y="527"/>
                      <a:pt x="6262" y="527"/>
                      <a:pt x="6444" y="527"/>
                    </a:cubicBezTo>
                    <a:cubicBezTo>
                      <a:pt x="6627" y="527"/>
                      <a:pt x="6627" y="527"/>
                      <a:pt x="6627" y="466"/>
                    </a:cubicBezTo>
                    <a:cubicBezTo>
                      <a:pt x="6642" y="420"/>
                      <a:pt x="6657" y="398"/>
                      <a:pt x="6669" y="398"/>
                    </a:cubicBezTo>
                    <a:cubicBezTo>
                      <a:pt x="6680" y="398"/>
                      <a:pt x="6688" y="420"/>
                      <a:pt x="6688" y="466"/>
                    </a:cubicBezTo>
                    <a:cubicBezTo>
                      <a:pt x="6688" y="477"/>
                      <a:pt x="6688" y="488"/>
                      <a:pt x="6688" y="496"/>
                    </a:cubicBezTo>
                    <a:cubicBezTo>
                      <a:pt x="6688" y="496"/>
                      <a:pt x="6748" y="496"/>
                      <a:pt x="6748" y="527"/>
                    </a:cubicBezTo>
                    <a:lnTo>
                      <a:pt x="6779" y="496"/>
                    </a:lnTo>
                    <a:cubicBezTo>
                      <a:pt x="6779" y="519"/>
                      <a:pt x="6779" y="541"/>
                      <a:pt x="6779" y="552"/>
                    </a:cubicBezTo>
                    <a:lnTo>
                      <a:pt x="6779" y="552"/>
                    </a:lnTo>
                    <a:cubicBezTo>
                      <a:pt x="6770" y="546"/>
                      <a:pt x="6760" y="538"/>
                      <a:pt x="6748" y="527"/>
                    </a:cubicBezTo>
                    <a:lnTo>
                      <a:pt x="6748" y="527"/>
                    </a:lnTo>
                    <a:lnTo>
                      <a:pt x="6779" y="557"/>
                    </a:lnTo>
                    <a:cubicBezTo>
                      <a:pt x="6779" y="557"/>
                      <a:pt x="6779" y="555"/>
                      <a:pt x="6779" y="552"/>
                    </a:cubicBezTo>
                    <a:lnTo>
                      <a:pt x="6779" y="552"/>
                    </a:lnTo>
                    <a:cubicBezTo>
                      <a:pt x="6791" y="559"/>
                      <a:pt x="6801" y="562"/>
                      <a:pt x="6809" y="562"/>
                    </a:cubicBezTo>
                    <a:cubicBezTo>
                      <a:pt x="6829" y="562"/>
                      <a:pt x="6840" y="544"/>
                      <a:pt x="6840" y="527"/>
                    </a:cubicBezTo>
                    <a:cubicBezTo>
                      <a:pt x="6827" y="501"/>
                      <a:pt x="6825" y="492"/>
                      <a:pt x="6827" y="492"/>
                    </a:cubicBezTo>
                    <a:lnTo>
                      <a:pt x="6827" y="492"/>
                    </a:lnTo>
                    <a:cubicBezTo>
                      <a:pt x="6829" y="492"/>
                      <a:pt x="6840" y="509"/>
                      <a:pt x="6840" y="527"/>
                    </a:cubicBezTo>
                    <a:cubicBezTo>
                      <a:pt x="6861" y="548"/>
                      <a:pt x="6883" y="570"/>
                      <a:pt x="6893" y="570"/>
                    </a:cubicBezTo>
                    <a:cubicBezTo>
                      <a:pt x="6898" y="570"/>
                      <a:pt x="6900" y="566"/>
                      <a:pt x="6900" y="557"/>
                    </a:cubicBezTo>
                    <a:cubicBezTo>
                      <a:pt x="6900" y="540"/>
                      <a:pt x="6941" y="522"/>
                      <a:pt x="6975" y="522"/>
                    </a:cubicBezTo>
                    <a:cubicBezTo>
                      <a:pt x="7000" y="522"/>
                      <a:pt x="7022" y="531"/>
                      <a:pt x="7022" y="557"/>
                    </a:cubicBezTo>
                    <a:lnTo>
                      <a:pt x="7083" y="557"/>
                    </a:lnTo>
                    <a:cubicBezTo>
                      <a:pt x="7083" y="527"/>
                      <a:pt x="7113" y="527"/>
                      <a:pt x="7143" y="527"/>
                    </a:cubicBezTo>
                    <a:cubicBezTo>
                      <a:pt x="7204" y="527"/>
                      <a:pt x="7204" y="527"/>
                      <a:pt x="7204" y="557"/>
                    </a:cubicBezTo>
                    <a:cubicBezTo>
                      <a:pt x="7204" y="572"/>
                      <a:pt x="7204" y="580"/>
                      <a:pt x="7212" y="580"/>
                    </a:cubicBezTo>
                    <a:cubicBezTo>
                      <a:pt x="7219" y="580"/>
                      <a:pt x="7235" y="572"/>
                      <a:pt x="7265" y="557"/>
                    </a:cubicBezTo>
                    <a:cubicBezTo>
                      <a:pt x="7235" y="557"/>
                      <a:pt x="7265" y="496"/>
                      <a:pt x="7265" y="466"/>
                    </a:cubicBezTo>
                    <a:cubicBezTo>
                      <a:pt x="7265" y="466"/>
                      <a:pt x="7265" y="466"/>
                      <a:pt x="7265" y="496"/>
                    </a:cubicBezTo>
                    <a:cubicBezTo>
                      <a:pt x="7265" y="527"/>
                      <a:pt x="7265" y="557"/>
                      <a:pt x="7265" y="557"/>
                    </a:cubicBezTo>
                    <a:cubicBezTo>
                      <a:pt x="7265" y="557"/>
                      <a:pt x="7295" y="496"/>
                      <a:pt x="7326" y="496"/>
                    </a:cubicBezTo>
                    <a:cubicBezTo>
                      <a:pt x="7326" y="466"/>
                      <a:pt x="7326" y="436"/>
                      <a:pt x="7356" y="436"/>
                    </a:cubicBezTo>
                    <a:lnTo>
                      <a:pt x="7356" y="466"/>
                    </a:lnTo>
                    <a:lnTo>
                      <a:pt x="7356" y="527"/>
                    </a:lnTo>
                    <a:cubicBezTo>
                      <a:pt x="7387" y="527"/>
                      <a:pt x="7417" y="527"/>
                      <a:pt x="7417" y="496"/>
                    </a:cubicBezTo>
                    <a:cubicBezTo>
                      <a:pt x="7417" y="527"/>
                      <a:pt x="7447" y="527"/>
                      <a:pt x="7478" y="527"/>
                    </a:cubicBezTo>
                    <a:cubicBezTo>
                      <a:pt x="7508" y="527"/>
                      <a:pt x="7569" y="527"/>
                      <a:pt x="7599" y="496"/>
                    </a:cubicBezTo>
                    <a:cubicBezTo>
                      <a:pt x="7599" y="527"/>
                      <a:pt x="7630" y="542"/>
                      <a:pt x="7664" y="542"/>
                    </a:cubicBezTo>
                    <a:cubicBezTo>
                      <a:pt x="7698" y="542"/>
                      <a:pt x="7736" y="527"/>
                      <a:pt x="7751" y="496"/>
                    </a:cubicBezTo>
                    <a:cubicBezTo>
                      <a:pt x="7751" y="481"/>
                      <a:pt x="7759" y="474"/>
                      <a:pt x="7767" y="474"/>
                    </a:cubicBezTo>
                    <a:cubicBezTo>
                      <a:pt x="7774" y="474"/>
                      <a:pt x="7782" y="481"/>
                      <a:pt x="7782" y="496"/>
                    </a:cubicBezTo>
                    <a:cubicBezTo>
                      <a:pt x="7797" y="512"/>
                      <a:pt x="7805" y="519"/>
                      <a:pt x="7812" y="519"/>
                    </a:cubicBezTo>
                    <a:cubicBezTo>
                      <a:pt x="7820" y="519"/>
                      <a:pt x="7827" y="512"/>
                      <a:pt x="7843" y="496"/>
                    </a:cubicBezTo>
                    <a:cubicBezTo>
                      <a:pt x="7843" y="487"/>
                      <a:pt x="7845" y="484"/>
                      <a:pt x="7850" y="484"/>
                    </a:cubicBezTo>
                    <a:cubicBezTo>
                      <a:pt x="7860" y="484"/>
                      <a:pt x="7882" y="505"/>
                      <a:pt x="7903" y="527"/>
                    </a:cubicBezTo>
                    <a:cubicBezTo>
                      <a:pt x="7903" y="562"/>
                      <a:pt x="7914" y="577"/>
                      <a:pt x="7929" y="577"/>
                    </a:cubicBezTo>
                    <a:cubicBezTo>
                      <a:pt x="7939" y="577"/>
                      <a:pt x="7952" y="570"/>
                      <a:pt x="7964" y="557"/>
                    </a:cubicBezTo>
                    <a:cubicBezTo>
                      <a:pt x="7995" y="527"/>
                      <a:pt x="8025" y="527"/>
                      <a:pt x="8055" y="527"/>
                    </a:cubicBezTo>
                    <a:cubicBezTo>
                      <a:pt x="8086" y="496"/>
                      <a:pt x="8116" y="496"/>
                      <a:pt x="8086" y="466"/>
                    </a:cubicBezTo>
                    <a:cubicBezTo>
                      <a:pt x="8086" y="436"/>
                      <a:pt x="8116" y="405"/>
                      <a:pt x="8116" y="405"/>
                    </a:cubicBezTo>
                    <a:cubicBezTo>
                      <a:pt x="8126" y="385"/>
                      <a:pt x="8133" y="378"/>
                      <a:pt x="8138" y="378"/>
                    </a:cubicBezTo>
                    <a:cubicBezTo>
                      <a:pt x="8147" y="378"/>
                      <a:pt x="8147" y="405"/>
                      <a:pt x="8147" y="405"/>
                    </a:cubicBezTo>
                    <a:cubicBezTo>
                      <a:pt x="8086" y="436"/>
                      <a:pt x="8116" y="436"/>
                      <a:pt x="8147" y="466"/>
                    </a:cubicBezTo>
                    <a:cubicBezTo>
                      <a:pt x="8147" y="496"/>
                      <a:pt x="8207" y="496"/>
                      <a:pt x="8207" y="496"/>
                    </a:cubicBezTo>
                    <a:lnTo>
                      <a:pt x="8299" y="496"/>
                    </a:lnTo>
                    <a:cubicBezTo>
                      <a:pt x="8329" y="512"/>
                      <a:pt x="8352" y="519"/>
                      <a:pt x="8367" y="519"/>
                    </a:cubicBezTo>
                    <a:cubicBezTo>
                      <a:pt x="8382" y="519"/>
                      <a:pt x="8390" y="512"/>
                      <a:pt x="8390" y="496"/>
                    </a:cubicBezTo>
                    <a:lnTo>
                      <a:pt x="8390" y="466"/>
                    </a:lnTo>
                    <a:cubicBezTo>
                      <a:pt x="8390" y="496"/>
                      <a:pt x="8450" y="512"/>
                      <a:pt x="8511" y="512"/>
                    </a:cubicBezTo>
                    <a:cubicBezTo>
                      <a:pt x="8572" y="512"/>
                      <a:pt x="8633" y="496"/>
                      <a:pt x="8633" y="466"/>
                    </a:cubicBezTo>
                    <a:lnTo>
                      <a:pt x="8633" y="496"/>
                    </a:lnTo>
                    <a:cubicBezTo>
                      <a:pt x="8633" y="527"/>
                      <a:pt x="8663" y="527"/>
                      <a:pt x="8694" y="527"/>
                    </a:cubicBezTo>
                    <a:cubicBezTo>
                      <a:pt x="8724" y="527"/>
                      <a:pt x="8815" y="496"/>
                      <a:pt x="8876" y="496"/>
                    </a:cubicBezTo>
                    <a:cubicBezTo>
                      <a:pt x="8937" y="496"/>
                      <a:pt x="8998" y="496"/>
                      <a:pt x="8998" y="466"/>
                    </a:cubicBezTo>
                    <a:cubicBezTo>
                      <a:pt x="9028" y="466"/>
                      <a:pt x="9028" y="466"/>
                      <a:pt x="9028" y="496"/>
                    </a:cubicBezTo>
                    <a:cubicBezTo>
                      <a:pt x="8998" y="527"/>
                      <a:pt x="9028" y="527"/>
                      <a:pt x="9028" y="527"/>
                    </a:cubicBezTo>
                    <a:cubicBezTo>
                      <a:pt x="9058" y="527"/>
                      <a:pt x="9058" y="496"/>
                      <a:pt x="9058" y="466"/>
                    </a:cubicBezTo>
                    <a:cubicBezTo>
                      <a:pt x="9058" y="451"/>
                      <a:pt x="9066" y="443"/>
                      <a:pt x="9077" y="443"/>
                    </a:cubicBezTo>
                    <a:cubicBezTo>
                      <a:pt x="9089" y="443"/>
                      <a:pt x="9104" y="451"/>
                      <a:pt x="9119" y="466"/>
                    </a:cubicBezTo>
                    <a:cubicBezTo>
                      <a:pt x="9134" y="481"/>
                      <a:pt x="9165" y="489"/>
                      <a:pt x="9195" y="489"/>
                    </a:cubicBezTo>
                    <a:cubicBezTo>
                      <a:pt x="9226" y="489"/>
                      <a:pt x="9256" y="481"/>
                      <a:pt x="9271" y="466"/>
                    </a:cubicBezTo>
                    <a:lnTo>
                      <a:pt x="9271" y="466"/>
                    </a:lnTo>
                    <a:cubicBezTo>
                      <a:pt x="9271" y="466"/>
                      <a:pt x="9241" y="497"/>
                      <a:pt x="9271" y="527"/>
                    </a:cubicBezTo>
                    <a:cubicBezTo>
                      <a:pt x="9271" y="527"/>
                      <a:pt x="9332" y="527"/>
                      <a:pt x="9332" y="496"/>
                    </a:cubicBezTo>
                    <a:cubicBezTo>
                      <a:pt x="9332" y="466"/>
                      <a:pt x="9302" y="466"/>
                      <a:pt x="9271" y="466"/>
                    </a:cubicBezTo>
                    <a:cubicBezTo>
                      <a:pt x="9332" y="466"/>
                      <a:pt x="9332" y="466"/>
                      <a:pt x="9332" y="496"/>
                    </a:cubicBezTo>
                    <a:cubicBezTo>
                      <a:pt x="9332" y="530"/>
                      <a:pt x="9350" y="554"/>
                      <a:pt x="9372" y="554"/>
                    </a:cubicBezTo>
                    <a:cubicBezTo>
                      <a:pt x="9390" y="554"/>
                      <a:pt x="9409" y="538"/>
                      <a:pt x="9423" y="496"/>
                    </a:cubicBezTo>
                    <a:cubicBezTo>
                      <a:pt x="9454" y="496"/>
                      <a:pt x="9454" y="496"/>
                      <a:pt x="9454" y="557"/>
                    </a:cubicBezTo>
                    <a:cubicBezTo>
                      <a:pt x="9454" y="575"/>
                      <a:pt x="9454" y="592"/>
                      <a:pt x="9459" y="592"/>
                    </a:cubicBezTo>
                    <a:cubicBezTo>
                      <a:pt x="9464" y="592"/>
                      <a:pt x="9471" y="583"/>
                      <a:pt x="9484" y="557"/>
                    </a:cubicBezTo>
                    <a:cubicBezTo>
                      <a:pt x="9514" y="527"/>
                      <a:pt x="9545" y="512"/>
                      <a:pt x="9571" y="512"/>
                    </a:cubicBezTo>
                    <a:cubicBezTo>
                      <a:pt x="9598" y="512"/>
                      <a:pt x="9621" y="527"/>
                      <a:pt x="9636" y="557"/>
                    </a:cubicBezTo>
                    <a:cubicBezTo>
                      <a:pt x="9636" y="557"/>
                      <a:pt x="9666" y="557"/>
                      <a:pt x="9666" y="496"/>
                    </a:cubicBezTo>
                    <a:lnTo>
                      <a:pt x="9666" y="466"/>
                    </a:lnTo>
                    <a:cubicBezTo>
                      <a:pt x="9682" y="512"/>
                      <a:pt x="9689" y="534"/>
                      <a:pt x="9697" y="534"/>
                    </a:cubicBezTo>
                    <a:cubicBezTo>
                      <a:pt x="9704" y="534"/>
                      <a:pt x="9712" y="512"/>
                      <a:pt x="9727" y="466"/>
                    </a:cubicBezTo>
                    <a:cubicBezTo>
                      <a:pt x="9758" y="496"/>
                      <a:pt x="9788" y="496"/>
                      <a:pt x="9788" y="496"/>
                    </a:cubicBezTo>
                    <a:cubicBezTo>
                      <a:pt x="9788" y="496"/>
                      <a:pt x="9909" y="466"/>
                      <a:pt x="10001" y="466"/>
                    </a:cubicBezTo>
                    <a:cubicBezTo>
                      <a:pt x="10036" y="473"/>
                      <a:pt x="10066" y="478"/>
                      <a:pt x="10092" y="482"/>
                    </a:cubicBezTo>
                    <a:lnTo>
                      <a:pt x="10092" y="482"/>
                    </a:lnTo>
                    <a:cubicBezTo>
                      <a:pt x="10092" y="457"/>
                      <a:pt x="10092" y="436"/>
                      <a:pt x="10092" y="436"/>
                    </a:cubicBezTo>
                    <a:lnTo>
                      <a:pt x="10122" y="436"/>
                    </a:lnTo>
                    <a:cubicBezTo>
                      <a:pt x="10122" y="454"/>
                      <a:pt x="10122" y="473"/>
                      <a:pt x="10115" y="484"/>
                    </a:cubicBezTo>
                    <a:lnTo>
                      <a:pt x="10115" y="484"/>
                    </a:lnTo>
                    <a:cubicBezTo>
                      <a:pt x="10108" y="484"/>
                      <a:pt x="10100" y="483"/>
                      <a:pt x="10092" y="482"/>
                    </a:cubicBezTo>
                    <a:lnTo>
                      <a:pt x="10092" y="482"/>
                    </a:lnTo>
                    <a:cubicBezTo>
                      <a:pt x="10092" y="487"/>
                      <a:pt x="10092" y="491"/>
                      <a:pt x="10092" y="496"/>
                    </a:cubicBezTo>
                    <a:cubicBezTo>
                      <a:pt x="10104" y="496"/>
                      <a:pt x="10111" y="492"/>
                      <a:pt x="10115" y="484"/>
                    </a:cubicBezTo>
                    <a:lnTo>
                      <a:pt x="10115" y="484"/>
                    </a:lnTo>
                    <a:cubicBezTo>
                      <a:pt x="10126" y="485"/>
                      <a:pt x="10136" y="486"/>
                      <a:pt x="10145" y="486"/>
                    </a:cubicBezTo>
                    <a:cubicBezTo>
                      <a:pt x="10193" y="486"/>
                      <a:pt x="10213" y="471"/>
                      <a:pt x="10213" y="436"/>
                    </a:cubicBezTo>
                    <a:cubicBezTo>
                      <a:pt x="10229" y="420"/>
                      <a:pt x="10236" y="413"/>
                      <a:pt x="10244" y="413"/>
                    </a:cubicBezTo>
                    <a:cubicBezTo>
                      <a:pt x="10251" y="413"/>
                      <a:pt x="10259" y="420"/>
                      <a:pt x="10274" y="436"/>
                    </a:cubicBezTo>
                    <a:cubicBezTo>
                      <a:pt x="10274" y="496"/>
                      <a:pt x="10305" y="496"/>
                      <a:pt x="10335" y="496"/>
                    </a:cubicBezTo>
                    <a:cubicBezTo>
                      <a:pt x="10335" y="496"/>
                      <a:pt x="10365" y="496"/>
                      <a:pt x="10365" y="527"/>
                    </a:cubicBezTo>
                    <a:cubicBezTo>
                      <a:pt x="10396" y="496"/>
                      <a:pt x="10396" y="496"/>
                      <a:pt x="10396" y="496"/>
                    </a:cubicBezTo>
                    <a:cubicBezTo>
                      <a:pt x="10396" y="512"/>
                      <a:pt x="10403" y="519"/>
                      <a:pt x="10415" y="519"/>
                    </a:cubicBezTo>
                    <a:cubicBezTo>
                      <a:pt x="10426" y="519"/>
                      <a:pt x="10441" y="512"/>
                      <a:pt x="10457" y="496"/>
                    </a:cubicBezTo>
                    <a:cubicBezTo>
                      <a:pt x="10457" y="518"/>
                      <a:pt x="10487" y="539"/>
                      <a:pt x="10505" y="539"/>
                    </a:cubicBezTo>
                    <a:cubicBezTo>
                      <a:pt x="10512" y="539"/>
                      <a:pt x="10517" y="536"/>
                      <a:pt x="10517" y="527"/>
                    </a:cubicBezTo>
                    <a:cubicBezTo>
                      <a:pt x="10517" y="496"/>
                      <a:pt x="10548" y="496"/>
                      <a:pt x="10578" y="436"/>
                    </a:cubicBezTo>
                    <a:cubicBezTo>
                      <a:pt x="10578" y="436"/>
                      <a:pt x="10609" y="436"/>
                      <a:pt x="10609" y="496"/>
                    </a:cubicBezTo>
                    <a:cubicBezTo>
                      <a:pt x="10617" y="505"/>
                      <a:pt x="10632" y="509"/>
                      <a:pt x="10648" y="509"/>
                    </a:cubicBezTo>
                    <a:cubicBezTo>
                      <a:pt x="10687" y="509"/>
                      <a:pt x="10739" y="487"/>
                      <a:pt x="10761" y="466"/>
                    </a:cubicBezTo>
                    <a:cubicBezTo>
                      <a:pt x="10761" y="496"/>
                      <a:pt x="10791" y="496"/>
                      <a:pt x="10821" y="496"/>
                    </a:cubicBezTo>
                    <a:cubicBezTo>
                      <a:pt x="10821" y="504"/>
                      <a:pt x="10821" y="516"/>
                      <a:pt x="10821" y="527"/>
                    </a:cubicBezTo>
                    <a:cubicBezTo>
                      <a:pt x="10821" y="557"/>
                      <a:pt x="10821" y="557"/>
                      <a:pt x="10882" y="557"/>
                    </a:cubicBezTo>
                    <a:cubicBezTo>
                      <a:pt x="10882" y="527"/>
                      <a:pt x="10973" y="527"/>
                      <a:pt x="11034" y="527"/>
                    </a:cubicBezTo>
                    <a:cubicBezTo>
                      <a:pt x="11156" y="527"/>
                      <a:pt x="11156" y="496"/>
                      <a:pt x="11217" y="436"/>
                    </a:cubicBezTo>
                    <a:cubicBezTo>
                      <a:pt x="11217" y="466"/>
                      <a:pt x="11247" y="527"/>
                      <a:pt x="11247" y="527"/>
                    </a:cubicBezTo>
                    <a:cubicBezTo>
                      <a:pt x="11247" y="527"/>
                      <a:pt x="11247" y="496"/>
                      <a:pt x="11247" y="466"/>
                    </a:cubicBezTo>
                    <a:cubicBezTo>
                      <a:pt x="11247" y="451"/>
                      <a:pt x="11255" y="443"/>
                      <a:pt x="11266" y="443"/>
                    </a:cubicBezTo>
                    <a:cubicBezTo>
                      <a:pt x="11277" y="443"/>
                      <a:pt x="11292" y="451"/>
                      <a:pt x="11308" y="466"/>
                    </a:cubicBezTo>
                    <a:cubicBezTo>
                      <a:pt x="11338" y="481"/>
                      <a:pt x="11353" y="489"/>
                      <a:pt x="11365" y="489"/>
                    </a:cubicBezTo>
                    <a:cubicBezTo>
                      <a:pt x="11376" y="489"/>
                      <a:pt x="11384" y="481"/>
                      <a:pt x="11399" y="466"/>
                    </a:cubicBezTo>
                    <a:cubicBezTo>
                      <a:pt x="11429" y="466"/>
                      <a:pt x="11429" y="466"/>
                      <a:pt x="11460" y="496"/>
                    </a:cubicBezTo>
                    <a:cubicBezTo>
                      <a:pt x="11490" y="496"/>
                      <a:pt x="11490" y="496"/>
                      <a:pt x="11490" y="466"/>
                    </a:cubicBezTo>
                    <a:cubicBezTo>
                      <a:pt x="11490" y="451"/>
                      <a:pt x="11490" y="443"/>
                      <a:pt x="11494" y="443"/>
                    </a:cubicBezTo>
                    <a:cubicBezTo>
                      <a:pt x="11498" y="443"/>
                      <a:pt x="11505" y="451"/>
                      <a:pt x="11520" y="466"/>
                    </a:cubicBezTo>
                    <a:cubicBezTo>
                      <a:pt x="11538" y="502"/>
                      <a:pt x="11567" y="516"/>
                      <a:pt x="11587" y="516"/>
                    </a:cubicBezTo>
                    <a:cubicBezTo>
                      <a:pt x="11601" y="516"/>
                      <a:pt x="11612" y="509"/>
                      <a:pt x="11612" y="496"/>
                    </a:cubicBezTo>
                    <a:cubicBezTo>
                      <a:pt x="11612" y="466"/>
                      <a:pt x="11612" y="466"/>
                      <a:pt x="11642" y="466"/>
                    </a:cubicBezTo>
                    <a:cubicBezTo>
                      <a:pt x="11672" y="466"/>
                      <a:pt x="11672" y="466"/>
                      <a:pt x="11703" y="436"/>
                    </a:cubicBezTo>
                    <a:lnTo>
                      <a:pt x="11733" y="436"/>
                    </a:lnTo>
                    <a:cubicBezTo>
                      <a:pt x="11764" y="436"/>
                      <a:pt x="11733" y="466"/>
                      <a:pt x="11733" y="466"/>
                    </a:cubicBezTo>
                    <a:lnTo>
                      <a:pt x="11733" y="496"/>
                    </a:lnTo>
                    <a:cubicBezTo>
                      <a:pt x="11794" y="496"/>
                      <a:pt x="11794" y="496"/>
                      <a:pt x="11824" y="466"/>
                    </a:cubicBezTo>
                    <a:cubicBezTo>
                      <a:pt x="11840" y="436"/>
                      <a:pt x="11847" y="420"/>
                      <a:pt x="11851" y="420"/>
                    </a:cubicBezTo>
                    <a:cubicBezTo>
                      <a:pt x="11855" y="420"/>
                      <a:pt x="11855" y="436"/>
                      <a:pt x="11855" y="466"/>
                    </a:cubicBezTo>
                    <a:cubicBezTo>
                      <a:pt x="11855" y="487"/>
                      <a:pt x="11855" y="509"/>
                      <a:pt x="11866" y="509"/>
                    </a:cubicBezTo>
                    <a:cubicBezTo>
                      <a:pt x="11870" y="509"/>
                      <a:pt x="11876" y="505"/>
                      <a:pt x="11885" y="496"/>
                    </a:cubicBezTo>
                    <a:cubicBezTo>
                      <a:pt x="11898" y="471"/>
                      <a:pt x="11905" y="461"/>
                      <a:pt x="11910" y="461"/>
                    </a:cubicBezTo>
                    <a:cubicBezTo>
                      <a:pt x="11916" y="461"/>
                      <a:pt x="11916" y="479"/>
                      <a:pt x="11916" y="496"/>
                    </a:cubicBezTo>
                    <a:cubicBezTo>
                      <a:pt x="11916" y="527"/>
                      <a:pt x="11916" y="542"/>
                      <a:pt x="11923" y="542"/>
                    </a:cubicBezTo>
                    <a:cubicBezTo>
                      <a:pt x="11931" y="542"/>
                      <a:pt x="11946" y="527"/>
                      <a:pt x="11976" y="496"/>
                    </a:cubicBezTo>
                    <a:cubicBezTo>
                      <a:pt x="12037" y="496"/>
                      <a:pt x="12098" y="466"/>
                      <a:pt x="12159" y="466"/>
                    </a:cubicBezTo>
                    <a:cubicBezTo>
                      <a:pt x="12170" y="466"/>
                      <a:pt x="12180" y="466"/>
                      <a:pt x="12189" y="466"/>
                    </a:cubicBezTo>
                    <a:lnTo>
                      <a:pt x="12189" y="466"/>
                    </a:lnTo>
                    <a:cubicBezTo>
                      <a:pt x="12189" y="466"/>
                      <a:pt x="12189" y="466"/>
                      <a:pt x="12189" y="466"/>
                    </a:cubicBezTo>
                    <a:cubicBezTo>
                      <a:pt x="12204" y="451"/>
                      <a:pt x="12220" y="443"/>
                      <a:pt x="12231" y="443"/>
                    </a:cubicBezTo>
                    <a:cubicBezTo>
                      <a:pt x="12242" y="443"/>
                      <a:pt x="12250" y="451"/>
                      <a:pt x="12250" y="466"/>
                    </a:cubicBezTo>
                    <a:cubicBezTo>
                      <a:pt x="12250" y="467"/>
                      <a:pt x="12250" y="468"/>
                      <a:pt x="12250" y="469"/>
                    </a:cubicBezTo>
                    <a:lnTo>
                      <a:pt x="12250" y="469"/>
                    </a:lnTo>
                    <a:cubicBezTo>
                      <a:pt x="12277" y="472"/>
                      <a:pt x="12294" y="480"/>
                      <a:pt x="12311" y="496"/>
                    </a:cubicBezTo>
                    <a:cubicBezTo>
                      <a:pt x="12311" y="502"/>
                      <a:pt x="12311" y="507"/>
                      <a:pt x="12311" y="512"/>
                    </a:cubicBezTo>
                    <a:lnTo>
                      <a:pt x="12311" y="512"/>
                    </a:lnTo>
                    <a:cubicBezTo>
                      <a:pt x="12314" y="487"/>
                      <a:pt x="12324" y="476"/>
                      <a:pt x="12341" y="471"/>
                    </a:cubicBezTo>
                    <a:lnTo>
                      <a:pt x="12341" y="471"/>
                    </a:lnTo>
                    <a:lnTo>
                      <a:pt x="12341" y="466"/>
                    </a:lnTo>
                    <a:cubicBezTo>
                      <a:pt x="12351" y="466"/>
                      <a:pt x="12357" y="466"/>
                      <a:pt x="12362" y="467"/>
                    </a:cubicBezTo>
                    <a:lnTo>
                      <a:pt x="12362" y="467"/>
                    </a:lnTo>
                    <a:cubicBezTo>
                      <a:pt x="12373" y="466"/>
                      <a:pt x="12387" y="466"/>
                      <a:pt x="12402" y="466"/>
                    </a:cubicBezTo>
                    <a:cubicBezTo>
                      <a:pt x="12420" y="475"/>
                      <a:pt x="12435" y="479"/>
                      <a:pt x="12448" y="479"/>
                    </a:cubicBezTo>
                    <a:cubicBezTo>
                      <a:pt x="12481" y="479"/>
                      <a:pt x="12502" y="457"/>
                      <a:pt x="12524" y="436"/>
                    </a:cubicBezTo>
                    <a:lnTo>
                      <a:pt x="12463" y="436"/>
                    </a:lnTo>
                    <a:cubicBezTo>
                      <a:pt x="12463" y="400"/>
                      <a:pt x="12473" y="385"/>
                      <a:pt x="12488" y="385"/>
                    </a:cubicBezTo>
                    <a:cubicBezTo>
                      <a:pt x="12498" y="385"/>
                      <a:pt x="12511" y="393"/>
                      <a:pt x="12524" y="405"/>
                    </a:cubicBezTo>
                    <a:cubicBezTo>
                      <a:pt x="12554" y="405"/>
                      <a:pt x="12554" y="436"/>
                      <a:pt x="12554" y="466"/>
                    </a:cubicBezTo>
                    <a:cubicBezTo>
                      <a:pt x="12584" y="466"/>
                      <a:pt x="12584" y="466"/>
                      <a:pt x="12584" y="496"/>
                    </a:cubicBezTo>
                    <a:lnTo>
                      <a:pt x="12562" y="496"/>
                    </a:lnTo>
                    <a:cubicBezTo>
                      <a:pt x="12571" y="514"/>
                      <a:pt x="12584" y="527"/>
                      <a:pt x="12584" y="527"/>
                    </a:cubicBezTo>
                    <a:cubicBezTo>
                      <a:pt x="12615" y="527"/>
                      <a:pt x="12645" y="527"/>
                      <a:pt x="12615" y="496"/>
                    </a:cubicBezTo>
                    <a:cubicBezTo>
                      <a:pt x="12615" y="466"/>
                      <a:pt x="12615" y="466"/>
                      <a:pt x="12645" y="466"/>
                    </a:cubicBezTo>
                    <a:cubicBezTo>
                      <a:pt x="12645" y="466"/>
                      <a:pt x="12676" y="466"/>
                      <a:pt x="12706" y="436"/>
                    </a:cubicBezTo>
                    <a:cubicBezTo>
                      <a:pt x="12706" y="405"/>
                      <a:pt x="12706" y="405"/>
                      <a:pt x="12736" y="405"/>
                    </a:cubicBezTo>
                    <a:lnTo>
                      <a:pt x="12767" y="405"/>
                    </a:lnTo>
                    <a:cubicBezTo>
                      <a:pt x="12767" y="405"/>
                      <a:pt x="12767" y="418"/>
                      <a:pt x="12767" y="427"/>
                    </a:cubicBezTo>
                    <a:lnTo>
                      <a:pt x="12767" y="427"/>
                    </a:lnTo>
                    <a:cubicBezTo>
                      <a:pt x="12757" y="423"/>
                      <a:pt x="12747" y="416"/>
                      <a:pt x="12736" y="405"/>
                    </a:cubicBezTo>
                    <a:lnTo>
                      <a:pt x="12736" y="405"/>
                    </a:lnTo>
                    <a:cubicBezTo>
                      <a:pt x="12736" y="436"/>
                      <a:pt x="12767" y="466"/>
                      <a:pt x="12767" y="466"/>
                    </a:cubicBezTo>
                    <a:cubicBezTo>
                      <a:pt x="12767" y="466"/>
                      <a:pt x="12767" y="436"/>
                      <a:pt x="12767" y="436"/>
                    </a:cubicBezTo>
                    <a:cubicBezTo>
                      <a:pt x="12767" y="436"/>
                      <a:pt x="12767" y="432"/>
                      <a:pt x="12767" y="427"/>
                    </a:cubicBezTo>
                    <a:lnTo>
                      <a:pt x="12767" y="427"/>
                    </a:lnTo>
                    <a:cubicBezTo>
                      <a:pt x="12784" y="436"/>
                      <a:pt x="12797" y="436"/>
                      <a:pt x="12797" y="436"/>
                    </a:cubicBezTo>
                    <a:lnTo>
                      <a:pt x="12797" y="466"/>
                    </a:lnTo>
                    <a:cubicBezTo>
                      <a:pt x="12797" y="496"/>
                      <a:pt x="12827" y="527"/>
                      <a:pt x="12827" y="527"/>
                    </a:cubicBezTo>
                    <a:cubicBezTo>
                      <a:pt x="12827" y="527"/>
                      <a:pt x="12827" y="496"/>
                      <a:pt x="12827" y="496"/>
                    </a:cubicBezTo>
                    <a:cubicBezTo>
                      <a:pt x="12827" y="466"/>
                      <a:pt x="13314" y="466"/>
                      <a:pt x="13375" y="466"/>
                    </a:cubicBezTo>
                    <a:cubicBezTo>
                      <a:pt x="13405" y="481"/>
                      <a:pt x="13435" y="489"/>
                      <a:pt x="13454" y="489"/>
                    </a:cubicBezTo>
                    <a:cubicBezTo>
                      <a:pt x="13473" y="489"/>
                      <a:pt x="13481" y="481"/>
                      <a:pt x="13466" y="466"/>
                    </a:cubicBezTo>
                    <a:cubicBezTo>
                      <a:pt x="13466" y="447"/>
                      <a:pt x="13501" y="440"/>
                      <a:pt x="13557" y="437"/>
                    </a:cubicBezTo>
                    <a:lnTo>
                      <a:pt x="13557" y="437"/>
                    </a:lnTo>
                    <a:lnTo>
                      <a:pt x="13557" y="436"/>
                    </a:lnTo>
                    <a:cubicBezTo>
                      <a:pt x="13557" y="414"/>
                      <a:pt x="13572" y="393"/>
                      <a:pt x="13581" y="393"/>
                    </a:cubicBezTo>
                    <a:cubicBezTo>
                      <a:pt x="13585" y="393"/>
                      <a:pt x="13587" y="396"/>
                      <a:pt x="13587" y="405"/>
                    </a:cubicBezTo>
                    <a:cubicBezTo>
                      <a:pt x="13587" y="405"/>
                      <a:pt x="13587" y="418"/>
                      <a:pt x="13587" y="436"/>
                    </a:cubicBezTo>
                    <a:lnTo>
                      <a:pt x="13587" y="436"/>
                    </a:lnTo>
                    <a:cubicBezTo>
                      <a:pt x="13615" y="436"/>
                      <a:pt x="13646" y="436"/>
                      <a:pt x="13679" y="436"/>
                    </a:cubicBezTo>
                    <a:cubicBezTo>
                      <a:pt x="13831" y="436"/>
                      <a:pt x="13922" y="436"/>
                      <a:pt x="13922" y="405"/>
                    </a:cubicBezTo>
                    <a:lnTo>
                      <a:pt x="13983" y="405"/>
                    </a:lnTo>
                    <a:cubicBezTo>
                      <a:pt x="14043" y="405"/>
                      <a:pt x="14074" y="375"/>
                      <a:pt x="14104" y="375"/>
                    </a:cubicBezTo>
                    <a:cubicBezTo>
                      <a:pt x="14104" y="360"/>
                      <a:pt x="14112" y="352"/>
                      <a:pt x="14115" y="352"/>
                    </a:cubicBezTo>
                    <a:cubicBezTo>
                      <a:pt x="14119" y="352"/>
                      <a:pt x="14119" y="360"/>
                      <a:pt x="14104" y="375"/>
                    </a:cubicBezTo>
                    <a:cubicBezTo>
                      <a:pt x="14104" y="405"/>
                      <a:pt x="14104" y="436"/>
                      <a:pt x="14134" y="436"/>
                    </a:cubicBezTo>
                    <a:cubicBezTo>
                      <a:pt x="14165" y="436"/>
                      <a:pt x="14165" y="405"/>
                      <a:pt x="14165" y="375"/>
                    </a:cubicBezTo>
                    <a:cubicBezTo>
                      <a:pt x="14165" y="344"/>
                      <a:pt x="14195" y="344"/>
                      <a:pt x="14195" y="344"/>
                    </a:cubicBezTo>
                    <a:cubicBezTo>
                      <a:pt x="14195" y="344"/>
                      <a:pt x="14195" y="344"/>
                      <a:pt x="14195" y="375"/>
                    </a:cubicBezTo>
                    <a:lnTo>
                      <a:pt x="14195" y="436"/>
                    </a:lnTo>
                    <a:lnTo>
                      <a:pt x="14226" y="436"/>
                    </a:lnTo>
                    <a:cubicBezTo>
                      <a:pt x="14226" y="405"/>
                      <a:pt x="14256" y="405"/>
                      <a:pt x="14256" y="405"/>
                    </a:cubicBezTo>
                    <a:cubicBezTo>
                      <a:pt x="14256" y="405"/>
                      <a:pt x="14256" y="405"/>
                      <a:pt x="14256" y="466"/>
                    </a:cubicBezTo>
                    <a:cubicBezTo>
                      <a:pt x="14256" y="512"/>
                      <a:pt x="14264" y="534"/>
                      <a:pt x="14275" y="534"/>
                    </a:cubicBezTo>
                    <a:cubicBezTo>
                      <a:pt x="14286" y="534"/>
                      <a:pt x="14302" y="512"/>
                      <a:pt x="14317" y="466"/>
                    </a:cubicBezTo>
                    <a:lnTo>
                      <a:pt x="14347" y="436"/>
                    </a:lnTo>
                    <a:cubicBezTo>
                      <a:pt x="14357" y="464"/>
                      <a:pt x="14367" y="475"/>
                      <a:pt x="14376" y="475"/>
                    </a:cubicBezTo>
                    <a:cubicBezTo>
                      <a:pt x="14397" y="475"/>
                      <a:pt x="14418" y="426"/>
                      <a:pt x="14438" y="405"/>
                    </a:cubicBezTo>
                    <a:cubicBezTo>
                      <a:pt x="14438" y="436"/>
                      <a:pt x="14446" y="451"/>
                      <a:pt x="14457" y="451"/>
                    </a:cubicBezTo>
                    <a:cubicBezTo>
                      <a:pt x="14469" y="451"/>
                      <a:pt x="14484" y="436"/>
                      <a:pt x="14499" y="405"/>
                    </a:cubicBezTo>
                    <a:cubicBezTo>
                      <a:pt x="14499" y="390"/>
                      <a:pt x="14499" y="382"/>
                      <a:pt x="14503" y="382"/>
                    </a:cubicBezTo>
                    <a:cubicBezTo>
                      <a:pt x="14507" y="382"/>
                      <a:pt x="14514" y="390"/>
                      <a:pt x="14530" y="405"/>
                    </a:cubicBezTo>
                    <a:cubicBezTo>
                      <a:pt x="14560" y="436"/>
                      <a:pt x="14560" y="436"/>
                      <a:pt x="14621" y="436"/>
                    </a:cubicBezTo>
                    <a:cubicBezTo>
                      <a:pt x="14621" y="405"/>
                      <a:pt x="14773" y="405"/>
                      <a:pt x="14925" y="405"/>
                    </a:cubicBezTo>
                    <a:cubicBezTo>
                      <a:pt x="15107" y="405"/>
                      <a:pt x="15229" y="405"/>
                      <a:pt x="15229" y="375"/>
                    </a:cubicBezTo>
                    <a:cubicBezTo>
                      <a:pt x="15259" y="375"/>
                      <a:pt x="15259" y="375"/>
                      <a:pt x="15290" y="405"/>
                    </a:cubicBezTo>
                    <a:cubicBezTo>
                      <a:pt x="15290" y="432"/>
                      <a:pt x="15290" y="448"/>
                      <a:pt x="15292" y="448"/>
                    </a:cubicBezTo>
                    <a:cubicBezTo>
                      <a:pt x="15296" y="448"/>
                      <a:pt x="15303" y="425"/>
                      <a:pt x="15320" y="375"/>
                    </a:cubicBezTo>
                    <a:cubicBezTo>
                      <a:pt x="15337" y="357"/>
                      <a:pt x="15345" y="340"/>
                      <a:pt x="15348" y="340"/>
                    </a:cubicBezTo>
                    <a:cubicBezTo>
                      <a:pt x="15350" y="340"/>
                      <a:pt x="15350" y="349"/>
                      <a:pt x="15350" y="375"/>
                    </a:cubicBezTo>
                    <a:cubicBezTo>
                      <a:pt x="15350" y="405"/>
                      <a:pt x="15381" y="405"/>
                      <a:pt x="15472" y="405"/>
                    </a:cubicBezTo>
                    <a:cubicBezTo>
                      <a:pt x="15533" y="405"/>
                      <a:pt x="15593" y="405"/>
                      <a:pt x="15593" y="375"/>
                    </a:cubicBezTo>
                    <a:cubicBezTo>
                      <a:pt x="15624" y="360"/>
                      <a:pt x="15639" y="352"/>
                      <a:pt x="15643" y="352"/>
                    </a:cubicBezTo>
                    <a:cubicBezTo>
                      <a:pt x="15647" y="352"/>
                      <a:pt x="15639" y="360"/>
                      <a:pt x="15624" y="375"/>
                    </a:cubicBezTo>
                    <a:cubicBezTo>
                      <a:pt x="15604" y="434"/>
                      <a:pt x="15648" y="467"/>
                      <a:pt x="15698" y="467"/>
                    </a:cubicBezTo>
                    <a:cubicBezTo>
                      <a:pt x="15725" y="467"/>
                      <a:pt x="15754" y="457"/>
                      <a:pt x="15776" y="436"/>
                    </a:cubicBezTo>
                    <a:cubicBezTo>
                      <a:pt x="15776" y="436"/>
                      <a:pt x="15806" y="436"/>
                      <a:pt x="15806" y="466"/>
                    </a:cubicBezTo>
                    <a:cubicBezTo>
                      <a:pt x="15837" y="466"/>
                      <a:pt x="15837" y="466"/>
                      <a:pt x="15897" y="436"/>
                    </a:cubicBezTo>
                    <a:lnTo>
                      <a:pt x="16049" y="436"/>
                    </a:lnTo>
                    <a:cubicBezTo>
                      <a:pt x="16080" y="436"/>
                      <a:pt x="16141" y="375"/>
                      <a:pt x="16141" y="375"/>
                    </a:cubicBezTo>
                    <a:cubicBezTo>
                      <a:pt x="16141" y="436"/>
                      <a:pt x="16262" y="436"/>
                      <a:pt x="16384" y="436"/>
                    </a:cubicBezTo>
                    <a:cubicBezTo>
                      <a:pt x="16536" y="436"/>
                      <a:pt x="16657" y="436"/>
                      <a:pt x="16688" y="466"/>
                    </a:cubicBezTo>
                    <a:cubicBezTo>
                      <a:pt x="16688" y="466"/>
                      <a:pt x="16688" y="466"/>
                      <a:pt x="16718" y="436"/>
                    </a:cubicBezTo>
                    <a:cubicBezTo>
                      <a:pt x="16736" y="400"/>
                      <a:pt x="16743" y="385"/>
                      <a:pt x="16752" y="385"/>
                    </a:cubicBezTo>
                    <a:cubicBezTo>
                      <a:pt x="16759" y="385"/>
                      <a:pt x="16766" y="393"/>
                      <a:pt x="16779" y="405"/>
                    </a:cubicBezTo>
                    <a:cubicBezTo>
                      <a:pt x="16794" y="436"/>
                      <a:pt x="16817" y="451"/>
                      <a:pt x="16840" y="451"/>
                    </a:cubicBezTo>
                    <a:cubicBezTo>
                      <a:pt x="16863" y="451"/>
                      <a:pt x="16885" y="436"/>
                      <a:pt x="16901" y="405"/>
                    </a:cubicBezTo>
                    <a:lnTo>
                      <a:pt x="16901" y="436"/>
                    </a:lnTo>
                    <a:cubicBezTo>
                      <a:pt x="16912" y="459"/>
                      <a:pt x="16928" y="469"/>
                      <a:pt x="16944" y="469"/>
                    </a:cubicBezTo>
                    <a:cubicBezTo>
                      <a:pt x="16968" y="469"/>
                      <a:pt x="16992" y="443"/>
                      <a:pt x="16992" y="405"/>
                    </a:cubicBezTo>
                    <a:cubicBezTo>
                      <a:pt x="17013" y="427"/>
                      <a:pt x="17035" y="448"/>
                      <a:pt x="17045" y="448"/>
                    </a:cubicBezTo>
                    <a:cubicBezTo>
                      <a:pt x="17050" y="448"/>
                      <a:pt x="17052" y="444"/>
                      <a:pt x="17052" y="436"/>
                    </a:cubicBezTo>
                    <a:cubicBezTo>
                      <a:pt x="17083" y="436"/>
                      <a:pt x="17083" y="436"/>
                      <a:pt x="17083" y="496"/>
                    </a:cubicBezTo>
                    <a:cubicBezTo>
                      <a:pt x="17083" y="527"/>
                      <a:pt x="17083" y="557"/>
                      <a:pt x="17113" y="557"/>
                    </a:cubicBezTo>
                    <a:cubicBezTo>
                      <a:pt x="17113" y="557"/>
                      <a:pt x="17113" y="527"/>
                      <a:pt x="17113" y="496"/>
                    </a:cubicBezTo>
                    <a:lnTo>
                      <a:pt x="17174" y="496"/>
                    </a:lnTo>
                    <a:cubicBezTo>
                      <a:pt x="17174" y="496"/>
                      <a:pt x="17174" y="496"/>
                      <a:pt x="17174" y="466"/>
                    </a:cubicBezTo>
                    <a:cubicBezTo>
                      <a:pt x="17174" y="436"/>
                      <a:pt x="17204" y="436"/>
                      <a:pt x="17235" y="436"/>
                    </a:cubicBezTo>
                    <a:cubicBezTo>
                      <a:pt x="17235" y="427"/>
                      <a:pt x="17235" y="416"/>
                      <a:pt x="17235" y="405"/>
                    </a:cubicBezTo>
                    <a:cubicBezTo>
                      <a:pt x="17235" y="375"/>
                      <a:pt x="17235" y="314"/>
                      <a:pt x="17235" y="314"/>
                    </a:cubicBezTo>
                    <a:lnTo>
                      <a:pt x="17235" y="253"/>
                    </a:lnTo>
                    <a:cubicBezTo>
                      <a:pt x="17235" y="192"/>
                      <a:pt x="17235" y="162"/>
                      <a:pt x="17204" y="132"/>
                    </a:cubicBezTo>
                    <a:cubicBezTo>
                      <a:pt x="17149" y="113"/>
                      <a:pt x="17105" y="83"/>
                      <a:pt x="17079" y="83"/>
                    </a:cubicBezTo>
                    <a:cubicBezTo>
                      <a:pt x="17062" y="83"/>
                      <a:pt x="17052" y="96"/>
                      <a:pt x="17052" y="132"/>
                    </a:cubicBezTo>
                    <a:cubicBezTo>
                      <a:pt x="17052" y="132"/>
                      <a:pt x="17052" y="162"/>
                      <a:pt x="17022" y="162"/>
                    </a:cubicBezTo>
                    <a:cubicBezTo>
                      <a:pt x="16992" y="162"/>
                      <a:pt x="16992" y="132"/>
                      <a:pt x="16992" y="132"/>
                    </a:cubicBezTo>
                    <a:cubicBezTo>
                      <a:pt x="16992" y="101"/>
                      <a:pt x="16901" y="101"/>
                      <a:pt x="16809" y="71"/>
                    </a:cubicBezTo>
                    <a:cubicBezTo>
                      <a:pt x="16688" y="71"/>
                      <a:pt x="16627" y="71"/>
                      <a:pt x="16597" y="40"/>
                    </a:cubicBezTo>
                    <a:cubicBezTo>
                      <a:pt x="16566" y="10"/>
                      <a:pt x="16566" y="10"/>
                      <a:pt x="16566" y="10"/>
                    </a:cubicBezTo>
                    <a:cubicBezTo>
                      <a:pt x="16566" y="40"/>
                      <a:pt x="16445" y="40"/>
                      <a:pt x="16293" y="40"/>
                    </a:cubicBezTo>
                    <a:cubicBezTo>
                      <a:pt x="16141" y="40"/>
                      <a:pt x="16019" y="40"/>
                      <a:pt x="16019" y="71"/>
                    </a:cubicBezTo>
                    <a:lnTo>
                      <a:pt x="15958" y="71"/>
                    </a:lnTo>
                    <a:cubicBezTo>
                      <a:pt x="15958" y="40"/>
                      <a:pt x="15928" y="40"/>
                      <a:pt x="15897" y="40"/>
                    </a:cubicBezTo>
                    <a:cubicBezTo>
                      <a:pt x="15837" y="71"/>
                      <a:pt x="15806" y="71"/>
                      <a:pt x="15806" y="71"/>
                    </a:cubicBezTo>
                    <a:cubicBezTo>
                      <a:pt x="15806" y="40"/>
                      <a:pt x="15776" y="40"/>
                      <a:pt x="15745" y="40"/>
                    </a:cubicBezTo>
                    <a:cubicBezTo>
                      <a:pt x="15715" y="40"/>
                      <a:pt x="15685" y="40"/>
                      <a:pt x="15685" y="71"/>
                    </a:cubicBezTo>
                    <a:cubicBezTo>
                      <a:pt x="15654" y="71"/>
                      <a:pt x="15533" y="71"/>
                      <a:pt x="15472" y="40"/>
                    </a:cubicBezTo>
                    <a:cubicBezTo>
                      <a:pt x="15463" y="32"/>
                      <a:pt x="15454" y="28"/>
                      <a:pt x="15446" y="28"/>
                    </a:cubicBezTo>
                    <a:cubicBezTo>
                      <a:pt x="15426" y="28"/>
                      <a:pt x="15411" y="49"/>
                      <a:pt x="15411" y="71"/>
                    </a:cubicBezTo>
                    <a:cubicBezTo>
                      <a:pt x="15411" y="101"/>
                      <a:pt x="15381" y="132"/>
                      <a:pt x="15350" y="132"/>
                    </a:cubicBezTo>
                    <a:lnTo>
                      <a:pt x="15350" y="71"/>
                    </a:lnTo>
                    <a:cubicBezTo>
                      <a:pt x="15381" y="40"/>
                      <a:pt x="15381" y="40"/>
                      <a:pt x="15350" y="40"/>
                    </a:cubicBezTo>
                    <a:lnTo>
                      <a:pt x="15290" y="40"/>
                    </a:lnTo>
                    <a:cubicBezTo>
                      <a:pt x="15290" y="71"/>
                      <a:pt x="15198" y="71"/>
                      <a:pt x="15046" y="71"/>
                    </a:cubicBezTo>
                    <a:cubicBezTo>
                      <a:pt x="14864" y="71"/>
                      <a:pt x="14803" y="71"/>
                      <a:pt x="14803" y="101"/>
                    </a:cubicBezTo>
                    <a:cubicBezTo>
                      <a:pt x="14803" y="116"/>
                      <a:pt x="14803" y="124"/>
                      <a:pt x="14796" y="124"/>
                    </a:cubicBezTo>
                    <a:cubicBezTo>
                      <a:pt x="14788" y="124"/>
                      <a:pt x="14773" y="116"/>
                      <a:pt x="14742" y="101"/>
                    </a:cubicBezTo>
                    <a:cubicBezTo>
                      <a:pt x="14671" y="30"/>
                      <a:pt x="14642" y="0"/>
                      <a:pt x="14623" y="0"/>
                    </a:cubicBezTo>
                    <a:close/>
                    <a:moveTo>
                      <a:pt x="365" y="891"/>
                    </a:moveTo>
                    <a:cubicBezTo>
                      <a:pt x="365" y="891"/>
                      <a:pt x="335" y="922"/>
                      <a:pt x="335" y="952"/>
                    </a:cubicBezTo>
                    <a:lnTo>
                      <a:pt x="365" y="952"/>
                    </a:lnTo>
                    <a:cubicBezTo>
                      <a:pt x="396" y="952"/>
                      <a:pt x="396" y="922"/>
                      <a:pt x="396" y="891"/>
                    </a:cubicBezTo>
                    <a:close/>
                    <a:moveTo>
                      <a:pt x="4833" y="1135"/>
                    </a:moveTo>
                    <a:cubicBezTo>
                      <a:pt x="4833" y="1135"/>
                      <a:pt x="4833" y="1165"/>
                      <a:pt x="4833" y="1226"/>
                    </a:cubicBezTo>
                    <a:cubicBezTo>
                      <a:pt x="4833" y="1238"/>
                      <a:pt x="4833" y="1246"/>
                      <a:pt x="4836" y="1246"/>
                    </a:cubicBezTo>
                    <a:cubicBezTo>
                      <a:pt x="4839" y="1246"/>
                      <a:pt x="4846" y="1231"/>
                      <a:pt x="4864" y="1195"/>
                    </a:cubicBezTo>
                    <a:cubicBezTo>
                      <a:pt x="4864" y="1135"/>
                      <a:pt x="4864" y="1135"/>
                      <a:pt x="4833" y="113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1"/>
              <p:cNvSpPr/>
              <p:nvPr/>
            </p:nvSpPr>
            <p:spPr>
              <a:xfrm>
                <a:off x="5933000" y="3221450"/>
                <a:ext cx="275800" cy="30925"/>
              </a:xfrm>
              <a:custGeom>
                <a:rect b="b" l="l" r="r" t="t"/>
                <a:pathLst>
                  <a:path extrusionOk="0" h="1237" w="11032">
                    <a:moveTo>
                      <a:pt x="3101" y="31"/>
                    </a:moveTo>
                    <a:cubicBezTo>
                      <a:pt x="3101" y="31"/>
                      <a:pt x="3101" y="31"/>
                      <a:pt x="3101" y="61"/>
                    </a:cubicBezTo>
                    <a:lnTo>
                      <a:pt x="3131" y="61"/>
                    </a:lnTo>
                    <a:cubicBezTo>
                      <a:pt x="3131" y="31"/>
                      <a:pt x="3131" y="31"/>
                      <a:pt x="3101" y="31"/>
                    </a:cubicBezTo>
                    <a:close/>
                    <a:moveTo>
                      <a:pt x="6870" y="122"/>
                    </a:moveTo>
                    <a:cubicBezTo>
                      <a:pt x="6870" y="122"/>
                      <a:pt x="6870" y="122"/>
                      <a:pt x="6870" y="122"/>
                    </a:cubicBezTo>
                    <a:cubicBezTo>
                      <a:pt x="6870" y="122"/>
                      <a:pt x="6870" y="122"/>
                      <a:pt x="6870" y="122"/>
                    </a:cubicBezTo>
                    <a:close/>
                    <a:moveTo>
                      <a:pt x="1472" y="140"/>
                    </a:moveTo>
                    <a:cubicBezTo>
                      <a:pt x="1469" y="140"/>
                      <a:pt x="1464" y="153"/>
                      <a:pt x="1461" y="180"/>
                    </a:cubicBezTo>
                    <a:lnTo>
                      <a:pt x="1461" y="180"/>
                    </a:lnTo>
                    <a:cubicBezTo>
                      <a:pt x="1473" y="154"/>
                      <a:pt x="1474" y="140"/>
                      <a:pt x="1472" y="140"/>
                    </a:cubicBezTo>
                    <a:close/>
                    <a:moveTo>
                      <a:pt x="1461" y="180"/>
                    </a:moveTo>
                    <a:lnTo>
                      <a:pt x="1461" y="180"/>
                    </a:lnTo>
                    <a:cubicBezTo>
                      <a:pt x="1460" y="181"/>
                      <a:pt x="1460" y="182"/>
                      <a:pt x="1459" y="183"/>
                    </a:cubicBezTo>
                    <a:cubicBezTo>
                      <a:pt x="1459" y="188"/>
                      <a:pt x="1459" y="193"/>
                      <a:pt x="1460" y="198"/>
                    </a:cubicBezTo>
                    <a:lnTo>
                      <a:pt x="1460" y="198"/>
                    </a:lnTo>
                    <a:cubicBezTo>
                      <a:pt x="1460" y="191"/>
                      <a:pt x="1460" y="185"/>
                      <a:pt x="1461" y="180"/>
                    </a:cubicBezTo>
                    <a:close/>
                    <a:moveTo>
                      <a:pt x="456" y="213"/>
                    </a:moveTo>
                    <a:lnTo>
                      <a:pt x="456" y="244"/>
                    </a:lnTo>
                    <a:lnTo>
                      <a:pt x="487" y="244"/>
                    </a:lnTo>
                    <a:cubicBezTo>
                      <a:pt x="487" y="213"/>
                      <a:pt x="487" y="213"/>
                      <a:pt x="456" y="213"/>
                    </a:cubicBezTo>
                    <a:close/>
                    <a:moveTo>
                      <a:pt x="7782" y="213"/>
                    </a:moveTo>
                    <a:cubicBezTo>
                      <a:pt x="7782" y="244"/>
                      <a:pt x="7782" y="274"/>
                      <a:pt x="7751" y="274"/>
                    </a:cubicBezTo>
                    <a:lnTo>
                      <a:pt x="7751" y="244"/>
                    </a:lnTo>
                    <a:lnTo>
                      <a:pt x="7751" y="213"/>
                    </a:lnTo>
                    <a:close/>
                    <a:moveTo>
                      <a:pt x="7599" y="244"/>
                    </a:moveTo>
                    <a:cubicBezTo>
                      <a:pt x="7630" y="244"/>
                      <a:pt x="7630" y="244"/>
                      <a:pt x="7630" y="274"/>
                    </a:cubicBezTo>
                    <a:cubicBezTo>
                      <a:pt x="7630" y="274"/>
                      <a:pt x="7630" y="304"/>
                      <a:pt x="7599" y="304"/>
                    </a:cubicBezTo>
                    <a:lnTo>
                      <a:pt x="7599" y="274"/>
                    </a:lnTo>
                    <a:cubicBezTo>
                      <a:pt x="7599" y="244"/>
                      <a:pt x="7599" y="244"/>
                      <a:pt x="7599" y="244"/>
                    </a:cubicBezTo>
                    <a:close/>
                    <a:moveTo>
                      <a:pt x="1368" y="244"/>
                    </a:moveTo>
                    <a:cubicBezTo>
                      <a:pt x="1368" y="264"/>
                      <a:pt x="1368" y="284"/>
                      <a:pt x="1368" y="304"/>
                    </a:cubicBezTo>
                    <a:cubicBezTo>
                      <a:pt x="1399" y="335"/>
                      <a:pt x="1368" y="335"/>
                      <a:pt x="1368" y="335"/>
                    </a:cubicBezTo>
                    <a:cubicBezTo>
                      <a:pt x="1338" y="304"/>
                      <a:pt x="1338" y="274"/>
                      <a:pt x="1368" y="244"/>
                    </a:cubicBezTo>
                    <a:close/>
                    <a:moveTo>
                      <a:pt x="1824" y="335"/>
                    </a:moveTo>
                    <a:lnTo>
                      <a:pt x="1824" y="365"/>
                    </a:lnTo>
                    <a:lnTo>
                      <a:pt x="1794" y="396"/>
                    </a:lnTo>
                    <a:lnTo>
                      <a:pt x="1794" y="365"/>
                    </a:lnTo>
                    <a:cubicBezTo>
                      <a:pt x="1794" y="335"/>
                      <a:pt x="1794" y="335"/>
                      <a:pt x="1824" y="335"/>
                    </a:cubicBezTo>
                    <a:close/>
                    <a:moveTo>
                      <a:pt x="5188" y="382"/>
                    </a:moveTo>
                    <a:cubicBezTo>
                      <a:pt x="5195" y="382"/>
                      <a:pt x="5188" y="396"/>
                      <a:pt x="5168" y="396"/>
                    </a:cubicBezTo>
                    <a:cubicBezTo>
                      <a:pt x="5178" y="385"/>
                      <a:pt x="5184" y="382"/>
                      <a:pt x="5188" y="382"/>
                    </a:cubicBezTo>
                    <a:close/>
                    <a:moveTo>
                      <a:pt x="9180" y="274"/>
                    </a:moveTo>
                    <a:cubicBezTo>
                      <a:pt x="9210" y="274"/>
                      <a:pt x="9210" y="274"/>
                      <a:pt x="9210" y="304"/>
                    </a:cubicBezTo>
                    <a:cubicBezTo>
                      <a:pt x="9210" y="335"/>
                      <a:pt x="9180" y="396"/>
                      <a:pt x="9180" y="396"/>
                    </a:cubicBezTo>
                    <a:cubicBezTo>
                      <a:pt x="9149" y="396"/>
                      <a:pt x="9149" y="304"/>
                      <a:pt x="9180" y="274"/>
                    </a:cubicBezTo>
                    <a:close/>
                    <a:moveTo>
                      <a:pt x="2181" y="284"/>
                    </a:moveTo>
                    <a:cubicBezTo>
                      <a:pt x="2184" y="284"/>
                      <a:pt x="2176" y="299"/>
                      <a:pt x="2158" y="335"/>
                    </a:cubicBezTo>
                    <a:cubicBezTo>
                      <a:pt x="2158" y="365"/>
                      <a:pt x="2128" y="426"/>
                      <a:pt x="2128" y="426"/>
                    </a:cubicBezTo>
                    <a:cubicBezTo>
                      <a:pt x="2128" y="396"/>
                      <a:pt x="2128" y="396"/>
                      <a:pt x="2158" y="304"/>
                    </a:cubicBezTo>
                    <a:cubicBezTo>
                      <a:pt x="2171" y="292"/>
                      <a:pt x="2178" y="284"/>
                      <a:pt x="2181" y="284"/>
                    </a:cubicBezTo>
                    <a:close/>
                    <a:moveTo>
                      <a:pt x="2619" y="353"/>
                    </a:moveTo>
                    <a:cubicBezTo>
                      <a:pt x="2626" y="353"/>
                      <a:pt x="2637" y="381"/>
                      <a:pt x="2614" y="426"/>
                    </a:cubicBezTo>
                    <a:cubicBezTo>
                      <a:pt x="2614" y="396"/>
                      <a:pt x="2614" y="365"/>
                      <a:pt x="2614" y="365"/>
                    </a:cubicBezTo>
                    <a:cubicBezTo>
                      <a:pt x="2614" y="357"/>
                      <a:pt x="2617" y="353"/>
                      <a:pt x="2619" y="353"/>
                    </a:cubicBezTo>
                    <a:close/>
                    <a:moveTo>
                      <a:pt x="274" y="365"/>
                    </a:moveTo>
                    <a:cubicBezTo>
                      <a:pt x="304" y="365"/>
                      <a:pt x="304" y="365"/>
                      <a:pt x="304" y="396"/>
                    </a:cubicBezTo>
                    <a:cubicBezTo>
                      <a:pt x="304" y="396"/>
                      <a:pt x="274" y="456"/>
                      <a:pt x="274" y="456"/>
                    </a:cubicBezTo>
                    <a:lnTo>
                      <a:pt x="243" y="396"/>
                    </a:lnTo>
                    <a:cubicBezTo>
                      <a:pt x="243" y="365"/>
                      <a:pt x="274" y="365"/>
                      <a:pt x="274" y="365"/>
                    </a:cubicBezTo>
                    <a:close/>
                    <a:moveTo>
                      <a:pt x="426" y="365"/>
                    </a:moveTo>
                    <a:cubicBezTo>
                      <a:pt x="426" y="365"/>
                      <a:pt x="456" y="365"/>
                      <a:pt x="456" y="396"/>
                    </a:cubicBezTo>
                    <a:lnTo>
                      <a:pt x="426" y="396"/>
                    </a:lnTo>
                    <a:cubicBezTo>
                      <a:pt x="426" y="408"/>
                      <a:pt x="426" y="429"/>
                      <a:pt x="426" y="456"/>
                    </a:cubicBezTo>
                    <a:cubicBezTo>
                      <a:pt x="395" y="365"/>
                      <a:pt x="395" y="365"/>
                      <a:pt x="426" y="365"/>
                    </a:cubicBezTo>
                    <a:close/>
                    <a:moveTo>
                      <a:pt x="8207" y="396"/>
                    </a:moveTo>
                    <a:cubicBezTo>
                      <a:pt x="8238" y="396"/>
                      <a:pt x="8238" y="426"/>
                      <a:pt x="8238" y="426"/>
                    </a:cubicBezTo>
                    <a:cubicBezTo>
                      <a:pt x="8238" y="426"/>
                      <a:pt x="8238" y="456"/>
                      <a:pt x="8207" y="456"/>
                    </a:cubicBezTo>
                    <a:cubicBezTo>
                      <a:pt x="8207" y="456"/>
                      <a:pt x="8207" y="426"/>
                      <a:pt x="8207" y="396"/>
                    </a:cubicBezTo>
                    <a:close/>
                    <a:moveTo>
                      <a:pt x="3407" y="376"/>
                    </a:moveTo>
                    <a:cubicBezTo>
                      <a:pt x="3410" y="376"/>
                      <a:pt x="3417" y="390"/>
                      <a:pt x="3435" y="426"/>
                    </a:cubicBezTo>
                    <a:cubicBezTo>
                      <a:pt x="3435" y="456"/>
                      <a:pt x="3435" y="456"/>
                      <a:pt x="3435" y="456"/>
                    </a:cubicBezTo>
                    <a:cubicBezTo>
                      <a:pt x="3435" y="462"/>
                      <a:pt x="3434" y="465"/>
                      <a:pt x="3432" y="465"/>
                    </a:cubicBezTo>
                    <a:cubicBezTo>
                      <a:pt x="3425" y="465"/>
                      <a:pt x="3405" y="420"/>
                      <a:pt x="3405" y="396"/>
                    </a:cubicBezTo>
                    <a:cubicBezTo>
                      <a:pt x="3405" y="383"/>
                      <a:pt x="3405" y="376"/>
                      <a:pt x="3407" y="376"/>
                    </a:cubicBezTo>
                    <a:close/>
                    <a:moveTo>
                      <a:pt x="3526" y="396"/>
                    </a:moveTo>
                    <a:cubicBezTo>
                      <a:pt x="3526" y="426"/>
                      <a:pt x="3526" y="487"/>
                      <a:pt x="3496" y="487"/>
                    </a:cubicBezTo>
                    <a:lnTo>
                      <a:pt x="3496" y="426"/>
                    </a:lnTo>
                    <a:lnTo>
                      <a:pt x="3496" y="396"/>
                    </a:lnTo>
                    <a:close/>
                    <a:moveTo>
                      <a:pt x="2949" y="456"/>
                    </a:moveTo>
                    <a:cubicBezTo>
                      <a:pt x="2949" y="456"/>
                      <a:pt x="2979" y="456"/>
                      <a:pt x="2979" y="487"/>
                    </a:cubicBezTo>
                    <a:cubicBezTo>
                      <a:pt x="2979" y="487"/>
                      <a:pt x="2979" y="517"/>
                      <a:pt x="2979" y="517"/>
                    </a:cubicBezTo>
                    <a:cubicBezTo>
                      <a:pt x="2949" y="517"/>
                      <a:pt x="2949" y="487"/>
                      <a:pt x="2949" y="487"/>
                    </a:cubicBezTo>
                    <a:cubicBezTo>
                      <a:pt x="2949" y="456"/>
                      <a:pt x="2949" y="456"/>
                      <a:pt x="2949" y="456"/>
                    </a:cubicBezTo>
                    <a:close/>
                    <a:moveTo>
                      <a:pt x="5076" y="426"/>
                    </a:moveTo>
                    <a:cubicBezTo>
                      <a:pt x="5076" y="456"/>
                      <a:pt x="5076" y="517"/>
                      <a:pt x="5076" y="517"/>
                    </a:cubicBezTo>
                    <a:lnTo>
                      <a:pt x="5046" y="456"/>
                    </a:lnTo>
                    <a:lnTo>
                      <a:pt x="5076" y="426"/>
                    </a:lnTo>
                    <a:close/>
                    <a:moveTo>
                      <a:pt x="7843" y="505"/>
                    </a:moveTo>
                    <a:cubicBezTo>
                      <a:pt x="7843" y="509"/>
                      <a:pt x="7842" y="513"/>
                      <a:pt x="7842" y="517"/>
                    </a:cubicBezTo>
                    <a:cubicBezTo>
                      <a:pt x="7843" y="518"/>
                      <a:pt x="7844" y="519"/>
                      <a:pt x="7844" y="520"/>
                    </a:cubicBezTo>
                    <a:lnTo>
                      <a:pt x="7844" y="520"/>
                    </a:lnTo>
                    <a:cubicBezTo>
                      <a:pt x="7844" y="516"/>
                      <a:pt x="7843" y="511"/>
                      <a:pt x="7843" y="505"/>
                    </a:cubicBezTo>
                    <a:close/>
                    <a:moveTo>
                      <a:pt x="6690" y="504"/>
                    </a:moveTo>
                    <a:cubicBezTo>
                      <a:pt x="6688" y="507"/>
                      <a:pt x="6687" y="512"/>
                      <a:pt x="6687" y="517"/>
                    </a:cubicBezTo>
                    <a:cubicBezTo>
                      <a:pt x="6696" y="526"/>
                      <a:pt x="6700" y="530"/>
                      <a:pt x="6701" y="530"/>
                    </a:cubicBezTo>
                    <a:cubicBezTo>
                      <a:pt x="6702" y="530"/>
                      <a:pt x="6694" y="518"/>
                      <a:pt x="6690" y="504"/>
                    </a:cubicBezTo>
                    <a:close/>
                    <a:moveTo>
                      <a:pt x="1883" y="386"/>
                    </a:moveTo>
                    <a:cubicBezTo>
                      <a:pt x="1885" y="386"/>
                      <a:pt x="1885" y="401"/>
                      <a:pt x="1885" y="426"/>
                    </a:cubicBezTo>
                    <a:cubicBezTo>
                      <a:pt x="1885" y="487"/>
                      <a:pt x="1885" y="517"/>
                      <a:pt x="1854" y="548"/>
                    </a:cubicBezTo>
                    <a:lnTo>
                      <a:pt x="1824" y="548"/>
                    </a:lnTo>
                    <a:cubicBezTo>
                      <a:pt x="1824" y="548"/>
                      <a:pt x="1824" y="517"/>
                      <a:pt x="1854" y="487"/>
                    </a:cubicBezTo>
                    <a:cubicBezTo>
                      <a:pt x="1872" y="416"/>
                      <a:pt x="1880" y="386"/>
                      <a:pt x="1883" y="386"/>
                    </a:cubicBezTo>
                    <a:close/>
                    <a:moveTo>
                      <a:pt x="7844" y="520"/>
                    </a:moveTo>
                    <a:cubicBezTo>
                      <a:pt x="7847" y="547"/>
                      <a:pt x="7852" y="560"/>
                      <a:pt x="7855" y="560"/>
                    </a:cubicBezTo>
                    <a:cubicBezTo>
                      <a:pt x="7857" y="560"/>
                      <a:pt x="7856" y="546"/>
                      <a:pt x="7844" y="520"/>
                    </a:cubicBezTo>
                    <a:close/>
                    <a:moveTo>
                      <a:pt x="1186" y="487"/>
                    </a:moveTo>
                    <a:cubicBezTo>
                      <a:pt x="1186" y="487"/>
                      <a:pt x="1186" y="517"/>
                      <a:pt x="1155" y="578"/>
                    </a:cubicBezTo>
                    <a:cubicBezTo>
                      <a:pt x="1155" y="517"/>
                      <a:pt x="1155" y="487"/>
                      <a:pt x="1186" y="487"/>
                    </a:cubicBezTo>
                    <a:close/>
                    <a:moveTo>
                      <a:pt x="2523" y="548"/>
                    </a:moveTo>
                    <a:cubicBezTo>
                      <a:pt x="2523" y="578"/>
                      <a:pt x="2523" y="578"/>
                      <a:pt x="2493" y="578"/>
                    </a:cubicBezTo>
                    <a:cubicBezTo>
                      <a:pt x="2493" y="588"/>
                      <a:pt x="2496" y="591"/>
                      <a:pt x="2501" y="591"/>
                    </a:cubicBezTo>
                    <a:cubicBezTo>
                      <a:pt x="2510" y="591"/>
                      <a:pt x="2523" y="578"/>
                      <a:pt x="2523" y="578"/>
                    </a:cubicBezTo>
                    <a:lnTo>
                      <a:pt x="2523" y="548"/>
                    </a:lnTo>
                    <a:close/>
                    <a:moveTo>
                      <a:pt x="170" y="588"/>
                    </a:moveTo>
                    <a:lnTo>
                      <a:pt x="170" y="588"/>
                    </a:lnTo>
                    <a:cubicBezTo>
                      <a:pt x="171" y="588"/>
                      <a:pt x="175" y="593"/>
                      <a:pt x="178" y="604"/>
                    </a:cubicBezTo>
                    <a:lnTo>
                      <a:pt x="178" y="604"/>
                    </a:lnTo>
                    <a:cubicBezTo>
                      <a:pt x="170" y="594"/>
                      <a:pt x="168" y="588"/>
                      <a:pt x="170" y="588"/>
                    </a:cubicBezTo>
                    <a:close/>
                    <a:moveTo>
                      <a:pt x="1240" y="552"/>
                    </a:moveTo>
                    <a:cubicBezTo>
                      <a:pt x="1231" y="552"/>
                      <a:pt x="1216" y="587"/>
                      <a:pt x="1216" y="608"/>
                    </a:cubicBezTo>
                    <a:cubicBezTo>
                      <a:pt x="1216" y="639"/>
                      <a:pt x="1216" y="639"/>
                      <a:pt x="1247" y="639"/>
                    </a:cubicBezTo>
                    <a:cubicBezTo>
                      <a:pt x="1277" y="639"/>
                      <a:pt x="1277" y="608"/>
                      <a:pt x="1277" y="608"/>
                    </a:cubicBezTo>
                    <a:cubicBezTo>
                      <a:pt x="1277" y="578"/>
                      <a:pt x="1277" y="578"/>
                      <a:pt x="1247" y="578"/>
                    </a:cubicBezTo>
                    <a:cubicBezTo>
                      <a:pt x="1247" y="559"/>
                      <a:pt x="1244" y="552"/>
                      <a:pt x="1240" y="552"/>
                    </a:cubicBezTo>
                    <a:close/>
                    <a:moveTo>
                      <a:pt x="10548" y="0"/>
                    </a:moveTo>
                    <a:cubicBezTo>
                      <a:pt x="10548" y="31"/>
                      <a:pt x="10487" y="31"/>
                      <a:pt x="10396" y="31"/>
                    </a:cubicBezTo>
                    <a:cubicBezTo>
                      <a:pt x="10304" y="31"/>
                      <a:pt x="10213" y="31"/>
                      <a:pt x="10213" y="61"/>
                    </a:cubicBezTo>
                    <a:lnTo>
                      <a:pt x="10183" y="61"/>
                    </a:lnTo>
                    <a:cubicBezTo>
                      <a:pt x="10183" y="31"/>
                      <a:pt x="10152" y="31"/>
                      <a:pt x="10122" y="31"/>
                    </a:cubicBezTo>
                    <a:cubicBezTo>
                      <a:pt x="10092" y="61"/>
                      <a:pt x="10061" y="61"/>
                      <a:pt x="10061" y="61"/>
                    </a:cubicBezTo>
                    <a:cubicBezTo>
                      <a:pt x="10061" y="31"/>
                      <a:pt x="10061" y="31"/>
                      <a:pt x="10031" y="31"/>
                    </a:cubicBezTo>
                    <a:cubicBezTo>
                      <a:pt x="10001" y="31"/>
                      <a:pt x="10001" y="31"/>
                      <a:pt x="10001" y="61"/>
                    </a:cubicBezTo>
                    <a:cubicBezTo>
                      <a:pt x="10001" y="61"/>
                      <a:pt x="9909" y="61"/>
                      <a:pt x="9849" y="31"/>
                    </a:cubicBezTo>
                    <a:cubicBezTo>
                      <a:pt x="9849" y="22"/>
                      <a:pt x="9846" y="18"/>
                      <a:pt x="9842" y="18"/>
                    </a:cubicBezTo>
                    <a:cubicBezTo>
                      <a:pt x="9833" y="18"/>
                      <a:pt x="9818" y="40"/>
                      <a:pt x="9818" y="61"/>
                    </a:cubicBezTo>
                    <a:cubicBezTo>
                      <a:pt x="9818" y="92"/>
                      <a:pt x="9818" y="122"/>
                      <a:pt x="9788" y="122"/>
                    </a:cubicBezTo>
                    <a:lnTo>
                      <a:pt x="9788" y="61"/>
                    </a:lnTo>
                    <a:cubicBezTo>
                      <a:pt x="9788" y="31"/>
                      <a:pt x="9788" y="31"/>
                      <a:pt x="9788" y="31"/>
                    </a:cubicBezTo>
                    <a:lnTo>
                      <a:pt x="9757" y="31"/>
                    </a:lnTo>
                    <a:cubicBezTo>
                      <a:pt x="9757" y="61"/>
                      <a:pt x="9697" y="61"/>
                      <a:pt x="9605" y="61"/>
                    </a:cubicBezTo>
                    <a:cubicBezTo>
                      <a:pt x="9484" y="61"/>
                      <a:pt x="9453" y="61"/>
                      <a:pt x="9453" y="92"/>
                    </a:cubicBezTo>
                    <a:cubicBezTo>
                      <a:pt x="9453" y="107"/>
                      <a:pt x="9446" y="114"/>
                      <a:pt x="9434" y="114"/>
                    </a:cubicBezTo>
                    <a:cubicBezTo>
                      <a:pt x="9423" y="114"/>
                      <a:pt x="9408" y="107"/>
                      <a:pt x="9393" y="92"/>
                    </a:cubicBezTo>
                    <a:cubicBezTo>
                      <a:pt x="9335" y="34"/>
                      <a:pt x="9314" y="13"/>
                      <a:pt x="9306" y="13"/>
                    </a:cubicBezTo>
                    <a:cubicBezTo>
                      <a:pt x="9301" y="13"/>
                      <a:pt x="9301" y="20"/>
                      <a:pt x="9301" y="31"/>
                    </a:cubicBezTo>
                    <a:cubicBezTo>
                      <a:pt x="9301" y="31"/>
                      <a:pt x="9301" y="61"/>
                      <a:pt x="9301" y="92"/>
                    </a:cubicBezTo>
                    <a:cubicBezTo>
                      <a:pt x="9301" y="122"/>
                      <a:pt x="9301" y="137"/>
                      <a:pt x="9298" y="137"/>
                    </a:cubicBezTo>
                    <a:cubicBezTo>
                      <a:pt x="9294" y="137"/>
                      <a:pt x="9286" y="122"/>
                      <a:pt x="9271" y="92"/>
                    </a:cubicBezTo>
                    <a:cubicBezTo>
                      <a:pt x="9271" y="68"/>
                      <a:pt x="9244" y="59"/>
                      <a:pt x="9210" y="59"/>
                    </a:cubicBezTo>
                    <a:cubicBezTo>
                      <a:pt x="9154" y="59"/>
                      <a:pt x="9077" y="84"/>
                      <a:pt x="9058" y="122"/>
                    </a:cubicBezTo>
                    <a:lnTo>
                      <a:pt x="9058" y="92"/>
                    </a:lnTo>
                    <a:cubicBezTo>
                      <a:pt x="9058" y="61"/>
                      <a:pt x="9058" y="61"/>
                      <a:pt x="8997" y="61"/>
                    </a:cubicBezTo>
                    <a:lnTo>
                      <a:pt x="8967" y="61"/>
                    </a:lnTo>
                    <a:cubicBezTo>
                      <a:pt x="8967" y="87"/>
                      <a:pt x="8951" y="96"/>
                      <a:pt x="8932" y="96"/>
                    </a:cubicBezTo>
                    <a:cubicBezTo>
                      <a:pt x="8906" y="96"/>
                      <a:pt x="8876" y="79"/>
                      <a:pt x="8876" y="61"/>
                    </a:cubicBezTo>
                    <a:cubicBezTo>
                      <a:pt x="8876" y="31"/>
                      <a:pt x="8876" y="31"/>
                      <a:pt x="8845" y="31"/>
                    </a:cubicBezTo>
                    <a:cubicBezTo>
                      <a:pt x="8833" y="57"/>
                      <a:pt x="8814" y="66"/>
                      <a:pt x="8798" y="66"/>
                    </a:cubicBezTo>
                    <a:cubicBezTo>
                      <a:pt x="8775" y="66"/>
                      <a:pt x="8754" y="48"/>
                      <a:pt x="8754" y="31"/>
                    </a:cubicBezTo>
                    <a:lnTo>
                      <a:pt x="8724" y="31"/>
                    </a:lnTo>
                    <a:cubicBezTo>
                      <a:pt x="8724" y="61"/>
                      <a:pt x="8693" y="61"/>
                      <a:pt x="8663" y="61"/>
                    </a:cubicBezTo>
                    <a:cubicBezTo>
                      <a:pt x="8633" y="61"/>
                      <a:pt x="8602" y="61"/>
                      <a:pt x="8633" y="92"/>
                    </a:cubicBezTo>
                    <a:cubicBezTo>
                      <a:pt x="8633" y="102"/>
                      <a:pt x="8633" y="113"/>
                      <a:pt x="8633" y="122"/>
                    </a:cubicBezTo>
                    <a:cubicBezTo>
                      <a:pt x="8633" y="92"/>
                      <a:pt x="8572" y="92"/>
                      <a:pt x="8542" y="92"/>
                    </a:cubicBezTo>
                    <a:cubicBezTo>
                      <a:pt x="8450" y="92"/>
                      <a:pt x="8450" y="92"/>
                      <a:pt x="8420" y="61"/>
                    </a:cubicBezTo>
                    <a:lnTo>
                      <a:pt x="8420" y="92"/>
                    </a:lnTo>
                    <a:cubicBezTo>
                      <a:pt x="8405" y="107"/>
                      <a:pt x="8397" y="114"/>
                      <a:pt x="8393" y="114"/>
                    </a:cubicBezTo>
                    <a:cubicBezTo>
                      <a:pt x="8390" y="114"/>
                      <a:pt x="8390" y="107"/>
                      <a:pt x="8390" y="92"/>
                    </a:cubicBezTo>
                    <a:cubicBezTo>
                      <a:pt x="8390" y="76"/>
                      <a:pt x="8374" y="69"/>
                      <a:pt x="8355" y="69"/>
                    </a:cubicBezTo>
                    <a:cubicBezTo>
                      <a:pt x="8336" y="69"/>
                      <a:pt x="8314" y="76"/>
                      <a:pt x="8298" y="92"/>
                    </a:cubicBezTo>
                    <a:lnTo>
                      <a:pt x="8268" y="92"/>
                    </a:lnTo>
                    <a:cubicBezTo>
                      <a:pt x="8268" y="61"/>
                      <a:pt x="8253" y="46"/>
                      <a:pt x="8238" y="46"/>
                    </a:cubicBezTo>
                    <a:cubicBezTo>
                      <a:pt x="8222" y="46"/>
                      <a:pt x="8207" y="61"/>
                      <a:pt x="8207" y="92"/>
                    </a:cubicBezTo>
                    <a:cubicBezTo>
                      <a:pt x="8207" y="61"/>
                      <a:pt x="8207" y="61"/>
                      <a:pt x="8177" y="61"/>
                    </a:cubicBezTo>
                    <a:cubicBezTo>
                      <a:pt x="8162" y="76"/>
                      <a:pt x="8139" y="84"/>
                      <a:pt x="8120" y="84"/>
                    </a:cubicBezTo>
                    <a:cubicBezTo>
                      <a:pt x="8101" y="84"/>
                      <a:pt x="8086" y="76"/>
                      <a:pt x="8086" y="61"/>
                    </a:cubicBezTo>
                    <a:cubicBezTo>
                      <a:pt x="8086" y="92"/>
                      <a:pt x="8055" y="92"/>
                      <a:pt x="8055" y="92"/>
                    </a:cubicBezTo>
                    <a:cubicBezTo>
                      <a:pt x="8025" y="92"/>
                      <a:pt x="8025" y="92"/>
                      <a:pt x="8025" y="122"/>
                    </a:cubicBezTo>
                    <a:cubicBezTo>
                      <a:pt x="7994" y="152"/>
                      <a:pt x="7994" y="152"/>
                      <a:pt x="7994" y="152"/>
                    </a:cubicBezTo>
                    <a:cubicBezTo>
                      <a:pt x="7964" y="152"/>
                      <a:pt x="7994" y="122"/>
                      <a:pt x="7994" y="92"/>
                    </a:cubicBezTo>
                    <a:cubicBezTo>
                      <a:pt x="8007" y="79"/>
                      <a:pt x="8009" y="72"/>
                      <a:pt x="8003" y="72"/>
                    </a:cubicBezTo>
                    <a:cubicBezTo>
                      <a:pt x="7994" y="72"/>
                      <a:pt x="7969" y="86"/>
                      <a:pt x="7934" y="122"/>
                    </a:cubicBezTo>
                    <a:cubicBezTo>
                      <a:pt x="7934" y="101"/>
                      <a:pt x="7949" y="79"/>
                      <a:pt x="7947" y="79"/>
                    </a:cubicBezTo>
                    <a:lnTo>
                      <a:pt x="7947" y="79"/>
                    </a:lnTo>
                    <a:cubicBezTo>
                      <a:pt x="7946" y="79"/>
                      <a:pt x="7943" y="83"/>
                      <a:pt x="7934" y="92"/>
                    </a:cubicBezTo>
                    <a:cubicBezTo>
                      <a:pt x="7934" y="92"/>
                      <a:pt x="7903" y="92"/>
                      <a:pt x="7903" y="122"/>
                    </a:cubicBezTo>
                    <a:lnTo>
                      <a:pt x="7873" y="122"/>
                    </a:lnTo>
                    <a:cubicBezTo>
                      <a:pt x="7842" y="92"/>
                      <a:pt x="7842" y="92"/>
                      <a:pt x="7812" y="92"/>
                    </a:cubicBezTo>
                    <a:cubicBezTo>
                      <a:pt x="7812" y="107"/>
                      <a:pt x="7812" y="114"/>
                      <a:pt x="7808" y="114"/>
                    </a:cubicBezTo>
                    <a:cubicBezTo>
                      <a:pt x="7804" y="114"/>
                      <a:pt x="7797" y="107"/>
                      <a:pt x="7782" y="92"/>
                    </a:cubicBezTo>
                    <a:cubicBezTo>
                      <a:pt x="7782" y="99"/>
                      <a:pt x="7782" y="109"/>
                      <a:pt x="7782" y="122"/>
                    </a:cubicBezTo>
                    <a:cubicBezTo>
                      <a:pt x="7766" y="137"/>
                      <a:pt x="7759" y="145"/>
                      <a:pt x="7755" y="145"/>
                    </a:cubicBezTo>
                    <a:cubicBezTo>
                      <a:pt x="7751" y="145"/>
                      <a:pt x="7751" y="137"/>
                      <a:pt x="7751" y="122"/>
                    </a:cubicBezTo>
                    <a:cubicBezTo>
                      <a:pt x="7751" y="86"/>
                      <a:pt x="7741" y="72"/>
                      <a:pt x="7732" y="72"/>
                    </a:cubicBezTo>
                    <a:cubicBezTo>
                      <a:pt x="7726" y="72"/>
                      <a:pt x="7721" y="79"/>
                      <a:pt x="7721" y="92"/>
                    </a:cubicBezTo>
                    <a:cubicBezTo>
                      <a:pt x="7721" y="122"/>
                      <a:pt x="7690" y="122"/>
                      <a:pt x="7690" y="122"/>
                    </a:cubicBezTo>
                    <a:cubicBezTo>
                      <a:pt x="7690" y="92"/>
                      <a:pt x="7569" y="92"/>
                      <a:pt x="7478" y="92"/>
                    </a:cubicBezTo>
                    <a:cubicBezTo>
                      <a:pt x="7447" y="92"/>
                      <a:pt x="7447" y="122"/>
                      <a:pt x="7447" y="152"/>
                    </a:cubicBezTo>
                    <a:cubicBezTo>
                      <a:pt x="7447" y="178"/>
                      <a:pt x="7447" y="188"/>
                      <a:pt x="7445" y="188"/>
                    </a:cubicBezTo>
                    <a:cubicBezTo>
                      <a:pt x="7442" y="188"/>
                      <a:pt x="7434" y="170"/>
                      <a:pt x="7417" y="152"/>
                    </a:cubicBezTo>
                    <a:cubicBezTo>
                      <a:pt x="7417" y="107"/>
                      <a:pt x="7409" y="84"/>
                      <a:pt x="7402" y="84"/>
                    </a:cubicBezTo>
                    <a:cubicBezTo>
                      <a:pt x="7394" y="84"/>
                      <a:pt x="7386" y="107"/>
                      <a:pt x="7386" y="152"/>
                    </a:cubicBezTo>
                    <a:cubicBezTo>
                      <a:pt x="7386" y="137"/>
                      <a:pt x="7386" y="130"/>
                      <a:pt x="7383" y="130"/>
                    </a:cubicBezTo>
                    <a:cubicBezTo>
                      <a:pt x="7379" y="130"/>
                      <a:pt x="7371" y="137"/>
                      <a:pt x="7356" y="152"/>
                    </a:cubicBezTo>
                    <a:cubicBezTo>
                      <a:pt x="7335" y="131"/>
                      <a:pt x="7328" y="109"/>
                      <a:pt x="7326" y="109"/>
                    </a:cubicBezTo>
                    <a:cubicBezTo>
                      <a:pt x="7326" y="109"/>
                      <a:pt x="7326" y="113"/>
                      <a:pt x="7326" y="122"/>
                    </a:cubicBezTo>
                    <a:cubicBezTo>
                      <a:pt x="7326" y="122"/>
                      <a:pt x="7326" y="122"/>
                      <a:pt x="7295" y="92"/>
                    </a:cubicBezTo>
                    <a:cubicBezTo>
                      <a:pt x="7295" y="83"/>
                      <a:pt x="7293" y="79"/>
                      <a:pt x="7289" y="79"/>
                    </a:cubicBezTo>
                    <a:cubicBezTo>
                      <a:pt x="7280" y="79"/>
                      <a:pt x="7265" y="101"/>
                      <a:pt x="7265" y="122"/>
                    </a:cubicBezTo>
                    <a:cubicBezTo>
                      <a:pt x="7250" y="152"/>
                      <a:pt x="7235" y="168"/>
                      <a:pt x="7227" y="168"/>
                    </a:cubicBezTo>
                    <a:cubicBezTo>
                      <a:pt x="7219" y="168"/>
                      <a:pt x="7219" y="152"/>
                      <a:pt x="7235" y="122"/>
                    </a:cubicBezTo>
                    <a:cubicBezTo>
                      <a:pt x="7235" y="99"/>
                      <a:pt x="7226" y="89"/>
                      <a:pt x="7213" y="89"/>
                    </a:cubicBezTo>
                    <a:cubicBezTo>
                      <a:pt x="7192" y="89"/>
                      <a:pt x="7162" y="115"/>
                      <a:pt x="7143" y="152"/>
                    </a:cubicBezTo>
                    <a:cubicBezTo>
                      <a:pt x="7113" y="152"/>
                      <a:pt x="7113" y="152"/>
                      <a:pt x="7113" y="122"/>
                    </a:cubicBezTo>
                    <a:cubicBezTo>
                      <a:pt x="7113" y="122"/>
                      <a:pt x="7083" y="122"/>
                      <a:pt x="7083" y="152"/>
                    </a:cubicBezTo>
                    <a:cubicBezTo>
                      <a:pt x="7071" y="176"/>
                      <a:pt x="7055" y="186"/>
                      <a:pt x="7039" y="186"/>
                    </a:cubicBezTo>
                    <a:cubicBezTo>
                      <a:pt x="7015" y="186"/>
                      <a:pt x="6991" y="160"/>
                      <a:pt x="6991" y="122"/>
                    </a:cubicBezTo>
                    <a:lnTo>
                      <a:pt x="6961" y="152"/>
                    </a:lnTo>
                    <a:cubicBezTo>
                      <a:pt x="6961" y="190"/>
                      <a:pt x="6949" y="216"/>
                      <a:pt x="6940" y="216"/>
                    </a:cubicBezTo>
                    <a:cubicBezTo>
                      <a:pt x="6935" y="216"/>
                      <a:pt x="6931" y="206"/>
                      <a:pt x="6931" y="183"/>
                    </a:cubicBezTo>
                    <a:lnTo>
                      <a:pt x="6931" y="152"/>
                    </a:lnTo>
                    <a:cubicBezTo>
                      <a:pt x="6931" y="176"/>
                      <a:pt x="6922" y="186"/>
                      <a:pt x="6911" y="186"/>
                    </a:cubicBezTo>
                    <a:cubicBezTo>
                      <a:pt x="6893" y="186"/>
                      <a:pt x="6870" y="160"/>
                      <a:pt x="6870" y="122"/>
                    </a:cubicBezTo>
                    <a:cubicBezTo>
                      <a:pt x="6870" y="152"/>
                      <a:pt x="6870" y="183"/>
                      <a:pt x="6839" y="183"/>
                    </a:cubicBezTo>
                    <a:cubicBezTo>
                      <a:pt x="6839" y="183"/>
                      <a:pt x="6809" y="183"/>
                      <a:pt x="6809" y="152"/>
                    </a:cubicBezTo>
                    <a:cubicBezTo>
                      <a:pt x="6809" y="141"/>
                      <a:pt x="6809" y="130"/>
                      <a:pt x="6809" y="122"/>
                    </a:cubicBezTo>
                    <a:cubicBezTo>
                      <a:pt x="6809" y="122"/>
                      <a:pt x="6779" y="122"/>
                      <a:pt x="6779" y="92"/>
                    </a:cubicBezTo>
                    <a:lnTo>
                      <a:pt x="6718" y="92"/>
                    </a:lnTo>
                    <a:cubicBezTo>
                      <a:pt x="6718" y="107"/>
                      <a:pt x="6710" y="114"/>
                      <a:pt x="6703" y="114"/>
                    </a:cubicBezTo>
                    <a:cubicBezTo>
                      <a:pt x="6695" y="114"/>
                      <a:pt x="6687" y="107"/>
                      <a:pt x="6687" y="92"/>
                    </a:cubicBezTo>
                    <a:cubicBezTo>
                      <a:pt x="6687" y="92"/>
                      <a:pt x="6657" y="92"/>
                      <a:pt x="6627" y="122"/>
                    </a:cubicBezTo>
                    <a:cubicBezTo>
                      <a:pt x="6627" y="122"/>
                      <a:pt x="6596" y="122"/>
                      <a:pt x="6596" y="92"/>
                    </a:cubicBezTo>
                    <a:cubicBezTo>
                      <a:pt x="6596" y="122"/>
                      <a:pt x="6566" y="122"/>
                      <a:pt x="6566" y="122"/>
                    </a:cubicBezTo>
                    <a:lnTo>
                      <a:pt x="6535" y="122"/>
                    </a:lnTo>
                    <a:cubicBezTo>
                      <a:pt x="6535" y="152"/>
                      <a:pt x="6535" y="152"/>
                      <a:pt x="6535" y="152"/>
                    </a:cubicBezTo>
                    <a:cubicBezTo>
                      <a:pt x="6505" y="152"/>
                      <a:pt x="6475" y="122"/>
                      <a:pt x="6475" y="122"/>
                    </a:cubicBezTo>
                    <a:cubicBezTo>
                      <a:pt x="6414" y="122"/>
                      <a:pt x="6414" y="122"/>
                      <a:pt x="6444" y="152"/>
                    </a:cubicBezTo>
                    <a:cubicBezTo>
                      <a:pt x="6444" y="152"/>
                      <a:pt x="6444" y="166"/>
                      <a:pt x="6435" y="166"/>
                    </a:cubicBezTo>
                    <a:cubicBezTo>
                      <a:pt x="6431" y="166"/>
                      <a:pt x="6424" y="163"/>
                      <a:pt x="6414" y="152"/>
                    </a:cubicBezTo>
                    <a:cubicBezTo>
                      <a:pt x="6414" y="152"/>
                      <a:pt x="6383" y="122"/>
                      <a:pt x="6323" y="122"/>
                    </a:cubicBezTo>
                    <a:cubicBezTo>
                      <a:pt x="6292" y="122"/>
                      <a:pt x="6292" y="122"/>
                      <a:pt x="6292" y="152"/>
                    </a:cubicBezTo>
                    <a:cubicBezTo>
                      <a:pt x="6292" y="183"/>
                      <a:pt x="6292" y="198"/>
                      <a:pt x="6288" y="198"/>
                    </a:cubicBezTo>
                    <a:cubicBezTo>
                      <a:pt x="6285" y="198"/>
                      <a:pt x="6277" y="183"/>
                      <a:pt x="6262" y="152"/>
                    </a:cubicBezTo>
                    <a:cubicBezTo>
                      <a:pt x="6244" y="117"/>
                      <a:pt x="6237" y="102"/>
                      <a:pt x="6234" y="102"/>
                    </a:cubicBezTo>
                    <a:cubicBezTo>
                      <a:pt x="6231" y="102"/>
                      <a:pt x="6231" y="109"/>
                      <a:pt x="6231" y="122"/>
                    </a:cubicBezTo>
                    <a:cubicBezTo>
                      <a:pt x="6231" y="152"/>
                      <a:pt x="6231" y="152"/>
                      <a:pt x="6201" y="152"/>
                    </a:cubicBezTo>
                    <a:cubicBezTo>
                      <a:pt x="6201" y="137"/>
                      <a:pt x="6201" y="130"/>
                      <a:pt x="6197" y="130"/>
                    </a:cubicBezTo>
                    <a:cubicBezTo>
                      <a:pt x="6193" y="130"/>
                      <a:pt x="6186" y="137"/>
                      <a:pt x="6171" y="152"/>
                    </a:cubicBezTo>
                    <a:cubicBezTo>
                      <a:pt x="6140" y="152"/>
                      <a:pt x="6140" y="152"/>
                      <a:pt x="6140" y="122"/>
                    </a:cubicBezTo>
                    <a:cubicBezTo>
                      <a:pt x="6127" y="148"/>
                      <a:pt x="6104" y="157"/>
                      <a:pt x="6081" y="157"/>
                    </a:cubicBezTo>
                    <a:cubicBezTo>
                      <a:pt x="6049" y="157"/>
                      <a:pt x="6019" y="140"/>
                      <a:pt x="6019" y="122"/>
                    </a:cubicBezTo>
                    <a:cubicBezTo>
                      <a:pt x="6019" y="122"/>
                      <a:pt x="5988" y="122"/>
                      <a:pt x="5988" y="152"/>
                    </a:cubicBezTo>
                    <a:cubicBezTo>
                      <a:pt x="5973" y="183"/>
                      <a:pt x="5965" y="198"/>
                      <a:pt x="5962" y="198"/>
                    </a:cubicBezTo>
                    <a:cubicBezTo>
                      <a:pt x="5958" y="198"/>
                      <a:pt x="5958" y="183"/>
                      <a:pt x="5958" y="152"/>
                    </a:cubicBezTo>
                    <a:cubicBezTo>
                      <a:pt x="5945" y="165"/>
                      <a:pt x="5927" y="172"/>
                      <a:pt x="5911" y="172"/>
                    </a:cubicBezTo>
                    <a:cubicBezTo>
                      <a:pt x="5888" y="172"/>
                      <a:pt x="5867" y="158"/>
                      <a:pt x="5867" y="122"/>
                    </a:cubicBezTo>
                    <a:lnTo>
                      <a:pt x="5867" y="92"/>
                    </a:lnTo>
                    <a:cubicBezTo>
                      <a:pt x="5867" y="122"/>
                      <a:pt x="5836" y="122"/>
                      <a:pt x="5806" y="122"/>
                    </a:cubicBezTo>
                    <a:cubicBezTo>
                      <a:pt x="5776" y="122"/>
                      <a:pt x="5715" y="152"/>
                      <a:pt x="5684" y="152"/>
                    </a:cubicBezTo>
                    <a:cubicBezTo>
                      <a:pt x="5684" y="152"/>
                      <a:pt x="5624" y="152"/>
                      <a:pt x="5624" y="122"/>
                    </a:cubicBezTo>
                    <a:cubicBezTo>
                      <a:pt x="5593" y="122"/>
                      <a:pt x="5593" y="122"/>
                      <a:pt x="5563" y="152"/>
                    </a:cubicBezTo>
                    <a:cubicBezTo>
                      <a:pt x="5563" y="168"/>
                      <a:pt x="5555" y="175"/>
                      <a:pt x="5548" y="175"/>
                    </a:cubicBezTo>
                    <a:cubicBezTo>
                      <a:pt x="5540" y="175"/>
                      <a:pt x="5532" y="168"/>
                      <a:pt x="5532" y="152"/>
                    </a:cubicBezTo>
                    <a:lnTo>
                      <a:pt x="5502" y="152"/>
                    </a:lnTo>
                    <a:cubicBezTo>
                      <a:pt x="5502" y="183"/>
                      <a:pt x="5472" y="183"/>
                      <a:pt x="5472" y="183"/>
                    </a:cubicBezTo>
                    <a:cubicBezTo>
                      <a:pt x="5472" y="161"/>
                      <a:pt x="5472" y="140"/>
                      <a:pt x="5461" y="140"/>
                    </a:cubicBezTo>
                    <a:cubicBezTo>
                      <a:pt x="5456" y="140"/>
                      <a:pt x="5450" y="144"/>
                      <a:pt x="5441" y="152"/>
                    </a:cubicBezTo>
                    <a:cubicBezTo>
                      <a:pt x="5441" y="183"/>
                      <a:pt x="5441" y="183"/>
                      <a:pt x="5411" y="183"/>
                    </a:cubicBezTo>
                    <a:cubicBezTo>
                      <a:pt x="5393" y="165"/>
                      <a:pt x="5244" y="148"/>
                      <a:pt x="5121" y="148"/>
                    </a:cubicBezTo>
                    <a:cubicBezTo>
                      <a:pt x="5031" y="148"/>
                      <a:pt x="4955" y="157"/>
                      <a:pt x="4955" y="183"/>
                    </a:cubicBezTo>
                    <a:lnTo>
                      <a:pt x="4894" y="183"/>
                    </a:lnTo>
                    <a:cubicBezTo>
                      <a:pt x="4894" y="137"/>
                      <a:pt x="4871" y="122"/>
                      <a:pt x="4845" y="122"/>
                    </a:cubicBezTo>
                    <a:cubicBezTo>
                      <a:pt x="4818" y="122"/>
                      <a:pt x="4788" y="137"/>
                      <a:pt x="4772" y="152"/>
                    </a:cubicBezTo>
                    <a:cubicBezTo>
                      <a:pt x="4772" y="213"/>
                      <a:pt x="4742" y="213"/>
                      <a:pt x="4742" y="213"/>
                    </a:cubicBezTo>
                    <a:cubicBezTo>
                      <a:pt x="4742" y="155"/>
                      <a:pt x="4730" y="134"/>
                      <a:pt x="4713" y="134"/>
                    </a:cubicBezTo>
                    <a:cubicBezTo>
                      <a:pt x="4704" y="134"/>
                      <a:pt x="4692" y="141"/>
                      <a:pt x="4681" y="152"/>
                    </a:cubicBezTo>
                    <a:cubicBezTo>
                      <a:pt x="4666" y="198"/>
                      <a:pt x="4658" y="221"/>
                      <a:pt x="4655" y="221"/>
                    </a:cubicBezTo>
                    <a:cubicBezTo>
                      <a:pt x="4651" y="221"/>
                      <a:pt x="4651" y="198"/>
                      <a:pt x="4651" y="152"/>
                    </a:cubicBezTo>
                    <a:cubicBezTo>
                      <a:pt x="4651" y="127"/>
                      <a:pt x="4646" y="113"/>
                      <a:pt x="4637" y="113"/>
                    </a:cubicBezTo>
                    <a:cubicBezTo>
                      <a:pt x="4626" y="113"/>
                      <a:pt x="4608" y="142"/>
                      <a:pt x="4590" y="213"/>
                    </a:cubicBezTo>
                    <a:cubicBezTo>
                      <a:pt x="4590" y="228"/>
                      <a:pt x="4590" y="236"/>
                      <a:pt x="4586" y="236"/>
                    </a:cubicBezTo>
                    <a:cubicBezTo>
                      <a:pt x="4582" y="236"/>
                      <a:pt x="4575" y="228"/>
                      <a:pt x="4560" y="213"/>
                    </a:cubicBezTo>
                    <a:cubicBezTo>
                      <a:pt x="4560" y="155"/>
                      <a:pt x="4547" y="134"/>
                      <a:pt x="4539" y="134"/>
                    </a:cubicBezTo>
                    <a:cubicBezTo>
                      <a:pt x="4533" y="134"/>
                      <a:pt x="4529" y="141"/>
                      <a:pt x="4529" y="152"/>
                    </a:cubicBezTo>
                    <a:cubicBezTo>
                      <a:pt x="4529" y="198"/>
                      <a:pt x="4529" y="221"/>
                      <a:pt x="4525" y="221"/>
                    </a:cubicBezTo>
                    <a:cubicBezTo>
                      <a:pt x="4522" y="221"/>
                      <a:pt x="4514" y="198"/>
                      <a:pt x="4499" y="152"/>
                    </a:cubicBezTo>
                    <a:cubicBezTo>
                      <a:pt x="4484" y="122"/>
                      <a:pt x="4476" y="107"/>
                      <a:pt x="4472" y="107"/>
                    </a:cubicBezTo>
                    <a:cubicBezTo>
                      <a:pt x="4468" y="107"/>
                      <a:pt x="4468" y="122"/>
                      <a:pt x="4468" y="152"/>
                    </a:cubicBezTo>
                    <a:cubicBezTo>
                      <a:pt x="4468" y="198"/>
                      <a:pt x="4453" y="221"/>
                      <a:pt x="4434" y="221"/>
                    </a:cubicBezTo>
                    <a:cubicBezTo>
                      <a:pt x="4415" y="221"/>
                      <a:pt x="4393" y="198"/>
                      <a:pt x="4377" y="152"/>
                    </a:cubicBezTo>
                    <a:cubicBezTo>
                      <a:pt x="4377" y="152"/>
                      <a:pt x="4364" y="139"/>
                      <a:pt x="4355" y="139"/>
                    </a:cubicBezTo>
                    <a:cubicBezTo>
                      <a:pt x="4350" y="139"/>
                      <a:pt x="4347" y="142"/>
                      <a:pt x="4347" y="152"/>
                    </a:cubicBezTo>
                    <a:lnTo>
                      <a:pt x="4347" y="122"/>
                    </a:lnTo>
                    <a:lnTo>
                      <a:pt x="4317" y="122"/>
                    </a:lnTo>
                    <a:lnTo>
                      <a:pt x="4317" y="152"/>
                    </a:lnTo>
                    <a:cubicBezTo>
                      <a:pt x="4317" y="152"/>
                      <a:pt x="4225" y="122"/>
                      <a:pt x="4134" y="122"/>
                    </a:cubicBezTo>
                    <a:cubicBezTo>
                      <a:pt x="3982" y="122"/>
                      <a:pt x="3982" y="122"/>
                      <a:pt x="3982" y="152"/>
                    </a:cubicBezTo>
                    <a:cubicBezTo>
                      <a:pt x="3982" y="183"/>
                      <a:pt x="3982" y="198"/>
                      <a:pt x="3978" y="198"/>
                    </a:cubicBezTo>
                    <a:cubicBezTo>
                      <a:pt x="3975" y="198"/>
                      <a:pt x="3967" y="183"/>
                      <a:pt x="3952" y="152"/>
                    </a:cubicBezTo>
                    <a:cubicBezTo>
                      <a:pt x="3952" y="152"/>
                      <a:pt x="3921" y="122"/>
                      <a:pt x="3891" y="122"/>
                    </a:cubicBezTo>
                    <a:cubicBezTo>
                      <a:pt x="3861" y="122"/>
                      <a:pt x="3830" y="122"/>
                      <a:pt x="3830" y="92"/>
                    </a:cubicBezTo>
                    <a:cubicBezTo>
                      <a:pt x="3812" y="127"/>
                      <a:pt x="3784" y="142"/>
                      <a:pt x="3752" y="142"/>
                    </a:cubicBezTo>
                    <a:cubicBezTo>
                      <a:pt x="3729" y="142"/>
                      <a:pt x="3703" y="135"/>
                      <a:pt x="3678" y="122"/>
                    </a:cubicBezTo>
                    <a:cubicBezTo>
                      <a:pt x="3648" y="122"/>
                      <a:pt x="3648" y="122"/>
                      <a:pt x="3617" y="152"/>
                    </a:cubicBezTo>
                    <a:cubicBezTo>
                      <a:pt x="3602" y="168"/>
                      <a:pt x="3595" y="175"/>
                      <a:pt x="3591" y="175"/>
                    </a:cubicBezTo>
                    <a:cubicBezTo>
                      <a:pt x="3587" y="175"/>
                      <a:pt x="3587" y="168"/>
                      <a:pt x="3587" y="152"/>
                    </a:cubicBezTo>
                    <a:cubicBezTo>
                      <a:pt x="3587" y="135"/>
                      <a:pt x="3557" y="117"/>
                      <a:pt x="3531" y="117"/>
                    </a:cubicBezTo>
                    <a:cubicBezTo>
                      <a:pt x="3512" y="117"/>
                      <a:pt x="3496" y="127"/>
                      <a:pt x="3496" y="152"/>
                    </a:cubicBezTo>
                    <a:lnTo>
                      <a:pt x="3496" y="122"/>
                    </a:lnTo>
                    <a:cubicBezTo>
                      <a:pt x="3487" y="113"/>
                      <a:pt x="3481" y="109"/>
                      <a:pt x="3476" y="109"/>
                    </a:cubicBezTo>
                    <a:cubicBezTo>
                      <a:pt x="3465" y="109"/>
                      <a:pt x="3465" y="131"/>
                      <a:pt x="3465" y="152"/>
                    </a:cubicBezTo>
                    <a:cubicBezTo>
                      <a:pt x="3465" y="180"/>
                      <a:pt x="3465" y="195"/>
                      <a:pt x="3463" y="195"/>
                    </a:cubicBezTo>
                    <a:cubicBezTo>
                      <a:pt x="3459" y="195"/>
                      <a:pt x="3452" y="172"/>
                      <a:pt x="3435" y="122"/>
                    </a:cubicBezTo>
                    <a:cubicBezTo>
                      <a:pt x="3435" y="109"/>
                      <a:pt x="3435" y="99"/>
                      <a:pt x="3435" y="92"/>
                    </a:cubicBezTo>
                    <a:cubicBezTo>
                      <a:pt x="3414" y="113"/>
                      <a:pt x="3407" y="135"/>
                      <a:pt x="3395" y="135"/>
                    </a:cubicBezTo>
                    <a:cubicBezTo>
                      <a:pt x="3389" y="135"/>
                      <a:pt x="3383" y="131"/>
                      <a:pt x="3374" y="122"/>
                    </a:cubicBezTo>
                    <a:cubicBezTo>
                      <a:pt x="3374" y="122"/>
                      <a:pt x="3374" y="122"/>
                      <a:pt x="3374" y="183"/>
                    </a:cubicBezTo>
                    <a:cubicBezTo>
                      <a:pt x="3374" y="213"/>
                      <a:pt x="3344" y="213"/>
                      <a:pt x="3344" y="213"/>
                    </a:cubicBezTo>
                    <a:cubicBezTo>
                      <a:pt x="3344" y="183"/>
                      <a:pt x="3344" y="183"/>
                      <a:pt x="3344" y="152"/>
                    </a:cubicBezTo>
                    <a:lnTo>
                      <a:pt x="3313" y="152"/>
                    </a:lnTo>
                    <a:cubicBezTo>
                      <a:pt x="3313" y="152"/>
                      <a:pt x="3283" y="122"/>
                      <a:pt x="3283" y="92"/>
                    </a:cubicBezTo>
                    <a:cubicBezTo>
                      <a:pt x="3283" y="79"/>
                      <a:pt x="3278" y="72"/>
                      <a:pt x="3274" y="72"/>
                    </a:cubicBezTo>
                    <a:cubicBezTo>
                      <a:pt x="3268" y="72"/>
                      <a:pt x="3265" y="86"/>
                      <a:pt x="3283" y="122"/>
                    </a:cubicBezTo>
                    <a:cubicBezTo>
                      <a:pt x="3283" y="183"/>
                      <a:pt x="3283" y="183"/>
                      <a:pt x="3253" y="183"/>
                    </a:cubicBezTo>
                    <a:cubicBezTo>
                      <a:pt x="3222" y="183"/>
                      <a:pt x="3222" y="183"/>
                      <a:pt x="3222" y="152"/>
                    </a:cubicBezTo>
                    <a:cubicBezTo>
                      <a:pt x="3222" y="122"/>
                      <a:pt x="3222" y="122"/>
                      <a:pt x="3192" y="122"/>
                    </a:cubicBezTo>
                    <a:cubicBezTo>
                      <a:pt x="3161" y="122"/>
                      <a:pt x="3101" y="213"/>
                      <a:pt x="3101" y="274"/>
                    </a:cubicBezTo>
                    <a:cubicBezTo>
                      <a:pt x="3101" y="244"/>
                      <a:pt x="3070" y="244"/>
                      <a:pt x="3070" y="244"/>
                    </a:cubicBezTo>
                    <a:cubicBezTo>
                      <a:pt x="3070" y="254"/>
                      <a:pt x="3067" y="257"/>
                      <a:pt x="3064" y="257"/>
                    </a:cubicBezTo>
                    <a:cubicBezTo>
                      <a:pt x="3057" y="257"/>
                      <a:pt x="3050" y="244"/>
                      <a:pt x="3070" y="244"/>
                    </a:cubicBezTo>
                    <a:cubicBezTo>
                      <a:pt x="3070" y="213"/>
                      <a:pt x="3070" y="213"/>
                      <a:pt x="3101" y="213"/>
                    </a:cubicBezTo>
                    <a:lnTo>
                      <a:pt x="3101" y="183"/>
                    </a:lnTo>
                    <a:cubicBezTo>
                      <a:pt x="3085" y="152"/>
                      <a:pt x="3078" y="137"/>
                      <a:pt x="3070" y="137"/>
                    </a:cubicBezTo>
                    <a:cubicBezTo>
                      <a:pt x="3063" y="137"/>
                      <a:pt x="3055" y="152"/>
                      <a:pt x="3040" y="183"/>
                    </a:cubicBezTo>
                    <a:cubicBezTo>
                      <a:pt x="3040" y="198"/>
                      <a:pt x="3040" y="206"/>
                      <a:pt x="3036" y="206"/>
                    </a:cubicBezTo>
                    <a:cubicBezTo>
                      <a:pt x="3032" y="206"/>
                      <a:pt x="3025" y="198"/>
                      <a:pt x="3009" y="183"/>
                    </a:cubicBezTo>
                    <a:cubicBezTo>
                      <a:pt x="3009" y="172"/>
                      <a:pt x="3009" y="161"/>
                      <a:pt x="3009" y="152"/>
                    </a:cubicBezTo>
                    <a:cubicBezTo>
                      <a:pt x="3009" y="152"/>
                      <a:pt x="2979" y="152"/>
                      <a:pt x="2949" y="122"/>
                    </a:cubicBezTo>
                    <a:cubicBezTo>
                      <a:pt x="2918" y="122"/>
                      <a:pt x="2918" y="122"/>
                      <a:pt x="2918" y="152"/>
                    </a:cubicBezTo>
                    <a:cubicBezTo>
                      <a:pt x="2918" y="183"/>
                      <a:pt x="2918" y="183"/>
                      <a:pt x="2888" y="183"/>
                    </a:cubicBezTo>
                    <a:cubicBezTo>
                      <a:pt x="2888" y="183"/>
                      <a:pt x="2858" y="183"/>
                      <a:pt x="2858" y="213"/>
                    </a:cubicBezTo>
                    <a:cubicBezTo>
                      <a:pt x="2858" y="244"/>
                      <a:pt x="2858" y="274"/>
                      <a:pt x="2827" y="274"/>
                    </a:cubicBezTo>
                    <a:cubicBezTo>
                      <a:pt x="2813" y="301"/>
                      <a:pt x="2806" y="316"/>
                      <a:pt x="2802" y="316"/>
                    </a:cubicBezTo>
                    <a:cubicBezTo>
                      <a:pt x="2797" y="316"/>
                      <a:pt x="2797" y="294"/>
                      <a:pt x="2797" y="244"/>
                    </a:cubicBezTo>
                    <a:cubicBezTo>
                      <a:pt x="2797" y="213"/>
                      <a:pt x="2766" y="213"/>
                      <a:pt x="2766" y="213"/>
                    </a:cubicBezTo>
                    <a:cubicBezTo>
                      <a:pt x="2766" y="213"/>
                      <a:pt x="2766" y="213"/>
                      <a:pt x="2736" y="183"/>
                    </a:cubicBezTo>
                    <a:cubicBezTo>
                      <a:pt x="2736" y="191"/>
                      <a:pt x="2736" y="202"/>
                      <a:pt x="2736" y="213"/>
                    </a:cubicBezTo>
                    <a:lnTo>
                      <a:pt x="2736" y="274"/>
                    </a:lnTo>
                    <a:cubicBezTo>
                      <a:pt x="2706" y="274"/>
                      <a:pt x="2706" y="213"/>
                      <a:pt x="2706" y="183"/>
                    </a:cubicBezTo>
                    <a:cubicBezTo>
                      <a:pt x="2690" y="152"/>
                      <a:pt x="2683" y="137"/>
                      <a:pt x="2679" y="137"/>
                    </a:cubicBezTo>
                    <a:cubicBezTo>
                      <a:pt x="2675" y="137"/>
                      <a:pt x="2675" y="152"/>
                      <a:pt x="2675" y="183"/>
                    </a:cubicBezTo>
                    <a:cubicBezTo>
                      <a:pt x="2675" y="204"/>
                      <a:pt x="2675" y="226"/>
                      <a:pt x="2664" y="226"/>
                    </a:cubicBezTo>
                    <a:cubicBezTo>
                      <a:pt x="2660" y="226"/>
                      <a:pt x="2654" y="222"/>
                      <a:pt x="2645" y="213"/>
                    </a:cubicBezTo>
                    <a:cubicBezTo>
                      <a:pt x="2614" y="213"/>
                      <a:pt x="2584" y="213"/>
                      <a:pt x="2584" y="183"/>
                    </a:cubicBezTo>
                    <a:cubicBezTo>
                      <a:pt x="2569" y="198"/>
                      <a:pt x="2561" y="206"/>
                      <a:pt x="2550" y="206"/>
                    </a:cubicBezTo>
                    <a:cubicBezTo>
                      <a:pt x="2538" y="206"/>
                      <a:pt x="2523" y="198"/>
                      <a:pt x="2493" y="183"/>
                    </a:cubicBezTo>
                    <a:cubicBezTo>
                      <a:pt x="2462" y="152"/>
                      <a:pt x="2447" y="137"/>
                      <a:pt x="2440" y="137"/>
                    </a:cubicBezTo>
                    <a:cubicBezTo>
                      <a:pt x="2432" y="137"/>
                      <a:pt x="2432" y="152"/>
                      <a:pt x="2432" y="183"/>
                    </a:cubicBezTo>
                    <a:cubicBezTo>
                      <a:pt x="2432" y="174"/>
                      <a:pt x="2429" y="170"/>
                      <a:pt x="2425" y="170"/>
                    </a:cubicBezTo>
                    <a:cubicBezTo>
                      <a:pt x="2414" y="170"/>
                      <a:pt x="2393" y="192"/>
                      <a:pt x="2371" y="213"/>
                    </a:cubicBezTo>
                    <a:cubicBezTo>
                      <a:pt x="2371" y="244"/>
                      <a:pt x="2371" y="335"/>
                      <a:pt x="2371" y="365"/>
                    </a:cubicBezTo>
                    <a:cubicBezTo>
                      <a:pt x="2371" y="401"/>
                      <a:pt x="2371" y="416"/>
                      <a:pt x="2365" y="416"/>
                    </a:cubicBezTo>
                    <a:cubicBezTo>
                      <a:pt x="2361" y="416"/>
                      <a:pt x="2353" y="408"/>
                      <a:pt x="2341" y="396"/>
                    </a:cubicBezTo>
                    <a:cubicBezTo>
                      <a:pt x="2310" y="396"/>
                      <a:pt x="2310" y="365"/>
                      <a:pt x="2310" y="335"/>
                    </a:cubicBezTo>
                    <a:cubicBezTo>
                      <a:pt x="2310" y="274"/>
                      <a:pt x="2310" y="274"/>
                      <a:pt x="2310" y="274"/>
                    </a:cubicBezTo>
                    <a:lnTo>
                      <a:pt x="2341" y="274"/>
                    </a:lnTo>
                    <a:cubicBezTo>
                      <a:pt x="2341" y="244"/>
                      <a:pt x="2341" y="213"/>
                      <a:pt x="2310" y="213"/>
                    </a:cubicBezTo>
                    <a:cubicBezTo>
                      <a:pt x="2295" y="198"/>
                      <a:pt x="2288" y="190"/>
                      <a:pt x="2284" y="190"/>
                    </a:cubicBezTo>
                    <a:cubicBezTo>
                      <a:pt x="2280" y="190"/>
                      <a:pt x="2280" y="198"/>
                      <a:pt x="2280" y="213"/>
                    </a:cubicBezTo>
                    <a:cubicBezTo>
                      <a:pt x="2280" y="183"/>
                      <a:pt x="2250" y="183"/>
                      <a:pt x="2219" y="183"/>
                    </a:cubicBezTo>
                    <a:cubicBezTo>
                      <a:pt x="2189" y="183"/>
                      <a:pt x="2158" y="183"/>
                      <a:pt x="2128" y="152"/>
                    </a:cubicBezTo>
                    <a:cubicBezTo>
                      <a:pt x="2098" y="152"/>
                      <a:pt x="2098" y="152"/>
                      <a:pt x="2098" y="183"/>
                    </a:cubicBezTo>
                    <a:cubicBezTo>
                      <a:pt x="2098" y="196"/>
                      <a:pt x="2098" y="206"/>
                      <a:pt x="2098" y="213"/>
                    </a:cubicBezTo>
                    <a:cubicBezTo>
                      <a:pt x="2079" y="176"/>
                      <a:pt x="2014" y="150"/>
                      <a:pt x="1959" y="150"/>
                    </a:cubicBezTo>
                    <a:cubicBezTo>
                      <a:pt x="1926" y="150"/>
                      <a:pt x="1896" y="160"/>
                      <a:pt x="1885" y="183"/>
                    </a:cubicBezTo>
                    <a:lnTo>
                      <a:pt x="1854" y="183"/>
                    </a:lnTo>
                    <a:cubicBezTo>
                      <a:pt x="1839" y="168"/>
                      <a:pt x="1816" y="160"/>
                      <a:pt x="1794" y="160"/>
                    </a:cubicBezTo>
                    <a:cubicBezTo>
                      <a:pt x="1771" y="160"/>
                      <a:pt x="1748" y="168"/>
                      <a:pt x="1733" y="183"/>
                    </a:cubicBezTo>
                    <a:lnTo>
                      <a:pt x="1702" y="183"/>
                    </a:lnTo>
                    <a:cubicBezTo>
                      <a:pt x="1687" y="168"/>
                      <a:pt x="1680" y="160"/>
                      <a:pt x="1672" y="160"/>
                    </a:cubicBezTo>
                    <a:cubicBezTo>
                      <a:pt x="1664" y="160"/>
                      <a:pt x="1657" y="168"/>
                      <a:pt x="1642" y="183"/>
                    </a:cubicBezTo>
                    <a:cubicBezTo>
                      <a:pt x="1642" y="194"/>
                      <a:pt x="1642" y="205"/>
                      <a:pt x="1642" y="213"/>
                    </a:cubicBezTo>
                    <a:cubicBezTo>
                      <a:pt x="1642" y="183"/>
                      <a:pt x="1611" y="183"/>
                      <a:pt x="1551" y="183"/>
                    </a:cubicBezTo>
                    <a:cubicBezTo>
                      <a:pt x="1520" y="183"/>
                      <a:pt x="1520" y="183"/>
                      <a:pt x="1520" y="213"/>
                    </a:cubicBezTo>
                    <a:cubicBezTo>
                      <a:pt x="1502" y="222"/>
                      <a:pt x="1490" y="226"/>
                      <a:pt x="1481" y="226"/>
                    </a:cubicBezTo>
                    <a:cubicBezTo>
                      <a:pt x="1464" y="226"/>
                      <a:pt x="1461" y="213"/>
                      <a:pt x="1460" y="198"/>
                    </a:cubicBezTo>
                    <a:lnTo>
                      <a:pt x="1460" y="198"/>
                    </a:lnTo>
                    <a:cubicBezTo>
                      <a:pt x="1459" y="203"/>
                      <a:pt x="1459" y="208"/>
                      <a:pt x="1459" y="213"/>
                    </a:cubicBezTo>
                    <a:cubicBezTo>
                      <a:pt x="1442" y="249"/>
                      <a:pt x="1424" y="264"/>
                      <a:pt x="1412" y="264"/>
                    </a:cubicBezTo>
                    <a:cubicBezTo>
                      <a:pt x="1404" y="264"/>
                      <a:pt x="1399" y="256"/>
                      <a:pt x="1399" y="244"/>
                    </a:cubicBezTo>
                    <a:cubicBezTo>
                      <a:pt x="1399" y="213"/>
                      <a:pt x="1429" y="213"/>
                      <a:pt x="1429" y="213"/>
                    </a:cubicBezTo>
                    <a:lnTo>
                      <a:pt x="1429" y="152"/>
                    </a:lnTo>
                    <a:cubicBezTo>
                      <a:pt x="1429" y="152"/>
                      <a:pt x="1429" y="152"/>
                      <a:pt x="1399" y="183"/>
                    </a:cubicBezTo>
                    <a:cubicBezTo>
                      <a:pt x="1399" y="183"/>
                      <a:pt x="1399" y="183"/>
                      <a:pt x="1368" y="213"/>
                    </a:cubicBezTo>
                    <a:cubicBezTo>
                      <a:pt x="1368" y="204"/>
                      <a:pt x="1368" y="193"/>
                      <a:pt x="1368" y="183"/>
                    </a:cubicBezTo>
                    <a:cubicBezTo>
                      <a:pt x="1368" y="177"/>
                      <a:pt x="1366" y="175"/>
                      <a:pt x="1363" y="175"/>
                    </a:cubicBezTo>
                    <a:cubicBezTo>
                      <a:pt x="1347" y="175"/>
                      <a:pt x="1302" y="224"/>
                      <a:pt x="1277" y="274"/>
                    </a:cubicBezTo>
                    <a:lnTo>
                      <a:pt x="1277" y="244"/>
                    </a:lnTo>
                    <a:cubicBezTo>
                      <a:pt x="1277" y="213"/>
                      <a:pt x="1277" y="213"/>
                      <a:pt x="1247" y="213"/>
                    </a:cubicBezTo>
                    <a:cubicBezTo>
                      <a:pt x="1216" y="213"/>
                      <a:pt x="1186" y="213"/>
                      <a:pt x="1186" y="244"/>
                    </a:cubicBezTo>
                    <a:cubicBezTo>
                      <a:pt x="1186" y="274"/>
                      <a:pt x="1186" y="304"/>
                      <a:pt x="1186" y="304"/>
                    </a:cubicBezTo>
                    <a:cubicBezTo>
                      <a:pt x="1186" y="304"/>
                      <a:pt x="1186" y="335"/>
                      <a:pt x="1186" y="365"/>
                    </a:cubicBezTo>
                    <a:cubicBezTo>
                      <a:pt x="1186" y="365"/>
                      <a:pt x="1186" y="335"/>
                      <a:pt x="1155" y="304"/>
                    </a:cubicBezTo>
                    <a:cubicBezTo>
                      <a:pt x="1125" y="244"/>
                      <a:pt x="1095" y="213"/>
                      <a:pt x="1064" y="213"/>
                    </a:cubicBezTo>
                    <a:cubicBezTo>
                      <a:pt x="1034" y="213"/>
                      <a:pt x="1003" y="213"/>
                      <a:pt x="973" y="183"/>
                    </a:cubicBezTo>
                    <a:cubicBezTo>
                      <a:pt x="943" y="183"/>
                      <a:pt x="943" y="183"/>
                      <a:pt x="943" y="213"/>
                    </a:cubicBezTo>
                    <a:lnTo>
                      <a:pt x="912" y="213"/>
                    </a:lnTo>
                    <a:cubicBezTo>
                      <a:pt x="912" y="198"/>
                      <a:pt x="905" y="190"/>
                      <a:pt x="897" y="190"/>
                    </a:cubicBezTo>
                    <a:cubicBezTo>
                      <a:pt x="889" y="190"/>
                      <a:pt x="882" y="198"/>
                      <a:pt x="882" y="213"/>
                    </a:cubicBezTo>
                    <a:cubicBezTo>
                      <a:pt x="872" y="223"/>
                      <a:pt x="865" y="227"/>
                      <a:pt x="860" y="227"/>
                    </a:cubicBezTo>
                    <a:cubicBezTo>
                      <a:pt x="851" y="227"/>
                      <a:pt x="851" y="213"/>
                      <a:pt x="851" y="213"/>
                    </a:cubicBezTo>
                    <a:cubicBezTo>
                      <a:pt x="838" y="186"/>
                      <a:pt x="830" y="171"/>
                      <a:pt x="826" y="171"/>
                    </a:cubicBezTo>
                    <a:cubicBezTo>
                      <a:pt x="821" y="171"/>
                      <a:pt x="821" y="193"/>
                      <a:pt x="821" y="244"/>
                    </a:cubicBezTo>
                    <a:cubicBezTo>
                      <a:pt x="821" y="274"/>
                      <a:pt x="851" y="304"/>
                      <a:pt x="851" y="304"/>
                    </a:cubicBezTo>
                    <a:lnTo>
                      <a:pt x="912" y="304"/>
                    </a:lnTo>
                    <a:lnTo>
                      <a:pt x="851" y="335"/>
                    </a:lnTo>
                    <a:cubicBezTo>
                      <a:pt x="851" y="335"/>
                      <a:pt x="821" y="365"/>
                      <a:pt x="821" y="426"/>
                    </a:cubicBezTo>
                    <a:lnTo>
                      <a:pt x="821" y="365"/>
                    </a:lnTo>
                    <a:cubicBezTo>
                      <a:pt x="821" y="335"/>
                      <a:pt x="821" y="304"/>
                      <a:pt x="821" y="274"/>
                    </a:cubicBezTo>
                    <a:cubicBezTo>
                      <a:pt x="821" y="236"/>
                      <a:pt x="809" y="210"/>
                      <a:pt x="801" y="210"/>
                    </a:cubicBezTo>
                    <a:cubicBezTo>
                      <a:pt x="795" y="210"/>
                      <a:pt x="791" y="220"/>
                      <a:pt x="791" y="244"/>
                    </a:cubicBezTo>
                    <a:cubicBezTo>
                      <a:pt x="760" y="244"/>
                      <a:pt x="760" y="244"/>
                      <a:pt x="760" y="213"/>
                    </a:cubicBezTo>
                    <a:cubicBezTo>
                      <a:pt x="760" y="201"/>
                      <a:pt x="755" y="193"/>
                      <a:pt x="749" y="193"/>
                    </a:cubicBezTo>
                    <a:cubicBezTo>
                      <a:pt x="740" y="193"/>
                      <a:pt x="730" y="208"/>
                      <a:pt x="730" y="244"/>
                    </a:cubicBezTo>
                    <a:cubicBezTo>
                      <a:pt x="715" y="274"/>
                      <a:pt x="707" y="289"/>
                      <a:pt x="703" y="289"/>
                    </a:cubicBezTo>
                    <a:cubicBezTo>
                      <a:pt x="699" y="289"/>
                      <a:pt x="699" y="274"/>
                      <a:pt x="699" y="244"/>
                    </a:cubicBezTo>
                    <a:cubicBezTo>
                      <a:pt x="682" y="208"/>
                      <a:pt x="653" y="193"/>
                      <a:pt x="633" y="193"/>
                    </a:cubicBezTo>
                    <a:cubicBezTo>
                      <a:pt x="619" y="193"/>
                      <a:pt x="608" y="201"/>
                      <a:pt x="608" y="213"/>
                    </a:cubicBezTo>
                    <a:cubicBezTo>
                      <a:pt x="608" y="249"/>
                      <a:pt x="598" y="264"/>
                      <a:pt x="583" y="264"/>
                    </a:cubicBezTo>
                    <a:cubicBezTo>
                      <a:pt x="573" y="264"/>
                      <a:pt x="560" y="256"/>
                      <a:pt x="547" y="244"/>
                    </a:cubicBezTo>
                    <a:cubicBezTo>
                      <a:pt x="547" y="228"/>
                      <a:pt x="540" y="221"/>
                      <a:pt x="532" y="221"/>
                    </a:cubicBezTo>
                    <a:cubicBezTo>
                      <a:pt x="525" y="221"/>
                      <a:pt x="517" y="228"/>
                      <a:pt x="517" y="244"/>
                    </a:cubicBezTo>
                    <a:cubicBezTo>
                      <a:pt x="517" y="222"/>
                      <a:pt x="517" y="201"/>
                      <a:pt x="506" y="201"/>
                    </a:cubicBezTo>
                    <a:cubicBezTo>
                      <a:pt x="502" y="201"/>
                      <a:pt x="496" y="204"/>
                      <a:pt x="487" y="213"/>
                    </a:cubicBezTo>
                    <a:cubicBezTo>
                      <a:pt x="487" y="213"/>
                      <a:pt x="487" y="213"/>
                      <a:pt x="487" y="244"/>
                    </a:cubicBezTo>
                    <a:cubicBezTo>
                      <a:pt x="487" y="244"/>
                      <a:pt x="487" y="274"/>
                      <a:pt x="456" y="304"/>
                    </a:cubicBezTo>
                    <a:cubicBezTo>
                      <a:pt x="487" y="304"/>
                      <a:pt x="487" y="335"/>
                      <a:pt x="487" y="365"/>
                    </a:cubicBezTo>
                    <a:cubicBezTo>
                      <a:pt x="487" y="382"/>
                      <a:pt x="482" y="390"/>
                      <a:pt x="474" y="390"/>
                    </a:cubicBezTo>
                    <a:cubicBezTo>
                      <a:pt x="455" y="390"/>
                      <a:pt x="417" y="340"/>
                      <a:pt x="395" y="274"/>
                    </a:cubicBezTo>
                    <a:lnTo>
                      <a:pt x="365" y="213"/>
                    </a:lnTo>
                    <a:lnTo>
                      <a:pt x="365" y="274"/>
                    </a:lnTo>
                    <a:cubicBezTo>
                      <a:pt x="365" y="274"/>
                      <a:pt x="335" y="274"/>
                      <a:pt x="335" y="244"/>
                    </a:cubicBezTo>
                    <a:cubicBezTo>
                      <a:pt x="335" y="213"/>
                      <a:pt x="335" y="213"/>
                      <a:pt x="335" y="213"/>
                    </a:cubicBezTo>
                    <a:cubicBezTo>
                      <a:pt x="335" y="213"/>
                      <a:pt x="304" y="213"/>
                      <a:pt x="304" y="244"/>
                    </a:cubicBezTo>
                    <a:cubicBezTo>
                      <a:pt x="304" y="256"/>
                      <a:pt x="304" y="266"/>
                      <a:pt x="304" y="274"/>
                    </a:cubicBezTo>
                    <a:cubicBezTo>
                      <a:pt x="304" y="244"/>
                      <a:pt x="297" y="228"/>
                      <a:pt x="289" y="228"/>
                    </a:cubicBezTo>
                    <a:cubicBezTo>
                      <a:pt x="281" y="228"/>
                      <a:pt x="274" y="244"/>
                      <a:pt x="274" y="274"/>
                    </a:cubicBezTo>
                    <a:cubicBezTo>
                      <a:pt x="274" y="304"/>
                      <a:pt x="274" y="320"/>
                      <a:pt x="270" y="320"/>
                    </a:cubicBezTo>
                    <a:cubicBezTo>
                      <a:pt x="266" y="320"/>
                      <a:pt x="259" y="304"/>
                      <a:pt x="243" y="274"/>
                    </a:cubicBezTo>
                    <a:cubicBezTo>
                      <a:pt x="243" y="263"/>
                      <a:pt x="243" y="253"/>
                      <a:pt x="243" y="244"/>
                    </a:cubicBezTo>
                    <a:cubicBezTo>
                      <a:pt x="243" y="279"/>
                      <a:pt x="233" y="294"/>
                      <a:pt x="224" y="294"/>
                    </a:cubicBezTo>
                    <a:cubicBezTo>
                      <a:pt x="218" y="294"/>
                      <a:pt x="213" y="287"/>
                      <a:pt x="213" y="274"/>
                    </a:cubicBezTo>
                    <a:cubicBezTo>
                      <a:pt x="213" y="259"/>
                      <a:pt x="205" y="251"/>
                      <a:pt x="194" y="251"/>
                    </a:cubicBezTo>
                    <a:cubicBezTo>
                      <a:pt x="183" y="251"/>
                      <a:pt x="168" y="259"/>
                      <a:pt x="152" y="274"/>
                    </a:cubicBezTo>
                    <a:cubicBezTo>
                      <a:pt x="152" y="274"/>
                      <a:pt x="122" y="274"/>
                      <a:pt x="122" y="244"/>
                    </a:cubicBezTo>
                    <a:cubicBezTo>
                      <a:pt x="107" y="259"/>
                      <a:pt x="99" y="266"/>
                      <a:pt x="95" y="266"/>
                    </a:cubicBezTo>
                    <a:cubicBezTo>
                      <a:pt x="92" y="266"/>
                      <a:pt x="92" y="259"/>
                      <a:pt x="92" y="244"/>
                    </a:cubicBezTo>
                    <a:cubicBezTo>
                      <a:pt x="76" y="228"/>
                      <a:pt x="69" y="221"/>
                      <a:pt x="65" y="221"/>
                    </a:cubicBezTo>
                    <a:cubicBezTo>
                      <a:pt x="61" y="221"/>
                      <a:pt x="61" y="228"/>
                      <a:pt x="61" y="244"/>
                    </a:cubicBezTo>
                    <a:cubicBezTo>
                      <a:pt x="61" y="304"/>
                      <a:pt x="61" y="335"/>
                      <a:pt x="61" y="335"/>
                    </a:cubicBezTo>
                    <a:cubicBezTo>
                      <a:pt x="61" y="335"/>
                      <a:pt x="61" y="335"/>
                      <a:pt x="61" y="365"/>
                    </a:cubicBezTo>
                    <a:cubicBezTo>
                      <a:pt x="31" y="365"/>
                      <a:pt x="31" y="365"/>
                      <a:pt x="0" y="426"/>
                    </a:cubicBezTo>
                    <a:cubicBezTo>
                      <a:pt x="26" y="426"/>
                      <a:pt x="30" y="493"/>
                      <a:pt x="50" y="493"/>
                    </a:cubicBezTo>
                    <a:cubicBezTo>
                      <a:pt x="53" y="493"/>
                      <a:pt x="57" y="491"/>
                      <a:pt x="61" y="487"/>
                    </a:cubicBezTo>
                    <a:lnTo>
                      <a:pt x="61" y="517"/>
                    </a:lnTo>
                    <a:cubicBezTo>
                      <a:pt x="61" y="563"/>
                      <a:pt x="69" y="586"/>
                      <a:pt x="76" y="586"/>
                    </a:cubicBezTo>
                    <a:cubicBezTo>
                      <a:pt x="84" y="586"/>
                      <a:pt x="92" y="563"/>
                      <a:pt x="92" y="517"/>
                    </a:cubicBezTo>
                    <a:cubicBezTo>
                      <a:pt x="92" y="506"/>
                      <a:pt x="92" y="496"/>
                      <a:pt x="92" y="487"/>
                    </a:cubicBezTo>
                    <a:cubicBezTo>
                      <a:pt x="92" y="548"/>
                      <a:pt x="92" y="548"/>
                      <a:pt x="122" y="548"/>
                    </a:cubicBezTo>
                    <a:cubicBezTo>
                      <a:pt x="122" y="548"/>
                      <a:pt x="122" y="548"/>
                      <a:pt x="122" y="578"/>
                    </a:cubicBezTo>
                    <a:cubicBezTo>
                      <a:pt x="122" y="608"/>
                      <a:pt x="152" y="639"/>
                      <a:pt x="152" y="639"/>
                    </a:cubicBezTo>
                    <a:cubicBezTo>
                      <a:pt x="175" y="639"/>
                      <a:pt x="181" y="639"/>
                      <a:pt x="182" y="626"/>
                    </a:cubicBezTo>
                    <a:lnTo>
                      <a:pt x="182" y="626"/>
                    </a:lnTo>
                    <a:cubicBezTo>
                      <a:pt x="183" y="630"/>
                      <a:pt x="183" y="634"/>
                      <a:pt x="183" y="639"/>
                    </a:cubicBezTo>
                    <a:cubicBezTo>
                      <a:pt x="195" y="651"/>
                      <a:pt x="203" y="659"/>
                      <a:pt x="207" y="659"/>
                    </a:cubicBezTo>
                    <a:cubicBezTo>
                      <a:pt x="213" y="659"/>
                      <a:pt x="213" y="644"/>
                      <a:pt x="213" y="608"/>
                    </a:cubicBezTo>
                    <a:cubicBezTo>
                      <a:pt x="213" y="578"/>
                      <a:pt x="221" y="563"/>
                      <a:pt x="228" y="563"/>
                    </a:cubicBezTo>
                    <a:cubicBezTo>
                      <a:pt x="236" y="563"/>
                      <a:pt x="243" y="578"/>
                      <a:pt x="243" y="608"/>
                    </a:cubicBezTo>
                    <a:lnTo>
                      <a:pt x="274" y="608"/>
                    </a:lnTo>
                    <a:cubicBezTo>
                      <a:pt x="274" y="608"/>
                      <a:pt x="274" y="578"/>
                      <a:pt x="274" y="548"/>
                    </a:cubicBezTo>
                    <a:cubicBezTo>
                      <a:pt x="274" y="512"/>
                      <a:pt x="274" y="497"/>
                      <a:pt x="280" y="497"/>
                    </a:cubicBezTo>
                    <a:cubicBezTo>
                      <a:pt x="284" y="497"/>
                      <a:pt x="292" y="505"/>
                      <a:pt x="304" y="517"/>
                    </a:cubicBezTo>
                    <a:cubicBezTo>
                      <a:pt x="304" y="548"/>
                      <a:pt x="304" y="578"/>
                      <a:pt x="304" y="578"/>
                    </a:cubicBezTo>
                    <a:cubicBezTo>
                      <a:pt x="304" y="608"/>
                      <a:pt x="304" y="608"/>
                      <a:pt x="335" y="608"/>
                    </a:cubicBezTo>
                    <a:cubicBezTo>
                      <a:pt x="335" y="608"/>
                      <a:pt x="365" y="608"/>
                      <a:pt x="365" y="578"/>
                    </a:cubicBezTo>
                    <a:lnTo>
                      <a:pt x="365" y="608"/>
                    </a:lnTo>
                    <a:cubicBezTo>
                      <a:pt x="385" y="608"/>
                      <a:pt x="392" y="622"/>
                      <a:pt x="394" y="622"/>
                    </a:cubicBezTo>
                    <a:cubicBezTo>
                      <a:pt x="395" y="622"/>
                      <a:pt x="395" y="619"/>
                      <a:pt x="395" y="608"/>
                    </a:cubicBezTo>
                    <a:cubicBezTo>
                      <a:pt x="395" y="608"/>
                      <a:pt x="395" y="608"/>
                      <a:pt x="426" y="639"/>
                    </a:cubicBezTo>
                    <a:cubicBezTo>
                      <a:pt x="431" y="644"/>
                      <a:pt x="437" y="647"/>
                      <a:pt x="442" y="647"/>
                    </a:cubicBezTo>
                    <a:cubicBezTo>
                      <a:pt x="465" y="647"/>
                      <a:pt x="481" y="597"/>
                      <a:pt x="456" y="548"/>
                    </a:cubicBezTo>
                    <a:cubicBezTo>
                      <a:pt x="456" y="548"/>
                      <a:pt x="456" y="517"/>
                      <a:pt x="456" y="517"/>
                    </a:cubicBezTo>
                    <a:cubicBezTo>
                      <a:pt x="456" y="487"/>
                      <a:pt x="487" y="487"/>
                      <a:pt x="487" y="487"/>
                    </a:cubicBezTo>
                    <a:lnTo>
                      <a:pt x="487" y="548"/>
                    </a:lnTo>
                    <a:cubicBezTo>
                      <a:pt x="487" y="601"/>
                      <a:pt x="497" y="633"/>
                      <a:pt x="506" y="633"/>
                    </a:cubicBezTo>
                    <a:cubicBezTo>
                      <a:pt x="512" y="633"/>
                      <a:pt x="517" y="616"/>
                      <a:pt x="517" y="578"/>
                    </a:cubicBezTo>
                    <a:lnTo>
                      <a:pt x="517" y="608"/>
                    </a:lnTo>
                    <a:cubicBezTo>
                      <a:pt x="517" y="624"/>
                      <a:pt x="525" y="631"/>
                      <a:pt x="532" y="631"/>
                    </a:cubicBezTo>
                    <a:cubicBezTo>
                      <a:pt x="540" y="631"/>
                      <a:pt x="547" y="624"/>
                      <a:pt x="547" y="608"/>
                    </a:cubicBezTo>
                    <a:cubicBezTo>
                      <a:pt x="578" y="608"/>
                      <a:pt x="578" y="548"/>
                      <a:pt x="578" y="517"/>
                    </a:cubicBezTo>
                    <a:cubicBezTo>
                      <a:pt x="578" y="487"/>
                      <a:pt x="608" y="487"/>
                      <a:pt x="608" y="487"/>
                    </a:cubicBezTo>
                    <a:cubicBezTo>
                      <a:pt x="608" y="487"/>
                      <a:pt x="608" y="487"/>
                      <a:pt x="608" y="517"/>
                    </a:cubicBezTo>
                    <a:cubicBezTo>
                      <a:pt x="608" y="548"/>
                      <a:pt x="616" y="563"/>
                      <a:pt x="623" y="563"/>
                    </a:cubicBezTo>
                    <a:cubicBezTo>
                      <a:pt x="631" y="563"/>
                      <a:pt x="639" y="548"/>
                      <a:pt x="639" y="517"/>
                    </a:cubicBezTo>
                    <a:lnTo>
                      <a:pt x="639" y="548"/>
                    </a:lnTo>
                    <a:cubicBezTo>
                      <a:pt x="639" y="569"/>
                      <a:pt x="654" y="591"/>
                      <a:pt x="684" y="591"/>
                    </a:cubicBezTo>
                    <a:cubicBezTo>
                      <a:pt x="697" y="591"/>
                      <a:pt x="712" y="587"/>
                      <a:pt x="730" y="578"/>
                    </a:cubicBezTo>
                    <a:cubicBezTo>
                      <a:pt x="791" y="578"/>
                      <a:pt x="821" y="578"/>
                      <a:pt x="821" y="608"/>
                    </a:cubicBezTo>
                    <a:cubicBezTo>
                      <a:pt x="821" y="614"/>
                      <a:pt x="823" y="616"/>
                      <a:pt x="827" y="616"/>
                    </a:cubicBezTo>
                    <a:cubicBezTo>
                      <a:pt x="842" y="616"/>
                      <a:pt x="887" y="567"/>
                      <a:pt x="912" y="517"/>
                    </a:cubicBezTo>
                    <a:cubicBezTo>
                      <a:pt x="912" y="548"/>
                      <a:pt x="912" y="548"/>
                      <a:pt x="943" y="548"/>
                    </a:cubicBezTo>
                    <a:cubicBezTo>
                      <a:pt x="973" y="548"/>
                      <a:pt x="973" y="548"/>
                      <a:pt x="973" y="578"/>
                    </a:cubicBezTo>
                    <a:cubicBezTo>
                      <a:pt x="985" y="555"/>
                      <a:pt x="996" y="545"/>
                      <a:pt x="1006" y="545"/>
                    </a:cubicBezTo>
                    <a:cubicBezTo>
                      <a:pt x="1022" y="545"/>
                      <a:pt x="1034" y="571"/>
                      <a:pt x="1034" y="608"/>
                    </a:cubicBezTo>
                    <a:cubicBezTo>
                      <a:pt x="1034" y="639"/>
                      <a:pt x="1064" y="639"/>
                      <a:pt x="1064" y="639"/>
                    </a:cubicBezTo>
                    <a:cubicBezTo>
                      <a:pt x="1095" y="608"/>
                      <a:pt x="1125" y="608"/>
                      <a:pt x="1155" y="608"/>
                    </a:cubicBezTo>
                    <a:cubicBezTo>
                      <a:pt x="1186" y="608"/>
                      <a:pt x="1186" y="608"/>
                      <a:pt x="1186" y="548"/>
                    </a:cubicBezTo>
                    <a:cubicBezTo>
                      <a:pt x="1186" y="487"/>
                      <a:pt x="1186" y="487"/>
                      <a:pt x="1216" y="487"/>
                    </a:cubicBezTo>
                    <a:cubicBezTo>
                      <a:pt x="1216" y="487"/>
                      <a:pt x="1247" y="487"/>
                      <a:pt x="1247" y="517"/>
                    </a:cubicBezTo>
                    <a:cubicBezTo>
                      <a:pt x="1247" y="517"/>
                      <a:pt x="1247" y="548"/>
                      <a:pt x="1277" y="548"/>
                    </a:cubicBezTo>
                    <a:cubicBezTo>
                      <a:pt x="1277" y="548"/>
                      <a:pt x="1307" y="548"/>
                      <a:pt x="1307" y="578"/>
                    </a:cubicBezTo>
                    <a:cubicBezTo>
                      <a:pt x="1307" y="578"/>
                      <a:pt x="1307" y="608"/>
                      <a:pt x="1338" y="608"/>
                    </a:cubicBezTo>
                    <a:cubicBezTo>
                      <a:pt x="1368" y="608"/>
                      <a:pt x="1399" y="608"/>
                      <a:pt x="1399" y="639"/>
                    </a:cubicBezTo>
                    <a:cubicBezTo>
                      <a:pt x="1399" y="639"/>
                      <a:pt x="1399" y="639"/>
                      <a:pt x="1399" y="608"/>
                    </a:cubicBezTo>
                    <a:cubicBezTo>
                      <a:pt x="1399" y="587"/>
                      <a:pt x="1399" y="565"/>
                      <a:pt x="1420" y="565"/>
                    </a:cubicBezTo>
                    <a:cubicBezTo>
                      <a:pt x="1429" y="565"/>
                      <a:pt x="1442" y="569"/>
                      <a:pt x="1459" y="578"/>
                    </a:cubicBezTo>
                    <a:cubicBezTo>
                      <a:pt x="1490" y="578"/>
                      <a:pt x="1520" y="578"/>
                      <a:pt x="1520" y="548"/>
                    </a:cubicBezTo>
                    <a:cubicBezTo>
                      <a:pt x="1551" y="548"/>
                      <a:pt x="1551" y="548"/>
                      <a:pt x="1551" y="578"/>
                    </a:cubicBezTo>
                    <a:cubicBezTo>
                      <a:pt x="1551" y="608"/>
                      <a:pt x="1558" y="624"/>
                      <a:pt x="1566" y="624"/>
                    </a:cubicBezTo>
                    <a:cubicBezTo>
                      <a:pt x="1573" y="624"/>
                      <a:pt x="1581" y="608"/>
                      <a:pt x="1581" y="578"/>
                    </a:cubicBezTo>
                    <a:cubicBezTo>
                      <a:pt x="1581" y="563"/>
                      <a:pt x="1588" y="555"/>
                      <a:pt x="1596" y="555"/>
                    </a:cubicBezTo>
                    <a:cubicBezTo>
                      <a:pt x="1604" y="555"/>
                      <a:pt x="1611" y="563"/>
                      <a:pt x="1611" y="578"/>
                    </a:cubicBezTo>
                    <a:cubicBezTo>
                      <a:pt x="1611" y="578"/>
                      <a:pt x="1642" y="578"/>
                      <a:pt x="1642" y="548"/>
                    </a:cubicBezTo>
                    <a:cubicBezTo>
                      <a:pt x="1657" y="532"/>
                      <a:pt x="1664" y="525"/>
                      <a:pt x="1668" y="525"/>
                    </a:cubicBezTo>
                    <a:cubicBezTo>
                      <a:pt x="1672" y="525"/>
                      <a:pt x="1672" y="532"/>
                      <a:pt x="1672" y="548"/>
                    </a:cubicBezTo>
                    <a:cubicBezTo>
                      <a:pt x="1672" y="578"/>
                      <a:pt x="1702" y="578"/>
                      <a:pt x="1702" y="578"/>
                    </a:cubicBezTo>
                    <a:cubicBezTo>
                      <a:pt x="1718" y="563"/>
                      <a:pt x="1763" y="555"/>
                      <a:pt x="1805" y="555"/>
                    </a:cubicBezTo>
                    <a:cubicBezTo>
                      <a:pt x="1847" y="555"/>
                      <a:pt x="1885" y="563"/>
                      <a:pt x="1885" y="578"/>
                    </a:cubicBezTo>
                    <a:cubicBezTo>
                      <a:pt x="1915" y="548"/>
                      <a:pt x="1915" y="548"/>
                      <a:pt x="1915" y="548"/>
                    </a:cubicBezTo>
                    <a:cubicBezTo>
                      <a:pt x="1927" y="571"/>
                      <a:pt x="1934" y="581"/>
                      <a:pt x="1938" y="581"/>
                    </a:cubicBezTo>
                    <a:cubicBezTo>
                      <a:pt x="1946" y="581"/>
                      <a:pt x="1946" y="555"/>
                      <a:pt x="1946" y="517"/>
                    </a:cubicBezTo>
                    <a:lnTo>
                      <a:pt x="1915" y="517"/>
                    </a:lnTo>
                    <a:cubicBezTo>
                      <a:pt x="1915" y="490"/>
                      <a:pt x="1928" y="475"/>
                      <a:pt x="1941" y="475"/>
                    </a:cubicBezTo>
                    <a:cubicBezTo>
                      <a:pt x="1958" y="475"/>
                      <a:pt x="1976" y="497"/>
                      <a:pt x="1976" y="548"/>
                    </a:cubicBezTo>
                    <a:cubicBezTo>
                      <a:pt x="1991" y="517"/>
                      <a:pt x="1999" y="502"/>
                      <a:pt x="2006" y="502"/>
                    </a:cubicBezTo>
                    <a:cubicBezTo>
                      <a:pt x="2014" y="502"/>
                      <a:pt x="2022" y="517"/>
                      <a:pt x="2037" y="548"/>
                    </a:cubicBezTo>
                    <a:cubicBezTo>
                      <a:pt x="2054" y="479"/>
                      <a:pt x="2071" y="440"/>
                      <a:pt x="2083" y="440"/>
                    </a:cubicBezTo>
                    <a:cubicBezTo>
                      <a:pt x="2092" y="440"/>
                      <a:pt x="2098" y="464"/>
                      <a:pt x="2098" y="517"/>
                    </a:cubicBezTo>
                    <a:cubicBezTo>
                      <a:pt x="2098" y="578"/>
                      <a:pt x="2128" y="608"/>
                      <a:pt x="2128" y="608"/>
                    </a:cubicBezTo>
                    <a:cubicBezTo>
                      <a:pt x="2128" y="608"/>
                      <a:pt x="2128" y="578"/>
                      <a:pt x="2128" y="548"/>
                    </a:cubicBezTo>
                    <a:cubicBezTo>
                      <a:pt x="2128" y="517"/>
                      <a:pt x="2128" y="502"/>
                      <a:pt x="2132" y="502"/>
                    </a:cubicBezTo>
                    <a:cubicBezTo>
                      <a:pt x="2136" y="502"/>
                      <a:pt x="2143" y="517"/>
                      <a:pt x="2158" y="548"/>
                    </a:cubicBezTo>
                    <a:cubicBezTo>
                      <a:pt x="2192" y="598"/>
                      <a:pt x="2207" y="620"/>
                      <a:pt x="2224" y="620"/>
                    </a:cubicBezTo>
                    <a:cubicBezTo>
                      <a:pt x="2238" y="620"/>
                      <a:pt x="2253" y="605"/>
                      <a:pt x="2280" y="578"/>
                    </a:cubicBezTo>
                    <a:cubicBezTo>
                      <a:pt x="2295" y="548"/>
                      <a:pt x="2318" y="532"/>
                      <a:pt x="2329" y="532"/>
                    </a:cubicBezTo>
                    <a:cubicBezTo>
                      <a:pt x="2341" y="532"/>
                      <a:pt x="2341" y="548"/>
                      <a:pt x="2310" y="578"/>
                    </a:cubicBezTo>
                    <a:cubicBezTo>
                      <a:pt x="2310" y="591"/>
                      <a:pt x="2310" y="601"/>
                      <a:pt x="2310" y="608"/>
                    </a:cubicBezTo>
                    <a:lnTo>
                      <a:pt x="2402" y="608"/>
                    </a:lnTo>
                    <a:cubicBezTo>
                      <a:pt x="2402" y="608"/>
                      <a:pt x="2402" y="578"/>
                      <a:pt x="2402" y="548"/>
                    </a:cubicBezTo>
                    <a:cubicBezTo>
                      <a:pt x="2420" y="585"/>
                      <a:pt x="2439" y="611"/>
                      <a:pt x="2458" y="611"/>
                    </a:cubicBezTo>
                    <a:cubicBezTo>
                      <a:pt x="2470" y="611"/>
                      <a:pt x="2481" y="601"/>
                      <a:pt x="2493" y="578"/>
                    </a:cubicBezTo>
                    <a:cubicBezTo>
                      <a:pt x="2493" y="578"/>
                      <a:pt x="2523" y="548"/>
                      <a:pt x="2523" y="548"/>
                    </a:cubicBezTo>
                    <a:lnTo>
                      <a:pt x="2523" y="548"/>
                    </a:lnTo>
                    <a:lnTo>
                      <a:pt x="2523" y="548"/>
                    </a:lnTo>
                    <a:cubicBezTo>
                      <a:pt x="2532" y="539"/>
                      <a:pt x="2538" y="535"/>
                      <a:pt x="2544" y="535"/>
                    </a:cubicBezTo>
                    <a:cubicBezTo>
                      <a:pt x="2556" y="535"/>
                      <a:pt x="2562" y="556"/>
                      <a:pt x="2584" y="578"/>
                    </a:cubicBezTo>
                    <a:cubicBezTo>
                      <a:pt x="2584" y="589"/>
                      <a:pt x="2584" y="600"/>
                      <a:pt x="2584" y="608"/>
                    </a:cubicBezTo>
                    <a:cubicBezTo>
                      <a:pt x="2584" y="578"/>
                      <a:pt x="2614" y="548"/>
                      <a:pt x="2645" y="517"/>
                    </a:cubicBezTo>
                    <a:cubicBezTo>
                      <a:pt x="2645" y="508"/>
                      <a:pt x="2647" y="505"/>
                      <a:pt x="2650" y="505"/>
                    </a:cubicBezTo>
                    <a:cubicBezTo>
                      <a:pt x="2657" y="505"/>
                      <a:pt x="2666" y="526"/>
                      <a:pt x="2645" y="548"/>
                    </a:cubicBezTo>
                    <a:cubicBezTo>
                      <a:pt x="2645" y="578"/>
                      <a:pt x="2645" y="578"/>
                      <a:pt x="2675" y="608"/>
                    </a:cubicBezTo>
                    <a:cubicBezTo>
                      <a:pt x="2675" y="608"/>
                      <a:pt x="2706" y="608"/>
                      <a:pt x="2706" y="578"/>
                    </a:cubicBezTo>
                    <a:cubicBezTo>
                      <a:pt x="2706" y="563"/>
                      <a:pt x="2728" y="555"/>
                      <a:pt x="2751" y="555"/>
                    </a:cubicBezTo>
                    <a:cubicBezTo>
                      <a:pt x="2774" y="555"/>
                      <a:pt x="2797" y="563"/>
                      <a:pt x="2797" y="578"/>
                    </a:cubicBezTo>
                    <a:lnTo>
                      <a:pt x="2827" y="578"/>
                    </a:lnTo>
                    <a:cubicBezTo>
                      <a:pt x="2827" y="578"/>
                      <a:pt x="2858" y="548"/>
                      <a:pt x="2858" y="548"/>
                    </a:cubicBezTo>
                    <a:cubicBezTo>
                      <a:pt x="2858" y="548"/>
                      <a:pt x="2888" y="548"/>
                      <a:pt x="2888" y="517"/>
                    </a:cubicBezTo>
                    <a:cubicBezTo>
                      <a:pt x="2918" y="517"/>
                      <a:pt x="2918" y="517"/>
                      <a:pt x="2918" y="548"/>
                    </a:cubicBezTo>
                    <a:cubicBezTo>
                      <a:pt x="2918" y="517"/>
                      <a:pt x="2918" y="502"/>
                      <a:pt x="2922" y="502"/>
                    </a:cubicBezTo>
                    <a:cubicBezTo>
                      <a:pt x="2926" y="502"/>
                      <a:pt x="2934" y="517"/>
                      <a:pt x="2949" y="548"/>
                    </a:cubicBezTo>
                    <a:cubicBezTo>
                      <a:pt x="2964" y="532"/>
                      <a:pt x="2972" y="525"/>
                      <a:pt x="2975" y="525"/>
                    </a:cubicBezTo>
                    <a:cubicBezTo>
                      <a:pt x="2979" y="525"/>
                      <a:pt x="2979" y="532"/>
                      <a:pt x="2979" y="548"/>
                    </a:cubicBezTo>
                    <a:cubicBezTo>
                      <a:pt x="2979" y="563"/>
                      <a:pt x="2987" y="570"/>
                      <a:pt x="2994" y="570"/>
                    </a:cubicBezTo>
                    <a:cubicBezTo>
                      <a:pt x="3002" y="570"/>
                      <a:pt x="3009" y="563"/>
                      <a:pt x="3009" y="548"/>
                    </a:cubicBezTo>
                    <a:cubicBezTo>
                      <a:pt x="3009" y="510"/>
                      <a:pt x="3021" y="484"/>
                      <a:pt x="3030" y="484"/>
                    </a:cubicBezTo>
                    <a:cubicBezTo>
                      <a:pt x="3035" y="484"/>
                      <a:pt x="3040" y="494"/>
                      <a:pt x="3040" y="517"/>
                    </a:cubicBezTo>
                    <a:cubicBezTo>
                      <a:pt x="3040" y="517"/>
                      <a:pt x="3070" y="517"/>
                      <a:pt x="3070" y="487"/>
                    </a:cubicBezTo>
                    <a:cubicBezTo>
                      <a:pt x="3085" y="456"/>
                      <a:pt x="3093" y="441"/>
                      <a:pt x="3097" y="441"/>
                    </a:cubicBezTo>
                    <a:cubicBezTo>
                      <a:pt x="3101" y="441"/>
                      <a:pt x="3101" y="456"/>
                      <a:pt x="3101" y="487"/>
                    </a:cubicBezTo>
                    <a:cubicBezTo>
                      <a:pt x="3101" y="517"/>
                      <a:pt x="3101" y="532"/>
                      <a:pt x="3104" y="532"/>
                    </a:cubicBezTo>
                    <a:cubicBezTo>
                      <a:pt x="3108" y="532"/>
                      <a:pt x="3116" y="517"/>
                      <a:pt x="3131" y="487"/>
                    </a:cubicBezTo>
                    <a:cubicBezTo>
                      <a:pt x="3131" y="487"/>
                      <a:pt x="3131" y="473"/>
                      <a:pt x="3140" y="473"/>
                    </a:cubicBezTo>
                    <a:cubicBezTo>
                      <a:pt x="3145" y="473"/>
                      <a:pt x="3151" y="477"/>
                      <a:pt x="3161" y="487"/>
                    </a:cubicBezTo>
                    <a:cubicBezTo>
                      <a:pt x="3170" y="495"/>
                      <a:pt x="3181" y="504"/>
                      <a:pt x="3192" y="510"/>
                    </a:cubicBezTo>
                    <a:lnTo>
                      <a:pt x="3192" y="510"/>
                    </a:lnTo>
                    <a:cubicBezTo>
                      <a:pt x="3192" y="456"/>
                      <a:pt x="3192" y="456"/>
                      <a:pt x="3192" y="456"/>
                    </a:cubicBezTo>
                    <a:cubicBezTo>
                      <a:pt x="3222" y="456"/>
                      <a:pt x="3222" y="517"/>
                      <a:pt x="3222" y="517"/>
                    </a:cubicBezTo>
                    <a:cubicBezTo>
                      <a:pt x="3222" y="519"/>
                      <a:pt x="3222" y="520"/>
                      <a:pt x="3222" y="522"/>
                    </a:cubicBezTo>
                    <a:lnTo>
                      <a:pt x="3222" y="522"/>
                    </a:lnTo>
                    <a:cubicBezTo>
                      <a:pt x="3213" y="520"/>
                      <a:pt x="3202" y="516"/>
                      <a:pt x="3192" y="510"/>
                    </a:cubicBezTo>
                    <a:lnTo>
                      <a:pt x="3192" y="510"/>
                    </a:lnTo>
                    <a:cubicBezTo>
                      <a:pt x="3192" y="512"/>
                      <a:pt x="3192" y="515"/>
                      <a:pt x="3192" y="517"/>
                    </a:cubicBezTo>
                    <a:cubicBezTo>
                      <a:pt x="3192" y="517"/>
                      <a:pt x="3205" y="531"/>
                      <a:pt x="3214" y="531"/>
                    </a:cubicBezTo>
                    <a:cubicBezTo>
                      <a:pt x="3218" y="531"/>
                      <a:pt x="3221" y="528"/>
                      <a:pt x="3222" y="522"/>
                    </a:cubicBezTo>
                    <a:lnTo>
                      <a:pt x="3222" y="522"/>
                    </a:lnTo>
                    <a:cubicBezTo>
                      <a:pt x="3224" y="522"/>
                      <a:pt x="3225" y="522"/>
                      <a:pt x="3227" y="522"/>
                    </a:cubicBezTo>
                    <a:cubicBezTo>
                      <a:pt x="3242" y="522"/>
                      <a:pt x="3253" y="512"/>
                      <a:pt x="3253" y="487"/>
                    </a:cubicBezTo>
                    <a:lnTo>
                      <a:pt x="3283" y="487"/>
                    </a:lnTo>
                    <a:cubicBezTo>
                      <a:pt x="3283" y="502"/>
                      <a:pt x="3291" y="510"/>
                      <a:pt x="3298" y="510"/>
                    </a:cubicBezTo>
                    <a:cubicBezTo>
                      <a:pt x="3306" y="510"/>
                      <a:pt x="3313" y="502"/>
                      <a:pt x="3313" y="487"/>
                    </a:cubicBezTo>
                    <a:lnTo>
                      <a:pt x="3344" y="456"/>
                    </a:lnTo>
                    <a:cubicBezTo>
                      <a:pt x="3344" y="487"/>
                      <a:pt x="3344" y="517"/>
                      <a:pt x="3374" y="517"/>
                    </a:cubicBezTo>
                    <a:cubicBezTo>
                      <a:pt x="3374" y="517"/>
                      <a:pt x="3374" y="517"/>
                      <a:pt x="3374" y="487"/>
                    </a:cubicBezTo>
                    <a:cubicBezTo>
                      <a:pt x="3374" y="456"/>
                      <a:pt x="3374" y="456"/>
                      <a:pt x="3374" y="456"/>
                    </a:cubicBezTo>
                    <a:cubicBezTo>
                      <a:pt x="3405" y="456"/>
                      <a:pt x="3405" y="487"/>
                      <a:pt x="3405" y="517"/>
                    </a:cubicBezTo>
                    <a:lnTo>
                      <a:pt x="3435" y="517"/>
                    </a:lnTo>
                    <a:cubicBezTo>
                      <a:pt x="3435" y="504"/>
                      <a:pt x="3435" y="494"/>
                      <a:pt x="3435" y="487"/>
                    </a:cubicBezTo>
                    <a:cubicBezTo>
                      <a:pt x="3435" y="517"/>
                      <a:pt x="3465" y="517"/>
                      <a:pt x="3465" y="517"/>
                    </a:cubicBezTo>
                    <a:cubicBezTo>
                      <a:pt x="3465" y="507"/>
                      <a:pt x="3469" y="504"/>
                      <a:pt x="3472" y="504"/>
                    </a:cubicBezTo>
                    <a:cubicBezTo>
                      <a:pt x="3479" y="504"/>
                      <a:pt x="3486" y="517"/>
                      <a:pt x="3465" y="517"/>
                    </a:cubicBezTo>
                    <a:lnTo>
                      <a:pt x="3465" y="548"/>
                    </a:lnTo>
                    <a:cubicBezTo>
                      <a:pt x="3474" y="556"/>
                      <a:pt x="3481" y="560"/>
                      <a:pt x="3485" y="560"/>
                    </a:cubicBezTo>
                    <a:cubicBezTo>
                      <a:pt x="3496" y="560"/>
                      <a:pt x="3496" y="539"/>
                      <a:pt x="3496" y="517"/>
                    </a:cubicBezTo>
                    <a:cubicBezTo>
                      <a:pt x="3526" y="517"/>
                      <a:pt x="3526" y="517"/>
                      <a:pt x="3526" y="487"/>
                    </a:cubicBezTo>
                    <a:cubicBezTo>
                      <a:pt x="3526" y="456"/>
                      <a:pt x="3526" y="426"/>
                      <a:pt x="3526" y="426"/>
                    </a:cubicBezTo>
                    <a:cubicBezTo>
                      <a:pt x="3526" y="406"/>
                      <a:pt x="3530" y="399"/>
                      <a:pt x="3533" y="399"/>
                    </a:cubicBezTo>
                    <a:cubicBezTo>
                      <a:pt x="3540" y="399"/>
                      <a:pt x="3546" y="426"/>
                      <a:pt x="3526" y="426"/>
                    </a:cubicBezTo>
                    <a:cubicBezTo>
                      <a:pt x="3526" y="456"/>
                      <a:pt x="3526" y="487"/>
                      <a:pt x="3557" y="487"/>
                    </a:cubicBezTo>
                    <a:cubicBezTo>
                      <a:pt x="3557" y="487"/>
                      <a:pt x="3557" y="517"/>
                      <a:pt x="3557" y="517"/>
                    </a:cubicBezTo>
                    <a:cubicBezTo>
                      <a:pt x="3557" y="543"/>
                      <a:pt x="3562" y="552"/>
                      <a:pt x="3571" y="552"/>
                    </a:cubicBezTo>
                    <a:cubicBezTo>
                      <a:pt x="3582" y="552"/>
                      <a:pt x="3600" y="535"/>
                      <a:pt x="3617" y="517"/>
                    </a:cubicBezTo>
                    <a:cubicBezTo>
                      <a:pt x="3633" y="487"/>
                      <a:pt x="3640" y="472"/>
                      <a:pt x="3644" y="472"/>
                    </a:cubicBezTo>
                    <a:cubicBezTo>
                      <a:pt x="3648" y="472"/>
                      <a:pt x="3648" y="487"/>
                      <a:pt x="3648" y="517"/>
                    </a:cubicBezTo>
                    <a:cubicBezTo>
                      <a:pt x="3648" y="534"/>
                      <a:pt x="3650" y="542"/>
                      <a:pt x="3654" y="542"/>
                    </a:cubicBezTo>
                    <a:cubicBezTo>
                      <a:pt x="3662" y="542"/>
                      <a:pt x="3678" y="492"/>
                      <a:pt x="3678" y="426"/>
                    </a:cubicBezTo>
                    <a:lnTo>
                      <a:pt x="3709" y="304"/>
                    </a:lnTo>
                    <a:lnTo>
                      <a:pt x="3709" y="426"/>
                    </a:lnTo>
                    <a:cubicBezTo>
                      <a:pt x="3709" y="497"/>
                      <a:pt x="3709" y="527"/>
                      <a:pt x="3715" y="527"/>
                    </a:cubicBezTo>
                    <a:cubicBezTo>
                      <a:pt x="3719" y="527"/>
                      <a:pt x="3726" y="512"/>
                      <a:pt x="3739" y="487"/>
                    </a:cubicBezTo>
                    <a:cubicBezTo>
                      <a:pt x="3754" y="472"/>
                      <a:pt x="3762" y="464"/>
                      <a:pt x="3766" y="464"/>
                    </a:cubicBezTo>
                    <a:cubicBezTo>
                      <a:pt x="3769" y="464"/>
                      <a:pt x="3769" y="472"/>
                      <a:pt x="3769" y="487"/>
                    </a:cubicBezTo>
                    <a:cubicBezTo>
                      <a:pt x="3769" y="517"/>
                      <a:pt x="3800" y="517"/>
                      <a:pt x="3830" y="517"/>
                    </a:cubicBezTo>
                    <a:cubicBezTo>
                      <a:pt x="3861" y="517"/>
                      <a:pt x="3891" y="517"/>
                      <a:pt x="3891" y="487"/>
                    </a:cubicBezTo>
                    <a:lnTo>
                      <a:pt x="3921" y="487"/>
                    </a:lnTo>
                    <a:cubicBezTo>
                      <a:pt x="3921" y="510"/>
                      <a:pt x="3926" y="520"/>
                      <a:pt x="3931" y="520"/>
                    </a:cubicBezTo>
                    <a:cubicBezTo>
                      <a:pt x="3940" y="520"/>
                      <a:pt x="3952" y="494"/>
                      <a:pt x="3952" y="456"/>
                    </a:cubicBezTo>
                    <a:lnTo>
                      <a:pt x="3952" y="487"/>
                    </a:lnTo>
                    <a:cubicBezTo>
                      <a:pt x="3952" y="517"/>
                      <a:pt x="3982" y="517"/>
                      <a:pt x="4104" y="517"/>
                    </a:cubicBezTo>
                    <a:cubicBezTo>
                      <a:pt x="4225" y="517"/>
                      <a:pt x="4225" y="517"/>
                      <a:pt x="4225" y="456"/>
                    </a:cubicBezTo>
                    <a:cubicBezTo>
                      <a:pt x="4225" y="426"/>
                      <a:pt x="4233" y="411"/>
                      <a:pt x="4241" y="411"/>
                    </a:cubicBezTo>
                    <a:cubicBezTo>
                      <a:pt x="4248" y="411"/>
                      <a:pt x="4256" y="426"/>
                      <a:pt x="4256" y="456"/>
                    </a:cubicBezTo>
                    <a:cubicBezTo>
                      <a:pt x="4256" y="468"/>
                      <a:pt x="4256" y="479"/>
                      <a:pt x="4256" y="487"/>
                    </a:cubicBezTo>
                    <a:cubicBezTo>
                      <a:pt x="4256" y="487"/>
                      <a:pt x="4286" y="487"/>
                      <a:pt x="4286" y="517"/>
                    </a:cubicBezTo>
                    <a:cubicBezTo>
                      <a:pt x="4312" y="543"/>
                      <a:pt x="4327" y="552"/>
                      <a:pt x="4335" y="552"/>
                    </a:cubicBezTo>
                    <a:cubicBezTo>
                      <a:pt x="4347" y="552"/>
                      <a:pt x="4347" y="535"/>
                      <a:pt x="4347" y="517"/>
                    </a:cubicBezTo>
                    <a:lnTo>
                      <a:pt x="4347" y="487"/>
                    </a:lnTo>
                    <a:lnTo>
                      <a:pt x="4347" y="487"/>
                    </a:lnTo>
                    <a:cubicBezTo>
                      <a:pt x="4348" y="484"/>
                      <a:pt x="4348" y="482"/>
                      <a:pt x="4349" y="482"/>
                    </a:cubicBezTo>
                    <a:cubicBezTo>
                      <a:pt x="4350" y="482"/>
                      <a:pt x="4352" y="484"/>
                      <a:pt x="4354" y="487"/>
                    </a:cubicBezTo>
                    <a:lnTo>
                      <a:pt x="4377" y="487"/>
                    </a:lnTo>
                    <a:cubicBezTo>
                      <a:pt x="4377" y="497"/>
                      <a:pt x="4377" y="507"/>
                      <a:pt x="4376" y="516"/>
                    </a:cubicBezTo>
                    <a:lnTo>
                      <a:pt x="4376" y="516"/>
                    </a:lnTo>
                    <a:cubicBezTo>
                      <a:pt x="4365" y="504"/>
                      <a:pt x="4358" y="493"/>
                      <a:pt x="4354" y="487"/>
                    </a:cubicBezTo>
                    <a:lnTo>
                      <a:pt x="4347" y="487"/>
                    </a:lnTo>
                    <a:cubicBezTo>
                      <a:pt x="4347" y="492"/>
                      <a:pt x="4347" y="502"/>
                      <a:pt x="4347" y="517"/>
                    </a:cubicBezTo>
                    <a:lnTo>
                      <a:pt x="4347" y="548"/>
                    </a:lnTo>
                    <a:cubicBezTo>
                      <a:pt x="4367" y="548"/>
                      <a:pt x="4374" y="534"/>
                      <a:pt x="4376" y="516"/>
                    </a:cubicBezTo>
                    <a:lnTo>
                      <a:pt x="4376" y="516"/>
                    </a:lnTo>
                    <a:cubicBezTo>
                      <a:pt x="4377" y="516"/>
                      <a:pt x="4377" y="517"/>
                      <a:pt x="4377" y="517"/>
                    </a:cubicBezTo>
                    <a:cubicBezTo>
                      <a:pt x="4377" y="528"/>
                      <a:pt x="4377" y="539"/>
                      <a:pt x="4377" y="548"/>
                    </a:cubicBezTo>
                    <a:cubicBezTo>
                      <a:pt x="4395" y="530"/>
                      <a:pt x="4423" y="512"/>
                      <a:pt x="4443" y="512"/>
                    </a:cubicBezTo>
                    <a:cubicBezTo>
                      <a:pt x="4458" y="512"/>
                      <a:pt x="4468" y="522"/>
                      <a:pt x="4468" y="548"/>
                    </a:cubicBezTo>
                    <a:lnTo>
                      <a:pt x="4499" y="548"/>
                    </a:lnTo>
                    <a:cubicBezTo>
                      <a:pt x="4499" y="517"/>
                      <a:pt x="4529" y="517"/>
                      <a:pt x="4560" y="517"/>
                    </a:cubicBezTo>
                    <a:cubicBezTo>
                      <a:pt x="4590" y="517"/>
                      <a:pt x="4590" y="517"/>
                      <a:pt x="4590" y="548"/>
                    </a:cubicBezTo>
                    <a:cubicBezTo>
                      <a:pt x="4590" y="563"/>
                      <a:pt x="4590" y="570"/>
                      <a:pt x="4594" y="570"/>
                    </a:cubicBezTo>
                    <a:cubicBezTo>
                      <a:pt x="4598" y="570"/>
                      <a:pt x="4605" y="563"/>
                      <a:pt x="4620" y="548"/>
                    </a:cubicBezTo>
                    <a:cubicBezTo>
                      <a:pt x="4651" y="548"/>
                      <a:pt x="4651" y="487"/>
                      <a:pt x="4651" y="487"/>
                    </a:cubicBezTo>
                    <a:cubicBezTo>
                      <a:pt x="4651" y="456"/>
                      <a:pt x="4681" y="426"/>
                      <a:pt x="4681" y="426"/>
                    </a:cubicBezTo>
                    <a:lnTo>
                      <a:pt x="4681" y="456"/>
                    </a:lnTo>
                    <a:cubicBezTo>
                      <a:pt x="4681" y="487"/>
                      <a:pt x="4651" y="578"/>
                      <a:pt x="4681" y="578"/>
                    </a:cubicBezTo>
                    <a:cubicBezTo>
                      <a:pt x="4681" y="578"/>
                      <a:pt x="4681" y="546"/>
                      <a:pt x="4681" y="517"/>
                    </a:cubicBezTo>
                    <a:cubicBezTo>
                      <a:pt x="4712" y="517"/>
                      <a:pt x="4712" y="517"/>
                      <a:pt x="4712" y="487"/>
                    </a:cubicBezTo>
                    <a:cubicBezTo>
                      <a:pt x="4742" y="517"/>
                      <a:pt x="4742" y="517"/>
                      <a:pt x="4772" y="517"/>
                    </a:cubicBezTo>
                    <a:cubicBezTo>
                      <a:pt x="4803" y="517"/>
                      <a:pt x="4833" y="517"/>
                      <a:pt x="4833" y="487"/>
                    </a:cubicBezTo>
                    <a:cubicBezTo>
                      <a:pt x="4833" y="517"/>
                      <a:pt x="4856" y="532"/>
                      <a:pt x="4879" y="532"/>
                    </a:cubicBezTo>
                    <a:cubicBezTo>
                      <a:pt x="4902" y="532"/>
                      <a:pt x="4924" y="517"/>
                      <a:pt x="4924" y="487"/>
                    </a:cubicBezTo>
                    <a:cubicBezTo>
                      <a:pt x="4924" y="472"/>
                      <a:pt x="4932" y="464"/>
                      <a:pt x="4940" y="464"/>
                    </a:cubicBezTo>
                    <a:cubicBezTo>
                      <a:pt x="4947" y="464"/>
                      <a:pt x="4955" y="472"/>
                      <a:pt x="4955" y="487"/>
                    </a:cubicBezTo>
                    <a:cubicBezTo>
                      <a:pt x="4970" y="502"/>
                      <a:pt x="4978" y="510"/>
                      <a:pt x="4981" y="510"/>
                    </a:cubicBezTo>
                    <a:cubicBezTo>
                      <a:pt x="4985" y="510"/>
                      <a:pt x="4985" y="502"/>
                      <a:pt x="4985" y="487"/>
                    </a:cubicBezTo>
                    <a:cubicBezTo>
                      <a:pt x="4994" y="478"/>
                      <a:pt x="5000" y="474"/>
                      <a:pt x="5005" y="474"/>
                    </a:cubicBezTo>
                    <a:cubicBezTo>
                      <a:pt x="5016" y="474"/>
                      <a:pt x="5016" y="496"/>
                      <a:pt x="5016" y="517"/>
                    </a:cubicBezTo>
                    <a:cubicBezTo>
                      <a:pt x="5032" y="567"/>
                      <a:pt x="5040" y="590"/>
                      <a:pt x="5048" y="590"/>
                    </a:cubicBezTo>
                    <a:cubicBezTo>
                      <a:pt x="5055" y="590"/>
                      <a:pt x="5063" y="575"/>
                      <a:pt x="5076" y="548"/>
                    </a:cubicBezTo>
                    <a:cubicBezTo>
                      <a:pt x="5107" y="517"/>
                      <a:pt x="5107" y="517"/>
                      <a:pt x="5137" y="517"/>
                    </a:cubicBezTo>
                    <a:cubicBezTo>
                      <a:pt x="5168" y="487"/>
                      <a:pt x="5168" y="487"/>
                      <a:pt x="5168" y="456"/>
                    </a:cubicBezTo>
                    <a:cubicBezTo>
                      <a:pt x="5198" y="487"/>
                      <a:pt x="5228" y="487"/>
                      <a:pt x="5228" y="487"/>
                    </a:cubicBezTo>
                    <a:lnTo>
                      <a:pt x="5289" y="487"/>
                    </a:lnTo>
                    <a:cubicBezTo>
                      <a:pt x="5304" y="502"/>
                      <a:pt x="5320" y="510"/>
                      <a:pt x="5331" y="510"/>
                    </a:cubicBezTo>
                    <a:cubicBezTo>
                      <a:pt x="5342" y="510"/>
                      <a:pt x="5350" y="502"/>
                      <a:pt x="5350" y="487"/>
                    </a:cubicBezTo>
                    <a:lnTo>
                      <a:pt x="5350" y="456"/>
                    </a:lnTo>
                    <a:cubicBezTo>
                      <a:pt x="5350" y="487"/>
                      <a:pt x="5388" y="502"/>
                      <a:pt x="5426" y="502"/>
                    </a:cubicBezTo>
                    <a:cubicBezTo>
                      <a:pt x="5464" y="502"/>
                      <a:pt x="5502" y="487"/>
                      <a:pt x="5502" y="456"/>
                    </a:cubicBezTo>
                    <a:lnTo>
                      <a:pt x="5502" y="487"/>
                    </a:lnTo>
                    <a:cubicBezTo>
                      <a:pt x="5502" y="517"/>
                      <a:pt x="5532" y="517"/>
                      <a:pt x="5563" y="517"/>
                    </a:cubicBezTo>
                    <a:cubicBezTo>
                      <a:pt x="5563" y="517"/>
                      <a:pt x="5624" y="487"/>
                      <a:pt x="5654" y="487"/>
                    </a:cubicBezTo>
                    <a:cubicBezTo>
                      <a:pt x="5715" y="487"/>
                      <a:pt x="5745" y="487"/>
                      <a:pt x="5745" y="456"/>
                    </a:cubicBezTo>
                    <a:cubicBezTo>
                      <a:pt x="5745" y="456"/>
                      <a:pt x="5745" y="456"/>
                      <a:pt x="5745" y="517"/>
                    </a:cubicBezTo>
                    <a:cubicBezTo>
                      <a:pt x="5745" y="548"/>
                      <a:pt x="5745" y="548"/>
                      <a:pt x="5776" y="548"/>
                    </a:cubicBezTo>
                    <a:cubicBezTo>
                      <a:pt x="5776" y="548"/>
                      <a:pt x="5776" y="517"/>
                      <a:pt x="5776" y="456"/>
                    </a:cubicBezTo>
                    <a:cubicBezTo>
                      <a:pt x="5776" y="441"/>
                      <a:pt x="5776" y="434"/>
                      <a:pt x="5779" y="434"/>
                    </a:cubicBezTo>
                    <a:cubicBezTo>
                      <a:pt x="5783" y="434"/>
                      <a:pt x="5791" y="441"/>
                      <a:pt x="5806" y="456"/>
                    </a:cubicBezTo>
                    <a:cubicBezTo>
                      <a:pt x="5824" y="492"/>
                      <a:pt x="5852" y="507"/>
                      <a:pt x="5878" y="507"/>
                    </a:cubicBezTo>
                    <a:cubicBezTo>
                      <a:pt x="5897" y="507"/>
                      <a:pt x="5915" y="499"/>
                      <a:pt x="5927" y="487"/>
                    </a:cubicBezTo>
                    <a:cubicBezTo>
                      <a:pt x="5927" y="487"/>
                      <a:pt x="5958" y="487"/>
                      <a:pt x="5958" y="517"/>
                    </a:cubicBezTo>
                    <a:cubicBezTo>
                      <a:pt x="5958" y="487"/>
                      <a:pt x="5958" y="456"/>
                      <a:pt x="5988" y="456"/>
                    </a:cubicBezTo>
                    <a:cubicBezTo>
                      <a:pt x="6019" y="456"/>
                      <a:pt x="6019" y="456"/>
                      <a:pt x="6019" y="487"/>
                    </a:cubicBezTo>
                    <a:cubicBezTo>
                      <a:pt x="6019" y="517"/>
                      <a:pt x="5988" y="517"/>
                      <a:pt x="5958" y="517"/>
                    </a:cubicBezTo>
                    <a:cubicBezTo>
                      <a:pt x="5958" y="535"/>
                      <a:pt x="5968" y="552"/>
                      <a:pt x="5982" y="552"/>
                    </a:cubicBezTo>
                    <a:cubicBezTo>
                      <a:pt x="5993" y="552"/>
                      <a:pt x="6006" y="543"/>
                      <a:pt x="6019" y="517"/>
                    </a:cubicBezTo>
                    <a:cubicBezTo>
                      <a:pt x="6019" y="517"/>
                      <a:pt x="6019" y="517"/>
                      <a:pt x="6019" y="548"/>
                    </a:cubicBezTo>
                    <a:cubicBezTo>
                      <a:pt x="6019" y="565"/>
                      <a:pt x="6019" y="583"/>
                      <a:pt x="6025" y="583"/>
                    </a:cubicBezTo>
                    <a:cubicBezTo>
                      <a:pt x="6029" y="583"/>
                      <a:pt x="6036" y="573"/>
                      <a:pt x="6049" y="548"/>
                    </a:cubicBezTo>
                    <a:cubicBezTo>
                      <a:pt x="6064" y="532"/>
                      <a:pt x="6079" y="525"/>
                      <a:pt x="6095" y="525"/>
                    </a:cubicBezTo>
                    <a:cubicBezTo>
                      <a:pt x="6110" y="525"/>
                      <a:pt x="6125" y="532"/>
                      <a:pt x="6140" y="548"/>
                    </a:cubicBezTo>
                    <a:cubicBezTo>
                      <a:pt x="6140" y="548"/>
                      <a:pt x="6171" y="548"/>
                      <a:pt x="6171" y="517"/>
                    </a:cubicBezTo>
                    <a:lnTo>
                      <a:pt x="6171" y="487"/>
                    </a:lnTo>
                    <a:cubicBezTo>
                      <a:pt x="6171" y="517"/>
                      <a:pt x="6171" y="532"/>
                      <a:pt x="6174" y="532"/>
                    </a:cubicBezTo>
                    <a:cubicBezTo>
                      <a:pt x="6178" y="532"/>
                      <a:pt x="6186" y="517"/>
                      <a:pt x="6201" y="487"/>
                    </a:cubicBezTo>
                    <a:cubicBezTo>
                      <a:pt x="6201" y="517"/>
                      <a:pt x="6231" y="517"/>
                      <a:pt x="6231" y="517"/>
                    </a:cubicBezTo>
                    <a:cubicBezTo>
                      <a:pt x="6231" y="517"/>
                      <a:pt x="6323" y="487"/>
                      <a:pt x="6383" y="487"/>
                    </a:cubicBezTo>
                    <a:cubicBezTo>
                      <a:pt x="6475" y="487"/>
                      <a:pt x="6505" y="487"/>
                      <a:pt x="6505" y="456"/>
                    </a:cubicBezTo>
                    <a:cubicBezTo>
                      <a:pt x="6505" y="439"/>
                      <a:pt x="6505" y="426"/>
                      <a:pt x="6505" y="426"/>
                    </a:cubicBezTo>
                    <a:lnTo>
                      <a:pt x="6535" y="426"/>
                    </a:lnTo>
                    <a:cubicBezTo>
                      <a:pt x="6535" y="432"/>
                      <a:pt x="6535" y="437"/>
                      <a:pt x="6535" y="443"/>
                    </a:cubicBezTo>
                    <a:lnTo>
                      <a:pt x="6535" y="443"/>
                    </a:lnTo>
                    <a:cubicBezTo>
                      <a:pt x="6535" y="437"/>
                      <a:pt x="6534" y="434"/>
                      <a:pt x="6532" y="434"/>
                    </a:cubicBezTo>
                    <a:cubicBezTo>
                      <a:pt x="6528" y="434"/>
                      <a:pt x="6520" y="441"/>
                      <a:pt x="6505" y="456"/>
                    </a:cubicBezTo>
                    <a:cubicBezTo>
                      <a:pt x="6505" y="466"/>
                      <a:pt x="6505" y="476"/>
                      <a:pt x="6505" y="487"/>
                    </a:cubicBezTo>
                    <a:cubicBezTo>
                      <a:pt x="6530" y="487"/>
                      <a:pt x="6534" y="467"/>
                      <a:pt x="6535" y="443"/>
                    </a:cubicBezTo>
                    <a:lnTo>
                      <a:pt x="6535" y="443"/>
                    </a:lnTo>
                    <a:cubicBezTo>
                      <a:pt x="6535" y="446"/>
                      <a:pt x="6535" y="451"/>
                      <a:pt x="6535" y="456"/>
                    </a:cubicBezTo>
                    <a:cubicBezTo>
                      <a:pt x="6566" y="487"/>
                      <a:pt x="6566" y="487"/>
                      <a:pt x="6596" y="487"/>
                    </a:cubicBezTo>
                    <a:cubicBezTo>
                      <a:pt x="6596" y="487"/>
                      <a:pt x="6596" y="487"/>
                      <a:pt x="6596" y="517"/>
                    </a:cubicBezTo>
                    <a:cubicBezTo>
                      <a:pt x="6627" y="487"/>
                      <a:pt x="6627" y="487"/>
                      <a:pt x="6627" y="487"/>
                    </a:cubicBezTo>
                    <a:cubicBezTo>
                      <a:pt x="6627" y="502"/>
                      <a:pt x="6634" y="510"/>
                      <a:pt x="6642" y="510"/>
                    </a:cubicBezTo>
                    <a:cubicBezTo>
                      <a:pt x="6649" y="510"/>
                      <a:pt x="6657" y="502"/>
                      <a:pt x="6657" y="487"/>
                    </a:cubicBezTo>
                    <a:cubicBezTo>
                      <a:pt x="6672" y="456"/>
                      <a:pt x="6680" y="441"/>
                      <a:pt x="6684" y="441"/>
                    </a:cubicBezTo>
                    <a:cubicBezTo>
                      <a:pt x="6687" y="441"/>
                      <a:pt x="6687" y="456"/>
                      <a:pt x="6687" y="487"/>
                    </a:cubicBezTo>
                    <a:cubicBezTo>
                      <a:pt x="6687" y="493"/>
                      <a:pt x="6688" y="498"/>
                      <a:pt x="6690" y="504"/>
                    </a:cubicBezTo>
                    <a:lnTo>
                      <a:pt x="6690" y="504"/>
                    </a:lnTo>
                    <a:cubicBezTo>
                      <a:pt x="6698" y="486"/>
                      <a:pt x="6723" y="481"/>
                      <a:pt x="6748" y="456"/>
                    </a:cubicBezTo>
                    <a:cubicBezTo>
                      <a:pt x="6748" y="456"/>
                      <a:pt x="6779" y="456"/>
                      <a:pt x="6779" y="487"/>
                    </a:cubicBezTo>
                    <a:cubicBezTo>
                      <a:pt x="6779" y="496"/>
                      <a:pt x="6784" y="499"/>
                      <a:pt x="6792" y="499"/>
                    </a:cubicBezTo>
                    <a:cubicBezTo>
                      <a:pt x="6812" y="499"/>
                      <a:pt x="6848" y="478"/>
                      <a:pt x="6870" y="456"/>
                    </a:cubicBezTo>
                    <a:cubicBezTo>
                      <a:pt x="6870" y="487"/>
                      <a:pt x="6870" y="487"/>
                      <a:pt x="6900" y="487"/>
                    </a:cubicBezTo>
                    <a:cubicBezTo>
                      <a:pt x="6900" y="495"/>
                      <a:pt x="6900" y="506"/>
                      <a:pt x="6900" y="517"/>
                    </a:cubicBezTo>
                    <a:cubicBezTo>
                      <a:pt x="6900" y="548"/>
                      <a:pt x="6900" y="548"/>
                      <a:pt x="6931" y="548"/>
                    </a:cubicBezTo>
                    <a:cubicBezTo>
                      <a:pt x="6931" y="517"/>
                      <a:pt x="6991" y="517"/>
                      <a:pt x="7022" y="517"/>
                    </a:cubicBezTo>
                    <a:cubicBezTo>
                      <a:pt x="7113" y="517"/>
                      <a:pt x="7113" y="487"/>
                      <a:pt x="7143" y="426"/>
                    </a:cubicBezTo>
                    <a:cubicBezTo>
                      <a:pt x="7143" y="456"/>
                      <a:pt x="7174" y="517"/>
                      <a:pt x="7174" y="517"/>
                    </a:cubicBezTo>
                    <a:cubicBezTo>
                      <a:pt x="7174" y="517"/>
                      <a:pt x="7174" y="487"/>
                      <a:pt x="7174" y="456"/>
                    </a:cubicBezTo>
                    <a:cubicBezTo>
                      <a:pt x="7174" y="441"/>
                      <a:pt x="7174" y="434"/>
                      <a:pt x="7178" y="434"/>
                    </a:cubicBezTo>
                    <a:cubicBezTo>
                      <a:pt x="7181" y="434"/>
                      <a:pt x="7189" y="441"/>
                      <a:pt x="7204" y="456"/>
                    </a:cubicBezTo>
                    <a:cubicBezTo>
                      <a:pt x="7219" y="472"/>
                      <a:pt x="7235" y="479"/>
                      <a:pt x="7246" y="479"/>
                    </a:cubicBezTo>
                    <a:cubicBezTo>
                      <a:pt x="7257" y="479"/>
                      <a:pt x="7265" y="472"/>
                      <a:pt x="7265" y="456"/>
                    </a:cubicBezTo>
                    <a:cubicBezTo>
                      <a:pt x="7265" y="456"/>
                      <a:pt x="7295" y="456"/>
                      <a:pt x="7295" y="487"/>
                    </a:cubicBezTo>
                    <a:cubicBezTo>
                      <a:pt x="7326" y="487"/>
                      <a:pt x="7326" y="487"/>
                      <a:pt x="7326" y="456"/>
                    </a:cubicBezTo>
                    <a:cubicBezTo>
                      <a:pt x="7326" y="441"/>
                      <a:pt x="7326" y="434"/>
                      <a:pt x="7329" y="434"/>
                    </a:cubicBezTo>
                    <a:cubicBezTo>
                      <a:pt x="7333" y="434"/>
                      <a:pt x="7341" y="441"/>
                      <a:pt x="7356" y="456"/>
                    </a:cubicBezTo>
                    <a:cubicBezTo>
                      <a:pt x="7356" y="492"/>
                      <a:pt x="7367" y="507"/>
                      <a:pt x="7375" y="507"/>
                    </a:cubicBezTo>
                    <a:cubicBezTo>
                      <a:pt x="7381" y="507"/>
                      <a:pt x="7386" y="499"/>
                      <a:pt x="7386" y="487"/>
                    </a:cubicBezTo>
                    <a:cubicBezTo>
                      <a:pt x="7386" y="456"/>
                      <a:pt x="7417" y="456"/>
                      <a:pt x="7417" y="456"/>
                    </a:cubicBezTo>
                    <a:cubicBezTo>
                      <a:pt x="7447" y="456"/>
                      <a:pt x="7447" y="456"/>
                      <a:pt x="7447" y="426"/>
                    </a:cubicBezTo>
                    <a:lnTo>
                      <a:pt x="7478" y="426"/>
                    </a:lnTo>
                    <a:cubicBezTo>
                      <a:pt x="7508" y="426"/>
                      <a:pt x="7478" y="456"/>
                      <a:pt x="7478" y="456"/>
                    </a:cubicBezTo>
                    <a:lnTo>
                      <a:pt x="7478" y="487"/>
                    </a:lnTo>
                    <a:cubicBezTo>
                      <a:pt x="7508" y="487"/>
                      <a:pt x="7538" y="487"/>
                      <a:pt x="7538" y="456"/>
                    </a:cubicBezTo>
                    <a:cubicBezTo>
                      <a:pt x="7538" y="478"/>
                      <a:pt x="7554" y="499"/>
                      <a:pt x="7563" y="499"/>
                    </a:cubicBezTo>
                    <a:cubicBezTo>
                      <a:pt x="7566" y="499"/>
                      <a:pt x="7569" y="496"/>
                      <a:pt x="7569" y="487"/>
                    </a:cubicBezTo>
                    <a:cubicBezTo>
                      <a:pt x="7582" y="461"/>
                      <a:pt x="7589" y="452"/>
                      <a:pt x="7593" y="452"/>
                    </a:cubicBezTo>
                    <a:cubicBezTo>
                      <a:pt x="7599" y="452"/>
                      <a:pt x="7599" y="469"/>
                      <a:pt x="7599" y="487"/>
                    </a:cubicBezTo>
                    <a:cubicBezTo>
                      <a:pt x="7599" y="517"/>
                      <a:pt x="7599" y="532"/>
                      <a:pt x="7603" y="532"/>
                    </a:cubicBezTo>
                    <a:cubicBezTo>
                      <a:pt x="7607" y="532"/>
                      <a:pt x="7614" y="517"/>
                      <a:pt x="7630" y="487"/>
                    </a:cubicBezTo>
                    <a:cubicBezTo>
                      <a:pt x="7660" y="487"/>
                      <a:pt x="7721" y="456"/>
                      <a:pt x="7751" y="456"/>
                    </a:cubicBezTo>
                    <a:cubicBezTo>
                      <a:pt x="7812" y="456"/>
                      <a:pt x="7842" y="456"/>
                      <a:pt x="7842" y="487"/>
                    </a:cubicBezTo>
                    <a:cubicBezTo>
                      <a:pt x="7842" y="493"/>
                      <a:pt x="7843" y="500"/>
                      <a:pt x="7843" y="505"/>
                    </a:cubicBezTo>
                    <a:lnTo>
                      <a:pt x="7843" y="505"/>
                    </a:lnTo>
                    <a:cubicBezTo>
                      <a:pt x="7844" y="497"/>
                      <a:pt x="7845" y="490"/>
                      <a:pt x="7847" y="484"/>
                    </a:cubicBezTo>
                    <a:lnTo>
                      <a:pt x="7847" y="484"/>
                    </a:lnTo>
                    <a:cubicBezTo>
                      <a:pt x="7851" y="487"/>
                      <a:pt x="7859" y="487"/>
                      <a:pt x="7873" y="487"/>
                    </a:cubicBezTo>
                    <a:cubicBezTo>
                      <a:pt x="7873" y="487"/>
                      <a:pt x="7873" y="487"/>
                      <a:pt x="7873" y="459"/>
                    </a:cubicBezTo>
                    <a:lnTo>
                      <a:pt x="7873" y="459"/>
                    </a:lnTo>
                    <a:cubicBezTo>
                      <a:pt x="7862" y="462"/>
                      <a:pt x="7852" y="469"/>
                      <a:pt x="7847" y="484"/>
                    </a:cubicBezTo>
                    <a:lnTo>
                      <a:pt x="7847" y="484"/>
                    </a:lnTo>
                    <a:cubicBezTo>
                      <a:pt x="7842" y="480"/>
                      <a:pt x="7842" y="473"/>
                      <a:pt x="7842" y="456"/>
                    </a:cubicBezTo>
                    <a:cubicBezTo>
                      <a:pt x="7858" y="441"/>
                      <a:pt x="7865" y="434"/>
                      <a:pt x="7869" y="434"/>
                    </a:cubicBezTo>
                    <a:cubicBezTo>
                      <a:pt x="7873" y="434"/>
                      <a:pt x="7873" y="441"/>
                      <a:pt x="7873" y="456"/>
                    </a:cubicBezTo>
                    <a:cubicBezTo>
                      <a:pt x="7873" y="457"/>
                      <a:pt x="7873" y="458"/>
                      <a:pt x="7873" y="459"/>
                    </a:cubicBezTo>
                    <a:lnTo>
                      <a:pt x="7873" y="459"/>
                    </a:lnTo>
                    <a:cubicBezTo>
                      <a:pt x="7882" y="456"/>
                      <a:pt x="7893" y="456"/>
                      <a:pt x="7903" y="456"/>
                    </a:cubicBezTo>
                    <a:cubicBezTo>
                      <a:pt x="7912" y="465"/>
                      <a:pt x="7921" y="469"/>
                      <a:pt x="7930" y="469"/>
                    </a:cubicBezTo>
                    <a:cubicBezTo>
                      <a:pt x="7934" y="469"/>
                      <a:pt x="7939" y="468"/>
                      <a:pt x="7944" y="466"/>
                    </a:cubicBezTo>
                    <a:lnTo>
                      <a:pt x="7944" y="466"/>
                    </a:lnTo>
                    <a:lnTo>
                      <a:pt x="7964" y="487"/>
                    </a:lnTo>
                    <a:cubicBezTo>
                      <a:pt x="7964" y="456"/>
                      <a:pt x="7964" y="456"/>
                      <a:pt x="7964" y="456"/>
                    </a:cubicBezTo>
                    <a:lnTo>
                      <a:pt x="7961" y="456"/>
                    </a:lnTo>
                    <a:cubicBezTo>
                      <a:pt x="7955" y="461"/>
                      <a:pt x="7949" y="464"/>
                      <a:pt x="7944" y="466"/>
                    </a:cubicBezTo>
                    <a:lnTo>
                      <a:pt x="7944" y="466"/>
                    </a:lnTo>
                    <a:lnTo>
                      <a:pt x="7934" y="456"/>
                    </a:lnTo>
                    <a:lnTo>
                      <a:pt x="7961" y="456"/>
                    </a:lnTo>
                    <a:cubicBezTo>
                      <a:pt x="7972" y="448"/>
                      <a:pt x="7983" y="437"/>
                      <a:pt x="7994" y="426"/>
                    </a:cubicBezTo>
                    <a:lnTo>
                      <a:pt x="7964" y="426"/>
                    </a:lnTo>
                    <a:cubicBezTo>
                      <a:pt x="7964" y="390"/>
                      <a:pt x="7964" y="376"/>
                      <a:pt x="7970" y="376"/>
                    </a:cubicBezTo>
                    <a:cubicBezTo>
                      <a:pt x="7974" y="376"/>
                      <a:pt x="7982" y="383"/>
                      <a:pt x="7994" y="396"/>
                    </a:cubicBezTo>
                    <a:cubicBezTo>
                      <a:pt x="7994" y="396"/>
                      <a:pt x="7994" y="426"/>
                      <a:pt x="7994" y="456"/>
                    </a:cubicBezTo>
                    <a:cubicBezTo>
                      <a:pt x="7994" y="487"/>
                      <a:pt x="8025" y="517"/>
                      <a:pt x="8025" y="517"/>
                    </a:cubicBezTo>
                    <a:cubicBezTo>
                      <a:pt x="8055" y="517"/>
                      <a:pt x="8055" y="517"/>
                      <a:pt x="8055" y="487"/>
                    </a:cubicBezTo>
                    <a:cubicBezTo>
                      <a:pt x="8055" y="456"/>
                      <a:pt x="8055" y="456"/>
                      <a:pt x="8055" y="456"/>
                    </a:cubicBezTo>
                    <a:cubicBezTo>
                      <a:pt x="8055" y="456"/>
                      <a:pt x="8086" y="456"/>
                      <a:pt x="8086" y="426"/>
                    </a:cubicBezTo>
                    <a:cubicBezTo>
                      <a:pt x="8086" y="396"/>
                      <a:pt x="8116" y="396"/>
                      <a:pt x="8116" y="396"/>
                    </a:cubicBezTo>
                    <a:cubicBezTo>
                      <a:pt x="8146" y="426"/>
                      <a:pt x="8146" y="426"/>
                      <a:pt x="8146" y="426"/>
                    </a:cubicBezTo>
                    <a:lnTo>
                      <a:pt x="8146" y="456"/>
                    </a:lnTo>
                    <a:cubicBezTo>
                      <a:pt x="8146" y="487"/>
                      <a:pt x="8177" y="517"/>
                      <a:pt x="8177" y="517"/>
                    </a:cubicBezTo>
                    <a:cubicBezTo>
                      <a:pt x="8177" y="517"/>
                      <a:pt x="8177" y="487"/>
                      <a:pt x="8177" y="487"/>
                    </a:cubicBezTo>
                    <a:cubicBezTo>
                      <a:pt x="8177" y="456"/>
                      <a:pt x="8481" y="456"/>
                      <a:pt x="8542" y="456"/>
                    </a:cubicBezTo>
                    <a:cubicBezTo>
                      <a:pt x="8557" y="487"/>
                      <a:pt x="8572" y="502"/>
                      <a:pt x="8583" y="502"/>
                    </a:cubicBezTo>
                    <a:cubicBezTo>
                      <a:pt x="8595" y="502"/>
                      <a:pt x="8602" y="487"/>
                      <a:pt x="8602" y="456"/>
                    </a:cubicBezTo>
                    <a:cubicBezTo>
                      <a:pt x="8602" y="426"/>
                      <a:pt x="8663" y="426"/>
                      <a:pt x="8724" y="426"/>
                    </a:cubicBezTo>
                    <a:cubicBezTo>
                      <a:pt x="8724" y="405"/>
                      <a:pt x="8739" y="383"/>
                      <a:pt x="8748" y="383"/>
                    </a:cubicBezTo>
                    <a:cubicBezTo>
                      <a:pt x="8752" y="383"/>
                      <a:pt x="8754" y="387"/>
                      <a:pt x="8754" y="396"/>
                    </a:cubicBezTo>
                    <a:cubicBezTo>
                      <a:pt x="8754" y="396"/>
                      <a:pt x="8754" y="406"/>
                      <a:pt x="8754" y="427"/>
                    </a:cubicBezTo>
                    <a:lnTo>
                      <a:pt x="8754" y="427"/>
                    </a:lnTo>
                    <a:cubicBezTo>
                      <a:pt x="8745" y="426"/>
                      <a:pt x="8734" y="426"/>
                      <a:pt x="8724" y="426"/>
                    </a:cubicBezTo>
                    <a:lnTo>
                      <a:pt x="8724" y="487"/>
                    </a:lnTo>
                    <a:cubicBezTo>
                      <a:pt x="8724" y="497"/>
                      <a:pt x="8727" y="500"/>
                      <a:pt x="8732" y="500"/>
                    </a:cubicBezTo>
                    <a:cubicBezTo>
                      <a:pt x="8741" y="500"/>
                      <a:pt x="8754" y="487"/>
                      <a:pt x="8754" y="487"/>
                    </a:cubicBezTo>
                    <a:cubicBezTo>
                      <a:pt x="8754" y="462"/>
                      <a:pt x="8754" y="442"/>
                      <a:pt x="8754" y="427"/>
                    </a:cubicBezTo>
                    <a:lnTo>
                      <a:pt x="8754" y="427"/>
                    </a:lnTo>
                    <a:cubicBezTo>
                      <a:pt x="8786" y="429"/>
                      <a:pt x="8814" y="434"/>
                      <a:pt x="8834" y="434"/>
                    </a:cubicBezTo>
                    <a:cubicBezTo>
                      <a:pt x="8861" y="434"/>
                      <a:pt x="8876" y="426"/>
                      <a:pt x="8876" y="396"/>
                    </a:cubicBezTo>
                    <a:lnTo>
                      <a:pt x="8937" y="396"/>
                    </a:lnTo>
                    <a:cubicBezTo>
                      <a:pt x="8967" y="396"/>
                      <a:pt x="8967" y="365"/>
                      <a:pt x="8997" y="365"/>
                    </a:cubicBezTo>
                    <a:cubicBezTo>
                      <a:pt x="8997" y="350"/>
                      <a:pt x="9005" y="342"/>
                      <a:pt x="9009" y="342"/>
                    </a:cubicBezTo>
                    <a:cubicBezTo>
                      <a:pt x="9013" y="342"/>
                      <a:pt x="9013" y="350"/>
                      <a:pt x="8997" y="365"/>
                    </a:cubicBezTo>
                    <a:cubicBezTo>
                      <a:pt x="8997" y="396"/>
                      <a:pt x="8997" y="456"/>
                      <a:pt x="9028" y="456"/>
                    </a:cubicBezTo>
                    <a:cubicBezTo>
                      <a:pt x="9028" y="456"/>
                      <a:pt x="9028" y="396"/>
                      <a:pt x="9028" y="365"/>
                    </a:cubicBezTo>
                    <a:cubicBezTo>
                      <a:pt x="9028" y="335"/>
                      <a:pt x="9058" y="335"/>
                      <a:pt x="9058" y="335"/>
                    </a:cubicBezTo>
                    <a:cubicBezTo>
                      <a:pt x="9058" y="335"/>
                      <a:pt x="9058" y="335"/>
                      <a:pt x="9058" y="365"/>
                    </a:cubicBezTo>
                    <a:lnTo>
                      <a:pt x="9058" y="456"/>
                    </a:lnTo>
                    <a:lnTo>
                      <a:pt x="9089" y="456"/>
                    </a:lnTo>
                    <a:cubicBezTo>
                      <a:pt x="9089" y="465"/>
                      <a:pt x="9089" y="475"/>
                      <a:pt x="9089" y="487"/>
                    </a:cubicBezTo>
                    <a:cubicBezTo>
                      <a:pt x="9089" y="517"/>
                      <a:pt x="9096" y="532"/>
                      <a:pt x="9104" y="532"/>
                    </a:cubicBezTo>
                    <a:cubicBezTo>
                      <a:pt x="9111" y="532"/>
                      <a:pt x="9119" y="517"/>
                      <a:pt x="9119" y="487"/>
                    </a:cubicBezTo>
                    <a:lnTo>
                      <a:pt x="9149" y="456"/>
                    </a:lnTo>
                    <a:cubicBezTo>
                      <a:pt x="9149" y="474"/>
                      <a:pt x="9152" y="482"/>
                      <a:pt x="9156" y="482"/>
                    </a:cubicBezTo>
                    <a:cubicBezTo>
                      <a:pt x="9167" y="482"/>
                      <a:pt x="9189" y="439"/>
                      <a:pt x="9210" y="396"/>
                    </a:cubicBezTo>
                    <a:cubicBezTo>
                      <a:pt x="9210" y="441"/>
                      <a:pt x="9218" y="464"/>
                      <a:pt x="9225" y="464"/>
                    </a:cubicBezTo>
                    <a:cubicBezTo>
                      <a:pt x="9233" y="464"/>
                      <a:pt x="9241" y="441"/>
                      <a:pt x="9241" y="396"/>
                    </a:cubicBezTo>
                    <a:cubicBezTo>
                      <a:pt x="9241" y="380"/>
                      <a:pt x="9241" y="373"/>
                      <a:pt x="9244" y="373"/>
                    </a:cubicBezTo>
                    <a:cubicBezTo>
                      <a:pt x="9248" y="373"/>
                      <a:pt x="9256" y="380"/>
                      <a:pt x="9271" y="396"/>
                    </a:cubicBezTo>
                    <a:cubicBezTo>
                      <a:pt x="9271" y="456"/>
                      <a:pt x="9301" y="456"/>
                      <a:pt x="9332" y="456"/>
                    </a:cubicBezTo>
                    <a:cubicBezTo>
                      <a:pt x="9332" y="426"/>
                      <a:pt x="9355" y="418"/>
                      <a:pt x="9393" y="418"/>
                    </a:cubicBezTo>
                    <a:cubicBezTo>
                      <a:pt x="9431" y="418"/>
                      <a:pt x="9484" y="426"/>
                      <a:pt x="9545" y="426"/>
                    </a:cubicBezTo>
                    <a:cubicBezTo>
                      <a:pt x="9636" y="426"/>
                      <a:pt x="9727" y="426"/>
                      <a:pt x="9727" y="396"/>
                    </a:cubicBezTo>
                    <a:cubicBezTo>
                      <a:pt x="9727" y="396"/>
                      <a:pt x="9727" y="396"/>
                      <a:pt x="9757" y="426"/>
                    </a:cubicBezTo>
                    <a:cubicBezTo>
                      <a:pt x="9757" y="439"/>
                      <a:pt x="9757" y="446"/>
                      <a:pt x="9760" y="446"/>
                    </a:cubicBezTo>
                    <a:cubicBezTo>
                      <a:pt x="9763" y="446"/>
                      <a:pt x="9770" y="431"/>
                      <a:pt x="9788" y="396"/>
                    </a:cubicBezTo>
                    <a:cubicBezTo>
                      <a:pt x="9788" y="426"/>
                      <a:pt x="9818" y="426"/>
                      <a:pt x="9879" y="426"/>
                    </a:cubicBezTo>
                    <a:cubicBezTo>
                      <a:pt x="9909" y="426"/>
                      <a:pt x="9970" y="426"/>
                      <a:pt x="9970" y="396"/>
                    </a:cubicBezTo>
                    <a:cubicBezTo>
                      <a:pt x="9970" y="433"/>
                      <a:pt x="9993" y="459"/>
                      <a:pt x="10018" y="459"/>
                    </a:cubicBezTo>
                    <a:cubicBezTo>
                      <a:pt x="10034" y="459"/>
                      <a:pt x="10050" y="449"/>
                      <a:pt x="10061" y="426"/>
                    </a:cubicBezTo>
                    <a:cubicBezTo>
                      <a:pt x="10061" y="426"/>
                      <a:pt x="10092" y="426"/>
                      <a:pt x="10092" y="456"/>
                    </a:cubicBezTo>
                    <a:cubicBezTo>
                      <a:pt x="10092" y="456"/>
                      <a:pt x="10122" y="456"/>
                      <a:pt x="10152" y="426"/>
                    </a:cubicBezTo>
                    <a:lnTo>
                      <a:pt x="10244" y="426"/>
                    </a:lnTo>
                    <a:cubicBezTo>
                      <a:pt x="10274" y="426"/>
                      <a:pt x="10304" y="396"/>
                      <a:pt x="10304" y="396"/>
                    </a:cubicBezTo>
                    <a:cubicBezTo>
                      <a:pt x="10304" y="426"/>
                      <a:pt x="10365" y="426"/>
                      <a:pt x="10456" y="426"/>
                    </a:cubicBezTo>
                    <a:cubicBezTo>
                      <a:pt x="10548" y="426"/>
                      <a:pt x="10639" y="426"/>
                      <a:pt x="10639" y="456"/>
                    </a:cubicBezTo>
                    <a:cubicBezTo>
                      <a:pt x="10639" y="456"/>
                      <a:pt x="10669" y="456"/>
                      <a:pt x="10669" y="426"/>
                    </a:cubicBezTo>
                    <a:cubicBezTo>
                      <a:pt x="10687" y="390"/>
                      <a:pt x="10694" y="376"/>
                      <a:pt x="10697" y="376"/>
                    </a:cubicBezTo>
                    <a:cubicBezTo>
                      <a:pt x="10700" y="376"/>
                      <a:pt x="10700" y="383"/>
                      <a:pt x="10700" y="396"/>
                    </a:cubicBezTo>
                    <a:cubicBezTo>
                      <a:pt x="10715" y="426"/>
                      <a:pt x="10738" y="441"/>
                      <a:pt x="10757" y="441"/>
                    </a:cubicBezTo>
                    <a:cubicBezTo>
                      <a:pt x="10776" y="441"/>
                      <a:pt x="10791" y="426"/>
                      <a:pt x="10791" y="396"/>
                    </a:cubicBezTo>
                    <a:lnTo>
                      <a:pt x="10791" y="426"/>
                    </a:lnTo>
                    <a:cubicBezTo>
                      <a:pt x="10791" y="449"/>
                      <a:pt x="10800" y="459"/>
                      <a:pt x="10811" y="459"/>
                    </a:cubicBezTo>
                    <a:cubicBezTo>
                      <a:pt x="10828" y="459"/>
                      <a:pt x="10852" y="433"/>
                      <a:pt x="10852" y="396"/>
                    </a:cubicBezTo>
                    <a:cubicBezTo>
                      <a:pt x="10873" y="417"/>
                      <a:pt x="10879" y="439"/>
                      <a:pt x="10881" y="439"/>
                    </a:cubicBezTo>
                    <a:cubicBezTo>
                      <a:pt x="10882" y="439"/>
                      <a:pt x="10882" y="435"/>
                      <a:pt x="10882" y="426"/>
                    </a:cubicBezTo>
                    <a:cubicBezTo>
                      <a:pt x="10912" y="426"/>
                      <a:pt x="10912" y="426"/>
                      <a:pt x="10912" y="487"/>
                    </a:cubicBezTo>
                    <a:cubicBezTo>
                      <a:pt x="10912" y="517"/>
                      <a:pt x="10912" y="578"/>
                      <a:pt x="10912" y="578"/>
                    </a:cubicBezTo>
                    <a:cubicBezTo>
                      <a:pt x="10943" y="578"/>
                      <a:pt x="10943" y="517"/>
                      <a:pt x="10943" y="487"/>
                    </a:cubicBezTo>
                    <a:cubicBezTo>
                      <a:pt x="10943" y="487"/>
                      <a:pt x="10973" y="487"/>
                      <a:pt x="10973" y="456"/>
                    </a:cubicBezTo>
                    <a:cubicBezTo>
                      <a:pt x="10973" y="426"/>
                      <a:pt x="10973" y="426"/>
                      <a:pt x="11004" y="426"/>
                    </a:cubicBezTo>
                    <a:cubicBezTo>
                      <a:pt x="11004" y="420"/>
                      <a:pt x="11004" y="412"/>
                      <a:pt x="11004" y="403"/>
                    </a:cubicBezTo>
                    <a:cubicBezTo>
                      <a:pt x="11004" y="403"/>
                      <a:pt x="11004" y="380"/>
                      <a:pt x="11004" y="335"/>
                    </a:cubicBezTo>
                    <a:cubicBezTo>
                      <a:pt x="11025" y="292"/>
                      <a:pt x="11031" y="249"/>
                      <a:pt x="11022" y="249"/>
                    </a:cubicBezTo>
                    <a:cubicBezTo>
                      <a:pt x="11019" y="249"/>
                      <a:pt x="11012" y="256"/>
                      <a:pt x="11004" y="274"/>
                    </a:cubicBezTo>
                    <a:lnTo>
                      <a:pt x="11004" y="244"/>
                    </a:lnTo>
                    <a:cubicBezTo>
                      <a:pt x="11004" y="183"/>
                      <a:pt x="11004" y="152"/>
                      <a:pt x="10973" y="122"/>
                    </a:cubicBezTo>
                    <a:cubicBezTo>
                      <a:pt x="10938" y="104"/>
                      <a:pt x="10913" y="87"/>
                      <a:pt x="10898" y="87"/>
                    </a:cubicBezTo>
                    <a:cubicBezTo>
                      <a:pt x="10887" y="87"/>
                      <a:pt x="10882" y="96"/>
                      <a:pt x="10882" y="122"/>
                    </a:cubicBezTo>
                    <a:cubicBezTo>
                      <a:pt x="10882" y="122"/>
                      <a:pt x="10882" y="152"/>
                      <a:pt x="10852" y="152"/>
                    </a:cubicBezTo>
                    <a:cubicBezTo>
                      <a:pt x="10852" y="152"/>
                      <a:pt x="10821" y="122"/>
                      <a:pt x="10821" y="122"/>
                    </a:cubicBezTo>
                    <a:cubicBezTo>
                      <a:pt x="10821" y="92"/>
                      <a:pt x="10791" y="92"/>
                      <a:pt x="10730" y="92"/>
                    </a:cubicBezTo>
                    <a:cubicBezTo>
                      <a:pt x="10639" y="92"/>
                      <a:pt x="10608" y="92"/>
                      <a:pt x="10578" y="31"/>
                    </a:cubicBezTo>
                    <a:cubicBezTo>
                      <a:pt x="10578" y="0"/>
                      <a:pt x="10548" y="0"/>
                      <a:pt x="10548" y="0"/>
                    </a:cubicBezTo>
                    <a:close/>
                    <a:moveTo>
                      <a:pt x="3131" y="1155"/>
                    </a:moveTo>
                    <a:cubicBezTo>
                      <a:pt x="3131" y="1155"/>
                      <a:pt x="3101" y="1186"/>
                      <a:pt x="3101" y="1216"/>
                    </a:cubicBezTo>
                    <a:cubicBezTo>
                      <a:pt x="3101" y="1229"/>
                      <a:pt x="3106" y="1236"/>
                      <a:pt x="3112" y="1236"/>
                    </a:cubicBezTo>
                    <a:cubicBezTo>
                      <a:pt x="3121" y="1236"/>
                      <a:pt x="3131" y="1221"/>
                      <a:pt x="3131" y="1186"/>
                    </a:cubicBezTo>
                    <a:cubicBezTo>
                      <a:pt x="3131" y="1155"/>
                      <a:pt x="3131" y="1155"/>
                      <a:pt x="3131" y="115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1"/>
              <p:cNvSpPr/>
              <p:nvPr/>
            </p:nvSpPr>
            <p:spPr>
              <a:xfrm>
                <a:off x="5851675" y="2366575"/>
                <a:ext cx="802800" cy="617050"/>
              </a:xfrm>
              <a:custGeom>
                <a:rect b="b" l="l" r="r" t="t"/>
                <a:pathLst>
                  <a:path extrusionOk="0" h="24682" w="32112">
                    <a:moveTo>
                      <a:pt x="31744" y="47"/>
                    </a:moveTo>
                    <a:cubicBezTo>
                      <a:pt x="31771" y="47"/>
                      <a:pt x="31763" y="93"/>
                      <a:pt x="31704" y="152"/>
                    </a:cubicBezTo>
                    <a:cubicBezTo>
                      <a:pt x="31687" y="203"/>
                      <a:pt x="31679" y="225"/>
                      <a:pt x="31671" y="225"/>
                    </a:cubicBezTo>
                    <a:cubicBezTo>
                      <a:pt x="31664" y="225"/>
                      <a:pt x="31657" y="210"/>
                      <a:pt x="31643" y="183"/>
                    </a:cubicBezTo>
                    <a:cubicBezTo>
                      <a:pt x="31643" y="152"/>
                      <a:pt x="31643" y="122"/>
                      <a:pt x="31673" y="92"/>
                    </a:cubicBezTo>
                    <a:cubicBezTo>
                      <a:pt x="31705" y="60"/>
                      <a:pt x="31729" y="47"/>
                      <a:pt x="31744" y="47"/>
                    </a:cubicBezTo>
                    <a:close/>
                    <a:moveTo>
                      <a:pt x="25689" y="3932"/>
                    </a:moveTo>
                    <a:cubicBezTo>
                      <a:pt x="25696" y="3932"/>
                      <a:pt x="25703" y="3939"/>
                      <a:pt x="25716" y="3952"/>
                    </a:cubicBezTo>
                    <a:cubicBezTo>
                      <a:pt x="25716" y="3982"/>
                      <a:pt x="25716" y="4043"/>
                      <a:pt x="25685" y="4073"/>
                    </a:cubicBezTo>
                    <a:cubicBezTo>
                      <a:pt x="25678" y="4081"/>
                      <a:pt x="25668" y="4085"/>
                      <a:pt x="25659" y="4085"/>
                    </a:cubicBezTo>
                    <a:cubicBezTo>
                      <a:pt x="25632" y="4085"/>
                      <a:pt x="25609" y="4051"/>
                      <a:pt x="25655" y="3982"/>
                    </a:cubicBezTo>
                    <a:cubicBezTo>
                      <a:pt x="25673" y="3947"/>
                      <a:pt x="25680" y="3932"/>
                      <a:pt x="25689" y="3932"/>
                    </a:cubicBezTo>
                    <a:close/>
                    <a:moveTo>
                      <a:pt x="24652" y="5320"/>
                    </a:moveTo>
                    <a:cubicBezTo>
                      <a:pt x="24652" y="5320"/>
                      <a:pt x="24652" y="5350"/>
                      <a:pt x="24652" y="5411"/>
                    </a:cubicBezTo>
                    <a:cubicBezTo>
                      <a:pt x="24652" y="5411"/>
                      <a:pt x="24652" y="5472"/>
                      <a:pt x="24622" y="5472"/>
                    </a:cubicBezTo>
                    <a:lnTo>
                      <a:pt x="24591" y="5441"/>
                    </a:lnTo>
                    <a:cubicBezTo>
                      <a:pt x="24591" y="5380"/>
                      <a:pt x="24622" y="5320"/>
                      <a:pt x="24652" y="5320"/>
                    </a:cubicBezTo>
                    <a:close/>
                    <a:moveTo>
                      <a:pt x="23447" y="6984"/>
                    </a:moveTo>
                    <a:cubicBezTo>
                      <a:pt x="23459" y="6984"/>
                      <a:pt x="23466" y="6991"/>
                      <a:pt x="23466" y="6991"/>
                    </a:cubicBezTo>
                    <a:cubicBezTo>
                      <a:pt x="23466" y="6991"/>
                      <a:pt x="23497" y="7022"/>
                      <a:pt x="23466" y="7052"/>
                    </a:cubicBezTo>
                    <a:cubicBezTo>
                      <a:pt x="23466" y="7052"/>
                      <a:pt x="23439" y="7066"/>
                      <a:pt x="23412" y="7066"/>
                    </a:cubicBezTo>
                    <a:cubicBezTo>
                      <a:pt x="23399" y="7066"/>
                      <a:pt x="23385" y="7062"/>
                      <a:pt x="23375" y="7052"/>
                    </a:cubicBezTo>
                    <a:lnTo>
                      <a:pt x="23406" y="7022"/>
                    </a:lnTo>
                    <a:cubicBezTo>
                      <a:pt x="23421" y="6991"/>
                      <a:pt x="23436" y="6984"/>
                      <a:pt x="23447" y="6984"/>
                    </a:cubicBezTo>
                    <a:close/>
                    <a:moveTo>
                      <a:pt x="23223" y="7447"/>
                    </a:moveTo>
                    <a:lnTo>
                      <a:pt x="23193" y="7508"/>
                    </a:lnTo>
                    <a:lnTo>
                      <a:pt x="23163" y="7508"/>
                    </a:lnTo>
                    <a:lnTo>
                      <a:pt x="23163" y="7478"/>
                    </a:lnTo>
                    <a:cubicBezTo>
                      <a:pt x="23193" y="7447"/>
                      <a:pt x="23193" y="7447"/>
                      <a:pt x="23223" y="7447"/>
                    </a:cubicBezTo>
                    <a:close/>
                    <a:moveTo>
                      <a:pt x="22950" y="7873"/>
                    </a:moveTo>
                    <a:lnTo>
                      <a:pt x="22919" y="7934"/>
                    </a:lnTo>
                    <a:lnTo>
                      <a:pt x="22889" y="7934"/>
                    </a:lnTo>
                    <a:lnTo>
                      <a:pt x="22889" y="7903"/>
                    </a:lnTo>
                    <a:cubicBezTo>
                      <a:pt x="22919" y="7873"/>
                      <a:pt x="22919" y="7873"/>
                      <a:pt x="22950" y="7873"/>
                    </a:cubicBezTo>
                    <a:close/>
                    <a:moveTo>
                      <a:pt x="22737" y="8146"/>
                    </a:moveTo>
                    <a:cubicBezTo>
                      <a:pt x="22767" y="8177"/>
                      <a:pt x="22767" y="8177"/>
                      <a:pt x="22737" y="8207"/>
                    </a:cubicBezTo>
                    <a:cubicBezTo>
                      <a:pt x="22704" y="8257"/>
                      <a:pt x="22688" y="8280"/>
                      <a:pt x="22682" y="8280"/>
                    </a:cubicBezTo>
                    <a:cubicBezTo>
                      <a:pt x="22676" y="8280"/>
                      <a:pt x="22676" y="8265"/>
                      <a:pt x="22676" y="8238"/>
                    </a:cubicBezTo>
                    <a:cubicBezTo>
                      <a:pt x="22676" y="8177"/>
                      <a:pt x="22707" y="8146"/>
                      <a:pt x="22737" y="8146"/>
                    </a:cubicBezTo>
                    <a:close/>
                    <a:moveTo>
                      <a:pt x="22042" y="8917"/>
                    </a:moveTo>
                    <a:cubicBezTo>
                      <a:pt x="22048" y="8917"/>
                      <a:pt x="22056" y="8924"/>
                      <a:pt x="22068" y="8937"/>
                    </a:cubicBezTo>
                    <a:cubicBezTo>
                      <a:pt x="22068" y="8937"/>
                      <a:pt x="22099" y="8967"/>
                      <a:pt x="22068" y="8998"/>
                    </a:cubicBezTo>
                    <a:lnTo>
                      <a:pt x="22007" y="9028"/>
                    </a:lnTo>
                    <a:cubicBezTo>
                      <a:pt x="21977" y="8998"/>
                      <a:pt x="22007" y="8967"/>
                      <a:pt x="22007" y="8967"/>
                    </a:cubicBezTo>
                    <a:cubicBezTo>
                      <a:pt x="22025" y="8932"/>
                      <a:pt x="22033" y="8917"/>
                      <a:pt x="22042" y="8917"/>
                    </a:cubicBezTo>
                    <a:close/>
                    <a:moveTo>
                      <a:pt x="20032" y="12675"/>
                    </a:moveTo>
                    <a:cubicBezTo>
                      <a:pt x="20062" y="12706"/>
                      <a:pt x="20093" y="12706"/>
                      <a:pt x="20062" y="12767"/>
                    </a:cubicBezTo>
                    <a:lnTo>
                      <a:pt x="20032" y="12797"/>
                    </a:lnTo>
                    <a:cubicBezTo>
                      <a:pt x="20001" y="12767"/>
                      <a:pt x="20001" y="12706"/>
                      <a:pt x="20001" y="12706"/>
                    </a:cubicBezTo>
                    <a:lnTo>
                      <a:pt x="20032" y="12675"/>
                    </a:lnTo>
                    <a:close/>
                    <a:moveTo>
                      <a:pt x="19029" y="14408"/>
                    </a:moveTo>
                    <a:cubicBezTo>
                      <a:pt x="19029" y="14438"/>
                      <a:pt x="18998" y="14499"/>
                      <a:pt x="18968" y="14560"/>
                    </a:cubicBezTo>
                    <a:cubicBezTo>
                      <a:pt x="18957" y="14565"/>
                      <a:pt x="18948" y="14568"/>
                      <a:pt x="18940" y="14568"/>
                    </a:cubicBezTo>
                    <a:cubicBezTo>
                      <a:pt x="18908" y="14568"/>
                      <a:pt x="18913" y="14518"/>
                      <a:pt x="18938" y="14469"/>
                    </a:cubicBezTo>
                    <a:cubicBezTo>
                      <a:pt x="18998" y="14408"/>
                      <a:pt x="18998" y="14408"/>
                      <a:pt x="19029" y="14408"/>
                    </a:cubicBezTo>
                    <a:close/>
                    <a:moveTo>
                      <a:pt x="16901" y="17265"/>
                    </a:moveTo>
                    <a:cubicBezTo>
                      <a:pt x="16901" y="17296"/>
                      <a:pt x="16931" y="17326"/>
                      <a:pt x="16901" y="17356"/>
                    </a:cubicBezTo>
                    <a:lnTo>
                      <a:pt x="16840" y="17387"/>
                    </a:lnTo>
                    <a:lnTo>
                      <a:pt x="16871" y="17326"/>
                    </a:lnTo>
                    <a:lnTo>
                      <a:pt x="16901" y="17265"/>
                    </a:lnTo>
                    <a:close/>
                    <a:moveTo>
                      <a:pt x="16323" y="17660"/>
                    </a:moveTo>
                    <a:cubicBezTo>
                      <a:pt x="16354" y="17660"/>
                      <a:pt x="16384" y="17691"/>
                      <a:pt x="16354" y="17721"/>
                    </a:cubicBezTo>
                    <a:lnTo>
                      <a:pt x="16323" y="17782"/>
                    </a:lnTo>
                    <a:cubicBezTo>
                      <a:pt x="16293" y="17751"/>
                      <a:pt x="16293" y="17691"/>
                      <a:pt x="16293" y="17691"/>
                    </a:cubicBezTo>
                    <a:lnTo>
                      <a:pt x="16323" y="17660"/>
                    </a:lnTo>
                    <a:close/>
                    <a:moveTo>
                      <a:pt x="15951" y="18458"/>
                    </a:moveTo>
                    <a:cubicBezTo>
                      <a:pt x="15959" y="18458"/>
                      <a:pt x="15959" y="18466"/>
                      <a:pt x="15959" y="18481"/>
                    </a:cubicBezTo>
                    <a:cubicBezTo>
                      <a:pt x="15989" y="18511"/>
                      <a:pt x="15989" y="18572"/>
                      <a:pt x="15989" y="18572"/>
                    </a:cubicBezTo>
                    <a:cubicBezTo>
                      <a:pt x="15985" y="18576"/>
                      <a:pt x="15981" y="18578"/>
                      <a:pt x="15976" y="18578"/>
                    </a:cubicBezTo>
                    <a:cubicBezTo>
                      <a:pt x="15950" y="18578"/>
                      <a:pt x="15924" y="18507"/>
                      <a:pt x="15898" y="18481"/>
                    </a:cubicBezTo>
                    <a:cubicBezTo>
                      <a:pt x="15928" y="18466"/>
                      <a:pt x="15944" y="18458"/>
                      <a:pt x="15951" y="18458"/>
                    </a:cubicBezTo>
                    <a:close/>
                    <a:moveTo>
                      <a:pt x="15138" y="19362"/>
                    </a:moveTo>
                    <a:cubicBezTo>
                      <a:pt x="15168" y="19362"/>
                      <a:pt x="15199" y="19393"/>
                      <a:pt x="15138" y="19423"/>
                    </a:cubicBezTo>
                    <a:lnTo>
                      <a:pt x="15108" y="19454"/>
                    </a:lnTo>
                    <a:lnTo>
                      <a:pt x="15108" y="19393"/>
                    </a:lnTo>
                    <a:lnTo>
                      <a:pt x="15138" y="19362"/>
                    </a:lnTo>
                    <a:close/>
                    <a:moveTo>
                      <a:pt x="12646" y="21429"/>
                    </a:moveTo>
                    <a:cubicBezTo>
                      <a:pt x="12646" y="21460"/>
                      <a:pt x="12676" y="21490"/>
                      <a:pt x="12646" y="21521"/>
                    </a:cubicBezTo>
                    <a:lnTo>
                      <a:pt x="12585" y="21521"/>
                    </a:lnTo>
                    <a:lnTo>
                      <a:pt x="12615" y="21460"/>
                    </a:lnTo>
                    <a:lnTo>
                      <a:pt x="12646" y="21429"/>
                    </a:lnTo>
                    <a:close/>
                    <a:moveTo>
                      <a:pt x="12215" y="21509"/>
                    </a:moveTo>
                    <a:cubicBezTo>
                      <a:pt x="12214" y="21509"/>
                      <a:pt x="12206" y="21512"/>
                      <a:pt x="12190" y="21521"/>
                    </a:cubicBezTo>
                    <a:cubicBezTo>
                      <a:pt x="12190" y="21523"/>
                      <a:pt x="12190" y="21526"/>
                      <a:pt x="12190" y="21528"/>
                    </a:cubicBezTo>
                    <a:lnTo>
                      <a:pt x="12190" y="21528"/>
                    </a:lnTo>
                    <a:cubicBezTo>
                      <a:pt x="12206" y="21516"/>
                      <a:pt x="12216" y="21509"/>
                      <a:pt x="12215" y="21509"/>
                    </a:cubicBezTo>
                    <a:close/>
                    <a:moveTo>
                      <a:pt x="12321" y="21660"/>
                    </a:moveTo>
                    <a:cubicBezTo>
                      <a:pt x="12336" y="21660"/>
                      <a:pt x="12354" y="21664"/>
                      <a:pt x="12372" y="21672"/>
                    </a:cubicBezTo>
                    <a:cubicBezTo>
                      <a:pt x="12402" y="21703"/>
                      <a:pt x="12402" y="21703"/>
                      <a:pt x="12342" y="21733"/>
                    </a:cubicBezTo>
                    <a:cubicBezTo>
                      <a:pt x="12342" y="21733"/>
                      <a:pt x="12281" y="21733"/>
                      <a:pt x="12281" y="21703"/>
                    </a:cubicBezTo>
                    <a:cubicBezTo>
                      <a:pt x="12259" y="21681"/>
                      <a:pt x="12283" y="21660"/>
                      <a:pt x="12321" y="21660"/>
                    </a:cubicBezTo>
                    <a:close/>
                    <a:moveTo>
                      <a:pt x="11156" y="21984"/>
                    </a:moveTo>
                    <a:cubicBezTo>
                      <a:pt x="11149" y="21984"/>
                      <a:pt x="11141" y="21992"/>
                      <a:pt x="11126" y="22007"/>
                    </a:cubicBezTo>
                    <a:cubicBezTo>
                      <a:pt x="11035" y="22037"/>
                      <a:pt x="11035" y="22037"/>
                      <a:pt x="11095" y="22068"/>
                    </a:cubicBezTo>
                    <a:lnTo>
                      <a:pt x="11187" y="22007"/>
                    </a:lnTo>
                    <a:cubicBezTo>
                      <a:pt x="11171" y="21992"/>
                      <a:pt x="11164" y="21984"/>
                      <a:pt x="11156" y="21984"/>
                    </a:cubicBezTo>
                    <a:close/>
                    <a:moveTo>
                      <a:pt x="11339" y="22189"/>
                    </a:moveTo>
                    <a:lnTo>
                      <a:pt x="11339" y="22189"/>
                    </a:lnTo>
                    <a:cubicBezTo>
                      <a:pt x="11354" y="22204"/>
                      <a:pt x="11346" y="22212"/>
                      <a:pt x="11339" y="22212"/>
                    </a:cubicBezTo>
                    <a:cubicBezTo>
                      <a:pt x="11331" y="22212"/>
                      <a:pt x="11323" y="22204"/>
                      <a:pt x="11339" y="22189"/>
                    </a:cubicBezTo>
                    <a:close/>
                    <a:moveTo>
                      <a:pt x="11672" y="22176"/>
                    </a:moveTo>
                    <a:cubicBezTo>
                      <a:pt x="11690" y="22176"/>
                      <a:pt x="11703" y="22189"/>
                      <a:pt x="11703" y="22189"/>
                    </a:cubicBezTo>
                    <a:cubicBezTo>
                      <a:pt x="11734" y="22220"/>
                      <a:pt x="11673" y="22220"/>
                      <a:pt x="11612" y="22250"/>
                    </a:cubicBezTo>
                    <a:cubicBezTo>
                      <a:pt x="11551" y="22250"/>
                      <a:pt x="11551" y="22250"/>
                      <a:pt x="11643" y="22189"/>
                    </a:cubicBezTo>
                    <a:cubicBezTo>
                      <a:pt x="11653" y="22179"/>
                      <a:pt x="11663" y="22176"/>
                      <a:pt x="11672" y="22176"/>
                    </a:cubicBezTo>
                    <a:close/>
                    <a:moveTo>
                      <a:pt x="10500" y="22632"/>
                    </a:moveTo>
                    <a:cubicBezTo>
                      <a:pt x="10491" y="22632"/>
                      <a:pt x="10477" y="22635"/>
                      <a:pt x="10457" y="22645"/>
                    </a:cubicBezTo>
                    <a:lnTo>
                      <a:pt x="10427" y="22645"/>
                    </a:lnTo>
                    <a:cubicBezTo>
                      <a:pt x="10457" y="22676"/>
                      <a:pt x="10518" y="22706"/>
                      <a:pt x="10518" y="22706"/>
                    </a:cubicBezTo>
                    <a:cubicBezTo>
                      <a:pt x="10548" y="22676"/>
                      <a:pt x="10518" y="22645"/>
                      <a:pt x="10518" y="22645"/>
                    </a:cubicBezTo>
                    <a:cubicBezTo>
                      <a:pt x="10518" y="22645"/>
                      <a:pt x="10518" y="22632"/>
                      <a:pt x="10500" y="22632"/>
                    </a:cubicBezTo>
                    <a:close/>
                    <a:moveTo>
                      <a:pt x="10916" y="22633"/>
                    </a:moveTo>
                    <a:cubicBezTo>
                      <a:pt x="10926" y="22633"/>
                      <a:pt x="10935" y="22636"/>
                      <a:pt x="10943" y="22645"/>
                    </a:cubicBezTo>
                    <a:cubicBezTo>
                      <a:pt x="10943" y="22645"/>
                      <a:pt x="10943" y="22676"/>
                      <a:pt x="10913" y="22706"/>
                    </a:cubicBezTo>
                    <a:cubicBezTo>
                      <a:pt x="10852" y="22736"/>
                      <a:pt x="10791" y="22736"/>
                      <a:pt x="10791" y="22736"/>
                    </a:cubicBezTo>
                    <a:cubicBezTo>
                      <a:pt x="10791" y="22706"/>
                      <a:pt x="10822" y="22676"/>
                      <a:pt x="10822" y="22676"/>
                    </a:cubicBezTo>
                    <a:cubicBezTo>
                      <a:pt x="10865" y="22654"/>
                      <a:pt x="10893" y="22633"/>
                      <a:pt x="10916" y="22633"/>
                    </a:cubicBezTo>
                    <a:close/>
                    <a:moveTo>
                      <a:pt x="10062" y="22957"/>
                    </a:moveTo>
                    <a:cubicBezTo>
                      <a:pt x="10070" y="22957"/>
                      <a:pt x="10077" y="22964"/>
                      <a:pt x="10092" y="22979"/>
                    </a:cubicBezTo>
                    <a:lnTo>
                      <a:pt x="10032" y="22979"/>
                    </a:lnTo>
                    <a:cubicBezTo>
                      <a:pt x="10047" y="22964"/>
                      <a:pt x="10054" y="22957"/>
                      <a:pt x="10062" y="22957"/>
                    </a:cubicBezTo>
                    <a:close/>
                    <a:moveTo>
                      <a:pt x="11787" y="22896"/>
                    </a:moveTo>
                    <a:cubicBezTo>
                      <a:pt x="11779" y="22896"/>
                      <a:pt x="11764" y="22904"/>
                      <a:pt x="11734" y="22919"/>
                    </a:cubicBezTo>
                    <a:cubicBezTo>
                      <a:pt x="11734" y="22919"/>
                      <a:pt x="11703" y="22979"/>
                      <a:pt x="11734" y="23010"/>
                    </a:cubicBezTo>
                    <a:cubicBezTo>
                      <a:pt x="11734" y="23017"/>
                      <a:pt x="11738" y="23021"/>
                      <a:pt x="11743" y="23021"/>
                    </a:cubicBezTo>
                    <a:cubicBezTo>
                      <a:pt x="11760" y="23021"/>
                      <a:pt x="11795" y="22987"/>
                      <a:pt x="11795" y="22919"/>
                    </a:cubicBezTo>
                    <a:cubicBezTo>
                      <a:pt x="11795" y="22904"/>
                      <a:pt x="11795" y="22896"/>
                      <a:pt x="11787" y="22896"/>
                    </a:cubicBezTo>
                    <a:close/>
                    <a:moveTo>
                      <a:pt x="9678" y="23129"/>
                    </a:moveTo>
                    <a:cubicBezTo>
                      <a:pt x="9700" y="23129"/>
                      <a:pt x="9716" y="23155"/>
                      <a:pt x="9697" y="23192"/>
                    </a:cubicBezTo>
                    <a:lnTo>
                      <a:pt x="9606" y="23223"/>
                    </a:lnTo>
                    <a:cubicBezTo>
                      <a:pt x="9576" y="23192"/>
                      <a:pt x="9576" y="23162"/>
                      <a:pt x="9636" y="23162"/>
                    </a:cubicBezTo>
                    <a:cubicBezTo>
                      <a:pt x="9648" y="23139"/>
                      <a:pt x="9664" y="23129"/>
                      <a:pt x="9678" y="23129"/>
                    </a:cubicBezTo>
                    <a:close/>
                    <a:moveTo>
                      <a:pt x="8877" y="23283"/>
                    </a:moveTo>
                    <a:cubicBezTo>
                      <a:pt x="8877" y="23283"/>
                      <a:pt x="8877" y="23283"/>
                      <a:pt x="8877" y="23314"/>
                    </a:cubicBezTo>
                    <a:cubicBezTo>
                      <a:pt x="8898" y="23335"/>
                      <a:pt x="8904" y="23357"/>
                      <a:pt x="8906" y="23357"/>
                    </a:cubicBezTo>
                    <a:cubicBezTo>
                      <a:pt x="8907" y="23357"/>
                      <a:pt x="8907" y="23353"/>
                      <a:pt x="8907" y="23344"/>
                    </a:cubicBezTo>
                    <a:cubicBezTo>
                      <a:pt x="8907" y="23344"/>
                      <a:pt x="8877" y="23314"/>
                      <a:pt x="8877" y="23283"/>
                    </a:cubicBezTo>
                    <a:close/>
                    <a:moveTo>
                      <a:pt x="9393" y="23466"/>
                    </a:moveTo>
                    <a:lnTo>
                      <a:pt x="9393" y="23496"/>
                    </a:lnTo>
                    <a:cubicBezTo>
                      <a:pt x="9344" y="23521"/>
                      <a:pt x="9315" y="23565"/>
                      <a:pt x="9305" y="23565"/>
                    </a:cubicBezTo>
                    <a:cubicBezTo>
                      <a:pt x="9303" y="23565"/>
                      <a:pt x="9302" y="23563"/>
                      <a:pt x="9302" y="23557"/>
                    </a:cubicBezTo>
                    <a:cubicBezTo>
                      <a:pt x="9241" y="23557"/>
                      <a:pt x="9332" y="23496"/>
                      <a:pt x="9393" y="23466"/>
                    </a:cubicBezTo>
                    <a:close/>
                    <a:moveTo>
                      <a:pt x="8421" y="23739"/>
                    </a:moveTo>
                    <a:cubicBezTo>
                      <a:pt x="8421" y="23770"/>
                      <a:pt x="8421" y="23800"/>
                      <a:pt x="8390" y="23831"/>
                    </a:cubicBezTo>
                    <a:lnTo>
                      <a:pt x="8329" y="23831"/>
                    </a:lnTo>
                    <a:cubicBezTo>
                      <a:pt x="8329" y="23800"/>
                      <a:pt x="8360" y="23739"/>
                      <a:pt x="8360" y="23739"/>
                    </a:cubicBezTo>
                    <a:close/>
                    <a:moveTo>
                      <a:pt x="8007" y="23697"/>
                    </a:moveTo>
                    <a:cubicBezTo>
                      <a:pt x="8019" y="23697"/>
                      <a:pt x="8012" y="23720"/>
                      <a:pt x="7995" y="23770"/>
                    </a:cubicBezTo>
                    <a:cubicBezTo>
                      <a:pt x="7965" y="23800"/>
                      <a:pt x="7934" y="23861"/>
                      <a:pt x="7934" y="23861"/>
                    </a:cubicBezTo>
                    <a:cubicBezTo>
                      <a:pt x="7873" y="23861"/>
                      <a:pt x="7904" y="23831"/>
                      <a:pt x="7934" y="23739"/>
                    </a:cubicBezTo>
                    <a:cubicBezTo>
                      <a:pt x="7975" y="23712"/>
                      <a:pt x="7998" y="23697"/>
                      <a:pt x="8007" y="23697"/>
                    </a:cubicBezTo>
                    <a:close/>
                    <a:moveTo>
                      <a:pt x="920" y="23960"/>
                    </a:moveTo>
                    <a:cubicBezTo>
                      <a:pt x="943" y="23960"/>
                      <a:pt x="974" y="23967"/>
                      <a:pt x="1004" y="23983"/>
                    </a:cubicBezTo>
                    <a:cubicBezTo>
                      <a:pt x="1034" y="23983"/>
                      <a:pt x="1034" y="23983"/>
                      <a:pt x="1034" y="24013"/>
                    </a:cubicBezTo>
                    <a:cubicBezTo>
                      <a:pt x="1034" y="24013"/>
                      <a:pt x="1007" y="24026"/>
                      <a:pt x="971" y="24026"/>
                    </a:cubicBezTo>
                    <a:cubicBezTo>
                      <a:pt x="953" y="24026"/>
                      <a:pt x="933" y="24023"/>
                      <a:pt x="913" y="24013"/>
                    </a:cubicBezTo>
                    <a:lnTo>
                      <a:pt x="882" y="23983"/>
                    </a:lnTo>
                    <a:cubicBezTo>
                      <a:pt x="882" y="23967"/>
                      <a:pt x="898" y="23960"/>
                      <a:pt x="920" y="23960"/>
                    </a:cubicBezTo>
                    <a:close/>
                    <a:moveTo>
                      <a:pt x="1642" y="23983"/>
                    </a:moveTo>
                    <a:lnTo>
                      <a:pt x="1673" y="24013"/>
                    </a:lnTo>
                    <a:lnTo>
                      <a:pt x="1734" y="24043"/>
                    </a:lnTo>
                    <a:cubicBezTo>
                      <a:pt x="1734" y="24013"/>
                      <a:pt x="1734" y="24013"/>
                      <a:pt x="1703" y="23983"/>
                    </a:cubicBezTo>
                    <a:close/>
                    <a:moveTo>
                      <a:pt x="6718" y="24104"/>
                    </a:moveTo>
                    <a:lnTo>
                      <a:pt x="6718" y="24135"/>
                    </a:lnTo>
                    <a:lnTo>
                      <a:pt x="6658" y="24165"/>
                    </a:lnTo>
                    <a:lnTo>
                      <a:pt x="6627" y="24135"/>
                    </a:lnTo>
                    <a:cubicBezTo>
                      <a:pt x="6597" y="24104"/>
                      <a:pt x="6658" y="24104"/>
                      <a:pt x="6718" y="24104"/>
                    </a:cubicBezTo>
                    <a:close/>
                    <a:moveTo>
                      <a:pt x="1450" y="24115"/>
                    </a:moveTo>
                    <a:cubicBezTo>
                      <a:pt x="1461" y="24115"/>
                      <a:pt x="1483" y="24122"/>
                      <a:pt x="1521" y="24135"/>
                    </a:cubicBezTo>
                    <a:cubicBezTo>
                      <a:pt x="1551" y="24135"/>
                      <a:pt x="1612" y="24135"/>
                      <a:pt x="1612" y="24165"/>
                    </a:cubicBezTo>
                    <a:lnTo>
                      <a:pt x="1551" y="24165"/>
                    </a:lnTo>
                    <a:cubicBezTo>
                      <a:pt x="1551" y="24156"/>
                      <a:pt x="1546" y="24152"/>
                      <a:pt x="1540" y="24152"/>
                    </a:cubicBezTo>
                    <a:cubicBezTo>
                      <a:pt x="1526" y="24152"/>
                      <a:pt x="1508" y="24174"/>
                      <a:pt x="1551" y="24195"/>
                    </a:cubicBezTo>
                    <a:cubicBezTo>
                      <a:pt x="1521" y="24226"/>
                      <a:pt x="1521" y="24256"/>
                      <a:pt x="1521" y="24256"/>
                    </a:cubicBezTo>
                    <a:cubicBezTo>
                      <a:pt x="1490" y="24256"/>
                      <a:pt x="1430" y="24195"/>
                      <a:pt x="1460" y="24165"/>
                    </a:cubicBezTo>
                    <a:cubicBezTo>
                      <a:pt x="1442" y="24129"/>
                      <a:pt x="1435" y="24115"/>
                      <a:pt x="1450" y="24115"/>
                    </a:cubicBezTo>
                    <a:close/>
                    <a:moveTo>
                      <a:pt x="6955" y="24095"/>
                    </a:moveTo>
                    <a:cubicBezTo>
                      <a:pt x="6962" y="24095"/>
                      <a:pt x="6962" y="24109"/>
                      <a:pt x="6962" y="24135"/>
                    </a:cubicBezTo>
                    <a:cubicBezTo>
                      <a:pt x="6962" y="24165"/>
                      <a:pt x="6992" y="24226"/>
                      <a:pt x="6901" y="24256"/>
                    </a:cubicBezTo>
                    <a:cubicBezTo>
                      <a:pt x="6840" y="24287"/>
                      <a:pt x="6779" y="24287"/>
                      <a:pt x="6779" y="24287"/>
                    </a:cubicBezTo>
                    <a:lnTo>
                      <a:pt x="6870" y="24195"/>
                    </a:lnTo>
                    <a:cubicBezTo>
                      <a:pt x="6924" y="24124"/>
                      <a:pt x="6946" y="24095"/>
                      <a:pt x="6955" y="24095"/>
                    </a:cubicBezTo>
                    <a:close/>
                    <a:moveTo>
                      <a:pt x="700" y="24408"/>
                    </a:moveTo>
                    <a:cubicBezTo>
                      <a:pt x="700" y="24408"/>
                      <a:pt x="639" y="24438"/>
                      <a:pt x="609" y="24469"/>
                    </a:cubicBezTo>
                    <a:lnTo>
                      <a:pt x="670" y="24469"/>
                    </a:lnTo>
                    <a:cubicBezTo>
                      <a:pt x="687" y="24478"/>
                      <a:pt x="700" y="24481"/>
                      <a:pt x="709" y="24481"/>
                    </a:cubicBezTo>
                    <a:cubicBezTo>
                      <a:pt x="730" y="24481"/>
                      <a:pt x="730" y="24460"/>
                      <a:pt x="730" y="24438"/>
                    </a:cubicBezTo>
                    <a:lnTo>
                      <a:pt x="700" y="24408"/>
                    </a:lnTo>
                    <a:close/>
                    <a:moveTo>
                      <a:pt x="4348" y="24530"/>
                    </a:moveTo>
                    <a:cubicBezTo>
                      <a:pt x="4408" y="24530"/>
                      <a:pt x="4408" y="24560"/>
                      <a:pt x="4317" y="24590"/>
                    </a:cubicBezTo>
                    <a:lnTo>
                      <a:pt x="4196" y="24590"/>
                    </a:lnTo>
                    <a:cubicBezTo>
                      <a:pt x="4196" y="24560"/>
                      <a:pt x="4317" y="24530"/>
                      <a:pt x="4348" y="24530"/>
                    </a:cubicBezTo>
                    <a:close/>
                    <a:moveTo>
                      <a:pt x="4580" y="24578"/>
                    </a:moveTo>
                    <a:cubicBezTo>
                      <a:pt x="4530" y="24578"/>
                      <a:pt x="4500" y="24599"/>
                      <a:pt x="4500" y="24621"/>
                    </a:cubicBezTo>
                    <a:cubicBezTo>
                      <a:pt x="4500" y="24642"/>
                      <a:pt x="4530" y="24664"/>
                      <a:pt x="4580" y="24664"/>
                    </a:cubicBezTo>
                    <a:cubicBezTo>
                      <a:pt x="4601" y="24664"/>
                      <a:pt x="4625" y="24660"/>
                      <a:pt x="4652" y="24651"/>
                    </a:cubicBezTo>
                    <a:cubicBezTo>
                      <a:pt x="4712" y="24651"/>
                      <a:pt x="4773" y="24621"/>
                      <a:pt x="4773" y="24621"/>
                    </a:cubicBezTo>
                    <a:cubicBezTo>
                      <a:pt x="4773" y="24590"/>
                      <a:pt x="4712" y="24590"/>
                      <a:pt x="4652" y="24590"/>
                    </a:cubicBezTo>
                    <a:cubicBezTo>
                      <a:pt x="4625" y="24582"/>
                      <a:pt x="4601" y="24578"/>
                      <a:pt x="4580" y="24578"/>
                    </a:cubicBezTo>
                    <a:close/>
                    <a:moveTo>
                      <a:pt x="31947" y="0"/>
                    </a:moveTo>
                    <a:cubicBezTo>
                      <a:pt x="31734" y="31"/>
                      <a:pt x="31582" y="31"/>
                      <a:pt x="31613" y="92"/>
                    </a:cubicBezTo>
                    <a:cubicBezTo>
                      <a:pt x="31613" y="92"/>
                      <a:pt x="31552" y="122"/>
                      <a:pt x="31521" y="152"/>
                    </a:cubicBezTo>
                    <a:lnTo>
                      <a:pt x="31400" y="152"/>
                    </a:lnTo>
                    <a:cubicBezTo>
                      <a:pt x="31400" y="147"/>
                      <a:pt x="31393" y="145"/>
                      <a:pt x="31381" y="145"/>
                    </a:cubicBezTo>
                    <a:cubicBezTo>
                      <a:pt x="31323" y="145"/>
                      <a:pt x="31144" y="199"/>
                      <a:pt x="30944" y="274"/>
                    </a:cubicBezTo>
                    <a:cubicBezTo>
                      <a:pt x="30640" y="365"/>
                      <a:pt x="30488" y="426"/>
                      <a:pt x="30427" y="426"/>
                    </a:cubicBezTo>
                    <a:cubicBezTo>
                      <a:pt x="30407" y="416"/>
                      <a:pt x="30390" y="412"/>
                      <a:pt x="30376" y="412"/>
                    </a:cubicBezTo>
                    <a:cubicBezTo>
                      <a:pt x="30349" y="412"/>
                      <a:pt x="30336" y="426"/>
                      <a:pt x="30336" y="426"/>
                    </a:cubicBezTo>
                    <a:cubicBezTo>
                      <a:pt x="30336" y="456"/>
                      <a:pt x="30032" y="578"/>
                      <a:pt x="29728" y="730"/>
                    </a:cubicBezTo>
                    <a:cubicBezTo>
                      <a:pt x="29394" y="912"/>
                      <a:pt x="29059" y="1095"/>
                      <a:pt x="29090" y="1125"/>
                    </a:cubicBezTo>
                    <a:cubicBezTo>
                      <a:pt x="29029" y="1155"/>
                      <a:pt x="28998" y="1155"/>
                      <a:pt x="28998" y="1155"/>
                    </a:cubicBezTo>
                    <a:cubicBezTo>
                      <a:pt x="28993" y="1150"/>
                      <a:pt x="28985" y="1147"/>
                      <a:pt x="28976" y="1147"/>
                    </a:cubicBezTo>
                    <a:cubicBezTo>
                      <a:pt x="28935" y="1147"/>
                      <a:pt x="28860" y="1197"/>
                      <a:pt x="28786" y="1247"/>
                    </a:cubicBezTo>
                    <a:cubicBezTo>
                      <a:pt x="28725" y="1338"/>
                      <a:pt x="28634" y="1368"/>
                      <a:pt x="28634" y="1368"/>
                    </a:cubicBezTo>
                    <a:cubicBezTo>
                      <a:pt x="28626" y="1360"/>
                      <a:pt x="28617" y="1356"/>
                      <a:pt x="28608" y="1356"/>
                    </a:cubicBezTo>
                    <a:cubicBezTo>
                      <a:pt x="28583" y="1356"/>
                      <a:pt x="28549" y="1385"/>
                      <a:pt x="28482" y="1429"/>
                    </a:cubicBezTo>
                    <a:cubicBezTo>
                      <a:pt x="28391" y="1490"/>
                      <a:pt x="28360" y="1520"/>
                      <a:pt x="28360" y="1551"/>
                    </a:cubicBezTo>
                    <a:cubicBezTo>
                      <a:pt x="28330" y="1581"/>
                      <a:pt x="28026" y="1794"/>
                      <a:pt x="27874" y="1855"/>
                    </a:cubicBezTo>
                    <a:cubicBezTo>
                      <a:pt x="27813" y="1855"/>
                      <a:pt x="27783" y="1915"/>
                      <a:pt x="27752" y="1976"/>
                    </a:cubicBezTo>
                    <a:cubicBezTo>
                      <a:pt x="27783" y="2007"/>
                      <a:pt x="27752" y="2067"/>
                      <a:pt x="27722" y="2098"/>
                    </a:cubicBezTo>
                    <a:cubicBezTo>
                      <a:pt x="27722" y="2098"/>
                      <a:pt x="27691" y="2067"/>
                      <a:pt x="27691" y="2037"/>
                    </a:cubicBezTo>
                    <a:cubicBezTo>
                      <a:pt x="27691" y="2007"/>
                      <a:pt x="27691" y="1991"/>
                      <a:pt x="27684" y="1991"/>
                    </a:cubicBezTo>
                    <a:cubicBezTo>
                      <a:pt x="27676" y="1991"/>
                      <a:pt x="27661" y="2007"/>
                      <a:pt x="27631" y="2037"/>
                    </a:cubicBezTo>
                    <a:lnTo>
                      <a:pt x="27539" y="2098"/>
                    </a:lnTo>
                    <a:cubicBezTo>
                      <a:pt x="27570" y="2128"/>
                      <a:pt x="27357" y="2280"/>
                      <a:pt x="27084" y="2523"/>
                    </a:cubicBezTo>
                    <a:cubicBezTo>
                      <a:pt x="26719" y="2827"/>
                      <a:pt x="26597" y="2918"/>
                      <a:pt x="26628" y="2949"/>
                    </a:cubicBezTo>
                    <a:cubicBezTo>
                      <a:pt x="26658" y="2979"/>
                      <a:pt x="26597" y="3010"/>
                      <a:pt x="26476" y="3070"/>
                    </a:cubicBezTo>
                    <a:cubicBezTo>
                      <a:pt x="26172" y="3222"/>
                      <a:pt x="26172" y="3222"/>
                      <a:pt x="26172" y="3283"/>
                    </a:cubicBezTo>
                    <a:cubicBezTo>
                      <a:pt x="26182" y="3273"/>
                      <a:pt x="26192" y="3270"/>
                      <a:pt x="26201" y="3270"/>
                    </a:cubicBezTo>
                    <a:cubicBezTo>
                      <a:pt x="26219" y="3270"/>
                      <a:pt x="26232" y="3283"/>
                      <a:pt x="26232" y="3283"/>
                    </a:cubicBezTo>
                    <a:cubicBezTo>
                      <a:pt x="26293" y="3344"/>
                      <a:pt x="26263" y="3374"/>
                      <a:pt x="26172" y="3374"/>
                    </a:cubicBezTo>
                    <a:cubicBezTo>
                      <a:pt x="26169" y="3371"/>
                      <a:pt x="26164" y="3370"/>
                      <a:pt x="26159" y="3370"/>
                    </a:cubicBezTo>
                    <a:cubicBezTo>
                      <a:pt x="26061" y="3370"/>
                      <a:pt x="25596" y="3896"/>
                      <a:pt x="25625" y="3982"/>
                    </a:cubicBezTo>
                    <a:lnTo>
                      <a:pt x="25594" y="3952"/>
                    </a:lnTo>
                    <a:cubicBezTo>
                      <a:pt x="25564" y="3952"/>
                      <a:pt x="25533" y="3982"/>
                      <a:pt x="25381" y="4134"/>
                    </a:cubicBezTo>
                    <a:lnTo>
                      <a:pt x="25290" y="4256"/>
                    </a:lnTo>
                    <a:cubicBezTo>
                      <a:pt x="25319" y="4284"/>
                      <a:pt x="25135" y="4472"/>
                      <a:pt x="25086" y="4472"/>
                    </a:cubicBezTo>
                    <a:cubicBezTo>
                      <a:pt x="25082" y="4472"/>
                      <a:pt x="25079" y="4471"/>
                      <a:pt x="25077" y="4469"/>
                    </a:cubicBezTo>
                    <a:cubicBezTo>
                      <a:pt x="25017" y="4499"/>
                      <a:pt x="25017" y="4499"/>
                      <a:pt x="24956" y="4560"/>
                    </a:cubicBezTo>
                    <a:cubicBezTo>
                      <a:pt x="24895" y="4742"/>
                      <a:pt x="24713" y="4894"/>
                      <a:pt x="24682" y="4894"/>
                    </a:cubicBezTo>
                    <a:cubicBezTo>
                      <a:pt x="24682" y="4894"/>
                      <a:pt x="24652" y="4925"/>
                      <a:pt x="24622" y="4955"/>
                    </a:cubicBezTo>
                    <a:cubicBezTo>
                      <a:pt x="24622" y="5016"/>
                      <a:pt x="24561" y="5107"/>
                      <a:pt x="24530" y="5137"/>
                    </a:cubicBezTo>
                    <a:cubicBezTo>
                      <a:pt x="24455" y="5238"/>
                      <a:pt x="24400" y="5297"/>
                      <a:pt x="24418" y="5297"/>
                    </a:cubicBezTo>
                    <a:cubicBezTo>
                      <a:pt x="24422" y="5297"/>
                      <a:pt x="24429" y="5294"/>
                      <a:pt x="24439" y="5289"/>
                    </a:cubicBezTo>
                    <a:cubicBezTo>
                      <a:pt x="24470" y="5320"/>
                      <a:pt x="24500" y="5320"/>
                      <a:pt x="24470" y="5380"/>
                    </a:cubicBezTo>
                    <a:lnTo>
                      <a:pt x="24439" y="5350"/>
                    </a:lnTo>
                    <a:cubicBezTo>
                      <a:pt x="24436" y="5347"/>
                      <a:pt x="24432" y="5345"/>
                      <a:pt x="24428" y="5345"/>
                    </a:cubicBezTo>
                    <a:cubicBezTo>
                      <a:pt x="24390" y="5345"/>
                      <a:pt x="24305" y="5460"/>
                      <a:pt x="24196" y="5624"/>
                    </a:cubicBezTo>
                    <a:cubicBezTo>
                      <a:pt x="24044" y="5806"/>
                      <a:pt x="23983" y="5897"/>
                      <a:pt x="23922" y="5928"/>
                    </a:cubicBezTo>
                    <a:lnTo>
                      <a:pt x="23922" y="5988"/>
                    </a:lnTo>
                    <a:cubicBezTo>
                      <a:pt x="23922" y="6033"/>
                      <a:pt x="23906" y="6061"/>
                      <a:pt x="23885" y="6061"/>
                    </a:cubicBezTo>
                    <a:cubicBezTo>
                      <a:pt x="23878" y="6061"/>
                      <a:pt x="23870" y="6057"/>
                      <a:pt x="23862" y="6049"/>
                    </a:cubicBezTo>
                    <a:cubicBezTo>
                      <a:pt x="23801" y="6080"/>
                      <a:pt x="23679" y="6262"/>
                      <a:pt x="23649" y="6353"/>
                    </a:cubicBezTo>
                    <a:cubicBezTo>
                      <a:pt x="23618" y="6384"/>
                      <a:pt x="23588" y="6444"/>
                      <a:pt x="23588" y="6444"/>
                    </a:cubicBezTo>
                    <a:cubicBezTo>
                      <a:pt x="23497" y="6444"/>
                      <a:pt x="23436" y="6566"/>
                      <a:pt x="23436" y="6657"/>
                    </a:cubicBezTo>
                    <a:cubicBezTo>
                      <a:pt x="23428" y="6649"/>
                      <a:pt x="23420" y="6645"/>
                      <a:pt x="23412" y="6645"/>
                    </a:cubicBezTo>
                    <a:cubicBezTo>
                      <a:pt x="23389" y="6645"/>
                      <a:pt x="23367" y="6673"/>
                      <a:pt x="23345" y="6718"/>
                    </a:cubicBezTo>
                    <a:cubicBezTo>
                      <a:pt x="23317" y="6802"/>
                      <a:pt x="23237" y="6964"/>
                      <a:pt x="23201" y="6964"/>
                    </a:cubicBezTo>
                    <a:cubicBezTo>
                      <a:pt x="23198" y="6964"/>
                      <a:pt x="23195" y="6963"/>
                      <a:pt x="23193" y="6961"/>
                    </a:cubicBezTo>
                    <a:lnTo>
                      <a:pt x="23163" y="7022"/>
                    </a:lnTo>
                    <a:cubicBezTo>
                      <a:pt x="23163" y="7083"/>
                      <a:pt x="23132" y="7113"/>
                      <a:pt x="23102" y="7143"/>
                    </a:cubicBezTo>
                    <a:cubicBezTo>
                      <a:pt x="23071" y="7204"/>
                      <a:pt x="23041" y="7235"/>
                      <a:pt x="23041" y="7295"/>
                    </a:cubicBezTo>
                    <a:cubicBezTo>
                      <a:pt x="23041" y="7356"/>
                      <a:pt x="23011" y="7417"/>
                      <a:pt x="23011" y="7417"/>
                    </a:cubicBezTo>
                    <a:cubicBezTo>
                      <a:pt x="23005" y="7423"/>
                      <a:pt x="23000" y="7425"/>
                      <a:pt x="22997" y="7425"/>
                    </a:cubicBezTo>
                    <a:cubicBezTo>
                      <a:pt x="22980" y="7425"/>
                      <a:pt x="22980" y="7375"/>
                      <a:pt x="22980" y="7326"/>
                    </a:cubicBezTo>
                    <a:cubicBezTo>
                      <a:pt x="22987" y="7304"/>
                      <a:pt x="22988" y="7294"/>
                      <a:pt x="22984" y="7294"/>
                    </a:cubicBezTo>
                    <a:lnTo>
                      <a:pt x="22984" y="7294"/>
                    </a:lnTo>
                    <a:cubicBezTo>
                      <a:pt x="22972" y="7294"/>
                      <a:pt x="22919" y="7392"/>
                      <a:pt x="22919" y="7508"/>
                    </a:cubicBezTo>
                    <a:cubicBezTo>
                      <a:pt x="22903" y="7609"/>
                      <a:pt x="22895" y="7654"/>
                      <a:pt x="22892" y="7654"/>
                    </a:cubicBezTo>
                    <a:cubicBezTo>
                      <a:pt x="22889" y="7654"/>
                      <a:pt x="22889" y="7624"/>
                      <a:pt x="22889" y="7569"/>
                    </a:cubicBezTo>
                    <a:cubicBezTo>
                      <a:pt x="22889" y="7530"/>
                      <a:pt x="22889" y="7492"/>
                      <a:pt x="22881" y="7492"/>
                    </a:cubicBezTo>
                    <a:cubicBezTo>
                      <a:pt x="22877" y="7492"/>
                      <a:pt x="22870" y="7505"/>
                      <a:pt x="22859" y="7539"/>
                    </a:cubicBezTo>
                    <a:cubicBezTo>
                      <a:pt x="22859" y="7539"/>
                      <a:pt x="22798" y="7630"/>
                      <a:pt x="22828" y="7630"/>
                    </a:cubicBezTo>
                    <a:lnTo>
                      <a:pt x="22737" y="7782"/>
                    </a:lnTo>
                    <a:cubicBezTo>
                      <a:pt x="22646" y="7842"/>
                      <a:pt x="22646" y="7873"/>
                      <a:pt x="22615" y="7934"/>
                    </a:cubicBezTo>
                    <a:cubicBezTo>
                      <a:pt x="22615" y="7994"/>
                      <a:pt x="22615" y="7994"/>
                      <a:pt x="22555" y="8025"/>
                    </a:cubicBezTo>
                    <a:cubicBezTo>
                      <a:pt x="22546" y="8017"/>
                      <a:pt x="22538" y="8013"/>
                      <a:pt x="22532" y="8013"/>
                    </a:cubicBezTo>
                    <a:cubicBezTo>
                      <a:pt x="22514" y="8013"/>
                      <a:pt x="22510" y="8041"/>
                      <a:pt x="22555" y="8086"/>
                    </a:cubicBezTo>
                    <a:cubicBezTo>
                      <a:pt x="22555" y="8146"/>
                      <a:pt x="22524" y="8177"/>
                      <a:pt x="22463" y="8207"/>
                    </a:cubicBezTo>
                    <a:cubicBezTo>
                      <a:pt x="22446" y="8198"/>
                      <a:pt x="22433" y="8195"/>
                      <a:pt x="22424" y="8195"/>
                    </a:cubicBezTo>
                    <a:cubicBezTo>
                      <a:pt x="22403" y="8195"/>
                      <a:pt x="22403" y="8216"/>
                      <a:pt x="22403" y="8238"/>
                    </a:cubicBezTo>
                    <a:cubicBezTo>
                      <a:pt x="22403" y="8298"/>
                      <a:pt x="22403" y="8329"/>
                      <a:pt x="22403" y="8329"/>
                    </a:cubicBezTo>
                    <a:cubicBezTo>
                      <a:pt x="22395" y="8329"/>
                      <a:pt x="22372" y="8354"/>
                      <a:pt x="22339" y="8398"/>
                    </a:cubicBezTo>
                    <a:lnTo>
                      <a:pt x="22339" y="8398"/>
                    </a:lnTo>
                    <a:cubicBezTo>
                      <a:pt x="22331" y="8393"/>
                      <a:pt x="22321" y="8390"/>
                      <a:pt x="22311" y="8390"/>
                    </a:cubicBezTo>
                    <a:lnTo>
                      <a:pt x="22281" y="8420"/>
                    </a:lnTo>
                    <a:lnTo>
                      <a:pt x="22298" y="8454"/>
                    </a:lnTo>
                    <a:lnTo>
                      <a:pt x="22298" y="8454"/>
                    </a:lnTo>
                    <a:cubicBezTo>
                      <a:pt x="22313" y="8433"/>
                      <a:pt x="22326" y="8414"/>
                      <a:pt x="22339" y="8398"/>
                    </a:cubicBezTo>
                    <a:lnTo>
                      <a:pt x="22339" y="8398"/>
                    </a:lnTo>
                    <a:cubicBezTo>
                      <a:pt x="22355" y="8409"/>
                      <a:pt x="22362" y="8430"/>
                      <a:pt x="22342" y="8450"/>
                    </a:cubicBezTo>
                    <a:lnTo>
                      <a:pt x="22311" y="8481"/>
                    </a:lnTo>
                    <a:lnTo>
                      <a:pt x="22298" y="8454"/>
                    </a:lnTo>
                    <a:lnTo>
                      <a:pt x="22298" y="8454"/>
                    </a:lnTo>
                    <a:cubicBezTo>
                      <a:pt x="22198" y="8594"/>
                      <a:pt x="22042" y="8835"/>
                      <a:pt x="21886" y="9089"/>
                    </a:cubicBezTo>
                    <a:cubicBezTo>
                      <a:pt x="21855" y="9150"/>
                      <a:pt x="21855" y="9210"/>
                      <a:pt x="21886" y="9210"/>
                    </a:cubicBezTo>
                    <a:cubicBezTo>
                      <a:pt x="21947" y="9241"/>
                      <a:pt x="21916" y="9241"/>
                      <a:pt x="21855" y="9271"/>
                    </a:cubicBezTo>
                    <a:cubicBezTo>
                      <a:pt x="21839" y="9267"/>
                      <a:pt x="21823" y="9265"/>
                      <a:pt x="21810" y="9265"/>
                    </a:cubicBezTo>
                    <a:cubicBezTo>
                      <a:pt x="21728" y="9265"/>
                      <a:pt x="21716" y="9336"/>
                      <a:pt x="21795" y="9362"/>
                    </a:cubicBezTo>
                    <a:cubicBezTo>
                      <a:pt x="21832" y="9350"/>
                      <a:pt x="21855" y="9342"/>
                      <a:pt x="21861" y="9342"/>
                    </a:cubicBezTo>
                    <a:cubicBezTo>
                      <a:pt x="21870" y="9342"/>
                      <a:pt x="21848" y="9357"/>
                      <a:pt x="21795" y="9393"/>
                    </a:cubicBezTo>
                    <a:cubicBezTo>
                      <a:pt x="21734" y="9423"/>
                      <a:pt x="21734" y="9423"/>
                      <a:pt x="21734" y="9484"/>
                    </a:cubicBezTo>
                    <a:cubicBezTo>
                      <a:pt x="21758" y="9484"/>
                      <a:pt x="21744" y="9523"/>
                      <a:pt x="21721" y="9523"/>
                    </a:cubicBezTo>
                    <a:cubicBezTo>
                      <a:pt x="21716" y="9523"/>
                      <a:pt x="21710" y="9520"/>
                      <a:pt x="21704" y="9514"/>
                    </a:cubicBezTo>
                    <a:cubicBezTo>
                      <a:pt x="21643" y="9545"/>
                      <a:pt x="21582" y="9575"/>
                      <a:pt x="21612" y="9575"/>
                    </a:cubicBezTo>
                    <a:cubicBezTo>
                      <a:pt x="21612" y="9575"/>
                      <a:pt x="21582" y="9636"/>
                      <a:pt x="21552" y="9666"/>
                    </a:cubicBezTo>
                    <a:cubicBezTo>
                      <a:pt x="21491" y="9697"/>
                      <a:pt x="21491" y="9757"/>
                      <a:pt x="21491" y="9818"/>
                    </a:cubicBezTo>
                    <a:cubicBezTo>
                      <a:pt x="21470" y="9922"/>
                      <a:pt x="21463" y="9969"/>
                      <a:pt x="21452" y="9969"/>
                    </a:cubicBezTo>
                    <a:cubicBezTo>
                      <a:pt x="21446" y="9969"/>
                      <a:pt x="21440" y="9959"/>
                      <a:pt x="21430" y="9940"/>
                    </a:cubicBezTo>
                    <a:cubicBezTo>
                      <a:pt x="21425" y="9926"/>
                      <a:pt x="21418" y="9920"/>
                      <a:pt x="21410" y="9920"/>
                    </a:cubicBezTo>
                    <a:cubicBezTo>
                      <a:pt x="21366" y="9920"/>
                      <a:pt x="21283" y="10106"/>
                      <a:pt x="21308" y="10183"/>
                    </a:cubicBezTo>
                    <a:cubicBezTo>
                      <a:pt x="21339" y="10244"/>
                      <a:pt x="21339" y="10244"/>
                      <a:pt x="21308" y="10244"/>
                    </a:cubicBezTo>
                    <a:cubicBezTo>
                      <a:pt x="21298" y="10234"/>
                      <a:pt x="21291" y="10230"/>
                      <a:pt x="21287" y="10230"/>
                    </a:cubicBezTo>
                    <a:cubicBezTo>
                      <a:pt x="21278" y="10230"/>
                      <a:pt x="21278" y="10244"/>
                      <a:pt x="21278" y="10244"/>
                    </a:cubicBezTo>
                    <a:cubicBezTo>
                      <a:pt x="21248" y="10305"/>
                      <a:pt x="21217" y="10335"/>
                      <a:pt x="21187" y="10335"/>
                    </a:cubicBezTo>
                    <a:cubicBezTo>
                      <a:pt x="21187" y="10335"/>
                      <a:pt x="21156" y="10365"/>
                      <a:pt x="21126" y="10487"/>
                    </a:cubicBezTo>
                    <a:cubicBezTo>
                      <a:pt x="21156" y="10608"/>
                      <a:pt x="21035" y="10700"/>
                      <a:pt x="20944" y="10730"/>
                    </a:cubicBezTo>
                    <a:lnTo>
                      <a:pt x="20944" y="10821"/>
                    </a:lnTo>
                    <a:cubicBezTo>
                      <a:pt x="20966" y="10887"/>
                      <a:pt x="20972" y="10937"/>
                      <a:pt x="20951" y="10937"/>
                    </a:cubicBezTo>
                    <a:cubicBezTo>
                      <a:pt x="20942" y="10937"/>
                      <a:pt x="20930" y="10929"/>
                      <a:pt x="20913" y="10912"/>
                    </a:cubicBezTo>
                    <a:cubicBezTo>
                      <a:pt x="20893" y="10912"/>
                      <a:pt x="20873" y="10899"/>
                      <a:pt x="20870" y="10899"/>
                    </a:cubicBezTo>
                    <a:lnTo>
                      <a:pt x="20870" y="10899"/>
                    </a:lnTo>
                    <a:cubicBezTo>
                      <a:pt x="20869" y="10899"/>
                      <a:pt x="20873" y="10902"/>
                      <a:pt x="20883" y="10912"/>
                    </a:cubicBezTo>
                    <a:cubicBezTo>
                      <a:pt x="20911" y="10968"/>
                      <a:pt x="20812" y="11099"/>
                      <a:pt x="20748" y="11099"/>
                    </a:cubicBezTo>
                    <a:cubicBezTo>
                      <a:pt x="20742" y="11099"/>
                      <a:pt x="20736" y="11098"/>
                      <a:pt x="20731" y="11095"/>
                    </a:cubicBezTo>
                    <a:cubicBezTo>
                      <a:pt x="20700" y="11095"/>
                      <a:pt x="20700" y="11095"/>
                      <a:pt x="20670" y="11125"/>
                    </a:cubicBezTo>
                    <a:lnTo>
                      <a:pt x="20700" y="11156"/>
                    </a:lnTo>
                    <a:cubicBezTo>
                      <a:pt x="20731" y="11156"/>
                      <a:pt x="20761" y="11186"/>
                      <a:pt x="20731" y="11216"/>
                    </a:cubicBezTo>
                    <a:cubicBezTo>
                      <a:pt x="20700" y="11277"/>
                      <a:pt x="20700" y="11308"/>
                      <a:pt x="20670" y="11308"/>
                    </a:cubicBezTo>
                    <a:cubicBezTo>
                      <a:pt x="20609" y="11338"/>
                      <a:pt x="20548" y="11338"/>
                      <a:pt x="20579" y="11368"/>
                    </a:cubicBezTo>
                    <a:cubicBezTo>
                      <a:pt x="20579" y="11368"/>
                      <a:pt x="20548" y="11399"/>
                      <a:pt x="20488" y="11429"/>
                    </a:cubicBezTo>
                    <a:cubicBezTo>
                      <a:pt x="20457" y="11490"/>
                      <a:pt x="20457" y="11520"/>
                      <a:pt x="20396" y="11612"/>
                    </a:cubicBezTo>
                    <a:cubicBezTo>
                      <a:pt x="20396" y="11664"/>
                      <a:pt x="20351" y="11739"/>
                      <a:pt x="20319" y="11739"/>
                    </a:cubicBezTo>
                    <a:cubicBezTo>
                      <a:pt x="20314" y="11739"/>
                      <a:pt x="20309" y="11737"/>
                      <a:pt x="20305" y="11733"/>
                    </a:cubicBezTo>
                    <a:cubicBezTo>
                      <a:pt x="20305" y="11733"/>
                      <a:pt x="20275" y="11824"/>
                      <a:pt x="20275" y="11885"/>
                    </a:cubicBezTo>
                    <a:cubicBezTo>
                      <a:pt x="20214" y="11976"/>
                      <a:pt x="20184" y="12007"/>
                      <a:pt x="20153" y="12007"/>
                    </a:cubicBezTo>
                    <a:cubicBezTo>
                      <a:pt x="20141" y="11994"/>
                      <a:pt x="20133" y="11987"/>
                      <a:pt x="20129" y="11987"/>
                    </a:cubicBezTo>
                    <a:cubicBezTo>
                      <a:pt x="20123" y="11987"/>
                      <a:pt x="20123" y="12001"/>
                      <a:pt x="20123" y="12037"/>
                    </a:cubicBezTo>
                    <a:cubicBezTo>
                      <a:pt x="20153" y="12067"/>
                      <a:pt x="20153" y="12098"/>
                      <a:pt x="20123" y="12159"/>
                    </a:cubicBezTo>
                    <a:cubicBezTo>
                      <a:pt x="20093" y="12189"/>
                      <a:pt x="20062" y="12219"/>
                      <a:pt x="20062" y="12219"/>
                    </a:cubicBezTo>
                    <a:cubicBezTo>
                      <a:pt x="20093" y="12250"/>
                      <a:pt x="20093" y="12250"/>
                      <a:pt x="20062" y="12280"/>
                    </a:cubicBezTo>
                    <a:cubicBezTo>
                      <a:pt x="20032" y="12341"/>
                      <a:pt x="19941" y="12463"/>
                      <a:pt x="19910" y="12493"/>
                    </a:cubicBezTo>
                    <a:cubicBezTo>
                      <a:pt x="19849" y="12574"/>
                      <a:pt x="19829" y="12601"/>
                      <a:pt x="19840" y="12601"/>
                    </a:cubicBezTo>
                    <a:cubicBezTo>
                      <a:pt x="19846" y="12601"/>
                      <a:pt x="19860" y="12594"/>
                      <a:pt x="19880" y="12584"/>
                    </a:cubicBezTo>
                    <a:cubicBezTo>
                      <a:pt x="19891" y="12573"/>
                      <a:pt x="19902" y="12566"/>
                      <a:pt x="19907" y="12566"/>
                    </a:cubicBezTo>
                    <a:cubicBezTo>
                      <a:pt x="19916" y="12566"/>
                      <a:pt x="19907" y="12587"/>
                      <a:pt x="19849" y="12645"/>
                    </a:cubicBezTo>
                    <a:cubicBezTo>
                      <a:pt x="19819" y="12675"/>
                      <a:pt x="19728" y="12797"/>
                      <a:pt x="19637" y="12919"/>
                    </a:cubicBezTo>
                    <a:cubicBezTo>
                      <a:pt x="19545" y="13101"/>
                      <a:pt x="19545" y="13101"/>
                      <a:pt x="19576" y="13101"/>
                    </a:cubicBezTo>
                    <a:cubicBezTo>
                      <a:pt x="19637" y="13101"/>
                      <a:pt x="19637" y="13131"/>
                      <a:pt x="19545" y="13162"/>
                    </a:cubicBezTo>
                    <a:cubicBezTo>
                      <a:pt x="19424" y="13192"/>
                      <a:pt x="19393" y="13253"/>
                      <a:pt x="19424" y="13253"/>
                    </a:cubicBezTo>
                    <a:cubicBezTo>
                      <a:pt x="19424" y="13314"/>
                      <a:pt x="19424" y="13314"/>
                      <a:pt x="19393" y="13374"/>
                    </a:cubicBezTo>
                    <a:cubicBezTo>
                      <a:pt x="19386" y="13367"/>
                      <a:pt x="19379" y="13364"/>
                      <a:pt x="19372" y="13364"/>
                    </a:cubicBezTo>
                    <a:cubicBezTo>
                      <a:pt x="19350" y="13364"/>
                      <a:pt x="19333" y="13403"/>
                      <a:pt x="19333" y="13496"/>
                    </a:cubicBezTo>
                    <a:cubicBezTo>
                      <a:pt x="19317" y="13511"/>
                      <a:pt x="19310" y="13519"/>
                      <a:pt x="19302" y="13519"/>
                    </a:cubicBezTo>
                    <a:cubicBezTo>
                      <a:pt x="19295" y="13519"/>
                      <a:pt x="19287" y="13511"/>
                      <a:pt x="19272" y="13496"/>
                    </a:cubicBezTo>
                    <a:lnTo>
                      <a:pt x="19211" y="13587"/>
                    </a:lnTo>
                    <a:cubicBezTo>
                      <a:pt x="19211" y="13709"/>
                      <a:pt x="19029" y="13952"/>
                      <a:pt x="18968" y="13982"/>
                    </a:cubicBezTo>
                    <a:cubicBezTo>
                      <a:pt x="18968" y="13982"/>
                      <a:pt x="18938" y="14013"/>
                      <a:pt x="18938" y="14074"/>
                    </a:cubicBezTo>
                    <a:cubicBezTo>
                      <a:pt x="18960" y="14142"/>
                      <a:pt x="18949" y="14176"/>
                      <a:pt x="18916" y="14176"/>
                    </a:cubicBezTo>
                    <a:cubicBezTo>
                      <a:pt x="18905" y="14176"/>
                      <a:pt x="18892" y="14172"/>
                      <a:pt x="18877" y="14165"/>
                    </a:cubicBezTo>
                    <a:cubicBezTo>
                      <a:pt x="18864" y="14152"/>
                      <a:pt x="18857" y="14145"/>
                      <a:pt x="18855" y="14145"/>
                    </a:cubicBezTo>
                    <a:lnTo>
                      <a:pt x="18855" y="14145"/>
                    </a:lnTo>
                    <a:cubicBezTo>
                      <a:pt x="18852" y="14145"/>
                      <a:pt x="18859" y="14160"/>
                      <a:pt x="18877" y="14195"/>
                    </a:cubicBezTo>
                    <a:cubicBezTo>
                      <a:pt x="18877" y="14245"/>
                      <a:pt x="18773" y="14400"/>
                      <a:pt x="18719" y="14400"/>
                    </a:cubicBezTo>
                    <a:cubicBezTo>
                      <a:pt x="18708" y="14400"/>
                      <a:pt x="18700" y="14393"/>
                      <a:pt x="18694" y="14378"/>
                    </a:cubicBezTo>
                    <a:cubicBezTo>
                      <a:pt x="18664" y="14378"/>
                      <a:pt x="18634" y="14347"/>
                      <a:pt x="18634" y="14347"/>
                    </a:cubicBezTo>
                    <a:cubicBezTo>
                      <a:pt x="18634" y="14408"/>
                      <a:pt x="18603" y="14469"/>
                      <a:pt x="18603" y="14469"/>
                    </a:cubicBezTo>
                    <a:cubicBezTo>
                      <a:pt x="18634" y="14469"/>
                      <a:pt x="18603" y="14530"/>
                      <a:pt x="18542" y="14651"/>
                    </a:cubicBezTo>
                    <a:cubicBezTo>
                      <a:pt x="18482" y="14712"/>
                      <a:pt x="18390" y="14894"/>
                      <a:pt x="18330" y="14985"/>
                    </a:cubicBezTo>
                    <a:cubicBezTo>
                      <a:pt x="18269" y="15077"/>
                      <a:pt x="18178" y="15198"/>
                      <a:pt x="18147" y="15229"/>
                    </a:cubicBezTo>
                    <a:cubicBezTo>
                      <a:pt x="18117" y="15259"/>
                      <a:pt x="18086" y="15289"/>
                      <a:pt x="18056" y="15411"/>
                    </a:cubicBezTo>
                    <a:cubicBezTo>
                      <a:pt x="18056" y="15472"/>
                      <a:pt x="17995" y="15533"/>
                      <a:pt x="17965" y="15533"/>
                    </a:cubicBezTo>
                    <a:lnTo>
                      <a:pt x="17934" y="15563"/>
                    </a:lnTo>
                    <a:cubicBezTo>
                      <a:pt x="17904" y="15654"/>
                      <a:pt x="17874" y="15715"/>
                      <a:pt x="17874" y="15715"/>
                    </a:cubicBezTo>
                    <a:cubicBezTo>
                      <a:pt x="17866" y="15707"/>
                      <a:pt x="17855" y="15703"/>
                      <a:pt x="17844" y="15703"/>
                    </a:cubicBezTo>
                    <a:cubicBezTo>
                      <a:pt x="17815" y="15703"/>
                      <a:pt x="17782" y="15731"/>
                      <a:pt x="17782" y="15776"/>
                    </a:cubicBezTo>
                    <a:cubicBezTo>
                      <a:pt x="17813" y="15776"/>
                      <a:pt x="17782" y="15837"/>
                      <a:pt x="17722" y="15897"/>
                    </a:cubicBezTo>
                    <a:cubicBezTo>
                      <a:pt x="17661" y="15928"/>
                      <a:pt x="17418" y="16292"/>
                      <a:pt x="17144" y="16627"/>
                    </a:cubicBezTo>
                    <a:cubicBezTo>
                      <a:pt x="17023" y="16779"/>
                      <a:pt x="16901" y="16961"/>
                      <a:pt x="16810" y="17083"/>
                    </a:cubicBezTo>
                    <a:cubicBezTo>
                      <a:pt x="16719" y="17204"/>
                      <a:pt x="16658" y="17296"/>
                      <a:pt x="16658" y="17296"/>
                    </a:cubicBezTo>
                    <a:cubicBezTo>
                      <a:pt x="16658" y="17296"/>
                      <a:pt x="16627" y="17326"/>
                      <a:pt x="16567" y="17417"/>
                    </a:cubicBezTo>
                    <a:cubicBezTo>
                      <a:pt x="16536" y="17447"/>
                      <a:pt x="16475" y="17508"/>
                      <a:pt x="16475" y="17508"/>
                    </a:cubicBezTo>
                    <a:cubicBezTo>
                      <a:pt x="16471" y="17506"/>
                      <a:pt x="16467" y="17505"/>
                      <a:pt x="16462" y="17505"/>
                    </a:cubicBezTo>
                    <a:cubicBezTo>
                      <a:pt x="16395" y="17505"/>
                      <a:pt x="16259" y="17699"/>
                      <a:pt x="16202" y="17812"/>
                    </a:cubicBezTo>
                    <a:cubicBezTo>
                      <a:pt x="16202" y="17873"/>
                      <a:pt x="16171" y="17934"/>
                      <a:pt x="16141" y="17964"/>
                    </a:cubicBezTo>
                    <a:cubicBezTo>
                      <a:pt x="16130" y="17953"/>
                      <a:pt x="16117" y="17948"/>
                      <a:pt x="16104" y="17948"/>
                    </a:cubicBezTo>
                    <a:cubicBezTo>
                      <a:pt x="16047" y="17948"/>
                      <a:pt x="15978" y="18042"/>
                      <a:pt x="15928" y="18116"/>
                    </a:cubicBezTo>
                    <a:cubicBezTo>
                      <a:pt x="15951" y="18185"/>
                      <a:pt x="15940" y="18219"/>
                      <a:pt x="15907" y="18219"/>
                    </a:cubicBezTo>
                    <a:cubicBezTo>
                      <a:pt x="15896" y="18219"/>
                      <a:pt x="15883" y="18215"/>
                      <a:pt x="15868" y="18207"/>
                    </a:cubicBezTo>
                    <a:cubicBezTo>
                      <a:pt x="15861" y="18194"/>
                      <a:pt x="15851" y="18188"/>
                      <a:pt x="15841" y="18188"/>
                    </a:cubicBezTo>
                    <a:cubicBezTo>
                      <a:pt x="15803" y="18188"/>
                      <a:pt x="15753" y="18264"/>
                      <a:pt x="15776" y="18359"/>
                    </a:cubicBezTo>
                    <a:cubicBezTo>
                      <a:pt x="15746" y="18420"/>
                      <a:pt x="15746" y="18420"/>
                      <a:pt x="15685" y="18451"/>
                    </a:cubicBezTo>
                    <a:cubicBezTo>
                      <a:pt x="15624" y="18451"/>
                      <a:pt x="15594" y="18481"/>
                      <a:pt x="15594" y="18481"/>
                    </a:cubicBezTo>
                    <a:cubicBezTo>
                      <a:pt x="15624" y="18572"/>
                      <a:pt x="15594" y="18603"/>
                      <a:pt x="15503" y="18603"/>
                    </a:cubicBezTo>
                    <a:cubicBezTo>
                      <a:pt x="15381" y="18633"/>
                      <a:pt x="15381" y="18633"/>
                      <a:pt x="15412" y="18724"/>
                    </a:cubicBezTo>
                    <a:cubicBezTo>
                      <a:pt x="15412" y="18785"/>
                      <a:pt x="15290" y="18937"/>
                      <a:pt x="15199" y="18937"/>
                    </a:cubicBezTo>
                    <a:cubicBezTo>
                      <a:pt x="15168" y="18967"/>
                      <a:pt x="15108" y="18967"/>
                      <a:pt x="15138" y="18998"/>
                    </a:cubicBezTo>
                    <a:lnTo>
                      <a:pt x="15077" y="19028"/>
                    </a:lnTo>
                    <a:cubicBezTo>
                      <a:pt x="15047" y="19058"/>
                      <a:pt x="15016" y="19089"/>
                      <a:pt x="15016" y="19089"/>
                    </a:cubicBezTo>
                    <a:lnTo>
                      <a:pt x="15016" y="19119"/>
                    </a:lnTo>
                    <a:cubicBezTo>
                      <a:pt x="14986" y="19150"/>
                      <a:pt x="14773" y="19332"/>
                      <a:pt x="14500" y="19575"/>
                    </a:cubicBezTo>
                    <a:cubicBezTo>
                      <a:pt x="14105" y="19940"/>
                      <a:pt x="14044" y="20001"/>
                      <a:pt x="14105" y="20001"/>
                    </a:cubicBezTo>
                    <a:cubicBezTo>
                      <a:pt x="14178" y="20025"/>
                      <a:pt x="14133" y="20070"/>
                      <a:pt x="14064" y="20070"/>
                    </a:cubicBezTo>
                    <a:cubicBezTo>
                      <a:pt x="14048" y="20070"/>
                      <a:pt x="14031" y="20067"/>
                      <a:pt x="14013" y="20062"/>
                    </a:cubicBezTo>
                    <a:cubicBezTo>
                      <a:pt x="13983" y="20092"/>
                      <a:pt x="13892" y="20153"/>
                      <a:pt x="13801" y="20213"/>
                    </a:cubicBezTo>
                    <a:cubicBezTo>
                      <a:pt x="13751" y="20263"/>
                      <a:pt x="13701" y="20313"/>
                      <a:pt x="13668" y="20313"/>
                    </a:cubicBezTo>
                    <a:cubicBezTo>
                      <a:pt x="13661" y="20313"/>
                      <a:pt x="13654" y="20310"/>
                      <a:pt x="13649" y="20305"/>
                    </a:cubicBezTo>
                    <a:lnTo>
                      <a:pt x="13618" y="20335"/>
                    </a:lnTo>
                    <a:cubicBezTo>
                      <a:pt x="13557" y="20457"/>
                      <a:pt x="13345" y="20639"/>
                      <a:pt x="13193" y="20730"/>
                    </a:cubicBezTo>
                    <a:cubicBezTo>
                      <a:pt x="13132" y="20791"/>
                      <a:pt x="13102" y="20821"/>
                      <a:pt x="13041" y="20913"/>
                    </a:cubicBezTo>
                    <a:cubicBezTo>
                      <a:pt x="12980" y="20973"/>
                      <a:pt x="12980" y="20973"/>
                      <a:pt x="12919" y="21004"/>
                    </a:cubicBezTo>
                    <a:cubicBezTo>
                      <a:pt x="12916" y="21001"/>
                      <a:pt x="12912" y="21000"/>
                      <a:pt x="12906" y="21000"/>
                    </a:cubicBezTo>
                    <a:cubicBezTo>
                      <a:pt x="12847" y="21000"/>
                      <a:pt x="12648" y="21128"/>
                      <a:pt x="12676" y="21156"/>
                    </a:cubicBezTo>
                    <a:lnTo>
                      <a:pt x="12615" y="21186"/>
                    </a:lnTo>
                    <a:cubicBezTo>
                      <a:pt x="12554" y="21186"/>
                      <a:pt x="12554" y="21247"/>
                      <a:pt x="12554" y="21247"/>
                    </a:cubicBezTo>
                    <a:cubicBezTo>
                      <a:pt x="12592" y="21285"/>
                      <a:pt x="12583" y="21310"/>
                      <a:pt x="12549" y="21310"/>
                    </a:cubicBezTo>
                    <a:cubicBezTo>
                      <a:pt x="12528" y="21310"/>
                      <a:pt x="12498" y="21301"/>
                      <a:pt x="12463" y="21277"/>
                    </a:cubicBezTo>
                    <a:cubicBezTo>
                      <a:pt x="12453" y="21267"/>
                      <a:pt x="12440" y="21264"/>
                      <a:pt x="12427" y="21264"/>
                    </a:cubicBezTo>
                    <a:cubicBezTo>
                      <a:pt x="12402" y="21264"/>
                      <a:pt x="12382" y="21277"/>
                      <a:pt x="12402" y="21277"/>
                    </a:cubicBezTo>
                    <a:cubicBezTo>
                      <a:pt x="12372" y="21338"/>
                      <a:pt x="12372" y="21399"/>
                      <a:pt x="12311" y="21399"/>
                    </a:cubicBezTo>
                    <a:cubicBezTo>
                      <a:pt x="12250" y="21429"/>
                      <a:pt x="12220" y="21460"/>
                      <a:pt x="12250" y="21521"/>
                    </a:cubicBezTo>
                    <a:cubicBezTo>
                      <a:pt x="12281" y="21551"/>
                      <a:pt x="12250" y="21581"/>
                      <a:pt x="12190" y="21581"/>
                    </a:cubicBezTo>
                    <a:cubicBezTo>
                      <a:pt x="12190" y="21581"/>
                      <a:pt x="12190" y="21581"/>
                      <a:pt x="12190" y="21528"/>
                    </a:cubicBezTo>
                    <a:lnTo>
                      <a:pt x="12190" y="21528"/>
                    </a:lnTo>
                    <a:cubicBezTo>
                      <a:pt x="12173" y="21541"/>
                      <a:pt x="12151" y="21559"/>
                      <a:pt x="12129" y="21581"/>
                    </a:cubicBezTo>
                    <a:cubicBezTo>
                      <a:pt x="12088" y="21581"/>
                      <a:pt x="12034" y="21595"/>
                      <a:pt x="12003" y="21595"/>
                    </a:cubicBezTo>
                    <a:cubicBezTo>
                      <a:pt x="11987" y="21595"/>
                      <a:pt x="11977" y="21591"/>
                      <a:pt x="11977" y="21581"/>
                    </a:cubicBezTo>
                    <a:cubicBezTo>
                      <a:pt x="11916" y="21581"/>
                      <a:pt x="11855" y="21612"/>
                      <a:pt x="11946" y="21642"/>
                    </a:cubicBezTo>
                    <a:cubicBezTo>
                      <a:pt x="11977" y="21703"/>
                      <a:pt x="11977" y="21703"/>
                      <a:pt x="11886" y="21764"/>
                    </a:cubicBezTo>
                    <a:cubicBezTo>
                      <a:pt x="11864" y="21785"/>
                      <a:pt x="11843" y="21807"/>
                      <a:pt x="11821" y="21807"/>
                    </a:cubicBezTo>
                    <a:cubicBezTo>
                      <a:pt x="11812" y="21807"/>
                      <a:pt x="11803" y="21803"/>
                      <a:pt x="11795" y="21794"/>
                    </a:cubicBezTo>
                    <a:cubicBezTo>
                      <a:pt x="11782" y="21781"/>
                      <a:pt x="11775" y="21774"/>
                      <a:pt x="11766" y="21774"/>
                    </a:cubicBezTo>
                    <a:cubicBezTo>
                      <a:pt x="11754" y="21774"/>
                      <a:pt x="11739" y="21789"/>
                      <a:pt x="11703" y="21824"/>
                    </a:cubicBezTo>
                    <a:cubicBezTo>
                      <a:pt x="11582" y="21885"/>
                      <a:pt x="11491" y="22068"/>
                      <a:pt x="11491" y="22128"/>
                    </a:cubicBezTo>
                    <a:cubicBezTo>
                      <a:pt x="11508" y="22164"/>
                      <a:pt x="11516" y="22179"/>
                      <a:pt x="11507" y="22179"/>
                    </a:cubicBezTo>
                    <a:cubicBezTo>
                      <a:pt x="11500" y="22179"/>
                      <a:pt x="11485" y="22171"/>
                      <a:pt x="11460" y="22159"/>
                    </a:cubicBezTo>
                    <a:cubicBezTo>
                      <a:pt x="11451" y="22150"/>
                      <a:pt x="11442" y="22146"/>
                      <a:pt x="11433" y="22146"/>
                    </a:cubicBezTo>
                    <a:cubicBezTo>
                      <a:pt x="11409" y="22146"/>
                      <a:pt x="11382" y="22168"/>
                      <a:pt x="11339" y="22189"/>
                    </a:cubicBezTo>
                    <a:cubicBezTo>
                      <a:pt x="11339" y="22159"/>
                      <a:pt x="11369" y="22128"/>
                      <a:pt x="11399" y="22098"/>
                    </a:cubicBezTo>
                    <a:lnTo>
                      <a:pt x="11399" y="22068"/>
                    </a:lnTo>
                    <a:cubicBezTo>
                      <a:pt x="11377" y="22060"/>
                      <a:pt x="11358" y="22056"/>
                      <a:pt x="11342" y="22056"/>
                    </a:cubicBezTo>
                    <a:cubicBezTo>
                      <a:pt x="11295" y="22056"/>
                      <a:pt x="11278" y="22090"/>
                      <a:pt x="11278" y="22159"/>
                    </a:cubicBezTo>
                    <a:cubicBezTo>
                      <a:pt x="11247" y="22220"/>
                      <a:pt x="11247" y="22220"/>
                      <a:pt x="11187" y="22220"/>
                    </a:cubicBezTo>
                    <a:cubicBezTo>
                      <a:pt x="11146" y="22220"/>
                      <a:pt x="11106" y="22206"/>
                      <a:pt x="11083" y="22206"/>
                    </a:cubicBezTo>
                    <a:cubicBezTo>
                      <a:pt x="11072" y="22206"/>
                      <a:pt x="11065" y="22209"/>
                      <a:pt x="11065" y="22220"/>
                    </a:cubicBezTo>
                    <a:cubicBezTo>
                      <a:pt x="11065" y="22220"/>
                      <a:pt x="11004" y="22280"/>
                      <a:pt x="10943" y="22280"/>
                    </a:cubicBezTo>
                    <a:cubicBezTo>
                      <a:pt x="10852" y="22311"/>
                      <a:pt x="10791" y="22341"/>
                      <a:pt x="10822" y="22372"/>
                    </a:cubicBezTo>
                    <a:cubicBezTo>
                      <a:pt x="10822" y="22402"/>
                      <a:pt x="10791" y="22432"/>
                      <a:pt x="10761" y="22463"/>
                    </a:cubicBezTo>
                    <a:cubicBezTo>
                      <a:pt x="10700" y="22463"/>
                      <a:pt x="10670" y="22493"/>
                      <a:pt x="10670" y="22524"/>
                    </a:cubicBezTo>
                    <a:cubicBezTo>
                      <a:pt x="10700" y="22554"/>
                      <a:pt x="10670" y="22615"/>
                      <a:pt x="10579" y="22676"/>
                    </a:cubicBezTo>
                    <a:cubicBezTo>
                      <a:pt x="10543" y="22711"/>
                      <a:pt x="10528" y="22726"/>
                      <a:pt x="10504" y="22726"/>
                    </a:cubicBezTo>
                    <a:cubicBezTo>
                      <a:pt x="10487" y="22726"/>
                      <a:pt x="10464" y="22719"/>
                      <a:pt x="10427" y="22706"/>
                    </a:cubicBezTo>
                    <a:cubicBezTo>
                      <a:pt x="10427" y="22696"/>
                      <a:pt x="10420" y="22692"/>
                      <a:pt x="10410" y="22692"/>
                    </a:cubicBezTo>
                    <a:cubicBezTo>
                      <a:pt x="10390" y="22692"/>
                      <a:pt x="10356" y="22706"/>
                      <a:pt x="10336" y="22706"/>
                    </a:cubicBezTo>
                    <a:cubicBezTo>
                      <a:pt x="10336" y="22706"/>
                      <a:pt x="10275" y="22736"/>
                      <a:pt x="10244" y="22736"/>
                    </a:cubicBezTo>
                    <a:cubicBezTo>
                      <a:pt x="10227" y="22727"/>
                      <a:pt x="10214" y="22724"/>
                      <a:pt x="10206" y="22724"/>
                    </a:cubicBezTo>
                    <a:cubicBezTo>
                      <a:pt x="10186" y="22724"/>
                      <a:pt x="10192" y="22745"/>
                      <a:pt x="10214" y="22767"/>
                    </a:cubicBezTo>
                    <a:lnTo>
                      <a:pt x="10244" y="22828"/>
                    </a:lnTo>
                    <a:cubicBezTo>
                      <a:pt x="10227" y="22836"/>
                      <a:pt x="10209" y="22840"/>
                      <a:pt x="10192" y="22840"/>
                    </a:cubicBezTo>
                    <a:cubicBezTo>
                      <a:pt x="10151" y="22840"/>
                      <a:pt x="10114" y="22819"/>
                      <a:pt x="10092" y="22797"/>
                    </a:cubicBezTo>
                    <a:cubicBezTo>
                      <a:pt x="10062" y="22767"/>
                      <a:pt x="10047" y="22752"/>
                      <a:pt x="10043" y="22752"/>
                    </a:cubicBezTo>
                    <a:lnTo>
                      <a:pt x="10043" y="22752"/>
                    </a:lnTo>
                    <a:cubicBezTo>
                      <a:pt x="10039" y="22752"/>
                      <a:pt x="10047" y="22767"/>
                      <a:pt x="10062" y="22797"/>
                    </a:cubicBezTo>
                    <a:cubicBezTo>
                      <a:pt x="10062" y="22828"/>
                      <a:pt x="10032" y="22888"/>
                      <a:pt x="9940" y="22919"/>
                    </a:cubicBezTo>
                    <a:cubicBezTo>
                      <a:pt x="9876" y="22940"/>
                      <a:pt x="9811" y="22962"/>
                      <a:pt x="9768" y="22962"/>
                    </a:cubicBezTo>
                    <a:cubicBezTo>
                      <a:pt x="9751" y="22962"/>
                      <a:pt x="9737" y="22958"/>
                      <a:pt x="9728" y="22949"/>
                    </a:cubicBezTo>
                    <a:cubicBezTo>
                      <a:pt x="9667" y="22949"/>
                      <a:pt x="9636" y="23010"/>
                      <a:pt x="9636" y="23010"/>
                    </a:cubicBezTo>
                    <a:cubicBezTo>
                      <a:pt x="9606" y="23040"/>
                      <a:pt x="9576" y="23071"/>
                      <a:pt x="9424" y="23101"/>
                    </a:cubicBezTo>
                    <a:cubicBezTo>
                      <a:pt x="9180" y="23131"/>
                      <a:pt x="9180" y="23131"/>
                      <a:pt x="9211" y="23192"/>
                    </a:cubicBezTo>
                    <a:cubicBezTo>
                      <a:pt x="9211" y="23210"/>
                      <a:pt x="9211" y="23227"/>
                      <a:pt x="9199" y="23227"/>
                    </a:cubicBezTo>
                    <a:cubicBezTo>
                      <a:pt x="9191" y="23227"/>
                      <a:pt x="9176" y="23218"/>
                      <a:pt x="9150" y="23192"/>
                    </a:cubicBezTo>
                    <a:cubicBezTo>
                      <a:pt x="9089" y="23192"/>
                      <a:pt x="9059" y="23253"/>
                      <a:pt x="8968" y="23314"/>
                    </a:cubicBezTo>
                    <a:cubicBezTo>
                      <a:pt x="8937" y="23344"/>
                      <a:pt x="8968" y="23405"/>
                      <a:pt x="8968" y="23466"/>
                    </a:cubicBezTo>
                    <a:cubicBezTo>
                      <a:pt x="8998" y="23527"/>
                      <a:pt x="8998" y="23527"/>
                      <a:pt x="8907" y="23527"/>
                    </a:cubicBezTo>
                    <a:cubicBezTo>
                      <a:pt x="8846" y="23527"/>
                      <a:pt x="8785" y="23527"/>
                      <a:pt x="8785" y="23496"/>
                    </a:cubicBezTo>
                    <a:cubicBezTo>
                      <a:pt x="8785" y="23466"/>
                      <a:pt x="8816" y="23435"/>
                      <a:pt x="8816" y="23435"/>
                    </a:cubicBezTo>
                    <a:lnTo>
                      <a:pt x="8877" y="23435"/>
                    </a:lnTo>
                    <a:cubicBezTo>
                      <a:pt x="8856" y="23414"/>
                      <a:pt x="8849" y="23379"/>
                      <a:pt x="8817" y="23379"/>
                    </a:cubicBezTo>
                    <a:cubicBezTo>
                      <a:pt x="8803" y="23379"/>
                      <a:pt x="8783" y="23386"/>
                      <a:pt x="8755" y="23405"/>
                    </a:cubicBezTo>
                    <a:cubicBezTo>
                      <a:pt x="8737" y="23396"/>
                      <a:pt x="8719" y="23392"/>
                      <a:pt x="8704" y="23392"/>
                    </a:cubicBezTo>
                    <a:cubicBezTo>
                      <a:pt x="8666" y="23392"/>
                      <a:pt x="8642" y="23414"/>
                      <a:pt x="8664" y="23435"/>
                    </a:cubicBezTo>
                    <a:cubicBezTo>
                      <a:pt x="8646" y="23427"/>
                      <a:pt x="8626" y="23423"/>
                      <a:pt x="8603" y="23423"/>
                    </a:cubicBezTo>
                    <a:cubicBezTo>
                      <a:pt x="8550" y="23423"/>
                      <a:pt x="8485" y="23444"/>
                      <a:pt x="8421" y="23466"/>
                    </a:cubicBezTo>
                    <a:cubicBezTo>
                      <a:pt x="8354" y="23510"/>
                      <a:pt x="8255" y="23539"/>
                      <a:pt x="8182" y="23539"/>
                    </a:cubicBezTo>
                    <a:cubicBezTo>
                      <a:pt x="8156" y="23539"/>
                      <a:pt x="8133" y="23535"/>
                      <a:pt x="8117" y="23527"/>
                    </a:cubicBezTo>
                    <a:cubicBezTo>
                      <a:pt x="8025" y="23557"/>
                      <a:pt x="7965" y="23587"/>
                      <a:pt x="7995" y="23618"/>
                    </a:cubicBezTo>
                    <a:cubicBezTo>
                      <a:pt x="7995" y="23653"/>
                      <a:pt x="7985" y="23668"/>
                      <a:pt x="7976" y="23668"/>
                    </a:cubicBezTo>
                    <a:cubicBezTo>
                      <a:pt x="7970" y="23668"/>
                      <a:pt x="7965" y="23661"/>
                      <a:pt x="7965" y="23648"/>
                    </a:cubicBezTo>
                    <a:cubicBezTo>
                      <a:pt x="7948" y="23640"/>
                      <a:pt x="7926" y="23636"/>
                      <a:pt x="7897" y="23636"/>
                    </a:cubicBezTo>
                    <a:cubicBezTo>
                      <a:pt x="7820" y="23636"/>
                      <a:pt x="7703" y="23664"/>
                      <a:pt x="7570" y="23709"/>
                    </a:cubicBezTo>
                    <a:cubicBezTo>
                      <a:pt x="7418" y="23739"/>
                      <a:pt x="7235" y="23770"/>
                      <a:pt x="7235" y="23831"/>
                    </a:cubicBezTo>
                    <a:lnTo>
                      <a:pt x="7144" y="23831"/>
                    </a:lnTo>
                    <a:cubicBezTo>
                      <a:pt x="7022" y="23831"/>
                      <a:pt x="6749" y="23891"/>
                      <a:pt x="6718" y="23952"/>
                    </a:cubicBezTo>
                    <a:cubicBezTo>
                      <a:pt x="6718" y="23952"/>
                      <a:pt x="6658" y="23952"/>
                      <a:pt x="6566" y="23983"/>
                    </a:cubicBezTo>
                    <a:cubicBezTo>
                      <a:pt x="6516" y="23970"/>
                      <a:pt x="6481" y="23963"/>
                      <a:pt x="6454" y="23963"/>
                    </a:cubicBezTo>
                    <a:cubicBezTo>
                      <a:pt x="6414" y="23963"/>
                      <a:pt x="6389" y="23977"/>
                      <a:pt x="6354" y="24013"/>
                    </a:cubicBezTo>
                    <a:cubicBezTo>
                      <a:pt x="6332" y="24034"/>
                      <a:pt x="6326" y="24056"/>
                      <a:pt x="6324" y="24056"/>
                    </a:cubicBezTo>
                    <a:cubicBezTo>
                      <a:pt x="6323" y="24056"/>
                      <a:pt x="6323" y="24052"/>
                      <a:pt x="6323" y="24043"/>
                    </a:cubicBezTo>
                    <a:cubicBezTo>
                      <a:pt x="6323" y="24034"/>
                      <a:pt x="6315" y="24031"/>
                      <a:pt x="6299" y="24031"/>
                    </a:cubicBezTo>
                    <a:cubicBezTo>
                      <a:pt x="6259" y="24031"/>
                      <a:pt x="6170" y="24052"/>
                      <a:pt x="6019" y="24074"/>
                    </a:cubicBezTo>
                    <a:cubicBezTo>
                      <a:pt x="5837" y="24104"/>
                      <a:pt x="5837" y="24104"/>
                      <a:pt x="5898" y="24104"/>
                    </a:cubicBezTo>
                    <a:cubicBezTo>
                      <a:pt x="5808" y="24130"/>
                      <a:pt x="5756" y="24139"/>
                      <a:pt x="5726" y="24139"/>
                    </a:cubicBezTo>
                    <a:cubicBezTo>
                      <a:pt x="5685" y="24139"/>
                      <a:pt x="5685" y="24122"/>
                      <a:pt x="5685" y="24104"/>
                    </a:cubicBezTo>
                    <a:cubicBezTo>
                      <a:pt x="5710" y="24079"/>
                      <a:pt x="5704" y="24064"/>
                      <a:pt x="5686" y="24064"/>
                    </a:cubicBezTo>
                    <a:cubicBezTo>
                      <a:pt x="5661" y="24064"/>
                      <a:pt x="5612" y="24094"/>
                      <a:pt x="5594" y="24165"/>
                    </a:cubicBezTo>
                    <a:cubicBezTo>
                      <a:pt x="5575" y="24202"/>
                      <a:pt x="5521" y="24228"/>
                      <a:pt x="5483" y="24228"/>
                    </a:cubicBezTo>
                    <a:cubicBezTo>
                      <a:pt x="5460" y="24228"/>
                      <a:pt x="5442" y="24219"/>
                      <a:pt x="5442" y="24195"/>
                    </a:cubicBezTo>
                    <a:cubicBezTo>
                      <a:pt x="5442" y="24165"/>
                      <a:pt x="5503" y="24165"/>
                      <a:pt x="5563" y="24165"/>
                    </a:cubicBezTo>
                    <a:lnTo>
                      <a:pt x="5533" y="24104"/>
                    </a:lnTo>
                    <a:cubicBezTo>
                      <a:pt x="5503" y="24104"/>
                      <a:pt x="5503" y="24104"/>
                      <a:pt x="5442" y="24135"/>
                    </a:cubicBezTo>
                    <a:cubicBezTo>
                      <a:pt x="5442" y="24135"/>
                      <a:pt x="5411" y="24135"/>
                      <a:pt x="5351" y="24195"/>
                    </a:cubicBezTo>
                    <a:cubicBezTo>
                      <a:pt x="5320" y="24226"/>
                      <a:pt x="5320" y="24256"/>
                      <a:pt x="5351" y="24287"/>
                    </a:cubicBezTo>
                    <a:cubicBezTo>
                      <a:pt x="5411" y="24317"/>
                      <a:pt x="5351" y="24317"/>
                      <a:pt x="5320" y="24317"/>
                    </a:cubicBezTo>
                    <a:cubicBezTo>
                      <a:pt x="5199" y="24287"/>
                      <a:pt x="5199" y="24256"/>
                      <a:pt x="5259" y="24226"/>
                    </a:cubicBezTo>
                    <a:cubicBezTo>
                      <a:pt x="5320" y="24226"/>
                      <a:pt x="5290" y="24195"/>
                      <a:pt x="5290" y="24165"/>
                    </a:cubicBezTo>
                    <a:cubicBezTo>
                      <a:pt x="5290" y="24160"/>
                      <a:pt x="5282" y="24157"/>
                      <a:pt x="5269" y="24157"/>
                    </a:cubicBezTo>
                    <a:cubicBezTo>
                      <a:pt x="5210" y="24157"/>
                      <a:pt x="5041" y="24211"/>
                      <a:pt x="5016" y="24287"/>
                    </a:cubicBezTo>
                    <a:lnTo>
                      <a:pt x="5016" y="24256"/>
                    </a:lnTo>
                    <a:cubicBezTo>
                      <a:pt x="5016" y="24226"/>
                      <a:pt x="4993" y="24218"/>
                      <a:pt x="4955" y="24218"/>
                    </a:cubicBezTo>
                    <a:cubicBezTo>
                      <a:pt x="4917" y="24218"/>
                      <a:pt x="4864" y="24226"/>
                      <a:pt x="4804" y="24226"/>
                    </a:cubicBezTo>
                    <a:cubicBezTo>
                      <a:pt x="4712" y="24226"/>
                      <a:pt x="4652" y="24226"/>
                      <a:pt x="4682" y="24256"/>
                    </a:cubicBezTo>
                    <a:cubicBezTo>
                      <a:pt x="4682" y="24317"/>
                      <a:pt x="4682" y="24347"/>
                      <a:pt x="4621" y="24347"/>
                    </a:cubicBezTo>
                    <a:cubicBezTo>
                      <a:pt x="4682" y="24347"/>
                      <a:pt x="4682" y="24378"/>
                      <a:pt x="4682" y="24408"/>
                    </a:cubicBezTo>
                    <a:cubicBezTo>
                      <a:pt x="4682" y="24408"/>
                      <a:pt x="4591" y="24378"/>
                      <a:pt x="4530" y="24347"/>
                    </a:cubicBezTo>
                    <a:cubicBezTo>
                      <a:pt x="4439" y="24287"/>
                      <a:pt x="4317" y="24256"/>
                      <a:pt x="4135" y="24256"/>
                    </a:cubicBezTo>
                    <a:cubicBezTo>
                      <a:pt x="4044" y="24256"/>
                      <a:pt x="3892" y="24256"/>
                      <a:pt x="3831" y="24226"/>
                    </a:cubicBezTo>
                    <a:cubicBezTo>
                      <a:pt x="3785" y="24211"/>
                      <a:pt x="3747" y="24203"/>
                      <a:pt x="3721" y="24203"/>
                    </a:cubicBezTo>
                    <a:cubicBezTo>
                      <a:pt x="3694" y="24203"/>
                      <a:pt x="3679" y="24211"/>
                      <a:pt x="3679" y="24226"/>
                    </a:cubicBezTo>
                    <a:lnTo>
                      <a:pt x="3588" y="24226"/>
                    </a:lnTo>
                    <a:cubicBezTo>
                      <a:pt x="3572" y="24211"/>
                      <a:pt x="3534" y="24203"/>
                      <a:pt x="3500" y="24203"/>
                    </a:cubicBezTo>
                    <a:cubicBezTo>
                      <a:pt x="3466" y="24203"/>
                      <a:pt x="3436" y="24211"/>
                      <a:pt x="3436" y="24226"/>
                    </a:cubicBezTo>
                    <a:cubicBezTo>
                      <a:pt x="3426" y="24236"/>
                      <a:pt x="3412" y="24239"/>
                      <a:pt x="3397" y="24239"/>
                    </a:cubicBezTo>
                    <a:cubicBezTo>
                      <a:pt x="3368" y="24239"/>
                      <a:pt x="3334" y="24226"/>
                      <a:pt x="3314" y="24226"/>
                    </a:cubicBezTo>
                    <a:cubicBezTo>
                      <a:pt x="3272" y="24183"/>
                      <a:pt x="3249" y="24161"/>
                      <a:pt x="3240" y="24161"/>
                    </a:cubicBezTo>
                    <a:cubicBezTo>
                      <a:pt x="3229" y="24161"/>
                      <a:pt x="3237" y="24191"/>
                      <a:pt x="3253" y="24256"/>
                    </a:cubicBezTo>
                    <a:cubicBezTo>
                      <a:pt x="3253" y="24287"/>
                      <a:pt x="3345" y="24317"/>
                      <a:pt x="3375" y="24317"/>
                    </a:cubicBezTo>
                    <a:lnTo>
                      <a:pt x="3527" y="24317"/>
                    </a:lnTo>
                    <a:lnTo>
                      <a:pt x="3375" y="24347"/>
                    </a:lnTo>
                    <a:cubicBezTo>
                      <a:pt x="3345" y="24347"/>
                      <a:pt x="3223" y="24378"/>
                      <a:pt x="3223" y="24408"/>
                    </a:cubicBezTo>
                    <a:cubicBezTo>
                      <a:pt x="3223" y="24408"/>
                      <a:pt x="3223" y="24438"/>
                      <a:pt x="3193" y="24438"/>
                    </a:cubicBezTo>
                    <a:lnTo>
                      <a:pt x="3193" y="24378"/>
                    </a:lnTo>
                    <a:cubicBezTo>
                      <a:pt x="3253" y="24347"/>
                      <a:pt x="3253" y="24317"/>
                      <a:pt x="3253" y="24287"/>
                    </a:cubicBezTo>
                    <a:cubicBezTo>
                      <a:pt x="3214" y="24228"/>
                      <a:pt x="3149" y="24194"/>
                      <a:pt x="3100" y="24194"/>
                    </a:cubicBezTo>
                    <a:cubicBezTo>
                      <a:pt x="3074" y="24194"/>
                      <a:pt x="3051" y="24204"/>
                      <a:pt x="3041" y="24226"/>
                    </a:cubicBezTo>
                    <a:cubicBezTo>
                      <a:pt x="3010" y="24226"/>
                      <a:pt x="3010" y="24226"/>
                      <a:pt x="2949" y="24195"/>
                    </a:cubicBezTo>
                    <a:cubicBezTo>
                      <a:pt x="2965" y="24165"/>
                      <a:pt x="2957" y="24150"/>
                      <a:pt x="2938" y="24150"/>
                    </a:cubicBezTo>
                    <a:cubicBezTo>
                      <a:pt x="2919" y="24150"/>
                      <a:pt x="2889" y="24165"/>
                      <a:pt x="2858" y="24195"/>
                    </a:cubicBezTo>
                    <a:cubicBezTo>
                      <a:pt x="2828" y="24226"/>
                      <a:pt x="2805" y="24241"/>
                      <a:pt x="2782" y="24241"/>
                    </a:cubicBezTo>
                    <a:cubicBezTo>
                      <a:pt x="2759" y="24241"/>
                      <a:pt x="2737" y="24226"/>
                      <a:pt x="2706" y="24195"/>
                    </a:cubicBezTo>
                    <a:cubicBezTo>
                      <a:pt x="2661" y="24127"/>
                      <a:pt x="2530" y="24093"/>
                      <a:pt x="2467" y="24093"/>
                    </a:cubicBezTo>
                    <a:cubicBezTo>
                      <a:pt x="2446" y="24093"/>
                      <a:pt x="2433" y="24097"/>
                      <a:pt x="2433" y="24104"/>
                    </a:cubicBezTo>
                    <a:cubicBezTo>
                      <a:pt x="2433" y="24135"/>
                      <a:pt x="2395" y="24150"/>
                      <a:pt x="2353" y="24150"/>
                    </a:cubicBezTo>
                    <a:cubicBezTo>
                      <a:pt x="2311" y="24150"/>
                      <a:pt x="2265" y="24135"/>
                      <a:pt x="2250" y="24104"/>
                    </a:cubicBezTo>
                    <a:cubicBezTo>
                      <a:pt x="2207" y="24083"/>
                      <a:pt x="2179" y="24061"/>
                      <a:pt x="2145" y="24061"/>
                    </a:cubicBezTo>
                    <a:cubicBezTo>
                      <a:pt x="2131" y="24061"/>
                      <a:pt x="2116" y="24065"/>
                      <a:pt x="2098" y="24074"/>
                    </a:cubicBezTo>
                    <a:cubicBezTo>
                      <a:pt x="2098" y="24043"/>
                      <a:pt x="2068" y="24013"/>
                      <a:pt x="2007" y="24013"/>
                    </a:cubicBezTo>
                    <a:cubicBezTo>
                      <a:pt x="2007" y="24013"/>
                      <a:pt x="1946" y="24013"/>
                      <a:pt x="2007" y="24074"/>
                    </a:cubicBezTo>
                    <a:cubicBezTo>
                      <a:pt x="2007" y="24074"/>
                      <a:pt x="1946" y="24074"/>
                      <a:pt x="1886" y="24104"/>
                    </a:cubicBezTo>
                    <a:cubicBezTo>
                      <a:pt x="1946" y="24104"/>
                      <a:pt x="1916" y="24135"/>
                      <a:pt x="1916" y="24195"/>
                    </a:cubicBezTo>
                    <a:cubicBezTo>
                      <a:pt x="1916" y="24199"/>
                      <a:pt x="1913" y="24201"/>
                      <a:pt x="1907" y="24201"/>
                    </a:cubicBezTo>
                    <a:cubicBezTo>
                      <a:pt x="1870" y="24201"/>
                      <a:pt x="1722" y="24119"/>
                      <a:pt x="1642" y="24013"/>
                    </a:cubicBezTo>
                    <a:cubicBezTo>
                      <a:pt x="1582" y="23952"/>
                      <a:pt x="1582" y="23922"/>
                      <a:pt x="1582" y="23922"/>
                    </a:cubicBezTo>
                    <a:cubicBezTo>
                      <a:pt x="1582" y="23983"/>
                      <a:pt x="1551" y="24013"/>
                      <a:pt x="1551" y="24013"/>
                    </a:cubicBezTo>
                    <a:cubicBezTo>
                      <a:pt x="1521" y="23983"/>
                      <a:pt x="1460" y="23983"/>
                      <a:pt x="1490" y="23952"/>
                    </a:cubicBezTo>
                    <a:cubicBezTo>
                      <a:pt x="1490" y="23891"/>
                      <a:pt x="1490" y="23891"/>
                      <a:pt x="1430" y="23891"/>
                    </a:cubicBezTo>
                    <a:cubicBezTo>
                      <a:pt x="1430" y="23891"/>
                      <a:pt x="1399" y="23891"/>
                      <a:pt x="1369" y="23922"/>
                    </a:cubicBezTo>
                    <a:cubicBezTo>
                      <a:pt x="1369" y="23952"/>
                      <a:pt x="1369" y="23967"/>
                      <a:pt x="1365" y="23967"/>
                    </a:cubicBezTo>
                    <a:cubicBezTo>
                      <a:pt x="1361" y="23967"/>
                      <a:pt x="1354" y="23952"/>
                      <a:pt x="1338" y="23922"/>
                    </a:cubicBezTo>
                    <a:cubicBezTo>
                      <a:pt x="1320" y="23884"/>
                      <a:pt x="1289" y="23858"/>
                      <a:pt x="1254" y="23858"/>
                    </a:cubicBezTo>
                    <a:cubicBezTo>
                      <a:pt x="1233" y="23858"/>
                      <a:pt x="1210" y="23868"/>
                      <a:pt x="1186" y="23891"/>
                    </a:cubicBezTo>
                    <a:cubicBezTo>
                      <a:pt x="1173" y="23919"/>
                      <a:pt x="1165" y="23934"/>
                      <a:pt x="1158" y="23934"/>
                    </a:cubicBezTo>
                    <a:cubicBezTo>
                      <a:pt x="1150" y="23934"/>
                      <a:pt x="1142" y="23911"/>
                      <a:pt x="1126" y="23861"/>
                    </a:cubicBezTo>
                    <a:cubicBezTo>
                      <a:pt x="1156" y="23831"/>
                      <a:pt x="1126" y="23800"/>
                      <a:pt x="1065" y="23770"/>
                    </a:cubicBezTo>
                    <a:lnTo>
                      <a:pt x="1065" y="23831"/>
                    </a:lnTo>
                    <a:cubicBezTo>
                      <a:pt x="1052" y="23856"/>
                      <a:pt x="1034" y="23866"/>
                      <a:pt x="1015" y="23866"/>
                    </a:cubicBezTo>
                    <a:cubicBezTo>
                      <a:pt x="988" y="23866"/>
                      <a:pt x="961" y="23848"/>
                      <a:pt x="943" y="23831"/>
                    </a:cubicBezTo>
                    <a:cubicBezTo>
                      <a:pt x="974" y="23800"/>
                      <a:pt x="913" y="23770"/>
                      <a:pt x="822" y="23770"/>
                    </a:cubicBezTo>
                    <a:cubicBezTo>
                      <a:pt x="730" y="23739"/>
                      <a:pt x="670" y="23739"/>
                      <a:pt x="700" y="23679"/>
                    </a:cubicBezTo>
                    <a:cubicBezTo>
                      <a:pt x="700" y="23648"/>
                      <a:pt x="700" y="23633"/>
                      <a:pt x="692" y="23633"/>
                    </a:cubicBezTo>
                    <a:cubicBezTo>
                      <a:pt x="685" y="23633"/>
                      <a:pt x="670" y="23648"/>
                      <a:pt x="639" y="23679"/>
                    </a:cubicBezTo>
                    <a:cubicBezTo>
                      <a:pt x="579" y="23679"/>
                      <a:pt x="579" y="23679"/>
                      <a:pt x="518" y="23618"/>
                    </a:cubicBezTo>
                    <a:cubicBezTo>
                      <a:pt x="457" y="23587"/>
                      <a:pt x="457" y="23587"/>
                      <a:pt x="427" y="23587"/>
                    </a:cubicBezTo>
                    <a:cubicBezTo>
                      <a:pt x="396" y="23648"/>
                      <a:pt x="366" y="23679"/>
                      <a:pt x="427" y="23709"/>
                    </a:cubicBezTo>
                    <a:cubicBezTo>
                      <a:pt x="457" y="23709"/>
                      <a:pt x="457" y="23709"/>
                      <a:pt x="457" y="23739"/>
                    </a:cubicBezTo>
                    <a:cubicBezTo>
                      <a:pt x="457" y="23739"/>
                      <a:pt x="396" y="23739"/>
                      <a:pt x="366" y="23709"/>
                    </a:cubicBezTo>
                    <a:cubicBezTo>
                      <a:pt x="305" y="23709"/>
                      <a:pt x="275" y="23679"/>
                      <a:pt x="153" y="23679"/>
                    </a:cubicBezTo>
                    <a:cubicBezTo>
                      <a:pt x="31" y="23709"/>
                      <a:pt x="1" y="23770"/>
                      <a:pt x="123" y="23770"/>
                    </a:cubicBezTo>
                    <a:lnTo>
                      <a:pt x="153" y="23831"/>
                    </a:lnTo>
                    <a:cubicBezTo>
                      <a:pt x="135" y="23884"/>
                      <a:pt x="159" y="23916"/>
                      <a:pt x="187" y="23916"/>
                    </a:cubicBezTo>
                    <a:cubicBezTo>
                      <a:pt x="208" y="23916"/>
                      <a:pt x="231" y="23899"/>
                      <a:pt x="244" y="23861"/>
                    </a:cubicBezTo>
                    <a:cubicBezTo>
                      <a:pt x="261" y="23811"/>
                      <a:pt x="268" y="23788"/>
                      <a:pt x="277" y="23788"/>
                    </a:cubicBezTo>
                    <a:cubicBezTo>
                      <a:pt x="284" y="23788"/>
                      <a:pt x="291" y="23803"/>
                      <a:pt x="305" y="23831"/>
                    </a:cubicBezTo>
                    <a:cubicBezTo>
                      <a:pt x="275" y="23891"/>
                      <a:pt x="335" y="23922"/>
                      <a:pt x="366" y="23922"/>
                    </a:cubicBezTo>
                    <a:cubicBezTo>
                      <a:pt x="427" y="23952"/>
                      <a:pt x="427" y="23952"/>
                      <a:pt x="396" y="23983"/>
                    </a:cubicBezTo>
                    <a:cubicBezTo>
                      <a:pt x="396" y="24013"/>
                      <a:pt x="427" y="24074"/>
                      <a:pt x="487" y="24074"/>
                    </a:cubicBezTo>
                    <a:cubicBezTo>
                      <a:pt x="503" y="24089"/>
                      <a:pt x="510" y="24097"/>
                      <a:pt x="518" y="24097"/>
                    </a:cubicBezTo>
                    <a:cubicBezTo>
                      <a:pt x="525" y="24097"/>
                      <a:pt x="533" y="24089"/>
                      <a:pt x="548" y="24074"/>
                    </a:cubicBezTo>
                    <a:cubicBezTo>
                      <a:pt x="537" y="24052"/>
                      <a:pt x="538" y="24042"/>
                      <a:pt x="545" y="24042"/>
                    </a:cubicBezTo>
                    <a:cubicBezTo>
                      <a:pt x="557" y="24042"/>
                      <a:pt x="589" y="24076"/>
                      <a:pt x="609" y="24135"/>
                    </a:cubicBezTo>
                    <a:cubicBezTo>
                      <a:pt x="639" y="24165"/>
                      <a:pt x="654" y="24180"/>
                      <a:pt x="662" y="24180"/>
                    </a:cubicBezTo>
                    <a:cubicBezTo>
                      <a:pt x="670" y="24180"/>
                      <a:pt x="670" y="24165"/>
                      <a:pt x="670" y="24135"/>
                    </a:cubicBezTo>
                    <a:cubicBezTo>
                      <a:pt x="681" y="24111"/>
                      <a:pt x="702" y="24101"/>
                      <a:pt x="724" y="24101"/>
                    </a:cubicBezTo>
                    <a:cubicBezTo>
                      <a:pt x="761" y="24101"/>
                      <a:pt x="803" y="24127"/>
                      <a:pt x="822" y="24165"/>
                    </a:cubicBezTo>
                    <a:cubicBezTo>
                      <a:pt x="822" y="24165"/>
                      <a:pt x="882" y="24195"/>
                      <a:pt x="913" y="24195"/>
                    </a:cubicBezTo>
                    <a:cubicBezTo>
                      <a:pt x="974" y="24195"/>
                      <a:pt x="974" y="24165"/>
                      <a:pt x="1004" y="24135"/>
                    </a:cubicBezTo>
                    <a:cubicBezTo>
                      <a:pt x="1004" y="24104"/>
                      <a:pt x="1004" y="24089"/>
                      <a:pt x="1008" y="24089"/>
                    </a:cubicBezTo>
                    <a:cubicBezTo>
                      <a:pt x="1012" y="24089"/>
                      <a:pt x="1019" y="24104"/>
                      <a:pt x="1034" y="24135"/>
                    </a:cubicBezTo>
                    <a:cubicBezTo>
                      <a:pt x="1095" y="24165"/>
                      <a:pt x="1065" y="24195"/>
                      <a:pt x="1065" y="24195"/>
                    </a:cubicBezTo>
                    <a:cubicBezTo>
                      <a:pt x="1065" y="24226"/>
                      <a:pt x="1126" y="24256"/>
                      <a:pt x="1156" y="24256"/>
                    </a:cubicBezTo>
                    <a:cubicBezTo>
                      <a:pt x="1199" y="24278"/>
                      <a:pt x="1257" y="24299"/>
                      <a:pt x="1288" y="24299"/>
                    </a:cubicBezTo>
                    <a:cubicBezTo>
                      <a:pt x="1300" y="24299"/>
                      <a:pt x="1308" y="24295"/>
                      <a:pt x="1308" y="24287"/>
                    </a:cubicBezTo>
                    <a:lnTo>
                      <a:pt x="1308" y="24317"/>
                    </a:lnTo>
                    <a:cubicBezTo>
                      <a:pt x="1349" y="24317"/>
                      <a:pt x="1349" y="24330"/>
                      <a:pt x="1353" y="24330"/>
                    </a:cubicBezTo>
                    <a:cubicBezTo>
                      <a:pt x="1355" y="24330"/>
                      <a:pt x="1359" y="24327"/>
                      <a:pt x="1369" y="24317"/>
                    </a:cubicBezTo>
                    <a:cubicBezTo>
                      <a:pt x="1369" y="24317"/>
                      <a:pt x="1399" y="24347"/>
                      <a:pt x="1490" y="24408"/>
                    </a:cubicBezTo>
                    <a:cubicBezTo>
                      <a:pt x="1513" y="24416"/>
                      <a:pt x="1542" y="24419"/>
                      <a:pt x="1569" y="24419"/>
                    </a:cubicBezTo>
                    <a:cubicBezTo>
                      <a:pt x="1652" y="24419"/>
                      <a:pt x="1726" y="24385"/>
                      <a:pt x="1612" y="24317"/>
                    </a:cubicBezTo>
                    <a:lnTo>
                      <a:pt x="1673" y="24317"/>
                    </a:lnTo>
                    <a:cubicBezTo>
                      <a:pt x="1693" y="24327"/>
                      <a:pt x="1707" y="24330"/>
                      <a:pt x="1716" y="24330"/>
                    </a:cubicBezTo>
                    <a:cubicBezTo>
                      <a:pt x="1734" y="24330"/>
                      <a:pt x="1734" y="24317"/>
                      <a:pt x="1734" y="24317"/>
                    </a:cubicBezTo>
                    <a:cubicBezTo>
                      <a:pt x="1734" y="24287"/>
                      <a:pt x="1749" y="24279"/>
                      <a:pt x="1768" y="24279"/>
                    </a:cubicBezTo>
                    <a:cubicBezTo>
                      <a:pt x="1787" y="24279"/>
                      <a:pt x="1810" y="24287"/>
                      <a:pt x="1825" y="24287"/>
                    </a:cubicBezTo>
                    <a:cubicBezTo>
                      <a:pt x="1825" y="24287"/>
                      <a:pt x="1825" y="24317"/>
                      <a:pt x="1825" y="24347"/>
                    </a:cubicBezTo>
                    <a:cubicBezTo>
                      <a:pt x="1765" y="24407"/>
                      <a:pt x="1783" y="24453"/>
                      <a:pt x="1828" y="24453"/>
                    </a:cubicBezTo>
                    <a:cubicBezTo>
                      <a:pt x="1852" y="24453"/>
                      <a:pt x="1884" y="24440"/>
                      <a:pt x="1916" y="24408"/>
                    </a:cubicBezTo>
                    <a:lnTo>
                      <a:pt x="1916" y="24408"/>
                    </a:lnTo>
                    <a:lnTo>
                      <a:pt x="1886" y="24438"/>
                    </a:lnTo>
                    <a:cubicBezTo>
                      <a:pt x="1886" y="24460"/>
                      <a:pt x="1916" y="24481"/>
                      <a:pt x="1966" y="24481"/>
                    </a:cubicBezTo>
                    <a:cubicBezTo>
                      <a:pt x="1987" y="24481"/>
                      <a:pt x="2011" y="24478"/>
                      <a:pt x="2037" y="24469"/>
                    </a:cubicBezTo>
                    <a:cubicBezTo>
                      <a:pt x="2049" y="24475"/>
                      <a:pt x="2061" y="24477"/>
                      <a:pt x="2072" y="24477"/>
                    </a:cubicBezTo>
                    <a:cubicBezTo>
                      <a:pt x="2119" y="24477"/>
                      <a:pt x="2159" y="24433"/>
                      <a:pt x="2159" y="24408"/>
                    </a:cubicBezTo>
                    <a:cubicBezTo>
                      <a:pt x="2159" y="24378"/>
                      <a:pt x="2174" y="24370"/>
                      <a:pt x="2189" y="24370"/>
                    </a:cubicBezTo>
                    <a:cubicBezTo>
                      <a:pt x="2205" y="24370"/>
                      <a:pt x="2220" y="24378"/>
                      <a:pt x="2220" y="24378"/>
                    </a:cubicBezTo>
                    <a:cubicBezTo>
                      <a:pt x="2281" y="24378"/>
                      <a:pt x="2281" y="24378"/>
                      <a:pt x="2250" y="24408"/>
                    </a:cubicBezTo>
                    <a:cubicBezTo>
                      <a:pt x="2250" y="24446"/>
                      <a:pt x="2285" y="24472"/>
                      <a:pt x="2326" y="24472"/>
                    </a:cubicBezTo>
                    <a:cubicBezTo>
                      <a:pt x="2351" y="24472"/>
                      <a:pt x="2379" y="24462"/>
                      <a:pt x="2402" y="24438"/>
                    </a:cubicBezTo>
                    <a:lnTo>
                      <a:pt x="2402" y="24469"/>
                    </a:lnTo>
                    <a:cubicBezTo>
                      <a:pt x="2402" y="24499"/>
                      <a:pt x="2433" y="24530"/>
                      <a:pt x="2706" y="24530"/>
                    </a:cubicBezTo>
                    <a:cubicBezTo>
                      <a:pt x="2889" y="24560"/>
                      <a:pt x="3041" y="24590"/>
                      <a:pt x="3041" y="24621"/>
                    </a:cubicBezTo>
                    <a:cubicBezTo>
                      <a:pt x="3041" y="24626"/>
                      <a:pt x="3048" y="24629"/>
                      <a:pt x="3060" y="24629"/>
                    </a:cubicBezTo>
                    <a:cubicBezTo>
                      <a:pt x="3115" y="24629"/>
                      <a:pt x="3270" y="24579"/>
                      <a:pt x="3345" y="24530"/>
                    </a:cubicBezTo>
                    <a:cubicBezTo>
                      <a:pt x="3345" y="24560"/>
                      <a:pt x="3405" y="24560"/>
                      <a:pt x="3496" y="24590"/>
                    </a:cubicBezTo>
                    <a:cubicBezTo>
                      <a:pt x="3648" y="24590"/>
                      <a:pt x="3648" y="24590"/>
                      <a:pt x="3648" y="24621"/>
                    </a:cubicBezTo>
                    <a:cubicBezTo>
                      <a:pt x="3618" y="24651"/>
                      <a:pt x="3603" y="24666"/>
                      <a:pt x="3610" y="24666"/>
                    </a:cubicBezTo>
                    <a:cubicBezTo>
                      <a:pt x="3618" y="24666"/>
                      <a:pt x="3648" y="24651"/>
                      <a:pt x="3709" y="24621"/>
                    </a:cubicBezTo>
                    <a:cubicBezTo>
                      <a:pt x="3721" y="24598"/>
                      <a:pt x="3750" y="24588"/>
                      <a:pt x="3782" y="24588"/>
                    </a:cubicBezTo>
                    <a:cubicBezTo>
                      <a:pt x="3834" y="24588"/>
                      <a:pt x="3892" y="24614"/>
                      <a:pt x="3892" y="24651"/>
                    </a:cubicBezTo>
                    <a:cubicBezTo>
                      <a:pt x="3892" y="24682"/>
                      <a:pt x="3952" y="24682"/>
                      <a:pt x="4044" y="24682"/>
                    </a:cubicBezTo>
                    <a:cubicBezTo>
                      <a:pt x="4104" y="24651"/>
                      <a:pt x="4196" y="24651"/>
                      <a:pt x="4317" y="24651"/>
                    </a:cubicBezTo>
                    <a:cubicBezTo>
                      <a:pt x="4469" y="24651"/>
                      <a:pt x="4469" y="24651"/>
                      <a:pt x="4469" y="24590"/>
                    </a:cubicBezTo>
                    <a:cubicBezTo>
                      <a:pt x="4469" y="24530"/>
                      <a:pt x="4500" y="24530"/>
                      <a:pt x="4621" y="24530"/>
                    </a:cubicBezTo>
                    <a:cubicBezTo>
                      <a:pt x="4652" y="24530"/>
                      <a:pt x="4712" y="24530"/>
                      <a:pt x="4712" y="24560"/>
                    </a:cubicBezTo>
                    <a:cubicBezTo>
                      <a:pt x="4712" y="24560"/>
                      <a:pt x="4773" y="24590"/>
                      <a:pt x="4804" y="24590"/>
                    </a:cubicBezTo>
                    <a:cubicBezTo>
                      <a:pt x="4834" y="24575"/>
                      <a:pt x="4864" y="24568"/>
                      <a:pt x="4887" y="24568"/>
                    </a:cubicBezTo>
                    <a:cubicBezTo>
                      <a:pt x="4910" y="24568"/>
                      <a:pt x="4925" y="24575"/>
                      <a:pt x="4925" y="24590"/>
                    </a:cubicBezTo>
                    <a:cubicBezTo>
                      <a:pt x="4925" y="24590"/>
                      <a:pt x="4955" y="24621"/>
                      <a:pt x="5077" y="24621"/>
                    </a:cubicBezTo>
                    <a:cubicBezTo>
                      <a:pt x="5168" y="24621"/>
                      <a:pt x="5259" y="24621"/>
                      <a:pt x="5259" y="24651"/>
                    </a:cubicBezTo>
                    <a:cubicBezTo>
                      <a:pt x="5320" y="24651"/>
                      <a:pt x="5320" y="24651"/>
                      <a:pt x="5320" y="24621"/>
                    </a:cubicBezTo>
                    <a:cubicBezTo>
                      <a:pt x="5320" y="24560"/>
                      <a:pt x="5381" y="24530"/>
                      <a:pt x="5563" y="24530"/>
                    </a:cubicBezTo>
                    <a:cubicBezTo>
                      <a:pt x="5655" y="24530"/>
                      <a:pt x="5807" y="24499"/>
                      <a:pt x="5807" y="24469"/>
                    </a:cubicBezTo>
                    <a:cubicBezTo>
                      <a:pt x="5867" y="24469"/>
                      <a:pt x="5867" y="24469"/>
                      <a:pt x="5867" y="24499"/>
                    </a:cubicBezTo>
                    <a:cubicBezTo>
                      <a:pt x="5867" y="24527"/>
                      <a:pt x="5892" y="24542"/>
                      <a:pt x="5927" y="24542"/>
                    </a:cubicBezTo>
                    <a:cubicBezTo>
                      <a:pt x="5971" y="24542"/>
                      <a:pt x="6030" y="24519"/>
                      <a:pt x="6080" y="24469"/>
                    </a:cubicBezTo>
                    <a:cubicBezTo>
                      <a:pt x="6080" y="24454"/>
                      <a:pt x="6088" y="24446"/>
                      <a:pt x="6103" y="24446"/>
                    </a:cubicBezTo>
                    <a:cubicBezTo>
                      <a:pt x="6118" y="24446"/>
                      <a:pt x="6141" y="24454"/>
                      <a:pt x="6171" y="24469"/>
                    </a:cubicBezTo>
                    <a:cubicBezTo>
                      <a:pt x="6171" y="24469"/>
                      <a:pt x="6232" y="24469"/>
                      <a:pt x="6262" y="24408"/>
                    </a:cubicBezTo>
                    <a:cubicBezTo>
                      <a:pt x="6323" y="24378"/>
                      <a:pt x="6323" y="24378"/>
                      <a:pt x="6414" y="24378"/>
                    </a:cubicBezTo>
                    <a:cubicBezTo>
                      <a:pt x="6414" y="24408"/>
                      <a:pt x="6475" y="24408"/>
                      <a:pt x="6506" y="24408"/>
                    </a:cubicBezTo>
                    <a:cubicBezTo>
                      <a:pt x="6614" y="24354"/>
                      <a:pt x="7037" y="24251"/>
                      <a:pt x="7170" y="24251"/>
                    </a:cubicBezTo>
                    <a:cubicBezTo>
                      <a:pt x="7186" y="24251"/>
                      <a:pt x="7198" y="24253"/>
                      <a:pt x="7205" y="24256"/>
                    </a:cubicBezTo>
                    <a:cubicBezTo>
                      <a:pt x="7266" y="24195"/>
                      <a:pt x="7266" y="24195"/>
                      <a:pt x="7296" y="24195"/>
                    </a:cubicBezTo>
                    <a:cubicBezTo>
                      <a:pt x="7314" y="24213"/>
                      <a:pt x="7332" y="24220"/>
                      <a:pt x="7347" y="24220"/>
                    </a:cubicBezTo>
                    <a:cubicBezTo>
                      <a:pt x="7385" y="24220"/>
                      <a:pt x="7409" y="24178"/>
                      <a:pt x="7387" y="24135"/>
                    </a:cubicBezTo>
                    <a:lnTo>
                      <a:pt x="7357" y="24135"/>
                    </a:lnTo>
                    <a:lnTo>
                      <a:pt x="7296" y="24165"/>
                    </a:lnTo>
                    <a:cubicBezTo>
                      <a:pt x="7278" y="24130"/>
                      <a:pt x="7322" y="24095"/>
                      <a:pt x="7367" y="24095"/>
                    </a:cubicBezTo>
                    <a:cubicBezTo>
                      <a:pt x="7401" y="24095"/>
                      <a:pt x="7435" y="24114"/>
                      <a:pt x="7448" y="24165"/>
                    </a:cubicBezTo>
                    <a:cubicBezTo>
                      <a:pt x="7473" y="24178"/>
                      <a:pt x="7488" y="24185"/>
                      <a:pt x="7499" y="24185"/>
                    </a:cubicBezTo>
                    <a:cubicBezTo>
                      <a:pt x="7514" y="24185"/>
                      <a:pt x="7521" y="24170"/>
                      <a:pt x="7539" y="24135"/>
                    </a:cubicBezTo>
                    <a:cubicBezTo>
                      <a:pt x="7556" y="24084"/>
                      <a:pt x="7582" y="24062"/>
                      <a:pt x="7612" y="24062"/>
                    </a:cubicBezTo>
                    <a:cubicBezTo>
                      <a:pt x="7636" y="24062"/>
                      <a:pt x="7664" y="24077"/>
                      <a:pt x="7691" y="24104"/>
                    </a:cubicBezTo>
                    <a:cubicBezTo>
                      <a:pt x="7705" y="24131"/>
                      <a:pt x="7712" y="24146"/>
                      <a:pt x="7719" y="24146"/>
                    </a:cubicBezTo>
                    <a:cubicBezTo>
                      <a:pt x="7728" y="24146"/>
                      <a:pt x="7735" y="24124"/>
                      <a:pt x="7752" y="24074"/>
                    </a:cubicBezTo>
                    <a:cubicBezTo>
                      <a:pt x="7791" y="23977"/>
                      <a:pt x="7854" y="23904"/>
                      <a:pt x="7903" y="23904"/>
                    </a:cubicBezTo>
                    <a:cubicBezTo>
                      <a:pt x="7931" y="23904"/>
                      <a:pt x="7954" y="23928"/>
                      <a:pt x="7965" y="23983"/>
                    </a:cubicBezTo>
                    <a:cubicBezTo>
                      <a:pt x="7995" y="24043"/>
                      <a:pt x="8056" y="24043"/>
                      <a:pt x="8117" y="24043"/>
                    </a:cubicBezTo>
                    <a:cubicBezTo>
                      <a:pt x="8147" y="24013"/>
                      <a:pt x="8147" y="23983"/>
                      <a:pt x="8147" y="23952"/>
                    </a:cubicBezTo>
                    <a:cubicBezTo>
                      <a:pt x="8083" y="23931"/>
                      <a:pt x="8094" y="23909"/>
                      <a:pt x="8149" y="23909"/>
                    </a:cubicBezTo>
                    <a:cubicBezTo>
                      <a:pt x="8172" y="23909"/>
                      <a:pt x="8203" y="23913"/>
                      <a:pt x="8238" y="23922"/>
                    </a:cubicBezTo>
                    <a:cubicBezTo>
                      <a:pt x="8289" y="23942"/>
                      <a:pt x="8336" y="23952"/>
                      <a:pt x="8381" y="23952"/>
                    </a:cubicBezTo>
                    <a:cubicBezTo>
                      <a:pt x="8471" y="23952"/>
                      <a:pt x="8552" y="23912"/>
                      <a:pt x="8633" y="23831"/>
                    </a:cubicBezTo>
                    <a:cubicBezTo>
                      <a:pt x="8727" y="23755"/>
                      <a:pt x="8821" y="23704"/>
                      <a:pt x="8851" y="23704"/>
                    </a:cubicBezTo>
                    <a:cubicBezTo>
                      <a:pt x="8869" y="23704"/>
                      <a:pt x="8862" y="23723"/>
                      <a:pt x="8816" y="23770"/>
                    </a:cubicBezTo>
                    <a:cubicBezTo>
                      <a:pt x="8782" y="23820"/>
                      <a:pt x="8767" y="23843"/>
                      <a:pt x="8771" y="23843"/>
                    </a:cubicBezTo>
                    <a:cubicBezTo>
                      <a:pt x="8773" y="23843"/>
                      <a:pt x="8788" y="23827"/>
                      <a:pt x="8816" y="23800"/>
                    </a:cubicBezTo>
                    <a:cubicBezTo>
                      <a:pt x="8907" y="23770"/>
                      <a:pt x="9029" y="23739"/>
                      <a:pt x="9059" y="23709"/>
                    </a:cubicBezTo>
                    <a:cubicBezTo>
                      <a:pt x="9120" y="23679"/>
                      <a:pt x="9150" y="23648"/>
                      <a:pt x="9150" y="23618"/>
                    </a:cubicBezTo>
                    <a:cubicBezTo>
                      <a:pt x="9172" y="23629"/>
                      <a:pt x="9199" y="23636"/>
                      <a:pt x="9228" y="23636"/>
                    </a:cubicBezTo>
                    <a:cubicBezTo>
                      <a:pt x="9278" y="23636"/>
                      <a:pt x="9335" y="23615"/>
                      <a:pt x="9393" y="23557"/>
                    </a:cubicBezTo>
                    <a:lnTo>
                      <a:pt x="9484" y="23496"/>
                    </a:lnTo>
                    <a:cubicBezTo>
                      <a:pt x="9515" y="23496"/>
                      <a:pt x="9515" y="23496"/>
                      <a:pt x="9545" y="23435"/>
                    </a:cubicBezTo>
                    <a:cubicBezTo>
                      <a:pt x="9560" y="23405"/>
                      <a:pt x="9583" y="23397"/>
                      <a:pt x="9610" y="23397"/>
                    </a:cubicBezTo>
                    <a:cubicBezTo>
                      <a:pt x="9636" y="23397"/>
                      <a:pt x="9667" y="23405"/>
                      <a:pt x="9697" y="23405"/>
                    </a:cubicBezTo>
                    <a:cubicBezTo>
                      <a:pt x="9728" y="23420"/>
                      <a:pt x="9758" y="23428"/>
                      <a:pt x="9781" y="23428"/>
                    </a:cubicBezTo>
                    <a:cubicBezTo>
                      <a:pt x="9804" y="23428"/>
                      <a:pt x="9819" y="23420"/>
                      <a:pt x="9819" y="23405"/>
                    </a:cubicBezTo>
                    <a:cubicBezTo>
                      <a:pt x="9788" y="23375"/>
                      <a:pt x="9880" y="23314"/>
                      <a:pt x="9910" y="23253"/>
                    </a:cubicBezTo>
                    <a:cubicBezTo>
                      <a:pt x="9923" y="23227"/>
                      <a:pt x="9941" y="23218"/>
                      <a:pt x="9956" y="23218"/>
                    </a:cubicBezTo>
                    <a:cubicBezTo>
                      <a:pt x="9975" y="23218"/>
                      <a:pt x="9988" y="23236"/>
                      <a:pt x="9971" y="23253"/>
                    </a:cubicBezTo>
                    <a:cubicBezTo>
                      <a:pt x="10001" y="23283"/>
                      <a:pt x="10001" y="23283"/>
                      <a:pt x="10092" y="23283"/>
                    </a:cubicBezTo>
                    <a:cubicBezTo>
                      <a:pt x="10123" y="23253"/>
                      <a:pt x="10214" y="23223"/>
                      <a:pt x="10214" y="23192"/>
                    </a:cubicBezTo>
                    <a:cubicBezTo>
                      <a:pt x="10186" y="23165"/>
                      <a:pt x="10410" y="23036"/>
                      <a:pt x="10497" y="23036"/>
                    </a:cubicBezTo>
                    <a:cubicBezTo>
                      <a:pt x="10505" y="23036"/>
                      <a:pt x="10512" y="23038"/>
                      <a:pt x="10518" y="23040"/>
                    </a:cubicBezTo>
                    <a:lnTo>
                      <a:pt x="10609" y="22979"/>
                    </a:lnTo>
                    <a:cubicBezTo>
                      <a:pt x="10670" y="22949"/>
                      <a:pt x="10700" y="22919"/>
                      <a:pt x="10731" y="22888"/>
                    </a:cubicBezTo>
                    <a:cubicBezTo>
                      <a:pt x="10731" y="22888"/>
                      <a:pt x="10791" y="22858"/>
                      <a:pt x="10822" y="22797"/>
                    </a:cubicBezTo>
                    <a:cubicBezTo>
                      <a:pt x="10843" y="22776"/>
                      <a:pt x="10880" y="22754"/>
                      <a:pt x="10900" y="22754"/>
                    </a:cubicBezTo>
                    <a:cubicBezTo>
                      <a:pt x="10908" y="22754"/>
                      <a:pt x="10913" y="22758"/>
                      <a:pt x="10913" y="22767"/>
                    </a:cubicBezTo>
                    <a:cubicBezTo>
                      <a:pt x="10913" y="22731"/>
                      <a:pt x="10913" y="22716"/>
                      <a:pt x="10931" y="22716"/>
                    </a:cubicBezTo>
                    <a:cubicBezTo>
                      <a:pt x="10944" y="22716"/>
                      <a:pt x="10966" y="22724"/>
                      <a:pt x="11004" y="22736"/>
                    </a:cubicBezTo>
                    <a:cubicBezTo>
                      <a:pt x="11018" y="22764"/>
                      <a:pt x="11025" y="22779"/>
                      <a:pt x="11030" y="22779"/>
                    </a:cubicBezTo>
                    <a:cubicBezTo>
                      <a:pt x="11035" y="22779"/>
                      <a:pt x="11035" y="22756"/>
                      <a:pt x="11035" y="22706"/>
                    </a:cubicBezTo>
                    <a:cubicBezTo>
                      <a:pt x="11065" y="22645"/>
                      <a:pt x="11065" y="22645"/>
                      <a:pt x="11126" y="22645"/>
                    </a:cubicBezTo>
                    <a:cubicBezTo>
                      <a:pt x="11141" y="22660"/>
                      <a:pt x="11156" y="22668"/>
                      <a:pt x="11168" y="22668"/>
                    </a:cubicBezTo>
                    <a:cubicBezTo>
                      <a:pt x="11179" y="22668"/>
                      <a:pt x="11187" y="22660"/>
                      <a:pt x="11187" y="22645"/>
                    </a:cubicBezTo>
                    <a:cubicBezTo>
                      <a:pt x="11187" y="22575"/>
                      <a:pt x="11260" y="22504"/>
                      <a:pt x="11307" y="22504"/>
                    </a:cubicBezTo>
                    <a:cubicBezTo>
                      <a:pt x="11320" y="22504"/>
                      <a:pt x="11332" y="22510"/>
                      <a:pt x="11339" y="22524"/>
                    </a:cubicBezTo>
                    <a:cubicBezTo>
                      <a:pt x="11339" y="22524"/>
                      <a:pt x="11369" y="22493"/>
                      <a:pt x="11399" y="22432"/>
                    </a:cubicBezTo>
                    <a:cubicBezTo>
                      <a:pt x="11416" y="22382"/>
                      <a:pt x="11424" y="22360"/>
                      <a:pt x="11432" y="22360"/>
                    </a:cubicBezTo>
                    <a:cubicBezTo>
                      <a:pt x="11439" y="22360"/>
                      <a:pt x="11447" y="22375"/>
                      <a:pt x="11460" y="22402"/>
                    </a:cubicBezTo>
                    <a:cubicBezTo>
                      <a:pt x="11475" y="22410"/>
                      <a:pt x="11491" y="22413"/>
                      <a:pt x="11505" y="22413"/>
                    </a:cubicBezTo>
                    <a:cubicBezTo>
                      <a:pt x="11548" y="22413"/>
                      <a:pt x="11582" y="22379"/>
                      <a:pt x="11582" y="22311"/>
                    </a:cubicBezTo>
                    <a:cubicBezTo>
                      <a:pt x="11582" y="22311"/>
                      <a:pt x="11601" y="22272"/>
                      <a:pt x="11640" y="22272"/>
                    </a:cubicBezTo>
                    <a:cubicBezTo>
                      <a:pt x="11650" y="22272"/>
                      <a:pt x="11661" y="22274"/>
                      <a:pt x="11673" y="22280"/>
                    </a:cubicBezTo>
                    <a:cubicBezTo>
                      <a:pt x="11758" y="22252"/>
                      <a:pt x="12002" y="22118"/>
                      <a:pt x="11985" y="22075"/>
                    </a:cubicBezTo>
                    <a:lnTo>
                      <a:pt x="11985" y="22075"/>
                    </a:lnTo>
                    <a:cubicBezTo>
                      <a:pt x="11992" y="22075"/>
                      <a:pt x="12008" y="22067"/>
                      <a:pt x="12038" y="22037"/>
                    </a:cubicBezTo>
                    <a:cubicBezTo>
                      <a:pt x="12159" y="22007"/>
                      <a:pt x="12190" y="21976"/>
                      <a:pt x="12220" y="21916"/>
                    </a:cubicBezTo>
                    <a:lnTo>
                      <a:pt x="12250" y="21855"/>
                    </a:lnTo>
                    <a:cubicBezTo>
                      <a:pt x="12250" y="21870"/>
                      <a:pt x="12266" y="21878"/>
                      <a:pt x="12288" y="21878"/>
                    </a:cubicBezTo>
                    <a:cubicBezTo>
                      <a:pt x="12311" y="21878"/>
                      <a:pt x="12342" y="21870"/>
                      <a:pt x="12372" y="21855"/>
                    </a:cubicBezTo>
                    <a:cubicBezTo>
                      <a:pt x="12402" y="21824"/>
                      <a:pt x="12402" y="21824"/>
                      <a:pt x="12372" y="21794"/>
                    </a:cubicBezTo>
                    <a:cubicBezTo>
                      <a:pt x="12311" y="21794"/>
                      <a:pt x="12372" y="21764"/>
                      <a:pt x="12402" y="21733"/>
                    </a:cubicBezTo>
                    <a:cubicBezTo>
                      <a:pt x="12418" y="21718"/>
                      <a:pt x="12440" y="21710"/>
                      <a:pt x="12463" y="21710"/>
                    </a:cubicBezTo>
                    <a:cubicBezTo>
                      <a:pt x="12486" y="21710"/>
                      <a:pt x="12509" y="21718"/>
                      <a:pt x="12524" y="21733"/>
                    </a:cubicBezTo>
                    <a:lnTo>
                      <a:pt x="12554" y="21703"/>
                    </a:lnTo>
                    <a:cubicBezTo>
                      <a:pt x="12532" y="21658"/>
                      <a:pt x="12559" y="21630"/>
                      <a:pt x="12575" y="21630"/>
                    </a:cubicBezTo>
                    <a:cubicBezTo>
                      <a:pt x="12580" y="21630"/>
                      <a:pt x="12585" y="21634"/>
                      <a:pt x="12585" y="21642"/>
                    </a:cubicBezTo>
                    <a:cubicBezTo>
                      <a:pt x="12646" y="21642"/>
                      <a:pt x="12706" y="21612"/>
                      <a:pt x="12737" y="21581"/>
                    </a:cubicBezTo>
                    <a:cubicBezTo>
                      <a:pt x="12722" y="21566"/>
                      <a:pt x="12729" y="21558"/>
                      <a:pt x="12737" y="21558"/>
                    </a:cubicBezTo>
                    <a:cubicBezTo>
                      <a:pt x="12744" y="21558"/>
                      <a:pt x="12752" y="21566"/>
                      <a:pt x="12737" y="21581"/>
                    </a:cubicBezTo>
                    <a:lnTo>
                      <a:pt x="12737" y="21612"/>
                    </a:lnTo>
                    <a:cubicBezTo>
                      <a:pt x="12798" y="21612"/>
                      <a:pt x="12798" y="21581"/>
                      <a:pt x="12767" y="21551"/>
                    </a:cubicBezTo>
                    <a:cubicBezTo>
                      <a:pt x="12767" y="21551"/>
                      <a:pt x="12798" y="21521"/>
                      <a:pt x="12858" y="21490"/>
                    </a:cubicBezTo>
                    <a:cubicBezTo>
                      <a:pt x="12889" y="21460"/>
                      <a:pt x="12919" y="21429"/>
                      <a:pt x="12858" y="21429"/>
                    </a:cubicBezTo>
                    <a:cubicBezTo>
                      <a:pt x="12858" y="21429"/>
                      <a:pt x="12828" y="21399"/>
                      <a:pt x="12858" y="21369"/>
                    </a:cubicBezTo>
                    <a:cubicBezTo>
                      <a:pt x="12858" y="21353"/>
                      <a:pt x="12874" y="21346"/>
                      <a:pt x="12881" y="21346"/>
                    </a:cubicBezTo>
                    <a:cubicBezTo>
                      <a:pt x="12889" y="21346"/>
                      <a:pt x="12889" y="21353"/>
                      <a:pt x="12858" y="21369"/>
                    </a:cubicBezTo>
                    <a:cubicBezTo>
                      <a:pt x="12874" y="21384"/>
                      <a:pt x="12889" y="21391"/>
                      <a:pt x="12904" y="21391"/>
                    </a:cubicBezTo>
                    <a:cubicBezTo>
                      <a:pt x="12919" y="21391"/>
                      <a:pt x="12934" y="21384"/>
                      <a:pt x="12950" y="21369"/>
                    </a:cubicBezTo>
                    <a:cubicBezTo>
                      <a:pt x="12960" y="21358"/>
                      <a:pt x="12970" y="21355"/>
                      <a:pt x="12979" y="21355"/>
                    </a:cubicBezTo>
                    <a:cubicBezTo>
                      <a:pt x="12997" y="21355"/>
                      <a:pt x="13010" y="21369"/>
                      <a:pt x="13010" y="21369"/>
                    </a:cubicBezTo>
                    <a:cubicBezTo>
                      <a:pt x="13010" y="21389"/>
                      <a:pt x="13018" y="21397"/>
                      <a:pt x="13029" y="21397"/>
                    </a:cubicBezTo>
                    <a:cubicBezTo>
                      <a:pt x="13070" y="21397"/>
                      <a:pt x="13162" y="21294"/>
                      <a:pt x="13162" y="21247"/>
                    </a:cubicBezTo>
                    <a:cubicBezTo>
                      <a:pt x="13185" y="21179"/>
                      <a:pt x="13225" y="21144"/>
                      <a:pt x="13256" y="21144"/>
                    </a:cubicBezTo>
                    <a:cubicBezTo>
                      <a:pt x="13267" y="21144"/>
                      <a:pt x="13276" y="21148"/>
                      <a:pt x="13284" y="21156"/>
                    </a:cubicBezTo>
                    <a:cubicBezTo>
                      <a:pt x="13295" y="21167"/>
                      <a:pt x="13306" y="21172"/>
                      <a:pt x="13315" y="21172"/>
                    </a:cubicBezTo>
                    <a:cubicBezTo>
                      <a:pt x="13354" y="21172"/>
                      <a:pt x="13369" y="21078"/>
                      <a:pt x="13345" y="21004"/>
                    </a:cubicBezTo>
                    <a:lnTo>
                      <a:pt x="13314" y="20882"/>
                    </a:lnTo>
                    <a:lnTo>
                      <a:pt x="13314" y="20882"/>
                    </a:lnTo>
                    <a:lnTo>
                      <a:pt x="13375" y="20973"/>
                    </a:lnTo>
                    <a:cubicBezTo>
                      <a:pt x="13422" y="20997"/>
                      <a:pt x="13451" y="21011"/>
                      <a:pt x="13474" y="21011"/>
                    </a:cubicBezTo>
                    <a:cubicBezTo>
                      <a:pt x="13510" y="21011"/>
                      <a:pt x="13532" y="20975"/>
                      <a:pt x="13588" y="20882"/>
                    </a:cubicBezTo>
                    <a:cubicBezTo>
                      <a:pt x="13626" y="20824"/>
                      <a:pt x="13641" y="20803"/>
                      <a:pt x="13646" y="20803"/>
                    </a:cubicBezTo>
                    <a:cubicBezTo>
                      <a:pt x="13649" y="20803"/>
                      <a:pt x="13649" y="20810"/>
                      <a:pt x="13649" y="20821"/>
                    </a:cubicBezTo>
                    <a:cubicBezTo>
                      <a:pt x="13656" y="20829"/>
                      <a:pt x="13664" y="20833"/>
                      <a:pt x="13673" y="20833"/>
                    </a:cubicBezTo>
                    <a:cubicBezTo>
                      <a:pt x="13700" y="20833"/>
                      <a:pt x="13740" y="20799"/>
                      <a:pt x="13831" y="20730"/>
                    </a:cubicBezTo>
                    <a:cubicBezTo>
                      <a:pt x="13953" y="20609"/>
                      <a:pt x="13983" y="20578"/>
                      <a:pt x="13953" y="20548"/>
                    </a:cubicBezTo>
                    <a:lnTo>
                      <a:pt x="14044" y="20487"/>
                    </a:lnTo>
                    <a:cubicBezTo>
                      <a:pt x="14057" y="20491"/>
                      <a:pt x="14068" y="20493"/>
                      <a:pt x="14078" y="20493"/>
                    </a:cubicBezTo>
                    <a:cubicBezTo>
                      <a:pt x="14142" y="20493"/>
                      <a:pt x="14157" y="20422"/>
                      <a:pt x="14105" y="20396"/>
                    </a:cubicBezTo>
                    <a:lnTo>
                      <a:pt x="14165" y="20335"/>
                    </a:lnTo>
                    <a:lnTo>
                      <a:pt x="14196" y="20365"/>
                    </a:lnTo>
                    <a:cubicBezTo>
                      <a:pt x="14200" y="20370"/>
                      <a:pt x="14206" y="20373"/>
                      <a:pt x="14212" y="20373"/>
                    </a:cubicBezTo>
                    <a:cubicBezTo>
                      <a:pt x="14250" y="20373"/>
                      <a:pt x="14333" y="20294"/>
                      <a:pt x="14591" y="20062"/>
                    </a:cubicBezTo>
                    <a:cubicBezTo>
                      <a:pt x="14925" y="19727"/>
                      <a:pt x="14956" y="19697"/>
                      <a:pt x="14895" y="19666"/>
                    </a:cubicBezTo>
                    <a:cubicBezTo>
                      <a:pt x="14895" y="19598"/>
                      <a:pt x="14912" y="19564"/>
                      <a:pt x="14946" y="19564"/>
                    </a:cubicBezTo>
                    <a:cubicBezTo>
                      <a:pt x="14958" y="19564"/>
                      <a:pt x="14971" y="19568"/>
                      <a:pt x="14986" y="19575"/>
                    </a:cubicBezTo>
                    <a:cubicBezTo>
                      <a:pt x="15001" y="19590"/>
                      <a:pt x="15024" y="19598"/>
                      <a:pt x="15039" y="19598"/>
                    </a:cubicBezTo>
                    <a:cubicBezTo>
                      <a:pt x="15054" y="19598"/>
                      <a:pt x="15062" y="19590"/>
                      <a:pt x="15047" y="19575"/>
                    </a:cubicBezTo>
                    <a:cubicBezTo>
                      <a:pt x="15047" y="19575"/>
                      <a:pt x="15108" y="19514"/>
                      <a:pt x="15168" y="19484"/>
                    </a:cubicBezTo>
                    <a:cubicBezTo>
                      <a:pt x="15320" y="19423"/>
                      <a:pt x="15351" y="19362"/>
                      <a:pt x="15320" y="19332"/>
                    </a:cubicBezTo>
                    <a:cubicBezTo>
                      <a:pt x="15229" y="19332"/>
                      <a:pt x="15290" y="19332"/>
                      <a:pt x="15351" y="19302"/>
                    </a:cubicBezTo>
                    <a:cubicBezTo>
                      <a:pt x="15412" y="19302"/>
                      <a:pt x="15472" y="19271"/>
                      <a:pt x="15442" y="19271"/>
                    </a:cubicBezTo>
                    <a:cubicBezTo>
                      <a:pt x="15442" y="19214"/>
                      <a:pt x="15604" y="18995"/>
                      <a:pt x="15673" y="18995"/>
                    </a:cubicBezTo>
                    <a:cubicBezTo>
                      <a:pt x="15678" y="18995"/>
                      <a:pt x="15682" y="18996"/>
                      <a:pt x="15685" y="18998"/>
                    </a:cubicBezTo>
                    <a:lnTo>
                      <a:pt x="15746" y="18937"/>
                    </a:lnTo>
                    <a:cubicBezTo>
                      <a:pt x="15746" y="18906"/>
                      <a:pt x="15807" y="18846"/>
                      <a:pt x="15868" y="18755"/>
                    </a:cubicBezTo>
                    <a:cubicBezTo>
                      <a:pt x="15928" y="18694"/>
                      <a:pt x="15959" y="18663"/>
                      <a:pt x="15989" y="18663"/>
                    </a:cubicBezTo>
                    <a:cubicBezTo>
                      <a:pt x="15989" y="18685"/>
                      <a:pt x="15993" y="18695"/>
                      <a:pt x="15999" y="18695"/>
                    </a:cubicBezTo>
                    <a:cubicBezTo>
                      <a:pt x="16011" y="18695"/>
                      <a:pt x="16030" y="18661"/>
                      <a:pt x="16050" y="18603"/>
                    </a:cubicBezTo>
                    <a:cubicBezTo>
                      <a:pt x="16111" y="18572"/>
                      <a:pt x="16080" y="18481"/>
                      <a:pt x="16111" y="18451"/>
                    </a:cubicBezTo>
                    <a:cubicBezTo>
                      <a:pt x="16080" y="18420"/>
                      <a:pt x="16111" y="18359"/>
                      <a:pt x="16141" y="18329"/>
                    </a:cubicBezTo>
                    <a:lnTo>
                      <a:pt x="16171" y="18329"/>
                    </a:lnTo>
                    <a:cubicBezTo>
                      <a:pt x="16171" y="18359"/>
                      <a:pt x="16202" y="18390"/>
                      <a:pt x="16202" y="18390"/>
                    </a:cubicBezTo>
                    <a:cubicBezTo>
                      <a:pt x="16232" y="18359"/>
                      <a:pt x="16263" y="18299"/>
                      <a:pt x="16263" y="18299"/>
                    </a:cubicBezTo>
                    <a:cubicBezTo>
                      <a:pt x="16293" y="18268"/>
                      <a:pt x="16354" y="18238"/>
                      <a:pt x="16415" y="18147"/>
                    </a:cubicBezTo>
                    <a:cubicBezTo>
                      <a:pt x="16475" y="18086"/>
                      <a:pt x="16536" y="17995"/>
                      <a:pt x="16536" y="17934"/>
                    </a:cubicBezTo>
                    <a:cubicBezTo>
                      <a:pt x="16542" y="17936"/>
                      <a:pt x="16547" y="17936"/>
                      <a:pt x="16553" y="17936"/>
                    </a:cubicBezTo>
                    <a:cubicBezTo>
                      <a:pt x="16648" y="17936"/>
                      <a:pt x="16810" y="17716"/>
                      <a:pt x="16810" y="17630"/>
                    </a:cubicBezTo>
                    <a:cubicBezTo>
                      <a:pt x="16779" y="17599"/>
                      <a:pt x="16810" y="17569"/>
                      <a:pt x="16871" y="17569"/>
                    </a:cubicBezTo>
                    <a:cubicBezTo>
                      <a:pt x="16931" y="17539"/>
                      <a:pt x="16931" y="17539"/>
                      <a:pt x="16931" y="17478"/>
                    </a:cubicBezTo>
                    <a:cubicBezTo>
                      <a:pt x="16931" y="17417"/>
                      <a:pt x="16992" y="17387"/>
                      <a:pt x="17053" y="17387"/>
                    </a:cubicBezTo>
                    <a:cubicBezTo>
                      <a:pt x="17144" y="17387"/>
                      <a:pt x="17175" y="17356"/>
                      <a:pt x="17175" y="17296"/>
                    </a:cubicBezTo>
                    <a:cubicBezTo>
                      <a:pt x="17205" y="17174"/>
                      <a:pt x="17266" y="17113"/>
                      <a:pt x="17296" y="17052"/>
                    </a:cubicBezTo>
                    <a:cubicBezTo>
                      <a:pt x="17327" y="16961"/>
                      <a:pt x="17357" y="16931"/>
                      <a:pt x="17327" y="16931"/>
                    </a:cubicBezTo>
                    <a:cubicBezTo>
                      <a:pt x="17296" y="16931"/>
                      <a:pt x="17296" y="16870"/>
                      <a:pt x="17296" y="16870"/>
                    </a:cubicBezTo>
                    <a:cubicBezTo>
                      <a:pt x="17313" y="16803"/>
                      <a:pt x="17330" y="16782"/>
                      <a:pt x="17336" y="16782"/>
                    </a:cubicBezTo>
                    <a:cubicBezTo>
                      <a:pt x="17342" y="16782"/>
                      <a:pt x="17340" y="16796"/>
                      <a:pt x="17327" y="16809"/>
                    </a:cubicBezTo>
                    <a:cubicBezTo>
                      <a:pt x="17311" y="16870"/>
                      <a:pt x="17311" y="16885"/>
                      <a:pt x="17323" y="16885"/>
                    </a:cubicBezTo>
                    <a:cubicBezTo>
                      <a:pt x="17334" y="16885"/>
                      <a:pt x="17357" y="16870"/>
                      <a:pt x="17387" y="16870"/>
                    </a:cubicBezTo>
                    <a:cubicBezTo>
                      <a:pt x="17418" y="16840"/>
                      <a:pt x="17479" y="16779"/>
                      <a:pt x="17539" y="16718"/>
                    </a:cubicBezTo>
                    <a:cubicBezTo>
                      <a:pt x="17570" y="16688"/>
                      <a:pt x="17630" y="16596"/>
                      <a:pt x="17661" y="16566"/>
                    </a:cubicBezTo>
                    <a:cubicBezTo>
                      <a:pt x="17752" y="16475"/>
                      <a:pt x="17782" y="16414"/>
                      <a:pt x="17782" y="16414"/>
                    </a:cubicBezTo>
                    <a:cubicBezTo>
                      <a:pt x="17770" y="16401"/>
                      <a:pt x="17760" y="16391"/>
                      <a:pt x="17752" y="16384"/>
                    </a:cubicBezTo>
                    <a:cubicBezTo>
                      <a:pt x="17813" y="16384"/>
                      <a:pt x="18147" y="15928"/>
                      <a:pt x="18117" y="15867"/>
                    </a:cubicBezTo>
                    <a:lnTo>
                      <a:pt x="18147" y="15867"/>
                    </a:lnTo>
                    <a:cubicBezTo>
                      <a:pt x="18155" y="15875"/>
                      <a:pt x="18162" y="15878"/>
                      <a:pt x="18170" y="15878"/>
                    </a:cubicBezTo>
                    <a:cubicBezTo>
                      <a:pt x="18195" y="15878"/>
                      <a:pt x="18223" y="15844"/>
                      <a:pt x="18269" y="15776"/>
                    </a:cubicBezTo>
                    <a:cubicBezTo>
                      <a:pt x="18299" y="15745"/>
                      <a:pt x="18390" y="15563"/>
                      <a:pt x="18482" y="15411"/>
                    </a:cubicBezTo>
                    <a:cubicBezTo>
                      <a:pt x="18603" y="15259"/>
                      <a:pt x="18664" y="15137"/>
                      <a:pt x="18664" y="15107"/>
                    </a:cubicBezTo>
                    <a:cubicBezTo>
                      <a:pt x="18664" y="15077"/>
                      <a:pt x="18664" y="15077"/>
                      <a:pt x="18694" y="15077"/>
                    </a:cubicBezTo>
                    <a:cubicBezTo>
                      <a:pt x="18694" y="15102"/>
                      <a:pt x="18700" y="15112"/>
                      <a:pt x="18708" y="15112"/>
                    </a:cubicBezTo>
                    <a:cubicBezTo>
                      <a:pt x="18720" y="15112"/>
                      <a:pt x="18738" y="15094"/>
                      <a:pt x="18755" y="15077"/>
                    </a:cubicBezTo>
                    <a:cubicBezTo>
                      <a:pt x="18786" y="15016"/>
                      <a:pt x="18755" y="15016"/>
                      <a:pt x="18725" y="14985"/>
                    </a:cubicBezTo>
                    <a:cubicBezTo>
                      <a:pt x="18725" y="14955"/>
                      <a:pt x="18725" y="14925"/>
                      <a:pt x="18816" y="14864"/>
                    </a:cubicBezTo>
                    <a:cubicBezTo>
                      <a:pt x="18907" y="14803"/>
                      <a:pt x="19029" y="14621"/>
                      <a:pt x="19059" y="14530"/>
                    </a:cubicBezTo>
                    <a:cubicBezTo>
                      <a:pt x="19059" y="14505"/>
                      <a:pt x="19079" y="14460"/>
                      <a:pt x="19103" y="14460"/>
                    </a:cubicBezTo>
                    <a:cubicBezTo>
                      <a:pt x="19108" y="14460"/>
                      <a:pt x="19114" y="14463"/>
                      <a:pt x="19120" y="14469"/>
                    </a:cubicBezTo>
                    <a:cubicBezTo>
                      <a:pt x="19181" y="14438"/>
                      <a:pt x="19272" y="14378"/>
                      <a:pt x="19272" y="14256"/>
                    </a:cubicBezTo>
                    <a:cubicBezTo>
                      <a:pt x="19290" y="14220"/>
                      <a:pt x="19297" y="14206"/>
                      <a:pt x="19306" y="14206"/>
                    </a:cubicBezTo>
                    <a:cubicBezTo>
                      <a:pt x="19313" y="14206"/>
                      <a:pt x="19320" y="14213"/>
                      <a:pt x="19333" y="14226"/>
                    </a:cubicBezTo>
                    <a:cubicBezTo>
                      <a:pt x="19393" y="14195"/>
                      <a:pt x="19393" y="14226"/>
                      <a:pt x="19393" y="14134"/>
                    </a:cubicBezTo>
                    <a:cubicBezTo>
                      <a:pt x="19393" y="14043"/>
                      <a:pt x="19485" y="13922"/>
                      <a:pt x="19576" y="13861"/>
                    </a:cubicBezTo>
                    <a:cubicBezTo>
                      <a:pt x="19606" y="13800"/>
                      <a:pt x="19637" y="13770"/>
                      <a:pt x="19606" y="13739"/>
                    </a:cubicBezTo>
                    <a:cubicBezTo>
                      <a:pt x="19599" y="13739"/>
                      <a:pt x="19593" y="13738"/>
                      <a:pt x="19586" y="13736"/>
                    </a:cubicBezTo>
                    <a:lnTo>
                      <a:pt x="19586" y="13736"/>
                    </a:lnTo>
                    <a:cubicBezTo>
                      <a:pt x="19667" y="13709"/>
                      <a:pt x="19666" y="13706"/>
                      <a:pt x="19637" y="13648"/>
                    </a:cubicBezTo>
                    <a:cubicBezTo>
                      <a:pt x="19606" y="13618"/>
                      <a:pt x="19637" y="13587"/>
                      <a:pt x="19637" y="13587"/>
                    </a:cubicBezTo>
                    <a:cubicBezTo>
                      <a:pt x="19697" y="13587"/>
                      <a:pt x="19728" y="13526"/>
                      <a:pt x="19728" y="13526"/>
                    </a:cubicBezTo>
                    <a:cubicBezTo>
                      <a:pt x="19758" y="13496"/>
                      <a:pt x="19880" y="13253"/>
                      <a:pt x="20001" y="13040"/>
                    </a:cubicBezTo>
                    <a:cubicBezTo>
                      <a:pt x="20214" y="12706"/>
                      <a:pt x="20275" y="12554"/>
                      <a:pt x="20275" y="12554"/>
                    </a:cubicBezTo>
                    <a:cubicBezTo>
                      <a:pt x="20245" y="12493"/>
                      <a:pt x="20245" y="12493"/>
                      <a:pt x="20305" y="12463"/>
                    </a:cubicBezTo>
                    <a:cubicBezTo>
                      <a:pt x="20366" y="12432"/>
                      <a:pt x="20396" y="12402"/>
                      <a:pt x="20427" y="12341"/>
                    </a:cubicBezTo>
                    <a:cubicBezTo>
                      <a:pt x="20451" y="12316"/>
                      <a:pt x="20476" y="12272"/>
                      <a:pt x="20485" y="12272"/>
                    </a:cubicBezTo>
                    <a:cubicBezTo>
                      <a:pt x="20487" y="12272"/>
                      <a:pt x="20488" y="12274"/>
                      <a:pt x="20488" y="12280"/>
                    </a:cubicBezTo>
                    <a:cubicBezTo>
                      <a:pt x="20488" y="12219"/>
                      <a:pt x="20488" y="12219"/>
                      <a:pt x="20518" y="12189"/>
                    </a:cubicBezTo>
                    <a:cubicBezTo>
                      <a:pt x="20548" y="12189"/>
                      <a:pt x="20579" y="12159"/>
                      <a:pt x="20579" y="12098"/>
                    </a:cubicBezTo>
                    <a:cubicBezTo>
                      <a:pt x="20560" y="12040"/>
                      <a:pt x="20553" y="12019"/>
                      <a:pt x="20565" y="12019"/>
                    </a:cubicBezTo>
                    <a:cubicBezTo>
                      <a:pt x="20573" y="12019"/>
                      <a:pt x="20587" y="12026"/>
                      <a:pt x="20609" y="12037"/>
                    </a:cubicBezTo>
                    <a:cubicBezTo>
                      <a:pt x="20613" y="12041"/>
                      <a:pt x="20617" y="12042"/>
                      <a:pt x="20622" y="12042"/>
                    </a:cubicBezTo>
                    <a:cubicBezTo>
                      <a:pt x="20654" y="12042"/>
                      <a:pt x="20708" y="11971"/>
                      <a:pt x="20685" y="11971"/>
                    </a:cubicBezTo>
                    <a:cubicBezTo>
                      <a:pt x="20682" y="11971"/>
                      <a:pt x="20677" y="11973"/>
                      <a:pt x="20670" y="11976"/>
                    </a:cubicBezTo>
                    <a:cubicBezTo>
                      <a:pt x="20640" y="11976"/>
                      <a:pt x="20700" y="11885"/>
                      <a:pt x="20700" y="11824"/>
                    </a:cubicBezTo>
                    <a:cubicBezTo>
                      <a:pt x="20723" y="11780"/>
                      <a:pt x="20745" y="11752"/>
                      <a:pt x="20767" y="11752"/>
                    </a:cubicBezTo>
                    <a:cubicBezTo>
                      <a:pt x="20775" y="11752"/>
                      <a:pt x="20783" y="11755"/>
                      <a:pt x="20792" y="11764"/>
                    </a:cubicBezTo>
                    <a:cubicBezTo>
                      <a:pt x="20822" y="11733"/>
                      <a:pt x="20944" y="11490"/>
                      <a:pt x="20944" y="11429"/>
                    </a:cubicBezTo>
                    <a:cubicBezTo>
                      <a:pt x="20922" y="11408"/>
                      <a:pt x="20931" y="11386"/>
                      <a:pt x="20949" y="11386"/>
                    </a:cubicBezTo>
                    <a:cubicBezTo>
                      <a:pt x="20956" y="11386"/>
                      <a:pt x="20965" y="11390"/>
                      <a:pt x="20974" y="11399"/>
                    </a:cubicBezTo>
                    <a:cubicBezTo>
                      <a:pt x="21004" y="11399"/>
                      <a:pt x="21004" y="11368"/>
                      <a:pt x="21035" y="11308"/>
                    </a:cubicBezTo>
                    <a:cubicBezTo>
                      <a:pt x="21035" y="11277"/>
                      <a:pt x="21042" y="11270"/>
                      <a:pt x="21054" y="11270"/>
                    </a:cubicBezTo>
                    <a:cubicBezTo>
                      <a:pt x="21065" y="11270"/>
                      <a:pt x="21080" y="11277"/>
                      <a:pt x="21096" y="11277"/>
                    </a:cubicBezTo>
                    <a:cubicBezTo>
                      <a:pt x="21096" y="11299"/>
                      <a:pt x="21099" y="11309"/>
                      <a:pt x="21107" y="11309"/>
                    </a:cubicBezTo>
                    <a:cubicBezTo>
                      <a:pt x="21121" y="11309"/>
                      <a:pt x="21148" y="11275"/>
                      <a:pt x="21187" y="11216"/>
                    </a:cubicBezTo>
                    <a:cubicBezTo>
                      <a:pt x="21156" y="11156"/>
                      <a:pt x="21278" y="10973"/>
                      <a:pt x="21339" y="10852"/>
                    </a:cubicBezTo>
                    <a:cubicBezTo>
                      <a:pt x="21491" y="10639"/>
                      <a:pt x="21460" y="10578"/>
                      <a:pt x="21460" y="10457"/>
                    </a:cubicBezTo>
                    <a:lnTo>
                      <a:pt x="21430" y="10365"/>
                    </a:lnTo>
                    <a:lnTo>
                      <a:pt x="21430" y="10365"/>
                    </a:lnTo>
                    <a:lnTo>
                      <a:pt x="21491" y="10426"/>
                    </a:lnTo>
                    <a:lnTo>
                      <a:pt x="21612" y="10426"/>
                    </a:lnTo>
                    <a:cubicBezTo>
                      <a:pt x="21643" y="10365"/>
                      <a:pt x="21612" y="10365"/>
                      <a:pt x="21582" y="10335"/>
                    </a:cubicBezTo>
                    <a:cubicBezTo>
                      <a:pt x="21552" y="10335"/>
                      <a:pt x="21552" y="10274"/>
                      <a:pt x="21643" y="10213"/>
                    </a:cubicBezTo>
                    <a:cubicBezTo>
                      <a:pt x="21734" y="10153"/>
                      <a:pt x="21764" y="10092"/>
                      <a:pt x="21734" y="10031"/>
                    </a:cubicBezTo>
                    <a:cubicBezTo>
                      <a:pt x="21764" y="10001"/>
                      <a:pt x="21795" y="9940"/>
                      <a:pt x="21855" y="9909"/>
                    </a:cubicBezTo>
                    <a:cubicBezTo>
                      <a:pt x="21886" y="9879"/>
                      <a:pt x="21886" y="9879"/>
                      <a:pt x="21855" y="9849"/>
                    </a:cubicBezTo>
                    <a:cubicBezTo>
                      <a:pt x="21825" y="9849"/>
                      <a:pt x="21855" y="9788"/>
                      <a:pt x="21916" y="9788"/>
                    </a:cubicBezTo>
                    <a:cubicBezTo>
                      <a:pt x="21977" y="9757"/>
                      <a:pt x="22068" y="9636"/>
                      <a:pt x="22038" y="9605"/>
                    </a:cubicBezTo>
                    <a:cubicBezTo>
                      <a:pt x="22007" y="9605"/>
                      <a:pt x="22038" y="9545"/>
                      <a:pt x="22068" y="9514"/>
                    </a:cubicBezTo>
                    <a:cubicBezTo>
                      <a:pt x="22099" y="9484"/>
                      <a:pt x="22099" y="9423"/>
                      <a:pt x="22099" y="9362"/>
                    </a:cubicBezTo>
                    <a:cubicBezTo>
                      <a:pt x="22129" y="9332"/>
                      <a:pt x="22159" y="9271"/>
                      <a:pt x="22159" y="9271"/>
                    </a:cubicBezTo>
                    <a:cubicBezTo>
                      <a:pt x="22165" y="9265"/>
                      <a:pt x="22170" y="9263"/>
                      <a:pt x="22174" y="9263"/>
                    </a:cubicBezTo>
                    <a:cubicBezTo>
                      <a:pt x="22189" y="9263"/>
                      <a:pt x="22184" y="9307"/>
                      <a:pt x="22159" y="9332"/>
                    </a:cubicBezTo>
                    <a:lnTo>
                      <a:pt x="22220" y="9301"/>
                    </a:lnTo>
                    <a:cubicBezTo>
                      <a:pt x="22281" y="9241"/>
                      <a:pt x="22311" y="9180"/>
                      <a:pt x="22281" y="9119"/>
                    </a:cubicBezTo>
                    <a:cubicBezTo>
                      <a:pt x="22263" y="9083"/>
                      <a:pt x="22256" y="9069"/>
                      <a:pt x="22265" y="9069"/>
                    </a:cubicBezTo>
                    <a:cubicBezTo>
                      <a:pt x="22271" y="9069"/>
                      <a:pt x="22286" y="9076"/>
                      <a:pt x="22311" y="9089"/>
                    </a:cubicBezTo>
                    <a:cubicBezTo>
                      <a:pt x="22342" y="9089"/>
                      <a:pt x="22403" y="9089"/>
                      <a:pt x="22403" y="9028"/>
                    </a:cubicBezTo>
                    <a:cubicBezTo>
                      <a:pt x="22380" y="8960"/>
                      <a:pt x="22408" y="8925"/>
                      <a:pt x="22437" y="8925"/>
                    </a:cubicBezTo>
                    <a:cubicBezTo>
                      <a:pt x="22446" y="8925"/>
                      <a:pt x="22456" y="8929"/>
                      <a:pt x="22463" y="8937"/>
                    </a:cubicBezTo>
                    <a:cubicBezTo>
                      <a:pt x="22474" y="8958"/>
                      <a:pt x="22481" y="8972"/>
                      <a:pt x="22487" y="8972"/>
                    </a:cubicBezTo>
                    <a:cubicBezTo>
                      <a:pt x="22497" y="8972"/>
                      <a:pt x="22504" y="8923"/>
                      <a:pt x="22524" y="8785"/>
                    </a:cubicBezTo>
                    <a:cubicBezTo>
                      <a:pt x="22585" y="8724"/>
                      <a:pt x="22676" y="8511"/>
                      <a:pt x="22737" y="8390"/>
                    </a:cubicBezTo>
                    <a:cubicBezTo>
                      <a:pt x="22859" y="8207"/>
                      <a:pt x="22919" y="8146"/>
                      <a:pt x="22950" y="8116"/>
                    </a:cubicBezTo>
                    <a:cubicBezTo>
                      <a:pt x="22970" y="8126"/>
                      <a:pt x="22987" y="8130"/>
                      <a:pt x="22998" y="8130"/>
                    </a:cubicBezTo>
                    <a:cubicBezTo>
                      <a:pt x="23021" y="8130"/>
                      <a:pt x="23021" y="8116"/>
                      <a:pt x="22980" y="8116"/>
                    </a:cubicBezTo>
                    <a:cubicBezTo>
                      <a:pt x="22919" y="8086"/>
                      <a:pt x="22950" y="8055"/>
                      <a:pt x="23041" y="7934"/>
                    </a:cubicBezTo>
                    <a:cubicBezTo>
                      <a:pt x="23163" y="7812"/>
                      <a:pt x="23193" y="7721"/>
                      <a:pt x="23193" y="7660"/>
                    </a:cubicBezTo>
                    <a:lnTo>
                      <a:pt x="23193" y="7660"/>
                    </a:lnTo>
                    <a:cubicBezTo>
                      <a:pt x="23163" y="7691"/>
                      <a:pt x="23132" y="7721"/>
                      <a:pt x="23132" y="7721"/>
                    </a:cubicBezTo>
                    <a:cubicBezTo>
                      <a:pt x="23071" y="7691"/>
                      <a:pt x="23102" y="7660"/>
                      <a:pt x="23163" y="7599"/>
                    </a:cubicBezTo>
                    <a:cubicBezTo>
                      <a:pt x="23178" y="7569"/>
                      <a:pt x="23193" y="7561"/>
                      <a:pt x="23208" y="7561"/>
                    </a:cubicBezTo>
                    <a:cubicBezTo>
                      <a:pt x="23223" y="7561"/>
                      <a:pt x="23238" y="7569"/>
                      <a:pt x="23254" y="7569"/>
                    </a:cubicBezTo>
                    <a:cubicBezTo>
                      <a:pt x="23263" y="7578"/>
                      <a:pt x="23274" y="7582"/>
                      <a:pt x="23287" y="7582"/>
                    </a:cubicBezTo>
                    <a:cubicBezTo>
                      <a:pt x="23317" y="7582"/>
                      <a:pt x="23354" y="7560"/>
                      <a:pt x="23375" y="7539"/>
                    </a:cubicBezTo>
                    <a:cubicBezTo>
                      <a:pt x="23400" y="7514"/>
                      <a:pt x="23424" y="7469"/>
                      <a:pt x="23401" y="7469"/>
                    </a:cubicBezTo>
                    <a:cubicBezTo>
                      <a:pt x="23395" y="7469"/>
                      <a:pt x="23387" y="7472"/>
                      <a:pt x="23375" y="7478"/>
                    </a:cubicBezTo>
                    <a:cubicBezTo>
                      <a:pt x="23345" y="7447"/>
                      <a:pt x="23345" y="7447"/>
                      <a:pt x="23375" y="7417"/>
                    </a:cubicBezTo>
                    <a:cubicBezTo>
                      <a:pt x="23406" y="7387"/>
                      <a:pt x="23436" y="7326"/>
                      <a:pt x="23436" y="7265"/>
                    </a:cubicBezTo>
                    <a:cubicBezTo>
                      <a:pt x="23406" y="7265"/>
                      <a:pt x="23436" y="7204"/>
                      <a:pt x="23466" y="7174"/>
                    </a:cubicBezTo>
                    <a:cubicBezTo>
                      <a:pt x="23527" y="7143"/>
                      <a:pt x="23558" y="7052"/>
                      <a:pt x="23558" y="7052"/>
                    </a:cubicBezTo>
                    <a:lnTo>
                      <a:pt x="23588" y="7083"/>
                    </a:lnTo>
                    <a:cubicBezTo>
                      <a:pt x="23598" y="7093"/>
                      <a:pt x="23612" y="7096"/>
                      <a:pt x="23625" y="7096"/>
                    </a:cubicBezTo>
                    <a:cubicBezTo>
                      <a:pt x="23652" y="7096"/>
                      <a:pt x="23679" y="7083"/>
                      <a:pt x="23679" y="7083"/>
                    </a:cubicBezTo>
                    <a:cubicBezTo>
                      <a:pt x="23710" y="7022"/>
                      <a:pt x="23679" y="7022"/>
                      <a:pt x="23679" y="7022"/>
                    </a:cubicBezTo>
                    <a:cubicBezTo>
                      <a:pt x="23649" y="6991"/>
                      <a:pt x="24348" y="5988"/>
                      <a:pt x="24439" y="5897"/>
                    </a:cubicBezTo>
                    <a:cubicBezTo>
                      <a:pt x="24530" y="5836"/>
                      <a:pt x="24622" y="5715"/>
                      <a:pt x="24561" y="5715"/>
                    </a:cubicBezTo>
                    <a:cubicBezTo>
                      <a:pt x="24561" y="5715"/>
                      <a:pt x="24713" y="5502"/>
                      <a:pt x="24895" y="5259"/>
                    </a:cubicBezTo>
                    <a:cubicBezTo>
                      <a:pt x="25108" y="4985"/>
                      <a:pt x="25290" y="4803"/>
                      <a:pt x="25260" y="4773"/>
                    </a:cubicBezTo>
                    <a:lnTo>
                      <a:pt x="25351" y="4651"/>
                    </a:lnTo>
                    <a:cubicBezTo>
                      <a:pt x="25442" y="4590"/>
                      <a:pt x="25473" y="4499"/>
                      <a:pt x="25503" y="4438"/>
                    </a:cubicBezTo>
                    <a:cubicBezTo>
                      <a:pt x="25503" y="4401"/>
                      <a:pt x="25515" y="4375"/>
                      <a:pt x="25523" y="4375"/>
                    </a:cubicBezTo>
                    <a:cubicBezTo>
                      <a:pt x="25529" y="4375"/>
                      <a:pt x="25533" y="4385"/>
                      <a:pt x="25533" y="4408"/>
                    </a:cubicBezTo>
                    <a:cubicBezTo>
                      <a:pt x="25551" y="4425"/>
                      <a:pt x="25568" y="4443"/>
                      <a:pt x="25586" y="4443"/>
                    </a:cubicBezTo>
                    <a:cubicBezTo>
                      <a:pt x="25599" y="4443"/>
                      <a:pt x="25612" y="4433"/>
                      <a:pt x="25625" y="4408"/>
                    </a:cubicBezTo>
                    <a:cubicBezTo>
                      <a:pt x="25685" y="4347"/>
                      <a:pt x="25655" y="4317"/>
                      <a:pt x="25655" y="4286"/>
                    </a:cubicBezTo>
                    <a:cubicBezTo>
                      <a:pt x="25625" y="4286"/>
                      <a:pt x="25655" y="4225"/>
                      <a:pt x="25655" y="4225"/>
                    </a:cubicBezTo>
                    <a:cubicBezTo>
                      <a:pt x="25670" y="4210"/>
                      <a:pt x="25678" y="4203"/>
                      <a:pt x="25685" y="4203"/>
                    </a:cubicBezTo>
                    <a:cubicBezTo>
                      <a:pt x="25693" y="4203"/>
                      <a:pt x="25701" y="4210"/>
                      <a:pt x="25716" y="4225"/>
                    </a:cubicBezTo>
                    <a:cubicBezTo>
                      <a:pt x="25746" y="4256"/>
                      <a:pt x="25777" y="4256"/>
                      <a:pt x="25777" y="4256"/>
                    </a:cubicBezTo>
                    <a:lnTo>
                      <a:pt x="25807" y="4225"/>
                    </a:lnTo>
                    <a:cubicBezTo>
                      <a:pt x="25777" y="4195"/>
                      <a:pt x="25807" y="4165"/>
                      <a:pt x="25807" y="4165"/>
                    </a:cubicBezTo>
                    <a:cubicBezTo>
                      <a:pt x="25820" y="4152"/>
                      <a:pt x="25827" y="4145"/>
                      <a:pt x="25836" y="4145"/>
                    </a:cubicBezTo>
                    <a:cubicBezTo>
                      <a:pt x="25848" y="4145"/>
                      <a:pt x="25863" y="4159"/>
                      <a:pt x="25898" y="4195"/>
                    </a:cubicBezTo>
                    <a:cubicBezTo>
                      <a:pt x="25906" y="4203"/>
                      <a:pt x="25915" y="4206"/>
                      <a:pt x="25925" y="4206"/>
                    </a:cubicBezTo>
                    <a:cubicBezTo>
                      <a:pt x="25953" y="4206"/>
                      <a:pt x="25982" y="4172"/>
                      <a:pt x="25959" y="4104"/>
                    </a:cubicBezTo>
                    <a:lnTo>
                      <a:pt x="26020" y="4013"/>
                    </a:lnTo>
                    <a:cubicBezTo>
                      <a:pt x="26080" y="4013"/>
                      <a:pt x="26111" y="3891"/>
                      <a:pt x="26111" y="3830"/>
                    </a:cubicBezTo>
                    <a:cubicBezTo>
                      <a:pt x="26134" y="3838"/>
                      <a:pt x="26153" y="3842"/>
                      <a:pt x="26168" y="3842"/>
                    </a:cubicBezTo>
                    <a:cubicBezTo>
                      <a:pt x="26215" y="3842"/>
                      <a:pt x="26232" y="3807"/>
                      <a:pt x="26232" y="3739"/>
                    </a:cubicBezTo>
                    <a:cubicBezTo>
                      <a:pt x="26202" y="3709"/>
                      <a:pt x="26232" y="3678"/>
                      <a:pt x="26293" y="3678"/>
                    </a:cubicBezTo>
                    <a:cubicBezTo>
                      <a:pt x="26354" y="3648"/>
                      <a:pt x="26415" y="3618"/>
                      <a:pt x="26476" y="3557"/>
                    </a:cubicBezTo>
                    <a:cubicBezTo>
                      <a:pt x="26476" y="3496"/>
                      <a:pt x="26749" y="3253"/>
                      <a:pt x="27053" y="2979"/>
                    </a:cubicBezTo>
                    <a:cubicBezTo>
                      <a:pt x="27388" y="2675"/>
                      <a:pt x="27661" y="2493"/>
                      <a:pt x="27631" y="2462"/>
                    </a:cubicBezTo>
                    <a:cubicBezTo>
                      <a:pt x="27661" y="2432"/>
                      <a:pt x="27661" y="2432"/>
                      <a:pt x="27722" y="2432"/>
                    </a:cubicBezTo>
                    <a:cubicBezTo>
                      <a:pt x="27729" y="2440"/>
                      <a:pt x="27737" y="2443"/>
                      <a:pt x="27744" y="2443"/>
                    </a:cubicBezTo>
                    <a:cubicBezTo>
                      <a:pt x="27766" y="2443"/>
                      <a:pt x="27783" y="2409"/>
                      <a:pt x="27783" y="2341"/>
                    </a:cubicBezTo>
                    <a:cubicBezTo>
                      <a:pt x="27801" y="2303"/>
                      <a:pt x="27797" y="2277"/>
                      <a:pt x="27798" y="2277"/>
                    </a:cubicBezTo>
                    <a:lnTo>
                      <a:pt x="27798" y="2277"/>
                    </a:lnTo>
                    <a:cubicBezTo>
                      <a:pt x="27799" y="2277"/>
                      <a:pt x="27801" y="2287"/>
                      <a:pt x="27813" y="2310"/>
                    </a:cubicBezTo>
                    <a:cubicBezTo>
                      <a:pt x="27818" y="2316"/>
                      <a:pt x="27825" y="2318"/>
                      <a:pt x="27834" y="2318"/>
                    </a:cubicBezTo>
                    <a:cubicBezTo>
                      <a:pt x="27877" y="2318"/>
                      <a:pt x="27961" y="2259"/>
                      <a:pt x="28087" y="2159"/>
                    </a:cubicBezTo>
                    <a:cubicBezTo>
                      <a:pt x="28208" y="2067"/>
                      <a:pt x="28391" y="1946"/>
                      <a:pt x="28360" y="1915"/>
                    </a:cubicBezTo>
                    <a:cubicBezTo>
                      <a:pt x="28394" y="1865"/>
                      <a:pt x="28409" y="1843"/>
                      <a:pt x="28415" y="1843"/>
                    </a:cubicBezTo>
                    <a:cubicBezTo>
                      <a:pt x="28421" y="1843"/>
                      <a:pt x="28421" y="1858"/>
                      <a:pt x="28421" y="1885"/>
                    </a:cubicBezTo>
                    <a:cubicBezTo>
                      <a:pt x="28414" y="1907"/>
                      <a:pt x="28422" y="1917"/>
                      <a:pt x="28441" y="1917"/>
                    </a:cubicBezTo>
                    <a:cubicBezTo>
                      <a:pt x="28500" y="1917"/>
                      <a:pt x="28656" y="1825"/>
                      <a:pt x="28725" y="1733"/>
                    </a:cubicBezTo>
                    <a:cubicBezTo>
                      <a:pt x="28746" y="1711"/>
                      <a:pt x="28783" y="1690"/>
                      <a:pt x="28803" y="1690"/>
                    </a:cubicBezTo>
                    <a:cubicBezTo>
                      <a:pt x="28811" y="1690"/>
                      <a:pt x="28816" y="1694"/>
                      <a:pt x="28816" y="1703"/>
                    </a:cubicBezTo>
                    <a:cubicBezTo>
                      <a:pt x="28877" y="1672"/>
                      <a:pt x="28907" y="1642"/>
                      <a:pt x="29029" y="1551"/>
                    </a:cubicBezTo>
                    <a:cubicBezTo>
                      <a:pt x="29059" y="1520"/>
                      <a:pt x="29242" y="1399"/>
                      <a:pt x="29333" y="1368"/>
                    </a:cubicBezTo>
                    <a:cubicBezTo>
                      <a:pt x="29424" y="1307"/>
                      <a:pt x="29485" y="1247"/>
                      <a:pt x="29485" y="1247"/>
                    </a:cubicBezTo>
                    <a:cubicBezTo>
                      <a:pt x="29528" y="1225"/>
                      <a:pt x="29556" y="1204"/>
                      <a:pt x="29557" y="1204"/>
                    </a:cubicBezTo>
                    <a:lnTo>
                      <a:pt x="29557" y="1204"/>
                    </a:lnTo>
                    <a:cubicBezTo>
                      <a:pt x="29558" y="1204"/>
                      <a:pt x="29555" y="1207"/>
                      <a:pt x="29546" y="1216"/>
                    </a:cubicBezTo>
                    <a:cubicBezTo>
                      <a:pt x="29546" y="1219"/>
                      <a:pt x="29548" y="1221"/>
                      <a:pt x="29553" y="1221"/>
                    </a:cubicBezTo>
                    <a:cubicBezTo>
                      <a:pt x="29597" y="1221"/>
                      <a:pt x="29820" y="1109"/>
                      <a:pt x="30093" y="973"/>
                    </a:cubicBezTo>
                    <a:cubicBezTo>
                      <a:pt x="30392" y="837"/>
                      <a:pt x="30643" y="725"/>
                      <a:pt x="30736" y="725"/>
                    </a:cubicBezTo>
                    <a:cubicBezTo>
                      <a:pt x="30746" y="725"/>
                      <a:pt x="30755" y="727"/>
                      <a:pt x="30761" y="730"/>
                    </a:cubicBezTo>
                    <a:cubicBezTo>
                      <a:pt x="30761" y="730"/>
                      <a:pt x="30822" y="700"/>
                      <a:pt x="30853" y="669"/>
                    </a:cubicBezTo>
                    <a:cubicBezTo>
                      <a:pt x="30875" y="601"/>
                      <a:pt x="30915" y="567"/>
                      <a:pt x="30959" y="567"/>
                    </a:cubicBezTo>
                    <a:cubicBezTo>
                      <a:pt x="30974" y="567"/>
                      <a:pt x="30989" y="570"/>
                      <a:pt x="31005" y="578"/>
                    </a:cubicBezTo>
                    <a:cubicBezTo>
                      <a:pt x="31016" y="584"/>
                      <a:pt x="31031" y="586"/>
                      <a:pt x="31049" y="586"/>
                    </a:cubicBezTo>
                    <a:cubicBezTo>
                      <a:pt x="31127" y="586"/>
                      <a:pt x="31253" y="536"/>
                      <a:pt x="31278" y="487"/>
                    </a:cubicBezTo>
                    <a:lnTo>
                      <a:pt x="31309" y="517"/>
                    </a:lnTo>
                    <a:cubicBezTo>
                      <a:pt x="31319" y="523"/>
                      <a:pt x="31332" y="525"/>
                      <a:pt x="31346" y="525"/>
                    </a:cubicBezTo>
                    <a:cubicBezTo>
                      <a:pt x="31410" y="525"/>
                      <a:pt x="31496" y="471"/>
                      <a:pt x="31521" y="396"/>
                    </a:cubicBezTo>
                    <a:cubicBezTo>
                      <a:pt x="31562" y="396"/>
                      <a:pt x="31602" y="409"/>
                      <a:pt x="31634" y="409"/>
                    </a:cubicBezTo>
                    <a:cubicBezTo>
                      <a:pt x="31650" y="409"/>
                      <a:pt x="31663" y="406"/>
                      <a:pt x="31673" y="396"/>
                    </a:cubicBezTo>
                    <a:cubicBezTo>
                      <a:pt x="31698" y="383"/>
                      <a:pt x="31713" y="376"/>
                      <a:pt x="31724" y="376"/>
                    </a:cubicBezTo>
                    <a:cubicBezTo>
                      <a:pt x="31739" y="376"/>
                      <a:pt x="31747" y="390"/>
                      <a:pt x="31764" y="426"/>
                    </a:cubicBezTo>
                    <a:cubicBezTo>
                      <a:pt x="31764" y="470"/>
                      <a:pt x="31764" y="499"/>
                      <a:pt x="31788" y="499"/>
                    </a:cubicBezTo>
                    <a:cubicBezTo>
                      <a:pt x="31797" y="499"/>
                      <a:pt x="31809" y="495"/>
                      <a:pt x="31825" y="487"/>
                    </a:cubicBezTo>
                    <a:cubicBezTo>
                      <a:pt x="31856" y="487"/>
                      <a:pt x="31856" y="456"/>
                      <a:pt x="31856" y="426"/>
                    </a:cubicBezTo>
                    <a:cubicBezTo>
                      <a:pt x="31856" y="426"/>
                      <a:pt x="31886" y="396"/>
                      <a:pt x="31947" y="396"/>
                    </a:cubicBezTo>
                    <a:cubicBezTo>
                      <a:pt x="31947" y="396"/>
                      <a:pt x="32008" y="365"/>
                      <a:pt x="31977" y="335"/>
                    </a:cubicBezTo>
                    <a:cubicBezTo>
                      <a:pt x="31977" y="304"/>
                      <a:pt x="32038" y="304"/>
                      <a:pt x="32068" y="274"/>
                    </a:cubicBezTo>
                    <a:cubicBezTo>
                      <a:pt x="32077" y="283"/>
                      <a:pt x="32086" y="287"/>
                      <a:pt x="32093" y="287"/>
                    </a:cubicBezTo>
                    <a:cubicBezTo>
                      <a:pt x="32109" y="287"/>
                      <a:pt x="32111" y="265"/>
                      <a:pt x="32068" y="244"/>
                    </a:cubicBezTo>
                    <a:cubicBezTo>
                      <a:pt x="32068" y="213"/>
                      <a:pt x="32068" y="183"/>
                      <a:pt x="32099" y="183"/>
                    </a:cubicBezTo>
                    <a:cubicBezTo>
                      <a:pt x="32099" y="183"/>
                      <a:pt x="32099" y="122"/>
                      <a:pt x="32099" y="92"/>
                    </a:cubicBezTo>
                    <a:cubicBezTo>
                      <a:pt x="32068" y="31"/>
                      <a:pt x="32068" y="0"/>
                      <a:pt x="319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1"/>
              <p:cNvSpPr/>
              <p:nvPr/>
            </p:nvSpPr>
            <p:spPr>
              <a:xfrm>
                <a:off x="6259750" y="2234450"/>
                <a:ext cx="884550" cy="627225"/>
              </a:xfrm>
              <a:custGeom>
                <a:rect b="b" l="l" r="r" t="t"/>
                <a:pathLst>
                  <a:path extrusionOk="0" h="25089" w="35382">
                    <a:moveTo>
                      <a:pt x="22" y="1052"/>
                    </a:moveTo>
                    <a:cubicBezTo>
                      <a:pt x="14" y="1052"/>
                      <a:pt x="7" y="1054"/>
                      <a:pt x="0" y="1060"/>
                    </a:cubicBezTo>
                    <a:lnTo>
                      <a:pt x="31" y="1121"/>
                    </a:lnTo>
                    <a:cubicBezTo>
                      <a:pt x="31" y="1157"/>
                      <a:pt x="41" y="1172"/>
                      <a:pt x="56" y="1172"/>
                    </a:cubicBezTo>
                    <a:cubicBezTo>
                      <a:pt x="66" y="1172"/>
                      <a:pt x="79" y="1164"/>
                      <a:pt x="92" y="1152"/>
                    </a:cubicBezTo>
                    <a:lnTo>
                      <a:pt x="92" y="1091"/>
                    </a:lnTo>
                    <a:cubicBezTo>
                      <a:pt x="92" y="1091"/>
                      <a:pt x="53" y="1052"/>
                      <a:pt x="22" y="1052"/>
                    </a:cubicBezTo>
                    <a:close/>
                    <a:moveTo>
                      <a:pt x="578" y="1060"/>
                    </a:moveTo>
                    <a:cubicBezTo>
                      <a:pt x="608" y="1060"/>
                      <a:pt x="608" y="1121"/>
                      <a:pt x="639" y="1182"/>
                    </a:cubicBezTo>
                    <a:cubicBezTo>
                      <a:pt x="639" y="1243"/>
                      <a:pt x="639" y="1243"/>
                      <a:pt x="608" y="1243"/>
                    </a:cubicBezTo>
                    <a:cubicBezTo>
                      <a:pt x="608" y="1243"/>
                      <a:pt x="548" y="1182"/>
                      <a:pt x="548" y="1121"/>
                    </a:cubicBezTo>
                    <a:lnTo>
                      <a:pt x="578" y="1060"/>
                    </a:lnTo>
                    <a:close/>
                    <a:moveTo>
                      <a:pt x="754" y="1755"/>
                    </a:moveTo>
                    <a:cubicBezTo>
                      <a:pt x="767" y="1755"/>
                      <a:pt x="774" y="1786"/>
                      <a:pt x="791" y="1851"/>
                    </a:cubicBezTo>
                    <a:cubicBezTo>
                      <a:pt x="791" y="1912"/>
                      <a:pt x="821" y="1972"/>
                      <a:pt x="791" y="2003"/>
                    </a:cubicBezTo>
                    <a:lnTo>
                      <a:pt x="760" y="1942"/>
                    </a:lnTo>
                    <a:cubicBezTo>
                      <a:pt x="778" y="1924"/>
                      <a:pt x="765" y="1907"/>
                      <a:pt x="751" y="1907"/>
                    </a:cubicBezTo>
                    <a:cubicBezTo>
                      <a:pt x="741" y="1907"/>
                      <a:pt x="730" y="1916"/>
                      <a:pt x="730" y="1942"/>
                    </a:cubicBezTo>
                    <a:lnTo>
                      <a:pt x="669" y="1942"/>
                    </a:lnTo>
                    <a:cubicBezTo>
                      <a:pt x="639" y="1881"/>
                      <a:pt x="669" y="1820"/>
                      <a:pt x="700" y="1820"/>
                    </a:cubicBezTo>
                    <a:cubicBezTo>
                      <a:pt x="728" y="1778"/>
                      <a:pt x="743" y="1755"/>
                      <a:pt x="754" y="1755"/>
                    </a:cubicBezTo>
                    <a:close/>
                    <a:moveTo>
                      <a:pt x="973" y="1942"/>
                    </a:moveTo>
                    <a:lnTo>
                      <a:pt x="943" y="2003"/>
                    </a:lnTo>
                    <a:lnTo>
                      <a:pt x="973" y="2064"/>
                    </a:lnTo>
                    <a:cubicBezTo>
                      <a:pt x="1004" y="2064"/>
                      <a:pt x="1004" y="2064"/>
                      <a:pt x="1004" y="2003"/>
                    </a:cubicBezTo>
                    <a:lnTo>
                      <a:pt x="973" y="1942"/>
                    </a:lnTo>
                    <a:close/>
                    <a:moveTo>
                      <a:pt x="1459" y="5285"/>
                    </a:moveTo>
                    <a:lnTo>
                      <a:pt x="1459" y="5285"/>
                    </a:lnTo>
                    <a:cubicBezTo>
                      <a:pt x="1490" y="5285"/>
                      <a:pt x="1551" y="5407"/>
                      <a:pt x="1581" y="5468"/>
                    </a:cubicBezTo>
                    <a:cubicBezTo>
                      <a:pt x="1581" y="5493"/>
                      <a:pt x="1576" y="5508"/>
                      <a:pt x="1565" y="5508"/>
                    </a:cubicBezTo>
                    <a:cubicBezTo>
                      <a:pt x="1551" y="5508"/>
                      <a:pt x="1525" y="5478"/>
                      <a:pt x="1490" y="5407"/>
                    </a:cubicBezTo>
                    <a:cubicBezTo>
                      <a:pt x="1490" y="5346"/>
                      <a:pt x="1459" y="5285"/>
                      <a:pt x="1459" y="5285"/>
                    </a:cubicBezTo>
                    <a:close/>
                    <a:moveTo>
                      <a:pt x="1843" y="5726"/>
                    </a:moveTo>
                    <a:cubicBezTo>
                      <a:pt x="1839" y="5726"/>
                      <a:pt x="1839" y="5741"/>
                      <a:pt x="1855" y="5772"/>
                    </a:cubicBezTo>
                    <a:cubicBezTo>
                      <a:pt x="1855" y="5741"/>
                      <a:pt x="1847" y="5726"/>
                      <a:pt x="1843" y="5726"/>
                    </a:cubicBezTo>
                    <a:close/>
                    <a:moveTo>
                      <a:pt x="1520" y="5650"/>
                    </a:moveTo>
                    <a:cubicBezTo>
                      <a:pt x="1490" y="5681"/>
                      <a:pt x="1520" y="5741"/>
                      <a:pt x="1551" y="5863"/>
                    </a:cubicBezTo>
                    <a:cubicBezTo>
                      <a:pt x="1551" y="5924"/>
                      <a:pt x="1611" y="5985"/>
                      <a:pt x="1611" y="5985"/>
                    </a:cubicBezTo>
                    <a:cubicBezTo>
                      <a:pt x="1642" y="5954"/>
                      <a:pt x="1642" y="5893"/>
                      <a:pt x="1611" y="5833"/>
                    </a:cubicBezTo>
                    <a:cubicBezTo>
                      <a:pt x="1611" y="5711"/>
                      <a:pt x="1551" y="5650"/>
                      <a:pt x="1520" y="5650"/>
                    </a:cubicBezTo>
                    <a:close/>
                    <a:moveTo>
                      <a:pt x="2554" y="8203"/>
                    </a:moveTo>
                    <a:cubicBezTo>
                      <a:pt x="2584" y="8203"/>
                      <a:pt x="2615" y="8264"/>
                      <a:pt x="2615" y="8325"/>
                    </a:cubicBezTo>
                    <a:lnTo>
                      <a:pt x="2584" y="8325"/>
                    </a:lnTo>
                    <a:lnTo>
                      <a:pt x="2554" y="8295"/>
                    </a:lnTo>
                    <a:lnTo>
                      <a:pt x="2554" y="8203"/>
                    </a:lnTo>
                    <a:close/>
                    <a:moveTo>
                      <a:pt x="2463" y="8447"/>
                    </a:moveTo>
                    <a:lnTo>
                      <a:pt x="2554" y="8538"/>
                    </a:lnTo>
                    <a:cubicBezTo>
                      <a:pt x="2706" y="8629"/>
                      <a:pt x="2706" y="8629"/>
                      <a:pt x="2615" y="8659"/>
                    </a:cubicBezTo>
                    <a:cubicBezTo>
                      <a:pt x="2584" y="8659"/>
                      <a:pt x="2554" y="8659"/>
                      <a:pt x="2493" y="8568"/>
                    </a:cubicBezTo>
                    <a:cubicBezTo>
                      <a:pt x="2463" y="8507"/>
                      <a:pt x="2463" y="8447"/>
                      <a:pt x="2463" y="8447"/>
                    </a:cubicBezTo>
                    <a:close/>
                    <a:moveTo>
                      <a:pt x="3102" y="9797"/>
                    </a:moveTo>
                    <a:cubicBezTo>
                      <a:pt x="3118" y="9797"/>
                      <a:pt x="3155" y="9826"/>
                      <a:pt x="3192" y="9845"/>
                    </a:cubicBezTo>
                    <a:cubicBezTo>
                      <a:pt x="3253" y="9926"/>
                      <a:pt x="3273" y="9953"/>
                      <a:pt x="3253" y="9953"/>
                    </a:cubicBezTo>
                    <a:cubicBezTo>
                      <a:pt x="3243" y="9953"/>
                      <a:pt x="3222" y="9946"/>
                      <a:pt x="3192" y="9936"/>
                    </a:cubicBezTo>
                    <a:cubicBezTo>
                      <a:pt x="3131" y="9875"/>
                      <a:pt x="3101" y="9845"/>
                      <a:pt x="3101" y="9845"/>
                    </a:cubicBezTo>
                    <a:cubicBezTo>
                      <a:pt x="3089" y="9809"/>
                      <a:pt x="3091" y="9797"/>
                      <a:pt x="3102" y="9797"/>
                    </a:cubicBezTo>
                    <a:close/>
                    <a:moveTo>
                      <a:pt x="3192" y="10331"/>
                    </a:moveTo>
                    <a:cubicBezTo>
                      <a:pt x="3222" y="10331"/>
                      <a:pt x="3253" y="10361"/>
                      <a:pt x="3253" y="10361"/>
                    </a:cubicBezTo>
                    <a:lnTo>
                      <a:pt x="3283" y="10422"/>
                    </a:lnTo>
                    <a:cubicBezTo>
                      <a:pt x="3271" y="10435"/>
                      <a:pt x="3258" y="10442"/>
                      <a:pt x="3245" y="10442"/>
                    </a:cubicBezTo>
                    <a:cubicBezTo>
                      <a:pt x="3228" y="10442"/>
                      <a:pt x="3210" y="10428"/>
                      <a:pt x="3192" y="10392"/>
                    </a:cubicBezTo>
                    <a:lnTo>
                      <a:pt x="3192" y="10331"/>
                    </a:lnTo>
                    <a:close/>
                    <a:moveTo>
                      <a:pt x="3800" y="11030"/>
                    </a:moveTo>
                    <a:cubicBezTo>
                      <a:pt x="3770" y="11061"/>
                      <a:pt x="3739" y="11061"/>
                      <a:pt x="3770" y="11061"/>
                    </a:cubicBezTo>
                    <a:cubicBezTo>
                      <a:pt x="3770" y="11061"/>
                      <a:pt x="3800" y="11030"/>
                      <a:pt x="3830" y="11030"/>
                    </a:cubicBezTo>
                    <a:close/>
                    <a:moveTo>
                      <a:pt x="3583" y="11527"/>
                    </a:moveTo>
                    <a:cubicBezTo>
                      <a:pt x="3596" y="11527"/>
                      <a:pt x="3655" y="11591"/>
                      <a:pt x="3678" y="11638"/>
                    </a:cubicBezTo>
                    <a:lnTo>
                      <a:pt x="3648" y="11638"/>
                    </a:lnTo>
                    <a:cubicBezTo>
                      <a:pt x="3618" y="11608"/>
                      <a:pt x="3557" y="11547"/>
                      <a:pt x="3587" y="11547"/>
                    </a:cubicBezTo>
                    <a:cubicBezTo>
                      <a:pt x="3580" y="11533"/>
                      <a:pt x="3580" y="11527"/>
                      <a:pt x="3583" y="11527"/>
                    </a:cubicBezTo>
                    <a:close/>
                    <a:moveTo>
                      <a:pt x="3990" y="11922"/>
                    </a:moveTo>
                    <a:cubicBezTo>
                      <a:pt x="4007" y="11922"/>
                      <a:pt x="4025" y="11937"/>
                      <a:pt x="4043" y="11972"/>
                    </a:cubicBezTo>
                    <a:cubicBezTo>
                      <a:pt x="4092" y="11997"/>
                      <a:pt x="4102" y="12042"/>
                      <a:pt x="4055" y="12042"/>
                    </a:cubicBezTo>
                    <a:cubicBezTo>
                      <a:pt x="4044" y="12042"/>
                      <a:pt x="4030" y="12039"/>
                      <a:pt x="4013" y="12033"/>
                    </a:cubicBezTo>
                    <a:cubicBezTo>
                      <a:pt x="3982" y="12003"/>
                      <a:pt x="3982" y="12003"/>
                      <a:pt x="3952" y="11942"/>
                    </a:cubicBezTo>
                    <a:cubicBezTo>
                      <a:pt x="3965" y="11929"/>
                      <a:pt x="3977" y="11922"/>
                      <a:pt x="3990" y="11922"/>
                    </a:cubicBezTo>
                    <a:close/>
                    <a:moveTo>
                      <a:pt x="4256" y="12428"/>
                    </a:moveTo>
                    <a:lnTo>
                      <a:pt x="4286" y="12489"/>
                    </a:lnTo>
                    <a:cubicBezTo>
                      <a:pt x="4317" y="12520"/>
                      <a:pt x="4317" y="12520"/>
                      <a:pt x="4286" y="12550"/>
                    </a:cubicBezTo>
                    <a:lnTo>
                      <a:pt x="4256" y="12489"/>
                    </a:lnTo>
                    <a:lnTo>
                      <a:pt x="4256" y="12428"/>
                    </a:lnTo>
                    <a:close/>
                    <a:moveTo>
                      <a:pt x="4651" y="13006"/>
                    </a:moveTo>
                    <a:cubicBezTo>
                      <a:pt x="4621" y="13006"/>
                      <a:pt x="4621" y="13097"/>
                      <a:pt x="4621" y="13097"/>
                    </a:cubicBezTo>
                    <a:cubicBezTo>
                      <a:pt x="4636" y="13127"/>
                      <a:pt x="4651" y="13135"/>
                      <a:pt x="4662" y="13135"/>
                    </a:cubicBezTo>
                    <a:cubicBezTo>
                      <a:pt x="4674" y="13135"/>
                      <a:pt x="4681" y="13127"/>
                      <a:pt x="4681" y="13127"/>
                    </a:cubicBezTo>
                    <a:cubicBezTo>
                      <a:pt x="4681" y="13127"/>
                      <a:pt x="4712" y="13127"/>
                      <a:pt x="4681" y="13067"/>
                    </a:cubicBezTo>
                    <a:lnTo>
                      <a:pt x="4651" y="13006"/>
                    </a:lnTo>
                    <a:close/>
                    <a:moveTo>
                      <a:pt x="4621" y="13431"/>
                    </a:moveTo>
                    <a:cubicBezTo>
                      <a:pt x="4651" y="13431"/>
                      <a:pt x="4681" y="13492"/>
                      <a:pt x="4681" y="13492"/>
                    </a:cubicBezTo>
                    <a:cubicBezTo>
                      <a:pt x="4712" y="13553"/>
                      <a:pt x="4742" y="13583"/>
                      <a:pt x="4712" y="13614"/>
                    </a:cubicBezTo>
                    <a:cubicBezTo>
                      <a:pt x="4712" y="13614"/>
                      <a:pt x="4681" y="13614"/>
                      <a:pt x="4651" y="13583"/>
                    </a:cubicBezTo>
                    <a:cubicBezTo>
                      <a:pt x="4621" y="13523"/>
                      <a:pt x="4621" y="13431"/>
                      <a:pt x="4621" y="13431"/>
                    </a:cubicBezTo>
                    <a:close/>
                    <a:moveTo>
                      <a:pt x="5356" y="13853"/>
                    </a:moveTo>
                    <a:cubicBezTo>
                      <a:pt x="5350" y="13853"/>
                      <a:pt x="5350" y="13875"/>
                      <a:pt x="5350" y="13918"/>
                    </a:cubicBezTo>
                    <a:cubicBezTo>
                      <a:pt x="5381" y="13948"/>
                      <a:pt x="5411" y="14009"/>
                      <a:pt x="5411" y="14009"/>
                    </a:cubicBezTo>
                    <a:cubicBezTo>
                      <a:pt x="5441" y="14009"/>
                      <a:pt x="5441" y="14009"/>
                      <a:pt x="5411" y="13948"/>
                    </a:cubicBezTo>
                    <a:cubicBezTo>
                      <a:pt x="5378" y="13883"/>
                      <a:pt x="5363" y="13853"/>
                      <a:pt x="5356" y="13853"/>
                    </a:cubicBezTo>
                    <a:close/>
                    <a:moveTo>
                      <a:pt x="4377" y="14495"/>
                    </a:moveTo>
                    <a:cubicBezTo>
                      <a:pt x="4347" y="14526"/>
                      <a:pt x="4377" y="14586"/>
                      <a:pt x="4469" y="14617"/>
                    </a:cubicBezTo>
                    <a:cubicBezTo>
                      <a:pt x="4499" y="14586"/>
                      <a:pt x="4499" y="14586"/>
                      <a:pt x="4469" y="14526"/>
                    </a:cubicBezTo>
                    <a:cubicBezTo>
                      <a:pt x="4469" y="14526"/>
                      <a:pt x="4408" y="14495"/>
                      <a:pt x="4377" y="14495"/>
                    </a:cubicBezTo>
                    <a:close/>
                    <a:moveTo>
                      <a:pt x="5173" y="14453"/>
                    </a:moveTo>
                    <a:cubicBezTo>
                      <a:pt x="5180" y="14453"/>
                      <a:pt x="5195" y="14475"/>
                      <a:pt x="5229" y="14526"/>
                    </a:cubicBezTo>
                    <a:cubicBezTo>
                      <a:pt x="5259" y="14586"/>
                      <a:pt x="5259" y="14617"/>
                      <a:pt x="5259" y="14617"/>
                    </a:cubicBezTo>
                    <a:cubicBezTo>
                      <a:pt x="5229" y="14617"/>
                      <a:pt x="5198" y="14556"/>
                      <a:pt x="5168" y="14495"/>
                    </a:cubicBezTo>
                    <a:cubicBezTo>
                      <a:pt x="5168" y="14468"/>
                      <a:pt x="5168" y="14453"/>
                      <a:pt x="5173" y="14453"/>
                    </a:cubicBezTo>
                    <a:close/>
                    <a:moveTo>
                      <a:pt x="5824" y="15369"/>
                    </a:moveTo>
                    <a:cubicBezTo>
                      <a:pt x="5855" y="15369"/>
                      <a:pt x="5892" y="15423"/>
                      <a:pt x="5867" y="15498"/>
                    </a:cubicBezTo>
                    <a:cubicBezTo>
                      <a:pt x="5854" y="15511"/>
                      <a:pt x="5847" y="15518"/>
                      <a:pt x="5840" y="15518"/>
                    </a:cubicBezTo>
                    <a:cubicBezTo>
                      <a:pt x="5831" y="15518"/>
                      <a:pt x="5824" y="15504"/>
                      <a:pt x="5806" y="15468"/>
                    </a:cubicBezTo>
                    <a:cubicBezTo>
                      <a:pt x="5806" y="15468"/>
                      <a:pt x="5806" y="15377"/>
                      <a:pt x="5806" y="15377"/>
                    </a:cubicBezTo>
                    <a:cubicBezTo>
                      <a:pt x="5811" y="15371"/>
                      <a:pt x="5818" y="15369"/>
                      <a:pt x="5824" y="15369"/>
                    </a:cubicBezTo>
                    <a:close/>
                    <a:moveTo>
                      <a:pt x="6019" y="15772"/>
                    </a:moveTo>
                    <a:lnTo>
                      <a:pt x="6080" y="15802"/>
                    </a:lnTo>
                    <a:lnTo>
                      <a:pt x="6110" y="15863"/>
                    </a:lnTo>
                    <a:cubicBezTo>
                      <a:pt x="6110" y="15863"/>
                      <a:pt x="6102" y="15871"/>
                      <a:pt x="6087" y="15871"/>
                    </a:cubicBezTo>
                    <a:cubicBezTo>
                      <a:pt x="6072" y="15871"/>
                      <a:pt x="6049" y="15863"/>
                      <a:pt x="6019" y="15833"/>
                    </a:cubicBezTo>
                    <a:lnTo>
                      <a:pt x="6019" y="15772"/>
                    </a:lnTo>
                    <a:close/>
                    <a:moveTo>
                      <a:pt x="34934" y="16491"/>
                    </a:moveTo>
                    <a:cubicBezTo>
                      <a:pt x="34931" y="16494"/>
                      <a:pt x="34930" y="16498"/>
                      <a:pt x="34930" y="16504"/>
                    </a:cubicBezTo>
                    <a:lnTo>
                      <a:pt x="34930" y="16504"/>
                    </a:lnTo>
                    <a:cubicBezTo>
                      <a:pt x="34931" y="16500"/>
                      <a:pt x="34932" y="16496"/>
                      <a:pt x="34934" y="16491"/>
                    </a:cubicBezTo>
                    <a:close/>
                    <a:moveTo>
                      <a:pt x="8481" y="19055"/>
                    </a:moveTo>
                    <a:lnTo>
                      <a:pt x="8542" y="19085"/>
                    </a:lnTo>
                    <a:lnTo>
                      <a:pt x="8602" y="19115"/>
                    </a:lnTo>
                    <a:cubicBezTo>
                      <a:pt x="8585" y="19133"/>
                      <a:pt x="8567" y="19151"/>
                      <a:pt x="8550" y="19151"/>
                    </a:cubicBezTo>
                    <a:cubicBezTo>
                      <a:pt x="8537" y="19151"/>
                      <a:pt x="8524" y="19141"/>
                      <a:pt x="8511" y="19115"/>
                    </a:cubicBezTo>
                    <a:lnTo>
                      <a:pt x="8481" y="19055"/>
                    </a:lnTo>
                    <a:close/>
                    <a:moveTo>
                      <a:pt x="9636" y="20118"/>
                    </a:moveTo>
                    <a:cubicBezTo>
                      <a:pt x="9697" y="20179"/>
                      <a:pt x="9697" y="20179"/>
                      <a:pt x="9666" y="20210"/>
                    </a:cubicBezTo>
                    <a:lnTo>
                      <a:pt x="9575" y="20210"/>
                    </a:lnTo>
                    <a:cubicBezTo>
                      <a:pt x="9514" y="20149"/>
                      <a:pt x="9606" y="20149"/>
                      <a:pt x="9636" y="20118"/>
                    </a:cubicBezTo>
                    <a:close/>
                    <a:moveTo>
                      <a:pt x="10541" y="20652"/>
                    </a:moveTo>
                    <a:cubicBezTo>
                      <a:pt x="10568" y="20652"/>
                      <a:pt x="10609" y="20666"/>
                      <a:pt x="10609" y="20666"/>
                    </a:cubicBezTo>
                    <a:lnTo>
                      <a:pt x="10639" y="20696"/>
                    </a:lnTo>
                    <a:cubicBezTo>
                      <a:pt x="10639" y="20714"/>
                      <a:pt x="10629" y="20731"/>
                      <a:pt x="10609" y="20731"/>
                    </a:cubicBezTo>
                    <a:cubicBezTo>
                      <a:pt x="10594" y="20731"/>
                      <a:pt x="10573" y="20722"/>
                      <a:pt x="10548" y="20696"/>
                    </a:cubicBezTo>
                    <a:lnTo>
                      <a:pt x="10517" y="20666"/>
                    </a:lnTo>
                    <a:cubicBezTo>
                      <a:pt x="10517" y="20655"/>
                      <a:pt x="10528" y="20652"/>
                      <a:pt x="10541" y="20652"/>
                    </a:cubicBezTo>
                    <a:close/>
                    <a:moveTo>
                      <a:pt x="11095" y="21304"/>
                    </a:moveTo>
                    <a:lnTo>
                      <a:pt x="11156" y="21365"/>
                    </a:lnTo>
                    <a:cubicBezTo>
                      <a:pt x="11138" y="21382"/>
                      <a:pt x="11131" y="21400"/>
                      <a:pt x="11116" y="21400"/>
                    </a:cubicBezTo>
                    <a:cubicBezTo>
                      <a:pt x="11105" y="21400"/>
                      <a:pt x="11090" y="21390"/>
                      <a:pt x="11065" y="21365"/>
                    </a:cubicBezTo>
                    <a:lnTo>
                      <a:pt x="11034" y="21304"/>
                    </a:lnTo>
                    <a:close/>
                    <a:moveTo>
                      <a:pt x="29885" y="23117"/>
                    </a:moveTo>
                    <a:cubicBezTo>
                      <a:pt x="29882" y="23120"/>
                      <a:pt x="29880" y="23123"/>
                      <a:pt x="29877" y="23125"/>
                    </a:cubicBezTo>
                    <a:lnTo>
                      <a:pt x="29877" y="23125"/>
                    </a:lnTo>
                    <a:lnTo>
                      <a:pt x="29879" y="23128"/>
                    </a:lnTo>
                    <a:cubicBezTo>
                      <a:pt x="29880" y="23125"/>
                      <a:pt x="29882" y="23121"/>
                      <a:pt x="29885" y="23117"/>
                    </a:cubicBezTo>
                    <a:close/>
                    <a:moveTo>
                      <a:pt x="14827" y="23503"/>
                    </a:moveTo>
                    <a:cubicBezTo>
                      <a:pt x="14844" y="23503"/>
                      <a:pt x="14869" y="23510"/>
                      <a:pt x="14894" y="23523"/>
                    </a:cubicBezTo>
                    <a:cubicBezTo>
                      <a:pt x="15016" y="23584"/>
                      <a:pt x="15016" y="23584"/>
                      <a:pt x="15016" y="23584"/>
                    </a:cubicBezTo>
                    <a:cubicBezTo>
                      <a:pt x="15007" y="23592"/>
                      <a:pt x="14993" y="23596"/>
                      <a:pt x="14976" y="23596"/>
                    </a:cubicBezTo>
                    <a:cubicBezTo>
                      <a:pt x="14935" y="23596"/>
                      <a:pt x="14877" y="23575"/>
                      <a:pt x="14834" y="23553"/>
                    </a:cubicBezTo>
                    <a:cubicBezTo>
                      <a:pt x="14798" y="23518"/>
                      <a:pt x="14804" y="23503"/>
                      <a:pt x="14827" y="23503"/>
                    </a:cubicBezTo>
                    <a:close/>
                    <a:moveTo>
                      <a:pt x="28049" y="23970"/>
                    </a:moveTo>
                    <a:cubicBezTo>
                      <a:pt x="28053" y="23970"/>
                      <a:pt x="28056" y="23973"/>
                      <a:pt x="28056" y="23979"/>
                    </a:cubicBezTo>
                    <a:cubicBezTo>
                      <a:pt x="28056" y="23979"/>
                      <a:pt x="28056" y="24009"/>
                      <a:pt x="27995" y="24070"/>
                    </a:cubicBezTo>
                    <a:cubicBezTo>
                      <a:pt x="28019" y="24070"/>
                      <a:pt x="27985" y="24109"/>
                      <a:pt x="27971" y="24109"/>
                    </a:cubicBezTo>
                    <a:cubicBezTo>
                      <a:pt x="27967" y="24109"/>
                      <a:pt x="27965" y="24106"/>
                      <a:pt x="27965" y="24100"/>
                    </a:cubicBezTo>
                    <a:lnTo>
                      <a:pt x="27934" y="24040"/>
                    </a:lnTo>
                    <a:cubicBezTo>
                      <a:pt x="27983" y="24015"/>
                      <a:pt x="28032" y="23970"/>
                      <a:pt x="28049" y="23970"/>
                    </a:cubicBezTo>
                    <a:close/>
                    <a:moveTo>
                      <a:pt x="17417" y="24313"/>
                    </a:moveTo>
                    <a:cubicBezTo>
                      <a:pt x="17417" y="24343"/>
                      <a:pt x="17417" y="24374"/>
                      <a:pt x="17356" y="24374"/>
                    </a:cubicBezTo>
                    <a:lnTo>
                      <a:pt x="17296" y="24343"/>
                    </a:lnTo>
                    <a:cubicBezTo>
                      <a:pt x="17296" y="24313"/>
                      <a:pt x="17356" y="24313"/>
                      <a:pt x="17356" y="24313"/>
                    </a:cubicBezTo>
                    <a:close/>
                    <a:moveTo>
                      <a:pt x="19818" y="24587"/>
                    </a:moveTo>
                    <a:cubicBezTo>
                      <a:pt x="19818" y="24587"/>
                      <a:pt x="19818" y="24587"/>
                      <a:pt x="19818" y="24587"/>
                    </a:cubicBezTo>
                    <a:lnTo>
                      <a:pt x="19818" y="24587"/>
                    </a:lnTo>
                    <a:close/>
                    <a:moveTo>
                      <a:pt x="23344" y="24617"/>
                    </a:moveTo>
                    <a:lnTo>
                      <a:pt x="23327" y="24634"/>
                    </a:lnTo>
                    <a:lnTo>
                      <a:pt x="23327" y="24634"/>
                    </a:lnTo>
                    <a:cubicBezTo>
                      <a:pt x="23329" y="24634"/>
                      <a:pt x="23331" y="24634"/>
                      <a:pt x="23333" y="24634"/>
                    </a:cubicBezTo>
                    <a:cubicBezTo>
                      <a:pt x="23360" y="24634"/>
                      <a:pt x="23384" y="24634"/>
                      <a:pt x="23405" y="24635"/>
                    </a:cubicBezTo>
                    <a:lnTo>
                      <a:pt x="23405" y="24635"/>
                    </a:lnTo>
                    <a:cubicBezTo>
                      <a:pt x="23405" y="24629"/>
                      <a:pt x="23405" y="24623"/>
                      <a:pt x="23405" y="24617"/>
                    </a:cubicBezTo>
                    <a:close/>
                    <a:moveTo>
                      <a:pt x="25533" y="24556"/>
                    </a:moveTo>
                    <a:cubicBezTo>
                      <a:pt x="25594" y="24556"/>
                      <a:pt x="25624" y="24587"/>
                      <a:pt x="25624" y="24587"/>
                    </a:cubicBezTo>
                    <a:cubicBezTo>
                      <a:pt x="25624" y="24587"/>
                      <a:pt x="25624" y="24617"/>
                      <a:pt x="25563" y="24647"/>
                    </a:cubicBezTo>
                    <a:cubicBezTo>
                      <a:pt x="25563" y="24647"/>
                      <a:pt x="25502" y="24617"/>
                      <a:pt x="25502" y="24587"/>
                    </a:cubicBezTo>
                    <a:lnTo>
                      <a:pt x="25533" y="24556"/>
                    </a:lnTo>
                    <a:close/>
                    <a:moveTo>
                      <a:pt x="22615" y="24678"/>
                    </a:moveTo>
                    <a:cubicBezTo>
                      <a:pt x="22676" y="24678"/>
                      <a:pt x="22676" y="24678"/>
                      <a:pt x="22676" y="24708"/>
                    </a:cubicBezTo>
                    <a:cubicBezTo>
                      <a:pt x="22676" y="24708"/>
                      <a:pt x="22676" y="24769"/>
                      <a:pt x="22615" y="24769"/>
                    </a:cubicBezTo>
                    <a:lnTo>
                      <a:pt x="22554" y="24739"/>
                    </a:lnTo>
                    <a:cubicBezTo>
                      <a:pt x="22554" y="24678"/>
                      <a:pt x="22615" y="24678"/>
                      <a:pt x="22615" y="24678"/>
                    </a:cubicBezTo>
                    <a:close/>
                    <a:moveTo>
                      <a:pt x="24978" y="24716"/>
                    </a:moveTo>
                    <a:cubicBezTo>
                      <a:pt x="24986" y="24716"/>
                      <a:pt x="24986" y="24723"/>
                      <a:pt x="24986" y="24739"/>
                    </a:cubicBezTo>
                    <a:lnTo>
                      <a:pt x="24925" y="24769"/>
                    </a:lnTo>
                    <a:lnTo>
                      <a:pt x="24864" y="24739"/>
                    </a:lnTo>
                    <a:lnTo>
                      <a:pt x="24925" y="24739"/>
                    </a:lnTo>
                    <a:cubicBezTo>
                      <a:pt x="24955" y="24723"/>
                      <a:pt x="24971" y="24716"/>
                      <a:pt x="24978" y="24716"/>
                    </a:cubicBezTo>
                    <a:close/>
                    <a:moveTo>
                      <a:pt x="24317" y="24799"/>
                    </a:moveTo>
                    <a:cubicBezTo>
                      <a:pt x="24378" y="24799"/>
                      <a:pt x="24378" y="24799"/>
                      <a:pt x="24378" y="24830"/>
                    </a:cubicBezTo>
                    <a:lnTo>
                      <a:pt x="24317" y="24830"/>
                    </a:lnTo>
                    <a:lnTo>
                      <a:pt x="24256" y="24799"/>
                    </a:lnTo>
                    <a:close/>
                    <a:moveTo>
                      <a:pt x="24814" y="24816"/>
                    </a:moveTo>
                    <a:cubicBezTo>
                      <a:pt x="24807" y="24816"/>
                      <a:pt x="24793" y="24820"/>
                      <a:pt x="24773" y="24830"/>
                    </a:cubicBezTo>
                    <a:cubicBezTo>
                      <a:pt x="24814" y="24830"/>
                      <a:pt x="24827" y="24816"/>
                      <a:pt x="24814" y="24816"/>
                    </a:cubicBezTo>
                    <a:close/>
                    <a:moveTo>
                      <a:pt x="23884" y="24807"/>
                    </a:moveTo>
                    <a:cubicBezTo>
                      <a:pt x="23907" y="24807"/>
                      <a:pt x="23922" y="24815"/>
                      <a:pt x="23922" y="24830"/>
                    </a:cubicBezTo>
                    <a:cubicBezTo>
                      <a:pt x="23922" y="24860"/>
                      <a:pt x="23922" y="24860"/>
                      <a:pt x="23861" y="24860"/>
                    </a:cubicBezTo>
                    <a:cubicBezTo>
                      <a:pt x="23811" y="24873"/>
                      <a:pt x="23781" y="24880"/>
                      <a:pt x="23768" y="24880"/>
                    </a:cubicBezTo>
                    <a:cubicBezTo>
                      <a:pt x="23750" y="24880"/>
                      <a:pt x="23765" y="24865"/>
                      <a:pt x="23800" y="24830"/>
                    </a:cubicBezTo>
                    <a:cubicBezTo>
                      <a:pt x="23831" y="24815"/>
                      <a:pt x="23861" y="24807"/>
                      <a:pt x="23884" y="24807"/>
                    </a:cubicBezTo>
                    <a:close/>
                    <a:moveTo>
                      <a:pt x="24136" y="24994"/>
                    </a:moveTo>
                    <a:lnTo>
                      <a:pt x="24136" y="24994"/>
                    </a:lnTo>
                    <a:cubicBezTo>
                      <a:pt x="24135" y="25000"/>
                      <a:pt x="24135" y="25006"/>
                      <a:pt x="24135" y="25012"/>
                    </a:cubicBezTo>
                    <a:cubicBezTo>
                      <a:pt x="24138" y="25014"/>
                      <a:pt x="24141" y="25015"/>
                      <a:pt x="24143" y="25017"/>
                    </a:cubicBezTo>
                    <a:lnTo>
                      <a:pt x="24143" y="25017"/>
                    </a:lnTo>
                    <a:cubicBezTo>
                      <a:pt x="24140" y="25011"/>
                      <a:pt x="24137" y="25004"/>
                      <a:pt x="24136" y="24994"/>
                    </a:cubicBezTo>
                    <a:close/>
                    <a:moveTo>
                      <a:pt x="24143" y="25017"/>
                    </a:moveTo>
                    <a:cubicBezTo>
                      <a:pt x="24150" y="25027"/>
                      <a:pt x="24158" y="25032"/>
                      <a:pt x="24161" y="25032"/>
                    </a:cubicBezTo>
                    <a:cubicBezTo>
                      <a:pt x="24164" y="25032"/>
                      <a:pt x="24161" y="25027"/>
                      <a:pt x="24143" y="25017"/>
                    </a:cubicBezTo>
                    <a:close/>
                    <a:moveTo>
                      <a:pt x="260" y="0"/>
                    </a:moveTo>
                    <a:cubicBezTo>
                      <a:pt x="244" y="0"/>
                      <a:pt x="245" y="30"/>
                      <a:pt x="274" y="88"/>
                    </a:cubicBezTo>
                    <a:lnTo>
                      <a:pt x="274" y="149"/>
                    </a:lnTo>
                    <a:cubicBezTo>
                      <a:pt x="166" y="176"/>
                      <a:pt x="178" y="275"/>
                      <a:pt x="246" y="275"/>
                    </a:cubicBezTo>
                    <a:cubicBezTo>
                      <a:pt x="255" y="275"/>
                      <a:pt x="264" y="273"/>
                      <a:pt x="274" y="270"/>
                    </a:cubicBezTo>
                    <a:cubicBezTo>
                      <a:pt x="396" y="270"/>
                      <a:pt x="396" y="270"/>
                      <a:pt x="335" y="331"/>
                    </a:cubicBezTo>
                    <a:cubicBezTo>
                      <a:pt x="274" y="361"/>
                      <a:pt x="274" y="422"/>
                      <a:pt x="304" y="483"/>
                    </a:cubicBezTo>
                    <a:cubicBezTo>
                      <a:pt x="304" y="544"/>
                      <a:pt x="304" y="544"/>
                      <a:pt x="274" y="544"/>
                    </a:cubicBezTo>
                    <a:cubicBezTo>
                      <a:pt x="244" y="544"/>
                      <a:pt x="213" y="605"/>
                      <a:pt x="244" y="665"/>
                    </a:cubicBezTo>
                    <a:cubicBezTo>
                      <a:pt x="244" y="726"/>
                      <a:pt x="244" y="726"/>
                      <a:pt x="274" y="726"/>
                    </a:cubicBezTo>
                    <a:cubicBezTo>
                      <a:pt x="280" y="715"/>
                      <a:pt x="285" y="710"/>
                      <a:pt x="290" y="710"/>
                    </a:cubicBezTo>
                    <a:cubicBezTo>
                      <a:pt x="313" y="710"/>
                      <a:pt x="323" y="804"/>
                      <a:pt x="274" y="878"/>
                    </a:cubicBezTo>
                    <a:cubicBezTo>
                      <a:pt x="256" y="914"/>
                      <a:pt x="249" y="928"/>
                      <a:pt x="258" y="928"/>
                    </a:cubicBezTo>
                    <a:cubicBezTo>
                      <a:pt x="265" y="928"/>
                      <a:pt x="279" y="921"/>
                      <a:pt x="304" y="908"/>
                    </a:cubicBezTo>
                    <a:cubicBezTo>
                      <a:pt x="396" y="908"/>
                      <a:pt x="426" y="1030"/>
                      <a:pt x="365" y="1121"/>
                    </a:cubicBezTo>
                    <a:cubicBezTo>
                      <a:pt x="365" y="1121"/>
                      <a:pt x="365" y="1182"/>
                      <a:pt x="396" y="1243"/>
                    </a:cubicBezTo>
                    <a:cubicBezTo>
                      <a:pt x="396" y="1273"/>
                      <a:pt x="403" y="1281"/>
                      <a:pt x="415" y="1281"/>
                    </a:cubicBezTo>
                    <a:cubicBezTo>
                      <a:pt x="426" y="1281"/>
                      <a:pt x="441" y="1273"/>
                      <a:pt x="456" y="1273"/>
                    </a:cubicBezTo>
                    <a:cubicBezTo>
                      <a:pt x="517" y="1273"/>
                      <a:pt x="517" y="1273"/>
                      <a:pt x="517" y="1334"/>
                    </a:cubicBezTo>
                    <a:cubicBezTo>
                      <a:pt x="487" y="1395"/>
                      <a:pt x="456" y="1425"/>
                      <a:pt x="456" y="1425"/>
                    </a:cubicBezTo>
                    <a:cubicBezTo>
                      <a:pt x="426" y="1425"/>
                      <a:pt x="426" y="1486"/>
                      <a:pt x="456" y="1547"/>
                    </a:cubicBezTo>
                    <a:cubicBezTo>
                      <a:pt x="487" y="1608"/>
                      <a:pt x="487" y="1729"/>
                      <a:pt x="517" y="1729"/>
                    </a:cubicBezTo>
                    <a:lnTo>
                      <a:pt x="487" y="1729"/>
                    </a:lnTo>
                    <a:cubicBezTo>
                      <a:pt x="517" y="1790"/>
                      <a:pt x="487" y="1790"/>
                      <a:pt x="517" y="1790"/>
                    </a:cubicBezTo>
                    <a:cubicBezTo>
                      <a:pt x="517" y="1790"/>
                      <a:pt x="517" y="1851"/>
                      <a:pt x="517" y="1972"/>
                    </a:cubicBezTo>
                    <a:cubicBezTo>
                      <a:pt x="517" y="2075"/>
                      <a:pt x="572" y="2177"/>
                      <a:pt x="608" y="2177"/>
                    </a:cubicBezTo>
                    <a:cubicBezTo>
                      <a:pt x="626" y="2177"/>
                      <a:pt x="639" y="2153"/>
                      <a:pt x="639" y="2094"/>
                    </a:cubicBezTo>
                    <a:lnTo>
                      <a:pt x="669" y="2155"/>
                    </a:lnTo>
                    <a:cubicBezTo>
                      <a:pt x="700" y="2215"/>
                      <a:pt x="730" y="2215"/>
                      <a:pt x="730" y="2215"/>
                    </a:cubicBezTo>
                    <a:cubicBezTo>
                      <a:pt x="736" y="2210"/>
                      <a:pt x="740" y="2207"/>
                      <a:pt x="744" y="2207"/>
                    </a:cubicBezTo>
                    <a:cubicBezTo>
                      <a:pt x="761" y="2207"/>
                      <a:pt x="766" y="2257"/>
                      <a:pt x="791" y="2307"/>
                    </a:cubicBezTo>
                    <a:cubicBezTo>
                      <a:pt x="791" y="2307"/>
                      <a:pt x="730" y="2337"/>
                      <a:pt x="700" y="2337"/>
                    </a:cubicBezTo>
                    <a:cubicBezTo>
                      <a:pt x="690" y="2334"/>
                      <a:pt x="681" y="2332"/>
                      <a:pt x="673" y="2332"/>
                    </a:cubicBezTo>
                    <a:cubicBezTo>
                      <a:pt x="609" y="2332"/>
                      <a:pt x="618" y="2432"/>
                      <a:pt x="700" y="2459"/>
                    </a:cubicBezTo>
                    <a:lnTo>
                      <a:pt x="669" y="2489"/>
                    </a:lnTo>
                    <a:cubicBezTo>
                      <a:pt x="639" y="2489"/>
                      <a:pt x="669" y="2550"/>
                      <a:pt x="730" y="2671"/>
                    </a:cubicBezTo>
                    <a:cubicBezTo>
                      <a:pt x="730" y="2732"/>
                      <a:pt x="821" y="2763"/>
                      <a:pt x="852" y="2763"/>
                    </a:cubicBezTo>
                    <a:cubicBezTo>
                      <a:pt x="882" y="2763"/>
                      <a:pt x="912" y="2823"/>
                      <a:pt x="912" y="2823"/>
                    </a:cubicBezTo>
                    <a:cubicBezTo>
                      <a:pt x="912" y="2884"/>
                      <a:pt x="912" y="2884"/>
                      <a:pt x="882" y="2884"/>
                    </a:cubicBezTo>
                    <a:cubicBezTo>
                      <a:pt x="821" y="2915"/>
                      <a:pt x="852" y="3036"/>
                      <a:pt x="912" y="3067"/>
                    </a:cubicBezTo>
                    <a:lnTo>
                      <a:pt x="882" y="3067"/>
                    </a:lnTo>
                    <a:cubicBezTo>
                      <a:pt x="852" y="3097"/>
                      <a:pt x="852" y="3158"/>
                      <a:pt x="943" y="3462"/>
                    </a:cubicBezTo>
                    <a:cubicBezTo>
                      <a:pt x="1004" y="3705"/>
                      <a:pt x="1064" y="3887"/>
                      <a:pt x="1034" y="3887"/>
                    </a:cubicBezTo>
                    <a:cubicBezTo>
                      <a:pt x="1004" y="3918"/>
                      <a:pt x="1125" y="4130"/>
                      <a:pt x="1216" y="4252"/>
                    </a:cubicBezTo>
                    <a:cubicBezTo>
                      <a:pt x="1186" y="4252"/>
                      <a:pt x="1186" y="4313"/>
                      <a:pt x="1216" y="4434"/>
                    </a:cubicBezTo>
                    <a:cubicBezTo>
                      <a:pt x="1277" y="4617"/>
                      <a:pt x="1277" y="4617"/>
                      <a:pt x="1247" y="4647"/>
                    </a:cubicBezTo>
                    <a:cubicBezTo>
                      <a:pt x="1209" y="4622"/>
                      <a:pt x="1187" y="4607"/>
                      <a:pt x="1180" y="4607"/>
                    </a:cubicBezTo>
                    <a:cubicBezTo>
                      <a:pt x="1171" y="4607"/>
                      <a:pt x="1193" y="4637"/>
                      <a:pt x="1247" y="4708"/>
                    </a:cubicBezTo>
                    <a:cubicBezTo>
                      <a:pt x="1338" y="4738"/>
                      <a:pt x="1368" y="4921"/>
                      <a:pt x="1277" y="4951"/>
                    </a:cubicBezTo>
                    <a:cubicBezTo>
                      <a:pt x="1247" y="4951"/>
                      <a:pt x="1277" y="5012"/>
                      <a:pt x="1307" y="5133"/>
                    </a:cubicBezTo>
                    <a:cubicBezTo>
                      <a:pt x="1368" y="5194"/>
                      <a:pt x="1399" y="5316"/>
                      <a:pt x="1429" y="5437"/>
                    </a:cubicBezTo>
                    <a:cubicBezTo>
                      <a:pt x="1459" y="5620"/>
                      <a:pt x="1459" y="5620"/>
                      <a:pt x="1551" y="5620"/>
                    </a:cubicBezTo>
                    <a:cubicBezTo>
                      <a:pt x="1561" y="5615"/>
                      <a:pt x="1570" y="5612"/>
                      <a:pt x="1577" y="5612"/>
                    </a:cubicBezTo>
                    <a:cubicBezTo>
                      <a:pt x="1612" y="5612"/>
                      <a:pt x="1617" y="5671"/>
                      <a:pt x="1642" y="5772"/>
                    </a:cubicBezTo>
                    <a:cubicBezTo>
                      <a:pt x="1672" y="5833"/>
                      <a:pt x="1703" y="5893"/>
                      <a:pt x="1642" y="5893"/>
                    </a:cubicBezTo>
                    <a:cubicBezTo>
                      <a:pt x="1642" y="5893"/>
                      <a:pt x="1642" y="5985"/>
                      <a:pt x="1672" y="6045"/>
                    </a:cubicBezTo>
                    <a:cubicBezTo>
                      <a:pt x="1672" y="6106"/>
                      <a:pt x="1703" y="6167"/>
                      <a:pt x="1672" y="6167"/>
                    </a:cubicBezTo>
                    <a:cubicBezTo>
                      <a:pt x="1672" y="6167"/>
                      <a:pt x="1642" y="6228"/>
                      <a:pt x="1672" y="6349"/>
                    </a:cubicBezTo>
                    <a:cubicBezTo>
                      <a:pt x="1703" y="6471"/>
                      <a:pt x="1763" y="6592"/>
                      <a:pt x="1733" y="6623"/>
                    </a:cubicBezTo>
                    <a:cubicBezTo>
                      <a:pt x="1733" y="6658"/>
                      <a:pt x="1733" y="6673"/>
                      <a:pt x="1739" y="6673"/>
                    </a:cubicBezTo>
                    <a:cubicBezTo>
                      <a:pt x="1743" y="6673"/>
                      <a:pt x="1751" y="6666"/>
                      <a:pt x="1763" y="6653"/>
                    </a:cubicBezTo>
                    <a:cubicBezTo>
                      <a:pt x="1794" y="6653"/>
                      <a:pt x="1855" y="6714"/>
                      <a:pt x="1885" y="6957"/>
                    </a:cubicBezTo>
                    <a:cubicBezTo>
                      <a:pt x="1946" y="7079"/>
                      <a:pt x="1976" y="7261"/>
                      <a:pt x="2007" y="7261"/>
                    </a:cubicBezTo>
                    <a:cubicBezTo>
                      <a:pt x="2037" y="7322"/>
                      <a:pt x="2037" y="7322"/>
                      <a:pt x="2007" y="7322"/>
                    </a:cubicBezTo>
                    <a:cubicBezTo>
                      <a:pt x="1946" y="7352"/>
                      <a:pt x="1976" y="7474"/>
                      <a:pt x="2067" y="7565"/>
                    </a:cubicBezTo>
                    <a:cubicBezTo>
                      <a:pt x="2128" y="7565"/>
                      <a:pt x="2128" y="7626"/>
                      <a:pt x="2128" y="7687"/>
                    </a:cubicBezTo>
                    <a:cubicBezTo>
                      <a:pt x="2128" y="7687"/>
                      <a:pt x="2128" y="7747"/>
                      <a:pt x="2189" y="7808"/>
                    </a:cubicBezTo>
                    <a:cubicBezTo>
                      <a:pt x="2250" y="7839"/>
                      <a:pt x="2250" y="7839"/>
                      <a:pt x="2250" y="7991"/>
                    </a:cubicBezTo>
                    <a:cubicBezTo>
                      <a:pt x="2219" y="7991"/>
                      <a:pt x="2250" y="8051"/>
                      <a:pt x="2250" y="8112"/>
                    </a:cubicBezTo>
                    <a:cubicBezTo>
                      <a:pt x="2341" y="8234"/>
                      <a:pt x="2554" y="8872"/>
                      <a:pt x="2554" y="8963"/>
                    </a:cubicBezTo>
                    <a:cubicBezTo>
                      <a:pt x="2584" y="8994"/>
                      <a:pt x="2584" y="8994"/>
                      <a:pt x="2615" y="9054"/>
                    </a:cubicBezTo>
                    <a:cubicBezTo>
                      <a:pt x="2589" y="9130"/>
                      <a:pt x="2606" y="9184"/>
                      <a:pt x="2646" y="9184"/>
                    </a:cubicBezTo>
                    <a:cubicBezTo>
                      <a:pt x="2655" y="9184"/>
                      <a:pt x="2665" y="9181"/>
                      <a:pt x="2675" y="9176"/>
                    </a:cubicBezTo>
                    <a:lnTo>
                      <a:pt x="2675" y="9115"/>
                    </a:lnTo>
                    <a:lnTo>
                      <a:pt x="2645" y="9054"/>
                    </a:lnTo>
                    <a:cubicBezTo>
                      <a:pt x="2650" y="9052"/>
                      <a:pt x="2654" y="9051"/>
                      <a:pt x="2659" y="9051"/>
                    </a:cubicBezTo>
                    <a:cubicBezTo>
                      <a:pt x="2714" y="9051"/>
                      <a:pt x="2760" y="9209"/>
                      <a:pt x="2675" y="9237"/>
                    </a:cubicBezTo>
                    <a:cubicBezTo>
                      <a:pt x="2645" y="9328"/>
                      <a:pt x="2645" y="9328"/>
                      <a:pt x="2736" y="9358"/>
                    </a:cubicBezTo>
                    <a:cubicBezTo>
                      <a:pt x="2797" y="9389"/>
                      <a:pt x="2827" y="9450"/>
                      <a:pt x="2797" y="9541"/>
                    </a:cubicBezTo>
                    <a:cubicBezTo>
                      <a:pt x="2736" y="9571"/>
                      <a:pt x="2736" y="9571"/>
                      <a:pt x="2797" y="9602"/>
                    </a:cubicBezTo>
                    <a:cubicBezTo>
                      <a:pt x="2979" y="9662"/>
                      <a:pt x="3070" y="9845"/>
                      <a:pt x="2949" y="9875"/>
                    </a:cubicBezTo>
                    <a:cubicBezTo>
                      <a:pt x="2888" y="9906"/>
                      <a:pt x="2888" y="9997"/>
                      <a:pt x="2888" y="10058"/>
                    </a:cubicBezTo>
                    <a:cubicBezTo>
                      <a:pt x="2903" y="10088"/>
                      <a:pt x="2918" y="10096"/>
                      <a:pt x="2934" y="10096"/>
                    </a:cubicBezTo>
                    <a:cubicBezTo>
                      <a:pt x="2949" y="10096"/>
                      <a:pt x="2964" y="10088"/>
                      <a:pt x="2979" y="10088"/>
                    </a:cubicBezTo>
                    <a:cubicBezTo>
                      <a:pt x="2999" y="10059"/>
                      <a:pt x="3012" y="10045"/>
                      <a:pt x="3021" y="10045"/>
                    </a:cubicBezTo>
                    <a:cubicBezTo>
                      <a:pt x="3040" y="10045"/>
                      <a:pt x="3040" y="10106"/>
                      <a:pt x="3040" y="10210"/>
                    </a:cubicBezTo>
                    <a:cubicBezTo>
                      <a:pt x="3010" y="10422"/>
                      <a:pt x="3070" y="10544"/>
                      <a:pt x="3192" y="10696"/>
                    </a:cubicBezTo>
                    <a:cubicBezTo>
                      <a:pt x="3301" y="10849"/>
                      <a:pt x="3379" y="10970"/>
                      <a:pt x="3358" y="10970"/>
                    </a:cubicBezTo>
                    <a:cubicBezTo>
                      <a:pt x="3350" y="10970"/>
                      <a:pt x="3326" y="10951"/>
                      <a:pt x="3283" y="10909"/>
                    </a:cubicBezTo>
                    <a:cubicBezTo>
                      <a:pt x="3227" y="10866"/>
                      <a:pt x="3197" y="10844"/>
                      <a:pt x="3189" y="10844"/>
                    </a:cubicBezTo>
                    <a:cubicBezTo>
                      <a:pt x="3181" y="10844"/>
                      <a:pt x="3204" y="10874"/>
                      <a:pt x="3253" y="10939"/>
                    </a:cubicBezTo>
                    <a:cubicBezTo>
                      <a:pt x="3314" y="11061"/>
                      <a:pt x="3344" y="11152"/>
                      <a:pt x="3374" y="11213"/>
                    </a:cubicBezTo>
                    <a:cubicBezTo>
                      <a:pt x="3399" y="11262"/>
                      <a:pt x="3444" y="11312"/>
                      <a:pt x="3477" y="11312"/>
                    </a:cubicBezTo>
                    <a:cubicBezTo>
                      <a:pt x="3484" y="11312"/>
                      <a:pt x="3490" y="11309"/>
                      <a:pt x="3496" y="11304"/>
                    </a:cubicBezTo>
                    <a:lnTo>
                      <a:pt x="3496" y="11304"/>
                    </a:lnTo>
                    <a:cubicBezTo>
                      <a:pt x="3435" y="11395"/>
                      <a:pt x="3466" y="11517"/>
                      <a:pt x="3587" y="11608"/>
                    </a:cubicBezTo>
                    <a:cubicBezTo>
                      <a:pt x="3618" y="11669"/>
                      <a:pt x="3618" y="11729"/>
                      <a:pt x="3618" y="11729"/>
                    </a:cubicBezTo>
                    <a:cubicBezTo>
                      <a:pt x="3648" y="11790"/>
                      <a:pt x="3648" y="11790"/>
                      <a:pt x="3709" y="11851"/>
                    </a:cubicBezTo>
                    <a:cubicBezTo>
                      <a:pt x="3770" y="11881"/>
                      <a:pt x="3770" y="11942"/>
                      <a:pt x="3770" y="12033"/>
                    </a:cubicBezTo>
                    <a:cubicBezTo>
                      <a:pt x="3770" y="12094"/>
                      <a:pt x="3739" y="12155"/>
                      <a:pt x="3770" y="12155"/>
                    </a:cubicBezTo>
                    <a:cubicBezTo>
                      <a:pt x="3773" y="12152"/>
                      <a:pt x="3777" y="12150"/>
                      <a:pt x="3782" y="12150"/>
                    </a:cubicBezTo>
                    <a:cubicBezTo>
                      <a:pt x="3820" y="12150"/>
                      <a:pt x="3898" y="12249"/>
                      <a:pt x="3952" y="12276"/>
                    </a:cubicBezTo>
                    <a:cubicBezTo>
                      <a:pt x="4002" y="12326"/>
                      <a:pt x="4011" y="12376"/>
                      <a:pt x="3979" y="12376"/>
                    </a:cubicBezTo>
                    <a:cubicBezTo>
                      <a:pt x="3972" y="12376"/>
                      <a:pt x="3963" y="12373"/>
                      <a:pt x="3952" y="12368"/>
                    </a:cubicBezTo>
                    <a:cubicBezTo>
                      <a:pt x="3922" y="12368"/>
                      <a:pt x="3922" y="12368"/>
                      <a:pt x="3952" y="12489"/>
                    </a:cubicBezTo>
                    <a:cubicBezTo>
                      <a:pt x="3982" y="12550"/>
                      <a:pt x="4013" y="12672"/>
                      <a:pt x="4043" y="12672"/>
                    </a:cubicBezTo>
                    <a:cubicBezTo>
                      <a:pt x="4044" y="12670"/>
                      <a:pt x="4046" y="12670"/>
                      <a:pt x="4047" y="12670"/>
                    </a:cubicBezTo>
                    <a:cubicBezTo>
                      <a:pt x="4088" y="12670"/>
                      <a:pt x="4256" y="13008"/>
                      <a:pt x="4256" y="13067"/>
                    </a:cubicBezTo>
                    <a:cubicBezTo>
                      <a:pt x="4256" y="13067"/>
                      <a:pt x="4286" y="13127"/>
                      <a:pt x="4317" y="13188"/>
                    </a:cubicBezTo>
                    <a:cubicBezTo>
                      <a:pt x="4347" y="13249"/>
                      <a:pt x="4408" y="13279"/>
                      <a:pt x="4438" y="13340"/>
                    </a:cubicBezTo>
                    <a:cubicBezTo>
                      <a:pt x="4438" y="13340"/>
                      <a:pt x="4469" y="13401"/>
                      <a:pt x="4499" y="13431"/>
                    </a:cubicBezTo>
                    <a:cubicBezTo>
                      <a:pt x="4529" y="13492"/>
                      <a:pt x="4560" y="13553"/>
                      <a:pt x="4529" y="13553"/>
                    </a:cubicBezTo>
                    <a:cubicBezTo>
                      <a:pt x="4621" y="13583"/>
                      <a:pt x="4621" y="13583"/>
                      <a:pt x="4590" y="13675"/>
                    </a:cubicBezTo>
                    <a:cubicBezTo>
                      <a:pt x="4529" y="13705"/>
                      <a:pt x="4529" y="13705"/>
                      <a:pt x="4621" y="13735"/>
                    </a:cubicBezTo>
                    <a:cubicBezTo>
                      <a:pt x="4681" y="13766"/>
                      <a:pt x="4681" y="13766"/>
                      <a:pt x="4681" y="13857"/>
                    </a:cubicBezTo>
                    <a:cubicBezTo>
                      <a:pt x="4651" y="13857"/>
                      <a:pt x="4681" y="13918"/>
                      <a:pt x="4712" y="13918"/>
                    </a:cubicBezTo>
                    <a:cubicBezTo>
                      <a:pt x="4803" y="13918"/>
                      <a:pt x="4925" y="14070"/>
                      <a:pt x="4864" y="14100"/>
                    </a:cubicBezTo>
                    <a:cubicBezTo>
                      <a:pt x="4864" y="14100"/>
                      <a:pt x="4894" y="14161"/>
                      <a:pt x="4955" y="14191"/>
                    </a:cubicBezTo>
                    <a:cubicBezTo>
                      <a:pt x="5046" y="14222"/>
                      <a:pt x="5046" y="14222"/>
                      <a:pt x="4985" y="14252"/>
                    </a:cubicBezTo>
                    <a:cubicBezTo>
                      <a:pt x="4955" y="14343"/>
                      <a:pt x="4985" y="14404"/>
                      <a:pt x="5077" y="14435"/>
                    </a:cubicBezTo>
                    <a:cubicBezTo>
                      <a:pt x="5077" y="14435"/>
                      <a:pt x="5137" y="14465"/>
                      <a:pt x="5137" y="14526"/>
                    </a:cubicBezTo>
                    <a:cubicBezTo>
                      <a:pt x="5164" y="14660"/>
                      <a:pt x="5310" y="14936"/>
                      <a:pt x="5343" y="14936"/>
                    </a:cubicBezTo>
                    <a:cubicBezTo>
                      <a:pt x="5348" y="14936"/>
                      <a:pt x="5350" y="14931"/>
                      <a:pt x="5350" y="14921"/>
                    </a:cubicBezTo>
                    <a:lnTo>
                      <a:pt x="5441" y="15042"/>
                    </a:lnTo>
                    <a:cubicBezTo>
                      <a:pt x="5472" y="15164"/>
                      <a:pt x="5502" y="15225"/>
                      <a:pt x="5563" y="15255"/>
                    </a:cubicBezTo>
                    <a:lnTo>
                      <a:pt x="5624" y="15286"/>
                    </a:lnTo>
                    <a:cubicBezTo>
                      <a:pt x="5593" y="15316"/>
                      <a:pt x="5593" y="15377"/>
                      <a:pt x="5624" y="15438"/>
                    </a:cubicBezTo>
                    <a:cubicBezTo>
                      <a:pt x="5641" y="15473"/>
                      <a:pt x="5649" y="15488"/>
                      <a:pt x="5658" y="15488"/>
                    </a:cubicBezTo>
                    <a:cubicBezTo>
                      <a:pt x="5665" y="15488"/>
                      <a:pt x="5672" y="15481"/>
                      <a:pt x="5684" y="15468"/>
                    </a:cubicBezTo>
                    <a:cubicBezTo>
                      <a:pt x="5684" y="15445"/>
                      <a:pt x="5689" y="15435"/>
                      <a:pt x="5696" y="15435"/>
                    </a:cubicBezTo>
                    <a:cubicBezTo>
                      <a:pt x="5708" y="15435"/>
                      <a:pt x="5726" y="15461"/>
                      <a:pt x="5745" y="15498"/>
                    </a:cubicBezTo>
                    <a:cubicBezTo>
                      <a:pt x="5776" y="15559"/>
                      <a:pt x="5806" y="15620"/>
                      <a:pt x="5776" y="15650"/>
                    </a:cubicBezTo>
                    <a:lnTo>
                      <a:pt x="5806" y="15681"/>
                    </a:lnTo>
                    <a:cubicBezTo>
                      <a:pt x="5818" y="15675"/>
                      <a:pt x="5828" y="15672"/>
                      <a:pt x="5837" y="15672"/>
                    </a:cubicBezTo>
                    <a:cubicBezTo>
                      <a:pt x="5876" y="15672"/>
                      <a:pt x="5891" y="15717"/>
                      <a:pt x="5867" y="15742"/>
                    </a:cubicBezTo>
                    <a:cubicBezTo>
                      <a:pt x="5867" y="15802"/>
                      <a:pt x="5897" y="15863"/>
                      <a:pt x="5928" y="15893"/>
                    </a:cubicBezTo>
                    <a:cubicBezTo>
                      <a:pt x="5948" y="15893"/>
                      <a:pt x="5955" y="15921"/>
                      <a:pt x="5948" y="15921"/>
                    </a:cubicBezTo>
                    <a:cubicBezTo>
                      <a:pt x="5945" y="15921"/>
                      <a:pt x="5938" y="15914"/>
                      <a:pt x="5928" y="15893"/>
                    </a:cubicBezTo>
                    <a:lnTo>
                      <a:pt x="5897" y="15924"/>
                    </a:lnTo>
                    <a:cubicBezTo>
                      <a:pt x="5897" y="15959"/>
                      <a:pt x="5908" y="15974"/>
                      <a:pt x="5922" y="15974"/>
                    </a:cubicBezTo>
                    <a:cubicBezTo>
                      <a:pt x="5933" y="15974"/>
                      <a:pt x="5945" y="15967"/>
                      <a:pt x="5958" y="15954"/>
                    </a:cubicBezTo>
                    <a:lnTo>
                      <a:pt x="6049" y="16076"/>
                    </a:lnTo>
                    <a:cubicBezTo>
                      <a:pt x="6070" y="16097"/>
                      <a:pt x="6091" y="16132"/>
                      <a:pt x="6102" y="16132"/>
                    </a:cubicBezTo>
                    <a:cubicBezTo>
                      <a:pt x="6107" y="16132"/>
                      <a:pt x="6110" y="16125"/>
                      <a:pt x="6110" y="16106"/>
                    </a:cubicBezTo>
                    <a:cubicBezTo>
                      <a:pt x="6125" y="16091"/>
                      <a:pt x="6140" y="16083"/>
                      <a:pt x="6156" y="16083"/>
                    </a:cubicBezTo>
                    <a:cubicBezTo>
                      <a:pt x="6171" y="16083"/>
                      <a:pt x="6186" y="16091"/>
                      <a:pt x="6201" y="16106"/>
                    </a:cubicBezTo>
                    <a:cubicBezTo>
                      <a:pt x="6221" y="16106"/>
                      <a:pt x="6228" y="16133"/>
                      <a:pt x="6221" y="16133"/>
                    </a:cubicBezTo>
                    <a:cubicBezTo>
                      <a:pt x="6218" y="16133"/>
                      <a:pt x="6211" y="16127"/>
                      <a:pt x="6201" y="16106"/>
                    </a:cubicBezTo>
                    <a:cubicBezTo>
                      <a:pt x="6171" y="16137"/>
                      <a:pt x="6140" y="16167"/>
                      <a:pt x="6171" y="16197"/>
                    </a:cubicBezTo>
                    <a:cubicBezTo>
                      <a:pt x="6201" y="16258"/>
                      <a:pt x="6171" y="16289"/>
                      <a:pt x="6171" y="16289"/>
                    </a:cubicBezTo>
                    <a:cubicBezTo>
                      <a:pt x="6164" y="16286"/>
                      <a:pt x="6158" y="16285"/>
                      <a:pt x="6155" y="16285"/>
                    </a:cubicBezTo>
                    <a:cubicBezTo>
                      <a:pt x="6107" y="16285"/>
                      <a:pt x="6267" y="16443"/>
                      <a:pt x="6323" y="16471"/>
                    </a:cubicBezTo>
                    <a:cubicBezTo>
                      <a:pt x="6444" y="16562"/>
                      <a:pt x="6505" y="16593"/>
                      <a:pt x="6444" y="16653"/>
                    </a:cubicBezTo>
                    <a:cubicBezTo>
                      <a:pt x="6384" y="16684"/>
                      <a:pt x="6505" y="16745"/>
                      <a:pt x="6627" y="16745"/>
                    </a:cubicBezTo>
                    <a:lnTo>
                      <a:pt x="6748" y="16745"/>
                    </a:lnTo>
                    <a:lnTo>
                      <a:pt x="6657" y="16775"/>
                    </a:lnTo>
                    <a:cubicBezTo>
                      <a:pt x="6596" y="16927"/>
                      <a:pt x="6596" y="16927"/>
                      <a:pt x="6748" y="17018"/>
                    </a:cubicBezTo>
                    <a:cubicBezTo>
                      <a:pt x="6870" y="17109"/>
                      <a:pt x="6870" y="17109"/>
                      <a:pt x="6840" y="17140"/>
                    </a:cubicBezTo>
                    <a:cubicBezTo>
                      <a:pt x="6809" y="17140"/>
                      <a:pt x="6840" y="17201"/>
                      <a:pt x="6961" y="17352"/>
                    </a:cubicBezTo>
                    <a:cubicBezTo>
                      <a:pt x="7037" y="17479"/>
                      <a:pt x="7092" y="17542"/>
                      <a:pt x="7126" y="17542"/>
                    </a:cubicBezTo>
                    <a:cubicBezTo>
                      <a:pt x="7132" y="17542"/>
                      <a:pt x="7138" y="17540"/>
                      <a:pt x="7143" y="17535"/>
                    </a:cubicBezTo>
                    <a:cubicBezTo>
                      <a:pt x="7143" y="17535"/>
                      <a:pt x="7174" y="17596"/>
                      <a:pt x="7204" y="17626"/>
                    </a:cubicBezTo>
                    <a:cubicBezTo>
                      <a:pt x="7204" y="17691"/>
                      <a:pt x="7250" y="17755"/>
                      <a:pt x="7287" y="17755"/>
                    </a:cubicBezTo>
                    <a:cubicBezTo>
                      <a:pt x="7303" y="17755"/>
                      <a:pt x="7317" y="17744"/>
                      <a:pt x="7326" y="17717"/>
                    </a:cubicBezTo>
                    <a:cubicBezTo>
                      <a:pt x="7326" y="17717"/>
                      <a:pt x="7356" y="17778"/>
                      <a:pt x="7387" y="17808"/>
                    </a:cubicBezTo>
                    <a:lnTo>
                      <a:pt x="7356" y="17839"/>
                    </a:lnTo>
                    <a:cubicBezTo>
                      <a:pt x="7356" y="17869"/>
                      <a:pt x="7417" y="17960"/>
                      <a:pt x="7751" y="18356"/>
                    </a:cubicBezTo>
                    <a:cubicBezTo>
                      <a:pt x="8041" y="18693"/>
                      <a:pt x="8120" y="18801"/>
                      <a:pt x="8170" y="18801"/>
                    </a:cubicBezTo>
                    <a:cubicBezTo>
                      <a:pt x="8183" y="18801"/>
                      <a:pt x="8195" y="18794"/>
                      <a:pt x="8207" y="18781"/>
                    </a:cubicBezTo>
                    <a:cubicBezTo>
                      <a:pt x="8299" y="18781"/>
                      <a:pt x="8359" y="18842"/>
                      <a:pt x="8299" y="18872"/>
                    </a:cubicBezTo>
                    <a:cubicBezTo>
                      <a:pt x="8274" y="18897"/>
                      <a:pt x="8289" y="18941"/>
                      <a:pt x="8312" y="18941"/>
                    </a:cubicBezTo>
                    <a:cubicBezTo>
                      <a:pt x="8317" y="18941"/>
                      <a:pt x="8323" y="18939"/>
                      <a:pt x="8329" y="18933"/>
                    </a:cubicBezTo>
                    <a:cubicBezTo>
                      <a:pt x="8329" y="18933"/>
                      <a:pt x="8420" y="19024"/>
                      <a:pt x="8420" y="19115"/>
                    </a:cubicBezTo>
                    <a:cubicBezTo>
                      <a:pt x="8492" y="19259"/>
                      <a:pt x="8544" y="19308"/>
                      <a:pt x="8579" y="19308"/>
                    </a:cubicBezTo>
                    <a:cubicBezTo>
                      <a:pt x="8588" y="19308"/>
                      <a:pt x="8596" y="19304"/>
                      <a:pt x="8602" y="19298"/>
                    </a:cubicBezTo>
                    <a:cubicBezTo>
                      <a:pt x="8602" y="19264"/>
                      <a:pt x="8607" y="19251"/>
                      <a:pt x="8612" y="19251"/>
                    </a:cubicBezTo>
                    <a:cubicBezTo>
                      <a:pt x="8621" y="19251"/>
                      <a:pt x="8633" y="19290"/>
                      <a:pt x="8633" y="19328"/>
                    </a:cubicBezTo>
                    <a:cubicBezTo>
                      <a:pt x="8658" y="19403"/>
                      <a:pt x="8662" y="19458"/>
                      <a:pt x="8680" y="19458"/>
                    </a:cubicBezTo>
                    <a:cubicBezTo>
                      <a:pt x="8684" y="19458"/>
                      <a:pt x="8688" y="19455"/>
                      <a:pt x="8694" y="19450"/>
                    </a:cubicBezTo>
                    <a:cubicBezTo>
                      <a:pt x="8754" y="19480"/>
                      <a:pt x="9058" y="19723"/>
                      <a:pt x="8998" y="19784"/>
                    </a:cubicBezTo>
                    <a:lnTo>
                      <a:pt x="9089" y="19875"/>
                    </a:lnTo>
                    <a:cubicBezTo>
                      <a:pt x="9093" y="19871"/>
                      <a:pt x="9098" y="19869"/>
                      <a:pt x="9104" y="19869"/>
                    </a:cubicBezTo>
                    <a:cubicBezTo>
                      <a:pt x="9144" y="19869"/>
                      <a:pt x="9223" y="19948"/>
                      <a:pt x="9302" y="20027"/>
                    </a:cubicBezTo>
                    <a:cubicBezTo>
                      <a:pt x="9393" y="20118"/>
                      <a:pt x="9454" y="20149"/>
                      <a:pt x="9423" y="20179"/>
                    </a:cubicBezTo>
                    <a:cubicBezTo>
                      <a:pt x="9412" y="20174"/>
                      <a:pt x="9404" y="20171"/>
                      <a:pt x="9399" y="20171"/>
                    </a:cubicBezTo>
                    <a:cubicBezTo>
                      <a:pt x="9377" y="20171"/>
                      <a:pt x="9415" y="20221"/>
                      <a:pt x="9514" y="20270"/>
                    </a:cubicBezTo>
                    <a:cubicBezTo>
                      <a:pt x="9575" y="20301"/>
                      <a:pt x="9666" y="20301"/>
                      <a:pt x="9697" y="20331"/>
                    </a:cubicBezTo>
                    <a:cubicBezTo>
                      <a:pt x="9727" y="20331"/>
                      <a:pt x="9788" y="20331"/>
                      <a:pt x="9849" y="20392"/>
                    </a:cubicBezTo>
                    <a:lnTo>
                      <a:pt x="9818" y="20392"/>
                    </a:lnTo>
                    <a:cubicBezTo>
                      <a:pt x="9788" y="20422"/>
                      <a:pt x="9788" y="20453"/>
                      <a:pt x="9788" y="20453"/>
                    </a:cubicBezTo>
                    <a:cubicBezTo>
                      <a:pt x="9812" y="20477"/>
                      <a:pt x="9857" y="20522"/>
                      <a:pt x="9873" y="20522"/>
                    </a:cubicBezTo>
                    <a:cubicBezTo>
                      <a:pt x="9877" y="20522"/>
                      <a:pt x="9879" y="20519"/>
                      <a:pt x="9879" y="20514"/>
                    </a:cubicBezTo>
                    <a:cubicBezTo>
                      <a:pt x="9909" y="20574"/>
                      <a:pt x="9970" y="20635"/>
                      <a:pt x="10061" y="20696"/>
                    </a:cubicBezTo>
                    <a:cubicBezTo>
                      <a:pt x="10153" y="20787"/>
                      <a:pt x="10244" y="20878"/>
                      <a:pt x="10335" y="20878"/>
                    </a:cubicBezTo>
                    <a:cubicBezTo>
                      <a:pt x="10335" y="20965"/>
                      <a:pt x="10581" y="21215"/>
                      <a:pt x="10710" y="21215"/>
                    </a:cubicBezTo>
                    <a:cubicBezTo>
                      <a:pt x="10717" y="21215"/>
                      <a:pt x="10724" y="21214"/>
                      <a:pt x="10730" y="21213"/>
                    </a:cubicBezTo>
                    <a:cubicBezTo>
                      <a:pt x="10730" y="21205"/>
                      <a:pt x="10734" y="21201"/>
                      <a:pt x="10740" y="21201"/>
                    </a:cubicBezTo>
                    <a:cubicBezTo>
                      <a:pt x="10759" y="21201"/>
                      <a:pt x="10799" y="21236"/>
                      <a:pt x="10821" y="21304"/>
                    </a:cubicBezTo>
                    <a:cubicBezTo>
                      <a:pt x="10852" y="21365"/>
                      <a:pt x="10852" y="21365"/>
                      <a:pt x="10913" y="21365"/>
                    </a:cubicBezTo>
                    <a:cubicBezTo>
                      <a:pt x="11004" y="21365"/>
                      <a:pt x="11034" y="21425"/>
                      <a:pt x="11065" y="21517"/>
                    </a:cubicBezTo>
                    <a:cubicBezTo>
                      <a:pt x="11065" y="21608"/>
                      <a:pt x="11125" y="21638"/>
                      <a:pt x="11186" y="21638"/>
                    </a:cubicBezTo>
                    <a:cubicBezTo>
                      <a:pt x="11308" y="21699"/>
                      <a:pt x="11399" y="21760"/>
                      <a:pt x="11460" y="21821"/>
                    </a:cubicBezTo>
                    <a:cubicBezTo>
                      <a:pt x="11530" y="21838"/>
                      <a:pt x="11580" y="21856"/>
                      <a:pt x="11604" y="21856"/>
                    </a:cubicBezTo>
                    <a:cubicBezTo>
                      <a:pt x="11621" y="21856"/>
                      <a:pt x="11624" y="21846"/>
                      <a:pt x="11612" y="21821"/>
                    </a:cubicBezTo>
                    <a:cubicBezTo>
                      <a:pt x="11612" y="21810"/>
                      <a:pt x="11622" y="21807"/>
                      <a:pt x="11635" y="21807"/>
                    </a:cubicBezTo>
                    <a:cubicBezTo>
                      <a:pt x="11662" y="21807"/>
                      <a:pt x="11703" y="21821"/>
                      <a:pt x="11703" y="21821"/>
                    </a:cubicBezTo>
                    <a:cubicBezTo>
                      <a:pt x="11789" y="21842"/>
                      <a:pt x="11799" y="21864"/>
                      <a:pt x="11776" y="21864"/>
                    </a:cubicBezTo>
                    <a:cubicBezTo>
                      <a:pt x="11766" y="21864"/>
                      <a:pt x="11751" y="21860"/>
                      <a:pt x="11733" y="21851"/>
                    </a:cubicBezTo>
                    <a:cubicBezTo>
                      <a:pt x="11698" y="21833"/>
                      <a:pt x="11678" y="21826"/>
                      <a:pt x="11668" y="21826"/>
                    </a:cubicBezTo>
                    <a:cubicBezTo>
                      <a:pt x="11645" y="21826"/>
                      <a:pt x="11681" y="21869"/>
                      <a:pt x="11703" y="21912"/>
                    </a:cubicBezTo>
                    <a:cubicBezTo>
                      <a:pt x="11733" y="21973"/>
                      <a:pt x="11855" y="22033"/>
                      <a:pt x="11885" y="22064"/>
                    </a:cubicBezTo>
                    <a:cubicBezTo>
                      <a:pt x="11946" y="22094"/>
                      <a:pt x="12037" y="22185"/>
                      <a:pt x="12098" y="22216"/>
                    </a:cubicBezTo>
                    <a:cubicBezTo>
                      <a:pt x="12214" y="22309"/>
                      <a:pt x="12277" y="22348"/>
                      <a:pt x="12300" y="22348"/>
                    </a:cubicBezTo>
                    <a:cubicBezTo>
                      <a:pt x="12307" y="22348"/>
                      <a:pt x="12311" y="22345"/>
                      <a:pt x="12311" y="22337"/>
                    </a:cubicBezTo>
                    <a:cubicBezTo>
                      <a:pt x="12323" y="22325"/>
                      <a:pt x="12333" y="22315"/>
                      <a:pt x="12341" y="22307"/>
                    </a:cubicBezTo>
                    <a:lnTo>
                      <a:pt x="12341" y="22307"/>
                    </a:lnTo>
                    <a:cubicBezTo>
                      <a:pt x="12341" y="22395"/>
                      <a:pt x="12902" y="22734"/>
                      <a:pt x="13027" y="22734"/>
                    </a:cubicBezTo>
                    <a:cubicBezTo>
                      <a:pt x="13032" y="22734"/>
                      <a:pt x="13037" y="22734"/>
                      <a:pt x="13040" y="22732"/>
                    </a:cubicBezTo>
                    <a:lnTo>
                      <a:pt x="13040" y="22763"/>
                    </a:lnTo>
                    <a:cubicBezTo>
                      <a:pt x="13010" y="22793"/>
                      <a:pt x="13071" y="22824"/>
                      <a:pt x="13192" y="22884"/>
                    </a:cubicBezTo>
                    <a:cubicBezTo>
                      <a:pt x="13223" y="22915"/>
                      <a:pt x="13466" y="23036"/>
                      <a:pt x="13648" y="23097"/>
                    </a:cubicBezTo>
                    <a:cubicBezTo>
                      <a:pt x="13833" y="23203"/>
                      <a:pt x="13995" y="23286"/>
                      <a:pt x="14034" y="23286"/>
                    </a:cubicBezTo>
                    <a:cubicBezTo>
                      <a:pt x="14040" y="23286"/>
                      <a:pt x="14043" y="23284"/>
                      <a:pt x="14043" y="23280"/>
                    </a:cubicBezTo>
                    <a:cubicBezTo>
                      <a:pt x="14104" y="23310"/>
                      <a:pt x="14104" y="23310"/>
                      <a:pt x="14104" y="23340"/>
                    </a:cubicBezTo>
                    <a:cubicBezTo>
                      <a:pt x="14013" y="23340"/>
                      <a:pt x="14074" y="23371"/>
                      <a:pt x="14134" y="23371"/>
                    </a:cubicBezTo>
                    <a:cubicBezTo>
                      <a:pt x="14152" y="23380"/>
                      <a:pt x="14167" y="23383"/>
                      <a:pt x="14180" y="23383"/>
                    </a:cubicBezTo>
                    <a:cubicBezTo>
                      <a:pt x="14210" y="23383"/>
                      <a:pt x="14226" y="23362"/>
                      <a:pt x="14226" y="23340"/>
                    </a:cubicBezTo>
                    <a:cubicBezTo>
                      <a:pt x="14233" y="23333"/>
                      <a:pt x="14243" y="23329"/>
                      <a:pt x="14254" y="23329"/>
                    </a:cubicBezTo>
                    <a:cubicBezTo>
                      <a:pt x="14288" y="23329"/>
                      <a:pt x="14340" y="23363"/>
                      <a:pt x="14408" y="23432"/>
                    </a:cubicBezTo>
                    <a:cubicBezTo>
                      <a:pt x="14499" y="23492"/>
                      <a:pt x="14742" y="23614"/>
                      <a:pt x="14864" y="23644"/>
                    </a:cubicBezTo>
                    <a:cubicBezTo>
                      <a:pt x="14925" y="23644"/>
                      <a:pt x="14986" y="23675"/>
                      <a:pt x="14986" y="23705"/>
                    </a:cubicBezTo>
                    <a:cubicBezTo>
                      <a:pt x="15016" y="23766"/>
                      <a:pt x="15138" y="23827"/>
                      <a:pt x="15259" y="23827"/>
                    </a:cubicBezTo>
                    <a:cubicBezTo>
                      <a:pt x="15320" y="23857"/>
                      <a:pt x="15320" y="23857"/>
                      <a:pt x="15320" y="23888"/>
                    </a:cubicBezTo>
                    <a:cubicBezTo>
                      <a:pt x="15341" y="23908"/>
                      <a:pt x="15347" y="23944"/>
                      <a:pt x="15379" y="23944"/>
                    </a:cubicBezTo>
                    <a:cubicBezTo>
                      <a:pt x="15394" y="23944"/>
                      <a:pt x="15413" y="23937"/>
                      <a:pt x="15441" y="23918"/>
                    </a:cubicBezTo>
                    <a:cubicBezTo>
                      <a:pt x="15563" y="23948"/>
                      <a:pt x="15745" y="24009"/>
                      <a:pt x="15867" y="24070"/>
                    </a:cubicBezTo>
                    <a:cubicBezTo>
                      <a:pt x="15897" y="24085"/>
                      <a:pt x="15928" y="24093"/>
                      <a:pt x="15951" y="24093"/>
                    </a:cubicBezTo>
                    <a:cubicBezTo>
                      <a:pt x="15973" y="24093"/>
                      <a:pt x="15989" y="24085"/>
                      <a:pt x="15989" y="24070"/>
                    </a:cubicBezTo>
                    <a:cubicBezTo>
                      <a:pt x="15989" y="24062"/>
                      <a:pt x="15991" y="24054"/>
                      <a:pt x="15993" y="24047"/>
                    </a:cubicBezTo>
                    <a:lnTo>
                      <a:pt x="15993" y="24047"/>
                    </a:lnTo>
                    <a:cubicBezTo>
                      <a:pt x="16028" y="24099"/>
                      <a:pt x="16042" y="24118"/>
                      <a:pt x="16062" y="24118"/>
                    </a:cubicBezTo>
                    <a:cubicBezTo>
                      <a:pt x="16074" y="24118"/>
                      <a:pt x="16088" y="24111"/>
                      <a:pt x="16110" y="24100"/>
                    </a:cubicBezTo>
                    <a:cubicBezTo>
                      <a:pt x="16125" y="24085"/>
                      <a:pt x="16148" y="24077"/>
                      <a:pt x="16163" y="24077"/>
                    </a:cubicBezTo>
                    <a:cubicBezTo>
                      <a:pt x="16179" y="24077"/>
                      <a:pt x="16186" y="24085"/>
                      <a:pt x="16171" y="24100"/>
                    </a:cubicBezTo>
                    <a:cubicBezTo>
                      <a:pt x="16232" y="24161"/>
                      <a:pt x="16293" y="24191"/>
                      <a:pt x="16293" y="24191"/>
                    </a:cubicBezTo>
                    <a:cubicBezTo>
                      <a:pt x="16353" y="24191"/>
                      <a:pt x="16657" y="24252"/>
                      <a:pt x="16961" y="24343"/>
                    </a:cubicBezTo>
                    <a:cubicBezTo>
                      <a:pt x="17338" y="24461"/>
                      <a:pt x="17551" y="24506"/>
                      <a:pt x="17627" y="24506"/>
                    </a:cubicBezTo>
                    <a:cubicBezTo>
                      <a:pt x="17650" y="24506"/>
                      <a:pt x="17660" y="24502"/>
                      <a:pt x="17660" y="24495"/>
                    </a:cubicBezTo>
                    <a:cubicBezTo>
                      <a:pt x="17686" y="24483"/>
                      <a:pt x="17700" y="24475"/>
                      <a:pt x="17713" y="24475"/>
                    </a:cubicBezTo>
                    <a:cubicBezTo>
                      <a:pt x="17732" y="24475"/>
                      <a:pt x="17746" y="24490"/>
                      <a:pt x="17782" y="24526"/>
                    </a:cubicBezTo>
                    <a:cubicBezTo>
                      <a:pt x="17843" y="24556"/>
                      <a:pt x="17904" y="24587"/>
                      <a:pt x="17964" y="24587"/>
                    </a:cubicBezTo>
                    <a:cubicBezTo>
                      <a:pt x="18025" y="24617"/>
                      <a:pt x="18086" y="24617"/>
                      <a:pt x="18086" y="24647"/>
                    </a:cubicBezTo>
                    <a:lnTo>
                      <a:pt x="18208" y="24647"/>
                    </a:lnTo>
                    <a:cubicBezTo>
                      <a:pt x="18208" y="24669"/>
                      <a:pt x="18238" y="24690"/>
                      <a:pt x="18277" y="24690"/>
                    </a:cubicBezTo>
                    <a:cubicBezTo>
                      <a:pt x="18293" y="24690"/>
                      <a:pt x="18311" y="24687"/>
                      <a:pt x="18329" y="24678"/>
                    </a:cubicBezTo>
                    <a:cubicBezTo>
                      <a:pt x="18375" y="24647"/>
                      <a:pt x="18397" y="24632"/>
                      <a:pt x="18405" y="24632"/>
                    </a:cubicBezTo>
                    <a:cubicBezTo>
                      <a:pt x="18413" y="24632"/>
                      <a:pt x="18405" y="24647"/>
                      <a:pt x="18390" y="24678"/>
                    </a:cubicBezTo>
                    <a:cubicBezTo>
                      <a:pt x="18390" y="24701"/>
                      <a:pt x="18495" y="24759"/>
                      <a:pt x="18519" y="24759"/>
                    </a:cubicBezTo>
                    <a:cubicBezTo>
                      <a:pt x="18527" y="24759"/>
                      <a:pt x="18526" y="24753"/>
                      <a:pt x="18511" y="24739"/>
                    </a:cubicBezTo>
                    <a:cubicBezTo>
                      <a:pt x="18511" y="24723"/>
                      <a:pt x="18542" y="24723"/>
                      <a:pt x="18584" y="24723"/>
                    </a:cubicBezTo>
                    <a:cubicBezTo>
                      <a:pt x="18625" y="24723"/>
                      <a:pt x="18679" y="24723"/>
                      <a:pt x="18724" y="24708"/>
                    </a:cubicBezTo>
                    <a:cubicBezTo>
                      <a:pt x="18785" y="24708"/>
                      <a:pt x="18846" y="24739"/>
                      <a:pt x="18846" y="24769"/>
                    </a:cubicBezTo>
                    <a:cubicBezTo>
                      <a:pt x="18864" y="24805"/>
                      <a:pt x="18986" y="24819"/>
                      <a:pt x="19096" y="24819"/>
                    </a:cubicBezTo>
                    <a:cubicBezTo>
                      <a:pt x="19174" y="24819"/>
                      <a:pt x="19246" y="24812"/>
                      <a:pt x="19271" y="24799"/>
                    </a:cubicBezTo>
                    <a:cubicBezTo>
                      <a:pt x="19271" y="24784"/>
                      <a:pt x="19287" y="24777"/>
                      <a:pt x="19302" y="24777"/>
                    </a:cubicBezTo>
                    <a:cubicBezTo>
                      <a:pt x="19317" y="24777"/>
                      <a:pt x="19332" y="24784"/>
                      <a:pt x="19332" y="24799"/>
                    </a:cubicBezTo>
                    <a:cubicBezTo>
                      <a:pt x="19332" y="24830"/>
                      <a:pt x="19393" y="24860"/>
                      <a:pt x="19454" y="24860"/>
                    </a:cubicBezTo>
                    <a:cubicBezTo>
                      <a:pt x="19472" y="24851"/>
                      <a:pt x="19484" y="24848"/>
                      <a:pt x="19493" y="24848"/>
                    </a:cubicBezTo>
                    <a:cubicBezTo>
                      <a:pt x="19515" y="24848"/>
                      <a:pt x="19515" y="24869"/>
                      <a:pt x="19515" y="24891"/>
                    </a:cubicBezTo>
                    <a:cubicBezTo>
                      <a:pt x="19454" y="24921"/>
                      <a:pt x="19515" y="24951"/>
                      <a:pt x="19636" y="24951"/>
                    </a:cubicBezTo>
                    <a:cubicBezTo>
                      <a:pt x="19654" y="24942"/>
                      <a:pt x="19690" y="24939"/>
                      <a:pt x="19737" y="24939"/>
                    </a:cubicBezTo>
                    <a:cubicBezTo>
                      <a:pt x="19849" y="24939"/>
                      <a:pt x="20024" y="24960"/>
                      <a:pt x="20153" y="24982"/>
                    </a:cubicBezTo>
                    <a:cubicBezTo>
                      <a:pt x="20234" y="24990"/>
                      <a:pt x="20298" y="24994"/>
                      <a:pt x="20351" y="24994"/>
                    </a:cubicBezTo>
                    <a:cubicBezTo>
                      <a:pt x="20496" y="24994"/>
                      <a:pt x="20558" y="24965"/>
                      <a:pt x="20670" y="24921"/>
                    </a:cubicBezTo>
                    <a:lnTo>
                      <a:pt x="20730" y="24860"/>
                    </a:lnTo>
                    <a:lnTo>
                      <a:pt x="20730" y="24921"/>
                    </a:lnTo>
                    <a:cubicBezTo>
                      <a:pt x="20730" y="24951"/>
                      <a:pt x="20791" y="25043"/>
                      <a:pt x="20791" y="25043"/>
                    </a:cubicBezTo>
                    <a:cubicBezTo>
                      <a:pt x="20852" y="25043"/>
                      <a:pt x="20852" y="25012"/>
                      <a:pt x="20852" y="24982"/>
                    </a:cubicBezTo>
                    <a:cubicBezTo>
                      <a:pt x="20852" y="24956"/>
                      <a:pt x="20863" y="24947"/>
                      <a:pt x="20885" y="24947"/>
                    </a:cubicBezTo>
                    <a:cubicBezTo>
                      <a:pt x="20914" y="24947"/>
                      <a:pt x="20964" y="24964"/>
                      <a:pt x="21034" y="24982"/>
                    </a:cubicBezTo>
                    <a:cubicBezTo>
                      <a:pt x="21095" y="24997"/>
                      <a:pt x="21141" y="25005"/>
                      <a:pt x="21182" y="25005"/>
                    </a:cubicBezTo>
                    <a:cubicBezTo>
                      <a:pt x="21224" y="25005"/>
                      <a:pt x="21262" y="24997"/>
                      <a:pt x="21308" y="24982"/>
                    </a:cubicBezTo>
                    <a:cubicBezTo>
                      <a:pt x="21369" y="25012"/>
                      <a:pt x="21429" y="25012"/>
                      <a:pt x="21490" y="25043"/>
                    </a:cubicBezTo>
                    <a:cubicBezTo>
                      <a:pt x="21551" y="25043"/>
                      <a:pt x="21551" y="25043"/>
                      <a:pt x="21551" y="25012"/>
                    </a:cubicBezTo>
                    <a:cubicBezTo>
                      <a:pt x="21551" y="24997"/>
                      <a:pt x="21566" y="24989"/>
                      <a:pt x="21589" y="24989"/>
                    </a:cubicBezTo>
                    <a:cubicBezTo>
                      <a:pt x="21612" y="24989"/>
                      <a:pt x="21642" y="24997"/>
                      <a:pt x="21673" y="25012"/>
                    </a:cubicBezTo>
                    <a:cubicBezTo>
                      <a:pt x="21708" y="25048"/>
                      <a:pt x="21786" y="25063"/>
                      <a:pt x="21844" y="25063"/>
                    </a:cubicBezTo>
                    <a:cubicBezTo>
                      <a:pt x="21884" y="25063"/>
                      <a:pt x="21916" y="25055"/>
                      <a:pt x="21916" y="25043"/>
                    </a:cubicBezTo>
                    <a:cubicBezTo>
                      <a:pt x="21916" y="25012"/>
                      <a:pt x="21977" y="25012"/>
                      <a:pt x="22068" y="25012"/>
                    </a:cubicBezTo>
                    <a:cubicBezTo>
                      <a:pt x="22129" y="25012"/>
                      <a:pt x="22189" y="25012"/>
                      <a:pt x="22250" y="24982"/>
                    </a:cubicBezTo>
                    <a:lnTo>
                      <a:pt x="22372" y="24982"/>
                    </a:lnTo>
                    <a:cubicBezTo>
                      <a:pt x="22433" y="24982"/>
                      <a:pt x="22372" y="25012"/>
                      <a:pt x="22311" y="25012"/>
                    </a:cubicBezTo>
                    <a:lnTo>
                      <a:pt x="22372" y="25043"/>
                    </a:lnTo>
                    <a:cubicBezTo>
                      <a:pt x="22493" y="25043"/>
                      <a:pt x="22554" y="25043"/>
                      <a:pt x="22615" y="25012"/>
                    </a:cubicBezTo>
                    <a:cubicBezTo>
                      <a:pt x="22645" y="24982"/>
                      <a:pt x="22660" y="24967"/>
                      <a:pt x="22668" y="24967"/>
                    </a:cubicBezTo>
                    <a:cubicBezTo>
                      <a:pt x="22676" y="24967"/>
                      <a:pt x="22676" y="24982"/>
                      <a:pt x="22676" y="25012"/>
                    </a:cubicBezTo>
                    <a:cubicBezTo>
                      <a:pt x="22676" y="25034"/>
                      <a:pt x="22706" y="25055"/>
                      <a:pt x="22756" y="25055"/>
                    </a:cubicBezTo>
                    <a:cubicBezTo>
                      <a:pt x="22777" y="25055"/>
                      <a:pt x="22801" y="25051"/>
                      <a:pt x="22828" y="25043"/>
                    </a:cubicBezTo>
                    <a:cubicBezTo>
                      <a:pt x="22853" y="25017"/>
                      <a:pt x="22879" y="25007"/>
                      <a:pt x="22900" y="25007"/>
                    </a:cubicBezTo>
                    <a:cubicBezTo>
                      <a:pt x="22929" y="25007"/>
                      <a:pt x="22949" y="25025"/>
                      <a:pt x="22949" y="25043"/>
                    </a:cubicBezTo>
                    <a:cubicBezTo>
                      <a:pt x="22919" y="25073"/>
                      <a:pt x="22904" y="25088"/>
                      <a:pt x="22926" y="25088"/>
                    </a:cubicBezTo>
                    <a:cubicBezTo>
                      <a:pt x="22949" y="25088"/>
                      <a:pt x="23010" y="25073"/>
                      <a:pt x="23132" y="25043"/>
                    </a:cubicBezTo>
                    <a:cubicBezTo>
                      <a:pt x="23253" y="25043"/>
                      <a:pt x="23496" y="24982"/>
                      <a:pt x="23709" y="24982"/>
                    </a:cubicBezTo>
                    <a:cubicBezTo>
                      <a:pt x="23831" y="24967"/>
                      <a:pt x="23922" y="24959"/>
                      <a:pt x="23990" y="24959"/>
                    </a:cubicBezTo>
                    <a:cubicBezTo>
                      <a:pt x="24059" y="24959"/>
                      <a:pt x="24104" y="24967"/>
                      <a:pt x="24135" y="24982"/>
                    </a:cubicBezTo>
                    <a:cubicBezTo>
                      <a:pt x="24135" y="24986"/>
                      <a:pt x="24135" y="24990"/>
                      <a:pt x="24136" y="24994"/>
                    </a:cubicBezTo>
                    <a:lnTo>
                      <a:pt x="24136" y="24994"/>
                    </a:lnTo>
                    <a:cubicBezTo>
                      <a:pt x="24144" y="24921"/>
                      <a:pt x="24210" y="24921"/>
                      <a:pt x="24408" y="24921"/>
                    </a:cubicBezTo>
                    <a:cubicBezTo>
                      <a:pt x="24591" y="24921"/>
                      <a:pt x="24712" y="24891"/>
                      <a:pt x="24773" y="24830"/>
                    </a:cubicBezTo>
                    <a:lnTo>
                      <a:pt x="24773" y="24830"/>
                    </a:lnTo>
                    <a:cubicBezTo>
                      <a:pt x="24712" y="24860"/>
                      <a:pt x="24651" y="24860"/>
                      <a:pt x="24651" y="24860"/>
                    </a:cubicBezTo>
                    <a:cubicBezTo>
                      <a:pt x="24629" y="24816"/>
                      <a:pt x="24672" y="24787"/>
                      <a:pt x="24744" y="24787"/>
                    </a:cubicBezTo>
                    <a:cubicBezTo>
                      <a:pt x="24771" y="24787"/>
                      <a:pt x="24801" y="24791"/>
                      <a:pt x="24834" y="24799"/>
                    </a:cubicBezTo>
                    <a:cubicBezTo>
                      <a:pt x="24895" y="24799"/>
                      <a:pt x="24895" y="24830"/>
                      <a:pt x="24895" y="24860"/>
                    </a:cubicBezTo>
                    <a:cubicBezTo>
                      <a:pt x="24895" y="24891"/>
                      <a:pt x="24986" y="24921"/>
                      <a:pt x="25047" y="24921"/>
                    </a:cubicBezTo>
                    <a:cubicBezTo>
                      <a:pt x="25107" y="24891"/>
                      <a:pt x="25168" y="24891"/>
                      <a:pt x="25107" y="24860"/>
                    </a:cubicBezTo>
                    <a:cubicBezTo>
                      <a:pt x="25107" y="24830"/>
                      <a:pt x="25107" y="24830"/>
                      <a:pt x="25168" y="24830"/>
                    </a:cubicBezTo>
                    <a:cubicBezTo>
                      <a:pt x="25229" y="24830"/>
                      <a:pt x="25290" y="24799"/>
                      <a:pt x="25350" y="24769"/>
                    </a:cubicBezTo>
                    <a:cubicBezTo>
                      <a:pt x="25320" y="24739"/>
                      <a:pt x="25381" y="24739"/>
                      <a:pt x="25472" y="24708"/>
                    </a:cubicBezTo>
                    <a:cubicBezTo>
                      <a:pt x="25492" y="24718"/>
                      <a:pt x="25519" y="24722"/>
                      <a:pt x="25546" y="24722"/>
                    </a:cubicBezTo>
                    <a:cubicBezTo>
                      <a:pt x="25600" y="24722"/>
                      <a:pt x="25654" y="24708"/>
                      <a:pt x="25654" y="24708"/>
                    </a:cubicBezTo>
                    <a:lnTo>
                      <a:pt x="25654" y="24739"/>
                    </a:lnTo>
                    <a:cubicBezTo>
                      <a:pt x="25654" y="24799"/>
                      <a:pt x="25715" y="24799"/>
                      <a:pt x="25715" y="24799"/>
                    </a:cubicBezTo>
                    <a:cubicBezTo>
                      <a:pt x="25806" y="24799"/>
                      <a:pt x="25776" y="24769"/>
                      <a:pt x="25776" y="24769"/>
                    </a:cubicBezTo>
                    <a:cubicBezTo>
                      <a:pt x="25776" y="24769"/>
                      <a:pt x="25867" y="24739"/>
                      <a:pt x="26019" y="24708"/>
                    </a:cubicBezTo>
                    <a:cubicBezTo>
                      <a:pt x="26171" y="24678"/>
                      <a:pt x="26354" y="24617"/>
                      <a:pt x="26566" y="24587"/>
                    </a:cubicBezTo>
                    <a:cubicBezTo>
                      <a:pt x="26961" y="24495"/>
                      <a:pt x="27357" y="24374"/>
                      <a:pt x="27448" y="24374"/>
                    </a:cubicBezTo>
                    <a:cubicBezTo>
                      <a:pt x="27569" y="24374"/>
                      <a:pt x="27782" y="24313"/>
                      <a:pt x="27691" y="24283"/>
                    </a:cubicBezTo>
                    <a:cubicBezTo>
                      <a:pt x="27691" y="24252"/>
                      <a:pt x="27995" y="24191"/>
                      <a:pt x="28360" y="24070"/>
                    </a:cubicBezTo>
                    <a:cubicBezTo>
                      <a:pt x="28755" y="23918"/>
                      <a:pt x="29059" y="23796"/>
                      <a:pt x="29059" y="23766"/>
                    </a:cubicBezTo>
                    <a:cubicBezTo>
                      <a:pt x="29059" y="23766"/>
                      <a:pt x="29120" y="23736"/>
                      <a:pt x="29211" y="23705"/>
                    </a:cubicBezTo>
                    <a:cubicBezTo>
                      <a:pt x="29332" y="23644"/>
                      <a:pt x="29454" y="23553"/>
                      <a:pt x="29515" y="23523"/>
                    </a:cubicBezTo>
                    <a:cubicBezTo>
                      <a:pt x="29532" y="23505"/>
                      <a:pt x="29560" y="23488"/>
                      <a:pt x="29568" y="23488"/>
                    </a:cubicBezTo>
                    <a:cubicBezTo>
                      <a:pt x="29575" y="23488"/>
                      <a:pt x="29571" y="23497"/>
                      <a:pt x="29545" y="23523"/>
                    </a:cubicBezTo>
                    <a:cubicBezTo>
                      <a:pt x="29567" y="23544"/>
                      <a:pt x="29573" y="23566"/>
                      <a:pt x="29596" y="23566"/>
                    </a:cubicBezTo>
                    <a:cubicBezTo>
                      <a:pt x="29606" y="23566"/>
                      <a:pt x="29618" y="23562"/>
                      <a:pt x="29636" y="23553"/>
                    </a:cubicBezTo>
                    <a:cubicBezTo>
                      <a:pt x="29758" y="23492"/>
                      <a:pt x="29727" y="23462"/>
                      <a:pt x="29727" y="23432"/>
                    </a:cubicBezTo>
                    <a:cubicBezTo>
                      <a:pt x="29727" y="23401"/>
                      <a:pt x="29758" y="23371"/>
                      <a:pt x="29758" y="23371"/>
                    </a:cubicBezTo>
                    <a:cubicBezTo>
                      <a:pt x="29788" y="23356"/>
                      <a:pt x="29803" y="23348"/>
                      <a:pt x="29815" y="23348"/>
                    </a:cubicBezTo>
                    <a:cubicBezTo>
                      <a:pt x="29826" y="23348"/>
                      <a:pt x="29834" y="23356"/>
                      <a:pt x="29849" y="23371"/>
                    </a:cubicBezTo>
                    <a:lnTo>
                      <a:pt x="29879" y="23432"/>
                    </a:lnTo>
                    <a:lnTo>
                      <a:pt x="29940" y="23401"/>
                    </a:lnTo>
                    <a:cubicBezTo>
                      <a:pt x="29910" y="23371"/>
                      <a:pt x="29971" y="23340"/>
                      <a:pt x="29971" y="23340"/>
                    </a:cubicBezTo>
                    <a:cubicBezTo>
                      <a:pt x="29996" y="23328"/>
                      <a:pt x="30011" y="23320"/>
                      <a:pt x="30021" y="23320"/>
                    </a:cubicBezTo>
                    <a:cubicBezTo>
                      <a:pt x="30037" y="23320"/>
                      <a:pt x="30044" y="23335"/>
                      <a:pt x="30062" y="23371"/>
                    </a:cubicBezTo>
                    <a:cubicBezTo>
                      <a:pt x="30073" y="23394"/>
                      <a:pt x="30089" y="23404"/>
                      <a:pt x="30107" y="23404"/>
                    </a:cubicBezTo>
                    <a:cubicBezTo>
                      <a:pt x="30134" y="23404"/>
                      <a:pt x="30165" y="23378"/>
                      <a:pt x="30183" y="23340"/>
                    </a:cubicBezTo>
                    <a:lnTo>
                      <a:pt x="30275" y="23249"/>
                    </a:lnTo>
                    <a:cubicBezTo>
                      <a:pt x="30284" y="23253"/>
                      <a:pt x="30294" y="23254"/>
                      <a:pt x="30303" y="23254"/>
                    </a:cubicBezTo>
                    <a:cubicBezTo>
                      <a:pt x="30379" y="23254"/>
                      <a:pt x="30433" y="23151"/>
                      <a:pt x="30487" y="23097"/>
                    </a:cubicBezTo>
                    <a:cubicBezTo>
                      <a:pt x="30510" y="23105"/>
                      <a:pt x="30529" y="23109"/>
                      <a:pt x="30545" y="23109"/>
                    </a:cubicBezTo>
                    <a:cubicBezTo>
                      <a:pt x="30594" y="23109"/>
                      <a:pt x="30617" y="23074"/>
                      <a:pt x="30639" y="23006"/>
                    </a:cubicBezTo>
                    <a:cubicBezTo>
                      <a:pt x="30639" y="22976"/>
                      <a:pt x="30670" y="22945"/>
                      <a:pt x="30761" y="22945"/>
                    </a:cubicBezTo>
                    <a:cubicBezTo>
                      <a:pt x="30822" y="22945"/>
                      <a:pt x="30883" y="22884"/>
                      <a:pt x="30974" y="22824"/>
                    </a:cubicBezTo>
                    <a:cubicBezTo>
                      <a:pt x="31004" y="22763"/>
                      <a:pt x="31399" y="22550"/>
                      <a:pt x="31794" y="22246"/>
                    </a:cubicBezTo>
                    <a:cubicBezTo>
                      <a:pt x="32250" y="21881"/>
                      <a:pt x="32524" y="21638"/>
                      <a:pt x="32493" y="21608"/>
                    </a:cubicBezTo>
                    <a:cubicBezTo>
                      <a:pt x="32554" y="21547"/>
                      <a:pt x="32554" y="21547"/>
                      <a:pt x="32615" y="21547"/>
                    </a:cubicBezTo>
                    <a:cubicBezTo>
                      <a:pt x="32620" y="21552"/>
                      <a:pt x="32626" y="21555"/>
                      <a:pt x="32631" y="21555"/>
                    </a:cubicBezTo>
                    <a:cubicBezTo>
                      <a:pt x="32655" y="21555"/>
                      <a:pt x="32676" y="21501"/>
                      <a:pt x="32676" y="21425"/>
                    </a:cubicBezTo>
                    <a:cubicBezTo>
                      <a:pt x="32695" y="21388"/>
                      <a:pt x="32690" y="21362"/>
                      <a:pt x="32698" y="21362"/>
                    </a:cubicBezTo>
                    <a:cubicBezTo>
                      <a:pt x="32704" y="21362"/>
                      <a:pt x="32713" y="21372"/>
                      <a:pt x="32737" y="21395"/>
                    </a:cubicBezTo>
                    <a:cubicBezTo>
                      <a:pt x="32737" y="21395"/>
                      <a:pt x="32828" y="21334"/>
                      <a:pt x="33010" y="21152"/>
                    </a:cubicBezTo>
                    <a:cubicBezTo>
                      <a:pt x="33132" y="21000"/>
                      <a:pt x="33314" y="20818"/>
                      <a:pt x="33284" y="20787"/>
                    </a:cubicBezTo>
                    <a:cubicBezTo>
                      <a:pt x="33296" y="20762"/>
                      <a:pt x="33306" y="20742"/>
                      <a:pt x="33314" y="20726"/>
                    </a:cubicBezTo>
                    <a:lnTo>
                      <a:pt x="33314" y="20726"/>
                    </a:lnTo>
                    <a:cubicBezTo>
                      <a:pt x="33319" y="20741"/>
                      <a:pt x="33329" y="20748"/>
                      <a:pt x="33343" y="20748"/>
                    </a:cubicBezTo>
                    <a:cubicBezTo>
                      <a:pt x="33411" y="20748"/>
                      <a:pt x="33567" y="20575"/>
                      <a:pt x="33618" y="20422"/>
                    </a:cubicBezTo>
                    <a:cubicBezTo>
                      <a:pt x="33643" y="20373"/>
                      <a:pt x="33688" y="20323"/>
                      <a:pt x="33704" y="20323"/>
                    </a:cubicBezTo>
                    <a:cubicBezTo>
                      <a:pt x="33707" y="20323"/>
                      <a:pt x="33709" y="20326"/>
                      <a:pt x="33709" y="20331"/>
                    </a:cubicBezTo>
                    <a:cubicBezTo>
                      <a:pt x="33770" y="20301"/>
                      <a:pt x="33800" y="20240"/>
                      <a:pt x="33892" y="20058"/>
                    </a:cubicBezTo>
                    <a:cubicBezTo>
                      <a:pt x="33922" y="19997"/>
                      <a:pt x="34044" y="19815"/>
                      <a:pt x="34135" y="19693"/>
                    </a:cubicBezTo>
                    <a:cubicBezTo>
                      <a:pt x="34196" y="19571"/>
                      <a:pt x="34226" y="19450"/>
                      <a:pt x="34226" y="19450"/>
                    </a:cubicBezTo>
                    <a:cubicBezTo>
                      <a:pt x="34247" y="19429"/>
                      <a:pt x="34268" y="19393"/>
                      <a:pt x="34269" y="19393"/>
                    </a:cubicBezTo>
                    <a:lnTo>
                      <a:pt x="34269" y="19393"/>
                    </a:lnTo>
                    <a:cubicBezTo>
                      <a:pt x="34269" y="19393"/>
                      <a:pt x="34266" y="19401"/>
                      <a:pt x="34256" y="19419"/>
                    </a:cubicBezTo>
                    <a:cubicBezTo>
                      <a:pt x="34287" y="19419"/>
                      <a:pt x="34439" y="19146"/>
                      <a:pt x="34621" y="18751"/>
                    </a:cubicBezTo>
                    <a:cubicBezTo>
                      <a:pt x="34804" y="18356"/>
                      <a:pt x="34925" y="17991"/>
                      <a:pt x="34986" y="17930"/>
                    </a:cubicBezTo>
                    <a:cubicBezTo>
                      <a:pt x="34986" y="17930"/>
                      <a:pt x="34986" y="17869"/>
                      <a:pt x="34986" y="17808"/>
                    </a:cubicBezTo>
                    <a:cubicBezTo>
                      <a:pt x="34925" y="17717"/>
                      <a:pt x="34956" y="17656"/>
                      <a:pt x="35016" y="17626"/>
                    </a:cubicBezTo>
                    <a:cubicBezTo>
                      <a:pt x="35077" y="17596"/>
                      <a:pt x="35138" y="17322"/>
                      <a:pt x="35108" y="17261"/>
                    </a:cubicBezTo>
                    <a:lnTo>
                      <a:pt x="35138" y="17261"/>
                    </a:lnTo>
                    <a:cubicBezTo>
                      <a:pt x="35229" y="17231"/>
                      <a:pt x="35229" y="17018"/>
                      <a:pt x="35168" y="16957"/>
                    </a:cubicBezTo>
                    <a:cubicBezTo>
                      <a:pt x="35199" y="16897"/>
                      <a:pt x="35259" y="16836"/>
                      <a:pt x="35229" y="16775"/>
                    </a:cubicBezTo>
                    <a:cubicBezTo>
                      <a:pt x="35229" y="16714"/>
                      <a:pt x="35229" y="16714"/>
                      <a:pt x="35290" y="16714"/>
                    </a:cubicBezTo>
                    <a:cubicBezTo>
                      <a:pt x="35351" y="16714"/>
                      <a:pt x="35381" y="16714"/>
                      <a:pt x="35381" y="16653"/>
                    </a:cubicBezTo>
                    <a:cubicBezTo>
                      <a:pt x="35381" y="16593"/>
                      <a:pt x="35351" y="16593"/>
                      <a:pt x="35320" y="16593"/>
                    </a:cubicBezTo>
                    <a:cubicBezTo>
                      <a:pt x="35320" y="16593"/>
                      <a:pt x="35320" y="16532"/>
                      <a:pt x="35320" y="16471"/>
                    </a:cubicBezTo>
                    <a:cubicBezTo>
                      <a:pt x="35320" y="16471"/>
                      <a:pt x="35351" y="16410"/>
                      <a:pt x="35290" y="16410"/>
                    </a:cubicBezTo>
                    <a:cubicBezTo>
                      <a:pt x="35259" y="16380"/>
                      <a:pt x="35259" y="16319"/>
                      <a:pt x="35290" y="16258"/>
                    </a:cubicBezTo>
                    <a:cubicBezTo>
                      <a:pt x="35310" y="16258"/>
                      <a:pt x="35303" y="16231"/>
                      <a:pt x="35288" y="16231"/>
                    </a:cubicBezTo>
                    <a:cubicBezTo>
                      <a:pt x="35280" y="16231"/>
                      <a:pt x="35270" y="16238"/>
                      <a:pt x="35259" y="16258"/>
                    </a:cubicBezTo>
                    <a:cubicBezTo>
                      <a:pt x="35229" y="16258"/>
                      <a:pt x="35168" y="16258"/>
                      <a:pt x="35199" y="16197"/>
                    </a:cubicBezTo>
                    <a:lnTo>
                      <a:pt x="35108" y="16197"/>
                    </a:lnTo>
                    <a:cubicBezTo>
                      <a:pt x="35047" y="16197"/>
                      <a:pt x="35016" y="16197"/>
                      <a:pt x="34986" y="16289"/>
                    </a:cubicBezTo>
                    <a:cubicBezTo>
                      <a:pt x="34967" y="16363"/>
                      <a:pt x="34949" y="16432"/>
                      <a:pt x="34934" y="16491"/>
                    </a:cubicBezTo>
                    <a:lnTo>
                      <a:pt x="34934" y="16491"/>
                    </a:lnTo>
                    <a:cubicBezTo>
                      <a:pt x="34935" y="16490"/>
                      <a:pt x="34936" y="16490"/>
                      <a:pt x="34938" y="16490"/>
                    </a:cubicBezTo>
                    <a:cubicBezTo>
                      <a:pt x="34952" y="16490"/>
                      <a:pt x="34984" y="16528"/>
                      <a:pt x="35016" y="16593"/>
                    </a:cubicBezTo>
                    <a:cubicBezTo>
                      <a:pt x="35077" y="16653"/>
                      <a:pt x="35077" y="16653"/>
                      <a:pt x="35016" y="16653"/>
                    </a:cubicBezTo>
                    <a:cubicBezTo>
                      <a:pt x="34986" y="16653"/>
                      <a:pt x="34956" y="16653"/>
                      <a:pt x="34956" y="16593"/>
                    </a:cubicBezTo>
                    <a:cubicBezTo>
                      <a:pt x="34938" y="16549"/>
                      <a:pt x="34931" y="16520"/>
                      <a:pt x="34930" y="16504"/>
                    </a:cubicBezTo>
                    <a:lnTo>
                      <a:pt x="34930" y="16504"/>
                    </a:lnTo>
                    <a:cubicBezTo>
                      <a:pt x="34898" y="16632"/>
                      <a:pt x="34884" y="16714"/>
                      <a:pt x="34925" y="16714"/>
                    </a:cubicBezTo>
                    <a:cubicBezTo>
                      <a:pt x="34925" y="16714"/>
                      <a:pt x="34956" y="16775"/>
                      <a:pt x="34925" y="16836"/>
                    </a:cubicBezTo>
                    <a:cubicBezTo>
                      <a:pt x="34925" y="16897"/>
                      <a:pt x="34895" y="16957"/>
                      <a:pt x="34895" y="16957"/>
                    </a:cubicBezTo>
                    <a:cubicBezTo>
                      <a:pt x="34864" y="16957"/>
                      <a:pt x="34804" y="17201"/>
                      <a:pt x="34743" y="17474"/>
                    </a:cubicBezTo>
                    <a:cubicBezTo>
                      <a:pt x="34621" y="17839"/>
                      <a:pt x="34560" y="17991"/>
                      <a:pt x="34500" y="18052"/>
                    </a:cubicBezTo>
                    <a:cubicBezTo>
                      <a:pt x="34469" y="18082"/>
                      <a:pt x="34439" y="18143"/>
                      <a:pt x="34439" y="18143"/>
                    </a:cubicBezTo>
                    <a:cubicBezTo>
                      <a:pt x="34469" y="18143"/>
                      <a:pt x="34348" y="18477"/>
                      <a:pt x="34165" y="18872"/>
                    </a:cubicBezTo>
                    <a:cubicBezTo>
                      <a:pt x="33983" y="19237"/>
                      <a:pt x="33740" y="19602"/>
                      <a:pt x="33770" y="19602"/>
                    </a:cubicBezTo>
                    <a:cubicBezTo>
                      <a:pt x="33740" y="19663"/>
                      <a:pt x="33709" y="19723"/>
                      <a:pt x="33709" y="19723"/>
                    </a:cubicBezTo>
                    <a:cubicBezTo>
                      <a:pt x="33706" y="19720"/>
                      <a:pt x="33702" y="19719"/>
                      <a:pt x="33699" y="19719"/>
                    </a:cubicBezTo>
                    <a:cubicBezTo>
                      <a:pt x="33666" y="19719"/>
                      <a:pt x="33612" y="19824"/>
                      <a:pt x="33557" y="19906"/>
                    </a:cubicBezTo>
                    <a:cubicBezTo>
                      <a:pt x="33497" y="20027"/>
                      <a:pt x="33436" y="20118"/>
                      <a:pt x="33436" y="20118"/>
                    </a:cubicBezTo>
                    <a:cubicBezTo>
                      <a:pt x="33430" y="20113"/>
                      <a:pt x="33425" y="20111"/>
                      <a:pt x="33419" y="20111"/>
                    </a:cubicBezTo>
                    <a:cubicBezTo>
                      <a:pt x="33393" y="20111"/>
                      <a:pt x="33359" y="20165"/>
                      <a:pt x="33284" y="20240"/>
                    </a:cubicBezTo>
                    <a:cubicBezTo>
                      <a:pt x="33223" y="20331"/>
                      <a:pt x="33193" y="20392"/>
                      <a:pt x="33223" y="20392"/>
                    </a:cubicBezTo>
                    <a:cubicBezTo>
                      <a:pt x="33162" y="20453"/>
                      <a:pt x="32889" y="20787"/>
                      <a:pt x="32737" y="20878"/>
                    </a:cubicBezTo>
                    <a:cubicBezTo>
                      <a:pt x="32676" y="20909"/>
                      <a:pt x="32676" y="20970"/>
                      <a:pt x="32645" y="21030"/>
                    </a:cubicBezTo>
                    <a:cubicBezTo>
                      <a:pt x="32676" y="21061"/>
                      <a:pt x="32645" y="21122"/>
                      <a:pt x="32615" y="21182"/>
                    </a:cubicBezTo>
                    <a:cubicBezTo>
                      <a:pt x="32615" y="21182"/>
                      <a:pt x="32585" y="21152"/>
                      <a:pt x="32554" y="21122"/>
                    </a:cubicBezTo>
                    <a:cubicBezTo>
                      <a:pt x="32568" y="21094"/>
                      <a:pt x="32575" y="21079"/>
                      <a:pt x="32571" y="21079"/>
                    </a:cubicBezTo>
                    <a:lnTo>
                      <a:pt x="32571" y="21079"/>
                    </a:lnTo>
                    <a:cubicBezTo>
                      <a:pt x="32566" y="21079"/>
                      <a:pt x="32544" y="21102"/>
                      <a:pt x="32493" y="21152"/>
                    </a:cubicBezTo>
                    <a:cubicBezTo>
                      <a:pt x="32463" y="21182"/>
                      <a:pt x="32402" y="21243"/>
                      <a:pt x="32402" y="21243"/>
                    </a:cubicBezTo>
                    <a:cubicBezTo>
                      <a:pt x="32433" y="21243"/>
                      <a:pt x="32220" y="21486"/>
                      <a:pt x="31886" y="21729"/>
                    </a:cubicBezTo>
                    <a:cubicBezTo>
                      <a:pt x="31460" y="22094"/>
                      <a:pt x="31308" y="22185"/>
                      <a:pt x="31338" y="22216"/>
                    </a:cubicBezTo>
                    <a:cubicBezTo>
                      <a:pt x="31338" y="22246"/>
                      <a:pt x="31308" y="22277"/>
                      <a:pt x="31126" y="22337"/>
                    </a:cubicBezTo>
                    <a:cubicBezTo>
                      <a:pt x="30761" y="22459"/>
                      <a:pt x="30761" y="22459"/>
                      <a:pt x="30731" y="22520"/>
                    </a:cubicBezTo>
                    <a:cubicBezTo>
                      <a:pt x="30748" y="22511"/>
                      <a:pt x="30761" y="22507"/>
                      <a:pt x="30771" y="22507"/>
                    </a:cubicBezTo>
                    <a:cubicBezTo>
                      <a:pt x="30794" y="22507"/>
                      <a:pt x="30800" y="22529"/>
                      <a:pt x="30822" y="22550"/>
                    </a:cubicBezTo>
                    <a:cubicBezTo>
                      <a:pt x="30844" y="22595"/>
                      <a:pt x="30817" y="22623"/>
                      <a:pt x="30778" y="22623"/>
                    </a:cubicBezTo>
                    <a:cubicBezTo>
                      <a:pt x="30763" y="22623"/>
                      <a:pt x="30747" y="22619"/>
                      <a:pt x="30731" y="22611"/>
                    </a:cubicBezTo>
                    <a:cubicBezTo>
                      <a:pt x="30730" y="22610"/>
                      <a:pt x="30728" y="22609"/>
                      <a:pt x="30725" y="22609"/>
                    </a:cubicBezTo>
                    <a:cubicBezTo>
                      <a:pt x="30653" y="22609"/>
                      <a:pt x="29960" y="23010"/>
                      <a:pt x="29885" y="23117"/>
                    </a:cubicBezTo>
                    <a:lnTo>
                      <a:pt x="29885" y="23117"/>
                    </a:lnTo>
                    <a:cubicBezTo>
                      <a:pt x="29892" y="23110"/>
                      <a:pt x="29900" y="23104"/>
                      <a:pt x="29910" y="23097"/>
                    </a:cubicBezTo>
                    <a:cubicBezTo>
                      <a:pt x="29940" y="23082"/>
                      <a:pt x="29955" y="23074"/>
                      <a:pt x="29963" y="23074"/>
                    </a:cubicBezTo>
                    <a:cubicBezTo>
                      <a:pt x="29971" y="23074"/>
                      <a:pt x="29971" y="23082"/>
                      <a:pt x="29971" y="23097"/>
                    </a:cubicBezTo>
                    <a:cubicBezTo>
                      <a:pt x="30001" y="23128"/>
                      <a:pt x="29940" y="23188"/>
                      <a:pt x="29879" y="23219"/>
                    </a:cubicBezTo>
                    <a:cubicBezTo>
                      <a:pt x="29875" y="23223"/>
                      <a:pt x="29871" y="23225"/>
                      <a:pt x="29867" y="23225"/>
                    </a:cubicBezTo>
                    <a:cubicBezTo>
                      <a:pt x="29847" y="23225"/>
                      <a:pt x="29836" y="23173"/>
                      <a:pt x="29877" y="23125"/>
                    </a:cubicBezTo>
                    <a:lnTo>
                      <a:pt x="29877" y="23125"/>
                    </a:lnTo>
                    <a:lnTo>
                      <a:pt x="29849" y="23097"/>
                    </a:lnTo>
                    <a:cubicBezTo>
                      <a:pt x="29849" y="23090"/>
                      <a:pt x="29845" y="23086"/>
                      <a:pt x="29836" y="23086"/>
                    </a:cubicBezTo>
                    <a:cubicBezTo>
                      <a:pt x="29809" y="23086"/>
                      <a:pt x="29735" y="23120"/>
                      <a:pt x="29575" y="23188"/>
                    </a:cubicBezTo>
                    <a:cubicBezTo>
                      <a:pt x="29454" y="23249"/>
                      <a:pt x="29393" y="23249"/>
                      <a:pt x="29393" y="23249"/>
                    </a:cubicBezTo>
                    <a:cubicBezTo>
                      <a:pt x="29420" y="23303"/>
                      <a:pt x="29133" y="23406"/>
                      <a:pt x="29071" y="23406"/>
                    </a:cubicBezTo>
                    <a:cubicBezTo>
                      <a:pt x="29063" y="23406"/>
                      <a:pt x="29059" y="23404"/>
                      <a:pt x="29059" y="23401"/>
                    </a:cubicBezTo>
                    <a:cubicBezTo>
                      <a:pt x="28998" y="23401"/>
                      <a:pt x="28998" y="23401"/>
                      <a:pt x="28876" y="23432"/>
                    </a:cubicBezTo>
                    <a:cubicBezTo>
                      <a:pt x="28750" y="23558"/>
                      <a:pt x="28518" y="23622"/>
                      <a:pt x="28444" y="23622"/>
                    </a:cubicBezTo>
                    <a:cubicBezTo>
                      <a:pt x="28429" y="23622"/>
                      <a:pt x="28420" y="23619"/>
                      <a:pt x="28420" y="23614"/>
                    </a:cubicBezTo>
                    <a:cubicBezTo>
                      <a:pt x="28420" y="23614"/>
                      <a:pt x="28360" y="23644"/>
                      <a:pt x="28299" y="23644"/>
                    </a:cubicBezTo>
                    <a:cubicBezTo>
                      <a:pt x="28268" y="23705"/>
                      <a:pt x="28147" y="23766"/>
                      <a:pt x="28086" y="23766"/>
                    </a:cubicBezTo>
                    <a:cubicBezTo>
                      <a:pt x="27904" y="23827"/>
                      <a:pt x="27843" y="23827"/>
                      <a:pt x="27904" y="23857"/>
                    </a:cubicBezTo>
                    <a:cubicBezTo>
                      <a:pt x="27934" y="23888"/>
                      <a:pt x="27934" y="23918"/>
                      <a:pt x="27873" y="23948"/>
                    </a:cubicBezTo>
                    <a:lnTo>
                      <a:pt x="27873" y="23918"/>
                    </a:lnTo>
                    <a:cubicBezTo>
                      <a:pt x="27865" y="23910"/>
                      <a:pt x="27846" y="23906"/>
                      <a:pt x="27819" y="23906"/>
                    </a:cubicBezTo>
                    <a:cubicBezTo>
                      <a:pt x="27743" y="23906"/>
                      <a:pt x="27604" y="23934"/>
                      <a:pt x="27448" y="23979"/>
                    </a:cubicBezTo>
                    <a:cubicBezTo>
                      <a:pt x="27220" y="24047"/>
                      <a:pt x="27094" y="24081"/>
                      <a:pt x="27020" y="24081"/>
                    </a:cubicBezTo>
                    <a:cubicBezTo>
                      <a:pt x="26996" y="24081"/>
                      <a:pt x="26977" y="24077"/>
                      <a:pt x="26961" y="24070"/>
                    </a:cubicBezTo>
                    <a:lnTo>
                      <a:pt x="26901" y="24131"/>
                    </a:lnTo>
                    <a:cubicBezTo>
                      <a:pt x="26865" y="24166"/>
                      <a:pt x="26829" y="24181"/>
                      <a:pt x="26806" y="24181"/>
                    </a:cubicBezTo>
                    <a:cubicBezTo>
                      <a:pt x="26790" y="24181"/>
                      <a:pt x="26779" y="24174"/>
                      <a:pt x="26779" y="24161"/>
                    </a:cubicBezTo>
                    <a:cubicBezTo>
                      <a:pt x="26768" y="24156"/>
                      <a:pt x="26751" y="24153"/>
                      <a:pt x="26729" y="24153"/>
                    </a:cubicBezTo>
                    <a:cubicBezTo>
                      <a:pt x="26633" y="24153"/>
                      <a:pt x="26453" y="24203"/>
                      <a:pt x="26354" y="24252"/>
                    </a:cubicBezTo>
                    <a:lnTo>
                      <a:pt x="26232" y="24283"/>
                    </a:lnTo>
                    <a:cubicBezTo>
                      <a:pt x="26200" y="24261"/>
                      <a:pt x="26156" y="24251"/>
                      <a:pt x="26112" y="24251"/>
                    </a:cubicBezTo>
                    <a:cubicBezTo>
                      <a:pt x="26031" y="24251"/>
                      <a:pt x="25948" y="24285"/>
                      <a:pt x="25928" y="24343"/>
                    </a:cubicBezTo>
                    <a:cubicBezTo>
                      <a:pt x="25928" y="24313"/>
                      <a:pt x="25913" y="24305"/>
                      <a:pt x="25890" y="24305"/>
                    </a:cubicBezTo>
                    <a:cubicBezTo>
                      <a:pt x="25867" y="24305"/>
                      <a:pt x="25837" y="24313"/>
                      <a:pt x="25806" y="24313"/>
                    </a:cubicBezTo>
                    <a:cubicBezTo>
                      <a:pt x="25717" y="24358"/>
                      <a:pt x="25563" y="24386"/>
                      <a:pt x="25475" y="24386"/>
                    </a:cubicBezTo>
                    <a:cubicBezTo>
                      <a:pt x="25443" y="24386"/>
                      <a:pt x="25419" y="24382"/>
                      <a:pt x="25411" y="24374"/>
                    </a:cubicBezTo>
                    <a:lnTo>
                      <a:pt x="25350" y="24374"/>
                    </a:lnTo>
                    <a:cubicBezTo>
                      <a:pt x="25320" y="24435"/>
                      <a:pt x="25259" y="24435"/>
                      <a:pt x="25199" y="24465"/>
                    </a:cubicBezTo>
                    <a:cubicBezTo>
                      <a:pt x="25138" y="24465"/>
                      <a:pt x="25047" y="24465"/>
                      <a:pt x="25016" y="24526"/>
                    </a:cubicBezTo>
                    <a:cubicBezTo>
                      <a:pt x="24955" y="24556"/>
                      <a:pt x="24864" y="24556"/>
                      <a:pt x="24864" y="24556"/>
                    </a:cubicBezTo>
                    <a:cubicBezTo>
                      <a:pt x="24834" y="24556"/>
                      <a:pt x="24864" y="24526"/>
                      <a:pt x="24925" y="24495"/>
                    </a:cubicBezTo>
                    <a:cubicBezTo>
                      <a:pt x="24968" y="24474"/>
                      <a:pt x="24973" y="24464"/>
                      <a:pt x="24953" y="24464"/>
                    </a:cubicBezTo>
                    <a:cubicBezTo>
                      <a:pt x="24917" y="24464"/>
                      <a:pt x="24800" y="24497"/>
                      <a:pt x="24682" y="24556"/>
                    </a:cubicBezTo>
                    <a:cubicBezTo>
                      <a:pt x="24591" y="24602"/>
                      <a:pt x="24545" y="24625"/>
                      <a:pt x="24537" y="24625"/>
                    </a:cubicBezTo>
                    <a:cubicBezTo>
                      <a:pt x="24530" y="24625"/>
                      <a:pt x="24560" y="24602"/>
                      <a:pt x="24621" y="24556"/>
                    </a:cubicBezTo>
                    <a:cubicBezTo>
                      <a:pt x="24663" y="24535"/>
                      <a:pt x="24705" y="24500"/>
                      <a:pt x="24687" y="24500"/>
                    </a:cubicBezTo>
                    <a:cubicBezTo>
                      <a:pt x="24679" y="24500"/>
                      <a:pt x="24659" y="24507"/>
                      <a:pt x="24621" y="24526"/>
                    </a:cubicBezTo>
                    <a:cubicBezTo>
                      <a:pt x="24621" y="24526"/>
                      <a:pt x="24499" y="24526"/>
                      <a:pt x="24499" y="24556"/>
                    </a:cubicBezTo>
                    <a:lnTo>
                      <a:pt x="24317" y="24587"/>
                    </a:lnTo>
                    <a:cubicBezTo>
                      <a:pt x="24277" y="24576"/>
                      <a:pt x="24243" y="24573"/>
                      <a:pt x="24213" y="24573"/>
                    </a:cubicBezTo>
                    <a:cubicBezTo>
                      <a:pt x="24155" y="24573"/>
                      <a:pt x="24114" y="24587"/>
                      <a:pt x="24074" y="24587"/>
                    </a:cubicBezTo>
                    <a:cubicBezTo>
                      <a:pt x="24043" y="24602"/>
                      <a:pt x="24028" y="24609"/>
                      <a:pt x="24013" y="24609"/>
                    </a:cubicBezTo>
                    <a:cubicBezTo>
                      <a:pt x="23998" y="24609"/>
                      <a:pt x="23983" y="24602"/>
                      <a:pt x="23952" y="24587"/>
                    </a:cubicBezTo>
                    <a:cubicBezTo>
                      <a:pt x="23940" y="24574"/>
                      <a:pt x="23922" y="24567"/>
                      <a:pt x="23908" y="24567"/>
                    </a:cubicBezTo>
                    <a:cubicBezTo>
                      <a:pt x="23887" y="24567"/>
                      <a:pt x="23874" y="24581"/>
                      <a:pt x="23891" y="24617"/>
                    </a:cubicBezTo>
                    <a:cubicBezTo>
                      <a:pt x="23856" y="24653"/>
                      <a:pt x="23820" y="24667"/>
                      <a:pt x="23779" y="24667"/>
                    </a:cubicBezTo>
                    <a:cubicBezTo>
                      <a:pt x="23749" y="24667"/>
                      <a:pt x="23716" y="24660"/>
                      <a:pt x="23679" y="24647"/>
                    </a:cubicBezTo>
                    <a:cubicBezTo>
                      <a:pt x="23679" y="24602"/>
                      <a:pt x="23664" y="24587"/>
                      <a:pt x="23648" y="24587"/>
                    </a:cubicBezTo>
                    <a:cubicBezTo>
                      <a:pt x="23633" y="24587"/>
                      <a:pt x="23618" y="24602"/>
                      <a:pt x="23618" y="24617"/>
                    </a:cubicBezTo>
                    <a:cubicBezTo>
                      <a:pt x="23557" y="24647"/>
                      <a:pt x="23496" y="24647"/>
                      <a:pt x="23496" y="24647"/>
                    </a:cubicBezTo>
                    <a:cubicBezTo>
                      <a:pt x="23496" y="24640"/>
                      <a:pt x="23463" y="24636"/>
                      <a:pt x="23405" y="24635"/>
                    </a:cubicBezTo>
                    <a:lnTo>
                      <a:pt x="23405" y="24635"/>
                    </a:lnTo>
                    <a:cubicBezTo>
                      <a:pt x="23403" y="24659"/>
                      <a:pt x="23393" y="24684"/>
                      <a:pt x="23344" y="24708"/>
                    </a:cubicBezTo>
                    <a:lnTo>
                      <a:pt x="23284" y="24678"/>
                    </a:lnTo>
                    <a:lnTo>
                      <a:pt x="23327" y="24634"/>
                    </a:lnTo>
                    <a:lnTo>
                      <a:pt x="23327" y="24634"/>
                    </a:lnTo>
                    <a:cubicBezTo>
                      <a:pt x="23121" y="24634"/>
                      <a:pt x="22753" y="24647"/>
                      <a:pt x="22372" y="24647"/>
                    </a:cubicBezTo>
                    <a:cubicBezTo>
                      <a:pt x="22311" y="24647"/>
                      <a:pt x="22250" y="24678"/>
                      <a:pt x="22250" y="24708"/>
                    </a:cubicBezTo>
                    <a:cubicBezTo>
                      <a:pt x="22250" y="24749"/>
                      <a:pt x="22250" y="24766"/>
                      <a:pt x="22245" y="24766"/>
                    </a:cubicBezTo>
                    <a:cubicBezTo>
                      <a:pt x="22238" y="24766"/>
                      <a:pt x="22223" y="24742"/>
                      <a:pt x="22189" y="24708"/>
                    </a:cubicBezTo>
                    <a:cubicBezTo>
                      <a:pt x="22159" y="24663"/>
                      <a:pt x="22113" y="24640"/>
                      <a:pt x="22083" y="24640"/>
                    </a:cubicBezTo>
                    <a:cubicBezTo>
                      <a:pt x="22053" y="24640"/>
                      <a:pt x="22037" y="24663"/>
                      <a:pt x="22068" y="24708"/>
                    </a:cubicBezTo>
                    <a:cubicBezTo>
                      <a:pt x="22098" y="24754"/>
                      <a:pt x="22113" y="24777"/>
                      <a:pt x="22106" y="24777"/>
                    </a:cubicBezTo>
                    <a:cubicBezTo>
                      <a:pt x="22098" y="24777"/>
                      <a:pt x="22068" y="24754"/>
                      <a:pt x="22007" y="24708"/>
                    </a:cubicBezTo>
                    <a:cubicBezTo>
                      <a:pt x="21977" y="24693"/>
                      <a:pt x="21961" y="24685"/>
                      <a:pt x="21946" y="24685"/>
                    </a:cubicBezTo>
                    <a:cubicBezTo>
                      <a:pt x="21931" y="24685"/>
                      <a:pt x="21916" y="24693"/>
                      <a:pt x="21885" y="24708"/>
                    </a:cubicBezTo>
                    <a:cubicBezTo>
                      <a:pt x="21885" y="24739"/>
                      <a:pt x="21870" y="24754"/>
                      <a:pt x="21855" y="24754"/>
                    </a:cubicBezTo>
                    <a:cubicBezTo>
                      <a:pt x="21840" y="24754"/>
                      <a:pt x="21825" y="24739"/>
                      <a:pt x="21825" y="24708"/>
                    </a:cubicBezTo>
                    <a:cubicBezTo>
                      <a:pt x="21782" y="24687"/>
                      <a:pt x="21739" y="24665"/>
                      <a:pt x="21717" y="24665"/>
                    </a:cubicBezTo>
                    <a:cubicBezTo>
                      <a:pt x="21708" y="24665"/>
                      <a:pt x="21703" y="24669"/>
                      <a:pt x="21703" y="24678"/>
                    </a:cubicBezTo>
                    <a:cubicBezTo>
                      <a:pt x="21703" y="24678"/>
                      <a:pt x="21642" y="24678"/>
                      <a:pt x="21581" y="24647"/>
                    </a:cubicBezTo>
                    <a:cubicBezTo>
                      <a:pt x="21564" y="24639"/>
                      <a:pt x="21546" y="24635"/>
                      <a:pt x="21528" y="24635"/>
                    </a:cubicBezTo>
                    <a:cubicBezTo>
                      <a:pt x="21485" y="24635"/>
                      <a:pt x="21442" y="24656"/>
                      <a:pt x="21399" y="24678"/>
                    </a:cubicBezTo>
                    <a:cubicBezTo>
                      <a:pt x="21293" y="24708"/>
                      <a:pt x="21224" y="24723"/>
                      <a:pt x="21194" y="24723"/>
                    </a:cubicBezTo>
                    <a:cubicBezTo>
                      <a:pt x="21163" y="24723"/>
                      <a:pt x="21171" y="24708"/>
                      <a:pt x="21217" y="24678"/>
                    </a:cubicBezTo>
                    <a:cubicBezTo>
                      <a:pt x="21244" y="24637"/>
                      <a:pt x="21191" y="24620"/>
                      <a:pt x="21119" y="24620"/>
                    </a:cubicBezTo>
                    <a:cubicBezTo>
                      <a:pt x="21031" y="24620"/>
                      <a:pt x="20916" y="24644"/>
                      <a:pt x="20882" y="24678"/>
                    </a:cubicBezTo>
                    <a:cubicBezTo>
                      <a:pt x="20847" y="24713"/>
                      <a:pt x="20832" y="24728"/>
                      <a:pt x="20826" y="24728"/>
                    </a:cubicBezTo>
                    <a:cubicBezTo>
                      <a:pt x="20822" y="24728"/>
                      <a:pt x="20822" y="24721"/>
                      <a:pt x="20822" y="24708"/>
                    </a:cubicBezTo>
                    <a:cubicBezTo>
                      <a:pt x="20822" y="24678"/>
                      <a:pt x="20761" y="24678"/>
                      <a:pt x="20761" y="24678"/>
                    </a:cubicBezTo>
                    <a:cubicBezTo>
                      <a:pt x="20700" y="24678"/>
                      <a:pt x="20639" y="24678"/>
                      <a:pt x="20639" y="24617"/>
                    </a:cubicBezTo>
                    <a:cubicBezTo>
                      <a:pt x="20639" y="24617"/>
                      <a:pt x="20578" y="24617"/>
                      <a:pt x="20457" y="24647"/>
                    </a:cubicBezTo>
                    <a:cubicBezTo>
                      <a:pt x="20412" y="24665"/>
                      <a:pt x="20365" y="24673"/>
                      <a:pt x="20320" y="24673"/>
                    </a:cubicBezTo>
                    <a:cubicBezTo>
                      <a:pt x="20211" y="24673"/>
                      <a:pt x="20114" y="24630"/>
                      <a:pt x="20092" y="24587"/>
                    </a:cubicBezTo>
                    <a:lnTo>
                      <a:pt x="19940" y="24587"/>
                    </a:lnTo>
                    <a:cubicBezTo>
                      <a:pt x="19902" y="24624"/>
                      <a:pt x="19865" y="24650"/>
                      <a:pt x="19842" y="24650"/>
                    </a:cubicBezTo>
                    <a:cubicBezTo>
                      <a:pt x="19827" y="24650"/>
                      <a:pt x="19818" y="24640"/>
                      <a:pt x="19818" y="24617"/>
                    </a:cubicBezTo>
                    <a:lnTo>
                      <a:pt x="19818" y="24587"/>
                    </a:lnTo>
                    <a:cubicBezTo>
                      <a:pt x="19801" y="24604"/>
                      <a:pt x="19770" y="24611"/>
                      <a:pt x="19734" y="24611"/>
                    </a:cubicBezTo>
                    <a:cubicBezTo>
                      <a:pt x="19641" y="24611"/>
                      <a:pt x="19515" y="24561"/>
                      <a:pt x="19515" y="24495"/>
                    </a:cubicBezTo>
                    <a:cubicBezTo>
                      <a:pt x="19515" y="24465"/>
                      <a:pt x="19515" y="24465"/>
                      <a:pt x="19454" y="24465"/>
                    </a:cubicBezTo>
                    <a:lnTo>
                      <a:pt x="19454" y="24495"/>
                    </a:lnTo>
                    <a:cubicBezTo>
                      <a:pt x="19454" y="24526"/>
                      <a:pt x="19454" y="24556"/>
                      <a:pt x="19393" y="24556"/>
                    </a:cubicBezTo>
                    <a:cubicBezTo>
                      <a:pt x="19332" y="24556"/>
                      <a:pt x="19271" y="24526"/>
                      <a:pt x="19271" y="24495"/>
                    </a:cubicBezTo>
                    <a:cubicBezTo>
                      <a:pt x="19228" y="24474"/>
                      <a:pt x="19185" y="24452"/>
                      <a:pt x="19164" y="24452"/>
                    </a:cubicBezTo>
                    <a:cubicBezTo>
                      <a:pt x="19155" y="24452"/>
                      <a:pt x="19150" y="24456"/>
                      <a:pt x="19150" y="24465"/>
                    </a:cubicBezTo>
                    <a:cubicBezTo>
                      <a:pt x="19150" y="24465"/>
                      <a:pt x="19089" y="24435"/>
                      <a:pt x="19028" y="24404"/>
                    </a:cubicBezTo>
                    <a:cubicBezTo>
                      <a:pt x="18967" y="24404"/>
                      <a:pt x="18907" y="24374"/>
                      <a:pt x="18785" y="24343"/>
                    </a:cubicBezTo>
                    <a:cubicBezTo>
                      <a:pt x="18767" y="24352"/>
                      <a:pt x="18744" y="24356"/>
                      <a:pt x="18721" y="24356"/>
                    </a:cubicBezTo>
                    <a:cubicBezTo>
                      <a:pt x="18663" y="24356"/>
                      <a:pt x="18603" y="24335"/>
                      <a:pt x="18603" y="24313"/>
                    </a:cubicBezTo>
                    <a:lnTo>
                      <a:pt x="18420" y="24313"/>
                    </a:lnTo>
                    <a:cubicBezTo>
                      <a:pt x="18299" y="24313"/>
                      <a:pt x="18238" y="24283"/>
                      <a:pt x="18238" y="24252"/>
                    </a:cubicBezTo>
                    <a:cubicBezTo>
                      <a:pt x="18253" y="24237"/>
                      <a:pt x="18261" y="24229"/>
                      <a:pt x="18253" y="24229"/>
                    </a:cubicBezTo>
                    <a:cubicBezTo>
                      <a:pt x="18245" y="24229"/>
                      <a:pt x="18223" y="24237"/>
                      <a:pt x="18177" y="24252"/>
                    </a:cubicBezTo>
                    <a:cubicBezTo>
                      <a:pt x="18177" y="24262"/>
                      <a:pt x="18170" y="24266"/>
                      <a:pt x="18159" y="24266"/>
                    </a:cubicBezTo>
                    <a:cubicBezTo>
                      <a:pt x="18137" y="24266"/>
                      <a:pt x="18096" y="24252"/>
                      <a:pt x="18056" y="24252"/>
                    </a:cubicBezTo>
                    <a:cubicBezTo>
                      <a:pt x="17995" y="24222"/>
                      <a:pt x="17934" y="24222"/>
                      <a:pt x="17934" y="24222"/>
                    </a:cubicBezTo>
                    <a:cubicBezTo>
                      <a:pt x="17934" y="24252"/>
                      <a:pt x="17934" y="24252"/>
                      <a:pt x="17873" y="24252"/>
                    </a:cubicBezTo>
                    <a:cubicBezTo>
                      <a:pt x="17812" y="24222"/>
                      <a:pt x="17630" y="24161"/>
                      <a:pt x="17569" y="24131"/>
                    </a:cubicBezTo>
                    <a:cubicBezTo>
                      <a:pt x="17478" y="24115"/>
                      <a:pt x="17432" y="24108"/>
                      <a:pt x="17417" y="24108"/>
                    </a:cubicBezTo>
                    <a:cubicBezTo>
                      <a:pt x="17402" y="24108"/>
                      <a:pt x="17417" y="24115"/>
                      <a:pt x="17448" y="24131"/>
                    </a:cubicBezTo>
                    <a:cubicBezTo>
                      <a:pt x="17483" y="24148"/>
                      <a:pt x="17498" y="24166"/>
                      <a:pt x="17480" y="24166"/>
                    </a:cubicBezTo>
                    <a:cubicBezTo>
                      <a:pt x="17468" y="24166"/>
                      <a:pt x="17438" y="24156"/>
                      <a:pt x="17387" y="24131"/>
                    </a:cubicBezTo>
                    <a:cubicBezTo>
                      <a:pt x="17326" y="24100"/>
                      <a:pt x="17144" y="24040"/>
                      <a:pt x="16961" y="23979"/>
                    </a:cubicBezTo>
                    <a:cubicBezTo>
                      <a:pt x="16837" y="23943"/>
                      <a:pt x="16785" y="23928"/>
                      <a:pt x="16758" y="23928"/>
                    </a:cubicBezTo>
                    <a:cubicBezTo>
                      <a:pt x="16738" y="23928"/>
                      <a:pt x="16731" y="23936"/>
                      <a:pt x="16718" y="23948"/>
                    </a:cubicBezTo>
                    <a:cubicBezTo>
                      <a:pt x="16745" y="23976"/>
                      <a:pt x="16748" y="23991"/>
                      <a:pt x="16737" y="23991"/>
                    </a:cubicBezTo>
                    <a:cubicBezTo>
                      <a:pt x="16724" y="23991"/>
                      <a:pt x="16691" y="23968"/>
                      <a:pt x="16657" y="23918"/>
                    </a:cubicBezTo>
                    <a:cubicBezTo>
                      <a:pt x="16589" y="23850"/>
                      <a:pt x="16538" y="23815"/>
                      <a:pt x="16516" y="23815"/>
                    </a:cubicBezTo>
                    <a:cubicBezTo>
                      <a:pt x="16509" y="23815"/>
                      <a:pt x="16505" y="23819"/>
                      <a:pt x="16505" y="23827"/>
                    </a:cubicBezTo>
                    <a:cubicBezTo>
                      <a:pt x="16475" y="23842"/>
                      <a:pt x="16460" y="23850"/>
                      <a:pt x="16445" y="23850"/>
                    </a:cubicBezTo>
                    <a:cubicBezTo>
                      <a:pt x="16429" y="23850"/>
                      <a:pt x="16414" y="23842"/>
                      <a:pt x="16384" y="23827"/>
                    </a:cubicBezTo>
                    <a:cubicBezTo>
                      <a:pt x="16384" y="23796"/>
                      <a:pt x="16323" y="23766"/>
                      <a:pt x="16201" y="23766"/>
                    </a:cubicBezTo>
                    <a:cubicBezTo>
                      <a:pt x="16141" y="23766"/>
                      <a:pt x="16141" y="23766"/>
                      <a:pt x="16141" y="23705"/>
                    </a:cubicBezTo>
                    <a:cubicBezTo>
                      <a:pt x="16141" y="23705"/>
                      <a:pt x="16080" y="23705"/>
                      <a:pt x="16019" y="23675"/>
                    </a:cubicBezTo>
                    <a:cubicBezTo>
                      <a:pt x="16008" y="23677"/>
                      <a:pt x="15995" y="23679"/>
                      <a:pt x="15981" y="23679"/>
                    </a:cubicBezTo>
                    <a:cubicBezTo>
                      <a:pt x="15835" y="23679"/>
                      <a:pt x="15530" y="23548"/>
                      <a:pt x="15502" y="23492"/>
                    </a:cubicBezTo>
                    <a:cubicBezTo>
                      <a:pt x="15502" y="23492"/>
                      <a:pt x="15441" y="23462"/>
                      <a:pt x="15381" y="23462"/>
                    </a:cubicBezTo>
                    <a:cubicBezTo>
                      <a:pt x="15346" y="23485"/>
                      <a:pt x="15315" y="23495"/>
                      <a:pt x="15293" y="23495"/>
                    </a:cubicBezTo>
                    <a:cubicBezTo>
                      <a:pt x="15256" y="23495"/>
                      <a:pt x="15240" y="23469"/>
                      <a:pt x="15259" y="23432"/>
                    </a:cubicBezTo>
                    <a:cubicBezTo>
                      <a:pt x="15277" y="23396"/>
                      <a:pt x="15284" y="23381"/>
                      <a:pt x="15269" y="23381"/>
                    </a:cubicBezTo>
                    <a:cubicBezTo>
                      <a:pt x="15258" y="23381"/>
                      <a:pt x="15236" y="23389"/>
                      <a:pt x="15198" y="23401"/>
                    </a:cubicBezTo>
                    <a:cubicBezTo>
                      <a:pt x="15138" y="23401"/>
                      <a:pt x="14834" y="23310"/>
                      <a:pt x="14925" y="23249"/>
                    </a:cubicBezTo>
                    <a:cubicBezTo>
                      <a:pt x="14955" y="23219"/>
                      <a:pt x="14955" y="23188"/>
                      <a:pt x="14955" y="23188"/>
                    </a:cubicBezTo>
                    <a:cubicBezTo>
                      <a:pt x="14894" y="23188"/>
                      <a:pt x="14834" y="23158"/>
                      <a:pt x="14834" y="23158"/>
                    </a:cubicBezTo>
                    <a:cubicBezTo>
                      <a:pt x="14822" y="23169"/>
                      <a:pt x="14807" y="23176"/>
                      <a:pt x="14785" y="23176"/>
                    </a:cubicBezTo>
                    <a:cubicBezTo>
                      <a:pt x="14746" y="23176"/>
                      <a:pt x="14687" y="23155"/>
                      <a:pt x="14590" y="23097"/>
                    </a:cubicBezTo>
                    <a:cubicBezTo>
                      <a:pt x="14469" y="23067"/>
                      <a:pt x="14226" y="22976"/>
                      <a:pt x="14134" y="22915"/>
                    </a:cubicBezTo>
                    <a:cubicBezTo>
                      <a:pt x="14013" y="22884"/>
                      <a:pt x="13861" y="22793"/>
                      <a:pt x="13800" y="22732"/>
                    </a:cubicBezTo>
                    <a:cubicBezTo>
                      <a:pt x="13739" y="22702"/>
                      <a:pt x="13709" y="22672"/>
                      <a:pt x="13557" y="22641"/>
                    </a:cubicBezTo>
                    <a:cubicBezTo>
                      <a:pt x="13496" y="22641"/>
                      <a:pt x="13405" y="22581"/>
                      <a:pt x="13405" y="22550"/>
                    </a:cubicBezTo>
                    <a:lnTo>
                      <a:pt x="13344" y="22520"/>
                    </a:lnTo>
                    <a:cubicBezTo>
                      <a:pt x="13223" y="22489"/>
                      <a:pt x="13162" y="22459"/>
                      <a:pt x="13162" y="22459"/>
                    </a:cubicBezTo>
                    <a:cubicBezTo>
                      <a:pt x="13192" y="22429"/>
                      <a:pt x="13162" y="22368"/>
                      <a:pt x="13071" y="22368"/>
                    </a:cubicBezTo>
                    <a:cubicBezTo>
                      <a:pt x="13071" y="22376"/>
                      <a:pt x="13066" y="22380"/>
                      <a:pt x="13058" y="22380"/>
                    </a:cubicBezTo>
                    <a:cubicBezTo>
                      <a:pt x="13034" y="22380"/>
                      <a:pt x="12977" y="22351"/>
                      <a:pt x="12888" y="22307"/>
                    </a:cubicBezTo>
                    <a:cubicBezTo>
                      <a:pt x="12858" y="22246"/>
                      <a:pt x="12402" y="21973"/>
                      <a:pt x="11976" y="21669"/>
                    </a:cubicBezTo>
                    <a:cubicBezTo>
                      <a:pt x="11520" y="21365"/>
                      <a:pt x="11125" y="21061"/>
                      <a:pt x="11095" y="21061"/>
                    </a:cubicBezTo>
                    <a:lnTo>
                      <a:pt x="10973" y="20970"/>
                    </a:lnTo>
                    <a:cubicBezTo>
                      <a:pt x="10913" y="20909"/>
                      <a:pt x="10821" y="20848"/>
                      <a:pt x="10821" y="20848"/>
                    </a:cubicBezTo>
                    <a:cubicBezTo>
                      <a:pt x="10852" y="20787"/>
                      <a:pt x="10609" y="20605"/>
                      <a:pt x="10426" y="20514"/>
                    </a:cubicBezTo>
                    <a:cubicBezTo>
                      <a:pt x="10365" y="20514"/>
                      <a:pt x="10305" y="20483"/>
                      <a:pt x="10274" y="20422"/>
                    </a:cubicBezTo>
                    <a:cubicBezTo>
                      <a:pt x="10305" y="20392"/>
                      <a:pt x="10183" y="20240"/>
                      <a:pt x="10061" y="20179"/>
                    </a:cubicBezTo>
                    <a:cubicBezTo>
                      <a:pt x="10044" y="20185"/>
                      <a:pt x="10028" y="20188"/>
                      <a:pt x="10013" y="20188"/>
                    </a:cubicBezTo>
                    <a:cubicBezTo>
                      <a:pt x="9951" y="20188"/>
                      <a:pt x="9921" y="20143"/>
                      <a:pt x="9970" y="20118"/>
                    </a:cubicBezTo>
                    <a:cubicBezTo>
                      <a:pt x="10001" y="20058"/>
                      <a:pt x="9909" y="19966"/>
                      <a:pt x="9757" y="19966"/>
                    </a:cubicBezTo>
                    <a:cubicBezTo>
                      <a:pt x="9697" y="19936"/>
                      <a:pt x="9697" y="19936"/>
                      <a:pt x="9666" y="19875"/>
                    </a:cubicBezTo>
                    <a:cubicBezTo>
                      <a:pt x="9666" y="19807"/>
                      <a:pt x="9649" y="19773"/>
                      <a:pt x="9628" y="19773"/>
                    </a:cubicBezTo>
                    <a:cubicBezTo>
                      <a:pt x="9621" y="19773"/>
                      <a:pt x="9613" y="19777"/>
                      <a:pt x="9606" y="19784"/>
                    </a:cubicBezTo>
                    <a:cubicBezTo>
                      <a:pt x="9514" y="19784"/>
                      <a:pt x="9454" y="19723"/>
                      <a:pt x="9454" y="19632"/>
                    </a:cubicBezTo>
                    <a:cubicBezTo>
                      <a:pt x="9423" y="19511"/>
                      <a:pt x="9423" y="19511"/>
                      <a:pt x="9332" y="19511"/>
                    </a:cubicBezTo>
                    <a:cubicBezTo>
                      <a:pt x="9241" y="19511"/>
                      <a:pt x="9058" y="19328"/>
                      <a:pt x="9058" y="19237"/>
                    </a:cubicBezTo>
                    <a:cubicBezTo>
                      <a:pt x="9032" y="19211"/>
                      <a:pt x="9006" y="19140"/>
                      <a:pt x="8980" y="19140"/>
                    </a:cubicBezTo>
                    <a:cubicBezTo>
                      <a:pt x="8976" y="19140"/>
                      <a:pt x="8971" y="19142"/>
                      <a:pt x="8967" y="19146"/>
                    </a:cubicBezTo>
                    <a:lnTo>
                      <a:pt x="8967" y="19085"/>
                    </a:lnTo>
                    <a:lnTo>
                      <a:pt x="8876" y="18994"/>
                    </a:lnTo>
                    <a:lnTo>
                      <a:pt x="8846" y="19024"/>
                    </a:lnTo>
                    <a:cubicBezTo>
                      <a:pt x="8815" y="18963"/>
                      <a:pt x="8572" y="18690"/>
                      <a:pt x="8299" y="18356"/>
                    </a:cubicBezTo>
                    <a:cubicBezTo>
                      <a:pt x="7912" y="17918"/>
                      <a:pt x="7810" y="17764"/>
                      <a:pt x="7787" y="17764"/>
                    </a:cubicBezTo>
                    <a:cubicBezTo>
                      <a:pt x="7783" y="17764"/>
                      <a:pt x="7782" y="17769"/>
                      <a:pt x="7782" y="17778"/>
                    </a:cubicBezTo>
                    <a:cubicBezTo>
                      <a:pt x="7782" y="17805"/>
                      <a:pt x="7774" y="17816"/>
                      <a:pt x="7764" y="17816"/>
                    </a:cubicBezTo>
                    <a:cubicBezTo>
                      <a:pt x="7739" y="17816"/>
                      <a:pt x="7699" y="17751"/>
                      <a:pt x="7721" y="17687"/>
                    </a:cubicBezTo>
                    <a:cubicBezTo>
                      <a:pt x="7660" y="17656"/>
                      <a:pt x="7630" y="17535"/>
                      <a:pt x="7539" y="17413"/>
                    </a:cubicBezTo>
                    <a:cubicBezTo>
                      <a:pt x="7447" y="17322"/>
                      <a:pt x="7387" y="17231"/>
                      <a:pt x="7417" y="17201"/>
                    </a:cubicBezTo>
                    <a:lnTo>
                      <a:pt x="7387" y="17170"/>
                    </a:lnTo>
                    <a:cubicBezTo>
                      <a:pt x="7235" y="17109"/>
                      <a:pt x="7022" y="16805"/>
                      <a:pt x="6931" y="16623"/>
                    </a:cubicBezTo>
                    <a:cubicBezTo>
                      <a:pt x="6870" y="16532"/>
                      <a:pt x="6840" y="16471"/>
                      <a:pt x="6748" y="16380"/>
                    </a:cubicBezTo>
                    <a:cubicBezTo>
                      <a:pt x="6627" y="16319"/>
                      <a:pt x="6627" y="16319"/>
                      <a:pt x="6627" y="16228"/>
                    </a:cubicBezTo>
                    <a:cubicBezTo>
                      <a:pt x="6656" y="16228"/>
                      <a:pt x="6490" y="15922"/>
                      <a:pt x="6423" y="15922"/>
                    </a:cubicBezTo>
                    <a:cubicBezTo>
                      <a:pt x="6419" y="15922"/>
                      <a:pt x="6417" y="15923"/>
                      <a:pt x="6414" y="15924"/>
                    </a:cubicBezTo>
                    <a:lnTo>
                      <a:pt x="6414" y="15863"/>
                    </a:lnTo>
                    <a:cubicBezTo>
                      <a:pt x="6414" y="15795"/>
                      <a:pt x="6380" y="15761"/>
                      <a:pt x="6350" y="15761"/>
                    </a:cubicBezTo>
                    <a:cubicBezTo>
                      <a:pt x="6340" y="15761"/>
                      <a:pt x="6330" y="15764"/>
                      <a:pt x="6323" y="15772"/>
                    </a:cubicBezTo>
                    <a:cubicBezTo>
                      <a:pt x="6312" y="15777"/>
                      <a:pt x="6302" y="15780"/>
                      <a:pt x="6294" y="15780"/>
                    </a:cubicBezTo>
                    <a:cubicBezTo>
                      <a:pt x="6254" y="15780"/>
                      <a:pt x="6242" y="15725"/>
                      <a:pt x="6292" y="15650"/>
                    </a:cubicBezTo>
                    <a:cubicBezTo>
                      <a:pt x="6323" y="15620"/>
                      <a:pt x="6292" y="15559"/>
                      <a:pt x="6262" y="15559"/>
                    </a:cubicBezTo>
                    <a:cubicBezTo>
                      <a:pt x="6201" y="15529"/>
                      <a:pt x="6140" y="15498"/>
                      <a:pt x="6140" y="15438"/>
                    </a:cubicBezTo>
                    <a:cubicBezTo>
                      <a:pt x="6119" y="15395"/>
                      <a:pt x="6097" y="15352"/>
                      <a:pt x="6065" y="15352"/>
                    </a:cubicBezTo>
                    <a:cubicBezTo>
                      <a:pt x="6052" y="15352"/>
                      <a:pt x="6037" y="15359"/>
                      <a:pt x="6019" y="15377"/>
                    </a:cubicBezTo>
                    <a:cubicBezTo>
                      <a:pt x="5988" y="15377"/>
                      <a:pt x="5958" y="15316"/>
                      <a:pt x="5928" y="15286"/>
                    </a:cubicBezTo>
                    <a:cubicBezTo>
                      <a:pt x="5943" y="15270"/>
                      <a:pt x="5950" y="15263"/>
                      <a:pt x="5962" y="15263"/>
                    </a:cubicBezTo>
                    <a:cubicBezTo>
                      <a:pt x="5973" y="15263"/>
                      <a:pt x="5988" y="15270"/>
                      <a:pt x="6019" y="15286"/>
                    </a:cubicBezTo>
                    <a:lnTo>
                      <a:pt x="5958" y="15194"/>
                    </a:lnTo>
                    <a:cubicBezTo>
                      <a:pt x="5928" y="15134"/>
                      <a:pt x="5867" y="15012"/>
                      <a:pt x="5897" y="14982"/>
                    </a:cubicBezTo>
                    <a:cubicBezTo>
                      <a:pt x="5897" y="14943"/>
                      <a:pt x="5885" y="14905"/>
                      <a:pt x="5868" y="14905"/>
                    </a:cubicBezTo>
                    <a:cubicBezTo>
                      <a:pt x="5859" y="14905"/>
                      <a:pt x="5848" y="14918"/>
                      <a:pt x="5836" y="14951"/>
                    </a:cubicBezTo>
                    <a:cubicBezTo>
                      <a:pt x="5825" y="14962"/>
                      <a:pt x="5818" y="14969"/>
                      <a:pt x="5809" y="14969"/>
                    </a:cubicBezTo>
                    <a:cubicBezTo>
                      <a:pt x="5794" y="14969"/>
                      <a:pt x="5773" y="14948"/>
                      <a:pt x="5715" y="14890"/>
                    </a:cubicBezTo>
                    <a:cubicBezTo>
                      <a:pt x="5684" y="14830"/>
                      <a:pt x="5654" y="14769"/>
                      <a:pt x="5684" y="14769"/>
                    </a:cubicBezTo>
                    <a:cubicBezTo>
                      <a:pt x="5715" y="14738"/>
                      <a:pt x="5715" y="14738"/>
                      <a:pt x="5654" y="14617"/>
                    </a:cubicBezTo>
                    <a:cubicBezTo>
                      <a:pt x="5563" y="14465"/>
                      <a:pt x="5381" y="14343"/>
                      <a:pt x="5289" y="14343"/>
                    </a:cubicBezTo>
                    <a:cubicBezTo>
                      <a:pt x="5267" y="14354"/>
                      <a:pt x="5253" y="14361"/>
                      <a:pt x="5246" y="14361"/>
                    </a:cubicBezTo>
                    <a:cubicBezTo>
                      <a:pt x="5233" y="14361"/>
                      <a:pt x="5240" y="14340"/>
                      <a:pt x="5259" y="14283"/>
                    </a:cubicBezTo>
                    <a:cubicBezTo>
                      <a:pt x="5289" y="14252"/>
                      <a:pt x="5259" y="14222"/>
                      <a:pt x="5229" y="14161"/>
                    </a:cubicBezTo>
                    <a:cubicBezTo>
                      <a:pt x="5208" y="14161"/>
                      <a:pt x="5202" y="14134"/>
                      <a:pt x="5208" y="14134"/>
                    </a:cubicBezTo>
                    <a:lnTo>
                      <a:pt x="5208" y="14134"/>
                    </a:lnTo>
                    <a:cubicBezTo>
                      <a:pt x="5212" y="14134"/>
                      <a:pt x="5218" y="14141"/>
                      <a:pt x="5229" y="14161"/>
                    </a:cubicBezTo>
                    <a:cubicBezTo>
                      <a:pt x="5234" y="14155"/>
                      <a:pt x="5240" y="14153"/>
                      <a:pt x="5245" y="14153"/>
                    </a:cubicBezTo>
                    <a:cubicBezTo>
                      <a:pt x="5270" y="14153"/>
                      <a:pt x="5295" y="14202"/>
                      <a:pt x="5320" y="14252"/>
                    </a:cubicBezTo>
                    <a:lnTo>
                      <a:pt x="5350" y="14222"/>
                    </a:lnTo>
                    <a:cubicBezTo>
                      <a:pt x="5381" y="14161"/>
                      <a:pt x="5350" y="14100"/>
                      <a:pt x="5259" y="14070"/>
                    </a:cubicBezTo>
                    <a:cubicBezTo>
                      <a:pt x="5198" y="14039"/>
                      <a:pt x="5198" y="14039"/>
                      <a:pt x="5198" y="13948"/>
                    </a:cubicBezTo>
                    <a:cubicBezTo>
                      <a:pt x="5198" y="13887"/>
                      <a:pt x="5198" y="13827"/>
                      <a:pt x="5168" y="13827"/>
                    </a:cubicBezTo>
                    <a:cubicBezTo>
                      <a:pt x="5168" y="13827"/>
                      <a:pt x="5107" y="13735"/>
                      <a:pt x="5107" y="13644"/>
                    </a:cubicBezTo>
                    <a:cubicBezTo>
                      <a:pt x="5046" y="13553"/>
                      <a:pt x="5016" y="13492"/>
                      <a:pt x="4985" y="13492"/>
                    </a:cubicBezTo>
                    <a:cubicBezTo>
                      <a:pt x="4980" y="13498"/>
                      <a:pt x="4974" y="13500"/>
                      <a:pt x="4969" y="13500"/>
                    </a:cubicBezTo>
                    <a:cubicBezTo>
                      <a:pt x="4944" y="13500"/>
                      <a:pt x="4919" y="13451"/>
                      <a:pt x="4894" y="13401"/>
                    </a:cubicBezTo>
                    <a:cubicBezTo>
                      <a:pt x="4864" y="13340"/>
                      <a:pt x="4864" y="13310"/>
                      <a:pt x="4833" y="13310"/>
                    </a:cubicBezTo>
                    <a:cubicBezTo>
                      <a:pt x="4828" y="13315"/>
                      <a:pt x="4822" y="13318"/>
                      <a:pt x="4815" y="13318"/>
                    </a:cubicBezTo>
                    <a:cubicBezTo>
                      <a:pt x="4781" y="13318"/>
                      <a:pt x="4731" y="13263"/>
                      <a:pt x="4681" y="13188"/>
                    </a:cubicBezTo>
                    <a:cubicBezTo>
                      <a:pt x="4590" y="13067"/>
                      <a:pt x="4590" y="13067"/>
                      <a:pt x="4621" y="13006"/>
                    </a:cubicBezTo>
                    <a:cubicBezTo>
                      <a:pt x="4651" y="12976"/>
                      <a:pt x="4621" y="12915"/>
                      <a:pt x="4590" y="12854"/>
                    </a:cubicBezTo>
                    <a:cubicBezTo>
                      <a:pt x="4590" y="12854"/>
                      <a:pt x="4560" y="12793"/>
                      <a:pt x="4560" y="12732"/>
                    </a:cubicBezTo>
                    <a:cubicBezTo>
                      <a:pt x="4560" y="12697"/>
                      <a:pt x="4549" y="12682"/>
                      <a:pt x="4535" y="12682"/>
                    </a:cubicBezTo>
                    <a:cubicBezTo>
                      <a:pt x="4524" y="12682"/>
                      <a:pt x="4512" y="12689"/>
                      <a:pt x="4499" y="12702"/>
                    </a:cubicBezTo>
                    <a:lnTo>
                      <a:pt x="4438" y="12732"/>
                    </a:lnTo>
                    <a:cubicBezTo>
                      <a:pt x="4438" y="12672"/>
                      <a:pt x="4469" y="12580"/>
                      <a:pt x="4499" y="12580"/>
                    </a:cubicBezTo>
                    <a:cubicBezTo>
                      <a:pt x="4518" y="12523"/>
                      <a:pt x="4525" y="12501"/>
                      <a:pt x="4512" y="12501"/>
                    </a:cubicBezTo>
                    <a:cubicBezTo>
                      <a:pt x="4505" y="12501"/>
                      <a:pt x="4491" y="12508"/>
                      <a:pt x="4469" y="12520"/>
                    </a:cubicBezTo>
                    <a:cubicBezTo>
                      <a:pt x="4438" y="12520"/>
                      <a:pt x="4377" y="12489"/>
                      <a:pt x="4347" y="12368"/>
                    </a:cubicBezTo>
                    <a:cubicBezTo>
                      <a:pt x="4286" y="12246"/>
                      <a:pt x="4256" y="12124"/>
                      <a:pt x="4286" y="12124"/>
                    </a:cubicBezTo>
                    <a:cubicBezTo>
                      <a:pt x="4286" y="12033"/>
                      <a:pt x="4225" y="12003"/>
                      <a:pt x="4225" y="12003"/>
                    </a:cubicBezTo>
                    <a:cubicBezTo>
                      <a:pt x="4165" y="11942"/>
                      <a:pt x="4134" y="11881"/>
                      <a:pt x="4104" y="11699"/>
                    </a:cubicBezTo>
                    <a:cubicBezTo>
                      <a:pt x="4035" y="11468"/>
                      <a:pt x="4018" y="11412"/>
                      <a:pt x="3987" y="11412"/>
                    </a:cubicBezTo>
                    <a:cubicBezTo>
                      <a:pt x="3978" y="11412"/>
                      <a:pt x="3967" y="11418"/>
                      <a:pt x="3952" y="11425"/>
                    </a:cubicBezTo>
                    <a:cubicBezTo>
                      <a:pt x="3940" y="11425"/>
                      <a:pt x="3928" y="11430"/>
                      <a:pt x="3921" y="11430"/>
                    </a:cubicBezTo>
                    <a:cubicBezTo>
                      <a:pt x="3912" y="11430"/>
                      <a:pt x="3915" y="11419"/>
                      <a:pt x="3952" y="11365"/>
                    </a:cubicBezTo>
                    <a:cubicBezTo>
                      <a:pt x="3952" y="11304"/>
                      <a:pt x="3891" y="11243"/>
                      <a:pt x="3800" y="11152"/>
                    </a:cubicBezTo>
                    <a:cubicBezTo>
                      <a:pt x="3787" y="11126"/>
                      <a:pt x="3769" y="11117"/>
                      <a:pt x="3750" y="11117"/>
                    </a:cubicBezTo>
                    <a:cubicBezTo>
                      <a:pt x="3724" y="11117"/>
                      <a:pt x="3696" y="11134"/>
                      <a:pt x="3678" y="11152"/>
                    </a:cubicBezTo>
                    <a:cubicBezTo>
                      <a:pt x="3660" y="11161"/>
                      <a:pt x="3647" y="11168"/>
                      <a:pt x="3637" y="11168"/>
                    </a:cubicBezTo>
                    <a:cubicBezTo>
                      <a:pt x="3615" y="11168"/>
                      <a:pt x="3608" y="11135"/>
                      <a:pt x="3587" y="11030"/>
                    </a:cubicBezTo>
                    <a:cubicBezTo>
                      <a:pt x="3557" y="10969"/>
                      <a:pt x="3557" y="10909"/>
                      <a:pt x="3587" y="10909"/>
                    </a:cubicBezTo>
                    <a:cubicBezTo>
                      <a:pt x="3593" y="10903"/>
                      <a:pt x="3599" y="10900"/>
                      <a:pt x="3605" y="10900"/>
                    </a:cubicBezTo>
                    <a:cubicBezTo>
                      <a:pt x="3629" y="10900"/>
                      <a:pt x="3648" y="10939"/>
                      <a:pt x="3648" y="10939"/>
                    </a:cubicBezTo>
                    <a:lnTo>
                      <a:pt x="3678" y="11000"/>
                    </a:lnTo>
                    <a:cubicBezTo>
                      <a:pt x="3709" y="11000"/>
                      <a:pt x="3739" y="10969"/>
                      <a:pt x="3709" y="10848"/>
                    </a:cubicBezTo>
                    <a:cubicBezTo>
                      <a:pt x="3709" y="10798"/>
                      <a:pt x="3688" y="10749"/>
                      <a:pt x="3665" y="10749"/>
                    </a:cubicBezTo>
                    <a:cubicBezTo>
                      <a:pt x="3659" y="10749"/>
                      <a:pt x="3654" y="10751"/>
                      <a:pt x="3648" y="10757"/>
                    </a:cubicBezTo>
                    <a:cubicBezTo>
                      <a:pt x="3648" y="10665"/>
                      <a:pt x="3618" y="10544"/>
                      <a:pt x="3557" y="10453"/>
                    </a:cubicBezTo>
                    <a:cubicBezTo>
                      <a:pt x="3526" y="10331"/>
                      <a:pt x="3435" y="10149"/>
                      <a:pt x="3466" y="10088"/>
                    </a:cubicBezTo>
                    <a:cubicBezTo>
                      <a:pt x="3405" y="9966"/>
                      <a:pt x="3374" y="9906"/>
                      <a:pt x="3344" y="9906"/>
                    </a:cubicBezTo>
                    <a:cubicBezTo>
                      <a:pt x="3332" y="9912"/>
                      <a:pt x="3322" y="9914"/>
                      <a:pt x="3315" y="9914"/>
                    </a:cubicBezTo>
                    <a:cubicBezTo>
                      <a:pt x="3284" y="9914"/>
                      <a:pt x="3289" y="9875"/>
                      <a:pt x="3314" y="9875"/>
                    </a:cubicBezTo>
                    <a:cubicBezTo>
                      <a:pt x="3344" y="9784"/>
                      <a:pt x="3101" y="8994"/>
                      <a:pt x="3010" y="8963"/>
                    </a:cubicBezTo>
                    <a:cubicBezTo>
                      <a:pt x="3010" y="8963"/>
                      <a:pt x="2979" y="8903"/>
                      <a:pt x="2979" y="8842"/>
                    </a:cubicBezTo>
                    <a:cubicBezTo>
                      <a:pt x="2949" y="8720"/>
                      <a:pt x="2827" y="8355"/>
                      <a:pt x="2797" y="8325"/>
                    </a:cubicBezTo>
                    <a:cubicBezTo>
                      <a:pt x="2797" y="8325"/>
                      <a:pt x="2766" y="8264"/>
                      <a:pt x="2736" y="8143"/>
                    </a:cubicBezTo>
                    <a:cubicBezTo>
                      <a:pt x="2706" y="7991"/>
                      <a:pt x="2706" y="7930"/>
                      <a:pt x="2645" y="7899"/>
                    </a:cubicBezTo>
                    <a:cubicBezTo>
                      <a:pt x="2584" y="7839"/>
                      <a:pt x="2554" y="7869"/>
                      <a:pt x="2584" y="7839"/>
                    </a:cubicBezTo>
                    <a:cubicBezTo>
                      <a:pt x="2615" y="7839"/>
                      <a:pt x="2584" y="7717"/>
                      <a:pt x="2493" y="7474"/>
                    </a:cubicBezTo>
                    <a:cubicBezTo>
                      <a:pt x="2452" y="7312"/>
                      <a:pt x="2439" y="7258"/>
                      <a:pt x="2434" y="7258"/>
                    </a:cubicBezTo>
                    <a:cubicBezTo>
                      <a:pt x="2432" y="7258"/>
                      <a:pt x="2432" y="7271"/>
                      <a:pt x="2432" y="7292"/>
                    </a:cubicBezTo>
                    <a:cubicBezTo>
                      <a:pt x="2311" y="7079"/>
                      <a:pt x="2341" y="7048"/>
                      <a:pt x="2371" y="7048"/>
                    </a:cubicBezTo>
                    <a:cubicBezTo>
                      <a:pt x="2389" y="7060"/>
                      <a:pt x="2402" y="7065"/>
                      <a:pt x="2411" y="7065"/>
                    </a:cubicBezTo>
                    <a:cubicBezTo>
                      <a:pt x="2447" y="7065"/>
                      <a:pt x="2408" y="6982"/>
                      <a:pt x="2311" y="6957"/>
                    </a:cubicBezTo>
                    <a:cubicBezTo>
                      <a:pt x="2219" y="6896"/>
                      <a:pt x="2189" y="6775"/>
                      <a:pt x="2219" y="6775"/>
                    </a:cubicBezTo>
                    <a:cubicBezTo>
                      <a:pt x="2250" y="6775"/>
                      <a:pt x="2280" y="6836"/>
                      <a:pt x="2280" y="6896"/>
                    </a:cubicBezTo>
                    <a:cubicBezTo>
                      <a:pt x="2280" y="6896"/>
                      <a:pt x="2311" y="6866"/>
                      <a:pt x="2341" y="6866"/>
                    </a:cubicBezTo>
                    <a:cubicBezTo>
                      <a:pt x="2341" y="6805"/>
                      <a:pt x="2341" y="6805"/>
                      <a:pt x="2280" y="6744"/>
                    </a:cubicBezTo>
                    <a:cubicBezTo>
                      <a:pt x="2280" y="6744"/>
                      <a:pt x="2280" y="6684"/>
                      <a:pt x="2219" y="6653"/>
                    </a:cubicBezTo>
                    <a:cubicBezTo>
                      <a:pt x="2192" y="6626"/>
                      <a:pt x="2171" y="6611"/>
                      <a:pt x="2156" y="6611"/>
                    </a:cubicBezTo>
                    <a:cubicBezTo>
                      <a:pt x="2137" y="6611"/>
                      <a:pt x="2128" y="6633"/>
                      <a:pt x="2128" y="6684"/>
                    </a:cubicBezTo>
                    <a:cubicBezTo>
                      <a:pt x="2119" y="6701"/>
                      <a:pt x="2113" y="6709"/>
                      <a:pt x="2108" y="6709"/>
                    </a:cubicBezTo>
                    <a:cubicBezTo>
                      <a:pt x="2095" y="6709"/>
                      <a:pt x="2089" y="6666"/>
                      <a:pt x="2067" y="6623"/>
                    </a:cubicBezTo>
                    <a:cubicBezTo>
                      <a:pt x="2067" y="6542"/>
                      <a:pt x="2081" y="6501"/>
                      <a:pt x="2108" y="6501"/>
                    </a:cubicBezTo>
                    <a:cubicBezTo>
                      <a:pt x="2121" y="6501"/>
                      <a:pt x="2138" y="6511"/>
                      <a:pt x="2159" y="6532"/>
                    </a:cubicBezTo>
                    <a:cubicBezTo>
                      <a:pt x="2159" y="6567"/>
                      <a:pt x="2169" y="6582"/>
                      <a:pt x="2184" y="6582"/>
                    </a:cubicBezTo>
                    <a:cubicBezTo>
                      <a:pt x="2194" y="6582"/>
                      <a:pt x="2207" y="6575"/>
                      <a:pt x="2219" y="6562"/>
                    </a:cubicBezTo>
                    <a:cubicBezTo>
                      <a:pt x="2280" y="6562"/>
                      <a:pt x="2098" y="6288"/>
                      <a:pt x="2037" y="6228"/>
                    </a:cubicBezTo>
                    <a:lnTo>
                      <a:pt x="2067" y="6228"/>
                    </a:lnTo>
                    <a:cubicBezTo>
                      <a:pt x="2098" y="6228"/>
                      <a:pt x="2067" y="6106"/>
                      <a:pt x="2037" y="5985"/>
                    </a:cubicBezTo>
                    <a:cubicBezTo>
                      <a:pt x="2007" y="5863"/>
                      <a:pt x="1976" y="5802"/>
                      <a:pt x="1946" y="5802"/>
                    </a:cubicBezTo>
                    <a:cubicBezTo>
                      <a:pt x="1931" y="5802"/>
                      <a:pt x="1915" y="5810"/>
                      <a:pt x="1900" y="5810"/>
                    </a:cubicBezTo>
                    <a:cubicBezTo>
                      <a:pt x="1885" y="5810"/>
                      <a:pt x="1870" y="5802"/>
                      <a:pt x="1855" y="5772"/>
                    </a:cubicBezTo>
                    <a:lnTo>
                      <a:pt x="1855" y="5772"/>
                    </a:lnTo>
                    <a:cubicBezTo>
                      <a:pt x="1885" y="5833"/>
                      <a:pt x="1855" y="5833"/>
                      <a:pt x="1824" y="5833"/>
                    </a:cubicBezTo>
                    <a:cubicBezTo>
                      <a:pt x="1824" y="5833"/>
                      <a:pt x="1824" y="5711"/>
                      <a:pt x="1824" y="5650"/>
                    </a:cubicBezTo>
                    <a:cubicBezTo>
                      <a:pt x="1855" y="5498"/>
                      <a:pt x="1855" y="5377"/>
                      <a:pt x="1794" y="5133"/>
                    </a:cubicBezTo>
                    <a:cubicBezTo>
                      <a:pt x="1763" y="5012"/>
                      <a:pt x="1703" y="4830"/>
                      <a:pt x="1733" y="4738"/>
                    </a:cubicBezTo>
                    <a:cubicBezTo>
                      <a:pt x="1708" y="4638"/>
                      <a:pt x="1683" y="4579"/>
                      <a:pt x="1657" y="4579"/>
                    </a:cubicBezTo>
                    <a:cubicBezTo>
                      <a:pt x="1652" y="4579"/>
                      <a:pt x="1647" y="4581"/>
                      <a:pt x="1642" y="4586"/>
                    </a:cubicBezTo>
                    <a:lnTo>
                      <a:pt x="1611" y="4465"/>
                    </a:lnTo>
                    <a:cubicBezTo>
                      <a:pt x="1639" y="4383"/>
                      <a:pt x="1617" y="4278"/>
                      <a:pt x="1591" y="4278"/>
                    </a:cubicBezTo>
                    <a:cubicBezTo>
                      <a:pt x="1588" y="4278"/>
                      <a:pt x="1584" y="4279"/>
                      <a:pt x="1581" y="4282"/>
                    </a:cubicBezTo>
                    <a:cubicBezTo>
                      <a:pt x="1520" y="4222"/>
                      <a:pt x="1551" y="4161"/>
                      <a:pt x="1520" y="4100"/>
                    </a:cubicBezTo>
                    <a:cubicBezTo>
                      <a:pt x="1537" y="4014"/>
                      <a:pt x="1545" y="3977"/>
                      <a:pt x="1532" y="3977"/>
                    </a:cubicBezTo>
                    <a:cubicBezTo>
                      <a:pt x="1522" y="3977"/>
                      <a:pt x="1499" y="3999"/>
                      <a:pt x="1459" y="4039"/>
                    </a:cubicBezTo>
                    <a:cubicBezTo>
                      <a:pt x="1429" y="4039"/>
                      <a:pt x="1429" y="4161"/>
                      <a:pt x="1459" y="4222"/>
                    </a:cubicBezTo>
                    <a:lnTo>
                      <a:pt x="1490" y="4404"/>
                    </a:lnTo>
                    <a:lnTo>
                      <a:pt x="1429" y="4252"/>
                    </a:lnTo>
                    <a:cubicBezTo>
                      <a:pt x="1399" y="4191"/>
                      <a:pt x="1338" y="4070"/>
                      <a:pt x="1307" y="4070"/>
                    </a:cubicBezTo>
                    <a:cubicBezTo>
                      <a:pt x="1307" y="4070"/>
                      <a:pt x="1277" y="4070"/>
                      <a:pt x="1247" y="4009"/>
                    </a:cubicBezTo>
                    <a:lnTo>
                      <a:pt x="1338" y="4009"/>
                    </a:lnTo>
                    <a:cubicBezTo>
                      <a:pt x="1353" y="4039"/>
                      <a:pt x="1368" y="4047"/>
                      <a:pt x="1383" y="4047"/>
                    </a:cubicBezTo>
                    <a:cubicBezTo>
                      <a:pt x="1399" y="4047"/>
                      <a:pt x="1414" y="4039"/>
                      <a:pt x="1429" y="4039"/>
                    </a:cubicBezTo>
                    <a:cubicBezTo>
                      <a:pt x="1486" y="3982"/>
                      <a:pt x="1490" y="3793"/>
                      <a:pt x="1416" y="3793"/>
                    </a:cubicBezTo>
                    <a:cubicBezTo>
                      <a:pt x="1410" y="3793"/>
                      <a:pt x="1405" y="3794"/>
                      <a:pt x="1399" y="3796"/>
                    </a:cubicBezTo>
                    <a:cubicBezTo>
                      <a:pt x="1399" y="3735"/>
                      <a:pt x="1399" y="3735"/>
                      <a:pt x="1399" y="3674"/>
                    </a:cubicBezTo>
                    <a:cubicBezTo>
                      <a:pt x="1459" y="3644"/>
                      <a:pt x="1429" y="3583"/>
                      <a:pt x="1338" y="3553"/>
                    </a:cubicBezTo>
                    <a:cubicBezTo>
                      <a:pt x="1277" y="3492"/>
                      <a:pt x="1247" y="3431"/>
                      <a:pt x="1307" y="3371"/>
                    </a:cubicBezTo>
                    <a:cubicBezTo>
                      <a:pt x="1338" y="3219"/>
                      <a:pt x="1277" y="2975"/>
                      <a:pt x="1247" y="2975"/>
                    </a:cubicBezTo>
                    <a:cubicBezTo>
                      <a:pt x="1242" y="2978"/>
                      <a:pt x="1238" y="2979"/>
                      <a:pt x="1233" y="2979"/>
                    </a:cubicBezTo>
                    <a:cubicBezTo>
                      <a:pt x="1177" y="2979"/>
                      <a:pt x="1127" y="2817"/>
                      <a:pt x="1156" y="2732"/>
                    </a:cubicBezTo>
                    <a:cubicBezTo>
                      <a:pt x="1186" y="2671"/>
                      <a:pt x="1156" y="2611"/>
                      <a:pt x="1095" y="2550"/>
                    </a:cubicBezTo>
                    <a:cubicBezTo>
                      <a:pt x="1156" y="2550"/>
                      <a:pt x="1156" y="2489"/>
                      <a:pt x="1125" y="2428"/>
                    </a:cubicBezTo>
                    <a:cubicBezTo>
                      <a:pt x="1125" y="2428"/>
                      <a:pt x="1112" y="2401"/>
                      <a:pt x="1094" y="2401"/>
                    </a:cubicBezTo>
                    <a:cubicBezTo>
                      <a:pt x="1085" y="2401"/>
                      <a:pt x="1074" y="2408"/>
                      <a:pt x="1064" y="2428"/>
                    </a:cubicBezTo>
                    <a:cubicBezTo>
                      <a:pt x="1064" y="2428"/>
                      <a:pt x="1034" y="2398"/>
                      <a:pt x="973" y="2337"/>
                    </a:cubicBezTo>
                    <a:lnTo>
                      <a:pt x="973" y="2337"/>
                    </a:lnTo>
                    <a:cubicBezTo>
                      <a:pt x="1004" y="2398"/>
                      <a:pt x="973" y="2398"/>
                      <a:pt x="943" y="2398"/>
                    </a:cubicBezTo>
                    <a:cubicBezTo>
                      <a:pt x="882" y="2398"/>
                      <a:pt x="882" y="2155"/>
                      <a:pt x="943" y="2003"/>
                    </a:cubicBezTo>
                    <a:lnTo>
                      <a:pt x="973" y="1881"/>
                    </a:lnTo>
                    <a:lnTo>
                      <a:pt x="912" y="1881"/>
                    </a:lnTo>
                    <a:cubicBezTo>
                      <a:pt x="912" y="1820"/>
                      <a:pt x="882" y="1760"/>
                      <a:pt x="912" y="1760"/>
                    </a:cubicBezTo>
                    <a:cubicBezTo>
                      <a:pt x="943" y="1760"/>
                      <a:pt x="943" y="1760"/>
                      <a:pt x="943" y="1699"/>
                    </a:cubicBezTo>
                    <a:cubicBezTo>
                      <a:pt x="943" y="1699"/>
                      <a:pt x="912" y="1638"/>
                      <a:pt x="882" y="1638"/>
                    </a:cubicBezTo>
                    <a:cubicBezTo>
                      <a:pt x="860" y="1649"/>
                      <a:pt x="846" y="1656"/>
                      <a:pt x="838" y="1656"/>
                    </a:cubicBezTo>
                    <a:cubicBezTo>
                      <a:pt x="825" y="1656"/>
                      <a:pt x="832" y="1635"/>
                      <a:pt x="852" y="1577"/>
                    </a:cubicBezTo>
                    <a:cubicBezTo>
                      <a:pt x="912" y="1516"/>
                      <a:pt x="882" y="1456"/>
                      <a:pt x="791" y="1395"/>
                    </a:cubicBezTo>
                    <a:cubicBezTo>
                      <a:pt x="769" y="1406"/>
                      <a:pt x="754" y="1413"/>
                      <a:pt x="748" y="1413"/>
                    </a:cubicBezTo>
                    <a:cubicBezTo>
                      <a:pt x="738" y="1413"/>
                      <a:pt x="752" y="1392"/>
                      <a:pt x="791" y="1334"/>
                    </a:cubicBezTo>
                    <a:cubicBezTo>
                      <a:pt x="821" y="1334"/>
                      <a:pt x="852" y="1273"/>
                      <a:pt x="821" y="1212"/>
                    </a:cubicBezTo>
                    <a:lnTo>
                      <a:pt x="791" y="1212"/>
                    </a:lnTo>
                    <a:cubicBezTo>
                      <a:pt x="730" y="1212"/>
                      <a:pt x="700" y="1152"/>
                      <a:pt x="730" y="1091"/>
                    </a:cubicBezTo>
                    <a:cubicBezTo>
                      <a:pt x="760" y="1091"/>
                      <a:pt x="760" y="1030"/>
                      <a:pt x="700" y="908"/>
                    </a:cubicBezTo>
                    <a:cubicBezTo>
                      <a:pt x="669" y="787"/>
                      <a:pt x="639" y="726"/>
                      <a:pt x="669" y="726"/>
                    </a:cubicBezTo>
                    <a:cubicBezTo>
                      <a:pt x="760" y="696"/>
                      <a:pt x="760" y="696"/>
                      <a:pt x="669" y="665"/>
                    </a:cubicBezTo>
                    <a:cubicBezTo>
                      <a:pt x="608" y="605"/>
                      <a:pt x="608" y="605"/>
                      <a:pt x="639" y="453"/>
                    </a:cubicBezTo>
                    <a:cubicBezTo>
                      <a:pt x="639" y="392"/>
                      <a:pt x="639" y="392"/>
                      <a:pt x="608" y="331"/>
                    </a:cubicBezTo>
                    <a:cubicBezTo>
                      <a:pt x="548" y="361"/>
                      <a:pt x="487" y="361"/>
                      <a:pt x="517" y="422"/>
                    </a:cubicBezTo>
                    <a:cubicBezTo>
                      <a:pt x="517" y="483"/>
                      <a:pt x="517" y="483"/>
                      <a:pt x="487" y="483"/>
                    </a:cubicBezTo>
                    <a:cubicBezTo>
                      <a:pt x="487" y="483"/>
                      <a:pt x="487" y="422"/>
                      <a:pt x="456" y="361"/>
                    </a:cubicBezTo>
                    <a:cubicBezTo>
                      <a:pt x="456" y="301"/>
                      <a:pt x="426" y="240"/>
                      <a:pt x="365" y="118"/>
                    </a:cubicBezTo>
                    <a:cubicBezTo>
                      <a:pt x="317" y="38"/>
                      <a:pt x="277"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1"/>
              <p:cNvSpPr/>
              <p:nvPr/>
            </p:nvSpPr>
            <p:spPr>
              <a:xfrm>
                <a:off x="5933375" y="2637550"/>
                <a:ext cx="1620500" cy="571775"/>
              </a:xfrm>
              <a:custGeom>
                <a:rect b="b" l="l" r="r" t="t"/>
                <a:pathLst>
                  <a:path extrusionOk="0" h="22871" w="64820">
                    <a:moveTo>
                      <a:pt x="2964" y="13"/>
                    </a:moveTo>
                    <a:lnTo>
                      <a:pt x="3055" y="73"/>
                    </a:lnTo>
                    <a:lnTo>
                      <a:pt x="3146" y="73"/>
                    </a:lnTo>
                    <a:cubicBezTo>
                      <a:pt x="3146" y="13"/>
                      <a:pt x="3146" y="13"/>
                      <a:pt x="3055" y="13"/>
                    </a:cubicBezTo>
                    <a:close/>
                    <a:moveTo>
                      <a:pt x="2782" y="195"/>
                    </a:moveTo>
                    <a:cubicBezTo>
                      <a:pt x="2873" y="195"/>
                      <a:pt x="2964" y="195"/>
                      <a:pt x="2964" y="225"/>
                    </a:cubicBezTo>
                    <a:lnTo>
                      <a:pt x="2873" y="225"/>
                    </a:lnTo>
                    <a:cubicBezTo>
                      <a:pt x="2873" y="217"/>
                      <a:pt x="2865" y="213"/>
                      <a:pt x="2856" y="213"/>
                    </a:cubicBezTo>
                    <a:cubicBezTo>
                      <a:pt x="2835" y="213"/>
                      <a:pt x="2808" y="234"/>
                      <a:pt x="2873" y="256"/>
                    </a:cubicBezTo>
                    <a:lnTo>
                      <a:pt x="2873" y="317"/>
                    </a:lnTo>
                    <a:cubicBezTo>
                      <a:pt x="2782" y="317"/>
                      <a:pt x="2691" y="286"/>
                      <a:pt x="2691" y="256"/>
                    </a:cubicBezTo>
                    <a:cubicBezTo>
                      <a:pt x="2599" y="195"/>
                      <a:pt x="2599" y="195"/>
                      <a:pt x="2782" y="195"/>
                    </a:cubicBezTo>
                    <a:close/>
                    <a:moveTo>
                      <a:pt x="1779" y="256"/>
                    </a:moveTo>
                    <a:cubicBezTo>
                      <a:pt x="1870" y="256"/>
                      <a:pt x="1870" y="256"/>
                      <a:pt x="1870" y="286"/>
                    </a:cubicBezTo>
                    <a:cubicBezTo>
                      <a:pt x="1870" y="286"/>
                      <a:pt x="1779" y="347"/>
                      <a:pt x="1687" y="347"/>
                    </a:cubicBezTo>
                    <a:lnTo>
                      <a:pt x="1596" y="317"/>
                    </a:lnTo>
                    <a:cubicBezTo>
                      <a:pt x="1596" y="286"/>
                      <a:pt x="1687" y="286"/>
                      <a:pt x="1779" y="256"/>
                    </a:cubicBezTo>
                    <a:close/>
                    <a:moveTo>
                      <a:pt x="1627" y="773"/>
                    </a:moveTo>
                    <a:lnTo>
                      <a:pt x="1566" y="803"/>
                    </a:lnTo>
                    <a:cubicBezTo>
                      <a:pt x="1566" y="803"/>
                      <a:pt x="1475" y="833"/>
                      <a:pt x="1475" y="864"/>
                    </a:cubicBezTo>
                    <a:lnTo>
                      <a:pt x="1566" y="864"/>
                    </a:lnTo>
                    <a:cubicBezTo>
                      <a:pt x="1657" y="864"/>
                      <a:pt x="1627" y="833"/>
                      <a:pt x="1627" y="773"/>
                    </a:cubicBezTo>
                    <a:close/>
                    <a:moveTo>
                      <a:pt x="7808" y="841"/>
                    </a:moveTo>
                    <a:cubicBezTo>
                      <a:pt x="7865" y="841"/>
                      <a:pt x="7934" y="849"/>
                      <a:pt x="7979" y="864"/>
                    </a:cubicBezTo>
                    <a:cubicBezTo>
                      <a:pt x="8044" y="885"/>
                      <a:pt x="8063" y="907"/>
                      <a:pt x="8004" y="907"/>
                    </a:cubicBezTo>
                    <a:cubicBezTo>
                      <a:pt x="7979" y="907"/>
                      <a:pt x="7942" y="903"/>
                      <a:pt x="7888" y="894"/>
                    </a:cubicBezTo>
                    <a:cubicBezTo>
                      <a:pt x="7797" y="864"/>
                      <a:pt x="7706" y="864"/>
                      <a:pt x="7706" y="864"/>
                    </a:cubicBezTo>
                    <a:cubicBezTo>
                      <a:pt x="7706" y="849"/>
                      <a:pt x="7751" y="841"/>
                      <a:pt x="7808" y="841"/>
                    </a:cubicBezTo>
                    <a:close/>
                    <a:moveTo>
                      <a:pt x="8291" y="1016"/>
                    </a:moveTo>
                    <a:cubicBezTo>
                      <a:pt x="8245" y="1016"/>
                      <a:pt x="8223" y="1031"/>
                      <a:pt x="8223" y="1046"/>
                    </a:cubicBezTo>
                    <a:cubicBezTo>
                      <a:pt x="8223" y="1077"/>
                      <a:pt x="8283" y="1077"/>
                      <a:pt x="8466" y="1137"/>
                    </a:cubicBezTo>
                    <a:cubicBezTo>
                      <a:pt x="8557" y="1168"/>
                      <a:pt x="8648" y="1168"/>
                      <a:pt x="8648" y="1168"/>
                    </a:cubicBezTo>
                    <a:cubicBezTo>
                      <a:pt x="8648" y="1137"/>
                      <a:pt x="8587" y="1107"/>
                      <a:pt x="8496" y="1077"/>
                    </a:cubicBezTo>
                    <a:cubicBezTo>
                      <a:pt x="8405" y="1031"/>
                      <a:pt x="8337" y="1016"/>
                      <a:pt x="8291" y="1016"/>
                    </a:cubicBezTo>
                    <a:close/>
                    <a:moveTo>
                      <a:pt x="11962" y="2189"/>
                    </a:moveTo>
                    <a:cubicBezTo>
                      <a:pt x="11996" y="2189"/>
                      <a:pt x="12046" y="2217"/>
                      <a:pt x="12113" y="2262"/>
                    </a:cubicBezTo>
                    <a:lnTo>
                      <a:pt x="12113" y="2292"/>
                    </a:lnTo>
                    <a:lnTo>
                      <a:pt x="11992" y="2262"/>
                    </a:lnTo>
                    <a:lnTo>
                      <a:pt x="11931" y="2201"/>
                    </a:lnTo>
                    <a:cubicBezTo>
                      <a:pt x="11939" y="2193"/>
                      <a:pt x="11949" y="2189"/>
                      <a:pt x="11962" y="2189"/>
                    </a:cubicBezTo>
                    <a:close/>
                    <a:moveTo>
                      <a:pt x="12113" y="2475"/>
                    </a:moveTo>
                    <a:cubicBezTo>
                      <a:pt x="12113" y="2475"/>
                      <a:pt x="12204" y="2475"/>
                      <a:pt x="12296" y="2505"/>
                    </a:cubicBezTo>
                    <a:cubicBezTo>
                      <a:pt x="12508" y="2505"/>
                      <a:pt x="12508" y="2505"/>
                      <a:pt x="12478" y="2566"/>
                    </a:cubicBezTo>
                    <a:cubicBezTo>
                      <a:pt x="12463" y="2581"/>
                      <a:pt x="12455" y="2589"/>
                      <a:pt x="12429" y="2589"/>
                    </a:cubicBezTo>
                    <a:cubicBezTo>
                      <a:pt x="12402" y="2589"/>
                      <a:pt x="12356" y="2581"/>
                      <a:pt x="12265" y="2566"/>
                    </a:cubicBezTo>
                    <a:cubicBezTo>
                      <a:pt x="12174" y="2535"/>
                      <a:pt x="12113" y="2475"/>
                      <a:pt x="12113" y="2475"/>
                    </a:cubicBezTo>
                    <a:close/>
                    <a:moveTo>
                      <a:pt x="14036" y="3440"/>
                    </a:moveTo>
                    <a:cubicBezTo>
                      <a:pt x="14066" y="3440"/>
                      <a:pt x="14119" y="3447"/>
                      <a:pt x="14180" y="3447"/>
                    </a:cubicBezTo>
                    <a:cubicBezTo>
                      <a:pt x="14332" y="3539"/>
                      <a:pt x="14332" y="3539"/>
                      <a:pt x="14211" y="3539"/>
                    </a:cubicBezTo>
                    <a:cubicBezTo>
                      <a:pt x="14119" y="3508"/>
                      <a:pt x="14028" y="3478"/>
                      <a:pt x="14028" y="3478"/>
                    </a:cubicBezTo>
                    <a:cubicBezTo>
                      <a:pt x="13998" y="3447"/>
                      <a:pt x="14005" y="3440"/>
                      <a:pt x="14036" y="3440"/>
                    </a:cubicBezTo>
                    <a:close/>
                    <a:moveTo>
                      <a:pt x="14607" y="3981"/>
                    </a:moveTo>
                    <a:cubicBezTo>
                      <a:pt x="14643" y="3981"/>
                      <a:pt x="14697" y="3994"/>
                      <a:pt x="14697" y="3994"/>
                    </a:cubicBezTo>
                    <a:lnTo>
                      <a:pt x="14758" y="4025"/>
                    </a:lnTo>
                    <a:cubicBezTo>
                      <a:pt x="14740" y="4042"/>
                      <a:pt x="14733" y="4060"/>
                      <a:pt x="14712" y="4060"/>
                    </a:cubicBezTo>
                    <a:cubicBezTo>
                      <a:pt x="14697" y="4060"/>
                      <a:pt x="14675" y="4051"/>
                      <a:pt x="14636" y="4025"/>
                    </a:cubicBezTo>
                    <a:lnTo>
                      <a:pt x="14575" y="3994"/>
                    </a:lnTo>
                    <a:cubicBezTo>
                      <a:pt x="14575" y="3984"/>
                      <a:pt x="14589" y="3981"/>
                      <a:pt x="14607" y="3981"/>
                    </a:cubicBezTo>
                    <a:close/>
                    <a:moveTo>
                      <a:pt x="15761" y="4542"/>
                    </a:moveTo>
                    <a:cubicBezTo>
                      <a:pt x="15743" y="4559"/>
                      <a:pt x="15730" y="4572"/>
                      <a:pt x="15730" y="4572"/>
                    </a:cubicBezTo>
                    <a:cubicBezTo>
                      <a:pt x="15730" y="4581"/>
                      <a:pt x="15730" y="4585"/>
                      <a:pt x="15731" y="4585"/>
                    </a:cubicBezTo>
                    <a:cubicBezTo>
                      <a:pt x="15733" y="4585"/>
                      <a:pt x="15739" y="4563"/>
                      <a:pt x="15761" y="4542"/>
                    </a:cubicBezTo>
                    <a:close/>
                    <a:moveTo>
                      <a:pt x="15901" y="5160"/>
                    </a:moveTo>
                    <a:cubicBezTo>
                      <a:pt x="15918" y="5160"/>
                      <a:pt x="16018" y="5224"/>
                      <a:pt x="16065" y="5271"/>
                    </a:cubicBezTo>
                    <a:lnTo>
                      <a:pt x="16065" y="5301"/>
                    </a:lnTo>
                    <a:cubicBezTo>
                      <a:pt x="16004" y="5241"/>
                      <a:pt x="15913" y="5180"/>
                      <a:pt x="15913" y="5180"/>
                    </a:cubicBezTo>
                    <a:cubicBezTo>
                      <a:pt x="15899" y="5166"/>
                      <a:pt x="15896" y="5160"/>
                      <a:pt x="15901" y="5160"/>
                    </a:cubicBezTo>
                    <a:close/>
                    <a:moveTo>
                      <a:pt x="16597" y="5525"/>
                    </a:moveTo>
                    <a:cubicBezTo>
                      <a:pt x="16612" y="5525"/>
                      <a:pt x="16637" y="5539"/>
                      <a:pt x="16673" y="5575"/>
                    </a:cubicBezTo>
                    <a:cubicBezTo>
                      <a:pt x="16751" y="5601"/>
                      <a:pt x="16807" y="5672"/>
                      <a:pt x="16744" y="5672"/>
                    </a:cubicBezTo>
                    <a:cubicBezTo>
                      <a:pt x="16733" y="5672"/>
                      <a:pt x="16720" y="5670"/>
                      <a:pt x="16703" y="5666"/>
                    </a:cubicBezTo>
                    <a:cubicBezTo>
                      <a:pt x="16642" y="5605"/>
                      <a:pt x="16642" y="5605"/>
                      <a:pt x="16581" y="5545"/>
                    </a:cubicBezTo>
                    <a:cubicBezTo>
                      <a:pt x="16581" y="5532"/>
                      <a:pt x="16587" y="5525"/>
                      <a:pt x="16597" y="5525"/>
                    </a:cubicBezTo>
                    <a:close/>
                    <a:moveTo>
                      <a:pt x="17189" y="6092"/>
                    </a:moveTo>
                    <a:lnTo>
                      <a:pt x="17250" y="6153"/>
                    </a:lnTo>
                    <a:cubicBezTo>
                      <a:pt x="17311" y="6213"/>
                      <a:pt x="17311" y="6213"/>
                      <a:pt x="17280" y="6244"/>
                    </a:cubicBezTo>
                    <a:lnTo>
                      <a:pt x="17220" y="6183"/>
                    </a:lnTo>
                    <a:lnTo>
                      <a:pt x="17189" y="6092"/>
                    </a:lnTo>
                    <a:close/>
                    <a:moveTo>
                      <a:pt x="17949" y="6791"/>
                    </a:moveTo>
                    <a:cubicBezTo>
                      <a:pt x="17919" y="6791"/>
                      <a:pt x="17949" y="6882"/>
                      <a:pt x="17949" y="6882"/>
                    </a:cubicBezTo>
                    <a:cubicBezTo>
                      <a:pt x="17986" y="6937"/>
                      <a:pt x="18000" y="6948"/>
                      <a:pt x="18006" y="6948"/>
                    </a:cubicBezTo>
                    <a:cubicBezTo>
                      <a:pt x="18010" y="6948"/>
                      <a:pt x="18010" y="6943"/>
                      <a:pt x="18010" y="6943"/>
                    </a:cubicBezTo>
                    <a:cubicBezTo>
                      <a:pt x="18010" y="6943"/>
                      <a:pt x="18040" y="6912"/>
                      <a:pt x="17980" y="6852"/>
                    </a:cubicBezTo>
                    <a:lnTo>
                      <a:pt x="17949" y="6791"/>
                    </a:lnTo>
                    <a:close/>
                    <a:moveTo>
                      <a:pt x="18092" y="7360"/>
                    </a:moveTo>
                    <a:cubicBezTo>
                      <a:pt x="18123" y="7360"/>
                      <a:pt x="18162" y="7399"/>
                      <a:pt x="18162" y="7399"/>
                    </a:cubicBezTo>
                    <a:cubicBezTo>
                      <a:pt x="18223" y="7490"/>
                      <a:pt x="18284" y="7551"/>
                      <a:pt x="18253" y="7581"/>
                    </a:cubicBezTo>
                    <a:cubicBezTo>
                      <a:pt x="18253" y="7581"/>
                      <a:pt x="18223" y="7581"/>
                      <a:pt x="18162" y="7520"/>
                    </a:cubicBezTo>
                    <a:cubicBezTo>
                      <a:pt x="18101" y="7460"/>
                      <a:pt x="18071" y="7368"/>
                      <a:pt x="18071" y="7368"/>
                    </a:cubicBezTo>
                    <a:cubicBezTo>
                      <a:pt x="18077" y="7362"/>
                      <a:pt x="18084" y="7360"/>
                      <a:pt x="18092" y="7360"/>
                    </a:cubicBezTo>
                    <a:close/>
                    <a:moveTo>
                      <a:pt x="19087" y="7914"/>
                    </a:moveTo>
                    <a:cubicBezTo>
                      <a:pt x="19083" y="7914"/>
                      <a:pt x="19091" y="7936"/>
                      <a:pt x="19104" y="7976"/>
                    </a:cubicBezTo>
                    <a:lnTo>
                      <a:pt x="19195" y="8128"/>
                    </a:lnTo>
                    <a:cubicBezTo>
                      <a:pt x="19226" y="8128"/>
                      <a:pt x="19226" y="8128"/>
                      <a:pt x="19165" y="8037"/>
                    </a:cubicBezTo>
                    <a:cubicBezTo>
                      <a:pt x="19114" y="7951"/>
                      <a:pt x="19091" y="7914"/>
                      <a:pt x="19087" y="7914"/>
                    </a:cubicBezTo>
                    <a:close/>
                    <a:moveTo>
                      <a:pt x="18214" y="8697"/>
                    </a:moveTo>
                    <a:cubicBezTo>
                      <a:pt x="18206" y="8697"/>
                      <a:pt x="18198" y="8700"/>
                      <a:pt x="18192" y="8706"/>
                    </a:cubicBezTo>
                    <a:cubicBezTo>
                      <a:pt x="18162" y="8706"/>
                      <a:pt x="18192" y="8797"/>
                      <a:pt x="18314" y="8827"/>
                    </a:cubicBezTo>
                    <a:cubicBezTo>
                      <a:pt x="18344" y="8797"/>
                      <a:pt x="18344" y="8797"/>
                      <a:pt x="18284" y="8736"/>
                    </a:cubicBezTo>
                    <a:cubicBezTo>
                      <a:pt x="18284" y="8736"/>
                      <a:pt x="18245" y="8697"/>
                      <a:pt x="18214" y="8697"/>
                    </a:cubicBezTo>
                    <a:close/>
                    <a:moveTo>
                      <a:pt x="19060" y="8702"/>
                    </a:moveTo>
                    <a:cubicBezTo>
                      <a:pt x="19070" y="8702"/>
                      <a:pt x="19100" y="8732"/>
                      <a:pt x="19165" y="8797"/>
                    </a:cubicBezTo>
                    <a:cubicBezTo>
                      <a:pt x="19195" y="8888"/>
                      <a:pt x="19165" y="8919"/>
                      <a:pt x="19165" y="8919"/>
                    </a:cubicBezTo>
                    <a:cubicBezTo>
                      <a:pt x="19135" y="8919"/>
                      <a:pt x="19135" y="8827"/>
                      <a:pt x="19074" y="8767"/>
                    </a:cubicBezTo>
                    <a:cubicBezTo>
                      <a:pt x="19060" y="8724"/>
                      <a:pt x="19052" y="8702"/>
                      <a:pt x="19060" y="8702"/>
                    </a:cubicBezTo>
                    <a:close/>
                    <a:moveTo>
                      <a:pt x="19955" y="10013"/>
                    </a:moveTo>
                    <a:cubicBezTo>
                      <a:pt x="19986" y="10013"/>
                      <a:pt x="20016" y="10074"/>
                      <a:pt x="20016" y="10195"/>
                    </a:cubicBezTo>
                    <a:cubicBezTo>
                      <a:pt x="20005" y="10206"/>
                      <a:pt x="19998" y="10213"/>
                      <a:pt x="19990" y="10213"/>
                    </a:cubicBezTo>
                    <a:cubicBezTo>
                      <a:pt x="19978" y="10213"/>
                      <a:pt x="19963" y="10192"/>
                      <a:pt x="19925" y="10134"/>
                    </a:cubicBezTo>
                    <a:cubicBezTo>
                      <a:pt x="19925" y="10134"/>
                      <a:pt x="19925" y="10043"/>
                      <a:pt x="19955" y="10013"/>
                    </a:cubicBezTo>
                    <a:close/>
                    <a:moveTo>
                      <a:pt x="20229" y="10590"/>
                    </a:moveTo>
                    <a:lnTo>
                      <a:pt x="20290" y="10651"/>
                    </a:lnTo>
                    <a:lnTo>
                      <a:pt x="20350" y="10742"/>
                    </a:lnTo>
                    <a:cubicBezTo>
                      <a:pt x="20338" y="10742"/>
                      <a:pt x="20326" y="10747"/>
                      <a:pt x="20312" y="10747"/>
                    </a:cubicBezTo>
                    <a:cubicBezTo>
                      <a:pt x="20291" y="10747"/>
                      <a:pt x="20265" y="10736"/>
                      <a:pt x="20229" y="10682"/>
                    </a:cubicBezTo>
                    <a:lnTo>
                      <a:pt x="20229" y="10590"/>
                    </a:lnTo>
                    <a:close/>
                    <a:moveTo>
                      <a:pt x="64242" y="12961"/>
                    </a:moveTo>
                    <a:cubicBezTo>
                      <a:pt x="64455" y="12961"/>
                      <a:pt x="64424" y="13022"/>
                      <a:pt x="64242" y="13022"/>
                    </a:cubicBezTo>
                    <a:cubicBezTo>
                      <a:pt x="64181" y="13052"/>
                      <a:pt x="64151" y="13068"/>
                      <a:pt x="64139" y="13068"/>
                    </a:cubicBezTo>
                    <a:cubicBezTo>
                      <a:pt x="64128" y="13068"/>
                      <a:pt x="64135" y="13052"/>
                      <a:pt x="64151" y="13022"/>
                    </a:cubicBezTo>
                    <a:cubicBezTo>
                      <a:pt x="64151" y="12992"/>
                      <a:pt x="64151" y="12961"/>
                      <a:pt x="64242" y="12961"/>
                    </a:cubicBezTo>
                    <a:close/>
                    <a:moveTo>
                      <a:pt x="52077" y="15616"/>
                    </a:moveTo>
                    <a:cubicBezTo>
                      <a:pt x="52084" y="15616"/>
                      <a:pt x="52084" y="15623"/>
                      <a:pt x="52084" y="15636"/>
                    </a:cubicBezTo>
                    <a:cubicBezTo>
                      <a:pt x="52114" y="15666"/>
                      <a:pt x="52053" y="15727"/>
                      <a:pt x="51962" y="15788"/>
                    </a:cubicBezTo>
                    <a:cubicBezTo>
                      <a:pt x="51948" y="15795"/>
                      <a:pt x="51935" y="15799"/>
                      <a:pt x="51926" y="15799"/>
                    </a:cubicBezTo>
                    <a:cubicBezTo>
                      <a:pt x="51895" y="15799"/>
                      <a:pt x="51899" y="15759"/>
                      <a:pt x="51992" y="15666"/>
                    </a:cubicBezTo>
                    <a:cubicBezTo>
                      <a:pt x="52046" y="15631"/>
                      <a:pt x="52068" y="15616"/>
                      <a:pt x="52077" y="15616"/>
                    </a:cubicBezTo>
                    <a:close/>
                    <a:moveTo>
                      <a:pt x="23025" y="15727"/>
                    </a:moveTo>
                    <a:lnTo>
                      <a:pt x="23086" y="15788"/>
                    </a:lnTo>
                    <a:lnTo>
                      <a:pt x="23147" y="15849"/>
                    </a:lnTo>
                    <a:cubicBezTo>
                      <a:pt x="23134" y="15861"/>
                      <a:pt x="23122" y="15869"/>
                      <a:pt x="23107" y="15869"/>
                    </a:cubicBezTo>
                    <a:cubicBezTo>
                      <a:pt x="23086" y="15869"/>
                      <a:pt x="23061" y="15854"/>
                      <a:pt x="23025" y="15818"/>
                    </a:cubicBezTo>
                    <a:lnTo>
                      <a:pt x="23025" y="15727"/>
                    </a:lnTo>
                    <a:close/>
                    <a:moveTo>
                      <a:pt x="49516" y="17302"/>
                    </a:moveTo>
                    <a:cubicBezTo>
                      <a:pt x="49521" y="17302"/>
                      <a:pt x="49526" y="17304"/>
                      <a:pt x="49530" y="17308"/>
                    </a:cubicBezTo>
                    <a:cubicBezTo>
                      <a:pt x="49530" y="17308"/>
                      <a:pt x="49530" y="17338"/>
                      <a:pt x="49470" y="17429"/>
                    </a:cubicBezTo>
                    <a:cubicBezTo>
                      <a:pt x="49470" y="17429"/>
                      <a:pt x="49431" y="17468"/>
                      <a:pt x="49415" y="17468"/>
                    </a:cubicBezTo>
                    <a:cubicBezTo>
                      <a:pt x="49411" y="17468"/>
                      <a:pt x="49409" y="17466"/>
                      <a:pt x="49409" y="17460"/>
                    </a:cubicBezTo>
                    <a:lnTo>
                      <a:pt x="49378" y="17429"/>
                    </a:lnTo>
                    <a:cubicBezTo>
                      <a:pt x="49431" y="17377"/>
                      <a:pt x="49483" y="17302"/>
                      <a:pt x="49516" y="17302"/>
                    </a:cubicBezTo>
                    <a:close/>
                    <a:moveTo>
                      <a:pt x="24423" y="17460"/>
                    </a:moveTo>
                    <a:cubicBezTo>
                      <a:pt x="24454" y="17521"/>
                      <a:pt x="24454" y="17521"/>
                      <a:pt x="24423" y="17551"/>
                    </a:cubicBezTo>
                    <a:cubicBezTo>
                      <a:pt x="24423" y="17557"/>
                      <a:pt x="24420" y="17559"/>
                      <a:pt x="24414" y="17559"/>
                    </a:cubicBezTo>
                    <a:cubicBezTo>
                      <a:pt x="24391" y="17559"/>
                      <a:pt x="24332" y="17521"/>
                      <a:pt x="24332" y="17521"/>
                    </a:cubicBezTo>
                    <a:cubicBezTo>
                      <a:pt x="24271" y="17460"/>
                      <a:pt x="24393" y="17490"/>
                      <a:pt x="24423" y="17460"/>
                    </a:cubicBezTo>
                    <a:close/>
                    <a:moveTo>
                      <a:pt x="25665" y="18409"/>
                    </a:moveTo>
                    <a:cubicBezTo>
                      <a:pt x="25675" y="18418"/>
                      <a:pt x="25686" y="18428"/>
                      <a:pt x="25696" y="18437"/>
                    </a:cubicBezTo>
                    <a:lnTo>
                      <a:pt x="25696" y="18437"/>
                    </a:lnTo>
                    <a:cubicBezTo>
                      <a:pt x="25697" y="18435"/>
                      <a:pt x="25699" y="18434"/>
                      <a:pt x="25700" y="18432"/>
                    </a:cubicBezTo>
                    <a:lnTo>
                      <a:pt x="25665" y="18409"/>
                    </a:lnTo>
                    <a:close/>
                    <a:moveTo>
                      <a:pt x="46468" y="19215"/>
                    </a:moveTo>
                    <a:cubicBezTo>
                      <a:pt x="46483" y="19215"/>
                      <a:pt x="46491" y="19223"/>
                      <a:pt x="46491" y="19223"/>
                    </a:cubicBezTo>
                    <a:cubicBezTo>
                      <a:pt x="46491" y="19223"/>
                      <a:pt x="46491" y="19253"/>
                      <a:pt x="46430" y="19314"/>
                    </a:cubicBezTo>
                    <a:cubicBezTo>
                      <a:pt x="46430" y="19314"/>
                      <a:pt x="46339" y="19314"/>
                      <a:pt x="46308" y="19283"/>
                    </a:cubicBezTo>
                    <a:lnTo>
                      <a:pt x="46400" y="19253"/>
                    </a:lnTo>
                    <a:cubicBezTo>
                      <a:pt x="46430" y="19223"/>
                      <a:pt x="46453" y="19215"/>
                      <a:pt x="46468" y="19215"/>
                    </a:cubicBezTo>
                    <a:close/>
                    <a:moveTo>
                      <a:pt x="26278" y="19253"/>
                    </a:moveTo>
                    <a:lnTo>
                      <a:pt x="26369" y="19283"/>
                    </a:lnTo>
                    <a:lnTo>
                      <a:pt x="26430" y="19314"/>
                    </a:lnTo>
                    <a:cubicBezTo>
                      <a:pt x="26412" y="19331"/>
                      <a:pt x="26405" y="19349"/>
                      <a:pt x="26384" y="19349"/>
                    </a:cubicBezTo>
                    <a:cubicBezTo>
                      <a:pt x="26369" y="19349"/>
                      <a:pt x="26347" y="19340"/>
                      <a:pt x="26308" y="19314"/>
                    </a:cubicBezTo>
                    <a:lnTo>
                      <a:pt x="26278" y="19253"/>
                    </a:lnTo>
                    <a:close/>
                    <a:moveTo>
                      <a:pt x="45724" y="19719"/>
                    </a:moveTo>
                    <a:cubicBezTo>
                      <a:pt x="45731" y="19719"/>
                      <a:pt x="45731" y="19727"/>
                      <a:pt x="45731" y="19739"/>
                    </a:cubicBezTo>
                    <a:lnTo>
                      <a:pt x="45670" y="19800"/>
                    </a:lnTo>
                    <a:lnTo>
                      <a:pt x="45579" y="19800"/>
                    </a:lnTo>
                    <a:lnTo>
                      <a:pt x="45640" y="19770"/>
                    </a:lnTo>
                    <a:cubicBezTo>
                      <a:pt x="45693" y="19734"/>
                      <a:pt x="45715" y="19719"/>
                      <a:pt x="45724" y="19719"/>
                    </a:cubicBezTo>
                    <a:close/>
                    <a:moveTo>
                      <a:pt x="45450" y="19917"/>
                    </a:moveTo>
                    <a:cubicBezTo>
                      <a:pt x="45442" y="19917"/>
                      <a:pt x="45422" y="19926"/>
                      <a:pt x="45397" y="19952"/>
                    </a:cubicBezTo>
                    <a:cubicBezTo>
                      <a:pt x="45449" y="19935"/>
                      <a:pt x="45461" y="19917"/>
                      <a:pt x="45450" y="19917"/>
                    </a:cubicBezTo>
                    <a:close/>
                    <a:moveTo>
                      <a:pt x="27260" y="19992"/>
                    </a:moveTo>
                    <a:cubicBezTo>
                      <a:pt x="27291" y="20007"/>
                      <a:pt x="27300" y="20016"/>
                      <a:pt x="27296" y="20016"/>
                    </a:cubicBezTo>
                    <a:cubicBezTo>
                      <a:pt x="27293" y="20016"/>
                      <a:pt x="27278" y="20008"/>
                      <a:pt x="27260" y="19992"/>
                    </a:cubicBezTo>
                    <a:close/>
                    <a:moveTo>
                      <a:pt x="44937" y="20173"/>
                    </a:moveTo>
                    <a:cubicBezTo>
                      <a:pt x="44948" y="20173"/>
                      <a:pt x="44956" y="20180"/>
                      <a:pt x="44971" y="20195"/>
                    </a:cubicBezTo>
                    <a:lnTo>
                      <a:pt x="44880" y="20226"/>
                    </a:lnTo>
                    <a:lnTo>
                      <a:pt x="44789" y="20226"/>
                    </a:lnTo>
                    <a:lnTo>
                      <a:pt x="44880" y="20195"/>
                    </a:lnTo>
                    <a:cubicBezTo>
                      <a:pt x="44910" y="20180"/>
                      <a:pt x="44925" y="20173"/>
                      <a:pt x="44937" y="20173"/>
                    </a:cubicBezTo>
                    <a:close/>
                    <a:moveTo>
                      <a:pt x="44667" y="20438"/>
                    </a:moveTo>
                    <a:cubicBezTo>
                      <a:pt x="44666" y="20438"/>
                      <a:pt x="44664" y="20438"/>
                      <a:pt x="44663" y="20439"/>
                    </a:cubicBezTo>
                    <a:lnTo>
                      <a:pt x="44663" y="20439"/>
                    </a:lnTo>
                    <a:cubicBezTo>
                      <a:pt x="44660" y="20448"/>
                      <a:pt x="44662" y="20458"/>
                      <a:pt x="44667" y="20469"/>
                    </a:cubicBezTo>
                    <a:cubicBezTo>
                      <a:pt x="44678" y="20469"/>
                      <a:pt x="44688" y="20469"/>
                      <a:pt x="44695" y="20470"/>
                    </a:cubicBezTo>
                    <a:lnTo>
                      <a:pt x="44695" y="20470"/>
                    </a:lnTo>
                    <a:cubicBezTo>
                      <a:pt x="44686" y="20465"/>
                      <a:pt x="44675" y="20455"/>
                      <a:pt x="44667" y="20438"/>
                    </a:cubicBezTo>
                    <a:close/>
                    <a:moveTo>
                      <a:pt x="44695" y="20470"/>
                    </a:moveTo>
                    <a:cubicBezTo>
                      <a:pt x="44702" y="20475"/>
                      <a:pt x="44709" y="20476"/>
                      <a:pt x="44713" y="20476"/>
                    </a:cubicBezTo>
                    <a:cubicBezTo>
                      <a:pt x="44718" y="20476"/>
                      <a:pt x="44715" y="20472"/>
                      <a:pt x="44695" y="20470"/>
                    </a:cubicBezTo>
                    <a:close/>
                    <a:moveTo>
                      <a:pt x="44385" y="20430"/>
                    </a:moveTo>
                    <a:cubicBezTo>
                      <a:pt x="44390" y="20430"/>
                      <a:pt x="44393" y="20433"/>
                      <a:pt x="44393" y="20438"/>
                    </a:cubicBezTo>
                    <a:cubicBezTo>
                      <a:pt x="44393" y="20469"/>
                      <a:pt x="44393" y="20469"/>
                      <a:pt x="44333" y="20530"/>
                    </a:cubicBezTo>
                    <a:cubicBezTo>
                      <a:pt x="44257" y="20560"/>
                      <a:pt x="44219" y="20575"/>
                      <a:pt x="44207" y="20575"/>
                    </a:cubicBezTo>
                    <a:cubicBezTo>
                      <a:pt x="44196" y="20575"/>
                      <a:pt x="44211" y="20560"/>
                      <a:pt x="44241" y="20530"/>
                    </a:cubicBezTo>
                    <a:cubicBezTo>
                      <a:pt x="44291" y="20480"/>
                      <a:pt x="44361" y="20430"/>
                      <a:pt x="44385" y="20430"/>
                    </a:cubicBezTo>
                    <a:close/>
                    <a:moveTo>
                      <a:pt x="43664" y="20560"/>
                    </a:moveTo>
                    <a:cubicBezTo>
                      <a:pt x="43664" y="20590"/>
                      <a:pt x="43694" y="20621"/>
                      <a:pt x="43603" y="20651"/>
                    </a:cubicBezTo>
                    <a:lnTo>
                      <a:pt x="43512" y="20651"/>
                    </a:lnTo>
                    <a:lnTo>
                      <a:pt x="43573" y="20590"/>
                    </a:lnTo>
                    <a:lnTo>
                      <a:pt x="43664" y="20560"/>
                    </a:lnTo>
                    <a:close/>
                    <a:moveTo>
                      <a:pt x="42687" y="21054"/>
                    </a:moveTo>
                    <a:cubicBezTo>
                      <a:pt x="42699" y="21054"/>
                      <a:pt x="42706" y="21062"/>
                      <a:pt x="42722" y="21077"/>
                    </a:cubicBezTo>
                    <a:cubicBezTo>
                      <a:pt x="42722" y="21077"/>
                      <a:pt x="42722" y="21107"/>
                      <a:pt x="42661" y="21138"/>
                    </a:cubicBezTo>
                    <a:lnTo>
                      <a:pt x="42570" y="21138"/>
                    </a:lnTo>
                    <a:cubicBezTo>
                      <a:pt x="42539" y="21107"/>
                      <a:pt x="42630" y="21077"/>
                      <a:pt x="42630" y="21077"/>
                    </a:cubicBezTo>
                    <a:cubicBezTo>
                      <a:pt x="42661" y="21062"/>
                      <a:pt x="42676" y="21054"/>
                      <a:pt x="42687" y="21054"/>
                    </a:cubicBezTo>
                    <a:close/>
                    <a:moveTo>
                      <a:pt x="31762" y="22090"/>
                    </a:moveTo>
                    <a:cubicBezTo>
                      <a:pt x="31784" y="22090"/>
                      <a:pt x="31815" y="22098"/>
                      <a:pt x="31840" y="22110"/>
                    </a:cubicBezTo>
                    <a:cubicBezTo>
                      <a:pt x="32022" y="22141"/>
                      <a:pt x="32022" y="22141"/>
                      <a:pt x="32022" y="22171"/>
                    </a:cubicBezTo>
                    <a:cubicBezTo>
                      <a:pt x="32013" y="22190"/>
                      <a:pt x="31992" y="22197"/>
                      <a:pt x="31964" y="22197"/>
                    </a:cubicBezTo>
                    <a:cubicBezTo>
                      <a:pt x="31904" y="22197"/>
                      <a:pt x="31812" y="22162"/>
                      <a:pt x="31749" y="22141"/>
                    </a:cubicBezTo>
                    <a:cubicBezTo>
                      <a:pt x="31713" y="22105"/>
                      <a:pt x="31730" y="22090"/>
                      <a:pt x="31762" y="22090"/>
                    </a:cubicBezTo>
                    <a:close/>
                    <a:moveTo>
                      <a:pt x="38787" y="22219"/>
                    </a:moveTo>
                    <a:cubicBezTo>
                      <a:pt x="38786" y="22219"/>
                      <a:pt x="38791" y="22227"/>
                      <a:pt x="38795" y="22237"/>
                    </a:cubicBezTo>
                    <a:lnTo>
                      <a:pt x="38795" y="22237"/>
                    </a:lnTo>
                    <a:cubicBezTo>
                      <a:pt x="38797" y="22235"/>
                      <a:pt x="38799" y="22234"/>
                      <a:pt x="38801" y="22232"/>
                    </a:cubicBezTo>
                    <a:cubicBezTo>
                      <a:pt x="38792" y="22223"/>
                      <a:pt x="38788" y="22219"/>
                      <a:pt x="38787" y="22219"/>
                    </a:cubicBezTo>
                    <a:close/>
                    <a:moveTo>
                      <a:pt x="35518" y="22657"/>
                    </a:moveTo>
                    <a:cubicBezTo>
                      <a:pt x="35518" y="22718"/>
                      <a:pt x="35518" y="22749"/>
                      <a:pt x="35427" y="22749"/>
                    </a:cubicBezTo>
                    <a:lnTo>
                      <a:pt x="35336" y="22749"/>
                    </a:lnTo>
                    <a:cubicBezTo>
                      <a:pt x="35366" y="22688"/>
                      <a:pt x="35457" y="22657"/>
                      <a:pt x="35457" y="22657"/>
                    </a:cubicBezTo>
                    <a:close/>
                    <a:moveTo>
                      <a:pt x="3680" y="0"/>
                    </a:moveTo>
                    <a:cubicBezTo>
                      <a:pt x="3656" y="0"/>
                      <a:pt x="3629" y="4"/>
                      <a:pt x="3602" y="13"/>
                    </a:cubicBezTo>
                    <a:cubicBezTo>
                      <a:pt x="3602" y="13"/>
                      <a:pt x="3511" y="13"/>
                      <a:pt x="3602" y="43"/>
                    </a:cubicBezTo>
                    <a:cubicBezTo>
                      <a:pt x="3602" y="43"/>
                      <a:pt x="3511" y="73"/>
                      <a:pt x="3420" y="134"/>
                    </a:cubicBezTo>
                    <a:cubicBezTo>
                      <a:pt x="3511" y="134"/>
                      <a:pt x="3511" y="165"/>
                      <a:pt x="3511" y="195"/>
                    </a:cubicBezTo>
                    <a:cubicBezTo>
                      <a:pt x="3511" y="203"/>
                      <a:pt x="3488" y="206"/>
                      <a:pt x="3451" y="206"/>
                    </a:cubicBezTo>
                    <a:cubicBezTo>
                      <a:pt x="3340" y="206"/>
                      <a:pt x="3101" y="172"/>
                      <a:pt x="2964" y="104"/>
                    </a:cubicBezTo>
                    <a:lnTo>
                      <a:pt x="2782" y="13"/>
                    </a:lnTo>
                    <a:lnTo>
                      <a:pt x="2782" y="104"/>
                    </a:lnTo>
                    <a:cubicBezTo>
                      <a:pt x="2691" y="104"/>
                      <a:pt x="2599" y="104"/>
                      <a:pt x="2599" y="73"/>
                    </a:cubicBezTo>
                    <a:cubicBezTo>
                      <a:pt x="2599" y="43"/>
                      <a:pt x="2599" y="43"/>
                      <a:pt x="2508" y="43"/>
                    </a:cubicBezTo>
                    <a:cubicBezTo>
                      <a:pt x="2508" y="43"/>
                      <a:pt x="2417" y="43"/>
                      <a:pt x="2417" y="73"/>
                    </a:cubicBezTo>
                    <a:cubicBezTo>
                      <a:pt x="2417" y="134"/>
                      <a:pt x="2417" y="134"/>
                      <a:pt x="2326" y="134"/>
                    </a:cubicBezTo>
                    <a:cubicBezTo>
                      <a:pt x="2280" y="104"/>
                      <a:pt x="2235" y="89"/>
                      <a:pt x="2189" y="89"/>
                    </a:cubicBezTo>
                    <a:cubicBezTo>
                      <a:pt x="2143" y="89"/>
                      <a:pt x="2098" y="104"/>
                      <a:pt x="2052" y="134"/>
                    </a:cubicBezTo>
                    <a:cubicBezTo>
                      <a:pt x="2052" y="184"/>
                      <a:pt x="2052" y="207"/>
                      <a:pt x="2037" y="207"/>
                    </a:cubicBezTo>
                    <a:cubicBezTo>
                      <a:pt x="2025" y="207"/>
                      <a:pt x="2002" y="192"/>
                      <a:pt x="1961" y="165"/>
                    </a:cubicBezTo>
                    <a:cubicBezTo>
                      <a:pt x="1961" y="104"/>
                      <a:pt x="1870" y="104"/>
                      <a:pt x="1779" y="104"/>
                    </a:cubicBezTo>
                    <a:lnTo>
                      <a:pt x="1779" y="134"/>
                    </a:lnTo>
                    <a:cubicBezTo>
                      <a:pt x="1779" y="195"/>
                      <a:pt x="1687" y="195"/>
                      <a:pt x="1596" y="195"/>
                    </a:cubicBezTo>
                    <a:cubicBezTo>
                      <a:pt x="1596" y="169"/>
                      <a:pt x="1580" y="160"/>
                      <a:pt x="1547" y="160"/>
                    </a:cubicBezTo>
                    <a:cubicBezTo>
                      <a:pt x="1503" y="160"/>
                      <a:pt x="1428" y="177"/>
                      <a:pt x="1323" y="195"/>
                    </a:cubicBezTo>
                    <a:cubicBezTo>
                      <a:pt x="1194" y="217"/>
                      <a:pt x="1110" y="238"/>
                      <a:pt x="1073" y="238"/>
                    </a:cubicBezTo>
                    <a:cubicBezTo>
                      <a:pt x="1057" y="238"/>
                      <a:pt x="1049" y="234"/>
                      <a:pt x="1049" y="225"/>
                    </a:cubicBezTo>
                    <a:cubicBezTo>
                      <a:pt x="1049" y="180"/>
                      <a:pt x="1049" y="157"/>
                      <a:pt x="1038" y="157"/>
                    </a:cubicBezTo>
                    <a:cubicBezTo>
                      <a:pt x="1026" y="157"/>
                      <a:pt x="1004" y="180"/>
                      <a:pt x="958" y="225"/>
                    </a:cubicBezTo>
                    <a:cubicBezTo>
                      <a:pt x="905" y="261"/>
                      <a:pt x="882" y="276"/>
                      <a:pt x="837" y="276"/>
                    </a:cubicBezTo>
                    <a:cubicBezTo>
                      <a:pt x="804" y="276"/>
                      <a:pt x="760" y="268"/>
                      <a:pt x="684" y="256"/>
                    </a:cubicBezTo>
                    <a:cubicBezTo>
                      <a:pt x="593" y="256"/>
                      <a:pt x="593" y="256"/>
                      <a:pt x="502" y="286"/>
                    </a:cubicBezTo>
                    <a:cubicBezTo>
                      <a:pt x="502" y="355"/>
                      <a:pt x="502" y="389"/>
                      <a:pt x="541" y="389"/>
                    </a:cubicBezTo>
                    <a:cubicBezTo>
                      <a:pt x="553" y="389"/>
                      <a:pt x="570" y="385"/>
                      <a:pt x="593" y="377"/>
                    </a:cubicBezTo>
                    <a:cubicBezTo>
                      <a:pt x="684" y="377"/>
                      <a:pt x="684" y="377"/>
                      <a:pt x="684" y="408"/>
                    </a:cubicBezTo>
                    <a:cubicBezTo>
                      <a:pt x="684" y="408"/>
                      <a:pt x="593" y="408"/>
                      <a:pt x="532" y="438"/>
                    </a:cubicBezTo>
                    <a:cubicBezTo>
                      <a:pt x="441" y="438"/>
                      <a:pt x="350" y="469"/>
                      <a:pt x="168" y="529"/>
                    </a:cubicBezTo>
                    <a:cubicBezTo>
                      <a:pt x="39" y="572"/>
                      <a:pt x="1" y="615"/>
                      <a:pt x="54" y="615"/>
                    </a:cubicBezTo>
                    <a:cubicBezTo>
                      <a:pt x="77" y="615"/>
                      <a:pt x="114" y="608"/>
                      <a:pt x="168" y="590"/>
                    </a:cubicBezTo>
                    <a:lnTo>
                      <a:pt x="259" y="621"/>
                    </a:lnTo>
                    <a:cubicBezTo>
                      <a:pt x="272" y="659"/>
                      <a:pt x="311" y="676"/>
                      <a:pt x="350" y="676"/>
                    </a:cubicBezTo>
                    <a:cubicBezTo>
                      <a:pt x="405" y="676"/>
                      <a:pt x="459" y="643"/>
                      <a:pt x="441" y="590"/>
                    </a:cubicBezTo>
                    <a:cubicBezTo>
                      <a:pt x="441" y="519"/>
                      <a:pt x="441" y="489"/>
                      <a:pt x="460" y="489"/>
                    </a:cubicBezTo>
                    <a:cubicBezTo>
                      <a:pt x="473" y="489"/>
                      <a:pt x="495" y="504"/>
                      <a:pt x="532" y="529"/>
                    </a:cubicBezTo>
                    <a:cubicBezTo>
                      <a:pt x="532" y="565"/>
                      <a:pt x="564" y="580"/>
                      <a:pt x="608" y="580"/>
                    </a:cubicBezTo>
                    <a:cubicBezTo>
                      <a:pt x="639" y="580"/>
                      <a:pt x="677" y="572"/>
                      <a:pt x="715" y="560"/>
                    </a:cubicBezTo>
                    <a:cubicBezTo>
                      <a:pt x="806" y="560"/>
                      <a:pt x="806" y="560"/>
                      <a:pt x="806" y="590"/>
                    </a:cubicBezTo>
                    <a:cubicBezTo>
                      <a:pt x="806" y="612"/>
                      <a:pt x="852" y="633"/>
                      <a:pt x="911" y="633"/>
                    </a:cubicBezTo>
                    <a:cubicBezTo>
                      <a:pt x="935" y="633"/>
                      <a:pt x="962" y="629"/>
                      <a:pt x="988" y="621"/>
                    </a:cubicBezTo>
                    <a:cubicBezTo>
                      <a:pt x="1080" y="621"/>
                      <a:pt x="1080" y="621"/>
                      <a:pt x="1080" y="590"/>
                    </a:cubicBezTo>
                    <a:cubicBezTo>
                      <a:pt x="1027" y="573"/>
                      <a:pt x="1065" y="555"/>
                      <a:pt x="1125" y="555"/>
                    </a:cubicBezTo>
                    <a:cubicBezTo>
                      <a:pt x="1169" y="555"/>
                      <a:pt x="1223" y="564"/>
                      <a:pt x="1262" y="590"/>
                    </a:cubicBezTo>
                    <a:cubicBezTo>
                      <a:pt x="1353" y="590"/>
                      <a:pt x="1353" y="590"/>
                      <a:pt x="1353" y="529"/>
                    </a:cubicBezTo>
                    <a:cubicBezTo>
                      <a:pt x="1353" y="492"/>
                      <a:pt x="1423" y="466"/>
                      <a:pt x="1498" y="466"/>
                    </a:cubicBezTo>
                    <a:cubicBezTo>
                      <a:pt x="1544" y="466"/>
                      <a:pt x="1592" y="476"/>
                      <a:pt x="1627" y="499"/>
                    </a:cubicBezTo>
                    <a:lnTo>
                      <a:pt x="1809" y="499"/>
                    </a:lnTo>
                    <a:cubicBezTo>
                      <a:pt x="1900" y="499"/>
                      <a:pt x="1870" y="438"/>
                      <a:pt x="1870" y="408"/>
                    </a:cubicBezTo>
                    <a:cubicBezTo>
                      <a:pt x="1870" y="372"/>
                      <a:pt x="1870" y="357"/>
                      <a:pt x="1888" y="357"/>
                    </a:cubicBezTo>
                    <a:cubicBezTo>
                      <a:pt x="1901" y="357"/>
                      <a:pt x="1923" y="365"/>
                      <a:pt x="1961" y="377"/>
                    </a:cubicBezTo>
                    <a:cubicBezTo>
                      <a:pt x="2052" y="408"/>
                      <a:pt x="2052" y="438"/>
                      <a:pt x="2052" y="438"/>
                    </a:cubicBezTo>
                    <a:cubicBezTo>
                      <a:pt x="2052" y="469"/>
                      <a:pt x="2143" y="469"/>
                      <a:pt x="2235" y="469"/>
                    </a:cubicBezTo>
                    <a:cubicBezTo>
                      <a:pt x="2326" y="438"/>
                      <a:pt x="2508" y="438"/>
                      <a:pt x="2508" y="408"/>
                    </a:cubicBezTo>
                    <a:lnTo>
                      <a:pt x="2508" y="438"/>
                    </a:lnTo>
                    <a:cubicBezTo>
                      <a:pt x="2569" y="438"/>
                      <a:pt x="2589" y="452"/>
                      <a:pt x="2596" y="452"/>
                    </a:cubicBezTo>
                    <a:cubicBezTo>
                      <a:pt x="2599" y="452"/>
                      <a:pt x="2599" y="448"/>
                      <a:pt x="2599" y="438"/>
                    </a:cubicBezTo>
                    <a:cubicBezTo>
                      <a:pt x="2599" y="438"/>
                      <a:pt x="2622" y="431"/>
                      <a:pt x="2668" y="431"/>
                    </a:cubicBezTo>
                    <a:cubicBezTo>
                      <a:pt x="2713" y="431"/>
                      <a:pt x="2782" y="438"/>
                      <a:pt x="2873" y="469"/>
                    </a:cubicBezTo>
                    <a:cubicBezTo>
                      <a:pt x="2898" y="473"/>
                      <a:pt x="2924" y="475"/>
                      <a:pt x="2951" y="475"/>
                    </a:cubicBezTo>
                    <a:cubicBezTo>
                      <a:pt x="3120" y="475"/>
                      <a:pt x="3291" y="399"/>
                      <a:pt x="3055" y="347"/>
                    </a:cubicBezTo>
                    <a:lnTo>
                      <a:pt x="3146" y="347"/>
                    </a:lnTo>
                    <a:cubicBezTo>
                      <a:pt x="3238" y="347"/>
                      <a:pt x="3238" y="317"/>
                      <a:pt x="3238" y="317"/>
                    </a:cubicBezTo>
                    <a:cubicBezTo>
                      <a:pt x="3238" y="286"/>
                      <a:pt x="3329" y="286"/>
                      <a:pt x="3420" y="286"/>
                    </a:cubicBezTo>
                    <a:lnTo>
                      <a:pt x="3420" y="347"/>
                    </a:lnTo>
                    <a:cubicBezTo>
                      <a:pt x="3369" y="415"/>
                      <a:pt x="3404" y="455"/>
                      <a:pt x="3461" y="455"/>
                    </a:cubicBezTo>
                    <a:cubicBezTo>
                      <a:pt x="3505" y="455"/>
                      <a:pt x="3562" y="431"/>
                      <a:pt x="3602" y="377"/>
                    </a:cubicBezTo>
                    <a:lnTo>
                      <a:pt x="3602" y="408"/>
                    </a:lnTo>
                    <a:cubicBezTo>
                      <a:pt x="3602" y="438"/>
                      <a:pt x="3625" y="453"/>
                      <a:pt x="3671" y="453"/>
                    </a:cubicBezTo>
                    <a:cubicBezTo>
                      <a:pt x="3716" y="453"/>
                      <a:pt x="3785" y="438"/>
                      <a:pt x="3876" y="408"/>
                    </a:cubicBezTo>
                    <a:cubicBezTo>
                      <a:pt x="3967" y="408"/>
                      <a:pt x="4058" y="347"/>
                      <a:pt x="4058" y="317"/>
                    </a:cubicBezTo>
                    <a:cubicBezTo>
                      <a:pt x="4058" y="286"/>
                      <a:pt x="4150" y="286"/>
                      <a:pt x="4150" y="286"/>
                    </a:cubicBezTo>
                    <a:cubicBezTo>
                      <a:pt x="4241" y="317"/>
                      <a:pt x="4241" y="317"/>
                      <a:pt x="4241" y="347"/>
                    </a:cubicBezTo>
                    <a:cubicBezTo>
                      <a:pt x="4226" y="377"/>
                      <a:pt x="4264" y="393"/>
                      <a:pt x="4317" y="393"/>
                    </a:cubicBezTo>
                    <a:cubicBezTo>
                      <a:pt x="4370" y="393"/>
                      <a:pt x="4438" y="377"/>
                      <a:pt x="4484" y="347"/>
                    </a:cubicBezTo>
                    <a:lnTo>
                      <a:pt x="4484" y="377"/>
                    </a:lnTo>
                    <a:cubicBezTo>
                      <a:pt x="4484" y="408"/>
                      <a:pt x="4575" y="469"/>
                      <a:pt x="5031" y="469"/>
                    </a:cubicBezTo>
                    <a:cubicBezTo>
                      <a:pt x="5396" y="469"/>
                      <a:pt x="5669" y="529"/>
                      <a:pt x="5639" y="560"/>
                    </a:cubicBezTo>
                    <a:cubicBezTo>
                      <a:pt x="5639" y="572"/>
                      <a:pt x="5702" y="580"/>
                      <a:pt x="5790" y="580"/>
                    </a:cubicBezTo>
                    <a:cubicBezTo>
                      <a:pt x="5915" y="580"/>
                      <a:pt x="6092" y="565"/>
                      <a:pt x="6216" y="529"/>
                    </a:cubicBezTo>
                    <a:lnTo>
                      <a:pt x="6216" y="529"/>
                    </a:lnTo>
                    <a:cubicBezTo>
                      <a:pt x="6186" y="560"/>
                      <a:pt x="6277" y="590"/>
                      <a:pt x="6460" y="590"/>
                    </a:cubicBezTo>
                    <a:cubicBezTo>
                      <a:pt x="6733" y="651"/>
                      <a:pt x="6733" y="651"/>
                      <a:pt x="6733" y="681"/>
                    </a:cubicBezTo>
                    <a:cubicBezTo>
                      <a:pt x="6662" y="717"/>
                      <a:pt x="6632" y="732"/>
                      <a:pt x="6663" y="732"/>
                    </a:cubicBezTo>
                    <a:cubicBezTo>
                      <a:pt x="6685" y="732"/>
                      <a:pt x="6736" y="724"/>
                      <a:pt x="6824" y="712"/>
                    </a:cubicBezTo>
                    <a:cubicBezTo>
                      <a:pt x="6846" y="698"/>
                      <a:pt x="6875" y="692"/>
                      <a:pt x="6908" y="692"/>
                    </a:cubicBezTo>
                    <a:cubicBezTo>
                      <a:pt x="7015" y="692"/>
                      <a:pt x="7159" y="756"/>
                      <a:pt x="7159" y="803"/>
                    </a:cubicBezTo>
                    <a:cubicBezTo>
                      <a:pt x="7159" y="833"/>
                      <a:pt x="7250" y="864"/>
                      <a:pt x="7402" y="894"/>
                    </a:cubicBezTo>
                    <a:cubicBezTo>
                      <a:pt x="7493" y="894"/>
                      <a:pt x="7675" y="925"/>
                      <a:pt x="7858" y="955"/>
                    </a:cubicBezTo>
                    <a:cubicBezTo>
                      <a:pt x="8008" y="1005"/>
                      <a:pt x="8076" y="1028"/>
                      <a:pt x="8107" y="1028"/>
                    </a:cubicBezTo>
                    <a:cubicBezTo>
                      <a:pt x="8131" y="1028"/>
                      <a:pt x="8131" y="1013"/>
                      <a:pt x="8131" y="985"/>
                    </a:cubicBezTo>
                    <a:cubicBezTo>
                      <a:pt x="8145" y="944"/>
                      <a:pt x="8171" y="928"/>
                      <a:pt x="8210" y="928"/>
                    </a:cubicBezTo>
                    <a:cubicBezTo>
                      <a:pt x="8256" y="928"/>
                      <a:pt x="8322" y="952"/>
                      <a:pt x="8405" y="985"/>
                    </a:cubicBezTo>
                    <a:cubicBezTo>
                      <a:pt x="8496" y="1016"/>
                      <a:pt x="8587" y="1016"/>
                      <a:pt x="8587" y="1046"/>
                    </a:cubicBezTo>
                    <a:cubicBezTo>
                      <a:pt x="8587" y="1046"/>
                      <a:pt x="8648" y="1107"/>
                      <a:pt x="8739" y="1137"/>
                    </a:cubicBezTo>
                    <a:cubicBezTo>
                      <a:pt x="8830" y="1168"/>
                      <a:pt x="8922" y="1198"/>
                      <a:pt x="8922" y="1228"/>
                    </a:cubicBezTo>
                    <a:cubicBezTo>
                      <a:pt x="8922" y="1228"/>
                      <a:pt x="8982" y="1259"/>
                      <a:pt x="9165" y="1320"/>
                    </a:cubicBezTo>
                    <a:cubicBezTo>
                      <a:pt x="9317" y="1380"/>
                      <a:pt x="9499" y="1441"/>
                      <a:pt x="9469" y="1472"/>
                    </a:cubicBezTo>
                    <a:cubicBezTo>
                      <a:pt x="9514" y="1487"/>
                      <a:pt x="9537" y="1494"/>
                      <a:pt x="9552" y="1494"/>
                    </a:cubicBezTo>
                    <a:cubicBezTo>
                      <a:pt x="9568" y="1494"/>
                      <a:pt x="9575" y="1487"/>
                      <a:pt x="9590" y="1472"/>
                    </a:cubicBezTo>
                    <a:cubicBezTo>
                      <a:pt x="9590" y="1462"/>
                      <a:pt x="9599" y="1456"/>
                      <a:pt x="9621" y="1456"/>
                    </a:cubicBezTo>
                    <a:cubicBezTo>
                      <a:pt x="9670" y="1456"/>
                      <a:pt x="9785" y="1488"/>
                      <a:pt x="10016" y="1593"/>
                    </a:cubicBezTo>
                    <a:cubicBezTo>
                      <a:pt x="10179" y="1647"/>
                      <a:pt x="10390" y="1750"/>
                      <a:pt x="10433" y="1750"/>
                    </a:cubicBezTo>
                    <a:cubicBezTo>
                      <a:pt x="10439" y="1750"/>
                      <a:pt x="10441" y="1748"/>
                      <a:pt x="10441" y="1745"/>
                    </a:cubicBezTo>
                    <a:cubicBezTo>
                      <a:pt x="10533" y="1776"/>
                      <a:pt x="10533" y="1776"/>
                      <a:pt x="10502" y="1806"/>
                    </a:cubicBezTo>
                    <a:cubicBezTo>
                      <a:pt x="10502" y="1867"/>
                      <a:pt x="10654" y="1928"/>
                      <a:pt x="10837" y="1958"/>
                    </a:cubicBezTo>
                    <a:cubicBezTo>
                      <a:pt x="10845" y="1950"/>
                      <a:pt x="10855" y="1946"/>
                      <a:pt x="10868" y="1946"/>
                    </a:cubicBezTo>
                    <a:cubicBezTo>
                      <a:pt x="10902" y="1946"/>
                      <a:pt x="10952" y="1974"/>
                      <a:pt x="11019" y="2019"/>
                    </a:cubicBezTo>
                    <a:cubicBezTo>
                      <a:pt x="11019" y="2019"/>
                      <a:pt x="11080" y="2049"/>
                      <a:pt x="11201" y="2080"/>
                    </a:cubicBezTo>
                    <a:cubicBezTo>
                      <a:pt x="11293" y="2080"/>
                      <a:pt x="11293" y="2080"/>
                      <a:pt x="11445" y="2171"/>
                    </a:cubicBezTo>
                    <a:cubicBezTo>
                      <a:pt x="11414" y="2201"/>
                      <a:pt x="11505" y="2232"/>
                      <a:pt x="11566" y="2292"/>
                    </a:cubicBezTo>
                    <a:cubicBezTo>
                      <a:pt x="11748" y="2353"/>
                      <a:pt x="12630" y="2779"/>
                      <a:pt x="12691" y="2870"/>
                    </a:cubicBezTo>
                    <a:cubicBezTo>
                      <a:pt x="12782" y="2900"/>
                      <a:pt x="12782" y="2900"/>
                      <a:pt x="12873" y="2931"/>
                    </a:cubicBezTo>
                    <a:cubicBezTo>
                      <a:pt x="12891" y="3002"/>
                      <a:pt x="12930" y="3031"/>
                      <a:pt x="12965" y="3031"/>
                    </a:cubicBezTo>
                    <a:cubicBezTo>
                      <a:pt x="12989" y="3031"/>
                      <a:pt x="13012" y="3017"/>
                      <a:pt x="13025" y="2991"/>
                    </a:cubicBezTo>
                    <a:lnTo>
                      <a:pt x="12964" y="2961"/>
                    </a:lnTo>
                    <a:lnTo>
                      <a:pt x="12873" y="2900"/>
                    </a:lnTo>
                    <a:cubicBezTo>
                      <a:pt x="12878" y="2891"/>
                      <a:pt x="12888" y="2886"/>
                      <a:pt x="12902" y="2886"/>
                    </a:cubicBezTo>
                    <a:cubicBezTo>
                      <a:pt x="12973" y="2886"/>
                      <a:pt x="13137" y="3006"/>
                      <a:pt x="13086" y="3083"/>
                    </a:cubicBezTo>
                    <a:cubicBezTo>
                      <a:pt x="13147" y="3174"/>
                      <a:pt x="13147" y="3174"/>
                      <a:pt x="13238" y="3174"/>
                    </a:cubicBezTo>
                    <a:cubicBezTo>
                      <a:pt x="13359" y="3174"/>
                      <a:pt x="13451" y="3204"/>
                      <a:pt x="13481" y="3326"/>
                    </a:cubicBezTo>
                    <a:cubicBezTo>
                      <a:pt x="13463" y="3361"/>
                      <a:pt x="13456" y="3376"/>
                      <a:pt x="13471" y="3376"/>
                    </a:cubicBezTo>
                    <a:cubicBezTo>
                      <a:pt x="13482" y="3376"/>
                      <a:pt x="13504" y="3369"/>
                      <a:pt x="13542" y="3356"/>
                    </a:cubicBezTo>
                    <a:cubicBezTo>
                      <a:pt x="13563" y="3353"/>
                      <a:pt x="13585" y="3352"/>
                      <a:pt x="13606" y="3352"/>
                    </a:cubicBezTo>
                    <a:cubicBezTo>
                      <a:pt x="13825" y="3352"/>
                      <a:pt x="14020" y="3486"/>
                      <a:pt x="13937" y="3569"/>
                    </a:cubicBezTo>
                    <a:cubicBezTo>
                      <a:pt x="13907" y="3630"/>
                      <a:pt x="13967" y="3721"/>
                      <a:pt x="14028" y="3782"/>
                    </a:cubicBezTo>
                    <a:cubicBezTo>
                      <a:pt x="14055" y="3791"/>
                      <a:pt x="14074" y="3794"/>
                      <a:pt x="14088" y="3794"/>
                    </a:cubicBezTo>
                    <a:cubicBezTo>
                      <a:pt x="14122" y="3794"/>
                      <a:pt x="14128" y="3773"/>
                      <a:pt x="14150" y="3751"/>
                    </a:cubicBezTo>
                    <a:cubicBezTo>
                      <a:pt x="14140" y="3722"/>
                      <a:pt x="14140" y="3708"/>
                      <a:pt x="14148" y="3708"/>
                    </a:cubicBezTo>
                    <a:cubicBezTo>
                      <a:pt x="14165" y="3708"/>
                      <a:pt x="14219" y="3770"/>
                      <a:pt x="14302" y="3873"/>
                    </a:cubicBezTo>
                    <a:cubicBezTo>
                      <a:pt x="14454" y="4116"/>
                      <a:pt x="14606" y="4207"/>
                      <a:pt x="14849" y="4329"/>
                    </a:cubicBezTo>
                    <a:cubicBezTo>
                      <a:pt x="15100" y="4466"/>
                      <a:pt x="15282" y="4585"/>
                      <a:pt x="15255" y="4585"/>
                    </a:cubicBezTo>
                    <a:cubicBezTo>
                      <a:pt x="15246" y="4585"/>
                      <a:pt x="15214" y="4572"/>
                      <a:pt x="15153" y="4542"/>
                    </a:cubicBezTo>
                    <a:cubicBezTo>
                      <a:pt x="15071" y="4514"/>
                      <a:pt x="15026" y="4499"/>
                      <a:pt x="15015" y="4499"/>
                    </a:cubicBezTo>
                    <a:cubicBezTo>
                      <a:pt x="15001" y="4499"/>
                      <a:pt x="15039" y="4522"/>
                      <a:pt x="15122" y="4572"/>
                    </a:cubicBezTo>
                    <a:cubicBezTo>
                      <a:pt x="15244" y="4694"/>
                      <a:pt x="15396" y="4815"/>
                      <a:pt x="15457" y="4876"/>
                    </a:cubicBezTo>
                    <a:cubicBezTo>
                      <a:pt x="15518" y="4906"/>
                      <a:pt x="15609" y="4937"/>
                      <a:pt x="15639" y="4937"/>
                    </a:cubicBezTo>
                    <a:cubicBezTo>
                      <a:pt x="15670" y="5028"/>
                      <a:pt x="15791" y="5180"/>
                      <a:pt x="15943" y="5241"/>
                    </a:cubicBezTo>
                    <a:cubicBezTo>
                      <a:pt x="16034" y="5301"/>
                      <a:pt x="16095" y="5393"/>
                      <a:pt x="16095" y="5393"/>
                    </a:cubicBezTo>
                    <a:cubicBezTo>
                      <a:pt x="16156" y="5453"/>
                      <a:pt x="16156" y="5453"/>
                      <a:pt x="16247" y="5484"/>
                    </a:cubicBezTo>
                    <a:cubicBezTo>
                      <a:pt x="16338" y="5514"/>
                      <a:pt x="16369" y="5605"/>
                      <a:pt x="16399" y="5697"/>
                    </a:cubicBezTo>
                    <a:cubicBezTo>
                      <a:pt x="16460" y="5788"/>
                      <a:pt x="16490" y="5849"/>
                      <a:pt x="16521" y="5849"/>
                    </a:cubicBezTo>
                    <a:cubicBezTo>
                      <a:pt x="16525" y="5844"/>
                      <a:pt x="16531" y="5842"/>
                      <a:pt x="16540" y="5842"/>
                    </a:cubicBezTo>
                    <a:cubicBezTo>
                      <a:pt x="16592" y="5842"/>
                      <a:pt x="16716" y="5914"/>
                      <a:pt x="16794" y="5940"/>
                    </a:cubicBezTo>
                    <a:cubicBezTo>
                      <a:pt x="16841" y="5986"/>
                      <a:pt x="16887" y="6051"/>
                      <a:pt x="16865" y="6051"/>
                    </a:cubicBezTo>
                    <a:cubicBezTo>
                      <a:pt x="16859" y="6051"/>
                      <a:pt x="16846" y="6045"/>
                      <a:pt x="16825" y="6031"/>
                    </a:cubicBezTo>
                    <a:lnTo>
                      <a:pt x="16825" y="6031"/>
                    </a:lnTo>
                    <a:cubicBezTo>
                      <a:pt x="16794" y="6061"/>
                      <a:pt x="16794" y="6061"/>
                      <a:pt x="16885" y="6213"/>
                    </a:cubicBezTo>
                    <a:cubicBezTo>
                      <a:pt x="16940" y="6295"/>
                      <a:pt x="17042" y="6400"/>
                      <a:pt x="17085" y="6400"/>
                    </a:cubicBezTo>
                    <a:cubicBezTo>
                      <a:pt x="17091" y="6400"/>
                      <a:pt x="17095" y="6399"/>
                      <a:pt x="17098" y="6396"/>
                    </a:cubicBezTo>
                    <a:cubicBezTo>
                      <a:pt x="17099" y="6395"/>
                      <a:pt x="17101" y="6394"/>
                      <a:pt x="17102" y="6394"/>
                    </a:cubicBezTo>
                    <a:cubicBezTo>
                      <a:pt x="17153" y="6394"/>
                      <a:pt x="17494" y="6794"/>
                      <a:pt x="17524" y="6882"/>
                    </a:cubicBezTo>
                    <a:cubicBezTo>
                      <a:pt x="17524" y="6882"/>
                      <a:pt x="17584" y="6943"/>
                      <a:pt x="17615" y="7004"/>
                    </a:cubicBezTo>
                    <a:cubicBezTo>
                      <a:pt x="17676" y="7064"/>
                      <a:pt x="17767" y="7125"/>
                      <a:pt x="17828" y="7186"/>
                    </a:cubicBezTo>
                    <a:cubicBezTo>
                      <a:pt x="17828" y="7186"/>
                      <a:pt x="17858" y="7277"/>
                      <a:pt x="17949" y="7308"/>
                    </a:cubicBezTo>
                    <a:cubicBezTo>
                      <a:pt x="18010" y="7399"/>
                      <a:pt x="18071" y="7460"/>
                      <a:pt x="18040" y="7490"/>
                    </a:cubicBezTo>
                    <a:cubicBezTo>
                      <a:pt x="18162" y="7520"/>
                      <a:pt x="18162" y="7520"/>
                      <a:pt x="18162" y="7642"/>
                    </a:cubicBezTo>
                    <a:cubicBezTo>
                      <a:pt x="18101" y="7672"/>
                      <a:pt x="18101" y="7672"/>
                      <a:pt x="18192" y="7703"/>
                    </a:cubicBezTo>
                    <a:cubicBezTo>
                      <a:pt x="18284" y="7764"/>
                      <a:pt x="18284" y="7764"/>
                      <a:pt x="18314" y="7855"/>
                    </a:cubicBezTo>
                    <a:cubicBezTo>
                      <a:pt x="18288" y="7855"/>
                      <a:pt x="18329" y="7922"/>
                      <a:pt x="18360" y="7922"/>
                    </a:cubicBezTo>
                    <a:cubicBezTo>
                      <a:pt x="18365" y="7922"/>
                      <a:pt x="18370" y="7920"/>
                      <a:pt x="18375" y="7916"/>
                    </a:cubicBezTo>
                    <a:cubicBezTo>
                      <a:pt x="18466" y="7946"/>
                      <a:pt x="18648" y="8159"/>
                      <a:pt x="18587" y="8189"/>
                    </a:cubicBezTo>
                    <a:cubicBezTo>
                      <a:pt x="18587" y="8189"/>
                      <a:pt x="18648" y="8280"/>
                      <a:pt x="18739" y="8311"/>
                    </a:cubicBezTo>
                    <a:cubicBezTo>
                      <a:pt x="18831" y="8371"/>
                      <a:pt x="18831" y="8371"/>
                      <a:pt x="18770" y="8402"/>
                    </a:cubicBezTo>
                    <a:cubicBezTo>
                      <a:pt x="18770" y="8523"/>
                      <a:pt x="18831" y="8584"/>
                      <a:pt x="18922" y="8615"/>
                    </a:cubicBezTo>
                    <a:cubicBezTo>
                      <a:pt x="18922" y="8615"/>
                      <a:pt x="19013" y="8675"/>
                      <a:pt x="19013" y="8767"/>
                    </a:cubicBezTo>
                    <a:cubicBezTo>
                      <a:pt x="19094" y="8929"/>
                      <a:pt x="19296" y="9333"/>
                      <a:pt x="19339" y="9333"/>
                    </a:cubicBezTo>
                    <a:cubicBezTo>
                      <a:pt x="19345" y="9333"/>
                      <a:pt x="19347" y="9327"/>
                      <a:pt x="19347" y="9314"/>
                    </a:cubicBezTo>
                    <a:lnTo>
                      <a:pt x="19469" y="9466"/>
                    </a:lnTo>
                    <a:cubicBezTo>
                      <a:pt x="19530" y="9648"/>
                      <a:pt x="19560" y="9709"/>
                      <a:pt x="19651" y="9770"/>
                    </a:cubicBezTo>
                    <a:lnTo>
                      <a:pt x="19712" y="9830"/>
                    </a:lnTo>
                    <a:cubicBezTo>
                      <a:pt x="19682" y="9861"/>
                      <a:pt x="19712" y="9952"/>
                      <a:pt x="19743" y="10043"/>
                    </a:cubicBezTo>
                    <a:cubicBezTo>
                      <a:pt x="19803" y="10104"/>
                      <a:pt x="19803" y="10104"/>
                      <a:pt x="19834" y="10104"/>
                    </a:cubicBezTo>
                    <a:cubicBezTo>
                      <a:pt x="19823" y="10072"/>
                      <a:pt x="19824" y="10059"/>
                      <a:pt x="19830" y="10059"/>
                    </a:cubicBezTo>
                    <a:cubicBezTo>
                      <a:pt x="19842" y="10059"/>
                      <a:pt x="19875" y="10105"/>
                      <a:pt x="19895" y="10165"/>
                    </a:cubicBezTo>
                    <a:cubicBezTo>
                      <a:pt x="19925" y="10226"/>
                      <a:pt x="19955" y="10317"/>
                      <a:pt x="19925" y="10347"/>
                    </a:cubicBezTo>
                    <a:lnTo>
                      <a:pt x="19955" y="10438"/>
                    </a:lnTo>
                    <a:cubicBezTo>
                      <a:pt x="19967" y="10433"/>
                      <a:pt x="19979" y="10430"/>
                      <a:pt x="19989" y="10430"/>
                    </a:cubicBezTo>
                    <a:cubicBezTo>
                      <a:pt x="20036" y="10430"/>
                      <a:pt x="20071" y="10475"/>
                      <a:pt x="20046" y="10499"/>
                    </a:cubicBezTo>
                    <a:cubicBezTo>
                      <a:pt x="20046" y="10590"/>
                      <a:pt x="20107" y="10651"/>
                      <a:pt x="20138" y="10742"/>
                    </a:cubicBezTo>
                    <a:cubicBezTo>
                      <a:pt x="20141" y="10739"/>
                      <a:pt x="20144" y="10737"/>
                      <a:pt x="20147" y="10737"/>
                    </a:cubicBezTo>
                    <a:cubicBezTo>
                      <a:pt x="20161" y="10737"/>
                      <a:pt x="20164" y="10777"/>
                      <a:pt x="20156" y="10777"/>
                    </a:cubicBezTo>
                    <a:cubicBezTo>
                      <a:pt x="20152" y="10777"/>
                      <a:pt x="20146" y="10768"/>
                      <a:pt x="20138" y="10742"/>
                    </a:cubicBezTo>
                    <a:lnTo>
                      <a:pt x="20107" y="10742"/>
                    </a:lnTo>
                    <a:cubicBezTo>
                      <a:pt x="20107" y="10823"/>
                      <a:pt x="20121" y="10837"/>
                      <a:pt x="20139" y="10837"/>
                    </a:cubicBezTo>
                    <a:cubicBezTo>
                      <a:pt x="20148" y="10837"/>
                      <a:pt x="20158" y="10833"/>
                      <a:pt x="20168" y="10833"/>
                    </a:cubicBezTo>
                    <a:lnTo>
                      <a:pt x="20259" y="10985"/>
                    </a:lnTo>
                    <a:cubicBezTo>
                      <a:pt x="20280" y="11028"/>
                      <a:pt x="20316" y="11085"/>
                      <a:pt x="20326" y="11085"/>
                    </a:cubicBezTo>
                    <a:cubicBezTo>
                      <a:pt x="20330" y="11085"/>
                      <a:pt x="20329" y="11074"/>
                      <a:pt x="20320" y="11046"/>
                    </a:cubicBezTo>
                    <a:cubicBezTo>
                      <a:pt x="20331" y="11035"/>
                      <a:pt x="20342" y="11028"/>
                      <a:pt x="20355" y="11028"/>
                    </a:cubicBezTo>
                    <a:cubicBezTo>
                      <a:pt x="20377" y="11028"/>
                      <a:pt x="20403" y="11049"/>
                      <a:pt x="20442" y="11107"/>
                    </a:cubicBezTo>
                    <a:cubicBezTo>
                      <a:pt x="20446" y="11102"/>
                      <a:pt x="20450" y="11101"/>
                      <a:pt x="20453" y="11101"/>
                    </a:cubicBezTo>
                    <a:cubicBezTo>
                      <a:pt x="20466" y="11101"/>
                      <a:pt x="20468" y="11128"/>
                      <a:pt x="20459" y="11128"/>
                    </a:cubicBezTo>
                    <a:cubicBezTo>
                      <a:pt x="20455" y="11128"/>
                      <a:pt x="20450" y="11123"/>
                      <a:pt x="20442" y="11107"/>
                    </a:cubicBezTo>
                    <a:cubicBezTo>
                      <a:pt x="20411" y="11107"/>
                      <a:pt x="20381" y="11137"/>
                      <a:pt x="20411" y="11198"/>
                    </a:cubicBezTo>
                    <a:cubicBezTo>
                      <a:pt x="20472" y="11289"/>
                      <a:pt x="20442" y="11289"/>
                      <a:pt x="20442" y="11289"/>
                    </a:cubicBezTo>
                    <a:cubicBezTo>
                      <a:pt x="20436" y="11288"/>
                      <a:pt x="20431" y="11287"/>
                      <a:pt x="20427" y="11287"/>
                    </a:cubicBezTo>
                    <a:cubicBezTo>
                      <a:pt x="20340" y="11287"/>
                      <a:pt x="20536" y="11566"/>
                      <a:pt x="20594" y="11624"/>
                    </a:cubicBezTo>
                    <a:cubicBezTo>
                      <a:pt x="20746" y="11745"/>
                      <a:pt x="20776" y="11837"/>
                      <a:pt x="20715" y="11867"/>
                    </a:cubicBezTo>
                    <a:cubicBezTo>
                      <a:pt x="20654" y="11897"/>
                      <a:pt x="20806" y="12019"/>
                      <a:pt x="20928" y="12049"/>
                    </a:cubicBezTo>
                    <a:lnTo>
                      <a:pt x="21080" y="12080"/>
                    </a:lnTo>
                    <a:lnTo>
                      <a:pt x="20989" y="12140"/>
                    </a:lnTo>
                    <a:cubicBezTo>
                      <a:pt x="20898" y="12262"/>
                      <a:pt x="20898" y="12262"/>
                      <a:pt x="21080" y="12475"/>
                    </a:cubicBezTo>
                    <a:cubicBezTo>
                      <a:pt x="21202" y="12627"/>
                      <a:pt x="21202" y="12627"/>
                      <a:pt x="21171" y="12627"/>
                    </a:cubicBezTo>
                    <a:cubicBezTo>
                      <a:pt x="21141" y="12657"/>
                      <a:pt x="21171" y="12748"/>
                      <a:pt x="21293" y="12961"/>
                    </a:cubicBezTo>
                    <a:cubicBezTo>
                      <a:pt x="21426" y="13174"/>
                      <a:pt x="21466" y="13271"/>
                      <a:pt x="21494" y="13271"/>
                    </a:cubicBezTo>
                    <a:cubicBezTo>
                      <a:pt x="21498" y="13271"/>
                      <a:pt x="21502" y="13269"/>
                      <a:pt x="21505" y="13265"/>
                    </a:cubicBezTo>
                    <a:lnTo>
                      <a:pt x="21597" y="13448"/>
                    </a:lnTo>
                    <a:cubicBezTo>
                      <a:pt x="21574" y="13515"/>
                      <a:pt x="21634" y="13614"/>
                      <a:pt x="21679" y="13614"/>
                    </a:cubicBezTo>
                    <a:cubicBezTo>
                      <a:pt x="21696" y="13614"/>
                      <a:pt x="21710" y="13601"/>
                      <a:pt x="21718" y="13569"/>
                    </a:cubicBezTo>
                    <a:cubicBezTo>
                      <a:pt x="21718" y="13569"/>
                      <a:pt x="21749" y="13660"/>
                      <a:pt x="21779" y="13721"/>
                    </a:cubicBezTo>
                    <a:lnTo>
                      <a:pt x="21749" y="13751"/>
                    </a:lnTo>
                    <a:cubicBezTo>
                      <a:pt x="21749" y="13751"/>
                      <a:pt x="21809" y="13934"/>
                      <a:pt x="22174" y="14542"/>
                    </a:cubicBezTo>
                    <a:cubicBezTo>
                      <a:pt x="22521" y="15156"/>
                      <a:pt x="22610" y="15277"/>
                      <a:pt x="22668" y="15277"/>
                    </a:cubicBezTo>
                    <a:cubicBezTo>
                      <a:pt x="22676" y="15277"/>
                      <a:pt x="22683" y="15275"/>
                      <a:pt x="22691" y="15271"/>
                    </a:cubicBezTo>
                    <a:cubicBezTo>
                      <a:pt x="22782" y="15332"/>
                      <a:pt x="22843" y="15393"/>
                      <a:pt x="22782" y="15423"/>
                    </a:cubicBezTo>
                    <a:cubicBezTo>
                      <a:pt x="22756" y="15449"/>
                      <a:pt x="22775" y="15521"/>
                      <a:pt x="22800" y="15521"/>
                    </a:cubicBezTo>
                    <a:cubicBezTo>
                      <a:pt x="22804" y="15521"/>
                      <a:pt x="22808" y="15519"/>
                      <a:pt x="22812" y="15514"/>
                    </a:cubicBezTo>
                    <a:cubicBezTo>
                      <a:pt x="22812" y="15514"/>
                      <a:pt x="22904" y="15666"/>
                      <a:pt x="22934" y="15758"/>
                    </a:cubicBezTo>
                    <a:cubicBezTo>
                      <a:pt x="23011" y="15990"/>
                      <a:pt x="23067" y="16069"/>
                      <a:pt x="23101" y="16069"/>
                    </a:cubicBezTo>
                    <a:cubicBezTo>
                      <a:pt x="23107" y="16069"/>
                      <a:pt x="23112" y="16066"/>
                      <a:pt x="23116" y="16062"/>
                    </a:cubicBezTo>
                    <a:cubicBezTo>
                      <a:pt x="23116" y="16020"/>
                      <a:pt x="23120" y="16003"/>
                      <a:pt x="23126" y="16003"/>
                    </a:cubicBezTo>
                    <a:cubicBezTo>
                      <a:pt x="23137" y="16003"/>
                      <a:pt x="23157" y="16063"/>
                      <a:pt x="23177" y="16122"/>
                    </a:cubicBezTo>
                    <a:cubicBezTo>
                      <a:pt x="23208" y="16214"/>
                      <a:pt x="23208" y="16305"/>
                      <a:pt x="23238" y="16305"/>
                    </a:cubicBezTo>
                    <a:cubicBezTo>
                      <a:pt x="23329" y="16365"/>
                      <a:pt x="23664" y="16761"/>
                      <a:pt x="23633" y="16821"/>
                    </a:cubicBezTo>
                    <a:lnTo>
                      <a:pt x="23724" y="16943"/>
                    </a:lnTo>
                    <a:cubicBezTo>
                      <a:pt x="23755" y="16943"/>
                      <a:pt x="23876" y="17065"/>
                      <a:pt x="23998" y="17217"/>
                    </a:cubicBezTo>
                    <a:cubicBezTo>
                      <a:pt x="24089" y="17338"/>
                      <a:pt x="24150" y="17399"/>
                      <a:pt x="24120" y="17429"/>
                    </a:cubicBezTo>
                    <a:cubicBezTo>
                      <a:pt x="24109" y="17424"/>
                      <a:pt x="24102" y="17422"/>
                      <a:pt x="24099" y="17422"/>
                    </a:cubicBezTo>
                    <a:cubicBezTo>
                      <a:pt x="24081" y="17422"/>
                      <a:pt x="24140" y="17481"/>
                      <a:pt x="24241" y="17581"/>
                    </a:cubicBezTo>
                    <a:cubicBezTo>
                      <a:pt x="24302" y="17642"/>
                      <a:pt x="24423" y="17672"/>
                      <a:pt x="24484" y="17733"/>
                    </a:cubicBezTo>
                    <a:cubicBezTo>
                      <a:pt x="24490" y="17728"/>
                      <a:pt x="24496" y="17725"/>
                      <a:pt x="24504" y="17725"/>
                    </a:cubicBezTo>
                    <a:cubicBezTo>
                      <a:pt x="24537" y="17725"/>
                      <a:pt x="24587" y="17775"/>
                      <a:pt x="24636" y="17824"/>
                    </a:cubicBezTo>
                    <a:lnTo>
                      <a:pt x="24606" y="17855"/>
                    </a:lnTo>
                    <a:cubicBezTo>
                      <a:pt x="24606" y="17855"/>
                      <a:pt x="24575" y="17885"/>
                      <a:pt x="24575" y="17885"/>
                    </a:cubicBezTo>
                    <a:cubicBezTo>
                      <a:pt x="24636" y="17946"/>
                      <a:pt x="24697" y="18007"/>
                      <a:pt x="24727" y="18007"/>
                    </a:cubicBezTo>
                    <a:cubicBezTo>
                      <a:pt x="24758" y="18068"/>
                      <a:pt x="24819" y="18159"/>
                      <a:pt x="24940" y="18280"/>
                    </a:cubicBezTo>
                    <a:cubicBezTo>
                      <a:pt x="25062" y="18402"/>
                      <a:pt x="25214" y="18524"/>
                      <a:pt x="25275" y="18554"/>
                    </a:cubicBezTo>
                    <a:cubicBezTo>
                      <a:pt x="25305" y="18676"/>
                      <a:pt x="25700" y="19040"/>
                      <a:pt x="25822" y="19040"/>
                    </a:cubicBezTo>
                    <a:cubicBezTo>
                      <a:pt x="25827" y="19035"/>
                      <a:pt x="25833" y="19032"/>
                      <a:pt x="25841" y="19032"/>
                    </a:cubicBezTo>
                    <a:cubicBezTo>
                      <a:pt x="25874" y="19032"/>
                      <a:pt x="25924" y="19087"/>
                      <a:pt x="25974" y="19162"/>
                    </a:cubicBezTo>
                    <a:cubicBezTo>
                      <a:pt x="26004" y="19253"/>
                      <a:pt x="26004" y="19253"/>
                      <a:pt x="26095" y="19283"/>
                    </a:cubicBezTo>
                    <a:cubicBezTo>
                      <a:pt x="26186" y="19314"/>
                      <a:pt x="26247" y="19375"/>
                      <a:pt x="26278" y="19466"/>
                    </a:cubicBezTo>
                    <a:cubicBezTo>
                      <a:pt x="26308" y="19557"/>
                      <a:pt x="26399" y="19618"/>
                      <a:pt x="26490" y="19648"/>
                    </a:cubicBezTo>
                    <a:cubicBezTo>
                      <a:pt x="26642" y="19739"/>
                      <a:pt x="26794" y="19831"/>
                      <a:pt x="26855" y="19891"/>
                    </a:cubicBezTo>
                    <a:cubicBezTo>
                      <a:pt x="26953" y="19950"/>
                      <a:pt x="27026" y="19984"/>
                      <a:pt x="27049" y="19984"/>
                    </a:cubicBezTo>
                    <a:cubicBezTo>
                      <a:pt x="27061" y="19984"/>
                      <a:pt x="27059" y="19974"/>
                      <a:pt x="27037" y="19952"/>
                    </a:cubicBezTo>
                    <a:cubicBezTo>
                      <a:pt x="27048" y="19942"/>
                      <a:pt x="27065" y="19939"/>
                      <a:pt x="27083" y="19939"/>
                    </a:cubicBezTo>
                    <a:cubicBezTo>
                      <a:pt x="27119" y="19939"/>
                      <a:pt x="27159" y="19952"/>
                      <a:pt x="27159" y="19952"/>
                    </a:cubicBezTo>
                    <a:cubicBezTo>
                      <a:pt x="27172" y="19956"/>
                      <a:pt x="27183" y="19960"/>
                      <a:pt x="27194" y="19964"/>
                    </a:cubicBezTo>
                    <a:lnTo>
                      <a:pt x="27194" y="19964"/>
                    </a:lnTo>
                    <a:cubicBezTo>
                      <a:pt x="27165" y="19955"/>
                      <a:pt x="27147" y="19951"/>
                      <a:pt x="27137" y="19951"/>
                    </a:cubicBezTo>
                    <a:cubicBezTo>
                      <a:pt x="27111" y="19951"/>
                      <a:pt x="27150" y="19984"/>
                      <a:pt x="27189" y="20043"/>
                    </a:cubicBezTo>
                    <a:cubicBezTo>
                      <a:pt x="27250" y="20135"/>
                      <a:pt x="27402" y="20226"/>
                      <a:pt x="27493" y="20256"/>
                    </a:cubicBezTo>
                    <a:cubicBezTo>
                      <a:pt x="27554" y="20317"/>
                      <a:pt x="27706" y="20408"/>
                      <a:pt x="27767" y="20469"/>
                    </a:cubicBezTo>
                    <a:cubicBezTo>
                      <a:pt x="27934" y="20612"/>
                      <a:pt x="28026" y="20662"/>
                      <a:pt x="28073" y="20662"/>
                    </a:cubicBezTo>
                    <a:cubicBezTo>
                      <a:pt x="28085" y="20662"/>
                      <a:pt x="28095" y="20658"/>
                      <a:pt x="28101" y="20651"/>
                    </a:cubicBezTo>
                    <a:cubicBezTo>
                      <a:pt x="28105" y="20644"/>
                      <a:pt x="28108" y="20638"/>
                      <a:pt x="28111" y="20632"/>
                    </a:cubicBezTo>
                    <a:lnTo>
                      <a:pt x="28111" y="20632"/>
                    </a:lnTo>
                    <a:cubicBezTo>
                      <a:pt x="28219" y="20743"/>
                      <a:pt x="28968" y="21169"/>
                      <a:pt x="29122" y="21169"/>
                    </a:cubicBezTo>
                    <a:cubicBezTo>
                      <a:pt x="29127" y="21169"/>
                      <a:pt x="29131" y="21169"/>
                      <a:pt x="29135" y="21168"/>
                    </a:cubicBezTo>
                    <a:lnTo>
                      <a:pt x="29135" y="21168"/>
                    </a:lnTo>
                    <a:lnTo>
                      <a:pt x="29104" y="21198"/>
                    </a:lnTo>
                    <a:cubicBezTo>
                      <a:pt x="29104" y="21229"/>
                      <a:pt x="29196" y="21259"/>
                      <a:pt x="29348" y="21350"/>
                    </a:cubicBezTo>
                    <a:cubicBezTo>
                      <a:pt x="29439" y="21381"/>
                      <a:pt x="29773" y="21502"/>
                      <a:pt x="30016" y="21624"/>
                    </a:cubicBezTo>
                    <a:cubicBezTo>
                      <a:pt x="30307" y="21730"/>
                      <a:pt x="30528" y="21812"/>
                      <a:pt x="30601" y="21812"/>
                    </a:cubicBezTo>
                    <a:cubicBezTo>
                      <a:pt x="30613" y="21812"/>
                      <a:pt x="30620" y="21810"/>
                      <a:pt x="30624" y="21806"/>
                    </a:cubicBezTo>
                    <a:cubicBezTo>
                      <a:pt x="30685" y="21837"/>
                      <a:pt x="30685" y="21837"/>
                      <a:pt x="30685" y="21867"/>
                    </a:cubicBezTo>
                    <a:cubicBezTo>
                      <a:pt x="30594" y="21867"/>
                      <a:pt x="30685" y="21897"/>
                      <a:pt x="30746" y="21928"/>
                    </a:cubicBezTo>
                    <a:cubicBezTo>
                      <a:pt x="30772" y="21937"/>
                      <a:pt x="30791" y="21940"/>
                      <a:pt x="30805" y="21940"/>
                    </a:cubicBezTo>
                    <a:cubicBezTo>
                      <a:pt x="30840" y="21940"/>
                      <a:pt x="30846" y="21919"/>
                      <a:pt x="30867" y="21897"/>
                    </a:cubicBezTo>
                    <a:cubicBezTo>
                      <a:pt x="30867" y="21890"/>
                      <a:pt x="30873" y="21886"/>
                      <a:pt x="30884" y="21886"/>
                    </a:cubicBezTo>
                    <a:cubicBezTo>
                      <a:pt x="30917" y="21886"/>
                      <a:pt x="30997" y="21920"/>
                      <a:pt x="31111" y="21989"/>
                    </a:cubicBezTo>
                    <a:cubicBezTo>
                      <a:pt x="31263" y="22080"/>
                      <a:pt x="31627" y="22171"/>
                      <a:pt x="31810" y="22201"/>
                    </a:cubicBezTo>
                    <a:cubicBezTo>
                      <a:pt x="31870" y="22232"/>
                      <a:pt x="31962" y="22262"/>
                      <a:pt x="31962" y="22293"/>
                    </a:cubicBezTo>
                    <a:cubicBezTo>
                      <a:pt x="32036" y="22342"/>
                      <a:pt x="32151" y="22392"/>
                      <a:pt x="32290" y="22392"/>
                    </a:cubicBezTo>
                    <a:cubicBezTo>
                      <a:pt x="32321" y="22392"/>
                      <a:pt x="32354" y="22389"/>
                      <a:pt x="32387" y="22384"/>
                    </a:cubicBezTo>
                    <a:cubicBezTo>
                      <a:pt x="32478" y="22414"/>
                      <a:pt x="32478" y="22414"/>
                      <a:pt x="32478" y="22445"/>
                    </a:cubicBezTo>
                    <a:cubicBezTo>
                      <a:pt x="32545" y="22489"/>
                      <a:pt x="32547" y="22517"/>
                      <a:pt x="32590" y="22517"/>
                    </a:cubicBezTo>
                    <a:cubicBezTo>
                      <a:pt x="32606" y="22517"/>
                      <a:pt x="32628" y="22514"/>
                      <a:pt x="32661" y="22505"/>
                    </a:cubicBezTo>
                    <a:cubicBezTo>
                      <a:pt x="32843" y="22505"/>
                      <a:pt x="33086" y="22566"/>
                      <a:pt x="33269" y="22627"/>
                    </a:cubicBezTo>
                    <a:cubicBezTo>
                      <a:pt x="33329" y="22627"/>
                      <a:pt x="33390" y="22640"/>
                      <a:pt x="33424" y="22640"/>
                    </a:cubicBezTo>
                    <a:cubicBezTo>
                      <a:pt x="33441" y="22640"/>
                      <a:pt x="33451" y="22637"/>
                      <a:pt x="33451" y="22627"/>
                    </a:cubicBezTo>
                    <a:cubicBezTo>
                      <a:pt x="33451" y="22616"/>
                      <a:pt x="33451" y="22605"/>
                      <a:pt x="33451" y="22597"/>
                    </a:cubicBezTo>
                    <a:cubicBezTo>
                      <a:pt x="33504" y="22632"/>
                      <a:pt x="33527" y="22647"/>
                      <a:pt x="33554" y="22647"/>
                    </a:cubicBezTo>
                    <a:cubicBezTo>
                      <a:pt x="33573" y="22647"/>
                      <a:pt x="33596" y="22640"/>
                      <a:pt x="33633" y="22627"/>
                    </a:cubicBezTo>
                    <a:cubicBezTo>
                      <a:pt x="33633" y="22601"/>
                      <a:pt x="33650" y="22592"/>
                      <a:pt x="33668" y="22592"/>
                    </a:cubicBezTo>
                    <a:cubicBezTo>
                      <a:pt x="33694" y="22592"/>
                      <a:pt x="33725" y="22609"/>
                      <a:pt x="33725" y="22627"/>
                    </a:cubicBezTo>
                    <a:cubicBezTo>
                      <a:pt x="33816" y="22688"/>
                      <a:pt x="33907" y="22688"/>
                      <a:pt x="33907" y="22688"/>
                    </a:cubicBezTo>
                    <a:cubicBezTo>
                      <a:pt x="33968" y="22718"/>
                      <a:pt x="34424" y="22718"/>
                      <a:pt x="34880" y="22779"/>
                    </a:cubicBezTo>
                    <a:cubicBezTo>
                      <a:pt x="35175" y="22805"/>
                      <a:pt x="35395" y="22814"/>
                      <a:pt x="35549" y="22814"/>
                    </a:cubicBezTo>
                    <a:cubicBezTo>
                      <a:pt x="35761" y="22814"/>
                      <a:pt x="35852" y="22796"/>
                      <a:pt x="35852" y="22779"/>
                    </a:cubicBezTo>
                    <a:cubicBezTo>
                      <a:pt x="35890" y="22766"/>
                      <a:pt x="35912" y="22759"/>
                      <a:pt x="35932" y="22759"/>
                    </a:cubicBezTo>
                    <a:cubicBezTo>
                      <a:pt x="35959" y="22759"/>
                      <a:pt x="35981" y="22774"/>
                      <a:pt x="36035" y="22809"/>
                    </a:cubicBezTo>
                    <a:cubicBezTo>
                      <a:pt x="36126" y="22840"/>
                      <a:pt x="36217" y="22840"/>
                      <a:pt x="36308" y="22840"/>
                    </a:cubicBezTo>
                    <a:cubicBezTo>
                      <a:pt x="36399" y="22840"/>
                      <a:pt x="36491" y="22840"/>
                      <a:pt x="36491" y="22870"/>
                    </a:cubicBezTo>
                    <a:cubicBezTo>
                      <a:pt x="36582" y="22840"/>
                      <a:pt x="36582" y="22840"/>
                      <a:pt x="36673" y="22809"/>
                    </a:cubicBezTo>
                    <a:cubicBezTo>
                      <a:pt x="36673" y="22835"/>
                      <a:pt x="36689" y="22844"/>
                      <a:pt x="36715" y="22844"/>
                    </a:cubicBezTo>
                    <a:cubicBezTo>
                      <a:pt x="36750" y="22844"/>
                      <a:pt x="36803" y="22827"/>
                      <a:pt x="36855" y="22809"/>
                    </a:cubicBezTo>
                    <a:cubicBezTo>
                      <a:pt x="36886" y="22779"/>
                      <a:pt x="36901" y="22764"/>
                      <a:pt x="36912" y="22764"/>
                    </a:cubicBezTo>
                    <a:cubicBezTo>
                      <a:pt x="36924" y="22764"/>
                      <a:pt x="36931" y="22779"/>
                      <a:pt x="36946" y="22809"/>
                    </a:cubicBezTo>
                    <a:cubicBezTo>
                      <a:pt x="36946" y="22831"/>
                      <a:pt x="37068" y="22852"/>
                      <a:pt x="37107" y="22852"/>
                    </a:cubicBezTo>
                    <a:cubicBezTo>
                      <a:pt x="37123" y="22852"/>
                      <a:pt x="37125" y="22849"/>
                      <a:pt x="37098" y="22840"/>
                    </a:cubicBezTo>
                    <a:cubicBezTo>
                      <a:pt x="37098" y="22809"/>
                      <a:pt x="37281" y="22809"/>
                      <a:pt x="37372" y="22749"/>
                    </a:cubicBezTo>
                    <a:cubicBezTo>
                      <a:pt x="37463" y="22749"/>
                      <a:pt x="37554" y="22749"/>
                      <a:pt x="37554" y="22779"/>
                    </a:cubicBezTo>
                    <a:cubicBezTo>
                      <a:pt x="37567" y="22783"/>
                      <a:pt x="37586" y="22785"/>
                      <a:pt x="37610" y="22785"/>
                    </a:cubicBezTo>
                    <a:cubicBezTo>
                      <a:pt x="37763" y="22785"/>
                      <a:pt x="38110" y="22710"/>
                      <a:pt x="38162" y="22657"/>
                    </a:cubicBezTo>
                    <a:cubicBezTo>
                      <a:pt x="38162" y="22642"/>
                      <a:pt x="38185" y="22635"/>
                      <a:pt x="38208" y="22635"/>
                    </a:cubicBezTo>
                    <a:cubicBezTo>
                      <a:pt x="38231" y="22635"/>
                      <a:pt x="38254" y="22642"/>
                      <a:pt x="38254" y="22657"/>
                    </a:cubicBezTo>
                    <a:cubicBezTo>
                      <a:pt x="38254" y="22673"/>
                      <a:pt x="38276" y="22680"/>
                      <a:pt x="38311" y="22680"/>
                    </a:cubicBezTo>
                    <a:cubicBezTo>
                      <a:pt x="38345" y="22680"/>
                      <a:pt x="38390" y="22673"/>
                      <a:pt x="38436" y="22657"/>
                    </a:cubicBezTo>
                    <a:cubicBezTo>
                      <a:pt x="38463" y="22648"/>
                      <a:pt x="38481" y="22645"/>
                      <a:pt x="38495" y="22645"/>
                    </a:cubicBezTo>
                    <a:cubicBezTo>
                      <a:pt x="38527" y="22645"/>
                      <a:pt x="38527" y="22666"/>
                      <a:pt x="38527" y="22688"/>
                    </a:cubicBezTo>
                    <a:cubicBezTo>
                      <a:pt x="38501" y="22713"/>
                      <a:pt x="38497" y="22723"/>
                      <a:pt x="38515" y="22723"/>
                    </a:cubicBezTo>
                    <a:cubicBezTo>
                      <a:pt x="38539" y="22723"/>
                      <a:pt x="38604" y="22705"/>
                      <a:pt x="38709" y="22688"/>
                    </a:cubicBezTo>
                    <a:cubicBezTo>
                      <a:pt x="38801" y="22627"/>
                      <a:pt x="39165" y="22566"/>
                      <a:pt x="39409" y="22505"/>
                    </a:cubicBezTo>
                    <a:cubicBezTo>
                      <a:pt x="39864" y="22414"/>
                      <a:pt x="39925" y="22353"/>
                      <a:pt x="40077" y="22262"/>
                    </a:cubicBezTo>
                    <a:lnTo>
                      <a:pt x="40168" y="22171"/>
                    </a:lnTo>
                    <a:lnTo>
                      <a:pt x="40168" y="22232"/>
                    </a:lnTo>
                    <a:cubicBezTo>
                      <a:pt x="40168" y="22262"/>
                      <a:pt x="40290" y="22293"/>
                      <a:pt x="40290" y="22293"/>
                    </a:cubicBezTo>
                    <a:cubicBezTo>
                      <a:pt x="40381" y="22293"/>
                      <a:pt x="40351" y="22232"/>
                      <a:pt x="40351" y="22201"/>
                    </a:cubicBezTo>
                    <a:cubicBezTo>
                      <a:pt x="40351" y="22171"/>
                      <a:pt x="40442" y="22141"/>
                      <a:pt x="40624" y="22141"/>
                    </a:cubicBezTo>
                    <a:cubicBezTo>
                      <a:pt x="40776" y="22110"/>
                      <a:pt x="40868" y="22080"/>
                      <a:pt x="40959" y="22019"/>
                    </a:cubicBezTo>
                    <a:cubicBezTo>
                      <a:pt x="41050" y="21989"/>
                      <a:pt x="41111" y="21958"/>
                      <a:pt x="41232" y="21958"/>
                    </a:cubicBezTo>
                    <a:cubicBezTo>
                      <a:pt x="41293" y="21928"/>
                      <a:pt x="41293" y="21928"/>
                      <a:pt x="41293" y="21897"/>
                    </a:cubicBezTo>
                    <a:cubicBezTo>
                      <a:pt x="41293" y="21867"/>
                      <a:pt x="41354" y="21837"/>
                      <a:pt x="41445" y="21837"/>
                    </a:cubicBezTo>
                    <a:cubicBezTo>
                      <a:pt x="41462" y="21841"/>
                      <a:pt x="41481" y="21843"/>
                      <a:pt x="41502" y="21843"/>
                    </a:cubicBezTo>
                    <a:cubicBezTo>
                      <a:pt x="41630" y="21843"/>
                      <a:pt x="41810" y="21772"/>
                      <a:pt x="41810" y="21745"/>
                    </a:cubicBezTo>
                    <a:cubicBezTo>
                      <a:pt x="41810" y="21715"/>
                      <a:pt x="41871" y="21685"/>
                      <a:pt x="41962" y="21654"/>
                    </a:cubicBezTo>
                    <a:cubicBezTo>
                      <a:pt x="42053" y="21624"/>
                      <a:pt x="42144" y="21594"/>
                      <a:pt x="42205" y="21533"/>
                    </a:cubicBezTo>
                    <a:lnTo>
                      <a:pt x="42357" y="21472"/>
                    </a:lnTo>
                    <a:cubicBezTo>
                      <a:pt x="42379" y="21457"/>
                      <a:pt x="42392" y="21451"/>
                      <a:pt x="42398" y="21451"/>
                    </a:cubicBezTo>
                    <a:cubicBezTo>
                      <a:pt x="42417" y="21451"/>
                      <a:pt x="42365" y="21510"/>
                      <a:pt x="42296" y="21533"/>
                    </a:cubicBezTo>
                    <a:lnTo>
                      <a:pt x="42387" y="21533"/>
                    </a:lnTo>
                    <a:cubicBezTo>
                      <a:pt x="42570" y="21442"/>
                      <a:pt x="42630" y="21411"/>
                      <a:pt x="42722" y="21350"/>
                    </a:cubicBezTo>
                    <a:cubicBezTo>
                      <a:pt x="42738" y="21300"/>
                      <a:pt x="42746" y="21278"/>
                      <a:pt x="42754" y="21278"/>
                    </a:cubicBezTo>
                    <a:cubicBezTo>
                      <a:pt x="42761" y="21278"/>
                      <a:pt x="42769" y="21293"/>
                      <a:pt x="42782" y="21320"/>
                    </a:cubicBezTo>
                    <a:cubicBezTo>
                      <a:pt x="42794" y="21331"/>
                      <a:pt x="42813" y="21338"/>
                      <a:pt x="42836" y="21338"/>
                    </a:cubicBezTo>
                    <a:cubicBezTo>
                      <a:pt x="42876" y="21338"/>
                      <a:pt x="42926" y="21317"/>
                      <a:pt x="42965" y="21259"/>
                    </a:cubicBezTo>
                    <a:cubicBezTo>
                      <a:pt x="43003" y="21201"/>
                      <a:pt x="43054" y="21180"/>
                      <a:pt x="43086" y="21180"/>
                    </a:cubicBezTo>
                    <a:cubicBezTo>
                      <a:pt x="43105" y="21180"/>
                      <a:pt x="43117" y="21187"/>
                      <a:pt x="43117" y="21198"/>
                    </a:cubicBezTo>
                    <a:cubicBezTo>
                      <a:pt x="43105" y="21234"/>
                      <a:pt x="43098" y="21256"/>
                      <a:pt x="43110" y="21256"/>
                    </a:cubicBezTo>
                    <a:cubicBezTo>
                      <a:pt x="43129" y="21256"/>
                      <a:pt x="43195" y="21205"/>
                      <a:pt x="43360" y="21077"/>
                    </a:cubicBezTo>
                    <a:cubicBezTo>
                      <a:pt x="43542" y="21016"/>
                      <a:pt x="43846" y="20834"/>
                      <a:pt x="44089" y="20712"/>
                    </a:cubicBezTo>
                    <a:cubicBezTo>
                      <a:pt x="44390" y="20532"/>
                      <a:pt x="44542" y="20441"/>
                      <a:pt x="44663" y="20439"/>
                    </a:cubicBezTo>
                    <a:lnTo>
                      <a:pt x="44663" y="20439"/>
                    </a:lnTo>
                    <a:cubicBezTo>
                      <a:pt x="44674" y="20394"/>
                      <a:pt x="44771" y="20356"/>
                      <a:pt x="44971" y="20256"/>
                    </a:cubicBezTo>
                    <a:cubicBezTo>
                      <a:pt x="45214" y="20135"/>
                      <a:pt x="45336" y="20013"/>
                      <a:pt x="45396" y="19952"/>
                    </a:cubicBezTo>
                    <a:lnTo>
                      <a:pt x="45396" y="19952"/>
                    </a:lnTo>
                    <a:cubicBezTo>
                      <a:pt x="45336" y="20013"/>
                      <a:pt x="45245" y="20043"/>
                      <a:pt x="45245" y="20043"/>
                    </a:cubicBezTo>
                    <a:cubicBezTo>
                      <a:pt x="45214" y="19983"/>
                      <a:pt x="45305" y="19952"/>
                      <a:pt x="45457" y="19891"/>
                    </a:cubicBezTo>
                    <a:cubicBezTo>
                      <a:pt x="45496" y="19866"/>
                      <a:pt x="45524" y="19856"/>
                      <a:pt x="45543" y="19856"/>
                    </a:cubicBezTo>
                    <a:cubicBezTo>
                      <a:pt x="45569" y="19856"/>
                      <a:pt x="45579" y="19874"/>
                      <a:pt x="45579" y="19891"/>
                    </a:cubicBezTo>
                    <a:cubicBezTo>
                      <a:pt x="45591" y="19904"/>
                      <a:pt x="45614" y="19911"/>
                      <a:pt x="45641" y="19911"/>
                    </a:cubicBezTo>
                    <a:cubicBezTo>
                      <a:pt x="45680" y="19911"/>
                      <a:pt x="45726" y="19897"/>
                      <a:pt x="45761" y="19861"/>
                    </a:cubicBezTo>
                    <a:cubicBezTo>
                      <a:pt x="45835" y="19836"/>
                      <a:pt x="45889" y="19792"/>
                      <a:pt x="45859" y="19792"/>
                    </a:cubicBezTo>
                    <a:cubicBezTo>
                      <a:pt x="45851" y="19792"/>
                      <a:pt x="45839" y="19794"/>
                      <a:pt x="45822" y="19800"/>
                    </a:cubicBezTo>
                    <a:cubicBezTo>
                      <a:pt x="45822" y="19770"/>
                      <a:pt x="45822" y="19770"/>
                      <a:pt x="45883" y="19709"/>
                    </a:cubicBezTo>
                    <a:cubicBezTo>
                      <a:pt x="45974" y="19679"/>
                      <a:pt x="46035" y="19618"/>
                      <a:pt x="46096" y="19557"/>
                    </a:cubicBezTo>
                    <a:cubicBezTo>
                      <a:pt x="46096" y="19527"/>
                      <a:pt x="46156" y="19466"/>
                      <a:pt x="46248" y="19435"/>
                    </a:cubicBezTo>
                    <a:cubicBezTo>
                      <a:pt x="46339" y="19405"/>
                      <a:pt x="46491" y="19314"/>
                      <a:pt x="46491" y="19314"/>
                    </a:cubicBezTo>
                    <a:lnTo>
                      <a:pt x="46521" y="19344"/>
                    </a:lnTo>
                    <a:cubicBezTo>
                      <a:pt x="46521" y="19375"/>
                      <a:pt x="46612" y="19375"/>
                      <a:pt x="46612" y="19375"/>
                    </a:cubicBezTo>
                    <a:cubicBezTo>
                      <a:pt x="46704" y="19314"/>
                      <a:pt x="46673" y="19283"/>
                      <a:pt x="46673" y="19283"/>
                    </a:cubicBezTo>
                    <a:cubicBezTo>
                      <a:pt x="46673" y="19283"/>
                      <a:pt x="46795" y="19192"/>
                      <a:pt x="46947" y="19101"/>
                    </a:cubicBezTo>
                    <a:cubicBezTo>
                      <a:pt x="47129" y="18979"/>
                      <a:pt x="47372" y="18828"/>
                      <a:pt x="47615" y="18676"/>
                    </a:cubicBezTo>
                    <a:cubicBezTo>
                      <a:pt x="48102" y="18372"/>
                      <a:pt x="48618" y="18068"/>
                      <a:pt x="48740" y="17976"/>
                    </a:cubicBezTo>
                    <a:cubicBezTo>
                      <a:pt x="48878" y="17921"/>
                      <a:pt x="49092" y="17790"/>
                      <a:pt x="49061" y="17790"/>
                    </a:cubicBezTo>
                    <a:cubicBezTo>
                      <a:pt x="49058" y="17790"/>
                      <a:pt x="49052" y="17791"/>
                      <a:pt x="49044" y="17794"/>
                    </a:cubicBezTo>
                    <a:cubicBezTo>
                      <a:pt x="49014" y="17764"/>
                      <a:pt x="49378" y="17521"/>
                      <a:pt x="49865" y="17247"/>
                    </a:cubicBezTo>
                    <a:cubicBezTo>
                      <a:pt x="50381" y="16913"/>
                      <a:pt x="50777" y="16669"/>
                      <a:pt x="50746" y="16639"/>
                    </a:cubicBezTo>
                    <a:cubicBezTo>
                      <a:pt x="50746" y="16639"/>
                      <a:pt x="50837" y="16609"/>
                      <a:pt x="50989" y="16487"/>
                    </a:cubicBezTo>
                    <a:cubicBezTo>
                      <a:pt x="51141" y="16396"/>
                      <a:pt x="51263" y="16274"/>
                      <a:pt x="51354" y="16244"/>
                    </a:cubicBezTo>
                    <a:cubicBezTo>
                      <a:pt x="51393" y="16185"/>
                      <a:pt x="51433" y="16151"/>
                      <a:pt x="51439" y="16151"/>
                    </a:cubicBezTo>
                    <a:lnTo>
                      <a:pt x="51439" y="16151"/>
                    </a:lnTo>
                    <a:cubicBezTo>
                      <a:pt x="51443" y="16151"/>
                      <a:pt x="51436" y="16162"/>
                      <a:pt x="51415" y="16183"/>
                    </a:cubicBezTo>
                    <a:cubicBezTo>
                      <a:pt x="51436" y="16205"/>
                      <a:pt x="51458" y="16226"/>
                      <a:pt x="51490" y="16226"/>
                    </a:cubicBezTo>
                    <a:cubicBezTo>
                      <a:pt x="51503" y="16226"/>
                      <a:pt x="51519" y="16222"/>
                      <a:pt x="51536" y="16214"/>
                    </a:cubicBezTo>
                    <a:cubicBezTo>
                      <a:pt x="51688" y="16122"/>
                      <a:pt x="51688" y="16092"/>
                      <a:pt x="51658" y="16062"/>
                    </a:cubicBezTo>
                    <a:cubicBezTo>
                      <a:pt x="51658" y="16031"/>
                      <a:pt x="51719" y="15970"/>
                      <a:pt x="51719" y="15970"/>
                    </a:cubicBezTo>
                    <a:cubicBezTo>
                      <a:pt x="51764" y="15955"/>
                      <a:pt x="51787" y="15948"/>
                      <a:pt x="51799" y="15948"/>
                    </a:cubicBezTo>
                    <a:cubicBezTo>
                      <a:pt x="51810" y="15948"/>
                      <a:pt x="51810" y="15955"/>
                      <a:pt x="51810" y="15970"/>
                    </a:cubicBezTo>
                    <a:cubicBezTo>
                      <a:pt x="51840" y="16001"/>
                      <a:pt x="51840" y="16031"/>
                      <a:pt x="51840" y="16031"/>
                    </a:cubicBezTo>
                    <a:lnTo>
                      <a:pt x="51932" y="15970"/>
                    </a:lnTo>
                    <a:cubicBezTo>
                      <a:pt x="51901" y="15940"/>
                      <a:pt x="51992" y="15910"/>
                      <a:pt x="51992" y="15910"/>
                    </a:cubicBezTo>
                    <a:cubicBezTo>
                      <a:pt x="52038" y="15879"/>
                      <a:pt x="52061" y="15864"/>
                      <a:pt x="52076" y="15864"/>
                    </a:cubicBezTo>
                    <a:cubicBezTo>
                      <a:pt x="52091" y="15864"/>
                      <a:pt x="52099" y="15879"/>
                      <a:pt x="52114" y="15910"/>
                    </a:cubicBezTo>
                    <a:cubicBezTo>
                      <a:pt x="52124" y="15930"/>
                      <a:pt x="52138" y="15940"/>
                      <a:pt x="52153" y="15940"/>
                    </a:cubicBezTo>
                    <a:cubicBezTo>
                      <a:pt x="52185" y="15940"/>
                      <a:pt x="52225" y="15899"/>
                      <a:pt x="52266" y="15818"/>
                    </a:cubicBezTo>
                    <a:lnTo>
                      <a:pt x="52388" y="15697"/>
                    </a:lnTo>
                    <a:cubicBezTo>
                      <a:pt x="52398" y="15699"/>
                      <a:pt x="52409" y="15701"/>
                      <a:pt x="52420" y="15701"/>
                    </a:cubicBezTo>
                    <a:cubicBezTo>
                      <a:pt x="52530" y="15701"/>
                      <a:pt x="52636" y="15570"/>
                      <a:pt x="52691" y="15514"/>
                    </a:cubicBezTo>
                    <a:cubicBezTo>
                      <a:pt x="52813" y="15514"/>
                      <a:pt x="52874" y="15484"/>
                      <a:pt x="52935" y="15393"/>
                    </a:cubicBezTo>
                    <a:cubicBezTo>
                      <a:pt x="52935" y="15362"/>
                      <a:pt x="52995" y="15302"/>
                      <a:pt x="53087" y="15302"/>
                    </a:cubicBezTo>
                    <a:cubicBezTo>
                      <a:pt x="53178" y="15271"/>
                      <a:pt x="53269" y="15241"/>
                      <a:pt x="53421" y="15150"/>
                    </a:cubicBezTo>
                    <a:cubicBezTo>
                      <a:pt x="53512" y="15089"/>
                      <a:pt x="54059" y="14815"/>
                      <a:pt x="54728" y="14511"/>
                    </a:cubicBezTo>
                    <a:cubicBezTo>
                      <a:pt x="55457" y="14177"/>
                      <a:pt x="55974" y="13995"/>
                      <a:pt x="55974" y="13964"/>
                    </a:cubicBezTo>
                    <a:cubicBezTo>
                      <a:pt x="56035" y="13934"/>
                      <a:pt x="56035" y="13934"/>
                      <a:pt x="56157" y="13934"/>
                    </a:cubicBezTo>
                    <a:cubicBezTo>
                      <a:pt x="56157" y="13941"/>
                      <a:pt x="56162" y="13945"/>
                      <a:pt x="56172" y="13945"/>
                    </a:cubicBezTo>
                    <a:cubicBezTo>
                      <a:pt x="56200" y="13945"/>
                      <a:pt x="56263" y="13911"/>
                      <a:pt x="56309" y="13843"/>
                    </a:cubicBezTo>
                    <a:cubicBezTo>
                      <a:pt x="56346" y="13805"/>
                      <a:pt x="56360" y="13779"/>
                      <a:pt x="56373" y="13779"/>
                    </a:cubicBezTo>
                    <a:cubicBezTo>
                      <a:pt x="56381" y="13779"/>
                      <a:pt x="56388" y="13789"/>
                      <a:pt x="56400" y="13812"/>
                    </a:cubicBezTo>
                    <a:cubicBezTo>
                      <a:pt x="56400" y="13817"/>
                      <a:pt x="56405" y="13820"/>
                      <a:pt x="56416" y="13820"/>
                    </a:cubicBezTo>
                    <a:cubicBezTo>
                      <a:pt x="56467" y="13820"/>
                      <a:pt x="56639" y="13761"/>
                      <a:pt x="56916" y="13660"/>
                    </a:cubicBezTo>
                    <a:cubicBezTo>
                      <a:pt x="57160" y="13569"/>
                      <a:pt x="57524" y="13478"/>
                      <a:pt x="57494" y="13448"/>
                    </a:cubicBezTo>
                    <a:cubicBezTo>
                      <a:pt x="57594" y="13397"/>
                      <a:pt x="57640" y="13375"/>
                      <a:pt x="57645" y="13375"/>
                    </a:cubicBezTo>
                    <a:lnTo>
                      <a:pt x="57645" y="13375"/>
                    </a:lnTo>
                    <a:cubicBezTo>
                      <a:pt x="57649" y="13375"/>
                      <a:pt x="57626" y="13390"/>
                      <a:pt x="57585" y="13417"/>
                    </a:cubicBezTo>
                    <a:cubicBezTo>
                      <a:pt x="57567" y="13453"/>
                      <a:pt x="57591" y="13467"/>
                      <a:pt x="57641" y="13467"/>
                    </a:cubicBezTo>
                    <a:cubicBezTo>
                      <a:pt x="57761" y="13467"/>
                      <a:pt x="58030" y="13381"/>
                      <a:pt x="58223" y="13296"/>
                    </a:cubicBezTo>
                    <a:cubicBezTo>
                      <a:pt x="58284" y="13296"/>
                      <a:pt x="58332" y="13282"/>
                      <a:pt x="58365" y="13282"/>
                    </a:cubicBezTo>
                    <a:cubicBezTo>
                      <a:pt x="58382" y="13282"/>
                      <a:pt x="58396" y="13285"/>
                      <a:pt x="58406" y="13296"/>
                    </a:cubicBezTo>
                    <a:cubicBezTo>
                      <a:pt x="58497" y="13265"/>
                      <a:pt x="58558" y="13265"/>
                      <a:pt x="58831" y="13174"/>
                    </a:cubicBezTo>
                    <a:cubicBezTo>
                      <a:pt x="58923" y="13144"/>
                      <a:pt x="59287" y="13083"/>
                      <a:pt x="59439" y="13052"/>
                    </a:cubicBezTo>
                    <a:cubicBezTo>
                      <a:pt x="59531" y="13052"/>
                      <a:pt x="59622" y="13022"/>
                      <a:pt x="59682" y="12992"/>
                    </a:cubicBezTo>
                    <a:cubicBezTo>
                      <a:pt x="59774" y="12992"/>
                      <a:pt x="59804" y="12961"/>
                      <a:pt x="59804" y="12961"/>
                    </a:cubicBezTo>
                    <a:lnTo>
                      <a:pt x="60199" y="12961"/>
                    </a:lnTo>
                    <a:cubicBezTo>
                      <a:pt x="60290" y="12931"/>
                      <a:pt x="60412" y="12931"/>
                      <a:pt x="60534" y="12931"/>
                    </a:cubicBezTo>
                    <a:cubicBezTo>
                      <a:pt x="60686" y="12900"/>
                      <a:pt x="60838" y="12900"/>
                      <a:pt x="60989" y="12900"/>
                    </a:cubicBezTo>
                    <a:cubicBezTo>
                      <a:pt x="61091" y="12890"/>
                      <a:pt x="61192" y="12887"/>
                      <a:pt x="61290" y="12887"/>
                    </a:cubicBezTo>
                    <a:cubicBezTo>
                      <a:pt x="61486" y="12887"/>
                      <a:pt x="61668" y="12900"/>
                      <a:pt x="61810" y="12900"/>
                    </a:cubicBezTo>
                    <a:cubicBezTo>
                      <a:pt x="62053" y="12900"/>
                      <a:pt x="62205" y="12931"/>
                      <a:pt x="62236" y="12961"/>
                    </a:cubicBezTo>
                    <a:cubicBezTo>
                      <a:pt x="62236" y="12961"/>
                      <a:pt x="62327" y="12961"/>
                      <a:pt x="62418" y="12931"/>
                    </a:cubicBezTo>
                    <a:cubicBezTo>
                      <a:pt x="62479" y="12900"/>
                      <a:pt x="62532" y="12885"/>
                      <a:pt x="62578" y="12885"/>
                    </a:cubicBezTo>
                    <a:cubicBezTo>
                      <a:pt x="62623" y="12885"/>
                      <a:pt x="62661" y="12900"/>
                      <a:pt x="62692" y="12931"/>
                    </a:cubicBezTo>
                    <a:cubicBezTo>
                      <a:pt x="62756" y="12974"/>
                      <a:pt x="62957" y="13017"/>
                      <a:pt x="63102" y="13017"/>
                    </a:cubicBezTo>
                    <a:cubicBezTo>
                      <a:pt x="63162" y="13017"/>
                      <a:pt x="63212" y="13009"/>
                      <a:pt x="63239" y="12992"/>
                    </a:cubicBezTo>
                    <a:lnTo>
                      <a:pt x="63239" y="13022"/>
                    </a:lnTo>
                    <a:cubicBezTo>
                      <a:pt x="63278" y="13081"/>
                      <a:pt x="63406" y="13114"/>
                      <a:pt x="63525" y="13114"/>
                    </a:cubicBezTo>
                    <a:cubicBezTo>
                      <a:pt x="63590" y="13114"/>
                      <a:pt x="63652" y="13104"/>
                      <a:pt x="63695" y="13083"/>
                    </a:cubicBezTo>
                    <a:cubicBezTo>
                      <a:pt x="63756" y="13144"/>
                      <a:pt x="63847" y="13174"/>
                      <a:pt x="63938" y="13174"/>
                    </a:cubicBezTo>
                    <a:cubicBezTo>
                      <a:pt x="64029" y="13204"/>
                      <a:pt x="64029" y="13204"/>
                      <a:pt x="63999" y="13265"/>
                    </a:cubicBezTo>
                    <a:cubicBezTo>
                      <a:pt x="63999" y="13296"/>
                      <a:pt x="63999" y="13326"/>
                      <a:pt x="64090" y="13356"/>
                    </a:cubicBezTo>
                    <a:cubicBezTo>
                      <a:pt x="64117" y="13365"/>
                      <a:pt x="64135" y="13369"/>
                      <a:pt x="64149" y="13369"/>
                    </a:cubicBezTo>
                    <a:cubicBezTo>
                      <a:pt x="64181" y="13369"/>
                      <a:pt x="64181" y="13347"/>
                      <a:pt x="64181" y="13326"/>
                    </a:cubicBezTo>
                    <a:cubicBezTo>
                      <a:pt x="64181" y="13326"/>
                      <a:pt x="64272" y="13326"/>
                      <a:pt x="64363" y="13356"/>
                    </a:cubicBezTo>
                    <a:cubicBezTo>
                      <a:pt x="64363" y="13356"/>
                      <a:pt x="64404" y="13370"/>
                      <a:pt x="64431" y="13370"/>
                    </a:cubicBezTo>
                    <a:cubicBezTo>
                      <a:pt x="64444" y="13370"/>
                      <a:pt x="64455" y="13366"/>
                      <a:pt x="64455" y="13356"/>
                    </a:cubicBezTo>
                    <a:cubicBezTo>
                      <a:pt x="64455" y="13347"/>
                      <a:pt x="64462" y="13344"/>
                      <a:pt x="64476" y="13344"/>
                    </a:cubicBezTo>
                    <a:cubicBezTo>
                      <a:pt x="64508" y="13344"/>
                      <a:pt x="64573" y="13365"/>
                      <a:pt x="64637" y="13387"/>
                    </a:cubicBezTo>
                    <a:cubicBezTo>
                      <a:pt x="64637" y="13396"/>
                      <a:pt x="64645" y="13399"/>
                      <a:pt x="64654" y="13399"/>
                    </a:cubicBezTo>
                    <a:cubicBezTo>
                      <a:pt x="64677" y="13399"/>
                      <a:pt x="64710" y="13378"/>
                      <a:pt x="64667" y="13356"/>
                    </a:cubicBezTo>
                    <a:cubicBezTo>
                      <a:pt x="64667" y="13332"/>
                      <a:pt x="64667" y="13287"/>
                      <a:pt x="64716" y="13287"/>
                    </a:cubicBezTo>
                    <a:cubicBezTo>
                      <a:pt x="64727" y="13287"/>
                      <a:pt x="64741" y="13290"/>
                      <a:pt x="64759" y="13296"/>
                    </a:cubicBezTo>
                    <a:cubicBezTo>
                      <a:pt x="64759" y="13296"/>
                      <a:pt x="64789" y="13265"/>
                      <a:pt x="64789" y="13235"/>
                    </a:cubicBezTo>
                    <a:cubicBezTo>
                      <a:pt x="64819" y="13174"/>
                      <a:pt x="64819" y="13144"/>
                      <a:pt x="64637" y="13052"/>
                    </a:cubicBezTo>
                    <a:cubicBezTo>
                      <a:pt x="64384" y="12960"/>
                      <a:pt x="64166" y="12869"/>
                      <a:pt x="64075" y="12869"/>
                    </a:cubicBezTo>
                    <a:cubicBezTo>
                      <a:pt x="64045" y="12869"/>
                      <a:pt x="64029" y="12878"/>
                      <a:pt x="64029" y="12900"/>
                    </a:cubicBezTo>
                    <a:cubicBezTo>
                      <a:pt x="64029" y="12900"/>
                      <a:pt x="63907" y="12900"/>
                      <a:pt x="63816" y="12870"/>
                    </a:cubicBezTo>
                    <a:cubicBezTo>
                      <a:pt x="63725" y="12870"/>
                      <a:pt x="63664" y="12809"/>
                      <a:pt x="63664" y="12809"/>
                    </a:cubicBezTo>
                    <a:cubicBezTo>
                      <a:pt x="63664" y="12809"/>
                      <a:pt x="63573" y="12779"/>
                      <a:pt x="63421" y="12748"/>
                    </a:cubicBezTo>
                    <a:cubicBezTo>
                      <a:pt x="63269" y="12688"/>
                      <a:pt x="63056" y="12657"/>
                      <a:pt x="62844" y="12657"/>
                    </a:cubicBezTo>
                    <a:cubicBezTo>
                      <a:pt x="62266" y="12566"/>
                      <a:pt x="61993" y="12566"/>
                      <a:pt x="61901" y="12536"/>
                    </a:cubicBezTo>
                    <a:cubicBezTo>
                      <a:pt x="61810" y="12505"/>
                      <a:pt x="61719" y="12505"/>
                      <a:pt x="61719" y="12505"/>
                    </a:cubicBezTo>
                    <a:lnTo>
                      <a:pt x="61354" y="12505"/>
                    </a:lnTo>
                    <a:cubicBezTo>
                      <a:pt x="61141" y="12536"/>
                      <a:pt x="60838" y="12536"/>
                      <a:pt x="60503" y="12566"/>
                    </a:cubicBezTo>
                    <a:cubicBezTo>
                      <a:pt x="60169" y="12596"/>
                      <a:pt x="59865" y="12627"/>
                      <a:pt x="59622" y="12657"/>
                    </a:cubicBezTo>
                    <a:cubicBezTo>
                      <a:pt x="59379" y="12688"/>
                      <a:pt x="59196" y="12748"/>
                      <a:pt x="59227" y="12748"/>
                    </a:cubicBezTo>
                    <a:lnTo>
                      <a:pt x="59044" y="12779"/>
                    </a:lnTo>
                    <a:cubicBezTo>
                      <a:pt x="59035" y="12770"/>
                      <a:pt x="59013" y="12766"/>
                      <a:pt x="58982" y="12766"/>
                    </a:cubicBezTo>
                    <a:cubicBezTo>
                      <a:pt x="58907" y="12766"/>
                      <a:pt x="58778" y="12788"/>
                      <a:pt x="58649" y="12809"/>
                    </a:cubicBezTo>
                    <a:cubicBezTo>
                      <a:pt x="58497" y="12900"/>
                      <a:pt x="58315" y="12931"/>
                      <a:pt x="58315" y="12931"/>
                    </a:cubicBezTo>
                    <a:cubicBezTo>
                      <a:pt x="58315" y="12922"/>
                      <a:pt x="58307" y="12918"/>
                      <a:pt x="58291" y="12918"/>
                    </a:cubicBezTo>
                    <a:cubicBezTo>
                      <a:pt x="58253" y="12918"/>
                      <a:pt x="58170" y="12940"/>
                      <a:pt x="58041" y="12961"/>
                    </a:cubicBezTo>
                    <a:cubicBezTo>
                      <a:pt x="57859" y="12992"/>
                      <a:pt x="57768" y="13022"/>
                      <a:pt x="57768" y="13052"/>
                    </a:cubicBezTo>
                    <a:cubicBezTo>
                      <a:pt x="57676" y="13083"/>
                      <a:pt x="57068" y="13235"/>
                      <a:pt x="56795" y="13326"/>
                    </a:cubicBezTo>
                    <a:cubicBezTo>
                      <a:pt x="56778" y="13320"/>
                      <a:pt x="56761" y="13318"/>
                      <a:pt x="56745" y="13318"/>
                    </a:cubicBezTo>
                    <a:cubicBezTo>
                      <a:pt x="56671" y="13318"/>
                      <a:pt x="56601" y="13367"/>
                      <a:pt x="56552" y="13417"/>
                    </a:cubicBezTo>
                    <a:cubicBezTo>
                      <a:pt x="56552" y="13478"/>
                      <a:pt x="56461" y="13539"/>
                      <a:pt x="56400" y="13539"/>
                    </a:cubicBezTo>
                    <a:cubicBezTo>
                      <a:pt x="56400" y="13539"/>
                      <a:pt x="56369" y="13508"/>
                      <a:pt x="56369" y="13478"/>
                    </a:cubicBezTo>
                    <a:cubicBezTo>
                      <a:pt x="56400" y="13448"/>
                      <a:pt x="56415" y="13432"/>
                      <a:pt x="56404" y="13432"/>
                    </a:cubicBezTo>
                    <a:cubicBezTo>
                      <a:pt x="56392" y="13432"/>
                      <a:pt x="56354" y="13448"/>
                      <a:pt x="56278" y="13478"/>
                    </a:cubicBezTo>
                    <a:cubicBezTo>
                      <a:pt x="56187" y="13508"/>
                      <a:pt x="56096" y="13539"/>
                      <a:pt x="56096" y="13539"/>
                    </a:cubicBezTo>
                    <a:cubicBezTo>
                      <a:pt x="56096" y="13569"/>
                      <a:pt x="55670" y="13721"/>
                      <a:pt x="55093" y="13964"/>
                    </a:cubicBezTo>
                    <a:cubicBezTo>
                      <a:pt x="54302" y="14299"/>
                      <a:pt x="54090" y="14420"/>
                      <a:pt x="54090" y="14451"/>
                    </a:cubicBezTo>
                    <a:cubicBezTo>
                      <a:pt x="54090" y="14481"/>
                      <a:pt x="54029" y="14511"/>
                      <a:pt x="53755" y="14603"/>
                    </a:cubicBezTo>
                    <a:cubicBezTo>
                      <a:pt x="53239" y="14755"/>
                      <a:pt x="53239" y="14755"/>
                      <a:pt x="53147" y="14846"/>
                    </a:cubicBezTo>
                    <a:cubicBezTo>
                      <a:pt x="53186" y="14820"/>
                      <a:pt x="53208" y="14811"/>
                      <a:pt x="53223" y="14811"/>
                    </a:cubicBezTo>
                    <a:cubicBezTo>
                      <a:pt x="53244" y="14811"/>
                      <a:pt x="53251" y="14828"/>
                      <a:pt x="53269" y="14846"/>
                    </a:cubicBezTo>
                    <a:cubicBezTo>
                      <a:pt x="53294" y="14895"/>
                      <a:pt x="53238" y="14945"/>
                      <a:pt x="53166" y="14945"/>
                    </a:cubicBezTo>
                    <a:cubicBezTo>
                      <a:pt x="53150" y="14945"/>
                      <a:pt x="53134" y="14942"/>
                      <a:pt x="53117" y="14937"/>
                    </a:cubicBezTo>
                    <a:cubicBezTo>
                      <a:pt x="53114" y="14934"/>
                      <a:pt x="53110" y="14933"/>
                      <a:pt x="53103" y="14933"/>
                    </a:cubicBezTo>
                    <a:cubicBezTo>
                      <a:pt x="52956" y="14933"/>
                      <a:pt x="51869" y="15550"/>
                      <a:pt x="51840" y="15666"/>
                    </a:cubicBezTo>
                    <a:lnTo>
                      <a:pt x="51840" y="15636"/>
                    </a:lnTo>
                    <a:cubicBezTo>
                      <a:pt x="51834" y="15629"/>
                      <a:pt x="51824" y="15626"/>
                      <a:pt x="51811" y="15626"/>
                    </a:cubicBezTo>
                    <a:cubicBezTo>
                      <a:pt x="51761" y="15626"/>
                      <a:pt x="51653" y="15675"/>
                      <a:pt x="51415" y="15818"/>
                    </a:cubicBezTo>
                    <a:cubicBezTo>
                      <a:pt x="51263" y="15910"/>
                      <a:pt x="51172" y="15970"/>
                      <a:pt x="51172" y="15970"/>
                    </a:cubicBezTo>
                    <a:cubicBezTo>
                      <a:pt x="51229" y="16028"/>
                      <a:pt x="50801" y="16247"/>
                      <a:pt x="50726" y="16247"/>
                    </a:cubicBezTo>
                    <a:cubicBezTo>
                      <a:pt x="50721" y="16247"/>
                      <a:pt x="50718" y="16246"/>
                      <a:pt x="50716" y="16244"/>
                    </a:cubicBezTo>
                    <a:cubicBezTo>
                      <a:pt x="50625" y="16274"/>
                      <a:pt x="50625" y="16274"/>
                      <a:pt x="50473" y="16365"/>
                    </a:cubicBezTo>
                    <a:cubicBezTo>
                      <a:pt x="50274" y="16536"/>
                      <a:pt x="49915" y="16733"/>
                      <a:pt x="49870" y="16733"/>
                    </a:cubicBezTo>
                    <a:cubicBezTo>
                      <a:pt x="49866" y="16733"/>
                      <a:pt x="49865" y="16732"/>
                      <a:pt x="49865" y="16730"/>
                    </a:cubicBezTo>
                    <a:cubicBezTo>
                      <a:pt x="49865" y="16730"/>
                      <a:pt x="49773" y="16791"/>
                      <a:pt x="49713" y="16821"/>
                    </a:cubicBezTo>
                    <a:cubicBezTo>
                      <a:pt x="49652" y="16913"/>
                      <a:pt x="49500" y="17004"/>
                      <a:pt x="49409" y="17065"/>
                    </a:cubicBezTo>
                    <a:cubicBezTo>
                      <a:pt x="49232" y="17165"/>
                      <a:pt x="49140" y="17224"/>
                      <a:pt x="49165" y="17224"/>
                    </a:cubicBezTo>
                    <a:cubicBezTo>
                      <a:pt x="49170" y="17224"/>
                      <a:pt x="49180" y="17222"/>
                      <a:pt x="49196" y="17217"/>
                    </a:cubicBezTo>
                    <a:lnTo>
                      <a:pt x="49196" y="17217"/>
                    </a:lnTo>
                    <a:cubicBezTo>
                      <a:pt x="49226" y="17247"/>
                      <a:pt x="49226" y="17277"/>
                      <a:pt x="49166" y="17338"/>
                    </a:cubicBezTo>
                    <a:lnTo>
                      <a:pt x="49135" y="17308"/>
                    </a:lnTo>
                    <a:cubicBezTo>
                      <a:pt x="49135" y="17305"/>
                      <a:pt x="49133" y="17304"/>
                      <a:pt x="49130" y="17304"/>
                    </a:cubicBezTo>
                    <a:cubicBezTo>
                      <a:pt x="49093" y="17304"/>
                      <a:pt x="48866" y="17445"/>
                      <a:pt x="48588" y="17612"/>
                    </a:cubicBezTo>
                    <a:cubicBezTo>
                      <a:pt x="48223" y="17855"/>
                      <a:pt x="48071" y="17946"/>
                      <a:pt x="47950" y="17976"/>
                    </a:cubicBezTo>
                    <a:lnTo>
                      <a:pt x="47919" y="18037"/>
                    </a:lnTo>
                    <a:cubicBezTo>
                      <a:pt x="47874" y="18106"/>
                      <a:pt x="47811" y="18140"/>
                      <a:pt x="47783" y="18140"/>
                    </a:cubicBezTo>
                    <a:cubicBezTo>
                      <a:pt x="47773" y="18140"/>
                      <a:pt x="47767" y="18136"/>
                      <a:pt x="47767" y="18128"/>
                    </a:cubicBezTo>
                    <a:cubicBezTo>
                      <a:pt x="47676" y="18159"/>
                      <a:pt x="47372" y="18341"/>
                      <a:pt x="47220" y="18463"/>
                    </a:cubicBezTo>
                    <a:cubicBezTo>
                      <a:pt x="47159" y="18524"/>
                      <a:pt x="47068" y="18554"/>
                      <a:pt x="47068" y="18554"/>
                    </a:cubicBezTo>
                    <a:cubicBezTo>
                      <a:pt x="46977" y="18554"/>
                      <a:pt x="46734" y="18676"/>
                      <a:pt x="46704" y="18797"/>
                    </a:cubicBezTo>
                    <a:cubicBezTo>
                      <a:pt x="46695" y="18789"/>
                      <a:pt x="46683" y="18785"/>
                      <a:pt x="46668" y="18785"/>
                    </a:cubicBezTo>
                    <a:cubicBezTo>
                      <a:pt x="46626" y="18785"/>
                      <a:pt x="46566" y="18813"/>
                      <a:pt x="46521" y="18858"/>
                    </a:cubicBezTo>
                    <a:cubicBezTo>
                      <a:pt x="46381" y="18970"/>
                      <a:pt x="46110" y="19135"/>
                      <a:pt x="46070" y="19135"/>
                    </a:cubicBezTo>
                    <a:cubicBezTo>
                      <a:pt x="46067" y="19135"/>
                      <a:pt x="46065" y="19134"/>
                      <a:pt x="46065" y="19131"/>
                    </a:cubicBezTo>
                    <a:lnTo>
                      <a:pt x="45974" y="19162"/>
                    </a:lnTo>
                    <a:cubicBezTo>
                      <a:pt x="45913" y="19253"/>
                      <a:pt x="45852" y="19283"/>
                      <a:pt x="45761" y="19344"/>
                    </a:cubicBezTo>
                    <a:cubicBezTo>
                      <a:pt x="45700" y="19375"/>
                      <a:pt x="45609" y="19435"/>
                      <a:pt x="45548" y="19496"/>
                    </a:cubicBezTo>
                    <a:cubicBezTo>
                      <a:pt x="45488" y="19587"/>
                      <a:pt x="45427" y="19618"/>
                      <a:pt x="45427" y="19618"/>
                    </a:cubicBezTo>
                    <a:cubicBezTo>
                      <a:pt x="45410" y="19623"/>
                      <a:pt x="45399" y="19626"/>
                      <a:pt x="45391" y="19626"/>
                    </a:cubicBezTo>
                    <a:cubicBezTo>
                      <a:pt x="45358" y="19626"/>
                      <a:pt x="45408" y="19576"/>
                      <a:pt x="45457" y="19527"/>
                    </a:cubicBezTo>
                    <a:cubicBezTo>
                      <a:pt x="45500" y="19493"/>
                      <a:pt x="45511" y="19478"/>
                      <a:pt x="45502" y="19478"/>
                    </a:cubicBezTo>
                    <a:cubicBezTo>
                      <a:pt x="45478" y="19478"/>
                      <a:pt x="45315" y="19578"/>
                      <a:pt x="45184" y="19709"/>
                    </a:cubicBezTo>
                    <a:cubicBezTo>
                      <a:pt x="45068" y="19824"/>
                      <a:pt x="45016" y="19877"/>
                      <a:pt x="45011" y="19877"/>
                    </a:cubicBezTo>
                    <a:cubicBezTo>
                      <a:pt x="45007" y="19877"/>
                      <a:pt x="45037" y="19839"/>
                      <a:pt x="45093" y="19770"/>
                    </a:cubicBezTo>
                    <a:cubicBezTo>
                      <a:pt x="45129" y="19715"/>
                      <a:pt x="45165" y="19671"/>
                      <a:pt x="45163" y="19671"/>
                    </a:cubicBezTo>
                    <a:lnTo>
                      <a:pt x="45163" y="19671"/>
                    </a:lnTo>
                    <a:cubicBezTo>
                      <a:pt x="45161" y="19671"/>
                      <a:pt x="45141" y="19691"/>
                      <a:pt x="45093" y="19739"/>
                    </a:cubicBezTo>
                    <a:cubicBezTo>
                      <a:pt x="45093" y="19739"/>
                      <a:pt x="44910" y="19831"/>
                      <a:pt x="44941" y="19861"/>
                    </a:cubicBezTo>
                    <a:lnTo>
                      <a:pt x="44697" y="19983"/>
                    </a:lnTo>
                    <a:cubicBezTo>
                      <a:pt x="44515" y="20043"/>
                      <a:pt x="44454" y="20074"/>
                      <a:pt x="44363" y="20104"/>
                    </a:cubicBezTo>
                    <a:cubicBezTo>
                      <a:pt x="44302" y="20195"/>
                      <a:pt x="44302" y="20195"/>
                      <a:pt x="44211" y="20195"/>
                    </a:cubicBezTo>
                    <a:cubicBezTo>
                      <a:pt x="44211" y="20190"/>
                      <a:pt x="44208" y="20187"/>
                      <a:pt x="44203" y="20187"/>
                    </a:cubicBezTo>
                    <a:cubicBezTo>
                      <a:pt x="44182" y="20187"/>
                      <a:pt x="44125" y="20237"/>
                      <a:pt x="44150" y="20287"/>
                    </a:cubicBezTo>
                    <a:cubicBezTo>
                      <a:pt x="44089" y="20347"/>
                      <a:pt x="43998" y="20378"/>
                      <a:pt x="43907" y="20408"/>
                    </a:cubicBezTo>
                    <a:cubicBezTo>
                      <a:pt x="43894" y="20382"/>
                      <a:pt x="43876" y="20373"/>
                      <a:pt x="43859" y="20373"/>
                    </a:cubicBezTo>
                    <a:cubicBezTo>
                      <a:pt x="43836" y="20373"/>
                      <a:pt x="43816" y="20391"/>
                      <a:pt x="43816" y="20408"/>
                    </a:cubicBezTo>
                    <a:cubicBezTo>
                      <a:pt x="43755" y="20469"/>
                      <a:pt x="43664" y="20499"/>
                      <a:pt x="43664" y="20499"/>
                    </a:cubicBezTo>
                    <a:cubicBezTo>
                      <a:pt x="43664" y="20498"/>
                      <a:pt x="43663" y="20497"/>
                      <a:pt x="43661" y="20497"/>
                    </a:cubicBezTo>
                    <a:cubicBezTo>
                      <a:pt x="43609" y="20497"/>
                      <a:pt x="42935" y="20846"/>
                      <a:pt x="42205" y="21138"/>
                    </a:cubicBezTo>
                    <a:cubicBezTo>
                      <a:pt x="42144" y="21168"/>
                      <a:pt x="42053" y="21229"/>
                      <a:pt x="42083" y="21259"/>
                    </a:cubicBezTo>
                    <a:cubicBezTo>
                      <a:pt x="42099" y="21290"/>
                      <a:pt x="42099" y="21297"/>
                      <a:pt x="42083" y="21297"/>
                    </a:cubicBezTo>
                    <a:cubicBezTo>
                      <a:pt x="42068" y="21297"/>
                      <a:pt x="42038" y="21290"/>
                      <a:pt x="41992" y="21290"/>
                    </a:cubicBezTo>
                    <a:cubicBezTo>
                      <a:pt x="41964" y="21275"/>
                      <a:pt x="41934" y="21270"/>
                      <a:pt x="41906" y="21270"/>
                    </a:cubicBezTo>
                    <a:cubicBezTo>
                      <a:pt x="41815" y="21270"/>
                      <a:pt x="41747" y="21334"/>
                      <a:pt x="41840" y="21381"/>
                    </a:cubicBezTo>
                    <a:cubicBezTo>
                      <a:pt x="41931" y="21411"/>
                      <a:pt x="41931" y="21411"/>
                      <a:pt x="41749" y="21411"/>
                    </a:cubicBezTo>
                    <a:cubicBezTo>
                      <a:pt x="41658" y="21411"/>
                      <a:pt x="41658" y="21411"/>
                      <a:pt x="41597" y="21472"/>
                    </a:cubicBezTo>
                    <a:cubicBezTo>
                      <a:pt x="41597" y="21493"/>
                      <a:pt x="41551" y="21515"/>
                      <a:pt x="41525" y="21515"/>
                    </a:cubicBezTo>
                    <a:cubicBezTo>
                      <a:pt x="41514" y="21515"/>
                      <a:pt x="41506" y="21511"/>
                      <a:pt x="41506" y="21502"/>
                    </a:cubicBezTo>
                    <a:cubicBezTo>
                      <a:pt x="41415" y="21502"/>
                      <a:pt x="41323" y="21502"/>
                      <a:pt x="41323" y="21533"/>
                    </a:cubicBezTo>
                    <a:cubicBezTo>
                      <a:pt x="41323" y="21533"/>
                      <a:pt x="41283" y="21546"/>
                      <a:pt x="41229" y="21546"/>
                    </a:cubicBezTo>
                    <a:cubicBezTo>
                      <a:pt x="41202" y="21546"/>
                      <a:pt x="41172" y="21543"/>
                      <a:pt x="41141" y="21533"/>
                    </a:cubicBezTo>
                    <a:cubicBezTo>
                      <a:pt x="41050" y="21533"/>
                      <a:pt x="40989" y="21594"/>
                      <a:pt x="40898" y="21654"/>
                    </a:cubicBezTo>
                    <a:cubicBezTo>
                      <a:pt x="40765" y="21749"/>
                      <a:pt x="40679" y="21797"/>
                      <a:pt x="40649" y="21797"/>
                    </a:cubicBezTo>
                    <a:cubicBezTo>
                      <a:pt x="40631" y="21797"/>
                      <a:pt x="40632" y="21780"/>
                      <a:pt x="40655" y="21745"/>
                    </a:cubicBezTo>
                    <a:cubicBezTo>
                      <a:pt x="40668" y="21726"/>
                      <a:pt x="40660" y="21717"/>
                      <a:pt x="40638" y="21717"/>
                    </a:cubicBezTo>
                    <a:cubicBezTo>
                      <a:pt x="40560" y="21717"/>
                      <a:pt x="40307" y="21826"/>
                      <a:pt x="40260" y="21897"/>
                    </a:cubicBezTo>
                    <a:cubicBezTo>
                      <a:pt x="40202" y="21955"/>
                      <a:pt x="40181" y="21976"/>
                      <a:pt x="40173" y="21976"/>
                    </a:cubicBezTo>
                    <a:cubicBezTo>
                      <a:pt x="40168" y="21976"/>
                      <a:pt x="40168" y="21969"/>
                      <a:pt x="40168" y="21958"/>
                    </a:cubicBezTo>
                    <a:cubicBezTo>
                      <a:pt x="40168" y="21948"/>
                      <a:pt x="40158" y="21945"/>
                      <a:pt x="40145" y="21945"/>
                    </a:cubicBezTo>
                    <a:cubicBezTo>
                      <a:pt x="40118" y="21945"/>
                      <a:pt x="40077" y="21958"/>
                      <a:pt x="40077" y="21958"/>
                    </a:cubicBezTo>
                    <a:cubicBezTo>
                      <a:pt x="40032" y="21973"/>
                      <a:pt x="39986" y="21981"/>
                      <a:pt x="39952" y="21981"/>
                    </a:cubicBezTo>
                    <a:cubicBezTo>
                      <a:pt x="39918" y="21981"/>
                      <a:pt x="39895" y="21973"/>
                      <a:pt x="39895" y="21958"/>
                    </a:cubicBezTo>
                    <a:cubicBezTo>
                      <a:pt x="39895" y="21958"/>
                      <a:pt x="39804" y="21989"/>
                      <a:pt x="39652" y="22049"/>
                    </a:cubicBezTo>
                    <a:cubicBezTo>
                      <a:pt x="39550" y="22131"/>
                      <a:pt x="39395" y="22171"/>
                      <a:pt x="39276" y="22171"/>
                    </a:cubicBezTo>
                    <a:cubicBezTo>
                      <a:pt x="39216" y="22171"/>
                      <a:pt x="39165" y="22161"/>
                      <a:pt x="39135" y="22141"/>
                    </a:cubicBezTo>
                    <a:lnTo>
                      <a:pt x="38953" y="22201"/>
                    </a:lnTo>
                    <a:cubicBezTo>
                      <a:pt x="38913" y="22261"/>
                      <a:pt x="38861" y="22307"/>
                      <a:pt x="38829" y="22307"/>
                    </a:cubicBezTo>
                    <a:cubicBezTo>
                      <a:pt x="38812" y="22307"/>
                      <a:pt x="38801" y="22294"/>
                      <a:pt x="38801" y="22262"/>
                    </a:cubicBezTo>
                    <a:cubicBezTo>
                      <a:pt x="38801" y="22253"/>
                      <a:pt x="38798" y="22244"/>
                      <a:pt x="38795" y="22237"/>
                    </a:cubicBezTo>
                    <a:lnTo>
                      <a:pt x="38795" y="22237"/>
                    </a:lnTo>
                    <a:cubicBezTo>
                      <a:pt x="38732" y="22293"/>
                      <a:pt x="38578" y="22324"/>
                      <a:pt x="38467" y="22324"/>
                    </a:cubicBezTo>
                    <a:cubicBezTo>
                      <a:pt x="38404" y="22324"/>
                      <a:pt x="38355" y="22314"/>
                      <a:pt x="38345" y="22293"/>
                    </a:cubicBezTo>
                    <a:cubicBezTo>
                      <a:pt x="38345" y="22262"/>
                      <a:pt x="38345" y="22262"/>
                      <a:pt x="38254" y="22262"/>
                    </a:cubicBezTo>
                    <a:lnTo>
                      <a:pt x="38284" y="22293"/>
                    </a:lnTo>
                    <a:cubicBezTo>
                      <a:pt x="38284" y="22323"/>
                      <a:pt x="38284" y="22353"/>
                      <a:pt x="38193" y="22384"/>
                    </a:cubicBezTo>
                    <a:cubicBezTo>
                      <a:pt x="38102" y="22384"/>
                      <a:pt x="38010" y="22384"/>
                      <a:pt x="38010" y="22353"/>
                    </a:cubicBezTo>
                    <a:cubicBezTo>
                      <a:pt x="37965" y="22338"/>
                      <a:pt x="37919" y="22331"/>
                      <a:pt x="37885" y="22331"/>
                    </a:cubicBezTo>
                    <a:cubicBezTo>
                      <a:pt x="37851" y="22331"/>
                      <a:pt x="37828" y="22338"/>
                      <a:pt x="37828" y="22353"/>
                    </a:cubicBezTo>
                    <a:cubicBezTo>
                      <a:pt x="37828" y="22353"/>
                      <a:pt x="37737" y="22353"/>
                      <a:pt x="37646" y="22323"/>
                    </a:cubicBezTo>
                    <a:cubicBezTo>
                      <a:pt x="37585" y="22353"/>
                      <a:pt x="37494" y="22353"/>
                      <a:pt x="37311" y="22353"/>
                    </a:cubicBezTo>
                    <a:cubicBezTo>
                      <a:pt x="37258" y="22389"/>
                      <a:pt x="37184" y="22404"/>
                      <a:pt x="37125" y="22404"/>
                    </a:cubicBezTo>
                    <a:cubicBezTo>
                      <a:pt x="37084" y="22404"/>
                      <a:pt x="37050" y="22396"/>
                      <a:pt x="37038" y="22384"/>
                    </a:cubicBezTo>
                    <a:cubicBezTo>
                      <a:pt x="37038" y="22384"/>
                      <a:pt x="36886" y="22384"/>
                      <a:pt x="36795" y="22414"/>
                    </a:cubicBezTo>
                    <a:cubicBezTo>
                      <a:pt x="36703" y="22429"/>
                      <a:pt x="36635" y="22437"/>
                      <a:pt x="36589" y="22437"/>
                    </a:cubicBezTo>
                    <a:cubicBezTo>
                      <a:pt x="36544" y="22437"/>
                      <a:pt x="36521" y="22429"/>
                      <a:pt x="36521" y="22414"/>
                    </a:cubicBezTo>
                    <a:cubicBezTo>
                      <a:pt x="36521" y="22384"/>
                      <a:pt x="36521" y="22369"/>
                      <a:pt x="36510" y="22369"/>
                    </a:cubicBezTo>
                    <a:cubicBezTo>
                      <a:pt x="36498" y="22369"/>
                      <a:pt x="36475" y="22384"/>
                      <a:pt x="36430" y="22414"/>
                    </a:cubicBezTo>
                    <a:cubicBezTo>
                      <a:pt x="36430" y="22445"/>
                      <a:pt x="36339" y="22445"/>
                      <a:pt x="36278" y="22445"/>
                    </a:cubicBezTo>
                    <a:lnTo>
                      <a:pt x="36095" y="22445"/>
                    </a:lnTo>
                    <a:cubicBezTo>
                      <a:pt x="36095" y="22475"/>
                      <a:pt x="36095" y="22475"/>
                      <a:pt x="36004" y="22475"/>
                    </a:cubicBezTo>
                    <a:cubicBezTo>
                      <a:pt x="35913" y="22475"/>
                      <a:pt x="35639" y="22445"/>
                      <a:pt x="35579" y="22414"/>
                    </a:cubicBezTo>
                    <a:cubicBezTo>
                      <a:pt x="35305" y="22414"/>
                      <a:pt x="35305" y="22414"/>
                      <a:pt x="35396" y="22445"/>
                    </a:cubicBezTo>
                    <a:cubicBezTo>
                      <a:pt x="35457" y="22445"/>
                      <a:pt x="35464" y="22472"/>
                      <a:pt x="35417" y="22472"/>
                    </a:cubicBezTo>
                    <a:cubicBezTo>
                      <a:pt x="35393" y="22472"/>
                      <a:pt x="35356" y="22465"/>
                      <a:pt x="35305" y="22445"/>
                    </a:cubicBezTo>
                    <a:cubicBezTo>
                      <a:pt x="35214" y="22445"/>
                      <a:pt x="34940" y="22384"/>
                      <a:pt x="34697" y="22353"/>
                    </a:cubicBezTo>
                    <a:cubicBezTo>
                      <a:pt x="34515" y="22338"/>
                      <a:pt x="34424" y="22331"/>
                      <a:pt x="34378" y="22331"/>
                    </a:cubicBezTo>
                    <a:cubicBezTo>
                      <a:pt x="34332" y="22331"/>
                      <a:pt x="34332" y="22338"/>
                      <a:pt x="34332" y="22353"/>
                    </a:cubicBezTo>
                    <a:cubicBezTo>
                      <a:pt x="34378" y="22399"/>
                      <a:pt x="34378" y="22422"/>
                      <a:pt x="34355" y="22422"/>
                    </a:cubicBezTo>
                    <a:cubicBezTo>
                      <a:pt x="34332" y="22422"/>
                      <a:pt x="34287" y="22399"/>
                      <a:pt x="34241" y="22353"/>
                    </a:cubicBezTo>
                    <a:cubicBezTo>
                      <a:pt x="34145" y="22296"/>
                      <a:pt x="34073" y="22274"/>
                      <a:pt x="34033" y="22274"/>
                    </a:cubicBezTo>
                    <a:cubicBezTo>
                      <a:pt x="34010" y="22274"/>
                      <a:pt x="33998" y="22281"/>
                      <a:pt x="33998" y="22293"/>
                    </a:cubicBezTo>
                    <a:cubicBezTo>
                      <a:pt x="33953" y="22308"/>
                      <a:pt x="33930" y="22315"/>
                      <a:pt x="33907" y="22315"/>
                    </a:cubicBezTo>
                    <a:cubicBezTo>
                      <a:pt x="33884" y="22315"/>
                      <a:pt x="33861" y="22308"/>
                      <a:pt x="33816" y="22293"/>
                    </a:cubicBezTo>
                    <a:cubicBezTo>
                      <a:pt x="33816" y="22271"/>
                      <a:pt x="33770" y="22250"/>
                      <a:pt x="33690" y="22250"/>
                    </a:cubicBezTo>
                    <a:cubicBezTo>
                      <a:pt x="33656" y="22250"/>
                      <a:pt x="33617" y="22253"/>
                      <a:pt x="33573" y="22262"/>
                    </a:cubicBezTo>
                    <a:cubicBezTo>
                      <a:pt x="33481" y="22232"/>
                      <a:pt x="33481" y="22232"/>
                      <a:pt x="33481" y="22201"/>
                    </a:cubicBezTo>
                    <a:cubicBezTo>
                      <a:pt x="33481" y="22201"/>
                      <a:pt x="33390" y="22171"/>
                      <a:pt x="33299" y="22171"/>
                    </a:cubicBezTo>
                    <a:cubicBezTo>
                      <a:pt x="33274" y="22180"/>
                      <a:pt x="33242" y="22183"/>
                      <a:pt x="33207" y="22183"/>
                    </a:cubicBezTo>
                    <a:cubicBezTo>
                      <a:pt x="32989" y="22183"/>
                      <a:pt x="32618" y="22041"/>
                      <a:pt x="32539" y="21989"/>
                    </a:cubicBezTo>
                    <a:lnTo>
                      <a:pt x="32357" y="21989"/>
                    </a:lnTo>
                    <a:cubicBezTo>
                      <a:pt x="32322" y="22012"/>
                      <a:pt x="32287" y="22022"/>
                      <a:pt x="32259" y="22022"/>
                    </a:cubicBezTo>
                    <a:cubicBezTo>
                      <a:pt x="32214" y="22022"/>
                      <a:pt x="32186" y="21996"/>
                      <a:pt x="32205" y="21958"/>
                    </a:cubicBezTo>
                    <a:cubicBezTo>
                      <a:pt x="32205" y="21923"/>
                      <a:pt x="32205" y="21908"/>
                      <a:pt x="32186" y="21908"/>
                    </a:cubicBezTo>
                    <a:cubicBezTo>
                      <a:pt x="32173" y="21908"/>
                      <a:pt x="32151" y="21915"/>
                      <a:pt x="32114" y="21928"/>
                    </a:cubicBezTo>
                    <a:cubicBezTo>
                      <a:pt x="32105" y="21931"/>
                      <a:pt x="32094" y="21932"/>
                      <a:pt x="32081" y="21932"/>
                    </a:cubicBezTo>
                    <a:cubicBezTo>
                      <a:pt x="31950" y="21932"/>
                      <a:pt x="31605" y="21804"/>
                      <a:pt x="31688" y="21776"/>
                    </a:cubicBezTo>
                    <a:cubicBezTo>
                      <a:pt x="31718" y="21745"/>
                      <a:pt x="31718" y="21715"/>
                      <a:pt x="31718" y="21715"/>
                    </a:cubicBezTo>
                    <a:cubicBezTo>
                      <a:pt x="31627" y="21715"/>
                      <a:pt x="31536" y="21685"/>
                      <a:pt x="31536" y="21685"/>
                    </a:cubicBezTo>
                    <a:cubicBezTo>
                      <a:pt x="31536" y="21693"/>
                      <a:pt x="31530" y="21697"/>
                      <a:pt x="31515" y="21697"/>
                    </a:cubicBezTo>
                    <a:cubicBezTo>
                      <a:pt x="31476" y="21697"/>
                      <a:pt x="31380" y="21668"/>
                      <a:pt x="31202" y="21624"/>
                    </a:cubicBezTo>
                    <a:cubicBezTo>
                      <a:pt x="31019" y="21563"/>
                      <a:pt x="30685" y="21472"/>
                      <a:pt x="30533" y="21411"/>
                    </a:cubicBezTo>
                    <a:cubicBezTo>
                      <a:pt x="30351" y="21350"/>
                      <a:pt x="30107" y="21259"/>
                      <a:pt x="30047" y="21198"/>
                    </a:cubicBezTo>
                    <a:cubicBezTo>
                      <a:pt x="29955" y="21168"/>
                      <a:pt x="29895" y="21107"/>
                      <a:pt x="29712" y="21077"/>
                    </a:cubicBezTo>
                    <a:cubicBezTo>
                      <a:pt x="29621" y="21077"/>
                      <a:pt x="29469" y="20986"/>
                      <a:pt x="29469" y="20955"/>
                    </a:cubicBezTo>
                    <a:lnTo>
                      <a:pt x="29408" y="20925"/>
                    </a:lnTo>
                    <a:cubicBezTo>
                      <a:pt x="29226" y="20864"/>
                      <a:pt x="29135" y="20834"/>
                      <a:pt x="29135" y="20834"/>
                    </a:cubicBezTo>
                    <a:cubicBezTo>
                      <a:pt x="29165" y="20803"/>
                      <a:pt x="29104" y="20742"/>
                      <a:pt x="29013" y="20742"/>
                    </a:cubicBezTo>
                    <a:cubicBezTo>
                      <a:pt x="29008" y="20748"/>
                      <a:pt x="29001" y="20750"/>
                      <a:pt x="28994" y="20750"/>
                    </a:cubicBezTo>
                    <a:cubicBezTo>
                      <a:pt x="28957" y="20750"/>
                      <a:pt x="28890" y="20696"/>
                      <a:pt x="28740" y="20621"/>
                    </a:cubicBezTo>
                    <a:cubicBezTo>
                      <a:pt x="28679" y="20560"/>
                      <a:pt x="28010" y="20226"/>
                      <a:pt x="27402" y="19800"/>
                    </a:cubicBezTo>
                    <a:cubicBezTo>
                      <a:pt x="27068" y="19587"/>
                      <a:pt x="26794" y="19344"/>
                      <a:pt x="26582" y="19192"/>
                    </a:cubicBezTo>
                    <a:cubicBezTo>
                      <a:pt x="26460" y="19131"/>
                      <a:pt x="26369" y="19040"/>
                      <a:pt x="26308" y="19010"/>
                    </a:cubicBezTo>
                    <a:cubicBezTo>
                      <a:pt x="26247" y="18949"/>
                      <a:pt x="26217" y="18919"/>
                      <a:pt x="26186" y="18919"/>
                    </a:cubicBezTo>
                    <a:cubicBezTo>
                      <a:pt x="26186" y="18919"/>
                      <a:pt x="26126" y="18888"/>
                      <a:pt x="26004" y="18767"/>
                    </a:cubicBezTo>
                    <a:cubicBezTo>
                      <a:pt x="25943" y="18706"/>
                      <a:pt x="25791" y="18584"/>
                      <a:pt x="25791" y="18584"/>
                    </a:cubicBezTo>
                    <a:cubicBezTo>
                      <a:pt x="25816" y="18560"/>
                      <a:pt x="25771" y="18505"/>
                      <a:pt x="25696" y="18437"/>
                    </a:cubicBezTo>
                    <a:lnTo>
                      <a:pt x="25696" y="18437"/>
                    </a:lnTo>
                    <a:cubicBezTo>
                      <a:pt x="25682" y="18449"/>
                      <a:pt x="25668" y="18455"/>
                      <a:pt x="25651" y="18455"/>
                    </a:cubicBezTo>
                    <a:cubicBezTo>
                      <a:pt x="25632" y="18455"/>
                      <a:pt x="25609" y="18448"/>
                      <a:pt x="25579" y="18432"/>
                    </a:cubicBezTo>
                    <a:lnTo>
                      <a:pt x="25518" y="18372"/>
                    </a:lnTo>
                    <a:cubicBezTo>
                      <a:pt x="25518" y="18361"/>
                      <a:pt x="25528" y="18358"/>
                      <a:pt x="25541" y="18358"/>
                    </a:cubicBezTo>
                    <a:cubicBezTo>
                      <a:pt x="25568" y="18358"/>
                      <a:pt x="25609" y="18372"/>
                      <a:pt x="25609" y="18372"/>
                    </a:cubicBezTo>
                    <a:lnTo>
                      <a:pt x="25665" y="18409"/>
                    </a:lnTo>
                    <a:lnTo>
                      <a:pt x="25665" y="18409"/>
                    </a:lnTo>
                    <a:cubicBezTo>
                      <a:pt x="25556" y="18313"/>
                      <a:pt x="25404" y="18197"/>
                      <a:pt x="25305" y="18098"/>
                    </a:cubicBezTo>
                    <a:cubicBezTo>
                      <a:pt x="25214" y="18068"/>
                      <a:pt x="25153" y="18007"/>
                      <a:pt x="25092" y="17946"/>
                    </a:cubicBezTo>
                    <a:cubicBezTo>
                      <a:pt x="25123" y="17885"/>
                      <a:pt x="24940" y="17703"/>
                      <a:pt x="24788" y="17612"/>
                    </a:cubicBezTo>
                    <a:cubicBezTo>
                      <a:pt x="24697" y="17581"/>
                      <a:pt x="24636" y="17521"/>
                      <a:pt x="24697" y="17490"/>
                    </a:cubicBezTo>
                    <a:cubicBezTo>
                      <a:pt x="24727" y="17429"/>
                      <a:pt x="24636" y="17308"/>
                      <a:pt x="24423" y="17247"/>
                    </a:cubicBezTo>
                    <a:cubicBezTo>
                      <a:pt x="24363" y="17186"/>
                      <a:pt x="24363" y="17186"/>
                      <a:pt x="24332" y="17095"/>
                    </a:cubicBezTo>
                    <a:cubicBezTo>
                      <a:pt x="24302" y="17004"/>
                      <a:pt x="24271" y="16943"/>
                      <a:pt x="24241" y="16943"/>
                    </a:cubicBezTo>
                    <a:cubicBezTo>
                      <a:pt x="24120" y="16913"/>
                      <a:pt x="24059" y="16852"/>
                      <a:pt x="24059" y="16761"/>
                    </a:cubicBezTo>
                    <a:cubicBezTo>
                      <a:pt x="23998" y="16578"/>
                      <a:pt x="23998" y="16578"/>
                      <a:pt x="23907" y="16548"/>
                    </a:cubicBezTo>
                    <a:cubicBezTo>
                      <a:pt x="23785" y="16517"/>
                      <a:pt x="23572" y="16244"/>
                      <a:pt x="23603" y="16122"/>
                    </a:cubicBezTo>
                    <a:cubicBezTo>
                      <a:pt x="23550" y="16043"/>
                      <a:pt x="23520" y="15964"/>
                      <a:pt x="23493" y="15964"/>
                    </a:cubicBezTo>
                    <a:cubicBezTo>
                      <a:pt x="23489" y="15964"/>
                      <a:pt x="23485" y="15966"/>
                      <a:pt x="23481" y="15970"/>
                    </a:cubicBezTo>
                    <a:lnTo>
                      <a:pt x="23481" y="15879"/>
                    </a:lnTo>
                    <a:lnTo>
                      <a:pt x="23360" y="15727"/>
                    </a:lnTo>
                    <a:lnTo>
                      <a:pt x="23329" y="15758"/>
                    </a:lnTo>
                    <a:cubicBezTo>
                      <a:pt x="23299" y="15697"/>
                      <a:pt x="23025" y="15241"/>
                      <a:pt x="22721" y="14694"/>
                    </a:cubicBezTo>
                    <a:cubicBezTo>
                      <a:pt x="22289" y="13981"/>
                      <a:pt x="22176" y="13759"/>
                      <a:pt x="22150" y="13759"/>
                    </a:cubicBezTo>
                    <a:cubicBezTo>
                      <a:pt x="22145" y="13759"/>
                      <a:pt x="22144" y="13767"/>
                      <a:pt x="22144" y="13782"/>
                    </a:cubicBezTo>
                    <a:cubicBezTo>
                      <a:pt x="22144" y="13813"/>
                      <a:pt x="22138" y="13827"/>
                      <a:pt x="22129" y="13827"/>
                    </a:cubicBezTo>
                    <a:cubicBezTo>
                      <a:pt x="22103" y="13827"/>
                      <a:pt x="22053" y="13720"/>
                      <a:pt x="22053" y="13630"/>
                    </a:cubicBezTo>
                    <a:cubicBezTo>
                      <a:pt x="22022" y="13569"/>
                      <a:pt x="21961" y="13387"/>
                      <a:pt x="21870" y="13235"/>
                    </a:cubicBezTo>
                    <a:cubicBezTo>
                      <a:pt x="21779" y="13083"/>
                      <a:pt x="21718" y="12900"/>
                      <a:pt x="21749" y="12900"/>
                    </a:cubicBezTo>
                    <a:lnTo>
                      <a:pt x="21688" y="12809"/>
                    </a:lnTo>
                    <a:cubicBezTo>
                      <a:pt x="21536" y="12688"/>
                      <a:pt x="21293" y="12201"/>
                      <a:pt x="21202" y="11958"/>
                    </a:cubicBezTo>
                    <a:cubicBezTo>
                      <a:pt x="21110" y="11806"/>
                      <a:pt x="21080" y="11715"/>
                      <a:pt x="20958" y="11563"/>
                    </a:cubicBezTo>
                    <a:cubicBezTo>
                      <a:pt x="20837" y="11441"/>
                      <a:pt x="20837" y="11441"/>
                      <a:pt x="20837" y="11350"/>
                    </a:cubicBezTo>
                    <a:cubicBezTo>
                      <a:pt x="20866" y="11321"/>
                      <a:pt x="20667" y="10863"/>
                      <a:pt x="20600" y="10863"/>
                    </a:cubicBezTo>
                    <a:cubicBezTo>
                      <a:pt x="20597" y="10863"/>
                      <a:pt x="20595" y="10863"/>
                      <a:pt x="20594" y="10864"/>
                    </a:cubicBezTo>
                    <a:lnTo>
                      <a:pt x="20563" y="10773"/>
                    </a:lnTo>
                    <a:cubicBezTo>
                      <a:pt x="20563" y="10694"/>
                      <a:pt x="20495" y="10615"/>
                      <a:pt x="20476" y="10615"/>
                    </a:cubicBezTo>
                    <a:cubicBezTo>
                      <a:pt x="20474" y="10615"/>
                      <a:pt x="20472" y="10617"/>
                      <a:pt x="20472" y="10621"/>
                    </a:cubicBezTo>
                    <a:cubicBezTo>
                      <a:pt x="20464" y="10625"/>
                      <a:pt x="20456" y="10627"/>
                      <a:pt x="20448" y="10627"/>
                    </a:cubicBezTo>
                    <a:cubicBezTo>
                      <a:pt x="20397" y="10627"/>
                      <a:pt x="20358" y="10544"/>
                      <a:pt x="20411" y="10438"/>
                    </a:cubicBezTo>
                    <a:cubicBezTo>
                      <a:pt x="20472" y="10408"/>
                      <a:pt x="20411" y="10347"/>
                      <a:pt x="20381" y="10347"/>
                    </a:cubicBezTo>
                    <a:cubicBezTo>
                      <a:pt x="20320" y="10286"/>
                      <a:pt x="20229" y="10226"/>
                      <a:pt x="20229" y="10134"/>
                    </a:cubicBezTo>
                    <a:cubicBezTo>
                      <a:pt x="20182" y="10064"/>
                      <a:pt x="20153" y="9993"/>
                      <a:pt x="20114" y="9993"/>
                    </a:cubicBezTo>
                    <a:cubicBezTo>
                      <a:pt x="20103" y="9993"/>
                      <a:pt x="20091" y="9999"/>
                      <a:pt x="20077" y="10013"/>
                    </a:cubicBezTo>
                    <a:cubicBezTo>
                      <a:pt x="20046" y="10013"/>
                      <a:pt x="19986" y="9922"/>
                      <a:pt x="19955" y="9861"/>
                    </a:cubicBezTo>
                    <a:cubicBezTo>
                      <a:pt x="19968" y="9848"/>
                      <a:pt x="19975" y="9841"/>
                      <a:pt x="19984" y="9841"/>
                    </a:cubicBezTo>
                    <a:cubicBezTo>
                      <a:pt x="19996" y="9841"/>
                      <a:pt x="20011" y="9856"/>
                      <a:pt x="20046" y="9891"/>
                    </a:cubicBezTo>
                    <a:lnTo>
                      <a:pt x="19955" y="9739"/>
                    </a:lnTo>
                    <a:cubicBezTo>
                      <a:pt x="19925" y="9678"/>
                      <a:pt x="19864" y="9496"/>
                      <a:pt x="19895" y="9466"/>
                    </a:cubicBezTo>
                    <a:cubicBezTo>
                      <a:pt x="19875" y="9406"/>
                      <a:pt x="19855" y="9360"/>
                      <a:pt x="19835" y="9360"/>
                    </a:cubicBezTo>
                    <a:cubicBezTo>
                      <a:pt x="19825" y="9360"/>
                      <a:pt x="19814" y="9373"/>
                      <a:pt x="19803" y="9405"/>
                    </a:cubicBezTo>
                    <a:cubicBezTo>
                      <a:pt x="19785" y="9414"/>
                      <a:pt x="19774" y="9421"/>
                      <a:pt x="19766" y="9421"/>
                    </a:cubicBezTo>
                    <a:cubicBezTo>
                      <a:pt x="19747" y="9421"/>
                      <a:pt x="19735" y="9388"/>
                      <a:pt x="19651" y="9283"/>
                    </a:cubicBezTo>
                    <a:cubicBezTo>
                      <a:pt x="19621" y="9223"/>
                      <a:pt x="19560" y="9131"/>
                      <a:pt x="19591" y="9101"/>
                    </a:cubicBezTo>
                    <a:cubicBezTo>
                      <a:pt x="19621" y="9101"/>
                      <a:pt x="19621" y="9101"/>
                      <a:pt x="19530" y="8949"/>
                    </a:cubicBezTo>
                    <a:cubicBezTo>
                      <a:pt x="19408" y="8706"/>
                      <a:pt x="19165" y="8523"/>
                      <a:pt x="19043" y="8493"/>
                    </a:cubicBezTo>
                    <a:cubicBezTo>
                      <a:pt x="19023" y="8503"/>
                      <a:pt x="19010" y="8510"/>
                      <a:pt x="19002" y="8510"/>
                    </a:cubicBezTo>
                    <a:cubicBezTo>
                      <a:pt x="18986" y="8510"/>
                      <a:pt x="18993" y="8483"/>
                      <a:pt x="19013" y="8402"/>
                    </a:cubicBezTo>
                    <a:cubicBezTo>
                      <a:pt x="19013" y="8402"/>
                      <a:pt x="18983" y="8311"/>
                      <a:pt x="18922" y="8250"/>
                    </a:cubicBezTo>
                    <a:cubicBezTo>
                      <a:pt x="18902" y="8250"/>
                      <a:pt x="18881" y="8209"/>
                      <a:pt x="18888" y="8209"/>
                    </a:cubicBezTo>
                    <a:lnTo>
                      <a:pt x="18888" y="8209"/>
                    </a:lnTo>
                    <a:cubicBezTo>
                      <a:pt x="18891" y="8209"/>
                      <a:pt x="18902" y="8219"/>
                      <a:pt x="18922" y="8250"/>
                    </a:cubicBezTo>
                    <a:cubicBezTo>
                      <a:pt x="18926" y="8246"/>
                      <a:pt x="18931" y="8244"/>
                      <a:pt x="18936" y="8244"/>
                    </a:cubicBezTo>
                    <a:cubicBezTo>
                      <a:pt x="18968" y="8244"/>
                      <a:pt x="19017" y="8319"/>
                      <a:pt x="19043" y="8371"/>
                    </a:cubicBezTo>
                    <a:lnTo>
                      <a:pt x="19074" y="8341"/>
                    </a:lnTo>
                    <a:cubicBezTo>
                      <a:pt x="19104" y="8250"/>
                      <a:pt x="19043" y="8159"/>
                      <a:pt x="18922" y="8128"/>
                    </a:cubicBezTo>
                    <a:cubicBezTo>
                      <a:pt x="18861" y="8067"/>
                      <a:pt x="18861" y="8067"/>
                      <a:pt x="18831" y="7976"/>
                    </a:cubicBezTo>
                    <a:cubicBezTo>
                      <a:pt x="18800" y="7885"/>
                      <a:pt x="18770" y="7794"/>
                      <a:pt x="18770" y="7794"/>
                    </a:cubicBezTo>
                    <a:cubicBezTo>
                      <a:pt x="18770" y="7794"/>
                      <a:pt x="18648" y="7642"/>
                      <a:pt x="18618" y="7551"/>
                    </a:cubicBezTo>
                    <a:cubicBezTo>
                      <a:pt x="18517" y="7424"/>
                      <a:pt x="18479" y="7361"/>
                      <a:pt x="18451" y="7361"/>
                    </a:cubicBezTo>
                    <a:cubicBezTo>
                      <a:pt x="18446" y="7361"/>
                      <a:pt x="18441" y="7363"/>
                      <a:pt x="18436" y="7368"/>
                    </a:cubicBezTo>
                    <a:cubicBezTo>
                      <a:pt x="18405" y="7368"/>
                      <a:pt x="18344" y="7308"/>
                      <a:pt x="18284" y="7247"/>
                    </a:cubicBezTo>
                    <a:cubicBezTo>
                      <a:pt x="18223" y="7156"/>
                      <a:pt x="18162" y="7095"/>
                      <a:pt x="18132" y="7095"/>
                    </a:cubicBezTo>
                    <a:cubicBezTo>
                      <a:pt x="18132" y="7100"/>
                      <a:pt x="18129" y="7103"/>
                      <a:pt x="18124" y="7103"/>
                    </a:cubicBezTo>
                    <a:cubicBezTo>
                      <a:pt x="18099" y="7103"/>
                      <a:pt x="18020" y="7044"/>
                      <a:pt x="17919" y="6943"/>
                    </a:cubicBezTo>
                    <a:cubicBezTo>
                      <a:pt x="17797" y="6821"/>
                      <a:pt x="17797" y="6821"/>
                      <a:pt x="17797" y="6700"/>
                    </a:cubicBezTo>
                    <a:cubicBezTo>
                      <a:pt x="17797" y="6669"/>
                      <a:pt x="17736" y="6608"/>
                      <a:pt x="17676" y="6548"/>
                    </a:cubicBezTo>
                    <a:cubicBezTo>
                      <a:pt x="17676" y="6548"/>
                      <a:pt x="17615" y="6457"/>
                      <a:pt x="17584" y="6365"/>
                    </a:cubicBezTo>
                    <a:cubicBezTo>
                      <a:pt x="17569" y="6320"/>
                      <a:pt x="17554" y="6305"/>
                      <a:pt x="17539" y="6305"/>
                    </a:cubicBezTo>
                    <a:cubicBezTo>
                      <a:pt x="17524" y="6305"/>
                      <a:pt x="17508" y="6320"/>
                      <a:pt x="17493" y="6335"/>
                    </a:cubicBezTo>
                    <a:lnTo>
                      <a:pt x="17463" y="6365"/>
                    </a:lnTo>
                    <a:cubicBezTo>
                      <a:pt x="17402" y="6305"/>
                      <a:pt x="17372" y="6183"/>
                      <a:pt x="17402" y="6183"/>
                    </a:cubicBezTo>
                    <a:cubicBezTo>
                      <a:pt x="17402" y="6102"/>
                      <a:pt x="17402" y="6075"/>
                      <a:pt x="17384" y="6075"/>
                    </a:cubicBezTo>
                    <a:cubicBezTo>
                      <a:pt x="17375" y="6075"/>
                      <a:pt x="17362" y="6082"/>
                      <a:pt x="17341" y="6092"/>
                    </a:cubicBezTo>
                    <a:cubicBezTo>
                      <a:pt x="17335" y="6098"/>
                      <a:pt x="17325" y="6102"/>
                      <a:pt x="17314" y="6102"/>
                    </a:cubicBezTo>
                    <a:cubicBezTo>
                      <a:pt x="17272" y="6102"/>
                      <a:pt x="17200" y="6053"/>
                      <a:pt x="17128" y="5909"/>
                    </a:cubicBezTo>
                    <a:cubicBezTo>
                      <a:pt x="17007" y="5788"/>
                      <a:pt x="16885" y="5636"/>
                      <a:pt x="16916" y="5636"/>
                    </a:cubicBezTo>
                    <a:cubicBezTo>
                      <a:pt x="16855" y="5545"/>
                      <a:pt x="16764" y="5514"/>
                      <a:pt x="16764" y="5514"/>
                    </a:cubicBezTo>
                    <a:cubicBezTo>
                      <a:pt x="16673" y="5453"/>
                      <a:pt x="16612" y="5393"/>
                      <a:pt x="16429" y="5180"/>
                    </a:cubicBezTo>
                    <a:cubicBezTo>
                      <a:pt x="16235" y="4921"/>
                      <a:pt x="16179" y="4846"/>
                      <a:pt x="16141" y="4846"/>
                    </a:cubicBezTo>
                    <a:cubicBezTo>
                      <a:pt x="16125" y="4846"/>
                      <a:pt x="16113" y="4858"/>
                      <a:pt x="16095" y="4876"/>
                    </a:cubicBezTo>
                    <a:cubicBezTo>
                      <a:pt x="16095" y="4876"/>
                      <a:pt x="16090" y="4881"/>
                      <a:pt x="16082" y="4881"/>
                    </a:cubicBezTo>
                    <a:cubicBezTo>
                      <a:pt x="16071" y="4881"/>
                      <a:pt x="16052" y="4870"/>
                      <a:pt x="16034" y="4815"/>
                    </a:cubicBezTo>
                    <a:cubicBezTo>
                      <a:pt x="16004" y="4724"/>
                      <a:pt x="15913" y="4694"/>
                      <a:pt x="15730" y="4602"/>
                    </a:cubicBezTo>
                    <a:cubicBezTo>
                      <a:pt x="15702" y="4584"/>
                      <a:pt x="15680" y="4576"/>
                      <a:pt x="15661" y="4576"/>
                    </a:cubicBezTo>
                    <a:cubicBezTo>
                      <a:pt x="15620" y="4576"/>
                      <a:pt x="15599" y="4612"/>
                      <a:pt x="15578" y="4633"/>
                    </a:cubicBezTo>
                    <a:cubicBezTo>
                      <a:pt x="15555" y="4656"/>
                      <a:pt x="15540" y="4671"/>
                      <a:pt x="15526" y="4671"/>
                    </a:cubicBezTo>
                    <a:cubicBezTo>
                      <a:pt x="15504" y="4671"/>
                      <a:pt x="15482" y="4635"/>
                      <a:pt x="15426" y="4542"/>
                    </a:cubicBezTo>
                    <a:cubicBezTo>
                      <a:pt x="15335" y="4481"/>
                      <a:pt x="15305" y="4390"/>
                      <a:pt x="15305" y="4359"/>
                    </a:cubicBezTo>
                    <a:cubicBezTo>
                      <a:pt x="15335" y="4359"/>
                      <a:pt x="15396" y="4420"/>
                      <a:pt x="15396" y="4420"/>
                    </a:cubicBezTo>
                    <a:lnTo>
                      <a:pt x="15487" y="4450"/>
                    </a:lnTo>
                    <a:cubicBezTo>
                      <a:pt x="15518" y="4450"/>
                      <a:pt x="15518" y="4420"/>
                      <a:pt x="15396" y="4298"/>
                    </a:cubicBezTo>
                    <a:cubicBezTo>
                      <a:pt x="15346" y="4223"/>
                      <a:pt x="15296" y="4169"/>
                      <a:pt x="15263" y="4169"/>
                    </a:cubicBezTo>
                    <a:cubicBezTo>
                      <a:pt x="15256" y="4169"/>
                      <a:pt x="15249" y="4171"/>
                      <a:pt x="15244" y="4177"/>
                    </a:cubicBezTo>
                    <a:cubicBezTo>
                      <a:pt x="15183" y="4086"/>
                      <a:pt x="15062" y="3964"/>
                      <a:pt x="14910" y="3873"/>
                    </a:cubicBezTo>
                    <a:cubicBezTo>
                      <a:pt x="14758" y="3751"/>
                      <a:pt x="14545" y="3599"/>
                      <a:pt x="14484" y="3508"/>
                    </a:cubicBezTo>
                    <a:cubicBezTo>
                      <a:pt x="14359" y="3433"/>
                      <a:pt x="14275" y="3379"/>
                      <a:pt x="14249" y="3379"/>
                    </a:cubicBezTo>
                    <a:cubicBezTo>
                      <a:pt x="14244" y="3379"/>
                      <a:pt x="14241" y="3381"/>
                      <a:pt x="14241" y="3387"/>
                    </a:cubicBezTo>
                    <a:cubicBezTo>
                      <a:pt x="14231" y="3405"/>
                      <a:pt x="14216" y="3413"/>
                      <a:pt x="14201" y="3413"/>
                    </a:cubicBezTo>
                    <a:cubicBezTo>
                      <a:pt x="14166" y="3413"/>
                      <a:pt x="14129" y="3377"/>
                      <a:pt x="14150" y="3356"/>
                    </a:cubicBezTo>
                    <a:cubicBezTo>
                      <a:pt x="14119" y="3235"/>
                      <a:pt x="13116" y="2596"/>
                      <a:pt x="12995" y="2596"/>
                    </a:cubicBezTo>
                    <a:cubicBezTo>
                      <a:pt x="12995" y="2596"/>
                      <a:pt x="12903" y="2535"/>
                      <a:pt x="12843" y="2505"/>
                    </a:cubicBezTo>
                    <a:cubicBezTo>
                      <a:pt x="12691" y="2384"/>
                      <a:pt x="12204" y="2110"/>
                      <a:pt x="12113" y="2110"/>
                    </a:cubicBezTo>
                    <a:cubicBezTo>
                      <a:pt x="12113" y="2110"/>
                      <a:pt x="12022" y="2080"/>
                      <a:pt x="11870" y="1988"/>
                    </a:cubicBezTo>
                    <a:cubicBezTo>
                      <a:pt x="11718" y="1867"/>
                      <a:pt x="11627" y="1836"/>
                      <a:pt x="11536" y="1806"/>
                    </a:cubicBezTo>
                    <a:cubicBezTo>
                      <a:pt x="11475" y="1806"/>
                      <a:pt x="11441" y="1820"/>
                      <a:pt x="11434" y="1820"/>
                    </a:cubicBezTo>
                    <a:cubicBezTo>
                      <a:pt x="11431" y="1820"/>
                      <a:pt x="11434" y="1816"/>
                      <a:pt x="11445" y="1806"/>
                    </a:cubicBezTo>
                    <a:cubicBezTo>
                      <a:pt x="11445" y="1776"/>
                      <a:pt x="11293" y="1715"/>
                      <a:pt x="10958" y="1563"/>
                    </a:cubicBezTo>
                    <a:cubicBezTo>
                      <a:pt x="10753" y="1470"/>
                      <a:pt x="10674" y="1434"/>
                      <a:pt x="10657" y="1434"/>
                    </a:cubicBezTo>
                    <a:cubicBezTo>
                      <a:pt x="10647" y="1434"/>
                      <a:pt x="10661" y="1448"/>
                      <a:pt x="10685" y="1472"/>
                    </a:cubicBezTo>
                    <a:cubicBezTo>
                      <a:pt x="10350" y="1350"/>
                      <a:pt x="10350" y="1320"/>
                      <a:pt x="10350" y="1289"/>
                    </a:cubicBezTo>
                    <a:cubicBezTo>
                      <a:pt x="10434" y="1268"/>
                      <a:pt x="10373" y="1233"/>
                      <a:pt x="10288" y="1233"/>
                    </a:cubicBezTo>
                    <a:cubicBezTo>
                      <a:pt x="10249" y="1233"/>
                      <a:pt x="10206" y="1240"/>
                      <a:pt x="10168" y="1259"/>
                    </a:cubicBezTo>
                    <a:cubicBezTo>
                      <a:pt x="10150" y="1265"/>
                      <a:pt x="10130" y="1267"/>
                      <a:pt x="10108" y="1267"/>
                    </a:cubicBezTo>
                    <a:cubicBezTo>
                      <a:pt x="10014" y="1267"/>
                      <a:pt x="9894" y="1223"/>
                      <a:pt x="9894" y="1198"/>
                    </a:cubicBezTo>
                    <a:cubicBezTo>
                      <a:pt x="9903" y="1189"/>
                      <a:pt x="9917" y="1185"/>
                      <a:pt x="9935" y="1185"/>
                    </a:cubicBezTo>
                    <a:cubicBezTo>
                      <a:pt x="9978" y="1185"/>
                      <a:pt x="10043" y="1207"/>
                      <a:pt x="10107" y="1228"/>
                    </a:cubicBezTo>
                    <a:cubicBezTo>
                      <a:pt x="10107" y="1228"/>
                      <a:pt x="10107" y="1198"/>
                      <a:pt x="10107" y="1168"/>
                    </a:cubicBezTo>
                    <a:cubicBezTo>
                      <a:pt x="10046" y="1137"/>
                      <a:pt x="10046" y="1137"/>
                      <a:pt x="9925" y="1137"/>
                    </a:cubicBezTo>
                    <a:cubicBezTo>
                      <a:pt x="9925" y="1137"/>
                      <a:pt x="9834" y="1107"/>
                      <a:pt x="9742" y="1107"/>
                    </a:cubicBezTo>
                    <a:cubicBezTo>
                      <a:pt x="9651" y="1107"/>
                      <a:pt x="9651" y="1137"/>
                      <a:pt x="9712" y="1198"/>
                    </a:cubicBezTo>
                    <a:cubicBezTo>
                      <a:pt x="9738" y="1224"/>
                      <a:pt x="9742" y="1233"/>
                      <a:pt x="9731" y="1233"/>
                    </a:cubicBezTo>
                    <a:cubicBezTo>
                      <a:pt x="9716" y="1233"/>
                      <a:pt x="9673" y="1216"/>
                      <a:pt x="9621" y="1198"/>
                    </a:cubicBezTo>
                    <a:cubicBezTo>
                      <a:pt x="9469" y="1107"/>
                      <a:pt x="9469" y="1077"/>
                      <a:pt x="9560" y="1077"/>
                    </a:cubicBezTo>
                    <a:cubicBezTo>
                      <a:pt x="9587" y="1085"/>
                      <a:pt x="9606" y="1089"/>
                      <a:pt x="9620" y="1089"/>
                    </a:cubicBezTo>
                    <a:cubicBezTo>
                      <a:pt x="9654" y="1089"/>
                      <a:pt x="9660" y="1068"/>
                      <a:pt x="9682" y="1046"/>
                    </a:cubicBezTo>
                    <a:cubicBezTo>
                      <a:pt x="9682" y="1020"/>
                      <a:pt x="9344" y="949"/>
                      <a:pt x="9192" y="949"/>
                    </a:cubicBezTo>
                    <a:cubicBezTo>
                      <a:pt x="9167" y="949"/>
                      <a:pt x="9147" y="951"/>
                      <a:pt x="9134" y="955"/>
                    </a:cubicBezTo>
                    <a:lnTo>
                      <a:pt x="9134" y="925"/>
                    </a:lnTo>
                    <a:cubicBezTo>
                      <a:pt x="9134" y="894"/>
                      <a:pt x="8982" y="833"/>
                      <a:pt x="8800" y="803"/>
                    </a:cubicBezTo>
                    <a:cubicBezTo>
                      <a:pt x="8667" y="758"/>
                      <a:pt x="8582" y="730"/>
                      <a:pt x="8546" y="730"/>
                    </a:cubicBezTo>
                    <a:cubicBezTo>
                      <a:pt x="8533" y="730"/>
                      <a:pt x="8527" y="734"/>
                      <a:pt x="8527" y="742"/>
                    </a:cubicBezTo>
                    <a:cubicBezTo>
                      <a:pt x="8496" y="773"/>
                      <a:pt x="8496" y="803"/>
                      <a:pt x="8405" y="803"/>
                    </a:cubicBezTo>
                    <a:cubicBezTo>
                      <a:pt x="8496" y="803"/>
                      <a:pt x="8496" y="833"/>
                      <a:pt x="8496" y="894"/>
                    </a:cubicBezTo>
                    <a:cubicBezTo>
                      <a:pt x="8496" y="894"/>
                      <a:pt x="8314" y="803"/>
                      <a:pt x="8253" y="742"/>
                    </a:cubicBezTo>
                    <a:cubicBezTo>
                      <a:pt x="8071" y="621"/>
                      <a:pt x="7919" y="529"/>
                      <a:pt x="7554" y="469"/>
                    </a:cubicBezTo>
                    <a:cubicBezTo>
                      <a:pt x="7371" y="438"/>
                      <a:pt x="7098" y="377"/>
                      <a:pt x="7037" y="317"/>
                    </a:cubicBezTo>
                    <a:cubicBezTo>
                      <a:pt x="6908" y="295"/>
                      <a:pt x="6825" y="274"/>
                      <a:pt x="6776" y="274"/>
                    </a:cubicBezTo>
                    <a:cubicBezTo>
                      <a:pt x="6756" y="274"/>
                      <a:pt x="6742" y="277"/>
                      <a:pt x="6733" y="286"/>
                    </a:cubicBezTo>
                    <a:lnTo>
                      <a:pt x="6581" y="256"/>
                    </a:lnTo>
                    <a:cubicBezTo>
                      <a:pt x="6528" y="220"/>
                      <a:pt x="6443" y="205"/>
                      <a:pt x="6382" y="205"/>
                    </a:cubicBezTo>
                    <a:cubicBezTo>
                      <a:pt x="6339" y="205"/>
                      <a:pt x="6308" y="213"/>
                      <a:pt x="6308" y="225"/>
                    </a:cubicBezTo>
                    <a:cubicBezTo>
                      <a:pt x="6186" y="225"/>
                      <a:pt x="6125" y="195"/>
                      <a:pt x="6034" y="165"/>
                    </a:cubicBezTo>
                    <a:cubicBezTo>
                      <a:pt x="5949" y="122"/>
                      <a:pt x="5904" y="100"/>
                      <a:pt x="5886" y="100"/>
                    </a:cubicBezTo>
                    <a:cubicBezTo>
                      <a:pt x="5865" y="100"/>
                      <a:pt x="5880" y="130"/>
                      <a:pt x="5912" y="195"/>
                    </a:cubicBezTo>
                    <a:cubicBezTo>
                      <a:pt x="5912" y="225"/>
                      <a:pt x="6095" y="286"/>
                      <a:pt x="6186" y="317"/>
                    </a:cubicBezTo>
                    <a:lnTo>
                      <a:pt x="6460" y="347"/>
                    </a:lnTo>
                    <a:lnTo>
                      <a:pt x="6247" y="377"/>
                    </a:lnTo>
                    <a:cubicBezTo>
                      <a:pt x="6220" y="369"/>
                      <a:pt x="6183" y="365"/>
                      <a:pt x="6144" y="365"/>
                    </a:cubicBezTo>
                    <a:cubicBezTo>
                      <a:pt x="6049" y="365"/>
                      <a:pt x="5943" y="386"/>
                      <a:pt x="5943" y="408"/>
                    </a:cubicBezTo>
                    <a:cubicBezTo>
                      <a:pt x="5943" y="408"/>
                      <a:pt x="5943" y="421"/>
                      <a:pt x="5916" y="421"/>
                    </a:cubicBezTo>
                    <a:cubicBezTo>
                      <a:pt x="5902" y="421"/>
                      <a:pt x="5882" y="418"/>
                      <a:pt x="5852" y="408"/>
                    </a:cubicBezTo>
                    <a:cubicBezTo>
                      <a:pt x="5852" y="408"/>
                      <a:pt x="5852" y="377"/>
                      <a:pt x="5882" y="347"/>
                    </a:cubicBezTo>
                    <a:cubicBezTo>
                      <a:pt x="5973" y="317"/>
                      <a:pt x="5973" y="317"/>
                      <a:pt x="5973" y="256"/>
                    </a:cubicBezTo>
                    <a:cubicBezTo>
                      <a:pt x="5910" y="214"/>
                      <a:pt x="5758" y="156"/>
                      <a:pt x="5672" y="156"/>
                    </a:cubicBezTo>
                    <a:cubicBezTo>
                      <a:pt x="5634" y="156"/>
                      <a:pt x="5609" y="167"/>
                      <a:pt x="5609" y="195"/>
                    </a:cubicBezTo>
                    <a:cubicBezTo>
                      <a:pt x="5517" y="165"/>
                      <a:pt x="5517" y="165"/>
                      <a:pt x="5426" y="134"/>
                    </a:cubicBezTo>
                    <a:cubicBezTo>
                      <a:pt x="5426" y="117"/>
                      <a:pt x="5396" y="99"/>
                      <a:pt x="5353" y="99"/>
                    </a:cubicBezTo>
                    <a:cubicBezTo>
                      <a:pt x="5321" y="99"/>
                      <a:pt x="5282" y="109"/>
                      <a:pt x="5244" y="134"/>
                    </a:cubicBezTo>
                    <a:cubicBezTo>
                      <a:pt x="5203" y="162"/>
                      <a:pt x="5162" y="177"/>
                      <a:pt x="5121" y="177"/>
                    </a:cubicBezTo>
                    <a:cubicBezTo>
                      <a:pt x="5071" y="177"/>
                      <a:pt x="5020" y="154"/>
                      <a:pt x="4970" y="104"/>
                    </a:cubicBezTo>
                    <a:cubicBezTo>
                      <a:pt x="4837" y="59"/>
                      <a:pt x="4605" y="31"/>
                      <a:pt x="4491" y="31"/>
                    </a:cubicBezTo>
                    <a:cubicBezTo>
                      <a:pt x="4449" y="31"/>
                      <a:pt x="4423" y="35"/>
                      <a:pt x="4423" y="43"/>
                    </a:cubicBezTo>
                    <a:cubicBezTo>
                      <a:pt x="4423" y="79"/>
                      <a:pt x="4329" y="93"/>
                      <a:pt x="4233" y="93"/>
                    </a:cubicBezTo>
                    <a:cubicBezTo>
                      <a:pt x="4165" y="93"/>
                      <a:pt x="4096" y="86"/>
                      <a:pt x="4058" y="73"/>
                    </a:cubicBezTo>
                    <a:cubicBezTo>
                      <a:pt x="4005" y="38"/>
                      <a:pt x="3952" y="23"/>
                      <a:pt x="3898" y="23"/>
                    </a:cubicBezTo>
                    <a:cubicBezTo>
                      <a:pt x="3860" y="23"/>
                      <a:pt x="3823" y="30"/>
                      <a:pt x="3785" y="43"/>
                    </a:cubicBezTo>
                    <a:cubicBezTo>
                      <a:pt x="3785" y="22"/>
                      <a:pt x="3739" y="0"/>
                      <a:pt x="36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1"/>
              <p:cNvSpPr/>
              <p:nvPr/>
            </p:nvSpPr>
            <p:spPr>
              <a:xfrm>
                <a:off x="6844875" y="2667375"/>
                <a:ext cx="623900" cy="811700"/>
              </a:xfrm>
              <a:custGeom>
                <a:rect b="b" l="l" r="r" t="t"/>
                <a:pathLst>
                  <a:path extrusionOk="0" h="32468" w="24956">
                    <a:moveTo>
                      <a:pt x="821" y="826"/>
                    </a:moveTo>
                    <a:lnTo>
                      <a:pt x="821" y="887"/>
                    </a:lnTo>
                    <a:cubicBezTo>
                      <a:pt x="821" y="947"/>
                      <a:pt x="851" y="947"/>
                      <a:pt x="882" y="947"/>
                    </a:cubicBezTo>
                    <a:lnTo>
                      <a:pt x="882" y="887"/>
                    </a:lnTo>
                    <a:cubicBezTo>
                      <a:pt x="882" y="887"/>
                      <a:pt x="882" y="826"/>
                      <a:pt x="821" y="826"/>
                    </a:cubicBezTo>
                    <a:close/>
                    <a:moveTo>
                      <a:pt x="1338" y="1039"/>
                    </a:moveTo>
                    <a:cubicBezTo>
                      <a:pt x="1398" y="1039"/>
                      <a:pt x="1368" y="1099"/>
                      <a:pt x="1368" y="1160"/>
                    </a:cubicBezTo>
                    <a:cubicBezTo>
                      <a:pt x="1368" y="1196"/>
                      <a:pt x="1368" y="1210"/>
                      <a:pt x="1362" y="1210"/>
                    </a:cubicBezTo>
                    <a:cubicBezTo>
                      <a:pt x="1358" y="1210"/>
                      <a:pt x="1350" y="1203"/>
                      <a:pt x="1338" y="1191"/>
                    </a:cubicBezTo>
                    <a:cubicBezTo>
                      <a:pt x="1338" y="1191"/>
                      <a:pt x="1307" y="1130"/>
                      <a:pt x="1307" y="1069"/>
                    </a:cubicBezTo>
                    <a:lnTo>
                      <a:pt x="1338" y="1039"/>
                    </a:lnTo>
                    <a:close/>
                    <a:moveTo>
                      <a:pt x="1258" y="1690"/>
                    </a:moveTo>
                    <a:cubicBezTo>
                      <a:pt x="1273" y="1690"/>
                      <a:pt x="1267" y="1717"/>
                      <a:pt x="1246" y="1798"/>
                    </a:cubicBezTo>
                    <a:cubicBezTo>
                      <a:pt x="1246" y="1829"/>
                      <a:pt x="1246" y="1890"/>
                      <a:pt x="1216" y="1890"/>
                    </a:cubicBezTo>
                    <a:lnTo>
                      <a:pt x="1216" y="1829"/>
                    </a:lnTo>
                    <a:cubicBezTo>
                      <a:pt x="1221" y="1833"/>
                      <a:pt x="1224" y="1835"/>
                      <a:pt x="1226" y="1835"/>
                    </a:cubicBezTo>
                    <a:cubicBezTo>
                      <a:pt x="1234" y="1835"/>
                      <a:pt x="1224" y="1807"/>
                      <a:pt x="1208" y="1807"/>
                    </a:cubicBezTo>
                    <a:cubicBezTo>
                      <a:pt x="1202" y="1807"/>
                      <a:pt x="1194" y="1813"/>
                      <a:pt x="1186" y="1829"/>
                    </a:cubicBezTo>
                    <a:lnTo>
                      <a:pt x="1125" y="1829"/>
                    </a:lnTo>
                    <a:cubicBezTo>
                      <a:pt x="1125" y="1768"/>
                      <a:pt x="1155" y="1707"/>
                      <a:pt x="1216" y="1707"/>
                    </a:cubicBezTo>
                    <a:cubicBezTo>
                      <a:pt x="1236" y="1697"/>
                      <a:pt x="1250" y="1690"/>
                      <a:pt x="1258" y="1690"/>
                    </a:cubicBezTo>
                    <a:close/>
                    <a:moveTo>
                      <a:pt x="1398" y="1920"/>
                    </a:moveTo>
                    <a:lnTo>
                      <a:pt x="1368" y="1981"/>
                    </a:lnTo>
                    <a:lnTo>
                      <a:pt x="1338" y="2042"/>
                    </a:lnTo>
                    <a:cubicBezTo>
                      <a:pt x="1398" y="2042"/>
                      <a:pt x="1398" y="2042"/>
                      <a:pt x="1398" y="1981"/>
                    </a:cubicBezTo>
                    <a:lnTo>
                      <a:pt x="1398" y="1920"/>
                    </a:lnTo>
                    <a:close/>
                    <a:moveTo>
                      <a:pt x="517" y="4899"/>
                    </a:moveTo>
                    <a:cubicBezTo>
                      <a:pt x="547" y="4899"/>
                      <a:pt x="578" y="5020"/>
                      <a:pt x="547" y="5081"/>
                    </a:cubicBezTo>
                    <a:cubicBezTo>
                      <a:pt x="547" y="5106"/>
                      <a:pt x="542" y="5121"/>
                      <a:pt x="536" y="5121"/>
                    </a:cubicBezTo>
                    <a:cubicBezTo>
                      <a:pt x="527" y="5121"/>
                      <a:pt x="517" y="5092"/>
                      <a:pt x="517" y="5020"/>
                    </a:cubicBezTo>
                    <a:cubicBezTo>
                      <a:pt x="517" y="4960"/>
                      <a:pt x="517" y="4899"/>
                      <a:pt x="517" y="4899"/>
                    </a:cubicBezTo>
                    <a:close/>
                    <a:moveTo>
                      <a:pt x="426" y="5233"/>
                    </a:moveTo>
                    <a:cubicBezTo>
                      <a:pt x="395" y="5233"/>
                      <a:pt x="395" y="5294"/>
                      <a:pt x="365" y="5385"/>
                    </a:cubicBezTo>
                    <a:cubicBezTo>
                      <a:pt x="365" y="5446"/>
                      <a:pt x="395" y="5507"/>
                      <a:pt x="395" y="5507"/>
                    </a:cubicBezTo>
                    <a:cubicBezTo>
                      <a:pt x="426" y="5507"/>
                      <a:pt x="426" y="5476"/>
                      <a:pt x="426" y="5415"/>
                    </a:cubicBezTo>
                    <a:cubicBezTo>
                      <a:pt x="486" y="5294"/>
                      <a:pt x="456" y="5233"/>
                      <a:pt x="426" y="5233"/>
                    </a:cubicBezTo>
                    <a:close/>
                    <a:moveTo>
                      <a:pt x="365" y="7726"/>
                    </a:moveTo>
                    <a:cubicBezTo>
                      <a:pt x="395" y="7726"/>
                      <a:pt x="395" y="7786"/>
                      <a:pt x="365" y="7847"/>
                    </a:cubicBezTo>
                    <a:lnTo>
                      <a:pt x="335" y="7847"/>
                    </a:lnTo>
                    <a:lnTo>
                      <a:pt x="304" y="7786"/>
                    </a:lnTo>
                    <a:lnTo>
                      <a:pt x="365" y="7726"/>
                    </a:lnTo>
                    <a:close/>
                    <a:moveTo>
                      <a:pt x="183" y="7878"/>
                    </a:moveTo>
                    <a:lnTo>
                      <a:pt x="243" y="7999"/>
                    </a:lnTo>
                    <a:cubicBezTo>
                      <a:pt x="335" y="8121"/>
                      <a:pt x="335" y="8121"/>
                      <a:pt x="274" y="8121"/>
                    </a:cubicBezTo>
                    <a:cubicBezTo>
                      <a:pt x="213" y="8121"/>
                      <a:pt x="183" y="8121"/>
                      <a:pt x="152" y="7999"/>
                    </a:cubicBezTo>
                    <a:cubicBezTo>
                      <a:pt x="183" y="7938"/>
                      <a:pt x="183" y="7878"/>
                      <a:pt x="183" y="7878"/>
                    </a:cubicBezTo>
                    <a:close/>
                    <a:moveTo>
                      <a:pt x="282" y="9250"/>
                    </a:moveTo>
                    <a:cubicBezTo>
                      <a:pt x="296" y="9250"/>
                      <a:pt x="323" y="9285"/>
                      <a:pt x="365" y="9306"/>
                    </a:cubicBezTo>
                    <a:cubicBezTo>
                      <a:pt x="383" y="9377"/>
                      <a:pt x="390" y="9407"/>
                      <a:pt x="381" y="9407"/>
                    </a:cubicBezTo>
                    <a:cubicBezTo>
                      <a:pt x="374" y="9407"/>
                      <a:pt x="360" y="9392"/>
                      <a:pt x="335" y="9367"/>
                    </a:cubicBezTo>
                    <a:lnTo>
                      <a:pt x="274" y="9276"/>
                    </a:lnTo>
                    <a:cubicBezTo>
                      <a:pt x="274" y="9257"/>
                      <a:pt x="277" y="9250"/>
                      <a:pt x="282" y="9250"/>
                    </a:cubicBezTo>
                    <a:close/>
                    <a:moveTo>
                      <a:pt x="183" y="9732"/>
                    </a:moveTo>
                    <a:cubicBezTo>
                      <a:pt x="213" y="9732"/>
                      <a:pt x="243" y="9762"/>
                      <a:pt x="243" y="9762"/>
                    </a:cubicBezTo>
                    <a:lnTo>
                      <a:pt x="243" y="9823"/>
                    </a:lnTo>
                    <a:cubicBezTo>
                      <a:pt x="213" y="9823"/>
                      <a:pt x="183" y="9823"/>
                      <a:pt x="183" y="9792"/>
                    </a:cubicBezTo>
                    <a:lnTo>
                      <a:pt x="183" y="9732"/>
                    </a:lnTo>
                    <a:close/>
                    <a:moveTo>
                      <a:pt x="219" y="10870"/>
                    </a:moveTo>
                    <a:cubicBezTo>
                      <a:pt x="234" y="10870"/>
                      <a:pt x="274" y="10953"/>
                      <a:pt x="274" y="10978"/>
                    </a:cubicBezTo>
                    <a:lnTo>
                      <a:pt x="243" y="11008"/>
                    </a:lnTo>
                    <a:cubicBezTo>
                      <a:pt x="213" y="10947"/>
                      <a:pt x="183" y="10887"/>
                      <a:pt x="213" y="10887"/>
                    </a:cubicBezTo>
                    <a:cubicBezTo>
                      <a:pt x="213" y="10875"/>
                      <a:pt x="215" y="10870"/>
                      <a:pt x="219" y="10870"/>
                    </a:cubicBezTo>
                    <a:close/>
                    <a:moveTo>
                      <a:pt x="456" y="11312"/>
                    </a:moveTo>
                    <a:cubicBezTo>
                      <a:pt x="486" y="11312"/>
                      <a:pt x="517" y="11312"/>
                      <a:pt x="517" y="11343"/>
                    </a:cubicBezTo>
                    <a:cubicBezTo>
                      <a:pt x="567" y="11392"/>
                      <a:pt x="555" y="11442"/>
                      <a:pt x="517" y="11442"/>
                    </a:cubicBezTo>
                    <a:cubicBezTo>
                      <a:pt x="508" y="11442"/>
                      <a:pt x="498" y="11439"/>
                      <a:pt x="486" y="11434"/>
                    </a:cubicBezTo>
                    <a:cubicBezTo>
                      <a:pt x="456" y="11373"/>
                      <a:pt x="456" y="11373"/>
                      <a:pt x="456" y="11312"/>
                    </a:cubicBezTo>
                    <a:close/>
                    <a:moveTo>
                      <a:pt x="608" y="11799"/>
                    </a:moveTo>
                    <a:lnTo>
                      <a:pt x="638" y="11859"/>
                    </a:lnTo>
                    <a:cubicBezTo>
                      <a:pt x="638" y="11920"/>
                      <a:pt x="638" y="11920"/>
                      <a:pt x="608" y="11920"/>
                    </a:cubicBezTo>
                    <a:lnTo>
                      <a:pt x="608" y="11859"/>
                    </a:lnTo>
                    <a:lnTo>
                      <a:pt x="608" y="11799"/>
                    </a:lnTo>
                    <a:close/>
                    <a:moveTo>
                      <a:pt x="882" y="12376"/>
                    </a:moveTo>
                    <a:cubicBezTo>
                      <a:pt x="821" y="12376"/>
                      <a:pt x="821" y="12437"/>
                      <a:pt x="821" y="12437"/>
                    </a:cubicBezTo>
                    <a:cubicBezTo>
                      <a:pt x="821" y="12498"/>
                      <a:pt x="882" y="12498"/>
                      <a:pt x="882" y="12498"/>
                    </a:cubicBezTo>
                    <a:cubicBezTo>
                      <a:pt x="882" y="12498"/>
                      <a:pt x="912" y="12498"/>
                      <a:pt x="882" y="12437"/>
                    </a:cubicBezTo>
                    <a:lnTo>
                      <a:pt x="882" y="12376"/>
                    </a:lnTo>
                    <a:close/>
                    <a:moveTo>
                      <a:pt x="730" y="12771"/>
                    </a:moveTo>
                    <a:cubicBezTo>
                      <a:pt x="760" y="12771"/>
                      <a:pt x="790" y="12802"/>
                      <a:pt x="790" y="12802"/>
                    </a:cubicBezTo>
                    <a:cubicBezTo>
                      <a:pt x="790" y="12862"/>
                      <a:pt x="821" y="12923"/>
                      <a:pt x="790" y="12923"/>
                    </a:cubicBezTo>
                    <a:cubicBezTo>
                      <a:pt x="790" y="12923"/>
                      <a:pt x="783" y="12931"/>
                      <a:pt x="771" y="12931"/>
                    </a:cubicBezTo>
                    <a:cubicBezTo>
                      <a:pt x="760" y="12931"/>
                      <a:pt x="745" y="12923"/>
                      <a:pt x="730" y="12893"/>
                    </a:cubicBezTo>
                    <a:cubicBezTo>
                      <a:pt x="730" y="12832"/>
                      <a:pt x="730" y="12771"/>
                      <a:pt x="730" y="12771"/>
                    </a:cubicBezTo>
                    <a:close/>
                    <a:moveTo>
                      <a:pt x="1396" y="13215"/>
                    </a:moveTo>
                    <a:cubicBezTo>
                      <a:pt x="1389" y="13215"/>
                      <a:pt x="1382" y="13230"/>
                      <a:pt x="1368" y="13258"/>
                    </a:cubicBezTo>
                    <a:cubicBezTo>
                      <a:pt x="1398" y="13318"/>
                      <a:pt x="1429" y="13349"/>
                      <a:pt x="1429" y="13349"/>
                    </a:cubicBezTo>
                    <a:cubicBezTo>
                      <a:pt x="1459" y="13349"/>
                      <a:pt x="1459" y="13349"/>
                      <a:pt x="1429" y="13288"/>
                    </a:cubicBezTo>
                    <a:cubicBezTo>
                      <a:pt x="1412" y="13238"/>
                      <a:pt x="1405" y="13215"/>
                      <a:pt x="1396" y="13215"/>
                    </a:cubicBezTo>
                    <a:close/>
                    <a:moveTo>
                      <a:pt x="356" y="13735"/>
                    </a:moveTo>
                    <a:cubicBezTo>
                      <a:pt x="348" y="13735"/>
                      <a:pt x="341" y="13738"/>
                      <a:pt x="335" y="13744"/>
                    </a:cubicBezTo>
                    <a:cubicBezTo>
                      <a:pt x="304" y="13744"/>
                      <a:pt x="335" y="13805"/>
                      <a:pt x="395" y="13835"/>
                    </a:cubicBezTo>
                    <a:cubicBezTo>
                      <a:pt x="426" y="13835"/>
                      <a:pt x="426" y="13835"/>
                      <a:pt x="426" y="13774"/>
                    </a:cubicBezTo>
                    <a:cubicBezTo>
                      <a:pt x="426" y="13774"/>
                      <a:pt x="387" y="13735"/>
                      <a:pt x="356" y="13735"/>
                    </a:cubicBezTo>
                    <a:close/>
                    <a:moveTo>
                      <a:pt x="1129" y="13734"/>
                    </a:moveTo>
                    <a:cubicBezTo>
                      <a:pt x="1135" y="13734"/>
                      <a:pt x="1150" y="13764"/>
                      <a:pt x="1186" y="13835"/>
                    </a:cubicBezTo>
                    <a:cubicBezTo>
                      <a:pt x="1186" y="13865"/>
                      <a:pt x="1186" y="13896"/>
                      <a:pt x="1186" y="13896"/>
                    </a:cubicBezTo>
                    <a:cubicBezTo>
                      <a:pt x="1125" y="13896"/>
                      <a:pt x="1155" y="13835"/>
                      <a:pt x="1125" y="13774"/>
                    </a:cubicBezTo>
                    <a:cubicBezTo>
                      <a:pt x="1125" y="13749"/>
                      <a:pt x="1125" y="13734"/>
                      <a:pt x="1129" y="13734"/>
                    </a:cubicBezTo>
                    <a:close/>
                    <a:moveTo>
                      <a:pt x="1657" y="14587"/>
                    </a:moveTo>
                    <a:cubicBezTo>
                      <a:pt x="1681" y="14587"/>
                      <a:pt x="1697" y="14642"/>
                      <a:pt x="1672" y="14717"/>
                    </a:cubicBezTo>
                    <a:cubicBezTo>
                      <a:pt x="1642" y="14717"/>
                      <a:pt x="1642" y="14717"/>
                      <a:pt x="1611" y="14686"/>
                    </a:cubicBezTo>
                    <a:cubicBezTo>
                      <a:pt x="1642" y="14686"/>
                      <a:pt x="1642" y="14625"/>
                      <a:pt x="1642" y="14595"/>
                    </a:cubicBezTo>
                    <a:cubicBezTo>
                      <a:pt x="1647" y="14590"/>
                      <a:pt x="1652" y="14587"/>
                      <a:pt x="1657" y="14587"/>
                    </a:cubicBezTo>
                    <a:close/>
                    <a:moveTo>
                      <a:pt x="1885" y="14960"/>
                    </a:moveTo>
                    <a:cubicBezTo>
                      <a:pt x="1915" y="15021"/>
                      <a:pt x="1915" y="15021"/>
                      <a:pt x="1915" y="15021"/>
                    </a:cubicBezTo>
                    <a:cubicBezTo>
                      <a:pt x="1900" y="15036"/>
                      <a:pt x="1892" y="15043"/>
                      <a:pt x="1885" y="15043"/>
                    </a:cubicBezTo>
                    <a:cubicBezTo>
                      <a:pt x="1877" y="15043"/>
                      <a:pt x="1870" y="15036"/>
                      <a:pt x="1854" y="15021"/>
                    </a:cubicBezTo>
                    <a:lnTo>
                      <a:pt x="1854" y="14960"/>
                    </a:lnTo>
                    <a:close/>
                    <a:moveTo>
                      <a:pt x="4620" y="17391"/>
                    </a:moveTo>
                    <a:lnTo>
                      <a:pt x="4681" y="17422"/>
                    </a:lnTo>
                    <a:cubicBezTo>
                      <a:pt x="4660" y="17443"/>
                      <a:pt x="4653" y="17465"/>
                      <a:pt x="4630" y="17465"/>
                    </a:cubicBezTo>
                    <a:cubicBezTo>
                      <a:pt x="4620" y="17465"/>
                      <a:pt x="4608" y="17461"/>
                      <a:pt x="4590" y="17452"/>
                    </a:cubicBezTo>
                    <a:lnTo>
                      <a:pt x="4560" y="17391"/>
                    </a:lnTo>
                    <a:close/>
                    <a:moveTo>
                      <a:pt x="6900" y="17878"/>
                    </a:moveTo>
                    <a:lnTo>
                      <a:pt x="6961" y="17908"/>
                    </a:lnTo>
                    <a:cubicBezTo>
                      <a:pt x="6939" y="17930"/>
                      <a:pt x="6933" y="17951"/>
                      <a:pt x="6910" y="17951"/>
                    </a:cubicBezTo>
                    <a:cubicBezTo>
                      <a:pt x="6900" y="17951"/>
                      <a:pt x="6887" y="17947"/>
                      <a:pt x="6870" y="17938"/>
                    </a:cubicBezTo>
                    <a:lnTo>
                      <a:pt x="6839" y="17938"/>
                    </a:lnTo>
                    <a:cubicBezTo>
                      <a:pt x="6839" y="17908"/>
                      <a:pt x="6900" y="17878"/>
                      <a:pt x="6900" y="17878"/>
                    </a:cubicBezTo>
                    <a:close/>
                    <a:moveTo>
                      <a:pt x="5897" y="17878"/>
                    </a:moveTo>
                    <a:cubicBezTo>
                      <a:pt x="5958" y="17878"/>
                      <a:pt x="5958" y="17878"/>
                      <a:pt x="5958" y="17908"/>
                    </a:cubicBezTo>
                    <a:cubicBezTo>
                      <a:pt x="5927" y="17938"/>
                      <a:pt x="5867" y="17969"/>
                      <a:pt x="5867" y="17969"/>
                    </a:cubicBezTo>
                    <a:cubicBezTo>
                      <a:pt x="5806" y="17938"/>
                      <a:pt x="5897" y="17908"/>
                      <a:pt x="5897" y="17878"/>
                    </a:cubicBezTo>
                    <a:close/>
                    <a:moveTo>
                      <a:pt x="7629" y="18242"/>
                    </a:moveTo>
                    <a:cubicBezTo>
                      <a:pt x="7629" y="18273"/>
                      <a:pt x="7629" y="18303"/>
                      <a:pt x="7569" y="18303"/>
                    </a:cubicBezTo>
                    <a:lnTo>
                      <a:pt x="7508" y="18242"/>
                    </a:lnTo>
                    <a:close/>
                    <a:moveTo>
                      <a:pt x="11581" y="18486"/>
                    </a:moveTo>
                    <a:cubicBezTo>
                      <a:pt x="11703" y="18486"/>
                      <a:pt x="11703" y="18486"/>
                      <a:pt x="11703" y="18516"/>
                    </a:cubicBezTo>
                    <a:cubicBezTo>
                      <a:pt x="11703" y="18546"/>
                      <a:pt x="11581" y="18546"/>
                      <a:pt x="11520" y="18546"/>
                    </a:cubicBezTo>
                    <a:cubicBezTo>
                      <a:pt x="11490" y="18516"/>
                      <a:pt x="11520" y="18486"/>
                      <a:pt x="11581" y="18486"/>
                    </a:cubicBezTo>
                    <a:close/>
                    <a:moveTo>
                      <a:pt x="14043" y="18455"/>
                    </a:moveTo>
                    <a:cubicBezTo>
                      <a:pt x="14043" y="18516"/>
                      <a:pt x="14043" y="18546"/>
                      <a:pt x="13982" y="18546"/>
                    </a:cubicBezTo>
                    <a:lnTo>
                      <a:pt x="13921" y="18546"/>
                    </a:lnTo>
                    <a:cubicBezTo>
                      <a:pt x="13921" y="18516"/>
                      <a:pt x="13982" y="18455"/>
                      <a:pt x="13982" y="18455"/>
                    </a:cubicBezTo>
                    <a:close/>
                    <a:moveTo>
                      <a:pt x="18852" y="19080"/>
                    </a:moveTo>
                    <a:cubicBezTo>
                      <a:pt x="18879" y="19080"/>
                      <a:pt x="18906" y="19094"/>
                      <a:pt x="18906" y="19094"/>
                    </a:cubicBezTo>
                    <a:cubicBezTo>
                      <a:pt x="18937" y="19124"/>
                      <a:pt x="18937" y="19124"/>
                      <a:pt x="18937" y="19154"/>
                    </a:cubicBezTo>
                    <a:cubicBezTo>
                      <a:pt x="18937" y="19154"/>
                      <a:pt x="18937" y="19168"/>
                      <a:pt x="18919" y="19168"/>
                    </a:cubicBezTo>
                    <a:cubicBezTo>
                      <a:pt x="18910" y="19168"/>
                      <a:pt x="18896" y="19164"/>
                      <a:pt x="18876" y="19154"/>
                    </a:cubicBezTo>
                    <a:lnTo>
                      <a:pt x="18815" y="19094"/>
                    </a:lnTo>
                    <a:cubicBezTo>
                      <a:pt x="18825" y="19083"/>
                      <a:pt x="18839" y="19080"/>
                      <a:pt x="18852" y="19080"/>
                    </a:cubicBezTo>
                    <a:close/>
                    <a:moveTo>
                      <a:pt x="19575" y="19337"/>
                    </a:moveTo>
                    <a:lnTo>
                      <a:pt x="19636" y="19367"/>
                    </a:lnTo>
                    <a:cubicBezTo>
                      <a:pt x="19614" y="19389"/>
                      <a:pt x="19608" y="19410"/>
                      <a:pt x="19585" y="19410"/>
                    </a:cubicBezTo>
                    <a:cubicBezTo>
                      <a:pt x="19575" y="19410"/>
                      <a:pt x="19562" y="19406"/>
                      <a:pt x="19545" y="19397"/>
                    </a:cubicBezTo>
                    <a:lnTo>
                      <a:pt x="19514" y="19337"/>
                    </a:lnTo>
                    <a:close/>
                    <a:moveTo>
                      <a:pt x="19849" y="19732"/>
                    </a:moveTo>
                    <a:cubicBezTo>
                      <a:pt x="19909" y="19732"/>
                      <a:pt x="19970" y="19762"/>
                      <a:pt x="19940" y="19793"/>
                    </a:cubicBezTo>
                    <a:cubicBezTo>
                      <a:pt x="19940" y="19808"/>
                      <a:pt x="19940" y="19815"/>
                      <a:pt x="19932" y="19815"/>
                    </a:cubicBezTo>
                    <a:cubicBezTo>
                      <a:pt x="19925" y="19815"/>
                      <a:pt x="19909" y="19808"/>
                      <a:pt x="19879" y="19793"/>
                    </a:cubicBezTo>
                    <a:cubicBezTo>
                      <a:pt x="19788" y="19732"/>
                      <a:pt x="19788" y="19732"/>
                      <a:pt x="19849" y="19732"/>
                    </a:cubicBezTo>
                    <a:close/>
                    <a:moveTo>
                      <a:pt x="20639" y="19914"/>
                    </a:moveTo>
                    <a:lnTo>
                      <a:pt x="20639" y="19914"/>
                    </a:lnTo>
                    <a:cubicBezTo>
                      <a:pt x="20669" y="19929"/>
                      <a:pt x="20700" y="19937"/>
                      <a:pt x="20707" y="19937"/>
                    </a:cubicBezTo>
                    <a:cubicBezTo>
                      <a:pt x="20715" y="19937"/>
                      <a:pt x="20700" y="19929"/>
                      <a:pt x="20639" y="19914"/>
                    </a:cubicBezTo>
                    <a:close/>
                    <a:moveTo>
                      <a:pt x="20213" y="19945"/>
                    </a:moveTo>
                    <a:lnTo>
                      <a:pt x="20244" y="19975"/>
                    </a:lnTo>
                    <a:cubicBezTo>
                      <a:pt x="20304" y="20005"/>
                      <a:pt x="20304" y="20005"/>
                      <a:pt x="20304" y="20036"/>
                    </a:cubicBezTo>
                    <a:lnTo>
                      <a:pt x="20244" y="20005"/>
                    </a:lnTo>
                    <a:lnTo>
                      <a:pt x="20213" y="19945"/>
                    </a:lnTo>
                    <a:close/>
                    <a:moveTo>
                      <a:pt x="20030" y="20007"/>
                    </a:moveTo>
                    <a:cubicBezTo>
                      <a:pt x="20018" y="20011"/>
                      <a:pt x="20008" y="20020"/>
                      <a:pt x="20001" y="20036"/>
                    </a:cubicBezTo>
                    <a:cubicBezTo>
                      <a:pt x="20012" y="20059"/>
                      <a:pt x="20015" y="20069"/>
                      <a:pt x="20016" y="20069"/>
                    </a:cubicBezTo>
                    <a:cubicBezTo>
                      <a:pt x="20017" y="20069"/>
                      <a:pt x="20012" y="20044"/>
                      <a:pt x="20030" y="20007"/>
                    </a:cubicBezTo>
                    <a:close/>
                    <a:moveTo>
                      <a:pt x="20548" y="20249"/>
                    </a:moveTo>
                    <a:cubicBezTo>
                      <a:pt x="20568" y="20259"/>
                      <a:pt x="20581" y="20262"/>
                      <a:pt x="20588" y="20262"/>
                    </a:cubicBezTo>
                    <a:cubicBezTo>
                      <a:pt x="20602" y="20262"/>
                      <a:pt x="20588" y="20249"/>
                      <a:pt x="20548" y="20249"/>
                    </a:cubicBezTo>
                    <a:close/>
                    <a:moveTo>
                      <a:pt x="20700" y="20279"/>
                    </a:moveTo>
                    <a:lnTo>
                      <a:pt x="20760" y="20309"/>
                    </a:lnTo>
                    <a:cubicBezTo>
                      <a:pt x="20791" y="20340"/>
                      <a:pt x="20791" y="20340"/>
                      <a:pt x="20791" y="20370"/>
                    </a:cubicBezTo>
                    <a:lnTo>
                      <a:pt x="20730" y="20340"/>
                    </a:lnTo>
                    <a:lnTo>
                      <a:pt x="20700" y="20279"/>
                    </a:lnTo>
                    <a:close/>
                    <a:moveTo>
                      <a:pt x="21216" y="20552"/>
                    </a:moveTo>
                    <a:lnTo>
                      <a:pt x="21277" y="20613"/>
                    </a:lnTo>
                    <a:cubicBezTo>
                      <a:pt x="21308" y="20644"/>
                      <a:pt x="21277" y="20674"/>
                      <a:pt x="21277" y="20674"/>
                    </a:cubicBezTo>
                    <a:cubicBezTo>
                      <a:pt x="21277" y="20674"/>
                      <a:pt x="21277" y="20682"/>
                      <a:pt x="21270" y="20682"/>
                    </a:cubicBezTo>
                    <a:cubicBezTo>
                      <a:pt x="21262" y="20682"/>
                      <a:pt x="21247" y="20674"/>
                      <a:pt x="21216" y="20644"/>
                    </a:cubicBezTo>
                    <a:cubicBezTo>
                      <a:pt x="21216" y="20644"/>
                      <a:pt x="21186" y="20583"/>
                      <a:pt x="21216" y="20552"/>
                    </a:cubicBezTo>
                    <a:close/>
                    <a:moveTo>
                      <a:pt x="22858" y="22285"/>
                    </a:moveTo>
                    <a:cubicBezTo>
                      <a:pt x="22919" y="22315"/>
                      <a:pt x="22979" y="22346"/>
                      <a:pt x="22949" y="22346"/>
                    </a:cubicBezTo>
                    <a:cubicBezTo>
                      <a:pt x="22949" y="22346"/>
                      <a:pt x="22935" y="22359"/>
                      <a:pt x="22908" y="22359"/>
                    </a:cubicBezTo>
                    <a:cubicBezTo>
                      <a:pt x="22895" y="22359"/>
                      <a:pt x="22878" y="22356"/>
                      <a:pt x="22858" y="22346"/>
                    </a:cubicBezTo>
                    <a:cubicBezTo>
                      <a:pt x="22858" y="22346"/>
                      <a:pt x="22797" y="22315"/>
                      <a:pt x="22827" y="22315"/>
                    </a:cubicBezTo>
                    <a:lnTo>
                      <a:pt x="22858" y="22285"/>
                    </a:lnTo>
                    <a:close/>
                    <a:moveTo>
                      <a:pt x="23966" y="23930"/>
                    </a:moveTo>
                    <a:cubicBezTo>
                      <a:pt x="23988" y="23930"/>
                      <a:pt x="24016" y="23946"/>
                      <a:pt x="24043" y="23987"/>
                    </a:cubicBezTo>
                    <a:cubicBezTo>
                      <a:pt x="24074" y="24048"/>
                      <a:pt x="24074" y="24048"/>
                      <a:pt x="24043" y="24078"/>
                    </a:cubicBezTo>
                    <a:cubicBezTo>
                      <a:pt x="24013" y="24078"/>
                      <a:pt x="23952" y="24048"/>
                      <a:pt x="23922" y="23987"/>
                    </a:cubicBezTo>
                    <a:cubicBezTo>
                      <a:pt x="23922" y="23954"/>
                      <a:pt x="23940" y="23930"/>
                      <a:pt x="23966" y="23930"/>
                    </a:cubicBezTo>
                    <a:close/>
                    <a:moveTo>
                      <a:pt x="23656" y="32052"/>
                    </a:moveTo>
                    <a:lnTo>
                      <a:pt x="23656" y="32052"/>
                    </a:lnTo>
                    <a:cubicBezTo>
                      <a:pt x="23658" y="32052"/>
                      <a:pt x="23666" y="32060"/>
                      <a:pt x="23678" y="32072"/>
                    </a:cubicBezTo>
                    <a:cubicBezTo>
                      <a:pt x="23739" y="32072"/>
                      <a:pt x="23739" y="32103"/>
                      <a:pt x="23739" y="32133"/>
                    </a:cubicBezTo>
                    <a:cubicBezTo>
                      <a:pt x="23739" y="32202"/>
                      <a:pt x="23727" y="32233"/>
                      <a:pt x="23713" y="32233"/>
                    </a:cubicBezTo>
                    <a:cubicBezTo>
                      <a:pt x="23697" y="32233"/>
                      <a:pt x="23678" y="32186"/>
                      <a:pt x="23678" y="32103"/>
                    </a:cubicBezTo>
                    <a:cubicBezTo>
                      <a:pt x="23661" y="32067"/>
                      <a:pt x="23653" y="32052"/>
                      <a:pt x="23656" y="32052"/>
                    </a:cubicBezTo>
                    <a:close/>
                    <a:moveTo>
                      <a:pt x="1435" y="1"/>
                    </a:moveTo>
                    <a:cubicBezTo>
                      <a:pt x="1422" y="1"/>
                      <a:pt x="1412" y="31"/>
                      <a:pt x="1429" y="96"/>
                    </a:cubicBezTo>
                    <a:lnTo>
                      <a:pt x="1368" y="157"/>
                    </a:lnTo>
                    <a:cubicBezTo>
                      <a:pt x="1358" y="154"/>
                      <a:pt x="1349" y="152"/>
                      <a:pt x="1340" y="152"/>
                    </a:cubicBezTo>
                    <a:cubicBezTo>
                      <a:pt x="1272" y="152"/>
                      <a:pt x="1260" y="252"/>
                      <a:pt x="1368" y="279"/>
                    </a:cubicBezTo>
                    <a:cubicBezTo>
                      <a:pt x="1459" y="279"/>
                      <a:pt x="1459" y="279"/>
                      <a:pt x="1398" y="339"/>
                    </a:cubicBezTo>
                    <a:cubicBezTo>
                      <a:pt x="1382" y="334"/>
                      <a:pt x="1368" y="331"/>
                      <a:pt x="1357" y="331"/>
                    </a:cubicBezTo>
                    <a:cubicBezTo>
                      <a:pt x="1307" y="331"/>
                      <a:pt x="1307" y="381"/>
                      <a:pt x="1307" y="431"/>
                    </a:cubicBezTo>
                    <a:cubicBezTo>
                      <a:pt x="1307" y="491"/>
                      <a:pt x="1307" y="491"/>
                      <a:pt x="1246" y="491"/>
                    </a:cubicBezTo>
                    <a:cubicBezTo>
                      <a:pt x="1216" y="491"/>
                      <a:pt x="1186" y="522"/>
                      <a:pt x="1186" y="583"/>
                    </a:cubicBezTo>
                    <a:cubicBezTo>
                      <a:pt x="1155" y="643"/>
                      <a:pt x="1155" y="643"/>
                      <a:pt x="1216" y="643"/>
                    </a:cubicBezTo>
                    <a:cubicBezTo>
                      <a:pt x="1220" y="639"/>
                      <a:pt x="1223" y="637"/>
                      <a:pt x="1225" y="637"/>
                    </a:cubicBezTo>
                    <a:lnTo>
                      <a:pt x="1225" y="637"/>
                    </a:lnTo>
                    <a:cubicBezTo>
                      <a:pt x="1238" y="637"/>
                      <a:pt x="1208" y="712"/>
                      <a:pt x="1155" y="765"/>
                    </a:cubicBezTo>
                    <a:cubicBezTo>
                      <a:pt x="1125" y="826"/>
                      <a:pt x="1125" y="826"/>
                      <a:pt x="1186" y="826"/>
                    </a:cubicBezTo>
                    <a:cubicBezTo>
                      <a:pt x="1246" y="826"/>
                      <a:pt x="1216" y="947"/>
                      <a:pt x="1155" y="1008"/>
                    </a:cubicBezTo>
                    <a:cubicBezTo>
                      <a:pt x="1155" y="1008"/>
                      <a:pt x="1155" y="1069"/>
                      <a:pt x="1125" y="1099"/>
                    </a:cubicBezTo>
                    <a:cubicBezTo>
                      <a:pt x="1125" y="1160"/>
                      <a:pt x="1155" y="1191"/>
                      <a:pt x="1186" y="1191"/>
                    </a:cubicBezTo>
                    <a:cubicBezTo>
                      <a:pt x="1246" y="1191"/>
                      <a:pt x="1246" y="1191"/>
                      <a:pt x="1216" y="1251"/>
                    </a:cubicBezTo>
                    <a:cubicBezTo>
                      <a:pt x="1201" y="1282"/>
                      <a:pt x="1178" y="1289"/>
                      <a:pt x="1159" y="1289"/>
                    </a:cubicBezTo>
                    <a:cubicBezTo>
                      <a:pt x="1140" y="1289"/>
                      <a:pt x="1125" y="1282"/>
                      <a:pt x="1125" y="1282"/>
                    </a:cubicBezTo>
                    <a:cubicBezTo>
                      <a:pt x="1094" y="1282"/>
                      <a:pt x="1094" y="1342"/>
                      <a:pt x="1094" y="1403"/>
                    </a:cubicBezTo>
                    <a:cubicBezTo>
                      <a:pt x="1064" y="1464"/>
                      <a:pt x="1064" y="1586"/>
                      <a:pt x="1094" y="1586"/>
                    </a:cubicBezTo>
                    <a:lnTo>
                      <a:pt x="1064" y="1586"/>
                    </a:lnTo>
                    <a:cubicBezTo>
                      <a:pt x="1034" y="1616"/>
                      <a:pt x="1003" y="1616"/>
                      <a:pt x="1034" y="1616"/>
                    </a:cubicBezTo>
                    <a:cubicBezTo>
                      <a:pt x="1034" y="1616"/>
                      <a:pt x="1034" y="1677"/>
                      <a:pt x="973" y="1798"/>
                    </a:cubicBezTo>
                    <a:cubicBezTo>
                      <a:pt x="929" y="1864"/>
                      <a:pt x="948" y="1992"/>
                      <a:pt x="996" y="1992"/>
                    </a:cubicBezTo>
                    <a:cubicBezTo>
                      <a:pt x="1015" y="1992"/>
                      <a:pt x="1038" y="1972"/>
                      <a:pt x="1064" y="1920"/>
                    </a:cubicBezTo>
                    <a:lnTo>
                      <a:pt x="1064" y="1920"/>
                    </a:lnTo>
                    <a:lnTo>
                      <a:pt x="1034" y="1981"/>
                    </a:lnTo>
                    <a:cubicBezTo>
                      <a:pt x="1034" y="2042"/>
                      <a:pt x="1064" y="2042"/>
                      <a:pt x="1064" y="2042"/>
                    </a:cubicBezTo>
                    <a:cubicBezTo>
                      <a:pt x="1094" y="2072"/>
                      <a:pt x="1094" y="2102"/>
                      <a:pt x="1094" y="2163"/>
                    </a:cubicBezTo>
                    <a:lnTo>
                      <a:pt x="1003" y="2163"/>
                    </a:lnTo>
                    <a:cubicBezTo>
                      <a:pt x="980" y="2140"/>
                      <a:pt x="960" y="2130"/>
                      <a:pt x="946" y="2130"/>
                    </a:cubicBezTo>
                    <a:cubicBezTo>
                      <a:pt x="904" y="2130"/>
                      <a:pt x="905" y="2209"/>
                      <a:pt x="973" y="2254"/>
                    </a:cubicBezTo>
                    <a:lnTo>
                      <a:pt x="942" y="2254"/>
                    </a:lnTo>
                    <a:cubicBezTo>
                      <a:pt x="882" y="2254"/>
                      <a:pt x="882" y="2315"/>
                      <a:pt x="882" y="2437"/>
                    </a:cubicBezTo>
                    <a:cubicBezTo>
                      <a:pt x="882" y="2498"/>
                      <a:pt x="942" y="2558"/>
                      <a:pt x="973" y="2558"/>
                    </a:cubicBezTo>
                    <a:cubicBezTo>
                      <a:pt x="1003" y="2558"/>
                      <a:pt x="1003" y="2619"/>
                      <a:pt x="1003" y="2619"/>
                    </a:cubicBezTo>
                    <a:cubicBezTo>
                      <a:pt x="1003" y="2680"/>
                      <a:pt x="1003" y="2680"/>
                      <a:pt x="942" y="2680"/>
                    </a:cubicBezTo>
                    <a:cubicBezTo>
                      <a:pt x="882" y="2680"/>
                      <a:pt x="882" y="2771"/>
                      <a:pt x="912" y="2862"/>
                    </a:cubicBezTo>
                    <a:lnTo>
                      <a:pt x="882" y="2832"/>
                    </a:lnTo>
                    <a:cubicBezTo>
                      <a:pt x="851" y="2832"/>
                      <a:pt x="821" y="2893"/>
                      <a:pt x="790" y="3166"/>
                    </a:cubicBezTo>
                    <a:cubicBezTo>
                      <a:pt x="760" y="3409"/>
                      <a:pt x="730" y="3561"/>
                      <a:pt x="699" y="3561"/>
                    </a:cubicBezTo>
                    <a:cubicBezTo>
                      <a:pt x="669" y="3561"/>
                      <a:pt x="669" y="3805"/>
                      <a:pt x="730" y="3926"/>
                    </a:cubicBezTo>
                    <a:cubicBezTo>
                      <a:pt x="699" y="3926"/>
                      <a:pt x="699" y="3987"/>
                      <a:pt x="669" y="4078"/>
                    </a:cubicBezTo>
                    <a:cubicBezTo>
                      <a:pt x="638" y="4260"/>
                      <a:pt x="638" y="4260"/>
                      <a:pt x="608" y="4260"/>
                    </a:cubicBezTo>
                    <a:cubicBezTo>
                      <a:pt x="583" y="4235"/>
                      <a:pt x="568" y="4221"/>
                      <a:pt x="562" y="4221"/>
                    </a:cubicBezTo>
                    <a:cubicBezTo>
                      <a:pt x="553" y="4221"/>
                      <a:pt x="560" y="4250"/>
                      <a:pt x="578" y="4321"/>
                    </a:cubicBezTo>
                    <a:cubicBezTo>
                      <a:pt x="638" y="4382"/>
                      <a:pt x="578" y="4534"/>
                      <a:pt x="517" y="4534"/>
                    </a:cubicBezTo>
                    <a:cubicBezTo>
                      <a:pt x="486" y="4534"/>
                      <a:pt x="486" y="4595"/>
                      <a:pt x="456" y="4686"/>
                    </a:cubicBezTo>
                    <a:cubicBezTo>
                      <a:pt x="486" y="4747"/>
                      <a:pt x="456" y="4868"/>
                      <a:pt x="426" y="4990"/>
                    </a:cubicBezTo>
                    <a:cubicBezTo>
                      <a:pt x="395" y="5172"/>
                      <a:pt x="395" y="5172"/>
                      <a:pt x="486" y="5172"/>
                    </a:cubicBezTo>
                    <a:cubicBezTo>
                      <a:pt x="547" y="5172"/>
                      <a:pt x="547" y="5233"/>
                      <a:pt x="517" y="5355"/>
                    </a:cubicBezTo>
                    <a:cubicBezTo>
                      <a:pt x="517" y="5415"/>
                      <a:pt x="486" y="5476"/>
                      <a:pt x="456" y="5476"/>
                    </a:cubicBezTo>
                    <a:cubicBezTo>
                      <a:pt x="456" y="5476"/>
                      <a:pt x="426" y="5507"/>
                      <a:pt x="395" y="5567"/>
                    </a:cubicBezTo>
                    <a:cubicBezTo>
                      <a:pt x="395" y="5628"/>
                      <a:pt x="395" y="5689"/>
                      <a:pt x="365" y="5689"/>
                    </a:cubicBezTo>
                    <a:cubicBezTo>
                      <a:pt x="365" y="5689"/>
                      <a:pt x="304" y="5750"/>
                      <a:pt x="304" y="5841"/>
                    </a:cubicBezTo>
                    <a:cubicBezTo>
                      <a:pt x="274" y="5963"/>
                      <a:pt x="274" y="6084"/>
                      <a:pt x="243" y="6084"/>
                    </a:cubicBezTo>
                    <a:cubicBezTo>
                      <a:pt x="213" y="6145"/>
                      <a:pt x="213" y="6145"/>
                      <a:pt x="243" y="6145"/>
                    </a:cubicBezTo>
                    <a:cubicBezTo>
                      <a:pt x="304" y="6145"/>
                      <a:pt x="304" y="6206"/>
                      <a:pt x="243" y="6419"/>
                    </a:cubicBezTo>
                    <a:cubicBezTo>
                      <a:pt x="243" y="6540"/>
                      <a:pt x="213" y="6723"/>
                      <a:pt x="243" y="6723"/>
                    </a:cubicBezTo>
                    <a:cubicBezTo>
                      <a:pt x="243" y="6783"/>
                      <a:pt x="243" y="6783"/>
                      <a:pt x="213" y="6783"/>
                    </a:cubicBezTo>
                    <a:cubicBezTo>
                      <a:pt x="203" y="6780"/>
                      <a:pt x="195" y="6779"/>
                      <a:pt x="187" y="6779"/>
                    </a:cubicBezTo>
                    <a:cubicBezTo>
                      <a:pt x="122" y="6779"/>
                      <a:pt x="128" y="6887"/>
                      <a:pt x="183" y="6996"/>
                    </a:cubicBezTo>
                    <a:cubicBezTo>
                      <a:pt x="213" y="6996"/>
                      <a:pt x="213" y="7057"/>
                      <a:pt x="152" y="7118"/>
                    </a:cubicBezTo>
                    <a:cubicBezTo>
                      <a:pt x="152" y="7118"/>
                      <a:pt x="152" y="7178"/>
                      <a:pt x="183" y="7239"/>
                    </a:cubicBezTo>
                    <a:cubicBezTo>
                      <a:pt x="213" y="7300"/>
                      <a:pt x="213" y="7300"/>
                      <a:pt x="183" y="7422"/>
                    </a:cubicBezTo>
                    <a:cubicBezTo>
                      <a:pt x="171" y="7416"/>
                      <a:pt x="162" y="7414"/>
                      <a:pt x="155" y="7414"/>
                    </a:cubicBezTo>
                    <a:cubicBezTo>
                      <a:pt x="122" y="7414"/>
                      <a:pt x="122" y="7463"/>
                      <a:pt x="122" y="7513"/>
                    </a:cubicBezTo>
                    <a:cubicBezTo>
                      <a:pt x="152" y="7634"/>
                      <a:pt x="122" y="8273"/>
                      <a:pt x="61" y="8333"/>
                    </a:cubicBezTo>
                    <a:cubicBezTo>
                      <a:pt x="91" y="8394"/>
                      <a:pt x="91" y="8394"/>
                      <a:pt x="91" y="8455"/>
                    </a:cubicBezTo>
                    <a:cubicBezTo>
                      <a:pt x="31" y="8516"/>
                      <a:pt x="61" y="8577"/>
                      <a:pt x="122" y="8577"/>
                    </a:cubicBezTo>
                    <a:lnTo>
                      <a:pt x="122" y="8516"/>
                    </a:lnTo>
                    <a:lnTo>
                      <a:pt x="122" y="8455"/>
                    </a:lnTo>
                    <a:cubicBezTo>
                      <a:pt x="183" y="8455"/>
                      <a:pt x="183" y="8637"/>
                      <a:pt x="91" y="8637"/>
                    </a:cubicBezTo>
                    <a:cubicBezTo>
                      <a:pt x="31" y="8668"/>
                      <a:pt x="31" y="8668"/>
                      <a:pt x="91" y="8729"/>
                    </a:cubicBezTo>
                    <a:cubicBezTo>
                      <a:pt x="152" y="8789"/>
                      <a:pt x="152" y="8850"/>
                      <a:pt x="91" y="8911"/>
                    </a:cubicBezTo>
                    <a:cubicBezTo>
                      <a:pt x="31" y="8911"/>
                      <a:pt x="31" y="8911"/>
                      <a:pt x="91" y="8972"/>
                    </a:cubicBezTo>
                    <a:cubicBezTo>
                      <a:pt x="213" y="9093"/>
                      <a:pt x="274" y="9245"/>
                      <a:pt x="122" y="9245"/>
                    </a:cubicBezTo>
                    <a:cubicBezTo>
                      <a:pt x="61" y="9245"/>
                      <a:pt x="31" y="9306"/>
                      <a:pt x="31" y="9367"/>
                    </a:cubicBezTo>
                    <a:cubicBezTo>
                      <a:pt x="31" y="9428"/>
                      <a:pt x="61" y="9428"/>
                      <a:pt x="91" y="9428"/>
                    </a:cubicBezTo>
                    <a:cubicBezTo>
                      <a:pt x="108" y="9411"/>
                      <a:pt x="120" y="9404"/>
                      <a:pt x="127" y="9404"/>
                    </a:cubicBezTo>
                    <a:cubicBezTo>
                      <a:pt x="148" y="9404"/>
                      <a:pt x="136" y="9460"/>
                      <a:pt x="91" y="9549"/>
                    </a:cubicBezTo>
                    <a:cubicBezTo>
                      <a:pt x="0" y="9732"/>
                      <a:pt x="0" y="9853"/>
                      <a:pt x="91" y="10005"/>
                    </a:cubicBezTo>
                    <a:cubicBezTo>
                      <a:pt x="157" y="10181"/>
                      <a:pt x="176" y="10309"/>
                      <a:pt x="158" y="10309"/>
                    </a:cubicBezTo>
                    <a:cubicBezTo>
                      <a:pt x="151" y="10309"/>
                      <a:pt x="139" y="10290"/>
                      <a:pt x="122" y="10248"/>
                    </a:cubicBezTo>
                    <a:cubicBezTo>
                      <a:pt x="76" y="10188"/>
                      <a:pt x="53" y="10157"/>
                      <a:pt x="46" y="10157"/>
                    </a:cubicBezTo>
                    <a:cubicBezTo>
                      <a:pt x="38" y="10157"/>
                      <a:pt x="46" y="10188"/>
                      <a:pt x="61" y="10248"/>
                    </a:cubicBezTo>
                    <a:cubicBezTo>
                      <a:pt x="91" y="10370"/>
                      <a:pt x="91" y="10492"/>
                      <a:pt x="91" y="10522"/>
                    </a:cubicBezTo>
                    <a:cubicBezTo>
                      <a:pt x="91" y="10583"/>
                      <a:pt x="152" y="10644"/>
                      <a:pt x="183" y="10644"/>
                    </a:cubicBezTo>
                    <a:cubicBezTo>
                      <a:pt x="122" y="10704"/>
                      <a:pt x="91" y="10826"/>
                      <a:pt x="183" y="10947"/>
                    </a:cubicBezTo>
                    <a:lnTo>
                      <a:pt x="213" y="11039"/>
                    </a:lnTo>
                    <a:cubicBezTo>
                      <a:pt x="213" y="11099"/>
                      <a:pt x="213" y="11099"/>
                      <a:pt x="243" y="11160"/>
                    </a:cubicBezTo>
                    <a:cubicBezTo>
                      <a:pt x="304" y="11221"/>
                      <a:pt x="274" y="11282"/>
                      <a:pt x="243" y="11343"/>
                    </a:cubicBezTo>
                    <a:cubicBezTo>
                      <a:pt x="213" y="11403"/>
                      <a:pt x="213" y="11464"/>
                      <a:pt x="243" y="11464"/>
                    </a:cubicBezTo>
                    <a:cubicBezTo>
                      <a:pt x="274" y="11464"/>
                      <a:pt x="335" y="11555"/>
                      <a:pt x="365" y="11616"/>
                    </a:cubicBezTo>
                    <a:cubicBezTo>
                      <a:pt x="388" y="11639"/>
                      <a:pt x="394" y="11697"/>
                      <a:pt x="368" y="11697"/>
                    </a:cubicBezTo>
                    <a:cubicBezTo>
                      <a:pt x="360" y="11697"/>
                      <a:pt x="349" y="11692"/>
                      <a:pt x="335" y="11677"/>
                    </a:cubicBezTo>
                    <a:cubicBezTo>
                      <a:pt x="304" y="11677"/>
                      <a:pt x="304" y="11677"/>
                      <a:pt x="304" y="11799"/>
                    </a:cubicBezTo>
                    <a:cubicBezTo>
                      <a:pt x="304" y="11853"/>
                      <a:pt x="328" y="11955"/>
                      <a:pt x="355" y="11955"/>
                    </a:cubicBezTo>
                    <a:cubicBezTo>
                      <a:pt x="358" y="11955"/>
                      <a:pt x="362" y="11954"/>
                      <a:pt x="365" y="11951"/>
                    </a:cubicBezTo>
                    <a:cubicBezTo>
                      <a:pt x="395" y="11951"/>
                      <a:pt x="486" y="12285"/>
                      <a:pt x="456" y="12346"/>
                    </a:cubicBezTo>
                    <a:cubicBezTo>
                      <a:pt x="456" y="12346"/>
                      <a:pt x="486" y="12406"/>
                      <a:pt x="486" y="12467"/>
                    </a:cubicBezTo>
                    <a:cubicBezTo>
                      <a:pt x="517" y="12528"/>
                      <a:pt x="578" y="12558"/>
                      <a:pt x="578" y="12619"/>
                    </a:cubicBezTo>
                    <a:cubicBezTo>
                      <a:pt x="578" y="12619"/>
                      <a:pt x="608" y="12680"/>
                      <a:pt x="638" y="12741"/>
                    </a:cubicBezTo>
                    <a:cubicBezTo>
                      <a:pt x="669" y="12771"/>
                      <a:pt x="669" y="12832"/>
                      <a:pt x="638" y="12862"/>
                    </a:cubicBezTo>
                    <a:cubicBezTo>
                      <a:pt x="730" y="12893"/>
                      <a:pt x="730" y="12893"/>
                      <a:pt x="699" y="12954"/>
                    </a:cubicBezTo>
                    <a:cubicBezTo>
                      <a:pt x="608" y="12984"/>
                      <a:pt x="608" y="12984"/>
                      <a:pt x="699" y="13014"/>
                    </a:cubicBezTo>
                    <a:cubicBezTo>
                      <a:pt x="760" y="13045"/>
                      <a:pt x="760" y="13045"/>
                      <a:pt x="730" y="13136"/>
                    </a:cubicBezTo>
                    <a:cubicBezTo>
                      <a:pt x="705" y="13136"/>
                      <a:pt x="720" y="13175"/>
                      <a:pt x="742" y="13175"/>
                    </a:cubicBezTo>
                    <a:cubicBezTo>
                      <a:pt x="748" y="13175"/>
                      <a:pt x="754" y="13172"/>
                      <a:pt x="760" y="13166"/>
                    </a:cubicBezTo>
                    <a:cubicBezTo>
                      <a:pt x="851" y="13197"/>
                      <a:pt x="942" y="13349"/>
                      <a:pt x="882" y="13379"/>
                    </a:cubicBezTo>
                    <a:cubicBezTo>
                      <a:pt x="882" y="13379"/>
                      <a:pt x="912" y="13440"/>
                      <a:pt x="942" y="13470"/>
                    </a:cubicBezTo>
                    <a:cubicBezTo>
                      <a:pt x="1034" y="13501"/>
                      <a:pt x="1034" y="13501"/>
                      <a:pt x="973" y="13531"/>
                    </a:cubicBezTo>
                    <a:cubicBezTo>
                      <a:pt x="942" y="13622"/>
                      <a:pt x="942" y="13653"/>
                      <a:pt x="1034" y="13683"/>
                    </a:cubicBezTo>
                    <a:cubicBezTo>
                      <a:pt x="1034" y="13683"/>
                      <a:pt x="1094" y="13713"/>
                      <a:pt x="1094" y="13805"/>
                    </a:cubicBezTo>
                    <a:cubicBezTo>
                      <a:pt x="1094" y="13888"/>
                      <a:pt x="1197" y="14177"/>
                      <a:pt x="1237" y="14177"/>
                    </a:cubicBezTo>
                    <a:cubicBezTo>
                      <a:pt x="1241" y="14177"/>
                      <a:pt x="1244" y="14174"/>
                      <a:pt x="1246" y="14169"/>
                    </a:cubicBezTo>
                    <a:cubicBezTo>
                      <a:pt x="1246" y="14169"/>
                      <a:pt x="1246" y="14169"/>
                      <a:pt x="1307" y="14261"/>
                    </a:cubicBezTo>
                    <a:cubicBezTo>
                      <a:pt x="1338" y="14382"/>
                      <a:pt x="1368" y="14413"/>
                      <a:pt x="1429" y="14473"/>
                    </a:cubicBezTo>
                    <a:lnTo>
                      <a:pt x="1490" y="14504"/>
                    </a:lnTo>
                    <a:cubicBezTo>
                      <a:pt x="1459" y="14504"/>
                      <a:pt x="1459" y="14565"/>
                      <a:pt x="1490" y="14625"/>
                    </a:cubicBezTo>
                    <a:cubicBezTo>
                      <a:pt x="1490" y="14661"/>
                      <a:pt x="1500" y="14676"/>
                      <a:pt x="1509" y="14676"/>
                    </a:cubicBezTo>
                    <a:cubicBezTo>
                      <a:pt x="1515" y="14676"/>
                      <a:pt x="1520" y="14668"/>
                      <a:pt x="1520" y="14656"/>
                    </a:cubicBezTo>
                    <a:cubicBezTo>
                      <a:pt x="1520" y="14637"/>
                      <a:pt x="1523" y="14630"/>
                      <a:pt x="1528" y="14630"/>
                    </a:cubicBezTo>
                    <a:cubicBezTo>
                      <a:pt x="1539" y="14630"/>
                      <a:pt x="1560" y="14665"/>
                      <a:pt x="1581" y="14686"/>
                    </a:cubicBezTo>
                    <a:cubicBezTo>
                      <a:pt x="1611" y="14747"/>
                      <a:pt x="1642" y="14808"/>
                      <a:pt x="1611" y="14838"/>
                    </a:cubicBezTo>
                    <a:lnTo>
                      <a:pt x="1642" y="14869"/>
                    </a:lnTo>
                    <a:cubicBezTo>
                      <a:pt x="1648" y="14862"/>
                      <a:pt x="1654" y="14860"/>
                      <a:pt x="1660" y="14860"/>
                    </a:cubicBezTo>
                    <a:cubicBezTo>
                      <a:pt x="1683" y="14860"/>
                      <a:pt x="1702" y="14899"/>
                      <a:pt x="1702" y="14899"/>
                    </a:cubicBezTo>
                    <a:cubicBezTo>
                      <a:pt x="1702" y="14960"/>
                      <a:pt x="1733" y="15021"/>
                      <a:pt x="1763" y="15081"/>
                    </a:cubicBezTo>
                    <a:cubicBezTo>
                      <a:pt x="1770" y="15075"/>
                      <a:pt x="1775" y="15073"/>
                      <a:pt x="1778" y="15073"/>
                    </a:cubicBezTo>
                    <a:cubicBezTo>
                      <a:pt x="1788" y="15073"/>
                      <a:pt x="1788" y="15090"/>
                      <a:pt x="1778" y="15090"/>
                    </a:cubicBezTo>
                    <a:cubicBezTo>
                      <a:pt x="1775" y="15090"/>
                      <a:pt x="1770" y="15088"/>
                      <a:pt x="1763" y="15081"/>
                    </a:cubicBezTo>
                    <a:lnTo>
                      <a:pt x="1733" y="15081"/>
                    </a:lnTo>
                    <a:cubicBezTo>
                      <a:pt x="1733" y="15117"/>
                      <a:pt x="1743" y="15132"/>
                      <a:pt x="1758" y="15132"/>
                    </a:cubicBezTo>
                    <a:cubicBezTo>
                      <a:pt x="1768" y="15132"/>
                      <a:pt x="1781" y="15124"/>
                      <a:pt x="1794" y="15112"/>
                    </a:cubicBezTo>
                    <a:lnTo>
                      <a:pt x="1854" y="15203"/>
                    </a:lnTo>
                    <a:cubicBezTo>
                      <a:pt x="1873" y="15240"/>
                      <a:pt x="1892" y="15266"/>
                      <a:pt x="1903" y="15266"/>
                    </a:cubicBezTo>
                    <a:cubicBezTo>
                      <a:pt x="1911" y="15266"/>
                      <a:pt x="1915" y="15256"/>
                      <a:pt x="1915" y="15233"/>
                    </a:cubicBezTo>
                    <a:cubicBezTo>
                      <a:pt x="1930" y="15218"/>
                      <a:pt x="1945" y="15210"/>
                      <a:pt x="1961" y="15210"/>
                    </a:cubicBezTo>
                    <a:cubicBezTo>
                      <a:pt x="1976" y="15210"/>
                      <a:pt x="1991" y="15218"/>
                      <a:pt x="2006" y="15233"/>
                    </a:cubicBezTo>
                    <a:cubicBezTo>
                      <a:pt x="2027" y="15233"/>
                      <a:pt x="2033" y="15260"/>
                      <a:pt x="2027" y="15260"/>
                    </a:cubicBezTo>
                    <a:cubicBezTo>
                      <a:pt x="2023" y="15260"/>
                      <a:pt x="2016" y="15254"/>
                      <a:pt x="2006" y="15233"/>
                    </a:cubicBezTo>
                    <a:cubicBezTo>
                      <a:pt x="1976" y="15264"/>
                      <a:pt x="1945" y="15294"/>
                      <a:pt x="1976" y="15324"/>
                    </a:cubicBezTo>
                    <a:cubicBezTo>
                      <a:pt x="2006" y="15385"/>
                      <a:pt x="2006" y="15385"/>
                      <a:pt x="2006" y="15385"/>
                    </a:cubicBezTo>
                    <a:cubicBezTo>
                      <a:pt x="1915" y="15385"/>
                      <a:pt x="2067" y="15568"/>
                      <a:pt x="2128" y="15568"/>
                    </a:cubicBezTo>
                    <a:cubicBezTo>
                      <a:pt x="2249" y="15628"/>
                      <a:pt x="2310" y="15659"/>
                      <a:pt x="2249" y="15720"/>
                    </a:cubicBezTo>
                    <a:cubicBezTo>
                      <a:pt x="2189" y="15750"/>
                      <a:pt x="2310" y="15780"/>
                      <a:pt x="2432" y="15780"/>
                    </a:cubicBezTo>
                    <a:lnTo>
                      <a:pt x="2553" y="15750"/>
                    </a:lnTo>
                    <a:lnTo>
                      <a:pt x="2462" y="15811"/>
                    </a:lnTo>
                    <a:cubicBezTo>
                      <a:pt x="2401" y="15932"/>
                      <a:pt x="2401" y="15963"/>
                      <a:pt x="2584" y="16024"/>
                    </a:cubicBezTo>
                    <a:cubicBezTo>
                      <a:pt x="2675" y="16084"/>
                      <a:pt x="2675" y="16084"/>
                      <a:pt x="2675" y="16115"/>
                    </a:cubicBezTo>
                    <a:cubicBezTo>
                      <a:pt x="2645" y="16115"/>
                      <a:pt x="2675" y="16176"/>
                      <a:pt x="2797" y="16297"/>
                    </a:cubicBezTo>
                    <a:cubicBezTo>
                      <a:pt x="2922" y="16372"/>
                      <a:pt x="2964" y="16427"/>
                      <a:pt x="2993" y="16427"/>
                    </a:cubicBezTo>
                    <a:cubicBezTo>
                      <a:pt x="2999" y="16427"/>
                      <a:pt x="3004" y="16424"/>
                      <a:pt x="3009" y="16419"/>
                    </a:cubicBezTo>
                    <a:cubicBezTo>
                      <a:pt x="3009" y="16419"/>
                      <a:pt x="3040" y="16449"/>
                      <a:pt x="3101" y="16479"/>
                    </a:cubicBezTo>
                    <a:cubicBezTo>
                      <a:pt x="3101" y="16539"/>
                      <a:pt x="3139" y="16585"/>
                      <a:pt x="3166" y="16585"/>
                    </a:cubicBezTo>
                    <a:cubicBezTo>
                      <a:pt x="3181" y="16585"/>
                      <a:pt x="3192" y="16572"/>
                      <a:pt x="3192" y="16540"/>
                    </a:cubicBezTo>
                    <a:cubicBezTo>
                      <a:pt x="3192" y="16540"/>
                      <a:pt x="3253" y="16571"/>
                      <a:pt x="3283" y="16601"/>
                    </a:cubicBezTo>
                    <a:lnTo>
                      <a:pt x="3283" y="16631"/>
                    </a:lnTo>
                    <a:cubicBezTo>
                      <a:pt x="3253" y="16662"/>
                      <a:pt x="3344" y="16753"/>
                      <a:pt x="3708" y="16996"/>
                    </a:cubicBezTo>
                    <a:cubicBezTo>
                      <a:pt x="4040" y="17195"/>
                      <a:pt x="4163" y="17266"/>
                      <a:pt x="4217" y="17266"/>
                    </a:cubicBezTo>
                    <a:cubicBezTo>
                      <a:pt x="4237" y="17266"/>
                      <a:pt x="4247" y="17256"/>
                      <a:pt x="4256" y="17239"/>
                    </a:cubicBezTo>
                    <a:cubicBezTo>
                      <a:pt x="4272" y="17231"/>
                      <a:pt x="4288" y="17227"/>
                      <a:pt x="4303" y="17227"/>
                    </a:cubicBezTo>
                    <a:cubicBezTo>
                      <a:pt x="4342" y="17227"/>
                      <a:pt x="4369" y="17256"/>
                      <a:pt x="4347" y="17300"/>
                    </a:cubicBezTo>
                    <a:cubicBezTo>
                      <a:pt x="4325" y="17322"/>
                      <a:pt x="4349" y="17343"/>
                      <a:pt x="4365" y="17343"/>
                    </a:cubicBezTo>
                    <a:cubicBezTo>
                      <a:pt x="4372" y="17343"/>
                      <a:pt x="4377" y="17339"/>
                      <a:pt x="4377" y="17331"/>
                    </a:cubicBezTo>
                    <a:cubicBezTo>
                      <a:pt x="4377" y="17331"/>
                      <a:pt x="4468" y="17391"/>
                      <a:pt x="4529" y="17452"/>
                    </a:cubicBezTo>
                    <a:cubicBezTo>
                      <a:pt x="4601" y="17542"/>
                      <a:pt x="4652" y="17568"/>
                      <a:pt x="4681" y="17568"/>
                    </a:cubicBezTo>
                    <a:cubicBezTo>
                      <a:pt x="4701" y="17568"/>
                      <a:pt x="4712" y="17556"/>
                      <a:pt x="4712" y="17543"/>
                    </a:cubicBezTo>
                    <a:cubicBezTo>
                      <a:pt x="4712" y="17510"/>
                      <a:pt x="4716" y="17497"/>
                      <a:pt x="4722" y="17497"/>
                    </a:cubicBezTo>
                    <a:cubicBezTo>
                      <a:pt x="4734" y="17497"/>
                      <a:pt x="4753" y="17535"/>
                      <a:pt x="4772" y="17574"/>
                    </a:cubicBezTo>
                    <a:cubicBezTo>
                      <a:pt x="4797" y="17623"/>
                      <a:pt x="4842" y="17673"/>
                      <a:pt x="4858" y="17673"/>
                    </a:cubicBezTo>
                    <a:cubicBezTo>
                      <a:pt x="4861" y="17673"/>
                      <a:pt x="4863" y="17670"/>
                      <a:pt x="4863" y="17665"/>
                    </a:cubicBezTo>
                    <a:cubicBezTo>
                      <a:pt x="4870" y="17662"/>
                      <a:pt x="4880" y="17660"/>
                      <a:pt x="4892" y="17660"/>
                    </a:cubicBezTo>
                    <a:cubicBezTo>
                      <a:pt x="4993" y="17660"/>
                      <a:pt x="5259" y="17763"/>
                      <a:pt x="5259" y="17817"/>
                    </a:cubicBezTo>
                    <a:cubicBezTo>
                      <a:pt x="5259" y="17817"/>
                      <a:pt x="5289" y="17817"/>
                      <a:pt x="5350" y="17847"/>
                    </a:cubicBezTo>
                    <a:cubicBezTo>
                      <a:pt x="5356" y="17841"/>
                      <a:pt x="5364" y="17839"/>
                      <a:pt x="5374" y="17839"/>
                    </a:cubicBezTo>
                    <a:cubicBezTo>
                      <a:pt x="5416" y="17839"/>
                      <a:pt x="5495" y="17883"/>
                      <a:pt x="5593" y="17908"/>
                    </a:cubicBezTo>
                    <a:cubicBezTo>
                      <a:pt x="5684" y="17938"/>
                      <a:pt x="5745" y="17969"/>
                      <a:pt x="5745" y="17999"/>
                    </a:cubicBezTo>
                    <a:cubicBezTo>
                      <a:pt x="5684" y="17999"/>
                      <a:pt x="5715" y="18030"/>
                      <a:pt x="5836" y="18030"/>
                    </a:cubicBezTo>
                    <a:cubicBezTo>
                      <a:pt x="5897" y="18030"/>
                      <a:pt x="5988" y="17999"/>
                      <a:pt x="6019" y="17999"/>
                    </a:cubicBezTo>
                    <a:cubicBezTo>
                      <a:pt x="6049" y="17969"/>
                      <a:pt x="6110" y="17969"/>
                      <a:pt x="6170" y="17969"/>
                    </a:cubicBezTo>
                    <a:lnTo>
                      <a:pt x="6140" y="18030"/>
                    </a:lnTo>
                    <a:cubicBezTo>
                      <a:pt x="6140" y="18060"/>
                      <a:pt x="6140" y="18090"/>
                      <a:pt x="6140" y="18090"/>
                    </a:cubicBezTo>
                    <a:cubicBezTo>
                      <a:pt x="6181" y="18090"/>
                      <a:pt x="6208" y="18104"/>
                      <a:pt x="6230" y="18104"/>
                    </a:cubicBezTo>
                    <a:cubicBezTo>
                      <a:pt x="6241" y="18104"/>
                      <a:pt x="6252" y="18101"/>
                      <a:pt x="6262" y="18090"/>
                    </a:cubicBezTo>
                    <a:cubicBezTo>
                      <a:pt x="6292" y="18121"/>
                      <a:pt x="6353" y="18151"/>
                      <a:pt x="6474" y="18182"/>
                    </a:cubicBezTo>
                    <a:cubicBezTo>
                      <a:pt x="6566" y="18212"/>
                      <a:pt x="6687" y="18212"/>
                      <a:pt x="6748" y="18212"/>
                    </a:cubicBezTo>
                    <a:cubicBezTo>
                      <a:pt x="6770" y="18278"/>
                      <a:pt x="6966" y="18328"/>
                      <a:pt x="7096" y="18328"/>
                    </a:cubicBezTo>
                    <a:cubicBezTo>
                      <a:pt x="7146" y="18328"/>
                      <a:pt x="7187" y="18320"/>
                      <a:pt x="7204" y="18303"/>
                    </a:cubicBezTo>
                    <a:cubicBezTo>
                      <a:pt x="7204" y="18291"/>
                      <a:pt x="7214" y="18283"/>
                      <a:pt x="7231" y="18283"/>
                    </a:cubicBezTo>
                    <a:cubicBezTo>
                      <a:pt x="7254" y="18283"/>
                      <a:pt x="7290" y="18298"/>
                      <a:pt x="7326" y="18334"/>
                    </a:cubicBezTo>
                    <a:cubicBezTo>
                      <a:pt x="7341" y="18349"/>
                      <a:pt x="7348" y="18356"/>
                      <a:pt x="7364" y="18356"/>
                    </a:cubicBezTo>
                    <a:cubicBezTo>
                      <a:pt x="7379" y="18356"/>
                      <a:pt x="7402" y="18349"/>
                      <a:pt x="7447" y="18334"/>
                    </a:cubicBezTo>
                    <a:cubicBezTo>
                      <a:pt x="7508" y="18334"/>
                      <a:pt x="7538" y="18364"/>
                      <a:pt x="7599" y="18425"/>
                    </a:cubicBezTo>
                    <a:cubicBezTo>
                      <a:pt x="7629" y="18486"/>
                      <a:pt x="7690" y="18486"/>
                      <a:pt x="7751" y="18486"/>
                    </a:cubicBezTo>
                    <a:cubicBezTo>
                      <a:pt x="7792" y="18475"/>
                      <a:pt x="7832" y="18472"/>
                      <a:pt x="7870" y="18472"/>
                    </a:cubicBezTo>
                    <a:cubicBezTo>
                      <a:pt x="7947" y="18472"/>
                      <a:pt x="8015" y="18486"/>
                      <a:pt x="8055" y="18486"/>
                    </a:cubicBezTo>
                    <a:cubicBezTo>
                      <a:pt x="8177" y="18455"/>
                      <a:pt x="8237" y="18455"/>
                      <a:pt x="8177" y="18425"/>
                    </a:cubicBezTo>
                    <a:cubicBezTo>
                      <a:pt x="8177" y="18394"/>
                      <a:pt x="8237" y="18364"/>
                      <a:pt x="8237" y="18364"/>
                    </a:cubicBezTo>
                    <a:cubicBezTo>
                      <a:pt x="8278" y="18354"/>
                      <a:pt x="8305" y="18351"/>
                      <a:pt x="8321" y="18351"/>
                    </a:cubicBezTo>
                    <a:cubicBezTo>
                      <a:pt x="8352" y="18351"/>
                      <a:pt x="8339" y="18364"/>
                      <a:pt x="8298" y="18364"/>
                    </a:cubicBezTo>
                    <a:cubicBezTo>
                      <a:pt x="8177" y="18394"/>
                      <a:pt x="8237" y="18394"/>
                      <a:pt x="8298" y="18425"/>
                    </a:cubicBezTo>
                    <a:cubicBezTo>
                      <a:pt x="8359" y="18486"/>
                      <a:pt x="8450" y="18486"/>
                      <a:pt x="8511" y="18486"/>
                    </a:cubicBezTo>
                    <a:cubicBezTo>
                      <a:pt x="8572" y="18516"/>
                      <a:pt x="8693" y="18516"/>
                      <a:pt x="8754" y="18516"/>
                    </a:cubicBezTo>
                    <a:cubicBezTo>
                      <a:pt x="8861" y="18552"/>
                      <a:pt x="8916" y="18566"/>
                      <a:pt x="8949" y="18566"/>
                    </a:cubicBezTo>
                    <a:cubicBezTo>
                      <a:pt x="8972" y="18566"/>
                      <a:pt x="8985" y="18559"/>
                      <a:pt x="8997" y="18546"/>
                    </a:cubicBezTo>
                    <a:lnTo>
                      <a:pt x="8997" y="18516"/>
                    </a:lnTo>
                    <a:cubicBezTo>
                      <a:pt x="9016" y="18554"/>
                      <a:pt x="9267" y="18580"/>
                      <a:pt x="9470" y="18580"/>
                    </a:cubicBezTo>
                    <a:cubicBezTo>
                      <a:pt x="9596" y="18580"/>
                      <a:pt x="9704" y="18570"/>
                      <a:pt x="9727" y="18546"/>
                    </a:cubicBezTo>
                    <a:lnTo>
                      <a:pt x="9727" y="18577"/>
                    </a:lnTo>
                    <a:cubicBezTo>
                      <a:pt x="9727" y="18607"/>
                      <a:pt x="9788" y="18638"/>
                      <a:pt x="9909" y="18638"/>
                    </a:cubicBezTo>
                    <a:cubicBezTo>
                      <a:pt x="9970" y="18638"/>
                      <a:pt x="10213" y="18607"/>
                      <a:pt x="10365" y="18607"/>
                    </a:cubicBezTo>
                    <a:cubicBezTo>
                      <a:pt x="10608" y="18607"/>
                      <a:pt x="10791" y="18607"/>
                      <a:pt x="10791" y="18577"/>
                    </a:cubicBezTo>
                    <a:cubicBezTo>
                      <a:pt x="10851" y="18577"/>
                      <a:pt x="10851" y="18577"/>
                      <a:pt x="10851" y="18607"/>
                    </a:cubicBezTo>
                    <a:cubicBezTo>
                      <a:pt x="10791" y="18668"/>
                      <a:pt x="10851" y="18668"/>
                      <a:pt x="10882" y="18668"/>
                    </a:cubicBezTo>
                    <a:cubicBezTo>
                      <a:pt x="10943" y="18668"/>
                      <a:pt x="10943" y="18607"/>
                      <a:pt x="10943" y="18577"/>
                    </a:cubicBezTo>
                    <a:cubicBezTo>
                      <a:pt x="10943" y="18562"/>
                      <a:pt x="10958" y="18554"/>
                      <a:pt x="10988" y="18554"/>
                    </a:cubicBezTo>
                    <a:cubicBezTo>
                      <a:pt x="11019" y="18554"/>
                      <a:pt x="11064" y="18562"/>
                      <a:pt x="11125" y="18577"/>
                    </a:cubicBezTo>
                    <a:cubicBezTo>
                      <a:pt x="11195" y="18594"/>
                      <a:pt x="11306" y="18612"/>
                      <a:pt x="11405" y="18612"/>
                    </a:cubicBezTo>
                    <a:cubicBezTo>
                      <a:pt x="11477" y="18612"/>
                      <a:pt x="11542" y="18602"/>
                      <a:pt x="11581" y="18577"/>
                    </a:cubicBezTo>
                    <a:cubicBezTo>
                      <a:pt x="11642" y="18577"/>
                      <a:pt x="11703" y="18577"/>
                      <a:pt x="11703" y="18638"/>
                    </a:cubicBezTo>
                    <a:cubicBezTo>
                      <a:pt x="11738" y="18655"/>
                      <a:pt x="11793" y="18673"/>
                      <a:pt x="11857" y="18673"/>
                    </a:cubicBezTo>
                    <a:cubicBezTo>
                      <a:pt x="11904" y="18673"/>
                      <a:pt x="11955" y="18663"/>
                      <a:pt x="12006" y="18638"/>
                    </a:cubicBezTo>
                    <a:cubicBezTo>
                      <a:pt x="12067" y="18638"/>
                      <a:pt x="12067" y="18638"/>
                      <a:pt x="12067" y="18668"/>
                    </a:cubicBezTo>
                    <a:cubicBezTo>
                      <a:pt x="12085" y="18686"/>
                      <a:pt x="12092" y="18703"/>
                      <a:pt x="12107" y="18703"/>
                    </a:cubicBezTo>
                    <a:cubicBezTo>
                      <a:pt x="12118" y="18703"/>
                      <a:pt x="12133" y="18694"/>
                      <a:pt x="12158" y="18668"/>
                    </a:cubicBezTo>
                    <a:cubicBezTo>
                      <a:pt x="12219" y="18653"/>
                      <a:pt x="12295" y="18645"/>
                      <a:pt x="12371" y="18645"/>
                    </a:cubicBezTo>
                    <a:cubicBezTo>
                      <a:pt x="12447" y="18645"/>
                      <a:pt x="12523" y="18653"/>
                      <a:pt x="12584" y="18668"/>
                    </a:cubicBezTo>
                    <a:cubicBezTo>
                      <a:pt x="12645" y="18668"/>
                      <a:pt x="12706" y="18668"/>
                      <a:pt x="12706" y="18638"/>
                    </a:cubicBezTo>
                    <a:lnTo>
                      <a:pt x="12706" y="18577"/>
                    </a:lnTo>
                    <a:cubicBezTo>
                      <a:pt x="12721" y="18622"/>
                      <a:pt x="12728" y="18645"/>
                      <a:pt x="12740" y="18645"/>
                    </a:cubicBezTo>
                    <a:cubicBezTo>
                      <a:pt x="12751" y="18645"/>
                      <a:pt x="12766" y="18622"/>
                      <a:pt x="12797" y="18577"/>
                    </a:cubicBezTo>
                    <a:cubicBezTo>
                      <a:pt x="12797" y="18562"/>
                      <a:pt x="12812" y="18554"/>
                      <a:pt x="12827" y="18554"/>
                    </a:cubicBezTo>
                    <a:cubicBezTo>
                      <a:pt x="12842" y="18554"/>
                      <a:pt x="12858" y="18562"/>
                      <a:pt x="12858" y="18577"/>
                    </a:cubicBezTo>
                    <a:cubicBezTo>
                      <a:pt x="12918" y="18638"/>
                      <a:pt x="12979" y="18638"/>
                      <a:pt x="12979" y="18638"/>
                    </a:cubicBezTo>
                    <a:cubicBezTo>
                      <a:pt x="13040" y="18638"/>
                      <a:pt x="13344" y="18607"/>
                      <a:pt x="13617" y="18607"/>
                    </a:cubicBezTo>
                    <a:cubicBezTo>
                      <a:pt x="14073" y="18607"/>
                      <a:pt x="14256" y="18607"/>
                      <a:pt x="14256" y="18577"/>
                    </a:cubicBezTo>
                    <a:cubicBezTo>
                      <a:pt x="14286" y="18562"/>
                      <a:pt x="14301" y="18554"/>
                      <a:pt x="14317" y="18554"/>
                    </a:cubicBezTo>
                    <a:cubicBezTo>
                      <a:pt x="14332" y="18554"/>
                      <a:pt x="14347" y="18562"/>
                      <a:pt x="14377" y="18577"/>
                    </a:cubicBezTo>
                    <a:cubicBezTo>
                      <a:pt x="14438" y="18638"/>
                      <a:pt x="14499" y="18638"/>
                      <a:pt x="14560" y="18638"/>
                    </a:cubicBezTo>
                    <a:cubicBezTo>
                      <a:pt x="14620" y="18638"/>
                      <a:pt x="14681" y="18638"/>
                      <a:pt x="14651" y="18668"/>
                    </a:cubicBezTo>
                    <a:cubicBezTo>
                      <a:pt x="14712" y="18638"/>
                      <a:pt x="14712" y="18638"/>
                      <a:pt x="14772" y="18638"/>
                    </a:cubicBezTo>
                    <a:cubicBezTo>
                      <a:pt x="14772" y="18653"/>
                      <a:pt x="14788" y="18660"/>
                      <a:pt x="14810" y="18660"/>
                    </a:cubicBezTo>
                    <a:cubicBezTo>
                      <a:pt x="14833" y="18660"/>
                      <a:pt x="14864" y="18653"/>
                      <a:pt x="14894" y="18638"/>
                    </a:cubicBezTo>
                    <a:cubicBezTo>
                      <a:pt x="14924" y="18607"/>
                      <a:pt x="14940" y="18592"/>
                      <a:pt x="14947" y="18592"/>
                    </a:cubicBezTo>
                    <a:cubicBezTo>
                      <a:pt x="14955" y="18592"/>
                      <a:pt x="14955" y="18607"/>
                      <a:pt x="14955" y="18638"/>
                    </a:cubicBezTo>
                    <a:cubicBezTo>
                      <a:pt x="14955" y="18662"/>
                      <a:pt x="15074" y="18707"/>
                      <a:pt x="15088" y="18707"/>
                    </a:cubicBezTo>
                    <a:cubicBezTo>
                      <a:pt x="15091" y="18707"/>
                      <a:pt x="15088" y="18704"/>
                      <a:pt x="15076" y="18698"/>
                    </a:cubicBezTo>
                    <a:cubicBezTo>
                      <a:pt x="15076" y="18668"/>
                      <a:pt x="15198" y="18668"/>
                      <a:pt x="15259" y="18638"/>
                    </a:cubicBezTo>
                    <a:cubicBezTo>
                      <a:pt x="15320" y="18638"/>
                      <a:pt x="15380" y="18638"/>
                      <a:pt x="15350" y="18668"/>
                    </a:cubicBezTo>
                    <a:cubicBezTo>
                      <a:pt x="15376" y="18694"/>
                      <a:pt x="15445" y="18703"/>
                      <a:pt x="15521" y="18703"/>
                    </a:cubicBezTo>
                    <a:cubicBezTo>
                      <a:pt x="15624" y="18703"/>
                      <a:pt x="15740" y="18686"/>
                      <a:pt x="15776" y="18668"/>
                    </a:cubicBezTo>
                    <a:cubicBezTo>
                      <a:pt x="15776" y="18659"/>
                      <a:pt x="15781" y="18655"/>
                      <a:pt x="15788" y="18655"/>
                    </a:cubicBezTo>
                    <a:cubicBezTo>
                      <a:pt x="15806" y="18655"/>
                      <a:pt x="15836" y="18677"/>
                      <a:pt x="15836" y="18698"/>
                    </a:cubicBezTo>
                    <a:cubicBezTo>
                      <a:pt x="15836" y="18729"/>
                      <a:pt x="15897" y="18729"/>
                      <a:pt x="15928" y="18729"/>
                    </a:cubicBezTo>
                    <a:cubicBezTo>
                      <a:pt x="15939" y="18723"/>
                      <a:pt x="15949" y="18720"/>
                      <a:pt x="15956" y="18720"/>
                    </a:cubicBezTo>
                    <a:cubicBezTo>
                      <a:pt x="15988" y="18720"/>
                      <a:pt x="15988" y="18765"/>
                      <a:pt x="15988" y="18790"/>
                    </a:cubicBezTo>
                    <a:cubicBezTo>
                      <a:pt x="15928" y="18820"/>
                      <a:pt x="15988" y="18820"/>
                      <a:pt x="16110" y="18820"/>
                    </a:cubicBezTo>
                    <a:cubicBezTo>
                      <a:pt x="16128" y="18811"/>
                      <a:pt x="16159" y="18807"/>
                      <a:pt x="16198" y="18807"/>
                    </a:cubicBezTo>
                    <a:cubicBezTo>
                      <a:pt x="16293" y="18807"/>
                      <a:pt x="16437" y="18829"/>
                      <a:pt x="16566" y="18850"/>
                    </a:cubicBezTo>
                    <a:cubicBezTo>
                      <a:pt x="16681" y="18876"/>
                      <a:pt x="16764" y="18885"/>
                      <a:pt x="16831" y="18885"/>
                    </a:cubicBezTo>
                    <a:cubicBezTo>
                      <a:pt x="16922" y="18885"/>
                      <a:pt x="16982" y="18868"/>
                      <a:pt x="17052" y="18850"/>
                    </a:cubicBezTo>
                    <a:lnTo>
                      <a:pt x="17113" y="18790"/>
                    </a:lnTo>
                    <a:lnTo>
                      <a:pt x="17113" y="18850"/>
                    </a:lnTo>
                    <a:cubicBezTo>
                      <a:pt x="17083" y="18881"/>
                      <a:pt x="17143" y="18972"/>
                      <a:pt x="17143" y="18972"/>
                    </a:cubicBezTo>
                    <a:cubicBezTo>
                      <a:pt x="17204" y="18972"/>
                      <a:pt x="17204" y="18942"/>
                      <a:pt x="17204" y="18911"/>
                    </a:cubicBezTo>
                    <a:cubicBezTo>
                      <a:pt x="17204" y="18899"/>
                      <a:pt x="17215" y="18891"/>
                      <a:pt x="17235" y="18891"/>
                    </a:cubicBezTo>
                    <a:cubicBezTo>
                      <a:pt x="17265" y="18891"/>
                      <a:pt x="17315" y="18906"/>
                      <a:pt x="17387" y="18942"/>
                    </a:cubicBezTo>
                    <a:cubicBezTo>
                      <a:pt x="17453" y="18986"/>
                      <a:pt x="17504" y="19014"/>
                      <a:pt x="17550" y="19014"/>
                    </a:cubicBezTo>
                    <a:cubicBezTo>
                      <a:pt x="17567" y="19014"/>
                      <a:pt x="17583" y="19010"/>
                      <a:pt x="17599" y="19002"/>
                    </a:cubicBezTo>
                    <a:cubicBezTo>
                      <a:pt x="17660" y="19002"/>
                      <a:pt x="17721" y="19033"/>
                      <a:pt x="17782" y="19063"/>
                    </a:cubicBezTo>
                    <a:cubicBezTo>
                      <a:pt x="17797" y="19078"/>
                      <a:pt x="17804" y="19086"/>
                      <a:pt x="17812" y="19086"/>
                    </a:cubicBezTo>
                    <a:cubicBezTo>
                      <a:pt x="17820" y="19086"/>
                      <a:pt x="17827" y="19078"/>
                      <a:pt x="17842" y="19063"/>
                    </a:cubicBezTo>
                    <a:cubicBezTo>
                      <a:pt x="17842" y="19051"/>
                      <a:pt x="17853" y="19043"/>
                      <a:pt x="17867" y="19043"/>
                    </a:cubicBezTo>
                    <a:cubicBezTo>
                      <a:pt x="17888" y="19043"/>
                      <a:pt x="17916" y="19058"/>
                      <a:pt x="17934" y="19094"/>
                    </a:cubicBezTo>
                    <a:cubicBezTo>
                      <a:pt x="17979" y="19162"/>
                      <a:pt x="18076" y="19196"/>
                      <a:pt x="18122" y="19196"/>
                    </a:cubicBezTo>
                    <a:cubicBezTo>
                      <a:pt x="18137" y="19196"/>
                      <a:pt x="18146" y="19192"/>
                      <a:pt x="18146" y="19185"/>
                    </a:cubicBezTo>
                    <a:cubicBezTo>
                      <a:pt x="18157" y="19175"/>
                      <a:pt x="18170" y="19171"/>
                      <a:pt x="18185" y="19171"/>
                    </a:cubicBezTo>
                    <a:cubicBezTo>
                      <a:pt x="18214" y="19171"/>
                      <a:pt x="18248" y="19185"/>
                      <a:pt x="18268" y="19185"/>
                    </a:cubicBezTo>
                    <a:cubicBezTo>
                      <a:pt x="18329" y="19215"/>
                      <a:pt x="18390" y="19215"/>
                      <a:pt x="18450" y="19215"/>
                    </a:cubicBezTo>
                    <a:cubicBezTo>
                      <a:pt x="18511" y="19245"/>
                      <a:pt x="18572" y="19245"/>
                      <a:pt x="18572" y="19245"/>
                    </a:cubicBezTo>
                    <a:cubicBezTo>
                      <a:pt x="18633" y="19276"/>
                      <a:pt x="18572" y="19276"/>
                      <a:pt x="18511" y="19276"/>
                    </a:cubicBezTo>
                    <a:lnTo>
                      <a:pt x="18542" y="19337"/>
                    </a:lnTo>
                    <a:cubicBezTo>
                      <a:pt x="18628" y="19358"/>
                      <a:pt x="18683" y="19380"/>
                      <a:pt x="18730" y="19380"/>
                    </a:cubicBezTo>
                    <a:cubicBezTo>
                      <a:pt x="18749" y="19380"/>
                      <a:pt x="18767" y="19376"/>
                      <a:pt x="18785" y="19367"/>
                    </a:cubicBezTo>
                    <a:cubicBezTo>
                      <a:pt x="18810" y="19354"/>
                      <a:pt x="18825" y="19347"/>
                      <a:pt x="18833" y="19347"/>
                    </a:cubicBezTo>
                    <a:cubicBezTo>
                      <a:pt x="18846" y="19347"/>
                      <a:pt x="18846" y="19362"/>
                      <a:pt x="18846" y="19397"/>
                    </a:cubicBezTo>
                    <a:cubicBezTo>
                      <a:pt x="18821" y="19422"/>
                      <a:pt x="18856" y="19467"/>
                      <a:pt x="18902" y="19467"/>
                    </a:cubicBezTo>
                    <a:cubicBezTo>
                      <a:pt x="18913" y="19467"/>
                      <a:pt x="18925" y="19464"/>
                      <a:pt x="18937" y="19458"/>
                    </a:cubicBezTo>
                    <a:cubicBezTo>
                      <a:pt x="18948" y="19452"/>
                      <a:pt x="18960" y="19450"/>
                      <a:pt x="18971" y="19450"/>
                    </a:cubicBezTo>
                    <a:cubicBezTo>
                      <a:pt x="19017" y="19450"/>
                      <a:pt x="19052" y="19494"/>
                      <a:pt x="19028" y="19519"/>
                    </a:cubicBezTo>
                    <a:cubicBezTo>
                      <a:pt x="18967" y="19549"/>
                      <a:pt x="18967" y="19549"/>
                      <a:pt x="19210" y="19580"/>
                    </a:cubicBezTo>
                    <a:cubicBezTo>
                      <a:pt x="19301" y="19610"/>
                      <a:pt x="19545" y="19701"/>
                      <a:pt x="19697" y="19762"/>
                    </a:cubicBezTo>
                    <a:cubicBezTo>
                      <a:pt x="19879" y="19884"/>
                      <a:pt x="20001" y="19945"/>
                      <a:pt x="20031" y="20005"/>
                    </a:cubicBezTo>
                    <a:cubicBezTo>
                      <a:pt x="20031" y="20006"/>
                      <a:pt x="20030" y="20006"/>
                      <a:pt x="20030" y="20007"/>
                    </a:cubicBezTo>
                    <a:lnTo>
                      <a:pt x="20030" y="20007"/>
                    </a:lnTo>
                    <a:cubicBezTo>
                      <a:pt x="20035" y="20005"/>
                      <a:pt x="20041" y="20004"/>
                      <a:pt x="20047" y="20004"/>
                    </a:cubicBezTo>
                    <a:cubicBezTo>
                      <a:pt x="20085" y="20004"/>
                      <a:pt x="20146" y="20038"/>
                      <a:pt x="20244" y="20097"/>
                    </a:cubicBezTo>
                    <a:cubicBezTo>
                      <a:pt x="20365" y="20218"/>
                      <a:pt x="20487" y="20249"/>
                      <a:pt x="20548" y="20249"/>
                    </a:cubicBezTo>
                    <a:cubicBezTo>
                      <a:pt x="20517" y="20218"/>
                      <a:pt x="20456" y="20188"/>
                      <a:pt x="20456" y="20188"/>
                    </a:cubicBezTo>
                    <a:cubicBezTo>
                      <a:pt x="20467" y="20166"/>
                      <a:pt x="20482" y="20156"/>
                      <a:pt x="20499" y="20156"/>
                    </a:cubicBezTo>
                    <a:cubicBezTo>
                      <a:pt x="20530" y="20156"/>
                      <a:pt x="20569" y="20190"/>
                      <a:pt x="20608" y="20249"/>
                    </a:cubicBezTo>
                    <a:cubicBezTo>
                      <a:pt x="20669" y="20309"/>
                      <a:pt x="20639" y="20309"/>
                      <a:pt x="20639" y="20340"/>
                    </a:cubicBezTo>
                    <a:cubicBezTo>
                      <a:pt x="20608" y="20370"/>
                      <a:pt x="20639" y="20431"/>
                      <a:pt x="20700" y="20461"/>
                    </a:cubicBezTo>
                    <a:cubicBezTo>
                      <a:pt x="20721" y="20482"/>
                      <a:pt x="20756" y="20518"/>
                      <a:pt x="20766" y="20518"/>
                    </a:cubicBezTo>
                    <a:cubicBezTo>
                      <a:pt x="20771" y="20518"/>
                      <a:pt x="20770" y="20511"/>
                      <a:pt x="20760" y="20492"/>
                    </a:cubicBezTo>
                    <a:cubicBezTo>
                      <a:pt x="20760" y="20477"/>
                      <a:pt x="20760" y="20469"/>
                      <a:pt x="20768" y="20469"/>
                    </a:cubicBezTo>
                    <a:cubicBezTo>
                      <a:pt x="20776" y="20469"/>
                      <a:pt x="20791" y="20477"/>
                      <a:pt x="20821" y="20492"/>
                    </a:cubicBezTo>
                    <a:cubicBezTo>
                      <a:pt x="20882" y="20522"/>
                      <a:pt x="20912" y="20552"/>
                      <a:pt x="20973" y="20552"/>
                    </a:cubicBezTo>
                    <a:cubicBezTo>
                      <a:pt x="21004" y="20552"/>
                      <a:pt x="21064" y="20583"/>
                      <a:pt x="21095" y="20613"/>
                    </a:cubicBezTo>
                    <a:cubicBezTo>
                      <a:pt x="21125" y="20674"/>
                      <a:pt x="21216" y="20735"/>
                      <a:pt x="21216" y="20735"/>
                    </a:cubicBezTo>
                    <a:lnTo>
                      <a:pt x="21186" y="20765"/>
                    </a:lnTo>
                    <a:cubicBezTo>
                      <a:pt x="21156" y="20796"/>
                      <a:pt x="21186" y="20856"/>
                      <a:pt x="21186" y="20856"/>
                    </a:cubicBezTo>
                    <a:cubicBezTo>
                      <a:pt x="21247" y="20887"/>
                      <a:pt x="21247" y="20887"/>
                      <a:pt x="21247" y="20887"/>
                    </a:cubicBezTo>
                    <a:cubicBezTo>
                      <a:pt x="21249" y="20885"/>
                      <a:pt x="21252" y="20884"/>
                      <a:pt x="21256" y="20884"/>
                    </a:cubicBezTo>
                    <a:cubicBezTo>
                      <a:pt x="21312" y="20884"/>
                      <a:pt x="21566" y="21087"/>
                      <a:pt x="21794" y="21343"/>
                    </a:cubicBezTo>
                    <a:cubicBezTo>
                      <a:pt x="22067" y="21586"/>
                      <a:pt x="22341" y="21890"/>
                      <a:pt x="22402" y="21951"/>
                    </a:cubicBezTo>
                    <a:cubicBezTo>
                      <a:pt x="22427" y="22050"/>
                      <a:pt x="22512" y="22149"/>
                      <a:pt x="22526" y="22149"/>
                    </a:cubicBezTo>
                    <a:cubicBezTo>
                      <a:pt x="22529" y="22149"/>
                      <a:pt x="22529" y="22144"/>
                      <a:pt x="22523" y="22133"/>
                    </a:cubicBezTo>
                    <a:cubicBezTo>
                      <a:pt x="22525" y="22131"/>
                      <a:pt x="22527" y="22130"/>
                      <a:pt x="22530" y="22130"/>
                    </a:cubicBezTo>
                    <a:cubicBezTo>
                      <a:pt x="22578" y="22130"/>
                      <a:pt x="22777" y="22361"/>
                      <a:pt x="22949" y="22619"/>
                    </a:cubicBezTo>
                    <a:cubicBezTo>
                      <a:pt x="23180" y="22937"/>
                      <a:pt x="23301" y="23199"/>
                      <a:pt x="23339" y="23199"/>
                    </a:cubicBezTo>
                    <a:cubicBezTo>
                      <a:pt x="23341" y="23199"/>
                      <a:pt x="23343" y="23198"/>
                      <a:pt x="23344" y="23197"/>
                    </a:cubicBezTo>
                    <a:cubicBezTo>
                      <a:pt x="23344" y="23197"/>
                      <a:pt x="23374" y="23258"/>
                      <a:pt x="23435" y="23349"/>
                    </a:cubicBezTo>
                    <a:cubicBezTo>
                      <a:pt x="23496" y="23470"/>
                      <a:pt x="23587" y="23562"/>
                      <a:pt x="23618" y="23592"/>
                    </a:cubicBezTo>
                    <a:cubicBezTo>
                      <a:pt x="23662" y="23637"/>
                      <a:pt x="23690" y="23665"/>
                      <a:pt x="23678" y="23665"/>
                    </a:cubicBezTo>
                    <a:cubicBezTo>
                      <a:pt x="23674" y="23665"/>
                      <a:pt x="23664" y="23661"/>
                      <a:pt x="23648" y="23653"/>
                    </a:cubicBezTo>
                    <a:cubicBezTo>
                      <a:pt x="23618" y="23683"/>
                      <a:pt x="23587" y="23683"/>
                      <a:pt x="23618" y="23744"/>
                    </a:cubicBezTo>
                    <a:cubicBezTo>
                      <a:pt x="23637" y="23802"/>
                      <a:pt x="23656" y="23823"/>
                      <a:pt x="23675" y="23823"/>
                    </a:cubicBezTo>
                    <a:cubicBezTo>
                      <a:pt x="23687" y="23823"/>
                      <a:pt x="23698" y="23816"/>
                      <a:pt x="23709" y="23805"/>
                    </a:cubicBezTo>
                    <a:cubicBezTo>
                      <a:pt x="23739" y="23805"/>
                      <a:pt x="23770" y="23866"/>
                      <a:pt x="23770" y="23866"/>
                    </a:cubicBezTo>
                    <a:cubicBezTo>
                      <a:pt x="23800" y="23896"/>
                      <a:pt x="23800" y="23896"/>
                      <a:pt x="23770" y="23926"/>
                    </a:cubicBezTo>
                    <a:cubicBezTo>
                      <a:pt x="23739" y="23926"/>
                      <a:pt x="23709" y="23957"/>
                      <a:pt x="23709" y="23957"/>
                    </a:cubicBezTo>
                    <a:lnTo>
                      <a:pt x="23739" y="23987"/>
                    </a:lnTo>
                    <a:cubicBezTo>
                      <a:pt x="23770" y="23987"/>
                      <a:pt x="23800" y="24048"/>
                      <a:pt x="23800" y="24048"/>
                    </a:cubicBezTo>
                    <a:cubicBezTo>
                      <a:pt x="23830" y="24078"/>
                      <a:pt x="23830" y="24078"/>
                      <a:pt x="23770" y="24109"/>
                    </a:cubicBezTo>
                    <a:cubicBezTo>
                      <a:pt x="23709" y="24139"/>
                      <a:pt x="23709" y="24200"/>
                      <a:pt x="23800" y="24230"/>
                    </a:cubicBezTo>
                    <a:lnTo>
                      <a:pt x="23891" y="24322"/>
                    </a:lnTo>
                    <a:cubicBezTo>
                      <a:pt x="23830" y="24413"/>
                      <a:pt x="23952" y="24474"/>
                      <a:pt x="24013" y="24534"/>
                    </a:cubicBezTo>
                    <a:cubicBezTo>
                      <a:pt x="23952" y="24595"/>
                      <a:pt x="23982" y="24656"/>
                      <a:pt x="24074" y="24686"/>
                    </a:cubicBezTo>
                    <a:cubicBezTo>
                      <a:pt x="24104" y="24686"/>
                      <a:pt x="24104" y="24747"/>
                      <a:pt x="24104" y="24808"/>
                    </a:cubicBezTo>
                    <a:cubicBezTo>
                      <a:pt x="24074" y="24869"/>
                      <a:pt x="24104" y="24929"/>
                      <a:pt x="24134" y="25021"/>
                    </a:cubicBezTo>
                    <a:cubicBezTo>
                      <a:pt x="24195" y="25081"/>
                      <a:pt x="24317" y="25477"/>
                      <a:pt x="24408" y="25933"/>
                    </a:cubicBezTo>
                    <a:cubicBezTo>
                      <a:pt x="24499" y="26449"/>
                      <a:pt x="24529" y="26814"/>
                      <a:pt x="24560" y="26814"/>
                    </a:cubicBezTo>
                    <a:cubicBezTo>
                      <a:pt x="24560" y="26844"/>
                      <a:pt x="24560" y="26844"/>
                      <a:pt x="24529" y="26936"/>
                    </a:cubicBezTo>
                    <a:cubicBezTo>
                      <a:pt x="24499" y="26936"/>
                      <a:pt x="24499" y="26996"/>
                      <a:pt x="24590" y="27027"/>
                    </a:cubicBezTo>
                    <a:cubicBezTo>
                      <a:pt x="24621" y="27088"/>
                      <a:pt x="24651" y="27088"/>
                      <a:pt x="24590" y="27088"/>
                    </a:cubicBezTo>
                    <a:cubicBezTo>
                      <a:pt x="24529" y="27088"/>
                      <a:pt x="24560" y="27209"/>
                      <a:pt x="24560" y="27452"/>
                    </a:cubicBezTo>
                    <a:cubicBezTo>
                      <a:pt x="24560" y="27635"/>
                      <a:pt x="24560" y="27847"/>
                      <a:pt x="24590" y="27847"/>
                    </a:cubicBezTo>
                    <a:cubicBezTo>
                      <a:pt x="24608" y="27919"/>
                      <a:pt x="24615" y="27948"/>
                      <a:pt x="24612" y="27948"/>
                    </a:cubicBezTo>
                    <a:cubicBezTo>
                      <a:pt x="24610" y="27948"/>
                      <a:pt x="24603" y="27933"/>
                      <a:pt x="24590" y="27908"/>
                    </a:cubicBezTo>
                    <a:cubicBezTo>
                      <a:pt x="24585" y="27903"/>
                      <a:pt x="24580" y="27900"/>
                      <a:pt x="24575" y="27900"/>
                    </a:cubicBezTo>
                    <a:cubicBezTo>
                      <a:pt x="24525" y="27900"/>
                      <a:pt x="24502" y="28168"/>
                      <a:pt x="24529" y="28334"/>
                    </a:cubicBezTo>
                    <a:cubicBezTo>
                      <a:pt x="24529" y="28360"/>
                      <a:pt x="24529" y="28431"/>
                      <a:pt x="24510" y="28431"/>
                    </a:cubicBezTo>
                    <a:cubicBezTo>
                      <a:pt x="24507" y="28431"/>
                      <a:pt x="24503" y="28429"/>
                      <a:pt x="24499" y="28425"/>
                    </a:cubicBezTo>
                    <a:cubicBezTo>
                      <a:pt x="24499" y="28486"/>
                      <a:pt x="24469" y="28547"/>
                      <a:pt x="24499" y="28729"/>
                    </a:cubicBezTo>
                    <a:cubicBezTo>
                      <a:pt x="24499" y="28790"/>
                      <a:pt x="24469" y="29033"/>
                      <a:pt x="24438" y="29124"/>
                    </a:cubicBezTo>
                    <a:cubicBezTo>
                      <a:pt x="24438" y="29246"/>
                      <a:pt x="24438" y="29367"/>
                      <a:pt x="24438" y="29367"/>
                    </a:cubicBezTo>
                    <a:lnTo>
                      <a:pt x="24438" y="29428"/>
                    </a:lnTo>
                    <a:cubicBezTo>
                      <a:pt x="24378" y="29428"/>
                      <a:pt x="24347" y="29702"/>
                      <a:pt x="24226" y="30097"/>
                    </a:cubicBezTo>
                    <a:cubicBezTo>
                      <a:pt x="24134" y="30492"/>
                      <a:pt x="24013" y="30826"/>
                      <a:pt x="23952" y="30887"/>
                    </a:cubicBezTo>
                    <a:cubicBezTo>
                      <a:pt x="23952" y="30887"/>
                      <a:pt x="23922" y="30917"/>
                      <a:pt x="23952" y="31009"/>
                    </a:cubicBezTo>
                    <a:cubicBezTo>
                      <a:pt x="23982" y="31069"/>
                      <a:pt x="23952" y="31130"/>
                      <a:pt x="23891" y="31161"/>
                    </a:cubicBezTo>
                    <a:cubicBezTo>
                      <a:pt x="23830" y="31191"/>
                      <a:pt x="23739" y="31404"/>
                      <a:pt x="23770" y="31495"/>
                    </a:cubicBezTo>
                    <a:lnTo>
                      <a:pt x="23739" y="31465"/>
                    </a:lnTo>
                    <a:cubicBezTo>
                      <a:pt x="23648" y="31495"/>
                      <a:pt x="23587" y="31677"/>
                      <a:pt x="23648" y="31768"/>
                    </a:cubicBezTo>
                    <a:cubicBezTo>
                      <a:pt x="23587" y="31799"/>
                      <a:pt x="23526" y="31829"/>
                      <a:pt x="23526" y="31890"/>
                    </a:cubicBezTo>
                    <a:cubicBezTo>
                      <a:pt x="23509" y="31926"/>
                      <a:pt x="23501" y="31940"/>
                      <a:pt x="23486" y="31940"/>
                    </a:cubicBezTo>
                    <a:cubicBezTo>
                      <a:pt x="23475" y="31940"/>
                      <a:pt x="23460" y="31933"/>
                      <a:pt x="23435" y="31920"/>
                    </a:cubicBezTo>
                    <a:cubicBezTo>
                      <a:pt x="23420" y="31905"/>
                      <a:pt x="23405" y="31898"/>
                      <a:pt x="23390" y="31898"/>
                    </a:cubicBezTo>
                    <a:cubicBezTo>
                      <a:pt x="23374" y="31898"/>
                      <a:pt x="23359" y="31905"/>
                      <a:pt x="23344" y="31920"/>
                    </a:cubicBezTo>
                    <a:cubicBezTo>
                      <a:pt x="23314" y="31981"/>
                      <a:pt x="23344" y="32012"/>
                      <a:pt x="23374" y="32012"/>
                    </a:cubicBezTo>
                    <a:cubicBezTo>
                      <a:pt x="23374" y="32012"/>
                      <a:pt x="23344" y="32072"/>
                      <a:pt x="23314" y="32133"/>
                    </a:cubicBezTo>
                    <a:cubicBezTo>
                      <a:pt x="23314" y="32133"/>
                      <a:pt x="23283" y="32164"/>
                      <a:pt x="23314" y="32194"/>
                    </a:cubicBezTo>
                    <a:cubicBezTo>
                      <a:pt x="23344" y="32194"/>
                      <a:pt x="23314" y="32255"/>
                      <a:pt x="23283" y="32316"/>
                    </a:cubicBezTo>
                    <a:cubicBezTo>
                      <a:pt x="23277" y="32309"/>
                      <a:pt x="23272" y="32307"/>
                      <a:pt x="23268" y="32307"/>
                    </a:cubicBezTo>
                    <a:cubicBezTo>
                      <a:pt x="23259" y="32307"/>
                      <a:pt x="23262" y="32324"/>
                      <a:pt x="23283" y="32324"/>
                    </a:cubicBezTo>
                    <a:cubicBezTo>
                      <a:pt x="23291" y="32324"/>
                      <a:pt x="23301" y="32322"/>
                      <a:pt x="23314" y="32316"/>
                    </a:cubicBezTo>
                    <a:cubicBezTo>
                      <a:pt x="23344" y="32346"/>
                      <a:pt x="23374" y="32346"/>
                      <a:pt x="23344" y="32407"/>
                    </a:cubicBezTo>
                    <a:cubicBezTo>
                      <a:pt x="23344" y="32407"/>
                      <a:pt x="23374" y="32437"/>
                      <a:pt x="23405" y="32437"/>
                    </a:cubicBezTo>
                    <a:cubicBezTo>
                      <a:pt x="23435" y="32452"/>
                      <a:pt x="23458" y="32468"/>
                      <a:pt x="23485" y="32468"/>
                    </a:cubicBezTo>
                    <a:cubicBezTo>
                      <a:pt x="23511" y="32468"/>
                      <a:pt x="23542" y="32452"/>
                      <a:pt x="23587" y="32407"/>
                    </a:cubicBezTo>
                    <a:cubicBezTo>
                      <a:pt x="23739" y="32224"/>
                      <a:pt x="23861" y="32072"/>
                      <a:pt x="23800" y="32042"/>
                    </a:cubicBezTo>
                    <a:cubicBezTo>
                      <a:pt x="23800" y="32042"/>
                      <a:pt x="23800" y="31981"/>
                      <a:pt x="23800" y="31920"/>
                    </a:cubicBezTo>
                    <a:cubicBezTo>
                      <a:pt x="23830" y="31860"/>
                      <a:pt x="23891" y="31829"/>
                      <a:pt x="23891" y="31829"/>
                    </a:cubicBezTo>
                    <a:cubicBezTo>
                      <a:pt x="23922" y="31829"/>
                      <a:pt x="24043" y="31616"/>
                      <a:pt x="24165" y="31343"/>
                    </a:cubicBezTo>
                    <a:cubicBezTo>
                      <a:pt x="24286" y="31009"/>
                      <a:pt x="24347" y="30826"/>
                      <a:pt x="24408" y="30796"/>
                    </a:cubicBezTo>
                    <a:cubicBezTo>
                      <a:pt x="24469" y="30735"/>
                      <a:pt x="24469" y="30705"/>
                      <a:pt x="24469" y="30705"/>
                    </a:cubicBezTo>
                    <a:cubicBezTo>
                      <a:pt x="24438" y="30674"/>
                      <a:pt x="24560" y="30340"/>
                      <a:pt x="24651" y="29914"/>
                    </a:cubicBezTo>
                    <a:cubicBezTo>
                      <a:pt x="24773" y="29519"/>
                      <a:pt x="24833" y="29094"/>
                      <a:pt x="24803" y="29063"/>
                    </a:cubicBezTo>
                    <a:cubicBezTo>
                      <a:pt x="24803" y="29002"/>
                      <a:pt x="24803" y="28942"/>
                      <a:pt x="24803" y="28942"/>
                    </a:cubicBezTo>
                    <a:cubicBezTo>
                      <a:pt x="24806" y="28945"/>
                      <a:pt x="24809" y="28946"/>
                      <a:pt x="24813" y="28946"/>
                    </a:cubicBezTo>
                    <a:cubicBezTo>
                      <a:pt x="24840" y="28946"/>
                      <a:pt x="24864" y="28838"/>
                      <a:pt x="24864" y="28729"/>
                    </a:cubicBezTo>
                    <a:cubicBezTo>
                      <a:pt x="24864" y="28607"/>
                      <a:pt x="24864" y="28486"/>
                      <a:pt x="24864" y="28486"/>
                    </a:cubicBezTo>
                    <a:cubicBezTo>
                      <a:pt x="24894" y="28486"/>
                      <a:pt x="24894" y="28425"/>
                      <a:pt x="24925" y="28303"/>
                    </a:cubicBezTo>
                    <a:cubicBezTo>
                      <a:pt x="24925" y="28182"/>
                      <a:pt x="24925" y="28121"/>
                      <a:pt x="24894" y="28121"/>
                    </a:cubicBezTo>
                    <a:cubicBezTo>
                      <a:pt x="24894" y="28030"/>
                      <a:pt x="24894" y="27635"/>
                      <a:pt x="24925" y="27452"/>
                    </a:cubicBezTo>
                    <a:cubicBezTo>
                      <a:pt x="24955" y="27361"/>
                      <a:pt x="24925" y="27331"/>
                      <a:pt x="24894" y="27270"/>
                    </a:cubicBezTo>
                    <a:cubicBezTo>
                      <a:pt x="24864" y="27270"/>
                      <a:pt x="24833" y="27209"/>
                      <a:pt x="24803" y="27148"/>
                    </a:cubicBezTo>
                    <a:lnTo>
                      <a:pt x="24894" y="27148"/>
                    </a:lnTo>
                    <a:cubicBezTo>
                      <a:pt x="24906" y="27172"/>
                      <a:pt x="24913" y="27186"/>
                      <a:pt x="24918" y="27186"/>
                    </a:cubicBezTo>
                    <a:cubicBezTo>
                      <a:pt x="24925" y="27186"/>
                      <a:pt x="24925" y="27150"/>
                      <a:pt x="24925" y="27057"/>
                    </a:cubicBezTo>
                    <a:lnTo>
                      <a:pt x="24894" y="26936"/>
                    </a:lnTo>
                    <a:cubicBezTo>
                      <a:pt x="24864" y="26936"/>
                      <a:pt x="24864" y="26662"/>
                      <a:pt x="24803" y="26236"/>
                    </a:cubicBezTo>
                    <a:cubicBezTo>
                      <a:pt x="24712" y="25689"/>
                      <a:pt x="24651" y="25507"/>
                      <a:pt x="24621" y="25507"/>
                    </a:cubicBezTo>
                    <a:cubicBezTo>
                      <a:pt x="24616" y="25512"/>
                      <a:pt x="24611" y="25514"/>
                      <a:pt x="24606" y="25514"/>
                    </a:cubicBezTo>
                    <a:cubicBezTo>
                      <a:pt x="24581" y="25514"/>
                      <a:pt x="24560" y="25447"/>
                      <a:pt x="24560" y="25294"/>
                    </a:cubicBezTo>
                    <a:cubicBezTo>
                      <a:pt x="24560" y="24899"/>
                      <a:pt x="24560" y="24899"/>
                      <a:pt x="24499" y="24838"/>
                    </a:cubicBezTo>
                    <a:lnTo>
                      <a:pt x="24499" y="24838"/>
                    </a:lnTo>
                    <a:cubicBezTo>
                      <a:pt x="24529" y="24899"/>
                      <a:pt x="24499" y="24929"/>
                      <a:pt x="24469" y="24929"/>
                    </a:cubicBezTo>
                    <a:cubicBezTo>
                      <a:pt x="24458" y="24935"/>
                      <a:pt x="24448" y="24937"/>
                      <a:pt x="24440" y="24937"/>
                    </a:cubicBezTo>
                    <a:cubicBezTo>
                      <a:pt x="24400" y="24937"/>
                      <a:pt x="24388" y="24883"/>
                      <a:pt x="24438" y="24808"/>
                    </a:cubicBezTo>
                    <a:cubicBezTo>
                      <a:pt x="24469" y="24808"/>
                      <a:pt x="24378" y="24595"/>
                      <a:pt x="24286" y="24352"/>
                    </a:cubicBezTo>
                    <a:cubicBezTo>
                      <a:pt x="24195" y="24139"/>
                      <a:pt x="24074" y="23926"/>
                      <a:pt x="24043" y="23926"/>
                    </a:cubicBezTo>
                    <a:lnTo>
                      <a:pt x="24074" y="23896"/>
                    </a:lnTo>
                    <a:cubicBezTo>
                      <a:pt x="24104" y="23896"/>
                      <a:pt x="24074" y="23835"/>
                      <a:pt x="23982" y="23622"/>
                    </a:cubicBezTo>
                    <a:cubicBezTo>
                      <a:pt x="23922" y="23501"/>
                      <a:pt x="23891" y="23440"/>
                      <a:pt x="23891" y="23440"/>
                    </a:cubicBezTo>
                    <a:cubicBezTo>
                      <a:pt x="23889" y="23441"/>
                      <a:pt x="23886" y="23442"/>
                      <a:pt x="23883" y="23442"/>
                    </a:cubicBezTo>
                    <a:cubicBezTo>
                      <a:pt x="23818" y="23442"/>
                      <a:pt x="23680" y="23136"/>
                      <a:pt x="23709" y="23136"/>
                    </a:cubicBezTo>
                    <a:cubicBezTo>
                      <a:pt x="23709" y="23075"/>
                      <a:pt x="23709" y="23075"/>
                      <a:pt x="23648" y="22954"/>
                    </a:cubicBezTo>
                    <a:cubicBezTo>
                      <a:pt x="23496" y="22832"/>
                      <a:pt x="23374" y="22559"/>
                      <a:pt x="23405" y="22559"/>
                    </a:cubicBezTo>
                    <a:cubicBezTo>
                      <a:pt x="23405" y="22559"/>
                      <a:pt x="23344" y="22498"/>
                      <a:pt x="23314" y="22437"/>
                    </a:cubicBezTo>
                    <a:cubicBezTo>
                      <a:pt x="23253" y="22407"/>
                      <a:pt x="23192" y="22315"/>
                      <a:pt x="23162" y="22255"/>
                    </a:cubicBezTo>
                    <a:cubicBezTo>
                      <a:pt x="23079" y="22151"/>
                      <a:pt x="23038" y="22104"/>
                      <a:pt x="23021" y="22104"/>
                    </a:cubicBezTo>
                    <a:cubicBezTo>
                      <a:pt x="23013" y="22104"/>
                      <a:pt x="23010" y="22114"/>
                      <a:pt x="23010" y="22133"/>
                    </a:cubicBezTo>
                    <a:cubicBezTo>
                      <a:pt x="22992" y="22151"/>
                      <a:pt x="22985" y="22168"/>
                      <a:pt x="22970" y="22168"/>
                    </a:cubicBezTo>
                    <a:cubicBezTo>
                      <a:pt x="22959" y="22168"/>
                      <a:pt x="22944" y="22159"/>
                      <a:pt x="22919" y="22133"/>
                    </a:cubicBezTo>
                    <a:lnTo>
                      <a:pt x="22949" y="22103"/>
                    </a:lnTo>
                    <a:cubicBezTo>
                      <a:pt x="22979" y="22103"/>
                      <a:pt x="22858" y="21951"/>
                      <a:pt x="22706" y="21768"/>
                    </a:cubicBezTo>
                    <a:cubicBezTo>
                      <a:pt x="22523" y="21525"/>
                      <a:pt x="22432" y="21434"/>
                      <a:pt x="22432" y="21373"/>
                    </a:cubicBezTo>
                    <a:lnTo>
                      <a:pt x="22341" y="21343"/>
                    </a:lnTo>
                    <a:cubicBezTo>
                      <a:pt x="22280" y="21343"/>
                      <a:pt x="22250" y="21282"/>
                      <a:pt x="22280" y="21252"/>
                    </a:cubicBezTo>
                    <a:cubicBezTo>
                      <a:pt x="22250" y="21191"/>
                      <a:pt x="22098" y="21008"/>
                      <a:pt x="21976" y="20948"/>
                    </a:cubicBezTo>
                    <a:cubicBezTo>
                      <a:pt x="21915" y="20917"/>
                      <a:pt x="21885" y="20887"/>
                      <a:pt x="21885" y="20887"/>
                    </a:cubicBezTo>
                    <a:cubicBezTo>
                      <a:pt x="21885" y="20796"/>
                      <a:pt x="21763" y="20674"/>
                      <a:pt x="21672" y="20674"/>
                    </a:cubicBezTo>
                    <a:cubicBezTo>
                      <a:pt x="21672" y="20644"/>
                      <a:pt x="21642" y="20613"/>
                      <a:pt x="21581" y="20583"/>
                    </a:cubicBezTo>
                    <a:cubicBezTo>
                      <a:pt x="21460" y="20522"/>
                      <a:pt x="21277" y="20370"/>
                      <a:pt x="21308" y="20340"/>
                    </a:cubicBezTo>
                    <a:lnTo>
                      <a:pt x="21247" y="20309"/>
                    </a:lnTo>
                    <a:cubicBezTo>
                      <a:pt x="21186" y="20279"/>
                      <a:pt x="21125" y="20249"/>
                      <a:pt x="21095" y="20218"/>
                    </a:cubicBezTo>
                    <a:cubicBezTo>
                      <a:pt x="21034" y="20188"/>
                      <a:pt x="21004" y="20157"/>
                      <a:pt x="20912" y="20127"/>
                    </a:cubicBezTo>
                    <a:cubicBezTo>
                      <a:pt x="20852" y="20127"/>
                      <a:pt x="20791" y="20097"/>
                      <a:pt x="20791" y="20097"/>
                    </a:cubicBezTo>
                    <a:cubicBezTo>
                      <a:pt x="20760" y="20066"/>
                      <a:pt x="20821" y="20066"/>
                      <a:pt x="20882" y="20066"/>
                    </a:cubicBezTo>
                    <a:cubicBezTo>
                      <a:pt x="20899" y="20070"/>
                      <a:pt x="20911" y="20072"/>
                      <a:pt x="20918" y="20072"/>
                    </a:cubicBezTo>
                    <a:cubicBezTo>
                      <a:pt x="20961" y="20072"/>
                      <a:pt x="20826" y="20001"/>
                      <a:pt x="20669" y="19975"/>
                    </a:cubicBezTo>
                    <a:cubicBezTo>
                      <a:pt x="20487" y="19914"/>
                      <a:pt x="20487" y="19914"/>
                      <a:pt x="20639" y="19914"/>
                    </a:cubicBezTo>
                    <a:cubicBezTo>
                      <a:pt x="20639" y="19914"/>
                      <a:pt x="20572" y="19847"/>
                      <a:pt x="20534" y="19847"/>
                    </a:cubicBezTo>
                    <a:cubicBezTo>
                      <a:pt x="20527" y="19847"/>
                      <a:pt x="20522" y="19849"/>
                      <a:pt x="20517" y="19853"/>
                    </a:cubicBezTo>
                    <a:cubicBezTo>
                      <a:pt x="20487" y="19823"/>
                      <a:pt x="20426" y="19793"/>
                      <a:pt x="20365" y="19762"/>
                    </a:cubicBezTo>
                    <a:cubicBezTo>
                      <a:pt x="20274" y="19671"/>
                      <a:pt x="20213" y="19641"/>
                      <a:pt x="20183" y="19610"/>
                    </a:cubicBezTo>
                    <a:cubicBezTo>
                      <a:pt x="20092" y="19610"/>
                      <a:pt x="20092" y="19610"/>
                      <a:pt x="20061" y="19549"/>
                    </a:cubicBezTo>
                    <a:cubicBezTo>
                      <a:pt x="20079" y="19532"/>
                      <a:pt x="20066" y="19514"/>
                      <a:pt x="20046" y="19514"/>
                    </a:cubicBezTo>
                    <a:cubicBezTo>
                      <a:pt x="20032" y="19514"/>
                      <a:pt x="20013" y="19524"/>
                      <a:pt x="20001" y="19549"/>
                    </a:cubicBezTo>
                    <a:cubicBezTo>
                      <a:pt x="19909" y="19549"/>
                      <a:pt x="19879" y="19519"/>
                      <a:pt x="19818" y="19458"/>
                    </a:cubicBezTo>
                    <a:cubicBezTo>
                      <a:pt x="19836" y="19423"/>
                      <a:pt x="19833" y="19408"/>
                      <a:pt x="19821" y="19408"/>
                    </a:cubicBezTo>
                    <a:cubicBezTo>
                      <a:pt x="19813" y="19408"/>
                      <a:pt x="19800" y="19415"/>
                      <a:pt x="19788" y="19428"/>
                    </a:cubicBezTo>
                    <a:cubicBezTo>
                      <a:pt x="19727" y="19428"/>
                      <a:pt x="19666" y="19397"/>
                      <a:pt x="19666" y="19397"/>
                    </a:cubicBezTo>
                    <a:cubicBezTo>
                      <a:pt x="19697" y="19367"/>
                      <a:pt x="19180" y="19124"/>
                      <a:pt x="18663" y="18942"/>
                    </a:cubicBezTo>
                    <a:cubicBezTo>
                      <a:pt x="18638" y="18929"/>
                      <a:pt x="18613" y="18922"/>
                      <a:pt x="18592" y="18922"/>
                    </a:cubicBezTo>
                    <a:cubicBezTo>
                      <a:pt x="18562" y="18922"/>
                      <a:pt x="18542" y="18936"/>
                      <a:pt x="18542" y="18972"/>
                    </a:cubicBezTo>
                    <a:cubicBezTo>
                      <a:pt x="18530" y="18995"/>
                      <a:pt x="18523" y="19005"/>
                      <a:pt x="18517" y="19005"/>
                    </a:cubicBezTo>
                    <a:cubicBezTo>
                      <a:pt x="18507" y="19005"/>
                      <a:pt x="18500" y="18979"/>
                      <a:pt x="18481" y="18942"/>
                    </a:cubicBezTo>
                    <a:cubicBezTo>
                      <a:pt x="18464" y="18873"/>
                      <a:pt x="18418" y="18834"/>
                      <a:pt x="18386" y="18834"/>
                    </a:cubicBezTo>
                    <a:cubicBezTo>
                      <a:pt x="18362" y="18834"/>
                      <a:pt x="18346" y="18858"/>
                      <a:pt x="18359" y="18911"/>
                    </a:cubicBezTo>
                    <a:cubicBezTo>
                      <a:pt x="18373" y="18938"/>
                      <a:pt x="18380" y="18954"/>
                      <a:pt x="18376" y="18954"/>
                    </a:cubicBezTo>
                    <a:cubicBezTo>
                      <a:pt x="18371" y="18954"/>
                      <a:pt x="18349" y="18931"/>
                      <a:pt x="18298" y="18881"/>
                    </a:cubicBezTo>
                    <a:cubicBezTo>
                      <a:pt x="18281" y="18845"/>
                      <a:pt x="18273" y="18830"/>
                      <a:pt x="18258" y="18830"/>
                    </a:cubicBezTo>
                    <a:cubicBezTo>
                      <a:pt x="18247" y="18830"/>
                      <a:pt x="18232" y="18838"/>
                      <a:pt x="18207" y="18850"/>
                    </a:cubicBezTo>
                    <a:cubicBezTo>
                      <a:pt x="18198" y="18859"/>
                      <a:pt x="18187" y="18863"/>
                      <a:pt x="18176" y="18863"/>
                    </a:cubicBezTo>
                    <a:cubicBezTo>
                      <a:pt x="18149" y="18863"/>
                      <a:pt x="18125" y="18841"/>
                      <a:pt x="18146" y="18820"/>
                    </a:cubicBezTo>
                    <a:cubicBezTo>
                      <a:pt x="18097" y="18795"/>
                      <a:pt x="18068" y="18751"/>
                      <a:pt x="18042" y="18751"/>
                    </a:cubicBezTo>
                    <a:cubicBezTo>
                      <a:pt x="18036" y="18751"/>
                      <a:pt x="18031" y="18753"/>
                      <a:pt x="18025" y="18759"/>
                    </a:cubicBezTo>
                    <a:cubicBezTo>
                      <a:pt x="18025" y="18759"/>
                      <a:pt x="17964" y="18759"/>
                      <a:pt x="17934" y="18698"/>
                    </a:cubicBezTo>
                    <a:cubicBezTo>
                      <a:pt x="17903" y="18668"/>
                      <a:pt x="17873" y="18660"/>
                      <a:pt x="17842" y="18660"/>
                    </a:cubicBezTo>
                    <a:cubicBezTo>
                      <a:pt x="17812" y="18660"/>
                      <a:pt x="17782" y="18668"/>
                      <a:pt x="17751" y="18668"/>
                    </a:cubicBezTo>
                    <a:cubicBezTo>
                      <a:pt x="17663" y="18681"/>
                      <a:pt x="17601" y="18688"/>
                      <a:pt x="17565" y="18688"/>
                    </a:cubicBezTo>
                    <a:cubicBezTo>
                      <a:pt x="17514" y="18688"/>
                      <a:pt x="17515" y="18673"/>
                      <a:pt x="17569" y="18638"/>
                    </a:cubicBezTo>
                    <a:cubicBezTo>
                      <a:pt x="17606" y="18600"/>
                      <a:pt x="17505" y="18574"/>
                      <a:pt x="17407" y="18574"/>
                    </a:cubicBezTo>
                    <a:cubicBezTo>
                      <a:pt x="17347" y="18574"/>
                      <a:pt x="17288" y="18584"/>
                      <a:pt x="17265" y="18607"/>
                    </a:cubicBezTo>
                    <a:cubicBezTo>
                      <a:pt x="17235" y="18638"/>
                      <a:pt x="17219" y="18653"/>
                      <a:pt x="17212" y="18653"/>
                    </a:cubicBezTo>
                    <a:cubicBezTo>
                      <a:pt x="17204" y="18653"/>
                      <a:pt x="17204" y="18638"/>
                      <a:pt x="17204" y="18607"/>
                    </a:cubicBezTo>
                    <a:cubicBezTo>
                      <a:pt x="17204" y="18577"/>
                      <a:pt x="17143" y="18577"/>
                      <a:pt x="17143" y="18577"/>
                    </a:cubicBezTo>
                    <a:cubicBezTo>
                      <a:pt x="17083" y="18546"/>
                      <a:pt x="17022" y="18546"/>
                      <a:pt x="17052" y="18516"/>
                    </a:cubicBezTo>
                    <a:lnTo>
                      <a:pt x="16870" y="18516"/>
                    </a:lnTo>
                    <a:cubicBezTo>
                      <a:pt x="16827" y="18533"/>
                      <a:pt x="16785" y="18540"/>
                      <a:pt x="16744" y="18540"/>
                    </a:cubicBezTo>
                    <a:cubicBezTo>
                      <a:pt x="16640" y="18540"/>
                      <a:pt x="16549" y="18491"/>
                      <a:pt x="16505" y="18425"/>
                    </a:cubicBezTo>
                    <a:lnTo>
                      <a:pt x="16383" y="18455"/>
                    </a:lnTo>
                    <a:cubicBezTo>
                      <a:pt x="16353" y="18486"/>
                      <a:pt x="16323" y="18501"/>
                      <a:pt x="16300" y="18501"/>
                    </a:cubicBezTo>
                    <a:cubicBezTo>
                      <a:pt x="16277" y="18501"/>
                      <a:pt x="16262" y="18486"/>
                      <a:pt x="16262" y="18455"/>
                    </a:cubicBezTo>
                    <a:cubicBezTo>
                      <a:pt x="16262" y="18444"/>
                      <a:pt x="16262" y="18433"/>
                      <a:pt x="16262" y="18425"/>
                    </a:cubicBezTo>
                    <a:cubicBezTo>
                      <a:pt x="16244" y="18443"/>
                      <a:pt x="16211" y="18450"/>
                      <a:pt x="16173" y="18450"/>
                    </a:cubicBezTo>
                    <a:cubicBezTo>
                      <a:pt x="16082" y="18450"/>
                      <a:pt x="15967" y="18407"/>
                      <a:pt x="15988" y="18364"/>
                    </a:cubicBezTo>
                    <a:cubicBezTo>
                      <a:pt x="15988" y="18334"/>
                      <a:pt x="15988" y="18334"/>
                      <a:pt x="15928" y="18303"/>
                    </a:cubicBezTo>
                    <a:lnTo>
                      <a:pt x="15928" y="18364"/>
                    </a:lnTo>
                    <a:cubicBezTo>
                      <a:pt x="15928" y="18394"/>
                      <a:pt x="15897" y="18425"/>
                      <a:pt x="15836" y="18425"/>
                    </a:cubicBezTo>
                    <a:cubicBezTo>
                      <a:pt x="15776" y="18394"/>
                      <a:pt x="15745" y="18394"/>
                      <a:pt x="15745" y="18364"/>
                    </a:cubicBezTo>
                    <a:cubicBezTo>
                      <a:pt x="15696" y="18339"/>
                      <a:pt x="15647" y="18295"/>
                      <a:pt x="15630" y="18295"/>
                    </a:cubicBezTo>
                    <a:cubicBezTo>
                      <a:pt x="15626" y="18295"/>
                      <a:pt x="15624" y="18297"/>
                      <a:pt x="15624" y="18303"/>
                    </a:cubicBezTo>
                    <a:cubicBezTo>
                      <a:pt x="15624" y="18303"/>
                      <a:pt x="15563" y="18303"/>
                      <a:pt x="15502" y="18273"/>
                    </a:cubicBezTo>
                    <a:cubicBezTo>
                      <a:pt x="15441" y="18273"/>
                      <a:pt x="15380" y="18273"/>
                      <a:pt x="15259" y="18242"/>
                    </a:cubicBezTo>
                    <a:cubicBezTo>
                      <a:pt x="15228" y="18258"/>
                      <a:pt x="15190" y="18265"/>
                      <a:pt x="15160" y="18265"/>
                    </a:cubicBezTo>
                    <a:cubicBezTo>
                      <a:pt x="15130" y="18265"/>
                      <a:pt x="15107" y="18258"/>
                      <a:pt x="15107" y="18242"/>
                    </a:cubicBezTo>
                    <a:cubicBezTo>
                      <a:pt x="15107" y="18242"/>
                      <a:pt x="14985" y="18242"/>
                      <a:pt x="14924" y="18273"/>
                    </a:cubicBezTo>
                    <a:cubicBezTo>
                      <a:pt x="14803" y="18242"/>
                      <a:pt x="14742" y="18242"/>
                      <a:pt x="14742" y="18212"/>
                    </a:cubicBezTo>
                    <a:cubicBezTo>
                      <a:pt x="14742" y="18197"/>
                      <a:pt x="14742" y="18189"/>
                      <a:pt x="14734" y="18189"/>
                    </a:cubicBezTo>
                    <a:cubicBezTo>
                      <a:pt x="14727" y="18189"/>
                      <a:pt x="14712" y="18197"/>
                      <a:pt x="14681" y="18212"/>
                    </a:cubicBezTo>
                    <a:cubicBezTo>
                      <a:pt x="14681" y="18242"/>
                      <a:pt x="14620" y="18242"/>
                      <a:pt x="14560" y="18242"/>
                    </a:cubicBezTo>
                    <a:lnTo>
                      <a:pt x="14438" y="18242"/>
                    </a:lnTo>
                    <a:cubicBezTo>
                      <a:pt x="14438" y="18273"/>
                      <a:pt x="14438" y="18273"/>
                      <a:pt x="14377" y="18273"/>
                    </a:cubicBezTo>
                    <a:cubicBezTo>
                      <a:pt x="14317" y="18273"/>
                      <a:pt x="14134" y="18212"/>
                      <a:pt x="14073" y="18212"/>
                    </a:cubicBezTo>
                    <a:cubicBezTo>
                      <a:pt x="13921" y="18212"/>
                      <a:pt x="13921" y="18212"/>
                      <a:pt x="13982" y="18242"/>
                    </a:cubicBezTo>
                    <a:cubicBezTo>
                      <a:pt x="14002" y="18242"/>
                      <a:pt x="14009" y="18256"/>
                      <a:pt x="13984" y="18256"/>
                    </a:cubicBezTo>
                    <a:cubicBezTo>
                      <a:pt x="13972" y="18256"/>
                      <a:pt x="13952" y="18253"/>
                      <a:pt x="13921" y="18242"/>
                    </a:cubicBezTo>
                    <a:cubicBezTo>
                      <a:pt x="13861" y="18242"/>
                      <a:pt x="13678" y="18212"/>
                      <a:pt x="13496" y="18212"/>
                    </a:cubicBezTo>
                    <a:cubicBezTo>
                      <a:pt x="13253" y="18212"/>
                      <a:pt x="13253" y="18212"/>
                      <a:pt x="13253" y="18242"/>
                    </a:cubicBezTo>
                    <a:cubicBezTo>
                      <a:pt x="13283" y="18273"/>
                      <a:pt x="13283" y="18288"/>
                      <a:pt x="13272" y="18288"/>
                    </a:cubicBezTo>
                    <a:cubicBezTo>
                      <a:pt x="13260" y="18288"/>
                      <a:pt x="13237" y="18273"/>
                      <a:pt x="13222" y="18242"/>
                    </a:cubicBezTo>
                    <a:cubicBezTo>
                      <a:pt x="13151" y="18207"/>
                      <a:pt x="13101" y="18192"/>
                      <a:pt x="13071" y="18192"/>
                    </a:cubicBezTo>
                    <a:cubicBezTo>
                      <a:pt x="13050" y="18192"/>
                      <a:pt x="13040" y="18199"/>
                      <a:pt x="13040" y="18212"/>
                    </a:cubicBezTo>
                    <a:cubicBezTo>
                      <a:pt x="12979" y="18242"/>
                      <a:pt x="12979" y="18242"/>
                      <a:pt x="12918" y="18242"/>
                    </a:cubicBezTo>
                    <a:cubicBezTo>
                      <a:pt x="12918" y="18227"/>
                      <a:pt x="12903" y="18220"/>
                      <a:pt x="12873" y="18220"/>
                    </a:cubicBezTo>
                    <a:cubicBezTo>
                      <a:pt x="12842" y="18220"/>
                      <a:pt x="12797" y="18227"/>
                      <a:pt x="12736" y="18242"/>
                    </a:cubicBezTo>
                    <a:cubicBezTo>
                      <a:pt x="12675" y="18242"/>
                      <a:pt x="12675" y="18242"/>
                      <a:pt x="12675" y="18212"/>
                    </a:cubicBezTo>
                    <a:lnTo>
                      <a:pt x="12554" y="18212"/>
                    </a:lnTo>
                    <a:cubicBezTo>
                      <a:pt x="12515" y="18238"/>
                      <a:pt x="12428" y="18247"/>
                      <a:pt x="12335" y="18247"/>
                    </a:cubicBezTo>
                    <a:cubicBezTo>
                      <a:pt x="12208" y="18247"/>
                      <a:pt x="12072" y="18230"/>
                      <a:pt x="12037" y="18212"/>
                    </a:cubicBezTo>
                    <a:cubicBezTo>
                      <a:pt x="12037" y="18212"/>
                      <a:pt x="11976" y="18212"/>
                      <a:pt x="11915" y="18242"/>
                    </a:cubicBezTo>
                    <a:cubicBezTo>
                      <a:pt x="11885" y="18273"/>
                      <a:pt x="11854" y="18288"/>
                      <a:pt x="11835" y="18288"/>
                    </a:cubicBezTo>
                    <a:cubicBezTo>
                      <a:pt x="11816" y="18288"/>
                      <a:pt x="11809" y="18273"/>
                      <a:pt x="11824" y="18242"/>
                    </a:cubicBezTo>
                    <a:cubicBezTo>
                      <a:pt x="11824" y="18212"/>
                      <a:pt x="11824" y="18197"/>
                      <a:pt x="11816" y="18197"/>
                    </a:cubicBezTo>
                    <a:cubicBezTo>
                      <a:pt x="11809" y="18197"/>
                      <a:pt x="11794" y="18212"/>
                      <a:pt x="11763" y="18242"/>
                    </a:cubicBezTo>
                    <a:cubicBezTo>
                      <a:pt x="11738" y="18255"/>
                      <a:pt x="11671" y="18262"/>
                      <a:pt x="11606" y="18262"/>
                    </a:cubicBezTo>
                    <a:cubicBezTo>
                      <a:pt x="11513" y="18262"/>
                      <a:pt x="11424" y="18248"/>
                      <a:pt x="11459" y="18212"/>
                    </a:cubicBezTo>
                    <a:lnTo>
                      <a:pt x="11459" y="18121"/>
                    </a:lnTo>
                    <a:cubicBezTo>
                      <a:pt x="11399" y="18182"/>
                      <a:pt x="11338" y="18182"/>
                      <a:pt x="11338" y="18182"/>
                    </a:cubicBezTo>
                    <a:cubicBezTo>
                      <a:pt x="11338" y="18212"/>
                      <a:pt x="11307" y="18212"/>
                      <a:pt x="11125" y="18212"/>
                    </a:cubicBezTo>
                    <a:cubicBezTo>
                      <a:pt x="11044" y="18212"/>
                      <a:pt x="10909" y="18226"/>
                      <a:pt x="10801" y="18226"/>
                    </a:cubicBezTo>
                    <a:cubicBezTo>
                      <a:pt x="10747" y="18226"/>
                      <a:pt x="10699" y="18222"/>
                      <a:pt x="10669" y="18212"/>
                    </a:cubicBezTo>
                    <a:cubicBezTo>
                      <a:pt x="10547" y="18212"/>
                      <a:pt x="10365" y="18212"/>
                      <a:pt x="10304" y="18182"/>
                    </a:cubicBezTo>
                    <a:cubicBezTo>
                      <a:pt x="10274" y="18182"/>
                      <a:pt x="10213" y="18182"/>
                      <a:pt x="10092" y="18212"/>
                    </a:cubicBezTo>
                    <a:cubicBezTo>
                      <a:pt x="10061" y="18227"/>
                      <a:pt x="10016" y="18235"/>
                      <a:pt x="9978" y="18235"/>
                    </a:cubicBezTo>
                    <a:cubicBezTo>
                      <a:pt x="9940" y="18235"/>
                      <a:pt x="9909" y="18227"/>
                      <a:pt x="9909" y="18212"/>
                    </a:cubicBezTo>
                    <a:lnTo>
                      <a:pt x="9696" y="18212"/>
                    </a:lnTo>
                    <a:cubicBezTo>
                      <a:pt x="9696" y="18191"/>
                      <a:pt x="9666" y="18169"/>
                      <a:pt x="9627" y="18169"/>
                    </a:cubicBezTo>
                    <a:cubicBezTo>
                      <a:pt x="9610" y="18169"/>
                      <a:pt x="9593" y="18173"/>
                      <a:pt x="9575" y="18182"/>
                    </a:cubicBezTo>
                    <a:cubicBezTo>
                      <a:pt x="9575" y="18212"/>
                      <a:pt x="9514" y="18212"/>
                      <a:pt x="9392" y="18212"/>
                    </a:cubicBezTo>
                    <a:cubicBezTo>
                      <a:pt x="9332" y="18182"/>
                      <a:pt x="8845" y="18151"/>
                      <a:pt x="8359" y="18090"/>
                    </a:cubicBezTo>
                    <a:cubicBezTo>
                      <a:pt x="8116" y="18060"/>
                      <a:pt x="7903" y="18060"/>
                      <a:pt x="7721" y="18030"/>
                    </a:cubicBezTo>
                    <a:cubicBezTo>
                      <a:pt x="7538" y="17999"/>
                      <a:pt x="7417" y="17999"/>
                      <a:pt x="7417" y="17999"/>
                    </a:cubicBezTo>
                    <a:cubicBezTo>
                      <a:pt x="7417" y="17999"/>
                      <a:pt x="7356" y="17969"/>
                      <a:pt x="7265" y="17969"/>
                    </a:cubicBezTo>
                    <a:cubicBezTo>
                      <a:pt x="7204" y="17938"/>
                      <a:pt x="7082" y="17938"/>
                      <a:pt x="7082" y="17938"/>
                    </a:cubicBezTo>
                    <a:cubicBezTo>
                      <a:pt x="7113" y="17878"/>
                      <a:pt x="6839" y="17847"/>
                      <a:pt x="6657" y="17817"/>
                    </a:cubicBezTo>
                    <a:cubicBezTo>
                      <a:pt x="6626" y="17832"/>
                      <a:pt x="6596" y="17840"/>
                      <a:pt x="6566" y="17840"/>
                    </a:cubicBezTo>
                    <a:cubicBezTo>
                      <a:pt x="6535" y="17840"/>
                      <a:pt x="6505" y="17832"/>
                      <a:pt x="6474" y="17817"/>
                    </a:cubicBezTo>
                    <a:cubicBezTo>
                      <a:pt x="6505" y="17756"/>
                      <a:pt x="6353" y="17726"/>
                      <a:pt x="6231" y="17726"/>
                    </a:cubicBezTo>
                    <a:cubicBezTo>
                      <a:pt x="6198" y="17737"/>
                      <a:pt x="6173" y="17744"/>
                      <a:pt x="6154" y="17744"/>
                    </a:cubicBezTo>
                    <a:cubicBezTo>
                      <a:pt x="6122" y="17744"/>
                      <a:pt x="6110" y="17723"/>
                      <a:pt x="6110" y="17665"/>
                    </a:cubicBezTo>
                    <a:cubicBezTo>
                      <a:pt x="6128" y="17627"/>
                      <a:pt x="6089" y="17601"/>
                      <a:pt x="6028" y="17601"/>
                    </a:cubicBezTo>
                    <a:cubicBezTo>
                      <a:pt x="5990" y="17601"/>
                      <a:pt x="5943" y="17611"/>
                      <a:pt x="5897" y="17635"/>
                    </a:cubicBezTo>
                    <a:cubicBezTo>
                      <a:pt x="5872" y="17647"/>
                      <a:pt x="5857" y="17654"/>
                      <a:pt x="5844" y="17654"/>
                    </a:cubicBezTo>
                    <a:cubicBezTo>
                      <a:pt x="5826" y="17654"/>
                      <a:pt x="5811" y="17640"/>
                      <a:pt x="5775" y="17604"/>
                    </a:cubicBezTo>
                    <a:cubicBezTo>
                      <a:pt x="5756" y="17546"/>
                      <a:pt x="5737" y="17525"/>
                      <a:pt x="5718" y="17525"/>
                    </a:cubicBezTo>
                    <a:cubicBezTo>
                      <a:pt x="5706" y="17525"/>
                      <a:pt x="5695" y="17532"/>
                      <a:pt x="5684" y="17543"/>
                    </a:cubicBezTo>
                    <a:cubicBezTo>
                      <a:pt x="5662" y="17554"/>
                      <a:pt x="5640" y="17562"/>
                      <a:pt x="5619" y="17562"/>
                    </a:cubicBezTo>
                    <a:cubicBezTo>
                      <a:pt x="5583" y="17562"/>
                      <a:pt x="5551" y="17540"/>
                      <a:pt x="5532" y="17483"/>
                    </a:cubicBezTo>
                    <a:cubicBezTo>
                      <a:pt x="5474" y="17425"/>
                      <a:pt x="5453" y="17404"/>
                      <a:pt x="5430" y="17404"/>
                    </a:cubicBezTo>
                    <a:cubicBezTo>
                      <a:pt x="5417" y="17404"/>
                      <a:pt x="5402" y="17411"/>
                      <a:pt x="5380" y="17422"/>
                    </a:cubicBezTo>
                    <a:cubicBezTo>
                      <a:pt x="5368" y="17426"/>
                      <a:pt x="5354" y="17428"/>
                      <a:pt x="5338" y="17428"/>
                    </a:cubicBezTo>
                    <a:cubicBezTo>
                      <a:pt x="5242" y="17428"/>
                      <a:pt x="5102" y="17353"/>
                      <a:pt x="5076" y="17300"/>
                    </a:cubicBezTo>
                    <a:cubicBezTo>
                      <a:pt x="5027" y="17276"/>
                      <a:pt x="4998" y="17231"/>
                      <a:pt x="4972" y="17231"/>
                    </a:cubicBezTo>
                    <a:cubicBezTo>
                      <a:pt x="4966" y="17231"/>
                      <a:pt x="4960" y="17234"/>
                      <a:pt x="4955" y="17239"/>
                    </a:cubicBezTo>
                    <a:lnTo>
                      <a:pt x="4924" y="17179"/>
                    </a:lnTo>
                    <a:lnTo>
                      <a:pt x="4833" y="17148"/>
                    </a:lnTo>
                    <a:lnTo>
                      <a:pt x="4833" y="17179"/>
                    </a:lnTo>
                    <a:cubicBezTo>
                      <a:pt x="4772" y="17148"/>
                      <a:pt x="4499" y="16996"/>
                      <a:pt x="4164" y="16783"/>
                    </a:cubicBezTo>
                    <a:cubicBezTo>
                      <a:pt x="3747" y="16538"/>
                      <a:pt x="3607" y="16431"/>
                      <a:pt x="3585" y="16431"/>
                    </a:cubicBezTo>
                    <a:cubicBezTo>
                      <a:pt x="3580" y="16431"/>
                      <a:pt x="3581" y="16437"/>
                      <a:pt x="3587" y="16449"/>
                    </a:cubicBezTo>
                    <a:cubicBezTo>
                      <a:pt x="3587" y="16481"/>
                      <a:pt x="3576" y="16494"/>
                      <a:pt x="3561" y="16494"/>
                    </a:cubicBezTo>
                    <a:cubicBezTo>
                      <a:pt x="3534" y="16494"/>
                      <a:pt x="3496" y="16448"/>
                      <a:pt x="3496" y="16388"/>
                    </a:cubicBezTo>
                    <a:cubicBezTo>
                      <a:pt x="3465" y="16358"/>
                      <a:pt x="3404" y="16267"/>
                      <a:pt x="3313" y="16206"/>
                    </a:cubicBezTo>
                    <a:cubicBezTo>
                      <a:pt x="3222" y="16115"/>
                      <a:pt x="3131" y="16054"/>
                      <a:pt x="3161" y="16024"/>
                    </a:cubicBezTo>
                    <a:lnTo>
                      <a:pt x="3131" y="15993"/>
                    </a:lnTo>
                    <a:cubicBezTo>
                      <a:pt x="3009" y="15963"/>
                      <a:pt x="2766" y="15750"/>
                      <a:pt x="2675" y="15598"/>
                    </a:cubicBezTo>
                    <a:cubicBezTo>
                      <a:pt x="2614" y="15507"/>
                      <a:pt x="2584" y="15476"/>
                      <a:pt x="2462" y="15416"/>
                    </a:cubicBezTo>
                    <a:cubicBezTo>
                      <a:pt x="2371" y="15355"/>
                      <a:pt x="2371" y="15355"/>
                      <a:pt x="2371" y="15294"/>
                    </a:cubicBezTo>
                    <a:cubicBezTo>
                      <a:pt x="2400" y="15265"/>
                      <a:pt x="2238" y="15018"/>
                      <a:pt x="2169" y="15018"/>
                    </a:cubicBezTo>
                    <a:cubicBezTo>
                      <a:pt x="2165" y="15018"/>
                      <a:pt x="2161" y="15019"/>
                      <a:pt x="2158" y="15021"/>
                    </a:cubicBezTo>
                    <a:lnTo>
                      <a:pt x="2158" y="14960"/>
                    </a:lnTo>
                    <a:cubicBezTo>
                      <a:pt x="2158" y="14915"/>
                      <a:pt x="2126" y="14887"/>
                      <a:pt x="2096" y="14887"/>
                    </a:cubicBezTo>
                    <a:cubicBezTo>
                      <a:pt x="2086" y="14887"/>
                      <a:pt x="2075" y="14891"/>
                      <a:pt x="2067" y="14899"/>
                    </a:cubicBezTo>
                    <a:cubicBezTo>
                      <a:pt x="2053" y="14906"/>
                      <a:pt x="2040" y="14910"/>
                      <a:pt x="2030" y="14910"/>
                    </a:cubicBezTo>
                    <a:cubicBezTo>
                      <a:pt x="1997" y="14910"/>
                      <a:pt x="1990" y="14870"/>
                      <a:pt x="2037" y="14777"/>
                    </a:cubicBezTo>
                    <a:cubicBezTo>
                      <a:pt x="2086" y="14753"/>
                      <a:pt x="2075" y="14708"/>
                      <a:pt x="2053" y="14708"/>
                    </a:cubicBezTo>
                    <a:cubicBezTo>
                      <a:pt x="2048" y="14708"/>
                      <a:pt x="2042" y="14711"/>
                      <a:pt x="2037" y="14717"/>
                    </a:cubicBezTo>
                    <a:cubicBezTo>
                      <a:pt x="1976" y="14686"/>
                      <a:pt x="1915" y="14656"/>
                      <a:pt x="1915" y="14595"/>
                    </a:cubicBezTo>
                    <a:cubicBezTo>
                      <a:pt x="1891" y="14570"/>
                      <a:pt x="1866" y="14526"/>
                      <a:pt x="1825" y="14526"/>
                    </a:cubicBezTo>
                    <a:cubicBezTo>
                      <a:pt x="1816" y="14526"/>
                      <a:pt x="1805" y="14528"/>
                      <a:pt x="1794" y="14534"/>
                    </a:cubicBezTo>
                    <a:cubicBezTo>
                      <a:pt x="1794" y="14540"/>
                      <a:pt x="1791" y="14542"/>
                      <a:pt x="1788" y="14542"/>
                    </a:cubicBezTo>
                    <a:cubicBezTo>
                      <a:pt x="1773" y="14542"/>
                      <a:pt x="1733" y="14498"/>
                      <a:pt x="1733" y="14473"/>
                    </a:cubicBezTo>
                    <a:cubicBezTo>
                      <a:pt x="1748" y="14458"/>
                      <a:pt x="1748" y="14451"/>
                      <a:pt x="1752" y="14451"/>
                    </a:cubicBezTo>
                    <a:cubicBezTo>
                      <a:pt x="1756" y="14451"/>
                      <a:pt x="1763" y="14458"/>
                      <a:pt x="1794" y="14473"/>
                    </a:cubicBezTo>
                    <a:cubicBezTo>
                      <a:pt x="1802" y="14490"/>
                      <a:pt x="1806" y="14498"/>
                      <a:pt x="1806" y="14498"/>
                    </a:cubicBezTo>
                    <a:cubicBezTo>
                      <a:pt x="1807" y="14498"/>
                      <a:pt x="1785" y="14448"/>
                      <a:pt x="1763" y="14382"/>
                    </a:cubicBezTo>
                    <a:cubicBezTo>
                      <a:pt x="1733" y="14321"/>
                      <a:pt x="1702" y="14230"/>
                      <a:pt x="1733" y="14200"/>
                    </a:cubicBezTo>
                    <a:cubicBezTo>
                      <a:pt x="1733" y="14162"/>
                      <a:pt x="1721" y="14136"/>
                      <a:pt x="1705" y="14136"/>
                    </a:cubicBezTo>
                    <a:cubicBezTo>
                      <a:pt x="1695" y="14136"/>
                      <a:pt x="1684" y="14146"/>
                      <a:pt x="1672" y="14169"/>
                    </a:cubicBezTo>
                    <a:cubicBezTo>
                      <a:pt x="1650" y="14181"/>
                      <a:pt x="1636" y="14188"/>
                      <a:pt x="1624" y="14188"/>
                    </a:cubicBezTo>
                    <a:cubicBezTo>
                      <a:pt x="1603" y="14188"/>
                      <a:pt x="1589" y="14166"/>
                      <a:pt x="1550" y="14109"/>
                    </a:cubicBezTo>
                    <a:cubicBezTo>
                      <a:pt x="1550" y="14078"/>
                      <a:pt x="1520" y="14017"/>
                      <a:pt x="1550" y="13987"/>
                    </a:cubicBezTo>
                    <a:cubicBezTo>
                      <a:pt x="1581" y="13987"/>
                      <a:pt x="1581" y="13987"/>
                      <a:pt x="1520" y="13896"/>
                    </a:cubicBezTo>
                    <a:cubicBezTo>
                      <a:pt x="1459" y="13744"/>
                      <a:pt x="1277" y="13622"/>
                      <a:pt x="1216" y="13592"/>
                    </a:cubicBezTo>
                    <a:cubicBezTo>
                      <a:pt x="1191" y="13604"/>
                      <a:pt x="1176" y="13612"/>
                      <a:pt x="1170" y="13612"/>
                    </a:cubicBezTo>
                    <a:cubicBezTo>
                      <a:pt x="1160" y="13612"/>
                      <a:pt x="1168" y="13597"/>
                      <a:pt x="1186" y="13562"/>
                    </a:cubicBezTo>
                    <a:cubicBezTo>
                      <a:pt x="1216" y="13531"/>
                      <a:pt x="1186" y="13501"/>
                      <a:pt x="1186" y="13440"/>
                    </a:cubicBezTo>
                    <a:cubicBezTo>
                      <a:pt x="1165" y="13440"/>
                      <a:pt x="1159" y="13413"/>
                      <a:pt x="1165" y="13413"/>
                    </a:cubicBezTo>
                    <a:lnTo>
                      <a:pt x="1165" y="13413"/>
                    </a:lnTo>
                    <a:cubicBezTo>
                      <a:pt x="1169" y="13413"/>
                      <a:pt x="1175" y="13420"/>
                      <a:pt x="1186" y="13440"/>
                    </a:cubicBezTo>
                    <a:cubicBezTo>
                      <a:pt x="1191" y="13434"/>
                      <a:pt x="1196" y="13432"/>
                      <a:pt x="1200" y="13432"/>
                    </a:cubicBezTo>
                    <a:cubicBezTo>
                      <a:pt x="1217" y="13432"/>
                      <a:pt x="1222" y="13481"/>
                      <a:pt x="1246" y="13531"/>
                    </a:cubicBezTo>
                    <a:lnTo>
                      <a:pt x="1277" y="13501"/>
                    </a:lnTo>
                    <a:cubicBezTo>
                      <a:pt x="1307" y="13440"/>
                      <a:pt x="1307" y="13379"/>
                      <a:pt x="1216" y="13349"/>
                    </a:cubicBezTo>
                    <a:cubicBezTo>
                      <a:pt x="1155" y="13318"/>
                      <a:pt x="1155" y="13318"/>
                      <a:pt x="1186" y="13258"/>
                    </a:cubicBezTo>
                    <a:cubicBezTo>
                      <a:pt x="1186" y="13197"/>
                      <a:pt x="1186" y="13136"/>
                      <a:pt x="1155" y="13136"/>
                    </a:cubicBezTo>
                    <a:cubicBezTo>
                      <a:pt x="1155" y="13136"/>
                      <a:pt x="1125" y="13045"/>
                      <a:pt x="1155" y="12984"/>
                    </a:cubicBezTo>
                    <a:cubicBezTo>
                      <a:pt x="1094" y="12862"/>
                      <a:pt x="1094" y="12832"/>
                      <a:pt x="1064" y="12832"/>
                    </a:cubicBezTo>
                    <a:cubicBezTo>
                      <a:pt x="1034" y="12832"/>
                      <a:pt x="1003" y="12771"/>
                      <a:pt x="1003" y="12741"/>
                    </a:cubicBezTo>
                    <a:cubicBezTo>
                      <a:pt x="978" y="12691"/>
                      <a:pt x="954" y="12642"/>
                      <a:pt x="929" y="12642"/>
                    </a:cubicBezTo>
                    <a:cubicBezTo>
                      <a:pt x="923" y="12642"/>
                      <a:pt x="918" y="12644"/>
                      <a:pt x="912" y="12650"/>
                    </a:cubicBezTo>
                    <a:cubicBezTo>
                      <a:pt x="882" y="12650"/>
                      <a:pt x="851" y="12589"/>
                      <a:pt x="821" y="12498"/>
                    </a:cubicBezTo>
                    <a:cubicBezTo>
                      <a:pt x="760" y="12406"/>
                      <a:pt x="760" y="12406"/>
                      <a:pt x="790" y="12315"/>
                    </a:cubicBezTo>
                    <a:cubicBezTo>
                      <a:pt x="821" y="12315"/>
                      <a:pt x="821" y="12255"/>
                      <a:pt x="790" y="12194"/>
                    </a:cubicBezTo>
                    <a:cubicBezTo>
                      <a:pt x="790" y="12194"/>
                      <a:pt x="790" y="12163"/>
                      <a:pt x="821" y="12072"/>
                    </a:cubicBezTo>
                    <a:cubicBezTo>
                      <a:pt x="821" y="12042"/>
                      <a:pt x="813" y="12034"/>
                      <a:pt x="802" y="12034"/>
                    </a:cubicBezTo>
                    <a:cubicBezTo>
                      <a:pt x="790" y="12034"/>
                      <a:pt x="775" y="12042"/>
                      <a:pt x="760" y="12042"/>
                    </a:cubicBezTo>
                    <a:lnTo>
                      <a:pt x="699" y="12042"/>
                    </a:lnTo>
                    <a:cubicBezTo>
                      <a:pt x="699" y="12011"/>
                      <a:pt x="730" y="11920"/>
                      <a:pt x="760" y="11920"/>
                    </a:cubicBezTo>
                    <a:cubicBezTo>
                      <a:pt x="821" y="11859"/>
                      <a:pt x="821" y="11859"/>
                      <a:pt x="760" y="11859"/>
                    </a:cubicBezTo>
                    <a:cubicBezTo>
                      <a:pt x="755" y="11865"/>
                      <a:pt x="749" y="11867"/>
                      <a:pt x="742" y="11867"/>
                    </a:cubicBezTo>
                    <a:cubicBezTo>
                      <a:pt x="711" y="11867"/>
                      <a:pt x="674" y="11808"/>
                      <a:pt x="699" y="11707"/>
                    </a:cubicBezTo>
                    <a:cubicBezTo>
                      <a:pt x="669" y="11616"/>
                      <a:pt x="638" y="11495"/>
                      <a:pt x="669" y="11495"/>
                    </a:cubicBezTo>
                    <a:cubicBezTo>
                      <a:pt x="699" y="11434"/>
                      <a:pt x="669" y="11373"/>
                      <a:pt x="669" y="11373"/>
                    </a:cubicBezTo>
                    <a:cubicBezTo>
                      <a:pt x="608" y="11312"/>
                      <a:pt x="608" y="11282"/>
                      <a:pt x="608" y="11099"/>
                    </a:cubicBezTo>
                    <a:cubicBezTo>
                      <a:pt x="633" y="10846"/>
                      <a:pt x="638" y="10825"/>
                      <a:pt x="603" y="10825"/>
                    </a:cubicBezTo>
                    <a:cubicBezTo>
                      <a:pt x="596" y="10825"/>
                      <a:pt x="588" y="10826"/>
                      <a:pt x="578" y="10826"/>
                    </a:cubicBezTo>
                    <a:cubicBezTo>
                      <a:pt x="547" y="10826"/>
                      <a:pt x="486" y="10826"/>
                      <a:pt x="547" y="10765"/>
                    </a:cubicBezTo>
                    <a:cubicBezTo>
                      <a:pt x="578" y="10704"/>
                      <a:pt x="547" y="10644"/>
                      <a:pt x="486" y="10552"/>
                    </a:cubicBezTo>
                    <a:cubicBezTo>
                      <a:pt x="456" y="10492"/>
                      <a:pt x="395" y="10492"/>
                      <a:pt x="365" y="10492"/>
                    </a:cubicBezTo>
                    <a:cubicBezTo>
                      <a:pt x="345" y="10502"/>
                      <a:pt x="331" y="10508"/>
                      <a:pt x="322" y="10508"/>
                    </a:cubicBezTo>
                    <a:cubicBezTo>
                      <a:pt x="304" y="10508"/>
                      <a:pt x="304" y="10481"/>
                      <a:pt x="304" y="10400"/>
                    </a:cubicBezTo>
                    <a:cubicBezTo>
                      <a:pt x="304" y="10340"/>
                      <a:pt x="335" y="10279"/>
                      <a:pt x="365" y="10279"/>
                    </a:cubicBezTo>
                    <a:cubicBezTo>
                      <a:pt x="395" y="10279"/>
                      <a:pt x="395" y="10340"/>
                      <a:pt x="395" y="10340"/>
                    </a:cubicBezTo>
                    <a:lnTo>
                      <a:pt x="426" y="10370"/>
                    </a:lnTo>
                    <a:cubicBezTo>
                      <a:pt x="456" y="10370"/>
                      <a:pt x="486" y="10370"/>
                      <a:pt x="456" y="10279"/>
                    </a:cubicBezTo>
                    <a:cubicBezTo>
                      <a:pt x="486" y="10218"/>
                      <a:pt x="486" y="10157"/>
                      <a:pt x="456" y="10157"/>
                    </a:cubicBezTo>
                    <a:cubicBezTo>
                      <a:pt x="486" y="10096"/>
                      <a:pt x="486" y="9975"/>
                      <a:pt x="486" y="9853"/>
                    </a:cubicBezTo>
                    <a:cubicBezTo>
                      <a:pt x="456" y="9762"/>
                      <a:pt x="456" y="9580"/>
                      <a:pt x="486" y="9519"/>
                    </a:cubicBezTo>
                    <a:cubicBezTo>
                      <a:pt x="486" y="9428"/>
                      <a:pt x="486" y="9367"/>
                      <a:pt x="456" y="9367"/>
                    </a:cubicBezTo>
                    <a:cubicBezTo>
                      <a:pt x="395" y="9367"/>
                      <a:pt x="395" y="9306"/>
                      <a:pt x="426" y="9306"/>
                    </a:cubicBezTo>
                    <a:cubicBezTo>
                      <a:pt x="486" y="9245"/>
                      <a:pt x="517" y="8516"/>
                      <a:pt x="456" y="8455"/>
                    </a:cubicBezTo>
                    <a:lnTo>
                      <a:pt x="456" y="8333"/>
                    </a:lnTo>
                    <a:cubicBezTo>
                      <a:pt x="517" y="8242"/>
                      <a:pt x="517" y="7908"/>
                      <a:pt x="486" y="7847"/>
                    </a:cubicBezTo>
                    <a:cubicBezTo>
                      <a:pt x="486" y="7847"/>
                      <a:pt x="486" y="7786"/>
                      <a:pt x="517" y="7665"/>
                    </a:cubicBezTo>
                    <a:cubicBezTo>
                      <a:pt x="547" y="7543"/>
                      <a:pt x="547" y="7482"/>
                      <a:pt x="517" y="7422"/>
                    </a:cubicBezTo>
                    <a:cubicBezTo>
                      <a:pt x="517" y="7361"/>
                      <a:pt x="456" y="7361"/>
                      <a:pt x="517" y="7361"/>
                    </a:cubicBezTo>
                    <a:cubicBezTo>
                      <a:pt x="520" y="7364"/>
                      <a:pt x="523" y="7365"/>
                      <a:pt x="525" y="7365"/>
                    </a:cubicBezTo>
                    <a:cubicBezTo>
                      <a:pt x="548" y="7365"/>
                      <a:pt x="550" y="7245"/>
                      <a:pt x="578" y="7026"/>
                    </a:cubicBezTo>
                    <a:cubicBezTo>
                      <a:pt x="597" y="6888"/>
                      <a:pt x="604" y="6840"/>
                      <a:pt x="590" y="6840"/>
                    </a:cubicBezTo>
                    <a:cubicBezTo>
                      <a:pt x="582" y="6840"/>
                      <a:pt x="568" y="6853"/>
                      <a:pt x="547" y="6874"/>
                    </a:cubicBezTo>
                    <a:cubicBezTo>
                      <a:pt x="547" y="6631"/>
                      <a:pt x="578" y="6631"/>
                      <a:pt x="608" y="6631"/>
                    </a:cubicBezTo>
                    <a:cubicBezTo>
                      <a:pt x="622" y="6645"/>
                      <a:pt x="634" y="6651"/>
                      <a:pt x="644" y="6651"/>
                    </a:cubicBezTo>
                    <a:cubicBezTo>
                      <a:pt x="676" y="6651"/>
                      <a:pt x="679" y="6580"/>
                      <a:pt x="608" y="6510"/>
                    </a:cubicBezTo>
                    <a:cubicBezTo>
                      <a:pt x="554" y="6456"/>
                      <a:pt x="548" y="6353"/>
                      <a:pt x="569" y="6353"/>
                    </a:cubicBezTo>
                    <a:cubicBezTo>
                      <a:pt x="571" y="6353"/>
                      <a:pt x="574" y="6354"/>
                      <a:pt x="578" y="6358"/>
                    </a:cubicBezTo>
                    <a:cubicBezTo>
                      <a:pt x="608" y="6358"/>
                      <a:pt x="608" y="6419"/>
                      <a:pt x="608" y="6449"/>
                    </a:cubicBezTo>
                    <a:lnTo>
                      <a:pt x="669" y="6479"/>
                    </a:lnTo>
                    <a:cubicBezTo>
                      <a:pt x="669" y="6419"/>
                      <a:pt x="669" y="6419"/>
                      <a:pt x="669" y="6358"/>
                    </a:cubicBezTo>
                    <a:cubicBezTo>
                      <a:pt x="669" y="6358"/>
                      <a:pt x="669" y="6297"/>
                      <a:pt x="638" y="6236"/>
                    </a:cubicBezTo>
                    <a:cubicBezTo>
                      <a:pt x="621" y="6201"/>
                      <a:pt x="603" y="6186"/>
                      <a:pt x="585" y="6186"/>
                    </a:cubicBezTo>
                    <a:cubicBezTo>
                      <a:pt x="572" y="6186"/>
                      <a:pt x="560" y="6193"/>
                      <a:pt x="547" y="6206"/>
                    </a:cubicBezTo>
                    <a:cubicBezTo>
                      <a:pt x="529" y="6224"/>
                      <a:pt x="520" y="6231"/>
                      <a:pt x="514" y="6231"/>
                    </a:cubicBezTo>
                    <a:cubicBezTo>
                      <a:pt x="502" y="6231"/>
                      <a:pt x="517" y="6188"/>
                      <a:pt x="517" y="6145"/>
                    </a:cubicBezTo>
                    <a:cubicBezTo>
                      <a:pt x="534" y="6095"/>
                      <a:pt x="560" y="6072"/>
                      <a:pt x="580" y="6072"/>
                    </a:cubicBezTo>
                    <a:cubicBezTo>
                      <a:pt x="596" y="6072"/>
                      <a:pt x="608" y="6087"/>
                      <a:pt x="608" y="6115"/>
                    </a:cubicBezTo>
                    <a:cubicBezTo>
                      <a:pt x="608" y="6175"/>
                      <a:pt x="638" y="6175"/>
                      <a:pt x="669" y="6175"/>
                    </a:cubicBezTo>
                    <a:cubicBezTo>
                      <a:pt x="730" y="6175"/>
                      <a:pt x="699" y="5902"/>
                      <a:pt x="638" y="5841"/>
                    </a:cubicBezTo>
                    <a:lnTo>
                      <a:pt x="669" y="5841"/>
                    </a:lnTo>
                    <a:cubicBezTo>
                      <a:pt x="699" y="5841"/>
                      <a:pt x="730" y="5719"/>
                      <a:pt x="730" y="5598"/>
                    </a:cubicBezTo>
                    <a:cubicBezTo>
                      <a:pt x="760" y="5507"/>
                      <a:pt x="760" y="5446"/>
                      <a:pt x="730" y="5446"/>
                    </a:cubicBezTo>
                    <a:cubicBezTo>
                      <a:pt x="699" y="5446"/>
                      <a:pt x="669" y="5415"/>
                      <a:pt x="669" y="5355"/>
                    </a:cubicBezTo>
                    <a:cubicBezTo>
                      <a:pt x="669" y="5415"/>
                      <a:pt x="638" y="5415"/>
                      <a:pt x="578" y="5415"/>
                    </a:cubicBezTo>
                    <a:cubicBezTo>
                      <a:pt x="578" y="5415"/>
                      <a:pt x="638" y="5294"/>
                      <a:pt x="699" y="5264"/>
                    </a:cubicBezTo>
                    <a:cubicBezTo>
                      <a:pt x="760" y="5142"/>
                      <a:pt x="821" y="5051"/>
                      <a:pt x="851" y="4808"/>
                    </a:cubicBezTo>
                    <a:cubicBezTo>
                      <a:pt x="882" y="4716"/>
                      <a:pt x="912" y="4534"/>
                      <a:pt x="973" y="4473"/>
                    </a:cubicBezTo>
                    <a:cubicBezTo>
                      <a:pt x="973" y="4382"/>
                      <a:pt x="1003" y="4321"/>
                      <a:pt x="942" y="4291"/>
                    </a:cubicBezTo>
                    <a:lnTo>
                      <a:pt x="973" y="4200"/>
                    </a:lnTo>
                    <a:cubicBezTo>
                      <a:pt x="1034" y="4139"/>
                      <a:pt x="1034" y="4017"/>
                      <a:pt x="1003" y="4017"/>
                    </a:cubicBezTo>
                    <a:cubicBezTo>
                      <a:pt x="973" y="3957"/>
                      <a:pt x="1034" y="3896"/>
                      <a:pt x="1034" y="3835"/>
                    </a:cubicBezTo>
                    <a:cubicBezTo>
                      <a:pt x="1091" y="3777"/>
                      <a:pt x="1113" y="3756"/>
                      <a:pt x="1089" y="3756"/>
                    </a:cubicBezTo>
                    <a:cubicBezTo>
                      <a:pt x="1076" y="3756"/>
                      <a:pt x="1048" y="3763"/>
                      <a:pt x="1003" y="3774"/>
                    </a:cubicBezTo>
                    <a:cubicBezTo>
                      <a:pt x="973" y="3774"/>
                      <a:pt x="912" y="3896"/>
                      <a:pt x="912" y="3957"/>
                    </a:cubicBezTo>
                    <a:lnTo>
                      <a:pt x="882" y="4108"/>
                    </a:lnTo>
                    <a:lnTo>
                      <a:pt x="882" y="3926"/>
                    </a:lnTo>
                    <a:cubicBezTo>
                      <a:pt x="882" y="3865"/>
                      <a:pt x="882" y="3744"/>
                      <a:pt x="851" y="3744"/>
                    </a:cubicBezTo>
                    <a:cubicBezTo>
                      <a:pt x="851" y="3744"/>
                      <a:pt x="821" y="3744"/>
                      <a:pt x="821" y="3683"/>
                    </a:cubicBezTo>
                    <a:lnTo>
                      <a:pt x="821" y="3683"/>
                    </a:lnTo>
                    <a:cubicBezTo>
                      <a:pt x="821" y="3683"/>
                      <a:pt x="851" y="3683"/>
                      <a:pt x="882" y="3713"/>
                    </a:cubicBezTo>
                    <a:cubicBezTo>
                      <a:pt x="912" y="3774"/>
                      <a:pt x="942" y="3774"/>
                      <a:pt x="973" y="3774"/>
                    </a:cubicBezTo>
                    <a:cubicBezTo>
                      <a:pt x="1064" y="3744"/>
                      <a:pt x="1125" y="3561"/>
                      <a:pt x="1064" y="3561"/>
                    </a:cubicBezTo>
                    <a:cubicBezTo>
                      <a:pt x="1064" y="3501"/>
                      <a:pt x="1064" y="3501"/>
                      <a:pt x="1094" y="3440"/>
                    </a:cubicBezTo>
                    <a:cubicBezTo>
                      <a:pt x="1105" y="3445"/>
                      <a:pt x="1114" y="3448"/>
                      <a:pt x="1121" y="3448"/>
                    </a:cubicBezTo>
                    <a:cubicBezTo>
                      <a:pt x="1153" y="3448"/>
                      <a:pt x="1144" y="3393"/>
                      <a:pt x="1094" y="3318"/>
                    </a:cubicBezTo>
                    <a:cubicBezTo>
                      <a:pt x="1034" y="3257"/>
                      <a:pt x="1064" y="3197"/>
                      <a:pt x="1125" y="3166"/>
                    </a:cubicBezTo>
                    <a:cubicBezTo>
                      <a:pt x="1216" y="3045"/>
                      <a:pt x="1246" y="2832"/>
                      <a:pt x="1216" y="2832"/>
                    </a:cubicBezTo>
                    <a:cubicBezTo>
                      <a:pt x="1155" y="2801"/>
                      <a:pt x="1186" y="2649"/>
                      <a:pt x="1246" y="2589"/>
                    </a:cubicBezTo>
                    <a:cubicBezTo>
                      <a:pt x="1277" y="2528"/>
                      <a:pt x="1277" y="2467"/>
                      <a:pt x="1277" y="2406"/>
                    </a:cubicBezTo>
                    <a:cubicBezTo>
                      <a:pt x="1307" y="2406"/>
                      <a:pt x="1338" y="2376"/>
                      <a:pt x="1307" y="2315"/>
                    </a:cubicBezTo>
                    <a:cubicBezTo>
                      <a:pt x="1307" y="2315"/>
                      <a:pt x="1327" y="2276"/>
                      <a:pt x="1303" y="2276"/>
                    </a:cubicBezTo>
                    <a:cubicBezTo>
                      <a:pt x="1297" y="2276"/>
                      <a:pt x="1289" y="2279"/>
                      <a:pt x="1277" y="2285"/>
                    </a:cubicBezTo>
                    <a:cubicBezTo>
                      <a:pt x="1277" y="2285"/>
                      <a:pt x="1246" y="2224"/>
                      <a:pt x="1246" y="2163"/>
                    </a:cubicBezTo>
                    <a:cubicBezTo>
                      <a:pt x="1216" y="2224"/>
                      <a:pt x="1186" y="2224"/>
                      <a:pt x="1155" y="2224"/>
                    </a:cubicBezTo>
                    <a:cubicBezTo>
                      <a:pt x="1125" y="2224"/>
                      <a:pt x="1216" y="1981"/>
                      <a:pt x="1307" y="1890"/>
                    </a:cubicBezTo>
                    <a:lnTo>
                      <a:pt x="1398" y="1798"/>
                    </a:lnTo>
                    <a:cubicBezTo>
                      <a:pt x="1368" y="1768"/>
                      <a:pt x="1338" y="1768"/>
                      <a:pt x="1338" y="1768"/>
                    </a:cubicBezTo>
                    <a:cubicBezTo>
                      <a:pt x="1338" y="1707"/>
                      <a:pt x="1368" y="1677"/>
                      <a:pt x="1398" y="1677"/>
                    </a:cubicBezTo>
                    <a:cubicBezTo>
                      <a:pt x="1429" y="1677"/>
                      <a:pt x="1429" y="1677"/>
                      <a:pt x="1429" y="1616"/>
                    </a:cubicBezTo>
                    <a:cubicBezTo>
                      <a:pt x="1429" y="1616"/>
                      <a:pt x="1459" y="1555"/>
                      <a:pt x="1398" y="1555"/>
                    </a:cubicBezTo>
                    <a:cubicBezTo>
                      <a:pt x="1338" y="1525"/>
                      <a:pt x="1338" y="1525"/>
                      <a:pt x="1398" y="1494"/>
                    </a:cubicBezTo>
                    <a:cubicBezTo>
                      <a:pt x="1459" y="1434"/>
                      <a:pt x="1490" y="1373"/>
                      <a:pt x="1429" y="1312"/>
                    </a:cubicBezTo>
                    <a:cubicBezTo>
                      <a:pt x="1338" y="1312"/>
                      <a:pt x="1338" y="1312"/>
                      <a:pt x="1429" y="1251"/>
                    </a:cubicBezTo>
                    <a:cubicBezTo>
                      <a:pt x="1459" y="1251"/>
                      <a:pt x="1520" y="1221"/>
                      <a:pt x="1520" y="1160"/>
                    </a:cubicBezTo>
                    <a:lnTo>
                      <a:pt x="1490" y="1160"/>
                    </a:lnTo>
                    <a:cubicBezTo>
                      <a:pt x="1429" y="1130"/>
                      <a:pt x="1429" y="1069"/>
                      <a:pt x="1459" y="1039"/>
                    </a:cubicBezTo>
                    <a:cubicBezTo>
                      <a:pt x="1490" y="1039"/>
                      <a:pt x="1520" y="978"/>
                      <a:pt x="1490" y="856"/>
                    </a:cubicBezTo>
                    <a:cubicBezTo>
                      <a:pt x="1520" y="735"/>
                      <a:pt x="1520" y="674"/>
                      <a:pt x="1550" y="674"/>
                    </a:cubicBezTo>
                    <a:cubicBezTo>
                      <a:pt x="1573" y="685"/>
                      <a:pt x="1587" y="692"/>
                      <a:pt x="1593" y="692"/>
                    </a:cubicBezTo>
                    <a:cubicBezTo>
                      <a:pt x="1603" y="692"/>
                      <a:pt x="1589" y="671"/>
                      <a:pt x="1550" y="613"/>
                    </a:cubicBezTo>
                    <a:cubicBezTo>
                      <a:pt x="1550" y="552"/>
                      <a:pt x="1550" y="552"/>
                      <a:pt x="1581" y="461"/>
                    </a:cubicBezTo>
                    <a:cubicBezTo>
                      <a:pt x="1642" y="400"/>
                      <a:pt x="1642" y="400"/>
                      <a:pt x="1611" y="339"/>
                    </a:cubicBezTo>
                    <a:cubicBezTo>
                      <a:pt x="1586" y="327"/>
                      <a:pt x="1566" y="319"/>
                      <a:pt x="1549" y="319"/>
                    </a:cubicBezTo>
                    <a:cubicBezTo>
                      <a:pt x="1525" y="319"/>
                      <a:pt x="1507" y="334"/>
                      <a:pt x="1490" y="370"/>
                    </a:cubicBezTo>
                    <a:cubicBezTo>
                      <a:pt x="1490" y="431"/>
                      <a:pt x="1490" y="431"/>
                      <a:pt x="1459" y="431"/>
                    </a:cubicBezTo>
                    <a:lnTo>
                      <a:pt x="1459" y="309"/>
                    </a:lnTo>
                    <a:cubicBezTo>
                      <a:pt x="1490" y="248"/>
                      <a:pt x="1490" y="187"/>
                      <a:pt x="1459" y="66"/>
                    </a:cubicBezTo>
                    <a:cubicBezTo>
                      <a:pt x="1459" y="24"/>
                      <a:pt x="1446" y="1"/>
                      <a:pt x="14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1"/>
              <p:cNvSpPr/>
              <p:nvPr/>
            </p:nvSpPr>
            <p:spPr>
              <a:xfrm>
                <a:off x="6252900" y="3043075"/>
                <a:ext cx="313875" cy="347850"/>
              </a:xfrm>
              <a:custGeom>
                <a:rect b="b" l="l" r="r" t="t"/>
                <a:pathLst>
                  <a:path extrusionOk="0" h="13914" w="12555">
                    <a:moveTo>
                      <a:pt x="791" y="175"/>
                    </a:moveTo>
                    <a:lnTo>
                      <a:pt x="822" y="205"/>
                    </a:lnTo>
                    <a:lnTo>
                      <a:pt x="852" y="205"/>
                    </a:lnTo>
                    <a:cubicBezTo>
                      <a:pt x="852" y="175"/>
                      <a:pt x="852" y="175"/>
                      <a:pt x="822" y="175"/>
                    </a:cubicBezTo>
                    <a:close/>
                    <a:moveTo>
                      <a:pt x="457" y="236"/>
                    </a:moveTo>
                    <a:cubicBezTo>
                      <a:pt x="487" y="236"/>
                      <a:pt x="487" y="236"/>
                      <a:pt x="487" y="266"/>
                    </a:cubicBezTo>
                    <a:cubicBezTo>
                      <a:pt x="487" y="266"/>
                      <a:pt x="457" y="296"/>
                      <a:pt x="426" y="296"/>
                    </a:cubicBezTo>
                    <a:lnTo>
                      <a:pt x="426" y="266"/>
                    </a:lnTo>
                    <a:cubicBezTo>
                      <a:pt x="426" y="236"/>
                      <a:pt x="457" y="236"/>
                      <a:pt x="457" y="236"/>
                    </a:cubicBezTo>
                    <a:close/>
                    <a:moveTo>
                      <a:pt x="676" y="307"/>
                    </a:moveTo>
                    <a:cubicBezTo>
                      <a:pt x="680" y="307"/>
                      <a:pt x="687" y="314"/>
                      <a:pt x="700" y="327"/>
                    </a:cubicBezTo>
                    <a:cubicBezTo>
                      <a:pt x="730" y="327"/>
                      <a:pt x="761" y="327"/>
                      <a:pt x="730" y="357"/>
                    </a:cubicBezTo>
                    <a:cubicBezTo>
                      <a:pt x="730" y="348"/>
                      <a:pt x="728" y="345"/>
                      <a:pt x="724" y="345"/>
                    </a:cubicBezTo>
                    <a:cubicBezTo>
                      <a:pt x="715" y="345"/>
                      <a:pt x="700" y="366"/>
                      <a:pt x="700" y="388"/>
                    </a:cubicBezTo>
                    <a:cubicBezTo>
                      <a:pt x="700" y="418"/>
                      <a:pt x="670" y="448"/>
                      <a:pt x="670" y="448"/>
                    </a:cubicBezTo>
                    <a:cubicBezTo>
                      <a:pt x="670" y="448"/>
                      <a:pt x="639" y="418"/>
                      <a:pt x="670" y="357"/>
                    </a:cubicBezTo>
                    <a:cubicBezTo>
                      <a:pt x="670" y="322"/>
                      <a:pt x="670" y="307"/>
                      <a:pt x="676" y="307"/>
                    </a:cubicBezTo>
                    <a:close/>
                    <a:moveTo>
                      <a:pt x="244" y="692"/>
                    </a:moveTo>
                    <a:cubicBezTo>
                      <a:pt x="244" y="692"/>
                      <a:pt x="214" y="722"/>
                      <a:pt x="214" y="752"/>
                    </a:cubicBezTo>
                    <a:lnTo>
                      <a:pt x="244" y="752"/>
                    </a:lnTo>
                    <a:cubicBezTo>
                      <a:pt x="244" y="761"/>
                      <a:pt x="244" y="765"/>
                      <a:pt x="245" y="765"/>
                    </a:cubicBezTo>
                    <a:cubicBezTo>
                      <a:pt x="247" y="765"/>
                      <a:pt x="253" y="743"/>
                      <a:pt x="274" y="722"/>
                    </a:cubicBezTo>
                    <a:lnTo>
                      <a:pt x="244" y="692"/>
                    </a:lnTo>
                    <a:close/>
                    <a:moveTo>
                      <a:pt x="1884" y="892"/>
                    </a:moveTo>
                    <a:cubicBezTo>
                      <a:pt x="1895" y="892"/>
                      <a:pt x="1907" y="895"/>
                      <a:pt x="1916" y="904"/>
                    </a:cubicBezTo>
                    <a:cubicBezTo>
                      <a:pt x="1916" y="904"/>
                      <a:pt x="1916" y="935"/>
                      <a:pt x="1855" y="965"/>
                    </a:cubicBezTo>
                    <a:cubicBezTo>
                      <a:pt x="1825" y="935"/>
                      <a:pt x="1825" y="935"/>
                      <a:pt x="1825" y="935"/>
                    </a:cubicBezTo>
                    <a:cubicBezTo>
                      <a:pt x="1825" y="913"/>
                      <a:pt x="1855" y="892"/>
                      <a:pt x="1884" y="892"/>
                    </a:cubicBezTo>
                    <a:close/>
                    <a:moveTo>
                      <a:pt x="1968" y="991"/>
                    </a:moveTo>
                    <a:cubicBezTo>
                      <a:pt x="1951" y="991"/>
                      <a:pt x="1933" y="1008"/>
                      <a:pt x="1916" y="1026"/>
                    </a:cubicBezTo>
                    <a:cubicBezTo>
                      <a:pt x="1916" y="1056"/>
                      <a:pt x="1946" y="1056"/>
                      <a:pt x="1977" y="1087"/>
                    </a:cubicBezTo>
                    <a:cubicBezTo>
                      <a:pt x="2007" y="1087"/>
                      <a:pt x="2037" y="1056"/>
                      <a:pt x="2037" y="1056"/>
                    </a:cubicBezTo>
                    <a:cubicBezTo>
                      <a:pt x="2037" y="1026"/>
                      <a:pt x="2037" y="1026"/>
                      <a:pt x="2007" y="1026"/>
                    </a:cubicBezTo>
                    <a:cubicBezTo>
                      <a:pt x="1994" y="1000"/>
                      <a:pt x="1981" y="991"/>
                      <a:pt x="1968" y="991"/>
                    </a:cubicBezTo>
                    <a:close/>
                    <a:moveTo>
                      <a:pt x="2938" y="1216"/>
                    </a:moveTo>
                    <a:cubicBezTo>
                      <a:pt x="2949" y="1216"/>
                      <a:pt x="2964" y="1224"/>
                      <a:pt x="2980" y="1239"/>
                    </a:cubicBezTo>
                    <a:lnTo>
                      <a:pt x="2949" y="1269"/>
                    </a:lnTo>
                    <a:lnTo>
                      <a:pt x="2919" y="1269"/>
                    </a:lnTo>
                    <a:lnTo>
                      <a:pt x="2919" y="1239"/>
                    </a:lnTo>
                    <a:cubicBezTo>
                      <a:pt x="2919" y="1224"/>
                      <a:pt x="2927" y="1216"/>
                      <a:pt x="2938" y="1216"/>
                    </a:cubicBezTo>
                    <a:close/>
                    <a:moveTo>
                      <a:pt x="3029" y="1315"/>
                    </a:moveTo>
                    <a:cubicBezTo>
                      <a:pt x="3033" y="1315"/>
                      <a:pt x="3025" y="1330"/>
                      <a:pt x="3010" y="1360"/>
                    </a:cubicBezTo>
                    <a:cubicBezTo>
                      <a:pt x="3010" y="1391"/>
                      <a:pt x="2980" y="1421"/>
                      <a:pt x="2949" y="1451"/>
                    </a:cubicBezTo>
                    <a:cubicBezTo>
                      <a:pt x="2919" y="1421"/>
                      <a:pt x="2889" y="1421"/>
                      <a:pt x="2889" y="1421"/>
                    </a:cubicBezTo>
                    <a:cubicBezTo>
                      <a:pt x="2889" y="1421"/>
                      <a:pt x="2919" y="1391"/>
                      <a:pt x="2980" y="1360"/>
                    </a:cubicBezTo>
                    <a:cubicBezTo>
                      <a:pt x="3010" y="1330"/>
                      <a:pt x="3025" y="1315"/>
                      <a:pt x="3029" y="1315"/>
                    </a:cubicBezTo>
                    <a:close/>
                    <a:moveTo>
                      <a:pt x="3527" y="1482"/>
                    </a:moveTo>
                    <a:cubicBezTo>
                      <a:pt x="3557" y="1482"/>
                      <a:pt x="3557" y="1482"/>
                      <a:pt x="3527" y="1512"/>
                    </a:cubicBezTo>
                    <a:cubicBezTo>
                      <a:pt x="3466" y="1543"/>
                      <a:pt x="3436" y="1543"/>
                      <a:pt x="3436" y="1543"/>
                    </a:cubicBezTo>
                    <a:cubicBezTo>
                      <a:pt x="3436" y="1543"/>
                      <a:pt x="3466" y="1512"/>
                      <a:pt x="3527" y="1482"/>
                    </a:cubicBezTo>
                    <a:close/>
                    <a:moveTo>
                      <a:pt x="3983" y="1603"/>
                    </a:moveTo>
                    <a:cubicBezTo>
                      <a:pt x="3983" y="1634"/>
                      <a:pt x="3952" y="1664"/>
                      <a:pt x="3952" y="1664"/>
                    </a:cubicBezTo>
                    <a:cubicBezTo>
                      <a:pt x="3952" y="1673"/>
                      <a:pt x="3952" y="1677"/>
                      <a:pt x="3953" y="1677"/>
                    </a:cubicBezTo>
                    <a:cubicBezTo>
                      <a:pt x="3955" y="1677"/>
                      <a:pt x="3961" y="1655"/>
                      <a:pt x="3983" y="1634"/>
                    </a:cubicBezTo>
                    <a:cubicBezTo>
                      <a:pt x="3983" y="1603"/>
                      <a:pt x="3983" y="1603"/>
                      <a:pt x="3983" y="1603"/>
                    </a:cubicBezTo>
                    <a:close/>
                    <a:moveTo>
                      <a:pt x="3618" y="1695"/>
                    </a:moveTo>
                    <a:cubicBezTo>
                      <a:pt x="3618" y="1725"/>
                      <a:pt x="3588" y="1755"/>
                      <a:pt x="3557" y="1755"/>
                    </a:cubicBezTo>
                    <a:lnTo>
                      <a:pt x="3557" y="1725"/>
                    </a:lnTo>
                    <a:cubicBezTo>
                      <a:pt x="3557" y="1695"/>
                      <a:pt x="3618" y="1695"/>
                      <a:pt x="3618" y="1695"/>
                    </a:cubicBezTo>
                    <a:close/>
                    <a:moveTo>
                      <a:pt x="4175" y="1925"/>
                    </a:moveTo>
                    <a:cubicBezTo>
                      <a:pt x="4180" y="1925"/>
                      <a:pt x="4187" y="1929"/>
                      <a:pt x="4196" y="1938"/>
                    </a:cubicBezTo>
                    <a:cubicBezTo>
                      <a:pt x="4207" y="1932"/>
                      <a:pt x="4217" y="1930"/>
                      <a:pt x="4224" y="1930"/>
                    </a:cubicBezTo>
                    <a:cubicBezTo>
                      <a:pt x="4254" y="1930"/>
                      <a:pt x="4245" y="1974"/>
                      <a:pt x="4196" y="1999"/>
                    </a:cubicBezTo>
                    <a:cubicBezTo>
                      <a:pt x="4165" y="1999"/>
                      <a:pt x="4165" y="1999"/>
                      <a:pt x="4135" y="1968"/>
                    </a:cubicBezTo>
                    <a:cubicBezTo>
                      <a:pt x="4156" y="1947"/>
                      <a:pt x="4163" y="1925"/>
                      <a:pt x="4175" y="1925"/>
                    </a:cubicBezTo>
                    <a:close/>
                    <a:moveTo>
                      <a:pt x="3937" y="2015"/>
                    </a:moveTo>
                    <a:cubicBezTo>
                      <a:pt x="3946" y="2015"/>
                      <a:pt x="3952" y="2019"/>
                      <a:pt x="3952" y="2029"/>
                    </a:cubicBezTo>
                    <a:lnTo>
                      <a:pt x="3952" y="2059"/>
                    </a:lnTo>
                    <a:cubicBezTo>
                      <a:pt x="3937" y="2044"/>
                      <a:pt x="3922" y="2044"/>
                      <a:pt x="3911" y="2044"/>
                    </a:cubicBezTo>
                    <a:cubicBezTo>
                      <a:pt x="3899" y="2044"/>
                      <a:pt x="3892" y="2044"/>
                      <a:pt x="3892" y="2029"/>
                    </a:cubicBezTo>
                    <a:cubicBezTo>
                      <a:pt x="3892" y="2029"/>
                      <a:pt x="3919" y="2015"/>
                      <a:pt x="3937" y="2015"/>
                    </a:cubicBezTo>
                    <a:close/>
                    <a:moveTo>
                      <a:pt x="4378" y="2029"/>
                    </a:moveTo>
                    <a:cubicBezTo>
                      <a:pt x="4408" y="2059"/>
                      <a:pt x="4408" y="2059"/>
                      <a:pt x="4378" y="2090"/>
                    </a:cubicBezTo>
                    <a:lnTo>
                      <a:pt x="4347" y="2059"/>
                    </a:lnTo>
                    <a:lnTo>
                      <a:pt x="4347" y="2029"/>
                    </a:lnTo>
                    <a:close/>
                    <a:moveTo>
                      <a:pt x="4621" y="2090"/>
                    </a:moveTo>
                    <a:cubicBezTo>
                      <a:pt x="4621" y="2090"/>
                      <a:pt x="4621" y="2151"/>
                      <a:pt x="4621" y="2151"/>
                    </a:cubicBezTo>
                    <a:cubicBezTo>
                      <a:pt x="4621" y="2151"/>
                      <a:pt x="4651" y="2120"/>
                      <a:pt x="4651" y="2120"/>
                    </a:cubicBezTo>
                    <a:cubicBezTo>
                      <a:pt x="4651" y="2120"/>
                      <a:pt x="4651" y="2090"/>
                      <a:pt x="4651" y="2090"/>
                    </a:cubicBezTo>
                    <a:close/>
                    <a:moveTo>
                      <a:pt x="5081" y="2128"/>
                    </a:moveTo>
                    <a:cubicBezTo>
                      <a:pt x="5077" y="2128"/>
                      <a:pt x="5077" y="2135"/>
                      <a:pt x="5077" y="2151"/>
                    </a:cubicBezTo>
                    <a:cubicBezTo>
                      <a:pt x="5107" y="2181"/>
                      <a:pt x="5107" y="2181"/>
                      <a:pt x="5107" y="2181"/>
                    </a:cubicBezTo>
                    <a:cubicBezTo>
                      <a:pt x="5138" y="2151"/>
                      <a:pt x="5138" y="2151"/>
                      <a:pt x="5107" y="2151"/>
                    </a:cubicBezTo>
                    <a:cubicBezTo>
                      <a:pt x="5092" y="2135"/>
                      <a:pt x="5085" y="2128"/>
                      <a:pt x="5081" y="2128"/>
                    </a:cubicBezTo>
                    <a:close/>
                    <a:moveTo>
                      <a:pt x="4651" y="2333"/>
                    </a:moveTo>
                    <a:cubicBezTo>
                      <a:pt x="4651" y="2363"/>
                      <a:pt x="4682" y="2363"/>
                      <a:pt x="4651" y="2394"/>
                    </a:cubicBezTo>
                    <a:cubicBezTo>
                      <a:pt x="4651" y="2394"/>
                      <a:pt x="4651" y="2424"/>
                      <a:pt x="4621" y="2424"/>
                    </a:cubicBezTo>
                    <a:cubicBezTo>
                      <a:pt x="4621" y="2394"/>
                      <a:pt x="4621" y="2363"/>
                      <a:pt x="4621" y="2363"/>
                    </a:cubicBezTo>
                    <a:cubicBezTo>
                      <a:pt x="4621" y="2333"/>
                      <a:pt x="4651" y="2333"/>
                      <a:pt x="4651" y="2333"/>
                    </a:cubicBezTo>
                    <a:close/>
                    <a:moveTo>
                      <a:pt x="4986" y="2576"/>
                    </a:moveTo>
                    <a:cubicBezTo>
                      <a:pt x="5016" y="2607"/>
                      <a:pt x="4986" y="2637"/>
                      <a:pt x="4986" y="2637"/>
                    </a:cubicBezTo>
                    <a:cubicBezTo>
                      <a:pt x="4986" y="2646"/>
                      <a:pt x="4986" y="2650"/>
                      <a:pt x="4985" y="2650"/>
                    </a:cubicBezTo>
                    <a:cubicBezTo>
                      <a:pt x="4983" y="2650"/>
                      <a:pt x="4977" y="2628"/>
                      <a:pt x="4955" y="2607"/>
                    </a:cubicBezTo>
                    <a:cubicBezTo>
                      <a:pt x="4955" y="2576"/>
                      <a:pt x="4955" y="2576"/>
                      <a:pt x="4986" y="2576"/>
                    </a:cubicBezTo>
                    <a:close/>
                    <a:moveTo>
                      <a:pt x="5360" y="2739"/>
                    </a:moveTo>
                    <a:cubicBezTo>
                      <a:pt x="5365" y="2739"/>
                      <a:pt x="5368" y="2753"/>
                      <a:pt x="5351" y="2789"/>
                    </a:cubicBezTo>
                    <a:cubicBezTo>
                      <a:pt x="5351" y="2819"/>
                      <a:pt x="5351" y="2819"/>
                      <a:pt x="5320" y="2819"/>
                    </a:cubicBezTo>
                    <a:cubicBezTo>
                      <a:pt x="5320" y="2819"/>
                      <a:pt x="5320" y="2789"/>
                      <a:pt x="5351" y="2758"/>
                    </a:cubicBezTo>
                    <a:cubicBezTo>
                      <a:pt x="5351" y="2746"/>
                      <a:pt x="5356" y="2739"/>
                      <a:pt x="5360" y="2739"/>
                    </a:cubicBezTo>
                    <a:close/>
                    <a:moveTo>
                      <a:pt x="5472" y="2850"/>
                    </a:moveTo>
                    <a:lnTo>
                      <a:pt x="5503" y="2880"/>
                    </a:lnTo>
                    <a:cubicBezTo>
                      <a:pt x="5481" y="2902"/>
                      <a:pt x="5475" y="2923"/>
                      <a:pt x="5462" y="2923"/>
                    </a:cubicBezTo>
                    <a:cubicBezTo>
                      <a:pt x="5457" y="2923"/>
                      <a:pt x="5451" y="2919"/>
                      <a:pt x="5442" y="2910"/>
                    </a:cubicBezTo>
                    <a:lnTo>
                      <a:pt x="5442" y="2880"/>
                    </a:lnTo>
                    <a:lnTo>
                      <a:pt x="5472" y="2850"/>
                    </a:lnTo>
                    <a:close/>
                    <a:moveTo>
                      <a:pt x="4499" y="3062"/>
                    </a:moveTo>
                    <a:cubicBezTo>
                      <a:pt x="4499" y="3062"/>
                      <a:pt x="4469" y="3093"/>
                      <a:pt x="4439" y="3123"/>
                    </a:cubicBezTo>
                    <a:cubicBezTo>
                      <a:pt x="4439" y="3138"/>
                      <a:pt x="4439" y="3146"/>
                      <a:pt x="4446" y="3146"/>
                    </a:cubicBezTo>
                    <a:cubicBezTo>
                      <a:pt x="4454" y="3146"/>
                      <a:pt x="4469" y="3138"/>
                      <a:pt x="4499" y="3123"/>
                    </a:cubicBezTo>
                    <a:cubicBezTo>
                      <a:pt x="4530" y="3093"/>
                      <a:pt x="4530" y="3093"/>
                      <a:pt x="4499" y="3062"/>
                    </a:cubicBezTo>
                    <a:close/>
                    <a:moveTo>
                      <a:pt x="6566" y="3853"/>
                    </a:moveTo>
                    <a:lnTo>
                      <a:pt x="6597" y="3883"/>
                    </a:lnTo>
                    <a:cubicBezTo>
                      <a:pt x="6575" y="3905"/>
                      <a:pt x="6554" y="3926"/>
                      <a:pt x="6543" y="3926"/>
                    </a:cubicBezTo>
                    <a:cubicBezTo>
                      <a:pt x="6539" y="3926"/>
                      <a:pt x="6536" y="3922"/>
                      <a:pt x="6536" y="3914"/>
                    </a:cubicBezTo>
                    <a:lnTo>
                      <a:pt x="6536" y="3883"/>
                    </a:lnTo>
                    <a:lnTo>
                      <a:pt x="6566" y="3853"/>
                    </a:lnTo>
                    <a:close/>
                    <a:moveTo>
                      <a:pt x="6992" y="4217"/>
                    </a:moveTo>
                    <a:cubicBezTo>
                      <a:pt x="7022" y="4217"/>
                      <a:pt x="7022" y="4217"/>
                      <a:pt x="6992" y="4248"/>
                    </a:cubicBezTo>
                    <a:cubicBezTo>
                      <a:pt x="6962" y="4278"/>
                      <a:pt x="6931" y="4278"/>
                      <a:pt x="6931" y="4278"/>
                    </a:cubicBezTo>
                    <a:cubicBezTo>
                      <a:pt x="6931" y="4278"/>
                      <a:pt x="6992" y="4248"/>
                      <a:pt x="6992" y="4217"/>
                    </a:cubicBezTo>
                    <a:close/>
                    <a:moveTo>
                      <a:pt x="7509" y="4673"/>
                    </a:moveTo>
                    <a:lnTo>
                      <a:pt x="7539" y="4704"/>
                    </a:lnTo>
                    <a:cubicBezTo>
                      <a:pt x="7509" y="4704"/>
                      <a:pt x="7478" y="4734"/>
                      <a:pt x="7448" y="4734"/>
                    </a:cubicBezTo>
                    <a:lnTo>
                      <a:pt x="7478" y="4673"/>
                    </a:lnTo>
                    <a:close/>
                    <a:moveTo>
                      <a:pt x="7661" y="4886"/>
                    </a:moveTo>
                    <a:cubicBezTo>
                      <a:pt x="7701" y="4886"/>
                      <a:pt x="7701" y="4900"/>
                      <a:pt x="7688" y="4900"/>
                    </a:cubicBezTo>
                    <a:cubicBezTo>
                      <a:pt x="7681" y="4900"/>
                      <a:pt x="7671" y="4896"/>
                      <a:pt x="7661" y="4886"/>
                    </a:cubicBezTo>
                    <a:close/>
                    <a:moveTo>
                      <a:pt x="8573" y="5859"/>
                    </a:moveTo>
                    <a:cubicBezTo>
                      <a:pt x="8603" y="5889"/>
                      <a:pt x="8603" y="5889"/>
                      <a:pt x="8573" y="5920"/>
                    </a:cubicBezTo>
                    <a:cubicBezTo>
                      <a:pt x="8564" y="5929"/>
                      <a:pt x="8555" y="5932"/>
                      <a:pt x="8547" y="5932"/>
                    </a:cubicBezTo>
                    <a:cubicBezTo>
                      <a:pt x="8527" y="5932"/>
                      <a:pt x="8512" y="5911"/>
                      <a:pt x="8512" y="5889"/>
                    </a:cubicBezTo>
                    <a:cubicBezTo>
                      <a:pt x="8512" y="5859"/>
                      <a:pt x="8542" y="5859"/>
                      <a:pt x="8573" y="5859"/>
                    </a:cubicBezTo>
                    <a:close/>
                    <a:moveTo>
                      <a:pt x="9306" y="6497"/>
                    </a:moveTo>
                    <a:cubicBezTo>
                      <a:pt x="9317" y="6499"/>
                      <a:pt x="9317" y="6505"/>
                      <a:pt x="9313" y="6505"/>
                    </a:cubicBezTo>
                    <a:cubicBezTo>
                      <a:pt x="9312" y="6505"/>
                      <a:pt x="9309" y="6503"/>
                      <a:pt x="9306" y="6497"/>
                    </a:cubicBezTo>
                    <a:close/>
                    <a:moveTo>
                      <a:pt x="9180" y="6588"/>
                    </a:moveTo>
                    <a:lnTo>
                      <a:pt x="9180" y="6619"/>
                    </a:lnTo>
                    <a:cubicBezTo>
                      <a:pt x="9150" y="6619"/>
                      <a:pt x="9120" y="6649"/>
                      <a:pt x="9120" y="6649"/>
                    </a:cubicBezTo>
                    <a:lnTo>
                      <a:pt x="9089" y="6619"/>
                    </a:lnTo>
                    <a:cubicBezTo>
                      <a:pt x="9120" y="6588"/>
                      <a:pt x="9180" y="6588"/>
                      <a:pt x="9180" y="6588"/>
                    </a:cubicBezTo>
                    <a:close/>
                    <a:moveTo>
                      <a:pt x="9819" y="7075"/>
                    </a:moveTo>
                    <a:lnTo>
                      <a:pt x="9788" y="7105"/>
                    </a:lnTo>
                    <a:cubicBezTo>
                      <a:pt x="9819" y="7105"/>
                      <a:pt x="9819" y="7105"/>
                      <a:pt x="9819" y="7075"/>
                    </a:cubicBezTo>
                    <a:close/>
                    <a:moveTo>
                      <a:pt x="10365" y="8095"/>
                    </a:moveTo>
                    <a:cubicBezTo>
                      <a:pt x="10383" y="8095"/>
                      <a:pt x="10396" y="8108"/>
                      <a:pt x="10396" y="8108"/>
                    </a:cubicBezTo>
                    <a:cubicBezTo>
                      <a:pt x="10396" y="8108"/>
                      <a:pt x="10396" y="8108"/>
                      <a:pt x="10366" y="8139"/>
                    </a:cubicBezTo>
                    <a:cubicBezTo>
                      <a:pt x="10366" y="8139"/>
                      <a:pt x="10352" y="8152"/>
                      <a:pt x="10343" y="8152"/>
                    </a:cubicBezTo>
                    <a:cubicBezTo>
                      <a:pt x="10339" y="8152"/>
                      <a:pt x="10335" y="8149"/>
                      <a:pt x="10335" y="8139"/>
                    </a:cubicBezTo>
                    <a:lnTo>
                      <a:pt x="10335" y="8108"/>
                    </a:lnTo>
                    <a:cubicBezTo>
                      <a:pt x="10346" y="8098"/>
                      <a:pt x="10356" y="8095"/>
                      <a:pt x="10365" y="8095"/>
                    </a:cubicBezTo>
                    <a:close/>
                    <a:moveTo>
                      <a:pt x="10547" y="8321"/>
                    </a:moveTo>
                    <a:lnTo>
                      <a:pt x="10547" y="8321"/>
                    </a:lnTo>
                    <a:cubicBezTo>
                      <a:pt x="10551" y="8334"/>
                      <a:pt x="10553" y="8346"/>
                      <a:pt x="10554" y="8355"/>
                    </a:cubicBezTo>
                    <a:lnTo>
                      <a:pt x="10554" y="8355"/>
                    </a:lnTo>
                    <a:cubicBezTo>
                      <a:pt x="10563" y="8353"/>
                      <a:pt x="10572" y="8351"/>
                      <a:pt x="10579" y="8351"/>
                    </a:cubicBezTo>
                    <a:lnTo>
                      <a:pt x="10548" y="8321"/>
                    </a:lnTo>
                    <a:close/>
                    <a:moveTo>
                      <a:pt x="10427" y="8594"/>
                    </a:moveTo>
                    <a:cubicBezTo>
                      <a:pt x="10457" y="8594"/>
                      <a:pt x="10457" y="8594"/>
                      <a:pt x="10457" y="8625"/>
                    </a:cubicBezTo>
                    <a:cubicBezTo>
                      <a:pt x="10442" y="8640"/>
                      <a:pt x="10434" y="8648"/>
                      <a:pt x="10427" y="8648"/>
                    </a:cubicBezTo>
                    <a:cubicBezTo>
                      <a:pt x="10419" y="8648"/>
                      <a:pt x="10411" y="8640"/>
                      <a:pt x="10396" y="8625"/>
                    </a:cubicBezTo>
                    <a:cubicBezTo>
                      <a:pt x="10396" y="8594"/>
                      <a:pt x="10396" y="8594"/>
                      <a:pt x="10427" y="8594"/>
                    </a:cubicBezTo>
                    <a:close/>
                    <a:moveTo>
                      <a:pt x="10335" y="8735"/>
                    </a:moveTo>
                    <a:cubicBezTo>
                      <a:pt x="10327" y="8737"/>
                      <a:pt x="10317" y="8740"/>
                      <a:pt x="10305" y="8746"/>
                    </a:cubicBezTo>
                    <a:cubicBezTo>
                      <a:pt x="10290" y="8762"/>
                      <a:pt x="10282" y="8769"/>
                      <a:pt x="10286" y="8769"/>
                    </a:cubicBezTo>
                    <a:cubicBezTo>
                      <a:pt x="10290" y="8769"/>
                      <a:pt x="10305" y="8762"/>
                      <a:pt x="10335" y="8746"/>
                    </a:cubicBezTo>
                    <a:cubicBezTo>
                      <a:pt x="10335" y="8743"/>
                      <a:pt x="10335" y="8739"/>
                      <a:pt x="10335" y="8735"/>
                    </a:cubicBezTo>
                    <a:close/>
                    <a:moveTo>
                      <a:pt x="10487" y="8716"/>
                    </a:moveTo>
                    <a:lnTo>
                      <a:pt x="10518" y="8746"/>
                    </a:lnTo>
                    <a:cubicBezTo>
                      <a:pt x="10518" y="8777"/>
                      <a:pt x="10518" y="8777"/>
                      <a:pt x="10487" y="8777"/>
                    </a:cubicBezTo>
                    <a:lnTo>
                      <a:pt x="10487" y="8716"/>
                    </a:lnTo>
                    <a:close/>
                    <a:moveTo>
                      <a:pt x="10487" y="8898"/>
                    </a:moveTo>
                    <a:cubicBezTo>
                      <a:pt x="10498" y="8909"/>
                      <a:pt x="10508" y="8912"/>
                      <a:pt x="10514" y="8912"/>
                    </a:cubicBezTo>
                    <a:cubicBezTo>
                      <a:pt x="10528" y="8912"/>
                      <a:pt x="10528" y="8898"/>
                      <a:pt x="10487" y="8898"/>
                    </a:cubicBezTo>
                    <a:close/>
                    <a:moveTo>
                      <a:pt x="10609" y="8929"/>
                    </a:moveTo>
                    <a:lnTo>
                      <a:pt x="10609" y="8959"/>
                    </a:lnTo>
                    <a:cubicBezTo>
                      <a:pt x="10609" y="8959"/>
                      <a:pt x="10609" y="8959"/>
                      <a:pt x="10579" y="8990"/>
                    </a:cubicBezTo>
                    <a:lnTo>
                      <a:pt x="10579" y="8959"/>
                    </a:lnTo>
                    <a:lnTo>
                      <a:pt x="10609" y="8929"/>
                    </a:lnTo>
                    <a:close/>
                    <a:moveTo>
                      <a:pt x="10791" y="9111"/>
                    </a:moveTo>
                    <a:cubicBezTo>
                      <a:pt x="10791" y="9142"/>
                      <a:pt x="10761" y="9142"/>
                      <a:pt x="10761" y="9142"/>
                    </a:cubicBezTo>
                    <a:cubicBezTo>
                      <a:pt x="10761" y="9142"/>
                      <a:pt x="10747" y="9155"/>
                      <a:pt x="10738" y="9155"/>
                    </a:cubicBezTo>
                    <a:cubicBezTo>
                      <a:pt x="10734" y="9155"/>
                      <a:pt x="10731" y="9152"/>
                      <a:pt x="10731" y="9142"/>
                    </a:cubicBezTo>
                    <a:cubicBezTo>
                      <a:pt x="10731" y="9142"/>
                      <a:pt x="10731" y="9111"/>
                      <a:pt x="10761" y="9111"/>
                    </a:cubicBezTo>
                    <a:close/>
                    <a:moveTo>
                      <a:pt x="11126" y="9932"/>
                    </a:moveTo>
                    <a:cubicBezTo>
                      <a:pt x="11156" y="9932"/>
                      <a:pt x="11187" y="9962"/>
                      <a:pt x="11156" y="9962"/>
                    </a:cubicBezTo>
                    <a:cubicBezTo>
                      <a:pt x="11156" y="9962"/>
                      <a:pt x="11143" y="9976"/>
                      <a:pt x="11125" y="9976"/>
                    </a:cubicBezTo>
                    <a:cubicBezTo>
                      <a:pt x="11116" y="9976"/>
                      <a:pt x="11105" y="9972"/>
                      <a:pt x="11095" y="9962"/>
                    </a:cubicBezTo>
                    <a:cubicBezTo>
                      <a:pt x="11095" y="9972"/>
                      <a:pt x="11092" y="9976"/>
                      <a:pt x="11089" y="9976"/>
                    </a:cubicBezTo>
                    <a:cubicBezTo>
                      <a:pt x="11082" y="9976"/>
                      <a:pt x="11075" y="9962"/>
                      <a:pt x="11095" y="9962"/>
                    </a:cubicBezTo>
                    <a:lnTo>
                      <a:pt x="11126" y="9932"/>
                    </a:lnTo>
                    <a:close/>
                    <a:moveTo>
                      <a:pt x="11538" y="10617"/>
                    </a:moveTo>
                    <a:cubicBezTo>
                      <a:pt x="11555" y="10617"/>
                      <a:pt x="11572" y="10621"/>
                      <a:pt x="11582" y="10631"/>
                    </a:cubicBezTo>
                    <a:cubicBezTo>
                      <a:pt x="11582" y="10631"/>
                      <a:pt x="11582" y="10631"/>
                      <a:pt x="11551" y="10661"/>
                    </a:cubicBezTo>
                    <a:cubicBezTo>
                      <a:pt x="11521" y="10661"/>
                      <a:pt x="11490" y="10661"/>
                      <a:pt x="11490" y="10631"/>
                    </a:cubicBezTo>
                    <a:cubicBezTo>
                      <a:pt x="11470" y="10631"/>
                      <a:pt x="11504" y="10617"/>
                      <a:pt x="11538" y="10617"/>
                    </a:cubicBezTo>
                    <a:close/>
                    <a:moveTo>
                      <a:pt x="12444" y="13709"/>
                    </a:moveTo>
                    <a:cubicBezTo>
                      <a:pt x="12456" y="13709"/>
                      <a:pt x="12463" y="13716"/>
                      <a:pt x="12463" y="13731"/>
                    </a:cubicBezTo>
                    <a:cubicBezTo>
                      <a:pt x="12509" y="13746"/>
                      <a:pt x="12516" y="13754"/>
                      <a:pt x="12501" y="13754"/>
                    </a:cubicBezTo>
                    <a:cubicBezTo>
                      <a:pt x="12486" y="13754"/>
                      <a:pt x="12448" y="13746"/>
                      <a:pt x="12402" y="13731"/>
                    </a:cubicBezTo>
                    <a:cubicBezTo>
                      <a:pt x="12418" y="13716"/>
                      <a:pt x="12433" y="13709"/>
                      <a:pt x="12444" y="13709"/>
                    </a:cubicBezTo>
                    <a:close/>
                    <a:moveTo>
                      <a:pt x="12220" y="13906"/>
                    </a:moveTo>
                    <a:lnTo>
                      <a:pt x="12220" y="13906"/>
                    </a:lnTo>
                    <a:cubicBezTo>
                      <a:pt x="12206" y="13914"/>
                      <a:pt x="12201" y="13914"/>
                      <a:pt x="12220" y="13914"/>
                    </a:cubicBezTo>
                    <a:cubicBezTo>
                      <a:pt x="12220" y="13911"/>
                      <a:pt x="12220" y="13909"/>
                      <a:pt x="12220" y="13906"/>
                    </a:cubicBezTo>
                    <a:close/>
                    <a:moveTo>
                      <a:pt x="210" y="0"/>
                    </a:moveTo>
                    <a:cubicBezTo>
                      <a:pt x="206" y="0"/>
                      <a:pt x="198" y="8"/>
                      <a:pt x="183" y="23"/>
                    </a:cubicBezTo>
                    <a:cubicBezTo>
                      <a:pt x="153" y="84"/>
                      <a:pt x="153" y="114"/>
                      <a:pt x="183" y="114"/>
                    </a:cubicBezTo>
                    <a:cubicBezTo>
                      <a:pt x="183" y="144"/>
                      <a:pt x="183" y="144"/>
                      <a:pt x="183" y="175"/>
                    </a:cubicBezTo>
                    <a:cubicBezTo>
                      <a:pt x="183" y="175"/>
                      <a:pt x="153" y="144"/>
                      <a:pt x="153" y="144"/>
                    </a:cubicBezTo>
                    <a:lnTo>
                      <a:pt x="62" y="144"/>
                    </a:lnTo>
                    <a:cubicBezTo>
                      <a:pt x="1" y="144"/>
                      <a:pt x="1" y="205"/>
                      <a:pt x="62" y="205"/>
                    </a:cubicBezTo>
                    <a:lnTo>
                      <a:pt x="62" y="236"/>
                    </a:lnTo>
                    <a:cubicBezTo>
                      <a:pt x="44" y="289"/>
                      <a:pt x="47" y="321"/>
                      <a:pt x="58" y="321"/>
                    </a:cubicBezTo>
                    <a:cubicBezTo>
                      <a:pt x="67" y="321"/>
                      <a:pt x="79" y="304"/>
                      <a:pt x="92" y="266"/>
                    </a:cubicBezTo>
                    <a:cubicBezTo>
                      <a:pt x="108" y="201"/>
                      <a:pt x="116" y="171"/>
                      <a:pt x="119" y="171"/>
                    </a:cubicBezTo>
                    <a:cubicBezTo>
                      <a:pt x="122" y="171"/>
                      <a:pt x="122" y="193"/>
                      <a:pt x="122" y="236"/>
                    </a:cubicBezTo>
                    <a:cubicBezTo>
                      <a:pt x="122" y="296"/>
                      <a:pt x="122" y="296"/>
                      <a:pt x="153" y="296"/>
                    </a:cubicBezTo>
                    <a:cubicBezTo>
                      <a:pt x="183" y="327"/>
                      <a:pt x="183" y="327"/>
                      <a:pt x="153" y="357"/>
                    </a:cubicBezTo>
                    <a:cubicBezTo>
                      <a:pt x="153" y="388"/>
                      <a:pt x="153" y="418"/>
                      <a:pt x="183" y="418"/>
                    </a:cubicBezTo>
                    <a:cubicBezTo>
                      <a:pt x="214" y="418"/>
                      <a:pt x="214" y="418"/>
                      <a:pt x="214" y="388"/>
                    </a:cubicBezTo>
                    <a:cubicBezTo>
                      <a:pt x="214" y="377"/>
                      <a:pt x="218" y="369"/>
                      <a:pt x="223" y="369"/>
                    </a:cubicBezTo>
                    <a:cubicBezTo>
                      <a:pt x="232" y="369"/>
                      <a:pt x="244" y="391"/>
                      <a:pt x="244" y="448"/>
                    </a:cubicBezTo>
                    <a:cubicBezTo>
                      <a:pt x="257" y="461"/>
                      <a:pt x="264" y="468"/>
                      <a:pt x="268" y="468"/>
                    </a:cubicBezTo>
                    <a:cubicBezTo>
                      <a:pt x="274" y="468"/>
                      <a:pt x="274" y="454"/>
                      <a:pt x="274" y="418"/>
                    </a:cubicBezTo>
                    <a:cubicBezTo>
                      <a:pt x="288" y="391"/>
                      <a:pt x="302" y="376"/>
                      <a:pt x="313" y="376"/>
                    </a:cubicBezTo>
                    <a:cubicBezTo>
                      <a:pt x="326" y="376"/>
                      <a:pt x="335" y="398"/>
                      <a:pt x="335" y="448"/>
                    </a:cubicBezTo>
                    <a:lnTo>
                      <a:pt x="396" y="448"/>
                    </a:lnTo>
                    <a:cubicBezTo>
                      <a:pt x="396" y="448"/>
                      <a:pt x="426" y="418"/>
                      <a:pt x="426" y="388"/>
                    </a:cubicBezTo>
                    <a:cubicBezTo>
                      <a:pt x="444" y="352"/>
                      <a:pt x="452" y="337"/>
                      <a:pt x="455" y="337"/>
                    </a:cubicBezTo>
                    <a:cubicBezTo>
                      <a:pt x="457" y="337"/>
                      <a:pt x="457" y="345"/>
                      <a:pt x="457" y="357"/>
                    </a:cubicBezTo>
                    <a:cubicBezTo>
                      <a:pt x="457" y="418"/>
                      <a:pt x="457" y="448"/>
                      <a:pt x="457" y="448"/>
                    </a:cubicBezTo>
                    <a:cubicBezTo>
                      <a:pt x="457" y="479"/>
                      <a:pt x="457" y="479"/>
                      <a:pt x="487" y="479"/>
                    </a:cubicBezTo>
                    <a:cubicBezTo>
                      <a:pt x="502" y="494"/>
                      <a:pt x="518" y="502"/>
                      <a:pt x="533" y="502"/>
                    </a:cubicBezTo>
                    <a:cubicBezTo>
                      <a:pt x="548" y="502"/>
                      <a:pt x="563" y="494"/>
                      <a:pt x="578" y="479"/>
                    </a:cubicBezTo>
                    <a:lnTo>
                      <a:pt x="578" y="479"/>
                    </a:lnTo>
                    <a:lnTo>
                      <a:pt x="548" y="509"/>
                    </a:lnTo>
                    <a:cubicBezTo>
                      <a:pt x="568" y="509"/>
                      <a:pt x="575" y="523"/>
                      <a:pt x="577" y="523"/>
                    </a:cubicBezTo>
                    <a:cubicBezTo>
                      <a:pt x="578" y="523"/>
                      <a:pt x="578" y="519"/>
                      <a:pt x="578" y="509"/>
                    </a:cubicBezTo>
                    <a:cubicBezTo>
                      <a:pt x="578" y="509"/>
                      <a:pt x="609" y="509"/>
                      <a:pt x="639" y="570"/>
                    </a:cubicBezTo>
                    <a:cubicBezTo>
                      <a:pt x="647" y="578"/>
                      <a:pt x="658" y="581"/>
                      <a:pt x="670" y="581"/>
                    </a:cubicBezTo>
                    <a:cubicBezTo>
                      <a:pt x="706" y="581"/>
                      <a:pt x="746" y="547"/>
                      <a:pt x="700" y="479"/>
                    </a:cubicBezTo>
                    <a:lnTo>
                      <a:pt x="700" y="479"/>
                    </a:lnTo>
                    <a:lnTo>
                      <a:pt x="730" y="509"/>
                    </a:lnTo>
                    <a:cubicBezTo>
                      <a:pt x="761" y="509"/>
                      <a:pt x="761" y="479"/>
                      <a:pt x="761" y="479"/>
                    </a:cubicBezTo>
                    <a:cubicBezTo>
                      <a:pt x="761" y="448"/>
                      <a:pt x="791" y="448"/>
                      <a:pt x="822" y="448"/>
                    </a:cubicBezTo>
                    <a:cubicBezTo>
                      <a:pt x="822" y="448"/>
                      <a:pt x="791" y="479"/>
                      <a:pt x="791" y="509"/>
                    </a:cubicBezTo>
                    <a:cubicBezTo>
                      <a:pt x="752" y="569"/>
                      <a:pt x="751" y="615"/>
                      <a:pt x="772" y="615"/>
                    </a:cubicBezTo>
                    <a:cubicBezTo>
                      <a:pt x="783" y="615"/>
                      <a:pt x="800" y="602"/>
                      <a:pt x="822" y="570"/>
                    </a:cubicBezTo>
                    <a:lnTo>
                      <a:pt x="822" y="600"/>
                    </a:lnTo>
                    <a:cubicBezTo>
                      <a:pt x="791" y="631"/>
                      <a:pt x="822" y="631"/>
                      <a:pt x="882" y="631"/>
                    </a:cubicBezTo>
                    <a:cubicBezTo>
                      <a:pt x="913" y="631"/>
                      <a:pt x="943" y="570"/>
                      <a:pt x="943" y="540"/>
                    </a:cubicBezTo>
                    <a:cubicBezTo>
                      <a:pt x="974" y="509"/>
                      <a:pt x="974" y="509"/>
                      <a:pt x="974" y="509"/>
                    </a:cubicBezTo>
                    <a:cubicBezTo>
                      <a:pt x="1004" y="509"/>
                      <a:pt x="1004" y="509"/>
                      <a:pt x="1004" y="540"/>
                    </a:cubicBezTo>
                    <a:cubicBezTo>
                      <a:pt x="987" y="590"/>
                      <a:pt x="989" y="612"/>
                      <a:pt x="1004" y="612"/>
                    </a:cubicBezTo>
                    <a:cubicBezTo>
                      <a:pt x="1016" y="612"/>
                      <a:pt x="1037" y="597"/>
                      <a:pt x="1065" y="570"/>
                    </a:cubicBezTo>
                    <a:lnTo>
                      <a:pt x="1065" y="600"/>
                    </a:lnTo>
                    <a:cubicBezTo>
                      <a:pt x="1034" y="631"/>
                      <a:pt x="1065" y="661"/>
                      <a:pt x="1156" y="692"/>
                    </a:cubicBezTo>
                    <a:cubicBezTo>
                      <a:pt x="1247" y="722"/>
                      <a:pt x="1308" y="752"/>
                      <a:pt x="1308" y="783"/>
                    </a:cubicBezTo>
                    <a:cubicBezTo>
                      <a:pt x="1299" y="792"/>
                      <a:pt x="1303" y="795"/>
                      <a:pt x="1315" y="795"/>
                    </a:cubicBezTo>
                    <a:cubicBezTo>
                      <a:pt x="1344" y="795"/>
                      <a:pt x="1417" y="774"/>
                      <a:pt x="1460" y="752"/>
                    </a:cubicBezTo>
                    <a:cubicBezTo>
                      <a:pt x="1460" y="783"/>
                      <a:pt x="1460" y="783"/>
                      <a:pt x="1521" y="783"/>
                    </a:cubicBezTo>
                    <a:cubicBezTo>
                      <a:pt x="1581" y="813"/>
                      <a:pt x="1581" y="813"/>
                      <a:pt x="1551" y="844"/>
                    </a:cubicBezTo>
                    <a:cubicBezTo>
                      <a:pt x="1533" y="879"/>
                      <a:pt x="1526" y="894"/>
                      <a:pt x="1535" y="894"/>
                    </a:cubicBezTo>
                    <a:cubicBezTo>
                      <a:pt x="1542" y="894"/>
                      <a:pt x="1556" y="887"/>
                      <a:pt x="1581" y="874"/>
                    </a:cubicBezTo>
                    <a:cubicBezTo>
                      <a:pt x="1590" y="856"/>
                      <a:pt x="1602" y="849"/>
                      <a:pt x="1613" y="849"/>
                    </a:cubicBezTo>
                    <a:cubicBezTo>
                      <a:pt x="1640" y="849"/>
                      <a:pt x="1664" y="892"/>
                      <a:pt x="1642" y="935"/>
                    </a:cubicBezTo>
                    <a:cubicBezTo>
                      <a:pt x="1642" y="965"/>
                      <a:pt x="1642" y="965"/>
                      <a:pt x="1703" y="996"/>
                    </a:cubicBezTo>
                    <a:cubicBezTo>
                      <a:pt x="1713" y="985"/>
                      <a:pt x="1723" y="982"/>
                      <a:pt x="1735" y="982"/>
                    </a:cubicBezTo>
                    <a:cubicBezTo>
                      <a:pt x="1757" y="982"/>
                      <a:pt x="1784" y="996"/>
                      <a:pt x="1825" y="996"/>
                    </a:cubicBezTo>
                    <a:cubicBezTo>
                      <a:pt x="1850" y="1008"/>
                      <a:pt x="1865" y="1016"/>
                      <a:pt x="1875" y="1016"/>
                    </a:cubicBezTo>
                    <a:cubicBezTo>
                      <a:pt x="1891" y="1016"/>
                      <a:pt x="1898" y="1001"/>
                      <a:pt x="1916" y="965"/>
                    </a:cubicBezTo>
                    <a:cubicBezTo>
                      <a:pt x="1934" y="930"/>
                      <a:pt x="1941" y="915"/>
                      <a:pt x="1956" y="915"/>
                    </a:cubicBezTo>
                    <a:cubicBezTo>
                      <a:pt x="1967" y="915"/>
                      <a:pt x="1982" y="922"/>
                      <a:pt x="2007" y="935"/>
                    </a:cubicBezTo>
                    <a:cubicBezTo>
                      <a:pt x="2007" y="935"/>
                      <a:pt x="2037" y="935"/>
                      <a:pt x="2037" y="965"/>
                    </a:cubicBezTo>
                    <a:cubicBezTo>
                      <a:pt x="2037" y="965"/>
                      <a:pt x="2037" y="1026"/>
                      <a:pt x="2037" y="1026"/>
                    </a:cubicBezTo>
                    <a:cubicBezTo>
                      <a:pt x="2068" y="1026"/>
                      <a:pt x="2098" y="1056"/>
                      <a:pt x="2068" y="1087"/>
                    </a:cubicBezTo>
                    <a:cubicBezTo>
                      <a:pt x="2068" y="1087"/>
                      <a:pt x="2098" y="1117"/>
                      <a:pt x="2129" y="1117"/>
                    </a:cubicBezTo>
                    <a:cubicBezTo>
                      <a:pt x="2159" y="1148"/>
                      <a:pt x="2220" y="1178"/>
                      <a:pt x="2189" y="1208"/>
                    </a:cubicBezTo>
                    <a:cubicBezTo>
                      <a:pt x="2220" y="1208"/>
                      <a:pt x="2220" y="1208"/>
                      <a:pt x="2220" y="1178"/>
                    </a:cubicBezTo>
                    <a:cubicBezTo>
                      <a:pt x="2235" y="1163"/>
                      <a:pt x="2250" y="1148"/>
                      <a:pt x="2269" y="1148"/>
                    </a:cubicBezTo>
                    <a:cubicBezTo>
                      <a:pt x="2288" y="1148"/>
                      <a:pt x="2311" y="1163"/>
                      <a:pt x="2341" y="1208"/>
                    </a:cubicBezTo>
                    <a:cubicBezTo>
                      <a:pt x="2363" y="1230"/>
                      <a:pt x="2400" y="1251"/>
                      <a:pt x="2430" y="1251"/>
                    </a:cubicBezTo>
                    <a:cubicBezTo>
                      <a:pt x="2443" y="1251"/>
                      <a:pt x="2454" y="1248"/>
                      <a:pt x="2463" y="1239"/>
                    </a:cubicBezTo>
                    <a:cubicBezTo>
                      <a:pt x="2463" y="1239"/>
                      <a:pt x="2463" y="1239"/>
                      <a:pt x="2463" y="1269"/>
                    </a:cubicBezTo>
                    <a:cubicBezTo>
                      <a:pt x="2444" y="1307"/>
                      <a:pt x="2449" y="1333"/>
                      <a:pt x="2476" y="1333"/>
                    </a:cubicBezTo>
                    <a:cubicBezTo>
                      <a:pt x="2493" y="1333"/>
                      <a:pt x="2519" y="1323"/>
                      <a:pt x="2554" y="1300"/>
                    </a:cubicBezTo>
                    <a:cubicBezTo>
                      <a:pt x="2554" y="1291"/>
                      <a:pt x="2557" y="1287"/>
                      <a:pt x="2560" y="1287"/>
                    </a:cubicBezTo>
                    <a:cubicBezTo>
                      <a:pt x="2569" y="1287"/>
                      <a:pt x="2585" y="1308"/>
                      <a:pt x="2585" y="1330"/>
                    </a:cubicBezTo>
                    <a:lnTo>
                      <a:pt x="2645" y="1330"/>
                    </a:lnTo>
                    <a:cubicBezTo>
                      <a:pt x="2658" y="1317"/>
                      <a:pt x="2665" y="1310"/>
                      <a:pt x="2672" y="1310"/>
                    </a:cubicBezTo>
                    <a:cubicBezTo>
                      <a:pt x="2681" y="1310"/>
                      <a:pt x="2688" y="1325"/>
                      <a:pt x="2706" y="1360"/>
                    </a:cubicBezTo>
                    <a:cubicBezTo>
                      <a:pt x="2676" y="1391"/>
                      <a:pt x="2706" y="1391"/>
                      <a:pt x="2737" y="1391"/>
                    </a:cubicBezTo>
                    <a:cubicBezTo>
                      <a:pt x="2797" y="1391"/>
                      <a:pt x="3010" y="1512"/>
                      <a:pt x="3010" y="1543"/>
                    </a:cubicBezTo>
                    <a:cubicBezTo>
                      <a:pt x="3025" y="1527"/>
                      <a:pt x="3033" y="1520"/>
                      <a:pt x="3040" y="1520"/>
                    </a:cubicBezTo>
                    <a:cubicBezTo>
                      <a:pt x="3048" y="1520"/>
                      <a:pt x="3056" y="1527"/>
                      <a:pt x="3071" y="1543"/>
                    </a:cubicBezTo>
                    <a:cubicBezTo>
                      <a:pt x="3058" y="1568"/>
                      <a:pt x="3061" y="1578"/>
                      <a:pt x="3072" y="1578"/>
                    </a:cubicBezTo>
                    <a:cubicBezTo>
                      <a:pt x="3086" y="1578"/>
                      <a:pt x="3114" y="1560"/>
                      <a:pt x="3132" y="1543"/>
                    </a:cubicBezTo>
                    <a:lnTo>
                      <a:pt x="3101" y="1512"/>
                    </a:lnTo>
                    <a:lnTo>
                      <a:pt x="3071" y="1512"/>
                    </a:lnTo>
                    <a:cubicBezTo>
                      <a:pt x="3082" y="1491"/>
                      <a:pt x="3096" y="1481"/>
                      <a:pt x="3109" y="1481"/>
                    </a:cubicBezTo>
                    <a:cubicBezTo>
                      <a:pt x="3133" y="1481"/>
                      <a:pt x="3151" y="1514"/>
                      <a:pt x="3132" y="1573"/>
                    </a:cubicBezTo>
                    <a:cubicBezTo>
                      <a:pt x="3132" y="1603"/>
                      <a:pt x="3132" y="1619"/>
                      <a:pt x="3135" y="1619"/>
                    </a:cubicBezTo>
                    <a:cubicBezTo>
                      <a:pt x="3139" y="1619"/>
                      <a:pt x="3147" y="1603"/>
                      <a:pt x="3162" y="1573"/>
                    </a:cubicBezTo>
                    <a:cubicBezTo>
                      <a:pt x="3187" y="1560"/>
                      <a:pt x="3207" y="1553"/>
                      <a:pt x="3220" y="1553"/>
                    </a:cubicBezTo>
                    <a:cubicBezTo>
                      <a:pt x="3238" y="1553"/>
                      <a:pt x="3241" y="1568"/>
                      <a:pt x="3223" y="1603"/>
                    </a:cubicBezTo>
                    <a:cubicBezTo>
                      <a:pt x="3205" y="1639"/>
                      <a:pt x="3198" y="1654"/>
                      <a:pt x="3207" y="1654"/>
                    </a:cubicBezTo>
                    <a:cubicBezTo>
                      <a:pt x="3213" y="1654"/>
                      <a:pt x="3228" y="1646"/>
                      <a:pt x="3253" y="1634"/>
                    </a:cubicBezTo>
                    <a:cubicBezTo>
                      <a:pt x="3296" y="1592"/>
                      <a:pt x="3338" y="1569"/>
                      <a:pt x="3365" y="1569"/>
                    </a:cubicBezTo>
                    <a:cubicBezTo>
                      <a:pt x="3396" y="1569"/>
                      <a:pt x="3407" y="1599"/>
                      <a:pt x="3375" y="1664"/>
                    </a:cubicBezTo>
                    <a:cubicBezTo>
                      <a:pt x="3344" y="1725"/>
                      <a:pt x="3344" y="1755"/>
                      <a:pt x="3344" y="1755"/>
                    </a:cubicBezTo>
                    <a:cubicBezTo>
                      <a:pt x="3353" y="1764"/>
                      <a:pt x="3360" y="1768"/>
                      <a:pt x="3365" y="1768"/>
                    </a:cubicBezTo>
                    <a:cubicBezTo>
                      <a:pt x="3377" y="1768"/>
                      <a:pt x="3384" y="1747"/>
                      <a:pt x="3405" y="1725"/>
                    </a:cubicBezTo>
                    <a:cubicBezTo>
                      <a:pt x="3419" y="1698"/>
                      <a:pt x="3426" y="1683"/>
                      <a:pt x="3431" y="1683"/>
                    </a:cubicBezTo>
                    <a:cubicBezTo>
                      <a:pt x="3436" y="1683"/>
                      <a:pt x="3436" y="1705"/>
                      <a:pt x="3436" y="1755"/>
                    </a:cubicBezTo>
                    <a:cubicBezTo>
                      <a:pt x="3459" y="1848"/>
                      <a:pt x="3482" y="1888"/>
                      <a:pt x="3532" y="1888"/>
                    </a:cubicBezTo>
                    <a:cubicBezTo>
                      <a:pt x="3548" y="1888"/>
                      <a:pt x="3566" y="1884"/>
                      <a:pt x="3588" y="1877"/>
                    </a:cubicBezTo>
                    <a:cubicBezTo>
                      <a:pt x="3612" y="1871"/>
                      <a:pt x="3633" y="1869"/>
                      <a:pt x="3649" y="1869"/>
                    </a:cubicBezTo>
                    <a:cubicBezTo>
                      <a:pt x="3716" y="1869"/>
                      <a:pt x="3721" y="1907"/>
                      <a:pt x="3648" y="1907"/>
                    </a:cubicBezTo>
                    <a:cubicBezTo>
                      <a:pt x="3588" y="1938"/>
                      <a:pt x="3588" y="1938"/>
                      <a:pt x="3648" y="1938"/>
                    </a:cubicBezTo>
                    <a:lnTo>
                      <a:pt x="3740" y="1999"/>
                    </a:lnTo>
                    <a:cubicBezTo>
                      <a:pt x="3740" y="2008"/>
                      <a:pt x="3745" y="2011"/>
                      <a:pt x="3752" y="2011"/>
                    </a:cubicBezTo>
                    <a:cubicBezTo>
                      <a:pt x="3770" y="2011"/>
                      <a:pt x="3800" y="1990"/>
                      <a:pt x="3800" y="1968"/>
                    </a:cubicBezTo>
                    <a:cubicBezTo>
                      <a:pt x="3800" y="2018"/>
                      <a:pt x="3800" y="2067"/>
                      <a:pt x="3850" y="2067"/>
                    </a:cubicBezTo>
                    <a:cubicBezTo>
                      <a:pt x="3861" y="2067"/>
                      <a:pt x="3875" y="2065"/>
                      <a:pt x="3892" y="2059"/>
                    </a:cubicBezTo>
                    <a:lnTo>
                      <a:pt x="3922" y="2090"/>
                    </a:lnTo>
                    <a:lnTo>
                      <a:pt x="3983" y="2090"/>
                    </a:lnTo>
                    <a:cubicBezTo>
                      <a:pt x="3991" y="2082"/>
                      <a:pt x="3997" y="2078"/>
                      <a:pt x="4001" y="2078"/>
                    </a:cubicBezTo>
                    <a:cubicBezTo>
                      <a:pt x="4013" y="2078"/>
                      <a:pt x="4013" y="2106"/>
                      <a:pt x="4013" y="2151"/>
                    </a:cubicBezTo>
                    <a:cubicBezTo>
                      <a:pt x="4013" y="2172"/>
                      <a:pt x="4013" y="2194"/>
                      <a:pt x="4024" y="2194"/>
                    </a:cubicBezTo>
                    <a:cubicBezTo>
                      <a:pt x="4028" y="2194"/>
                      <a:pt x="4035" y="2190"/>
                      <a:pt x="4044" y="2181"/>
                    </a:cubicBezTo>
                    <a:cubicBezTo>
                      <a:pt x="4074" y="2151"/>
                      <a:pt x="4104" y="2151"/>
                      <a:pt x="4165" y="2151"/>
                    </a:cubicBezTo>
                    <a:cubicBezTo>
                      <a:pt x="4171" y="2145"/>
                      <a:pt x="4176" y="2142"/>
                      <a:pt x="4180" y="2142"/>
                    </a:cubicBezTo>
                    <a:cubicBezTo>
                      <a:pt x="4194" y="2142"/>
                      <a:pt x="4189" y="2181"/>
                      <a:pt x="4165" y="2181"/>
                    </a:cubicBezTo>
                    <a:cubicBezTo>
                      <a:pt x="4135" y="2211"/>
                      <a:pt x="4135" y="2211"/>
                      <a:pt x="4165" y="2272"/>
                    </a:cubicBezTo>
                    <a:cubicBezTo>
                      <a:pt x="4165" y="2272"/>
                      <a:pt x="4192" y="2286"/>
                      <a:pt x="4210" y="2286"/>
                    </a:cubicBezTo>
                    <a:cubicBezTo>
                      <a:pt x="4219" y="2286"/>
                      <a:pt x="4226" y="2282"/>
                      <a:pt x="4226" y="2272"/>
                    </a:cubicBezTo>
                    <a:cubicBezTo>
                      <a:pt x="4231" y="2267"/>
                      <a:pt x="4240" y="2264"/>
                      <a:pt x="4251" y="2264"/>
                    </a:cubicBezTo>
                    <a:cubicBezTo>
                      <a:pt x="4297" y="2264"/>
                      <a:pt x="4378" y="2314"/>
                      <a:pt x="4378" y="2363"/>
                    </a:cubicBezTo>
                    <a:cubicBezTo>
                      <a:pt x="4378" y="2363"/>
                      <a:pt x="4378" y="2363"/>
                      <a:pt x="4408" y="2394"/>
                    </a:cubicBezTo>
                    <a:lnTo>
                      <a:pt x="4469" y="2394"/>
                    </a:lnTo>
                    <a:cubicBezTo>
                      <a:pt x="4469" y="2394"/>
                      <a:pt x="4483" y="2407"/>
                      <a:pt x="4501" y="2407"/>
                    </a:cubicBezTo>
                    <a:cubicBezTo>
                      <a:pt x="4510" y="2407"/>
                      <a:pt x="4520" y="2404"/>
                      <a:pt x="4530" y="2394"/>
                    </a:cubicBezTo>
                    <a:cubicBezTo>
                      <a:pt x="4560" y="2394"/>
                      <a:pt x="4591" y="2424"/>
                      <a:pt x="4560" y="2455"/>
                    </a:cubicBezTo>
                    <a:cubicBezTo>
                      <a:pt x="4588" y="2427"/>
                      <a:pt x="4603" y="2412"/>
                      <a:pt x="4608" y="2412"/>
                    </a:cubicBezTo>
                    <a:cubicBezTo>
                      <a:pt x="4615" y="2412"/>
                      <a:pt x="4607" y="2435"/>
                      <a:pt x="4591" y="2485"/>
                    </a:cubicBezTo>
                    <a:cubicBezTo>
                      <a:pt x="4575" y="2515"/>
                      <a:pt x="4568" y="2531"/>
                      <a:pt x="4572" y="2531"/>
                    </a:cubicBezTo>
                    <a:cubicBezTo>
                      <a:pt x="4575" y="2531"/>
                      <a:pt x="4591" y="2515"/>
                      <a:pt x="4621" y="2485"/>
                    </a:cubicBezTo>
                    <a:cubicBezTo>
                      <a:pt x="4651" y="2485"/>
                      <a:pt x="4651" y="2485"/>
                      <a:pt x="4651" y="2515"/>
                    </a:cubicBezTo>
                    <a:cubicBezTo>
                      <a:pt x="4636" y="2531"/>
                      <a:pt x="4636" y="2538"/>
                      <a:pt x="4644" y="2538"/>
                    </a:cubicBezTo>
                    <a:cubicBezTo>
                      <a:pt x="4651" y="2538"/>
                      <a:pt x="4667" y="2531"/>
                      <a:pt x="4682" y="2515"/>
                    </a:cubicBezTo>
                    <a:cubicBezTo>
                      <a:pt x="4707" y="2503"/>
                      <a:pt x="4732" y="2495"/>
                      <a:pt x="4751" y="2495"/>
                    </a:cubicBezTo>
                    <a:cubicBezTo>
                      <a:pt x="4777" y="2495"/>
                      <a:pt x="4791" y="2510"/>
                      <a:pt x="4773" y="2546"/>
                    </a:cubicBezTo>
                    <a:lnTo>
                      <a:pt x="4834" y="2546"/>
                    </a:lnTo>
                    <a:cubicBezTo>
                      <a:pt x="4834" y="2604"/>
                      <a:pt x="4834" y="2625"/>
                      <a:pt x="4849" y="2625"/>
                    </a:cubicBezTo>
                    <a:cubicBezTo>
                      <a:pt x="4858" y="2625"/>
                      <a:pt x="4872" y="2618"/>
                      <a:pt x="4895" y="2607"/>
                    </a:cubicBezTo>
                    <a:cubicBezTo>
                      <a:pt x="4895" y="2607"/>
                      <a:pt x="4902" y="2599"/>
                      <a:pt x="4910" y="2599"/>
                    </a:cubicBezTo>
                    <a:cubicBezTo>
                      <a:pt x="4917" y="2599"/>
                      <a:pt x="4925" y="2607"/>
                      <a:pt x="4925" y="2637"/>
                    </a:cubicBezTo>
                    <a:cubicBezTo>
                      <a:pt x="4949" y="2661"/>
                      <a:pt x="5013" y="2745"/>
                      <a:pt x="5053" y="2745"/>
                    </a:cubicBezTo>
                    <a:cubicBezTo>
                      <a:pt x="5063" y="2745"/>
                      <a:pt x="5071" y="2740"/>
                      <a:pt x="5077" y="2728"/>
                    </a:cubicBezTo>
                    <a:lnTo>
                      <a:pt x="5107" y="2728"/>
                    </a:lnTo>
                    <a:cubicBezTo>
                      <a:pt x="5130" y="2773"/>
                      <a:pt x="5136" y="2801"/>
                      <a:pt x="5149" y="2801"/>
                    </a:cubicBezTo>
                    <a:cubicBezTo>
                      <a:pt x="5154" y="2801"/>
                      <a:pt x="5160" y="2797"/>
                      <a:pt x="5168" y="2789"/>
                    </a:cubicBezTo>
                    <a:lnTo>
                      <a:pt x="5229" y="2789"/>
                    </a:lnTo>
                    <a:cubicBezTo>
                      <a:pt x="5199" y="2789"/>
                      <a:pt x="5199" y="2850"/>
                      <a:pt x="5229" y="2850"/>
                    </a:cubicBezTo>
                    <a:cubicBezTo>
                      <a:pt x="5229" y="2865"/>
                      <a:pt x="5229" y="2872"/>
                      <a:pt x="5233" y="2872"/>
                    </a:cubicBezTo>
                    <a:cubicBezTo>
                      <a:pt x="5237" y="2872"/>
                      <a:pt x="5244" y="2865"/>
                      <a:pt x="5259" y="2850"/>
                    </a:cubicBezTo>
                    <a:cubicBezTo>
                      <a:pt x="5259" y="2819"/>
                      <a:pt x="5259" y="2812"/>
                      <a:pt x="5263" y="2812"/>
                    </a:cubicBezTo>
                    <a:cubicBezTo>
                      <a:pt x="5267" y="2812"/>
                      <a:pt x="5275" y="2819"/>
                      <a:pt x="5290" y="2819"/>
                    </a:cubicBezTo>
                    <a:cubicBezTo>
                      <a:pt x="5320" y="2850"/>
                      <a:pt x="5320" y="2880"/>
                      <a:pt x="5290" y="2910"/>
                    </a:cubicBezTo>
                    <a:lnTo>
                      <a:pt x="5320" y="2910"/>
                    </a:lnTo>
                    <a:cubicBezTo>
                      <a:pt x="5333" y="2885"/>
                      <a:pt x="5346" y="2875"/>
                      <a:pt x="5354" y="2875"/>
                    </a:cubicBezTo>
                    <a:cubicBezTo>
                      <a:pt x="5365" y="2875"/>
                      <a:pt x="5368" y="2893"/>
                      <a:pt x="5351" y="2910"/>
                    </a:cubicBezTo>
                    <a:cubicBezTo>
                      <a:pt x="5351" y="2941"/>
                      <a:pt x="5351" y="2941"/>
                      <a:pt x="5381" y="2971"/>
                    </a:cubicBezTo>
                    <a:cubicBezTo>
                      <a:pt x="5391" y="2961"/>
                      <a:pt x="5398" y="2958"/>
                      <a:pt x="5401" y="2958"/>
                    </a:cubicBezTo>
                    <a:cubicBezTo>
                      <a:pt x="5408" y="2958"/>
                      <a:pt x="5401" y="2971"/>
                      <a:pt x="5381" y="2971"/>
                    </a:cubicBezTo>
                    <a:lnTo>
                      <a:pt x="5351" y="3002"/>
                    </a:lnTo>
                    <a:cubicBezTo>
                      <a:pt x="5351" y="3011"/>
                      <a:pt x="5353" y="3014"/>
                      <a:pt x="5358" y="3014"/>
                    </a:cubicBezTo>
                    <a:cubicBezTo>
                      <a:pt x="5368" y="3014"/>
                      <a:pt x="5390" y="2993"/>
                      <a:pt x="5411" y="2971"/>
                    </a:cubicBezTo>
                    <a:cubicBezTo>
                      <a:pt x="5411" y="2971"/>
                      <a:pt x="5411" y="3002"/>
                      <a:pt x="5442" y="3002"/>
                    </a:cubicBezTo>
                    <a:cubicBezTo>
                      <a:pt x="5442" y="3017"/>
                      <a:pt x="5449" y="3024"/>
                      <a:pt x="5457" y="3024"/>
                    </a:cubicBezTo>
                    <a:cubicBezTo>
                      <a:pt x="5465" y="3024"/>
                      <a:pt x="5472" y="3017"/>
                      <a:pt x="5472" y="3002"/>
                    </a:cubicBezTo>
                    <a:cubicBezTo>
                      <a:pt x="5494" y="2980"/>
                      <a:pt x="5500" y="2959"/>
                      <a:pt x="5513" y="2959"/>
                    </a:cubicBezTo>
                    <a:cubicBezTo>
                      <a:pt x="5518" y="2959"/>
                      <a:pt x="5524" y="2962"/>
                      <a:pt x="5533" y="2971"/>
                    </a:cubicBezTo>
                    <a:cubicBezTo>
                      <a:pt x="5503" y="3002"/>
                      <a:pt x="5472" y="3032"/>
                      <a:pt x="5503" y="3032"/>
                    </a:cubicBezTo>
                    <a:cubicBezTo>
                      <a:pt x="5533" y="3062"/>
                      <a:pt x="5503" y="3062"/>
                      <a:pt x="5503" y="3062"/>
                    </a:cubicBezTo>
                    <a:cubicBezTo>
                      <a:pt x="5458" y="3107"/>
                      <a:pt x="5495" y="3135"/>
                      <a:pt x="5530" y="3135"/>
                    </a:cubicBezTo>
                    <a:cubicBezTo>
                      <a:pt x="5543" y="3135"/>
                      <a:pt x="5555" y="3131"/>
                      <a:pt x="5563" y="3123"/>
                    </a:cubicBezTo>
                    <a:cubicBezTo>
                      <a:pt x="5588" y="3115"/>
                      <a:pt x="5606" y="3111"/>
                      <a:pt x="5618" y="3111"/>
                    </a:cubicBezTo>
                    <a:cubicBezTo>
                      <a:pt x="5652" y="3111"/>
                      <a:pt x="5646" y="3140"/>
                      <a:pt x="5624" y="3184"/>
                    </a:cubicBezTo>
                    <a:cubicBezTo>
                      <a:pt x="5613" y="3195"/>
                      <a:pt x="5614" y="3202"/>
                      <a:pt x="5624" y="3202"/>
                    </a:cubicBezTo>
                    <a:cubicBezTo>
                      <a:pt x="5642" y="3202"/>
                      <a:pt x="5688" y="3181"/>
                      <a:pt x="5746" y="3123"/>
                    </a:cubicBezTo>
                    <a:lnTo>
                      <a:pt x="5806" y="3062"/>
                    </a:lnTo>
                    <a:lnTo>
                      <a:pt x="5746" y="3154"/>
                    </a:lnTo>
                    <a:cubicBezTo>
                      <a:pt x="5685" y="3275"/>
                      <a:pt x="5685" y="3275"/>
                      <a:pt x="5776" y="3275"/>
                    </a:cubicBezTo>
                    <a:cubicBezTo>
                      <a:pt x="5837" y="3275"/>
                      <a:pt x="5837" y="3275"/>
                      <a:pt x="5806" y="3306"/>
                    </a:cubicBezTo>
                    <a:cubicBezTo>
                      <a:pt x="5776" y="3306"/>
                      <a:pt x="5806" y="3336"/>
                      <a:pt x="5867" y="3366"/>
                    </a:cubicBezTo>
                    <a:cubicBezTo>
                      <a:pt x="5903" y="3402"/>
                      <a:pt x="5918" y="3417"/>
                      <a:pt x="5930" y="3417"/>
                    </a:cubicBezTo>
                    <a:cubicBezTo>
                      <a:pt x="5939" y="3417"/>
                      <a:pt x="5946" y="3409"/>
                      <a:pt x="5958" y="3397"/>
                    </a:cubicBezTo>
                    <a:cubicBezTo>
                      <a:pt x="5958" y="3397"/>
                      <a:pt x="5958" y="3427"/>
                      <a:pt x="5989" y="3427"/>
                    </a:cubicBezTo>
                    <a:cubicBezTo>
                      <a:pt x="5974" y="3473"/>
                      <a:pt x="5981" y="3496"/>
                      <a:pt x="5996" y="3496"/>
                    </a:cubicBezTo>
                    <a:cubicBezTo>
                      <a:pt x="6012" y="3496"/>
                      <a:pt x="6034" y="3473"/>
                      <a:pt x="6050" y="3427"/>
                    </a:cubicBezTo>
                    <a:cubicBezTo>
                      <a:pt x="6050" y="3427"/>
                      <a:pt x="6050" y="3458"/>
                      <a:pt x="6080" y="3458"/>
                    </a:cubicBezTo>
                    <a:lnTo>
                      <a:pt x="6050" y="3488"/>
                    </a:lnTo>
                    <a:cubicBezTo>
                      <a:pt x="6019" y="3518"/>
                      <a:pt x="6080" y="3549"/>
                      <a:pt x="6202" y="3670"/>
                    </a:cubicBezTo>
                    <a:cubicBezTo>
                      <a:pt x="6303" y="3751"/>
                      <a:pt x="6350" y="3792"/>
                      <a:pt x="6380" y="3792"/>
                    </a:cubicBezTo>
                    <a:cubicBezTo>
                      <a:pt x="6394" y="3792"/>
                      <a:pt x="6404" y="3782"/>
                      <a:pt x="6414" y="3762"/>
                    </a:cubicBezTo>
                    <a:cubicBezTo>
                      <a:pt x="6432" y="3753"/>
                      <a:pt x="6447" y="3749"/>
                      <a:pt x="6458" y="3749"/>
                    </a:cubicBezTo>
                    <a:cubicBezTo>
                      <a:pt x="6485" y="3749"/>
                      <a:pt x="6488" y="3770"/>
                      <a:pt x="6445" y="3792"/>
                    </a:cubicBezTo>
                    <a:cubicBezTo>
                      <a:pt x="6445" y="3822"/>
                      <a:pt x="6445" y="3853"/>
                      <a:pt x="6445" y="3853"/>
                    </a:cubicBezTo>
                    <a:cubicBezTo>
                      <a:pt x="6445" y="3853"/>
                      <a:pt x="6475" y="3883"/>
                      <a:pt x="6475" y="3914"/>
                    </a:cubicBezTo>
                    <a:cubicBezTo>
                      <a:pt x="6475" y="3971"/>
                      <a:pt x="6487" y="3993"/>
                      <a:pt x="6504" y="3993"/>
                    </a:cubicBezTo>
                    <a:cubicBezTo>
                      <a:pt x="6514" y="3993"/>
                      <a:pt x="6525" y="3985"/>
                      <a:pt x="6536" y="3974"/>
                    </a:cubicBezTo>
                    <a:cubicBezTo>
                      <a:pt x="6549" y="3949"/>
                      <a:pt x="6556" y="3939"/>
                      <a:pt x="6561" y="3939"/>
                    </a:cubicBezTo>
                    <a:cubicBezTo>
                      <a:pt x="6566" y="3939"/>
                      <a:pt x="6566" y="3957"/>
                      <a:pt x="6566" y="3974"/>
                    </a:cubicBezTo>
                    <a:cubicBezTo>
                      <a:pt x="6544" y="4019"/>
                      <a:pt x="6538" y="4047"/>
                      <a:pt x="6548" y="4047"/>
                    </a:cubicBezTo>
                    <a:cubicBezTo>
                      <a:pt x="6552" y="4047"/>
                      <a:pt x="6558" y="4043"/>
                      <a:pt x="6566" y="4035"/>
                    </a:cubicBezTo>
                    <a:cubicBezTo>
                      <a:pt x="6597" y="4035"/>
                      <a:pt x="6718" y="4096"/>
                      <a:pt x="6688" y="4157"/>
                    </a:cubicBezTo>
                    <a:cubicBezTo>
                      <a:pt x="6688" y="4157"/>
                      <a:pt x="6688" y="4157"/>
                      <a:pt x="6718" y="4187"/>
                    </a:cubicBezTo>
                    <a:cubicBezTo>
                      <a:pt x="6727" y="4178"/>
                      <a:pt x="6736" y="4175"/>
                      <a:pt x="6745" y="4175"/>
                    </a:cubicBezTo>
                    <a:cubicBezTo>
                      <a:pt x="6767" y="4175"/>
                      <a:pt x="6788" y="4196"/>
                      <a:pt x="6810" y="4217"/>
                    </a:cubicBezTo>
                    <a:cubicBezTo>
                      <a:pt x="6840" y="4248"/>
                      <a:pt x="6840" y="4278"/>
                      <a:pt x="6840" y="4278"/>
                    </a:cubicBezTo>
                    <a:cubicBezTo>
                      <a:pt x="6779" y="4309"/>
                      <a:pt x="6810" y="4309"/>
                      <a:pt x="6870" y="4309"/>
                    </a:cubicBezTo>
                    <a:cubicBezTo>
                      <a:pt x="6870" y="4319"/>
                      <a:pt x="6877" y="4322"/>
                      <a:pt x="6887" y="4322"/>
                    </a:cubicBezTo>
                    <a:cubicBezTo>
                      <a:pt x="6907" y="4322"/>
                      <a:pt x="6941" y="4309"/>
                      <a:pt x="6962" y="4309"/>
                    </a:cubicBezTo>
                    <a:cubicBezTo>
                      <a:pt x="6982" y="4309"/>
                      <a:pt x="7002" y="4295"/>
                      <a:pt x="7013" y="4295"/>
                    </a:cubicBezTo>
                    <a:cubicBezTo>
                      <a:pt x="7019" y="4295"/>
                      <a:pt x="7022" y="4299"/>
                      <a:pt x="7022" y="4309"/>
                    </a:cubicBezTo>
                    <a:cubicBezTo>
                      <a:pt x="6992" y="4339"/>
                      <a:pt x="6962" y="4369"/>
                      <a:pt x="6962" y="4369"/>
                    </a:cubicBezTo>
                    <a:cubicBezTo>
                      <a:pt x="6977" y="4385"/>
                      <a:pt x="6984" y="4392"/>
                      <a:pt x="6992" y="4392"/>
                    </a:cubicBezTo>
                    <a:cubicBezTo>
                      <a:pt x="7000" y="4392"/>
                      <a:pt x="7007" y="4385"/>
                      <a:pt x="7022" y="4369"/>
                    </a:cubicBezTo>
                    <a:cubicBezTo>
                      <a:pt x="7022" y="4430"/>
                      <a:pt x="7022" y="4430"/>
                      <a:pt x="7053" y="4461"/>
                    </a:cubicBezTo>
                    <a:cubicBezTo>
                      <a:pt x="7114" y="4491"/>
                      <a:pt x="7144" y="4521"/>
                      <a:pt x="7174" y="4521"/>
                    </a:cubicBezTo>
                    <a:cubicBezTo>
                      <a:pt x="7148" y="4574"/>
                      <a:pt x="7212" y="4649"/>
                      <a:pt x="7270" y="4649"/>
                    </a:cubicBezTo>
                    <a:cubicBezTo>
                      <a:pt x="7279" y="4649"/>
                      <a:pt x="7288" y="4647"/>
                      <a:pt x="7296" y="4643"/>
                    </a:cubicBezTo>
                    <a:cubicBezTo>
                      <a:pt x="7326" y="4643"/>
                      <a:pt x="7326" y="4643"/>
                      <a:pt x="7326" y="4673"/>
                    </a:cubicBezTo>
                    <a:cubicBezTo>
                      <a:pt x="7326" y="4734"/>
                      <a:pt x="7326" y="4734"/>
                      <a:pt x="7357" y="4734"/>
                    </a:cubicBezTo>
                    <a:cubicBezTo>
                      <a:pt x="7362" y="4728"/>
                      <a:pt x="7367" y="4726"/>
                      <a:pt x="7371" y="4726"/>
                    </a:cubicBezTo>
                    <a:cubicBezTo>
                      <a:pt x="7387" y="4726"/>
                      <a:pt x="7387" y="4770"/>
                      <a:pt x="7387" y="4795"/>
                    </a:cubicBezTo>
                    <a:cubicBezTo>
                      <a:pt x="7365" y="4840"/>
                      <a:pt x="7359" y="4868"/>
                      <a:pt x="7381" y="4868"/>
                    </a:cubicBezTo>
                    <a:cubicBezTo>
                      <a:pt x="7389" y="4868"/>
                      <a:pt x="7401" y="4864"/>
                      <a:pt x="7417" y="4856"/>
                    </a:cubicBezTo>
                    <a:cubicBezTo>
                      <a:pt x="7448" y="4886"/>
                      <a:pt x="7478" y="4917"/>
                      <a:pt x="7509" y="4917"/>
                    </a:cubicBezTo>
                    <a:cubicBezTo>
                      <a:pt x="7539" y="4932"/>
                      <a:pt x="7554" y="4939"/>
                      <a:pt x="7566" y="4939"/>
                    </a:cubicBezTo>
                    <a:cubicBezTo>
                      <a:pt x="7577" y="4939"/>
                      <a:pt x="7585" y="4932"/>
                      <a:pt x="7600" y="4917"/>
                    </a:cubicBezTo>
                    <a:cubicBezTo>
                      <a:pt x="7600" y="4899"/>
                      <a:pt x="7621" y="4891"/>
                      <a:pt x="7639" y="4888"/>
                    </a:cubicBezTo>
                    <a:lnTo>
                      <a:pt x="7639" y="4888"/>
                    </a:lnTo>
                    <a:cubicBezTo>
                      <a:pt x="7608" y="4896"/>
                      <a:pt x="7630" y="4921"/>
                      <a:pt x="7630" y="4947"/>
                    </a:cubicBezTo>
                    <a:cubicBezTo>
                      <a:pt x="7600" y="4977"/>
                      <a:pt x="7630" y="5008"/>
                      <a:pt x="7661" y="5038"/>
                    </a:cubicBezTo>
                    <a:cubicBezTo>
                      <a:pt x="7661" y="5038"/>
                      <a:pt x="7691" y="5069"/>
                      <a:pt x="7721" y="5099"/>
                    </a:cubicBezTo>
                    <a:cubicBezTo>
                      <a:pt x="7744" y="5143"/>
                      <a:pt x="7750" y="5172"/>
                      <a:pt x="7763" y="5172"/>
                    </a:cubicBezTo>
                    <a:cubicBezTo>
                      <a:pt x="7768" y="5172"/>
                      <a:pt x="7774" y="5168"/>
                      <a:pt x="7782" y="5160"/>
                    </a:cubicBezTo>
                    <a:cubicBezTo>
                      <a:pt x="7812" y="5130"/>
                      <a:pt x="7813" y="5129"/>
                      <a:pt x="7813" y="5129"/>
                    </a:cubicBezTo>
                    <a:lnTo>
                      <a:pt x="7813" y="5129"/>
                    </a:lnTo>
                    <a:cubicBezTo>
                      <a:pt x="7785" y="5186"/>
                      <a:pt x="7912" y="5346"/>
                      <a:pt x="7980" y="5346"/>
                    </a:cubicBezTo>
                    <a:cubicBezTo>
                      <a:pt x="7985" y="5346"/>
                      <a:pt x="7990" y="5344"/>
                      <a:pt x="7995" y="5342"/>
                    </a:cubicBezTo>
                    <a:lnTo>
                      <a:pt x="7995" y="5342"/>
                    </a:lnTo>
                    <a:lnTo>
                      <a:pt x="7965" y="5373"/>
                    </a:lnTo>
                    <a:cubicBezTo>
                      <a:pt x="7965" y="5403"/>
                      <a:pt x="7965" y="5403"/>
                      <a:pt x="7995" y="5464"/>
                    </a:cubicBezTo>
                    <a:cubicBezTo>
                      <a:pt x="8025" y="5464"/>
                      <a:pt x="8086" y="5524"/>
                      <a:pt x="8147" y="5585"/>
                    </a:cubicBezTo>
                    <a:cubicBezTo>
                      <a:pt x="8197" y="5635"/>
                      <a:pt x="8226" y="5685"/>
                      <a:pt x="8252" y="5685"/>
                    </a:cubicBezTo>
                    <a:cubicBezTo>
                      <a:pt x="8257" y="5685"/>
                      <a:pt x="8263" y="5682"/>
                      <a:pt x="8269" y="5676"/>
                    </a:cubicBezTo>
                    <a:lnTo>
                      <a:pt x="8269" y="5676"/>
                    </a:lnTo>
                    <a:cubicBezTo>
                      <a:pt x="8269" y="5707"/>
                      <a:pt x="8269" y="5707"/>
                      <a:pt x="8238" y="5707"/>
                    </a:cubicBezTo>
                    <a:cubicBezTo>
                      <a:pt x="8208" y="5707"/>
                      <a:pt x="8238" y="5737"/>
                      <a:pt x="8238" y="5737"/>
                    </a:cubicBezTo>
                    <a:cubicBezTo>
                      <a:pt x="8248" y="5747"/>
                      <a:pt x="8258" y="5751"/>
                      <a:pt x="8267" y="5751"/>
                    </a:cubicBezTo>
                    <a:cubicBezTo>
                      <a:pt x="8285" y="5751"/>
                      <a:pt x="8299" y="5737"/>
                      <a:pt x="8299" y="5737"/>
                    </a:cubicBezTo>
                    <a:cubicBezTo>
                      <a:pt x="8312" y="5725"/>
                      <a:pt x="8324" y="5717"/>
                      <a:pt x="8335" y="5717"/>
                    </a:cubicBezTo>
                    <a:cubicBezTo>
                      <a:pt x="8349" y="5717"/>
                      <a:pt x="8360" y="5732"/>
                      <a:pt x="8360" y="5768"/>
                    </a:cubicBezTo>
                    <a:cubicBezTo>
                      <a:pt x="8360" y="5828"/>
                      <a:pt x="8421" y="5889"/>
                      <a:pt x="8451" y="5920"/>
                    </a:cubicBezTo>
                    <a:cubicBezTo>
                      <a:pt x="8481" y="5950"/>
                      <a:pt x="8481" y="5950"/>
                      <a:pt x="8481" y="5980"/>
                    </a:cubicBezTo>
                    <a:cubicBezTo>
                      <a:pt x="8451" y="6011"/>
                      <a:pt x="8451" y="6072"/>
                      <a:pt x="8542" y="6072"/>
                    </a:cubicBezTo>
                    <a:cubicBezTo>
                      <a:pt x="8542" y="6072"/>
                      <a:pt x="8542" y="6072"/>
                      <a:pt x="8542" y="6102"/>
                    </a:cubicBezTo>
                    <a:cubicBezTo>
                      <a:pt x="8521" y="6124"/>
                      <a:pt x="8499" y="6145"/>
                      <a:pt x="8521" y="6145"/>
                    </a:cubicBezTo>
                    <a:cubicBezTo>
                      <a:pt x="8530" y="6145"/>
                      <a:pt x="8546" y="6141"/>
                      <a:pt x="8573" y="6132"/>
                    </a:cubicBezTo>
                    <a:cubicBezTo>
                      <a:pt x="8603" y="6163"/>
                      <a:pt x="8664" y="6193"/>
                      <a:pt x="8664" y="6254"/>
                    </a:cubicBezTo>
                    <a:cubicBezTo>
                      <a:pt x="8664" y="6279"/>
                      <a:pt x="8685" y="6284"/>
                      <a:pt x="8710" y="6284"/>
                    </a:cubicBezTo>
                    <a:lnTo>
                      <a:pt x="8710" y="6284"/>
                    </a:lnTo>
                    <a:cubicBezTo>
                      <a:pt x="8704" y="6298"/>
                      <a:pt x="8703" y="6304"/>
                      <a:pt x="8708" y="6304"/>
                    </a:cubicBezTo>
                    <a:cubicBezTo>
                      <a:pt x="8715" y="6304"/>
                      <a:pt x="8730" y="6297"/>
                      <a:pt x="8755" y="6284"/>
                    </a:cubicBezTo>
                    <a:cubicBezTo>
                      <a:pt x="8764" y="6275"/>
                      <a:pt x="8773" y="6272"/>
                      <a:pt x="8780" y="6272"/>
                    </a:cubicBezTo>
                    <a:cubicBezTo>
                      <a:pt x="8798" y="6272"/>
                      <a:pt x="8807" y="6293"/>
                      <a:pt x="8785" y="6315"/>
                    </a:cubicBezTo>
                    <a:cubicBezTo>
                      <a:pt x="8755" y="6345"/>
                      <a:pt x="8785" y="6376"/>
                      <a:pt x="8785" y="6376"/>
                    </a:cubicBezTo>
                    <a:cubicBezTo>
                      <a:pt x="8785" y="6376"/>
                      <a:pt x="8876" y="6467"/>
                      <a:pt x="8968" y="6558"/>
                    </a:cubicBezTo>
                    <a:cubicBezTo>
                      <a:pt x="9059" y="6680"/>
                      <a:pt x="9089" y="6740"/>
                      <a:pt x="9120" y="6740"/>
                    </a:cubicBezTo>
                    <a:cubicBezTo>
                      <a:pt x="9180" y="6740"/>
                      <a:pt x="9180" y="6740"/>
                      <a:pt x="9150" y="6771"/>
                    </a:cubicBezTo>
                    <a:cubicBezTo>
                      <a:pt x="9150" y="6801"/>
                      <a:pt x="9150" y="6832"/>
                      <a:pt x="9150" y="6832"/>
                    </a:cubicBezTo>
                    <a:cubicBezTo>
                      <a:pt x="9180" y="6862"/>
                      <a:pt x="9180" y="6892"/>
                      <a:pt x="9150" y="6892"/>
                    </a:cubicBezTo>
                    <a:cubicBezTo>
                      <a:pt x="9211" y="6892"/>
                      <a:pt x="9211" y="6892"/>
                      <a:pt x="9211" y="6923"/>
                    </a:cubicBezTo>
                    <a:cubicBezTo>
                      <a:pt x="9180" y="6923"/>
                      <a:pt x="9211" y="6953"/>
                      <a:pt x="9241" y="6953"/>
                    </a:cubicBezTo>
                    <a:cubicBezTo>
                      <a:pt x="9266" y="6940"/>
                      <a:pt x="9281" y="6933"/>
                      <a:pt x="9285" y="6933"/>
                    </a:cubicBezTo>
                    <a:cubicBezTo>
                      <a:pt x="9292" y="6933"/>
                      <a:pt x="9277" y="6948"/>
                      <a:pt x="9241" y="6983"/>
                    </a:cubicBezTo>
                    <a:cubicBezTo>
                      <a:pt x="9241" y="6983"/>
                      <a:pt x="9241" y="7028"/>
                      <a:pt x="9241" y="7044"/>
                    </a:cubicBezTo>
                    <a:cubicBezTo>
                      <a:pt x="9251" y="7034"/>
                      <a:pt x="9261" y="7031"/>
                      <a:pt x="9273" y="7031"/>
                    </a:cubicBezTo>
                    <a:cubicBezTo>
                      <a:pt x="9295" y="7031"/>
                      <a:pt x="9322" y="7044"/>
                      <a:pt x="9363" y="7044"/>
                    </a:cubicBezTo>
                    <a:cubicBezTo>
                      <a:pt x="9363" y="7075"/>
                      <a:pt x="9363" y="7075"/>
                      <a:pt x="9363" y="7105"/>
                    </a:cubicBezTo>
                    <a:cubicBezTo>
                      <a:pt x="9332" y="7135"/>
                      <a:pt x="9424" y="7227"/>
                      <a:pt x="9484" y="7227"/>
                    </a:cubicBezTo>
                    <a:cubicBezTo>
                      <a:pt x="9484" y="7217"/>
                      <a:pt x="9488" y="7213"/>
                      <a:pt x="9491" y="7213"/>
                    </a:cubicBezTo>
                    <a:cubicBezTo>
                      <a:pt x="9498" y="7213"/>
                      <a:pt x="9505" y="7227"/>
                      <a:pt x="9484" y="7227"/>
                    </a:cubicBezTo>
                    <a:cubicBezTo>
                      <a:pt x="9454" y="7257"/>
                      <a:pt x="9454" y="7257"/>
                      <a:pt x="9484" y="7287"/>
                    </a:cubicBezTo>
                    <a:cubicBezTo>
                      <a:pt x="9515" y="7287"/>
                      <a:pt x="9484" y="7318"/>
                      <a:pt x="9454" y="7318"/>
                    </a:cubicBezTo>
                    <a:cubicBezTo>
                      <a:pt x="9424" y="7318"/>
                      <a:pt x="9424" y="7348"/>
                      <a:pt x="9454" y="7379"/>
                    </a:cubicBezTo>
                    <a:cubicBezTo>
                      <a:pt x="9515" y="7379"/>
                      <a:pt x="9545" y="7470"/>
                      <a:pt x="9576" y="7531"/>
                    </a:cubicBezTo>
                    <a:cubicBezTo>
                      <a:pt x="9636" y="7622"/>
                      <a:pt x="9667" y="7622"/>
                      <a:pt x="9758" y="7622"/>
                    </a:cubicBezTo>
                    <a:lnTo>
                      <a:pt x="9819" y="7591"/>
                    </a:lnTo>
                    <a:lnTo>
                      <a:pt x="9788" y="7652"/>
                    </a:lnTo>
                    <a:cubicBezTo>
                      <a:pt x="9758" y="7652"/>
                      <a:pt x="9697" y="7713"/>
                      <a:pt x="9697" y="7713"/>
                    </a:cubicBezTo>
                    <a:cubicBezTo>
                      <a:pt x="9707" y="7723"/>
                      <a:pt x="9717" y="7726"/>
                      <a:pt x="9726" y="7726"/>
                    </a:cubicBezTo>
                    <a:cubicBezTo>
                      <a:pt x="9744" y="7726"/>
                      <a:pt x="9758" y="7713"/>
                      <a:pt x="9758" y="7713"/>
                    </a:cubicBezTo>
                    <a:cubicBezTo>
                      <a:pt x="9767" y="7704"/>
                      <a:pt x="9776" y="7700"/>
                      <a:pt x="9784" y="7700"/>
                    </a:cubicBezTo>
                    <a:cubicBezTo>
                      <a:pt x="9804" y="7700"/>
                      <a:pt x="9819" y="7722"/>
                      <a:pt x="9819" y="7743"/>
                    </a:cubicBezTo>
                    <a:cubicBezTo>
                      <a:pt x="9788" y="7804"/>
                      <a:pt x="9819" y="7835"/>
                      <a:pt x="9849" y="7835"/>
                    </a:cubicBezTo>
                    <a:cubicBezTo>
                      <a:pt x="9880" y="7865"/>
                      <a:pt x="9880" y="7865"/>
                      <a:pt x="9849" y="7895"/>
                    </a:cubicBezTo>
                    <a:cubicBezTo>
                      <a:pt x="9864" y="7911"/>
                      <a:pt x="9872" y="7918"/>
                      <a:pt x="9880" y="7918"/>
                    </a:cubicBezTo>
                    <a:cubicBezTo>
                      <a:pt x="9887" y="7918"/>
                      <a:pt x="9895" y="7911"/>
                      <a:pt x="9910" y="7895"/>
                    </a:cubicBezTo>
                    <a:cubicBezTo>
                      <a:pt x="9940" y="7895"/>
                      <a:pt x="9940" y="7895"/>
                      <a:pt x="9940" y="7956"/>
                    </a:cubicBezTo>
                    <a:cubicBezTo>
                      <a:pt x="9880" y="7987"/>
                      <a:pt x="9910" y="8047"/>
                      <a:pt x="9940" y="8047"/>
                    </a:cubicBezTo>
                    <a:cubicBezTo>
                      <a:pt x="9949" y="8038"/>
                      <a:pt x="9958" y="8035"/>
                      <a:pt x="9966" y="8035"/>
                    </a:cubicBezTo>
                    <a:cubicBezTo>
                      <a:pt x="9986" y="8035"/>
                      <a:pt x="10001" y="8056"/>
                      <a:pt x="10001" y="8078"/>
                    </a:cubicBezTo>
                    <a:cubicBezTo>
                      <a:pt x="10001" y="8078"/>
                      <a:pt x="10031" y="8108"/>
                      <a:pt x="10062" y="8108"/>
                    </a:cubicBezTo>
                    <a:lnTo>
                      <a:pt x="10092" y="8139"/>
                    </a:lnTo>
                    <a:cubicBezTo>
                      <a:pt x="10092" y="8154"/>
                      <a:pt x="10085" y="8161"/>
                      <a:pt x="10073" y="8161"/>
                    </a:cubicBezTo>
                    <a:cubicBezTo>
                      <a:pt x="10062" y="8161"/>
                      <a:pt x="10047" y="8154"/>
                      <a:pt x="10031" y="8139"/>
                    </a:cubicBezTo>
                    <a:lnTo>
                      <a:pt x="10031" y="8169"/>
                    </a:lnTo>
                    <a:cubicBezTo>
                      <a:pt x="10062" y="8230"/>
                      <a:pt x="10062" y="8230"/>
                      <a:pt x="10092" y="8230"/>
                    </a:cubicBezTo>
                    <a:cubicBezTo>
                      <a:pt x="10183" y="8230"/>
                      <a:pt x="10183" y="8230"/>
                      <a:pt x="10123" y="8260"/>
                    </a:cubicBezTo>
                    <a:cubicBezTo>
                      <a:pt x="10092" y="8290"/>
                      <a:pt x="10062" y="8321"/>
                      <a:pt x="10092" y="8321"/>
                    </a:cubicBezTo>
                    <a:cubicBezTo>
                      <a:pt x="10111" y="8315"/>
                      <a:pt x="10124" y="8312"/>
                      <a:pt x="10133" y="8312"/>
                    </a:cubicBezTo>
                    <a:cubicBezTo>
                      <a:pt x="10171" y="8312"/>
                      <a:pt x="10147" y="8351"/>
                      <a:pt x="10123" y="8351"/>
                    </a:cubicBezTo>
                    <a:cubicBezTo>
                      <a:pt x="10062" y="8382"/>
                      <a:pt x="10062" y="8382"/>
                      <a:pt x="10153" y="8412"/>
                    </a:cubicBezTo>
                    <a:cubicBezTo>
                      <a:pt x="10183" y="8473"/>
                      <a:pt x="10244" y="8534"/>
                      <a:pt x="10275" y="8594"/>
                    </a:cubicBezTo>
                    <a:cubicBezTo>
                      <a:pt x="10329" y="8648"/>
                      <a:pt x="10335" y="8702"/>
                      <a:pt x="10335" y="8735"/>
                    </a:cubicBezTo>
                    <a:lnTo>
                      <a:pt x="10335" y="8735"/>
                    </a:lnTo>
                    <a:cubicBezTo>
                      <a:pt x="10338" y="8735"/>
                      <a:pt x="10340" y="8735"/>
                      <a:pt x="10343" y="8735"/>
                    </a:cubicBezTo>
                    <a:cubicBezTo>
                      <a:pt x="10368" y="8735"/>
                      <a:pt x="10374" y="8763"/>
                      <a:pt x="10396" y="8807"/>
                    </a:cubicBezTo>
                    <a:cubicBezTo>
                      <a:pt x="10396" y="8868"/>
                      <a:pt x="10457" y="8898"/>
                      <a:pt x="10487" y="8898"/>
                    </a:cubicBezTo>
                    <a:cubicBezTo>
                      <a:pt x="10487" y="8898"/>
                      <a:pt x="10487" y="8868"/>
                      <a:pt x="10487" y="8868"/>
                    </a:cubicBezTo>
                    <a:cubicBezTo>
                      <a:pt x="10505" y="8859"/>
                      <a:pt x="10518" y="8855"/>
                      <a:pt x="10527" y="8855"/>
                    </a:cubicBezTo>
                    <a:cubicBezTo>
                      <a:pt x="10548" y="8855"/>
                      <a:pt x="10548" y="8877"/>
                      <a:pt x="10548" y="8898"/>
                    </a:cubicBezTo>
                    <a:cubicBezTo>
                      <a:pt x="10548" y="8929"/>
                      <a:pt x="10518" y="8959"/>
                      <a:pt x="10487" y="8959"/>
                    </a:cubicBezTo>
                    <a:cubicBezTo>
                      <a:pt x="10457" y="8990"/>
                      <a:pt x="10427" y="9020"/>
                      <a:pt x="10457" y="9050"/>
                    </a:cubicBezTo>
                    <a:cubicBezTo>
                      <a:pt x="10457" y="9050"/>
                      <a:pt x="10457" y="9064"/>
                      <a:pt x="10466" y="9064"/>
                    </a:cubicBezTo>
                    <a:cubicBezTo>
                      <a:pt x="10471" y="9064"/>
                      <a:pt x="10477" y="9061"/>
                      <a:pt x="10487" y="9050"/>
                    </a:cubicBezTo>
                    <a:cubicBezTo>
                      <a:pt x="10503" y="9035"/>
                      <a:pt x="10510" y="9028"/>
                      <a:pt x="10514" y="9028"/>
                    </a:cubicBezTo>
                    <a:cubicBezTo>
                      <a:pt x="10518" y="9028"/>
                      <a:pt x="10518" y="9035"/>
                      <a:pt x="10518" y="9050"/>
                    </a:cubicBezTo>
                    <a:cubicBezTo>
                      <a:pt x="10548" y="9050"/>
                      <a:pt x="10548" y="9081"/>
                      <a:pt x="10579" y="9081"/>
                    </a:cubicBezTo>
                    <a:cubicBezTo>
                      <a:pt x="10609" y="9081"/>
                      <a:pt x="10639" y="9081"/>
                      <a:pt x="10639" y="9111"/>
                    </a:cubicBezTo>
                    <a:cubicBezTo>
                      <a:pt x="10639" y="9142"/>
                      <a:pt x="10639" y="9202"/>
                      <a:pt x="10639" y="9202"/>
                    </a:cubicBezTo>
                    <a:lnTo>
                      <a:pt x="10609" y="9202"/>
                    </a:lnTo>
                    <a:cubicBezTo>
                      <a:pt x="10579" y="9233"/>
                      <a:pt x="10579" y="9263"/>
                      <a:pt x="10579" y="9263"/>
                    </a:cubicBezTo>
                    <a:lnTo>
                      <a:pt x="10609" y="9263"/>
                    </a:lnTo>
                    <a:cubicBezTo>
                      <a:pt x="10610" y="9262"/>
                      <a:pt x="10611" y="9262"/>
                      <a:pt x="10612" y="9262"/>
                    </a:cubicBezTo>
                    <a:cubicBezTo>
                      <a:pt x="10651" y="9262"/>
                      <a:pt x="10853" y="9751"/>
                      <a:pt x="10883" y="9810"/>
                    </a:cubicBezTo>
                    <a:cubicBezTo>
                      <a:pt x="10883" y="9860"/>
                      <a:pt x="10903" y="9910"/>
                      <a:pt x="10927" y="9910"/>
                    </a:cubicBezTo>
                    <a:cubicBezTo>
                      <a:pt x="10932" y="9910"/>
                      <a:pt x="10938" y="9907"/>
                      <a:pt x="10943" y="9901"/>
                    </a:cubicBezTo>
                    <a:cubicBezTo>
                      <a:pt x="10947" y="9898"/>
                      <a:pt x="10950" y="9897"/>
                      <a:pt x="10953" y="9897"/>
                    </a:cubicBezTo>
                    <a:cubicBezTo>
                      <a:pt x="10981" y="9897"/>
                      <a:pt x="11011" y="10005"/>
                      <a:pt x="11065" y="10114"/>
                    </a:cubicBezTo>
                    <a:cubicBezTo>
                      <a:pt x="11119" y="10223"/>
                      <a:pt x="11174" y="10332"/>
                      <a:pt x="11206" y="10332"/>
                    </a:cubicBezTo>
                    <a:cubicBezTo>
                      <a:pt x="11210" y="10332"/>
                      <a:pt x="11214" y="10330"/>
                      <a:pt x="11217" y="10327"/>
                    </a:cubicBezTo>
                    <a:cubicBezTo>
                      <a:pt x="11217" y="10327"/>
                      <a:pt x="11217" y="10357"/>
                      <a:pt x="11217" y="10388"/>
                    </a:cubicBezTo>
                    <a:cubicBezTo>
                      <a:pt x="11247" y="10449"/>
                      <a:pt x="11308" y="10479"/>
                      <a:pt x="11308" y="10509"/>
                    </a:cubicBezTo>
                    <a:cubicBezTo>
                      <a:pt x="11328" y="10509"/>
                      <a:pt x="11335" y="10523"/>
                      <a:pt x="11328" y="10523"/>
                    </a:cubicBezTo>
                    <a:cubicBezTo>
                      <a:pt x="11325" y="10523"/>
                      <a:pt x="11318" y="10520"/>
                      <a:pt x="11308" y="10509"/>
                    </a:cubicBezTo>
                    <a:cubicBezTo>
                      <a:pt x="11278" y="10540"/>
                      <a:pt x="11247" y="10540"/>
                      <a:pt x="11247" y="10570"/>
                    </a:cubicBezTo>
                    <a:cubicBezTo>
                      <a:pt x="11263" y="10585"/>
                      <a:pt x="11278" y="10593"/>
                      <a:pt x="11293" y="10593"/>
                    </a:cubicBezTo>
                    <a:cubicBezTo>
                      <a:pt x="11308" y="10593"/>
                      <a:pt x="11323" y="10585"/>
                      <a:pt x="11339" y="10570"/>
                    </a:cubicBezTo>
                    <a:cubicBezTo>
                      <a:pt x="11369" y="10570"/>
                      <a:pt x="11369" y="10601"/>
                      <a:pt x="11369" y="10601"/>
                    </a:cubicBezTo>
                    <a:cubicBezTo>
                      <a:pt x="11369" y="10601"/>
                      <a:pt x="11369" y="10601"/>
                      <a:pt x="11339" y="10631"/>
                    </a:cubicBezTo>
                    <a:cubicBezTo>
                      <a:pt x="11308" y="10631"/>
                      <a:pt x="11278" y="10661"/>
                      <a:pt x="11278" y="10661"/>
                    </a:cubicBezTo>
                    <a:cubicBezTo>
                      <a:pt x="11308" y="10661"/>
                      <a:pt x="11339" y="10692"/>
                      <a:pt x="11339" y="10692"/>
                    </a:cubicBezTo>
                    <a:cubicBezTo>
                      <a:pt x="11339" y="10692"/>
                      <a:pt x="11339" y="10692"/>
                      <a:pt x="11278" y="10722"/>
                    </a:cubicBezTo>
                    <a:cubicBezTo>
                      <a:pt x="11217" y="10753"/>
                      <a:pt x="11217" y="10783"/>
                      <a:pt x="11278" y="10783"/>
                    </a:cubicBezTo>
                    <a:lnTo>
                      <a:pt x="11339" y="10813"/>
                    </a:lnTo>
                    <a:cubicBezTo>
                      <a:pt x="11278" y="10844"/>
                      <a:pt x="11369" y="10874"/>
                      <a:pt x="11399" y="10874"/>
                    </a:cubicBezTo>
                    <a:cubicBezTo>
                      <a:pt x="11339" y="10905"/>
                      <a:pt x="11339" y="10935"/>
                      <a:pt x="11430" y="10935"/>
                    </a:cubicBezTo>
                    <a:cubicBezTo>
                      <a:pt x="11460" y="10935"/>
                      <a:pt x="11460" y="10935"/>
                      <a:pt x="11430" y="10965"/>
                    </a:cubicBezTo>
                    <a:cubicBezTo>
                      <a:pt x="11399" y="11026"/>
                      <a:pt x="11430" y="11026"/>
                      <a:pt x="11430" y="11087"/>
                    </a:cubicBezTo>
                    <a:cubicBezTo>
                      <a:pt x="11460" y="11087"/>
                      <a:pt x="11521" y="11239"/>
                      <a:pt x="11582" y="11421"/>
                    </a:cubicBezTo>
                    <a:cubicBezTo>
                      <a:pt x="11673" y="11604"/>
                      <a:pt x="11703" y="11725"/>
                      <a:pt x="11734" y="11725"/>
                    </a:cubicBezTo>
                    <a:cubicBezTo>
                      <a:pt x="11734" y="11756"/>
                      <a:pt x="11734" y="11756"/>
                      <a:pt x="11703" y="11786"/>
                    </a:cubicBezTo>
                    <a:cubicBezTo>
                      <a:pt x="11673" y="11786"/>
                      <a:pt x="11673" y="11816"/>
                      <a:pt x="11764" y="11816"/>
                    </a:cubicBezTo>
                    <a:cubicBezTo>
                      <a:pt x="11794" y="11816"/>
                      <a:pt x="11825" y="11816"/>
                      <a:pt x="11764" y="11847"/>
                    </a:cubicBezTo>
                    <a:cubicBezTo>
                      <a:pt x="11734" y="11847"/>
                      <a:pt x="11734" y="11877"/>
                      <a:pt x="11764" y="11968"/>
                    </a:cubicBezTo>
                    <a:cubicBezTo>
                      <a:pt x="11794" y="12029"/>
                      <a:pt x="11794" y="12120"/>
                      <a:pt x="11855" y="12120"/>
                    </a:cubicBezTo>
                    <a:cubicBezTo>
                      <a:pt x="11886" y="12151"/>
                      <a:pt x="11886" y="12151"/>
                      <a:pt x="11855" y="12151"/>
                    </a:cubicBezTo>
                    <a:cubicBezTo>
                      <a:pt x="11764" y="12151"/>
                      <a:pt x="11764" y="12242"/>
                      <a:pt x="11855" y="12303"/>
                    </a:cubicBezTo>
                    <a:cubicBezTo>
                      <a:pt x="11855" y="12333"/>
                      <a:pt x="11855" y="12364"/>
                      <a:pt x="11825" y="12364"/>
                    </a:cubicBezTo>
                    <a:cubicBezTo>
                      <a:pt x="11855" y="12394"/>
                      <a:pt x="11855" y="12394"/>
                      <a:pt x="11916" y="12455"/>
                    </a:cubicBezTo>
                    <a:cubicBezTo>
                      <a:pt x="11916" y="12485"/>
                      <a:pt x="11946" y="12576"/>
                      <a:pt x="11946" y="12607"/>
                    </a:cubicBezTo>
                    <a:cubicBezTo>
                      <a:pt x="11946" y="12667"/>
                      <a:pt x="12007" y="12698"/>
                      <a:pt x="12007" y="12698"/>
                    </a:cubicBezTo>
                    <a:cubicBezTo>
                      <a:pt x="11977" y="12728"/>
                      <a:pt x="12007" y="12819"/>
                      <a:pt x="12038" y="12971"/>
                    </a:cubicBezTo>
                    <a:cubicBezTo>
                      <a:pt x="12068" y="13154"/>
                      <a:pt x="12098" y="13275"/>
                      <a:pt x="12068" y="13306"/>
                    </a:cubicBezTo>
                    <a:cubicBezTo>
                      <a:pt x="12068" y="13306"/>
                      <a:pt x="12068" y="13336"/>
                      <a:pt x="12098" y="13336"/>
                    </a:cubicBezTo>
                    <a:cubicBezTo>
                      <a:pt x="12190" y="13336"/>
                      <a:pt x="12190" y="13367"/>
                      <a:pt x="12159" y="13397"/>
                    </a:cubicBezTo>
                    <a:cubicBezTo>
                      <a:pt x="12098" y="13427"/>
                      <a:pt x="12098" y="13519"/>
                      <a:pt x="12190" y="13549"/>
                    </a:cubicBezTo>
                    <a:lnTo>
                      <a:pt x="12129" y="13549"/>
                    </a:lnTo>
                    <a:cubicBezTo>
                      <a:pt x="12068" y="13579"/>
                      <a:pt x="12129" y="13640"/>
                      <a:pt x="12190" y="13640"/>
                    </a:cubicBezTo>
                    <a:cubicBezTo>
                      <a:pt x="12159" y="13671"/>
                      <a:pt x="12129" y="13701"/>
                      <a:pt x="12190" y="13731"/>
                    </a:cubicBezTo>
                    <a:cubicBezTo>
                      <a:pt x="12190" y="13731"/>
                      <a:pt x="12190" y="13731"/>
                      <a:pt x="12129" y="13762"/>
                    </a:cubicBezTo>
                    <a:cubicBezTo>
                      <a:pt x="12098" y="13762"/>
                      <a:pt x="12038" y="13762"/>
                      <a:pt x="12068" y="13792"/>
                    </a:cubicBezTo>
                    <a:cubicBezTo>
                      <a:pt x="12068" y="13802"/>
                      <a:pt x="12071" y="13806"/>
                      <a:pt x="12077" y="13806"/>
                    </a:cubicBezTo>
                    <a:cubicBezTo>
                      <a:pt x="12088" y="13806"/>
                      <a:pt x="12109" y="13792"/>
                      <a:pt x="12129" y="13792"/>
                    </a:cubicBezTo>
                    <a:lnTo>
                      <a:pt x="12129" y="13853"/>
                    </a:lnTo>
                    <a:cubicBezTo>
                      <a:pt x="12129" y="13853"/>
                      <a:pt x="12129" y="13866"/>
                      <a:pt x="12147" y="13866"/>
                    </a:cubicBezTo>
                    <a:cubicBezTo>
                      <a:pt x="12156" y="13866"/>
                      <a:pt x="12169" y="13863"/>
                      <a:pt x="12190" y="13853"/>
                    </a:cubicBezTo>
                    <a:cubicBezTo>
                      <a:pt x="12217" y="13853"/>
                      <a:pt x="12220" y="13878"/>
                      <a:pt x="12220" y="13906"/>
                    </a:cubicBezTo>
                    <a:lnTo>
                      <a:pt x="12220" y="13906"/>
                    </a:lnTo>
                    <a:cubicBezTo>
                      <a:pt x="12228" y="13901"/>
                      <a:pt x="12239" y="13894"/>
                      <a:pt x="12250" y="13883"/>
                    </a:cubicBezTo>
                    <a:cubicBezTo>
                      <a:pt x="12281" y="13883"/>
                      <a:pt x="12311" y="13883"/>
                      <a:pt x="12311" y="13914"/>
                    </a:cubicBezTo>
                    <a:cubicBezTo>
                      <a:pt x="12311" y="13914"/>
                      <a:pt x="12372" y="13914"/>
                      <a:pt x="12402" y="13883"/>
                    </a:cubicBezTo>
                    <a:cubicBezTo>
                      <a:pt x="12463" y="13883"/>
                      <a:pt x="12494" y="13883"/>
                      <a:pt x="12524" y="13822"/>
                    </a:cubicBezTo>
                    <a:cubicBezTo>
                      <a:pt x="12524" y="13731"/>
                      <a:pt x="12554" y="13671"/>
                      <a:pt x="12494" y="13671"/>
                    </a:cubicBezTo>
                    <a:cubicBezTo>
                      <a:pt x="12494" y="13671"/>
                      <a:pt x="12463" y="13640"/>
                      <a:pt x="12433" y="13640"/>
                    </a:cubicBezTo>
                    <a:cubicBezTo>
                      <a:pt x="12433" y="13610"/>
                      <a:pt x="12463" y="13579"/>
                      <a:pt x="12463" y="13579"/>
                    </a:cubicBezTo>
                    <a:cubicBezTo>
                      <a:pt x="12494" y="13579"/>
                      <a:pt x="12494" y="13488"/>
                      <a:pt x="12463" y="13367"/>
                    </a:cubicBezTo>
                    <a:cubicBezTo>
                      <a:pt x="12433" y="13215"/>
                      <a:pt x="12433" y="13154"/>
                      <a:pt x="12463" y="13123"/>
                    </a:cubicBezTo>
                    <a:cubicBezTo>
                      <a:pt x="12494" y="13093"/>
                      <a:pt x="12463" y="13063"/>
                      <a:pt x="12463" y="13063"/>
                    </a:cubicBezTo>
                    <a:cubicBezTo>
                      <a:pt x="12461" y="13065"/>
                      <a:pt x="12458" y="13067"/>
                      <a:pt x="12455" y="13067"/>
                    </a:cubicBezTo>
                    <a:cubicBezTo>
                      <a:pt x="12427" y="13067"/>
                      <a:pt x="12400" y="12928"/>
                      <a:pt x="12372" y="12789"/>
                    </a:cubicBezTo>
                    <a:cubicBezTo>
                      <a:pt x="12342" y="12637"/>
                      <a:pt x="12311" y="12485"/>
                      <a:pt x="12281" y="12485"/>
                    </a:cubicBezTo>
                    <a:cubicBezTo>
                      <a:pt x="12250" y="12455"/>
                      <a:pt x="12250" y="12424"/>
                      <a:pt x="12250" y="12424"/>
                    </a:cubicBezTo>
                    <a:cubicBezTo>
                      <a:pt x="12281" y="12424"/>
                      <a:pt x="12281" y="12394"/>
                      <a:pt x="12281" y="12333"/>
                    </a:cubicBezTo>
                    <a:cubicBezTo>
                      <a:pt x="12220" y="12303"/>
                      <a:pt x="12220" y="12242"/>
                      <a:pt x="12220" y="12242"/>
                    </a:cubicBezTo>
                    <a:cubicBezTo>
                      <a:pt x="12250" y="12242"/>
                      <a:pt x="12250" y="12212"/>
                      <a:pt x="12220" y="12181"/>
                    </a:cubicBezTo>
                    <a:cubicBezTo>
                      <a:pt x="12220" y="12120"/>
                      <a:pt x="12220" y="12120"/>
                      <a:pt x="12159" y="12120"/>
                    </a:cubicBezTo>
                    <a:cubicBezTo>
                      <a:pt x="12159" y="12090"/>
                      <a:pt x="12129" y="11938"/>
                      <a:pt x="12129" y="11877"/>
                    </a:cubicBezTo>
                    <a:cubicBezTo>
                      <a:pt x="12159" y="11847"/>
                      <a:pt x="12129" y="11816"/>
                      <a:pt x="12098" y="11816"/>
                    </a:cubicBezTo>
                    <a:cubicBezTo>
                      <a:pt x="12038" y="11816"/>
                      <a:pt x="12007" y="11816"/>
                      <a:pt x="12007" y="11786"/>
                    </a:cubicBezTo>
                    <a:cubicBezTo>
                      <a:pt x="12007" y="11786"/>
                      <a:pt x="12038" y="11786"/>
                      <a:pt x="12068" y="11756"/>
                    </a:cubicBezTo>
                    <a:cubicBezTo>
                      <a:pt x="12081" y="11768"/>
                      <a:pt x="12088" y="11776"/>
                      <a:pt x="12092" y="11776"/>
                    </a:cubicBezTo>
                    <a:cubicBezTo>
                      <a:pt x="12098" y="11776"/>
                      <a:pt x="12098" y="11761"/>
                      <a:pt x="12098" y="11725"/>
                    </a:cubicBezTo>
                    <a:cubicBezTo>
                      <a:pt x="12098" y="11725"/>
                      <a:pt x="12098" y="11695"/>
                      <a:pt x="12098" y="11695"/>
                    </a:cubicBezTo>
                    <a:cubicBezTo>
                      <a:pt x="12068" y="11695"/>
                      <a:pt x="12038" y="11573"/>
                      <a:pt x="11977" y="11421"/>
                    </a:cubicBezTo>
                    <a:cubicBezTo>
                      <a:pt x="11916" y="11239"/>
                      <a:pt x="11886" y="11178"/>
                      <a:pt x="11855" y="11178"/>
                    </a:cubicBezTo>
                    <a:cubicBezTo>
                      <a:pt x="11825" y="11178"/>
                      <a:pt x="11825" y="11178"/>
                      <a:pt x="11825" y="11087"/>
                    </a:cubicBezTo>
                    <a:cubicBezTo>
                      <a:pt x="11886" y="10935"/>
                      <a:pt x="11886" y="10935"/>
                      <a:pt x="11825" y="10905"/>
                    </a:cubicBezTo>
                    <a:cubicBezTo>
                      <a:pt x="11825" y="10935"/>
                      <a:pt x="11794" y="10965"/>
                      <a:pt x="11764" y="10965"/>
                    </a:cubicBezTo>
                    <a:cubicBezTo>
                      <a:pt x="11746" y="10974"/>
                      <a:pt x="11734" y="10978"/>
                      <a:pt x="11726" y="10978"/>
                    </a:cubicBezTo>
                    <a:cubicBezTo>
                      <a:pt x="11708" y="10978"/>
                      <a:pt x="11721" y="10956"/>
                      <a:pt x="11764" y="10935"/>
                    </a:cubicBezTo>
                    <a:cubicBezTo>
                      <a:pt x="11825" y="10905"/>
                      <a:pt x="11673" y="10570"/>
                      <a:pt x="11612" y="10570"/>
                    </a:cubicBezTo>
                    <a:lnTo>
                      <a:pt x="11642" y="10570"/>
                    </a:lnTo>
                    <a:cubicBezTo>
                      <a:pt x="11673" y="10570"/>
                      <a:pt x="11642" y="10540"/>
                      <a:pt x="11612" y="10449"/>
                    </a:cubicBezTo>
                    <a:cubicBezTo>
                      <a:pt x="11612" y="10418"/>
                      <a:pt x="11612" y="10388"/>
                      <a:pt x="11612" y="10388"/>
                    </a:cubicBezTo>
                    <a:cubicBezTo>
                      <a:pt x="11607" y="10391"/>
                      <a:pt x="11601" y="10392"/>
                      <a:pt x="11596" y="10392"/>
                    </a:cubicBezTo>
                    <a:cubicBezTo>
                      <a:pt x="11546" y="10392"/>
                      <a:pt x="11524" y="10266"/>
                      <a:pt x="11551" y="10266"/>
                    </a:cubicBezTo>
                    <a:cubicBezTo>
                      <a:pt x="11582" y="10236"/>
                      <a:pt x="11582" y="10236"/>
                      <a:pt x="11551" y="10175"/>
                    </a:cubicBezTo>
                    <a:cubicBezTo>
                      <a:pt x="11460" y="10145"/>
                      <a:pt x="11460" y="10023"/>
                      <a:pt x="11490" y="10023"/>
                    </a:cubicBezTo>
                    <a:cubicBezTo>
                      <a:pt x="11490" y="10023"/>
                      <a:pt x="11460" y="9993"/>
                      <a:pt x="11460" y="9962"/>
                    </a:cubicBezTo>
                    <a:cubicBezTo>
                      <a:pt x="11430" y="9962"/>
                      <a:pt x="11399" y="9932"/>
                      <a:pt x="11399" y="9901"/>
                    </a:cubicBezTo>
                    <a:cubicBezTo>
                      <a:pt x="11377" y="9857"/>
                      <a:pt x="11371" y="9829"/>
                      <a:pt x="11358" y="9829"/>
                    </a:cubicBezTo>
                    <a:cubicBezTo>
                      <a:pt x="11353" y="9829"/>
                      <a:pt x="11347" y="9833"/>
                      <a:pt x="11339" y="9841"/>
                    </a:cubicBezTo>
                    <a:cubicBezTo>
                      <a:pt x="11323" y="9856"/>
                      <a:pt x="11308" y="9863"/>
                      <a:pt x="11293" y="9863"/>
                    </a:cubicBezTo>
                    <a:cubicBezTo>
                      <a:pt x="11278" y="9863"/>
                      <a:pt x="11263" y="9856"/>
                      <a:pt x="11247" y="9841"/>
                    </a:cubicBezTo>
                    <a:lnTo>
                      <a:pt x="11278" y="9841"/>
                    </a:lnTo>
                    <a:cubicBezTo>
                      <a:pt x="11308" y="9810"/>
                      <a:pt x="11308" y="9749"/>
                      <a:pt x="11247" y="9689"/>
                    </a:cubicBezTo>
                    <a:cubicBezTo>
                      <a:pt x="11217" y="9567"/>
                      <a:pt x="11187" y="9537"/>
                      <a:pt x="11217" y="9506"/>
                    </a:cubicBezTo>
                    <a:lnTo>
                      <a:pt x="11156" y="9476"/>
                    </a:lnTo>
                    <a:cubicBezTo>
                      <a:pt x="11126" y="9476"/>
                      <a:pt x="11126" y="9446"/>
                      <a:pt x="11156" y="9446"/>
                    </a:cubicBezTo>
                    <a:cubicBezTo>
                      <a:pt x="11187" y="9415"/>
                      <a:pt x="11126" y="9324"/>
                      <a:pt x="11095" y="9294"/>
                    </a:cubicBezTo>
                    <a:cubicBezTo>
                      <a:pt x="11065" y="9263"/>
                      <a:pt x="11065" y="9263"/>
                      <a:pt x="11065" y="9263"/>
                    </a:cubicBezTo>
                    <a:cubicBezTo>
                      <a:pt x="11126" y="9202"/>
                      <a:pt x="11095" y="9142"/>
                      <a:pt x="11004" y="9142"/>
                    </a:cubicBezTo>
                    <a:cubicBezTo>
                      <a:pt x="11035" y="9142"/>
                      <a:pt x="11035" y="9111"/>
                      <a:pt x="11035" y="9081"/>
                    </a:cubicBezTo>
                    <a:cubicBezTo>
                      <a:pt x="10974" y="9081"/>
                      <a:pt x="10943" y="8990"/>
                      <a:pt x="10974" y="8959"/>
                    </a:cubicBezTo>
                    <a:lnTo>
                      <a:pt x="10943" y="8959"/>
                    </a:lnTo>
                    <a:cubicBezTo>
                      <a:pt x="10913" y="8959"/>
                      <a:pt x="10883" y="8929"/>
                      <a:pt x="10883" y="8898"/>
                    </a:cubicBezTo>
                    <a:cubicBezTo>
                      <a:pt x="10883" y="8898"/>
                      <a:pt x="10852" y="8868"/>
                      <a:pt x="10822" y="8868"/>
                    </a:cubicBezTo>
                    <a:cubicBezTo>
                      <a:pt x="10791" y="8868"/>
                      <a:pt x="10761" y="8838"/>
                      <a:pt x="10761" y="8838"/>
                    </a:cubicBezTo>
                    <a:cubicBezTo>
                      <a:pt x="10761" y="8822"/>
                      <a:pt x="10769" y="8815"/>
                      <a:pt x="10784" y="8815"/>
                    </a:cubicBezTo>
                    <a:cubicBezTo>
                      <a:pt x="10799" y="8815"/>
                      <a:pt x="10822" y="8822"/>
                      <a:pt x="10852" y="8838"/>
                    </a:cubicBezTo>
                    <a:cubicBezTo>
                      <a:pt x="10913" y="8838"/>
                      <a:pt x="10852" y="8777"/>
                      <a:pt x="10761" y="8746"/>
                    </a:cubicBezTo>
                    <a:cubicBezTo>
                      <a:pt x="10791" y="8746"/>
                      <a:pt x="10852" y="8746"/>
                      <a:pt x="10791" y="8716"/>
                    </a:cubicBezTo>
                    <a:cubicBezTo>
                      <a:pt x="10791" y="8716"/>
                      <a:pt x="10761" y="8686"/>
                      <a:pt x="10731" y="8686"/>
                    </a:cubicBezTo>
                    <a:lnTo>
                      <a:pt x="10700" y="8625"/>
                    </a:lnTo>
                    <a:cubicBezTo>
                      <a:pt x="10700" y="8594"/>
                      <a:pt x="10700" y="8564"/>
                      <a:pt x="10700" y="8534"/>
                    </a:cubicBezTo>
                    <a:cubicBezTo>
                      <a:pt x="10639" y="8534"/>
                      <a:pt x="10639" y="8534"/>
                      <a:pt x="10670" y="8503"/>
                    </a:cubicBezTo>
                    <a:cubicBezTo>
                      <a:pt x="10685" y="8488"/>
                      <a:pt x="10693" y="8480"/>
                      <a:pt x="10689" y="8480"/>
                    </a:cubicBezTo>
                    <a:cubicBezTo>
                      <a:pt x="10685" y="8480"/>
                      <a:pt x="10670" y="8488"/>
                      <a:pt x="10639" y="8503"/>
                    </a:cubicBezTo>
                    <a:cubicBezTo>
                      <a:pt x="10579" y="8503"/>
                      <a:pt x="10579" y="8473"/>
                      <a:pt x="10579" y="8442"/>
                    </a:cubicBezTo>
                    <a:cubicBezTo>
                      <a:pt x="10639" y="8412"/>
                      <a:pt x="10639" y="8382"/>
                      <a:pt x="10609" y="8382"/>
                    </a:cubicBezTo>
                    <a:lnTo>
                      <a:pt x="10548" y="8382"/>
                    </a:lnTo>
                    <a:cubicBezTo>
                      <a:pt x="10553" y="8377"/>
                      <a:pt x="10555" y="8368"/>
                      <a:pt x="10554" y="8355"/>
                    </a:cubicBezTo>
                    <a:lnTo>
                      <a:pt x="10554" y="8355"/>
                    </a:lnTo>
                    <a:cubicBezTo>
                      <a:pt x="10537" y="8359"/>
                      <a:pt x="10518" y="8365"/>
                      <a:pt x="10504" y="8365"/>
                    </a:cubicBezTo>
                    <a:cubicBezTo>
                      <a:pt x="10494" y="8365"/>
                      <a:pt x="10487" y="8361"/>
                      <a:pt x="10487" y="8351"/>
                    </a:cubicBezTo>
                    <a:lnTo>
                      <a:pt x="10518" y="8321"/>
                    </a:lnTo>
                    <a:lnTo>
                      <a:pt x="10547" y="8321"/>
                    </a:lnTo>
                    <a:cubicBezTo>
                      <a:pt x="10526" y="8246"/>
                      <a:pt x="10461" y="8116"/>
                      <a:pt x="10396" y="7987"/>
                    </a:cubicBezTo>
                    <a:cubicBezTo>
                      <a:pt x="10376" y="7987"/>
                      <a:pt x="10356" y="7973"/>
                      <a:pt x="10335" y="7973"/>
                    </a:cubicBezTo>
                    <a:cubicBezTo>
                      <a:pt x="10325" y="7973"/>
                      <a:pt x="10315" y="7976"/>
                      <a:pt x="10305" y="7987"/>
                    </a:cubicBezTo>
                    <a:cubicBezTo>
                      <a:pt x="10280" y="7999"/>
                      <a:pt x="10270" y="8007"/>
                      <a:pt x="10270" y="8007"/>
                    </a:cubicBezTo>
                    <a:cubicBezTo>
                      <a:pt x="10269" y="8007"/>
                      <a:pt x="10287" y="7992"/>
                      <a:pt x="10305" y="7956"/>
                    </a:cubicBezTo>
                    <a:cubicBezTo>
                      <a:pt x="10343" y="7919"/>
                      <a:pt x="10345" y="7893"/>
                      <a:pt x="10328" y="7893"/>
                    </a:cubicBezTo>
                    <a:cubicBezTo>
                      <a:pt x="10317" y="7893"/>
                      <a:pt x="10298" y="7903"/>
                      <a:pt x="10275" y="7926"/>
                    </a:cubicBezTo>
                    <a:cubicBezTo>
                      <a:pt x="10244" y="7956"/>
                      <a:pt x="10229" y="7971"/>
                      <a:pt x="10225" y="7971"/>
                    </a:cubicBezTo>
                    <a:cubicBezTo>
                      <a:pt x="10221" y="7971"/>
                      <a:pt x="10229" y="7956"/>
                      <a:pt x="10244" y="7926"/>
                    </a:cubicBezTo>
                    <a:cubicBezTo>
                      <a:pt x="10275" y="7865"/>
                      <a:pt x="10275" y="7865"/>
                      <a:pt x="10244" y="7865"/>
                    </a:cubicBezTo>
                    <a:cubicBezTo>
                      <a:pt x="10234" y="7875"/>
                      <a:pt x="10224" y="7878"/>
                      <a:pt x="10216" y="7878"/>
                    </a:cubicBezTo>
                    <a:cubicBezTo>
                      <a:pt x="10200" y="7878"/>
                      <a:pt x="10194" y="7865"/>
                      <a:pt x="10214" y="7865"/>
                    </a:cubicBezTo>
                    <a:cubicBezTo>
                      <a:pt x="10236" y="7820"/>
                      <a:pt x="10242" y="7792"/>
                      <a:pt x="10232" y="7792"/>
                    </a:cubicBezTo>
                    <a:cubicBezTo>
                      <a:pt x="10228" y="7792"/>
                      <a:pt x="10222" y="7796"/>
                      <a:pt x="10214" y="7804"/>
                    </a:cubicBezTo>
                    <a:cubicBezTo>
                      <a:pt x="10214" y="7804"/>
                      <a:pt x="10214" y="7774"/>
                      <a:pt x="10244" y="7743"/>
                    </a:cubicBezTo>
                    <a:cubicBezTo>
                      <a:pt x="10244" y="7713"/>
                      <a:pt x="10214" y="7713"/>
                      <a:pt x="10153" y="7713"/>
                    </a:cubicBezTo>
                    <a:cubicBezTo>
                      <a:pt x="10062" y="7683"/>
                      <a:pt x="10062" y="7652"/>
                      <a:pt x="10123" y="7652"/>
                    </a:cubicBezTo>
                    <a:cubicBezTo>
                      <a:pt x="10175" y="7626"/>
                      <a:pt x="10137" y="7555"/>
                      <a:pt x="10068" y="7555"/>
                    </a:cubicBezTo>
                    <a:cubicBezTo>
                      <a:pt x="10056" y="7555"/>
                      <a:pt x="10044" y="7557"/>
                      <a:pt x="10031" y="7561"/>
                    </a:cubicBezTo>
                    <a:lnTo>
                      <a:pt x="10001" y="7561"/>
                    </a:lnTo>
                    <a:cubicBezTo>
                      <a:pt x="10031" y="7531"/>
                      <a:pt x="10001" y="7531"/>
                      <a:pt x="10001" y="7531"/>
                    </a:cubicBezTo>
                    <a:cubicBezTo>
                      <a:pt x="10001" y="7500"/>
                      <a:pt x="10001" y="7470"/>
                      <a:pt x="10001" y="7470"/>
                    </a:cubicBezTo>
                    <a:cubicBezTo>
                      <a:pt x="10001" y="7470"/>
                      <a:pt x="10001" y="7439"/>
                      <a:pt x="9940" y="7409"/>
                    </a:cubicBezTo>
                    <a:cubicBezTo>
                      <a:pt x="9880" y="7409"/>
                      <a:pt x="9849" y="7348"/>
                      <a:pt x="9910" y="7287"/>
                    </a:cubicBezTo>
                    <a:lnTo>
                      <a:pt x="9849" y="7257"/>
                    </a:lnTo>
                    <a:cubicBezTo>
                      <a:pt x="9819" y="7272"/>
                      <a:pt x="9788" y="7280"/>
                      <a:pt x="9773" y="7280"/>
                    </a:cubicBezTo>
                    <a:cubicBezTo>
                      <a:pt x="9758" y="7280"/>
                      <a:pt x="9758" y="7272"/>
                      <a:pt x="9788" y="7257"/>
                    </a:cubicBezTo>
                    <a:cubicBezTo>
                      <a:pt x="9799" y="7246"/>
                      <a:pt x="9811" y="7235"/>
                      <a:pt x="9819" y="7227"/>
                    </a:cubicBezTo>
                    <a:lnTo>
                      <a:pt x="9819" y="7227"/>
                    </a:lnTo>
                    <a:cubicBezTo>
                      <a:pt x="9812" y="7230"/>
                      <a:pt x="9806" y="7231"/>
                      <a:pt x="9800" y="7231"/>
                    </a:cubicBezTo>
                    <a:cubicBezTo>
                      <a:pt x="9752" y="7231"/>
                      <a:pt x="9734" y="7132"/>
                      <a:pt x="9788" y="7105"/>
                    </a:cubicBezTo>
                    <a:cubicBezTo>
                      <a:pt x="9768" y="7105"/>
                      <a:pt x="9748" y="7119"/>
                      <a:pt x="9728" y="7119"/>
                    </a:cubicBezTo>
                    <a:cubicBezTo>
                      <a:pt x="9717" y="7119"/>
                      <a:pt x="9707" y="7115"/>
                      <a:pt x="9697" y="7105"/>
                    </a:cubicBezTo>
                    <a:cubicBezTo>
                      <a:pt x="9697" y="7105"/>
                      <a:pt x="9697" y="7075"/>
                      <a:pt x="9697" y="7044"/>
                    </a:cubicBezTo>
                    <a:cubicBezTo>
                      <a:pt x="9728" y="7014"/>
                      <a:pt x="9728" y="6983"/>
                      <a:pt x="9697" y="6983"/>
                    </a:cubicBezTo>
                    <a:cubicBezTo>
                      <a:pt x="9697" y="6983"/>
                      <a:pt x="9697" y="6983"/>
                      <a:pt x="9697" y="6953"/>
                    </a:cubicBezTo>
                    <a:cubicBezTo>
                      <a:pt x="9697" y="6923"/>
                      <a:pt x="9697" y="6892"/>
                      <a:pt x="9667" y="6862"/>
                    </a:cubicBezTo>
                    <a:cubicBezTo>
                      <a:pt x="9606" y="6862"/>
                      <a:pt x="9576" y="6832"/>
                      <a:pt x="9606" y="6801"/>
                    </a:cubicBezTo>
                    <a:cubicBezTo>
                      <a:pt x="9606" y="6801"/>
                      <a:pt x="9576" y="6771"/>
                      <a:pt x="9545" y="6771"/>
                    </a:cubicBezTo>
                    <a:cubicBezTo>
                      <a:pt x="9515" y="6740"/>
                      <a:pt x="9515" y="6710"/>
                      <a:pt x="9545" y="6680"/>
                    </a:cubicBezTo>
                    <a:lnTo>
                      <a:pt x="9515" y="6680"/>
                    </a:lnTo>
                    <a:cubicBezTo>
                      <a:pt x="9484" y="6680"/>
                      <a:pt x="9484" y="6680"/>
                      <a:pt x="9454" y="6649"/>
                    </a:cubicBezTo>
                    <a:cubicBezTo>
                      <a:pt x="9454" y="6649"/>
                      <a:pt x="9454" y="6619"/>
                      <a:pt x="9454" y="6619"/>
                    </a:cubicBezTo>
                    <a:cubicBezTo>
                      <a:pt x="9439" y="6634"/>
                      <a:pt x="9431" y="6642"/>
                      <a:pt x="9424" y="6642"/>
                    </a:cubicBezTo>
                    <a:cubicBezTo>
                      <a:pt x="9416" y="6642"/>
                      <a:pt x="9408" y="6634"/>
                      <a:pt x="9393" y="6619"/>
                    </a:cubicBezTo>
                    <a:cubicBezTo>
                      <a:pt x="9393" y="6588"/>
                      <a:pt x="9363" y="6528"/>
                      <a:pt x="9363" y="6497"/>
                    </a:cubicBezTo>
                    <a:cubicBezTo>
                      <a:pt x="9348" y="6467"/>
                      <a:pt x="9340" y="6452"/>
                      <a:pt x="9332" y="6452"/>
                    </a:cubicBezTo>
                    <a:cubicBezTo>
                      <a:pt x="9325" y="6452"/>
                      <a:pt x="9318" y="6465"/>
                      <a:pt x="9305" y="6492"/>
                    </a:cubicBezTo>
                    <a:lnTo>
                      <a:pt x="9305" y="6492"/>
                    </a:lnTo>
                    <a:cubicBezTo>
                      <a:pt x="9303" y="6486"/>
                      <a:pt x="9302" y="6478"/>
                      <a:pt x="9302" y="6467"/>
                    </a:cubicBezTo>
                    <a:cubicBezTo>
                      <a:pt x="9272" y="6436"/>
                      <a:pt x="9272" y="6376"/>
                      <a:pt x="9211" y="6315"/>
                    </a:cubicBezTo>
                    <a:cubicBezTo>
                      <a:pt x="9192" y="6257"/>
                      <a:pt x="9184" y="6236"/>
                      <a:pt x="9174" y="6236"/>
                    </a:cubicBezTo>
                    <a:cubicBezTo>
                      <a:pt x="9168" y="6236"/>
                      <a:pt x="9161" y="6243"/>
                      <a:pt x="9150" y="6254"/>
                    </a:cubicBezTo>
                    <a:cubicBezTo>
                      <a:pt x="9120" y="6284"/>
                      <a:pt x="9104" y="6300"/>
                      <a:pt x="9101" y="6300"/>
                    </a:cubicBezTo>
                    <a:cubicBezTo>
                      <a:pt x="9097" y="6300"/>
                      <a:pt x="9104" y="6284"/>
                      <a:pt x="9120" y="6254"/>
                    </a:cubicBezTo>
                    <a:cubicBezTo>
                      <a:pt x="9142" y="6186"/>
                      <a:pt x="9148" y="6151"/>
                      <a:pt x="9137" y="6151"/>
                    </a:cubicBezTo>
                    <a:cubicBezTo>
                      <a:pt x="9133" y="6151"/>
                      <a:pt x="9127" y="6155"/>
                      <a:pt x="9120" y="6163"/>
                    </a:cubicBezTo>
                    <a:lnTo>
                      <a:pt x="9059" y="6163"/>
                    </a:lnTo>
                    <a:cubicBezTo>
                      <a:pt x="9089" y="6132"/>
                      <a:pt x="9089" y="6102"/>
                      <a:pt x="9028" y="6102"/>
                    </a:cubicBezTo>
                    <a:cubicBezTo>
                      <a:pt x="8998" y="6072"/>
                      <a:pt x="8998" y="6072"/>
                      <a:pt x="9028" y="6041"/>
                    </a:cubicBezTo>
                    <a:cubicBezTo>
                      <a:pt x="9028" y="6041"/>
                      <a:pt x="9028" y="6041"/>
                      <a:pt x="8998" y="6011"/>
                    </a:cubicBezTo>
                    <a:cubicBezTo>
                      <a:pt x="8990" y="6014"/>
                      <a:pt x="8982" y="6015"/>
                      <a:pt x="8974" y="6015"/>
                    </a:cubicBezTo>
                    <a:cubicBezTo>
                      <a:pt x="8897" y="6015"/>
                      <a:pt x="8849" y="5887"/>
                      <a:pt x="8876" y="5859"/>
                    </a:cubicBezTo>
                    <a:cubicBezTo>
                      <a:pt x="8876" y="5859"/>
                      <a:pt x="8863" y="5845"/>
                      <a:pt x="8845" y="5845"/>
                    </a:cubicBezTo>
                    <a:cubicBezTo>
                      <a:pt x="8836" y="5845"/>
                      <a:pt x="8826" y="5849"/>
                      <a:pt x="8816" y="5859"/>
                    </a:cubicBezTo>
                    <a:cubicBezTo>
                      <a:pt x="8755" y="5859"/>
                      <a:pt x="8724" y="5859"/>
                      <a:pt x="8785" y="5798"/>
                    </a:cubicBezTo>
                    <a:cubicBezTo>
                      <a:pt x="8816" y="5783"/>
                      <a:pt x="8831" y="5775"/>
                      <a:pt x="8827" y="5775"/>
                    </a:cubicBezTo>
                    <a:cubicBezTo>
                      <a:pt x="8823" y="5775"/>
                      <a:pt x="8800" y="5783"/>
                      <a:pt x="8755" y="5798"/>
                    </a:cubicBezTo>
                    <a:cubicBezTo>
                      <a:pt x="8724" y="5798"/>
                      <a:pt x="8664" y="5707"/>
                      <a:pt x="8724" y="5676"/>
                    </a:cubicBezTo>
                    <a:cubicBezTo>
                      <a:pt x="8755" y="5646"/>
                      <a:pt x="8785" y="5646"/>
                      <a:pt x="8785" y="5646"/>
                    </a:cubicBezTo>
                    <a:cubicBezTo>
                      <a:pt x="8724" y="5646"/>
                      <a:pt x="8724" y="5616"/>
                      <a:pt x="8724" y="5616"/>
                    </a:cubicBezTo>
                    <a:cubicBezTo>
                      <a:pt x="8716" y="5625"/>
                      <a:pt x="8707" y="5628"/>
                      <a:pt x="8698" y="5628"/>
                    </a:cubicBezTo>
                    <a:cubicBezTo>
                      <a:pt x="8676" y="5628"/>
                      <a:pt x="8655" y="5607"/>
                      <a:pt x="8633" y="5585"/>
                    </a:cubicBezTo>
                    <a:cubicBezTo>
                      <a:pt x="8603" y="5555"/>
                      <a:pt x="8512" y="5494"/>
                      <a:pt x="8481" y="5464"/>
                    </a:cubicBezTo>
                    <a:cubicBezTo>
                      <a:pt x="8451" y="5433"/>
                      <a:pt x="8421" y="5373"/>
                      <a:pt x="8421" y="5312"/>
                    </a:cubicBezTo>
                    <a:cubicBezTo>
                      <a:pt x="8421" y="5312"/>
                      <a:pt x="8390" y="5281"/>
                      <a:pt x="8329" y="5281"/>
                    </a:cubicBezTo>
                    <a:cubicBezTo>
                      <a:pt x="8299" y="5281"/>
                      <a:pt x="8269" y="5251"/>
                      <a:pt x="8299" y="5221"/>
                    </a:cubicBezTo>
                    <a:lnTo>
                      <a:pt x="8269" y="5190"/>
                    </a:lnTo>
                    <a:cubicBezTo>
                      <a:pt x="8238" y="5190"/>
                      <a:pt x="8208" y="5160"/>
                      <a:pt x="8208" y="5160"/>
                    </a:cubicBezTo>
                    <a:cubicBezTo>
                      <a:pt x="8232" y="5160"/>
                      <a:pt x="8237" y="5121"/>
                      <a:pt x="8222" y="5121"/>
                    </a:cubicBezTo>
                    <a:cubicBezTo>
                      <a:pt x="8219" y="5121"/>
                      <a:pt x="8214" y="5123"/>
                      <a:pt x="8208" y="5129"/>
                    </a:cubicBezTo>
                    <a:cubicBezTo>
                      <a:pt x="8177" y="5129"/>
                      <a:pt x="8147" y="5129"/>
                      <a:pt x="8117" y="5099"/>
                    </a:cubicBezTo>
                    <a:cubicBezTo>
                      <a:pt x="8117" y="5040"/>
                      <a:pt x="7626" y="4490"/>
                      <a:pt x="7573" y="4490"/>
                    </a:cubicBezTo>
                    <a:cubicBezTo>
                      <a:pt x="7571" y="4490"/>
                      <a:pt x="7570" y="4490"/>
                      <a:pt x="7569" y="4491"/>
                    </a:cubicBezTo>
                    <a:cubicBezTo>
                      <a:pt x="7569" y="4491"/>
                      <a:pt x="7569" y="4491"/>
                      <a:pt x="7539" y="4461"/>
                    </a:cubicBezTo>
                    <a:cubicBezTo>
                      <a:pt x="7509" y="4430"/>
                      <a:pt x="7478" y="4400"/>
                      <a:pt x="7478" y="4400"/>
                    </a:cubicBezTo>
                    <a:cubicBezTo>
                      <a:pt x="7504" y="4387"/>
                      <a:pt x="7497" y="4363"/>
                      <a:pt x="7475" y="4339"/>
                    </a:cubicBezTo>
                    <a:lnTo>
                      <a:pt x="7475" y="4339"/>
                    </a:lnTo>
                    <a:cubicBezTo>
                      <a:pt x="7446" y="4341"/>
                      <a:pt x="7417" y="4369"/>
                      <a:pt x="7417" y="4369"/>
                    </a:cubicBezTo>
                    <a:lnTo>
                      <a:pt x="7387" y="4339"/>
                    </a:lnTo>
                    <a:cubicBezTo>
                      <a:pt x="7408" y="4318"/>
                      <a:pt x="7428" y="4312"/>
                      <a:pt x="7439" y="4310"/>
                    </a:cubicBezTo>
                    <a:lnTo>
                      <a:pt x="7439" y="4310"/>
                    </a:lnTo>
                    <a:cubicBezTo>
                      <a:pt x="7453" y="4319"/>
                      <a:pt x="7465" y="4329"/>
                      <a:pt x="7475" y="4339"/>
                    </a:cubicBezTo>
                    <a:lnTo>
                      <a:pt x="7475" y="4339"/>
                    </a:lnTo>
                    <a:cubicBezTo>
                      <a:pt x="7476" y="4339"/>
                      <a:pt x="7477" y="4339"/>
                      <a:pt x="7478" y="4339"/>
                    </a:cubicBezTo>
                    <a:lnTo>
                      <a:pt x="7448" y="4309"/>
                    </a:lnTo>
                    <a:cubicBezTo>
                      <a:pt x="7448" y="4309"/>
                      <a:pt x="7445" y="4309"/>
                      <a:pt x="7439" y="4310"/>
                    </a:cubicBezTo>
                    <a:lnTo>
                      <a:pt x="7439" y="4310"/>
                    </a:lnTo>
                    <a:cubicBezTo>
                      <a:pt x="7412" y="4292"/>
                      <a:pt x="7380" y="4278"/>
                      <a:pt x="7357" y="4278"/>
                    </a:cubicBezTo>
                    <a:cubicBezTo>
                      <a:pt x="7326" y="4278"/>
                      <a:pt x="7296" y="4248"/>
                      <a:pt x="7265" y="4248"/>
                    </a:cubicBezTo>
                    <a:cubicBezTo>
                      <a:pt x="7326" y="4187"/>
                      <a:pt x="7265" y="4157"/>
                      <a:pt x="7205" y="4157"/>
                    </a:cubicBezTo>
                    <a:cubicBezTo>
                      <a:pt x="7187" y="4166"/>
                      <a:pt x="7174" y="4169"/>
                      <a:pt x="7166" y="4169"/>
                    </a:cubicBezTo>
                    <a:cubicBezTo>
                      <a:pt x="7147" y="4169"/>
                      <a:pt x="7153" y="4148"/>
                      <a:pt x="7174" y="4126"/>
                    </a:cubicBezTo>
                    <a:cubicBezTo>
                      <a:pt x="7219" y="4082"/>
                      <a:pt x="7214" y="4054"/>
                      <a:pt x="7161" y="4054"/>
                    </a:cubicBezTo>
                    <a:cubicBezTo>
                      <a:pt x="7142" y="4054"/>
                      <a:pt x="7116" y="4057"/>
                      <a:pt x="7083" y="4066"/>
                    </a:cubicBezTo>
                    <a:cubicBezTo>
                      <a:pt x="7071" y="4078"/>
                      <a:pt x="7063" y="4085"/>
                      <a:pt x="7059" y="4085"/>
                    </a:cubicBezTo>
                    <a:cubicBezTo>
                      <a:pt x="7053" y="4085"/>
                      <a:pt x="7053" y="4071"/>
                      <a:pt x="7053" y="4035"/>
                    </a:cubicBezTo>
                    <a:cubicBezTo>
                      <a:pt x="7083" y="3974"/>
                      <a:pt x="7083" y="3974"/>
                      <a:pt x="7053" y="3974"/>
                    </a:cubicBezTo>
                    <a:cubicBezTo>
                      <a:pt x="7029" y="3998"/>
                      <a:pt x="7011" y="4007"/>
                      <a:pt x="6998" y="4007"/>
                    </a:cubicBezTo>
                    <a:cubicBezTo>
                      <a:pt x="6978" y="4007"/>
                      <a:pt x="6973" y="3981"/>
                      <a:pt x="6992" y="3944"/>
                    </a:cubicBezTo>
                    <a:cubicBezTo>
                      <a:pt x="7011" y="3886"/>
                      <a:pt x="7018" y="3865"/>
                      <a:pt x="7005" y="3865"/>
                    </a:cubicBezTo>
                    <a:cubicBezTo>
                      <a:pt x="6998" y="3865"/>
                      <a:pt x="6984" y="3872"/>
                      <a:pt x="6962" y="3883"/>
                    </a:cubicBezTo>
                    <a:cubicBezTo>
                      <a:pt x="6940" y="3897"/>
                      <a:pt x="6921" y="3903"/>
                      <a:pt x="6904" y="3903"/>
                    </a:cubicBezTo>
                    <a:cubicBezTo>
                      <a:pt x="6847" y="3903"/>
                      <a:pt x="6817" y="3839"/>
                      <a:pt x="6840" y="3792"/>
                    </a:cubicBezTo>
                    <a:cubicBezTo>
                      <a:pt x="6840" y="3792"/>
                      <a:pt x="6840" y="3753"/>
                      <a:pt x="6824" y="3753"/>
                    </a:cubicBezTo>
                    <a:cubicBezTo>
                      <a:pt x="6820" y="3753"/>
                      <a:pt x="6816" y="3755"/>
                      <a:pt x="6810" y="3762"/>
                    </a:cubicBezTo>
                    <a:lnTo>
                      <a:pt x="6810" y="3731"/>
                    </a:lnTo>
                    <a:cubicBezTo>
                      <a:pt x="6810" y="3701"/>
                      <a:pt x="6779" y="3701"/>
                      <a:pt x="6779" y="3701"/>
                    </a:cubicBezTo>
                    <a:lnTo>
                      <a:pt x="6749" y="3731"/>
                    </a:lnTo>
                    <a:cubicBezTo>
                      <a:pt x="6749" y="3701"/>
                      <a:pt x="6658" y="3579"/>
                      <a:pt x="6536" y="3488"/>
                    </a:cubicBezTo>
                    <a:cubicBezTo>
                      <a:pt x="6409" y="3361"/>
                      <a:pt x="6356" y="3308"/>
                      <a:pt x="6335" y="3308"/>
                    </a:cubicBezTo>
                    <a:cubicBezTo>
                      <a:pt x="6326" y="3308"/>
                      <a:pt x="6323" y="3318"/>
                      <a:pt x="6323" y="3336"/>
                    </a:cubicBezTo>
                    <a:cubicBezTo>
                      <a:pt x="6312" y="3359"/>
                      <a:pt x="6300" y="3369"/>
                      <a:pt x="6290" y="3369"/>
                    </a:cubicBezTo>
                    <a:cubicBezTo>
                      <a:pt x="6274" y="3369"/>
                      <a:pt x="6262" y="3343"/>
                      <a:pt x="6262" y="3306"/>
                    </a:cubicBezTo>
                    <a:cubicBezTo>
                      <a:pt x="6262" y="3275"/>
                      <a:pt x="6232" y="3214"/>
                      <a:pt x="6202" y="3184"/>
                    </a:cubicBezTo>
                    <a:cubicBezTo>
                      <a:pt x="6171" y="3154"/>
                      <a:pt x="6141" y="3154"/>
                      <a:pt x="6171" y="3123"/>
                    </a:cubicBezTo>
                    <a:lnTo>
                      <a:pt x="6141" y="3093"/>
                    </a:lnTo>
                    <a:cubicBezTo>
                      <a:pt x="6128" y="3097"/>
                      <a:pt x="6116" y="3099"/>
                      <a:pt x="6104" y="3099"/>
                    </a:cubicBezTo>
                    <a:cubicBezTo>
                      <a:pt x="6026" y="3099"/>
                      <a:pt x="5954" y="3024"/>
                      <a:pt x="5928" y="2971"/>
                    </a:cubicBezTo>
                    <a:cubicBezTo>
                      <a:pt x="5898" y="2941"/>
                      <a:pt x="5867" y="2910"/>
                      <a:pt x="5806" y="2910"/>
                    </a:cubicBezTo>
                    <a:cubicBezTo>
                      <a:pt x="5746" y="2910"/>
                      <a:pt x="5746" y="2910"/>
                      <a:pt x="5746" y="2880"/>
                    </a:cubicBezTo>
                    <a:cubicBezTo>
                      <a:pt x="5770" y="2856"/>
                      <a:pt x="5716" y="2772"/>
                      <a:pt x="5678" y="2772"/>
                    </a:cubicBezTo>
                    <a:cubicBezTo>
                      <a:pt x="5669" y="2772"/>
                      <a:pt x="5660" y="2777"/>
                      <a:pt x="5655" y="2789"/>
                    </a:cubicBezTo>
                    <a:lnTo>
                      <a:pt x="5655" y="2728"/>
                    </a:lnTo>
                    <a:cubicBezTo>
                      <a:pt x="5655" y="2713"/>
                      <a:pt x="5647" y="2705"/>
                      <a:pt x="5636" y="2705"/>
                    </a:cubicBezTo>
                    <a:cubicBezTo>
                      <a:pt x="5624" y="2705"/>
                      <a:pt x="5609" y="2713"/>
                      <a:pt x="5594" y="2728"/>
                    </a:cubicBezTo>
                    <a:cubicBezTo>
                      <a:pt x="5581" y="2753"/>
                      <a:pt x="5569" y="2768"/>
                      <a:pt x="5562" y="2768"/>
                    </a:cubicBezTo>
                    <a:cubicBezTo>
                      <a:pt x="5554" y="2768"/>
                      <a:pt x="5558" y="2739"/>
                      <a:pt x="5594" y="2667"/>
                    </a:cubicBezTo>
                    <a:cubicBezTo>
                      <a:pt x="5615" y="2646"/>
                      <a:pt x="5606" y="2624"/>
                      <a:pt x="5599" y="2624"/>
                    </a:cubicBezTo>
                    <a:cubicBezTo>
                      <a:pt x="5596" y="2624"/>
                      <a:pt x="5594" y="2628"/>
                      <a:pt x="5594" y="2637"/>
                    </a:cubicBezTo>
                    <a:cubicBezTo>
                      <a:pt x="5553" y="2637"/>
                      <a:pt x="5526" y="2650"/>
                      <a:pt x="5513" y="2650"/>
                    </a:cubicBezTo>
                    <a:cubicBezTo>
                      <a:pt x="5506" y="2650"/>
                      <a:pt x="5503" y="2647"/>
                      <a:pt x="5503" y="2637"/>
                    </a:cubicBezTo>
                    <a:cubicBezTo>
                      <a:pt x="5503" y="2622"/>
                      <a:pt x="5495" y="2614"/>
                      <a:pt x="5484" y="2614"/>
                    </a:cubicBezTo>
                    <a:cubicBezTo>
                      <a:pt x="5472" y="2614"/>
                      <a:pt x="5457" y="2622"/>
                      <a:pt x="5442" y="2637"/>
                    </a:cubicBezTo>
                    <a:cubicBezTo>
                      <a:pt x="5427" y="2652"/>
                      <a:pt x="5411" y="2660"/>
                      <a:pt x="5400" y="2660"/>
                    </a:cubicBezTo>
                    <a:cubicBezTo>
                      <a:pt x="5389" y="2660"/>
                      <a:pt x="5381" y="2652"/>
                      <a:pt x="5381" y="2637"/>
                    </a:cubicBezTo>
                    <a:cubicBezTo>
                      <a:pt x="5381" y="2637"/>
                      <a:pt x="5381" y="2637"/>
                      <a:pt x="5436" y="2610"/>
                    </a:cubicBezTo>
                    <a:lnTo>
                      <a:pt x="5436" y="2610"/>
                    </a:lnTo>
                    <a:cubicBezTo>
                      <a:pt x="5439" y="2615"/>
                      <a:pt x="5440" y="2619"/>
                      <a:pt x="5441" y="2619"/>
                    </a:cubicBezTo>
                    <a:cubicBezTo>
                      <a:pt x="5442" y="2619"/>
                      <a:pt x="5442" y="2615"/>
                      <a:pt x="5442" y="2607"/>
                    </a:cubicBezTo>
                    <a:lnTo>
                      <a:pt x="5442" y="2607"/>
                    </a:lnTo>
                    <a:cubicBezTo>
                      <a:pt x="5440" y="2608"/>
                      <a:pt x="5438" y="2609"/>
                      <a:pt x="5436" y="2610"/>
                    </a:cubicBezTo>
                    <a:lnTo>
                      <a:pt x="5436" y="2610"/>
                    </a:lnTo>
                    <a:cubicBezTo>
                      <a:pt x="5431" y="2601"/>
                      <a:pt x="5424" y="2589"/>
                      <a:pt x="5411" y="2576"/>
                    </a:cubicBezTo>
                    <a:cubicBezTo>
                      <a:pt x="5381" y="2576"/>
                      <a:pt x="5351" y="2515"/>
                      <a:pt x="5381" y="2485"/>
                    </a:cubicBezTo>
                    <a:cubicBezTo>
                      <a:pt x="5381" y="2470"/>
                      <a:pt x="5373" y="2455"/>
                      <a:pt x="5366" y="2455"/>
                    </a:cubicBezTo>
                    <a:cubicBezTo>
                      <a:pt x="5358" y="2455"/>
                      <a:pt x="5351" y="2470"/>
                      <a:pt x="5351" y="2515"/>
                    </a:cubicBezTo>
                    <a:cubicBezTo>
                      <a:pt x="5320" y="2531"/>
                      <a:pt x="5305" y="2538"/>
                      <a:pt x="5294" y="2538"/>
                    </a:cubicBezTo>
                    <a:cubicBezTo>
                      <a:pt x="5282" y="2538"/>
                      <a:pt x="5275" y="2531"/>
                      <a:pt x="5259" y="2515"/>
                    </a:cubicBezTo>
                    <a:cubicBezTo>
                      <a:pt x="5259" y="2515"/>
                      <a:pt x="5229" y="2515"/>
                      <a:pt x="5259" y="2485"/>
                    </a:cubicBezTo>
                    <a:cubicBezTo>
                      <a:pt x="5259" y="2455"/>
                      <a:pt x="5259" y="2455"/>
                      <a:pt x="5229" y="2424"/>
                    </a:cubicBezTo>
                    <a:cubicBezTo>
                      <a:pt x="5211" y="2415"/>
                      <a:pt x="5188" y="2412"/>
                      <a:pt x="5163" y="2412"/>
                    </a:cubicBezTo>
                    <a:cubicBezTo>
                      <a:pt x="5102" y="2412"/>
                      <a:pt x="5029" y="2433"/>
                      <a:pt x="4986" y="2455"/>
                    </a:cubicBezTo>
                    <a:cubicBezTo>
                      <a:pt x="4986" y="2424"/>
                      <a:pt x="4986" y="2424"/>
                      <a:pt x="4955" y="2394"/>
                    </a:cubicBezTo>
                    <a:cubicBezTo>
                      <a:pt x="4945" y="2404"/>
                      <a:pt x="4939" y="2407"/>
                      <a:pt x="4935" y="2407"/>
                    </a:cubicBezTo>
                    <a:cubicBezTo>
                      <a:pt x="4928" y="2407"/>
                      <a:pt x="4935" y="2394"/>
                      <a:pt x="4955" y="2394"/>
                    </a:cubicBezTo>
                    <a:cubicBezTo>
                      <a:pt x="4966" y="2384"/>
                      <a:pt x="4972" y="2380"/>
                      <a:pt x="4978" y="2380"/>
                    </a:cubicBezTo>
                    <a:cubicBezTo>
                      <a:pt x="4989" y="2380"/>
                      <a:pt x="4996" y="2394"/>
                      <a:pt x="5016" y="2394"/>
                    </a:cubicBezTo>
                    <a:lnTo>
                      <a:pt x="5047" y="2363"/>
                    </a:lnTo>
                    <a:cubicBezTo>
                      <a:pt x="5047" y="2328"/>
                      <a:pt x="5047" y="2313"/>
                      <a:pt x="5034" y="2313"/>
                    </a:cubicBezTo>
                    <a:cubicBezTo>
                      <a:pt x="5026" y="2313"/>
                      <a:pt x="5011" y="2320"/>
                      <a:pt x="4986" y="2333"/>
                    </a:cubicBezTo>
                    <a:cubicBezTo>
                      <a:pt x="4961" y="2346"/>
                      <a:pt x="4946" y="2353"/>
                      <a:pt x="4937" y="2353"/>
                    </a:cubicBezTo>
                    <a:cubicBezTo>
                      <a:pt x="4925" y="2353"/>
                      <a:pt x="4925" y="2338"/>
                      <a:pt x="4925" y="2303"/>
                    </a:cubicBezTo>
                    <a:cubicBezTo>
                      <a:pt x="4925" y="2285"/>
                      <a:pt x="4925" y="2256"/>
                      <a:pt x="4925" y="2242"/>
                    </a:cubicBezTo>
                    <a:cubicBezTo>
                      <a:pt x="4925" y="2242"/>
                      <a:pt x="4895" y="2242"/>
                      <a:pt x="4895" y="2181"/>
                    </a:cubicBezTo>
                    <a:cubicBezTo>
                      <a:pt x="4864" y="2166"/>
                      <a:pt x="4849" y="2158"/>
                      <a:pt x="4838" y="2158"/>
                    </a:cubicBezTo>
                    <a:cubicBezTo>
                      <a:pt x="4826" y="2158"/>
                      <a:pt x="4819" y="2166"/>
                      <a:pt x="4803" y="2181"/>
                    </a:cubicBezTo>
                    <a:cubicBezTo>
                      <a:pt x="4793" y="2191"/>
                      <a:pt x="4787" y="2194"/>
                      <a:pt x="4781" y="2194"/>
                    </a:cubicBezTo>
                    <a:cubicBezTo>
                      <a:pt x="4770" y="2194"/>
                      <a:pt x="4763" y="2181"/>
                      <a:pt x="4743" y="2181"/>
                    </a:cubicBezTo>
                    <a:cubicBezTo>
                      <a:pt x="4743" y="2166"/>
                      <a:pt x="4735" y="2158"/>
                      <a:pt x="4724" y="2158"/>
                    </a:cubicBezTo>
                    <a:cubicBezTo>
                      <a:pt x="4712" y="2158"/>
                      <a:pt x="4697" y="2166"/>
                      <a:pt x="4682" y="2181"/>
                    </a:cubicBezTo>
                    <a:cubicBezTo>
                      <a:pt x="4682" y="2196"/>
                      <a:pt x="4667" y="2204"/>
                      <a:pt x="4648" y="2204"/>
                    </a:cubicBezTo>
                    <a:cubicBezTo>
                      <a:pt x="4629" y="2204"/>
                      <a:pt x="4606" y="2196"/>
                      <a:pt x="4591" y="2181"/>
                    </a:cubicBezTo>
                    <a:cubicBezTo>
                      <a:pt x="4530" y="2181"/>
                      <a:pt x="4530" y="2181"/>
                      <a:pt x="4560" y="2120"/>
                    </a:cubicBezTo>
                    <a:cubicBezTo>
                      <a:pt x="4591" y="2090"/>
                      <a:pt x="4560" y="2090"/>
                      <a:pt x="4530" y="2059"/>
                    </a:cubicBezTo>
                    <a:cubicBezTo>
                      <a:pt x="4530" y="2059"/>
                      <a:pt x="4530" y="2059"/>
                      <a:pt x="4530" y="2029"/>
                    </a:cubicBezTo>
                    <a:cubicBezTo>
                      <a:pt x="4530" y="2003"/>
                      <a:pt x="4524" y="1994"/>
                      <a:pt x="4516" y="1994"/>
                    </a:cubicBezTo>
                    <a:cubicBezTo>
                      <a:pt x="4504" y="1994"/>
                      <a:pt x="4487" y="2011"/>
                      <a:pt x="4469" y="2029"/>
                    </a:cubicBezTo>
                    <a:cubicBezTo>
                      <a:pt x="4469" y="2059"/>
                      <a:pt x="4439" y="2090"/>
                      <a:pt x="4439" y="2090"/>
                    </a:cubicBezTo>
                    <a:cubicBezTo>
                      <a:pt x="4439" y="2090"/>
                      <a:pt x="4439" y="1999"/>
                      <a:pt x="4469" y="1968"/>
                    </a:cubicBezTo>
                    <a:cubicBezTo>
                      <a:pt x="4469" y="1938"/>
                      <a:pt x="4469" y="1923"/>
                      <a:pt x="4465" y="1923"/>
                    </a:cubicBezTo>
                    <a:cubicBezTo>
                      <a:pt x="4461" y="1923"/>
                      <a:pt x="4454" y="1938"/>
                      <a:pt x="4439" y="1968"/>
                    </a:cubicBezTo>
                    <a:cubicBezTo>
                      <a:pt x="4423" y="1983"/>
                      <a:pt x="4408" y="1991"/>
                      <a:pt x="4397" y="1991"/>
                    </a:cubicBezTo>
                    <a:cubicBezTo>
                      <a:pt x="4385" y="1991"/>
                      <a:pt x="4378" y="1983"/>
                      <a:pt x="4378" y="1968"/>
                    </a:cubicBezTo>
                    <a:cubicBezTo>
                      <a:pt x="4317" y="1938"/>
                      <a:pt x="4287" y="1907"/>
                      <a:pt x="4317" y="1877"/>
                    </a:cubicBezTo>
                    <a:cubicBezTo>
                      <a:pt x="4317" y="1847"/>
                      <a:pt x="4256" y="1847"/>
                      <a:pt x="4256" y="1847"/>
                    </a:cubicBezTo>
                    <a:cubicBezTo>
                      <a:pt x="4245" y="1858"/>
                      <a:pt x="4234" y="1865"/>
                      <a:pt x="4223" y="1865"/>
                    </a:cubicBezTo>
                    <a:cubicBezTo>
                      <a:pt x="4204" y="1865"/>
                      <a:pt x="4184" y="1844"/>
                      <a:pt x="4165" y="1786"/>
                    </a:cubicBezTo>
                    <a:cubicBezTo>
                      <a:pt x="4127" y="1728"/>
                      <a:pt x="4112" y="1707"/>
                      <a:pt x="4100" y="1707"/>
                    </a:cubicBezTo>
                    <a:cubicBezTo>
                      <a:pt x="4092" y="1707"/>
                      <a:pt x="4085" y="1714"/>
                      <a:pt x="4074" y="1725"/>
                    </a:cubicBezTo>
                    <a:cubicBezTo>
                      <a:pt x="4056" y="1743"/>
                      <a:pt x="4049" y="1760"/>
                      <a:pt x="4046" y="1760"/>
                    </a:cubicBezTo>
                    <a:cubicBezTo>
                      <a:pt x="4044" y="1760"/>
                      <a:pt x="4044" y="1751"/>
                      <a:pt x="4044" y="1725"/>
                    </a:cubicBezTo>
                    <a:cubicBezTo>
                      <a:pt x="4044" y="1695"/>
                      <a:pt x="4013" y="1695"/>
                      <a:pt x="3952" y="1695"/>
                    </a:cubicBezTo>
                    <a:cubicBezTo>
                      <a:pt x="3922" y="1725"/>
                      <a:pt x="3892" y="1786"/>
                      <a:pt x="3861" y="1816"/>
                    </a:cubicBezTo>
                    <a:cubicBezTo>
                      <a:pt x="3846" y="1847"/>
                      <a:pt x="3838" y="1862"/>
                      <a:pt x="3831" y="1862"/>
                    </a:cubicBezTo>
                    <a:cubicBezTo>
                      <a:pt x="3823" y="1862"/>
                      <a:pt x="3816" y="1847"/>
                      <a:pt x="3800" y="1816"/>
                    </a:cubicBezTo>
                    <a:cubicBezTo>
                      <a:pt x="3800" y="1816"/>
                      <a:pt x="3800" y="1755"/>
                      <a:pt x="3800" y="1725"/>
                    </a:cubicBezTo>
                    <a:cubicBezTo>
                      <a:pt x="3811" y="1715"/>
                      <a:pt x="3817" y="1712"/>
                      <a:pt x="3822" y="1712"/>
                    </a:cubicBezTo>
                    <a:cubicBezTo>
                      <a:pt x="3831" y="1712"/>
                      <a:pt x="3831" y="1725"/>
                      <a:pt x="3831" y="1725"/>
                    </a:cubicBezTo>
                    <a:lnTo>
                      <a:pt x="3861" y="1725"/>
                    </a:lnTo>
                    <a:cubicBezTo>
                      <a:pt x="3892" y="1695"/>
                      <a:pt x="3892" y="1664"/>
                      <a:pt x="3861" y="1634"/>
                    </a:cubicBezTo>
                    <a:cubicBezTo>
                      <a:pt x="3861" y="1612"/>
                      <a:pt x="3846" y="1591"/>
                      <a:pt x="3837" y="1591"/>
                    </a:cubicBezTo>
                    <a:cubicBezTo>
                      <a:pt x="3833" y="1591"/>
                      <a:pt x="3831" y="1595"/>
                      <a:pt x="3831" y="1603"/>
                    </a:cubicBezTo>
                    <a:cubicBezTo>
                      <a:pt x="3831" y="1573"/>
                      <a:pt x="3770" y="1543"/>
                      <a:pt x="3740" y="1512"/>
                    </a:cubicBezTo>
                    <a:cubicBezTo>
                      <a:pt x="3709" y="1512"/>
                      <a:pt x="3648" y="1451"/>
                      <a:pt x="3648" y="1421"/>
                    </a:cubicBezTo>
                    <a:cubicBezTo>
                      <a:pt x="3618" y="1406"/>
                      <a:pt x="3603" y="1398"/>
                      <a:pt x="3591" y="1398"/>
                    </a:cubicBezTo>
                    <a:cubicBezTo>
                      <a:pt x="3580" y="1398"/>
                      <a:pt x="3572" y="1406"/>
                      <a:pt x="3557" y="1421"/>
                    </a:cubicBezTo>
                    <a:cubicBezTo>
                      <a:pt x="3544" y="1447"/>
                      <a:pt x="3532" y="1456"/>
                      <a:pt x="3523" y="1456"/>
                    </a:cubicBezTo>
                    <a:cubicBezTo>
                      <a:pt x="3512" y="1456"/>
                      <a:pt x="3509" y="1439"/>
                      <a:pt x="3527" y="1421"/>
                    </a:cubicBezTo>
                    <a:cubicBezTo>
                      <a:pt x="3527" y="1369"/>
                      <a:pt x="3347" y="1226"/>
                      <a:pt x="3258" y="1226"/>
                    </a:cubicBezTo>
                    <a:cubicBezTo>
                      <a:pt x="3243" y="1226"/>
                      <a:pt x="3231" y="1230"/>
                      <a:pt x="3223" y="1239"/>
                    </a:cubicBezTo>
                    <a:cubicBezTo>
                      <a:pt x="3223" y="1239"/>
                      <a:pt x="3223" y="1239"/>
                      <a:pt x="3192" y="1208"/>
                    </a:cubicBezTo>
                    <a:cubicBezTo>
                      <a:pt x="3162" y="1178"/>
                      <a:pt x="3040" y="1117"/>
                      <a:pt x="3010" y="1117"/>
                    </a:cubicBezTo>
                    <a:cubicBezTo>
                      <a:pt x="3010" y="1117"/>
                      <a:pt x="2980" y="1117"/>
                      <a:pt x="2949" y="1087"/>
                    </a:cubicBezTo>
                    <a:cubicBezTo>
                      <a:pt x="2931" y="1051"/>
                      <a:pt x="2914" y="1036"/>
                      <a:pt x="2896" y="1036"/>
                    </a:cubicBezTo>
                    <a:cubicBezTo>
                      <a:pt x="2883" y="1036"/>
                      <a:pt x="2871" y="1044"/>
                      <a:pt x="2858" y="1056"/>
                    </a:cubicBezTo>
                    <a:cubicBezTo>
                      <a:pt x="2838" y="1056"/>
                      <a:pt x="2818" y="1070"/>
                      <a:pt x="2815" y="1070"/>
                    </a:cubicBezTo>
                    <a:cubicBezTo>
                      <a:pt x="2814" y="1070"/>
                      <a:pt x="2818" y="1066"/>
                      <a:pt x="2828" y="1056"/>
                    </a:cubicBezTo>
                    <a:cubicBezTo>
                      <a:pt x="2828" y="1026"/>
                      <a:pt x="2797" y="1026"/>
                      <a:pt x="2706" y="965"/>
                    </a:cubicBezTo>
                    <a:cubicBezTo>
                      <a:pt x="2676" y="950"/>
                      <a:pt x="2661" y="942"/>
                      <a:pt x="2653" y="942"/>
                    </a:cubicBezTo>
                    <a:cubicBezTo>
                      <a:pt x="2645" y="942"/>
                      <a:pt x="2645" y="950"/>
                      <a:pt x="2645" y="965"/>
                    </a:cubicBezTo>
                    <a:cubicBezTo>
                      <a:pt x="2554" y="965"/>
                      <a:pt x="2554" y="935"/>
                      <a:pt x="2585" y="904"/>
                    </a:cubicBezTo>
                    <a:cubicBezTo>
                      <a:pt x="2600" y="874"/>
                      <a:pt x="2600" y="859"/>
                      <a:pt x="2588" y="859"/>
                    </a:cubicBezTo>
                    <a:cubicBezTo>
                      <a:pt x="2577" y="859"/>
                      <a:pt x="2554" y="874"/>
                      <a:pt x="2524" y="904"/>
                    </a:cubicBezTo>
                    <a:cubicBezTo>
                      <a:pt x="2498" y="930"/>
                      <a:pt x="2478" y="939"/>
                      <a:pt x="2463" y="939"/>
                    </a:cubicBezTo>
                    <a:cubicBezTo>
                      <a:pt x="2443" y="939"/>
                      <a:pt x="2433" y="922"/>
                      <a:pt x="2433" y="904"/>
                    </a:cubicBezTo>
                    <a:cubicBezTo>
                      <a:pt x="2443" y="894"/>
                      <a:pt x="2449" y="891"/>
                      <a:pt x="2455" y="891"/>
                    </a:cubicBezTo>
                    <a:cubicBezTo>
                      <a:pt x="2466" y="891"/>
                      <a:pt x="2473" y="904"/>
                      <a:pt x="2493" y="904"/>
                    </a:cubicBezTo>
                    <a:lnTo>
                      <a:pt x="2524" y="844"/>
                    </a:lnTo>
                    <a:lnTo>
                      <a:pt x="2402" y="844"/>
                    </a:lnTo>
                    <a:cubicBezTo>
                      <a:pt x="2372" y="874"/>
                      <a:pt x="2372" y="904"/>
                      <a:pt x="2372" y="935"/>
                    </a:cubicBezTo>
                    <a:cubicBezTo>
                      <a:pt x="2372" y="965"/>
                      <a:pt x="2364" y="973"/>
                      <a:pt x="2357" y="973"/>
                    </a:cubicBezTo>
                    <a:cubicBezTo>
                      <a:pt x="2349" y="973"/>
                      <a:pt x="2341" y="965"/>
                      <a:pt x="2341" y="965"/>
                    </a:cubicBezTo>
                    <a:cubicBezTo>
                      <a:pt x="2311" y="904"/>
                      <a:pt x="2311" y="874"/>
                      <a:pt x="2372" y="874"/>
                    </a:cubicBezTo>
                    <a:cubicBezTo>
                      <a:pt x="2372" y="874"/>
                      <a:pt x="2402" y="844"/>
                      <a:pt x="2402" y="813"/>
                    </a:cubicBezTo>
                    <a:cubicBezTo>
                      <a:pt x="2415" y="801"/>
                      <a:pt x="2396" y="793"/>
                      <a:pt x="2368" y="793"/>
                    </a:cubicBezTo>
                    <a:cubicBezTo>
                      <a:pt x="2328" y="793"/>
                      <a:pt x="2268" y="808"/>
                      <a:pt x="2250" y="844"/>
                    </a:cubicBezTo>
                    <a:lnTo>
                      <a:pt x="2250" y="813"/>
                    </a:lnTo>
                    <a:cubicBezTo>
                      <a:pt x="2281" y="783"/>
                      <a:pt x="2220" y="783"/>
                      <a:pt x="2189" y="752"/>
                    </a:cubicBezTo>
                    <a:cubicBezTo>
                      <a:pt x="2159" y="737"/>
                      <a:pt x="2144" y="730"/>
                      <a:pt x="2132" y="730"/>
                    </a:cubicBezTo>
                    <a:cubicBezTo>
                      <a:pt x="2121" y="730"/>
                      <a:pt x="2113" y="737"/>
                      <a:pt x="2098" y="752"/>
                    </a:cubicBezTo>
                    <a:cubicBezTo>
                      <a:pt x="2098" y="783"/>
                      <a:pt x="2068" y="813"/>
                      <a:pt x="2068" y="813"/>
                    </a:cubicBezTo>
                    <a:cubicBezTo>
                      <a:pt x="2068" y="813"/>
                      <a:pt x="2068" y="844"/>
                      <a:pt x="2037" y="874"/>
                    </a:cubicBezTo>
                    <a:cubicBezTo>
                      <a:pt x="2037" y="874"/>
                      <a:pt x="2007" y="844"/>
                      <a:pt x="2007" y="783"/>
                    </a:cubicBezTo>
                    <a:cubicBezTo>
                      <a:pt x="2007" y="722"/>
                      <a:pt x="1977" y="661"/>
                      <a:pt x="1885" y="631"/>
                    </a:cubicBezTo>
                    <a:cubicBezTo>
                      <a:pt x="1855" y="600"/>
                      <a:pt x="1764" y="570"/>
                      <a:pt x="1764" y="540"/>
                    </a:cubicBezTo>
                    <a:cubicBezTo>
                      <a:pt x="1749" y="524"/>
                      <a:pt x="1733" y="517"/>
                      <a:pt x="1722" y="517"/>
                    </a:cubicBezTo>
                    <a:cubicBezTo>
                      <a:pt x="1711" y="517"/>
                      <a:pt x="1703" y="524"/>
                      <a:pt x="1703" y="540"/>
                    </a:cubicBezTo>
                    <a:lnTo>
                      <a:pt x="1642" y="509"/>
                    </a:lnTo>
                    <a:cubicBezTo>
                      <a:pt x="1642" y="494"/>
                      <a:pt x="1635" y="486"/>
                      <a:pt x="1623" y="486"/>
                    </a:cubicBezTo>
                    <a:cubicBezTo>
                      <a:pt x="1612" y="486"/>
                      <a:pt x="1597" y="494"/>
                      <a:pt x="1581" y="509"/>
                    </a:cubicBezTo>
                    <a:cubicBezTo>
                      <a:pt x="1551" y="509"/>
                      <a:pt x="1551" y="479"/>
                      <a:pt x="1521" y="479"/>
                    </a:cubicBezTo>
                    <a:cubicBezTo>
                      <a:pt x="1506" y="433"/>
                      <a:pt x="1498" y="410"/>
                      <a:pt x="1494" y="410"/>
                    </a:cubicBezTo>
                    <a:cubicBezTo>
                      <a:pt x="1490" y="410"/>
                      <a:pt x="1490" y="433"/>
                      <a:pt x="1490" y="479"/>
                    </a:cubicBezTo>
                    <a:cubicBezTo>
                      <a:pt x="1490" y="509"/>
                      <a:pt x="1521" y="570"/>
                      <a:pt x="1521" y="570"/>
                    </a:cubicBezTo>
                    <a:lnTo>
                      <a:pt x="1581" y="600"/>
                    </a:lnTo>
                    <a:lnTo>
                      <a:pt x="1521" y="600"/>
                    </a:lnTo>
                    <a:cubicBezTo>
                      <a:pt x="1490" y="600"/>
                      <a:pt x="1430" y="631"/>
                      <a:pt x="1430" y="661"/>
                    </a:cubicBezTo>
                    <a:cubicBezTo>
                      <a:pt x="1430" y="661"/>
                      <a:pt x="1430" y="675"/>
                      <a:pt x="1421" y="675"/>
                    </a:cubicBezTo>
                    <a:cubicBezTo>
                      <a:pt x="1416" y="675"/>
                      <a:pt x="1409" y="671"/>
                      <a:pt x="1399" y="661"/>
                    </a:cubicBezTo>
                    <a:cubicBezTo>
                      <a:pt x="1399" y="661"/>
                      <a:pt x="1399" y="631"/>
                      <a:pt x="1430" y="600"/>
                    </a:cubicBezTo>
                    <a:cubicBezTo>
                      <a:pt x="1460" y="570"/>
                      <a:pt x="1460" y="540"/>
                      <a:pt x="1490" y="509"/>
                    </a:cubicBezTo>
                    <a:cubicBezTo>
                      <a:pt x="1490" y="466"/>
                      <a:pt x="1460" y="423"/>
                      <a:pt x="1431" y="423"/>
                    </a:cubicBezTo>
                    <a:cubicBezTo>
                      <a:pt x="1420" y="423"/>
                      <a:pt x="1408" y="431"/>
                      <a:pt x="1399" y="448"/>
                    </a:cubicBezTo>
                    <a:cubicBezTo>
                      <a:pt x="1369" y="448"/>
                      <a:pt x="1369" y="448"/>
                      <a:pt x="1369" y="418"/>
                    </a:cubicBezTo>
                    <a:cubicBezTo>
                      <a:pt x="1386" y="400"/>
                      <a:pt x="1384" y="383"/>
                      <a:pt x="1372" y="383"/>
                    </a:cubicBezTo>
                    <a:cubicBezTo>
                      <a:pt x="1364" y="383"/>
                      <a:pt x="1351" y="392"/>
                      <a:pt x="1338" y="418"/>
                    </a:cubicBezTo>
                    <a:cubicBezTo>
                      <a:pt x="1311" y="445"/>
                      <a:pt x="1290" y="460"/>
                      <a:pt x="1275" y="460"/>
                    </a:cubicBezTo>
                    <a:cubicBezTo>
                      <a:pt x="1256" y="460"/>
                      <a:pt x="1247" y="438"/>
                      <a:pt x="1247" y="388"/>
                    </a:cubicBezTo>
                    <a:cubicBezTo>
                      <a:pt x="1247" y="330"/>
                      <a:pt x="1210" y="309"/>
                      <a:pt x="1176" y="309"/>
                    </a:cubicBezTo>
                    <a:cubicBezTo>
                      <a:pt x="1156" y="309"/>
                      <a:pt x="1137" y="316"/>
                      <a:pt x="1126" y="327"/>
                    </a:cubicBezTo>
                    <a:cubicBezTo>
                      <a:pt x="1126" y="353"/>
                      <a:pt x="1115" y="362"/>
                      <a:pt x="1100" y="362"/>
                    </a:cubicBezTo>
                    <a:cubicBezTo>
                      <a:pt x="1080" y="362"/>
                      <a:pt x="1052" y="344"/>
                      <a:pt x="1034" y="327"/>
                    </a:cubicBezTo>
                    <a:cubicBezTo>
                      <a:pt x="1034" y="291"/>
                      <a:pt x="1024" y="276"/>
                      <a:pt x="1009" y="276"/>
                    </a:cubicBezTo>
                    <a:cubicBezTo>
                      <a:pt x="999" y="276"/>
                      <a:pt x="986" y="284"/>
                      <a:pt x="974" y="296"/>
                    </a:cubicBezTo>
                    <a:cubicBezTo>
                      <a:pt x="974" y="272"/>
                      <a:pt x="974" y="227"/>
                      <a:pt x="957" y="227"/>
                    </a:cubicBezTo>
                    <a:cubicBezTo>
                      <a:pt x="954" y="227"/>
                      <a:pt x="949" y="230"/>
                      <a:pt x="943" y="236"/>
                    </a:cubicBezTo>
                    <a:cubicBezTo>
                      <a:pt x="943" y="236"/>
                      <a:pt x="913" y="236"/>
                      <a:pt x="943" y="266"/>
                    </a:cubicBezTo>
                    <a:cubicBezTo>
                      <a:pt x="943" y="266"/>
                      <a:pt x="913" y="296"/>
                      <a:pt x="882" y="327"/>
                    </a:cubicBezTo>
                    <a:cubicBezTo>
                      <a:pt x="882" y="327"/>
                      <a:pt x="882" y="357"/>
                      <a:pt x="882" y="388"/>
                    </a:cubicBezTo>
                    <a:cubicBezTo>
                      <a:pt x="877" y="393"/>
                      <a:pt x="871" y="396"/>
                      <a:pt x="864" y="396"/>
                    </a:cubicBezTo>
                    <a:cubicBezTo>
                      <a:pt x="831" y="396"/>
                      <a:pt x="786" y="341"/>
                      <a:pt x="761" y="266"/>
                    </a:cubicBezTo>
                    <a:lnTo>
                      <a:pt x="761" y="175"/>
                    </a:lnTo>
                    <a:cubicBezTo>
                      <a:pt x="730" y="205"/>
                      <a:pt x="730" y="236"/>
                      <a:pt x="730" y="236"/>
                    </a:cubicBezTo>
                    <a:cubicBezTo>
                      <a:pt x="700" y="236"/>
                      <a:pt x="670" y="236"/>
                      <a:pt x="700" y="205"/>
                    </a:cubicBezTo>
                    <a:cubicBezTo>
                      <a:pt x="700" y="175"/>
                      <a:pt x="700" y="175"/>
                      <a:pt x="670" y="144"/>
                    </a:cubicBezTo>
                    <a:cubicBezTo>
                      <a:pt x="670" y="144"/>
                      <a:pt x="670" y="144"/>
                      <a:pt x="639" y="175"/>
                    </a:cubicBezTo>
                    <a:cubicBezTo>
                      <a:pt x="621" y="210"/>
                      <a:pt x="614" y="225"/>
                      <a:pt x="611" y="225"/>
                    </a:cubicBezTo>
                    <a:cubicBezTo>
                      <a:pt x="609" y="225"/>
                      <a:pt x="609" y="218"/>
                      <a:pt x="609" y="205"/>
                    </a:cubicBezTo>
                    <a:cubicBezTo>
                      <a:pt x="609" y="168"/>
                      <a:pt x="597" y="142"/>
                      <a:pt x="581" y="142"/>
                    </a:cubicBezTo>
                    <a:cubicBezTo>
                      <a:pt x="571" y="142"/>
                      <a:pt x="560" y="152"/>
                      <a:pt x="548" y="175"/>
                    </a:cubicBezTo>
                    <a:cubicBezTo>
                      <a:pt x="533" y="205"/>
                      <a:pt x="525" y="220"/>
                      <a:pt x="521" y="220"/>
                    </a:cubicBezTo>
                    <a:cubicBezTo>
                      <a:pt x="518" y="220"/>
                      <a:pt x="518" y="205"/>
                      <a:pt x="518" y="175"/>
                    </a:cubicBezTo>
                    <a:cubicBezTo>
                      <a:pt x="548" y="144"/>
                      <a:pt x="518" y="114"/>
                      <a:pt x="487" y="84"/>
                    </a:cubicBezTo>
                    <a:lnTo>
                      <a:pt x="487" y="114"/>
                    </a:lnTo>
                    <a:cubicBezTo>
                      <a:pt x="469" y="150"/>
                      <a:pt x="462" y="164"/>
                      <a:pt x="453" y="164"/>
                    </a:cubicBezTo>
                    <a:cubicBezTo>
                      <a:pt x="446" y="164"/>
                      <a:pt x="439" y="157"/>
                      <a:pt x="426" y="144"/>
                    </a:cubicBezTo>
                    <a:cubicBezTo>
                      <a:pt x="457" y="114"/>
                      <a:pt x="426" y="114"/>
                      <a:pt x="366" y="114"/>
                    </a:cubicBezTo>
                    <a:cubicBezTo>
                      <a:pt x="335" y="114"/>
                      <a:pt x="305" y="84"/>
                      <a:pt x="305" y="53"/>
                    </a:cubicBezTo>
                    <a:cubicBezTo>
                      <a:pt x="292" y="66"/>
                      <a:pt x="285" y="73"/>
                      <a:pt x="276" y="73"/>
                    </a:cubicBezTo>
                    <a:cubicBezTo>
                      <a:pt x="264" y="73"/>
                      <a:pt x="249" y="59"/>
                      <a:pt x="214" y="23"/>
                    </a:cubicBezTo>
                    <a:cubicBezTo>
                      <a:pt x="214" y="8"/>
                      <a:pt x="214" y="0"/>
                      <a:pt x="2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1"/>
              <p:cNvSpPr/>
              <p:nvPr/>
            </p:nvSpPr>
            <p:spPr>
              <a:xfrm>
                <a:off x="7369950" y="2240125"/>
                <a:ext cx="690000" cy="409450"/>
              </a:xfrm>
              <a:custGeom>
                <a:rect b="b" l="l" r="r" t="t"/>
                <a:pathLst>
                  <a:path extrusionOk="0" h="16378" w="27600">
                    <a:moveTo>
                      <a:pt x="1" y="712"/>
                    </a:moveTo>
                    <a:lnTo>
                      <a:pt x="1" y="773"/>
                    </a:lnTo>
                    <a:cubicBezTo>
                      <a:pt x="1" y="803"/>
                      <a:pt x="31" y="803"/>
                      <a:pt x="92" y="803"/>
                    </a:cubicBezTo>
                    <a:lnTo>
                      <a:pt x="61" y="773"/>
                    </a:lnTo>
                    <a:cubicBezTo>
                      <a:pt x="61" y="773"/>
                      <a:pt x="31" y="712"/>
                      <a:pt x="1" y="712"/>
                    </a:cubicBezTo>
                    <a:close/>
                    <a:moveTo>
                      <a:pt x="562" y="764"/>
                    </a:moveTo>
                    <a:cubicBezTo>
                      <a:pt x="578" y="764"/>
                      <a:pt x="578" y="809"/>
                      <a:pt x="578" y="833"/>
                    </a:cubicBezTo>
                    <a:cubicBezTo>
                      <a:pt x="609" y="894"/>
                      <a:pt x="609" y="894"/>
                      <a:pt x="548" y="894"/>
                    </a:cubicBezTo>
                    <a:cubicBezTo>
                      <a:pt x="548" y="894"/>
                      <a:pt x="517" y="833"/>
                      <a:pt x="517" y="803"/>
                    </a:cubicBezTo>
                    <a:lnTo>
                      <a:pt x="548" y="773"/>
                    </a:lnTo>
                    <a:cubicBezTo>
                      <a:pt x="554" y="767"/>
                      <a:pt x="558" y="764"/>
                      <a:pt x="562" y="764"/>
                    </a:cubicBezTo>
                    <a:close/>
                    <a:moveTo>
                      <a:pt x="629" y="1247"/>
                    </a:moveTo>
                    <a:cubicBezTo>
                      <a:pt x="639" y="1247"/>
                      <a:pt x="639" y="1270"/>
                      <a:pt x="639" y="1320"/>
                    </a:cubicBezTo>
                    <a:cubicBezTo>
                      <a:pt x="639" y="1381"/>
                      <a:pt x="639" y="1411"/>
                      <a:pt x="609" y="1411"/>
                    </a:cubicBezTo>
                    <a:lnTo>
                      <a:pt x="609" y="1381"/>
                    </a:lnTo>
                    <a:cubicBezTo>
                      <a:pt x="629" y="1381"/>
                      <a:pt x="622" y="1354"/>
                      <a:pt x="606" y="1354"/>
                    </a:cubicBezTo>
                    <a:cubicBezTo>
                      <a:pt x="598" y="1354"/>
                      <a:pt x="588" y="1360"/>
                      <a:pt x="578" y="1381"/>
                    </a:cubicBezTo>
                    <a:lnTo>
                      <a:pt x="517" y="1381"/>
                    </a:lnTo>
                    <a:cubicBezTo>
                      <a:pt x="517" y="1350"/>
                      <a:pt x="548" y="1289"/>
                      <a:pt x="578" y="1289"/>
                    </a:cubicBezTo>
                    <a:cubicBezTo>
                      <a:pt x="605" y="1262"/>
                      <a:pt x="620" y="1247"/>
                      <a:pt x="629" y="1247"/>
                    </a:cubicBezTo>
                    <a:close/>
                    <a:moveTo>
                      <a:pt x="821" y="1411"/>
                    </a:moveTo>
                    <a:lnTo>
                      <a:pt x="791" y="1441"/>
                    </a:lnTo>
                    <a:lnTo>
                      <a:pt x="791" y="1472"/>
                    </a:lnTo>
                    <a:cubicBezTo>
                      <a:pt x="821" y="1472"/>
                      <a:pt x="821" y="1472"/>
                      <a:pt x="821" y="1441"/>
                    </a:cubicBezTo>
                    <a:lnTo>
                      <a:pt x="821" y="1411"/>
                    </a:lnTo>
                    <a:close/>
                    <a:moveTo>
                      <a:pt x="852" y="3751"/>
                    </a:moveTo>
                    <a:cubicBezTo>
                      <a:pt x="882" y="3751"/>
                      <a:pt x="912" y="3843"/>
                      <a:pt x="943" y="3873"/>
                    </a:cubicBezTo>
                    <a:cubicBezTo>
                      <a:pt x="943" y="3900"/>
                      <a:pt x="937" y="3915"/>
                      <a:pt x="924" y="3915"/>
                    </a:cubicBezTo>
                    <a:cubicBezTo>
                      <a:pt x="909" y="3915"/>
                      <a:pt x="885" y="3893"/>
                      <a:pt x="852" y="3843"/>
                    </a:cubicBezTo>
                    <a:cubicBezTo>
                      <a:pt x="852" y="3812"/>
                      <a:pt x="852" y="3751"/>
                      <a:pt x="852" y="3751"/>
                    </a:cubicBezTo>
                    <a:close/>
                    <a:moveTo>
                      <a:pt x="852" y="4025"/>
                    </a:moveTo>
                    <a:cubicBezTo>
                      <a:pt x="821" y="4025"/>
                      <a:pt x="852" y="4086"/>
                      <a:pt x="852" y="4177"/>
                    </a:cubicBezTo>
                    <a:cubicBezTo>
                      <a:pt x="852" y="4207"/>
                      <a:pt x="912" y="4238"/>
                      <a:pt x="912" y="4238"/>
                    </a:cubicBezTo>
                    <a:cubicBezTo>
                      <a:pt x="943" y="4238"/>
                      <a:pt x="912" y="4207"/>
                      <a:pt x="912" y="4147"/>
                    </a:cubicBezTo>
                    <a:cubicBezTo>
                      <a:pt x="943" y="4055"/>
                      <a:pt x="882" y="4025"/>
                      <a:pt x="852" y="4025"/>
                    </a:cubicBezTo>
                    <a:close/>
                    <a:moveTo>
                      <a:pt x="1551" y="5818"/>
                    </a:moveTo>
                    <a:cubicBezTo>
                      <a:pt x="1581" y="5818"/>
                      <a:pt x="1581" y="5849"/>
                      <a:pt x="1581" y="5879"/>
                    </a:cubicBezTo>
                    <a:lnTo>
                      <a:pt x="1551" y="5910"/>
                    </a:lnTo>
                    <a:lnTo>
                      <a:pt x="1520" y="5879"/>
                    </a:lnTo>
                    <a:lnTo>
                      <a:pt x="1551" y="5818"/>
                    </a:lnTo>
                    <a:close/>
                    <a:moveTo>
                      <a:pt x="1399" y="6001"/>
                    </a:moveTo>
                    <a:cubicBezTo>
                      <a:pt x="1399" y="6001"/>
                      <a:pt x="1460" y="6031"/>
                      <a:pt x="1490" y="6061"/>
                    </a:cubicBezTo>
                    <a:cubicBezTo>
                      <a:pt x="1612" y="6122"/>
                      <a:pt x="1612" y="6122"/>
                      <a:pt x="1551" y="6122"/>
                    </a:cubicBezTo>
                    <a:cubicBezTo>
                      <a:pt x="1540" y="6133"/>
                      <a:pt x="1529" y="6140"/>
                      <a:pt x="1516" y="6140"/>
                    </a:cubicBezTo>
                    <a:cubicBezTo>
                      <a:pt x="1494" y="6140"/>
                      <a:pt x="1468" y="6119"/>
                      <a:pt x="1429" y="6061"/>
                    </a:cubicBezTo>
                    <a:cubicBezTo>
                      <a:pt x="1429" y="6031"/>
                      <a:pt x="1399" y="6001"/>
                      <a:pt x="1399" y="6001"/>
                    </a:cubicBezTo>
                    <a:close/>
                    <a:moveTo>
                      <a:pt x="1873" y="6938"/>
                    </a:moveTo>
                    <a:cubicBezTo>
                      <a:pt x="1891" y="6938"/>
                      <a:pt x="1924" y="6956"/>
                      <a:pt x="1976" y="6973"/>
                    </a:cubicBezTo>
                    <a:cubicBezTo>
                      <a:pt x="2037" y="7034"/>
                      <a:pt x="2037" y="7034"/>
                      <a:pt x="1946" y="7034"/>
                    </a:cubicBezTo>
                    <a:lnTo>
                      <a:pt x="1855" y="6973"/>
                    </a:lnTo>
                    <a:cubicBezTo>
                      <a:pt x="1855" y="6948"/>
                      <a:pt x="1860" y="6938"/>
                      <a:pt x="1873" y="6938"/>
                    </a:cubicBezTo>
                    <a:close/>
                    <a:moveTo>
                      <a:pt x="1922" y="7325"/>
                    </a:moveTo>
                    <a:cubicBezTo>
                      <a:pt x="1949" y="7325"/>
                      <a:pt x="1976" y="7338"/>
                      <a:pt x="1976" y="7338"/>
                    </a:cubicBezTo>
                    <a:lnTo>
                      <a:pt x="1976" y="7399"/>
                    </a:lnTo>
                    <a:cubicBezTo>
                      <a:pt x="1946" y="7399"/>
                      <a:pt x="1916" y="7399"/>
                      <a:pt x="1885" y="7368"/>
                    </a:cubicBezTo>
                    <a:lnTo>
                      <a:pt x="1885" y="7338"/>
                    </a:lnTo>
                    <a:cubicBezTo>
                      <a:pt x="1895" y="7328"/>
                      <a:pt x="1909" y="7325"/>
                      <a:pt x="1922" y="7325"/>
                    </a:cubicBezTo>
                    <a:close/>
                    <a:moveTo>
                      <a:pt x="2432" y="7764"/>
                    </a:moveTo>
                    <a:lnTo>
                      <a:pt x="2432" y="7764"/>
                    </a:lnTo>
                    <a:cubicBezTo>
                      <a:pt x="2402" y="7794"/>
                      <a:pt x="2371" y="7794"/>
                      <a:pt x="2371" y="7794"/>
                    </a:cubicBezTo>
                    <a:cubicBezTo>
                      <a:pt x="2361" y="7804"/>
                      <a:pt x="2358" y="7808"/>
                      <a:pt x="2359" y="7808"/>
                    </a:cubicBezTo>
                    <a:cubicBezTo>
                      <a:pt x="2361" y="7808"/>
                      <a:pt x="2382" y="7794"/>
                      <a:pt x="2402" y="7794"/>
                    </a:cubicBezTo>
                    <a:cubicBezTo>
                      <a:pt x="2432" y="7794"/>
                      <a:pt x="2432" y="7794"/>
                      <a:pt x="2432" y="7764"/>
                    </a:cubicBezTo>
                    <a:close/>
                    <a:moveTo>
                      <a:pt x="2152" y="8164"/>
                    </a:moveTo>
                    <a:lnTo>
                      <a:pt x="2152" y="8164"/>
                    </a:lnTo>
                    <a:cubicBezTo>
                      <a:pt x="2161" y="8164"/>
                      <a:pt x="2198" y="8207"/>
                      <a:pt x="2219" y="8250"/>
                    </a:cubicBezTo>
                    <a:lnTo>
                      <a:pt x="2189" y="8250"/>
                    </a:lnTo>
                    <a:cubicBezTo>
                      <a:pt x="2159" y="8220"/>
                      <a:pt x="2128" y="8189"/>
                      <a:pt x="2159" y="8189"/>
                    </a:cubicBezTo>
                    <a:cubicBezTo>
                      <a:pt x="2150" y="8171"/>
                      <a:pt x="2149" y="8164"/>
                      <a:pt x="2152" y="8164"/>
                    </a:cubicBezTo>
                    <a:close/>
                    <a:moveTo>
                      <a:pt x="2493" y="8419"/>
                    </a:moveTo>
                    <a:cubicBezTo>
                      <a:pt x="2503" y="8419"/>
                      <a:pt x="2513" y="8422"/>
                      <a:pt x="2523" y="8432"/>
                    </a:cubicBezTo>
                    <a:cubicBezTo>
                      <a:pt x="2584" y="8463"/>
                      <a:pt x="2554" y="8524"/>
                      <a:pt x="2493" y="8524"/>
                    </a:cubicBezTo>
                    <a:cubicBezTo>
                      <a:pt x="2463" y="8463"/>
                      <a:pt x="2463" y="8463"/>
                      <a:pt x="2432" y="8432"/>
                    </a:cubicBezTo>
                    <a:cubicBezTo>
                      <a:pt x="2453" y="8432"/>
                      <a:pt x="2473" y="8419"/>
                      <a:pt x="2493" y="8419"/>
                    </a:cubicBezTo>
                    <a:close/>
                    <a:moveTo>
                      <a:pt x="2675" y="8767"/>
                    </a:moveTo>
                    <a:lnTo>
                      <a:pt x="2675" y="8797"/>
                    </a:lnTo>
                    <a:cubicBezTo>
                      <a:pt x="2706" y="8827"/>
                      <a:pt x="2706" y="8827"/>
                      <a:pt x="2675" y="8858"/>
                    </a:cubicBezTo>
                    <a:lnTo>
                      <a:pt x="2645" y="8827"/>
                    </a:lnTo>
                    <a:lnTo>
                      <a:pt x="2675" y="8767"/>
                    </a:lnTo>
                    <a:close/>
                    <a:moveTo>
                      <a:pt x="2903" y="9488"/>
                    </a:moveTo>
                    <a:cubicBezTo>
                      <a:pt x="2919" y="9488"/>
                      <a:pt x="2919" y="9527"/>
                      <a:pt x="2919" y="9527"/>
                    </a:cubicBezTo>
                    <a:cubicBezTo>
                      <a:pt x="2949" y="9557"/>
                      <a:pt x="2979" y="9587"/>
                      <a:pt x="2949" y="9618"/>
                    </a:cubicBezTo>
                    <a:cubicBezTo>
                      <a:pt x="2949" y="9618"/>
                      <a:pt x="2919" y="9618"/>
                      <a:pt x="2888" y="9587"/>
                    </a:cubicBezTo>
                    <a:cubicBezTo>
                      <a:pt x="2858" y="9557"/>
                      <a:pt x="2888" y="9496"/>
                      <a:pt x="2888" y="9496"/>
                    </a:cubicBezTo>
                    <a:cubicBezTo>
                      <a:pt x="2894" y="9490"/>
                      <a:pt x="2899" y="9488"/>
                      <a:pt x="2903" y="9488"/>
                    </a:cubicBezTo>
                    <a:close/>
                    <a:moveTo>
                      <a:pt x="3529" y="9697"/>
                    </a:moveTo>
                    <a:cubicBezTo>
                      <a:pt x="3526" y="9697"/>
                      <a:pt x="3526" y="9712"/>
                      <a:pt x="3526" y="9739"/>
                    </a:cubicBezTo>
                    <a:cubicBezTo>
                      <a:pt x="3526" y="9770"/>
                      <a:pt x="3557" y="9831"/>
                      <a:pt x="3557" y="9831"/>
                    </a:cubicBezTo>
                    <a:cubicBezTo>
                      <a:pt x="3587" y="9800"/>
                      <a:pt x="3587" y="9800"/>
                      <a:pt x="3557" y="9770"/>
                    </a:cubicBezTo>
                    <a:cubicBezTo>
                      <a:pt x="3540" y="9720"/>
                      <a:pt x="3533" y="9697"/>
                      <a:pt x="3529" y="9697"/>
                    </a:cubicBezTo>
                    <a:close/>
                    <a:moveTo>
                      <a:pt x="3289" y="10183"/>
                    </a:moveTo>
                    <a:cubicBezTo>
                      <a:pt x="3296" y="10183"/>
                      <a:pt x="3311" y="10206"/>
                      <a:pt x="3344" y="10256"/>
                    </a:cubicBezTo>
                    <a:cubicBezTo>
                      <a:pt x="3344" y="10286"/>
                      <a:pt x="3344" y="10317"/>
                      <a:pt x="3344" y="10317"/>
                    </a:cubicBezTo>
                    <a:cubicBezTo>
                      <a:pt x="3314" y="10317"/>
                      <a:pt x="3314" y="10256"/>
                      <a:pt x="3283" y="10226"/>
                    </a:cubicBezTo>
                    <a:cubicBezTo>
                      <a:pt x="3283" y="10198"/>
                      <a:pt x="3283" y="10183"/>
                      <a:pt x="3289" y="10183"/>
                    </a:cubicBezTo>
                    <a:close/>
                    <a:moveTo>
                      <a:pt x="2561" y="10334"/>
                    </a:moveTo>
                    <a:cubicBezTo>
                      <a:pt x="2547" y="10334"/>
                      <a:pt x="2534" y="10337"/>
                      <a:pt x="2523" y="10347"/>
                    </a:cubicBezTo>
                    <a:cubicBezTo>
                      <a:pt x="2493" y="10378"/>
                      <a:pt x="2523" y="10408"/>
                      <a:pt x="2615" y="10408"/>
                    </a:cubicBezTo>
                    <a:cubicBezTo>
                      <a:pt x="2645" y="10408"/>
                      <a:pt x="2645" y="10408"/>
                      <a:pt x="2615" y="10347"/>
                    </a:cubicBezTo>
                    <a:cubicBezTo>
                      <a:pt x="2615" y="10347"/>
                      <a:pt x="2588" y="10334"/>
                      <a:pt x="2561" y="10334"/>
                    </a:cubicBezTo>
                    <a:close/>
                    <a:moveTo>
                      <a:pt x="3786" y="10795"/>
                    </a:moveTo>
                    <a:cubicBezTo>
                      <a:pt x="3809" y="10795"/>
                      <a:pt x="3825" y="10845"/>
                      <a:pt x="3800" y="10894"/>
                    </a:cubicBezTo>
                    <a:cubicBezTo>
                      <a:pt x="3787" y="10907"/>
                      <a:pt x="3780" y="10914"/>
                      <a:pt x="3774" y="10914"/>
                    </a:cubicBezTo>
                    <a:cubicBezTo>
                      <a:pt x="3765" y="10914"/>
                      <a:pt x="3757" y="10900"/>
                      <a:pt x="3741" y="10867"/>
                    </a:cubicBezTo>
                    <a:lnTo>
                      <a:pt x="3741" y="10867"/>
                    </a:lnTo>
                    <a:cubicBezTo>
                      <a:pt x="3743" y="10854"/>
                      <a:pt x="3750" y="10823"/>
                      <a:pt x="3770" y="10803"/>
                    </a:cubicBezTo>
                    <a:cubicBezTo>
                      <a:pt x="3775" y="10798"/>
                      <a:pt x="3781" y="10795"/>
                      <a:pt x="3786" y="10795"/>
                    </a:cubicBezTo>
                    <a:close/>
                    <a:moveTo>
                      <a:pt x="3922" y="11077"/>
                    </a:moveTo>
                    <a:lnTo>
                      <a:pt x="3982" y="11107"/>
                    </a:lnTo>
                    <a:lnTo>
                      <a:pt x="4013" y="11138"/>
                    </a:lnTo>
                    <a:cubicBezTo>
                      <a:pt x="3993" y="11138"/>
                      <a:pt x="3972" y="11151"/>
                      <a:pt x="3952" y="11151"/>
                    </a:cubicBezTo>
                    <a:cubicBezTo>
                      <a:pt x="3942" y="11151"/>
                      <a:pt x="3932" y="11148"/>
                      <a:pt x="3922" y="11138"/>
                    </a:cubicBezTo>
                    <a:lnTo>
                      <a:pt x="3922" y="11077"/>
                    </a:lnTo>
                    <a:close/>
                    <a:moveTo>
                      <a:pt x="5806" y="13265"/>
                    </a:moveTo>
                    <a:lnTo>
                      <a:pt x="5837" y="13296"/>
                    </a:lnTo>
                    <a:cubicBezTo>
                      <a:pt x="5815" y="13317"/>
                      <a:pt x="5794" y="13339"/>
                      <a:pt x="5772" y="13339"/>
                    </a:cubicBezTo>
                    <a:cubicBezTo>
                      <a:pt x="5763" y="13339"/>
                      <a:pt x="5754" y="13335"/>
                      <a:pt x="5745" y="13326"/>
                    </a:cubicBezTo>
                    <a:lnTo>
                      <a:pt x="5745" y="13265"/>
                    </a:lnTo>
                    <a:close/>
                    <a:moveTo>
                      <a:pt x="6627" y="13934"/>
                    </a:moveTo>
                    <a:cubicBezTo>
                      <a:pt x="6657" y="13964"/>
                      <a:pt x="6657" y="13964"/>
                      <a:pt x="6627" y="13995"/>
                    </a:cubicBezTo>
                    <a:cubicBezTo>
                      <a:pt x="6627" y="14025"/>
                      <a:pt x="6566" y="14025"/>
                      <a:pt x="6566" y="14025"/>
                    </a:cubicBezTo>
                    <a:cubicBezTo>
                      <a:pt x="6536" y="13995"/>
                      <a:pt x="6596" y="13964"/>
                      <a:pt x="6627" y="13934"/>
                    </a:cubicBezTo>
                    <a:close/>
                    <a:moveTo>
                      <a:pt x="20974" y="13934"/>
                    </a:moveTo>
                    <a:cubicBezTo>
                      <a:pt x="21034" y="13934"/>
                      <a:pt x="21034" y="13934"/>
                      <a:pt x="21034" y="13964"/>
                    </a:cubicBezTo>
                    <a:cubicBezTo>
                      <a:pt x="21034" y="13995"/>
                      <a:pt x="21004" y="14056"/>
                      <a:pt x="20974" y="14056"/>
                    </a:cubicBezTo>
                    <a:cubicBezTo>
                      <a:pt x="20913" y="14056"/>
                      <a:pt x="20913" y="13995"/>
                      <a:pt x="20974" y="13934"/>
                    </a:cubicBezTo>
                    <a:close/>
                    <a:moveTo>
                      <a:pt x="7356" y="14177"/>
                    </a:moveTo>
                    <a:lnTo>
                      <a:pt x="7387" y="14208"/>
                    </a:lnTo>
                    <a:cubicBezTo>
                      <a:pt x="7387" y="14229"/>
                      <a:pt x="7372" y="14250"/>
                      <a:pt x="7352" y="14250"/>
                    </a:cubicBezTo>
                    <a:cubicBezTo>
                      <a:pt x="7344" y="14250"/>
                      <a:pt x="7335" y="14247"/>
                      <a:pt x="7326" y="14238"/>
                    </a:cubicBezTo>
                    <a:lnTo>
                      <a:pt x="7296" y="14208"/>
                    </a:lnTo>
                    <a:cubicBezTo>
                      <a:pt x="7296" y="14177"/>
                      <a:pt x="7356" y="14177"/>
                      <a:pt x="7356" y="14177"/>
                    </a:cubicBezTo>
                    <a:close/>
                    <a:moveTo>
                      <a:pt x="27286" y="14256"/>
                    </a:moveTo>
                    <a:cubicBezTo>
                      <a:pt x="27296" y="14256"/>
                      <a:pt x="27309" y="14259"/>
                      <a:pt x="27326" y="14268"/>
                    </a:cubicBezTo>
                    <a:cubicBezTo>
                      <a:pt x="27350" y="14262"/>
                      <a:pt x="27366" y="14260"/>
                      <a:pt x="27377" y="14260"/>
                    </a:cubicBezTo>
                    <a:cubicBezTo>
                      <a:pt x="27424" y="14260"/>
                      <a:pt x="27370" y="14304"/>
                      <a:pt x="27296" y="14329"/>
                    </a:cubicBezTo>
                    <a:cubicBezTo>
                      <a:pt x="27258" y="14342"/>
                      <a:pt x="27236" y="14349"/>
                      <a:pt x="27225" y="14349"/>
                    </a:cubicBezTo>
                    <a:cubicBezTo>
                      <a:pt x="27210" y="14349"/>
                      <a:pt x="27217" y="14334"/>
                      <a:pt x="27235" y="14299"/>
                    </a:cubicBezTo>
                    <a:cubicBezTo>
                      <a:pt x="27257" y="14277"/>
                      <a:pt x="27263" y="14256"/>
                      <a:pt x="27286" y="14256"/>
                    </a:cubicBezTo>
                    <a:close/>
                    <a:moveTo>
                      <a:pt x="19588" y="14473"/>
                    </a:moveTo>
                    <a:cubicBezTo>
                      <a:pt x="19594" y="14473"/>
                      <a:pt x="19600" y="14475"/>
                      <a:pt x="19606" y="14481"/>
                    </a:cubicBezTo>
                    <a:cubicBezTo>
                      <a:pt x="19606" y="14481"/>
                      <a:pt x="19606" y="14511"/>
                      <a:pt x="19575" y="14572"/>
                    </a:cubicBezTo>
                    <a:cubicBezTo>
                      <a:pt x="19575" y="14572"/>
                      <a:pt x="19562" y="14599"/>
                      <a:pt x="19553" y="14599"/>
                    </a:cubicBezTo>
                    <a:cubicBezTo>
                      <a:pt x="19548" y="14599"/>
                      <a:pt x="19545" y="14593"/>
                      <a:pt x="19545" y="14572"/>
                    </a:cubicBezTo>
                    <a:lnTo>
                      <a:pt x="19515" y="14542"/>
                    </a:lnTo>
                    <a:cubicBezTo>
                      <a:pt x="19539" y="14517"/>
                      <a:pt x="19564" y="14473"/>
                      <a:pt x="19588" y="14473"/>
                    </a:cubicBezTo>
                    <a:close/>
                    <a:moveTo>
                      <a:pt x="7721" y="14663"/>
                    </a:moveTo>
                    <a:lnTo>
                      <a:pt x="7752" y="14694"/>
                    </a:lnTo>
                    <a:cubicBezTo>
                      <a:pt x="7752" y="14724"/>
                      <a:pt x="7721" y="14724"/>
                      <a:pt x="7691" y="14724"/>
                    </a:cubicBezTo>
                    <a:lnTo>
                      <a:pt x="7660" y="14663"/>
                    </a:lnTo>
                    <a:close/>
                    <a:moveTo>
                      <a:pt x="17903" y="15075"/>
                    </a:moveTo>
                    <a:cubicBezTo>
                      <a:pt x="17921" y="15075"/>
                      <a:pt x="17934" y="15089"/>
                      <a:pt x="17934" y="15089"/>
                    </a:cubicBezTo>
                    <a:cubicBezTo>
                      <a:pt x="17934" y="15089"/>
                      <a:pt x="17934" y="15119"/>
                      <a:pt x="17873" y="15150"/>
                    </a:cubicBezTo>
                    <a:cubicBezTo>
                      <a:pt x="17873" y="15150"/>
                      <a:pt x="17843" y="15119"/>
                      <a:pt x="17812" y="15089"/>
                    </a:cubicBezTo>
                    <a:lnTo>
                      <a:pt x="17873" y="15089"/>
                    </a:lnTo>
                    <a:cubicBezTo>
                      <a:pt x="17883" y="15079"/>
                      <a:pt x="17894" y="15075"/>
                      <a:pt x="17903" y="15075"/>
                    </a:cubicBezTo>
                    <a:close/>
                    <a:moveTo>
                      <a:pt x="17478" y="15271"/>
                    </a:moveTo>
                    <a:cubicBezTo>
                      <a:pt x="17509" y="15271"/>
                      <a:pt x="17509" y="15271"/>
                      <a:pt x="17509" y="15302"/>
                    </a:cubicBezTo>
                    <a:lnTo>
                      <a:pt x="17478" y="15332"/>
                    </a:lnTo>
                    <a:lnTo>
                      <a:pt x="17417" y="15302"/>
                    </a:lnTo>
                    <a:lnTo>
                      <a:pt x="17478" y="15271"/>
                    </a:lnTo>
                    <a:close/>
                    <a:moveTo>
                      <a:pt x="17379" y="15358"/>
                    </a:moveTo>
                    <a:cubicBezTo>
                      <a:pt x="17377" y="15358"/>
                      <a:pt x="17369" y="15367"/>
                      <a:pt x="17357" y="15393"/>
                    </a:cubicBezTo>
                    <a:cubicBezTo>
                      <a:pt x="17374" y="15375"/>
                      <a:pt x="17382" y="15358"/>
                      <a:pt x="17379" y="15358"/>
                    </a:cubicBezTo>
                    <a:close/>
                    <a:moveTo>
                      <a:pt x="16384" y="15393"/>
                    </a:moveTo>
                    <a:cubicBezTo>
                      <a:pt x="16414" y="15423"/>
                      <a:pt x="16414" y="15454"/>
                      <a:pt x="16384" y="15454"/>
                    </a:cubicBezTo>
                    <a:lnTo>
                      <a:pt x="16323" y="15423"/>
                    </a:lnTo>
                    <a:lnTo>
                      <a:pt x="16353" y="15393"/>
                    </a:lnTo>
                    <a:close/>
                    <a:moveTo>
                      <a:pt x="17079" y="15403"/>
                    </a:moveTo>
                    <a:cubicBezTo>
                      <a:pt x="17088" y="15403"/>
                      <a:pt x="17096" y="15418"/>
                      <a:pt x="17113" y="15454"/>
                    </a:cubicBezTo>
                    <a:lnTo>
                      <a:pt x="17053" y="15454"/>
                    </a:lnTo>
                    <a:lnTo>
                      <a:pt x="16992" y="15423"/>
                    </a:lnTo>
                    <a:lnTo>
                      <a:pt x="17053" y="15423"/>
                    </a:lnTo>
                    <a:cubicBezTo>
                      <a:pt x="17065" y="15411"/>
                      <a:pt x="17073" y="15403"/>
                      <a:pt x="17079" y="15403"/>
                    </a:cubicBezTo>
                    <a:close/>
                    <a:moveTo>
                      <a:pt x="16772" y="15495"/>
                    </a:moveTo>
                    <a:cubicBezTo>
                      <a:pt x="16784" y="15495"/>
                      <a:pt x="16797" y="15502"/>
                      <a:pt x="16809" y="15515"/>
                    </a:cubicBezTo>
                    <a:cubicBezTo>
                      <a:pt x="16809" y="15545"/>
                      <a:pt x="16809" y="15545"/>
                      <a:pt x="16749" y="15545"/>
                    </a:cubicBezTo>
                    <a:cubicBezTo>
                      <a:pt x="16718" y="15560"/>
                      <a:pt x="16703" y="15568"/>
                      <a:pt x="16699" y="15568"/>
                    </a:cubicBezTo>
                    <a:cubicBezTo>
                      <a:pt x="16695" y="15568"/>
                      <a:pt x="16703" y="15560"/>
                      <a:pt x="16718" y="15545"/>
                    </a:cubicBezTo>
                    <a:cubicBezTo>
                      <a:pt x="16736" y="15509"/>
                      <a:pt x="16754" y="15495"/>
                      <a:pt x="16772" y="15495"/>
                    </a:cubicBezTo>
                    <a:close/>
                    <a:moveTo>
                      <a:pt x="15891" y="15555"/>
                    </a:moveTo>
                    <a:cubicBezTo>
                      <a:pt x="15898" y="15555"/>
                      <a:pt x="15898" y="15570"/>
                      <a:pt x="15898" y="15606"/>
                    </a:cubicBezTo>
                    <a:cubicBezTo>
                      <a:pt x="15898" y="15606"/>
                      <a:pt x="15898" y="15636"/>
                      <a:pt x="15867" y="15636"/>
                    </a:cubicBezTo>
                    <a:lnTo>
                      <a:pt x="15806" y="15606"/>
                    </a:lnTo>
                    <a:cubicBezTo>
                      <a:pt x="15806" y="15575"/>
                      <a:pt x="15867" y="15575"/>
                      <a:pt x="15867" y="15575"/>
                    </a:cubicBezTo>
                    <a:cubicBezTo>
                      <a:pt x="15880" y="15563"/>
                      <a:pt x="15887" y="15555"/>
                      <a:pt x="15891" y="15555"/>
                    </a:cubicBezTo>
                    <a:close/>
                    <a:moveTo>
                      <a:pt x="16954" y="15602"/>
                    </a:moveTo>
                    <a:lnTo>
                      <a:pt x="16954" y="15602"/>
                    </a:lnTo>
                    <a:cubicBezTo>
                      <a:pt x="16955" y="15612"/>
                      <a:pt x="16957" y="15623"/>
                      <a:pt x="16961" y="15636"/>
                    </a:cubicBezTo>
                    <a:cubicBezTo>
                      <a:pt x="16965" y="15636"/>
                      <a:pt x="16968" y="15636"/>
                      <a:pt x="16970" y="15636"/>
                    </a:cubicBezTo>
                    <a:lnTo>
                      <a:pt x="16970" y="15636"/>
                    </a:lnTo>
                    <a:cubicBezTo>
                      <a:pt x="16965" y="15631"/>
                      <a:pt x="16961" y="15621"/>
                      <a:pt x="16961" y="15606"/>
                    </a:cubicBezTo>
                    <a:cubicBezTo>
                      <a:pt x="16959" y="15604"/>
                      <a:pt x="16956" y="15603"/>
                      <a:pt x="16954" y="15602"/>
                    </a:cubicBezTo>
                    <a:close/>
                    <a:moveTo>
                      <a:pt x="16970" y="15636"/>
                    </a:moveTo>
                    <a:lnTo>
                      <a:pt x="16970" y="15636"/>
                    </a:lnTo>
                    <a:cubicBezTo>
                      <a:pt x="16975" y="15642"/>
                      <a:pt x="16980" y="15644"/>
                      <a:pt x="16984" y="15644"/>
                    </a:cubicBezTo>
                    <a:cubicBezTo>
                      <a:pt x="16991" y="15644"/>
                      <a:pt x="16992" y="15638"/>
                      <a:pt x="16970" y="15636"/>
                    </a:cubicBezTo>
                    <a:close/>
                    <a:moveTo>
                      <a:pt x="10518" y="15879"/>
                    </a:moveTo>
                    <a:cubicBezTo>
                      <a:pt x="10609" y="15910"/>
                      <a:pt x="10609" y="15910"/>
                      <a:pt x="10578" y="15940"/>
                    </a:cubicBezTo>
                    <a:cubicBezTo>
                      <a:pt x="10578" y="15955"/>
                      <a:pt x="10556" y="15963"/>
                      <a:pt x="10529" y="15963"/>
                    </a:cubicBezTo>
                    <a:cubicBezTo>
                      <a:pt x="10502" y="15963"/>
                      <a:pt x="10472" y="15955"/>
                      <a:pt x="10457" y="15940"/>
                    </a:cubicBezTo>
                    <a:cubicBezTo>
                      <a:pt x="10426" y="15910"/>
                      <a:pt x="10457" y="15879"/>
                      <a:pt x="10518" y="15879"/>
                    </a:cubicBezTo>
                    <a:close/>
                    <a:moveTo>
                      <a:pt x="12311" y="16153"/>
                    </a:moveTo>
                    <a:cubicBezTo>
                      <a:pt x="12311" y="16177"/>
                      <a:pt x="12311" y="16222"/>
                      <a:pt x="12295" y="16222"/>
                    </a:cubicBezTo>
                    <a:cubicBezTo>
                      <a:pt x="12291" y="16222"/>
                      <a:pt x="12286" y="16219"/>
                      <a:pt x="12280" y="16214"/>
                    </a:cubicBezTo>
                    <a:lnTo>
                      <a:pt x="12220" y="16214"/>
                    </a:lnTo>
                    <a:cubicBezTo>
                      <a:pt x="12220" y="16183"/>
                      <a:pt x="12280" y="16153"/>
                      <a:pt x="12280" y="16153"/>
                    </a:cubicBezTo>
                    <a:close/>
                    <a:moveTo>
                      <a:pt x="423" y="1"/>
                    </a:moveTo>
                    <a:cubicBezTo>
                      <a:pt x="405" y="1"/>
                      <a:pt x="393" y="23"/>
                      <a:pt x="426" y="74"/>
                    </a:cubicBezTo>
                    <a:lnTo>
                      <a:pt x="396" y="104"/>
                    </a:lnTo>
                    <a:cubicBezTo>
                      <a:pt x="274" y="104"/>
                      <a:pt x="274" y="195"/>
                      <a:pt x="396" y="195"/>
                    </a:cubicBezTo>
                    <a:cubicBezTo>
                      <a:pt x="487" y="195"/>
                      <a:pt x="487" y="195"/>
                      <a:pt x="426" y="226"/>
                    </a:cubicBezTo>
                    <a:cubicBezTo>
                      <a:pt x="365" y="226"/>
                      <a:pt x="365" y="286"/>
                      <a:pt x="365" y="317"/>
                    </a:cubicBezTo>
                    <a:cubicBezTo>
                      <a:pt x="365" y="378"/>
                      <a:pt x="365" y="378"/>
                      <a:pt x="335" y="378"/>
                    </a:cubicBezTo>
                    <a:cubicBezTo>
                      <a:pt x="305" y="378"/>
                      <a:pt x="274" y="438"/>
                      <a:pt x="274" y="469"/>
                    </a:cubicBezTo>
                    <a:cubicBezTo>
                      <a:pt x="274" y="504"/>
                      <a:pt x="274" y="519"/>
                      <a:pt x="280" y="519"/>
                    </a:cubicBezTo>
                    <a:cubicBezTo>
                      <a:pt x="285" y="519"/>
                      <a:pt x="292" y="512"/>
                      <a:pt x="305" y="499"/>
                    </a:cubicBezTo>
                    <a:cubicBezTo>
                      <a:pt x="309" y="495"/>
                      <a:pt x="313" y="493"/>
                      <a:pt x="317" y="493"/>
                    </a:cubicBezTo>
                    <a:cubicBezTo>
                      <a:pt x="341" y="493"/>
                      <a:pt x="353" y="564"/>
                      <a:pt x="274" y="590"/>
                    </a:cubicBezTo>
                    <a:cubicBezTo>
                      <a:pt x="244" y="651"/>
                      <a:pt x="244" y="651"/>
                      <a:pt x="335" y="651"/>
                    </a:cubicBezTo>
                    <a:cubicBezTo>
                      <a:pt x="396" y="651"/>
                      <a:pt x="396" y="742"/>
                      <a:pt x="335" y="773"/>
                    </a:cubicBezTo>
                    <a:cubicBezTo>
                      <a:pt x="335" y="773"/>
                      <a:pt x="335" y="833"/>
                      <a:pt x="335" y="864"/>
                    </a:cubicBezTo>
                    <a:cubicBezTo>
                      <a:pt x="335" y="894"/>
                      <a:pt x="350" y="902"/>
                      <a:pt x="369" y="902"/>
                    </a:cubicBezTo>
                    <a:cubicBezTo>
                      <a:pt x="388" y="902"/>
                      <a:pt x="411" y="894"/>
                      <a:pt x="426" y="894"/>
                    </a:cubicBezTo>
                    <a:cubicBezTo>
                      <a:pt x="487" y="894"/>
                      <a:pt x="487" y="894"/>
                      <a:pt x="457" y="955"/>
                    </a:cubicBezTo>
                    <a:cubicBezTo>
                      <a:pt x="426" y="985"/>
                      <a:pt x="396" y="985"/>
                      <a:pt x="396" y="985"/>
                    </a:cubicBezTo>
                    <a:cubicBezTo>
                      <a:pt x="365" y="985"/>
                      <a:pt x="365" y="1046"/>
                      <a:pt x="365" y="1077"/>
                    </a:cubicBezTo>
                    <a:cubicBezTo>
                      <a:pt x="365" y="1137"/>
                      <a:pt x="396" y="1229"/>
                      <a:pt x="426" y="1229"/>
                    </a:cubicBezTo>
                    <a:lnTo>
                      <a:pt x="396" y="1229"/>
                    </a:lnTo>
                    <a:cubicBezTo>
                      <a:pt x="396" y="1259"/>
                      <a:pt x="365" y="1259"/>
                      <a:pt x="396" y="1259"/>
                    </a:cubicBezTo>
                    <a:cubicBezTo>
                      <a:pt x="396" y="1259"/>
                      <a:pt x="396" y="1320"/>
                      <a:pt x="365" y="1411"/>
                    </a:cubicBezTo>
                    <a:cubicBezTo>
                      <a:pt x="365" y="1471"/>
                      <a:pt x="392" y="1544"/>
                      <a:pt x="427" y="1544"/>
                    </a:cubicBezTo>
                    <a:cubicBezTo>
                      <a:pt x="445" y="1544"/>
                      <a:pt x="466" y="1524"/>
                      <a:pt x="487" y="1472"/>
                    </a:cubicBezTo>
                    <a:lnTo>
                      <a:pt x="487" y="1533"/>
                    </a:lnTo>
                    <a:cubicBezTo>
                      <a:pt x="487" y="1563"/>
                      <a:pt x="517" y="1563"/>
                      <a:pt x="517" y="1563"/>
                    </a:cubicBezTo>
                    <a:cubicBezTo>
                      <a:pt x="548" y="1563"/>
                      <a:pt x="578" y="1593"/>
                      <a:pt x="578" y="1654"/>
                    </a:cubicBezTo>
                    <a:lnTo>
                      <a:pt x="517" y="1654"/>
                    </a:lnTo>
                    <a:cubicBezTo>
                      <a:pt x="500" y="1650"/>
                      <a:pt x="485" y="1648"/>
                      <a:pt x="472" y="1648"/>
                    </a:cubicBezTo>
                    <a:cubicBezTo>
                      <a:pt x="390" y="1648"/>
                      <a:pt x="382" y="1719"/>
                      <a:pt x="487" y="1745"/>
                    </a:cubicBezTo>
                    <a:lnTo>
                      <a:pt x="457" y="1745"/>
                    </a:lnTo>
                    <a:cubicBezTo>
                      <a:pt x="426" y="1745"/>
                      <a:pt x="426" y="1806"/>
                      <a:pt x="457" y="1897"/>
                    </a:cubicBezTo>
                    <a:cubicBezTo>
                      <a:pt x="457" y="1928"/>
                      <a:pt x="548" y="1958"/>
                      <a:pt x="578" y="1958"/>
                    </a:cubicBezTo>
                    <a:cubicBezTo>
                      <a:pt x="609" y="1958"/>
                      <a:pt x="609" y="1988"/>
                      <a:pt x="609" y="1988"/>
                    </a:cubicBezTo>
                    <a:cubicBezTo>
                      <a:pt x="609" y="2049"/>
                      <a:pt x="609" y="2049"/>
                      <a:pt x="578" y="2049"/>
                    </a:cubicBezTo>
                    <a:cubicBezTo>
                      <a:pt x="517" y="2049"/>
                      <a:pt x="517" y="2140"/>
                      <a:pt x="609" y="2171"/>
                    </a:cubicBezTo>
                    <a:lnTo>
                      <a:pt x="578" y="2171"/>
                    </a:lnTo>
                    <a:cubicBezTo>
                      <a:pt x="517" y="2201"/>
                      <a:pt x="517" y="2232"/>
                      <a:pt x="578" y="2444"/>
                    </a:cubicBezTo>
                    <a:cubicBezTo>
                      <a:pt x="609" y="2627"/>
                      <a:pt x="609" y="2748"/>
                      <a:pt x="578" y="2779"/>
                    </a:cubicBezTo>
                    <a:cubicBezTo>
                      <a:pt x="548" y="2779"/>
                      <a:pt x="639" y="2931"/>
                      <a:pt x="730" y="3022"/>
                    </a:cubicBezTo>
                    <a:cubicBezTo>
                      <a:pt x="700" y="3022"/>
                      <a:pt x="700" y="3052"/>
                      <a:pt x="730" y="3144"/>
                    </a:cubicBezTo>
                    <a:cubicBezTo>
                      <a:pt x="730" y="3295"/>
                      <a:pt x="730" y="3295"/>
                      <a:pt x="700" y="3295"/>
                    </a:cubicBezTo>
                    <a:cubicBezTo>
                      <a:pt x="675" y="3283"/>
                      <a:pt x="660" y="3276"/>
                      <a:pt x="655" y="3276"/>
                    </a:cubicBezTo>
                    <a:lnTo>
                      <a:pt x="655" y="3276"/>
                    </a:lnTo>
                    <a:cubicBezTo>
                      <a:pt x="649" y="3276"/>
                      <a:pt x="664" y="3290"/>
                      <a:pt x="700" y="3326"/>
                    </a:cubicBezTo>
                    <a:cubicBezTo>
                      <a:pt x="791" y="3356"/>
                      <a:pt x="791" y="3508"/>
                      <a:pt x="700" y="3508"/>
                    </a:cubicBezTo>
                    <a:cubicBezTo>
                      <a:pt x="669" y="3508"/>
                      <a:pt x="669" y="3569"/>
                      <a:pt x="700" y="3660"/>
                    </a:cubicBezTo>
                    <a:cubicBezTo>
                      <a:pt x="730" y="3691"/>
                      <a:pt x="760" y="3782"/>
                      <a:pt x="791" y="3873"/>
                    </a:cubicBezTo>
                    <a:cubicBezTo>
                      <a:pt x="791" y="3995"/>
                      <a:pt x="791" y="3995"/>
                      <a:pt x="882" y="3995"/>
                    </a:cubicBezTo>
                    <a:cubicBezTo>
                      <a:pt x="893" y="3989"/>
                      <a:pt x="902" y="3987"/>
                      <a:pt x="910" y="3987"/>
                    </a:cubicBezTo>
                    <a:cubicBezTo>
                      <a:pt x="944" y="3987"/>
                      <a:pt x="948" y="4036"/>
                      <a:pt x="973" y="4086"/>
                    </a:cubicBezTo>
                    <a:cubicBezTo>
                      <a:pt x="973" y="4147"/>
                      <a:pt x="973" y="4177"/>
                      <a:pt x="943" y="4207"/>
                    </a:cubicBezTo>
                    <a:cubicBezTo>
                      <a:pt x="943" y="4207"/>
                      <a:pt x="912" y="4238"/>
                      <a:pt x="943" y="4299"/>
                    </a:cubicBezTo>
                    <a:cubicBezTo>
                      <a:pt x="943" y="4329"/>
                      <a:pt x="943" y="4390"/>
                      <a:pt x="912" y="4390"/>
                    </a:cubicBezTo>
                    <a:cubicBezTo>
                      <a:pt x="912" y="4390"/>
                      <a:pt x="882" y="4420"/>
                      <a:pt x="912" y="4511"/>
                    </a:cubicBezTo>
                    <a:cubicBezTo>
                      <a:pt x="943" y="4603"/>
                      <a:pt x="943" y="4694"/>
                      <a:pt x="912" y="4694"/>
                    </a:cubicBezTo>
                    <a:cubicBezTo>
                      <a:pt x="930" y="4729"/>
                      <a:pt x="938" y="4744"/>
                      <a:pt x="947" y="4744"/>
                    </a:cubicBezTo>
                    <a:cubicBezTo>
                      <a:pt x="953" y="4744"/>
                      <a:pt x="961" y="4737"/>
                      <a:pt x="973" y="4724"/>
                    </a:cubicBezTo>
                    <a:cubicBezTo>
                      <a:pt x="1004" y="4724"/>
                      <a:pt x="1034" y="4754"/>
                      <a:pt x="1034" y="4937"/>
                    </a:cubicBezTo>
                    <a:cubicBezTo>
                      <a:pt x="1064" y="5028"/>
                      <a:pt x="1095" y="5150"/>
                      <a:pt x="1125" y="5150"/>
                    </a:cubicBezTo>
                    <a:cubicBezTo>
                      <a:pt x="1156" y="5210"/>
                      <a:pt x="1156" y="5210"/>
                      <a:pt x="1095" y="5210"/>
                    </a:cubicBezTo>
                    <a:cubicBezTo>
                      <a:pt x="1034" y="5210"/>
                      <a:pt x="1064" y="5302"/>
                      <a:pt x="1156" y="5362"/>
                    </a:cubicBezTo>
                    <a:cubicBezTo>
                      <a:pt x="1186" y="5362"/>
                      <a:pt x="1186" y="5423"/>
                      <a:pt x="1186" y="5454"/>
                    </a:cubicBezTo>
                    <a:cubicBezTo>
                      <a:pt x="1186" y="5454"/>
                      <a:pt x="1186" y="5514"/>
                      <a:pt x="1247" y="5545"/>
                    </a:cubicBezTo>
                    <a:cubicBezTo>
                      <a:pt x="1277" y="5575"/>
                      <a:pt x="1277" y="5575"/>
                      <a:pt x="1277" y="5666"/>
                    </a:cubicBezTo>
                    <a:cubicBezTo>
                      <a:pt x="1247" y="5666"/>
                      <a:pt x="1247" y="5727"/>
                      <a:pt x="1247" y="5758"/>
                    </a:cubicBezTo>
                    <a:cubicBezTo>
                      <a:pt x="1308" y="5849"/>
                      <a:pt x="1460" y="6305"/>
                      <a:pt x="1429" y="6365"/>
                    </a:cubicBezTo>
                    <a:cubicBezTo>
                      <a:pt x="1490" y="6396"/>
                      <a:pt x="1490" y="6396"/>
                      <a:pt x="1490" y="6426"/>
                    </a:cubicBezTo>
                    <a:cubicBezTo>
                      <a:pt x="1429" y="6487"/>
                      <a:pt x="1490" y="6517"/>
                      <a:pt x="1551" y="6517"/>
                    </a:cubicBezTo>
                    <a:lnTo>
                      <a:pt x="1551" y="6457"/>
                    </a:lnTo>
                    <a:lnTo>
                      <a:pt x="1520" y="6426"/>
                    </a:lnTo>
                    <a:cubicBezTo>
                      <a:pt x="1526" y="6423"/>
                      <a:pt x="1531" y="6422"/>
                      <a:pt x="1537" y="6422"/>
                    </a:cubicBezTo>
                    <a:cubicBezTo>
                      <a:pt x="1591" y="6422"/>
                      <a:pt x="1631" y="6551"/>
                      <a:pt x="1520" y="6578"/>
                    </a:cubicBezTo>
                    <a:cubicBezTo>
                      <a:pt x="1490" y="6639"/>
                      <a:pt x="1490" y="6639"/>
                      <a:pt x="1551" y="6639"/>
                    </a:cubicBezTo>
                    <a:cubicBezTo>
                      <a:pt x="1642" y="6669"/>
                      <a:pt x="1642" y="6700"/>
                      <a:pt x="1612" y="6761"/>
                    </a:cubicBezTo>
                    <a:cubicBezTo>
                      <a:pt x="1551" y="6791"/>
                      <a:pt x="1551" y="6791"/>
                      <a:pt x="1612" y="6821"/>
                    </a:cubicBezTo>
                    <a:cubicBezTo>
                      <a:pt x="1764" y="6852"/>
                      <a:pt x="1855" y="6973"/>
                      <a:pt x="1733" y="7004"/>
                    </a:cubicBezTo>
                    <a:cubicBezTo>
                      <a:pt x="1642" y="7034"/>
                      <a:pt x="1642" y="7095"/>
                      <a:pt x="1642" y="7125"/>
                    </a:cubicBezTo>
                    <a:cubicBezTo>
                      <a:pt x="1657" y="7156"/>
                      <a:pt x="1672" y="7163"/>
                      <a:pt x="1688" y="7163"/>
                    </a:cubicBezTo>
                    <a:cubicBezTo>
                      <a:pt x="1703" y="7163"/>
                      <a:pt x="1718" y="7156"/>
                      <a:pt x="1733" y="7156"/>
                    </a:cubicBezTo>
                    <a:cubicBezTo>
                      <a:pt x="1753" y="7135"/>
                      <a:pt x="1767" y="7125"/>
                      <a:pt x="1775" y="7125"/>
                    </a:cubicBezTo>
                    <a:cubicBezTo>
                      <a:pt x="1791" y="7125"/>
                      <a:pt x="1784" y="7166"/>
                      <a:pt x="1764" y="7247"/>
                    </a:cubicBezTo>
                    <a:cubicBezTo>
                      <a:pt x="1703" y="7399"/>
                      <a:pt x="1733" y="7490"/>
                      <a:pt x="1855" y="7581"/>
                    </a:cubicBezTo>
                    <a:cubicBezTo>
                      <a:pt x="1947" y="7697"/>
                      <a:pt x="2005" y="7795"/>
                      <a:pt x="1973" y="7795"/>
                    </a:cubicBezTo>
                    <a:cubicBezTo>
                      <a:pt x="1963" y="7795"/>
                      <a:pt x="1945" y="7785"/>
                      <a:pt x="1916" y="7764"/>
                    </a:cubicBezTo>
                    <a:cubicBezTo>
                      <a:pt x="1870" y="7733"/>
                      <a:pt x="1847" y="7718"/>
                      <a:pt x="1843" y="7718"/>
                    </a:cubicBezTo>
                    <a:lnTo>
                      <a:pt x="1843" y="7718"/>
                    </a:lnTo>
                    <a:cubicBezTo>
                      <a:pt x="1840" y="7718"/>
                      <a:pt x="1855" y="7733"/>
                      <a:pt x="1885" y="7764"/>
                    </a:cubicBezTo>
                    <a:cubicBezTo>
                      <a:pt x="1916" y="7855"/>
                      <a:pt x="1946" y="7916"/>
                      <a:pt x="1976" y="7976"/>
                    </a:cubicBezTo>
                    <a:cubicBezTo>
                      <a:pt x="1976" y="8007"/>
                      <a:pt x="2037" y="8037"/>
                      <a:pt x="2068" y="8037"/>
                    </a:cubicBezTo>
                    <a:cubicBezTo>
                      <a:pt x="2007" y="8098"/>
                      <a:pt x="2007" y="8189"/>
                      <a:pt x="2128" y="8250"/>
                    </a:cubicBezTo>
                    <a:cubicBezTo>
                      <a:pt x="2128" y="8280"/>
                      <a:pt x="2159" y="8311"/>
                      <a:pt x="2159" y="8311"/>
                    </a:cubicBezTo>
                    <a:cubicBezTo>
                      <a:pt x="2159" y="8372"/>
                      <a:pt x="2159" y="8372"/>
                      <a:pt x="2219" y="8402"/>
                    </a:cubicBezTo>
                    <a:cubicBezTo>
                      <a:pt x="2250" y="8432"/>
                      <a:pt x="2250" y="8463"/>
                      <a:pt x="2250" y="8524"/>
                    </a:cubicBezTo>
                    <a:cubicBezTo>
                      <a:pt x="2225" y="8573"/>
                      <a:pt x="2221" y="8623"/>
                      <a:pt x="2236" y="8623"/>
                    </a:cubicBezTo>
                    <a:cubicBezTo>
                      <a:pt x="2240" y="8623"/>
                      <a:pt x="2244" y="8620"/>
                      <a:pt x="2250" y="8615"/>
                    </a:cubicBezTo>
                    <a:cubicBezTo>
                      <a:pt x="2280" y="8615"/>
                      <a:pt x="2341" y="8676"/>
                      <a:pt x="2402" y="8706"/>
                    </a:cubicBezTo>
                    <a:cubicBezTo>
                      <a:pt x="2426" y="8730"/>
                      <a:pt x="2431" y="8775"/>
                      <a:pt x="2400" y="8775"/>
                    </a:cubicBezTo>
                    <a:cubicBezTo>
                      <a:pt x="2392" y="8775"/>
                      <a:pt x="2383" y="8773"/>
                      <a:pt x="2371" y="8767"/>
                    </a:cubicBezTo>
                    <a:cubicBezTo>
                      <a:pt x="2341" y="8767"/>
                      <a:pt x="2341" y="8767"/>
                      <a:pt x="2371" y="8858"/>
                    </a:cubicBezTo>
                    <a:cubicBezTo>
                      <a:pt x="2371" y="8919"/>
                      <a:pt x="2402" y="8979"/>
                      <a:pt x="2432" y="8979"/>
                    </a:cubicBezTo>
                    <a:cubicBezTo>
                      <a:pt x="2434" y="8978"/>
                      <a:pt x="2436" y="8977"/>
                      <a:pt x="2438" y="8977"/>
                    </a:cubicBezTo>
                    <a:cubicBezTo>
                      <a:pt x="2476" y="8977"/>
                      <a:pt x="2584" y="9196"/>
                      <a:pt x="2584" y="9253"/>
                    </a:cubicBezTo>
                    <a:cubicBezTo>
                      <a:pt x="2584" y="9253"/>
                      <a:pt x="2615" y="9283"/>
                      <a:pt x="2615" y="9344"/>
                    </a:cubicBezTo>
                    <a:cubicBezTo>
                      <a:pt x="2645" y="9375"/>
                      <a:pt x="2706" y="9405"/>
                      <a:pt x="2706" y="9435"/>
                    </a:cubicBezTo>
                    <a:cubicBezTo>
                      <a:pt x="2706" y="9435"/>
                      <a:pt x="2736" y="9466"/>
                      <a:pt x="2797" y="9496"/>
                    </a:cubicBezTo>
                    <a:cubicBezTo>
                      <a:pt x="2797" y="9527"/>
                      <a:pt x="2827" y="9587"/>
                      <a:pt x="2797" y="9587"/>
                    </a:cubicBezTo>
                    <a:cubicBezTo>
                      <a:pt x="2888" y="9618"/>
                      <a:pt x="2888" y="9618"/>
                      <a:pt x="2827" y="9679"/>
                    </a:cubicBezTo>
                    <a:cubicBezTo>
                      <a:pt x="2767" y="9709"/>
                      <a:pt x="2767" y="9709"/>
                      <a:pt x="2858" y="9709"/>
                    </a:cubicBezTo>
                    <a:cubicBezTo>
                      <a:pt x="2919" y="9739"/>
                      <a:pt x="2919" y="9739"/>
                      <a:pt x="2888" y="9800"/>
                    </a:cubicBezTo>
                    <a:cubicBezTo>
                      <a:pt x="2858" y="9800"/>
                      <a:pt x="2888" y="9831"/>
                      <a:pt x="2919" y="9831"/>
                    </a:cubicBezTo>
                    <a:cubicBezTo>
                      <a:pt x="3010" y="9831"/>
                      <a:pt x="3101" y="9922"/>
                      <a:pt x="3040" y="9952"/>
                    </a:cubicBezTo>
                    <a:cubicBezTo>
                      <a:pt x="3040" y="9952"/>
                      <a:pt x="3071" y="10013"/>
                      <a:pt x="3101" y="10013"/>
                    </a:cubicBezTo>
                    <a:cubicBezTo>
                      <a:pt x="3192" y="10043"/>
                      <a:pt x="3192" y="10043"/>
                      <a:pt x="3131" y="10074"/>
                    </a:cubicBezTo>
                    <a:cubicBezTo>
                      <a:pt x="3101" y="10134"/>
                      <a:pt x="3131" y="10165"/>
                      <a:pt x="3192" y="10165"/>
                    </a:cubicBezTo>
                    <a:cubicBezTo>
                      <a:pt x="3192" y="10165"/>
                      <a:pt x="3253" y="10195"/>
                      <a:pt x="3253" y="10256"/>
                    </a:cubicBezTo>
                    <a:cubicBezTo>
                      <a:pt x="3253" y="10337"/>
                      <a:pt x="3349" y="10539"/>
                      <a:pt x="3392" y="10539"/>
                    </a:cubicBezTo>
                    <a:cubicBezTo>
                      <a:pt x="3397" y="10539"/>
                      <a:pt x="3402" y="10536"/>
                      <a:pt x="3405" y="10530"/>
                    </a:cubicBezTo>
                    <a:lnTo>
                      <a:pt x="3466" y="10590"/>
                    </a:lnTo>
                    <a:cubicBezTo>
                      <a:pt x="3466" y="10682"/>
                      <a:pt x="3496" y="10712"/>
                      <a:pt x="3557" y="10742"/>
                    </a:cubicBezTo>
                    <a:lnTo>
                      <a:pt x="3618" y="10773"/>
                    </a:lnTo>
                    <a:cubicBezTo>
                      <a:pt x="3587" y="10773"/>
                      <a:pt x="3557" y="10834"/>
                      <a:pt x="3587" y="10864"/>
                    </a:cubicBezTo>
                    <a:cubicBezTo>
                      <a:pt x="3618" y="10894"/>
                      <a:pt x="3618" y="10894"/>
                      <a:pt x="3648" y="10894"/>
                    </a:cubicBezTo>
                    <a:cubicBezTo>
                      <a:pt x="3648" y="10869"/>
                      <a:pt x="3654" y="10859"/>
                      <a:pt x="3662" y="10859"/>
                    </a:cubicBezTo>
                    <a:cubicBezTo>
                      <a:pt x="3674" y="10859"/>
                      <a:pt x="3691" y="10877"/>
                      <a:pt x="3709" y="10894"/>
                    </a:cubicBezTo>
                    <a:cubicBezTo>
                      <a:pt x="3739" y="10955"/>
                      <a:pt x="3739" y="10986"/>
                      <a:pt x="3709" y="11016"/>
                    </a:cubicBezTo>
                    <a:lnTo>
                      <a:pt x="3739" y="11046"/>
                    </a:lnTo>
                    <a:cubicBezTo>
                      <a:pt x="3748" y="11037"/>
                      <a:pt x="3757" y="11034"/>
                      <a:pt x="3764" y="11034"/>
                    </a:cubicBezTo>
                    <a:cubicBezTo>
                      <a:pt x="3782" y="11034"/>
                      <a:pt x="3791" y="11055"/>
                      <a:pt x="3770" y="11077"/>
                    </a:cubicBezTo>
                    <a:cubicBezTo>
                      <a:pt x="3770" y="11138"/>
                      <a:pt x="3800" y="11168"/>
                      <a:pt x="3830" y="11198"/>
                    </a:cubicBezTo>
                    <a:cubicBezTo>
                      <a:pt x="3837" y="11192"/>
                      <a:pt x="3842" y="11190"/>
                      <a:pt x="3846" y="11190"/>
                    </a:cubicBezTo>
                    <a:cubicBezTo>
                      <a:pt x="3856" y="11190"/>
                      <a:pt x="3856" y="11207"/>
                      <a:pt x="3846" y="11207"/>
                    </a:cubicBezTo>
                    <a:cubicBezTo>
                      <a:pt x="3842" y="11207"/>
                      <a:pt x="3837" y="11205"/>
                      <a:pt x="3830" y="11198"/>
                    </a:cubicBezTo>
                    <a:lnTo>
                      <a:pt x="3800" y="11229"/>
                    </a:lnTo>
                    <a:cubicBezTo>
                      <a:pt x="3800" y="11254"/>
                      <a:pt x="3805" y="11264"/>
                      <a:pt x="3814" y="11264"/>
                    </a:cubicBezTo>
                    <a:cubicBezTo>
                      <a:pt x="3826" y="11264"/>
                      <a:pt x="3843" y="11246"/>
                      <a:pt x="3861" y="11229"/>
                    </a:cubicBezTo>
                    <a:cubicBezTo>
                      <a:pt x="3861" y="11229"/>
                      <a:pt x="3891" y="11259"/>
                      <a:pt x="3891" y="11320"/>
                    </a:cubicBezTo>
                    <a:cubicBezTo>
                      <a:pt x="3909" y="11337"/>
                      <a:pt x="3926" y="11355"/>
                      <a:pt x="3938" y="11355"/>
                    </a:cubicBezTo>
                    <a:cubicBezTo>
                      <a:pt x="3947" y="11355"/>
                      <a:pt x="3952" y="11346"/>
                      <a:pt x="3952" y="11320"/>
                    </a:cubicBezTo>
                    <a:cubicBezTo>
                      <a:pt x="3967" y="11305"/>
                      <a:pt x="3982" y="11297"/>
                      <a:pt x="3998" y="11297"/>
                    </a:cubicBezTo>
                    <a:cubicBezTo>
                      <a:pt x="4013" y="11297"/>
                      <a:pt x="4028" y="11305"/>
                      <a:pt x="4043" y="11320"/>
                    </a:cubicBezTo>
                    <a:cubicBezTo>
                      <a:pt x="4050" y="11314"/>
                      <a:pt x="4055" y="11311"/>
                      <a:pt x="4058" y="11311"/>
                    </a:cubicBezTo>
                    <a:cubicBezTo>
                      <a:pt x="4069" y="11311"/>
                      <a:pt x="4069" y="11329"/>
                      <a:pt x="4058" y="11329"/>
                    </a:cubicBezTo>
                    <a:cubicBezTo>
                      <a:pt x="4055" y="11329"/>
                      <a:pt x="4050" y="11326"/>
                      <a:pt x="4043" y="11320"/>
                    </a:cubicBezTo>
                    <a:cubicBezTo>
                      <a:pt x="4013" y="11350"/>
                      <a:pt x="3982" y="11350"/>
                      <a:pt x="4013" y="11381"/>
                    </a:cubicBezTo>
                    <a:cubicBezTo>
                      <a:pt x="4043" y="11442"/>
                      <a:pt x="4013" y="11442"/>
                      <a:pt x="4013" y="11442"/>
                    </a:cubicBezTo>
                    <a:cubicBezTo>
                      <a:pt x="3922" y="11442"/>
                      <a:pt x="4043" y="11593"/>
                      <a:pt x="4104" y="11593"/>
                    </a:cubicBezTo>
                    <a:cubicBezTo>
                      <a:pt x="4226" y="11624"/>
                      <a:pt x="4256" y="11654"/>
                      <a:pt x="4195" y="11685"/>
                    </a:cubicBezTo>
                    <a:cubicBezTo>
                      <a:pt x="4151" y="11729"/>
                      <a:pt x="4204" y="11757"/>
                      <a:pt x="4271" y="11757"/>
                    </a:cubicBezTo>
                    <a:cubicBezTo>
                      <a:pt x="4296" y="11757"/>
                      <a:pt x="4323" y="11754"/>
                      <a:pt x="4347" y="11745"/>
                    </a:cubicBezTo>
                    <a:lnTo>
                      <a:pt x="4469" y="11715"/>
                    </a:lnTo>
                    <a:lnTo>
                      <a:pt x="4378" y="11776"/>
                    </a:lnTo>
                    <a:cubicBezTo>
                      <a:pt x="4317" y="11897"/>
                      <a:pt x="4317" y="11897"/>
                      <a:pt x="4438" y="11958"/>
                    </a:cubicBezTo>
                    <a:cubicBezTo>
                      <a:pt x="4530" y="11989"/>
                      <a:pt x="4530" y="11989"/>
                      <a:pt x="4499" y="12019"/>
                    </a:cubicBezTo>
                    <a:cubicBezTo>
                      <a:pt x="4469" y="12049"/>
                      <a:pt x="4499" y="12080"/>
                      <a:pt x="4590" y="12171"/>
                    </a:cubicBezTo>
                    <a:cubicBezTo>
                      <a:pt x="4665" y="12246"/>
                      <a:pt x="4699" y="12300"/>
                      <a:pt x="4726" y="12300"/>
                    </a:cubicBezTo>
                    <a:cubicBezTo>
                      <a:pt x="4732" y="12300"/>
                      <a:pt x="4737" y="12298"/>
                      <a:pt x="4742" y="12293"/>
                    </a:cubicBezTo>
                    <a:cubicBezTo>
                      <a:pt x="4742" y="12293"/>
                      <a:pt x="4773" y="12323"/>
                      <a:pt x="4773" y="12353"/>
                    </a:cubicBezTo>
                    <a:cubicBezTo>
                      <a:pt x="4773" y="12406"/>
                      <a:pt x="4793" y="12439"/>
                      <a:pt x="4816" y="12439"/>
                    </a:cubicBezTo>
                    <a:cubicBezTo>
                      <a:pt x="4833" y="12439"/>
                      <a:pt x="4851" y="12422"/>
                      <a:pt x="4864" y="12384"/>
                    </a:cubicBezTo>
                    <a:cubicBezTo>
                      <a:pt x="4864" y="12384"/>
                      <a:pt x="4894" y="12445"/>
                      <a:pt x="4925" y="12475"/>
                    </a:cubicBezTo>
                    <a:lnTo>
                      <a:pt x="4894" y="12475"/>
                    </a:lnTo>
                    <a:cubicBezTo>
                      <a:pt x="4864" y="12505"/>
                      <a:pt x="4925" y="12566"/>
                      <a:pt x="5168" y="12840"/>
                    </a:cubicBezTo>
                    <a:cubicBezTo>
                      <a:pt x="5367" y="13039"/>
                      <a:pt x="5453" y="13109"/>
                      <a:pt x="5497" y="13109"/>
                    </a:cubicBezTo>
                    <a:cubicBezTo>
                      <a:pt x="5514" y="13109"/>
                      <a:pt x="5524" y="13099"/>
                      <a:pt x="5533" y="13083"/>
                    </a:cubicBezTo>
                    <a:cubicBezTo>
                      <a:pt x="5624" y="13083"/>
                      <a:pt x="5654" y="13113"/>
                      <a:pt x="5593" y="13144"/>
                    </a:cubicBezTo>
                    <a:cubicBezTo>
                      <a:pt x="5569" y="13168"/>
                      <a:pt x="5584" y="13213"/>
                      <a:pt x="5591" y="13213"/>
                    </a:cubicBezTo>
                    <a:cubicBezTo>
                      <a:pt x="5592" y="13213"/>
                      <a:pt x="5593" y="13210"/>
                      <a:pt x="5593" y="13204"/>
                    </a:cubicBezTo>
                    <a:cubicBezTo>
                      <a:pt x="5593" y="13204"/>
                      <a:pt x="5654" y="13265"/>
                      <a:pt x="5685" y="13326"/>
                    </a:cubicBezTo>
                    <a:cubicBezTo>
                      <a:pt x="5727" y="13431"/>
                      <a:pt x="5754" y="13463"/>
                      <a:pt x="5777" y="13463"/>
                    </a:cubicBezTo>
                    <a:cubicBezTo>
                      <a:pt x="5787" y="13463"/>
                      <a:pt x="5797" y="13457"/>
                      <a:pt x="5806" y="13448"/>
                    </a:cubicBezTo>
                    <a:cubicBezTo>
                      <a:pt x="5817" y="13414"/>
                      <a:pt x="5824" y="13401"/>
                      <a:pt x="5829" y="13401"/>
                    </a:cubicBezTo>
                    <a:cubicBezTo>
                      <a:pt x="5837" y="13401"/>
                      <a:pt x="5837" y="13440"/>
                      <a:pt x="5837" y="13478"/>
                    </a:cubicBezTo>
                    <a:cubicBezTo>
                      <a:pt x="5867" y="13539"/>
                      <a:pt x="5867" y="13569"/>
                      <a:pt x="5897" y="13569"/>
                    </a:cubicBezTo>
                    <a:cubicBezTo>
                      <a:pt x="5958" y="13569"/>
                      <a:pt x="6171" y="13721"/>
                      <a:pt x="6141" y="13752"/>
                    </a:cubicBezTo>
                    <a:cubicBezTo>
                      <a:pt x="6141" y="13752"/>
                      <a:pt x="6171" y="13782"/>
                      <a:pt x="6201" y="13812"/>
                    </a:cubicBezTo>
                    <a:cubicBezTo>
                      <a:pt x="6201" y="13807"/>
                      <a:pt x="6204" y="13804"/>
                      <a:pt x="6210" y="13804"/>
                    </a:cubicBezTo>
                    <a:cubicBezTo>
                      <a:pt x="6234" y="13804"/>
                      <a:pt x="6304" y="13854"/>
                      <a:pt x="6353" y="13904"/>
                    </a:cubicBezTo>
                    <a:cubicBezTo>
                      <a:pt x="6414" y="13964"/>
                      <a:pt x="6444" y="13995"/>
                      <a:pt x="6444" y="14025"/>
                    </a:cubicBezTo>
                    <a:cubicBezTo>
                      <a:pt x="6384" y="14025"/>
                      <a:pt x="6414" y="14056"/>
                      <a:pt x="6505" y="14086"/>
                    </a:cubicBezTo>
                    <a:cubicBezTo>
                      <a:pt x="6536" y="14086"/>
                      <a:pt x="6627" y="14086"/>
                      <a:pt x="6657" y="14116"/>
                    </a:cubicBezTo>
                    <a:cubicBezTo>
                      <a:pt x="6657" y="14086"/>
                      <a:pt x="6718" y="14086"/>
                      <a:pt x="6748" y="14086"/>
                    </a:cubicBezTo>
                    <a:lnTo>
                      <a:pt x="6748" y="14116"/>
                    </a:lnTo>
                    <a:cubicBezTo>
                      <a:pt x="6718" y="14147"/>
                      <a:pt x="6688" y="14177"/>
                      <a:pt x="6688" y="14177"/>
                    </a:cubicBezTo>
                    <a:cubicBezTo>
                      <a:pt x="6731" y="14199"/>
                      <a:pt x="6758" y="14220"/>
                      <a:pt x="6771" y="14220"/>
                    </a:cubicBezTo>
                    <a:cubicBezTo>
                      <a:pt x="6776" y="14220"/>
                      <a:pt x="6779" y="14216"/>
                      <a:pt x="6779" y="14208"/>
                    </a:cubicBezTo>
                    <a:cubicBezTo>
                      <a:pt x="6809" y="14268"/>
                      <a:pt x="6840" y="14299"/>
                      <a:pt x="6931" y="14329"/>
                    </a:cubicBezTo>
                    <a:cubicBezTo>
                      <a:pt x="6992" y="14390"/>
                      <a:pt x="7052" y="14451"/>
                      <a:pt x="7113" y="14451"/>
                    </a:cubicBezTo>
                    <a:cubicBezTo>
                      <a:pt x="7113" y="14506"/>
                      <a:pt x="7315" y="14637"/>
                      <a:pt x="7397" y="14637"/>
                    </a:cubicBezTo>
                    <a:cubicBezTo>
                      <a:pt x="7405" y="14637"/>
                      <a:pt x="7412" y="14636"/>
                      <a:pt x="7417" y="14633"/>
                    </a:cubicBezTo>
                    <a:cubicBezTo>
                      <a:pt x="7426" y="14624"/>
                      <a:pt x="7435" y="14620"/>
                      <a:pt x="7443" y="14620"/>
                    </a:cubicBezTo>
                    <a:cubicBezTo>
                      <a:pt x="7463" y="14620"/>
                      <a:pt x="7478" y="14642"/>
                      <a:pt x="7478" y="14663"/>
                    </a:cubicBezTo>
                    <a:cubicBezTo>
                      <a:pt x="7508" y="14724"/>
                      <a:pt x="7508" y="14724"/>
                      <a:pt x="7569" y="14724"/>
                    </a:cubicBezTo>
                    <a:cubicBezTo>
                      <a:pt x="7630" y="14724"/>
                      <a:pt x="7660" y="14755"/>
                      <a:pt x="7660" y="14815"/>
                    </a:cubicBezTo>
                    <a:cubicBezTo>
                      <a:pt x="7660" y="14884"/>
                      <a:pt x="7695" y="14918"/>
                      <a:pt x="7724" y="14918"/>
                    </a:cubicBezTo>
                    <a:cubicBezTo>
                      <a:pt x="7734" y="14918"/>
                      <a:pt x="7744" y="14914"/>
                      <a:pt x="7752" y="14907"/>
                    </a:cubicBezTo>
                    <a:cubicBezTo>
                      <a:pt x="7843" y="14937"/>
                      <a:pt x="7934" y="14967"/>
                      <a:pt x="7964" y="14998"/>
                    </a:cubicBezTo>
                    <a:cubicBezTo>
                      <a:pt x="8010" y="15013"/>
                      <a:pt x="8048" y="15021"/>
                      <a:pt x="8071" y="15021"/>
                    </a:cubicBezTo>
                    <a:cubicBezTo>
                      <a:pt x="8093" y="15021"/>
                      <a:pt x="8101" y="15013"/>
                      <a:pt x="8086" y="14998"/>
                    </a:cubicBezTo>
                    <a:cubicBezTo>
                      <a:pt x="8086" y="14967"/>
                      <a:pt x="8147" y="14937"/>
                      <a:pt x="8147" y="14937"/>
                    </a:cubicBezTo>
                    <a:cubicBezTo>
                      <a:pt x="8211" y="14958"/>
                      <a:pt x="8230" y="14980"/>
                      <a:pt x="8214" y="14980"/>
                    </a:cubicBezTo>
                    <a:cubicBezTo>
                      <a:pt x="8207" y="14980"/>
                      <a:pt x="8195" y="14976"/>
                      <a:pt x="8177" y="14967"/>
                    </a:cubicBezTo>
                    <a:cubicBezTo>
                      <a:pt x="8086" y="14967"/>
                      <a:pt x="8147" y="14967"/>
                      <a:pt x="8147" y="15028"/>
                    </a:cubicBezTo>
                    <a:cubicBezTo>
                      <a:pt x="8177" y="15089"/>
                      <a:pt x="8238" y="15119"/>
                      <a:pt x="8299" y="15150"/>
                    </a:cubicBezTo>
                    <a:cubicBezTo>
                      <a:pt x="8329" y="15180"/>
                      <a:pt x="8420" y="15211"/>
                      <a:pt x="8451" y="15241"/>
                    </a:cubicBezTo>
                    <a:cubicBezTo>
                      <a:pt x="8517" y="15285"/>
                      <a:pt x="8568" y="15314"/>
                      <a:pt x="8590" y="15314"/>
                    </a:cubicBezTo>
                    <a:cubicBezTo>
                      <a:pt x="8598" y="15314"/>
                      <a:pt x="8603" y="15310"/>
                      <a:pt x="8603" y="15302"/>
                    </a:cubicBezTo>
                    <a:lnTo>
                      <a:pt x="8633" y="15271"/>
                    </a:lnTo>
                    <a:cubicBezTo>
                      <a:pt x="8633" y="15351"/>
                      <a:pt x="8961" y="15525"/>
                      <a:pt x="9103" y="15525"/>
                    </a:cubicBezTo>
                    <a:cubicBezTo>
                      <a:pt x="9123" y="15525"/>
                      <a:pt x="9139" y="15522"/>
                      <a:pt x="9150" y="15515"/>
                    </a:cubicBezTo>
                    <a:lnTo>
                      <a:pt x="9150" y="15515"/>
                    </a:lnTo>
                    <a:lnTo>
                      <a:pt x="9119" y="15545"/>
                    </a:lnTo>
                    <a:cubicBezTo>
                      <a:pt x="9119" y="15575"/>
                      <a:pt x="9150" y="15606"/>
                      <a:pt x="9241" y="15636"/>
                    </a:cubicBezTo>
                    <a:cubicBezTo>
                      <a:pt x="9271" y="15636"/>
                      <a:pt x="9454" y="15666"/>
                      <a:pt x="9575" y="15727"/>
                    </a:cubicBezTo>
                    <a:cubicBezTo>
                      <a:pt x="9686" y="15772"/>
                      <a:pt x="9798" y="15800"/>
                      <a:pt x="9849" y="15800"/>
                    </a:cubicBezTo>
                    <a:cubicBezTo>
                      <a:pt x="9868" y="15800"/>
                      <a:pt x="9879" y="15796"/>
                      <a:pt x="9879" y="15788"/>
                    </a:cubicBezTo>
                    <a:cubicBezTo>
                      <a:pt x="9910" y="15818"/>
                      <a:pt x="9910" y="15818"/>
                      <a:pt x="9910" y="15849"/>
                    </a:cubicBezTo>
                    <a:cubicBezTo>
                      <a:pt x="9849" y="15879"/>
                      <a:pt x="9910" y="15879"/>
                      <a:pt x="9940" y="15879"/>
                    </a:cubicBezTo>
                    <a:cubicBezTo>
                      <a:pt x="9949" y="15888"/>
                      <a:pt x="9958" y="15892"/>
                      <a:pt x="9966" y="15892"/>
                    </a:cubicBezTo>
                    <a:cubicBezTo>
                      <a:pt x="9986" y="15892"/>
                      <a:pt x="10001" y="15870"/>
                      <a:pt x="10001" y="15849"/>
                    </a:cubicBezTo>
                    <a:cubicBezTo>
                      <a:pt x="10001" y="15836"/>
                      <a:pt x="10011" y="15829"/>
                      <a:pt x="10028" y="15829"/>
                    </a:cubicBezTo>
                    <a:cubicBezTo>
                      <a:pt x="10051" y="15829"/>
                      <a:pt x="10087" y="15844"/>
                      <a:pt x="10122" y="15879"/>
                    </a:cubicBezTo>
                    <a:cubicBezTo>
                      <a:pt x="10214" y="15940"/>
                      <a:pt x="10366" y="16001"/>
                      <a:pt x="10457" y="16001"/>
                    </a:cubicBezTo>
                    <a:cubicBezTo>
                      <a:pt x="10518" y="16001"/>
                      <a:pt x="10548" y="16001"/>
                      <a:pt x="10548" y="16031"/>
                    </a:cubicBezTo>
                    <a:cubicBezTo>
                      <a:pt x="10570" y="16076"/>
                      <a:pt x="10625" y="16104"/>
                      <a:pt x="10689" y="16104"/>
                    </a:cubicBezTo>
                    <a:cubicBezTo>
                      <a:pt x="10712" y="16104"/>
                      <a:pt x="10736" y="16100"/>
                      <a:pt x="10761" y="16092"/>
                    </a:cubicBezTo>
                    <a:cubicBezTo>
                      <a:pt x="10791" y="16092"/>
                      <a:pt x="10791" y="16092"/>
                      <a:pt x="10791" y="16122"/>
                    </a:cubicBezTo>
                    <a:cubicBezTo>
                      <a:pt x="10810" y="16160"/>
                      <a:pt x="10817" y="16186"/>
                      <a:pt x="10834" y="16186"/>
                    </a:cubicBezTo>
                    <a:cubicBezTo>
                      <a:pt x="10845" y="16186"/>
                      <a:pt x="10859" y="16176"/>
                      <a:pt x="10882" y="16153"/>
                    </a:cubicBezTo>
                    <a:cubicBezTo>
                      <a:pt x="10973" y="16153"/>
                      <a:pt x="11095" y="16183"/>
                      <a:pt x="11186" y="16214"/>
                    </a:cubicBezTo>
                    <a:cubicBezTo>
                      <a:pt x="11217" y="16229"/>
                      <a:pt x="11239" y="16236"/>
                      <a:pt x="11255" y="16236"/>
                    </a:cubicBezTo>
                    <a:cubicBezTo>
                      <a:pt x="11270" y="16236"/>
                      <a:pt x="11277" y="16229"/>
                      <a:pt x="11277" y="16214"/>
                    </a:cubicBezTo>
                    <a:cubicBezTo>
                      <a:pt x="11277" y="16205"/>
                      <a:pt x="11277" y="16193"/>
                      <a:pt x="11277" y="16183"/>
                    </a:cubicBezTo>
                    <a:cubicBezTo>
                      <a:pt x="11293" y="16214"/>
                      <a:pt x="11300" y="16229"/>
                      <a:pt x="11312" y="16229"/>
                    </a:cubicBezTo>
                    <a:cubicBezTo>
                      <a:pt x="11323" y="16229"/>
                      <a:pt x="11338" y="16214"/>
                      <a:pt x="11369" y="16183"/>
                    </a:cubicBezTo>
                    <a:cubicBezTo>
                      <a:pt x="11369" y="16168"/>
                      <a:pt x="11384" y="16160"/>
                      <a:pt x="11399" y="16160"/>
                    </a:cubicBezTo>
                    <a:cubicBezTo>
                      <a:pt x="11414" y="16160"/>
                      <a:pt x="11429" y="16168"/>
                      <a:pt x="11429" y="16183"/>
                    </a:cubicBezTo>
                    <a:cubicBezTo>
                      <a:pt x="11460" y="16244"/>
                      <a:pt x="11490" y="16244"/>
                      <a:pt x="11490" y="16244"/>
                    </a:cubicBezTo>
                    <a:cubicBezTo>
                      <a:pt x="11551" y="16244"/>
                      <a:pt x="11764" y="16244"/>
                      <a:pt x="11977" y="16274"/>
                    </a:cubicBezTo>
                    <a:cubicBezTo>
                      <a:pt x="12159" y="16290"/>
                      <a:pt x="12280" y="16297"/>
                      <a:pt x="12356" y="16297"/>
                    </a:cubicBezTo>
                    <a:cubicBezTo>
                      <a:pt x="12432" y="16297"/>
                      <a:pt x="12463" y="16290"/>
                      <a:pt x="12463" y="16274"/>
                    </a:cubicBezTo>
                    <a:cubicBezTo>
                      <a:pt x="12493" y="16259"/>
                      <a:pt x="12508" y="16252"/>
                      <a:pt x="12520" y="16252"/>
                    </a:cubicBezTo>
                    <a:cubicBezTo>
                      <a:pt x="12531" y="16252"/>
                      <a:pt x="12539" y="16259"/>
                      <a:pt x="12554" y="16274"/>
                    </a:cubicBezTo>
                    <a:cubicBezTo>
                      <a:pt x="12615" y="16305"/>
                      <a:pt x="12645" y="16305"/>
                      <a:pt x="12676" y="16305"/>
                    </a:cubicBezTo>
                    <a:cubicBezTo>
                      <a:pt x="12736" y="16305"/>
                      <a:pt x="12767" y="16305"/>
                      <a:pt x="12767" y="16366"/>
                    </a:cubicBezTo>
                    <a:cubicBezTo>
                      <a:pt x="12828" y="16305"/>
                      <a:pt x="12828" y="16305"/>
                      <a:pt x="12858" y="16305"/>
                    </a:cubicBezTo>
                    <a:cubicBezTo>
                      <a:pt x="12858" y="16335"/>
                      <a:pt x="12873" y="16350"/>
                      <a:pt x="12892" y="16350"/>
                    </a:cubicBezTo>
                    <a:cubicBezTo>
                      <a:pt x="12911" y="16350"/>
                      <a:pt x="12934" y="16335"/>
                      <a:pt x="12949" y="16305"/>
                    </a:cubicBezTo>
                    <a:cubicBezTo>
                      <a:pt x="12980" y="16274"/>
                      <a:pt x="12995" y="16259"/>
                      <a:pt x="13002" y="16259"/>
                    </a:cubicBezTo>
                    <a:cubicBezTo>
                      <a:pt x="13010" y="16259"/>
                      <a:pt x="13010" y="16274"/>
                      <a:pt x="13010" y="16305"/>
                    </a:cubicBezTo>
                    <a:cubicBezTo>
                      <a:pt x="13010" y="16349"/>
                      <a:pt x="13075" y="16378"/>
                      <a:pt x="13086" y="16378"/>
                    </a:cubicBezTo>
                    <a:cubicBezTo>
                      <a:pt x="13090" y="16378"/>
                      <a:pt x="13087" y="16374"/>
                      <a:pt x="13071" y="16366"/>
                    </a:cubicBezTo>
                    <a:cubicBezTo>
                      <a:pt x="13071" y="16305"/>
                      <a:pt x="13162" y="16305"/>
                      <a:pt x="13223" y="16274"/>
                    </a:cubicBezTo>
                    <a:cubicBezTo>
                      <a:pt x="13253" y="16274"/>
                      <a:pt x="13314" y="16274"/>
                      <a:pt x="13314" y="16305"/>
                    </a:cubicBezTo>
                    <a:cubicBezTo>
                      <a:pt x="13323" y="16314"/>
                      <a:pt x="13347" y="16317"/>
                      <a:pt x="13379" y="16317"/>
                    </a:cubicBezTo>
                    <a:cubicBezTo>
                      <a:pt x="13456" y="16317"/>
                      <a:pt x="13575" y="16296"/>
                      <a:pt x="13618" y="16274"/>
                    </a:cubicBezTo>
                    <a:cubicBezTo>
                      <a:pt x="13618" y="16239"/>
                      <a:pt x="13628" y="16224"/>
                      <a:pt x="13637" y="16224"/>
                    </a:cubicBezTo>
                    <a:cubicBezTo>
                      <a:pt x="13643" y="16224"/>
                      <a:pt x="13648" y="16231"/>
                      <a:pt x="13648" y="16244"/>
                    </a:cubicBezTo>
                    <a:cubicBezTo>
                      <a:pt x="13648" y="16274"/>
                      <a:pt x="13663" y="16282"/>
                      <a:pt x="13682" y="16282"/>
                    </a:cubicBezTo>
                    <a:cubicBezTo>
                      <a:pt x="13701" y="16282"/>
                      <a:pt x="13724" y="16274"/>
                      <a:pt x="13739" y="16274"/>
                    </a:cubicBezTo>
                    <a:cubicBezTo>
                      <a:pt x="13757" y="16266"/>
                      <a:pt x="13770" y="16262"/>
                      <a:pt x="13779" y="16262"/>
                    </a:cubicBezTo>
                    <a:cubicBezTo>
                      <a:pt x="13800" y="16262"/>
                      <a:pt x="13800" y="16283"/>
                      <a:pt x="13800" y="16305"/>
                    </a:cubicBezTo>
                    <a:cubicBezTo>
                      <a:pt x="13770" y="16335"/>
                      <a:pt x="13770" y="16343"/>
                      <a:pt x="13789" y="16343"/>
                    </a:cubicBezTo>
                    <a:cubicBezTo>
                      <a:pt x="13808" y="16343"/>
                      <a:pt x="13846" y="16335"/>
                      <a:pt x="13891" y="16335"/>
                    </a:cubicBezTo>
                    <a:cubicBezTo>
                      <a:pt x="13922" y="16305"/>
                      <a:pt x="14104" y="16274"/>
                      <a:pt x="14226" y="16274"/>
                    </a:cubicBezTo>
                    <a:cubicBezTo>
                      <a:pt x="14469" y="16214"/>
                      <a:pt x="14499" y="16183"/>
                      <a:pt x="14560" y="16122"/>
                    </a:cubicBezTo>
                    <a:lnTo>
                      <a:pt x="14591" y="16031"/>
                    </a:lnTo>
                    <a:lnTo>
                      <a:pt x="14621" y="16092"/>
                    </a:lnTo>
                    <a:cubicBezTo>
                      <a:pt x="14621" y="16153"/>
                      <a:pt x="14682" y="16214"/>
                      <a:pt x="14682" y="16214"/>
                    </a:cubicBezTo>
                    <a:cubicBezTo>
                      <a:pt x="14712" y="16183"/>
                      <a:pt x="14712" y="16153"/>
                      <a:pt x="14712" y="16122"/>
                    </a:cubicBezTo>
                    <a:cubicBezTo>
                      <a:pt x="14712" y="16092"/>
                      <a:pt x="14743" y="16092"/>
                      <a:pt x="14834" y="16092"/>
                    </a:cubicBezTo>
                    <a:cubicBezTo>
                      <a:pt x="14860" y="16101"/>
                      <a:pt x="14885" y="16105"/>
                      <a:pt x="14906" y="16105"/>
                    </a:cubicBezTo>
                    <a:cubicBezTo>
                      <a:pt x="14958" y="16105"/>
                      <a:pt x="14995" y="16083"/>
                      <a:pt x="15016" y="16062"/>
                    </a:cubicBezTo>
                    <a:lnTo>
                      <a:pt x="15138" y="16062"/>
                    </a:lnTo>
                    <a:cubicBezTo>
                      <a:pt x="15198" y="16062"/>
                      <a:pt x="15198" y="16062"/>
                      <a:pt x="15198" y="16031"/>
                    </a:cubicBezTo>
                    <a:cubicBezTo>
                      <a:pt x="15177" y="16010"/>
                      <a:pt x="15201" y="15988"/>
                      <a:pt x="15228" y="15988"/>
                    </a:cubicBezTo>
                    <a:cubicBezTo>
                      <a:pt x="15239" y="15988"/>
                      <a:pt x="15250" y="15992"/>
                      <a:pt x="15259" y="16001"/>
                    </a:cubicBezTo>
                    <a:cubicBezTo>
                      <a:pt x="15285" y="16027"/>
                      <a:pt x="15327" y="16036"/>
                      <a:pt x="15365" y="16036"/>
                    </a:cubicBezTo>
                    <a:cubicBezTo>
                      <a:pt x="15416" y="16036"/>
                      <a:pt x="15459" y="16018"/>
                      <a:pt x="15442" y="16001"/>
                    </a:cubicBezTo>
                    <a:cubicBezTo>
                      <a:pt x="15442" y="15970"/>
                      <a:pt x="15472" y="15970"/>
                      <a:pt x="15533" y="15940"/>
                    </a:cubicBezTo>
                    <a:cubicBezTo>
                      <a:pt x="15563" y="15940"/>
                      <a:pt x="15624" y="15940"/>
                      <a:pt x="15654" y="15879"/>
                    </a:cubicBezTo>
                    <a:lnTo>
                      <a:pt x="15746" y="15879"/>
                    </a:lnTo>
                    <a:cubicBezTo>
                      <a:pt x="15752" y="15873"/>
                      <a:pt x="15755" y="15871"/>
                      <a:pt x="15757" y="15871"/>
                    </a:cubicBezTo>
                    <a:lnTo>
                      <a:pt x="15757" y="15871"/>
                    </a:lnTo>
                    <a:cubicBezTo>
                      <a:pt x="15764" y="15871"/>
                      <a:pt x="15739" y="15910"/>
                      <a:pt x="15715" y="15910"/>
                    </a:cubicBezTo>
                    <a:lnTo>
                      <a:pt x="15746" y="15940"/>
                    </a:lnTo>
                    <a:cubicBezTo>
                      <a:pt x="15837" y="15910"/>
                      <a:pt x="15898" y="15910"/>
                      <a:pt x="15928" y="15849"/>
                    </a:cubicBezTo>
                    <a:cubicBezTo>
                      <a:pt x="15943" y="15818"/>
                      <a:pt x="15951" y="15803"/>
                      <a:pt x="15955" y="15803"/>
                    </a:cubicBezTo>
                    <a:cubicBezTo>
                      <a:pt x="15958" y="15803"/>
                      <a:pt x="15958" y="15818"/>
                      <a:pt x="15958" y="15849"/>
                    </a:cubicBezTo>
                    <a:cubicBezTo>
                      <a:pt x="15958" y="15866"/>
                      <a:pt x="15979" y="15884"/>
                      <a:pt x="16002" y="15884"/>
                    </a:cubicBezTo>
                    <a:cubicBezTo>
                      <a:pt x="16018" y="15884"/>
                      <a:pt x="16037" y="15875"/>
                      <a:pt x="16050" y="15849"/>
                    </a:cubicBezTo>
                    <a:cubicBezTo>
                      <a:pt x="16067" y="15813"/>
                      <a:pt x="16096" y="15799"/>
                      <a:pt x="16116" y="15799"/>
                    </a:cubicBezTo>
                    <a:cubicBezTo>
                      <a:pt x="16130" y="15799"/>
                      <a:pt x="16141" y="15806"/>
                      <a:pt x="16141" y="15818"/>
                    </a:cubicBezTo>
                    <a:cubicBezTo>
                      <a:pt x="16127" y="15861"/>
                      <a:pt x="16119" y="15883"/>
                      <a:pt x="16130" y="15883"/>
                    </a:cubicBezTo>
                    <a:cubicBezTo>
                      <a:pt x="16143" y="15883"/>
                      <a:pt x="16181" y="15853"/>
                      <a:pt x="16262" y="15788"/>
                    </a:cubicBezTo>
                    <a:cubicBezTo>
                      <a:pt x="16353" y="15788"/>
                      <a:pt x="16505" y="15697"/>
                      <a:pt x="16627" y="15666"/>
                    </a:cubicBezTo>
                    <a:cubicBezTo>
                      <a:pt x="16761" y="15622"/>
                      <a:pt x="16845" y="15594"/>
                      <a:pt x="16905" y="15594"/>
                    </a:cubicBezTo>
                    <a:cubicBezTo>
                      <a:pt x="16923" y="15594"/>
                      <a:pt x="16939" y="15597"/>
                      <a:pt x="16954" y="15602"/>
                    </a:cubicBezTo>
                    <a:lnTo>
                      <a:pt x="16954" y="15602"/>
                    </a:lnTo>
                    <a:cubicBezTo>
                      <a:pt x="16950" y="15544"/>
                      <a:pt x="17009" y="15541"/>
                      <a:pt x="17113" y="15515"/>
                    </a:cubicBezTo>
                    <a:cubicBezTo>
                      <a:pt x="17235" y="15484"/>
                      <a:pt x="17326" y="15423"/>
                      <a:pt x="17357" y="15393"/>
                    </a:cubicBezTo>
                    <a:cubicBezTo>
                      <a:pt x="17296" y="15393"/>
                      <a:pt x="17265" y="15423"/>
                      <a:pt x="17265" y="15423"/>
                    </a:cubicBezTo>
                    <a:cubicBezTo>
                      <a:pt x="17235" y="15363"/>
                      <a:pt x="17296" y="15332"/>
                      <a:pt x="17387" y="15332"/>
                    </a:cubicBezTo>
                    <a:cubicBezTo>
                      <a:pt x="17417" y="15332"/>
                      <a:pt x="17448" y="15363"/>
                      <a:pt x="17448" y="15393"/>
                    </a:cubicBezTo>
                    <a:cubicBezTo>
                      <a:pt x="17448" y="15414"/>
                      <a:pt x="17478" y="15436"/>
                      <a:pt x="17517" y="15436"/>
                    </a:cubicBezTo>
                    <a:cubicBezTo>
                      <a:pt x="17534" y="15436"/>
                      <a:pt x="17552" y="15432"/>
                      <a:pt x="17569" y="15423"/>
                    </a:cubicBezTo>
                    <a:cubicBezTo>
                      <a:pt x="17600" y="15423"/>
                      <a:pt x="17630" y="15393"/>
                      <a:pt x="17600" y="15393"/>
                    </a:cubicBezTo>
                    <a:cubicBezTo>
                      <a:pt x="17569" y="15363"/>
                      <a:pt x="17569" y="15363"/>
                      <a:pt x="17630" y="15332"/>
                    </a:cubicBezTo>
                    <a:cubicBezTo>
                      <a:pt x="17661" y="15332"/>
                      <a:pt x="17691" y="15302"/>
                      <a:pt x="17721" y="15271"/>
                    </a:cubicBezTo>
                    <a:cubicBezTo>
                      <a:pt x="17721" y="15241"/>
                      <a:pt x="17752" y="15211"/>
                      <a:pt x="17812" y="15211"/>
                    </a:cubicBezTo>
                    <a:cubicBezTo>
                      <a:pt x="17843" y="15211"/>
                      <a:pt x="17934" y="15180"/>
                      <a:pt x="17934" y="15180"/>
                    </a:cubicBezTo>
                    <a:lnTo>
                      <a:pt x="17964" y="15211"/>
                    </a:lnTo>
                    <a:cubicBezTo>
                      <a:pt x="17964" y="15241"/>
                      <a:pt x="18025" y="15271"/>
                      <a:pt x="18025" y="15271"/>
                    </a:cubicBezTo>
                    <a:cubicBezTo>
                      <a:pt x="18056" y="15241"/>
                      <a:pt x="18056" y="15211"/>
                      <a:pt x="18056" y="15211"/>
                    </a:cubicBezTo>
                    <a:cubicBezTo>
                      <a:pt x="18025" y="15180"/>
                      <a:pt x="19059" y="14846"/>
                      <a:pt x="19180" y="14815"/>
                    </a:cubicBezTo>
                    <a:cubicBezTo>
                      <a:pt x="19271" y="14815"/>
                      <a:pt x="19393" y="14755"/>
                      <a:pt x="19332" y="14755"/>
                    </a:cubicBezTo>
                    <a:cubicBezTo>
                      <a:pt x="19332" y="14724"/>
                      <a:pt x="19545" y="14633"/>
                      <a:pt x="19788" y="14572"/>
                    </a:cubicBezTo>
                    <a:cubicBezTo>
                      <a:pt x="20092" y="14451"/>
                      <a:pt x="20305" y="14390"/>
                      <a:pt x="20305" y="14359"/>
                    </a:cubicBezTo>
                    <a:cubicBezTo>
                      <a:pt x="20305" y="14359"/>
                      <a:pt x="20335" y="14359"/>
                      <a:pt x="20427" y="14329"/>
                    </a:cubicBezTo>
                    <a:cubicBezTo>
                      <a:pt x="20518" y="14299"/>
                      <a:pt x="20578" y="14238"/>
                      <a:pt x="20639" y="14238"/>
                    </a:cubicBezTo>
                    <a:cubicBezTo>
                      <a:pt x="20654" y="14208"/>
                      <a:pt x="20670" y="14192"/>
                      <a:pt x="20677" y="14192"/>
                    </a:cubicBezTo>
                    <a:lnTo>
                      <a:pt x="20677" y="14192"/>
                    </a:lnTo>
                    <a:cubicBezTo>
                      <a:pt x="20685" y="14192"/>
                      <a:pt x="20685" y="14208"/>
                      <a:pt x="20670" y="14238"/>
                    </a:cubicBezTo>
                    <a:cubicBezTo>
                      <a:pt x="20670" y="14259"/>
                      <a:pt x="20685" y="14281"/>
                      <a:pt x="20705" y="14281"/>
                    </a:cubicBezTo>
                    <a:cubicBezTo>
                      <a:pt x="20713" y="14281"/>
                      <a:pt x="20722" y="14277"/>
                      <a:pt x="20730" y="14268"/>
                    </a:cubicBezTo>
                    <a:cubicBezTo>
                      <a:pt x="20822" y="14268"/>
                      <a:pt x="20822" y="14208"/>
                      <a:pt x="20791" y="14177"/>
                    </a:cubicBezTo>
                    <a:cubicBezTo>
                      <a:pt x="20791" y="14147"/>
                      <a:pt x="20822" y="14147"/>
                      <a:pt x="20822" y="14147"/>
                    </a:cubicBezTo>
                    <a:cubicBezTo>
                      <a:pt x="20882" y="14147"/>
                      <a:pt x="20882" y="14147"/>
                      <a:pt x="20882" y="14177"/>
                    </a:cubicBezTo>
                    <a:cubicBezTo>
                      <a:pt x="20882" y="14208"/>
                      <a:pt x="20913" y="14238"/>
                      <a:pt x="20913" y="14238"/>
                    </a:cubicBezTo>
                    <a:lnTo>
                      <a:pt x="20943" y="14208"/>
                    </a:lnTo>
                    <a:cubicBezTo>
                      <a:pt x="20943" y="14177"/>
                      <a:pt x="20974" y="14177"/>
                      <a:pt x="20974" y="14177"/>
                    </a:cubicBezTo>
                    <a:cubicBezTo>
                      <a:pt x="21034" y="14177"/>
                      <a:pt x="21034" y="14177"/>
                      <a:pt x="21034" y="14238"/>
                    </a:cubicBezTo>
                    <a:cubicBezTo>
                      <a:pt x="21046" y="14261"/>
                      <a:pt x="21058" y="14271"/>
                      <a:pt x="21069" y="14271"/>
                    </a:cubicBezTo>
                    <a:cubicBezTo>
                      <a:pt x="21088" y="14271"/>
                      <a:pt x="21107" y="14245"/>
                      <a:pt x="21126" y="14208"/>
                    </a:cubicBezTo>
                    <a:lnTo>
                      <a:pt x="21217" y="14147"/>
                    </a:lnTo>
                    <a:cubicBezTo>
                      <a:pt x="21231" y="14161"/>
                      <a:pt x="21246" y="14167"/>
                      <a:pt x="21260" y="14167"/>
                    </a:cubicBezTo>
                    <a:cubicBezTo>
                      <a:pt x="21305" y="14167"/>
                      <a:pt x="21346" y="14109"/>
                      <a:pt x="21369" y="14086"/>
                    </a:cubicBezTo>
                    <a:cubicBezTo>
                      <a:pt x="21392" y="14109"/>
                      <a:pt x="21415" y="14119"/>
                      <a:pt x="21435" y="14119"/>
                    </a:cubicBezTo>
                    <a:cubicBezTo>
                      <a:pt x="21467" y="14119"/>
                      <a:pt x="21490" y="14093"/>
                      <a:pt x="21490" y="14056"/>
                    </a:cubicBezTo>
                    <a:cubicBezTo>
                      <a:pt x="21490" y="14034"/>
                      <a:pt x="21521" y="14013"/>
                      <a:pt x="21549" y="14013"/>
                    </a:cubicBezTo>
                    <a:cubicBezTo>
                      <a:pt x="21561" y="14013"/>
                      <a:pt x="21573" y="14016"/>
                      <a:pt x="21582" y="14025"/>
                    </a:cubicBezTo>
                    <a:cubicBezTo>
                      <a:pt x="21612" y="14040"/>
                      <a:pt x="21635" y="14048"/>
                      <a:pt x="21661" y="14048"/>
                    </a:cubicBezTo>
                    <a:cubicBezTo>
                      <a:pt x="21688" y="14048"/>
                      <a:pt x="21718" y="14040"/>
                      <a:pt x="21764" y="14025"/>
                    </a:cubicBezTo>
                    <a:cubicBezTo>
                      <a:pt x="21825" y="13995"/>
                      <a:pt x="22129" y="13934"/>
                      <a:pt x="22463" y="13873"/>
                    </a:cubicBezTo>
                    <a:cubicBezTo>
                      <a:pt x="22858" y="13812"/>
                      <a:pt x="23132" y="13782"/>
                      <a:pt x="23132" y="13752"/>
                    </a:cubicBezTo>
                    <a:cubicBezTo>
                      <a:pt x="23193" y="13752"/>
                      <a:pt x="23193" y="13752"/>
                      <a:pt x="23223" y="13782"/>
                    </a:cubicBezTo>
                    <a:cubicBezTo>
                      <a:pt x="23223" y="13795"/>
                      <a:pt x="23233" y="13802"/>
                      <a:pt x="23248" y="13802"/>
                    </a:cubicBezTo>
                    <a:cubicBezTo>
                      <a:pt x="23268" y="13802"/>
                      <a:pt x="23296" y="13787"/>
                      <a:pt x="23314" y="13752"/>
                    </a:cubicBezTo>
                    <a:cubicBezTo>
                      <a:pt x="23331" y="13718"/>
                      <a:pt x="23338" y="13694"/>
                      <a:pt x="23347" y="13694"/>
                    </a:cubicBezTo>
                    <a:cubicBezTo>
                      <a:pt x="23354" y="13694"/>
                      <a:pt x="23361" y="13710"/>
                      <a:pt x="23375" y="13752"/>
                    </a:cubicBezTo>
                    <a:cubicBezTo>
                      <a:pt x="23375" y="13762"/>
                      <a:pt x="23385" y="13765"/>
                      <a:pt x="23404" y="13765"/>
                    </a:cubicBezTo>
                    <a:cubicBezTo>
                      <a:pt x="23442" y="13765"/>
                      <a:pt x="23517" y="13752"/>
                      <a:pt x="23618" y="13752"/>
                    </a:cubicBezTo>
                    <a:cubicBezTo>
                      <a:pt x="23770" y="13752"/>
                      <a:pt x="23952" y="13752"/>
                      <a:pt x="23952" y="13721"/>
                    </a:cubicBezTo>
                    <a:cubicBezTo>
                      <a:pt x="23998" y="13706"/>
                      <a:pt x="24021" y="13698"/>
                      <a:pt x="24025" y="13698"/>
                    </a:cubicBezTo>
                    <a:lnTo>
                      <a:pt x="24025" y="13698"/>
                    </a:lnTo>
                    <a:cubicBezTo>
                      <a:pt x="24028" y="13698"/>
                      <a:pt x="24013" y="13706"/>
                      <a:pt x="23983" y="13721"/>
                    </a:cubicBezTo>
                    <a:cubicBezTo>
                      <a:pt x="23964" y="13759"/>
                      <a:pt x="24038" y="13785"/>
                      <a:pt x="24133" y="13785"/>
                    </a:cubicBezTo>
                    <a:cubicBezTo>
                      <a:pt x="24192" y="13785"/>
                      <a:pt x="24259" y="13775"/>
                      <a:pt x="24317" y="13752"/>
                    </a:cubicBezTo>
                    <a:cubicBezTo>
                      <a:pt x="24348" y="13752"/>
                      <a:pt x="24408" y="13752"/>
                      <a:pt x="24408" y="13782"/>
                    </a:cubicBezTo>
                    <a:cubicBezTo>
                      <a:pt x="24424" y="13797"/>
                      <a:pt x="24439" y="13805"/>
                      <a:pt x="24469" y="13805"/>
                    </a:cubicBezTo>
                    <a:cubicBezTo>
                      <a:pt x="24500" y="13805"/>
                      <a:pt x="24545" y="13797"/>
                      <a:pt x="24621" y="13782"/>
                    </a:cubicBezTo>
                    <a:cubicBezTo>
                      <a:pt x="24682" y="13782"/>
                      <a:pt x="24834" y="13782"/>
                      <a:pt x="24925" y="13812"/>
                    </a:cubicBezTo>
                    <a:cubicBezTo>
                      <a:pt x="25016" y="13812"/>
                      <a:pt x="25107" y="13782"/>
                      <a:pt x="25107" y="13782"/>
                    </a:cubicBezTo>
                    <a:cubicBezTo>
                      <a:pt x="25168" y="13812"/>
                      <a:pt x="25199" y="13812"/>
                      <a:pt x="25168" y="13812"/>
                    </a:cubicBezTo>
                    <a:cubicBezTo>
                      <a:pt x="25168" y="13843"/>
                      <a:pt x="25381" y="13873"/>
                      <a:pt x="25685" y="13934"/>
                    </a:cubicBezTo>
                    <a:cubicBezTo>
                      <a:pt x="25989" y="13995"/>
                      <a:pt x="26262" y="14086"/>
                      <a:pt x="26293" y="14147"/>
                    </a:cubicBezTo>
                    <a:lnTo>
                      <a:pt x="26384" y="14147"/>
                    </a:lnTo>
                    <a:cubicBezTo>
                      <a:pt x="26410" y="14121"/>
                      <a:pt x="26435" y="14112"/>
                      <a:pt x="26459" y="14112"/>
                    </a:cubicBezTo>
                    <a:cubicBezTo>
                      <a:pt x="26491" y="14112"/>
                      <a:pt x="26518" y="14129"/>
                      <a:pt x="26536" y="14147"/>
                    </a:cubicBezTo>
                    <a:cubicBezTo>
                      <a:pt x="26536" y="14222"/>
                      <a:pt x="26660" y="14276"/>
                      <a:pt x="26737" y="14276"/>
                    </a:cubicBezTo>
                    <a:cubicBezTo>
                      <a:pt x="26754" y="14276"/>
                      <a:pt x="26768" y="14274"/>
                      <a:pt x="26779" y="14268"/>
                    </a:cubicBezTo>
                    <a:lnTo>
                      <a:pt x="26779" y="14268"/>
                    </a:lnTo>
                    <a:lnTo>
                      <a:pt x="26749" y="14299"/>
                    </a:lnTo>
                    <a:cubicBezTo>
                      <a:pt x="26771" y="14343"/>
                      <a:pt x="26842" y="14371"/>
                      <a:pt x="26914" y="14371"/>
                    </a:cubicBezTo>
                    <a:cubicBezTo>
                      <a:pt x="26941" y="14371"/>
                      <a:pt x="26968" y="14368"/>
                      <a:pt x="26992" y="14359"/>
                    </a:cubicBezTo>
                    <a:cubicBezTo>
                      <a:pt x="27022" y="14390"/>
                      <a:pt x="27022" y="14451"/>
                      <a:pt x="27083" y="14451"/>
                    </a:cubicBezTo>
                    <a:cubicBezTo>
                      <a:pt x="27114" y="14451"/>
                      <a:pt x="27114" y="14451"/>
                      <a:pt x="27083" y="14511"/>
                    </a:cubicBezTo>
                    <a:cubicBezTo>
                      <a:pt x="27083" y="14542"/>
                      <a:pt x="27053" y="14572"/>
                      <a:pt x="27114" y="14603"/>
                    </a:cubicBezTo>
                    <a:cubicBezTo>
                      <a:pt x="27122" y="14612"/>
                      <a:pt x="27129" y="14615"/>
                      <a:pt x="27134" y="14615"/>
                    </a:cubicBezTo>
                    <a:cubicBezTo>
                      <a:pt x="27147" y="14615"/>
                      <a:pt x="27153" y="14594"/>
                      <a:pt x="27174" y="14572"/>
                    </a:cubicBezTo>
                    <a:cubicBezTo>
                      <a:pt x="27174" y="14572"/>
                      <a:pt x="27205" y="14603"/>
                      <a:pt x="27266" y="14603"/>
                    </a:cubicBezTo>
                    <a:cubicBezTo>
                      <a:pt x="27266" y="14603"/>
                      <a:pt x="27279" y="14616"/>
                      <a:pt x="27288" y="14616"/>
                    </a:cubicBezTo>
                    <a:cubicBezTo>
                      <a:pt x="27293" y="14616"/>
                      <a:pt x="27296" y="14613"/>
                      <a:pt x="27296" y="14603"/>
                    </a:cubicBezTo>
                    <a:cubicBezTo>
                      <a:pt x="27306" y="14593"/>
                      <a:pt x="27316" y="14589"/>
                      <a:pt x="27327" y="14589"/>
                    </a:cubicBezTo>
                    <a:cubicBezTo>
                      <a:pt x="27350" y="14589"/>
                      <a:pt x="27377" y="14603"/>
                      <a:pt x="27418" y="14603"/>
                    </a:cubicBezTo>
                    <a:cubicBezTo>
                      <a:pt x="27405" y="14615"/>
                      <a:pt x="27408" y="14623"/>
                      <a:pt x="27414" y="14623"/>
                    </a:cubicBezTo>
                    <a:cubicBezTo>
                      <a:pt x="27422" y="14623"/>
                      <a:pt x="27435" y="14608"/>
                      <a:pt x="27418" y="14572"/>
                    </a:cubicBezTo>
                    <a:cubicBezTo>
                      <a:pt x="27439" y="14551"/>
                      <a:pt x="27445" y="14529"/>
                      <a:pt x="27469" y="14529"/>
                    </a:cubicBezTo>
                    <a:cubicBezTo>
                      <a:pt x="27478" y="14529"/>
                      <a:pt x="27491" y="14533"/>
                      <a:pt x="27509" y="14542"/>
                    </a:cubicBezTo>
                    <a:cubicBezTo>
                      <a:pt x="27509" y="14542"/>
                      <a:pt x="27509" y="14511"/>
                      <a:pt x="27539" y="14481"/>
                    </a:cubicBezTo>
                    <a:cubicBezTo>
                      <a:pt x="27569" y="14420"/>
                      <a:pt x="27600" y="14420"/>
                      <a:pt x="27509" y="14329"/>
                    </a:cubicBezTo>
                    <a:cubicBezTo>
                      <a:pt x="27414" y="14234"/>
                      <a:pt x="27319" y="14158"/>
                      <a:pt x="27267" y="14158"/>
                    </a:cubicBezTo>
                    <a:cubicBezTo>
                      <a:pt x="27253" y="14158"/>
                      <a:pt x="27242" y="14164"/>
                      <a:pt x="27235" y="14177"/>
                    </a:cubicBezTo>
                    <a:cubicBezTo>
                      <a:pt x="27235" y="14177"/>
                      <a:pt x="27174" y="14177"/>
                      <a:pt x="27144" y="14147"/>
                    </a:cubicBezTo>
                    <a:cubicBezTo>
                      <a:pt x="27083" y="14116"/>
                      <a:pt x="27053" y="14086"/>
                      <a:pt x="27053" y="14086"/>
                    </a:cubicBezTo>
                    <a:cubicBezTo>
                      <a:pt x="27083" y="14056"/>
                      <a:pt x="26901" y="13964"/>
                      <a:pt x="26688" y="13873"/>
                    </a:cubicBezTo>
                    <a:cubicBezTo>
                      <a:pt x="26414" y="13782"/>
                      <a:pt x="26262" y="13721"/>
                      <a:pt x="26232" y="13691"/>
                    </a:cubicBezTo>
                    <a:cubicBezTo>
                      <a:pt x="26202" y="13630"/>
                      <a:pt x="26141" y="13630"/>
                      <a:pt x="26141" y="13630"/>
                    </a:cubicBezTo>
                    <a:cubicBezTo>
                      <a:pt x="26141" y="13634"/>
                      <a:pt x="26136" y="13636"/>
                      <a:pt x="26126" y="13636"/>
                    </a:cubicBezTo>
                    <a:cubicBezTo>
                      <a:pt x="26065" y="13636"/>
                      <a:pt x="25822" y="13561"/>
                      <a:pt x="25533" y="13508"/>
                    </a:cubicBezTo>
                    <a:cubicBezTo>
                      <a:pt x="25310" y="13464"/>
                      <a:pt x="25072" y="13436"/>
                      <a:pt x="24960" y="13436"/>
                    </a:cubicBezTo>
                    <a:cubicBezTo>
                      <a:pt x="24919" y="13436"/>
                      <a:pt x="24895" y="13439"/>
                      <a:pt x="24895" y="13448"/>
                    </a:cubicBezTo>
                    <a:lnTo>
                      <a:pt x="24773" y="13448"/>
                    </a:lnTo>
                    <a:cubicBezTo>
                      <a:pt x="24803" y="13417"/>
                      <a:pt x="24682" y="13417"/>
                      <a:pt x="24591" y="13387"/>
                    </a:cubicBezTo>
                    <a:cubicBezTo>
                      <a:pt x="24500" y="13417"/>
                      <a:pt x="24408" y="13417"/>
                      <a:pt x="24408" y="13417"/>
                    </a:cubicBezTo>
                    <a:cubicBezTo>
                      <a:pt x="24408" y="13387"/>
                      <a:pt x="24378" y="13387"/>
                      <a:pt x="24256" y="13387"/>
                    </a:cubicBezTo>
                    <a:cubicBezTo>
                      <a:pt x="24165" y="13387"/>
                      <a:pt x="24135" y="13387"/>
                      <a:pt x="24135" y="13417"/>
                    </a:cubicBezTo>
                    <a:cubicBezTo>
                      <a:pt x="24074" y="13417"/>
                      <a:pt x="23770" y="13417"/>
                      <a:pt x="23618" y="13387"/>
                    </a:cubicBezTo>
                    <a:cubicBezTo>
                      <a:pt x="23600" y="13378"/>
                      <a:pt x="23585" y="13374"/>
                      <a:pt x="23571" y="13374"/>
                    </a:cubicBezTo>
                    <a:cubicBezTo>
                      <a:pt x="23537" y="13374"/>
                      <a:pt x="23509" y="13396"/>
                      <a:pt x="23466" y="13417"/>
                    </a:cubicBezTo>
                    <a:cubicBezTo>
                      <a:pt x="23466" y="13448"/>
                      <a:pt x="23436" y="13478"/>
                      <a:pt x="23405" y="13478"/>
                    </a:cubicBezTo>
                    <a:cubicBezTo>
                      <a:pt x="23405" y="13478"/>
                      <a:pt x="23405" y="13448"/>
                      <a:pt x="23375" y="13417"/>
                    </a:cubicBezTo>
                    <a:cubicBezTo>
                      <a:pt x="23436" y="13387"/>
                      <a:pt x="23436" y="13387"/>
                      <a:pt x="23344" y="13387"/>
                    </a:cubicBezTo>
                    <a:lnTo>
                      <a:pt x="23253" y="13387"/>
                    </a:lnTo>
                    <a:cubicBezTo>
                      <a:pt x="23253" y="13448"/>
                      <a:pt x="23010" y="13448"/>
                      <a:pt x="22706" y="13478"/>
                    </a:cubicBezTo>
                    <a:cubicBezTo>
                      <a:pt x="22281" y="13539"/>
                      <a:pt x="22159" y="13569"/>
                      <a:pt x="22159" y="13600"/>
                    </a:cubicBezTo>
                    <a:cubicBezTo>
                      <a:pt x="22159" y="13630"/>
                      <a:pt x="22098" y="13630"/>
                      <a:pt x="21977" y="13630"/>
                    </a:cubicBezTo>
                    <a:cubicBezTo>
                      <a:pt x="21825" y="13615"/>
                      <a:pt x="21749" y="13607"/>
                      <a:pt x="21707" y="13607"/>
                    </a:cubicBezTo>
                    <a:cubicBezTo>
                      <a:pt x="21665" y="13607"/>
                      <a:pt x="21658" y="13615"/>
                      <a:pt x="21642" y="13630"/>
                    </a:cubicBezTo>
                    <a:cubicBezTo>
                      <a:pt x="21703" y="13630"/>
                      <a:pt x="21703" y="13660"/>
                      <a:pt x="21703" y="13691"/>
                    </a:cubicBezTo>
                    <a:cubicBezTo>
                      <a:pt x="21703" y="13726"/>
                      <a:pt x="21693" y="13741"/>
                      <a:pt x="21672" y="13741"/>
                    </a:cubicBezTo>
                    <a:cubicBezTo>
                      <a:pt x="21657" y="13741"/>
                      <a:pt x="21637" y="13734"/>
                      <a:pt x="21612" y="13721"/>
                    </a:cubicBezTo>
                    <a:cubicBezTo>
                      <a:pt x="21606" y="13704"/>
                      <a:pt x="21578" y="13696"/>
                      <a:pt x="21536" y="13696"/>
                    </a:cubicBezTo>
                    <a:cubicBezTo>
                      <a:pt x="21360" y="13696"/>
                      <a:pt x="20937" y="13830"/>
                      <a:pt x="20913" y="13904"/>
                    </a:cubicBezTo>
                    <a:lnTo>
                      <a:pt x="20913" y="13873"/>
                    </a:lnTo>
                    <a:cubicBezTo>
                      <a:pt x="20900" y="13861"/>
                      <a:pt x="20888" y="13853"/>
                      <a:pt x="20864" y="13853"/>
                    </a:cubicBezTo>
                    <a:cubicBezTo>
                      <a:pt x="20831" y="13853"/>
                      <a:pt x="20777" y="13868"/>
                      <a:pt x="20670" y="13904"/>
                    </a:cubicBezTo>
                    <a:cubicBezTo>
                      <a:pt x="20578" y="13904"/>
                      <a:pt x="20548" y="13934"/>
                      <a:pt x="20548" y="13934"/>
                    </a:cubicBezTo>
                    <a:cubicBezTo>
                      <a:pt x="20548" y="13978"/>
                      <a:pt x="20401" y="14007"/>
                      <a:pt x="20323" y="14007"/>
                    </a:cubicBezTo>
                    <a:cubicBezTo>
                      <a:pt x="20294" y="14007"/>
                      <a:pt x="20275" y="14003"/>
                      <a:pt x="20275" y="13995"/>
                    </a:cubicBezTo>
                    <a:cubicBezTo>
                      <a:pt x="20214" y="13995"/>
                      <a:pt x="20214" y="13995"/>
                      <a:pt x="20123" y="14025"/>
                    </a:cubicBezTo>
                    <a:cubicBezTo>
                      <a:pt x="20054" y="14094"/>
                      <a:pt x="19900" y="14128"/>
                      <a:pt x="19828" y="14128"/>
                    </a:cubicBezTo>
                    <a:cubicBezTo>
                      <a:pt x="19803" y="14128"/>
                      <a:pt x="19788" y="14124"/>
                      <a:pt x="19788" y="14116"/>
                    </a:cubicBezTo>
                    <a:cubicBezTo>
                      <a:pt x="19788" y="14116"/>
                      <a:pt x="19758" y="14147"/>
                      <a:pt x="19697" y="14147"/>
                    </a:cubicBezTo>
                    <a:cubicBezTo>
                      <a:pt x="19667" y="14208"/>
                      <a:pt x="19575" y="14238"/>
                      <a:pt x="19545" y="14238"/>
                    </a:cubicBezTo>
                    <a:cubicBezTo>
                      <a:pt x="19423" y="14268"/>
                      <a:pt x="19363" y="14299"/>
                      <a:pt x="19423" y="14299"/>
                    </a:cubicBezTo>
                    <a:cubicBezTo>
                      <a:pt x="19423" y="14329"/>
                      <a:pt x="19454" y="14359"/>
                      <a:pt x="19393" y="14390"/>
                    </a:cubicBezTo>
                    <a:lnTo>
                      <a:pt x="19393" y="14359"/>
                    </a:lnTo>
                    <a:cubicBezTo>
                      <a:pt x="19393" y="14351"/>
                      <a:pt x="19382" y="14348"/>
                      <a:pt x="19363" y="14348"/>
                    </a:cubicBezTo>
                    <a:cubicBezTo>
                      <a:pt x="19312" y="14348"/>
                      <a:pt x="19200" y="14376"/>
                      <a:pt x="19089" y="14420"/>
                    </a:cubicBezTo>
                    <a:cubicBezTo>
                      <a:pt x="18876" y="14511"/>
                      <a:pt x="18785" y="14511"/>
                      <a:pt x="18724" y="14511"/>
                    </a:cubicBezTo>
                    <a:lnTo>
                      <a:pt x="18694" y="14542"/>
                    </a:lnTo>
                    <a:cubicBezTo>
                      <a:pt x="18676" y="14577"/>
                      <a:pt x="18658" y="14592"/>
                      <a:pt x="18647" y="14592"/>
                    </a:cubicBezTo>
                    <a:cubicBezTo>
                      <a:pt x="18638" y="14592"/>
                      <a:pt x="18633" y="14585"/>
                      <a:pt x="18633" y="14572"/>
                    </a:cubicBezTo>
                    <a:cubicBezTo>
                      <a:pt x="18572" y="14572"/>
                      <a:pt x="18390" y="14633"/>
                      <a:pt x="18329" y="14694"/>
                    </a:cubicBezTo>
                    <a:lnTo>
                      <a:pt x="18238" y="14724"/>
                    </a:lnTo>
                    <a:cubicBezTo>
                      <a:pt x="18220" y="14706"/>
                      <a:pt x="18197" y="14699"/>
                      <a:pt x="18173" y="14699"/>
                    </a:cubicBezTo>
                    <a:cubicBezTo>
                      <a:pt x="18114" y="14699"/>
                      <a:pt x="18047" y="14742"/>
                      <a:pt x="18025" y="14785"/>
                    </a:cubicBezTo>
                    <a:cubicBezTo>
                      <a:pt x="18025" y="14775"/>
                      <a:pt x="18018" y="14772"/>
                      <a:pt x="18008" y="14772"/>
                    </a:cubicBezTo>
                    <a:cubicBezTo>
                      <a:pt x="17988" y="14772"/>
                      <a:pt x="17954" y="14785"/>
                      <a:pt x="17934" y="14785"/>
                    </a:cubicBezTo>
                    <a:cubicBezTo>
                      <a:pt x="17884" y="14835"/>
                      <a:pt x="17754" y="14884"/>
                      <a:pt x="17707" y="14884"/>
                    </a:cubicBezTo>
                    <a:cubicBezTo>
                      <a:pt x="17697" y="14884"/>
                      <a:pt x="17691" y="14882"/>
                      <a:pt x="17691" y="14876"/>
                    </a:cubicBezTo>
                    <a:lnTo>
                      <a:pt x="17630" y="14876"/>
                    </a:lnTo>
                    <a:cubicBezTo>
                      <a:pt x="17600" y="14937"/>
                      <a:pt x="17569" y="14937"/>
                      <a:pt x="17539" y="14967"/>
                    </a:cubicBezTo>
                    <a:cubicBezTo>
                      <a:pt x="17478" y="14967"/>
                      <a:pt x="17448" y="14998"/>
                      <a:pt x="17417" y="15028"/>
                    </a:cubicBezTo>
                    <a:cubicBezTo>
                      <a:pt x="17387" y="15089"/>
                      <a:pt x="17357" y="15089"/>
                      <a:pt x="17357" y="15089"/>
                    </a:cubicBezTo>
                    <a:cubicBezTo>
                      <a:pt x="17345" y="15095"/>
                      <a:pt x="17337" y="15097"/>
                      <a:pt x="17331" y="15097"/>
                    </a:cubicBezTo>
                    <a:cubicBezTo>
                      <a:pt x="17307" y="15097"/>
                      <a:pt x="17332" y="15053"/>
                      <a:pt x="17357" y="15028"/>
                    </a:cubicBezTo>
                    <a:cubicBezTo>
                      <a:pt x="17389" y="15007"/>
                      <a:pt x="17391" y="14997"/>
                      <a:pt x="17375" y="14997"/>
                    </a:cubicBezTo>
                    <a:cubicBezTo>
                      <a:pt x="17348" y="14997"/>
                      <a:pt x="17263" y="15030"/>
                      <a:pt x="17205" y="15089"/>
                    </a:cubicBezTo>
                    <a:cubicBezTo>
                      <a:pt x="17156" y="15154"/>
                      <a:pt x="17133" y="15184"/>
                      <a:pt x="17132" y="15184"/>
                    </a:cubicBezTo>
                    <a:cubicBezTo>
                      <a:pt x="17131" y="15184"/>
                      <a:pt x="17146" y="15162"/>
                      <a:pt x="17174" y="15119"/>
                    </a:cubicBezTo>
                    <a:cubicBezTo>
                      <a:pt x="17193" y="15082"/>
                      <a:pt x="17212" y="15056"/>
                      <a:pt x="17202" y="15056"/>
                    </a:cubicBezTo>
                    <a:cubicBezTo>
                      <a:pt x="17196" y="15056"/>
                      <a:pt x="17179" y="15066"/>
                      <a:pt x="17144" y="15089"/>
                    </a:cubicBezTo>
                    <a:cubicBezTo>
                      <a:pt x="17144" y="15089"/>
                      <a:pt x="17083" y="15119"/>
                      <a:pt x="17083" y="15150"/>
                    </a:cubicBezTo>
                    <a:lnTo>
                      <a:pt x="16961" y="15180"/>
                    </a:lnTo>
                    <a:cubicBezTo>
                      <a:pt x="16870" y="15180"/>
                      <a:pt x="16809" y="15211"/>
                      <a:pt x="16779" y="15211"/>
                    </a:cubicBezTo>
                    <a:cubicBezTo>
                      <a:pt x="16761" y="15246"/>
                      <a:pt x="16754" y="15261"/>
                      <a:pt x="16739" y="15261"/>
                    </a:cubicBezTo>
                    <a:cubicBezTo>
                      <a:pt x="16728" y="15261"/>
                      <a:pt x="16713" y="15254"/>
                      <a:pt x="16688" y="15241"/>
                    </a:cubicBezTo>
                    <a:cubicBezTo>
                      <a:pt x="16688" y="15228"/>
                      <a:pt x="16677" y="15221"/>
                      <a:pt x="16667" y="15221"/>
                    </a:cubicBezTo>
                    <a:cubicBezTo>
                      <a:pt x="16653" y="15221"/>
                      <a:pt x="16640" y="15236"/>
                      <a:pt x="16657" y="15271"/>
                    </a:cubicBezTo>
                    <a:cubicBezTo>
                      <a:pt x="16627" y="15332"/>
                      <a:pt x="16597" y="15332"/>
                      <a:pt x="16536" y="15332"/>
                    </a:cubicBezTo>
                    <a:cubicBezTo>
                      <a:pt x="16518" y="15297"/>
                      <a:pt x="16500" y="15282"/>
                      <a:pt x="16489" y="15282"/>
                    </a:cubicBezTo>
                    <a:cubicBezTo>
                      <a:pt x="16480" y="15282"/>
                      <a:pt x="16475" y="15289"/>
                      <a:pt x="16475" y="15302"/>
                    </a:cubicBezTo>
                    <a:cubicBezTo>
                      <a:pt x="16445" y="15332"/>
                      <a:pt x="16414" y="15363"/>
                      <a:pt x="16414" y="15363"/>
                    </a:cubicBezTo>
                    <a:cubicBezTo>
                      <a:pt x="16411" y="15359"/>
                      <a:pt x="16404" y="15358"/>
                      <a:pt x="16393" y="15358"/>
                    </a:cubicBezTo>
                    <a:cubicBezTo>
                      <a:pt x="16306" y="15358"/>
                      <a:pt x="15980" y="15463"/>
                      <a:pt x="15654" y="15545"/>
                    </a:cubicBezTo>
                    <a:cubicBezTo>
                      <a:pt x="15594" y="15545"/>
                      <a:pt x="15563" y="15575"/>
                      <a:pt x="15563" y="15636"/>
                    </a:cubicBezTo>
                    <a:cubicBezTo>
                      <a:pt x="15576" y="15662"/>
                      <a:pt x="15583" y="15671"/>
                      <a:pt x="15583" y="15671"/>
                    </a:cubicBezTo>
                    <a:cubicBezTo>
                      <a:pt x="15583" y="15671"/>
                      <a:pt x="15568" y="15654"/>
                      <a:pt x="15533" y="15636"/>
                    </a:cubicBezTo>
                    <a:cubicBezTo>
                      <a:pt x="15507" y="15598"/>
                      <a:pt x="15477" y="15581"/>
                      <a:pt x="15454" y="15581"/>
                    </a:cubicBezTo>
                    <a:cubicBezTo>
                      <a:pt x="15422" y="15581"/>
                      <a:pt x="15406" y="15613"/>
                      <a:pt x="15442" y="15666"/>
                    </a:cubicBezTo>
                    <a:cubicBezTo>
                      <a:pt x="15477" y="15684"/>
                      <a:pt x="15492" y="15702"/>
                      <a:pt x="15480" y="15702"/>
                    </a:cubicBezTo>
                    <a:cubicBezTo>
                      <a:pt x="15472" y="15702"/>
                      <a:pt x="15450" y="15692"/>
                      <a:pt x="15411" y="15666"/>
                    </a:cubicBezTo>
                    <a:cubicBezTo>
                      <a:pt x="15386" y="15654"/>
                      <a:pt x="15371" y="15647"/>
                      <a:pt x="15360" y="15647"/>
                    </a:cubicBezTo>
                    <a:cubicBezTo>
                      <a:pt x="15345" y="15647"/>
                      <a:pt x="15338" y="15661"/>
                      <a:pt x="15320" y="15697"/>
                    </a:cubicBezTo>
                    <a:cubicBezTo>
                      <a:pt x="15320" y="15712"/>
                      <a:pt x="15312" y="15720"/>
                      <a:pt x="15305" y="15720"/>
                    </a:cubicBezTo>
                    <a:cubicBezTo>
                      <a:pt x="15297" y="15720"/>
                      <a:pt x="15290" y="15712"/>
                      <a:pt x="15290" y="15697"/>
                    </a:cubicBezTo>
                    <a:cubicBezTo>
                      <a:pt x="15259" y="15682"/>
                      <a:pt x="15236" y="15674"/>
                      <a:pt x="15221" y="15674"/>
                    </a:cubicBezTo>
                    <a:cubicBezTo>
                      <a:pt x="15206" y="15674"/>
                      <a:pt x="15198" y="15682"/>
                      <a:pt x="15198" y="15697"/>
                    </a:cubicBezTo>
                    <a:cubicBezTo>
                      <a:pt x="15198" y="15697"/>
                      <a:pt x="15138" y="15697"/>
                      <a:pt x="15107" y="15666"/>
                    </a:cubicBezTo>
                    <a:cubicBezTo>
                      <a:pt x="15096" y="15661"/>
                      <a:pt x="15085" y="15658"/>
                      <a:pt x="15076" y="15658"/>
                    </a:cubicBezTo>
                    <a:cubicBezTo>
                      <a:pt x="15035" y="15658"/>
                      <a:pt x="15010" y="15703"/>
                      <a:pt x="14986" y="15727"/>
                    </a:cubicBezTo>
                    <a:cubicBezTo>
                      <a:pt x="14919" y="15777"/>
                      <a:pt x="14879" y="15800"/>
                      <a:pt x="14863" y="15800"/>
                    </a:cubicBezTo>
                    <a:cubicBezTo>
                      <a:pt x="14849" y="15800"/>
                      <a:pt x="14850" y="15785"/>
                      <a:pt x="14864" y="15758"/>
                    </a:cubicBezTo>
                    <a:cubicBezTo>
                      <a:pt x="14873" y="15730"/>
                      <a:pt x="14860" y="15719"/>
                      <a:pt x="14836" y="15719"/>
                    </a:cubicBezTo>
                    <a:cubicBezTo>
                      <a:pt x="14782" y="15719"/>
                      <a:pt x="14672" y="15776"/>
                      <a:pt x="14651" y="15818"/>
                    </a:cubicBezTo>
                    <a:cubicBezTo>
                      <a:pt x="14632" y="15876"/>
                      <a:pt x="14625" y="15897"/>
                      <a:pt x="14622" y="15897"/>
                    </a:cubicBezTo>
                    <a:cubicBezTo>
                      <a:pt x="14621" y="15897"/>
                      <a:pt x="14621" y="15890"/>
                      <a:pt x="14621" y="15879"/>
                    </a:cubicBezTo>
                    <a:cubicBezTo>
                      <a:pt x="14621" y="15849"/>
                      <a:pt x="14606" y="15841"/>
                      <a:pt x="14591" y="15841"/>
                    </a:cubicBezTo>
                    <a:cubicBezTo>
                      <a:pt x="14575" y="15841"/>
                      <a:pt x="14560" y="15849"/>
                      <a:pt x="14560" y="15849"/>
                    </a:cubicBezTo>
                    <a:cubicBezTo>
                      <a:pt x="14530" y="15849"/>
                      <a:pt x="14469" y="15849"/>
                      <a:pt x="14469" y="15818"/>
                    </a:cubicBezTo>
                    <a:cubicBezTo>
                      <a:pt x="14469" y="15818"/>
                      <a:pt x="14439" y="15818"/>
                      <a:pt x="14347" y="15879"/>
                    </a:cubicBezTo>
                    <a:cubicBezTo>
                      <a:pt x="14317" y="15910"/>
                      <a:pt x="14264" y="15925"/>
                      <a:pt x="14214" y="15925"/>
                    </a:cubicBezTo>
                    <a:cubicBezTo>
                      <a:pt x="14165" y="15925"/>
                      <a:pt x="14119" y="15910"/>
                      <a:pt x="14104" y="15879"/>
                    </a:cubicBezTo>
                    <a:lnTo>
                      <a:pt x="14013" y="15910"/>
                    </a:lnTo>
                    <a:cubicBezTo>
                      <a:pt x="13993" y="15969"/>
                      <a:pt x="13974" y="16002"/>
                      <a:pt x="13954" y="16002"/>
                    </a:cubicBezTo>
                    <a:cubicBezTo>
                      <a:pt x="13943" y="16002"/>
                      <a:pt x="13933" y="15992"/>
                      <a:pt x="13922" y="15970"/>
                    </a:cubicBezTo>
                    <a:lnTo>
                      <a:pt x="13922" y="15940"/>
                    </a:lnTo>
                    <a:cubicBezTo>
                      <a:pt x="13910" y="15963"/>
                      <a:pt x="13876" y="15973"/>
                      <a:pt x="13839" y="15973"/>
                    </a:cubicBezTo>
                    <a:cubicBezTo>
                      <a:pt x="13779" y="15973"/>
                      <a:pt x="13709" y="15947"/>
                      <a:pt x="13709" y="15910"/>
                    </a:cubicBezTo>
                    <a:cubicBezTo>
                      <a:pt x="13709" y="15879"/>
                      <a:pt x="13709" y="15879"/>
                      <a:pt x="13679" y="15879"/>
                    </a:cubicBezTo>
                    <a:lnTo>
                      <a:pt x="13679" y="15910"/>
                    </a:lnTo>
                    <a:cubicBezTo>
                      <a:pt x="13679" y="15940"/>
                      <a:pt x="13679" y="16001"/>
                      <a:pt x="13648" y="16001"/>
                    </a:cubicBezTo>
                    <a:cubicBezTo>
                      <a:pt x="13587" y="16001"/>
                      <a:pt x="13557" y="16001"/>
                      <a:pt x="13557" y="15970"/>
                    </a:cubicBezTo>
                    <a:cubicBezTo>
                      <a:pt x="13514" y="15949"/>
                      <a:pt x="13486" y="15927"/>
                      <a:pt x="13474" y="15927"/>
                    </a:cubicBezTo>
                    <a:cubicBezTo>
                      <a:pt x="13469" y="15927"/>
                      <a:pt x="13466" y="15931"/>
                      <a:pt x="13466" y="15940"/>
                    </a:cubicBezTo>
                    <a:cubicBezTo>
                      <a:pt x="13466" y="15940"/>
                      <a:pt x="13405" y="15940"/>
                      <a:pt x="13375" y="15879"/>
                    </a:cubicBezTo>
                    <a:cubicBezTo>
                      <a:pt x="13344" y="15879"/>
                      <a:pt x="13284" y="15910"/>
                      <a:pt x="13192" y="15910"/>
                    </a:cubicBezTo>
                    <a:cubicBezTo>
                      <a:pt x="13177" y="15925"/>
                      <a:pt x="13147" y="15932"/>
                      <a:pt x="13120" y="15932"/>
                    </a:cubicBezTo>
                    <a:cubicBezTo>
                      <a:pt x="13094" y="15932"/>
                      <a:pt x="13071" y="15925"/>
                      <a:pt x="13071" y="15910"/>
                    </a:cubicBezTo>
                    <a:cubicBezTo>
                      <a:pt x="13071" y="15910"/>
                      <a:pt x="13010" y="15910"/>
                      <a:pt x="12949" y="15940"/>
                    </a:cubicBezTo>
                    <a:cubicBezTo>
                      <a:pt x="12858" y="15940"/>
                      <a:pt x="12828" y="15940"/>
                      <a:pt x="12828" y="15910"/>
                    </a:cubicBezTo>
                    <a:cubicBezTo>
                      <a:pt x="12828" y="15894"/>
                      <a:pt x="12828" y="15887"/>
                      <a:pt x="12824" y="15887"/>
                    </a:cubicBezTo>
                    <a:cubicBezTo>
                      <a:pt x="12820" y="15887"/>
                      <a:pt x="12812" y="15894"/>
                      <a:pt x="12797" y="15910"/>
                    </a:cubicBezTo>
                    <a:cubicBezTo>
                      <a:pt x="12797" y="15940"/>
                      <a:pt x="12736" y="15940"/>
                      <a:pt x="12706" y="15940"/>
                    </a:cubicBezTo>
                    <a:lnTo>
                      <a:pt x="12615" y="15940"/>
                    </a:lnTo>
                    <a:cubicBezTo>
                      <a:pt x="12615" y="15970"/>
                      <a:pt x="12615" y="15970"/>
                      <a:pt x="12584" y="15970"/>
                    </a:cubicBezTo>
                    <a:cubicBezTo>
                      <a:pt x="12524" y="15970"/>
                      <a:pt x="12402" y="15910"/>
                      <a:pt x="12372" y="15910"/>
                    </a:cubicBezTo>
                    <a:cubicBezTo>
                      <a:pt x="12250" y="15910"/>
                      <a:pt x="12250" y="15910"/>
                      <a:pt x="12280" y="15940"/>
                    </a:cubicBezTo>
                    <a:cubicBezTo>
                      <a:pt x="12301" y="15940"/>
                      <a:pt x="12307" y="15954"/>
                      <a:pt x="12292" y="15954"/>
                    </a:cubicBezTo>
                    <a:cubicBezTo>
                      <a:pt x="12284" y="15954"/>
                      <a:pt x="12270" y="15950"/>
                      <a:pt x="12250" y="15940"/>
                    </a:cubicBezTo>
                    <a:cubicBezTo>
                      <a:pt x="12189" y="15940"/>
                      <a:pt x="12068" y="15879"/>
                      <a:pt x="11946" y="15879"/>
                    </a:cubicBezTo>
                    <a:cubicBezTo>
                      <a:pt x="11855" y="15879"/>
                      <a:pt x="11809" y="15872"/>
                      <a:pt x="11787" y="15872"/>
                    </a:cubicBezTo>
                    <a:cubicBezTo>
                      <a:pt x="11764" y="15872"/>
                      <a:pt x="11764" y="15879"/>
                      <a:pt x="11764" y="15910"/>
                    </a:cubicBezTo>
                    <a:cubicBezTo>
                      <a:pt x="11777" y="15937"/>
                      <a:pt x="11779" y="15952"/>
                      <a:pt x="11773" y="15952"/>
                    </a:cubicBezTo>
                    <a:cubicBezTo>
                      <a:pt x="11767" y="15952"/>
                      <a:pt x="11750" y="15929"/>
                      <a:pt x="11733" y="15879"/>
                    </a:cubicBezTo>
                    <a:cubicBezTo>
                      <a:pt x="11677" y="15842"/>
                      <a:pt x="11644" y="15816"/>
                      <a:pt x="11627" y="15816"/>
                    </a:cubicBezTo>
                    <a:cubicBezTo>
                      <a:pt x="11616" y="15816"/>
                      <a:pt x="11612" y="15826"/>
                      <a:pt x="11612" y="15849"/>
                    </a:cubicBezTo>
                    <a:lnTo>
                      <a:pt x="11521" y="15849"/>
                    </a:lnTo>
                    <a:cubicBezTo>
                      <a:pt x="11521" y="15834"/>
                      <a:pt x="11513" y="15826"/>
                      <a:pt x="11494" y="15826"/>
                    </a:cubicBezTo>
                    <a:cubicBezTo>
                      <a:pt x="11475" y="15826"/>
                      <a:pt x="11445" y="15834"/>
                      <a:pt x="11399" y="15849"/>
                    </a:cubicBezTo>
                    <a:cubicBezTo>
                      <a:pt x="11338" y="15818"/>
                      <a:pt x="11338" y="15818"/>
                      <a:pt x="11369" y="15788"/>
                    </a:cubicBezTo>
                    <a:lnTo>
                      <a:pt x="11277" y="15788"/>
                    </a:lnTo>
                    <a:cubicBezTo>
                      <a:pt x="11265" y="15792"/>
                      <a:pt x="11249" y="15794"/>
                      <a:pt x="11231" y="15794"/>
                    </a:cubicBezTo>
                    <a:cubicBezTo>
                      <a:pt x="11122" y="15794"/>
                      <a:pt x="10939" y="15723"/>
                      <a:pt x="10913" y="15697"/>
                    </a:cubicBezTo>
                    <a:lnTo>
                      <a:pt x="10821" y="15697"/>
                    </a:lnTo>
                    <a:cubicBezTo>
                      <a:pt x="10791" y="15727"/>
                      <a:pt x="10761" y="15742"/>
                      <a:pt x="10742" y="15742"/>
                    </a:cubicBezTo>
                    <a:cubicBezTo>
                      <a:pt x="10723" y="15742"/>
                      <a:pt x="10715" y="15727"/>
                      <a:pt x="10730" y="15697"/>
                    </a:cubicBezTo>
                    <a:cubicBezTo>
                      <a:pt x="10730" y="15661"/>
                      <a:pt x="10730" y="15647"/>
                      <a:pt x="10718" y="15647"/>
                    </a:cubicBezTo>
                    <a:cubicBezTo>
                      <a:pt x="10709" y="15647"/>
                      <a:pt x="10695" y="15654"/>
                      <a:pt x="10669" y="15666"/>
                    </a:cubicBezTo>
                    <a:cubicBezTo>
                      <a:pt x="10664" y="15672"/>
                      <a:pt x="10652" y="15675"/>
                      <a:pt x="10637" y="15675"/>
                    </a:cubicBezTo>
                    <a:cubicBezTo>
                      <a:pt x="10570" y="15675"/>
                      <a:pt x="10437" y="15625"/>
                      <a:pt x="10487" y="15575"/>
                    </a:cubicBezTo>
                    <a:cubicBezTo>
                      <a:pt x="10487" y="15545"/>
                      <a:pt x="10517" y="15515"/>
                      <a:pt x="10518" y="15515"/>
                    </a:cubicBezTo>
                    <a:lnTo>
                      <a:pt x="10518" y="15515"/>
                    </a:lnTo>
                    <a:cubicBezTo>
                      <a:pt x="10457" y="15545"/>
                      <a:pt x="10426" y="15545"/>
                      <a:pt x="10426" y="15545"/>
                    </a:cubicBezTo>
                    <a:cubicBezTo>
                      <a:pt x="10417" y="15554"/>
                      <a:pt x="10409" y="15557"/>
                      <a:pt x="10397" y="15557"/>
                    </a:cubicBezTo>
                    <a:cubicBezTo>
                      <a:pt x="10370" y="15557"/>
                      <a:pt x="10330" y="15536"/>
                      <a:pt x="10244" y="15515"/>
                    </a:cubicBezTo>
                    <a:cubicBezTo>
                      <a:pt x="10153" y="15484"/>
                      <a:pt x="10001" y="15454"/>
                      <a:pt x="9910" y="15454"/>
                    </a:cubicBezTo>
                    <a:cubicBezTo>
                      <a:pt x="9818" y="15423"/>
                      <a:pt x="9697" y="15363"/>
                      <a:pt x="9666" y="15302"/>
                    </a:cubicBezTo>
                    <a:cubicBezTo>
                      <a:pt x="9636" y="15302"/>
                      <a:pt x="9606" y="15271"/>
                      <a:pt x="9514" y="15271"/>
                    </a:cubicBezTo>
                    <a:cubicBezTo>
                      <a:pt x="9497" y="15280"/>
                      <a:pt x="9476" y="15284"/>
                      <a:pt x="9457" y="15284"/>
                    </a:cubicBezTo>
                    <a:cubicBezTo>
                      <a:pt x="9411" y="15284"/>
                      <a:pt x="9371" y="15262"/>
                      <a:pt x="9393" y="15241"/>
                    </a:cubicBezTo>
                    <a:lnTo>
                      <a:pt x="9362" y="15211"/>
                    </a:lnTo>
                    <a:lnTo>
                      <a:pt x="9210" y="15211"/>
                    </a:lnTo>
                    <a:cubicBezTo>
                      <a:pt x="9235" y="15186"/>
                      <a:pt x="9220" y="15141"/>
                      <a:pt x="9181" y="15141"/>
                    </a:cubicBezTo>
                    <a:cubicBezTo>
                      <a:pt x="9172" y="15141"/>
                      <a:pt x="9161" y="15144"/>
                      <a:pt x="9150" y="15150"/>
                    </a:cubicBezTo>
                    <a:cubicBezTo>
                      <a:pt x="9150" y="15159"/>
                      <a:pt x="9144" y="15162"/>
                      <a:pt x="9136" y="15162"/>
                    </a:cubicBezTo>
                    <a:cubicBezTo>
                      <a:pt x="9114" y="15162"/>
                      <a:pt x="9071" y="15141"/>
                      <a:pt x="9028" y="15119"/>
                    </a:cubicBezTo>
                    <a:cubicBezTo>
                      <a:pt x="8998" y="15089"/>
                      <a:pt x="8663" y="14937"/>
                      <a:pt x="8329" y="14724"/>
                    </a:cubicBezTo>
                    <a:cubicBezTo>
                      <a:pt x="8025" y="14572"/>
                      <a:pt x="7721" y="14390"/>
                      <a:pt x="7721" y="14390"/>
                    </a:cubicBezTo>
                    <a:cubicBezTo>
                      <a:pt x="7721" y="14390"/>
                      <a:pt x="7660" y="14359"/>
                      <a:pt x="7600" y="14329"/>
                    </a:cubicBezTo>
                    <a:cubicBezTo>
                      <a:pt x="7569" y="14299"/>
                      <a:pt x="7478" y="14268"/>
                      <a:pt x="7478" y="14268"/>
                    </a:cubicBezTo>
                    <a:cubicBezTo>
                      <a:pt x="7539" y="14208"/>
                      <a:pt x="7326" y="14116"/>
                      <a:pt x="7204" y="14056"/>
                    </a:cubicBezTo>
                    <a:cubicBezTo>
                      <a:pt x="7144" y="14056"/>
                      <a:pt x="7113" y="14025"/>
                      <a:pt x="7083" y="14025"/>
                    </a:cubicBezTo>
                    <a:cubicBezTo>
                      <a:pt x="7113" y="13964"/>
                      <a:pt x="7022" y="13873"/>
                      <a:pt x="6931" y="13873"/>
                    </a:cubicBezTo>
                    <a:cubicBezTo>
                      <a:pt x="6906" y="13881"/>
                      <a:pt x="6886" y="13885"/>
                      <a:pt x="6871" y="13885"/>
                    </a:cubicBezTo>
                    <a:cubicBezTo>
                      <a:pt x="6830" y="13885"/>
                      <a:pt x="6826" y="13857"/>
                      <a:pt x="6870" y="13812"/>
                    </a:cubicBezTo>
                    <a:cubicBezTo>
                      <a:pt x="6895" y="13763"/>
                      <a:pt x="6859" y="13713"/>
                      <a:pt x="6779" y="13713"/>
                    </a:cubicBezTo>
                    <a:cubicBezTo>
                      <a:pt x="6761" y="13713"/>
                      <a:pt x="6740" y="13716"/>
                      <a:pt x="6718" y="13721"/>
                    </a:cubicBezTo>
                    <a:cubicBezTo>
                      <a:pt x="6657" y="13721"/>
                      <a:pt x="6657" y="13721"/>
                      <a:pt x="6627" y="13691"/>
                    </a:cubicBezTo>
                    <a:cubicBezTo>
                      <a:pt x="6650" y="13622"/>
                      <a:pt x="6638" y="13588"/>
                      <a:pt x="6618" y="13588"/>
                    </a:cubicBezTo>
                    <a:cubicBezTo>
                      <a:pt x="6612" y="13588"/>
                      <a:pt x="6604" y="13592"/>
                      <a:pt x="6596" y="13600"/>
                    </a:cubicBezTo>
                    <a:cubicBezTo>
                      <a:pt x="6574" y="13607"/>
                      <a:pt x="6555" y="13611"/>
                      <a:pt x="6539" y="13611"/>
                    </a:cubicBezTo>
                    <a:cubicBezTo>
                      <a:pt x="6494" y="13611"/>
                      <a:pt x="6482" y="13577"/>
                      <a:pt x="6505" y="13508"/>
                    </a:cubicBezTo>
                    <a:cubicBezTo>
                      <a:pt x="6486" y="13451"/>
                      <a:pt x="6479" y="13429"/>
                      <a:pt x="6453" y="13429"/>
                    </a:cubicBezTo>
                    <a:cubicBezTo>
                      <a:pt x="6438" y="13429"/>
                      <a:pt x="6417" y="13436"/>
                      <a:pt x="6384" y="13448"/>
                    </a:cubicBezTo>
                    <a:cubicBezTo>
                      <a:pt x="6377" y="13451"/>
                      <a:pt x="6370" y="13452"/>
                      <a:pt x="6361" y="13452"/>
                    </a:cubicBezTo>
                    <a:cubicBezTo>
                      <a:pt x="6293" y="13452"/>
                      <a:pt x="6174" y="13347"/>
                      <a:pt x="6201" y="13265"/>
                    </a:cubicBezTo>
                    <a:cubicBezTo>
                      <a:pt x="6177" y="13241"/>
                      <a:pt x="6152" y="13196"/>
                      <a:pt x="6144" y="13196"/>
                    </a:cubicBezTo>
                    <a:cubicBezTo>
                      <a:pt x="6142" y="13196"/>
                      <a:pt x="6141" y="13199"/>
                      <a:pt x="6141" y="13204"/>
                    </a:cubicBezTo>
                    <a:lnTo>
                      <a:pt x="6110" y="13174"/>
                    </a:lnTo>
                    <a:cubicBezTo>
                      <a:pt x="6080" y="13144"/>
                      <a:pt x="6049" y="13113"/>
                      <a:pt x="6049" y="13113"/>
                    </a:cubicBezTo>
                    <a:lnTo>
                      <a:pt x="6049" y="13144"/>
                    </a:lnTo>
                    <a:cubicBezTo>
                      <a:pt x="6019" y="13113"/>
                      <a:pt x="5837" y="12900"/>
                      <a:pt x="5624" y="12688"/>
                    </a:cubicBezTo>
                    <a:cubicBezTo>
                      <a:pt x="5363" y="12427"/>
                      <a:pt x="5269" y="12333"/>
                      <a:pt x="5240" y="12333"/>
                    </a:cubicBezTo>
                    <a:cubicBezTo>
                      <a:pt x="5232" y="12333"/>
                      <a:pt x="5229" y="12340"/>
                      <a:pt x="5229" y="12353"/>
                    </a:cubicBezTo>
                    <a:cubicBezTo>
                      <a:pt x="5229" y="12371"/>
                      <a:pt x="5223" y="12379"/>
                      <a:pt x="5216" y="12379"/>
                    </a:cubicBezTo>
                    <a:cubicBezTo>
                      <a:pt x="5198" y="12379"/>
                      <a:pt x="5168" y="12336"/>
                      <a:pt x="5168" y="12293"/>
                    </a:cubicBezTo>
                    <a:cubicBezTo>
                      <a:pt x="5137" y="12262"/>
                      <a:pt x="5107" y="12171"/>
                      <a:pt x="5077" y="12110"/>
                    </a:cubicBezTo>
                    <a:cubicBezTo>
                      <a:pt x="5016" y="12049"/>
                      <a:pt x="4955" y="11958"/>
                      <a:pt x="4985" y="11958"/>
                    </a:cubicBezTo>
                    <a:lnTo>
                      <a:pt x="4955" y="11928"/>
                    </a:lnTo>
                    <a:cubicBezTo>
                      <a:pt x="4834" y="11897"/>
                      <a:pt x="4682" y="11685"/>
                      <a:pt x="4621" y="11563"/>
                    </a:cubicBezTo>
                    <a:cubicBezTo>
                      <a:pt x="4560" y="11502"/>
                      <a:pt x="4530" y="11472"/>
                      <a:pt x="4469" y="11442"/>
                    </a:cubicBezTo>
                    <a:cubicBezTo>
                      <a:pt x="4378" y="11381"/>
                      <a:pt x="4378" y="11381"/>
                      <a:pt x="4378" y="11320"/>
                    </a:cubicBezTo>
                    <a:cubicBezTo>
                      <a:pt x="4406" y="11320"/>
                      <a:pt x="4300" y="11105"/>
                      <a:pt x="4237" y="11105"/>
                    </a:cubicBezTo>
                    <a:cubicBezTo>
                      <a:pt x="4233" y="11105"/>
                      <a:pt x="4229" y="11105"/>
                      <a:pt x="4226" y="11107"/>
                    </a:cubicBezTo>
                    <a:lnTo>
                      <a:pt x="4226" y="11077"/>
                    </a:lnTo>
                    <a:cubicBezTo>
                      <a:pt x="4226" y="11032"/>
                      <a:pt x="4209" y="11004"/>
                      <a:pt x="4189" y="11004"/>
                    </a:cubicBezTo>
                    <a:cubicBezTo>
                      <a:pt x="4181" y="11004"/>
                      <a:pt x="4173" y="11008"/>
                      <a:pt x="4165" y="11016"/>
                    </a:cubicBezTo>
                    <a:cubicBezTo>
                      <a:pt x="4150" y="11024"/>
                      <a:pt x="4136" y="11027"/>
                      <a:pt x="4126" y="11027"/>
                    </a:cubicBezTo>
                    <a:cubicBezTo>
                      <a:pt x="4095" y="11027"/>
                      <a:pt x="4089" y="10993"/>
                      <a:pt x="4134" y="10925"/>
                    </a:cubicBezTo>
                    <a:cubicBezTo>
                      <a:pt x="4195" y="10894"/>
                      <a:pt x="4165" y="10864"/>
                      <a:pt x="4134" y="10864"/>
                    </a:cubicBezTo>
                    <a:cubicBezTo>
                      <a:pt x="4074" y="10864"/>
                      <a:pt x="4043" y="10834"/>
                      <a:pt x="4043" y="10773"/>
                    </a:cubicBezTo>
                    <a:cubicBezTo>
                      <a:pt x="4022" y="10751"/>
                      <a:pt x="4000" y="10730"/>
                      <a:pt x="3968" y="10730"/>
                    </a:cubicBezTo>
                    <a:cubicBezTo>
                      <a:pt x="3955" y="10730"/>
                      <a:pt x="3939" y="10734"/>
                      <a:pt x="3922" y="10742"/>
                    </a:cubicBezTo>
                    <a:cubicBezTo>
                      <a:pt x="3913" y="10751"/>
                      <a:pt x="3908" y="10754"/>
                      <a:pt x="3903" y="10754"/>
                    </a:cubicBezTo>
                    <a:cubicBezTo>
                      <a:pt x="3889" y="10754"/>
                      <a:pt x="3883" y="10726"/>
                      <a:pt x="3861" y="10682"/>
                    </a:cubicBezTo>
                    <a:lnTo>
                      <a:pt x="3922" y="10682"/>
                    </a:lnTo>
                    <a:cubicBezTo>
                      <a:pt x="3913" y="10665"/>
                      <a:pt x="3902" y="10643"/>
                      <a:pt x="3891" y="10621"/>
                    </a:cubicBezTo>
                    <a:cubicBezTo>
                      <a:pt x="3861" y="10590"/>
                      <a:pt x="3861" y="10499"/>
                      <a:pt x="3891" y="10469"/>
                    </a:cubicBezTo>
                    <a:cubicBezTo>
                      <a:pt x="3891" y="10450"/>
                      <a:pt x="3880" y="10421"/>
                      <a:pt x="3864" y="10421"/>
                    </a:cubicBezTo>
                    <a:cubicBezTo>
                      <a:pt x="3854" y="10421"/>
                      <a:pt x="3842" y="10433"/>
                      <a:pt x="3830" y="10469"/>
                    </a:cubicBezTo>
                    <a:cubicBezTo>
                      <a:pt x="3808" y="10480"/>
                      <a:pt x="3794" y="10487"/>
                      <a:pt x="3782" y="10487"/>
                    </a:cubicBezTo>
                    <a:cubicBezTo>
                      <a:pt x="3762" y="10487"/>
                      <a:pt x="3747" y="10466"/>
                      <a:pt x="3709" y="10408"/>
                    </a:cubicBezTo>
                    <a:cubicBezTo>
                      <a:pt x="3709" y="10378"/>
                      <a:pt x="3678" y="10347"/>
                      <a:pt x="3709" y="10317"/>
                    </a:cubicBezTo>
                    <a:cubicBezTo>
                      <a:pt x="3739" y="10317"/>
                      <a:pt x="3739" y="10317"/>
                      <a:pt x="3678" y="10226"/>
                    </a:cubicBezTo>
                    <a:cubicBezTo>
                      <a:pt x="3618" y="10134"/>
                      <a:pt x="3466" y="10074"/>
                      <a:pt x="3375" y="10074"/>
                    </a:cubicBezTo>
                    <a:cubicBezTo>
                      <a:pt x="3352" y="10085"/>
                      <a:pt x="3338" y="10092"/>
                      <a:pt x="3332" y="10092"/>
                    </a:cubicBezTo>
                    <a:cubicBezTo>
                      <a:pt x="3322" y="10092"/>
                      <a:pt x="3336" y="10071"/>
                      <a:pt x="3375" y="10013"/>
                    </a:cubicBezTo>
                    <a:cubicBezTo>
                      <a:pt x="3405" y="10013"/>
                      <a:pt x="3375" y="9983"/>
                      <a:pt x="3344" y="9922"/>
                    </a:cubicBezTo>
                    <a:cubicBezTo>
                      <a:pt x="3338" y="9928"/>
                      <a:pt x="3333" y="9931"/>
                      <a:pt x="3329" y="9931"/>
                    </a:cubicBezTo>
                    <a:cubicBezTo>
                      <a:pt x="3319" y="9931"/>
                      <a:pt x="3319" y="9913"/>
                      <a:pt x="3329" y="9913"/>
                    </a:cubicBezTo>
                    <a:cubicBezTo>
                      <a:pt x="3333" y="9913"/>
                      <a:pt x="3338" y="9915"/>
                      <a:pt x="3344" y="9922"/>
                    </a:cubicBezTo>
                    <a:cubicBezTo>
                      <a:pt x="3375" y="9922"/>
                      <a:pt x="3405" y="9952"/>
                      <a:pt x="3405" y="9983"/>
                    </a:cubicBezTo>
                    <a:lnTo>
                      <a:pt x="3435" y="9983"/>
                    </a:lnTo>
                    <a:cubicBezTo>
                      <a:pt x="3496" y="9891"/>
                      <a:pt x="3466" y="9861"/>
                      <a:pt x="3375" y="9861"/>
                    </a:cubicBezTo>
                    <a:cubicBezTo>
                      <a:pt x="3344" y="9831"/>
                      <a:pt x="3344" y="9831"/>
                      <a:pt x="3344" y="9800"/>
                    </a:cubicBezTo>
                    <a:cubicBezTo>
                      <a:pt x="3344" y="9751"/>
                      <a:pt x="3344" y="9701"/>
                      <a:pt x="3328" y="9701"/>
                    </a:cubicBezTo>
                    <a:cubicBezTo>
                      <a:pt x="3324" y="9701"/>
                      <a:pt x="3319" y="9703"/>
                      <a:pt x="3314" y="9709"/>
                    </a:cubicBezTo>
                    <a:cubicBezTo>
                      <a:pt x="3314" y="9709"/>
                      <a:pt x="3283" y="9618"/>
                      <a:pt x="3283" y="9557"/>
                    </a:cubicBezTo>
                    <a:cubicBezTo>
                      <a:pt x="3253" y="9496"/>
                      <a:pt x="3223" y="9466"/>
                      <a:pt x="3192" y="9466"/>
                    </a:cubicBezTo>
                    <a:cubicBezTo>
                      <a:pt x="3186" y="9472"/>
                      <a:pt x="3182" y="9474"/>
                      <a:pt x="3178" y="9474"/>
                    </a:cubicBezTo>
                    <a:cubicBezTo>
                      <a:pt x="3161" y="9474"/>
                      <a:pt x="3156" y="9430"/>
                      <a:pt x="3131" y="9405"/>
                    </a:cubicBezTo>
                    <a:cubicBezTo>
                      <a:pt x="3101" y="9375"/>
                      <a:pt x="3101" y="9344"/>
                      <a:pt x="3071" y="9344"/>
                    </a:cubicBezTo>
                    <a:cubicBezTo>
                      <a:pt x="3063" y="9352"/>
                      <a:pt x="3053" y="9356"/>
                      <a:pt x="3043" y="9356"/>
                    </a:cubicBezTo>
                    <a:cubicBezTo>
                      <a:pt x="3012" y="9356"/>
                      <a:pt x="2972" y="9321"/>
                      <a:pt x="2949" y="9253"/>
                    </a:cubicBezTo>
                    <a:cubicBezTo>
                      <a:pt x="2939" y="9243"/>
                      <a:pt x="2931" y="9235"/>
                      <a:pt x="2924" y="9228"/>
                    </a:cubicBezTo>
                    <a:lnTo>
                      <a:pt x="2924" y="9228"/>
                    </a:lnTo>
                    <a:cubicBezTo>
                      <a:pt x="2953" y="9253"/>
                      <a:pt x="2979" y="9253"/>
                      <a:pt x="2979" y="9253"/>
                    </a:cubicBezTo>
                    <a:cubicBezTo>
                      <a:pt x="2979" y="9253"/>
                      <a:pt x="3010" y="9223"/>
                      <a:pt x="2979" y="9192"/>
                    </a:cubicBezTo>
                    <a:lnTo>
                      <a:pt x="2979" y="9162"/>
                    </a:lnTo>
                    <a:cubicBezTo>
                      <a:pt x="2951" y="9162"/>
                      <a:pt x="2922" y="9216"/>
                      <a:pt x="2919" y="9222"/>
                    </a:cubicBezTo>
                    <a:lnTo>
                      <a:pt x="2919" y="9222"/>
                    </a:lnTo>
                    <a:cubicBezTo>
                      <a:pt x="2889" y="9190"/>
                      <a:pt x="2894" y="9180"/>
                      <a:pt x="2919" y="9131"/>
                    </a:cubicBezTo>
                    <a:cubicBezTo>
                      <a:pt x="2949" y="9101"/>
                      <a:pt x="2919" y="9071"/>
                      <a:pt x="2888" y="9040"/>
                    </a:cubicBezTo>
                    <a:cubicBezTo>
                      <a:pt x="2888" y="9040"/>
                      <a:pt x="2888" y="9010"/>
                      <a:pt x="2888" y="8949"/>
                    </a:cubicBezTo>
                    <a:cubicBezTo>
                      <a:pt x="2903" y="8919"/>
                      <a:pt x="2903" y="8911"/>
                      <a:pt x="2896" y="8911"/>
                    </a:cubicBezTo>
                    <a:cubicBezTo>
                      <a:pt x="2888" y="8911"/>
                      <a:pt x="2873" y="8919"/>
                      <a:pt x="2858" y="8919"/>
                    </a:cubicBezTo>
                    <a:lnTo>
                      <a:pt x="2797" y="8949"/>
                    </a:lnTo>
                    <a:cubicBezTo>
                      <a:pt x="2767" y="8919"/>
                      <a:pt x="2797" y="8858"/>
                      <a:pt x="2827" y="8827"/>
                    </a:cubicBezTo>
                    <a:cubicBezTo>
                      <a:pt x="2863" y="8792"/>
                      <a:pt x="2878" y="8777"/>
                      <a:pt x="2872" y="8777"/>
                    </a:cubicBezTo>
                    <a:lnTo>
                      <a:pt x="2872" y="8777"/>
                    </a:lnTo>
                    <a:cubicBezTo>
                      <a:pt x="2867" y="8777"/>
                      <a:pt x="2853" y="8785"/>
                      <a:pt x="2827" y="8797"/>
                    </a:cubicBezTo>
                    <a:cubicBezTo>
                      <a:pt x="2797" y="8797"/>
                      <a:pt x="2736" y="8797"/>
                      <a:pt x="2736" y="8706"/>
                    </a:cubicBezTo>
                    <a:cubicBezTo>
                      <a:pt x="2706" y="8615"/>
                      <a:pt x="2675" y="8524"/>
                      <a:pt x="2706" y="8524"/>
                    </a:cubicBezTo>
                    <a:cubicBezTo>
                      <a:pt x="2706" y="8463"/>
                      <a:pt x="2645" y="8432"/>
                      <a:pt x="2645" y="8432"/>
                    </a:cubicBezTo>
                    <a:cubicBezTo>
                      <a:pt x="2615" y="8402"/>
                      <a:pt x="2584" y="8372"/>
                      <a:pt x="2554" y="8250"/>
                    </a:cubicBezTo>
                    <a:cubicBezTo>
                      <a:pt x="2554" y="8070"/>
                      <a:pt x="2554" y="8023"/>
                      <a:pt x="2529" y="8023"/>
                    </a:cubicBezTo>
                    <a:cubicBezTo>
                      <a:pt x="2521" y="8023"/>
                      <a:pt x="2509" y="8029"/>
                      <a:pt x="2493" y="8037"/>
                    </a:cubicBezTo>
                    <a:cubicBezTo>
                      <a:pt x="2480" y="8050"/>
                      <a:pt x="2468" y="8057"/>
                      <a:pt x="2460" y="8057"/>
                    </a:cubicBezTo>
                    <a:cubicBezTo>
                      <a:pt x="2448" y="8057"/>
                      <a:pt x="2445" y="8042"/>
                      <a:pt x="2463" y="8007"/>
                    </a:cubicBezTo>
                    <a:cubicBezTo>
                      <a:pt x="2493" y="7946"/>
                      <a:pt x="2432" y="7916"/>
                      <a:pt x="2371" y="7855"/>
                    </a:cubicBezTo>
                    <a:cubicBezTo>
                      <a:pt x="2351" y="7845"/>
                      <a:pt x="2331" y="7841"/>
                      <a:pt x="2312" y="7841"/>
                    </a:cubicBezTo>
                    <a:cubicBezTo>
                      <a:pt x="2274" y="7841"/>
                      <a:pt x="2240" y="7855"/>
                      <a:pt x="2219" y="7855"/>
                    </a:cubicBezTo>
                    <a:cubicBezTo>
                      <a:pt x="2197" y="7866"/>
                      <a:pt x="2183" y="7873"/>
                      <a:pt x="2174" y="7873"/>
                    </a:cubicBezTo>
                    <a:cubicBezTo>
                      <a:pt x="2159" y="7873"/>
                      <a:pt x="2159" y="7852"/>
                      <a:pt x="2159" y="7794"/>
                    </a:cubicBezTo>
                    <a:cubicBezTo>
                      <a:pt x="2159" y="7764"/>
                      <a:pt x="2159" y="7703"/>
                      <a:pt x="2189" y="7703"/>
                    </a:cubicBezTo>
                    <a:cubicBezTo>
                      <a:pt x="2199" y="7693"/>
                      <a:pt x="2209" y="7689"/>
                      <a:pt x="2218" y="7689"/>
                    </a:cubicBezTo>
                    <a:cubicBezTo>
                      <a:pt x="2236" y="7689"/>
                      <a:pt x="2250" y="7703"/>
                      <a:pt x="2250" y="7703"/>
                    </a:cubicBezTo>
                    <a:lnTo>
                      <a:pt x="2250" y="7764"/>
                    </a:lnTo>
                    <a:cubicBezTo>
                      <a:pt x="2280" y="7733"/>
                      <a:pt x="2311" y="7733"/>
                      <a:pt x="2280" y="7642"/>
                    </a:cubicBezTo>
                    <a:cubicBezTo>
                      <a:pt x="2305" y="7617"/>
                      <a:pt x="2290" y="7573"/>
                      <a:pt x="2267" y="7573"/>
                    </a:cubicBezTo>
                    <a:cubicBezTo>
                      <a:pt x="2261" y="7573"/>
                      <a:pt x="2256" y="7575"/>
                      <a:pt x="2250" y="7581"/>
                    </a:cubicBezTo>
                    <a:cubicBezTo>
                      <a:pt x="2280" y="7520"/>
                      <a:pt x="2250" y="7429"/>
                      <a:pt x="2219" y="7338"/>
                    </a:cubicBezTo>
                    <a:cubicBezTo>
                      <a:pt x="2189" y="7277"/>
                      <a:pt x="2128" y="7156"/>
                      <a:pt x="2159" y="7095"/>
                    </a:cubicBezTo>
                    <a:cubicBezTo>
                      <a:pt x="2128" y="7004"/>
                      <a:pt x="2098" y="6973"/>
                      <a:pt x="2068" y="6973"/>
                    </a:cubicBezTo>
                    <a:cubicBezTo>
                      <a:pt x="2050" y="6982"/>
                      <a:pt x="2037" y="6986"/>
                      <a:pt x="2029" y="6986"/>
                    </a:cubicBezTo>
                    <a:cubicBezTo>
                      <a:pt x="2009" y="6986"/>
                      <a:pt x="2016" y="6964"/>
                      <a:pt x="2037" y="6943"/>
                    </a:cubicBezTo>
                    <a:cubicBezTo>
                      <a:pt x="2068" y="6882"/>
                      <a:pt x="1946" y="6335"/>
                      <a:pt x="1855" y="6335"/>
                    </a:cubicBezTo>
                    <a:cubicBezTo>
                      <a:pt x="1855" y="6335"/>
                      <a:pt x="1855" y="6274"/>
                      <a:pt x="1824" y="6244"/>
                    </a:cubicBezTo>
                    <a:cubicBezTo>
                      <a:pt x="1824" y="6153"/>
                      <a:pt x="1764" y="5910"/>
                      <a:pt x="1703" y="5879"/>
                    </a:cubicBezTo>
                    <a:cubicBezTo>
                      <a:pt x="1703" y="5879"/>
                      <a:pt x="1703" y="5818"/>
                      <a:pt x="1672" y="5727"/>
                    </a:cubicBezTo>
                    <a:cubicBezTo>
                      <a:pt x="1672" y="5636"/>
                      <a:pt x="1672" y="5606"/>
                      <a:pt x="1642" y="5575"/>
                    </a:cubicBezTo>
                    <a:cubicBezTo>
                      <a:pt x="1581" y="5545"/>
                      <a:pt x="1551" y="5545"/>
                      <a:pt x="1581" y="5545"/>
                    </a:cubicBezTo>
                    <a:cubicBezTo>
                      <a:pt x="1612" y="5545"/>
                      <a:pt x="1612" y="5454"/>
                      <a:pt x="1551" y="5271"/>
                    </a:cubicBezTo>
                    <a:cubicBezTo>
                      <a:pt x="1530" y="5166"/>
                      <a:pt x="1523" y="5134"/>
                      <a:pt x="1511" y="5134"/>
                    </a:cubicBezTo>
                    <a:cubicBezTo>
                      <a:pt x="1506" y="5134"/>
                      <a:pt x="1499" y="5140"/>
                      <a:pt x="1490" y="5150"/>
                    </a:cubicBezTo>
                    <a:cubicBezTo>
                      <a:pt x="1399" y="4998"/>
                      <a:pt x="1429" y="4998"/>
                      <a:pt x="1490" y="4967"/>
                    </a:cubicBezTo>
                    <a:cubicBezTo>
                      <a:pt x="1502" y="4973"/>
                      <a:pt x="1510" y="4976"/>
                      <a:pt x="1515" y="4976"/>
                    </a:cubicBezTo>
                    <a:cubicBezTo>
                      <a:pt x="1537" y="4976"/>
                      <a:pt x="1503" y="4931"/>
                      <a:pt x="1429" y="4906"/>
                    </a:cubicBezTo>
                    <a:cubicBezTo>
                      <a:pt x="1338" y="4876"/>
                      <a:pt x="1338" y="4785"/>
                      <a:pt x="1368" y="4785"/>
                    </a:cubicBezTo>
                    <a:cubicBezTo>
                      <a:pt x="1399" y="4785"/>
                      <a:pt x="1399" y="4815"/>
                      <a:pt x="1429" y="4846"/>
                    </a:cubicBezTo>
                    <a:lnTo>
                      <a:pt x="1490" y="4846"/>
                    </a:lnTo>
                    <a:cubicBezTo>
                      <a:pt x="1460" y="4815"/>
                      <a:pt x="1460" y="4815"/>
                      <a:pt x="1429" y="4754"/>
                    </a:cubicBezTo>
                    <a:cubicBezTo>
                      <a:pt x="1429" y="4754"/>
                      <a:pt x="1429" y="4724"/>
                      <a:pt x="1368" y="4694"/>
                    </a:cubicBezTo>
                    <a:cubicBezTo>
                      <a:pt x="1356" y="4681"/>
                      <a:pt x="1343" y="4674"/>
                      <a:pt x="1331" y="4674"/>
                    </a:cubicBezTo>
                    <a:cubicBezTo>
                      <a:pt x="1313" y="4674"/>
                      <a:pt x="1295" y="4688"/>
                      <a:pt x="1277" y="4724"/>
                    </a:cubicBezTo>
                    <a:cubicBezTo>
                      <a:pt x="1268" y="4733"/>
                      <a:pt x="1262" y="4737"/>
                      <a:pt x="1258" y="4737"/>
                    </a:cubicBezTo>
                    <a:cubicBezTo>
                      <a:pt x="1247" y="4737"/>
                      <a:pt x="1247" y="4715"/>
                      <a:pt x="1247" y="4694"/>
                    </a:cubicBezTo>
                    <a:cubicBezTo>
                      <a:pt x="1247" y="4622"/>
                      <a:pt x="1257" y="4593"/>
                      <a:pt x="1272" y="4593"/>
                    </a:cubicBezTo>
                    <a:cubicBezTo>
                      <a:pt x="1282" y="4593"/>
                      <a:pt x="1295" y="4608"/>
                      <a:pt x="1308" y="4633"/>
                    </a:cubicBezTo>
                    <a:cubicBezTo>
                      <a:pt x="1323" y="4648"/>
                      <a:pt x="1338" y="4656"/>
                      <a:pt x="1353" y="4656"/>
                    </a:cubicBezTo>
                    <a:cubicBezTo>
                      <a:pt x="1368" y="4656"/>
                      <a:pt x="1384" y="4648"/>
                      <a:pt x="1399" y="4633"/>
                    </a:cubicBezTo>
                    <a:cubicBezTo>
                      <a:pt x="1429" y="4633"/>
                      <a:pt x="1308" y="4451"/>
                      <a:pt x="1247" y="4420"/>
                    </a:cubicBezTo>
                    <a:lnTo>
                      <a:pt x="1277" y="4390"/>
                    </a:lnTo>
                    <a:cubicBezTo>
                      <a:pt x="1308" y="4390"/>
                      <a:pt x="1277" y="4299"/>
                      <a:pt x="1277" y="4207"/>
                    </a:cubicBezTo>
                    <a:cubicBezTo>
                      <a:pt x="1247" y="4147"/>
                      <a:pt x="1247" y="4086"/>
                      <a:pt x="1216" y="4086"/>
                    </a:cubicBezTo>
                    <a:cubicBezTo>
                      <a:pt x="1204" y="4098"/>
                      <a:pt x="1191" y="4106"/>
                      <a:pt x="1179" y="4106"/>
                    </a:cubicBezTo>
                    <a:cubicBezTo>
                      <a:pt x="1161" y="4106"/>
                      <a:pt x="1143" y="4091"/>
                      <a:pt x="1125" y="4055"/>
                    </a:cubicBezTo>
                    <a:cubicBezTo>
                      <a:pt x="1125" y="4116"/>
                      <a:pt x="1095" y="4116"/>
                      <a:pt x="1064" y="4116"/>
                    </a:cubicBezTo>
                    <a:cubicBezTo>
                      <a:pt x="1064" y="4116"/>
                      <a:pt x="1095" y="4025"/>
                      <a:pt x="1125" y="3995"/>
                    </a:cubicBezTo>
                    <a:cubicBezTo>
                      <a:pt x="1156" y="3873"/>
                      <a:pt x="1186" y="3782"/>
                      <a:pt x="1156" y="3630"/>
                    </a:cubicBezTo>
                    <a:cubicBezTo>
                      <a:pt x="1125" y="3539"/>
                      <a:pt x="1095" y="3387"/>
                      <a:pt x="1125" y="3356"/>
                    </a:cubicBezTo>
                    <a:cubicBezTo>
                      <a:pt x="1125" y="3265"/>
                      <a:pt x="1095" y="3235"/>
                      <a:pt x="1064" y="3235"/>
                    </a:cubicBezTo>
                    <a:lnTo>
                      <a:pt x="1064" y="3144"/>
                    </a:lnTo>
                    <a:cubicBezTo>
                      <a:pt x="1091" y="3091"/>
                      <a:pt x="1072" y="3016"/>
                      <a:pt x="1046" y="3016"/>
                    </a:cubicBezTo>
                    <a:cubicBezTo>
                      <a:pt x="1042" y="3016"/>
                      <a:pt x="1038" y="3018"/>
                      <a:pt x="1034" y="3022"/>
                    </a:cubicBezTo>
                    <a:cubicBezTo>
                      <a:pt x="1004" y="2961"/>
                      <a:pt x="1034" y="2931"/>
                      <a:pt x="1004" y="2870"/>
                    </a:cubicBezTo>
                    <a:cubicBezTo>
                      <a:pt x="1037" y="2820"/>
                      <a:pt x="1052" y="2797"/>
                      <a:pt x="1044" y="2797"/>
                    </a:cubicBezTo>
                    <a:cubicBezTo>
                      <a:pt x="1037" y="2797"/>
                      <a:pt x="1014" y="2812"/>
                      <a:pt x="973" y="2840"/>
                    </a:cubicBezTo>
                    <a:cubicBezTo>
                      <a:pt x="943" y="2840"/>
                      <a:pt x="912" y="2931"/>
                      <a:pt x="912" y="2992"/>
                    </a:cubicBezTo>
                    <a:lnTo>
                      <a:pt x="943" y="3113"/>
                    </a:lnTo>
                    <a:lnTo>
                      <a:pt x="882" y="2992"/>
                    </a:lnTo>
                    <a:cubicBezTo>
                      <a:pt x="882" y="2931"/>
                      <a:pt x="821" y="2870"/>
                      <a:pt x="791" y="2870"/>
                    </a:cubicBezTo>
                    <a:cubicBezTo>
                      <a:pt x="791" y="2870"/>
                      <a:pt x="760" y="2870"/>
                      <a:pt x="760" y="2840"/>
                    </a:cubicBezTo>
                    <a:cubicBezTo>
                      <a:pt x="760" y="2840"/>
                      <a:pt x="791" y="2840"/>
                      <a:pt x="821" y="2809"/>
                    </a:cubicBezTo>
                    <a:cubicBezTo>
                      <a:pt x="852" y="2840"/>
                      <a:pt x="912" y="2840"/>
                      <a:pt x="943" y="2840"/>
                    </a:cubicBezTo>
                    <a:cubicBezTo>
                      <a:pt x="1004" y="2779"/>
                      <a:pt x="1004" y="2657"/>
                      <a:pt x="943" y="2657"/>
                    </a:cubicBezTo>
                    <a:cubicBezTo>
                      <a:pt x="943" y="2627"/>
                      <a:pt x="943" y="2627"/>
                      <a:pt x="973" y="2566"/>
                    </a:cubicBezTo>
                    <a:cubicBezTo>
                      <a:pt x="1004" y="2566"/>
                      <a:pt x="973" y="2536"/>
                      <a:pt x="912" y="2475"/>
                    </a:cubicBezTo>
                    <a:cubicBezTo>
                      <a:pt x="852" y="2444"/>
                      <a:pt x="821" y="2414"/>
                      <a:pt x="882" y="2353"/>
                    </a:cubicBezTo>
                    <a:cubicBezTo>
                      <a:pt x="943" y="2262"/>
                      <a:pt x="912" y="2080"/>
                      <a:pt x="882" y="2080"/>
                    </a:cubicBezTo>
                    <a:cubicBezTo>
                      <a:pt x="875" y="2083"/>
                      <a:pt x="870" y="2084"/>
                      <a:pt x="864" y="2084"/>
                    </a:cubicBezTo>
                    <a:cubicBezTo>
                      <a:pt x="821" y="2084"/>
                      <a:pt x="821" y="1982"/>
                      <a:pt x="821" y="1928"/>
                    </a:cubicBezTo>
                    <a:cubicBezTo>
                      <a:pt x="852" y="1867"/>
                      <a:pt x="852" y="1837"/>
                      <a:pt x="821" y="1806"/>
                    </a:cubicBezTo>
                    <a:cubicBezTo>
                      <a:pt x="852" y="1806"/>
                      <a:pt x="882" y="1745"/>
                      <a:pt x="852" y="1715"/>
                    </a:cubicBezTo>
                    <a:cubicBezTo>
                      <a:pt x="852" y="1715"/>
                      <a:pt x="852" y="1688"/>
                      <a:pt x="843" y="1688"/>
                    </a:cubicBezTo>
                    <a:cubicBezTo>
                      <a:pt x="838" y="1688"/>
                      <a:pt x="831" y="1695"/>
                      <a:pt x="821" y="1715"/>
                    </a:cubicBezTo>
                    <a:lnTo>
                      <a:pt x="730" y="1624"/>
                    </a:lnTo>
                    <a:cubicBezTo>
                      <a:pt x="730" y="1685"/>
                      <a:pt x="700" y="1685"/>
                      <a:pt x="669" y="1685"/>
                    </a:cubicBezTo>
                    <a:cubicBezTo>
                      <a:pt x="639" y="1685"/>
                      <a:pt x="639" y="1502"/>
                      <a:pt x="730" y="1411"/>
                    </a:cubicBezTo>
                    <a:lnTo>
                      <a:pt x="791" y="1320"/>
                    </a:lnTo>
                    <a:lnTo>
                      <a:pt x="730" y="1320"/>
                    </a:lnTo>
                    <a:cubicBezTo>
                      <a:pt x="730" y="1259"/>
                      <a:pt x="730" y="1229"/>
                      <a:pt x="760" y="1229"/>
                    </a:cubicBezTo>
                    <a:cubicBezTo>
                      <a:pt x="791" y="1229"/>
                      <a:pt x="791" y="1229"/>
                      <a:pt x="791" y="1168"/>
                    </a:cubicBezTo>
                    <a:cubicBezTo>
                      <a:pt x="791" y="1168"/>
                      <a:pt x="760" y="1137"/>
                      <a:pt x="730" y="1137"/>
                    </a:cubicBezTo>
                    <a:cubicBezTo>
                      <a:pt x="669" y="1137"/>
                      <a:pt x="669" y="1137"/>
                      <a:pt x="700" y="1107"/>
                    </a:cubicBezTo>
                    <a:cubicBezTo>
                      <a:pt x="760" y="1046"/>
                      <a:pt x="760" y="1016"/>
                      <a:pt x="700" y="955"/>
                    </a:cubicBezTo>
                    <a:cubicBezTo>
                      <a:pt x="662" y="968"/>
                      <a:pt x="640" y="975"/>
                      <a:pt x="631" y="975"/>
                    </a:cubicBezTo>
                    <a:cubicBezTo>
                      <a:pt x="619" y="975"/>
                      <a:pt x="634" y="960"/>
                      <a:pt x="669" y="925"/>
                    </a:cubicBezTo>
                    <a:cubicBezTo>
                      <a:pt x="730" y="925"/>
                      <a:pt x="730" y="864"/>
                      <a:pt x="730" y="833"/>
                    </a:cubicBezTo>
                    <a:lnTo>
                      <a:pt x="700" y="833"/>
                    </a:lnTo>
                    <a:cubicBezTo>
                      <a:pt x="639" y="833"/>
                      <a:pt x="639" y="803"/>
                      <a:pt x="669" y="742"/>
                    </a:cubicBezTo>
                    <a:cubicBezTo>
                      <a:pt x="700" y="742"/>
                      <a:pt x="700" y="712"/>
                      <a:pt x="639" y="621"/>
                    </a:cubicBezTo>
                    <a:cubicBezTo>
                      <a:pt x="639" y="529"/>
                      <a:pt x="639" y="469"/>
                      <a:pt x="669" y="469"/>
                    </a:cubicBezTo>
                    <a:cubicBezTo>
                      <a:pt x="730" y="469"/>
                      <a:pt x="730" y="469"/>
                      <a:pt x="669" y="438"/>
                    </a:cubicBezTo>
                    <a:cubicBezTo>
                      <a:pt x="639" y="378"/>
                      <a:pt x="639" y="378"/>
                      <a:pt x="669" y="286"/>
                    </a:cubicBezTo>
                    <a:cubicBezTo>
                      <a:pt x="700" y="256"/>
                      <a:pt x="700" y="256"/>
                      <a:pt x="639" y="226"/>
                    </a:cubicBezTo>
                    <a:cubicBezTo>
                      <a:pt x="578" y="226"/>
                      <a:pt x="548" y="226"/>
                      <a:pt x="548" y="256"/>
                    </a:cubicBezTo>
                    <a:cubicBezTo>
                      <a:pt x="548" y="317"/>
                      <a:pt x="548" y="317"/>
                      <a:pt x="517" y="317"/>
                    </a:cubicBezTo>
                    <a:cubicBezTo>
                      <a:pt x="517" y="317"/>
                      <a:pt x="517" y="256"/>
                      <a:pt x="517" y="226"/>
                    </a:cubicBezTo>
                    <a:cubicBezTo>
                      <a:pt x="517" y="165"/>
                      <a:pt x="517" y="134"/>
                      <a:pt x="457" y="43"/>
                    </a:cubicBezTo>
                    <a:cubicBezTo>
                      <a:pt x="457" y="16"/>
                      <a:pt x="438" y="1"/>
                      <a:pt x="4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1"/>
              <p:cNvSpPr/>
              <p:nvPr/>
            </p:nvSpPr>
            <p:spPr>
              <a:xfrm>
                <a:off x="7688350" y="2230625"/>
                <a:ext cx="412650" cy="603500"/>
              </a:xfrm>
              <a:custGeom>
                <a:rect b="b" l="l" r="r" t="t"/>
                <a:pathLst>
                  <a:path extrusionOk="0" h="24140" w="16506">
                    <a:moveTo>
                      <a:pt x="730" y="423"/>
                    </a:moveTo>
                    <a:lnTo>
                      <a:pt x="730" y="454"/>
                    </a:lnTo>
                    <a:cubicBezTo>
                      <a:pt x="730" y="514"/>
                      <a:pt x="760" y="514"/>
                      <a:pt x="791" y="514"/>
                    </a:cubicBezTo>
                    <a:lnTo>
                      <a:pt x="791" y="484"/>
                    </a:lnTo>
                    <a:cubicBezTo>
                      <a:pt x="791" y="484"/>
                      <a:pt x="760" y="423"/>
                      <a:pt x="730" y="423"/>
                    </a:cubicBezTo>
                    <a:close/>
                    <a:moveTo>
                      <a:pt x="1247" y="666"/>
                    </a:moveTo>
                    <a:cubicBezTo>
                      <a:pt x="1277" y="666"/>
                      <a:pt x="1247" y="697"/>
                      <a:pt x="1247" y="727"/>
                    </a:cubicBezTo>
                    <a:cubicBezTo>
                      <a:pt x="1247" y="763"/>
                      <a:pt x="1247" y="777"/>
                      <a:pt x="1241" y="777"/>
                    </a:cubicBezTo>
                    <a:cubicBezTo>
                      <a:pt x="1236" y="777"/>
                      <a:pt x="1229" y="770"/>
                      <a:pt x="1216" y="758"/>
                    </a:cubicBezTo>
                    <a:cubicBezTo>
                      <a:pt x="1216" y="758"/>
                      <a:pt x="1186" y="727"/>
                      <a:pt x="1186" y="666"/>
                    </a:cubicBezTo>
                    <a:close/>
                    <a:moveTo>
                      <a:pt x="1141" y="1072"/>
                    </a:moveTo>
                    <a:cubicBezTo>
                      <a:pt x="1150" y="1072"/>
                      <a:pt x="1143" y="1087"/>
                      <a:pt x="1125" y="1122"/>
                    </a:cubicBezTo>
                    <a:cubicBezTo>
                      <a:pt x="1125" y="1167"/>
                      <a:pt x="1125" y="1195"/>
                      <a:pt x="1113" y="1195"/>
                    </a:cubicBezTo>
                    <a:cubicBezTo>
                      <a:pt x="1109" y="1195"/>
                      <a:pt x="1103" y="1191"/>
                      <a:pt x="1095" y="1183"/>
                    </a:cubicBezTo>
                    <a:lnTo>
                      <a:pt x="1095" y="1153"/>
                    </a:lnTo>
                    <a:cubicBezTo>
                      <a:pt x="1115" y="1153"/>
                      <a:pt x="1108" y="1139"/>
                      <a:pt x="1092" y="1139"/>
                    </a:cubicBezTo>
                    <a:cubicBezTo>
                      <a:pt x="1085" y="1139"/>
                      <a:pt x="1074" y="1143"/>
                      <a:pt x="1064" y="1153"/>
                    </a:cubicBezTo>
                    <a:cubicBezTo>
                      <a:pt x="1034" y="1153"/>
                      <a:pt x="1003" y="1122"/>
                      <a:pt x="1003" y="1122"/>
                    </a:cubicBezTo>
                    <a:cubicBezTo>
                      <a:pt x="1003" y="1101"/>
                      <a:pt x="1019" y="1079"/>
                      <a:pt x="1049" y="1079"/>
                    </a:cubicBezTo>
                    <a:cubicBezTo>
                      <a:pt x="1062" y="1079"/>
                      <a:pt x="1077" y="1083"/>
                      <a:pt x="1095" y="1092"/>
                    </a:cubicBezTo>
                    <a:cubicBezTo>
                      <a:pt x="1120" y="1079"/>
                      <a:pt x="1135" y="1072"/>
                      <a:pt x="1141" y="1072"/>
                    </a:cubicBezTo>
                    <a:close/>
                    <a:moveTo>
                      <a:pt x="1277" y="1244"/>
                    </a:moveTo>
                    <a:lnTo>
                      <a:pt x="1247" y="1274"/>
                    </a:lnTo>
                    <a:lnTo>
                      <a:pt x="1247" y="1305"/>
                    </a:lnTo>
                    <a:cubicBezTo>
                      <a:pt x="1262" y="1320"/>
                      <a:pt x="1269" y="1327"/>
                      <a:pt x="1273" y="1327"/>
                    </a:cubicBezTo>
                    <a:cubicBezTo>
                      <a:pt x="1277" y="1327"/>
                      <a:pt x="1277" y="1320"/>
                      <a:pt x="1277" y="1305"/>
                    </a:cubicBezTo>
                    <a:lnTo>
                      <a:pt x="1277" y="1244"/>
                    </a:lnTo>
                    <a:close/>
                    <a:moveTo>
                      <a:pt x="548" y="3159"/>
                    </a:moveTo>
                    <a:cubicBezTo>
                      <a:pt x="608" y="3159"/>
                      <a:pt x="608" y="3250"/>
                      <a:pt x="608" y="3280"/>
                    </a:cubicBezTo>
                    <a:cubicBezTo>
                      <a:pt x="608" y="3291"/>
                      <a:pt x="604" y="3299"/>
                      <a:pt x="598" y="3299"/>
                    </a:cubicBezTo>
                    <a:cubicBezTo>
                      <a:pt x="586" y="3299"/>
                      <a:pt x="567" y="3277"/>
                      <a:pt x="548" y="3220"/>
                    </a:cubicBezTo>
                    <a:lnTo>
                      <a:pt x="548" y="3159"/>
                    </a:lnTo>
                    <a:close/>
                    <a:moveTo>
                      <a:pt x="730" y="3463"/>
                    </a:moveTo>
                    <a:cubicBezTo>
                      <a:pt x="723" y="3470"/>
                      <a:pt x="721" y="3475"/>
                      <a:pt x="722" y="3479"/>
                    </a:cubicBezTo>
                    <a:lnTo>
                      <a:pt x="722" y="3479"/>
                    </a:lnTo>
                    <a:cubicBezTo>
                      <a:pt x="727" y="3475"/>
                      <a:pt x="730" y="3470"/>
                      <a:pt x="730" y="3463"/>
                    </a:cubicBezTo>
                    <a:close/>
                    <a:moveTo>
                      <a:pt x="487" y="3372"/>
                    </a:moveTo>
                    <a:cubicBezTo>
                      <a:pt x="456" y="3372"/>
                      <a:pt x="456" y="3402"/>
                      <a:pt x="456" y="3493"/>
                    </a:cubicBezTo>
                    <a:cubicBezTo>
                      <a:pt x="456" y="3524"/>
                      <a:pt x="456" y="3584"/>
                      <a:pt x="456" y="3584"/>
                    </a:cubicBezTo>
                    <a:cubicBezTo>
                      <a:pt x="517" y="3584"/>
                      <a:pt x="517" y="3524"/>
                      <a:pt x="517" y="3493"/>
                    </a:cubicBezTo>
                    <a:cubicBezTo>
                      <a:pt x="548" y="3432"/>
                      <a:pt x="517" y="3372"/>
                      <a:pt x="487" y="3372"/>
                    </a:cubicBezTo>
                    <a:close/>
                    <a:moveTo>
                      <a:pt x="578" y="5043"/>
                    </a:moveTo>
                    <a:cubicBezTo>
                      <a:pt x="639" y="5043"/>
                      <a:pt x="639" y="5074"/>
                      <a:pt x="639" y="5104"/>
                    </a:cubicBezTo>
                    <a:lnTo>
                      <a:pt x="578" y="5104"/>
                    </a:lnTo>
                    <a:lnTo>
                      <a:pt x="548" y="5074"/>
                    </a:lnTo>
                    <a:lnTo>
                      <a:pt x="578" y="5043"/>
                    </a:lnTo>
                    <a:close/>
                    <a:moveTo>
                      <a:pt x="426" y="5134"/>
                    </a:moveTo>
                    <a:cubicBezTo>
                      <a:pt x="426" y="5134"/>
                      <a:pt x="456" y="5165"/>
                      <a:pt x="487" y="5226"/>
                    </a:cubicBezTo>
                    <a:cubicBezTo>
                      <a:pt x="578" y="5286"/>
                      <a:pt x="578" y="5286"/>
                      <a:pt x="517" y="5286"/>
                    </a:cubicBezTo>
                    <a:cubicBezTo>
                      <a:pt x="487" y="5286"/>
                      <a:pt x="456" y="5286"/>
                      <a:pt x="426" y="5226"/>
                    </a:cubicBezTo>
                    <a:lnTo>
                      <a:pt x="426" y="5134"/>
                    </a:lnTo>
                    <a:close/>
                    <a:moveTo>
                      <a:pt x="554" y="6034"/>
                    </a:moveTo>
                    <a:cubicBezTo>
                      <a:pt x="566" y="6034"/>
                      <a:pt x="594" y="6063"/>
                      <a:pt x="639" y="6107"/>
                    </a:cubicBezTo>
                    <a:cubicBezTo>
                      <a:pt x="674" y="6143"/>
                      <a:pt x="689" y="6157"/>
                      <a:pt x="677" y="6157"/>
                    </a:cubicBezTo>
                    <a:cubicBezTo>
                      <a:pt x="668" y="6157"/>
                      <a:pt x="646" y="6150"/>
                      <a:pt x="608" y="6138"/>
                    </a:cubicBezTo>
                    <a:cubicBezTo>
                      <a:pt x="578" y="6107"/>
                      <a:pt x="548" y="6046"/>
                      <a:pt x="548" y="6046"/>
                    </a:cubicBezTo>
                    <a:cubicBezTo>
                      <a:pt x="548" y="6038"/>
                      <a:pt x="550" y="6034"/>
                      <a:pt x="554" y="6034"/>
                    </a:cubicBezTo>
                    <a:close/>
                    <a:moveTo>
                      <a:pt x="456" y="6350"/>
                    </a:moveTo>
                    <a:cubicBezTo>
                      <a:pt x="487" y="6350"/>
                      <a:pt x="517" y="6411"/>
                      <a:pt x="517" y="6411"/>
                    </a:cubicBezTo>
                    <a:lnTo>
                      <a:pt x="517" y="6441"/>
                    </a:lnTo>
                    <a:cubicBezTo>
                      <a:pt x="487" y="6441"/>
                      <a:pt x="456" y="6441"/>
                      <a:pt x="456" y="6411"/>
                    </a:cubicBezTo>
                    <a:lnTo>
                      <a:pt x="456" y="6350"/>
                    </a:lnTo>
                    <a:close/>
                    <a:moveTo>
                      <a:pt x="430" y="7120"/>
                    </a:moveTo>
                    <a:cubicBezTo>
                      <a:pt x="439" y="7120"/>
                      <a:pt x="456" y="7178"/>
                      <a:pt x="456" y="7201"/>
                    </a:cubicBezTo>
                    <a:lnTo>
                      <a:pt x="426" y="7201"/>
                    </a:lnTo>
                    <a:cubicBezTo>
                      <a:pt x="426" y="7171"/>
                      <a:pt x="396" y="7141"/>
                      <a:pt x="426" y="7141"/>
                    </a:cubicBezTo>
                    <a:cubicBezTo>
                      <a:pt x="426" y="7126"/>
                      <a:pt x="428" y="7120"/>
                      <a:pt x="430" y="7120"/>
                    </a:cubicBezTo>
                    <a:close/>
                    <a:moveTo>
                      <a:pt x="608" y="7414"/>
                    </a:moveTo>
                    <a:cubicBezTo>
                      <a:pt x="669" y="7414"/>
                      <a:pt x="699" y="7414"/>
                      <a:pt x="699" y="7445"/>
                    </a:cubicBezTo>
                    <a:cubicBezTo>
                      <a:pt x="724" y="7469"/>
                      <a:pt x="709" y="7514"/>
                      <a:pt x="670" y="7514"/>
                    </a:cubicBezTo>
                    <a:cubicBezTo>
                      <a:pt x="661" y="7514"/>
                      <a:pt x="650" y="7511"/>
                      <a:pt x="639" y="7505"/>
                    </a:cubicBezTo>
                    <a:cubicBezTo>
                      <a:pt x="639" y="7445"/>
                      <a:pt x="639" y="7445"/>
                      <a:pt x="608" y="7414"/>
                    </a:cubicBezTo>
                    <a:close/>
                    <a:moveTo>
                      <a:pt x="730" y="7748"/>
                    </a:moveTo>
                    <a:lnTo>
                      <a:pt x="730" y="7779"/>
                    </a:lnTo>
                    <a:cubicBezTo>
                      <a:pt x="730" y="7840"/>
                      <a:pt x="730" y="7840"/>
                      <a:pt x="699" y="7840"/>
                    </a:cubicBezTo>
                    <a:lnTo>
                      <a:pt x="699" y="7809"/>
                    </a:lnTo>
                    <a:lnTo>
                      <a:pt x="730" y="7748"/>
                    </a:lnTo>
                    <a:close/>
                    <a:moveTo>
                      <a:pt x="882" y="8144"/>
                    </a:moveTo>
                    <a:cubicBezTo>
                      <a:pt x="821" y="8174"/>
                      <a:pt x="821" y="8204"/>
                      <a:pt x="821" y="8204"/>
                    </a:cubicBezTo>
                    <a:cubicBezTo>
                      <a:pt x="821" y="8235"/>
                      <a:pt x="851" y="8235"/>
                      <a:pt x="851" y="8235"/>
                    </a:cubicBezTo>
                    <a:cubicBezTo>
                      <a:pt x="851" y="8235"/>
                      <a:pt x="882" y="8235"/>
                      <a:pt x="882" y="8204"/>
                    </a:cubicBezTo>
                    <a:lnTo>
                      <a:pt x="882" y="8144"/>
                    </a:lnTo>
                    <a:close/>
                    <a:moveTo>
                      <a:pt x="669" y="8417"/>
                    </a:moveTo>
                    <a:cubicBezTo>
                      <a:pt x="699" y="8417"/>
                      <a:pt x="699" y="8448"/>
                      <a:pt x="699" y="8448"/>
                    </a:cubicBezTo>
                    <a:cubicBezTo>
                      <a:pt x="699" y="8478"/>
                      <a:pt x="699" y="8508"/>
                      <a:pt x="669" y="8539"/>
                    </a:cubicBezTo>
                    <a:cubicBezTo>
                      <a:pt x="669" y="8539"/>
                      <a:pt x="639" y="8539"/>
                      <a:pt x="639" y="8478"/>
                    </a:cubicBezTo>
                    <a:cubicBezTo>
                      <a:pt x="639" y="8448"/>
                      <a:pt x="669" y="8417"/>
                      <a:pt x="669" y="8417"/>
                    </a:cubicBezTo>
                    <a:close/>
                    <a:moveTo>
                      <a:pt x="1182" y="8762"/>
                    </a:moveTo>
                    <a:cubicBezTo>
                      <a:pt x="1175" y="8762"/>
                      <a:pt x="1168" y="8769"/>
                      <a:pt x="1155" y="8782"/>
                    </a:cubicBezTo>
                    <a:cubicBezTo>
                      <a:pt x="1155" y="8843"/>
                      <a:pt x="1186" y="8873"/>
                      <a:pt x="1186" y="8873"/>
                    </a:cubicBezTo>
                    <a:cubicBezTo>
                      <a:pt x="1216" y="8873"/>
                      <a:pt x="1216" y="8873"/>
                      <a:pt x="1216" y="8812"/>
                    </a:cubicBezTo>
                    <a:cubicBezTo>
                      <a:pt x="1198" y="8777"/>
                      <a:pt x="1191" y="8762"/>
                      <a:pt x="1182" y="8762"/>
                    </a:cubicBezTo>
                    <a:close/>
                    <a:moveTo>
                      <a:pt x="31" y="9025"/>
                    </a:moveTo>
                    <a:cubicBezTo>
                      <a:pt x="0" y="9025"/>
                      <a:pt x="0" y="9056"/>
                      <a:pt x="92" y="9086"/>
                    </a:cubicBezTo>
                    <a:cubicBezTo>
                      <a:pt x="122" y="9086"/>
                      <a:pt x="122" y="9086"/>
                      <a:pt x="92" y="9056"/>
                    </a:cubicBezTo>
                    <a:cubicBezTo>
                      <a:pt x="122" y="9056"/>
                      <a:pt x="61" y="9025"/>
                      <a:pt x="31" y="9025"/>
                    </a:cubicBezTo>
                    <a:close/>
                    <a:moveTo>
                      <a:pt x="787" y="9096"/>
                    </a:moveTo>
                    <a:cubicBezTo>
                      <a:pt x="796" y="9096"/>
                      <a:pt x="803" y="9111"/>
                      <a:pt x="821" y="9147"/>
                    </a:cubicBezTo>
                    <a:cubicBezTo>
                      <a:pt x="821" y="9207"/>
                      <a:pt x="791" y="9207"/>
                      <a:pt x="791" y="9207"/>
                    </a:cubicBezTo>
                    <a:cubicBezTo>
                      <a:pt x="760" y="9207"/>
                      <a:pt x="791" y="9177"/>
                      <a:pt x="760" y="9116"/>
                    </a:cubicBezTo>
                    <a:cubicBezTo>
                      <a:pt x="773" y="9104"/>
                      <a:pt x="780" y="9096"/>
                      <a:pt x="787" y="9096"/>
                    </a:cubicBezTo>
                    <a:close/>
                    <a:moveTo>
                      <a:pt x="1017" y="9746"/>
                    </a:moveTo>
                    <a:cubicBezTo>
                      <a:pt x="1032" y="9746"/>
                      <a:pt x="1022" y="9791"/>
                      <a:pt x="973" y="9815"/>
                    </a:cubicBezTo>
                    <a:cubicBezTo>
                      <a:pt x="960" y="9828"/>
                      <a:pt x="953" y="9835"/>
                      <a:pt x="949" y="9835"/>
                    </a:cubicBezTo>
                    <a:cubicBezTo>
                      <a:pt x="943" y="9835"/>
                      <a:pt x="943" y="9821"/>
                      <a:pt x="943" y="9785"/>
                    </a:cubicBezTo>
                    <a:cubicBezTo>
                      <a:pt x="943" y="9785"/>
                      <a:pt x="973" y="9755"/>
                      <a:pt x="1003" y="9755"/>
                    </a:cubicBezTo>
                    <a:cubicBezTo>
                      <a:pt x="1009" y="9749"/>
                      <a:pt x="1014" y="9746"/>
                      <a:pt x="1017" y="9746"/>
                    </a:cubicBezTo>
                    <a:close/>
                    <a:moveTo>
                      <a:pt x="1034" y="9998"/>
                    </a:moveTo>
                    <a:lnTo>
                      <a:pt x="1064" y="10028"/>
                    </a:lnTo>
                    <a:lnTo>
                      <a:pt x="1064" y="10089"/>
                    </a:lnTo>
                    <a:cubicBezTo>
                      <a:pt x="1034" y="10089"/>
                      <a:pt x="1003" y="10089"/>
                      <a:pt x="1003" y="10059"/>
                    </a:cubicBezTo>
                    <a:lnTo>
                      <a:pt x="1034" y="9998"/>
                    </a:lnTo>
                    <a:close/>
                    <a:moveTo>
                      <a:pt x="1672" y="12399"/>
                    </a:moveTo>
                    <a:lnTo>
                      <a:pt x="1733" y="12429"/>
                    </a:lnTo>
                    <a:lnTo>
                      <a:pt x="1733" y="12460"/>
                    </a:lnTo>
                    <a:cubicBezTo>
                      <a:pt x="1713" y="12460"/>
                      <a:pt x="1692" y="12473"/>
                      <a:pt x="1672" y="12473"/>
                    </a:cubicBezTo>
                    <a:cubicBezTo>
                      <a:pt x="1662" y="12473"/>
                      <a:pt x="1652" y="12470"/>
                      <a:pt x="1642" y="12460"/>
                    </a:cubicBezTo>
                    <a:lnTo>
                      <a:pt x="1672" y="12399"/>
                    </a:lnTo>
                    <a:close/>
                    <a:moveTo>
                      <a:pt x="2098" y="13250"/>
                    </a:moveTo>
                    <a:cubicBezTo>
                      <a:pt x="2098" y="13280"/>
                      <a:pt x="2098" y="13280"/>
                      <a:pt x="2067" y="13311"/>
                    </a:cubicBezTo>
                    <a:lnTo>
                      <a:pt x="2007" y="13311"/>
                    </a:lnTo>
                    <a:cubicBezTo>
                      <a:pt x="1976" y="13250"/>
                      <a:pt x="2067" y="13280"/>
                      <a:pt x="2098" y="13250"/>
                    </a:cubicBezTo>
                    <a:close/>
                    <a:moveTo>
                      <a:pt x="2584" y="13736"/>
                    </a:moveTo>
                    <a:lnTo>
                      <a:pt x="2584" y="13767"/>
                    </a:lnTo>
                    <a:cubicBezTo>
                      <a:pt x="2569" y="13782"/>
                      <a:pt x="2554" y="13790"/>
                      <a:pt x="2538" y="13790"/>
                    </a:cubicBezTo>
                    <a:cubicBezTo>
                      <a:pt x="2523" y="13790"/>
                      <a:pt x="2508" y="13782"/>
                      <a:pt x="2493" y="13767"/>
                    </a:cubicBezTo>
                    <a:lnTo>
                      <a:pt x="2493" y="13736"/>
                    </a:lnTo>
                    <a:close/>
                    <a:moveTo>
                      <a:pt x="2554" y="14253"/>
                    </a:moveTo>
                    <a:lnTo>
                      <a:pt x="2614" y="14284"/>
                    </a:lnTo>
                    <a:lnTo>
                      <a:pt x="2645" y="14314"/>
                    </a:lnTo>
                    <a:cubicBezTo>
                      <a:pt x="2604" y="14314"/>
                      <a:pt x="2591" y="14327"/>
                      <a:pt x="2577" y="14327"/>
                    </a:cubicBezTo>
                    <a:cubicBezTo>
                      <a:pt x="2571" y="14327"/>
                      <a:pt x="2564" y="14324"/>
                      <a:pt x="2554" y="14314"/>
                    </a:cubicBezTo>
                    <a:lnTo>
                      <a:pt x="2554" y="14253"/>
                    </a:lnTo>
                    <a:close/>
                    <a:moveTo>
                      <a:pt x="2827" y="14714"/>
                    </a:moveTo>
                    <a:cubicBezTo>
                      <a:pt x="2835" y="14724"/>
                      <a:pt x="2836" y="14729"/>
                      <a:pt x="2834" y="14729"/>
                    </a:cubicBezTo>
                    <a:cubicBezTo>
                      <a:pt x="2833" y="14729"/>
                      <a:pt x="2828" y="14723"/>
                      <a:pt x="2827" y="14714"/>
                    </a:cubicBezTo>
                    <a:close/>
                    <a:moveTo>
                      <a:pt x="3966" y="16513"/>
                    </a:moveTo>
                    <a:cubicBezTo>
                      <a:pt x="3982" y="16513"/>
                      <a:pt x="4000" y="16520"/>
                      <a:pt x="4013" y="16533"/>
                    </a:cubicBezTo>
                    <a:cubicBezTo>
                      <a:pt x="4043" y="16594"/>
                      <a:pt x="4043" y="16594"/>
                      <a:pt x="4013" y="16624"/>
                    </a:cubicBezTo>
                    <a:cubicBezTo>
                      <a:pt x="4007" y="16630"/>
                      <a:pt x="4001" y="16632"/>
                      <a:pt x="3995" y="16632"/>
                    </a:cubicBezTo>
                    <a:cubicBezTo>
                      <a:pt x="3971" y="16632"/>
                      <a:pt x="3946" y="16588"/>
                      <a:pt x="3921" y="16563"/>
                    </a:cubicBezTo>
                    <a:cubicBezTo>
                      <a:pt x="3921" y="16528"/>
                      <a:pt x="3942" y="16513"/>
                      <a:pt x="3966" y="16513"/>
                    </a:cubicBezTo>
                    <a:close/>
                    <a:moveTo>
                      <a:pt x="4985" y="17749"/>
                    </a:moveTo>
                    <a:lnTo>
                      <a:pt x="5016" y="17779"/>
                    </a:lnTo>
                    <a:cubicBezTo>
                      <a:pt x="5000" y="17794"/>
                      <a:pt x="4985" y="17802"/>
                      <a:pt x="4970" y="17802"/>
                    </a:cubicBezTo>
                    <a:cubicBezTo>
                      <a:pt x="4955" y="17802"/>
                      <a:pt x="4940" y="17794"/>
                      <a:pt x="4925" y="17779"/>
                    </a:cubicBezTo>
                    <a:lnTo>
                      <a:pt x="4925" y="17749"/>
                    </a:lnTo>
                    <a:close/>
                    <a:moveTo>
                      <a:pt x="7385" y="19802"/>
                    </a:moveTo>
                    <a:cubicBezTo>
                      <a:pt x="7403" y="19802"/>
                      <a:pt x="7417" y="19816"/>
                      <a:pt x="7417" y="19816"/>
                    </a:cubicBezTo>
                    <a:cubicBezTo>
                      <a:pt x="7447" y="19846"/>
                      <a:pt x="7447" y="19846"/>
                      <a:pt x="7417" y="19876"/>
                    </a:cubicBezTo>
                    <a:cubicBezTo>
                      <a:pt x="7417" y="19876"/>
                      <a:pt x="7403" y="19890"/>
                      <a:pt x="7385" y="19890"/>
                    </a:cubicBezTo>
                    <a:cubicBezTo>
                      <a:pt x="7376" y="19890"/>
                      <a:pt x="7366" y="19886"/>
                      <a:pt x="7356" y="19876"/>
                    </a:cubicBezTo>
                    <a:lnTo>
                      <a:pt x="7356" y="19816"/>
                    </a:lnTo>
                    <a:cubicBezTo>
                      <a:pt x="7366" y="19805"/>
                      <a:pt x="7376" y="19802"/>
                      <a:pt x="7385" y="19802"/>
                    </a:cubicBezTo>
                    <a:close/>
                    <a:moveTo>
                      <a:pt x="7842" y="20423"/>
                    </a:moveTo>
                    <a:cubicBezTo>
                      <a:pt x="7903" y="20423"/>
                      <a:pt x="7934" y="20454"/>
                      <a:pt x="7903" y="20454"/>
                    </a:cubicBezTo>
                    <a:cubicBezTo>
                      <a:pt x="7873" y="20484"/>
                      <a:pt x="7873" y="20484"/>
                      <a:pt x="7842" y="20484"/>
                    </a:cubicBezTo>
                    <a:cubicBezTo>
                      <a:pt x="7782" y="20423"/>
                      <a:pt x="7782" y="20423"/>
                      <a:pt x="7842" y="20423"/>
                    </a:cubicBezTo>
                    <a:close/>
                    <a:moveTo>
                      <a:pt x="8055" y="20575"/>
                    </a:moveTo>
                    <a:lnTo>
                      <a:pt x="8086" y="20606"/>
                    </a:lnTo>
                    <a:cubicBezTo>
                      <a:pt x="8116" y="20636"/>
                      <a:pt x="8116" y="20636"/>
                      <a:pt x="8086" y="20667"/>
                    </a:cubicBezTo>
                    <a:lnTo>
                      <a:pt x="8055" y="20636"/>
                    </a:lnTo>
                    <a:lnTo>
                      <a:pt x="8055" y="20575"/>
                    </a:lnTo>
                    <a:close/>
                    <a:moveTo>
                      <a:pt x="8268" y="20788"/>
                    </a:moveTo>
                    <a:cubicBezTo>
                      <a:pt x="8278" y="20798"/>
                      <a:pt x="8285" y="20802"/>
                      <a:pt x="8288" y="20802"/>
                    </a:cubicBezTo>
                    <a:cubicBezTo>
                      <a:pt x="8295" y="20802"/>
                      <a:pt x="8288" y="20788"/>
                      <a:pt x="8268" y="20788"/>
                    </a:cubicBezTo>
                    <a:close/>
                    <a:moveTo>
                      <a:pt x="8390" y="20819"/>
                    </a:moveTo>
                    <a:cubicBezTo>
                      <a:pt x="8420" y="20849"/>
                      <a:pt x="8420" y="20849"/>
                      <a:pt x="8420" y="20879"/>
                    </a:cubicBezTo>
                    <a:lnTo>
                      <a:pt x="8390" y="20849"/>
                    </a:lnTo>
                    <a:lnTo>
                      <a:pt x="8359" y="20819"/>
                    </a:lnTo>
                    <a:close/>
                    <a:moveTo>
                      <a:pt x="8724" y="20971"/>
                    </a:moveTo>
                    <a:lnTo>
                      <a:pt x="8754" y="21001"/>
                    </a:lnTo>
                    <a:cubicBezTo>
                      <a:pt x="8785" y="21001"/>
                      <a:pt x="8754" y="21031"/>
                      <a:pt x="8754" y="21031"/>
                    </a:cubicBezTo>
                    <a:cubicBezTo>
                      <a:pt x="8754" y="21031"/>
                      <a:pt x="8754" y="21045"/>
                      <a:pt x="8745" y="21045"/>
                    </a:cubicBezTo>
                    <a:cubicBezTo>
                      <a:pt x="8741" y="21045"/>
                      <a:pt x="8734" y="21041"/>
                      <a:pt x="8724" y="21031"/>
                    </a:cubicBezTo>
                    <a:cubicBezTo>
                      <a:pt x="8724" y="21031"/>
                      <a:pt x="8694" y="21001"/>
                      <a:pt x="8724" y="20971"/>
                    </a:cubicBezTo>
                    <a:close/>
                    <a:moveTo>
                      <a:pt x="10066" y="21778"/>
                    </a:moveTo>
                    <a:cubicBezTo>
                      <a:pt x="10072" y="21778"/>
                      <a:pt x="10072" y="21781"/>
                      <a:pt x="10061" y="21791"/>
                    </a:cubicBezTo>
                    <a:cubicBezTo>
                      <a:pt x="10061" y="21791"/>
                      <a:pt x="10061" y="21822"/>
                      <a:pt x="10001" y="21852"/>
                    </a:cubicBezTo>
                    <a:cubicBezTo>
                      <a:pt x="10001" y="21852"/>
                      <a:pt x="9940" y="21852"/>
                      <a:pt x="9970" y="21822"/>
                    </a:cubicBezTo>
                    <a:lnTo>
                      <a:pt x="10001" y="21791"/>
                    </a:lnTo>
                    <a:cubicBezTo>
                      <a:pt x="10021" y="21791"/>
                      <a:pt x="10055" y="21778"/>
                      <a:pt x="10066" y="21778"/>
                    </a:cubicBezTo>
                    <a:close/>
                    <a:moveTo>
                      <a:pt x="11247" y="22247"/>
                    </a:moveTo>
                    <a:cubicBezTo>
                      <a:pt x="11277" y="22278"/>
                      <a:pt x="11277" y="22278"/>
                      <a:pt x="11277" y="22308"/>
                    </a:cubicBezTo>
                    <a:cubicBezTo>
                      <a:pt x="11247" y="22338"/>
                      <a:pt x="11186" y="22338"/>
                      <a:pt x="11156" y="22338"/>
                    </a:cubicBezTo>
                    <a:cubicBezTo>
                      <a:pt x="11125" y="22308"/>
                      <a:pt x="11156" y="22247"/>
                      <a:pt x="11247" y="22247"/>
                    </a:cubicBezTo>
                    <a:close/>
                    <a:moveTo>
                      <a:pt x="16330" y="23742"/>
                    </a:moveTo>
                    <a:cubicBezTo>
                      <a:pt x="16345" y="23742"/>
                      <a:pt x="16327" y="23785"/>
                      <a:pt x="16262" y="23828"/>
                    </a:cubicBezTo>
                    <a:cubicBezTo>
                      <a:pt x="16247" y="23858"/>
                      <a:pt x="16239" y="23873"/>
                      <a:pt x="16236" y="23873"/>
                    </a:cubicBezTo>
                    <a:cubicBezTo>
                      <a:pt x="16232" y="23873"/>
                      <a:pt x="16232" y="23858"/>
                      <a:pt x="16232" y="23828"/>
                    </a:cubicBezTo>
                    <a:cubicBezTo>
                      <a:pt x="16232" y="23797"/>
                      <a:pt x="16232" y="23767"/>
                      <a:pt x="16292" y="23767"/>
                    </a:cubicBezTo>
                    <a:cubicBezTo>
                      <a:pt x="16310" y="23749"/>
                      <a:pt x="16323" y="23742"/>
                      <a:pt x="16330" y="23742"/>
                    </a:cubicBezTo>
                    <a:close/>
                    <a:moveTo>
                      <a:pt x="1361" y="1"/>
                    </a:moveTo>
                    <a:cubicBezTo>
                      <a:pt x="1350" y="1"/>
                      <a:pt x="1338" y="17"/>
                      <a:pt x="1338" y="58"/>
                    </a:cubicBezTo>
                    <a:lnTo>
                      <a:pt x="1307" y="89"/>
                    </a:lnTo>
                    <a:cubicBezTo>
                      <a:pt x="1290" y="83"/>
                      <a:pt x="1275" y="81"/>
                      <a:pt x="1262" y="81"/>
                    </a:cubicBezTo>
                    <a:cubicBezTo>
                      <a:pt x="1209" y="81"/>
                      <a:pt x="1203" y="125"/>
                      <a:pt x="1277" y="150"/>
                    </a:cubicBezTo>
                    <a:cubicBezTo>
                      <a:pt x="1368" y="180"/>
                      <a:pt x="1368" y="180"/>
                      <a:pt x="1307" y="210"/>
                    </a:cubicBezTo>
                    <a:cubicBezTo>
                      <a:pt x="1290" y="201"/>
                      <a:pt x="1274" y="198"/>
                      <a:pt x="1262" y="198"/>
                    </a:cubicBezTo>
                    <a:cubicBezTo>
                      <a:pt x="1231" y="198"/>
                      <a:pt x="1216" y="219"/>
                      <a:pt x="1216" y="241"/>
                    </a:cubicBezTo>
                    <a:cubicBezTo>
                      <a:pt x="1216" y="276"/>
                      <a:pt x="1216" y="291"/>
                      <a:pt x="1210" y="291"/>
                    </a:cubicBezTo>
                    <a:cubicBezTo>
                      <a:pt x="1206" y="291"/>
                      <a:pt x="1198" y="284"/>
                      <a:pt x="1186" y="271"/>
                    </a:cubicBezTo>
                    <a:cubicBezTo>
                      <a:pt x="1155" y="271"/>
                      <a:pt x="1095" y="302"/>
                      <a:pt x="1095" y="332"/>
                    </a:cubicBezTo>
                    <a:cubicBezTo>
                      <a:pt x="1064" y="362"/>
                      <a:pt x="1064" y="362"/>
                      <a:pt x="1125" y="362"/>
                    </a:cubicBezTo>
                    <a:cubicBezTo>
                      <a:pt x="1155" y="362"/>
                      <a:pt x="1125" y="423"/>
                      <a:pt x="1064" y="423"/>
                    </a:cubicBezTo>
                    <a:cubicBezTo>
                      <a:pt x="1003" y="454"/>
                      <a:pt x="1003" y="454"/>
                      <a:pt x="1095" y="484"/>
                    </a:cubicBezTo>
                    <a:cubicBezTo>
                      <a:pt x="1155" y="514"/>
                      <a:pt x="1125" y="575"/>
                      <a:pt x="1034" y="606"/>
                    </a:cubicBezTo>
                    <a:cubicBezTo>
                      <a:pt x="1034" y="606"/>
                      <a:pt x="1034" y="636"/>
                      <a:pt x="1034" y="666"/>
                    </a:cubicBezTo>
                    <a:cubicBezTo>
                      <a:pt x="1003" y="697"/>
                      <a:pt x="1034" y="697"/>
                      <a:pt x="1064" y="727"/>
                    </a:cubicBezTo>
                    <a:cubicBezTo>
                      <a:pt x="1155" y="727"/>
                      <a:pt x="1155" y="727"/>
                      <a:pt x="1095" y="758"/>
                    </a:cubicBezTo>
                    <a:cubicBezTo>
                      <a:pt x="1064" y="788"/>
                      <a:pt x="1034" y="788"/>
                      <a:pt x="1034" y="788"/>
                    </a:cubicBezTo>
                    <a:cubicBezTo>
                      <a:pt x="1003" y="788"/>
                      <a:pt x="973" y="818"/>
                      <a:pt x="973" y="849"/>
                    </a:cubicBezTo>
                    <a:cubicBezTo>
                      <a:pt x="973" y="879"/>
                      <a:pt x="943" y="970"/>
                      <a:pt x="973" y="970"/>
                    </a:cubicBezTo>
                    <a:lnTo>
                      <a:pt x="943" y="970"/>
                    </a:lnTo>
                    <a:cubicBezTo>
                      <a:pt x="943" y="1001"/>
                      <a:pt x="882" y="1001"/>
                      <a:pt x="943" y="1001"/>
                    </a:cubicBezTo>
                    <a:cubicBezTo>
                      <a:pt x="943" y="1001"/>
                      <a:pt x="912" y="1031"/>
                      <a:pt x="882" y="1092"/>
                    </a:cubicBezTo>
                    <a:cubicBezTo>
                      <a:pt x="835" y="1139"/>
                      <a:pt x="842" y="1242"/>
                      <a:pt x="891" y="1242"/>
                    </a:cubicBezTo>
                    <a:cubicBezTo>
                      <a:pt x="905" y="1242"/>
                      <a:pt x="923" y="1234"/>
                      <a:pt x="943" y="1213"/>
                    </a:cubicBezTo>
                    <a:lnTo>
                      <a:pt x="943" y="1244"/>
                    </a:lnTo>
                    <a:cubicBezTo>
                      <a:pt x="943" y="1274"/>
                      <a:pt x="973" y="1274"/>
                      <a:pt x="973" y="1274"/>
                    </a:cubicBezTo>
                    <a:cubicBezTo>
                      <a:pt x="1003" y="1305"/>
                      <a:pt x="973" y="1335"/>
                      <a:pt x="973" y="1365"/>
                    </a:cubicBezTo>
                    <a:lnTo>
                      <a:pt x="912" y="1365"/>
                    </a:lnTo>
                    <a:cubicBezTo>
                      <a:pt x="886" y="1348"/>
                      <a:pt x="861" y="1340"/>
                      <a:pt x="843" y="1340"/>
                    </a:cubicBezTo>
                    <a:cubicBezTo>
                      <a:pt x="809" y="1340"/>
                      <a:pt x="794" y="1365"/>
                      <a:pt x="818" y="1396"/>
                    </a:cubicBezTo>
                    <a:lnTo>
                      <a:pt x="818" y="1396"/>
                    </a:lnTo>
                    <a:cubicBezTo>
                      <a:pt x="791" y="1398"/>
                      <a:pt x="791" y="1430"/>
                      <a:pt x="791" y="1517"/>
                    </a:cubicBezTo>
                    <a:cubicBezTo>
                      <a:pt x="791" y="1548"/>
                      <a:pt x="851" y="1609"/>
                      <a:pt x="882" y="1609"/>
                    </a:cubicBezTo>
                    <a:cubicBezTo>
                      <a:pt x="912" y="1639"/>
                      <a:pt x="912" y="1669"/>
                      <a:pt x="912" y="1669"/>
                    </a:cubicBezTo>
                    <a:cubicBezTo>
                      <a:pt x="912" y="1700"/>
                      <a:pt x="912" y="1700"/>
                      <a:pt x="851" y="1700"/>
                    </a:cubicBezTo>
                    <a:cubicBezTo>
                      <a:pt x="843" y="1696"/>
                      <a:pt x="836" y="1694"/>
                      <a:pt x="830" y="1694"/>
                    </a:cubicBezTo>
                    <a:cubicBezTo>
                      <a:pt x="792" y="1694"/>
                      <a:pt x="799" y="1765"/>
                      <a:pt x="851" y="1791"/>
                    </a:cubicBezTo>
                    <a:lnTo>
                      <a:pt x="791" y="1791"/>
                    </a:lnTo>
                    <a:cubicBezTo>
                      <a:pt x="760" y="1791"/>
                      <a:pt x="730" y="1821"/>
                      <a:pt x="730" y="2004"/>
                    </a:cubicBezTo>
                    <a:cubicBezTo>
                      <a:pt x="699" y="2156"/>
                      <a:pt x="669" y="2277"/>
                      <a:pt x="639" y="2277"/>
                    </a:cubicBezTo>
                    <a:cubicBezTo>
                      <a:pt x="608" y="2277"/>
                      <a:pt x="639" y="2429"/>
                      <a:pt x="699" y="2520"/>
                    </a:cubicBezTo>
                    <a:cubicBezTo>
                      <a:pt x="669" y="2520"/>
                      <a:pt x="669" y="2551"/>
                      <a:pt x="639" y="2612"/>
                    </a:cubicBezTo>
                    <a:cubicBezTo>
                      <a:pt x="639" y="2733"/>
                      <a:pt x="639" y="2733"/>
                      <a:pt x="578" y="2733"/>
                    </a:cubicBezTo>
                    <a:cubicBezTo>
                      <a:pt x="551" y="2706"/>
                      <a:pt x="536" y="2691"/>
                      <a:pt x="533" y="2691"/>
                    </a:cubicBezTo>
                    <a:lnTo>
                      <a:pt x="533" y="2691"/>
                    </a:lnTo>
                    <a:cubicBezTo>
                      <a:pt x="529" y="2691"/>
                      <a:pt x="544" y="2713"/>
                      <a:pt x="578" y="2764"/>
                    </a:cubicBezTo>
                    <a:cubicBezTo>
                      <a:pt x="639" y="2824"/>
                      <a:pt x="578" y="2916"/>
                      <a:pt x="517" y="2916"/>
                    </a:cubicBezTo>
                    <a:cubicBezTo>
                      <a:pt x="487" y="2916"/>
                      <a:pt x="487" y="2946"/>
                      <a:pt x="487" y="3007"/>
                    </a:cubicBezTo>
                    <a:cubicBezTo>
                      <a:pt x="517" y="3068"/>
                      <a:pt x="487" y="3128"/>
                      <a:pt x="487" y="3220"/>
                    </a:cubicBezTo>
                    <a:cubicBezTo>
                      <a:pt x="456" y="3341"/>
                      <a:pt x="456" y="3341"/>
                      <a:pt x="548" y="3341"/>
                    </a:cubicBezTo>
                    <a:cubicBezTo>
                      <a:pt x="608" y="3341"/>
                      <a:pt x="608" y="3372"/>
                      <a:pt x="578" y="3463"/>
                    </a:cubicBezTo>
                    <a:cubicBezTo>
                      <a:pt x="578" y="3493"/>
                      <a:pt x="578" y="3524"/>
                      <a:pt x="548" y="3524"/>
                    </a:cubicBezTo>
                    <a:cubicBezTo>
                      <a:pt x="548" y="3524"/>
                      <a:pt x="517" y="3554"/>
                      <a:pt x="517" y="3615"/>
                    </a:cubicBezTo>
                    <a:cubicBezTo>
                      <a:pt x="517" y="3645"/>
                      <a:pt x="487" y="3675"/>
                      <a:pt x="456" y="3675"/>
                    </a:cubicBezTo>
                    <a:cubicBezTo>
                      <a:pt x="456" y="3675"/>
                      <a:pt x="426" y="3706"/>
                      <a:pt x="426" y="3797"/>
                    </a:cubicBezTo>
                    <a:cubicBezTo>
                      <a:pt x="400" y="3850"/>
                      <a:pt x="396" y="3925"/>
                      <a:pt x="376" y="3925"/>
                    </a:cubicBezTo>
                    <a:cubicBezTo>
                      <a:pt x="373" y="3925"/>
                      <a:pt x="369" y="3923"/>
                      <a:pt x="365" y="3919"/>
                    </a:cubicBezTo>
                    <a:lnTo>
                      <a:pt x="365" y="3919"/>
                    </a:lnTo>
                    <a:cubicBezTo>
                      <a:pt x="365" y="3979"/>
                      <a:pt x="365" y="3979"/>
                      <a:pt x="396" y="3979"/>
                    </a:cubicBezTo>
                    <a:cubicBezTo>
                      <a:pt x="426" y="3979"/>
                      <a:pt x="456" y="4010"/>
                      <a:pt x="426" y="4162"/>
                    </a:cubicBezTo>
                    <a:cubicBezTo>
                      <a:pt x="396" y="4253"/>
                      <a:pt x="396" y="4344"/>
                      <a:pt x="426" y="4375"/>
                    </a:cubicBezTo>
                    <a:cubicBezTo>
                      <a:pt x="426" y="4405"/>
                      <a:pt x="426" y="4405"/>
                      <a:pt x="396" y="4405"/>
                    </a:cubicBezTo>
                    <a:cubicBezTo>
                      <a:pt x="335" y="4405"/>
                      <a:pt x="335" y="4466"/>
                      <a:pt x="396" y="4557"/>
                    </a:cubicBezTo>
                    <a:cubicBezTo>
                      <a:pt x="426" y="4557"/>
                      <a:pt x="426" y="4587"/>
                      <a:pt x="365" y="4618"/>
                    </a:cubicBezTo>
                    <a:cubicBezTo>
                      <a:pt x="365" y="4618"/>
                      <a:pt x="365" y="4648"/>
                      <a:pt x="396" y="4709"/>
                    </a:cubicBezTo>
                    <a:cubicBezTo>
                      <a:pt x="426" y="4739"/>
                      <a:pt x="426" y="4739"/>
                      <a:pt x="396" y="4831"/>
                    </a:cubicBezTo>
                    <a:cubicBezTo>
                      <a:pt x="365" y="4831"/>
                      <a:pt x="365" y="4861"/>
                      <a:pt x="365" y="4891"/>
                    </a:cubicBezTo>
                    <a:cubicBezTo>
                      <a:pt x="396" y="4983"/>
                      <a:pt x="396" y="5378"/>
                      <a:pt x="335" y="5438"/>
                    </a:cubicBezTo>
                    <a:cubicBezTo>
                      <a:pt x="396" y="5469"/>
                      <a:pt x="396" y="5469"/>
                      <a:pt x="396" y="5499"/>
                    </a:cubicBezTo>
                    <a:cubicBezTo>
                      <a:pt x="304" y="5530"/>
                      <a:pt x="335" y="5590"/>
                      <a:pt x="426" y="5590"/>
                    </a:cubicBezTo>
                    <a:lnTo>
                      <a:pt x="426" y="5530"/>
                    </a:lnTo>
                    <a:lnTo>
                      <a:pt x="426" y="5499"/>
                    </a:lnTo>
                    <a:cubicBezTo>
                      <a:pt x="487" y="5499"/>
                      <a:pt x="487" y="5621"/>
                      <a:pt x="396" y="5621"/>
                    </a:cubicBezTo>
                    <a:cubicBezTo>
                      <a:pt x="304" y="5651"/>
                      <a:pt x="304" y="5651"/>
                      <a:pt x="396" y="5682"/>
                    </a:cubicBezTo>
                    <a:cubicBezTo>
                      <a:pt x="456" y="5742"/>
                      <a:pt x="456" y="5773"/>
                      <a:pt x="365" y="5803"/>
                    </a:cubicBezTo>
                    <a:cubicBezTo>
                      <a:pt x="304" y="5803"/>
                      <a:pt x="304" y="5803"/>
                      <a:pt x="365" y="5834"/>
                    </a:cubicBezTo>
                    <a:cubicBezTo>
                      <a:pt x="517" y="5925"/>
                      <a:pt x="548" y="6046"/>
                      <a:pt x="426" y="6046"/>
                    </a:cubicBezTo>
                    <a:cubicBezTo>
                      <a:pt x="335" y="6046"/>
                      <a:pt x="304" y="6077"/>
                      <a:pt x="304" y="6107"/>
                    </a:cubicBezTo>
                    <a:cubicBezTo>
                      <a:pt x="304" y="6168"/>
                      <a:pt x="335" y="6168"/>
                      <a:pt x="396" y="6168"/>
                    </a:cubicBezTo>
                    <a:cubicBezTo>
                      <a:pt x="413" y="6150"/>
                      <a:pt x="426" y="6143"/>
                      <a:pt x="433" y="6143"/>
                    </a:cubicBezTo>
                    <a:cubicBezTo>
                      <a:pt x="451" y="6143"/>
                      <a:pt x="439" y="6186"/>
                      <a:pt x="396" y="6229"/>
                    </a:cubicBezTo>
                    <a:cubicBezTo>
                      <a:pt x="274" y="6350"/>
                      <a:pt x="304" y="6411"/>
                      <a:pt x="365" y="6533"/>
                    </a:cubicBezTo>
                    <a:cubicBezTo>
                      <a:pt x="409" y="6641"/>
                      <a:pt x="421" y="6734"/>
                      <a:pt x="402" y="6734"/>
                    </a:cubicBezTo>
                    <a:cubicBezTo>
                      <a:pt x="395" y="6734"/>
                      <a:pt x="383" y="6719"/>
                      <a:pt x="365" y="6685"/>
                    </a:cubicBezTo>
                    <a:cubicBezTo>
                      <a:pt x="335" y="6654"/>
                      <a:pt x="320" y="6639"/>
                      <a:pt x="316" y="6639"/>
                    </a:cubicBezTo>
                    <a:lnTo>
                      <a:pt x="316" y="6639"/>
                    </a:lnTo>
                    <a:cubicBezTo>
                      <a:pt x="312" y="6639"/>
                      <a:pt x="320" y="6654"/>
                      <a:pt x="335" y="6685"/>
                    </a:cubicBezTo>
                    <a:cubicBezTo>
                      <a:pt x="335" y="6776"/>
                      <a:pt x="335" y="6837"/>
                      <a:pt x="335" y="6897"/>
                    </a:cubicBezTo>
                    <a:cubicBezTo>
                      <a:pt x="335" y="6928"/>
                      <a:pt x="365" y="6958"/>
                      <a:pt x="426" y="6958"/>
                    </a:cubicBezTo>
                    <a:cubicBezTo>
                      <a:pt x="335" y="6989"/>
                      <a:pt x="335" y="7080"/>
                      <a:pt x="396" y="7141"/>
                    </a:cubicBezTo>
                    <a:lnTo>
                      <a:pt x="396" y="7232"/>
                    </a:lnTo>
                    <a:cubicBezTo>
                      <a:pt x="396" y="7262"/>
                      <a:pt x="396" y="7262"/>
                      <a:pt x="456" y="7293"/>
                    </a:cubicBezTo>
                    <a:cubicBezTo>
                      <a:pt x="487" y="7323"/>
                      <a:pt x="456" y="7384"/>
                      <a:pt x="426" y="7414"/>
                    </a:cubicBezTo>
                    <a:cubicBezTo>
                      <a:pt x="396" y="7445"/>
                      <a:pt x="365" y="7505"/>
                      <a:pt x="396" y="7505"/>
                    </a:cubicBezTo>
                    <a:cubicBezTo>
                      <a:pt x="426" y="7505"/>
                      <a:pt x="456" y="7566"/>
                      <a:pt x="517" y="7597"/>
                    </a:cubicBezTo>
                    <a:cubicBezTo>
                      <a:pt x="542" y="7621"/>
                      <a:pt x="527" y="7666"/>
                      <a:pt x="504" y="7666"/>
                    </a:cubicBezTo>
                    <a:cubicBezTo>
                      <a:pt x="498" y="7666"/>
                      <a:pt x="493" y="7663"/>
                      <a:pt x="487" y="7657"/>
                    </a:cubicBezTo>
                    <a:cubicBezTo>
                      <a:pt x="426" y="7657"/>
                      <a:pt x="426" y="7657"/>
                      <a:pt x="426" y="7718"/>
                    </a:cubicBezTo>
                    <a:cubicBezTo>
                      <a:pt x="426" y="7779"/>
                      <a:pt x="426" y="7840"/>
                      <a:pt x="456" y="7840"/>
                    </a:cubicBezTo>
                    <a:cubicBezTo>
                      <a:pt x="487" y="7840"/>
                      <a:pt x="517" y="8052"/>
                      <a:pt x="487" y="8113"/>
                    </a:cubicBezTo>
                    <a:cubicBezTo>
                      <a:pt x="487" y="8113"/>
                      <a:pt x="487" y="8144"/>
                      <a:pt x="487" y="8174"/>
                    </a:cubicBezTo>
                    <a:cubicBezTo>
                      <a:pt x="517" y="8204"/>
                      <a:pt x="548" y="8265"/>
                      <a:pt x="548" y="8296"/>
                    </a:cubicBezTo>
                    <a:cubicBezTo>
                      <a:pt x="548" y="8296"/>
                      <a:pt x="548" y="8326"/>
                      <a:pt x="608" y="8356"/>
                    </a:cubicBezTo>
                    <a:cubicBezTo>
                      <a:pt x="608" y="8387"/>
                      <a:pt x="608" y="8448"/>
                      <a:pt x="578" y="8448"/>
                    </a:cubicBezTo>
                    <a:cubicBezTo>
                      <a:pt x="639" y="8478"/>
                      <a:pt x="639" y="8478"/>
                      <a:pt x="578" y="8508"/>
                    </a:cubicBezTo>
                    <a:cubicBezTo>
                      <a:pt x="517" y="8539"/>
                      <a:pt x="517" y="8539"/>
                      <a:pt x="578" y="8569"/>
                    </a:cubicBezTo>
                    <a:cubicBezTo>
                      <a:pt x="639" y="8600"/>
                      <a:pt x="639" y="8600"/>
                      <a:pt x="608" y="8630"/>
                    </a:cubicBezTo>
                    <a:cubicBezTo>
                      <a:pt x="578" y="8630"/>
                      <a:pt x="578" y="8660"/>
                      <a:pt x="608" y="8660"/>
                    </a:cubicBezTo>
                    <a:cubicBezTo>
                      <a:pt x="669" y="8691"/>
                      <a:pt x="730" y="8812"/>
                      <a:pt x="669" y="8812"/>
                    </a:cubicBezTo>
                    <a:cubicBezTo>
                      <a:pt x="669" y="8812"/>
                      <a:pt x="669" y="8843"/>
                      <a:pt x="699" y="8873"/>
                    </a:cubicBezTo>
                    <a:cubicBezTo>
                      <a:pt x="791" y="8904"/>
                      <a:pt x="791" y="8904"/>
                      <a:pt x="699" y="8934"/>
                    </a:cubicBezTo>
                    <a:cubicBezTo>
                      <a:pt x="639" y="8964"/>
                      <a:pt x="639" y="9025"/>
                      <a:pt x="730" y="9025"/>
                    </a:cubicBezTo>
                    <a:cubicBezTo>
                      <a:pt x="730" y="9025"/>
                      <a:pt x="760" y="9056"/>
                      <a:pt x="730" y="9116"/>
                    </a:cubicBezTo>
                    <a:cubicBezTo>
                      <a:pt x="730" y="9201"/>
                      <a:pt x="730" y="9393"/>
                      <a:pt x="779" y="9393"/>
                    </a:cubicBezTo>
                    <a:cubicBezTo>
                      <a:pt x="783" y="9393"/>
                      <a:pt x="787" y="9392"/>
                      <a:pt x="791" y="9390"/>
                    </a:cubicBezTo>
                    <a:lnTo>
                      <a:pt x="821" y="9451"/>
                    </a:lnTo>
                    <a:cubicBezTo>
                      <a:pt x="791" y="9542"/>
                      <a:pt x="791" y="9572"/>
                      <a:pt x="851" y="9603"/>
                    </a:cubicBezTo>
                    <a:lnTo>
                      <a:pt x="882" y="9633"/>
                    </a:lnTo>
                    <a:cubicBezTo>
                      <a:pt x="851" y="9633"/>
                      <a:pt x="821" y="9694"/>
                      <a:pt x="821" y="9724"/>
                    </a:cubicBezTo>
                    <a:cubicBezTo>
                      <a:pt x="851" y="9755"/>
                      <a:pt x="851" y="9755"/>
                      <a:pt x="882" y="9755"/>
                    </a:cubicBezTo>
                    <a:cubicBezTo>
                      <a:pt x="891" y="9736"/>
                      <a:pt x="898" y="9729"/>
                      <a:pt x="902" y="9729"/>
                    </a:cubicBezTo>
                    <a:cubicBezTo>
                      <a:pt x="912" y="9729"/>
                      <a:pt x="912" y="9764"/>
                      <a:pt x="912" y="9785"/>
                    </a:cubicBezTo>
                    <a:cubicBezTo>
                      <a:pt x="912" y="9815"/>
                      <a:pt x="882" y="9876"/>
                      <a:pt x="851" y="9876"/>
                    </a:cubicBezTo>
                    <a:lnTo>
                      <a:pt x="882" y="9907"/>
                    </a:lnTo>
                    <a:cubicBezTo>
                      <a:pt x="943" y="9907"/>
                      <a:pt x="943" y="9937"/>
                      <a:pt x="912" y="9937"/>
                    </a:cubicBezTo>
                    <a:cubicBezTo>
                      <a:pt x="882" y="9998"/>
                      <a:pt x="912" y="10028"/>
                      <a:pt x="912" y="10059"/>
                    </a:cubicBezTo>
                    <a:cubicBezTo>
                      <a:pt x="933" y="10059"/>
                      <a:pt x="926" y="10072"/>
                      <a:pt x="919" y="10072"/>
                    </a:cubicBezTo>
                    <a:cubicBezTo>
                      <a:pt x="916" y="10072"/>
                      <a:pt x="912" y="10069"/>
                      <a:pt x="912" y="10059"/>
                    </a:cubicBezTo>
                    <a:lnTo>
                      <a:pt x="882" y="10059"/>
                    </a:lnTo>
                    <a:cubicBezTo>
                      <a:pt x="867" y="10089"/>
                      <a:pt x="867" y="10097"/>
                      <a:pt x="874" y="10097"/>
                    </a:cubicBezTo>
                    <a:cubicBezTo>
                      <a:pt x="882" y="10097"/>
                      <a:pt x="897" y="10089"/>
                      <a:pt x="912" y="10089"/>
                    </a:cubicBezTo>
                    <a:cubicBezTo>
                      <a:pt x="912" y="10089"/>
                      <a:pt x="912" y="10119"/>
                      <a:pt x="943" y="10180"/>
                    </a:cubicBezTo>
                    <a:cubicBezTo>
                      <a:pt x="943" y="10202"/>
                      <a:pt x="943" y="10223"/>
                      <a:pt x="953" y="10223"/>
                    </a:cubicBezTo>
                    <a:cubicBezTo>
                      <a:pt x="958" y="10223"/>
                      <a:pt x="964" y="10219"/>
                      <a:pt x="973" y="10211"/>
                    </a:cubicBezTo>
                    <a:cubicBezTo>
                      <a:pt x="988" y="10195"/>
                      <a:pt x="1003" y="10188"/>
                      <a:pt x="1019" y="10188"/>
                    </a:cubicBezTo>
                    <a:cubicBezTo>
                      <a:pt x="1034" y="10188"/>
                      <a:pt x="1049" y="10195"/>
                      <a:pt x="1064" y="10211"/>
                    </a:cubicBezTo>
                    <a:cubicBezTo>
                      <a:pt x="1085" y="10211"/>
                      <a:pt x="1078" y="10238"/>
                      <a:pt x="1071" y="10238"/>
                    </a:cubicBezTo>
                    <a:cubicBezTo>
                      <a:pt x="1068" y="10238"/>
                      <a:pt x="1064" y="10231"/>
                      <a:pt x="1064" y="10211"/>
                    </a:cubicBezTo>
                    <a:cubicBezTo>
                      <a:pt x="1003" y="10241"/>
                      <a:pt x="973" y="10241"/>
                      <a:pt x="1003" y="10271"/>
                    </a:cubicBezTo>
                    <a:cubicBezTo>
                      <a:pt x="1003" y="10302"/>
                      <a:pt x="973" y="10332"/>
                      <a:pt x="973" y="10332"/>
                    </a:cubicBezTo>
                    <a:cubicBezTo>
                      <a:pt x="965" y="10329"/>
                      <a:pt x="958" y="10328"/>
                      <a:pt x="953" y="10328"/>
                    </a:cubicBezTo>
                    <a:cubicBezTo>
                      <a:pt x="898" y="10328"/>
                      <a:pt x="976" y="10456"/>
                      <a:pt x="1003" y="10484"/>
                    </a:cubicBezTo>
                    <a:cubicBezTo>
                      <a:pt x="1095" y="10514"/>
                      <a:pt x="1095" y="10575"/>
                      <a:pt x="1034" y="10575"/>
                    </a:cubicBezTo>
                    <a:cubicBezTo>
                      <a:pt x="973" y="10606"/>
                      <a:pt x="1064" y="10666"/>
                      <a:pt x="1155" y="10666"/>
                    </a:cubicBezTo>
                    <a:lnTo>
                      <a:pt x="1277" y="10666"/>
                    </a:lnTo>
                    <a:lnTo>
                      <a:pt x="1155" y="10697"/>
                    </a:lnTo>
                    <a:cubicBezTo>
                      <a:pt x="1034" y="10788"/>
                      <a:pt x="1034" y="10788"/>
                      <a:pt x="1155" y="10879"/>
                    </a:cubicBezTo>
                    <a:cubicBezTo>
                      <a:pt x="1186" y="10940"/>
                      <a:pt x="1186" y="10940"/>
                      <a:pt x="1155" y="10940"/>
                    </a:cubicBezTo>
                    <a:cubicBezTo>
                      <a:pt x="1125" y="10940"/>
                      <a:pt x="1125" y="11001"/>
                      <a:pt x="1186" y="11092"/>
                    </a:cubicBezTo>
                    <a:cubicBezTo>
                      <a:pt x="1216" y="11214"/>
                      <a:pt x="1216" y="11244"/>
                      <a:pt x="1247" y="11244"/>
                    </a:cubicBezTo>
                    <a:cubicBezTo>
                      <a:pt x="1247" y="11244"/>
                      <a:pt x="1277" y="11274"/>
                      <a:pt x="1277" y="11305"/>
                    </a:cubicBezTo>
                    <a:cubicBezTo>
                      <a:pt x="1234" y="11348"/>
                      <a:pt x="1252" y="11391"/>
                      <a:pt x="1287" y="11391"/>
                    </a:cubicBezTo>
                    <a:cubicBezTo>
                      <a:pt x="1302" y="11391"/>
                      <a:pt x="1320" y="11383"/>
                      <a:pt x="1338" y="11366"/>
                    </a:cubicBezTo>
                    <a:cubicBezTo>
                      <a:pt x="1338" y="11366"/>
                      <a:pt x="1338" y="11426"/>
                      <a:pt x="1368" y="11457"/>
                    </a:cubicBezTo>
                    <a:lnTo>
                      <a:pt x="1307" y="11457"/>
                    </a:lnTo>
                    <a:cubicBezTo>
                      <a:pt x="1277" y="11457"/>
                      <a:pt x="1307" y="11548"/>
                      <a:pt x="1399" y="11822"/>
                    </a:cubicBezTo>
                    <a:cubicBezTo>
                      <a:pt x="1520" y="12156"/>
                      <a:pt x="1551" y="12186"/>
                      <a:pt x="1611" y="12186"/>
                    </a:cubicBezTo>
                    <a:cubicBezTo>
                      <a:pt x="1672" y="12186"/>
                      <a:pt x="1703" y="12217"/>
                      <a:pt x="1611" y="12247"/>
                    </a:cubicBezTo>
                    <a:cubicBezTo>
                      <a:pt x="1587" y="12247"/>
                      <a:pt x="1582" y="12286"/>
                      <a:pt x="1597" y="12286"/>
                    </a:cubicBezTo>
                    <a:cubicBezTo>
                      <a:pt x="1600" y="12286"/>
                      <a:pt x="1605" y="12284"/>
                      <a:pt x="1611" y="12277"/>
                    </a:cubicBezTo>
                    <a:cubicBezTo>
                      <a:pt x="1611" y="12277"/>
                      <a:pt x="1642" y="12369"/>
                      <a:pt x="1611" y="12399"/>
                    </a:cubicBezTo>
                    <a:cubicBezTo>
                      <a:pt x="1581" y="12551"/>
                      <a:pt x="1642" y="12551"/>
                      <a:pt x="1672" y="12551"/>
                    </a:cubicBezTo>
                    <a:cubicBezTo>
                      <a:pt x="1682" y="12532"/>
                      <a:pt x="1688" y="12525"/>
                      <a:pt x="1692" y="12525"/>
                    </a:cubicBezTo>
                    <a:lnTo>
                      <a:pt x="1692" y="12525"/>
                    </a:lnTo>
                    <a:cubicBezTo>
                      <a:pt x="1700" y="12525"/>
                      <a:pt x="1693" y="12560"/>
                      <a:pt x="1672" y="12581"/>
                    </a:cubicBezTo>
                    <a:cubicBezTo>
                      <a:pt x="1672" y="12642"/>
                      <a:pt x="1642" y="12673"/>
                      <a:pt x="1672" y="12673"/>
                    </a:cubicBezTo>
                    <a:cubicBezTo>
                      <a:pt x="1733" y="12703"/>
                      <a:pt x="1824" y="12885"/>
                      <a:pt x="1763" y="12916"/>
                    </a:cubicBezTo>
                    <a:cubicBezTo>
                      <a:pt x="1763" y="12916"/>
                      <a:pt x="1794" y="12946"/>
                      <a:pt x="1794" y="13007"/>
                    </a:cubicBezTo>
                    <a:cubicBezTo>
                      <a:pt x="1799" y="13002"/>
                      <a:pt x="1805" y="12999"/>
                      <a:pt x="1810" y="12999"/>
                    </a:cubicBezTo>
                    <a:cubicBezTo>
                      <a:pt x="1835" y="12999"/>
                      <a:pt x="1860" y="13053"/>
                      <a:pt x="1885" y="13129"/>
                    </a:cubicBezTo>
                    <a:cubicBezTo>
                      <a:pt x="1915" y="13189"/>
                      <a:pt x="1946" y="13220"/>
                      <a:pt x="1915" y="13250"/>
                    </a:cubicBezTo>
                    <a:cubicBezTo>
                      <a:pt x="1899" y="13242"/>
                      <a:pt x="1889" y="13238"/>
                      <a:pt x="1885" y="13238"/>
                    </a:cubicBezTo>
                    <a:cubicBezTo>
                      <a:pt x="1873" y="13238"/>
                      <a:pt x="1901" y="13266"/>
                      <a:pt x="1946" y="13311"/>
                    </a:cubicBezTo>
                    <a:cubicBezTo>
                      <a:pt x="1946" y="13341"/>
                      <a:pt x="2037" y="13341"/>
                      <a:pt x="2037" y="13402"/>
                    </a:cubicBezTo>
                    <a:cubicBezTo>
                      <a:pt x="2046" y="13393"/>
                      <a:pt x="2057" y="13389"/>
                      <a:pt x="2069" y="13389"/>
                    </a:cubicBezTo>
                    <a:cubicBezTo>
                      <a:pt x="2098" y="13389"/>
                      <a:pt x="2128" y="13411"/>
                      <a:pt x="2128" y="13432"/>
                    </a:cubicBezTo>
                    <a:lnTo>
                      <a:pt x="2098" y="13463"/>
                    </a:lnTo>
                    <a:lnTo>
                      <a:pt x="2037" y="13463"/>
                    </a:lnTo>
                    <a:cubicBezTo>
                      <a:pt x="2059" y="13507"/>
                      <a:pt x="2065" y="13536"/>
                      <a:pt x="2079" y="13536"/>
                    </a:cubicBezTo>
                    <a:cubicBezTo>
                      <a:pt x="2084" y="13536"/>
                      <a:pt x="2090" y="13532"/>
                      <a:pt x="2098" y="13524"/>
                    </a:cubicBezTo>
                    <a:cubicBezTo>
                      <a:pt x="2098" y="13584"/>
                      <a:pt x="2098" y="13615"/>
                      <a:pt x="2128" y="13676"/>
                    </a:cubicBezTo>
                    <a:cubicBezTo>
                      <a:pt x="2158" y="13767"/>
                      <a:pt x="2189" y="13828"/>
                      <a:pt x="2250" y="13858"/>
                    </a:cubicBezTo>
                    <a:cubicBezTo>
                      <a:pt x="2219" y="13919"/>
                      <a:pt x="2310" y="14132"/>
                      <a:pt x="2402" y="14132"/>
                    </a:cubicBezTo>
                    <a:cubicBezTo>
                      <a:pt x="2410" y="14123"/>
                      <a:pt x="2416" y="14120"/>
                      <a:pt x="2420" y="14120"/>
                    </a:cubicBezTo>
                    <a:cubicBezTo>
                      <a:pt x="2432" y="14120"/>
                      <a:pt x="2432" y="14148"/>
                      <a:pt x="2432" y="14192"/>
                    </a:cubicBezTo>
                    <a:cubicBezTo>
                      <a:pt x="2402" y="14253"/>
                      <a:pt x="2402" y="14253"/>
                      <a:pt x="2462" y="14253"/>
                    </a:cubicBezTo>
                    <a:cubicBezTo>
                      <a:pt x="2523" y="14284"/>
                      <a:pt x="2493" y="14314"/>
                      <a:pt x="2493" y="14375"/>
                    </a:cubicBezTo>
                    <a:cubicBezTo>
                      <a:pt x="2432" y="14436"/>
                      <a:pt x="2462" y="14466"/>
                      <a:pt x="2493" y="14496"/>
                    </a:cubicBezTo>
                    <a:cubicBezTo>
                      <a:pt x="2584" y="14557"/>
                      <a:pt x="2614" y="14618"/>
                      <a:pt x="2614" y="14648"/>
                    </a:cubicBezTo>
                    <a:cubicBezTo>
                      <a:pt x="2652" y="14686"/>
                      <a:pt x="2678" y="14712"/>
                      <a:pt x="2692" y="14712"/>
                    </a:cubicBezTo>
                    <a:cubicBezTo>
                      <a:pt x="2701" y="14712"/>
                      <a:pt x="2706" y="14702"/>
                      <a:pt x="2706" y="14679"/>
                    </a:cubicBezTo>
                    <a:lnTo>
                      <a:pt x="2797" y="14679"/>
                    </a:lnTo>
                    <a:cubicBezTo>
                      <a:pt x="2809" y="14691"/>
                      <a:pt x="2817" y="14700"/>
                      <a:pt x="2823" y="14708"/>
                    </a:cubicBezTo>
                    <a:lnTo>
                      <a:pt x="2823" y="14708"/>
                    </a:lnTo>
                    <a:cubicBezTo>
                      <a:pt x="2801" y="14701"/>
                      <a:pt x="2786" y="14697"/>
                      <a:pt x="2777" y="14697"/>
                    </a:cubicBezTo>
                    <a:cubicBezTo>
                      <a:pt x="2750" y="14697"/>
                      <a:pt x="2766" y="14725"/>
                      <a:pt x="2766" y="14770"/>
                    </a:cubicBezTo>
                    <a:cubicBezTo>
                      <a:pt x="2736" y="14800"/>
                      <a:pt x="2766" y="14861"/>
                      <a:pt x="2797" y="14891"/>
                    </a:cubicBezTo>
                    <a:cubicBezTo>
                      <a:pt x="2827" y="14952"/>
                      <a:pt x="2858" y="15013"/>
                      <a:pt x="2888" y="15043"/>
                    </a:cubicBezTo>
                    <a:cubicBezTo>
                      <a:pt x="2888" y="15136"/>
                      <a:pt x="2906" y="15176"/>
                      <a:pt x="2928" y="15176"/>
                    </a:cubicBezTo>
                    <a:cubicBezTo>
                      <a:pt x="2934" y="15176"/>
                      <a:pt x="2942" y="15172"/>
                      <a:pt x="2949" y="15165"/>
                    </a:cubicBezTo>
                    <a:cubicBezTo>
                      <a:pt x="2979" y="15150"/>
                      <a:pt x="2994" y="15142"/>
                      <a:pt x="2998" y="15142"/>
                    </a:cubicBezTo>
                    <a:lnTo>
                      <a:pt x="2998" y="15142"/>
                    </a:lnTo>
                    <a:cubicBezTo>
                      <a:pt x="3002" y="15142"/>
                      <a:pt x="2994" y="15150"/>
                      <a:pt x="2979" y="15165"/>
                    </a:cubicBezTo>
                    <a:cubicBezTo>
                      <a:pt x="2949" y="15226"/>
                      <a:pt x="3162" y="15591"/>
                      <a:pt x="3222" y="15591"/>
                    </a:cubicBezTo>
                    <a:lnTo>
                      <a:pt x="3192" y="15591"/>
                    </a:lnTo>
                    <a:cubicBezTo>
                      <a:pt x="3162" y="15621"/>
                      <a:pt x="3192" y="15651"/>
                      <a:pt x="3222" y="15712"/>
                    </a:cubicBezTo>
                    <a:cubicBezTo>
                      <a:pt x="3253" y="15743"/>
                      <a:pt x="3374" y="15864"/>
                      <a:pt x="3435" y="15955"/>
                    </a:cubicBezTo>
                    <a:cubicBezTo>
                      <a:pt x="3526" y="16077"/>
                      <a:pt x="3587" y="16168"/>
                      <a:pt x="3617" y="16168"/>
                    </a:cubicBezTo>
                    <a:cubicBezTo>
                      <a:pt x="3617" y="16198"/>
                      <a:pt x="3617" y="16198"/>
                      <a:pt x="3587" y="16198"/>
                    </a:cubicBezTo>
                    <a:cubicBezTo>
                      <a:pt x="3557" y="16198"/>
                      <a:pt x="3587" y="16229"/>
                      <a:pt x="3587" y="16259"/>
                    </a:cubicBezTo>
                    <a:cubicBezTo>
                      <a:pt x="3597" y="16269"/>
                      <a:pt x="3607" y="16273"/>
                      <a:pt x="3617" y="16273"/>
                    </a:cubicBezTo>
                    <a:cubicBezTo>
                      <a:pt x="3638" y="16273"/>
                      <a:pt x="3658" y="16259"/>
                      <a:pt x="3678" y="16259"/>
                    </a:cubicBezTo>
                    <a:cubicBezTo>
                      <a:pt x="3686" y="16252"/>
                      <a:pt x="3692" y="16248"/>
                      <a:pt x="3696" y="16248"/>
                    </a:cubicBezTo>
                    <a:cubicBezTo>
                      <a:pt x="3711" y="16248"/>
                      <a:pt x="3716" y="16282"/>
                      <a:pt x="3739" y="16350"/>
                    </a:cubicBezTo>
                    <a:cubicBezTo>
                      <a:pt x="3739" y="16442"/>
                      <a:pt x="3830" y="16563"/>
                      <a:pt x="3921" y="16594"/>
                    </a:cubicBezTo>
                    <a:cubicBezTo>
                      <a:pt x="3921" y="16624"/>
                      <a:pt x="3952" y="16654"/>
                      <a:pt x="3921" y="16685"/>
                    </a:cubicBezTo>
                    <a:cubicBezTo>
                      <a:pt x="3921" y="16715"/>
                      <a:pt x="3952" y="16806"/>
                      <a:pt x="4043" y="16837"/>
                    </a:cubicBezTo>
                    <a:cubicBezTo>
                      <a:pt x="4073" y="16867"/>
                      <a:pt x="4073" y="16867"/>
                      <a:pt x="4043" y="16867"/>
                    </a:cubicBezTo>
                    <a:cubicBezTo>
                      <a:pt x="4043" y="16912"/>
                      <a:pt x="4027" y="16940"/>
                      <a:pt x="4042" y="16940"/>
                    </a:cubicBezTo>
                    <a:cubicBezTo>
                      <a:pt x="4047" y="16940"/>
                      <a:pt x="4057" y="16936"/>
                      <a:pt x="4073" y="16928"/>
                    </a:cubicBezTo>
                    <a:cubicBezTo>
                      <a:pt x="4165" y="16989"/>
                      <a:pt x="4225" y="17080"/>
                      <a:pt x="4256" y="17141"/>
                    </a:cubicBezTo>
                    <a:cubicBezTo>
                      <a:pt x="4256" y="17171"/>
                      <a:pt x="4286" y="17202"/>
                      <a:pt x="4317" y="17202"/>
                    </a:cubicBezTo>
                    <a:cubicBezTo>
                      <a:pt x="4328" y="17190"/>
                      <a:pt x="4339" y="17179"/>
                      <a:pt x="4347" y="17171"/>
                    </a:cubicBezTo>
                    <a:lnTo>
                      <a:pt x="4347" y="17171"/>
                    </a:lnTo>
                    <a:cubicBezTo>
                      <a:pt x="4328" y="17229"/>
                      <a:pt x="4321" y="17250"/>
                      <a:pt x="4334" y="17250"/>
                    </a:cubicBezTo>
                    <a:cubicBezTo>
                      <a:pt x="4341" y="17250"/>
                      <a:pt x="4355" y="17243"/>
                      <a:pt x="4377" y="17232"/>
                    </a:cubicBezTo>
                    <a:cubicBezTo>
                      <a:pt x="4408" y="17232"/>
                      <a:pt x="4438" y="17232"/>
                      <a:pt x="4408" y="17262"/>
                    </a:cubicBezTo>
                    <a:cubicBezTo>
                      <a:pt x="4408" y="17323"/>
                      <a:pt x="4438" y="17354"/>
                      <a:pt x="4438" y="17354"/>
                    </a:cubicBezTo>
                    <a:cubicBezTo>
                      <a:pt x="4469" y="17384"/>
                      <a:pt x="4621" y="17505"/>
                      <a:pt x="4742" y="17657"/>
                    </a:cubicBezTo>
                    <a:cubicBezTo>
                      <a:pt x="4925" y="17870"/>
                      <a:pt x="5016" y="17961"/>
                      <a:pt x="5016" y="17961"/>
                    </a:cubicBezTo>
                    <a:cubicBezTo>
                      <a:pt x="5076" y="17961"/>
                      <a:pt x="5076" y="17961"/>
                      <a:pt x="5076" y="17992"/>
                    </a:cubicBezTo>
                    <a:cubicBezTo>
                      <a:pt x="5076" y="18053"/>
                      <a:pt x="5107" y="18083"/>
                      <a:pt x="5137" y="18113"/>
                    </a:cubicBezTo>
                    <a:cubicBezTo>
                      <a:pt x="5168" y="18144"/>
                      <a:pt x="5198" y="18174"/>
                      <a:pt x="5168" y="18205"/>
                    </a:cubicBezTo>
                    <a:cubicBezTo>
                      <a:pt x="5198" y="18205"/>
                      <a:pt x="5198" y="18205"/>
                      <a:pt x="5228" y="18235"/>
                    </a:cubicBezTo>
                    <a:cubicBezTo>
                      <a:pt x="5198" y="18235"/>
                      <a:pt x="5228" y="18265"/>
                      <a:pt x="5289" y="18296"/>
                    </a:cubicBezTo>
                    <a:cubicBezTo>
                      <a:pt x="5320" y="18281"/>
                      <a:pt x="5335" y="18273"/>
                      <a:pt x="5339" y="18273"/>
                    </a:cubicBezTo>
                    <a:lnTo>
                      <a:pt x="5339" y="18273"/>
                    </a:lnTo>
                    <a:cubicBezTo>
                      <a:pt x="5342" y="18273"/>
                      <a:pt x="5335" y="18281"/>
                      <a:pt x="5320" y="18296"/>
                    </a:cubicBezTo>
                    <a:cubicBezTo>
                      <a:pt x="5295" y="18320"/>
                      <a:pt x="5330" y="18404"/>
                      <a:pt x="5344" y="18404"/>
                    </a:cubicBezTo>
                    <a:cubicBezTo>
                      <a:pt x="5348" y="18404"/>
                      <a:pt x="5350" y="18399"/>
                      <a:pt x="5350" y="18387"/>
                    </a:cubicBezTo>
                    <a:cubicBezTo>
                      <a:pt x="5356" y="18381"/>
                      <a:pt x="5362" y="18378"/>
                      <a:pt x="5369" y="18378"/>
                    </a:cubicBezTo>
                    <a:cubicBezTo>
                      <a:pt x="5394" y="18378"/>
                      <a:pt x="5423" y="18417"/>
                      <a:pt x="5472" y="18417"/>
                    </a:cubicBezTo>
                    <a:cubicBezTo>
                      <a:pt x="5502" y="18448"/>
                      <a:pt x="5532" y="18478"/>
                      <a:pt x="5502" y="18509"/>
                    </a:cubicBezTo>
                    <a:cubicBezTo>
                      <a:pt x="5502" y="18569"/>
                      <a:pt x="5654" y="18661"/>
                      <a:pt x="5715" y="18691"/>
                    </a:cubicBezTo>
                    <a:cubicBezTo>
                      <a:pt x="5715" y="18681"/>
                      <a:pt x="5718" y="18677"/>
                      <a:pt x="5723" y="18677"/>
                    </a:cubicBezTo>
                    <a:cubicBezTo>
                      <a:pt x="5732" y="18677"/>
                      <a:pt x="5745" y="18691"/>
                      <a:pt x="5745" y="18691"/>
                    </a:cubicBezTo>
                    <a:cubicBezTo>
                      <a:pt x="5715" y="18721"/>
                      <a:pt x="5745" y="18752"/>
                      <a:pt x="5776" y="18782"/>
                    </a:cubicBezTo>
                    <a:cubicBezTo>
                      <a:pt x="5806" y="18782"/>
                      <a:pt x="5776" y="18812"/>
                      <a:pt x="5776" y="18843"/>
                    </a:cubicBezTo>
                    <a:cubicBezTo>
                      <a:pt x="5715" y="18843"/>
                      <a:pt x="5745" y="18843"/>
                      <a:pt x="5806" y="18904"/>
                    </a:cubicBezTo>
                    <a:cubicBezTo>
                      <a:pt x="5836" y="18904"/>
                      <a:pt x="5958" y="19025"/>
                      <a:pt x="6049" y="19086"/>
                    </a:cubicBezTo>
                    <a:cubicBezTo>
                      <a:pt x="6171" y="19238"/>
                      <a:pt x="6232" y="19238"/>
                      <a:pt x="6323" y="19238"/>
                    </a:cubicBezTo>
                    <a:lnTo>
                      <a:pt x="6414" y="19208"/>
                    </a:lnTo>
                    <a:lnTo>
                      <a:pt x="6353" y="19268"/>
                    </a:lnTo>
                    <a:cubicBezTo>
                      <a:pt x="6353" y="19299"/>
                      <a:pt x="6323" y="19360"/>
                      <a:pt x="6323" y="19360"/>
                    </a:cubicBezTo>
                    <a:cubicBezTo>
                      <a:pt x="6332" y="19369"/>
                      <a:pt x="6341" y="19372"/>
                      <a:pt x="6349" y="19372"/>
                    </a:cubicBezTo>
                    <a:cubicBezTo>
                      <a:pt x="6368" y="19372"/>
                      <a:pt x="6383" y="19351"/>
                      <a:pt x="6383" y="19329"/>
                    </a:cubicBezTo>
                    <a:cubicBezTo>
                      <a:pt x="6414" y="19329"/>
                      <a:pt x="6444" y="19329"/>
                      <a:pt x="6475" y="19420"/>
                    </a:cubicBezTo>
                    <a:cubicBezTo>
                      <a:pt x="6505" y="19512"/>
                      <a:pt x="6535" y="19512"/>
                      <a:pt x="6596" y="19512"/>
                    </a:cubicBezTo>
                    <a:cubicBezTo>
                      <a:pt x="6627" y="19542"/>
                      <a:pt x="6657" y="19572"/>
                      <a:pt x="6657" y="19633"/>
                    </a:cubicBezTo>
                    <a:cubicBezTo>
                      <a:pt x="6672" y="19648"/>
                      <a:pt x="6680" y="19656"/>
                      <a:pt x="6687" y="19656"/>
                    </a:cubicBezTo>
                    <a:cubicBezTo>
                      <a:pt x="6695" y="19656"/>
                      <a:pt x="6703" y="19648"/>
                      <a:pt x="6718" y="19633"/>
                    </a:cubicBezTo>
                    <a:cubicBezTo>
                      <a:pt x="6718" y="19624"/>
                      <a:pt x="6720" y="19621"/>
                      <a:pt x="6725" y="19621"/>
                    </a:cubicBezTo>
                    <a:cubicBezTo>
                      <a:pt x="6736" y="19621"/>
                      <a:pt x="6757" y="19642"/>
                      <a:pt x="6779" y="19664"/>
                    </a:cubicBezTo>
                    <a:cubicBezTo>
                      <a:pt x="6754" y="19739"/>
                      <a:pt x="6811" y="19793"/>
                      <a:pt x="6849" y="19793"/>
                    </a:cubicBezTo>
                    <a:cubicBezTo>
                      <a:pt x="6857" y="19793"/>
                      <a:pt x="6864" y="19791"/>
                      <a:pt x="6870" y="19785"/>
                    </a:cubicBezTo>
                    <a:cubicBezTo>
                      <a:pt x="6870" y="19785"/>
                      <a:pt x="6900" y="19785"/>
                      <a:pt x="6931" y="19816"/>
                    </a:cubicBezTo>
                    <a:cubicBezTo>
                      <a:pt x="6961" y="19846"/>
                      <a:pt x="6991" y="19876"/>
                      <a:pt x="7052" y="19876"/>
                    </a:cubicBezTo>
                    <a:cubicBezTo>
                      <a:pt x="7083" y="19907"/>
                      <a:pt x="7113" y="19907"/>
                      <a:pt x="7113" y="19907"/>
                    </a:cubicBezTo>
                    <a:cubicBezTo>
                      <a:pt x="7128" y="19922"/>
                      <a:pt x="7121" y="19930"/>
                      <a:pt x="7105" y="19930"/>
                    </a:cubicBezTo>
                    <a:cubicBezTo>
                      <a:pt x="7090" y="19930"/>
                      <a:pt x="7067" y="19922"/>
                      <a:pt x="7052" y="19907"/>
                    </a:cubicBezTo>
                    <a:lnTo>
                      <a:pt x="7052" y="19968"/>
                    </a:lnTo>
                    <a:cubicBezTo>
                      <a:pt x="7097" y="20012"/>
                      <a:pt x="7125" y="20040"/>
                      <a:pt x="7161" y="20040"/>
                    </a:cubicBezTo>
                    <a:cubicBezTo>
                      <a:pt x="7174" y="20040"/>
                      <a:pt x="7188" y="20036"/>
                      <a:pt x="7204" y="20028"/>
                    </a:cubicBezTo>
                    <a:cubicBezTo>
                      <a:pt x="7265" y="20028"/>
                      <a:pt x="7265" y="20028"/>
                      <a:pt x="7235" y="20059"/>
                    </a:cubicBezTo>
                    <a:cubicBezTo>
                      <a:pt x="7204" y="20089"/>
                      <a:pt x="7204" y="20150"/>
                      <a:pt x="7265" y="20150"/>
                    </a:cubicBezTo>
                    <a:cubicBezTo>
                      <a:pt x="7292" y="20141"/>
                      <a:pt x="7311" y="20137"/>
                      <a:pt x="7323" y="20137"/>
                    </a:cubicBezTo>
                    <a:cubicBezTo>
                      <a:pt x="7354" y="20137"/>
                      <a:pt x="7347" y="20159"/>
                      <a:pt x="7326" y="20180"/>
                    </a:cubicBezTo>
                    <a:cubicBezTo>
                      <a:pt x="7265" y="20211"/>
                      <a:pt x="7265" y="20211"/>
                      <a:pt x="7417" y="20271"/>
                    </a:cubicBezTo>
                    <a:cubicBezTo>
                      <a:pt x="7478" y="20302"/>
                      <a:pt x="7630" y="20363"/>
                      <a:pt x="7721" y="20454"/>
                    </a:cubicBezTo>
                    <a:cubicBezTo>
                      <a:pt x="7842" y="20545"/>
                      <a:pt x="7903" y="20575"/>
                      <a:pt x="7903" y="20636"/>
                    </a:cubicBezTo>
                    <a:cubicBezTo>
                      <a:pt x="7885" y="20672"/>
                      <a:pt x="7889" y="20687"/>
                      <a:pt x="7894" y="20687"/>
                    </a:cubicBezTo>
                    <a:cubicBezTo>
                      <a:pt x="7898" y="20687"/>
                      <a:pt x="7903" y="20679"/>
                      <a:pt x="7903" y="20667"/>
                    </a:cubicBezTo>
                    <a:cubicBezTo>
                      <a:pt x="7915" y="20643"/>
                      <a:pt x="7926" y="20633"/>
                      <a:pt x="7941" y="20633"/>
                    </a:cubicBezTo>
                    <a:cubicBezTo>
                      <a:pt x="7966" y="20633"/>
                      <a:pt x="7999" y="20659"/>
                      <a:pt x="8055" y="20697"/>
                    </a:cubicBezTo>
                    <a:cubicBezTo>
                      <a:pt x="8101" y="20765"/>
                      <a:pt x="8164" y="20800"/>
                      <a:pt x="8218" y="20800"/>
                    </a:cubicBezTo>
                    <a:cubicBezTo>
                      <a:pt x="8236" y="20800"/>
                      <a:pt x="8253" y="20796"/>
                      <a:pt x="8268" y="20788"/>
                    </a:cubicBezTo>
                    <a:cubicBezTo>
                      <a:pt x="8238" y="20788"/>
                      <a:pt x="8207" y="20758"/>
                      <a:pt x="8207" y="20758"/>
                    </a:cubicBezTo>
                    <a:cubicBezTo>
                      <a:pt x="8219" y="20735"/>
                      <a:pt x="8230" y="20725"/>
                      <a:pt x="8242" y="20725"/>
                    </a:cubicBezTo>
                    <a:cubicBezTo>
                      <a:pt x="8261" y="20725"/>
                      <a:pt x="8280" y="20751"/>
                      <a:pt x="8298" y="20788"/>
                    </a:cubicBezTo>
                    <a:cubicBezTo>
                      <a:pt x="8329" y="20819"/>
                      <a:pt x="8329" y="20849"/>
                      <a:pt x="8298" y="20879"/>
                    </a:cubicBezTo>
                    <a:cubicBezTo>
                      <a:pt x="8298" y="20910"/>
                      <a:pt x="8298" y="20940"/>
                      <a:pt x="8329" y="20971"/>
                    </a:cubicBezTo>
                    <a:cubicBezTo>
                      <a:pt x="8344" y="20986"/>
                      <a:pt x="8359" y="20993"/>
                      <a:pt x="8371" y="20993"/>
                    </a:cubicBezTo>
                    <a:cubicBezTo>
                      <a:pt x="8382" y="20993"/>
                      <a:pt x="8390" y="20986"/>
                      <a:pt x="8390" y="20971"/>
                    </a:cubicBezTo>
                    <a:cubicBezTo>
                      <a:pt x="8390" y="20940"/>
                      <a:pt x="8390" y="20940"/>
                      <a:pt x="8420" y="20940"/>
                    </a:cubicBezTo>
                    <a:cubicBezTo>
                      <a:pt x="8450" y="20971"/>
                      <a:pt x="8481" y="21001"/>
                      <a:pt x="8542" y="21001"/>
                    </a:cubicBezTo>
                    <a:cubicBezTo>
                      <a:pt x="8557" y="20986"/>
                      <a:pt x="8572" y="20978"/>
                      <a:pt x="8587" y="20978"/>
                    </a:cubicBezTo>
                    <a:cubicBezTo>
                      <a:pt x="8602" y="20978"/>
                      <a:pt x="8618" y="20986"/>
                      <a:pt x="8633" y="21001"/>
                    </a:cubicBezTo>
                    <a:cubicBezTo>
                      <a:pt x="8633" y="21062"/>
                      <a:pt x="8694" y="21092"/>
                      <a:pt x="8694" y="21092"/>
                    </a:cubicBezTo>
                    <a:lnTo>
                      <a:pt x="8694" y="21123"/>
                    </a:lnTo>
                    <a:cubicBezTo>
                      <a:pt x="8663" y="21153"/>
                      <a:pt x="8663" y="21214"/>
                      <a:pt x="8663" y="21214"/>
                    </a:cubicBezTo>
                    <a:cubicBezTo>
                      <a:pt x="8694" y="21214"/>
                      <a:pt x="8724" y="21183"/>
                      <a:pt x="8724" y="21183"/>
                    </a:cubicBezTo>
                    <a:cubicBezTo>
                      <a:pt x="8724" y="21183"/>
                      <a:pt x="8937" y="21305"/>
                      <a:pt x="9150" y="21427"/>
                    </a:cubicBezTo>
                    <a:cubicBezTo>
                      <a:pt x="9332" y="21548"/>
                      <a:pt x="9575" y="21700"/>
                      <a:pt x="9605" y="21730"/>
                    </a:cubicBezTo>
                    <a:cubicBezTo>
                      <a:pt x="9648" y="21773"/>
                      <a:pt x="9707" y="21816"/>
                      <a:pt x="9737" y="21816"/>
                    </a:cubicBezTo>
                    <a:cubicBezTo>
                      <a:pt x="9750" y="21816"/>
                      <a:pt x="9757" y="21809"/>
                      <a:pt x="9757" y="21791"/>
                    </a:cubicBezTo>
                    <a:cubicBezTo>
                      <a:pt x="9757" y="21787"/>
                      <a:pt x="9761" y="21785"/>
                      <a:pt x="9766" y="21785"/>
                    </a:cubicBezTo>
                    <a:cubicBezTo>
                      <a:pt x="9805" y="21785"/>
                      <a:pt x="9964" y="21868"/>
                      <a:pt x="10122" y="21974"/>
                    </a:cubicBezTo>
                    <a:cubicBezTo>
                      <a:pt x="10333" y="22079"/>
                      <a:pt x="10499" y="22162"/>
                      <a:pt x="10539" y="22162"/>
                    </a:cubicBezTo>
                    <a:cubicBezTo>
                      <a:pt x="10545" y="22162"/>
                      <a:pt x="10548" y="22160"/>
                      <a:pt x="10548" y="22156"/>
                    </a:cubicBezTo>
                    <a:cubicBezTo>
                      <a:pt x="10548" y="22156"/>
                      <a:pt x="10578" y="22186"/>
                      <a:pt x="10639" y="22217"/>
                    </a:cubicBezTo>
                    <a:cubicBezTo>
                      <a:pt x="10730" y="22247"/>
                      <a:pt x="10791" y="22247"/>
                      <a:pt x="10852" y="22278"/>
                    </a:cubicBezTo>
                    <a:cubicBezTo>
                      <a:pt x="10862" y="22267"/>
                      <a:pt x="10872" y="22264"/>
                      <a:pt x="10880" y="22264"/>
                    </a:cubicBezTo>
                    <a:cubicBezTo>
                      <a:pt x="10896" y="22264"/>
                      <a:pt x="10902" y="22278"/>
                      <a:pt x="10882" y="22278"/>
                    </a:cubicBezTo>
                    <a:cubicBezTo>
                      <a:pt x="10852" y="22308"/>
                      <a:pt x="10852" y="22338"/>
                      <a:pt x="10882" y="22369"/>
                    </a:cubicBezTo>
                    <a:cubicBezTo>
                      <a:pt x="10900" y="22378"/>
                      <a:pt x="10915" y="22381"/>
                      <a:pt x="10928" y="22381"/>
                    </a:cubicBezTo>
                    <a:cubicBezTo>
                      <a:pt x="10958" y="22381"/>
                      <a:pt x="10973" y="22360"/>
                      <a:pt x="10973" y="22338"/>
                    </a:cubicBezTo>
                    <a:cubicBezTo>
                      <a:pt x="11004" y="22308"/>
                      <a:pt x="11034" y="22308"/>
                      <a:pt x="11034" y="22308"/>
                    </a:cubicBezTo>
                    <a:cubicBezTo>
                      <a:pt x="11064" y="22338"/>
                      <a:pt x="11064" y="22338"/>
                      <a:pt x="11034" y="22369"/>
                    </a:cubicBezTo>
                    <a:lnTo>
                      <a:pt x="11004" y="22430"/>
                    </a:lnTo>
                    <a:lnTo>
                      <a:pt x="11034" y="22430"/>
                    </a:lnTo>
                    <a:cubicBezTo>
                      <a:pt x="11044" y="22419"/>
                      <a:pt x="11054" y="22416"/>
                      <a:pt x="11063" y="22416"/>
                    </a:cubicBezTo>
                    <a:cubicBezTo>
                      <a:pt x="11081" y="22416"/>
                      <a:pt x="11095" y="22430"/>
                      <a:pt x="11095" y="22430"/>
                    </a:cubicBezTo>
                    <a:cubicBezTo>
                      <a:pt x="11125" y="22430"/>
                      <a:pt x="11125" y="22430"/>
                      <a:pt x="11095" y="22490"/>
                    </a:cubicBezTo>
                    <a:cubicBezTo>
                      <a:pt x="11076" y="22528"/>
                      <a:pt x="11080" y="22554"/>
                      <a:pt x="11101" y="22554"/>
                    </a:cubicBezTo>
                    <a:cubicBezTo>
                      <a:pt x="11114" y="22554"/>
                      <a:pt x="11132" y="22544"/>
                      <a:pt x="11156" y="22521"/>
                    </a:cubicBezTo>
                    <a:lnTo>
                      <a:pt x="11247" y="22521"/>
                    </a:lnTo>
                    <a:cubicBezTo>
                      <a:pt x="11247" y="22575"/>
                      <a:pt x="11291" y="22586"/>
                      <a:pt x="11332" y="22586"/>
                    </a:cubicBezTo>
                    <a:cubicBezTo>
                      <a:pt x="11360" y="22586"/>
                      <a:pt x="11387" y="22582"/>
                      <a:pt x="11399" y="22582"/>
                    </a:cubicBezTo>
                    <a:cubicBezTo>
                      <a:pt x="11399" y="22619"/>
                      <a:pt x="11422" y="22645"/>
                      <a:pt x="11454" y="22645"/>
                    </a:cubicBezTo>
                    <a:cubicBezTo>
                      <a:pt x="11474" y="22645"/>
                      <a:pt x="11497" y="22635"/>
                      <a:pt x="11520" y="22612"/>
                    </a:cubicBezTo>
                    <a:cubicBezTo>
                      <a:pt x="11520" y="22603"/>
                      <a:pt x="11523" y="22599"/>
                      <a:pt x="11527" y="22599"/>
                    </a:cubicBezTo>
                    <a:cubicBezTo>
                      <a:pt x="11538" y="22599"/>
                      <a:pt x="11560" y="22621"/>
                      <a:pt x="11581" y="22642"/>
                    </a:cubicBezTo>
                    <a:cubicBezTo>
                      <a:pt x="11581" y="22703"/>
                      <a:pt x="11642" y="22703"/>
                      <a:pt x="11703" y="22734"/>
                    </a:cubicBezTo>
                    <a:cubicBezTo>
                      <a:pt x="11764" y="22734"/>
                      <a:pt x="12007" y="22825"/>
                      <a:pt x="12280" y="22946"/>
                    </a:cubicBezTo>
                    <a:cubicBezTo>
                      <a:pt x="12544" y="23052"/>
                      <a:pt x="12762" y="23135"/>
                      <a:pt x="12815" y="23135"/>
                    </a:cubicBezTo>
                    <a:cubicBezTo>
                      <a:pt x="12823" y="23135"/>
                      <a:pt x="12827" y="23133"/>
                      <a:pt x="12827" y="23129"/>
                    </a:cubicBezTo>
                    <a:cubicBezTo>
                      <a:pt x="12858" y="23129"/>
                      <a:pt x="12858" y="23129"/>
                      <a:pt x="12888" y="23159"/>
                    </a:cubicBezTo>
                    <a:cubicBezTo>
                      <a:pt x="12888" y="23177"/>
                      <a:pt x="12898" y="23194"/>
                      <a:pt x="12919" y="23194"/>
                    </a:cubicBezTo>
                    <a:cubicBezTo>
                      <a:pt x="12933" y="23194"/>
                      <a:pt x="12954" y="23185"/>
                      <a:pt x="12979" y="23159"/>
                    </a:cubicBezTo>
                    <a:cubicBezTo>
                      <a:pt x="12997" y="23159"/>
                      <a:pt x="13014" y="23139"/>
                      <a:pt x="13020" y="23139"/>
                    </a:cubicBezTo>
                    <a:lnTo>
                      <a:pt x="13020" y="23139"/>
                    </a:lnTo>
                    <a:cubicBezTo>
                      <a:pt x="13025" y="23139"/>
                      <a:pt x="13023" y="23150"/>
                      <a:pt x="13010" y="23189"/>
                    </a:cubicBezTo>
                    <a:cubicBezTo>
                      <a:pt x="12979" y="23220"/>
                      <a:pt x="13071" y="23220"/>
                      <a:pt x="13223" y="23281"/>
                    </a:cubicBezTo>
                    <a:cubicBezTo>
                      <a:pt x="13296" y="23305"/>
                      <a:pt x="13410" y="23350"/>
                      <a:pt x="13451" y="23350"/>
                    </a:cubicBezTo>
                    <a:cubicBezTo>
                      <a:pt x="13460" y="23350"/>
                      <a:pt x="13466" y="23347"/>
                      <a:pt x="13466" y="23341"/>
                    </a:cubicBezTo>
                    <a:lnTo>
                      <a:pt x="13496" y="23341"/>
                    </a:lnTo>
                    <a:cubicBezTo>
                      <a:pt x="13444" y="23394"/>
                      <a:pt x="13572" y="23469"/>
                      <a:pt x="13687" y="23469"/>
                    </a:cubicBezTo>
                    <a:cubicBezTo>
                      <a:pt x="13705" y="23469"/>
                      <a:pt x="13723" y="23467"/>
                      <a:pt x="13739" y="23463"/>
                    </a:cubicBezTo>
                    <a:cubicBezTo>
                      <a:pt x="13800" y="23463"/>
                      <a:pt x="13830" y="23493"/>
                      <a:pt x="13830" y="23524"/>
                    </a:cubicBezTo>
                    <a:lnTo>
                      <a:pt x="14013" y="23524"/>
                    </a:lnTo>
                    <a:cubicBezTo>
                      <a:pt x="14043" y="23554"/>
                      <a:pt x="14195" y="23585"/>
                      <a:pt x="14256" y="23615"/>
                    </a:cubicBezTo>
                    <a:lnTo>
                      <a:pt x="14438" y="23615"/>
                    </a:lnTo>
                    <a:cubicBezTo>
                      <a:pt x="14452" y="23615"/>
                      <a:pt x="14467" y="23622"/>
                      <a:pt x="14475" y="23626"/>
                    </a:cubicBezTo>
                    <a:lnTo>
                      <a:pt x="14475" y="23626"/>
                    </a:lnTo>
                    <a:cubicBezTo>
                      <a:pt x="14508" y="23658"/>
                      <a:pt x="14677" y="23713"/>
                      <a:pt x="14894" y="23767"/>
                    </a:cubicBezTo>
                    <a:cubicBezTo>
                      <a:pt x="15168" y="23828"/>
                      <a:pt x="15381" y="23858"/>
                      <a:pt x="15411" y="23919"/>
                    </a:cubicBezTo>
                    <a:cubicBezTo>
                      <a:pt x="15411" y="23919"/>
                      <a:pt x="15441" y="23919"/>
                      <a:pt x="15502" y="23889"/>
                    </a:cubicBezTo>
                    <a:cubicBezTo>
                      <a:pt x="15517" y="23858"/>
                      <a:pt x="15540" y="23843"/>
                      <a:pt x="15563" y="23843"/>
                    </a:cubicBezTo>
                    <a:cubicBezTo>
                      <a:pt x="15586" y="23843"/>
                      <a:pt x="15609" y="23858"/>
                      <a:pt x="15624" y="23889"/>
                    </a:cubicBezTo>
                    <a:cubicBezTo>
                      <a:pt x="15643" y="23926"/>
                      <a:pt x="15696" y="23952"/>
                      <a:pt x="15749" y="23952"/>
                    </a:cubicBezTo>
                    <a:cubicBezTo>
                      <a:pt x="15781" y="23952"/>
                      <a:pt x="15813" y="23942"/>
                      <a:pt x="15837" y="23919"/>
                    </a:cubicBezTo>
                    <a:lnTo>
                      <a:pt x="15837" y="23949"/>
                    </a:lnTo>
                    <a:cubicBezTo>
                      <a:pt x="15852" y="23980"/>
                      <a:pt x="15890" y="23995"/>
                      <a:pt x="15928" y="23995"/>
                    </a:cubicBezTo>
                    <a:cubicBezTo>
                      <a:pt x="15966" y="23995"/>
                      <a:pt x="16004" y="23980"/>
                      <a:pt x="16019" y="23949"/>
                    </a:cubicBezTo>
                    <a:cubicBezTo>
                      <a:pt x="16049" y="23980"/>
                      <a:pt x="16080" y="24010"/>
                      <a:pt x="16141" y="24010"/>
                    </a:cubicBezTo>
                    <a:cubicBezTo>
                      <a:pt x="16171" y="24010"/>
                      <a:pt x="16171" y="24010"/>
                      <a:pt x="16171" y="24071"/>
                    </a:cubicBezTo>
                    <a:cubicBezTo>
                      <a:pt x="16141" y="24101"/>
                      <a:pt x="16141" y="24132"/>
                      <a:pt x="16171" y="24132"/>
                    </a:cubicBezTo>
                    <a:cubicBezTo>
                      <a:pt x="16183" y="24138"/>
                      <a:pt x="16192" y="24140"/>
                      <a:pt x="16200" y="24140"/>
                    </a:cubicBezTo>
                    <a:cubicBezTo>
                      <a:pt x="16232" y="24140"/>
                      <a:pt x="16232" y="24096"/>
                      <a:pt x="16232" y="24071"/>
                    </a:cubicBezTo>
                    <a:cubicBezTo>
                      <a:pt x="16232" y="24071"/>
                      <a:pt x="16262" y="24101"/>
                      <a:pt x="16323" y="24101"/>
                    </a:cubicBezTo>
                    <a:cubicBezTo>
                      <a:pt x="16323" y="24101"/>
                      <a:pt x="16353" y="24101"/>
                      <a:pt x="16353" y="24071"/>
                    </a:cubicBezTo>
                    <a:cubicBezTo>
                      <a:pt x="16353" y="24041"/>
                      <a:pt x="16384" y="24041"/>
                      <a:pt x="16444" y="24041"/>
                    </a:cubicBezTo>
                    <a:cubicBezTo>
                      <a:pt x="16436" y="24049"/>
                      <a:pt x="16434" y="24053"/>
                      <a:pt x="16437" y="24053"/>
                    </a:cubicBezTo>
                    <a:cubicBezTo>
                      <a:pt x="16442" y="24053"/>
                      <a:pt x="16466" y="24032"/>
                      <a:pt x="16444" y="24010"/>
                    </a:cubicBezTo>
                    <a:cubicBezTo>
                      <a:pt x="16444" y="23980"/>
                      <a:pt x="16444" y="23949"/>
                      <a:pt x="16475" y="23949"/>
                    </a:cubicBezTo>
                    <a:lnTo>
                      <a:pt x="16475" y="23889"/>
                    </a:lnTo>
                    <a:cubicBezTo>
                      <a:pt x="16505" y="23828"/>
                      <a:pt x="16505" y="23797"/>
                      <a:pt x="16444" y="23737"/>
                    </a:cubicBezTo>
                    <a:cubicBezTo>
                      <a:pt x="16348" y="23698"/>
                      <a:pt x="16264" y="23660"/>
                      <a:pt x="16216" y="23660"/>
                    </a:cubicBezTo>
                    <a:cubicBezTo>
                      <a:pt x="16187" y="23660"/>
                      <a:pt x="16171" y="23673"/>
                      <a:pt x="16171" y="23706"/>
                    </a:cubicBezTo>
                    <a:lnTo>
                      <a:pt x="16080" y="23706"/>
                    </a:lnTo>
                    <a:cubicBezTo>
                      <a:pt x="16049" y="23706"/>
                      <a:pt x="16019" y="23676"/>
                      <a:pt x="16019" y="23676"/>
                    </a:cubicBezTo>
                    <a:cubicBezTo>
                      <a:pt x="16019" y="23645"/>
                      <a:pt x="15897" y="23615"/>
                      <a:pt x="15685" y="23585"/>
                    </a:cubicBezTo>
                    <a:cubicBezTo>
                      <a:pt x="15472" y="23554"/>
                      <a:pt x="15381" y="23524"/>
                      <a:pt x="15350" y="23463"/>
                    </a:cubicBezTo>
                    <a:cubicBezTo>
                      <a:pt x="15320" y="23433"/>
                      <a:pt x="15259" y="23433"/>
                      <a:pt x="15259" y="23433"/>
                    </a:cubicBezTo>
                    <a:cubicBezTo>
                      <a:pt x="15259" y="23438"/>
                      <a:pt x="15252" y="23441"/>
                      <a:pt x="15239" y="23441"/>
                    </a:cubicBezTo>
                    <a:cubicBezTo>
                      <a:pt x="15180" y="23441"/>
                      <a:pt x="15002" y="23391"/>
                      <a:pt x="14803" y="23341"/>
                    </a:cubicBezTo>
                    <a:cubicBezTo>
                      <a:pt x="14568" y="23315"/>
                      <a:pt x="14355" y="23244"/>
                      <a:pt x="14300" y="23244"/>
                    </a:cubicBezTo>
                    <a:cubicBezTo>
                      <a:pt x="14291" y="23244"/>
                      <a:pt x="14286" y="23246"/>
                      <a:pt x="14286" y="23250"/>
                    </a:cubicBezTo>
                    <a:cubicBezTo>
                      <a:pt x="14226" y="23250"/>
                      <a:pt x="14195" y="23220"/>
                      <a:pt x="14195" y="23220"/>
                    </a:cubicBezTo>
                    <a:cubicBezTo>
                      <a:pt x="14195" y="23189"/>
                      <a:pt x="14134" y="23189"/>
                      <a:pt x="14074" y="23159"/>
                    </a:cubicBezTo>
                    <a:lnTo>
                      <a:pt x="13922" y="23159"/>
                    </a:lnTo>
                    <a:cubicBezTo>
                      <a:pt x="13922" y="23129"/>
                      <a:pt x="13891" y="23098"/>
                      <a:pt x="13800" y="23098"/>
                    </a:cubicBezTo>
                    <a:cubicBezTo>
                      <a:pt x="13770" y="23083"/>
                      <a:pt x="13747" y="23075"/>
                      <a:pt x="13732" y="23075"/>
                    </a:cubicBezTo>
                    <a:cubicBezTo>
                      <a:pt x="13716" y="23075"/>
                      <a:pt x="13709" y="23083"/>
                      <a:pt x="13709" y="23098"/>
                    </a:cubicBezTo>
                    <a:cubicBezTo>
                      <a:pt x="13648" y="23068"/>
                      <a:pt x="13405" y="23007"/>
                      <a:pt x="13314" y="22916"/>
                    </a:cubicBezTo>
                    <a:cubicBezTo>
                      <a:pt x="13304" y="22906"/>
                      <a:pt x="13293" y="22902"/>
                      <a:pt x="13282" y="22902"/>
                    </a:cubicBezTo>
                    <a:cubicBezTo>
                      <a:pt x="13260" y="22902"/>
                      <a:pt x="13233" y="22916"/>
                      <a:pt x="13192" y="22916"/>
                    </a:cubicBezTo>
                    <a:cubicBezTo>
                      <a:pt x="13192" y="22937"/>
                      <a:pt x="13162" y="22959"/>
                      <a:pt x="13133" y="22959"/>
                    </a:cubicBezTo>
                    <a:cubicBezTo>
                      <a:pt x="13121" y="22959"/>
                      <a:pt x="13110" y="22955"/>
                      <a:pt x="13101" y="22946"/>
                    </a:cubicBezTo>
                    <a:cubicBezTo>
                      <a:pt x="13101" y="22946"/>
                      <a:pt x="13101" y="22916"/>
                      <a:pt x="13131" y="22885"/>
                    </a:cubicBezTo>
                    <a:cubicBezTo>
                      <a:pt x="13162" y="22885"/>
                      <a:pt x="13162" y="22885"/>
                      <a:pt x="13101" y="22855"/>
                    </a:cubicBezTo>
                    <a:cubicBezTo>
                      <a:pt x="13071" y="22825"/>
                      <a:pt x="13040" y="22825"/>
                      <a:pt x="13040" y="22825"/>
                    </a:cubicBezTo>
                    <a:cubicBezTo>
                      <a:pt x="13035" y="22830"/>
                      <a:pt x="13025" y="22833"/>
                      <a:pt x="13010" y="22833"/>
                    </a:cubicBezTo>
                    <a:cubicBezTo>
                      <a:pt x="12943" y="22833"/>
                      <a:pt x="12784" y="22778"/>
                      <a:pt x="12584" y="22703"/>
                    </a:cubicBezTo>
                    <a:cubicBezTo>
                      <a:pt x="12352" y="22610"/>
                      <a:pt x="12244" y="22571"/>
                      <a:pt x="12192" y="22571"/>
                    </a:cubicBezTo>
                    <a:cubicBezTo>
                      <a:pt x="12176" y="22571"/>
                      <a:pt x="12166" y="22574"/>
                      <a:pt x="12159" y="22582"/>
                    </a:cubicBezTo>
                    <a:cubicBezTo>
                      <a:pt x="12159" y="22590"/>
                      <a:pt x="12156" y="22593"/>
                      <a:pt x="12152" y="22593"/>
                    </a:cubicBezTo>
                    <a:cubicBezTo>
                      <a:pt x="12138" y="22593"/>
                      <a:pt x="12104" y="22565"/>
                      <a:pt x="12037" y="22521"/>
                    </a:cubicBezTo>
                    <a:cubicBezTo>
                      <a:pt x="11855" y="22338"/>
                      <a:pt x="11855" y="22338"/>
                      <a:pt x="11794" y="22338"/>
                    </a:cubicBezTo>
                    <a:cubicBezTo>
                      <a:pt x="11855" y="22369"/>
                      <a:pt x="11824" y="22399"/>
                      <a:pt x="11824" y="22430"/>
                    </a:cubicBezTo>
                    <a:cubicBezTo>
                      <a:pt x="11811" y="22457"/>
                      <a:pt x="11797" y="22472"/>
                      <a:pt x="11783" y="22472"/>
                    </a:cubicBezTo>
                    <a:cubicBezTo>
                      <a:pt x="11767" y="22472"/>
                      <a:pt x="11750" y="22449"/>
                      <a:pt x="11733" y="22399"/>
                    </a:cubicBezTo>
                    <a:cubicBezTo>
                      <a:pt x="11760" y="22346"/>
                      <a:pt x="11366" y="22176"/>
                      <a:pt x="11227" y="22176"/>
                    </a:cubicBezTo>
                    <a:cubicBezTo>
                      <a:pt x="11208" y="22176"/>
                      <a:pt x="11193" y="22179"/>
                      <a:pt x="11186" y="22186"/>
                    </a:cubicBezTo>
                    <a:lnTo>
                      <a:pt x="11216" y="22156"/>
                    </a:lnTo>
                    <a:cubicBezTo>
                      <a:pt x="11216" y="22126"/>
                      <a:pt x="11186" y="22095"/>
                      <a:pt x="11034" y="22034"/>
                    </a:cubicBezTo>
                    <a:cubicBezTo>
                      <a:pt x="10973" y="22004"/>
                      <a:pt x="10943" y="21974"/>
                      <a:pt x="10943" y="21974"/>
                    </a:cubicBezTo>
                    <a:cubicBezTo>
                      <a:pt x="10936" y="21994"/>
                      <a:pt x="10921" y="22002"/>
                      <a:pt x="10903" y="22002"/>
                    </a:cubicBezTo>
                    <a:cubicBezTo>
                      <a:pt x="10839" y="22002"/>
                      <a:pt x="10730" y="21906"/>
                      <a:pt x="10730" y="21882"/>
                    </a:cubicBezTo>
                    <a:cubicBezTo>
                      <a:pt x="10730" y="21822"/>
                      <a:pt x="10730" y="21822"/>
                      <a:pt x="10669" y="21791"/>
                    </a:cubicBezTo>
                    <a:cubicBezTo>
                      <a:pt x="10653" y="21795"/>
                      <a:pt x="10636" y="21796"/>
                      <a:pt x="10620" y="21796"/>
                    </a:cubicBezTo>
                    <a:cubicBezTo>
                      <a:pt x="10486" y="21796"/>
                      <a:pt x="10369" y="21697"/>
                      <a:pt x="10396" y="21670"/>
                    </a:cubicBezTo>
                    <a:cubicBezTo>
                      <a:pt x="10396" y="21670"/>
                      <a:pt x="10365" y="21639"/>
                      <a:pt x="10335" y="21609"/>
                    </a:cubicBezTo>
                    <a:cubicBezTo>
                      <a:pt x="10317" y="21618"/>
                      <a:pt x="10299" y="21621"/>
                      <a:pt x="10282" y="21621"/>
                    </a:cubicBezTo>
                    <a:cubicBezTo>
                      <a:pt x="10241" y="21621"/>
                      <a:pt x="10204" y="21600"/>
                      <a:pt x="10183" y="21578"/>
                    </a:cubicBezTo>
                    <a:cubicBezTo>
                      <a:pt x="10130" y="21543"/>
                      <a:pt x="10097" y="21528"/>
                      <a:pt x="10079" y="21528"/>
                    </a:cubicBezTo>
                    <a:cubicBezTo>
                      <a:pt x="10067" y="21528"/>
                      <a:pt x="10061" y="21536"/>
                      <a:pt x="10061" y="21548"/>
                    </a:cubicBezTo>
                    <a:cubicBezTo>
                      <a:pt x="10061" y="21578"/>
                      <a:pt x="10031" y="21609"/>
                      <a:pt x="10001" y="21609"/>
                    </a:cubicBezTo>
                    <a:lnTo>
                      <a:pt x="10031" y="21578"/>
                    </a:lnTo>
                    <a:cubicBezTo>
                      <a:pt x="10031" y="21548"/>
                      <a:pt x="9940" y="21487"/>
                      <a:pt x="9818" y="21396"/>
                    </a:cubicBezTo>
                    <a:cubicBezTo>
                      <a:pt x="9666" y="21305"/>
                      <a:pt x="9575" y="21275"/>
                      <a:pt x="9575" y="21214"/>
                    </a:cubicBezTo>
                    <a:lnTo>
                      <a:pt x="9514" y="21214"/>
                    </a:lnTo>
                    <a:cubicBezTo>
                      <a:pt x="9505" y="21223"/>
                      <a:pt x="9494" y="21226"/>
                      <a:pt x="9483" y="21226"/>
                    </a:cubicBezTo>
                    <a:cubicBezTo>
                      <a:pt x="9456" y="21226"/>
                      <a:pt x="9432" y="21205"/>
                      <a:pt x="9453" y="21183"/>
                    </a:cubicBezTo>
                    <a:cubicBezTo>
                      <a:pt x="9453" y="21153"/>
                      <a:pt x="9332" y="21062"/>
                      <a:pt x="9241" y="21062"/>
                    </a:cubicBezTo>
                    <a:cubicBezTo>
                      <a:pt x="9210" y="21031"/>
                      <a:pt x="9180" y="21001"/>
                      <a:pt x="9180" y="21001"/>
                    </a:cubicBezTo>
                    <a:cubicBezTo>
                      <a:pt x="9180" y="20951"/>
                      <a:pt x="9119" y="20902"/>
                      <a:pt x="9064" y="20902"/>
                    </a:cubicBezTo>
                    <a:cubicBezTo>
                      <a:pt x="9051" y="20902"/>
                      <a:pt x="9039" y="20904"/>
                      <a:pt x="9028" y="20910"/>
                    </a:cubicBezTo>
                    <a:cubicBezTo>
                      <a:pt x="9028" y="20879"/>
                      <a:pt x="8998" y="20849"/>
                      <a:pt x="8967" y="20849"/>
                    </a:cubicBezTo>
                    <a:cubicBezTo>
                      <a:pt x="8906" y="20819"/>
                      <a:pt x="8754" y="20727"/>
                      <a:pt x="8785" y="20697"/>
                    </a:cubicBezTo>
                    <a:lnTo>
                      <a:pt x="8754" y="20697"/>
                    </a:lnTo>
                    <a:cubicBezTo>
                      <a:pt x="8694" y="20697"/>
                      <a:pt x="8663" y="20667"/>
                      <a:pt x="8633" y="20667"/>
                    </a:cubicBezTo>
                    <a:cubicBezTo>
                      <a:pt x="8602" y="20636"/>
                      <a:pt x="8572" y="20606"/>
                      <a:pt x="8542" y="20606"/>
                    </a:cubicBezTo>
                    <a:cubicBezTo>
                      <a:pt x="8521" y="20616"/>
                      <a:pt x="8504" y="20619"/>
                      <a:pt x="8491" y="20619"/>
                    </a:cubicBezTo>
                    <a:cubicBezTo>
                      <a:pt x="8464" y="20619"/>
                      <a:pt x="8450" y="20606"/>
                      <a:pt x="8450" y="20606"/>
                    </a:cubicBezTo>
                    <a:cubicBezTo>
                      <a:pt x="8420" y="20575"/>
                      <a:pt x="8481" y="20575"/>
                      <a:pt x="8511" y="20575"/>
                    </a:cubicBezTo>
                    <a:cubicBezTo>
                      <a:pt x="8602" y="20575"/>
                      <a:pt x="8511" y="20515"/>
                      <a:pt x="8390" y="20515"/>
                    </a:cubicBezTo>
                    <a:cubicBezTo>
                      <a:pt x="8238" y="20515"/>
                      <a:pt x="8238" y="20515"/>
                      <a:pt x="8329" y="20484"/>
                    </a:cubicBezTo>
                    <a:cubicBezTo>
                      <a:pt x="8390" y="20484"/>
                      <a:pt x="8450" y="20484"/>
                      <a:pt x="8359" y="20454"/>
                    </a:cubicBezTo>
                    <a:cubicBezTo>
                      <a:pt x="8359" y="20454"/>
                      <a:pt x="8332" y="20440"/>
                      <a:pt x="8305" y="20440"/>
                    </a:cubicBezTo>
                    <a:cubicBezTo>
                      <a:pt x="8292" y="20440"/>
                      <a:pt x="8278" y="20444"/>
                      <a:pt x="8268" y="20454"/>
                    </a:cubicBezTo>
                    <a:cubicBezTo>
                      <a:pt x="8238" y="20423"/>
                      <a:pt x="8207" y="20393"/>
                      <a:pt x="8177" y="20363"/>
                    </a:cubicBezTo>
                    <a:cubicBezTo>
                      <a:pt x="8146" y="20302"/>
                      <a:pt x="8116" y="20271"/>
                      <a:pt x="8086" y="20271"/>
                    </a:cubicBezTo>
                    <a:cubicBezTo>
                      <a:pt x="8025" y="20271"/>
                      <a:pt x="8025" y="20271"/>
                      <a:pt x="8025" y="20211"/>
                    </a:cubicBezTo>
                    <a:cubicBezTo>
                      <a:pt x="8042" y="20193"/>
                      <a:pt x="8040" y="20176"/>
                      <a:pt x="8023" y="20176"/>
                    </a:cubicBezTo>
                    <a:cubicBezTo>
                      <a:pt x="8010" y="20176"/>
                      <a:pt x="7990" y="20185"/>
                      <a:pt x="7964" y="20211"/>
                    </a:cubicBezTo>
                    <a:cubicBezTo>
                      <a:pt x="7934" y="20211"/>
                      <a:pt x="7903" y="20211"/>
                      <a:pt x="7873" y="20150"/>
                    </a:cubicBezTo>
                    <a:cubicBezTo>
                      <a:pt x="7917" y="20105"/>
                      <a:pt x="7913" y="20077"/>
                      <a:pt x="7896" y="20077"/>
                    </a:cubicBezTo>
                    <a:cubicBezTo>
                      <a:pt x="7889" y="20077"/>
                      <a:pt x="7881" y="20081"/>
                      <a:pt x="7873" y="20089"/>
                    </a:cubicBezTo>
                    <a:lnTo>
                      <a:pt x="7812" y="20089"/>
                    </a:lnTo>
                    <a:cubicBezTo>
                      <a:pt x="7791" y="20111"/>
                      <a:pt x="7769" y="20132"/>
                      <a:pt x="7748" y="20132"/>
                    </a:cubicBezTo>
                    <a:cubicBezTo>
                      <a:pt x="7739" y="20132"/>
                      <a:pt x="7730" y="20128"/>
                      <a:pt x="7721" y="20119"/>
                    </a:cubicBezTo>
                    <a:lnTo>
                      <a:pt x="7721" y="20089"/>
                    </a:lnTo>
                    <a:lnTo>
                      <a:pt x="7782" y="20059"/>
                    </a:lnTo>
                    <a:lnTo>
                      <a:pt x="7812" y="20089"/>
                    </a:lnTo>
                    <a:cubicBezTo>
                      <a:pt x="7812" y="20059"/>
                      <a:pt x="7539" y="19846"/>
                      <a:pt x="7295" y="19633"/>
                    </a:cubicBezTo>
                    <a:cubicBezTo>
                      <a:pt x="7280" y="19618"/>
                      <a:pt x="7257" y="19610"/>
                      <a:pt x="7238" y="19610"/>
                    </a:cubicBezTo>
                    <a:cubicBezTo>
                      <a:pt x="7219" y="19610"/>
                      <a:pt x="7204" y="19618"/>
                      <a:pt x="7204" y="19633"/>
                    </a:cubicBezTo>
                    <a:cubicBezTo>
                      <a:pt x="7181" y="19656"/>
                      <a:pt x="7171" y="19666"/>
                      <a:pt x="7168" y="19666"/>
                    </a:cubicBezTo>
                    <a:cubicBezTo>
                      <a:pt x="7162" y="19666"/>
                      <a:pt x="7174" y="19640"/>
                      <a:pt x="7174" y="19603"/>
                    </a:cubicBezTo>
                    <a:cubicBezTo>
                      <a:pt x="7192" y="19548"/>
                      <a:pt x="7177" y="19504"/>
                      <a:pt x="7156" y="19504"/>
                    </a:cubicBezTo>
                    <a:cubicBezTo>
                      <a:pt x="7142" y="19504"/>
                      <a:pt x="7125" y="19524"/>
                      <a:pt x="7113" y="19572"/>
                    </a:cubicBezTo>
                    <a:cubicBezTo>
                      <a:pt x="7099" y="19600"/>
                      <a:pt x="7092" y="19615"/>
                      <a:pt x="7088" y="19615"/>
                    </a:cubicBezTo>
                    <a:cubicBezTo>
                      <a:pt x="7083" y="19615"/>
                      <a:pt x="7083" y="19592"/>
                      <a:pt x="7083" y="19542"/>
                    </a:cubicBezTo>
                    <a:cubicBezTo>
                      <a:pt x="7083" y="19481"/>
                      <a:pt x="7083" y="19481"/>
                      <a:pt x="7022" y="19481"/>
                    </a:cubicBezTo>
                    <a:cubicBezTo>
                      <a:pt x="7012" y="19491"/>
                      <a:pt x="7002" y="19495"/>
                      <a:pt x="6994" y="19495"/>
                    </a:cubicBezTo>
                    <a:cubicBezTo>
                      <a:pt x="6978" y="19495"/>
                      <a:pt x="6971" y="19481"/>
                      <a:pt x="6991" y="19481"/>
                    </a:cubicBezTo>
                    <a:cubicBezTo>
                      <a:pt x="6991" y="19432"/>
                      <a:pt x="6991" y="19382"/>
                      <a:pt x="6975" y="19382"/>
                    </a:cubicBezTo>
                    <a:cubicBezTo>
                      <a:pt x="6971" y="19382"/>
                      <a:pt x="6967" y="19384"/>
                      <a:pt x="6961" y="19390"/>
                    </a:cubicBezTo>
                    <a:cubicBezTo>
                      <a:pt x="6961" y="19390"/>
                      <a:pt x="6931" y="19360"/>
                      <a:pt x="6931" y="19329"/>
                    </a:cubicBezTo>
                    <a:cubicBezTo>
                      <a:pt x="6900" y="19268"/>
                      <a:pt x="6870" y="19268"/>
                      <a:pt x="6809" y="19268"/>
                    </a:cubicBezTo>
                    <a:cubicBezTo>
                      <a:pt x="6687" y="19238"/>
                      <a:pt x="6657" y="19208"/>
                      <a:pt x="6718" y="19208"/>
                    </a:cubicBezTo>
                    <a:cubicBezTo>
                      <a:pt x="6799" y="19181"/>
                      <a:pt x="6663" y="19081"/>
                      <a:pt x="6590" y="19081"/>
                    </a:cubicBezTo>
                    <a:cubicBezTo>
                      <a:pt x="6581" y="19081"/>
                      <a:pt x="6573" y="19083"/>
                      <a:pt x="6566" y="19086"/>
                    </a:cubicBezTo>
                    <a:cubicBezTo>
                      <a:pt x="6535" y="19101"/>
                      <a:pt x="6520" y="19109"/>
                      <a:pt x="6513" y="19109"/>
                    </a:cubicBezTo>
                    <a:cubicBezTo>
                      <a:pt x="6505" y="19109"/>
                      <a:pt x="6505" y="19101"/>
                      <a:pt x="6505" y="19086"/>
                    </a:cubicBezTo>
                    <a:cubicBezTo>
                      <a:pt x="6535" y="19056"/>
                      <a:pt x="6505" y="19056"/>
                      <a:pt x="6505" y="19056"/>
                    </a:cubicBezTo>
                    <a:cubicBezTo>
                      <a:pt x="6475" y="19025"/>
                      <a:pt x="6475" y="18995"/>
                      <a:pt x="6475" y="18964"/>
                    </a:cubicBezTo>
                    <a:cubicBezTo>
                      <a:pt x="6475" y="18964"/>
                      <a:pt x="6444" y="18934"/>
                      <a:pt x="6383" y="18904"/>
                    </a:cubicBezTo>
                    <a:cubicBezTo>
                      <a:pt x="6262" y="18904"/>
                      <a:pt x="6232" y="18812"/>
                      <a:pt x="6232" y="18721"/>
                    </a:cubicBezTo>
                    <a:lnTo>
                      <a:pt x="6171" y="18721"/>
                    </a:lnTo>
                    <a:cubicBezTo>
                      <a:pt x="6080" y="18721"/>
                      <a:pt x="6019" y="18721"/>
                      <a:pt x="6080" y="18691"/>
                    </a:cubicBezTo>
                    <a:lnTo>
                      <a:pt x="6110" y="18661"/>
                    </a:lnTo>
                    <a:lnTo>
                      <a:pt x="6110" y="18661"/>
                    </a:lnTo>
                    <a:cubicBezTo>
                      <a:pt x="6102" y="18663"/>
                      <a:pt x="6094" y="18665"/>
                      <a:pt x="6085" y="18665"/>
                    </a:cubicBezTo>
                    <a:cubicBezTo>
                      <a:pt x="6004" y="18665"/>
                      <a:pt x="5933" y="18536"/>
                      <a:pt x="5988" y="18509"/>
                    </a:cubicBezTo>
                    <a:cubicBezTo>
                      <a:pt x="6019" y="18478"/>
                      <a:pt x="6019" y="18478"/>
                      <a:pt x="5988" y="18448"/>
                    </a:cubicBezTo>
                    <a:lnTo>
                      <a:pt x="5958" y="18478"/>
                    </a:lnTo>
                    <a:cubicBezTo>
                      <a:pt x="5936" y="18500"/>
                      <a:pt x="5930" y="18521"/>
                      <a:pt x="5918" y="18521"/>
                    </a:cubicBezTo>
                    <a:cubicBezTo>
                      <a:pt x="5912" y="18521"/>
                      <a:pt x="5906" y="18517"/>
                      <a:pt x="5897" y="18509"/>
                    </a:cubicBezTo>
                    <a:cubicBezTo>
                      <a:pt x="5867" y="18478"/>
                      <a:pt x="5836" y="18448"/>
                      <a:pt x="5867" y="18417"/>
                    </a:cubicBezTo>
                    <a:cubicBezTo>
                      <a:pt x="5867" y="18357"/>
                      <a:pt x="5867" y="18326"/>
                      <a:pt x="5836" y="18326"/>
                    </a:cubicBezTo>
                    <a:cubicBezTo>
                      <a:pt x="5836" y="18326"/>
                      <a:pt x="5806" y="18326"/>
                      <a:pt x="5806" y="18265"/>
                    </a:cubicBezTo>
                    <a:cubicBezTo>
                      <a:pt x="5776" y="18235"/>
                      <a:pt x="5776" y="18205"/>
                      <a:pt x="5715" y="18144"/>
                    </a:cubicBezTo>
                    <a:cubicBezTo>
                      <a:pt x="5654" y="18144"/>
                      <a:pt x="5593" y="18083"/>
                      <a:pt x="5624" y="18053"/>
                    </a:cubicBezTo>
                    <a:cubicBezTo>
                      <a:pt x="5624" y="18053"/>
                      <a:pt x="5593" y="18022"/>
                      <a:pt x="5532" y="17992"/>
                    </a:cubicBezTo>
                    <a:cubicBezTo>
                      <a:pt x="5472" y="17961"/>
                      <a:pt x="5441" y="17931"/>
                      <a:pt x="5472" y="17901"/>
                    </a:cubicBezTo>
                    <a:cubicBezTo>
                      <a:pt x="5502" y="17870"/>
                      <a:pt x="5502" y="17870"/>
                      <a:pt x="5441" y="17870"/>
                    </a:cubicBezTo>
                    <a:cubicBezTo>
                      <a:pt x="5432" y="17879"/>
                      <a:pt x="5426" y="17883"/>
                      <a:pt x="5421" y="17883"/>
                    </a:cubicBezTo>
                    <a:cubicBezTo>
                      <a:pt x="5408" y="17883"/>
                      <a:pt x="5402" y="17861"/>
                      <a:pt x="5380" y="17840"/>
                    </a:cubicBezTo>
                    <a:lnTo>
                      <a:pt x="5320" y="17779"/>
                    </a:lnTo>
                    <a:cubicBezTo>
                      <a:pt x="5304" y="17794"/>
                      <a:pt x="5297" y="17802"/>
                      <a:pt x="5289" y="17802"/>
                    </a:cubicBezTo>
                    <a:cubicBezTo>
                      <a:pt x="5282" y="17802"/>
                      <a:pt x="5274" y="17794"/>
                      <a:pt x="5259" y="17779"/>
                    </a:cubicBezTo>
                    <a:cubicBezTo>
                      <a:pt x="5259" y="17749"/>
                      <a:pt x="5198" y="17657"/>
                      <a:pt x="5168" y="17627"/>
                    </a:cubicBezTo>
                    <a:cubicBezTo>
                      <a:pt x="5134" y="17577"/>
                      <a:pt x="5119" y="17554"/>
                      <a:pt x="5112" y="17554"/>
                    </a:cubicBezTo>
                    <a:cubicBezTo>
                      <a:pt x="5107" y="17554"/>
                      <a:pt x="5107" y="17569"/>
                      <a:pt x="5107" y="17597"/>
                    </a:cubicBezTo>
                    <a:cubicBezTo>
                      <a:pt x="5119" y="17609"/>
                      <a:pt x="5122" y="17617"/>
                      <a:pt x="5118" y="17617"/>
                    </a:cubicBezTo>
                    <a:cubicBezTo>
                      <a:pt x="5112" y="17617"/>
                      <a:pt x="5094" y="17602"/>
                      <a:pt x="5076" y="17566"/>
                    </a:cubicBezTo>
                    <a:cubicBezTo>
                      <a:pt x="5046" y="17536"/>
                      <a:pt x="5016" y="17414"/>
                      <a:pt x="4925" y="17323"/>
                    </a:cubicBezTo>
                    <a:cubicBezTo>
                      <a:pt x="4864" y="17242"/>
                      <a:pt x="4843" y="17215"/>
                      <a:pt x="4828" y="17215"/>
                    </a:cubicBezTo>
                    <a:cubicBezTo>
                      <a:pt x="4820" y="17215"/>
                      <a:pt x="4813" y="17222"/>
                      <a:pt x="4803" y="17232"/>
                    </a:cubicBezTo>
                    <a:cubicBezTo>
                      <a:pt x="4803" y="17255"/>
                      <a:pt x="4798" y="17265"/>
                      <a:pt x="4795" y="17265"/>
                    </a:cubicBezTo>
                    <a:cubicBezTo>
                      <a:pt x="4789" y="17265"/>
                      <a:pt x="4784" y="17239"/>
                      <a:pt x="4803" y="17202"/>
                    </a:cubicBezTo>
                    <a:cubicBezTo>
                      <a:pt x="4803" y="17133"/>
                      <a:pt x="4786" y="17099"/>
                      <a:pt x="4764" y="17099"/>
                    </a:cubicBezTo>
                    <a:cubicBezTo>
                      <a:pt x="4757" y="17099"/>
                      <a:pt x="4750" y="17103"/>
                      <a:pt x="4742" y="17110"/>
                    </a:cubicBezTo>
                    <a:cubicBezTo>
                      <a:pt x="4712" y="17080"/>
                      <a:pt x="4712" y="17080"/>
                      <a:pt x="4681" y="17050"/>
                    </a:cubicBezTo>
                    <a:cubicBezTo>
                      <a:pt x="4712" y="17050"/>
                      <a:pt x="4681" y="17019"/>
                      <a:pt x="4590" y="16958"/>
                    </a:cubicBezTo>
                    <a:cubicBezTo>
                      <a:pt x="4590" y="16928"/>
                      <a:pt x="4590" y="16928"/>
                      <a:pt x="4621" y="16928"/>
                    </a:cubicBezTo>
                    <a:lnTo>
                      <a:pt x="4560" y="16867"/>
                    </a:lnTo>
                    <a:cubicBezTo>
                      <a:pt x="4469" y="16837"/>
                      <a:pt x="4347" y="16654"/>
                      <a:pt x="4347" y="16594"/>
                    </a:cubicBezTo>
                    <a:cubicBezTo>
                      <a:pt x="4347" y="16594"/>
                      <a:pt x="4347" y="16563"/>
                      <a:pt x="4286" y="16563"/>
                    </a:cubicBezTo>
                    <a:cubicBezTo>
                      <a:pt x="4225" y="16563"/>
                      <a:pt x="4195" y="16533"/>
                      <a:pt x="4256" y="16502"/>
                    </a:cubicBezTo>
                    <a:cubicBezTo>
                      <a:pt x="4274" y="16467"/>
                      <a:pt x="4281" y="16452"/>
                      <a:pt x="4272" y="16452"/>
                    </a:cubicBezTo>
                    <a:cubicBezTo>
                      <a:pt x="4265" y="16452"/>
                      <a:pt x="4251" y="16459"/>
                      <a:pt x="4225" y="16472"/>
                    </a:cubicBezTo>
                    <a:cubicBezTo>
                      <a:pt x="4165" y="16442"/>
                      <a:pt x="4043" y="16290"/>
                      <a:pt x="4134" y="16290"/>
                    </a:cubicBezTo>
                    <a:cubicBezTo>
                      <a:pt x="4165" y="16259"/>
                      <a:pt x="4195" y="16259"/>
                      <a:pt x="4195" y="16259"/>
                    </a:cubicBezTo>
                    <a:cubicBezTo>
                      <a:pt x="4134" y="16229"/>
                      <a:pt x="4134" y="16198"/>
                      <a:pt x="4134" y="16198"/>
                    </a:cubicBezTo>
                    <a:cubicBezTo>
                      <a:pt x="4127" y="16206"/>
                      <a:pt x="4119" y="16210"/>
                      <a:pt x="4111" y="16210"/>
                    </a:cubicBezTo>
                    <a:cubicBezTo>
                      <a:pt x="4087" y="16210"/>
                      <a:pt x="4058" y="16176"/>
                      <a:pt x="4013" y="16107"/>
                    </a:cubicBezTo>
                    <a:cubicBezTo>
                      <a:pt x="3952" y="16046"/>
                      <a:pt x="3861" y="15925"/>
                      <a:pt x="3800" y="15864"/>
                    </a:cubicBezTo>
                    <a:cubicBezTo>
                      <a:pt x="3769" y="15803"/>
                      <a:pt x="3709" y="15712"/>
                      <a:pt x="3709" y="15682"/>
                    </a:cubicBezTo>
                    <a:cubicBezTo>
                      <a:pt x="3709" y="15651"/>
                      <a:pt x="3678" y="15621"/>
                      <a:pt x="3617" y="15560"/>
                    </a:cubicBezTo>
                    <a:cubicBezTo>
                      <a:pt x="3557" y="15560"/>
                      <a:pt x="3526" y="15499"/>
                      <a:pt x="3557" y="15469"/>
                    </a:cubicBezTo>
                    <a:lnTo>
                      <a:pt x="3526" y="15439"/>
                    </a:lnTo>
                    <a:cubicBezTo>
                      <a:pt x="3466" y="15378"/>
                      <a:pt x="3435" y="15347"/>
                      <a:pt x="3435" y="15347"/>
                    </a:cubicBezTo>
                    <a:cubicBezTo>
                      <a:pt x="3466" y="15347"/>
                      <a:pt x="3466" y="15287"/>
                      <a:pt x="3435" y="15287"/>
                    </a:cubicBezTo>
                    <a:cubicBezTo>
                      <a:pt x="3405" y="15287"/>
                      <a:pt x="3374" y="15256"/>
                      <a:pt x="3344" y="15195"/>
                    </a:cubicBezTo>
                    <a:cubicBezTo>
                      <a:pt x="3344" y="15165"/>
                      <a:pt x="3192" y="14861"/>
                      <a:pt x="3010" y="14588"/>
                    </a:cubicBezTo>
                    <a:cubicBezTo>
                      <a:pt x="2858" y="14314"/>
                      <a:pt x="2736" y="14040"/>
                      <a:pt x="2706" y="14040"/>
                    </a:cubicBezTo>
                    <a:cubicBezTo>
                      <a:pt x="2706" y="14040"/>
                      <a:pt x="2706" y="14010"/>
                      <a:pt x="2675" y="13949"/>
                    </a:cubicBezTo>
                    <a:cubicBezTo>
                      <a:pt x="2645" y="13919"/>
                      <a:pt x="2614" y="13858"/>
                      <a:pt x="2614" y="13858"/>
                    </a:cubicBezTo>
                    <a:cubicBezTo>
                      <a:pt x="2675" y="13828"/>
                      <a:pt x="2554" y="13676"/>
                      <a:pt x="2493" y="13584"/>
                    </a:cubicBezTo>
                    <a:cubicBezTo>
                      <a:pt x="2432" y="13554"/>
                      <a:pt x="2432" y="13524"/>
                      <a:pt x="2402" y="13493"/>
                    </a:cubicBezTo>
                    <a:cubicBezTo>
                      <a:pt x="2462" y="13463"/>
                      <a:pt x="2432" y="13372"/>
                      <a:pt x="2371" y="13311"/>
                    </a:cubicBezTo>
                    <a:cubicBezTo>
                      <a:pt x="2280" y="13311"/>
                      <a:pt x="2280" y="13250"/>
                      <a:pt x="2341" y="13250"/>
                    </a:cubicBezTo>
                    <a:cubicBezTo>
                      <a:pt x="2402" y="13220"/>
                      <a:pt x="2371" y="13129"/>
                      <a:pt x="2250" y="13098"/>
                    </a:cubicBezTo>
                    <a:cubicBezTo>
                      <a:pt x="2189" y="13098"/>
                      <a:pt x="2189" y="13098"/>
                      <a:pt x="2219" y="13037"/>
                    </a:cubicBezTo>
                    <a:cubicBezTo>
                      <a:pt x="2250" y="12977"/>
                      <a:pt x="2250" y="12946"/>
                      <a:pt x="2219" y="12946"/>
                    </a:cubicBezTo>
                    <a:cubicBezTo>
                      <a:pt x="2128" y="12946"/>
                      <a:pt x="2128" y="12916"/>
                      <a:pt x="2158" y="12855"/>
                    </a:cubicBezTo>
                    <a:cubicBezTo>
                      <a:pt x="2189" y="12764"/>
                      <a:pt x="2189" y="12764"/>
                      <a:pt x="2128" y="12764"/>
                    </a:cubicBezTo>
                    <a:cubicBezTo>
                      <a:pt x="2037" y="12733"/>
                      <a:pt x="1976" y="12612"/>
                      <a:pt x="2037" y="12551"/>
                    </a:cubicBezTo>
                    <a:cubicBezTo>
                      <a:pt x="2037" y="12521"/>
                      <a:pt x="2037" y="12460"/>
                      <a:pt x="2007" y="12460"/>
                    </a:cubicBezTo>
                    <a:lnTo>
                      <a:pt x="2037" y="12429"/>
                    </a:lnTo>
                    <a:cubicBezTo>
                      <a:pt x="2007" y="12399"/>
                      <a:pt x="2007" y="12369"/>
                      <a:pt x="2007" y="12369"/>
                    </a:cubicBezTo>
                    <a:lnTo>
                      <a:pt x="1976" y="12369"/>
                    </a:lnTo>
                    <a:cubicBezTo>
                      <a:pt x="1946" y="12338"/>
                      <a:pt x="1915" y="12125"/>
                      <a:pt x="1824" y="11852"/>
                    </a:cubicBezTo>
                    <a:cubicBezTo>
                      <a:pt x="1725" y="11555"/>
                      <a:pt x="1687" y="11439"/>
                      <a:pt x="1659" y="11439"/>
                    </a:cubicBezTo>
                    <a:cubicBezTo>
                      <a:pt x="1653" y="11439"/>
                      <a:pt x="1647" y="11445"/>
                      <a:pt x="1642" y="11457"/>
                    </a:cubicBezTo>
                    <a:cubicBezTo>
                      <a:pt x="1628" y="11471"/>
                      <a:pt x="1617" y="11477"/>
                      <a:pt x="1609" y="11477"/>
                    </a:cubicBezTo>
                    <a:cubicBezTo>
                      <a:pt x="1583" y="11477"/>
                      <a:pt x="1588" y="11412"/>
                      <a:pt x="1611" y="11366"/>
                    </a:cubicBezTo>
                    <a:cubicBezTo>
                      <a:pt x="1611" y="11335"/>
                      <a:pt x="1611" y="11244"/>
                      <a:pt x="1611" y="11183"/>
                    </a:cubicBezTo>
                    <a:cubicBezTo>
                      <a:pt x="1581" y="11122"/>
                      <a:pt x="1551" y="11031"/>
                      <a:pt x="1581" y="11031"/>
                    </a:cubicBezTo>
                    <a:lnTo>
                      <a:pt x="1581" y="11001"/>
                    </a:lnTo>
                    <a:cubicBezTo>
                      <a:pt x="1490" y="10940"/>
                      <a:pt x="1429" y="10727"/>
                      <a:pt x="1429" y="10606"/>
                    </a:cubicBezTo>
                    <a:cubicBezTo>
                      <a:pt x="1429" y="10545"/>
                      <a:pt x="1399" y="10514"/>
                      <a:pt x="1368" y="10423"/>
                    </a:cubicBezTo>
                    <a:cubicBezTo>
                      <a:pt x="1307" y="10363"/>
                      <a:pt x="1307" y="10363"/>
                      <a:pt x="1338" y="10332"/>
                    </a:cubicBezTo>
                    <a:cubicBezTo>
                      <a:pt x="1366" y="10332"/>
                      <a:pt x="1341" y="10117"/>
                      <a:pt x="1287" y="10117"/>
                    </a:cubicBezTo>
                    <a:cubicBezTo>
                      <a:pt x="1284" y="10117"/>
                      <a:pt x="1281" y="10118"/>
                      <a:pt x="1277" y="10119"/>
                    </a:cubicBezTo>
                    <a:lnTo>
                      <a:pt x="1307" y="10059"/>
                    </a:lnTo>
                    <a:cubicBezTo>
                      <a:pt x="1307" y="10028"/>
                      <a:pt x="1277" y="9998"/>
                      <a:pt x="1247" y="9998"/>
                    </a:cubicBezTo>
                    <a:cubicBezTo>
                      <a:pt x="1235" y="10003"/>
                      <a:pt x="1225" y="10006"/>
                      <a:pt x="1217" y="10006"/>
                    </a:cubicBezTo>
                    <a:cubicBezTo>
                      <a:pt x="1179" y="10006"/>
                      <a:pt x="1172" y="9956"/>
                      <a:pt x="1247" y="9907"/>
                    </a:cubicBezTo>
                    <a:cubicBezTo>
                      <a:pt x="1307" y="9907"/>
                      <a:pt x="1307" y="9876"/>
                      <a:pt x="1277" y="9876"/>
                    </a:cubicBezTo>
                    <a:cubicBezTo>
                      <a:pt x="1247" y="9846"/>
                      <a:pt x="1186" y="9815"/>
                      <a:pt x="1216" y="9785"/>
                    </a:cubicBezTo>
                    <a:cubicBezTo>
                      <a:pt x="1216" y="9741"/>
                      <a:pt x="1216" y="9712"/>
                      <a:pt x="1192" y="9712"/>
                    </a:cubicBezTo>
                    <a:cubicBezTo>
                      <a:pt x="1184" y="9712"/>
                      <a:pt x="1172" y="9716"/>
                      <a:pt x="1155" y="9724"/>
                    </a:cubicBezTo>
                    <a:cubicBezTo>
                      <a:pt x="1095" y="9724"/>
                      <a:pt x="1095" y="9694"/>
                      <a:pt x="1095" y="9633"/>
                    </a:cubicBezTo>
                    <a:cubicBezTo>
                      <a:pt x="1125" y="9633"/>
                      <a:pt x="1125" y="9633"/>
                      <a:pt x="1155" y="9663"/>
                    </a:cubicBezTo>
                    <a:cubicBezTo>
                      <a:pt x="1164" y="9672"/>
                      <a:pt x="1167" y="9675"/>
                      <a:pt x="1169" y="9675"/>
                    </a:cubicBezTo>
                    <a:cubicBezTo>
                      <a:pt x="1172" y="9675"/>
                      <a:pt x="1155" y="9647"/>
                      <a:pt x="1155" y="9603"/>
                    </a:cubicBezTo>
                    <a:cubicBezTo>
                      <a:pt x="1155" y="9542"/>
                      <a:pt x="1155" y="9481"/>
                      <a:pt x="1186" y="9481"/>
                    </a:cubicBezTo>
                    <a:cubicBezTo>
                      <a:pt x="1205" y="9443"/>
                      <a:pt x="1212" y="9418"/>
                      <a:pt x="1200" y="9418"/>
                    </a:cubicBezTo>
                    <a:cubicBezTo>
                      <a:pt x="1193" y="9418"/>
                      <a:pt x="1179" y="9427"/>
                      <a:pt x="1155" y="9451"/>
                    </a:cubicBezTo>
                    <a:cubicBezTo>
                      <a:pt x="1095" y="9451"/>
                      <a:pt x="1095" y="9451"/>
                      <a:pt x="1064" y="9390"/>
                    </a:cubicBezTo>
                    <a:cubicBezTo>
                      <a:pt x="1064" y="9329"/>
                      <a:pt x="1064" y="9299"/>
                      <a:pt x="1095" y="9299"/>
                    </a:cubicBezTo>
                    <a:cubicBezTo>
                      <a:pt x="1125" y="9299"/>
                      <a:pt x="1125" y="9299"/>
                      <a:pt x="1125" y="9207"/>
                    </a:cubicBezTo>
                    <a:cubicBezTo>
                      <a:pt x="1095" y="9116"/>
                      <a:pt x="973" y="9025"/>
                      <a:pt x="882" y="8995"/>
                    </a:cubicBezTo>
                    <a:cubicBezTo>
                      <a:pt x="821" y="8995"/>
                      <a:pt x="821" y="8995"/>
                      <a:pt x="882" y="8964"/>
                    </a:cubicBezTo>
                    <a:cubicBezTo>
                      <a:pt x="912" y="8934"/>
                      <a:pt x="912" y="8904"/>
                      <a:pt x="912" y="8873"/>
                    </a:cubicBezTo>
                    <a:cubicBezTo>
                      <a:pt x="892" y="8873"/>
                      <a:pt x="899" y="8860"/>
                      <a:pt x="906" y="8860"/>
                    </a:cubicBezTo>
                    <a:cubicBezTo>
                      <a:pt x="909" y="8860"/>
                      <a:pt x="912" y="8863"/>
                      <a:pt x="912" y="8873"/>
                    </a:cubicBezTo>
                    <a:cubicBezTo>
                      <a:pt x="943" y="8873"/>
                      <a:pt x="943" y="8904"/>
                      <a:pt x="943" y="8934"/>
                    </a:cubicBezTo>
                    <a:lnTo>
                      <a:pt x="1003" y="8934"/>
                    </a:lnTo>
                    <a:cubicBezTo>
                      <a:pt x="1034" y="8873"/>
                      <a:pt x="1034" y="8843"/>
                      <a:pt x="973" y="8812"/>
                    </a:cubicBezTo>
                    <a:cubicBezTo>
                      <a:pt x="943" y="8782"/>
                      <a:pt x="943" y="8782"/>
                      <a:pt x="973" y="8752"/>
                    </a:cubicBezTo>
                    <a:cubicBezTo>
                      <a:pt x="973" y="8721"/>
                      <a:pt x="1003" y="8660"/>
                      <a:pt x="973" y="8660"/>
                    </a:cubicBezTo>
                    <a:cubicBezTo>
                      <a:pt x="973" y="8660"/>
                      <a:pt x="973" y="8600"/>
                      <a:pt x="1003" y="8539"/>
                    </a:cubicBezTo>
                    <a:cubicBezTo>
                      <a:pt x="1003" y="8478"/>
                      <a:pt x="973" y="8448"/>
                      <a:pt x="943" y="8448"/>
                    </a:cubicBezTo>
                    <a:cubicBezTo>
                      <a:pt x="912" y="8448"/>
                      <a:pt x="912" y="8417"/>
                      <a:pt x="912" y="8387"/>
                    </a:cubicBezTo>
                    <a:cubicBezTo>
                      <a:pt x="912" y="8326"/>
                      <a:pt x="882" y="8296"/>
                      <a:pt x="851" y="8296"/>
                    </a:cubicBezTo>
                    <a:cubicBezTo>
                      <a:pt x="844" y="8303"/>
                      <a:pt x="836" y="8307"/>
                      <a:pt x="829" y="8307"/>
                    </a:cubicBezTo>
                    <a:cubicBezTo>
                      <a:pt x="808" y="8307"/>
                      <a:pt x="791" y="8273"/>
                      <a:pt x="791" y="8204"/>
                    </a:cubicBezTo>
                    <a:cubicBezTo>
                      <a:pt x="730" y="8144"/>
                      <a:pt x="730" y="8144"/>
                      <a:pt x="791" y="8083"/>
                    </a:cubicBezTo>
                    <a:cubicBezTo>
                      <a:pt x="821" y="8083"/>
                      <a:pt x="821" y="8052"/>
                      <a:pt x="821" y="8022"/>
                    </a:cubicBezTo>
                    <a:cubicBezTo>
                      <a:pt x="821" y="8022"/>
                      <a:pt x="821" y="7961"/>
                      <a:pt x="851" y="7931"/>
                    </a:cubicBezTo>
                    <a:cubicBezTo>
                      <a:pt x="882" y="7900"/>
                      <a:pt x="851" y="7900"/>
                      <a:pt x="791" y="7900"/>
                    </a:cubicBezTo>
                    <a:lnTo>
                      <a:pt x="730" y="7900"/>
                    </a:lnTo>
                    <a:cubicBezTo>
                      <a:pt x="730" y="7870"/>
                      <a:pt x="791" y="7809"/>
                      <a:pt x="821" y="7809"/>
                    </a:cubicBezTo>
                    <a:cubicBezTo>
                      <a:pt x="882" y="7779"/>
                      <a:pt x="882" y="7779"/>
                      <a:pt x="821" y="7779"/>
                    </a:cubicBezTo>
                    <a:cubicBezTo>
                      <a:pt x="791" y="7779"/>
                      <a:pt x="760" y="7748"/>
                      <a:pt x="791" y="7657"/>
                    </a:cubicBezTo>
                    <a:cubicBezTo>
                      <a:pt x="760" y="7597"/>
                      <a:pt x="760" y="7505"/>
                      <a:pt x="791" y="7505"/>
                    </a:cubicBezTo>
                    <a:cubicBezTo>
                      <a:pt x="821" y="7475"/>
                      <a:pt x="791" y="7445"/>
                      <a:pt x="791" y="7445"/>
                    </a:cubicBezTo>
                    <a:cubicBezTo>
                      <a:pt x="760" y="7414"/>
                      <a:pt x="760" y="7353"/>
                      <a:pt x="791" y="7262"/>
                    </a:cubicBezTo>
                    <a:cubicBezTo>
                      <a:pt x="813" y="7108"/>
                      <a:pt x="819" y="7065"/>
                      <a:pt x="797" y="7065"/>
                    </a:cubicBezTo>
                    <a:cubicBezTo>
                      <a:pt x="789" y="7065"/>
                      <a:pt x="777" y="7071"/>
                      <a:pt x="760" y="7080"/>
                    </a:cubicBezTo>
                    <a:cubicBezTo>
                      <a:pt x="730" y="7080"/>
                      <a:pt x="699" y="7080"/>
                      <a:pt x="760" y="7019"/>
                    </a:cubicBezTo>
                    <a:cubicBezTo>
                      <a:pt x="787" y="6992"/>
                      <a:pt x="767" y="6966"/>
                      <a:pt x="720" y="6897"/>
                    </a:cubicBezTo>
                    <a:lnTo>
                      <a:pt x="720" y="6897"/>
                    </a:lnTo>
                    <a:cubicBezTo>
                      <a:pt x="722" y="6897"/>
                      <a:pt x="725" y="6897"/>
                      <a:pt x="730" y="6897"/>
                    </a:cubicBezTo>
                    <a:cubicBezTo>
                      <a:pt x="730" y="6897"/>
                      <a:pt x="791" y="6867"/>
                      <a:pt x="821" y="6867"/>
                    </a:cubicBezTo>
                    <a:lnTo>
                      <a:pt x="791" y="6867"/>
                    </a:lnTo>
                    <a:cubicBezTo>
                      <a:pt x="751" y="6887"/>
                      <a:pt x="725" y="6894"/>
                      <a:pt x="719" y="6896"/>
                    </a:cubicBezTo>
                    <a:lnTo>
                      <a:pt x="719" y="6896"/>
                    </a:lnTo>
                    <a:cubicBezTo>
                      <a:pt x="713" y="6887"/>
                      <a:pt x="706" y="6877"/>
                      <a:pt x="699" y="6867"/>
                    </a:cubicBezTo>
                    <a:cubicBezTo>
                      <a:pt x="669" y="6837"/>
                      <a:pt x="608" y="6837"/>
                      <a:pt x="578" y="6837"/>
                    </a:cubicBezTo>
                    <a:cubicBezTo>
                      <a:pt x="556" y="6848"/>
                      <a:pt x="542" y="6855"/>
                      <a:pt x="534" y="6855"/>
                    </a:cubicBezTo>
                    <a:cubicBezTo>
                      <a:pt x="521" y="6855"/>
                      <a:pt x="528" y="6834"/>
                      <a:pt x="548" y="6776"/>
                    </a:cubicBezTo>
                    <a:cubicBezTo>
                      <a:pt x="548" y="6745"/>
                      <a:pt x="578" y="6715"/>
                      <a:pt x="608" y="6685"/>
                    </a:cubicBezTo>
                    <a:cubicBezTo>
                      <a:pt x="639" y="6685"/>
                      <a:pt x="639" y="6745"/>
                      <a:pt x="639" y="6745"/>
                    </a:cubicBezTo>
                    <a:lnTo>
                      <a:pt x="639" y="6776"/>
                    </a:lnTo>
                    <a:cubicBezTo>
                      <a:pt x="669" y="6776"/>
                      <a:pt x="699" y="6776"/>
                      <a:pt x="699" y="6685"/>
                    </a:cubicBezTo>
                    <a:cubicBezTo>
                      <a:pt x="730" y="6654"/>
                      <a:pt x="730" y="6624"/>
                      <a:pt x="699" y="6624"/>
                    </a:cubicBezTo>
                    <a:cubicBezTo>
                      <a:pt x="730" y="6593"/>
                      <a:pt x="730" y="6502"/>
                      <a:pt x="730" y="6441"/>
                    </a:cubicBezTo>
                    <a:cubicBezTo>
                      <a:pt x="730" y="6350"/>
                      <a:pt x="730" y="6229"/>
                      <a:pt x="760" y="6198"/>
                    </a:cubicBezTo>
                    <a:cubicBezTo>
                      <a:pt x="760" y="6138"/>
                      <a:pt x="760" y="6077"/>
                      <a:pt x="699" y="6077"/>
                    </a:cubicBezTo>
                    <a:cubicBezTo>
                      <a:pt x="639" y="6077"/>
                      <a:pt x="639" y="6046"/>
                      <a:pt x="669" y="6046"/>
                    </a:cubicBezTo>
                    <a:cubicBezTo>
                      <a:pt x="730" y="6016"/>
                      <a:pt x="791" y="5530"/>
                      <a:pt x="730" y="5499"/>
                    </a:cubicBezTo>
                    <a:lnTo>
                      <a:pt x="730" y="5408"/>
                    </a:lnTo>
                    <a:cubicBezTo>
                      <a:pt x="760" y="5347"/>
                      <a:pt x="760" y="5104"/>
                      <a:pt x="730" y="5074"/>
                    </a:cubicBezTo>
                    <a:lnTo>
                      <a:pt x="730" y="4952"/>
                    </a:lnTo>
                    <a:cubicBezTo>
                      <a:pt x="760" y="4891"/>
                      <a:pt x="760" y="4861"/>
                      <a:pt x="730" y="4800"/>
                    </a:cubicBezTo>
                    <a:cubicBezTo>
                      <a:pt x="699" y="4770"/>
                      <a:pt x="669" y="4770"/>
                      <a:pt x="699" y="4770"/>
                    </a:cubicBezTo>
                    <a:cubicBezTo>
                      <a:pt x="730" y="4770"/>
                      <a:pt x="730" y="4709"/>
                      <a:pt x="760" y="4557"/>
                    </a:cubicBezTo>
                    <a:cubicBezTo>
                      <a:pt x="760" y="4452"/>
                      <a:pt x="760" y="4419"/>
                      <a:pt x="750" y="4419"/>
                    </a:cubicBezTo>
                    <a:cubicBezTo>
                      <a:pt x="746" y="4419"/>
                      <a:pt x="739" y="4426"/>
                      <a:pt x="730" y="4435"/>
                    </a:cubicBezTo>
                    <a:cubicBezTo>
                      <a:pt x="699" y="4283"/>
                      <a:pt x="730" y="4283"/>
                      <a:pt x="760" y="4283"/>
                    </a:cubicBezTo>
                    <a:cubicBezTo>
                      <a:pt x="775" y="4298"/>
                      <a:pt x="786" y="4304"/>
                      <a:pt x="793" y="4304"/>
                    </a:cubicBezTo>
                    <a:cubicBezTo>
                      <a:pt x="816" y="4304"/>
                      <a:pt x="799" y="4246"/>
                      <a:pt x="730" y="4223"/>
                    </a:cubicBezTo>
                    <a:cubicBezTo>
                      <a:pt x="669" y="4162"/>
                      <a:pt x="669" y="4101"/>
                      <a:pt x="699" y="4101"/>
                    </a:cubicBezTo>
                    <a:cubicBezTo>
                      <a:pt x="760" y="4101"/>
                      <a:pt x="730" y="4131"/>
                      <a:pt x="730" y="4192"/>
                    </a:cubicBezTo>
                    <a:lnTo>
                      <a:pt x="821" y="4192"/>
                    </a:lnTo>
                    <a:cubicBezTo>
                      <a:pt x="821" y="4162"/>
                      <a:pt x="821" y="4162"/>
                      <a:pt x="791" y="4101"/>
                    </a:cubicBezTo>
                    <a:cubicBezTo>
                      <a:pt x="791" y="4101"/>
                      <a:pt x="791" y="4071"/>
                      <a:pt x="760" y="4040"/>
                    </a:cubicBezTo>
                    <a:cubicBezTo>
                      <a:pt x="742" y="4005"/>
                      <a:pt x="725" y="3990"/>
                      <a:pt x="701" y="3990"/>
                    </a:cubicBezTo>
                    <a:cubicBezTo>
                      <a:pt x="684" y="3990"/>
                      <a:pt x="664" y="3997"/>
                      <a:pt x="639" y="4010"/>
                    </a:cubicBezTo>
                    <a:cubicBezTo>
                      <a:pt x="630" y="4019"/>
                      <a:pt x="624" y="4022"/>
                      <a:pt x="619" y="4022"/>
                    </a:cubicBezTo>
                    <a:cubicBezTo>
                      <a:pt x="608" y="4022"/>
                      <a:pt x="608" y="4001"/>
                      <a:pt x="608" y="3979"/>
                    </a:cubicBezTo>
                    <a:cubicBezTo>
                      <a:pt x="644" y="3944"/>
                      <a:pt x="669" y="3929"/>
                      <a:pt x="690" y="3929"/>
                    </a:cubicBezTo>
                    <a:cubicBezTo>
                      <a:pt x="705" y="3929"/>
                      <a:pt x="717" y="3936"/>
                      <a:pt x="730" y="3949"/>
                    </a:cubicBezTo>
                    <a:cubicBezTo>
                      <a:pt x="730" y="3979"/>
                      <a:pt x="760" y="3979"/>
                      <a:pt x="791" y="4010"/>
                    </a:cubicBezTo>
                    <a:cubicBezTo>
                      <a:pt x="821" y="4010"/>
                      <a:pt x="760" y="3797"/>
                      <a:pt x="699" y="3767"/>
                    </a:cubicBezTo>
                    <a:lnTo>
                      <a:pt x="760" y="3767"/>
                    </a:lnTo>
                    <a:cubicBezTo>
                      <a:pt x="791" y="3767"/>
                      <a:pt x="791" y="3706"/>
                      <a:pt x="791" y="3615"/>
                    </a:cubicBezTo>
                    <a:cubicBezTo>
                      <a:pt x="821" y="3554"/>
                      <a:pt x="821" y="3524"/>
                      <a:pt x="791" y="3493"/>
                    </a:cubicBezTo>
                    <a:cubicBezTo>
                      <a:pt x="767" y="3493"/>
                      <a:pt x="725" y="3493"/>
                      <a:pt x="722" y="3479"/>
                    </a:cubicBezTo>
                    <a:lnTo>
                      <a:pt x="722" y="3479"/>
                    </a:lnTo>
                    <a:cubicBezTo>
                      <a:pt x="704" y="3493"/>
                      <a:pt x="662" y="3493"/>
                      <a:pt x="639" y="3493"/>
                    </a:cubicBezTo>
                    <a:cubicBezTo>
                      <a:pt x="639" y="3493"/>
                      <a:pt x="699" y="3402"/>
                      <a:pt x="730" y="3372"/>
                    </a:cubicBezTo>
                    <a:cubicBezTo>
                      <a:pt x="791" y="3311"/>
                      <a:pt x="851" y="3250"/>
                      <a:pt x="851" y="3098"/>
                    </a:cubicBezTo>
                    <a:cubicBezTo>
                      <a:pt x="882" y="3037"/>
                      <a:pt x="882" y="2916"/>
                      <a:pt x="943" y="2885"/>
                    </a:cubicBezTo>
                    <a:cubicBezTo>
                      <a:pt x="943" y="2824"/>
                      <a:pt x="943" y="2764"/>
                      <a:pt x="912" y="2764"/>
                    </a:cubicBezTo>
                    <a:lnTo>
                      <a:pt x="943" y="2703"/>
                    </a:lnTo>
                    <a:cubicBezTo>
                      <a:pt x="973" y="2672"/>
                      <a:pt x="973" y="2581"/>
                      <a:pt x="943" y="2581"/>
                    </a:cubicBezTo>
                    <a:cubicBezTo>
                      <a:pt x="912" y="2551"/>
                      <a:pt x="973" y="2520"/>
                      <a:pt x="973" y="2460"/>
                    </a:cubicBezTo>
                    <a:cubicBezTo>
                      <a:pt x="1026" y="2424"/>
                      <a:pt x="1049" y="2409"/>
                      <a:pt x="1033" y="2409"/>
                    </a:cubicBezTo>
                    <a:cubicBezTo>
                      <a:pt x="1023" y="2409"/>
                      <a:pt x="993" y="2417"/>
                      <a:pt x="943" y="2429"/>
                    </a:cubicBezTo>
                    <a:cubicBezTo>
                      <a:pt x="912" y="2429"/>
                      <a:pt x="851" y="2490"/>
                      <a:pt x="851" y="2520"/>
                    </a:cubicBezTo>
                    <a:lnTo>
                      <a:pt x="851" y="2642"/>
                    </a:lnTo>
                    <a:lnTo>
                      <a:pt x="821" y="2520"/>
                    </a:lnTo>
                    <a:cubicBezTo>
                      <a:pt x="821" y="2490"/>
                      <a:pt x="821" y="2399"/>
                      <a:pt x="791" y="2399"/>
                    </a:cubicBezTo>
                    <a:cubicBezTo>
                      <a:pt x="791" y="2399"/>
                      <a:pt x="760" y="2399"/>
                      <a:pt x="760" y="2368"/>
                    </a:cubicBezTo>
                    <a:lnTo>
                      <a:pt x="821" y="2368"/>
                    </a:lnTo>
                    <a:cubicBezTo>
                      <a:pt x="851" y="2399"/>
                      <a:pt x="882" y="2429"/>
                      <a:pt x="912" y="2429"/>
                    </a:cubicBezTo>
                    <a:cubicBezTo>
                      <a:pt x="973" y="2399"/>
                      <a:pt x="1034" y="2308"/>
                      <a:pt x="973" y="2277"/>
                    </a:cubicBezTo>
                    <a:cubicBezTo>
                      <a:pt x="973" y="2247"/>
                      <a:pt x="973" y="2247"/>
                      <a:pt x="1034" y="2217"/>
                    </a:cubicBezTo>
                    <a:cubicBezTo>
                      <a:pt x="1064" y="2217"/>
                      <a:pt x="1064" y="2186"/>
                      <a:pt x="1003" y="2125"/>
                    </a:cubicBezTo>
                    <a:cubicBezTo>
                      <a:pt x="943" y="2095"/>
                      <a:pt x="943" y="2034"/>
                      <a:pt x="1034" y="2034"/>
                    </a:cubicBezTo>
                    <a:cubicBezTo>
                      <a:pt x="1095" y="1973"/>
                      <a:pt x="1125" y="1821"/>
                      <a:pt x="1095" y="1821"/>
                    </a:cubicBezTo>
                    <a:cubicBezTo>
                      <a:pt x="1034" y="1791"/>
                      <a:pt x="1064" y="1700"/>
                      <a:pt x="1095" y="1669"/>
                    </a:cubicBezTo>
                    <a:cubicBezTo>
                      <a:pt x="1155" y="1639"/>
                      <a:pt x="1155" y="1609"/>
                      <a:pt x="1125" y="1548"/>
                    </a:cubicBezTo>
                    <a:cubicBezTo>
                      <a:pt x="1155" y="1548"/>
                      <a:pt x="1216" y="1517"/>
                      <a:pt x="1186" y="1487"/>
                    </a:cubicBezTo>
                    <a:cubicBezTo>
                      <a:pt x="1186" y="1487"/>
                      <a:pt x="1186" y="1474"/>
                      <a:pt x="1177" y="1474"/>
                    </a:cubicBezTo>
                    <a:cubicBezTo>
                      <a:pt x="1172" y="1474"/>
                      <a:pt x="1166" y="1477"/>
                      <a:pt x="1155" y="1487"/>
                    </a:cubicBezTo>
                    <a:cubicBezTo>
                      <a:pt x="1155" y="1487"/>
                      <a:pt x="1125" y="1426"/>
                      <a:pt x="1095" y="1396"/>
                    </a:cubicBezTo>
                    <a:cubicBezTo>
                      <a:pt x="1095" y="1411"/>
                      <a:pt x="1087" y="1419"/>
                      <a:pt x="1076" y="1419"/>
                    </a:cubicBezTo>
                    <a:cubicBezTo>
                      <a:pt x="1064" y="1419"/>
                      <a:pt x="1049" y="1411"/>
                      <a:pt x="1034" y="1396"/>
                    </a:cubicBezTo>
                    <a:cubicBezTo>
                      <a:pt x="1003" y="1396"/>
                      <a:pt x="1064" y="1244"/>
                      <a:pt x="1186" y="1213"/>
                    </a:cubicBezTo>
                    <a:lnTo>
                      <a:pt x="1247" y="1153"/>
                    </a:lnTo>
                    <a:cubicBezTo>
                      <a:pt x="1216" y="1153"/>
                      <a:pt x="1186" y="1122"/>
                      <a:pt x="1186" y="1122"/>
                    </a:cubicBezTo>
                    <a:cubicBezTo>
                      <a:pt x="1216" y="1092"/>
                      <a:pt x="1216" y="1061"/>
                      <a:pt x="1247" y="1061"/>
                    </a:cubicBezTo>
                    <a:cubicBezTo>
                      <a:pt x="1259" y="1074"/>
                      <a:pt x="1267" y="1081"/>
                      <a:pt x="1271" y="1081"/>
                    </a:cubicBezTo>
                    <a:cubicBezTo>
                      <a:pt x="1277" y="1081"/>
                      <a:pt x="1277" y="1067"/>
                      <a:pt x="1277" y="1031"/>
                    </a:cubicBezTo>
                    <a:cubicBezTo>
                      <a:pt x="1277" y="1031"/>
                      <a:pt x="1307" y="1001"/>
                      <a:pt x="1277" y="1001"/>
                    </a:cubicBezTo>
                    <a:cubicBezTo>
                      <a:pt x="1186" y="970"/>
                      <a:pt x="1186" y="970"/>
                      <a:pt x="1247" y="940"/>
                    </a:cubicBezTo>
                    <a:cubicBezTo>
                      <a:pt x="1307" y="940"/>
                      <a:pt x="1338" y="909"/>
                      <a:pt x="1277" y="849"/>
                    </a:cubicBezTo>
                    <a:cubicBezTo>
                      <a:pt x="1216" y="818"/>
                      <a:pt x="1216" y="818"/>
                      <a:pt x="1277" y="818"/>
                    </a:cubicBezTo>
                    <a:cubicBezTo>
                      <a:pt x="1307" y="818"/>
                      <a:pt x="1368" y="788"/>
                      <a:pt x="1368" y="758"/>
                    </a:cubicBezTo>
                    <a:lnTo>
                      <a:pt x="1338" y="758"/>
                    </a:lnTo>
                    <a:cubicBezTo>
                      <a:pt x="1277" y="727"/>
                      <a:pt x="1277" y="697"/>
                      <a:pt x="1338" y="666"/>
                    </a:cubicBezTo>
                    <a:cubicBezTo>
                      <a:pt x="1343" y="672"/>
                      <a:pt x="1348" y="674"/>
                      <a:pt x="1352" y="674"/>
                    </a:cubicBezTo>
                    <a:cubicBezTo>
                      <a:pt x="1368" y="674"/>
                      <a:pt x="1368" y="625"/>
                      <a:pt x="1368" y="575"/>
                    </a:cubicBezTo>
                    <a:cubicBezTo>
                      <a:pt x="1399" y="484"/>
                      <a:pt x="1399" y="454"/>
                      <a:pt x="1429" y="454"/>
                    </a:cubicBezTo>
                    <a:cubicBezTo>
                      <a:pt x="1454" y="466"/>
                      <a:pt x="1469" y="474"/>
                      <a:pt x="1473" y="474"/>
                    </a:cubicBezTo>
                    <a:cubicBezTo>
                      <a:pt x="1479" y="474"/>
                      <a:pt x="1465" y="459"/>
                      <a:pt x="1429" y="423"/>
                    </a:cubicBezTo>
                    <a:cubicBezTo>
                      <a:pt x="1429" y="393"/>
                      <a:pt x="1429" y="393"/>
                      <a:pt x="1459" y="332"/>
                    </a:cubicBezTo>
                    <a:cubicBezTo>
                      <a:pt x="1520" y="302"/>
                      <a:pt x="1520" y="302"/>
                      <a:pt x="1490" y="241"/>
                    </a:cubicBezTo>
                    <a:cubicBezTo>
                      <a:pt x="1459" y="241"/>
                      <a:pt x="1437" y="233"/>
                      <a:pt x="1421" y="233"/>
                    </a:cubicBezTo>
                    <a:cubicBezTo>
                      <a:pt x="1406" y="233"/>
                      <a:pt x="1399" y="241"/>
                      <a:pt x="1399" y="271"/>
                    </a:cubicBezTo>
                    <a:cubicBezTo>
                      <a:pt x="1383" y="286"/>
                      <a:pt x="1376" y="294"/>
                      <a:pt x="1368" y="294"/>
                    </a:cubicBezTo>
                    <a:cubicBezTo>
                      <a:pt x="1361" y="294"/>
                      <a:pt x="1353" y="286"/>
                      <a:pt x="1338" y="271"/>
                    </a:cubicBezTo>
                    <a:cubicBezTo>
                      <a:pt x="1338" y="271"/>
                      <a:pt x="1368" y="241"/>
                      <a:pt x="1368" y="210"/>
                    </a:cubicBezTo>
                    <a:cubicBezTo>
                      <a:pt x="1368" y="180"/>
                      <a:pt x="1399" y="150"/>
                      <a:pt x="1368" y="58"/>
                    </a:cubicBezTo>
                    <a:cubicBezTo>
                      <a:pt x="1385" y="25"/>
                      <a:pt x="1374" y="1"/>
                      <a:pt x="13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1"/>
              <p:cNvSpPr/>
              <p:nvPr/>
            </p:nvSpPr>
            <p:spPr>
              <a:xfrm>
                <a:off x="7253650" y="2530975"/>
                <a:ext cx="544150" cy="606275"/>
              </a:xfrm>
              <a:custGeom>
                <a:rect b="b" l="l" r="r" t="t"/>
                <a:pathLst>
                  <a:path extrusionOk="0" h="24251" w="21766">
                    <a:moveTo>
                      <a:pt x="3" y="61"/>
                    </a:moveTo>
                    <a:cubicBezTo>
                      <a:pt x="0" y="61"/>
                      <a:pt x="3" y="67"/>
                      <a:pt x="15" y="73"/>
                    </a:cubicBezTo>
                    <a:lnTo>
                      <a:pt x="15" y="73"/>
                    </a:lnTo>
                    <a:cubicBezTo>
                      <a:pt x="9" y="64"/>
                      <a:pt x="5" y="61"/>
                      <a:pt x="3" y="61"/>
                    </a:cubicBezTo>
                    <a:close/>
                    <a:moveTo>
                      <a:pt x="15" y="73"/>
                    </a:moveTo>
                    <a:cubicBezTo>
                      <a:pt x="20" y="81"/>
                      <a:pt x="26" y="93"/>
                      <a:pt x="32" y="111"/>
                    </a:cubicBezTo>
                    <a:cubicBezTo>
                      <a:pt x="50" y="111"/>
                      <a:pt x="65" y="111"/>
                      <a:pt x="78" y="112"/>
                    </a:cubicBezTo>
                    <a:lnTo>
                      <a:pt x="78" y="112"/>
                    </a:lnTo>
                    <a:lnTo>
                      <a:pt x="63" y="81"/>
                    </a:lnTo>
                    <a:cubicBezTo>
                      <a:pt x="40" y="81"/>
                      <a:pt x="24" y="77"/>
                      <a:pt x="15" y="73"/>
                    </a:cubicBezTo>
                    <a:close/>
                    <a:moveTo>
                      <a:pt x="207" y="104"/>
                    </a:moveTo>
                    <a:cubicBezTo>
                      <a:pt x="203" y="104"/>
                      <a:pt x="195" y="112"/>
                      <a:pt x="184" y="128"/>
                    </a:cubicBezTo>
                    <a:lnTo>
                      <a:pt x="184" y="128"/>
                    </a:lnTo>
                    <a:cubicBezTo>
                      <a:pt x="151" y="115"/>
                      <a:pt x="123" y="112"/>
                      <a:pt x="78" y="112"/>
                    </a:cubicBezTo>
                    <a:lnTo>
                      <a:pt x="78" y="112"/>
                    </a:lnTo>
                    <a:lnTo>
                      <a:pt x="93" y="142"/>
                    </a:lnTo>
                    <a:cubicBezTo>
                      <a:pt x="58" y="195"/>
                      <a:pt x="74" y="227"/>
                      <a:pt x="99" y="227"/>
                    </a:cubicBezTo>
                    <a:cubicBezTo>
                      <a:pt x="118" y="227"/>
                      <a:pt x="141" y="210"/>
                      <a:pt x="154" y="172"/>
                    </a:cubicBezTo>
                    <a:cubicBezTo>
                      <a:pt x="166" y="154"/>
                      <a:pt x="176" y="139"/>
                      <a:pt x="184" y="128"/>
                    </a:cubicBezTo>
                    <a:lnTo>
                      <a:pt x="184" y="128"/>
                    </a:lnTo>
                    <a:cubicBezTo>
                      <a:pt x="194" y="132"/>
                      <a:pt x="204" y="136"/>
                      <a:pt x="215" y="142"/>
                    </a:cubicBezTo>
                    <a:lnTo>
                      <a:pt x="215" y="142"/>
                    </a:lnTo>
                    <a:cubicBezTo>
                      <a:pt x="214" y="117"/>
                      <a:pt x="213" y="104"/>
                      <a:pt x="207" y="104"/>
                    </a:cubicBezTo>
                    <a:close/>
                    <a:moveTo>
                      <a:pt x="701" y="280"/>
                    </a:moveTo>
                    <a:cubicBezTo>
                      <a:pt x="721" y="280"/>
                      <a:pt x="742" y="294"/>
                      <a:pt x="762" y="294"/>
                    </a:cubicBezTo>
                    <a:cubicBezTo>
                      <a:pt x="792" y="324"/>
                      <a:pt x="792" y="324"/>
                      <a:pt x="792" y="355"/>
                    </a:cubicBezTo>
                    <a:lnTo>
                      <a:pt x="701" y="355"/>
                    </a:lnTo>
                    <a:lnTo>
                      <a:pt x="671" y="294"/>
                    </a:lnTo>
                    <a:cubicBezTo>
                      <a:pt x="681" y="284"/>
                      <a:pt x="691" y="280"/>
                      <a:pt x="701" y="280"/>
                    </a:cubicBezTo>
                    <a:close/>
                    <a:moveTo>
                      <a:pt x="1309" y="385"/>
                    </a:moveTo>
                    <a:lnTo>
                      <a:pt x="1309" y="415"/>
                    </a:lnTo>
                    <a:lnTo>
                      <a:pt x="1370" y="446"/>
                    </a:lnTo>
                    <a:cubicBezTo>
                      <a:pt x="1370" y="415"/>
                      <a:pt x="1370" y="415"/>
                      <a:pt x="1339" y="385"/>
                    </a:cubicBezTo>
                    <a:close/>
                    <a:moveTo>
                      <a:pt x="1106" y="464"/>
                    </a:moveTo>
                    <a:cubicBezTo>
                      <a:pt x="1115" y="464"/>
                      <a:pt x="1130" y="479"/>
                      <a:pt x="1157" y="507"/>
                    </a:cubicBezTo>
                    <a:cubicBezTo>
                      <a:pt x="1187" y="507"/>
                      <a:pt x="1218" y="537"/>
                      <a:pt x="1218" y="567"/>
                    </a:cubicBezTo>
                    <a:lnTo>
                      <a:pt x="1187" y="537"/>
                    </a:lnTo>
                    <a:cubicBezTo>
                      <a:pt x="1187" y="524"/>
                      <a:pt x="1177" y="517"/>
                      <a:pt x="1167" y="517"/>
                    </a:cubicBezTo>
                    <a:cubicBezTo>
                      <a:pt x="1153" y="517"/>
                      <a:pt x="1139" y="532"/>
                      <a:pt x="1157" y="567"/>
                    </a:cubicBezTo>
                    <a:lnTo>
                      <a:pt x="1127" y="628"/>
                    </a:lnTo>
                    <a:cubicBezTo>
                      <a:pt x="1096" y="598"/>
                      <a:pt x="1066" y="567"/>
                      <a:pt x="1096" y="537"/>
                    </a:cubicBezTo>
                    <a:cubicBezTo>
                      <a:pt x="1096" y="487"/>
                      <a:pt x="1096" y="464"/>
                      <a:pt x="1106" y="464"/>
                    </a:cubicBezTo>
                    <a:close/>
                    <a:moveTo>
                      <a:pt x="428" y="719"/>
                    </a:moveTo>
                    <a:cubicBezTo>
                      <a:pt x="428" y="719"/>
                      <a:pt x="397" y="719"/>
                      <a:pt x="367" y="750"/>
                    </a:cubicBezTo>
                    <a:lnTo>
                      <a:pt x="397" y="780"/>
                    </a:lnTo>
                    <a:cubicBezTo>
                      <a:pt x="428" y="780"/>
                      <a:pt x="458" y="750"/>
                      <a:pt x="458" y="719"/>
                    </a:cubicBezTo>
                    <a:close/>
                    <a:moveTo>
                      <a:pt x="3106" y="1593"/>
                    </a:moveTo>
                    <a:cubicBezTo>
                      <a:pt x="3133" y="1593"/>
                      <a:pt x="3163" y="1601"/>
                      <a:pt x="3194" y="1601"/>
                    </a:cubicBezTo>
                    <a:cubicBezTo>
                      <a:pt x="3224" y="1631"/>
                      <a:pt x="3194" y="1662"/>
                      <a:pt x="3102" y="1662"/>
                    </a:cubicBezTo>
                    <a:cubicBezTo>
                      <a:pt x="3072" y="1631"/>
                      <a:pt x="3042" y="1631"/>
                      <a:pt x="3042" y="1631"/>
                    </a:cubicBezTo>
                    <a:cubicBezTo>
                      <a:pt x="3057" y="1601"/>
                      <a:pt x="3080" y="1593"/>
                      <a:pt x="3106" y="1593"/>
                    </a:cubicBezTo>
                    <a:close/>
                    <a:moveTo>
                      <a:pt x="4882" y="2347"/>
                    </a:moveTo>
                    <a:cubicBezTo>
                      <a:pt x="4903" y="2347"/>
                      <a:pt x="4936" y="2361"/>
                      <a:pt x="4957" y="2361"/>
                    </a:cubicBezTo>
                    <a:lnTo>
                      <a:pt x="4926" y="2391"/>
                    </a:lnTo>
                    <a:lnTo>
                      <a:pt x="4896" y="2422"/>
                    </a:lnTo>
                    <a:lnTo>
                      <a:pt x="4865" y="2361"/>
                    </a:lnTo>
                    <a:cubicBezTo>
                      <a:pt x="4865" y="2351"/>
                      <a:pt x="4872" y="2347"/>
                      <a:pt x="4882" y="2347"/>
                    </a:cubicBezTo>
                    <a:close/>
                    <a:moveTo>
                      <a:pt x="5082" y="2523"/>
                    </a:moveTo>
                    <a:cubicBezTo>
                      <a:pt x="5103" y="2523"/>
                      <a:pt x="5096" y="2538"/>
                      <a:pt x="5078" y="2574"/>
                    </a:cubicBezTo>
                    <a:cubicBezTo>
                      <a:pt x="5048" y="2604"/>
                      <a:pt x="5048" y="2604"/>
                      <a:pt x="4957" y="2604"/>
                    </a:cubicBezTo>
                    <a:cubicBezTo>
                      <a:pt x="4926" y="2604"/>
                      <a:pt x="4896" y="2574"/>
                      <a:pt x="4896" y="2574"/>
                    </a:cubicBezTo>
                    <a:cubicBezTo>
                      <a:pt x="4896" y="2574"/>
                      <a:pt x="4926" y="2574"/>
                      <a:pt x="4987" y="2543"/>
                    </a:cubicBezTo>
                    <a:cubicBezTo>
                      <a:pt x="5037" y="2531"/>
                      <a:pt x="5067" y="2523"/>
                      <a:pt x="5082" y="2523"/>
                    </a:cubicBezTo>
                    <a:close/>
                    <a:moveTo>
                      <a:pt x="5881" y="2877"/>
                    </a:moveTo>
                    <a:cubicBezTo>
                      <a:pt x="5884" y="2880"/>
                      <a:pt x="5888" y="2882"/>
                      <a:pt x="5893" y="2882"/>
                    </a:cubicBezTo>
                    <a:cubicBezTo>
                      <a:pt x="5897" y="2882"/>
                      <a:pt x="5901" y="2881"/>
                      <a:pt x="5906" y="2878"/>
                    </a:cubicBezTo>
                    <a:lnTo>
                      <a:pt x="5906" y="2878"/>
                    </a:lnTo>
                    <a:cubicBezTo>
                      <a:pt x="5899" y="2877"/>
                      <a:pt x="5890" y="2877"/>
                      <a:pt x="5881" y="2877"/>
                    </a:cubicBezTo>
                    <a:close/>
                    <a:moveTo>
                      <a:pt x="6112" y="3151"/>
                    </a:moveTo>
                    <a:cubicBezTo>
                      <a:pt x="6081" y="3181"/>
                      <a:pt x="6081" y="3212"/>
                      <a:pt x="6051" y="3212"/>
                    </a:cubicBezTo>
                    <a:lnTo>
                      <a:pt x="6020" y="3181"/>
                    </a:lnTo>
                    <a:cubicBezTo>
                      <a:pt x="6020" y="3151"/>
                      <a:pt x="6081" y="3151"/>
                      <a:pt x="6081" y="3151"/>
                    </a:cubicBezTo>
                    <a:close/>
                    <a:moveTo>
                      <a:pt x="6659" y="3181"/>
                    </a:moveTo>
                    <a:cubicBezTo>
                      <a:pt x="6658" y="3182"/>
                      <a:pt x="6655" y="3185"/>
                      <a:pt x="6628" y="3212"/>
                    </a:cubicBezTo>
                    <a:cubicBezTo>
                      <a:pt x="6628" y="3233"/>
                      <a:pt x="6613" y="3255"/>
                      <a:pt x="6615" y="3255"/>
                    </a:cubicBezTo>
                    <a:cubicBezTo>
                      <a:pt x="6616" y="3255"/>
                      <a:pt x="6619" y="3251"/>
                      <a:pt x="6628" y="3242"/>
                    </a:cubicBezTo>
                    <a:cubicBezTo>
                      <a:pt x="6628" y="3242"/>
                      <a:pt x="6628" y="3212"/>
                      <a:pt x="6659" y="3181"/>
                    </a:cubicBezTo>
                    <a:close/>
                    <a:moveTo>
                      <a:pt x="6658" y="3638"/>
                    </a:moveTo>
                    <a:cubicBezTo>
                      <a:pt x="6675" y="3640"/>
                      <a:pt x="6728" y="3646"/>
                      <a:pt x="6750" y="3668"/>
                    </a:cubicBezTo>
                    <a:lnTo>
                      <a:pt x="6720" y="3698"/>
                    </a:lnTo>
                    <a:cubicBezTo>
                      <a:pt x="6689" y="3668"/>
                      <a:pt x="6629" y="3668"/>
                      <a:pt x="6658" y="3638"/>
                    </a:cubicBezTo>
                    <a:close/>
                    <a:moveTo>
                      <a:pt x="7058" y="3625"/>
                    </a:moveTo>
                    <a:cubicBezTo>
                      <a:pt x="7066" y="3625"/>
                      <a:pt x="7075" y="3628"/>
                      <a:pt x="7084" y="3637"/>
                    </a:cubicBezTo>
                    <a:cubicBezTo>
                      <a:pt x="7145" y="3637"/>
                      <a:pt x="7145" y="3668"/>
                      <a:pt x="7084" y="3729"/>
                    </a:cubicBezTo>
                    <a:cubicBezTo>
                      <a:pt x="7054" y="3698"/>
                      <a:pt x="7054" y="3698"/>
                      <a:pt x="7023" y="3668"/>
                    </a:cubicBezTo>
                    <a:cubicBezTo>
                      <a:pt x="7023" y="3646"/>
                      <a:pt x="7039" y="3625"/>
                      <a:pt x="7058" y="3625"/>
                    </a:cubicBezTo>
                    <a:close/>
                    <a:moveTo>
                      <a:pt x="7388" y="3820"/>
                    </a:moveTo>
                    <a:cubicBezTo>
                      <a:pt x="7419" y="3850"/>
                      <a:pt x="7419" y="3850"/>
                      <a:pt x="7419" y="3881"/>
                    </a:cubicBezTo>
                    <a:lnTo>
                      <a:pt x="7358" y="3850"/>
                    </a:lnTo>
                    <a:lnTo>
                      <a:pt x="7358" y="3820"/>
                    </a:lnTo>
                    <a:close/>
                    <a:moveTo>
                      <a:pt x="7783" y="3972"/>
                    </a:moveTo>
                    <a:cubicBezTo>
                      <a:pt x="7753" y="4002"/>
                      <a:pt x="7783" y="4032"/>
                      <a:pt x="7783" y="4032"/>
                    </a:cubicBezTo>
                    <a:cubicBezTo>
                      <a:pt x="7793" y="4043"/>
                      <a:pt x="7804" y="4046"/>
                      <a:pt x="7813" y="4046"/>
                    </a:cubicBezTo>
                    <a:cubicBezTo>
                      <a:pt x="7831" y="4046"/>
                      <a:pt x="7844" y="4032"/>
                      <a:pt x="7844" y="4032"/>
                    </a:cubicBezTo>
                    <a:cubicBezTo>
                      <a:pt x="7844" y="4032"/>
                      <a:pt x="7844" y="4002"/>
                      <a:pt x="7814" y="3972"/>
                    </a:cubicBezTo>
                    <a:close/>
                    <a:moveTo>
                      <a:pt x="8494" y="4139"/>
                    </a:moveTo>
                    <a:cubicBezTo>
                      <a:pt x="8490" y="4139"/>
                      <a:pt x="8498" y="4154"/>
                      <a:pt x="8513" y="4184"/>
                    </a:cubicBezTo>
                    <a:lnTo>
                      <a:pt x="8574" y="4245"/>
                    </a:lnTo>
                    <a:cubicBezTo>
                      <a:pt x="8574" y="4215"/>
                      <a:pt x="8574" y="4215"/>
                      <a:pt x="8543" y="4184"/>
                    </a:cubicBezTo>
                    <a:cubicBezTo>
                      <a:pt x="8513" y="4154"/>
                      <a:pt x="8498" y="4139"/>
                      <a:pt x="8494" y="4139"/>
                    </a:cubicBezTo>
                    <a:close/>
                    <a:moveTo>
                      <a:pt x="7905" y="4276"/>
                    </a:moveTo>
                    <a:cubicBezTo>
                      <a:pt x="7935" y="4306"/>
                      <a:pt x="7966" y="4336"/>
                      <a:pt x="7966" y="4336"/>
                    </a:cubicBezTo>
                    <a:cubicBezTo>
                      <a:pt x="7966" y="4336"/>
                      <a:pt x="7935" y="4367"/>
                      <a:pt x="7905" y="4367"/>
                    </a:cubicBezTo>
                    <a:cubicBezTo>
                      <a:pt x="7875" y="4336"/>
                      <a:pt x="7844" y="4276"/>
                      <a:pt x="7844" y="4276"/>
                    </a:cubicBezTo>
                    <a:close/>
                    <a:moveTo>
                      <a:pt x="8467" y="4678"/>
                    </a:moveTo>
                    <a:cubicBezTo>
                      <a:pt x="8475" y="4678"/>
                      <a:pt x="8498" y="4686"/>
                      <a:pt x="8543" y="4701"/>
                    </a:cubicBezTo>
                    <a:cubicBezTo>
                      <a:pt x="8574" y="4732"/>
                      <a:pt x="8543" y="4762"/>
                      <a:pt x="8543" y="4762"/>
                    </a:cubicBezTo>
                    <a:cubicBezTo>
                      <a:pt x="8543" y="4768"/>
                      <a:pt x="8542" y="4770"/>
                      <a:pt x="8540" y="4770"/>
                    </a:cubicBezTo>
                    <a:cubicBezTo>
                      <a:pt x="8532" y="4770"/>
                      <a:pt x="8507" y="4726"/>
                      <a:pt x="8482" y="4701"/>
                    </a:cubicBezTo>
                    <a:cubicBezTo>
                      <a:pt x="8467" y="4686"/>
                      <a:pt x="8460" y="4678"/>
                      <a:pt x="8467" y="4678"/>
                    </a:cubicBezTo>
                    <a:close/>
                    <a:moveTo>
                      <a:pt x="9113" y="4994"/>
                    </a:moveTo>
                    <a:cubicBezTo>
                      <a:pt x="9134" y="4994"/>
                      <a:pt x="9151" y="5028"/>
                      <a:pt x="9151" y="5096"/>
                    </a:cubicBezTo>
                    <a:lnTo>
                      <a:pt x="9090" y="5096"/>
                    </a:lnTo>
                    <a:cubicBezTo>
                      <a:pt x="9090" y="5096"/>
                      <a:pt x="9090" y="5036"/>
                      <a:pt x="9090" y="5005"/>
                    </a:cubicBezTo>
                    <a:cubicBezTo>
                      <a:pt x="9098" y="4998"/>
                      <a:pt x="9106" y="4994"/>
                      <a:pt x="9113" y="4994"/>
                    </a:cubicBezTo>
                    <a:close/>
                    <a:moveTo>
                      <a:pt x="7966" y="5127"/>
                    </a:moveTo>
                    <a:cubicBezTo>
                      <a:pt x="7966" y="5127"/>
                      <a:pt x="7905" y="5127"/>
                      <a:pt x="7875" y="5157"/>
                    </a:cubicBezTo>
                    <a:cubicBezTo>
                      <a:pt x="7875" y="5179"/>
                      <a:pt x="7890" y="5200"/>
                      <a:pt x="7920" y="5200"/>
                    </a:cubicBezTo>
                    <a:cubicBezTo>
                      <a:pt x="7933" y="5200"/>
                      <a:pt x="7948" y="5196"/>
                      <a:pt x="7966" y="5188"/>
                    </a:cubicBezTo>
                    <a:cubicBezTo>
                      <a:pt x="7996" y="5157"/>
                      <a:pt x="7996" y="5157"/>
                      <a:pt x="7966" y="5127"/>
                    </a:cubicBezTo>
                    <a:close/>
                    <a:moveTo>
                      <a:pt x="9364" y="5188"/>
                    </a:moveTo>
                    <a:lnTo>
                      <a:pt x="9394" y="5218"/>
                    </a:lnTo>
                    <a:cubicBezTo>
                      <a:pt x="9373" y="5239"/>
                      <a:pt x="9367" y="5261"/>
                      <a:pt x="9354" y="5261"/>
                    </a:cubicBezTo>
                    <a:cubicBezTo>
                      <a:pt x="9349" y="5261"/>
                      <a:pt x="9342" y="5257"/>
                      <a:pt x="9334" y="5248"/>
                    </a:cubicBezTo>
                    <a:lnTo>
                      <a:pt x="9303" y="5188"/>
                    </a:lnTo>
                    <a:close/>
                    <a:moveTo>
                      <a:pt x="11370" y="6829"/>
                    </a:moveTo>
                    <a:lnTo>
                      <a:pt x="11400" y="6859"/>
                    </a:lnTo>
                    <a:cubicBezTo>
                      <a:pt x="11400" y="6881"/>
                      <a:pt x="11385" y="6902"/>
                      <a:pt x="11366" y="6902"/>
                    </a:cubicBezTo>
                    <a:cubicBezTo>
                      <a:pt x="11357" y="6902"/>
                      <a:pt x="11349" y="6899"/>
                      <a:pt x="11340" y="6890"/>
                    </a:cubicBezTo>
                    <a:lnTo>
                      <a:pt x="11340" y="6829"/>
                    </a:lnTo>
                    <a:close/>
                    <a:moveTo>
                      <a:pt x="12130" y="7406"/>
                    </a:moveTo>
                    <a:cubicBezTo>
                      <a:pt x="12160" y="7437"/>
                      <a:pt x="12160" y="7437"/>
                      <a:pt x="12130" y="7467"/>
                    </a:cubicBezTo>
                    <a:cubicBezTo>
                      <a:pt x="12130" y="7498"/>
                      <a:pt x="12069" y="7498"/>
                      <a:pt x="12069" y="7498"/>
                    </a:cubicBezTo>
                    <a:cubicBezTo>
                      <a:pt x="12039" y="7467"/>
                      <a:pt x="12130" y="7437"/>
                      <a:pt x="12130" y="7406"/>
                    </a:cubicBezTo>
                    <a:close/>
                    <a:moveTo>
                      <a:pt x="12766" y="7698"/>
                    </a:moveTo>
                    <a:cubicBezTo>
                      <a:pt x="12783" y="7708"/>
                      <a:pt x="12799" y="7718"/>
                      <a:pt x="12814" y="7728"/>
                    </a:cubicBezTo>
                    <a:lnTo>
                      <a:pt x="12814" y="7728"/>
                    </a:lnTo>
                    <a:cubicBezTo>
                      <a:pt x="12818" y="7722"/>
                      <a:pt x="12823" y="7716"/>
                      <a:pt x="12829" y="7710"/>
                    </a:cubicBezTo>
                    <a:lnTo>
                      <a:pt x="12799" y="7710"/>
                    </a:lnTo>
                    <a:cubicBezTo>
                      <a:pt x="12799" y="7710"/>
                      <a:pt x="12782" y="7702"/>
                      <a:pt x="12766" y="7698"/>
                    </a:cubicBezTo>
                    <a:close/>
                    <a:moveTo>
                      <a:pt x="13042" y="8197"/>
                    </a:moveTo>
                    <a:lnTo>
                      <a:pt x="13072" y="8227"/>
                    </a:lnTo>
                    <a:cubicBezTo>
                      <a:pt x="13072" y="8257"/>
                      <a:pt x="13042" y="8257"/>
                      <a:pt x="13011" y="8257"/>
                    </a:cubicBezTo>
                    <a:lnTo>
                      <a:pt x="13011" y="8197"/>
                    </a:lnTo>
                    <a:close/>
                    <a:moveTo>
                      <a:pt x="14952" y="10168"/>
                    </a:moveTo>
                    <a:cubicBezTo>
                      <a:pt x="14972" y="10168"/>
                      <a:pt x="15000" y="10185"/>
                      <a:pt x="15018" y="10203"/>
                    </a:cubicBezTo>
                    <a:cubicBezTo>
                      <a:pt x="15078" y="10264"/>
                      <a:pt x="15078" y="10264"/>
                      <a:pt x="15048" y="10264"/>
                    </a:cubicBezTo>
                    <a:cubicBezTo>
                      <a:pt x="15042" y="10269"/>
                      <a:pt x="15035" y="10272"/>
                      <a:pt x="15028" y="10272"/>
                    </a:cubicBezTo>
                    <a:cubicBezTo>
                      <a:pt x="14995" y="10272"/>
                      <a:pt x="14951" y="10227"/>
                      <a:pt x="14926" y="10203"/>
                    </a:cubicBezTo>
                    <a:cubicBezTo>
                      <a:pt x="14926" y="10177"/>
                      <a:pt x="14937" y="10168"/>
                      <a:pt x="14952" y="10168"/>
                    </a:cubicBezTo>
                    <a:close/>
                    <a:moveTo>
                      <a:pt x="16058" y="11405"/>
                    </a:moveTo>
                    <a:cubicBezTo>
                      <a:pt x="16085" y="11405"/>
                      <a:pt x="16112" y="11419"/>
                      <a:pt x="16112" y="11419"/>
                    </a:cubicBezTo>
                    <a:lnTo>
                      <a:pt x="16142" y="11449"/>
                    </a:lnTo>
                    <a:cubicBezTo>
                      <a:pt x="16127" y="11464"/>
                      <a:pt x="16112" y="11472"/>
                      <a:pt x="16097" y="11472"/>
                    </a:cubicBezTo>
                    <a:cubicBezTo>
                      <a:pt x="16081" y="11472"/>
                      <a:pt x="16066" y="11464"/>
                      <a:pt x="16051" y="11449"/>
                    </a:cubicBezTo>
                    <a:lnTo>
                      <a:pt x="16021" y="11419"/>
                    </a:lnTo>
                    <a:cubicBezTo>
                      <a:pt x="16031" y="11408"/>
                      <a:pt x="16044" y="11405"/>
                      <a:pt x="16058" y="11405"/>
                    </a:cubicBezTo>
                    <a:close/>
                    <a:moveTo>
                      <a:pt x="18194" y="14024"/>
                    </a:moveTo>
                    <a:cubicBezTo>
                      <a:pt x="18209" y="14024"/>
                      <a:pt x="18209" y="14063"/>
                      <a:pt x="18209" y="14063"/>
                    </a:cubicBezTo>
                    <a:cubicBezTo>
                      <a:pt x="18239" y="14093"/>
                      <a:pt x="18239" y="14093"/>
                      <a:pt x="18209" y="14093"/>
                    </a:cubicBezTo>
                    <a:cubicBezTo>
                      <a:pt x="18209" y="14093"/>
                      <a:pt x="18196" y="14107"/>
                      <a:pt x="18187" y="14107"/>
                    </a:cubicBezTo>
                    <a:cubicBezTo>
                      <a:pt x="18182" y="14107"/>
                      <a:pt x="18179" y="14104"/>
                      <a:pt x="18179" y="14093"/>
                    </a:cubicBezTo>
                    <a:lnTo>
                      <a:pt x="18179" y="14033"/>
                    </a:lnTo>
                    <a:cubicBezTo>
                      <a:pt x="18185" y="14027"/>
                      <a:pt x="18190" y="14024"/>
                      <a:pt x="18194" y="14024"/>
                    </a:cubicBezTo>
                    <a:close/>
                    <a:moveTo>
                      <a:pt x="18502" y="14452"/>
                    </a:moveTo>
                    <a:lnTo>
                      <a:pt x="18502" y="14452"/>
                    </a:lnTo>
                    <a:cubicBezTo>
                      <a:pt x="18506" y="14460"/>
                      <a:pt x="18509" y="14468"/>
                      <a:pt x="18513" y="14475"/>
                    </a:cubicBezTo>
                    <a:lnTo>
                      <a:pt x="18513" y="14475"/>
                    </a:lnTo>
                    <a:lnTo>
                      <a:pt x="18513" y="14458"/>
                    </a:lnTo>
                    <a:lnTo>
                      <a:pt x="18502" y="14452"/>
                    </a:lnTo>
                    <a:close/>
                    <a:moveTo>
                      <a:pt x="18406" y="14803"/>
                    </a:moveTo>
                    <a:cubicBezTo>
                      <a:pt x="18412" y="14803"/>
                      <a:pt x="18427" y="14810"/>
                      <a:pt x="18452" y="14823"/>
                    </a:cubicBezTo>
                    <a:cubicBezTo>
                      <a:pt x="18483" y="14823"/>
                      <a:pt x="18513" y="14884"/>
                      <a:pt x="18483" y="14884"/>
                    </a:cubicBezTo>
                    <a:cubicBezTo>
                      <a:pt x="18470" y="14896"/>
                      <a:pt x="18463" y="14904"/>
                      <a:pt x="18456" y="14904"/>
                    </a:cubicBezTo>
                    <a:cubicBezTo>
                      <a:pt x="18447" y="14904"/>
                      <a:pt x="18440" y="14889"/>
                      <a:pt x="18422" y="14853"/>
                    </a:cubicBezTo>
                    <a:cubicBezTo>
                      <a:pt x="18404" y="14818"/>
                      <a:pt x="18397" y="14803"/>
                      <a:pt x="18406" y="14803"/>
                    </a:cubicBezTo>
                    <a:close/>
                    <a:moveTo>
                      <a:pt x="18422" y="15086"/>
                    </a:moveTo>
                    <a:cubicBezTo>
                      <a:pt x="18412" y="15088"/>
                      <a:pt x="18402" y="15091"/>
                      <a:pt x="18391" y="15096"/>
                    </a:cubicBezTo>
                    <a:cubicBezTo>
                      <a:pt x="18391" y="15107"/>
                      <a:pt x="18391" y="15115"/>
                      <a:pt x="18389" y="15120"/>
                    </a:cubicBezTo>
                    <a:lnTo>
                      <a:pt x="18389" y="15120"/>
                    </a:lnTo>
                    <a:cubicBezTo>
                      <a:pt x="18395" y="15114"/>
                      <a:pt x="18405" y="15105"/>
                      <a:pt x="18422" y="15096"/>
                    </a:cubicBezTo>
                    <a:cubicBezTo>
                      <a:pt x="18422" y="15093"/>
                      <a:pt x="18422" y="15090"/>
                      <a:pt x="18422" y="15086"/>
                    </a:cubicBezTo>
                    <a:close/>
                    <a:moveTo>
                      <a:pt x="18574" y="15066"/>
                    </a:moveTo>
                    <a:lnTo>
                      <a:pt x="18604" y="15096"/>
                    </a:lnTo>
                    <a:cubicBezTo>
                      <a:pt x="18604" y="15127"/>
                      <a:pt x="18604" y="15127"/>
                      <a:pt x="18604" y="15127"/>
                    </a:cubicBezTo>
                    <a:lnTo>
                      <a:pt x="18574" y="15096"/>
                    </a:lnTo>
                    <a:lnTo>
                      <a:pt x="18574" y="15066"/>
                    </a:lnTo>
                    <a:close/>
                    <a:moveTo>
                      <a:pt x="18389" y="15120"/>
                    </a:moveTo>
                    <a:cubicBezTo>
                      <a:pt x="18384" y="15127"/>
                      <a:pt x="18383" y="15132"/>
                      <a:pt x="18384" y="15132"/>
                    </a:cubicBezTo>
                    <a:cubicBezTo>
                      <a:pt x="18385" y="15132"/>
                      <a:pt x="18388" y="15128"/>
                      <a:pt x="18389" y="15120"/>
                    </a:cubicBezTo>
                    <a:close/>
                    <a:moveTo>
                      <a:pt x="18665" y="15400"/>
                    </a:moveTo>
                    <a:lnTo>
                      <a:pt x="18665" y="15400"/>
                    </a:lnTo>
                    <a:cubicBezTo>
                      <a:pt x="18680" y="15416"/>
                      <a:pt x="18695" y="15423"/>
                      <a:pt x="18699" y="15423"/>
                    </a:cubicBezTo>
                    <a:cubicBezTo>
                      <a:pt x="18703" y="15423"/>
                      <a:pt x="18695" y="15416"/>
                      <a:pt x="18665" y="15400"/>
                    </a:cubicBezTo>
                    <a:close/>
                    <a:moveTo>
                      <a:pt x="18787" y="15400"/>
                    </a:moveTo>
                    <a:lnTo>
                      <a:pt x="18787" y="15431"/>
                    </a:lnTo>
                    <a:cubicBezTo>
                      <a:pt x="18817" y="15461"/>
                      <a:pt x="18817" y="15461"/>
                      <a:pt x="18787" y="15492"/>
                    </a:cubicBezTo>
                    <a:lnTo>
                      <a:pt x="18756" y="15461"/>
                    </a:lnTo>
                    <a:lnTo>
                      <a:pt x="18787" y="15400"/>
                    </a:lnTo>
                    <a:close/>
                    <a:moveTo>
                      <a:pt x="19030" y="15735"/>
                    </a:moveTo>
                    <a:lnTo>
                      <a:pt x="19030" y="15765"/>
                    </a:lnTo>
                    <a:cubicBezTo>
                      <a:pt x="19060" y="15796"/>
                      <a:pt x="19030" y="15826"/>
                      <a:pt x="19030" y="15826"/>
                    </a:cubicBezTo>
                    <a:cubicBezTo>
                      <a:pt x="19030" y="15826"/>
                      <a:pt x="18999" y="15826"/>
                      <a:pt x="18969" y="15796"/>
                    </a:cubicBezTo>
                    <a:cubicBezTo>
                      <a:pt x="18969" y="15796"/>
                      <a:pt x="18999" y="15735"/>
                      <a:pt x="19030" y="15735"/>
                    </a:cubicBezTo>
                    <a:close/>
                    <a:moveTo>
                      <a:pt x="19698" y="17194"/>
                    </a:moveTo>
                    <a:cubicBezTo>
                      <a:pt x="19729" y="17224"/>
                      <a:pt x="19790" y="17224"/>
                      <a:pt x="19759" y="17255"/>
                    </a:cubicBezTo>
                    <a:lnTo>
                      <a:pt x="19668" y="17255"/>
                    </a:lnTo>
                    <a:cubicBezTo>
                      <a:pt x="19668" y="17255"/>
                      <a:pt x="19638" y="17224"/>
                      <a:pt x="19668" y="17194"/>
                    </a:cubicBezTo>
                    <a:close/>
                    <a:moveTo>
                      <a:pt x="20297" y="18405"/>
                    </a:moveTo>
                    <a:cubicBezTo>
                      <a:pt x="20316" y="18405"/>
                      <a:pt x="20341" y="18414"/>
                      <a:pt x="20367" y="18440"/>
                    </a:cubicBezTo>
                    <a:cubicBezTo>
                      <a:pt x="20398" y="18470"/>
                      <a:pt x="20398" y="18470"/>
                      <a:pt x="20367" y="18470"/>
                    </a:cubicBezTo>
                    <a:cubicBezTo>
                      <a:pt x="20358" y="18479"/>
                      <a:pt x="20347" y="18483"/>
                      <a:pt x="20335" y="18483"/>
                    </a:cubicBezTo>
                    <a:cubicBezTo>
                      <a:pt x="20306" y="18483"/>
                      <a:pt x="20276" y="18461"/>
                      <a:pt x="20276" y="18440"/>
                    </a:cubicBezTo>
                    <a:cubicBezTo>
                      <a:pt x="20258" y="18422"/>
                      <a:pt x="20271" y="18405"/>
                      <a:pt x="20297" y="18405"/>
                    </a:cubicBezTo>
                    <a:close/>
                    <a:moveTo>
                      <a:pt x="21613" y="23881"/>
                    </a:moveTo>
                    <a:cubicBezTo>
                      <a:pt x="21644" y="23881"/>
                      <a:pt x="21674" y="23881"/>
                      <a:pt x="21705" y="23911"/>
                    </a:cubicBezTo>
                    <a:cubicBezTo>
                      <a:pt x="21738" y="23961"/>
                      <a:pt x="21735" y="23984"/>
                      <a:pt x="21710" y="23984"/>
                    </a:cubicBezTo>
                    <a:cubicBezTo>
                      <a:pt x="21689" y="23984"/>
                      <a:pt x="21654" y="23969"/>
                      <a:pt x="21613" y="23942"/>
                    </a:cubicBezTo>
                    <a:cubicBezTo>
                      <a:pt x="21553" y="23881"/>
                      <a:pt x="21553" y="23881"/>
                      <a:pt x="21613" y="23881"/>
                    </a:cubicBezTo>
                    <a:close/>
                    <a:moveTo>
                      <a:pt x="302" y="0"/>
                    </a:moveTo>
                    <a:cubicBezTo>
                      <a:pt x="296" y="0"/>
                      <a:pt x="288" y="8"/>
                      <a:pt x="276" y="20"/>
                    </a:cubicBezTo>
                    <a:cubicBezTo>
                      <a:pt x="245" y="81"/>
                      <a:pt x="215" y="111"/>
                      <a:pt x="245" y="111"/>
                    </a:cubicBezTo>
                    <a:cubicBezTo>
                      <a:pt x="306" y="142"/>
                      <a:pt x="306" y="142"/>
                      <a:pt x="276" y="172"/>
                    </a:cubicBezTo>
                    <a:cubicBezTo>
                      <a:pt x="276" y="172"/>
                      <a:pt x="245" y="172"/>
                      <a:pt x="215" y="142"/>
                    </a:cubicBezTo>
                    <a:cubicBezTo>
                      <a:pt x="215" y="142"/>
                      <a:pt x="215" y="142"/>
                      <a:pt x="215" y="142"/>
                    </a:cubicBezTo>
                    <a:lnTo>
                      <a:pt x="215" y="142"/>
                    </a:lnTo>
                    <a:cubicBezTo>
                      <a:pt x="215" y="150"/>
                      <a:pt x="215" y="161"/>
                      <a:pt x="215" y="172"/>
                    </a:cubicBezTo>
                    <a:cubicBezTo>
                      <a:pt x="184" y="233"/>
                      <a:pt x="215" y="233"/>
                      <a:pt x="245" y="263"/>
                    </a:cubicBezTo>
                    <a:cubicBezTo>
                      <a:pt x="276" y="263"/>
                      <a:pt x="276" y="263"/>
                      <a:pt x="276" y="294"/>
                    </a:cubicBezTo>
                    <a:cubicBezTo>
                      <a:pt x="245" y="324"/>
                      <a:pt x="276" y="385"/>
                      <a:pt x="306" y="385"/>
                    </a:cubicBezTo>
                    <a:cubicBezTo>
                      <a:pt x="321" y="400"/>
                      <a:pt x="329" y="408"/>
                      <a:pt x="336" y="408"/>
                    </a:cubicBezTo>
                    <a:cubicBezTo>
                      <a:pt x="344" y="408"/>
                      <a:pt x="352" y="400"/>
                      <a:pt x="367" y="385"/>
                    </a:cubicBezTo>
                    <a:cubicBezTo>
                      <a:pt x="356" y="363"/>
                      <a:pt x="357" y="353"/>
                      <a:pt x="363" y="353"/>
                    </a:cubicBezTo>
                    <a:cubicBezTo>
                      <a:pt x="376" y="353"/>
                      <a:pt x="408" y="387"/>
                      <a:pt x="428" y="446"/>
                    </a:cubicBezTo>
                    <a:cubicBezTo>
                      <a:pt x="428" y="458"/>
                      <a:pt x="428" y="466"/>
                      <a:pt x="430" y="466"/>
                    </a:cubicBezTo>
                    <a:cubicBezTo>
                      <a:pt x="433" y="466"/>
                      <a:pt x="440" y="451"/>
                      <a:pt x="458" y="415"/>
                    </a:cubicBezTo>
                    <a:cubicBezTo>
                      <a:pt x="467" y="398"/>
                      <a:pt x="481" y="390"/>
                      <a:pt x="497" y="390"/>
                    </a:cubicBezTo>
                    <a:cubicBezTo>
                      <a:pt x="534" y="390"/>
                      <a:pt x="580" y="433"/>
                      <a:pt x="580" y="476"/>
                    </a:cubicBezTo>
                    <a:cubicBezTo>
                      <a:pt x="580" y="476"/>
                      <a:pt x="610" y="507"/>
                      <a:pt x="640" y="507"/>
                    </a:cubicBezTo>
                    <a:cubicBezTo>
                      <a:pt x="649" y="516"/>
                      <a:pt x="658" y="519"/>
                      <a:pt x="666" y="519"/>
                    </a:cubicBezTo>
                    <a:cubicBezTo>
                      <a:pt x="686" y="519"/>
                      <a:pt x="701" y="498"/>
                      <a:pt x="701" y="476"/>
                    </a:cubicBezTo>
                    <a:cubicBezTo>
                      <a:pt x="719" y="441"/>
                      <a:pt x="726" y="426"/>
                      <a:pt x="736" y="426"/>
                    </a:cubicBezTo>
                    <a:cubicBezTo>
                      <a:pt x="742" y="426"/>
                      <a:pt x="749" y="433"/>
                      <a:pt x="762" y="446"/>
                    </a:cubicBezTo>
                    <a:cubicBezTo>
                      <a:pt x="792" y="507"/>
                      <a:pt x="762" y="537"/>
                      <a:pt x="762" y="537"/>
                    </a:cubicBezTo>
                    <a:cubicBezTo>
                      <a:pt x="762" y="567"/>
                      <a:pt x="792" y="567"/>
                      <a:pt x="823" y="598"/>
                    </a:cubicBezTo>
                    <a:cubicBezTo>
                      <a:pt x="847" y="598"/>
                      <a:pt x="910" y="637"/>
                      <a:pt x="935" y="637"/>
                    </a:cubicBezTo>
                    <a:cubicBezTo>
                      <a:pt x="941" y="637"/>
                      <a:pt x="944" y="634"/>
                      <a:pt x="944" y="628"/>
                    </a:cubicBezTo>
                    <a:lnTo>
                      <a:pt x="944" y="659"/>
                    </a:lnTo>
                    <a:cubicBezTo>
                      <a:pt x="965" y="659"/>
                      <a:pt x="958" y="672"/>
                      <a:pt x="960" y="672"/>
                    </a:cubicBezTo>
                    <a:cubicBezTo>
                      <a:pt x="961" y="672"/>
                      <a:pt x="965" y="669"/>
                      <a:pt x="975" y="659"/>
                    </a:cubicBezTo>
                    <a:cubicBezTo>
                      <a:pt x="975" y="659"/>
                      <a:pt x="1005" y="689"/>
                      <a:pt x="1066" y="750"/>
                    </a:cubicBezTo>
                    <a:cubicBezTo>
                      <a:pt x="1091" y="775"/>
                      <a:pt x="1127" y="790"/>
                      <a:pt x="1153" y="790"/>
                    </a:cubicBezTo>
                    <a:cubicBezTo>
                      <a:pt x="1191" y="790"/>
                      <a:pt x="1211" y="760"/>
                      <a:pt x="1157" y="689"/>
                    </a:cubicBezTo>
                    <a:lnTo>
                      <a:pt x="1157" y="689"/>
                    </a:lnTo>
                    <a:lnTo>
                      <a:pt x="1218" y="719"/>
                    </a:lnTo>
                    <a:cubicBezTo>
                      <a:pt x="1248" y="719"/>
                      <a:pt x="1248" y="689"/>
                      <a:pt x="1248" y="689"/>
                    </a:cubicBezTo>
                    <a:cubicBezTo>
                      <a:pt x="1258" y="679"/>
                      <a:pt x="1269" y="675"/>
                      <a:pt x="1279" y="675"/>
                    </a:cubicBezTo>
                    <a:cubicBezTo>
                      <a:pt x="1299" y="675"/>
                      <a:pt x="1319" y="689"/>
                      <a:pt x="1339" y="689"/>
                    </a:cubicBezTo>
                    <a:lnTo>
                      <a:pt x="1309" y="750"/>
                    </a:lnTo>
                    <a:cubicBezTo>
                      <a:pt x="1250" y="809"/>
                      <a:pt x="1255" y="856"/>
                      <a:pt x="1291" y="856"/>
                    </a:cubicBezTo>
                    <a:cubicBezTo>
                      <a:pt x="1310" y="856"/>
                      <a:pt x="1338" y="842"/>
                      <a:pt x="1370" y="811"/>
                    </a:cubicBezTo>
                    <a:lnTo>
                      <a:pt x="1370" y="841"/>
                    </a:lnTo>
                    <a:cubicBezTo>
                      <a:pt x="1339" y="871"/>
                      <a:pt x="1370" y="902"/>
                      <a:pt x="1461" y="902"/>
                    </a:cubicBezTo>
                    <a:cubicBezTo>
                      <a:pt x="1467" y="908"/>
                      <a:pt x="1474" y="910"/>
                      <a:pt x="1481" y="910"/>
                    </a:cubicBezTo>
                    <a:cubicBezTo>
                      <a:pt x="1514" y="910"/>
                      <a:pt x="1558" y="866"/>
                      <a:pt x="1583" y="841"/>
                    </a:cubicBezTo>
                    <a:cubicBezTo>
                      <a:pt x="1583" y="831"/>
                      <a:pt x="1586" y="827"/>
                      <a:pt x="1591" y="827"/>
                    </a:cubicBezTo>
                    <a:cubicBezTo>
                      <a:pt x="1600" y="827"/>
                      <a:pt x="1613" y="841"/>
                      <a:pt x="1613" y="841"/>
                    </a:cubicBezTo>
                    <a:cubicBezTo>
                      <a:pt x="1674" y="871"/>
                      <a:pt x="1674" y="871"/>
                      <a:pt x="1643" y="902"/>
                    </a:cubicBezTo>
                    <a:cubicBezTo>
                      <a:pt x="1625" y="939"/>
                      <a:pt x="1652" y="965"/>
                      <a:pt x="1691" y="965"/>
                    </a:cubicBezTo>
                    <a:cubicBezTo>
                      <a:pt x="1714" y="965"/>
                      <a:pt x="1742" y="955"/>
                      <a:pt x="1765" y="932"/>
                    </a:cubicBezTo>
                    <a:lnTo>
                      <a:pt x="1765" y="932"/>
                    </a:lnTo>
                    <a:lnTo>
                      <a:pt x="1735" y="963"/>
                    </a:lnTo>
                    <a:cubicBezTo>
                      <a:pt x="1735" y="993"/>
                      <a:pt x="1735" y="1054"/>
                      <a:pt x="1947" y="1115"/>
                    </a:cubicBezTo>
                    <a:cubicBezTo>
                      <a:pt x="2099" y="1175"/>
                      <a:pt x="2191" y="1236"/>
                      <a:pt x="2191" y="1266"/>
                    </a:cubicBezTo>
                    <a:cubicBezTo>
                      <a:pt x="2175" y="1282"/>
                      <a:pt x="2213" y="1289"/>
                      <a:pt x="2267" y="1289"/>
                    </a:cubicBezTo>
                    <a:cubicBezTo>
                      <a:pt x="2320" y="1289"/>
                      <a:pt x="2388" y="1282"/>
                      <a:pt x="2434" y="1266"/>
                    </a:cubicBezTo>
                    <a:cubicBezTo>
                      <a:pt x="2434" y="1297"/>
                      <a:pt x="2464" y="1327"/>
                      <a:pt x="2525" y="1358"/>
                    </a:cubicBezTo>
                    <a:cubicBezTo>
                      <a:pt x="2646" y="1418"/>
                      <a:pt x="2646" y="1418"/>
                      <a:pt x="2616" y="1449"/>
                    </a:cubicBezTo>
                    <a:cubicBezTo>
                      <a:pt x="2555" y="1479"/>
                      <a:pt x="2555" y="1479"/>
                      <a:pt x="2646" y="1479"/>
                    </a:cubicBezTo>
                    <a:cubicBezTo>
                      <a:pt x="2661" y="1465"/>
                      <a:pt x="2676" y="1459"/>
                      <a:pt x="2692" y="1459"/>
                    </a:cubicBezTo>
                    <a:cubicBezTo>
                      <a:pt x="2743" y="1459"/>
                      <a:pt x="2791" y="1524"/>
                      <a:pt x="2768" y="1570"/>
                    </a:cubicBezTo>
                    <a:cubicBezTo>
                      <a:pt x="2768" y="1601"/>
                      <a:pt x="2798" y="1631"/>
                      <a:pt x="2859" y="1662"/>
                    </a:cubicBezTo>
                    <a:cubicBezTo>
                      <a:pt x="2876" y="1653"/>
                      <a:pt x="2892" y="1650"/>
                      <a:pt x="2909" y="1650"/>
                    </a:cubicBezTo>
                    <a:cubicBezTo>
                      <a:pt x="2955" y="1650"/>
                      <a:pt x="3005" y="1678"/>
                      <a:pt x="3072" y="1722"/>
                    </a:cubicBezTo>
                    <a:cubicBezTo>
                      <a:pt x="3125" y="1740"/>
                      <a:pt x="3147" y="1758"/>
                      <a:pt x="3162" y="1758"/>
                    </a:cubicBezTo>
                    <a:cubicBezTo>
                      <a:pt x="3173" y="1758"/>
                      <a:pt x="3181" y="1748"/>
                      <a:pt x="3194" y="1722"/>
                    </a:cubicBezTo>
                    <a:cubicBezTo>
                      <a:pt x="3211" y="1687"/>
                      <a:pt x="3229" y="1672"/>
                      <a:pt x="3259" y="1672"/>
                    </a:cubicBezTo>
                    <a:cubicBezTo>
                      <a:pt x="3280" y="1672"/>
                      <a:pt x="3308" y="1679"/>
                      <a:pt x="3346" y="1692"/>
                    </a:cubicBezTo>
                    <a:cubicBezTo>
                      <a:pt x="3376" y="1722"/>
                      <a:pt x="3406" y="1753"/>
                      <a:pt x="3376" y="1783"/>
                    </a:cubicBezTo>
                    <a:cubicBezTo>
                      <a:pt x="3340" y="1748"/>
                      <a:pt x="3305" y="1733"/>
                      <a:pt x="3281" y="1733"/>
                    </a:cubicBezTo>
                    <a:cubicBezTo>
                      <a:pt x="3265" y="1733"/>
                      <a:pt x="3254" y="1740"/>
                      <a:pt x="3254" y="1753"/>
                    </a:cubicBezTo>
                    <a:cubicBezTo>
                      <a:pt x="3224" y="1783"/>
                      <a:pt x="3254" y="1814"/>
                      <a:pt x="3346" y="1844"/>
                    </a:cubicBezTo>
                    <a:cubicBezTo>
                      <a:pt x="3356" y="1854"/>
                      <a:pt x="3366" y="1858"/>
                      <a:pt x="3375" y="1858"/>
                    </a:cubicBezTo>
                    <a:cubicBezTo>
                      <a:pt x="3393" y="1858"/>
                      <a:pt x="3406" y="1844"/>
                      <a:pt x="3406" y="1844"/>
                    </a:cubicBezTo>
                    <a:cubicBezTo>
                      <a:pt x="3414" y="1836"/>
                      <a:pt x="3418" y="1831"/>
                      <a:pt x="3419" y="1826"/>
                    </a:cubicBezTo>
                    <a:lnTo>
                      <a:pt x="3419" y="1826"/>
                    </a:lnTo>
                    <a:cubicBezTo>
                      <a:pt x="3425" y="1832"/>
                      <a:pt x="3431" y="1838"/>
                      <a:pt x="3437" y="1844"/>
                    </a:cubicBezTo>
                    <a:cubicBezTo>
                      <a:pt x="3467" y="1874"/>
                      <a:pt x="3528" y="1874"/>
                      <a:pt x="3498" y="1905"/>
                    </a:cubicBezTo>
                    <a:cubicBezTo>
                      <a:pt x="3498" y="1905"/>
                      <a:pt x="3528" y="1966"/>
                      <a:pt x="3589" y="1996"/>
                    </a:cubicBezTo>
                    <a:cubicBezTo>
                      <a:pt x="3650" y="2026"/>
                      <a:pt x="3741" y="2087"/>
                      <a:pt x="3710" y="2118"/>
                    </a:cubicBezTo>
                    <a:cubicBezTo>
                      <a:pt x="3741" y="2118"/>
                      <a:pt x="3741" y="2118"/>
                      <a:pt x="3771" y="2087"/>
                    </a:cubicBezTo>
                    <a:cubicBezTo>
                      <a:pt x="3771" y="2076"/>
                      <a:pt x="3779" y="2069"/>
                      <a:pt x="3796" y="2069"/>
                    </a:cubicBezTo>
                    <a:cubicBezTo>
                      <a:pt x="3824" y="2069"/>
                      <a:pt x="3876" y="2090"/>
                      <a:pt x="3953" y="2148"/>
                    </a:cubicBezTo>
                    <a:cubicBezTo>
                      <a:pt x="3998" y="2192"/>
                      <a:pt x="4075" y="2221"/>
                      <a:pt x="4113" y="2221"/>
                    </a:cubicBezTo>
                    <a:cubicBezTo>
                      <a:pt x="4127" y="2221"/>
                      <a:pt x="4136" y="2217"/>
                      <a:pt x="4136" y="2209"/>
                    </a:cubicBezTo>
                    <a:cubicBezTo>
                      <a:pt x="4166" y="2239"/>
                      <a:pt x="4166" y="2239"/>
                      <a:pt x="4166" y="2270"/>
                    </a:cubicBezTo>
                    <a:cubicBezTo>
                      <a:pt x="4136" y="2330"/>
                      <a:pt x="4197" y="2361"/>
                      <a:pt x="4318" y="2361"/>
                    </a:cubicBezTo>
                    <a:cubicBezTo>
                      <a:pt x="4318" y="2348"/>
                      <a:pt x="4323" y="2341"/>
                      <a:pt x="4332" y="2341"/>
                    </a:cubicBezTo>
                    <a:cubicBezTo>
                      <a:pt x="4343" y="2341"/>
                      <a:pt x="4361" y="2356"/>
                      <a:pt x="4379" y="2391"/>
                    </a:cubicBezTo>
                    <a:lnTo>
                      <a:pt x="4470" y="2391"/>
                    </a:lnTo>
                    <a:cubicBezTo>
                      <a:pt x="4501" y="2391"/>
                      <a:pt x="4501" y="2391"/>
                      <a:pt x="4561" y="2452"/>
                    </a:cubicBezTo>
                    <a:cubicBezTo>
                      <a:pt x="4561" y="2482"/>
                      <a:pt x="4592" y="2513"/>
                      <a:pt x="4622" y="2513"/>
                    </a:cubicBezTo>
                    <a:cubicBezTo>
                      <a:pt x="4713" y="2513"/>
                      <a:pt x="5078" y="2756"/>
                      <a:pt x="5109" y="2786"/>
                    </a:cubicBezTo>
                    <a:lnTo>
                      <a:pt x="5200" y="2786"/>
                    </a:lnTo>
                    <a:cubicBezTo>
                      <a:pt x="5200" y="2836"/>
                      <a:pt x="5209" y="2859"/>
                      <a:pt x="5227" y="2859"/>
                    </a:cubicBezTo>
                    <a:cubicBezTo>
                      <a:pt x="5242" y="2859"/>
                      <a:pt x="5264" y="2844"/>
                      <a:pt x="5291" y="2817"/>
                    </a:cubicBezTo>
                    <a:lnTo>
                      <a:pt x="5230" y="2786"/>
                    </a:lnTo>
                    <a:lnTo>
                      <a:pt x="5200" y="2756"/>
                    </a:lnTo>
                    <a:cubicBezTo>
                      <a:pt x="5208" y="2739"/>
                      <a:pt x="5224" y="2731"/>
                      <a:pt x="5241" y="2731"/>
                    </a:cubicBezTo>
                    <a:cubicBezTo>
                      <a:pt x="5284" y="2731"/>
                      <a:pt x="5335" y="2781"/>
                      <a:pt x="5291" y="2847"/>
                    </a:cubicBezTo>
                    <a:cubicBezTo>
                      <a:pt x="5291" y="2905"/>
                      <a:pt x="5291" y="2926"/>
                      <a:pt x="5306" y="2926"/>
                    </a:cubicBezTo>
                    <a:cubicBezTo>
                      <a:pt x="5315" y="2926"/>
                      <a:pt x="5329" y="2919"/>
                      <a:pt x="5352" y="2908"/>
                    </a:cubicBezTo>
                    <a:cubicBezTo>
                      <a:pt x="5385" y="2897"/>
                      <a:pt x="5410" y="2890"/>
                      <a:pt x="5429" y="2890"/>
                    </a:cubicBezTo>
                    <a:cubicBezTo>
                      <a:pt x="5461" y="2890"/>
                      <a:pt x="5473" y="2911"/>
                      <a:pt x="5473" y="2969"/>
                    </a:cubicBezTo>
                    <a:cubicBezTo>
                      <a:pt x="5458" y="2999"/>
                      <a:pt x="5450" y="3014"/>
                      <a:pt x="5454" y="3014"/>
                    </a:cubicBezTo>
                    <a:cubicBezTo>
                      <a:pt x="5458" y="3014"/>
                      <a:pt x="5473" y="2999"/>
                      <a:pt x="5504" y="2969"/>
                    </a:cubicBezTo>
                    <a:cubicBezTo>
                      <a:pt x="5544" y="2948"/>
                      <a:pt x="5585" y="2938"/>
                      <a:pt x="5619" y="2938"/>
                    </a:cubicBezTo>
                    <a:cubicBezTo>
                      <a:pt x="5686" y="2938"/>
                      <a:pt x="5727" y="2979"/>
                      <a:pt x="5686" y="3060"/>
                    </a:cubicBezTo>
                    <a:cubicBezTo>
                      <a:pt x="5656" y="3121"/>
                      <a:pt x="5686" y="3151"/>
                      <a:pt x="5716" y="3181"/>
                    </a:cubicBezTo>
                    <a:cubicBezTo>
                      <a:pt x="5725" y="3190"/>
                      <a:pt x="5734" y="3194"/>
                      <a:pt x="5742" y="3194"/>
                    </a:cubicBezTo>
                    <a:cubicBezTo>
                      <a:pt x="5762" y="3194"/>
                      <a:pt x="5777" y="3173"/>
                      <a:pt x="5777" y="3151"/>
                    </a:cubicBezTo>
                    <a:cubicBezTo>
                      <a:pt x="5777" y="3113"/>
                      <a:pt x="5783" y="3096"/>
                      <a:pt x="5791" y="3096"/>
                    </a:cubicBezTo>
                    <a:cubicBezTo>
                      <a:pt x="5803" y="3096"/>
                      <a:pt x="5820" y="3128"/>
                      <a:pt x="5838" y="3181"/>
                    </a:cubicBezTo>
                    <a:cubicBezTo>
                      <a:pt x="5899" y="3333"/>
                      <a:pt x="5960" y="3364"/>
                      <a:pt x="6112" y="3364"/>
                    </a:cubicBezTo>
                    <a:cubicBezTo>
                      <a:pt x="6294" y="3394"/>
                      <a:pt x="6385" y="3455"/>
                      <a:pt x="6233" y="3455"/>
                    </a:cubicBezTo>
                    <a:cubicBezTo>
                      <a:pt x="6142" y="3485"/>
                      <a:pt x="6142" y="3485"/>
                      <a:pt x="6233" y="3485"/>
                    </a:cubicBezTo>
                    <a:cubicBezTo>
                      <a:pt x="6294" y="3516"/>
                      <a:pt x="6355" y="3577"/>
                      <a:pt x="6385" y="3607"/>
                    </a:cubicBezTo>
                    <a:cubicBezTo>
                      <a:pt x="6416" y="3607"/>
                      <a:pt x="6476" y="3607"/>
                      <a:pt x="6507" y="3577"/>
                    </a:cubicBezTo>
                    <a:cubicBezTo>
                      <a:pt x="6507" y="3652"/>
                      <a:pt x="6527" y="3706"/>
                      <a:pt x="6602" y="3706"/>
                    </a:cubicBezTo>
                    <a:cubicBezTo>
                      <a:pt x="6619" y="3706"/>
                      <a:pt x="6637" y="3704"/>
                      <a:pt x="6659" y="3698"/>
                    </a:cubicBezTo>
                    <a:cubicBezTo>
                      <a:pt x="6689" y="3729"/>
                      <a:pt x="6720" y="3759"/>
                      <a:pt x="6720" y="3759"/>
                    </a:cubicBezTo>
                    <a:cubicBezTo>
                      <a:pt x="6735" y="3774"/>
                      <a:pt x="6742" y="3782"/>
                      <a:pt x="6754" y="3782"/>
                    </a:cubicBezTo>
                    <a:cubicBezTo>
                      <a:pt x="6765" y="3782"/>
                      <a:pt x="6780" y="3774"/>
                      <a:pt x="6811" y="3759"/>
                    </a:cubicBezTo>
                    <a:cubicBezTo>
                      <a:pt x="6871" y="3759"/>
                      <a:pt x="6871" y="3820"/>
                      <a:pt x="6902" y="3850"/>
                    </a:cubicBezTo>
                    <a:cubicBezTo>
                      <a:pt x="6902" y="3911"/>
                      <a:pt x="6932" y="3941"/>
                      <a:pt x="6932" y="3941"/>
                    </a:cubicBezTo>
                    <a:cubicBezTo>
                      <a:pt x="6963" y="3911"/>
                      <a:pt x="7054" y="3911"/>
                      <a:pt x="7084" y="3911"/>
                    </a:cubicBezTo>
                    <a:cubicBezTo>
                      <a:pt x="7145" y="3911"/>
                      <a:pt x="7175" y="3941"/>
                      <a:pt x="7115" y="3941"/>
                    </a:cubicBezTo>
                    <a:cubicBezTo>
                      <a:pt x="7084" y="3972"/>
                      <a:pt x="7084" y="3972"/>
                      <a:pt x="7145" y="4063"/>
                    </a:cubicBezTo>
                    <a:cubicBezTo>
                      <a:pt x="7169" y="4063"/>
                      <a:pt x="7213" y="4102"/>
                      <a:pt x="7245" y="4102"/>
                    </a:cubicBezTo>
                    <a:cubicBezTo>
                      <a:pt x="7253" y="4102"/>
                      <a:pt x="7261" y="4099"/>
                      <a:pt x="7267" y="4093"/>
                    </a:cubicBezTo>
                    <a:cubicBezTo>
                      <a:pt x="7267" y="4090"/>
                      <a:pt x="7269" y="4088"/>
                      <a:pt x="7274" y="4088"/>
                    </a:cubicBezTo>
                    <a:cubicBezTo>
                      <a:pt x="7310" y="4088"/>
                      <a:pt x="7479" y="4191"/>
                      <a:pt x="7479" y="4245"/>
                    </a:cubicBezTo>
                    <a:cubicBezTo>
                      <a:pt x="7479" y="4245"/>
                      <a:pt x="7510" y="4276"/>
                      <a:pt x="7571" y="4276"/>
                    </a:cubicBezTo>
                    <a:cubicBezTo>
                      <a:pt x="7601" y="4306"/>
                      <a:pt x="7631" y="4306"/>
                      <a:pt x="7662" y="4306"/>
                    </a:cubicBezTo>
                    <a:cubicBezTo>
                      <a:pt x="7662" y="4306"/>
                      <a:pt x="7723" y="4336"/>
                      <a:pt x="7753" y="4336"/>
                    </a:cubicBezTo>
                    <a:cubicBezTo>
                      <a:pt x="7783" y="4367"/>
                      <a:pt x="7814" y="4367"/>
                      <a:pt x="7814" y="4397"/>
                    </a:cubicBezTo>
                    <a:cubicBezTo>
                      <a:pt x="7836" y="4386"/>
                      <a:pt x="7850" y="4379"/>
                      <a:pt x="7859" y="4379"/>
                    </a:cubicBezTo>
                    <a:cubicBezTo>
                      <a:pt x="7875" y="4379"/>
                      <a:pt x="7875" y="4400"/>
                      <a:pt x="7875" y="4458"/>
                    </a:cubicBezTo>
                    <a:cubicBezTo>
                      <a:pt x="7859" y="4488"/>
                      <a:pt x="7852" y="4504"/>
                      <a:pt x="7856" y="4504"/>
                    </a:cubicBezTo>
                    <a:cubicBezTo>
                      <a:pt x="7859" y="4504"/>
                      <a:pt x="7875" y="4488"/>
                      <a:pt x="7905" y="4458"/>
                    </a:cubicBezTo>
                    <a:cubicBezTo>
                      <a:pt x="7966" y="4458"/>
                      <a:pt x="7966" y="4458"/>
                      <a:pt x="7966" y="4519"/>
                    </a:cubicBezTo>
                    <a:cubicBezTo>
                      <a:pt x="7966" y="4549"/>
                      <a:pt x="7996" y="4549"/>
                      <a:pt x="8027" y="4549"/>
                    </a:cubicBezTo>
                    <a:cubicBezTo>
                      <a:pt x="8044" y="4531"/>
                      <a:pt x="8067" y="4524"/>
                      <a:pt x="8090" y="4524"/>
                    </a:cubicBezTo>
                    <a:cubicBezTo>
                      <a:pt x="8145" y="4524"/>
                      <a:pt x="8200" y="4567"/>
                      <a:pt x="8178" y="4610"/>
                    </a:cubicBezTo>
                    <a:lnTo>
                      <a:pt x="8239" y="4610"/>
                    </a:lnTo>
                    <a:cubicBezTo>
                      <a:pt x="8277" y="4597"/>
                      <a:pt x="8299" y="4590"/>
                      <a:pt x="8310" y="4590"/>
                    </a:cubicBezTo>
                    <a:cubicBezTo>
                      <a:pt x="8325" y="4590"/>
                      <a:pt x="8318" y="4605"/>
                      <a:pt x="8300" y="4640"/>
                    </a:cubicBezTo>
                    <a:cubicBezTo>
                      <a:pt x="8278" y="4685"/>
                      <a:pt x="8288" y="4713"/>
                      <a:pt x="8331" y="4713"/>
                    </a:cubicBezTo>
                    <a:cubicBezTo>
                      <a:pt x="8347" y="4713"/>
                      <a:pt x="8367" y="4709"/>
                      <a:pt x="8391" y="4701"/>
                    </a:cubicBezTo>
                    <a:cubicBezTo>
                      <a:pt x="8391" y="4701"/>
                      <a:pt x="8452" y="4701"/>
                      <a:pt x="8452" y="4762"/>
                    </a:cubicBezTo>
                    <a:cubicBezTo>
                      <a:pt x="8478" y="4813"/>
                      <a:pt x="8610" y="4928"/>
                      <a:pt x="8652" y="4928"/>
                    </a:cubicBezTo>
                    <a:cubicBezTo>
                      <a:pt x="8660" y="4928"/>
                      <a:pt x="8665" y="4924"/>
                      <a:pt x="8665" y="4914"/>
                    </a:cubicBezTo>
                    <a:lnTo>
                      <a:pt x="8756" y="4944"/>
                    </a:lnTo>
                    <a:cubicBezTo>
                      <a:pt x="8786" y="5036"/>
                      <a:pt x="8817" y="5036"/>
                      <a:pt x="8878" y="5036"/>
                    </a:cubicBezTo>
                    <a:lnTo>
                      <a:pt x="8938" y="5036"/>
                    </a:lnTo>
                    <a:cubicBezTo>
                      <a:pt x="8908" y="5066"/>
                      <a:pt x="8908" y="5127"/>
                      <a:pt x="8969" y="5157"/>
                    </a:cubicBezTo>
                    <a:cubicBezTo>
                      <a:pt x="8999" y="5157"/>
                      <a:pt x="8999" y="5157"/>
                      <a:pt x="8999" y="5127"/>
                    </a:cubicBezTo>
                    <a:cubicBezTo>
                      <a:pt x="8999" y="5117"/>
                      <a:pt x="9003" y="5113"/>
                      <a:pt x="9008" y="5113"/>
                    </a:cubicBezTo>
                    <a:cubicBezTo>
                      <a:pt x="9019" y="5113"/>
                      <a:pt x="9040" y="5127"/>
                      <a:pt x="9060" y="5127"/>
                    </a:cubicBezTo>
                    <a:cubicBezTo>
                      <a:pt x="9090" y="5157"/>
                      <a:pt x="9121" y="5218"/>
                      <a:pt x="9090" y="5248"/>
                    </a:cubicBezTo>
                    <a:lnTo>
                      <a:pt x="9121" y="5248"/>
                    </a:lnTo>
                    <a:cubicBezTo>
                      <a:pt x="9134" y="5223"/>
                      <a:pt x="9146" y="5213"/>
                      <a:pt x="9157" y="5213"/>
                    </a:cubicBezTo>
                    <a:cubicBezTo>
                      <a:pt x="9171" y="5213"/>
                      <a:pt x="9182" y="5231"/>
                      <a:pt x="9182" y="5248"/>
                    </a:cubicBezTo>
                    <a:cubicBezTo>
                      <a:pt x="9182" y="5309"/>
                      <a:pt x="9212" y="5340"/>
                      <a:pt x="9242" y="5340"/>
                    </a:cubicBezTo>
                    <a:cubicBezTo>
                      <a:pt x="9249" y="5333"/>
                      <a:pt x="9254" y="5331"/>
                      <a:pt x="9258" y="5331"/>
                    </a:cubicBezTo>
                    <a:cubicBezTo>
                      <a:pt x="9268" y="5331"/>
                      <a:pt x="9268" y="5348"/>
                      <a:pt x="9258" y="5348"/>
                    </a:cubicBezTo>
                    <a:cubicBezTo>
                      <a:pt x="9254" y="5348"/>
                      <a:pt x="9249" y="5346"/>
                      <a:pt x="9242" y="5340"/>
                    </a:cubicBezTo>
                    <a:lnTo>
                      <a:pt x="9242" y="5370"/>
                    </a:lnTo>
                    <a:cubicBezTo>
                      <a:pt x="9242" y="5396"/>
                      <a:pt x="9248" y="5405"/>
                      <a:pt x="9256" y="5405"/>
                    </a:cubicBezTo>
                    <a:cubicBezTo>
                      <a:pt x="9268" y="5405"/>
                      <a:pt x="9286" y="5387"/>
                      <a:pt x="9303" y="5370"/>
                    </a:cubicBezTo>
                    <a:cubicBezTo>
                      <a:pt x="9303" y="5370"/>
                      <a:pt x="9334" y="5400"/>
                      <a:pt x="9364" y="5431"/>
                    </a:cubicBezTo>
                    <a:cubicBezTo>
                      <a:pt x="9379" y="5431"/>
                      <a:pt x="9394" y="5438"/>
                      <a:pt x="9402" y="5438"/>
                    </a:cubicBezTo>
                    <a:cubicBezTo>
                      <a:pt x="9410" y="5438"/>
                      <a:pt x="9410" y="5431"/>
                      <a:pt x="9394" y="5400"/>
                    </a:cubicBezTo>
                    <a:cubicBezTo>
                      <a:pt x="9425" y="5400"/>
                      <a:pt x="9455" y="5370"/>
                      <a:pt x="9486" y="5370"/>
                    </a:cubicBezTo>
                    <a:cubicBezTo>
                      <a:pt x="9455" y="5400"/>
                      <a:pt x="9455" y="5431"/>
                      <a:pt x="9486" y="5461"/>
                    </a:cubicBezTo>
                    <a:cubicBezTo>
                      <a:pt x="9516" y="5491"/>
                      <a:pt x="9486" y="5522"/>
                      <a:pt x="9486" y="5522"/>
                    </a:cubicBezTo>
                    <a:cubicBezTo>
                      <a:pt x="9425" y="5552"/>
                      <a:pt x="9546" y="5613"/>
                      <a:pt x="9607" y="5613"/>
                    </a:cubicBezTo>
                    <a:cubicBezTo>
                      <a:pt x="9729" y="5613"/>
                      <a:pt x="9759" y="5613"/>
                      <a:pt x="9698" y="5674"/>
                    </a:cubicBezTo>
                    <a:cubicBezTo>
                      <a:pt x="9683" y="5704"/>
                      <a:pt x="9698" y="5719"/>
                      <a:pt x="9729" y="5719"/>
                    </a:cubicBezTo>
                    <a:cubicBezTo>
                      <a:pt x="9759" y="5719"/>
                      <a:pt x="9805" y="5704"/>
                      <a:pt x="9850" y="5674"/>
                    </a:cubicBezTo>
                    <a:lnTo>
                      <a:pt x="9941" y="5613"/>
                    </a:lnTo>
                    <a:lnTo>
                      <a:pt x="9881" y="5704"/>
                    </a:lnTo>
                    <a:cubicBezTo>
                      <a:pt x="9850" y="5826"/>
                      <a:pt x="9850" y="5826"/>
                      <a:pt x="9972" y="5826"/>
                    </a:cubicBezTo>
                    <a:cubicBezTo>
                      <a:pt x="10063" y="5856"/>
                      <a:pt x="10063" y="5856"/>
                      <a:pt x="10033" y="5887"/>
                    </a:cubicBezTo>
                    <a:cubicBezTo>
                      <a:pt x="10033" y="5917"/>
                      <a:pt x="10063" y="5947"/>
                      <a:pt x="10154" y="6008"/>
                    </a:cubicBezTo>
                    <a:cubicBezTo>
                      <a:pt x="10221" y="6053"/>
                      <a:pt x="10255" y="6081"/>
                      <a:pt x="10281" y="6081"/>
                    </a:cubicBezTo>
                    <a:cubicBezTo>
                      <a:pt x="10290" y="6081"/>
                      <a:pt x="10298" y="6077"/>
                      <a:pt x="10306" y="6069"/>
                    </a:cubicBezTo>
                    <a:cubicBezTo>
                      <a:pt x="10306" y="6069"/>
                      <a:pt x="10337" y="6099"/>
                      <a:pt x="10367" y="6130"/>
                    </a:cubicBezTo>
                    <a:cubicBezTo>
                      <a:pt x="10367" y="6180"/>
                      <a:pt x="10385" y="6203"/>
                      <a:pt x="10407" y="6203"/>
                    </a:cubicBezTo>
                    <a:cubicBezTo>
                      <a:pt x="10425" y="6203"/>
                      <a:pt x="10445" y="6188"/>
                      <a:pt x="10458" y="6160"/>
                    </a:cubicBezTo>
                    <a:cubicBezTo>
                      <a:pt x="10458" y="6160"/>
                      <a:pt x="10489" y="6160"/>
                      <a:pt x="10519" y="6191"/>
                    </a:cubicBezTo>
                    <a:lnTo>
                      <a:pt x="10489" y="6221"/>
                    </a:lnTo>
                    <a:cubicBezTo>
                      <a:pt x="10489" y="6251"/>
                      <a:pt x="10549" y="6312"/>
                      <a:pt x="10793" y="6495"/>
                    </a:cubicBezTo>
                    <a:cubicBezTo>
                      <a:pt x="11009" y="6663"/>
                      <a:pt x="11073" y="6717"/>
                      <a:pt x="11121" y="6717"/>
                    </a:cubicBezTo>
                    <a:cubicBezTo>
                      <a:pt x="11133" y="6717"/>
                      <a:pt x="11145" y="6714"/>
                      <a:pt x="11157" y="6707"/>
                    </a:cubicBezTo>
                    <a:cubicBezTo>
                      <a:pt x="11175" y="6698"/>
                      <a:pt x="11190" y="6695"/>
                      <a:pt x="11202" y="6695"/>
                    </a:cubicBezTo>
                    <a:cubicBezTo>
                      <a:pt x="11231" y="6695"/>
                      <a:pt x="11240" y="6716"/>
                      <a:pt x="11218" y="6738"/>
                    </a:cubicBezTo>
                    <a:cubicBezTo>
                      <a:pt x="11193" y="6762"/>
                      <a:pt x="11189" y="6807"/>
                      <a:pt x="11204" y="6807"/>
                    </a:cubicBezTo>
                    <a:cubicBezTo>
                      <a:pt x="11208" y="6807"/>
                      <a:pt x="11212" y="6804"/>
                      <a:pt x="11218" y="6798"/>
                    </a:cubicBezTo>
                    <a:cubicBezTo>
                      <a:pt x="11218" y="6798"/>
                      <a:pt x="11279" y="6859"/>
                      <a:pt x="11279" y="6890"/>
                    </a:cubicBezTo>
                    <a:cubicBezTo>
                      <a:pt x="11321" y="6995"/>
                      <a:pt x="11363" y="7027"/>
                      <a:pt x="11385" y="7027"/>
                    </a:cubicBezTo>
                    <a:cubicBezTo>
                      <a:pt x="11395" y="7027"/>
                      <a:pt x="11400" y="7021"/>
                      <a:pt x="11400" y="7011"/>
                    </a:cubicBezTo>
                    <a:cubicBezTo>
                      <a:pt x="11412" y="6978"/>
                      <a:pt x="11419" y="6965"/>
                      <a:pt x="11423" y="6965"/>
                    </a:cubicBezTo>
                    <a:cubicBezTo>
                      <a:pt x="11431" y="6965"/>
                      <a:pt x="11431" y="7003"/>
                      <a:pt x="11431" y="7042"/>
                    </a:cubicBezTo>
                    <a:cubicBezTo>
                      <a:pt x="11431" y="7066"/>
                      <a:pt x="11451" y="7111"/>
                      <a:pt x="11458" y="7111"/>
                    </a:cubicBezTo>
                    <a:cubicBezTo>
                      <a:pt x="11460" y="7111"/>
                      <a:pt x="11461" y="7108"/>
                      <a:pt x="11461" y="7102"/>
                    </a:cubicBezTo>
                    <a:cubicBezTo>
                      <a:pt x="11522" y="7102"/>
                      <a:pt x="11735" y="7224"/>
                      <a:pt x="11674" y="7285"/>
                    </a:cubicBezTo>
                    <a:cubicBezTo>
                      <a:pt x="11674" y="7285"/>
                      <a:pt x="11704" y="7315"/>
                      <a:pt x="11735" y="7346"/>
                    </a:cubicBezTo>
                    <a:cubicBezTo>
                      <a:pt x="11743" y="7337"/>
                      <a:pt x="11753" y="7334"/>
                      <a:pt x="11765" y="7334"/>
                    </a:cubicBezTo>
                    <a:cubicBezTo>
                      <a:pt x="11798" y="7334"/>
                      <a:pt x="11842" y="7362"/>
                      <a:pt x="11887" y="7406"/>
                    </a:cubicBezTo>
                    <a:cubicBezTo>
                      <a:pt x="11948" y="7467"/>
                      <a:pt x="11978" y="7498"/>
                      <a:pt x="11948" y="7498"/>
                    </a:cubicBezTo>
                    <a:cubicBezTo>
                      <a:pt x="11917" y="7498"/>
                      <a:pt x="11948" y="7528"/>
                      <a:pt x="12008" y="7558"/>
                    </a:cubicBezTo>
                    <a:cubicBezTo>
                      <a:pt x="12024" y="7574"/>
                      <a:pt x="12054" y="7574"/>
                      <a:pt x="12084" y="7574"/>
                    </a:cubicBezTo>
                    <a:cubicBezTo>
                      <a:pt x="12115" y="7574"/>
                      <a:pt x="12145" y="7574"/>
                      <a:pt x="12160" y="7589"/>
                    </a:cubicBezTo>
                    <a:cubicBezTo>
                      <a:pt x="12176" y="7574"/>
                      <a:pt x="12191" y="7566"/>
                      <a:pt x="12206" y="7566"/>
                    </a:cubicBezTo>
                    <a:cubicBezTo>
                      <a:pt x="12221" y="7566"/>
                      <a:pt x="12236" y="7574"/>
                      <a:pt x="12252" y="7589"/>
                    </a:cubicBezTo>
                    <a:lnTo>
                      <a:pt x="12221" y="7619"/>
                    </a:lnTo>
                    <a:cubicBezTo>
                      <a:pt x="12221" y="7650"/>
                      <a:pt x="12191" y="7680"/>
                      <a:pt x="12191" y="7680"/>
                    </a:cubicBezTo>
                    <a:cubicBezTo>
                      <a:pt x="12212" y="7701"/>
                      <a:pt x="12234" y="7723"/>
                      <a:pt x="12255" y="7723"/>
                    </a:cubicBezTo>
                    <a:cubicBezTo>
                      <a:pt x="12264" y="7723"/>
                      <a:pt x="12273" y="7719"/>
                      <a:pt x="12282" y="7710"/>
                    </a:cubicBezTo>
                    <a:cubicBezTo>
                      <a:pt x="12282" y="7741"/>
                      <a:pt x="12312" y="7771"/>
                      <a:pt x="12373" y="7832"/>
                    </a:cubicBezTo>
                    <a:cubicBezTo>
                      <a:pt x="12434" y="7893"/>
                      <a:pt x="12495" y="7954"/>
                      <a:pt x="12525" y="7954"/>
                    </a:cubicBezTo>
                    <a:cubicBezTo>
                      <a:pt x="12525" y="8014"/>
                      <a:pt x="12707" y="8166"/>
                      <a:pt x="12768" y="8166"/>
                    </a:cubicBezTo>
                    <a:cubicBezTo>
                      <a:pt x="12777" y="8157"/>
                      <a:pt x="12786" y="8154"/>
                      <a:pt x="12794" y="8154"/>
                    </a:cubicBezTo>
                    <a:cubicBezTo>
                      <a:pt x="12814" y="8154"/>
                      <a:pt x="12829" y="8175"/>
                      <a:pt x="12829" y="8197"/>
                    </a:cubicBezTo>
                    <a:cubicBezTo>
                      <a:pt x="12859" y="8257"/>
                      <a:pt x="12859" y="8257"/>
                      <a:pt x="12890" y="8257"/>
                    </a:cubicBezTo>
                    <a:cubicBezTo>
                      <a:pt x="12951" y="8257"/>
                      <a:pt x="12951" y="8318"/>
                      <a:pt x="12951" y="8379"/>
                    </a:cubicBezTo>
                    <a:cubicBezTo>
                      <a:pt x="12951" y="8440"/>
                      <a:pt x="12981" y="8470"/>
                      <a:pt x="13042" y="8470"/>
                    </a:cubicBezTo>
                    <a:cubicBezTo>
                      <a:pt x="13103" y="8501"/>
                      <a:pt x="13163" y="8561"/>
                      <a:pt x="13194" y="8592"/>
                    </a:cubicBezTo>
                    <a:cubicBezTo>
                      <a:pt x="13246" y="8609"/>
                      <a:pt x="13279" y="8627"/>
                      <a:pt x="13291" y="8627"/>
                    </a:cubicBezTo>
                    <a:cubicBezTo>
                      <a:pt x="13300" y="8627"/>
                      <a:pt x="13298" y="8618"/>
                      <a:pt x="13285" y="8592"/>
                    </a:cubicBezTo>
                    <a:cubicBezTo>
                      <a:pt x="13315" y="8561"/>
                      <a:pt x="13376" y="8561"/>
                      <a:pt x="13376" y="8561"/>
                    </a:cubicBezTo>
                    <a:cubicBezTo>
                      <a:pt x="13441" y="8583"/>
                      <a:pt x="13444" y="8604"/>
                      <a:pt x="13430" y="8604"/>
                    </a:cubicBezTo>
                    <a:cubicBezTo>
                      <a:pt x="13424" y="8604"/>
                      <a:pt x="13415" y="8601"/>
                      <a:pt x="13407" y="8592"/>
                    </a:cubicBezTo>
                    <a:cubicBezTo>
                      <a:pt x="13382" y="8584"/>
                      <a:pt x="13366" y="8580"/>
                      <a:pt x="13357" y="8580"/>
                    </a:cubicBezTo>
                    <a:cubicBezTo>
                      <a:pt x="13329" y="8580"/>
                      <a:pt x="13346" y="8608"/>
                      <a:pt x="13346" y="8653"/>
                    </a:cubicBezTo>
                    <a:cubicBezTo>
                      <a:pt x="13376" y="8713"/>
                      <a:pt x="13437" y="8744"/>
                      <a:pt x="13437" y="8774"/>
                    </a:cubicBezTo>
                    <a:cubicBezTo>
                      <a:pt x="13467" y="8805"/>
                      <a:pt x="13528" y="8865"/>
                      <a:pt x="13559" y="8896"/>
                    </a:cubicBezTo>
                    <a:cubicBezTo>
                      <a:pt x="13604" y="8964"/>
                      <a:pt x="13633" y="8998"/>
                      <a:pt x="13657" y="8998"/>
                    </a:cubicBezTo>
                    <a:cubicBezTo>
                      <a:pt x="13665" y="8998"/>
                      <a:pt x="13673" y="8995"/>
                      <a:pt x="13680" y="8987"/>
                    </a:cubicBezTo>
                    <a:lnTo>
                      <a:pt x="13711" y="8987"/>
                    </a:lnTo>
                    <a:cubicBezTo>
                      <a:pt x="13680" y="9048"/>
                      <a:pt x="13984" y="9352"/>
                      <a:pt x="14075" y="9352"/>
                    </a:cubicBezTo>
                    <a:lnTo>
                      <a:pt x="14045" y="9382"/>
                    </a:lnTo>
                    <a:cubicBezTo>
                      <a:pt x="14014" y="9382"/>
                      <a:pt x="14045" y="9413"/>
                      <a:pt x="14106" y="9473"/>
                    </a:cubicBezTo>
                    <a:cubicBezTo>
                      <a:pt x="14136" y="9504"/>
                      <a:pt x="14258" y="9595"/>
                      <a:pt x="14349" y="9686"/>
                    </a:cubicBezTo>
                    <a:cubicBezTo>
                      <a:pt x="14454" y="9792"/>
                      <a:pt x="14514" y="9874"/>
                      <a:pt x="14548" y="9874"/>
                    </a:cubicBezTo>
                    <a:cubicBezTo>
                      <a:pt x="14553" y="9874"/>
                      <a:pt x="14558" y="9872"/>
                      <a:pt x="14562" y="9868"/>
                    </a:cubicBezTo>
                    <a:cubicBezTo>
                      <a:pt x="14592" y="9899"/>
                      <a:pt x="14592" y="9899"/>
                      <a:pt x="14562" y="9929"/>
                    </a:cubicBezTo>
                    <a:cubicBezTo>
                      <a:pt x="14553" y="9920"/>
                      <a:pt x="14549" y="9917"/>
                      <a:pt x="14548" y="9917"/>
                    </a:cubicBezTo>
                    <a:lnTo>
                      <a:pt x="14548" y="9917"/>
                    </a:lnTo>
                    <a:cubicBezTo>
                      <a:pt x="14546" y="9917"/>
                      <a:pt x="14562" y="9938"/>
                      <a:pt x="14562" y="9960"/>
                    </a:cubicBezTo>
                    <a:cubicBezTo>
                      <a:pt x="14577" y="9975"/>
                      <a:pt x="14592" y="9982"/>
                      <a:pt x="14607" y="9982"/>
                    </a:cubicBezTo>
                    <a:cubicBezTo>
                      <a:pt x="14622" y="9982"/>
                      <a:pt x="14638" y="9975"/>
                      <a:pt x="14653" y="9960"/>
                    </a:cubicBezTo>
                    <a:cubicBezTo>
                      <a:pt x="14660" y="9952"/>
                      <a:pt x="14668" y="9948"/>
                      <a:pt x="14676" y="9948"/>
                    </a:cubicBezTo>
                    <a:cubicBezTo>
                      <a:pt x="14698" y="9948"/>
                      <a:pt x="14721" y="9982"/>
                      <a:pt x="14744" y="10051"/>
                    </a:cubicBezTo>
                    <a:cubicBezTo>
                      <a:pt x="14744" y="10112"/>
                      <a:pt x="14866" y="10233"/>
                      <a:pt x="14957" y="10264"/>
                    </a:cubicBezTo>
                    <a:cubicBezTo>
                      <a:pt x="14957" y="10294"/>
                      <a:pt x="14987" y="10324"/>
                      <a:pt x="14957" y="10355"/>
                    </a:cubicBezTo>
                    <a:cubicBezTo>
                      <a:pt x="14957" y="10416"/>
                      <a:pt x="14987" y="10507"/>
                      <a:pt x="15109" y="10507"/>
                    </a:cubicBezTo>
                    <a:cubicBezTo>
                      <a:pt x="15139" y="10537"/>
                      <a:pt x="15139" y="10537"/>
                      <a:pt x="15109" y="10568"/>
                    </a:cubicBezTo>
                    <a:cubicBezTo>
                      <a:pt x="15109" y="10628"/>
                      <a:pt x="15078" y="10628"/>
                      <a:pt x="15170" y="10628"/>
                    </a:cubicBezTo>
                    <a:cubicBezTo>
                      <a:pt x="15230" y="10659"/>
                      <a:pt x="15321" y="10750"/>
                      <a:pt x="15352" y="10841"/>
                    </a:cubicBezTo>
                    <a:cubicBezTo>
                      <a:pt x="15373" y="10863"/>
                      <a:pt x="15380" y="10884"/>
                      <a:pt x="15392" y="10884"/>
                    </a:cubicBezTo>
                    <a:cubicBezTo>
                      <a:pt x="15397" y="10884"/>
                      <a:pt x="15404" y="10880"/>
                      <a:pt x="15413" y="10871"/>
                    </a:cubicBezTo>
                    <a:lnTo>
                      <a:pt x="15443" y="10841"/>
                    </a:lnTo>
                    <a:lnTo>
                      <a:pt x="15443" y="10841"/>
                    </a:lnTo>
                    <a:cubicBezTo>
                      <a:pt x="15424" y="10899"/>
                      <a:pt x="15417" y="10920"/>
                      <a:pt x="15437" y="10920"/>
                    </a:cubicBezTo>
                    <a:cubicBezTo>
                      <a:pt x="15449" y="10920"/>
                      <a:pt x="15470" y="10913"/>
                      <a:pt x="15504" y="10902"/>
                    </a:cubicBezTo>
                    <a:cubicBezTo>
                      <a:pt x="15513" y="10893"/>
                      <a:pt x="15519" y="10889"/>
                      <a:pt x="15524" y="10889"/>
                    </a:cubicBezTo>
                    <a:cubicBezTo>
                      <a:pt x="15534" y="10889"/>
                      <a:pt x="15534" y="10911"/>
                      <a:pt x="15534" y="10932"/>
                    </a:cubicBezTo>
                    <a:cubicBezTo>
                      <a:pt x="15534" y="10993"/>
                      <a:pt x="15534" y="11023"/>
                      <a:pt x="15534" y="11023"/>
                    </a:cubicBezTo>
                    <a:cubicBezTo>
                      <a:pt x="15565" y="11054"/>
                      <a:pt x="15717" y="11175"/>
                      <a:pt x="15869" y="11327"/>
                    </a:cubicBezTo>
                    <a:cubicBezTo>
                      <a:pt x="16033" y="11546"/>
                      <a:pt x="16123" y="11666"/>
                      <a:pt x="16139" y="11666"/>
                    </a:cubicBezTo>
                    <a:cubicBezTo>
                      <a:pt x="16141" y="11666"/>
                      <a:pt x="16142" y="11665"/>
                      <a:pt x="16142" y="11662"/>
                    </a:cubicBezTo>
                    <a:cubicBezTo>
                      <a:pt x="16203" y="11662"/>
                      <a:pt x="16203" y="11662"/>
                      <a:pt x="16203" y="11723"/>
                    </a:cubicBezTo>
                    <a:cubicBezTo>
                      <a:pt x="16203" y="11783"/>
                      <a:pt x="16233" y="11814"/>
                      <a:pt x="16264" y="11844"/>
                    </a:cubicBezTo>
                    <a:cubicBezTo>
                      <a:pt x="16264" y="11875"/>
                      <a:pt x="16294" y="11905"/>
                      <a:pt x="16264" y="11935"/>
                    </a:cubicBezTo>
                    <a:cubicBezTo>
                      <a:pt x="16325" y="11935"/>
                      <a:pt x="16325" y="11935"/>
                      <a:pt x="16355" y="11966"/>
                    </a:cubicBezTo>
                    <a:cubicBezTo>
                      <a:pt x="16325" y="11996"/>
                      <a:pt x="16355" y="12027"/>
                      <a:pt x="16385" y="12027"/>
                    </a:cubicBezTo>
                    <a:cubicBezTo>
                      <a:pt x="16477" y="12027"/>
                      <a:pt x="16477" y="12027"/>
                      <a:pt x="16416" y="12057"/>
                    </a:cubicBezTo>
                    <a:cubicBezTo>
                      <a:pt x="16391" y="12081"/>
                      <a:pt x="16426" y="12165"/>
                      <a:pt x="16440" y="12165"/>
                    </a:cubicBezTo>
                    <a:cubicBezTo>
                      <a:pt x="16444" y="12165"/>
                      <a:pt x="16446" y="12160"/>
                      <a:pt x="16446" y="12148"/>
                    </a:cubicBezTo>
                    <a:cubicBezTo>
                      <a:pt x="16452" y="12142"/>
                      <a:pt x="16458" y="12140"/>
                      <a:pt x="16464" y="12140"/>
                    </a:cubicBezTo>
                    <a:cubicBezTo>
                      <a:pt x="16489" y="12140"/>
                      <a:pt x="16519" y="12184"/>
                      <a:pt x="16568" y="12209"/>
                    </a:cubicBezTo>
                    <a:cubicBezTo>
                      <a:pt x="16598" y="12239"/>
                      <a:pt x="16629" y="12270"/>
                      <a:pt x="16598" y="12270"/>
                    </a:cubicBezTo>
                    <a:cubicBezTo>
                      <a:pt x="16598" y="12330"/>
                      <a:pt x="16720" y="12482"/>
                      <a:pt x="16780" y="12482"/>
                    </a:cubicBezTo>
                    <a:cubicBezTo>
                      <a:pt x="16789" y="12474"/>
                      <a:pt x="16798" y="12470"/>
                      <a:pt x="16806" y="12470"/>
                    </a:cubicBezTo>
                    <a:cubicBezTo>
                      <a:pt x="16823" y="12470"/>
                      <a:pt x="16832" y="12491"/>
                      <a:pt x="16811" y="12513"/>
                    </a:cubicBezTo>
                    <a:cubicBezTo>
                      <a:pt x="16780" y="12543"/>
                      <a:pt x="16811" y="12574"/>
                      <a:pt x="16811" y="12604"/>
                    </a:cubicBezTo>
                    <a:cubicBezTo>
                      <a:pt x="16872" y="12604"/>
                      <a:pt x="16841" y="12634"/>
                      <a:pt x="16811" y="12665"/>
                    </a:cubicBezTo>
                    <a:cubicBezTo>
                      <a:pt x="16803" y="12657"/>
                      <a:pt x="16797" y="12653"/>
                      <a:pt x="16794" y="12653"/>
                    </a:cubicBezTo>
                    <a:lnTo>
                      <a:pt x="16794" y="12653"/>
                    </a:lnTo>
                    <a:cubicBezTo>
                      <a:pt x="16785" y="12653"/>
                      <a:pt x="16797" y="12681"/>
                      <a:pt x="16841" y="12726"/>
                    </a:cubicBezTo>
                    <a:cubicBezTo>
                      <a:pt x="16902" y="12756"/>
                      <a:pt x="16993" y="12878"/>
                      <a:pt x="17054" y="12969"/>
                    </a:cubicBezTo>
                    <a:cubicBezTo>
                      <a:pt x="17176" y="13151"/>
                      <a:pt x="17206" y="13151"/>
                      <a:pt x="17328" y="13182"/>
                    </a:cubicBezTo>
                    <a:lnTo>
                      <a:pt x="17388" y="13182"/>
                    </a:lnTo>
                    <a:lnTo>
                      <a:pt x="17328" y="13212"/>
                    </a:lnTo>
                    <a:cubicBezTo>
                      <a:pt x="17297" y="13242"/>
                      <a:pt x="17267" y="13303"/>
                      <a:pt x="17267" y="13303"/>
                    </a:cubicBezTo>
                    <a:cubicBezTo>
                      <a:pt x="17282" y="13318"/>
                      <a:pt x="17297" y="13326"/>
                      <a:pt x="17312" y="13326"/>
                    </a:cubicBezTo>
                    <a:cubicBezTo>
                      <a:pt x="17328" y="13326"/>
                      <a:pt x="17343" y="13318"/>
                      <a:pt x="17358" y="13303"/>
                    </a:cubicBezTo>
                    <a:cubicBezTo>
                      <a:pt x="17364" y="13298"/>
                      <a:pt x="17369" y="13295"/>
                      <a:pt x="17375" y="13295"/>
                    </a:cubicBezTo>
                    <a:cubicBezTo>
                      <a:pt x="17399" y="13295"/>
                      <a:pt x="17419" y="13345"/>
                      <a:pt x="17419" y="13394"/>
                    </a:cubicBezTo>
                    <a:cubicBezTo>
                      <a:pt x="17449" y="13486"/>
                      <a:pt x="17449" y="13516"/>
                      <a:pt x="17510" y="13546"/>
                    </a:cubicBezTo>
                    <a:cubicBezTo>
                      <a:pt x="17540" y="13577"/>
                      <a:pt x="17571" y="13607"/>
                      <a:pt x="17540" y="13668"/>
                    </a:cubicBezTo>
                    <a:cubicBezTo>
                      <a:pt x="17556" y="13683"/>
                      <a:pt x="17563" y="13691"/>
                      <a:pt x="17571" y="13691"/>
                    </a:cubicBezTo>
                    <a:cubicBezTo>
                      <a:pt x="17578" y="13691"/>
                      <a:pt x="17586" y="13683"/>
                      <a:pt x="17601" y="13668"/>
                    </a:cubicBezTo>
                    <a:cubicBezTo>
                      <a:pt x="17607" y="13662"/>
                      <a:pt x="17613" y="13660"/>
                      <a:pt x="17618" y="13660"/>
                    </a:cubicBezTo>
                    <a:cubicBezTo>
                      <a:pt x="17641" y="13660"/>
                      <a:pt x="17656" y="13704"/>
                      <a:pt x="17632" y="13729"/>
                    </a:cubicBezTo>
                    <a:cubicBezTo>
                      <a:pt x="17604" y="13783"/>
                      <a:pt x="17650" y="13885"/>
                      <a:pt x="17682" y="13885"/>
                    </a:cubicBezTo>
                    <a:cubicBezTo>
                      <a:pt x="17685" y="13885"/>
                      <a:pt x="17689" y="13884"/>
                      <a:pt x="17692" y="13881"/>
                    </a:cubicBezTo>
                    <a:cubicBezTo>
                      <a:pt x="17723" y="13881"/>
                      <a:pt x="17753" y="13911"/>
                      <a:pt x="17784" y="13941"/>
                    </a:cubicBezTo>
                    <a:cubicBezTo>
                      <a:pt x="17784" y="13972"/>
                      <a:pt x="17814" y="14002"/>
                      <a:pt x="17875" y="14033"/>
                    </a:cubicBezTo>
                    <a:cubicBezTo>
                      <a:pt x="17875" y="14063"/>
                      <a:pt x="17905" y="14093"/>
                      <a:pt x="17905" y="14093"/>
                    </a:cubicBezTo>
                    <a:cubicBezTo>
                      <a:pt x="17914" y="14102"/>
                      <a:pt x="17915" y="14106"/>
                      <a:pt x="17911" y="14106"/>
                    </a:cubicBezTo>
                    <a:cubicBezTo>
                      <a:pt x="17903" y="14106"/>
                      <a:pt x="17866" y="14085"/>
                      <a:pt x="17844" y="14063"/>
                    </a:cubicBezTo>
                    <a:lnTo>
                      <a:pt x="17844" y="14124"/>
                    </a:lnTo>
                    <a:cubicBezTo>
                      <a:pt x="17905" y="14185"/>
                      <a:pt x="17905" y="14215"/>
                      <a:pt x="17966" y="14245"/>
                    </a:cubicBezTo>
                    <a:cubicBezTo>
                      <a:pt x="18057" y="14245"/>
                      <a:pt x="18057" y="14245"/>
                      <a:pt x="17996" y="14276"/>
                    </a:cubicBezTo>
                    <a:cubicBezTo>
                      <a:pt x="17966" y="14306"/>
                      <a:pt x="17936" y="14337"/>
                      <a:pt x="17996" y="14367"/>
                    </a:cubicBezTo>
                    <a:cubicBezTo>
                      <a:pt x="18087" y="14367"/>
                      <a:pt x="18057" y="14397"/>
                      <a:pt x="18027" y="14428"/>
                    </a:cubicBezTo>
                    <a:cubicBezTo>
                      <a:pt x="17966" y="14428"/>
                      <a:pt x="17966" y="14428"/>
                      <a:pt x="18118" y="14519"/>
                    </a:cubicBezTo>
                    <a:cubicBezTo>
                      <a:pt x="18148" y="14610"/>
                      <a:pt x="18239" y="14732"/>
                      <a:pt x="18300" y="14823"/>
                    </a:cubicBezTo>
                    <a:cubicBezTo>
                      <a:pt x="18386" y="14966"/>
                      <a:pt x="18418" y="15029"/>
                      <a:pt x="18422" y="15086"/>
                    </a:cubicBezTo>
                    <a:lnTo>
                      <a:pt x="18422" y="15086"/>
                    </a:lnTo>
                    <a:cubicBezTo>
                      <a:pt x="18425" y="15086"/>
                      <a:pt x="18427" y="15086"/>
                      <a:pt x="18430" y="15086"/>
                    </a:cubicBezTo>
                    <a:cubicBezTo>
                      <a:pt x="18468" y="15086"/>
                      <a:pt x="18497" y="15125"/>
                      <a:pt x="18543" y="15218"/>
                    </a:cubicBezTo>
                    <a:cubicBezTo>
                      <a:pt x="18574" y="15340"/>
                      <a:pt x="18635" y="15370"/>
                      <a:pt x="18665" y="15400"/>
                    </a:cubicBezTo>
                    <a:lnTo>
                      <a:pt x="18635" y="15340"/>
                    </a:lnTo>
                    <a:cubicBezTo>
                      <a:pt x="18650" y="15332"/>
                      <a:pt x="18663" y="15328"/>
                      <a:pt x="18675" y="15328"/>
                    </a:cubicBezTo>
                    <a:cubicBezTo>
                      <a:pt x="18709" y="15328"/>
                      <a:pt x="18726" y="15362"/>
                      <a:pt x="18726" y="15431"/>
                    </a:cubicBezTo>
                    <a:cubicBezTo>
                      <a:pt x="18756" y="15461"/>
                      <a:pt x="18726" y="15461"/>
                      <a:pt x="18695" y="15492"/>
                    </a:cubicBezTo>
                    <a:cubicBezTo>
                      <a:pt x="18665" y="15492"/>
                      <a:pt x="18635" y="15552"/>
                      <a:pt x="18665" y="15583"/>
                    </a:cubicBezTo>
                    <a:cubicBezTo>
                      <a:pt x="18686" y="15604"/>
                      <a:pt x="18692" y="15639"/>
                      <a:pt x="18704" y="15639"/>
                    </a:cubicBezTo>
                    <a:cubicBezTo>
                      <a:pt x="18710" y="15639"/>
                      <a:pt x="18716" y="15632"/>
                      <a:pt x="18726" y="15613"/>
                    </a:cubicBezTo>
                    <a:cubicBezTo>
                      <a:pt x="18738" y="15601"/>
                      <a:pt x="18746" y="15593"/>
                      <a:pt x="18750" y="15593"/>
                    </a:cubicBezTo>
                    <a:cubicBezTo>
                      <a:pt x="18756" y="15593"/>
                      <a:pt x="18756" y="15608"/>
                      <a:pt x="18756" y="15644"/>
                    </a:cubicBezTo>
                    <a:cubicBezTo>
                      <a:pt x="18787" y="15674"/>
                      <a:pt x="18787" y="15704"/>
                      <a:pt x="18847" y="15735"/>
                    </a:cubicBezTo>
                    <a:cubicBezTo>
                      <a:pt x="18856" y="15726"/>
                      <a:pt x="18865" y="15722"/>
                      <a:pt x="18873" y="15722"/>
                    </a:cubicBezTo>
                    <a:cubicBezTo>
                      <a:pt x="18893" y="15722"/>
                      <a:pt x="18908" y="15744"/>
                      <a:pt x="18908" y="15765"/>
                    </a:cubicBezTo>
                    <a:cubicBezTo>
                      <a:pt x="18908" y="15826"/>
                      <a:pt x="18939" y="15887"/>
                      <a:pt x="18939" y="15887"/>
                    </a:cubicBezTo>
                    <a:lnTo>
                      <a:pt x="18908" y="15917"/>
                    </a:lnTo>
                    <a:cubicBezTo>
                      <a:pt x="18878" y="15917"/>
                      <a:pt x="18878" y="15978"/>
                      <a:pt x="18878" y="15978"/>
                    </a:cubicBezTo>
                    <a:cubicBezTo>
                      <a:pt x="18878" y="16008"/>
                      <a:pt x="18908" y="16008"/>
                      <a:pt x="18908" y="16008"/>
                    </a:cubicBezTo>
                    <a:cubicBezTo>
                      <a:pt x="18909" y="16008"/>
                      <a:pt x="18910" y="16008"/>
                      <a:pt x="18912" y="16008"/>
                    </a:cubicBezTo>
                    <a:cubicBezTo>
                      <a:pt x="18983" y="16008"/>
                      <a:pt x="19365" y="16831"/>
                      <a:pt x="19425" y="16951"/>
                    </a:cubicBezTo>
                    <a:cubicBezTo>
                      <a:pt x="19425" y="17030"/>
                      <a:pt x="19471" y="17109"/>
                      <a:pt x="19483" y="17109"/>
                    </a:cubicBezTo>
                    <a:cubicBezTo>
                      <a:pt x="19485" y="17109"/>
                      <a:pt x="19486" y="17107"/>
                      <a:pt x="19486" y="17103"/>
                    </a:cubicBezTo>
                    <a:cubicBezTo>
                      <a:pt x="19488" y="17100"/>
                      <a:pt x="19490" y="17099"/>
                      <a:pt x="19493" y="17099"/>
                    </a:cubicBezTo>
                    <a:cubicBezTo>
                      <a:pt x="19529" y="17099"/>
                      <a:pt x="19614" y="17272"/>
                      <a:pt x="19698" y="17498"/>
                    </a:cubicBezTo>
                    <a:cubicBezTo>
                      <a:pt x="19790" y="17741"/>
                      <a:pt x="19881" y="17923"/>
                      <a:pt x="19911" y="17923"/>
                    </a:cubicBezTo>
                    <a:cubicBezTo>
                      <a:pt x="19911" y="17923"/>
                      <a:pt x="19942" y="17954"/>
                      <a:pt x="19942" y="18014"/>
                    </a:cubicBezTo>
                    <a:cubicBezTo>
                      <a:pt x="19972" y="18106"/>
                      <a:pt x="20033" y="18166"/>
                      <a:pt x="20063" y="18197"/>
                    </a:cubicBezTo>
                    <a:cubicBezTo>
                      <a:pt x="20085" y="18218"/>
                      <a:pt x="20106" y="18240"/>
                      <a:pt x="20095" y="18240"/>
                    </a:cubicBezTo>
                    <a:cubicBezTo>
                      <a:pt x="20091" y="18240"/>
                      <a:pt x="20081" y="18236"/>
                      <a:pt x="20063" y="18227"/>
                    </a:cubicBezTo>
                    <a:cubicBezTo>
                      <a:pt x="20033" y="18258"/>
                      <a:pt x="20002" y="18258"/>
                      <a:pt x="20033" y="18288"/>
                    </a:cubicBezTo>
                    <a:cubicBezTo>
                      <a:pt x="20051" y="18343"/>
                      <a:pt x="20069" y="18354"/>
                      <a:pt x="20088" y="18354"/>
                    </a:cubicBezTo>
                    <a:cubicBezTo>
                      <a:pt x="20100" y="18354"/>
                      <a:pt x="20112" y="18349"/>
                      <a:pt x="20124" y="18349"/>
                    </a:cubicBezTo>
                    <a:cubicBezTo>
                      <a:pt x="20154" y="18349"/>
                      <a:pt x="20154" y="18379"/>
                      <a:pt x="20154" y="18379"/>
                    </a:cubicBezTo>
                    <a:cubicBezTo>
                      <a:pt x="20185" y="18410"/>
                      <a:pt x="20185" y="18410"/>
                      <a:pt x="20154" y="18440"/>
                    </a:cubicBezTo>
                    <a:lnTo>
                      <a:pt x="20063" y="18440"/>
                    </a:lnTo>
                    <a:lnTo>
                      <a:pt x="20094" y="18501"/>
                    </a:lnTo>
                    <a:cubicBezTo>
                      <a:pt x="20104" y="18491"/>
                      <a:pt x="20111" y="18487"/>
                      <a:pt x="20115" y="18487"/>
                    </a:cubicBezTo>
                    <a:cubicBezTo>
                      <a:pt x="20124" y="18487"/>
                      <a:pt x="20124" y="18501"/>
                      <a:pt x="20124" y="18501"/>
                    </a:cubicBezTo>
                    <a:cubicBezTo>
                      <a:pt x="20154" y="18562"/>
                      <a:pt x="20154" y="18562"/>
                      <a:pt x="20094" y="18562"/>
                    </a:cubicBezTo>
                    <a:cubicBezTo>
                      <a:pt x="20033" y="18592"/>
                      <a:pt x="20033" y="18622"/>
                      <a:pt x="20124" y="18653"/>
                    </a:cubicBezTo>
                    <a:lnTo>
                      <a:pt x="20185" y="18714"/>
                    </a:lnTo>
                    <a:cubicBezTo>
                      <a:pt x="20124" y="18774"/>
                      <a:pt x="20215" y="18835"/>
                      <a:pt x="20276" y="18866"/>
                    </a:cubicBezTo>
                    <a:cubicBezTo>
                      <a:pt x="20215" y="18926"/>
                      <a:pt x="20215" y="18957"/>
                      <a:pt x="20306" y="18957"/>
                    </a:cubicBezTo>
                    <a:cubicBezTo>
                      <a:pt x="20337" y="18957"/>
                      <a:pt x="20337" y="18987"/>
                      <a:pt x="20337" y="19048"/>
                    </a:cubicBezTo>
                    <a:cubicBezTo>
                      <a:pt x="20306" y="19078"/>
                      <a:pt x="20337" y="19139"/>
                      <a:pt x="20337" y="19200"/>
                    </a:cubicBezTo>
                    <a:cubicBezTo>
                      <a:pt x="20398" y="19230"/>
                      <a:pt x="20489" y="19504"/>
                      <a:pt x="20580" y="19808"/>
                    </a:cubicBezTo>
                    <a:cubicBezTo>
                      <a:pt x="20666" y="20123"/>
                      <a:pt x="20752" y="20357"/>
                      <a:pt x="20787" y="20357"/>
                    </a:cubicBezTo>
                    <a:cubicBezTo>
                      <a:pt x="20789" y="20357"/>
                      <a:pt x="20791" y="20357"/>
                      <a:pt x="20793" y="20355"/>
                    </a:cubicBezTo>
                    <a:lnTo>
                      <a:pt x="20793" y="20355"/>
                    </a:lnTo>
                    <a:cubicBezTo>
                      <a:pt x="20793" y="20416"/>
                      <a:pt x="20793" y="20416"/>
                      <a:pt x="20762" y="20446"/>
                    </a:cubicBezTo>
                    <a:cubicBezTo>
                      <a:pt x="20732" y="20477"/>
                      <a:pt x="20762" y="20507"/>
                      <a:pt x="20823" y="20537"/>
                    </a:cubicBezTo>
                    <a:cubicBezTo>
                      <a:pt x="20854" y="20552"/>
                      <a:pt x="20876" y="20552"/>
                      <a:pt x="20880" y="20552"/>
                    </a:cubicBezTo>
                    <a:cubicBezTo>
                      <a:pt x="20884" y="20552"/>
                      <a:pt x="20869" y="20552"/>
                      <a:pt x="20823" y="20568"/>
                    </a:cubicBezTo>
                    <a:cubicBezTo>
                      <a:pt x="20793" y="20568"/>
                      <a:pt x="20823" y="20659"/>
                      <a:pt x="20854" y="20811"/>
                    </a:cubicBezTo>
                    <a:cubicBezTo>
                      <a:pt x="20881" y="20922"/>
                      <a:pt x="20934" y="21058"/>
                      <a:pt x="20966" y="21058"/>
                    </a:cubicBezTo>
                    <a:cubicBezTo>
                      <a:pt x="20970" y="21058"/>
                      <a:pt x="20972" y="21057"/>
                      <a:pt x="20975" y="21054"/>
                    </a:cubicBezTo>
                    <a:cubicBezTo>
                      <a:pt x="20994" y="21112"/>
                      <a:pt x="21001" y="21133"/>
                      <a:pt x="20996" y="21133"/>
                    </a:cubicBezTo>
                    <a:cubicBezTo>
                      <a:pt x="20993" y="21133"/>
                      <a:pt x="20986" y="21126"/>
                      <a:pt x="20975" y="21115"/>
                    </a:cubicBezTo>
                    <a:cubicBezTo>
                      <a:pt x="20969" y="21113"/>
                      <a:pt x="20964" y="21112"/>
                      <a:pt x="20959" y="21112"/>
                    </a:cubicBezTo>
                    <a:cubicBezTo>
                      <a:pt x="20888" y="21112"/>
                      <a:pt x="20920" y="21303"/>
                      <a:pt x="21005" y="21388"/>
                    </a:cubicBezTo>
                    <a:cubicBezTo>
                      <a:pt x="21005" y="21419"/>
                      <a:pt x="21036" y="21449"/>
                      <a:pt x="21005" y="21480"/>
                    </a:cubicBezTo>
                    <a:cubicBezTo>
                      <a:pt x="21005" y="21510"/>
                      <a:pt x="21005" y="21540"/>
                      <a:pt x="21066" y="21662"/>
                    </a:cubicBezTo>
                    <a:cubicBezTo>
                      <a:pt x="21066" y="21692"/>
                      <a:pt x="21097" y="21844"/>
                      <a:pt x="21127" y="21935"/>
                    </a:cubicBezTo>
                    <a:cubicBezTo>
                      <a:pt x="21127" y="22027"/>
                      <a:pt x="21188" y="22087"/>
                      <a:pt x="21188" y="22087"/>
                    </a:cubicBezTo>
                    <a:cubicBezTo>
                      <a:pt x="21188" y="22096"/>
                      <a:pt x="21188" y="22108"/>
                      <a:pt x="21188" y="22118"/>
                    </a:cubicBezTo>
                    <a:lnTo>
                      <a:pt x="21188" y="22118"/>
                    </a:lnTo>
                    <a:cubicBezTo>
                      <a:pt x="21157" y="22118"/>
                      <a:pt x="21218" y="22331"/>
                      <a:pt x="21249" y="22604"/>
                    </a:cubicBezTo>
                    <a:cubicBezTo>
                      <a:pt x="21279" y="22878"/>
                      <a:pt x="21309" y="23121"/>
                      <a:pt x="21279" y="23151"/>
                    </a:cubicBezTo>
                    <a:cubicBezTo>
                      <a:pt x="21279" y="23151"/>
                      <a:pt x="21309" y="23212"/>
                      <a:pt x="21340" y="23242"/>
                    </a:cubicBezTo>
                    <a:cubicBezTo>
                      <a:pt x="21401" y="23273"/>
                      <a:pt x="21431" y="23303"/>
                      <a:pt x="21401" y="23364"/>
                    </a:cubicBezTo>
                    <a:cubicBezTo>
                      <a:pt x="21309" y="23394"/>
                      <a:pt x="21340" y="23546"/>
                      <a:pt x="21401" y="23577"/>
                    </a:cubicBezTo>
                    <a:lnTo>
                      <a:pt x="21370" y="23607"/>
                    </a:lnTo>
                    <a:cubicBezTo>
                      <a:pt x="21309" y="23638"/>
                      <a:pt x="21370" y="23759"/>
                      <a:pt x="21431" y="23790"/>
                    </a:cubicBezTo>
                    <a:cubicBezTo>
                      <a:pt x="21401" y="23820"/>
                      <a:pt x="21370" y="23881"/>
                      <a:pt x="21401" y="23911"/>
                    </a:cubicBezTo>
                    <a:cubicBezTo>
                      <a:pt x="21401" y="23942"/>
                      <a:pt x="21401" y="23942"/>
                      <a:pt x="21340" y="23942"/>
                    </a:cubicBezTo>
                    <a:cubicBezTo>
                      <a:pt x="21309" y="23972"/>
                      <a:pt x="21279" y="23972"/>
                      <a:pt x="21279" y="24002"/>
                    </a:cubicBezTo>
                    <a:cubicBezTo>
                      <a:pt x="21279" y="24033"/>
                      <a:pt x="21309" y="24033"/>
                      <a:pt x="21340" y="24033"/>
                    </a:cubicBezTo>
                    <a:cubicBezTo>
                      <a:pt x="21340" y="24033"/>
                      <a:pt x="21370" y="24063"/>
                      <a:pt x="21370" y="24124"/>
                    </a:cubicBezTo>
                    <a:cubicBezTo>
                      <a:pt x="21370" y="24124"/>
                      <a:pt x="21370" y="24154"/>
                      <a:pt x="21401" y="24154"/>
                    </a:cubicBezTo>
                    <a:cubicBezTo>
                      <a:pt x="21431" y="24154"/>
                      <a:pt x="21431" y="24185"/>
                      <a:pt x="21431" y="24215"/>
                    </a:cubicBezTo>
                    <a:cubicBezTo>
                      <a:pt x="21413" y="24233"/>
                      <a:pt x="21416" y="24250"/>
                      <a:pt x="21427" y="24250"/>
                    </a:cubicBezTo>
                    <a:cubicBezTo>
                      <a:pt x="21436" y="24250"/>
                      <a:pt x="21449" y="24241"/>
                      <a:pt x="21461" y="24215"/>
                    </a:cubicBezTo>
                    <a:cubicBezTo>
                      <a:pt x="21522" y="24215"/>
                      <a:pt x="21553" y="24215"/>
                      <a:pt x="21553" y="24246"/>
                    </a:cubicBezTo>
                    <a:lnTo>
                      <a:pt x="21613" y="24246"/>
                    </a:lnTo>
                    <a:cubicBezTo>
                      <a:pt x="21674" y="24246"/>
                      <a:pt x="21705" y="24246"/>
                      <a:pt x="21735" y="24154"/>
                    </a:cubicBezTo>
                    <a:cubicBezTo>
                      <a:pt x="21765" y="24002"/>
                      <a:pt x="21765" y="23881"/>
                      <a:pt x="21705" y="23881"/>
                    </a:cubicBezTo>
                    <a:cubicBezTo>
                      <a:pt x="21705" y="23881"/>
                      <a:pt x="21674" y="23850"/>
                      <a:pt x="21674" y="23820"/>
                    </a:cubicBezTo>
                    <a:cubicBezTo>
                      <a:pt x="21674" y="23759"/>
                      <a:pt x="21705" y="23729"/>
                      <a:pt x="21705" y="23729"/>
                    </a:cubicBezTo>
                    <a:cubicBezTo>
                      <a:pt x="21735" y="23729"/>
                      <a:pt x="21705" y="23546"/>
                      <a:pt x="21705" y="23364"/>
                    </a:cubicBezTo>
                    <a:cubicBezTo>
                      <a:pt x="21674" y="23121"/>
                      <a:pt x="21644" y="22999"/>
                      <a:pt x="21674" y="22939"/>
                    </a:cubicBezTo>
                    <a:cubicBezTo>
                      <a:pt x="21705" y="22908"/>
                      <a:pt x="21674" y="22878"/>
                      <a:pt x="21674" y="22878"/>
                    </a:cubicBezTo>
                    <a:cubicBezTo>
                      <a:pt x="21644" y="22878"/>
                      <a:pt x="21613" y="22635"/>
                      <a:pt x="21583" y="22361"/>
                    </a:cubicBezTo>
                    <a:cubicBezTo>
                      <a:pt x="21522" y="22057"/>
                      <a:pt x="21461" y="21784"/>
                      <a:pt x="21431" y="21784"/>
                    </a:cubicBezTo>
                    <a:cubicBezTo>
                      <a:pt x="21431" y="21753"/>
                      <a:pt x="21401" y="21723"/>
                      <a:pt x="21401" y="21723"/>
                    </a:cubicBezTo>
                    <a:cubicBezTo>
                      <a:pt x="21461" y="21723"/>
                      <a:pt x="21431" y="21632"/>
                      <a:pt x="21401" y="21540"/>
                    </a:cubicBezTo>
                    <a:cubicBezTo>
                      <a:pt x="21370" y="21480"/>
                      <a:pt x="21340" y="21388"/>
                      <a:pt x="21340" y="21388"/>
                    </a:cubicBezTo>
                    <a:cubicBezTo>
                      <a:pt x="21370" y="21388"/>
                      <a:pt x="21370" y="21358"/>
                      <a:pt x="21340" y="21267"/>
                    </a:cubicBezTo>
                    <a:cubicBezTo>
                      <a:pt x="21340" y="21217"/>
                      <a:pt x="21320" y="21168"/>
                      <a:pt x="21296" y="21168"/>
                    </a:cubicBezTo>
                    <a:cubicBezTo>
                      <a:pt x="21290" y="21168"/>
                      <a:pt x="21285" y="21170"/>
                      <a:pt x="21279" y="21176"/>
                    </a:cubicBezTo>
                    <a:cubicBezTo>
                      <a:pt x="21279" y="21115"/>
                      <a:pt x="21218" y="20841"/>
                      <a:pt x="21218" y="20720"/>
                    </a:cubicBezTo>
                    <a:cubicBezTo>
                      <a:pt x="21249" y="20659"/>
                      <a:pt x="21188" y="20628"/>
                      <a:pt x="21157" y="20598"/>
                    </a:cubicBezTo>
                    <a:cubicBezTo>
                      <a:pt x="21149" y="20606"/>
                      <a:pt x="21139" y="20610"/>
                      <a:pt x="21128" y="20610"/>
                    </a:cubicBezTo>
                    <a:cubicBezTo>
                      <a:pt x="21099" y="20610"/>
                      <a:pt x="21066" y="20582"/>
                      <a:pt x="21066" y="20537"/>
                    </a:cubicBezTo>
                    <a:lnTo>
                      <a:pt x="21127" y="20537"/>
                    </a:lnTo>
                    <a:cubicBezTo>
                      <a:pt x="21149" y="20548"/>
                      <a:pt x="21163" y="20555"/>
                      <a:pt x="21171" y="20555"/>
                    </a:cubicBezTo>
                    <a:cubicBezTo>
                      <a:pt x="21184" y="20555"/>
                      <a:pt x="21177" y="20534"/>
                      <a:pt x="21157" y="20477"/>
                    </a:cubicBezTo>
                    <a:cubicBezTo>
                      <a:pt x="21157" y="20446"/>
                      <a:pt x="21127" y="20416"/>
                      <a:pt x="21127" y="20416"/>
                    </a:cubicBezTo>
                    <a:cubicBezTo>
                      <a:pt x="21097" y="20416"/>
                      <a:pt x="21036" y="20203"/>
                      <a:pt x="20975" y="19929"/>
                    </a:cubicBezTo>
                    <a:cubicBezTo>
                      <a:pt x="20884" y="19595"/>
                      <a:pt x="20823" y="19473"/>
                      <a:pt x="20793" y="19473"/>
                    </a:cubicBezTo>
                    <a:cubicBezTo>
                      <a:pt x="20786" y="19480"/>
                      <a:pt x="20781" y="19484"/>
                      <a:pt x="20776" y="19484"/>
                    </a:cubicBezTo>
                    <a:cubicBezTo>
                      <a:pt x="20761" y="19484"/>
                      <a:pt x="20755" y="19439"/>
                      <a:pt x="20732" y="19321"/>
                    </a:cubicBezTo>
                    <a:cubicBezTo>
                      <a:pt x="20762" y="19078"/>
                      <a:pt x="20762" y="19078"/>
                      <a:pt x="20702" y="19048"/>
                    </a:cubicBezTo>
                    <a:lnTo>
                      <a:pt x="20702" y="19048"/>
                    </a:lnTo>
                    <a:cubicBezTo>
                      <a:pt x="20732" y="19078"/>
                      <a:pt x="20702" y="19109"/>
                      <a:pt x="20671" y="19109"/>
                    </a:cubicBezTo>
                    <a:cubicBezTo>
                      <a:pt x="20660" y="19114"/>
                      <a:pt x="20650" y="19117"/>
                      <a:pt x="20641" y="19117"/>
                    </a:cubicBezTo>
                    <a:cubicBezTo>
                      <a:pt x="20602" y="19117"/>
                      <a:pt x="20591" y="19067"/>
                      <a:pt x="20641" y="19018"/>
                    </a:cubicBezTo>
                    <a:cubicBezTo>
                      <a:pt x="20702" y="19018"/>
                      <a:pt x="20458" y="18440"/>
                      <a:pt x="20398" y="18440"/>
                    </a:cubicBezTo>
                    <a:lnTo>
                      <a:pt x="20428" y="18410"/>
                    </a:lnTo>
                    <a:cubicBezTo>
                      <a:pt x="20458" y="18410"/>
                      <a:pt x="20428" y="18379"/>
                      <a:pt x="20367" y="18227"/>
                    </a:cubicBezTo>
                    <a:cubicBezTo>
                      <a:pt x="20337" y="18136"/>
                      <a:pt x="20337" y="18106"/>
                      <a:pt x="20337" y="18106"/>
                    </a:cubicBezTo>
                    <a:cubicBezTo>
                      <a:pt x="20333" y="18107"/>
                      <a:pt x="20330" y="18108"/>
                      <a:pt x="20326" y="18108"/>
                    </a:cubicBezTo>
                    <a:cubicBezTo>
                      <a:pt x="20269" y="18108"/>
                      <a:pt x="20217" y="17893"/>
                      <a:pt x="20246" y="17893"/>
                    </a:cubicBezTo>
                    <a:cubicBezTo>
                      <a:pt x="20276" y="17832"/>
                      <a:pt x="20276" y="17832"/>
                      <a:pt x="20246" y="17741"/>
                    </a:cubicBezTo>
                    <a:cubicBezTo>
                      <a:pt x="20124" y="17680"/>
                      <a:pt x="20063" y="17467"/>
                      <a:pt x="20094" y="17467"/>
                    </a:cubicBezTo>
                    <a:lnTo>
                      <a:pt x="20063" y="17376"/>
                    </a:lnTo>
                    <a:cubicBezTo>
                      <a:pt x="20033" y="17346"/>
                      <a:pt x="20002" y="17285"/>
                      <a:pt x="19972" y="17255"/>
                    </a:cubicBezTo>
                    <a:cubicBezTo>
                      <a:pt x="19949" y="17162"/>
                      <a:pt x="19926" y="17122"/>
                      <a:pt x="19916" y="17122"/>
                    </a:cubicBezTo>
                    <a:cubicBezTo>
                      <a:pt x="19913" y="17122"/>
                      <a:pt x="19911" y="17126"/>
                      <a:pt x="19911" y="17133"/>
                    </a:cubicBezTo>
                    <a:cubicBezTo>
                      <a:pt x="19896" y="17148"/>
                      <a:pt x="19881" y="17156"/>
                      <a:pt x="19866" y="17156"/>
                    </a:cubicBezTo>
                    <a:cubicBezTo>
                      <a:pt x="19850" y="17156"/>
                      <a:pt x="19835" y="17148"/>
                      <a:pt x="19820" y="17133"/>
                    </a:cubicBezTo>
                    <a:lnTo>
                      <a:pt x="19850" y="17103"/>
                    </a:lnTo>
                    <a:cubicBezTo>
                      <a:pt x="19881" y="17103"/>
                      <a:pt x="19820" y="16981"/>
                      <a:pt x="19759" y="16829"/>
                    </a:cubicBezTo>
                    <a:cubicBezTo>
                      <a:pt x="19668" y="16647"/>
                      <a:pt x="19638" y="16586"/>
                      <a:pt x="19668" y="16525"/>
                    </a:cubicBezTo>
                    <a:lnTo>
                      <a:pt x="19607" y="16525"/>
                    </a:lnTo>
                    <a:cubicBezTo>
                      <a:pt x="19546" y="16495"/>
                      <a:pt x="19546" y="16464"/>
                      <a:pt x="19577" y="16434"/>
                    </a:cubicBezTo>
                    <a:cubicBezTo>
                      <a:pt x="19577" y="16403"/>
                      <a:pt x="19516" y="16252"/>
                      <a:pt x="19455" y="16191"/>
                    </a:cubicBezTo>
                    <a:cubicBezTo>
                      <a:pt x="19425" y="16160"/>
                      <a:pt x="19425" y="16100"/>
                      <a:pt x="19425" y="16100"/>
                    </a:cubicBezTo>
                    <a:cubicBezTo>
                      <a:pt x="19455" y="16039"/>
                      <a:pt x="19395" y="15948"/>
                      <a:pt x="19334" y="15948"/>
                    </a:cubicBezTo>
                    <a:cubicBezTo>
                      <a:pt x="19364" y="15917"/>
                      <a:pt x="19334" y="15887"/>
                      <a:pt x="19303" y="15856"/>
                    </a:cubicBezTo>
                    <a:cubicBezTo>
                      <a:pt x="19243" y="15796"/>
                      <a:pt x="19182" y="15644"/>
                      <a:pt x="19212" y="15644"/>
                    </a:cubicBezTo>
                    <a:lnTo>
                      <a:pt x="19182" y="15583"/>
                    </a:lnTo>
                    <a:cubicBezTo>
                      <a:pt x="19121" y="15583"/>
                      <a:pt x="19121" y="15552"/>
                      <a:pt x="19091" y="15492"/>
                    </a:cubicBezTo>
                    <a:cubicBezTo>
                      <a:pt x="19091" y="15461"/>
                      <a:pt x="19060" y="15431"/>
                      <a:pt x="18999" y="15400"/>
                    </a:cubicBezTo>
                    <a:cubicBezTo>
                      <a:pt x="18969" y="15400"/>
                      <a:pt x="18939" y="15370"/>
                      <a:pt x="18939" y="15370"/>
                    </a:cubicBezTo>
                    <a:cubicBezTo>
                      <a:pt x="18926" y="15344"/>
                      <a:pt x="18929" y="15335"/>
                      <a:pt x="18942" y="15335"/>
                    </a:cubicBezTo>
                    <a:cubicBezTo>
                      <a:pt x="18960" y="15335"/>
                      <a:pt x="18995" y="15352"/>
                      <a:pt x="19030" y="15370"/>
                    </a:cubicBezTo>
                    <a:cubicBezTo>
                      <a:pt x="19041" y="15382"/>
                      <a:pt x="19049" y="15387"/>
                      <a:pt x="19052" y="15387"/>
                    </a:cubicBezTo>
                    <a:cubicBezTo>
                      <a:pt x="19065" y="15387"/>
                      <a:pt x="19007" y="15298"/>
                      <a:pt x="18908" y="15248"/>
                    </a:cubicBezTo>
                    <a:cubicBezTo>
                      <a:pt x="18831" y="15191"/>
                      <a:pt x="18803" y="15169"/>
                      <a:pt x="18824" y="15169"/>
                    </a:cubicBezTo>
                    <a:cubicBezTo>
                      <a:pt x="18835" y="15169"/>
                      <a:pt x="18864" y="15177"/>
                      <a:pt x="18908" y="15188"/>
                    </a:cubicBezTo>
                    <a:cubicBezTo>
                      <a:pt x="18926" y="15205"/>
                      <a:pt x="18953" y="15223"/>
                      <a:pt x="18962" y="15223"/>
                    </a:cubicBezTo>
                    <a:cubicBezTo>
                      <a:pt x="18968" y="15223"/>
                      <a:pt x="18964" y="15213"/>
                      <a:pt x="18939" y="15188"/>
                    </a:cubicBezTo>
                    <a:cubicBezTo>
                      <a:pt x="18939" y="15188"/>
                      <a:pt x="18878" y="15127"/>
                      <a:pt x="18847" y="15127"/>
                    </a:cubicBezTo>
                    <a:lnTo>
                      <a:pt x="18787" y="15036"/>
                    </a:lnTo>
                    <a:cubicBezTo>
                      <a:pt x="18787" y="14945"/>
                      <a:pt x="18756" y="14914"/>
                      <a:pt x="18756" y="14884"/>
                    </a:cubicBezTo>
                    <a:cubicBezTo>
                      <a:pt x="18695" y="14853"/>
                      <a:pt x="18695" y="14853"/>
                      <a:pt x="18695" y="14793"/>
                    </a:cubicBezTo>
                    <a:cubicBezTo>
                      <a:pt x="18716" y="14793"/>
                      <a:pt x="18722" y="14766"/>
                      <a:pt x="18707" y="14766"/>
                    </a:cubicBezTo>
                    <a:cubicBezTo>
                      <a:pt x="18699" y="14766"/>
                      <a:pt x="18685" y="14772"/>
                      <a:pt x="18665" y="14793"/>
                    </a:cubicBezTo>
                    <a:cubicBezTo>
                      <a:pt x="18604" y="14762"/>
                      <a:pt x="18574" y="14732"/>
                      <a:pt x="18604" y="14671"/>
                    </a:cubicBezTo>
                    <a:cubicBezTo>
                      <a:pt x="18665" y="14641"/>
                      <a:pt x="18635" y="14610"/>
                      <a:pt x="18604" y="14610"/>
                    </a:cubicBezTo>
                    <a:cubicBezTo>
                      <a:pt x="18543" y="14610"/>
                      <a:pt x="18543" y="14580"/>
                      <a:pt x="18543" y="14580"/>
                    </a:cubicBezTo>
                    <a:cubicBezTo>
                      <a:pt x="18553" y="14570"/>
                      <a:pt x="18541" y="14532"/>
                      <a:pt x="18513" y="14475"/>
                    </a:cubicBezTo>
                    <a:lnTo>
                      <a:pt x="18513" y="14475"/>
                    </a:lnTo>
                    <a:lnTo>
                      <a:pt x="18513" y="14489"/>
                    </a:lnTo>
                    <a:cubicBezTo>
                      <a:pt x="18493" y="14489"/>
                      <a:pt x="18473" y="14502"/>
                      <a:pt x="18461" y="14502"/>
                    </a:cubicBezTo>
                    <a:cubicBezTo>
                      <a:pt x="18456" y="14502"/>
                      <a:pt x="18452" y="14499"/>
                      <a:pt x="18452" y="14489"/>
                    </a:cubicBezTo>
                    <a:lnTo>
                      <a:pt x="18452" y="14428"/>
                    </a:lnTo>
                    <a:lnTo>
                      <a:pt x="18502" y="14452"/>
                    </a:lnTo>
                    <a:lnTo>
                      <a:pt x="18502" y="14452"/>
                    </a:lnTo>
                    <a:cubicBezTo>
                      <a:pt x="18438" y="14330"/>
                      <a:pt x="18315" y="14136"/>
                      <a:pt x="18179" y="13941"/>
                    </a:cubicBezTo>
                    <a:cubicBezTo>
                      <a:pt x="18148" y="13881"/>
                      <a:pt x="18118" y="13881"/>
                      <a:pt x="18087" y="13881"/>
                    </a:cubicBezTo>
                    <a:cubicBezTo>
                      <a:pt x="18064" y="13904"/>
                      <a:pt x="18054" y="13914"/>
                      <a:pt x="18051" y="13914"/>
                    </a:cubicBezTo>
                    <a:cubicBezTo>
                      <a:pt x="18045" y="13914"/>
                      <a:pt x="18057" y="13888"/>
                      <a:pt x="18057" y="13850"/>
                    </a:cubicBezTo>
                    <a:cubicBezTo>
                      <a:pt x="18097" y="13791"/>
                      <a:pt x="18098" y="13744"/>
                      <a:pt x="18077" y="13744"/>
                    </a:cubicBezTo>
                    <a:cubicBezTo>
                      <a:pt x="18065" y="13744"/>
                      <a:pt x="18048" y="13758"/>
                      <a:pt x="18027" y="13789"/>
                    </a:cubicBezTo>
                    <a:cubicBezTo>
                      <a:pt x="18013" y="13817"/>
                      <a:pt x="18006" y="13832"/>
                      <a:pt x="18001" y="13832"/>
                    </a:cubicBezTo>
                    <a:cubicBezTo>
                      <a:pt x="17996" y="13832"/>
                      <a:pt x="17996" y="13809"/>
                      <a:pt x="17996" y="13759"/>
                    </a:cubicBezTo>
                    <a:cubicBezTo>
                      <a:pt x="17996" y="13698"/>
                      <a:pt x="17996" y="13698"/>
                      <a:pt x="17966" y="13698"/>
                    </a:cubicBezTo>
                    <a:cubicBezTo>
                      <a:pt x="17936" y="13698"/>
                      <a:pt x="17905" y="13668"/>
                      <a:pt x="17936" y="13668"/>
                    </a:cubicBezTo>
                    <a:cubicBezTo>
                      <a:pt x="17936" y="13630"/>
                      <a:pt x="17936" y="13593"/>
                      <a:pt x="17936" y="13577"/>
                    </a:cubicBezTo>
                    <a:cubicBezTo>
                      <a:pt x="17936" y="13577"/>
                      <a:pt x="17905" y="13546"/>
                      <a:pt x="17905" y="13486"/>
                    </a:cubicBezTo>
                    <a:cubicBezTo>
                      <a:pt x="17905" y="13425"/>
                      <a:pt x="17875" y="13425"/>
                      <a:pt x="17814" y="13394"/>
                    </a:cubicBezTo>
                    <a:cubicBezTo>
                      <a:pt x="17692" y="13334"/>
                      <a:pt x="17662" y="13303"/>
                      <a:pt x="17753" y="13303"/>
                    </a:cubicBezTo>
                    <a:cubicBezTo>
                      <a:pt x="17814" y="13303"/>
                      <a:pt x="17692" y="13151"/>
                      <a:pt x="17601" y="13151"/>
                    </a:cubicBezTo>
                    <a:cubicBezTo>
                      <a:pt x="17510" y="13151"/>
                      <a:pt x="17510" y="13151"/>
                      <a:pt x="17540" y="13121"/>
                    </a:cubicBezTo>
                    <a:cubicBezTo>
                      <a:pt x="17571" y="13121"/>
                      <a:pt x="17571" y="13090"/>
                      <a:pt x="17571" y="13090"/>
                    </a:cubicBezTo>
                    <a:cubicBezTo>
                      <a:pt x="17540" y="13030"/>
                      <a:pt x="17510" y="12999"/>
                      <a:pt x="17540" y="12999"/>
                    </a:cubicBezTo>
                    <a:cubicBezTo>
                      <a:pt x="17540" y="12999"/>
                      <a:pt x="17510" y="12969"/>
                      <a:pt x="17449" y="12908"/>
                    </a:cubicBezTo>
                    <a:cubicBezTo>
                      <a:pt x="17358" y="12878"/>
                      <a:pt x="17297" y="12756"/>
                      <a:pt x="17328" y="12695"/>
                    </a:cubicBezTo>
                    <a:lnTo>
                      <a:pt x="17267" y="12634"/>
                    </a:lnTo>
                    <a:cubicBezTo>
                      <a:pt x="17240" y="12643"/>
                      <a:pt x="17219" y="12647"/>
                      <a:pt x="17202" y="12647"/>
                    </a:cubicBezTo>
                    <a:cubicBezTo>
                      <a:pt x="17163" y="12647"/>
                      <a:pt x="17154" y="12626"/>
                      <a:pt x="17176" y="12604"/>
                    </a:cubicBezTo>
                    <a:cubicBezTo>
                      <a:pt x="17206" y="12574"/>
                      <a:pt x="17236" y="12574"/>
                      <a:pt x="17206" y="12574"/>
                    </a:cubicBezTo>
                    <a:cubicBezTo>
                      <a:pt x="17201" y="12576"/>
                      <a:pt x="17195" y="12578"/>
                      <a:pt x="17189" y="12578"/>
                    </a:cubicBezTo>
                    <a:cubicBezTo>
                      <a:pt x="17130" y="12578"/>
                      <a:pt x="17059" y="12447"/>
                      <a:pt x="17115" y="12391"/>
                    </a:cubicBezTo>
                    <a:cubicBezTo>
                      <a:pt x="17145" y="12391"/>
                      <a:pt x="17145" y="12391"/>
                      <a:pt x="17115" y="12361"/>
                    </a:cubicBezTo>
                    <a:lnTo>
                      <a:pt x="17084" y="12361"/>
                    </a:lnTo>
                    <a:cubicBezTo>
                      <a:pt x="17084" y="12376"/>
                      <a:pt x="17077" y="12384"/>
                      <a:pt x="17065" y="12384"/>
                    </a:cubicBezTo>
                    <a:cubicBezTo>
                      <a:pt x="17054" y="12384"/>
                      <a:pt x="17039" y="12376"/>
                      <a:pt x="17024" y="12361"/>
                    </a:cubicBezTo>
                    <a:cubicBezTo>
                      <a:pt x="16993" y="12330"/>
                      <a:pt x="16963" y="12300"/>
                      <a:pt x="16993" y="12300"/>
                    </a:cubicBezTo>
                    <a:cubicBezTo>
                      <a:pt x="16993" y="12263"/>
                      <a:pt x="16993" y="12225"/>
                      <a:pt x="16993" y="12209"/>
                    </a:cubicBezTo>
                    <a:cubicBezTo>
                      <a:pt x="16993" y="12209"/>
                      <a:pt x="16963" y="12179"/>
                      <a:pt x="16963" y="12118"/>
                    </a:cubicBezTo>
                    <a:cubicBezTo>
                      <a:pt x="16932" y="12087"/>
                      <a:pt x="16902" y="12057"/>
                      <a:pt x="16872" y="11996"/>
                    </a:cubicBezTo>
                    <a:cubicBezTo>
                      <a:pt x="16811" y="11966"/>
                      <a:pt x="16750" y="11905"/>
                      <a:pt x="16780" y="11905"/>
                    </a:cubicBezTo>
                    <a:cubicBezTo>
                      <a:pt x="16780" y="11905"/>
                      <a:pt x="16750" y="11844"/>
                      <a:pt x="16689" y="11814"/>
                    </a:cubicBezTo>
                    <a:cubicBezTo>
                      <a:pt x="16629" y="11753"/>
                      <a:pt x="16598" y="11723"/>
                      <a:pt x="16629" y="11692"/>
                    </a:cubicBezTo>
                    <a:cubicBezTo>
                      <a:pt x="16659" y="11692"/>
                      <a:pt x="16659" y="11692"/>
                      <a:pt x="16598" y="11662"/>
                    </a:cubicBezTo>
                    <a:cubicBezTo>
                      <a:pt x="16598" y="11671"/>
                      <a:pt x="16596" y="11674"/>
                      <a:pt x="16591" y="11674"/>
                    </a:cubicBezTo>
                    <a:cubicBezTo>
                      <a:pt x="16580" y="11674"/>
                      <a:pt x="16559" y="11653"/>
                      <a:pt x="16537" y="11631"/>
                    </a:cubicBezTo>
                    <a:cubicBezTo>
                      <a:pt x="16507" y="11601"/>
                      <a:pt x="16477" y="11571"/>
                      <a:pt x="16477" y="11571"/>
                    </a:cubicBezTo>
                    <a:cubicBezTo>
                      <a:pt x="16446" y="11571"/>
                      <a:pt x="16446" y="11571"/>
                      <a:pt x="16446" y="11540"/>
                    </a:cubicBezTo>
                    <a:cubicBezTo>
                      <a:pt x="16416" y="11510"/>
                      <a:pt x="16355" y="11419"/>
                      <a:pt x="16325" y="11388"/>
                    </a:cubicBezTo>
                    <a:cubicBezTo>
                      <a:pt x="16289" y="11317"/>
                      <a:pt x="16274" y="11287"/>
                      <a:pt x="16268" y="11287"/>
                    </a:cubicBezTo>
                    <a:cubicBezTo>
                      <a:pt x="16264" y="11287"/>
                      <a:pt x="16264" y="11302"/>
                      <a:pt x="16264" y="11327"/>
                    </a:cubicBezTo>
                    <a:cubicBezTo>
                      <a:pt x="16279" y="11343"/>
                      <a:pt x="16279" y="11358"/>
                      <a:pt x="16271" y="11358"/>
                    </a:cubicBezTo>
                    <a:cubicBezTo>
                      <a:pt x="16264" y="11358"/>
                      <a:pt x="16249" y="11343"/>
                      <a:pt x="16233" y="11297"/>
                    </a:cubicBezTo>
                    <a:cubicBezTo>
                      <a:pt x="16203" y="11267"/>
                      <a:pt x="16142" y="11145"/>
                      <a:pt x="16081" y="11054"/>
                    </a:cubicBezTo>
                    <a:cubicBezTo>
                      <a:pt x="16000" y="10973"/>
                      <a:pt x="15973" y="10946"/>
                      <a:pt x="15955" y="10946"/>
                    </a:cubicBezTo>
                    <a:cubicBezTo>
                      <a:pt x="15946" y="10946"/>
                      <a:pt x="15940" y="10953"/>
                      <a:pt x="15929" y="10963"/>
                    </a:cubicBezTo>
                    <a:cubicBezTo>
                      <a:pt x="15929" y="10986"/>
                      <a:pt x="15925" y="10996"/>
                      <a:pt x="15921" y="10996"/>
                    </a:cubicBezTo>
                    <a:cubicBezTo>
                      <a:pt x="15915" y="10996"/>
                      <a:pt x="15911" y="10970"/>
                      <a:pt x="15929" y="10932"/>
                    </a:cubicBezTo>
                    <a:cubicBezTo>
                      <a:pt x="15929" y="10839"/>
                      <a:pt x="15912" y="10800"/>
                      <a:pt x="15890" y="10800"/>
                    </a:cubicBezTo>
                    <a:cubicBezTo>
                      <a:pt x="15883" y="10800"/>
                      <a:pt x="15876" y="10804"/>
                      <a:pt x="15869" y="10811"/>
                    </a:cubicBezTo>
                    <a:cubicBezTo>
                      <a:pt x="15808" y="10811"/>
                      <a:pt x="15808" y="10811"/>
                      <a:pt x="15777" y="10780"/>
                    </a:cubicBezTo>
                    <a:cubicBezTo>
                      <a:pt x="15808" y="10750"/>
                      <a:pt x="15777" y="10720"/>
                      <a:pt x="15717" y="10689"/>
                    </a:cubicBezTo>
                    <a:cubicBezTo>
                      <a:pt x="15686" y="10659"/>
                      <a:pt x="15686" y="10659"/>
                      <a:pt x="15717" y="10628"/>
                    </a:cubicBezTo>
                    <a:lnTo>
                      <a:pt x="15656" y="10568"/>
                    </a:lnTo>
                    <a:cubicBezTo>
                      <a:pt x="15565" y="10537"/>
                      <a:pt x="15413" y="10355"/>
                      <a:pt x="15413" y="10294"/>
                    </a:cubicBezTo>
                    <a:cubicBezTo>
                      <a:pt x="15413" y="10294"/>
                      <a:pt x="15382" y="10264"/>
                      <a:pt x="15321" y="10264"/>
                    </a:cubicBezTo>
                    <a:cubicBezTo>
                      <a:pt x="15261" y="10264"/>
                      <a:pt x="15230" y="10233"/>
                      <a:pt x="15291" y="10203"/>
                    </a:cubicBezTo>
                    <a:cubicBezTo>
                      <a:pt x="15309" y="10167"/>
                      <a:pt x="15316" y="10152"/>
                      <a:pt x="15307" y="10152"/>
                    </a:cubicBezTo>
                    <a:cubicBezTo>
                      <a:pt x="15301" y="10152"/>
                      <a:pt x="15286" y="10160"/>
                      <a:pt x="15261" y="10172"/>
                    </a:cubicBezTo>
                    <a:cubicBezTo>
                      <a:pt x="15200" y="10172"/>
                      <a:pt x="15078" y="10020"/>
                      <a:pt x="15139" y="9990"/>
                    </a:cubicBezTo>
                    <a:cubicBezTo>
                      <a:pt x="15170" y="9990"/>
                      <a:pt x="15200" y="9960"/>
                      <a:pt x="15200" y="9960"/>
                    </a:cubicBezTo>
                    <a:cubicBezTo>
                      <a:pt x="15139" y="9960"/>
                      <a:pt x="15109" y="9929"/>
                      <a:pt x="15109" y="9929"/>
                    </a:cubicBezTo>
                    <a:cubicBezTo>
                      <a:pt x="15078" y="9929"/>
                      <a:pt x="15048" y="9899"/>
                      <a:pt x="14987" y="9808"/>
                    </a:cubicBezTo>
                    <a:cubicBezTo>
                      <a:pt x="14926" y="9747"/>
                      <a:pt x="14805" y="9656"/>
                      <a:pt x="14744" y="9595"/>
                    </a:cubicBezTo>
                    <a:cubicBezTo>
                      <a:pt x="14683" y="9534"/>
                      <a:pt x="14592" y="9473"/>
                      <a:pt x="14592" y="9413"/>
                    </a:cubicBezTo>
                    <a:cubicBezTo>
                      <a:pt x="14562" y="9382"/>
                      <a:pt x="14531" y="9352"/>
                      <a:pt x="14470" y="9321"/>
                    </a:cubicBezTo>
                    <a:cubicBezTo>
                      <a:pt x="14410" y="9321"/>
                      <a:pt x="14349" y="9261"/>
                      <a:pt x="14379" y="9230"/>
                    </a:cubicBezTo>
                    <a:lnTo>
                      <a:pt x="14349" y="9200"/>
                    </a:lnTo>
                    <a:cubicBezTo>
                      <a:pt x="14258" y="9169"/>
                      <a:pt x="14227" y="9139"/>
                      <a:pt x="14227" y="9139"/>
                    </a:cubicBezTo>
                    <a:cubicBezTo>
                      <a:pt x="14258" y="9109"/>
                      <a:pt x="14258" y="9048"/>
                      <a:pt x="14197" y="9048"/>
                    </a:cubicBezTo>
                    <a:cubicBezTo>
                      <a:pt x="14197" y="9056"/>
                      <a:pt x="14195" y="9060"/>
                      <a:pt x="14190" y="9060"/>
                    </a:cubicBezTo>
                    <a:cubicBezTo>
                      <a:pt x="14178" y="9060"/>
                      <a:pt x="14150" y="9031"/>
                      <a:pt x="14106" y="8987"/>
                    </a:cubicBezTo>
                    <a:cubicBezTo>
                      <a:pt x="14076" y="8897"/>
                      <a:pt x="13134" y="8014"/>
                      <a:pt x="13074" y="8014"/>
                    </a:cubicBezTo>
                    <a:cubicBezTo>
                      <a:pt x="13073" y="8014"/>
                      <a:pt x="13073" y="8014"/>
                      <a:pt x="13072" y="8014"/>
                    </a:cubicBezTo>
                    <a:lnTo>
                      <a:pt x="12981" y="7923"/>
                    </a:lnTo>
                    <a:lnTo>
                      <a:pt x="12890" y="7862"/>
                    </a:lnTo>
                    <a:cubicBezTo>
                      <a:pt x="12924" y="7828"/>
                      <a:pt x="12881" y="7774"/>
                      <a:pt x="12814" y="7728"/>
                    </a:cubicBezTo>
                    <a:lnTo>
                      <a:pt x="12814" y="7728"/>
                    </a:lnTo>
                    <a:cubicBezTo>
                      <a:pt x="12804" y="7742"/>
                      <a:pt x="12798" y="7753"/>
                      <a:pt x="12789" y="7753"/>
                    </a:cubicBezTo>
                    <a:cubicBezTo>
                      <a:pt x="12783" y="7753"/>
                      <a:pt x="12777" y="7750"/>
                      <a:pt x="12768" y="7741"/>
                    </a:cubicBezTo>
                    <a:lnTo>
                      <a:pt x="12738" y="7710"/>
                    </a:lnTo>
                    <a:cubicBezTo>
                      <a:pt x="12738" y="7700"/>
                      <a:pt x="12745" y="7697"/>
                      <a:pt x="12754" y="7697"/>
                    </a:cubicBezTo>
                    <a:cubicBezTo>
                      <a:pt x="12757" y="7697"/>
                      <a:pt x="12762" y="7697"/>
                      <a:pt x="12766" y="7698"/>
                    </a:cubicBezTo>
                    <a:lnTo>
                      <a:pt x="12766" y="7698"/>
                    </a:lnTo>
                    <a:cubicBezTo>
                      <a:pt x="12726" y="7677"/>
                      <a:pt x="12684" y="7659"/>
                      <a:pt x="12647" y="7650"/>
                    </a:cubicBezTo>
                    <a:cubicBezTo>
                      <a:pt x="12616" y="7650"/>
                      <a:pt x="12586" y="7619"/>
                      <a:pt x="12555" y="7589"/>
                    </a:cubicBezTo>
                    <a:cubicBezTo>
                      <a:pt x="12586" y="7528"/>
                      <a:pt x="12495" y="7467"/>
                      <a:pt x="12404" y="7437"/>
                    </a:cubicBezTo>
                    <a:cubicBezTo>
                      <a:pt x="12343" y="7437"/>
                      <a:pt x="12312" y="7437"/>
                      <a:pt x="12343" y="7376"/>
                    </a:cubicBezTo>
                    <a:cubicBezTo>
                      <a:pt x="12392" y="7326"/>
                      <a:pt x="12361" y="7277"/>
                      <a:pt x="12282" y="7277"/>
                    </a:cubicBezTo>
                    <a:cubicBezTo>
                      <a:pt x="12264" y="7277"/>
                      <a:pt x="12243" y="7279"/>
                      <a:pt x="12221" y="7285"/>
                    </a:cubicBezTo>
                    <a:cubicBezTo>
                      <a:pt x="12160" y="7285"/>
                      <a:pt x="12160" y="7285"/>
                      <a:pt x="12160" y="7254"/>
                    </a:cubicBezTo>
                    <a:cubicBezTo>
                      <a:pt x="12160" y="7186"/>
                      <a:pt x="12143" y="7152"/>
                      <a:pt x="12135" y="7152"/>
                    </a:cubicBezTo>
                    <a:cubicBezTo>
                      <a:pt x="12132" y="7152"/>
                      <a:pt x="12130" y="7156"/>
                      <a:pt x="12130" y="7163"/>
                    </a:cubicBezTo>
                    <a:cubicBezTo>
                      <a:pt x="12106" y="7171"/>
                      <a:pt x="12085" y="7175"/>
                      <a:pt x="12070" y="7175"/>
                    </a:cubicBezTo>
                    <a:cubicBezTo>
                      <a:pt x="12027" y="7175"/>
                      <a:pt x="12017" y="7147"/>
                      <a:pt x="12039" y="7102"/>
                    </a:cubicBezTo>
                    <a:cubicBezTo>
                      <a:pt x="12018" y="7021"/>
                      <a:pt x="12012" y="6994"/>
                      <a:pt x="11991" y="6994"/>
                    </a:cubicBezTo>
                    <a:cubicBezTo>
                      <a:pt x="11981" y="6994"/>
                      <a:pt x="11968" y="7001"/>
                      <a:pt x="11948" y="7011"/>
                    </a:cubicBezTo>
                    <a:cubicBezTo>
                      <a:pt x="11935" y="7015"/>
                      <a:pt x="11923" y="7017"/>
                      <a:pt x="11910" y="7017"/>
                    </a:cubicBezTo>
                    <a:cubicBezTo>
                      <a:pt x="11826" y="7017"/>
                      <a:pt x="11735" y="6938"/>
                      <a:pt x="11735" y="6859"/>
                    </a:cubicBezTo>
                    <a:cubicBezTo>
                      <a:pt x="11710" y="6835"/>
                      <a:pt x="11706" y="6790"/>
                      <a:pt x="11689" y="6790"/>
                    </a:cubicBezTo>
                    <a:cubicBezTo>
                      <a:pt x="11685" y="6790"/>
                      <a:pt x="11680" y="6793"/>
                      <a:pt x="11674" y="6798"/>
                    </a:cubicBezTo>
                    <a:lnTo>
                      <a:pt x="11674" y="6738"/>
                    </a:lnTo>
                    <a:lnTo>
                      <a:pt x="11613" y="6707"/>
                    </a:lnTo>
                    <a:lnTo>
                      <a:pt x="11583" y="6738"/>
                    </a:lnTo>
                    <a:cubicBezTo>
                      <a:pt x="11552" y="6707"/>
                      <a:pt x="11400" y="6525"/>
                      <a:pt x="11188" y="6343"/>
                    </a:cubicBezTo>
                    <a:cubicBezTo>
                      <a:pt x="10907" y="6132"/>
                      <a:pt x="10806" y="6047"/>
                      <a:pt x="10789" y="6047"/>
                    </a:cubicBezTo>
                    <a:cubicBezTo>
                      <a:pt x="10783" y="6047"/>
                      <a:pt x="10786" y="6055"/>
                      <a:pt x="10793" y="6069"/>
                    </a:cubicBezTo>
                    <a:cubicBezTo>
                      <a:pt x="10782" y="6101"/>
                      <a:pt x="10768" y="6114"/>
                      <a:pt x="10754" y="6114"/>
                    </a:cubicBezTo>
                    <a:cubicBezTo>
                      <a:pt x="10727" y="6114"/>
                      <a:pt x="10701" y="6068"/>
                      <a:pt x="10701" y="6008"/>
                    </a:cubicBezTo>
                    <a:cubicBezTo>
                      <a:pt x="10671" y="6008"/>
                      <a:pt x="10641" y="5917"/>
                      <a:pt x="10580" y="5856"/>
                    </a:cubicBezTo>
                    <a:cubicBezTo>
                      <a:pt x="10519" y="5826"/>
                      <a:pt x="10458" y="5765"/>
                      <a:pt x="10489" y="5735"/>
                    </a:cubicBezTo>
                    <a:lnTo>
                      <a:pt x="10428" y="5704"/>
                    </a:lnTo>
                    <a:cubicBezTo>
                      <a:pt x="10420" y="5707"/>
                      <a:pt x="10411" y="5708"/>
                      <a:pt x="10402" y="5708"/>
                    </a:cubicBezTo>
                    <a:cubicBezTo>
                      <a:pt x="10305" y="5708"/>
                      <a:pt x="10146" y="5575"/>
                      <a:pt x="10063" y="5491"/>
                    </a:cubicBezTo>
                    <a:cubicBezTo>
                      <a:pt x="10002" y="5431"/>
                      <a:pt x="9972" y="5400"/>
                      <a:pt x="9881" y="5400"/>
                    </a:cubicBezTo>
                    <a:cubicBezTo>
                      <a:pt x="9789" y="5370"/>
                      <a:pt x="9789" y="5370"/>
                      <a:pt x="9789" y="5309"/>
                    </a:cubicBezTo>
                    <a:cubicBezTo>
                      <a:pt x="9789" y="5284"/>
                      <a:pt x="9683" y="5173"/>
                      <a:pt x="9613" y="5173"/>
                    </a:cubicBezTo>
                    <a:cubicBezTo>
                      <a:pt x="9599" y="5173"/>
                      <a:pt x="9587" y="5178"/>
                      <a:pt x="9577" y="5188"/>
                    </a:cubicBezTo>
                    <a:lnTo>
                      <a:pt x="9577" y="5127"/>
                    </a:lnTo>
                    <a:cubicBezTo>
                      <a:pt x="9577" y="5091"/>
                      <a:pt x="9556" y="5076"/>
                      <a:pt x="9532" y="5076"/>
                    </a:cubicBezTo>
                    <a:cubicBezTo>
                      <a:pt x="9516" y="5076"/>
                      <a:pt x="9498" y="5084"/>
                      <a:pt x="9486" y="5096"/>
                    </a:cubicBezTo>
                    <a:cubicBezTo>
                      <a:pt x="9475" y="5118"/>
                      <a:pt x="9464" y="5128"/>
                      <a:pt x="9456" y="5128"/>
                    </a:cubicBezTo>
                    <a:cubicBezTo>
                      <a:pt x="9441" y="5128"/>
                      <a:pt x="9435" y="5094"/>
                      <a:pt x="9455" y="5036"/>
                    </a:cubicBezTo>
                    <a:cubicBezTo>
                      <a:pt x="9477" y="4991"/>
                      <a:pt x="9467" y="4963"/>
                      <a:pt x="9448" y="4963"/>
                    </a:cubicBezTo>
                    <a:cubicBezTo>
                      <a:pt x="9441" y="4963"/>
                      <a:pt x="9433" y="4967"/>
                      <a:pt x="9425" y="4975"/>
                    </a:cubicBezTo>
                    <a:cubicBezTo>
                      <a:pt x="9394" y="4975"/>
                      <a:pt x="9334" y="4975"/>
                      <a:pt x="9334" y="4944"/>
                    </a:cubicBezTo>
                    <a:cubicBezTo>
                      <a:pt x="9298" y="4927"/>
                      <a:pt x="9273" y="4909"/>
                      <a:pt x="9253" y="4909"/>
                    </a:cubicBezTo>
                    <a:cubicBezTo>
                      <a:pt x="9238" y="4909"/>
                      <a:pt x="9225" y="4919"/>
                      <a:pt x="9212" y="4944"/>
                    </a:cubicBezTo>
                    <a:cubicBezTo>
                      <a:pt x="9203" y="4953"/>
                      <a:pt x="9194" y="4957"/>
                      <a:pt x="9185" y="4957"/>
                    </a:cubicBezTo>
                    <a:cubicBezTo>
                      <a:pt x="9164" y="4957"/>
                      <a:pt x="9142" y="4935"/>
                      <a:pt x="9121" y="4914"/>
                    </a:cubicBezTo>
                    <a:cubicBezTo>
                      <a:pt x="9150" y="4914"/>
                      <a:pt x="9151" y="4914"/>
                      <a:pt x="9208" y="4886"/>
                    </a:cubicBezTo>
                    <a:lnTo>
                      <a:pt x="9208" y="4886"/>
                    </a:lnTo>
                    <a:cubicBezTo>
                      <a:pt x="9217" y="4892"/>
                      <a:pt x="9223" y="4896"/>
                      <a:pt x="9224" y="4896"/>
                    </a:cubicBezTo>
                    <a:cubicBezTo>
                      <a:pt x="9225" y="4896"/>
                      <a:pt x="9221" y="4892"/>
                      <a:pt x="9212" y="4884"/>
                    </a:cubicBezTo>
                    <a:cubicBezTo>
                      <a:pt x="9210" y="4884"/>
                      <a:pt x="9209" y="4885"/>
                      <a:pt x="9208" y="4886"/>
                    </a:cubicBezTo>
                    <a:lnTo>
                      <a:pt x="9208" y="4886"/>
                    </a:lnTo>
                    <a:cubicBezTo>
                      <a:pt x="9195" y="4877"/>
                      <a:pt x="9175" y="4865"/>
                      <a:pt x="9151" y="4853"/>
                    </a:cubicBezTo>
                    <a:cubicBezTo>
                      <a:pt x="9090" y="4823"/>
                      <a:pt x="9060" y="4762"/>
                      <a:pt x="9090" y="4732"/>
                    </a:cubicBezTo>
                    <a:cubicBezTo>
                      <a:pt x="9074" y="4698"/>
                      <a:pt x="9057" y="4674"/>
                      <a:pt x="9045" y="4674"/>
                    </a:cubicBezTo>
                    <a:cubicBezTo>
                      <a:pt x="9036" y="4674"/>
                      <a:pt x="9030" y="4690"/>
                      <a:pt x="9030" y="4732"/>
                    </a:cubicBezTo>
                    <a:cubicBezTo>
                      <a:pt x="9014" y="4762"/>
                      <a:pt x="9007" y="4777"/>
                      <a:pt x="8992" y="4777"/>
                    </a:cubicBezTo>
                    <a:cubicBezTo>
                      <a:pt x="8976" y="4777"/>
                      <a:pt x="8954" y="4762"/>
                      <a:pt x="8908" y="4732"/>
                    </a:cubicBezTo>
                    <a:cubicBezTo>
                      <a:pt x="8878" y="4701"/>
                      <a:pt x="8847" y="4701"/>
                      <a:pt x="8878" y="4671"/>
                    </a:cubicBezTo>
                    <a:cubicBezTo>
                      <a:pt x="8878" y="4640"/>
                      <a:pt x="8878" y="4640"/>
                      <a:pt x="8817" y="4580"/>
                    </a:cubicBezTo>
                    <a:cubicBezTo>
                      <a:pt x="8778" y="4554"/>
                      <a:pt x="8729" y="4545"/>
                      <a:pt x="8680" y="4545"/>
                    </a:cubicBezTo>
                    <a:cubicBezTo>
                      <a:pt x="8613" y="4545"/>
                      <a:pt x="8548" y="4562"/>
                      <a:pt x="8513" y="4580"/>
                    </a:cubicBezTo>
                    <a:cubicBezTo>
                      <a:pt x="8486" y="4607"/>
                      <a:pt x="8470" y="4622"/>
                      <a:pt x="8462" y="4622"/>
                    </a:cubicBezTo>
                    <a:cubicBezTo>
                      <a:pt x="8452" y="4622"/>
                      <a:pt x="8452" y="4599"/>
                      <a:pt x="8452" y="4549"/>
                    </a:cubicBezTo>
                    <a:cubicBezTo>
                      <a:pt x="8482" y="4519"/>
                      <a:pt x="8452" y="4488"/>
                      <a:pt x="8422" y="4488"/>
                    </a:cubicBezTo>
                    <a:cubicBezTo>
                      <a:pt x="8415" y="4495"/>
                      <a:pt x="8410" y="4497"/>
                      <a:pt x="8406" y="4497"/>
                    </a:cubicBezTo>
                    <a:cubicBezTo>
                      <a:pt x="8396" y="4497"/>
                      <a:pt x="8396" y="4480"/>
                      <a:pt x="8406" y="4480"/>
                    </a:cubicBezTo>
                    <a:cubicBezTo>
                      <a:pt x="8410" y="4480"/>
                      <a:pt x="8415" y="4482"/>
                      <a:pt x="8422" y="4488"/>
                    </a:cubicBezTo>
                    <a:cubicBezTo>
                      <a:pt x="8432" y="4478"/>
                      <a:pt x="8442" y="4475"/>
                      <a:pt x="8452" y="4475"/>
                    </a:cubicBezTo>
                    <a:cubicBezTo>
                      <a:pt x="8472" y="4475"/>
                      <a:pt x="8493" y="4488"/>
                      <a:pt x="8513" y="4488"/>
                    </a:cubicBezTo>
                    <a:lnTo>
                      <a:pt x="8513" y="4458"/>
                    </a:lnTo>
                    <a:cubicBezTo>
                      <a:pt x="8513" y="4414"/>
                      <a:pt x="8497" y="4385"/>
                      <a:pt x="8464" y="4385"/>
                    </a:cubicBezTo>
                    <a:cubicBezTo>
                      <a:pt x="8452" y="4385"/>
                      <a:pt x="8438" y="4389"/>
                      <a:pt x="8422" y="4397"/>
                    </a:cubicBezTo>
                    <a:cubicBezTo>
                      <a:pt x="8361" y="4397"/>
                      <a:pt x="8361" y="4397"/>
                      <a:pt x="8361" y="4367"/>
                    </a:cubicBezTo>
                    <a:cubicBezTo>
                      <a:pt x="8336" y="4317"/>
                      <a:pt x="8332" y="4268"/>
                      <a:pt x="8314" y="4268"/>
                    </a:cubicBezTo>
                    <a:cubicBezTo>
                      <a:pt x="8310" y="4268"/>
                      <a:pt x="8306" y="4270"/>
                      <a:pt x="8300" y="4276"/>
                    </a:cubicBezTo>
                    <a:cubicBezTo>
                      <a:pt x="8300" y="4276"/>
                      <a:pt x="8239" y="4245"/>
                      <a:pt x="8209" y="4184"/>
                    </a:cubicBezTo>
                    <a:cubicBezTo>
                      <a:pt x="8166" y="4163"/>
                      <a:pt x="8138" y="4141"/>
                      <a:pt x="8126" y="4141"/>
                    </a:cubicBezTo>
                    <a:cubicBezTo>
                      <a:pt x="8120" y="4141"/>
                      <a:pt x="8118" y="4145"/>
                      <a:pt x="8118" y="4154"/>
                    </a:cubicBezTo>
                    <a:cubicBezTo>
                      <a:pt x="8109" y="4163"/>
                      <a:pt x="8100" y="4167"/>
                      <a:pt x="8091" y="4167"/>
                    </a:cubicBezTo>
                    <a:cubicBezTo>
                      <a:pt x="8070" y="4167"/>
                      <a:pt x="8048" y="4145"/>
                      <a:pt x="8027" y="4124"/>
                    </a:cubicBezTo>
                    <a:cubicBezTo>
                      <a:pt x="8006" y="4124"/>
                      <a:pt x="7972" y="4110"/>
                      <a:pt x="7952" y="4110"/>
                    </a:cubicBezTo>
                    <a:cubicBezTo>
                      <a:pt x="7942" y="4110"/>
                      <a:pt x="7935" y="4114"/>
                      <a:pt x="7935" y="4124"/>
                    </a:cubicBezTo>
                    <a:cubicBezTo>
                      <a:pt x="7920" y="4139"/>
                      <a:pt x="7897" y="4146"/>
                      <a:pt x="7871" y="4146"/>
                    </a:cubicBezTo>
                    <a:cubicBezTo>
                      <a:pt x="7844" y="4146"/>
                      <a:pt x="7814" y="4139"/>
                      <a:pt x="7783" y="4124"/>
                    </a:cubicBezTo>
                    <a:cubicBezTo>
                      <a:pt x="7692" y="4093"/>
                      <a:pt x="7692" y="4093"/>
                      <a:pt x="7723" y="4032"/>
                    </a:cubicBezTo>
                    <a:cubicBezTo>
                      <a:pt x="7723" y="4002"/>
                      <a:pt x="7692" y="3972"/>
                      <a:pt x="7662" y="3941"/>
                    </a:cubicBezTo>
                    <a:cubicBezTo>
                      <a:pt x="7662" y="3941"/>
                      <a:pt x="7631" y="3911"/>
                      <a:pt x="7601" y="3881"/>
                    </a:cubicBezTo>
                    <a:cubicBezTo>
                      <a:pt x="7601" y="3855"/>
                      <a:pt x="7596" y="3845"/>
                      <a:pt x="7589" y="3845"/>
                    </a:cubicBezTo>
                    <a:cubicBezTo>
                      <a:pt x="7581" y="3845"/>
                      <a:pt x="7571" y="3863"/>
                      <a:pt x="7571" y="3881"/>
                    </a:cubicBezTo>
                    <a:cubicBezTo>
                      <a:pt x="7540" y="3911"/>
                      <a:pt x="7510" y="3941"/>
                      <a:pt x="7510" y="3941"/>
                    </a:cubicBezTo>
                    <a:cubicBezTo>
                      <a:pt x="7479" y="3911"/>
                      <a:pt x="7479" y="3850"/>
                      <a:pt x="7510" y="3820"/>
                    </a:cubicBezTo>
                    <a:cubicBezTo>
                      <a:pt x="7510" y="3770"/>
                      <a:pt x="7510" y="3747"/>
                      <a:pt x="7505" y="3747"/>
                    </a:cubicBezTo>
                    <a:cubicBezTo>
                      <a:pt x="7501" y="3747"/>
                      <a:pt x="7493" y="3762"/>
                      <a:pt x="7479" y="3789"/>
                    </a:cubicBezTo>
                    <a:cubicBezTo>
                      <a:pt x="7467" y="3802"/>
                      <a:pt x="7454" y="3809"/>
                      <a:pt x="7439" y="3809"/>
                    </a:cubicBezTo>
                    <a:cubicBezTo>
                      <a:pt x="7419" y="3809"/>
                      <a:pt x="7393" y="3795"/>
                      <a:pt x="7358" y="3759"/>
                    </a:cubicBezTo>
                    <a:cubicBezTo>
                      <a:pt x="7297" y="3698"/>
                      <a:pt x="7206" y="3668"/>
                      <a:pt x="7236" y="3637"/>
                    </a:cubicBezTo>
                    <a:cubicBezTo>
                      <a:pt x="7221" y="3607"/>
                      <a:pt x="7206" y="3599"/>
                      <a:pt x="7194" y="3599"/>
                    </a:cubicBezTo>
                    <a:cubicBezTo>
                      <a:pt x="7183" y="3599"/>
                      <a:pt x="7175" y="3607"/>
                      <a:pt x="7175" y="3607"/>
                    </a:cubicBezTo>
                    <a:cubicBezTo>
                      <a:pt x="7115" y="3607"/>
                      <a:pt x="7084" y="3577"/>
                      <a:pt x="6993" y="3485"/>
                    </a:cubicBezTo>
                    <a:cubicBezTo>
                      <a:pt x="6919" y="3392"/>
                      <a:pt x="6890" y="3356"/>
                      <a:pt x="6865" y="3356"/>
                    </a:cubicBezTo>
                    <a:cubicBezTo>
                      <a:pt x="6849" y="3356"/>
                      <a:pt x="6834" y="3371"/>
                      <a:pt x="6811" y="3394"/>
                    </a:cubicBezTo>
                    <a:cubicBezTo>
                      <a:pt x="6811" y="3409"/>
                      <a:pt x="6803" y="3425"/>
                      <a:pt x="6795" y="3425"/>
                    </a:cubicBezTo>
                    <a:cubicBezTo>
                      <a:pt x="6788" y="3425"/>
                      <a:pt x="6780" y="3409"/>
                      <a:pt x="6780" y="3364"/>
                    </a:cubicBezTo>
                    <a:cubicBezTo>
                      <a:pt x="6780" y="3303"/>
                      <a:pt x="6720" y="3333"/>
                      <a:pt x="6628" y="3303"/>
                    </a:cubicBezTo>
                    <a:cubicBezTo>
                      <a:pt x="6568" y="3303"/>
                      <a:pt x="6537" y="3364"/>
                      <a:pt x="6537" y="3394"/>
                    </a:cubicBezTo>
                    <a:cubicBezTo>
                      <a:pt x="6522" y="3425"/>
                      <a:pt x="6514" y="3440"/>
                      <a:pt x="6503" y="3440"/>
                    </a:cubicBezTo>
                    <a:cubicBezTo>
                      <a:pt x="6492" y="3440"/>
                      <a:pt x="6476" y="3425"/>
                      <a:pt x="6446" y="3394"/>
                    </a:cubicBezTo>
                    <a:cubicBezTo>
                      <a:pt x="6416" y="3364"/>
                      <a:pt x="6385" y="3303"/>
                      <a:pt x="6416" y="3303"/>
                    </a:cubicBezTo>
                    <a:cubicBezTo>
                      <a:pt x="6416" y="3273"/>
                      <a:pt x="6446" y="3273"/>
                      <a:pt x="6446" y="3273"/>
                    </a:cubicBezTo>
                    <a:lnTo>
                      <a:pt x="6507" y="3303"/>
                    </a:lnTo>
                    <a:cubicBezTo>
                      <a:pt x="6507" y="3273"/>
                      <a:pt x="6537" y="3242"/>
                      <a:pt x="6446" y="3212"/>
                    </a:cubicBezTo>
                    <a:cubicBezTo>
                      <a:pt x="6446" y="3167"/>
                      <a:pt x="6430" y="3139"/>
                      <a:pt x="6409" y="3139"/>
                    </a:cubicBezTo>
                    <a:cubicBezTo>
                      <a:pt x="6401" y="3139"/>
                      <a:pt x="6393" y="3143"/>
                      <a:pt x="6385" y="3151"/>
                    </a:cubicBezTo>
                    <a:cubicBezTo>
                      <a:pt x="6385" y="3121"/>
                      <a:pt x="6294" y="3060"/>
                      <a:pt x="6233" y="3029"/>
                    </a:cubicBezTo>
                    <a:cubicBezTo>
                      <a:pt x="6172" y="2999"/>
                      <a:pt x="6051" y="2938"/>
                      <a:pt x="6051" y="2877"/>
                    </a:cubicBezTo>
                    <a:cubicBezTo>
                      <a:pt x="6008" y="2856"/>
                      <a:pt x="5965" y="2834"/>
                      <a:pt x="5943" y="2834"/>
                    </a:cubicBezTo>
                    <a:cubicBezTo>
                      <a:pt x="5934" y="2834"/>
                      <a:pt x="5929" y="2838"/>
                      <a:pt x="5929" y="2847"/>
                    </a:cubicBezTo>
                    <a:cubicBezTo>
                      <a:pt x="5921" y="2863"/>
                      <a:pt x="5913" y="2873"/>
                      <a:pt x="5906" y="2878"/>
                    </a:cubicBezTo>
                    <a:lnTo>
                      <a:pt x="5906" y="2878"/>
                    </a:lnTo>
                    <a:cubicBezTo>
                      <a:pt x="5957" y="2878"/>
                      <a:pt x="5945" y="2882"/>
                      <a:pt x="5868" y="2908"/>
                    </a:cubicBezTo>
                    <a:cubicBezTo>
                      <a:pt x="5838" y="2908"/>
                      <a:pt x="5777" y="2938"/>
                      <a:pt x="5777" y="2938"/>
                    </a:cubicBezTo>
                    <a:cubicBezTo>
                      <a:pt x="5747" y="2908"/>
                      <a:pt x="5808" y="2908"/>
                      <a:pt x="5868" y="2877"/>
                    </a:cubicBezTo>
                    <a:cubicBezTo>
                      <a:pt x="5873" y="2877"/>
                      <a:pt x="5877" y="2877"/>
                      <a:pt x="5881" y="2877"/>
                    </a:cubicBezTo>
                    <a:lnTo>
                      <a:pt x="5881" y="2877"/>
                    </a:lnTo>
                    <a:cubicBezTo>
                      <a:pt x="5873" y="2871"/>
                      <a:pt x="5868" y="2859"/>
                      <a:pt x="5868" y="2847"/>
                    </a:cubicBezTo>
                    <a:cubicBezTo>
                      <a:pt x="5868" y="2789"/>
                      <a:pt x="5482" y="2511"/>
                      <a:pt x="5393" y="2511"/>
                    </a:cubicBezTo>
                    <a:cubicBezTo>
                      <a:pt x="5389" y="2511"/>
                      <a:pt x="5385" y="2511"/>
                      <a:pt x="5382" y="2513"/>
                    </a:cubicBezTo>
                    <a:lnTo>
                      <a:pt x="5291" y="2482"/>
                    </a:lnTo>
                    <a:cubicBezTo>
                      <a:pt x="5261" y="2422"/>
                      <a:pt x="5048" y="2300"/>
                      <a:pt x="4987" y="2300"/>
                    </a:cubicBezTo>
                    <a:cubicBezTo>
                      <a:pt x="4987" y="2300"/>
                      <a:pt x="4957" y="2300"/>
                      <a:pt x="4865" y="2270"/>
                    </a:cubicBezTo>
                    <a:cubicBezTo>
                      <a:pt x="4835" y="2178"/>
                      <a:pt x="4805" y="2178"/>
                      <a:pt x="4744" y="2178"/>
                    </a:cubicBezTo>
                    <a:cubicBezTo>
                      <a:pt x="4703" y="2178"/>
                      <a:pt x="4690" y="2192"/>
                      <a:pt x="4685" y="2192"/>
                    </a:cubicBezTo>
                    <a:cubicBezTo>
                      <a:pt x="4683" y="2192"/>
                      <a:pt x="4683" y="2188"/>
                      <a:pt x="4683" y="2178"/>
                    </a:cubicBezTo>
                    <a:cubicBezTo>
                      <a:pt x="4713" y="2148"/>
                      <a:pt x="4622" y="2118"/>
                      <a:pt x="4501" y="2026"/>
                    </a:cubicBezTo>
                    <a:cubicBezTo>
                      <a:pt x="4412" y="1991"/>
                      <a:pt x="4375" y="1976"/>
                      <a:pt x="4366" y="1976"/>
                    </a:cubicBezTo>
                    <a:cubicBezTo>
                      <a:pt x="4359" y="1976"/>
                      <a:pt x="4366" y="1983"/>
                      <a:pt x="4379" y="1996"/>
                    </a:cubicBezTo>
                    <a:cubicBezTo>
                      <a:pt x="4227" y="1966"/>
                      <a:pt x="4227" y="1935"/>
                      <a:pt x="4257" y="1905"/>
                    </a:cubicBezTo>
                    <a:cubicBezTo>
                      <a:pt x="4294" y="1886"/>
                      <a:pt x="4275" y="1857"/>
                      <a:pt x="4241" y="1857"/>
                    </a:cubicBezTo>
                    <a:cubicBezTo>
                      <a:pt x="4219" y="1857"/>
                      <a:pt x="4190" y="1869"/>
                      <a:pt x="4166" y="1905"/>
                    </a:cubicBezTo>
                    <a:cubicBezTo>
                      <a:pt x="4140" y="1914"/>
                      <a:pt x="4115" y="1917"/>
                      <a:pt x="4095" y="1917"/>
                    </a:cubicBezTo>
                    <a:cubicBezTo>
                      <a:pt x="4047" y="1917"/>
                      <a:pt x="4023" y="1896"/>
                      <a:pt x="4045" y="1874"/>
                    </a:cubicBezTo>
                    <a:cubicBezTo>
                      <a:pt x="4045" y="1859"/>
                      <a:pt x="4052" y="1852"/>
                      <a:pt x="4064" y="1852"/>
                    </a:cubicBezTo>
                    <a:cubicBezTo>
                      <a:pt x="4075" y="1852"/>
                      <a:pt x="4090" y="1859"/>
                      <a:pt x="4105" y="1874"/>
                    </a:cubicBezTo>
                    <a:lnTo>
                      <a:pt x="4166" y="1814"/>
                    </a:lnTo>
                    <a:cubicBezTo>
                      <a:pt x="4136" y="1798"/>
                      <a:pt x="4121" y="1791"/>
                      <a:pt x="4109" y="1791"/>
                    </a:cubicBezTo>
                    <a:cubicBezTo>
                      <a:pt x="4098" y="1791"/>
                      <a:pt x="4090" y="1798"/>
                      <a:pt x="4075" y="1814"/>
                    </a:cubicBezTo>
                    <a:cubicBezTo>
                      <a:pt x="4075" y="1814"/>
                      <a:pt x="4048" y="1800"/>
                      <a:pt x="4021" y="1800"/>
                    </a:cubicBezTo>
                    <a:cubicBezTo>
                      <a:pt x="4008" y="1800"/>
                      <a:pt x="3994" y="1803"/>
                      <a:pt x="3984" y="1814"/>
                    </a:cubicBezTo>
                    <a:cubicBezTo>
                      <a:pt x="3923" y="1814"/>
                      <a:pt x="3923" y="1844"/>
                      <a:pt x="3923" y="1905"/>
                    </a:cubicBezTo>
                    <a:cubicBezTo>
                      <a:pt x="3938" y="1920"/>
                      <a:pt x="3938" y="1928"/>
                      <a:pt x="3927" y="1928"/>
                    </a:cubicBezTo>
                    <a:cubicBezTo>
                      <a:pt x="3916" y="1928"/>
                      <a:pt x="3893" y="1920"/>
                      <a:pt x="3862" y="1905"/>
                    </a:cubicBezTo>
                    <a:cubicBezTo>
                      <a:pt x="3832" y="1844"/>
                      <a:pt x="3832" y="1814"/>
                      <a:pt x="3893" y="1783"/>
                    </a:cubicBezTo>
                    <a:cubicBezTo>
                      <a:pt x="3902" y="1792"/>
                      <a:pt x="3908" y="1796"/>
                      <a:pt x="3913" y="1796"/>
                    </a:cubicBezTo>
                    <a:cubicBezTo>
                      <a:pt x="3926" y="1796"/>
                      <a:pt x="3932" y="1774"/>
                      <a:pt x="3953" y="1753"/>
                    </a:cubicBezTo>
                    <a:cubicBezTo>
                      <a:pt x="3953" y="1731"/>
                      <a:pt x="3862" y="1710"/>
                      <a:pt x="3777" y="1710"/>
                    </a:cubicBezTo>
                    <a:cubicBezTo>
                      <a:pt x="3741" y="1710"/>
                      <a:pt x="3707" y="1714"/>
                      <a:pt x="3680" y="1722"/>
                    </a:cubicBezTo>
                    <a:lnTo>
                      <a:pt x="3710" y="1692"/>
                    </a:lnTo>
                    <a:cubicBezTo>
                      <a:pt x="3710" y="1662"/>
                      <a:pt x="3650" y="1631"/>
                      <a:pt x="3589" y="1601"/>
                    </a:cubicBezTo>
                    <a:cubicBezTo>
                      <a:pt x="3524" y="1579"/>
                      <a:pt x="3490" y="1558"/>
                      <a:pt x="3476" y="1558"/>
                    </a:cubicBezTo>
                    <a:cubicBezTo>
                      <a:pt x="3470" y="1558"/>
                      <a:pt x="3467" y="1562"/>
                      <a:pt x="3467" y="1570"/>
                    </a:cubicBezTo>
                    <a:cubicBezTo>
                      <a:pt x="3446" y="1592"/>
                      <a:pt x="3439" y="1613"/>
                      <a:pt x="3427" y="1613"/>
                    </a:cubicBezTo>
                    <a:cubicBezTo>
                      <a:pt x="3422" y="1613"/>
                      <a:pt x="3415" y="1610"/>
                      <a:pt x="3406" y="1601"/>
                    </a:cubicBezTo>
                    <a:lnTo>
                      <a:pt x="3406" y="1601"/>
                    </a:lnTo>
                    <a:cubicBezTo>
                      <a:pt x="3437" y="1631"/>
                      <a:pt x="3406" y="1662"/>
                      <a:pt x="3406" y="1692"/>
                    </a:cubicBezTo>
                    <a:cubicBezTo>
                      <a:pt x="3406" y="1692"/>
                      <a:pt x="3346" y="1631"/>
                      <a:pt x="3315" y="1570"/>
                    </a:cubicBezTo>
                    <a:cubicBezTo>
                      <a:pt x="3285" y="1479"/>
                      <a:pt x="3224" y="1418"/>
                      <a:pt x="3072" y="1327"/>
                    </a:cubicBezTo>
                    <a:cubicBezTo>
                      <a:pt x="3011" y="1297"/>
                      <a:pt x="2890" y="1236"/>
                      <a:pt x="2890" y="1206"/>
                    </a:cubicBezTo>
                    <a:cubicBezTo>
                      <a:pt x="2836" y="1170"/>
                      <a:pt x="2804" y="1155"/>
                      <a:pt x="2786" y="1155"/>
                    </a:cubicBezTo>
                    <a:cubicBezTo>
                      <a:pt x="2773" y="1155"/>
                      <a:pt x="2768" y="1163"/>
                      <a:pt x="2768" y="1175"/>
                    </a:cubicBezTo>
                    <a:lnTo>
                      <a:pt x="2677" y="1145"/>
                    </a:lnTo>
                    <a:cubicBezTo>
                      <a:pt x="2677" y="1100"/>
                      <a:pt x="2628" y="1072"/>
                      <a:pt x="2602" y="1072"/>
                    </a:cubicBezTo>
                    <a:cubicBezTo>
                      <a:pt x="2592" y="1072"/>
                      <a:pt x="2586" y="1076"/>
                      <a:pt x="2586" y="1084"/>
                    </a:cubicBezTo>
                    <a:cubicBezTo>
                      <a:pt x="2525" y="1084"/>
                      <a:pt x="2525" y="1054"/>
                      <a:pt x="2464" y="1023"/>
                    </a:cubicBezTo>
                    <a:cubicBezTo>
                      <a:pt x="2450" y="981"/>
                      <a:pt x="2442" y="958"/>
                      <a:pt x="2438" y="958"/>
                    </a:cubicBezTo>
                    <a:cubicBezTo>
                      <a:pt x="2434" y="958"/>
                      <a:pt x="2434" y="989"/>
                      <a:pt x="2434" y="1054"/>
                    </a:cubicBezTo>
                    <a:cubicBezTo>
                      <a:pt x="2403" y="1084"/>
                      <a:pt x="2464" y="1145"/>
                      <a:pt x="2495" y="1145"/>
                    </a:cubicBezTo>
                    <a:lnTo>
                      <a:pt x="2616" y="1206"/>
                    </a:lnTo>
                    <a:lnTo>
                      <a:pt x="2495" y="1175"/>
                    </a:lnTo>
                    <a:cubicBezTo>
                      <a:pt x="2464" y="1175"/>
                      <a:pt x="2373" y="1175"/>
                      <a:pt x="2343" y="1206"/>
                    </a:cubicBezTo>
                    <a:cubicBezTo>
                      <a:pt x="2343" y="1206"/>
                      <a:pt x="2343" y="1219"/>
                      <a:pt x="2334" y="1219"/>
                    </a:cubicBezTo>
                    <a:cubicBezTo>
                      <a:pt x="2329" y="1219"/>
                      <a:pt x="2322" y="1216"/>
                      <a:pt x="2312" y="1206"/>
                    </a:cubicBezTo>
                    <a:lnTo>
                      <a:pt x="2343" y="1145"/>
                    </a:lnTo>
                    <a:cubicBezTo>
                      <a:pt x="2373" y="1145"/>
                      <a:pt x="2403" y="1115"/>
                      <a:pt x="2403" y="1084"/>
                    </a:cubicBezTo>
                    <a:cubicBezTo>
                      <a:pt x="2403" y="1013"/>
                      <a:pt x="2349" y="943"/>
                      <a:pt x="2310" y="943"/>
                    </a:cubicBezTo>
                    <a:cubicBezTo>
                      <a:pt x="2299" y="943"/>
                      <a:pt x="2289" y="949"/>
                      <a:pt x="2282" y="963"/>
                    </a:cubicBezTo>
                    <a:cubicBezTo>
                      <a:pt x="2251" y="963"/>
                      <a:pt x="2251" y="963"/>
                      <a:pt x="2221" y="902"/>
                    </a:cubicBezTo>
                    <a:cubicBezTo>
                      <a:pt x="2238" y="884"/>
                      <a:pt x="2236" y="867"/>
                      <a:pt x="2213" y="867"/>
                    </a:cubicBezTo>
                    <a:cubicBezTo>
                      <a:pt x="2196" y="867"/>
                      <a:pt x="2168" y="876"/>
                      <a:pt x="2130" y="902"/>
                    </a:cubicBezTo>
                    <a:cubicBezTo>
                      <a:pt x="2108" y="913"/>
                      <a:pt x="2089" y="920"/>
                      <a:pt x="2075" y="920"/>
                    </a:cubicBezTo>
                    <a:cubicBezTo>
                      <a:pt x="2051" y="920"/>
                      <a:pt x="2039" y="899"/>
                      <a:pt x="2039" y="841"/>
                    </a:cubicBezTo>
                    <a:cubicBezTo>
                      <a:pt x="1989" y="766"/>
                      <a:pt x="1897" y="711"/>
                      <a:pt x="1850" y="711"/>
                    </a:cubicBezTo>
                    <a:cubicBezTo>
                      <a:pt x="1839" y="711"/>
                      <a:pt x="1831" y="714"/>
                      <a:pt x="1826" y="719"/>
                    </a:cubicBezTo>
                    <a:cubicBezTo>
                      <a:pt x="1817" y="737"/>
                      <a:pt x="1803" y="745"/>
                      <a:pt x="1786" y="745"/>
                    </a:cubicBezTo>
                    <a:cubicBezTo>
                      <a:pt x="1747" y="745"/>
                      <a:pt x="1695" y="702"/>
                      <a:pt x="1674" y="659"/>
                    </a:cubicBezTo>
                    <a:cubicBezTo>
                      <a:pt x="1652" y="637"/>
                      <a:pt x="1631" y="616"/>
                      <a:pt x="1599" y="616"/>
                    </a:cubicBezTo>
                    <a:cubicBezTo>
                      <a:pt x="1585" y="616"/>
                      <a:pt x="1570" y="619"/>
                      <a:pt x="1552" y="628"/>
                    </a:cubicBezTo>
                    <a:cubicBezTo>
                      <a:pt x="1583" y="598"/>
                      <a:pt x="1552" y="537"/>
                      <a:pt x="1522" y="537"/>
                    </a:cubicBezTo>
                    <a:cubicBezTo>
                      <a:pt x="1522" y="537"/>
                      <a:pt x="1461" y="537"/>
                      <a:pt x="1491" y="567"/>
                    </a:cubicBezTo>
                    <a:cubicBezTo>
                      <a:pt x="1491" y="567"/>
                      <a:pt x="1461" y="598"/>
                      <a:pt x="1400" y="598"/>
                    </a:cubicBezTo>
                    <a:cubicBezTo>
                      <a:pt x="1431" y="628"/>
                      <a:pt x="1400" y="659"/>
                      <a:pt x="1400" y="689"/>
                    </a:cubicBezTo>
                    <a:cubicBezTo>
                      <a:pt x="1400" y="693"/>
                      <a:pt x="1398" y="695"/>
                      <a:pt x="1393" y="695"/>
                    </a:cubicBezTo>
                    <a:cubicBezTo>
                      <a:pt x="1363" y="695"/>
                      <a:pt x="1244" y="609"/>
                      <a:pt x="1218" y="476"/>
                    </a:cubicBezTo>
                    <a:lnTo>
                      <a:pt x="1187" y="385"/>
                    </a:lnTo>
                    <a:lnTo>
                      <a:pt x="1157" y="446"/>
                    </a:lnTo>
                    <a:cubicBezTo>
                      <a:pt x="1127" y="446"/>
                      <a:pt x="1096" y="415"/>
                      <a:pt x="1096" y="385"/>
                    </a:cubicBezTo>
                    <a:cubicBezTo>
                      <a:pt x="1127" y="355"/>
                      <a:pt x="1127" y="355"/>
                      <a:pt x="1066" y="355"/>
                    </a:cubicBezTo>
                    <a:cubicBezTo>
                      <a:pt x="1066" y="355"/>
                      <a:pt x="1052" y="341"/>
                      <a:pt x="1043" y="341"/>
                    </a:cubicBezTo>
                    <a:cubicBezTo>
                      <a:pt x="1039" y="341"/>
                      <a:pt x="1036" y="344"/>
                      <a:pt x="1036" y="355"/>
                    </a:cubicBezTo>
                    <a:cubicBezTo>
                      <a:pt x="1018" y="390"/>
                      <a:pt x="1010" y="405"/>
                      <a:pt x="1001" y="405"/>
                    </a:cubicBezTo>
                    <a:cubicBezTo>
                      <a:pt x="995" y="405"/>
                      <a:pt x="987" y="398"/>
                      <a:pt x="975" y="385"/>
                    </a:cubicBezTo>
                    <a:cubicBezTo>
                      <a:pt x="975" y="327"/>
                      <a:pt x="963" y="306"/>
                      <a:pt x="938" y="306"/>
                    </a:cubicBezTo>
                    <a:cubicBezTo>
                      <a:pt x="924" y="306"/>
                      <a:pt x="906" y="313"/>
                      <a:pt x="884" y="324"/>
                    </a:cubicBezTo>
                    <a:cubicBezTo>
                      <a:pt x="853" y="355"/>
                      <a:pt x="838" y="370"/>
                      <a:pt x="830" y="370"/>
                    </a:cubicBezTo>
                    <a:cubicBezTo>
                      <a:pt x="823" y="370"/>
                      <a:pt x="823" y="355"/>
                      <a:pt x="823" y="324"/>
                    </a:cubicBezTo>
                    <a:cubicBezTo>
                      <a:pt x="853" y="294"/>
                      <a:pt x="823" y="233"/>
                      <a:pt x="792" y="203"/>
                    </a:cubicBezTo>
                    <a:lnTo>
                      <a:pt x="762" y="233"/>
                    </a:lnTo>
                    <a:cubicBezTo>
                      <a:pt x="747" y="263"/>
                      <a:pt x="732" y="279"/>
                      <a:pt x="720" y="279"/>
                    </a:cubicBezTo>
                    <a:cubicBezTo>
                      <a:pt x="709" y="279"/>
                      <a:pt x="701" y="263"/>
                      <a:pt x="701" y="233"/>
                    </a:cubicBezTo>
                    <a:cubicBezTo>
                      <a:pt x="701" y="203"/>
                      <a:pt x="671" y="203"/>
                      <a:pt x="580" y="203"/>
                    </a:cubicBezTo>
                    <a:cubicBezTo>
                      <a:pt x="488" y="172"/>
                      <a:pt x="458" y="142"/>
                      <a:pt x="488" y="111"/>
                    </a:cubicBezTo>
                    <a:cubicBezTo>
                      <a:pt x="504" y="81"/>
                      <a:pt x="511" y="66"/>
                      <a:pt x="507" y="66"/>
                    </a:cubicBezTo>
                    <a:lnTo>
                      <a:pt x="507" y="66"/>
                    </a:lnTo>
                    <a:cubicBezTo>
                      <a:pt x="504" y="66"/>
                      <a:pt x="488" y="81"/>
                      <a:pt x="458" y="111"/>
                    </a:cubicBezTo>
                    <a:cubicBezTo>
                      <a:pt x="397" y="111"/>
                      <a:pt x="397" y="111"/>
                      <a:pt x="336" y="51"/>
                    </a:cubicBezTo>
                    <a:cubicBezTo>
                      <a:pt x="319" y="15"/>
                      <a:pt x="311" y="0"/>
                      <a:pt x="3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1"/>
              <p:cNvSpPr/>
              <p:nvPr/>
            </p:nvSpPr>
            <p:spPr>
              <a:xfrm>
                <a:off x="7702775" y="2964100"/>
                <a:ext cx="444550" cy="177575"/>
              </a:xfrm>
              <a:custGeom>
                <a:rect b="b" l="l" r="r" t="t"/>
                <a:pathLst>
                  <a:path extrusionOk="0" h="7103" w="17782">
                    <a:moveTo>
                      <a:pt x="12218" y="1"/>
                    </a:moveTo>
                    <a:cubicBezTo>
                      <a:pt x="12215" y="1"/>
                      <a:pt x="12207" y="16"/>
                      <a:pt x="12190" y="51"/>
                    </a:cubicBezTo>
                    <a:cubicBezTo>
                      <a:pt x="12190" y="82"/>
                      <a:pt x="12190" y="82"/>
                      <a:pt x="12220" y="82"/>
                    </a:cubicBezTo>
                    <a:cubicBezTo>
                      <a:pt x="12220" y="82"/>
                      <a:pt x="12250" y="51"/>
                      <a:pt x="12220" y="21"/>
                    </a:cubicBezTo>
                    <a:cubicBezTo>
                      <a:pt x="12220" y="8"/>
                      <a:pt x="12220" y="1"/>
                      <a:pt x="12218" y="1"/>
                    </a:cubicBezTo>
                    <a:close/>
                    <a:moveTo>
                      <a:pt x="17448" y="294"/>
                    </a:moveTo>
                    <a:cubicBezTo>
                      <a:pt x="17418" y="294"/>
                      <a:pt x="17418" y="325"/>
                      <a:pt x="17418" y="386"/>
                    </a:cubicBezTo>
                    <a:cubicBezTo>
                      <a:pt x="17418" y="386"/>
                      <a:pt x="17448" y="355"/>
                      <a:pt x="17448" y="325"/>
                    </a:cubicBezTo>
                    <a:lnTo>
                      <a:pt x="17448" y="294"/>
                    </a:lnTo>
                    <a:close/>
                    <a:moveTo>
                      <a:pt x="13366" y="554"/>
                    </a:moveTo>
                    <a:cubicBezTo>
                      <a:pt x="13372" y="554"/>
                      <a:pt x="13375" y="558"/>
                      <a:pt x="13375" y="568"/>
                    </a:cubicBezTo>
                    <a:cubicBezTo>
                      <a:pt x="13405" y="568"/>
                      <a:pt x="13345" y="598"/>
                      <a:pt x="13314" y="598"/>
                    </a:cubicBezTo>
                    <a:lnTo>
                      <a:pt x="13314" y="568"/>
                    </a:lnTo>
                    <a:cubicBezTo>
                      <a:pt x="13334" y="568"/>
                      <a:pt x="13355" y="554"/>
                      <a:pt x="13366" y="554"/>
                    </a:cubicBezTo>
                    <a:close/>
                    <a:moveTo>
                      <a:pt x="15594" y="507"/>
                    </a:moveTo>
                    <a:cubicBezTo>
                      <a:pt x="15564" y="507"/>
                      <a:pt x="15533" y="537"/>
                      <a:pt x="15533" y="537"/>
                    </a:cubicBezTo>
                    <a:cubicBezTo>
                      <a:pt x="15533" y="568"/>
                      <a:pt x="15564" y="568"/>
                      <a:pt x="15594" y="598"/>
                    </a:cubicBezTo>
                    <a:cubicBezTo>
                      <a:pt x="15603" y="607"/>
                      <a:pt x="15612" y="611"/>
                      <a:pt x="15620" y="611"/>
                    </a:cubicBezTo>
                    <a:cubicBezTo>
                      <a:pt x="15640" y="611"/>
                      <a:pt x="15655" y="589"/>
                      <a:pt x="15655" y="568"/>
                    </a:cubicBezTo>
                    <a:cubicBezTo>
                      <a:pt x="15655" y="537"/>
                      <a:pt x="15624" y="537"/>
                      <a:pt x="15594" y="507"/>
                    </a:cubicBezTo>
                    <a:close/>
                    <a:moveTo>
                      <a:pt x="15807" y="598"/>
                    </a:moveTo>
                    <a:cubicBezTo>
                      <a:pt x="15807" y="629"/>
                      <a:pt x="15746" y="659"/>
                      <a:pt x="15715" y="659"/>
                    </a:cubicBezTo>
                    <a:cubicBezTo>
                      <a:pt x="15715" y="659"/>
                      <a:pt x="15715" y="629"/>
                      <a:pt x="15746" y="598"/>
                    </a:cubicBezTo>
                    <a:close/>
                    <a:moveTo>
                      <a:pt x="13831" y="629"/>
                    </a:moveTo>
                    <a:cubicBezTo>
                      <a:pt x="13831" y="659"/>
                      <a:pt x="13831" y="689"/>
                      <a:pt x="13831" y="689"/>
                    </a:cubicBezTo>
                    <a:lnTo>
                      <a:pt x="13801" y="689"/>
                    </a:lnTo>
                    <a:cubicBezTo>
                      <a:pt x="13801" y="659"/>
                      <a:pt x="13801" y="629"/>
                      <a:pt x="13831" y="629"/>
                    </a:cubicBezTo>
                    <a:close/>
                    <a:moveTo>
                      <a:pt x="12524" y="689"/>
                    </a:moveTo>
                    <a:cubicBezTo>
                      <a:pt x="12554" y="689"/>
                      <a:pt x="12585" y="720"/>
                      <a:pt x="12585" y="720"/>
                    </a:cubicBezTo>
                    <a:cubicBezTo>
                      <a:pt x="12585" y="750"/>
                      <a:pt x="12554" y="750"/>
                      <a:pt x="12554" y="750"/>
                    </a:cubicBezTo>
                    <a:cubicBezTo>
                      <a:pt x="12554" y="750"/>
                      <a:pt x="12524" y="750"/>
                      <a:pt x="12524" y="720"/>
                    </a:cubicBezTo>
                    <a:cubicBezTo>
                      <a:pt x="12524" y="720"/>
                      <a:pt x="12524" y="689"/>
                      <a:pt x="12524" y="689"/>
                    </a:cubicBezTo>
                    <a:close/>
                    <a:moveTo>
                      <a:pt x="14591" y="598"/>
                    </a:moveTo>
                    <a:lnTo>
                      <a:pt x="14530" y="659"/>
                    </a:lnTo>
                    <a:cubicBezTo>
                      <a:pt x="14514" y="724"/>
                      <a:pt x="14506" y="754"/>
                      <a:pt x="14503" y="754"/>
                    </a:cubicBezTo>
                    <a:cubicBezTo>
                      <a:pt x="14500" y="754"/>
                      <a:pt x="14500" y="732"/>
                      <a:pt x="14500" y="689"/>
                    </a:cubicBezTo>
                    <a:cubicBezTo>
                      <a:pt x="14500" y="659"/>
                      <a:pt x="14500" y="629"/>
                      <a:pt x="14530" y="598"/>
                    </a:cubicBezTo>
                    <a:close/>
                    <a:moveTo>
                      <a:pt x="11582" y="720"/>
                    </a:moveTo>
                    <a:cubicBezTo>
                      <a:pt x="11582" y="746"/>
                      <a:pt x="11576" y="755"/>
                      <a:pt x="11572" y="755"/>
                    </a:cubicBezTo>
                    <a:cubicBezTo>
                      <a:pt x="11567" y="755"/>
                      <a:pt x="11564" y="737"/>
                      <a:pt x="11582" y="720"/>
                    </a:cubicBezTo>
                    <a:close/>
                    <a:moveTo>
                      <a:pt x="12107" y="737"/>
                    </a:moveTo>
                    <a:cubicBezTo>
                      <a:pt x="12119" y="737"/>
                      <a:pt x="12139" y="750"/>
                      <a:pt x="12159" y="750"/>
                    </a:cubicBezTo>
                    <a:cubicBezTo>
                      <a:pt x="12190" y="781"/>
                      <a:pt x="12190" y="781"/>
                      <a:pt x="12129" y="781"/>
                    </a:cubicBezTo>
                    <a:cubicBezTo>
                      <a:pt x="12098" y="781"/>
                      <a:pt x="12098" y="750"/>
                      <a:pt x="12098" y="750"/>
                    </a:cubicBezTo>
                    <a:cubicBezTo>
                      <a:pt x="12098" y="740"/>
                      <a:pt x="12102" y="737"/>
                      <a:pt x="12107" y="737"/>
                    </a:cubicBezTo>
                    <a:close/>
                    <a:moveTo>
                      <a:pt x="12949" y="781"/>
                    </a:moveTo>
                    <a:lnTo>
                      <a:pt x="12980" y="811"/>
                    </a:lnTo>
                    <a:cubicBezTo>
                      <a:pt x="12949" y="811"/>
                      <a:pt x="12949" y="811"/>
                      <a:pt x="12949" y="781"/>
                    </a:cubicBezTo>
                    <a:close/>
                    <a:moveTo>
                      <a:pt x="14621" y="720"/>
                    </a:moveTo>
                    <a:lnTo>
                      <a:pt x="14652" y="750"/>
                    </a:lnTo>
                    <a:cubicBezTo>
                      <a:pt x="14652" y="811"/>
                      <a:pt x="14621" y="811"/>
                      <a:pt x="14621" y="811"/>
                    </a:cubicBezTo>
                    <a:lnTo>
                      <a:pt x="14621" y="750"/>
                    </a:lnTo>
                    <a:lnTo>
                      <a:pt x="14621" y="720"/>
                    </a:lnTo>
                    <a:close/>
                    <a:moveTo>
                      <a:pt x="13193" y="750"/>
                    </a:moveTo>
                    <a:cubicBezTo>
                      <a:pt x="13193" y="781"/>
                      <a:pt x="13193" y="811"/>
                      <a:pt x="13162" y="811"/>
                    </a:cubicBezTo>
                    <a:cubicBezTo>
                      <a:pt x="13162" y="819"/>
                      <a:pt x="13160" y="823"/>
                      <a:pt x="13157" y="823"/>
                    </a:cubicBezTo>
                    <a:cubicBezTo>
                      <a:pt x="13150" y="823"/>
                      <a:pt x="13140" y="795"/>
                      <a:pt x="13162" y="750"/>
                    </a:cubicBezTo>
                    <a:close/>
                    <a:moveTo>
                      <a:pt x="17045" y="811"/>
                    </a:moveTo>
                    <a:cubicBezTo>
                      <a:pt x="17042" y="819"/>
                      <a:pt x="17039" y="824"/>
                      <a:pt x="17040" y="824"/>
                    </a:cubicBezTo>
                    <a:cubicBezTo>
                      <a:pt x="17040" y="824"/>
                      <a:pt x="17044" y="820"/>
                      <a:pt x="17053" y="811"/>
                    </a:cubicBezTo>
                    <a:close/>
                    <a:moveTo>
                      <a:pt x="15610" y="833"/>
                    </a:moveTo>
                    <a:cubicBezTo>
                      <a:pt x="15609" y="833"/>
                      <a:pt x="15609" y="833"/>
                      <a:pt x="15608" y="833"/>
                    </a:cubicBezTo>
                    <a:lnTo>
                      <a:pt x="15608" y="833"/>
                    </a:lnTo>
                    <a:cubicBezTo>
                      <a:pt x="15612" y="838"/>
                      <a:pt x="15618" y="841"/>
                      <a:pt x="15624" y="841"/>
                    </a:cubicBezTo>
                    <a:cubicBezTo>
                      <a:pt x="15619" y="836"/>
                      <a:pt x="15614" y="833"/>
                      <a:pt x="15610" y="833"/>
                    </a:cubicBezTo>
                    <a:close/>
                    <a:moveTo>
                      <a:pt x="17053" y="720"/>
                    </a:moveTo>
                    <a:cubicBezTo>
                      <a:pt x="17053" y="720"/>
                      <a:pt x="17083" y="750"/>
                      <a:pt x="17083" y="781"/>
                    </a:cubicBezTo>
                    <a:cubicBezTo>
                      <a:pt x="17114" y="841"/>
                      <a:pt x="17114" y="841"/>
                      <a:pt x="17053" y="841"/>
                    </a:cubicBezTo>
                    <a:cubicBezTo>
                      <a:pt x="17053" y="841"/>
                      <a:pt x="17023" y="841"/>
                      <a:pt x="17023" y="811"/>
                    </a:cubicBezTo>
                    <a:lnTo>
                      <a:pt x="17045" y="811"/>
                    </a:lnTo>
                    <a:cubicBezTo>
                      <a:pt x="17049" y="803"/>
                      <a:pt x="17053" y="792"/>
                      <a:pt x="17053" y="781"/>
                    </a:cubicBezTo>
                    <a:cubicBezTo>
                      <a:pt x="17053" y="750"/>
                      <a:pt x="17053" y="720"/>
                      <a:pt x="17053" y="720"/>
                    </a:cubicBezTo>
                    <a:close/>
                    <a:moveTo>
                      <a:pt x="14034" y="734"/>
                    </a:moveTo>
                    <a:cubicBezTo>
                      <a:pt x="14025" y="751"/>
                      <a:pt x="14013" y="784"/>
                      <a:pt x="14013" y="841"/>
                    </a:cubicBezTo>
                    <a:cubicBezTo>
                      <a:pt x="13988" y="854"/>
                      <a:pt x="13973" y="861"/>
                      <a:pt x="13967" y="861"/>
                    </a:cubicBezTo>
                    <a:cubicBezTo>
                      <a:pt x="13958" y="861"/>
                      <a:pt x="13965" y="847"/>
                      <a:pt x="13983" y="811"/>
                    </a:cubicBezTo>
                    <a:lnTo>
                      <a:pt x="14034" y="734"/>
                    </a:lnTo>
                    <a:close/>
                    <a:moveTo>
                      <a:pt x="17357" y="811"/>
                    </a:moveTo>
                    <a:lnTo>
                      <a:pt x="17357" y="841"/>
                    </a:lnTo>
                    <a:cubicBezTo>
                      <a:pt x="17357" y="872"/>
                      <a:pt x="17326" y="872"/>
                      <a:pt x="17326" y="872"/>
                    </a:cubicBezTo>
                    <a:cubicBezTo>
                      <a:pt x="17296" y="872"/>
                      <a:pt x="17296" y="872"/>
                      <a:pt x="17296" y="841"/>
                    </a:cubicBezTo>
                    <a:cubicBezTo>
                      <a:pt x="17296" y="841"/>
                      <a:pt x="17326" y="811"/>
                      <a:pt x="17357" y="811"/>
                    </a:cubicBezTo>
                    <a:close/>
                    <a:moveTo>
                      <a:pt x="11734" y="811"/>
                    </a:moveTo>
                    <a:cubicBezTo>
                      <a:pt x="11734" y="811"/>
                      <a:pt x="11764" y="841"/>
                      <a:pt x="11764" y="872"/>
                    </a:cubicBezTo>
                    <a:cubicBezTo>
                      <a:pt x="11764" y="884"/>
                      <a:pt x="11759" y="892"/>
                      <a:pt x="11751" y="892"/>
                    </a:cubicBezTo>
                    <a:cubicBezTo>
                      <a:pt x="11739" y="892"/>
                      <a:pt x="11721" y="877"/>
                      <a:pt x="11703" y="841"/>
                    </a:cubicBezTo>
                    <a:cubicBezTo>
                      <a:pt x="11703" y="811"/>
                      <a:pt x="11703" y="811"/>
                      <a:pt x="11734" y="811"/>
                    </a:cubicBezTo>
                    <a:close/>
                    <a:moveTo>
                      <a:pt x="11582" y="841"/>
                    </a:moveTo>
                    <a:lnTo>
                      <a:pt x="11612" y="872"/>
                    </a:lnTo>
                    <a:lnTo>
                      <a:pt x="11582" y="902"/>
                    </a:lnTo>
                    <a:lnTo>
                      <a:pt x="11551" y="902"/>
                    </a:lnTo>
                    <a:cubicBezTo>
                      <a:pt x="11551" y="872"/>
                      <a:pt x="11551" y="841"/>
                      <a:pt x="11582" y="841"/>
                    </a:cubicBezTo>
                    <a:close/>
                    <a:moveTo>
                      <a:pt x="12706" y="872"/>
                    </a:moveTo>
                    <a:cubicBezTo>
                      <a:pt x="12706" y="872"/>
                      <a:pt x="12706" y="902"/>
                      <a:pt x="12706" y="902"/>
                    </a:cubicBezTo>
                    <a:cubicBezTo>
                      <a:pt x="12706" y="902"/>
                      <a:pt x="12706" y="933"/>
                      <a:pt x="12706" y="933"/>
                    </a:cubicBezTo>
                    <a:lnTo>
                      <a:pt x="12737" y="933"/>
                    </a:lnTo>
                    <a:cubicBezTo>
                      <a:pt x="12737" y="902"/>
                      <a:pt x="12706" y="872"/>
                      <a:pt x="12706" y="872"/>
                    </a:cubicBezTo>
                    <a:close/>
                    <a:moveTo>
                      <a:pt x="10062" y="963"/>
                    </a:moveTo>
                    <a:lnTo>
                      <a:pt x="10092" y="993"/>
                    </a:lnTo>
                    <a:lnTo>
                      <a:pt x="10092" y="1024"/>
                    </a:lnTo>
                    <a:lnTo>
                      <a:pt x="10062" y="1024"/>
                    </a:lnTo>
                    <a:cubicBezTo>
                      <a:pt x="10062" y="993"/>
                      <a:pt x="10062" y="963"/>
                      <a:pt x="10062" y="963"/>
                    </a:cubicBezTo>
                    <a:close/>
                    <a:moveTo>
                      <a:pt x="16962" y="993"/>
                    </a:moveTo>
                    <a:cubicBezTo>
                      <a:pt x="16962" y="1024"/>
                      <a:pt x="16962" y="1024"/>
                      <a:pt x="16992" y="1024"/>
                    </a:cubicBezTo>
                    <a:lnTo>
                      <a:pt x="16992" y="993"/>
                    </a:lnTo>
                    <a:close/>
                    <a:moveTo>
                      <a:pt x="9515" y="1054"/>
                    </a:moveTo>
                    <a:cubicBezTo>
                      <a:pt x="9545" y="1054"/>
                      <a:pt x="9545" y="1115"/>
                      <a:pt x="9545" y="1145"/>
                    </a:cubicBezTo>
                    <a:lnTo>
                      <a:pt x="9515" y="1145"/>
                    </a:lnTo>
                    <a:cubicBezTo>
                      <a:pt x="9515" y="1085"/>
                      <a:pt x="9515" y="1054"/>
                      <a:pt x="9515" y="1054"/>
                    </a:cubicBezTo>
                    <a:close/>
                    <a:moveTo>
                      <a:pt x="12311" y="1176"/>
                    </a:moveTo>
                    <a:cubicBezTo>
                      <a:pt x="12311" y="1206"/>
                      <a:pt x="12311" y="1206"/>
                      <a:pt x="12342" y="1206"/>
                    </a:cubicBezTo>
                    <a:cubicBezTo>
                      <a:pt x="12372" y="1206"/>
                      <a:pt x="12372" y="1206"/>
                      <a:pt x="12342" y="1176"/>
                    </a:cubicBezTo>
                    <a:close/>
                    <a:moveTo>
                      <a:pt x="8846" y="1267"/>
                    </a:moveTo>
                    <a:lnTo>
                      <a:pt x="8876" y="1297"/>
                    </a:lnTo>
                    <a:lnTo>
                      <a:pt x="8876" y="1328"/>
                    </a:lnTo>
                    <a:lnTo>
                      <a:pt x="8846" y="1328"/>
                    </a:lnTo>
                    <a:cubicBezTo>
                      <a:pt x="8846" y="1297"/>
                      <a:pt x="8846" y="1267"/>
                      <a:pt x="8846" y="1267"/>
                    </a:cubicBezTo>
                    <a:close/>
                    <a:moveTo>
                      <a:pt x="9211" y="1389"/>
                    </a:moveTo>
                    <a:cubicBezTo>
                      <a:pt x="9211" y="1449"/>
                      <a:pt x="9211" y="1480"/>
                      <a:pt x="9211" y="1480"/>
                    </a:cubicBezTo>
                    <a:lnTo>
                      <a:pt x="9180" y="1480"/>
                    </a:lnTo>
                    <a:cubicBezTo>
                      <a:pt x="9180" y="1449"/>
                      <a:pt x="9180" y="1419"/>
                      <a:pt x="9180" y="1419"/>
                    </a:cubicBezTo>
                    <a:lnTo>
                      <a:pt x="9211" y="1389"/>
                    </a:lnTo>
                    <a:close/>
                    <a:moveTo>
                      <a:pt x="7326" y="1693"/>
                    </a:moveTo>
                    <a:cubicBezTo>
                      <a:pt x="7357" y="1723"/>
                      <a:pt x="7326" y="1753"/>
                      <a:pt x="7326" y="1784"/>
                    </a:cubicBezTo>
                    <a:cubicBezTo>
                      <a:pt x="7265" y="1784"/>
                      <a:pt x="7265" y="1784"/>
                      <a:pt x="7265" y="1753"/>
                    </a:cubicBezTo>
                    <a:cubicBezTo>
                      <a:pt x="7265" y="1723"/>
                      <a:pt x="7296" y="1693"/>
                      <a:pt x="7326" y="1693"/>
                    </a:cubicBezTo>
                    <a:close/>
                    <a:moveTo>
                      <a:pt x="6445" y="2057"/>
                    </a:moveTo>
                    <a:cubicBezTo>
                      <a:pt x="6445" y="2088"/>
                      <a:pt x="6445" y="2118"/>
                      <a:pt x="6445" y="2118"/>
                    </a:cubicBezTo>
                    <a:lnTo>
                      <a:pt x="6414" y="2118"/>
                    </a:lnTo>
                    <a:cubicBezTo>
                      <a:pt x="6414" y="2118"/>
                      <a:pt x="6384" y="2057"/>
                      <a:pt x="6414" y="2057"/>
                    </a:cubicBezTo>
                    <a:close/>
                    <a:moveTo>
                      <a:pt x="4743" y="3060"/>
                    </a:moveTo>
                    <a:lnTo>
                      <a:pt x="4773" y="3091"/>
                    </a:lnTo>
                    <a:cubicBezTo>
                      <a:pt x="4803" y="3091"/>
                      <a:pt x="4773" y="3121"/>
                      <a:pt x="4773" y="3121"/>
                    </a:cubicBezTo>
                    <a:cubicBezTo>
                      <a:pt x="4773" y="3121"/>
                      <a:pt x="4773" y="3121"/>
                      <a:pt x="4743" y="3091"/>
                    </a:cubicBezTo>
                    <a:cubicBezTo>
                      <a:pt x="4743" y="3091"/>
                      <a:pt x="4743" y="3060"/>
                      <a:pt x="4743" y="3060"/>
                    </a:cubicBezTo>
                    <a:close/>
                    <a:moveTo>
                      <a:pt x="4310" y="3129"/>
                    </a:moveTo>
                    <a:cubicBezTo>
                      <a:pt x="4317" y="3129"/>
                      <a:pt x="4317" y="3136"/>
                      <a:pt x="4317" y="3152"/>
                    </a:cubicBezTo>
                    <a:cubicBezTo>
                      <a:pt x="4299" y="3187"/>
                      <a:pt x="4292" y="3202"/>
                      <a:pt x="4283" y="3202"/>
                    </a:cubicBezTo>
                    <a:cubicBezTo>
                      <a:pt x="4276" y="3202"/>
                      <a:pt x="4269" y="3194"/>
                      <a:pt x="4256" y="3182"/>
                    </a:cubicBezTo>
                    <a:cubicBezTo>
                      <a:pt x="4256" y="3152"/>
                      <a:pt x="4256" y="3152"/>
                      <a:pt x="4256" y="3152"/>
                    </a:cubicBezTo>
                    <a:cubicBezTo>
                      <a:pt x="4287" y="3136"/>
                      <a:pt x="4302" y="3129"/>
                      <a:pt x="4310" y="3129"/>
                    </a:cubicBezTo>
                    <a:close/>
                    <a:moveTo>
                      <a:pt x="4135" y="3212"/>
                    </a:moveTo>
                    <a:lnTo>
                      <a:pt x="4165" y="3243"/>
                    </a:lnTo>
                    <a:lnTo>
                      <a:pt x="4135" y="3243"/>
                    </a:lnTo>
                    <a:cubicBezTo>
                      <a:pt x="4135" y="3258"/>
                      <a:pt x="4135" y="3265"/>
                      <a:pt x="4131" y="3265"/>
                    </a:cubicBezTo>
                    <a:cubicBezTo>
                      <a:pt x="4127" y="3265"/>
                      <a:pt x="4120" y="3258"/>
                      <a:pt x="4104" y="3243"/>
                    </a:cubicBezTo>
                    <a:lnTo>
                      <a:pt x="4135" y="3212"/>
                    </a:lnTo>
                    <a:close/>
                    <a:moveTo>
                      <a:pt x="3922" y="3334"/>
                    </a:moveTo>
                    <a:lnTo>
                      <a:pt x="3952" y="3364"/>
                    </a:lnTo>
                    <a:lnTo>
                      <a:pt x="3922" y="3364"/>
                    </a:lnTo>
                    <a:lnTo>
                      <a:pt x="3922" y="3334"/>
                    </a:lnTo>
                    <a:close/>
                    <a:moveTo>
                      <a:pt x="3740" y="3486"/>
                    </a:moveTo>
                    <a:cubicBezTo>
                      <a:pt x="3740" y="3486"/>
                      <a:pt x="3800" y="3516"/>
                      <a:pt x="3800" y="3547"/>
                    </a:cubicBezTo>
                    <a:lnTo>
                      <a:pt x="3740" y="3547"/>
                    </a:lnTo>
                    <a:cubicBezTo>
                      <a:pt x="3740" y="3547"/>
                      <a:pt x="3740" y="3516"/>
                      <a:pt x="3740" y="3486"/>
                    </a:cubicBezTo>
                    <a:close/>
                    <a:moveTo>
                      <a:pt x="2995" y="3994"/>
                    </a:moveTo>
                    <a:cubicBezTo>
                      <a:pt x="2999" y="3994"/>
                      <a:pt x="3004" y="3996"/>
                      <a:pt x="3010" y="4003"/>
                    </a:cubicBezTo>
                    <a:lnTo>
                      <a:pt x="3040" y="4033"/>
                    </a:lnTo>
                    <a:cubicBezTo>
                      <a:pt x="3040" y="4063"/>
                      <a:pt x="3040" y="4094"/>
                      <a:pt x="3010" y="4094"/>
                    </a:cubicBezTo>
                    <a:cubicBezTo>
                      <a:pt x="3010" y="4094"/>
                      <a:pt x="3010" y="4065"/>
                      <a:pt x="2982" y="4007"/>
                    </a:cubicBezTo>
                    <a:lnTo>
                      <a:pt x="2982" y="4007"/>
                    </a:lnTo>
                    <a:cubicBezTo>
                      <a:pt x="2984" y="4002"/>
                      <a:pt x="2987" y="3994"/>
                      <a:pt x="2995" y="3994"/>
                    </a:cubicBezTo>
                    <a:close/>
                    <a:moveTo>
                      <a:pt x="2468" y="4572"/>
                    </a:moveTo>
                    <a:cubicBezTo>
                      <a:pt x="2482" y="4572"/>
                      <a:pt x="2518" y="4622"/>
                      <a:pt x="2493" y="4671"/>
                    </a:cubicBezTo>
                    <a:cubicBezTo>
                      <a:pt x="2493" y="4671"/>
                      <a:pt x="2493" y="4671"/>
                      <a:pt x="2463" y="4641"/>
                    </a:cubicBezTo>
                    <a:cubicBezTo>
                      <a:pt x="2433" y="4610"/>
                      <a:pt x="2433" y="4580"/>
                      <a:pt x="2463" y="4580"/>
                    </a:cubicBezTo>
                    <a:cubicBezTo>
                      <a:pt x="2463" y="4575"/>
                      <a:pt x="2465" y="4572"/>
                      <a:pt x="2468" y="4572"/>
                    </a:cubicBezTo>
                    <a:close/>
                    <a:moveTo>
                      <a:pt x="261" y="6901"/>
                    </a:moveTo>
                    <a:cubicBezTo>
                      <a:pt x="265" y="6901"/>
                      <a:pt x="280" y="6908"/>
                      <a:pt x="305" y="6921"/>
                    </a:cubicBezTo>
                    <a:cubicBezTo>
                      <a:pt x="335" y="6951"/>
                      <a:pt x="366" y="6951"/>
                      <a:pt x="335" y="6981"/>
                    </a:cubicBezTo>
                    <a:cubicBezTo>
                      <a:pt x="347" y="7005"/>
                      <a:pt x="345" y="7014"/>
                      <a:pt x="339" y="7014"/>
                    </a:cubicBezTo>
                    <a:cubicBezTo>
                      <a:pt x="328" y="7014"/>
                      <a:pt x="305" y="6989"/>
                      <a:pt x="305" y="6951"/>
                    </a:cubicBezTo>
                    <a:cubicBezTo>
                      <a:pt x="269" y="6915"/>
                      <a:pt x="255" y="6901"/>
                      <a:pt x="261" y="6901"/>
                    </a:cubicBezTo>
                    <a:close/>
                    <a:moveTo>
                      <a:pt x="15013" y="469"/>
                    </a:moveTo>
                    <a:cubicBezTo>
                      <a:pt x="14994" y="469"/>
                      <a:pt x="14971" y="492"/>
                      <a:pt x="14956" y="537"/>
                    </a:cubicBezTo>
                    <a:cubicBezTo>
                      <a:pt x="14956" y="553"/>
                      <a:pt x="14948" y="560"/>
                      <a:pt x="14937" y="560"/>
                    </a:cubicBezTo>
                    <a:cubicBezTo>
                      <a:pt x="14925" y="560"/>
                      <a:pt x="14910" y="553"/>
                      <a:pt x="14895" y="537"/>
                    </a:cubicBezTo>
                    <a:cubicBezTo>
                      <a:pt x="14895" y="537"/>
                      <a:pt x="14864" y="537"/>
                      <a:pt x="14864" y="568"/>
                    </a:cubicBezTo>
                    <a:cubicBezTo>
                      <a:pt x="14849" y="583"/>
                      <a:pt x="14842" y="591"/>
                      <a:pt x="14830" y="591"/>
                    </a:cubicBezTo>
                    <a:cubicBezTo>
                      <a:pt x="14819" y="591"/>
                      <a:pt x="14804" y="583"/>
                      <a:pt x="14773" y="568"/>
                    </a:cubicBezTo>
                    <a:cubicBezTo>
                      <a:pt x="14773" y="537"/>
                      <a:pt x="14773" y="537"/>
                      <a:pt x="14743" y="537"/>
                    </a:cubicBezTo>
                    <a:cubicBezTo>
                      <a:pt x="14712" y="553"/>
                      <a:pt x="14636" y="560"/>
                      <a:pt x="14564" y="560"/>
                    </a:cubicBezTo>
                    <a:cubicBezTo>
                      <a:pt x="14492" y="560"/>
                      <a:pt x="14424" y="553"/>
                      <a:pt x="14408" y="537"/>
                    </a:cubicBezTo>
                    <a:cubicBezTo>
                      <a:pt x="14378" y="568"/>
                      <a:pt x="14378" y="568"/>
                      <a:pt x="14378" y="568"/>
                    </a:cubicBezTo>
                    <a:cubicBezTo>
                      <a:pt x="14367" y="534"/>
                      <a:pt x="14356" y="521"/>
                      <a:pt x="14346" y="521"/>
                    </a:cubicBezTo>
                    <a:cubicBezTo>
                      <a:pt x="14329" y="521"/>
                      <a:pt x="14317" y="560"/>
                      <a:pt x="14317" y="598"/>
                    </a:cubicBezTo>
                    <a:lnTo>
                      <a:pt x="14378" y="598"/>
                    </a:lnTo>
                    <a:cubicBezTo>
                      <a:pt x="14378" y="626"/>
                      <a:pt x="14360" y="641"/>
                      <a:pt x="14339" y="641"/>
                    </a:cubicBezTo>
                    <a:cubicBezTo>
                      <a:pt x="14315" y="641"/>
                      <a:pt x="14287" y="618"/>
                      <a:pt x="14287" y="568"/>
                    </a:cubicBezTo>
                    <a:cubicBezTo>
                      <a:pt x="14287" y="522"/>
                      <a:pt x="14287" y="499"/>
                      <a:pt x="14283" y="499"/>
                    </a:cubicBezTo>
                    <a:cubicBezTo>
                      <a:pt x="14279" y="499"/>
                      <a:pt x="14272" y="522"/>
                      <a:pt x="14256" y="568"/>
                    </a:cubicBezTo>
                    <a:cubicBezTo>
                      <a:pt x="14241" y="598"/>
                      <a:pt x="14226" y="613"/>
                      <a:pt x="14215" y="613"/>
                    </a:cubicBezTo>
                    <a:cubicBezTo>
                      <a:pt x="14203" y="613"/>
                      <a:pt x="14196" y="598"/>
                      <a:pt x="14196" y="568"/>
                    </a:cubicBezTo>
                    <a:cubicBezTo>
                      <a:pt x="14196" y="522"/>
                      <a:pt x="14196" y="499"/>
                      <a:pt x="14192" y="499"/>
                    </a:cubicBezTo>
                    <a:cubicBezTo>
                      <a:pt x="14188" y="499"/>
                      <a:pt x="14181" y="522"/>
                      <a:pt x="14165" y="568"/>
                    </a:cubicBezTo>
                    <a:cubicBezTo>
                      <a:pt x="14131" y="636"/>
                      <a:pt x="14097" y="676"/>
                      <a:pt x="14074" y="676"/>
                    </a:cubicBezTo>
                    <a:cubicBezTo>
                      <a:pt x="14055" y="676"/>
                      <a:pt x="14044" y="652"/>
                      <a:pt x="14044" y="598"/>
                    </a:cubicBezTo>
                    <a:cubicBezTo>
                      <a:pt x="14044" y="549"/>
                      <a:pt x="14023" y="499"/>
                      <a:pt x="13999" y="499"/>
                    </a:cubicBezTo>
                    <a:cubicBezTo>
                      <a:pt x="13994" y="499"/>
                      <a:pt x="13989" y="502"/>
                      <a:pt x="13983" y="507"/>
                    </a:cubicBezTo>
                    <a:cubicBezTo>
                      <a:pt x="13983" y="507"/>
                      <a:pt x="13983" y="537"/>
                      <a:pt x="13983" y="568"/>
                    </a:cubicBezTo>
                    <a:cubicBezTo>
                      <a:pt x="13983" y="598"/>
                      <a:pt x="13983" y="613"/>
                      <a:pt x="13975" y="613"/>
                    </a:cubicBezTo>
                    <a:cubicBezTo>
                      <a:pt x="13968" y="613"/>
                      <a:pt x="13953" y="598"/>
                      <a:pt x="13922" y="568"/>
                    </a:cubicBezTo>
                    <a:cubicBezTo>
                      <a:pt x="13889" y="518"/>
                      <a:pt x="13855" y="495"/>
                      <a:pt x="13822" y="495"/>
                    </a:cubicBezTo>
                    <a:cubicBezTo>
                      <a:pt x="13794" y="495"/>
                      <a:pt x="13767" y="510"/>
                      <a:pt x="13740" y="537"/>
                    </a:cubicBezTo>
                    <a:cubicBezTo>
                      <a:pt x="13694" y="568"/>
                      <a:pt x="13656" y="583"/>
                      <a:pt x="13637" y="583"/>
                    </a:cubicBezTo>
                    <a:cubicBezTo>
                      <a:pt x="13618" y="583"/>
                      <a:pt x="13618" y="568"/>
                      <a:pt x="13649" y="537"/>
                    </a:cubicBezTo>
                    <a:cubicBezTo>
                      <a:pt x="13666" y="502"/>
                      <a:pt x="13674" y="487"/>
                      <a:pt x="13671" y="487"/>
                    </a:cubicBezTo>
                    <a:lnTo>
                      <a:pt x="13671" y="487"/>
                    </a:lnTo>
                    <a:cubicBezTo>
                      <a:pt x="13669" y="487"/>
                      <a:pt x="13661" y="494"/>
                      <a:pt x="13649" y="507"/>
                    </a:cubicBezTo>
                    <a:lnTo>
                      <a:pt x="13527" y="507"/>
                    </a:lnTo>
                    <a:cubicBezTo>
                      <a:pt x="13497" y="507"/>
                      <a:pt x="13466" y="537"/>
                      <a:pt x="13466" y="568"/>
                    </a:cubicBezTo>
                    <a:cubicBezTo>
                      <a:pt x="13466" y="530"/>
                      <a:pt x="13443" y="504"/>
                      <a:pt x="13418" y="504"/>
                    </a:cubicBezTo>
                    <a:cubicBezTo>
                      <a:pt x="13403" y="504"/>
                      <a:pt x="13387" y="514"/>
                      <a:pt x="13375" y="537"/>
                    </a:cubicBezTo>
                    <a:lnTo>
                      <a:pt x="13314" y="537"/>
                    </a:lnTo>
                    <a:cubicBezTo>
                      <a:pt x="13284" y="537"/>
                      <a:pt x="13284" y="537"/>
                      <a:pt x="13284" y="568"/>
                    </a:cubicBezTo>
                    <a:cubicBezTo>
                      <a:pt x="13275" y="577"/>
                      <a:pt x="13266" y="580"/>
                      <a:pt x="13257" y="580"/>
                    </a:cubicBezTo>
                    <a:cubicBezTo>
                      <a:pt x="13236" y="580"/>
                      <a:pt x="13214" y="559"/>
                      <a:pt x="13193" y="537"/>
                    </a:cubicBezTo>
                    <a:cubicBezTo>
                      <a:pt x="13171" y="516"/>
                      <a:pt x="13165" y="494"/>
                      <a:pt x="13163" y="494"/>
                    </a:cubicBezTo>
                    <a:cubicBezTo>
                      <a:pt x="13162" y="494"/>
                      <a:pt x="13162" y="498"/>
                      <a:pt x="13162" y="507"/>
                    </a:cubicBezTo>
                    <a:cubicBezTo>
                      <a:pt x="13162" y="537"/>
                      <a:pt x="13101" y="598"/>
                      <a:pt x="13071" y="629"/>
                    </a:cubicBezTo>
                    <a:cubicBezTo>
                      <a:pt x="13071" y="638"/>
                      <a:pt x="13068" y="641"/>
                      <a:pt x="13066" y="641"/>
                    </a:cubicBezTo>
                    <a:cubicBezTo>
                      <a:pt x="13058" y="641"/>
                      <a:pt x="13050" y="620"/>
                      <a:pt x="13071" y="598"/>
                    </a:cubicBezTo>
                    <a:cubicBezTo>
                      <a:pt x="13071" y="568"/>
                      <a:pt x="13071" y="568"/>
                      <a:pt x="13010" y="537"/>
                    </a:cubicBezTo>
                    <a:cubicBezTo>
                      <a:pt x="12980" y="537"/>
                      <a:pt x="12949" y="537"/>
                      <a:pt x="12949" y="568"/>
                    </a:cubicBezTo>
                    <a:cubicBezTo>
                      <a:pt x="12949" y="583"/>
                      <a:pt x="12911" y="591"/>
                      <a:pt x="12870" y="591"/>
                    </a:cubicBezTo>
                    <a:cubicBezTo>
                      <a:pt x="12828" y="591"/>
                      <a:pt x="12782" y="583"/>
                      <a:pt x="12767" y="568"/>
                    </a:cubicBezTo>
                    <a:lnTo>
                      <a:pt x="12737" y="568"/>
                    </a:lnTo>
                    <a:cubicBezTo>
                      <a:pt x="12706" y="568"/>
                      <a:pt x="12676" y="598"/>
                      <a:pt x="12676" y="598"/>
                    </a:cubicBezTo>
                    <a:cubicBezTo>
                      <a:pt x="12676" y="598"/>
                      <a:pt x="12646" y="598"/>
                      <a:pt x="12615" y="659"/>
                    </a:cubicBezTo>
                    <a:cubicBezTo>
                      <a:pt x="12585" y="659"/>
                      <a:pt x="12585" y="659"/>
                      <a:pt x="12554" y="629"/>
                    </a:cubicBezTo>
                    <a:cubicBezTo>
                      <a:pt x="12554" y="659"/>
                      <a:pt x="12554" y="674"/>
                      <a:pt x="12551" y="674"/>
                    </a:cubicBezTo>
                    <a:cubicBezTo>
                      <a:pt x="12547" y="674"/>
                      <a:pt x="12539" y="659"/>
                      <a:pt x="12524" y="629"/>
                    </a:cubicBezTo>
                    <a:cubicBezTo>
                      <a:pt x="12524" y="583"/>
                      <a:pt x="12524" y="560"/>
                      <a:pt x="12520" y="560"/>
                    </a:cubicBezTo>
                    <a:cubicBezTo>
                      <a:pt x="12516" y="560"/>
                      <a:pt x="12509" y="583"/>
                      <a:pt x="12494" y="629"/>
                    </a:cubicBezTo>
                    <a:cubicBezTo>
                      <a:pt x="12494" y="644"/>
                      <a:pt x="12494" y="651"/>
                      <a:pt x="12490" y="651"/>
                    </a:cubicBezTo>
                    <a:cubicBezTo>
                      <a:pt x="12486" y="651"/>
                      <a:pt x="12478" y="644"/>
                      <a:pt x="12463" y="629"/>
                    </a:cubicBezTo>
                    <a:cubicBezTo>
                      <a:pt x="12463" y="613"/>
                      <a:pt x="12456" y="606"/>
                      <a:pt x="12448" y="606"/>
                    </a:cubicBezTo>
                    <a:cubicBezTo>
                      <a:pt x="12440" y="606"/>
                      <a:pt x="12433" y="613"/>
                      <a:pt x="12433" y="629"/>
                    </a:cubicBezTo>
                    <a:cubicBezTo>
                      <a:pt x="12414" y="666"/>
                      <a:pt x="12384" y="692"/>
                      <a:pt x="12363" y="692"/>
                    </a:cubicBezTo>
                    <a:cubicBezTo>
                      <a:pt x="12350" y="692"/>
                      <a:pt x="12342" y="682"/>
                      <a:pt x="12342" y="659"/>
                    </a:cubicBezTo>
                    <a:cubicBezTo>
                      <a:pt x="12342" y="659"/>
                      <a:pt x="12311" y="659"/>
                      <a:pt x="12281" y="689"/>
                    </a:cubicBezTo>
                    <a:cubicBezTo>
                      <a:pt x="12267" y="662"/>
                      <a:pt x="12253" y="647"/>
                      <a:pt x="12240" y="647"/>
                    </a:cubicBezTo>
                    <a:cubicBezTo>
                      <a:pt x="12223" y="647"/>
                      <a:pt x="12206" y="670"/>
                      <a:pt x="12190" y="720"/>
                    </a:cubicBezTo>
                    <a:cubicBezTo>
                      <a:pt x="12190" y="720"/>
                      <a:pt x="12190" y="733"/>
                      <a:pt x="12181" y="733"/>
                    </a:cubicBezTo>
                    <a:cubicBezTo>
                      <a:pt x="12176" y="733"/>
                      <a:pt x="12169" y="730"/>
                      <a:pt x="12159" y="720"/>
                    </a:cubicBezTo>
                    <a:cubicBezTo>
                      <a:pt x="12124" y="702"/>
                      <a:pt x="12069" y="685"/>
                      <a:pt x="12034" y="685"/>
                    </a:cubicBezTo>
                    <a:cubicBezTo>
                      <a:pt x="12009" y="685"/>
                      <a:pt x="11994" y="694"/>
                      <a:pt x="12007" y="720"/>
                    </a:cubicBezTo>
                    <a:lnTo>
                      <a:pt x="11946" y="720"/>
                    </a:lnTo>
                    <a:cubicBezTo>
                      <a:pt x="11916" y="705"/>
                      <a:pt x="11901" y="697"/>
                      <a:pt x="11889" y="697"/>
                    </a:cubicBezTo>
                    <a:cubicBezTo>
                      <a:pt x="11878" y="697"/>
                      <a:pt x="11870" y="705"/>
                      <a:pt x="11855" y="720"/>
                    </a:cubicBezTo>
                    <a:lnTo>
                      <a:pt x="11825" y="781"/>
                    </a:lnTo>
                    <a:cubicBezTo>
                      <a:pt x="11825" y="720"/>
                      <a:pt x="11794" y="689"/>
                      <a:pt x="11794" y="689"/>
                    </a:cubicBezTo>
                    <a:cubicBezTo>
                      <a:pt x="11764" y="720"/>
                      <a:pt x="11764" y="720"/>
                      <a:pt x="11764" y="750"/>
                    </a:cubicBezTo>
                    <a:cubicBezTo>
                      <a:pt x="11794" y="781"/>
                      <a:pt x="11764" y="781"/>
                      <a:pt x="11734" y="781"/>
                    </a:cubicBezTo>
                    <a:cubicBezTo>
                      <a:pt x="11734" y="781"/>
                      <a:pt x="11703" y="750"/>
                      <a:pt x="11703" y="720"/>
                    </a:cubicBezTo>
                    <a:lnTo>
                      <a:pt x="11673" y="720"/>
                    </a:lnTo>
                    <a:cubicBezTo>
                      <a:pt x="11673" y="755"/>
                      <a:pt x="11662" y="770"/>
                      <a:pt x="11654" y="770"/>
                    </a:cubicBezTo>
                    <a:cubicBezTo>
                      <a:pt x="11648" y="770"/>
                      <a:pt x="11642" y="763"/>
                      <a:pt x="11642" y="750"/>
                    </a:cubicBezTo>
                    <a:cubicBezTo>
                      <a:pt x="11612" y="720"/>
                      <a:pt x="11612" y="720"/>
                      <a:pt x="11582" y="720"/>
                    </a:cubicBezTo>
                    <a:lnTo>
                      <a:pt x="11582" y="689"/>
                    </a:lnTo>
                    <a:cubicBezTo>
                      <a:pt x="11574" y="681"/>
                      <a:pt x="11568" y="678"/>
                      <a:pt x="11563" y="678"/>
                    </a:cubicBezTo>
                    <a:cubicBezTo>
                      <a:pt x="11551" y="678"/>
                      <a:pt x="11551" y="706"/>
                      <a:pt x="11551" y="750"/>
                    </a:cubicBezTo>
                    <a:lnTo>
                      <a:pt x="11521" y="750"/>
                    </a:lnTo>
                    <a:cubicBezTo>
                      <a:pt x="11490" y="750"/>
                      <a:pt x="11460" y="750"/>
                      <a:pt x="11490" y="781"/>
                    </a:cubicBezTo>
                    <a:cubicBezTo>
                      <a:pt x="11490" y="811"/>
                      <a:pt x="11490" y="841"/>
                      <a:pt x="11490" y="841"/>
                    </a:cubicBezTo>
                    <a:cubicBezTo>
                      <a:pt x="11490" y="852"/>
                      <a:pt x="11487" y="855"/>
                      <a:pt x="11484" y="855"/>
                    </a:cubicBezTo>
                    <a:cubicBezTo>
                      <a:pt x="11477" y="855"/>
                      <a:pt x="11470" y="841"/>
                      <a:pt x="11490" y="841"/>
                    </a:cubicBezTo>
                    <a:cubicBezTo>
                      <a:pt x="11460" y="811"/>
                      <a:pt x="11460" y="781"/>
                      <a:pt x="11460" y="781"/>
                    </a:cubicBezTo>
                    <a:cubicBezTo>
                      <a:pt x="11430" y="781"/>
                      <a:pt x="11430" y="750"/>
                      <a:pt x="11430" y="750"/>
                    </a:cubicBezTo>
                    <a:cubicBezTo>
                      <a:pt x="11430" y="725"/>
                      <a:pt x="11413" y="715"/>
                      <a:pt x="11395" y="715"/>
                    </a:cubicBezTo>
                    <a:cubicBezTo>
                      <a:pt x="11369" y="715"/>
                      <a:pt x="11339" y="733"/>
                      <a:pt x="11339" y="750"/>
                    </a:cubicBezTo>
                    <a:cubicBezTo>
                      <a:pt x="11305" y="800"/>
                      <a:pt x="11290" y="823"/>
                      <a:pt x="11278" y="823"/>
                    </a:cubicBezTo>
                    <a:cubicBezTo>
                      <a:pt x="11269" y="823"/>
                      <a:pt x="11261" y="808"/>
                      <a:pt x="11247" y="781"/>
                    </a:cubicBezTo>
                    <a:cubicBezTo>
                      <a:pt x="11247" y="754"/>
                      <a:pt x="11245" y="743"/>
                      <a:pt x="11241" y="743"/>
                    </a:cubicBezTo>
                    <a:cubicBezTo>
                      <a:pt x="11232" y="743"/>
                      <a:pt x="11217" y="807"/>
                      <a:pt x="11217" y="872"/>
                    </a:cubicBezTo>
                    <a:lnTo>
                      <a:pt x="11187" y="993"/>
                    </a:lnTo>
                    <a:lnTo>
                      <a:pt x="11187" y="872"/>
                    </a:lnTo>
                    <a:cubicBezTo>
                      <a:pt x="11151" y="801"/>
                      <a:pt x="11136" y="771"/>
                      <a:pt x="11118" y="771"/>
                    </a:cubicBezTo>
                    <a:cubicBezTo>
                      <a:pt x="11105" y="771"/>
                      <a:pt x="11090" y="786"/>
                      <a:pt x="11065" y="811"/>
                    </a:cubicBezTo>
                    <a:cubicBezTo>
                      <a:pt x="11047" y="847"/>
                      <a:pt x="11040" y="861"/>
                      <a:pt x="11037" y="861"/>
                    </a:cubicBezTo>
                    <a:cubicBezTo>
                      <a:pt x="11035" y="861"/>
                      <a:pt x="11035" y="854"/>
                      <a:pt x="11035" y="841"/>
                    </a:cubicBezTo>
                    <a:cubicBezTo>
                      <a:pt x="11035" y="811"/>
                      <a:pt x="11027" y="803"/>
                      <a:pt x="11012" y="803"/>
                    </a:cubicBezTo>
                    <a:cubicBezTo>
                      <a:pt x="10997" y="803"/>
                      <a:pt x="10974" y="811"/>
                      <a:pt x="10943" y="811"/>
                    </a:cubicBezTo>
                    <a:cubicBezTo>
                      <a:pt x="10883" y="811"/>
                      <a:pt x="10852" y="811"/>
                      <a:pt x="10852" y="841"/>
                    </a:cubicBezTo>
                    <a:lnTo>
                      <a:pt x="10791" y="872"/>
                    </a:lnTo>
                    <a:cubicBezTo>
                      <a:pt x="10780" y="849"/>
                      <a:pt x="10768" y="839"/>
                      <a:pt x="10760" y="839"/>
                    </a:cubicBezTo>
                    <a:cubicBezTo>
                      <a:pt x="10747" y="839"/>
                      <a:pt x="10742" y="865"/>
                      <a:pt x="10761" y="902"/>
                    </a:cubicBezTo>
                    <a:lnTo>
                      <a:pt x="10731" y="902"/>
                    </a:lnTo>
                    <a:lnTo>
                      <a:pt x="10700" y="872"/>
                    </a:lnTo>
                    <a:cubicBezTo>
                      <a:pt x="10700" y="857"/>
                      <a:pt x="10693" y="849"/>
                      <a:pt x="10662" y="849"/>
                    </a:cubicBezTo>
                    <a:cubicBezTo>
                      <a:pt x="10632" y="849"/>
                      <a:pt x="10579" y="857"/>
                      <a:pt x="10487" y="872"/>
                    </a:cubicBezTo>
                    <a:cubicBezTo>
                      <a:pt x="10275" y="902"/>
                      <a:pt x="10244" y="902"/>
                      <a:pt x="10244" y="993"/>
                    </a:cubicBezTo>
                    <a:cubicBezTo>
                      <a:pt x="10244" y="1024"/>
                      <a:pt x="10237" y="1039"/>
                      <a:pt x="10229" y="1039"/>
                    </a:cubicBezTo>
                    <a:cubicBezTo>
                      <a:pt x="10221" y="1039"/>
                      <a:pt x="10214" y="1024"/>
                      <a:pt x="10214" y="993"/>
                    </a:cubicBezTo>
                    <a:cubicBezTo>
                      <a:pt x="10214" y="972"/>
                      <a:pt x="10199" y="950"/>
                      <a:pt x="10190" y="950"/>
                    </a:cubicBezTo>
                    <a:cubicBezTo>
                      <a:pt x="10186" y="950"/>
                      <a:pt x="10183" y="954"/>
                      <a:pt x="10183" y="963"/>
                    </a:cubicBezTo>
                    <a:cubicBezTo>
                      <a:pt x="10183" y="963"/>
                      <a:pt x="10123" y="963"/>
                      <a:pt x="10092" y="933"/>
                    </a:cubicBezTo>
                    <a:cubicBezTo>
                      <a:pt x="10069" y="909"/>
                      <a:pt x="10050" y="899"/>
                      <a:pt x="10036" y="899"/>
                    </a:cubicBezTo>
                    <a:cubicBezTo>
                      <a:pt x="10013" y="899"/>
                      <a:pt x="10001" y="925"/>
                      <a:pt x="10001" y="963"/>
                    </a:cubicBezTo>
                    <a:cubicBezTo>
                      <a:pt x="9980" y="942"/>
                      <a:pt x="9958" y="920"/>
                      <a:pt x="9947" y="920"/>
                    </a:cubicBezTo>
                    <a:cubicBezTo>
                      <a:pt x="9943" y="920"/>
                      <a:pt x="9940" y="924"/>
                      <a:pt x="9940" y="933"/>
                    </a:cubicBezTo>
                    <a:cubicBezTo>
                      <a:pt x="9919" y="954"/>
                      <a:pt x="9855" y="989"/>
                      <a:pt x="9817" y="989"/>
                    </a:cubicBezTo>
                    <a:cubicBezTo>
                      <a:pt x="9800" y="989"/>
                      <a:pt x="9788" y="982"/>
                      <a:pt x="9788" y="963"/>
                    </a:cubicBezTo>
                    <a:lnTo>
                      <a:pt x="9728" y="963"/>
                    </a:lnTo>
                    <a:cubicBezTo>
                      <a:pt x="9728" y="993"/>
                      <a:pt x="9697" y="993"/>
                      <a:pt x="9636" y="1024"/>
                    </a:cubicBezTo>
                    <a:cubicBezTo>
                      <a:pt x="9606" y="1024"/>
                      <a:pt x="9576" y="1024"/>
                      <a:pt x="9576" y="993"/>
                    </a:cubicBezTo>
                    <a:cubicBezTo>
                      <a:pt x="9576" y="978"/>
                      <a:pt x="9576" y="971"/>
                      <a:pt x="9568" y="971"/>
                    </a:cubicBezTo>
                    <a:cubicBezTo>
                      <a:pt x="9560" y="971"/>
                      <a:pt x="9545" y="978"/>
                      <a:pt x="9515" y="993"/>
                    </a:cubicBezTo>
                    <a:cubicBezTo>
                      <a:pt x="9515" y="993"/>
                      <a:pt x="9484" y="1085"/>
                      <a:pt x="9484" y="1085"/>
                    </a:cubicBezTo>
                    <a:cubicBezTo>
                      <a:pt x="9484" y="1115"/>
                      <a:pt x="9454" y="1145"/>
                      <a:pt x="9454" y="1145"/>
                    </a:cubicBezTo>
                    <a:lnTo>
                      <a:pt x="9424" y="1115"/>
                    </a:lnTo>
                    <a:cubicBezTo>
                      <a:pt x="9424" y="1085"/>
                      <a:pt x="9424" y="1054"/>
                      <a:pt x="9424" y="1054"/>
                    </a:cubicBezTo>
                    <a:cubicBezTo>
                      <a:pt x="9393" y="1054"/>
                      <a:pt x="9363" y="1085"/>
                      <a:pt x="9393" y="1115"/>
                    </a:cubicBezTo>
                    <a:cubicBezTo>
                      <a:pt x="9363" y="1085"/>
                      <a:pt x="9332" y="1085"/>
                      <a:pt x="9272" y="1085"/>
                    </a:cubicBezTo>
                    <a:cubicBezTo>
                      <a:pt x="9241" y="1085"/>
                      <a:pt x="9180" y="1115"/>
                      <a:pt x="9180" y="1145"/>
                    </a:cubicBezTo>
                    <a:cubicBezTo>
                      <a:pt x="9169" y="1122"/>
                      <a:pt x="9139" y="1112"/>
                      <a:pt x="9108" y="1112"/>
                    </a:cubicBezTo>
                    <a:cubicBezTo>
                      <a:pt x="9056" y="1112"/>
                      <a:pt x="8998" y="1138"/>
                      <a:pt x="8998" y="1176"/>
                    </a:cubicBezTo>
                    <a:cubicBezTo>
                      <a:pt x="8998" y="1206"/>
                      <a:pt x="8968" y="1206"/>
                      <a:pt x="8937" y="1206"/>
                    </a:cubicBezTo>
                    <a:cubicBezTo>
                      <a:pt x="8922" y="1191"/>
                      <a:pt x="8914" y="1183"/>
                      <a:pt x="8911" y="1183"/>
                    </a:cubicBezTo>
                    <a:cubicBezTo>
                      <a:pt x="8907" y="1183"/>
                      <a:pt x="8907" y="1191"/>
                      <a:pt x="8907" y="1206"/>
                    </a:cubicBezTo>
                    <a:cubicBezTo>
                      <a:pt x="8898" y="1215"/>
                      <a:pt x="8889" y="1219"/>
                      <a:pt x="8880" y="1219"/>
                    </a:cubicBezTo>
                    <a:cubicBezTo>
                      <a:pt x="8859" y="1219"/>
                      <a:pt x="8837" y="1197"/>
                      <a:pt x="8816" y="1176"/>
                    </a:cubicBezTo>
                    <a:cubicBezTo>
                      <a:pt x="8803" y="1150"/>
                      <a:pt x="8790" y="1141"/>
                      <a:pt x="8779" y="1141"/>
                    </a:cubicBezTo>
                    <a:cubicBezTo>
                      <a:pt x="8765" y="1141"/>
                      <a:pt x="8755" y="1158"/>
                      <a:pt x="8755" y="1176"/>
                    </a:cubicBezTo>
                    <a:cubicBezTo>
                      <a:pt x="8724" y="1206"/>
                      <a:pt x="8664" y="1237"/>
                      <a:pt x="8633" y="1237"/>
                    </a:cubicBezTo>
                    <a:cubicBezTo>
                      <a:pt x="8603" y="1267"/>
                      <a:pt x="8573" y="1297"/>
                      <a:pt x="8603" y="1297"/>
                    </a:cubicBezTo>
                    <a:cubicBezTo>
                      <a:pt x="8633" y="1358"/>
                      <a:pt x="8603" y="1389"/>
                      <a:pt x="8603" y="1389"/>
                    </a:cubicBezTo>
                    <a:cubicBezTo>
                      <a:pt x="8593" y="1399"/>
                      <a:pt x="8586" y="1402"/>
                      <a:pt x="8582" y="1402"/>
                    </a:cubicBezTo>
                    <a:cubicBezTo>
                      <a:pt x="8573" y="1402"/>
                      <a:pt x="8573" y="1389"/>
                      <a:pt x="8573" y="1389"/>
                    </a:cubicBezTo>
                    <a:cubicBezTo>
                      <a:pt x="8633" y="1358"/>
                      <a:pt x="8603" y="1358"/>
                      <a:pt x="8573" y="1328"/>
                    </a:cubicBezTo>
                    <a:cubicBezTo>
                      <a:pt x="8557" y="1313"/>
                      <a:pt x="8535" y="1305"/>
                      <a:pt x="8516" y="1305"/>
                    </a:cubicBezTo>
                    <a:cubicBezTo>
                      <a:pt x="8497" y="1305"/>
                      <a:pt x="8481" y="1313"/>
                      <a:pt x="8481" y="1328"/>
                    </a:cubicBezTo>
                    <a:lnTo>
                      <a:pt x="8390" y="1328"/>
                    </a:lnTo>
                    <a:cubicBezTo>
                      <a:pt x="8299" y="1328"/>
                      <a:pt x="8269" y="1328"/>
                      <a:pt x="8299" y="1358"/>
                    </a:cubicBezTo>
                    <a:cubicBezTo>
                      <a:pt x="8299" y="1371"/>
                      <a:pt x="8299" y="1381"/>
                      <a:pt x="8299" y="1389"/>
                    </a:cubicBezTo>
                    <a:cubicBezTo>
                      <a:pt x="8290" y="1372"/>
                      <a:pt x="8263" y="1364"/>
                      <a:pt x="8228" y="1364"/>
                    </a:cubicBezTo>
                    <a:cubicBezTo>
                      <a:pt x="8137" y="1364"/>
                      <a:pt x="7995" y="1414"/>
                      <a:pt x="7995" y="1480"/>
                    </a:cubicBezTo>
                    <a:lnTo>
                      <a:pt x="7995" y="1449"/>
                    </a:lnTo>
                    <a:cubicBezTo>
                      <a:pt x="7995" y="1419"/>
                      <a:pt x="7965" y="1419"/>
                      <a:pt x="7934" y="1419"/>
                    </a:cubicBezTo>
                    <a:cubicBezTo>
                      <a:pt x="7904" y="1449"/>
                      <a:pt x="7813" y="1480"/>
                      <a:pt x="7752" y="1510"/>
                    </a:cubicBezTo>
                    <a:cubicBezTo>
                      <a:pt x="7661" y="1541"/>
                      <a:pt x="7600" y="1571"/>
                      <a:pt x="7600" y="1601"/>
                    </a:cubicBezTo>
                    <a:cubicBezTo>
                      <a:pt x="7600" y="1601"/>
                      <a:pt x="7600" y="1601"/>
                      <a:pt x="7569" y="1571"/>
                    </a:cubicBezTo>
                    <a:cubicBezTo>
                      <a:pt x="7600" y="1541"/>
                      <a:pt x="7569" y="1541"/>
                      <a:pt x="7539" y="1541"/>
                    </a:cubicBezTo>
                    <a:cubicBezTo>
                      <a:pt x="7509" y="1541"/>
                      <a:pt x="7539" y="1571"/>
                      <a:pt x="7539" y="1601"/>
                    </a:cubicBezTo>
                    <a:cubicBezTo>
                      <a:pt x="7539" y="1623"/>
                      <a:pt x="7539" y="1644"/>
                      <a:pt x="7518" y="1644"/>
                    </a:cubicBezTo>
                    <a:cubicBezTo>
                      <a:pt x="7509" y="1644"/>
                      <a:pt x="7496" y="1641"/>
                      <a:pt x="7478" y="1632"/>
                    </a:cubicBezTo>
                    <a:cubicBezTo>
                      <a:pt x="7462" y="1624"/>
                      <a:pt x="7443" y="1620"/>
                      <a:pt x="7425" y="1620"/>
                    </a:cubicBezTo>
                    <a:cubicBezTo>
                      <a:pt x="7373" y="1620"/>
                      <a:pt x="7318" y="1648"/>
                      <a:pt x="7296" y="1693"/>
                    </a:cubicBezTo>
                    <a:cubicBezTo>
                      <a:pt x="7265" y="1693"/>
                      <a:pt x="7265" y="1693"/>
                      <a:pt x="7235" y="1662"/>
                    </a:cubicBezTo>
                    <a:cubicBezTo>
                      <a:pt x="7223" y="1662"/>
                      <a:pt x="7206" y="1657"/>
                      <a:pt x="7190" y="1657"/>
                    </a:cubicBezTo>
                    <a:cubicBezTo>
                      <a:pt x="7166" y="1657"/>
                      <a:pt x="7144" y="1668"/>
                      <a:pt x="7144" y="1723"/>
                    </a:cubicBezTo>
                    <a:cubicBezTo>
                      <a:pt x="7114" y="1723"/>
                      <a:pt x="7114" y="1723"/>
                      <a:pt x="7114" y="1693"/>
                    </a:cubicBezTo>
                    <a:cubicBezTo>
                      <a:pt x="7078" y="1675"/>
                      <a:pt x="7064" y="1657"/>
                      <a:pt x="7057" y="1657"/>
                    </a:cubicBezTo>
                    <a:cubicBezTo>
                      <a:pt x="7053" y="1657"/>
                      <a:pt x="7053" y="1667"/>
                      <a:pt x="7053" y="1693"/>
                    </a:cubicBezTo>
                    <a:cubicBezTo>
                      <a:pt x="7030" y="1737"/>
                      <a:pt x="6992" y="1765"/>
                      <a:pt x="6949" y="1765"/>
                    </a:cubicBezTo>
                    <a:cubicBezTo>
                      <a:pt x="6933" y="1765"/>
                      <a:pt x="6917" y="1761"/>
                      <a:pt x="6901" y="1753"/>
                    </a:cubicBezTo>
                    <a:cubicBezTo>
                      <a:pt x="6870" y="1753"/>
                      <a:pt x="6840" y="1784"/>
                      <a:pt x="6870" y="1814"/>
                    </a:cubicBezTo>
                    <a:cubicBezTo>
                      <a:pt x="6870" y="1836"/>
                      <a:pt x="6886" y="1857"/>
                      <a:pt x="6884" y="1857"/>
                    </a:cubicBezTo>
                    <a:cubicBezTo>
                      <a:pt x="6883" y="1857"/>
                      <a:pt x="6879" y="1853"/>
                      <a:pt x="6870" y="1844"/>
                    </a:cubicBezTo>
                    <a:cubicBezTo>
                      <a:pt x="6855" y="1814"/>
                      <a:pt x="6848" y="1799"/>
                      <a:pt x="6844" y="1799"/>
                    </a:cubicBezTo>
                    <a:cubicBezTo>
                      <a:pt x="6840" y="1799"/>
                      <a:pt x="6840" y="1814"/>
                      <a:pt x="6840" y="1844"/>
                    </a:cubicBezTo>
                    <a:cubicBezTo>
                      <a:pt x="6840" y="1860"/>
                      <a:pt x="6832" y="1867"/>
                      <a:pt x="6825" y="1867"/>
                    </a:cubicBezTo>
                    <a:cubicBezTo>
                      <a:pt x="6817" y="1867"/>
                      <a:pt x="6810" y="1860"/>
                      <a:pt x="6810" y="1844"/>
                    </a:cubicBezTo>
                    <a:lnTo>
                      <a:pt x="6749" y="1844"/>
                    </a:lnTo>
                    <a:cubicBezTo>
                      <a:pt x="6718" y="1844"/>
                      <a:pt x="6627" y="1936"/>
                      <a:pt x="6536" y="1966"/>
                    </a:cubicBezTo>
                    <a:cubicBezTo>
                      <a:pt x="6354" y="2027"/>
                      <a:pt x="6293" y="2057"/>
                      <a:pt x="6293" y="2088"/>
                    </a:cubicBezTo>
                    <a:cubicBezTo>
                      <a:pt x="6293" y="2118"/>
                      <a:pt x="6293" y="2118"/>
                      <a:pt x="6262" y="2118"/>
                    </a:cubicBezTo>
                    <a:cubicBezTo>
                      <a:pt x="6232" y="2088"/>
                      <a:pt x="6202" y="2088"/>
                      <a:pt x="6171" y="2088"/>
                    </a:cubicBezTo>
                    <a:cubicBezTo>
                      <a:pt x="6171" y="2103"/>
                      <a:pt x="6164" y="2110"/>
                      <a:pt x="6152" y="2110"/>
                    </a:cubicBezTo>
                    <a:cubicBezTo>
                      <a:pt x="6141" y="2110"/>
                      <a:pt x="6126" y="2103"/>
                      <a:pt x="6110" y="2088"/>
                    </a:cubicBezTo>
                    <a:cubicBezTo>
                      <a:pt x="6110" y="2118"/>
                      <a:pt x="6110" y="2118"/>
                      <a:pt x="6080" y="2148"/>
                    </a:cubicBezTo>
                    <a:cubicBezTo>
                      <a:pt x="6080" y="2133"/>
                      <a:pt x="6072" y="2126"/>
                      <a:pt x="6065" y="2126"/>
                    </a:cubicBezTo>
                    <a:cubicBezTo>
                      <a:pt x="6057" y="2126"/>
                      <a:pt x="6050" y="2133"/>
                      <a:pt x="6050" y="2148"/>
                    </a:cubicBezTo>
                    <a:cubicBezTo>
                      <a:pt x="6050" y="2179"/>
                      <a:pt x="6050" y="2194"/>
                      <a:pt x="6046" y="2194"/>
                    </a:cubicBezTo>
                    <a:cubicBezTo>
                      <a:pt x="6042" y="2194"/>
                      <a:pt x="6034" y="2179"/>
                      <a:pt x="6019" y="2148"/>
                    </a:cubicBezTo>
                    <a:cubicBezTo>
                      <a:pt x="6019" y="2133"/>
                      <a:pt x="5996" y="2126"/>
                      <a:pt x="5977" y="2126"/>
                    </a:cubicBezTo>
                    <a:cubicBezTo>
                      <a:pt x="5958" y="2126"/>
                      <a:pt x="5943" y="2133"/>
                      <a:pt x="5958" y="2148"/>
                    </a:cubicBezTo>
                    <a:cubicBezTo>
                      <a:pt x="5989" y="2179"/>
                      <a:pt x="5928" y="2209"/>
                      <a:pt x="5928" y="2240"/>
                    </a:cubicBezTo>
                    <a:cubicBezTo>
                      <a:pt x="5908" y="2240"/>
                      <a:pt x="5901" y="2253"/>
                      <a:pt x="5890" y="2253"/>
                    </a:cubicBezTo>
                    <a:cubicBezTo>
                      <a:pt x="5884" y="2253"/>
                      <a:pt x="5877" y="2250"/>
                      <a:pt x="5867" y="2240"/>
                    </a:cubicBezTo>
                    <a:cubicBezTo>
                      <a:pt x="5862" y="2234"/>
                      <a:pt x="5854" y="2232"/>
                      <a:pt x="5845" y="2232"/>
                    </a:cubicBezTo>
                    <a:cubicBezTo>
                      <a:pt x="5806" y="2232"/>
                      <a:pt x="5746" y="2281"/>
                      <a:pt x="5746" y="2331"/>
                    </a:cubicBezTo>
                    <a:cubicBezTo>
                      <a:pt x="5746" y="2346"/>
                      <a:pt x="5746" y="2354"/>
                      <a:pt x="5742" y="2354"/>
                    </a:cubicBezTo>
                    <a:cubicBezTo>
                      <a:pt x="5738" y="2354"/>
                      <a:pt x="5731" y="2346"/>
                      <a:pt x="5715" y="2331"/>
                    </a:cubicBezTo>
                    <a:cubicBezTo>
                      <a:pt x="5715" y="2316"/>
                      <a:pt x="5708" y="2308"/>
                      <a:pt x="5696" y="2308"/>
                    </a:cubicBezTo>
                    <a:cubicBezTo>
                      <a:pt x="5685" y="2308"/>
                      <a:pt x="5670" y="2316"/>
                      <a:pt x="5655" y="2331"/>
                    </a:cubicBezTo>
                    <a:cubicBezTo>
                      <a:pt x="5655" y="2340"/>
                      <a:pt x="5652" y="2343"/>
                      <a:pt x="5648" y="2343"/>
                    </a:cubicBezTo>
                    <a:cubicBezTo>
                      <a:pt x="5639" y="2343"/>
                      <a:pt x="5624" y="2322"/>
                      <a:pt x="5624" y="2300"/>
                    </a:cubicBezTo>
                    <a:cubicBezTo>
                      <a:pt x="5624" y="2270"/>
                      <a:pt x="5624" y="2262"/>
                      <a:pt x="5617" y="2262"/>
                    </a:cubicBezTo>
                    <a:cubicBezTo>
                      <a:pt x="5609" y="2262"/>
                      <a:pt x="5594" y="2270"/>
                      <a:pt x="5563" y="2270"/>
                    </a:cubicBezTo>
                    <a:cubicBezTo>
                      <a:pt x="5563" y="2331"/>
                      <a:pt x="5472" y="2361"/>
                      <a:pt x="5411" y="2392"/>
                    </a:cubicBezTo>
                    <a:cubicBezTo>
                      <a:pt x="5320" y="2452"/>
                      <a:pt x="5290" y="2483"/>
                      <a:pt x="5290" y="2574"/>
                    </a:cubicBezTo>
                    <a:lnTo>
                      <a:pt x="5290" y="2635"/>
                    </a:lnTo>
                    <a:lnTo>
                      <a:pt x="5259" y="2574"/>
                    </a:lnTo>
                    <a:cubicBezTo>
                      <a:pt x="5259" y="2544"/>
                      <a:pt x="5199" y="2483"/>
                      <a:pt x="5199" y="2483"/>
                    </a:cubicBezTo>
                    <a:cubicBezTo>
                      <a:pt x="5168" y="2513"/>
                      <a:pt x="5199" y="2544"/>
                      <a:pt x="5199" y="2574"/>
                    </a:cubicBezTo>
                    <a:cubicBezTo>
                      <a:pt x="5229" y="2604"/>
                      <a:pt x="5199" y="2604"/>
                      <a:pt x="5138" y="2604"/>
                    </a:cubicBezTo>
                    <a:cubicBezTo>
                      <a:pt x="5077" y="2604"/>
                      <a:pt x="5077" y="2604"/>
                      <a:pt x="5077" y="2635"/>
                    </a:cubicBezTo>
                    <a:cubicBezTo>
                      <a:pt x="5062" y="2650"/>
                      <a:pt x="5047" y="2658"/>
                      <a:pt x="5031" y="2658"/>
                    </a:cubicBezTo>
                    <a:cubicBezTo>
                      <a:pt x="5016" y="2658"/>
                      <a:pt x="5001" y="2650"/>
                      <a:pt x="4986" y="2635"/>
                    </a:cubicBezTo>
                    <a:cubicBezTo>
                      <a:pt x="4955" y="2665"/>
                      <a:pt x="4955" y="2665"/>
                      <a:pt x="4986" y="2696"/>
                    </a:cubicBezTo>
                    <a:cubicBezTo>
                      <a:pt x="4986" y="2711"/>
                      <a:pt x="4986" y="2718"/>
                      <a:pt x="4982" y="2718"/>
                    </a:cubicBezTo>
                    <a:cubicBezTo>
                      <a:pt x="4978" y="2718"/>
                      <a:pt x="4971" y="2711"/>
                      <a:pt x="4955" y="2696"/>
                    </a:cubicBezTo>
                    <a:cubicBezTo>
                      <a:pt x="4938" y="2687"/>
                      <a:pt x="4920" y="2683"/>
                      <a:pt x="4904" y="2683"/>
                    </a:cubicBezTo>
                    <a:cubicBezTo>
                      <a:pt x="4864" y="2683"/>
                      <a:pt x="4834" y="2704"/>
                      <a:pt x="4834" y="2726"/>
                    </a:cubicBezTo>
                    <a:cubicBezTo>
                      <a:pt x="4864" y="2756"/>
                      <a:pt x="4834" y="2756"/>
                      <a:pt x="4803" y="2756"/>
                    </a:cubicBezTo>
                    <a:cubicBezTo>
                      <a:pt x="4803" y="2787"/>
                      <a:pt x="4773" y="2787"/>
                      <a:pt x="4773" y="2817"/>
                    </a:cubicBezTo>
                    <a:cubicBezTo>
                      <a:pt x="4743" y="2848"/>
                      <a:pt x="4743" y="2848"/>
                      <a:pt x="4743" y="2848"/>
                    </a:cubicBezTo>
                    <a:cubicBezTo>
                      <a:pt x="4712" y="2848"/>
                      <a:pt x="4712" y="2817"/>
                      <a:pt x="4743" y="2817"/>
                    </a:cubicBezTo>
                    <a:lnTo>
                      <a:pt x="4682" y="2787"/>
                    </a:lnTo>
                    <a:cubicBezTo>
                      <a:pt x="4651" y="2817"/>
                      <a:pt x="4621" y="2817"/>
                      <a:pt x="4621" y="2878"/>
                    </a:cubicBezTo>
                    <a:cubicBezTo>
                      <a:pt x="4604" y="2860"/>
                      <a:pt x="4586" y="2843"/>
                      <a:pt x="4574" y="2843"/>
                    </a:cubicBezTo>
                    <a:cubicBezTo>
                      <a:pt x="4566" y="2843"/>
                      <a:pt x="4560" y="2852"/>
                      <a:pt x="4560" y="2878"/>
                    </a:cubicBezTo>
                    <a:cubicBezTo>
                      <a:pt x="4560" y="2904"/>
                      <a:pt x="4555" y="2913"/>
                      <a:pt x="4546" y="2913"/>
                    </a:cubicBezTo>
                    <a:cubicBezTo>
                      <a:pt x="4535" y="2913"/>
                      <a:pt x="4517" y="2895"/>
                      <a:pt x="4499" y="2878"/>
                    </a:cubicBezTo>
                    <a:cubicBezTo>
                      <a:pt x="4499" y="2853"/>
                      <a:pt x="4499" y="2838"/>
                      <a:pt x="4495" y="2838"/>
                    </a:cubicBezTo>
                    <a:cubicBezTo>
                      <a:pt x="4489" y="2838"/>
                      <a:pt x="4474" y="2868"/>
                      <a:pt x="4439" y="2939"/>
                    </a:cubicBezTo>
                    <a:cubicBezTo>
                      <a:pt x="4408" y="2939"/>
                      <a:pt x="4348" y="3030"/>
                      <a:pt x="4287" y="3060"/>
                    </a:cubicBezTo>
                    <a:cubicBezTo>
                      <a:pt x="4196" y="3121"/>
                      <a:pt x="4165" y="3121"/>
                      <a:pt x="4135" y="3121"/>
                    </a:cubicBezTo>
                    <a:cubicBezTo>
                      <a:pt x="4117" y="3085"/>
                      <a:pt x="4099" y="3071"/>
                      <a:pt x="4094" y="3071"/>
                    </a:cubicBezTo>
                    <a:cubicBezTo>
                      <a:pt x="4090" y="3071"/>
                      <a:pt x="4092" y="3078"/>
                      <a:pt x="4104" y="3091"/>
                    </a:cubicBezTo>
                    <a:cubicBezTo>
                      <a:pt x="4135" y="3152"/>
                      <a:pt x="4135" y="3152"/>
                      <a:pt x="4074" y="3182"/>
                    </a:cubicBezTo>
                    <a:cubicBezTo>
                      <a:pt x="3983" y="3182"/>
                      <a:pt x="3952" y="3243"/>
                      <a:pt x="3952" y="3273"/>
                    </a:cubicBezTo>
                    <a:lnTo>
                      <a:pt x="4013" y="3273"/>
                    </a:lnTo>
                    <a:cubicBezTo>
                      <a:pt x="4044" y="3334"/>
                      <a:pt x="4013" y="3334"/>
                      <a:pt x="3952" y="3334"/>
                    </a:cubicBezTo>
                    <a:cubicBezTo>
                      <a:pt x="3952" y="3334"/>
                      <a:pt x="3922" y="3303"/>
                      <a:pt x="3892" y="3273"/>
                    </a:cubicBezTo>
                    <a:cubicBezTo>
                      <a:pt x="3892" y="3243"/>
                      <a:pt x="3831" y="3243"/>
                      <a:pt x="3831" y="3243"/>
                    </a:cubicBezTo>
                    <a:cubicBezTo>
                      <a:pt x="3800" y="3273"/>
                      <a:pt x="3800" y="3273"/>
                      <a:pt x="3831" y="3303"/>
                    </a:cubicBezTo>
                    <a:cubicBezTo>
                      <a:pt x="3831" y="3334"/>
                      <a:pt x="3831" y="3334"/>
                      <a:pt x="3831" y="3334"/>
                    </a:cubicBezTo>
                    <a:cubicBezTo>
                      <a:pt x="3800" y="3334"/>
                      <a:pt x="3800" y="3364"/>
                      <a:pt x="3770" y="3395"/>
                    </a:cubicBezTo>
                    <a:cubicBezTo>
                      <a:pt x="3800" y="3425"/>
                      <a:pt x="3770" y="3425"/>
                      <a:pt x="3770" y="3455"/>
                    </a:cubicBezTo>
                    <a:cubicBezTo>
                      <a:pt x="3760" y="3445"/>
                      <a:pt x="3746" y="3442"/>
                      <a:pt x="3733" y="3442"/>
                    </a:cubicBezTo>
                    <a:cubicBezTo>
                      <a:pt x="3706" y="3442"/>
                      <a:pt x="3679" y="3455"/>
                      <a:pt x="3679" y="3455"/>
                    </a:cubicBezTo>
                    <a:lnTo>
                      <a:pt x="3679" y="3425"/>
                    </a:lnTo>
                    <a:cubicBezTo>
                      <a:pt x="3648" y="3395"/>
                      <a:pt x="3618" y="3395"/>
                      <a:pt x="3618" y="3395"/>
                    </a:cubicBezTo>
                    <a:cubicBezTo>
                      <a:pt x="3588" y="3395"/>
                      <a:pt x="3618" y="3425"/>
                      <a:pt x="3618" y="3425"/>
                    </a:cubicBezTo>
                    <a:cubicBezTo>
                      <a:pt x="3618" y="3455"/>
                      <a:pt x="3162" y="3759"/>
                      <a:pt x="3101" y="3820"/>
                    </a:cubicBezTo>
                    <a:cubicBezTo>
                      <a:pt x="3040" y="3820"/>
                      <a:pt x="3010" y="3851"/>
                      <a:pt x="3040" y="3851"/>
                    </a:cubicBezTo>
                    <a:cubicBezTo>
                      <a:pt x="3040" y="3881"/>
                      <a:pt x="2949" y="3942"/>
                      <a:pt x="2858" y="4033"/>
                    </a:cubicBezTo>
                    <a:cubicBezTo>
                      <a:pt x="2706" y="4124"/>
                      <a:pt x="2615" y="4215"/>
                      <a:pt x="2645" y="4246"/>
                    </a:cubicBezTo>
                    <a:cubicBezTo>
                      <a:pt x="2645" y="4246"/>
                      <a:pt x="2615" y="4246"/>
                      <a:pt x="2585" y="4276"/>
                    </a:cubicBezTo>
                    <a:cubicBezTo>
                      <a:pt x="2554" y="4307"/>
                      <a:pt x="2554" y="4367"/>
                      <a:pt x="2524" y="4367"/>
                    </a:cubicBezTo>
                    <a:cubicBezTo>
                      <a:pt x="2524" y="4403"/>
                      <a:pt x="2524" y="4418"/>
                      <a:pt x="2518" y="4418"/>
                    </a:cubicBezTo>
                    <a:cubicBezTo>
                      <a:pt x="2513" y="4418"/>
                      <a:pt x="2506" y="4410"/>
                      <a:pt x="2493" y="4398"/>
                    </a:cubicBezTo>
                    <a:cubicBezTo>
                      <a:pt x="2493" y="4367"/>
                      <a:pt x="2463" y="4337"/>
                      <a:pt x="2433" y="4337"/>
                    </a:cubicBezTo>
                    <a:cubicBezTo>
                      <a:pt x="2402" y="4367"/>
                      <a:pt x="2433" y="4398"/>
                      <a:pt x="2463" y="4428"/>
                    </a:cubicBezTo>
                    <a:cubicBezTo>
                      <a:pt x="2463" y="4459"/>
                      <a:pt x="2463" y="4459"/>
                      <a:pt x="2463" y="4459"/>
                    </a:cubicBezTo>
                    <a:cubicBezTo>
                      <a:pt x="2448" y="4474"/>
                      <a:pt x="2440" y="4481"/>
                      <a:pt x="2436" y="4481"/>
                    </a:cubicBezTo>
                    <a:cubicBezTo>
                      <a:pt x="2433" y="4481"/>
                      <a:pt x="2433" y="4474"/>
                      <a:pt x="2433" y="4459"/>
                    </a:cubicBezTo>
                    <a:cubicBezTo>
                      <a:pt x="2402" y="4428"/>
                      <a:pt x="2372" y="4398"/>
                      <a:pt x="2372" y="4398"/>
                    </a:cubicBezTo>
                    <a:lnTo>
                      <a:pt x="2372" y="4428"/>
                    </a:lnTo>
                    <a:cubicBezTo>
                      <a:pt x="2372" y="4459"/>
                      <a:pt x="2372" y="4459"/>
                      <a:pt x="2372" y="4459"/>
                    </a:cubicBezTo>
                    <a:cubicBezTo>
                      <a:pt x="2359" y="4471"/>
                      <a:pt x="2352" y="4478"/>
                      <a:pt x="2345" y="4478"/>
                    </a:cubicBezTo>
                    <a:cubicBezTo>
                      <a:pt x="2336" y="4478"/>
                      <a:pt x="2329" y="4464"/>
                      <a:pt x="2311" y="4428"/>
                    </a:cubicBezTo>
                    <a:cubicBezTo>
                      <a:pt x="2288" y="4405"/>
                      <a:pt x="2273" y="4395"/>
                      <a:pt x="2266" y="4395"/>
                    </a:cubicBezTo>
                    <a:cubicBezTo>
                      <a:pt x="2255" y="4395"/>
                      <a:pt x="2262" y="4421"/>
                      <a:pt x="2281" y="4459"/>
                    </a:cubicBezTo>
                    <a:lnTo>
                      <a:pt x="2250" y="4519"/>
                    </a:lnTo>
                    <a:cubicBezTo>
                      <a:pt x="2239" y="4514"/>
                      <a:pt x="2230" y="4511"/>
                      <a:pt x="2222" y="4511"/>
                    </a:cubicBezTo>
                    <a:cubicBezTo>
                      <a:pt x="2189" y="4511"/>
                      <a:pt x="2189" y="4561"/>
                      <a:pt x="2189" y="4610"/>
                    </a:cubicBezTo>
                    <a:cubicBezTo>
                      <a:pt x="2166" y="4587"/>
                      <a:pt x="2152" y="4577"/>
                      <a:pt x="2145" y="4577"/>
                    </a:cubicBezTo>
                    <a:cubicBezTo>
                      <a:pt x="2133" y="4577"/>
                      <a:pt x="2140" y="4603"/>
                      <a:pt x="2159" y="4641"/>
                    </a:cubicBezTo>
                    <a:cubicBezTo>
                      <a:pt x="2159" y="4662"/>
                      <a:pt x="2159" y="4684"/>
                      <a:pt x="2148" y="4684"/>
                    </a:cubicBezTo>
                    <a:cubicBezTo>
                      <a:pt x="2144" y="4684"/>
                      <a:pt x="2138" y="4680"/>
                      <a:pt x="2129" y="4671"/>
                    </a:cubicBezTo>
                    <a:cubicBezTo>
                      <a:pt x="2068" y="4671"/>
                      <a:pt x="2068" y="4671"/>
                      <a:pt x="2037" y="4702"/>
                    </a:cubicBezTo>
                    <a:cubicBezTo>
                      <a:pt x="2037" y="4762"/>
                      <a:pt x="1916" y="4854"/>
                      <a:pt x="1764" y="4975"/>
                    </a:cubicBezTo>
                    <a:cubicBezTo>
                      <a:pt x="1612" y="5127"/>
                      <a:pt x="1521" y="5218"/>
                      <a:pt x="1551" y="5249"/>
                    </a:cubicBezTo>
                    <a:lnTo>
                      <a:pt x="1490" y="5249"/>
                    </a:lnTo>
                    <a:cubicBezTo>
                      <a:pt x="1482" y="5241"/>
                      <a:pt x="1476" y="5237"/>
                      <a:pt x="1472" y="5237"/>
                    </a:cubicBezTo>
                    <a:cubicBezTo>
                      <a:pt x="1462" y="5237"/>
                      <a:pt x="1468" y="5265"/>
                      <a:pt x="1490" y="5310"/>
                    </a:cubicBezTo>
                    <a:cubicBezTo>
                      <a:pt x="1490" y="5331"/>
                      <a:pt x="1506" y="5353"/>
                      <a:pt x="1493" y="5353"/>
                    </a:cubicBezTo>
                    <a:cubicBezTo>
                      <a:pt x="1488" y="5353"/>
                      <a:pt x="1478" y="5349"/>
                      <a:pt x="1460" y="5340"/>
                    </a:cubicBezTo>
                    <a:cubicBezTo>
                      <a:pt x="1452" y="5332"/>
                      <a:pt x="1444" y="5328"/>
                      <a:pt x="1435" y="5328"/>
                    </a:cubicBezTo>
                    <a:cubicBezTo>
                      <a:pt x="1411" y="5328"/>
                      <a:pt x="1383" y="5356"/>
                      <a:pt x="1338" y="5401"/>
                    </a:cubicBezTo>
                    <a:cubicBezTo>
                      <a:pt x="1310" y="5457"/>
                      <a:pt x="1231" y="5512"/>
                      <a:pt x="1242" y="5545"/>
                    </a:cubicBezTo>
                    <a:lnTo>
                      <a:pt x="1242" y="5545"/>
                    </a:lnTo>
                    <a:cubicBezTo>
                      <a:pt x="1233" y="5533"/>
                      <a:pt x="1220" y="5528"/>
                      <a:pt x="1205" y="5528"/>
                    </a:cubicBezTo>
                    <a:cubicBezTo>
                      <a:pt x="1158" y="5528"/>
                      <a:pt x="1095" y="5578"/>
                      <a:pt x="1095" y="5644"/>
                    </a:cubicBezTo>
                    <a:cubicBezTo>
                      <a:pt x="1095" y="5674"/>
                      <a:pt x="1065" y="5674"/>
                      <a:pt x="1034" y="5674"/>
                    </a:cubicBezTo>
                    <a:cubicBezTo>
                      <a:pt x="1034" y="5674"/>
                      <a:pt x="1004" y="5705"/>
                      <a:pt x="1004" y="5766"/>
                    </a:cubicBezTo>
                    <a:cubicBezTo>
                      <a:pt x="974" y="5796"/>
                      <a:pt x="913" y="5857"/>
                      <a:pt x="882" y="5887"/>
                    </a:cubicBezTo>
                    <a:cubicBezTo>
                      <a:pt x="852" y="5917"/>
                      <a:pt x="852" y="5978"/>
                      <a:pt x="852" y="5978"/>
                    </a:cubicBezTo>
                    <a:cubicBezTo>
                      <a:pt x="822" y="6009"/>
                      <a:pt x="822" y="6009"/>
                      <a:pt x="822" y="6009"/>
                    </a:cubicBezTo>
                    <a:cubicBezTo>
                      <a:pt x="818" y="6005"/>
                      <a:pt x="813" y="6003"/>
                      <a:pt x="808" y="6003"/>
                    </a:cubicBezTo>
                    <a:cubicBezTo>
                      <a:pt x="774" y="6003"/>
                      <a:pt x="714" y="6085"/>
                      <a:pt x="609" y="6191"/>
                    </a:cubicBezTo>
                    <a:cubicBezTo>
                      <a:pt x="527" y="6300"/>
                      <a:pt x="446" y="6409"/>
                      <a:pt x="408" y="6409"/>
                    </a:cubicBezTo>
                    <a:cubicBezTo>
                      <a:pt x="403" y="6409"/>
                      <a:pt x="399" y="6407"/>
                      <a:pt x="396" y="6404"/>
                    </a:cubicBezTo>
                    <a:cubicBezTo>
                      <a:pt x="396" y="6404"/>
                      <a:pt x="366" y="6434"/>
                      <a:pt x="396" y="6465"/>
                    </a:cubicBezTo>
                    <a:cubicBezTo>
                      <a:pt x="426" y="6525"/>
                      <a:pt x="396" y="6556"/>
                      <a:pt x="366" y="6556"/>
                    </a:cubicBezTo>
                    <a:cubicBezTo>
                      <a:pt x="355" y="6550"/>
                      <a:pt x="343" y="6548"/>
                      <a:pt x="333" y="6548"/>
                    </a:cubicBezTo>
                    <a:cubicBezTo>
                      <a:pt x="286" y="6548"/>
                      <a:pt x="250" y="6597"/>
                      <a:pt x="274" y="6647"/>
                    </a:cubicBezTo>
                    <a:cubicBezTo>
                      <a:pt x="262" y="6643"/>
                      <a:pt x="251" y="6641"/>
                      <a:pt x="242" y="6641"/>
                    </a:cubicBezTo>
                    <a:cubicBezTo>
                      <a:pt x="184" y="6641"/>
                      <a:pt x="187" y="6716"/>
                      <a:pt x="214" y="6769"/>
                    </a:cubicBezTo>
                    <a:cubicBezTo>
                      <a:pt x="198" y="6769"/>
                      <a:pt x="176" y="6761"/>
                      <a:pt x="160" y="6761"/>
                    </a:cubicBezTo>
                    <a:cubicBezTo>
                      <a:pt x="145" y="6761"/>
                      <a:pt x="138" y="6769"/>
                      <a:pt x="153" y="6799"/>
                    </a:cubicBezTo>
                    <a:cubicBezTo>
                      <a:pt x="122" y="6799"/>
                      <a:pt x="122" y="6799"/>
                      <a:pt x="92" y="6769"/>
                    </a:cubicBezTo>
                    <a:cubicBezTo>
                      <a:pt x="62" y="6738"/>
                      <a:pt x="31" y="6738"/>
                      <a:pt x="1" y="6738"/>
                    </a:cubicBezTo>
                    <a:cubicBezTo>
                      <a:pt x="1" y="6769"/>
                      <a:pt x="31" y="6769"/>
                      <a:pt x="62" y="6799"/>
                    </a:cubicBezTo>
                    <a:cubicBezTo>
                      <a:pt x="62" y="6799"/>
                      <a:pt x="31" y="6829"/>
                      <a:pt x="31" y="6829"/>
                    </a:cubicBezTo>
                    <a:cubicBezTo>
                      <a:pt x="31" y="6829"/>
                      <a:pt x="1" y="6860"/>
                      <a:pt x="31" y="6890"/>
                    </a:cubicBezTo>
                    <a:cubicBezTo>
                      <a:pt x="62" y="6890"/>
                      <a:pt x="62" y="6921"/>
                      <a:pt x="31" y="6921"/>
                    </a:cubicBezTo>
                    <a:cubicBezTo>
                      <a:pt x="31" y="6921"/>
                      <a:pt x="31" y="6951"/>
                      <a:pt x="62" y="6951"/>
                    </a:cubicBezTo>
                    <a:cubicBezTo>
                      <a:pt x="92" y="6981"/>
                      <a:pt x="122" y="6981"/>
                      <a:pt x="122" y="7012"/>
                    </a:cubicBezTo>
                    <a:cubicBezTo>
                      <a:pt x="122" y="7012"/>
                      <a:pt x="153" y="7042"/>
                      <a:pt x="183" y="7042"/>
                    </a:cubicBezTo>
                    <a:cubicBezTo>
                      <a:pt x="214" y="7073"/>
                      <a:pt x="244" y="7103"/>
                      <a:pt x="305" y="7103"/>
                    </a:cubicBezTo>
                    <a:cubicBezTo>
                      <a:pt x="396" y="7042"/>
                      <a:pt x="457" y="7012"/>
                      <a:pt x="396" y="6951"/>
                    </a:cubicBezTo>
                    <a:cubicBezTo>
                      <a:pt x="396" y="6951"/>
                      <a:pt x="396" y="6921"/>
                      <a:pt x="396" y="6921"/>
                    </a:cubicBezTo>
                    <a:cubicBezTo>
                      <a:pt x="426" y="6890"/>
                      <a:pt x="457" y="6890"/>
                      <a:pt x="457" y="6890"/>
                    </a:cubicBezTo>
                    <a:cubicBezTo>
                      <a:pt x="461" y="6894"/>
                      <a:pt x="466" y="6896"/>
                      <a:pt x="471" y="6896"/>
                    </a:cubicBezTo>
                    <a:cubicBezTo>
                      <a:pt x="504" y="6896"/>
                      <a:pt x="556" y="6817"/>
                      <a:pt x="609" y="6738"/>
                    </a:cubicBezTo>
                    <a:cubicBezTo>
                      <a:pt x="700" y="6647"/>
                      <a:pt x="730" y="6586"/>
                      <a:pt x="761" y="6586"/>
                    </a:cubicBezTo>
                    <a:lnTo>
                      <a:pt x="822" y="6586"/>
                    </a:lnTo>
                    <a:cubicBezTo>
                      <a:pt x="791" y="6556"/>
                      <a:pt x="882" y="6465"/>
                      <a:pt x="974" y="6343"/>
                    </a:cubicBezTo>
                    <a:cubicBezTo>
                      <a:pt x="1095" y="6221"/>
                      <a:pt x="1186" y="6100"/>
                      <a:pt x="1156" y="6069"/>
                    </a:cubicBezTo>
                    <a:cubicBezTo>
                      <a:pt x="1186" y="6069"/>
                      <a:pt x="1186" y="6039"/>
                      <a:pt x="1186" y="6039"/>
                    </a:cubicBezTo>
                    <a:cubicBezTo>
                      <a:pt x="1195" y="6048"/>
                      <a:pt x="1204" y="6052"/>
                      <a:pt x="1213" y="6052"/>
                    </a:cubicBezTo>
                    <a:cubicBezTo>
                      <a:pt x="1235" y="6052"/>
                      <a:pt x="1256" y="6030"/>
                      <a:pt x="1278" y="6009"/>
                    </a:cubicBezTo>
                    <a:cubicBezTo>
                      <a:pt x="1278" y="5948"/>
                      <a:pt x="1308" y="5917"/>
                      <a:pt x="1308" y="5917"/>
                    </a:cubicBezTo>
                    <a:cubicBezTo>
                      <a:pt x="1317" y="5926"/>
                      <a:pt x="1326" y="5930"/>
                      <a:pt x="1335" y="5930"/>
                    </a:cubicBezTo>
                    <a:cubicBezTo>
                      <a:pt x="1356" y="5930"/>
                      <a:pt x="1378" y="5909"/>
                      <a:pt x="1399" y="5887"/>
                    </a:cubicBezTo>
                    <a:cubicBezTo>
                      <a:pt x="1430" y="5857"/>
                      <a:pt x="1430" y="5826"/>
                      <a:pt x="1430" y="5826"/>
                    </a:cubicBezTo>
                    <a:cubicBezTo>
                      <a:pt x="1430" y="5796"/>
                      <a:pt x="1551" y="5674"/>
                      <a:pt x="1612" y="5644"/>
                    </a:cubicBezTo>
                    <a:cubicBezTo>
                      <a:pt x="1618" y="5650"/>
                      <a:pt x="1622" y="5652"/>
                      <a:pt x="1626" y="5652"/>
                    </a:cubicBezTo>
                    <a:cubicBezTo>
                      <a:pt x="1642" y="5652"/>
                      <a:pt x="1642" y="5608"/>
                      <a:pt x="1642" y="5583"/>
                    </a:cubicBezTo>
                    <a:cubicBezTo>
                      <a:pt x="1612" y="5553"/>
                      <a:pt x="1612" y="5522"/>
                      <a:pt x="1612" y="5492"/>
                    </a:cubicBezTo>
                    <a:lnTo>
                      <a:pt x="1612" y="5492"/>
                    </a:lnTo>
                    <a:lnTo>
                      <a:pt x="1673" y="5553"/>
                    </a:lnTo>
                    <a:cubicBezTo>
                      <a:pt x="1673" y="5568"/>
                      <a:pt x="1673" y="5576"/>
                      <a:pt x="1676" y="5576"/>
                    </a:cubicBezTo>
                    <a:cubicBezTo>
                      <a:pt x="1680" y="5576"/>
                      <a:pt x="1688" y="5568"/>
                      <a:pt x="1703" y="5553"/>
                    </a:cubicBezTo>
                    <a:lnTo>
                      <a:pt x="1733" y="5522"/>
                    </a:lnTo>
                    <a:cubicBezTo>
                      <a:pt x="1733" y="5522"/>
                      <a:pt x="1794" y="5431"/>
                      <a:pt x="1916" y="5310"/>
                    </a:cubicBezTo>
                    <a:cubicBezTo>
                      <a:pt x="2068" y="5188"/>
                      <a:pt x="2098" y="5127"/>
                      <a:pt x="2098" y="5097"/>
                    </a:cubicBezTo>
                    <a:cubicBezTo>
                      <a:pt x="2068" y="5097"/>
                      <a:pt x="2068" y="5066"/>
                      <a:pt x="2159" y="5036"/>
                    </a:cubicBezTo>
                    <a:cubicBezTo>
                      <a:pt x="2341" y="5036"/>
                      <a:pt x="2341" y="5036"/>
                      <a:pt x="2311" y="5006"/>
                    </a:cubicBezTo>
                    <a:cubicBezTo>
                      <a:pt x="2311" y="5006"/>
                      <a:pt x="2281" y="4975"/>
                      <a:pt x="2250" y="4975"/>
                    </a:cubicBezTo>
                    <a:cubicBezTo>
                      <a:pt x="2231" y="4938"/>
                      <a:pt x="2224" y="4912"/>
                      <a:pt x="2236" y="4912"/>
                    </a:cubicBezTo>
                    <a:cubicBezTo>
                      <a:pt x="2243" y="4912"/>
                      <a:pt x="2257" y="4922"/>
                      <a:pt x="2281" y="4945"/>
                    </a:cubicBezTo>
                    <a:cubicBezTo>
                      <a:pt x="2284" y="4947"/>
                      <a:pt x="2288" y="4947"/>
                      <a:pt x="2293" y="4947"/>
                    </a:cubicBezTo>
                    <a:cubicBezTo>
                      <a:pt x="2369" y="4947"/>
                      <a:pt x="2583" y="4729"/>
                      <a:pt x="2554" y="4671"/>
                    </a:cubicBezTo>
                    <a:lnTo>
                      <a:pt x="2554" y="4671"/>
                    </a:lnTo>
                    <a:lnTo>
                      <a:pt x="2585" y="4702"/>
                    </a:lnTo>
                    <a:cubicBezTo>
                      <a:pt x="2585" y="4710"/>
                      <a:pt x="2587" y="4714"/>
                      <a:pt x="2591" y="4714"/>
                    </a:cubicBezTo>
                    <a:cubicBezTo>
                      <a:pt x="2603" y="4714"/>
                      <a:pt x="2631" y="4685"/>
                      <a:pt x="2676" y="4641"/>
                    </a:cubicBezTo>
                    <a:cubicBezTo>
                      <a:pt x="2706" y="4610"/>
                      <a:pt x="2737" y="4610"/>
                      <a:pt x="2737" y="4610"/>
                    </a:cubicBezTo>
                    <a:cubicBezTo>
                      <a:pt x="2712" y="4561"/>
                      <a:pt x="2788" y="4511"/>
                      <a:pt x="2817" y="4511"/>
                    </a:cubicBezTo>
                    <a:cubicBezTo>
                      <a:pt x="2824" y="4511"/>
                      <a:pt x="2828" y="4514"/>
                      <a:pt x="2828" y="4519"/>
                    </a:cubicBezTo>
                    <a:cubicBezTo>
                      <a:pt x="2858" y="4534"/>
                      <a:pt x="2873" y="4542"/>
                      <a:pt x="2885" y="4542"/>
                    </a:cubicBezTo>
                    <a:cubicBezTo>
                      <a:pt x="2896" y="4542"/>
                      <a:pt x="2904" y="4534"/>
                      <a:pt x="2919" y="4519"/>
                    </a:cubicBezTo>
                    <a:cubicBezTo>
                      <a:pt x="2919" y="4444"/>
                      <a:pt x="3001" y="4390"/>
                      <a:pt x="3047" y="4390"/>
                    </a:cubicBezTo>
                    <a:cubicBezTo>
                      <a:pt x="3057" y="4390"/>
                      <a:pt x="3065" y="4392"/>
                      <a:pt x="3071" y="4398"/>
                    </a:cubicBezTo>
                    <a:cubicBezTo>
                      <a:pt x="3071" y="4398"/>
                      <a:pt x="3071" y="4398"/>
                      <a:pt x="3101" y="4367"/>
                    </a:cubicBezTo>
                    <a:cubicBezTo>
                      <a:pt x="3101" y="4337"/>
                      <a:pt x="3132" y="4307"/>
                      <a:pt x="3162" y="4307"/>
                    </a:cubicBezTo>
                    <a:cubicBezTo>
                      <a:pt x="3192" y="4246"/>
                      <a:pt x="3223" y="4246"/>
                      <a:pt x="3192" y="4215"/>
                    </a:cubicBezTo>
                    <a:cubicBezTo>
                      <a:pt x="3162" y="4185"/>
                      <a:pt x="3132" y="4185"/>
                      <a:pt x="3162" y="4155"/>
                    </a:cubicBezTo>
                    <a:lnTo>
                      <a:pt x="3162" y="4155"/>
                    </a:lnTo>
                    <a:lnTo>
                      <a:pt x="3192" y="4185"/>
                    </a:lnTo>
                    <a:cubicBezTo>
                      <a:pt x="3192" y="4191"/>
                      <a:pt x="3195" y="4193"/>
                      <a:pt x="3199" y="4193"/>
                    </a:cubicBezTo>
                    <a:cubicBezTo>
                      <a:pt x="3216" y="4193"/>
                      <a:pt x="3265" y="4149"/>
                      <a:pt x="3314" y="4124"/>
                    </a:cubicBezTo>
                    <a:cubicBezTo>
                      <a:pt x="3405" y="4063"/>
                      <a:pt x="3466" y="4033"/>
                      <a:pt x="3496" y="4033"/>
                    </a:cubicBezTo>
                    <a:lnTo>
                      <a:pt x="3496" y="4003"/>
                    </a:lnTo>
                    <a:cubicBezTo>
                      <a:pt x="3496" y="3967"/>
                      <a:pt x="3507" y="3952"/>
                      <a:pt x="3515" y="3952"/>
                    </a:cubicBezTo>
                    <a:cubicBezTo>
                      <a:pt x="3522" y="3952"/>
                      <a:pt x="3527" y="3960"/>
                      <a:pt x="3527" y="3972"/>
                    </a:cubicBezTo>
                    <a:cubicBezTo>
                      <a:pt x="3557" y="3972"/>
                      <a:pt x="3648" y="3942"/>
                      <a:pt x="3648" y="3881"/>
                    </a:cubicBezTo>
                    <a:cubicBezTo>
                      <a:pt x="3679" y="3881"/>
                      <a:pt x="3709" y="3851"/>
                      <a:pt x="3709" y="3851"/>
                    </a:cubicBezTo>
                    <a:cubicBezTo>
                      <a:pt x="3725" y="3859"/>
                      <a:pt x="3740" y="3863"/>
                      <a:pt x="3752" y="3863"/>
                    </a:cubicBezTo>
                    <a:cubicBezTo>
                      <a:pt x="3784" y="3863"/>
                      <a:pt x="3800" y="3834"/>
                      <a:pt x="3800" y="3790"/>
                    </a:cubicBezTo>
                    <a:cubicBezTo>
                      <a:pt x="3800" y="3805"/>
                      <a:pt x="3808" y="3813"/>
                      <a:pt x="3819" y="3813"/>
                    </a:cubicBezTo>
                    <a:cubicBezTo>
                      <a:pt x="3831" y="3813"/>
                      <a:pt x="3846" y="3805"/>
                      <a:pt x="3861" y="3790"/>
                    </a:cubicBezTo>
                    <a:cubicBezTo>
                      <a:pt x="3861" y="3745"/>
                      <a:pt x="3910" y="3717"/>
                      <a:pt x="3936" y="3717"/>
                    </a:cubicBezTo>
                    <a:cubicBezTo>
                      <a:pt x="3946" y="3717"/>
                      <a:pt x="3952" y="3721"/>
                      <a:pt x="3952" y="3729"/>
                    </a:cubicBezTo>
                    <a:lnTo>
                      <a:pt x="3983" y="3699"/>
                    </a:lnTo>
                    <a:cubicBezTo>
                      <a:pt x="3983" y="3668"/>
                      <a:pt x="4013" y="3668"/>
                      <a:pt x="4013" y="3638"/>
                    </a:cubicBezTo>
                    <a:cubicBezTo>
                      <a:pt x="4044" y="3638"/>
                      <a:pt x="4074" y="3638"/>
                      <a:pt x="4074" y="3577"/>
                    </a:cubicBezTo>
                    <a:cubicBezTo>
                      <a:pt x="4074" y="3547"/>
                      <a:pt x="4074" y="3516"/>
                      <a:pt x="4074" y="3516"/>
                    </a:cubicBezTo>
                    <a:cubicBezTo>
                      <a:pt x="4104" y="3516"/>
                      <a:pt x="4104" y="3547"/>
                      <a:pt x="4104" y="3607"/>
                    </a:cubicBezTo>
                    <a:cubicBezTo>
                      <a:pt x="4097" y="3615"/>
                      <a:pt x="4095" y="3619"/>
                      <a:pt x="4097" y="3619"/>
                    </a:cubicBezTo>
                    <a:cubicBezTo>
                      <a:pt x="4102" y="3619"/>
                      <a:pt x="4142" y="3585"/>
                      <a:pt x="4165" y="3516"/>
                    </a:cubicBezTo>
                    <a:cubicBezTo>
                      <a:pt x="4165" y="3538"/>
                      <a:pt x="4165" y="3559"/>
                      <a:pt x="4176" y="3559"/>
                    </a:cubicBezTo>
                    <a:cubicBezTo>
                      <a:pt x="4180" y="3559"/>
                      <a:pt x="4187" y="3556"/>
                      <a:pt x="4196" y="3547"/>
                    </a:cubicBezTo>
                    <a:cubicBezTo>
                      <a:pt x="4196" y="3547"/>
                      <a:pt x="4226" y="3516"/>
                      <a:pt x="4226" y="3486"/>
                    </a:cubicBezTo>
                    <a:lnTo>
                      <a:pt x="4287" y="3455"/>
                    </a:lnTo>
                    <a:cubicBezTo>
                      <a:pt x="4317" y="3455"/>
                      <a:pt x="4348" y="3455"/>
                      <a:pt x="4378" y="3425"/>
                    </a:cubicBezTo>
                    <a:cubicBezTo>
                      <a:pt x="4378" y="3410"/>
                      <a:pt x="4378" y="3402"/>
                      <a:pt x="4382" y="3402"/>
                    </a:cubicBezTo>
                    <a:cubicBezTo>
                      <a:pt x="4385" y="3402"/>
                      <a:pt x="4393" y="3410"/>
                      <a:pt x="4408" y="3425"/>
                    </a:cubicBezTo>
                    <a:cubicBezTo>
                      <a:pt x="4416" y="3433"/>
                      <a:pt x="4422" y="3437"/>
                      <a:pt x="4426" y="3437"/>
                    </a:cubicBezTo>
                    <a:cubicBezTo>
                      <a:pt x="4437" y="3437"/>
                      <a:pt x="4431" y="3409"/>
                      <a:pt x="4408" y="3364"/>
                    </a:cubicBezTo>
                    <a:cubicBezTo>
                      <a:pt x="4408" y="3343"/>
                      <a:pt x="4423" y="3321"/>
                      <a:pt x="4443" y="3321"/>
                    </a:cubicBezTo>
                    <a:cubicBezTo>
                      <a:pt x="4451" y="3321"/>
                      <a:pt x="4460" y="3325"/>
                      <a:pt x="4469" y="3334"/>
                    </a:cubicBezTo>
                    <a:cubicBezTo>
                      <a:pt x="4487" y="3369"/>
                      <a:pt x="4505" y="3384"/>
                      <a:pt x="4510" y="3384"/>
                    </a:cubicBezTo>
                    <a:cubicBezTo>
                      <a:pt x="4514" y="3384"/>
                      <a:pt x="4512" y="3377"/>
                      <a:pt x="4499" y="3364"/>
                    </a:cubicBezTo>
                    <a:cubicBezTo>
                      <a:pt x="4499" y="3303"/>
                      <a:pt x="4530" y="3303"/>
                      <a:pt x="4530" y="3303"/>
                    </a:cubicBezTo>
                    <a:cubicBezTo>
                      <a:pt x="4530" y="3273"/>
                      <a:pt x="4499" y="3243"/>
                      <a:pt x="4530" y="3212"/>
                    </a:cubicBezTo>
                    <a:lnTo>
                      <a:pt x="4560" y="3243"/>
                    </a:lnTo>
                    <a:lnTo>
                      <a:pt x="4560" y="3273"/>
                    </a:lnTo>
                    <a:lnTo>
                      <a:pt x="4530" y="3303"/>
                    </a:lnTo>
                    <a:cubicBezTo>
                      <a:pt x="4534" y="3307"/>
                      <a:pt x="4540" y="3309"/>
                      <a:pt x="4548" y="3309"/>
                    </a:cubicBezTo>
                    <a:cubicBezTo>
                      <a:pt x="4601" y="3309"/>
                      <a:pt x="4736" y="3227"/>
                      <a:pt x="4895" y="3121"/>
                    </a:cubicBezTo>
                    <a:cubicBezTo>
                      <a:pt x="4925" y="3121"/>
                      <a:pt x="4925" y="3091"/>
                      <a:pt x="4895" y="3060"/>
                    </a:cubicBezTo>
                    <a:cubicBezTo>
                      <a:pt x="4879" y="3030"/>
                      <a:pt x="4879" y="3022"/>
                      <a:pt x="4887" y="3022"/>
                    </a:cubicBezTo>
                    <a:cubicBezTo>
                      <a:pt x="4895" y="3022"/>
                      <a:pt x="4910" y="3030"/>
                      <a:pt x="4925" y="3030"/>
                    </a:cubicBezTo>
                    <a:cubicBezTo>
                      <a:pt x="4952" y="3071"/>
                      <a:pt x="4980" y="3087"/>
                      <a:pt x="4993" y="3087"/>
                    </a:cubicBezTo>
                    <a:cubicBezTo>
                      <a:pt x="5010" y="3087"/>
                      <a:pt x="5005" y="3063"/>
                      <a:pt x="4955" y="3030"/>
                    </a:cubicBezTo>
                    <a:cubicBezTo>
                      <a:pt x="4938" y="2994"/>
                      <a:pt x="4930" y="2980"/>
                      <a:pt x="4939" y="2980"/>
                    </a:cubicBezTo>
                    <a:cubicBezTo>
                      <a:pt x="4946" y="2980"/>
                      <a:pt x="4961" y="2987"/>
                      <a:pt x="4986" y="3000"/>
                    </a:cubicBezTo>
                    <a:cubicBezTo>
                      <a:pt x="5001" y="3015"/>
                      <a:pt x="5009" y="3022"/>
                      <a:pt x="5012" y="3022"/>
                    </a:cubicBezTo>
                    <a:cubicBezTo>
                      <a:pt x="5016" y="3022"/>
                      <a:pt x="5016" y="3015"/>
                      <a:pt x="5016" y="3000"/>
                    </a:cubicBezTo>
                    <a:cubicBezTo>
                      <a:pt x="5016" y="2978"/>
                      <a:pt x="5031" y="2957"/>
                      <a:pt x="5040" y="2957"/>
                    </a:cubicBezTo>
                    <a:cubicBezTo>
                      <a:pt x="5044" y="2957"/>
                      <a:pt x="5047" y="2960"/>
                      <a:pt x="5047" y="2969"/>
                    </a:cubicBezTo>
                    <a:cubicBezTo>
                      <a:pt x="5068" y="2991"/>
                      <a:pt x="5090" y="3012"/>
                      <a:pt x="5100" y="3012"/>
                    </a:cubicBezTo>
                    <a:cubicBezTo>
                      <a:pt x="5105" y="3012"/>
                      <a:pt x="5107" y="3008"/>
                      <a:pt x="5107" y="3000"/>
                    </a:cubicBezTo>
                    <a:cubicBezTo>
                      <a:pt x="5107" y="3000"/>
                      <a:pt x="5121" y="2986"/>
                      <a:pt x="5139" y="2986"/>
                    </a:cubicBezTo>
                    <a:cubicBezTo>
                      <a:pt x="5148" y="2986"/>
                      <a:pt x="5158" y="2989"/>
                      <a:pt x="5168" y="3000"/>
                    </a:cubicBezTo>
                    <a:cubicBezTo>
                      <a:pt x="5174" y="3005"/>
                      <a:pt x="5179" y="3008"/>
                      <a:pt x="5182" y="3008"/>
                    </a:cubicBezTo>
                    <a:cubicBezTo>
                      <a:pt x="5199" y="3008"/>
                      <a:pt x="5199" y="2963"/>
                      <a:pt x="5199" y="2939"/>
                    </a:cubicBezTo>
                    <a:cubicBezTo>
                      <a:pt x="5215" y="2889"/>
                      <a:pt x="5232" y="2866"/>
                      <a:pt x="5244" y="2866"/>
                    </a:cubicBezTo>
                    <a:cubicBezTo>
                      <a:pt x="5253" y="2866"/>
                      <a:pt x="5259" y="2881"/>
                      <a:pt x="5259" y="2908"/>
                    </a:cubicBezTo>
                    <a:cubicBezTo>
                      <a:pt x="5268" y="2925"/>
                      <a:pt x="5279" y="2933"/>
                      <a:pt x="5290" y="2933"/>
                    </a:cubicBezTo>
                    <a:cubicBezTo>
                      <a:pt x="5319" y="2933"/>
                      <a:pt x="5351" y="2883"/>
                      <a:pt x="5351" y="2817"/>
                    </a:cubicBezTo>
                    <a:cubicBezTo>
                      <a:pt x="5351" y="2804"/>
                      <a:pt x="5351" y="2794"/>
                      <a:pt x="5351" y="2787"/>
                    </a:cubicBezTo>
                    <a:cubicBezTo>
                      <a:pt x="5381" y="2817"/>
                      <a:pt x="5381" y="2817"/>
                      <a:pt x="5381" y="2817"/>
                    </a:cubicBezTo>
                    <a:cubicBezTo>
                      <a:pt x="5396" y="2802"/>
                      <a:pt x="5411" y="2794"/>
                      <a:pt x="5423" y="2794"/>
                    </a:cubicBezTo>
                    <a:cubicBezTo>
                      <a:pt x="5434" y="2794"/>
                      <a:pt x="5442" y="2802"/>
                      <a:pt x="5442" y="2817"/>
                    </a:cubicBezTo>
                    <a:cubicBezTo>
                      <a:pt x="5442" y="2817"/>
                      <a:pt x="5472" y="2817"/>
                      <a:pt x="5503" y="2756"/>
                    </a:cubicBezTo>
                    <a:cubicBezTo>
                      <a:pt x="5503" y="2706"/>
                      <a:pt x="5530" y="2684"/>
                      <a:pt x="5560" y="2684"/>
                    </a:cubicBezTo>
                    <a:cubicBezTo>
                      <a:pt x="5585" y="2684"/>
                      <a:pt x="5610" y="2699"/>
                      <a:pt x="5624" y="2726"/>
                    </a:cubicBezTo>
                    <a:lnTo>
                      <a:pt x="5655" y="2665"/>
                    </a:lnTo>
                    <a:cubicBezTo>
                      <a:pt x="5655" y="2628"/>
                      <a:pt x="5655" y="2602"/>
                      <a:pt x="5662" y="2602"/>
                    </a:cubicBezTo>
                    <a:cubicBezTo>
                      <a:pt x="5666" y="2602"/>
                      <a:pt x="5673" y="2612"/>
                      <a:pt x="5685" y="2635"/>
                    </a:cubicBezTo>
                    <a:lnTo>
                      <a:pt x="5715" y="2665"/>
                    </a:lnTo>
                    <a:cubicBezTo>
                      <a:pt x="5699" y="2615"/>
                      <a:pt x="5728" y="2592"/>
                      <a:pt x="5758" y="2592"/>
                    </a:cubicBezTo>
                    <a:cubicBezTo>
                      <a:pt x="5782" y="2592"/>
                      <a:pt x="5806" y="2607"/>
                      <a:pt x="5806" y="2635"/>
                    </a:cubicBezTo>
                    <a:cubicBezTo>
                      <a:pt x="5837" y="2665"/>
                      <a:pt x="5837" y="2665"/>
                      <a:pt x="5867" y="2665"/>
                    </a:cubicBezTo>
                    <a:lnTo>
                      <a:pt x="5837" y="2635"/>
                    </a:lnTo>
                    <a:cubicBezTo>
                      <a:pt x="5837" y="2604"/>
                      <a:pt x="5806" y="2574"/>
                      <a:pt x="5837" y="2574"/>
                    </a:cubicBezTo>
                    <a:cubicBezTo>
                      <a:pt x="5837" y="2559"/>
                      <a:pt x="5844" y="2551"/>
                      <a:pt x="5856" y="2551"/>
                    </a:cubicBezTo>
                    <a:cubicBezTo>
                      <a:pt x="5867" y="2551"/>
                      <a:pt x="5882" y="2559"/>
                      <a:pt x="5898" y="2574"/>
                    </a:cubicBezTo>
                    <a:cubicBezTo>
                      <a:pt x="5913" y="2589"/>
                      <a:pt x="5928" y="2597"/>
                      <a:pt x="5939" y="2597"/>
                    </a:cubicBezTo>
                    <a:cubicBezTo>
                      <a:pt x="5951" y="2597"/>
                      <a:pt x="5958" y="2589"/>
                      <a:pt x="5958" y="2574"/>
                    </a:cubicBezTo>
                    <a:cubicBezTo>
                      <a:pt x="5958" y="2574"/>
                      <a:pt x="5958" y="2574"/>
                      <a:pt x="5989" y="2604"/>
                    </a:cubicBezTo>
                    <a:cubicBezTo>
                      <a:pt x="6019" y="2604"/>
                      <a:pt x="6050" y="2574"/>
                      <a:pt x="6080" y="2574"/>
                    </a:cubicBezTo>
                    <a:cubicBezTo>
                      <a:pt x="6080" y="2538"/>
                      <a:pt x="6101" y="2524"/>
                      <a:pt x="6118" y="2524"/>
                    </a:cubicBezTo>
                    <a:cubicBezTo>
                      <a:pt x="6130" y="2524"/>
                      <a:pt x="6141" y="2531"/>
                      <a:pt x="6141" y="2544"/>
                    </a:cubicBezTo>
                    <a:cubicBezTo>
                      <a:pt x="6141" y="2544"/>
                      <a:pt x="6202" y="2513"/>
                      <a:pt x="6202" y="2483"/>
                    </a:cubicBezTo>
                    <a:cubicBezTo>
                      <a:pt x="6217" y="2468"/>
                      <a:pt x="6232" y="2460"/>
                      <a:pt x="6243" y="2460"/>
                    </a:cubicBezTo>
                    <a:cubicBezTo>
                      <a:pt x="6255" y="2460"/>
                      <a:pt x="6262" y="2468"/>
                      <a:pt x="6262" y="2483"/>
                    </a:cubicBezTo>
                    <a:cubicBezTo>
                      <a:pt x="6278" y="2498"/>
                      <a:pt x="6285" y="2506"/>
                      <a:pt x="6289" y="2506"/>
                    </a:cubicBezTo>
                    <a:cubicBezTo>
                      <a:pt x="6293" y="2506"/>
                      <a:pt x="6293" y="2498"/>
                      <a:pt x="6293" y="2483"/>
                    </a:cubicBezTo>
                    <a:cubicBezTo>
                      <a:pt x="6293" y="2452"/>
                      <a:pt x="6293" y="2452"/>
                      <a:pt x="6323" y="2422"/>
                    </a:cubicBezTo>
                    <a:lnTo>
                      <a:pt x="6354" y="2422"/>
                    </a:lnTo>
                    <a:cubicBezTo>
                      <a:pt x="6354" y="2392"/>
                      <a:pt x="6354" y="2392"/>
                      <a:pt x="6384" y="2361"/>
                    </a:cubicBezTo>
                    <a:lnTo>
                      <a:pt x="6506" y="2361"/>
                    </a:lnTo>
                    <a:cubicBezTo>
                      <a:pt x="6566" y="2331"/>
                      <a:pt x="6566" y="2331"/>
                      <a:pt x="6536" y="2300"/>
                    </a:cubicBezTo>
                    <a:lnTo>
                      <a:pt x="6536" y="2300"/>
                    </a:lnTo>
                    <a:cubicBezTo>
                      <a:pt x="6526" y="2311"/>
                      <a:pt x="6516" y="2314"/>
                      <a:pt x="6509" y="2314"/>
                    </a:cubicBezTo>
                    <a:cubicBezTo>
                      <a:pt x="6495" y="2314"/>
                      <a:pt x="6495" y="2300"/>
                      <a:pt x="6536" y="2300"/>
                    </a:cubicBezTo>
                    <a:cubicBezTo>
                      <a:pt x="6566" y="2300"/>
                      <a:pt x="6658" y="2300"/>
                      <a:pt x="6718" y="2270"/>
                    </a:cubicBezTo>
                    <a:cubicBezTo>
                      <a:pt x="6779" y="2240"/>
                      <a:pt x="6779" y="2240"/>
                      <a:pt x="6779" y="2209"/>
                    </a:cubicBezTo>
                    <a:cubicBezTo>
                      <a:pt x="6749" y="2179"/>
                      <a:pt x="6741" y="2164"/>
                      <a:pt x="6749" y="2164"/>
                    </a:cubicBezTo>
                    <a:cubicBezTo>
                      <a:pt x="6756" y="2164"/>
                      <a:pt x="6779" y="2179"/>
                      <a:pt x="6810" y="2209"/>
                    </a:cubicBezTo>
                    <a:cubicBezTo>
                      <a:pt x="6840" y="2224"/>
                      <a:pt x="6863" y="2232"/>
                      <a:pt x="6874" y="2232"/>
                    </a:cubicBezTo>
                    <a:cubicBezTo>
                      <a:pt x="6886" y="2232"/>
                      <a:pt x="6886" y="2224"/>
                      <a:pt x="6870" y="2209"/>
                    </a:cubicBezTo>
                    <a:cubicBezTo>
                      <a:pt x="6901" y="2179"/>
                      <a:pt x="6901" y="2179"/>
                      <a:pt x="6901" y="2179"/>
                    </a:cubicBezTo>
                    <a:cubicBezTo>
                      <a:pt x="6910" y="2188"/>
                      <a:pt x="6916" y="2191"/>
                      <a:pt x="6921" y="2191"/>
                    </a:cubicBezTo>
                    <a:cubicBezTo>
                      <a:pt x="6934" y="2191"/>
                      <a:pt x="6940" y="2170"/>
                      <a:pt x="6962" y="2148"/>
                    </a:cubicBezTo>
                    <a:cubicBezTo>
                      <a:pt x="6992" y="2148"/>
                      <a:pt x="6992" y="2148"/>
                      <a:pt x="6992" y="2179"/>
                    </a:cubicBezTo>
                    <a:cubicBezTo>
                      <a:pt x="6992" y="2179"/>
                      <a:pt x="7022" y="2148"/>
                      <a:pt x="7053" y="2148"/>
                    </a:cubicBezTo>
                    <a:cubicBezTo>
                      <a:pt x="7053" y="2104"/>
                      <a:pt x="7134" y="2076"/>
                      <a:pt x="7190" y="2076"/>
                    </a:cubicBezTo>
                    <a:cubicBezTo>
                      <a:pt x="7210" y="2076"/>
                      <a:pt x="7227" y="2080"/>
                      <a:pt x="7235" y="2088"/>
                    </a:cubicBezTo>
                    <a:cubicBezTo>
                      <a:pt x="7235" y="2088"/>
                      <a:pt x="7265" y="2088"/>
                      <a:pt x="7265" y="2057"/>
                    </a:cubicBezTo>
                    <a:cubicBezTo>
                      <a:pt x="7265" y="2007"/>
                      <a:pt x="7275" y="1984"/>
                      <a:pt x="7288" y="1984"/>
                    </a:cubicBezTo>
                    <a:cubicBezTo>
                      <a:pt x="7299" y="1984"/>
                      <a:pt x="7313" y="2000"/>
                      <a:pt x="7326" y="2027"/>
                    </a:cubicBezTo>
                    <a:cubicBezTo>
                      <a:pt x="7345" y="2008"/>
                      <a:pt x="7386" y="1979"/>
                      <a:pt x="7415" y="1979"/>
                    </a:cubicBezTo>
                    <a:cubicBezTo>
                      <a:pt x="7434" y="1979"/>
                      <a:pt x="7448" y="1991"/>
                      <a:pt x="7448" y="2027"/>
                    </a:cubicBezTo>
                    <a:cubicBezTo>
                      <a:pt x="7478" y="2057"/>
                      <a:pt x="7478" y="2088"/>
                      <a:pt x="7478" y="2088"/>
                    </a:cubicBezTo>
                    <a:cubicBezTo>
                      <a:pt x="7478" y="2057"/>
                      <a:pt x="7509" y="2027"/>
                      <a:pt x="7509" y="2027"/>
                    </a:cubicBezTo>
                    <a:cubicBezTo>
                      <a:pt x="7509" y="1996"/>
                      <a:pt x="7509" y="1996"/>
                      <a:pt x="7600" y="1966"/>
                    </a:cubicBezTo>
                    <a:cubicBezTo>
                      <a:pt x="7630" y="1966"/>
                      <a:pt x="7721" y="1905"/>
                      <a:pt x="7752" y="1905"/>
                    </a:cubicBezTo>
                    <a:cubicBezTo>
                      <a:pt x="7773" y="1884"/>
                      <a:pt x="7825" y="1862"/>
                      <a:pt x="7864" y="1862"/>
                    </a:cubicBezTo>
                    <a:cubicBezTo>
                      <a:pt x="7881" y="1862"/>
                      <a:pt x="7895" y="1866"/>
                      <a:pt x="7904" y="1875"/>
                    </a:cubicBezTo>
                    <a:cubicBezTo>
                      <a:pt x="7904" y="1875"/>
                      <a:pt x="7934" y="1875"/>
                      <a:pt x="7965" y="1814"/>
                    </a:cubicBezTo>
                    <a:cubicBezTo>
                      <a:pt x="7965" y="1799"/>
                      <a:pt x="7980" y="1791"/>
                      <a:pt x="7995" y="1791"/>
                    </a:cubicBezTo>
                    <a:cubicBezTo>
                      <a:pt x="8010" y="1791"/>
                      <a:pt x="8025" y="1799"/>
                      <a:pt x="8025" y="1814"/>
                    </a:cubicBezTo>
                    <a:lnTo>
                      <a:pt x="8056" y="1814"/>
                    </a:lnTo>
                    <a:cubicBezTo>
                      <a:pt x="8086" y="1753"/>
                      <a:pt x="8117" y="1753"/>
                      <a:pt x="8117" y="1753"/>
                    </a:cubicBezTo>
                    <a:cubicBezTo>
                      <a:pt x="8117" y="1771"/>
                      <a:pt x="8127" y="1788"/>
                      <a:pt x="8141" y="1788"/>
                    </a:cubicBezTo>
                    <a:cubicBezTo>
                      <a:pt x="8152" y="1788"/>
                      <a:pt x="8165" y="1779"/>
                      <a:pt x="8177" y="1753"/>
                    </a:cubicBezTo>
                    <a:cubicBezTo>
                      <a:pt x="8147" y="1723"/>
                      <a:pt x="8177" y="1723"/>
                      <a:pt x="8208" y="1723"/>
                    </a:cubicBezTo>
                    <a:cubicBezTo>
                      <a:pt x="8269" y="1723"/>
                      <a:pt x="8998" y="1541"/>
                      <a:pt x="8998" y="1510"/>
                    </a:cubicBezTo>
                    <a:lnTo>
                      <a:pt x="9059" y="1510"/>
                    </a:lnTo>
                    <a:cubicBezTo>
                      <a:pt x="9089" y="1510"/>
                      <a:pt x="9120" y="1480"/>
                      <a:pt x="9120" y="1480"/>
                    </a:cubicBezTo>
                    <a:cubicBezTo>
                      <a:pt x="9131" y="1503"/>
                      <a:pt x="9152" y="1513"/>
                      <a:pt x="9176" y="1513"/>
                    </a:cubicBezTo>
                    <a:cubicBezTo>
                      <a:pt x="9215" y="1513"/>
                      <a:pt x="9264" y="1487"/>
                      <a:pt x="9302" y="1449"/>
                    </a:cubicBezTo>
                    <a:cubicBezTo>
                      <a:pt x="9332" y="1419"/>
                      <a:pt x="9363" y="1419"/>
                      <a:pt x="9363" y="1419"/>
                    </a:cubicBezTo>
                    <a:cubicBezTo>
                      <a:pt x="9376" y="1445"/>
                      <a:pt x="9394" y="1454"/>
                      <a:pt x="9413" y="1454"/>
                    </a:cubicBezTo>
                    <a:cubicBezTo>
                      <a:pt x="9439" y="1454"/>
                      <a:pt x="9467" y="1436"/>
                      <a:pt x="9484" y="1419"/>
                    </a:cubicBezTo>
                    <a:cubicBezTo>
                      <a:pt x="9484" y="1369"/>
                      <a:pt x="9494" y="1346"/>
                      <a:pt x="9507" y="1346"/>
                    </a:cubicBezTo>
                    <a:cubicBezTo>
                      <a:pt x="9518" y="1346"/>
                      <a:pt x="9532" y="1361"/>
                      <a:pt x="9545" y="1389"/>
                    </a:cubicBezTo>
                    <a:cubicBezTo>
                      <a:pt x="9545" y="1427"/>
                      <a:pt x="9556" y="1444"/>
                      <a:pt x="9568" y="1444"/>
                    </a:cubicBezTo>
                    <a:cubicBezTo>
                      <a:pt x="9585" y="1444"/>
                      <a:pt x="9606" y="1411"/>
                      <a:pt x="9606" y="1358"/>
                    </a:cubicBezTo>
                    <a:cubicBezTo>
                      <a:pt x="9624" y="1323"/>
                      <a:pt x="9631" y="1308"/>
                      <a:pt x="9640" y="1308"/>
                    </a:cubicBezTo>
                    <a:cubicBezTo>
                      <a:pt x="9647" y="1308"/>
                      <a:pt x="9654" y="1315"/>
                      <a:pt x="9667" y="1328"/>
                    </a:cubicBezTo>
                    <a:cubicBezTo>
                      <a:pt x="9685" y="1363"/>
                      <a:pt x="9702" y="1378"/>
                      <a:pt x="9714" y="1378"/>
                    </a:cubicBezTo>
                    <a:cubicBezTo>
                      <a:pt x="9722" y="1378"/>
                      <a:pt x="9728" y="1371"/>
                      <a:pt x="9728" y="1358"/>
                    </a:cubicBezTo>
                    <a:cubicBezTo>
                      <a:pt x="9728" y="1328"/>
                      <a:pt x="9735" y="1313"/>
                      <a:pt x="9747" y="1313"/>
                    </a:cubicBezTo>
                    <a:cubicBezTo>
                      <a:pt x="9758" y="1313"/>
                      <a:pt x="9773" y="1328"/>
                      <a:pt x="9788" y="1358"/>
                    </a:cubicBezTo>
                    <a:cubicBezTo>
                      <a:pt x="9819" y="1389"/>
                      <a:pt x="9834" y="1404"/>
                      <a:pt x="9842" y="1404"/>
                    </a:cubicBezTo>
                    <a:cubicBezTo>
                      <a:pt x="9849" y="1404"/>
                      <a:pt x="9849" y="1389"/>
                      <a:pt x="9849" y="1358"/>
                    </a:cubicBezTo>
                    <a:cubicBezTo>
                      <a:pt x="9866" y="1308"/>
                      <a:pt x="9892" y="1285"/>
                      <a:pt x="9922" y="1285"/>
                    </a:cubicBezTo>
                    <a:cubicBezTo>
                      <a:pt x="9946" y="1285"/>
                      <a:pt x="9974" y="1300"/>
                      <a:pt x="10001" y="1328"/>
                    </a:cubicBezTo>
                    <a:cubicBezTo>
                      <a:pt x="10001" y="1328"/>
                      <a:pt x="10015" y="1341"/>
                      <a:pt x="10024" y="1341"/>
                    </a:cubicBezTo>
                    <a:cubicBezTo>
                      <a:pt x="10028" y="1341"/>
                      <a:pt x="10031" y="1338"/>
                      <a:pt x="10031" y="1328"/>
                    </a:cubicBezTo>
                    <a:lnTo>
                      <a:pt x="10062" y="1358"/>
                    </a:lnTo>
                    <a:lnTo>
                      <a:pt x="10123" y="1328"/>
                    </a:lnTo>
                    <a:lnTo>
                      <a:pt x="10092" y="1297"/>
                    </a:lnTo>
                    <a:cubicBezTo>
                      <a:pt x="10123" y="1297"/>
                      <a:pt x="10275" y="1297"/>
                      <a:pt x="10427" y="1267"/>
                    </a:cubicBezTo>
                    <a:cubicBezTo>
                      <a:pt x="10670" y="1237"/>
                      <a:pt x="10731" y="1237"/>
                      <a:pt x="10700" y="1206"/>
                    </a:cubicBezTo>
                    <a:cubicBezTo>
                      <a:pt x="10685" y="1176"/>
                      <a:pt x="10685" y="1161"/>
                      <a:pt x="10693" y="1161"/>
                    </a:cubicBezTo>
                    <a:lnTo>
                      <a:pt x="10693" y="1161"/>
                    </a:lnTo>
                    <a:cubicBezTo>
                      <a:pt x="10700" y="1161"/>
                      <a:pt x="10715" y="1176"/>
                      <a:pt x="10731" y="1206"/>
                    </a:cubicBezTo>
                    <a:cubicBezTo>
                      <a:pt x="10751" y="1206"/>
                      <a:pt x="10785" y="1220"/>
                      <a:pt x="10814" y="1220"/>
                    </a:cubicBezTo>
                    <a:cubicBezTo>
                      <a:pt x="10829" y="1220"/>
                      <a:pt x="10842" y="1216"/>
                      <a:pt x="10852" y="1206"/>
                    </a:cubicBezTo>
                    <a:cubicBezTo>
                      <a:pt x="10913" y="1206"/>
                      <a:pt x="10943" y="1206"/>
                      <a:pt x="10943" y="1237"/>
                    </a:cubicBezTo>
                    <a:lnTo>
                      <a:pt x="10974" y="1237"/>
                    </a:lnTo>
                    <a:cubicBezTo>
                      <a:pt x="10996" y="1192"/>
                      <a:pt x="11083" y="1164"/>
                      <a:pt x="11153" y="1164"/>
                    </a:cubicBezTo>
                    <a:cubicBezTo>
                      <a:pt x="11178" y="1164"/>
                      <a:pt x="11201" y="1168"/>
                      <a:pt x="11217" y="1176"/>
                    </a:cubicBezTo>
                    <a:cubicBezTo>
                      <a:pt x="11247" y="1176"/>
                      <a:pt x="11278" y="1176"/>
                      <a:pt x="11339" y="1115"/>
                    </a:cubicBezTo>
                    <a:cubicBezTo>
                      <a:pt x="11354" y="1100"/>
                      <a:pt x="11361" y="1092"/>
                      <a:pt x="11369" y="1092"/>
                    </a:cubicBezTo>
                    <a:cubicBezTo>
                      <a:pt x="11377" y="1092"/>
                      <a:pt x="11384" y="1100"/>
                      <a:pt x="11399" y="1115"/>
                    </a:cubicBezTo>
                    <a:cubicBezTo>
                      <a:pt x="11399" y="1133"/>
                      <a:pt x="11450" y="1150"/>
                      <a:pt x="11487" y="1150"/>
                    </a:cubicBezTo>
                    <a:cubicBezTo>
                      <a:pt x="11514" y="1150"/>
                      <a:pt x="11534" y="1141"/>
                      <a:pt x="11521" y="1115"/>
                    </a:cubicBezTo>
                    <a:lnTo>
                      <a:pt x="11521" y="1115"/>
                    </a:lnTo>
                    <a:lnTo>
                      <a:pt x="11551" y="1145"/>
                    </a:lnTo>
                    <a:cubicBezTo>
                      <a:pt x="11557" y="1151"/>
                      <a:pt x="11563" y="1154"/>
                      <a:pt x="11568" y="1154"/>
                    </a:cubicBezTo>
                    <a:cubicBezTo>
                      <a:pt x="11592" y="1154"/>
                      <a:pt x="11612" y="1109"/>
                      <a:pt x="11612" y="1085"/>
                    </a:cubicBezTo>
                    <a:cubicBezTo>
                      <a:pt x="11598" y="1057"/>
                      <a:pt x="11597" y="1042"/>
                      <a:pt x="11602" y="1042"/>
                    </a:cubicBezTo>
                    <a:lnTo>
                      <a:pt x="11602" y="1042"/>
                    </a:lnTo>
                    <a:cubicBezTo>
                      <a:pt x="11609" y="1042"/>
                      <a:pt x="11626" y="1065"/>
                      <a:pt x="11642" y="1115"/>
                    </a:cubicBezTo>
                    <a:cubicBezTo>
                      <a:pt x="11642" y="1161"/>
                      <a:pt x="11650" y="1176"/>
                      <a:pt x="11658" y="1176"/>
                    </a:cubicBezTo>
                    <a:cubicBezTo>
                      <a:pt x="11665" y="1176"/>
                      <a:pt x="11673" y="1161"/>
                      <a:pt x="11673" y="1145"/>
                    </a:cubicBezTo>
                    <a:cubicBezTo>
                      <a:pt x="11694" y="1124"/>
                      <a:pt x="11701" y="1102"/>
                      <a:pt x="11713" y="1102"/>
                    </a:cubicBezTo>
                    <a:cubicBezTo>
                      <a:pt x="11718" y="1102"/>
                      <a:pt x="11725" y="1106"/>
                      <a:pt x="11734" y="1115"/>
                    </a:cubicBezTo>
                    <a:cubicBezTo>
                      <a:pt x="11764" y="1115"/>
                      <a:pt x="11794" y="1115"/>
                      <a:pt x="11764" y="1054"/>
                    </a:cubicBezTo>
                    <a:cubicBezTo>
                      <a:pt x="11764" y="993"/>
                      <a:pt x="11794" y="993"/>
                      <a:pt x="11825" y="993"/>
                    </a:cubicBezTo>
                    <a:cubicBezTo>
                      <a:pt x="11825" y="1024"/>
                      <a:pt x="11825" y="1024"/>
                      <a:pt x="11794" y="1085"/>
                    </a:cubicBezTo>
                    <a:cubicBezTo>
                      <a:pt x="11794" y="1085"/>
                      <a:pt x="11794" y="1085"/>
                      <a:pt x="11855" y="1054"/>
                    </a:cubicBezTo>
                    <a:cubicBezTo>
                      <a:pt x="11886" y="1054"/>
                      <a:pt x="11916" y="1085"/>
                      <a:pt x="11916" y="1115"/>
                    </a:cubicBezTo>
                    <a:cubicBezTo>
                      <a:pt x="11929" y="1128"/>
                      <a:pt x="11941" y="1135"/>
                      <a:pt x="11949" y="1135"/>
                    </a:cubicBezTo>
                    <a:cubicBezTo>
                      <a:pt x="11961" y="1135"/>
                      <a:pt x="11964" y="1120"/>
                      <a:pt x="11946" y="1085"/>
                    </a:cubicBezTo>
                    <a:cubicBezTo>
                      <a:pt x="11946" y="1024"/>
                      <a:pt x="11946" y="1024"/>
                      <a:pt x="11977" y="1024"/>
                    </a:cubicBezTo>
                    <a:cubicBezTo>
                      <a:pt x="12007" y="1024"/>
                      <a:pt x="12038" y="1024"/>
                      <a:pt x="12038" y="1054"/>
                    </a:cubicBezTo>
                    <a:cubicBezTo>
                      <a:pt x="12038" y="1085"/>
                      <a:pt x="12038" y="1085"/>
                      <a:pt x="12068" y="1085"/>
                    </a:cubicBezTo>
                    <a:cubicBezTo>
                      <a:pt x="12159" y="1085"/>
                      <a:pt x="12220" y="963"/>
                      <a:pt x="12220" y="902"/>
                    </a:cubicBezTo>
                    <a:cubicBezTo>
                      <a:pt x="12220" y="872"/>
                      <a:pt x="12220" y="857"/>
                      <a:pt x="12224" y="857"/>
                    </a:cubicBezTo>
                    <a:cubicBezTo>
                      <a:pt x="12228" y="857"/>
                      <a:pt x="12235" y="872"/>
                      <a:pt x="12250" y="902"/>
                    </a:cubicBezTo>
                    <a:cubicBezTo>
                      <a:pt x="12250" y="933"/>
                      <a:pt x="12281" y="933"/>
                      <a:pt x="12311" y="933"/>
                    </a:cubicBezTo>
                    <a:cubicBezTo>
                      <a:pt x="12311" y="963"/>
                      <a:pt x="12281" y="963"/>
                      <a:pt x="12250" y="963"/>
                    </a:cubicBezTo>
                    <a:lnTo>
                      <a:pt x="12250" y="993"/>
                    </a:lnTo>
                    <a:cubicBezTo>
                      <a:pt x="12266" y="1024"/>
                      <a:pt x="12281" y="1039"/>
                      <a:pt x="12296" y="1039"/>
                    </a:cubicBezTo>
                    <a:cubicBezTo>
                      <a:pt x="12311" y="1039"/>
                      <a:pt x="12326" y="1024"/>
                      <a:pt x="12342" y="993"/>
                    </a:cubicBezTo>
                    <a:cubicBezTo>
                      <a:pt x="12342" y="978"/>
                      <a:pt x="12342" y="971"/>
                      <a:pt x="12345" y="971"/>
                    </a:cubicBezTo>
                    <a:cubicBezTo>
                      <a:pt x="12349" y="971"/>
                      <a:pt x="12357" y="978"/>
                      <a:pt x="12372" y="993"/>
                    </a:cubicBezTo>
                    <a:cubicBezTo>
                      <a:pt x="12393" y="1015"/>
                      <a:pt x="12415" y="1036"/>
                      <a:pt x="12426" y="1036"/>
                    </a:cubicBezTo>
                    <a:cubicBezTo>
                      <a:pt x="12430" y="1036"/>
                      <a:pt x="12433" y="1033"/>
                      <a:pt x="12433" y="1024"/>
                    </a:cubicBezTo>
                    <a:cubicBezTo>
                      <a:pt x="12433" y="1024"/>
                      <a:pt x="12463" y="1024"/>
                      <a:pt x="12494" y="1054"/>
                    </a:cubicBezTo>
                    <a:cubicBezTo>
                      <a:pt x="12554" y="1054"/>
                      <a:pt x="12554" y="1054"/>
                      <a:pt x="12554" y="1024"/>
                    </a:cubicBezTo>
                    <a:cubicBezTo>
                      <a:pt x="12554" y="993"/>
                      <a:pt x="12585" y="993"/>
                      <a:pt x="12615" y="993"/>
                    </a:cubicBezTo>
                    <a:cubicBezTo>
                      <a:pt x="12615" y="993"/>
                      <a:pt x="12646" y="963"/>
                      <a:pt x="12646" y="933"/>
                    </a:cubicBezTo>
                    <a:cubicBezTo>
                      <a:pt x="12646" y="902"/>
                      <a:pt x="12676" y="872"/>
                      <a:pt x="12706" y="872"/>
                    </a:cubicBezTo>
                    <a:cubicBezTo>
                      <a:pt x="12731" y="859"/>
                      <a:pt x="12746" y="852"/>
                      <a:pt x="12757" y="852"/>
                    </a:cubicBezTo>
                    <a:cubicBezTo>
                      <a:pt x="12772" y="852"/>
                      <a:pt x="12780" y="867"/>
                      <a:pt x="12798" y="902"/>
                    </a:cubicBezTo>
                    <a:cubicBezTo>
                      <a:pt x="12798" y="933"/>
                      <a:pt x="12798" y="933"/>
                      <a:pt x="12828" y="933"/>
                    </a:cubicBezTo>
                    <a:cubicBezTo>
                      <a:pt x="12828" y="933"/>
                      <a:pt x="12858" y="933"/>
                      <a:pt x="12889" y="963"/>
                    </a:cubicBezTo>
                    <a:cubicBezTo>
                      <a:pt x="12898" y="972"/>
                      <a:pt x="12904" y="976"/>
                      <a:pt x="12908" y="976"/>
                    </a:cubicBezTo>
                    <a:cubicBezTo>
                      <a:pt x="12919" y="976"/>
                      <a:pt x="12919" y="954"/>
                      <a:pt x="12919" y="933"/>
                    </a:cubicBezTo>
                    <a:cubicBezTo>
                      <a:pt x="12919" y="902"/>
                      <a:pt x="12889" y="872"/>
                      <a:pt x="12889" y="872"/>
                    </a:cubicBezTo>
                    <a:cubicBezTo>
                      <a:pt x="12919" y="872"/>
                      <a:pt x="12949" y="933"/>
                      <a:pt x="12949" y="963"/>
                    </a:cubicBezTo>
                    <a:cubicBezTo>
                      <a:pt x="12965" y="993"/>
                      <a:pt x="12972" y="1009"/>
                      <a:pt x="12976" y="1009"/>
                    </a:cubicBezTo>
                    <a:cubicBezTo>
                      <a:pt x="12980" y="1009"/>
                      <a:pt x="12980" y="993"/>
                      <a:pt x="12980" y="963"/>
                    </a:cubicBezTo>
                    <a:cubicBezTo>
                      <a:pt x="12980" y="942"/>
                      <a:pt x="12995" y="920"/>
                      <a:pt x="13015" y="920"/>
                    </a:cubicBezTo>
                    <a:cubicBezTo>
                      <a:pt x="13023" y="920"/>
                      <a:pt x="13032" y="924"/>
                      <a:pt x="13041" y="933"/>
                    </a:cubicBezTo>
                    <a:cubicBezTo>
                      <a:pt x="13101" y="933"/>
                      <a:pt x="13132" y="933"/>
                      <a:pt x="13132" y="963"/>
                    </a:cubicBezTo>
                    <a:cubicBezTo>
                      <a:pt x="13142" y="973"/>
                      <a:pt x="13152" y="977"/>
                      <a:pt x="13161" y="977"/>
                    </a:cubicBezTo>
                    <a:cubicBezTo>
                      <a:pt x="13179" y="977"/>
                      <a:pt x="13193" y="963"/>
                      <a:pt x="13193" y="963"/>
                    </a:cubicBezTo>
                    <a:cubicBezTo>
                      <a:pt x="13210" y="927"/>
                      <a:pt x="13218" y="913"/>
                      <a:pt x="13239" y="913"/>
                    </a:cubicBezTo>
                    <a:cubicBezTo>
                      <a:pt x="13254" y="913"/>
                      <a:pt x="13276" y="920"/>
                      <a:pt x="13314" y="933"/>
                    </a:cubicBezTo>
                    <a:cubicBezTo>
                      <a:pt x="13360" y="978"/>
                      <a:pt x="13383" y="1001"/>
                      <a:pt x="13394" y="1001"/>
                    </a:cubicBezTo>
                    <a:cubicBezTo>
                      <a:pt x="13405" y="1001"/>
                      <a:pt x="13405" y="978"/>
                      <a:pt x="13405" y="933"/>
                    </a:cubicBezTo>
                    <a:cubicBezTo>
                      <a:pt x="13405" y="915"/>
                      <a:pt x="13405" y="898"/>
                      <a:pt x="13411" y="898"/>
                    </a:cubicBezTo>
                    <a:cubicBezTo>
                      <a:pt x="13416" y="898"/>
                      <a:pt x="13423" y="907"/>
                      <a:pt x="13436" y="933"/>
                    </a:cubicBezTo>
                    <a:cubicBezTo>
                      <a:pt x="13445" y="942"/>
                      <a:pt x="13454" y="945"/>
                      <a:pt x="13463" y="945"/>
                    </a:cubicBezTo>
                    <a:cubicBezTo>
                      <a:pt x="13484" y="945"/>
                      <a:pt x="13506" y="924"/>
                      <a:pt x="13527" y="902"/>
                    </a:cubicBezTo>
                    <a:cubicBezTo>
                      <a:pt x="13557" y="872"/>
                      <a:pt x="13557" y="811"/>
                      <a:pt x="13557" y="781"/>
                    </a:cubicBezTo>
                    <a:cubicBezTo>
                      <a:pt x="13557" y="730"/>
                      <a:pt x="13557" y="708"/>
                      <a:pt x="13562" y="708"/>
                    </a:cubicBezTo>
                    <a:cubicBezTo>
                      <a:pt x="13567" y="708"/>
                      <a:pt x="13574" y="723"/>
                      <a:pt x="13588" y="750"/>
                    </a:cubicBezTo>
                    <a:cubicBezTo>
                      <a:pt x="13618" y="750"/>
                      <a:pt x="13649" y="781"/>
                      <a:pt x="13649" y="811"/>
                    </a:cubicBezTo>
                    <a:cubicBezTo>
                      <a:pt x="13649" y="841"/>
                      <a:pt x="13618" y="841"/>
                      <a:pt x="13618" y="841"/>
                    </a:cubicBezTo>
                    <a:lnTo>
                      <a:pt x="13588" y="841"/>
                    </a:lnTo>
                    <a:cubicBezTo>
                      <a:pt x="13588" y="872"/>
                      <a:pt x="13588" y="902"/>
                      <a:pt x="13649" y="902"/>
                    </a:cubicBezTo>
                    <a:cubicBezTo>
                      <a:pt x="13664" y="917"/>
                      <a:pt x="13671" y="925"/>
                      <a:pt x="13675" y="925"/>
                    </a:cubicBezTo>
                    <a:cubicBezTo>
                      <a:pt x="13679" y="925"/>
                      <a:pt x="13679" y="917"/>
                      <a:pt x="13679" y="902"/>
                    </a:cubicBezTo>
                    <a:cubicBezTo>
                      <a:pt x="13709" y="933"/>
                      <a:pt x="13770" y="933"/>
                      <a:pt x="13801" y="933"/>
                    </a:cubicBezTo>
                    <a:cubicBezTo>
                      <a:pt x="13861" y="933"/>
                      <a:pt x="13922" y="933"/>
                      <a:pt x="13953" y="963"/>
                    </a:cubicBezTo>
                    <a:cubicBezTo>
                      <a:pt x="13983" y="963"/>
                      <a:pt x="14013" y="963"/>
                      <a:pt x="14013" y="933"/>
                    </a:cubicBezTo>
                    <a:cubicBezTo>
                      <a:pt x="14013" y="897"/>
                      <a:pt x="14024" y="882"/>
                      <a:pt x="14032" y="882"/>
                    </a:cubicBezTo>
                    <a:cubicBezTo>
                      <a:pt x="14039" y="882"/>
                      <a:pt x="14044" y="890"/>
                      <a:pt x="14044" y="902"/>
                    </a:cubicBezTo>
                    <a:cubicBezTo>
                      <a:pt x="14044" y="940"/>
                      <a:pt x="14160" y="966"/>
                      <a:pt x="14256" y="966"/>
                    </a:cubicBezTo>
                    <a:cubicBezTo>
                      <a:pt x="14315" y="966"/>
                      <a:pt x="14366" y="956"/>
                      <a:pt x="14378" y="933"/>
                    </a:cubicBezTo>
                    <a:lnTo>
                      <a:pt x="14439" y="933"/>
                    </a:lnTo>
                    <a:cubicBezTo>
                      <a:pt x="14454" y="948"/>
                      <a:pt x="14500" y="955"/>
                      <a:pt x="14541" y="955"/>
                    </a:cubicBezTo>
                    <a:cubicBezTo>
                      <a:pt x="14583" y="955"/>
                      <a:pt x="14621" y="948"/>
                      <a:pt x="14621" y="933"/>
                    </a:cubicBezTo>
                    <a:lnTo>
                      <a:pt x="14712" y="933"/>
                    </a:lnTo>
                    <a:cubicBezTo>
                      <a:pt x="14728" y="948"/>
                      <a:pt x="14743" y="955"/>
                      <a:pt x="14758" y="955"/>
                    </a:cubicBezTo>
                    <a:cubicBezTo>
                      <a:pt x="14773" y="955"/>
                      <a:pt x="14788" y="948"/>
                      <a:pt x="14804" y="933"/>
                    </a:cubicBezTo>
                    <a:cubicBezTo>
                      <a:pt x="14804" y="921"/>
                      <a:pt x="14804" y="910"/>
                      <a:pt x="14804" y="902"/>
                    </a:cubicBezTo>
                    <a:cubicBezTo>
                      <a:pt x="14804" y="933"/>
                      <a:pt x="14864" y="933"/>
                      <a:pt x="14956" y="933"/>
                    </a:cubicBezTo>
                    <a:cubicBezTo>
                      <a:pt x="15047" y="933"/>
                      <a:pt x="15047" y="933"/>
                      <a:pt x="15016" y="902"/>
                    </a:cubicBezTo>
                    <a:cubicBezTo>
                      <a:pt x="15043" y="893"/>
                      <a:pt x="15062" y="890"/>
                      <a:pt x="15075" y="890"/>
                    </a:cubicBezTo>
                    <a:cubicBezTo>
                      <a:pt x="15108" y="890"/>
                      <a:pt x="15108" y="911"/>
                      <a:pt x="15108" y="933"/>
                    </a:cubicBezTo>
                    <a:cubicBezTo>
                      <a:pt x="15093" y="975"/>
                      <a:pt x="15099" y="998"/>
                      <a:pt x="15112" y="998"/>
                    </a:cubicBezTo>
                    <a:cubicBezTo>
                      <a:pt x="15127" y="998"/>
                      <a:pt x="15152" y="967"/>
                      <a:pt x="15168" y="902"/>
                    </a:cubicBezTo>
                    <a:cubicBezTo>
                      <a:pt x="15168" y="867"/>
                      <a:pt x="15189" y="852"/>
                      <a:pt x="15207" y="852"/>
                    </a:cubicBezTo>
                    <a:cubicBezTo>
                      <a:pt x="15219" y="852"/>
                      <a:pt x="15229" y="859"/>
                      <a:pt x="15229" y="872"/>
                    </a:cubicBezTo>
                    <a:cubicBezTo>
                      <a:pt x="15229" y="902"/>
                      <a:pt x="15199" y="902"/>
                      <a:pt x="15168" y="902"/>
                    </a:cubicBezTo>
                    <a:lnTo>
                      <a:pt x="15168" y="993"/>
                    </a:lnTo>
                    <a:cubicBezTo>
                      <a:pt x="15199" y="993"/>
                      <a:pt x="15199" y="993"/>
                      <a:pt x="15229" y="963"/>
                    </a:cubicBezTo>
                    <a:cubicBezTo>
                      <a:pt x="15229" y="963"/>
                      <a:pt x="15260" y="963"/>
                      <a:pt x="15260" y="902"/>
                    </a:cubicBezTo>
                    <a:cubicBezTo>
                      <a:pt x="15290" y="872"/>
                      <a:pt x="15290" y="841"/>
                      <a:pt x="15260" y="811"/>
                    </a:cubicBezTo>
                    <a:cubicBezTo>
                      <a:pt x="15260" y="781"/>
                      <a:pt x="15260" y="781"/>
                      <a:pt x="15290" y="781"/>
                    </a:cubicBezTo>
                    <a:cubicBezTo>
                      <a:pt x="15351" y="811"/>
                      <a:pt x="15351" y="841"/>
                      <a:pt x="15320" y="872"/>
                    </a:cubicBezTo>
                    <a:cubicBezTo>
                      <a:pt x="15290" y="872"/>
                      <a:pt x="15290" y="902"/>
                      <a:pt x="15290" y="963"/>
                    </a:cubicBezTo>
                    <a:cubicBezTo>
                      <a:pt x="15290" y="968"/>
                      <a:pt x="15294" y="971"/>
                      <a:pt x="15300" y="971"/>
                    </a:cubicBezTo>
                    <a:cubicBezTo>
                      <a:pt x="15329" y="971"/>
                      <a:pt x="15412" y="916"/>
                      <a:pt x="15412" y="841"/>
                    </a:cubicBezTo>
                    <a:lnTo>
                      <a:pt x="15412" y="872"/>
                    </a:lnTo>
                    <a:cubicBezTo>
                      <a:pt x="15412" y="933"/>
                      <a:pt x="15472" y="933"/>
                      <a:pt x="15503" y="933"/>
                    </a:cubicBezTo>
                    <a:cubicBezTo>
                      <a:pt x="15564" y="933"/>
                      <a:pt x="15594" y="933"/>
                      <a:pt x="15594" y="902"/>
                    </a:cubicBezTo>
                    <a:cubicBezTo>
                      <a:pt x="15594" y="879"/>
                      <a:pt x="15594" y="837"/>
                      <a:pt x="15608" y="833"/>
                    </a:cubicBezTo>
                    <a:lnTo>
                      <a:pt x="15608" y="833"/>
                    </a:lnTo>
                    <a:cubicBezTo>
                      <a:pt x="15594" y="816"/>
                      <a:pt x="15594" y="774"/>
                      <a:pt x="15594" y="750"/>
                    </a:cubicBezTo>
                    <a:lnTo>
                      <a:pt x="15594" y="750"/>
                    </a:lnTo>
                    <a:cubicBezTo>
                      <a:pt x="15594" y="750"/>
                      <a:pt x="15655" y="811"/>
                      <a:pt x="15655" y="841"/>
                    </a:cubicBezTo>
                    <a:cubicBezTo>
                      <a:pt x="15715" y="902"/>
                      <a:pt x="15746" y="933"/>
                      <a:pt x="15837" y="933"/>
                    </a:cubicBezTo>
                    <a:cubicBezTo>
                      <a:pt x="15898" y="933"/>
                      <a:pt x="15959" y="963"/>
                      <a:pt x="15989" y="993"/>
                    </a:cubicBezTo>
                    <a:cubicBezTo>
                      <a:pt x="16019" y="993"/>
                      <a:pt x="16050" y="993"/>
                      <a:pt x="16050" y="963"/>
                    </a:cubicBezTo>
                    <a:lnTo>
                      <a:pt x="16111" y="963"/>
                    </a:lnTo>
                    <a:cubicBezTo>
                      <a:pt x="16111" y="978"/>
                      <a:pt x="16126" y="986"/>
                      <a:pt x="16141" y="986"/>
                    </a:cubicBezTo>
                    <a:cubicBezTo>
                      <a:pt x="16156" y="986"/>
                      <a:pt x="16171" y="978"/>
                      <a:pt x="16171" y="963"/>
                    </a:cubicBezTo>
                    <a:cubicBezTo>
                      <a:pt x="16182" y="953"/>
                      <a:pt x="16188" y="950"/>
                      <a:pt x="16194" y="950"/>
                    </a:cubicBezTo>
                    <a:cubicBezTo>
                      <a:pt x="16205" y="950"/>
                      <a:pt x="16212" y="963"/>
                      <a:pt x="16232" y="963"/>
                    </a:cubicBezTo>
                    <a:cubicBezTo>
                      <a:pt x="16246" y="990"/>
                      <a:pt x="16253" y="1005"/>
                      <a:pt x="16258" y="1005"/>
                    </a:cubicBezTo>
                    <a:cubicBezTo>
                      <a:pt x="16263" y="1005"/>
                      <a:pt x="16263" y="983"/>
                      <a:pt x="16263" y="933"/>
                    </a:cubicBezTo>
                    <a:cubicBezTo>
                      <a:pt x="16263" y="902"/>
                      <a:pt x="16202" y="872"/>
                      <a:pt x="16202" y="872"/>
                    </a:cubicBezTo>
                    <a:lnTo>
                      <a:pt x="16141" y="841"/>
                    </a:lnTo>
                    <a:lnTo>
                      <a:pt x="16202" y="811"/>
                    </a:lnTo>
                    <a:cubicBezTo>
                      <a:pt x="16232" y="811"/>
                      <a:pt x="16263" y="781"/>
                      <a:pt x="16263" y="750"/>
                    </a:cubicBezTo>
                    <a:cubicBezTo>
                      <a:pt x="16263" y="750"/>
                      <a:pt x="16263" y="720"/>
                      <a:pt x="16293" y="720"/>
                    </a:cubicBezTo>
                    <a:cubicBezTo>
                      <a:pt x="16293" y="720"/>
                      <a:pt x="16293" y="750"/>
                      <a:pt x="16293" y="781"/>
                    </a:cubicBezTo>
                    <a:cubicBezTo>
                      <a:pt x="16263" y="841"/>
                      <a:pt x="16263" y="872"/>
                      <a:pt x="16263" y="902"/>
                    </a:cubicBezTo>
                    <a:cubicBezTo>
                      <a:pt x="16281" y="940"/>
                      <a:pt x="16312" y="966"/>
                      <a:pt x="16332" y="966"/>
                    </a:cubicBezTo>
                    <a:cubicBezTo>
                      <a:pt x="16345" y="966"/>
                      <a:pt x="16354" y="956"/>
                      <a:pt x="16354" y="933"/>
                    </a:cubicBezTo>
                    <a:cubicBezTo>
                      <a:pt x="16384" y="933"/>
                      <a:pt x="16384" y="933"/>
                      <a:pt x="16415" y="963"/>
                    </a:cubicBezTo>
                    <a:cubicBezTo>
                      <a:pt x="16402" y="976"/>
                      <a:pt x="16400" y="983"/>
                      <a:pt x="16404" y="983"/>
                    </a:cubicBezTo>
                    <a:cubicBezTo>
                      <a:pt x="16409" y="983"/>
                      <a:pt x="16427" y="968"/>
                      <a:pt x="16445" y="933"/>
                    </a:cubicBezTo>
                    <a:cubicBezTo>
                      <a:pt x="16460" y="902"/>
                      <a:pt x="16475" y="887"/>
                      <a:pt x="16487" y="887"/>
                    </a:cubicBezTo>
                    <a:cubicBezTo>
                      <a:pt x="16498" y="887"/>
                      <a:pt x="16506" y="902"/>
                      <a:pt x="16506" y="933"/>
                    </a:cubicBezTo>
                    <a:cubicBezTo>
                      <a:pt x="16544" y="990"/>
                      <a:pt x="16595" y="1012"/>
                      <a:pt x="16627" y="1012"/>
                    </a:cubicBezTo>
                    <a:cubicBezTo>
                      <a:pt x="16646" y="1012"/>
                      <a:pt x="16658" y="1005"/>
                      <a:pt x="16658" y="993"/>
                    </a:cubicBezTo>
                    <a:cubicBezTo>
                      <a:pt x="16658" y="958"/>
                      <a:pt x="16679" y="943"/>
                      <a:pt x="16702" y="943"/>
                    </a:cubicBezTo>
                    <a:cubicBezTo>
                      <a:pt x="16719" y="943"/>
                      <a:pt x="16736" y="950"/>
                      <a:pt x="16749" y="963"/>
                    </a:cubicBezTo>
                    <a:cubicBezTo>
                      <a:pt x="16764" y="978"/>
                      <a:pt x="16772" y="986"/>
                      <a:pt x="16779" y="986"/>
                    </a:cubicBezTo>
                    <a:cubicBezTo>
                      <a:pt x="16787" y="986"/>
                      <a:pt x="16795" y="978"/>
                      <a:pt x="16810" y="963"/>
                    </a:cubicBezTo>
                    <a:cubicBezTo>
                      <a:pt x="16810" y="993"/>
                      <a:pt x="16840" y="1024"/>
                      <a:pt x="16871" y="1024"/>
                    </a:cubicBezTo>
                    <a:cubicBezTo>
                      <a:pt x="16871" y="1024"/>
                      <a:pt x="16871" y="1024"/>
                      <a:pt x="16871" y="963"/>
                    </a:cubicBezTo>
                    <a:cubicBezTo>
                      <a:pt x="16871" y="963"/>
                      <a:pt x="16901" y="933"/>
                      <a:pt x="16901" y="902"/>
                    </a:cubicBezTo>
                    <a:cubicBezTo>
                      <a:pt x="16901" y="902"/>
                      <a:pt x="16901" y="872"/>
                      <a:pt x="16901" y="841"/>
                    </a:cubicBezTo>
                    <a:cubicBezTo>
                      <a:pt x="16901" y="834"/>
                      <a:pt x="16906" y="830"/>
                      <a:pt x="16914" y="830"/>
                    </a:cubicBezTo>
                    <a:cubicBezTo>
                      <a:pt x="16941" y="830"/>
                      <a:pt x="16999" y="870"/>
                      <a:pt x="17023" y="963"/>
                    </a:cubicBezTo>
                    <a:lnTo>
                      <a:pt x="17053" y="1024"/>
                    </a:lnTo>
                    <a:cubicBezTo>
                      <a:pt x="17083" y="993"/>
                      <a:pt x="17083" y="963"/>
                      <a:pt x="17083" y="963"/>
                    </a:cubicBezTo>
                    <a:cubicBezTo>
                      <a:pt x="17083" y="963"/>
                      <a:pt x="17114" y="963"/>
                      <a:pt x="17114" y="993"/>
                    </a:cubicBezTo>
                    <a:cubicBezTo>
                      <a:pt x="17114" y="1024"/>
                      <a:pt x="17114" y="1024"/>
                      <a:pt x="17144" y="1024"/>
                    </a:cubicBezTo>
                    <a:cubicBezTo>
                      <a:pt x="17144" y="1024"/>
                      <a:pt x="17144" y="1024"/>
                      <a:pt x="17144" y="993"/>
                    </a:cubicBezTo>
                    <a:cubicBezTo>
                      <a:pt x="17162" y="958"/>
                      <a:pt x="17169" y="943"/>
                      <a:pt x="17172" y="943"/>
                    </a:cubicBezTo>
                    <a:cubicBezTo>
                      <a:pt x="17174" y="943"/>
                      <a:pt x="17174" y="950"/>
                      <a:pt x="17174" y="963"/>
                    </a:cubicBezTo>
                    <a:cubicBezTo>
                      <a:pt x="17191" y="996"/>
                      <a:pt x="17208" y="1021"/>
                      <a:pt x="17225" y="1021"/>
                    </a:cubicBezTo>
                    <a:cubicBezTo>
                      <a:pt x="17238" y="1021"/>
                      <a:pt x="17252" y="1004"/>
                      <a:pt x="17266" y="963"/>
                    </a:cubicBezTo>
                    <a:cubicBezTo>
                      <a:pt x="17266" y="972"/>
                      <a:pt x="17266" y="982"/>
                      <a:pt x="17266" y="993"/>
                    </a:cubicBezTo>
                    <a:cubicBezTo>
                      <a:pt x="17266" y="1024"/>
                      <a:pt x="17296" y="1054"/>
                      <a:pt x="17326" y="1054"/>
                    </a:cubicBezTo>
                    <a:lnTo>
                      <a:pt x="17326" y="1024"/>
                    </a:lnTo>
                    <a:cubicBezTo>
                      <a:pt x="17326" y="988"/>
                      <a:pt x="17337" y="973"/>
                      <a:pt x="17346" y="973"/>
                    </a:cubicBezTo>
                    <a:cubicBezTo>
                      <a:pt x="17352" y="973"/>
                      <a:pt x="17357" y="981"/>
                      <a:pt x="17357" y="993"/>
                    </a:cubicBezTo>
                    <a:cubicBezTo>
                      <a:pt x="17357" y="1009"/>
                      <a:pt x="17364" y="1016"/>
                      <a:pt x="17380" y="1016"/>
                    </a:cubicBezTo>
                    <a:cubicBezTo>
                      <a:pt x="17395" y="1016"/>
                      <a:pt x="17418" y="1009"/>
                      <a:pt x="17448" y="993"/>
                    </a:cubicBezTo>
                    <a:cubicBezTo>
                      <a:pt x="17478" y="993"/>
                      <a:pt x="17509" y="993"/>
                      <a:pt x="17509" y="1024"/>
                    </a:cubicBezTo>
                    <a:cubicBezTo>
                      <a:pt x="17509" y="1074"/>
                      <a:pt x="17509" y="1097"/>
                      <a:pt x="17514" y="1097"/>
                    </a:cubicBezTo>
                    <a:cubicBezTo>
                      <a:pt x="17518" y="1097"/>
                      <a:pt x="17526" y="1082"/>
                      <a:pt x="17539" y="1054"/>
                    </a:cubicBezTo>
                    <a:cubicBezTo>
                      <a:pt x="17539" y="1039"/>
                      <a:pt x="17539" y="1031"/>
                      <a:pt x="17547" y="1031"/>
                    </a:cubicBezTo>
                    <a:cubicBezTo>
                      <a:pt x="17554" y="1031"/>
                      <a:pt x="17570" y="1039"/>
                      <a:pt x="17600" y="1054"/>
                    </a:cubicBezTo>
                    <a:cubicBezTo>
                      <a:pt x="17600" y="1069"/>
                      <a:pt x="17600" y="1077"/>
                      <a:pt x="17604" y="1077"/>
                    </a:cubicBezTo>
                    <a:cubicBezTo>
                      <a:pt x="17608" y="1077"/>
                      <a:pt x="17615" y="1069"/>
                      <a:pt x="17630" y="1054"/>
                    </a:cubicBezTo>
                    <a:cubicBezTo>
                      <a:pt x="17630" y="993"/>
                      <a:pt x="17661" y="963"/>
                      <a:pt x="17630" y="963"/>
                    </a:cubicBezTo>
                    <a:cubicBezTo>
                      <a:pt x="17600" y="933"/>
                      <a:pt x="17600" y="933"/>
                      <a:pt x="17600" y="902"/>
                    </a:cubicBezTo>
                    <a:lnTo>
                      <a:pt x="17600" y="902"/>
                    </a:lnTo>
                    <a:cubicBezTo>
                      <a:pt x="17600" y="902"/>
                      <a:pt x="17630" y="933"/>
                      <a:pt x="17661" y="933"/>
                    </a:cubicBezTo>
                    <a:cubicBezTo>
                      <a:pt x="17661" y="933"/>
                      <a:pt x="17691" y="933"/>
                      <a:pt x="17752" y="902"/>
                    </a:cubicBezTo>
                    <a:cubicBezTo>
                      <a:pt x="17777" y="853"/>
                      <a:pt x="17781" y="803"/>
                      <a:pt x="17749" y="803"/>
                    </a:cubicBezTo>
                    <a:cubicBezTo>
                      <a:pt x="17742" y="803"/>
                      <a:pt x="17733" y="805"/>
                      <a:pt x="17722" y="811"/>
                    </a:cubicBezTo>
                    <a:lnTo>
                      <a:pt x="17722" y="781"/>
                    </a:lnTo>
                    <a:cubicBezTo>
                      <a:pt x="17722" y="732"/>
                      <a:pt x="17713" y="700"/>
                      <a:pt x="17700" y="700"/>
                    </a:cubicBezTo>
                    <a:cubicBezTo>
                      <a:pt x="17689" y="700"/>
                      <a:pt x="17675" y="724"/>
                      <a:pt x="17661" y="781"/>
                    </a:cubicBezTo>
                    <a:cubicBezTo>
                      <a:pt x="17661" y="831"/>
                      <a:pt x="17661" y="853"/>
                      <a:pt x="17656" y="853"/>
                    </a:cubicBezTo>
                    <a:cubicBezTo>
                      <a:pt x="17652" y="853"/>
                      <a:pt x="17644" y="838"/>
                      <a:pt x="17630" y="811"/>
                    </a:cubicBezTo>
                    <a:cubicBezTo>
                      <a:pt x="17661" y="750"/>
                      <a:pt x="17630" y="750"/>
                      <a:pt x="17600" y="720"/>
                    </a:cubicBezTo>
                    <a:cubicBezTo>
                      <a:pt x="17570" y="720"/>
                      <a:pt x="17570" y="720"/>
                      <a:pt x="17600" y="689"/>
                    </a:cubicBezTo>
                    <a:cubicBezTo>
                      <a:pt x="17600" y="659"/>
                      <a:pt x="17570" y="629"/>
                      <a:pt x="17539" y="629"/>
                    </a:cubicBezTo>
                    <a:cubicBezTo>
                      <a:pt x="17509" y="629"/>
                      <a:pt x="17509" y="629"/>
                      <a:pt x="17509" y="659"/>
                    </a:cubicBezTo>
                    <a:cubicBezTo>
                      <a:pt x="17521" y="672"/>
                      <a:pt x="17518" y="679"/>
                      <a:pt x="17510" y="679"/>
                    </a:cubicBezTo>
                    <a:cubicBezTo>
                      <a:pt x="17499" y="679"/>
                      <a:pt x="17478" y="664"/>
                      <a:pt x="17478" y="629"/>
                    </a:cubicBezTo>
                    <a:cubicBezTo>
                      <a:pt x="17466" y="616"/>
                      <a:pt x="17458" y="609"/>
                      <a:pt x="17454" y="609"/>
                    </a:cubicBezTo>
                    <a:cubicBezTo>
                      <a:pt x="17448" y="609"/>
                      <a:pt x="17448" y="623"/>
                      <a:pt x="17448" y="659"/>
                    </a:cubicBezTo>
                    <a:cubicBezTo>
                      <a:pt x="17448" y="686"/>
                      <a:pt x="17436" y="701"/>
                      <a:pt x="17422" y="701"/>
                    </a:cubicBezTo>
                    <a:cubicBezTo>
                      <a:pt x="17406" y="701"/>
                      <a:pt x="17387" y="679"/>
                      <a:pt x="17387" y="629"/>
                    </a:cubicBezTo>
                    <a:lnTo>
                      <a:pt x="17326" y="629"/>
                    </a:lnTo>
                    <a:cubicBezTo>
                      <a:pt x="17296" y="629"/>
                      <a:pt x="17296" y="659"/>
                      <a:pt x="17296" y="689"/>
                    </a:cubicBezTo>
                    <a:cubicBezTo>
                      <a:pt x="17296" y="740"/>
                      <a:pt x="17296" y="762"/>
                      <a:pt x="17291" y="762"/>
                    </a:cubicBezTo>
                    <a:cubicBezTo>
                      <a:pt x="17287" y="762"/>
                      <a:pt x="17279" y="747"/>
                      <a:pt x="17266" y="720"/>
                    </a:cubicBezTo>
                    <a:cubicBezTo>
                      <a:pt x="17266" y="689"/>
                      <a:pt x="17266" y="659"/>
                      <a:pt x="17266" y="659"/>
                    </a:cubicBezTo>
                    <a:cubicBezTo>
                      <a:pt x="17266" y="629"/>
                      <a:pt x="17235" y="629"/>
                      <a:pt x="17205" y="629"/>
                    </a:cubicBezTo>
                    <a:cubicBezTo>
                      <a:pt x="17205" y="629"/>
                      <a:pt x="17144" y="629"/>
                      <a:pt x="17144" y="659"/>
                    </a:cubicBezTo>
                    <a:lnTo>
                      <a:pt x="17144" y="629"/>
                    </a:lnTo>
                    <a:cubicBezTo>
                      <a:pt x="17124" y="629"/>
                      <a:pt x="17117" y="615"/>
                      <a:pt x="17115" y="615"/>
                    </a:cubicBezTo>
                    <a:cubicBezTo>
                      <a:pt x="17114" y="615"/>
                      <a:pt x="17114" y="619"/>
                      <a:pt x="17114" y="629"/>
                    </a:cubicBezTo>
                    <a:cubicBezTo>
                      <a:pt x="17114" y="629"/>
                      <a:pt x="17114" y="598"/>
                      <a:pt x="17053" y="568"/>
                    </a:cubicBezTo>
                    <a:cubicBezTo>
                      <a:pt x="17047" y="562"/>
                      <a:pt x="17040" y="560"/>
                      <a:pt x="17031" y="560"/>
                    </a:cubicBezTo>
                    <a:cubicBezTo>
                      <a:pt x="16994" y="560"/>
                      <a:pt x="16942" y="609"/>
                      <a:pt x="16992" y="659"/>
                    </a:cubicBezTo>
                    <a:cubicBezTo>
                      <a:pt x="16962" y="659"/>
                      <a:pt x="16962" y="689"/>
                      <a:pt x="16962" y="689"/>
                    </a:cubicBezTo>
                    <a:cubicBezTo>
                      <a:pt x="16962" y="720"/>
                      <a:pt x="16931" y="720"/>
                      <a:pt x="16901" y="720"/>
                    </a:cubicBezTo>
                    <a:cubicBezTo>
                      <a:pt x="16901" y="720"/>
                      <a:pt x="16901" y="689"/>
                      <a:pt x="16901" y="659"/>
                    </a:cubicBezTo>
                    <a:cubicBezTo>
                      <a:pt x="16919" y="606"/>
                      <a:pt x="16916" y="574"/>
                      <a:pt x="16904" y="574"/>
                    </a:cubicBezTo>
                    <a:cubicBezTo>
                      <a:pt x="16896" y="574"/>
                      <a:pt x="16883" y="590"/>
                      <a:pt x="16871" y="629"/>
                    </a:cubicBezTo>
                    <a:lnTo>
                      <a:pt x="16871" y="598"/>
                    </a:lnTo>
                    <a:cubicBezTo>
                      <a:pt x="16871" y="583"/>
                      <a:pt x="16863" y="575"/>
                      <a:pt x="16852" y="575"/>
                    </a:cubicBezTo>
                    <a:cubicBezTo>
                      <a:pt x="16840" y="575"/>
                      <a:pt x="16825" y="583"/>
                      <a:pt x="16810" y="598"/>
                    </a:cubicBezTo>
                    <a:cubicBezTo>
                      <a:pt x="16779" y="598"/>
                      <a:pt x="16749" y="659"/>
                      <a:pt x="16749" y="689"/>
                    </a:cubicBezTo>
                    <a:cubicBezTo>
                      <a:pt x="16749" y="720"/>
                      <a:pt x="16719" y="720"/>
                      <a:pt x="16719" y="720"/>
                    </a:cubicBezTo>
                    <a:cubicBezTo>
                      <a:pt x="16688" y="720"/>
                      <a:pt x="16688" y="720"/>
                      <a:pt x="16688" y="689"/>
                    </a:cubicBezTo>
                    <a:cubicBezTo>
                      <a:pt x="16688" y="644"/>
                      <a:pt x="16681" y="621"/>
                      <a:pt x="16669" y="621"/>
                    </a:cubicBezTo>
                    <a:cubicBezTo>
                      <a:pt x="16658" y="621"/>
                      <a:pt x="16643" y="644"/>
                      <a:pt x="16627" y="689"/>
                    </a:cubicBezTo>
                    <a:lnTo>
                      <a:pt x="16627" y="659"/>
                    </a:lnTo>
                    <a:cubicBezTo>
                      <a:pt x="16627" y="615"/>
                      <a:pt x="16627" y="586"/>
                      <a:pt x="16580" y="586"/>
                    </a:cubicBezTo>
                    <a:cubicBezTo>
                      <a:pt x="16562" y="586"/>
                      <a:pt x="16538" y="590"/>
                      <a:pt x="16506" y="598"/>
                    </a:cubicBezTo>
                    <a:cubicBezTo>
                      <a:pt x="16415" y="598"/>
                      <a:pt x="16323" y="598"/>
                      <a:pt x="16354" y="568"/>
                    </a:cubicBezTo>
                    <a:cubicBezTo>
                      <a:pt x="16354" y="551"/>
                      <a:pt x="16344" y="543"/>
                      <a:pt x="16330" y="543"/>
                    </a:cubicBezTo>
                    <a:cubicBezTo>
                      <a:pt x="16293" y="543"/>
                      <a:pt x="16224" y="593"/>
                      <a:pt x="16202" y="659"/>
                    </a:cubicBezTo>
                    <a:cubicBezTo>
                      <a:pt x="16202" y="598"/>
                      <a:pt x="16171" y="598"/>
                      <a:pt x="16141" y="598"/>
                    </a:cubicBezTo>
                    <a:cubicBezTo>
                      <a:pt x="16050" y="598"/>
                      <a:pt x="16050" y="598"/>
                      <a:pt x="16050" y="568"/>
                    </a:cubicBezTo>
                    <a:cubicBezTo>
                      <a:pt x="16038" y="591"/>
                      <a:pt x="16018" y="601"/>
                      <a:pt x="15999" y="601"/>
                    </a:cubicBezTo>
                    <a:cubicBezTo>
                      <a:pt x="15968" y="601"/>
                      <a:pt x="15940" y="575"/>
                      <a:pt x="15959" y="537"/>
                    </a:cubicBezTo>
                    <a:cubicBezTo>
                      <a:pt x="15959" y="507"/>
                      <a:pt x="15928" y="507"/>
                      <a:pt x="15867" y="477"/>
                    </a:cubicBezTo>
                    <a:cubicBezTo>
                      <a:pt x="15852" y="507"/>
                      <a:pt x="15837" y="515"/>
                      <a:pt x="15818" y="515"/>
                    </a:cubicBezTo>
                    <a:cubicBezTo>
                      <a:pt x="15799" y="515"/>
                      <a:pt x="15776" y="507"/>
                      <a:pt x="15746" y="507"/>
                    </a:cubicBezTo>
                    <a:cubicBezTo>
                      <a:pt x="15685" y="507"/>
                      <a:pt x="15685" y="507"/>
                      <a:pt x="15685" y="568"/>
                    </a:cubicBezTo>
                    <a:cubicBezTo>
                      <a:pt x="15685" y="659"/>
                      <a:pt x="15655" y="659"/>
                      <a:pt x="15624" y="659"/>
                    </a:cubicBezTo>
                    <a:cubicBezTo>
                      <a:pt x="15594" y="659"/>
                      <a:pt x="15564" y="629"/>
                      <a:pt x="15564" y="598"/>
                    </a:cubicBezTo>
                    <a:cubicBezTo>
                      <a:pt x="15564" y="598"/>
                      <a:pt x="15533" y="568"/>
                      <a:pt x="15533" y="568"/>
                    </a:cubicBezTo>
                    <a:cubicBezTo>
                      <a:pt x="15503" y="568"/>
                      <a:pt x="15472" y="568"/>
                      <a:pt x="15472" y="537"/>
                    </a:cubicBezTo>
                    <a:cubicBezTo>
                      <a:pt x="15472" y="537"/>
                      <a:pt x="15442" y="507"/>
                      <a:pt x="15412" y="507"/>
                    </a:cubicBezTo>
                    <a:cubicBezTo>
                      <a:pt x="15351" y="507"/>
                      <a:pt x="15320" y="507"/>
                      <a:pt x="15320" y="477"/>
                    </a:cubicBezTo>
                    <a:cubicBezTo>
                      <a:pt x="15290" y="477"/>
                      <a:pt x="15290" y="477"/>
                      <a:pt x="15290" y="507"/>
                    </a:cubicBezTo>
                    <a:cubicBezTo>
                      <a:pt x="15290" y="529"/>
                      <a:pt x="15275" y="550"/>
                      <a:pt x="15234" y="550"/>
                    </a:cubicBezTo>
                    <a:cubicBezTo>
                      <a:pt x="15217" y="550"/>
                      <a:pt x="15195" y="546"/>
                      <a:pt x="15168" y="537"/>
                    </a:cubicBezTo>
                    <a:cubicBezTo>
                      <a:pt x="15138" y="537"/>
                      <a:pt x="15047" y="537"/>
                      <a:pt x="15047" y="568"/>
                    </a:cubicBezTo>
                    <a:cubicBezTo>
                      <a:pt x="15047" y="568"/>
                      <a:pt x="15047" y="568"/>
                      <a:pt x="15047" y="537"/>
                    </a:cubicBezTo>
                    <a:cubicBezTo>
                      <a:pt x="15047" y="492"/>
                      <a:pt x="15032" y="469"/>
                      <a:pt x="15013" y="46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1"/>
              <p:cNvSpPr/>
              <p:nvPr/>
            </p:nvSpPr>
            <p:spPr>
              <a:xfrm>
                <a:off x="7959625" y="2667425"/>
                <a:ext cx="112500" cy="467600"/>
              </a:xfrm>
              <a:custGeom>
                <a:rect b="b" l="l" r="r" t="t"/>
                <a:pathLst>
                  <a:path extrusionOk="0" h="18704" w="4500">
                    <a:moveTo>
                      <a:pt x="3739" y="3"/>
                    </a:moveTo>
                    <a:cubicBezTo>
                      <a:pt x="3739" y="33"/>
                      <a:pt x="3739" y="64"/>
                      <a:pt x="3770" y="64"/>
                    </a:cubicBezTo>
                    <a:lnTo>
                      <a:pt x="3800" y="64"/>
                    </a:lnTo>
                    <a:cubicBezTo>
                      <a:pt x="3800" y="64"/>
                      <a:pt x="3800" y="33"/>
                      <a:pt x="3770" y="3"/>
                    </a:cubicBezTo>
                    <a:close/>
                    <a:moveTo>
                      <a:pt x="4134" y="368"/>
                    </a:moveTo>
                    <a:cubicBezTo>
                      <a:pt x="4165" y="398"/>
                      <a:pt x="4165" y="429"/>
                      <a:pt x="4134" y="429"/>
                    </a:cubicBezTo>
                    <a:cubicBezTo>
                      <a:pt x="4134" y="444"/>
                      <a:pt x="4134" y="451"/>
                      <a:pt x="4131" y="451"/>
                    </a:cubicBezTo>
                    <a:cubicBezTo>
                      <a:pt x="4127" y="451"/>
                      <a:pt x="4119" y="444"/>
                      <a:pt x="4104" y="429"/>
                    </a:cubicBezTo>
                    <a:cubicBezTo>
                      <a:pt x="4104" y="429"/>
                      <a:pt x="4104" y="398"/>
                      <a:pt x="4104" y="368"/>
                    </a:cubicBezTo>
                    <a:close/>
                    <a:moveTo>
                      <a:pt x="3861" y="550"/>
                    </a:moveTo>
                    <a:cubicBezTo>
                      <a:pt x="3861" y="550"/>
                      <a:pt x="3922" y="550"/>
                      <a:pt x="3952" y="581"/>
                    </a:cubicBezTo>
                    <a:cubicBezTo>
                      <a:pt x="4013" y="581"/>
                      <a:pt x="4013" y="581"/>
                      <a:pt x="3982" y="641"/>
                    </a:cubicBezTo>
                    <a:cubicBezTo>
                      <a:pt x="3962" y="641"/>
                      <a:pt x="3955" y="655"/>
                      <a:pt x="3944" y="655"/>
                    </a:cubicBezTo>
                    <a:cubicBezTo>
                      <a:pt x="3939" y="655"/>
                      <a:pt x="3932" y="652"/>
                      <a:pt x="3922" y="641"/>
                    </a:cubicBezTo>
                    <a:lnTo>
                      <a:pt x="3952" y="641"/>
                    </a:lnTo>
                    <a:cubicBezTo>
                      <a:pt x="3952" y="641"/>
                      <a:pt x="3952" y="611"/>
                      <a:pt x="3922" y="611"/>
                    </a:cubicBezTo>
                    <a:cubicBezTo>
                      <a:pt x="3891" y="581"/>
                      <a:pt x="3861" y="550"/>
                      <a:pt x="3861" y="550"/>
                    </a:cubicBezTo>
                    <a:close/>
                    <a:moveTo>
                      <a:pt x="4043" y="763"/>
                    </a:moveTo>
                    <a:lnTo>
                      <a:pt x="4013" y="793"/>
                    </a:lnTo>
                    <a:cubicBezTo>
                      <a:pt x="4028" y="809"/>
                      <a:pt x="4036" y="816"/>
                      <a:pt x="4043" y="816"/>
                    </a:cubicBezTo>
                    <a:cubicBezTo>
                      <a:pt x="4051" y="816"/>
                      <a:pt x="4058" y="809"/>
                      <a:pt x="4074" y="793"/>
                    </a:cubicBezTo>
                    <a:lnTo>
                      <a:pt x="4074" y="763"/>
                    </a:lnTo>
                    <a:close/>
                    <a:moveTo>
                      <a:pt x="3071" y="1584"/>
                    </a:moveTo>
                    <a:cubicBezTo>
                      <a:pt x="3101" y="1584"/>
                      <a:pt x="3101" y="1644"/>
                      <a:pt x="3101" y="1675"/>
                    </a:cubicBezTo>
                    <a:cubicBezTo>
                      <a:pt x="3071" y="1675"/>
                      <a:pt x="3040" y="1675"/>
                      <a:pt x="3040" y="1614"/>
                    </a:cubicBezTo>
                    <a:cubicBezTo>
                      <a:pt x="3071" y="1584"/>
                      <a:pt x="3071" y="1584"/>
                      <a:pt x="3071" y="1584"/>
                    </a:cubicBezTo>
                    <a:close/>
                    <a:moveTo>
                      <a:pt x="2953" y="1662"/>
                    </a:moveTo>
                    <a:cubicBezTo>
                      <a:pt x="2931" y="1662"/>
                      <a:pt x="2910" y="1684"/>
                      <a:pt x="2888" y="1705"/>
                    </a:cubicBezTo>
                    <a:cubicBezTo>
                      <a:pt x="2888" y="1736"/>
                      <a:pt x="2888" y="1766"/>
                      <a:pt x="2888" y="1766"/>
                    </a:cubicBezTo>
                    <a:cubicBezTo>
                      <a:pt x="2919" y="1766"/>
                      <a:pt x="2949" y="1766"/>
                      <a:pt x="2949" y="1736"/>
                    </a:cubicBezTo>
                    <a:cubicBezTo>
                      <a:pt x="3010" y="1705"/>
                      <a:pt x="2979" y="1675"/>
                      <a:pt x="2979" y="1675"/>
                    </a:cubicBezTo>
                    <a:cubicBezTo>
                      <a:pt x="2971" y="1666"/>
                      <a:pt x="2962" y="1662"/>
                      <a:pt x="2953" y="1662"/>
                    </a:cubicBezTo>
                    <a:close/>
                    <a:moveTo>
                      <a:pt x="2615" y="2647"/>
                    </a:moveTo>
                    <a:cubicBezTo>
                      <a:pt x="2645" y="2647"/>
                      <a:pt x="2645" y="2678"/>
                      <a:pt x="2645" y="2708"/>
                    </a:cubicBezTo>
                    <a:lnTo>
                      <a:pt x="2615" y="2678"/>
                    </a:lnTo>
                    <a:lnTo>
                      <a:pt x="2584" y="2647"/>
                    </a:lnTo>
                    <a:close/>
                    <a:moveTo>
                      <a:pt x="2432" y="2617"/>
                    </a:moveTo>
                    <a:cubicBezTo>
                      <a:pt x="2432" y="2617"/>
                      <a:pt x="2463" y="2647"/>
                      <a:pt x="2493" y="2678"/>
                    </a:cubicBezTo>
                    <a:cubicBezTo>
                      <a:pt x="2529" y="2749"/>
                      <a:pt x="2543" y="2779"/>
                      <a:pt x="2537" y="2779"/>
                    </a:cubicBezTo>
                    <a:cubicBezTo>
                      <a:pt x="2533" y="2779"/>
                      <a:pt x="2518" y="2764"/>
                      <a:pt x="2493" y="2739"/>
                    </a:cubicBezTo>
                    <a:cubicBezTo>
                      <a:pt x="2463" y="2739"/>
                      <a:pt x="2432" y="2708"/>
                      <a:pt x="2432" y="2647"/>
                    </a:cubicBezTo>
                    <a:cubicBezTo>
                      <a:pt x="2432" y="2647"/>
                      <a:pt x="2432" y="2617"/>
                      <a:pt x="2432" y="2617"/>
                    </a:cubicBezTo>
                    <a:close/>
                    <a:moveTo>
                      <a:pt x="2280" y="3164"/>
                    </a:moveTo>
                    <a:cubicBezTo>
                      <a:pt x="2280" y="3164"/>
                      <a:pt x="2311" y="3195"/>
                      <a:pt x="2372" y="3255"/>
                    </a:cubicBezTo>
                    <a:cubicBezTo>
                      <a:pt x="2372" y="3286"/>
                      <a:pt x="2372" y="3301"/>
                      <a:pt x="2364" y="3301"/>
                    </a:cubicBezTo>
                    <a:cubicBezTo>
                      <a:pt x="2356" y="3301"/>
                      <a:pt x="2341" y="3286"/>
                      <a:pt x="2311" y="3255"/>
                    </a:cubicBezTo>
                    <a:cubicBezTo>
                      <a:pt x="2311" y="3225"/>
                      <a:pt x="2280" y="3164"/>
                      <a:pt x="2280" y="3164"/>
                    </a:cubicBezTo>
                    <a:close/>
                    <a:moveTo>
                      <a:pt x="2098" y="3286"/>
                    </a:moveTo>
                    <a:cubicBezTo>
                      <a:pt x="2128" y="3316"/>
                      <a:pt x="2159" y="3347"/>
                      <a:pt x="2159" y="3347"/>
                    </a:cubicBezTo>
                    <a:lnTo>
                      <a:pt x="2159" y="3377"/>
                    </a:lnTo>
                    <a:cubicBezTo>
                      <a:pt x="2128" y="3347"/>
                      <a:pt x="2098" y="3347"/>
                      <a:pt x="2098" y="3316"/>
                    </a:cubicBezTo>
                    <a:lnTo>
                      <a:pt x="2098" y="3286"/>
                    </a:lnTo>
                    <a:close/>
                    <a:moveTo>
                      <a:pt x="1838" y="3673"/>
                    </a:moveTo>
                    <a:cubicBezTo>
                      <a:pt x="1854" y="3673"/>
                      <a:pt x="1849" y="3717"/>
                      <a:pt x="1824" y="3742"/>
                    </a:cubicBezTo>
                    <a:lnTo>
                      <a:pt x="1794" y="3711"/>
                    </a:lnTo>
                    <a:cubicBezTo>
                      <a:pt x="1824" y="3711"/>
                      <a:pt x="1794" y="3681"/>
                      <a:pt x="1824" y="3681"/>
                    </a:cubicBezTo>
                    <a:cubicBezTo>
                      <a:pt x="1830" y="3675"/>
                      <a:pt x="1835" y="3673"/>
                      <a:pt x="1838" y="3673"/>
                    </a:cubicBezTo>
                    <a:close/>
                    <a:moveTo>
                      <a:pt x="1885" y="3924"/>
                    </a:moveTo>
                    <a:cubicBezTo>
                      <a:pt x="1916" y="3955"/>
                      <a:pt x="1946" y="3955"/>
                      <a:pt x="1946" y="3985"/>
                    </a:cubicBezTo>
                    <a:cubicBezTo>
                      <a:pt x="1959" y="3997"/>
                      <a:pt x="1956" y="4005"/>
                      <a:pt x="1945" y="4005"/>
                    </a:cubicBezTo>
                    <a:cubicBezTo>
                      <a:pt x="1931" y="4005"/>
                      <a:pt x="1903" y="3990"/>
                      <a:pt x="1885" y="3955"/>
                    </a:cubicBezTo>
                    <a:cubicBezTo>
                      <a:pt x="1885" y="3955"/>
                      <a:pt x="1885" y="3955"/>
                      <a:pt x="1885" y="3924"/>
                    </a:cubicBezTo>
                    <a:close/>
                    <a:moveTo>
                      <a:pt x="1885" y="4137"/>
                    </a:moveTo>
                    <a:lnTo>
                      <a:pt x="1855" y="4167"/>
                    </a:lnTo>
                    <a:cubicBezTo>
                      <a:pt x="1855" y="4182"/>
                      <a:pt x="1855" y="4190"/>
                      <a:pt x="1851" y="4190"/>
                    </a:cubicBezTo>
                    <a:cubicBezTo>
                      <a:pt x="1847" y="4190"/>
                      <a:pt x="1840" y="4182"/>
                      <a:pt x="1824" y="4167"/>
                    </a:cubicBezTo>
                    <a:lnTo>
                      <a:pt x="1824" y="4137"/>
                    </a:lnTo>
                    <a:close/>
                    <a:moveTo>
                      <a:pt x="1581" y="4441"/>
                    </a:moveTo>
                    <a:cubicBezTo>
                      <a:pt x="1612" y="4471"/>
                      <a:pt x="1612" y="4471"/>
                      <a:pt x="1612" y="4471"/>
                    </a:cubicBezTo>
                    <a:cubicBezTo>
                      <a:pt x="1590" y="4493"/>
                      <a:pt x="1584" y="4514"/>
                      <a:pt x="1571" y="4514"/>
                    </a:cubicBezTo>
                    <a:cubicBezTo>
                      <a:pt x="1566" y="4514"/>
                      <a:pt x="1560" y="4511"/>
                      <a:pt x="1551" y="4502"/>
                    </a:cubicBezTo>
                    <a:cubicBezTo>
                      <a:pt x="1551" y="4502"/>
                      <a:pt x="1520" y="4502"/>
                      <a:pt x="1520" y="4471"/>
                    </a:cubicBezTo>
                    <a:cubicBezTo>
                      <a:pt x="1551" y="4471"/>
                      <a:pt x="1581" y="4441"/>
                      <a:pt x="1581" y="4441"/>
                    </a:cubicBezTo>
                    <a:close/>
                    <a:moveTo>
                      <a:pt x="784" y="4459"/>
                    </a:moveTo>
                    <a:cubicBezTo>
                      <a:pt x="766" y="4459"/>
                      <a:pt x="778" y="4480"/>
                      <a:pt x="821" y="4502"/>
                    </a:cubicBezTo>
                    <a:cubicBezTo>
                      <a:pt x="837" y="4517"/>
                      <a:pt x="844" y="4524"/>
                      <a:pt x="848" y="4524"/>
                    </a:cubicBezTo>
                    <a:cubicBezTo>
                      <a:pt x="852" y="4524"/>
                      <a:pt x="852" y="4517"/>
                      <a:pt x="852" y="4502"/>
                    </a:cubicBezTo>
                    <a:cubicBezTo>
                      <a:pt x="852" y="4502"/>
                      <a:pt x="852" y="4471"/>
                      <a:pt x="821" y="4471"/>
                    </a:cubicBezTo>
                    <a:cubicBezTo>
                      <a:pt x="804" y="4462"/>
                      <a:pt x="791" y="4459"/>
                      <a:pt x="784" y="4459"/>
                    </a:cubicBezTo>
                    <a:close/>
                    <a:moveTo>
                      <a:pt x="1399" y="4866"/>
                    </a:moveTo>
                    <a:cubicBezTo>
                      <a:pt x="1460" y="4866"/>
                      <a:pt x="1460" y="4866"/>
                      <a:pt x="1429" y="4897"/>
                    </a:cubicBezTo>
                    <a:cubicBezTo>
                      <a:pt x="1429" y="4907"/>
                      <a:pt x="1426" y="4910"/>
                      <a:pt x="1421" y="4910"/>
                    </a:cubicBezTo>
                    <a:cubicBezTo>
                      <a:pt x="1412" y="4910"/>
                      <a:pt x="1399" y="4897"/>
                      <a:pt x="1399" y="4897"/>
                    </a:cubicBezTo>
                    <a:cubicBezTo>
                      <a:pt x="1368" y="4897"/>
                      <a:pt x="1399" y="4897"/>
                      <a:pt x="1399" y="4866"/>
                    </a:cubicBezTo>
                    <a:close/>
                    <a:moveTo>
                      <a:pt x="1885" y="4866"/>
                    </a:moveTo>
                    <a:cubicBezTo>
                      <a:pt x="1855" y="4897"/>
                      <a:pt x="1855" y="4927"/>
                      <a:pt x="1855" y="4927"/>
                    </a:cubicBezTo>
                    <a:lnTo>
                      <a:pt x="1885" y="4927"/>
                    </a:lnTo>
                    <a:cubicBezTo>
                      <a:pt x="1916" y="4866"/>
                      <a:pt x="1916" y="4866"/>
                      <a:pt x="1885" y="4866"/>
                    </a:cubicBezTo>
                    <a:close/>
                    <a:moveTo>
                      <a:pt x="1338" y="5262"/>
                    </a:moveTo>
                    <a:cubicBezTo>
                      <a:pt x="1368" y="5292"/>
                      <a:pt x="1368" y="5292"/>
                      <a:pt x="1308" y="5292"/>
                    </a:cubicBezTo>
                    <a:cubicBezTo>
                      <a:pt x="1277" y="5292"/>
                      <a:pt x="1277" y="5292"/>
                      <a:pt x="1277" y="5262"/>
                    </a:cubicBezTo>
                    <a:close/>
                    <a:moveTo>
                      <a:pt x="1095" y="5353"/>
                    </a:moveTo>
                    <a:lnTo>
                      <a:pt x="1095" y="5353"/>
                    </a:lnTo>
                    <a:cubicBezTo>
                      <a:pt x="1065" y="5383"/>
                      <a:pt x="1095" y="5383"/>
                      <a:pt x="1125" y="5383"/>
                    </a:cubicBezTo>
                    <a:lnTo>
                      <a:pt x="1095" y="5353"/>
                    </a:lnTo>
                    <a:close/>
                    <a:moveTo>
                      <a:pt x="1277" y="5413"/>
                    </a:moveTo>
                    <a:lnTo>
                      <a:pt x="1277" y="5444"/>
                    </a:lnTo>
                    <a:lnTo>
                      <a:pt x="1277" y="5474"/>
                    </a:lnTo>
                    <a:cubicBezTo>
                      <a:pt x="1247" y="5444"/>
                      <a:pt x="1216" y="5444"/>
                      <a:pt x="1216" y="5413"/>
                    </a:cubicBezTo>
                    <a:close/>
                    <a:moveTo>
                      <a:pt x="730" y="6842"/>
                    </a:moveTo>
                    <a:lnTo>
                      <a:pt x="761" y="6872"/>
                    </a:lnTo>
                    <a:lnTo>
                      <a:pt x="730" y="6903"/>
                    </a:lnTo>
                    <a:cubicBezTo>
                      <a:pt x="700" y="6872"/>
                      <a:pt x="669" y="6872"/>
                      <a:pt x="669" y="6842"/>
                    </a:cubicBezTo>
                    <a:close/>
                    <a:moveTo>
                      <a:pt x="554" y="7381"/>
                    </a:moveTo>
                    <a:cubicBezTo>
                      <a:pt x="571" y="7381"/>
                      <a:pt x="615" y="7420"/>
                      <a:pt x="639" y="7420"/>
                    </a:cubicBezTo>
                    <a:cubicBezTo>
                      <a:pt x="639" y="7450"/>
                      <a:pt x="639" y="7450"/>
                      <a:pt x="609" y="7450"/>
                    </a:cubicBezTo>
                    <a:cubicBezTo>
                      <a:pt x="578" y="7420"/>
                      <a:pt x="548" y="7389"/>
                      <a:pt x="548" y="7389"/>
                    </a:cubicBezTo>
                    <a:cubicBezTo>
                      <a:pt x="548" y="7383"/>
                      <a:pt x="550" y="7381"/>
                      <a:pt x="554" y="7381"/>
                    </a:cubicBezTo>
                    <a:close/>
                    <a:moveTo>
                      <a:pt x="730" y="7815"/>
                    </a:moveTo>
                    <a:cubicBezTo>
                      <a:pt x="761" y="7815"/>
                      <a:pt x="791" y="7876"/>
                      <a:pt x="791" y="7876"/>
                    </a:cubicBezTo>
                    <a:lnTo>
                      <a:pt x="761" y="7876"/>
                    </a:lnTo>
                    <a:cubicBezTo>
                      <a:pt x="730" y="7876"/>
                      <a:pt x="700" y="7876"/>
                      <a:pt x="700" y="7845"/>
                    </a:cubicBezTo>
                    <a:lnTo>
                      <a:pt x="730" y="7815"/>
                    </a:lnTo>
                    <a:close/>
                    <a:moveTo>
                      <a:pt x="487" y="8088"/>
                    </a:moveTo>
                    <a:lnTo>
                      <a:pt x="517" y="8119"/>
                    </a:lnTo>
                    <a:lnTo>
                      <a:pt x="517" y="8149"/>
                    </a:lnTo>
                    <a:cubicBezTo>
                      <a:pt x="487" y="8119"/>
                      <a:pt x="457" y="8119"/>
                      <a:pt x="457" y="8119"/>
                    </a:cubicBezTo>
                    <a:lnTo>
                      <a:pt x="487" y="8088"/>
                    </a:lnTo>
                    <a:close/>
                    <a:moveTo>
                      <a:pt x="213" y="9699"/>
                    </a:moveTo>
                    <a:cubicBezTo>
                      <a:pt x="244" y="9699"/>
                      <a:pt x="274" y="9699"/>
                      <a:pt x="274" y="9730"/>
                    </a:cubicBezTo>
                    <a:cubicBezTo>
                      <a:pt x="274" y="9790"/>
                      <a:pt x="274" y="9790"/>
                      <a:pt x="244" y="9790"/>
                    </a:cubicBezTo>
                    <a:cubicBezTo>
                      <a:pt x="183" y="9760"/>
                      <a:pt x="213" y="9730"/>
                      <a:pt x="213" y="9699"/>
                    </a:cubicBezTo>
                    <a:close/>
                    <a:moveTo>
                      <a:pt x="426" y="10672"/>
                    </a:moveTo>
                    <a:cubicBezTo>
                      <a:pt x="426" y="10687"/>
                      <a:pt x="419" y="10695"/>
                      <a:pt x="415" y="10695"/>
                    </a:cubicBezTo>
                    <a:cubicBezTo>
                      <a:pt x="411" y="10695"/>
                      <a:pt x="411" y="10687"/>
                      <a:pt x="426" y="10672"/>
                    </a:cubicBezTo>
                    <a:close/>
                    <a:moveTo>
                      <a:pt x="153" y="10672"/>
                    </a:moveTo>
                    <a:cubicBezTo>
                      <a:pt x="213" y="10672"/>
                      <a:pt x="244" y="10702"/>
                      <a:pt x="244" y="10702"/>
                    </a:cubicBezTo>
                    <a:lnTo>
                      <a:pt x="244" y="10733"/>
                    </a:lnTo>
                    <a:cubicBezTo>
                      <a:pt x="183" y="10733"/>
                      <a:pt x="153" y="10702"/>
                      <a:pt x="153" y="10702"/>
                    </a:cubicBezTo>
                    <a:lnTo>
                      <a:pt x="153" y="10672"/>
                    </a:lnTo>
                    <a:close/>
                    <a:moveTo>
                      <a:pt x="426" y="12617"/>
                    </a:moveTo>
                    <a:cubicBezTo>
                      <a:pt x="457" y="12617"/>
                      <a:pt x="457" y="12648"/>
                      <a:pt x="457" y="12648"/>
                    </a:cubicBezTo>
                    <a:cubicBezTo>
                      <a:pt x="457" y="12678"/>
                      <a:pt x="457" y="12678"/>
                      <a:pt x="426" y="12678"/>
                    </a:cubicBezTo>
                    <a:cubicBezTo>
                      <a:pt x="426" y="12678"/>
                      <a:pt x="396" y="12678"/>
                      <a:pt x="396" y="12648"/>
                    </a:cubicBezTo>
                    <a:lnTo>
                      <a:pt x="426" y="12617"/>
                    </a:lnTo>
                    <a:close/>
                    <a:moveTo>
                      <a:pt x="250" y="13084"/>
                    </a:moveTo>
                    <a:cubicBezTo>
                      <a:pt x="254" y="13084"/>
                      <a:pt x="262" y="13091"/>
                      <a:pt x="274" y="13104"/>
                    </a:cubicBezTo>
                    <a:cubicBezTo>
                      <a:pt x="335" y="13134"/>
                      <a:pt x="335" y="13134"/>
                      <a:pt x="274" y="13164"/>
                    </a:cubicBezTo>
                    <a:cubicBezTo>
                      <a:pt x="244" y="13164"/>
                      <a:pt x="244" y="13164"/>
                      <a:pt x="244" y="13134"/>
                    </a:cubicBezTo>
                    <a:cubicBezTo>
                      <a:pt x="244" y="13098"/>
                      <a:pt x="244" y="13084"/>
                      <a:pt x="250" y="13084"/>
                    </a:cubicBezTo>
                    <a:close/>
                    <a:moveTo>
                      <a:pt x="158" y="13214"/>
                    </a:moveTo>
                    <a:cubicBezTo>
                      <a:pt x="149" y="13214"/>
                      <a:pt x="137" y="13218"/>
                      <a:pt x="122" y="13225"/>
                    </a:cubicBezTo>
                    <a:cubicBezTo>
                      <a:pt x="121" y="13227"/>
                      <a:pt x="119" y="13228"/>
                      <a:pt x="118" y="13230"/>
                    </a:cubicBezTo>
                    <a:lnTo>
                      <a:pt x="118" y="13230"/>
                    </a:lnTo>
                    <a:cubicBezTo>
                      <a:pt x="126" y="13227"/>
                      <a:pt x="137" y="13225"/>
                      <a:pt x="153" y="13225"/>
                    </a:cubicBezTo>
                    <a:cubicBezTo>
                      <a:pt x="156" y="13222"/>
                      <a:pt x="159" y="13218"/>
                      <a:pt x="162" y="13214"/>
                    </a:cubicBezTo>
                    <a:lnTo>
                      <a:pt x="162" y="13214"/>
                    </a:lnTo>
                    <a:cubicBezTo>
                      <a:pt x="160" y="13214"/>
                      <a:pt x="159" y="13214"/>
                      <a:pt x="158" y="13214"/>
                    </a:cubicBezTo>
                    <a:close/>
                    <a:moveTo>
                      <a:pt x="118" y="13230"/>
                    </a:moveTo>
                    <a:cubicBezTo>
                      <a:pt x="104" y="13233"/>
                      <a:pt x="100" y="13239"/>
                      <a:pt x="103" y="13239"/>
                    </a:cubicBezTo>
                    <a:cubicBezTo>
                      <a:pt x="105" y="13239"/>
                      <a:pt x="110" y="13236"/>
                      <a:pt x="118" y="13230"/>
                    </a:cubicBezTo>
                    <a:close/>
                    <a:moveTo>
                      <a:pt x="305" y="13256"/>
                    </a:moveTo>
                    <a:lnTo>
                      <a:pt x="305" y="13286"/>
                    </a:lnTo>
                    <a:cubicBezTo>
                      <a:pt x="305" y="13316"/>
                      <a:pt x="305" y="13316"/>
                      <a:pt x="274" y="13316"/>
                    </a:cubicBezTo>
                    <a:lnTo>
                      <a:pt x="274" y="13286"/>
                    </a:lnTo>
                    <a:lnTo>
                      <a:pt x="305" y="13256"/>
                    </a:lnTo>
                    <a:close/>
                    <a:moveTo>
                      <a:pt x="244" y="13438"/>
                    </a:moveTo>
                    <a:cubicBezTo>
                      <a:pt x="244" y="13453"/>
                      <a:pt x="259" y="13461"/>
                      <a:pt x="267" y="13461"/>
                    </a:cubicBezTo>
                    <a:cubicBezTo>
                      <a:pt x="274" y="13461"/>
                      <a:pt x="274" y="13453"/>
                      <a:pt x="244" y="13438"/>
                    </a:cubicBezTo>
                    <a:close/>
                    <a:moveTo>
                      <a:pt x="335" y="13499"/>
                    </a:moveTo>
                    <a:lnTo>
                      <a:pt x="335" y="13529"/>
                    </a:lnTo>
                    <a:cubicBezTo>
                      <a:pt x="335" y="13560"/>
                      <a:pt x="335" y="13560"/>
                      <a:pt x="305" y="13560"/>
                    </a:cubicBezTo>
                    <a:lnTo>
                      <a:pt x="305" y="13529"/>
                    </a:lnTo>
                    <a:lnTo>
                      <a:pt x="335" y="13499"/>
                    </a:lnTo>
                    <a:close/>
                    <a:moveTo>
                      <a:pt x="426" y="13711"/>
                    </a:moveTo>
                    <a:lnTo>
                      <a:pt x="426" y="13742"/>
                    </a:lnTo>
                    <a:cubicBezTo>
                      <a:pt x="426" y="13772"/>
                      <a:pt x="396" y="13772"/>
                      <a:pt x="396" y="13772"/>
                    </a:cubicBezTo>
                    <a:cubicBezTo>
                      <a:pt x="396" y="13772"/>
                      <a:pt x="366" y="13772"/>
                      <a:pt x="365" y="13742"/>
                    </a:cubicBezTo>
                    <a:lnTo>
                      <a:pt x="365" y="13742"/>
                    </a:lnTo>
                    <a:cubicBezTo>
                      <a:pt x="365" y="13751"/>
                      <a:pt x="368" y="13754"/>
                      <a:pt x="372" y="13754"/>
                    </a:cubicBezTo>
                    <a:cubicBezTo>
                      <a:pt x="383" y="13754"/>
                      <a:pt x="405" y="13733"/>
                      <a:pt x="426" y="13711"/>
                    </a:cubicBezTo>
                    <a:close/>
                    <a:moveTo>
                      <a:pt x="548" y="14654"/>
                    </a:moveTo>
                    <a:cubicBezTo>
                      <a:pt x="578" y="14684"/>
                      <a:pt x="609" y="14684"/>
                      <a:pt x="578" y="14684"/>
                    </a:cubicBezTo>
                    <a:cubicBezTo>
                      <a:pt x="578" y="14684"/>
                      <a:pt x="565" y="14698"/>
                      <a:pt x="547" y="14698"/>
                    </a:cubicBezTo>
                    <a:cubicBezTo>
                      <a:pt x="538" y="14698"/>
                      <a:pt x="528" y="14694"/>
                      <a:pt x="517" y="14684"/>
                    </a:cubicBezTo>
                    <a:cubicBezTo>
                      <a:pt x="517" y="14684"/>
                      <a:pt x="487" y="14654"/>
                      <a:pt x="517" y="14654"/>
                    </a:cubicBezTo>
                    <a:close/>
                    <a:moveTo>
                      <a:pt x="799" y="15391"/>
                    </a:moveTo>
                    <a:cubicBezTo>
                      <a:pt x="821" y="15391"/>
                      <a:pt x="852" y="15398"/>
                      <a:pt x="882" y="15414"/>
                    </a:cubicBezTo>
                    <a:cubicBezTo>
                      <a:pt x="882" y="15444"/>
                      <a:pt x="882" y="15444"/>
                      <a:pt x="852" y="15444"/>
                    </a:cubicBezTo>
                    <a:cubicBezTo>
                      <a:pt x="821" y="15444"/>
                      <a:pt x="761" y="15444"/>
                      <a:pt x="761" y="15414"/>
                    </a:cubicBezTo>
                    <a:cubicBezTo>
                      <a:pt x="761" y="15398"/>
                      <a:pt x="776" y="15391"/>
                      <a:pt x="799" y="15391"/>
                    </a:cubicBezTo>
                    <a:close/>
                    <a:moveTo>
                      <a:pt x="1937" y="18470"/>
                    </a:moveTo>
                    <a:cubicBezTo>
                      <a:pt x="1943" y="18470"/>
                      <a:pt x="1946" y="18473"/>
                      <a:pt x="1946" y="18484"/>
                    </a:cubicBezTo>
                    <a:cubicBezTo>
                      <a:pt x="2037" y="18484"/>
                      <a:pt x="1976" y="18514"/>
                      <a:pt x="1885" y="18514"/>
                    </a:cubicBezTo>
                    <a:cubicBezTo>
                      <a:pt x="1824" y="18514"/>
                      <a:pt x="1824" y="18514"/>
                      <a:pt x="1885" y="18484"/>
                    </a:cubicBezTo>
                    <a:cubicBezTo>
                      <a:pt x="1905" y="18484"/>
                      <a:pt x="1926" y="18470"/>
                      <a:pt x="1937" y="18470"/>
                    </a:cubicBezTo>
                    <a:close/>
                    <a:moveTo>
                      <a:pt x="4233" y="0"/>
                    </a:moveTo>
                    <a:cubicBezTo>
                      <a:pt x="4216" y="0"/>
                      <a:pt x="4218" y="26"/>
                      <a:pt x="4256" y="64"/>
                    </a:cubicBezTo>
                    <a:cubicBezTo>
                      <a:pt x="4314" y="122"/>
                      <a:pt x="4335" y="143"/>
                      <a:pt x="4327" y="143"/>
                    </a:cubicBezTo>
                    <a:cubicBezTo>
                      <a:pt x="4323" y="143"/>
                      <a:pt x="4309" y="136"/>
                      <a:pt x="4286" y="125"/>
                    </a:cubicBezTo>
                    <a:cubicBezTo>
                      <a:pt x="4261" y="99"/>
                      <a:pt x="4240" y="90"/>
                      <a:pt x="4226" y="90"/>
                    </a:cubicBezTo>
                    <a:cubicBezTo>
                      <a:pt x="4205" y="90"/>
                      <a:pt x="4195" y="107"/>
                      <a:pt x="4195" y="125"/>
                    </a:cubicBezTo>
                    <a:cubicBezTo>
                      <a:pt x="4165" y="125"/>
                      <a:pt x="4165" y="125"/>
                      <a:pt x="4134" y="94"/>
                    </a:cubicBezTo>
                    <a:lnTo>
                      <a:pt x="4074" y="94"/>
                    </a:lnTo>
                    <a:cubicBezTo>
                      <a:pt x="4043" y="125"/>
                      <a:pt x="4043" y="125"/>
                      <a:pt x="4074" y="155"/>
                    </a:cubicBezTo>
                    <a:cubicBezTo>
                      <a:pt x="4094" y="155"/>
                      <a:pt x="4087" y="169"/>
                      <a:pt x="4062" y="169"/>
                    </a:cubicBezTo>
                    <a:cubicBezTo>
                      <a:pt x="4050" y="169"/>
                      <a:pt x="4033" y="165"/>
                      <a:pt x="4013" y="155"/>
                    </a:cubicBezTo>
                    <a:cubicBezTo>
                      <a:pt x="3982" y="155"/>
                      <a:pt x="3982" y="155"/>
                      <a:pt x="4043" y="185"/>
                    </a:cubicBezTo>
                    <a:cubicBezTo>
                      <a:pt x="4066" y="230"/>
                      <a:pt x="4055" y="258"/>
                      <a:pt x="4024" y="258"/>
                    </a:cubicBezTo>
                    <a:cubicBezTo>
                      <a:pt x="4013" y="258"/>
                      <a:pt x="3999" y="254"/>
                      <a:pt x="3982" y="246"/>
                    </a:cubicBezTo>
                    <a:lnTo>
                      <a:pt x="3952" y="277"/>
                    </a:lnTo>
                    <a:cubicBezTo>
                      <a:pt x="3952" y="307"/>
                      <a:pt x="3952" y="337"/>
                      <a:pt x="3982" y="337"/>
                    </a:cubicBezTo>
                    <a:cubicBezTo>
                      <a:pt x="4043" y="398"/>
                      <a:pt x="4043" y="398"/>
                      <a:pt x="4013" y="398"/>
                    </a:cubicBezTo>
                    <a:cubicBezTo>
                      <a:pt x="3952" y="368"/>
                      <a:pt x="3922" y="368"/>
                      <a:pt x="3922" y="368"/>
                    </a:cubicBezTo>
                    <a:cubicBezTo>
                      <a:pt x="3922" y="358"/>
                      <a:pt x="3918" y="354"/>
                      <a:pt x="3914" y="354"/>
                    </a:cubicBezTo>
                    <a:cubicBezTo>
                      <a:pt x="3905" y="354"/>
                      <a:pt x="3891" y="368"/>
                      <a:pt x="3891" y="368"/>
                    </a:cubicBezTo>
                    <a:cubicBezTo>
                      <a:pt x="3861" y="398"/>
                      <a:pt x="3831" y="429"/>
                      <a:pt x="3861" y="459"/>
                    </a:cubicBezTo>
                    <a:lnTo>
                      <a:pt x="3831" y="429"/>
                    </a:lnTo>
                    <a:cubicBezTo>
                      <a:pt x="3831" y="444"/>
                      <a:pt x="3823" y="444"/>
                      <a:pt x="3819" y="444"/>
                    </a:cubicBezTo>
                    <a:cubicBezTo>
                      <a:pt x="3815" y="444"/>
                      <a:pt x="3815" y="444"/>
                      <a:pt x="3831" y="459"/>
                    </a:cubicBezTo>
                    <a:cubicBezTo>
                      <a:pt x="3831" y="459"/>
                      <a:pt x="3800" y="459"/>
                      <a:pt x="3739" y="489"/>
                    </a:cubicBezTo>
                    <a:cubicBezTo>
                      <a:pt x="3679" y="489"/>
                      <a:pt x="3709" y="581"/>
                      <a:pt x="3800" y="581"/>
                    </a:cubicBezTo>
                    <a:lnTo>
                      <a:pt x="3770" y="611"/>
                    </a:lnTo>
                    <a:cubicBezTo>
                      <a:pt x="3770" y="611"/>
                      <a:pt x="3800" y="641"/>
                      <a:pt x="3800" y="641"/>
                    </a:cubicBezTo>
                    <a:cubicBezTo>
                      <a:pt x="3831" y="672"/>
                      <a:pt x="3800" y="672"/>
                      <a:pt x="3800" y="702"/>
                    </a:cubicBezTo>
                    <a:cubicBezTo>
                      <a:pt x="3800" y="702"/>
                      <a:pt x="3770" y="672"/>
                      <a:pt x="3739" y="641"/>
                    </a:cubicBezTo>
                    <a:cubicBezTo>
                      <a:pt x="3712" y="614"/>
                      <a:pt x="3685" y="599"/>
                      <a:pt x="3668" y="599"/>
                    </a:cubicBezTo>
                    <a:cubicBezTo>
                      <a:pt x="3648" y="599"/>
                      <a:pt x="3645" y="622"/>
                      <a:pt x="3679" y="672"/>
                    </a:cubicBezTo>
                    <a:lnTo>
                      <a:pt x="3648" y="641"/>
                    </a:lnTo>
                    <a:cubicBezTo>
                      <a:pt x="3618" y="641"/>
                      <a:pt x="3618" y="641"/>
                      <a:pt x="3618" y="702"/>
                    </a:cubicBezTo>
                    <a:cubicBezTo>
                      <a:pt x="3587" y="733"/>
                      <a:pt x="3648" y="793"/>
                      <a:pt x="3679" y="793"/>
                    </a:cubicBezTo>
                    <a:cubicBezTo>
                      <a:pt x="3679" y="824"/>
                      <a:pt x="3679" y="854"/>
                      <a:pt x="3679" y="854"/>
                    </a:cubicBezTo>
                    <a:lnTo>
                      <a:pt x="3648" y="854"/>
                    </a:lnTo>
                    <a:cubicBezTo>
                      <a:pt x="3625" y="831"/>
                      <a:pt x="3606" y="821"/>
                      <a:pt x="3593" y="821"/>
                    </a:cubicBezTo>
                    <a:cubicBezTo>
                      <a:pt x="3573" y="821"/>
                      <a:pt x="3569" y="847"/>
                      <a:pt x="3587" y="885"/>
                    </a:cubicBezTo>
                    <a:lnTo>
                      <a:pt x="3557" y="885"/>
                    </a:lnTo>
                    <a:cubicBezTo>
                      <a:pt x="3547" y="874"/>
                      <a:pt x="3537" y="868"/>
                      <a:pt x="3527" y="868"/>
                    </a:cubicBezTo>
                    <a:cubicBezTo>
                      <a:pt x="3506" y="868"/>
                      <a:pt x="3486" y="895"/>
                      <a:pt x="3466" y="976"/>
                    </a:cubicBezTo>
                    <a:cubicBezTo>
                      <a:pt x="3416" y="1025"/>
                      <a:pt x="3367" y="1075"/>
                      <a:pt x="3333" y="1075"/>
                    </a:cubicBezTo>
                    <a:cubicBezTo>
                      <a:pt x="3326" y="1075"/>
                      <a:pt x="3319" y="1073"/>
                      <a:pt x="3314" y="1067"/>
                    </a:cubicBezTo>
                    <a:cubicBezTo>
                      <a:pt x="3283" y="1067"/>
                      <a:pt x="3283" y="1189"/>
                      <a:pt x="3314" y="1249"/>
                    </a:cubicBezTo>
                    <a:cubicBezTo>
                      <a:pt x="3283" y="1249"/>
                      <a:pt x="3283" y="1249"/>
                      <a:pt x="3253" y="1280"/>
                    </a:cubicBezTo>
                    <a:cubicBezTo>
                      <a:pt x="3223" y="1340"/>
                      <a:pt x="3223" y="1340"/>
                      <a:pt x="3192" y="1340"/>
                    </a:cubicBezTo>
                    <a:cubicBezTo>
                      <a:pt x="3162" y="1310"/>
                      <a:pt x="3147" y="1295"/>
                      <a:pt x="3143" y="1295"/>
                    </a:cubicBezTo>
                    <a:lnTo>
                      <a:pt x="3143" y="1295"/>
                    </a:lnTo>
                    <a:cubicBezTo>
                      <a:pt x="3139" y="1295"/>
                      <a:pt x="3147" y="1310"/>
                      <a:pt x="3162" y="1340"/>
                    </a:cubicBezTo>
                    <a:cubicBezTo>
                      <a:pt x="3206" y="1385"/>
                      <a:pt x="3169" y="1413"/>
                      <a:pt x="3134" y="1413"/>
                    </a:cubicBezTo>
                    <a:cubicBezTo>
                      <a:pt x="3122" y="1413"/>
                      <a:pt x="3109" y="1409"/>
                      <a:pt x="3101" y="1401"/>
                    </a:cubicBezTo>
                    <a:cubicBezTo>
                      <a:pt x="3071" y="1401"/>
                      <a:pt x="3040" y="1401"/>
                      <a:pt x="3010" y="1432"/>
                    </a:cubicBezTo>
                    <a:cubicBezTo>
                      <a:pt x="3040" y="1492"/>
                      <a:pt x="3010" y="1523"/>
                      <a:pt x="2979" y="1553"/>
                    </a:cubicBezTo>
                    <a:cubicBezTo>
                      <a:pt x="2949" y="1614"/>
                      <a:pt x="2949" y="1614"/>
                      <a:pt x="3010" y="1644"/>
                    </a:cubicBezTo>
                    <a:cubicBezTo>
                      <a:pt x="3040" y="1705"/>
                      <a:pt x="3040" y="1705"/>
                      <a:pt x="3010" y="1766"/>
                    </a:cubicBezTo>
                    <a:cubicBezTo>
                      <a:pt x="3010" y="1766"/>
                      <a:pt x="2996" y="1780"/>
                      <a:pt x="2978" y="1780"/>
                    </a:cubicBezTo>
                    <a:cubicBezTo>
                      <a:pt x="2969" y="1780"/>
                      <a:pt x="2959" y="1776"/>
                      <a:pt x="2949" y="1766"/>
                    </a:cubicBezTo>
                    <a:cubicBezTo>
                      <a:pt x="2949" y="1766"/>
                      <a:pt x="2919" y="1766"/>
                      <a:pt x="2888" y="1796"/>
                    </a:cubicBezTo>
                    <a:cubicBezTo>
                      <a:pt x="2888" y="1796"/>
                      <a:pt x="2888" y="1827"/>
                      <a:pt x="2858" y="1827"/>
                    </a:cubicBezTo>
                    <a:cubicBezTo>
                      <a:pt x="2858" y="1827"/>
                      <a:pt x="2797" y="1827"/>
                      <a:pt x="2797" y="1857"/>
                    </a:cubicBezTo>
                    <a:cubicBezTo>
                      <a:pt x="2772" y="1882"/>
                      <a:pt x="2748" y="1926"/>
                      <a:pt x="2723" y="1926"/>
                    </a:cubicBezTo>
                    <a:cubicBezTo>
                      <a:pt x="2717" y="1926"/>
                      <a:pt x="2712" y="1924"/>
                      <a:pt x="2706" y="1918"/>
                    </a:cubicBezTo>
                    <a:cubicBezTo>
                      <a:pt x="2706" y="1948"/>
                      <a:pt x="2706" y="1948"/>
                      <a:pt x="2706" y="1948"/>
                    </a:cubicBezTo>
                    <a:cubicBezTo>
                      <a:pt x="2736" y="1979"/>
                      <a:pt x="2767" y="2009"/>
                      <a:pt x="2675" y="2070"/>
                    </a:cubicBezTo>
                    <a:cubicBezTo>
                      <a:pt x="2645" y="2100"/>
                      <a:pt x="2615" y="2161"/>
                      <a:pt x="2645" y="2192"/>
                    </a:cubicBezTo>
                    <a:cubicBezTo>
                      <a:pt x="2645" y="2207"/>
                      <a:pt x="2645" y="2214"/>
                      <a:pt x="2641" y="2214"/>
                    </a:cubicBezTo>
                    <a:cubicBezTo>
                      <a:pt x="2637" y="2214"/>
                      <a:pt x="2630" y="2207"/>
                      <a:pt x="2615" y="2192"/>
                    </a:cubicBezTo>
                    <a:cubicBezTo>
                      <a:pt x="2599" y="2184"/>
                      <a:pt x="2586" y="2180"/>
                      <a:pt x="2575" y="2180"/>
                    </a:cubicBezTo>
                    <a:cubicBezTo>
                      <a:pt x="2543" y="2180"/>
                      <a:pt x="2531" y="2214"/>
                      <a:pt x="2554" y="2283"/>
                    </a:cubicBezTo>
                    <a:cubicBezTo>
                      <a:pt x="2584" y="2283"/>
                      <a:pt x="2584" y="2313"/>
                      <a:pt x="2524" y="2313"/>
                    </a:cubicBezTo>
                    <a:cubicBezTo>
                      <a:pt x="2524" y="2313"/>
                      <a:pt x="2524" y="2344"/>
                      <a:pt x="2524" y="2374"/>
                    </a:cubicBezTo>
                    <a:cubicBezTo>
                      <a:pt x="2554" y="2404"/>
                      <a:pt x="2554" y="2404"/>
                      <a:pt x="2493" y="2435"/>
                    </a:cubicBezTo>
                    <a:cubicBezTo>
                      <a:pt x="2484" y="2426"/>
                      <a:pt x="2478" y="2422"/>
                      <a:pt x="2473" y="2422"/>
                    </a:cubicBezTo>
                    <a:cubicBezTo>
                      <a:pt x="2460" y="2422"/>
                      <a:pt x="2454" y="2444"/>
                      <a:pt x="2432" y="2465"/>
                    </a:cubicBezTo>
                    <a:cubicBezTo>
                      <a:pt x="2463" y="2526"/>
                      <a:pt x="2311" y="2739"/>
                      <a:pt x="2280" y="2739"/>
                    </a:cubicBezTo>
                    <a:cubicBezTo>
                      <a:pt x="2311" y="2769"/>
                      <a:pt x="2311" y="2769"/>
                      <a:pt x="2280" y="2799"/>
                    </a:cubicBezTo>
                    <a:cubicBezTo>
                      <a:pt x="2220" y="2799"/>
                      <a:pt x="2250" y="2830"/>
                      <a:pt x="2311" y="2860"/>
                    </a:cubicBezTo>
                    <a:lnTo>
                      <a:pt x="2311" y="2830"/>
                    </a:lnTo>
                    <a:cubicBezTo>
                      <a:pt x="2353" y="2851"/>
                      <a:pt x="2351" y="2886"/>
                      <a:pt x="2316" y="2886"/>
                    </a:cubicBezTo>
                    <a:cubicBezTo>
                      <a:pt x="2301" y="2886"/>
                      <a:pt x="2278" y="2879"/>
                      <a:pt x="2250" y="2860"/>
                    </a:cubicBezTo>
                    <a:cubicBezTo>
                      <a:pt x="2189" y="2860"/>
                      <a:pt x="2189" y="2860"/>
                      <a:pt x="2220" y="2921"/>
                    </a:cubicBezTo>
                    <a:cubicBezTo>
                      <a:pt x="2280" y="2951"/>
                      <a:pt x="2280" y="2982"/>
                      <a:pt x="2189" y="2982"/>
                    </a:cubicBezTo>
                    <a:cubicBezTo>
                      <a:pt x="2256" y="3071"/>
                      <a:pt x="2274" y="3127"/>
                      <a:pt x="2231" y="3127"/>
                    </a:cubicBezTo>
                    <a:cubicBezTo>
                      <a:pt x="2215" y="3127"/>
                      <a:pt x="2191" y="3120"/>
                      <a:pt x="2159" y="3103"/>
                    </a:cubicBezTo>
                    <a:cubicBezTo>
                      <a:pt x="2128" y="3088"/>
                      <a:pt x="2106" y="3081"/>
                      <a:pt x="2087" y="3081"/>
                    </a:cubicBezTo>
                    <a:cubicBezTo>
                      <a:pt x="2068" y="3081"/>
                      <a:pt x="2052" y="3088"/>
                      <a:pt x="2037" y="3103"/>
                    </a:cubicBezTo>
                    <a:cubicBezTo>
                      <a:pt x="2037" y="3134"/>
                      <a:pt x="2068" y="3134"/>
                      <a:pt x="2098" y="3164"/>
                    </a:cubicBezTo>
                    <a:cubicBezTo>
                      <a:pt x="2159" y="3164"/>
                      <a:pt x="2159" y="3195"/>
                      <a:pt x="2068" y="3195"/>
                    </a:cubicBezTo>
                    <a:cubicBezTo>
                      <a:pt x="1946" y="3195"/>
                      <a:pt x="1916" y="3255"/>
                      <a:pt x="1946" y="3347"/>
                    </a:cubicBezTo>
                    <a:cubicBezTo>
                      <a:pt x="1966" y="3428"/>
                      <a:pt x="1959" y="3482"/>
                      <a:pt x="1944" y="3482"/>
                    </a:cubicBezTo>
                    <a:cubicBezTo>
                      <a:pt x="1936" y="3482"/>
                      <a:pt x="1926" y="3468"/>
                      <a:pt x="1916" y="3438"/>
                    </a:cubicBezTo>
                    <a:cubicBezTo>
                      <a:pt x="1899" y="3388"/>
                      <a:pt x="1891" y="3365"/>
                      <a:pt x="1888" y="3365"/>
                    </a:cubicBezTo>
                    <a:cubicBezTo>
                      <a:pt x="1885" y="3365"/>
                      <a:pt x="1885" y="3380"/>
                      <a:pt x="1885" y="3407"/>
                    </a:cubicBezTo>
                    <a:cubicBezTo>
                      <a:pt x="1855" y="3468"/>
                      <a:pt x="1855" y="3499"/>
                      <a:pt x="1824" y="3529"/>
                    </a:cubicBezTo>
                    <a:cubicBezTo>
                      <a:pt x="1824" y="3529"/>
                      <a:pt x="1824" y="3590"/>
                      <a:pt x="1855" y="3590"/>
                    </a:cubicBezTo>
                    <a:cubicBezTo>
                      <a:pt x="1794" y="3590"/>
                      <a:pt x="1733" y="3620"/>
                      <a:pt x="1794" y="3681"/>
                    </a:cubicBezTo>
                    <a:cubicBezTo>
                      <a:pt x="1764" y="3711"/>
                      <a:pt x="1764" y="3711"/>
                      <a:pt x="1764" y="3711"/>
                    </a:cubicBezTo>
                    <a:cubicBezTo>
                      <a:pt x="1764" y="3742"/>
                      <a:pt x="1764" y="3742"/>
                      <a:pt x="1764" y="3772"/>
                    </a:cubicBezTo>
                    <a:cubicBezTo>
                      <a:pt x="1794" y="3833"/>
                      <a:pt x="1764" y="3833"/>
                      <a:pt x="1703" y="3833"/>
                    </a:cubicBezTo>
                    <a:cubicBezTo>
                      <a:pt x="1672" y="3833"/>
                      <a:pt x="1642" y="3833"/>
                      <a:pt x="1672" y="3863"/>
                    </a:cubicBezTo>
                    <a:cubicBezTo>
                      <a:pt x="1703" y="3863"/>
                      <a:pt x="1703" y="3924"/>
                      <a:pt x="1733" y="3955"/>
                    </a:cubicBezTo>
                    <a:cubicBezTo>
                      <a:pt x="1733" y="3976"/>
                      <a:pt x="1718" y="3997"/>
                      <a:pt x="1698" y="3997"/>
                    </a:cubicBezTo>
                    <a:cubicBezTo>
                      <a:pt x="1690" y="3997"/>
                      <a:pt x="1681" y="3994"/>
                      <a:pt x="1672" y="3985"/>
                    </a:cubicBezTo>
                    <a:cubicBezTo>
                      <a:pt x="1657" y="3970"/>
                      <a:pt x="1650" y="3962"/>
                      <a:pt x="1642" y="3962"/>
                    </a:cubicBezTo>
                    <a:cubicBezTo>
                      <a:pt x="1634" y="3962"/>
                      <a:pt x="1627" y="3970"/>
                      <a:pt x="1612" y="3985"/>
                    </a:cubicBezTo>
                    <a:cubicBezTo>
                      <a:pt x="1581" y="4015"/>
                      <a:pt x="1581" y="4046"/>
                      <a:pt x="1612" y="4076"/>
                    </a:cubicBezTo>
                    <a:cubicBezTo>
                      <a:pt x="1642" y="4076"/>
                      <a:pt x="1581" y="4198"/>
                      <a:pt x="1520" y="4228"/>
                    </a:cubicBezTo>
                    <a:cubicBezTo>
                      <a:pt x="1520" y="4228"/>
                      <a:pt x="1520" y="4228"/>
                      <a:pt x="1520" y="4258"/>
                    </a:cubicBezTo>
                    <a:cubicBezTo>
                      <a:pt x="1490" y="4289"/>
                      <a:pt x="1520" y="4319"/>
                      <a:pt x="1520" y="4350"/>
                    </a:cubicBezTo>
                    <a:cubicBezTo>
                      <a:pt x="1520" y="4350"/>
                      <a:pt x="1490" y="4350"/>
                      <a:pt x="1520" y="4410"/>
                    </a:cubicBezTo>
                    <a:cubicBezTo>
                      <a:pt x="1520" y="4410"/>
                      <a:pt x="1520" y="4441"/>
                      <a:pt x="1490" y="4441"/>
                    </a:cubicBezTo>
                    <a:cubicBezTo>
                      <a:pt x="1520" y="4471"/>
                      <a:pt x="1520" y="4471"/>
                      <a:pt x="1460" y="4471"/>
                    </a:cubicBezTo>
                    <a:cubicBezTo>
                      <a:pt x="1434" y="4459"/>
                      <a:pt x="1420" y="4451"/>
                      <a:pt x="1415" y="4451"/>
                    </a:cubicBezTo>
                    <a:lnTo>
                      <a:pt x="1415" y="4451"/>
                    </a:lnTo>
                    <a:cubicBezTo>
                      <a:pt x="1409" y="4451"/>
                      <a:pt x="1424" y="4466"/>
                      <a:pt x="1460" y="4502"/>
                    </a:cubicBezTo>
                    <a:cubicBezTo>
                      <a:pt x="1460" y="4532"/>
                      <a:pt x="1460" y="4532"/>
                      <a:pt x="1429" y="4532"/>
                    </a:cubicBezTo>
                    <a:cubicBezTo>
                      <a:pt x="1399" y="4532"/>
                      <a:pt x="1399" y="4532"/>
                      <a:pt x="1429" y="4562"/>
                    </a:cubicBezTo>
                    <a:cubicBezTo>
                      <a:pt x="1482" y="4589"/>
                      <a:pt x="1489" y="4660"/>
                      <a:pt x="1451" y="4660"/>
                    </a:cubicBezTo>
                    <a:cubicBezTo>
                      <a:pt x="1445" y="4660"/>
                      <a:pt x="1438" y="4658"/>
                      <a:pt x="1429" y="4654"/>
                    </a:cubicBezTo>
                    <a:cubicBezTo>
                      <a:pt x="1429" y="4654"/>
                      <a:pt x="1429" y="4684"/>
                      <a:pt x="1429" y="4714"/>
                    </a:cubicBezTo>
                    <a:cubicBezTo>
                      <a:pt x="1465" y="4750"/>
                      <a:pt x="1480" y="4765"/>
                      <a:pt x="1474" y="4765"/>
                    </a:cubicBezTo>
                    <a:cubicBezTo>
                      <a:pt x="1469" y="4765"/>
                      <a:pt x="1454" y="4757"/>
                      <a:pt x="1429" y="4745"/>
                    </a:cubicBezTo>
                    <a:cubicBezTo>
                      <a:pt x="1338" y="4745"/>
                      <a:pt x="1338" y="4745"/>
                      <a:pt x="1399" y="4806"/>
                    </a:cubicBezTo>
                    <a:cubicBezTo>
                      <a:pt x="1399" y="4806"/>
                      <a:pt x="1429" y="4836"/>
                      <a:pt x="1368" y="4836"/>
                    </a:cubicBezTo>
                    <a:cubicBezTo>
                      <a:pt x="1338" y="4866"/>
                      <a:pt x="1247" y="4988"/>
                      <a:pt x="1308" y="4988"/>
                    </a:cubicBezTo>
                    <a:lnTo>
                      <a:pt x="1308" y="5049"/>
                    </a:lnTo>
                    <a:cubicBezTo>
                      <a:pt x="1247" y="5079"/>
                      <a:pt x="1247" y="5079"/>
                      <a:pt x="1277" y="5110"/>
                    </a:cubicBezTo>
                    <a:lnTo>
                      <a:pt x="1277" y="5170"/>
                    </a:lnTo>
                    <a:cubicBezTo>
                      <a:pt x="1262" y="5155"/>
                      <a:pt x="1247" y="5148"/>
                      <a:pt x="1235" y="5148"/>
                    </a:cubicBezTo>
                    <a:cubicBezTo>
                      <a:pt x="1224" y="5148"/>
                      <a:pt x="1216" y="5155"/>
                      <a:pt x="1216" y="5170"/>
                    </a:cubicBezTo>
                    <a:cubicBezTo>
                      <a:pt x="1186" y="5201"/>
                      <a:pt x="1186" y="5201"/>
                      <a:pt x="1216" y="5201"/>
                    </a:cubicBezTo>
                    <a:cubicBezTo>
                      <a:pt x="1277" y="5201"/>
                      <a:pt x="1247" y="5231"/>
                      <a:pt x="1247" y="5231"/>
                    </a:cubicBezTo>
                    <a:cubicBezTo>
                      <a:pt x="1247" y="5262"/>
                      <a:pt x="1186" y="5262"/>
                      <a:pt x="1156" y="5262"/>
                    </a:cubicBezTo>
                    <a:lnTo>
                      <a:pt x="1156" y="5292"/>
                    </a:lnTo>
                    <a:cubicBezTo>
                      <a:pt x="1216" y="5322"/>
                      <a:pt x="1216" y="5322"/>
                      <a:pt x="1186" y="5322"/>
                    </a:cubicBezTo>
                    <a:cubicBezTo>
                      <a:pt x="1156" y="5322"/>
                      <a:pt x="1125" y="5353"/>
                      <a:pt x="1125" y="5383"/>
                    </a:cubicBezTo>
                    <a:lnTo>
                      <a:pt x="1095" y="5444"/>
                    </a:lnTo>
                    <a:cubicBezTo>
                      <a:pt x="1095" y="5474"/>
                      <a:pt x="1095" y="5474"/>
                      <a:pt x="1125" y="5474"/>
                    </a:cubicBezTo>
                    <a:cubicBezTo>
                      <a:pt x="1156" y="5474"/>
                      <a:pt x="1186" y="5505"/>
                      <a:pt x="1186" y="5535"/>
                    </a:cubicBezTo>
                    <a:cubicBezTo>
                      <a:pt x="1171" y="5520"/>
                      <a:pt x="1156" y="5512"/>
                      <a:pt x="1144" y="5512"/>
                    </a:cubicBezTo>
                    <a:cubicBezTo>
                      <a:pt x="1133" y="5512"/>
                      <a:pt x="1125" y="5520"/>
                      <a:pt x="1125" y="5535"/>
                    </a:cubicBezTo>
                    <a:lnTo>
                      <a:pt x="1065" y="5535"/>
                    </a:lnTo>
                    <a:cubicBezTo>
                      <a:pt x="1053" y="5523"/>
                      <a:pt x="1043" y="5518"/>
                      <a:pt x="1036" y="5518"/>
                    </a:cubicBezTo>
                    <a:cubicBezTo>
                      <a:pt x="1005" y="5518"/>
                      <a:pt x="1010" y="5602"/>
                      <a:pt x="1034" y="5626"/>
                    </a:cubicBezTo>
                    <a:cubicBezTo>
                      <a:pt x="1079" y="5671"/>
                      <a:pt x="1074" y="5699"/>
                      <a:pt x="1045" y="5699"/>
                    </a:cubicBezTo>
                    <a:cubicBezTo>
                      <a:pt x="1034" y="5699"/>
                      <a:pt x="1020" y="5695"/>
                      <a:pt x="1004" y="5687"/>
                    </a:cubicBezTo>
                    <a:cubicBezTo>
                      <a:pt x="995" y="5683"/>
                      <a:pt x="989" y="5681"/>
                      <a:pt x="985" y="5681"/>
                    </a:cubicBezTo>
                    <a:cubicBezTo>
                      <a:pt x="960" y="5681"/>
                      <a:pt x="1016" y="5752"/>
                      <a:pt x="1095" y="5778"/>
                    </a:cubicBezTo>
                    <a:lnTo>
                      <a:pt x="1186" y="5839"/>
                    </a:lnTo>
                    <a:lnTo>
                      <a:pt x="1186" y="5839"/>
                    </a:lnTo>
                    <a:lnTo>
                      <a:pt x="1065" y="5809"/>
                    </a:lnTo>
                    <a:cubicBezTo>
                      <a:pt x="1020" y="5798"/>
                      <a:pt x="992" y="5790"/>
                      <a:pt x="975" y="5790"/>
                    </a:cubicBezTo>
                    <a:cubicBezTo>
                      <a:pt x="947" y="5790"/>
                      <a:pt x="954" y="5812"/>
                      <a:pt x="973" y="5869"/>
                    </a:cubicBezTo>
                    <a:cubicBezTo>
                      <a:pt x="1004" y="5930"/>
                      <a:pt x="1004" y="5930"/>
                      <a:pt x="973" y="5930"/>
                    </a:cubicBezTo>
                    <a:cubicBezTo>
                      <a:pt x="965" y="5922"/>
                      <a:pt x="959" y="5918"/>
                      <a:pt x="954" y="5918"/>
                    </a:cubicBezTo>
                    <a:cubicBezTo>
                      <a:pt x="941" y="5918"/>
                      <a:pt x="935" y="5947"/>
                      <a:pt x="913" y="5991"/>
                    </a:cubicBezTo>
                    <a:cubicBezTo>
                      <a:pt x="882" y="6082"/>
                      <a:pt x="882" y="6082"/>
                      <a:pt x="913" y="6113"/>
                    </a:cubicBezTo>
                    <a:lnTo>
                      <a:pt x="882" y="6143"/>
                    </a:lnTo>
                    <a:cubicBezTo>
                      <a:pt x="821" y="6143"/>
                      <a:pt x="852" y="6204"/>
                      <a:pt x="913" y="6204"/>
                    </a:cubicBezTo>
                    <a:lnTo>
                      <a:pt x="913" y="6234"/>
                    </a:lnTo>
                    <a:lnTo>
                      <a:pt x="852" y="6234"/>
                    </a:lnTo>
                    <a:cubicBezTo>
                      <a:pt x="821" y="6234"/>
                      <a:pt x="821" y="6265"/>
                      <a:pt x="761" y="6447"/>
                    </a:cubicBezTo>
                    <a:cubicBezTo>
                      <a:pt x="700" y="6660"/>
                      <a:pt x="700" y="6690"/>
                      <a:pt x="761" y="6690"/>
                    </a:cubicBezTo>
                    <a:cubicBezTo>
                      <a:pt x="821" y="6751"/>
                      <a:pt x="821" y="6751"/>
                      <a:pt x="761" y="6751"/>
                    </a:cubicBezTo>
                    <a:cubicBezTo>
                      <a:pt x="740" y="6741"/>
                      <a:pt x="723" y="6737"/>
                      <a:pt x="711" y="6737"/>
                    </a:cubicBezTo>
                    <a:cubicBezTo>
                      <a:pt x="686" y="6737"/>
                      <a:pt x="679" y="6751"/>
                      <a:pt x="700" y="6751"/>
                    </a:cubicBezTo>
                    <a:cubicBezTo>
                      <a:pt x="700" y="6751"/>
                      <a:pt x="700" y="6812"/>
                      <a:pt x="669" y="6812"/>
                    </a:cubicBezTo>
                    <a:cubicBezTo>
                      <a:pt x="578" y="6872"/>
                      <a:pt x="609" y="6903"/>
                      <a:pt x="639" y="6903"/>
                    </a:cubicBezTo>
                    <a:cubicBezTo>
                      <a:pt x="700" y="6903"/>
                      <a:pt x="669" y="6903"/>
                      <a:pt x="639" y="6933"/>
                    </a:cubicBezTo>
                    <a:cubicBezTo>
                      <a:pt x="578" y="6933"/>
                      <a:pt x="548" y="6964"/>
                      <a:pt x="578" y="6964"/>
                    </a:cubicBezTo>
                    <a:cubicBezTo>
                      <a:pt x="606" y="6991"/>
                      <a:pt x="608" y="7120"/>
                      <a:pt x="563" y="7120"/>
                    </a:cubicBezTo>
                    <a:cubicBezTo>
                      <a:pt x="558" y="7120"/>
                      <a:pt x="553" y="7118"/>
                      <a:pt x="548" y="7116"/>
                    </a:cubicBezTo>
                    <a:cubicBezTo>
                      <a:pt x="548" y="7116"/>
                      <a:pt x="548" y="7146"/>
                      <a:pt x="517" y="7176"/>
                    </a:cubicBezTo>
                    <a:cubicBezTo>
                      <a:pt x="578" y="7176"/>
                      <a:pt x="548" y="7237"/>
                      <a:pt x="548" y="7268"/>
                    </a:cubicBezTo>
                    <a:cubicBezTo>
                      <a:pt x="517" y="7328"/>
                      <a:pt x="517" y="7328"/>
                      <a:pt x="487" y="7328"/>
                    </a:cubicBezTo>
                    <a:cubicBezTo>
                      <a:pt x="479" y="7320"/>
                      <a:pt x="473" y="7316"/>
                      <a:pt x="469" y="7316"/>
                    </a:cubicBezTo>
                    <a:cubicBezTo>
                      <a:pt x="459" y="7316"/>
                      <a:pt x="465" y="7345"/>
                      <a:pt x="487" y="7389"/>
                    </a:cubicBezTo>
                    <a:cubicBezTo>
                      <a:pt x="457" y="7389"/>
                      <a:pt x="517" y="7450"/>
                      <a:pt x="517" y="7450"/>
                    </a:cubicBezTo>
                    <a:cubicBezTo>
                      <a:pt x="548" y="7480"/>
                      <a:pt x="578" y="7511"/>
                      <a:pt x="578" y="7511"/>
                    </a:cubicBezTo>
                    <a:lnTo>
                      <a:pt x="487" y="7511"/>
                    </a:lnTo>
                    <a:cubicBezTo>
                      <a:pt x="487" y="7511"/>
                      <a:pt x="457" y="7541"/>
                      <a:pt x="517" y="7541"/>
                    </a:cubicBezTo>
                    <a:cubicBezTo>
                      <a:pt x="457" y="7572"/>
                      <a:pt x="457" y="7602"/>
                      <a:pt x="457" y="7632"/>
                    </a:cubicBezTo>
                    <a:cubicBezTo>
                      <a:pt x="426" y="7693"/>
                      <a:pt x="426" y="7724"/>
                      <a:pt x="457" y="7754"/>
                    </a:cubicBezTo>
                    <a:cubicBezTo>
                      <a:pt x="396" y="7754"/>
                      <a:pt x="365" y="7906"/>
                      <a:pt x="426" y="7936"/>
                    </a:cubicBezTo>
                    <a:cubicBezTo>
                      <a:pt x="457" y="7936"/>
                      <a:pt x="457" y="7967"/>
                      <a:pt x="396" y="7997"/>
                    </a:cubicBezTo>
                    <a:cubicBezTo>
                      <a:pt x="365" y="7997"/>
                      <a:pt x="365" y="7997"/>
                      <a:pt x="396" y="8028"/>
                    </a:cubicBezTo>
                    <a:cubicBezTo>
                      <a:pt x="426" y="8058"/>
                      <a:pt x="396" y="8088"/>
                      <a:pt x="335" y="8088"/>
                    </a:cubicBezTo>
                    <a:cubicBezTo>
                      <a:pt x="274" y="8119"/>
                      <a:pt x="274" y="8119"/>
                      <a:pt x="305" y="8149"/>
                    </a:cubicBezTo>
                    <a:cubicBezTo>
                      <a:pt x="335" y="8210"/>
                      <a:pt x="305" y="8271"/>
                      <a:pt x="305" y="8271"/>
                    </a:cubicBezTo>
                    <a:cubicBezTo>
                      <a:pt x="327" y="8315"/>
                      <a:pt x="333" y="8343"/>
                      <a:pt x="346" y="8343"/>
                    </a:cubicBezTo>
                    <a:cubicBezTo>
                      <a:pt x="351" y="8343"/>
                      <a:pt x="357" y="8340"/>
                      <a:pt x="365" y="8331"/>
                    </a:cubicBezTo>
                    <a:cubicBezTo>
                      <a:pt x="396" y="8362"/>
                      <a:pt x="426" y="8362"/>
                      <a:pt x="426" y="8362"/>
                    </a:cubicBezTo>
                    <a:cubicBezTo>
                      <a:pt x="444" y="8397"/>
                      <a:pt x="441" y="8412"/>
                      <a:pt x="435" y="8412"/>
                    </a:cubicBezTo>
                    <a:cubicBezTo>
                      <a:pt x="431" y="8412"/>
                      <a:pt x="426" y="8405"/>
                      <a:pt x="426" y="8392"/>
                    </a:cubicBezTo>
                    <a:cubicBezTo>
                      <a:pt x="413" y="8367"/>
                      <a:pt x="406" y="8357"/>
                      <a:pt x="399" y="8357"/>
                    </a:cubicBezTo>
                    <a:cubicBezTo>
                      <a:pt x="390" y="8357"/>
                      <a:pt x="383" y="8375"/>
                      <a:pt x="365" y="8392"/>
                    </a:cubicBezTo>
                    <a:cubicBezTo>
                      <a:pt x="305" y="8392"/>
                      <a:pt x="305" y="8453"/>
                      <a:pt x="305" y="8483"/>
                    </a:cubicBezTo>
                    <a:lnTo>
                      <a:pt x="305" y="8575"/>
                    </a:lnTo>
                    <a:cubicBezTo>
                      <a:pt x="244" y="8635"/>
                      <a:pt x="244" y="8666"/>
                      <a:pt x="274" y="8666"/>
                    </a:cubicBezTo>
                    <a:lnTo>
                      <a:pt x="305" y="8666"/>
                    </a:lnTo>
                    <a:cubicBezTo>
                      <a:pt x="244" y="8666"/>
                      <a:pt x="183" y="8939"/>
                      <a:pt x="274" y="8970"/>
                    </a:cubicBezTo>
                    <a:lnTo>
                      <a:pt x="213" y="8970"/>
                    </a:lnTo>
                    <a:cubicBezTo>
                      <a:pt x="183" y="8970"/>
                      <a:pt x="183" y="8970"/>
                      <a:pt x="183" y="9031"/>
                    </a:cubicBezTo>
                    <a:cubicBezTo>
                      <a:pt x="183" y="9061"/>
                      <a:pt x="213" y="9152"/>
                      <a:pt x="183" y="9213"/>
                    </a:cubicBezTo>
                    <a:cubicBezTo>
                      <a:pt x="183" y="9304"/>
                      <a:pt x="183" y="9395"/>
                      <a:pt x="213" y="9395"/>
                    </a:cubicBezTo>
                    <a:lnTo>
                      <a:pt x="153" y="9395"/>
                    </a:lnTo>
                    <a:cubicBezTo>
                      <a:pt x="144" y="9386"/>
                      <a:pt x="137" y="9383"/>
                      <a:pt x="133" y="9383"/>
                    </a:cubicBezTo>
                    <a:cubicBezTo>
                      <a:pt x="122" y="9383"/>
                      <a:pt x="122" y="9404"/>
                      <a:pt x="122" y="9426"/>
                    </a:cubicBezTo>
                    <a:cubicBezTo>
                      <a:pt x="122" y="9456"/>
                      <a:pt x="153" y="9456"/>
                      <a:pt x="183" y="9456"/>
                    </a:cubicBezTo>
                    <a:cubicBezTo>
                      <a:pt x="213" y="9456"/>
                      <a:pt x="213" y="9487"/>
                      <a:pt x="183" y="9517"/>
                    </a:cubicBezTo>
                    <a:cubicBezTo>
                      <a:pt x="153" y="9578"/>
                      <a:pt x="122" y="9669"/>
                      <a:pt x="153" y="9699"/>
                    </a:cubicBezTo>
                    <a:cubicBezTo>
                      <a:pt x="153" y="9730"/>
                      <a:pt x="153" y="9760"/>
                      <a:pt x="122" y="9760"/>
                    </a:cubicBezTo>
                    <a:cubicBezTo>
                      <a:pt x="92" y="9760"/>
                      <a:pt x="61" y="9821"/>
                      <a:pt x="122" y="9882"/>
                    </a:cubicBezTo>
                    <a:lnTo>
                      <a:pt x="92" y="9882"/>
                    </a:lnTo>
                    <a:cubicBezTo>
                      <a:pt x="61" y="9912"/>
                      <a:pt x="1" y="9912"/>
                      <a:pt x="92" y="9942"/>
                    </a:cubicBezTo>
                    <a:cubicBezTo>
                      <a:pt x="122" y="9973"/>
                      <a:pt x="92" y="10064"/>
                      <a:pt x="61" y="10094"/>
                    </a:cubicBezTo>
                    <a:cubicBezTo>
                      <a:pt x="61" y="10125"/>
                      <a:pt x="61" y="10155"/>
                      <a:pt x="92" y="10155"/>
                    </a:cubicBezTo>
                    <a:lnTo>
                      <a:pt x="122" y="10155"/>
                    </a:lnTo>
                    <a:cubicBezTo>
                      <a:pt x="61" y="10186"/>
                      <a:pt x="61" y="10186"/>
                      <a:pt x="122" y="10186"/>
                    </a:cubicBezTo>
                    <a:cubicBezTo>
                      <a:pt x="153" y="10216"/>
                      <a:pt x="153" y="10216"/>
                      <a:pt x="122" y="10216"/>
                    </a:cubicBezTo>
                    <a:cubicBezTo>
                      <a:pt x="92" y="10246"/>
                      <a:pt x="92" y="10277"/>
                      <a:pt x="92" y="10277"/>
                    </a:cubicBezTo>
                    <a:cubicBezTo>
                      <a:pt x="92" y="10277"/>
                      <a:pt x="92" y="10398"/>
                      <a:pt x="92" y="10520"/>
                    </a:cubicBezTo>
                    <a:cubicBezTo>
                      <a:pt x="92" y="10733"/>
                      <a:pt x="92" y="10794"/>
                      <a:pt x="122" y="10794"/>
                    </a:cubicBezTo>
                    <a:cubicBezTo>
                      <a:pt x="153" y="10824"/>
                      <a:pt x="153" y="10824"/>
                      <a:pt x="122" y="10824"/>
                    </a:cubicBezTo>
                    <a:cubicBezTo>
                      <a:pt x="92" y="10854"/>
                      <a:pt x="92" y="10885"/>
                      <a:pt x="92" y="10915"/>
                    </a:cubicBezTo>
                    <a:cubicBezTo>
                      <a:pt x="92" y="10915"/>
                      <a:pt x="92" y="10945"/>
                      <a:pt x="61" y="10945"/>
                    </a:cubicBezTo>
                    <a:cubicBezTo>
                      <a:pt x="92" y="10976"/>
                      <a:pt x="92" y="10976"/>
                      <a:pt x="92" y="11006"/>
                    </a:cubicBezTo>
                    <a:cubicBezTo>
                      <a:pt x="31" y="11006"/>
                      <a:pt x="31" y="11037"/>
                      <a:pt x="61" y="11037"/>
                    </a:cubicBezTo>
                    <a:cubicBezTo>
                      <a:pt x="153" y="11067"/>
                      <a:pt x="153" y="11067"/>
                      <a:pt x="61" y="11067"/>
                    </a:cubicBezTo>
                    <a:cubicBezTo>
                      <a:pt x="31" y="11067"/>
                      <a:pt x="1" y="11128"/>
                      <a:pt x="31" y="11128"/>
                    </a:cubicBezTo>
                    <a:cubicBezTo>
                      <a:pt x="61" y="11128"/>
                      <a:pt x="61" y="11158"/>
                      <a:pt x="122" y="11189"/>
                    </a:cubicBezTo>
                    <a:cubicBezTo>
                      <a:pt x="122" y="11219"/>
                      <a:pt x="122" y="11219"/>
                      <a:pt x="61" y="11219"/>
                    </a:cubicBezTo>
                    <a:cubicBezTo>
                      <a:pt x="31" y="11249"/>
                      <a:pt x="61" y="11371"/>
                      <a:pt x="122" y="11401"/>
                    </a:cubicBezTo>
                    <a:cubicBezTo>
                      <a:pt x="153" y="11401"/>
                      <a:pt x="153" y="11432"/>
                      <a:pt x="122" y="11432"/>
                    </a:cubicBezTo>
                    <a:cubicBezTo>
                      <a:pt x="61" y="11432"/>
                      <a:pt x="61" y="11432"/>
                      <a:pt x="61" y="11462"/>
                    </a:cubicBezTo>
                    <a:cubicBezTo>
                      <a:pt x="122" y="11493"/>
                      <a:pt x="61" y="11493"/>
                      <a:pt x="31" y="11493"/>
                    </a:cubicBezTo>
                    <a:cubicBezTo>
                      <a:pt x="22" y="11484"/>
                      <a:pt x="16" y="11480"/>
                      <a:pt x="11" y="11480"/>
                    </a:cubicBezTo>
                    <a:cubicBezTo>
                      <a:pt x="1" y="11480"/>
                      <a:pt x="1" y="11502"/>
                      <a:pt x="1" y="11523"/>
                    </a:cubicBezTo>
                    <a:cubicBezTo>
                      <a:pt x="31" y="11553"/>
                      <a:pt x="31" y="11645"/>
                      <a:pt x="31" y="11736"/>
                    </a:cubicBezTo>
                    <a:cubicBezTo>
                      <a:pt x="61" y="11857"/>
                      <a:pt x="92" y="11857"/>
                      <a:pt x="153" y="11918"/>
                    </a:cubicBezTo>
                    <a:lnTo>
                      <a:pt x="213" y="11949"/>
                    </a:lnTo>
                    <a:lnTo>
                      <a:pt x="153" y="11949"/>
                    </a:lnTo>
                    <a:cubicBezTo>
                      <a:pt x="122" y="11949"/>
                      <a:pt x="61" y="11979"/>
                      <a:pt x="61" y="11979"/>
                    </a:cubicBezTo>
                    <a:lnTo>
                      <a:pt x="122" y="11979"/>
                    </a:lnTo>
                    <a:cubicBezTo>
                      <a:pt x="153" y="11979"/>
                      <a:pt x="153" y="12009"/>
                      <a:pt x="122" y="12070"/>
                    </a:cubicBezTo>
                    <a:cubicBezTo>
                      <a:pt x="92" y="12101"/>
                      <a:pt x="92" y="12131"/>
                      <a:pt x="122" y="12161"/>
                    </a:cubicBezTo>
                    <a:cubicBezTo>
                      <a:pt x="122" y="12192"/>
                      <a:pt x="122" y="12192"/>
                      <a:pt x="92" y="12222"/>
                    </a:cubicBezTo>
                    <a:cubicBezTo>
                      <a:pt x="92" y="12253"/>
                      <a:pt x="92" y="12253"/>
                      <a:pt x="122" y="12253"/>
                    </a:cubicBezTo>
                    <a:cubicBezTo>
                      <a:pt x="153" y="12253"/>
                      <a:pt x="153" y="12283"/>
                      <a:pt x="122" y="12283"/>
                    </a:cubicBezTo>
                    <a:cubicBezTo>
                      <a:pt x="61" y="12313"/>
                      <a:pt x="61" y="12404"/>
                      <a:pt x="92" y="12404"/>
                    </a:cubicBezTo>
                    <a:cubicBezTo>
                      <a:pt x="101" y="12396"/>
                      <a:pt x="107" y="12392"/>
                      <a:pt x="111" y="12392"/>
                    </a:cubicBezTo>
                    <a:cubicBezTo>
                      <a:pt x="122" y="12392"/>
                      <a:pt x="122" y="12413"/>
                      <a:pt x="122" y="12435"/>
                    </a:cubicBezTo>
                    <a:cubicBezTo>
                      <a:pt x="122" y="12465"/>
                      <a:pt x="153" y="12496"/>
                      <a:pt x="183" y="12496"/>
                    </a:cubicBezTo>
                    <a:cubicBezTo>
                      <a:pt x="183" y="12526"/>
                      <a:pt x="183" y="12556"/>
                      <a:pt x="183" y="12556"/>
                    </a:cubicBezTo>
                    <a:cubicBezTo>
                      <a:pt x="183" y="12565"/>
                      <a:pt x="180" y="12569"/>
                      <a:pt x="177" y="12569"/>
                    </a:cubicBezTo>
                    <a:cubicBezTo>
                      <a:pt x="168" y="12569"/>
                      <a:pt x="153" y="12548"/>
                      <a:pt x="153" y="12526"/>
                    </a:cubicBezTo>
                    <a:lnTo>
                      <a:pt x="122" y="12556"/>
                    </a:lnTo>
                    <a:cubicBezTo>
                      <a:pt x="122" y="12587"/>
                      <a:pt x="122" y="12617"/>
                      <a:pt x="153" y="12648"/>
                    </a:cubicBezTo>
                    <a:cubicBezTo>
                      <a:pt x="213" y="12678"/>
                      <a:pt x="213" y="12678"/>
                      <a:pt x="153" y="12678"/>
                    </a:cubicBezTo>
                    <a:cubicBezTo>
                      <a:pt x="122" y="12678"/>
                      <a:pt x="92" y="12708"/>
                      <a:pt x="122" y="12708"/>
                    </a:cubicBezTo>
                    <a:cubicBezTo>
                      <a:pt x="183" y="12739"/>
                      <a:pt x="153" y="12769"/>
                      <a:pt x="122" y="12769"/>
                    </a:cubicBezTo>
                    <a:cubicBezTo>
                      <a:pt x="100" y="12758"/>
                      <a:pt x="86" y="12751"/>
                      <a:pt x="80" y="12751"/>
                    </a:cubicBezTo>
                    <a:cubicBezTo>
                      <a:pt x="70" y="12751"/>
                      <a:pt x="84" y="12772"/>
                      <a:pt x="122" y="12830"/>
                    </a:cubicBezTo>
                    <a:cubicBezTo>
                      <a:pt x="122" y="12891"/>
                      <a:pt x="183" y="12982"/>
                      <a:pt x="183" y="13043"/>
                    </a:cubicBezTo>
                    <a:cubicBezTo>
                      <a:pt x="183" y="13124"/>
                      <a:pt x="183" y="13181"/>
                      <a:pt x="162" y="13214"/>
                    </a:cubicBezTo>
                    <a:lnTo>
                      <a:pt x="162" y="13214"/>
                    </a:lnTo>
                    <a:cubicBezTo>
                      <a:pt x="186" y="13217"/>
                      <a:pt x="192" y="13251"/>
                      <a:pt x="213" y="13316"/>
                    </a:cubicBezTo>
                    <a:cubicBezTo>
                      <a:pt x="183" y="13377"/>
                      <a:pt x="213" y="13408"/>
                      <a:pt x="244" y="13438"/>
                    </a:cubicBezTo>
                    <a:cubicBezTo>
                      <a:pt x="244" y="13408"/>
                      <a:pt x="244" y="13408"/>
                      <a:pt x="244" y="13408"/>
                    </a:cubicBezTo>
                    <a:cubicBezTo>
                      <a:pt x="260" y="13399"/>
                      <a:pt x="272" y="13396"/>
                      <a:pt x="281" y="13396"/>
                    </a:cubicBezTo>
                    <a:cubicBezTo>
                      <a:pt x="305" y="13396"/>
                      <a:pt x="305" y="13424"/>
                      <a:pt x="305" y="13468"/>
                    </a:cubicBezTo>
                    <a:cubicBezTo>
                      <a:pt x="305" y="13468"/>
                      <a:pt x="274" y="13499"/>
                      <a:pt x="213" y="13499"/>
                    </a:cubicBezTo>
                    <a:cubicBezTo>
                      <a:pt x="183" y="13499"/>
                      <a:pt x="153" y="13529"/>
                      <a:pt x="153" y="13560"/>
                    </a:cubicBezTo>
                    <a:cubicBezTo>
                      <a:pt x="173" y="13560"/>
                      <a:pt x="180" y="13573"/>
                      <a:pt x="191" y="13573"/>
                    </a:cubicBezTo>
                    <a:cubicBezTo>
                      <a:pt x="197" y="13573"/>
                      <a:pt x="203" y="13570"/>
                      <a:pt x="213" y="13560"/>
                    </a:cubicBezTo>
                    <a:cubicBezTo>
                      <a:pt x="244" y="13560"/>
                      <a:pt x="244" y="13560"/>
                      <a:pt x="244" y="13590"/>
                    </a:cubicBezTo>
                    <a:cubicBezTo>
                      <a:pt x="244" y="13620"/>
                      <a:pt x="244" y="13620"/>
                      <a:pt x="274" y="13651"/>
                    </a:cubicBezTo>
                    <a:cubicBezTo>
                      <a:pt x="305" y="13651"/>
                      <a:pt x="335" y="13681"/>
                      <a:pt x="335" y="13681"/>
                    </a:cubicBezTo>
                    <a:cubicBezTo>
                      <a:pt x="305" y="13711"/>
                      <a:pt x="305" y="13772"/>
                      <a:pt x="305" y="13772"/>
                    </a:cubicBezTo>
                    <a:lnTo>
                      <a:pt x="274" y="13772"/>
                    </a:lnTo>
                    <a:cubicBezTo>
                      <a:pt x="244" y="13772"/>
                      <a:pt x="213" y="13803"/>
                      <a:pt x="213" y="13803"/>
                    </a:cubicBezTo>
                    <a:cubicBezTo>
                      <a:pt x="213" y="13833"/>
                      <a:pt x="244" y="13833"/>
                      <a:pt x="244" y="13833"/>
                    </a:cubicBezTo>
                    <a:cubicBezTo>
                      <a:pt x="274" y="13833"/>
                      <a:pt x="365" y="14380"/>
                      <a:pt x="365" y="14441"/>
                    </a:cubicBezTo>
                    <a:cubicBezTo>
                      <a:pt x="341" y="14491"/>
                      <a:pt x="356" y="14540"/>
                      <a:pt x="379" y="14540"/>
                    </a:cubicBezTo>
                    <a:cubicBezTo>
                      <a:pt x="385" y="14540"/>
                      <a:pt x="390" y="14538"/>
                      <a:pt x="396" y="14532"/>
                    </a:cubicBezTo>
                    <a:cubicBezTo>
                      <a:pt x="426" y="14532"/>
                      <a:pt x="457" y="14654"/>
                      <a:pt x="487" y="14775"/>
                    </a:cubicBezTo>
                    <a:cubicBezTo>
                      <a:pt x="514" y="14939"/>
                      <a:pt x="517" y="15054"/>
                      <a:pt x="539" y="15054"/>
                    </a:cubicBezTo>
                    <a:cubicBezTo>
                      <a:pt x="542" y="15054"/>
                      <a:pt x="545" y="15052"/>
                      <a:pt x="548" y="15049"/>
                    </a:cubicBezTo>
                    <a:cubicBezTo>
                      <a:pt x="548" y="15049"/>
                      <a:pt x="578" y="15079"/>
                      <a:pt x="578" y="15140"/>
                    </a:cubicBezTo>
                    <a:cubicBezTo>
                      <a:pt x="578" y="15170"/>
                      <a:pt x="639" y="15201"/>
                      <a:pt x="639" y="15231"/>
                    </a:cubicBezTo>
                    <a:cubicBezTo>
                      <a:pt x="669" y="15262"/>
                      <a:pt x="669" y="15262"/>
                      <a:pt x="639" y="15262"/>
                    </a:cubicBezTo>
                    <a:cubicBezTo>
                      <a:pt x="609" y="15262"/>
                      <a:pt x="578" y="15262"/>
                      <a:pt x="578" y="15292"/>
                    </a:cubicBezTo>
                    <a:cubicBezTo>
                      <a:pt x="578" y="15322"/>
                      <a:pt x="586" y="15330"/>
                      <a:pt x="597" y="15330"/>
                    </a:cubicBezTo>
                    <a:cubicBezTo>
                      <a:pt x="609" y="15330"/>
                      <a:pt x="624" y="15322"/>
                      <a:pt x="639" y="15322"/>
                    </a:cubicBezTo>
                    <a:cubicBezTo>
                      <a:pt x="700" y="15322"/>
                      <a:pt x="700" y="15353"/>
                      <a:pt x="700" y="15353"/>
                    </a:cubicBezTo>
                    <a:cubicBezTo>
                      <a:pt x="700" y="15353"/>
                      <a:pt x="700" y="15353"/>
                      <a:pt x="669" y="15383"/>
                    </a:cubicBezTo>
                    <a:lnTo>
                      <a:pt x="609" y="15383"/>
                    </a:lnTo>
                    <a:lnTo>
                      <a:pt x="609" y="15414"/>
                    </a:lnTo>
                    <a:lnTo>
                      <a:pt x="639" y="15414"/>
                    </a:lnTo>
                    <a:cubicBezTo>
                      <a:pt x="639" y="15444"/>
                      <a:pt x="639" y="15444"/>
                      <a:pt x="578" y="15474"/>
                    </a:cubicBezTo>
                    <a:cubicBezTo>
                      <a:pt x="517" y="15474"/>
                      <a:pt x="517" y="15505"/>
                      <a:pt x="578" y="15505"/>
                    </a:cubicBezTo>
                    <a:lnTo>
                      <a:pt x="639" y="15535"/>
                    </a:lnTo>
                    <a:cubicBezTo>
                      <a:pt x="578" y="15596"/>
                      <a:pt x="669" y="15626"/>
                      <a:pt x="700" y="15626"/>
                    </a:cubicBezTo>
                    <a:cubicBezTo>
                      <a:pt x="639" y="15657"/>
                      <a:pt x="639" y="15687"/>
                      <a:pt x="700" y="15687"/>
                    </a:cubicBezTo>
                    <a:cubicBezTo>
                      <a:pt x="761" y="15687"/>
                      <a:pt x="761" y="15718"/>
                      <a:pt x="730" y="15748"/>
                    </a:cubicBezTo>
                    <a:cubicBezTo>
                      <a:pt x="700" y="15778"/>
                      <a:pt x="700" y="15809"/>
                      <a:pt x="700" y="15839"/>
                    </a:cubicBezTo>
                    <a:cubicBezTo>
                      <a:pt x="761" y="15870"/>
                      <a:pt x="791" y="16022"/>
                      <a:pt x="852" y="16204"/>
                    </a:cubicBezTo>
                    <a:cubicBezTo>
                      <a:pt x="913" y="16386"/>
                      <a:pt x="943" y="16538"/>
                      <a:pt x="973" y="16538"/>
                    </a:cubicBezTo>
                    <a:cubicBezTo>
                      <a:pt x="973" y="16538"/>
                      <a:pt x="973" y="16538"/>
                      <a:pt x="973" y="16569"/>
                    </a:cubicBezTo>
                    <a:cubicBezTo>
                      <a:pt x="913" y="16599"/>
                      <a:pt x="943" y="16599"/>
                      <a:pt x="1004" y="16599"/>
                    </a:cubicBezTo>
                    <a:cubicBezTo>
                      <a:pt x="1019" y="16614"/>
                      <a:pt x="1034" y="16614"/>
                      <a:pt x="1038" y="16614"/>
                    </a:cubicBezTo>
                    <a:cubicBezTo>
                      <a:pt x="1042" y="16614"/>
                      <a:pt x="1034" y="16614"/>
                      <a:pt x="1004" y="16629"/>
                    </a:cubicBezTo>
                    <a:cubicBezTo>
                      <a:pt x="973" y="16660"/>
                      <a:pt x="1004" y="16690"/>
                      <a:pt x="1034" y="16781"/>
                    </a:cubicBezTo>
                    <a:cubicBezTo>
                      <a:pt x="1034" y="16842"/>
                      <a:pt x="1065" y="16933"/>
                      <a:pt x="1095" y="16933"/>
                    </a:cubicBezTo>
                    <a:cubicBezTo>
                      <a:pt x="1097" y="16935"/>
                      <a:pt x="1100" y="16936"/>
                      <a:pt x="1102" y="16937"/>
                    </a:cubicBezTo>
                    <a:lnTo>
                      <a:pt x="1102" y="16937"/>
                    </a:lnTo>
                    <a:cubicBezTo>
                      <a:pt x="1040" y="16957"/>
                      <a:pt x="1071" y="17061"/>
                      <a:pt x="1125" y="17116"/>
                    </a:cubicBezTo>
                    <a:cubicBezTo>
                      <a:pt x="1156" y="17146"/>
                      <a:pt x="1156" y="17146"/>
                      <a:pt x="1125" y="17177"/>
                    </a:cubicBezTo>
                    <a:cubicBezTo>
                      <a:pt x="1125" y="17207"/>
                      <a:pt x="1125" y="17207"/>
                      <a:pt x="1186" y="17268"/>
                    </a:cubicBezTo>
                    <a:cubicBezTo>
                      <a:pt x="1186" y="17298"/>
                      <a:pt x="1216" y="17389"/>
                      <a:pt x="1247" y="17420"/>
                    </a:cubicBezTo>
                    <a:cubicBezTo>
                      <a:pt x="1277" y="17481"/>
                      <a:pt x="1308" y="17511"/>
                      <a:pt x="1308" y="17511"/>
                    </a:cubicBezTo>
                    <a:cubicBezTo>
                      <a:pt x="1277" y="17541"/>
                      <a:pt x="1338" y="17633"/>
                      <a:pt x="1399" y="17815"/>
                    </a:cubicBezTo>
                    <a:cubicBezTo>
                      <a:pt x="1460" y="17967"/>
                      <a:pt x="1490" y="18088"/>
                      <a:pt x="1490" y="18119"/>
                    </a:cubicBezTo>
                    <a:cubicBezTo>
                      <a:pt x="1490" y="18119"/>
                      <a:pt x="1490" y="18149"/>
                      <a:pt x="1520" y="18149"/>
                    </a:cubicBezTo>
                    <a:cubicBezTo>
                      <a:pt x="1612" y="18149"/>
                      <a:pt x="1612" y="18180"/>
                      <a:pt x="1581" y="18210"/>
                    </a:cubicBezTo>
                    <a:cubicBezTo>
                      <a:pt x="1520" y="18240"/>
                      <a:pt x="1581" y="18332"/>
                      <a:pt x="1642" y="18332"/>
                    </a:cubicBezTo>
                    <a:lnTo>
                      <a:pt x="1612" y="18362"/>
                    </a:lnTo>
                    <a:cubicBezTo>
                      <a:pt x="1551" y="18392"/>
                      <a:pt x="1612" y="18453"/>
                      <a:pt x="1703" y="18453"/>
                    </a:cubicBezTo>
                    <a:cubicBezTo>
                      <a:pt x="1672" y="18484"/>
                      <a:pt x="1642" y="18514"/>
                      <a:pt x="1703" y="18514"/>
                    </a:cubicBezTo>
                    <a:cubicBezTo>
                      <a:pt x="1703" y="18544"/>
                      <a:pt x="1703" y="18544"/>
                      <a:pt x="1642" y="18575"/>
                    </a:cubicBezTo>
                    <a:cubicBezTo>
                      <a:pt x="1612" y="18575"/>
                      <a:pt x="1581" y="18605"/>
                      <a:pt x="1581" y="18636"/>
                    </a:cubicBezTo>
                    <a:cubicBezTo>
                      <a:pt x="1581" y="18636"/>
                      <a:pt x="1612" y="18636"/>
                      <a:pt x="1642" y="18605"/>
                    </a:cubicBezTo>
                    <a:cubicBezTo>
                      <a:pt x="1642" y="18605"/>
                      <a:pt x="1672" y="18636"/>
                      <a:pt x="1672" y="18666"/>
                    </a:cubicBezTo>
                    <a:lnTo>
                      <a:pt x="1703" y="18666"/>
                    </a:lnTo>
                    <a:cubicBezTo>
                      <a:pt x="1712" y="18657"/>
                      <a:pt x="1721" y="18653"/>
                      <a:pt x="1729" y="18653"/>
                    </a:cubicBezTo>
                    <a:cubicBezTo>
                      <a:pt x="1748" y="18653"/>
                      <a:pt x="1764" y="18675"/>
                      <a:pt x="1764" y="18696"/>
                    </a:cubicBezTo>
                    <a:cubicBezTo>
                      <a:pt x="1748" y="18696"/>
                      <a:pt x="1748" y="18704"/>
                      <a:pt x="1756" y="18704"/>
                    </a:cubicBezTo>
                    <a:cubicBezTo>
                      <a:pt x="1764" y="18704"/>
                      <a:pt x="1779" y="18696"/>
                      <a:pt x="1794" y="18666"/>
                    </a:cubicBezTo>
                    <a:lnTo>
                      <a:pt x="1855" y="18666"/>
                    </a:lnTo>
                    <a:cubicBezTo>
                      <a:pt x="1855" y="18666"/>
                      <a:pt x="1885" y="18666"/>
                      <a:pt x="1916" y="18636"/>
                    </a:cubicBezTo>
                    <a:cubicBezTo>
                      <a:pt x="1976" y="18605"/>
                      <a:pt x="2007" y="18605"/>
                      <a:pt x="2037" y="18544"/>
                    </a:cubicBezTo>
                    <a:cubicBezTo>
                      <a:pt x="2037" y="18465"/>
                      <a:pt x="2037" y="18386"/>
                      <a:pt x="1998" y="18386"/>
                    </a:cubicBezTo>
                    <a:cubicBezTo>
                      <a:pt x="1992" y="18386"/>
                      <a:pt x="1985" y="18388"/>
                      <a:pt x="1976" y="18392"/>
                    </a:cubicBezTo>
                    <a:cubicBezTo>
                      <a:pt x="1976" y="18392"/>
                      <a:pt x="1916" y="18392"/>
                      <a:pt x="1916" y="18362"/>
                    </a:cubicBezTo>
                    <a:cubicBezTo>
                      <a:pt x="1916" y="18332"/>
                      <a:pt x="1916" y="18301"/>
                      <a:pt x="1916" y="18301"/>
                    </a:cubicBezTo>
                    <a:cubicBezTo>
                      <a:pt x="1946" y="18301"/>
                      <a:pt x="1916" y="18210"/>
                      <a:pt x="1885" y="18119"/>
                    </a:cubicBezTo>
                    <a:cubicBezTo>
                      <a:pt x="1824" y="17967"/>
                      <a:pt x="1794" y="17906"/>
                      <a:pt x="1824" y="17876"/>
                    </a:cubicBezTo>
                    <a:cubicBezTo>
                      <a:pt x="1855" y="17845"/>
                      <a:pt x="1824" y="17815"/>
                      <a:pt x="1824" y="17815"/>
                    </a:cubicBezTo>
                    <a:cubicBezTo>
                      <a:pt x="1822" y="17818"/>
                      <a:pt x="1819" y="17819"/>
                      <a:pt x="1816" y="17819"/>
                    </a:cubicBezTo>
                    <a:cubicBezTo>
                      <a:pt x="1784" y="17819"/>
                      <a:pt x="1731" y="17680"/>
                      <a:pt x="1703" y="17541"/>
                    </a:cubicBezTo>
                    <a:cubicBezTo>
                      <a:pt x="1647" y="17403"/>
                      <a:pt x="1592" y="17264"/>
                      <a:pt x="1559" y="17264"/>
                    </a:cubicBezTo>
                    <a:cubicBezTo>
                      <a:pt x="1556" y="17264"/>
                      <a:pt x="1553" y="17265"/>
                      <a:pt x="1551" y="17268"/>
                    </a:cubicBezTo>
                    <a:cubicBezTo>
                      <a:pt x="1551" y="17237"/>
                      <a:pt x="1520" y="17207"/>
                      <a:pt x="1520" y="17207"/>
                    </a:cubicBezTo>
                    <a:cubicBezTo>
                      <a:pt x="1551" y="17207"/>
                      <a:pt x="1551" y="17177"/>
                      <a:pt x="1520" y="17116"/>
                    </a:cubicBezTo>
                    <a:cubicBezTo>
                      <a:pt x="1490" y="17085"/>
                      <a:pt x="1460" y="17055"/>
                      <a:pt x="1460" y="17055"/>
                    </a:cubicBezTo>
                    <a:cubicBezTo>
                      <a:pt x="1490" y="17025"/>
                      <a:pt x="1490" y="17025"/>
                      <a:pt x="1490" y="16964"/>
                    </a:cubicBezTo>
                    <a:cubicBezTo>
                      <a:pt x="1460" y="16933"/>
                      <a:pt x="1460" y="16903"/>
                      <a:pt x="1429" y="16903"/>
                    </a:cubicBezTo>
                    <a:cubicBezTo>
                      <a:pt x="1429" y="16903"/>
                      <a:pt x="1368" y="16751"/>
                      <a:pt x="1368" y="16660"/>
                    </a:cubicBezTo>
                    <a:cubicBezTo>
                      <a:pt x="1399" y="16629"/>
                      <a:pt x="1368" y="16629"/>
                      <a:pt x="1338" y="16599"/>
                    </a:cubicBezTo>
                    <a:cubicBezTo>
                      <a:pt x="1328" y="16609"/>
                      <a:pt x="1314" y="16613"/>
                      <a:pt x="1301" y="16613"/>
                    </a:cubicBezTo>
                    <a:cubicBezTo>
                      <a:pt x="1274" y="16613"/>
                      <a:pt x="1247" y="16599"/>
                      <a:pt x="1247" y="16599"/>
                    </a:cubicBezTo>
                    <a:cubicBezTo>
                      <a:pt x="1247" y="16599"/>
                      <a:pt x="1277" y="16569"/>
                      <a:pt x="1308" y="16569"/>
                    </a:cubicBezTo>
                    <a:cubicBezTo>
                      <a:pt x="1338" y="16569"/>
                      <a:pt x="1338" y="16569"/>
                      <a:pt x="1338" y="16538"/>
                    </a:cubicBezTo>
                    <a:lnTo>
                      <a:pt x="1308" y="16477"/>
                    </a:lnTo>
                    <a:cubicBezTo>
                      <a:pt x="1305" y="16481"/>
                      <a:pt x="1301" y="16482"/>
                      <a:pt x="1298" y="16482"/>
                    </a:cubicBezTo>
                    <a:cubicBezTo>
                      <a:pt x="1271" y="16482"/>
                      <a:pt x="1244" y="16370"/>
                      <a:pt x="1216" y="16234"/>
                    </a:cubicBezTo>
                    <a:cubicBezTo>
                      <a:pt x="1156" y="16022"/>
                      <a:pt x="1125" y="15961"/>
                      <a:pt x="1095" y="15961"/>
                    </a:cubicBezTo>
                    <a:cubicBezTo>
                      <a:pt x="1087" y="15969"/>
                      <a:pt x="1081" y="15973"/>
                      <a:pt x="1076" y="15973"/>
                    </a:cubicBezTo>
                    <a:cubicBezTo>
                      <a:pt x="1065" y="15973"/>
                      <a:pt x="1065" y="15944"/>
                      <a:pt x="1065" y="15900"/>
                    </a:cubicBezTo>
                    <a:cubicBezTo>
                      <a:pt x="1125" y="15718"/>
                      <a:pt x="1125" y="15718"/>
                      <a:pt x="1095" y="15718"/>
                    </a:cubicBezTo>
                    <a:cubicBezTo>
                      <a:pt x="1095" y="15748"/>
                      <a:pt x="1065" y="15748"/>
                      <a:pt x="1034" y="15748"/>
                    </a:cubicBezTo>
                    <a:cubicBezTo>
                      <a:pt x="1016" y="15757"/>
                      <a:pt x="1004" y="15761"/>
                      <a:pt x="996" y="15761"/>
                    </a:cubicBezTo>
                    <a:cubicBezTo>
                      <a:pt x="979" y="15761"/>
                      <a:pt x="991" y="15739"/>
                      <a:pt x="1034" y="15718"/>
                    </a:cubicBezTo>
                    <a:cubicBezTo>
                      <a:pt x="1095" y="15687"/>
                      <a:pt x="973" y="15353"/>
                      <a:pt x="913" y="15353"/>
                    </a:cubicBezTo>
                    <a:lnTo>
                      <a:pt x="943" y="15353"/>
                    </a:lnTo>
                    <a:cubicBezTo>
                      <a:pt x="973" y="15353"/>
                      <a:pt x="973" y="15322"/>
                      <a:pt x="943" y="15231"/>
                    </a:cubicBezTo>
                    <a:cubicBezTo>
                      <a:pt x="943" y="15170"/>
                      <a:pt x="943" y="15170"/>
                      <a:pt x="943" y="15170"/>
                    </a:cubicBezTo>
                    <a:cubicBezTo>
                      <a:pt x="882" y="15170"/>
                      <a:pt x="882" y="15019"/>
                      <a:pt x="913" y="15019"/>
                    </a:cubicBezTo>
                    <a:cubicBezTo>
                      <a:pt x="943" y="14988"/>
                      <a:pt x="943" y="14988"/>
                      <a:pt x="913" y="14958"/>
                    </a:cubicBezTo>
                    <a:cubicBezTo>
                      <a:pt x="852" y="14897"/>
                      <a:pt x="852" y="14775"/>
                      <a:pt x="882" y="14775"/>
                    </a:cubicBezTo>
                    <a:lnTo>
                      <a:pt x="882" y="14715"/>
                    </a:lnTo>
                    <a:cubicBezTo>
                      <a:pt x="852" y="14715"/>
                      <a:pt x="821" y="14654"/>
                      <a:pt x="821" y="14623"/>
                    </a:cubicBezTo>
                    <a:cubicBezTo>
                      <a:pt x="821" y="14579"/>
                      <a:pt x="821" y="14551"/>
                      <a:pt x="809" y="14551"/>
                    </a:cubicBezTo>
                    <a:cubicBezTo>
                      <a:pt x="805" y="14551"/>
                      <a:pt x="799" y="14554"/>
                      <a:pt x="791" y="14563"/>
                    </a:cubicBezTo>
                    <a:cubicBezTo>
                      <a:pt x="776" y="14578"/>
                      <a:pt x="761" y="14585"/>
                      <a:pt x="745" y="14585"/>
                    </a:cubicBezTo>
                    <a:cubicBezTo>
                      <a:pt x="730" y="14585"/>
                      <a:pt x="715" y="14578"/>
                      <a:pt x="700" y="14563"/>
                    </a:cubicBezTo>
                    <a:lnTo>
                      <a:pt x="730" y="14563"/>
                    </a:lnTo>
                    <a:cubicBezTo>
                      <a:pt x="791" y="14532"/>
                      <a:pt x="761" y="14471"/>
                      <a:pt x="761" y="14380"/>
                    </a:cubicBezTo>
                    <a:cubicBezTo>
                      <a:pt x="730" y="14259"/>
                      <a:pt x="730" y="14228"/>
                      <a:pt x="761" y="14198"/>
                    </a:cubicBezTo>
                    <a:lnTo>
                      <a:pt x="700" y="14198"/>
                    </a:lnTo>
                    <a:cubicBezTo>
                      <a:pt x="669" y="14167"/>
                      <a:pt x="669" y="14137"/>
                      <a:pt x="700" y="14137"/>
                    </a:cubicBezTo>
                    <a:cubicBezTo>
                      <a:pt x="730" y="14107"/>
                      <a:pt x="730" y="14015"/>
                      <a:pt x="669" y="13985"/>
                    </a:cubicBezTo>
                    <a:lnTo>
                      <a:pt x="669" y="13924"/>
                    </a:lnTo>
                    <a:cubicBezTo>
                      <a:pt x="730" y="13894"/>
                      <a:pt x="730" y="13833"/>
                      <a:pt x="669" y="13833"/>
                    </a:cubicBezTo>
                    <a:cubicBezTo>
                      <a:pt x="700" y="13803"/>
                      <a:pt x="700" y="13803"/>
                      <a:pt x="669" y="13772"/>
                    </a:cubicBezTo>
                    <a:cubicBezTo>
                      <a:pt x="639" y="13742"/>
                      <a:pt x="639" y="13651"/>
                      <a:pt x="669" y="13620"/>
                    </a:cubicBezTo>
                    <a:cubicBezTo>
                      <a:pt x="609" y="13590"/>
                      <a:pt x="609" y="13560"/>
                      <a:pt x="609" y="13560"/>
                    </a:cubicBezTo>
                    <a:cubicBezTo>
                      <a:pt x="609" y="13529"/>
                      <a:pt x="609" y="13499"/>
                      <a:pt x="578" y="13468"/>
                    </a:cubicBezTo>
                    <a:cubicBezTo>
                      <a:pt x="548" y="13468"/>
                      <a:pt x="548" y="13438"/>
                      <a:pt x="548" y="13438"/>
                    </a:cubicBezTo>
                    <a:cubicBezTo>
                      <a:pt x="548" y="13429"/>
                      <a:pt x="550" y="13425"/>
                      <a:pt x="555" y="13425"/>
                    </a:cubicBezTo>
                    <a:cubicBezTo>
                      <a:pt x="566" y="13425"/>
                      <a:pt x="587" y="13447"/>
                      <a:pt x="609" y="13468"/>
                    </a:cubicBezTo>
                    <a:cubicBezTo>
                      <a:pt x="614" y="13474"/>
                      <a:pt x="619" y="13476"/>
                      <a:pt x="622" y="13476"/>
                    </a:cubicBezTo>
                    <a:cubicBezTo>
                      <a:pt x="637" y="13476"/>
                      <a:pt x="628" y="13427"/>
                      <a:pt x="578" y="13377"/>
                    </a:cubicBezTo>
                    <a:cubicBezTo>
                      <a:pt x="525" y="13342"/>
                      <a:pt x="503" y="13327"/>
                      <a:pt x="506" y="13327"/>
                    </a:cubicBezTo>
                    <a:lnTo>
                      <a:pt x="506" y="13327"/>
                    </a:lnTo>
                    <a:cubicBezTo>
                      <a:pt x="508" y="13327"/>
                      <a:pt x="523" y="13334"/>
                      <a:pt x="548" y="13347"/>
                    </a:cubicBezTo>
                    <a:cubicBezTo>
                      <a:pt x="578" y="13362"/>
                      <a:pt x="601" y="13370"/>
                      <a:pt x="612" y="13370"/>
                    </a:cubicBezTo>
                    <a:cubicBezTo>
                      <a:pt x="624" y="13370"/>
                      <a:pt x="624" y="13362"/>
                      <a:pt x="609" y="13347"/>
                    </a:cubicBezTo>
                    <a:cubicBezTo>
                      <a:pt x="609" y="13347"/>
                      <a:pt x="578" y="13286"/>
                      <a:pt x="548" y="13286"/>
                    </a:cubicBezTo>
                    <a:lnTo>
                      <a:pt x="548" y="13225"/>
                    </a:lnTo>
                    <a:cubicBezTo>
                      <a:pt x="578" y="13195"/>
                      <a:pt x="578" y="13164"/>
                      <a:pt x="578" y="13134"/>
                    </a:cubicBezTo>
                    <a:cubicBezTo>
                      <a:pt x="548" y="13104"/>
                      <a:pt x="548" y="13104"/>
                      <a:pt x="578" y="13104"/>
                    </a:cubicBezTo>
                    <a:cubicBezTo>
                      <a:pt x="609" y="13073"/>
                      <a:pt x="609" y="13073"/>
                      <a:pt x="517" y="13073"/>
                    </a:cubicBezTo>
                    <a:cubicBezTo>
                      <a:pt x="487" y="13043"/>
                      <a:pt x="487" y="13043"/>
                      <a:pt x="517" y="13012"/>
                    </a:cubicBezTo>
                    <a:cubicBezTo>
                      <a:pt x="578" y="12982"/>
                      <a:pt x="578" y="12982"/>
                      <a:pt x="548" y="12982"/>
                    </a:cubicBezTo>
                    <a:cubicBezTo>
                      <a:pt x="517" y="12952"/>
                      <a:pt x="517" y="12921"/>
                      <a:pt x="517" y="12921"/>
                    </a:cubicBezTo>
                    <a:lnTo>
                      <a:pt x="517" y="12952"/>
                    </a:lnTo>
                    <a:cubicBezTo>
                      <a:pt x="487" y="12952"/>
                      <a:pt x="426" y="12952"/>
                      <a:pt x="426" y="12921"/>
                    </a:cubicBezTo>
                    <a:lnTo>
                      <a:pt x="487" y="12891"/>
                    </a:lnTo>
                    <a:lnTo>
                      <a:pt x="517" y="12921"/>
                    </a:lnTo>
                    <a:cubicBezTo>
                      <a:pt x="548" y="12921"/>
                      <a:pt x="517" y="12739"/>
                      <a:pt x="517" y="12526"/>
                    </a:cubicBezTo>
                    <a:cubicBezTo>
                      <a:pt x="517" y="12496"/>
                      <a:pt x="487" y="12465"/>
                      <a:pt x="457" y="12465"/>
                    </a:cubicBezTo>
                    <a:cubicBezTo>
                      <a:pt x="530" y="12441"/>
                      <a:pt x="544" y="12396"/>
                      <a:pt x="499" y="12396"/>
                    </a:cubicBezTo>
                    <a:cubicBezTo>
                      <a:pt x="488" y="12396"/>
                      <a:pt x="474" y="12399"/>
                      <a:pt x="457" y="12404"/>
                    </a:cubicBezTo>
                    <a:cubicBezTo>
                      <a:pt x="419" y="12417"/>
                      <a:pt x="397" y="12424"/>
                      <a:pt x="390" y="12424"/>
                    </a:cubicBezTo>
                    <a:cubicBezTo>
                      <a:pt x="381" y="12424"/>
                      <a:pt x="403" y="12410"/>
                      <a:pt x="457" y="12374"/>
                    </a:cubicBezTo>
                    <a:cubicBezTo>
                      <a:pt x="487" y="12344"/>
                      <a:pt x="487" y="12344"/>
                      <a:pt x="426" y="12344"/>
                    </a:cubicBezTo>
                    <a:cubicBezTo>
                      <a:pt x="396" y="12344"/>
                      <a:pt x="396" y="12313"/>
                      <a:pt x="426" y="12313"/>
                    </a:cubicBezTo>
                    <a:cubicBezTo>
                      <a:pt x="487" y="12283"/>
                      <a:pt x="517" y="12253"/>
                      <a:pt x="457" y="12253"/>
                    </a:cubicBezTo>
                    <a:cubicBezTo>
                      <a:pt x="457" y="12253"/>
                      <a:pt x="457" y="12253"/>
                      <a:pt x="487" y="12222"/>
                    </a:cubicBezTo>
                    <a:cubicBezTo>
                      <a:pt x="548" y="12192"/>
                      <a:pt x="487" y="12161"/>
                      <a:pt x="457" y="12161"/>
                    </a:cubicBezTo>
                    <a:cubicBezTo>
                      <a:pt x="396" y="12070"/>
                      <a:pt x="396" y="12070"/>
                      <a:pt x="457" y="12070"/>
                    </a:cubicBezTo>
                    <a:cubicBezTo>
                      <a:pt x="463" y="12074"/>
                      <a:pt x="469" y="12075"/>
                      <a:pt x="474" y="12075"/>
                    </a:cubicBezTo>
                    <a:cubicBezTo>
                      <a:pt x="510" y="12075"/>
                      <a:pt x="480" y="11979"/>
                      <a:pt x="426" y="11979"/>
                    </a:cubicBezTo>
                    <a:cubicBezTo>
                      <a:pt x="365" y="11949"/>
                      <a:pt x="365" y="11949"/>
                      <a:pt x="396" y="11949"/>
                    </a:cubicBezTo>
                    <a:cubicBezTo>
                      <a:pt x="426" y="11949"/>
                      <a:pt x="426" y="11918"/>
                      <a:pt x="426" y="11918"/>
                    </a:cubicBezTo>
                    <a:cubicBezTo>
                      <a:pt x="426" y="11888"/>
                      <a:pt x="426" y="11888"/>
                      <a:pt x="457" y="11888"/>
                    </a:cubicBezTo>
                    <a:cubicBezTo>
                      <a:pt x="457" y="11888"/>
                      <a:pt x="457" y="11857"/>
                      <a:pt x="426" y="11797"/>
                    </a:cubicBezTo>
                    <a:cubicBezTo>
                      <a:pt x="365" y="11766"/>
                      <a:pt x="396" y="11705"/>
                      <a:pt x="457" y="11675"/>
                    </a:cubicBezTo>
                    <a:lnTo>
                      <a:pt x="426" y="11614"/>
                    </a:lnTo>
                    <a:cubicBezTo>
                      <a:pt x="335" y="11584"/>
                      <a:pt x="305" y="11584"/>
                      <a:pt x="396" y="11584"/>
                    </a:cubicBezTo>
                    <a:lnTo>
                      <a:pt x="426" y="11584"/>
                    </a:lnTo>
                    <a:cubicBezTo>
                      <a:pt x="335" y="11553"/>
                      <a:pt x="396" y="11462"/>
                      <a:pt x="457" y="11462"/>
                    </a:cubicBezTo>
                    <a:cubicBezTo>
                      <a:pt x="487" y="11462"/>
                      <a:pt x="487" y="11462"/>
                      <a:pt x="487" y="11432"/>
                    </a:cubicBezTo>
                    <a:lnTo>
                      <a:pt x="457" y="11432"/>
                    </a:lnTo>
                    <a:cubicBezTo>
                      <a:pt x="426" y="11432"/>
                      <a:pt x="396" y="11432"/>
                      <a:pt x="396" y="11401"/>
                    </a:cubicBezTo>
                    <a:cubicBezTo>
                      <a:pt x="396" y="11401"/>
                      <a:pt x="396" y="11371"/>
                      <a:pt x="426" y="11371"/>
                    </a:cubicBezTo>
                    <a:cubicBezTo>
                      <a:pt x="457" y="11341"/>
                      <a:pt x="487" y="11310"/>
                      <a:pt x="457" y="11310"/>
                    </a:cubicBezTo>
                    <a:cubicBezTo>
                      <a:pt x="457" y="11310"/>
                      <a:pt x="457" y="11310"/>
                      <a:pt x="487" y="11280"/>
                    </a:cubicBezTo>
                    <a:lnTo>
                      <a:pt x="487" y="11189"/>
                    </a:lnTo>
                    <a:cubicBezTo>
                      <a:pt x="457" y="11158"/>
                      <a:pt x="457" y="11128"/>
                      <a:pt x="487" y="11128"/>
                    </a:cubicBezTo>
                    <a:cubicBezTo>
                      <a:pt x="487" y="11128"/>
                      <a:pt x="487" y="11067"/>
                      <a:pt x="457" y="11037"/>
                    </a:cubicBezTo>
                    <a:cubicBezTo>
                      <a:pt x="457" y="11006"/>
                      <a:pt x="457" y="10976"/>
                      <a:pt x="487" y="10976"/>
                    </a:cubicBezTo>
                    <a:cubicBezTo>
                      <a:pt x="517" y="10976"/>
                      <a:pt x="517" y="10976"/>
                      <a:pt x="487" y="10945"/>
                    </a:cubicBezTo>
                    <a:cubicBezTo>
                      <a:pt x="457" y="10945"/>
                      <a:pt x="457" y="10945"/>
                      <a:pt x="457" y="10915"/>
                    </a:cubicBezTo>
                    <a:cubicBezTo>
                      <a:pt x="457" y="10885"/>
                      <a:pt x="457" y="10854"/>
                      <a:pt x="457" y="10854"/>
                    </a:cubicBezTo>
                    <a:lnTo>
                      <a:pt x="426" y="10854"/>
                    </a:lnTo>
                    <a:cubicBezTo>
                      <a:pt x="426" y="10824"/>
                      <a:pt x="487" y="10763"/>
                      <a:pt x="487" y="10733"/>
                    </a:cubicBezTo>
                    <a:cubicBezTo>
                      <a:pt x="487" y="10672"/>
                      <a:pt x="487" y="10672"/>
                      <a:pt x="426" y="10672"/>
                    </a:cubicBezTo>
                    <a:cubicBezTo>
                      <a:pt x="426" y="10642"/>
                      <a:pt x="487" y="10581"/>
                      <a:pt x="487" y="10490"/>
                    </a:cubicBezTo>
                    <a:cubicBezTo>
                      <a:pt x="487" y="10398"/>
                      <a:pt x="487" y="10398"/>
                      <a:pt x="457" y="10398"/>
                    </a:cubicBezTo>
                    <a:cubicBezTo>
                      <a:pt x="436" y="10409"/>
                      <a:pt x="423" y="10412"/>
                      <a:pt x="416" y="10412"/>
                    </a:cubicBezTo>
                    <a:cubicBezTo>
                      <a:pt x="403" y="10412"/>
                      <a:pt x="416" y="10398"/>
                      <a:pt x="457" y="10398"/>
                    </a:cubicBezTo>
                    <a:cubicBezTo>
                      <a:pt x="517" y="10338"/>
                      <a:pt x="517" y="10307"/>
                      <a:pt x="487" y="10307"/>
                    </a:cubicBezTo>
                    <a:cubicBezTo>
                      <a:pt x="457" y="10277"/>
                      <a:pt x="457" y="10277"/>
                      <a:pt x="457" y="10277"/>
                    </a:cubicBezTo>
                    <a:cubicBezTo>
                      <a:pt x="487" y="10277"/>
                      <a:pt x="487" y="10246"/>
                      <a:pt x="457" y="10186"/>
                    </a:cubicBezTo>
                    <a:lnTo>
                      <a:pt x="487" y="10186"/>
                    </a:lnTo>
                    <a:cubicBezTo>
                      <a:pt x="487" y="10186"/>
                      <a:pt x="517" y="10155"/>
                      <a:pt x="517" y="10125"/>
                    </a:cubicBezTo>
                    <a:cubicBezTo>
                      <a:pt x="426" y="10094"/>
                      <a:pt x="487" y="9942"/>
                      <a:pt x="517" y="9942"/>
                    </a:cubicBezTo>
                    <a:cubicBezTo>
                      <a:pt x="517" y="9942"/>
                      <a:pt x="517" y="9912"/>
                      <a:pt x="487" y="9882"/>
                    </a:cubicBezTo>
                    <a:cubicBezTo>
                      <a:pt x="426" y="9851"/>
                      <a:pt x="426" y="9821"/>
                      <a:pt x="487" y="9821"/>
                    </a:cubicBezTo>
                    <a:cubicBezTo>
                      <a:pt x="460" y="9794"/>
                      <a:pt x="481" y="9694"/>
                      <a:pt x="529" y="9694"/>
                    </a:cubicBezTo>
                    <a:cubicBezTo>
                      <a:pt x="535" y="9694"/>
                      <a:pt x="541" y="9696"/>
                      <a:pt x="548" y="9699"/>
                    </a:cubicBezTo>
                    <a:lnTo>
                      <a:pt x="609" y="9699"/>
                    </a:lnTo>
                    <a:cubicBezTo>
                      <a:pt x="578" y="9669"/>
                      <a:pt x="578" y="9669"/>
                      <a:pt x="578" y="9669"/>
                    </a:cubicBezTo>
                    <a:cubicBezTo>
                      <a:pt x="548" y="9638"/>
                      <a:pt x="548" y="9638"/>
                      <a:pt x="548" y="9547"/>
                    </a:cubicBezTo>
                    <a:cubicBezTo>
                      <a:pt x="578" y="9517"/>
                      <a:pt x="548" y="9426"/>
                      <a:pt x="548" y="9365"/>
                    </a:cubicBezTo>
                    <a:cubicBezTo>
                      <a:pt x="548" y="9335"/>
                      <a:pt x="578" y="9274"/>
                      <a:pt x="609" y="9243"/>
                    </a:cubicBezTo>
                    <a:cubicBezTo>
                      <a:pt x="609" y="9213"/>
                      <a:pt x="609" y="9183"/>
                      <a:pt x="578" y="9152"/>
                    </a:cubicBezTo>
                    <a:cubicBezTo>
                      <a:pt x="554" y="9128"/>
                      <a:pt x="549" y="9083"/>
                      <a:pt x="564" y="9083"/>
                    </a:cubicBezTo>
                    <a:cubicBezTo>
                      <a:pt x="568" y="9083"/>
                      <a:pt x="572" y="9086"/>
                      <a:pt x="578" y="9091"/>
                    </a:cubicBezTo>
                    <a:lnTo>
                      <a:pt x="609" y="9061"/>
                    </a:lnTo>
                    <a:cubicBezTo>
                      <a:pt x="578" y="9000"/>
                      <a:pt x="578" y="8970"/>
                      <a:pt x="578" y="8970"/>
                    </a:cubicBezTo>
                    <a:lnTo>
                      <a:pt x="578" y="8970"/>
                    </a:lnTo>
                    <a:cubicBezTo>
                      <a:pt x="587" y="8979"/>
                      <a:pt x="596" y="8982"/>
                      <a:pt x="603" y="8982"/>
                    </a:cubicBezTo>
                    <a:cubicBezTo>
                      <a:pt x="621" y="8982"/>
                      <a:pt x="630" y="8961"/>
                      <a:pt x="609" y="8939"/>
                    </a:cubicBezTo>
                    <a:cubicBezTo>
                      <a:pt x="578" y="8939"/>
                      <a:pt x="578" y="8909"/>
                      <a:pt x="578" y="8879"/>
                    </a:cubicBezTo>
                    <a:cubicBezTo>
                      <a:pt x="639" y="8818"/>
                      <a:pt x="761" y="8088"/>
                      <a:pt x="730" y="8058"/>
                    </a:cubicBezTo>
                    <a:cubicBezTo>
                      <a:pt x="730" y="8058"/>
                      <a:pt x="730" y="8058"/>
                      <a:pt x="761" y="7997"/>
                    </a:cubicBezTo>
                    <a:cubicBezTo>
                      <a:pt x="761" y="7967"/>
                      <a:pt x="761" y="7936"/>
                      <a:pt x="761" y="7936"/>
                    </a:cubicBezTo>
                    <a:cubicBezTo>
                      <a:pt x="821" y="7936"/>
                      <a:pt x="821" y="7815"/>
                      <a:pt x="821" y="7754"/>
                    </a:cubicBezTo>
                    <a:cubicBezTo>
                      <a:pt x="791" y="7724"/>
                      <a:pt x="791" y="7693"/>
                      <a:pt x="791" y="7663"/>
                    </a:cubicBezTo>
                    <a:lnTo>
                      <a:pt x="791" y="7663"/>
                    </a:lnTo>
                    <a:cubicBezTo>
                      <a:pt x="802" y="7668"/>
                      <a:pt x="812" y="7671"/>
                      <a:pt x="821" y="7671"/>
                    </a:cubicBezTo>
                    <a:cubicBezTo>
                      <a:pt x="861" y="7671"/>
                      <a:pt x="877" y="7621"/>
                      <a:pt x="852" y="7572"/>
                    </a:cubicBezTo>
                    <a:cubicBezTo>
                      <a:pt x="791" y="7541"/>
                      <a:pt x="791" y="7511"/>
                      <a:pt x="852" y="7511"/>
                    </a:cubicBezTo>
                    <a:cubicBezTo>
                      <a:pt x="863" y="7516"/>
                      <a:pt x="873" y="7519"/>
                      <a:pt x="882" y="7519"/>
                    </a:cubicBezTo>
                    <a:cubicBezTo>
                      <a:pt x="920" y="7519"/>
                      <a:pt x="926" y="7469"/>
                      <a:pt x="852" y="7420"/>
                    </a:cubicBezTo>
                    <a:cubicBezTo>
                      <a:pt x="821" y="7389"/>
                      <a:pt x="821" y="7389"/>
                      <a:pt x="852" y="7389"/>
                    </a:cubicBezTo>
                    <a:cubicBezTo>
                      <a:pt x="943" y="7359"/>
                      <a:pt x="943" y="7359"/>
                      <a:pt x="913" y="7328"/>
                    </a:cubicBezTo>
                    <a:cubicBezTo>
                      <a:pt x="852" y="7298"/>
                      <a:pt x="852" y="7268"/>
                      <a:pt x="913" y="7268"/>
                    </a:cubicBezTo>
                    <a:cubicBezTo>
                      <a:pt x="1004" y="7237"/>
                      <a:pt x="1004" y="7237"/>
                      <a:pt x="943" y="7207"/>
                    </a:cubicBezTo>
                    <a:cubicBezTo>
                      <a:pt x="882" y="7176"/>
                      <a:pt x="913" y="7085"/>
                      <a:pt x="973" y="7085"/>
                    </a:cubicBezTo>
                    <a:cubicBezTo>
                      <a:pt x="973" y="7055"/>
                      <a:pt x="1034" y="7024"/>
                      <a:pt x="1004" y="7024"/>
                    </a:cubicBezTo>
                    <a:lnTo>
                      <a:pt x="1034" y="7024"/>
                    </a:lnTo>
                    <a:cubicBezTo>
                      <a:pt x="1034" y="6994"/>
                      <a:pt x="1034" y="6964"/>
                      <a:pt x="1034" y="6964"/>
                    </a:cubicBezTo>
                    <a:lnTo>
                      <a:pt x="1004" y="6964"/>
                    </a:lnTo>
                    <a:cubicBezTo>
                      <a:pt x="1004" y="6933"/>
                      <a:pt x="1065" y="6812"/>
                      <a:pt x="1125" y="6660"/>
                    </a:cubicBezTo>
                    <a:cubicBezTo>
                      <a:pt x="1177" y="6454"/>
                      <a:pt x="1206" y="6379"/>
                      <a:pt x="1196" y="6379"/>
                    </a:cubicBezTo>
                    <a:lnTo>
                      <a:pt x="1196" y="6379"/>
                    </a:lnTo>
                    <a:cubicBezTo>
                      <a:pt x="1194" y="6379"/>
                      <a:pt x="1191" y="6381"/>
                      <a:pt x="1186" y="6386"/>
                    </a:cubicBezTo>
                    <a:cubicBezTo>
                      <a:pt x="1095" y="6386"/>
                      <a:pt x="1125" y="6325"/>
                      <a:pt x="1186" y="6325"/>
                    </a:cubicBezTo>
                    <a:cubicBezTo>
                      <a:pt x="1186" y="6325"/>
                      <a:pt x="1247" y="6265"/>
                      <a:pt x="1247" y="6234"/>
                    </a:cubicBezTo>
                    <a:cubicBezTo>
                      <a:pt x="1271" y="6210"/>
                      <a:pt x="1276" y="6165"/>
                      <a:pt x="1293" y="6165"/>
                    </a:cubicBezTo>
                    <a:cubicBezTo>
                      <a:pt x="1297" y="6165"/>
                      <a:pt x="1302" y="6168"/>
                      <a:pt x="1308" y="6173"/>
                    </a:cubicBezTo>
                    <a:lnTo>
                      <a:pt x="1338" y="6143"/>
                    </a:lnTo>
                    <a:cubicBezTo>
                      <a:pt x="1277" y="6082"/>
                      <a:pt x="1308" y="5930"/>
                      <a:pt x="1368" y="5900"/>
                    </a:cubicBezTo>
                    <a:cubicBezTo>
                      <a:pt x="1399" y="5839"/>
                      <a:pt x="1399" y="5809"/>
                      <a:pt x="1399" y="5778"/>
                    </a:cubicBezTo>
                    <a:cubicBezTo>
                      <a:pt x="1368" y="5717"/>
                      <a:pt x="1368" y="5717"/>
                      <a:pt x="1399" y="5717"/>
                    </a:cubicBezTo>
                    <a:cubicBezTo>
                      <a:pt x="1429" y="5717"/>
                      <a:pt x="1520" y="5596"/>
                      <a:pt x="1460" y="5565"/>
                    </a:cubicBezTo>
                    <a:lnTo>
                      <a:pt x="1490" y="5565"/>
                    </a:lnTo>
                    <a:cubicBezTo>
                      <a:pt x="1520" y="5565"/>
                      <a:pt x="1520" y="5535"/>
                      <a:pt x="1490" y="5505"/>
                    </a:cubicBezTo>
                    <a:cubicBezTo>
                      <a:pt x="1429" y="5474"/>
                      <a:pt x="1429" y="5474"/>
                      <a:pt x="1520" y="5474"/>
                    </a:cubicBezTo>
                    <a:cubicBezTo>
                      <a:pt x="1541" y="5484"/>
                      <a:pt x="1558" y="5488"/>
                      <a:pt x="1570" y="5488"/>
                    </a:cubicBezTo>
                    <a:cubicBezTo>
                      <a:pt x="1595" y="5488"/>
                      <a:pt x="1602" y="5474"/>
                      <a:pt x="1581" y="5474"/>
                    </a:cubicBezTo>
                    <a:cubicBezTo>
                      <a:pt x="1551" y="5444"/>
                      <a:pt x="1520" y="5413"/>
                      <a:pt x="1551" y="5383"/>
                    </a:cubicBezTo>
                    <a:cubicBezTo>
                      <a:pt x="1581" y="5383"/>
                      <a:pt x="1581" y="5353"/>
                      <a:pt x="1520" y="5322"/>
                    </a:cubicBezTo>
                    <a:cubicBezTo>
                      <a:pt x="1490" y="5322"/>
                      <a:pt x="1490" y="5292"/>
                      <a:pt x="1490" y="5262"/>
                    </a:cubicBezTo>
                    <a:lnTo>
                      <a:pt x="1490" y="5262"/>
                    </a:lnTo>
                    <a:cubicBezTo>
                      <a:pt x="1520" y="5292"/>
                      <a:pt x="1520" y="5292"/>
                      <a:pt x="1551" y="5322"/>
                    </a:cubicBezTo>
                    <a:cubicBezTo>
                      <a:pt x="1551" y="5322"/>
                      <a:pt x="1551" y="5322"/>
                      <a:pt x="1581" y="5262"/>
                    </a:cubicBezTo>
                    <a:cubicBezTo>
                      <a:pt x="1581" y="5262"/>
                      <a:pt x="1612" y="5231"/>
                      <a:pt x="1672" y="5231"/>
                    </a:cubicBezTo>
                    <a:cubicBezTo>
                      <a:pt x="1703" y="5231"/>
                      <a:pt x="1703" y="5201"/>
                      <a:pt x="1642" y="5201"/>
                    </a:cubicBezTo>
                    <a:cubicBezTo>
                      <a:pt x="1581" y="5170"/>
                      <a:pt x="1581" y="5170"/>
                      <a:pt x="1581" y="5140"/>
                    </a:cubicBezTo>
                    <a:cubicBezTo>
                      <a:pt x="1603" y="5118"/>
                      <a:pt x="1609" y="5097"/>
                      <a:pt x="1622" y="5097"/>
                    </a:cubicBezTo>
                    <a:cubicBezTo>
                      <a:pt x="1627" y="5097"/>
                      <a:pt x="1633" y="5101"/>
                      <a:pt x="1642" y="5110"/>
                    </a:cubicBezTo>
                    <a:cubicBezTo>
                      <a:pt x="1672" y="5110"/>
                      <a:pt x="1672" y="5110"/>
                      <a:pt x="1703" y="5079"/>
                    </a:cubicBezTo>
                    <a:cubicBezTo>
                      <a:pt x="1703" y="5018"/>
                      <a:pt x="1642" y="4897"/>
                      <a:pt x="1581" y="4866"/>
                    </a:cubicBezTo>
                    <a:cubicBezTo>
                      <a:pt x="1520" y="4836"/>
                      <a:pt x="1520" y="4836"/>
                      <a:pt x="1612" y="4836"/>
                    </a:cubicBezTo>
                    <a:cubicBezTo>
                      <a:pt x="1642" y="4836"/>
                      <a:pt x="1642" y="4836"/>
                      <a:pt x="1642" y="4806"/>
                    </a:cubicBezTo>
                    <a:cubicBezTo>
                      <a:pt x="1622" y="4806"/>
                      <a:pt x="1642" y="4792"/>
                      <a:pt x="1649" y="4792"/>
                    </a:cubicBezTo>
                    <a:lnTo>
                      <a:pt x="1649" y="4792"/>
                    </a:lnTo>
                    <a:cubicBezTo>
                      <a:pt x="1652" y="4792"/>
                      <a:pt x="1652" y="4795"/>
                      <a:pt x="1642" y="4806"/>
                    </a:cubicBezTo>
                    <a:cubicBezTo>
                      <a:pt x="1672" y="4806"/>
                      <a:pt x="1672" y="4836"/>
                      <a:pt x="1672" y="4866"/>
                    </a:cubicBezTo>
                    <a:lnTo>
                      <a:pt x="1703" y="4866"/>
                    </a:lnTo>
                    <a:cubicBezTo>
                      <a:pt x="1764" y="4866"/>
                      <a:pt x="1764" y="4866"/>
                      <a:pt x="1733" y="4806"/>
                    </a:cubicBezTo>
                    <a:cubicBezTo>
                      <a:pt x="1703" y="4775"/>
                      <a:pt x="1703" y="4775"/>
                      <a:pt x="1733" y="4775"/>
                    </a:cubicBezTo>
                    <a:cubicBezTo>
                      <a:pt x="1794" y="4745"/>
                      <a:pt x="1824" y="4745"/>
                      <a:pt x="1794" y="4745"/>
                    </a:cubicBezTo>
                    <a:cubicBezTo>
                      <a:pt x="1794" y="4745"/>
                      <a:pt x="1824" y="4684"/>
                      <a:pt x="1855" y="4684"/>
                    </a:cubicBezTo>
                    <a:cubicBezTo>
                      <a:pt x="1855" y="4654"/>
                      <a:pt x="1885" y="4623"/>
                      <a:pt x="1855" y="4623"/>
                    </a:cubicBezTo>
                    <a:cubicBezTo>
                      <a:pt x="1824" y="4593"/>
                      <a:pt x="1824" y="4562"/>
                      <a:pt x="1824" y="4562"/>
                    </a:cubicBezTo>
                    <a:cubicBezTo>
                      <a:pt x="1855" y="4532"/>
                      <a:pt x="1855" y="4502"/>
                      <a:pt x="1824" y="4502"/>
                    </a:cubicBezTo>
                    <a:cubicBezTo>
                      <a:pt x="1802" y="4480"/>
                      <a:pt x="1780" y="4458"/>
                      <a:pt x="1781" y="4436"/>
                    </a:cubicBezTo>
                    <a:lnTo>
                      <a:pt x="1781" y="4436"/>
                    </a:lnTo>
                    <a:cubicBezTo>
                      <a:pt x="1785" y="4441"/>
                      <a:pt x="1794" y="4441"/>
                      <a:pt x="1794" y="4441"/>
                    </a:cubicBezTo>
                    <a:cubicBezTo>
                      <a:pt x="1794" y="4441"/>
                      <a:pt x="1808" y="4454"/>
                      <a:pt x="1826" y="4454"/>
                    </a:cubicBezTo>
                    <a:cubicBezTo>
                      <a:pt x="1835" y="4454"/>
                      <a:pt x="1845" y="4451"/>
                      <a:pt x="1855" y="4441"/>
                    </a:cubicBezTo>
                    <a:lnTo>
                      <a:pt x="1855" y="4410"/>
                    </a:lnTo>
                    <a:lnTo>
                      <a:pt x="1794" y="4410"/>
                    </a:lnTo>
                    <a:cubicBezTo>
                      <a:pt x="1764" y="4350"/>
                      <a:pt x="1764" y="4350"/>
                      <a:pt x="1855" y="4350"/>
                    </a:cubicBezTo>
                    <a:cubicBezTo>
                      <a:pt x="1864" y="4359"/>
                      <a:pt x="1870" y="4362"/>
                      <a:pt x="1874" y="4362"/>
                    </a:cubicBezTo>
                    <a:cubicBezTo>
                      <a:pt x="1885" y="4362"/>
                      <a:pt x="1885" y="4341"/>
                      <a:pt x="1885" y="4319"/>
                    </a:cubicBezTo>
                    <a:cubicBezTo>
                      <a:pt x="1885" y="4319"/>
                      <a:pt x="1916" y="4319"/>
                      <a:pt x="1946" y="4289"/>
                    </a:cubicBezTo>
                    <a:cubicBezTo>
                      <a:pt x="1976" y="4289"/>
                      <a:pt x="1946" y="4289"/>
                      <a:pt x="1916" y="4258"/>
                    </a:cubicBezTo>
                    <a:cubicBezTo>
                      <a:pt x="1885" y="4258"/>
                      <a:pt x="1855" y="4228"/>
                      <a:pt x="1855" y="4228"/>
                    </a:cubicBezTo>
                    <a:lnTo>
                      <a:pt x="1976" y="4228"/>
                    </a:lnTo>
                    <a:cubicBezTo>
                      <a:pt x="1946" y="4198"/>
                      <a:pt x="1946" y="4167"/>
                      <a:pt x="1976" y="4137"/>
                    </a:cubicBezTo>
                    <a:cubicBezTo>
                      <a:pt x="2001" y="4112"/>
                      <a:pt x="2026" y="4068"/>
                      <a:pt x="2050" y="4068"/>
                    </a:cubicBezTo>
                    <a:cubicBezTo>
                      <a:pt x="2056" y="4068"/>
                      <a:pt x="2062" y="4070"/>
                      <a:pt x="2068" y="4076"/>
                    </a:cubicBezTo>
                    <a:cubicBezTo>
                      <a:pt x="2098" y="4076"/>
                      <a:pt x="2068" y="4046"/>
                      <a:pt x="2068" y="4046"/>
                    </a:cubicBezTo>
                    <a:cubicBezTo>
                      <a:pt x="2068" y="3985"/>
                      <a:pt x="2068" y="3985"/>
                      <a:pt x="2128" y="3924"/>
                    </a:cubicBezTo>
                    <a:cubicBezTo>
                      <a:pt x="2250" y="3863"/>
                      <a:pt x="2250" y="3863"/>
                      <a:pt x="2189" y="3833"/>
                    </a:cubicBezTo>
                    <a:cubicBezTo>
                      <a:pt x="2159" y="3803"/>
                      <a:pt x="2128" y="3803"/>
                      <a:pt x="2189" y="3803"/>
                    </a:cubicBezTo>
                    <a:cubicBezTo>
                      <a:pt x="2220" y="3803"/>
                      <a:pt x="2220" y="3772"/>
                      <a:pt x="2189" y="3711"/>
                    </a:cubicBezTo>
                    <a:lnTo>
                      <a:pt x="2189" y="3711"/>
                    </a:lnTo>
                    <a:lnTo>
                      <a:pt x="2250" y="3742"/>
                    </a:lnTo>
                    <a:lnTo>
                      <a:pt x="2250" y="3742"/>
                    </a:lnTo>
                    <a:lnTo>
                      <a:pt x="2220" y="3711"/>
                    </a:lnTo>
                    <a:lnTo>
                      <a:pt x="2189" y="3711"/>
                    </a:lnTo>
                    <a:cubicBezTo>
                      <a:pt x="2189" y="3681"/>
                      <a:pt x="2128" y="3651"/>
                      <a:pt x="2098" y="3620"/>
                    </a:cubicBezTo>
                    <a:cubicBezTo>
                      <a:pt x="2037" y="3590"/>
                      <a:pt x="2037" y="3590"/>
                      <a:pt x="2068" y="3559"/>
                    </a:cubicBezTo>
                    <a:lnTo>
                      <a:pt x="2159" y="3559"/>
                    </a:lnTo>
                    <a:cubicBezTo>
                      <a:pt x="2189" y="3590"/>
                      <a:pt x="2189" y="3590"/>
                      <a:pt x="2189" y="3590"/>
                    </a:cubicBezTo>
                    <a:lnTo>
                      <a:pt x="2159" y="3620"/>
                    </a:lnTo>
                    <a:cubicBezTo>
                      <a:pt x="2174" y="3620"/>
                      <a:pt x="2189" y="3628"/>
                      <a:pt x="2204" y="3628"/>
                    </a:cubicBezTo>
                    <a:cubicBezTo>
                      <a:pt x="2220" y="3628"/>
                      <a:pt x="2235" y="3620"/>
                      <a:pt x="2250" y="3590"/>
                    </a:cubicBezTo>
                    <a:cubicBezTo>
                      <a:pt x="2311" y="3590"/>
                      <a:pt x="2311" y="3590"/>
                      <a:pt x="2280" y="3559"/>
                    </a:cubicBezTo>
                    <a:cubicBezTo>
                      <a:pt x="2311" y="3559"/>
                      <a:pt x="2341" y="3529"/>
                      <a:pt x="2372" y="3468"/>
                    </a:cubicBezTo>
                    <a:cubicBezTo>
                      <a:pt x="2372" y="3438"/>
                      <a:pt x="2402" y="3377"/>
                      <a:pt x="2463" y="3377"/>
                    </a:cubicBezTo>
                    <a:cubicBezTo>
                      <a:pt x="2493" y="3316"/>
                      <a:pt x="2493" y="3316"/>
                      <a:pt x="2463" y="3286"/>
                    </a:cubicBezTo>
                    <a:cubicBezTo>
                      <a:pt x="2420" y="3264"/>
                      <a:pt x="2407" y="3243"/>
                      <a:pt x="2414" y="3243"/>
                    </a:cubicBezTo>
                    <a:lnTo>
                      <a:pt x="2414" y="3243"/>
                    </a:lnTo>
                    <a:cubicBezTo>
                      <a:pt x="2417" y="3243"/>
                      <a:pt x="2423" y="3247"/>
                      <a:pt x="2432" y="3255"/>
                    </a:cubicBezTo>
                    <a:cubicBezTo>
                      <a:pt x="2524" y="3255"/>
                      <a:pt x="2706" y="3012"/>
                      <a:pt x="2645" y="2982"/>
                    </a:cubicBezTo>
                    <a:cubicBezTo>
                      <a:pt x="2645" y="2982"/>
                      <a:pt x="2645" y="2951"/>
                      <a:pt x="2675" y="2921"/>
                    </a:cubicBezTo>
                    <a:cubicBezTo>
                      <a:pt x="2706" y="2891"/>
                      <a:pt x="2797" y="2769"/>
                      <a:pt x="2767" y="2739"/>
                    </a:cubicBezTo>
                    <a:cubicBezTo>
                      <a:pt x="2767" y="2739"/>
                      <a:pt x="2767" y="2739"/>
                      <a:pt x="2797" y="2678"/>
                    </a:cubicBezTo>
                    <a:cubicBezTo>
                      <a:pt x="2858" y="2678"/>
                      <a:pt x="2858" y="2647"/>
                      <a:pt x="2858" y="2617"/>
                    </a:cubicBezTo>
                    <a:cubicBezTo>
                      <a:pt x="2827" y="2556"/>
                      <a:pt x="2797" y="2556"/>
                      <a:pt x="2827" y="2556"/>
                    </a:cubicBezTo>
                    <a:cubicBezTo>
                      <a:pt x="2835" y="2564"/>
                      <a:pt x="2843" y="2568"/>
                      <a:pt x="2851" y="2568"/>
                    </a:cubicBezTo>
                    <a:cubicBezTo>
                      <a:pt x="2875" y="2568"/>
                      <a:pt x="2903" y="2534"/>
                      <a:pt x="2949" y="2465"/>
                    </a:cubicBezTo>
                    <a:cubicBezTo>
                      <a:pt x="2979" y="2404"/>
                      <a:pt x="2979" y="2404"/>
                      <a:pt x="2949" y="2404"/>
                    </a:cubicBezTo>
                    <a:cubicBezTo>
                      <a:pt x="2949" y="2347"/>
                      <a:pt x="2961" y="2325"/>
                      <a:pt x="2978" y="2325"/>
                    </a:cubicBezTo>
                    <a:cubicBezTo>
                      <a:pt x="2988" y="2325"/>
                      <a:pt x="2999" y="2332"/>
                      <a:pt x="3010" y="2344"/>
                    </a:cubicBezTo>
                    <a:cubicBezTo>
                      <a:pt x="3026" y="2352"/>
                      <a:pt x="3040" y="2355"/>
                      <a:pt x="3050" y="2355"/>
                    </a:cubicBezTo>
                    <a:cubicBezTo>
                      <a:pt x="3078" y="2355"/>
                      <a:pt x="3077" y="2327"/>
                      <a:pt x="3010" y="2283"/>
                    </a:cubicBezTo>
                    <a:cubicBezTo>
                      <a:pt x="2979" y="2222"/>
                      <a:pt x="3010" y="2192"/>
                      <a:pt x="3040" y="2192"/>
                    </a:cubicBezTo>
                    <a:cubicBezTo>
                      <a:pt x="3071" y="2222"/>
                      <a:pt x="3040" y="2252"/>
                      <a:pt x="3040" y="2252"/>
                    </a:cubicBezTo>
                    <a:cubicBezTo>
                      <a:pt x="3040" y="2252"/>
                      <a:pt x="3071" y="2283"/>
                      <a:pt x="3101" y="2283"/>
                    </a:cubicBezTo>
                    <a:cubicBezTo>
                      <a:pt x="3101" y="2283"/>
                      <a:pt x="3101" y="2283"/>
                      <a:pt x="3071" y="2222"/>
                    </a:cubicBezTo>
                    <a:cubicBezTo>
                      <a:pt x="3071" y="2222"/>
                      <a:pt x="3101" y="2222"/>
                      <a:pt x="3071" y="2192"/>
                    </a:cubicBezTo>
                    <a:cubicBezTo>
                      <a:pt x="3071" y="2131"/>
                      <a:pt x="3040" y="2131"/>
                      <a:pt x="2979" y="2131"/>
                    </a:cubicBezTo>
                    <a:cubicBezTo>
                      <a:pt x="2949" y="2131"/>
                      <a:pt x="2949" y="2100"/>
                      <a:pt x="2979" y="2100"/>
                    </a:cubicBezTo>
                    <a:cubicBezTo>
                      <a:pt x="3005" y="2088"/>
                      <a:pt x="3025" y="2080"/>
                      <a:pt x="3039" y="2080"/>
                    </a:cubicBezTo>
                    <a:cubicBezTo>
                      <a:pt x="3060" y="2080"/>
                      <a:pt x="3071" y="2095"/>
                      <a:pt x="3071" y="2131"/>
                    </a:cubicBezTo>
                    <a:cubicBezTo>
                      <a:pt x="3071" y="2131"/>
                      <a:pt x="3101" y="2161"/>
                      <a:pt x="3131" y="2161"/>
                    </a:cubicBezTo>
                    <a:cubicBezTo>
                      <a:pt x="3135" y="2164"/>
                      <a:pt x="3138" y="2166"/>
                      <a:pt x="3140" y="2166"/>
                    </a:cubicBezTo>
                    <a:cubicBezTo>
                      <a:pt x="3161" y="2166"/>
                      <a:pt x="3155" y="2063"/>
                      <a:pt x="3101" y="2009"/>
                    </a:cubicBezTo>
                    <a:lnTo>
                      <a:pt x="3101" y="2009"/>
                    </a:lnTo>
                    <a:lnTo>
                      <a:pt x="3131" y="2040"/>
                    </a:lnTo>
                    <a:cubicBezTo>
                      <a:pt x="3162" y="2040"/>
                      <a:pt x="3192" y="2009"/>
                      <a:pt x="3223" y="1948"/>
                    </a:cubicBezTo>
                    <a:cubicBezTo>
                      <a:pt x="3253" y="1918"/>
                      <a:pt x="3253" y="1918"/>
                      <a:pt x="3223" y="1888"/>
                    </a:cubicBezTo>
                    <a:cubicBezTo>
                      <a:pt x="3192" y="1857"/>
                      <a:pt x="3162" y="1857"/>
                      <a:pt x="3192" y="1827"/>
                    </a:cubicBezTo>
                    <a:lnTo>
                      <a:pt x="3192" y="1827"/>
                    </a:lnTo>
                    <a:cubicBezTo>
                      <a:pt x="3182" y="1837"/>
                      <a:pt x="3172" y="1840"/>
                      <a:pt x="3163" y="1840"/>
                    </a:cubicBezTo>
                    <a:cubicBezTo>
                      <a:pt x="3145" y="1840"/>
                      <a:pt x="3131" y="1827"/>
                      <a:pt x="3131" y="1827"/>
                    </a:cubicBezTo>
                    <a:cubicBezTo>
                      <a:pt x="3131" y="1827"/>
                      <a:pt x="3162" y="1796"/>
                      <a:pt x="3223" y="1796"/>
                    </a:cubicBezTo>
                    <a:cubicBezTo>
                      <a:pt x="3283" y="1796"/>
                      <a:pt x="3344" y="1766"/>
                      <a:pt x="3405" y="1705"/>
                    </a:cubicBezTo>
                    <a:cubicBezTo>
                      <a:pt x="3435" y="1644"/>
                      <a:pt x="3466" y="1614"/>
                      <a:pt x="3496" y="1614"/>
                    </a:cubicBezTo>
                    <a:cubicBezTo>
                      <a:pt x="3527" y="1553"/>
                      <a:pt x="3557" y="1553"/>
                      <a:pt x="3527" y="1523"/>
                    </a:cubicBezTo>
                    <a:lnTo>
                      <a:pt x="3557" y="1492"/>
                    </a:lnTo>
                    <a:cubicBezTo>
                      <a:pt x="3587" y="1492"/>
                      <a:pt x="3618" y="1462"/>
                      <a:pt x="3587" y="1432"/>
                    </a:cubicBezTo>
                    <a:cubicBezTo>
                      <a:pt x="3557" y="1401"/>
                      <a:pt x="3618" y="1401"/>
                      <a:pt x="3618" y="1371"/>
                    </a:cubicBezTo>
                    <a:cubicBezTo>
                      <a:pt x="3709" y="1371"/>
                      <a:pt x="3709" y="1371"/>
                      <a:pt x="3618" y="1340"/>
                    </a:cubicBezTo>
                    <a:cubicBezTo>
                      <a:pt x="3609" y="1332"/>
                      <a:pt x="3597" y="1328"/>
                      <a:pt x="3586" y="1328"/>
                    </a:cubicBezTo>
                    <a:cubicBezTo>
                      <a:pt x="3557" y="1328"/>
                      <a:pt x="3527" y="1349"/>
                      <a:pt x="3527" y="1371"/>
                    </a:cubicBezTo>
                    <a:lnTo>
                      <a:pt x="3466" y="1401"/>
                    </a:lnTo>
                    <a:lnTo>
                      <a:pt x="3496" y="1340"/>
                    </a:lnTo>
                    <a:cubicBezTo>
                      <a:pt x="3496" y="1310"/>
                      <a:pt x="3496" y="1249"/>
                      <a:pt x="3466" y="1249"/>
                    </a:cubicBezTo>
                    <a:cubicBezTo>
                      <a:pt x="3466" y="1249"/>
                      <a:pt x="3435" y="1219"/>
                      <a:pt x="3466" y="1189"/>
                    </a:cubicBezTo>
                    <a:lnTo>
                      <a:pt x="3496" y="1249"/>
                    </a:lnTo>
                    <a:cubicBezTo>
                      <a:pt x="3527" y="1280"/>
                      <a:pt x="3557" y="1280"/>
                      <a:pt x="3587" y="1310"/>
                    </a:cubicBezTo>
                    <a:cubicBezTo>
                      <a:pt x="3605" y="1319"/>
                      <a:pt x="3623" y="1323"/>
                      <a:pt x="3638" y="1323"/>
                    </a:cubicBezTo>
                    <a:cubicBezTo>
                      <a:pt x="3673" y="1323"/>
                      <a:pt x="3691" y="1301"/>
                      <a:pt x="3648" y="1280"/>
                    </a:cubicBezTo>
                    <a:cubicBezTo>
                      <a:pt x="3679" y="1249"/>
                      <a:pt x="3679" y="1249"/>
                      <a:pt x="3709" y="1249"/>
                    </a:cubicBezTo>
                    <a:cubicBezTo>
                      <a:pt x="3717" y="1257"/>
                      <a:pt x="3725" y="1261"/>
                      <a:pt x="3732" y="1261"/>
                    </a:cubicBezTo>
                    <a:cubicBezTo>
                      <a:pt x="3749" y="1261"/>
                      <a:pt x="3753" y="1233"/>
                      <a:pt x="3709" y="1189"/>
                    </a:cubicBezTo>
                    <a:cubicBezTo>
                      <a:pt x="3679" y="1128"/>
                      <a:pt x="3679" y="1128"/>
                      <a:pt x="3770" y="1128"/>
                    </a:cubicBezTo>
                    <a:cubicBezTo>
                      <a:pt x="3831" y="1128"/>
                      <a:pt x="3891" y="1067"/>
                      <a:pt x="3861" y="1037"/>
                    </a:cubicBezTo>
                    <a:cubicBezTo>
                      <a:pt x="3831" y="1006"/>
                      <a:pt x="3861" y="945"/>
                      <a:pt x="3891" y="945"/>
                    </a:cubicBezTo>
                    <a:cubicBezTo>
                      <a:pt x="3952" y="945"/>
                      <a:pt x="3952" y="945"/>
                      <a:pt x="3952" y="885"/>
                    </a:cubicBezTo>
                    <a:cubicBezTo>
                      <a:pt x="3967" y="900"/>
                      <a:pt x="3982" y="907"/>
                      <a:pt x="3990" y="907"/>
                    </a:cubicBezTo>
                    <a:cubicBezTo>
                      <a:pt x="3998" y="907"/>
                      <a:pt x="3998" y="900"/>
                      <a:pt x="3982" y="885"/>
                    </a:cubicBezTo>
                    <a:cubicBezTo>
                      <a:pt x="3982" y="885"/>
                      <a:pt x="4013" y="854"/>
                      <a:pt x="3982" y="854"/>
                    </a:cubicBezTo>
                    <a:cubicBezTo>
                      <a:pt x="3982" y="854"/>
                      <a:pt x="3952" y="824"/>
                      <a:pt x="3952" y="793"/>
                    </a:cubicBezTo>
                    <a:cubicBezTo>
                      <a:pt x="3922" y="793"/>
                      <a:pt x="3891" y="763"/>
                      <a:pt x="3861" y="763"/>
                    </a:cubicBezTo>
                    <a:cubicBezTo>
                      <a:pt x="3861" y="738"/>
                      <a:pt x="3901" y="694"/>
                      <a:pt x="3980" y="694"/>
                    </a:cubicBezTo>
                    <a:cubicBezTo>
                      <a:pt x="3999" y="694"/>
                      <a:pt x="4020" y="696"/>
                      <a:pt x="4043" y="702"/>
                    </a:cubicBezTo>
                    <a:lnTo>
                      <a:pt x="4134" y="702"/>
                    </a:lnTo>
                    <a:cubicBezTo>
                      <a:pt x="4104" y="702"/>
                      <a:pt x="4074" y="672"/>
                      <a:pt x="4074" y="672"/>
                    </a:cubicBezTo>
                    <a:cubicBezTo>
                      <a:pt x="4074" y="641"/>
                      <a:pt x="4104" y="641"/>
                      <a:pt x="4134" y="641"/>
                    </a:cubicBezTo>
                    <a:cubicBezTo>
                      <a:pt x="4165" y="672"/>
                      <a:pt x="4165" y="672"/>
                      <a:pt x="4165" y="672"/>
                    </a:cubicBezTo>
                    <a:cubicBezTo>
                      <a:pt x="4165" y="672"/>
                      <a:pt x="4195" y="641"/>
                      <a:pt x="4165" y="611"/>
                    </a:cubicBezTo>
                    <a:cubicBezTo>
                      <a:pt x="4104" y="581"/>
                      <a:pt x="4104" y="581"/>
                      <a:pt x="4134" y="581"/>
                    </a:cubicBezTo>
                    <a:cubicBezTo>
                      <a:pt x="4159" y="589"/>
                      <a:pt x="4177" y="593"/>
                      <a:pt x="4189" y="593"/>
                    </a:cubicBezTo>
                    <a:cubicBezTo>
                      <a:pt x="4223" y="593"/>
                      <a:pt x="4218" y="564"/>
                      <a:pt x="4195" y="520"/>
                    </a:cubicBezTo>
                    <a:cubicBezTo>
                      <a:pt x="4216" y="520"/>
                      <a:pt x="4249" y="533"/>
                      <a:pt x="4270" y="533"/>
                    </a:cubicBezTo>
                    <a:cubicBezTo>
                      <a:pt x="4280" y="533"/>
                      <a:pt x="4286" y="530"/>
                      <a:pt x="4286" y="520"/>
                    </a:cubicBezTo>
                    <a:lnTo>
                      <a:pt x="4256" y="489"/>
                    </a:lnTo>
                    <a:cubicBezTo>
                      <a:pt x="4195" y="459"/>
                      <a:pt x="4226" y="429"/>
                      <a:pt x="4256" y="429"/>
                    </a:cubicBezTo>
                    <a:cubicBezTo>
                      <a:pt x="4265" y="438"/>
                      <a:pt x="4274" y="441"/>
                      <a:pt x="4282" y="441"/>
                    </a:cubicBezTo>
                    <a:cubicBezTo>
                      <a:pt x="4302" y="441"/>
                      <a:pt x="4317" y="420"/>
                      <a:pt x="4317" y="398"/>
                    </a:cubicBezTo>
                    <a:cubicBezTo>
                      <a:pt x="4335" y="363"/>
                      <a:pt x="4342" y="348"/>
                      <a:pt x="4351" y="348"/>
                    </a:cubicBezTo>
                    <a:cubicBezTo>
                      <a:pt x="4358" y="348"/>
                      <a:pt x="4365" y="355"/>
                      <a:pt x="4378" y="368"/>
                    </a:cubicBezTo>
                    <a:cubicBezTo>
                      <a:pt x="4403" y="380"/>
                      <a:pt x="4418" y="388"/>
                      <a:pt x="4424" y="388"/>
                    </a:cubicBezTo>
                    <a:cubicBezTo>
                      <a:pt x="4433" y="388"/>
                      <a:pt x="4426" y="373"/>
                      <a:pt x="4408" y="337"/>
                    </a:cubicBezTo>
                    <a:cubicBezTo>
                      <a:pt x="4378" y="307"/>
                      <a:pt x="4378" y="307"/>
                      <a:pt x="4438" y="277"/>
                    </a:cubicBezTo>
                    <a:cubicBezTo>
                      <a:pt x="4499" y="277"/>
                      <a:pt x="4499" y="277"/>
                      <a:pt x="4469" y="246"/>
                    </a:cubicBezTo>
                    <a:cubicBezTo>
                      <a:pt x="4408" y="216"/>
                      <a:pt x="4408" y="185"/>
                      <a:pt x="4378" y="185"/>
                    </a:cubicBezTo>
                    <a:cubicBezTo>
                      <a:pt x="4378" y="201"/>
                      <a:pt x="4378" y="208"/>
                      <a:pt x="4374" y="208"/>
                    </a:cubicBezTo>
                    <a:cubicBezTo>
                      <a:pt x="4370" y="208"/>
                      <a:pt x="4362" y="201"/>
                      <a:pt x="4347" y="185"/>
                    </a:cubicBezTo>
                    <a:cubicBezTo>
                      <a:pt x="4347" y="185"/>
                      <a:pt x="4347" y="185"/>
                      <a:pt x="4378" y="155"/>
                    </a:cubicBezTo>
                    <a:cubicBezTo>
                      <a:pt x="4378" y="155"/>
                      <a:pt x="4408" y="125"/>
                      <a:pt x="4408" y="64"/>
                    </a:cubicBezTo>
                    <a:cubicBezTo>
                      <a:pt x="4408" y="43"/>
                      <a:pt x="4379" y="7"/>
                      <a:pt x="4361" y="7"/>
                    </a:cubicBezTo>
                    <a:cubicBezTo>
                      <a:pt x="4353" y="7"/>
                      <a:pt x="4347" y="15"/>
                      <a:pt x="4347" y="33"/>
                    </a:cubicBezTo>
                    <a:lnTo>
                      <a:pt x="4286" y="33"/>
                    </a:lnTo>
                    <a:cubicBezTo>
                      <a:pt x="4263" y="10"/>
                      <a:pt x="4244" y="0"/>
                      <a:pt x="42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1"/>
              <p:cNvSpPr/>
              <p:nvPr/>
            </p:nvSpPr>
            <p:spPr>
              <a:xfrm>
                <a:off x="6921300" y="2602325"/>
                <a:ext cx="373450" cy="880550"/>
              </a:xfrm>
              <a:custGeom>
                <a:rect b="b" l="l" r="r" t="t"/>
                <a:pathLst>
                  <a:path extrusionOk="0" h="35222" w="14938">
                    <a:moveTo>
                      <a:pt x="11611" y="714"/>
                    </a:moveTo>
                    <a:cubicBezTo>
                      <a:pt x="11636" y="714"/>
                      <a:pt x="11660" y="759"/>
                      <a:pt x="11685" y="783"/>
                    </a:cubicBezTo>
                    <a:cubicBezTo>
                      <a:pt x="11685" y="814"/>
                      <a:pt x="11685" y="814"/>
                      <a:pt x="11655" y="844"/>
                    </a:cubicBezTo>
                    <a:cubicBezTo>
                      <a:pt x="11655" y="844"/>
                      <a:pt x="11624" y="814"/>
                      <a:pt x="11594" y="783"/>
                    </a:cubicBezTo>
                    <a:lnTo>
                      <a:pt x="11594" y="723"/>
                    </a:lnTo>
                    <a:cubicBezTo>
                      <a:pt x="11600" y="717"/>
                      <a:pt x="11606" y="714"/>
                      <a:pt x="11611" y="714"/>
                    </a:cubicBezTo>
                    <a:close/>
                    <a:moveTo>
                      <a:pt x="11077" y="875"/>
                    </a:moveTo>
                    <a:lnTo>
                      <a:pt x="11077" y="935"/>
                    </a:lnTo>
                    <a:cubicBezTo>
                      <a:pt x="11092" y="951"/>
                      <a:pt x="11108" y="958"/>
                      <a:pt x="11123" y="958"/>
                    </a:cubicBezTo>
                    <a:cubicBezTo>
                      <a:pt x="11138" y="958"/>
                      <a:pt x="11153" y="951"/>
                      <a:pt x="11168" y="935"/>
                    </a:cubicBezTo>
                    <a:lnTo>
                      <a:pt x="11168" y="905"/>
                    </a:lnTo>
                    <a:cubicBezTo>
                      <a:pt x="11168" y="905"/>
                      <a:pt x="11108" y="875"/>
                      <a:pt x="11077" y="875"/>
                    </a:cubicBezTo>
                    <a:close/>
                    <a:moveTo>
                      <a:pt x="11868" y="1197"/>
                    </a:moveTo>
                    <a:cubicBezTo>
                      <a:pt x="11880" y="1197"/>
                      <a:pt x="11895" y="1219"/>
                      <a:pt x="11928" y="1270"/>
                    </a:cubicBezTo>
                    <a:cubicBezTo>
                      <a:pt x="11959" y="1300"/>
                      <a:pt x="11959" y="1361"/>
                      <a:pt x="11928" y="1361"/>
                    </a:cubicBezTo>
                    <a:lnTo>
                      <a:pt x="11928" y="1330"/>
                    </a:lnTo>
                    <a:cubicBezTo>
                      <a:pt x="11946" y="1313"/>
                      <a:pt x="11933" y="1295"/>
                      <a:pt x="11919" y="1295"/>
                    </a:cubicBezTo>
                    <a:cubicBezTo>
                      <a:pt x="11909" y="1295"/>
                      <a:pt x="11898" y="1305"/>
                      <a:pt x="11898" y="1330"/>
                    </a:cubicBezTo>
                    <a:lnTo>
                      <a:pt x="11837" y="1361"/>
                    </a:lnTo>
                    <a:cubicBezTo>
                      <a:pt x="11807" y="1330"/>
                      <a:pt x="11807" y="1270"/>
                      <a:pt x="11837" y="1239"/>
                    </a:cubicBezTo>
                    <a:cubicBezTo>
                      <a:pt x="11851" y="1212"/>
                      <a:pt x="11858" y="1197"/>
                      <a:pt x="11868" y="1197"/>
                    </a:cubicBezTo>
                    <a:close/>
                    <a:moveTo>
                      <a:pt x="12111" y="1270"/>
                    </a:moveTo>
                    <a:lnTo>
                      <a:pt x="12111" y="1330"/>
                    </a:lnTo>
                    <a:lnTo>
                      <a:pt x="12141" y="1391"/>
                    </a:lnTo>
                    <a:cubicBezTo>
                      <a:pt x="12171" y="1361"/>
                      <a:pt x="12171" y="1361"/>
                      <a:pt x="12141" y="1330"/>
                    </a:cubicBezTo>
                    <a:lnTo>
                      <a:pt x="12111" y="1270"/>
                    </a:lnTo>
                    <a:close/>
                    <a:moveTo>
                      <a:pt x="12854" y="3786"/>
                    </a:moveTo>
                    <a:cubicBezTo>
                      <a:pt x="12887" y="3786"/>
                      <a:pt x="12935" y="3862"/>
                      <a:pt x="12962" y="3914"/>
                    </a:cubicBezTo>
                    <a:cubicBezTo>
                      <a:pt x="12962" y="3927"/>
                      <a:pt x="12956" y="3934"/>
                      <a:pt x="12946" y="3934"/>
                    </a:cubicBezTo>
                    <a:cubicBezTo>
                      <a:pt x="12931" y="3934"/>
                      <a:pt x="12906" y="3919"/>
                      <a:pt x="12871" y="3884"/>
                    </a:cubicBezTo>
                    <a:cubicBezTo>
                      <a:pt x="12871" y="3823"/>
                      <a:pt x="12840" y="3793"/>
                      <a:pt x="12840" y="3793"/>
                    </a:cubicBezTo>
                    <a:cubicBezTo>
                      <a:pt x="12844" y="3788"/>
                      <a:pt x="12849" y="3786"/>
                      <a:pt x="12854" y="3786"/>
                    </a:cubicBezTo>
                    <a:close/>
                    <a:moveTo>
                      <a:pt x="12901" y="4066"/>
                    </a:moveTo>
                    <a:cubicBezTo>
                      <a:pt x="12871" y="4096"/>
                      <a:pt x="12901" y="4127"/>
                      <a:pt x="12931" y="4218"/>
                    </a:cubicBezTo>
                    <a:cubicBezTo>
                      <a:pt x="12931" y="4279"/>
                      <a:pt x="12992" y="4309"/>
                      <a:pt x="12992" y="4309"/>
                    </a:cubicBezTo>
                    <a:cubicBezTo>
                      <a:pt x="13022" y="4279"/>
                      <a:pt x="12992" y="4248"/>
                      <a:pt x="12992" y="4188"/>
                    </a:cubicBezTo>
                    <a:cubicBezTo>
                      <a:pt x="12992" y="4096"/>
                      <a:pt x="12931" y="4066"/>
                      <a:pt x="12901" y="4066"/>
                    </a:cubicBezTo>
                    <a:close/>
                    <a:moveTo>
                      <a:pt x="13752" y="6011"/>
                    </a:moveTo>
                    <a:cubicBezTo>
                      <a:pt x="13782" y="6011"/>
                      <a:pt x="13813" y="6042"/>
                      <a:pt x="13813" y="6103"/>
                    </a:cubicBezTo>
                    <a:lnTo>
                      <a:pt x="13782" y="6103"/>
                    </a:lnTo>
                    <a:lnTo>
                      <a:pt x="13752" y="6072"/>
                    </a:lnTo>
                    <a:lnTo>
                      <a:pt x="13752" y="6011"/>
                    </a:lnTo>
                    <a:close/>
                    <a:moveTo>
                      <a:pt x="13630" y="6194"/>
                    </a:moveTo>
                    <a:cubicBezTo>
                      <a:pt x="13630" y="6194"/>
                      <a:pt x="13661" y="6224"/>
                      <a:pt x="13722" y="6255"/>
                    </a:cubicBezTo>
                    <a:cubicBezTo>
                      <a:pt x="13843" y="6346"/>
                      <a:pt x="13843" y="6346"/>
                      <a:pt x="13782" y="6346"/>
                    </a:cubicBezTo>
                    <a:cubicBezTo>
                      <a:pt x="13771" y="6357"/>
                      <a:pt x="13760" y="6364"/>
                      <a:pt x="13748" y="6364"/>
                    </a:cubicBezTo>
                    <a:cubicBezTo>
                      <a:pt x="13726" y="6364"/>
                      <a:pt x="13699" y="6343"/>
                      <a:pt x="13661" y="6285"/>
                    </a:cubicBezTo>
                    <a:cubicBezTo>
                      <a:pt x="13630" y="6224"/>
                      <a:pt x="13630" y="6194"/>
                      <a:pt x="13630" y="6194"/>
                    </a:cubicBezTo>
                    <a:close/>
                    <a:moveTo>
                      <a:pt x="14176" y="7362"/>
                    </a:moveTo>
                    <a:cubicBezTo>
                      <a:pt x="14173" y="7370"/>
                      <a:pt x="14177" y="7379"/>
                      <a:pt x="14188" y="7384"/>
                    </a:cubicBezTo>
                    <a:lnTo>
                      <a:pt x="14188" y="7384"/>
                    </a:lnTo>
                    <a:cubicBezTo>
                      <a:pt x="14185" y="7378"/>
                      <a:pt x="14181" y="7371"/>
                      <a:pt x="14176" y="7362"/>
                    </a:cubicBezTo>
                    <a:close/>
                    <a:moveTo>
                      <a:pt x="13995" y="7683"/>
                    </a:moveTo>
                    <a:cubicBezTo>
                      <a:pt x="14026" y="7683"/>
                      <a:pt x="14086" y="7744"/>
                      <a:pt x="14086" y="7744"/>
                    </a:cubicBezTo>
                    <a:lnTo>
                      <a:pt x="14086" y="7774"/>
                    </a:lnTo>
                    <a:cubicBezTo>
                      <a:pt x="14071" y="7774"/>
                      <a:pt x="14056" y="7782"/>
                      <a:pt x="14045" y="7782"/>
                    </a:cubicBezTo>
                    <a:cubicBezTo>
                      <a:pt x="14033" y="7782"/>
                      <a:pt x="14026" y="7774"/>
                      <a:pt x="14026" y="7744"/>
                    </a:cubicBezTo>
                    <a:lnTo>
                      <a:pt x="13995" y="7683"/>
                    </a:lnTo>
                    <a:close/>
                    <a:moveTo>
                      <a:pt x="14110" y="8657"/>
                    </a:moveTo>
                    <a:cubicBezTo>
                      <a:pt x="14118" y="8676"/>
                      <a:pt x="14147" y="8726"/>
                      <a:pt x="14147" y="8747"/>
                    </a:cubicBezTo>
                    <a:lnTo>
                      <a:pt x="14117" y="8777"/>
                    </a:lnTo>
                    <a:cubicBezTo>
                      <a:pt x="14117" y="8722"/>
                      <a:pt x="14091" y="8666"/>
                      <a:pt x="14110" y="8657"/>
                    </a:cubicBezTo>
                    <a:close/>
                    <a:moveTo>
                      <a:pt x="14330" y="9021"/>
                    </a:moveTo>
                    <a:cubicBezTo>
                      <a:pt x="14360" y="9021"/>
                      <a:pt x="14390" y="9021"/>
                      <a:pt x="14390" y="9081"/>
                    </a:cubicBezTo>
                    <a:cubicBezTo>
                      <a:pt x="14439" y="9106"/>
                      <a:pt x="14429" y="9150"/>
                      <a:pt x="14375" y="9150"/>
                    </a:cubicBezTo>
                    <a:cubicBezTo>
                      <a:pt x="14362" y="9150"/>
                      <a:pt x="14347" y="9148"/>
                      <a:pt x="14330" y="9142"/>
                    </a:cubicBezTo>
                    <a:cubicBezTo>
                      <a:pt x="14330" y="9081"/>
                      <a:pt x="14330" y="9081"/>
                      <a:pt x="14330" y="9021"/>
                    </a:cubicBezTo>
                    <a:close/>
                    <a:moveTo>
                      <a:pt x="14451" y="9446"/>
                    </a:moveTo>
                    <a:lnTo>
                      <a:pt x="14451" y="9507"/>
                    </a:lnTo>
                    <a:cubicBezTo>
                      <a:pt x="14451" y="9568"/>
                      <a:pt x="14451" y="9568"/>
                      <a:pt x="14421" y="9568"/>
                    </a:cubicBezTo>
                    <a:lnTo>
                      <a:pt x="14421" y="9507"/>
                    </a:lnTo>
                    <a:lnTo>
                      <a:pt x="14451" y="9446"/>
                    </a:lnTo>
                    <a:close/>
                    <a:moveTo>
                      <a:pt x="14603" y="9993"/>
                    </a:moveTo>
                    <a:cubicBezTo>
                      <a:pt x="14573" y="9993"/>
                      <a:pt x="14542" y="10054"/>
                      <a:pt x="14542" y="10054"/>
                    </a:cubicBezTo>
                    <a:cubicBezTo>
                      <a:pt x="14542" y="10084"/>
                      <a:pt x="14603" y="10084"/>
                      <a:pt x="14603" y="10084"/>
                    </a:cubicBezTo>
                    <a:cubicBezTo>
                      <a:pt x="14603" y="10084"/>
                      <a:pt x="14633" y="10084"/>
                      <a:pt x="14633" y="10024"/>
                    </a:cubicBezTo>
                    <a:lnTo>
                      <a:pt x="14603" y="9993"/>
                    </a:lnTo>
                    <a:close/>
                    <a:moveTo>
                      <a:pt x="14390" y="10297"/>
                    </a:moveTo>
                    <a:cubicBezTo>
                      <a:pt x="14451" y="10297"/>
                      <a:pt x="14451" y="10358"/>
                      <a:pt x="14451" y="10358"/>
                    </a:cubicBezTo>
                    <a:cubicBezTo>
                      <a:pt x="14451" y="10388"/>
                      <a:pt x="14451" y="10449"/>
                      <a:pt x="14421" y="10449"/>
                    </a:cubicBezTo>
                    <a:cubicBezTo>
                      <a:pt x="14421" y="10449"/>
                      <a:pt x="14390" y="10449"/>
                      <a:pt x="14360" y="10388"/>
                    </a:cubicBezTo>
                    <a:cubicBezTo>
                      <a:pt x="14360" y="10358"/>
                      <a:pt x="14390" y="10297"/>
                      <a:pt x="14390" y="10297"/>
                    </a:cubicBezTo>
                    <a:close/>
                    <a:moveTo>
                      <a:pt x="14901" y="10826"/>
                    </a:moveTo>
                    <a:cubicBezTo>
                      <a:pt x="14895" y="10826"/>
                      <a:pt x="14888" y="10833"/>
                      <a:pt x="14877" y="10844"/>
                    </a:cubicBezTo>
                    <a:lnTo>
                      <a:pt x="14907" y="10966"/>
                    </a:lnTo>
                    <a:cubicBezTo>
                      <a:pt x="14937" y="10966"/>
                      <a:pt x="14937" y="10966"/>
                      <a:pt x="14937" y="10905"/>
                    </a:cubicBezTo>
                    <a:cubicBezTo>
                      <a:pt x="14918" y="10847"/>
                      <a:pt x="14911" y="10826"/>
                      <a:pt x="14901" y="10826"/>
                    </a:cubicBezTo>
                    <a:close/>
                    <a:moveTo>
                      <a:pt x="13752" y="10966"/>
                    </a:moveTo>
                    <a:cubicBezTo>
                      <a:pt x="13722" y="10966"/>
                      <a:pt x="13722" y="11027"/>
                      <a:pt x="13782" y="11057"/>
                    </a:cubicBezTo>
                    <a:cubicBezTo>
                      <a:pt x="13813" y="11057"/>
                      <a:pt x="13813" y="11057"/>
                      <a:pt x="13813" y="11027"/>
                    </a:cubicBezTo>
                    <a:cubicBezTo>
                      <a:pt x="13813" y="11027"/>
                      <a:pt x="13782" y="10966"/>
                      <a:pt x="13752" y="10966"/>
                    </a:cubicBezTo>
                    <a:close/>
                    <a:moveTo>
                      <a:pt x="14504" y="11191"/>
                    </a:moveTo>
                    <a:cubicBezTo>
                      <a:pt x="14512" y="11191"/>
                      <a:pt x="14512" y="11212"/>
                      <a:pt x="14512" y="11270"/>
                    </a:cubicBezTo>
                    <a:cubicBezTo>
                      <a:pt x="14512" y="11331"/>
                      <a:pt x="14481" y="11331"/>
                      <a:pt x="14481" y="11331"/>
                    </a:cubicBezTo>
                    <a:cubicBezTo>
                      <a:pt x="14451" y="11331"/>
                      <a:pt x="14481" y="11270"/>
                      <a:pt x="14481" y="11209"/>
                    </a:cubicBezTo>
                    <a:cubicBezTo>
                      <a:pt x="14493" y="11198"/>
                      <a:pt x="14500" y="11191"/>
                      <a:pt x="14504" y="11191"/>
                    </a:cubicBezTo>
                    <a:close/>
                    <a:moveTo>
                      <a:pt x="14603" y="12060"/>
                    </a:moveTo>
                    <a:cubicBezTo>
                      <a:pt x="14633" y="12060"/>
                      <a:pt x="14633" y="12091"/>
                      <a:pt x="14573" y="12151"/>
                    </a:cubicBezTo>
                    <a:cubicBezTo>
                      <a:pt x="14542" y="12151"/>
                      <a:pt x="14542" y="12151"/>
                      <a:pt x="14542" y="12091"/>
                    </a:cubicBezTo>
                    <a:cubicBezTo>
                      <a:pt x="14542" y="12091"/>
                      <a:pt x="14573" y="12060"/>
                      <a:pt x="14603" y="12060"/>
                    </a:cubicBezTo>
                    <a:close/>
                    <a:moveTo>
                      <a:pt x="14573" y="12394"/>
                    </a:moveTo>
                    <a:lnTo>
                      <a:pt x="14603" y="12455"/>
                    </a:lnTo>
                    <a:lnTo>
                      <a:pt x="14603" y="12486"/>
                    </a:lnTo>
                    <a:cubicBezTo>
                      <a:pt x="14573" y="12486"/>
                      <a:pt x="14542" y="12486"/>
                      <a:pt x="14542" y="12455"/>
                    </a:cubicBezTo>
                    <a:lnTo>
                      <a:pt x="14573" y="12394"/>
                    </a:lnTo>
                    <a:close/>
                    <a:moveTo>
                      <a:pt x="14330" y="15556"/>
                    </a:moveTo>
                    <a:lnTo>
                      <a:pt x="14330" y="15616"/>
                    </a:lnTo>
                    <a:lnTo>
                      <a:pt x="14330" y="15647"/>
                    </a:lnTo>
                    <a:cubicBezTo>
                      <a:pt x="14299" y="15647"/>
                      <a:pt x="14269" y="15647"/>
                      <a:pt x="14269" y="15586"/>
                    </a:cubicBezTo>
                    <a:lnTo>
                      <a:pt x="14330" y="15556"/>
                    </a:lnTo>
                    <a:close/>
                    <a:moveTo>
                      <a:pt x="14127" y="16720"/>
                    </a:moveTo>
                    <a:cubicBezTo>
                      <a:pt x="14145" y="16720"/>
                      <a:pt x="14185" y="16771"/>
                      <a:pt x="14208" y="16771"/>
                    </a:cubicBezTo>
                    <a:cubicBezTo>
                      <a:pt x="14208" y="16802"/>
                      <a:pt x="14208" y="16802"/>
                      <a:pt x="14147" y="16802"/>
                    </a:cubicBezTo>
                    <a:cubicBezTo>
                      <a:pt x="14117" y="16802"/>
                      <a:pt x="14117" y="16741"/>
                      <a:pt x="14117" y="16741"/>
                    </a:cubicBezTo>
                    <a:cubicBezTo>
                      <a:pt x="14117" y="16726"/>
                      <a:pt x="14121" y="16720"/>
                      <a:pt x="14127" y="16720"/>
                    </a:cubicBezTo>
                    <a:close/>
                    <a:moveTo>
                      <a:pt x="14238" y="17562"/>
                    </a:moveTo>
                    <a:cubicBezTo>
                      <a:pt x="14269" y="17562"/>
                      <a:pt x="14269" y="17623"/>
                      <a:pt x="14269" y="17623"/>
                    </a:cubicBezTo>
                    <a:lnTo>
                      <a:pt x="14269" y="17683"/>
                    </a:lnTo>
                    <a:cubicBezTo>
                      <a:pt x="14238" y="17683"/>
                      <a:pt x="14208" y="17653"/>
                      <a:pt x="14208" y="17623"/>
                    </a:cubicBezTo>
                    <a:lnTo>
                      <a:pt x="14238" y="17562"/>
                    </a:lnTo>
                    <a:close/>
                    <a:moveTo>
                      <a:pt x="13934" y="18139"/>
                    </a:moveTo>
                    <a:lnTo>
                      <a:pt x="13934" y="18200"/>
                    </a:lnTo>
                    <a:lnTo>
                      <a:pt x="13934" y="18261"/>
                    </a:lnTo>
                    <a:cubicBezTo>
                      <a:pt x="13904" y="18261"/>
                      <a:pt x="13874" y="18230"/>
                      <a:pt x="13874" y="18200"/>
                    </a:cubicBezTo>
                    <a:lnTo>
                      <a:pt x="13934" y="18139"/>
                    </a:lnTo>
                    <a:close/>
                    <a:moveTo>
                      <a:pt x="12899" y="21383"/>
                    </a:moveTo>
                    <a:cubicBezTo>
                      <a:pt x="12931" y="21383"/>
                      <a:pt x="12931" y="21428"/>
                      <a:pt x="12931" y="21452"/>
                    </a:cubicBezTo>
                    <a:cubicBezTo>
                      <a:pt x="12871" y="21544"/>
                      <a:pt x="12871" y="21544"/>
                      <a:pt x="12840" y="21544"/>
                    </a:cubicBezTo>
                    <a:cubicBezTo>
                      <a:pt x="12810" y="21544"/>
                      <a:pt x="12871" y="21452"/>
                      <a:pt x="12871" y="21392"/>
                    </a:cubicBezTo>
                    <a:cubicBezTo>
                      <a:pt x="12882" y="21386"/>
                      <a:pt x="12892" y="21383"/>
                      <a:pt x="12899" y="21383"/>
                    </a:cubicBezTo>
                    <a:close/>
                    <a:moveTo>
                      <a:pt x="12080" y="23246"/>
                    </a:moveTo>
                    <a:cubicBezTo>
                      <a:pt x="12111" y="23246"/>
                      <a:pt x="12141" y="23306"/>
                      <a:pt x="12141" y="23306"/>
                    </a:cubicBezTo>
                    <a:lnTo>
                      <a:pt x="12111" y="23367"/>
                    </a:lnTo>
                    <a:cubicBezTo>
                      <a:pt x="12080" y="23337"/>
                      <a:pt x="12050" y="23337"/>
                      <a:pt x="12080" y="23276"/>
                    </a:cubicBezTo>
                    <a:lnTo>
                      <a:pt x="12080" y="23246"/>
                    </a:lnTo>
                    <a:close/>
                    <a:moveTo>
                      <a:pt x="10196" y="26863"/>
                    </a:moveTo>
                    <a:cubicBezTo>
                      <a:pt x="10196" y="26893"/>
                      <a:pt x="10196" y="26924"/>
                      <a:pt x="10196" y="26924"/>
                    </a:cubicBezTo>
                    <a:cubicBezTo>
                      <a:pt x="10178" y="26959"/>
                      <a:pt x="10171" y="26974"/>
                      <a:pt x="10161" y="26974"/>
                    </a:cubicBezTo>
                    <a:cubicBezTo>
                      <a:pt x="10155" y="26974"/>
                      <a:pt x="10147" y="26967"/>
                      <a:pt x="10135" y="26954"/>
                    </a:cubicBezTo>
                    <a:cubicBezTo>
                      <a:pt x="10135" y="26954"/>
                      <a:pt x="10105" y="26924"/>
                      <a:pt x="10135" y="26893"/>
                    </a:cubicBezTo>
                    <a:lnTo>
                      <a:pt x="10196" y="26863"/>
                    </a:lnTo>
                    <a:close/>
                    <a:moveTo>
                      <a:pt x="9861" y="27379"/>
                    </a:moveTo>
                    <a:lnTo>
                      <a:pt x="9861" y="27440"/>
                    </a:lnTo>
                    <a:lnTo>
                      <a:pt x="9831" y="27471"/>
                    </a:lnTo>
                    <a:cubicBezTo>
                      <a:pt x="9801" y="27440"/>
                      <a:pt x="9770" y="27440"/>
                      <a:pt x="9801" y="27379"/>
                    </a:cubicBezTo>
                    <a:close/>
                    <a:moveTo>
                      <a:pt x="9459" y="27516"/>
                    </a:moveTo>
                    <a:cubicBezTo>
                      <a:pt x="9466" y="27516"/>
                      <a:pt x="9466" y="27531"/>
                      <a:pt x="9466" y="27562"/>
                    </a:cubicBezTo>
                    <a:cubicBezTo>
                      <a:pt x="9466" y="27606"/>
                      <a:pt x="9450" y="27635"/>
                      <a:pt x="9429" y="27635"/>
                    </a:cubicBezTo>
                    <a:cubicBezTo>
                      <a:pt x="9422" y="27635"/>
                      <a:pt x="9414" y="27631"/>
                      <a:pt x="9405" y="27623"/>
                    </a:cubicBezTo>
                    <a:cubicBezTo>
                      <a:pt x="9375" y="27623"/>
                      <a:pt x="9375" y="27623"/>
                      <a:pt x="9405" y="27562"/>
                    </a:cubicBezTo>
                    <a:cubicBezTo>
                      <a:pt x="9436" y="27531"/>
                      <a:pt x="9451" y="27516"/>
                      <a:pt x="9459" y="27516"/>
                    </a:cubicBezTo>
                    <a:close/>
                    <a:moveTo>
                      <a:pt x="9253" y="27835"/>
                    </a:moveTo>
                    <a:lnTo>
                      <a:pt x="9223" y="27866"/>
                    </a:lnTo>
                    <a:cubicBezTo>
                      <a:pt x="9193" y="27896"/>
                      <a:pt x="9193" y="27896"/>
                      <a:pt x="9162" y="27896"/>
                    </a:cubicBezTo>
                    <a:lnTo>
                      <a:pt x="9193" y="27835"/>
                    </a:lnTo>
                    <a:close/>
                    <a:moveTo>
                      <a:pt x="8949" y="28109"/>
                    </a:moveTo>
                    <a:cubicBezTo>
                      <a:pt x="8932" y="28127"/>
                      <a:pt x="8935" y="28144"/>
                      <a:pt x="8940" y="28144"/>
                    </a:cubicBezTo>
                    <a:cubicBezTo>
                      <a:pt x="8944" y="28144"/>
                      <a:pt x="8949" y="28135"/>
                      <a:pt x="8949" y="28109"/>
                    </a:cubicBezTo>
                    <a:close/>
                    <a:moveTo>
                      <a:pt x="8949" y="28200"/>
                    </a:moveTo>
                    <a:lnTo>
                      <a:pt x="8919" y="28231"/>
                    </a:lnTo>
                    <a:cubicBezTo>
                      <a:pt x="8883" y="28266"/>
                      <a:pt x="8869" y="28281"/>
                      <a:pt x="8863" y="28281"/>
                    </a:cubicBezTo>
                    <a:cubicBezTo>
                      <a:pt x="8858" y="28281"/>
                      <a:pt x="8858" y="28274"/>
                      <a:pt x="8858" y="28261"/>
                    </a:cubicBezTo>
                    <a:lnTo>
                      <a:pt x="8889" y="28231"/>
                    </a:lnTo>
                    <a:lnTo>
                      <a:pt x="8949" y="28200"/>
                    </a:lnTo>
                    <a:close/>
                    <a:moveTo>
                      <a:pt x="8639" y="28612"/>
                    </a:moveTo>
                    <a:cubicBezTo>
                      <a:pt x="8652" y="28612"/>
                      <a:pt x="8666" y="28616"/>
                      <a:pt x="8676" y="28626"/>
                    </a:cubicBezTo>
                    <a:lnTo>
                      <a:pt x="8646" y="28656"/>
                    </a:lnTo>
                    <a:cubicBezTo>
                      <a:pt x="8615" y="28686"/>
                      <a:pt x="8585" y="28686"/>
                      <a:pt x="8585" y="28686"/>
                    </a:cubicBezTo>
                    <a:cubicBezTo>
                      <a:pt x="8585" y="28686"/>
                      <a:pt x="8554" y="28656"/>
                      <a:pt x="8585" y="28626"/>
                    </a:cubicBezTo>
                    <a:cubicBezTo>
                      <a:pt x="8585" y="28626"/>
                      <a:pt x="8612" y="28612"/>
                      <a:pt x="8639" y="28612"/>
                    </a:cubicBezTo>
                    <a:close/>
                    <a:moveTo>
                      <a:pt x="7275" y="29985"/>
                    </a:moveTo>
                    <a:cubicBezTo>
                      <a:pt x="7276" y="29985"/>
                      <a:pt x="7278" y="29987"/>
                      <a:pt x="7278" y="29994"/>
                    </a:cubicBezTo>
                    <a:lnTo>
                      <a:pt x="7308" y="30024"/>
                    </a:lnTo>
                    <a:cubicBezTo>
                      <a:pt x="7308" y="30074"/>
                      <a:pt x="7288" y="30123"/>
                      <a:pt x="7280" y="30123"/>
                    </a:cubicBezTo>
                    <a:cubicBezTo>
                      <a:pt x="7279" y="30123"/>
                      <a:pt x="7278" y="30121"/>
                      <a:pt x="7278" y="30115"/>
                    </a:cubicBezTo>
                    <a:cubicBezTo>
                      <a:pt x="7278" y="30115"/>
                      <a:pt x="7247" y="30085"/>
                      <a:pt x="7247" y="30024"/>
                    </a:cubicBezTo>
                    <a:cubicBezTo>
                      <a:pt x="7247" y="30024"/>
                      <a:pt x="7267" y="29985"/>
                      <a:pt x="7275" y="29985"/>
                    </a:cubicBezTo>
                    <a:close/>
                    <a:moveTo>
                      <a:pt x="6162" y="31198"/>
                    </a:moveTo>
                    <a:cubicBezTo>
                      <a:pt x="6193" y="31198"/>
                      <a:pt x="6199" y="31232"/>
                      <a:pt x="6153" y="31301"/>
                    </a:cubicBezTo>
                    <a:cubicBezTo>
                      <a:pt x="6123" y="31331"/>
                      <a:pt x="6123" y="31331"/>
                      <a:pt x="6092" y="31331"/>
                    </a:cubicBezTo>
                    <a:cubicBezTo>
                      <a:pt x="6092" y="31301"/>
                      <a:pt x="6092" y="31240"/>
                      <a:pt x="6123" y="31209"/>
                    </a:cubicBezTo>
                    <a:cubicBezTo>
                      <a:pt x="6138" y="31202"/>
                      <a:pt x="6151" y="31198"/>
                      <a:pt x="6162" y="31198"/>
                    </a:cubicBezTo>
                    <a:close/>
                    <a:moveTo>
                      <a:pt x="413" y="34936"/>
                    </a:moveTo>
                    <a:cubicBezTo>
                      <a:pt x="417" y="34936"/>
                      <a:pt x="425" y="34951"/>
                      <a:pt x="439" y="34978"/>
                    </a:cubicBezTo>
                    <a:cubicBezTo>
                      <a:pt x="439" y="35009"/>
                      <a:pt x="469" y="35039"/>
                      <a:pt x="408" y="35070"/>
                    </a:cubicBezTo>
                    <a:cubicBezTo>
                      <a:pt x="387" y="35101"/>
                      <a:pt x="373" y="35115"/>
                      <a:pt x="367" y="35115"/>
                    </a:cubicBezTo>
                    <a:cubicBezTo>
                      <a:pt x="355" y="35115"/>
                      <a:pt x="369" y="35068"/>
                      <a:pt x="408" y="35009"/>
                    </a:cubicBezTo>
                    <a:cubicBezTo>
                      <a:pt x="408" y="34959"/>
                      <a:pt x="408" y="34936"/>
                      <a:pt x="413" y="34936"/>
                    </a:cubicBezTo>
                    <a:close/>
                    <a:moveTo>
                      <a:pt x="11127" y="1"/>
                    </a:moveTo>
                    <a:cubicBezTo>
                      <a:pt x="11115" y="1"/>
                      <a:pt x="11123" y="23"/>
                      <a:pt x="11168" y="54"/>
                    </a:cubicBezTo>
                    <a:lnTo>
                      <a:pt x="11168" y="115"/>
                    </a:lnTo>
                    <a:cubicBezTo>
                      <a:pt x="11098" y="161"/>
                      <a:pt x="11100" y="226"/>
                      <a:pt x="11146" y="226"/>
                    </a:cubicBezTo>
                    <a:cubicBezTo>
                      <a:pt x="11160" y="226"/>
                      <a:pt x="11178" y="220"/>
                      <a:pt x="11199" y="206"/>
                    </a:cubicBezTo>
                    <a:cubicBezTo>
                      <a:pt x="11240" y="179"/>
                      <a:pt x="11262" y="163"/>
                      <a:pt x="11272" y="163"/>
                    </a:cubicBezTo>
                    <a:cubicBezTo>
                      <a:pt x="11284" y="163"/>
                      <a:pt x="11276" y="186"/>
                      <a:pt x="11260" y="236"/>
                    </a:cubicBezTo>
                    <a:cubicBezTo>
                      <a:pt x="11199" y="267"/>
                      <a:pt x="11229" y="297"/>
                      <a:pt x="11229" y="358"/>
                    </a:cubicBezTo>
                    <a:cubicBezTo>
                      <a:pt x="11260" y="388"/>
                      <a:pt x="11260" y="388"/>
                      <a:pt x="11229" y="419"/>
                    </a:cubicBezTo>
                    <a:cubicBezTo>
                      <a:pt x="11199" y="419"/>
                      <a:pt x="11199" y="479"/>
                      <a:pt x="11229" y="540"/>
                    </a:cubicBezTo>
                    <a:cubicBezTo>
                      <a:pt x="11260" y="571"/>
                      <a:pt x="11260" y="571"/>
                      <a:pt x="11290" y="571"/>
                    </a:cubicBezTo>
                    <a:cubicBezTo>
                      <a:pt x="11290" y="554"/>
                      <a:pt x="11292" y="546"/>
                      <a:pt x="11295" y="546"/>
                    </a:cubicBezTo>
                    <a:lnTo>
                      <a:pt x="11295" y="546"/>
                    </a:lnTo>
                    <a:cubicBezTo>
                      <a:pt x="11302" y="546"/>
                      <a:pt x="11312" y="596"/>
                      <a:pt x="11290" y="662"/>
                    </a:cubicBezTo>
                    <a:cubicBezTo>
                      <a:pt x="11290" y="697"/>
                      <a:pt x="11290" y="712"/>
                      <a:pt x="11302" y="712"/>
                    </a:cubicBezTo>
                    <a:cubicBezTo>
                      <a:pt x="11311" y="712"/>
                      <a:pt x="11326" y="705"/>
                      <a:pt x="11351" y="692"/>
                    </a:cubicBezTo>
                    <a:cubicBezTo>
                      <a:pt x="11361" y="687"/>
                      <a:pt x="11371" y="684"/>
                      <a:pt x="11380" y="684"/>
                    </a:cubicBezTo>
                    <a:cubicBezTo>
                      <a:pt x="11420" y="684"/>
                      <a:pt x="11437" y="739"/>
                      <a:pt x="11412" y="814"/>
                    </a:cubicBezTo>
                    <a:lnTo>
                      <a:pt x="11472" y="905"/>
                    </a:lnTo>
                    <a:cubicBezTo>
                      <a:pt x="11472" y="920"/>
                      <a:pt x="11480" y="928"/>
                      <a:pt x="11491" y="928"/>
                    </a:cubicBezTo>
                    <a:cubicBezTo>
                      <a:pt x="11503" y="928"/>
                      <a:pt x="11518" y="920"/>
                      <a:pt x="11533" y="905"/>
                    </a:cubicBezTo>
                    <a:cubicBezTo>
                      <a:pt x="11558" y="892"/>
                      <a:pt x="11573" y="885"/>
                      <a:pt x="11582" y="885"/>
                    </a:cubicBezTo>
                    <a:cubicBezTo>
                      <a:pt x="11594" y="885"/>
                      <a:pt x="11594" y="900"/>
                      <a:pt x="11594" y="935"/>
                    </a:cubicBezTo>
                    <a:cubicBezTo>
                      <a:pt x="11594" y="996"/>
                      <a:pt x="11563" y="996"/>
                      <a:pt x="11563" y="996"/>
                    </a:cubicBezTo>
                    <a:cubicBezTo>
                      <a:pt x="11533" y="1027"/>
                      <a:pt x="11563" y="1057"/>
                      <a:pt x="11563" y="1118"/>
                    </a:cubicBezTo>
                    <a:cubicBezTo>
                      <a:pt x="11590" y="1144"/>
                      <a:pt x="11616" y="1215"/>
                      <a:pt x="11642" y="1215"/>
                    </a:cubicBezTo>
                    <a:cubicBezTo>
                      <a:pt x="11646" y="1215"/>
                      <a:pt x="11650" y="1213"/>
                      <a:pt x="11655" y="1209"/>
                    </a:cubicBezTo>
                    <a:lnTo>
                      <a:pt x="11655" y="1209"/>
                    </a:lnTo>
                    <a:lnTo>
                      <a:pt x="11624" y="1239"/>
                    </a:lnTo>
                    <a:cubicBezTo>
                      <a:pt x="11646" y="1261"/>
                      <a:pt x="11637" y="1282"/>
                      <a:pt x="11641" y="1282"/>
                    </a:cubicBezTo>
                    <a:cubicBezTo>
                      <a:pt x="11642" y="1282"/>
                      <a:pt x="11646" y="1279"/>
                      <a:pt x="11655" y="1270"/>
                    </a:cubicBezTo>
                    <a:cubicBezTo>
                      <a:pt x="11655" y="1270"/>
                      <a:pt x="11685" y="1330"/>
                      <a:pt x="11685" y="1422"/>
                    </a:cubicBezTo>
                    <a:cubicBezTo>
                      <a:pt x="11705" y="1482"/>
                      <a:pt x="11764" y="1555"/>
                      <a:pt x="11803" y="1555"/>
                    </a:cubicBezTo>
                    <a:cubicBezTo>
                      <a:pt x="11823" y="1555"/>
                      <a:pt x="11837" y="1535"/>
                      <a:pt x="11837" y="1482"/>
                    </a:cubicBezTo>
                    <a:lnTo>
                      <a:pt x="11837" y="1513"/>
                    </a:lnTo>
                    <a:cubicBezTo>
                      <a:pt x="11852" y="1543"/>
                      <a:pt x="11867" y="1551"/>
                      <a:pt x="11879" y="1551"/>
                    </a:cubicBezTo>
                    <a:cubicBezTo>
                      <a:pt x="11890" y="1551"/>
                      <a:pt x="11898" y="1543"/>
                      <a:pt x="11898" y="1543"/>
                    </a:cubicBezTo>
                    <a:cubicBezTo>
                      <a:pt x="11904" y="1537"/>
                      <a:pt x="11909" y="1535"/>
                      <a:pt x="11915" y="1535"/>
                    </a:cubicBezTo>
                    <a:cubicBezTo>
                      <a:pt x="11940" y="1535"/>
                      <a:pt x="11964" y="1579"/>
                      <a:pt x="11989" y="1604"/>
                    </a:cubicBezTo>
                    <a:lnTo>
                      <a:pt x="11928" y="1634"/>
                    </a:lnTo>
                    <a:cubicBezTo>
                      <a:pt x="11807" y="1634"/>
                      <a:pt x="11807" y="1756"/>
                      <a:pt x="11928" y="1756"/>
                    </a:cubicBezTo>
                    <a:lnTo>
                      <a:pt x="11898" y="1756"/>
                    </a:lnTo>
                    <a:cubicBezTo>
                      <a:pt x="11867" y="1786"/>
                      <a:pt x="11898" y="1817"/>
                      <a:pt x="11959" y="1908"/>
                    </a:cubicBezTo>
                    <a:cubicBezTo>
                      <a:pt x="11980" y="1929"/>
                      <a:pt x="12017" y="1951"/>
                      <a:pt x="12047" y="1951"/>
                    </a:cubicBezTo>
                    <a:cubicBezTo>
                      <a:pt x="12060" y="1951"/>
                      <a:pt x="12071" y="1947"/>
                      <a:pt x="12080" y="1938"/>
                    </a:cubicBezTo>
                    <a:cubicBezTo>
                      <a:pt x="12111" y="1938"/>
                      <a:pt x="12141" y="1969"/>
                      <a:pt x="12141" y="1969"/>
                    </a:cubicBezTo>
                    <a:cubicBezTo>
                      <a:pt x="12171" y="2030"/>
                      <a:pt x="12171" y="2030"/>
                      <a:pt x="12141" y="2030"/>
                    </a:cubicBezTo>
                    <a:cubicBezTo>
                      <a:pt x="12080" y="2060"/>
                      <a:pt x="12111" y="2151"/>
                      <a:pt x="12202" y="2151"/>
                    </a:cubicBezTo>
                    <a:lnTo>
                      <a:pt x="12171" y="2182"/>
                    </a:lnTo>
                    <a:cubicBezTo>
                      <a:pt x="12141" y="2182"/>
                      <a:pt x="12141" y="2242"/>
                      <a:pt x="12263" y="2455"/>
                    </a:cubicBezTo>
                    <a:cubicBezTo>
                      <a:pt x="12323" y="2637"/>
                      <a:pt x="12384" y="2759"/>
                      <a:pt x="12354" y="2789"/>
                    </a:cubicBezTo>
                    <a:cubicBezTo>
                      <a:pt x="12323" y="2789"/>
                      <a:pt x="12475" y="2941"/>
                      <a:pt x="12567" y="3002"/>
                    </a:cubicBezTo>
                    <a:cubicBezTo>
                      <a:pt x="12536" y="3033"/>
                      <a:pt x="12567" y="3063"/>
                      <a:pt x="12597" y="3154"/>
                    </a:cubicBezTo>
                    <a:cubicBezTo>
                      <a:pt x="12658" y="3306"/>
                      <a:pt x="12658" y="3306"/>
                      <a:pt x="12597" y="3306"/>
                    </a:cubicBezTo>
                    <a:cubicBezTo>
                      <a:pt x="12536" y="3306"/>
                      <a:pt x="12536" y="3306"/>
                      <a:pt x="12627" y="3367"/>
                    </a:cubicBezTo>
                    <a:cubicBezTo>
                      <a:pt x="12719" y="3367"/>
                      <a:pt x="12749" y="3519"/>
                      <a:pt x="12658" y="3549"/>
                    </a:cubicBezTo>
                    <a:cubicBezTo>
                      <a:pt x="12627" y="3549"/>
                      <a:pt x="12658" y="3610"/>
                      <a:pt x="12688" y="3701"/>
                    </a:cubicBezTo>
                    <a:cubicBezTo>
                      <a:pt x="12749" y="3732"/>
                      <a:pt x="12779" y="3823"/>
                      <a:pt x="12810" y="3914"/>
                    </a:cubicBezTo>
                    <a:cubicBezTo>
                      <a:pt x="12840" y="4036"/>
                      <a:pt x="12840" y="4036"/>
                      <a:pt x="12931" y="4036"/>
                    </a:cubicBezTo>
                    <a:cubicBezTo>
                      <a:pt x="12947" y="4028"/>
                      <a:pt x="12958" y="4024"/>
                      <a:pt x="12967" y="4024"/>
                    </a:cubicBezTo>
                    <a:cubicBezTo>
                      <a:pt x="12994" y="4024"/>
                      <a:pt x="13000" y="4058"/>
                      <a:pt x="13022" y="4127"/>
                    </a:cubicBezTo>
                    <a:cubicBezTo>
                      <a:pt x="13053" y="4188"/>
                      <a:pt x="13053" y="4218"/>
                      <a:pt x="13022" y="4248"/>
                    </a:cubicBezTo>
                    <a:cubicBezTo>
                      <a:pt x="13022" y="4248"/>
                      <a:pt x="13022" y="4309"/>
                      <a:pt x="13022" y="4340"/>
                    </a:cubicBezTo>
                    <a:cubicBezTo>
                      <a:pt x="13053" y="4400"/>
                      <a:pt x="13053" y="4431"/>
                      <a:pt x="13022" y="4431"/>
                    </a:cubicBezTo>
                    <a:cubicBezTo>
                      <a:pt x="13022" y="4431"/>
                      <a:pt x="13022" y="4492"/>
                      <a:pt x="13053" y="4583"/>
                    </a:cubicBezTo>
                    <a:cubicBezTo>
                      <a:pt x="13083" y="4674"/>
                      <a:pt x="13114" y="4765"/>
                      <a:pt x="13083" y="4796"/>
                    </a:cubicBezTo>
                    <a:cubicBezTo>
                      <a:pt x="13083" y="4826"/>
                      <a:pt x="13083" y="4826"/>
                      <a:pt x="13114" y="4826"/>
                    </a:cubicBezTo>
                    <a:cubicBezTo>
                      <a:pt x="13144" y="4826"/>
                      <a:pt x="13205" y="4856"/>
                      <a:pt x="13235" y="5039"/>
                    </a:cubicBezTo>
                    <a:cubicBezTo>
                      <a:pt x="13266" y="5130"/>
                      <a:pt x="13296" y="5282"/>
                      <a:pt x="13326" y="5282"/>
                    </a:cubicBezTo>
                    <a:cubicBezTo>
                      <a:pt x="13357" y="5312"/>
                      <a:pt x="13357" y="5312"/>
                      <a:pt x="13296" y="5343"/>
                    </a:cubicBezTo>
                    <a:cubicBezTo>
                      <a:pt x="13235" y="5343"/>
                      <a:pt x="13266" y="5434"/>
                      <a:pt x="13357" y="5525"/>
                    </a:cubicBezTo>
                    <a:cubicBezTo>
                      <a:pt x="13362" y="5519"/>
                      <a:pt x="13368" y="5517"/>
                      <a:pt x="13373" y="5517"/>
                    </a:cubicBezTo>
                    <a:cubicBezTo>
                      <a:pt x="13396" y="5517"/>
                      <a:pt x="13412" y="5567"/>
                      <a:pt x="13387" y="5616"/>
                    </a:cubicBezTo>
                    <a:cubicBezTo>
                      <a:pt x="13387" y="5616"/>
                      <a:pt x="13418" y="5647"/>
                      <a:pt x="13448" y="5677"/>
                    </a:cubicBezTo>
                    <a:cubicBezTo>
                      <a:pt x="13509" y="5738"/>
                      <a:pt x="13509" y="5738"/>
                      <a:pt x="13509" y="5829"/>
                    </a:cubicBezTo>
                    <a:cubicBezTo>
                      <a:pt x="13448" y="5829"/>
                      <a:pt x="13478" y="5890"/>
                      <a:pt x="13478" y="5920"/>
                    </a:cubicBezTo>
                    <a:cubicBezTo>
                      <a:pt x="13539" y="6011"/>
                      <a:pt x="13661" y="6528"/>
                      <a:pt x="13661" y="6589"/>
                    </a:cubicBezTo>
                    <a:cubicBezTo>
                      <a:pt x="13691" y="6619"/>
                      <a:pt x="13691" y="6619"/>
                      <a:pt x="13722" y="6680"/>
                    </a:cubicBezTo>
                    <a:cubicBezTo>
                      <a:pt x="13661" y="6741"/>
                      <a:pt x="13691" y="6771"/>
                      <a:pt x="13782" y="6771"/>
                    </a:cubicBezTo>
                    <a:lnTo>
                      <a:pt x="13752" y="6710"/>
                    </a:lnTo>
                    <a:lnTo>
                      <a:pt x="13752" y="6680"/>
                    </a:lnTo>
                    <a:cubicBezTo>
                      <a:pt x="13757" y="6677"/>
                      <a:pt x="13763" y="6676"/>
                      <a:pt x="13768" y="6676"/>
                    </a:cubicBezTo>
                    <a:cubicBezTo>
                      <a:pt x="13817" y="6676"/>
                      <a:pt x="13835" y="6804"/>
                      <a:pt x="13752" y="6832"/>
                    </a:cubicBezTo>
                    <a:cubicBezTo>
                      <a:pt x="13691" y="6893"/>
                      <a:pt x="13691" y="6893"/>
                      <a:pt x="13782" y="6923"/>
                    </a:cubicBezTo>
                    <a:cubicBezTo>
                      <a:pt x="13843" y="6954"/>
                      <a:pt x="13843" y="7014"/>
                      <a:pt x="13813" y="7075"/>
                    </a:cubicBezTo>
                    <a:cubicBezTo>
                      <a:pt x="13752" y="7075"/>
                      <a:pt x="13752" y="7075"/>
                      <a:pt x="13813" y="7106"/>
                    </a:cubicBezTo>
                    <a:cubicBezTo>
                      <a:pt x="13965" y="7166"/>
                      <a:pt x="14026" y="7318"/>
                      <a:pt x="13904" y="7349"/>
                    </a:cubicBezTo>
                    <a:cubicBezTo>
                      <a:pt x="13843" y="7349"/>
                      <a:pt x="13813" y="7410"/>
                      <a:pt x="13813" y="7470"/>
                    </a:cubicBezTo>
                    <a:cubicBezTo>
                      <a:pt x="13813" y="7501"/>
                      <a:pt x="13874" y="7501"/>
                      <a:pt x="13904" y="7501"/>
                    </a:cubicBezTo>
                    <a:cubicBezTo>
                      <a:pt x="13924" y="7481"/>
                      <a:pt x="13938" y="7470"/>
                      <a:pt x="13944" y="7470"/>
                    </a:cubicBezTo>
                    <a:cubicBezTo>
                      <a:pt x="13958" y="7470"/>
                      <a:pt x="13944" y="7511"/>
                      <a:pt x="13904" y="7592"/>
                    </a:cubicBezTo>
                    <a:cubicBezTo>
                      <a:pt x="13843" y="7744"/>
                      <a:pt x="13874" y="7835"/>
                      <a:pt x="13965" y="7957"/>
                    </a:cubicBezTo>
                    <a:cubicBezTo>
                      <a:pt x="14033" y="8093"/>
                      <a:pt x="14067" y="8213"/>
                      <a:pt x="14042" y="8213"/>
                    </a:cubicBezTo>
                    <a:cubicBezTo>
                      <a:pt x="14033" y="8213"/>
                      <a:pt x="14018" y="8200"/>
                      <a:pt x="13995" y="8169"/>
                    </a:cubicBezTo>
                    <a:cubicBezTo>
                      <a:pt x="13950" y="8124"/>
                      <a:pt x="13927" y="8101"/>
                      <a:pt x="13923" y="8101"/>
                    </a:cubicBezTo>
                    <a:lnTo>
                      <a:pt x="13923" y="8101"/>
                    </a:lnTo>
                    <a:cubicBezTo>
                      <a:pt x="13919" y="8101"/>
                      <a:pt x="13934" y="8124"/>
                      <a:pt x="13965" y="8169"/>
                    </a:cubicBezTo>
                    <a:cubicBezTo>
                      <a:pt x="13965" y="8261"/>
                      <a:pt x="13995" y="8352"/>
                      <a:pt x="13995" y="8413"/>
                    </a:cubicBezTo>
                    <a:cubicBezTo>
                      <a:pt x="13995" y="8443"/>
                      <a:pt x="14056" y="8504"/>
                      <a:pt x="14086" y="8504"/>
                    </a:cubicBezTo>
                    <a:cubicBezTo>
                      <a:pt x="14026" y="8534"/>
                      <a:pt x="13995" y="8656"/>
                      <a:pt x="14086" y="8747"/>
                    </a:cubicBezTo>
                    <a:cubicBezTo>
                      <a:pt x="14086" y="8777"/>
                      <a:pt x="14086" y="8838"/>
                      <a:pt x="14086" y="8838"/>
                    </a:cubicBezTo>
                    <a:cubicBezTo>
                      <a:pt x="14086" y="8869"/>
                      <a:pt x="14086" y="8869"/>
                      <a:pt x="14147" y="8929"/>
                    </a:cubicBezTo>
                    <a:cubicBezTo>
                      <a:pt x="14178" y="8960"/>
                      <a:pt x="14147" y="9021"/>
                      <a:pt x="14117" y="9081"/>
                    </a:cubicBezTo>
                    <a:cubicBezTo>
                      <a:pt x="14086" y="9112"/>
                      <a:pt x="14056" y="9173"/>
                      <a:pt x="14117" y="9173"/>
                    </a:cubicBezTo>
                    <a:cubicBezTo>
                      <a:pt x="14147" y="9173"/>
                      <a:pt x="14178" y="9264"/>
                      <a:pt x="14238" y="9294"/>
                    </a:cubicBezTo>
                    <a:cubicBezTo>
                      <a:pt x="14261" y="9339"/>
                      <a:pt x="14250" y="9367"/>
                      <a:pt x="14231" y="9367"/>
                    </a:cubicBezTo>
                    <a:cubicBezTo>
                      <a:pt x="14224" y="9367"/>
                      <a:pt x="14216" y="9363"/>
                      <a:pt x="14208" y="9355"/>
                    </a:cubicBezTo>
                    <a:cubicBezTo>
                      <a:pt x="14178" y="9355"/>
                      <a:pt x="14178" y="9355"/>
                      <a:pt x="14147" y="9446"/>
                    </a:cubicBezTo>
                    <a:cubicBezTo>
                      <a:pt x="14147" y="9507"/>
                      <a:pt x="14178" y="9598"/>
                      <a:pt x="14208" y="9598"/>
                    </a:cubicBezTo>
                    <a:cubicBezTo>
                      <a:pt x="14238" y="9598"/>
                      <a:pt x="14269" y="9872"/>
                      <a:pt x="14238" y="9932"/>
                    </a:cubicBezTo>
                    <a:cubicBezTo>
                      <a:pt x="14238" y="9932"/>
                      <a:pt x="14238" y="9993"/>
                      <a:pt x="14238" y="10024"/>
                    </a:cubicBezTo>
                    <a:cubicBezTo>
                      <a:pt x="14238" y="10084"/>
                      <a:pt x="14299" y="10115"/>
                      <a:pt x="14299" y="10176"/>
                    </a:cubicBezTo>
                    <a:cubicBezTo>
                      <a:pt x="14299" y="10176"/>
                      <a:pt x="14299" y="10236"/>
                      <a:pt x="14330" y="10267"/>
                    </a:cubicBezTo>
                    <a:cubicBezTo>
                      <a:pt x="14330" y="10328"/>
                      <a:pt x="14330" y="10358"/>
                      <a:pt x="14299" y="10358"/>
                    </a:cubicBezTo>
                    <a:cubicBezTo>
                      <a:pt x="14390" y="10419"/>
                      <a:pt x="14390" y="10419"/>
                      <a:pt x="14299" y="10449"/>
                    </a:cubicBezTo>
                    <a:cubicBezTo>
                      <a:pt x="14238" y="10480"/>
                      <a:pt x="14238" y="10480"/>
                      <a:pt x="14330" y="10510"/>
                    </a:cubicBezTo>
                    <a:cubicBezTo>
                      <a:pt x="14360" y="10571"/>
                      <a:pt x="14360" y="10571"/>
                      <a:pt x="14330" y="10601"/>
                    </a:cubicBezTo>
                    <a:cubicBezTo>
                      <a:pt x="14299" y="10601"/>
                      <a:pt x="14299" y="10662"/>
                      <a:pt x="14330" y="10662"/>
                    </a:cubicBezTo>
                    <a:cubicBezTo>
                      <a:pt x="14390" y="10692"/>
                      <a:pt x="14451" y="10844"/>
                      <a:pt x="14390" y="10844"/>
                    </a:cubicBezTo>
                    <a:cubicBezTo>
                      <a:pt x="14390" y="10844"/>
                      <a:pt x="14390" y="10905"/>
                      <a:pt x="14421" y="10935"/>
                    </a:cubicBezTo>
                    <a:cubicBezTo>
                      <a:pt x="14481" y="10996"/>
                      <a:pt x="14481" y="10996"/>
                      <a:pt x="14421" y="10996"/>
                    </a:cubicBezTo>
                    <a:cubicBezTo>
                      <a:pt x="14360" y="11057"/>
                      <a:pt x="14360" y="11087"/>
                      <a:pt x="14421" y="11148"/>
                    </a:cubicBezTo>
                    <a:cubicBezTo>
                      <a:pt x="14421" y="11148"/>
                      <a:pt x="14451" y="11179"/>
                      <a:pt x="14421" y="11239"/>
                    </a:cubicBezTo>
                    <a:cubicBezTo>
                      <a:pt x="14393" y="11322"/>
                      <a:pt x="14391" y="11582"/>
                      <a:pt x="14436" y="11582"/>
                    </a:cubicBezTo>
                    <a:cubicBezTo>
                      <a:pt x="14441" y="11582"/>
                      <a:pt x="14446" y="11579"/>
                      <a:pt x="14451" y="11574"/>
                    </a:cubicBezTo>
                    <a:lnTo>
                      <a:pt x="14451" y="11665"/>
                    </a:lnTo>
                    <a:cubicBezTo>
                      <a:pt x="14421" y="11787"/>
                      <a:pt x="14421" y="11817"/>
                      <a:pt x="14451" y="11878"/>
                    </a:cubicBezTo>
                    <a:lnTo>
                      <a:pt x="14481" y="11908"/>
                    </a:lnTo>
                    <a:cubicBezTo>
                      <a:pt x="14451" y="11908"/>
                      <a:pt x="14421" y="11969"/>
                      <a:pt x="14421" y="12030"/>
                    </a:cubicBezTo>
                    <a:cubicBezTo>
                      <a:pt x="14421" y="12060"/>
                      <a:pt x="14421" y="12060"/>
                      <a:pt x="14451" y="12060"/>
                    </a:cubicBezTo>
                    <a:cubicBezTo>
                      <a:pt x="14459" y="12052"/>
                      <a:pt x="14465" y="12048"/>
                      <a:pt x="14470" y="12048"/>
                    </a:cubicBezTo>
                    <a:cubicBezTo>
                      <a:pt x="14481" y="12048"/>
                      <a:pt x="14481" y="12076"/>
                      <a:pt x="14481" y="12121"/>
                    </a:cubicBezTo>
                    <a:cubicBezTo>
                      <a:pt x="14481" y="12151"/>
                      <a:pt x="14451" y="12212"/>
                      <a:pt x="14421" y="12212"/>
                    </a:cubicBezTo>
                    <a:lnTo>
                      <a:pt x="14421" y="12273"/>
                    </a:lnTo>
                    <a:cubicBezTo>
                      <a:pt x="14512" y="12273"/>
                      <a:pt x="14512" y="12303"/>
                      <a:pt x="14451" y="12303"/>
                    </a:cubicBezTo>
                    <a:cubicBezTo>
                      <a:pt x="14421" y="12364"/>
                      <a:pt x="14421" y="12425"/>
                      <a:pt x="14421" y="12455"/>
                    </a:cubicBezTo>
                    <a:cubicBezTo>
                      <a:pt x="14441" y="12455"/>
                      <a:pt x="14434" y="12482"/>
                      <a:pt x="14427" y="12482"/>
                    </a:cubicBezTo>
                    <a:cubicBezTo>
                      <a:pt x="14424" y="12482"/>
                      <a:pt x="14421" y="12476"/>
                      <a:pt x="14421" y="12455"/>
                    </a:cubicBezTo>
                    <a:lnTo>
                      <a:pt x="14390" y="12455"/>
                    </a:lnTo>
                    <a:cubicBezTo>
                      <a:pt x="14360" y="12516"/>
                      <a:pt x="14390" y="12516"/>
                      <a:pt x="14421" y="12516"/>
                    </a:cubicBezTo>
                    <a:lnTo>
                      <a:pt x="14421" y="12607"/>
                    </a:lnTo>
                    <a:cubicBezTo>
                      <a:pt x="14421" y="12652"/>
                      <a:pt x="14421" y="12680"/>
                      <a:pt x="14433" y="12680"/>
                    </a:cubicBezTo>
                    <a:cubicBezTo>
                      <a:pt x="14437" y="12680"/>
                      <a:pt x="14443" y="12676"/>
                      <a:pt x="14451" y="12668"/>
                    </a:cubicBezTo>
                    <a:cubicBezTo>
                      <a:pt x="14512" y="12668"/>
                      <a:pt x="14542" y="12668"/>
                      <a:pt x="14542" y="12698"/>
                    </a:cubicBezTo>
                    <a:cubicBezTo>
                      <a:pt x="14563" y="12698"/>
                      <a:pt x="14556" y="12725"/>
                      <a:pt x="14549" y="12725"/>
                    </a:cubicBezTo>
                    <a:cubicBezTo>
                      <a:pt x="14546" y="12725"/>
                      <a:pt x="14542" y="12719"/>
                      <a:pt x="14542" y="12698"/>
                    </a:cubicBezTo>
                    <a:cubicBezTo>
                      <a:pt x="14512" y="12698"/>
                      <a:pt x="14451" y="12698"/>
                      <a:pt x="14451" y="12759"/>
                    </a:cubicBezTo>
                    <a:cubicBezTo>
                      <a:pt x="14451" y="12790"/>
                      <a:pt x="14421" y="12790"/>
                      <a:pt x="14421" y="12790"/>
                    </a:cubicBezTo>
                    <a:cubicBezTo>
                      <a:pt x="14416" y="12787"/>
                      <a:pt x="14412" y="12786"/>
                      <a:pt x="14408" y="12786"/>
                    </a:cubicBezTo>
                    <a:cubicBezTo>
                      <a:pt x="14365" y="12786"/>
                      <a:pt x="14393" y="12946"/>
                      <a:pt x="14421" y="13002"/>
                    </a:cubicBezTo>
                    <a:cubicBezTo>
                      <a:pt x="14481" y="13094"/>
                      <a:pt x="14481" y="13154"/>
                      <a:pt x="14421" y="13154"/>
                    </a:cubicBezTo>
                    <a:cubicBezTo>
                      <a:pt x="14414" y="13151"/>
                      <a:pt x="14409" y="13150"/>
                      <a:pt x="14405" y="13150"/>
                    </a:cubicBezTo>
                    <a:cubicBezTo>
                      <a:pt x="14374" y="13150"/>
                      <a:pt x="14431" y="13249"/>
                      <a:pt x="14512" y="13276"/>
                    </a:cubicBezTo>
                    <a:lnTo>
                      <a:pt x="14633" y="13337"/>
                    </a:lnTo>
                    <a:lnTo>
                      <a:pt x="14512" y="13337"/>
                    </a:lnTo>
                    <a:cubicBezTo>
                      <a:pt x="14390" y="13367"/>
                      <a:pt x="14390" y="13367"/>
                      <a:pt x="14451" y="13519"/>
                    </a:cubicBezTo>
                    <a:cubicBezTo>
                      <a:pt x="14481" y="13641"/>
                      <a:pt x="14481" y="13641"/>
                      <a:pt x="14451" y="13641"/>
                    </a:cubicBezTo>
                    <a:cubicBezTo>
                      <a:pt x="14421" y="13641"/>
                      <a:pt x="14421" y="13671"/>
                      <a:pt x="14390" y="13823"/>
                    </a:cubicBezTo>
                    <a:cubicBezTo>
                      <a:pt x="14390" y="13975"/>
                      <a:pt x="14390" y="14005"/>
                      <a:pt x="14421" y="14036"/>
                    </a:cubicBezTo>
                    <a:lnTo>
                      <a:pt x="14421" y="14127"/>
                    </a:lnTo>
                    <a:cubicBezTo>
                      <a:pt x="14347" y="14151"/>
                      <a:pt x="14353" y="14235"/>
                      <a:pt x="14405" y="14235"/>
                    </a:cubicBezTo>
                    <a:cubicBezTo>
                      <a:pt x="14418" y="14235"/>
                      <a:pt x="14433" y="14230"/>
                      <a:pt x="14451" y="14218"/>
                    </a:cubicBezTo>
                    <a:lnTo>
                      <a:pt x="14451" y="14218"/>
                    </a:lnTo>
                    <a:lnTo>
                      <a:pt x="14421" y="14309"/>
                    </a:lnTo>
                    <a:lnTo>
                      <a:pt x="14390" y="14309"/>
                    </a:lnTo>
                    <a:cubicBezTo>
                      <a:pt x="14360" y="14309"/>
                      <a:pt x="14360" y="14401"/>
                      <a:pt x="14330" y="14796"/>
                    </a:cubicBezTo>
                    <a:cubicBezTo>
                      <a:pt x="14299" y="15221"/>
                      <a:pt x="14269" y="15282"/>
                      <a:pt x="14330" y="15282"/>
                    </a:cubicBezTo>
                    <a:cubicBezTo>
                      <a:pt x="14379" y="15332"/>
                      <a:pt x="14388" y="15381"/>
                      <a:pt x="14357" y="15381"/>
                    </a:cubicBezTo>
                    <a:cubicBezTo>
                      <a:pt x="14350" y="15381"/>
                      <a:pt x="14341" y="15379"/>
                      <a:pt x="14330" y="15373"/>
                    </a:cubicBezTo>
                    <a:cubicBezTo>
                      <a:pt x="14299" y="15373"/>
                      <a:pt x="14269" y="15434"/>
                      <a:pt x="14299" y="15434"/>
                    </a:cubicBezTo>
                    <a:cubicBezTo>
                      <a:pt x="14299" y="15434"/>
                      <a:pt x="14269" y="15525"/>
                      <a:pt x="14238" y="15556"/>
                    </a:cubicBezTo>
                    <a:cubicBezTo>
                      <a:pt x="14147" y="15708"/>
                      <a:pt x="14178" y="15768"/>
                      <a:pt x="14208" y="15768"/>
                    </a:cubicBezTo>
                    <a:cubicBezTo>
                      <a:pt x="14235" y="15759"/>
                      <a:pt x="14248" y="15756"/>
                      <a:pt x="14254" y="15756"/>
                    </a:cubicBezTo>
                    <a:cubicBezTo>
                      <a:pt x="14266" y="15756"/>
                      <a:pt x="14229" y="15777"/>
                      <a:pt x="14208" y="15799"/>
                    </a:cubicBezTo>
                    <a:cubicBezTo>
                      <a:pt x="14178" y="15860"/>
                      <a:pt x="14117" y="15890"/>
                      <a:pt x="14178" y="15890"/>
                    </a:cubicBezTo>
                    <a:cubicBezTo>
                      <a:pt x="14178" y="15951"/>
                      <a:pt x="14178" y="16255"/>
                      <a:pt x="14117" y="16255"/>
                    </a:cubicBezTo>
                    <a:cubicBezTo>
                      <a:pt x="14117" y="16255"/>
                      <a:pt x="14117" y="16285"/>
                      <a:pt x="14117" y="16346"/>
                    </a:cubicBezTo>
                    <a:cubicBezTo>
                      <a:pt x="14147" y="16346"/>
                      <a:pt x="14117" y="16437"/>
                      <a:pt x="14117" y="16528"/>
                    </a:cubicBezTo>
                    <a:cubicBezTo>
                      <a:pt x="14086" y="16619"/>
                      <a:pt x="14086" y="16680"/>
                      <a:pt x="14056" y="16680"/>
                    </a:cubicBezTo>
                    <a:cubicBezTo>
                      <a:pt x="14046" y="16660"/>
                      <a:pt x="14039" y="16650"/>
                      <a:pt x="14035" y="16650"/>
                    </a:cubicBezTo>
                    <a:cubicBezTo>
                      <a:pt x="14026" y="16650"/>
                      <a:pt x="14026" y="16690"/>
                      <a:pt x="14026" y="16771"/>
                    </a:cubicBezTo>
                    <a:cubicBezTo>
                      <a:pt x="14026" y="16802"/>
                      <a:pt x="14086" y="16863"/>
                      <a:pt x="14086" y="16923"/>
                    </a:cubicBezTo>
                    <a:cubicBezTo>
                      <a:pt x="14117" y="16923"/>
                      <a:pt x="14147" y="16984"/>
                      <a:pt x="14117" y="17045"/>
                    </a:cubicBezTo>
                    <a:lnTo>
                      <a:pt x="14086" y="17015"/>
                    </a:lnTo>
                    <a:lnTo>
                      <a:pt x="14026" y="17015"/>
                    </a:lnTo>
                    <a:cubicBezTo>
                      <a:pt x="14026" y="17075"/>
                      <a:pt x="14026" y="17106"/>
                      <a:pt x="14056" y="17106"/>
                    </a:cubicBezTo>
                    <a:cubicBezTo>
                      <a:pt x="13995" y="17167"/>
                      <a:pt x="13995" y="17197"/>
                      <a:pt x="13965" y="17288"/>
                    </a:cubicBezTo>
                    <a:cubicBezTo>
                      <a:pt x="13965" y="17410"/>
                      <a:pt x="13934" y="17501"/>
                      <a:pt x="13965" y="17562"/>
                    </a:cubicBezTo>
                    <a:cubicBezTo>
                      <a:pt x="13874" y="17592"/>
                      <a:pt x="13813" y="17866"/>
                      <a:pt x="13874" y="17926"/>
                    </a:cubicBezTo>
                    <a:cubicBezTo>
                      <a:pt x="13904" y="17926"/>
                      <a:pt x="13904" y="17987"/>
                      <a:pt x="13843" y="18018"/>
                    </a:cubicBezTo>
                    <a:cubicBezTo>
                      <a:pt x="13813" y="18048"/>
                      <a:pt x="13813" y="18048"/>
                      <a:pt x="13843" y="18109"/>
                    </a:cubicBezTo>
                    <a:cubicBezTo>
                      <a:pt x="13843" y="18170"/>
                      <a:pt x="13813" y="18200"/>
                      <a:pt x="13752" y="18261"/>
                    </a:cubicBezTo>
                    <a:cubicBezTo>
                      <a:pt x="13691" y="18291"/>
                      <a:pt x="13691" y="18322"/>
                      <a:pt x="13691" y="18382"/>
                    </a:cubicBezTo>
                    <a:cubicBezTo>
                      <a:pt x="13722" y="18474"/>
                      <a:pt x="13691" y="18595"/>
                      <a:pt x="13691" y="18626"/>
                    </a:cubicBezTo>
                    <a:cubicBezTo>
                      <a:pt x="13691" y="18701"/>
                      <a:pt x="13691" y="18755"/>
                      <a:pt x="13708" y="18755"/>
                    </a:cubicBezTo>
                    <a:cubicBezTo>
                      <a:pt x="13712" y="18755"/>
                      <a:pt x="13716" y="18753"/>
                      <a:pt x="13722" y="18747"/>
                    </a:cubicBezTo>
                    <a:cubicBezTo>
                      <a:pt x="13752" y="18747"/>
                      <a:pt x="13782" y="18808"/>
                      <a:pt x="13782" y="18808"/>
                    </a:cubicBezTo>
                    <a:cubicBezTo>
                      <a:pt x="13782" y="18858"/>
                      <a:pt x="13773" y="18881"/>
                      <a:pt x="13765" y="18881"/>
                    </a:cubicBezTo>
                    <a:cubicBezTo>
                      <a:pt x="13758" y="18881"/>
                      <a:pt x="13752" y="18866"/>
                      <a:pt x="13752" y="18838"/>
                    </a:cubicBezTo>
                    <a:cubicBezTo>
                      <a:pt x="13752" y="18797"/>
                      <a:pt x="13752" y="18781"/>
                      <a:pt x="13746" y="18781"/>
                    </a:cubicBezTo>
                    <a:cubicBezTo>
                      <a:pt x="13740" y="18781"/>
                      <a:pt x="13725" y="18805"/>
                      <a:pt x="13691" y="18838"/>
                    </a:cubicBezTo>
                    <a:cubicBezTo>
                      <a:pt x="13661" y="18869"/>
                      <a:pt x="13630" y="18960"/>
                      <a:pt x="13600" y="19021"/>
                    </a:cubicBezTo>
                    <a:cubicBezTo>
                      <a:pt x="13600" y="19051"/>
                      <a:pt x="13570" y="19142"/>
                      <a:pt x="13570" y="19203"/>
                    </a:cubicBezTo>
                    <a:cubicBezTo>
                      <a:pt x="13478" y="19325"/>
                      <a:pt x="13478" y="19385"/>
                      <a:pt x="13509" y="19385"/>
                    </a:cubicBezTo>
                    <a:lnTo>
                      <a:pt x="13539" y="19385"/>
                    </a:lnTo>
                    <a:cubicBezTo>
                      <a:pt x="13448" y="19416"/>
                      <a:pt x="13296" y="19933"/>
                      <a:pt x="13357" y="19993"/>
                    </a:cubicBezTo>
                    <a:lnTo>
                      <a:pt x="13326" y="19993"/>
                    </a:lnTo>
                    <a:cubicBezTo>
                      <a:pt x="13321" y="19988"/>
                      <a:pt x="13316" y="19985"/>
                      <a:pt x="13310" y="19985"/>
                    </a:cubicBezTo>
                    <a:cubicBezTo>
                      <a:pt x="13285" y="19985"/>
                      <a:pt x="13260" y="20040"/>
                      <a:pt x="13235" y="20115"/>
                    </a:cubicBezTo>
                    <a:cubicBezTo>
                      <a:pt x="13235" y="20145"/>
                      <a:pt x="13205" y="20358"/>
                      <a:pt x="13144" y="20480"/>
                    </a:cubicBezTo>
                    <a:cubicBezTo>
                      <a:pt x="13083" y="20662"/>
                      <a:pt x="13022" y="20814"/>
                      <a:pt x="13053" y="20814"/>
                    </a:cubicBezTo>
                    <a:cubicBezTo>
                      <a:pt x="13053" y="20850"/>
                      <a:pt x="13053" y="20864"/>
                      <a:pt x="13047" y="20864"/>
                    </a:cubicBezTo>
                    <a:cubicBezTo>
                      <a:pt x="13042" y="20864"/>
                      <a:pt x="13035" y="20857"/>
                      <a:pt x="13022" y="20844"/>
                    </a:cubicBezTo>
                    <a:cubicBezTo>
                      <a:pt x="13013" y="20826"/>
                      <a:pt x="13007" y="20818"/>
                      <a:pt x="13001" y="20818"/>
                    </a:cubicBezTo>
                    <a:cubicBezTo>
                      <a:pt x="12989" y="20818"/>
                      <a:pt x="12983" y="20854"/>
                      <a:pt x="12962" y="20875"/>
                    </a:cubicBezTo>
                    <a:cubicBezTo>
                      <a:pt x="12962" y="20936"/>
                      <a:pt x="12992" y="20936"/>
                      <a:pt x="13022" y="20966"/>
                    </a:cubicBezTo>
                    <a:cubicBezTo>
                      <a:pt x="13053" y="20966"/>
                      <a:pt x="13022" y="21027"/>
                      <a:pt x="12962" y="21088"/>
                    </a:cubicBezTo>
                    <a:cubicBezTo>
                      <a:pt x="12901" y="21179"/>
                      <a:pt x="12840" y="21361"/>
                      <a:pt x="12810" y="21452"/>
                    </a:cubicBezTo>
                    <a:cubicBezTo>
                      <a:pt x="12810" y="21513"/>
                      <a:pt x="12779" y="21544"/>
                      <a:pt x="12749" y="21544"/>
                    </a:cubicBezTo>
                    <a:cubicBezTo>
                      <a:pt x="12719" y="21574"/>
                      <a:pt x="12627" y="21635"/>
                      <a:pt x="12658" y="21756"/>
                    </a:cubicBezTo>
                    <a:cubicBezTo>
                      <a:pt x="12658" y="21787"/>
                      <a:pt x="12658" y="21787"/>
                      <a:pt x="12597" y="21787"/>
                    </a:cubicBezTo>
                    <a:cubicBezTo>
                      <a:pt x="12567" y="21817"/>
                      <a:pt x="12536" y="21817"/>
                      <a:pt x="12567" y="21878"/>
                    </a:cubicBezTo>
                    <a:cubicBezTo>
                      <a:pt x="12567" y="21969"/>
                      <a:pt x="12506" y="22121"/>
                      <a:pt x="12445" y="22182"/>
                    </a:cubicBezTo>
                    <a:cubicBezTo>
                      <a:pt x="12415" y="22243"/>
                      <a:pt x="12415" y="22273"/>
                      <a:pt x="12445" y="22303"/>
                    </a:cubicBezTo>
                    <a:lnTo>
                      <a:pt x="12475" y="22303"/>
                    </a:lnTo>
                    <a:cubicBezTo>
                      <a:pt x="12384" y="22334"/>
                      <a:pt x="12384" y="22334"/>
                      <a:pt x="12415" y="22395"/>
                    </a:cubicBezTo>
                    <a:cubicBezTo>
                      <a:pt x="12475" y="22425"/>
                      <a:pt x="12445" y="22455"/>
                      <a:pt x="12415" y="22455"/>
                    </a:cubicBezTo>
                    <a:cubicBezTo>
                      <a:pt x="12354" y="22486"/>
                      <a:pt x="12323" y="22516"/>
                      <a:pt x="12323" y="22516"/>
                    </a:cubicBezTo>
                    <a:cubicBezTo>
                      <a:pt x="12323" y="22547"/>
                      <a:pt x="12232" y="22790"/>
                      <a:pt x="12141" y="23003"/>
                    </a:cubicBezTo>
                    <a:cubicBezTo>
                      <a:pt x="11959" y="23367"/>
                      <a:pt x="11898" y="23489"/>
                      <a:pt x="11928" y="23519"/>
                    </a:cubicBezTo>
                    <a:cubicBezTo>
                      <a:pt x="11959" y="23580"/>
                      <a:pt x="11959" y="23580"/>
                      <a:pt x="11898" y="23610"/>
                    </a:cubicBezTo>
                    <a:cubicBezTo>
                      <a:pt x="11837" y="23610"/>
                      <a:pt x="11807" y="23671"/>
                      <a:pt x="11807" y="23702"/>
                    </a:cubicBezTo>
                    <a:cubicBezTo>
                      <a:pt x="11776" y="23762"/>
                      <a:pt x="11746" y="23793"/>
                      <a:pt x="11715" y="23793"/>
                    </a:cubicBezTo>
                    <a:cubicBezTo>
                      <a:pt x="11715" y="23823"/>
                      <a:pt x="11715" y="23823"/>
                      <a:pt x="11715" y="23884"/>
                    </a:cubicBezTo>
                    <a:cubicBezTo>
                      <a:pt x="11710" y="23878"/>
                      <a:pt x="11704" y="23876"/>
                      <a:pt x="11699" y="23876"/>
                    </a:cubicBezTo>
                    <a:cubicBezTo>
                      <a:pt x="11675" y="23876"/>
                      <a:pt x="11655" y="23926"/>
                      <a:pt x="11655" y="23975"/>
                    </a:cubicBezTo>
                    <a:cubicBezTo>
                      <a:pt x="11672" y="24011"/>
                      <a:pt x="11680" y="24026"/>
                      <a:pt x="11671" y="24026"/>
                    </a:cubicBezTo>
                    <a:cubicBezTo>
                      <a:pt x="11664" y="24026"/>
                      <a:pt x="11649" y="24018"/>
                      <a:pt x="11624" y="24006"/>
                    </a:cubicBezTo>
                    <a:cubicBezTo>
                      <a:pt x="11598" y="24006"/>
                      <a:pt x="11528" y="24073"/>
                      <a:pt x="11546" y="24073"/>
                    </a:cubicBezTo>
                    <a:cubicBezTo>
                      <a:pt x="11549" y="24073"/>
                      <a:pt x="11555" y="24071"/>
                      <a:pt x="11563" y="24066"/>
                    </a:cubicBezTo>
                    <a:lnTo>
                      <a:pt x="11563" y="24066"/>
                    </a:lnTo>
                    <a:cubicBezTo>
                      <a:pt x="11594" y="24097"/>
                      <a:pt x="11533" y="24188"/>
                      <a:pt x="11563" y="24249"/>
                    </a:cubicBezTo>
                    <a:cubicBezTo>
                      <a:pt x="11533" y="24279"/>
                      <a:pt x="11503" y="24310"/>
                      <a:pt x="11472" y="24310"/>
                    </a:cubicBezTo>
                    <a:cubicBezTo>
                      <a:pt x="11412" y="24340"/>
                      <a:pt x="11320" y="24553"/>
                      <a:pt x="11351" y="24613"/>
                    </a:cubicBezTo>
                    <a:cubicBezTo>
                      <a:pt x="11381" y="24644"/>
                      <a:pt x="11351" y="24674"/>
                      <a:pt x="11320" y="24674"/>
                    </a:cubicBezTo>
                    <a:cubicBezTo>
                      <a:pt x="11312" y="24666"/>
                      <a:pt x="11304" y="24662"/>
                      <a:pt x="11296" y="24662"/>
                    </a:cubicBezTo>
                    <a:cubicBezTo>
                      <a:pt x="11274" y="24662"/>
                      <a:pt x="11251" y="24691"/>
                      <a:pt x="11229" y="24735"/>
                    </a:cubicBezTo>
                    <a:cubicBezTo>
                      <a:pt x="11229" y="24765"/>
                      <a:pt x="11222" y="24773"/>
                      <a:pt x="11214" y="24773"/>
                    </a:cubicBezTo>
                    <a:cubicBezTo>
                      <a:pt x="11206" y="24773"/>
                      <a:pt x="11199" y="24765"/>
                      <a:pt x="11199" y="24765"/>
                    </a:cubicBezTo>
                    <a:cubicBezTo>
                      <a:pt x="11199" y="24744"/>
                      <a:pt x="11195" y="24734"/>
                      <a:pt x="11187" y="24734"/>
                    </a:cubicBezTo>
                    <a:cubicBezTo>
                      <a:pt x="11173" y="24734"/>
                      <a:pt x="11147" y="24767"/>
                      <a:pt x="11108" y="24826"/>
                    </a:cubicBezTo>
                    <a:cubicBezTo>
                      <a:pt x="11108" y="24887"/>
                      <a:pt x="11016" y="25039"/>
                      <a:pt x="10925" y="25161"/>
                    </a:cubicBezTo>
                    <a:cubicBezTo>
                      <a:pt x="10804" y="25373"/>
                      <a:pt x="10804" y="25434"/>
                      <a:pt x="10804" y="25556"/>
                    </a:cubicBezTo>
                    <a:lnTo>
                      <a:pt x="10834" y="25617"/>
                    </a:lnTo>
                    <a:lnTo>
                      <a:pt x="10804" y="25586"/>
                    </a:lnTo>
                    <a:lnTo>
                      <a:pt x="10682" y="25586"/>
                    </a:lnTo>
                    <a:cubicBezTo>
                      <a:pt x="10652" y="25617"/>
                      <a:pt x="10682" y="25647"/>
                      <a:pt x="10712" y="25647"/>
                    </a:cubicBezTo>
                    <a:cubicBezTo>
                      <a:pt x="10743" y="25677"/>
                      <a:pt x="10712" y="25708"/>
                      <a:pt x="10621" y="25769"/>
                    </a:cubicBezTo>
                    <a:cubicBezTo>
                      <a:pt x="10560" y="25860"/>
                      <a:pt x="10530" y="25890"/>
                      <a:pt x="10530" y="25951"/>
                    </a:cubicBezTo>
                    <a:cubicBezTo>
                      <a:pt x="10500" y="25981"/>
                      <a:pt x="10469" y="26012"/>
                      <a:pt x="10408" y="26042"/>
                    </a:cubicBezTo>
                    <a:cubicBezTo>
                      <a:pt x="10378" y="26072"/>
                      <a:pt x="10378" y="26072"/>
                      <a:pt x="10408" y="26103"/>
                    </a:cubicBezTo>
                    <a:cubicBezTo>
                      <a:pt x="10439" y="26133"/>
                      <a:pt x="10408" y="26164"/>
                      <a:pt x="10348" y="26194"/>
                    </a:cubicBezTo>
                    <a:cubicBezTo>
                      <a:pt x="10287" y="26194"/>
                      <a:pt x="10196" y="26316"/>
                      <a:pt x="10226" y="26316"/>
                    </a:cubicBezTo>
                    <a:cubicBezTo>
                      <a:pt x="10256" y="26346"/>
                      <a:pt x="10226" y="26376"/>
                      <a:pt x="10196" y="26437"/>
                    </a:cubicBezTo>
                    <a:cubicBezTo>
                      <a:pt x="10165" y="26468"/>
                      <a:pt x="10135" y="26498"/>
                      <a:pt x="10135" y="26559"/>
                    </a:cubicBezTo>
                    <a:cubicBezTo>
                      <a:pt x="10105" y="26620"/>
                      <a:pt x="10074" y="26650"/>
                      <a:pt x="10074" y="26650"/>
                    </a:cubicBezTo>
                    <a:cubicBezTo>
                      <a:pt x="10068" y="26656"/>
                      <a:pt x="10064" y="26658"/>
                      <a:pt x="10060" y="26658"/>
                    </a:cubicBezTo>
                    <a:cubicBezTo>
                      <a:pt x="10045" y="26658"/>
                      <a:pt x="10050" y="26614"/>
                      <a:pt x="10074" y="26589"/>
                    </a:cubicBezTo>
                    <a:lnTo>
                      <a:pt x="10013" y="26589"/>
                    </a:lnTo>
                    <a:cubicBezTo>
                      <a:pt x="9953" y="26680"/>
                      <a:pt x="9953" y="26711"/>
                      <a:pt x="9953" y="26772"/>
                    </a:cubicBezTo>
                    <a:cubicBezTo>
                      <a:pt x="9953" y="26829"/>
                      <a:pt x="9953" y="26851"/>
                      <a:pt x="9945" y="26851"/>
                    </a:cubicBezTo>
                    <a:cubicBezTo>
                      <a:pt x="9940" y="26851"/>
                      <a:pt x="9933" y="26843"/>
                      <a:pt x="9922" y="26832"/>
                    </a:cubicBezTo>
                    <a:cubicBezTo>
                      <a:pt x="9914" y="26824"/>
                      <a:pt x="9904" y="26820"/>
                      <a:pt x="9893" y="26820"/>
                    </a:cubicBezTo>
                    <a:cubicBezTo>
                      <a:pt x="9864" y="26820"/>
                      <a:pt x="9831" y="26849"/>
                      <a:pt x="9831" y="26893"/>
                    </a:cubicBezTo>
                    <a:cubicBezTo>
                      <a:pt x="9853" y="26938"/>
                      <a:pt x="9827" y="26966"/>
                      <a:pt x="9799" y="26966"/>
                    </a:cubicBezTo>
                    <a:cubicBezTo>
                      <a:pt x="9789" y="26966"/>
                      <a:pt x="9778" y="26962"/>
                      <a:pt x="9770" y="26954"/>
                    </a:cubicBezTo>
                    <a:cubicBezTo>
                      <a:pt x="9759" y="26932"/>
                      <a:pt x="9752" y="26918"/>
                      <a:pt x="9745" y="26918"/>
                    </a:cubicBezTo>
                    <a:cubicBezTo>
                      <a:pt x="9732" y="26918"/>
                      <a:pt x="9718" y="26960"/>
                      <a:pt x="9679" y="27076"/>
                    </a:cubicBezTo>
                    <a:cubicBezTo>
                      <a:pt x="9618" y="27136"/>
                      <a:pt x="9527" y="27319"/>
                      <a:pt x="9436" y="27440"/>
                    </a:cubicBezTo>
                    <a:cubicBezTo>
                      <a:pt x="9321" y="27584"/>
                      <a:pt x="9261" y="27673"/>
                      <a:pt x="9203" y="27683"/>
                    </a:cubicBezTo>
                    <a:lnTo>
                      <a:pt x="9203" y="27683"/>
                    </a:lnTo>
                    <a:cubicBezTo>
                      <a:pt x="9201" y="27673"/>
                      <a:pt x="9198" y="27664"/>
                      <a:pt x="9193" y="27653"/>
                    </a:cubicBezTo>
                    <a:lnTo>
                      <a:pt x="9193" y="27653"/>
                    </a:lnTo>
                    <a:cubicBezTo>
                      <a:pt x="9162" y="27668"/>
                      <a:pt x="9155" y="27668"/>
                      <a:pt x="9158" y="27668"/>
                    </a:cubicBezTo>
                    <a:cubicBezTo>
                      <a:pt x="9162" y="27668"/>
                      <a:pt x="9177" y="27668"/>
                      <a:pt x="9193" y="27683"/>
                    </a:cubicBezTo>
                    <a:cubicBezTo>
                      <a:pt x="9196" y="27683"/>
                      <a:pt x="9200" y="27683"/>
                      <a:pt x="9203" y="27683"/>
                    </a:cubicBezTo>
                    <a:lnTo>
                      <a:pt x="9203" y="27683"/>
                    </a:lnTo>
                    <a:cubicBezTo>
                      <a:pt x="9211" y="27727"/>
                      <a:pt x="9177" y="27765"/>
                      <a:pt x="9101" y="27866"/>
                    </a:cubicBezTo>
                    <a:cubicBezTo>
                      <a:pt x="9010" y="27957"/>
                      <a:pt x="8949" y="28048"/>
                      <a:pt x="8949" y="28109"/>
                    </a:cubicBezTo>
                    <a:cubicBezTo>
                      <a:pt x="8980" y="28079"/>
                      <a:pt x="9010" y="28048"/>
                      <a:pt x="9010" y="28048"/>
                    </a:cubicBezTo>
                    <a:lnTo>
                      <a:pt x="9010" y="28048"/>
                    </a:lnTo>
                    <a:cubicBezTo>
                      <a:pt x="9071" y="28079"/>
                      <a:pt x="9041" y="28109"/>
                      <a:pt x="8949" y="28170"/>
                    </a:cubicBezTo>
                    <a:cubicBezTo>
                      <a:pt x="8934" y="28185"/>
                      <a:pt x="8919" y="28193"/>
                      <a:pt x="8904" y="28193"/>
                    </a:cubicBezTo>
                    <a:cubicBezTo>
                      <a:pt x="8889" y="28193"/>
                      <a:pt x="8873" y="28185"/>
                      <a:pt x="8858" y="28170"/>
                    </a:cubicBezTo>
                    <a:cubicBezTo>
                      <a:pt x="8849" y="28161"/>
                      <a:pt x="8840" y="28157"/>
                      <a:pt x="8832" y="28157"/>
                    </a:cubicBezTo>
                    <a:cubicBezTo>
                      <a:pt x="8810" y="28157"/>
                      <a:pt x="8789" y="28179"/>
                      <a:pt x="8767" y="28200"/>
                    </a:cubicBezTo>
                    <a:cubicBezTo>
                      <a:pt x="8737" y="28231"/>
                      <a:pt x="8676" y="28261"/>
                      <a:pt x="8737" y="28261"/>
                    </a:cubicBezTo>
                    <a:cubicBezTo>
                      <a:pt x="8767" y="28261"/>
                      <a:pt x="8767" y="28261"/>
                      <a:pt x="8737" y="28322"/>
                    </a:cubicBezTo>
                    <a:cubicBezTo>
                      <a:pt x="8706" y="28352"/>
                      <a:pt x="8676" y="28383"/>
                      <a:pt x="8676" y="28443"/>
                    </a:cubicBezTo>
                    <a:cubicBezTo>
                      <a:pt x="8706" y="28474"/>
                      <a:pt x="8676" y="28504"/>
                      <a:pt x="8646" y="28535"/>
                    </a:cubicBezTo>
                    <a:cubicBezTo>
                      <a:pt x="8585" y="28565"/>
                      <a:pt x="8524" y="28626"/>
                      <a:pt x="8524" y="28626"/>
                    </a:cubicBezTo>
                    <a:lnTo>
                      <a:pt x="8494" y="28595"/>
                    </a:lnTo>
                    <a:lnTo>
                      <a:pt x="8402" y="28595"/>
                    </a:lnTo>
                    <a:cubicBezTo>
                      <a:pt x="8372" y="28626"/>
                      <a:pt x="8402" y="28656"/>
                      <a:pt x="8402" y="28656"/>
                    </a:cubicBezTo>
                    <a:cubicBezTo>
                      <a:pt x="8433" y="28686"/>
                      <a:pt x="7612" y="29538"/>
                      <a:pt x="7521" y="29629"/>
                    </a:cubicBezTo>
                    <a:cubicBezTo>
                      <a:pt x="7430" y="29690"/>
                      <a:pt x="7338" y="29781"/>
                      <a:pt x="7399" y="29781"/>
                    </a:cubicBezTo>
                    <a:cubicBezTo>
                      <a:pt x="7430" y="29811"/>
                      <a:pt x="7247" y="29963"/>
                      <a:pt x="7035" y="30176"/>
                    </a:cubicBezTo>
                    <a:cubicBezTo>
                      <a:pt x="6791" y="30419"/>
                      <a:pt x="6609" y="30571"/>
                      <a:pt x="6639" y="30601"/>
                    </a:cubicBezTo>
                    <a:cubicBezTo>
                      <a:pt x="6639" y="30601"/>
                      <a:pt x="6609" y="30632"/>
                      <a:pt x="6518" y="30723"/>
                    </a:cubicBezTo>
                    <a:cubicBezTo>
                      <a:pt x="6457" y="30784"/>
                      <a:pt x="6396" y="30875"/>
                      <a:pt x="6366" y="30905"/>
                    </a:cubicBezTo>
                    <a:cubicBezTo>
                      <a:pt x="6366" y="30943"/>
                      <a:pt x="6343" y="30969"/>
                      <a:pt x="6332" y="30969"/>
                    </a:cubicBezTo>
                    <a:cubicBezTo>
                      <a:pt x="6326" y="30969"/>
                      <a:pt x="6324" y="30959"/>
                      <a:pt x="6335" y="30936"/>
                    </a:cubicBezTo>
                    <a:cubicBezTo>
                      <a:pt x="6314" y="30914"/>
                      <a:pt x="6292" y="30893"/>
                      <a:pt x="6271" y="30893"/>
                    </a:cubicBezTo>
                    <a:cubicBezTo>
                      <a:pt x="6262" y="30893"/>
                      <a:pt x="6253" y="30896"/>
                      <a:pt x="6244" y="30905"/>
                    </a:cubicBezTo>
                    <a:cubicBezTo>
                      <a:pt x="6183" y="30966"/>
                      <a:pt x="6183" y="30997"/>
                      <a:pt x="6214" y="31027"/>
                    </a:cubicBezTo>
                    <a:cubicBezTo>
                      <a:pt x="6244" y="31057"/>
                      <a:pt x="6214" y="31088"/>
                      <a:pt x="6214" y="31088"/>
                    </a:cubicBezTo>
                    <a:cubicBezTo>
                      <a:pt x="6183" y="31103"/>
                      <a:pt x="6168" y="31111"/>
                      <a:pt x="6161" y="31111"/>
                    </a:cubicBezTo>
                    <a:cubicBezTo>
                      <a:pt x="6153" y="31111"/>
                      <a:pt x="6153" y="31103"/>
                      <a:pt x="6153" y="31088"/>
                    </a:cubicBezTo>
                    <a:cubicBezTo>
                      <a:pt x="6123" y="31057"/>
                      <a:pt x="6092" y="31027"/>
                      <a:pt x="6092" y="31027"/>
                    </a:cubicBezTo>
                    <a:lnTo>
                      <a:pt x="6062" y="31057"/>
                    </a:lnTo>
                    <a:cubicBezTo>
                      <a:pt x="6092" y="31088"/>
                      <a:pt x="6031" y="31118"/>
                      <a:pt x="6031" y="31118"/>
                    </a:cubicBezTo>
                    <a:cubicBezTo>
                      <a:pt x="6016" y="31133"/>
                      <a:pt x="6009" y="31141"/>
                      <a:pt x="6001" y="31141"/>
                    </a:cubicBezTo>
                    <a:cubicBezTo>
                      <a:pt x="5993" y="31141"/>
                      <a:pt x="5986" y="31133"/>
                      <a:pt x="5971" y="31118"/>
                    </a:cubicBezTo>
                    <a:cubicBezTo>
                      <a:pt x="5949" y="31097"/>
                      <a:pt x="5931" y="31087"/>
                      <a:pt x="5918" y="31087"/>
                    </a:cubicBezTo>
                    <a:cubicBezTo>
                      <a:pt x="5892" y="31087"/>
                      <a:pt x="5880" y="31120"/>
                      <a:pt x="5880" y="31179"/>
                    </a:cubicBezTo>
                    <a:lnTo>
                      <a:pt x="5849" y="31270"/>
                    </a:lnTo>
                    <a:cubicBezTo>
                      <a:pt x="5839" y="31267"/>
                      <a:pt x="5830" y="31265"/>
                      <a:pt x="5822" y="31265"/>
                    </a:cubicBezTo>
                    <a:cubicBezTo>
                      <a:pt x="5752" y="31265"/>
                      <a:pt x="5728" y="31368"/>
                      <a:pt x="5728" y="31422"/>
                    </a:cubicBezTo>
                    <a:cubicBezTo>
                      <a:pt x="5705" y="31414"/>
                      <a:pt x="5686" y="31411"/>
                      <a:pt x="5670" y="31411"/>
                    </a:cubicBezTo>
                    <a:cubicBezTo>
                      <a:pt x="5623" y="31411"/>
                      <a:pt x="5606" y="31445"/>
                      <a:pt x="5606" y="31513"/>
                    </a:cubicBezTo>
                    <a:cubicBezTo>
                      <a:pt x="5636" y="31544"/>
                      <a:pt x="5576" y="31574"/>
                      <a:pt x="5545" y="31574"/>
                    </a:cubicBezTo>
                    <a:cubicBezTo>
                      <a:pt x="5484" y="31574"/>
                      <a:pt x="5424" y="31604"/>
                      <a:pt x="5363" y="31665"/>
                    </a:cubicBezTo>
                    <a:cubicBezTo>
                      <a:pt x="5332" y="31726"/>
                      <a:pt x="5059" y="31939"/>
                      <a:pt x="4755" y="32152"/>
                    </a:cubicBezTo>
                    <a:cubicBezTo>
                      <a:pt x="4421" y="32425"/>
                      <a:pt x="4177" y="32608"/>
                      <a:pt x="4177" y="32638"/>
                    </a:cubicBezTo>
                    <a:lnTo>
                      <a:pt x="4086" y="32638"/>
                    </a:lnTo>
                    <a:cubicBezTo>
                      <a:pt x="4056" y="32638"/>
                      <a:pt x="4025" y="32638"/>
                      <a:pt x="4025" y="32729"/>
                    </a:cubicBezTo>
                    <a:cubicBezTo>
                      <a:pt x="4025" y="32767"/>
                      <a:pt x="4025" y="32793"/>
                      <a:pt x="4018" y="32793"/>
                    </a:cubicBezTo>
                    <a:cubicBezTo>
                      <a:pt x="4014" y="32793"/>
                      <a:pt x="4007" y="32783"/>
                      <a:pt x="3995" y="32759"/>
                    </a:cubicBezTo>
                    <a:cubicBezTo>
                      <a:pt x="3990" y="32754"/>
                      <a:pt x="3983" y="32752"/>
                      <a:pt x="3974" y="32752"/>
                    </a:cubicBezTo>
                    <a:cubicBezTo>
                      <a:pt x="3931" y="32752"/>
                      <a:pt x="3847" y="32811"/>
                      <a:pt x="3721" y="32911"/>
                    </a:cubicBezTo>
                    <a:cubicBezTo>
                      <a:pt x="3600" y="32972"/>
                      <a:pt x="3448" y="33094"/>
                      <a:pt x="3478" y="33124"/>
                    </a:cubicBezTo>
                    <a:cubicBezTo>
                      <a:pt x="3445" y="33174"/>
                      <a:pt x="3430" y="33197"/>
                      <a:pt x="3423" y="33197"/>
                    </a:cubicBezTo>
                    <a:cubicBezTo>
                      <a:pt x="3417" y="33197"/>
                      <a:pt x="3417" y="33182"/>
                      <a:pt x="3417" y="33155"/>
                    </a:cubicBezTo>
                    <a:cubicBezTo>
                      <a:pt x="3417" y="33130"/>
                      <a:pt x="3401" y="33118"/>
                      <a:pt x="3376" y="33118"/>
                    </a:cubicBezTo>
                    <a:cubicBezTo>
                      <a:pt x="3310" y="33118"/>
                      <a:pt x="3180" y="33196"/>
                      <a:pt x="3113" y="33307"/>
                    </a:cubicBezTo>
                    <a:cubicBezTo>
                      <a:pt x="3083" y="33337"/>
                      <a:pt x="3022" y="33337"/>
                      <a:pt x="3022" y="33337"/>
                    </a:cubicBezTo>
                    <a:cubicBezTo>
                      <a:pt x="2962" y="33337"/>
                      <a:pt x="2931" y="33367"/>
                      <a:pt x="2840" y="33489"/>
                    </a:cubicBezTo>
                    <a:cubicBezTo>
                      <a:pt x="2779" y="33519"/>
                      <a:pt x="2627" y="33611"/>
                      <a:pt x="2536" y="33671"/>
                    </a:cubicBezTo>
                    <a:cubicBezTo>
                      <a:pt x="2445" y="33702"/>
                      <a:pt x="2384" y="33793"/>
                      <a:pt x="2384" y="33793"/>
                    </a:cubicBezTo>
                    <a:cubicBezTo>
                      <a:pt x="2374" y="33803"/>
                      <a:pt x="2361" y="33813"/>
                      <a:pt x="2350" y="33821"/>
                    </a:cubicBezTo>
                    <a:lnTo>
                      <a:pt x="2350" y="33821"/>
                    </a:lnTo>
                    <a:cubicBezTo>
                      <a:pt x="2347" y="33819"/>
                      <a:pt x="2343" y="33819"/>
                      <a:pt x="2338" y="33819"/>
                    </a:cubicBezTo>
                    <a:cubicBezTo>
                      <a:pt x="2278" y="33819"/>
                      <a:pt x="2079" y="33930"/>
                      <a:pt x="1806" y="34067"/>
                    </a:cubicBezTo>
                    <a:cubicBezTo>
                      <a:pt x="1533" y="34218"/>
                      <a:pt x="1259" y="34370"/>
                      <a:pt x="1199" y="34370"/>
                    </a:cubicBezTo>
                    <a:cubicBezTo>
                      <a:pt x="1199" y="34370"/>
                      <a:pt x="1168" y="34401"/>
                      <a:pt x="1138" y="34431"/>
                    </a:cubicBezTo>
                    <a:cubicBezTo>
                      <a:pt x="1115" y="34500"/>
                      <a:pt x="1092" y="34534"/>
                      <a:pt x="1057" y="34534"/>
                    </a:cubicBezTo>
                    <a:cubicBezTo>
                      <a:pt x="1045" y="34534"/>
                      <a:pt x="1031" y="34530"/>
                      <a:pt x="1016" y="34522"/>
                    </a:cubicBezTo>
                    <a:cubicBezTo>
                      <a:pt x="1008" y="34518"/>
                      <a:pt x="998" y="34516"/>
                      <a:pt x="986" y="34516"/>
                    </a:cubicBezTo>
                    <a:cubicBezTo>
                      <a:pt x="909" y="34516"/>
                      <a:pt x="769" y="34595"/>
                      <a:pt x="743" y="34674"/>
                    </a:cubicBezTo>
                    <a:lnTo>
                      <a:pt x="743" y="34644"/>
                    </a:lnTo>
                    <a:cubicBezTo>
                      <a:pt x="722" y="34630"/>
                      <a:pt x="702" y="34624"/>
                      <a:pt x="682" y="34624"/>
                    </a:cubicBezTo>
                    <a:cubicBezTo>
                      <a:pt x="613" y="34624"/>
                      <a:pt x="553" y="34695"/>
                      <a:pt x="530" y="34766"/>
                    </a:cubicBezTo>
                    <a:cubicBezTo>
                      <a:pt x="499" y="34766"/>
                      <a:pt x="469" y="34758"/>
                      <a:pt x="442" y="34758"/>
                    </a:cubicBezTo>
                    <a:cubicBezTo>
                      <a:pt x="416" y="34758"/>
                      <a:pt x="393" y="34766"/>
                      <a:pt x="378" y="34796"/>
                    </a:cubicBezTo>
                    <a:cubicBezTo>
                      <a:pt x="365" y="34809"/>
                      <a:pt x="358" y="34816"/>
                      <a:pt x="351" y="34816"/>
                    </a:cubicBezTo>
                    <a:cubicBezTo>
                      <a:pt x="342" y="34816"/>
                      <a:pt x="335" y="34801"/>
                      <a:pt x="317" y="34766"/>
                    </a:cubicBezTo>
                    <a:cubicBezTo>
                      <a:pt x="317" y="34735"/>
                      <a:pt x="287" y="34705"/>
                      <a:pt x="256" y="34705"/>
                    </a:cubicBezTo>
                    <a:cubicBezTo>
                      <a:pt x="196" y="34735"/>
                      <a:pt x="226" y="34766"/>
                      <a:pt x="226" y="34796"/>
                    </a:cubicBezTo>
                    <a:cubicBezTo>
                      <a:pt x="226" y="34796"/>
                      <a:pt x="196" y="34826"/>
                      <a:pt x="135" y="34826"/>
                    </a:cubicBezTo>
                    <a:cubicBezTo>
                      <a:pt x="135" y="34826"/>
                      <a:pt x="104" y="34857"/>
                      <a:pt x="104" y="34887"/>
                    </a:cubicBezTo>
                    <a:cubicBezTo>
                      <a:pt x="135" y="34918"/>
                      <a:pt x="74" y="34948"/>
                      <a:pt x="44" y="34978"/>
                    </a:cubicBezTo>
                    <a:cubicBezTo>
                      <a:pt x="35" y="34969"/>
                      <a:pt x="26" y="34966"/>
                      <a:pt x="19" y="34966"/>
                    </a:cubicBezTo>
                    <a:cubicBezTo>
                      <a:pt x="3" y="34966"/>
                      <a:pt x="1" y="34987"/>
                      <a:pt x="44" y="35009"/>
                    </a:cubicBezTo>
                    <a:cubicBezTo>
                      <a:pt x="74" y="35039"/>
                      <a:pt x="74" y="35070"/>
                      <a:pt x="44" y="35070"/>
                    </a:cubicBezTo>
                    <a:cubicBezTo>
                      <a:pt x="44" y="35070"/>
                      <a:pt x="44" y="35100"/>
                      <a:pt x="74" y="35130"/>
                    </a:cubicBezTo>
                    <a:cubicBezTo>
                      <a:pt x="74" y="35191"/>
                      <a:pt x="104" y="35222"/>
                      <a:pt x="196" y="35222"/>
                    </a:cubicBezTo>
                    <a:cubicBezTo>
                      <a:pt x="408" y="35161"/>
                      <a:pt x="530" y="35130"/>
                      <a:pt x="530" y="35070"/>
                    </a:cubicBezTo>
                    <a:cubicBezTo>
                      <a:pt x="530" y="35070"/>
                      <a:pt x="560" y="35009"/>
                      <a:pt x="591" y="35009"/>
                    </a:cubicBezTo>
                    <a:cubicBezTo>
                      <a:pt x="651" y="34978"/>
                      <a:pt x="682" y="34978"/>
                      <a:pt x="682" y="34978"/>
                    </a:cubicBezTo>
                    <a:cubicBezTo>
                      <a:pt x="687" y="34984"/>
                      <a:pt x="697" y="34986"/>
                      <a:pt x="710" y="34986"/>
                    </a:cubicBezTo>
                    <a:cubicBezTo>
                      <a:pt x="776" y="34986"/>
                      <a:pt x="931" y="34927"/>
                      <a:pt x="1107" y="34826"/>
                    </a:cubicBezTo>
                    <a:cubicBezTo>
                      <a:pt x="1345" y="34721"/>
                      <a:pt x="1468" y="34638"/>
                      <a:pt x="1536" y="34638"/>
                    </a:cubicBezTo>
                    <a:cubicBezTo>
                      <a:pt x="1546" y="34638"/>
                      <a:pt x="1555" y="34640"/>
                      <a:pt x="1563" y="34644"/>
                    </a:cubicBezTo>
                    <a:cubicBezTo>
                      <a:pt x="1624" y="34644"/>
                      <a:pt x="1685" y="34614"/>
                      <a:pt x="1685" y="34614"/>
                    </a:cubicBezTo>
                    <a:cubicBezTo>
                      <a:pt x="1655" y="34583"/>
                      <a:pt x="1928" y="34431"/>
                      <a:pt x="2232" y="34279"/>
                    </a:cubicBezTo>
                    <a:cubicBezTo>
                      <a:pt x="2536" y="34127"/>
                      <a:pt x="2810" y="33915"/>
                      <a:pt x="2810" y="33884"/>
                    </a:cubicBezTo>
                    <a:lnTo>
                      <a:pt x="2870" y="33854"/>
                    </a:lnTo>
                    <a:cubicBezTo>
                      <a:pt x="2876" y="33859"/>
                      <a:pt x="2884" y="33862"/>
                      <a:pt x="2893" y="33862"/>
                    </a:cubicBezTo>
                    <a:cubicBezTo>
                      <a:pt x="2934" y="33862"/>
                      <a:pt x="3009" y="33812"/>
                      <a:pt x="3083" y="33763"/>
                    </a:cubicBezTo>
                    <a:cubicBezTo>
                      <a:pt x="3144" y="33702"/>
                      <a:pt x="3235" y="33641"/>
                      <a:pt x="3235" y="33641"/>
                    </a:cubicBezTo>
                    <a:cubicBezTo>
                      <a:pt x="3235" y="33649"/>
                      <a:pt x="3239" y="33653"/>
                      <a:pt x="3247" y="33653"/>
                    </a:cubicBezTo>
                    <a:cubicBezTo>
                      <a:pt x="3268" y="33653"/>
                      <a:pt x="3312" y="33625"/>
                      <a:pt x="3357" y="33580"/>
                    </a:cubicBezTo>
                    <a:cubicBezTo>
                      <a:pt x="3448" y="33519"/>
                      <a:pt x="3478" y="33519"/>
                      <a:pt x="3478" y="33489"/>
                    </a:cubicBezTo>
                    <a:cubicBezTo>
                      <a:pt x="3509" y="33459"/>
                      <a:pt x="3813" y="33246"/>
                      <a:pt x="3934" y="33215"/>
                    </a:cubicBezTo>
                    <a:cubicBezTo>
                      <a:pt x="3995" y="33215"/>
                      <a:pt x="4025" y="33155"/>
                      <a:pt x="4056" y="33094"/>
                    </a:cubicBezTo>
                    <a:cubicBezTo>
                      <a:pt x="4025" y="33063"/>
                      <a:pt x="4056" y="33003"/>
                      <a:pt x="4086" y="32972"/>
                    </a:cubicBezTo>
                    <a:cubicBezTo>
                      <a:pt x="4086" y="32972"/>
                      <a:pt x="4117" y="33003"/>
                      <a:pt x="4117" y="33033"/>
                    </a:cubicBezTo>
                    <a:cubicBezTo>
                      <a:pt x="4101" y="33063"/>
                      <a:pt x="4094" y="33079"/>
                      <a:pt x="4101" y="33079"/>
                    </a:cubicBezTo>
                    <a:cubicBezTo>
                      <a:pt x="4109" y="33079"/>
                      <a:pt x="4132" y="33063"/>
                      <a:pt x="4177" y="33033"/>
                    </a:cubicBezTo>
                    <a:cubicBezTo>
                      <a:pt x="4238" y="33003"/>
                      <a:pt x="4269" y="32972"/>
                      <a:pt x="4269" y="32972"/>
                    </a:cubicBezTo>
                    <a:cubicBezTo>
                      <a:pt x="4238" y="32942"/>
                      <a:pt x="4451" y="32820"/>
                      <a:pt x="4724" y="32608"/>
                    </a:cubicBezTo>
                    <a:cubicBezTo>
                      <a:pt x="5089" y="32334"/>
                      <a:pt x="5180" y="32243"/>
                      <a:pt x="5180" y="32212"/>
                    </a:cubicBezTo>
                    <a:cubicBezTo>
                      <a:pt x="5150" y="32182"/>
                      <a:pt x="5180" y="32152"/>
                      <a:pt x="5332" y="32091"/>
                    </a:cubicBezTo>
                    <a:cubicBezTo>
                      <a:pt x="5636" y="32000"/>
                      <a:pt x="5636" y="32000"/>
                      <a:pt x="5636" y="31939"/>
                    </a:cubicBezTo>
                    <a:lnTo>
                      <a:pt x="5636" y="31939"/>
                    </a:lnTo>
                    <a:cubicBezTo>
                      <a:pt x="5627" y="31948"/>
                      <a:pt x="5619" y="31951"/>
                      <a:pt x="5610" y="31951"/>
                    </a:cubicBezTo>
                    <a:cubicBezTo>
                      <a:pt x="5591" y="31951"/>
                      <a:pt x="5576" y="31930"/>
                      <a:pt x="5576" y="31908"/>
                    </a:cubicBezTo>
                    <a:cubicBezTo>
                      <a:pt x="5515" y="31878"/>
                      <a:pt x="5576" y="31848"/>
                      <a:pt x="5636" y="31848"/>
                    </a:cubicBezTo>
                    <a:cubicBezTo>
                      <a:pt x="5640" y="31851"/>
                      <a:pt x="5645" y="31853"/>
                      <a:pt x="5651" y="31853"/>
                    </a:cubicBezTo>
                    <a:cubicBezTo>
                      <a:pt x="5756" y="31853"/>
                      <a:pt x="6243" y="31388"/>
                      <a:pt x="6214" y="31331"/>
                    </a:cubicBezTo>
                    <a:lnTo>
                      <a:pt x="6244" y="31331"/>
                    </a:lnTo>
                    <a:cubicBezTo>
                      <a:pt x="6251" y="31338"/>
                      <a:pt x="6259" y="31342"/>
                      <a:pt x="6267" y="31342"/>
                    </a:cubicBezTo>
                    <a:cubicBezTo>
                      <a:pt x="6296" y="31342"/>
                      <a:pt x="6341" y="31302"/>
                      <a:pt x="6457" y="31209"/>
                    </a:cubicBezTo>
                    <a:cubicBezTo>
                      <a:pt x="6518" y="31149"/>
                      <a:pt x="6579" y="31118"/>
                      <a:pt x="6579" y="31118"/>
                    </a:cubicBezTo>
                    <a:cubicBezTo>
                      <a:pt x="6518" y="31057"/>
                      <a:pt x="6761" y="30905"/>
                      <a:pt x="6791" y="30905"/>
                    </a:cubicBezTo>
                    <a:cubicBezTo>
                      <a:pt x="6852" y="30905"/>
                      <a:pt x="6852" y="30905"/>
                      <a:pt x="6913" y="30845"/>
                    </a:cubicBezTo>
                    <a:cubicBezTo>
                      <a:pt x="6968" y="30706"/>
                      <a:pt x="7151" y="30567"/>
                      <a:pt x="7182" y="30567"/>
                    </a:cubicBezTo>
                    <a:cubicBezTo>
                      <a:pt x="7185" y="30567"/>
                      <a:pt x="7187" y="30568"/>
                      <a:pt x="7187" y="30571"/>
                    </a:cubicBezTo>
                    <a:cubicBezTo>
                      <a:pt x="7187" y="30571"/>
                      <a:pt x="7247" y="30541"/>
                      <a:pt x="7278" y="30510"/>
                    </a:cubicBezTo>
                    <a:cubicBezTo>
                      <a:pt x="7278" y="30449"/>
                      <a:pt x="7369" y="30358"/>
                      <a:pt x="7399" y="30328"/>
                    </a:cubicBezTo>
                    <a:cubicBezTo>
                      <a:pt x="7490" y="30237"/>
                      <a:pt x="7521" y="30206"/>
                      <a:pt x="7490" y="30206"/>
                    </a:cubicBezTo>
                    <a:cubicBezTo>
                      <a:pt x="7460" y="30176"/>
                      <a:pt x="7430" y="30176"/>
                      <a:pt x="7460" y="30115"/>
                    </a:cubicBezTo>
                    <a:lnTo>
                      <a:pt x="7460" y="30115"/>
                    </a:lnTo>
                    <a:lnTo>
                      <a:pt x="7490" y="30145"/>
                    </a:lnTo>
                    <a:cubicBezTo>
                      <a:pt x="7494" y="30149"/>
                      <a:pt x="7499" y="30151"/>
                      <a:pt x="7505" y="30151"/>
                    </a:cubicBezTo>
                    <a:cubicBezTo>
                      <a:pt x="7545" y="30151"/>
                      <a:pt x="7632" y="30065"/>
                      <a:pt x="7764" y="29933"/>
                    </a:cubicBezTo>
                    <a:cubicBezTo>
                      <a:pt x="7916" y="29750"/>
                      <a:pt x="7977" y="29690"/>
                      <a:pt x="8038" y="29659"/>
                    </a:cubicBezTo>
                    <a:lnTo>
                      <a:pt x="8068" y="29598"/>
                    </a:lnTo>
                    <a:cubicBezTo>
                      <a:pt x="8068" y="29554"/>
                      <a:pt x="8084" y="29526"/>
                      <a:pt x="8105" y="29526"/>
                    </a:cubicBezTo>
                    <a:cubicBezTo>
                      <a:pt x="8112" y="29526"/>
                      <a:pt x="8121" y="29529"/>
                      <a:pt x="8129" y="29538"/>
                    </a:cubicBezTo>
                    <a:cubicBezTo>
                      <a:pt x="8190" y="29538"/>
                      <a:pt x="8311" y="29386"/>
                      <a:pt x="8372" y="29294"/>
                    </a:cubicBezTo>
                    <a:cubicBezTo>
                      <a:pt x="8402" y="29264"/>
                      <a:pt x="8433" y="29203"/>
                      <a:pt x="8433" y="29203"/>
                    </a:cubicBezTo>
                    <a:cubicBezTo>
                      <a:pt x="8442" y="29206"/>
                      <a:pt x="8452" y="29208"/>
                      <a:pt x="8462" y="29208"/>
                    </a:cubicBezTo>
                    <a:cubicBezTo>
                      <a:pt x="8542" y="29208"/>
                      <a:pt x="8612" y="29102"/>
                      <a:pt x="8585" y="29021"/>
                    </a:cubicBezTo>
                    <a:lnTo>
                      <a:pt x="8585" y="29021"/>
                    </a:lnTo>
                    <a:cubicBezTo>
                      <a:pt x="8594" y="29030"/>
                      <a:pt x="8603" y="29033"/>
                      <a:pt x="8611" y="29033"/>
                    </a:cubicBezTo>
                    <a:cubicBezTo>
                      <a:pt x="8633" y="29033"/>
                      <a:pt x="8654" y="29012"/>
                      <a:pt x="8676" y="28990"/>
                    </a:cubicBezTo>
                    <a:cubicBezTo>
                      <a:pt x="8704" y="28880"/>
                      <a:pt x="8833" y="28743"/>
                      <a:pt x="8878" y="28743"/>
                    </a:cubicBezTo>
                    <a:cubicBezTo>
                      <a:pt x="8882" y="28743"/>
                      <a:pt x="8886" y="28745"/>
                      <a:pt x="8889" y="28747"/>
                    </a:cubicBezTo>
                    <a:lnTo>
                      <a:pt x="8919" y="28717"/>
                    </a:lnTo>
                    <a:cubicBezTo>
                      <a:pt x="8919" y="28656"/>
                      <a:pt x="8949" y="28626"/>
                      <a:pt x="8980" y="28595"/>
                    </a:cubicBezTo>
                    <a:cubicBezTo>
                      <a:pt x="9010" y="28535"/>
                      <a:pt x="9041" y="28504"/>
                      <a:pt x="9041" y="28443"/>
                    </a:cubicBezTo>
                    <a:cubicBezTo>
                      <a:pt x="9041" y="28383"/>
                      <a:pt x="9071" y="28352"/>
                      <a:pt x="9071" y="28352"/>
                    </a:cubicBezTo>
                    <a:cubicBezTo>
                      <a:pt x="9077" y="28347"/>
                      <a:pt x="9081" y="28344"/>
                      <a:pt x="9085" y="28344"/>
                    </a:cubicBezTo>
                    <a:cubicBezTo>
                      <a:pt x="9101" y="28344"/>
                      <a:pt x="9101" y="28394"/>
                      <a:pt x="9101" y="28443"/>
                    </a:cubicBezTo>
                    <a:cubicBezTo>
                      <a:pt x="9094" y="28465"/>
                      <a:pt x="9094" y="28475"/>
                      <a:pt x="9098" y="28475"/>
                    </a:cubicBezTo>
                    <a:cubicBezTo>
                      <a:pt x="9111" y="28475"/>
                      <a:pt x="9169" y="28377"/>
                      <a:pt x="9193" y="28261"/>
                    </a:cubicBezTo>
                    <a:cubicBezTo>
                      <a:pt x="9225" y="28181"/>
                      <a:pt x="9240" y="28143"/>
                      <a:pt x="9243" y="28143"/>
                    </a:cubicBezTo>
                    <a:lnTo>
                      <a:pt x="9243" y="28143"/>
                    </a:lnTo>
                    <a:cubicBezTo>
                      <a:pt x="9245" y="28143"/>
                      <a:pt x="9237" y="28173"/>
                      <a:pt x="9223" y="28231"/>
                    </a:cubicBezTo>
                    <a:cubicBezTo>
                      <a:pt x="9223" y="28269"/>
                      <a:pt x="9223" y="28307"/>
                      <a:pt x="9231" y="28307"/>
                    </a:cubicBezTo>
                    <a:cubicBezTo>
                      <a:pt x="9235" y="28307"/>
                      <a:pt x="9242" y="28294"/>
                      <a:pt x="9253" y="28261"/>
                    </a:cubicBezTo>
                    <a:cubicBezTo>
                      <a:pt x="9253" y="28261"/>
                      <a:pt x="9314" y="28170"/>
                      <a:pt x="9314" y="28139"/>
                    </a:cubicBezTo>
                    <a:cubicBezTo>
                      <a:pt x="9345" y="28109"/>
                      <a:pt x="9375" y="28079"/>
                      <a:pt x="9405" y="28048"/>
                    </a:cubicBezTo>
                    <a:cubicBezTo>
                      <a:pt x="9466" y="27987"/>
                      <a:pt x="9497" y="27957"/>
                      <a:pt x="9527" y="27896"/>
                    </a:cubicBezTo>
                    <a:cubicBezTo>
                      <a:pt x="9557" y="27835"/>
                      <a:pt x="9557" y="27835"/>
                      <a:pt x="9588" y="27835"/>
                    </a:cubicBezTo>
                    <a:cubicBezTo>
                      <a:pt x="9618" y="27835"/>
                      <a:pt x="9649" y="27805"/>
                      <a:pt x="9618" y="27775"/>
                    </a:cubicBezTo>
                    <a:cubicBezTo>
                      <a:pt x="9618" y="27714"/>
                      <a:pt x="9649" y="27653"/>
                      <a:pt x="9709" y="27653"/>
                    </a:cubicBezTo>
                    <a:cubicBezTo>
                      <a:pt x="9718" y="27662"/>
                      <a:pt x="9727" y="27666"/>
                      <a:pt x="9735" y="27666"/>
                    </a:cubicBezTo>
                    <a:cubicBezTo>
                      <a:pt x="9752" y="27666"/>
                      <a:pt x="9761" y="27644"/>
                      <a:pt x="9740" y="27623"/>
                    </a:cubicBezTo>
                    <a:cubicBezTo>
                      <a:pt x="9770" y="27562"/>
                      <a:pt x="9801" y="27531"/>
                      <a:pt x="9801" y="27531"/>
                    </a:cubicBezTo>
                    <a:cubicBezTo>
                      <a:pt x="9801" y="27531"/>
                      <a:pt x="10105" y="27197"/>
                      <a:pt x="10348" y="26832"/>
                    </a:cubicBezTo>
                    <a:cubicBezTo>
                      <a:pt x="10378" y="26802"/>
                      <a:pt x="10378" y="26741"/>
                      <a:pt x="10348" y="26711"/>
                    </a:cubicBezTo>
                    <a:cubicBezTo>
                      <a:pt x="10287" y="26680"/>
                      <a:pt x="10317" y="26680"/>
                      <a:pt x="10378" y="26680"/>
                    </a:cubicBezTo>
                    <a:cubicBezTo>
                      <a:pt x="10469" y="26680"/>
                      <a:pt x="10530" y="26620"/>
                      <a:pt x="10439" y="26589"/>
                    </a:cubicBezTo>
                    <a:cubicBezTo>
                      <a:pt x="10348" y="26589"/>
                      <a:pt x="10348" y="26589"/>
                      <a:pt x="10469" y="26559"/>
                    </a:cubicBezTo>
                    <a:cubicBezTo>
                      <a:pt x="10500" y="26528"/>
                      <a:pt x="10500" y="26528"/>
                      <a:pt x="10500" y="26468"/>
                    </a:cubicBezTo>
                    <a:cubicBezTo>
                      <a:pt x="10478" y="26446"/>
                      <a:pt x="10487" y="26425"/>
                      <a:pt x="10505" y="26425"/>
                    </a:cubicBezTo>
                    <a:cubicBezTo>
                      <a:pt x="10512" y="26425"/>
                      <a:pt x="10521" y="26428"/>
                      <a:pt x="10530" y="26437"/>
                    </a:cubicBezTo>
                    <a:cubicBezTo>
                      <a:pt x="10591" y="26407"/>
                      <a:pt x="10652" y="26376"/>
                      <a:pt x="10621" y="26376"/>
                    </a:cubicBezTo>
                    <a:cubicBezTo>
                      <a:pt x="10621" y="26376"/>
                      <a:pt x="10652" y="26316"/>
                      <a:pt x="10712" y="26316"/>
                    </a:cubicBezTo>
                    <a:cubicBezTo>
                      <a:pt x="10773" y="26285"/>
                      <a:pt x="10773" y="26224"/>
                      <a:pt x="10773" y="26164"/>
                    </a:cubicBezTo>
                    <a:cubicBezTo>
                      <a:pt x="10794" y="26060"/>
                      <a:pt x="10815" y="25999"/>
                      <a:pt x="10826" y="25999"/>
                    </a:cubicBezTo>
                    <a:cubicBezTo>
                      <a:pt x="10831" y="25999"/>
                      <a:pt x="10834" y="26013"/>
                      <a:pt x="10834" y="26042"/>
                    </a:cubicBezTo>
                    <a:cubicBezTo>
                      <a:pt x="10839" y="26056"/>
                      <a:pt x="10846" y="26062"/>
                      <a:pt x="10854" y="26062"/>
                    </a:cubicBezTo>
                    <a:cubicBezTo>
                      <a:pt x="10898" y="26062"/>
                      <a:pt x="10981" y="25881"/>
                      <a:pt x="10956" y="25829"/>
                    </a:cubicBezTo>
                    <a:cubicBezTo>
                      <a:pt x="10936" y="25771"/>
                      <a:pt x="10929" y="25750"/>
                      <a:pt x="10934" y="25750"/>
                    </a:cubicBezTo>
                    <a:lnTo>
                      <a:pt x="10934" y="25750"/>
                    </a:lnTo>
                    <a:cubicBezTo>
                      <a:pt x="10937" y="25750"/>
                      <a:pt x="10944" y="25757"/>
                      <a:pt x="10956" y="25769"/>
                    </a:cubicBezTo>
                    <a:cubicBezTo>
                      <a:pt x="10986" y="25769"/>
                      <a:pt x="10986" y="25738"/>
                      <a:pt x="10986" y="25738"/>
                    </a:cubicBezTo>
                    <a:cubicBezTo>
                      <a:pt x="11008" y="25694"/>
                      <a:pt x="11030" y="25665"/>
                      <a:pt x="11053" y="25665"/>
                    </a:cubicBezTo>
                    <a:cubicBezTo>
                      <a:pt x="11061" y="25665"/>
                      <a:pt x="11069" y="25669"/>
                      <a:pt x="11077" y="25677"/>
                    </a:cubicBezTo>
                    <a:cubicBezTo>
                      <a:pt x="11077" y="25677"/>
                      <a:pt x="11108" y="25617"/>
                      <a:pt x="11138" y="25525"/>
                    </a:cubicBezTo>
                    <a:cubicBezTo>
                      <a:pt x="11138" y="25404"/>
                      <a:pt x="11229" y="25282"/>
                      <a:pt x="11320" y="25282"/>
                    </a:cubicBezTo>
                    <a:lnTo>
                      <a:pt x="11320" y="25191"/>
                    </a:lnTo>
                    <a:cubicBezTo>
                      <a:pt x="11295" y="25116"/>
                      <a:pt x="11291" y="25062"/>
                      <a:pt x="11324" y="25062"/>
                    </a:cubicBezTo>
                    <a:cubicBezTo>
                      <a:pt x="11331" y="25062"/>
                      <a:pt x="11340" y="25064"/>
                      <a:pt x="11351" y="25069"/>
                    </a:cubicBezTo>
                    <a:cubicBezTo>
                      <a:pt x="11362" y="25081"/>
                      <a:pt x="11373" y="25092"/>
                      <a:pt x="11381" y="25100"/>
                    </a:cubicBezTo>
                    <a:lnTo>
                      <a:pt x="11381" y="25100"/>
                    </a:lnTo>
                    <a:cubicBezTo>
                      <a:pt x="11353" y="25044"/>
                      <a:pt x="11452" y="24913"/>
                      <a:pt x="11516" y="24913"/>
                    </a:cubicBezTo>
                    <a:cubicBezTo>
                      <a:pt x="11522" y="24913"/>
                      <a:pt x="11528" y="24915"/>
                      <a:pt x="11533" y="24917"/>
                    </a:cubicBezTo>
                    <a:cubicBezTo>
                      <a:pt x="11563" y="24917"/>
                      <a:pt x="11563" y="24917"/>
                      <a:pt x="11594" y="24887"/>
                    </a:cubicBezTo>
                    <a:lnTo>
                      <a:pt x="11563" y="24857"/>
                    </a:lnTo>
                    <a:cubicBezTo>
                      <a:pt x="11533" y="24857"/>
                      <a:pt x="11503" y="24826"/>
                      <a:pt x="11533" y="24796"/>
                    </a:cubicBezTo>
                    <a:cubicBezTo>
                      <a:pt x="11563" y="24735"/>
                      <a:pt x="11563" y="24705"/>
                      <a:pt x="11624" y="24705"/>
                    </a:cubicBezTo>
                    <a:cubicBezTo>
                      <a:pt x="11655" y="24705"/>
                      <a:pt x="11715" y="24674"/>
                      <a:pt x="11685" y="24644"/>
                    </a:cubicBezTo>
                    <a:cubicBezTo>
                      <a:pt x="11685" y="24644"/>
                      <a:pt x="11715" y="24613"/>
                      <a:pt x="11776" y="24583"/>
                    </a:cubicBezTo>
                    <a:cubicBezTo>
                      <a:pt x="11776" y="24553"/>
                      <a:pt x="11807" y="24492"/>
                      <a:pt x="11867" y="24401"/>
                    </a:cubicBezTo>
                    <a:cubicBezTo>
                      <a:pt x="11841" y="24348"/>
                      <a:pt x="11883" y="24273"/>
                      <a:pt x="11914" y="24273"/>
                    </a:cubicBezTo>
                    <a:cubicBezTo>
                      <a:pt x="11919" y="24273"/>
                      <a:pt x="11924" y="24275"/>
                      <a:pt x="11928" y="24279"/>
                    </a:cubicBezTo>
                    <a:cubicBezTo>
                      <a:pt x="11928" y="24279"/>
                      <a:pt x="11989" y="24188"/>
                      <a:pt x="11959" y="24127"/>
                    </a:cubicBezTo>
                    <a:cubicBezTo>
                      <a:pt x="12019" y="24036"/>
                      <a:pt x="12050" y="24006"/>
                      <a:pt x="12080" y="24006"/>
                    </a:cubicBezTo>
                    <a:cubicBezTo>
                      <a:pt x="12093" y="24018"/>
                      <a:pt x="12100" y="24026"/>
                      <a:pt x="12105" y="24026"/>
                    </a:cubicBezTo>
                    <a:cubicBezTo>
                      <a:pt x="12111" y="24026"/>
                      <a:pt x="12111" y="24011"/>
                      <a:pt x="12111" y="23975"/>
                    </a:cubicBezTo>
                    <a:cubicBezTo>
                      <a:pt x="12080" y="23975"/>
                      <a:pt x="12080" y="23914"/>
                      <a:pt x="12111" y="23884"/>
                    </a:cubicBezTo>
                    <a:cubicBezTo>
                      <a:pt x="12141" y="23823"/>
                      <a:pt x="12171" y="23793"/>
                      <a:pt x="12171" y="23793"/>
                    </a:cubicBezTo>
                    <a:cubicBezTo>
                      <a:pt x="12141" y="23762"/>
                      <a:pt x="12141" y="23762"/>
                      <a:pt x="12141" y="23732"/>
                    </a:cubicBezTo>
                    <a:cubicBezTo>
                      <a:pt x="12171" y="23671"/>
                      <a:pt x="12263" y="23550"/>
                      <a:pt x="12293" y="23519"/>
                    </a:cubicBezTo>
                    <a:cubicBezTo>
                      <a:pt x="12334" y="23438"/>
                      <a:pt x="12347" y="23411"/>
                      <a:pt x="12334" y="23411"/>
                    </a:cubicBezTo>
                    <a:cubicBezTo>
                      <a:pt x="12327" y="23411"/>
                      <a:pt x="12313" y="23418"/>
                      <a:pt x="12293" y="23428"/>
                    </a:cubicBezTo>
                    <a:cubicBezTo>
                      <a:pt x="12293" y="23439"/>
                      <a:pt x="12289" y="23446"/>
                      <a:pt x="12287" y="23446"/>
                    </a:cubicBezTo>
                    <a:cubicBezTo>
                      <a:pt x="12283" y="23446"/>
                      <a:pt x="12285" y="23425"/>
                      <a:pt x="12323" y="23367"/>
                    </a:cubicBezTo>
                    <a:cubicBezTo>
                      <a:pt x="12354" y="23337"/>
                      <a:pt x="12445" y="23215"/>
                      <a:pt x="12506" y="23063"/>
                    </a:cubicBezTo>
                    <a:cubicBezTo>
                      <a:pt x="12597" y="22911"/>
                      <a:pt x="12597" y="22911"/>
                      <a:pt x="12567" y="22881"/>
                    </a:cubicBezTo>
                    <a:lnTo>
                      <a:pt x="12567" y="22881"/>
                    </a:lnTo>
                    <a:cubicBezTo>
                      <a:pt x="12548" y="22887"/>
                      <a:pt x="12535" y="22889"/>
                      <a:pt x="12526" y="22889"/>
                    </a:cubicBezTo>
                    <a:cubicBezTo>
                      <a:pt x="12489" y="22889"/>
                      <a:pt x="12518" y="22851"/>
                      <a:pt x="12567" y="22851"/>
                    </a:cubicBezTo>
                    <a:cubicBezTo>
                      <a:pt x="12688" y="22790"/>
                      <a:pt x="12719" y="22729"/>
                      <a:pt x="12658" y="22729"/>
                    </a:cubicBezTo>
                    <a:cubicBezTo>
                      <a:pt x="12658" y="22668"/>
                      <a:pt x="12658" y="22668"/>
                      <a:pt x="12688" y="22607"/>
                    </a:cubicBezTo>
                    <a:cubicBezTo>
                      <a:pt x="12694" y="22613"/>
                      <a:pt x="12699" y="22615"/>
                      <a:pt x="12704" y="22615"/>
                    </a:cubicBezTo>
                    <a:cubicBezTo>
                      <a:pt x="12728" y="22615"/>
                      <a:pt x="12749" y="22561"/>
                      <a:pt x="12749" y="22486"/>
                    </a:cubicBezTo>
                    <a:cubicBezTo>
                      <a:pt x="12749" y="22450"/>
                      <a:pt x="12749" y="22435"/>
                      <a:pt x="12755" y="22435"/>
                    </a:cubicBezTo>
                    <a:cubicBezTo>
                      <a:pt x="12759" y="22435"/>
                      <a:pt x="12767" y="22443"/>
                      <a:pt x="12779" y="22455"/>
                    </a:cubicBezTo>
                    <a:lnTo>
                      <a:pt x="12840" y="22364"/>
                    </a:lnTo>
                    <a:cubicBezTo>
                      <a:pt x="12810" y="22243"/>
                      <a:pt x="12962" y="21999"/>
                      <a:pt x="12992" y="21939"/>
                    </a:cubicBezTo>
                    <a:cubicBezTo>
                      <a:pt x="12992" y="21939"/>
                      <a:pt x="13022" y="21908"/>
                      <a:pt x="13022" y="21847"/>
                    </a:cubicBezTo>
                    <a:cubicBezTo>
                      <a:pt x="12973" y="21798"/>
                      <a:pt x="12984" y="21748"/>
                      <a:pt x="13023" y="21748"/>
                    </a:cubicBezTo>
                    <a:cubicBezTo>
                      <a:pt x="13032" y="21748"/>
                      <a:pt x="13042" y="21751"/>
                      <a:pt x="13053" y="21756"/>
                    </a:cubicBezTo>
                    <a:cubicBezTo>
                      <a:pt x="13078" y="21769"/>
                      <a:pt x="13093" y="21776"/>
                      <a:pt x="13097" y="21776"/>
                    </a:cubicBezTo>
                    <a:cubicBezTo>
                      <a:pt x="13103" y="21776"/>
                      <a:pt x="13088" y="21762"/>
                      <a:pt x="13053" y="21726"/>
                    </a:cubicBezTo>
                    <a:cubicBezTo>
                      <a:pt x="13053" y="21672"/>
                      <a:pt x="13125" y="21473"/>
                      <a:pt x="13184" y="21473"/>
                    </a:cubicBezTo>
                    <a:cubicBezTo>
                      <a:pt x="13191" y="21473"/>
                      <a:pt x="13198" y="21476"/>
                      <a:pt x="13205" y="21483"/>
                    </a:cubicBezTo>
                    <a:cubicBezTo>
                      <a:pt x="13235" y="21513"/>
                      <a:pt x="13266" y="21513"/>
                      <a:pt x="13266" y="21513"/>
                    </a:cubicBezTo>
                    <a:cubicBezTo>
                      <a:pt x="13235" y="21452"/>
                      <a:pt x="13266" y="21422"/>
                      <a:pt x="13266" y="21422"/>
                    </a:cubicBezTo>
                    <a:cubicBezTo>
                      <a:pt x="13235" y="21422"/>
                      <a:pt x="13266" y="21361"/>
                      <a:pt x="13296" y="21209"/>
                    </a:cubicBezTo>
                    <a:cubicBezTo>
                      <a:pt x="13326" y="21118"/>
                      <a:pt x="13357" y="20936"/>
                      <a:pt x="13387" y="20844"/>
                    </a:cubicBezTo>
                    <a:cubicBezTo>
                      <a:pt x="13448" y="20753"/>
                      <a:pt x="13478" y="20601"/>
                      <a:pt x="13539" y="20571"/>
                    </a:cubicBezTo>
                    <a:cubicBezTo>
                      <a:pt x="13539" y="20510"/>
                      <a:pt x="13570" y="20480"/>
                      <a:pt x="13570" y="20358"/>
                    </a:cubicBezTo>
                    <a:cubicBezTo>
                      <a:pt x="13543" y="20331"/>
                      <a:pt x="13564" y="20232"/>
                      <a:pt x="13590" y="20232"/>
                    </a:cubicBezTo>
                    <a:cubicBezTo>
                      <a:pt x="13593" y="20232"/>
                      <a:pt x="13597" y="20233"/>
                      <a:pt x="13600" y="20237"/>
                    </a:cubicBezTo>
                    <a:lnTo>
                      <a:pt x="13630" y="20176"/>
                    </a:lnTo>
                    <a:cubicBezTo>
                      <a:pt x="13630" y="20085"/>
                      <a:pt x="13630" y="20024"/>
                      <a:pt x="13630" y="20024"/>
                    </a:cubicBezTo>
                    <a:cubicBezTo>
                      <a:pt x="13636" y="20030"/>
                      <a:pt x="13643" y="20032"/>
                      <a:pt x="13650" y="20032"/>
                    </a:cubicBezTo>
                    <a:cubicBezTo>
                      <a:pt x="13681" y="20032"/>
                      <a:pt x="13716" y="19988"/>
                      <a:pt x="13691" y="19963"/>
                    </a:cubicBezTo>
                    <a:cubicBezTo>
                      <a:pt x="13661" y="19933"/>
                      <a:pt x="13691" y="19902"/>
                      <a:pt x="13722" y="19811"/>
                    </a:cubicBezTo>
                    <a:cubicBezTo>
                      <a:pt x="13752" y="19750"/>
                      <a:pt x="13874" y="19355"/>
                      <a:pt x="13995" y="18930"/>
                    </a:cubicBezTo>
                    <a:cubicBezTo>
                      <a:pt x="14056" y="18747"/>
                      <a:pt x="14086" y="18534"/>
                      <a:pt x="14117" y="18382"/>
                    </a:cubicBezTo>
                    <a:cubicBezTo>
                      <a:pt x="14147" y="18230"/>
                      <a:pt x="14178" y="18139"/>
                      <a:pt x="14147" y="18139"/>
                    </a:cubicBezTo>
                    <a:cubicBezTo>
                      <a:pt x="14147" y="18139"/>
                      <a:pt x="14178" y="18078"/>
                      <a:pt x="14178" y="17987"/>
                    </a:cubicBezTo>
                    <a:cubicBezTo>
                      <a:pt x="14208" y="17926"/>
                      <a:pt x="14238" y="17835"/>
                      <a:pt x="14238" y="17835"/>
                    </a:cubicBezTo>
                    <a:cubicBezTo>
                      <a:pt x="14242" y="17837"/>
                      <a:pt x="14245" y="17838"/>
                      <a:pt x="14249" y="17838"/>
                    </a:cubicBezTo>
                    <a:cubicBezTo>
                      <a:pt x="14302" y="17838"/>
                      <a:pt x="14328" y="17614"/>
                      <a:pt x="14299" y="17471"/>
                    </a:cubicBezTo>
                    <a:cubicBezTo>
                      <a:pt x="14299" y="17410"/>
                      <a:pt x="14299" y="17349"/>
                      <a:pt x="14299" y="17319"/>
                    </a:cubicBezTo>
                    <a:cubicBezTo>
                      <a:pt x="14360" y="17319"/>
                      <a:pt x="14390" y="17167"/>
                      <a:pt x="14390" y="17075"/>
                    </a:cubicBezTo>
                    <a:cubicBezTo>
                      <a:pt x="14341" y="17026"/>
                      <a:pt x="14332" y="16976"/>
                      <a:pt x="14363" y="16976"/>
                    </a:cubicBezTo>
                    <a:cubicBezTo>
                      <a:pt x="14370" y="16976"/>
                      <a:pt x="14379" y="16979"/>
                      <a:pt x="14390" y="16984"/>
                    </a:cubicBezTo>
                    <a:cubicBezTo>
                      <a:pt x="14451" y="16984"/>
                      <a:pt x="14481" y="16893"/>
                      <a:pt x="14390" y="16771"/>
                    </a:cubicBezTo>
                    <a:cubicBezTo>
                      <a:pt x="14360" y="16711"/>
                      <a:pt x="14360" y="16711"/>
                      <a:pt x="14421" y="16680"/>
                    </a:cubicBezTo>
                    <a:cubicBezTo>
                      <a:pt x="14481" y="16650"/>
                      <a:pt x="14512" y="16589"/>
                      <a:pt x="14451" y="16589"/>
                    </a:cubicBezTo>
                    <a:cubicBezTo>
                      <a:pt x="14421" y="16528"/>
                      <a:pt x="14421" y="16467"/>
                      <a:pt x="14481" y="16437"/>
                    </a:cubicBezTo>
                    <a:cubicBezTo>
                      <a:pt x="14573" y="16346"/>
                      <a:pt x="14573" y="16346"/>
                      <a:pt x="14512" y="16285"/>
                    </a:cubicBezTo>
                    <a:cubicBezTo>
                      <a:pt x="14451" y="16224"/>
                      <a:pt x="14481" y="16042"/>
                      <a:pt x="14573" y="16012"/>
                    </a:cubicBezTo>
                    <a:cubicBezTo>
                      <a:pt x="14573" y="15951"/>
                      <a:pt x="14603" y="15920"/>
                      <a:pt x="14573" y="15890"/>
                    </a:cubicBezTo>
                    <a:lnTo>
                      <a:pt x="14603" y="15860"/>
                    </a:lnTo>
                    <a:cubicBezTo>
                      <a:pt x="14603" y="15799"/>
                      <a:pt x="14633" y="15768"/>
                      <a:pt x="14633" y="15768"/>
                    </a:cubicBezTo>
                    <a:lnTo>
                      <a:pt x="14573" y="15768"/>
                    </a:lnTo>
                    <a:cubicBezTo>
                      <a:pt x="14603" y="15708"/>
                      <a:pt x="14664" y="15404"/>
                      <a:pt x="14694" y="15069"/>
                    </a:cubicBezTo>
                    <a:cubicBezTo>
                      <a:pt x="14745" y="14616"/>
                      <a:pt x="14753" y="14475"/>
                      <a:pt x="14737" y="14475"/>
                    </a:cubicBezTo>
                    <a:lnTo>
                      <a:pt x="14737" y="14475"/>
                    </a:lnTo>
                    <a:cubicBezTo>
                      <a:pt x="14734" y="14475"/>
                      <a:pt x="14730" y="14481"/>
                      <a:pt x="14725" y="14492"/>
                    </a:cubicBezTo>
                    <a:cubicBezTo>
                      <a:pt x="14712" y="14496"/>
                      <a:pt x="14702" y="14498"/>
                      <a:pt x="14694" y="14498"/>
                    </a:cubicBezTo>
                    <a:cubicBezTo>
                      <a:pt x="14642" y="14498"/>
                      <a:pt x="14672" y="14423"/>
                      <a:pt x="14725" y="14370"/>
                    </a:cubicBezTo>
                    <a:cubicBezTo>
                      <a:pt x="14725" y="14340"/>
                      <a:pt x="14755" y="14249"/>
                      <a:pt x="14785" y="14127"/>
                    </a:cubicBezTo>
                    <a:cubicBezTo>
                      <a:pt x="14785" y="14036"/>
                      <a:pt x="14785" y="13945"/>
                      <a:pt x="14816" y="13945"/>
                    </a:cubicBezTo>
                    <a:lnTo>
                      <a:pt x="14816" y="13884"/>
                    </a:lnTo>
                    <a:cubicBezTo>
                      <a:pt x="14755" y="13793"/>
                      <a:pt x="14785" y="13489"/>
                      <a:pt x="14816" y="13367"/>
                    </a:cubicBezTo>
                    <a:cubicBezTo>
                      <a:pt x="14816" y="13246"/>
                      <a:pt x="14816" y="13215"/>
                      <a:pt x="14785" y="13094"/>
                    </a:cubicBezTo>
                    <a:cubicBezTo>
                      <a:pt x="14755" y="13002"/>
                      <a:pt x="14755" y="13002"/>
                      <a:pt x="14785" y="12972"/>
                    </a:cubicBezTo>
                    <a:cubicBezTo>
                      <a:pt x="14816" y="12972"/>
                      <a:pt x="14846" y="12668"/>
                      <a:pt x="14785" y="12668"/>
                    </a:cubicBezTo>
                    <a:lnTo>
                      <a:pt x="14816" y="12607"/>
                    </a:lnTo>
                    <a:cubicBezTo>
                      <a:pt x="14846" y="12577"/>
                      <a:pt x="14816" y="12516"/>
                      <a:pt x="14785" y="12516"/>
                    </a:cubicBezTo>
                    <a:cubicBezTo>
                      <a:pt x="14725" y="12516"/>
                      <a:pt x="14725" y="12455"/>
                      <a:pt x="14816" y="12425"/>
                    </a:cubicBezTo>
                    <a:cubicBezTo>
                      <a:pt x="14907" y="12425"/>
                      <a:pt x="14907" y="12364"/>
                      <a:pt x="14877" y="12364"/>
                    </a:cubicBezTo>
                    <a:cubicBezTo>
                      <a:pt x="14816" y="12303"/>
                      <a:pt x="14785" y="12273"/>
                      <a:pt x="14816" y="12212"/>
                    </a:cubicBezTo>
                    <a:cubicBezTo>
                      <a:pt x="14816" y="12182"/>
                      <a:pt x="14816" y="12121"/>
                      <a:pt x="14755" y="12121"/>
                    </a:cubicBezTo>
                    <a:cubicBezTo>
                      <a:pt x="14725" y="12121"/>
                      <a:pt x="14725" y="12060"/>
                      <a:pt x="14725" y="12030"/>
                    </a:cubicBezTo>
                    <a:cubicBezTo>
                      <a:pt x="14755" y="12030"/>
                      <a:pt x="14755" y="12030"/>
                      <a:pt x="14785" y="12060"/>
                    </a:cubicBezTo>
                    <a:cubicBezTo>
                      <a:pt x="14785" y="12039"/>
                      <a:pt x="14785" y="12007"/>
                      <a:pt x="14785" y="11969"/>
                    </a:cubicBezTo>
                    <a:cubicBezTo>
                      <a:pt x="14785" y="11908"/>
                      <a:pt x="14816" y="11817"/>
                      <a:pt x="14846" y="11817"/>
                    </a:cubicBezTo>
                    <a:cubicBezTo>
                      <a:pt x="14867" y="11796"/>
                      <a:pt x="14874" y="11761"/>
                      <a:pt x="14856" y="11761"/>
                    </a:cubicBezTo>
                    <a:cubicBezTo>
                      <a:pt x="14848" y="11761"/>
                      <a:pt x="14835" y="11768"/>
                      <a:pt x="14816" y="11787"/>
                    </a:cubicBezTo>
                    <a:cubicBezTo>
                      <a:pt x="14755" y="11787"/>
                      <a:pt x="14755" y="11787"/>
                      <a:pt x="14725" y="11665"/>
                    </a:cubicBezTo>
                    <a:cubicBezTo>
                      <a:pt x="14725" y="11635"/>
                      <a:pt x="14725" y="11574"/>
                      <a:pt x="14755" y="11574"/>
                    </a:cubicBezTo>
                    <a:cubicBezTo>
                      <a:pt x="14816" y="11574"/>
                      <a:pt x="14816" y="11574"/>
                      <a:pt x="14785" y="11483"/>
                    </a:cubicBezTo>
                    <a:cubicBezTo>
                      <a:pt x="14785" y="11331"/>
                      <a:pt x="14694" y="11179"/>
                      <a:pt x="14633" y="11148"/>
                    </a:cubicBezTo>
                    <a:cubicBezTo>
                      <a:pt x="14542" y="11148"/>
                      <a:pt x="14542" y="11148"/>
                      <a:pt x="14633" y="11087"/>
                    </a:cubicBezTo>
                    <a:cubicBezTo>
                      <a:pt x="14664" y="11087"/>
                      <a:pt x="14664" y="11057"/>
                      <a:pt x="14633" y="10996"/>
                    </a:cubicBezTo>
                    <a:cubicBezTo>
                      <a:pt x="14613" y="10996"/>
                      <a:pt x="14620" y="10969"/>
                      <a:pt x="14627" y="10969"/>
                    </a:cubicBezTo>
                    <a:lnTo>
                      <a:pt x="14627" y="10969"/>
                    </a:lnTo>
                    <a:cubicBezTo>
                      <a:pt x="14630" y="10969"/>
                      <a:pt x="14633" y="10976"/>
                      <a:pt x="14633" y="10996"/>
                    </a:cubicBezTo>
                    <a:cubicBezTo>
                      <a:pt x="14694" y="10996"/>
                      <a:pt x="14694" y="11057"/>
                      <a:pt x="14694" y="11087"/>
                    </a:cubicBezTo>
                    <a:lnTo>
                      <a:pt x="14725" y="11087"/>
                    </a:lnTo>
                    <a:cubicBezTo>
                      <a:pt x="14785" y="11027"/>
                      <a:pt x="14785" y="10996"/>
                      <a:pt x="14725" y="10935"/>
                    </a:cubicBezTo>
                    <a:cubicBezTo>
                      <a:pt x="14664" y="10905"/>
                      <a:pt x="14664" y="10905"/>
                      <a:pt x="14694" y="10844"/>
                    </a:cubicBezTo>
                    <a:cubicBezTo>
                      <a:pt x="14725" y="10783"/>
                      <a:pt x="14755" y="10753"/>
                      <a:pt x="14725" y="10753"/>
                    </a:cubicBezTo>
                    <a:cubicBezTo>
                      <a:pt x="14725" y="10753"/>
                      <a:pt x="14725" y="10662"/>
                      <a:pt x="14755" y="10601"/>
                    </a:cubicBezTo>
                    <a:cubicBezTo>
                      <a:pt x="14755" y="10510"/>
                      <a:pt x="14755" y="10449"/>
                      <a:pt x="14694" y="10449"/>
                    </a:cubicBezTo>
                    <a:cubicBezTo>
                      <a:pt x="14664" y="10449"/>
                      <a:pt x="14664" y="10419"/>
                      <a:pt x="14664" y="10358"/>
                    </a:cubicBezTo>
                    <a:cubicBezTo>
                      <a:pt x="14664" y="10297"/>
                      <a:pt x="14664" y="10267"/>
                      <a:pt x="14633" y="10267"/>
                    </a:cubicBezTo>
                    <a:cubicBezTo>
                      <a:pt x="14603" y="10267"/>
                      <a:pt x="14542" y="10236"/>
                      <a:pt x="14542" y="10115"/>
                    </a:cubicBezTo>
                    <a:cubicBezTo>
                      <a:pt x="14512" y="10024"/>
                      <a:pt x="14512" y="10024"/>
                      <a:pt x="14573" y="9963"/>
                    </a:cubicBezTo>
                    <a:cubicBezTo>
                      <a:pt x="14603" y="9963"/>
                      <a:pt x="14603" y="9932"/>
                      <a:pt x="14603" y="9872"/>
                    </a:cubicBezTo>
                    <a:cubicBezTo>
                      <a:pt x="14603" y="9872"/>
                      <a:pt x="14603" y="9811"/>
                      <a:pt x="14633" y="9780"/>
                    </a:cubicBezTo>
                    <a:cubicBezTo>
                      <a:pt x="14633" y="9720"/>
                      <a:pt x="14603" y="9720"/>
                      <a:pt x="14573" y="9720"/>
                    </a:cubicBezTo>
                    <a:lnTo>
                      <a:pt x="14512" y="9720"/>
                    </a:lnTo>
                    <a:cubicBezTo>
                      <a:pt x="14512" y="9689"/>
                      <a:pt x="14573" y="9628"/>
                      <a:pt x="14603" y="9628"/>
                    </a:cubicBezTo>
                    <a:cubicBezTo>
                      <a:pt x="14664" y="9568"/>
                      <a:pt x="14664" y="9568"/>
                      <a:pt x="14603" y="9568"/>
                    </a:cubicBezTo>
                    <a:cubicBezTo>
                      <a:pt x="14573" y="9568"/>
                      <a:pt x="14512" y="9537"/>
                      <a:pt x="14542" y="9446"/>
                    </a:cubicBezTo>
                    <a:cubicBezTo>
                      <a:pt x="14542" y="9325"/>
                      <a:pt x="14512" y="9233"/>
                      <a:pt x="14542" y="9233"/>
                    </a:cubicBezTo>
                    <a:cubicBezTo>
                      <a:pt x="14573" y="9173"/>
                      <a:pt x="14542" y="9142"/>
                      <a:pt x="14542" y="9142"/>
                    </a:cubicBezTo>
                    <a:cubicBezTo>
                      <a:pt x="14481" y="9081"/>
                      <a:pt x="14481" y="9051"/>
                      <a:pt x="14512" y="8899"/>
                    </a:cubicBezTo>
                    <a:cubicBezTo>
                      <a:pt x="14535" y="8694"/>
                      <a:pt x="14540" y="8643"/>
                      <a:pt x="14516" y="8643"/>
                    </a:cubicBezTo>
                    <a:cubicBezTo>
                      <a:pt x="14508" y="8643"/>
                      <a:pt x="14497" y="8648"/>
                      <a:pt x="14481" y="8656"/>
                    </a:cubicBezTo>
                    <a:cubicBezTo>
                      <a:pt x="14421" y="8656"/>
                      <a:pt x="14390" y="8656"/>
                      <a:pt x="14451" y="8595"/>
                    </a:cubicBezTo>
                    <a:cubicBezTo>
                      <a:pt x="14481" y="8534"/>
                      <a:pt x="14451" y="8504"/>
                      <a:pt x="14390" y="8413"/>
                    </a:cubicBezTo>
                    <a:cubicBezTo>
                      <a:pt x="14360" y="8382"/>
                      <a:pt x="14299" y="8382"/>
                      <a:pt x="14238" y="8382"/>
                    </a:cubicBezTo>
                    <a:cubicBezTo>
                      <a:pt x="14178" y="8382"/>
                      <a:pt x="14178" y="8382"/>
                      <a:pt x="14208" y="8291"/>
                    </a:cubicBezTo>
                    <a:cubicBezTo>
                      <a:pt x="14178" y="8230"/>
                      <a:pt x="14208" y="8200"/>
                      <a:pt x="14238" y="8200"/>
                    </a:cubicBezTo>
                    <a:cubicBezTo>
                      <a:pt x="14244" y="8194"/>
                      <a:pt x="14250" y="8191"/>
                      <a:pt x="14256" y="8191"/>
                    </a:cubicBezTo>
                    <a:cubicBezTo>
                      <a:pt x="14280" y="8191"/>
                      <a:pt x="14299" y="8230"/>
                      <a:pt x="14299" y="8230"/>
                    </a:cubicBezTo>
                    <a:lnTo>
                      <a:pt x="14299" y="8291"/>
                    </a:lnTo>
                    <a:cubicBezTo>
                      <a:pt x="14330" y="8261"/>
                      <a:pt x="14360" y="8261"/>
                      <a:pt x="14360" y="8169"/>
                    </a:cubicBezTo>
                    <a:cubicBezTo>
                      <a:pt x="14360" y="8109"/>
                      <a:pt x="14360" y="8078"/>
                      <a:pt x="14330" y="8078"/>
                    </a:cubicBezTo>
                    <a:cubicBezTo>
                      <a:pt x="14360" y="8017"/>
                      <a:pt x="14330" y="7926"/>
                      <a:pt x="14330" y="7835"/>
                    </a:cubicBezTo>
                    <a:cubicBezTo>
                      <a:pt x="14299" y="7744"/>
                      <a:pt x="14269" y="7592"/>
                      <a:pt x="14299" y="7531"/>
                    </a:cubicBezTo>
                    <a:cubicBezTo>
                      <a:pt x="14269" y="7440"/>
                      <a:pt x="14269" y="7379"/>
                      <a:pt x="14238" y="7379"/>
                    </a:cubicBezTo>
                    <a:cubicBezTo>
                      <a:pt x="14226" y="7385"/>
                      <a:pt x="14215" y="7388"/>
                      <a:pt x="14206" y="7388"/>
                    </a:cubicBezTo>
                    <a:cubicBezTo>
                      <a:pt x="14199" y="7388"/>
                      <a:pt x="14192" y="7386"/>
                      <a:pt x="14188" y="7384"/>
                    </a:cubicBezTo>
                    <a:lnTo>
                      <a:pt x="14188" y="7384"/>
                    </a:lnTo>
                    <a:cubicBezTo>
                      <a:pt x="14191" y="7393"/>
                      <a:pt x="14190" y="7397"/>
                      <a:pt x="14182" y="7397"/>
                    </a:cubicBezTo>
                    <a:cubicBezTo>
                      <a:pt x="14171" y="7397"/>
                      <a:pt x="14150" y="7390"/>
                      <a:pt x="14117" y="7379"/>
                    </a:cubicBezTo>
                    <a:lnTo>
                      <a:pt x="14026" y="7288"/>
                    </a:lnTo>
                    <a:cubicBezTo>
                      <a:pt x="14026" y="7279"/>
                      <a:pt x="14028" y="7275"/>
                      <a:pt x="14034" y="7275"/>
                    </a:cubicBezTo>
                    <a:cubicBezTo>
                      <a:pt x="14049" y="7275"/>
                      <a:pt x="14083" y="7297"/>
                      <a:pt x="14147" y="7318"/>
                    </a:cubicBezTo>
                    <a:cubicBezTo>
                      <a:pt x="14159" y="7336"/>
                      <a:pt x="14169" y="7351"/>
                      <a:pt x="14176" y="7362"/>
                    </a:cubicBezTo>
                    <a:lnTo>
                      <a:pt x="14176" y="7362"/>
                    </a:lnTo>
                    <a:cubicBezTo>
                      <a:pt x="14179" y="7355"/>
                      <a:pt x="14189" y="7349"/>
                      <a:pt x="14208" y="7349"/>
                    </a:cubicBezTo>
                    <a:cubicBezTo>
                      <a:pt x="14269" y="7288"/>
                      <a:pt x="14147" y="6650"/>
                      <a:pt x="14056" y="6619"/>
                    </a:cubicBezTo>
                    <a:cubicBezTo>
                      <a:pt x="14056" y="6619"/>
                      <a:pt x="14056" y="6589"/>
                      <a:pt x="14026" y="6528"/>
                    </a:cubicBezTo>
                    <a:cubicBezTo>
                      <a:pt x="14056" y="6437"/>
                      <a:pt x="13965" y="6133"/>
                      <a:pt x="13934" y="6103"/>
                    </a:cubicBezTo>
                    <a:cubicBezTo>
                      <a:pt x="13934" y="6103"/>
                      <a:pt x="13934" y="6042"/>
                      <a:pt x="13904" y="5951"/>
                    </a:cubicBezTo>
                    <a:cubicBezTo>
                      <a:pt x="13904" y="5859"/>
                      <a:pt x="13904" y="5799"/>
                      <a:pt x="13843" y="5768"/>
                    </a:cubicBezTo>
                    <a:cubicBezTo>
                      <a:pt x="13813" y="5738"/>
                      <a:pt x="13782" y="5738"/>
                      <a:pt x="13813" y="5738"/>
                    </a:cubicBezTo>
                    <a:cubicBezTo>
                      <a:pt x="13843" y="5707"/>
                      <a:pt x="13813" y="5616"/>
                      <a:pt x="13752" y="5434"/>
                    </a:cubicBezTo>
                    <a:cubicBezTo>
                      <a:pt x="13713" y="5318"/>
                      <a:pt x="13699" y="5276"/>
                      <a:pt x="13686" y="5276"/>
                    </a:cubicBezTo>
                    <a:cubicBezTo>
                      <a:pt x="13679" y="5276"/>
                      <a:pt x="13672" y="5290"/>
                      <a:pt x="13661" y="5312"/>
                    </a:cubicBezTo>
                    <a:cubicBezTo>
                      <a:pt x="13600" y="5130"/>
                      <a:pt x="13630" y="5100"/>
                      <a:pt x="13661" y="5100"/>
                    </a:cubicBezTo>
                    <a:cubicBezTo>
                      <a:pt x="13669" y="5104"/>
                      <a:pt x="13676" y="5106"/>
                      <a:pt x="13681" y="5106"/>
                    </a:cubicBezTo>
                    <a:cubicBezTo>
                      <a:pt x="13712" y="5106"/>
                      <a:pt x="13678" y="5034"/>
                      <a:pt x="13600" y="5008"/>
                    </a:cubicBezTo>
                    <a:cubicBezTo>
                      <a:pt x="13509" y="4978"/>
                      <a:pt x="13478" y="4887"/>
                      <a:pt x="13509" y="4887"/>
                    </a:cubicBezTo>
                    <a:cubicBezTo>
                      <a:pt x="13539" y="4887"/>
                      <a:pt x="13570" y="4917"/>
                      <a:pt x="13570" y="4978"/>
                    </a:cubicBezTo>
                    <a:cubicBezTo>
                      <a:pt x="13570" y="4978"/>
                      <a:pt x="13600" y="4948"/>
                      <a:pt x="13630" y="4948"/>
                    </a:cubicBezTo>
                    <a:cubicBezTo>
                      <a:pt x="13630" y="4917"/>
                      <a:pt x="13630" y="4917"/>
                      <a:pt x="13570" y="4856"/>
                    </a:cubicBezTo>
                    <a:cubicBezTo>
                      <a:pt x="13570" y="4856"/>
                      <a:pt x="13570" y="4826"/>
                      <a:pt x="13509" y="4796"/>
                    </a:cubicBezTo>
                    <a:cubicBezTo>
                      <a:pt x="13497" y="4772"/>
                      <a:pt x="13486" y="4762"/>
                      <a:pt x="13474" y="4762"/>
                    </a:cubicBezTo>
                    <a:cubicBezTo>
                      <a:pt x="13455" y="4762"/>
                      <a:pt x="13436" y="4788"/>
                      <a:pt x="13418" y="4826"/>
                    </a:cubicBezTo>
                    <a:cubicBezTo>
                      <a:pt x="13418" y="4834"/>
                      <a:pt x="13415" y="4838"/>
                      <a:pt x="13412" y="4838"/>
                    </a:cubicBezTo>
                    <a:cubicBezTo>
                      <a:pt x="13404" y="4838"/>
                      <a:pt x="13387" y="4810"/>
                      <a:pt x="13387" y="4765"/>
                    </a:cubicBezTo>
                    <a:cubicBezTo>
                      <a:pt x="13387" y="4707"/>
                      <a:pt x="13399" y="4686"/>
                      <a:pt x="13416" y="4686"/>
                    </a:cubicBezTo>
                    <a:cubicBezTo>
                      <a:pt x="13426" y="4686"/>
                      <a:pt x="13437" y="4693"/>
                      <a:pt x="13448" y="4704"/>
                    </a:cubicBezTo>
                    <a:cubicBezTo>
                      <a:pt x="13478" y="4735"/>
                      <a:pt x="13509" y="4735"/>
                      <a:pt x="13539" y="4735"/>
                    </a:cubicBezTo>
                    <a:cubicBezTo>
                      <a:pt x="13570" y="4704"/>
                      <a:pt x="13418" y="4492"/>
                      <a:pt x="13357" y="4492"/>
                    </a:cubicBezTo>
                    <a:lnTo>
                      <a:pt x="13387" y="4461"/>
                    </a:lnTo>
                    <a:cubicBezTo>
                      <a:pt x="13418" y="4461"/>
                      <a:pt x="13387" y="4370"/>
                      <a:pt x="13357" y="4279"/>
                    </a:cubicBezTo>
                    <a:cubicBezTo>
                      <a:pt x="13296" y="4188"/>
                      <a:pt x="13296" y="4127"/>
                      <a:pt x="13266" y="4127"/>
                    </a:cubicBezTo>
                    <a:cubicBezTo>
                      <a:pt x="13250" y="4142"/>
                      <a:pt x="13235" y="4150"/>
                      <a:pt x="13220" y="4150"/>
                    </a:cubicBezTo>
                    <a:cubicBezTo>
                      <a:pt x="13205" y="4150"/>
                      <a:pt x="13190" y="4142"/>
                      <a:pt x="13174" y="4127"/>
                    </a:cubicBezTo>
                    <a:lnTo>
                      <a:pt x="13174" y="4127"/>
                    </a:lnTo>
                    <a:cubicBezTo>
                      <a:pt x="13205" y="4157"/>
                      <a:pt x="13174" y="4188"/>
                      <a:pt x="13144" y="4188"/>
                    </a:cubicBezTo>
                    <a:cubicBezTo>
                      <a:pt x="13144" y="4188"/>
                      <a:pt x="13144" y="4096"/>
                      <a:pt x="13144" y="4036"/>
                    </a:cubicBezTo>
                    <a:cubicBezTo>
                      <a:pt x="13174" y="3914"/>
                      <a:pt x="13174" y="3793"/>
                      <a:pt x="13114" y="3610"/>
                    </a:cubicBezTo>
                    <a:cubicBezTo>
                      <a:pt x="13083" y="3519"/>
                      <a:pt x="13022" y="3397"/>
                      <a:pt x="13022" y="3337"/>
                    </a:cubicBezTo>
                    <a:cubicBezTo>
                      <a:pt x="12997" y="3262"/>
                      <a:pt x="12993" y="3207"/>
                      <a:pt x="12975" y="3207"/>
                    </a:cubicBezTo>
                    <a:cubicBezTo>
                      <a:pt x="12972" y="3207"/>
                      <a:pt x="12967" y="3210"/>
                      <a:pt x="12962" y="3215"/>
                    </a:cubicBezTo>
                    <a:lnTo>
                      <a:pt x="12901" y="3124"/>
                    </a:lnTo>
                    <a:cubicBezTo>
                      <a:pt x="12931" y="3063"/>
                      <a:pt x="12871" y="2972"/>
                      <a:pt x="12840" y="2972"/>
                    </a:cubicBezTo>
                    <a:cubicBezTo>
                      <a:pt x="12810" y="2941"/>
                      <a:pt x="12810" y="2881"/>
                      <a:pt x="12810" y="2850"/>
                    </a:cubicBezTo>
                    <a:cubicBezTo>
                      <a:pt x="12826" y="2785"/>
                      <a:pt x="12834" y="2755"/>
                      <a:pt x="12823" y="2755"/>
                    </a:cubicBezTo>
                    <a:cubicBezTo>
                      <a:pt x="12814" y="2755"/>
                      <a:pt x="12791" y="2778"/>
                      <a:pt x="12749" y="2820"/>
                    </a:cubicBezTo>
                    <a:cubicBezTo>
                      <a:pt x="12719" y="2820"/>
                      <a:pt x="12719" y="2911"/>
                      <a:pt x="12749" y="2972"/>
                    </a:cubicBezTo>
                    <a:lnTo>
                      <a:pt x="12810" y="3093"/>
                    </a:lnTo>
                    <a:lnTo>
                      <a:pt x="12810" y="3093"/>
                    </a:lnTo>
                    <a:lnTo>
                      <a:pt x="12719" y="2972"/>
                    </a:lnTo>
                    <a:cubicBezTo>
                      <a:pt x="12692" y="2946"/>
                      <a:pt x="12644" y="2875"/>
                      <a:pt x="12611" y="2875"/>
                    </a:cubicBezTo>
                    <a:cubicBezTo>
                      <a:pt x="12606" y="2875"/>
                      <a:pt x="12601" y="2876"/>
                      <a:pt x="12597" y="2881"/>
                    </a:cubicBezTo>
                    <a:cubicBezTo>
                      <a:pt x="12597" y="2881"/>
                      <a:pt x="12567" y="2881"/>
                      <a:pt x="12536" y="2850"/>
                    </a:cubicBezTo>
                    <a:cubicBezTo>
                      <a:pt x="12536" y="2850"/>
                      <a:pt x="12567" y="2820"/>
                      <a:pt x="12597" y="2820"/>
                    </a:cubicBezTo>
                    <a:cubicBezTo>
                      <a:pt x="12627" y="2835"/>
                      <a:pt x="12650" y="2843"/>
                      <a:pt x="12669" y="2843"/>
                    </a:cubicBezTo>
                    <a:cubicBezTo>
                      <a:pt x="12688" y="2843"/>
                      <a:pt x="12703" y="2835"/>
                      <a:pt x="12719" y="2820"/>
                    </a:cubicBezTo>
                    <a:cubicBezTo>
                      <a:pt x="12746" y="2764"/>
                      <a:pt x="12749" y="2634"/>
                      <a:pt x="12680" y="2634"/>
                    </a:cubicBezTo>
                    <a:cubicBezTo>
                      <a:pt x="12673" y="2634"/>
                      <a:pt x="12666" y="2635"/>
                      <a:pt x="12658" y="2637"/>
                    </a:cubicBezTo>
                    <a:cubicBezTo>
                      <a:pt x="12658" y="2577"/>
                      <a:pt x="12658" y="2577"/>
                      <a:pt x="12658" y="2516"/>
                    </a:cubicBezTo>
                    <a:cubicBezTo>
                      <a:pt x="12688" y="2516"/>
                      <a:pt x="12688" y="2455"/>
                      <a:pt x="12597" y="2455"/>
                    </a:cubicBezTo>
                    <a:cubicBezTo>
                      <a:pt x="12506" y="2425"/>
                      <a:pt x="12506" y="2394"/>
                      <a:pt x="12536" y="2303"/>
                    </a:cubicBezTo>
                    <a:cubicBezTo>
                      <a:pt x="12567" y="2212"/>
                      <a:pt x="12475" y="2030"/>
                      <a:pt x="12445" y="2030"/>
                    </a:cubicBezTo>
                    <a:cubicBezTo>
                      <a:pt x="12438" y="2033"/>
                      <a:pt x="12432" y="2034"/>
                      <a:pt x="12425" y="2034"/>
                    </a:cubicBezTo>
                    <a:cubicBezTo>
                      <a:pt x="12372" y="2034"/>
                      <a:pt x="12323" y="1932"/>
                      <a:pt x="12323" y="1878"/>
                    </a:cubicBezTo>
                    <a:cubicBezTo>
                      <a:pt x="12323" y="1817"/>
                      <a:pt x="12323" y="1756"/>
                      <a:pt x="12263" y="1726"/>
                    </a:cubicBezTo>
                    <a:cubicBezTo>
                      <a:pt x="12293" y="1726"/>
                      <a:pt x="12293" y="1665"/>
                      <a:pt x="12263" y="1634"/>
                    </a:cubicBezTo>
                    <a:cubicBezTo>
                      <a:pt x="12263" y="1634"/>
                      <a:pt x="12255" y="1627"/>
                      <a:pt x="12247" y="1627"/>
                    </a:cubicBezTo>
                    <a:cubicBezTo>
                      <a:pt x="12240" y="1627"/>
                      <a:pt x="12232" y="1634"/>
                      <a:pt x="12232" y="1665"/>
                    </a:cubicBezTo>
                    <a:cubicBezTo>
                      <a:pt x="12232" y="1665"/>
                      <a:pt x="12171" y="1634"/>
                      <a:pt x="12111" y="1604"/>
                    </a:cubicBezTo>
                    <a:lnTo>
                      <a:pt x="12111" y="1604"/>
                    </a:lnTo>
                    <a:cubicBezTo>
                      <a:pt x="12141" y="1634"/>
                      <a:pt x="12111" y="1634"/>
                      <a:pt x="12080" y="1665"/>
                    </a:cubicBezTo>
                    <a:cubicBezTo>
                      <a:pt x="12050" y="1665"/>
                      <a:pt x="11989" y="1482"/>
                      <a:pt x="12050" y="1361"/>
                    </a:cubicBezTo>
                    <a:lnTo>
                      <a:pt x="12050" y="1239"/>
                    </a:lnTo>
                    <a:lnTo>
                      <a:pt x="11989" y="1270"/>
                    </a:lnTo>
                    <a:cubicBezTo>
                      <a:pt x="11989" y="1209"/>
                      <a:pt x="11959" y="1178"/>
                      <a:pt x="11989" y="1148"/>
                    </a:cubicBezTo>
                    <a:cubicBezTo>
                      <a:pt x="12019" y="1148"/>
                      <a:pt x="12019" y="1148"/>
                      <a:pt x="11989" y="1087"/>
                    </a:cubicBezTo>
                    <a:cubicBezTo>
                      <a:pt x="11989" y="1087"/>
                      <a:pt x="11989" y="1057"/>
                      <a:pt x="11959" y="1057"/>
                    </a:cubicBezTo>
                    <a:cubicBezTo>
                      <a:pt x="11928" y="1072"/>
                      <a:pt x="11913" y="1080"/>
                      <a:pt x="11905" y="1080"/>
                    </a:cubicBezTo>
                    <a:cubicBezTo>
                      <a:pt x="11898" y="1080"/>
                      <a:pt x="11898" y="1072"/>
                      <a:pt x="11898" y="1057"/>
                    </a:cubicBezTo>
                    <a:cubicBezTo>
                      <a:pt x="11928" y="966"/>
                      <a:pt x="11898" y="935"/>
                      <a:pt x="11807" y="905"/>
                    </a:cubicBezTo>
                    <a:cubicBezTo>
                      <a:pt x="11781" y="918"/>
                      <a:pt x="11767" y="925"/>
                      <a:pt x="11762" y="925"/>
                    </a:cubicBezTo>
                    <a:cubicBezTo>
                      <a:pt x="11756" y="925"/>
                      <a:pt x="11771" y="910"/>
                      <a:pt x="11807" y="875"/>
                    </a:cubicBezTo>
                    <a:cubicBezTo>
                      <a:pt x="11837" y="844"/>
                      <a:pt x="11837" y="783"/>
                      <a:pt x="11807" y="753"/>
                    </a:cubicBezTo>
                    <a:lnTo>
                      <a:pt x="11776" y="783"/>
                    </a:lnTo>
                    <a:cubicBezTo>
                      <a:pt x="11765" y="789"/>
                      <a:pt x="11755" y="791"/>
                      <a:pt x="11746" y="791"/>
                    </a:cubicBezTo>
                    <a:cubicBezTo>
                      <a:pt x="11706" y="791"/>
                      <a:pt x="11691" y="742"/>
                      <a:pt x="11715" y="692"/>
                    </a:cubicBezTo>
                    <a:cubicBezTo>
                      <a:pt x="11746" y="692"/>
                      <a:pt x="11715" y="631"/>
                      <a:pt x="11624" y="571"/>
                    </a:cubicBezTo>
                    <a:cubicBezTo>
                      <a:pt x="11594" y="479"/>
                      <a:pt x="11563" y="449"/>
                      <a:pt x="11594" y="419"/>
                    </a:cubicBezTo>
                    <a:cubicBezTo>
                      <a:pt x="11655" y="388"/>
                      <a:pt x="11655" y="388"/>
                      <a:pt x="11563" y="388"/>
                    </a:cubicBezTo>
                    <a:cubicBezTo>
                      <a:pt x="11503" y="358"/>
                      <a:pt x="11503" y="358"/>
                      <a:pt x="11503" y="267"/>
                    </a:cubicBezTo>
                    <a:cubicBezTo>
                      <a:pt x="11503" y="206"/>
                      <a:pt x="11503" y="206"/>
                      <a:pt x="11442" y="175"/>
                    </a:cubicBezTo>
                    <a:cubicBezTo>
                      <a:pt x="11381" y="206"/>
                      <a:pt x="11351" y="206"/>
                      <a:pt x="11381" y="267"/>
                    </a:cubicBezTo>
                    <a:cubicBezTo>
                      <a:pt x="11412" y="297"/>
                      <a:pt x="11412" y="297"/>
                      <a:pt x="11381" y="327"/>
                    </a:cubicBezTo>
                    <a:cubicBezTo>
                      <a:pt x="11381" y="327"/>
                      <a:pt x="11351" y="267"/>
                      <a:pt x="11320" y="236"/>
                    </a:cubicBezTo>
                    <a:cubicBezTo>
                      <a:pt x="11320" y="175"/>
                      <a:pt x="11290" y="145"/>
                      <a:pt x="11199" y="84"/>
                    </a:cubicBezTo>
                    <a:cubicBezTo>
                      <a:pt x="11168" y="23"/>
                      <a:pt x="11138" y="1"/>
                      <a:pt x="111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1"/>
              <p:cNvSpPr/>
              <p:nvPr/>
            </p:nvSpPr>
            <p:spPr>
              <a:xfrm>
                <a:off x="6084975" y="3754700"/>
                <a:ext cx="117050" cy="45050"/>
              </a:xfrm>
              <a:custGeom>
                <a:rect b="b" l="l" r="r" t="t"/>
                <a:pathLst>
                  <a:path extrusionOk="0" h="1802" w="4682">
                    <a:moveTo>
                      <a:pt x="4438" y="69"/>
                    </a:moveTo>
                    <a:cubicBezTo>
                      <a:pt x="4446" y="85"/>
                      <a:pt x="4458" y="107"/>
                      <a:pt x="4469" y="130"/>
                    </a:cubicBezTo>
                    <a:cubicBezTo>
                      <a:pt x="4438" y="99"/>
                      <a:pt x="4438" y="69"/>
                      <a:pt x="4438" y="69"/>
                    </a:cubicBezTo>
                    <a:close/>
                    <a:moveTo>
                      <a:pt x="3983" y="208"/>
                    </a:moveTo>
                    <a:cubicBezTo>
                      <a:pt x="3982" y="208"/>
                      <a:pt x="3982" y="212"/>
                      <a:pt x="3982" y="221"/>
                    </a:cubicBezTo>
                    <a:cubicBezTo>
                      <a:pt x="3986" y="223"/>
                      <a:pt x="3989" y="224"/>
                      <a:pt x="3993" y="226"/>
                    </a:cubicBezTo>
                    <a:lnTo>
                      <a:pt x="3993" y="226"/>
                    </a:lnTo>
                    <a:cubicBezTo>
                      <a:pt x="3987" y="216"/>
                      <a:pt x="3984" y="208"/>
                      <a:pt x="3983" y="208"/>
                    </a:cubicBezTo>
                    <a:close/>
                    <a:moveTo>
                      <a:pt x="3830" y="403"/>
                    </a:moveTo>
                    <a:cubicBezTo>
                      <a:pt x="3861" y="434"/>
                      <a:pt x="3868" y="449"/>
                      <a:pt x="3865" y="449"/>
                    </a:cubicBezTo>
                    <a:cubicBezTo>
                      <a:pt x="3861" y="449"/>
                      <a:pt x="3846" y="434"/>
                      <a:pt x="3830" y="403"/>
                    </a:cubicBezTo>
                    <a:close/>
                    <a:moveTo>
                      <a:pt x="4142" y="490"/>
                    </a:moveTo>
                    <a:cubicBezTo>
                      <a:pt x="4144" y="490"/>
                      <a:pt x="4152" y="499"/>
                      <a:pt x="4165" y="525"/>
                    </a:cubicBezTo>
                    <a:cubicBezTo>
                      <a:pt x="4147" y="507"/>
                      <a:pt x="4140" y="490"/>
                      <a:pt x="4142" y="490"/>
                    </a:cubicBezTo>
                    <a:close/>
                    <a:moveTo>
                      <a:pt x="3809" y="565"/>
                    </a:moveTo>
                    <a:cubicBezTo>
                      <a:pt x="3830" y="592"/>
                      <a:pt x="3830" y="616"/>
                      <a:pt x="3830" y="616"/>
                    </a:cubicBezTo>
                    <a:cubicBezTo>
                      <a:pt x="3830" y="616"/>
                      <a:pt x="3818" y="591"/>
                      <a:pt x="3809" y="565"/>
                    </a:cubicBezTo>
                    <a:close/>
                    <a:moveTo>
                      <a:pt x="3314" y="677"/>
                    </a:moveTo>
                    <a:cubicBezTo>
                      <a:pt x="3314" y="677"/>
                      <a:pt x="3283" y="677"/>
                      <a:pt x="3314" y="707"/>
                    </a:cubicBezTo>
                    <a:cubicBezTo>
                      <a:pt x="3314" y="696"/>
                      <a:pt x="3314" y="686"/>
                      <a:pt x="3314" y="677"/>
                    </a:cubicBezTo>
                    <a:close/>
                    <a:moveTo>
                      <a:pt x="3344" y="677"/>
                    </a:moveTo>
                    <a:cubicBezTo>
                      <a:pt x="3374" y="707"/>
                      <a:pt x="3344" y="707"/>
                      <a:pt x="3344" y="707"/>
                    </a:cubicBezTo>
                    <a:cubicBezTo>
                      <a:pt x="3344" y="707"/>
                      <a:pt x="3344" y="694"/>
                      <a:pt x="3344" y="677"/>
                    </a:cubicBezTo>
                    <a:close/>
                    <a:moveTo>
                      <a:pt x="3861" y="677"/>
                    </a:moveTo>
                    <a:cubicBezTo>
                      <a:pt x="3861" y="677"/>
                      <a:pt x="3861" y="677"/>
                      <a:pt x="3861" y="707"/>
                    </a:cubicBezTo>
                    <a:cubicBezTo>
                      <a:pt x="3830" y="677"/>
                      <a:pt x="3861" y="677"/>
                      <a:pt x="3861" y="677"/>
                    </a:cubicBezTo>
                    <a:close/>
                    <a:moveTo>
                      <a:pt x="3695" y="699"/>
                    </a:moveTo>
                    <a:cubicBezTo>
                      <a:pt x="3698" y="699"/>
                      <a:pt x="3703" y="701"/>
                      <a:pt x="3709" y="707"/>
                    </a:cubicBezTo>
                    <a:cubicBezTo>
                      <a:pt x="3709" y="707"/>
                      <a:pt x="3709" y="738"/>
                      <a:pt x="3709" y="768"/>
                    </a:cubicBezTo>
                    <a:cubicBezTo>
                      <a:pt x="3709" y="768"/>
                      <a:pt x="3728" y="807"/>
                      <a:pt x="3720" y="807"/>
                    </a:cubicBezTo>
                    <a:cubicBezTo>
                      <a:pt x="3718" y="807"/>
                      <a:pt x="3715" y="805"/>
                      <a:pt x="3709" y="798"/>
                    </a:cubicBezTo>
                    <a:lnTo>
                      <a:pt x="3709" y="768"/>
                    </a:lnTo>
                    <a:cubicBezTo>
                      <a:pt x="3684" y="743"/>
                      <a:pt x="3679" y="699"/>
                      <a:pt x="3695" y="699"/>
                    </a:cubicBezTo>
                    <a:close/>
                    <a:moveTo>
                      <a:pt x="3496" y="829"/>
                    </a:moveTo>
                    <a:cubicBezTo>
                      <a:pt x="3496" y="829"/>
                      <a:pt x="3496" y="859"/>
                      <a:pt x="3496" y="859"/>
                    </a:cubicBezTo>
                    <a:cubicBezTo>
                      <a:pt x="3487" y="850"/>
                      <a:pt x="3476" y="839"/>
                      <a:pt x="3466" y="829"/>
                    </a:cubicBezTo>
                    <a:close/>
                    <a:moveTo>
                      <a:pt x="3192" y="798"/>
                    </a:moveTo>
                    <a:cubicBezTo>
                      <a:pt x="3192" y="798"/>
                      <a:pt x="3192" y="798"/>
                      <a:pt x="3192" y="829"/>
                    </a:cubicBezTo>
                    <a:cubicBezTo>
                      <a:pt x="3192" y="829"/>
                      <a:pt x="3222" y="859"/>
                      <a:pt x="3222" y="890"/>
                    </a:cubicBezTo>
                    <a:lnTo>
                      <a:pt x="3192" y="859"/>
                    </a:lnTo>
                    <a:cubicBezTo>
                      <a:pt x="3162" y="829"/>
                      <a:pt x="3192" y="798"/>
                      <a:pt x="3192" y="798"/>
                    </a:cubicBezTo>
                    <a:close/>
                    <a:moveTo>
                      <a:pt x="3405" y="920"/>
                    </a:moveTo>
                    <a:cubicBezTo>
                      <a:pt x="3405" y="920"/>
                      <a:pt x="3405" y="920"/>
                      <a:pt x="3435" y="950"/>
                    </a:cubicBezTo>
                    <a:lnTo>
                      <a:pt x="3405" y="950"/>
                    </a:lnTo>
                    <a:lnTo>
                      <a:pt x="3405" y="920"/>
                    </a:lnTo>
                    <a:close/>
                    <a:moveTo>
                      <a:pt x="2949" y="890"/>
                    </a:moveTo>
                    <a:cubicBezTo>
                      <a:pt x="2968" y="927"/>
                      <a:pt x="2975" y="953"/>
                      <a:pt x="2970" y="953"/>
                    </a:cubicBezTo>
                    <a:cubicBezTo>
                      <a:pt x="2968" y="953"/>
                      <a:pt x="2962" y="946"/>
                      <a:pt x="2954" y="930"/>
                    </a:cubicBezTo>
                    <a:lnTo>
                      <a:pt x="2954" y="930"/>
                    </a:lnTo>
                    <a:cubicBezTo>
                      <a:pt x="2956" y="931"/>
                      <a:pt x="2957" y="932"/>
                      <a:pt x="2959" y="932"/>
                    </a:cubicBezTo>
                    <a:cubicBezTo>
                      <a:pt x="2964" y="932"/>
                      <a:pt x="2963" y="917"/>
                      <a:pt x="2949" y="890"/>
                    </a:cubicBezTo>
                    <a:close/>
                    <a:moveTo>
                      <a:pt x="3363" y="928"/>
                    </a:moveTo>
                    <a:cubicBezTo>
                      <a:pt x="3367" y="928"/>
                      <a:pt x="3374" y="935"/>
                      <a:pt x="3374" y="950"/>
                    </a:cubicBezTo>
                    <a:cubicBezTo>
                      <a:pt x="3405" y="981"/>
                      <a:pt x="3405" y="981"/>
                      <a:pt x="3374" y="981"/>
                    </a:cubicBezTo>
                    <a:cubicBezTo>
                      <a:pt x="3374" y="981"/>
                      <a:pt x="3374" y="981"/>
                      <a:pt x="3374" y="950"/>
                    </a:cubicBezTo>
                    <a:cubicBezTo>
                      <a:pt x="3359" y="935"/>
                      <a:pt x="3359" y="928"/>
                      <a:pt x="3363" y="928"/>
                    </a:cubicBezTo>
                    <a:close/>
                    <a:moveTo>
                      <a:pt x="2827" y="1163"/>
                    </a:moveTo>
                    <a:cubicBezTo>
                      <a:pt x="2827" y="1194"/>
                      <a:pt x="2827" y="1224"/>
                      <a:pt x="2827" y="1224"/>
                    </a:cubicBezTo>
                    <a:cubicBezTo>
                      <a:pt x="2827" y="1194"/>
                      <a:pt x="2797" y="1163"/>
                      <a:pt x="2797" y="1163"/>
                    </a:cubicBezTo>
                    <a:close/>
                    <a:moveTo>
                      <a:pt x="1307" y="1254"/>
                    </a:moveTo>
                    <a:cubicBezTo>
                      <a:pt x="1307" y="1254"/>
                      <a:pt x="1307" y="1254"/>
                      <a:pt x="1307" y="1254"/>
                    </a:cubicBezTo>
                    <a:cubicBezTo>
                      <a:pt x="1307" y="1254"/>
                      <a:pt x="1307" y="1254"/>
                      <a:pt x="1307" y="1254"/>
                    </a:cubicBezTo>
                    <a:close/>
                    <a:moveTo>
                      <a:pt x="1733" y="1254"/>
                    </a:moveTo>
                    <a:lnTo>
                      <a:pt x="1733" y="1254"/>
                    </a:lnTo>
                    <a:cubicBezTo>
                      <a:pt x="1748" y="1285"/>
                      <a:pt x="1748" y="1300"/>
                      <a:pt x="1744" y="1300"/>
                    </a:cubicBezTo>
                    <a:cubicBezTo>
                      <a:pt x="1741" y="1300"/>
                      <a:pt x="1733" y="1285"/>
                      <a:pt x="1733" y="1254"/>
                    </a:cubicBezTo>
                    <a:close/>
                    <a:moveTo>
                      <a:pt x="2584" y="1254"/>
                    </a:moveTo>
                    <a:cubicBezTo>
                      <a:pt x="2614" y="1254"/>
                      <a:pt x="2614" y="1254"/>
                      <a:pt x="2614" y="1285"/>
                    </a:cubicBezTo>
                    <a:cubicBezTo>
                      <a:pt x="2614" y="1315"/>
                      <a:pt x="2614" y="1346"/>
                      <a:pt x="2614" y="1346"/>
                    </a:cubicBezTo>
                    <a:cubicBezTo>
                      <a:pt x="2584" y="1315"/>
                      <a:pt x="2584" y="1254"/>
                      <a:pt x="2584" y="1254"/>
                    </a:cubicBezTo>
                    <a:close/>
                    <a:moveTo>
                      <a:pt x="2287" y="1362"/>
                    </a:moveTo>
                    <a:cubicBezTo>
                      <a:pt x="2294" y="1362"/>
                      <a:pt x="2300" y="1376"/>
                      <a:pt x="2280" y="1376"/>
                    </a:cubicBezTo>
                    <a:cubicBezTo>
                      <a:pt x="2280" y="1366"/>
                      <a:pt x="2284" y="1362"/>
                      <a:pt x="2287" y="1362"/>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669" y="1406"/>
                    </a:moveTo>
                    <a:cubicBezTo>
                      <a:pt x="669" y="1406"/>
                      <a:pt x="669" y="1406"/>
                      <a:pt x="669" y="1406"/>
                    </a:cubicBezTo>
                    <a:cubicBezTo>
                      <a:pt x="669" y="1406"/>
                      <a:pt x="669" y="1406"/>
                      <a:pt x="669" y="1406"/>
                    </a:cubicBezTo>
                    <a:close/>
                    <a:moveTo>
                      <a:pt x="1217" y="1377"/>
                    </a:moveTo>
                    <a:lnTo>
                      <a:pt x="1247" y="1437"/>
                    </a:lnTo>
                    <a:cubicBezTo>
                      <a:pt x="1225" y="1437"/>
                      <a:pt x="1219" y="1406"/>
                      <a:pt x="1217" y="1377"/>
                    </a:cubicBezTo>
                    <a:close/>
                    <a:moveTo>
                      <a:pt x="2706" y="1406"/>
                    </a:moveTo>
                    <a:cubicBezTo>
                      <a:pt x="2706" y="1424"/>
                      <a:pt x="2716" y="1441"/>
                      <a:pt x="2719" y="1441"/>
                    </a:cubicBezTo>
                    <a:cubicBezTo>
                      <a:pt x="2721" y="1441"/>
                      <a:pt x="2719" y="1432"/>
                      <a:pt x="2706" y="1406"/>
                    </a:cubicBezTo>
                    <a:close/>
                    <a:moveTo>
                      <a:pt x="2037" y="1437"/>
                    </a:moveTo>
                    <a:cubicBezTo>
                      <a:pt x="2037" y="1437"/>
                      <a:pt x="2037" y="1437"/>
                      <a:pt x="2067" y="1467"/>
                    </a:cubicBezTo>
                    <a:cubicBezTo>
                      <a:pt x="2067" y="1498"/>
                      <a:pt x="2067" y="1528"/>
                      <a:pt x="2067" y="1528"/>
                    </a:cubicBezTo>
                    <a:cubicBezTo>
                      <a:pt x="2067" y="1528"/>
                      <a:pt x="2037" y="1467"/>
                      <a:pt x="2037" y="1437"/>
                    </a:cubicBezTo>
                    <a:close/>
                    <a:moveTo>
                      <a:pt x="791" y="1498"/>
                    </a:moveTo>
                    <a:lnTo>
                      <a:pt x="791" y="1528"/>
                    </a:lnTo>
                    <a:lnTo>
                      <a:pt x="791" y="1558"/>
                    </a:lnTo>
                    <a:lnTo>
                      <a:pt x="760" y="1528"/>
                    </a:lnTo>
                    <a:cubicBezTo>
                      <a:pt x="760" y="1498"/>
                      <a:pt x="760" y="1498"/>
                      <a:pt x="791" y="1498"/>
                    </a:cubicBezTo>
                    <a:close/>
                    <a:moveTo>
                      <a:pt x="938" y="1425"/>
                    </a:moveTo>
                    <a:cubicBezTo>
                      <a:pt x="943" y="1425"/>
                      <a:pt x="943" y="1447"/>
                      <a:pt x="943" y="1498"/>
                    </a:cubicBezTo>
                    <a:lnTo>
                      <a:pt x="912" y="1558"/>
                    </a:lnTo>
                    <a:cubicBezTo>
                      <a:pt x="912" y="1558"/>
                      <a:pt x="912" y="1528"/>
                      <a:pt x="912" y="1467"/>
                    </a:cubicBezTo>
                    <a:cubicBezTo>
                      <a:pt x="926" y="1440"/>
                      <a:pt x="934" y="1425"/>
                      <a:pt x="938" y="1425"/>
                    </a:cubicBezTo>
                    <a:close/>
                    <a:moveTo>
                      <a:pt x="1130" y="1456"/>
                    </a:moveTo>
                    <a:cubicBezTo>
                      <a:pt x="1138" y="1456"/>
                      <a:pt x="1156" y="1490"/>
                      <a:pt x="1156" y="1558"/>
                    </a:cubicBezTo>
                    <a:lnTo>
                      <a:pt x="1125" y="1558"/>
                    </a:lnTo>
                    <a:cubicBezTo>
                      <a:pt x="1125" y="1528"/>
                      <a:pt x="1125" y="1467"/>
                      <a:pt x="1125" y="1467"/>
                    </a:cubicBezTo>
                    <a:cubicBezTo>
                      <a:pt x="1125" y="1460"/>
                      <a:pt x="1127" y="1456"/>
                      <a:pt x="1130" y="1456"/>
                    </a:cubicBezTo>
                    <a:close/>
                    <a:moveTo>
                      <a:pt x="1520" y="1498"/>
                    </a:moveTo>
                    <a:cubicBezTo>
                      <a:pt x="1551" y="1528"/>
                      <a:pt x="1551" y="1558"/>
                      <a:pt x="1551" y="1558"/>
                    </a:cubicBezTo>
                    <a:lnTo>
                      <a:pt x="1520" y="1528"/>
                    </a:lnTo>
                    <a:lnTo>
                      <a:pt x="1520" y="1498"/>
                    </a:lnTo>
                    <a:close/>
                    <a:moveTo>
                      <a:pt x="122" y="1498"/>
                    </a:moveTo>
                    <a:cubicBezTo>
                      <a:pt x="122" y="1498"/>
                      <a:pt x="122" y="1498"/>
                      <a:pt x="122" y="1558"/>
                    </a:cubicBezTo>
                    <a:cubicBezTo>
                      <a:pt x="122" y="1558"/>
                      <a:pt x="122" y="1589"/>
                      <a:pt x="92" y="1589"/>
                    </a:cubicBezTo>
                    <a:lnTo>
                      <a:pt x="92" y="1558"/>
                    </a:lnTo>
                    <a:cubicBezTo>
                      <a:pt x="92" y="1498"/>
                      <a:pt x="122" y="1498"/>
                      <a:pt x="122" y="1498"/>
                    </a:cubicBezTo>
                    <a:close/>
                    <a:moveTo>
                      <a:pt x="1979" y="1604"/>
                    </a:moveTo>
                    <a:lnTo>
                      <a:pt x="1979" y="1604"/>
                    </a:lnTo>
                    <a:cubicBezTo>
                      <a:pt x="1977" y="1609"/>
                      <a:pt x="1976" y="1614"/>
                      <a:pt x="1976" y="1619"/>
                    </a:cubicBezTo>
                    <a:cubicBezTo>
                      <a:pt x="1985" y="1628"/>
                      <a:pt x="1989" y="1632"/>
                      <a:pt x="1990" y="1632"/>
                    </a:cubicBezTo>
                    <a:cubicBezTo>
                      <a:pt x="1991" y="1632"/>
                      <a:pt x="1983" y="1620"/>
                      <a:pt x="1979" y="1604"/>
                    </a:cubicBezTo>
                    <a:close/>
                    <a:moveTo>
                      <a:pt x="973" y="1589"/>
                    </a:moveTo>
                    <a:cubicBezTo>
                      <a:pt x="1004" y="1619"/>
                      <a:pt x="1004" y="1650"/>
                      <a:pt x="973" y="1650"/>
                    </a:cubicBezTo>
                    <a:cubicBezTo>
                      <a:pt x="973" y="1619"/>
                      <a:pt x="973" y="1589"/>
                      <a:pt x="973" y="1589"/>
                    </a:cubicBezTo>
                    <a:close/>
                    <a:moveTo>
                      <a:pt x="796" y="1546"/>
                    </a:moveTo>
                    <a:cubicBezTo>
                      <a:pt x="800" y="1546"/>
                      <a:pt x="807" y="1561"/>
                      <a:pt x="821" y="1589"/>
                    </a:cubicBezTo>
                    <a:cubicBezTo>
                      <a:pt x="821" y="1619"/>
                      <a:pt x="821" y="1650"/>
                      <a:pt x="791" y="1680"/>
                    </a:cubicBezTo>
                    <a:lnTo>
                      <a:pt x="791" y="1619"/>
                    </a:lnTo>
                    <a:cubicBezTo>
                      <a:pt x="791" y="1569"/>
                      <a:pt x="791" y="1546"/>
                      <a:pt x="796" y="1546"/>
                    </a:cubicBezTo>
                    <a:close/>
                    <a:moveTo>
                      <a:pt x="865" y="1615"/>
                    </a:moveTo>
                    <a:cubicBezTo>
                      <a:pt x="872" y="1615"/>
                      <a:pt x="879" y="1636"/>
                      <a:pt x="881" y="1680"/>
                    </a:cubicBezTo>
                    <a:lnTo>
                      <a:pt x="852" y="1680"/>
                    </a:lnTo>
                    <a:cubicBezTo>
                      <a:pt x="852" y="1638"/>
                      <a:pt x="858" y="1615"/>
                      <a:pt x="865" y="1615"/>
                    </a:cubicBezTo>
                    <a:close/>
                    <a:moveTo>
                      <a:pt x="517" y="1650"/>
                    </a:moveTo>
                    <a:cubicBezTo>
                      <a:pt x="517" y="1650"/>
                      <a:pt x="517" y="1680"/>
                      <a:pt x="487" y="1710"/>
                    </a:cubicBezTo>
                    <a:cubicBezTo>
                      <a:pt x="487" y="1680"/>
                      <a:pt x="487" y="1650"/>
                      <a:pt x="517" y="1650"/>
                    </a:cubicBezTo>
                    <a:close/>
                    <a:moveTo>
                      <a:pt x="1338" y="1710"/>
                    </a:moveTo>
                    <a:cubicBezTo>
                      <a:pt x="1338" y="1726"/>
                      <a:pt x="1345" y="1733"/>
                      <a:pt x="1349" y="1733"/>
                    </a:cubicBezTo>
                    <a:cubicBezTo>
                      <a:pt x="1353" y="1733"/>
                      <a:pt x="1353" y="1726"/>
                      <a:pt x="1338" y="1710"/>
                    </a:cubicBezTo>
                    <a:close/>
                    <a:moveTo>
                      <a:pt x="528" y="1698"/>
                    </a:moveTo>
                    <a:cubicBezTo>
                      <a:pt x="517" y="1698"/>
                      <a:pt x="517" y="1719"/>
                      <a:pt x="517" y="1741"/>
                    </a:cubicBezTo>
                    <a:cubicBezTo>
                      <a:pt x="517" y="1771"/>
                      <a:pt x="517" y="1771"/>
                      <a:pt x="548" y="1771"/>
                    </a:cubicBezTo>
                    <a:cubicBezTo>
                      <a:pt x="548" y="1771"/>
                      <a:pt x="548" y="1741"/>
                      <a:pt x="548" y="1741"/>
                    </a:cubicBezTo>
                    <a:cubicBezTo>
                      <a:pt x="548" y="1710"/>
                      <a:pt x="548" y="1710"/>
                      <a:pt x="548" y="1710"/>
                    </a:cubicBezTo>
                    <a:cubicBezTo>
                      <a:pt x="539" y="1701"/>
                      <a:pt x="532" y="1698"/>
                      <a:pt x="528" y="1698"/>
                    </a:cubicBezTo>
                    <a:close/>
                    <a:moveTo>
                      <a:pt x="4377" y="1"/>
                    </a:moveTo>
                    <a:cubicBezTo>
                      <a:pt x="4370" y="1"/>
                      <a:pt x="4377" y="8"/>
                      <a:pt x="4408" y="39"/>
                    </a:cubicBezTo>
                    <a:cubicBezTo>
                      <a:pt x="4408" y="39"/>
                      <a:pt x="4408" y="69"/>
                      <a:pt x="4408" y="69"/>
                    </a:cubicBezTo>
                    <a:cubicBezTo>
                      <a:pt x="4408" y="69"/>
                      <a:pt x="4377" y="39"/>
                      <a:pt x="4377" y="39"/>
                    </a:cubicBezTo>
                    <a:cubicBezTo>
                      <a:pt x="4367" y="28"/>
                      <a:pt x="4361" y="25"/>
                      <a:pt x="4355" y="25"/>
                    </a:cubicBezTo>
                    <a:cubicBezTo>
                      <a:pt x="4344" y="25"/>
                      <a:pt x="4337" y="39"/>
                      <a:pt x="4317" y="39"/>
                    </a:cubicBezTo>
                    <a:cubicBezTo>
                      <a:pt x="4286" y="69"/>
                      <a:pt x="4286" y="69"/>
                      <a:pt x="4256" y="69"/>
                    </a:cubicBezTo>
                    <a:cubicBezTo>
                      <a:pt x="4229" y="42"/>
                      <a:pt x="4226" y="39"/>
                      <a:pt x="4226" y="39"/>
                    </a:cubicBezTo>
                    <a:lnTo>
                      <a:pt x="4226" y="39"/>
                    </a:lnTo>
                    <a:cubicBezTo>
                      <a:pt x="4256" y="69"/>
                      <a:pt x="4225" y="69"/>
                      <a:pt x="4195" y="99"/>
                    </a:cubicBezTo>
                    <a:cubicBezTo>
                      <a:pt x="4165" y="130"/>
                      <a:pt x="4134" y="160"/>
                      <a:pt x="4134" y="160"/>
                    </a:cubicBezTo>
                    <a:lnTo>
                      <a:pt x="4134" y="191"/>
                    </a:lnTo>
                    <a:cubicBezTo>
                      <a:pt x="4104" y="160"/>
                      <a:pt x="4104" y="160"/>
                      <a:pt x="4104" y="160"/>
                    </a:cubicBezTo>
                    <a:cubicBezTo>
                      <a:pt x="4104" y="191"/>
                      <a:pt x="4104" y="191"/>
                      <a:pt x="4104" y="191"/>
                    </a:cubicBezTo>
                    <a:lnTo>
                      <a:pt x="4073" y="191"/>
                    </a:lnTo>
                    <a:cubicBezTo>
                      <a:pt x="4043" y="191"/>
                      <a:pt x="4043" y="191"/>
                      <a:pt x="4073" y="221"/>
                    </a:cubicBezTo>
                    <a:cubicBezTo>
                      <a:pt x="4073" y="221"/>
                      <a:pt x="4060" y="234"/>
                      <a:pt x="4033" y="234"/>
                    </a:cubicBezTo>
                    <a:cubicBezTo>
                      <a:pt x="4022" y="234"/>
                      <a:pt x="4008" y="232"/>
                      <a:pt x="3993" y="226"/>
                    </a:cubicBezTo>
                    <a:lnTo>
                      <a:pt x="3993" y="226"/>
                    </a:lnTo>
                    <a:cubicBezTo>
                      <a:pt x="3997" y="233"/>
                      <a:pt x="4004" y="242"/>
                      <a:pt x="4013" y="251"/>
                    </a:cubicBezTo>
                    <a:cubicBezTo>
                      <a:pt x="4013" y="282"/>
                      <a:pt x="4043" y="312"/>
                      <a:pt x="4043" y="312"/>
                    </a:cubicBezTo>
                    <a:cubicBezTo>
                      <a:pt x="4043" y="312"/>
                      <a:pt x="4013" y="312"/>
                      <a:pt x="3982" y="282"/>
                    </a:cubicBezTo>
                    <a:cubicBezTo>
                      <a:pt x="3982" y="251"/>
                      <a:pt x="3982" y="251"/>
                      <a:pt x="3982" y="251"/>
                    </a:cubicBezTo>
                    <a:lnTo>
                      <a:pt x="3952" y="251"/>
                    </a:lnTo>
                    <a:cubicBezTo>
                      <a:pt x="3982" y="282"/>
                      <a:pt x="3952" y="282"/>
                      <a:pt x="3922" y="312"/>
                    </a:cubicBezTo>
                    <a:cubicBezTo>
                      <a:pt x="3891" y="343"/>
                      <a:pt x="3861" y="343"/>
                      <a:pt x="3891" y="373"/>
                    </a:cubicBezTo>
                    <a:cubicBezTo>
                      <a:pt x="3891" y="388"/>
                      <a:pt x="3891" y="396"/>
                      <a:pt x="3887" y="396"/>
                    </a:cubicBezTo>
                    <a:cubicBezTo>
                      <a:pt x="3884" y="396"/>
                      <a:pt x="3876" y="388"/>
                      <a:pt x="3861" y="373"/>
                    </a:cubicBezTo>
                    <a:cubicBezTo>
                      <a:pt x="3807" y="337"/>
                      <a:pt x="3785" y="323"/>
                      <a:pt x="3782" y="323"/>
                    </a:cubicBezTo>
                    <a:lnTo>
                      <a:pt x="3782" y="323"/>
                    </a:lnTo>
                    <a:cubicBezTo>
                      <a:pt x="3780" y="323"/>
                      <a:pt x="3787" y="330"/>
                      <a:pt x="3800" y="343"/>
                    </a:cubicBezTo>
                    <a:cubicBezTo>
                      <a:pt x="3800" y="343"/>
                      <a:pt x="3830" y="373"/>
                      <a:pt x="3830" y="403"/>
                    </a:cubicBezTo>
                    <a:cubicBezTo>
                      <a:pt x="3821" y="385"/>
                      <a:pt x="3810" y="378"/>
                      <a:pt x="3799" y="378"/>
                    </a:cubicBezTo>
                    <a:cubicBezTo>
                      <a:pt x="3772" y="378"/>
                      <a:pt x="3748" y="421"/>
                      <a:pt x="3770" y="464"/>
                    </a:cubicBezTo>
                    <a:cubicBezTo>
                      <a:pt x="3770" y="464"/>
                      <a:pt x="3770" y="464"/>
                      <a:pt x="3739" y="434"/>
                    </a:cubicBezTo>
                    <a:cubicBezTo>
                      <a:pt x="3739" y="424"/>
                      <a:pt x="3739" y="420"/>
                      <a:pt x="3738" y="420"/>
                    </a:cubicBezTo>
                    <a:cubicBezTo>
                      <a:pt x="3736" y="420"/>
                      <a:pt x="3729" y="434"/>
                      <a:pt x="3709" y="434"/>
                    </a:cubicBezTo>
                    <a:lnTo>
                      <a:pt x="3678" y="434"/>
                    </a:lnTo>
                    <a:cubicBezTo>
                      <a:pt x="3714" y="469"/>
                      <a:pt x="3708" y="484"/>
                      <a:pt x="3691" y="484"/>
                    </a:cubicBezTo>
                    <a:cubicBezTo>
                      <a:pt x="3678" y="484"/>
                      <a:pt x="3661" y="477"/>
                      <a:pt x="3648" y="464"/>
                    </a:cubicBezTo>
                    <a:cubicBezTo>
                      <a:pt x="3648" y="434"/>
                      <a:pt x="3648" y="434"/>
                      <a:pt x="3618" y="434"/>
                    </a:cubicBezTo>
                    <a:cubicBezTo>
                      <a:pt x="3635" y="469"/>
                      <a:pt x="3632" y="484"/>
                      <a:pt x="3621" y="484"/>
                    </a:cubicBezTo>
                    <a:cubicBezTo>
                      <a:pt x="3612" y="484"/>
                      <a:pt x="3600" y="477"/>
                      <a:pt x="3587" y="464"/>
                    </a:cubicBezTo>
                    <a:cubicBezTo>
                      <a:pt x="3587" y="494"/>
                      <a:pt x="3587" y="494"/>
                      <a:pt x="3587" y="494"/>
                    </a:cubicBezTo>
                    <a:cubicBezTo>
                      <a:pt x="3557" y="494"/>
                      <a:pt x="3557" y="494"/>
                      <a:pt x="3587" y="525"/>
                    </a:cubicBezTo>
                    <a:cubicBezTo>
                      <a:pt x="3587" y="555"/>
                      <a:pt x="3618" y="586"/>
                      <a:pt x="3618" y="586"/>
                    </a:cubicBezTo>
                    <a:lnTo>
                      <a:pt x="3587" y="555"/>
                    </a:lnTo>
                    <a:cubicBezTo>
                      <a:pt x="3587" y="540"/>
                      <a:pt x="3580" y="532"/>
                      <a:pt x="3572" y="532"/>
                    </a:cubicBezTo>
                    <a:cubicBezTo>
                      <a:pt x="3564" y="532"/>
                      <a:pt x="3557" y="540"/>
                      <a:pt x="3557" y="555"/>
                    </a:cubicBezTo>
                    <a:lnTo>
                      <a:pt x="3496" y="555"/>
                    </a:lnTo>
                    <a:lnTo>
                      <a:pt x="3496" y="586"/>
                    </a:lnTo>
                    <a:cubicBezTo>
                      <a:pt x="3481" y="570"/>
                      <a:pt x="3466" y="563"/>
                      <a:pt x="3458" y="563"/>
                    </a:cubicBezTo>
                    <a:cubicBezTo>
                      <a:pt x="3450" y="563"/>
                      <a:pt x="3450" y="570"/>
                      <a:pt x="3466" y="586"/>
                    </a:cubicBezTo>
                    <a:lnTo>
                      <a:pt x="3435" y="586"/>
                    </a:lnTo>
                    <a:cubicBezTo>
                      <a:pt x="3423" y="573"/>
                      <a:pt x="3410" y="566"/>
                      <a:pt x="3402" y="566"/>
                    </a:cubicBezTo>
                    <a:cubicBezTo>
                      <a:pt x="3394" y="566"/>
                      <a:pt x="3390" y="572"/>
                      <a:pt x="3393" y="586"/>
                    </a:cubicBezTo>
                    <a:lnTo>
                      <a:pt x="3393" y="586"/>
                    </a:lnTo>
                    <a:cubicBezTo>
                      <a:pt x="3389" y="586"/>
                      <a:pt x="3383" y="586"/>
                      <a:pt x="3374" y="586"/>
                    </a:cubicBezTo>
                    <a:cubicBezTo>
                      <a:pt x="3390" y="601"/>
                      <a:pt x="3390" y="608"/>
                      <a:pt x="3382" y="608"/>
                    </a:cubicBezTo>
                    <a:cubicBezTo>
                      <a:pt x="3374" y="608"/>
                      <a:pt x="3359" y="601"/>
                      <a:pt x="3344" y="586"/>
                    </a:cubicBezTo>
                    <a:lnTo>
                      <a:pt x="3344" y="616"/>
                    </a:lnTo>
                    <a:cubicBezTo>
                      <a:pt x="3374" y="646"/>
                      <a:pt x="3344" y="646"/>
                      <a:pt x="3344" y="646"/>
                    </a:cubicBezTo>
                    <a:cubicBezTo>
                      <a:pt x="3331" y="634"/>
                      <a:pt x="3324" y="626"/>
                      <a:pt x="3320" y="626"/>
                    </a:cubicBezTo>
                    <a:cubicBezTo>
                      <a:pt x="3314" y="626"/>
                      <a:pt x="3314" y="641"/>
                      <a:pt x="3314" y="677"/>
                    </a:cubicBezTo>
                    <a:cubicBezTo>
                      <a:pt x="3330" y="727"/>
                      <a:pt x="3338" y="750"/>
                      <a:pt x="3336" y="750"/>
                    </a:cubicBezTo>
                    <a:cubicBezTo>
                      <a:pt x="3335" y="750"/>
                      <a:pt x="3327" y="735"/>
                      <a:pt x="3314" y="707"/>
                    </a:cubicBezTo>
                    <a:lnTo>
                      <a:pt x="3283" y="707"/>
                    </a:lnTo>
                    <a:cubicBezTo>
                      <a:pt x="3283" y="677"/>
                      <a:pt x="3253" y="677"/>
                      <a:pt x="3253" y="677"/>
                    </a:cubicBezTo>
                    <a:cubicBezTo>
                      <a:pt x="3240" y="664"/>
                      <a:pt x="3233" y="657"/>
                      <a:pt x="3231" y="657"/>
                    </a:cubicBezTo>
                    <a:lnTo>
                      <a:pt x="3231" y="657"/>
                    </a:lnTo>
                    <a:cubicBezTo>
                      <a:pt x="3228" y="657"/>
                      <a:pt x="3235" y="672"/>
                      <a:pt x="3253" y="707"/>
                    </a:cubicBezTo>
                    <a:cubicBezTo>
                      <a:pt x="3271" y="743"/>
                      <a:pt x="3268" y="758"/>
                      <a:pt x="3262" y="758"/>
                    </a:cubicBezTo>
                    <a:cubicBezTo>
                      <a:pt x="3258" y="758"/>
                      <a:pt x="3253" y="750"/>
                      <a:pt x="3253" y="738"/>
                    </a:cubicBezTo>
                    <a:cubicBezTo>
                      <a:pt x="3235" y="702"/>
                      <a:pt x="3228" y="687"/>
                      <a:pt x="3225" y="687"/>
                    </a:cubicBezTo>
                    <a:cubicBezTo>
                      <a:pt x="3222" y="687"/>
                      <a:pt x="3222" y="695"/>
                      <a:pt x="3222" y="707"/>
                    </a:cubicBezTo>
                    <a:cubicBezTo>
                      <a:pt x="3253" y="738"/>
                      <a:pt x="3222" y="738"/>
                      <a:pt x="3222" y="738"/>
                    </a:cubicBezTo>
                    <a:cubicBezTo>
                      <a:pt x="3253" y="768"/>
                      <a:pt x="3253" y="798"/>
                      <a:pt x="3253" y="829"/>
                    </a:cubicBezTo>
                    <a:lnTo>
                      <a:pt x="3222" y="798"/>
                    </a:lnTo>
                    <a:lnTo>
                      <a:pt x="3222" y="768"/>
                    </a:lnTo>
                    <a:lnTo>
                      <a:pt x="3222" y="738"/>
                    </a:lnTo>
                    <a:cubicBezTo>
                      <a:pt x="3222" y="728"/>
                      <a:pt x="3216" y="724"/>
                      <a:pt x="3206" y="724"/>
                    </a:cubicBezTo>
                    <a:cubicBezTo>
                      <a:pt x="3185" y="724"/>
                      <a:pt x="3151" y="738"/>
                      <a:pt x="3131" y="738"/>
                    </a:cubicBezTo>
                    <a:cubicBezTo>
                      <a:pt x="3131" y="738"/>
                      <a:pt x="3131" y="768"/>
                      <a:pt x="3131" y="798"/>
                    </a:cubicBezTo>
                    <a:cubicBezTo>
                      <a:pt x="3118" y="760"/>
                      <a:pt x="3106" y="743"/>
                      <a:pt x="3100" y="743"/>
                    </a:cubicBezTo>
                    <a:cubicBezTo>
                      <a:pt x="3091" y="743"/>
                      <a:pt x="3096" y="776"/>
                      <a:pt x="3131" y="829"/>
                    </a:cubicBezTo>
                    <a:cubicBezTo>
                      <a:pt x="3116" y="814"/>
                      <a:pt x="3108" y="806"/>
                      <a:pt x="3105" y="806"/>
                    </a:cubicBezTo>
                    <a:cubicBezTo>
                      <a:pt x="3101" y="806"/>
                      <a:pt x="3101" y="814"/>
                      <a:pt x="3101" y="829"/>
                    </a:cubicBezTo>
                    <a:cubicBezTo>
                      <a:pt x="3101" y="817"/>
                      <a:pt x="3096" y="805"/>
                      <a:pt x="3093" y="797"/>
                    </a:cubicBezTo>
                    <a:lnTo>
                      <a:pt x="3093" y="797"/>
                    </a:lnTo>
                    <a:cubicBezTo>
                      <a:pt x="3097" y="798"/>
                      <a:pt x="3101" y="798"/>
                      <a:pt x="3101" y="798"/>
                    </a:cubicBezTo>
                    <a:cubicBezTo>
                      <a:pt x="3092" y="790"/>
                      <a:pt x="3088" y="786"/>
                      <a:pt x="3087" y="786"/>
                    </a:cubicBezTo>
                    <a:lnTo>
                      <a:pt x="3087" y="786"/>
                    </a:lnTo>
                    <a:cubicBezTo>
                      <a:pt x="3087" y="786"/>
                      <a:pt x="3089" y="790"/>
                      <a:pt x="3093" y="797"/>
                    </a:cubicBezTo>
                    <a:lnTo>
                      <a:pt x="3093" y="797"/>
                    </a:lnTo>
                    <a:cubicBezTo>
                      <a:pt x="3084" y="795"/>
                      <a:pt x="3070" y="788"/>
                      <a:pt x="3070" y="768"/>
                    </a:cubicBezTo>
                    <a:cubicBezTo>
                      <a:pt x="3062" y="759"/>
                      <a:pt x="3055" y="755"/>
                      <a:pt x="3052" y="755"/>
                    </a:cubicBezTo>
                    <a:cubicBezTo>
                      <a:pt x="3043" y="755"/>
                      <a:pt x="3049" y="777"/>
                      <a:pt x="3070" y="798"/>
                    </a:cubicBezTo>
                    <a:cubicBezTo>
                      <a:pt x="3070" y="849"/>
                      <a:pt x="3070" y="871"/>
                      <a:pt x="3065" y="871"/>
                    </a:cubicBezTo>
                    <a:cubicBezTo>
                      <a:pt x="3061" y="871"/>
                      <a:pt x="3054" y="856"/>
                      <a:pt x="3040" y="829"/>
                    </a:cubicBezTo>
                    <a:cubicBezTo>
                      <a:pt x="3040" y="806"/>
                      <a:pt x="3036" y="796"/>
                      <a:pt x="3032" y="796"/>
                    </a:cubicBezTo>
                    <a:cubicBezTo>
                      <a:pt x="3026" y="796"/>
                      <a:pt x="3021" y="822"/>
                      <a:pt x="3040" y="859"/>
                    </a:cubicBezTo>
                    <a:cubicBezTo>
                      <a:pt x="3058" y="895"/>
                      <a:pt x="3065" y="910"/>
                      <a:pt x="3062" y="910"/>
                    </a:cubicBezTo>
                    <a:cubicBezTo>
                      <a:pt x="3060" y="910"/>
                      <a:pt x="3053" y="902"/>
                      <a:pt x="3040" y="890"/>
                    </a:cubicBezTo>
                    <a:cubicBezTo>
                      <a:pt x="3040" y="859"/>
                      <a:pt x="3040" y="859"/>
                      <a:pt x="3040" y="859"/>
                    </a:cubicBezTo>
                    <a:cubicBezTo>
                      <a:pt x="3010" y="859"/>
                      <a:pt x="3010" y="859"/>
                      <a:pt x="3010" y="829"/>
                    </a:cubicBezTo>
                    <a:cubicBezTo>
                      <a:pt x="3010" y="829"/>
                      <a:pt x="3010" y="829"/>
                      <a:pt x="3010" y="890"/>
                    </a:cubicBezTo>
                    <a:cubicBezTo>
                      <a:pt x="3010" y="913"/>
                      <a:pt x="3005" y="923"/>
                      <a:pt x="2998" y="923"/>
                    </a:cubicBezTo>
                    <a:cubicBezTo>
                      <a:pt x="2986" y="923"/>
                      <a:pt x="2968" y="897"/>
                      <a:pt x="2949" y="859"/>
                    </a:cubicBezTo>
                    <a:lnTo>
                      <a:pt x="2949" y="890"/>
                    </a:lnTo>
                    <a:cubicBezTo>
                      <a:pt x="2949" y="920"/>
                      <a:pt x="2949" y="920"/>
                      <a:pt x="2949" y="920"/>
                    </a:cubicBezTo>
                    <a:cubicBezTo>
                      <a:pt x="2951" y="923"/>
                      <a:pt x="2952" y="927"/>
                      <a:pt x="2954" y="930"/>
                    </a:cubicBezTo>
                    <a:lnTo>
                      <a:pt x="2954" y="930"/>
                    </a:lnTo>
                    <a:cubicBezTo>
                      <a:pt x="2946" y="922"/>
                      <a:pt x="2932" y="900"/>
                      <a:pt x="2918" y="859"/>
                    </a:cubicBezTo>
                    <a:cubicBezTo>
                      <a:pt x="2918" y="890"/>
                      <a:pt x="2918" y="920"/>
                      <a:pt x="2918" y="950"/>
                    </a:cubicBezTo>
                    <a:cubicBezTo>
                      <a:pt x="2918" y="950"/>
                      <a:pt x="2918" y="950"/>
                      <a:pt x="2888" y="920"/>
                    </a:cubicBezTo>
                    <a:cubicBezTo>
                      <a:pt x="2888" y="899"/>
                      <a:pt x="2873" y="877"/>
                      <a:pt x="2875" y="877"/>
                    </a:cubicBezTo>
                    <a:lnTo>
                      <a:pt x="2875" y="877"/>
                    </a:lnTo>
                    <a:cubicBezTo>
                      <a:pt x="2875" y="877"/>
                      <a:pt x="2879" y="881"/>
                      <a:pt x="2888" y="890"/>
                    </a:cubicBezTo>
                    <a:lnTo>
                      <a:pt x="2888" y="890"/>
                    </a:lnTo>
                    <a:cubicBezTo>
                      <a:pt x="2888" y="890"/>
                      <a:pt x="2887" y="889"/>
                      <a:pt x="2858" y="859"/>
                    </a:cubicBezTo>
                    <a:lnTo>
                      <a:pt x="2827" y="859"/>
                    </a:lnTo>
                    <a:cubicBezTo>
                      <a:pt x="2827" y="859"/>
                      <a:pt x="2797" y="859"/>
                      <a:pt x="2827" y="920"/>
                    </a:cubicBezTo>
                    <a:cubicBezTo>
                      <a:pt x="2797" y="920"/>
                      <a:pt x="2797" y="920"/>
                      <a:pt x="2797" y="890"/>
                    </a:cubicBezTo>
                    <a:cubicBezTo>
                      <a:pt x="2797" y="920"/>
                      <a:pt x="2797" y="920"/>
                      <a:pt x="2797" y="920"/>
                    </a:cubicBezTo>
                    <a:lnTo>
                      <a:pt x="2766" y="920"/>
                    </a:lnTo>
                    <a:cubicBezTo>
                      <a:pt x="2797" y="950"/>
                      <a:pt x="2797" y="950"/>
                      <a:pt x="2766" y="950"/>
                    </a:cubicBezTo>
                    <a:cubicBezTo>
                      <a:pt x="2766" y="950"/>
                      <a:pt x="2736" y="920"/>
                      <a:pt x="2736" y="920"/>
                    </a:cubicBezTo>
                    <a:cubicBezTo>
                      <a:pt x="2736" y="920"/>
                      <a:pt x="2736" y="920"/>
                      <a:pt x="2736" y="950"/>
                    </a:cubicBezTo>
                    <a:lnTo>
                      <a:pt x="2675" y="950"/>
                    </a:lnTo>
                    <a:cubicBezTo>
                      <a:pt x="2675" y="950"/>
                      <a:pt x="2675" y="950"/>
                      <a:pt x="2675" y="981"/>
                    </a:cubicBezTo>
                    <a:cubicBezTo>
                      <a:pt x="2657" y="945"/>
                      <a:pt x="2650" y="930"/>
                      <a:pt x="2647" y="930"/>
                    </a:cubicBezTo>
                    <a:cubicBezTo>
                      <a:pt x="2645" y="930"/>
                      <a:pt x="2645" y="938"/>
                      <a:pt x="2645" y="950"/>
                    </a:cubicBezTo>
                    <a:cubicBezTo>
                      <a:pt x="2645" y="981"/>
                      <a:pt x="2645" y="981"/>
                      <a:pt x="2645" y="981"/>
                    </a:cubicBezTo>
                    <a:cubicBezTo>
                      <a:pt x="2645" y="981"/>
                      <a:pt x="2645" y="981"/>
                      <a:pt x="2614" y="950"/>
                    </a:cubicBezTo>
                    <a:cubicBezTo>
                      <a:pt x="2614" y="950"/>
                      <a:pt x="2614" y="950"/>
                      <a:pt x="2614" y="981"/>
                    </a:cubicBezTo>
                    <a:cubicBezTo>
                      <a:pt x="2614" y="1007"/>
                      <a:pt x="2609" y="1016"/>
                      <a:pt x="2601" y="1016"/>
                    </a:cubicBezTo>
                    <a:cubicBezTo>
                      <a:pt x="2589" y="1016"/>
                      <a:pt x="2571" y="998"/>
                      <a:pt x="2554" y="981"/>
                    </a:cubicBezTo>
                    <a:cubicBezTo>
                      <a:pt x="2554" y="981"/>
                      <a:pt x="2554" y="981"/>
                      <a:pt x="2554" y="1011"/>
                    </a:cubicBezTo>
                    <a:cubicBezTo>
                      <a:pt x="2554" y="1029"/>
                      <a:pt x="2544" y="1046"/>
                      <a:pt x="2529" y="1046"/>
                    </a:cubicBezTo>
                    <a:cubicBezTo>
                      <a:pt x="2519" y="1046"/>
                      <a:pt x="2506" y="1037"/>
                      <a:pt x="2493" y="1011"/>
                    </a:cubicBezTo>
                    <a:cubicBezTo>
                      <a:pt x="2493" y="1003"/>
                      <a:pt x="2493" y="992"/>
                      <a:pt x="2493" y="981"/>
                    </a:cubicBezTo>
                    <a:cubicBezTo>
                      <a:pt x="2493" y="1011"/>
                      <a:pt x="2493" y="1011"/>
                      <a:pt x="2463" y="1011"/>
                    </a:cubicBezTo>
                    <a:cubicBezTo>
                      <a:pt x="2463" y="1011"/>
                      <a:pt x="2463" y="1042"/>
                      <a:pt x="2432" y="1042"/>
                    </a:cubicBezTo>
                    <a:cubicBezTo>
                      <a:pt x="2432" y="1042"/>
                      <a:pt x="2419" y="1055"/>
                      <a:pt x="2410" y="1055"/>
                    </a:cubicBezTo>
                    <a:cubicBezTo>
                      <a:pt x="2405" y="1055"/>
                      <a:pt x="2402" y="1052"/>
                      <a:pt x="2402" y="1042"/>
                    </a:cubicBezTo>
                    <a:cubicBezTo>
                      <a:pt x="2402" y="1042"/>
                      <a:pt x="2402" y="1042"/>
                      <a:pt x="2402" y="1072"/>
                    </a:cubicBezTo>
                    <a:cubicBezTo>
                      <a:pt x="2402" y="1087"/>
                      <a:pt x="2394" y="1095"/>
                      <a:pt x="2387" y="1095"/>
                    </a:cubicBezTo>
                    <a:cubicBezTo>
                      <a:pt x="2379" y="1095"/>
                      <a:pt x="2371" y="1087"/>
                      <a:pt x="2371" y="1072"/>
                    </a:cubicBezTo>
                    <a:cubicBezTo>
                      <a:pt x="2371" y="1102"/>
                      <a:pt x="2371" y="1102"/>
                      <a:pt x="2371" y="1102"/>
                    </a:cubicBezTo>
                    <a:cubicBezTo>
                      <a:pt x="2350" y="1081"/>
                      <a:pt x="2344" y="1059"/>
                      <a:pt x="2342" y="1059"/>
                    </a:cubicBezTo>
                    <a:cubicBezTo>
                      <a:pt x="2341" y="1059"/>
                      <a:pt x="2341" y="1063"/>
                      <a:pt x="2341" y="1072"/>
                    </a:cubicBezTo>
                    <a:cubicBezTo>
                      <a:pt x="2341" y="1102"/>
                      <a:pt x="2341" y="1102"/>
                      <a:pt x="2341" y="1102"/>
                    </a:cubicBezTo>
                    <a:cubicBezTo>
                      <a:pt x="2335" y="1097"/>
                      <a:pt x="2324" y="1094"/>
                      <a:pt x="2309" y="1094"/>
                    </a:cubicBezTo>
                    <a:cubicBezTo>
                      <a:pt x="2249" y="1094"/>
                      <a:pt x="2134" y="1139"/>
                      <a:pt x="2159" y="1163"/>
                    </a:cubicBezTo>
                    <a:lnTo>
                      <a:pt x="2128" y="1163"/>
                    </a:lnTo>
                    <a:cubicBezTo>
                      <a:pt x="2117" y="1140"/>
                      <a:pt x="2105" y="1130"/>
                      <a:pt x="2095" y="1130"/>
                    </a:cubicBezTo>
                    <a:cubicBezTo>
                      <a:pt x="2079" y="1130"/>
                      <a:pt x="2067" y="1156"/>
                      <a:pt x="2067" y="1194"/>
                    </a:cubicBezTo>
                    <a:lnTo>
                      <a:pt x="2098" y="1194"/>
                    </a:lnTo>
                    <a:cubicBezTo>
                      <a:pt x="2098" y="1224"/>
                      <a:pt x="2098" y="1254"/>
                      <a:pt x="2098" y="1254"/>
                    </a:cubicBezTo>
                    <a:cubicBezTo>
                      <a:pt x="2098" y="1224"/>
                      <a:pt x="2067" y="1194"/>
                      <a:pt x="2067" y="1194"/>
                    </a:cubicBezTo>
                    <a:cubicBezTo>
                      <a:pt x="2067" y="1224"/>
                      <a:pt x="2067" y="1224"/>
                      <a:pt x="2067" y="1224"/>
                    </a:cubicBezTo>
                    <a:cubicBezTo>
                      <a:pt x="2050" y="1188"/>
                      <a:pt x="2042" y="1174"/>
                      <a:pt x="2039" y="1174"/>
                    </a:cubicBezTo>
                    <a:cubicBezTo>
                      <a:pt x="2037" y="1174"/>
                      <a:pt x="2037" y="1181"/>
                      <a:pt x="2037" y="1194"/>
                    </a:cubicBezTo>
                    <a:cubicBezTo>
                      <a:pt x="2037" y="1224"/>
                      <a:pt x="2037" y="1239"/>
                      <a:pt x="2033" y="1239"/>
                    </a:cubicBezTo>
                    <a:cubicBezTo>
                      <a:pt x="2029" y="1239"/>
                      <a:pt x="2022" y="1224"/>
                      <a:pt x="2007" y="1194"/>
                    </a:cubicBezTo>
                    <a:cubicBezTo>
                      <a:pt x="2007" y="1202"/>
                      <a:pt x="2007" y="1212"/>
                      <a:pt x="2007" y="1224"/>
                    </a:cubicBezTo>
                    <a:cubicBezTo>
                      <a:pt x="1989" y="1188"/>
                      <a:pt x="1981" y="1174"/>
                      <a:pt x="1978" y="1174"/>
                    </a:cubicBezTo>
                    <a:cubicBezTo>
                      <a:pt x="1976" y="1174"/>
                      <a:pt x="1976" y="1181"/>
                      <a:pt x="1976" y="1194"/>
                    </a:cubicBezTo>
                    <a:cubicBezTo>
                      <a:pt x="1976" y="1239"/>
                      <a:pt x="1976" y="1262"/>
                      <a:pt x="1972" y="1262"/>
                    </a:cubicBezTo>
                    <a:cubicBezTo>
                      <a:pt x="1969" y="1262"/>
                      <a:pt x="1961" y="1239"/>
                      <a:pt x="1946" y="1194"/>
                    </a:cubicBezTo>
                    <a:cubicBezTo>
                      <a:pt x="1946" y="1202"/>
                      <a:pt x="1946" y="1212"/>
                      <a:pt x="1946" y="1224"/>
                    </a:cubicBezTo>
                    <a:cubicBezTo>
                      <a:pt x="1946" y="1254"/>
                      <a:pt x="1946" y="1270"/>
                      <a:pt x="1942" y="1270"/>
                    </a:cubicBezTo>
                    <a:cubicBezTo>
                      <a:pt x="1938" y="1270"/>
                      <a:pt x="1931" y="1254"/>
                      <a:pt x="1915" y="1224"/>
                    </a:cubicBezTo>
                    <a:cubicBezTo>
                      <a:pt x="1915" y="1224"/>
                      <a:pt x="1902" y="1210"/>
                      <a:pt x="1893" y="1210"/>
                    </a:cubicBezTo>
                    <a:cubicBezTo>
                      <a:pt x="1888" y="1210"/>
                      <a:pt x="1885" y="1214"/>
                      <a:pt x="1885" y="1224"/>
                    </a:cubicBezTo>
                    <a:cubicBezTo>
                      <a:pt x="1885" y="1224"/>
                      <a:pt x="1858" y="1210"/>
                      <a:pt x="1831" y="1210"/>
                    </a:cubicBezTo>
                    <a:cubicBezTo>
                      <a:pt x="1817" y="1210"/>
                      <a:pt x="1804" y="1214"/>
                      <a:pt x="1794" y="1224"/>
                    </a:cubicBezTo>
                    <a:cubicBezTo>
                      <a:pt x="1733" y="1224"/>
                      <a:pt x="1733" y="1224"/>
                      <a:pt x="1733" y="1254"/>
                    </a:cubicBezTo>
                    <a:cubicBezTo>
                      <a:pt x="1733" y="1254"/>
                      <a:pt x="1703" y="1224"/>
                      <a:pt x="1703" y="1224"/>
                    </a:cubicBezTo>
                    <a:cubicBezTo>
                      <a:pt x="1672" y="1224"/>
                      <a:pt x="1672" y="1224"/>
                      <a:pt x="1672" y="1194"/>
                    </a:cubicBezTo>
                    <a:cubicBezTo>
                      <a:pt x="1672" y="1229"/>
                      <a:pt x="1662" y="1244"/>
                      <a:pt x="1647" y="1244"/>
                    </a:cubicBezTo>
                    <a:cubicBezTo>
                      <a:pt x="1637" y="1244"/>
                      <a:pt x="1624" y="1237"/>
                      <a:pt x="1611" y="1224"/>
                    </a:cubicBezTo>
                    <a:cubicBezTo>
                      <a:pt x="1611" y="1224"/>
                      <a:pt x="1581" y="1224"/>
                      <a:pt x="1581" y="1285"/>
                    </a:cubicBezTo>
                    <a:cubicBezTo>
                      <a:pt x="1581" y="1267"/>
                      <a:pt x="1561" y="1250"/>
                      <a:pt x="1549" y="1250"/>
                    </a:cubicBezTo>
                    <a:cubicBezTo>
                      <a:pt x="1541" y="1250"/>
                      <a:pt x="1538" y="1259"/>
                      <a:pt x="1551" y="1285"/>
                    </a:cubicBezTo>
                    <a:lnTo>
                      <a:pt x="1520" y="1254"/>
                    </a:lnTo>
                    <a:cubicBezTo>
                      <a:pt x="1502" y="1219"/>
                      <a:pt x="1495" y="1204"/>
                      <a:pt x="1492" y="1204"/>
                    </a:cubicBezTo>
                    <a:cubicBezTo>
                      <a:pt x="1490" y="1204"/>
                      <a:pt x="1490" y="1211"/>
                      <a:pt x="1490" y="1224"/>
                    </a:cubicBezTo>
                    <a:cubicBezTo>
                      <a:pt x="1490" y="1235"/>
                      <a:pt x="1490" y="1246"/>
                      <a:pt x="1490" y="1254"/>
                    </a:cubicBezTo>
                    <a:cubicBezTo>
                      <a:pt x="1490" y="1254"/>
                      <a:pt x="1459" y="1254"/>
                      <a:pt x="1490" y="1315"/>
                    </a:cubicBezTo>
                    <a:cubicBezTo>
                      <a:pt x="1490" y="1346"/>
                      <a:pt x="1490" y="1346"/>
                      <a:pt x="1490" y="1346"/>
                    </a:cubicBezTo>
                    <a:cubicBezTo>
                      <a:pt x="1459" y="1315"/>
                      <a:pt x="1459" y="1315"/>
                      <a:pt x="1459" y="1285"/>
                    </a:cubicBezTo>
                    <a:cubicBezTo>
                      <a:pt x="1459" y="1285"/>
                      <a:pt x="1429" y="1254"/>
                      <a:pt x="1429" y="1224"/>
                    </a:cubicBezTo>
                    <a:cubicBezTo>
                      <a:pt x="1429" y="1232"/>
                      <a:pt x="1429" y="1242"/>
                      <a:pt x="1429" y="1254"/>
                    </a:cubicBezTo>
                    <a:cubicBezTo>
                      <a:pt x="1459" y="1315"/>
                      <a:pt x="1459" y="1315"/>
                      <a:pt x="1429" y="1315"/>
                    </a:cubicBezTo>
                    <a:cubicBezTo>
                      <a:pt x="1429" y="1315"/>
                      <a:pt x="1429" y="1315"/>
                      <a:pt x="1429" y="1285"/>
                    </a:cubicBezTo>
                    <a:cubicBezTo>
                      <a:pt x="1429" y="1254"/>
                      <a:pt x="1429" y="1254"/>
                      <a:pt x="1399" y="1254"/>
                    </a:cubicBezTo>
                    <a:cubicBezTo>
                      <a:pt x="1399" y="1254"/>
                      <a:pt x="1399" y="1346"/>
                      <a:pt x="1399" y="1437"/>
                    </a:cubicBezTo>
                    <a:cubicBezTo>
                      <a:pt x="1368" y="1376"/>
                      <a:pt x="1368" y="1376"/>
                      <a:pt x="1368" y="1376"/>
                    </a:cubicBezTo>
                    <a:cubicBezTo>
                      <a:pt x="1368" y="1346"/>
                      <a:pt x="1368" y="1346"/>
                      <a:pt x="1368" y="1346"/>
                    </a:cubicBezTo>
                    <a:lnTo>
                      <a:pt x="1368" y="1315"/>
                    </a:lnTo>
                    <a:cubicBezTo>
                      <a:pt x="1368" y="1330"/>
                      <a:pt x="1368" y="1338"/>
                      <a:pt x="1364" y="1338"/>
                    </a:cubicBezTo>
                    <a:cubicBezTo>
                      <a:pt x="1361" y="1338"/>
                      <a:pt x="1353" y="1330"/>
                      <a:pt x="1338" y="1315"/>
                    </a:cubicBezTo>
                    <a:cubicBezTo>
                      <a:pt x="1338" y="1304"/>
                      <a:pt x="1338" y="1293"/>
                      <a:pt x="1338" y="1285"/>
                    </a:cubicBezTo>
                    <a:cubicBezTo>
                      <a:pt x="1338" y="1285"/>
                      <a:pt x="1307" y="1285"/>
                      <a:pt x="1307" y="1254"/>
                    </a:cubicBezTo>
                    <a:cubicBezTo>
                      <a:pt x="1307" y="1254"/>
                      <a:pt x="1307" y="1255"/>
                      <a:pt x="1307" y="1285"/>
                    </a:cubicBezTo>
                    <a:cubicBezTo>
                      <a:pt x="1307" y="1315"/>
                      <a:pt x="1307" y="1315"/>
                      <a:pt x="1307" y="1315"/>
                    </a:cubicBezTo>
                    <a:cubicBezTo>
                      <a:pt x="1277" y="1315"/>
                      <a:pt x="1277" y="1315"/>
                      <a:pt x="1277" y="1346"/>
                    </a:cubicBezTo>
                    <a:cubicBezTo>
                      <a:pt x="1277" y="1406"/>
                      <a:pt x="1277" y="1437"/>
                      <a:pt x="1277" y="1437"/>
                    </a:cubicBezTo>
                    <a:cubicBezTo>
                      <a:pt x="1277" y="1449"/>
                      <a:pt x="1277" y="1457"/>
                      <a:pt x="1275" y="1457"/>
                    </a:cubicBezTo>
                    <a:cubicBezTo>
                      <a:pt x="1272" y="1457"/>
                      <a:pt x="1264" y="1442"/>
                      <a:pt x="1247" y="1406"/>
                    </a:cubicBezTo>
                    <a:cubicBezTo>
                      <a:pt x="1247" y="1406"/>
                      <a:pt x="1247" y="1376"/>
                      <a:pt x="1247" y="1376"/>
                    </a:cubicBezTo>
                    <a:cubicBezTo>
                      <a:pt x="1247" y="1376"/>
                      <a:pt x="1247" y="1376"/>
                      <a:pt x="1216" y="1315"/>
                    </a:cubicBezTo>
                    <a:cubicBezTo>
                      <a:pt x="1216" y="1322"/>
                      <a:pt x="1216" y="1333"/>
                      <a:pt x="1216" y="1346"/>
                    </a:cubicBezTo>
                    <a:cubicBezTo>
                      <a:pt x="1216" y="1367"/>
                      <a:pt x="1216" y="1389"/>
                      <a:pt x="1206" y="1389"/>
                    </a:cubicBezTo>
                    <a:cubicBezTo>
                      <a:pt x="1201" y="1389"/>
                      <a:pt x="1195" y="1385"/>
                      <a:pt x="1186" y="1376"/>
                    </a:cubicBezTo>
                    <a:cubicBezTo>
                      <a:pt x="1186" y="1376"/>
                      <a:pt x="1156" y="1376"/>
                      <a:pt x="1156" y="1346"/>
                    </a:cubicBezTo>
                    <a:cubicBezTo>
                      <a:pt x="1156" y="1361"/>
                      <a:pt x="1156" y="1368"/>
                      <a:pt x="1152" y="1368"/>
                    </a:cubicBezTo>
                    <a:cubicBezTo>
                      <a:pt x="1148" y="1368"/>
                      <a:pt x="1140" y="1361"/>
                      <a:pt x="1125" y="1346"/>
                    </a:cubicBezTo>
                    <a:cubicBezTo>
                      <a:pt x="1110" y="1300"/>
                      <a:pt x="1102" y="1277"/>
                      <a:pt x="1099" y="1277"/>
                    </a:cubicBezTo>
                    <a:cubicBezTo>
                      <a:pt x="1095" y="1277"/>
                      <a:pt x="1095" y="1300"/>
                      <a:pt x="1095" y="1346"/>
                    </a:cubicBezTo>
                    <a:cubicBezTo>
                      <a:pt x="1095" y="1327"/>
                      <a:pt x="1095" y="1320"/>
                      <a:pt x="1094" y="1320"/>
                    </a:cubicBezTo>
                    <a:cubicBezTo>
                      <a:pt x="1092" y="1320"/>
                      <a:pt x="1085" y="1355"/>
                      <a:pt x="1064" y="1376"/>
                    </a:cubicBezTo>
                    <a:cubicBezTo>
                      <a:pt x="1064" y="1406"/>
                      <a:pt x="1095" y="1467"/>
                      <a:pt x="1095" y="1498"/>
                    </a:cubicBezTo>
                    <a:cubicBezTo>
                      <a:pt x="1095" y="1533"/>
                      <a:pt x="1095" y="1548"/>
                      <a:pt x="1089" y="1548"/>
                    </a:cubicBezTo>
                    <a:cubicBezTo>
                      <a:pt x="1084" y="1548"/>
                      <a:pt x="1077" y="1541"/>
                      <a:pt x="1064" y="1528"/>
                    </a:cubicBezTo>
                    <a:cubicBezTo>
                      <a:pt x="1064" y="1528"/>
                      <a:pt x="1064" y="1498"/>
                      <a:pt x="1064" y="1467"/>
                    </a:cubicBezTo>
                    <a:cubicBezTo>
                      <a:pt x="1064" y="1437"/>
                      <a:pt x="1064" y="1437"/>
                      <a:pt x="1064" y="1437"/>
                    </a:cubicBezTo>
                    <a:cubicBezTo>
                      <a:pt x="1064" y="1406"/>
                      <a:pt x="1064" y="1376"/>
                      <a:pt x="1064" y="1376"/>
                    </a:cubicBezTo>
                    <a:cubicBezTo>
                      <a:pt x="1049" y="1361"/>
                      <a:pt x="1042" y="1353"/>
                      <a:pt x="1038" y="1353"/>
                    </a:cubicBezTo>
                    <a:cubicBezTo>
                      <a:pt x="1034" y="1353"/>
                      <a:pt x="1034" y="1361"/>
                      <a:pt x="1034" y="1376"/>
                    </a:cubicBezTo>
                    <a:cubicBezTo>
                      <a:pt x="1034" y="1346"/>
                      <a:pt x="1034" y="1346"/>
                      <a:pt x="1004" y="1346"/>
                    </a:cubicBezTo>
                    <a:cubicBezTo>
                      <a:pt x="1004" y="1346"/>
                      <a:pt x="973" y="1346"/>
                      <a:pt x="973" y="1285"/>
                    </a:cubicBezTo>
                    <a:cubicBezTo>
                      <a:pt x="973" y="1285"/>
                      <a:pt x="973" y="1285"/>
                      <a:pt x="973" y="1346"/>
                    </a:cubicBezTo>
                    <a:cubicBezTo>
                      <a:pt x="973" y="1381"/>
                      <a:pt x="973" y="1396"/>
                      <a:pt x="967" y="1396"/>
                    </a:cubicBezTo>
                    <a:cubicBezTo>
                      <a:pt x="963" y="1396"/>
                      <a:pt x="955" y="1389"/>
                      <a:pt x="943" y="1376"/>
                    </a:cubicBezTo>
                    <a:cubicBezTo>
                      <a:pt x="943" y="1338"/>
                      <a:pt x="918" y="1299"/>
                      <a:pt x="901" y="1299"/>
                    </a:cubicBezTo>
                    <a:cubicBezTo>
                      <a:pt x="890" y="1299"/>
                      <a:pt x="882" y="1312"/>
                      <a:pt x="882" y="1346"/>
                    </a:cubicBezTo>
                    <a:lnTo>
                      <a:pt x="852" y="1346"/>
                    </a:lnTo>
                    <a:cubicBezTo>
                      <a:pt x="852" y="1315"/>
                      <a:pt x="844" y="1300"/>
                      <a:pt x="836" y="1300"/>
                    </a:cubicBezTo>
                    <a:cubicBezTo>
                      <a:pt x="829" y="1300"/>
                      <a:pt x="821" y="1315"/>
                      <a:pt x="821" y="1346"/>
                    </a:cubicBezTo>
                    <a:lnTo>
                      <a:pt x="791" y="1346"/>
                    </a:lnTo>
                    <a:cubicBezTo>
                      <a:pt x="791" y="1315"/>
                      <a:pt x="791" y="1300"/>
                      <a:pt x="787" y="1300"/>
                    </a:cubicBezTo>
                    <a:cubicBezTo>
                      <a:pt x="783" y="1300"/>
                      <a:pt x="776" y="1315"/>
                      <a:pt x="760" y="1346"/>
                    </a:cubicBezTo>
                    <a:cubicBezTo>
                      <a:pt x="760" y="1357"/>
                      <a:pt x="760" y="1368"/>
                      <a:pt x="760" y="1376"/>
                    </a:cubicBezTo>
                    <a:cubicBezTo>
                      <a:pt x="760" y="1346"/>
                      <a:pt x="760" y="1346"/>
                      <a:pt x="730" y="1346"/>
                    </a:cubicBezTo>
                    <a:cubicBezTo>
                      <a:pt x="700" y="1346"/>
                      <a:pt x="700" y="1346"/>
                      <a:pt x="730" y="1376"/>
                    </a:cubicBezTo>
                    <a:cubicBezTo>
                      <a:pt x="721" y="1385"/>
                      <a:pt x="715" y="1389"/>
                      <a:pt x="710" y="1389"/>
                    </a:cubicBezTo>
                    <a:cubicBezTo>
                      <a:pt x="700" y="1389"/>
                      <a:pt x="700" y="1367"/>
                      <a:pt x="700" y="1346"/>
                    </a:cubicBezTo>
                    <a:cubicBezTo>
                      <a:pt x="700" y="1355"/>
                      <a:pt x="700" y="1365"/>
                      <a:pt x="700" y="1376"/>
                    </a:cubicBezTo>
                    <a:cubicBezTo>
                      <a:pt x="682" y="1412"/>
                      <a:pt x="674" y="1426"/>
                      <a:pt x="671" y="1426"/>
                    </a:cubicBezTo>
                    <a:cubicBezTo>
                      <a:pt x="669" y="1426"/>
                      <a:pt x="669" y="1419"/>
                      <a:pt x="669" y="1406"/>
                    </a:cubicBezTo>
                    <a:cubicBezTo>
                      <a:pt x="669" y="1427"/>
                      <a:pt x="669" y="1447"/>
                      <a:pt x="669" y="1467"/>
                    </a:cubicBezTo>
                    <a:cubicBezTo>
                      <a:pt x="669" y="1498"/>
                      <a:pt x="669" y="1498"/>
                      <a:pt x="669" y="1498"/>
                    </a:cubicBezTo>
                    <a:cubicBezTo>
                      <a:pt x="639" y="1467"/>
                      <a:pt x="639" y="1437"/>
                      <a:pt x="639" y="1406"/>
                    </a:cubicBezTo>
                    <a:cubicBezTo>
                      <a:pt x="639" y="1406"/>
                      <a:pt x="639" y="1376"/>
                      <a:pt x="639" y="1346"/>
                    </a:cubicBezTo>
                    <a:cubicBezTo>
                      <a:pt x="639" y="1331"/>
                      <a:pt x="639" y="1326"/>
                      <a:pt x="638" y="1326"/>
                    </a:cubicBezTo>
                    <a:cubicBezTo>
                      <a:pt x="637" y="1326"/>
                      <a:pt x="632" y="1390"/>
                      <a:pt x="608" y="1437"/>
                    </a:cubicBezTo>
                    <a:lnTo>
                      <a:pt x="608" y="1406"/>
                    </a:lnTo>
                    <a:cubicBezTo>
                      <a:pt x="608" y="1376"/>
                      <a:pt x="608" y="1376"/>
                      <a:pt x="608" y="1376"/>
                    </a:cubicBezTo>
                    <a:cubicBezTo>
                      <a:pt x="578" y="1376"/>
                      <a:pt x="578" y="1376"/>
                      <a:pt x="578" y="1406"/>
                    </a:cubicBezTo>
                    <a:cubicBezTo>
                      <a:pt x="578" y="1437"/>
                      <a:pt x="578" y="1467"/>
                      <a:pt x="578" y="1467"/>
                    </a:cubicBezTo>
                    <a:cubicBezTo>
                      <a:pt x="578" y="1467"/>
                      <a:pt x="578" y="1498"/>
                      <a:pt x="578" y="1528"/>
                    </a:cubicBezTo>
                    <a:cubicBezTo>
                      <a:pt x="578" y="1528"/>
                      <a:pt x="578" y="1498"/>
                      <a:pt x="548" y="1467"/>
                    </a:cubicBezTo>
                    <a:cubicBezTo>
                      <a:pt x="548" y="1406"/>
                      <a:pt x="548" y="1376"/>
                      <a:pt x="517" y="1376"/>
                    </a:cubicBezTo>
                    <a:cubicBezTo>
                      <a:pt x="517" y="1376"/>
                      <a:pt x="487" y="1376"/>
                      <a:pt x="487" y="1315"/>
                    </a:cubicBezTo>
                    <a:cubicBezTo>
                      <a:pt x="487" y="1315"/>
                      <a:pt x="456" y="1315"/>
                      <a:pt x="456" y="1376"/>
                    </a:cubicBezTo>
                    <a:cubicBezTo>
                      <a:pt x="456" y="1346"/>
                      <a:pt x="449" y="1330"/>
                      <a:pt x="441" y="1330"/>
                    </a:cubicBezTo>
                    <a:cubicBezTo>
                      <a:pt x="434" y="1330"/>
                      <a:pt x="426" y="1346"/>
                      <a:pt x="426" y="1376"/>
                    </a:cubicBezTo>
                    <a:cubicBezTo>
                      <a:pt x="426" y="1385"/>
                      <a:pt x="426" y="1395"/>
                      <a:pt x="426" y="1406"/>
                    </a:cubicBezTo>
                    <a:cubicBezTo>
                      <a:pt x="426" y="1437"/>
                      <a:pt x="426" y="1467"/>
                      <a:pt x="426" y="1467"/>
                    </a:cubicBezTo>
                    <a:lnTo>
                      <a:pt x="456" y="1467"/>
                    </a:lnTo>
                    <a:lnTo>
                      <a:pt x="426" y="1498"/>
                    </a:lnTo>
                    <a:cubicBezTo>
                      <a:pt x="426" y="1498"/>
                      <a:pt x="396" y="1528"/>
                      <a:pt x="396" y="1558"/>
                    </a:cubicBezTo>
                    <a:cubicBezTo>
                      <a:pt x="396" y="1549"/>
                      <a:pt x="396" y="1538"/>
                      <a:pt x="396" y="1528"/>
                    </a:cubicBezTo>
                    <a:cubicBezTo>
                      <a:pt x="426" y="1498"/>
                      <a:pt x="426" y="1467"/>
                      <a:pt x="426" y="1437"/>
                    </a:cubicBezTo>
                    <a:cubicBezTo>
                      <a:pt x="407" y="1398"/>
                      <a:pt x="400" y="1360"/>
                      <a:pt x="397" y="1360"/>
                    </a:cubicBezTo>
                    <a:cubicBezTo>
                      <a:pt x="396" y="1360"/>
                      <a:pt x="396" y="1373"/>
                      <a:pt x="396" y="1406"/>
                    </a:cubicBezTo>
                    <a:cubicBezTo>
                      <a:pt x="396" y="1406"/>
                      <a:pt x="396" y="1406"/>
                      <a:pt x="365" y="1376"/>
                    </a:cubicBezTo>
                    <a:cubicBezTo>
                      <a:pt x="365" y="1385"/>
                      <a:pt x="365" y="1395"/>
                      <a:pt x="365" y="1406"/>
                    </a:cubicBezTo>
                    <a:cubicBezTo>
                      <a:pt x="346" y="1349"/>
                      <a:pt x="339" y="1327"/>
                      <a:pt x="336" y="1327"/>
                    </a:cubicBezTo>
                    <a:cubicBezTo>
                      <a:pt x="335" y="1327"/>
                      <a:pt x="335" y="1334"/>
                      <a:pt x="335" y="1346"/>
                    </a:cubicBezTo>
                    <a:cubicBezTo>
                      <a:pt x="318" y="1396"/>
                      <a:pt x="311" y="1418"/>
                      <a:pt x="307" y="1418"/>
                    </a:cubicBezTo>
                    <a:cubicBezTo>
                      <a:pt x="304" y="1418"/>
                      <a:pt x="304" y="1403"/>
                      <a:pt x="304" y="1376"/>
                    </a:cubicBezTo>
                    <a:cubicBezTo>
                      <a:pt x="304" y="1361"/>
                      <a:pt x="304" y="1353"/>
                      <a:pt x="301" y="1353"/>
                    </a:cubicBezTo>
                    <a:cubicBezTo>
                      <a:pt x="297" y="1353"/>
                      <a:pt x="289" y="1361"/>
                      <a:pt x="274" y="1376"/>
                    </a:cubicBezTo>
                    <a:cubicBezTo>
                      <a:pt x="274" y="1376"/>
                      <a:pt x="274" y="1406"/>
                      <a:pt x="244" y="1437"/>
                    </a:cubicBezTo>
                    <a:cubicBezTo>
                      <a:pt x="274" y="1437"/>
                      <a:pt x="274" y="1498"/>
                      <a:pt x="244" y="1528"/>
                    </a:cubicBezTo>
                    <a:cubicBezTo>
                      <a:pt x="244" y="1510"/>
                      <a:pt x="244" y="1472"/>
                      <a:pt x="244" y="1406"/>
                    </a:cubicBezTo>
                    <a:lnTo>
                      <a:pt x="213" y="1346"/>
                    </a:lnTo>
                    <a:cubicBezTo>
                      <a:pt x="213" y="1356"/>
                      <a:pt x="213" y="1367"/>
                      <a:pt x="213" y="1376"/>
                    </a:cubicBezTo>
                    <a:cubicBezTo>
                      <a:pt x="195" y="1412"/>
                      <a:pt x="188" y="1426"/>
                      <a:pt x="185" y="1426"/>
                    </a:cubicBezTo>
                    <a:cubicBezTo>
                      <a:pt x="183" y="1426"/>
                      <a:pt x="183" y="1419"/>
                      <a:pt x="183" y="1406"/>
                    </a:cubicBezTo>
                    <a:cubicBezTo>
                      <a:pt x="183" y="1376"/>
                      <a:pt x="183" y="1346"/>
                      <a:pt x="152" y="1346"/>
                    </a:cubicBezTo>
                    <a:lnTo>
                      <a:pt x="152" y="1376"/>
                    </a:lnTo>
                    <a:cubicBezTo>
                      <a:pt x="152" y="1389"/>
                      <a:pt x="152" y="1399"/>
                      <a:pt x="152" y="1406"/>
                    </a:cubicBezTo>
                    <a:cubicBezTo>
                      <a:pt x="152" y="1391"/>
                      <a:pt x="152" y="1384"/>
                      <a:pt x="149" y="1384"/>
                    </a:cubicBezTo>
                    <a:cubicBezTo>
                      <a:pt x="145" y="1384"/>
                      <a:pt x="137" y="1391"/>
                      <a:pt x="122" y="1406"/>
                    </a:cubicBezTo>
                    <a:cubicBezTo>
                      <a:pt x="122" y="1406"/>
                      <a:pt x="122" y="1406"/>
                      <a:pt x="122" y="1376"/>
                    </a:cubicBezTo>
                    <a:cubicBezTo>
                      <a:pt x="107" y="1391"/>
                      <a:pt x="99" y="1399"/>
                      <a:pt x="95" y="1399"/>
                    </a:cubicBezTo>
                    <a:cubicBezTo>
                      <a:pt x="92" y="1399"/>
                      <a:pt x="92" y="1391"/>
                      <a:pt x="92" y="1376"/>
                    </a:cubicBezTo>
                    <a:cubicBezTo>
                      <a:pt x="92" y="1437"/>
                      <a:pt x="92" y="1467"/>
                      <a:pt x="92" y="1467"/>
                    </a:cubicBezTo>
                    <a:cubicBezTo>
                      <a:pt x="92" y="1467"/>
                      <a:pt x="92" y="1467"/>
                      <a:pt x="92" y="1498"/>
                    </a:cubicBezTo>
                    <a:lnTo>
                      <a:pt x="61" y="1498"/>
                    </a:lnTo>
                    <a:cubicBezTo>
                      <a:pt x="61" y="1498"/>
                      <a:pt x="61" y="1498"/>
                      <a:pt x="61" y="1528"/>
                    </a:cubicBezTo>
                    <a:cubicBezTo>
                      <a:pt x="12" y="1553"/>
                      <a:pt x="3" y="1597"/>
                      <a:pt x="1" y="1597"/>
                    </a:cubicBezTo>
                    <a:cubicBezTo>
                      <a:pt x="0" y="1597"/>
                      <a:pt x="0" y="1595"/>
                      <a:pt x="0" y="1589"/>
                    </a:cubicBezTo>
                    <a:lnTo>
                      <a:pt x="0" y="1650"/>
                    </a:lnTo>
                    <a:cubicBezTo>
                      <a:pt x="0" y="1695"/>
                      <a:pt x="0" y="1718"/>
                      <a:pt x="4" y="1718"/>
                    </a:cubicBezTo>
                    <a:cubicBezTo>
                      <a:pt x="8" y="1718"/>
                      <a:pt x="16" y="1695"/>
                      <a:pt x="31" y="1650"/>
                    </a:cubicBezTo>
                    <a:cubicBezTo>
                      <a:pt x="31" y="1680"/>
                      <a:pt x="31" y="1680"/>
                      <a:pt x="31" y="1680"/>
                    </a:cubicBezTo>
                    <a:cubicBezTo>
                      <a:pt x="31" y="1680"/>
                      <a:pt x="31" y="1680"/>
                      <a:pt x="31" y="1710"/>
                    </a:cubicBezTo>
                    <a:cubicBezTo>
                      <a:pt x="31" y="1721"/>
                      <a:pt x="31" y="1731"/>
                      <a:pt x="31" y="1741"/>
                    </a:cubicBezTo>
                    <a:cubicBezTo>
                      <a:pt x="31" y="1728"/>
                      <a:pt x="36" y="1721"/>
                      <a:pt x="42" y="1721"/>
                    </a:cubicBezTo>
                    <a:cubicBezTo>
                      <a:pt x="51" y="1721"/>
                      <a:pt x="61" y="1735"/>
                      <a:pt x="61" y="1771"/>
                    </a:cubicBezTo>
                    <a:cubicBezTo>
                      <a:pt x="61" y="1763"/>
                      <a:pt x="61" y="1753"/>
                      <a:pt x="61" y="1741"/>
                    </a:cubicBezTo>
                    <a:cubicBezTo>
                      <a:pt x="61" y="1710"/>
                      <a:pt x="69" y="1695"/>
                      <a:pt x="76" y="1695"/>
                    </a:cubicBezTo>
                    <a:cubicBezTo>
                      <a:pt x="84" y="1695"/>
                      <a:pt x="92" y="1710"/>
                      <a:pt x="92" y="1741"/>
                    </a:cubicBezTo>
                    <a:cubicBezTo>
                      <a:pt x="92" y="1741"/>
                      <a:pt x="92" y="1710"/>
                      <a:pt x="92" y="1680"/>
                    </a:cubicBezTo>
                    <a:cubicBezTo>
                      <a:pt x="92" y="1644"/>
                      <a:pt x="92" y="1630"/>
                      <a:pt x="98" y="1630"/>
                    </a:cubicBezTo>
                    <a:cubicBezTo>
                      <a:pt x="102" y="1630"/>
                      <a:pt x="109" y="1637"/>
                      <a:pt x="122" y="1650"/>
                    </a:cubicBezTo>
                    <a:cubicBezTo>
                      <a:pt x="122" y="1680"/>
                      <a:pt x="122" y="1710"/>
                      <a:pt x="122" y="1710"/>
                    </a:cubicBezTo>
                    <a:cubicBezTo>
                      <a:pt x="92" y="1741"/>
                      <a:pt x="122" y="1741"/>
                      <a:pt x="122" y="1741"/>
                    </a:cubicBezTo>
                    <a:cubicBezTo>
                      <a:pt x="142" y="1741"/>
                      <a:pt x="136" y="1754"/>
                      <a:pt x="138" y="1754"/>
                    </a:cubicBezTo>
                    <a:cubicBezTo>
                      <a:pt x="139" y="1754"/>
                      <a:pt x="142" y="1751"/>
                      <a:pt x="152" y="1741"/>
                    </a:cubicBezTo>
                    <a:cubicBezTo>
                      <a:pt x="152" y="1741"/>
                      <a:pt x="152" y="1741"/>
                      <a:pt x="152" y="1771"/>
                    </a:cubicBezTo>
                    <a:cubicBezTo>
                      <a:pt x="152" y="1777"/>
                      <a:pt x="153" y="1779"/>
                      <a:pt x="155" y="1779"/>
                    </a:cubicBezTo>
                    <a:cubicBezTo>
                      <a:pt x="163" y="1779"/>
                      <a:pt x="183" y="1730"/>
                      <a:pt x="183" y="1680"/>
                    </a:cubicBezTo>
                    <a:cubicBezTo>
                      <a:pt x="183" y="1680"/>
                      <a:pt x="183" y="1650"/>
                      <a:pt x="183" y="1650"/>
                    </a:cubicBezTo>
                    <a:cubicBezTo>
                      <a:pt x="183" y="1650"/>
                      <a:pt x="152" y="1619"/>
                      <a:pt x="183" y="1589"/>
                    </a:cubicBezTo>
                    <a:cubicBezTo>
                      <a:pt x="183" y="1619"/>
                      <a:pt x="183" y="1650"/>
                      <a:pt x="183" y="1650"/>
                    </a:cubicBezTo>
                    <a:cubicBezTo>
                      <a:pt x="183" y="1619"/>
                      <a:pt x="183" y="1619"/>
                      <a:pt x="213" y="1619"/>
                    </a:cubicBezTo>
                    <a:cubicBezTo>
                      <a:pt x="213" y="1619"/>
                      <a:pt x="213" y="1650"/>
                      <a:pt x="213" y="1680"/>
                    </a:cubicBezTo>
                    <a:cubicBezTo>
                      <a:pt x="195" y="1735"/>
                      <a:pt x="188" y="1778"/>
                      <a:pt x="191" y="1778"/>
                    </a:cubicBezTo>
                    <a:cubicBezTo>
                      <a:pt x="194" y="1778"/>
                      <a:pt x="201" y="1759"/>
                      <a:pt x="213" y="1710"/>
                    </a:cubicBezTo>
                    <a:cubicBezTo>
                      <a:pt x="213" y="1741"/>
                      <a:pt x="213" y="1741"/>
                      <a:pt x="213" y="1741"/>
                    </a:cubicBezTo>
                    <a:cubicBezTo>
                      <a:pt x="244" y="1741"/>
                      <a:pt x="244" y="1680"/>
                      <a:pt x="244" y="1650"/>
                    </a:cubicBezTo>
                    <a:cubicBezTo>
                      <a:pt x="244" y="1619"/>
                      <a:pt x="244" y="1619"/>
                      <a:pt x="244" y="1619"/>
                    </a:cubicBezTo>
                    <a:cubicBezTo>
                      <a:pt x="274" y="1619"/>
                      <a:pt x="274" y="1619"/>
                      <a:pt x="244" y="1650"/>
                    </a:cubicBezTo>
                    <a:cubicBezTo>
                      <a:pt x="244" y="1680"/>
                      <a:pt x="251" y="1695"/>
                      <a:pt x="259" y="1695"/>
                    </a:cubicBezTo>
                    <a:cubicBezTo>
                      <a:pt x="266" y="1695"/>
                      <a:pt x="274" y="1680"/>
                      <a:pt x="274" y="1650"/>
                    </a:cubicBezTo>
                    <a:lnTo>
                      <a:pt x="274" y="1680"/>
                    </a:lnTo>
                    <a:cubicBezTo>
                      <a:pt x="274" y="1705"/>
                      <a:pt x="274" y="1749"/>
                      <a:pt x="290" y="1749"/>
                    </a:cubicBezTo>
                    <a:cubicBezTo>
                      <a:pt x="294" y="1749"/>
                      <a:pt x="299" y="1747"/>
                      <a:pt x="304" y="1741"/>
                    </a:cubicBezTo>
                    <a:cubicBezTo>
                      <a:pt x="335" y="1741"/>
                      <a:pt x="365" y="1741"/>
                      <a:pt x="365" y="1771"/>
                    </a:cubicBezTo>
                    <a:cubicBezTo>
                      <a:pt x="365" y="1777"/>
                      <a:pt x="365" y="1779"/>
                      <a:pt x="365" y="1779"/>
                    </a:cubicBezTo>
                    <a:cubicBezTo>
                      <a:pt x="366" y="1779"/>
                      <a:pt x="371" y="1730"/>
                      <a:pt x="396" y="1680"/>
                    </a:cubicBezTo>
                    <a:cubicBezTo>
                      <a:pt x="396" y="1710"/>
                      <a:pt x="396" y="1710"/>
                      <a:pt x="396" y="1710"/>
                    </a:cubicBezTo>
                    <a:cubicBezTo>
                      <a:pt x="426" y="1710"/>
                      <a:pt x="426" y="1710"/>
                      <a:pt x="426" y="1741"/>
                    </a:cubicBezTo>
                    <a:cubicBezTo>
                      <a:pt x="426" y="1717"/>
                      <a:pt x="430" y="1708"/>
                      <a:pt x="436" y="1708"/>
                    </a:cubicBezTo>
                    <a:cubicBezTo>
                      <a:pt x="445" y="1708"/>
                      <a:pt x="456" y="1734"/>
                      <a:pt x="456" y="1771"/>
                    </a:cubicBezTo>
                    <a:cubicBezTo>
                      <a:pt x="456" y="1801"/>
                      <a:pt x="456" y="1801"/>
                      <a:pt x="456" y="1801"/>
                    </a:cubicBezTo>
                    <a:cubicBezTo>
                      <a:pt x="487" y="1771"/>
                      <a:pt x="487" y="1771"/>
                      <a:pt x="487" y="1771"/>
                    </a:cubicBezTo>
                    <a:cubicBezTo>
                      <a:pt x="517" y="1771"/>
                      <a:pt x="517" y="1771"/>
                      <a:pt x="517" y="1710"/>
                    </a:cubicBezTo>
                    <a:cubicBezTo>
                      <a:pt x="517" y="1650"/>
                      <a:pt x="517" y="1650"/>
                      <a:pt x="548" y="1650"/>
                    </a:cubicBezTo>
                    <a:cubicBezTo>
                      <a:pt x="548" y="1650"/>
                      <a:pt x="548" y="1650"/>
                      <a:pt x="548" y="1680"/>
                    </a:cubicBezTo>
                    <a:cubicBezTo>
                      <a:pt x="548" y="1680"/>
                      <a:pt x="548" y="1710"/>
                      <a:pt x="548" y="1710"/>
                    </a:cubicBezTo>
                    <a:cubicBezTo>
                      <a:pt x="578" y="1710"/>
                      <a:pt x="578" y="1710"/>
                      <a:pt x="578" y="1741"/>
                    </a:cubicBezTo>
                    <a:cubicBezTo>
                      <a:pt x="578" y="1741"/>
                      <a:pt x="578" y="1771"/>
                      <a:pt x="578" y="1771"/>
                    </a:cubicBezTo>
                    <a:cubicBezTo>
                      <a:pt x="608" y="1771"/>
                      <a:pt x="608" y="1771"/>
                      <a:pt x="608" y="1801"/>
                    </a:cubicBezTo>
                    <a:cubicBezTo>
                      <a:pt x="608" y="1801"/>
                      <a:pt x="608" y="1801"/>
                      <a:pt x="608" y="1771"/>
                    </a:cubicBezTo>
                    <a:cubicBezTo>
                      <a:pt x="608" y="1750"/>
                      <a:pt x="624" y="1728"/>
                      <a:pt x="632" y="1728"/>
                    </a:cubicBezTo>
                    <a:cubicBezTo>
                      <a:pt x="636" y="1728"/>
                      <a:pt x="639" y="1732"/>
                      <a:pt x="639" y="1741"/>
                    </a:cubicBezTo>
                    <a:cubicBezTo>
                      <a:pt x="669" y="1741"/>
                      <a:pt x="669" y="1741"/>
                      <a:pt x="669" y="1710"/>
                    </a:cubicBezTo>
                    <a:cubicBezTo>
                      <a:pt x="700" y="1710"/>
                      <a:pt x="700" y="1710"/>
                      <a:pt x="700" y="1741"/>
                    </a:cubicBezTo>
                    <a:cubicBezTo>
                      <a:pt x="700" y="1726"/>
                      <a:pt x="707" y="1718"/>
                      <a:pt x="715" y="1718"/>
                    </a:cubicBezTo>
                    <a:cubicBezTo>
                      <a:pt x="722" y="1718"/>
                      <a:pt x="730" y="1726"/>
                      <a:pt x="730" y="1741"/>
                    </a:cubicBezTo>
                    <a:cubicBezTo>
                      <a:pt x="730" y="1741"/>
                      <a:pt x="730" y="1741"/>
                      <a:pt x="730" y="1710"/>
                    </a:cubicBezTo>
                    <a:cubicBezTo>
                      <a:pt x="730" y="1695"/>
                      <a:pt x="730" y="1688"/>
                      <a:pt x="734" y="1688"/>
                    </a:cubicBezTo>
                    <a:cubicBezTo>
                      <a:pt x="738" y="1688"/>
                      <a:pt x="745" y="1695"/>
                      <a:pt x="760" y="1710"/>
                    </a:cubicBezTo>
                    <a:cubicBezTo>
                      <a:pt x="760" y="1741"/>
                      <a:pt x="760" y="1741"/>
                      <a:pt x="760" y="1741"/>
                    </a:cubicBezTo>
                    <a:cubicBezTo>
                      <a:pt x="776" y="1726"/>
                      <a:pt x="798" y="1718"/>
                      <a:pt x="817" y="1718"/>
                    </a:cubicBezTo>
                    <a:cubicBezTo>
                      <a:pt x="836" y="1718"/>
                      <a:pt x="852" y="1726"/>
                      <a:pt x="852" y="1741"/>
                    </a:cubicBezTo>
                    <a:cubicBezTo>
                      <a:pt x="852" y="1710"/>
                      <a:pt x="852" y="1710"/>
                      <a:pt x="852" y="1710"/>
                    </a:cubicBezTo>
                    <a:cubicBezTo>
                      <a:pt x="863" y="1734"/>
                      <a:pt x="870" y="1743"/>
                      <a:pt x="875" y="1743"/>
                    </a:cubicBezTo>
                    <a:cubicBezTo>
                      <a:pt x="880" y="1743"/>
                      <a:pt x="882" y="1727"/>
                      <a:pt x="882" y="1701"/>
                    </a:cubicBezTo>
                    <a:lnTo>
                      <a:pt x="882" y="1701"/>
                    </a:lnTo>
                    <a:cubicBezTo>
                      <a:pt x="882" y="1704"/>
                      <a:pt x="882" y="1707"/>
                      <a:pt x="882" y="1710"/>
                    </a:cubicBezTo>
                    <a:cubicBezTo>
                      <a:pt x="882" y="1680"/>
                      <a:pt x="882" y="1665"/>
                      <a:pt x="886" y="1665"/>
                    </a:cubicBezTo>
                    <a:cubicBezTo>
                      <a:pt x="890" y="1665"/>
                      <a:pt x="897" y="1680"/>
                      <a:pt x="912" y="1710"/>
                    </a:cubicBezTo>
                    <a:cubicBezTo>
                      <a:pt x="912" y="1627"/>
                      <a:pt x="922" y="1580"/>
                      <a:pt x="930" y="1580"/>
                    </a:cubicBezTo>
                    <a:cubicBezTo>
                      <a:pt x="937" y="1580"/>
                      <a:pt x="943" y="1611"/>
                      <a:pt x="943" y="1680"/>
                    </a:cubicBezTo>
                    <a:cubicBezTo>
                      <a:pt x="943" y="1741"/>
                      <a:pt x="943" y="1771"/>
                      <a:pt x="973" y="1771"/>
                    </a:cubicBezTo>
                    <a:cubicBezTo>
                      <a:pt x="973" y="1771"/>
                      <a:pt x="973" y="1741"/>
                      <a:pt x="973" y="1710"/>
                    </a:cubicBezTo>
                    <a:cubicBezTo>
                      <a:pt x="990" y="1761"/>
                      <a:pt x="997" y="1783"/>
                      <a:pt x="1006" y="1783"/>
                    </a:cubicBezTo>
                    <a:cubicBezTo>
                      <a:pt x="1013" y="1783"/>
                      <a:pt x="1020" y="1768"/>
                      <a:pt x="1034" y="1741"/>
                    </a:cubicBezTo>
                    <a:cubicBezTo>
                      <a:pt x="1034" y="1710"/>
                      <a:pt x="1042" y="1695"/>
                      <a:pt x="1045" y="1695"/>
                    </a:cubicBezTo>
                    <a:cubicBezTo>
                      <a:pt x="1049" y="1695"/>
                      <a:pt x="1049" y="1710"/>
                      <a:pt x="1034" y="1741"/>
                    </a:cubicBezTo>
                    <a:cubicBezTo>
                      <a:pt x="1034" y="1753"/>
                      <a:pt x="1034" y="1763"/>
                      <a:pt x="1034" y="1771"/>
                    </a:cubicBezTo>
                    <a:lnTo>
                      <a:pt x="1064" y="1771"/>
                    </a:lnTo>
                    <a:cubicBezTo>
                      <a:pt x="1095" y="1771"/>
                      <a:pt x="1095" y="1741"/>
                      <a:pt x="1095" y="1710"/>
                    </a:cubicBezTo>
                    <a:cubicBezTo>
                      <a:pt x="1095" y="1748"/>
                      <a:pt x="1106" y="1774"/>
                      <a:pt x="1115" y="1774"/>
                    </a:cubicBezTo>
                    <a:cubicBezTo>
                      <a:pt x="1121" y="1774"/>
                      <a:pt x="1125" y="1764"/>
                      <a:pt x="1125" y="1741"/>
                    </a:cubicBezTo>
                    <a:cubicBezTo>
                      <a:pt x="1125" y="1741"/>
                      <a:pt x="1125" y="1741"/>
                      <a:pt x="1125" y="1710"/>
                    </a:cubicBezTo>
                    <a:cubicBezTo>
                      <a:pt x="1134" y="1701"/>
                      <a:pt x="1140" y="1698"/>
                      <a:pt x="1145" y="1698"/>
                    </a:cubicBezTo>
                    <a:cubicBezTo>
                      <a:pt x="1156" y="1698"/>
                      <a:pt x="1156" y="1719"/>
                      <a:pt x="1156" y="1741"/>
                    </a:cubicBezTo>
                    <a:cubicBezTo>
                      <a:pt x="1156" y="1762"/>
                      <a:pt x="1171" y="1784"/>
                      <a:pt x="1180" y="1784"/>
                    </a:cubicBezTo>
                    <a:cubicBezTo>
                      <a:pt x="1183" y="1784"/>
                      <a:pt x="1186" y="1780"/>
                      <a:pt x="1186" y="1771"/>
                    </a:cubicBezTo>
                    <a:cubicBezTo>
                      <a:pt x="1156" y="1741"/>
                      <a:pt x="1186" y="1710"/>
                      <a:pt x="1186" y="1680"/>
                    </a:cubicBezTo>
                    <a:cubicBezTo>
                      <a:pt x="1186" y="1690"/>
                      <a:pt x="1186" y="1701"/>
                      <a:pt x="1186" y="1710"/>
                    </a:cubicBezTo>
                    <a:cubicBezTo>
                      <a:pt x="1186" y="1741"/>
                      <a:pt x="1186" y="1741"/>
                      <a:pt x="1216" y="1771"/>
                    </a:cubicBezTo>
                    <a:cubicBezTo>
                      <a:pt x="1216" y="1771"/>
                      <a:pt x="1216" y="1771"/>
                      <a:pt x="1216" y="1741"/>
                    </a:cubicBezTo>
                    <a:cubicBezTo>
                      <a:pt x="1216" y="1726"/>
                      <a:pt x="1224" y="1718"/>
                      <a:pt x="1235" y="1718"/>
                    </a:cubicBezTo>
                    <a:cubicBezTo>
                      <a:pt x="1247" y="1718"/>
                      <a:pt x="1262" y="1726"/>
                      <a:pt x="1277" y="1741"/>
                    </a:cubicBezTo>
                    <a:cubicBezTo>
                      <a:pt x="1277" y="1741"/>
                      <a:pt x="1277" y="1710"/>
                      <a:pt x="1277" y="1710"/>
                    </a:cubicBezTo>
                    <a:cubicBezTo>
                      <a:pt x="1277" y="1710"/>
                      <a:pt x="1307" y="1710"/>
                      <a:pt x="1307" y="1650"/>
                    </a:cubicBezTo>
                    <a:cubicBezTo>
                      <a:pt x="1307" y="1650"/>
                      <a:pt x="1277" y="1619"/>
                      <a:pt x="1277" y="1619"/>
                    </a:cubicBezTo>
                    <a:cubicBezTo>
                      <a:pt x="1277" y="1558"/>
                      <a:pt x="1307" y="1558"/>
                      <a:pt x="1307" y="1558"/>
                    </a:cubicBezTo>
                    <a:cubicBezTo>
                      <a:pt x="1307" y="1558"/>
                      <a:pt x="1307" y="1558"/>
                      <a:pt x="1307" y="1619"/>
                    </a:cubicBezTo>
                    <a:cubicBezTo>
                      <a:pt x="1307" y="1619"/>
                      <a:pt x="1307" y="1650"/>
                      <a:pt x="1307" y="1650"/>
                    </a:cubicBezTo>
                    <a:cubicBezTo>
                      <a:pt x="1307" y="1650"/>
                      <a:pt x="1307" y="1650"/>
                      <a:pt x="1307" y="1710"/>
                    </a:cubicBezTo>
                    <a:cubicBezTo>
                      <a:pt x="1307" y="1665"/>
                      <a:pt x="1307" y="1642"/>
                      <a:pt x="1311" y="1642"/>
                    </a:cubicBezTo>
                    <a:cubicBezTo>
                      <a:pt x="1315" y="1642"/>
                      <a:pt x="1323" y="1665"/>
                      <a:pt x="1338" y="1710"/>
                    </a:cubicBezTo>
                    <a:cubicBezTo>
                      <a:pt x="1338" y="1651"/>
                      <a:pt x="1351" y="1618"/>
                      <a:pt x="1360" y="1618"/>
                    </a:cubicBezTo>
                    <a:cubicBezTo>
                      <a:pt x="1364" y="1618"/>
                      <a:pt x="1368" y="1628"/>
                      <a:pt x="1368" y="1650"/>
                    </a:cubicBezTo>
                    <a:cubicBezTo>
                      <a:pt x="1368" y="1650"/>
                      <a:pt x="1368" y="1650"/>
                      <a:pt x="1368" y="1619"/>
                    </a:cubicBezTo>
                    <a:cubicBezTo>
                      <a:pt x="1368" y="1589"/>
                      <a:pt x="1368" y="1574"/>
                      <a:pt x="1372" y="1574"/>
                    </a:cubicBezTo>
                    <a:cubicBezTo>
                      <a:pt x="1376" y="1574"/>
                      <a:pt x="1383" y="1589"/>
                      <a:pt x="1399" y="1619"/>
                    </a:cubicBezTo>
                    <a:cubicBezTo>
                      <a:pt x="1399" y="1619"/>
                      <a:pt x="1399" y="1606"/>
                      <a:pt x="1408" y="1606"/>
                    </a:cubicBezTo>
                    <a:cubicBezTo>
                      <a:pt x="1412" y="1606"/>
                      <a:pt x="1419" y="1609"/>
                      <a:pt x="1429" y="1619"/>
                    </a:cubicBezTo>
                    <a:cubicBezTo>
                      <a:pt x="1429" y="1637"/>
                      <a:pt x="1439" y="1654"/>
                      <a:pt x="1448" y="1654"/>
                    </a:cubicBezTo>
                    <a:cubicBezTo>
                      <a:pt x="1454" y="1654"/>
                      <a:pt x="1459" y="1645"/>
                      <a:pt x="1459" y="1619"/>
                    </a:cubicBezTo>
                    <a:cubicBezTo>
                      <a:pt x="1475" y="1634"/>
                      <a:pt x="1482" y="1642"/>
                      <a:pt x="1486" y="1642"/>
                    </a:cubicBezTo>
                    <a:cubicBezTo>
                      <a:pt x="1490" y="1642"/>
                      <a:pt x="1490" y="1634"/>
                      <a:pt x="1490" y="1619"/>
                    </a:cubicBezTo>
                    <a:lnTo>
                      <a:pt x="1490" y="1589"/>
                    </a:lnTo>
                    <a:cubicBezTo>
                      <a:pt x="1490" y="1619"/>
                      <a:pt x="1520" y="1650"/>
                      <a:pt x="1520" y="1650"/>
                    </a:cubicBezTo>
                    <a:cubicBezTo>
                      <a:pt x="1520" y="1650"/>
                      <a:pt x="1520" y="1650"/>
                      <a:pt x="1520" y="1619"/>
                    </a:cubicBezTo>
                    <a:cubicBezTo>
                      <a:pt x="1490" y="1589"/>
                      <a:pt x="1520" y="1589"/>
                      <a:pt x="1520" y="1589"/>
                    </a:cubicBezTo>
                    <a:cubicBezTo>
                      <a:pt x="1520" y="1589"/>
                      <a:pt x="1520" y="1619"/>
                      <a:pt x="1551" y="1650"/>
                    </a:cubicBezTo>
                    <a:cubicBezTo>
                      <a:pt x="1533" y="1614"/>
                      <a:pt x="1536" y="1599"/>
                      <a:pt x="1541" y="1599"/>
                    </a:cubicBezTo>
                    <a:cubicBezTo>
                      <a:pt x="1545" y="1599"/>
                      <a:pt x="1551" y="1607"/>
                      <a:pt x="1551" y="1619"/>
                    </a:cubicBezTo>
                    <a:cubicBezTo>
                      <a:pt x="1551" y="1650"/>
                      <a:pt x="1551" y="1650"/>
                      <a:pt x="1581" y="1650"/>
                    </a:cubicBezTo>
                    <a:cubicBezTo>
                      <a:pt x="1581" y="1650"/>
                      <a:pt x="1581" y="1650"/>
                      <a:pt x="1581" y="1619"/>
                    </a:cubicBezTo>
                    <a:cubicBezTo>
                      <a:pt x="1611" y="1619"/>
                      <a:pt x="1611" y="1650"/>
                      <a:pt x="1611" y="1650"/>
                    </a:cubicBezTo>
                    <a:cubicBezTo>
                      <a:pt x="1611" y="1675"/>
                      <a:pt x="1617" y="1685"/>
                      <a:pt x="1623" y="1685"/>
                    </a:cubicBezTo>
                    <a:cubicBezTo>
                      <a:pt x="1632" y="1685"/>
                      <a:pt x="1642" y="1667"/>
                      <a:pt x="1642" y="1650"/>
                    </a:cubicBezTo>
                    <a:cubicBezTo>
                      <a:pt x="1650" y="1666"/>
                      <a:pt x="1656" y="1673"/>
                      <a:pt x="1660" y="1673"/>
                    </a:cubicBezTo>
                    <a:cubicBezTo>
                      <a:pt x="1670" y="1673"/>
                      <a:pt x="1664" y="1617"/>
                      <a:pt x="1642" y="1528"/>
                    </a:cubicBezTo>
                    <a:lnTo>
                      <a:pt x="1642" y="1528"/>
                    </a:lnTo>
                    <a:cubicBezTo>
                      <a:pt x="1660" y="1599"/>
                      <a:pt x="1667" y="1629"/>
                      <a:pt x="1676" y="1629"/>
                    </a:cubicBezTo>
                    <a:cubicBezTo>
                      <a:pt x="1683" y="1629"/>
                      <a:pt x="1690" y="1614"/>
                      <a:pt x="1703" y="1589"/>
                    </a:cubicBezTo>
                    <a:cubicBezTo>
                      <a:pt x="1703" y="1619"/>
                      <a:pt x="1703" y="1619"/>
                      <a:pt x="1733" y="1619"/>
                    </a:cubicBezTo>
                    <a:cubicBezTo>
                      <a:pt x="1763" y="1619"/>
                      <a:pt x="1763" y="1619"/>
                      <a:pt x="1763" y="1589"/>
                    </a:cubicBezTo>
                    <a:cubicBezTo>
                      <a:pt x="1775" y="1612"/>
                      <a:pt x="1782" y="1622"/>
                      <a:pt x="1785" y="1622"/>
                    </a:cubicBezTo>
                    <a:cubicBezTo>
                      <a:pt x="1789" y="1622"/>
                      <a:pt x="1782" y="1596"/>
                      <a:pt x="1763" y="1558"/>
                    </a:cubicBezTo>
                    <a:lnTo>
                      <a:pt x="1763" y="1558"/>
                    </a:lnTo>
                    <a:lnTo>
                      <a:pt x="1794" y="1589"/>
                    </a:lnTo>
                    <a:cubicBezTo>
                      <a:pt x="1794" y="1619"/>
                      <a:pt x="1794" y="1619"/>
                      <a:pt x="1855" y="1619"/>
                    </a:cubicBezTo>
                    <a:cubicBezTo>
                      <a:pt x="1915" y="1619"/>
                      <a:pt x="1915" y="1589"/>
                      <a:pt x="1885" y="1528"/>
                    </a:cubicBezTo>
                    <a:cubicBezTo>
                      <a:pt x="1885" y="1498"/>
                      <a:pt x="1885" y="1482"/>
                      <a:pt x="1889" y="1482"/>
                    </a:cubicBezTo>
                    <a:cubicBezTo>
                      <a:pt x="1893" y="1482"/>
                      <a:pt x="1900" y="1498"/>
                      <a:pt x="1915" y="1528"/>
                    </a:cubicBezTo>
                    <a:lnTo>
                      <a:pt x="1915" y="1498"/>
                    </a:lnTo>
                    <a:cubicBezTo>
                      <a:pt x="1915" y="1528"/>
                      <a:pt x="1946" y="1558"/>
                      <a:pt x="1915" y="1558"/>
                    </a:cubicBezTo>
                    <a:cubicBezTo>
                      <a:pt x="1915" y="1558"/>
                      <a:pt x="1915" y="1558"/>
                      <a:pt x="1946" y="1589"/>
                    </a:cubicBezTo>
                    <a:cubicBezTo>
                      <a:pt x="1959" y="1614"/>
                      <a:pt x="1966" y="1624"/>
                      <a:pt x="1970" y="1624"/>
                    </a:cubicBezTo>
                    <a:cubicBezTo>
                      <a:pt x="1976" y="1624"/>
                      <a:pt x="1976" y="1606"/>
                      <a:pt x="1976" y="1589"/>
                    </a:cubicBezTo>
                    <a:cubicBezTo>
                      <a:pt x="1976" y="1594"/>
                      <a:pt x="1977" y="1599"/>
                      <a:pt x="1979" y="1604"/>
                    </a:cubicBezTo>
                    <a:lnTo>
                      <a:pt x="1979" y="1604"/>
                    </a:lnTo>
                    <a:cubicBezTo>
                      <a:pt x="1982" y="1593"/>
                      <a:pt x="1990" y="1584"/>
                      <a:pt x="2001" y="1584"/>
                    </a:cubicBezTo>
                    <a:cubicBezTo>
                      <a:pt x="2011" y="1584"/>
                      <a:pt x="2024" y="1593"/>
                      <a:pt x="2037" y="1619"/>
                    </a:cubicBezTo>
                    <a:cubicBezTo>
                      <a:pt x="2037" y="1589"/>
                      <a:pt x="2037" y="1589"/>
                      <a:pt x="2067" y="1558"/>
                    </a:cubicBezTo>
                    <a:cubicBezTo>
                      <a:pt x="2067" y="1558"/>
                      <a:pt x="2067" y="1558"/>
                      <a:pt x="2098" y="1589"/>
                    </a:cubicBezTo>
                    <a:cubicBezTo>
                      <a:pt x="2098" y="1589"/>
                      <a:pt x="2098" y="1528"/>
                      <a:pt x="2098" y="1528"/>
                    </a:cubicBezTo>
                    <a:cubicBezTo>
                      <a:pt x="2098" y="1517"/>
                      <a:pt x="2098" y="1507"/>
                      <a:pt x="2098" y="1498"/>
                    </a:cubicBezTo>
                    <a:cubicBezTo>
                      <a:pt x="2098" y="1528"/>
                      <a:pt x="2128" y="1558"/>
                      <a:pt x="2128" y="1558"/>
                    </a:cubicBezTo>
                    <a:cubicBezTo>
                      <a:pt x="2128" y="1558"/>
                      <a:pt x="2128" y="1558"/>
                      <a:pt x="2128" y="1528"/>
                    </a:cubicBezTo>
                    <a:cubicBezTo>
                      <a:pt x="2128" y="1558"/>
                      <a:pt x="2128" y="1558"/>
                      <a:pt x="2159" y="1558"/>
                    </a:cubicBezTo>
                    <a:cubicBezTo>
                      <a:pt x="2159" y="1558"/>
                      <a:pt x="2159" y="1558"/>
                      <a:pt x="2159" y="1528"/>
                    </a:cubicBezTo>
                    <a:cubicBezTo>
                      <a:pt x="2170" y="1551"/>
                      <a:pt x="2182" y="1561"/>
                      <a:pt x="2192" y="1561"/>
                    </a:cubicBezTo>
                    <a:cubicBezTo>
                      <a:pt x="2208" y="1561"/>
                      <a:pt x="2219" y="1535"/>
                      <a:pt x="2219" y="1498"/>
                    </a:cubicBezTo>
                    <a:cubicBezTo>
                      <a:pt x="2235" y="1513"/>
                      <a:pt x="2242" y="1520"/>
                      <a:pt x="2246" y="1520"/>
                    </a:cubicBezTo>
                    <a:cubicBezTo>
                      <a:pt x="2247" y="1520"/>
                      <a:pt x="2248" y="1519"/>
                      <a:pt x="2249" y="1518"/>
                    </a:cubicBezTo>
                    <a:lnTo>
                      <a:pt x="2249" y="1518"/>
                    </a:lnTo>
                    <a:cubicBezTo>
                      <a:pt x="2249" y="1521"/>
                      <a:pt x="2250" y="1524"/>
                      <a:pt x="2250" y="1528"/>
                    </a:cubicBezTo>
                    <a:cubicBezTo>
                      <a:pt x="2268" y="1564"/>
                      <a:pt x="2275" y="1578"/>
                      <a:pt x="2278" y="1578"/>
                    </a:cubicBezTo>
                    <a:cubicBezTo>
                      <a:pt x="2280" y="1578"/>
                      <a:pt x="2280" y="1571"/>
                      <a:pt x="2280" y="1558"/>
                    </a:cubicBezTo>
                    <a:cubicBezTo>
                      <a:pt x="2280" y="1528"/>
                      <a:pt x="2311" y="1528"/>
                      <a:pt x="2311" y="1528"/>
                    </a:cubicBezTo>
                    <a:cubicBezTo>
                      <a:pt x="2311" y="1498"/>
                      <a:pt x="2311" y="1467"/>
                      <a:pt x="2311" y="1467"/>
                    </a:cubicBezTo>
                    <a:cubicBezTo>
                      <a:pt x="2289" y="1424"/>
                      <a:pt x="2283" y="1397"/>
                      <a:pt x="2281" y="1384"/>
                    </a:cubicBezTo>
                    <a:lnTo>
                      <a:pt x="2281" y="1384"/>
                    </a:lnTo>
                    <a:cubicBezTo>
                      <a:pt x="2286" y="1407"/>
                      <a:pt x="2311" y="1409"/>
                      <a:pt x="2311" y="1437"/>
                    </a:cubicBezTo>
                    <a:cubicBezTo>
                      <a:pt x="2341" y="1467"/>
                      <a:pt x="2341" y="1467"/>
                      <a:pt x="2341" y="1467"/>
                    </a:cubicBezTo>
                    <a:lnTo>
                      <a:pt x="2371" y="1467"/>
                    </a:lnTo>
                    <a:cubicBezTo>
                      <a:pt x="2387" y="1482"/>
                      <a:pt x="2394" y="1490"/>
                      <a:pt x="2398" y="1490"/>
                    </a:cubicBezTo>
                    <a:cubicBezTo>
                      <a:pt x="2401" y="1490"/>
                      <a:pt x="2402" y="1484"/>
                      <a:pt x="2402" y="1473"/>
                    </a:cubicBezTo>
                    <a:lnTo>
                      <a:pt x="2402" y="1473"/>
                    </a:lnTo>
                    <a:cubicBezTo>
                      <a:pt x="2409" y="1477"/>
                      <a:pt x="2416" y="1479"/>
                      <a:pt x="2422" y="1479"/>
                    </a:cubicBezTo>
                    <a:cubicBezTo>
                      <a:pt x="2444" y="1479"/>
                      <a:pt x="2463" y="1457"/>
                      <a:pt x="2463" y="1406"/>
                    </a:cubicBezTo>
                    <a:cubicBezTo>
                      <a:pt x="2463" y="1437"/>
                      <a:pt x="2463" y="1437"/>
                      <a:pt x="2463" y="1437"/>
                    </a:cubicBezTo>
                    <a:cubicBezTo>
                      <a:pt x="2463" y="1467"/>
                      <a:pt x="2493" y="1467"/>
                      <a:pt x="2493" y="1467"/>
                    </a:cubicBezTo>
                    <a:cubicBezTo>
                      <a:pt x="2493" y="1467"/>
                      <a:pt x="2523" y="1437"/>
                      <a:pt x="2523" y="1437"/>
                    </a:cubicBezTo>
                    <a:cubicBezTo>
                      <a:pt x="2554" y="1437"/>
                      <a:pt x="2554" y="1406"/>
                      <a:pt x="2554" y="1376"/>
                    </a:cubicBezTo>
                    <a:cubicBezTo>
                      <a:pt x="2554" y="1376"/>
                      <a:pt x="2554" y="1376"/>
                      <a:pt x="2584" y="1406"/>
                    </a:cubicBezTo>
                    <a:cubicBezTo>
                      <a:pt x="2584" y="1397"/>
                      <a:pt x="2584" y="1387"/>
                      <a:pt x="2584" y="1376"/>
                    </a:cubicBezTo>
                    <a:cubicBezTo>
                      <a:pt x="2599" y="1391"/>
                      <a:pt x="2614" y="1399"/>
                      <a:pt x="2626" y="1399"/>
                    </a:cubicBezTo>
                    <a:cubicBezTo>
                      <a:pt x="2637" y="1399"/>
                      <a:pt x="2645" y="1391"/>
                      <a:pt x="2645" y="1376"/>
                    </a:cubicBezTo>
                    <a:cubicBezTo>
                      <a:pt x="2645" y="1376"/>
                      <a:pt x="2645" y="1376"/>
                      <a:pt x="2645" y="1406"/>
                    </a:cubicBezTo>
                    <a:cubicBezTo>
                      <a:pt x="2660" y="1422"/>
                      <a:pt x="2675" y="1437"/>
                      <a:pt x="2683" y="1437"/>
                    </a:cubicBezTo>
                    <a:cubicBezTo>
                      <a:pt x="2690" y="1437"/>
                      <a:pt x="2690" y="1422"/>
                      <a:pt x="2675" y="1376"/>
                    </a:cubicBezTo>
                    <a:lnTo>
                      <a:pt x="2675" y="1376"/>
                    </a:lnTo>
                    <a:cubicBezTo>
                      <a:pt x="2675" y="1376"/>
                      <a:pt x="2676" y="1376"/>
                      <a:pt x="2706" y="1406"/>
                    </a:cubicBezTo>
                    <a:cubicBezTo>
                      <a:pt x="2706" y="1391"/>
                      <a:pt x="2713" y="1384"/>
                      <a:pt x="2721" y="1384"/>
                    </a:cubicBezTo>
                    <a:cubicBezTo>
                      <a:pt x="2728" y="1384"/>
                      <a:pt x="2736" y="1391"/>
                      <a:pt x="2736" y="1406"/>
                    </a:cubicBezTo>
                    <a:cubicBezTo>
                      <a:pt x="2766" y="1406"/>
                      <a:pt x="2766" y="1406"/>
                      <a:pt x="2736" y="1376"/>
                    </a:cubicBezTo>
                    <a:cubicBezTo>
                      <a:pt x="2736" y="1346"/>
                      <a:pt x="2736" y="1346"/>
                      <a:pt x="2736" y="1346"/>
                    </a:cubicBezTo>
                    <a:cubicBezTo>
                      <a:pt x="2736" y="1330"/>
                      <a:pt x="2736" y="1323"/>
                      <a:pt x="2740" y="1323"/>
                    </a:cubicBezTo>
                    <a:cubicBezTo>
                      <a:pt x="2744" y="1323"/>
                      <a:pt x="2751" y="1330"/>
                      <a:pt x="2766" y="1346"/>
                    </a:cubicBezTo>
                    <a:cubicBezTo>
                      <a:pt x="2766" y="1376"/>
                      <a:pt x="2766" y="1376"/>
                      <a:pt x="2766" y="1376"/>
                    </a:cubicBezTo>
                    <a:cubicBezTo>
                      <a:pt x="2766" y="1376"/>
                      <a:pt x="2797" y="1315"/>
                      <a:pt x="2827" y="1315"/>
                    </a:cubicBezTo>
                    <a:cubicBezTo>
                      <a:pt x="2858" y="1285"/>
                      <a:pt x="2888" y="1285"/>
                      <a:pt x="2888" y="1254"/>
                    </a:cubicBezTo>
                    <a:cubicBezTo>
                      <a:pt x="2918" y="1285"/>
                      <a:pt x="2918" y="1285"/>
                      <a:pt x="2918" y="1285"/>
                    </a:cubicBezTo>
                    <a:cubicBezTo>
                      <a:pt x="2918" y="1285"/>
                      <a:pt x="2918" y="1285"/>
                      <a:pt x="2949" y="1315"/>
                    </a:cubicBezTo>
                    <a:cubicBezTo>
                      <a:pt x="2918" y="1285"/>
                      <a:pt x="2918" y="1285"/>
                      <a:pt x="2949" y="1285"/>
                    </a:cubicBezTo>
                    <a:cubicBezTo>
                      <a:pt x="2964" y="1300"/>
                      <a:pt x="2979" y="1308"/>
                      <a:pt x="2987" y="1308"/>
                    </a:cubicBezTo>
                    <a:cubicBezTo>
                      <a:pt x="2994" y="1308"/>
                      <a:pt x="2994" y="1300"/>
                      <a:pt x="2979" y="1285"/>
                    </a:cubicBezTo>
                    <a:cubicBezTo>
                      <a:pt x="2979" y="1270"/>
                      <a:pt x="2979" y="1262"/>
                      <a:pt x="2979" y="1254"/>
                    </a:cubicBezTo>
                    <a:cubicBezTo>
                      <a:pt x="2988" y="1263"/>
                      <a:pt x="2997" y="1267"/>
                      <a:pt x="3004" y="1267"/>
                    </a:cubicBezTo>
                    <a:cubicBezTo>
                      <a:pt x="3022" y="1267"/>
                      <a:pt x="3031" y="1245"/>
                      <a:pt x="3010" y="1224"/>
                    </a:cubicBezTo>
                    <a:lnTo>
                      <a:pt x="3010" y="1224"/>
                    </a:lnTo>
                    <a:cubicBezTo>
                      <a:pt x="3025" y="1239"/>
                      <a:pt x="3032" y="1247"/>
                      <a:pt x="3036" y="1247"/>
                    </a:cubicBezTo>
                    <a:cubicBezTo>
                      <a:pt x="3040" y="1247"/>
                      <a:pt x="3040" y="1239"/>
                      <a:pt x="3040" y="1224"/>
                    </a:cubicBezTo>
                    <a:cubicBezTo>
                      <a:pt x="3040" y="1215"/>
                      <a:pt x="3040" y="1211"/>
                      <a:pt x="3041" y="1211"/>
                    </a:cubicBezTo>
                    <a:cubicBezTo>
                      <a:pt x="3043" y="1211"/>
                      <a:pt x="3049" y="1233"/>
                      <a:pt x="3070" y="1254"/>
                    </a:cubicBezTo>
                    <a:cubicBezTo>
                      <a:pt x="3070" y="1285"/>
                      <a:pt x="3070" y="1292"/>
                      <a:pt x="3074" y="1292"/>
                    </a:cubicBezTo>
                    <a:cubicBezTo>
                      <a:pt x="3078" y="1292"/>
                      <a:pt x="3086" y="1285"/>
                      <a:pt x="3101" y="1285"/>
                    </a:cubicBezTo>
                    <a:cubicBezTo>
                      <a:pt x="3070" y="1254"/>
                      <a:pt x="3101" y="1254"/>
                      <a:pt x="3131" y="1254"/>
                    </a:cubicBezTo>
                    <a:cubicBezTo>
                      <a:pt x="3131" y="1224"/>
                      <a:pt x="3131" y="1194"/>
                      <a:pt x="3131" y="1133"/>
                    </a:cubicBezTo>
                    <a:lnTo>
                      <a:pt x="3162" y="1224"/>
                    </a:lnTo>
                    <a:cubicBezTo>
                      <a:pt x="3162" y="1224"/>
                      <a:pt x="3162" y="1194"/>
                      <a:pt x="3162" y="1163"/>
                    </a:cubicBezTo>
                    <a:cubicBezTo>
                      <a:pt x="3192" y="1163"/>
                      <a:pt x="3192" y="1163"/>
                      <a:pt x="3192" y="1133"/>
                    </a:cubicBezTo>
                    <a:cubicBezTo>
                      <a:pt x="3192" y="1133"/>
                      <a:pt x="3192" y="1133"/>
                      <a:pt x="3222" y="1163"/>
                    </a:cubicBezTo>
                    <a:cubicBezTo>
                      <a:pt x="3222" y="1163"/>
                      <a:pt x="3222" y="1163"/>
                      <a:pt x="3222" y="1133"/>
                    </a:cubicBezTo>
                    <a:cubicBezTo>
                      <a:pt x="3240" y="1168"/>
                      <a:pt x="3258" y="1183"/>
                      <a:pt x="3264" y="1183"/>
                    </a:cubicBezTo>
                    <a:cubicBezTo>
                      <a:pt x="3268" y="1183"/>
                      <a:pt x="3265" y="1176"/>
                      <a:pt x="3253" y="1163"/>
                    </a:cubicBezTo>
                    <a:cubicBezTo>
                      <a:pt x="3253" y="1133"/>
                      <a:pt x="3253" y="1102"/>
                      <a:pt x="3253" y="1102"/>
                    </a:cubicBezTo>
                    <a:cubicBezTo>
                      <a:pt x="3253" y="1102"/>
                      <a:pt x="3253" y="1102"/>
                      <a:pt x="3253" y="1072"/>
                    </a:cubicBezTo>
                    <a:cubicBezTo>
                      <a:pt x="3283" y="1072"/>
                      <a:pt x="3283" y="1102"/>
                      <a:pt x="3283" y="1102"/>
                    </a:cubicBezTo>
                    <a:lnTo>
                      <a:pt x="3283" y="1133"/>
                    </a:lnTo>
                    <a:cubicBezTo>
                      <a:pt x="3314" y="1133"/>
                      <a:pt x="3314" y="1133"/>
                      <a:pt x="3314" y="1102"/>
                    </a:cubicBezTo>
                    <a:cubicBezTo>
                      <a:pt x="3314" y="1124"/>
                      <a:pt x="3329" y="1145"/>
                      <a:pt x="3338" y="1145"/>
                    </a:cubicBezTo>
                    <a:cubicBezTo>
                      <a:pt x="3341" y="1145"/>
                      <a:pt x="3344" y="1142"/>
                      <a:pt x="3344" y="1133"/>
                    </a:cubicBezTo>
                    <a:cubicBezTo>
                      <a:pt x="3358" y="1160"/>
                      <a:pt x="3365" y="1175"/>
                      <a:pt x="3367" y="1175"/>
                    </a:cubicBezTo>
                    <a:cubicBezTo>
                      <a:pt x="3368" y="1175"/>
                      <a:pt x="3361" y="1153"/>
                      <a:pt x="3344" y="1102"/>
                    </a:cubicBezTo>
                    <a:cubicBezTo>
                      <a:pt x="3374" y="1102"/>
                      <a:pt x="3374" y="1072"/>
                      <a:pt x="3405" y="1072"/>
                    </a:cubicBezTo>
                    <a:cubicBezTo>
                      <a:pt x="3405" y="1057"/>
                      <a:pt x="3412" y="1049"/>
                      <a:pt x="3420" y="1049"/>
                    </a:cubicBezTo>
                    <a:cubicBezTo>
                      <a:pt x="3428" y="1049"/>
                      <a:pt x="3435" y="1057"/>
                      <a:pt x="3435" y="1072"/>
                    </a:cubicBezTo>
                    <a:cubicBezTo>
                      <a:pt x="3453" y="1108"/>
                      <a:pt x="3460" y="1122"/>
                      <a:pt x="3463" y="1122"/>
                    </a:cubicBezTo>
                    <a:cubicBezTo>
                      <a:pt x="3466" y="1122"/>
                      <a:pt x="3466" y="1115"/>
                      <a:pt x="3466" y="1102"/>
                    </a:cubicBezTo>
                    <a:cubicBezTo>
                      <a:pt x="3435" y="1042"/>
                      <a:pt x="3435" y="1042"/>
                      <a:pt x="3466" y="1042"/>
                    </a:cubicBezTo>
                    <a:cubicBezTo>
                      <a:pt x="3496" y="1042"/>
                      <a:pt x="3466" y="1011"/>
                      <a:pt x="3466" y="981"/>
                    </a:cubicBezTo>
                    <a:cubicBezTo>
                      <a:pt x="3448" y="945"/>
                      <a:pt x="3440" y="930"/>
                      <a:pt x="3443" y="930"/>
                    </a:cubicBezTo>
                    <a:lnTo>
                      <a:pt x="3443" y="930"/>
                    </a:lnTo>
                    <a:cubicBezTo>
                      <a:pt x="3446" y="930"/>
                      <a:pt x="3453" y="938"/>
                      <a:pt x="3466" y="950"/>
                    </a:cubicBezTo>
                    <a:cubicBezTo>
                      <a:pt x="3466" y="950"/>
                      <a:pt x="3466" y="981"/>
                      <a:pt x="3496" y="1011"/>
                    </a:cubicBezTo>
                    <a:cubicBezTo>
                      <a:pt x="3496" y="1042"/>
                      <a:pt x="3526" y="1072"/>
                      <a:pt x="3526" y="1072"/>
                    </a:cubicBezTo>
                    <a:cubicBezTo>
                      <a:pt x="3526" y="1072"/>
                      <a:pt x="3557" y="1072"/>
                      <a:pt x="3526" y="1042"/>
                    </a:cubicBezTo>
                    <a:cubicBezTo>
                      <a:pt x="3496" y="1011"/>
                      <a:pt x="3496" y="1011"/>
                      <a:pt x="3526" y="1011"/>
                    </a:cubicBezTo>
                    <a:cubicBezTo>
                      <a:pt x="3526" y="981"/>
                      <a:pt x="3526" y="981"/>
                      <a:pt x="3526" y="950"/>
                    </a:cubicBezTo>
                    <a:lnTo>
                      <a:pt x="3557" y="981"/>
                    </a:lnTo>
                    <a:cubicBezTo>
                      <a:pt x="3557" y="1011"/>
                      <a:pt x="3587" y="1042"/>
                      <a:pt x="3587" y="1042"/>
                    </a:cubicBezTo>
                    <a:cubicBezTo>
                      <a:pt x="3587" y="1042"/>
                      <a:pt x="3587" y="1011"/>
                      <a:pt x="3587" y="1011"/>
                    </a:cubicBezTo>
                    <a:cubicBezTo>
                      <a:pt x="3557" y="981"/>
                      <a:pt x="3678" y="920"/>
                      <a:pt x="3709" y="890"/>
                    </a:cubicBezTo>
                    <a:cubicBezTo>
                      <a:pt x="3724" y="905"/>
                      <a:pt x="3732" y="912"/>
                      <a:pt x="3735" y="912"/>
                    </a:cubicBezTo>
                    <a:cubicBezTo>
                      <a:pt x="3739" y="912"/>
                      <a:pt x="3739" y="905"/>
                      <a:pt x="3739" y="890"/>
                    </a:cubicBezTo>
                    <a:cubicBezTo>
                      <a:pt x="3709" y="859"/>
                      <a:pt x="3739" y="859"/>
                      <a:pt x="3770" y="829"/>
                    </a:cubicBezTo>
                    <a:cubicBezTo>
                      <a:pt x="3800" y="798"/>
                      <a:pt x="3830" y="798"/>
                      <a:pt x="3830" y="768"/>
                    </a:cubicBezTo>
                    <a:cubicBezTo>
                      <a:pt x="3830" y="768"/>
                      <a:pt x="3830" y="707"/>
                      <a:pt x="3830" y="707"/>
                    </a:cubicBezTo>
                    <a:cubicBezTo>
                      <a:pt x="3861" y="738"/>
                      <a:pt x="3891" y="768"/>
                      <a:pt x="3891" y="768"/>
                    </a:cubicBezTo>
                    <a:lnTo>
                      <a:pt x="3922" y="768"/>
                    </a:lnTo>
                    <a:cubicBezTo>
                      <a:pt x="3891" y="738"/>
                      <a:pt x="3891" y="738"/>
                      <a:pt x="3891" y="738"/>
                    </a:cubicBezTo>
                    <a:cubicBezTo>
                      <a:pt x="3891" y="725"/>
                      <a:pt x="3891" y="718"/>
                      <a:pt x="3895" y="718"/>
                    </a:cubicBezTo>
                    <a:cubicBezTo>
                      <a:pt x="3902" y="718"/>
                      <a:pt x="3916" y="732"/>
                      <a:pt x="3952" y="768"/>
                    </a:cubicBezTo>
                    <a:lnTo>
                      <a:pt x="3952" y="738"/>
                    </a:lnTo>
                    <a:cubicBezTo>
                      <a:pt x="3961" y="756"/>
                      <a:pt x="3965" y="764"/>
                      <a:pt x="3965" y="764"/>
                    </a:cubicBezTo>
                    <a:cubicBezTo>
                      <a:pt x="3966" y="764"/>
                      <a:pt x="3952" y="728"/>
                      <a:pt x="3952" y="707"/>
                    </a:cubicBezTo>
                    <a:lnTo>
                      <a:pt x="3952" y="707"/>
                    </a:lnTo>
                    <a:cubicBezTo>
                      <a:pt x="3964" y="720"/>
                      <a:pt x="3972" y="727"/>
                      <a:pt x="3974" y="727"/>
                    </a:cubicBezTo>
                    <a:cubicBezTo>
                      <a:pt x="3977" y="727"/>
                      <a:pt x="3970" y="712"/>
                      <a:pt x="3952" y="677"/>
                    </a:cubicBezTo>
                    <a:cubicBezTo>
                      <a:pt x="3952" y="662"/>
                      <a:pt x="3952" y="654"/>
                      <a:pt x="3956" y="654"/>
                    </a:cubicBezTo>
                    <a:cubicBezTo>
                      <a:pt x="3960" y="654"/>
                      <a:pt x="3967" y="662"/>
                      <a:pt x="3982" y="677"/>
                    </a:cubicBezTo>
                    <a:cubicBezTo>
                      <a:pt x="3982" y="707"/>
                      <a:pt x="4013" y="707"/>
                      <a:pt x="4013" y="707"/>
                    </a:cubicBezTo>
                    <a:cubicBezTo>
                      <a:pt x="4013" y="677"/>
                      <a:pt x="4043" y="646"/>
                      <a:pt x="4073" y="616"/>
                    </a:cubicBezTo>
                    <a:cubicBezTo>
                      <a:pt x="4134" y="586"/>
                      <a:pt x="4165" y="586"/>
                      <a:pt x="4134" y="555"/>
                    </a:cubicBezTo>
                    <a:lnTo>
                      <a:pt x="4165" y="555"/>
                    </a:lnTo>
                    <a:cubicBezTo>
                      <a:pt x="4177" y="568"/>
                      <a:pt x="4185" y="575"/>
                      <a:pt x="4187" y="575"/>
                    </a:cubicBezTo>
                    <a:cubicBezTo>
                      <a:pt x="4189" y="575"/>
                      <a:pt x="4185" y="567"/>
                      <a:pt x="4176" y="547"/>
                    </a:cubicBezTo>
                    <a:lnTo>
                      <a:pt x="4176" y="547"/>
                    </a:lnTo>
                    <a:cubicBezTo>
                      <a:pt x="4177" y="547"/>
                      <a:pt x="4178" y="548"/>
                      <a:pt x="4180" y="548"/>
                    </a:cubicBezTo>
                    <a:cubicBezTo>
                      <a:pt x="4187" y="548"/>
                      <a:pt x="4195" y="540"/>
                      <a:pt x="4195" y="525"/>
                    </a:cubicBezTo>
                    <a:cubicBezTo>
                      <a:pt x="4216" y="525"/>
                      <a:pt x="4238" y="525"/>
                      <a:pt x="4238" y="514"/>
                    </a:cubicBezTo>
                    <a:lnTo>
                      <a:pt x="4238" y="514"/>
                    </a:lnTo>
                    <a:cubicBezTo>
                      <a:pt x="4252" y="532"/>
                      <a:pt x="4267" y="540"/>
                      <a:pt x="4279" y="540"/>
                    </a:cubicBezTo>
                    <a:cubicBezTo>
                      <a:pt x="4294" y="540"/>
                      <a:pt x="4301" y="525"/>
                      <a:pt x="4286" y="494"/>
                    </a:cubicBezTo>
                    <a:lnTo>
                      <a:pt x="4286" y="494"/>
                    </a:lnTo>
                    <a:cubicBezTo>
                      <a:pt x="4286" y="494"/>
                      <a:pt x="4287" y="495"/>
                      <a:pt x="4317" y="525"/>
                    </a:cubicBezTo>
                    <a:cubicBezTo>
                      <a:pt x="4317" y="494"/>
                      <a:pt x="4317" y="494"/>
                      <a:pt x="4317" y="464"/>
                    </a:cubicBezTo>
                    <a:cubicBezTo>
                      <a:pt x="4317" y="464"/>
                      <a:pt x="4347" y="464"/>
                      <a:pt x="4347" y="434"/>
                    </a:cubicBezTo>
                    <a:cubicBezTo>
                      <a:pt x="4347" y="434"/>
                      <a:pt x="4347" y="403"/>
                      <a:pt x="4347" y="403"/>
                    </a:cubicBezTo>
                    <a:cubicBezTo>
                      <a:pt x="4357" y="413"/>
                      <a:pt x="4367" y="417"/>
                      <a:pt x="4377" y="417"/>
                    </a:cubicBezTo>
                    <a:cubicBezTo>
                      <a:pt x="4398" y="417"/>
                      <a:pt x="4418" y="403"/>
                      <a:pt x="4438" y="403"/>
                    </a:cubicBezTo>
                    <a:cubicBezTo>
                      <a:pt x="4460" y="382"/>
                      <a:pt x="4481" y="360"/>
                      <a:pt x="4503" y="360"/>
                    </a:cubicBezTo>
                    <a:cubicBezTo>
                      <a:pt x="4512" y="360"/>
                      <a:pt x="4521" y="364"/>
                      <a:pt x="4529" y="373"/>
                    </a:cubicBezTo>
                    <a:cubicBezTo>
                      <a:pt x="4529" y="373"/>
                      <a:pt x="4529" y="373"/>
                      <a:pt x="4499" y="343"/>
                    </a:cubicBezTo>
                    <a:cubicBezTo>
                      <a:pt x="4469" y="282"/>
                      <a:pt x="4469" y="282"/>
                      <a:pt x="4499" y="282"/>
                    </a:cubicBezTo>
                    <a:cubicBezTo>
                      <a:pt x="4514" y="312"/>
                      <a:pt x="4529" y="327"/>
                      <a:pt x="4537" y="327"/>
                    </a:cubicBezTo>
                    <a:cubicBezTo>
                      <a:pt x="4545" y="327"/>
                      <a:pt x="4545" y="312"/>
                      <a:pt x="4529" y="282"/>
                    </a:cubicBezTo>
                    <a:lnTo>
                      <a:pt x="4529" y="282"/>
                    </a:lnTo>
                    <a:cubicBezTo>
                      <a:pt x="4529" y="282"/>
                      <a:pt x="4530" y="282"/>
                      <a:pt x="4560" y="312"/>
                    </a:cubicBezTo>
                    <a:cubicBezTo>
                      <a:pt x="4568" y="320"/>
                      <a:pt x="4574" y="324"/>
                      <a:pt x="4578" y="324"/>
                    </a:cubicBezTo>
                    <a:cubicBezTo>
                      <a:pt x="4588" y="324"/>
                      <a:pt x="4582" y="296"/>
                      <a:pt x="4560" y="251"/>
                    </a:cubicBezTo>
                    <a:lnTo>
                      <a:pt x="4560" y="251"/>
                    </a:lnTo>
                    <a:cubicBezTo>
                      <a:pt x="4581" y="273"/>
                      <a:pt x="4588" y="294"/>
                      <a:pt x="4589" y="294"/>
                    </a:cubicBezTo>
                    <a:cubicBezTo>
                      <a:pt x="4590" y="294"/>
                      <a:pt x="4590" y="291"/>
                      <a:pt x="4590" y="282"/>
                    </a:cubicBezTo>
                    <a:cubicBezTo>
                      <a:pt x="4590" y="282"/>
                      <a:pt x="4590" y="282"/>
                      <a:pt x="4621" y="312"/>
                    </a:cubicBezTo>
                    <a:cubicBezTo>
                      <a:pt x="4651" y="343"/>
                      <a:pt x="4681" y="373"/>
                      <a:pt x="4681" y="373"/>
                    </a:cubicBezTo>
                    <a:cubicBezTo>
                      <a:pt x="4681" y="373"/>
                      <a:pt x="4651" y="343"/>
                      <a:pt x="4651" y="312"/>
                    </a:cubicBezTo>
                    <a:cubicBezTo>
                      <a:pt x="4651" y="312"/>
                      <a:pt x="4651" y="312"/>
                      <a:pt x="4651" y="282"/>
                    </a:cubicBezTo>
                    <a:cubicBezTo>
                      <a:pt x="4643" y="274"/>
                      <a:pt x="4638" y="268"/>
                      <a:pt x="4633" y="264"/>
                    </a:cubicBezTo>
                    <a:lnTo>
                      <a:pt x="4633" y="264"/>
                    </a:lnTo>
                    <a:cubicBezTo>
                      <a:pt x="4633" y="264"/>
                      <a:pt x="4612" y="242"/>
                      <a:pt x="4590" y="221"/>
                    </a:cubicBezTo>
                    <a:cubicBezTo>
                      <a:pt x="4590" y="191"/>
                      <a:pt x="4560" y="160"/>
                      <a:pt x="4560" y="160"/>
                    </a:cubicBezTo>
                    <a:cubicBezTo>
                      <a:pt x="4560" y="160"/>
                      <a:pt x="4529" y="130"/>
                      <a:pt x="4529" y="99"/>
                    </a:cubicBezTo>
                    <a:cubicBezTo>
                      <a:pt x="4469" y="69"/>
                      <a:pt x="4469" y="39"/>
                      <a:pt x="4438" y="8"/>
                    </a:cubicBezTo>
                    <a:cubicBezTo>
                      <a:pt x="4408" y="8"/>
                      <a:pt x="4385" y="1"/>
                      <a:pt x="43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1"/>
              <p:cNvSpPr/>
              <p:nvPr/>
            </p:nvSpPr>
            <p:spPr>
              <a:xfrm>
                <a:off x="5999100" y="2240375"/>
                <a:ext cx="505350" cy="234575"/>
              </a:xfrm>
              <a:custGeom>
                <a:rect b="b" l="l" r="r" t="t"/>
                <a:pathLst>
                  <a:path extrusionOk="0" h="9383" w="20214">
                    <a:moveTo>
                      <a:pt x="19424" y="216"/>
                    </a:moveTo>
                    <a:cubicBezTo>
                      <a:pt x="19393" y="246"/>
                      <a:pt x="19424" y="276"/>
                      <a:pt x="19454" y="276"/>
                    </a:cubicBezTo>
                    <a:lnTo>
                      <a:pt x="19484" y="246"/>
                    </a:lnTo>
                    <a:cubicBezTo>
                      <a:pt x="19484" y="246"/>
                      <a:pt x="19454" y="216"/>
                      <a:pt x="19424" y="216"/>
                    </a:cubicBezTo>
                    <a:close/>
                    <a:moveTo>
                      <a:pt x="19910" y="489"/>
                    </a:moveTo>
                    <a:cubicBezTo>
                      <a:pt x="19940" y="489"/>
                      <a:pt x="19910" y="519"/>
                      <a:pt x="19910" y="550"/>
                    </a:cubicBezTo>
                    <a:lnTo>
                      <a:pt x="19849" y="550"/>
                    </a:lnTo>
                    <a:cubicBezTo>
                      <a:pt x="19849" y="550"/>
                      <a:pt x="19849" y="519"/>
                      <a:pt x="19849" y="489"/>
                    </a:cubicBezTo>
                    <a:close/>
                    <a:moveTo>
                      <a:pt x="19728" y="763"/>
                    </a:moveTo>
                    <a:cubicBezTo>
                      <a:pt x="19788" y="763"/>
                      <a:pt x="19788" y="763"/>
                      <a:pt x="19788" y="823"/>
                    </a:cubicBezTo>
                    <a:cubicBezTo>
                      <a:pt x="19767" y="845"/>
                      <a:pt x="19761" y="866"/>
                      <a:pt x="19748" y="866"/>
                    </a:cubicBezTo>
                    <a:cubicBezTo>
                      <a:pt x="19743" y="866"/>
                      <a:pt x="19736" y="863"/>
                      <a:pt x="19728" y="854"/>
                    </a:cubicBezTo>
                    <a:lnTo>
                      <a:pt x="19728" y="823"/>
                    </a:lnTo>
                    <a:cubicBezTo>
                      <a:pt x="19734" y="830"/>
                      <a:pt x="19738" y="832"/>
                      <a:pt x="19739" y="832"/>
                    </a:cubicBezTo>
                    <a:cubicBezTo>
                      <a:pt x="19744" y="832"/>
                      <a:pt x="19732" y="815"/>
                      <a:pt x="19716" y="815"/>
                    </a:cubicBezTo>
                    <a:cubicBezTo>
                      <a:pt x="19710" y="815"/>
                      <a:pt x="19704" y="817"/>
                      <a:pt x="19697" y="823"/>
                    </a:cubicBezTo>
                    <a:lnTo>
                      <a:pt x="19636" y="793"/>
                    </a:lnTo>
                    <a:cubicBezTo>
                      <a:pt x="19667" y="763"/>
                      <a:pt x="19697" y="763"/>
                      <a:pt x="19728" y="763"/>
                    </a:cubicBezTo>
                    <a:close/>
                    <a:moveTo>
                      <a:pt x="19910" y="945"/>
                    </a:moveTo>
                    <a:lnTo>
                      <a:pt x="19849" y="975"/>
                    </a:lnTo>
                    <a:cubicBezTo>
                      <a:pt x="19864" y="991"/>
                      <a:pt x="19872" y="998"/>
                      <a:pt x="19876" y="998"/>
                    </a:cubicBezTo>
                    <a:cubicBezTo>
                      <a:pt x="19880" y="998"/>
                      <a:pt x="19880" y="991"/>
                      <a:pt x="19880" y="975"/>
                    </a:cubicBezTo>
                    <a:lnTo>
                      <a:pt x="19910" y="945"/>
                    </a:lnTo>
                    <a:close/>
                    <a:moveTo>
                      <a:pt x="18876" y="2100"/>
                    </a:moveTo>
                    <a:cubicBezTo>
                      <a:pt x="18907" y="2100"/>
                      <a:pt x="18907" y="2191"/>
                      <a:pt x="18876" y="2191"/>
                    </a:cubicBezTo>
                    <a:cubicBezTo>
                      <a:pt x="18876" y="2199"/>
                      <a:pt x="18874" y="2203"/>
                      <a:pt x="18871" y="2203"/>
                    </a:cubicBezTo>
                    <a:cubicBezTo>
                      <a:pt x="18862" y="2203"/>
                      <a:pt x="18846" y="2175"/>
                      <a:pt x="18846" y="2130"/>
                    </a:cubicBezTo>
                    <a:lnTo>
                      <a:pt x="18876" y="2100"/>
                    </a:lnTo>
                    <a:close/>
                    <a:moveTo>
                      <a:pt x="18735" y="2210"/>
                    </a:moveTo>
                    <a:cubicBezTo>
                      <a:pt x="18720" y="2210"/>
                      <a:pt x="18708" y="2238"/>
                      <a:pt x="18664" y="2282"/>
                    </a:cubicBezTo>
                    <a:cubicBezTo>
                      <a:pt x="18664" y="2282"/>
                      <a:pt x="18664" y="2343"/>
                      <a:pt x="18664" y="2343"/>
                    </a:cubicBezTo>
                    <a:cubicBezTo>
                      <a:pt x="18694" y="2343"/>
                      <a:pt x="18725" y="2343"/>
                      <a:pt x="18725" y="2313"/>
                    </a:cubicBezTo>
                    <a:cubicBezTo>
                      <a:pt x="18785" y="2282"/>
                      <a:pt x="18785" y="2222"/>
                      <a:pt x="18755" y="2222"/>
                    </a:cubicBezTo>
                    <a:cubicBezTo>
                      <a:pt x="18747" y="2214"/>
                      <a:pt x="18741" y="2210"/>
                      <a:pt x="18735" y="2210"/>
                    </a:cubicBezTo>
                    <a:close/>
                    <a:moveTo>
                      <a:pt x="18238" y="3346"/>
                    </a:moveTo>
                    <a:cubicBezTo>
                      <a:pt x="18269" y="3377"/>
                      <a:pt x="18269" y="3377"/>
                      <a:pt x="18238" y="3407"/>
                    </a:cubicBezTo>
                    <a:lnTo>
                      <a:pt x="18208" y="3377"/>
                    </a:lnTo>
                    <a:lnTo>
                      <a:pt x="18208" y="3346"/>
                    </a:lnTo>
                    <a:close/>
                    <a:moveTo>
                      <a:pt x="18056" y="3316"/>
                    </a:moveTo>
                    <a:cubicBezTo>
                      <a:pt x="18056" y="3316"/>
                      <a:pt x="18086" y="3346"/>
                      <a:pt x="18086" y="3377"/>
                    </a:cubicBezTo>
                    <a:cubicBezTo>
                      <a:pt x="18106" y="3458"/>
                      <a:pt x="18113" y="3485"/>
                      <a:pt x="18106" y="3485"/>
                    </a:cubicBezTo>
                    <a:cubicBezTo>
                      <a:pt x="18103" y="3485"/>
                      <a:pt x="18096" y="3478"/>
                      <a:pt x="18086" y="3468"/>
                    </a:cubicBezTo>
                    <a:cubicBezTo>
                      <a:pt x="18056" y="3437"/>
                      <a:pt x="18025" y="3407"/>
                      <a:pt x="18025" y="3346"/>
                    </a:cubicBezTo>
                    <a:cubicBezTo>
                      <a:pt x="18056" y="3316"/>
                      <a:pt x="18056" y="3316"/>
                      <a:pt x="18056" y="3316"/>
                    </a:cubicBezTo>
                    <a:close/>
                    <a:moveTo>
                      <a:pt x="17757" y="3912"/>
                    </a:moveTo>
                    <a:cubicBezTo>
                      <a:pt x="17767" y="3912"/>
                      <a:pt x="17790" y="3947"/>
                      <a:pt x="17813" y="4015"/>
                    </a:cubicBezTo>
                    <a:cubicBezTo>
                      <a:pt x="17797" y="4045"/>
                      <a:pt x="17790" y="4061"/>
                      <a:pt x="17782" y="4061"/>
                    </a:cubicBezTo>
                    <a:cubicBezTo>
                      <a:pt x="17775" y="4061"/>
                      <a:pt x="17767" y="4045"/>
                      <a:pt x="17752" y="4015"/>
                    </a:cubicBezTo>
                    <a:cubicBezTo>
                      <a:pt x="17752" y="3954"/>
                      <a:pt x="17752" y="3924"/>
                      <a:pt x="17752" y="3924"/>
                    </a:cubicBezTo>
                    <a:cubicBezTo>
                      <a:pt x="17752" y="3916"/>
                      <a:pt x="17754" y="3912"/>
                      <a:pt x="17757" y="3912"/>
                    </a:cubicBezTo>
                    <a:close/>
                    <a:moveTo>
                      <a:pt x="17509" y="4015"/>
                    </a:moveTo>
                    <a:cubicBezTo>
                      <a:pt x="17539" y="4045"/>
                      <a:pt x="17539" y="4076"/>
                      <a:pt x="17539" y="4076"/>
                    </a:cubicBezTo>
                    <a:lnTo>
                      <a:pt x="17539" y="4106"/>
                    </a:lnTo>
                    <a:cubicBezTo>
                      <a:pt x="17509" y="4076"/>
                      <a:pt x="17478" y="4045"/>
                      <a:pt x="17509" y="4045"/>
                    </a:cubicBezTo>
                    <a:lnTo>
                      <a:pt x="17509" y="4015"/>
                    </a:lnTo>
                    <a:close/>
                    <a:moveTo>
                      <a:pt x="17071" y="4371"/>
                    </a:moveTo>
                    <a:cubicBezTo>
                      <a:pt x="17073" y="4371"/>
                      <a:pt x="17077" y="4374"/>
                      <a:pt x="17083" y="4380"/>
                    </a:cubicBezTo>
                    <a:cubicBezTo>
                      <a:pt x="17087" y="4375"/>
                      <a:pt x="17091" y="4374"/>
                      <a:pt x="17093" y="4374"/>
                    </a:cubicBezTo>
                    <a:cubicBezTo>
                      <a:pt x="17105" y="4374"/>
                      <a:pt x="17083" y="4441"/>
                      <a:pt x="17083" y="4441"/>
                    </a:cubicBezTo>
                    <a:lnTo>
                      <a:pt x="17053" y="4410"/>
                    </a:lnTo>
                    <a:cubicBezTo>
                      <a:pt x="17077" y="4410"/>
                      <a:pt x="17062" y="4371"/>
                      <a:pt x="17071" y="4371"/>
                    </a:cubicBezTo>
                    <a:close/>
                    <a:moveTo>
                      <a:pt x="17448" y="4501"/>
                    </a:moveTo>
                    <a:cubicBezTo>
                      <a:pt x="17456" y="4509"/>
                      <a:pt x="17467" y="4521"/>
                      <a:pt x="17478" y="4532"/>
                    </a:cubicBezTo>
                    <a:lnTo>
                      <a:pt x="17509" y="4532"/>
                    </a:lnTo>
                    <a:cubicBezTo>
                      <a:pt x="17479" y="4532"/>
                      <a:pt x="17448" y="4502"/>
                      <a:pt x="17448" y="4501"/>
                    </a:cubicBezTo>
                    <a:close/>
                    <a:moveTo>
                      <a:pt x="17053" y="4653"/>
                    </a:moveTo>
                    <a:cubicBezTo>
                      <a:pt x="17083" y="4684"/>
                      <a:pt x="17114" y="4714"/>
                      <a:pt x="17083" y="4744"/>
                    </a:cubicBezTo>
                    <a:cubicBezTo>
                      <a:pt x="17083" y="4757"/>
                      <a:pt x="17073" y="4764"/>
                      <a:pt x="17060" y="4764"/>
                    </a:cubicBezTo>
                    <a:cubicBezTo>
                      <a:pt x="17043" y="4764"/>
                      <a:pt x="17022" y="4750"/>
                      <a:pt x="17022" y="4714"/>
                    </a:cubicBezTo>
                    <a:lnTo>
                      <a:pt x="17053" y="4653"/>
                    </a:lnTo>
                    <a:close/>
                    <a:moveTo>
                      <a:pt x="15722" y="4824"/>
                    </a:moveTo>
                    <a:cubicBezTo>
                      <a:pt x="15703" y="4824"/>
                      <a:pt x="15693" y="4852"/>
                      <a:pt x="15715" y="4896"/>
                    </a:cubicBezTo>
                    <a:cubicBezTo>
                      <a:pt x="15731" y="4912"/>
                      <a:pt x="15738" y="4919"/>
                      <a:pt x="15746" y="4919"/>
                    </a:cubicBezTo>
                    <a:cubicBezTo>
                      <a:pt x="15753" y="4919"/>
                      <a:pt x="15761" y="4912"/>
                      <a:pt x="15776" y="4896"/>
                    </a:cubicBezTo>
                    <a:cubicBezTo>
                      <a:pt x="15776" y="4896"/>
                      <a:pt x="15776" y="4866"/>
                      <a:pt x="15746" y="4836"/>
                    </a:cubicBezTo>
                    <a:cubicBezTo>
                      <a:pt x="15738" y="4828"/>
                      <a:pt x="15729" y="4824"/>
                      <a:pt x="15722" y="4824"/>
                    </a:cubicBezTo>
                    <a:close/>
                    <a:moveTo>
                      <a:pt x="16901" y="4896"/>
                    </a:moveTo>
                    <a:cubicBezTo>
                      <a:pt x="16886" y="4912"/>
                      <a:pt x="16878" y="4919"/>
                      <a:pt x="16874" y="4919"/>
                    </a:cubicBezTo>
                    <a:cubicBezTo>
                      <a:pt x="16870" y="4919"/>
                      <a:pt x="16870" y="4912"/>
                      <a:pt x="16870" y="4896"/>
                    </a:cubicBezTo>
                    <a:close/>
                    <a:moveTo>
                      <a:pt x="16475" y="5109"/>
                    </a:moveTo>
                    <a:cubicBezTo>
                      <a:pt x="16506" y="5140"/>
                      <a:pt x="16475" y="5170"/>
                      <a:pt x="16475" y="5170"/>
                    </a:cubicBezTo>
                    <a:cubicBezTo>
                      <a:pt x="16475" y="5185"/>
                      <a:pt x="16468" y="5193"/>
                      <a:pt x="16456" y="5193"/>
                    </a:cubicBezTo>
                    <a:cubicBezTo>
                      <a:pt x="16445" y="5193"/>
                      <a:pt x="16430" y="5185"/>
                      <a:pt x="16414" y="5170"/>
                    </a:cubicBezTo>
                    <a:cubicBezTo>
                      <a:pt x="16414" y="5170"/>
                      <a:pt x="16384" y="5140"/>
                      <a:pt x="16414" y="5140"/>
                    </a:cubicBezTo>
                    <a:cubicBezTo>
                      <a:pt x="16445" y="5109"/>
                      <a:pt x="16475" y="5109"/>
                      <a:pt x="16475" y="5109"/>
                    </a:cubicBezTo>
                    <a:close/>
                    <a:moveTo>
                      <a:pt x="16080" y="5474"/>
                    </a:moveTo>
                    <a:cubicBezTo>
                      <a:pt x="16141" y="5474"/>
                      <a:pt x="16141" y="5474"/>
                      <a:pt x="16080" y="5535"/>
                    </a:cubicBezTo>
                    <a:cubicBezTo>
                      <a:pt x="16050" y="5535"/>
                      <a:pt x="16050" y="5504"/>
                      <a:pt x="16050" y="5504"/>
                    </a:cubicBezTo>
                    <a:cubicBezTo>
                      <a:pt x="16019" y="5504"/>
                      <a:pt x="16050" y="5504"/>
                      <a:pt x="16080" y="5474"/>
                    </a:cubicBezTo>
                    <a:close/>
                    <a:moveTo>
                      <a:pt x="16316" y="5521"/>
                    </a:moveTo>
                    <a:cubicBezTo>
                      <a:pt x="16323" y="5521"/>
                      <a:pt x="16344" y="5535"/>
                      <a:pt x="16323" y="5535"/>
                    </a:cubicBezTo>
                    <a:cubicBezTo>
                      <a:pt x="16313" y="5525"/>
                      <a:pt x="16313" y="5521"/>
                      <a:pt x="16316" y="5521"/>
                    </a:cubicBezTo>
                    <a:close/>
                    <a:moveTo>
                      <a:pt x="16536" y="5687"/>
                    </a:moveTo>
                    <a:cubicBezTo>
                      <a:pt x="16506" y="5687"/>
                      <a:pt x="16475" y="5717"/>
                      <a:pt x="16475" y="5717"/>
                    </a:cubicBezTo>
                    <a:cubicBezTo>
                      <a:pt x="16490" y="5732"/>
                      <a:pt x="16498" y="5740"/>
                      <a:pt x="16506" y="5740"/>
                    </a:cubicBezTo>
                    <a:cubicBezTo>
                      <a:pt x="16513" y="5740"/>
                      <a:pt x="16521" y="5732"/>
                      <a:pt x="16536" y="5717"/>
                    </a:cubicBezTo>
                    <a:cubicBezTo>
                      <a:pt x="16566" y="5687"/>
                      <a:pt x="16566" y="5687"/>
                      <a:pt x="16536" y="5687"/>
                    </a:cubicBezTo>
                    <a:close/>
                    <a:moveTo>
                      <a:pt x="15715" y="5839"/>
                    </a:moveTo>
                    <a:cubicBezTo>
                      <a:pt x="15715" y="5839"/>
                      <a:pt x="15746" y="5839"/>
                      <a:pt x="15776" y="5869"/>
                    </a:cubicBezTo>
                    <a:cubicBezTo>
                      <a:pt x="15791" y="5884"/>
                      <a:pt x="15791" y="5892"/>
                      <a:pt x="15780" y="5892"/>
                    </a:cubicBezTo>
                    <a:cubicBezTo>
                      <a:pt x="15769" y="5892"/>
                      <a:pt x="15746" y="5884"/>
                      <a:pt x="15715" y="5869"/>
                    </a:cubicBezTo>
                    <a:cubicBezTo>
                      <a:pt x="15685" y="5839"/>
                      <a:pt x="15685" y="5839"/>
                      <a:pt x="15715" y="5839"/>
                    </a:cubicBezTo>
                    <a:close/>
                    <a:moveTo>
                      <a:pt x="15594" y="5960"/>
                    </a:moveTo>
                    <a:lnTo>
                      <a:pt x="15594" y="5991"/>
                    </a:lnTo>
                    <a:lnTo>
                      <a:pt x="15594" y="6021"/>
                    </a:lnTo>
                    <a:cubicBezTo>
                      <a:pt x="15563" y="5991"/>
                      <a:pt x="15533" y="5960"/>
                      <a:pt x="15563" y="5960"/>
                    </a:cubicBezTo>
                    <a:close/>
                    <a:moveTo>
                      <a:pt x="15442" y="6021"/>
                    </a:moveTo>
                    <a:cubicBezTo>
                      <a:pt x="15457" y="6036"/>
                      <a:pt x="15457" y="6044"/>
                      <a:pt x="15453" y="6044"/>
                    </a:cubicBezTo>
                    <a:cubicBezTo>
                      <a:pt x="15449" y="6044"/>
                      <a:pt x="15442" y="6036"/>
                      <a:pt x="15442" y="6021"/>
                    </a:cubicBezTo>
                    <a:close/>
                    <a:moveTo>
                      <a:pt x="14044" y="6933"/>
                    </a:moveTo>
                    <a:lnTo>
                      <a:pt x="14044" y="6963"/>
                    </a:lnTo>
                    <a:lnTo>
                      <a:pt x="14013" y="6994"/>
                    </a:lnTo>
                    <a:cubicBezTo>
                      <a:pt x="14013" y="6963"/>
                      <a:pt x="13983" y="6933"/>
                      <a:pt x="14013" y="6933"/>
                    </a:cubicBezTo>
                    <a:close/>
                    <a:moveTo>
                      <a:pt x="13450" y="7259"/>
                    </a:moveTo>
                    <a:cubicBezTo>
                      <a:pt x="13466" y="7259"/>
                      <a:pt x="13466" y="7304"/>
                      <a:pt x="13466" y="7328"/>
                    </a:cubicBezTo>
                    <a:cubicBezTo>
                      <a:pt x="13451" y="7343"/>
                      <a:pt x="13443" y="7351"/>
                      <a:pt x="13439" y="7351"/>
                    </a:cubicBezTo>
                    <a:cubicBezTo>
                      <a:pt x="13436" y="7351"/>
                      <a:pt x="13436" y="7343"/>
                      <a:pt x="13436" y="7328"/>
                    </a:cubicBezTo>
                    <a:cubicBezTo>
                      <a:pt x="13405" y="7298"/>
                      <a:pt x="13436" y="7267"/>
                      <a:pt x="13436" y="7267"/>
                    </a:cubicBezTo>
                    <a:cubicBezTo>
                      <a:pt x="13441" y="7262"/>
                      <a:pt x="13446" y="7259"/>
                      <a:pt x="13450" y="7259"/>
                    </a:cubicBezTo>
                    <a:close/>
                    <a:moveTo>
                      <a:pt x="12737" y="7693"/>
                    </a:moveTo>
                    <a:lnTo>
                      <a:pt x="12737" y="7754"/>
                    </a:lnTo>
                    <a:lnTo>
                      <a:pt x="12706" y="7754"/>
                    </a:lnTo>
                    <a:cubicBezTo>
                      <a:pt x="12676" y="7723"/>
                      <a:pt x="12676" y="7693"/>
                      <a:pt x="12706" y="7693"/>
                    </a:cubicBezTo>
                    <a:close/>
                    <a:moveTo>
                      <a:pt x="13162" y="7693"/>
                    </a:moveTo>
                    <a:cubicBezTo>
                      <a:pt x="13162" y="7723"/>
                      <a:pt x="13162" y="7784"/>
                      <a:pt x="13162" y="7784"/>
                    </a:cubicBezTo>
                    <a:lnTo>
                      <a:pt x="13132" y="7784"/>
                    </a:lnTo>
                    <a:cubicBezTo>
                      <a:pt x="13101" y="7754"/>
                      <a:pt x="13101" y="7723"/>
                      <a:pt x="13132" y="7723"/>
                    </a:cubicBezTo>
                    <a:lnTo>
                      <a:pt x="13162" y="7693"/>
                    </a:lnTo>
                    <a:close/>
                    <a:moveTo>
                      <a:pt x="263" y="7678"/>
                    </a:moveTo>
                    <a:cubicBezTo>
                      <a:pt x="267" y="7678"/>
                      <a:pt x="259" y="7693"/>
                      <a:pt x="244" y="7723"/>
                    </a:cubicBezTo>
                    <a:cubicBezTo>
                      <a:pt x="244" y="7754"/>
                      <a:pt x="214" y="7784"/>
                      <a:pt x="183" y="7784"/>
                    </a:cubicBezTo>
                    <a:cubicBezTo>
                      <a:pt x="172" y="7790"/>
                      <a:pt x="163" y="7792"/>
                      <a:pt x="158" y="7792"/>
                    </a:cubicBezTo>
                    <a:cubicBezTo>
                      <a:pt x="135" y="7792"/>
                      <a:pt x="164" y="7748"/>
                      <a:pt x="214" y="7723"/>
                    </a:cubicBezTo>
                    <a:cubicBezTo>
                      <a:pt x="244" y="7693"/>
                      <a:pt x="259" y="7678"/>
                      <a:pt x="263" y="7678"/>
                    </a:cubicBezTo>
                    <a:close/>
                    <a:moveTo>
                      <a:pt x="10882" y="8362"/>
                    </a:moveTo>
                    <a:cubicBezTo>
                      <a:pt x="10913" y="8392"/>
                      <a:pt x="10913" y="8422"/>
                      <a:pt x="10882" y="8453"/>
                    </a:cubicBezTo>
                    <a:cubicBezTo>
                      <a:pt x="10822" y="8453"/>
                      <a:pt x="10822" y="8453"/>
                      <a:pt x="10822" y="8422"/>
                    </a:cubicBezTo>
                    <a:cubicBezTo>
                      <a:pt x="10791" y="8392"/>
                      <a:pt x="10852" y="8362"/>
                      <a:pt x="10882" y="8362"/>
                    </a:cubicBezTo>
                    <a:close/>
                    <a:moveTo>
                      <a:pt x="9788" y="8696"/>
                    </a:moveTo>
                    <a:cubicBezTo>
                      <a:pt x="9788" y="8726"/>
                      <a:pt x="9758" y="8757"/>
                      <a:pt x="9758" y="8757"/>
                    </a:cubicBezTo>
                    <a:lnTo>
                      <a:pt x="9727" y="8757"/>
                    </a:lnTo>
                    <a:cubicBezTo>
                      <a:pt x="9727" y="8726"/>
                      <a:pt x="9727" y="8696"/>
                      <a:pt x="9758" y="8696"/>
                    </a:cubicBezTo>
                    <a:close/>
                    <a:moveTo>
                      <a:pt x="6736" y="8889"/>
                    </a:moveTo>
                    <a:cubicBezTo>
                      <a:pt x="6734" y="8889"/>
                      <a:pt x="6736" y="8894"/>
                      <a:pt x="6744" y="8904"/>
                    </a:cubicBezTo>
                    <a:lnTo>
                      <a:pt x="6744" y="8904"/>
                    </a:lnTo>
                    <a:cubicBezTo>
                      <a:pt x="6741" y="8893"/>
                      <a:pt x="6737" y="8889"/>
                      <a:pt x="6736" y="8889"/>
                    </a:cubicBezTo>
                    <a:close/>
                    <a:moveTo>
                      <a:pt x="6744" y="8904"/>
                    </a:moveTo>
                    <a:cubicBezTo>
                      <a:pt x="6746" y="8909"/>
                      <a:pt x="6747" y="8916"/>
                      <a:pt x="6748" y="8923"/>
                    </a:cubicBezTo>
                    <a:lnTo>
                      <a:pt x="6748" y="8923"/>
                    </a:lnTo>
                    <a:cubicBezTo>
                      <a:pt x="6748" y="8919"/>
                      <a:pt x="6749" y="8914"/>
                      <a:pt x="6749" y="8909"/>
                    </a:cubicBezTo>
                    <a:cubicBezTo>
                      <a:pt x="6747" y="8907"/>
                      <a:pt x="6746" y="8906"/>
                      <a:pt x="6744" y="8904"/>
                    </a:cubicBezTo>
                    <a:close/>
                    <a:moveTo>
                      <a:pt x="4043" y="8909"/>
                    </a:moveTo>
                    <a:cubicBezTo>
                      <a:pt x="4074" y="8909"/>
                      <a:pt x="4043" y="9000"/>
                      <a:pt x="3983" y="9000"/>
                    </a:cubicBezTo>
                    <a:cubicBezTo>
                      <a:pt x="3952" y="9000"/>
                      <a:pt x="3952" y="9000"/>
                      <a:pt x="3952" y="8969"/>
                    </a:cubicBezTo>
                    <a:cubicBezTo>
                      <a:pt x="3983" y="8939"/>
                      <a:pt x="4013" y="8909"/>
                      <a:pt x="4043" y="8909"/>
                    </a:cubicBezTo>
                    <a:close/>
                    <a:moveTo>
                      <a:pt x="6475" y="9000"/>
                    </a:moveTo>
                    <a:cubicBezTo>
                      <a:pt x="6455" y="9000"/>
                      <a:pt x="6448" y="9013"/>
                      <a:pt x="6455" y="9013"/>
                    </a:cubicBezTo>
                    <a:cubicBezTo>
                      <a:pt x="6458" y="9013"/>
                      <a:pt x="6465" y="9010"/>
                      <a:pt x="6475" y="9000"/>
                    </a:cubicBezTo>
                    <a:close/>
                    <a:moveTo>
                      <a:pt x="4998" y="8956"/>
                    </a:moveTo>
                    <a:cubicBezTo>
                      <a:pt x="4999" y="8956"/>
                      <a:pt x="4996" y="8959"/>
                      <a:pt x="4986" y="8969"/>
                    </a:cubicBezTo>
                    <a:lnTo>
                      <a:pt x="4986" y="9000"/>
                    </a:lnTo>
                    <a:cubicBezTo>
                      <a:pt x="4964" y="9021"/>
                      <a:pt x="4943" y="9043"/>
                      <a:pt x="4932" y="9043"/>
                    </a:cubicBezTo>
                    <a:cubicBezTo>
                      <a:pt x="4927" y="9043"/>
                      <a:pt x="4925" y="9039"/>
                      <a:pt x="4925" y="9030"/>
                    </a:cubicBezTo>
                    <a:cubicBezTo>
                      <a:pt x="4925" y="9030"/>
                      <a:pt x="4925" y="9000"/>
                      <a:pt x="4955" y="8969"/>
                    </a:cubicBezTo>
                    <a:cubicBezTo>
                      <a:pt x="4976" y="8969"/>
                      <a:pt x="4996" y="8956"/>
                      <a:pt x="4998" y="8956"/>
                    </a:cubicBezTo>
                    <a:close/>
                    <a:moveTo>
                      <a:pt x="6384" y="9030"/>
                    </a:moveTo>
                    <a:lnTo>
                      <a:pt x="6414" y="9061"/>
                    </a:lnTo>
                    <a:lnTo>
                      <a:pt x="6384" y="9061"/>
                    </a:lnTo>
                    <a:cubicBezTo>
                      <a:pt x="6353" y="9061"/>
                      <a:pt x="6353" y="9061"/>
                      <a:pt x="6353" y="9030"/>
                    </a:cubicBezTo>
                    <a:close/>
                    <a:moveTo>
                      <a:pt x="6657" y="9030"/>
                    </a:moveTo>
                    <a:lnTo>
                      <a:pt x="6688" y="9061"/>
                    </a:lnTo>
                    <a:lnTo>
                      <a:pt x="6657" y="9061"/>
                    </a:lnTo>
                    <a:cubicBezTo>
                      <a:pt x="6627" y="9061"/>
                      <a:pt x="6627" y="9061"/>
                      <a:pt x="6627" y="9030"/>
                    </a:cubicBezTo>
                    <a:close/>
                    <a:moveTo>
                      <a:pt x="6840" y="9030"/>
                    </a:moveTo>
                    <a:cubicBezTo>
                      <a:pt x="6901" y="9030"/>
                      <a:pt x="6901" y="9030"/>
                      <a:pt x="6870" y="9061"/>
                    </a:cubicBezTo>
                    <a:cubicBezTo>
                      <a:pt x="6870" y="9076"/>
                      <a:pt x="6863" y="9083"/>
                      <a:pt x="6855" y="9083"/>
                    </a:cubicBezTo>
                    <a:cubicBezTo>
                      <a:pt x="6847" y="9083"/>
                      <a:pt x="6840" y="9076"/>
                      <a:pt x="6840" y="9061"/>
                    </a:cubicBezTo>
                    <a:cubicBezTo>
                      <a:pt x="6840" y="9030"/>
                      <a:pt x="6840" y="9030"/>
                      <a:pt x="6840" y="9030"/>
                    </a:cubicBezTo>
                    <a:close/>
                    <a:moveTo>
                      <a:pt x="6110" y="9061"/>
                    </a:moveTo>
                    <a:lnTo>
                      <a:pt x="6110" y="9061"/>
                    </a:lnTo>
                    <a:cubicBezTo>
                      <a:pt x="6080" y="9061"/>
                      <a:pt x="6110" y="9091"/>
                      <a:pt x="6110" y="9121"/>
                    </a:cubicBezTo>
                    <a:lnTo>
                      <a:pt x="6080" y="9121"/>
                    </a:lnTo>
                    <a:cubicBezTo>
                      <a:pt x="6080" y="9121"/>
                      <a:pt x="6080" y="9091"/>
                      <a:pt x="6080" y="9091"/>
                    </a:cubicBezTo>
                    <a:cubicBezTo>
                      <a:pt x="6080" y="9091"/>
                      <a:pt x="6080" y="9061"/>
                      <a:pt x="6110" y="9061"/>
                    </a:cubicBezTo>
                    <a:close/>
                    <a:moveTo>
                      <a:pt x="7417" y="9182"/>
                    </a:moveTo>
                    <a:lnTo>
                      <a:pt x="7448" y="9213"/>
                    </a:lnTo>
                    <a:cubicBezTo>
                      <a:pt x="7448" y="9243"/>
                      <a:pt x="7417" y="9243"/>
                      <a:pt x="7417" y="9243"/>
                    </a:cubicBezTo>
                    <a:cubicBezTo>
                      <a:pt x="7387" y="9243"/>
                      <a:pt x="7387" y="9243"/>
                      <a:pt x="7387" y="9213"/>
                    </a:cubicBezTo>
                    <a:cubicBezTo>
                      <a:pt x="7387" y="9213"/>
                      <a:pt x="7387" y="9182"/>
                      <a:pt x="7417" y="9182"/>
                    </a:cubicBezTo>
                    <a:close/>
                    <a:moveTo>
                      <a:pt x="7083" y="9243"/>
                    </a:moveTo>
                    <a:lnTo>
                      <a:pt x="7113" y="9273"/>
                    </a:lnTo>
                    <a:lnTo>
                      <a:pt x="7083" y="9304"/>
                    </a:lnTo>
                    <a:lnTo>
                      <a:pt x="7053" y="9304"/>
                    </a:lnTo>
                    <a:cubicBezTo>
                      <a:pt x="7053" y="9273"/>
                      <a:pt x="7053" y="9243"/>
                      <a:pt x="7083" y="9243"/>
                    </a:cubicBezTo>
                    <a:close/>
                    <a:moveTo>
                      <a:pt x="20036" y="0"/>
                    </a:moveTo>
                    <a:cubicBezTo>
                      <a:pt x="20026" y="0"/>
                      <a:pt x="20020" y="10"/>
                      <a:pt x="20032" y="33"/>
                    </a:cubicBezTo>
                    <a:lnTo>
                      <a:pt x="19971" y="33"/>
                    </a:lnTo>
                    <a:cubicBezTo>
                      <a:pt x="19953" y="27"/>
                      <a:pt x="19938" y="25"/>
                      <a:pt x="19926" y="25"/>
                    </a:cubicBezTo>
                    <a:cubicBezTo>
                      <a:pt x="19873" y="25"/>
                      <a:pt x="19872" y="69"/>
                      <a:pt x="19971" y="94"/>
                    </a:cubicBezTo>
                    <a:cubicBezTo>
                      <a:pt x="20062" y="124"/>
                      <a:pt x="20062" y="124"/>
                      <a:pt x="19971" y="124"/>
                    </a:cubicBezTo>
                    <a:cubicBezTo>
                      <a:pt x="19910" y="124"/>
                      <a:pt x="19910" y="124"/>
                      <a:pt x="19880" y="155"/>
                    </a:cubicBezTo>
                    <a:cubicBezTo>
                      <a:pt x="19880" y="185"/>
                      <a:pt x="19880" y="185"/>
                      <a:pt x="19849" y="185"/>
                    </a:cubicBezTo>
                    <a:cubicBezTo>
                      <a:pt x="19839" y="175"/>
                      <a:pt x="19829" y="172"/>
                      <a:pt x="19819" y="172"/>
                    </a:cubicBezTo>
                    <a:cubicBezTo>
                      <a:pt x="19798" y="172"/>
                      <a:pt x="19778" y="185"/>
                      <a:pt x="19758" y="185"/>
                    </a:cubicBezTo>
                    <a:cubicBezTo>
                      <a:pt x="19758" y="216"/>
                      <a:pt x="19758" y="216"/>
                      <a:pt x="19788" y="246"/>
                    </a:cubicBezTo>
                    <a:cubicBezTo>
                      <a:pt x="19794" y="240"/>
                      <a:pt x="19798" y="237"/>
                      <a:pt x="19800" y="237"/>
                    </a:cubicBezTo>
                    <a:lnTo>
                      <a:pt x="19800" y="237"/>
                    </a:lnTo>
                    <a:cubicBezTo>
                      <a:pt x="19805" y="237"/>
                      <a:pt x="19776" y="276"/>
                      <a:pt x="19728" y="276"/>
                    </a:cubicBezTo>
                    <a:cubicBezTo>
                      <a:pt x="19697" y="276"/>
                      <a:pt x="19697" y="276"/>
                      <a:pt x="19758" y="307"/>
                    </a:cubicBezTo>
                    <a:cubicBezTo>
                      <a:pt x="19819" y="337"/>
                      <a:pt x="19788" y="398"/>
                      <a:pt x="19728" y="398"/>
                    </a:cubicBezTo>
                    <a:cubicBezTo>
                      <a:pt x="19728" y="398"/>
                      <a:pt x="19697" y="398"/>
                      <a:pt x="19697" y="428"/>
                    </a:cubicBezTo>
                    <a:cubicBezTo>
                      <a:pt x="19697" y="459"/>
                      <a:pt x="19728" y="459"/>
                      <a:pt x="19728" y="489"/>
                    </a:cubicBezTo>
                    <a:cubicBezTo>
                      <a:pt x="19819" y="519"/>
                      <a:pt x="19819" y="519"/>
                      <a:pt x="19758" y="519"/>
                    </a:cubicBezTo>
                    <a:cubicBezTo>
                      <a:pt x="19748" y="530"/>
                      <a:pt x="19738" y="533"/>
                      <a:pt x="19729" y="533"/>
                    </a:cubicBezTo>
                    <a:cubicBezTo>
                      <a:pt x="19711" y="533"/>
                      <a:pt x="19697" y="519"/>
                      <a:pt x="19697" y="519"/>
                    </a:cubicBezTo>
                    <a:cubicBezTo>
                      <a:pt x="19667" y="519"/>
                      <a:pt x="19636" y="519"/>
                      <a:pt x="19636" y="550"/>
                    </a:cubicBezTo>
                    <a:cubicBezTo>
                      <a:pt x="19636" y="580"/>
                      <a:pt x="19606" y="641"/>
                      <a:pt x="19636" y="641"/>
                    </a:cubicBezTo>
                    <a:lnTo>
                      <a:pt x="19606" y="641"/>
                    </a:lnTo>
                    <a:cubicBezTo>
                      <a:pt x="19606" y="656"/>
                      <a:pt x="19598" y="656"/>
                      <a:pt x="19595" y="656"/>
                    </a:cubicBezTo>
                    <a:cubicBezTo>
                      <a:pt x="19591" y="656"/>
                      <a:pt x="19591" y="656"/>
                      <a:pt x="19606" y="671"/>
                    </a:cubicBezTo>
                    <a:cubicBezTo>
                      <a:pt x="19606" y="671"/>
                      <a:pt x="19576" y="702"/>
                      <a:pt x="19515" y="732"/>
                    </a:cubicBezTo>
                    <a:cubicBezTo>
                      <a:pt x="19462" y="758"/>
                      <a:pt x="19478" y="830"/>
                      <a:pt x="19541" y="830"/>
                    </a:cubicBezTo>
                    <a:cubicBezTo>
                      <a:pt x="19551" y="830"/>
                      <a:pt x="19563" y="828"/>
                      <a:pt x="19576" y="823"/>
                    </a:cubicBezTo>
                    <a:lnTo>
                      <a:pt x="19576" y="854"/>
                    </a:lnTo>
                    <a:cubicBezTo>
                      <a:pt x="19576" y="884"/>
                      <a:pt x="19606" y="884"/>
                      <a:pt x="19606" y="884"/>
                    </a:cubicBezTo>
                    <a:cubicBezTo>
                      <a:pt x="19636" y="915"/>
                      <a:pt x="19606" y="915"/>
                      <a:pt x="19606" y="945"/>
                    </a:cubicBezTo>
                    <a:lnTo>
                      <a:pt x="19545" y="915"/>
                    </a:lnTo>
                    <a:cubicBezTo>
                      <a:pt x="19510" y="891"/>
                      <a:pt x="19480" y="882"/>
                      <a:pt x="19461" y="882"/>
                    </a:cubicBezTo>
                    <a:cubicBezTo>
                      <a:pt x="19430" y="882"/>
                      <a:pt x="19428" y="907"/>
                      <a:pt x="19484" y="945"/>
                    </a:cubicBezTo>
                    <a:lnTo>
                      <a:pt x="19454" y="945"/>
                    </a:lnTo>
                    <a:cubicBezTo>
                      <a:pt x="19446" y="937"/>
                      <a:pt x="19440" y="933"/>
                      <a:pt x="19436" y="933"/>
                    </a:cubicBezTo>
                    <a:cubicBezTo>
                      <a:pt x="19424" y="933"/>
                      <a:pt x="19424" y="961"/>
                      <a:pt x="19424" y="1006"/>
                    </a:cubicBezTo>
                    <a:cubicBezTo>
                      <a:pt x="19393" y="1036"/>
                      <a:pt x="19454" y="1097"/>
                      <a:pt x="19484" y="1097"/>
                    </a:cubicBezTo>
                    <a:cubicBezTo>
                      <a:pt x="19515" y="1127"/>
                      <a:pt x="19484" y="1158"/>
                      <a:pt x="19484" y="1158"/>
                    </a:cubicBezTo>
                    <a:cubicBezTo>
                      <a:pt x="19484" y="1173"/>
                      <a:pt x="19484" y="1181"/>
                      <a:pt x="19481" y="1181"/>
                    </a:cubicBezTo>
                    <a:cubicBezTo>
                      <a:pt x="19477" y="1181"/>
                      <a:pt x="19469" y="1173"/>
                      <a:pt x="19454" y="1158"/>
                    </a:cubicBezTo>
                    <a:cubicBezTo>
                      <a:pt x="19443" y="1152"/>
                      <a:pt x="19433" y="1150"/>
                      <a:pt x="19424" y="1150"/>
                    </a:cubicBezTo>
                    <a:cubicBezTo>
                      <a:pt x="19385" y="1150"/>
                      <a:pt x="19374" y="1199"/>
                      <a:pt x="19424" y="1249"/>
                    </a:cubicBezTo>
                    <a:lnTo>
                      <a:pt x="19393" y="1219"/>
                    </a:lnTo>
                    <a:cubicBezTo>
                      <a:pt x="19363" y="1219"/>
                      <a:pt x="19332" y="1219"/>
                      <a:pt x="19272" y="1340"/>
                    </a:cubicBezTo>
                    <a:cubicBezTo>
                      <a:pt x="19221" y="1441"/>
                      <a:pt x="19192" y="1500"/>
                      <a:pt x="19166" y="1500"/>
                    </a:cubicBezTo>
                    <a:cubicBezTo>
                      <a:pt x="19160" y="1500"/>
                      <a:pt x="19155" y="1497"/>
                      <a:pt x="19150" y="1492"/>
                    </a:cubicBezTo>
                    <a:cubicBezTo>
                      <a:pt x="19120" y="1492"/>
                      <a:pt x="19120" y="1614"/>
                      <a:pt x="19150" y="1705"/>
                    </a:cubicBezTo>
                    <a:cubicBezTo>
                      <a:pt x="19142" y="1697"/>
                      <a:pt x="19136" y="1693"/>
                      <a:pt x="19131" y="1693"/>
                    </a:cubicBezTo>
                    <a:cubicBezTo>
                      <a:pt x="19117" y="1693"/>
                      <a:pt x="19112" y="1721"/>
                      <a:pt x="19089" y="1766"/>
                    </a:cubicBezTo>
                    <a:cubicBezTo>
                      <a:pt x="19028" y="1827"/>
                      <a:pt x="19028" y="1827"/>
                      <a:pt x="18998" y="1827"/>
                    </a:cubicBezTo>
                    <a:cubicBezTo>
                      <a:pt x="19023" y="1876"/>
                      <a:pt x="18987" y="1926"/>
                      <a:pt x="18940" y="1926"/>
                    </a:cubicBezTo>
                    <a:cubicBezTo>
                      <a:pt x="18929" y="1926"/>
                      <a:pt x="18918" y="1923"/>
                      <a:pt x="18907" y="1918"/>
                    </a:cubicBezTo>
                    <a:cubicBezTo>
                      <a:pt x="18899" y="1910"/>
                      <a:pt x="18893" y="1906"/>
                      <a:pt x="18888" y="1906"/>
                    </a:cubicBezTo>
                    <a:cubicBezTo>
                      <a:pt x="18874" y="1906"/>
                      <a:pt x="18868" y="1934"/>
                      <a:pt x="18846" y="1978"/>
                    </a:cubicBezTo>
                    <a:cubicBezTo>
                      <a:pt x="18846" y="2009"/>
                      <a:pt x="18816" y="2070"/>
                      <a:pt x="18785" y="2100"/>
                    </a:cubicBezTo>
                    <a:cubicBezTo>
                      <a:pt x="18755" y="2161"/>
                      <a:pt x="18755" y="2161"/>
                      <a:pt x="18785" y="2222"/>
                    </a:cubicBezTo>
                    <a:cubicBezTo>
                      <a:pt x="18846" y="2252"/>
                      <a:pt x="18846" y="2282"/>
                      <a:pt x="18816" y="2313"/>
                    </a:cubicBezTo>
                    <a:cubicBezTo>
                      <a:pt x="18794" y="2334"/>
                      <a:pt x="18788" y="2356"/>
                      <a:pt x="18775" y="2356"/>
                    </a:cubicBezTo>
                    <a:cubicBezTo>
                      <a:pt x="18770" y="2356"/>
                      <a:pt x="18764" y="2352"/>
                      <a:pt x="18755" y="2343"/>
                    </a:cubicBezTo>
                    <a:cubicBezTo>
                      <a:pt x="18755" y="2343"/>
                      <a:pt x="18694" y="2343"/>
                      <a:pt x="18694" y="2374"/>
                    </a:cubicBezTo>
                    <a:cubicBezTo>
                      <a:pt x="18673" y="2395"/>
                      <a:pt x="18666" y="2417"/>
                      <a:pt x="18654" y="2417"/>
                    </a:cubicBezTo>
                    <a:cubicBezTo>
                      <a:pt x="18649" y="2417"/>
                      <a:pt x="18642" y="2413"/>
                      <a:pt x="18633" y="2404"/>
                    </a:cubicBezTo>
                    <a:cubicBezTo>
                      <a:pt x="18633" y="2404"/>
                      <a:pt x="18603" y="2404"/>
                      <a:pt x="18573" y="2465"/>
                    </a:cubicBezTo>
                    <a:cubicBezTo>
                      <a:pt x="18548" y="2489"/>
                      <a:pt x="18523" y="2534"/>
                      <a:pt x="18499" y="2534"/>
                    </a:cubicBezTo>
                    <a:cubicBezTo>
                      <a:pt x="18493" y="2534"/>
                      <a:pt x="18487" y="2531"/>
                      <a:pt x="18481" y="2526"/>
                    </a:cubicBezTo>
                    <a:cubicBezTo>
                      <a:pt x="18451" y="2556"/>
                      <a:pt x="18451" y="2556"/>
                      <a:pt x="18481" y="2556"/>
                    </a:cubicBezTo>
                    <a:cubicBezTo>
                      <a:pt x="18512" y="2586"/>
                      <a:pt x="18512" y="2617"/>
                      <a:pt x="18421" y="2708"/>
                    </a:cubicBezTo>
                    <a:cubicBezTo>
                      <a:pt x="18390" y="2738"/>
                      <a:pt x="18360" y="2799"/>
                      <a:pt x="18390" y="2830"/>
                    </a:cubicBezTo>
                    <a:cubicBezTo>
                      <a:pt x="18375" y="2845"/>
                      <a:pt x="18367" y="2852"/>
                      <a:pt x="18360" y="2852"/>
                    </a:cubicBezTo>
                    <a:cubicBezTo>
                      <a:pt x="18352" y="2852"/>
                      <a:pt x="18345" y="2845"/>
                      <a:pt x="18329" y="2830"/>
                    </a:cubicBezTo>
                    <a:cubicBezTo>
                      <a:pt x="18314" y="2822"/>
                      <a:pt x="18301" y="2818"/>
                      <a:pt x="18290" y="2818"/>
                    </a:cubicBezTo>
                    <a:cubicBezTo>
                      <a:pt x="18257" y="2818"/>
                      <a:pt x="18246" y="2852"/>
                      <a:pt x="18269" y="2921"/>
                    </a:cubicBezTo>
                    <a:cubicBezTo>
                      <a:pt x="18299" y="2951"/>
                      <a:pt x="18269" y="2982"/>
                      <a:pt x="18238" y="2982"/>
                    </a:cubicBezTo>
                    <a:cubicBezTo>
                      <a:pt x="18238" y="2982"/>
                      <a:pt x="18208" y="2982"/>
                      <a:pt x="18238" y="3042"/>
                    </a:cubicBezTo>
                    <a:cubicBezTo>
                      <a:pt x="18238" y="3073"/>
                      <a:pt x="18238" y="3073"/>
                      <a:pt x="18177" y="3103"/>
                    </a:cubicBezTo>
                    <a:cubicBezTo>
                      <a:pt x="18168" y="3094"/>
                      <a:pt x="18162" y="3091"/>
                      <a:pt x="18157" y="3091"/>
                    </a:cubicBezTo>
                    <a:cubicBezTo>
                      <a:pt x="18144" y="3091"/>
                      <a:pt x="18138" y="3112"/>
                      <a:pt x="18117" y="3134"/>
                    </a:cubicBezTo>
                    <a:cubicBezTo>
                      <a:pt x="18117" y="3194"/>
                      <a:pt x="17934" y="3437"/>
                      <a:pt x="17873" y="3437"/>
                    </a:cubicBezTo>
                    <a:cubicBezTo>
                      <a:pt x="17873" y="3468"/>
                      <a:pt x="17873" y="3468"/>
                      <a:pt x="17873" y="3498"/>
                    </a:cubicBezTo>
                    <a:cubicBezTo>
                      <a:pt x="17862" y="3492"/>
                      <a:pt x="17852" y="3490"/>
                      <a:pt x="17845" y="3490"/>
                    </a:cubicBezTo>
                    <a:cubicBezTo>
                      <a:pt x="17815" y="3490"/>
                      <a:pt x="17824" y="3534"/>
                      <a:pt x="17873" y="3559"/>
                    </a:cubicBezTo>
                    <a:lnTo>
                      <a:pt x="17873" y="3529"/>
                    </a:lnTo>
                    <a:lnTo>
                      <a:pt x="17904" y="3529"/>
                    </a:lnTo>
                    <a:cubicBezTo>
                      <a:pt x="17946" y="3550"/>
                      <a:pt x="17930" y="3585"/>
                      <a:pt x="17886" y="3585"/>
                    </a:cubicBezTo>
                    <a:cubicBezTo>
                      <a:pt x="17866" y="3585"/>
                      <a:pt x="17841" y="3578"/>
                      <a:pt x="17813" y="3559"/>
                    </a:cubicBezTo>
                    <a:cubicBezTo>
                      <a:pt x="17790" y="3548"/>
                      <a:pt x="17776" y="3541"/>
                      <a:pt x="17769" y="3541"/>
                    </a:cubicBezTo>
                    <a:cubicBezTo>
                      <a:pt x="17756" y="3541"/>
                      <a:pt x="17763" y="3562"/>
                      <a:pt x="17782" y="3620"/>
                    </a:cubicBezTo>
                    <a:cubicBezTo>
                      <a:pt x="17813" y="3681"/>
                      <a:pt x="17813" y="3681"/>
                      <a:pt x="17721" y="3681"/>
                    </a:cubicBezTo>
                    <a:cubicBezTo>
                      <a:pt x="17766" y="3791"/>
                      <a:pt x="17762" y="3869"/>
                      <a:pt x="17722" y="3869"/>
                    </a:cubicBezTo>
                    <a:cubicBezTo>
                      <a:pt x="17706" y="3869"/>
                      <a:pt x="17686" y="3858"/>
                      <a:pt x="17661" y="3833"/>
                    </a:cubicBezTo>
                    <a:cubicBezTo>
                      <a:pt x="17625" y="3797"/>
                      <a:pt x="17600" y="3782"/>
                      <a:pt x="17579" y="3782"/>
                    </a:cubicBezTo>
                    <a:cubicBezTo>
                      <a:pt x="17564" y="3782"/>
                      <a:pt x="17552" y="3790"/>
                      <a:pt x="17539" y="3802"/>
                    </a:cubicBezTo>
                    <a:cubicBezTo>
                      <a:pt x="17509" y="3833"/>
                      <a:pt x="17539" y="3833"/>
                      <a:pt x="17569" y="3863"/>
                    </a:cubicBezTo>
                    <a:cubicBezTo>
                      <a:pt x="17612" y="3885"/>
                      <a:pt x="17625" y="3906"/>
                      <a:pt x="17596" y="3906"/>
                    </a:cubicBezTo>
                    <a:cubicBezTo>
                      <a:pt x="17585" y="3906"/>
                      <a:pt x="17566" y="3902"/>
                      <a:pt x="17539" y="3893"/>
                    </a:cubicBezTo>
                    <a:cubicBezTo>
                      <a:pt x="17387" y="3893"/>
                      <a:pt x="17357" y="3954"/>
                      <a:pt x="17357" y="4045"/>
                    </a:cubicBezTo>
                    <a:cubicBezTo>
                      <a:pt x="17336" y="4126"/>
                      <a:pt x="17303" y="4180"/>
                      <a:pt x="17291" y="4180"/>
                    </a:cubicBezTo>
                    <a:cubicBezTo>
                      <a:pt x="17286" y="4180"/>
                      <a:pt x="17286" y="4167"/>
                      <a:pt x="17296" y="4137"/>
                    </a:cubicBezTo>
                    <a:cubicBezTo>
                      <a:pt x="17279" y="4086"/>
                      <a:pt x="17272" y="4064"/>
                      <a:pt x="17268" y="4064"/>
                    </a:cubicBezTo>
                    <a:cubicBezTo>
                      <a:pt x="17266" y="4064"/>
                      <a:pt x="17266" y="4079"/>
                      <a:pt x="17266" y="4106"/>
                    </a:cubicBezTo>
                    <a:cubicBezTo>
                      <a:pt x="17205" y="4167"/>
                      <a:pt x="17174" y="4197"/>
                      <a:pt x="17174" y="4228"/>
                    </a:cubicBezTo>
                    <a:cubicBezTo>
                      <a:pt x="17144" y="4228"/>
                      <a:pt x="17144" y="4289"/>
                      <a:pt x="17174" y="4289"/>
                    </a:cubicBezTo>
                    <a:cubicBezTo>
                      <a:pt x="17114" y="4289"/>
                      <a:pt x="17053" y="4289"/>
                      <a:pt x="17053" y="4380"/>
                    </a:cubicBezTo>
                    <a:lnTo>
                      <a:pt x="17022" y="4410"/>
                    </a:lnTo>
                    <a:cubicBezTo>
                      <a:pt x="16992" y="4441"/>
                      <a:pt x="16992" y="4441"/>
                      <a:pt x="16992" y="4471"/>
                    </a:cubicBezTo>
                    <a:cubicBezTo>
                      <a:pt x="16992" y="4507"/>
                      <a:pt x="16982" y="4521"/>
                      <a:pt x="16967" y="4521"/>
                    </a:cubicBezTo>
                    <a:cubicBezTo>
                      <a:pt x="16956" y="4521"/>
                      <a:pt x="16944" y="4514"/>
                      <a:pt x="16931" y="4501"/>
                    </a:cubicBezTo>
                    <a:cubicBezTo>
                      <a:pt x="16870" y="4501"/>
                      <a:pt x="16840" y="4501"/>
                      <a:pt x="16840" y="4532"/>
                    </a:cubicBezTo>
                    <a:cubicBezTo>
                      <a:pt x="16870" y="4562"/>
                      <a:pt x="16870" y="4623"/>
                      <a:pt x="16870" y="4653"/>
                    </a:cubicBezTo>
                    <a:cubicBezTo>
                      <a:pt x="16870" y="4679"/>
                      <a:pt x="16860" y="4688"/>
                      <a:pt x="16847" y="4688"/>
                    </a:cubicBezTo>
                    <a:cubicBezTo>
                      <a:pt x="16830" y="4688"/>
                      <a:pt x="16810" y="4671"/>
                      <a:pt x="16810" y="4653"/>
                    </a:cubicBezTo>
                    <a:cubicBezTo>
                      <a:pt x="16810" y="4638"/>
                      <a:pt x="16810" y="4630"/>
                      <a:pt x="16798" y="4630"/>
                    </a:cubicBezTo>
                    <a:cubicBezTo>
                      <a:pt x="16787" y="4630"/>
                      <a:pt x="16764" y="4638"/>
                      <a:pt x="16718" y="4653"/>
                    </a:cubicBezTo>
                    <a:cubicBezTo>
                      <a:pt x="16718" y="4653"/>
                      <a:pt x="16688" y="4714"/>
                      <a:pt x="16688" y="4744"/>
                    </a:cubicBezTo>
                    <a:cubicBezTo>
                      <a:pt x="16718" y="4744"/>
                      <a:pt x="16597" y="4866"/>
                      <a:pt x="16566" y="4866"/>
                    </a:cubicBezTo>
                    <a:cubicBezTo>
                      <a:pt x="16566" y="4866"/>
                      <a:pt x="16536" y="4896"/>
                      <a:pt x="16506" y="4896"/>
                    </a:cubicBezTo>
                    <a:cubicBezTo>
                      <a:pt x="16506" y="4927"/>
                      <a:pt x="16506" y="4957"/>
                      <a:pt x="16475" y="4988"/>
                    </a:cubicBezTo>
                    <a:cubicBezTo>
                      <a:pt x="16475" y="4988"/>
                      <a:pt x="16445" y="5018"/>
                      <a:pt x="16445" y="5048"/>
                    </a:cubicBezTo>
                    <a:cubicBezTo>
                      <a:pt x="16445" y="5064"/>
                      <a:pt x="16437" y="5071"/>
                      <a:pt x="16426" y="5071"/>
                    </a:cubicBezTo>
                    <a:cubicBezTo>
                      <a:pt x="16414" y="5071"/>
                      <a:pt x="16399" y="5064"/>
                      <a:pt x="16384" y="5048"/>
                    </a:cubicBezTo>
                    <a:lnTo>
                      <a:pt x="16384" y="5048"/>
                    </a:lnTo>
                    <a:cubicBezTo>
                      <a:pt x="16403" y="5106"/>
                      <a:pt x="16410" y="5127"/>
                      <a:pt x="16397" y="5127"/>
                    </a:cubicBezTo>
                    <a:cubicBezTo>
                      <a:pt x="16390" y="5127"/>
                      <a:pt x="16376" y="5120"/>
                      <a:pt x="16354" y="5109"/>
                    </a:cubicBezTo>
                    <a:cubicBezTo>
                      <a:pt x="16323" y="5079"/>
                      <a:pt x="16308" y="5064"/>
                      <a:pt x="16304" y="5064"/>
                    </a:cubicBezTo>
                    <a:lnTo>
                      <a:pt x="16304" y="5064"/>
                    </a:lnTo>
                    <a:cubicBezTo>
                      <a:pt x="16300" y="5064"/>
                      <a:pt x="16308" y="5079"/>
                      <a:pt x="16323" y="5109"/>
                    </a:cubicBezTo>
                    <a:cubicBezTo>
                      <a:pt x="16323" y="5145"/>
                      <a:pt x="16323" y="5160"/>
                      <a:pt x="16317" y="5160"/>
                    </a:cubicBezTo>
                    <a:cubicBezTo>
                      <a:pt x="16313" y="5160"/>
                      <a:pt x="16305" y="5152"/>
                      <a:pt x="16293" y="5140"/>
                    </a:cubicBezTo>
                    <a:cubicBezTo>
                      <a:pt x="16262" y="5140"/>
                      <a:pt x="16262" y="5140"/>
                      <a:pt x="16262" y="5170"/>
                    </a:cubicBezTo>
                    <a:cubicBezTo>
                      <a:pt x="16286" y="5217"/>
                      <a:pt x="16273" y="5281"/>
                      <a:pt x="16239" y="5281"/>
                    </a:cubicBezTo>
                    <a:cubicBezTo>
                      <a:pt x="16228" y="5281"/>
                      <a:pt x="16216" y="5275"/>
                      <a:pt x="16202" y="5261"/>
                    </a:cubicBezTo>
                    <a:cubicBezTo>
                      <a:pt x="16202" y="5261"/>
                      <a:pt x="16202" y="5292"/>
                      <a:pt x="16202" y="5322"/>
                    </a:cubicBezTo>
                    <a:cubicBezTo>
                      <a:pt x="16202" y="5372"/>
                      <a:pt x="16202" y="5395"/>
                      <a:pt x="16197" y="5395"/>
                    </a:cubicBezTo>
                    <a:cubicBezTo>
                      <a:pt x="16192" y="5395"/>
                      <a:pt x="16185" y="5380"/>
                      <a:pt x="16171" y="5352"/>
                    </a:cubicBezTo>
                    <a:cubicBezTo>
                      <a:pt x="16155" y="5344"/>
                      <a:pt x="16141" y="5340"/>
                      <a:pt x="16130" y="5340"/>
                    </a:cubicBezTo>
                    <a:cubicBezTo>
                      <a:pt x="16099" y="5340"/>
                      <a:pt x="16088" y="5369"/>
                      <a:pt x="16110" y="5413"/>
                    </a:cubicBezTo>
                    <a:cubicBezTo>
                      <a:pt x="16110" y="5413"/>
                      <a:pt x="16110" y="5444"/>
                      <a:pt x="16080" y="5444"/>
                    </a:cubicBezTo>
                    <a:cubicBezTo>
                      <a:pt x="15989" y="5444"/>
                      <a:pt x="15837" y="5535"/>
                      <a:pt x="15928" y="5565"/>
                    </a:cubicBezTo>
                    <a:lnTo>
                      <a:pt x="15867" y="5596"/>
                    </a:lnTo>
                    <a:cubicBezTo>
                      <a:pt x="15807" y="5626"/>
                      <a:pt x="15776" y="5626"/>
                      <a:pt x="15776" y="5687"/>
                    </a:cubicBezTo>
                    <a:lnTo>
                      <a:pt x="15776" y="5717"/>
                    </a:lnTo>
                    <a:cubicBezTo>
                      <a:pt x="15776" y="5702"/>
                      <a:pt x="15761" y="5694"/>
                      <a:pt x="15742" y="5694"/>
                    </a:cubicBezTo>
                    <a:cubicBezTo>
                      <a:pt x="15723" y="5694"/>
                      <a:pt x="15700" y="5702"/>
                      <a:pt x="15685" y="5717"/>
                    </a:cubicBezTo>
                    <a:cubicBezTo>
                      <a:pt x="15685" y="5717"/>
                      <a:pt x="15685" y="5717"/>
                      <a:pt x="15685" y="5748"/>
                    </a:cubicBezTo>
                    <a:cubicBezTo>
                      <a:pt x="15746" y="5748"/>
                      <a:pt x="15715" y="5778"/>
                      <a:pt x="15685" y="5808"/>
                    </a:cubicBezTo>
                    <a:cubicBezTo>
                      <a:pt x="15685" y="5808"/>
                      <a:pt x="15624" y="5808"/>
                      <a:pt x="15624" y="5778"/>
                    </a:cubicBezTo>
                    <a:lnTo>
                      <a:pt x="15594" y="5808"/>
                    </a:lnTo>
                    <a:cubicBezTo>
                      <a:pt x="15615" y="5830"/>
                      <a:pt x="15606" y="5851"/>
                      <a:pt x="15599" y="5851"/>
                    </a:cubicBezTo>
                    <a:cubicBezTo>
                      <a:pt x="15596" y="5851"/>
                      <a:pt x="15594" y="5848"/>
                      <a:pt x="15594" y="5839"/>
                    </a:cubicBezTo>
                    <a:cubicBezTo>
                      <a:pt x="15533" y="5839"/>
                      <a:pt x="15533" y="5839"/>
                      <a:pt x="15503" y="5869"/>
                    </a:cubicBezTo>
                    <a:cubicBezTo>
                      <a:pt x="15513" y="5879"/>
                      <a:pt x="15513" y="5883"/>
                      <a:pt x="15509" y="5883"/>
                    </a:cubicBezTo>
                    <a:cubicBezTo>
                      <a:pt x="15503" y="5883"/>
                      <a:pt x="15482" y="5869"/>
                      <a:pt x="15503" y="5869"/>
                    </a:cubicBezTo>
                    <a:lnTo>
                      <a:pt x="15472" y="5839"/>
                    </a:lnTo>
                    <a:cubicBezTo>
                      <a:pt x="15442" y="5839"/>
                      <a:pt x="15472" y="5869"/>
                      <a:pt x="15472" y="5869"/>
                    </a:cubicBezTo>
                    <a:cubicBezTo>
                      <a:pt x="15472" y="5869"/>
                      <a:pt x="15472" y="5900"/>
                      <a:pt x="15442" y="5930"/>
                    </a:cubicBezTo>
                    <a:cubicBezTo>
                      <a:pt x="15411" y="5930"/>
                      <a:pt x="15381" y="5960"/>
                      <a:pt x="15442" y="5960"/>
                    </a:cubicBezTo>
                    <a:cubicBezTo>
                      <a:pt x="15442" y="5991"/>
                      <a:pt x="15472" y="6021"/>
                      <a:pt x="15442" y="6021"/>
                    </a:cubicBezTo>
                    <a:cubicBezTo>
                      <a:pt x="15442" y="6021"/>
                      <a:pt x="15411" y="5991"/>
                      <a:pt x="15381" y="5991"/>
                    </a:cubicBezTo>
                    <a:cubicBezTo>
                      <a:pt x="15381" y="6001"/>
                      <a:pt x="15378" y="6004"/>
                      <a:pt x="15373" y="6004"/>
                    </a:cubicBezTo>
                    <a:cubicBezTo>
                      <a:pt x="15364" y="6004"/>
                      <a:pt x="15351" y="5991"/>
                      <a:pt x="15351" y="5991"/>
                    </a:cubicBezTo>
                    <a:cubicBezTo>
                      <a:pt x="15343" y="5967"/>
                      <a:pt x="15332" y="5957"/>
                      <a:pt x="15322" y="5957"/>
                    </a:cubicBezTo>
                    <a:cubicBezTo>
                      <a:pt x="15292" y="5957"/>
                      <a:pt x="15259" y="6029"/>
                      <a:pt x="15259" y="6051"/>
                    </a:cubicBezTo>
                    <a:cubicBezTo>
                      <a:pt x="15259" y="6110"/>
                      <a:pt x="15247" y="6144"/>
                      <a:pt x="15230" y="6144"/>
                    </a:cubicBezTo>
                    <a:cubicBezTo>
                      <a:pt x="15220" y="6144"/>
                      <a:pt x="15209" y="6134"/>
                      <a:pt x="15199" y="6112"/>
                    </a:cubicBezTo>
                    <a:cubicBezTo>
                      <a:pt x="15185" y="6099"/>
                      <a:pt x="15174" y="6093"/>
                      <a:pt x="15166" y="6093"/>
                    </a:cubicBezTo>
                    <a:cubicBezTo>
                      <a:pt x="15139" y="6093"/>
                      <a:pt x="15145" y="6163"/>
                      <a:pt x="15168" y="6234"/>
                    </a:cubicBezTo>
                    <a:lnTo>
                      <a:pt x="15229" y="6325"/>
                    </a:lnTo>
                    <a:lnTo>
                      <a:pt x="15168" y="6264"/>
                    </a:lnTo>
                    <a:cubicBezTo>
                      <a:pt x="15107" y="6203"/>
                      <a:pt x="15077" y="6173"/>
                      <a:pt x="15058" y="6173"/>
                    </a:cubicBezTo>
                    <a:cubicBezTo>
                      <a:pt x="15039" y="6173"/>
                      <a:pt x="15031" y="6203"/>
                      <a:pt x="15016" y="6264"/>
                    </a:cubicBezTo>
                    <a:cubicBezTo>
                      <a:pt x="15016" y="6300"/>
                      <a:pt x="15016" y="6315"/>
                      <a:pt x="15010" y="6315"/>
                    </a:cubicBezTo>
                    <a:cubicBezTo>
                      <a:pt x="15006" y="6315"/>
                      <a:pt x="14998" y="6307"/>
                      <a:pt x="14986" y="6295"/>
                    </a:cubicBezTo>
                    <a:cubicBezTo>
                      <a:pt x="14977" y="6286"/>
                      <a:pt x="14971" y="6282"/>
                      <a:pt x="14964" y="6282"/>
                    </a:cubicBezTo>
                    <a:cubicBezTo>
                      <a:pt x="14948" y="6282"/>
                      <a:pt x="14929" y="6304"/>
                      <a:pt x="14864" y="6325"/>
                    </a:cubicBezTo>
                    <a:cubicBezTo>
                      <a:pt x="14803" y="6386"/>
                      <a:pt x="14773" y="6386"/>
                      <a:pt x="14803" y="6416"/>
                    </a:cubicBezTo>
                    <a:lnTo>
                      <a:pt x="14743" y="6447"/>
                    </a:lnTo>
                    <a:cubicBezTo>
                      <a:pt x="14731" y="6441"/>
                      <a:pt x="14721" y="6438"/>
                      <a:pt x="14712" y="6438"/>
                    </a:cubicBezTo>
                    <a:cubicBezTo>
                      <a:pt x="14674" y="6438"/>
                      <a:pt x="14663" y="6483"/>
                      <a:pt x="14712" y="6507"/>
                    </a:cubicBezTo>
                    <a:lnTo>
                      <a:pt x="14682" y="6538"/>
                    </a:lnTo>
                    <a:lnTo>
                      <a:pt x="14651" y="6507"/>
                    </a:lnTo>
                    <a:cubicBezTo>
                      <a:pt x="14651" y="6500"/>
                      <a:pt x="14648" y="6496"/>
                      <a:pt x="14641" y="6496"/>
                    </a:cubicBezTo>
                    <a:cubicBezTo>
                      <a:pt x="14616" y="6496"/>
                      <a:pt x="14548" y="6536"/>
                      <a:pt x="14408" y="6629"/>
                    </a:cubicBezTo>
                    <a:cubicBezTo>
                      <a:pt x="14196" y="6781"/>
                      <a:pt x="14165" y="6781"/>
                      <a:pt x="14196" y="6842"/>
                    </a:cubicBezTo>
                    <a:cubicBezTo>
                      <a:pt x="14212" y="6892"/>
                      <a:pt x="14211" y="6915"/>
                      <a:pt x="14201" y="6915"/>
                    </a:cubicBezTo>
                    <a:cubicBezTo>
                      <a:pt x="14192" y="6915"/>
                      <a:pt x="14179" y="6899"/>
                      <a:pt x="14165" y="6872"/>
                    </a:cubicBezTo>
                    <a:cubicBezTo>
                      <a:pt x="14150" y="6857"/>
                      <a:pt x="14135" y="6849"/>
                      <a:pt x="14123" y="6849"/>
                    </a:cubicBezTo>
                    <a:cubicBezTo>
                      <a:pt x="14112" y="6849"/>
                      <a:pt x="14104" y="6857"/>
                      <a:pt x="14104" y="6872"/>
                    </a:cubicBezTo>
                    <a:cubicBezTo>
                      <a:pt x="14104" y="6872"/>
                      <a:pt x="14091" y="6886"/>
                      <a:pt x="14064" y="6886"/>
                    </a:cubicBezTo>
                    <a:cubicBezTo>
                      <a:pt x="14050" y="6886"/>
                      <a:pt x="14033" y="6882"/>
                      <a:pt x="14013" y="6872"/>
                    </a:cubicBezTo>
                    <a:cubicBezTo>
                      <a:pt x="13922" y="6872"/>
                      <a:pt x="13922" y="6903"/>
                      <a:pt x="13922" y="6933"/>
                    </a:cubicBezTo>
                    <a:cubicBezTo>
                      <a:pt x="13952" y="6963"/>
                      <a:pt x="13960" y="6971"/>
                      <a:pt x="13956" y="6971"/>
                    </a:cubicBezTo>
                    <a:cubicBezTo>
                      <a:pt x="13952" y="6971"/>
                      <a:pt x="13937" y="6963"/>
                      <a:pt x="13922" y="6963"/>
                    </a:cubicBezTo>
                    <a:cubicBezTo>
                      <a:pt x="13892" y="6948"/>
                      <a:pt x="13869" y="6941"/>
                      <a:pt x="13854" y="6941"/>
                    </a:cubicBezTo>
                    <a:cubicBezTo>
                      <a:pt x="13838" y="6941"/>
                      <a:pt x="13831" y="6948"/>
                      <a:pt x="13831" y="6963"/>
                    </a:cubicBezTo>
                    <a:cubicBezTo>
                      <a:pt x="13831" y="6988"/>
                      <a:pt x="13752" y="7071"/>
                      <a:pt x="13705" y="7071"/>
                    </a:cubicBezTo>
                    <a:cubicBezTo>
                      <a:pt x="13694" y="7071"/>
                      <a:pt x="13685" y="7066"/>
                      <a:pt x="13679" y="7055"/>
                    </a:cubicBezTo>
                    <a:cubicBezTo>
                      <a:pt x="13679" y="7055"/>
                      <a:pt x="13648" y="7055"/>
                      <a:pt x="13618" y="7085"/>
                    </a:cubicBezTo>
                    <a:cubicBezTo>
                      <a:pt x="13648" y="7115"/>
                      <a:pt x="13588" y="7146"/>
                      <a:pt x="13557" y="7146"/>
                    </a:cubicBezTo>
                    <a:cubicBezTo>
                      <a:pt x="13514" y="7167"/>
                      <a:pt x="13486" y="7189"/>
                      <a:pt x="13474" y="7189"/>
                    </a:cubicBezTo>
                    <a:cubicBezTo>
                      <a:pt x="13469" y="7189"/>
                      <a:pt x="13466" y="7185"/>
                      <a:pt x="13466" y="7176"/>
                    </a:cubicBezTo>
                    <a:cubicBezTo>
                      <a:pt x="13466" y="7150"/>
                      <a:pt x="13461" y="7141"/>
                      <a:pt x="13452" y="7141"/>
                    </a:cubicBezTo>
                    <a:cubicBezTo>
                      <a:pt x="13440" y="7141"/>
                      <a:pt x="13423" y="7159"/>
                      <a:pt x="13405" y="7176"/>
                    </a:cubicBezTo>
                    <a:cubicBezTo>
                      <a:pt x="13375" y="7207"/>
                      <a:pt x="13375" y="7267"/>
                      <a:pt x="13375" y="7298"/>
                    </a:cubicBezTo>
                    <a:cubicBezTo>
                      <a:pt x="13375" y="7328"/>
                      <a:pt x="13375" y="7358"/>
                      <a:pt x="13344" y="7389"/>
                    </a:cubicBezTo>
                    <a:lnTo>
                      <a:pt x="13314" y="7358"/>
                    </a:lnTo>
                    <a:lnTo>
                      <a:pt x="13284" y="7298"/>
                    </a:lnTo>
                    <a:cubicBezTo>
                      <a:pt x="13284" y="7298"/>
                      <a:pt x="13253" y="7298"/>
                      <a:pt x="13253" y="7328"/>
                    </a:cubicBezTo>
                    <a:cubicBezTo>
                      <a:pt x="13223" y="7328"/>
                      <a:pt x="13192" y="7328"/>
                      <a:pt x="13162" y="7358"/>
                    </a:cubicBezTo>
                    <a:cubicBezTo>
                      <a:pt x="13101" y="7389"/>
                      <a:pt x="13041" y="7419"/>
                      <a:pt x="13041" y="7450"/>
                    </a:cubicBezTo>
                    <a:cubicBezTo>
                      <a:pt x="13029" y="7444"/>
                      <a:pt x="13015" y="7442"/>
                      <a:pt x="12999" y="7442"/>
                    </a:cubicBezTo>
                    <a:cubicBezTo>
                      <a:pt x="12929" y="7442"/>
                      <a:pt x="12828" y="7491"/>
                      <a:pt x="12828" y="7541"/>
                    </a:cubicBezTo>
                    <a:cubicBezTo>
                      <a:pt x="12849" y="7562"/>
                      <a:pt x="12840" y="7584"/>
                      <a:pt x="12823" y="7584"/>
                    </a:cubicBezTo>
                    <a:cubicBezTo>
                      <a:pt x="12815" y="7584"/>
                      <a:pt x="12806" y="7580"/>
                      <a:pt x="12797" y="7571"/>
                    </a:cubicBezTo>
                    <a:cubicBezTo>
                      <a:pt x="12737" y="7571"/>
                      <a:pt x="12737" y="7571"/>
                      <a:pt x="12737" y="7602"/>
                    </a:cubicBezTo>
                    <a:cubicBezTo>
                      <a:pt x="12737" y="7617"/>
                      <a:pt x="12721" y="7624"/>
                      <a:pt x="12702" y="7624"/>
                    </a:cubicBezTo>
                    <a:cubicBezTo>
                      <a:pt x="12683" y="7624"/>
                      <a:pt x="12661" y="7617"/>
                      <a:pt x="12645" y="7602"/>
                    </a:cubicBezTo>
                    <a:cubicBezTo>
                      <a:pt x="12620" y="7576"/>
                      <a:pt x="12599" y="7567"/>
                      <a:pt x="12585" y="7567"/>
                    </a:cubicBezTo>
                    <a:cubicBezTo>
                      <a:pt x="12564" y="7567"/>
                      <a:pt x="12554" y="7584"/>
                      <a:pt x="12554" y="7602"/>
                    </a:cubicBezTo>
                    <a:cubicBezTo>
                      <a:pt x="12524" y="7662"/>
                      <a:pt x="12463" y="7693"/>
                      <a:pt x="12433" y="7693"/>
                    </a:cubicBezTo>
                    <a:cubicBezTo>
                      <a:pt x="12402" y="7754"/>
                      <a:pt x="12372" y="7754"/>
                      <a:pt x="12402" y="7784"/>
                    </a:cubicBezTo>
                    <a:cubicBezTo>
                      <a:pt x="12418" y="7800"/>
                      <a:pt x="12417" y="7816"/>
                      <a:pt x="12413" y="7827"/>
                    </a:cubicBezTo>
                    <a:lnTo>
                      <a:pt x="12413" y="7827"/>
                    </a:lnTo>
                    <a:cubicBezTo>
                      <a:pt x="12408" y="7814"/>
                      <a:pt x="12390" y="7814"/>
                      <a:pt x="12372" y="7814"/>
                    </a:cubicBezTo>
                    <a:cubicBezTo>
                      <a:pt x="12352" y="7804"/>
                      <a:pt x="12335" y="7801"/>
                      <a:pt x="12320" y="7801"/>
                    </a:cubicBezTo>
                    <a:cubicBezTo>
                      <a:pt x="12291" y="7801"/>
                      <a:pt x="12270" y="7814"/>
                      <a:pt x="12250" y="7814"/>
                    </a:cubicBezTo>
                    <a:cubicBezTo>
                      <a:pt x="12220" y="7845"/>
                      <a:pt x="12159" y="7845"/>
                      <a:pt x="12129" y="7875"/>
                    </a:cubicBezTo>
                    <a:cubicBezTo>
                      <a:pt x="12037" y="7875"/>
                      <a:pt x="12037" y="7875"/>
                      <a:pt x="12037" y="7906"/>
                    </a:cubicBezTo>
                    <a:cubicBezTo>
                      <a:pt x="12055" y="7941"/>
                      <a:pt x="12063" y="7956"/>
                      <a:pt x="12060" y="7956"/>
                    </a:cubicBezTo>
                    <a:cubicBezTo>
                      <a:pt x="12057" y="7956"/>
                      <a:pt x="12050" y="7949"/>
                      <a:pt x="12037" y="7936"/>
                    </a:cubicBezTo>
                    <a:cubicBezTo>
                      <a:pt x="12032" y="7924"/>
                      <a:pt x="12016" y="7919"/>
                      <a:pt x="11994" y="7919"/>
                    </a:cubicBezTo>
                    <a:cubicBezTo>
                      <a:pt x="11902" y="7919"/>
                      <a:pt x="11703" y="8008"/>
                      <a:pt x="11703" y="8058"/>
                    </a:cubicBezTo>
                    <a:lnTo>
                      <a:pt x="11703" y="8027"/>
                    </a:lnTo>
                    <a:cubicBezTo>
                      <a:pt x="11703" y="8017"/>
                      <a:pt x="11700" y="8014"/>
                      <a:pt x="11693" y="8014"/>
                    </a:cubicBezTo>
                    <a:cubicBezTo>
                      <a:pt x="11679" y="8014"/>
                      <a:pt x="11652" y="8027"/>
                      <a:pt x="11612" y="8027"/>
                    </a:cubicBezTo>
                    <a:cubicBezTo>
                      <a:pt x="11582" y="8027"/>
                      <a:pt x="11490" y="8118"/>
                      <a:pt x="11399" y="8149"/>
                    </a:cubicBezTo>
                    <a:cubicBezTo>
                      <a:pt x="11308" y="8179"/>
                      <a:pt x="11217" y="8210"/>
                      <a:pt x="11247" y="8240"/>
                    </a:cubicBezTo>
                    <a:cubicBezTo>
                      <a:pt x="11217" y="8240"/>
                      <a:pt x="11217" y="8240"/>
                      <a:pt x="11186" y="8210"/>
                    </a:cubicBezTo>
                    <a:cubicBezTo>
                      <a:pt x="11217" y="8179"/>
                      <a:pt x="11186" y="8179"/>
                      <a:pt x="11156" y="8179"/>
                    </a:cubicBezTo>
                    <a:cubicBezTo>
                      <a:pt x="11126" y="8179"/>
                      <a:pt x="11156" y="8240"/>
                      <a:pt x="11156" y="8270"/>
                    </a:cubicBezTo>
                    <a:cubicBezTo>
                      <a:pt x="11156" y="8286"/>
                      <a:pt x="11148" y="8293"/>
                      <a:pt x="11133" y="8293"/>
                    </a:cubicBezTo>
                    <a:cubicBezTo>
                      <a:pt x="11118" y="8293"/>
                      <a:pt x="11095" y="8286"/>
                      <a:pt x="11065" y="8270"/>
                    </a:cubicBezTo>
                    <a:cubicBezTo>
                      <a:pt x="11004" y="8270"/>
                      <a:pt x="10913" y="8301"/>
                      <a:pt x="10852" y="8362"/>
                    </a:cubicBezTo>
                    <a:cubicBezTo>
                      <a:pt x="10822" y="8362"/>
                      <a:pt x="10791" y="8362"/>
                      <a:pt x="10791" y="8331"/>
                    </a:cubicBezTo>
                    <a:cubicBezTo>
                      <a:pt x="10779" y="8319"/>
                      <a:pt x="10761" y="8311"/>
                      <a:pt x="10742" y="8311"/>
                    </a:cubicBezTo>
                    <a:cubicBezTo>
                      <a:pt x="10716" y="8311"/>
                      <a:pt x="10687" y="8326"/>
                      <a:pt x="10670" y="8362"/>
                    </a:cubicBezTo>
                    <a:cubicBezTo>
                      <a:pt x="10639" y="8362"/>
                      <a:pt x="10639" y="8362"/>
                      <a:pt x="10609" y="8331"/>
                    </a:cubicBezTo>
                    <a:cubicBezTo>
                      <a:pt x="10594" y="8316"/>
                      <a:pt x="10586" y="8301"/>
                      <a:pt x="10582" y="8301"/>
                    </a:cubicBezTo>
                    <a:cubicBezTo>
                      <a:pt x="10578" y="8301"/>
                      <a:pt x="10578" y="8316"/>
                      <a:pt x="10578" y="8362"/>
                    </a:cubicBezTo>
                    <a:cubicBezTo>
                      <a:pt x="10518" y="8392"/>
                      <a:pt x="10457" y="8422"/>
                      <a:pt x="10396" y="8422"/>
                    </a:cubicBezTo>
                    <a:cubicBezTo>
                      <a:pt x="10366" y="8422"/>
                      <a:pt x="10335" y="8422"/>
                      <a:pt x="10335" y="8453"/>
                    </a:cubicBezTo>
                    <a:cubicBezTo>
                      <a:pt x="10335" y="8474"/>
                      <a:pt x="10350" y="8496"/>
                      <a:pt x="10349" y="8496"/>
                    </a:cubicBezTo>
                    <a:cubicBezTo>
                      <a:pt x="10348" y="8496"/>
                      <a:pt x="10344" y="8492"/>
                      <a:pt x="10335" y="8483"/>
                    </a:cubicBezTo>
                    <a:cubicBezTo>
                      <a:pt x="10322" y="8456"/>
                      <a:pt x="10314" y="8441"/>
                      <a:pt x="10310" y="8441"/>
                    </a:cubicBezTo>
                    <a:cubicBezTo>
                      <a:pt x="10305" y="8441"/>
                      <a:pt x="10305" y="8463"/>
                      <a:pt x="10305" y="8514"/>
                    </a:cubicBezTo>
                    <a:cubicBezTo>
                      <a:pt x="10305" y="8529"/>
                      <a:pt x="10297" y="8536"/>
                      <a:pt x="10290" y="8536"/>
                    </a:cubicBezTo>
                    <a:cubicBezTo>
                      <a:pt x="10282" y="8536"/>
                      <a:pt x="10274" y="8529"/>
                      <a:pt x="10274" y="8514"/>
                    </a:cubicBezTo>
                    <a:cubicBezTo>
                      <a:pt x="10244" y="8483"/>
                      <a:pt x="10214" y="8483"/>
                      <a:pt x="10214" y="8483"/>
                    </a:cubicBezTo>
                    <a:cubicBezTo>
                      <a:pt x="10183" y="8514"/>
                      <a:pt x="10031" y="8574"/>
                      <a:pt x="9910" y="8605"/>
                    </a:cubicBezTo>
                    <a:cubicBezTo>
                      <a:pt x="9697" y="8635"/>
                      <a:pt x="9606" y="8666"/>
                      <a:pt x="9606" y="8696"/>
                    </a:cubicBezTo>
                    <a:cubicBezTo>
                      <a:pt x="9606" y="8711"/>
                      <a:pt x="9606" y="8719"/>
                      <a:pt x="9602" y="8719"/>
                    </a:cubicBezTo>
                    <a:cubicBezTo>
                      <a:pt x="9598" y="8719"/>
                      <a:pt x="9591" y="8711"/>
                      <a:pt x="9575" y="8696"/>
                    </a:cubicBezTo>
                    <a:cubicBezTo>
                      <a:pt x="9545" y="8681"/>
                      <a:pt x="9530" y="8673"/>
                      <a:pt x="9518" y="8673"/>
                    </a:cubicBezTo>
                    <a:cubicBezTo>
                      <a:pt x="9507" y="8673"/>
                      <a:pt x="9499" y="8681"/>
                      <a:pt x="9484" y="8696"/>
                    </a:cubicBezTo>
                    <a:cubicBezTo>
                      <a:pt x="9454" y="8696"/>
                      <a:pt x="9423" y="8696"/>
                      <a:pt x="9423" y="8666"/>
                    </a:cubicBezTo>
                    <a:cubicBezTo>
                      <a:pt x="9393" y="8696"/>
                      <a:pt x="9393" y="8696"/>
                      <a:pt x="9363" y="8696"/>
                    </a:cubicBezTo>
                    <a:cubicBezTo>
                      <a:pt x="9363" y="8681"/>
                      <a:pt x="9355" y="8673"/>
                      <a:pt x="9344" y="8673"/>
                    </a:cubicBezTo>
                    <a:cubicBezTo>
                      <a:pt x="9332" y="8673"/>
                      <a:pt x="9317" y="8681"/>
                      <a:pt x="9302" y="8696"/>
                    </a:cubicBezTo>
                    <a:cubicBezTo>
                      <a:pt x="9302" y="8746"/>
                      <a:pt x="9302" y="8769"/>
                      <a:pt x="9297" y="8769"/>
                    </a:cubicBezTo>
                    <a:cubicBezTo>
                      <a:pt x="9293" y="8769"/>
                      <a:pt x="9285" y="8754"/>
                      <a:pt x="9271" y="8726"/>
                    </a:cubicBezTo>
                    <a:cubicBezTo>
                      <a:pt x="9271" y="8691"/>
                      <a:pt x="9240" y="8676"/>
                      <a:pt x="9220" y="8676"/>
                    </a:cubicBezTo>
                    <a:cubicBezTo>
                      <a:pt x="9206" y="8676"/>
                      <a:pt x="9198" y="8683"/>
                      <a:pt x="9211" y="8696"/>
                    </a:cubicBezTo>
                    <a:cubicBezTo>
                      <a:pt x="9211" y="8726"/>
                      <a:pt x="9180" y="8726"/>
                      <a:pt x="9150" y="8757"/>
                    </a:cubicBezTo>
                    <a:cubicBezTo>
                      <a:pt x="9135" y="8772"/>
                      <a:pt x="9119" y="8779"/>
                      <a:pt x="9108" y="8779"/>
                    </a:cubicBezTo>
                    <a:cubicBezTo>
                      <a:pt x="9097" y="8779"/>
                      <a:pt x="9089" y="8772"/>
                      <a:pt x="9089" y="8757"/>
                    </a:cubicBezTo>
                    <a:cubicBezTo>
                      <a:pt x="9083" y="8751"/>
                      <a:pt x="9073" y="8748"/>
                      <a:pt x="9060" y="8748"/>
                    </a:cubicBezTo>
                    <a:cubicBezTo>
                      <a:pt x="9006" y="8748"/>
                      <a:pt x="8907" y="8793"/>
                      <a:pt x="8907" y="8817"/>
                    </a:cubicBezTo>
                    <a:cubicBezTo>
                      <a:pt x="8907" y="8833"/>
                      <a:pt x="8899" y="8840"/>
                      <a:pt x="8891" y="8840"/>
                    </a:cubicBezTo>
                    <a:cubicBezTo>
                      <a:pt x="8884" y="8840"/>
                      <a:pt x="8876" y="8833"/>
                      <a:pt x="8876" y="8817"/>
                    </a:cubicBezTo>
                    <a:cubicBezTo>
                      <a:pt x="8876" y="8787"/>
                      <a:pt x="8846" y="8787"/>
                      <a:pt x="8816" y="8787"/>
                    </a:cubicBezTo>
                    <a:cubicBezTo>
                      <a:pt x="8807" y="8796"/>
                      <a:pt x="8800" y="8800"/>
                      <a:pt x="8796" y="8800"/>
                    </a:cubicBezTo>
                    <a:cubicBezTo>
                      <a:pt x="8785" y="8800"/>
                      <a:pt x="8785" y="8778"/>
                      <a:pt x="8785" y="8757"/>
                    </a:cubicBezTo>
                    <a:cubicBezTo>
                      <a:pt x="8785" y="8726"/>
                      <a:pt x="8755" y="8726"/>
                      <a:pt x="8724" y="8726"/>
                    </a:cubicBezTo>
                    <a:cubicBezTo>
                      <a:pt x="8694" y="8757"/>
                      <a:pt x="8572" y="8787"/>
                      <a:pt x="8481" y="8787"/>
                    </a:cubicBezTo>
                    <a:cubicBezTo>
                      <a:pt x="8360" y="8817"/>
                      <a:pt x="8329" y="8848"/>
                      <a:pt x="8268" y="8909"/>
                    </a:cubicBezTo>
                    <a:cubicBezTo>
                      <a:pt x="8238" y="8878"/>
                      <a:pt x="8208" y="8817"/>
                      <a:pt x="8208" y="8817"/>
                    </a:cubicBezTo>
                    <a:cubicBezTo>
                      <a:pt x="8177" y="8817"/>
                      <a:pt x="8208" y="8848"/>
                      <a:pt x="8208" y="8909"/>
                    </a:cubicBezTo>
                    <a:cubicBezTo>
                      <a:pt x="8208" y="8924"/>
                      <a:pt x="8200" y="8931"/>
                      <a:pt x="8185" y="8931"/>
                    </a:cubicBezTo>
                    <a:cubicBezTo>
                      <a:pt x="8170" y="8931"/>
                      <a:pt x="8147" y="8924"/>
                      <a:pt x="8116" y="8909"/>
                    </a:cubicBezTo>
                    <a:cubicBezTo>
                      <a:pt x="8086" y="8893"/>
                      <a:pt x="8063" y="8886"/>
                      <a:pt x="8044" y="8886"/>
                    </a:cubicBezTo>
                    <a:cubicBezTo>
                      <a:pt x="8025" y="8886"/>
                      <a:pt x="8010" y="8893"/>
                      <a:pt x="7995" y="8909"/>
                    </a:cubicBezTo>
                    <a:cubicBezTo>
                      <a:pt x="7964" y="8909"/>
                      <a:pt x="7934" y="8909"/>
                      <a:pt x="7904" y="8878"/>
                    </a:cubicBezTo>
                    <a:cubicBezTo>
                      <a:pt x="7904" y="8878"/>
                      <a:pt x="7904" y="8878"/>
                      <a:pt x="7904" y="8909"/>
                    </a:cubicBezTo>
                    <a:cubicBezTo>
                      <a:pt x="7904" y="8944"/>
                      <a:pt x="7893" y="8959"/>
                      <a:pt x="7878" y="8959"/>
                    </a:cubicBezTo>
                    <a:cubicBezTo>
                      <a:pt x="7868" y="8959"/>
                      <a:pt x="7855" y="8952"/>
                      <a:pt x="7843" y="8939"/>
                    </a:cubicBezTo>
                    <a:cubicBezTo>
                      <a:pt x="7828" y="8893"/>
                      <a:pt x="7797" y="8878"/>
                      <a:pt x="7771" y="8878"/>
                    </a:cubicBezTo>
                    <a:cubicBezTo>
                      <a:pt x="7744" y="8878"/>
                      <a:pt x="7721" y="8893"/>
                      <a:pt x="7721" y="8909"/>
                    </a:cubicBezTo>
                    <a:cubicBezTo>
                      <a:pt x="7721" y="8939"/>
                      <a:pt x="7691" y="8939"/>
                      <a:pt x="7660" y="8939"/>
                    </a:cubicBezTo>
                    <a:cubicBezTo>
                      <a:pt x="7630" y="8939"/>
                      <a:pt x="7600" y="8939"/>
                      <a:pt x="7569" y="8969"/>
                    </a:cubicBezTo>
                    <a:lnTo>
                      <a:pt x="7539" y="8969"/>
                    </a:lnTo>
                    <a:cubicBezTo>
                      <a:pt x="7508" y="8969"/>
                      <a:pt x="7539" y="8939"/>
                      <a:pt x="7539" y="8939"/>
                    </a:cubicBezTo>
                    <a:lnTo>
                      <a:pt x="7508" y="8909"/>
                    </a:lnTo>
                    <a:cubicBezTo>
                      <a:pt x="7478" y="8909"/>
                      <a:pt x="7448" y="8909"/>
                      <a:pt x="7417" y="8969"/>
                    </a:cubicBezTo>
                    <a:cubicBezTo>
                      <a:pt x="7402" y="9000"/>
                      <a:pt x="7395" y="9015"/>
                      <a:pt x="7391" y="9015"/>
                    </a:cubicBezTo>
                    <a:cubicBezTo>
                      <a:pt x="7387" y="9015"/>
                      <a:pt x="7387" y="9000"/>
                      <a:pt x="7387" y="8969"/>
                    </a:cubicBezTo>
                    <a:cubicBezTo>
                      <a:pt x="7387" y="8932"/>
                      <a:pt x="7375" y="8906"/>
                      <a:pt x="7359" y="8906"/>
                    </a:cubicBezTo>
                    <a:cubicBezTo>
                      <a:pt x="7349" y="8906"/>
                      <a:pt x="7338" y="8916"/>
                      <a:pt x="7326" y="8939"/>
                    </a:cubicBezTo>
                    <a:cubicBezTo>
                      <a:pt x="7313" y="8965"/>
                      <a:pt x="7300" y="8974"/>
                      <a:pt x="7290" y="8974"/>
                    </a:cubicBezTo>
                    <a:cubicBezTo>
                      <a:pt x="7275" y="8974"/>
                      <a:pt x="7265" y="8957"/>
                      <a:pt x="7265" y="8939"/>
                    </a:cubicBezTo>
                    <a:cubicBezTo>
                      <a:pt x="7281" y="8893"/>
                      <a:pt x="7288" y="8871"/>
                      <a:pt x="7277" y="8871"/>
                    </a:cubicBezTo>
                    <a:cubicBezTo>
                      <a:pt x="7265" y="8871"/>
                      <a:pt x="7235" y="8893"/>
                      <a:pt x="7174" y="8939"/>
                    </a:cubicBezTo>
                    <a:cubicBezTo>
                      <a:pt x="7144" y="8939"/>
                      <a:pt x="7022" y="8969"/>
                      <a:pt x="6931" y="8969"/>
                    </a:cubicBezTo>
                    <a:cubicBezTo>
                      <a:pt x="6840" y="8969"/>
                      <a:pt x="6779" y="8969"/>
                      <a:pt x="6749" y="8939"/>
                    </a:cubicBezTo>
                    <a:cubicBezTo>
                      <a:pt x="6749" y="8933"/>
                      <a:pt x="6748" y="8928"/>
                      <a:pt x="6748" y="8923"/>
                    </a:cubicBezTo>
                    <a:lnTo>
                      <a:pt x="6748" y="8923"/>
                    </a:lnTo>
                    <a:cubicBezTo>
                      <a:pt x="6743" y="8969"/>
                      <a:pt x="6710" y="8969"/>
                      <a:pt x="6627" y="8969"/>
                    </a:cubicBezTo>
                    <a:cubicBezTo>
                      <a:pt x="6600" y="8961"/>
                      <a:pt x="6576" y="8957"/>
                      <a:pt x="6555" y="8957"/>
                    </a:cubicBezTo>
                    <a:cubicBezTo>
                      <a:pt x="6505" y="8957"/>
                      <a:pt x="6475" y="8978"/>
                      <a:pt x="6475" y="9000"/>
                    </a:cubicBezTo>
                    <a:lnTo>
                      <a:pt x="6505" y="9000"/>
                    </a:lnTo>
                    <a:cubicBezTo>
                      <a:pt x="6505" y="9035"/>
                      <a:pt x="6495" y="9050"/>
                      <a:pt x="6480" y="9050"/>
                    </a:cubicBezTo>
                    <a:cubicBezTo>
                      <a:pt x="6470" y="9050"/>
                      <a:pt x="6457" y="9043"/>
                      <a:pt x="6445" y="9030"/>
                    </a:cubicBezTo>
                    <a:cubicBezTo>
                      <a:pt x="6414" y="9030"/>
                      <a:pt x="6414" y="9000"/>
                      <a:pt x="6414" y="8969"/>
                    </a:cubicBezTo>
                    <a:cubicBezTo>
                      <a:pt x="6414" y="8939"/>
                      <a:pt x="6384" y="8909"/>
                      <a:pt x="6353" y="8909"/>
                    </a:cubicBezTo>
                    <a:cubicBezTo>
                      <a:pt x="6338" y="8909"/>
                      <a:pt x="6323" y="8901"/>
                      <a:pt x="6315" y="8901"/>
                    </a:cubicBezTo>
                    <a:cubicBezTo>
                      <a:pt x="6308" y="8901"/>
                      <a:pt x="6308" y="8909"/>
                      <a:pt x="6323" y="8939"/>
                    </a:cubicBezTo>
                    <a:cubicBezTo>
                      <a:pt x="6323" y="8969"/>
                      <a:pt x="6323" y="8969"/>
                      <a:pt x="6293" y="8969"/>
                    </a:cubicBezTo>
                    <a:cubicBezTo>
                      <a:pt x="6262" y="8969"/>
                      <a:pt x="6232" y="8969"/>
                      <a:pt x="6201" y="9000"/>
                    </a:cubicBezTo>
                    <a:cubicBezTo>
                      <a:pt x="6201" y="9030"/>
                      <a:pt x="6171" y="9030"/>
                      <a:pt x="6141" y="9030"/>
                    </a:cubicBezTo>
                    <a:cubicBezTo>
                      <a:pt x="6141" y="9000"/>
                      <a:pt x="6080" y="9000"/>
                      <a:pt x="6080" y="9000"/>
                    </a:cubicBezTo>
                    <a:lnTo>
                      <a:pt x="6080" y="8939"/>
                    </a:lnTo>
                    <a:cubicBezTo>
                      <a:pt x="6080" y="8909"/>
                      <a:pt x="6049" y="8878"/>
                      <a:pt x="6049" y="8878"/>
                    </a:cubicBezTo>
                    <a:cubicBezTo>
                      <a:pt x="6019" y="8878"/>
                      <a:pt x="6019" y="8909"/>
                      <a:pt x="6019" y="8909"/>
                    </a:cubicBezTo>
                    <a:cubicBezTo>
                      <a:pt x="6019" y="8929"/>
                      <a:pt x="5945" y="8936"/>
                      <a:pt x="5842" y="8936"/>
                    </a:cubicBezTo>
                    <a:cubicBezTo>
                      <a:pt x="5637" y="8936"/>
                      <a:pt x="5320" y="8909"/>
                      <a:pt x="5259" y="8909"/>
                    </a:cubicBezTo>
                    <a:cubicBezTo>
                      <a:pt x="5224" y="8873"/>
                      <a:pt x="5178" y="8858"/>
                      <a:pt x="5152" y="8858"/>
                    </a:cubicBezTo>
                    <a:cubicBezTo>
                      <a:pt x="5133" y="8858"/>
                      <a:pt x="5125" y="8866"/>
                      <a:pt x="5138" y="8878"/>
                    </a:cubicBezTo>
                    <a:cubicBezTo>
                      <a:pt x="5138" y="8893"/>
                      <a:pt x="5107" y="8901"/>
                      <a:pt x="5054" y="8901"/>
                    </a:cubicBezTo>
                    <a:cubicBezTo>
                      <a:pt x="5001" y="8901"/>
                      <a:pt x="4925" y="8893"/>
                      <a:pt x="4834" y="8878"/>
                    </a:cubicBezTo>
                    <a:cubicBezTo>
                      <a:pt x="4728" y="8861"/>
                      <a:pt x="4633" y="8843"/>
                      <a:pt x="4572" y="8843"/>
                    </a:cubicBezTo>
                    <a:cubicBezTo>
                      <a:pt x="4526" y="8843"/>
                      <a:pt x="4499" y="8853"/>
                      <a:pt x="4499" y="8878"/>
                    </a:cubicBezTo>
                    <a:cubicBezTo>
                      <a:pt x="4499" y="8878"/>
                      <a:pt x="4469" y="8848"/>
                      <a:pt x="4408" y="8848"/>
                    </a:cubicBezTo>
                    <a:cubicBezTo>
                      <a:pt x="4347" y="8848"/>
                      <a:pt x="4287" y="8878"/>
                      <a:pt x="4287" y="8878"/>
                    </a:cubicBezTo>
                    <a:cubicBezTo>
                      <a:pt x="4226" y="8878"/>
                      <a:pt x="4226" y="8878"/>
                      <a:pt x="4256" y="8848"/>
                    </a:cubicBezTo>
                    <a:cubicBezTo>
                      <a:pt x="4256" y="8817"/>
                      <a:pt x="4256" y="8787"/>
                      <a:pt x="4226" y="8787"/>
                    </a:cubicBezTo>
                    <a:cubicBezTo>
                      <a:pt x="4165" y="8787"/>
                      <a:pt x="4165" y="8817"/>
                      <a:pt x="4165" y="8848"/>
                    </a:cubicBezTo>
                    <a:cubicBezTo>
                      <a:pt x="4165" y="8878"/>
                      <a:pt x="4135" y="8878"/>
                      <a:pt x="4135" y="8878"/>
                    </a:cubicBezTo>
                    <a:cubicBezTo>
                      <a:pt x="4104" y="8878"/>
                      <a:pt x="4104" y="8878"/>
                      <a:pt x="4104" y="8848"/>
                    </a:cubicBezTo>
                    <a:cubicBezTo>
                      <a:pt x="4104" y="8787"/>
                      <a:pt x="4104" y="8757"/>
                      <a:pt x="4104" y="8757"/>
                    </a:cubicBezTo>
                    <a:cubicBezTo>
                      <a:pt x="4074" y="8787"/>
                      <a:pt x="4043" y="8787"/>
                      <a:pt x="4043" y="8787"/>
                    </a:cubicBezTo>
                    <a:cubicBezTo>
                      <a:pt x="4043" y="8787"/>
                      <a:pt x="4043" y="8787"/>
                      <a:pt x="4043" y="8726"/>
                    </a:cubicBezTo>
                    <a:cubicBezTo>
                      <a:pt x="4043" y="8676"/>
                      <a:pt x="4034" y="8654"/>
                      <a:pt x="4021" y="8654"/>
                    </a:cubicBezTo>
                    <a:cubicBezTo>
                      <a:pt x="4010" y="8654"/>
                      <a:pt x="3996" y="8669"/>
                      <a:pt x="3983" y="8696"/>
                    </a:cubicBezTo>
                    <a:lnTo>
                      <a:pt x="3922" y="8726"/>
                    </a:lnTo>
                    <a:cubicBezTo>
                      <a:pt x="3922" y="8706"/>
                      <a:pt x="3912" y="8699"/>
                      <a:pt x="3897" y="8699"/>
                    </a:cubicBezTo>
                    <a:cubicBezTo>
                      <a:pt x="3868" y="8699"/>
                      <a:pt x="3820" y="8726"/>
                      <a:pt x="3800" y="8726"/>
                    </a:cubicBezTo>
                    <a:cubicBezTo>
                      <a:pt x="3800" y="8696"/>
                      <a:pt x="3793" y="8681"/>
                      <a:pt x="3781" y="8681"/>
                    </a:cubicBezTo>
                    <a:cubicBezTo>
                      <a:pt x="3770" y="8681"/>
                      <a:pt x="3755" y="8696"/>
                      <a:pt x="3739" y="8726"/>
                    </a:cubicBezTo>
                    <a:cubicBezTo>
                      <a:pt x="3724" y="8741"/>
                      <a:pt x="3709" y="8749"/>
                      <a:pt x="3698" y="8749"/>
                    </a:cubicBezTo>
                    <a:cubicBezTo>
                      <a:pt x="3686" y="8749"/>
                      <a:pt x="3679" y="8741"/>
                      <a:pt x="3679" y="8726"/>
                    </a:cubicBezTo>
                    <a:cubicBezTo>
                      <a:pt x="3648" y="8666"/>
                      <a:pt x="3618" y="8666"/>
                      <a:pt x="3557" y="8666"/>
                    </a:cubicBezTo>
                    <a:cubicBezTo>
                      <a:pt x="3551" y="8671"/>
                      <a:pt x="3541" y="8674"/>
                      <a:pt x="3526" y="8674"/>
                    </a:cubicBezTo>
                    <a:cubicBezTo>
                      <a:pt x="3459" y="8674"/>
                      <a:pt x="3305" y="8624"/>
                      <a:pt x="3132" y="8574"/>
                    </a:cubicBezTo>
                    <a:cubicBezTo>
                      <a:pt x="2953" y="8530"/>
                      <a:pt x="2808" y="8502"/>
                      <a:pt x="2743" y="8502"/>
                    </a:cubicBezTo>
                    <a:cubicBezTo>
                      <a:pt x="2719" y="8502"/>
                      <a:pt x="2706" y="8505"/>
                      <a:pt x="2706" y="8514"/>
                    </a:cubicBezTo>
                    <a:cubicBezTo>
                      <a:pt x="2676" y="8514"/>
                      <a:pt x="2676" y="8514"/>
                      <a:pt x="2676" y="8453"/>
                    </a:cubicBezTo>
                    <a:cubicBezTo>
                      <a:pt x="2676" y="8440"/>
                      <a:pt x="2670" y="8433"/>
                      <a:pt x="2660" y="8433"/>
                    </a:cubicBezTo>
                    <a:cubicBezTo>
                      <a:pt x="2645" y="8433"/>
                      <a:pt x="2620" y="8448"/>
                      <a:pt x="2584" y="8483"/>
                    </a:cubicBezTo>
                    <a:cubicBezTo>
                      <a:pt x="2579" y="8483"/>
                      <a:pt x="2575" y="8485"/>
                      <a:pt x="2571" y="8487"/>
                    </a:cubicBezTo>
                    <a:lnTo>
                      <a:pt x="2571" y="8487"/>
                    </a:lnTo>
                    <a:cubicBezTo>
                      <a:pt x="2575" y="8480"/>
                      <a:pt x="2579" y="8468"/>
                      <a:pt x="2584" y="8453"/>
                    </a:cubicBezTo>
                    <a:cubicBezTo>
                      <a:pt x="2584" y="8422"/>
                      <a:pt x="2524" y="8422"/>
                      <a:pt x="2432" y="8392"/>
                    </a:cubicBezTo>
                    <a:cubicBezTo>
                      <a:pt x="2368" y="8370"/>
                      <a:pt x="2288" y="8349"/>
                      <a:pt x="2247" y="8349"/>
                    </a:cubicBezTo>
                    <a:cubicBezTo>
                      <a:pt x="2230" y="8349"/>
                      <a:pt x="2220" y="8353"/>
                      <a:pt x="2220" y="8362"/>
                    </a:cubicBezTo>
                    <a:cubicBezTo>
                      <a:pt x="2189" y="8377"/>
                      <a:pt x="2174" y="8384"/>
                      <a:pt x="2170" y="8384"/>
                    </a:cubicBezTo>
                    <a:cubicBezTo>
                      <a:pt x="2166" y="8384"/>
                      <a:pt x="2174" y="8377"/>
                      <a:pt x="2189" y="8362"/>
                    </a:cubicBezTo>
                    <a:cubicBezTo>
                      <a:pt x="2236" y="8315"/>
                      <a:pt x="2175" y="8250"/>
                      <a:pt x="2089" y="8250"/>
                    </a:cubicBezTo>
                    <a:cubicBezTo>
                      <a:pt x="2063" y="8250"/>
                      <a:pt x="2035" y="8256"/>
                      <a:pt x="2007" y="8270"/>
                    </a:cubicBezTo>
                    <a:cubicBezTo>
                      <a:pt x="2007" y="8240"/>
                      <a:pt x="1976" y="8240"/>
                      <a:pt x="1976" y="8210"/>
                    </a:cubicBezTo>
                    <a:cubicBezTo>
                      <a:pt x="1946" y="8210"/>
                      <a:pt x="1916" y="8179"/>
                      <a:pt x="1824" y="8179"/>
                    </a:cubicBezTo>
                    <a:cubicBezTo>
                      <a:pt x="1794" y="8179"/>
                      <a:pt x="1703" y="8149"/>
                      <a:pt x="1642" y="8118"/>
                    </a:cubicBezTo>
                    <a:lnTo>
                      <a:pt x="1521" y="8118"/>
                    </a:lnTo>
                    <a:cubicBezTo>
                      <a:pt x="1506" y="8118"/>
                      <a:pt x="1499" y="8112"/>
                      <a:pt x="1495" y="8108"/>
                    </a:cubicBezTo>
                    <a:lnTo>
                      <a:pt x="1495" y="8108"/>
                    </a:lnTo>
                    <a:cubicBezTo>
                      <a:pt x="1494" y="8075"/>
                      <a:pt x="1380" y="8021"/>
                      <a:pt x="1217" y="7966"/>
                    </a:cubicBezTo>
                    <a:cubicBezTo>
                      <a:pt x="1034" y="7875"/>
                      <a:pt x="852" y="7814"/>
                      <a:pt x="852" y="7784"/>
                    </a:cubicBezTo>
                    <a:cubicBezTo>
                      <a:pt x="852" y="7784"/>
                      <a:pt x="838" y="7771"/>
                      <a:pt x="820" y="7771"/>
                    </a:cubicBezTo>
                    <a:cubicBezTo>
                      <a:pt x="811" y="7771"/>
                      <a:pt x="801" y="7774"/>
                      <a:pt x="791" y="7784"/>
                    </a:cubicBezTo>
                    <a:cubicBezTo>
                      <a:pt x="765" y="7810"/>
                      <a:pt x="745" y="7819"/>
                      <a:pt x="730" y="7819"/>
                    </a:cubicBezTo>
                    <a:cubicBezTo>
                      <a:pt x="710" y="7819"/>
                      <a:pt x="700" y="7802"/>
                      <a:pt x="700" y="7784"/>
                    </a:cubicBezTo>
                    <a:cubicBezTo>
                      <a:pt x="700" y="7716"/>
                      <a:pt x="649" y="7681"/>
                      <a:pt x="597" y="7681"/>
                    </a:cubicBezTo>
                    <a:cubicBezTo>
                      <a:pt x="580" y="7681"/>
                      <a:pt x="563" y="7685"/>
                      <a:pt x="548" y="7693"/>
                    </a:cubicBezTo>
                    <a:lnTo>
                      <a:pt x="548" y="7662"/>
                    </a:lnTo>
                    <a:cubicBezTo>
                      <a:pt x="566" y="7627"/>
                      <a:pt x="542" y="7612"/>
                      <a:pt x="507" y="7612"/>
                    </a:cubicBezTo>
                    <a:cubicBezTo>
                      <a:pt x="482" y="7612"/>
                      <a:pt x="451" y="7619"/>
                      <a:pt x="426" y="7632"/>
                    </a:cubicBezTo>
                    <a:cubicBezTo>
                      <a:pt x="396" y="7602"/>
                      <a:pt x="396" y="7571"/>
                      <a:pt x="365" y="7571"/>
                    </a:cubicBezTo>
                    <a:cubicBezTo>
                      <a:pt x="335" y="7571"/>
                      <a:pt x="335" y="7571"/>
                      <a:pt x="365" y="7510"/>
                    </a:cubicBezTo>
                    <a:cubicBezTo>
                      <a:pt x="365" y="7480"/>
                      <a:pt x="396" y="7450"/>
                      <a:pt x="365" y="7419"/>
                    </a:cubicBezTo>
                    <a:cubicBezTo>
                      <a:pt x="335" y="7419"/>
                      <a:pt x="335" y="7450"/>
                      <a:pt x="305" y="7480"/>
                    </a:cubicBezTo>
                    <a:cubicBezTo>
                      <a:pt x="305" y="7480"/>
                      <a:pt x="274" y="7480"/>
                      <a:pt x="274" y="7450"/>
                    </a:cubicBezTo>
                    <a:cubicBezTo>
                      <a:pt x="274" y="7450"/>
                      <a:pt x="244" y="7450"/>
                      <a:pt x="214" y="7480"/>
                    </a:cubicBezTo>
                    <a:cubicBezTo>
                      <a:pt x="214" y="7495"/>
                      <a:pt x="206" y="7503"/>
                      <a:pt x="195" y="7503"/>
                    </a:cubicBezTo>
                    <a:cubicBezTo>
                      <a:pt x="183" y="7503"/>
                      <a:pt x="168" y="7495"/>
                      <a:pt x="153" y="7480"/>
                    </a:cubicBezTo>
                    <a:cubicBezTo>
                      <a:pt x="162" y="7471"/>
                      <a:pt x="163" y="7467"/>
                      <a:pt x="161" y="7467"/>
                    </a:cubicBezTo>
                    <a:lnTo>
                      <a:pt x="161" y="7467"/>
                    </a:lnTo>
                    <a:cubicBezTo>
                      <a:pt x="155" y="7467"/>
                      <a:pt x="131" y="7489"/>
                      <a:pt x="153" y="7510"/>
                    </a:cubicBezTo>
                    <a:cubicBezTo>
                      <a:pt x="122" y="7541"/>
                      <a:pt x="122" y="7571"/>
                      <a:pt x="92" y="7571"/>
                    </a:cubicBezTo>
                    <a:lnTo>
                      <a:pt x="62" y="7632"/>
                    </a:lnTo>
                    <a:cubicBezTo>
                      <a:pt x="31" y="7693"/>
                      <a:pt x="1" y="7723"/>
                      <a:pt x="31" y="7784"/>
                    </a:cubicBezTo>
                    <a:cubicBezTo>
                      <a:pt x="96" y="7827"/>
                      <a:pt x="145" y="7870"/>
                      <a:pt x="179" y="7870"/>
                    </a:cubicBezTo>
                    <a:cubicBezTo>
                      <a:pt x="193" y="7870"/>
                      <a:pt x="205" y="7863"/>
                      <a:pt x="214" y="7845"/>
                    </a:cubicBezTo>
                    <a:lnTo>
                      <a:pt x="305" y="7845"/>
                    </a:lnTo>
                    <a:cubicBezTo>
                      <a:pt x="305" y="7875"/>
                      <a:pt x="335" y="7906"/>
                      <a:pt x="335" y="7906"/>
                    </a:cubicBezTo>
                    <a:cubicBezTo>
                      <a:pt x="305" y="7936"/>
                      <a:pt x="426" y="7997"/>
                      <a:pt x="548" y="8058"/>
                    </a:cubicBezTo>
                    <a:cubicBezTo>
                      <a:pt x="700" y="8118"/>
                      <a:pt x="791" y="8149"/>
                      <a:pt x="791" y="8210"/>
                    </a:cubicBezTo>
                    <a:cubicBezTo>
                      <a:pt x="821" y="8240"/>
                      <a:pt x="821" y="8240"/>
                      <a:pt x="821" y="8240"/>
                    </a:cubicBezTo>
                    <a:cubicBezTo>
                      <a:pt x="827" y="8235"/>
                      <a:pt x="836" y="8232"/>
                      <a:pt x="849" y="8232"/>
                    </a:cubicBezTo>
                    <a:cubicBezTo>
                      <a:pt x="907" y="8232"/>
                      <a:pt x="1036" y="8287"/>
                      <a:pt x="1186" y="8362"/>
                    </a:cubicBezTo>
                    <a:cubicBezTo>
                      <a:pt x="1336" y="8437"/>
                      <a:pt x="1507" y="8491"/>
                      <a:pt x="1563" y="8491"/>
                    </a:cubicBezTo>
                    <a:cubicBezTo>
                      <a:pt x="1575" y="8491"/>
                      <a:pt x="1581" y="8489"/>
                      <a:pt x="1581" y="8483"/>
                    </a:cubicBezTo>
                    <a:lnTo>
                      <a:pt x="1642" y="8483"/>
                    </a:lnTo>
                    <a:cubicBezTo>
                      <a:pt x="1612" y="8514"/>
                      <a:pt x="1673" y="8544"/>
                      <a:pt x="1733" y="8574"/>
                    </a:cubicBezTo>
                    <a:cubicBezTo>
                      <a:pt x="1754" y="8564"/>
                      <a:pt x="1774" y="8561"/>
                      <a:pt x="1792" y="8561"/>
                    </a:cubicBezTo>
                    <a:cubicBezTo>
                      <a:pt x="1828" y="8561"/>
                      <a:pt x="1855" y="8574"/>
                      <a:pt x="1855" y="8574"/>
                    </a:cubicBezTo>
                    <a:cubicBezTo>
                      <a:pt x="1824" y="8605"/>
                      <a:pt x="1855" y="8605"/>
                      <a:pt x="1916" y="8635"/>
                    </a:cubicBezTo>
                    <a:cubicBezTo>
                      <a:pt x="1946" y="8650"/>
                      <a:pt x="1969" y="8658"/>
                      <a:pt x="1984" y="8658"/>
                    </a:cubicBezTo>
                    <a:cubicBezTo>
                      <a:pt x="1999" y="8658"/>
                      <a:pt x="2007" y="8650"/>
                      <a:pt x="2007" y="8635"/>
                    </a:cubicBezTo>
                    <a:cubicBezTo>
                      <a:pt x="2037" y="8635"/>
                      <a:pt x="2220" y="8696"/>
                      <a:pt x="2311" y="8757"/>
                    </a:cubicBezTo>
                    <a:cubicBezTo>
                      <a:pt x="2311" y="8772"/>
                      <a:pt x="2326" y="8779"/>
                      <a:pt x="2345" y="8779"/>
                    </a:cubicBezTo>
                    <a:cubicBezTo>
                      <a:pt x="2364" y="8779"/>
                      <a:pt x="2387" y="8772"/>
                      <a:pt x="2402" y="8757"/>
                    </a:cubicBezTo>
                    <a:cubicBezTo>
                      <a:pt x="2402" y="8726"/>
                      <a:pt x="2432" y="8696"/>
                      <a:pt x="2463" y="8696"/>
                    </a:cubicBezTo>
                    <a:cubicBezTo>
                      <a:pt x="2463" y="8696"/>
                      <a:pt x="2463" y="8726"/>
                      <a:pt x="2463" y="8757"/>
                    </a:cubicBezTo>
                    <a:cubicBezTo>
                      <a:pt x="2402" y="8787"/>
                      <a:pt x="2402" y="8787"/>
                      <a:pt x="2463" y="8817"/>
                    </a:cubicBezTo>
                    <a:lnTo>
                      <a:pt x="2524" y="8817"/>
                    </a:lnTo>
                    <a:cubicBezTo>
                      <a:pt x="2529" y="8812"/>
                      <a:pt x="2539" y="8809"/>
                      <a:pt x="2551" y="8809"/>
                    </a:cubicBezTo>
                    <a:cubicBezTo>
                      <a:pt x="2603" y="8809"/>
                      <a:pt x="2710" y="8854"/>
                      <a:pt x="2858" y="8878"/>
                    </a:cubicBezTo>
                    <a:cubicBezTo>
                      <a:pt x="3058" y="8923"/>
                      <a:pt x="3144" y="8951"/>
                      <a:pt x="3188" y="8951"/>
                    </a:cubicBezTo>
                    <a:cubicBezTo>
                      <a:pt x="3204" y="8951"/>
                      <a:pt x="3215" y="8947"/>
                      <a:pt x="3223" y="8939"/>
                    </a:cubicBezTo>
                    <a:cubicBezTo>
                      <a:pt x="3223" y="8926"/>
                      <a:pt x="3228" y="8919"/>
                      <a:pt x="3238" y="8919"/>
                    </a:cubicBezTo>
                    <a:cubicBezTo>
                      <a:pt x="3253" y="8919"/>
                      <a:pt x="3278" y="8934"/>
                      <a:pt x="3314" y="8969"/>
                    </a:cubicBezTo>
                    <a:cubicBezTo>
                      <a:pt x="3466" y="9091"/>
                      <a:pt x="3466" y="9091"/>
                      <a:pt x="3496" y="9091"/>
                    </a:cubicBezTo>
                    <a:cubicBezTo>
                      <a:pt x="3466" y="9061"/>
                      <a:pt x="3496" y="9030"/>
                      <a:pt x="3496" y="9000"/>
                    </a:cubicBezTo>
                    <a:cubicBezTo>
                      <a:pt x="3496" y="8973"/>
                      <a:pt x="3502" y="8957"/>
                      <a:pt x="3512" y="8957"/>
                    </a:cubicBezTo>
                    <a:cubicBezTo>
                      <a:pt x="3524" y="8957"/>
                      <a:pt x="3540" y="8980"/>
                      <a:pt x="3557" y="9030"/>
                    </a:cubicBezTo>
                    <a:cubicBezTo>
                      <a:pt x="3538" y="9068"/>
                      <a:pt x="3694" y="9094"/>
                      <a:pt x="3829" y="9094"/>
                    </a:cubicBezTo>
                    <a:cubicBezTo>
                      <a:pt x="3913" y="9094"/>
                      <a:pt x="3990" y="9084"/>
                      <a:pt x="4013" y="9061"/>
                    </a:cubicBezTo>
                    <a:lnTo>
                      <a:pt x="4013" y="9061"/>
                    </a:lnTo>
                    <a:lnTo>
                      <a:pt x="3983" y="9091"/>
                    </a:lnTo>
                    <a:cubicBezTo>
                      <a:pt x="3983" y="9152"/>
                      <a:pt x="4013" y="9152"/>
                      <a:pt x="4135" y="9152"/>
                    </a:cubicBezTo>
                    <a:cubicBezTo>
                      <a:pt x="4195" y="9182"/>
                      <a:pt x="4226" y="9182"/>
                      <a:pt x="4226" y="9182"/>
                    </a:cubicBezTo>
                    <a:cubicBezTo>
                      <a:pt x="4226" y="9163"/>
                      <a:pt x="4240" y="9156"/>
                      <a:pt x="4261" y="9156"/>
                    </a:cubicBezTo>
                    <a:cubicBezTo>
                      <a:pt x="4305" y="9156"/>
                      <a:pt x="4378" y="9192"/>
                      <a:pt x="4378" y="9213"/>
                    </a:cubicBezTo>
                    <a:cubicBezTo>
                      <a:pt x="4408" y="9243"/>
                      <a:pt x="4408" y="9243"/>
                      <a:pt x="4469" y="9243"/>
                    </a:cubicBezTo>
                    <a:cubicBezTo>
                      <a:pt x="4497" y="9224"/>
                      <a:pt x="4531" y="9217"/>
                      <a:pt x="4564" y="9217"/>
                    </a:cubicBezTo>
                    <a:cubicBezTo>
                      <a:pt x="4637" y="9217"/>
                      <a:pt x="4703" y="9252"/>
                      <a:pt x="4682" y="9273"/>
                    </a:cubicBezTo>
                    <a:cubicBezTo>
                      <a:pt x="4682" y="9273"/>
                      <a:pt x="4712" y="9273"/>
                      <a:pt x="4742" y="9304"/>
                    </a:cubicBezTo>
                    <a:cubicBezTo>
                      <a:pt x="4773" y="9273"/>
                      <a:pt x="4834" y="9273"/>
                      <a:pt x="4864" y="9273"/>
                    </a:cubicBezTo>
                    <a:cubicBezTo>
                      <a:pt x="4955" y="9273"/>
                      <a:pt x="4986" y="9273"/>
                      <a:pt x="4955" y="9243"/>
                    </a:cubicBezTo>
                    <a:cubicBezTo>
                      <a:pt x="4955" y="9213"/>
                      <a:pt x="4955" y="9182"/>
                      <a:pt x="4986" y="9182"/>
                    </a:cubicBezTo>
                    <a:lnTo>
                      <a:pt x="4986" y="9213"/>
                    </a:lnTo>
                    <a:cubicBezTo>
                      <a:pt x="4986" y="9243"/>
                      <a:pt x="5077" y="9273"/>
                      <a:pt x="5198" y="9273"/>
                    </a:cubicBezTo>
                    <a:cubicBezTo>
                      <a:pt x="5320" y="9273"/>
                      <a:pt x="5381" y="9304"/>
                      <a:pt x="5411" y="9334"/>
                    </a:cubicBezTo>
                    <a:lnTo>
                      <a:pt x="5442" y="9304"/>
                    </a:lnTo>
                    <a:cubicBezTo>
                      <a:pt x="5457" y="9289"/>
                      <a:pt x="5472" y="9281"/>
                      <a:pt x="5483" y="9281"/>
                    </a:cubicBezTo>
                    <a:cubicBezTo>
                      <a:pt x="5495" y="9281"/>
                      <a:pt x="5502" y="9289"/>
                      <a:pt x="5502" y="9304"/>
                    </a:cubicBezTo>
                    <a:cubicBezTo>
                      <a:pt x="5518" y="9319"/>
                      <a:pt x="5556" y="9327"/>
                      <a:pt x="5597" y="9327"/>
                    </a:cubicBezTo>
                    <a:cubicBezTo>
                      <a:pt x="5639" y="9327"/>
                      <a:pt x="5685" y="9319"/>
                      <a:pt x="5715" y="9304"/>
                    </a:cubicBezTo>
                    <a:cubicBezTo>
                      <a:pt x="5746" y="9334"/>
                      <a:pt x="5746" y="9334"/>
                      <a:pt x="5746" y="9334"/>
                    </a:cubicBezTo>
                    <a:cubicBezTo>
                      <a:pt x="5761" y="9365"/>
                      <a:pt x="5791" y="9380"/>
                      <a:pt x="5822" y="9380"/>
                    </a:cubicBezTo>
                    <a:cubicBezTo>
                      <a:pt x="5852" y="9380"/>
                      <a:pt x="5882" y="9365"/>
                      <a:pt x="5898" y="9334"/>
                    </a:cubicBezTo>
                    <a:cubicBezTo>
                      <a:pt x="5898" y="9365"/>
                      <a:pt x="5928" y="9365"/>
                      <a:pt x="5958" y="9365"/>
                    </a:cubicBezTo>
                    <a:cubicBezTo>
                      <a:pt x="5989" y="9349"/>
                      <a:pt x="6034" y="9342"/>
                      <a:pt x="6072" y="9342"/>
                    </a:cubicBezTo>
                    <a:cubicBezTo>
                      <a:pt x="6110" y="9342"/>
                      <a:pt x="6141" y="9349"/>
                      <a:pt x="6141" y="9365"/>
                    </a:cubicBezTo>
                    <a:lnTo>
                      <a:pt x="6171" y="9365"/>
                    </a:lnTo>
                    <a:cubicBezTo>
                      <a:pt x="6201" y="9334"/>
                      <a:pt x="6232" y="9334"/>
                      <a:pt x="6262" y="9334"/>
                    </a:cubicBezTo>
                    <a:cubicBezTo>
                      <a:pt x="6293" y="9334"/>
                      <a:pt x="6293" y="9334"/>
                      <a:pt x="6323" y="9304"/>
                    </a:cubicBezTo>
                    <a:cubicBezTo>
                      <a:pt x="6353" y="9273"/>
                      <a:pt x="6384" y="9273"/>
                      <a:pt x="6384" y="9273"/>
                    </a:cubicBezTo>
                    <a:cubicBezTo>
                      <a:pt x="6414" y="9273"/>
                      <a:pt x="6384" y="9304"/>
                      <a:pt x="6353" y="9334"/>
                    </a:cubicBezTo>
                    <a:cubicBezTo>
                      <a:pt x="6323" y="9349"/>
                      <a:pt x="6331" y="9365"/>
                      <a:pt x="6357" y="9365"/>
                    </a:cubicBezTo>
                    <a:cubicBezTo>
                      <a:pt x="6384" y="9365"/>
                      <a:pt x="6429" y="9349"/>
                      <a:pt x="6475" y="9304"/>
                    </a:cubicBezTo>
                    <a:cubicBezTo>
                      <a:pt x="6521" y="9273"/>
                      <a:pt x="6543" y="9258"/>
                      <a:pt x="6547" y="9258"/>
                    </a:cubicBezTo>
                    <a:lnTo>
                      <a:pt x="6547" y="9258"/>
                    </a:lnTo>
                    <a:cubicBezTo>
                      <a:pt x="6551" y="9258"/>
                      <a:pt x="6536" y="9273"/>
                      <a:pt x="6505" y="9304"/>
                    </a:cubicBezTo>
                    <a:cubicBezTo>
                      <a:pt x="6483" y="9348"/>
                      <a:pt x="6461" y="9377"/>
                      <a:pt x="6474" y="9377"/>
                    </a:cubicBezTo>
                    <a:cubicBezTo>
                      <a:pt x="6479" y="9377"/>
                      <a:pt x="6489" y="9373"/>
                      <a:pt x="6505" y="9365"/>
                    </a:cubicBezTo>
                    <a:cubicBezTo>
                      <a:pt x="6505" y="9365"/>
                      <a:pt x="6566" y="9365"/>
                      <a:pt x="6566" y="9334"/>
                    </a:cubicBezTo>
                    <a:lnTo>
                      <a:pt x="6657" y="9334"/>
                    </a:lnTo>
                    <a:cubicBezTo>
                      <a:pt x="6718" y="9365"/>
                      <a:pt x="6749" y="9365"/>
                      <a:pt x="6779" y="9365"/>
                    </a:cubicBezTo>
                    <a:cubicBezTo>
                      <a:pt x="6794" y="9334"/>
                      <a:pt x="6794" y="9319"/>
                      <a:pt x="6794" y="9319"/>
                    </a:cubicBezTo>
                    <a:cubicBezTo>
                      <a:pt x="6794" y="9319"/>
                      <a:pt x="6794" y="9334"/>
                      <a:pt x="6809" y="9365"/>
                    </a:cubicBezTo>
                    <a:cubicBezTo>
                      <a:pt x="6809" y="9376"/>
                      <a:pt x="6813" y="9383"/>
                      <a:pt x="6819" y="9383"/>
                    </a:cubicBezTo>
                    <a:cubicBezTo>
                      <a:pt x="6828" y="9383"/>
                      <a:pt x="6840" y="9362"/>
                      <a:pt x="6840" y="9304"/>
                    </a:cubicBezTo>
                    <a:cubicBezTo>
                      <a:pt x="6855" y="9289"/>
                      <a:pt x="6870" y="9281"/>
                      <a:pt x="6885" y="9281"/>
                    </a:cubicBezTo>
                    <a:cubicBezTo>
                      <a:pt x="6901" y="9281"/>
                      <a:pt x="6916" y="9289"/>
                      <a:pt x="6931" y="9304"/>
                    </a:cubicBezTo>
                    <a:cubicBezTo>
                      <a:pt x="6931" y="9362"/>
                      <a:pt x="6943" y="9383"/>
                      <a:pt x="6952" y="9383"/>
                    </a:cubicBezTo>
                    <a:cubicBezTo>
                      <a:pt x="6957" y="9383"/>
                      <a:pt x="6961" y="9376"/>
                      <a:pt x="6961" y="9365"/>
                    </a:cubicBezTo>
                    <a:cubicBezTo>
                      <a:pt x="6992" y="9304"/>
                      <a:pt x="7022" y="9304"/>
                      <a:pt x="7022" y="9304"/>
                    </a:cubicBezTo>
                    <a:cubicBezTo>
                      <a:pt x="7022" y="9325"/>
                      <a:pt x="7159" y="9347"/>
                      <a:pt x="7325" y="9347"/>
                    </a:cubicBezTo>
                    <a:cubicBezTo>
                      <a:pt x="7394" y="9347"/>
                      <a:pt x="7468" y="9343"/>
                      <a:pt x="7539" y="9334"/>
                    </a:cubicBezTo>
                    <a:cubicBezTo>
                      <a:pt x="7569" y="9334"/>
                      <a:pt x="7600" y="9304"/>
                      <a:pt x="7600" y="9273"/>
                    </a:cubicBezTo>
                    <a:cubicBezTo>
                      <a:pt x="7600" y="9232"/>
                      <a:pt x="7600" y="9216"/>
                      <a:pt x="7602" y="9216"/>
                    </a:cubicBezTo>
                    <a:cubicBezTo>
                      <a:pt x="7606" y="9216"/>
                      <a:pt x="7613" y="9240"/>
                      <a:pt x="7630" y="9273"/>
                    </a:cubicBezTo>
                    <a:cubicBezTo>
                      <a:pt x="7644" y="9316"/>
                      <a:pt x="7665" y="9338"/>
                      <a:pt x="7680" y="9338"/>
                    </a:cubicBezTo>
                    <a:cubicBezTo>
                      <a:pt x="7697" y="9338"/>
                      <a:pt x="7707" y="9308"/>
                      <a:pt x="7691" y="9243"/>
                    </a:cubicBezTo>
                    <a:cubicBezTo>
                      <a:pt x="7676" y="9213"/>
                      <a:pt x="7668" y="9197"/>
                      <a:pt x="7672" y="9197"/>
                    </a:cubicBezTo>
                    <a:lnTo>
                      <a:pt x="7672" y="9197"/>
                    </a:lnTo>
                    <a:cubicBezTo>
                      <a:pt x="7676" y="9197"/>
                      <a:pt x="7691" y="9213"/>
                      <a:pt x="7721" y="9243"/>
                    </a:cubicBezTo>
                    <a:cubicBezTo>
                      <a:pt x="7736" y="9258"/>
                      <a:pt x="7744" y="9266"/>
                      <a:pt x="7752" y="9266"/>
                    </a:cubicBezTo>
                    <a:cubicBezTo>
                      <a:pt x="7759" y="9266"/>
                      <a:pt x="7767" y="9258"/>
                      <a:pt x="7782" y="9243"/>
                    </a:cubicBezTo>
                    <a:cubicBezTo>
                      <a:pt x="7767" y="9228"/>
                      <a:pt x="7767" y="9220"/>
                      <a:pt x="7774" y="9220"/>
                    </a:cubicBezTo>
                    <a:cubicBezTo>
                      <a:pt x="7782" y="9220"/>
                      <a:pt x="7797" y="9228"/>
                      <a:pt x="7812" y="9243"/>
                    </a:cubicBezTo>
                    <a:cubicBezTo>
                      <a:pt x="7834" y="9265"/>
                      <a:pt x="7855" y="9286"/>
                      <a:pt x="7866" y="9286"/>
                    </a:cubicBezTo>
                    <a:cubicBezTo>
                      <a:pt x="7871" y="9286"/>
                      <a:pt x="7873" y="9282"/>
                      <a:pt x="7873" y="9273"/>
                    </a:cubicBezTo>
                    <a:cubicBezTo>
                      <a:pt x="7873" y="9273"/>
                      <a:pt x="7904" y="9273"/>
                      <a:pt x="7934" y="9304"/>
                    </a:cubicBezTo>
                    <a:cubicBezTo>
                      <a:pt x="7943" y="9313"/>
                      <a:pt x="7949" y="9316"/>
                      <a:pt x="7954" y="9316"/>
                    </a:cubicBezTo>
                    <a:cubicBezTo>
                      <a:pt x="7967" y="9316"/>
                      <a:pt x="7973" y="9295"/>
                      <a:pt x="7995" y="9273"/>
                    </a:cubicBezTo>
                    <a:cubicBezTo>
                      <a:pt x="8040" y="9243"/>
                      <a:pt x="8071" y="9228"/>
                      <a:pt x="8086" y="9228"/>
                    </a:cubicBezTo>
                    <a:cubicBezTo>
                      <a:pt x="8101" y="9228"/>
                      <a:pt x="8101" y="9243"/>
                      <a:pt x="8086" y="9273"/>
                    </a:cubicBezTo>
                    <a:cubicBezTo>
                      <a:pt x="8075" y="9295"/>
                      <a:pt x="8087" y="9305"/>
                      <a:pt x="8109" y="9305"/>
                    </a:cubicBezTo>
                    <a:cubicBezTo>
                      <a:pt x="8148" y="9305"/>
                      <a:pt x="8218" y="9272"/>
                      <a:pt x="8238" y="9213"/>
                    </a:cubicBezTo>
                    <a:cubicBezTo>
                      <a:pt x="8256" y="9177"/>
                      <a:pt x="8263" y="9162"/>
                      <a:pt x="8266" y="9162"/>
                    </a:cubicBezTo>
                    <a:cubicBezTo>
                      <a:pt x="8268" y="9162"/>
                      <a:pt x="8268" y="9170"/>
                      <a:pt x="8268" y="9182"/>
                    </a:cubicBezTo>
                    <a:cubicBezTo>
                      <a:pt x="8268" y="9213"/>
                      <a:pt x="8299" y="9213"/>
                      <a:pt x="8299" y="9213"/>
                    </a:cubicBezTo>
                    <a:cubicBezTo>
                      <a:pt x="8329" y="9213"/>
                      <a:pt x="8360" y="9213"/>
                      <a:pt x="8360" y="9243"/>
                    </a:cubicBezTo>
                    <a:cubicBezTo>
                      <a:pt x="8360" y="9243"/>
                      <a:pt x="8390" y="9243"/>
                      <a:pt x="8420" y="9213"/>
                    </a:cubicBezTo>
                    <a:cubicBezTo>
                      <a:pt x="8448" y="9171"/>
                      <a:pt x="8481" y="9155"/>
                      <a:pt x="8513" y="9155"/>
                    </a:cubicBezTo>
                    <a:cubicBezTo>
                      <a:pt x="8551" y="9155"/>
                      <a:pt x="8586" y="9179"/>
                      <a:pt x="8603" y="9213"/>
                    </a:cubicBezTo>
                    <a:lnTo>
                      <a:pt x="8664" y="9182"/>
                    </a:lnTo>
                    <a:cubicBezTo>
                      <a:pt x="8664" y="9123"/>
                      <a:pt x="8676" y="9090"/>
                      <a:pt x="8693" y="9090"/>
                    </a:cubicBezTo>
                    <a:cubicBezTo>
                      <a:pt x="8703" y="9090"/>
                      <a:pt x="8714" y="9100"/>
                      <a:pt x="8724" y="9121"/>
                    </a:cubicBezTo>
                    <a:lnTo>
                      <a:pt x="8724" y="9152"/>
                    </a:lnTo>
                    <a:cubicBezTo>
                      <a:pt x="8724" y="9129"/>
                      <a:pt x="8742" y="9119"/>
                      <a:pt x="8766" y="9119"/>
                    </a:cubicBezTo>
                    <a:cubicBezTo>
                      <a:pt x="8804" y="9119"/>
                      <a:pt x="8858" y="9145"/>
                      <a:pt x="8876" y="9182"/>
                    </a:cubicBezTo>
                    <a:cubicBezTo>
                      <a:pt x="8876" y="9213"/>
                      <a:pt x="8876" y="9213"/>
                      <a:pt x="8907" y="9213"/>
                    </a:cubicBezTo>
                    <a:lnTo>
                      <a:pt x="8907" y="9182"/>
                    </a:lnTo>
                    <a:cubicBezTo>
                      <a:pt x="8876" y="9152"/>
                      <a:pt x="8876" y="9121"/>
                      <a:pt x="8907" y="9091"/>
                    </a:cubicBezTo>
                    <a:cubicBezTo>
                      <a:pt x="8937" y="9091"/>
                      <a:pt x="8967" y="9091"/>
                      <a:pt x="8967" y="9121"/>
                    </a:cubicBezTo>
                    <a:cubicBezTo>
                      <a:pt x="8989" y="9143"/>
                      <a:pt x="9010" y="9164"/>
                      <a:pt x="9021" y="9164"/>
                    </a:cubicBezTo>
                    <a:cubicBezTo>
                      <a:pt x="9026" y="9164"/>
                      <a:pt x="9028" y="9161"/>
                      <a:pt x="9028" y="9152"/>
                    </a:cubicBezTo>
                    <a:cubicBezTo>
                      <a:pt x="9028" y="9152"/>
                      <a:pt x="9059" y="9152"/>
                      <a:pt x="9089" y="9182"/>
                    </a:cubicBezTo>
                    <a:cubicBezTo>
                      <a:pt x="9119" y="9182"/>
                      <a:pt x="9150" y="9152"/>
                      <a:pt x="9211" y="9152"/>
                    </a:cubicBezTo>
                    <a:cubicBezTo>
                      <a:pt x="9228" y="9134"/>
                      <a:pt x="9256" y="9117"/>
                      <a:pt x="9276" y="9117"/>
                    </a:cubicBezTo>
                    <a:cubicBezTo>
                      <a:pt x="9291" y="9117"/>
                      <a:pt x="9302" y="9126"/>
                      <a:pt x="9302" y="9152"/>
                    </a:cubicBezTo>
                    <a:cubicBezTo>
                      <a:pt x="9302" y="9152"/>
                      <a:pt x="9363" y="9121"/>
                      <a:pt x="9363" y="9091"/>
                    </a:cubicBezTo>
                    <a:cubicBezTo>
                      <a:pt x="9393" y="9091"/>
                      <a:pt x="9416" y="9083"/>
                      <a:pt x="9431" y="9083"/>
                    </a:cubicBezTo>
                    <a:cubicBezTo>
                      <a:pt x="9446" y="9083"/>
                      <a:pt x="9454" y="9091"/>
                      <a:pt x="9454" y="9121"/>
                    </a:cubicBezTo>
                    <a:cubicBezTo>
                      <a:pt x="9466" y="9134"/>
                      <a:pt x="9474" y="9141"/>
                      <a:pt x="9478" y="9141"/>
                    </a:cubicBezTo>
                    <a:cubicBezTo>
                      <a:pt x="9484" y="9141"/>
                      <a:pt x="9484" y="9127"/>
                      <a:pt x="9484" y="9091"/>
                    </a:cubicBezTo>
                    <a:cubicBezTo>
                      <a:pt x="9484" y="9061"/>
                      <a:pt x="9515" y="9061"/>
                      <a:pt x="9545" y="9061"/>
                    </a:cubicBezTo>
                    <a:lnTo>
                      <a:pt x="9606" y="9061"/>
                    </a:lnTo>
                    <a:cubicBezTo>
                      <a:pt x="9575" y="9030"/>
                      <a:pt x="9575" y="9030"/>
                      <a:pt x="9606" y="9000"/>
                    </a:cubicBezTo>
                    <a:cubicBezTo>
                      <a:pt x="9636" y="9000"/>
                      <a:pt x="9727" y="9030"/>
                      <a:pt x="9758" y="9030"/>
                    </a:cubicBezTo>
                    <a:cubicBezTo>
                      <a:pt x="9849" y="9000"/>
                      <a:pt x="9849" y="9000"/>
                      <a:pt x="9819" y="8969"/>
                    </a:cubicBezTo>
                    <a:cubicBezTo>
                      <a:pt x="9798" y="8969"/>
                      <a:pt x="9792" y="8956"/>
                      <a:pt x="9807" y="8956"/>
                    </a:cubicBezTo>
                    <a:lnTo>
                      <a:pt x="9807" y="8956"/>
                    </a:lnTo>
                    <a:cubicBezTo>
                      <a:pt x="9815" y="8956"/>
                      <a:pt x="9829" y="8959"/>
                      <a:pt x="9849" y="8969"/>
                    </a:cubicBezTo>
                    <a:cubicBezTo>
                      <a:pt x="9879" y="8969"/>
                      <a:pt x="9971" y="8969"/>
                      <a:pt x="10062" y="8939"/>
                    </a:cubicBezTo>
                    <a:cubicBezTo>
                      <a:pt x="10153" y="8939"/>
                      <a:pt x="10153" y="8939"/>
                      <a:pt x="10153" y="8909"/>
                    </a:cubicBezTo>
                    <a:cubicBezTo>
                      <a:pt x="10134" y="8871"/>
                      <a:pt x="10127" y="8845"/>
                      <a:pt x="10139" y="8845"/>
                    </a:cubicBezTo>
                    <a:cubicBezTo>
                      <a:pt x="10146" y="8845"/>
                      <a:pt x="10160" y="8855"/>
                      <a:pt x="10183" y="8878"/>
                    </a:cubicBezTo>
                    <a:cubicBezTo>
                      <a:pt x="10219" y="8914"/>
                      <a:pt x="10244" y="8929"/>
                      <a:pt x="10259" y="8929"/>
                    </a:cubicBezTo>
                    <a:cubicBezTo>
                      <a:pt x="10269" y="8929"/>
                      <a:pt x="10274" y="8921"/>
                      <a:pt x="10274" y="8909"/>
                    </a:cubicBezTo>
                    <a:cubicBezTo>
                      <a:pt x="10274" y="8878"/>
                      <a:pt x="10274" y="8878"/>
                      <a:pt x="10305" y="8848"/>
                    </a:cubicBezTo>
                    <a:cubicBezTo>
                      <a:pt x="10320" y="8863"/>
                      <a:pt x="10335" y="8871"/>
                      <a:pt x="10350" y="8871"/>
                    </a:cubicBezTo>
                    <a:cubicBezTo>
                      <a:pt x="10366" y="8871"/>
                      <a:pt x="10381" y="8863"/>
                      <a:pt x="10396" y="8848"/>
                    </a:cubicBezTo>
                    <a:cubicBezTo>
                      <a:pt x="10409" y="8835"/>
                      <a:pt x="10416" y="8828"/>
                      <a:pt x="10420" y="8828"/>
                    </a:cubicBezTo>
                    <a:cubicBezTo>
                      <a:pt x="10426" y="8828"/>
                      <a:pt x="10426" y="8843"/>
                      <a:pt x="10426" y="8878"/>
                    </a:cubicBezTo>
                    <a:cubicBezTo>
                      <a:pt x="10426" y="8878"/>
                      <a:pt x="10457" y="8848"/>
                      <a:pt x="10487" y="8848"/>
                    </a:cubicBezTo>
                    <a:cubicBezTo>
                      <a:pt x="10507" y="8790"/>
                      <a:pt x="10587" y="8769"/>
                      <a:pt x="10651" y="8769"/>
                    </a:cubicBezTo>
                    <a:cubicBezTo>
                      <a:pt x="10688" y="8769"/>
                      <a:pt x="10719" y="8776"/>
                      <a:pt x="10730" y="8787"/>
                    </a:cubicBezTo>
                    <a:cubicBezTo>
                      <a:pt x="10730" y="8787"/>
                      <a:pt x="10761" y="8787"/>
                      <a:pt x="10791" y="8726"/>
                    </a:cubicBezTo>
                    <a:cubicBezTo>
                      <a:pt x="10791" y="8696"/>
                      <a:pt x="10799" y="8681"/>
                      <a:pt x="10810" y="8681"/>
                    </a:cubicBezTo>
                    <a:cubicBezTo>
                      <a:pt x="10822" y="8681"/>
                      <a:pt x="10837" y="8696"/>
                      <a:pt x="10852" y="8726"/>
                    </a:cubicBezTo>
                    <a:cubicBezTo>
                      <a:pt x="10852" y="8754"/>
                      <a:pt x="10852" y="8769"/>
                      <a:pt x="10855" y="8769"/>
                    </a:cubicBezTo>
                    <a:cubicBezTo>
                      <a:pt x="10858" y="8769"/>
                      <a:pt x="10866" y="8746"/>
                      <a:pt x="10882" y="8696"/>
                    </a:cubicBezTo>
                    <a:cubicBezTo>
                      <a:pt x="10882" y="8678"/>
                      <a:pt x="10933" y="8661"/>
                      <a:pt x="10976" y="8661"/>
                    </a:cubicBezTo>
                    <a:cubicBezTo>
                      <a:pt x="11007" y="8661"/>
                      <a:pt x="11034" y="8670"/>
                      <a:pt x="11034" y="8696"/>
                    </a:cubicBezTo>
                    <a:cubicBezTo>
                      <a:pt x="11034" y="8726"/>
                      <a:pt x="11034" y="8757"/>
                      <a:pt x="11034" y="8757"/>
                    </a:cubicBezTo>
                    <a:cubicBezTo>
                      <a:pt x="11065" y="8726"/>
                      <a:pt x="11095" y="8726"/>
                      <a:pt x="11095" y="8726"/>
                    </a:cubicBezTo>
                    <a:cubicBezTo>
                      <a:pt x="11065" y="8696"/>
                      <a:pt x="11095" y="8666"/>
                      <a:pt x="11186" y="8635"/>
                    </a:cubicBezTo>
                    <a:cubicBezTo>
                      <a:pt x="11247" y="8635"/>
                      <a:pt x="11338" y="8574"/>
                      <a:pt x="11399" y="8544"/>
                    </a:cubicBezTo>
                    <a:cubicBezTo>
                      <a:pt x="11442" y="8522"/>
                      <a:pt x="11485" y="8501"/>
                      <a:pt x="11528" y="8501"/>
                    </a:cubicBezTo>
                    <a:cubicBezTo>
                      <a:pt x="11546" y="8501"/>
                      <a:pt x="11564" y="8505"/>
                      <a:pt x="11582" y="8514"/>
                    </a:cubicBezTo>
                    <a:cubicBezTo>
                      <a:pt x="11582" y="8514"/>
                      <a:pt x="11612" y="8514"/>
                      <a:pt x="11673" y="8453"/>
                    </a:cubicBezTo>
                    <a:cubicBezTo>
                      <a:pt x="11673" y="8431"/>
                      <a:pt x="11703" y="8410"/>
                      <a:pt x="11721" y="8410"/>
                    </a:cubicBezTo>
                    <a:cubicBezTo>
                      <a:pt x="11728" y="8410"/>
                      <a:pt x="11733" y="8413"/>
                      <a:pt x="11733" y="8422"/>
                    </a:cubicBezTo>
                    <a:lnTo>
                      <a:pt x="11764" y="8422"/>
                    </a:lnTo>
                    <a:cubicBezTo>
                      <a:pt x="11825" y="8362"/>
                      <a:pt x="11855" y="8362"/>
                      <a:pt x="11855" y="8362"/>
                    </a:cubicBezTo>
                    <a:cubicBezTo>
                      <a:pt x="11855" y="8379"/>
                      <a:pt x="11865" y="8397"/>
                      <a:pt x="11880" y="8397"/>
                    </a:cubicBezTo>
                    <a:cubicBezTo>
                      <a:pt x="11890" y="8397"/>
                      <a:pt x="11903" y="8387"/>
                      <a:pt x="11916" y="8362"/>
                    </a:cubicBezTo>
                    <a:cubicBezTo>
                      <a:pt x="11885" y="8331"/>
                      <a:pt x="11916" y="8331"/>
                      <a:pt x="11977" y="8301"/>
                    </a:cubicBezTo>
                    <a:cubicBezTo>
                      <a:pt x="12007" y="8301"/>
                      <a:pt x="12250" y="8210"/>
                      <a:pt x="12463" y="8118"/>
                    </a:cubicBezTo>
                    <a:cubicBezTo>
                      <a:pt x="12706" y="8027"/>
                      <a:pt x="12919" y="7936"/>
                      <a:pt x="12889" y="7906"/>
                    </a:cubicBezTo>
                    <a:cubicBezTo>
                      <a:pt x="12889" y="7906"/>
                      <a:pt x="12919" y="7906"/>
                      <a:pt x="12980" y="7875"/>
                    </a:cubicBezTo>
                    <a:cubicBezTo>
                      <a:pt x="13010" y="7875"/>
                      <a:pt x="13071" y="7845"/>
                      <a:pt x="13071" y="7845"/>
                    </a:cubicBezTo>
                    <a:cubicBezTo>
                      <a:pt x="13078" y="7859"/>
                      <a:pt x="13088" y="7865"/>
                      <a:pt x="13100" y="7865"/>
                    </a:cubicBezTo>
                    <a:cubicBezTo>
                      <a:pt x="13141" y="7865"/>
                      <a:pt x="13206" y="7794"/>
                      <a:pt x="13253" y="7723"/>
                    </a:cubicBezTo>
                    <a:cubicBezTo>
                      <a:pt x="13284" y="7693"/>
                      <a:pt x="13284" y="7693"/>
                      <a:pt x="13314" y="7662"/>
                    </a:cubicBezTo>
                    <a:cubicBezTo>
                      <a:pt x="13326" y="7686"/>
                      <a:pt x="13346" y="7696"/>
                      <a:pt x="13369" y="7696"/>
                    </a:cubicBezTo>
                    <a:cubicBezTo>
                      <a:pt x="13405" y="7696"/>
                      <a:pt x="13447" y="7670"/>
                      <a:pt x="13466" y="7632"/>
                    </a:cubicBezTo>
                    <a:cubicBezTo>
                      <a:pt x="13466" y="7594"/>
                      <a:pt x="13478" y="7569"/>
                      <a:pt x="13494" y="7569"/>
                    </a:cubicBezTo>
                    <a:cubicBezTo>
                      <a:pt x="13504" y="7569"/>
                      <a:pt x="13515" y="7578"/>
                      <a:pt x="13527" y="7602"/>
                    </a:cubicBezTo>
                    <a:cubicBezTo>
                      <a:pt x="13537" y="7622"/>
                      <a:pt x="13547" y="7632"/>
                      <a:pt x="13556" y="7632"/>
                    </a:cubicBezTo>
                    <a:cubicBezTo>
                      <a:pt x="13574" y="7632"/>
                      <a:pt x="13588" y="7592"/>
                      <a:pt x="13588" y="7510"/>
                    </a:cubicBezTo>
                    <a:cubicBezTo>
                      <a:pt x="13618" y="7480"/>
                      <a:pt x="13618" y="7480"/>
                      <a:pt x="13648" y="7480"/>
                    </a:cubicBezTo>
                    <a:cubicBezTo>
                      <a:pt x="13684" y="7516"/>
                      <a:pt x="13709" y="7530"/>
                      <a:pt x="13718" y="7530"/>
                    </a:cubicBezTo>
                    <a:cubicBezTo>
                      <a:pt x="13724" y="7530"/>
                      <a:pt x="13722" y="7523"/>
                      <a:pt x="13709" y="7510"/>
                    </a:cubicBezTo>
                    <a:cubicBezTo>
                      <a:pt x="13709" y="7453"/>
                      <a:pt x="13721" y="7432"/>
                      <a:pt x="13746" y="7432"/>
                    </a:cubicBezTo>
                    <a:cubicBezTo>
                      <a:pt x="13760" y="7432"/>
                      <a:pt x="13778" y="7439"/>
                      <a:pt x="13800" y="7450"/>
                    </a:cubicBezTo>
                    <a:cubicBezTo>
                      <a:pt x="13826" y="7462"/>
                      <a:pt x="13840" y="7470"/>
                      <a:pt x="13849" y="7470"/>
                    </a:cubicBezTo>
                    <a:cubicBezTo>
                      <a:pt x="13861" y="7470"/>
                      <a:pt x="13861" y="7455"/>
                      <a:pt x="13861" y="7419"/>
                    </a:cubicBezTo>
                    <a:cubicBezTo>
                      <a:pt x="13861" y="7354"/>
                      <a:pt x="13909" y="7304"/>
                      <a:pt x="13958" y="7304"/>
                    </a:cubicBezTo>
                    <a:cubicBezTo>
                      <a:pt x="13977" y="7304"/>
                      <a:pt x="13996" y="7311"/>
                      <a:pt x="14013" y="7328"/>
                    </a:cubicBezTo>
                    <a:cubicBezTo>
                      <a:pt x="14028" y="7313"/>
                      <a:pt x="14044" y="7313"/>
                      <a:pt x="14055" y="7313"/>
                    </a:cubicBezTo>
                    <a:cubicBezTo>
                      <a:pt x="14066" y="7313"/>
                      <a:pt x="14074" y="7313"/>
                      <a:pt x="14074" y="7298"/>
                    </a:cubicBezTo>
                    <a:lnTo>
                      <a:pt x="14104" y="7298"/>
                    </a:lnTo>
                    <a:cubicBezTo>
                      <a:pt x="14135" y="7298"/>
                      <a:pt x="14165" y="7267"/>
                      <a:pt x="14165" y="7267"/>
                    </a:cubicBezTo>
                    <a:lnTo>
                      <a:pt x="14135" y="7237"/>
                    </a:lnTo>
                    <a:cubicBezTo>
                      <a:pt x="14165" y="7237"/>
                      <a:pt x="14317" y="7176"/>
                      <a:pt x="14499" y="7085"/>
                    </a:cubicBezTo>
                    <a:cubicBezTo>
                      <a:pt x="14773" y="6903"/>
                      <a:pt x="14803" y="6872"/>
                      <a:pt x="14773" y="6842"/>
                    </a:cubicBezTo>
                    <a:cubicBezTo>
                      <a:pt x="14730" y="6820"/>
                      <a:pt x="14733" y="6799"/>
                      <a:pt x="14759" y="6799"/>
                    </a:cubicBezTo>
                    <a:cubicBezTo>
                      <a:pt x="14770" y="6799"/>
                      <a:pt x="14786" y="6802"/>
                      <a:pt x="14803" y="6811"/>
                    </a:cubicBezTo>
                    <a:cubicBezTo>
                      <a:pt x="14834" y="6811"/>
                      <a:pt x="14895" y="6811"/>
                      <a:pt x="14955" y="6781"/>
                    </a:cubicBezTo>
                    <a:cubicBezTo>
                      <a:pt x="15016" y="6751"/>
                      <a:pt x="15047" y="6720"/>
                      <a:pt x="15077" y="6720"/>
                    </a:cubicBezTo>
                    <a:cubicBezTo>
                      <a:pt x="15107" y="6629"/>
                      <a:pt x="15229" y="6538"/>
                      <a:pt x="15320" y="6507"/>
                    </a:cubicBezTo>
                    <a:cubicBezTo>
                      <a:pt x="15381" y="6477"/>
                      <a:pt x="15411" y="6447"/>
                      <a:pt x="15411" y="6386"/>
                    </a:cubicBezTo>
                    <a:cubicBezTo>
                      <a:pt x="15442" y="6325"/>
                      <a:pt x="15442" y="6325"/>
                      <a:pt x="15503" y="6325"/>
                    </a:cubicBezTo>
                    <a:cubicBezTo>
                      <a:pt x="15503" y="6331"/>
                      <a:pt x="15509" y="6333"/>
                      <a:pt x="15518" y="6333"/>
                    </a:cubicBezTo>
                    <a:cubicBezTo>
                      <a:pt x="15561" y="6333"/>
                      <a:pt x="15674" y="6283"/>
                      <a:pt x="15624" y="6234"/>
                    </a:cubicBezTo>
                    <a:lnTo>
                      <a:pt x="15685" y="6234"/>
                    </a:lnTo>
                    <a:cubicBezTo>
                      <a:pt x="15691" y="6240"/>
                      <a:pt x="15695" y="6242"/>
                      <a:pt x="15699" y="6242"/>
                    </a:cubicBezTo>
                    <a:cubicBezTo>
                      <a:pt x="15714" y="6242"/>
                      <a:pt x="15710" y="6198"/>
                      <a:pt x="15685" y="6173"/>
                    </a:cubicBezTo>
                    <a:cubicBezTo>
                      <a:pt x="15667" y="6156"/>
                      <a:pt x="15670" y="6138"/>
                      <a:pt x="15693" y="6138"/>
                    </a:cubicBezTo>
                    <a:cubicBezTo>
                      <a:pt x="15710" y="6138"/>
                      <a:pt x="15738" y="6147"/>
                      <a:pt x="15776" y="6173"/>
                    </a:cubicBezTo>
                    <a:cubicBezTo>
                      <a:pt x="15789" y="6199"/>
                      <a:pt x="15802" y="6208"/>
                      <a:pt x="15810" y="6208"/>
                    </a:cubicBezTo>
                    <a:cubicBezTo>
                      <a:pt x="15821" y="6208"/>
                      <a:pt x="15824" y="6191"/>
                      <a:pt x="15807" y="6173"/>
                    </a:cubicBezTo>
                    <a:cubicBezTo>
                      <a:pt x="15807" y="6148"/>
                      <a:pt x="15807" y="6104"/>
                      <a:pt x="15839" y="6104"/>
                    </a:cubicBezTo>
                    <a:cubicBezTo>
                      <a:pt x="15846" y="6104"/>
                      <a:pt x="15856" y="6106"/>
                      <a:pt x="15867" y="6112"/>
                    </a:cubicBezTo>
                    <a:cubicBezTo>
                      <a:pt x="15867" y="6082"/>
                      <a:pt x="15898" y="6082"/>
                      <a:pt x="15867" y="6021"/>
                    </a:cubicBezTo>
                    <a:cubicBezTo>
                      <a:pt x="15837" y="5991"/>
                      <a:pt x="15867" y="5960"/>
                      <a:pt x="15898" y="5960"/>
                    </a:cubicBezTo>
                    <a:cubicBezTo>
                      <a:pt x="15898" y="5991"/>
                      <a:pt x="15898" y="5991"/>
                      <a:pt x="15898" y="6021"/>
                    </a:cubicBezTo>
                    <a:lnTo>
                      <a:pt x="15958" y="5991"/>
                    </a:lnTo>
                    <a:cubicBezTo>
                      <a:pt x="15958" y="5976"/>
                      <a:pt x="15981" y="5968"/>
                      <a:pt x="16004" y="5968"/>
                    </a:cubicBezTo>
                    <a:cubicBezTo>
                      <a:pt x="16027" y="5968"/>
                      <a:pt x="16050" y="5976"/>
                      <a:pt x="16050" y="5991"/>
                    </a:cubicBezTo>
                    <a:cubicBezTo>
                      <a:pt x="16110" y="5991"/>
                      <a:pt x="16110" y="5960"/>
                      <a:pt x="16050" y="5930"/>
                    </a:cubicBezTo>
                    <a:cubicBezTo>
                      <a:pt x="16019" y="5869"/>
                      <a:pt x="16019" y="5869"/>
                      <a:pt x="16050" y="5839"/>
                    </a:cubicBezTo>
                    <a:cubicBezTo>
                      <a:pt x="16070" y="5839"/>
                      <a:pt x="16090" y="5825"/>
                      <a:pt x="16101" y="5825"/>
                    </a:cubicBezTo>
                    <a:cubicBezTo>
                      <a:pt x="16107" y="5825"/>
                      <a:pt x="16110" y="5829"/>
                      <a:pt x="16110" y="5839"/>
                    </a:cubicBezTo>
                    <a:cubicBezTo>
                      <a:pt x="16126" y="5854"/>
                      <a:pt x="16133" y="5862"/>
                      <a:pt x="16145" y="5862"/>
                    </a:cubicBezTo>
                    <a:cubicBezTo>
                      <a:pt x="16156" y="5862"/>
                      <a:pt x="16171" y="5854"/>
                      <a:pt x="16202" y="5839"/>
                    </a:cubicBezTo>
                    <a:cubicBezTo>
                      <a:pt x="16262" y="5778"/>
                      <a:pt x="16262" y="5626"/>
                      <a:pt x="16232" y="5565"/>
                    </a:cubicBezTo>
                    <a:cubicBezTo>
                      <a:pt x="16217" y="5550"/>
                      <a:pt x="16209" y="5542"/>
                      <a:pt x="16213" y="5542"/>
                    </a:cubicBezTo>
                    <a:cubicBezTo>
                      <a:pt x="16217" y="5542"/>
                      <a:pt x="16232" y="5550"/>
                      <a:pt x="16262" y="5565"/>
                    </a:cubicBezTo>
                    <a:cubicBezTo>
                      <a:pt x="16293" y="5565"/>
                      <a:pt x="16293" y="5565"/>
                      <a:pt x="16323" y="5535"/>
                    </a:cubicBezTo>
                    <a:lnTo>
                      <a:pt x="16323" y="5535"/>
                    </a:lnTo>
                    <a:cubicBezTo>
                      <a:pt x="16354" y="5565"/>
                      <a:pt x="16323" y="5596"/>
                      <a:pt x="16293" y="5596"/>
                    </a:cubicBezTo>
                    <a:lnTo>
                      <a:pt x="16323" y="5626"/>
                    </a:lnTo>
                    <a:cubicBezTo>
                      <a:pt x="16345" y="5637"/>
                      <a:pt x="16364" y="5644"/>
                      <a:pt x="16376" y="5644"/>
                    </a:cubicBezTo>
                    <a:cubicBezTo>
                      <a:pt x="16398" y="5644"/>
                      <a:pt x="16403" y="5623"/>
                      <a:pt x="16384" y="5565"/>
                    </a:cubicBezTo>
                    <a:cubicBezTo>
                      <a:pt x="16384" y="5535"/>
                      <a:pt x="16384" y="5535"/>
                      <a:pt x="16445" y="5535"/>
                    </a:cubicBezTo>
                    <a:lnTo>
                      <a:pt x="16506" y="5535"/>
                    </a:lnTo>
                    <a:cubicBezTo>
                      <a:pt x="16506" y="5535"/>
                      <a:pt x="16536" y="5474"/>
                      <a:pt x="16597" y="5474"/>
                    </a:cubicBezTo>
                    <a:cubicBezTo>
                      <a:pt x="16627" y="5444"/>
                      <a:pt x="16658" y="5444"/>
                      <a:pt x="16627" y="5413"/>
                    </a:cubicBezTo>
                    <a:cubicBezTo>
                      <a:pt x="16597" y="5383"/>
                      <a:pt x="16627" y="5352"/>
                      <a:pt x="16658" y="5352"/>
                    </a:cubicBezTo>
                    <a:cubicBezTo>
                      <a:pt x="16658" y="5322"/>
                      <a:pt x="16688" y="5292"/>
                      <a:pt x="16658" y="5261"/>
                    </a:cubicBezTo>
                    <a:cubicBezTo>
                      <a:pt x="16627" y="5261"/>
                      <a:pt x="16627" y="5200"/>
                      <a:pt x="16688" y="5170"/>
                    </a:cubicBezTo>
                    <a:cubicBezTo>
                      <a:pt x="16688" y="5187"/>
                      <a:pt x="16688" y="5200"/>
                      <a:pt x="16688" y="5200"/>
                    </a:cubicBezTo>
                    <a:cubicBezTo>
                      <a:pt x="16688" y="5200"/>
                      <a:pt x="16701" y="5214"/>
                      <a:pt x="16720" y="5214"/>
                    </a:cubicBezTo>
                    <a:cubicBezTo>
                      <a:pt x="16729" y="5214"/>
                      <a:pt x="16739" y="5211"/>
                      <a:pt x="16749" y="5200"/>
                    </a:cubicBezTo>
                    <a:lnTo>
                      <a:pt x="16779" y="5170"/>
                    </a:lnTo>
                    <a:cubicBezTo>
                      <a:pt x="16751" y="5170"/>
                      <a:pt x="16696" y="5144"/>
                      <a:pt x="16689" y="5140"/>
                    </a:cubicBezTo>
                    <a:lnTo>
                      <a:pt x="16689" y="5140"/>
                    </a:lnTo>
                    <a:cubicBezTo>
                      <a:pt x="16690" y="5126"/>
                      <a:pt x="16694" y="5120"/>
                      <a:pt x="16706" y="5120"/>
                    </a:cubicBezTo>
                    <a:cubicBezTo>
                      <a:pt x="16719" y="5120"/>
                      <a:pt x="16741" y="5127"/>
                      <a:pt x="16779" y="5140"/>
                    </a:cubicBezTo>
                    <a:cubicBezTo>
                      <a:pt x="16779" y="5149"/>
                      <a:pt x="16782" y="5152"/>
                      <a:pt x="16786" y="5152"/>
                    </a:cubicBezTo>
                    <a:cubicBezTo>
                      <a:pt x="16797" y="5152"/>
                      <a:pt x="16818" y="5131"/>
                      <a:pt x="16840" y="5109"/>
                    </a:cubicBezTo>
                    <a:lnTo>
                      <a:pt x="16901" y="5109"/>
                    </a:lnTo>
                    <a:cubicBezTo>
                      <a:pt x="16931" y="5109"/>
                      <a:pt x="16901" y="5079"/>
                      <a:pt x="16901" y="5048"/>
                    </a:cubicBezTo>
                    <a:cubicBezTo>
                      <a:pt x="16870" y="5048"/>
                      <a:pt x="16840" y="5018"/>
                      <a:pt x="16840" y="5018"/>
                    </a:cubicBezTo>
                    <a:cubicBezTo>
                      <a:pt x="16849" y="5009"/>
                      <a:pt x="16860" y="5005"/>
                      <a:pt x="16873" y="5005"/>
                    </a:cubicBezTo>
                    <a:cubicBezTo>
                      <a:pt x="16903" y="5005"/>
                      <a:pt x="16940" y="5027"/>
                      <a:pt x="16962" y="5048"/>
                    </a:cubicBezTo>
                    <a:cubicBezTo>
                      <a:pt x="16987" y="5061"/>
                      <a:pt x="17001" y="5068"/>
                      <a:pt x="17006" y="5068"/>
                    </a:cubicBezTo>
                    <a:cubicBezTo>
                      <a:pt x="17012" y="5068"/>
                      <a:pt x="16997" y="5054"/>
                      <a:pt x="16962" y="5018"/>
                    </a:cubicBezTo>
                    <a:cubicBezTo>
                      <a:pt x="16962" y="4988"/>
                      <a:pt x="16962" y="4957"/>
                      <a:pt x="17022" y="4927"/>
                    </a:cubicBezTo>
                    <a:cubicBezTo>
                      <a:pt x="17053" y="4896"/>
                      <a:pt x="17083" y="4866"/>
                      <a:pt x="17114" y="4866"/>
                    </a:cubicBezTo>
                    <a:cubicBezTo>
                      <a:pt x="17126" y="4872"/>
                      <a:pt x="17134" y="4875"/>
                      <a:pt x="17140" y="4875"/>
                    </a:cubicBezTo>
                    <a:cubicBezTo>
                      <a:pt x="17163" y="4875"/>
                      <a:pt x="17144" y="4836"/>
                      <a:pt x="17144" y="4836"/>
                    </a:cubicBezTo>
                    <a:cubicBezTo>
                      <a:pt x="17144" y="4805"/>
                      <a:pt x="17174" y="4775"/>
                      <a:pt x="17266" y="4744"/>
                    </a:cubicBezTo>
                    <a:cubicBezTo>
                      <a:pt x="17417" y="4684"/>
                      <a:pt x="17417" y="4684"/>
                      <a:pt x="17357" y="4623"/>
                    </a:cubicBezTo>
                    <a:cubicBezTo>
                      <a:pt x="17336" y="4623"/>
                      <a:pt x="17330" y="4609"/>
                      <a:pt x="17345" y="4609"/>
                    </a:cubicBezTo>
                    <a:cubicBezTo>
                      <a:pt x="17353" y="4609"/>
                      <a:pt x="17367" y="4613"/>
                      <a:pt x="17387" y="4623"/>
                    </a:cubicBezTo>
                    <a:cubicBezTo>
                      <a:pt x="17417" y="4623"/>
                      <a:pt x="17417" y="4562"/>
                      <a:pt x="17448" y="4501"/>
                    </a:cubicBezTo>
                    <a:cubicBezTo>
                      <a:pt x="17417" y="4471"/>
                      <a:pt x="17387" y="4410"/>
                      <a:pt x="17357" y="4380"/>
                    </a:cubicBezTo>
                    <a:cubicBezTo>
                      <a:pt x="17296" y="4349"/>
                      <a:pt x="17296" y="4349"/>
                      <a:pt x="17357" y="4319"/>
                    </a:cubicBezTo>
                    <a:lnTo>
                      <a:pt x="17448" y="4319"/>
                    </a:lnTo>
                    <a:cubicBezTo>
                      <a:pt x="17478" y="4349"/>
                      <a:pt x="17448" y="4380"/>
                      <a:pt x="17448" y="4380"/>
                    </a:cubicBezTo>
                    <a:lnTo>
                      <a:pt x="17448" y="4410"/>
                    </a:lnTo>
                    <a:cubicBezTo>
                      <a:pt x="17468" y="4410"/>
                      <a:pt x="17475" y="4424"/>
                      <a:pt x="17495" y="4424"/>
                    </a:cubicBezTo>
                    <a:cubicBezTo>
                      <a:pt x="17505" y="4424"/>
                      <a:pt x="17519" y="4420"/>
                      <a:pt x="17539" y="4410"/>
                    </a:cubicBezTo>
                    <a:cubicBezTo>
                      <a:pt x="17569" y="4410"/>
                      <a:pt x="17600" y="4380"/>
                      <a:pt x="17569" y="4349"/>
                    </a:cubicBezTo>
                    <a:cubicBezTo>
                      <a:pt x="17600" y="4349"/>
                      <a:pt x="17661" y="4319"/>
                      <a:pt x="17691" y="4289"/>
                    </a:cubicBezTo>
                    <a:cubicBezTo>
                      <a:pt x="17721" y="4228"/>
                      <a:pt x="17782" y="4167"/>
                      <a:pt x="17843" y="4167"/>
                    </a:cubicBezTo>
                    <a:cubicBezTo>
                      <a:pt x="17873" y="4137"/>
                      <a:pt x="17873" y="4106"/>
                      <a:pt x="17873" y="4076"/>
                    </a:cubicBezTo>
                    <a:cubicBezTo>
                      <a:pt x="17830" y="4054"/>
                      <a:pt x="17833" y="4033"/>
                      <a:pt x="17838" y="4033"/>
                    </a:cubicBezTo>
                    <a:lnTo>
                      <a:pt x="17838" y="4033"/>
                    </a:lnTo>
                    <a:cubicBezTo>
                      <a:pt x="17840" y="4033"/>
                      <a:pt x="17843" y="4036"/>
                      <a:pt x="17843" y="4045"/>
                    </a:cubicBezTo>
                    <a:cubicBezTo>
                      <a:pt x="17848" y="4047"/>
                      <a:pt x="17853" y="4048"/>
                      <a:pt x="17859" y="4048"/>
                    </a:cubicBezTo>
                    <a:cubicBezTo>
                      <a:pt x="17959" y="4048"/>
                      <a:pt x="18176" y="3799"/>
                      <a:pt x="18147" y="3741"/>
                    </a:cubicBezTo>
                    <a:cubicBezTo>
                      <a:pt x="18147" y="3741"/>
                      <a:pt x="18177" y="3711"/>
                      <a:pt x="18177" y="3681"/>
                    </a:cubicBezTo>
                    <a:cubicBezTo>
                      <a:pt x="18238" y="3681"/>
                      <a:pt x="18360" y="3529"/>
                      <a:pt x="18360" y="3498"/>
                    </a:cubicBezTo>
                    <a:cubicBezTo>
                      <a:pt x="18360" y="3498"/>
                      <a:pt x="18360" y="3468"/>
                      <a:pt x="18390" y="3407"/>
                    </a:cubicBezTo>
                    <a:cubicBezTo>
                      <a:pt x="18451" y="3407"/>
                      <a:pt x="18481" y="3377"/>
                      <a:pt x="18481" y="3316"/>
                    </a:cubicBezTo>
                    <a:cubicBezTo>
                      <a:pt x="18470" y="3305"/>
                      <a:pt x="18459" y="3294"/>
                      <a:pt x="18451" y="3286"/>
                    </a:cubicBezTo>
                    <a:lnTo>
                      <a:pt x="18451" y="3286"/>
                    </a:lnTo>
                    <a:cubicBezTo>
                      <a:pt x="18456" y="3291"/>
                      <a:pt x="18462" y="3293"/>
                      <a:pt x="18467" y="3293"/>
                    </a:cubicBezTo>
                    <a:cubicBezTo>
                      <a:pt x="18494" y="3293"/>
                      <a:pt x="18528" y="3239"/>
                      <a:pt x="18603" y="3164"/>
                    </a:cubicBezTo>
                    <a:cubicBezTo>
                      <a:pt x="18664" y="3073"/>
                      <a:pt x="18664" y="3073"/>
                      <a:pt x="18603" y="3073"/>
                    </a:cubicBezTo>
                    <a:cubicBezTo>
                      <a:pt x="18637" y="3006"/>
                      <a:pt x="18661" y="2985"/>
                      <a:pt x="18676" y="2985"/>
                    </a:cubicBezTo>
                    <a:cubicBezTo>
                      <a:pt x="18688" y="2985"/>
                      <a:pt x="18694" y="2998"/>
                      <a:pt x="18694" y="3012"/>
                    </a:cubicBezTo>
                    <a:cubicBezTo>
                      <a:pt x="18712" y="3030"/>
                      <a:pt x="18727" y="3037"/>
                      <a:pt x="18738" y="3037"/>
                    </a:cubicBezTo>
                    <a:cubicBezTo>
                      <a:pt x="18765" y="3037"/>
                      <a:pt x="18767" y="2994"/>
                      <a:pt x="18725" y="2951"/>
                    </a:cubicBezTo>
                    <a:cubicBezTo>
                      <a:pt x="18675" y="2902"/>
                      <a:pt x="18706" y="2852"/>
                      <a:pt x="18719" y="2852"/>
                    </a:cubicBezTo>
                    <a:cubicBezTo>
                      <a:pt x="18722" y="2852"/>
                      <a:pt x="18725" y="2854"/>
                      <a:pt x="18725" y="2860"/>
                    </a:cubicBezTo>
                    <a:cubicBezTo>
                      <a:pt x="18755" y="2860"/>
                      <a:pt x="18755" y="2890"/>
                      <a:pt x="18725" y="2921"/>
                    </a:cubicBezTo>
                    <a:cubicBezTo>
                      <a:pt x="18725" y="2921"/>
                      <a:pt x="18755" y="2951"/>
                      <a:pt x="18785" y="2951"/>
                    </a:cubicBezTo>
                    <a:cubicBezTo>
                      <a:pt x="18816" y="2921"/>
                      <a:pt x="18816" y="2921"/>
                      <a:pt x="18785" y="2890"/>
                    </a:cubicBezTo>
                    <a:cubicBezTo>
                      <a:pt x="18785" y="2890"/>
                      <a:pt x="18816" y="2860"/>
                      <a:pt x="18816" y="2830"/>
                    </a:cubicBezTo>
                    <a:cubicBezTo>
                      <a:pt x="18785" y="2799"/>
                      <a:pt x="18755" y="2769"/>
                      <a:pt x="18725" y="2769"/>
                    </a:cubicBezTo>
                    <a:cubicBezTo>
                      <a:pt x="18664" y="2769"/>
                      <a:pt x="18694" y="2738"/>
                      <a:pt x="18694" y="2738"/>
                    </a:cubicBezTo>
                    <a:cubicBezTo>
                      <a:pt x="18719" y="2726"/>
                      <a:pt x="18739" y="2718"/>
                      <a:pt x="18756" y="2718"/>
                    </a:cubicBezTo>
                    <a:cubicBezTo>
                      <a:pt x="18780" y="2718"/>
                      <a:pt x="18798" y="2733"/>
                      <a:pt x="18816" y="2769"/>
                    </a:cubicBezTo>
                    <a:cubicBezTo>
                      <a:pt x="18785" y="2799"/>
                      <a:pt x="18816" y="2799"/>
                      <a:pt x="18846" y="2830"/>
                    </a:cubicBezTo>
                    <a:cubicBezTo>
                      <a:pt x="18876" y="2830"/>
                      <a:pt x="18907" y="2678"/>
                      <a:pt x="18846" y="2617"/>
                    </a:cubicBezTo>
                    <a:lnTo>
                      <a:pt x="18846" y="2617"/>
                    </a:lnTo>
                    <a:lnTo>
                      <a:pt x="18876" y="2647"/>
                    </a:lnTo>
                    <a:cubicBezTo>
                      <a:pt x="18907" y="2647"/>
                      <a:pt x="18937" y="2617"/>
                      <a:pt x="18968" y="2556"/>
                    </a:cubicBezTo>
                    <a:cubicBezTo>
                      <a:pt x="18998" y="2526"/>
                      <a:pt x="19028" y="2495"/>
                      <a:pt x="18998" y="2465"/>
                    </a:cubicBezTo>
                    <a:cubicBezTo>
                      <a:pt x="18968" y="2465"/>
                      <a:pt x="18937" y="2434"/>
                      <a:pt x="18937" y="2404"/>
                    </a:cubicBezTo>
                    <a:cubicBezTo>
                      <a:pt x="18937" y="2414"/>
                      <a:pt x="18934" y="2418"/>
                      <a:pt x="18928" y="2418"/>
                    </a:cubicBezTo>
                    <a:cubicBezTo>
                      <a:pt x="18917" y="2418"/>
                      <a:pt x="18897" y="2404"/>
                      <a:pt x="18876" y="2404"/>
                    </a:cubicBezTo>
                    <a:cubicBezTo>
                      <a:pt x="18876" y="2404"/>
                      <a:pt x="18937" y="2374"/>
                      <a:pt x="18968" y="2374"/>
                    </a:cubicBezTo>
                    <a:cubicBezTo>
                      <a:pt x="19059" y="2343"/>
                      <a:pt x="19120" y="2313"/>
                      <a:pt x="19180" y="2222"/>
                    </a:cubicBezTo>
                    <a:cubicBezTo>
                      <a:pt x="19211" y="2191"/>
                      <a:pt x="19272" y="2100"/>
                      <a:pt x="19302" y="2100"/>
                    </a:cubicBezTo>
                    <a:cubicBezTo>
                      <a:pt x="19332" y="2039"/>
                      <a:pt x="19363" y="2039"/>
                      <a:pt x="19332" y="2009"/>
                    </a:cubicBezTo>
                    <a:lnTo>
                      <a:pt x="19363" y="1948"/>
                    </a:lnTo>
                    <a:cubicBezTo>
                      <a:pt x="19393" y="1948"/>
                      <a:pt x="19424" y="1918"/>
                      <a:pt x="19393" y="1887"/>
                    </a:cubicBezTo>
                    <a:cubicBezTo>
                      <a:pt x="19393" y="1857"/>
                      <a:pt x="19424" y="1827"/>
                      <a:pt x="19454" y="1796"/>
                    </a:cubicBezTo>
                    <a:cubicBezTo>
                      <a:pt x="19515" y="1796"/>
                      <a:pt x="19515" y="1796"/>
                      <a:pt x="19424" y="1766"/>
                    </a:cubicBezTo>
                    <a:cubicBezTo>
                      <a:pt x="19393" y="1766"/>
                      <a:pt x="19332" y="1796"/>
                      <a:pt x="19332" y="1796"/>
                    </a:cubicBezTo>
                    <a:lnTo>
                      <a:pt x="19272" y="1887"/>
                    </a:lnTo>
                    <a:lnTo>
                      <a:pt x="19302" y="1796"/>
                    </a:lnTo>
                    <a:cubicBezTo>
                      <a:pt x="19302" y="1766"/>
                      <a:pt x="19302" y="1705"/>
                      <a:pt x="19272" y="1675"/>
                    </a:cubicBezTo>
                    <a:cubicBezTo>
                      <a:pt x="19272" y="1675"/>
                      <a:pt x="19241" y="1675"/>
                      <a:pt x="19272" y="1644"/>
                    </a:cubicBezTo>
                    <a:cubicBezTo>
                      <a:pt x="19272" y="1644"/>
                      <a:pt x="19302" y="1644"/>
                      <a:pt x="19332" y="1675"/>
                    </a:cubicBezTo>
                    <a:cubicBezTo>
                      <a:pt x="19332" y="1705"/>
                      <a:pt x="19363" y="1735"/>
                      <a:pt x="19393" y="1766"/>
                    </a:cubicBezTo>
                    <a:cubicBezTo>
                      <a:pt x="19454" y="1766"/>
                      <a:pt x="19545" y="1705"/>
                      <a:pt x="19484" y="1675"/>
                    </a:cubicBezTo>
                    <a:cubicBezTo>
                      <a:pt x="19484" y="1644"/>
                      <a:pt x="19484" y="1644"/>
                      <a:pt x="19545" y="1644"/>
                    </a:cubicBezTo>
                    <a:cubicBezTo>
                      <a:pt x="19576" y="1644"/>
                      <a:pt x="19576" y="1614"/>
                      <a:pt x="19545" y="1583"/>
                    </a:cubicBezTo>
                    <a:cubicBezTo>
                      <a:pt x="19484" y="1523"/>
                      <a:pt x="19515" y="1492"/>
                      <a:pt x="19576" y="1492"/>
                    </a:cubicBezTo>
                    <a:cubicBezTo>
                      <a:pt x="19667" y="1492"/>
                      <a:pt x="19728" y="1371"/>
                      <a:pt x="19697" y="1371"/>
                    </a:cubicBezTo>
                    <a:cubicBezTo>
                      <a:pt x="19636" y="1340"/>
                      <a:pt x="19667" y="1249"/>
                      <a:pt x="19728" y="1249"/>
                    </a:cubicBezTo>
                    <a:cubicBezTo>
                      <a:pt x="19758" y="1219"/>
                      <a:pt x="19758" y="1219"/>
                      <a:pt x="19758" y="1158"/>
                    </a:cubicBezTo>
                    <a:cubicBezTo>
                      <a:pt x="19767" y="1167"/>
                      <a:pt x="19776" y="1170"/>
                      <a:pt x="19784" y="1170"/>
                    </a:cubicBezTo>
                    <a:cubicBezTo>
                      <a:pt x="19804" y="1170"/>
                      <a:pt x="19819" y="1149"/>
                      <a:pt x="19819" y="1127"/>
                    </a:cubicBezTo>
                    <a:cubicBezTo>
                      <a:pt x="19819" y="1127"/>
                      <a:pt x="19819" y="1114"/>
                      <a:pt x="19810" y="1114"/>
                    </a:cubicBezTo>
                    <a:cubicBezTo>
                      <a:pt x="19805" y="1114"/>
                      <a:pt x="19798" y="1117"/>
                      <a:pt x="19788" y="1127"/>
                    </a:cubicBezTo>
                    <a:cubicBezTo>
                      <a:pt x="19788" y="1127"/>
                      <a:pt x="19758" y="1067"/>
                      <a:pt x="19758" y="1036"/>
                    </a:cubicBezTo>
                    <a:cubicBezTo>
                      <a:pt x="19748" y="1046"/>
                      <a:pt x="19738" y="1050"/>
                      <a:pt x="19728" y="1050"/>
                    </a:cubicBezTo>
                    <a:cubicBezTo>
                      <a:pt x="19707" y="1050"/>
                      <a:pt x="19687" y="1036"/>
                      <a:pt x="19667" y="1036"/>
                    </a:cubicBezTo>
                    <a:cubicBezTo>
                      <a:pt x="19636" y="1006"/>
                      <a:pt x="19728" y="945"/>
                      <a:pt x="19849" y="915"/>
                    </a:cubicBezTo>
                    <a:lnTo>
                      <a:pt x="19940" y="915"/>
                    </a:lnTo>
                    <a:lnTo>
                      <a:pt x="19880" y="884"/>
                    </a:lnTo>
                    <a:cubicBezTo>
                      <a:pt x="19880" y="854"/>
                      <a:pt x="19880" y="823"/>
                      <a:pt x="19910" y="823"/>
                    </a:cubicBezTo>
                    <a:cubicBezTo>
                      <a:pt x="19925" y="839"/>
                      <a:pt x="19933" y="846"/>
                      <a:pt x="19940" y="846"/>
                    </a:cubicBezTo>
                    <a:cubicBezTo>
                      <a:pt x="19948" y="846"/>
                      <a:pt x="19956" y="839"/>
                      <a:pt x="19971" y="823"/>
                    </a:cubicBezTo>
                    <a:cubicBezTo>
                      <a:pt x="19971" y="823"/>
                      <a:pt x="19971" y="793"/>
                      <a:pt x="19940" y="793"/>
                    </a:cubicBezTo>
                    <a:cubicBezTo>
                      <a:pt x="19880" y="763"/>
                      <a:pt x="19880" y="763"/>
                      <a:pt x="19940" y="732"/>
                    </a:cubicBezTo>
                    <a:cubicBezTo>
                      <a:pt x="20001" y="732"/>
                      <a:pt x="20001" y="702"/>
                      <a:pt x="19971" y="671"/>
                    </a:cubicBezTo>
                    <a:cubicBezTo>
                      <a:pt x="19910" y="641"/>
                      <a:pt x="19910" y="641"/>
                      <a:pt x="19971" y="641"/>
                    </a:cubicBezTo>
                    <a:cubicBezTo>
                      <a:pt x="20001" y="641"/>
                      <a:pt x="20032" y="641"/>
                      <a:pt x="20062" y="611"/>
                    </a:cubicBezTo>
                    <a:lnTo>
                      <a:pt x="20032" y="580"/>
                    </a:lnTo>
                    <a:cubicBezTo>
                      <a:pt x="19971" y="580"/>
                      <a:pt x="19971" y="550"/>
                      <a:pt x="20032" y="519"/>
                    </a:cubicBezTo>
                    <a:cubicBezTo>
                      <a:pt x="20040" y="528"/>
                      <a:pt x="20046" y="531"/>
                      <a:pt x="20050" y="531"/>
                    </a:cubicBezTo>
                    <a:cubicBezTo>
                      <a:pt x="20062" y="531"/>
                      <a:pt x="20062" y="503"/>
                      <a:pt x="20062" y="459"/>
                    </a:cubicBezTo>
                    <a:cubicBezTo>
                      <a:pt x="20062" y="414"/>
                      <a:pt x="20078" y="386"/>
                      <a:pt x="20099" y="386"/>
                    </a:cubicBezTo>
                    <a:cubicBezTo>
                      <a:pt x="20106" y="386"/>
                      <a:pt x="20115" y="390"/>
                      <a:pt x="20123" y="398"/>
                    </a:cubicBezTo>
                    <a:cubicBezTo>
                      <a:pt x="20183" y="398"/>
                      <a:pt x="20183" y="398"/>
                      <a:pt x="20123" y="368"/>
                    </a:cubicBezTo>
                    <a:cubicBezTo>
                      <a:pt x="20123" y="307"/>
                      <a:pt x="20123" y="307"/>
                      <a:pt x="20153" y="276"/>
                    </a:cubicBezTo>
                    <a:cubicBezTo>
                      <a:pt x="20214" y="276"/>
                      <a:pt x="20214" y="276"/>
                      <a:pt x="20183" y="216"/>
                    </a:cubicBezTo>
                    <a:cubicBezTo>
                      <a:pt x="20153" y="200"/>
                      <a:pt x="20130" y="193"/>
                      <a:pt x="20115" y="193"/>
                    </a:cubicBezTo>
                    <a:cubicBezTo>
                      <a:pt x="20100" y="193"/>
                      <a:pt x="20092" y="200"/>
                      <a:pt x="20092" y="216"/>
                    </a:cubicBezTo>
                    <a:cubicBezTo>
                      <a:pt x="20077" y="231"/>
                      <a:pt x="20070" y="238"/>
                      <a:pt x="20062" y="238"/>
                    </a:cubicBezTo>
                    <a:cubicBezTo>
                      <a:pt x="20054" y="238"/>
                      <a:pt x="20047" y="231"/>
                      <a:pt x="20032" y="216"/>
                    </a:cubicBezTo>
                    <a:lnTo>
                      <a:pt x="20062" y="155"/>
                    </a:lnTo>
                    <a:cubicBezTo>
                      <a:pt x="20062" y="155"/>
                      <a:pt x="20092" y="124"/>
                      <a:pt x="20062" y="64"/>
                    </a:cubicBezTo>
                    <a:cubicBezTo>
                      <a:pt x="20081" y="26"/>
                      <a:pt x="20053" y="0"/>
                      <a:pt x="200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1"/>
              <p:cNvSpPr/>
              <p:nvPr/>
            </p:nvSpPr>
            <p:spPr>
              <a:xfrm>
                <a:off x="6177375" y="3270075"/>
                <a:ext cx="569500" cy="155050"/>
              </a:xfrm>
              <a:custGeom>
                <a:rect b="b" l="l" r="r" t="t"/>
                <a:pathLst>
                  <a:path extrusionOk="0" h="6202" w="22780">
                    <a:moveTo>
                      <a:pt x="6426" y="31"/>
                    </a:moveTo>
                    <a:cubicBezTo>
                      <a:pt x="6365" y="31"/>
                      <a:pt x="6365" y="31"/>
                      <a:pt x="6426" y="62"/>
                    </a:cubicBezTo>
                    <a:lnTo>
                      <a:pt x="6457" y="62"/>
                    </a:lnTo>
                    <a:cubicBezTo>
                      <a:pt x="6457" y="31"/>
                      <a:pt x="6457" y="31"/>
                      <a:pt x="6426" y="31"/>
                    </a:cubicBezTo>
                    <a:close/>
                    <a:moveTo>
                      <a:pt x="7156" y="122"/>
                    </a:moveTo>
                    <a:cubicBezTo>
                      <a:pt x="7156" y="125"/>
                      <a:pt x="7156" y="128"/>
                      <a:pt x="7156" y="130"/>
                    </a:cubicBezTo>
                    <a:lnTo>
                      <a:pt x="7156" y="130"/>
                    </a:lnTo>
                    <a:cubicBezTo>
                      <a:pt x="7170" y="122"/>
                      <a:pt x="7175" y="122"/>
                      <a:pt x="7156" y="122"/>
                    </a:cubicBezTo>
                    <a:close/>
                    <a:moveTo>
                      <a:pt x="10499" y="92"/>
                    </a:moveTo>
                    <a:cubicBezTo>
                      <a:pt x="10499" y="153"/>
                      <a:pt x="10499" y="183"/>
                      <a:pt x="10469" y="183"/>
                    </a:cubicBezTo>
                    <a:lnTo>
                      <a:pt x="10438" y="183"/>
                    </a:lnTo>
                    <a:cubicBezTo>
                      <a:pt x="10438" y="122"/>
                      <a:pt x="10469" y="92"/>
                      <a:pt x="10469" y="92"/>
                    </a:cubicBezTo>
                    <a:close/>
                    <a:moveTo>
                      <a:pt x="7399" y="305"/>
                    </a:moveTo>
                    <a:cubicBezTo>
                      <a:pt x="7399" y="335"/>
                      <a:pt x="7399" y="366"/>
                      <a:pt x="7399" y="366"/>
                    </a:cubicBezTo>
                    <a:lnTo>
                      <a:pt x="7368" y="335"/>
                    </a:lnTo>
                    <a:lnTo>
                      <a:pt x="7368" y="305"/>
                    </a:lnTo>
                    <a:close/>
                    <a:moveTo>
                      <a:pt x="7175" y="305"/>
                    </a:moveTo>
                    <a:cubicBezTo>
                      <a:pt x="7186" y="305"/>
                      <a:pt x="7201" y="320"/>
                      <a:pt x="7217" y="366"/>
                    </a:cubicBezTo>
                    <a:cubicBezTo>
                      <a:pt x="7217" y="396"/>
                      <a:pt x="7217" y="396"/>
                      <a:pt x="7186" y="396"/>
                    </a:cubicBezTo>
                    <a:cubicBezTo>
                      <a:pt x="7186" y="396"/>
                      <a:pt x="7156" y="366"/>
                      <a:pt x="7156" y="335"/>
                    </a:cubicBezTo>
                    <a:cubicBezTo>
                      <a:pt x="7156" y="320"/>
                      <a:pt x="7163" y="305"/>
                      <a:pt x="7175" y="305"/>
                    </a:cubicBezTo>
                    <a:close/>
                    <a:moveTo>
                      <a:pt x="9314" y="305"/>
                    </a:moveTo>
                    <a:cubicBezTo>
                      <a:pt x="9314" y="366"/>
                      <a:pt x="9314" y="396"/>
                      <a:pt x="9283" y="396"/>
                    </a:cubicBezTo>
                    <a:lnTo>
                      <a:pt x="9253" y="366"/>
                    </a:lnTo>
                    <a:lnTo>
                      <a:pt x="9283" y="305"/>
                    </a:lnTo>
                    <a:close/>
                    <a:moveTo>
                      <a:pt x="9952" y="305"/>
                    </a:moveTo>
                    <a:cubicBezTo>
                      <a:pt x="9983" y="305"/>
                      <a:pt x="9983" y="305"/>
                      <a:pt x="9983" y="335"/>
                    </a:cubicBezTo>
                    <a:cubicBezTo>
                      <a:pt x="9983" y="366"/>
                      <a:pt x="9952" y="396"/>
                      <a:pt x="9952" y="396"/>
                    </a:cubicBezTo>
                    <a:cubicBezTo>
                      <a:pt x="9922" y="396"/>
                      <a:pt x="9952" y="335"/>
                      <a:pt x="9952" y="305"/>
                    </a:cubicBezTo>
                    <a:close/>
                    <a:moveTo>
                      <a:pt x="10864" y="335"/>
                    </a:moveTo>
                    <a:cubicBezTo>
                      <a:pt x="10864" y="396"/>
                      <a:pt x="10864" y="426"/>
                      <a:pt x="10834" y="426"/>
                    </a:cubicBezTo>
                    <a:lnTo>
                      <a:pt x="10803" y="366"/>
                    </a:lnTo>
                    <a:lnTo>
                      <a:pt x="10834" y="335"/>
                    </a:lnTo>
                    <a:close/>
                    <a:moveTo>
                      <a:pt x="6700" y="426"/>
                    </a:moveTo>
                    <a:cubicBezTo>
                      <a:pt x="6730" y="426"/>
                      <a:pt x="6730" y="457"/>
                      <a:pt x="6730" y="457"/>
                    </a:cubicBezTo>
                    <a:cubicBezTo>
                      <a:pt x="6730" y="487"/>
                      <a:pt x="6723" y="495"/>
                      <a:pt x="6711" y="495"/>
                    </a:cubicBezTo>
                    <a:cubicBezTo>
                      <a:pt x="6700" y="495"/>
                      <a:pt x="6685" y="487"/>
                      <a:pt x="6669" y="487"/>
                    </a:cubicBezTo>
                    <a:cubicBezTo>
                      <a:pt x="6639" y="457"/>
                      <a:pt x="6639" y="457"/>
                      <a:pt x="6700" y="426"/>
                    </a:cubicBezTo>
                    <a:close/>
                    <a:moveTo>
                      <a:pt x="4906" y="457"/>
                    </a:moveTo>
                    <a:cubicBezTo>
                      <a:pt x="4937" y="487"/>
                      <a:pt x="4937" y="518"/>
                      <a:pt x="4937" y="518"/>
                    </a:cubicBezTo>
                    <a:cubicBezTo>
                      <a:pt x="4937" y="509"/>
                      <a:pt x="4937" y="498"/>
                      <a:pt x="4937" y="487"/>
                    </a:cubicBezTo>
                    <a:cubicBezTo>
                      <a:pt x="4910" y="460"/>
                      <a:pt x="4907" y="457"/>
                      <a:pt x="4906" y="457"/>
                    </a:cubicBezTo>
                    <a:close/>
                    <a:moveTo>
                      <a:pt x="5636" y="487"/>
                    </a:moveTo>
                    <a:cubicBezTo>
                      <a:pt x="5666" y="487"/>
                      <a:pt x="5666" y="487"/>
                      <a:pt x="5666" y="518"/>
                    </a:cubicBezTo>
                    <a:lnTo>
                      <a:pt x="5636" y="518"/>
                    </a:lnTo>
                    <a:lnTo>
                      <a:pt x="5606" y="487"/>
                    </a:lnTo>
                    <a:close/>
                    <a:moveTo>
                      <a:pt x="6153" y="518"/>
                    </a:moveTo>
                    <a:cubicBezTo>
                      <a:pt x="6183" y="518"/>
                      <a:pt x="6213" y="518"/>
                      <a:pt x="6213" y="548"/>
                    </a:cubicBezTo>
                    <a:cubicBezTo>
                      <a:pt x="6213" y="548"/>
                      <a:pt x="6213" y="578"/>
                      <a:pt x="6183" y="578"/>
                    </a:cubicBezTo>
                    <a:cubicBezTo>
                      <a:pt x="6153" y="578"/>
                      <a:pt x="6122" y="548"/>
                      <a:pt x="6122" y="548"/>
                    </a:cubicBezTo>
                    <a:cubicBezTo>
                      <a:pt x="6122" y="518"/>
                      <a:pt x="6153" y="518"/>
                      <a:pt x="6153" y="518"/>
                    </a:cubicBezTo>
                    <a:close/>
                    <a:moveTo>
                      <a:pt x="5423" y="530"/>
                    </a:moveTo>
                    <a:cubicBezTo>
                      <a:pt x="5437" y="530"/>
                      <a:pt x="5442" y="551"/>
                      <a:pt x="5423" y="609"/>
                    </a:cubicBezTo>
                    <a:lnTo>
                      <a:pt x="5362" y="609"/>
                    </a:lnTo>
                    <a:cubicBezTo>
                      <a:pt x="5362" y="578"/>
                      <a:pt x="5362" y="548"/>
                      <a:pt x="5393" y="548"/>
                    </a:cubicBezTo>
                    <a:cubicBezTo>
                      <a:pt x="5404" y="537"/>
                      <a:pt x="5415" y="530"/>
                      <a:pt x="5423" y="530"/>
                    </a:cubicBezTo>
                    <a:close/>
                    <a:moveTo>
                      <a:pt x="12840" y="669"/>
                    </a:moveTo>
                    <a:cubicBezTo>
                      <a:pt x="12901" y="669"/>
                      <a:pt x="12901" y="669"/>
                      <a:pt x="12901" y="700"/>
                    </a:cubicBezTo>
                    <a:cubicBezTo>
                      <a:pt x="12870" y="730"/>
                      <a:pt x="12840" y="730"/>
                      <a:pt x="12809" y="730"/>
                    </a:cubicBezTo>
                    <a:cubicBezTo>
                      <a:pt x="12779" y="700"/>
                      <a:pt x="12809" y="669"/>
                      <a:pt x="12840" y="669"/>
                    </a:cubicBezTo>
                    <a:close/>
                    <a:moveTo>
                      <a:pt x="4385" y="688"/>
                    </a:moveTo>
                    <a:cubicBezTo>
                      <a:pt x="4390" y="688"/>
                      <a:pt x="4390" y="710"/>
                      <a:pt x="4390" y="761"/>
                    </a:cubicBezTo>
                    <a:cubicBezTo>
                      <a:pt x="4359" y="791"/>
                      <a:pt x="4359" y="821"/>
                      <a:pt x="4359" y="821"/>
                    </a:cubicBezTo>
                    <a:cubicBezTo>
                      <a:pt x="4354" y="827"/>
                      <a:pt x="4349" y="830"/>
                      <a:pt x="4346" y="830"/>
                    </a:cubicBezTo>
                    <a:cubicBezTo>
                      <a:pt x="4330" y="830"/>
                      <a:pt x="4335" y="780"/>
                      <a:pt x="4359" y="730"/>
                    </a:cubicBezTo>
                    <a:cubicBezTo>
                      <a:pt x="4373" y="703"/>
                      <a:pt x="4381" y="688"/>
                      <a:pt x="4385" y="688"/>
                    </a:cubicBezTo>
                    <a:close/>
                    <a:moveTo>
                      <a:pt x="5210" y="791"/>
                    </a:moveTo>
                    <a:lnTo>
                      <a:pt x="5241" y="821"/>
                    </a:lnTo>
                    <a:cubicBezTo>
                      <a:pt x="5221" y="821"/>
                      <a:pt x="5200" y="835"/>
                      <a:pt x="5189" y="835"/>
                    </a:cubicBezTo>
                    <a:cubicBezTo>
                      <a:pt x="5183" y="835"/>
                      <a:pt x="5180" y="832"/>
                      <a:pt x="5180" y="821"/>
                    </a:cubicBezTo>
                    <a:cubicBezTo>
                      <a:pt x="5150" y="821"/>
                      <a:pt x="5210" y="791"/>
                      <a:pt x="5210" y="791"/>
                    </a:cubicBezTo>
                    <a:close/>
                    <a:moveTo>
                      <a:pt x="4633" y="791"/>
                    </a:moveTo>
                    <a:cubicBezTo>
                      <a:pt x="4633" y="821"/>
                      <a:pt x="4663" y="852"/>
                      <a:pt x="4633" y="882"/>
                    </a:cubicBezTo>
                    <a:lnTo>
                      <a:pt x="4602" y="882"/>
                    </a:lnTo>
                    <a:cubicBezTo>
                      <a:pt x="4602" y="852"/>
                      <a:pt x="4602" y="821"/>
                      <a:pt x="4602" y="821"/>
                    </a:cubicBezTo>
                    <a:lnTo>
                      <a:pt x="4633" y="791"/>
                    </a:lnTo>
                    <a:close/>
                    <a:moveTo>
                      <a:pt x="13995" y="913"/>
                    </a:moveTo>
                    <a:lnTo>
                      <a:pt x="14025" y="943"/>
                    </a:lnTo>
                    <a:cubicBezTo>
                      <a:pt x="14025" y="965"/>
                      <a:pt x="14025" y="986"/>
                      <a:pt x="14014" y="986"/>
                    </a:cubicBezTo>
                    <a:cubicBezTo>
                      <a:pt x="14010" y="986"/>
                      <a:pt x="14004" y="982"/>
                      <a:pt x="13995" y="973"/>
                    </a:cubicBezTo>
                    <a:lnTo>
                      <a:pt x="13964" y="973"/>
                    </a:lnTo>
                    <a:cubicBezTo>
                      <a:pt x="13964" y="943"/>
                      <a:pt x="13995" y="913"/>
                      <a:pt x="13995" y="913"/>
                    </a:cubicBezTo>
                    <a:close/>
                    <a:moveTo>
                      <a:pt x="3630" y="943"/>
                    </a:moveTo>
                    <a:lnTo>
                      <a:pt x="3630" y="973"/>
                    </a:lnTo>
                    <a:lnTo>
                      <a:pt x="3599" y="1034"/>
                    </a:lnTo>
                    <a:lnTo>
                      <a:pt x="3569" y="1004"/>
                    </a:lnTo>
                    <a:cubicBezTo>
                      <a:pt x="3569" y="973"/>
                      <a:pt x="3599" y="973"/>
                      <a:pt x="3630" y="943"/>
                    </a:cubicBezTo>
                    <a:close/>
                    <a:moveTo>
                      <a:pt x="15179" y="1069"/>
                    </a:moveTo>
                    <a:cubicBezTo>
                      <a:pt x="15178" y="1069"/>
                      <a:pt x="15175" y="1084"/>
                      <a:pt x="15167" y="1100"/>
                    </a:cubicBezTo>
                    <a:lnTo>
                      <a:pt x="15167" y="1100"/>
                    </a:lnTo>
                    <a:cubicBezTo>
                      <a:pt x="15172" y="1099"/>
                      <a:pt x="15176" y="1097"/>
                      <a:pt x="15180" y="1095"/>
                    </a:cubicBezTo>
                    <a:cubicBezTo>
                      <a:pt x="15180" y="1076"/>
                      <a:pt x="15180" y="1069"/>
                      <a:pt x="15179" y="1069"/>
                    </a:cubicBezTo>
                    <a:close/>
                    <a:moveTo>
                      <a:pt x="3780" y="964"/>
                    </a:moveTo>
                    <a:cubicBezTo>
                      <a:pt x="3782" y="964"/>
                      <a:pt x="3782" y="979"/>
                      <a:pt x="3782" y="1004"/>
                    </a:cubicBezTo>
                    <a:cubicBezTo>
                      <a:pt x="3812" y="1065"/>
                      <a:pt x="3812" y="1095"/>
                      <a:pt x="3782" y="1125"/>
                    </a:cubicBezTo>
                    <a:cubicBezTo>
                      <a:pt x="3751" y="1125"/>
                      <a:pt x="3721" y="1156"/>
                      <a:pt x="3721" y="1156"/>
                    </a:cubicBezTo>
                    <a:cubicBezTo>
                      <a:pt x="3721" y="1156"/>
                      <a:pt x="3721" y="1095"/>
                      <a:pt x="3751" y="1065"/>
                    </a:cubicBezTo>
                    <a:cubicBezTo>
                      <a:pt x="3769" y="993"/>
                      <a:pt x="3777" y="964"/>
                      <a:pt x="3780" y="964"/>
                    </a:cubicBezTo>
                    <a:close/>
                    <a:moveTo>
                      <a:pt x="6609" y="1125"/>
                    </a:moveTo>
                    <a:cubicBezTo>
                      <a:pt x="6609" y="1125"/>
                      <a:pt x="6578" y="1156"/>
                      <a:pt x="6578" y="1217"/>
                    </a:cubicBezTo>
                    <a:cubicBezTo>
                      <a:pt x="6589" y="1228"/>
                      <a:pt x="6596" y="1235"/>
                      <a:pt x="6602" y="1235"/>
                    </a:cubicBezTo>
                    <a:cubicBezTo>
                      <a:pt x="6613" y="1235"/>
                      <a:pt x="6620" y="1214"/>
                      <a:pt x="6639" y="1156"/>
                    </a:cubicBezTo>
                    <a:cubicBezTo>
                      <a:pt x="6639" y="1125"/>
                      <a:pt x="6639" y="1125"/>
                      <a:pt x="6609" y="1125"/>
                    </a:cubicBezTo>
                    <a:close/>
                    <a:moveTo>
                      <a:pt x="16062" y="1429"/>
                    </a:moveTo>
                    <a:cubicBezTo>
                      <a:pt x="16062" y="1445"/>
                      <a:pt x="16054" y="1452"/>
                      <a:pt x="16050" y="1452"/>
                    </a:cubicBezTo>
                    <a:cubicBezTo>
                      <a:pt x="16046" y="1452"/>
                      <a:pt x="16046" y="1445"/>
                      <a:pt x="16062" y="1429"/>
                    </a:cubicBezTo>
                    <a:close/>
                    <a:moveTo>
                      <a:pt x="16396" y="1551"/>
                    </a:moveTo>
                    <a:cubicBezTo>
                      <a:pt x="16396" y="1551"/>
                      <a:pt x="16396" y="1551"/>
                      <a:pt x="16396" y="1612"/>
                    </a:cubicBezTo>
                    <a:lnTo>
                      <a:pt x="16366" y="1612"/>
                    </a:lnTo>
                    <a:lnTo>
                      <a:pt x="16335" y="1581"/>
                    </a:lnTo>
                    <a:cubicBezTo>
                      <a:pt x="16366" y="1551"/>
                      <a:pt x="16396" y="1551"/>
                      <a:pt x="16396" y="1551"/>
                    </a:cubicBezTo>
                    <a:close/>
                    <a:moveTo>
                      <a:pt x="2536" y="1551"/>
                    </a:moveTo>
                    <a:cubicBezTo>
                      <a:pt x="2475" y="1551"/>
                      <a:pt x="2444" y="1581"/>
                      <a:pt x="2475" y="1612"/>
                    </a:cubicBezTo>
                    <a:cubicBezTo>
                      <a:pt x="2475" y="1627"/>
                      <a:pt x="2482" y="1635"/>
                      <a:pt x="2498" y="1635"/>
                    </a:cubicBezTo>
                    <a:cubicBezTo>
                      <a:pt x="2513" y="1635"/>
                      <a:pt x="2536" y="1627"/>
                      <a:pt x="2566" y="1612"/>
                    </a:cubicBezTo>
                    <a:cubicBezTo>
                      <a:pt x="2596" y="1612"/>
                      <a:pt x="2596" y="1581"/>
                      <a:pt x="2596" y="1581"/>
                    </a:cubicBezTo>
                    <a:cubicBezTo>
                      <a:pt x="2596" y="1551"/>
                      <a:pt x="2566" y="1551"/>
                      <a:pt x="2536" y="1551"/>
                    </a:cubicBezTo>
                    <a:close/>
                    <a:moveTo>
                      <a:pt x="2353" y="1551"/>
                    </a:moveTo>
                    <a:cubicBezTo>
                      <a:pt x="2384" y="1551"/>
                      <a:pt x="2384" y="1581"/>
                      <a:pt x="2353" y="1612"/>
                    </a:cubicBezTo>
                    <a:cubicBezTo>
                      <a:pt x="2323" y="1642"/>
                      <a:pt x="2292" y="1642"/>
                      <a:pt x="2292" y="1642"/>
                    </a:cubicBezTo>
                    <a:cubicBezTo>
                      <a:pt x="2292" y="1612"/>
                      <a:pt x="2323" y="1551"/>
                      <a:pt x="2353" y="1551"/>
                    </a:cubicBezTo>
                    <a:close/>
                    <a:moveTo>
                      <a:pt x="16730" y="1673"/>
                    </a:moveTo>
                    <a:cubicBezTo>
                      <a:pt x="16730" y="1703"/>
                      <a:pt x="16730" y="1733"/>
                      <a:pt x="16700" y="1733"/>
                    </a:cubicBezTo>
                    <a:lnTo>
                      <a:pt x="16670" y="1703"/>
                    </a:lnTo>
                    <a:lnTo>
                      <a:pt x="16730" y="1673"/>
                    </a:lnTo>
                    <a:close/>
                    <a:moveTo>
                      <a:pt x="773" y="1916"/>
                    </a:moveTo>
                    <a:lnTo>
                      <a:pt x="742" y="1946"/>
                    </a:lnTo>
                    <a:lnTo>
                      <a:pt x="803" y="1946"/>
                    </a:lnTo>
                    <a:cubicBezTo>
                      <a:pt x="803" y="1916"/>
                      <a:pt x="803" y="1916"/>
                      <a:pt x="773" y="1916"/>
                    </a:cubicBezTo>
                    <a:close/>
                    <a:moveTo>
                      <a:pt x="16836" y="1964"/>
                    </a:moveTo>
                    <a:cubicBezTo>
                      <a:pt x="16865" y="1964"/>
                      <a:pt x="16873" y="1985"/>
                      <a:pt x="16852" y="2007"/>
                    </a:cubicBezTo>
                    <a:cubicBezTo>
                      <a:pt x="16852" y="2022"/>
                      <a:pt x="16852" y="2030"/>
                      <a:pt x="16848" y="2030"/>
                    </a:cubicBezTo>
                    <a:cubicBezTo>
                      <a:pt x="16844" y="2030"/>
                      <a:pt x="16837" y="2022"/>
                      <a:pt x="16822" y="2007"/>
                    </a:cubicBezTo>
                    <a:cubicBezTo>
                      <a:pt x="16761" y="1976"/>
                      <a:pt x="16761" y="1976"/>
                      <a:pt x="16791" y="1976"/>
                    </a:cubicBezTo>
                    <a:cubicBezTo>
                      <a:pt x="16809" y="1968"/>
                      <a:pt x="16824" y="1964"/>
                      <a:pt x="16836" y="1964"/>
                    </a:cubicBezTo>
                    <a:close/>
                    <a:moveTo>
                      <a:pt x="17004" y="2068"/>
                    </a:moveTo>
                    <a:cubicBezTo>
                      <a:pt x="17034" y="2068"/>
                      <a:pt x="17034" y="2068"/>
                      <a:pt x="17034" y="2098"/>
                    </a:cubicBezTo>
                    <a:lnTo>
                      <a:pt x="17004" y="2098"/>
                    </a:lnTo>
                    <a:lnTo>
                      <a:pt x="16974" y="2068"/>
                    </a:lnTo>
                    <a:close/>
                    <a:moveTo>
                      <a:pt x="16882" y="2156"/>
                    </a:moveTo>
                    <a:cubicBezTo>
                      <a:pt x="16871" y="2160"/>
                      <a:pt x="16861" y="2170"/>
                      <a:pt x="16852" y="2189"/>
                    </a:cubicBezTo>
                    <a:cubicBezTo>
                      <a:pt x="16864" y="2212"/>
                      <a:pt x="16866" y="2222"/>
                      <a:pt x="16867" y="2222"/>
                    </a:cubicBezTo>
                    <a:cubicBezTo>
                      <a:pt x="16868" y="2222"/>
                      <a:pt x="16864" y="2196"/>
                      <a:pt x="16882" y="2159"/>
                    </a:cubicBezTo>
                    <a:cubicBezTo>
                      <a:pt x="16882" y="2158"/>
                      <a:pt x="16882" y="2157"/>
                      <a:pt x="16882" y="2156"/>
                    </a:cubicBezTo>
                    <a:close/>
                    <a:moveTo>
                      <a:pt x="792" y="2106"/>
                    </a:moveTo>
                    <a:cubicBezTo>
                      <a:pt x="803" y="2106"/>
                      <a:pt x="818" y="2113"/>
                      <a:pt x="833" y="2128"/>
                    </a:cubicBezTo>
                    <a:lnTo>
                      <a:pt x="803" y="2128"/>
                    </a:lnTo>
                    <a:cubicBezTo>
                      <a:pt x="794" y="2120"/>
                      <a:pt x="788" y="2116"/>
                      <a:pt x="784" y="2116"/>
                    </a:cubicBezTo>
                    <a:cubicBezTo>
                      <a:pt x="775" y="2116"/>
                      <a:pt x="782" y="2137"/>
                      <a:pt x="803" y="2159"/>
                    </a:cubicBezTo>
                    <a:lnTo>
                      <a:pt x="833" y="2220"/>
                    </a:lnTo>
                    <a:cubicBezTo>
                      <a:pt x="833" y="2229"/>
                      <a:pt x="828" y="2232"/>
                      <a:pt x="821" y="2232"/>
                    </a:cubicBezTo>
                    <a:cubicBezTo>
                      <a:pt x="803" y="2232"/>
                      <a:pt x="773" y="2211"/>
                      <a:pt x="773" y="2189"/>
                    </a:cubicBezTo>
                    <a:cubicBezTo>
                      <a:pt x="712" y="2128"/>
                      <a:pt x="712" y="2128"/>
                      <a:pt x="773" y="2128"/>
                    </a:cubicBezTo>
                    <a:cubicBezTo>
                      <a:pt x="773" y="2113"/>
                      <a:pt x="780" y="2106"/>
                      <a:pt x="792" y="2106"/>
                    </a:cubicBezTo>
                    <a:close/>
                    <a:moveTo>
                      <a:pt x="17156" y="2220"/>
                    </a:moveTo>
                    <a:cubicBezTo>
                      <a:pt x="17166" y="2230"/>
                      <a:pt x="17176" y="2233"/>
                      <a:pt x="17183" y="2233"/>
                    </a:cubicBezTo>
                    <a:cubicBezTo>
                      <a:pt x="17196" y="2233"/>
                      <a:pt x="17196" y="2220"/>
                      <a:pt x="17156" y="2220"/>
                    </a:cubicBezTo>
                    <a:close/>
                    <a:moveTo>
                      <a:pt x="17277" y="2189"/>
                    </a:moveTo>
                    <a:cubicBezTo>
                      <a:pt x="17308" y="2220"/>
                      <a:pt x="17308" y="2220"/>
                      <a:pt x="17277" y="2250"/>
                    </a:cubicBezTo>
                    <a:lnTo>
                      <a:pt x="17247" y="2220"/>
                    </a:lnTo>
                    <a:lnTo>
                      <a:pt x="17247" y="2189"/>
                    </a:lnTo>
                    <a:close/>
                    <a:moveTo>
                      <a:pt x="17551" y="2250"/>
                    </a:moveTo>
                    <a:lnTo>
                      <a:pt x="17551" y="2280"/>
                    </a:lnTo>
                    <a:cubicBezTo>
                      <a:pt x="17581" y="2280"/>
                      <a:pt x="17581" y="2311"/>
                      <a:pt x="17581" y="2311"/>
                    </a:cubicBezTo>
                    <a:cubicBezTo>
                      <a:pt x="17581" y="2311"/>
                      <a:pt x="17568" y="2324"/>
                      <a:pt x="17550" y="2324"/>
                    </a:cubicBezTo>
                    <a:cubicBezTo>
                      <a:pt x="17541" y="2324"/>
                      <a:pt x="17532" y="2321"/>
                      <a:pt x="17522" y="2312"/>
                    </a:cubicBezTo>
                    <a:lnTo>
                      <a:pt x="17522" y="2312"/>
                    </a:lnTo>
                    <a:cubicBezTo>
                      <a:pt x="17525" y="2299"/>
                      <a:pt x="17532" y="2269"/>
                      <a:pt x="17551" y="2250"/>
                    </a:cubicBezTo>
                    <a:close/>
                    <a:moveTo>
                      <a:pt x="469" y="2250"/>
                    </a:moveTo>
                    <a:cubicBezTo>
                      <a:pt x="499" y="2250"/>
                      <a:pt x="499" y="2250"/>
                      <a:pt x="529" y="2280"/>
                    </a:cubicBezTo>
                    <a:cubicBezTo>
                      <a:pt x="529" y="2280"/>
                      <a:pt x="499" y="2311"/>
                      <a:pt x="469" y="2341"/>
                    </a:cubicBezTo>
                    <a:lnTo>
                      <a:pt x="438" y="2311"/>
                    </a:lnTo>
                    <a:cubicBezTo>
                      <a:pt x="408" y="2280"/>
                      <a:pt x="438" y="2280"/>
                      <a:pt x="469" y="2250"/>
                    </a:cubicBezTo>
                    <a:close/>
                    <a:moveTo>
                      <a:pt x="621" y="2736"/>
                    </a:moveTo>
                    <a:cubicBezTo>
                      <a:pt x="621" y="2736"/>
                      <a:pt x="621" y="2797"/>
                      <a:pt x="621" y="2828"/>
                    </a:cubicBezTo>
                    <a:lnTo>
                      <a:pt x="651" y="2797"/>
                    </a:lnTo>
                    <a:cubicBezTo>
                      <a:pt x="681" y="2797"/>
                      <a:pt x="681" y="2767"/>
                      <a:pt x="651" y="2736"/>
                    </a:cubicBezTo>
                    <a:close/>
                    <a:moveTo>
                      <a:pt x="18592" y="2835"/>
                    </a:moveTo>
                    <a:cubicBezTo>
                      <a:pt x="18607" y="2835"/>
                      <a:pt x="18615" y="2843"/>
                      <a:pt x="18615" y="2858"/>
                    </a:cubicBezTo>
                    <a:cubicBezTo>
                      <a:pt x="18615" y="2858"/>
                      <a:pt x="18585" y="2888"/>
                      <a:pt x="18554" y="2888"/>
                    </a:cubicBezTo>
                    <a:cubicBezTo>
                      <a:pt x="18554" y="2888"/>
                      <a:pt x="18527" y="2902"/>
                      <a:pt x="18518" y="2902"/>
                    </a:cubicBezTo>
                    <a:cubicBezTo>
                      <a:pt x="18514" y="2902"/>
                      <a:pt x="18514" y="2898"/>
                      <a:pt x="18524" y="2888"/>
                    </a:cubicBezTo>
                    <a:lnTo>
                      <a:pt x="18524" y="2858"/>
                    </a:lnTo>
                    <a:cubicBezTo>
                      <a:pt x="18554" y="2843"/>
                      <a:pt x="18577" y="2835"/>
                      <a:pt x="18592" y="2835"/>
                    </a:cubicBezTo>
                    <a:close/>
                    <a:moveTo>
                      <a:pt x="19496" y="3253"/>
                    </a:moveTo>
                    <a:cubicBezTo>
                      <a:pt x="19496" y="3284"/>
                      <a:pt x="19496" y="3284"/>
                      <a:pt x="19496" y="3314"/>
                    </a:cubicBezTo>
                    <a:cubicBezTo>
                      <a:pt x="19476" y="3314"/>
                      <a:pt x="19456" y="3327"/>
                      <a:pt x="19436" y="3327"/>
                    </a:cubicBezTo>
                    <a:cubicBezTo>
                      <a:pt x="19425" y="3327"/>
                      <a:pt x="19415" y="3324"/>
                      <a:pt x="19405" y="3314"/>
                    </a:cubicBezTo>
                    <a:cubicBezTo>
                      <a:pt x="19375" y="3314"/>
                      <a:pt x="19436" y="3253"/>
                      <a:pt x="19496" y="3253"/>
                    </a:cubicBezTo>
                    <a:close/>
                    <a:moveTo>
                      <a:pt x="22620" y="5855"/>
                    </a:moveTo>
                    <a:cubicBezTo>
                      <a:pt x="22625" y="5855"/>
                      <a:pt x="22627" y="5858"/>
                      <a:pt x="22627" y="5867"/>
                    </a:cubicBezTo>
                    <a:cubicBezTo>
                      <a:pt x="22718" y="5867"/>
                      <a:pt x="22688" y="5898"/>
                      <a:pt x="22597" y="5928"/>
                    </a:cubicBezTo>
                    <a:cubicBezTo>
                      <a:pt x="22536" y="5928"/>
                      <a:pt x="22536" y="5928"/>
                      <a:pt x="22566" y="5898"/>
                    </a:cubicBezTo>
                    <a:cubicBezTo>
                      <a:pt x="22588" y="5876"/>
                      <a:pt x="22609" y="5855"/>
                      <a:pt x="22620" y="5855"/>
                    </a:cubicBezTo>
                    <a:close/>
                    <a:moveTo>
                      <a:pt x="8250" y="1"/>
                    </a:moveTo>
                    <a:cubicBezTo>
                      <a:pt x="8189" y="62"/>
                      <a:pt x="8007" y="62"/>
                      <a:pt x="7916" y="62"/>
                    </a:cubicBezTo>
                    <a:cubicBezTo>
                      <a:pt x="7885" y="62"/>
                      <a:pt x="7855" y="62"/>
                      <a:pt x="7794" y="92"/>
                    </a:cubicBezTo>
                    <a:cubicBezTo>
                      <a:pt x="7764" y="107"/>
                      <a:pt x="7748" y="115"/>
                      <a:pt x="7737" y="115"/>
                    </a:cubicBezTo>
                    <a:cubicBezTo>
                      <a:pt x="7726" y="115"/>
                      <a:pt x="7718" y="107"/>
                      <a:pt x="7703" y="92"/>
                    </a:cubicBezTo>
                    <a:cubicBezTo>
                      <a:pt x="7703" y="74"/>
                      <a:pt x="7642" y="57"/>
                      <a:pt x="7591" y="57"/>
                    </a:cubicBezTo>
                    <a:cubicBezTo>
                      <a:pt x="7553" y="57"/>
                      <a:pt x="7520" y="66"/>
                      <a:pt x="7520" y="92"/>
                    </a:cubicBezTo>
                    <a:lnTo>
                      <a:pt x="7490" y="62"/>
                    </a:lnTo>
                    <a:cubicBezTo>
                      <a:pt x="7484" y="56"/>
                      <a:pt x="7478" y="53"/>
                      <a:pt x="7473" y="53"/>
                    </a:cubicBezTo>
                    <a:cubicBezTo>
                      <a:pt x="7449" y="53"/>
                      <a:pt x="7429" y="98"/>
                      <a:pt x="7429" y="122"/>
                    </a:cubicBezTo>
                    <a:cubicBezTo>
                      <a:pt x="7429" y="150"/>
                      <a:pt x="7423" y="165"/>
                      <a:pt x="7414" y="165"/>
                    </a:cubicBezTo>
                    <a:cubicBezTo>
                      <a:pt x="7402" y="165"/>
                      <a:pt x="7385" y="142"/>
                      <a:pt x="7368" y="92"/>
                    </a:cubicBezTo>
                    <a:cubicBezTo>
                      <a:pt x="7368" y="46"/>
                      <a:pt x="7361" y="31"/>
                      <a:pt x="7353" y="31"/>
                    </a:cubicBezTo>
                    <a:cubicBezTo>
                      <a:pt x="7346" y="31"/>
                      <a:pt x="7338" y="46"/>
                      <a:pt x="7338" y="62"/>
                    </a:cubicBezTo>
                    <a:cubicBezTo>
                      <a:pt x="7317" y="83"/>
                      <a:pt x="7295" y="105"/>
                      <a:pt x="7274" y="105"/>
                    </a:cubicBezTo>
                    <a:cubicBezTo>
                      <a:pt x="7265" y="105"/>
                      <a:pt x="7256" y="101"/>
                      <a:pt x="7247" y="92"/>
                    </a:cubicBezTo>
                    <a:cubicBezTo>
                      <a:pt x="7217" y="92"/>
                      <a:pt x="7186" y="92"/>
                      <a:pt x="7217" y="153"/>
                    </a:cubicBezTo>
                    <a:cubicBezTo>
                      <a:pt x="7217" y="214"/>
                      <a:pt x="7186" y="214"/>
                      <a:pt x="7156" y="214"/>
                    </a:cubicBezTo>
                    <a:cubicBezTo>
                      <a:pt x="7156" y="185"/>
                      <a:pt x="7156" y="183"/>
                      <a:pt x="7156" y="130"/>
                    </a:cubicBezTo>
                    <a:lnTo>
                      <a:pt x="7156" y="130"/>
                    </a:lnTo>
                    <a:cubicBezTo>
                      <a:pt x="7148" y="135"/>
                      <a:pt x="7136" y="142"/>
                      <a:pt x="7125" y="153"/>
                    </a:cubicBezTo>
                    <a:cubicBezTo>
                      <a:pt x="7095" y="153"/>
                      <a:pt x="7034" y="122"/>
                      <a:pt x="7004" y="92"/>
                    </a:cubicBezTo>
                    <a:cubicBezTo>
                      <a:pt x="6991" y="79"/>
                      <a:pt x="6979" y="72"/>
                      <a:pt x="6972" y="72"/>
                    </a:cubicBezTo>
                    <a:cubicBezTo>
                      <a:pt x="6964" y="72"/>
                      <a:pt x="6968" y="87"/>
                      <a:pt x="7004" y="122"/>
                    </a:cubicBezTo>
                    <a:cubicBezTo>
                      <a:pt x="7004" y="183"/>
                      <a:pt x="7004" y="183"/>
                      <a:pt x="6943" y="183"/>
                    </a:cubicBezTo>
                    <a:cubicBezTo>
                      <a:pt x="6928" y="183"/>
                      <a:pt x="6913" y="191"/>
                      <a:pt x="6901" y="191"/>
                    </a:cubicBezTo>
                    <a:cubicBezTo>
                      <a:pt x="6890" y="191"/>
                      <a:pt x="6882" y="183"/>
                      <a:pt x="6882" y="153"/>
                    </a:cubicBezTo>
                    <a:cubicBezTo>
                      <a:pt x="6882" y="138"/>
                      <a:pt x="6882" y="130"/>
                      <a:pt x="6875" y="130"/>
                    </a:cubicBezTo>
                    <a:cubicBezTo>
                      <a:pt x="6867" y="130"/>
                      <a:pt x="6852" y="138"/>
                      <a:pt x="6821" y="153"/>
                    </a:cubicBezTo>
                    <a:cubicBezTo>
                      <a:pt x="6730" y="153"/>
                      <a:pt x="6639" y="244"/>
                      <a:pt x="6639" y="335"/>
                    </a:cubicBezTo>
                    <a:cubicBezTo>
                      <a:pt x="6639" y="366"/>
                      <a:pt x="6639" y="381"/>
                      <a:pt x="6635" y="381"/>
                    </a:cubicBezTo>
                    <a:cubicBezTo>
                      <a:pt x="6631" y="381"/>
                      <a:pt x="6624" y="366"/>
                      <a:pt x="6609" y="335"/>
                    </a:cubicBezTo>
                    <a:cubicBezTo>
                      <a:pt x="6609" y="305"/>
                      <a:pt x="6578" y="305"/>
                      <a:pt x="6548" y="305"/>
                    </a:cubicBezTo>
                    <a:cubicBezTo>
                      <a:pt x="6548" y="315"/>
                      <a:pt x="6544" y="318"/>
                      <a:pt x="6541" y="318"/>
                    </a:cubicBezTo>
                    <a:cubicBezTo>
                      <a:pt x="6534" y="318"/>
                      <a:pt x="6528" y="305"/>
                      <a:pt x="6548" y="305"/>
                    </a:cubicBezTo>
                    <a:cubicBezTo>
                      <a:pt x="6548" y="274"/>
                      <a:pt x="6578" y="274"/>
                      <a:pt x="6609" y="274"/>
                    </a:cubicBezTo>
                    <a:lnTo>
                      <a:pt x="6578" y="244"/>
                    </a:lnTo>
                    <a:cubicBezTo>
                      <a:pt x="6564" y="203"/>
                      <a:pt x="6551" y="186"/>
                      <a:pt x="6540" y="186"/>
                    </a:cubicBezTo>
                    <a:cubicBezTo>
                      <a:pt x="6527" y="186"/>
                      <a:pt x="6517" y="211"/>
                      <a:pt x="6517" y="244"/>
                    </a:cubicBezTo>
                    <a:cubicBezTo>
                      <a:pt x="6502" y="259"/>
                      <a:pt x="6495" y="267"/>
                      <a:pt x="6487" y="267"/>
                    </a:cubicBezTo>
                    <a:cubicBezTo>
                      <a:pt x="6479" y="267"/>
                      <a:pt x="6472" y="259"/>
                      <a:pt x="6457" y="244"/>
                    </a:cubicBezTo>
                    <a:cubicBezTo>
                      <a:pt x="6435" y="222"/>
                      <a:pt x="6398" y="201"/>
                      <a:pt x="6390" y="201"/>
                    </a:cubicBezTo>
                    <a:cubicBezTo>
                      <a:pt x="6386" y="201"/>
                      <a:pt x="6387" y="205"/>
                      <a:pt x="6396" y="214"/>
                    </a:cubicBezTo>
                    <a:cubicBezTo>
                      <a:pt x="6396" y="214"/>
                      <a:pt x="6369" y="227"/>
                      <a:pt x="6342" y="227"/>
                    </a:cubicBezTo>
                    <a:cubicBezTo>
                      <a:pt x="6328" y="227"/>
                      <a:pt x="6315" y="224"/>
                      <a:pt x="6305" y="214"/>
                    </a:cubicBezTo>
                    <a:cubicBezTo>
                      <a:pt x="6244" y="214"/>
                      <a:pt x="6213" y="214"/>
                      <a:pt x="6213" y="244"/>
                    </a:cubicBezTo>
                    <a:cubicBezTo>
                      <a:pt x="6213" y="274"/>
                      <a:pt x="6183" y="274"/>
                      <a:pt x="6153" y="305"/>
                    </a:cubicBezTo>
                    <a:cubicBezTo>
                      <a:pt x="6122" y="305"/>
                      <a:pt x="6092" y="305"/>
                      <a:pt x="6092" y="335"/>
                    </a:cubicBezTo>
                    <a:cubicBezTo>
                      <a:pt x="6092" y="366"/>
                      <a:pt x="6092" y="396"/>
                      <a:pt x="6031" y="426"/>
                    </a:cubicBezTo>
                    <a:cubicBezTo>
                      <a:pt x="6006" y="439"/>
                      <a:pt x="5991" y="446"/>
                      <a:pt x="5980" y="446"/>
                    </a:cubicBezTo>
                    <a:cubicBezTo>
                      <a:pt x="5965" y="446"/>
                      <a:pt x="5958" y="432"/>
                      <a:pt x="5940" y="396"/>
                    </a:cubicBezTo>
                    <a:cubicBezTo>
                      <a:pt x="5970" y="396"/>
                      <a:pt x="5970" y="366"/>
                      <a:pt x="5970" y="366"/>
                    </a:cubicBezTo>
                    <a:cubicBezTo>
                      <a:pt x="5970" y="366"/>
                      <a:pt x="5970" y="335"/>
                      <a:pt x="5940" y="335"/>
                    </a:cubicBezTo>
                    <a:lnTo>
                      <a:pt x="5910" y="335"/>
                    </a:lnTo>
                    <a:cubicBezTo>
                      <a:pt x="5910" y="347"/>
                      <a:pt x="5914" y="359"/>
                      <a:pt x="5920" y="369"/>
                    </a:cubicBezTo>
                    <a:lnTo>
                      <a:pt x="5920" y="369"/>
                    </a:lnTo>
                    <a:cubicBezTo>
                      <a:pt x="5909" y="366"/>
                      <a:pt x="5894" y="366"/>
                      <a:pt x="5879" y="366"/>
                    </a:cubicBezTo>
                    <a:cubicBezTo>
                      <a:pt x="5879" y="366"/>
                      <a:pt x="5849" y="366"/>
                      <a:pt x="5818" y="335"/>
                    </a:cubicBezTo>
                    <a:cubicBezTo>
                      <a:pt x="5801" y="326"/>
                      <a:pt x="5791" y="323"/>
                      <a:pt x="5785" y="323"/>
                    </a:cubicBezTo>
                    <a:cubicBezTo>
                      <a:pt x="5773" y="323"/>
                      <a:pt x="5788" y="344"/>
                      <a:pt x="5788" y="366"/>
                    </a:cubicBezTo>
                    <a:cubicBezTo>
                      <a:pt x="5788" y="426"/>
                      <a:pt x="5788" y="457"/>
                      <a:pt x="5788" y="457"/>
                    </a:cubicBezTo>
                    <a:cubicBezTo>
                      <a:pt x="5758" y="457"/>
                      <a:pt x="5727" y="396"/>
                      <a:pt x="5727" y="366"/>
                    </a:cubicBezTo>
                    <a:cubicBezTo>
                      <a:pt x="5697" y="335"/>
                      <a:pt x="5682" y="320"/>
                      <a:pt x="5678" y="320"/>
                    </a:cubicBezTo>
                    <a:cubicBezTo>
                      <a:pt x="5674" y="320"/>
                      <a:pt x="5682" y="335"/>
                      <a:pt x="5697" y="366"/>
                    </a:cubicBezTo>
                    <a:cubicBezTo>
                      <a:pt x="5697" y="387"/>
                      <a:pt x="5682" y="409"/>
                      <a:pt x="5651" y="409"/>
                    </a:cubicBezTo>
                    <a:cubicBezTo>
                      <a:pt x="5639" y="409"/>
                      <a:pt x="5623" y="405"/>
                      <a:pt x="5606" y="396"/>
                    </a:cubicBezTo>
                    <a:cubicBezTo>
                      <a:pt x="5575" y="411"/>
                      <a:pt x="5545" y="419"/>
                      <a:pt x="5522" y="419"/>
                    </a:cubicBezTo>
                    <a:cubicBezTo>
                      <a:pt x="5499" y="419"/>
                      <a:pt x="5484" y="411"/>
                      <a:pt x="5484" y="396"/>
                    </a:cubicBezTo>
                    <a:cubicBezTo>
                      <a:pt x="5474" y="386"/>
                      <a:pt x="5464" y="382"/>
                      <a:pt x="5455" y="382"/>
                    </a:cubicBezTo>
                    <a:cubicBezTo>
                      <a:pt x="5437" y="382"/>
                      <a:pt x="5423" y="396"/>
                      <a:pt x="5423" y="396"/>
                    </a:cubicBezTo>
                    <a:cubicBezTo>
                      <a:pt x="5405" y="432"/>
                      <a:pt x="5398" y="446"/>
                      <a:pt x="5371" y="446"/>
                    </a:cubicBezTo>
                    <a:cubicBezTo>
                      <a:pt x="5351" y="446"/>
                      <a:pt x="5322" y="439"/>
                      <a:pt x="5271" y="426"/>
                    </a:cubicBezTo>
                    <a:cubicBezTo>
                      <a:pt x="5208" y="414"/>
                      <a:pt x="5171" y="406"/>
                      <a:pt x="5152" y="406"/>
                    </a:cubicBezTo>
                    <a:cubicBezTo>
                      <a:pt x="5124" y="406"/>
                      <a:pt x="5132" y="421"/>
                      <a:pt x="5150" y="457"/>
                    </a:cubicBezTo>
                    <a:cubicBezTo>
                      <a:pt x="5150" y="474"/>
                      <a:pt x="5150" y="492"/>
                      <a:pt x="5144" y="492"/>
                    </a:cubicBezTo>
                    <a:cubicBezTo>
                      <a:pt x="5139" y="492"/>
                      <a:pt x="5132" y="482"/>
                      <a:pt x="5119" y="457"/>
                    </a:cubicBezTo>
                    <a:cubicBezTo>
                      <a:pt x="5113" y="451"/>
                      <a:pt x="5108" y="448"/>
                      <a:pt x="5102" y="448"/>
                    </a:cubicBezTo>
                    <a:cubicBezTo>
                      <a:pt x="5076" y="448"/>
                      <a:pt x="5047" y="493"/>
                      <a:pt x="4998" y="518"/>
                    </a:cubicBezTo>
                    <a:cubicBezTo>
                      <a:pt x="4967" y="548"/>
                      <a:pt x="4998" y="639"/>
                      <a:pt x="4998" y="669"/>
                    </a:cubicBezTo>
                    <a:cubicBezTo>
                      <a:pt x="5015" y="705"/>
                      <a:pt x="5023" y="720"/>
                      <a:pt x="5014" y="720"/>
                    </a:cubicBezTo>
                    <a:cubicBezTo>
                      <a:pt x="5007" y="720"/>
                      <a:pt x="4992" y="712"/>
                      <a:pt x="4967" y="700"/>
                    </a:cubicBezTo>
                    <a:cubicBezTo>
                      <a:pt x="4958" y="709"/>
                      <a:pt x="4947" y="712"/>
                      <a:pt x="4935" y="712"/>
                    </a:cubicBezTo>
                    <a:cubicBezTo>
                      <a:pt x="4906" y="712"/>
                      <a:pt x="4876" y="691"/>
                      <a:pt x="4876" y="669"/>
                    </a:cubicBezTo>
                    <a:cubicBezTo>
                      <a:pt x="4876" y="609"/>
                      <a:pt x="4906" y="609"/>
                      <a:pt x="4906" y="609"/>
                    </a:cubicBezTo>
                    <a:lnTo>
                      <a:pt x="4937" y="609"/>
                    </a:lnTo>
                    <a:cubicBezTo>
                      <a:pt x="4937" y="578"/>
                      <a:pt x="4906" y="548"/>
                      <a:pt x="4876" y="548"/>
                    </a:cubicBezTo>
                    <a:cubicBezTo>
                      <a:pt x="4858" y="539"/>
                      <a:pt x="4843" y="535"/>
                      <a:pt x="4831" y="535"/>
                    </a:cubicBezTo>
                    <a:cubicBezTo>
                      <a:pt x="4803" y="535"/>
                      <a:pt x="4794" y="557"/>
                      <a:pt x="4815" y="578"/>
                    </a:cubicBezTo>
                    <a:cubicBezTo>
                      <a:pt x="4800" y="563"/>
                      <a:pt x="4777" y="555"/>
                      <a:pt x="4751" y="555"/>
                    </a:cubicBezTo>
                    <a:cubicBezTo>
                      <a:pt x="4724" y="555"/>
                      <a:pt x="4694" y="563"/>
                      <a:pt x="4663" y="578"/>
                    </a:cubicBezTo>
                    <a:cubicBezTo>
                      <a:pt x="4623" y="578"/>
                      <a:pt x="4569" y="592"/>
                      <a:pt x="4528" y="592"/>
                    </a:cubicBezTo>
                    <a:cubicBezTo>
                      <a:pt x="4508" y="592"/>
                      <a:pt x="4491" y="588"/>
                      <a:pt x="4481" y="578"/>
                    </a:cubicBezTo>
                    <a:cubicBezTo>
                      <a:pt x="4420" y="578"/>
                      <a:pt x="4390" y="609"/>
                      <a:pt x="4390" y="639"/>
                    </a:cubicBezTo>
                    <a:cubicBezTo>
                      <a:pt x="4408" y="675"/>
                      <a:pt x="4404" y="689"/>
                      <a:pt x="4399" y="689"/>
                    </a:cubicBezTo>
                    <a:cubicBezTo>
                      <a:pt x="4395" y="689"/>
                      <a:pt x="4390" y="682"/>
                      <a:pt x="4390" y="669"/>
                    </a:cubicBezTo>
                    <a:cubicBezTo>
                      <a:pt x="4373" y="653"/>
                      <a:pt x="4332" y="645"/>
                      <a:pt x="4282" y="645"/>
                    </a:cubicBezTo>
                    <a:cubicBezTo>
                      <a:pt x="4151" y="645"/>
                      <a:pt x="3956" y="695"/>
                      <a:pt x="3934" y="761"/>
                    </a:cubicBezTo>
                    <a:lnTo>
                      <a:pt x="3873" y="761"/>
                    </a:lnTo>
                    <a:cubicBezTo>
                      <a:pt x="3861" y="755"/>
                      <a:pt x="3846" y="752"/>
                      <a:pt x="3830" y="752"/>
                    </a:cubicBezTo>
                    <a:cubicBezTo>
                      <a:pt x="3759" y="752"/>
                      <a:pt x="3654" y="797"/>
                      <a:pt x="3630" y="821"/>
                    </a:cubicBezTo>
                    <a:cubicBezTo>
                      <a:pt x="3630" y="821"/>
                      <a:pt x="3599" y="852"/>
                      <a:pt x="3539" y="852"/>
                    </a:cubicBezTo>
                    <a:cubicBezTo>
                      <a:pt x="3478" y="852"/>
                      <a:pt x="3447" y="852"/>
                      <a:pt x="3447" y="882"/>
                    </a:cubicBezTo>
                    <a:cubicBezTo>
                      <a:pt x="3425" y="927"/>
                      <a:pt x="3419" y="955"/>
                      <a:pt x="3418" y="955"/>
                    </a:cubicBezTo>
                    <a:cubicBezTo>
                      <a:pt x="3417" y="955"/>
                      <a:pt x="3417" y="951"/>
                      <a:pt x="3417" y="943"/>
                    </a:cubicBezTo>
                    <a:cubicBezTo>
                      <a:pt x="3417" y="917"/>
                      <a:pt x="3406" y="908"/>
                      <a:pt x="3384" y="908"/>
                    </a:cubicBezTo>
                    <a:cubicBezTo>
                      <a:pt x="3355" y="908"/>
                      <a:pt x="3305" y="925"/>
                      <a:pt x="3235" y="943"/>
                    </a:cubicBezTo>
                    <a:cubicBezTo>
                      <a:pt x="3113" y="973"/>
                      <a:pt x="3113" y="973"/>
                      <a:pt x="3174" y="1004"/>
                    </a:cubicBezTo>
                    <a:cubicBezTo>
                      <a:pt x="3123" y="1030"/>
                      <a:pt x="3093" y="1039"/>
                      <a:pt x="3076" y="1039"/>
                    </a:cubicBezTo>
                    <a:cubicBezTo>
                      <a:pt x="3052" y="1039"/>
                      <a:pt x="3052" y="1021"/>
                      <a:pt x="3052" y="1004"/>
                    </a:cubicBezTo>
                    <a:cubicBezTo>
                      <a:pt x="3052" y="979"/>
                      <a:pt x="3042" y="964"/>
                      <a:pt x="3030" y="964"/>
                    </a:cubicBezTo>
                    <a:cubicBezTo>
                      <a:pt x="3012" y="964"/>
                      <a:pt x="2992" y="993"/>
                      <a:pt x="2992" y="1065"/>
                    </a:cubicBezTo>
                    <a:cubicBezTo>
                      <a:pt x="2992" y="1109"/>
                      <a:pt x="2959" y="1137"/>
                      <a:pt x="2941" y="1137"/>
                    </a:cubicBezTo>
                    <a:cubicBezTo>
                      <a:pt x="2935" y="1137"/>
                      <a:pt x="2931" y="1134"/>
                      <a:pt x="2931" y="1125"/>
                    </a:cubicBezTo>
                    <a:cubicBezTo>
                      <a:pt x="2900" y="1095"/>
                      <a:pt x="2931" y="1065"/>
                      <a:pt x="2961" y="1065"/>
                    </a:cubicBezTo>
                    <a:cubicBezTo>
                      <a:pt x="2961" y="1065"/>
                      <a:pt x="2961" y="1034"/>
                      <a:pt x="2961" y="1004"/>
                    </a:cubicBezTo>
                    <a:cubicBezTo>
                      <a:pt x="2931" y="1004"/>
                      <a:pt x="2931" y="1004"/>
                      <a:pt x="2900" y="1065"/>
                    </a:cubicBezTo>
                    <a:cubicBezTo>
                      <a:pt x="2900" y="1065"/>
                      <a:pt x="2870" y="1065"/>
                      <a:pt x="2870" y="1095"/>
                    </a:cubicBezTo>
                    <a:cubicBezTo>
                      <a:pt x="2840" y="1156"/>
                      <a:pt x="2840" y="1186"/>
                      <a:pt x="2900" y="1186"/>
                    </a:cubicBezTo>
                    <a:cubicBezTo>
                      <a:pt x="2931" y="1217"/>
                      <a:pt x="2900" y="1217"/>
                      <a:pt x="2870" y="1247"/>
                    </a:cubicBezTo>
                    <a:cubicBezTo>
                      <a:pt x="2809" y="1217"/>
                      <a:pt x="2809" y="1186"/>
                      <a:pt x="2809" y="1156"/>
                    </a:cubicBezTo>
                    <a:cubicBezTo>
                      <a:pt x="2840" y="1156"/>
                      <a:pt x="2840" y="1095"/>
                      <a:pt x="2809" y="1065"/>
                    </a:cubicBezTo>
                    <a:cubicBezTo>
                      <a:pt x="2809" y="1061"/>
                      <a:pt x="2808" y="1060"/>
                      <a:pt x="2805" y="1060"/>
                    </a:cubicBezTo>
                    <a:cubicBezTo>
                      <a:pt x="2785" y="1060"/>
                      <a:pt x="2688" y="1166"/>
                      <a:pt x="2688" y="1247"/>
                    </a:cubicBezTo>
                    <a:lnTo>
                      <a:pt x="2688" y="1217"/>
                    </a:lnTo>
                    <a:cubicBezTo>
                      <a:pt x="2672" y="1201"/>
                      <a:pt x="2657" y="1194"/>
                      <a:pt x="2638" y="1194"/>
                    </a:cubicBezTo>
                    <a:cubicBezTo>
                      <a:pt x="2619" y="1194"/>
                      <a:pt x="2596" y="1201"/>
                      <a:pt x="2566" y="1217"/>
                    </a:cubicBezTo>
                    <a:cubicBezTo>
                      <a:pt x="2505" y="1217"/>
                      <a:pt x="2475" y="1247"/>
                      <a:pt x="2475" y="1277"/>
                    </a:cubicBezTo>
                    <a:cubicBezTo>
                      <a:pt x="2505" y="1308"/>
                      <a:pt x="2505" y="1338"/>
                      <a:pt x="2475" y="1338"/>
                    </a:cubicBezTo>
                    <a:cubicBezTo>
                      <a:pt x="2505" y="1338"/>
                      <a:pt x="2505" y="1369"/>
                      <a:pt x="2536" y="1399"/>
                    </a:cubicBezTo>
                    <a:cubicBezTo>
                      <a:pt x="2536" y="1399"/>
                      <a:pt x="2475" y="1399"/>
                      <a:pt x="2414" y="1369"/>
                    </a:cubicBezTo>
                    <a:cubicBezTo>
                      <a:pt x="2378" y="1333"/>
                      <a:pt x="2343" y="1318"/>
                      <a:pt x="2295" y="1318"/>
                    </a:cubicBezTo>
                    <a:cubicBezTo>
                      <a:pt x="2261" y="1318"/>
                      <a:pt x="2221" y="1326"/>
                      <a:pt x="2171" y="1338"/>
                    </a:cubicBezTo>
                    <a:cubicBezTo>
                      <a:pt x="2128" y="1360"/>
                      <a:pt x="2070" y="1381"/>
                      <a:pt x="2029" y="1381"/>
                    </a:cubicBezTo>
                    <a:cubicBezTo>
                      <a:pt x="2011" y="1381"/>
                      <a:pt x="1997" y="1377"/>
                      <a:pt x="1988" y="1369"/>
                    </a:cubicBezTo>
                    <a:cubicBezTo>
                      <a:pt x="1928" y="1399"/>
                      <a:pt x="1897" y="1399"/>
                      <a:pt x="1928" y="1429"/>
                    </a:cubicBezTo>
                    <a:lnTo>
                      <a:pt x="1867" y="1460"/>
                    </a:lnTo>
                    <a:cubicBezTo>
                      <a:pt x="1836" y="1460"/>
                      <a:pt x="1776" y="1460"/>
                      <a:pt x="1776" y="1490"/>
                    </a:cubicBezTo>
                    <a:cubicBezTo>
                      <a:pt x="1776" y="1521"/>
                      <a:pt x="1768" y="1528"/>
                      <a:pt x="1757" y="1528"/>
                    </a:cubicBezTo>
                    <a:cubicBezTo>
                      <a:pt x="1745" y="1528"/>
                      <a:pt x="1730" y="1521"/>
                      <a:pt x="1715" y="1521"/>
                    </a:cubicBezTo>
                    <a:cubicBezTo>
                      <a:pt x="1682" y="1509"/>
                      <a:pt x="1660" y="1502"/>
                      <a:pt x="1650" y="1502"/>
                    </a:cubicBezTo>
                    <a:cubicBezTo>
                      <a:pt x="1632" y="1502"/>
                      <a:pt x="1646" y="1524"/>
                      <a:pt x="1685" y="1581"/>
                    </a:cubicBezTo>
                    <a:cubicBezTo>
                      <a:pt x="1715" y="1612"/>
                      <a:pt x="1776" y="1612"/>
                      <a:pt x="1806" y="1612"/>
                    </a:cubicBezTo>
                    <a:lnTo>
                      <a:pt x="1867" y="1581"/>
                    </a:lnTo>
                    <a:lnTo>
                      <a:pt x="1806" y="1642"/>
                    </a:lnTo>
                    <a:cubicBezTo>
                      <a:pt x="1776" y="1642"/>
                      <a:pt x="1745" y="1703"/>
                      <a:pt x="1745" y="1733"/>
                    </a:cubicBezTo>
                    <a:cubicBezTo>
                      <a:pt x="1745" y="1733"/>
                      <a:pt x="1776" y="1764"/>
                      <a:pt x="1745" y="1764"/>
                    </a:cubicBezTo>
                    <a:cubicBezTo>
                      <a:pt x="1745" y="1764"/>
                      <a:pt x="1715" y="1733"/>
                      <a:pt x="1715" y="1703"/>
                    </a:cubicBezTo>
                    <a:cubicBezTo>
                      <a:pt x="1715" y="1673"/>
                      <a:pt x="1715" y="1642"/>
                      <a:pt x="1715" y="1612"/>
                    </a:cubicBezTo>
                    <a:cubicBezTo>
                      <a:pt x="1685" y="1581"/>
                      <a:pt x="1647" y="1566"/>
                      <a:pt x="1620" y="1566"/>
                    </a:cubicBezTo>
                    <a:cubicBezTo>
                      <a:pt x="1593" y="1566"/>
                      <a:pt x="1578" y="1581"/>
                      <a:pt x="1593" y="1612"/>
                    </a:cubicBezTo>
                    <a:cubicBezTo>
                      <a:pt x="1578" y="1627"/>
                      <a:pt x="1571" y="1635"/>
                      <a:pt x="1559" y="1635"/>
                    </a:cubicBezTo>
                    <a:cubicBezTo>
                      <a:pt x="1548" y="1635"/>
                      <a:pt x="1533" y="1627"/>
                      <a:pt x="1502" y="1612"/>
                    </a:cubicBezTo>
                    <a:cubicBezTo>
                      <a:pt x="1502" y="1601"/>
                      <a:pt x="1498" y="1594"/>
                      <a:pt x="1493" y="1594"/>
                    </a:cubicBezTo>
                    <a:cubicBezTo>
                      <a:pt x="1484" y="1594"/>
                      <a:pt x="1472" y="1615"/>
                      <a:pt x="1472" y="1673"/>
                    </a:cubicBezTo>
                    <a:cubicBezTo>
                      <a:pt x="1472" y="1708"/>
                      <a:pt x="1461" y="1723"/>
                      <a:pt x="1440" y="1723"/>
                    </a:cubicBezTo>
                    <a:cubicBezTo>
                      <a:pt x="1426" y="1723"/>
                      <a:pt x="1406" y="1716"/>
                      <a:pt x="1381" y="1703"/>
                    </a:cubicBezTo>
                    <a:cubicBezTo>
                      <a:pt x="1362" y="1684"/>
                      <a:pt x="1337" y="1677"/>
                      <a:pt x="1313" y="1677"/>
                    </a:cubicBezTo>
                    <a:cubicBezTo>
                      <a:pt x="1259" y="1677"/>
                      <a:pt x="1208" y="1712"/>
                      <a:pt x="1229" y="1733"/>
                    </a:cubicBezTo>
                    <a:cubicBezTo>
                      <a:pt x="1229" y="1794"/>
                      <a:pt x="1168" y="1825"/>
                      <a:pt x="1137" y="1825"/>
                    </a:cubicBezTo>
                    <a:cubicBezTo>
                      <a:pt x="1120" y="1816"/>
                      <a:pt x="1104" y="1812"/>
                      <a:pt x="1092" y="1812"/>
                    </a:cubicBezTo>
                    <a:cubicBezTo>
                      <a:pt x="1061" y="1812"/>
                      <a:pt x="1046" y="1833"/>
                      <a:pt x="1046" y="1855"/>
                    </a:cubicBezTo>
                    <a:cubicBezTo>
                      <a:pt x="1029" y="1837"/>
                      <a:pt x="1011" y="1820"/>
                      <a:pt x="999" y="1820"/>
                    </a:cubicBezTo>
                    <a:cubicBezTo>
                      <a:pt x="991" y="1820"/>
                      <a:pt x="985" y="1829"/>
                      <a:pt x="985" y="1855"/>
                    </a:cubicBezTo>
                    <a:cubicBezTo>
                      <a:pt x="985" y="1855"/>
                      <a:pt x="955" y="1855"/>
                      <a:pt x="985" y="1885"/>
                    </a:cubicBezTo>
                    <a:cubicBezTo>
                      <a:pt x="985" y="1885"/>
                      <a:pt x="985" y="1916"/>
                      <a:pt x="955" y="1976"/>
                    </a:cubicBezTo>
                    <a:cubicBezTo>
                      <a:pt x="964" y="1968"/>
                      <a:pt x="973" y="1964"/>
                      <a:pt x="981" y="1964"/>
                    </a:cubicBezTo>
                    <a:cubicBezTo>
                      <a:pt x="1001" y="1964"/>
                      <a:pt x="1016" y="1985"/>
                      <a:pt x="1016" y="2007"/>
                    </a:cubicBezTo>
                    <a:cubicBezTo>
                      <a:pt x="1033" y="2024"/>
                      <a:pt x="1000" y="2042"/>
                      <a:pt x="946" y="2042"/>
                    </a:cubicBezTo>
                    <a:cubicBezTo>
                      <a:pt x="906" y="2042"/>
                      <a:pt x="854" y="2033"/>
                      <a:pt x="803" y="2007"/>
                    </a:cubicBezTo>
                    <a:lnTo>
                      <a:pt x="742" y="1946"/>
                    </a:lnTo>
                    <a:lnTo>
                      <a:pt x="773" y="2007"/>
                    </a:lnTo>
                    <a:cubicBezTo>
                      <a:pt x="757" y="2022"/>
                      <a:pt x="742" y="2030"/>
                      <a:pt x="727" y="2030"/>
                    </a:cubicBezTo>
                    <a:cubicBezTo>
                      <a:pt x="712" y="2030"/>
                      <a:pt x="697" y="2022"/>
                      <a:pt x="681" y="2007"/>
                    </a:cubicBezTo>
                    <a:cubicBezTo>
                      <a:pt x="681" y="1992"/>
                      <a:pt x="681" y="1984"/>
                      <a:pt x="678" y="1984"/>
                    </a:cubicBezTo>
                    <a:cubicBezTo>
                      <a:pt x="674" y="1984"/>
                      <a:pt x="666" y="1992"/>
                      <a:pt x="651" y="2007"/>
                    </a:cubicBezTo>
                    <a:cubicBezTo>
                      <a:pt x="651" y="2007"/>
                      <a:pt x="621" y="2007"/>
                      <a:pt x="651" y="2037"/>
                    </a:cubicBezTo>
                    <a:cubicBezTo>
                      <a:pt x="669" y="2073"/>
                      <a:pt x="676" y="2088"/>
                      <a:pt x="667" y="2088"/>
                    </a:cubicBezTo>
                    <a:cubicBezTo>
                      <a:pt x="661" y="2088"/>
                      <a:pt x="646" y="2080"/>
                      <a:pt x="621" y="2068"/>
                    </a:cubicBezTo>
                    <a:cubicBezTo>
                      <a:pt x="598" y="2057"/>
                      <a:pt x="584" y="2049"/>
                      <a:pt x="575" y="2049"/>
                    </a:cubicBezTo>
                    <a:cubicBezTo>
                      <a:pt x="560" y="2049"/>
                      <a:pt x="560" y="2071"/>
                      <a:pt x="560" y="2128"/>
                    </a:cubicBezTo>
                    <a:cubicBezTo>
                      <a:pt x="575" y="2159"/>
                      <a:pt x="583" y="2174"/>
                      <a:pt x="579" y="2174"/>
                    </a:cubicBezTo>
                    <a:cubicBezTo>
                      <a:pt x="575" y="2174"/>
                      <a:pt x="560" y="2159"/>
                      <a:pt x="529" y="2128"/>
                    </a:cubicBezTo>
                    <a:cubicBezTo>
                      <a:pt x="499" y="2098"/>
                      <a:pt x="469" y="2098"/>
                      <a:pt x="438" y="2098"/>
                    </a:cubicBezTo>
                    <a:lnTo>
                      <a:pt x="469" y="2128"/>
                    </a:lnTo>
                    <a:cubicBezTo>
                      <a:pt x="491" y="2173"/>
                      <a:pt x="481" y="2201"/>
                      <a:pt x="450" y="2201"/>
                    </a:cubicBezTo>
                    <a:cubicBezTo>
                      <a:pt x="438" y="2201"/>
                      <a:pt x="424" y="2197"/>
                      <a:pt x="408" y="2189"/>
                    </a:cubicBezTo>
                    <a:cubicBezTo>
                      <a:pt x="408" y="2180"/>
                      <a:pt x="405" y="2177"/>
                      <a:pt x="401" y="2177"/>
                    </a:cubicBezTo>
                    <a:cubicBezTo>
                      <a:pt x="390" y="2177"/>
                      <a:pt x="369" y="2198"/>
                      <a:pt x="347" y="2220"/>
                    </a:cubicBezTo>
                    <a:cubicBezTo>
                      <a:pt x="304" y="2241"/>
                      <a:pt x="276" y="2263"/>
                      <a:pt x="264" y="2263"/>
                    </a:cubicBezTo>
                    <a:cubicBezTo>
                      <a:pt x="259" y="2263"/>
                      <a:pt x="256" y="2259"/>
                      <a:pt x="256" y="2250"/>
                    </a:cubicBezTo>
                    <a:cubicBezTo>
                      <a:pt x="241" y="2220"/>
                      <a:pt x="233" y="2204"/>
                      <a:pt x="229" y="2204"/>
                    </a:cubicBezTo>
                    <a:cubicBezTo>
                      <a:pt x="226" y="2204"/>
                      <a:pt x="226" y="2220"/>
                      <a:pt x="226" y="2250"/>
                    </a:cubicBezTo>
                    <a:cubicBezTo>
                      <a:pt x="195" y="2311"/>
                      <a:pt x="195" y="2311"/>
                      <a:pt x="134" y="2311"/>
                    </a:cubicBezTo>
                    <a:cubicBezTo>
                      <a:pt x="122" y="2298"/>
                      <a:pt x="114" y="2291"/>
                      <a:pt x="108" y="2291"/>
                    </a:cubicBezTo>
                    <a:cubicBezTo>
                      <a:pt x="99" y="2291"/>
                      <a:pt x="91" y="2306"/>
                      <a:pt x="74" y="2341"/>
                    </a:cubicBezTo>
                    <a:cubicBezTo>
                      <a:pt x="96" y="2386"/>
                      <a:pt x="118" y="2414"/>
                      <a:pt x="140" y="2414"/>
                    </a:cubicBezTo>
                    <a:cubicBezTo>
                      <a:pt x="148" y="2414"/>
                      <a:pt x="157" y="2410"/>
                      <a:pt x="165" y="2402"/>
                    </a:cubicBezTo>
                    <a:cubicBezTo>
                      <a:pt x="195" y="2402"/>
                      <a:pt x="195" y="2402"/>
                      <a:pt x="195" y="2432"/>
                    </a:cubicBezTo>
                    <a:lnTo>
                      <a:pt x="134" y="2432"/>
                    </a:lnTo>
                    <a:cubicBezTo>
                      <a:pt x="104" y="2463"/>
                      <a:pt x="104" y="2463"/>
                      <a:pt x="43" y="2524"/>
                    </a:cubicBezTo>
                    <a:cubicBezTo>
                      <a:pt x="0" y="2567"/>
                      <a:pt x="3" y="2610"/>
                      <a:pt x="19" y="2610"/>
                    </a:cubicBezTo>
                    <a:cubicBezTo>
                      <a:pt x="25" y="2610"/>
                      <a:pt x="34" y="2602"/>
                      <a:pt x="43" y="2584"/>
                    </a:cubicBezTo>
                    <a:lnTo>
                      <a:pt x="104" y="2584"/>
                    </a:lnTo>
                    <a:cubicBezTo>
                      <a:pt x="119" y="2630"/>
                      <a:pt x="142" y="2653"/>
                      <a:pt x="157" y="2653"/>
                    </a:cubicBezTo>
                    <a:cubicBezTo>
                      <a:pt x="172" y="2653"/>
                      <a:pt x="180" y="2630"/>
                      <a:pt x="165" y="2584"/>
                    </a:cubicBezTo>
                    <a:cubicBezTo>
                      <a:pt x="126" y="2527"/>
                      <a:pt x="112" y="2505"/>
                      <a:pt x="122" y="2505"/>
                    </a:cubicBezTo>
                    <a:cubicBezTo>
                      <a:pt x="128" y="2505"/>
                      <a:pt x="142" y="2512"/>
                      <a:pt x="165" y="2524"/>
                    </a:cubicBezTo>
                    <a:cubicBezTo>
                      <a:pt x="183" y="2559"/>
                      <a:pt x="200" y="2574"/>
                      <a:pt x="218" y="2574"/>
                    </a:cubicBezTo>
                    <a:cubicBezTo>
                      <a:pt x="231" y="2574"/>
                      <a:pt x="243" y="2567"/>
                      <a:pt x="256" y="2554"/>
                    </a:cubicBezTo>
                    <a:cubicBezTo>
                      <a:pt x="286" y="2554"/>
                      <a:pt x="286" y="2554"/>
                      <a:pt x="286" y="2584"/>
                    </a:cubicBezTo>
                    <a:cubicBezTo>
                      <a:pt x="317" y="2615"/>
                      <a:pt x="347" y="2615"/>
                      <a:pt x="377" y="2615"/>
                    </a:cubicBezTo>
                    <a:cubicBezTo>
                      <a:pt x="408" y="2615"/>
                      <a:pt x="408" y="2615"/>
                      <a:pt x="377" y="2584"/>
                    </a:cubicBezTo>
                    <a:cubicBezTo>
                      <a:pt x="360" y="2567"/>
                      <a:pt x="373" y="2549"/>
                      <a:pt x="393" y="2549"/>
                    </a:cubicBezTo>
                    <a:cubicBezTo>
                      <a:pt x="407" y="2549"/>
                      <a:pt x="425" y="2559"/>
                      <a:pt x="438" y="2584"/>
                    </a:cubicBezTo>
                    <a:cubicBezTo>
                      <a:pt x="499" y="2584"/>
                      <a:pt x="499" y="2584"/>
                      <a:pt x="469" y="2524"/>
                    </a:cubicBezTo>
                    <a:cubicBezTo>
                      <a:pt x="450" y="2486"/>
                      <a:pt x="454" y="2460"/>
                      <a:pt x="475" y="2460"/>
                    </a:cubicBezTo>
                    <a:cubicBezTo>
                      <a:pt x="487" y="2460"/>
                      <a:pt x="506" y="2470"/>
                      <a:pt x="529" y="2493"/>
                    </a:cubicBezTo>
                    <a:cubicBezTo>
                      <a:pt x="529" y="2493"/>
                      <a:pt x="560" y="2493"/>
                      <a:pt x="590" y="2463"/>
                    </a:cubicBezTo>
                    <a:cubicBezTo>
                      <a:pt x="621" y="2463"/>
                      <a:pt x="590" y="2432"/>
                      <a:pt x="590" y="2402"/>
                    </a:cubicBezTo>
                    <a:cubicBezTo>
                      <a:pt x="560" y="2341"/>
                      <a:pt x="560" y="2341"/>
                      <a:pt x="590" y="2341"/>
                    </a:cubicBezTo>
                    <a:cubicBezTo>
                      <a:pt x="651" y="2372"/>
                      <a:pt x="651" y="2402"/>
                      <a:pt x="651" y="2402"/>
                    </a:cubicBezTo>
                    <a:cubicBezTo>
                      <a:pt x="661" y="2412"/>
                      <a:pt x="668" y="2416"/>
                      <a:pt x="674" y="2416"/>
                    </a:cubicBezTo>
                    <a:cubicBezTo>
                      <a:pt x="685" y="2416"/>
                      <a:pt x="692" y="2402"/>
                      <a:pt x="712" y="2402"/>
                    </a:cubicBezTo>
                    <a:cubicBezTo>
                      <a:pt x="742" y="2372"/>
                      <a:pt x="803" y="2372"/>
                      <a:pt x="773" y="2341"/>
                    </a:cubicBezTo>
                    <a:lnTo>
                      <a:pt x="773" y="2341"/>
                    </a:lnTo>
                    <a:lnTo>
                      <a:pt x="803" y="2372"/>
                    </a:lnTo>
                    <a:cubicBezTo>
                      <a:pt x="818" y="2356"/>
                      <a:pt x="826" y="2356"/>
                      <a:pt x="830" y="2356"/>
                    </a:cubicBezTo>
                    <a:cubicBezTo>
                      <a:pt x="833" y="2356"/>
                      <a:pt x="833" y="2356"/>
                      <a:pt x="833" y="2341"/>
                    </a:cubicBezTo>
                    <a:lnTo>
                      <a:pt x="925" y="2341"/>
                    </a:lnTo>
                    <a:cubicBezTo>
                      <a:pt x="985" y="2341"/>
                      <a:pt x="1016" y="2250"/>
                      <a:pt x="925" y="2220"/>
                    </a:cubicBezTo>
                    <a:lnTo>
                      <a:pt x="955" y="2220"/>
                    </a:lnTo>
                    <a:cubicBezTo>
                      <a:pt x="985" y="2220"/>
                      <a:pt x="955" y="2189"/>
                      <a:pt x="955" y="2189"/>
                    </a:cubicBezTo>
                    <a:cubicBezTo>
                      <a:pt x="925" y="2159"/>
                      <a:pt x="955" y="2128"/>
                      <a:pt x="985" y="2128"/>
                    </a:cubicBezTo>
                    <a:lnTo>
                      <a:pt x="1016" y="2189"/>
                    </a:lnTo>
                    <a:cubicBezTo>
                      <a:pt x="1032" y="2238"/>
                      <a:pt x="1057" y="2269"/>
                      <a:pt x="1077" y="2269"/>
                    </a:cubicBezTo>
                    <a:cubicBezTo>
                      <a:pt x="1094" y="2269"/>
                      <a:pt x="1107" y="2246"/>
                      <a:pt x="1107" y="2189"/>
                    </a:cubicBezTo>
                    <a:lnTo>
                      <a:pt x="1107" y="2220"/>
                    </a:lnTo>
                    <a:cubicBezTo>
                      <a:pt x="1120" y="2232"/>
                      <a:pt x="1127" y="2240"/>
                      <a:pt x="1136" y="2240"/>
                    </a:cubicBezTo>
                    <a:cubicBezTo>
                      <a:pt x="1148" y="2240"/>
                      <a:pt x="1163" y="2225"/>
                      <a:pt x="1198" y="2189"/>
                    </a:cubicBezTo>
                    <a:cubicBezTo>
                      <a:pt x="1198" y="2189"/>
                      <a:pt x="1198" y="2098"/>
                      <a:pt x="1198" y="2068"/>
                    </a:cubicBezTo>
                    <a:cubicBezTo>
                      <a:pt x="1168" y="2037"/>
                      <a:pt x="1198" y="2037"/>
                      <a:pt x="1198" y="2037"/>
                    </a:cubicBezTo>
                    <a:cubicBezTo>
                      <a:pt x="1229" y="2037"/>
                      <a:pt x="1229" y="2037"/>
                      <a:pt x="1259" y="2068"/>
                    </a:cubicBezTo>
                    <a:cubicBezTo>
                      <a:pt x="1270" y="2089"/>
                      <a:pt x="1280" y="2099"/>
                      <a:pt x="1290" y="2099"/>
                    </a:cubicBezTo>
                    <a:cubicBezTo>
                      <a:pt x="1307" y="2099"/>
                      <a:pt x="1320" y="2066"/>
                      <a:pt x="1320" y="2007"/>
                    </a:cubicBezTo>
                    <a:lnTo>
                      <a:pt x="1350" y="2037"/>
                    </a:lnTo>
                    <a:cubicBezTo>
                      <a:pt x="1350" y="2052"/>
                      <a:pt x="1365" y="2068"/>
                      <a:pt x="1392" y="2068"/>
                    </a:cubicBezTo>
                    <a:cubicBezTo>
                      <a:pt x="1419" y="2068"/>
                      <a:pt x="1457" y="2052"/>
                      <a:pt x="1502" y="2007"/>
                    </a:cubicBezTo>
                    <a:cubicBezTo>
                      <a:pt x="1600" y="1982"/>
                      <a:pt x="1679" y="1938"/>
                      <a:pt x="1705" y="1938"/>
                    </a:cubicBezTo>
                    <a:cubicBezTo>
                      <a:pt x="1712" y="1938"/>
                      <a:pt x="1715" y="1940"/>
                      <a:pt x="1715" y="1946"/>
                    </a:cubicBezTo>
                    <a:cubicBezTo>
                      <a:pt x="1715" y="1950"/>
                      <a:pt x="1717" y="1952"/>
                      <a:pt x="1719" y="1952"/>
                    </a:cubicBezTo>
                    <a:cubicBezTo>
                      <a:pt x="1738" y="1952"/>
                      <a:pt x="1810" y="1873"/>
                      <a:pt x="1836" y="1794"/>
                    </a:cubicBezTo>
                    <a:cubicBezTo>
                      <a:pt x="1836" y="1809"/>
                      <a:pt x="1844" y="1817"/>
                      <a:pt x="1859" y="1817"/>
                    </a:cubicBezTo>
                    <a:cubicBezTo>
                      <a:pt x="1874" y="1817"/>
                      <a:pt x="1897" y="1809"/>
                      <a:pt x="1928" y="1794"/>
                    </a:cubicBezTo>
                    <a:cubicBezTo>
                      <a:pt x="1973" y="1779"/>
                      <a:pt x="1996" y="1771"/>
                      <a:pt x="2007" y="1771"/>
                    </a:cubicBezTo>
                    <a:cubicBezTo>
                      <a:pt x="2019" y="1771"/>
                      <a:pt x="2019" y="1779"/>
                      <a:pt x="2019" y="1794"/>
                    </a:cubicBezTo>
                    <a:cubicBezTo>
                      <a:pt x="2019" y="1840"/>
                      <a:pt x="2019" y="1863"/>
                      <a:pt x="2023" y="1863"/>
                    </a:cubicBezTo>
                    <a:cubicBezTo>
                      <a:pt x="2026" y="1863"/>
                      <a:pt x="2034" y="1840"/>
                      <a:pt x="2049" y="1794"/>
                    </a:cubicBezTo>
                    <a:cubicBezTo>
                      <a:pt x="2049" y="1744"/>
                      <a:pt x="2077" y="1721"/>
                      <a:pt x="2107" y="1721"/>
                    </a:cubicBezTo>
                    <a:cubicBezTo>
                      <a:pt x="2131" y="1721"/>
                      <a:pt x="2157" y="1736"/>
                      <a:pt x="2171" y="1764"/>
                    </a:cubicBezTo>
                    <a:cubicBezTo>
                      <a:pt x="2171" y="1794"/>
                      <a:pt x="2201" y="1794"/>
                      <a:pt x="2262" y="1794"/>
                    </a:cubicBezTo>
                    <a:cubicBezTo>
                      <a:pt x="2262" y="1733"/>
                      <a:pt x="2323" y="1733"/>
                      <a:pt x="2384" y="1703"/>
                    </a:cubicBezTo>
                    <a:cubicBezTo>
                      <a:pt x="2475" y="1673"/>
                      <a:pt x="2475" y="1673"/>
                      <a:pt x="2444" y="1612"/>
                    </a:cubicBezTo>
                    <a:cubicBezTo>
                      <a:pt x="2414" y="1551"/>
                      <a:pt x="2444" y="1551"/>
                      <a:pt x="2505" y="1521"/>
                    </a:cubicBezTo>
                    <a:cubicBezTo>
                      <a:pt x="2525" y="1521"/>
                      <a:pt x="2532" y="1507"/>
                      <a:pt x="2543" y="1507"/>
                    </a:cubicBezTo>
                    <a:cubicBezTo>
                      <a:pt x="2549" y="1507"/>
                      <a:pt x="2556" y="1510"/>
                      <a:pt x="2566" y="1521"/>
                    </a:cubicBezTo>
                    <a:cubicBezTo>
                      <a:pt x="2566" y="1521"/>
                      <a:pt x="2596" y="1551"/>
                      <a:pt x="2627" y="1551"/>
                    </a:cubicBezTo>
                    <a:cubicBezTo>
                      <a:pt x="2642" y="1536"/>
                      <a:pt x="2657" y="1528"/>
                      <a:pt x="2669" y="1528"/>
                    </a:cubicBezTo>
                    <a:cubicBezTo>
                      <a:pt x="2680" y="1528"/>
                      <a:pt x="2688" y="1536"/>
                      <a:pt x="2688" y="1551"/>
                    </a:cubicBezTo>
                    <a:cubicBezTo>
                      <a:pt x="2688" y="1551"/>
                      <a:pt x="2701" y="1564"/>
                      <a:pt x="2728" y="1564"/>
                    </a:cubicBezTo>
                    <a:cubicBezTo>
                      <a:pt x="2742" y="1564"/>
                      <a:pt x="2758" y="1561"/>
                      <a:pt x="2779" y="1551"/>
                    </a:cubicBezTo>
                    <a:cubicBezTo>
                      <a:pt x="2819" y="1551"/>
                      <a:pt x="2860" y="1537"/>
                      <a:pt x="2882" y="1537"/>
                    </a:cubicBezTo>
                    <a:cubicBezTo>
                      <a:pt x="2894" y="1537"/>
                      <a:pt x="2900" y="1541"/>
                      <a:pt x="2900" y="1551"/>
                    </a:cubicBezTo>
                    <a:cubicBezTo>
                      <a:pt x="2931" y="1551"/>
                      <a:pt x="2931" y="1551"/>
                      <a:pt x="2900" y="1521"/>
                    </a:cubicBezTo>
                    <a:cubicBezTo>
                      <a:pt x="2900" y="1490"/>
                      <a:pt x="2931" y="1429"/>
                      <a:pt x="3052" y="1429"/>
                    </a:cubicBezTo>
                    <a:cubicBezTo>
                      <a:pt x="3083" y="1399"/>
                      <a:pt x="3174" y="1399"/>
                      <a:pt x="3174" y="1369"/>
                    </a:cubicBezTo>
                    <a:cubicBezTo>
                      <a:pt x="3189" y="1353"/>
                      <a:pt x="3197" y="1346"/>
                      <a:pt x="3200" y="1346"/>
                    </a:cubicBezTo>
                    <a:cubicBezTo>
                      <a:pt x="3204" y="1346"/>
                      <a:pt x="3204" y="1353"/>
                      <a:pt x="3204" y="1369"/>
                    </a:cubicBezTo>
                    <a:cubicBezTo>
                      <a:pt x="3218" y="1396"/>
                      <a:pt x="3232" y="1411"/>
                      <a:pt x="3248" y="1411"/>
                    </a:cubicBezTo>
                    <a:cubicBezTo>
                      <a:pt x="3268" y="1411"/>
                      <a:pt x="3292" y="1388"/>
                      <a:pt x="3326" y="1338"/>
                    </a:cubicBezTo>
                    <a:cubicBezTo>
                      <a:pt x="3311" y="1323"/>
                      <a:pt x="3311" y="1315"/>
                      <a:pt x="3318" y="1315"/>
                    </a:cubicBezTo>
                    <a:cubicBezTo>
                      <a:pt x="3326" y="1315"/>
                      <a:pt x="3341" y="1323"/>
                      <a:pt x="3356" y="1338"/>
                    </a:cubicBezTo>
                    <a:cubicBezTo>
                      <a:pt x="3356" y="1338"/>
                      <a:pt x="3387" y="1308"/>
                      <a:pt x="3417" y="1277"/>
                    </a:cubicBezTo>
                    <a:cubicBezTo>
                      <a:pt x="3417" y="1247"/>
                      <a:pt x="3417" y="1247"/>
                      <a:pt x="3508" y="1247"/>
                    </a:cubicBezTo>
                    <a:cubicBezTo>
                      <a:pt x="3508" y="1277"/>
                      <a:pt x="3539" y="1277"/>
                      <a:pt x="3569" y="1277"/>
                    </a:cubicBezTo>
                    <a:cubicBezTo>
                      <a:pt x="3595" y="1225"/>
                      <a:pt x="3825" y="1150"/>
                      <a:pt x="3907" y="1150"/>
                    </a:cubicBezTo>
                    <a:cubicBezTo>
                      <a:pt x="3920" y="1150"/>
                      <a:pt x="3930" y="1152"/>
                      <a:pt x="3934" y="1156"/>
                    </a:cubicBezTo>
                    <a:cubicBezTo>
                      <a:pt x="3964" y="1125"/>
                      <a:pt x="3964" y="1125"/>
                      <a:pt x="3995" y="1095"/>
                    </a:cubicBezTo>
                    <a:cubicBezTo>
                      <a:pt x="4006" y="1118"/>
                      <a:pt x="4018" y="1128"/>
                      <a:pt x="4026" y="1128"/>
                    </a:cubicBezTo>
                    <a:cubicBezTo>
                      <a:pt x="4039" y="1128"/>
                      <a:pt x="4044" y="1102"/>
                      <a:pt x="4025" y="1065"/>
                    </a:cubicBezTo>
                    <a:lnTo>
                      <a:pt x="3995" y="1065"/>
                    </a:lnTo>
                    <a:cubicBezTo>
                      <a:pt x="3979" y="1034"/>
                      <a:pt x="3995" y="1011"/>
                      <a:pt x="4017" y="1011"/>
                    </a:cubicBezTo>
                    <a:cubicBezTo>
                      <a:pt x="4040" y="1011"/>
                      <a:pt x="4071" y="1034"/>
                      <a:pt x="4086" y="1095"/>
                    </a:cubicBezTo>
                    <a:cubicBezTo>
                      <a:pt x="4099" y="1122"/>
                      <a:pt x="4107" y="1137"/>
                      <a:pt x="4114" y="1137"/>
                    </a:cubicBezTo>
                    <a:cubicBezTo>
                      <a:pt x="4122" y="1137"/>
                      <a:pt x="4130" y="1115"/>
                      <a:pt x="4147" y="1065"/>
                    </a:cubicBezTo>
                    <a:cubicBezTo>
                      <a:pt x="4147" y="1029"/>
                      <a:pt x="4157" y="1014"/>
                      <a:pt x="4172" y="1014"/>
                    </a:cubicBezTo>
                    <a:cubicBezTo>
                      <a:pt x="4182" y="1014"/>
                      <a:pt x="4195" y="1022"/>
                      <a:pt x="4207" y="1034"/>
                    </a:cubicBezTo>
                    <a:cubicBezTo>
                      <a:pt x="4223" y="1080"/>
                      <a:pt x="4230" y="1103"/>
                      <a:pt x="4234" y="1103"/>
                    </a:cubicBezTo>
                    <a:cubicBezTo>
                      <a:pt x="4238" y="1103"/>
                      <a:pt x="4238" y="1080"/>
                      <a:pt x="4238" y="1034"/>
                    </a:cubicBezTo>
                    <a:cubicBezTo>
                      <a:pt x="4255" y="946"/>
                      <a:pt x="4294" y="898"/>
                      <a:pt x="4329" y="898"/>
                    </a:cubicBezTo>
                    <a:cubicBezTo>
                      <a:pt x="4354" y="898"/>
                      <a:pt x="4377" y="923"/>
                      <a:pt x="4390" y="973"/>
                    </a:cubicBezTo>
                    <a:cubicBezTo>
                      <a:pt x="4390" y="1034"/>
                      <a:pt x="4420" y="1065"/>
                      <a:pt x="4451" y="1065"/>
                    </a:cubicBezTo>
                    <a:cubicBezTo>
                      <a:pt x="4481" y="1065"/>
                      <a:pt x="4481" y="1034"/>
                      <a:pt x="4481" y="973"/>
                    </a:cubicBezTo>
                    <a:cubicBezTo>
                      <a:pt x="4451" y="943"/>
                      <a:pt x="4443" y="928"/>
                      <a:pt x="4451" y="928"/>
                    </a:cubicBezTo>
                    <a:cubicBezTo>
                      <a:pt x="4458" y="928"/>
                      <a:pt x="4481" y="943"/>
                      <a:pt x="4511" y="973"/>
                    </a:cubicBezTo>
                    <a:cubicBezTo>
                      <a:pt x="4562" y="1012"/>
                      <a:pt x="4602" y="1028"/>
                      <a:pt x="4637" y="1028"/>
                    </a:cubicBezTo>
                    <a:cubicBezTo>
                      <a:pt x="4684" y="1028"/>
                      <a:pt x="4719" y="996"/>
                      <a:pt x="4754" y="943"/>
                    </a:cubicBezTo>
                    <a:cubicBezTo>
                      <a:pt x="4800" y="897"/>
                      <a:pt x="4846" y="875"/>
                      <a:pt x="4872" y="875"/>
                    </a:cubicBezTo>
                    <a:cubicBezTo>
                      <a:pt x="4899" y="875"/>
                      <a:pt x="4906" y="897"/>
                      <a:pt x="4876" y="943"/>
                    </a:cubicBezTo>
                    <a:cubicBezTo>
                      <a:pt x="4840" y="979"/>
                      <a:pt x="4826" y="993"/>
                      <a:pt x="4832" y="993"/>
                    </a:cubicBezTo>
                    <a:cubicBezTo>
                      <a:pt x="4836" y="993"/>
                      <a:pt x="4851" y="986"/>
                      <a:pt x="4876" y="973"/>
                    </a:cubicBezTo>
                    <a:cubicBezTo>
                      <a:pt x="4937" y="943"/>
                      <a:pt x="4998" y="943"/>
                      <a:pt x="5028" y="943"/>
                    </a:cubicBezTo>
                    <a:cubicBezTo>
                      <a:pt x="5058" y="913"/>
                      <a:pt x="5058" y="882"/>
                      <a:pt x="5058" y="852"/>
                    </a:cubicBezTo>
                    <a:cubicBezTo>
                      <a:pt x="5092" y="885"/>
                      <a:pt x="5125" y="909"/>
                      <a:pt x="5153" y="909"/>
                    </a:cubicBezTo>
                    <a:cubicBezTo>
                      <a:pt x="5177" y="909"/>
                      <a:pt x="5197" y="893"/>
                      <a:pt x="5210" y="852"/>
                    </a:cubicBezTo>
                    <a:lnTo>
                      <a:pt x="5271" y="852"/>
                    </a:lnTo>
                    <a:cubicBezTo>
                      <a:pt x="5302" y="852"/>
                      <a:pt x="5302" y="852"/>
                      <a:pt x="5302" y="791"/>
                    </a:cubicBezTo>
                    <a:cubicBezTo>
                      <a:pt x="5310" y="782"/>
                      <a:pt x="5319" y="778"/>
                      <a:pt x="5328" y="778"/>
                    </a:cubicBezTo>
                    <a:cubicBezTo>
                      <a:pt x="5350" y="778"/>
                      <a:pt x="5371" y="800"/>
                      <a:pt x="5393" y="821"/>
                    </a:cubicBezTo>
                    <a:cubicBezTo>
                      <a:pt x="5436" y="843"/>
                      <a:pt x="5464" y="864"/>
                      <a:pt x="5476" y="864"/>
                    </a:cubicBezTo>
                    <a:cubicBezTo>
                      <a:pt x="5481" y="864"/>
                      <a:pt x="5484" y="861"/>
                      <a:pt x="5484" y="852"/>
                    </a:cubicBezTo>
                    <a:cubicBezTo>
                      <a:pt x="5454" y="821"/>
                      <a:pt x="5514" y="761"/>
                      <a:pt x="5545" y="730"/>
                    </a:cubicBezTo>
                    <a:cubicBezTo>
                      <a:pt x="5545" y="721"/>
                      <a:pt x="5550" y="718"/>
                      <a:pt x="5557" y="718"/>
                    </a:cubicBezTo>
                    <a:cubicBezTo>
                      <a:pt x="5573" y="718"/>
                      <a:pt x="5597" y="739"/>
                      <a:pt x="5575" y="761"/>
                    </a:cubicBezTo>
                    <a:cubicBezTo>
                      <a:pt x="5575" y="791"/>
                      <a:pt x="5575" y="791"/>
                      <a:pt x="5636" y="821"/>
                    </a:cubicBezTo>
                    <a:cubicBezTo>
                      <a:pt x="5666" y="821"/>
                      <a:pt x="5727" y="791"/>
                      <a:pt x="5727" y="761"/>
                    </a:cubicBezTo>
                    <a:cubicBezTo>
                      <a:pt x="5706" y="739"/>
                      <a:pt x="5791" y="718"/>
                      <a:pt x="5853" y="718"/>
                    </a:cubicBezTo>
                    <a:cubicBezTo>
                      <a:pt x="5879" y="718"/>
                      <a:pt x="5901" y="721"/>
                      <a:pt x="5910" y="730"/>
                    </a:cubicBezTo>
                    <a:lnTo>
                      <a:pt x="5970" y="730"/>
                    </a:lnTo>
                    <a:cubicBezTo>
                      <a:pt x="6001" y="730"/>
                      <a:pt x="6031" y="669"/>
                      <a:pt x="6061" y="669"/>
                    </a:cubicBezTo>
                    <a:cubicBezTo>
                      <a:pt x="6061" y="669"/>
                      <a:pt x="6092" y="669"/>
                      <a:pt x="6092" y="639"/>
                    </a:cubicBezTo>
                    <a:cubicBezTo>
                      <a:pt x="6122" y="639"/>
                      <a:pt x="6153" y="639"/>
                      <a:pt x="6153" y="669"/>
                    </a:cubicBezTo>
                    <a:cubicBezTo>
                      <a:pt x="6168" y="624"/>
                      <a:pt x="6175" y="601"/>
                      <a:pt x="6183" y="601"/>
                    </a:cubicBezTo>
                    <a:cubicBezTo>
                      <a:pt x="6191" y="601"/>
                      <a:pt x="6198" y="624"/>
                      <a:pt x="6213" y="669"/>
                    </a:cubicBezTo>
                    <a:cubicBezTo>
                      <a:pt x="6227" y="697"/>
                      <a:pt x="6235" y="712"/>
                      <a:pt x="6239" y="712"/>
                    </a:cubicBezTo>
                    <a:cubicBezTo>
                      <a:pt x="6244" y="712"/>
                      <a:pt x="6244" y="689"/>
                      <a:pt x="6244" y="639"/>
                    </a:cubicBezTo>
                    <a:cubicBezTo>
                      <a:pt x="6259" y="624"/>
                      <a:pt x="6267" y="616"/>
                      <a:pt x="6274" y="616"/>
                    </a:cubicBezTo>
                    <a:cubicBezTo>
                      <a:pt x="6282" y="616"/>
                      <a:pt x="6289" y="624"/>
                      <a:pt x="6305" y="639"/>
                    </a:cubicBezTo>
                    <a:cubicBezTo>
                      <a:pt x="6305" y="654"/>
                      <a:pt x="6312" y="662"/>
                      <a:pt x="6320" y="662"/>
                    </a:cubicBezTo>
                    <a:cubicBezTo>
                      <a:pt x="6327" y="662"/>
                      <a:pt x="6335" y="654"/>
                      <a:pt x="6335" y="639"/>
                    </a:cubicBezTo>
                    <a:cubicBezTo>
                      <a:pt x="6354" y="601"/>
                      <a:pt x="6386" y="562"/>
                      <a:pt x="6414" y="562"/>
                    </a:cubicBezTo>
                    <a:cubicBezTo>
                      <a:pt x="6430" y="562"/>
                      <a:pt x="6445" y="575"/>
                      <a:pt x="6457" y="609"/>
                    </a:cubicBezTo>
                    <a:cubicBezTo>
                      <a:pt x="6457" y="609"/>
                      <a:pt x="6457" y="578"/>
                      <a:pt x="6487" y="548"/>
                    </a:cubicBezTo>
                    <a:cubicBezTo>
                      <a:pt x="6502" y="518"/>
                      <a:pt x="6510" y="502"/>
                      <a:pt x="6514" y="502"/>
                    </a:cubicBezTo>
                    <a:cubicBezTo>
                      <a:pt x="6517" y="502"/>
                      <a:pt x="6517" y="518"/>
                      <a:pt x="6517" y="548"/>
                    </a:cubicBezTo>
                    <a:cubicBezTo>
                      <a:pt x="6548" y="578"/>
                      <a:pt x="6563" y="593"/>
                      <a:pt x="6574" y="593"/>
                    </a:cubicBezTo>
                    <a:cubicBezTo>
                      <a:pt x="6586" y="593"/>
                      <a:pt x="6593" y="578"/>
                      <a:pt x="6609" y="548"/>
                    </a:cubicBezTo>
                    <a:cubicBezTo>
                      <a:pt x="6609" y="548"/>
                      <a:pt x="6628" y="509"/>
                      <a:pt x="6651" y="509"/>
                    </a:cubicBezTo>
                    <a:cubicBezTo>
                      <a:pt x="6657" y="509"/>
                      <a:pt x="6663" y="511"/>
                      <a:pt x="6669" y="518"/>
                    </a:cubicBezTo>
                    <a:cubicBezTo>
                      <a:pt x="6704" y="535"/>
                      <a:pt x="6780" y="553"/>
                      <a:pt x="6832" y="553"/>
                    </a:cubicBezTo>
                    <a:cubicBezTo>
                      <a:pt x="6870" y="553"/>
                      <a:pt x="6895" y="543"/>
                      <a:pt x="6882" y="518"/>
                    </a:cubicBezTo>
                    <a:lnTo>
                      <a:pt x="6943" y="487"/>
                    </a:lnTo>
                    <a:cubicBezTo>
                      <a:pt x="6973" y="502"/>
                      <a:pt x="6996" y="510"/>
                      <a:pt x="7011" y="510"/>
                    </a:cubicBezTo>
                    <a:cubicBezTo>
                      <a:pt x="7027" y="510"/>
                      <a:pt x="7034" y="502"/>
                      <a:pt x="7034" y="487"/>
                    </a:cubicBezTo>
                    <a:lnTo>
                      <a:pt x="7065" y="457"/>
                    </a:lnTo>
                    <a:cubicBezTo>
                      <a:pt x="7065" y="487"/>
                      <a:pt x="7095" y="518"/>
                      <a:pt x="7125" y="518"/>
                    </a:cubicBezTo>
                    <a:cubicBezTo>
                      <a:pt x="7156" y="518"/>
                      <a:pt x="7156" y="518"/>
                      <a:pt x="7156" y="487"/>
                    </a:cubicBezTo>
                    <a:cubicBezTo>
                      <a:pt x="7125" y="457"/>
                      <a:pt x="7156" y="426"/>
                      <a:pt x="7186" y="426"/>
                    </a:cubicBezTo>
                    <a:cubicBezTo>
                      <a:pt x="7217" y="426"/>
                      <a:pt x="7247" y="457"/>
                      <a:pt x="7247" y="487"/>
                    </a:cubicBezTo>
                    <a:lnTo>
                      <a:pt x="7277" y="487"/>
                    </a:lnTo>
                    <a:cubicBezTo>
                      <a:pt x="7277" y="451"/>
                      <a:pt x="7288" y="437"/>
                      <a:pt x="7296" y="437"/>
                    </a:cubicBezTo>
                    <a:cubicBezTo>
                      <a:pt x="7302" y="437"/>
                      <a:pt x="7308" y="444"/>
                      <a:pt x="7308" y="457"/>
                    </a:cubicBezTo>
                    <a:cubicBezTo>
                      <a:pt x="7338" y="487"/>
                      <a:pt x="7368" y="487"/>
                      <a:pt x="7399" y="487"/>
                    </a:cubicBezTo>
                    <a:cubicBezTo>
                      <a:pt x="7399" y="477"/>
                      <a:pt x="7402" y="474"/>
                      <a:pt x="7406" y="474"/>
                    </a:cubicBezTo>
                    <a:cubicBezTo>
                      <a:pt x="7412" y="474"/>
                      <a:pt x="7419" y="487"/>
                      <a:pt x="7399" y="487"/>
                    </a:cubicBezTo>
                    <a:lnTo>
                      <a:pt x="7399" y="518"/>
                    </a:lnTo>
                    <a:cubicBezTo>
                      <a:pt x="7408" y="526"/>
                      <a:pt x="7414" y="530"/>
                      <a:pt x="7419" y="530"/>
                    </a:cubicBezTo>
                    <a:cubicBezTo>
                      <a:pt x="7429" y="530"/>
                      <a:pt x="7429" y="509"/>
                      <a:pt x="7429" y="487"/>
                    </a:cubicBezTo>
                    <a:lnTo>
                      <a:pt x="7490" y="487"/>
                    </a:lnTo>
                    <a:cubicBezTo>
                      <a:pt x="7520" y="487"/>
                      <a:pt x="7551" y="487"/>
                      <a:pt x="7520" y="457"/>
                    </a:cubicBezTo>
                    <a:cubicBezTo>
                      <a:pt x="7520" y="396"/>
                      <a:pt x="7520" y="366"/>
                      <a:pt x="7520" y="366"/>
                    </a:cubicBezTo>
                    <a:cubicBezTo>
                      <a:pt x="7520" y="355"/>
                      <a:pt x="7524" y="352"/>
                      <a:pt x="7527" y="352"/>
                    </a:cubicBezTo>
                    <a:cubicBezTo>
                      <a:pt x="7534" y="352"/>
                      <a:pt x="7541" y="366"/>
                      <a:pt x="7520" y="366"/>
                    </a:cubicBezTo>
                    <a:cubicBezTo>
                      <a:pt x="7545" y="390"/>
                      <a:pt x="7550" y="435"/>
                      <a:pt x="7567" y="435"/>
                    </a:cubicBezTo>
                    <a:cubicBezTo>
                      <a:pt x="7571" y="435"/>
                      <a:pt x="7575" y="432"/>
                      <a:pt x="7581" y="426"/>
                    </a:cubicBezTo>
                    <a:cubicBezTo>
                      <a:pt x="7612" y="426"/>
                      <a:pt x="7612" y="457"/>
                      <a:pt x="7612" y="457"/>
                    </a:cubicBezTo>
                    <a:cubicBezTo>
                      <a:pt x="7600" y="492"/>
                      <a:pt x="7607" y="505"/>
                      <a:pt x="7621" y="505"/>
                    </a:cubicBezTo>
                    <a:cubicBezTo>
                      <a:pt x="7643" y="505"/>
                      <a:pt x="7684" y="475"/>
                      <a:pt x="7703" y="457"/>
                    </a:cubicBezTo>
                    <a:cubicBezTo>
                      <a:pt x="7733" y="426"/>
                      <a:pt x="7756" y="411"/>
                      <a:pt x="7771" y="411"/>
                    </a:cubicBezTo>
                    <a:cubicBezTo>
                      <a:pt x="7786" y="411"/>
                      <a:pt x="7794" y="426"/>
                      <a:pt x="7794" y="457"/>
                    </a:cubicBezTo>
                    <a:cubicBezTo>
                      <a:pt x="7794" y="474"/>
                      <a:pt x="7799" y="481"/>
                      <a:pt x="7806" y="481"/>
                    </a:cubicBezTo>
                    <a:cubicBezTo>
                      <a:pt x="7826" y="481"/>
                      <a:pt x="7863" y="431"/>
                      <a:pt x="7885" y="366"/>
                    </a:cubicBezTo>
                    <a:lnTo>
                      <a:pt x="7916" y="244"/>
                    </a:lnTo>
                    <a:lnTo>
                      <a:pt x="7916" y="366"/>
                    </a:lnTo>
                    <a:cubicBezTo>
                      <a:pt x="7933" y="437"/>
                      <a:pt x="7941" y="466"/>
                      <a:pt x="7962" y="466"/>
                    </a:cubicBezTo>
                    <a:cubicBezTo>
                      <a:pt x="7977" y="466"/>
                      <a:pt x="7999" y="451"/>
                      <a:pt x="8037" y="426"/>
                    </a:cubicBezTo>
                    <a:cubicBezTo>
                      <a:pt x="8055" y="391"/>
                      <a:pt x="8062" y="376"/>
                      <a:pt x="8065" y="376"/>
                    </a:cubicBezTo>
                    <a:cubicBezTo>
                      <a:pt x="8068" y="376"/>
                      <a:pt x="8068" y="383"/>
                      <a:pt x="8068" y="396"/>
                    </a:cubicBezTo>
                    <a:cubicBezTo>
                      <a:pt x="8068" y="426"/>
                      <a:pt x="8075" y="434"/>
                      <a:pt x="8094" y="434"/>
                    </a:cubicBezTo>
                    <a:cubicBezTo>
                      <a:pt x="8113" y="434"/>
                      <a:pt x="8144" y="426"/>
                      <a:pt x="8189" y="426"/>
                    </a:cubicBezTo>
                    <a:cubicBezTo>
                      <a:pt x="8280" y="426"/>
                      <a:pt x="8311" y="426"/>
                      <a:pt x="8311" y="396"/>
                    </a:cubicBezTo>
                    <a:lnTo>
                      <a:pt x="8372" y="396"/>
                    </a:lnTo>
                    <a:cubicBezTo>
                      <a:pt x="8383" y="419"/>
                      <a:pt x="8399" y="429"/>
                      <a:pt x="8413" y="429"/>
                    </a:cubicBezTo>
                    <a:cubicBezTo>
                      <a:pt x="8435" y="429"/>
                      <a:pt x="8451" y="403"/>
                      <a:pt x="8432" y="366"/>
                    </a:cubicBezTo>
                    <a:lnTo>
                      <a:pt x="8493" y="366"/>
                    </a:lnTo>
                    <a:lnTo>
                      <a:pt x="8493" y="396"/>
                    </a:lnTo>
                    <a:cubicBezTo>
                      <a:pt x="8493" y="426"/>
                      <a:pt x="8554" y="426"/>
                      <a:pt x="8767" y="426"/>
                    </a:cubicBezTo>
                    <a:cubicBezTo>
                      <a:pt x="9040" y="426"/>
                      <a:pt x="9071" y="426"/>
                      <a:pt x="9071" y="366"/>
                    </a:cubicBezTo>
                    <a:cubicBezTo>
                      <a:pt x="9086" y="335"/>
                      <a:pt x="9101" y="320"/>
                      <a:pt x="9112" y="320"/>
                    </a:cubicBezTo>
                    <a:cubicBezTo>
                      <a:pt x="9124" y="320"/>
                      <a:pt x="9131" y="335"/>
                      <a:pt x="9131" y="366"/>
                    </a:cubicBezTo>
                    <a:cubicBezTo>
                      <a:pt x="9131" y="387"/>
                      <a:pt x="9131" y="409"/>
                      <a:pt x="9142" y="409"/>
                    </a:cubicBezTo>
                    <a:cubicBezTo>
                      <a:pt x="9147" y="409"/>
                      <a:pt x="9153" y="405"/>
                      <a:pt x="9162" y="396"/>
                    </a:cubicBezTo>
                    <a:cubicBezTo>
                      <a:pt x="9162" y="396"/>
                      <a:pt x="9192" y="396"/>
                      <a:pt x="9223" y="426"/>
                    </a:cubicBezTo>
                    <a:cubicBezTo>
                      <a:pt x="9261" y="452"/>
                      <a:pt x="9289" y="461"/>
                      <a:pt x="9308" y="461"/>
                    </a:cubicBezTo>
                    <a:cubicBezTo>
                      <a:pt x="9334" y="461"/>
                      <a:pt x="9344" y="444"/>
                      <a:pt x="9344" y="426"/>
                    </a:cubicBezTo>
                    <a:cubicBezTo>
                      <a:pt x="9331" y="401"/>
                      <a:pt x="9329" y="391"/>
                      <a:pt x="9334" y="391"/>
                    </a:cubicBezTo>
                    <a:cubicBezTo>
                      <a:pt x="9340" y="391"/>
                      <a:pt x="9357" y="409"/>
                      <a:pt x="9375" y="426"/>
                    </a:cubicBezTo>
                    <a:cubicBezTo>
                      <a:pt x="9396" y="447"/>
                      <a:pt x="9417" y="483"/>
                      <a:pt x="9428" y="483"/>
                    </a:cubicBezTo>
                    <a:cubicBezTo>
                      <a:pt x="9432" y="483"/>
                      <a:pt x="9435" y="476"/>
                      <a:pt x="9435" y="457"/>
                    </a:cubicBezTo>
                    <a:cubicBezTo>
                      <a:pt x="9451" y="442"/>
                      <a:pt x="9504" y="426"/>
                      <a:pt x="9553" y="426"/>
                    </a:cubicBezTo>
                    <a:cubicBezTo>
                      <a:pt x="9603" y="426"/>
                      <a:pt x="9648" y="442"/>
                      <a:pt x="9648" y="487"/>
                    </a:cubicBezTo>
                    <a:lnTo>
                      <a:pt x="9709" y="487"/>
                    </a:lnTo>
                    <a:cubicBezTo>
                      <a:pt x="9709" y="457"/>
                      <a:pt x="9739" y="457"/>
                      <a:pt x="9800" y="457"/>
                    </a:cubicBezTo>
                    <a:cubicBezTo>
                      <a:pt x="9861" y="457"/>
                      <a:pt x="9891" y="457"/>
                      <a:pt x="9891" y="487"/>
                    </a:cubicBezTo>
                    <a:cubicBezTo>
                      <a:pt x="9876" y="502"/>
                      <a:pt x="9876" y="510"/>
                      <a:pt x="9888" y="510"/>
                    </a:cubicBezTo>
                    <a:cubicBezTo>
                      <a:pt x="9899" y="510"/>
                      <a:pt x="9922" y="502"/>
                      <a:pt x="9952" y="487"/>
                    </a:cubicBezTo>
                    <a:cubicBezTo>
                      <a:pt x="9983" y="487"/>
                      <a:pt x="10013" y="426"/>
                      <a:pt x="10043" y="426"/>
                    </a:cubicBezTo>
                    <a:cubicBezTo>
                      <a:pt x="10043" y="396"/>
                      <a:pt x="10074" y="366"/>
                      <a:pt x="10104" y="366"/>
                    </a:cubicBezTo>
                    <a:lnTo>
                      <a:pt x="10104" y="396"/>
                    </a:lnTo>
                    <a:cubicBezTo>
                      <a:pt x="10104" y="426"/>
                      <a:pt x="10104" y="457"/>
                      <a:pt x="10104" y="457"/>
                    </a:cubicBezTo>
                    <a:cubicBezTo>
                      <a:pt x="10135" y="457"/>
                      <a:pt x="10165" y="457"/>
                      <a:pt x="10165" y="426"/>
                    </a:cubicBezTo>
                    <a:cubicBezTo>
                      <a:pt x="10195" y="457"/>
                      <a:pt x="10226" y="487"/>
                      <a:pt x="10286" y="487"/>
                    </a:cubicBezTo>
                    <a:cubicBezTo>
                      <a:pt x="10317" y="487"/>
                      <a:pt x="10378" y="487"/>
                      <a:pt x="10408" y="457"/>
                    </a:cubicBezTo>
                    <a:cubicBezTo>
                      <a:pt x="10427" y="494"/>
                      <a:pt x="10504" y="520"/>
                      <a:pt x="10567" y="520"/>
                    </a:cubicBezTo>
                    <a:cubicBezTo>
                      <a:pt x="10606" y="520"/>
                      <a:pt x="10640" y="510"/>
                      <a:pt x="10651" y="487"/>
                    </a:cubicBezTo>
                    <a:cubicBezTo>
                      <a:pt x="10651" y="472"/>
                      <a:pt x="10659" y="464"/>
                      <a:pt x="10670" y="464"/>
                    </a:cubicBezTo>
                    <a:cubicBezTo>
                      <a:pt x="10682" y="464"/>
                      <a:pt x="10697" y="472"/>
                      <a:pt x="10712" y="487"/>
                    </a:cubicBezTo>
                    <a:cubicBezTo>
                      <a:pt x="10727" y="502"/>
                      <a:pt x="10735" y="510"/>
                      <a:pt x="10742" y="510"/>
                    </a:cubicBezTo>
                    <a:cubicBezTo>
                      <a:pt x="10750" y="510"/>
                      <a:pt x="10758" y="502"/>
                      <a:pt x="10773" y="487"/>
                    </a:cubicBezTo>
                    <a:cubicBezTo>
                      <a:pt x="10781" y="479"/>
                      <a:pt x="10789" y="475"/>
                      <a:pt x="10797" y="475"/>
                    </a:cubicBezTo>
                    <a:cubicBezTo>
                      <a:pt x="10817" y="475"/>
                      <a:pt x="10834" y="503"/>
                      <a:pt x="10834" y="548"/>
                    </a:cubicBezTo>
                    <a:cubicBezTo>
                      <a:pt x="10851" y="584"/>
                      <a:pt x="10869" y="598"/>
                      <a:pt x="10887" y="598"/>
                    </a:cubicBezTo>
                    <a:cubicBezTo>
                      <a:pt x="10900" y="598"/>
                      <a:pt x="10912" y="591"/>
                      <a:pt x="10925" y="578"/>
                    </a:cubicBezTo>
                    <a:cubicBezTo>
                      <a:pt x="10986" y="548"/>
                      <a:pt x="11046" y="548"/>
                      <a:pt x="11077" y="548"/>
                    </a:cubicBezTo>
                    <a:cubicBezTo>
                      <a:pt x="11138" y="518"/>
                      <a:pt x="11168" y="518"/>
                      <a:pt x="11138" y="487"/>
                    </a:cubicBezTo>
                    <a:cubicBezTo>
                      <a:pt x="11138" y="457"/>
                      <a:pt x="11168" y="426"/>
                      <a:pt x="11168" y="426"/>
                    </a:cubicBezTo>
                    <a:cubicBezTo>
                      <a:pt x="11188" y="416"/>
                      <a:pt x="11202" y="413"/>
                      <a:pt x="11210" y="413"/>
                    </a:cubicBezTo>
                    <a:cubicBezTo>
                      <a:pt x="11225" y="413"/>
                      <a:pt x="11219" y="426"/>
                      <a:pt x="11198" y="426"/>
                    </a:cubicBezTo>
                    <a:cubicBezTo>
                      <a:pt x="11138" y="457"/>
                      <a:pt x="11168" y="457"/>
                      <a:pt x="11198" y="518"/>
                    </a:cubicBezTo>
                    <a:cubicBezTo>
                      <a:pt x="11229" y="548"/>
                      <a:pt x="11290" y="548"/>
                      <a:pt x="11320" y="548"/>
                    </a:cubicBezTo>
                    <a:cubicBezTo>
                      <a:pt x="11350" y="548"/>
                      <a:pt x="11411" y="578"/>
                      <a:pt x="11442" y="578"/>
                    </a:cubicBezTo>
                    <a:cubicBezTo>
                      <a:pt x="11472" y="593"/>
                      <a:pt x="11495" y="601"/>
                      <a:pt x="11510" y="601"/>
                    </a:cubicBezTo>
                    <a:cubicBezTo>
                      <a:pt x="11525" y="601"/>
                      <a:pt x="11533" y="593"/>
                      <a:pt x="11533" y="578"/>
                    </a:cubicBezTo>
                    <a:lnTo>
                      <a:pt x="11533" y="548"/>
                    </a:lnTo>
                    <a:cubicBezTo>
                      <a:pt x="11554" y="591"/>
                      <a:pt x="11712" y="634"/>
                      <a:pt x="11825" y="634"/>
                    </a:cubicBezTo>
                    <a:cubicBezTo>
                      <a:pt x="11871" y="634"/>
                      <a:pt x="11910" y="626"/>
                      <a:pt x="11928" y="609"/>
                    </a:cubicBezTo>
                    <a:lnTo>
                      <a:pt x="11928" y="639"/>
                    </a:lnTo>
                    <a:cubicBezTo>
                      <a:pt x="11897" y="669"/>
                      <a:pt x="11928" y="669"/>
                      <a:pt x="11989" y="700"/>
                    </a:cubicBezTo>
                    <a:cubicBezTo>
                      <a:pt x="12009" y="700"/>
                      <a:pt x="12070" y="686"/>
                      <a:pt x="12135" y="686"/>
                    </a:cubicBezTo>
                    <a:cubicBezTo>
                      <a:pt x="12168" y="686"/>
                      <a:pt x="12201" y="690"/>
                      <a:pt x="12232" y="700"/>
                    </a:cubicBezTo>
                    <a:cubicBezTo>
                      <a:pt x="12293" y="715"/>
                      <a:pt x="12338" y="723"/>
                      <a:pt x="12372" y="723"/>
                    </a:cubicBezTo>
                    <a:cubicBezTo>
                      <a:pt x="12407" y="723"/>
                      <a:pt x="12429" y="715"/>
                      <a:pt x="12445" y="700"/>
                    </a:cubicBezTo>
                    <a:cubicBezTo>
                      <a:pt x="12445" y="700"/>
                      <a:pt x="12445" y="700"/>
                      <a:pt x="12445" y="730"/>
                    </a:cubicBezTo>
                    <a:cubicBezTo>
                      <a:pt x="12414" y="761"/>
                      <a:pt x="12445" y="761"/>
                      <a:pt x="12475" y="761"/>
                    </a:cubicBezTo>
                    <a:cubicBezTo>
                      <a:pt x="12483" y="769"/>
                      <a:pt x="12489" y="773"/>
                      <a:pt x="12493" y="773"/>
                    </a:cubicBezTo>
                    <a:cubicBezTo>
                      <a:pt x="12505" y="773"/>
                      <a:pt x="12505" y="744"/>
                      <a:pt x="12505" y="700"/>
                    </a:cubicBezTo>
                    <a:cubicBezTo>
                      <a:pt x="12514" y="691"/>
                      <a:pt x="12523" y="687"/>
                      <a:pt x="12532" y="687"/>
                    </a:cubicBezTo>
                    <a:cubicBezTo>
                      <a:pt x="12554" y="687"/>
                      <a:pt x="12575" y="709"/>
                      <a:pt x="12597" y="730"/>
                    </a:cubicBezTo>
                    <a:cubicBezTo>
                      <a:pt x="12657" y="761"/>
                      <a:pt x="12779" y="791"/>
                      <a:pt x="12840" y="791"/>
                    </a:cubicBezTo>
                    <a:cubicBezTo>
                      <a:pt x="12840" y="791"/>
                      <a:pt x="12870" y="791"/>
                      <a:pt x="12870" y="821"/>
                    </a:cubicBezTo>
                    <a:cubicBezTo>
                      <a:pt x="12891" y="842"/>
                      <a:pt x="12912" y="878"/>
                      <a:pt x="12953" y="878"/>
                    </a:cubicBezTo>
                    <a:cubicBezTo>
                      <a:pt x="12971" y="878"/>
                      <a:pt x="12994" y="871"/>
                      <a:pt x="13022" y="852"/>
                    </a:cubicBezTo>
                    <a:cubicBezTo>
                      <a:pt x="13052" y="852"/>
                      <a:pt x="13052" y="852"/>
                      <a:pt x="13022" y="882"/>
                    </a:cubicBezTo>
                    <a:cubicBezTo>
                      <a:pt x="13041" y="920"/>
                      <a:pt x="13048" y="946"/>
                      <a:pt x="13058" y="946"/>
                    </a:cubicBezTo>
                    <a:cubicBezTo>
                      <a:pt x="13064" y="946"/>
                      <a:pt x="13071" y="936"/>
                      <a:pt x="13083" y="913"/>
                    </a:cubicBezTo>
                    <a:cubicBezTo>
                      <a:pt x="13101" y="904"/>
                      <a:pt x="13121" y="900"/>
                      <a:pt x="13143" y="900"/>
                    </a:cubicBezTo>
                    <a:cubicBezTo>
                      <a:pt x="13194" y="900"/>
                      <a:pt x="13253" y="922"/>
                      <a:pt x="13296" y="943"/>
                    </a:cubicBezTo>
                    <a:cubicBezTo>
                      <a:pt x="13311" y="958"/>
                      <a:pt x="13326" y="966"/>
                      <a:pt x="13337" y="966"/>
                    </a:cubicBezTo>
                    <a:cubicBezTo>
                      <a:pt x="13349" y="966"/>
                      <a:pt x="13356" y="958"/>
                      <a:pt x="13356" y="943"/>
                    </a:cubicBezTo>
                    <a:cubicBezTo>
                      <a:pt x="13356" y="932"/>
                      <a:pt x="13356" y="921"/>
                      <a:pt x="13356" y="913"/>
                    </a:cubicBezTo>
                    <a:cubicBezTo>
                      <a:pt x="13372" y="943"/>
                      <a:pt x="13379" y="958"/>
                      <a:pt x="13387" y="958"/>
                    </a:cubicBezTo>
                    <a:cubicBezTo>
                      <a:pt x="13394" y="958"/>
                      <a:pt x="13402" y="943"/>
                      <a:pt x="13417" y="913"/>
                    </a:cubicBezTo>
                    <a:cubicBezTo>
                      <a:pt x="13417" y="897"/>
                      <a:pt x="13425" y="890"/>
                      <a:pt x="13432" y="890"/>
                    </a:cubicBezTo>
                    <a:cubicBezTo>
                      <a:pt x="13440" y="890"/>
                      <a:pt x="13448" y="897"/>
                      <a:pt x="13448" y="913"/>
                    </a:cubicBezTo>
                    <a:cubicBezTo>
                      <a:pt x="13478" y="973"/>
                      <a:pt x="13478" y="973"/>
                      <a:pt x="13478" y="973"/>
                    </a:cubicBezTo>
                    <a:cubicBezTo>
                      <a:pt x="13508" y="973"/>
                      <a:pt x="13660" y="973"/>
                      <a:pt x="13812" y="1034"/>
                    </a:cubicBezTo>
                    <a:cubicBezTo>
                      <a:pt x="13937" y="1070"/>
                      <a:pt x="14020" y="1085"/>
                      <a:pt x="14067" y="1085"/>
                    </a:cubicBezTo>
                    <a:cubicBezTo>
                      <a:pt x="14101" y="1085"/>
                      <a:pt x="14116" y="1077"/>
                      <a:pt x="14116" y="1065"/>
                    </a:cubicBezTo>
                    <a:cubicBezTo>
                      <a:pt x="14129" y="1052"/>
                      <a:pt x="14136" y="1045"/>
                      <a:pt x="14143" y="1045"/>
                    </a:cubicBezTo>
                    <a:cubicBezTo>
                      <a:pt x="14152" y="1045"/>
                      <a:pt x="14159" y="1059"/>
                      <a:pt x="14177" y="1095"/>
                    </a:cubicBezTo>
                    <a:cubicBezTo>
                      <a:pt x="14208" y="1125"/>
                      <a:pt x="14238" y="1125"/>
                      <a:pt x="14238" y="1156"/>
                    </a:cubicBezTo>
                    <a:cubicBezTo>
                      <a:pt x="14268" y="1156"/>
                      <a:pt x="14299" y="1156"/>
                      <a:pt x="14299" y="1186"/>
                    </a:cubicBezTo>
                    <a:lnTo>
                      <a:pt x="14360" y="1186"/>
                    </a:lnTo>
                    <a:cubicBezTo>
                      <a:pt x="14360" y="1217"/>
                      <a:pt x="14390" y="1217"/>
                      <a:pt x="14420" y="1217"/>
                    </a:cubicBezTo>
                    <a:cubicBezTo>
                      <a:pt x="14436" y="1186"/>
                      <a:pt x="14443" y="1171"/>
                      <a:pt x="14447" y="1171"/>
                    </a:cubicBezTo>
                    <a:cubicBezTo>
                      <a:pt x="14451" y="1171"/>
                      <a:pt x="14451" y="1186"/>
                      <a:pt x="14451" y="1217"/>
                    </a:cubicBezTo>
                    <a:cubicBezTo>
                      <a:pt x="14430" y="1238"/>
                      <a:pt x="14467" y="1273"/>
                      <a:pt x="14482" y="1273"/>
                    </a:cubicBezTo>
                    <a:cubicBezTo>
                      <a:pt x="14488" y="1273"/>
                      <a:pt x="14491" y="1266"/>
                      <a:pt x="14481" y="1247"/>
                    </a:cubicBezTo>
                    <a:cubicBezTo>
                      <a:pt x="14496" y="1232"/>
                      <a:pt x="14511" y="1232"/>
                      <a:pt x="14530" y="1232"/>
                    </a:cubicBezTo>
                    <a:cubicBezTo>
                      <a:pt x="14549" y="1232"/>
                      <a:pt x="14572" y="1232"/>
                      <a:pt x="14603" y="1217"/>
                    </a:cubicBezTo>
                    <a:cubicBezTo>
                      <a:pt x="14603" y="1217"/>
                      <a:pt x="14633" y="1247"/>
                      <a:pt x="14633" y="1277"/>
                    </a:cubicBezTo>
                    <a:cubicBezTo>
                      <a:pt x="14655" y="1299"/>
                      <a:pt x="14722" y="1320"/>
                      <a:pt x="14781" y="1320"/>
                    </a:cubicBezTo>
                    <a:cubicBezTo>
                      <a:pt x="14805" y="1320"/>
                      <a:pt x="14828" y="1317"/>
                      <a:pt x="14846" y="1308"/>
                    </a:cubicBezTo>
                    <a:cubicBezTo>
                      <a:pt x="14846" y="1293"/>
                      <a:pt x="14853" y="1285"/>
                      <a:pt x="14861" y="1285"/>
                    </a:cubicBezTo>
                    <a:cubicBezTo>
                      <a:pt x="14869" y="1285"/>
                      <a:pt x="14876" y="1293"/>
                      <a:pt x="14876" y="1308"/>
                    </a:cubicBezTo>
                    <a:cubicBezTo>
                      <a:pt x="14846" y="1338"/>
                      <a:pt x="14876" y="1338"/>
                      <a:pt x="14907" y="1369"/>
                    </a:cubicBezTo>
                    <a:cubicBezTo>
                      <a:pt x="14916" y="1360"/>
                      <a:pt x="14922" y="1356"/>
                      <a:pt x="14926" y="1356"/>
                    </a:cubicBezTo>
                    <a:cubicBezTo>
                      <a:pt x="14937" y="1356"/>
                      <a:pt x="14937" y="1377"/>
                      <a:pt x="14937" y="1399"/>
                    </a:cubicBezTo>
                    <a:cubicBezTo>
                      <a:pt x="14876" y="1429"/>
                      <a:pt x="14907" y="1429"/>
                      <a:pt x="14967" y="1460"/>
                    </a:cubicBezTo>
                    <a:cubicBezTo>
                      <a:pt x="14976" y="1451"/>
                      <a:pt x="14993" y="1447"/>
                      <a:pt x="15014" y="1447"/>
                    </a:cubicBezTo>
                    <a:cubicBezTo>
                      <a:pt x="15064" y="1447"/>
                      <a:pt x="15137" y="1469"/>
                      <a:pt x="15180" y="1490"/>
                    </a:cubicBezTo>
                    <a:cubicBezTo>
                      <a:pt x="15244" y="1516"/>
                      <a:pt x="15287" y="1525"/>
                      <a:pt x="15322" y="1525"/>
                    </a:cubicBezTo>
                    <a:cubicBezTo>
                      <a:pt x="15369" y="1525"/>
                      <a:pt x="15401" y="1508"/>
                      <a:pt x="15454" y="1490"/>
                    </a:cubicBezTo>
                    <a:lnTo>
                      <a:pt x="15484" y="1429"/>
                    </a:lnTo>
                    <a:lnTo>
                      <a:pt x="15484" y="1490"/>
                    </a:lnTo>
                    <a:cubicBezTo>
                      <a:pt x="15454" y="1521"/>
                      <a:pt x="15454" y="1612"/>
                      <a:pt x="15454" y="1612"/>
                    </a:cubicBezTo>
                    <a:cubicBezTo>
                      <a:pt x="15484" y="1612"/>
                      <a:pt x="15515" y="1581"/>
                      <a:pt x="15515" y="1551"/>
                    </a:cubicBezTo>
                    <a:cubicBezTo>
                      <a:pt x="15515" y="1538"/>
                      <a:pt x="15520" y="1531"/>
                      <a:pt x="15530" y="1531"/>
                    </a:cubicBezTo>
                    <a:cubicBezTo>
                      <a:pt x="15545" y="1531"/>
                      <a:pt x="15570" y="1546"/>
                      <a:pt x="15606" y="1581"/>
                    </a:cubicBezTo>
                    <a:cubicBezTo>
                      <a:pt x="15624" y="1617"/>
                      <a:pt x="15641" y="1632"/>
                      <a:pt x="15659" y="1632"/>
                    </a:cubicBezTo>
                    <a:cubicBezTo>
                      <a:pt x="15672" y="1632"/>
                      <a:pt x="15684" y="1624"/>
                      <a:pt x="15697" y="1612"/>
                    </a:cubicBezTo>
                    <a:cubicBezTo>
                      <a:pt x="15727" y="1642"/>
                      <a:pt x="15758" y="1642"/>
                      <a:pt x="15758" y="1673"/>
                    </a:cubicBezTo>
                    <a:cubicBezTo>
                      <a:pt x="15773" y="1688"/>
                      <a:pt x="15781" y="1695"/>
                      <a:pt x="15788" y="1695"/>
                    </a:cubicBezTo>
                    <a:cubicBezTo>
                      <a:pt x="15796" y="1695"/>
                      <a:pt x="15803" y="1688"/>
                      <a:pt x="15819" y="1673"/>
                    </a:cubicBezTo>
                    <a:cubicBezTo>
                      <a:pt x="15819" y="1660"/>
                      <a:pt x="15824" y="1653"/>
                      <a:pt x="15830" y="1653"/>
                    </a:cubicBezTo>
                    <a:cubicBezTo>
                      <a:pt x="15838" y="1653"/>
                      <a:pt x="15849" y="1667"/>
                      <a:pt x="15849" y="1703"/>
                    </a:cubicBezTo>
                    <a:cubicBezTo>
                      <a:pt x="15849" y="1747"/>
                      <a:pt x="15898" y="1776"/>
                      <a:pt x="15924" y="1776"/>
                    </a:cubicBezTo>
                    <a:cubicBezTo>
                      <a:pt x="15934" y="1776"/>
                      <a:pt x="15940" y="1772"/>
                      <a:pt x="15940" y="1764"/>
                    </a:cubicBezTo>
                    <a:cubicBezTo>
                      <a:pt x="15955" y="1749"/>
                      <a:pt x="15970" y="1741"/>
                      <a:pt x="15986" y="1741"/>
                    </a:cubicBezTo>
                    <a:cubicBezTo>
                      <a:pt x="16001" y="1741"/>
                      <a:pt x="16016" y="1749"/>
                      <a:pt x="16031" y="1764"/>
                    </a:cubicBezTo>
                    <a:cubicBezTo>
                      <a:pt x="16031" y="1764"/>
                      <a:pt x="16045" y="1777"/>
                      <a:pt x="16072" y="1777"/>
                    </a:cubicBezTo>
                    <a:cubicBezTo>
                      <a:pt x="16085" y="1777"/>
                      <a:pt x="16102" y="1774"/>
                      <a:pt x="16122" y="1764"/>
                    </a:cubicBezTo>
                    <a:lnTo>
                      <a:pt x="16153" y="1794"/>
                    </a:lnTo>
                    <a:cubicBezTo>
                      <a:pt x="16173" y="1794"/>
                      <a:pt x="16166" y="1808"/>
                      <a:pt x="16151" y="1808"/>
                    </a:cubicBezTo>
                    <a:cubicBezTo>
                      <a:pt x="16143" y="1808"/>
                      <a:pt x="16133" y="1804"/>
                      <a:pt x="16122" y="1794"/>
                    </a:cubicBezTo>
                    <a:lnTo>
                      <a:pt x="16122" y="1794"/>
                    </a:lnTo>
                    <a:lnTo>
                      <a:pt x="16153" y="1855"/>
                    </a:lnTo>
                    <a:cubicBezTo>
                      <a:pt x="16173" y="1855"/>
                      <a:pt x="16193" y="1868"/>
                      <a:pt x="16223" y="1868"/>
                    </a:cubicBezTo>
                    <a:cubicBezTo>
                      <a:pt x="16237" y="1868"/>
                      <a:pt x="16254" y="1865"/>
                      <a:pt x="16274" y="1855"/>
                    </a:cubicBezTo>
                    <a:cubicBezTo>
                      <a:pt x="16290" y="1825"/>
                      <a:pt x="16297" y="1809"/>
                      <a:pt x="16301" y="1809"/>
                    </a:cubicBezTo>
                    <a:cubicBezTo>
                      <a:pt x="16305" y="1809"/>
                      <a:pt x="16305" y="1825"/>
                      <a:pt x="16305" y="1855"/>
                    </a:cubicBezTo>
                    <a:cubicBezTo>
                      <a:pt x="16280" y="1879"/>
                      <a:pt x="16295" y="1924"/>
                      <a:pt x="16318" y="1924"/>
                    </a:cubicBezTo>
                    <a:cubicBezTo>
                      <a:pt x="16324" y="1924"/>
                      <a:pt x="16329" y="1922"/>
                      <a:pt x="16335" y="1916"/>
                    </a:cubicBezTo>
                    <a:cubicBezTo>
                      <a:pt x="16354" y="1897"/>
                      <a:pt x="16367" y="1890"/>
                      <a:pt x="16376" y="1890"/>
                    </a:cubicBezTo>
                    <a:cubicBezTo>
                      <a:pt x="16396" y="1890"/>
                      <a:pt x="16396" y="1925"/>
                      <a:pt x="16396" y="1946"/>
                    </a:cubicBezTo>
                    <a:cubicBezTo>
                      <a:pt x="16335" y="1976"/>
                      <a:pt x="16335" y="1976"/>
                      <a:pt x="16457" y="1976"/>
                    </a:cubicBezTo>
                    <a:cubicBezTo>
                      <a:pt x="16518" y="2007"/>
                      <a:pt x="16639" y="2007"/>
                      <a:pt x="16700" y="2068"/>
                    </a:cubicBezTo>
                    <a:cubicBezTo>
                      <a:pt x="16818" y="2097"/>
                      <a:pt x="16879" y="2127"/>
                      <a:pt x="16882" y="2156"/>
                    </a:cubicBezTo>
                    <a:lnTo>
                      <a:pt x="16882" y="2156"/>
                    </a:lnTo>
                    <a:cubicBezTo>
                      <a:pt x="16886" y="2155"/>
                      <a:pt x="16891" y="2154"/>
                      <a:pt x="16895" y="2154"/>
                    </a:cubicBezTo>
                    <a:cubicBezTo>
                      <a:pt x="16919" y="2154"/>
                      <a:pt x="16951" y="2172"/>
                      <a:pt x="17004" y="2189"/>
                    </a:cubicBezTo>
                    <a:cubicBezTo>
                      <a:pt x="17040" y="2225"/>
                      <a:pt x="17075" y="2240"/>
                      <a:pt x="17105" y="2240"/>
                    </a:cubicBezTo>
                    <a:cubicBezTo>
                      <a:pt x="17126" y="2240"/>
                      <a:pt x="17143" y="2232"/>
                      <a:pt x="17156" y="2220"/>
                    </a:cubicBezTo>
                    <a:lnTo>
                      <a:pt x="17126" y="2220"/>
                    </a:lnTo>
                    <a:cubicBezTo>
                      <a:pt x="17141" y="2189"/>
                      <a:pt x="17156" y="2174"/>
                      <a:pt x="17171" y="2174"/>
                    </a:cubicBezTo>
                    <a:cubicBezTo>
                      <a:pt x="17186" y="2174"/>
                      <a:pt x="17202" y="2189"/>
                      <a:pt x="17217" y="2220"/>
                    </a:cubicBezTo>
                    <a:cubicBezTo>
                      <a:pt x="17247" y="2220"/>
                      <a:pt x="17217" y="2250"/>
                      <a:pt x="17217" y="2280"/>
                    </a:cubicBezTo>
                    <a:cubicBezTo>
                      <a:pt x="17186" y="2311"/>
                      <a:pt x="17186" y="2372"/>
                      <a:pt x="17217" y="2372"/>
                    </a:cubicBezTo>
                    <a:cubicBezTo>
                      <a:pt x="17232" y="2372"/>
                      <a:pt x="17247" y="2379"/>
                      <a:pt x="17259" y="2379"/>
                    </a:cubicBezTo>
                    <a:cubicBezTo>
                      <a:pt x="17270" y="2379"/>
                      <a:pt x="17277" y="2372"/>
                      <a:pt x="17277" y="2341"/>
                    </a:cubicBezTo>
                    <a:cubicBezTo>
                      <a:pt x="17277" y="2326"/>
                      <a:pt x="17277" y="2318"/>
                      <a:pt x="17281" y="2318"/>
                    </a:cubicBezTo>
                    <a:cubicBezTo>
                      <a:pt x="17285" y="2318"/>
                      <a:pt x="17293" y="2326"/>
                      <a:pt x="17308" y="2341"/>
                    </a:cubicBezTo>
                    <a:cubicBezTo>
                      <a:pt x="17328" y="2341"/>
                      <a:pt x="17348" y="2355"/>
                      <a:pt x="17369" y="2355"/>
                    </a:cubicBezTo>
                    <a:cubicBezTo>
                      <a:pt x="17379" y="2355"/>
                      <a:pt x="17389" y="2351"/>
                      <a:pt x="17399" y="2341"/>
                    </a:cubicBezTo>
                    <a:cubicBezTo>
                      <a:pt x="17409" y="2331"/>
                      <a:pt x="17416" y="2328"/>
                      <a:pt x="17422" y="2328"/>
                    </a:cubicBezTo>
                    <a:cubicBezTo>
                      <a:pt x="17433" y="2328"/>
                      <a:pt x="17440" y="2341"/>
                      <a:pt x="17460" y="2341"/>
                    </a:cubicBezTo>
                    <a:cubicBezTo>
                      <a:pt x="17490" y="2372"/>
                      <a:pt x="17521" y="2402"/>
                      <a:pt x="17521" y="2402"/>
                    </a:cubicBezTo>
                    <a:lnTo>
                      <a:pt x="17521" y="2432"/>
                    </a:lnTo>
                    <a:cubicBezTo>
                      <a:pt x="17490" y="2463"/>
                      <a:pt x="17521" y="2524"/>
                      <a:pt x="17521" y="2524"/>
                    </a:cubicBezTo>
                    <a:cubicBezTo>
                      <a:pt x="17551" y="2524"/>
                      <a:pt x="17551" y="2493"/>
                      <a:pt x="17551" y="2493"/>
                    </a:cubicBezTo>
                    <a:cubicBezTo>
                      <a:pt x="17552" y="2492"/>
                      <a:pt x="17555" y="2491"/>
                      <a:pt x="17558" y="2491"/>
                    </a:cubicBezTo>
                    <a:cubicBezTo>
                      <a:pt x="17633" y="2491"/>
                      <a:pt x="18192" y="2798"/>
                      <a:pt x="18250" y="2828"/>
                    </a:cubicBezTo>
                    <a:cubicBezTo>
                      <a:pt x="18272" y="2871"/>
                      <a:pt x="18324" y="2914"/>
                      <a:pt x="18341" y="2914"/>
                    </a:cubicBezTo>
                    <a:cubicBezTo>
                      <a:pt x="18349" y="2914"/>
                      <a:pt x="18350" y="2906"/>
                      <a:pt x="18341" y="2888"/>
                    </a:cubicBezTo>
                    <a:cubicBezTo>
                      <a:pt x="18345" y="2884"/>
                      <a:pt x="18351" y="2882"/>
                      <a:pt x="18358" y="2882"/>
                    </a:cubicBezTo>
                    <a:cubicBezTo>
                      <a:pt x="18405" y="2882"/>
                      <a:pt x="18514" y="2961"/>
                      <a:pt x="18645" y="3040"/>
                    </a:cubicBezTo>
                    <a:cubicBezTo>
                      <a:pt x="18777" y="3119"/>
                      <a:pt x="18909" y="3198"/>
                      <a:pt x="18941" y="3198"/>
                    </a:cubicBezTo>
                    <a:cubicBezTo>
                      <a:pt x="18947" y="3198"/>
                      <a:pt x="18949" y="3196"/>
                      <a:pt x="18949" y="3192"/>
                    </a:cubicBezTo>
                    <a:cubicBezTo>
                      <a:pt x="18949" y="3192"/>
                      <a:pt x="18980" y="3192"/>
                      <a:pt x="19010" y="3223"/>
                    </a:cubicBezTo>
                    <a:cubicBezTo>
                      <a:pt x="19071" y="3253"/>
                      <a:pt x="19132" y="3253"/>
                      <a:pt x="19162" y="3284"/>
                    </a:cubicBezTo>
                    <a:lnTo>
                      <a:pt x="19192" y="3284"/>
                    </a:lnTo>
                    <a:cubicBezTo>
                      <a:pt x="19162" y="3314"/>
                      <a:pt x="19162" y="3344"/>
                      <a:pt x="19162" y="3375"/>
                    </a:cubicBezTo>
                    <a:cubicBezTo>
                      <a:pt x="19180" y="3384"/>
                      <a:pt x="19195" y="3387"/>
                      <a:pt x="19208" y="3387"/>
                    </a:cubicBezTo>
                    <a:cubicBezTo>
                      <a:pt x="19238" y="3387"/>
                      <a:pt x="19253" y="3366"/>
                      <a:pt x="19253" y="3344"/>
                    </a:cubicBezTo>
                    <a:cubicBezTo>
                      <a:pt x="19263" y="3334"/>
                      <a:pt x="19273" y="3331"/>
                      <a:pt x="19282" y="3331"/>
                    </a:cubicBezTo>
                    <a:cubicBezTo>
                      <a:pt x="19301" y="3331"/>
                      <a:pt x="19314" y="3344"/>
                      <a:pt x="19314" y="3344"/>
                    </a:cubicBezTo>
                    <a:cubicBezTo>
                      <a:pt x="19314" y="3344"/>
                      <a:pt x="19314" y="3344"/>
                      <a:pt x="19314" y="3375"/>
                    </a:cubicBezTo>
                    <a:cubicBezTo>
                      <a:pt x="19284" y="3405"/>
                      <a:pt x="19253" y="3435"/>
                      <a:pt x="19253" y="3435"/>
                    </a:cubicBezTo>
                    <a:lnTo>
                      <a:pt x="19284" y="3466"/>
                    </a:lnTo>
                    <a:cubicBezTo>
                      <a:pt x="19314" y="3435"/>
                      <a:pt x="19344" y="3435"/>
                      <a:pt x="19344" y="3435"/>
                    </a:cubicBezTo>
                    <a:lnTo>
                      <a:pt x="19344" y="3435"/>
                    </a:lnTo>
                    <a:cubicBezTo>
                      <a:pt x="19344" y="3466"/>
                      <a:pt x="19344" y="3466"/>
                      <a:pt x="19314" y="3527"/>
                    </a:cubicBezTo>
                    <a:cubicBezTo>
                      <a:pt x="19293" y="3548"/>
                      <a:pt x="19301" y="3570"/>
                      <a:pt x="19330" y="3570"/>
                    </a:cubicBezTo>
                    <a:cubicBezTo>
                      <a:pt x="19342" y="3570"/>
                      <a:pt x="19357" y="3566"/>
                      <a:pt x="19375" y="3557"/>
                    </a:cubicBezTo>
                    <a:lnTo>
                      <a:pt x="19436" y="3557"/>
                    </a:lnTo>
                    <a:cubicBezTo>
                      <a:pt x="19420" y="3587"/>
                      <a:pt x="19436" y="3595"/>
                      <a:pt x="19462" y="3595"/>
                    </a:cubicBezTo>
                    <a:cubicBezTo>
                      <a:pt x="19489" y="3595"/>
                      <a:pt x="19527" y="3587"/>
                      <a:pt x="19557" y="3587"/>
                    </a:cubicBezTo>
                    <a:cubicBezTo>
                      <a:pt x="19535" y="3632"/>
                      <a:pt x="19545" y="3660"/>
                      <a:pt x="19576" y="3660"/>
                    </a:cubicBezTo>
                    <a:cubicBezTo>
                      <a:pt x="19588" y="3660"/>
                      <a:pt x="19602" y="3656"/>
                      <a:pt x="19618" y="3648"/>
                    </a:cubicBezTo>
                    <a:cubicBezTo>
                      <a:pt x="19631" y="3636"/>
                      <a:pt x="19638" y="3628"/>
                      <a:pt x="19644" y="3628"/>
                    </a:cubicBezTo>
                    <a:cubicBezTo>
                      <a:pt x="19654" y="3628"/>
                      <a:pt x="19661" y="3643"/>
                      <a:pt x="19679" y="3679"/>
                    </a:cubicBezTo>
                    <a:cubicBezTo>
                      <a:pt x="19679" y="3709"/>
                      <a:pt x="19709" y="3739"/>
                      <a:pt x="19740" y="3770"/>
                    </a:cubicBezTo>
                    <a:cubicBezTo>
                      <a:pt x="19746" y="3767"/>
                      <a:pt x="19753" y="3765"/>
                      <a:pt x="19761" y="3765"/>
                    </a:cubicBezTo>
                    <a:cubicBezTo>
                      <a:pt x="19832" y="3765"/>
                      <a:pt x="19971" y="3877"/>
                      <a:pt x="20135" y="4013"/>
                    </a:cubicBezTo>
                    <a:cubicBezTo>
                      <a:pt x="20325" y="4149"/>
                      <a:pt x="20443" y="4261"/>
                      <a:pt x="20487" y="4261"/>
                    </a:cubicBezTo>
                    <a:cubicBezTo>
                      <a:pt x="20492" y="4261"/>
                      <a:pt x="20496" y="4259"/>
                      <a:pt x="20499" y="4256"/>
                    </a:cubicBezTo>
                    <a:cubicBezTo>
                      <a:pt x="20530" y="4256"/>
                      <a:pt x="20530" y="4256"/>
                      <a:pt x="20530" y="4317"/>
                    </a:cubicBezTo>
                    <a:cubicBezTo>
                      <a:pt x="20515" y="4332"/>
                      <a:pt x="20515" y="4340"/>
                      <a:pt x="20526" y="4340"/>
                    </a:cubicBezTo>
                    <a:cubicBezTo>
                      <a:pt x="20537" y="4340"/>
                      <a:pt x="20560" y="4332"/>
                      <a:pt x="20591" y="4317"/>
                    </a:cubicBezTo>
                    <a:cubicBezTo>
                      <a:pt x="20606" y="4317"/>
                      <a:pt x="20621" y="4309"/>
                      <a:pt x="20629" y="4309"/>
                    </a:cubicBezTo>
                    <a:cubicBezTo>
                      <a:pt x="20636" y="4309"/>
                      <a:pt x="20636" y="4317"/>
                      <a:pt x="20621" y="4347"/>
                    </a:cubicBezTo>
                    <a:cubicBezTo>
                      <a:pt x="20591" y="4378"/>
                      <a:pt x="20621" y="4408"/>
                      <a:pt x="20712" y="4469"/>
                    </a:cubicBezTo>
                    <a:cubicBezTo>
                      <a:pt x="20803" y="4530"/>
                      <a:pt x="20895" y="4591"/>
                      <a:pt x="20895" y="4591"/>
                    </a:cubicBezTo>
                    <a:lnTo>
                      <a:pt x="20925" y="4591"/>
                    </a:lnTo>
                    <a:cubicBezTo>
                      <a:pt x="20864" y="4621"/>
                      <a:pt x="20955" y="4742"/>
                      <a:pt x="21047" y="4742"/>
                    </a:cubicBezTo>
                    <a:cubicBezTo>
                      <a:pt x="21077" y="4773"/>
                      <a:pt x="21107" y="4803"/>
                      <a:pt x="21077" y="4834"/>
                    </a:cubicBezTo>
                    <a:cubicBezTo>
                      <a:pt x="21107" y="4834"/>
                      <a:pt x="21138" y="4864"/>
                      <a:pt x="21199" y="4894"/>
                    </a:cubicBezTo>
                    <a:cubicBezTo>
                      <a:pt x="21229" y="4894"/>
                      <a:pt x="21320" y="4986"/>
                      <a:pt x="21351" y="5016"/>
                    </a:cubicBezTo>
                    <a:cubicBezTo>
                      <a:pt x="21411" y="5046"/>
                      <a:pt x="21472" y="5077"/>
                      <a:pt x="21472" y="5077"/>
                    </a:cubicBezTo>
                    <a:cubicBezTo>
                      <a:pt x="21486" y="5077"/>
                      <a:pt x="21494" y="5083"/>
                      <a:pt x="21498" y="5087"/>
                    </a:cubicBezTo>
                    <a:lnTo>
                      <a:pt x="21498" y="5087"/>
                    </a:lnTo>
                    <a:cubicBezTo>
                      <a:pt x="21494" y="5129"/>
                      <a:pt x="21605" y="5240"/>
                      <a:pt x="21715" y="5350"/>
                    </a:cubicBezTo>
                    <a:cubicBezTo>
                      <a:pt x="21867" y="5502"/>
                      <a:pt x="21989" y="5624"/>
                      <a:pt x="21989" y="5654"/>
                    </a:cubicBezTo>
                    <a:cubicBezTo>
                      <a:pt x="21989" y="5654"/>
                      <a:pt x="22019" y="5685"/>
                      <a:pt x="22050" y="5685"/>
                    </a:cubicBezTo>
                    <a:cubicBezTo>
                      <a:pt x="22087" y="5672"/>
                      <a:pt x="22110" y="5665"/>
                      <a:pt x="22122" y="5665"/>
                    </a:cubicBezTo>
                    <a:cubicBezTo>
                      <a:pt x="22141" y="5665"/>
                      <a:pt x="22141" y="5680"/>
                      <a:pt x="22141" y="5715"/>
                    </a:cubicBezTo>
                    <a:cubicBezTo>
                      <a:pt x="22115" y="5768"/>
                      <a:pt x="22179" y="5843"/>
                      <a:pt x="22236" y="5843"/>
                    </a:cubicBezTo>
                    <a:cubicBezTo>
                      <a:pt x="22245" y="5843"/>
                      <a:pt x="22254" y="5841"/>
                      <a:pt x="22262" y="5837"/>
                    </a:cubicBezTo>
                    <a:lnTo>
                      <a:pt x="22262" y="5837"/>
                    </a:lnTo>
                    <a:lnTo>
                      <a:pt x="22232" y="5867"/>
                    </a:lnTo>
                    <a:cubicBezTo>
                      <a:pt x="22232" y="5912"/>
                      <a:pt x="22265" y="5940"/>
                      <a:pt x="22318" y="5940"/>
                    </a:cubicBezTo>
                    <a:cubicBezTo>
                      <a:pt x="22337" y="5940"/>
                      <a:pt x="22360" y="5936"/>
                      <a:pt x="22384" y="5928"/>
                    </a:cubicBezTo>
                    <a:lnTo>
                      <a:pt x="22384" y="5928"/>
                    </a:lnTo>
                    <a:cubicBezTo>
                      <a:pt x="22354" y="5989"/>
                      <a:pt x="22354" y="6019"/>
                      <a:pt x="22414" y="6019"/>
                    </a:cubicBezTo>
                    <a:cubicBezTo>
                      <a:pt x="22414" y="6049"/>
                      <a:pt x="22414" y="6049"/>
                      <a:pt x="22384" y="6080"/>
                    </a:cubicBezTo>
                    <a:cubicBezTo>
                      <a:pt x="22354" y="6110"/>
                      <a:pt x="22323" y="6141"/>
                      <a:pt x="22354" y="6171"/>
                    </a:cubicBezTo>
                    <a:cubicBezTo>
                      <a:pt x="22354" y="6171"/>
                      <a:pt x="22384" y="6171"/>
                      <a:pt x="22414" y="6141"/>
                    </a:cubicBezTo>
                    <a:lnTo>
                      <a:pt x="22445" y="6171"/>
                    </a:lnTo>
                    <a:cubicBezTo>
                      <a:pt x="22445" y="6171"/>
                      <a:pt x="22458" y="6185"/>
                      <a:pt x="22476" y="6185"/>
                    </a:cubicBezTo>
                    <a:cubicBezTo>
                      <a:pt x="22485" y="6185"/>
                      <a:pt x="22495" y="6181"/>
                      <a:pt x="22506" y="6171"/>
                    </a:cubicBezTo>
                    <a:cubicBezTo>
                      <a:pt x="22514" y="6162"/>
                      <a:pt x="22521" y="6158"/>
                      <a:pt x="22526" y="6158"/>
                    </a:cubicBezTo>
                    <a:cubicBezTo>
                      <a:pt x="22538" y="6158"/>
                      <a:pt x="22544" y="6179"/>
                      <a:pt x="22564" y="6199"/>
                    </a:cubicBezTo>
                    <a:lnTo>
                      <a:pt x="22564" y="6199"/>
                    </a:lnTo>
                    <a:cubicBezTo>
                      <a:pt x="22575" y="6196"/>
                      <a:pt x="22597" y="6189"/>
                      <a:pt x="22597" y="6171"/>
                    </a:cubicBezTo>
                    <a:cubicBezTo>
                      <a:pt x="22618" y="6150"/>
                      <a:pt x="22640" y="6128"/>
                      <a:pt x="22650" y="6128"/>
                    </a:cubicBezTo>
                    <a:cubicBezTo>
                      <a:pt x="22655" y="6128"/>
                      <a:pt x="22658" y="6132"/>
                      <a:pt x="22658" y="6141"/>
                    </a:cubicBezTo>
                    <a:cubicBezTo>
                      <a:pt x="22658" y="6141"/>
                      <a:pt x="22688" y="6110"/>
                      <a:pt x="22718" y="6110"/>
                    </a:cubicBezTo>
                    <a:cubicBezTo>
                      <a:pt x="22749" y="6049"/>
                      <a:pt x="22779" y="6019"/>
                      <a:pt x="22779" y="5958"/>
                    </a:cubicBezTo>
                    <a:cubicBezTo>
                      <a:pt x="22726" y="5879"/>
                      <a:pt x="22697" y="5800"/>
                      <a:pt x="22650" y="5800"/>
                    </a:cubicBezTo>
                    <a:cubicBezTo>
                      <a:pt x="22643" y="5800"/>
                      <a:pt x="22635" y="5802"/>
                      <a:pt x="22627" y="5806"/>
                    </a:cubicBezTo>
                    <a:lnTo>
                      <a:pt x="22566" y="5806"/>
                    </a:lnTo>
                    <a:cubicBezTo>
                      <a:pt x="22536" y="5776"/>
                      <a:pt x="22536" y="5746"/>
                      <a:pt x="22536" y="5746"/>
                    </a:cubicBezTo>
                    <a:cubicBezTo>
                      <a:pt x="22566" y="5715"/>
                      <a:pt x="22475" y="5624"/>
                      <a:pt x="22384" y="5533"/>
                    </a:cubicBezTo>
                    <a:cubicBezTo>
                      <a:pt x="22262" y="5381"/>
                      <a:pt x="22202" y="5320"/>
                      <a:pt x="22202" y="5290"/>
                    </a:cubicBezTo>
                    <a:cubicBezTo>
                      <a:pt x="22202" y="5229"/>
                      <a:pt x="22171" y="5229"/>
                      <a:pt x="22171" y="5229"/>
                    </a:cubicBezTo>
                    <a:cubicBezTo>
                      <a:pt x="22171" y="5232"/>
                      <a:pt x="22170" y="5234"/>
                      <a:pt x="22166" y="5234"/>
                    </a:cubicBezTo>
                    <a:cubicBezTo>
                      <a:pt x="22139" y="5234"/>
                      <a:pt x="22003" y="5122"/>
                      <a:pt x="21867" y="4986"/>
                    </a:cubicBezTo>
                    <a:cubicBezTo>
                      <a:pt x="21758" y="4850"/>
                      <a:pt x="21601" y="4738"/>
                      <a:pt x="21569" y="4738"/>
                    </a:cubicBezTo>
                    <a:cubicBezTo>
                      <a:pt x="21565" y="4738"/>
                      <a:pt x="21563" y="4739"/>
                      <a:pt x="21563" y="4742"/>
                    </a:cubicBezTo>
                    <a:lnTo>
                      <a:pt x="21503" y="4682"/>
                    </a:lnTo>
                    <a:cubicBezTo>
                      <a:pt x="21533" y="4682"/>
                      <a:pt x="21472" y="4621"/>
                      <a:pt x="21442" y="4591"/>
                    </a:cubicBezTo>
                    <a:cubicBezTo>
                      <a:pt x="21381" y="4591"/>
                      <a:pt x="21320" y="4530"/>
                      <a:pt x="21320" y="4530"/>
                    </a:cubicBezTo>
                    <a:cubicBezTo>
                      <a:pt x="21351" y="4499"/>
                      <a:pt x="21320" y="4499"/>
                      <a:pt x="21290" y="4469"/>
                    </a:cubicBezTo>
                    <a:cubicBezTo>
                      <a:pt x="21254" y="4433"/>
                      <a:pt x="21239" y="4419"/>
                      <a:pt x="21227" y="4419"/>
                    </a:cubicBezTo>
                    <a:cubicBezTo>
                      <a:pt x="21219" y="4419"/>
                      <a:pt x="21211" y="4426"/>
                      <a:pt x="21199" y="4439"/>
                    </a:cubicBezTo>
                    <a:cubicBezTo>
                      <a:pt x="21168" y="4408"/>
                      <a:pt x="21016" y="4287"/>
                      <a:pt x="20955" y="4195"/>
                    </a:cubicBezTo>
                    <a:cubicBezTo>
                      <a:pt x="20955" y="4165"/>
                      <a:pt x="20948" y="4157"/>
                      <a:pt x="20933" y="4157"/>
                    </a:cubicBezTo>
                    <a:cubicBezTo>
                      <a:pt x="20917" y="4157"/>
                      <a:pt x="20895" y="4165"/>
                      <a:pt x="20864" y="4165"/>
                    </a:cubicBezTo>
                    <a:cubicBezTo>
                      <a:pt x="20864" y="4180"/>
                      <a:pt x="20849" y="4188"/>
                      <a:pt x="20834" y="4188"/>
                    </a:cubicBezTo>
                    <a:cubicBezTo>
                      <a:pt x="20819" y="4188"/>
                      <a:pt x="20803" y="4180"/>
                      <a:pt x="20803" y="4165"/>
                    </a:cubicBezTo>
                    <a:cubicBezTo>
                      <a:pt x="20803" y="4165"/>
                      <a:pt x="20803" y="4165"/>
                      <a:pt x="20834" y="4135"/>
                    </a:cubicBezTo>
                    <a:cubicBezTo>
                      <a:pt x="20864" y="4104"/>
                      <a:pt x="20864" y="4104"/>
                      <a:pt x="20834" y="4074"/>
                    </a:cubicBezTo>
                    <a:lnTo>
                      <a:pt x="20773" y="4043"/>
                    </a:lnTo>
                    <a:cubicBezTo>
                      <a:pt x="20773" y="4047"/>
                      <a:pt x="20771" y="4049"/>
                      <a:pt x="20767" y="4049"/>
                    </a:cubicBezTo>
                    <a:cubicBezTo>
                      <a:pt x="20741" y="4049"/>
                      <a:pt x="20631" y="3967"/>
                      <a:pt x="20499" y="3861"/>
                    </a:cubicBezTo>
                    <a:cubicBezTo>
                      <a:pt x="20332" y="3718"/>
                      <a:pt x="20240" y="3668"/>
                      <a:pt x="20208" y="3668"/>
                    </a:cubicBezTo>
                    <a:cubicBezTo>
                      <a:pt x="20200" y="3668"/>
                      <a:pt x="20195" y="3672"/>
                      <a:pt x="20195" y="3679"/>
                    </a:cubicBezTo>
                    <a:cubicBezTo>
                      <a:pt x="20165" y="3679"/>
                      <a:pt x="20135" y="3679"/>
                      <a:pt x="20074" y="3587"/>
                    </a:cubicBezTo>
                    <a:cubicBezTo>
                      <a:pt x="20013" y="3405"/>
                      <a:pt x="20013" y="3405"/>
                      <a:pt x="19952" y="3405"/>
                    </a:cubicBezTo>
                    <a:cubicBezTo>
                      <a:pt x="19983" y="3435"/>
                      <a:pt x="19952" y="3466"/>
                      <a:pt x="19952" y="3496"/>
                    </a:cubicBezTo>
                    <a:cubicBezTo>
                      <a:pt x="19941" y="3519"/>
                      <a:pt x="19929" y="3529"/>
                      <a:pt x="19919" y="3529"/>
                    </a:cubicBezTo>
                    <a:cubicBezTo>
                      <a:pt x="19903" y="3529"/>
                      <a:pt x="19892" y="3503"/>
                      <a:pt x="19892" y="3466"/>
                    </a:cubicBezTo>
                    <a:cubicBezTo>
                      <a:pt x="19948" y="3409"/>
                      <a:pt x="19607" y="3220"/>
                      <a:pt x="19513" y="3220"/>
                    </a:cubicBezTo>
                    <a:cubicBezTo>
                      <a:pt x="19506" y="3220"/>
                      <a:pt x="19500" y="3221"/>
                      <a:pt x="19496" y="3223"/>
                    </a:cubicBezTo>
                    <a:lnTo>
                      <a:pt x="19527" y="3192"/>
                    </a:lnTo>
                    <a:cubicBezTo>
                      <a:pt x="19527" y="3162"/>
                      <a:pt x="19496" y="3162"/>
                      <a:pt x="19405" y="3071"/>
                    </a:cubicBezTo>
                    <a:cubicBezTo>
                      <a:pt x="19375" y="3040"/>
                      <a:pt x="19344" y="3040"/>
                      <a:pt x="19344" y="3040"/>
                    </a:cubicBezTo>
                    <a:cubicBezTo>
                      <a:pt x="19338" y="3052"/>
                      <a:pt x="19328" y="3057"/>
                      <a:pt x="19315" y="3057"/>
                    </a:cubicBezTo>
                    <a:cubicBezTo>
                      <a:pt x="19262" y="3057"/>
                      <a:pt x="19168" y="2974"/>
                      <a:pt x="19192" y="2949"/>
                    </a:cubicBezTo>
                    <a:cubicBezTo>
                      <a:pt x="19192" y="2888"/>
                      <a:pt x="19192" y="2888"/>
                      <a:pt x="19132" y="2858"/>
                    </a:cubicBezTo>
                    <a:cubicBezTo>
                      <a:pt x="19118" y="2861"/>
                      <a:pt x="19105" y="2863"/>
                      <a:pt x="19093" y="2863"/>
                    </a:cubicBezTo>
                    <a:cubicBezTo>
                      <a:pt x="18991" y="2863"/>
                      <a:pt x="18919" y="2763"/>
                      <a:pt x="18919" y="2736"/>
                    </a:cubicBezTo>
                    <a:cubicBezTo>
                      <a:pt x="18919" y="2736"/>
                      <a:pt x="18919" y="2736"/>
                      <a:pt x="18888" y="2706"/>
                    </a:cubicBezTo>
                    <a:cubicBezTo>
                      <a:pt x="18876" y="2712"/>
                      <a:pt x="18865" y="2714"/>
                      <a:pt x="18855" y="2714"/>
                    </a:cubicBezTo>
                    <a:cubicBezTo>
                      <a:pt x="18816" y="2714"/>
                      <a:pt x="18791" y="2676"/>
                      <a:pt x="18767" y="2676"/>
                    </a:cubicBezTo>
                    <a:cubicBezTo>
                      <a:pt x="18713" y="2640"/>
                      <a:pt x="18691" y="2625"/>
                      <a:pt x="18682" y="2625"/>
                    </a:cubicBezTo>
                    <a:cubicBezTo>
                      <a:pt x="18676" y="2625"/>
                      <a:pt x="18676" y="2633"/>
                      <a:pt x="18676" y="2645"/>
                    </a:cubicBezTo>
                    <a:cubicBezTo>
                      <a:pt x="18645" y="2676"/>
                      <a:pt x="18645" y="2706"/>
                      <a:pt x="18615" y="2706"/>
                    </a:cubicBezTo>
                    <a:lnTo>
                      <a:pt x="18645" y="2676"/>
                    </a:lnTo>
                    <a:cubicBezTo>
                      <a:pt x="18645" y="2645"/>
                      <a:pt x="18585" y="2584"/>
                      <a:pt x="18463" y="2524"/>
                    </a:cubicBezTo>
                    <a:cubicBezTo>
                      <a:pt x="18341" y="2463"/>
                      <a:pt x="18281" y="2432"/>
                      <a:pt x="18281" y="2402"/>
                    </a:cubicBezTo>
                    <a:lnTo>
                      <a:pt x="18250" y="2402"/>
                    </a:lnTo>
                    <a:cubicBezTo>
                      <a:pt x="18232" y="2411"/>
                      <a:pt x="18217" y="2415"/>
                      <a:pt x="18205" y="2415"/>
                    </a:cubicBezTo>
                    <a:cubicBezTo>
                      <a:pt x="18177" y="2415"/>
                      <a:pt x="18168" y="2393"/>
                      <a:pt x="18189" y="2372"/>
                    </a:cubicBezTo>
                    <a:cubicBezTo>
                      <a:pt x="18189" y="2341"/>
                      <a:pt x="18068" y="2280"/>
                      <a:pt x="18007" y="2280"/>
                    </a:cubicBezTo>
                    <a:cubicBezTo>
                      <a:pt x="17977" y="2250"/>
                      <a:pt x="17977" y="2250"/>
                      <a:pt x="17977" y="2250"/>
                    </a:cubicBezTo>
                    <a:cubicBezTo>
                      <a:pt x="17977" y="2191"/>
                      <a:pt x="17939" y="2158"/>
                      <a:pt x="17895" y="2158"/>
                    </a:cubicBezTo>
                    <a:cubicBezTo>
                      <a:pt x="17872" y="2158"/>
                      <a:pt x="17846" y="2168"/>
                      <a:pt x="17825" y="2189"/>
                    </a:cubicBezTo>
                    <a:cubicBezTo>
                      <a:pt x="17855" y="2159"/>
                      <a:pt x="17825" y="2128"/>
                      <a:pt x="17794" y="2128"/>
                    </a:cubicBezTo>
                    <a:cubicBezTo>
                      <a:pt x="17733" y="2128"/>
                      <a:pt x="17612" y="2068"/>
                      <a:pt x="17642" y="2037"/>
                    </a:cubicBezTo>
                    <a:lnTo>
                      <a:pt x="17612" y="2037"/>
                    </a:lnTo>
                    <a:cubicBezTo>
                      <a:pt x="17581" y="2037"/>
                      <a:pt x="17551" y="2037"/>
                      <a:pt x="17521" y="2007"/>
                    </a:cubicBezTo>
                    <a:cubicBezTo>
                      <a:pt x="17500" y="2007"/>
                      <a:pt x="17480" y="1993"/>
                      <a:pt x="17460" y="1993"/>
                    </a:cubicBezTo>
                    <a:cubicBezTo>
                      <a:pt x="17450" y="1993"/>
                      <a:pt x="17440" y="1997"/>
                      <a:pt x="17429" y="2007"/>
                    </a:cubicBezTo>
                    <a:lnTo>
                      <a:pt x="17369" y="2007"/>
                    </a:lnTo>
                    <a:cubicBezTo>
                      <a:pt x="17338" y="1976"/>
                      <a:pt x="17369" y="1976"/>
                      <a:pt x="17399" y="1946"/>
                    </a:cubicBezTo>
                    <a:cubicBezTo>
                      <a:pt x="17460" y="1946"/>
                      <a:pt x="17440" y="1933"/>
                      <a:pt x="17383" y="1933"/>
                    </a:cubicBezTo>
                    <a:cubicBezTo>
                      <a:pt x="17355" y="1933"/>
                      <a:pt x="17318" y="1936"/>
                      <a:pt x="17277" y="1946"/>
                    </a:cubicBezTo>
                    <a:cubicBezTo>
                      <a:pt x="17186" y="1946"/>
                      <a:pt x="17186" y="1946"/>
                      <a:pt x="17277" y="1916"/>
                    </a:cubicBezTo>
                    <a:cubicBezTo>
                      <a:pt x="17308" y="1916"/>
                      <a:pt x="17338" y="1885"/>
                      <a:pt x="17277" y="1885"/>
                    </a:cubicBezTo>
                    <a:cubicBezTo>
                      <a:pt x="17277" y="1885"/>
                      <a:pt x="17250" y="1872"/>
                      <a:pt x="17232" y="1872"/>
                    </a:cubicBezTo>
                    <a:cubicBezTo>
                      <a:pt x="17223" y="1872"/>
                      <a:pt x="17217" y="1875"/>
                      <a:pt x="17217" y="1885"/>
                    </a:cubicBezTo>
                    <a:lnTo>
                      <a:pt x="17126" y="1855"/>
                    </a:lnTo>
                    <a:cubicBezTo>
                      <a:pt x="17095" y="1794"/>
                      <a:pt x="17065" y="1794"/>
                      <a:pt x="17034" y="1764"/>
                    </a:cubicBezTo>
                    <a:cubicBezTo>
                      <a:pt x="17019" y="1779"/>
                      <a:pt x="17012" y="1787"/>
                      <a:pt x="17004" y="1787"/>
                    </a:cubicBezTo>
                    <a:cubicBezTo>
                      <a:pt x="16996" y="1787"/>
                      <a:pt x="16989" y="1779"/>
                      <a:pt x="16974" y="1764"/>
                    </a:cubicBezTo>
                    <a:cubicBezTo>
                      <a:pt x="16991" y="1746"/>
                      <a:pt x="16988" y="1729"/>
                      <a:pt x="16977" y="1729"/>
                    </a:cubicBezTo>
                    <a:cubicBezTo>
                      <a:pt x="16969" y="1729"/>
                      <a:pt x="16956" y="1738"/>
                      <a:pt x="16943" y="1764"/>
                    </a:cubicBezTo>
                    <a:cubicBezTo>
                      <a:pt x="16931" y="1776"/>
                      <a:pt x="16918" y="1784"/>
                      <a:pt x="16905" y="1784"/>
                    </a:cubicBezTo>
                    <a:cubicBezTo>
                      <a:pt x="16888" y="1784"/>
                      <a:pt x="16870" y="1769"/>
                      <a:pt x="16852" y="1733"/>
                    </a:cubicBezTo>
                    <a:cubicBezTo>
                      <a:pt x="16870" y="1698"/>
                      <a:pt x="16867" y="1683"/>
                      <a:pt x="16861" y="1683"/>
                    </a:cubicBezTo>
                    <a:cubicBezTo>
                      <a:pt x="16857" y="1683"/>
                      <a:pt x="16852" y="1690"/>
                      <a:pt x="16852" y="1703"/>
                    </a:cubicBezTo>
                    <a:lnTo>
                      <a:pt x="16791" y="1703"/>
                    </a:lnTo>
                    <a:cubicBezTo>
                      <a:pt x="16791" y="1673"/>
                      <a:pt x="16548" y="1551"/>
                      <a:pt x="16305" y="1460"/>
                    </a:cubicBezTo>
                    <a:cubicBezTo>
                      <a:pt x="16296" y="1451"/>
                      <a:pt x="16287" y="1447"/>
                      <a:pt x="16279" y="1447"/>
                    </a:cubicBezTo>
                    <a:cubicBezTo>
                      <a:pt x="16259" y="1447"/>
                      <a:pt x="16244" y="1469"/>
                      <a:pt x="16244" y="1490"/>
                    </a:cubicBezTo>
                    <a:cubicBezTo>
                      <a:pt x="16231" y="1516"/>
                      <a:pt x="16224" y="1525"/>
                      <a:pt x="16219" y="1525"/>
                    </a:cubicBezTo>
                    <a:cubicBezTo>
                      <a:pt x="16214" y="1525"/>
                      <a:pt x="16214" y="1508"/>
                      <a:pt x="16214" y="1490"/>
                    </a:cubicBezTo>
                    <a:cubicBezTo>
                      <a:pt x="16214" y="1425"/>
                      <a:pt x="16196" y="1395"/>
                      <a:pt x="16180" y="1395"/>
                    </a:cubicBezTo>
                    <a:cubicBezTo>
                      <a:pt x="16166" y="1395"/>
                      <a:pt x="16153" y="1417"/>
                      <a:pt x="16153" y="1460"/>
                    </a:cubicBezTo>
                    <a:cubicBezTo>
                      <a:pt x="16153" y="1490"/>
                      <a:pt x="16153" y="1505"/>
                      <a:pt x="16149" y="1505"/>
                    </a:cubicBezTo>
                    <a:cubicBezTo>
                      <a:pt x="16145" y="1505"/>
                      <a:pt x="16138" y="1490"/>
                      <a:pt x="16122" y="1460"/>
                    </a:cubicBezTo>
                    <a:cubicBezTo>
                      <a:pt x="16122" y="1424"/>
                      <a:pt x="16122" y="1409"/>
                      <a:pt x="16110" y="1409"/>
                    </a:cubicBezTo>
                    <a:cubicBezTo>
                      <a:pt x="16102" y="1409"/>
                      <a:pt x="16087" y="1417"/>
                      <a:pt x="16062" y="1429"/>
                    </a:cubicBezTo>
                    <a:cubicBezTo>
                      <a:pt x="16039" y="1385"/>
                      <a:pt x="16033" y="1357"/>
                      <a:pt x="16020" y="1357"/>
                    </a:cubicBezTo>
                    <a:cubicBezTo>
                      <a:pt x="16015" y="1357"/>
                      <a:pt x="16009" y="1360"/>
                      <a:pt x="16001" y="1369"/>
                    </a:cubicBezTo>
                    <a:cubicBezTo>
                      <a:pt x="16001" y="1369"/>
                      <a:pt x="15970" y="1338"/>
                      <a:pt x="15970" y="1308"/>
                    </a:cubicBezTo>
                    <a:cubicBezTo>
                      <a:pt x="15955" y="1293"/>
                      <a:pt x="15940" y="1285"/>
                      <a:pt x="15925" y="1285"/>
                    </a:cubicBezTo>
                    <a:cubicBezTo>
                      <a:pt x="15910" y="1285"/>
                      <a:pt x="15894" y="1293"/>
                      <a:pt x="15879" y="1308"/>
                    </a:cubicBezTo>
                    <a:cubicBezTo>
                      <a:pt x="15829" y="1320"/>
                      <a:pt x="15794" y="1328"/>
                      <a:pt x="15775" y="1328"/>
                    </a:cubicBezTo>
                    <a:cubicBezTo>
                      <a:pt x="15748" y="1328"/>
                      <a:pt x="15752" y="1313"/>
                      <a:pt x="15788" y="1277"/>
                    </a:cubicBezTo>
                    <a:cubicBezTo>
                      <a:pt x="15826" y="1240"/>
                      <a:pt x="15782" y="1214"/>
                      <a:pt x="15729" y="1214"/>
                    </a:cubicBezTo>
                    <a:cubicBezTo>
                      <a:pt x="15696" y="1214"/>
                      <a:pt x="15659" y="1224"/>
                      <a:pt x="15636" y="1247"/>
                    </a:cubicBezTo>
                    <a:cubicBezTo>
                      <a:pt x="15623" y="1260"/>
                      <a:pt x="15613" y="1270"/>
                      <a:pt x="15606" y="1277"/>
                    </a:cubicBezTo>
                    <a:cubicBezTo>
                      <a:pt x="15606" y="1247"/>
                      <a:pt x="15575" y="1247"/>
                      <a:pt x="15575" y="1247"/>
                    </a:cubicBezTo>
                    <a:cubicBezTo>
                      <a:pt x="15575" y="1217"/>
                      <a:pt x="15545" y="1217"/>
                      <a:pt x="15545" y="1186"/>
                    </a:cubicBezTo>
                    <a:cubicBezTo>
                      <a:pt x="15545" y="1186"/>
                      <a:pt x="15531" y="1173"/>
                      <a:pt x="15504" y="1173"/>
                    </a:cubicBezTo>
                    <a:cubicBezTo>
                      <a:pt x="15491" y="1173"/>
                      <a:pt x="15474" y="1176"/>
                      <a:pt x="15454" y="1186"/>
                    </a:cubicBezTo>
                    <a:cubicBezTo>
                      <a:pt x="15437" y="1192"/>
                      <a:pt x="15421" y="1194"/>
                      <a:pt x="15407" y="1194"/>
                    </a:cubicBezTo>
                    <a:cubicBezTo>
                      <a:pt x="15342" y="1194"/>
                      <a:pt x="15302" y="1145"/>
                      <a:pt x="15302" y="1095"/>
                    </a:cubicBezTo>
                    <a:lnTo>
                      <a:pt x="15241" y="1095"/>
                    </a:lnTo>
                    <a:cubicBezTo>
                      <a:pt x="15203" y="1133"/>
                      <a:pt x="15177" y="1159"/>
                      <a:pt x="15163" y="1159"/>
                    </a:cubicBezTo>
                    <a:cubicBezTo>
                      <a:pt x="15154" y="1159"/>
                      <a:pt x="15150" y="1149"/>
                      <a:pt x="15150" y="1125"/>
                    </a:cubicBezTo>
                    <a:cubicBezTo>
                      <a:pt x="15157" y="1118"/>
                      <a:pt x="15163" y="1109"/>
                      <a:pt x="15167" y="1100"/>
                    </a:cubicBezTo>
                    <a:lnTo>
                      <a:pt x="15167" y="1100"/>
                    </a:lnTo>
                    <a:cubicBezTo>
                      <a:pt x="15160" y="1102"/>
                      <a:pt x="15152" y="1103"/>
                      <a:pt x="15145" y="1103"/>
                    </a:cubicBezTo>
                    <a:cubicBezTo>
                      <a:pt x="15090" y="1103"/>
                      <a:pt x="15034" y="1053"/>
                      <a:pt x="15059" y="1004"/>
                    </a:cubicBezTo>
                    <a:cubicBezTo>
                      <a:pt x="15059" y="973"/>
                      <a:pt x="15059" y="973"/>
                      <a:pt x="15028" y="943"/>
                    </a:cubicBezTo>
                    <a:lnTo>
                      <a:pt x="15028" y="973"/>
                    </a:lnTo>
                    <a:cubicBezTo>
                      <a:pt x="15004" y="998"/>
                      <a:pt x="14999" y="1043"/>
                      <a:pt x="14982" y="1043"/>
                    </a:cubicBezTo>
                    <a:cubicBezTo>
                      <a:pt x="14978" y="1043"/>
                      <a:pt x="14973" y="1040"/>
                      <a:pt x="14967" y="1034"/>
                    </a:cubicBezTo>
                    <a:cubicBezTo>
                      <a:pt x="14937" y="1034"/>
                      <a:pt x="14907" y="1034"/>
                      <a:pt x="14937" y="1004"/>
                    </a:cubicBezTo>
                    <a:cubicBezTo>
                      <a:pt x="14915" y="959"/>
                      <a:pt x="14909" y="931"/>
                      <a:pt x="14895" y="931"/>
                    </a:cubicBezTo>
                    <a:cubicBezTo>
                      <a:pt x="14890" y="931"/>
                      <a:pt x="14884" y="935"/>
                      <a:pt x="14876" y="943"/>
                    </a:cubicBezTo>
                    <a:cubicBezTo>
                      <a:pt x="14876" y="943"/>
                      <a:pt x="14846" y="943"/>
                      <a:pt x="14846" y="882"/>
                    </a:cubicBezTo>
                    <a:cubicBezTo>
                      <a:pt x="14815" y="882"/>
                      <a:pt x="14785" y="882"/>
                      <a:pt x="14724" y="852"/>
                    </a:cubicBezTo>
                    <a:cubicBezTo>
                      <a:pt x="14715" y="861"/>
                      <a:pt x="14704" y="864"/>
                      <a:pt x="14692" y="864"/>
                    </a:cubicBezTo>
                    <a:cubicBezTo>
                      <a:pt x="14663" y="864"/>
                      <a:pt x="14633" y="843"/>
                      <a:pt x="14633" y="821"/>
                    </a:cubicBezTo>
                    <a:cubicBezTo>
                      <a:pt x="14633" y="821"/>
                      <a:pt x="14572" y="821"/>
                      <a:pt x="14542" y="852"/>
                    </a:cubicBezTo>
                    <a:cubicBezTo>
                      <a:pt x="14481" y="821"/>
                      <a:pt x="14451" y="821"/>
                      <a:pt x="14481" y="791"/>
                    </a:cubicBezTo>
                    <a:cubicBezTo>
                      <a:pt x="14481" y="755"/>
                      <a:pt x="14481" y="741"/>
                      <a:pt x="14475" y="741"/>
                    </a:cubicBezTo>
                    <a:cubicBezTo>
                      <a:pt x="14471" y="741"/>
                      <a:pt x="14463" y="748"/>
                      <a:pt x="14451" y="761"/>
                    </a:cubicBezTo>
                    <a:cubicBezTo>
                      <a:pt x="14420" y="791"/>
                      <a:pt x="14390" y="791"/>
                      <a:pt x="14390" y="791"/>
                    </a:cubicBezTo>
                    <a:cubicBezTo>
                      <a:pt x="14360" y="791"/>
                      <a:pt x="14329" y="761"/>
                      <a:pt x="14329" y="761"/>
                    </a:cubicBezTo>
                    <a:cubicBezTo>
                      <a:pt x="14299" y="791"/>
                      <a:pt x="14299" y="791"/>
                      <a:pt x="14268" y="791"/>
                    </a:cubicBezTo>
                    <a:cubicBezTo>
                      <a:pt x="14268" y="791"/>
                      <a:pt x="14177" y="730"/>
                      <a:pt x="14147" y="730"/>
                    </a:cubicBezTo>
                    <a:cubicBezTo>
                      <a:pt x="14101" y="715"/>
                      <a:pt x="14078" y="707"/>
                      <a:pt x="14071" y="707"/>
                    </a:cubicBezTo>
                    <a:cubicBezTo>
                      <a:pt x="14063" y="707"/>
                      <a:pt x="14071" y="715"/>
                      <a:pt x="14086" y="730"/>
                    </a:cubicBezTo>
                    <a:cubicBezTo>
                      <a:pt x="14106" y="730"/>
                      <a:pt x="14113" y="744"/>
                      <a:pt x="14097" y="744"/>
                    </a:cubicBezTo>
                    <a:cubicBezTo>
                      <a:pt x="14089" y="744"/>
                      <a:pt x="14076" y="740"/>
                      <a:pt x="14056" y="730"/>
                    </a:cubicBezTo>
                    <a:cubicBezTo>
                      <a:pt x="14025" y="730"/>
                      <a:pt x="13964" y="669"/>
                      <a:pt x="13873" y="639"/>
                    </a:cubicBezTo>
                    <a:cubicBezTo>
                      <a:pt x="13812" y="624"/>
                      <a:pt x="13782" y="616"/>
                      <a:pt x="13767" y="616"/>
                    </a:cubicBezTo>
                    <a:cubicBezTo>
                      <a:pt x="13752" y="616"/>
                      <a:pt x="13752" y="624"/>
                      <a:pt x="13752" y="639"/>
                    </a:cubicBezTo>
                    <a:cubicBezTo>
                      <a:pt x="13752" y="669"/>
                      <a:pt x="13744" y="685"/>
                      <a:pt x="13736" y="685"/>
                    </a:cubicBezTo>
                    <a:cubicBezTo>
                      <a:pt x="13729" y="685"/>
                      <a:pt x="13721" y="669"/>
                      <a:pt x="13721" y="639"/>
                    </a:cubicBezTo>
                    <a:cubicBezTo>
                      <a:pt x="13702" y="581"/>
                      <a:pt x="13683" y="560"/>
                      <a:pt x="13663" y="560"/>
                    </a:cubicBezTo>
                    <a:cubicBezTo>
                      <a:pt x="13652" y="560"/>
                      <a:pt x="13641" y="567"/>
                      <a:pt x="13630" y="578"/>
                    </a:cubicBezTo>
                    <a:cubicBezTo>
                      <a:pt x="13615" y="593"/>
                      <a:pt x="13607" y="601"/>
                      <a:pt x="13600" y="601"/>
                    </a:cubicBezTo>
                    <a:cubicBezTo>
                      <a:pt x="13592" y="601"/>
                      <a:pt x="13584" y="593"/>
                      <a:pt x="13569" y="578"/>
                    </a:cubicBezTo>
                    <a:cubicBezTo>
                      <a:pt x="13584" y="563"/>
                      <a:pt x="13584" y="555"/>
                      <a:pt x="13573" y="555"/>
                    </a:cubicBezTo>
                    <a:cubicBezTo>
                      <a:pt x="13562" y="555"/>
                      <a:pt x="13539" y="563"/>
                      <a:pt x="13508" y="578"/>
                    </a:cubicBezTo>
                    <a:cubicBezTo>
                      <a:pt x="13478" y="548"/>
                      <a:pt x="13478" y="548"/>
                      <a:pt x="13478" y="518"/>
                    </a:cubicBezTo>
                    <a:lnTo>
                      <a:pt x="13417" y="518"/>
                    </a:lnTo>
                    <a:cubicBezTo>
                      <a:pt x="13403" y="532"/>
                      <a:pt x="13381" y="538"/>
                      <a:pt x="13357" y="538"/>
                    </a:cubicBezTo>
                    <a:cubicBezTo>
                      <a:pt x="13279" y="538"/>
                      <a:pt x="13174" y="480"/>
                      <a:pt x="13174" y="457"/>
                    </a:cubicBezTo>
                    <a:cubicBezTo>
                      <a:pt x="13174" y="457"/>
                      <a:pt x="13144" y="457"/>
                      <a:pt x="13083" y="487"/>
                    </a:cubicBezTo>
                    <a:cubicBezTo>
                      <a:pt x="13071" y="510"/>
                      <a:pt x="13060" y="520"/>
                      <a:pt x="13051" y="520"/>
                    </a:cubicBezTo>
                    <a:cubicBezTo>
                      <a:pt x="13038" y="520"/>
                      <a:pt x="13034" y="494"/>
                      <a:pt x="13052" y="457"/>
                    </a:cubicBezTo>
                    <a:cubicBezTo>
                      <a:pt x="13052" y="426"/>
                      <a:pt x="13052" y="411"/>
                      <a:pt x="13049" y="411"/>
                    </a:cubicBezTo>
                    <a:cubicBezTo>
                      <a:pt x="13045" y="411"/>
                      <a:pt x="13037" y="426"/>
                      <a:pt x="13022" y="457"/>
                    </a:cubicBezTo>
                    <a:cubicBezTo>
                      <a:pt x="13006" y="465"/>
                      <a:pt x="12985" y="469"/>
                      <a:pt x="12964" y="469"/>
                    </a:cubicBezTo>
                    <a:cubicBezTo>
                      <a:pt x="12907" y="469"/>
                      <a:pt x="12848" y="440"/>
                      <a:pt x="12870" y="396"/>
                    </a:cubicBezTo>
                    <a:cubicBezTo>
                      <a:pt x="12870" y="366"/>
                      <a:pt x="12900" y="335"/>
                      <a:pt x="12901" y="335"/>
                    </a:cubicBezTo>
                    <a:lnTo>
                      <a:pt x="12901" y="335"/>
                    </a:lnTo>
                    <a:cubicBezTo>
                      <a:pt x="12880" y="345"/>
                      <a:pt x="12863" y="349"/>
                      <a:pt x="12850" y="349"/>
                    </a:cubicBezTo>
                    <a:cubicBezTo>
                      <a:pt x="12823" y="349"/>
                      <a:pt x="12809" y="335"/>
                      <a:pt x="12809" y="335"/>
                    </a:cubicBezTo>
                    <a:cubicBezTo>
                      <a:pt x="12809" y="366"/>
                      <a:pt x="12802" y="373"/>
                      <a:pt x="12783" y="373"/>
                    </a:cubicBezTo>
                    <a:cubicBezTo>
                      <a:pt x="12764" y="373"/>
                      <a:pt x="12733" y="366"/>
                      <a:pt x="12688" y="366"/>
                    </a:cubicBezTo>
                    <a:cubicBezTo>
                      <a:pt x="12673" y="350"/>
                      <a:pt x="12635" y="350"/>
                      <a:pt x="12593" y="350"/>
                    </a:cubicBezTo>
                    <a:cubicBezTo>
                      <a:pt x="12551" y="350"/>
                      <a:pt x="12505" y="350"/>
                      <a:pt x="12475" y="335"/>
                    </a:cubicBezTo>
                    <a:cubicBezTo>
                      <a:pt x="12414" y="335"/>
                      <a:pt x="12323" y="335"/>
                      <a:pt x="12293" y="274"/>
                    </a:cubicBezTo>
                    <a:cubicBezTo>
                      <a:pt x="12262" y="274"/>
                      <a:pt x="12232" y="274"/>
                      <a:pt x="12171" y="305"/>
                    </a:cubicBezTo>
                    <a:cubicBezTo>
                      <a:pt x="12162" y="314"/>
                      <a:pt x="12151" y="317"/>
                      <a:pt x="12139" y="317"/>
                    </a:cubicBezTo>
                    <a:cubicBezTo>
                      <a:pt x="12110" y="317"/>
                      <a:pt x="12080" y="296"/>
                      <a:pt x="12080" y="274"/>
                    </a:cubicBezTo>
                    <a:lnTo>
                      <a:pt x="12049" y="274"/>
                    </a:lnTo>
                    <a:cubicBezTo>
                      <a:pt x="11989" y="305"/>
                      <a:pt x="11958" y="305"/>
                      <a:pt x="11958" y="305"/>
                    </a:cubicBezTo>
                    <a:cubicBezTo>
                      <a:pt x="11958" y="280"/>
                      <a:pt x="11958" y="236"/>
                      <a:pt x="11926" y="236"/>
                    </a:cubicBezTo>
                    <a:cubicBezTo>
                      <a:pt x="11918" y="236"/>
                      <a:pt x="11909" y="238"/>
                      <a:pt x="11897" y="244"/>
                    </a:cubicBezTo>
                    <a:cubicBezTo>
                      <a:pt x="11897" y="274"/>
                      <a:pt x="11867" y="274"/>
                      <a:pt x="11806" y="274"/>
                    </a:cubicBezTo>
                    <a:cubicBezTo>
                      <a:pt x="11806" y="244"/>
                      <a:pt x="11533" y="214"/>
                      <a:pt x="11290" y="183"/>
                    </a:cubicBezTo>
                    <a:cubicBezTo>
                      <a:pt x="11118" y="162"/>
                      <a:pt x="10946" y="140"/>
                      <a:pt x="10860" y="140"/>
                    </a:cubicBezTo>
                    <a:cubicBezTo>
                      <a:pt x="10824" y="140"/>
                      <a:pt x="10803" y="144"/>
                      <a:pt x="10803" y="153"/>
                    </a:cubicBezTo>
                    <a:cubicBezTo>
                      <a:pt x="10803" y="153"/>
                      <a:pt x="10773" y="153"/>
                      <a:pt x="10712" y="122"/>
                    </a:cubicBezTo>
                    <a:lnTo>
                      <a:pt x="10621" y="122"/>
                    </a:lnTo>
                    <a:cubicBezTo>
                      <a:pt x="10621" y="92"/>
                      <a:pt x="10583" y="84"/>
                      <a:pt x="10533" y="84"/>
                    </a:cubicBezTo>
                    <a:cubicBezTo>
                      <a:pt x="10484" y="84"/>
                      <a:pt x="10423" y="92"/>
                      <a:pt x="10378" y="92"/>
                    </a:cubicBezTo>
                    <a:cubicBezTo>
                      <a:pt x="10347" y="122"/>
                      <a:pt x="10317" y="122"/>
                      <a:pt x="10286" y="122"/>
                    </a:cubicBezTo>
                    <a:cubicBezTo>
                      <a:pt x="10286" y="87"/>
                      <a:pt x="10266" y="72"/>
                      <a:pt x="10236" y="72"/>
                    </a:cubicBezTo>
                    <a:cubicBezTo>
                      <a:pt x="10215" y="72"/>
                      <a:pt x="10190" y="79"/>
                      <a:pt x="10165" y="92"/>
                    </a:cubicBezTo>
                    <a:cubicBezTo>
                      <a:pt x="10135" y="122"/>
                      <a:pt x="10119" y="138"/>
                      <a:pt x="10112" y="138"/>
                    </a:cubicBezTo>
                    <a:cubicBezTo>
                      <a:pt x="10104" y="138"/>
                      <a:pt x="10104" y="122"/>
                      <a:pt x="10104" y="92"/>
                    </a:cubicBezTo>
                    <a:cubicBezTo>
                      <a:pt x="10104" y="65"/>
                      <a:pt x="10092" y="50"/>
                      <a:pt x="10073" y="50"/>
                    </a:cubicBezTo>
                    <a:cubicBezTo>
                      <a:pt x="10049" y="50"/>
                      <a:pt x="10016" y="72"/>
                      <a:pt x="9983" y="122"/>
                    </a:cubicBezTo>
                    <a:cubicBezTo>
                      <a:pt x="9967" y="138"/>
                      <a:pt x="9960" y="145"/>
                      <a:pt x="9952" y="145"/>
                    </a:cubicBezTo>
                    <a:cubicBezTo>
                      <a:pt x="9945" y="145"/>
                      <a:pt x="9937" y="138"/>
                      <a:pt x="9922" y="122"/>
                    </a:cubicBezTo>
                    <a:cubicBezTo>
                      <a:pt x="9902" y="65"/>
                      <a:pt x="9883" y="43"/>
                      <a:pt x="9872" y="43"/>
                    </a:cubicBezTo>
                    <a:cubicBezTo>
                      <a:pt x="9865" y="43"/>
                      <a:pt x="9861" y="50"/>
                      <a:pt x="9861" y="62"/>
                    </a:cubicBezTo>
                    <a:cubicBezTo>
                      <a:pt x="9846" y="107"/>
                      <a:pt x="9831" y="130"/>
                      <a:pt x="9815" y="130"/>
                    </a:cubicBezTo>
                    <a:cubicBezTo>
                      <a:pt x="9800" y="130"/>
                      <a:pt x="9785" y="107"/>
                      <a:pt x="9770" y="62"/>
                    </a:cubicBezTo>
                    <a:cubicBezTo>
                      <a:pt x="9739" y="31"/>
                      <a:pt x="9724" y="16"/>
                      <a:pt x="9713" y="16"/>
                    </a:cubicBezTo>
                    <a:cubicBezTo>
                      <a:pt x="9701" y="16"/>
                      <a:pt x="9694" y="31"/>
                      <a:pt x="9679" y="62"/>
                    </a:cubicBezTo>
                    <a:cubicBezTo>
                      <a:pt x="9663" y="92"/>
                      <a:pt x="9625" y="107"/>
                      <a:pt x="9591" y="107"/>
                    </a:cubicBezTo>
                    <a:cubicBezTo>
                      <a:pt x="9557" y="107"/>
                      <a:pt x="9527" y="92"/>
                      <a:pt x="9527" y="62"/>
                    </a:cubicBezTo>
                    <a:cubicBezTo>
                      <a:pt x="9506" y="62"/>
                      <a:pt x="9486" y="48"/>
                      <a:pt x="9475" y="48"/>
                    </a:cubicBezTo>
                    <a:cubicBezTo>
                      <a:pt x="9469" y="48"/>
                      <a:pt x="9466" y="51"/>
                      <a:pt x="9466" y="62"/>
                    </a:cubicBezTo>
                    <a:lnTo>
                      <a:pt x="9435" y="31"/>
                    </a:lnTo>
                    <a:lnTo>
                      <a:pt x="9375" y="31"/>
                    </a:lnTo>
                    <a:lnTo>
                      <a:pt x="9375" y="62"/>
                    </a:lnTo>
                    <a:cubicBezTo>
                      <a:pt x="9344" y="62"/>
                      <a:pt x="9162" y="31"/>
                      <a:pt x="8949" y="31"/>
                    </a:cubicBezTo>
                    <a:cubicBezTo>
                      <a:pt x="8645" y="31"/>
                      <a:pt x="8584" y="31"/>
                      <a:pt x="8615" y="62"/>
                    </a:cubicBezTo>
                    <a:cubicBezTo>
                      <a:pt x="8630" y="92"/>
                      <a:pt x="8622" y="107"/>
                      <a:pt x="8607" y="107"/>
                    </a:cubicBezTo>
                    <a:cubicBezTo>
                      <a:pt x="8592" y="107"/>
                      <a:pt x="8569" y="92"/>
                      <a:pt x="8554" y="62"/>
                    </a:cubicBezTo>
                    <a:cubicBezTo>
                      <a:pt x="8524" y="62"/>
                      <a:pt x="8463" y="31"/>
                      <a:pt x="8402" y="31"/>
                    </a:cubicBezTo>
                    <a:cubicBezTo>
                      <a:pt x="8341" y="31"/>
                      <a:pt x="8280" y="31"/>
                      <a:pt x="8280" y="1"/>
                    </a:cubicBezTo>
                    <a:close/>
                    <a:moveTo>
                      <a:pt x="22564" y="6199"/>
                    </a:moveTo>
                    <a:cubicBezTo>
                      <a:pt x="22557" y="6201"/>
                      <a:pt x="22554" y="6201"/>
                      <a:pt x="22566" y="6201"/>
                    </a:cubicBezTo>
                    <a:cubicBezTo>
                      <a:pt x="22566" y="6201"/>
                      <a:pt x="22565" y="6200"/>
                      <a:pt x="22564" y="619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1"/>
              <p:cNvSpPr/>
              <p:nvPr/>
            </p:nvSpPr>
            <p:spPr>
              <a:xfrm>
                <a:off x="7274975" y="3279300"/>
                <a:ext cx="351850" cy="193875"/>
              </a:xfrm>
              <a:custGeom>
                <a:rect b="b" l="l" r="r" t="t"/>
                <a:pathLst>
                  <a:path extrusionOk="0" h="7755" w="14074">
                    <a:moveTo>
                      <a:pt x="13929" y="154"/>
                    </a:moveTo>
                    <a:cubicBezTo>
                      <a:pt x="13947" y="154"/>
                      <a:pt x="13934" y="197"/>
                      <a:pt x="13891" y="240"/>
                    </a:cubicBezTo>
                    <a:cubicBezTo>
                      <a:pt x="13876" y="270"/>
                      <a:pt x="13868" y="285"/>
                      <a:pt x="13864" y="285"/>
                    </a:cubicBezTo>
                    <a:cubicBezTo>
                      <a:pt x="13861" y="285"/>
                      <a:pt x="13861" y="270"/>
                      <a:pt x="13861" y="240"/>
                    </a:cubicBezTo>
                    <a:cubicBezTo>
                      <a:pt x="13891" y="209"/>
                      <a:pt x="13891" y="179"/>
                      <a:pt x="13891" y="179"/>
                    </a:cubicBezTo>
                    <a:cubicBezTo>
                      <a:pt x="13909" y="161"/>
                      <a:pt x="13921" y="154"/>
                      <a:pt x="13929" y="154"/>
                    </a:cubicBezTo>
                    <a:close/>
                    <a:moveTo>
                      <a:pt x="10486" y="396"/>
                    </a:moveTo>
                    <a:cubicBezTo>
                      <a:pt x="10487" y="396"/>
                      <a:pt x="10487" y="403"/>
                      <a:pt x="10487" y="422"/>
                    </a:cubicBezTo>
                    <a:cubicBezTo>
                      <a:pt x="10487" y="422"/>
                      <a:pt x="10517" y="452"/>
                      <a:pt x="10487" y="483"/>
                    </a:cubicBezTo>
                    <a:cubicBezTo>
                      <a:pt x="10487" y="483"/>
                      <a:pt x="10487" y="496"/>
                      <a:pt x="10478" y="496"/>
                    </a:cubicBezTo>
                    <a:cubicBezTo>
                      <a:pt x="10473" y="496"/>
                      <a:pt x="10466" y="493"/>
                      <a:pt x="10456" y="483"/>
                    </a:cubicBezTo>
                    <a:lnTo>
                      <a:pt x="10456" y="452"/>
                    </a:lnTo>
                    <a:cubicBezTo>
                      <a:pt x="10477" y="431"/>
                      <a:pt x="10484" y="396"/>
                      <a:pt x="10486" y="396"/>
                    </a:cubicBezTo>
                    <a:close/>
                    <a:moveTo>
                      <a:pt x="8997" y="544"/>
                    </a:moveTo>
                    <a:cubicBezTo>
                      <a:pt x="9028" y="574"/>
                      <a:pt x="9028" y="604"/>
                      <a:pt x="8997" y="604"/>
                    </a:cubicBezTo>
                    <a:lnTo>
                      <a:pt x="8967" y="574"/>
                    </a:lnTo>
                    <a:lnTo>
                      <a:pt x="8997" y="544"/>
                    </a:lnTo>
                    <a:close/>
                    <a:moveTo>
                      <a:pt x="9696" y="544"/>
                    </a:moveTo>
                    <a:cubicBezTo>
                      <a:pt x="9727" y="544"/>
                      <a:pt x="9727" y="574"/>
                      <a:pt x="9727" y="574"/>
                    </a:cubicBezTo>
                    <a:cubicBezTo>
                      <a:pt x="9727" y="574"/>
                      <a:pt x="9727" y="604"/>
                      <a:pt x="9727" y="604"/>
                    </a:cubicBezTo>
                    <a:cubicBezTo>
                      <a:pt x="9727" y="604"/>
                      <a:pt x="9696" y="574"/>
                      <a:pt x="9696" y="544"/>
                    </a:cubicBezTo>
                    <a:close/>
                    <a:moveTo>
                      <a:pt x="8781" y="612"/>
                    </a:moveTo>
                    <a:cubicBezTo>
                      <a:pt x="8784" y="612"/>
                      <a:pt x="8784" y="620"/>
                      <a:pt x="8784" y="635"/>
                    </a:cubicBezTo>
                    <a:cubicBezTo>
                      <a:pt x="8784" y="635"/>
                      <a:pt x="8815" y="696"/>
                      <a:pt x="8784" y="696"/>
                    </a:cubicBezTo>
                    <a:lnTo>
                      <a:pt x="8754" y="665"/>
                    </a:lnTo>
                    <a:cubicBezTo>
                      <a:pt x="8754" y="635"/>
                      <a:pt x="8754" y="635"/>
                      <a:pt x="8754" y="635"/>
                    </a:cubicBezTo>
                    <a:cubicBezTo>
                      <a:pt x="8769" y="620"/>
                      <a:pt x="8777" y="612"/>
                      <a:pt x="8781" y="612"/>
                    </a:cubicBezTo>
                    <a:close/>
                    <a:moveTo>
                      <a:pt x="9514" y="665"/>
                    </a:moveTo>
                    <a:cubicBezTo>
                      <a:pt x="9544" y="665"/>
                      <a:pt x="9544" y="665"/>
                      <a:pt x="9544" y="696"/>
                    </a:cubicBezTo>
                    <a:lnTo>
                      <a:pt x="9514" y="665"/>
                    </a:lnTo>
                    <a:close/>
                    <a:moveTo>
                      <a:pt x="9332" y="696"/>
                    </a:moveTo>
                    <a:cubicBezTo>
                      <a:pt x="9362" y="696"/>
                      <a:pt x="9362" y="696"/>
                      <a:pt x="9362" y="726"/>
                    </a:cubicBezTo>
                    <a:lnTo>
                      <a:pt x="9332" y="726"/>
                    </a:lnTo>
                    <a:lnTo>
                      <a:pt x="9332" y="696"/>
                    </a:lnTo>
                    <a:close/>
                    <a:moveTo>
                      <a:pt x="9206" y="703"/>
                    </a:moveTo>
                    <a:cubicBezTo>
                      <a:pt x="9210" y="703"/>
                      <a:pt x="9210" y="711"/>
                      <a:pt x="9210" y="726"/>
                    </a:cubicBezTo>
                    <a:cubicBezTo>
                      <a:pt x="9240" y="756"/>
                      <a:pt x="9240" y="756"/>
                      <a:pt x="9210" y="756"/>
                    </a:cubicBezTo>
                    <a:cubicBezTo>
                      <a:pt x="9180" y="756"/>
                      <a:pt x="9180" y="756"/>
                      <a:pt x="9180" y="726"/>
                    </a:cubicBezTo>
                    <a:cubicBezTo>
                      <a:pt x="9195" y="711"/>
                      <a:pt x="9202" y="703"/>
                      <a:pt x="9206" y="703"/>
                    </a:cubicBezTo>
                    <a:close/>
                    <a:moveTo>
                      <a:pt x="9534" y="743"/>
                    </a:moveTo>
                    <a:cubicBezTo>
                      <a:pt x="9531" y="743"/>
                      <a:pt x="9524" y="746"/>
                      <a:pt x="9514" y="756"/>
                    </a:cubicBezTo>
                    <a:cubicBezTo>
                      <a:pt x="9534" y="756"/>
                      <a:pt x="9541" y="743"/>
                      <a:pt x="9534" y="743"/>
                    </a:cubicBezTo>
                    <a:close/>
                    <a:moveTo>
                      <a:pt x="9361" y="905"/>
                    </a:moveTo>
                    <a:lnTo>
                      <a:pt x="9361" y="905"/>
                    </a:lnTo>
                    <a:cubicBezTo>
                      <a:pt x="9361" y="906"/>
                      <a:pt x="9362" y="907"/>
                      <a:pt x="9362" y="908"/>
                    </a:cubicBezTo>
                    <a:cubicBezTo>
                      <a:pt x="9363" y="908"/>
                      <a:pt x="9364" y="908"/>
                      <a:pt x="9364" y="908"/>
                    </a:cubicBezTo>
                    <a:lnTo>
                      <a:pt x="9364" y="908"/>
                    </a:lnTo>
                    <a:cubicBezTo>
                      <a:pt x="9363" y="908"/>
                      <a:pt x="9362" y="906"/>
                      <a:pt x="9361" y="905"/>
                    </a:cubicBezTo>
                    <a:close/>
                    <a:moveTo>
                      <a:pt x="9364" y="908"/>
                    </a:moveTo>
                    <a:cubicBezTo>
                      <a:pt x="9368" y="912"/>
                      <a:pt x="9372" y="913"/>
                      <a:pt x="9373" y="913"/>
                    </a:cubicBezTo>
                    <a:cubicBezTo>
                      <a:pt x="9376" y="913"/>
                      <a:pt x="9374" y="909"/>
                      <a:pt x="9364" y="908"/>
                    </a:cubicBezTo>
                    <a:close/>
                    <a:moveTo>
                      <a:pt x="7690" y="1392"/>
                    </a:moveTo>
                    <a:lnTo>
                      <a:pt x="7690" y="1392"/>
                    </a:lnTo>
                    <a:cubicBezTo>
                      <a:pt x="7690" y="1393"/>
                      <a:pt x="7690" y="1394"/>
                      <a:pt x="7690" y="1395"/>
                    </a:cubicBezTo>
                    <a:cubicBezTo>
                      <a:pt x="7704" y="1395"/>
                      <a:pt x="7699" y="1395"/>
                      <a:pt x="7690" y="1392"/>
                    </a:cubicBezTo>
                    <a:close/>
                    <a:moveTo>
                      <a:pt x="7295" y="1334"/>
                    </a:moveTo>
                    <a:cubicBezTo>
                      <a:pt x="7295" y="1364"/>
                      <a:pt x="7295" y="1395"/>
                      <a:pt x="7295" y="1425"/>
                    </a:cubicBezTo>
                    <a:lnTo>
                      <a:pt x="7265" y="1425"/>
                    </a:lnTo>
                    <a:cubicBezTo>
                      <a:pt x="7265" y="1395"/>
                      <a:pt x="7265" y="1334"/>
                      <a:pt x="7265" y="1334"/>
                    </a:cubicBezTo>
                    <a:close/>
                    <a:moveTo>
                      <a:pt x="6535" y="1699"/>
                    </a:moveTo>
                    <a:cubicBezTo>
                      <a:pt x="6566" y="1699"/>
                      <a:pt x="6566" y="1699"/>
                      <a:pt x="6596" y="1729"/>
                    </a:cubicBezTo>
                    <a:cubicBezTo>
                      <a:pt x="6596" y="1759"/>
                      <a:pt x="6566" y="1759"/>
                      <a:pt x="6535" y="1759"/>
                    </a:cubicBezTo>
                    <a:cubicBezTo>
                      <a:pt x="6535" y="1759"/>
                      <a:pt x="6535" y="1699"/>
                      <a:pt x="6535" y="1699"/>
                    </a:cubicBezTo>
                    <a:close/>
                    <a:moveTo>
                      <a:pt x="5350" y="2337"/>
                    </a:moveTo>
                    <a:cubicBezTo>
                      <a:pt x="5350" y="2337"/>
                      <a:pt x="5380" y="2367"/>
                      <a:pt x="5350" y="2398"/>
                    </a:cubicBezTo>
                    <a:lnTo>
                      <a:pt x="5319" y="2367"/>
                    </a:lnTo>
                    <a:lnTo>
                      <a:pt x="5319" y="2337"/>
                    </a:lnTo>
                    <a:close/>
                    <a:moveTo>
                      <a:pt x="4833" y="2671"/>
                    </a:moveTo>
                    <a:cubicBezTo>
                      <a:pt x="4863" y="2671"/>
                      <a:pt x="4863" y="2671"/>
                      <a:pt x="4863" y="2702"/>
                    </a:cubicBezTo>
                    <a:cubicBezTo>
                      <a:pt x="4894" y="2702"/>
                      <a:pt x="4894" y="2763"/>
                      <a:pt x="4894" y="2763"/>
                    </a:cubicBezTo>
                    <a:cubicBezTo>
                      <a:pt x="4863" y="2763"/>
                      <a:pt x="4863" y="2702"/>
                      <a:pt x="4833" y="2671"/>
                    </a:cubicBezTo>
                    <a:close/>
                    <a:moveTo>
                      <a:pt x="4499" y="2945"/>
                    </a:moveTo>
                    <a:cubicBezTo>
                      <a:pt x="4499" y="2975"/>
                      <a:pt x="4529" y="3006"/>
                      <a:pt x="4499" y="3006"/>
                    </a:cubicBezTo>
                    <a:lnTo>
                      <a:pt x="4468" y="3006"/>
                    </a:lnTo>
                    <a:lnTo>
                      <a:pt x="4468" y="2945"/>
                    </a:lnTo>
                    <a:close/>
                    <a:moveTo>
                      <a:pt x="3435" y="3644"/>
                    </a:moveTo>
                    <a:cubicBezTo>
                      <a:pt x="3435" y="3674"/>
                      <a:pt x="3465" y="3705"/>
                      <a:pt x="3435" y="3705"/>
                    </a:cubicBezTo>
                    <a:lnTo>
                      <a:pt x="3404" y="3705"/>
                    </a:lnTo>
                    <a:lnTo>
                      <a:pt x="3404" y="3644"/>
                    </a:lnTo>
                    <a:close/>
                    <a:moveTo>
                      <a:pt x="3279" y="3743"/>
                    </a:moveTo>
                    <a:cubicBezTo>
                      <a:pt x="3290" y="3743"/>
                      <a:pt x="3313" y="3750"/>
                      <a:pt x="3344" y="3766"/>
                    </a:cubicBezTo>
                    <a:cubicBezTo>
                      <a:pt x="3374" y="3796"/>
                      <a:pt x="3374" y="3796"/>
                      <a:pt x="3344" y="3796"/>
                    </a:cubicBezTo>
                    <a:cubicBezTo>
                      <a:pt x="3344" y="3796"/>
                      <a:pt x="3313" y="3796"/>
                      <a:pt x="3283" y="3766"/>
                    </a:cubicBezTo>
                    <a:cubicBezTo>
                      <a:pt x="3268" y="3750"/>
                      <a:pt x="3268" y="3743"/>
                      <a:pt x="3279" y="3743"/>
                    </a:cubicBezTo>
                    <a:close/>
                    <a:moveTo>
                      <a:pt x="2709" y="3773"/>
                    </a:moveTo>
                    <a:cubicBezTo>
                      <a:pt x="2705" y="3773"/>
                      <a:pt x="2705" y="3781"/>
                      <a:pt x="2705" y="3796"/>
                    </a:cubicBezTo>
                    <a:cubicBezTo>
                      <a:pt x="2675" y="3826"/>
                      <a:pt x="2675" y="3826"/>
                      <a:pt x="2705" y="3826"/>
                    </a:cubicBezTo>
                    <a:cubicBezTo>
                      <a:pt x="2736" y="3796"/>
                      <a:pt x="2736" y="3796"/>
                      <a:pt x="2736" y="3796"/>
                    </a:cubicBezTo>
                    <a:cubicBezTo>
                      <a:pt x="2721" y="3781"/>
                      <a:pt x="2713" y="3773"/>
                      <a:pt x="2709" y="3773"/>
                    </a:cubicBezTo>
                    <a:close/>
                    <a:moveTo>
                      <a:pt x="3526" y="3796"/>
                    </a:moveTo>
                    <a:lnTo>
                      <a:pt x="3556" y="3826"/>
                    </a:lnTo>
                    <a:cubicBezTo>
                      <a:pt x="3587" y="3826"/>
                      <a:pt x="3556" y="3796"/>
                      <a:pt x="3526" y="3796"/>
                    </a:cubicBezTo>
                    <a:close/>
                    <a:moveTo>
                      <a:pt x="3100" y="4009"/>
                    </a:moveTo>
                    <a:cubicBezTo>
                      <a:pt x="3100" y="4009"/>
                      <a:pt x="3131" y="4039"/>
                      <a:pt x="3131" y="4039"/>
                    </a:cubicBezTo>
                    <a:cubicBezTo>
                      <a:pt x="3146" y="4054"/>
                      <a:pt x="3146" y="4054"/>
                      <a:pt x="3138" y="4054"/>
                    </a:cubicBezTo>
                    <a:cubicBezTo>
                      <a:pt x="3131" y="4054"/>
                      <a:pt x="3116" y="4054"/>
                      <a:pt x="3100" y="4070"/>
                    </a:cubicBezTo>
                    <a:cubicBezTo>
                      <a:pt x="3070" y="4039"/>
                      <a:pt x="3070" y="4039"/>
                      <a:pt x="3100" y="4009"/>
                    </a:cubicBezTo>
                    <a:close/>
                    <a:moveTo>
                      <a:pt x="2584" y="4191"/>
                    </a:moveTo>
                    <a:lnTo>
                      <a:pt x="2584" y="4222"/>
                    </a:lnTo>
                    <a:cubicBezTo>
                      <a:pt x="2584" y="4222"/>
                      <a:pt x="2645" y="4252"/>
                      <a:pt x="2645" y="4252"/>
                    </a:cubicBezTo>
                    <a:cubicBezTo>
                      <a:pt x="2645" y="4222"/>
                      <a:pt x="2645" y="4191"/>
                      <a:pt x="2645" y="4191"/>
                    </a:cubicBezTo>
                    <a:close/>
                    <a:moveTo>
                      <a:pt x="2846" y="4260"/>
                    </a:moveTo>
                    <a:cubicBezTo>
                      <a:pt x="2857" y="4260"/>
                      <a:pt x="2873" y="4267"/>
                      <a:pt x="2888" y="4282"/>
                    </a:cubicBezTo>
                    <a:cubicBezTo>
                      <a:pt x="2888" y="4282"/>
                      <a:pt x="2888" y="4282"/>
                      <a:pt x="2888" y="4313"/>
                    </a:cubicBezTo>
                    <a:lnTo>
                      <a:pt x="2827" y="4313"/>
                    </a:lnTo>
                    <a:cubicBezTo>
                      <a:pt x="2797" y="4282"/>
                      <a:pt x="2827" y="4282"/>
                      <a:pt x="2827" y="4282"/>
                    </a:cubicBezTo>
                    <a:cubicBezTo>
                      <a:pt x="2827" y="4267"/>
                      <a:pt x="2835" y="4260"/>
                      <a:pt x="2846" y="4260"/>
                    </a:cubicBezTo>
                    <a:close/>
                    <a:moveTo>
                      <a:pt x="2493" y="4404"/>
                    </a:moveTo>
                    <a:cubicBezTo>
                      <a:pt x="2523" y="4404"/>
                      <a:pt x="2523" y="4404"/>
                      <a:pt x="2553" y="4434"/>
                    </a:cubicBezTo>
                    <a:lnTo>
                      <a:pt x="2493" y="4434"/>
                    </a:lnTo>
                    <a:lnTo>
                      <a:pt x="2493" y="4404"/>
                    </a:lnTo>
                    <a:close/>
                    <a:moveTo>
                      <a:pt x="2384" y="4536"/>
                    </a:moveTo>
                    <a:cubicBezTo>
                      <a:pt x="2396" y="4536"/>
                      <a:pt x="2414" y="4551"/>
                      <a:pt x="2432" y="4586"/>
                    </a:cubicBezTo>
                    <a:cubicBezTo>
                      <a:pt x="2432" y="4586"/>
                      <a:pt x="2432" y="4586"/>
                      <a:pt x="2432" y="4617"/>
                    </a:cubicBezTo>
                    <a:cubicBezTo>
                      <a:pt x="2401" y="4586"/>
                      <a:pt x="2371" y="4556"/>
                      <a:pt x="2371" y="4556"/>
                    </a:cubicBezTo>
                    <a:cubicBezTo>
                      <a:pt x="2371" y="4543"/>
                      <a:pt x="2376" y="4536"/>
                      <a:pt x="2384" y="4536"/>
                    </a:cubicBezTo>
                    <a:close/>
                    <a:moveTo>
                      <a:pt x="2037" y="4647"/>
                    </a:moveTo>
                    <a:cubicBezTo>
                      <a:pt x="2047" y="4658"/>
                      <a:pt x="2058" y="4664"/>
                      <a:pt x="2067" y="4669"/>
                    </a:cubicBezTo>
                    <a:lnTo>
                      <a:pt x="2067" y="4669"/>
                    </a:lnTo>
                    <a:cubicBezTo>
                      <a:pt x="2067" y="4647"/>
                      <a:pt x="2064" y="4647"/>
                      <a:pt x="2037" y="4647"/>
                    </a:cubicBezTo>
                    <a:close/>
                    <a:moveTo>
                      <a:pt x="3469" y="4594"/>
                    </a:moveTo>
                    <a:cubicBezTo>
                      <a:pt x="3465" y="4594"/>
                      <a:pt x="3465" y="4601"/>
                      <a:pt x="3465" y="4616"/>
                    </a:cubicBezTo>
                    <a:lnTo>
                      <a:pt x="3465" y="4616"/>
                    </a:lnTo>
                    <a:cubicBezTo>
                      <a:pt x="3465" y="4611"/>
                      <a:pt x="3465" y="4608"/>
                      <a:pt x="3465" y="4608"/>
                    </a:cubicBezTo>
                    <a:cubicBezTo>
                      <a:pt x="3466" y="4608"/>
                      <a:pt x="3471" y="4653"/>
                      <a:pt x="3496" y="4677"/>
                    </a:cubicBezTo>
                    <a:cubicBezTo>
                      <a:pt x="3526" y="4677"/>
                      <a:pt x="3526" y="4677"/>
                      <a:pt x="3496" y="4617"/>
                    </a:cubicBezTo>
                    <a:cubicBezTo>
                      <a:pt x="3480" y="4601"/>
                      <a:pt x="3473" y="4594"/>
                      <a:pt x="3469" y="4594"/>
                    </a:cubicBezTo>
                    <a:close/>
                    <a:moveTo>
                      <a:pt x="2067" y="4669"/>
                    </a:moveTo>
                    <a:cubicBezTo>
                      <a:pt x="2067" y="4671"/>
                      <a:pt x="2067" y="4674"/>
                      <a:pt x="2067" y="4677"/>
                    </a:cubicBezTo>
                    <a:cubicBezTo>
                      <a:pt x="2087" y="4677"/>
                      <a:pt x="2108" y="4691"/>
                      <a:pt x="2110" y="4691"/>
                    </a:cubicBezTo>
                    <a:cubicBezTo>
                      <a:pt x="2111" y="4691"/>
                      <a:pt x="2108" y="4688"/>
                      <a:pt x="2097" y="4677"/>
                    </a:cubicBezTo>
                    <a:cubicBezTo>
                      <a:pt x="2097" y="4677"/>
                      <a:pt x="2084" y="4677"/>
                      <a:pt x="2067" y="4669"/>
                    </a:cubicBezTo>
                    <a:close/>
                    <a:moveTo>
                      <a:pt x="2462" y="4799"/>
                    </a:moveTo>
                    <a:cubicBezTo>
                      <a:pt x="2441" y="4821"/>
                      <a:pt x="2450" y="4842"/>
                      <a:pt x="2446" y="4842"/>
                    </a:cubicBezTo>
                    <a:cubicBezTo>
                      <a:pt x="2444" y="4842"/>
                      <a:pt x="2441" y="4838"/>
                      <a:pt x="2432" y="4829"/>
                    </a:cubicBezTo>
                    <a:cubicBezTo>
                      <a:pt x="2426" y="4836"/>
                      <a:pt x="2422" y="4838"/>
                      <a:pt x="2420" y="4838"/>
                    </a:cubicBezTo>
                    <a:cubicBezTo>
                      <a:pt x="2412" y="4838"/>
                      <a:pt x="2432" y="4799"/>
                      <a:pt x="2432" y="4799"/>
                    </a:cubicBezTo>
                    <a:close/>
                    <a:moveTo>
                      <a:pt x="2097" y="4981"/>
                    </a:moveTo>
                    <a:cubicBezTo>
                      <a:pt x="2128" y="5012"/>
                      <a:pt x="2128" y="5042"/>
                      <a:pt x="2128" y="5073"/>
                    </a:cubicBezTo>
                    <a:lnTo>
                      <a:pt x="2097" y="5073"/>
                    </a:lnTo>
                    <a:cubicBezTo>
                      <a:pt x="2067" y="5042"/>
                      <a:pt x="2067" y="5012"/>
                      <a:pt x="2067" y="5012"/>
                    </a:cubicBezTo>
                    <a:lnTo>
                      <a:pt x="2097" y="4981"/>
                    </a:lnTo>
                    <a:close/>
                    <a:moveTo>
                      <a:pt x="1862" y="4997"/>
                    </a:moveTo>
                    <a:cubicBezTo>
                      <a:pt x="1869" y="4997"/>
                      <a:pt x="1885" y="5012"/>
                      <a:pt x="1915" y="5042"/>
                    </a:cubicBezTo>
                    <a:cubicBezTo>
                      <a:pt x="1915" y="5073"/>
                      <a:pt x="1915" y="5103"/>
                      <a:pt x="1915" y="5103"/>
                    </a:cubicBezTo>
                    <a:cubicBezTo>
                      <a:pt x="1915" y="5111"/>
                      <a:pt x="1913" y="5115"/>
                      <a:pt x="1909" y="5115"/>
                    </a:cubicBezTo>
                    <a:cubicBezTo>
                      <a:pt x="1899" y="5115"/>
                      <a:pt x="1877" y="5087"/>
                      <a:pt x="1854" y="5042"/>
                    </a:cubicBezTo>
                    <a:cubicBezTo>
                      <a:pt x="1854" y="5012"/>
                      <a:pt x="1854" y="4997"/>
                      <a:pt x="1862" y="4997"/>
                    </a:cubicBezTo>
                    <a:close/>
                    <a:moveTo>
                      <a:pt x="1550" y="5437"/>
                    </a:moveTo>
                    <a:lnTo>
                      <a:pt x="1581" y="5468"/>
                    </a:lnTo>
                    <a:lnTo>
                      <a:pt x="1611" y="5498"/>
                    </a:lnTo>
                    <a:lnTo>
                      <a:pt x="1550" y="5498"/>
                    </a:lnTo>
                    <a:cubicBezTo>
                      <a:pt x="1520" y="5468"/>
                      <a:pt x="1550" y="5468"/>
                      <a:pt x="1550" y="5437"/>
                    </a:cubicBezTo>
                    <a:close/>
                    <a:moveTo>
                      <a:pt x="1660" y="5419"/>
                    </a:moveTo>
                    <a:cubicBezTo>
                      <a:pt x="1666" y="5419"/>
                      <a:pt x="1680" y="5426"/>
                      <a:pt x="1702" y="5437"/>
                    </a:cubicBezTo>
                    <a:cubicBezTo>
                      <a:pt x="1733" y="5468"/>
                      <a:pt x="1733" y="5468"/>
                      <a:pt x="1733" y="5529"/>
                    </a:cubicBezTo>
                    <a:cubicBezTo>
                      <a:pt x="1733" y="5559"/>
                      <a:pt x="1733" y="5559"/>
                      <a:pt x="1733" y="5559"/>
                    </a:cubicBezTo>
                    <a:cubicBezTo>
                      <a:pt x="1733" y="5559"/>
                      <a:pt x="1702" y="5529"/>
                      <a:pt x="1702" y="5498"/>
                    </a:cubicBezTo>
                    <a:cubicBezTo>
                      <a:pt x="1664" y="5440"/>
                      <a:pt x="1650" y="5419"/>
                      <a:pt x="1660" y="5419"/>
                    </a:cubicBezTo>
                    <a:close/>
                    <a:moveTo>
                      <a:pt x="1254" y="6214"/>
                    </a:moveTo>
                    <a:cubicBezTo>
                      <a:pt x="1243" y="6214"/>
                      <a:pt x="1236" y="6228"/>
                      <a:pt x="1216" y="6228"/>
                    </a:cubicBezTo>
                    <a:cubicBezTo>
                      <a:pt x="1186" y="6258"/>
                      <a:pt x="1186" y="6288"/>
                      <a:pt x="1216" y="6319"/>
                    </a:cubicBezTo>
                    <a:cubicBezTo>
                      <a:pt x="1246" y="6319"/>
                      <a:pt x="1277" y="6319"/>
                      <a:pt x="1277" y="6288"/>
                    </a:cubicBezTo>
                    <a:cubicBezTo>
                      <a:pt x="1307" y="6258"/>
                      <a:pt x="1277" y="6228"/>
                      <a:pt x="1277" y="6228"/>
                    </a:cubicBezTo>
                    <a:cubicBezTo>
                      <a:pt x="1267" y="6217"/>
                      <a:pt x="1260" y="6214"/>
                      <a:pt x="1254" y="6214"/>
                    </a:cubicBezTo>
                    <a:close/>
                    <a:moveTo>
                      <a:pt x="1094" y="6288"/>
                    </a:moveTo>
                    <a:cubicBezTo>
                      <a:pt x="1125" y="6288"/>
                      <a:pt x="1155" y="6288"/>
                      <a:pt x="1155" y="6349"/>
                    </a:cubicBezTo>
                    <a:cubicBezTo>
                      <a:pt x="1155" y="6380"/>
                      <a:pt x="1125" y="6380"/>
                      <a:pt x="1125" y="6380"/>
                    </a:cubicBezTo>
                    <a:cubicBezTo>
                      <a:pt x="1094" y="6380"/>
                      <a:pt x="1094" y="6319"/>
                      <a:pt x="1094" y="6288"/>
                    </a:cubicBezTo>
                    <a:close/>
                    <a:moveTo>
                      <a:pt x="277" y="7026"/>
                    </a:moveTo>
                    <a:cubicBezTo>
                      <a:pt x="274" y="7026"/>
                      <a:pt x="274" y="7033"/>
                      <a:pt x="274" y="7048"/>
                    </a:cubicBezTo>
                    <a:lnTo>
                      <a:pt x="274" y="7079"/>
                    </a:lnTo>
                    <a:lnTo>
                      <a:pt x="304" y="7079"/>
                    </a:lnTo>
                    <a:lnTo>
                      <a:pt x="304" y="7048"/>
                    </a:lnTo>
                    <a:cubicBezTo>
                      <a:pt x="289" y="7033"/>
                      <a:pt x="281" y="7026"/>
                      <a:pt x="277" y="7026"/>
                    </a:cubicBezTo>
                    <a:close/>
                    <a:moveTo>
                      <a:pt x="456" y="7170"/>
                    </a:moveTo>
                    <a:lnTo>
                      <a:pt x="431" y="7195"/>
                    </a:lnTo>
                    <a:lnTo>
                      <a:pt x="431" y="7195"/>
                    </a:lnTo>
                    <a:cubicBezTo>
                      <a:pt x="422" y="7191"/>
                      <a:pt x="415" y="7187"/>
                      <a:pt x="413" y="7187"/>
                    </a:cubicBezTo>
                    <a:lnTo>
                      <a:pt x="413" y="7187"/>
                    </a:lnTo>
                    <a:cubicBezTo>
                      <a:pt x="412" y="7187"/>
                      <a:pt x="416" y="7190"/>
                      <a:pt x="426" y="7200"/>
                    </a:cubicBezTo>
                    <a:lnTo>
                      <a:pt x="431" y="7195"/>
                    </a:lnTo>
                    <a:lnTo>
                      <a:pt x="431" y="7195"/>
                    </a:lnTo>
                    <a:cubicBezTo>
                      <a:pt x="438" y="7198"/>
                      <a:pt x="447" y="7200"/>
                      <a:pt x="456" y="7200"/>
                    </a:cubicBezTo>
                    <a:cubicBezTo>
                      <a:pt x="486" y="7231"/>
                      <a:pt x="517" y="7231"/>
                      <a:pt x="517" y="7231"/>
                    </a:cubicBezTo>
                    <a:cubicBezTo>
                      <a:pt x="517" y="7246"/>
                      <a:pt x="509" y="7253"/>
                      <a:pt x="498" y="7253"/>
                    </a:cubicBezTo>
                    <a:cubicBezTo>
                      <a:pt x="486" y="7253"/>
                      <a:pt x="471" y="7246"/>
                      <a:pt x="456" y="7231"/>
                    </a:cubicBezTo>
                    <a:cubicBezTo>
                      <a:pt x="365" y="7231"/>
                      <a:pt x="365" y="7231"/>
                      <a:pt x="395" y="7200"/>
                    </a:cubicBezTo>
                    <a:cubicBezTo>
                      <a:pt x="395" y="7170"/>
                      <a:pt x="395" y="7170"/>
                      <a:pt x="456" y="7170"/>
                    </a:cubicBezTo>
                    <a:close/>
                    <a:moveTo>
                      <a:pt x="304" y="7360"/>
                    </a:moveTo>
                    <a:cubicBezTo>
                      <a:pt x="312" y="7360"/>
                      <a:pt x="319" y="7367"/>
                      <a:pt x="334" y="7383"/>
                    </a:cubicBezTo>
                    <a:cubicBezTo>
                      <a:pt x="334" y="7383"/>
                      <a:pt x="334" y="7413"/>
                      <a:pt x="334" y="7413"/>
                    </a:cubicBezTo>
                    <a:lnTo>
                      <a:pt x="304" y="7413"/>
                    </a:lnTo>
                    <a:cubicBezTo>
                      <a:pt x="274" y="7413"/>
                      <a:pt x="274" y="7383"/>
                      <a:pt x="274" y="7383"/>
                    </a:cubicBezTo>
                    <a:cubicBezTo>
                      <a:pt x="289" y="7367"/>
                      <a:pt x="296" y="7360"/>
                      <a:pt x="304" y="7360"/>
                    </a:cubicBezTo>
                    <a:close/>
                    <a:moveTo>
                      <a:pt x="699" y="7656"/>
                    </a:moveTo>
                    <a:lnTo>
                      <a:pt x="699" y="7687"/>
                    </a:lnTo>
                    <a:cubicBezTo>
                      <a:pt x="699" y="7687"/>
                      <a:pt x="730" y="7717"/>
                      <a:pt x="730" y="7717"/>
                    </a:cubicBezTo>
                    <a:lnTo>
                      <a:pt x="760" y="7717"/>
                    </a:lnTo>
                    <a:cubicBezTo>
                      <a:pt x="760" y="7687"/>
                      <a:pt x="730" y="7687"/>
                      <a:pt x="699" y="7656"/>
                    </a:cubicBezTo>
                    <a:close/>
                    <a:moveTo>
                      <a:pt x="12289" y="1"/>
                    </a:moveTo>
                    <a:cubicBezTo>
                      <a:pt x="12277" y="1"/>
                      <a:pt x="12271" y="36"/>
                      <a:pt x="12250" y="57"/>
                    </a:cubicBezTo>
                    <a:cubicBezTo>
                      <a:pt x="12250" y="88"/>
                      <a:pt x="12219" y="118"/>
                      <a:pt x="12219" y="118"/>
                    </a:cubicBezTo>
                    <a:lnTo>
                      <a:pt x="12219" y="57"/>
                    </a:lnTo>
                    <a:cubicBezTo>
                      <a:pt x="12219" y="27"/>
                      <a:pt x="12219" y="27"/>
                      <a:pt x="12189" y="27"/>
                    </a:cubicBezTo>
                    <a:lnTo>
                      <a:pt x="12158" y="27"/>
                    </a:lnTo>
                    <a:cubicBezTo>
                      <a:pt x="12158" y="57"/>
                      <a:pt x="12037" y="57"/>
                      <a:pt x="11915" y="57"/>
                    </a:cubicBezTo>
                    <a:cubicBezTo>
                      <a:pt x="11733" y="57"/>
                      <a:pt x="11672" y="57"/>
                      <a:pt x="11672" y="118"/>
                    </a:cubicBezTo>
                    <a:cubicBezTo>
                      <a:pt x="11672" y="133"/>
                      <a:pt x="11664" y="141"/>
                      <a:pt x="11649" y="141"/>
                    </a:cubicBezTo>
                    <a:cubicBezTo>
                      <a:pt x="11634" y="141"/>
                      <a:pt x="11611" y="133"/>
                      <a:pt x="11581" y="118"/>
                    </a:cubicBezTo>
                    <a:cubicBezTo>
                      <a:pt x="11504" y="60"/>
                      <a:pt x="11476" y="39"/>
                      <a:pt x="11465" y="39"/>
                    </a:cubicBezTo>
                    <a:cubicBezTo>
                      <a:pt x="11459" y="39"/>
                      <a:pt x="11459" y="46"/>
                      <a:pt x="11459" y="57"/>
                    </a:cubicBezTo>
                    <a:cubicBezTo>
                      <a:pt x="11459" y="57"/>
                      <a:pt x="11459" y="88"/>
                      <a:pt x="11490" y="118"/>
                    </a:cubicBezTo>
                    <a:cubicBezTo>
                      <a:pt x="11490" y="149"/>
                      <a:pt x="11482" y="164"/>
                      <a:pt x="11471" y="164"/>
                    </a:cubicBezTo>
                    <a:cubicBezTo>
                      <a:pt x="11459" y="164"/>
                      <a:pt x="11444" y="149"/>
                      <a:pt x="11429" y="118"/>
                    </a:cubicBezTo>
                    <a:cubicBezTo>
                      <a:pt x="11429" y="100"/>
                      <a:pt x="11403" y="93"/>
                      <a:pt x="11366" y="93"/>
                    </a:cubicBezTo>
                    <a:cubicBezTo>
                      <a:pt x="11277" y="93"/>
                      <a:pt x="11125" y="136"/>
                      <a:pt x="11125" y="179"/>
                    </a:cubicBezTo>
                    <a:cubicBezTo>
                      <a:pt x="11155" y="179"/>
                      <a:pt x="11155" y="179"/>
                      <a:pt x="11155" y="209"/>
                    </a:cubicBezTo>
                    <a:cubicBezTo>
                      <a:pt x="11155" y="240"/>
                      <a:pt x="11125" y="300"/>
                      <a:pt x="11125" y="300"/>
                    </a:cubicBezTo>
                    <a:cubicBezTo>
                      <a:pt x="11095" y="300"/>
                      <a:pt x="11095" y="240"/>
                      <a:pt x="11125" y="179"/>
                    </a:cubicBezTo>
                    <a:lnTo>
                      <a:pt x="11125" y="149"/>
                    </a:lnTo>
                    <a:cubicBezTo>
                      <a:pt x="11125" y="118"/>
                      <a:pt x="11095" y="118"/>
                      <a:pt x="11003" y="118"/>
                    </a:cubicBezTo>
                    <a:lnTo>
                      <a:pt x="10943" y="118"/>
                    </a:lnTo>
                    <a:cubicBezTo>
                      <a:pt x="10960" y="154"/>
                      <a:pt x="10926" y="168"/>
                      <a:pt x="10895" y="168"/>
                    </a:cubicBezTo>
                    <a:cubicBezTo>
                      <a:pt x="10872" y="168"/>
                      <a:pt x="10851" y="161"/>
                      <a:pt x="10851" y="149"/>
                    </a:cubicBezTo>
                    <a:cubicBezTo>
                      <a:pt x="10821" y="118"/>
                      <a:pt x="10821" y="118"/>
                      <a:pt x="10760" y="118"/>
                    </a:cubicBezTo>
                    <a:cubicBezTo>
                      <a:pt x="10742" y="154"/>
                      <a:pt x="10693" y="168"/>
                      <a:pt x="10656" y="168"/>
                    </a:cubicBezTo>
                    <a:cubicBezTo>
                      <a:pt x="10629" y="168"/>
                      <a:pt x="10608" y="161"/>
                      <a:pt x="10608" y="149"/>
                    </a:cubicBezTo>
                    <a:lnTo>
                      <a:pt x="10578" y="149"/>
                    </a:lnTo>
                    <a:cubicBezTo>
                      <a:pt x="10547" y="179"/>
                      <a:pt x="10517" y="179"/>
                      <a:pt x="10487" y="179"/>
                    </a:cubicBezTo>
                    <a:cubicBezTo>
                      <a:pt x="10426" y="209"/>
                      <a:pt x="10426" y="209"/>
                      <a:pt x="10456" y="240"/>
                    </a:cubicBezTo>
                    <a:cubicBezTo>
                      <a:pt x="10456" y="270"/>
                      <a:pt x="10456" y="300"/>
                      <a:pt x="10426" y="300"/>
                    </a:cubicBezTo>
                    <a:lnTo>
                      <a:pt x="10426" y="270"/>
                    </a:lnTo>
                    <a:cubicBezTo>
                      <a:pt x="10426" y="255"/>
                      <a:pt x="10411" y="247"/>
                      <a:pt x="10388" y="247"/>
                    </a:cubicBezTo>
                    <a:cubicBezTo>
                      <a:pt x="10365" y="247"/>
                      <a:pt x="10335" y="255"/>
                      <a:pt x="10304" y="270"/>
                    </a:cubicBezTo>
                    <a:cubicBezTo>
                      <a:pt x="10183" y="270"/>
                      <a:pt x="10152" y="270"/>
                      <a:pt x="10122" y="240"/>
                    </a:cubicBezTo>
                    <a:lnTo>
                      <a:pt x="10122" y="300"/>
                    </a:lnTo>
                    <a:cubicBezTo>
                      <a:pt x="10107" y="316"/>
                      <a:pt x="10099" y="323"/>
                      <a:pt x="10092" y="323"/>
                    </a:cubicBezTo>
                    <a:cubicBezTo>
                      <a:pt x="10084" y="323"/>
                      <a:pt x="10076" y="316"/>
                      <a:pt x="10061" y="300"/>
                    </a:cubicBezTo>
                    <a:cubicBezTo>
                      <a:pt x="10061" y="288"/>
                      <a:pt x="10045" y="281"/>
                      <a:pt x="10025" y="281"/>
                    </a:cubicBezTo>
                    <a:cubicBezTo>
                      <a:pt x="9996" y="281"/>
                      <a:pt x="9957" y="295"/>
                      <a:pt x="9940" y="331"/>
                    </a:cubicBezTo>
                    <a:lnTo>
                      <a:pt x="9909" y="331"/>
                    </a:lnTo>
                    <a:cubicBezTo>
                      <a:pt x="9894" y="300"/>
                      <a:pt x="9871" y="285"/>
                      <a:pt x="9848" y="285"/>
                    </a:cubicBezTo>
                    <a:cubicBezTo>
                      <a:pt x="9826" y="285"/>
                      <a:pt x="9803" y="300"/>
                      <a:pt x="9788" y="331"/>
                    </a:cubicBezTo>
                    <a:cubicBezTo>
                      <a:pt x="9788" y="316"/>
                      <a:pt x="9788" y="308"/>
                      <a:pt x="9784" y="308"/>
                    </a:cubicBezTo>
                    <a:cubicBezTo>
                      <a:pt x="9780" y="308"/>
                      <a:pt x="9772" y="316"/>
                      <a:pt x="9757" y="331"/>
                    </a:cubicBezTo>
                    <a:cubicBezTo>
                      <a:pt x="9736" y="352"/>
                      <a:pt x="9684" y="374"/>
                      <a:pt x="9655" y="374"/>
                    </a:cubicBezTo>
                    <a:cubicBezTo>
                      <a:pt x="9643" y="374"/>
                      <a:pt x="9636" y="370"/>
                      <a:pt x="9636" y="361"/>
                    </a:cubicBezTo>
                    <a:lnTo>
                      <a:pt x="9605" y="361"/>
                    </a:lnTo>
                    <a:cubicBezTo>
                      <a:pt x="9605" y="392"/>
                      <a:pt x="9575" y="392"/>
                      <a:pt x="9575" y="392"/>
                    </a:cubicBezTo>
                    <a:cubicBezTo>
                      <a:pt x="9544" y="392"/>
                      <a:pt x="9544" y="392"/>
                      <a:pt x="9514" y="452"/>
                    </a:cubicBezTo>
                    <a:cubicBezTo>
                      <a:pt x="9514" y="483"/>
                      <a:pt x="9484" y="483"/>
                      <a:pt x="9484" y="483"/>
                    </a:cubicBezTo>
                    <a:cubicBezTo>
                      <a:pt x="9484" y="483"/>
                      <a:pt x="9484" y="452"/>
                      <a:pt x="9484" y="422"/>
                    </a:cubicBezTo>
                    <a:cubicBezTo>
                      <a:pt x="9495" y="399"/>
                      <a:pt x="9494" y="389"/>
                      <a:pt x="9485" y="389"/>
                    </a:cubicBezTo>
                    <a:cubicBezTo>
                      <a:pt x="9472" y="389"/>
                      <a:pt x="9442" y="415"/>
                      <a:pt x="9423" y="452"/>
                    </a:cubicBezTo>
                    <a:cubicBezTo>
                      <a:pt x="9408" y="498"/>
                      <a:pt x="9400" y="521"/>
                      <a:pt x="9396" y="521"/>
                    </a:cubicBezTo>
                    <a:cubicBezTo>
                      <a:pt x="9392" y="521"/>
                      <a:pt x="9392" y="498"/>
                      <a:pt x="9392" y="452"/>
                    </a:cubicBezTo>
                    <a:cubicBezTo>
                      <a:pt x="9414" y="431"/>
                      <a:pt x="9420" y="409"/>
                      <a:pt x="9411" y="409"/>
                    </a:cubicBezTo>
                    <a:cubicBezTo>
                      <a:pt x="9408" y="409"/>
                      <a:pt x="9401" y="413"/>
                      <a:pt x="9392" y="422"/>
                    </a:cubicBezTo>
                    <a:cubicBezTo>
                      <a:pt x="9392" y="422"/>
                      <a:pt x="9362" y="452"/>
                      <a:pt x="9362" y="483"/>
                    </a:cubicBezTo>
                    <a:lnTo>
                      <a:pt x="9301" y="483"/>
                    </a:lnTo>
                    <a:cubicBezTo>
                      <a:pt x="9291" y="473"/>
                      <a:pt x="9281" y="469"/>
                      <a:pt x="9271" y="469"/>
                    </a:cubicBezTo>
                    <a:cubicBezTo>
                      <a:pt x="9251" y="469"/>
                      <a:pt x="9230" y="483"/>
                      <a:pt x="9210" y="483"/>
                    </a:cubicBezTo>
                    <a:cubicBezTo>
                      <a:pt x="9210" y="498"/>
                      <a:pt x="9210" y="506"/>
                      <a:pt x="9206" y="506"/>
                    </a:cubicBezTo>
                    <a:cubicBezTo>
                      <a:pt x="9202" y="506"/>
                      <a:pt x="9195" y="498"/>
                      <a:pt x="9180" y="483"/>
                    </a:cubicBezTo>
                    <a:cubicBezTo>
                      <a:pt x="9180" y="470"/>
                      <a:pt x="9174" y="463"/>
                      <a:pt x="9170" y="463"/>
                    </a:cubicBezTo>
                    <a:cubicBezTo>
                      <a:pt x="9165" y="463"/>
                      <a:pt x="9162" y="478"/>
                      <a:pt x="9180" y="513"/>
                    </a:cubicBezTo>
                    <a:cubicBezTo>
                      <a:pt x="9158" y="535"/>
                      <a:pt x="9152" y="556"/>
                      <a:pt x="9139" y="556"/>
                    </a:cubicBezTo>
                    <a:cubicBezTo>
                      <a:pt x="9134" y="556"/>
                      <a:pt x="9128" y="553"/>
                      <a:pt x="9119" y="544"/>
                    </a:cubicBezTo>
                    <a:cubicBezTo>
                      <a:pt x="9101" y="508"/>
                      <a:pt x="9094" y="493"/>
                      <a:pt x="9091" y="493"/>
                    </a:cubicBezTo>
                    <a:cubicBezTo>
                      <a:pt x="9088" y="493"/>
                      <a:pt x="9088" y="501"/>
                      <a:pt x="9088" y="513"/>
                    </a:cubicBezTo>
                    <a:cubicBezTo>
                      <a:pt x="9088" y="544"/>
                      <a:pt x="9058" y="544"/>
                      <a:pt x="9058" y="544"/>
                    </a:cubicBezTo>
                    <a:cubicBezTo>
                      <a:pt x="9058" y="536"/>
                      <a:pt x="9045" y="532"/>
                      <a:pt x="9022" y="532"/>
                    </a:cubicBezTo>
                    <a:cubicBezTo>
                      <a:pt x="8960" y="532"/>
                      <a:pt x="8827" y="560"/>
                      <a:pt x="8693" y="604"/>
                    </a:cubicBezTo>
                    <a:cubicBezTo>
                      <a:pt x="8693" y="604"/>
                      <a:pt x="8663" y="665"/>
                      <a:pt x="8693" y="696"/>
                    </a:cubicBezTo>
                    <a:cubicBezTo>
                      <a:pt x="8693" y="721"/>
                      <a:pt x="8693" y="731"/>
                      <a:pt x="8691" y="731"/>
                    </a:cubicBezTo>
                    <a:cubicBezTo>
                      <a:pt x="8688" y="731"/>
                      <a:pt x="8680" y="713"/>
                      <a:pt x="8663" y="696"/>
                    </a:cubicBezTo>
                    <a:cubicBezTo>
                      <a:pt x="8633" y="650"/>
                      <a:pt x="8610" y="627"/>
                      <a:pt x="8602" y="627"/>
                    </a:cubicBezTo>
                    <a:cubicBezTo>
                      <a:pt x="8595" y="627"/>
                      <a:pt x="8602" y="650"/>
                      <a:pt x="8633" y="696"/>
                    </a:cubicBezTo>
                    <a:cubicBezTo>
                      <a:pt x="8648" y="726"/>
                      <a:pt x="8655" y="741"/>
                      <a:pt x="8652" y="741"/>
                    </a:cubicBezTo>
                    <a:cubicBezTo>
                      <a:pt x="8648" y="741"/>
                      <a:pt x="8633" y="726"/>
                      <a:pt x="8602" y="696"/>
                    </a:cubicBezTo>
                    <a:cubicBezTo>
                      <a:pt x="8572" y="696"/>
                      <a:pt x="8572" y="696"/>
                      <a:pt x="8572" y="726"/>
                    </a:cubicBezTo>
                    <a:cubicBezTo>
                      <a:pt x="8572" y="741"/>
                      <a:pt x="8572" y="749"/>
                      <a:pt x="8568" y="749"/>
                    </a:cubicBezTo>
                    <a:cubicBezTo>
                      <a:pt x="8564" y="749"/>
                      <a:pt x="8557" y="741"/>
                      <a:pt x="8541" y="726"/>
                    </a:cubicBezTo>
                    <a:cubicBezTo>
                      <a:pt x="8530" y="715"/>
                      <a:pt x="8519" y="704"/>
                      <a:pt x="8511" y="696"/>
                    </a:cubicBezTo>
                    <a:lnTo>
                      <a:pt x="8511" y="696"/>
                    </a:lnTo>
                    <a:cubicBezTo>
                      <a:pt x="8511" y="696"/>
                      <a:pt x="8497" y="709"/>
                      <a:pt x="8479" y="709"/>
                    </a:cubicBezTo>
                    <a:cubicBezTo>
                      <a:pt x="8470" y="709"/>
                      <a:pt x="8460" y="706"/>
                      <a:pt x="8450" y="696"/>
                    </a:cubicBezTo>
                    <a:cubicBezTo>
                      <a:pt x="8441" y="687"/>
                      <a:pt x="8435" y="683"/>
                      <a:pt x="8430" y="683"/>
                    </a:cubicBezTo>
                    <a:cubicBezTo>
                      <a:pt x="8420" y="683"/>
                      <a:pt x="8420" y="705"/>
                      <a:pt x="8420" y="726"/>
                    </a:cubicBezTo>
                    <a:cubicBezTo>
                      <a:pt x="8386" y="776"/>
                      <a:pt x="8371" y="799"/>
                      <a:pt x="8364" y="799"/>
                    </a:cubicBezTo>
                    <a:cubicBezTo>
                      <a:pt x="8359" y="799"/>
                      <a:pt x="8359" y="784"/>
                      <a:pt x="8359" y="756"/>
                    </a:cubicBezTo>
                    <a:cubicBezTo>
                      <a:pt x="8359" y="739"/>
                      <a:pt x="8351" y="731"/>
                      <a:pt x="8340" y="731"/>
                    </a:cubicBezTo>
                    <a:cubicBezTo>
                      <a:pt x="8313" y="731"/>
                      <a:pt x="8268" y="774"/>
                      <a:pt x="8268" y="817"/>
                    </a:cubicBezTo>
                    <a:cubicBezTo>
                      <a:pt x="8268" y="830"/>
                      <a:pt x="8268" y="840"/>
                      <a:pt x="8268" y="848"/>
                    </a:cubicBezTo>
                    <a:cubicBezTo>
                      <a:pt x="8237" y="817"/>
                      <a:pt x="8237" y="817"/>
                      <a:pt x="8237" y="817"/>
                    </a:cubicBezTo>
                    <a:cubicBezTo>
                      <a:pt x="8222" y="832"/>
                      <a:pt x="8207" y="840"/>
                      <a:pt x="8196" y="840"/>
                    </a:cubicBezTo>
                    <a:cubicBezTo>
                      <a:pt x="8184" y="840"/>
                      <a:pt x="8177" y="832"/>
                      <a:pt x="8177" y="817"/>
                    </a:cubicBezTo>
                    <a:cubicBezTo>
                      <a:pt x="8177" y="817"/>
                      <a:pt x="8146" y="817"/>
                      <a:pt x="8146" y="848"/>
                    </a:cubicBezTo>
                    <a:cubicBezTo>
                      <a:pt x="8131" y="893"/>
                      <a:pt x="8108" y="908"/>
                      <a:pt x="8082" y="908"/>
                    </a:cubicBezTo>
                    <a:cubicBezTo>
                      <a:pt x="8055" y="908"/>
                      <a:pt x="8025" y="893"/>
                      <a:pt x="7994" y="878"/>
                    </a:cubicBezTo>
                    <a:lnTo>
                      <a:pt x="7994" y="908"/>
                    </a:lnTo>
                    <a:cubicBezTo>
                      <a:pt x="7994" y="951"/>
                      <a:pt x="7979" y="994"/>
                      <a:pt x="7970" y="994"/>
                    </a:cubicBezTo>
                    <a:cubicBezTo>
                      <a:pt x="7966" y="994"/>
                      <a:pt x="7964" y="987"/>
                      <a:pt x="7964" y="969"/>
                    </a:cubicBezTo>
                    <a:cubicBezTo>
                      <a:pt x="7943" y="948"/>
                      <a:pt x="7936" y="913"/>
                      <a:pt x="7934" y="913"/>
                    </a:cubicBezTo>
                    <a:cubicBezTo>
                      <a:pt x="7933" y="913"/>
                      <a:pt x="7933" y="920"/>
                      <a:pt x="7933" y="939"/>
                    </a:cubicBezTo>
                    <a:cubicBezTo>
                      <a:pt x="7933" y="966"/>
                      <a:pt x="7921" y="981"/>
                      <a:pt x="7905" y="981"/>
                    </a:cubicBezTo>
                    <a:cubicBezTo>
                      <a:pt x="7885" y="981"/>
                      <a:pt x="7859" y="959"/>
                      <a:pt x="7842" y="908"/>
                    </a:cubicBezTo>
                    <a:cubicBezTo>
                      <a:pt x="7827" y="893"/>
                      <a:pt x="7819" y="886"/>
                      <a:pt x="7816" y="886"/>
                    </a:cubicBezTo>
                    <a:cubicBezTo>
                      <a:pt x="7812" y="886"/>
                      <a:pt x="7812" y="893"/>
                      <a:pt x="7812" y="908"/>
                    </a:cubicBezTo>
                    <a:lnTo>
                      <a:pt x="7812" y="939"/>
                    </a:lnTo>
                    <a:cubicBezTo>
                      <a:pt x="7842" y="969"/>
                      <a:pt x="7842" y="1000"/>
                      <a:pt x="7812" y="1000"/>
                    </a:cubicBezTo>
                    <a:cubicBezTo>
                      <a:pt x="7812" y="1000"/>
                      <a:pt x="7781" y="1000"/>
                      <a:pt x="7781" y="969"/>
                    </a:cubicBezTo>
                    <a:cubicBezTo>
                      <a:pt x="7761" y="969"/>
                      <a:pt x="7741" y="956"/>
                      <a:pt x="7730" y="956"/>
                    </a:cubicBezTo>
                    <a:cubicBezTo>
                      <a:pt x="7724" y="956"/>
                      <a:pt x="7721" y="959"/>
                      <a:pt x="7721" y="969"/>
                    </a:cubicBezTo>
                    <a:cubicBezTo>
                      <a:pt x="7721" y="969"/>
                      <a:pt x="7690" y="969"/>
                      <a:pt x="7660" y="939"/>
                    </a:cubicBezTo>
                    <a:lnTo>
                      <a:pt x="7599" y="969"/>
                    </a:lnTo>
                    <a:cubicBezTo>
                      <a:pt x="7599" y="991"/>
                      <a:pt x="7569" y="1012"/>
                      <a:pt x="7551" y="1012"/>
                    </a:cubicBezTo>
                    <a:cubicBezTo>
                      <a:pt x="7543" y="1012"/>
                      <a:pt x="7538" y="1008"/>
                      <a:pt x="7538" y="1000"/>
                    </a:cubicBezTo>
                    <a:cubicBezTo>
                      <a:pt x="7538" y="1000"/>
                      <a:pt x="7508" y="1000"/>
                      <a:pt x="7508" y="1060"/>
                    </a:cubicBezTo>
                    <a:cubicBezTo>
                      <a:pt x="7447" y="1060"/>
                      <a:pt x="7447" y="1060"/>
                      <a:pt x="7417" y="1030"/>
                    </a:cubicBezTo>
                    <a:cubicBezTo>
                      <a:pt x="7417" y="1060"/>
                      <a:pt x="7417" y="1091"/>
                      <a:pt x="7386" y="1091"/>
                    </a:cubicBezTo>
                    <a:lnTo>
                      <a:pt x="7356" y="1091"/>
                    </a:lnTo>
                    <a:cubicBezTo>
                      <a:pt x="7356" y="1121"/>
                      <a:pt x="7356" y="1121"/>
                      <a:pt x="7325" y="1152"/>
                    </a:cubicBezTo>
                    <a:lnTo>
                      <a:pt x="7234" y="1152"/>
                    </a:lnTo>
                    <a:cubicBezTo>
                      <a:pt x="7174" y="1182"/>
                      <a:pt x="7174" y="1182"/>
                      <a:pt x="7204" y="1182"/>
                    </a:cubicBezTo>
                    <a:cubicBezTo>
                      <a:pt x="7234" y="1182"/>
                      <a:pt x="7234" y="1212"/>
                      <a:pt x="7204" y="1212"/>
                    </a:cubicBezTo>
                    <a:cubicBezTo>
                      <a:pt x="7184" y="1212"/>
                      <a:pt x="7150" y="1199"/>
                      <a:pt x="7112" y="1199"/>
                    </a:cubicBezTo>
                    <a:cubicBezTo>
                      <a:pt x="7092" y="1199"/>
                      <a:pt x="7072" y="1202"/>
                      <a:pt x="7052" y="1212"/>
                    </a:cubicBezTo>
                    <a:cubicBezTo>
                      <a:pt x="6961" y="1243"/>
                      <a:pt x="6961" y="1243"/>
                      <a:pt x="6991" y="1273"/>
                    </a:cubicBezTo>
                    <a:cubicBezTo>
                      <a:pt x="7006" y="1304"/>
                      <a:pt x="7014" y="1319"/>
                      <a:pt x="7010" y="1319"/>
                    </a:cubicBezTo>
                    <a:lnTo>
                      <a:pt x="7010" y="1319"/>
                    </a:lnTo>
                    <a:cubicBezTo>
                      <a:pt x="7006" y="1319"/>
                      <a:pt x="6991" y="1304"/>
                      <a:pt x="6961" y="1273"/>
                    </a:cubicBezTo>
                    <a:cubicBezTo>
                      <a:pt x="6930" y="1258"/>
                      <a:pt x="6908" y="1250"/>
                      <a:pt x="6896" y="1250"/>
                    </a:cubicBezTo>
                    <a:cubicBezTo>
                      <a:pt x="6885" y="1250"/>
                      <a:pt x="6885" y="1258"/>
                      <a:pt x="6900" y="1273"/>
                    </a:cubicBezTo>
                    <a:cubicBezTo>
                      <a:pt x="6900" y="1304"/>
                      <a:pt x="6900" y="1304"/>
                      <a:pt x="6870" y="1334"/>
                    </a:cubicBezTo>
                    <a:cubicBezTo>
                      <a:pt x="6870" y="1319"/>
                      <a:pt x="6862" y="1311"/>
                      <a:pt x="6851" y="1311"/>
                    </a:cubicBezTo>
                    <a:cubicBezTo>
                      <a:pt x="6839" y="1311"/>
                      <a:pt x="6824" y="1319"/>
                      <a:pt x="6809" y="1334"/>
                    </a:cubicBezTo>
                    <a:cubicBezTo>
                      <a:pt x="6809" y="1349"/>
                      <a:pt x="6809" y="1357"/>
                      <a:pt x="6805" y="1357"/>
                    </a:cubicBezTo>
                    <a:cubicBezTo>
                      <a:pt x="6801" y="1357"/>
                      <a:pt x="6794" y="1349"/>
                      <a:pt x="6778" y="1334"/>
                    </a:cubicBezTo>
                    <a:lnTo>
                      <a:pt x="6748" y="1334"/>
                    </a:lnTo>
                    <a:cubicBezTo>
                      <a:pt x="6748" y="1425"/>
                      <a:pt x="6626" y="1425"/>
                      <a:pt x="6596" y="1425"/>
                    </a:cubicBezTo>
                    <a:cubicBezTo>
                      <a:pt x="6596" y="1425"/>
                      <a:pt x="6566" y="1425"/>
                      <a:pt x="6566" y="1456"/>
                    </a:cubicBezTo>
                    <a:cubicBezTo>
                      <a:pt x="6582" y="1506"/>
                      <a:pt x="6581" y="1528"/>
                      <a:pt x="6571" y="1528"/>
                    </a:cubicBezTo>
                    <a:cubicBezTo>
                      <a:pt x="6563" y="1528"/>
                      <a:pt x="6549" y="1513"/>
                      <a:pt x="6535" y="1486"/>
                    </a:cubicBezTo>
                    <a:cubicBezTo>
                      <a:pt x="6520" y="1456"/>
                      <a:pt x="6512" y="1440"/>
                      <a:pt x="6509" y="1440"/>
                    </a:cubicBezTo>
                    <a:cubicBezTo>
                      <a:pt x="6505" y="1440"/>
                      <a:pt x="6505" y="1456"/>
                      <a:pt x="6505" y="1486"/>
                    </a:cubicBezTo>
                    <a:cubicBezTo>
                      <a:pt x="6505" y="1504"/>
                      <a:pt x="6471" y="1534"/>
                      <a:pt x="6445" y="1534"/>
                    </a:cubicBezTo>
                    <a:cubicBezTo>
                      <a:pt x="6428" y="1534"/>
                      <a:pt x="6414" y="1522"/>
                      <a:pt x="6414" y="1486"/>
                    </a:cubicBezTo>
                    <a:lnTo>
                      <a:pt x="6383" y="1425"/>
                    </a:lnTo>
                    <a:cubicBezTo>
                      <a:pt x="6383" y="1486"/>
                      <a:pt x="6353" y="1486"/>
                      <a:pt x="6353" y="1486"/>
                    </a:cubicBezTo>
                    <a:cubicBezTo>
                      <a:pt x="6383" y="1516"/>
                      <a:pt x="6353" y="1516"/>
                      <a:pt x="6292" y="1547"/>
                    </a:cubicBezTo>
                    <a:cubicBezTo>
                      <a:pt x="6262" y="1577"/>
                      <a:pt x="6201" y="1638"/>
                      <a:pt x="6170" y="1638"/>
                    </a:cubicBezTo>
                    <a:cubicBezTo>
                      <a:pt x="6149" y="1659"/>
                      <a:pt x="6112" y="1681"/>
                      <a:pt x="6082" y="1681"/>
                    </a:cubicBezTo>
                    <a:cubicBezTo>
                      <a:pt x="6069" y="1681"/>
                      <a:pt x="6058" y="1677"/>
                      <a:pt x="6049" y="1668"/>
                    </a:cubicBezTo>
                    <a:cubicBezTo>
                      <a:pt x="6049" y="1668"/>
                      <a:pt x="6018" y="1699"/>
                      <a:pt x="5988" y="1729"/>
                    </a:cubicBezTo>
                    <a:cubicBezTo>
                      <a:pt x="5988" y="1765"/>
                      <a:pt x="5978" y="1779"/>
                      <a:pt x="5969" y="1779"/>
                    </a:cubicBezTo>
                    <a:cubicBezTo>
                      <a:pt x="5963" y="1779"/>
                      <a:pt x="5958" y="1772"/>
                      <a:pt x="5958" y="1759"/>
                    </a:cubicBezTo>
                    <a:lnTo>
                      <a:pt x="5927" y="1759"/>
                    </a:lnTo>
                    <a:cubicBezTo>
                      <a:pt x="5897" y="1820"/>
                      <a:pt x="5897" y="1820"/>
                      <a:pt x="5897" y="1820"/>
                    </a:cubicBezTo>
                    <a:cubicBezTo>
                      <a:pt x="5882" y="1805"/>
                      <a:pt x="5867" y="1797"/>
                      <a:pt x="5855" y="1797"/>
                    </a:cubicBezTo>
                    <a:cubicBezTo>
                      <a:pt x="5844" y="1797"/>
                      <a:pt x="5836" y="1805"/>
                      <a:pt x="5836" y="1820"/>
                    </a:cubicBezTo>
                    <a:cubicBezTo>
                      <a:pt x="5867" y="1851"/>
                      <a:pt x="5836" y="1851"/>
                      <a:pt x="5806" y="1881"/>
                    </a:cubicBezTo>
                    <a:cubicBezTo>
                      <a:pt x="5745" y="1881"/>
                      <a:pt x="5167" y="2185"/>
                      <a:pt x="5198" y="2215"/>
                    </a:cubicBezTo>
                    <a:cubicBezTo>
                      <a:pt x="5198" y="2215"/>
                      <a:pt x="5167" y="2246"/>
                      <a:pt x="5137" y="2246"/>
                    </a:cubicBezTo>
                    <a:cubicBezTo>
                      <a:pt x="5137" y="2276"/>
                      <a:pt x="5107" y="2276"/>
                      <a:pt x="5107" y="2276"/>
                    </a:cubicBezTo>
                    <a:cubicBezTo>
                      <a:pt x="5092" y="2262"/>
                      <a:pt x="5078" y="2256"/>
                      <a:pt x="5065" y="2256"/>
                    </a:cubicBezTo>
                    <a:cubicBezTo>
                      <a:pt x="5048" y="2256"/>
                      <a:pt x="5032" y="2265"/>
                      <a:pt x="5017" y="2278"/>
                    </a:cubicBezTo>
                    <a:lnTo>
                      <a:pt x="5017" y="2278"/>
                    </a:lnTo>
                    <a:cubicBezTo>
                      <a:pt x="5017" y="2277"/>
                      <a:pt x="5016" y="2277"/>
                      <a:pt x="5015" y="2276"/>
                    </a:cubicBezTo>
                    <a:lnTo>
                      <a:pt x="4985" y="2276"/>
                    </a:lnTo>
                    <a:cubicBezTo>
                      <a:pt x="4985" y="2276"/>
                      <a:pt x="4985" y="2291"/>
                      <a:pt x="4989" y="2310"/>
                    </a:cubicBezTo>
                    <a:lnTo>
                      <a:pt x="4989" y="2310"/>
                    </a:lnTo>
                    <a:cubicBezTo>
                      <a:pt x="4998" y="2298"/>
                      <a:pt x="5007" y="2287"/>
                      <a:pt x="5017" y="2278"/>
                    </a:cubicBezTo>
                    <a:lnTo>
                      <a:pt x="5017" y="2278"/>
                    </a:lnTo>
                    <a:cubicBezTo>
                      <a:pt x="5046" y="2308"/>
                      <a:pt x="5046" y="2337"/>
                      <a:pt x="5046" y="2337"/>
                    </a:cubicBezTo>
                    <a:lnTo>
                      <a:pt x="5015" y="2367"/>
                    </a:lnTo>
                    <a:cubicBezTo>
                      <a:pt x="5000" y="2352"/>
                      <a:pt x="4993" y="2329"/>
                      <a:pt x="4989" y="2310"/>
                    </a:cubicBezTo>
                    <a:lnTo>
                      <a:pt x="4989" y="2310"/>
                    </a:lnTo>
                    <a:cubicBezTo>
                      <a:pt x="4975" y="2329"/>
                      <a:pt x="4964" y="2349"/>
                      <a:pt x="4955" y="2367"/>
                    </a:cubicBezTo>
                    <a:cubicBezTo>
                      <a:pt x="4955" y="2398"/>
                      <a:pt x="4955" y="2398"/>
                      <a:pt x="4924" y="2428"/>
                    </a:cubicBezTo>
                    <a:cubicBezTo>
                      <a:pt x="4913" y="2405"/>
                      <a:pt x="4897" y="2395"/>
                      <a:pt x="4881" y="2395"/>
                    </a:cubicBezTo>
                    <a:cubicBezTo>
                      <a:pt x="4856" y="2395"/>
                      <a:pt x="4833" y="2421"/>
                      <a:pt x="4833" y="2459"/>
                    </a:cubicBezTo>
                    <a:cubicBezTo>
                      <a:pt x="4833" y="2489"/>
                      <a:pt x="4833" y="2504"/>
                      <a:pt x="4829" y="2504"/>
                    </a:cubicBezTo>
                    <a:cubicBezTo>
                      <a:pt x="4825" y="2504"/>
                      <a:pt x="4818" y="2489"/>
                      <a:pt x="4803" y="2459"/>
                    </a:cubicBezTo>
                    <a:cubicBezTo>
                      <a:pt x="4782" y="2448"/>
                      <a:pt x="4766" y="2442"/>
                      <a:pt x="4753" y="2442"/>
                    </a:cubicBezTo>
                    <a:cubicBezTo>
                      <a:pt x="4728" y="2442"/>
                      <a:pt x="4722" y="2469"/>
                      <a:pt x="4742" y="2550"/>
                    </a:cubicBezTo>
                    <a:cubicBezTo>
                      <a:pt x="4742" y="2580"/>
                      <a:pt x="4742" y="2580"/>
                      <a:pt x="4711" y="2580"/>
                    </a:cubicBezTo>
                    <a:cubicBezTo>
                      <a:pt x="4676" y="2545"/>
                      <a:pt x="4651" y="2530"/>
                      <a:pt x="4642" y="2530"/>
                    </a:cubicBezTo>
                    <a:cubicBezTo>
                      <a:pt x="4636" y="2530"/>
                      <a:pt x="4638" y="2537"/>
                      <a:pt x="4651" y="2550"/>
                    </a:cubicBezTo>
                    <a:cubicBezTo>
                      <a:pt x="4667" y="2600"/>
                      <a:pt x="4666" y="2623"/>
                      <a:pt x="4651" y="2623"/>
                    </a:cubicBezTo>
                    <a:cubicBezTo>
                      <a:pt x="4638" y="2623"/>
                      <a:pt x="4617" y="2607"/>
                      <a:pt x="4590" y="2580"/>
                    </a:cubicBezTo>
                    <a:cubicBezTo>
                      <a:pt x="4568" y="2569"/>
                      <a:pt x="4554" y="2562"/>
                      <a:pt x="4546" y="2562"/>
                    </a:cubicBezTo>
                    <a:cubicBezTo>
                      <a:pt x="4533" y="2562"/>
                      <a:pt x="4540" y="2583"/>
                      <a:pt x="4559" y="2641"/>
                    </a:cubicBezTo>
                    <a:cubicBezTo>
                      <a:pt x="4582" y="2685"/>
                      <a:pt x="4539" y="2714"/>
                      <a:pt x="4502" y="2714"/>
                    </a:cubicBezTo>
                    <a:cubicBezTo>
                      <a:pt x="4489" y="2714"/>
                      <a:pt x="4476" y="2710"/>
                      <a:pt x="4468" y="2702"/>
                    </a:cubicBezTo>
                    <a:cubicBezTo>
                      <a:pt x="4448" y="2702"/>
                      <a:pt x="4428" y="2688"/>
                      <a:pt x="4417" y="2688"/>
                    </a:cubicBezTo>
                    <a:cubicBezTo>
                      <a:pt x="4411" y="2688"/>
                      <a:pt x="4408" y="2692"/>
                      <a:pt x="4408" y="2702"/>
                    </a:cubicBezTo>
                    <a:lnTo>
                      <a:pt x="4377" y="2702"/>
                    </a:lnTo>
                    <a:cubicBezTo>
                      <a:pt x="4377" y="2702"/>
                      <a:pt x="4347" y="2732"/>
                      <a:pt x="4347" y="2732"/>
                    </a:cubicBezTo>
                    <a:lnTo>
                      <a:pt x="4377" y="2763"/>
                    </a:lnTo>
                    <a:cubicBezTo>
                      <a:pt x="4347" y="2763"/>
                      <a:pt x="4225" y="2793"/>
                      <a:pt x="4134" y="2884"/>
                    </a:cubicBezTo>
                    <a:cubicBezTo>
                      <a:pt x="3952" y="3006"/>
                      <a:pt x="3921" y="3036"/>
                      <a:pt x="3952" y="3036"/>
                    </a:cubicBezTo>
                    <a:cubicBezTo>
                      <a:pt x="3987" y="3072"/>
                      <a:pt x="3992" y="3086"/>
                      <a:pt x="3977" y="3086"/>
                    </a:cubicBezTo>
                    <a:cubicBezTo>
                      <a:pt x="3966" y="3086"/>
                      <a:pt x="3946" y="3079"/>
                      <a:pt x="3921" y="3066"/>
                    </a:cubicBezTo>
                    <a:cubicBezTo>
                      <a:pt x="3891" y="3066"/>
                      <a:pt x="3860" y="3066"/>
                      <a:pt x="3830" y="3097"/>
                    </a:cubicBezTo>
                    <a:cubicBezTo>
                      <a:pt x="3809" y="3118"/>
                      <a:pt x="3787" y="3140"/>
                      <a:pt x="3766" y="3140"/>
                    </a:cubicBezTo>
                    <a:cubicBezTo>
                      <a:pt x="3757" y="3140"/>
                      <a:pt x="3748" y="3136"/>
                      <a:pt x="3739" y="3127"/>
                    </a:cubicBezTo>
                    <a:lnTo>
                      <a:pt x="3708" y="3127"/>
                    </a:lnTo>
                    <a:cubicBezTo>
                      <a:pt x="3739" y="3218"/>
                      <a:pt x="3648" y="3279"/>
                      <a:pt x="3556" y="3310"/>
                    </a:cubicBezTo>
                    <a:cubicBezTo>
                      <a:pt x="3526" y="3310"/>
                      <a:pt x="3526" y="3340"/>
                      <a:pt x="3526" y="3370"/>
                    </a:cubicBezTo>
                    <a:cubicBezTo>
                      <a:pt x="3496" y="3431"/>
                      <a:pt x="3496" y="3431"/>
                      <a:pt x="3465" y="3431"/>
                    </a:cubicBezTo>
                    <a:cubicBezTo>
                      <a:pt x="3457" y="3423"/>
                      <a:pt x="3445" y="3419"/>
                      <a:pt x="3431" y="3419"/>
                    </a:cubicBezTo>
                    <a:cubicBezTo>
                      <a:pt x="3395" y="3419"/>
                      <a:pt x="3352" y="3448"/>
                      <a:pt x="3374" y="3492"/>
                    </a:cubicBezTo>
                    <a:lnTo>
                      <a:pt x="3344" y="3492"/>
                    </a:lnTo>
                    <a:cubicBezTo>
                      <a:pt x="3326" y="3483"/>
                      <a:pt x="3316" y="3479"/>
                      <a:pt x="3311" y="3479"/>
                    </a:cubicBezTo>
                    <a:cubicBezTo>
                      <a:pt x="3298" y="3479"/>
                      <a:pt x="3313" y="3501"/>
                      <a:pt x="3313" y="3522"/>
                    </a:cubicBezTo>
                    <a:cubicBezTo>
                      <a:pt x="3344" y="3553"/>
                      <a:pt x="3351" y="3568"/>
                      <a:pt x="3344" y="3568"/>
                    </a:cubicBezTo>
                    <a:cubicBezTo>
                      <a:pt x="3336" y="3568"/>
                      <a:pt x="3313" y="3553"/>
                      <a:pt x="3283" y="3522"/>
                    </a:cubicBezTo>
                    <a:cubicBezTo>
                      <a:pt x="3257" y="3497"/>
                      <a:pt x="3242" y="3487"/>
                      <a:pt x="3234" y="3487"/>
                    </a:cubicBezTo>
                    <a:cubicBezTo>
                      <a:pt x="3222" y="3487"/>
                      <a:pt x="3222" y="3505"/>
                      <a:pt x="3222" y="3522"/>
                    </a:cubicBezTo>
                    <a:cubicBezTo>
                      <a:pt x="3252" y="3553"/>
                      <a:pt x="3252" y="3583"/>
                      <a:pt x="3222" y="3583"/>
                    </a:cubicBezTo>
                    <a:cubicBezTo>
                      <a:pt x="3192" y="3583"/>
                      <a:pt x="3192" y="3614"/>
                      <a:pt x="3222" y="3644"/>
                    </a:cubicBezTo>
                    <a:cubicBezTo>
                      <a:pt x="3252" y="3674"/>
                      <a:pt x="3222" y="3705"/>
                      <a:pt x="3222" y="3705"/>
                    </a:cubicBezTo>
                    <a:cubicBezTo>
                      <a:pt x="3192" y="3674"/>
                      <a:pt x="3192" y="3674"/>
                      <a:pt x="3192" y="3644"/>
                    </a:cubicBezTo>
                    <a:cubicBezTo>
                      <a:pt x="3192" y="3644"/>
                      <a:pt x="3192" y="3644"/>
                      <a:pt x="3161" y="3674"/>
                    </a:cubicBezTo>
                    <a:lnTo>
                      <a:pt x="3070" y="3674"/>
                    </a:lnTo>
                    <a:cubicBezTo>
                      <a:pt x="3061" y="3665"/>
                      <a:pt x="3052" y="3662"/>
                      <a:pt x="3046" y="3662"/>
                    </a:cubicBezTo>
                    <a:cubicBezTo>
                      <a:pt x="3030" y="3662"/>
                      <a:pt x="3027" y="3683"/>
                      <a:pt x="3070" y="3705"/>
                    </a:cubicBezTo>
                    <a:cubicBezTo>
                      <a:pt x="3131" y="3735"/>
                      <a:pt x="3131" y="3735"/>
                      <a:pt x="3100" y="3766"/>
                    </a:cubicBezTo>
                    <a:cubicBezTo>
                      <a:pt x="3085" y="3781"/>
                      <a:pt x="3078" y="3788"/>
                      <a:pt x="3070" y="3788"/>
                    </a:cubicBezTo>
                    <a:cubicBezTo>
                      <a:pt x="3063" y="3788"/>
                      <a:pt x="3055" y="3781"/>
                      <a:pt x="3040" y="3766"/>
                    </a:cubicBezTo>
                    <a:cubicBezTo>
                      <a:pt x="3025" y="3750"/>
                      <a:pt x="3017" y="3743"/>
                      <a:pt x="3009" y="3743"/>
                    </a:cubicBezTo>
                    <a:cubicBezTo>
                      <a:pt x="3002" y="3743"/>
                      <a:pt x="2994" y="3750"/>
                      <a:pt x="2979" y="3766"/>
                    </a:cubicBezTo>
                    <a:cubicBezTo>
                      <a:pt x="2949" y="3826"/>
                      <a:pt x="2949" y="3918"/>
                      <a:pt x="2979" y="4009"/>
                    </a:cubicBezTo>
                    <a:cubicBezTo>
                      <a:pt x="2969" y="3999"/>
                      <a:pt x="2962" y="3995"/>
                      <a:pt x="2956" y="3995"/>
                    </a:cubicBezTo>
                    <a:cubicBezTo>
                      <a:pt x="2945" y="3995"/>
                      <a:pt x="2938" y="4009"/>
                      <a:pt x="2918" y="4009"/>
                    </a:cubicBezTo>
                    <a:cubicBezTo>
                      <a:pt x="2888" y="3978"/>
                      <a:pt x="2918" y="3978"/>
                      <a:pt x="2918" y="3948"/>
                    </a:cubicBezTo>
                    <a:lnTo>
                      <a:pt x="2918" y="3918"/>
                    </a:lnTo>
                    <a:cubicBezTo>
                      <a:pt x="2902" y="3909"/>
                      <a:pt x="2888" y="3906"/>
                      <a:pt x="2876" y="3906"/>
                    </a:cubicBezTo>
                    <a:cubicBezTo>
                      <a:pt x="2845" y="3906"/>
                      <a:pt x="2835" y="3934"/>
                      <a:pt x="2857" y="3978"/>
                    </a:cubicBezTo>
                    <a:cubicBezTo>
                      <a:pt x="2857" y="3994"/>
                      <a:pt x="2857" y="4001"/>
                      <a:pt x="2854" y="4001"/>
                    </a:cubicBezTo>
                    <a:cubicBezTo>
                      <a:pt x="2850" y="4001"/>
                      <a:pt x="2842" y="3994"/>
                      <a:pt x="2827" y="3978"/>
                    </a:cubicBezTo>
                    <a:lnTo>
                      <a:pt x="2766" y="3978"/>
                    </a:lnTo>
                    <a:cubicBezTo>
                      <a:pt x="2766" y="3978"/>
                      <a:pt x="2736" y="4009"/>
                      <a:pt x="2705" y="4009"/>
                    </a:cubicBezTo>
                    <a:cubicBezTo>
                      <a:pt x="2675" y="4039"/>
                      <a:pt x="2675" y="4039"/>
                      <a:pt x="2675" y="4070"/>
                    </a:cubicBezTo>
                    <a:cubicBezTo>
                      <a:pt x="2705" y="4100"/>
                      <a:pt x="2705" y="4100"/>
                      <a:pt x="2675" y="4130"/>
                    </a:cubicBezTo>
                    <a:cubicBezTo>
                      <a:pt x="2675" y="4130"/>
                      <a:pt x="2645" y="4161"/>
                      <a:pt x="2675" y="4161"/>
                    </a:cubicBezTo>
                    <a:cubicBezTo>
                      <a:pt x="2705" y="4191"/>
                      <a:pt x="2705" y="4222"/>
                      <a:pt x="2675" y="4252"/>
                    </a:cubicBezTo>
                    <a:cubicBezTo>
                      <a:pt x="2675" y="4288"/>
                      <a:pt x="2675" y="4302"/>
                      <a:pt x="2663" y="4302"/>
                    </a:cubicBezTo>
                    <a:cubicBezTo>
                      <a:pt x="2654" y="4302"/>
                      <a:pt x="2639" y="4295"/>
                      <a:pt x="2614" y="4282"/>
                    </a:cubicBezTo>
                    <a:cubicBezTo>
                      <a:pt x="2599" y="4267"/>
                      <a:pt x="2591" y="4260"/>
                      <a:pt x="2584" y="4260"/>
                    </a:cubicBezTo>
                    <a:cubicBezTo>
                      <a:pt x="2576" y="4260"/>
                      <a:pt x="2569" y="4267"/>
                      <a:pt x="2553" y="4282"/>
                    </a:cubicBezTo>
                    <a:lnTo>
                      <a:pt x="2493" y="4282"/>
                    </a:lnTo>
                    <a:cubicBezTo>
                      <a:pt x="2462" y="4282"/>
                      <a:pt x="2493" y="4282"/>
                      <a:pt x="2523" y="4313"/>
                    </a:cubicBezTo>
                    <a:cubicBezTo>
                      <a:pt x="2523" y="4343"/>
                      <a:pt x="2553" y="4373"/>
                      <a:pt x="2553" y="4373"/>
                    </a:cubicBezTo>
                    <a:cubicBezTo>
                      <a:pt x="2553" y="4373"/>
                      <a:pt x="2493" y="4343"/>
                      <a:pt x="2462" y="4313"/>
                    </a:cubicBezTo>
                    <a:cubicBezTo>
                      <a:pt x="2437" y="4300"/>
                      <a:pt x="2422" y="4293"/>
                      <a:pt x="2416" y="4293"/>
                    </a:cubicBezTo>
                    <a:cubicBezTo>
                      <a:pt x="2407" y="4293"/>
                      <a:pt x="2414" y="4307"/>
                      <a:pt x="2432" y="4343"/>
                    </a:cubicBezTo>
                    <a:cubicBezTo>
                      <a:pt x="2462" y="4373"/>
                      <a:pt x="2462" y="4404"/>
                      <a:pt x="2432" y="4404"/>
                    </a:cubicBezTo>
                    <a:cubicBezTo>
                      <a:pt x="2410" y="4425"/>
                      <a:pt x="2389" y="4447"/>
                      <a:pt x="2367" y="4447"/>
                    </a:cubicBezTo>
                    <a:cubicBezTo>
                      <a:pt x="2358" y="4447"/>
                      <a:pt x="2350" y="4443"/>
                      <a:pt x="2341" y="4434"/>
                    </a:cubicBezTo>
                    <a:cubicBezTo>
                      <a:pt x="2310" y="4434"/>
                      <a:pt x="2310" y="4465"/>
                      <a:pt x="2310" y="4465"/>
                    </a:cubicBezTo>
                    <a:cubicBezTo>
                      <a:pt x="2341" y="4495"/>
                      <a:pt x="2310" y="4525"/>
                      <a:pt x="2249" y="4556"/>
                    </a:cubicBezTo>
                    <a:cubicBezTo>
                      <a:pt x="2128" y="4556"/>
                      <a:pt x="2128" y="4556"/>
                      <a:pt x="2189" y="4617"/>
                    </a:cubicBezTo>
                    <a:cubicBezTo>
                      <a:pt x="2189" y="4632"/>
                      <a:pt x="2196" y="4639"/>
                      <a:pt x="2196" y="4639"/>
                    </a:cubicBezTo>
                    <a:cubicBezTo>
                      <a:pt x="2196" y="4639"/>
                      <a:pt x="2189" y="4632"/>
                      <a:pt x="2158" y="4617"/>
                    </a:cubicBezTo>
                    <a:cubicBezTo>
                      <a:pt x="2128" y="4617"/>
                      <a:pt x="2128" y="4647"/>
                      <a:pt x="2128" y="4708"/>
                    </a:cubicBezTo>
                    <a:cubicBezTo>
                      <a:pt x="2158" y="4738"/>
                      <a:pt x="2189" y="4799"/>
                      <a:pt x="2219" y="4829"/>
                    </a:cubicBezTo>
                    <a:cubicBezTo>
                      <a:pt x="2280" y="4860"/>
                      <a:pt x="2280" y="4860"/>
                      <a:pt x="2219" y="4860"/>
                    </a:cubicBezTo>
                    <a:cubicBezTo>
                      <a:pt x="2209" y="4870"/>
                      <a:pt x="2199" y="4873"/>
                      <a:pt x="2189" y="4873"/>
                    </a:cubicBezTo>
                    <a:cubicBezTo>
                      <a:pt x="2168" y="4873"/>
                      <a:pt x="2148" y="4860"/>
                      <a:pt x="2128" y="4860"/>
                    </a:cubicBezTo>
                    <a:cubicBezTo>
                      <a:pt x="2097" y="4829"/>
                      <a:pt x="2128" y="4799"/>
                      <a:pt x="2128" y="4799"/>
                    </a:cubicBezTo>
                    <a:cubicBezTo>
                      <a:pt x="2128" y="4778"/>
                      <a:pt x="2113" y="4756"/>
                      <a:pt x="2093" y="4756"/>
                    </a:cubicBezTo>
                    <a:cubicBezTo>
                      <a:pt x="2085" y="4756"/>
                      <a:pt x="2076" y="4760"/>
                      <a:pt x="2067" y="4769"/>
                    </a:cubicBezTo>
                    <a:cubicBezTo>
                      <a:pt x="2037" y="4769"/>
                      <a:pt x="2006" y="4769"/>
                      <a:pt x="2037" y="4799"/>
                    </a:cubicBezTo>
                    <a:cubicBezTo>
                      <a:pt x="2006" y="4799"/>
                      <a:pt x="1976" y="4829"/>
                      <a:pt x="1945" y="4860"/>
                    </a:cubicBezTo>
                    <a:cubicBezTo>
                      <a:pt x="1915" y="4890"/>
                      <a:pt x="1885" y="4921"/>
                      <a:pt x="1824" y="4921"/>
                    </a:cubicBezTo>
                    <a:cubicBezTo>
                      <a:pt x="1793" y="4951"/>
                      <a:pt x="1793" y="4951"/>
                      <a:pt x="1824" y="4981"/>
                    </a:cubicBezTo>
                    <a:cubicBezTo>
                      <a:pt x="1842" y="5017"/>
                      <a:pt x="1849" y="5032"/>
                      <a:pt x="1846" y="5032"/>
                    </a:cubicBezTo>
                    <a:cubicBezTo>
                      <a:pt x="1844" y="5032"/>
                      <a:pt x="1836" y="5024"/>
                      <a:pt x="1824" y="5012"/>
                    </a:cubicBezTo>
                    <a:cubicBezTo>
                      <a:pt x="1819" y="5009"/>
                      <a:pt x="1814" y="5008"/>
                      <a:pt x="1808" y="5008"/>
                    </a:cubicBezTo>
                    <a:cubicBezTo>
                      <a:pt x="1737" y="5008"/>
                      <a:pt x="1583" y="5168"/>
                      <a:pt x="1611" y="5225"/>
                    </a:cubicBezTo>
                    <a:cubicBezTo>
                      <a:pt x="1611" y="5225"/>
                      <a:pt x="1611" y="5255"/>
                      <a:pt x="1581" y="5255"/>
                    </a:cubicBezTo>
                    <a:cubicBezTo>
                      <a:pt x="1520" y="5255"/>
                      <a:pt x="1459" y="5377"/>
                      <a:pt x="1459" y="5407"/>
                    </a:cubicBezTo>
                    <a:cubicBezTo>
                      <a:pt x="1459" y="5407"/>
                      <a:pt x="1459" y="5407"/>
                      <a:pt x="1429" y="5437"/>
                    </a:cubicBezTo>
                    <a:cubicBezTo>
                      <a:pt x="1368" y="5437"/>
                      <a:pt x="1368" y="5468"/>
                      <a:pt x="1368" y="5498"/>
                    </a:cubicBezTo>
                    <a:cubicBezTo>
                      <a:pt x="1379" y="5509"/>
                      <a:pt x="1390" y="5520"/>
                      <a:pt x="1398" y="5529"/>
                    </a:cubicBezTo>
                    <a:cubicBezTo>
                      <a:pt x="1368" y="5529"/>
                      <a:pt x="1338" y="5559"/>
                      <a:pt x="1307" y="5620"/>
                    </a:cubicBezTo>
                    <a:cubicBezTo>
                      <a:pt x="1246" y="5680"/>
                      <a:pt x="1246" y="5680"/>
                      <a:pt x="1277" y="5680"/>
                    </a:cubicBezTo>
                    <a:cubicBezTo>
                      <a:pt x="1262" y="5726"/>
                      <a:pt x="1254" y="5741"/>
                      <a:pt x="1246" y="5741"/>
                    </a:cubicBezTo>
                    <a:cubicBezTo>
                      <a:pt x="1239" y="5741"/>
                      <a:pt x="1231" y="5726"/>
                      <a:pt x="1216" y="5711"/>
                    </a:cubicBezTo>
                    <a:cubicBezTo>
                      <a:pt x="1200" y="5703"/>
                      <a:pt x="1188" y="5699"/>
                      <a:pt x="1180" y="5699"/>
                    </a:cubicBezTo>
                    <a:cubicBezTo>
                      <a:pt x="1160" y="5699"/>
                      <a:pt x="1171" y="5727"/>
                      <a:pt x="1216" y="5772"/>
                    </a:cubicBezTo>
                    <a:cubicBezTo>
                      <a:pt x="1238" y="5816"/>
                      <a:pt x="1228" y="5844"/>
                      <a:pt x="1209" y="5844"/>
                    </a:cubicBezTo>
                    <a:cubicBezTo>
                      <a:pt x="1202" y="5844"/>
                      <a:pt x="1194" y="5841"/>
                      <a:pt x="1186" y="5832"/>
                    </a:cubicBezTo>
                    <a:cubicBezTo>
                      <a:pt x="1155" y="5832"/>
                      <a:pt x="1186" y="5802"/>
                      <a:pt x="1186" y="5802"/>
                    </a:cubicBezTo>
                    <a:cubicBezTo>
                      <a:pt x="1186" y="5802"/>
                      <a:pt x="1155" y="5772"/>
                      <a:pt x="1155" y="5741"/>
                    </a:cubicBezTo>
                    <a:cubicBezTo>
                      <a:pt x="1125" y="5772"/>
                      <a:pt x="1125" y="5772"/>
                      <a:pt x="1155" y="5802"/>
                    </a:cubicBezTo>
                    <a:cubicBezTo>
                      <a:pt x="1155" y="5802"/>
                      <a:pt x="1125" y="5832"/>
                      <a:pt x="1155" y="5863"/>
                    </a:cubicBezTo>
                    <a:cubicBezTo>
                      <a:pt x="1155" y="5893"/>
                      <a:pt x="1186" y="5924"/>
                      <a:pt x="1216" y="5924"/>
                    </a:cubicBezTo>
                    <a:cubicBezTo>
                      <a:pt x="1246" y="5924"/>
                      <a:pt x="1246" y="5924"/>
                      <a:pt x="1246" y="5954"/>
                    </a:cubicBezTo>
                    <a:cubicBezTo>
                      <a:pt x="1186" y="5954"/>
                      <a:pt x="1155" y="5954"/>
                      <a:pt x="1155" y="5893"/>
                    </a:cubicBezTo>
                    <a:cubicBezTo>
                      <a:pt x="1155" y="5893"/>
                      <a:pt x="1125" y="5863"/>
                      <a:pt x="1094" y="5863"/>
                    </a:cubicBezTo>
                    <a:cubicBezTo>
                      <a:pt x="1091" y="5860"/>
                      <a:pt x="1088" y="5858"/>
                      <a:pt x="1086" y="5858"/>
                    </a:cubicBezTo>
                    <a:cubicBezTo>
                      <a:pt x="1065" y="5858"/>
                      <a:pt x="1071" y="5961"/>
                      <a:pt x="1125" y="6015"/>
                    </a:cubicBezTo>
                    <a:lnTo>
                      <a:pt x="1094" y="5984"/>
                    </a:lnTo>
                    <a:cubicBezTo>
                      <a:pt x="1086" y="5976"/>
                      <a:pt x="1078" y="5973"/>
                      <a:pt x="1070" y="5973"/>
                    </a:cubicBezTo>
                    <a:cubicBezTo>
                      <a:pt x="1048" y="5973"/>
                      <a:pt x="1025" y="6001"/>
                      <a:pt x="1003" y="6045"/>
                    </a:cubicBezTo>
                    <a:cubicBezTo>
                      <a:pt x="1003" y="6076"/>
                      <a:pt x="973" y="6076"/>
                      <a:pt x="1003" y="6106"/>
                    </a:cubicBezTo>
                    <a:cubicBezTo>
                      <a:pt x="1034" y="6106"/>
                      <a:pt x="1064" y="6136"/>
                      <a:pt x="1034" y="6167"/>
                    </a:cubicBezTo>
                    <a:cubicBezTo>
                      <a:pt x="1044" y="6157"/>
                      <a:pt x="1054" y="6153"/>
                      <a:pt x="1064" y="6153"/>
                    </a:cubicBezTo>
                    <a:cubicBezTo>
                      <a:pt x="1084" y="6153"/>
                      <a:pt x="1105" y="6167"/>
                      <a:pt x="1125" y="6167"/>
                    </a:cubicBezTo>
                    <a:cubicBezTo>
                      <a:pt x="1125" y="6167"/>
                      <a:pt x="1064" y="6197"/>
                      <a:pt x="1034" y="6197"/>
                    </a:cubicBezTo>
                    <a:cubicBezTo>
                      <a:pt x="1009" y="6189"/>
                      <a:pt x="987" y="6185"/>
                      <a:pt x="967" y="6185"/>
                    </a:cubicBezTo>
                    <a:cubicBezTo>
                      <a:pt x="912" y="6185"/>
                      <a:pt x="873" y="6214"/>
                      <a:pt x="851" y="6258"/>
                    </a:cubicBezTo>
                    <a:cubicBezTo>
                      <a:pt x="821" y="6288"/>
                      <a:pt x="790" y="6349"/>
                      <a:pt x="760" y="6349"/>
                    </a:cubicBezTo>
                    <a:cubicBezTo>
                      <a:pt x="730" y="6380"/>
                      <a:pt x="730" y="6380"/>
                      <a:pt x="730" y="6410"/>
                    </a:cubicBezTo>
                    <a:lnTo>
                      <a:pt x="730" y="6440"/>
                    </a:lnTo>
                    <a:cubicBezTo>
                      <a:pt x="669" y="6440"/>
                      <a:pt x="669" y="6471"/>
                      <a:pt x="699" y="6501"/>
                    </a:cubicBezTo>
                    <a:cubicBezTo>
                      <a:pt x="699" y="6532"/>
                      <a:pt x="669" y="6532"/>
                      <a:pt x="638" y="6532"/>
                    </a:cubicBezTo>
                    <a:cubicBezTo>
                      <a:pt x="578" y="6532"/>
                      <a:pt x="578" y="6532"/>
                      <a:pt x="669" y="6562"/>
                    </a:cubicBezTo>
                    <a:cubicBezTo>
                      <a:pt x="684" y="6577"/>
                      <a:pt x="707" y="6585"/>
                      <a:pt x="726" y="6585"/>
                    </a:cubicBezTo>
                    <a:cubicBezTo>
                      <a:pt x="745" y="6585"/>
                      <a:pt x="760" y="6577"/>
                      <a:pt x="760" y="6562"/>
                    </a:cubicBezTo>
                    <a:lnTo>
                      <a:pt x="790" y="6501"/>
                    </a:lnTo>
                    <a:lnTo>
                      <a:pt x="790" y="6592"/>
                    </a:lnTo>
                    <a:cubicBezTo>
                      <a:pt x="760" y="6592"/>
                      <a:pt x="790" y="6653"/>
                      <a:pt x="821" y="6684"/>
                    </a:cubicBezTo>
                    <a:cubicBezTo>
                      <a:pt x="821" y="6684"/>
                      <a:pt x="821" y="6684"/>
                      <a:pt x="821" y="6714"/>
                    </a:cubicBezTo>
                    <a:cubicBezTo>
                      <a:pt x="821" y="6714"/>
                      <a:pt x="790" y="6684"/>
                      <a:pt x="760" y="6653"/>
                    </a:cubicBezTo>
                    <a:cubicBezTo>
                      <a:pt x="760" y="6623"/>
                      <a:pt x="730" y="6623"/>
                      <a:pt x="699" y="6592"/>
                    </a:cubicBezTo>
                    <a:cubicBezTo>
                      <a:pt x="683" y="6584"/>
                      <a:pt x="667" y="6580"/>
                      <a:pt x="652" y="6580"/>
                    </a:cubicBezTo>
                    <a:cubicBezTo>
                      <a:pt x="612" y="6580"/>
                      <a:pt x="586" y="6609"/>
                      <a:pt x="608" y="6653"/>
                    </a:cubicBezTo>
                    <a:lnTo>
                      <a:pt x="578" y="6653"/>
                    </a:lnTo>
                    <a:cubicBezTo>
                      <a:pt x="570" y="6645"/>
                      <a:pt x="561" y="6641"/>
                      <a:pt x="555" y="6641"/>
                    </a:cubicBezTo>
                    <a:cubicBezTo>
                      <a:pt x="538" y="6641"/>
                      <a:pt x="533" y="6669"/>
                      <a:pt x="578" y="6714"/>
                    </a:cubicBezTo>
                    <a:cubicBezTo>
                      <a:pt x="599" y="6735"/>
                      <a:pt x="605" y="6757"/>
                      <a:pt x="586" y="6757"/>
                    </a:cubicBezTo>
                    <a:cubicBezTo>
                      <a:pt x="578" y="6757"/>
                      <a:pt x="565" y="6753"/>
                      <a:pt x="547" y="6744"/>
                    </a:cubicBezTo>
                    <a:cubicBezTo>
                      <a:pt x="456" y="6744"/>
                      <a:pt x="426" y="6805"/>
                      <a:pt x="456" y="6836"/>
                    </a:cubicBezTo>
                    <a:cubicBezTo>
                      <a:pt x="486" y="6866"/>
                      <a:pt x="456" y="6927"/>
                      <a:pt x="426" y="6927"/>
                    </a:cubicBezTo>
                    <a:cubicBezTo>
                      <a:pt x="395" y="6927"/>
                      <a:pt x="395" y="6927"/>
                      <a:pt x="395" y="6988"/>
                    </a:cubicBezTo>
                    <a:cubicBezTo>
                      <a:pt x="380" y="6972"/>
                      <a:pt x="365" y="6965"/>
                      <a:pt x="357" y="6965"/>
                    </a:cubicBezTo>
                    <a:cubicBezTo>
                      <a:pt x="350" y="6965"/>
                      <a:pt x="350" y="6972"/>
                      <a:pt x="365" y="6988"/>
                    </a:cubicBezTo>
                    <a:cubicBezTo>
                      <a:pt x="365" y="6988"/>
                      <a:pt x="334" y="7018"/>
                      <a:pt x="395" y="7018"/>
                    </a:cubicBezTo>
                    <a:lnTo>
                      <a:pt x="426" y="7079"/>
                    </a:lnTo>
                    <a:cubicBezTo>
                      <a:pt x="426" y="7079"/>
                      <a:pt x="456" y="7079"/>
                      <a:pt x="486" y="7109"/>
                    </a:cubicBezTo>
                    <a:cubicBezTo>
                      <a:pt x="511" y="7109"/>
                      <a:pt x="477" y="7148"/>
                      <a:pt x="400" y="7148"/>
                    </a:cubicBezTo>
                    <a:cubicBezTo>
                      <a:pt x="381" y="7148"/>
                      <a:pt x="359" y="7146"/>
                      <a:pt x="334" y="7139"/>
                    </a:cubicBezTo>
                    <a:lnTo>
                      <a:pt x="274" y="7139"/>
                    </a:lnTo>
                    <a:cubicBezTo>
                      <a:pt x="304" y="7170"/>
                      <a:pt x="304" y="7170"/>
                      <a:pt x="304" y="7170"/>
                    </a:cubicBezTo>
                    <a:cubicBezTo>
                      <a:pt x="304" y="7191"/>
                      <a:pt x="304" y="7213"/>
                      <a:pt x="293" y="7213"/>
                    </a:cubicBezTo>
                    <a:cubicBezTo>
                      <a:pt x="289" y="7213"/>
                      <a:pt x="283" y="7209"/>
                      <a:pt x="274" y="7200"/>
                    </a:cubicBezTo>
                    <a:cubicBezTo>
                      <a:pt x="258" y="7185"/>
                      <a:pt x="251" y="7177"/>
                      <a:pt x="247" y="7177"/>
                    </a:cubicBezTo>
                    <a:cubicBezTo>
                      <a:pt x="243" y="7177"/>
                      <a:pt x="243" y="7185"/>
                      <a:pt x="243" y="7200"/>
                    </a:cubicBezTo>
                    <a:cubicBezTo>
                      <a:pt x="243" y="7200"/>
                      <a:pt x="213" y="7231"/>
                      <a:pt x="243" y="7231"/>
                    </a:cubicBezTo>
                    <a:cubicBezTo>
                      <a:pt x="304" y="7261"/>
                      <a:pt x="304" y="7261"/>
                      <a:pt x="274" y="7261"/>
                    </a:cubicBezTo>
                    <a:cubicBezTo>
                      <a:pt x="213" y="7261"/>
                      <a:pt x="183" y="7261"/>
                      <a:pt x="243" y="7322"/>
                    </a:cubicBezTo>
                    <a:cubicBezTo>
                      <a:pt x="304" y="7352"/>
                      <a:pt x="304" y="7352"/>
                      <a:pt x="213" y="7352"/>
                    </a:cubicBezTo>
                    <a:cubicBezTo>
                      <a:pt x="198" y="7337"/>
                      <a:pt x="183" y="7329"/>
                      <a:pt x="171" y="7329"/>
                    </a:cubicBezTo>
                    <a:cubicBezTo>
                      <a:pt x="160" y="7329"/>
                      <a:pt x="152" y="7337"/>
                      <a:pt x="152" y="7352"/>
                    </a:cubicBezTo>
                    <a:lnTo>
                      <a:pt x="183" y="7352"/>
                    </a:lnTo>
                    <a:cubicBezTo>
                      <a:pt x="243" y="7383"/>
                      <a:pt x="213" y="7413"/>
                      <a:pt x="183" y="7413"/>
                    </a:cubicBezTo>
                    <a:cubicBezTo>
                      <a:pt x="174" y="7404"/>
                      <a:pt x="167" y="7400"/>
                      <a:pt x="163" y="7400"/>
                    </a:cubicBezTo>
                    <a:cubicBezTo>
                      <a:pt x="152" y="7400"/>
                      <a:pt x="152" y="7422"/>
                      <a:pt x="152" y="7443"/>
                    </a:cubicBezTo>
                    <a:cubicBezTo>
                      <a:pt x="122" y="7504"/>
                      <a:pt x="122" y="7504"/>
                      <a:pt x="91" y="7504"/>
                    </a:cubicBezTo>
                    <a:cubicBezTo>
                      <a:pt x="91" y="7535"/>
                      <a:pt x="91" y="7535"/>
                      <a:pt x="61" y="7565"/>
                    </a:cubicBezTo>
                    <a:cubicBezTo>
                      <a:pt x="0" y="7565"/>
                      <a:pt x="0" y="7565"/>
                      <a:pt x="31" y="7595"/>
                    </a:cubicBezTo>
                    <a:cubicBezTo>
                      <a:pt x="74" y="7617"/>
                      <a:pt x="101" y="7638"/>
                      <a:pt x="114" y="7638"/>
                    </a:cubicBezTo>
                    <a:cubicBezTo>
                      <a:pt x="119" y="7638"/>
                      <a:pt x="122" y="7635"/>
                      <a:pt x="122" y="7626"/>
                    </a:cubicBezTo>
                    <a:lnTo>
                      <a:pt x="183" y="7626"/>
                    </a:lnTo>
                    <a:cubicBezTo>
                      <a:pt x="183" y="7626"/>
                      <a:pt x="152" y="7656"/>
                      <a:pt x="152" y="7656"/>
                    </a:cubicBezTo>
                    <a:cubicBezTo>
                      <a:pt x="152" y="7687"/>
                      <a:pt x="122" y="7687"/>
                      <a:pt x="152" y="7747"/>
                    </a:cubicBezTo>
                    <a:cubicBezTo>
                      <a:pt x="152" y="7747"/>
                      <a:pt x="167" y="7755"/>
                      <a:pt x="179" y="7755"/>
                    </a:cubicBezTo>
                    <a:cubicBezTo>
                      <a:pt x="190" y="7755"/>
                      <a:pt x="198" y="7747"/>
                      <a:pt x="183" y="7717"/>
                    </a:cubicBezTo>
                    <a:lnTo>
                      <a:pt x="243" y="7717"/>
                    </a:lnTo>
                    <a:cubicBezTo>
                      <a:pt x="278" y="7740"/>
                      <a:pt x="300" y="7750"/>
                      <a:pt x="308" y="7750"/>
                    </a:cubicBezTo>
                    <a:cubicBezTo>
                      <a:pt x="321" y="7750"/>
                      <a:pt x="300" y="7724"/>
                      <a:pt x="243" y="7687"/>
                    </a:cubicBezTo>
                    <a:cubicBezTo>
                      <a:pt x="152" y="7656"/>
                      <a:pt x="152" y="7656"/>
                      <a:pt x="243" y="7656"/>
                    </a:cubicBezTo>
                    <a:cubicBezTo>
                      <a:pt x="274" y="7671"/>
                      <a:pt x="289" y="7679"/>
                      <a:pt x="296" y="7679"/>
                    </a:cubicBezTo>
                    <a:cubicBezTo>
                      <a:pt x="304" y="7679"/>
                      <a:pt x="304" y="7671"/>
                      <a:pt x="304" y="7656"/>
                    </a:cubicBezTo>
                    <a:lnTo>
                      <a:pt x="334" y="7656"/>
                    </a:lnTo>
                    <a:cubicBezTo>
                      <a:pt x="350" y="7671"/>
                      <a:pt x="372" y="7679"/>
                      <a:pt x="391" y="7679"/>
                    </a:cubicBezTo>
                    <a:cubicBezTo>
                      <a:pt x="410" y="7679"/>
                      <a:pt x="426" y="7671"/>
                      <a:pt x="426" y="7656"/>
                    </a:cubicBezTo>
                    <a:cubicBezTo>
                      <a:pt x="426" y="7656"/>
                      <a:pt x="426" y="7656"/>
                      <a:pt x="395" y="7626"/>
                    </a:cubicBezTo>
                    <a:cubicBezTo>
                      <a:pt x="375" y="7626"/>
                      <a:pt x="382" y="7612"/>
                      <a:pt x="407" y="7612"/>
                    </a:cubicBezTo>
                    <a:cubicBezTo>
                      <a:pt x="419" y="7612"/>
                      <a:pt x="436" y="7616"/>
                      <a:pt x="456" y="7626"/>
                    </a:cubicBezTo>
                    <a:cubicBezTo>
                      <a:pt x="486" y="7626"/>
                      <a:pt x="486" y="7626"/>
                      <a:pt x="426" y="7565"/>
                    </a:cubicBezTo>
                    <a:cubicBezTo>
                      <a:pt x="383" y="7544"/>
                      <a:pt x="385" y="7522"/>
                      <a:pt x="412" y="7522"/>
                    </a:cubicBezTo>
                    <a:cubicBezTo>
                      <a:pt x="423" y="7522"/>
                      <a:pt x="438" y="7526"/>
                      <a:pt x="456" y="7535"/>
                    </a:cubicBezTo>
                    <a:cubicBezTo>
                      <a:pt x="456" y="7535"/>
                      <a:pt x="486" y="7504"/>
                      <a:pt x="486" y="7504"/>
                    </a:cubicBezTo>
                    <a:cubicBezTo>
                      <a:pt x="486" y="7474"/>
                      <a:pt x="456" y="7474"/>
                      <a:pt x="426" y="7443"/>
                    </a:cubicBezTo>
                    <a:cubicBezTo>
                      <a:pt x="395" y="7413"/>
                      <a:pt x="395" y="7413"/>
                      <a:pt x="426" y="7413"/>
                    </a:cubicBezTo>
                    <a:lnTo>
                      <a:pt x="486" y="7413"/>
                    </a:lnTo>
                    <a:cubicBezTo>
                      <a:pt x="497" y="7423"/>
                      <a:pt x="503" y="7427"/>
                      <a:pt x="509" y="7427"/>
                    </a:cubicBezTo>
                    <a:cubicBezTo>
                      <a:pt x="520" y="7427"/>
                      <a:pt x="527" y="7413"/>
                      <a:pt x="547" y="7413"/>
                    </a:cubicBezTo>
                    <a:cubicBezTo>
                      <a:pt x="547" y="7383"/>
                      <a:pt x="578" y="7352"/>
                      <a:pt x="547" y="7352"/>
                    </a:cubicBezTo>
                    <a:lnTo>
                      <a:pt x="578" y="7352"/>
                    </a:lnTo>
                    <a:cubicBezTo>
                      <a:pt x="578" y="7352"/>
                      <a:pt x="578" y="7322"/>
                      <a:pt x="638" y="7322"/>
                    </a:cubicBezTo>
                    <a:cubicBezTo>
                      <a:pt x="691" y="7296"/>
                      <a:pt x="676" y="7225"/>
                      <a:pt x="612" y="7225"/>
                    </a:cubicBezTo>
                    <a:cubicBezTo>
                      <a:pt x="602" y="7225"/>
                      <a:pt x="590" y="7226"/>
                      <a:pt x="578" y="7231"/>
                    </a:cubicBezTo>
                    <a:lnTo>
                      <a:pt x="578" y="7200"/>
                    </a:lnTo>
                    <a:cubicBezTo>
                      <a:pt x="578" y="7200"/>
                      <a:pt x="547" y="7170"/>
                      <a:pt x="547" y="7170"/>
                    </a:cubicBezTo>
                    <a:cubicBezTo>
                      <a:pt x="517" y="7170"/>
                      <a:pt x="547" y="7139"/>
                      <a:pt x="547" y="7139"/>
                    </a:cubicBezTo>
                    <a:cubicBezTo>
                      <a:pt x="547" y="7139"/>
                      <a:pt x="578" y="7139"/>
                      <a:pt x="608" y="7170"/>
                    </a:cubicBezTo>
                    <a:cubicBezTo>
                      <a:pt x="643" y="7193"/>
                      <a:pt x="669" y="7203"/>
                      <a:pt x="684" y="7203"/>
                    </a:cubicBezTo>
                    <a:cubicBezTo>
                      <a:pt x="709" y="7203"/>
                      <a:pt x="706" y="7177"/>
                      <a:pt x="669" y="7140"/>
                    </a:cubicBezTo>
                    <a:lnTo>
                      <a:pt x="669" y="7140"/>
                    </a:lnTo>
                    <a:lnTo>
                      <a:pt x="699" y="7170"/>
                    </a:lnTo>
                    <a:cubicBezTo>
                      <a:pt x="730" y="7170"/>
                      <a:pt x="730" y="7170"/>
                      <a:pt x="730" y="7109"/>
                    </a:cubicBezTo>
                    <a:cubicBezTo>
                      <a:pt x="730" y="7109"/>
                      <a:pt x="669" y="7048"/>
                      <a:pt x="638" y="7018"/>
                    </a:cubicBezTo>
                    <a:cubicBezTo>
                      <a:pt x="608" y="7018"/>
                      <a:pt x="638" y="6988"/>
                      <a:pt x="638" y="6988"/>
                    </a:cubicBezTo>
                    <a:lnTo>
                      <a:pt x="669" y="6988"/>
                    </a:lnTo>
                    <a:cubicBezTo>
                      <a:pt x="687" y="6996"/>
                      <a:pt x="702" y="7000"/>
                      <a:pt x="713" y="7000"/>
                    </a:cubicBezTo>
                    <a:cubicBezTo>
                      <a:pt x="740" y="7000"/>
                      <a:pt x="742" y="6979"/>
                      <a:pt x="699" y="6957"/>
                    </a:cubicBezTo>
                    <a:lnTo>
                      <a:pt x="730" y="6957"/>
                    </a:lnTo>
                    <a:cubicBezTo>
                      <a:pt x="741" y="6968"/>
                      <a:pt x="752" y="6975"/>
                      <a:pt x="763" y="6975"/>
                    </a:cubicBezTo>
                    <a:cubicBezTo>
                      <a:pt x="782" y="6975"/>
                      <a:pt x="802" y="6954"/>
                      <a:pt x="821" y="6896"/>
                    </a:cubicBezTo>
                    <a:cubicBezTo>
                      <a:pt x="866" y="6828"/>
                      <a:pt x="895" y="6794"/>
                      <a:pt x="919" y="6794"/>
                    </a:cubicBezTo>
                    <a:cubicBezTo>
                      <a:pt x="927" y="6794"/>
                      <a:pt x="935" y="6798"/>
                      <a:pt x="942" y="6805"/>
                    </a:cubicBezTo>
                    <a:cubicBezTo>
                      <a:pt x="942" y="6805"/>
                      <a:pt x="942" y="6714"/>
                      <a:pt x="912" y="6653"/>
                    </a:cubicBezTo>
                    <a:cubicBezTo>
                      <a:pt x="942" y="6653"/>
                      <a:pt x="942" y="6653"/>
                      <a:pt x="973" y="6623"/>
                    </a:cubicBezTo>
                    <a:cubicBezTo>
                      <a:pt x="991" y="6587"/>
                      <a:pt x="998" y="6572"/>
                      <a:pt x="1007" y="6572"/>
                    </a:cubicBezTo>
                    <a:cubicBezTo>
                      <a:pt x="1014" y="6572"/>
                      <a:pt x="1021" y="6580"/>
                      <a:pt x="1034" y="6592"/>
                    </a:cubicBezTo>
                    <a:cubicBezTo>
                      <a:pt x="1046" y="6605"/>
                      <a:pt x="1054" y="6612"/>
                      <a:pt x="1056" y="6612"/>
                    </a:cubicBezTo>
                    <a:cubicBezTo>
                      <a:pt x="1059" y="6612"/>
                      <a:pt x="1051" y="6598"/>
                      <a:pt x="1034" y="6562"/>
                    </a:cubicBezTo>
                    <a:cubicBezTo>
                      <a:pt x="1015" y="6524"/>
                      <a:pt x="1031" y="6498"/>
                      <a:pt x="1060" y="6498"/>
                    </a:cubicBezTo>
                    <a:cubicBezTo>
                      <a:pt x="1078" y="6498"/>
                      <a:pt x="1102" y="6508"/>
                      <a:pt x="1125" y="6532"/>
                    </a:cubicBezTo>
                    <a:cubicBezTo>
                      <a:pt x="1155" y="6532"/>
                      <a:pt x="1155" y="6532"/>
                      <a:pt x="1186" y="6501"/>
                    </a:cubicBezTo>
                    <a:cubicBezTo>
                      <a:pt x="1155" y="6471"/>
                      <a:pt x="1186" y="6410"/>
                      <a:pt x="1216" y="6380"/>
                    </a:cubicBezTo>
                    <a:cubicBezTo>
                      <a:pt x="1246" y="6349"/>
                      <a:pt x="1246" y="6349"/>
                      <a:pt x="1186" y="6319"/>
                    </a:cubicBezTo>
                    <a:cubicBezTo>
                      <a:pt x="1125" y="6258"/>
                      <a:pt x="1125" y="6258"/>
                      <a:pt x="1155" y="6228"/>
                    </a:cubicBezTo>
                    <a:cubicBezTo>
                      <a:pt x="1155" y="6197"/>
                      <a:pt x="1186" y="6197"/>
                      <a:pt x="1216" y="6197"/>
                    </a:cubicBezTo>
                    <a:lnTo>
                      <a:pt x="1246" y="6197"/>
                    </a:lnTo>
                    <a:cubicBezTo>
                      <a:pt x="1262" y="6182"/>
                      <a:pt x="1269" y="6174"/>
                      <a:pt x="1277" y="6174"/>
                    </a:cubicBezTo>
                    <a:cubicBezTo>
                      <a:pt x="1284" y="6174"/>
                      <a:pt x="1292" y="6182"/>
                      <a:pt x="1307" y="6197"/>
                    </a:cubicBezTo>
                    <a:cubicBezTo>
                      <a:pt x="1307" y="6197"/>
                      <a:pt x="1338" y="6197"/>
                      <a:pt x="1368" y="6167"/>
                    </a:cubicBezTo>
                    <a:cubicBezTo>
                      <a:pt x="1398" y="6136"/>
                      <a:pt x="1398" y="6106"/>
                      <a:pt x="1429" y="6106"/>
                    </a:cubicBezTo>
                    <a:cubicBezTo>
                      <a:pt x="1459" y="6106"/>
                      <a:pt x="1459" y="6106"/>
                      <a:pt x="1429" y="6076"/>
                    </a:cubicBezTo>
                    <a:cubicBezTo>
                      <a:pt x="1398" y="6076"/>
                      <a:pt x="1368" y="6015"/>
                      <a:pt x="1459" y="5984"/>
                    </a:cubicBezTo>
                    <a:cubicBezTo>
                      <a:pt x="1490" y="5954"/>
                      <a:pt x="1520" y="5924"/>
                      <a:pt x="1490" y="5893"/>
                    </a:cubicBezTo>
                    <a:cubicBezTo>
                      <a:pt x="1490" y="5878"/>
                      <a:pt x="1490" y="5870"/>
                      <a:pt x="1493" y="5870"/>
                    </a:cubicBezTo>
                    <a:cubicBezTo>
                      <a:pt x="1497" y="5870"/>
                      <a:pt x="1505" y="5878"/>
                      <a:pt x="1520" y="5893"/>
                    </a:cubicBezTo>
                    <a:cubicBezTo>
                      <a:pt x="1541" y="5915"/>
                      <a:pt x="1559" y="5925"/>
                      <a:pt x="1572" y="5925"/>
                    </a:cubicBezTo>
                    <a:cubicBezTo>
                      <a:pt x="1595" y="5925"/>
                      <a:pt x="1600" y="5891"/>
                      <a:pt x="1581" y="5832"/>
                    </a:cubicBezTo>
                    <a:cubicBezTo>
                      <a:pt x="1550" y="5802"/>
                      <a:pt x="1550" y="5802"/>
                      <a:pt x="1611" y="5802"/>
                    </a:cubicBezTo>
                    <a:cubicBezTo>
                      <a:pt x="1611" y="5802"/>
                      <a:pt x="1611" y="5802"/>
                      <a:pt x="1611" y="5772"/>
                    </a:cubicBezTo>
                    <a:cubicBezTo>
                      <a:pt x="1581" y="5711"/>
                      <a:pt x="1581" y="5711"/>
                      <a:pt x="1642" y="5711"/>
                    </a:cubicBezTo>
                    <a:cubicBezTo>
                      <a:pt x="1652" y="5721"/>
                      <a:pt x="1658" y="5724"/>
                      <a:pt x="1664" y="5724"/>
                    </a:cubicBezTo>
                    <a:cubicBezTo>
                      <a:pt x="1675" y="5724"/>
                      <a:pt x="1682" y="5711"/>
                      <a:pt x="1702" y="5711"/>
                    </a:cubicBezTo>
                    <a:cubicBezTo>
                      <a:pt x="1702" y="5650"/>
                      <a:pt x="1824" y="5498"/>
                      <a:pt x="1854" y="5498"/>
                    </a:cubicBezTo>
                    <a:cubicBezTo>
                      <a:pt x="1854" y="5468"/>
                      <a:pt x="1854" y="5468"/>
                      <a:pt x="1854" y="5437"/>
                    </a:cubicBezTo>
                    <a:cubicBezTo>
                      <a:pt x="1879" y="5445"/>
                      <a:pt x="1894" y="5449"/>
                      <a:pt x="1903" y="5449"/>
                    </a:cubicBezTo>
                    <a:cubicBezTo>
                      <a:pt x="1927" y="5449"/>
                      <a:pt x="1899" y="5421"/>
                      <a:pt x="1854" y="5377"/>
                    </a:cubicBezTo>
                    <a:lnTo>
                      <a:pt x="1854" y="5407"/>
                    </a:lnTo>
                    <a:cubicBezTo>
                      <a:pt x="1819" y="5389"/>
                      <a:pt x="1814" y="5372"/>
                      <a:pt x="1834" y="5372"/>
                    </a:cubicBezTo>
                    <a:cubicBezTo>
                      <a:pt x="1849" y="5372"/>
                      <a:pt x="1877" y="5381"/>
                      <a:pt x="1915" y="5407"/>
                    </a:cubicBezTo>
                    <a:cubicBezTo>
                      <a:pt x="1940" y="5420"/>
                      <a:pt x="1955" y="5427"/>
                      <a:pt x="1961" y="5427"/>
                    </a:cubicBezTo>
                    <a:cubicBezTo>
                      <a:pt x="1971" y="5427"/>
                      <a:pt x="1963" y="5412"/>
                      <a:pt x="1945" y="5377"/>
                    </a:cubicBezTo>
                    <a:cubicBezTo>
                      <a:pt x="1901" y="5332"/>
                      <a:pt x="1905" y="5304"/>
                      <a:pt x="1935" y="5304"/>
                    </a:cubicBezTo>
                    <a:cubicBezTo>
                      <a:pt x="1945" y="5304"/>
                      <a:pt x="1960" y="5308"/>
                      <a:pt x="1976" y="5316"/>
                    </a:cubicBezTo>
                    <a:cubicBezTo>
                      <a:pt x="1935" y="5235"/>
                      <a:pt x="1922" y="5181"/>
                      <a:pt x="1953" y="5181"/>
                    </a:cubicBezTo>
                    <a:cubicBezTo>
                      <a:pt x="1969" y="5181"/>
                      <a:pt x="1996" y="5194"/>
                      <a:pt x="2037" y="5225"/>
                    </a:cubicBezTo>
                    <a:cubicBezTo>
                      <a:pt x="2067" y="5255"/>
                      <a:pt x="2097" y="5255"/>
                      <a:pt x="2128" y="5255"/>
                    </a:cubicBezTo>
                    <a:cubicBezTo>
                      <a:pt x="2128" y="5225"/>
                      <a:pt x="2128" y="5225"/>
                      <a:pt x="2097" y="5194"/>
                    </a:cubicBezTo>
                    <a:cubicBezTo>
                      <a:pt x="2054" y="5173"/>
                      <a:pt x="2042" y="5151"/>
                      <a:pt x="2070" y="5151"/>
                    </a:cubicBezTo>
                    <a:cubicBezTo>
                      <a:pt x="2082" y="5151"/>
                      <a:pt x="2101" y="5155"/>
                      <a:pt x="2128" y="5164"/>
                    </a:cubicBezTo>
                    <a:cubicBezTo>
                      <a:pt x="2151" y="5171"/>
                      <a:pt x="2170" y="5175"/>
                      <a:pt x="2185" y="5175"/>
                    </a:cubicBezTo>
                    <a:cubicBezTo>
                      <a:pt x="2232" y="5175"/>
                      <a:pt x="2249" y="5141"/>
                      <a:pt x="2249" y="5073"/>
                    </a:cubicBezTo>
                    <a:cubicBezTo>
                      <a:pt x="2249" y="5013"/>
                      <a:pt x="2262" y="4967"/>
                      <a:pt x="2280" y="4967"/>
                    </a:cubicBezTo>
                    <a:cubicBezTo>
                      <a:pt x="2289" y="4967"/>
                      <a:pt x="2300" y="4980"/>
                      <a:pt x="2310" y="5012"/>
                    </a:cubicBezTo>
                    <a:cubicBezTo>
                      <a:pt x="2310" y="5062"/>
                      <a:pt x="2310" y="5085"/>
                      <a:pt x="2315" y="5085"/>
                    </a:cubicBezTo>
                    <a:cubicBezTo>
                      <a:pt x="2319" y="5085"/>
                      <a:pt x="2327" y="5070"/>
                      <a:pt x="2341" y="5042"/>
                    </a:cubicBezTo>
                    <a:cubicBezTo>
                      <a:pt x="2341" y="5012"/>
                      <a:pt x="2371" y="4981"/>
                      <a:pt x="2401" y="4981"/>
                    </a:cubicBezTo>
                    <a:cubicBezTo>
                      <a:pt x="2401" y="4951"/>
                      <a:pt x="2401" y="4921"/>
                      <a:pt x="2371" y="4890"/>
                    </a:cubicBezTo>
                    <a:lnTo>
                      <a:pt x="2371" y="4890"/>
                    </a:lnTo>
                    <a:cubicBezTo>
                      <a:pt x="2396" y="4903"/>
                      <a:pt x="2421" y="4910"/>
                      <a:pt x="2440" y="4910"/>
                    </a:cubicBezTo>
                    <a:cubicBezTo>
                      <a:pt x="2467" y="4910"/>
                      <a:pt x="2480" y="4895"/>
                      <a:pt x="2462" y="4860"/>
                    </a:cubicBezTo>
                    <a:lnTo>
                      <a:pt x="2493" y="4829"/>
                    </a:lnTo>
                    <a:cubicBezTo>
                      <a:pt x="2493" y="4799"/>
                      <a:pt x="2493" y="4799"/>
                      <a:pt x="2493" y="4769"/>
                    </a:cubicBezTo>
                    <a:cubicBezTo>
                      <a:pt x="2493" y="4738"/>
                      <a:pt x="2523" y="4738"/>
                      <a:pt x="2553" y="4738"/>
                    </a:cubicBezTo>
                    <a:cubicBezTo>
                      <a:pt x="2569" y="4753"/>
                      <a:pt x="2591" y="4761"/>
                      <a:pt x="2607" y="4761"/>
                    </a:cubicBezTo>
                    <a:cubicBezTo>
                      <a:pt x="2622" y="4761"/>
                      <a:pt x="2629" y="4753"/>
                      <a:pt x="2614" y="4738"/>
                    </a:cubicBezTo>
                    <a:cubicBezTo>
                      <a:pt x="2584" y="4738"/>
                      <a:pt x="2584" y="4677"/>
                      <a:pt x="2584" y="4647"/>
                    </a:cubicBezTo>
                    <a:cubicBezTo>
                      <a:pt x="2571" y="4621"/>
                      <a:pt x="2574" y="4612"/>
                      <a:pt x="2583" y="4612"/>
                    </a:cubicBezTo>
                    <a:cubicBezTo>
                      <a:pt x="2594" y="4612"/>
                      <a:pt x="2614" y="4629"/>
                      <a:pt x="2614" y="4647"/>
                    </a:cubicBezTo>
                    <a:cubicBezTo>
                      <a:pt x="2645" y="4677"/>
                      <a:pt x="2645" y="4677"/>
                      <a:pt x="2705" y="4677"/>
                    </a:cubicBezTo>
                    <a:cubicBezTo>
                      <a:pt x="2705" y="4647"/>
                      <a:pt x="2736" y="4617"/>
                      <a:pt x="2705" y="4586"/>
                    </a:cubicBezTo>
                    <a:cubicBezTo>
                      <a:pt x="2675" y="4586"/>
                      <a:pt x="2766" y="4495"/>
                      <a:pt x="2797" y="4495"/>
                    </a:cubicBezTo>
                    <a:cubicBezTo>
                      <a:pt x="2797" y="4495"/>
                      <a:pt x="2827" y="4495"/>
                      <a:pt x="2827" y="4465"/>
                    </a:cubicBezTo>
                    <a:cubicBezTo>
                      <a:pt x="2857" y="4465"/>
                      <a:pt x="2827" y="4434"/>
                      <a:pt x="2857" y="4404"/>
                    </a:cubicBezTo>
                    <a:cubicBezTo>
                      <a:pt x="2857" y="4404"/>
                      <a:pt x="2857" y="4404"/>
                      <a:pt x="2857" y="4373"/>
                    </a:cubicBezTo>
                    <a:cubicBezTo>
                      <a:pt x="2873" y="4358"/>
                      <a:pt x="2880" y="4351"/>
                      <a:pt x="2888" y="4351"/>
                    </a:cubicBezTo>
                    <a:cubicBezTo>
                      <a:pt x="2895" y="4351"/>
                      <a:pt x="2903" y="4358"/>
                      <a:pt x="2918" y="4373"/>
                    </a:cubicBezTo>
                    <a:cubicBezTo>
                      <a:pt x="2900" y="4338"/>
                      <a:pt x="2893" y="4323"/>
                      <a:pt x="2902" y="4323"/>
                    </a:cubicBezTo>
                    <a:cubicBezTo>
                      <a:pt x="2909" y="4323"/>
                      <a:pt x="2923" y="4331"/>
                      <a:pt x="2949" y="4343"/>
                    </a:cubicBezTo>
                    <a:cubicBezTo>
                      <a:pt x="2961" y="4356"/>
                      <a:pt x="2968" y="4363"/>
                      <a:pt x="2971" y="4363"/>
                    </a:cubicBezTo>
                    <a:cubicBezTo>
                      <a:pt x="2974" y="4363"/>
                      <a:pt x="2966" y="4348"/>
                      <a:pt x="2949" y="4313"/>
                    </a:cubicBezTo>
                    <a:cubicBezTo>
                      <a:pt x="2949" y="4297"/>
                      <a:pt x="2949" y="4290"/>
                      <a:pt x="2952" y="4290"/>
                    </a:cubicBezTo>
                    <a:cubicBezTo>
                      <a:pt x="2956" y="4290"/>
                      <a:pt x="2964" y="4297"/>
                      <a:pt x="2979" y="4313"/>
                    </a:cubicBezTo>
                    <a:cubicBezTo>
                      <a:pt x="3009" y="4313"/>
                      <a:pt x="3040" y="4313"/>
                      <a:pt x="3009" y="4282"/>
                    </a:cubicBezTo>
                    <a:cubicBezTo>
                      <a:pt x="2988" y="4239"/>
                      <a:pt x="2982" y="4196"/>
                      <a:pt x="3001" y="4196"/>
                    </a:cubicBezTo>
                    <a:cubicBezTo>
                      <a:pt x="3009" y="4196"/>
                      <a:pt x="3022" y="4204"/>
                      <a:pt x="3040" y="4222"/>
                    </a:cubicBezTo>
                    <a:cubicBezTo>
                      <a:pt x="3040" y="4222"/>
                      <a:pt x="3040" y="4191"/>
                      <a:pt x="3040" y="4161"/>
                    </a:cubicBezTo>
                    <a:cubicBezTo>
                      <a:pt x="3025" y="4130"/>
                      <a:pt x="3017" y="4115"/>
                      <a:pt x="3021" y="4115"/>
                    </a:cubicBezTo>
                    <a:lnTo>
                      <a:pt x="3021" y="4115"/>
                    </a:lnTo>
                    <a:cubicBezTo>
                      <a:pt x="3025" y="4115"/>
                      <a:pt x="3040" y="4130"/>
                      <a:pt x="3070" y="4161"/>
                    </a:cubicBezTo>
                    <a:cubicBezTo>
                      <a:pt x="3086" y="4169"/>
                      <a:pt x="3098" y="4173"/>
                      <a:pt x="3106" y="4173"/>
                    </a:cubicBezTo>
                    <a:cubicBezTo>
                      <a:pt x="3129" y="4173"/>
                      <a:pt x="3123" y="4144"/>
                      <a:pt x="3100" y="4100"/>
                    </a:cubicBezTo>
                    <a:cubicBezTo>
                      <a:pt x="3100" y="4100"/>
                      <a:pt x="3100" y="4086"/>
                      <a:pt x="3110" y="4086"/>
                    </a:cubicBezTo>
                    <a:cubicBezTo>
                      <a:pt x="3114" y="4086"/>
                      <a:pt x="3121" y="4090"/>
                      <a:pt x="3131" y="4100"/>
                    </a:cubicBezTo>
                    <a:cubicBezTo>
                      <a:pt x="3192" y="4100"/>
                      <a:pt x="3283" y="4039"/>
                      <a:pt x="3222" y="4009"/>
                    </a:cubicBezTo>
                    <a:lnTo>
                      <a:pt x="3252" y="3978"/>
                    </a:lnTo>
                    <a:cubicBezTo>
                      <a:pt x="3313" y="3978"/>
                      <a:pt x="3344" y="3948"/>
                      <a:pt x="3313" y="3918"/>
                    </a:cubicBezTo>
                    <a:lnTo>
                      <a:pt x="3313" y="3887"/>
                    </a:lnTo>
                    <a:cubicBezTo>
                      <a:pt x="3344" y="3918"/>
                      <a:pt x="3374" y="3918"/>
                      <a:pt x="3374" y="3918"/>
                    </a:cubicBezTo>
                    <a:cubicBezTo>
                      <a:pt x="3404" y="3887"/>
                      <a:pt x="3404" y="3887"/>
                      <a:pt x="3374" y="3857"/>
                    </a:cubicBezTo>
                    <a:cubicBezTo>
                      <a:pt x="3344" y="3857"/>
                      <a:pt x="3344" y="3826"/>
                      <a:pt x="3374" y="3826"/>
                    </a:cubicBezTo>
                    <a:cubicBezTo>
                      <a:pt x="3374" y="3826"/>
                      <a:pt x="3435" y="3826"/>
                      <a:pt x="3435" y="3857"/>
                    </a:cubicBezTo>
                    <a:lnTo>
                      <a:pt x="3465" y="3857"/>
                    </a:lnTo>
                    <a:cubicBezTo>
                      <a:pt x="3421" y="3812"/>
                      <a:pt x="3425" y="3784"/>
                      <a:pt x="3443" y="3784"/>
                    </a:cubicBezTo>
                    <a:cubicBezTo>
                      <a:pt x="3449" y="3784"/>
                      <a:pt x="3457" y="3788"/>
                      <a:pt x="3465" y="3796"/>
                    </a:cubicBezTo>
                    <a:cubicBezTo>
                      <a:pt x="3475" y="3806"/>
                      <a:pt x="3482" y="3809"/>
                      <a:pt x="3488" y="3809"/>
                    </a:cubicBezTo>
                    <a:cubicBezTo>
                      <a:pt x="3499" y="3809"/>
                      <a:pt x="3506" y="3796"/>
                      <a:pt x="3526" y="3796"/>
                    </a:cubicBezTo>
                    <a:lnTo>
                      <a:pt x="3556" y="3766"/>
                    </a:lnTo>
                    <a:cubicBezTo>
                      <a:pt x="3587" y="3735"/>
                      <a:pt x="3587" y="3735"/>
                      <a:pt x="3556" y="3735"/>
                    </a:cubicBezTo>
                    <a:cubicBezTo>
                      <a:pt x="3526" y="3705"/>
                      <a:pt x="3526" y="3674"/>
                      <a:pt x="3526" y="3644"/>
                    </a:cubicBezTo>
                    <a:lnTo>
                      <a:pt x="3526" y="3644"/>
                    </a:lnTo>
                    <a:cubicBezTo>
                      <a:pt x="3556" y="3674"/>
                      <a:pt x="3587" y="3705"/>
                      <a:pt x="3587" y="3705"/>
                    </a:cubicBezTo>
                    <a:cubicBezTo>
                      <a:pt x="3597" y="3695"/>
                      <a:pt x="3604" y="3691"/>
                      <a:pt x="3608" y="3691"/>
                    </a:cubicBezTo>
                    <a:cubicBezTo>
                      <a:pt x="3617" y="3691"/>
                      <a:pt x="3617" y="3705"/>
                      <a:pt x="3617" y="3705"/>
                    </a:cubicBezTo>
                    <a:cubicBezTo>
                      <a:pt x="3627" y="3724"/>
                      <a:pt x="3639" y="3731"/>
                      <a:pt x="3651" y="3731"/>
                    </a:cubicBezTo>
                    <a:cubicBezTo>
                      <a:pt x="3677" y="3731"/>
                      <a:pt x="3699" y="3695"/>
                      <a:pt x="3678" y="3674"/>
                    </a:cubicBezTo>
                    <a:cubicBezTo>
                      <a:pt x="3678" y="3624"/>
                      <a:pt x="3678" y="3602"/>
                      <a:pt x="3688" y="3602"/>
                    </a:cubicBezTo>
                    <a:cubicBezTo>
                      <a:pt x="3696" y="3602"/>
                      <a:pt x="3711" y="3617"/>
                      <a:pt x="3739" y="3644"/>
                    </a:cubicBezTo>
                    <a:cubicBezTo>
                      <a:pt x="3744" y="3649"/>
                      <a:pt x="3749" y="3652"/>
                      <a:pt x="3752" y="3652"/>
                    </a:cubicBezTo>
                    <a:cubicBezTo>
                      <a:pt x="3767" y="3652"/>
                      <a:pt x="3758" y="3597"/>
                      <a:pt x="3708" y="3522"/>
                    </a:cubicBezTo>
                    <a:lnTo>
                      <a:pt x="3678" y="3431"/>
                    </a:lnTo>
                    <a:lnTo>
                      <a:pt x="3739" y="3522"/>
                    </a:lnTo>
                    <a:cubicBezTo>
                      <a:pt x="3784" y="3568"/>
                      <a:pt x="3807" y="3591"/>
                      <a:pt x="3819" y="3591"/>
                    </a:cubicBezTo>
                    <a:cubicBezTo>
                      <a:pt x="3830" y="3591"/>
                      <a:pt x="3830" y="3568"/>
                      <a:pt x="3830" y="3522"/>
                    </a:cubicBezTo>
                    <a:cubicBezTo>
                      <a:pt x="3848" y="3487"/>
                      <a:pt x="3855" y="3472"/>
                      <a:pt x="3858" y="3472"/>
                    </a:cubicBezTo>
                    <a:cubicBezTo>
                      <a:pt x="3860" y="3472"/>
                      <a:pt x="3860" y="3479"/>
                      <a:pt x="3860" y="3492"/>
                    </a:cubicBezTo>
                    <a:cubicBezTo>
                      <a:pt x="3869" y="3501"/>
                      <a:pt x="3876" y="3505"/>
                      <a:pt x="3882" y="3505"/>
                    </a:cubicBezTo>
                    <a:cubicBezTo>
                      <a:pt x="3896" y="3505"/>
                      <a:pt x="3909" y="3483"/>
                      <a:pt x="3952" y="3462"/>
                    </a:cubicBezTo>
                    <a:cubicBezTo>
                      <a:pt x="3982" y="3431"/>
                      <a:pt x="4012" y="3431"/>
                      <a:pt x="3982" y="3401"/>
                    </a:cubicBezTo>
                    <a:lnTo>
                      <a:pt x="4012" y="3370"/>
                    </a:lnTo>
                    <a:cubicBezTo>
                      <a:pt x="4029" y="3379"/>
                      <a:pt x="4043" y="3382"/>
                      <a:pt x="4054" y="3382"/>
                    </a:cubicBezTo>
                    <a:cubicBezTo>
                      <a:pt x="4083" y="3382"/>
                      <a:pt x="4087" y="3354"/>
                      <a:pt x="4043" y="3310"/>
                    </a:cubicBezTo>
                    <a:lnTo>
                      <a:pt x="4073" y="3310"/>
                    </a:lnTo>
                    <a:lnTo>
                      <a:pt x="4073" y="3340"/>
                    </a:lnTo>
                    <a:cubicBezTo>
                      <a:pt x="4104" y="3340"/>
                      <a:pt x="4134" y="3340"/>
                      <a:pt x="4256" y="3249"/>
                    </a:cubicBezTo>
                    <a:cubicBezTo>
                      <a:pt x="4408" y="3127"/>
                      <a:pt x="4408" y="3127"/>
                      <a:pt x="4377" y="3066"/>
                    </a:cubicBezTo>
                    <a:cubicBezTo>
                      <a:pt x="4359" y="3031"/>
                      <a:pt x="4362" y="3016"/>
                      <a:pt x="4374" y="3016"/>
                    </a:cubicBezTo>
                    <a:cubicBezTo>
                      <a:pt x="4382" y="3016"/>
                      <a:pt x="4395" y="3023"/>
                      <a:pt x="4408" y="3036"/>
                    </a:cubicBezTo>
                    <a:cubicBezTo>
                      <a:pt x="4419" y="3047"/>
                      <a:pt x="4430" y="3058"/>
                      <a:pt x="4438" y="3066"/>
                    </a:cubicBezTo>
                    <a:cubicBezTo>
                      <a:pt x="4438" y="3066"/>
                      <a:pt x="4451" y="3053"/>
                      <a:pt x="4478" y="3053"/>
                    </a:cubicBezTo>
                    <a:cubicBezTo>
                      <a:pt x="4492" y="3053"/>
                      <a:pt x="4509" y="3056"/>
                      <a:pt x="4529" y="3066"/>
                    </a:cubicBezTo>
                    <a:cubicBezTo>
                      <a:pt x="4590" y="3066"/>
                      <a:pt x="4590" y="3036"/>
                      <a:pt x="4590" y="3006"/>
                    </a:cubicBezTo>
                    <a:cubicBezTo>
                      <a:pt x="4559" y="2990"/>
                      <a:pt x="4552" y="2983"/>
                      <a:pt x="4556" y="2983"/>
                    </a:cubicBezTo>
                    <a:lnTo>
                      <a:pt x="4556" y="2983"/>
                    </a:lnTo>
                    <a:cubicBezTo>
                      <a:pt x="4559" y="2983"/>
                      <a:pt x="4575" y="2990"/>
                      <a:pt x="4590" y="3006"/>
                    </a:cubicBezTo>
                    <a:cubicBezTo>
                      <a:pt x="4605" y="3021"/>
                      <a:pt x="4628" y="3028"/>
                      <a:pt x="4643" y="3028"/>
                    </a:cubicBezTo>
                    <a:cubicBezTo>
                      <a:pt x="4658" y="3028"/>
                      <a:pt x="4666" y="3021"/>
                      <a:pt x="4651" y="3006"/>
                    </a:cubicBezTo>
                    <a:cubicBezTo>
                      <a:pt x="4651" y="2983"/>
                      <a:pt x="4686" y="2924"/>
                      <a:pt x="4729" y="2924"/>
                    </a:cubicBezTo>
                    <a:cubicBezTo>
                      <a:pt x="4743" y="2924"/>
                      <a:pt x="4758" y="2930"/>
                      <a:pt x="4772" y="2945"/>
                    </a:cubicBezTo>
                    <a:cubicBezTo>
                      <a:pt x="4772" y="2945"/>
                      <a:pt x="4772" y="2915"/>
                      <a:pt x="4803" y="2915"/>
                    </a:cubicBezTo>
                    <a:cubicBezTo>
                      <a:pt x="4772" y="2884"/>
                      <a:pt x="4803" y="2854"/>
                      <a:pt x="4833" y="2854"/>
                    </a:cubicBezTo>
                    <a:cubicBezTo>
                      <a:pt x="4863" y="2823"/>
                      <a:pt x="4894" y="2823"/>
                      <a:pt x="4924" y="2823"/>
                    </a:cubicBezTo>
                    <a:cubicBezTo>
                      <a:pt x="4924" y="2849"/>
                      <a:pt x="4924" y="2858"/>
                      <a:pt x="4927" y="2858"/>
                    </a:cubicBezTo>
                    <a:cubicBezTo>
                      <a:pt x="4930" y="2858"/>
                      <a:pt x="4937" y="2841"/>
                      <a:pt x="4955" y="2823"/>
                    </a:cubicBezTo>
                    <a:cubicBezTo>
                      <a:pt x="4955" y="2793"/>
                      <a:pt x="4955" y="2732"/>
                      <a:pt x="4955" y="2732"/>
                    </a:cubicBezTo>
                    <a:cubicBezTo>
                      <a:pt x="4924" y="2702"/>
                      <a:pt x="4924" y="2671"/>
                      <a:pt x="4955" y="2641"/>
                    </a:cubicBezTo>
                    <a:lnTo>
                      <a:pt x="4985" y="2671"/>
                    </a:lnTo>
                    <a:cubicBezTo>
                      <a:pt x="4985" y="2702"/>
                      <a:pt x="5015" y="2732"/>
                      <a:pt x="5015" y="2732"/>
                    </a:cubicBezTo>
                    <a:cubicBezTo>
                      <a:pt x="5015" y="2732"/>
                      <a:pt x="5046" y="2702"/>
                      <a:pt x="5015" y="2671"/>
                    </a:cubicBezTo>
                    <a:lnTo>
                      <a:pt x="5015" y="2671"/>
                    </a:lnTo>
                    <a:cubicBezTo>
                      <a:pt x="5031" y="2687"/>
                      <a:pt x="5046" y="2694"/>
                      <a:pt x="5061" y="2694"/>
                    </a:cubicBezTo>
                    <a:cubicBezTo>
                      <a:pt x="5076" y="2694"/>
                      <a:pt x="5091" y="2687"/>
                      <a:pt x="5107" y="2671"/>
                    </a:cubicBezTo>
                    <a:cubicBezTo>
                      <a:pt x="5137" y="2641"/>
                      <a:pt x="5167" y="2611"/>
                      <a:pt x="5167" y="2580"/>
                    </a:cubicBezTo>
                    <a:cubicBezTo>
                      <a:pt x="5185" y="2598"/>
                      <a:pt x="5206" y="2605"/>
                      <a:pt x="5226" y="2605"/>
                    </a:cubicBezTo>
                    <a:cubicBezTo>
                      <a:pt x="5274" y="2605"/>
                      <a:pt x="5319" y="2562"/>
                      <a:pt x="5319" y="2519"/>
                    </a:cubicBezTo>
                    <a:cubicBezTo>
                      <a:pt x="5289" y="2489"/>
                      <a:pt x="5319" y="2489"/>
                      <a:pt x="5350" y="2489"/>
                    </a:cubicBezTo>
                    <a:cubicBezTo>
                      <a:pt x="5365" y="2504"/>
                      <a:pt x="5373" y="2512"/>
                      <a:pt x="5376" y="2512"/>
                    </a:cubicBezTo>
                    <a:cubicBezTo>
                      <a:pt x="5380" y="2512"/>
                      <a:pt x="5380" y="2504"/>
                      <a:pt x="5380" y="2489"/>
                    </a:cubicBezTo>
                    <a:cubicBezTo>
                      <a:pt x="5380" y="2463"/>
                      <a:pt x="5386" y="2454"/>
                      <a:pt x="5394" y="2454"/>
                    </a:cubicBezTo>
                    <a:cubicBezTo>
                      <a:pt x="5406" y="2454"/>
                      <a:pt x="5423" y="2471"/>
                      <a:pt x="5441" y="2489"/>
                    </a:cubicBezTo>
                    <a:cubicBezTo>
                      <a:pt x="5471" y="2504"/>
                      <a:pt x="5487" y="2512"/>
                      <a:pt x="5494" y="2512"/>
                    </a:cubicBezTo>
                    <a:cubicBezTo>
                      <a:pt x="5502" y="2512"/>
                      <a:pt x="5502" y="2504"/>
                      <a:pt x="5502" y="2489"/>
                    </a:cubicBezTo>
                    <a:cubicBezTo>
                      <a:pt x="5532" y="2428"/>
                      <a:pt x="5563" y="2398"/>
                      <a:pt x="5593" y="2398"/>
                    </a:cubicBezTo>
                    <a:cubicBezTo>
                      <a:pt x="5593" y="2337"/>
                      <a:pt x="5623" y="2337"/>
                      <a:pt x="5593" y="2337"/>
                    </a:cubicBezTo>
                    <a:cubicBezTo>
                      <a:pt x="5563" y="2307"/>
                      <a:pt x="5563" y="2246"/>
                      <a:pt x="5563" y="2246"/>
                    </a:cubicBezTo>
                    <a:cubicBezTo>
                      <a:pt x="5573" y="2236"/>
                      <a:pt x="5579" y="2232"/>
                      <a:pt x="5584" y="2232"/>
                    </a:cubicBezTo>
                    <a:cubicBezTo>
                      <a:pt x="5593" y="2232"/>
                      <a:pt x="5593" y="2246"/>
                      <a:pt x="5593" y="2246"/>
                    </a:cubicBezTo>
                    <a:cubicBezTo>
                      <a:pt x="5563" y="2307"/>
                      <a:pt x="5593" y="2276"/>
                      <a:pt x="5623" y="2307"/>
                    </a:cubicBezTo>
                    <a:lnTo>
                      <a:pt x="5715" y="2307"/>
                    </a:lnTo>
                    <a:cubicBezTo>
                      <a:pt x="5715" y="2276"/>
                      <a:pt x="5745" y="2276"/>
                      <a:pt x="5775" y="2246"/>
                    </a:cubicBezTo>
                    <a:cubicBezTo>
                      <a:pt x="5836" y="2246"/>
                      <a:pt x="5867" y="2246"/>
                      <a:pt x="5836" y="2215"/>
                    </a:cubicBezTo>
                    <a:cubicBezTo>
                      <a:pt x="5818" y="2180"/>
                      <a:pt x="5811" y="2165"/>
                      <a:pt x="5814" y="2165"/>
                    </a:cubicBezTo>
                    <a:lnTo>
                      <a:pt x="5814" y="2165"/>
                    </a:lnTo>
                    <a:cubicBezTo>
                      <a:pt x="5816" y="2165"/>
                      <a:pt x="5824" y="2172"/>
                      <a:pt x="5836" y="2185"/>
                    </a:cubicBezTo>
                    <a:cubicBezTo>
                      <a:pt x="5842" y="2197"/>
                      <a:pt x="5853" y="2202"/>
                      <a:pt x="5868" y="2202"/>
                    </a:cubicBezTo>
                    <a:cubicBezTo>
                      <a:pt x="5930" y="2202"/>
                      <a:pt x="6049" y="2113"/>
                      <a:pt x="6049" y="2063"/>
                    </a:cubicBezTo>
                    <a:lnTo>
                      <a:pt x="6049" y="2094"/>
                    </a:lnTo>
                    <a:cubicBezTo>
                      <a:pt x="6064" y="2109"/>
                      <a:pt x="6072" y="2117"/>
                      <a:pt x="6083" y="2117"/>
                    </a:cubicBezTo>
                    <a:cubicBezTo>
                      <a:pt x="6094" y="2117"/>
                      <a:pt x="6110" y="2109"/>
                      <a:pt x="6140" y="2094"/>
                    </a:cubicBezTo>
                    <a:cubicBezTo>
                      <a:pt x="6140" y="2094"/>
                      <a:pt x="6201" y="2033"/>
                      <a:pt x="6262" y="2003"/>
                    </a:cubicBezTo>
                    <a:cubicBezTo>
                      <a:pt x="6322" y="1972"/>
                      <a:pt x="6383" y="1942"/>
                      <a:pt x="6353" y="1911"/>
                    </a:cubicBezTo>
                    <a:cubicBezTo>
                      <a:pt x="6383" y="1911"/>
                      <a:pt x="6383" y="1911"/>
                      <a:pt x="6383" y="1942"/>
                    </a:cubicBezTo>
                    <a:cubicBezTo>
                      <a:pt x="6383" y="1972"/>
                      <a:pt x="6414" y="1972"/>
                      <a:pt x="6414" y="1972"/>
                    </a:cubicBezTo>
                    <a:cubicBezTo>
                      <a:pt x="6444" y="1942"/>
                      <a:pt x="6444" y="1911"/>
                      <a:pt x="6414" y="1881"/>
                    </a:cubicBezTo>
                    <a:cubicBezTo>
                      <a:pt x="6414" y="1851"/>
                      <a:pt x="6414" y="1851"/>
                      <a:pt x="6474" y="1851"/>
                    </a:cubicBezTo>
                    <a:cubicBezTo>
                      <a:pt x="6483" y="1859"/>
                      <a:pt x="6495" y="1863"/>
                      <a:pt x="6509" y="1863"/>
                    </a:cubicBezTo>
                    <a:cubicBezTo>
                      <a:pt x="6547" y="1863"/>
                      <a:pt x="6596" y="1834"/>
                      <a:pt x="6596" y="1790"/>
                    </a:cubicBezTo>
                    <a:cubicBezTo>
                      <a:pt x="6626" y="1790"/>
                      <a:pt x="6657" y="1790"/>
                      <a:pt x="6657" y="1820"/>
                    </a:cubicBezTo>
                    <a:cubicBezTo>
                      <a:pt x="6668" y="1831"/>
                      <a:pt x="6683" y="1838"/>
                      <a:pt x="6698" y="1838"/>
                    </a:cubicBezTo>
                    <a:cubicBezTo>
                      <a:pt x="6724" y="1838"/>
                      <a:pt x="6748" y="1817"/>
                      <a:pt x="6748" y="1759"/>
                    </a:cubicBezTo>
                    <a:cubicBezTo>
                      <a:pt x="6778" y="1759"/>
                      <a:pt x="6778" y="1759"/>
                      <a:pt x="6778" y="1790"/>
                    </a:cubicBezTo>
                    <a:cubicBezTo>
                      <a:pt x="6796" y="1807"/>
                      <a:pt x="6803" y="1825"/>
                      <a:pt x="6806" y="1825"/>
                    </a:cubicBezTo>
                    <a:cubicBezTo>
                      <a:pt x="6809" y="1825"/>
                      <a:pt x="6809" y="1816"/>
                      <a:pt x="6809" y="1790"/>
                    </a:cubicBezTo>
                    <a:cubicBezTo>
                      <a:pt x="6831" y="1745"/>
                      <a:pt x="6853" y="1717"/>
                      <a:pt x="6887" y="1717"/>
                    </a:cubicBezTo>
                    <a:cubicBezTo>
                      <a:pt x="6900" y="1717"/>
                      <a:pt x="6914" y="1721"/>
                      <a:pt x="6930" y="1729"/>
                    </a:cubicBezTo>
                    <a:cubicBezTo>
                      <a:pt x="6961" y="1729"/>
                      <a:pt x="6961" y="1699"/>
                      <a:pt x="6961" y="1668"/>
                    </a:cubicBezTo>
                    <a:cubicBezTo>
                      <a:pt x="6959" y="1667"/>
                      <a:pt x="6958" y="1666"/>
                      <a:pt x="6957" y="1664"/>
                    </a:cubicBezTo>
                    <a:lnTo>
                      <a:pt x="6957" y="1664"/>
                    </a:lnTo>
                    <a:cubicBezTo>
                      <a:pt x="6970" y="1677"/>
                      <a:pt x="6977" y="1683"/>
                      <a:pt x="6980" y="1683"/>
                    </a:cubicBezTo>
                    <a:cubicBezTo>
                      <a:pt x="6984" y="1683"/>
                      <a:pt x="6976" y="1668"/>
                      <a:pt x="6961" y="1638"/>
                    </a:cubicBezTo>
                    <a:cubicBezTo>
                      <a:pt x="6961" y="1623"/>
                      <a:pt x="6968" y="1615"/>
                      <a:pt x="6976" y="1615"/>
                    </a:cubicBezTo>
                    <a:cubicBezTo>
                      <a:pt x="6984" y="1615"/>
                      <a:pt x="6991" y="1623"/>
                      <a:pt x="6991" y="1638"/>
                    </a:cubicBezTo>
                    <a:lnTo>
                      <a:pt x="7052" y="1638"/>
                    </a:lnTo>
                    <a:cubicBezTo>
                      <a:pt x="7052" y="1638"/>
                      <a:pt x="7143" y="1577"/>
                      <a:pt x="7234" y="1516"/>
                    </a:cubicBezTo>
                    <a:cubicBezTo>
                      <a:pt x="7386" y="1486"/>
                      <a:pt x="7417" y="1456"/>
                      <a:pt x="7417" y="1425"/>
                    </a:cubicBezTo>
                    <a:cubicBezTo>
                      <a:pt x="7417" y="1395"/>
                      <a:pt x="7417" y="1395"/>
                      <a:pt x="7447" y="1395"/>
                    </a:cubicBezTo>
                    <a:cubicBezTo>
                      <a:pt x="7477" y="1425"/>
                      <a:pt x="7508" y="1425"/>
                      <a:pt x="7508" y="1425"/>
                    </a:cubicBezTo>
                    <a:cubicBezTo>
                      <a:pt x="7523" y="1410"/>
                      <a:pt x="7538" y="1402"/>
                      <a:pt x="7550" y="1402"/>
                    </a:cubicBezTo>
                    <a:cubicBezTo>
                      <a:pt x="7561" y="1402"/>
                      <a:pt x="7569" y="1410"/>
                      <a:pt x="7569" y="1425"/>
                    </a:cubicBezTo>
                    <a:cubicBezTo>
                      <a:pt x="7569" y="1395"/>
                      <a:pt x="7569" y="1395"/>
                      <a:pt x="7599" y="1395"/>
                    </a:cubicBezTo>
                    <a:cubicBezTo>
                      <a:pt x="7599" y="1407"/>
                      <a:pt x="7604" y="1415"/>
                      <a:pt x="7610" y="1415"/>
                    </a:cubicBezTo>
                    <a:cubicBezTo>
                      <a:pt x="7619" y="1415"/>
                      <a:pt x="7629" y="1400"/>
                      <a:pt x="7629" y="1364"/>
                    </a:cubicBezTo>
                    <a:cubicBezTo>
                      <a:pt x="7629" y="1334"/>
                      <a:pt x="7629" y="1319"/>
                      <a:pt x="7633" y="1319"/>
                    </a:cubicBezTo>
                    <a:cubicBezTo>
                      <a:pt x="7637" y="1319"/>
                      <a:pt x="7645" y="1334"/>
                      <a:pt x="7660" y="1364"/>
                    </a:cubicBezTo>
                    <a:cubicBezTo>
                      <a:pt x="7660" y="1381"/>
                      <a:pt x="7679" y="1389"/>
                      <a:pt x="7690" y="1392"/>
                    </a:cubicBezTo>
                    <a:lnTo>
                      <a:pt x="7690" y="1392"/>
                    </a:lnTo>
                    <a:cubicBezTo>
                      <a:pt x="7692" y="1363"/>
                      <a:pt x="7721" y="1333"/>
                      <a:pt x="7721" y="1304"/>
                    </a:cubicBezTo>
                    <a:cubicBezTo>
                      <a:pt x="7736" y="1304"/>
                      <a:pt x="7751" y="1296"/>
                      <a:pt x="7762" y="1296"/>
                    </a:cubicBezTo>
                    <a:cubicBezTo>
                      <a:pt x="7774" y="1296"/>
                      <a:pt x="7781" y="1304"/>
                      <a:pt x="7781" y="1334"/>
                    </a:cubicBezTo>
                    <a:cubicBezTo>
                      <a:pt x="7812" y="1334"/>
                      <a:pt x="7903" y="1273"/>
                      <a:pt x="7903" y="1243"/>
                    </a:cubicBezTo>
                    <a:cubicBezTo>
                      <a:pt x="7888" y="1228"/>
                      <a:pt x="7888" y="1220"/>
                      <a:pt x="7892" y="1220"/>
                    </a:cubicBezTo>
                    <a:lnTo>
                      <a:pt x="7892" y="1220"/>
                    </a:lnTo>
                    <a:cubicBezTo>
                      <a:pt x="7895" y="1220"/>
                      <a:pt x="7903" y="1228"/>
                      <a:pt x="7903" y="1243"/>
                    </a:cubicBezTo>
                    <a:cubicBezTo>
                      <a:pt x="7913" y="1253"/>
                      <a:pt x="7920" y="1256"/>
                      <a:pt x="7926" y="1256"/>
                    </a:cubicBezTo>
                    <a:cubicBezTo>
                      <a:pt x="7937" y="1256"/>
                      <a:pt x="7944" y="1243"/>
                      <a:pt x="7964" y="1243"/>
                    </a:cubicBezTo>
                    <a:cubicBezTo>
                      <a:pt x="7964" y="1234"/>
                      <a:pt x="7966" y="1230"/>
                      <a:pt x="7970" y="1230"/>
                    </a:cubicBezTo>
                    <a:cubicBezTo>
                      <a:pt x="7979" y="1230"/>
                      <a:pt x="7994" y="1252"/>
                      <a:pt x="7994" y="1273"/>
                    </a:cubicBezTo>
                    <a:cubicBezTo>
                      <a:pt x="7994" y="1304"/>
                      <a:pt x="7994" y="1304"/>
                      <a:pt x="8055" y="1304"/>
                    </a:cubicBezTo>
                    <a:cubicBezTo>
                      <a:pt x="8055" y="1273"/>
                      <a:pt x="8116" y="1243"/>
                      <a:pt x="8177" y="1212"/>
                    </a:cubicBezTo>
                    <a:cubicBezTo>
                      <a:pt x="8268" y="1182"/>
                      <a:pt x="8268" y="1152"/>
                      <a:pt x="8298" y="1091"/>
                    </a:cubicBezTo>
                    <a:lnTo>
                      <a:pt x="8298" y="1000"/>
                    </a:lnTo>
                    <a:lnTo>
                      <a:pt x="8329" y="1091"/>
                    </a:lnTo>
                    <a:cubicBezTo>
                      <a:pt x="8329" y="1121"/>
                      <a:pt x="8359" y="1182"/>
                      <a:pt x="8359" y="1182"/>
                    </a:cubicBezTo>
                    <a:cubicBezTo>
                      <a:pt x="8389" y="1152"/>
                      <a:pt x="8359" y="1121"/>
                      <a:pt x="8359" y="1091"/>
                    </a:cubicBezTo>
                    <a:cubicBezTo>
                      <a:pt x="8359" y="1076"/>
                      <a:pt x="8359" y="1068"/>
                      <a:pt x="8367" y="1068"/>
                    </a:cubicBezTo>
                    <a:cubicBezTo>
                      <a:pt x="8374" y="1068"/>
                      <a:pt x="8389" y="1076"/>
                      <a:pt x="8420" y="1091"/>
                    </a:cubicBezTo>
                    <a:cubicBezTo>
                      <a:pt x="8481" y="1091"/>
                      <a:pt x="8481" y="1091"/>
                      <a:pt x="8481" y="1060"/>
                    </a:cubicBezTo>
                    <a:lnTo>
                      <a:pt x="8572" y="1060"/>
                    </a:lnTo>
                    <a:cubicBezTo>
                      <a:pt x="8572" y="1060"/>
                      <a:pt x="8572" y="1060"/>
                      <a:pt x="8572" y="1030"/>
                    </a:cubicBezTo>
                    <a:cubicBezTo>
                      <a:pt x="8557" y="1015"/>
                      <a:pt x="8557" y="1007"/>
                      <a:pt x="8564" y="1007"/>
                    </a:cubicBezTo>
                    <a:cubicBezTo>
                      <a:pt x="8572" y="1007"/>
                      <a:pt x="8587" y="1015"/>
                      <a:pt x="8602" y="1030"/>
                    </a:cubicBezTo>
                    <a:cubicBezTo>
                      <a:pt x="8615" y="1056"/>
                      <a:pt x="8633" y="1065"/>
                      <a:pt x="8650" y="1065"/>
                    </a:cubicBezTo>
                    <a:cubicBezTo>
                      <a:pt x="8673" y="1065"/>
                      <a:pt x="8693" y="1048"/>
                      <a:pt x="8693" y="1030"/>
                    </a:cubicBezTo>
                    <a:cubicBezTo>
                      <a:pt x="8663" y="1000"/>
                      <a:pt x="8693" y="1000"/>
                      <a:pt x="8724" y="1000"/>
                    </a:cubicBezTo>
                    <a:cubicBezTo>
                      <a:pt x="8724" y="969"/>
                      <a:pt x="8754" y="969"/>
                      <a:pt x="8754" y="939"/>
                    </a:cubicBezTo>
                    <a:lnTo>
                      <a:pt x="8784" y="939"/>
                    </a:lnTo>
                    <a:cubicBezTo>
                      <a:pt x="8791" y="933"/>
                      <a:pt x="8795" y="930"/>
                      <a:pt x="8799" y="930"/>
                    </a:cubicBezTo>
                    <a:cubicBezTo>
                      <a:pt x="8814" y="930"/>
                      <a:pt x="8809" y="969"/>
                      <a:pt x="8784" y="969"/>
                    </a:cubicBezTo>
                    <a:lnTo>
                      <a:pt x="8815" y="1000"/>
                    </a:lnTo>
                    <a:cubicBezTo>
                      <a:pt x="8845" y="969"/>
                      <a:pt x="8876" y="969"/>
                      <a:pt x="8876" y="939"/>
                    </a:cubicBezTo>
                    <a:cubicBezTo>
                      <a:pt x="8876" y="893"/>
                      <a:pt x="8876" y="870"/>
                      <a:pt x="8879" y="870"/>
                    </a:cubicBezTo>
                    <a:cubicBezTo>
                      <a:pt x="8883" y="870"/>
                      <a:pt x="8891" y="893"/>
                      <a:pt x="8906" y="939"/>
                    </a:cubicBezTo>
                    <a:cubicBezTo>
                      <a:pt x="8906" y="956"/>
                      <a:pt x="8916" y="974"/>
                      <a:pt x="8925" y="974"/>
                    </a:cubicBezTo>
                    <a:cubicBezTo>
                      <a:pt x="8931" y="974"/>
                      <a:pt x="8936" y="964"/>
                      <a:pt x="8936" y="939"/>
                    </a:cubicBezTo>
                    <a:cubicBezTo>
                      <a:pt x="8936" y="913"/>
                      <a:pt x="8942" y="904"/>
                      <a:pt x="8950" y="904"/>
                    </a:cubicBezTo>
                    <a:cubicBezTo>
                      <a:pt x="8962" y="904"/>
                      <a:pt x="8980" y="921"/>
                      <a:pt x="8997" y="939"/>
                    </a:cubicBezTo>
                    <a:cubicBezTo>
                      <a:pt x="8997" y="969"/>
                      <a:pt x="8997" y="984"/>
                      <a:pt x="9001" y="984"/>
                    </a:cubicBezTo>
                    <a:cubicBezTo>
                      <a:pt x="9005" y="984"/>
                      <a:pt x="9012" y="969"/>
                      <a:pt x="9028" y="939"/>
                    </a:cubicBezTo>
                    <a:cubicBezTo>
                      <a:pt x="9088" y="908"/>
                      <a:pt x="9149" y="878"/>
                      <a:pt x="9210" y="848"/>
                    </a:cubicBezTo>
                    <a:cubicBezTo>
                      <a:pt x="9251" y="848"/>
                      <a:pt x="9291" y="834"/>
                      <a:pt x="9314" y="834"/>
                    </a:cubicBezTo>
                    <a:cubicBezTo>
                      <a:pt x="9325" y="834"/>
                      <a:pt x="9332" y="837"/>
                      <a:pt x="9332" y="848"/>
                    </a:cubicBezTo>
                    <a:cubicBezTo>
                      <a:pt x="9342" y="880"/>
                      <a:pt x="9353" y="897"/>
                      <a:pt x="9361" y="905"/>
                    </a:cubicBezTo>
                    <a:lnTo>
                      <a:pt x="9361" y="905"/>
                    </a:lnTo>
                    <a:cubicBezTo>
                      <a:pt x="9332" y="817"/>
                      <a:pt x="9363" y="817"/>
                      <a:pt x="9423" y="817"/>
                    </a:cubicBezTo>
                    <a:cubicBezTo>
                      <a:pt x="9484" y="817"/>
                      <a:pt x="9514" y="787"/>
                      <a:pt x="9514" y="756"/>
                    </a:cubicBezTo>
                    <a:lnTo>
                      <a:pt x="9484" y="756"/>
                    </a:lnTo>
                    <a:cubicBezTo>
                      <a:pt x="9466" y="721"/>
                      <a:pt x="9469" y="706"/>
                      <a:pt x="9487" y="706"/>
                    </a:cubicBezTo>
                    <a:cubicBezTo>
                      <a:pt x="9499" y="706"/>
                      <a:pt x="9519" y="713"/>
                      <a:pt x="9544" y="726"/>
                    </a:cubicBezTo>
                    <a:cubicBezTo>
                      <a:pt x="9544" y="720"/>
                      <a:pt x="9544" y="718"/>
                      <a:pt x="9545" y="718"/>
                    </a:cubicBezTo>
                    <a:cubicBezTo>
                      <a:pt x="9545" y="718"/>
                      <a:pt x="9550" y="762"/>
                      <a:pt x="9575" y="787"/>
                    </a:cubicBezTo>
                    <a:cubicBezTo>
                      <a:pt x="9575" y="808"/>
                      <a:pt x="9590" y="830"/>
                      <a:pt x="9599" y="830"/>
                    </a:cubicBezTo>
                    <a:cubicBezTo>
                      <a:pt x="9603" y="830"/>
                      <a:pt x="9605" y="826"/>
                      <a:pt x="9605" y="817"/>
                    </a:cubicBezTo>
                    <a:cubicBezTo>
                      <a:pt x="9636" y="817"/>
                      <a:pt x="9666" y="817"/>
                      <a:pt x="9636" y="787"/>
                    </a:cubicBezTo>
                    <a:cubicBezTo>
                      <a:pt x="9636" y="756"/>
                      <a:pt x="9636" y="756"/>
                      <a:pt x="9636" y="756"/>
                    </a:cubicBezTo>
                    <a:cubicBezTo>
                      <a:pt x="9666" y="756"/>
                      <a:pt x="9666" y="756"/>
                      <a:pt x="9696" y="696"/>
                    </a:cubicBezTo>
                    <a:cubicBezTo>
                      <a:pt x="9696" y="665"/>
                      <a:pt x="9696" y="665"/>
                      <a:pt x="9727" y="665"/>
                    </a:cubicBezTo>
                    <a:cubicBezTo>
                      <a:pt x="9757" y="696"/>
                      <a:pt x="9788" y="696"/>
                      <a:pt x="9788" y="696"/>
                    </a:cubicBezTo>
                    <a:lnTo>
                      <a:pt x="9788" y="726"/>
                    </a:lnTo>
                    <a:cubicBezTo>
                      <a:pt x="9788" y="756"/>
                      <a:pt x="9818" y="787"/>
                      <a:pt x="9818" y="787"/>
                    </a:cubicBezTo>
                    <a:cubicBezTo>
                      <a:pt x="9848" y="787"/>
                      <a:pt x="9848" y="756"/>
                      <a:pt x="9848" y="756"/>
                    </a:cubicBezTo>
                    <a:cubicBezTo>
                      <a:pt x="9818" y="696"/>
                      <a:pt x="10304" y="635"/>
                      <a:pt x="10335" y="635"/>
                    </a:cubicBezTo>
                    <a:cubicBezTo>
                      <a:pt x="10395" y="635"/>
                      <a:pt x="10456" y="635"/>
                      <a:pt x="10426" y="604"/>
                    </a:cubicBezTo>
                    <a:cubicBezTo>
                      <a:pt x="10426" y="574"/>
                      <a:pt x="10517" y="574"/>
                      <a:pt x="10639" y="544"/>
                    </a:cubicBezTo>
                    <a:cubicBezTo>
                      <a:pt x="10760" y="513"/>
                      <a:pt x="10851" y="513"/>
                      <a:pt x="10851" y="483"/>
                    </a:cubicBezTo>
                    <a:lnTo>
                      <a:pt x="10912" y="483"/>
                    </a:lnTo>
                    <a:cubicBezTo>
                      <a:pt x="10943" y="452"/>
                      <a:pt x="10973" y="422"/>
                      <a:pt x="11003" y="422"/>
                    </a:cubicBezTo>
                    <a:cubicBezTo>
                      <a:pt x="11019" y="407"/>
                      <a:pt x="11026" y="399"/>
                      <a:pt x="11030" y="399"/>
                    </a:cubicBezTo>
                    <a:cubicBezTo>
                      <a:pt x="11034" y="399"/>
                      <a:pt x="11034" y="407"/>
                      <a:pt x="11034" y="422"/>
                    </a:cubicBezTo>
                    <a:cubicBezTo>
                      <a:pt x="11034" y="452"/>
                      <a:pt x="11034" y="483"/>
                      <a:pt x="11064" y="483"/>
                    </a:cubicBezTo>
                    <a:cubicBezTo>
                      <a:pt x="11095" y="483"/>
                      <a:pt x="11095" y="452"/>
                      <a:pt x="11095" y="422"/>
                    </a:cubicBezTo>
                    <a:cubicBezTo>
                      <a:pt x="11064" y="392"/>
                      <a:pt x="11095" y="392"/>
                      <a:pt x="11095" y="392"/>
                    </a:cubicBezTo>
                    <a:cubicBezTo>
                      <a:pt x="11125" y="392"/>
                      <a:pt x="11125" y="392"/>
                      <a:pt x="11125" y="422"/>
                    </a:cubicBezTo>
                    <a:lnTo>
                      <a:pt x="11125" y="483"/>
                    </a:lnTo>
                    <a:lnTo>
                      <a:pt x="11155" y="483"/>
                    </a:lnTo>
                    <a:cubicBezTo>
                      <a:pt x="11155" y="452"/>
                      <a:pt x="11155" y="452"/>
                      <a:pt x="11155" y="452"/>
                    </a:cubicBezTo>
                    <a:cubicBezTo>
                      <a:pt x="11186" y="452"/>
                      <a:pt x="11186" y="452"/>
                      <a:pt x="11186" y="513"/>
                    </a:cubicBezTo>
                    <a:cubicBezTo>
                      <a:pt x="11186" y="544"/>
                      <a:pt x="11193" y="559"/>
                      <a:pt x="11201" y="559"/>
                    </a:cubicBezTo>
                    <a:cubicBezTo>
                      <a:pt x="11209" y="559"/>
                      <a:pt x="11216" y="544"/>
                      <a:pt x="11216" y="513"/>
                    </a:cubicBezTo>
                    <a:lnTo>
                      <a:pt x="11247" y="483"/>
                    </a:lnTo>
                    <a:cubicBezTo>
                      <a:pt x="11255" y="501"/>
                      <a:pt x="11264" y="508"/>
                      <a:pt x="11273" y="508"/>
                    </a:cubicBezTo>
                    <a:cubicBezTo>
                      <a:pt x="11295" y="508"/>
                      <a:pt x="11316" y="465"/>
                      <a:pt x="11338" y="422"/>
                    </a:cubicBezTo>
                    <a:cubicBezTo>
                      <a:pt x="11353" y="468"/>
                      <a:pt x="11361" y="490"/>
                      <a:pt x="11368" y="490"/>
                    </a:cubicBezTo>
                    <a:cubicBezTo>
                      <a:pt x="11376" y="490"/>
                      <a:pt x="11383" y="468"/>
                      <a:pt x="11399" y="422"/>
                    </a:cubicBezTo>
                    <a:cubicBezTo>
                      <a:pt x="11399" y="407"/>
                      <a:pt x="11399" y="399"/>
                      <a:pt x="11402" y="399"/>
                    </a:cubicBezTo>
                    <a:cubicBezTo>
                      <a:pt x="11406" y="399"/>
                      <a:pt x="11414" y="407"/>
                      <a:pt x="11429" y="422"/>
                    </a:cubicBezTo>
                    <a:cubicBezTo>
                      <a:pt x="11459" y="452"/>
                      <a:pt x="11459" y="452"/>
                      <a:pt x="11520" y="452"/>
                    </a:cubicBezTo>
                    <a:cubicBezTo>
                      <a:pt x="11520" y="422"/>
                      <a:pt x="11672" y="422"/>
                      <a:pt x="11824" y="392"/>
                    </a:cubicBezTo>
                    <a:cubicBezTo>
                      <a:pt x="12006" y="392"/>
                      <a:pt x="12098" y="392"/>
                      <a:pt x="12098" y="361"/>
                    </a:cubicBezTo>
                    <a:cubicBezTo>
                      <a:pt x="12128" y="361"/>
                      <a:pt x="12128" y="361"/>
                      <a:pt x="12158" y="392"/>
                    </a:cubicBezTo>
                    <a:cubicBezTo>
                      <a:pt x="12158" y="404"/>
                      <a:pt x="12158" y="412"/>
                      <a:pt x="12161" y="412"/>
                    </a:cubicBezTo>
                    <a:cubicBezTo>
                      <a:pt x="12164" y="412"/>
                      <a:pt x="12171" y="397"/>
                      <a:pt x="12189" y="361"/>
                    </a:cubicBezTo>
                    <a:cubicBezTo>
                      <a:pt x="12207" y="343"/>
                      <a:pt x="12215" y="313"/>
                      <a:pt x="12217" y="313"/>
                    </a:cubicBezTo>
                    <a:cubicBezTo>
                      <a:pt x="12219" y="313"/>
                      <a:pt x="12219" y="325"/>
                      <a:pt x="12219" y="361"/>
                    </a:cubicBezTo>
                    <a:cubicBezTo>
                      <a:pt x="12219" y="392"/>
                      <a:pt x="12250" y="392"/>
                      <a:pt x="12341" y="392"/>
                    </a:cubicBezTo>
                    <a:cubicBezTo>
                      <a:pt x="12371" y="392"/>
                      <a:pt x="12462" y="392"/>
                      <a:pt x="12462" y="361"/>
                    </a:cubicBezTo>
                    <a:cubicBezTo>
                      <a:pt x="12478" y="346"/>
                      <a:pt x="12485" y="338"/>
                      <a:pt x="12489" y="338"/>
                    </a:cubicBezTo>
                    <a:cubicBezTo>
                      <a:pt x="12493" y="338"/>
                      <a:pt x="12493" y="346"/>
                      <a:pt x="12493" y="361"/>
                    </a:cubicBezTo>
                    <a:cubicBezTo>
                      <a:pt x="12474" y="399"/>
                      <a:pt x="12502" y="425"/>
                      <a:pt x="12540" y="425"/>
                    </a:cubicBezTo>
                    <a:cubicBezTo>
                      <a:pt x="12563" y="425"/>
                      <a:pt x="12591" y="415"/>
                      <a:pt x="12614" y="392"/>
                    </a:cubicBezTo>
                    <a:cubicBezTo>
                      <a:pt x="12645" y="392"/>
                      <a:pt x="12645" y="392"/>
                      <a:pt x="12645" y="422"/>
                    </a:cubicBezTo>
                    <a:cubicBezTo>
                      <a:pt x="12675" y="422"/>
                      <a:pt x="12706" y="422"/>
                      <a:pt x="12766" y="392"/>
                    </a:cubicBezTo>
                    <a:lnTo>
                      <a:pt x="12888" y="392"/>
                    </a:lnTo>
                    <a:cubicBezTo>
                      <a:pt x="12918" y="392"/>
                      <a:pt x="12979" y="361"/>
                      <a:pt x="12979" y="361"/>
                    </a:cubicBezTo>
                    <a:cubicBezTo>
                      <a:pt x="12979" y="392"/>
                      <a:pt x="13101" y="392"/>
                      <a:pt x="13222" y="392"/>
                    </a:cubicBezTo>
                    <a:cubicBezTo>
                      <a:pt x="13374" y="422"/>
                      <a:pt x="13465" y="422"/>
                      <a:pt x="13496" y="452"/>
                    </a:cubicBezTo>
                    <a:cubicBezTo>
                      <a:pt x="13496" y="452"/>
                      <a:pt x="13526" y="452"/>
                      <a:pt x="13526" y="422"/>
                    </a:cubicBezTo>
                    <a:cubicBezTo>
                      <a:pt x="13544" y="386"/>
                      <a:pt x="13562" y="372"/>
                      <a:pt x="13574" y="372"/>
                    </a:cubicBezTo>
                    <a:cubicBezTo>
                      <a:pt x="13582" y="372"/>
                      <a:pt x="13587" y="379"/>
                      <a:pt x="13587" y="392"/>
                    </a:cubicBezTo>
                    <a:cubicBezTo>
                      <a:pt x="13604" y="442"/>
                      <a:pt x="13630" y="464"/>
                      <a:pt x="13655" y="464"/>
                    </a:cubicBezTo>
                    <a:cubicBezTo>
                      <a:pt x="13675" y="464"/>
                      <a:pt x="13695" y="449"/>
                      <a:pt x="13709" y="422"/>
                    </a:cubicBezTo>
                    <a:lnTo>
                      <a:pt x="13709" y="452"/>
                    </a:lnTo>
                    <a:cubicBezTo>
                      <a:pt x="13720" y="476"/>
                      <a:pt x="13736" y="486"/>
                      <a:pt x="13752" y="486"/>
                    </a:cubicBezTo>
                    <a:cubicBezTo>
                      <a:pt x="13777" y="486"/>
                      <a:pt x="13800" y="460"/>
                      <a:pt x="13800" y="422"/>
                    </a:cubicBezTo>
                    <a:cubicBezTo>
                      <a:pt x="13821" y="444"/>
                      <a:pt x="13828" y="465"/>
                      <a:pt x="13840" y="465"/>
                    </a:cubicBezTo>
                    <a:cubicBezTo>
                      <a:pt x="13845" y="465"/>
                      <a:pt x="13852" y="461"/>
                      <a:pt x="13861" y="452"/>
                    </a:cubicBezTo>
                    <a:cubicBezTo>
                      <a:pt x="13891" y="452"/>
                      <a:pt x="13891" y="452"/>
                      <a:pt x="13861" y="513"/>
                    </a:cubicBezTo>
                    <a:cubicBezTo>
                      <a:pt x="13861" y="574"/>
                      <a:pt x="13861" y="604"/>
                      <a:pt x="13891" y="604"/>
                    </a:cubicBezTo>
                    <a:cubicBezTo>
                      <a:pt x="13891" y="604"/>
                      <a:pt x="13921" y="574"/>
                      <a:pt x="13921" y="544"/>
                    </a:cubicBezTo>
                    <a:lnTo>
                      <a:pt x="13952" y="544"/>
                    </a:lnTo>
                    <a:cubicBezTo>
                      <a:pt x="13952" y="544"/>
                      <a:pt x="13982" y="544"/>
                      <a:pt x="13982" y="513"/>
                    </a:cubicBezTo>
                    <a:cubicBezTo>
                      <a:pt x="13982" y="483"/>
                      <a:pt x="13982" y="483"/>
                      <a:pt x="14013" y="483"/>
                    </a:cubicBezTo>
                    <a:cubicBezTo>
                      <a:pt x="14013" y="492"/>
                      <a:pt x="14015" y="495"/>
                      <a:pt x="14018" y="495"/>
                    </a:cubicBezTo>
                    <a:cubicBezTo>
                      <a:pt x="14025" y="495"/>
                      <a:pt x="14034" y="474"/>
                      <a:pt x="14013" y="452"/>
                    </a:cubicBezTo>
                    <a:cubicBezTo>
                      <a:pt x="14013" y="392"/>
                      <a:pt x="14013" y="361"/>
                      <a:pt x="14043" y="361"/>
                    </a:cubicBezTo>
                    <a:lnTo>
                      <a:pt x="14043" y="300"/>
                    </a:lnTo>
                    <a:cubicBezTo>
                      <a:pt x="14073" y="240"/>
                      <a:pt x="14073" y="209"/>
                      <a:pt x="14043" y="179"/>
                    </a:cubicBezTo>
                    <a:cubicBezTo>
                      <a:pt x="13987" y="141"/>
                      <a:pt x="13942" y="115"/>
                      <a:pt x="13916" y="115"/>
                    </a:cubicBezTo>
                    <a:cubicBezTo>
                      <a:pt x="13900" y="115"/>
                      <a:pt x="13891" y="125"/>
                      <a:pt x="13891" y="149"/>
                    </a:cubicBezTo>
                    <a:cubicBezTo>
                      <a:pt x="13891" y="149"/>
                      <a:pt x="13861" y="179"/>
                      <a:pt x="13861" y="179"/>
                    </a:cubicBezTo>
                    <a:cubicBezTo>
                      <a:pt x="13830" y="179"/>
                      <a:pt x="13800" y="149"/>
                      <a:pt x="13800" y="149"/>
                    </a:cubicBezTo>
                    <a:cubicBezTo>
                      <a:pt x="13800" y="118"/>
                      <a:pt x="13739" y="118"/>
                      <a:pt x="13648" y="88"/>
                    </a:cubicBezTo>
                    <a:cubicBezTo>
                      <a:pt x="13526" y="88"/>
                      <a:pt x="13465" y="88"/>
                      <a:pt x="13435" y="57"/>
                    </a:cubicBezTo>
                    <a:cubicBezTo>
                      <a:pt x="13405" y="27"/>
                      <a:pt x="13405" y="27"/>
                      <a:pt x="13405" y="27"/>
                    </a:cubicBezTo>
                    <a:cubicBezTo>
                      <a:pt x="13405" y="37"/>
                      <a:pt x="13391" y="40"/>
                      <a:pt x="13367" y="40"/>
                    </a:cubicBezTo>
                    <a:cubicBezTo>
                      <a:pt x="13320" y="40"/>
                      <a:pt x="13232" y="27"/>
                      <a:pt x="13131" y="27"/>
                    </a:cubicBezTo>
                    <a:cubicBezTo>
                      <a:pt x="13095" y="18"/>
                      <a:pt x="13057" y="14"/>
                      <a:pt x="13021" y="14"/>
                    </a:cubicBezTo>
                    <a:cubicBezTo>
                      <a:pt x="12934" y="14"/>
                      <a:pt x="12858" y="36"/>
                      <a:pt x="12858" y="57"/>
                    </a:cubicBezTo>
                    <a:lnTo>
                      <a:pt x="12827" y="57"/>
                    </a:lnTo>
                    <a:cubicBezTo>
                      <a:pt x="12827" y="27"/>
                      <a:pt x="12766" y="27"/>
                      <a:pt x="12736" y="27"/>
                    </a:cubicBezTo>
                    <a:cubicBezTo>
                      <a:pt x="12706" y="57"/>
                      <a:pt x="12645" y="57"/>
                      <a:pt x="12645" y="57"/>
                    </a:cubicBezTo>
                    <a:cubicBezTo>
                      <a:pt x="12645" y="27"/>
                      <a:pt x="12645" y="27"/>
                      <a:pt x="12584" y="27"/>
                    </a:cubicBezTo>
                    <a:cubicBezTo>
                      <a:pt x="12554" y="27"/>
                      <a:pt x="12523" y="27"/>
                      <a:pt x="12523" y="57"/>
                    </a:cubicBezTo>
                    <a:cubicBezTo>
                      <a:pt x="12523" y="57"/>
                      <a:pt x="12371" y="57"/>
                      <a:pt x="12310" y="27"/>
                    </a:cubicBezTo>
                    <a:cubicBezTo>
                      <a:pt x="12301" y="8"/>
                      <a:pt x="12294" y="1"/>
                      <a:pt x="12289" y="1"/>
                    </a:cubicBezTo>
                    <a:close/>
                  </a:path>
                </a:pathLst>
              </a:custGeom>
              <a:solidFill>
                <a:srgbClr val="0212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1"/>
              <p:cNvSpPr/>
              <p:nvPr/>
            </p:nvSpPr>
            <p:spPr>
              <a:xfrm>
                <a:off x="5815200" y="3069925"/>
                <a:ext cx="104500" cy="67200"/>
              </a:xfrm>
              <a:custGeom>
                <a:rect b="b" l="l" r="r" t="t"/>
                <a:pathLst>
                  <a:path extrusionOk="0" h="2688" w="4180">
                    <a:moveTo>
                      <a:pt x="723" y="31"/>
                    </a:moveTo>
                    <a:cubicBezTo>
                      <a:pt x="721" y="31"/>
                      <a:pt x="714" y="46"/>
                      <a:pt x="700" y="74"/>
                    </a:cubicBezTo>
                    <a:cubicBezTo>
                      <a:pt x="700" y="83"/>
                      <a:pt x="700" y="93"/>
                      <a:pt x="701" y="101"/>
                    </a:cubicBezTo>
                    <a:lnTo>
                      <a:pt x="701" y="101"/>
                    </a:lnTo>
                    <a:cubicBezTo>
                      <a:pt x="717" y="53"/>
                      <a:pt x="724" y="31"/>
                      <a:pt x="723" y="31"/>
                    </a:cubicBezTo>
                    <a:close/>
                    <a:moveTo>
                      <a:pt x="1460" y="165"/>
                    </a:moveTo>
                    <a:cubicBezTo>
                      <a:pt x="1460" y="165"/>
                      <a:pt x="1460" y="165"/>
                      <a:pt x="1460" y="195"/>
                    </a:cubicBezTo>
                    <a:cubicBezTo>
                      <a:pt x="1490" y="165"/>
                      <a:pt x="1490" y="165"/>
                      <a:pt x="1460" y="165"/>
                    </a:cubicBezTo>
                    <a:close/>
                    <a:moveTo>
                      <a:pt x="123" y="226"/>
                    </a:moveTo>
                    <a:cubicBezTo>
                      <a:pt x="123" y="226"/>
                      <a:pt x="123" y="226"/>
                      <a:pt x="123" y="256"/>
                    </a:cubicBezTo>
                    <a:cubicBezTo>
                      <a:pt x="123" y="256"/>
                      <a:pt x="123" y="286"/>
                      <a:pt x="123" y="286"/>
                    </a:cubicBezTo>
                    <a:lnTo>
                      <a:pt x="92" y="256"/>
                    </a:lnTo>
                    <a:cubicBezTo>
                      <a:pt x="92" y="226"/>
                      <a:pt x="123" y="226"/>
                      <a:pt x="123" y="226"/>
                    </a:cubicBezTo>
                    <a:close/>
                    <a:moveTo>
                      <a:pt x="1261" y="243"/>
                    </a:moveTo>
                    <a:cubicBezTo>
                      <a:pt x="1260" y="243"/>
                      <a:pt x="1256" y="247"/>
                      <a:pt x="1247" y="256"/>
                    </a:cubicBezTo>
                    <a:cubicBezTo>
                      <a:pt x="1247" y="266"/>
                      <a:pt x="1247" y="277"/>
                      <a:pt x="1247" y="286"/>
                    </a:cubicBezTo>
                    <a:cubicBezTo>
                      <a:pt x="1247" y="265"/>
                      <a:pt x="1262" y="243"/>
                      <a:pt x="1261" y="243"/>
                    </a:cubicBezTo>
                    <a:close/>
                    <a:moveTo>
                      <a:pt x="965" y="266"/>
                    </a:moveTo>
                    <a:cubicBezTo>
                      <a:pt x="968" y="266"/>
                      <a:pt x="961" y="281"/>
                      <a:pt x="943" y="317"/>
                    </a:cubicBezTo>
                    <a:lnTo>
                      <a:pt x="939" y="326"/>
                    </a:lnTo>
                    <a:lnTo>
                      <a:pt x="939" y="326"/>
                    </a:lnTo>
                    <a:cubicBezTo>
                      <a:pt x="941" y="315"/>
                      <a:pt x="943" y="301"/>
                      <a:pt x="943" y="286"/>
                    </a:cubicBezTo>
                    <a:cubicBezTo>
                      <a:pt x="956" y="274"/>
                      <a:pt x="963" y="266"/>
                      <a:pt x="965" y="266"/>
                    </a:cubicBezTo>
                    <a:close/>
                    <a:moveTo>
                      <a:pt x="275" y="377"/>
                    </a:moveTo>
                    <a:lnTo>
                      <a:pt x="275" y="377"/>
                    </a:lnTo>
                    <a:cubicBezTo>
                      <a:pt x="259" y="408"/>
                      <a:pt x="259" y="423"/>
                      <a:pt x="263" y="423"/>
                    </a:cubicBezTo>
                    <a:cubicBezTo>
                      <a:pt x="267" y="423"/>
                      <a:pt x="275" y="408"/>
                      <a:pt x="275" y="377"/>
                    </a:cubicBezTo>
                    <a:close/>
                    <a:moveTo>
                      <a:pt x="1148" y="418"/>
                    </a:moveTo>
                    <a:cubicBezTo>
                      <a:pt x="1143" y="430"/>
                      <a:pt x="1136" y="448"/>
                      <a:pt x="1126" y="469"/>
                    </a:cubicBezTo>
                    <a:cubicBezTo>
                      <a:pt x="1126" y="449"/>
                      <a:pt x="1139" y="429"/>
                      <a:pt x="1148" y="418"/>
                    </a:cubicBezTo>
                    <a:close/>
                    <a:moveTo>
                      <a:pt x="518" y="469"/>
                    </a:moveTo>
                    <a:cubicBezTo>
                      <a:pt x="518" y="477"/>
                      <a:pt x="518" y="488"/>
                      <a:pt x="518" y="499"/>
                    </a:cubicBezTo>
                    <a:cubicBezTo>
                      <a:pt x="548" y="469"/>
                      <a:pt x="518" y="469"/>
                      <a:pt x="518" y="469"/>
                    </a:cubicBezTo>
                    <a:close/>
                    <a:moveTo>
                      <a:pt x="819" y="335"/>
                    </a:moveTo>
                    <a:cubicBezTo>
                      <a:pt x="822" y="335"/>
                      <a:pt x="822" y="350"/>
                      <a:pt x="822" y="377"/>
                    </a:cubicBezTo>
                    <a:cubicBezTo>
                      <a:pt x="791" y="438"/>
                      <a:pt x="791" y="469"/>
                      <a:pt x="761" y="499"/>
                    </a:cubicBezTo>
                    <a:cubicBezTo>
                      <a:pt x="761" y="499"/>
                      <a:pt x="761" y="469"/>
                      <a:pt x="791" y="408"/>
                    </a:cubicBezTo>
                    <a:cubicBezTo>
                      <a:pt x="808" y="358"/>
                      <a:pt x="816" y="335"/>
                      <a:pt x="819" y="335"/>
                    </a:cubicBezTo>
                    <a:close/>
                    <a:moveTo>
                      <a:pt x="974" y="438"/>
                    </a:moveTo>
                    <a:cubicBezTo>
                      <a:pt x="974" y="469"/>
                      <a:pt x="943" y="499"/>
                      <a:pt x="943" y="499"/>
                    </a:cubicBezTo>
                    <a:cubicBezTo>
                      <a:pt x="943" y="469"/>
                      <a:pt x="974" y="438"/>
                      <a:pt x="974" y="438"/>
                    </a:cubicBezTo>
                    <a:close/>
                    <a:moveTo>
                      <a:pt x="518" y="499"/>
                    </a:moveTo>
                    <a:cubicBezTo>
                      <a:pt x="487" y="529"/>
                      <a:pt x="518" y="529"/>
                      <a:pt x="518" y="529"/>
                    </a:cubicBezTo>
                    <a:cubicBezTo>
                      <a:pt x="518" y="529"/>
                      <a:pt x="518" y="499"/>
                      <a:pt x="518" y="499"/>
                    </a:cubicBezTo>
                    <a:close/>
                    <a:moveTo>
                      <a:pt x="1247" y="590"/>
                    </a:moveTo>
                    <a:cubicBezTo>
                      <a:pt x="1247" y="590"/>
                      <a:pt x="1247" y="621"/>
                      <a:pt x="1247" y="621"/>
                    </a:cubicBezTo>
                    <a:cubicBezTo>
                      <a:pt x="1217" y="621"/>
                      <a:pt x="1247" y="590"/>
                      <a:pt x="1247" y="590"/>
                    </a:cubicBezTo>
                    <a:close/>
                    <a:moveTo>
                      <a:pt x="1338" y="590"/>
                    </a:moveTo>
                    <a:cubicBezTo>
                      <a:pt x="1369" y="590"/>
                      <a:pt x="1338" y="621"/>
                      <a:pt x="1338" y="621"/>
                    </a:cubicBezTo>
                    <a:cubicBezTo>
                      <a:pt x="1338" y="590"/>
                      <a:pt x="1338" y="590"/>
                      <a:pt x="1338" y="590"/>
                    </a:cubicBezTo>
                    <a:close/>
                    <a:moveTo>
                      <a:pt x="1469" y="540"/>
                    </a:moveTo>
                    <a:cubicBezTo>
                      <a:pt x="1475" y="540"/>
                      <a:pt x="1478" y="555"/>
                      <a:pt x="1460" y="590"/>
                    </a:cubicBezTo>
                    <a:cubicBezTo>
                      <a:pt x="1430" y="621"/>
                      <a:pt x="1430" y="621"/>
                      <a:pt x="1430" y="621"/>
                    </a:cubicBezTo>
                    <a:cubicBezTo>
                      <a:pt x="1430" y="621"/>
                      <a:pt x="1430" y="590"/>
                      <a:pt x="1460" y="560"/>
                    </a:cubicBezTo>
                    <a:cubicBezTo>
                      <a:pt x="1460" y="547"/>
                      <a:pt x="1465" y="540"/>
                      <a:pt x="1469" y="540"/>
                    </a:cubicBezTo>
                    <a:close/>
                    <a:moveTo>
                      <a:pt x="1022" y="621"/>
                    </a:moveTo>
                    <a:lnTo>
                      <a:pt x="1022" y="621"/>
                    </a:lnTo>
                    <a:cubicBezTo>
                      <a:pt x="1020" y="626"/>
                      <a:pt x="1021" y="628"/>
                      <a:pt x="1023" y="628"/>
                    </a:cubicBezTo>
                    <a:cubicBezTo>
                      <a:pt x="1027" y="628"/>
                      <a:pt x="1034" y="621"/>
                      <a:pt x="1034" y="621"/>
                    </a:cubicBezTo>
                    <a:close/>
                    <a:moveTo>
                      <a:pt x="1109" y="578"/>
                    </a:moveTo>
                    <a:cubicBezTo>
                      <a:pt x="1110" y="578"/>
                      <a:pt x="1095" y="599"/>
                      <a:pt x="1095" y="621"/>
                    </a:cubicBezTo>
                    <a:cubicBezTo>
                      <a:pt x="1089" y="627"/>
                      <a:pt x="1084" y="632"/>
                      <a:pt x="1080" y="636"/>
                    </a:cubicBezTo>
                    <a:lnTo>
                      <a:pt x="1080" y="636"/>
                    </a:lnTo>
                    <a:cubicBezTo>
                      <a:pt x="1087" y="621"/>
                      <a:pt x="1095" y="606"/>
                      <a:pt x="1095" y="590"/>
                    </a:cubicBezTo>
                    <a:cubicBezTo>
                      <a:pt x="1104" y="581"/>
                      <a:pt x="1108" y="578"/>
                      <a:pt x="1109" y="578"/>
                    </a:cubicBezTo>
                    <a:close/>
                    <a:moveTo>
                      <a:pt x="1202" y="621"/>
                    </a:moveTo>
                    <a:cubicBezTo>
                      <a:pt x="1198" y="628"/>
                      <a:pt x="1193" y="638"/>
                      <a:pt x="1186" y="651"/>
                    </a:cubicBezTo>
                    <a:cubicBezTo>
                      <a:pt x="1210" y="627"/>
                      <a:pt x="1215" y="622"/>
                      <a:pt x="1202" y="621"/>
                    </a:cubicBezTo>
                    <a:close/>
                    <a:moveTo>
                      <a:pt x="1489" y="622"/>
                    </a:moveTo>
                    <a:cubicBezTo>
                      <a:pt x="1486" y="639"/>
                      <a:pt x="1479" y="651"/>
                      <a:pt x="1460" y="651"/>
                    </a:cubicBezTo>
                    <a:lnTo>
                      <a:pt x="1489" y="622"/>
                    </a:lnTo>
                    <a:close/>
                    <a:moveTo>
                      <a:pt x="1490" y="651"/>
                    </a:moveTo>
                    <a:cubicBezTo>
                      <a:pt x="1490" y="662"/>
                      <a:pt x="1487" y="672"/>
                      <a:pt x="1482" y="681"/>
                    </a:cubicBezTo>
                    <a:cubicBezTo>
                      <a:pt x="1490" y="664"/>
                      <a:pt x="1490" y="651"/>
                      <a:pt x="1490" y="651"/>
                    </a:cubicBezTo>
                    <a:close/>
                    <a:moveTo>
                      <a:pt x="2107" y="742"/>
                    </a:moveTo>
                    <a:lnTo>
                      <a:pt x="2107" y="742"/>
                    </a:lnTo>
                    <a:cubicBezTo>
                      <a:pt x="2098" y="760"/>
                      <a:pt x="2098" y="773"/>
                      <a:pt x="2098" y="773"/>
                    </a:cubicBezTo>
                    <a:lnTo>
                      <a:pt x="2098" y="773"/>
                    </a:lnTo>
                    <a:cubicBezTo>
                      <a:pt x="2098" y="762"/>
                      <a:pt x="2102" y="752"/>
                      <a:pt x="2107" y="742"/>
                    </a:cubicBezTo>
                    <a:close/>
                    <a:moveTo>
                      <a:pt x="1430" y="712"/>
                    </a:moveTo>
                    <a:lnTo>
                      <a:pt x="1399" y="742"/>
                    </a:lnTo>
                    <a:cubicBezTo>
                      <a:pt x="1399" y="765"/>
                      <a:pt x="1404" y="775"/>
                      <a:pt x="1409" y="775"/>
                    </a:cubicBezTo>
                    <a:cubicBezTo>
                      <a:pt x="1418" y="775"/>
                      <a:pt x="1430" y="749"/>
                      <a:pt x="1430" y="712"/>
                    </a:cubicBezTo>
                    <a:close/>
                    <a:moveTo>
                      <a:pt x="1794" y="833"/>
                    </a:moveTo>
                    <a:cubicBezTo>
                      <a:pt x="1783" y="845"/>
                      <a:pt x="1776" y="856"/>
                      <a:pt x="1772" y="865"/>
                    </a:cubicBezTo>
                    <a:lnTo>
                      <a:pt x="1772" y="865"/>
                    </a:lnTo>
                    <a:cubicBezTo>
                      <a:pt x="1768" y="872"/>
                      <a:pt x="1764" y="883"/>
                      <a:pt x="1764" y="894"/>
                    </a:cubicBezTo>
                    <a:lnTo>
                      <a:pt x="1764" y="864"/>
                    </a:lnTo>
                    <a:lnTo>
                      <a:pt x="1794" y="833"/>
                    </a:lnTo>
                    <a:close/>
                    <a:moveTo>
                      <a:pt x="2098" y="925"/>
                    </a:moveTo>
                    <a:cubicBezTo>
                      <a:pt x="2088" y="935"/>
                      <a:pt x="2077" y="946"/>
                      <a:pt x="2068" y="955"/>
                    </a:cubicBezTo>
                    <a:lnTo>
                      <a:pt x="2068" y="925"/>
                    </a:lnTo>
                    <a:close/>
                    <a:moveTo>
                      <a:pt x="1794" y="955"/>
                    </a:moveTo>
                    <a:lnTo>
                      <a:pt x="1794" y="955"/>
                    </a:lnTo>
                    <a:cubicBezTo>
                      <a:pt x="1794" y="955"/>
                      <a:pt x="1794" y="955"/>
                      <a:pt x="1794" y="955"/>
                    </a:cubicBezTo>
                    <a:cubicBezTo>
                      <a:pt x="1794" y="955"/>
                      <a:pt x="1794" y="955"/>
                      <a:pt x="1794" y="955"/>
                    </a:cubicBezTo>
                    <a:close/>
                    <a:moveTo>
                      <a:pt x="1825" y="985"/>
                    </a:moveTo>
                    <a:lnTo>
                      <a:pt x="1825" y="985"/>
                    </a:lnTo>
                    <a:cubicBezTo>
                      <a:pt x="1810" y="1001"/>
                      <a:pt x="1810" y="1008"/>
                      <a:pt x="1813" y="1008"/>
                    </a:cubicBezTo>
                    <a:cubicBezTo>
                      <a:pt x="1817" y="1008"/>
                      <a:pt x="1825" y="1001"/>
                      <a:pt x="1825" y="985"/>
                    </a:cubicBezTo>
                    <a:close/>
                    <a:moveTo>
                      <a:pt x="2889" y="1137"/>
                    </a:moveTo>
                    <a:lnTo>
                      <a:pt x="2889" y="1168"/>
                    </a:lnTo>
                    <a:cubicBezTo>
                      <a:pt x="2919" y="1137"/>
                      <a:pt x="2919" y="1137"/>
                      <a:pt x="2889" y="1137"/>
                    </a:cubicBezTo>
                    <a:close/>
                    <a:moveTo>
                      <a:pt x="2402" y="1137"/>
                    </a:moveTo>
                    <a:cubicBezTo>
                      <a:pt x="2402" y="1137"/>
                      <a:pt x="2402" y="1137"/>
                      <a:pt x="2402" y="1168"/>
                    </a:cubicBezTo>
                    <a:cubicBezTo>
                      <a:pt x="2372" y="1198"/>
                      <a:pt x="2372" y="1198"/>
                      <a:pt x="2372" y="1198"/>
                    </a:cubicBezTo>
                    <a:cubicBezTo>
                      <a:pt x="2372" y="1168"/>
                      <a:pt x="2402" y="1137"/>
                      <a:pt x="2402" y="1137"/>
                    </a:cubicBezTo>
                    <a:close/>
                    <a:moveTo>
                      <a:pt x="2889" y="1229"/>
                    </a:moveTo>
                    <a:cubicBezTo>
                      <a:pt x="2871" y="1264"/>
                      <a:pt x="2853" y="1279"/>
                      <a:pt x="2847" y="1279"/>
                    </a:cubicBezTo>
                    <a:cubicBezTo>
                      <a:pt x="2843" y="1279"/>
                      <a:pt x="2846" y="1272"/>
                      <a:pt x="2858" y="1259"/>
                    </a:cubicBezTo>
                    <a:cubicBezTo>
                      <a:pt x="2888" y="1229"/>
                      <a:pt x="2889" y="1229"/>
                      <a:pt x="2889" y="1229"/>
                    </a:cubicBezTo>
                    <a:close/>
                    <a:moveTo>
                      <a:pt x="1065" y="1198"/>
                    </a:moveTo>
                    <a:cubicBezTo>
                      <a:pt x="1065" y="1198"/>
                      <a:pt x="1065" y="1229"/>
                      <a:pt x="1034" y="1259"/>
                    </a:cubicBezTo>
                    <a:cubicBezTo>
                      <a:pt x="1034" y="1274"/>
                      <a:pt x="1034" y="1282"/>
                      <a:pt x="1038" y="1282"/>
                    </a:cubicBezTo>
                    <a:cubicBezTo>
                      <a:pt x="1042" y="1282"/>
                      <a:pt x="1050" y="1274"/>
                      <a:pt x="1065" y="1259"/>
                    </a:cubicBezTo>
                    <a:cubicBezTo>
                      <a:pt x="1065" y="1229"/>
                      <a:pt x="1065" y="1229"/>
                      <a:pt x="1065" y="1198"/>
                    </a:cubicBezTo>
                    <a:close/>
                    <a:moveTo>
                      <a:pt x="3010" y="1289"/>
                    </a:moveTo>
                    <a:cubicBezTo>
                      <a:pt x="2995" y="1305"/>
                      <a:pt x="2980" y="1312"/>
                      <a:pt x="2976" y="1312"/>
                    </a:cubicBezTo>
                    <a:cubicBezTo>
                      <a:pt x="2972" y="1312"/>
                      <a:pt x="2980" y="1305"/>
                      <a:pt x="3010" y="1289"/>
                    </a:cubicBezTo>
                    <a:close/>
                    <a:moveTo>
                      <a:pt x="2341" y="1289"/>
                    </a:moveTo>
                    <a:cubicBezTo>
                      <a:pt x="2324" y="1307"/>
                      <a:pt x="2316" y="1324"/>
                      <a:pt x="2319" y="1324"/>
                    </a:cubicBezTo>
                    <a:cubicBezTo>
                      <a:pt x="2321" y="1324"/>
                      <a:pt x="2329" y="1315"/>
                      <a:pt x="2341" y="1289"/>
                    </a:cubicBezTo>
                    <a:close/>
                    <a:moveTo>
                      <a:pt x="3086" y="1293"/>
                    </a:moveTo>
                    <a:cubicBezTo>
                      <a:pt x="3083" y="1293"/>
                      <a:pt x="3068" y="1309"/>
                      <a:pt x="3041" y="1350"/>
                    </a:cubicBezTo>
                    <a:cubicBezTo>
                      <a:pt x="3074" y="1317"/>
                      <a:pt x="3089" y="1293"/>
                      <a:pt x="3086" y="1293"/>
                    </a:cubicBezTo>
                    <a:close/>
                    <a:moveTo>
                      <a:pt x="3079" y="1397"/>
                    </a:moveTo>
                    <a:cubicBezTo>
                      <a:pt x="3088" y="1397"/>
                      <a:pt x="3101" y="1411"/>
                      <a:pt x="3101" y="1411"/>
                    </a:cubicBezTo>
                    <a:cubicBezTo>
                      <a:pt x="3101" y="1411"/>
                      <a:pt x="3101" y="1411"/>
                      <a:pt x="3071" y="1441"/>
                    </a:cubicBezTo>
                    <a:lnTo>
                      <a:pt x="3041" y="1441"/>
                    </a:lnTo>
                    <a:lnTo>
                      <a:pt x="3071" y="1411"/>
                    </a:lnTo>
                    <a:cubicBezTo>
                      <a:pt x="3071" y="1401"/>
                      <a:pt x="3074" y="1397"/>
                      <a:pt x="3079" y="1397"/>
                    </a:cubicBezTo>
                    <a:close/>
                    <a:moveTo>
                      <a:pt x="3162" y="1411"/>
                    </a:moveTo>
                    <a:lnTo>
                      <a:pt x="3162" y="1411"/>
                    </a:lnTo>
                    <a:cubicBezTo>
                      <a:pt x="3132" y="1441"/>
                      <a:pt x="3132" y="1472"/>
                      <a:pt x="3101" y="1472"/>
                    </a:cubicBezTo>
                    <a:lnTo>
                      <a:pt x="3132" y="1441"/>
                    </a:lnTo>
                    <a:lnTo>
                      <a:pt x="3162" y="1411"/>
                    </a:lnTo>
                    <a:close/>
                    <a:moveTo>
                      <a:pt x="3244" y="1458"/>
                    </a:moveTo>
                    <a:cubicBezTo>
                      <a:pt x="3240" y="1458"/>
                      <a:pt x="3233" y="1462"/>
                      <a:pt x="3223" y="1472"/>
                    </a:cubicBezTo>
                    <a:cubicBezTo>
                      <a:pt x="3233" y="1472"/>
                      <a:pt x="3244" y="1468"/>
                      <a:pt x="3252" y="1465"/>
                    </a:cubicBezTo>
                    <a:lnTo>
                      <a:pt x="3252" y="1465"/>
                    </a:lnTo>
                    <a:cubicBezTo>
                      <a:pt x="3253" y="1468"/>
                      <a:pt x="3253" y="1472"/>
                      <a:pt x="3253" y="1472"/>
                    </a:cubicBezTo>
                    <a:cubicBezTo>
                      <a:pt x="3263" y="1462"/>
                      <a:pt x="3267" y="1458"/>
                      <a:pt x="3266" y="1458"/>
                    </a:cubicBezTo>
                    <a:lnTo>
                      <a:pt x="3266" y="1458"/>
                    </a:lnTo>
                    <a:cubicBezTo>
                      <a:pt x="3265" y="1458"/>
                      <a:pt x="3259" y="1461"/>
                      <a:pt x="3252" y="1465"/>
                    </a:cubicBezTo>
                    <a:lnTo>
                      <a:pt x="3252" y="1465"/>
                    </a:lnTo>
                    <a:cubicBezTo>
                      <a:pt x="3251" y="1461"/>
                      <a:pt x="3249" y="1458"/>
                      <a:pt x="3244" y="1458"/>
                    </a:cubicBezTo>
                    <a:close/>
                    <a:moveTo>
                      <a:pt x="2758" y="1512"/>
                    </a:moveTo>
                    <a:lnTo>
                      <a:pt x="2758" y="1512"/>
                    </a:lnTo>
                    <a:cubicBezTo>
                      <a:pt x="2737" y="1539"/>
                      <a:pt x="2737" y="1563"/>
                      <a:pt x="2737" y="1563"/>
                    </a:cubicBezTo>
                    <a:cubicBezTo>
                      <a:pt x="2737" y="1563"/>
                      <a:pt x="2749" y="1538"/>
                      <a:pt x="2758" y="1512"/>
                    </a:cubicBezTo>
                    <a:close/>
                    <a:moveTo>
                      <a:pt x="3024" y="1762"/>
                    </a:moveTo>
                    <a:cubicBezTo>
                      <a:pt x="3020" y="1765"/>
                      <a:pt x="3016" y="1770"/>
                      <a:pt x="3010" y="1776"/>
                    </a:cubicBezTo>
                    <a:cubicBezTo>
                      <a:pt x="3010" y="1776"/>
                      <a:pt x="3010" y="1777"/>
                      <a:pt x="3010" y="1777"/>
                    </a:cubicBezTo>
                    <a:lnTo>
                      <a:pt x="3010" y="1777"/>
                    </a:lnTo>
                    <a:cubicBezTo>
                      <a:pt x="3014" y="1772"/>
                      <a:pt x="3019" y="1767"/>
                      <a:pt x="3024" y="1762"/>
                    </a:cubicBezTo>
                    <a:close/>
                    <a:moveTo>
                      <a:pt x="3010" y="1777"/>
                    </a:moveTo>
                    <a:cubicBezTo>
                      <a:pt x="2996" y="1794"/>
                      <a:pt x="2991" y="1806"/>
                      <a:pt x="3010" y="1806"/>
                    </a:cubicBezTo>
                    <a:cubicBezTo>
                      <a:pt x="3010" y="1806"/>
                      <a:pt x="3010" y="1806"/>
                      <a:pt x="3010" y="1777"/>
                    </a:cubicBezTo>
                    <a:close/>
                    <a:moveTo>
                      <a:pt x="3600" y="1820"/>
                    </a:moveTo>
                    <a:cubicBezTo>
                      <a:pt x="3595" y="1824"/>
                      <a:pt x="3591" y="1830"/>
                      <a:pt x="3588" y="1836"/>
                    </a:cubicBezTo>
                    <a:cubicBezTo>
                      <a:pt x="3588" y="1821"/>
                      <a:pt x="3588" y="1821"/>
                      <a:pt x="3591" y="1821"/>
                    </a:cubicBezTo>
                    <a:cubicBezTo>
                      <a:pt x="3593" y="1821"/>
                      <a:pt x="3596" y="1821"/>
                      <a:pt x="3600" y="1820"/>
                    </a:cubicBezTo>
                    <a:close/>
                    <a:moveTo>
                      <a:pt x="3345" y="1836"/>
                    </a:moveTo>
                    <a:cubicBezTo>
                      <a:pt x="3345" y="1837"/>
                      <a:pt x="3345" y="1867"/>
                      <a:pt x="3314" y="1867"/>
                    </a:cubicBezTo>
                    <a:cubicBezTo>
                      <a:pt x="3325" y="1856"/>
                      <a:pt x="3336" y="1845"/>
                      <a:pt x="3345" y="1836"/>
                    </a:cubicBezTo>
                    <a:close/>
                    <a:moveTo>
                      <a:pt x="3314" y="1867"/>
                    </a:moveTo>
                    <a:cubicBezTo>
                      <a:pt x="3314" y="1882"/>
                      <a:pt x="3307" y="1890"/>
                      <a:pt x="3303" y="1890"/>
                    </a:cubicBezTo>
                    <a:cubicBezTo>
                      <a:pt x="3299" y="1890"/>
                      <a:pt x="3299" y="1882"/>
                      <a:pt x="3314" y="1867"/>
                    </a:cubicBezTo>
                    <a:close/>
                    <a:moveTo>
                      <a:pt x="3588" y="1867"/>
                    </a:moveTo>
                    <a:cubicBezTo>
                      <a:pt x="3587" y="1867"/>
                      <a:pt x="3584" y="1870"/>
                      <a:pt x="3557" y="1897"/>
                    </a:cubicBezTo>
                    <a:cubicBezTo>
                      <a:pt x="3536" y="1919"/>
                      <a:pt x="3514" y="1940"/>
                      <a:pt x="3504" y="1940"/>
                    </a:cubicBezTo>
                    <a:cubicBezTo>
                      <a:pt x="3499" y="1940"/>
                      <a:pt x="3496" y="1937"/>
                      <a:pt x="3496" y="1928"/>
                    </a:cubicBezTo>
                    <a:cubicBezTo>
                      <a:pt x="3496" y="1928"/>
                      <a:pt x="3557" y="1897"/>
                      <a:pt x="3588" y="1867"/>
                    </a:cubicBezTo>
                    <a:close/>
                    <a:moveTo>
                      <a:pt x="3405" y="1958"/>
                    </a:moveTo>
                    <a:lnTo>
                      <a:pt x="3405" y="1958"/>
                    </a:lnTo>
                    <a:cubicBezTo>
                      <a:pt x="3375" y="1988"/>
                      <a:pt x="3345" y="2019"/>
                      <a:pt x="3345" y="2019"/>
                    </a:cubicBezTo>
                    <a:cubicBezTo>
                      <a:pt x="3375" y="2019"/>
                      <a:pt x="3375" y="1988"/>
                      <a:pt x="3405" y="1958"/>
                    </a:cubicBezTo>
                    <a:close/>
                    <a:moveTo>
                      <a:pt x="4135" y="2353"/>
                    </a:moveTo>
                    <a:cubicBezTo>
                      <a:pt x="4135" y="2353"/>
                      <a:pt x="4104" y="2384"/>
                      <a:pt x="4104" y="2384"/>
                    </a:cubicBezTo>
                    <a:cubicBezTo>
                      <a:pt x="4104" y="2353"/>
                      <a:pt x="4135" y="2353"/>
                      <a:pt x="4135" y="2353"/>
                    </a:cubicBezTo>
                    <a:close/>
                    <a:moveTo>
                      <a:pt x="4128" y="2401"/>
                    </a:moveTo>
                    <a:cubicBezTo>
                      <a:pt x="4131" y="2401"/>
                      <a:pt x="4133" y="2403"/>
                      <a:pt x="4134" y="2407"/>
                    </a:cubicBezTo>
                    <a:lnTo>
                      <a:pt x="4134" y="2407"/>
                    </a:lnTo>
                    <a:cubicBezTo>
                      <a:pt x="4118" y="2419"/>
                      <a:pt x="4096" y="2433"/>
                      <a:pt x="4074" y="2444"/>
                    </a:cubicBezTo>
                    <a:cubicBezTo>
                      <a:pt x="4096" y="2423"/>
                      <a:pt x="4117" y="2401"/>
                      <a:pt x="4128" y="2401"/>
                    </a:cubicBezTo>
                    <a:close/>
                    <a:moveTo>
                      <a:pt x="424" y="1"/>
                    </a:moveTo>
                    <a:cubicBezTo>
                      <a:pt x="420" y="1"/>
                      <a:pt x="413" y="23"/>
                      <a:pt x="396" y="74"/>
                    </a:cubicBezTo>
                    <a:cubicBezTo>
                      <a:pt x="396" y="134"/>
                      <a:pt x="396" y="165"/>
                      <a:pt x="427" y="165"/>
                    </a:cubicBezTo>
                    <a:lnTo>
                      <a:pt x="427" y="195"/>
                    </a:lnTo>
                    <a:cubicBezTo>
                      <a:pt x="396" y="195"/>
                      <a:pt x="396" y="226"/>
                      <a:pt x="396" y="256"/>
                    </a:cubicBezTo>
                    <a:cubicBezTo>
                      <a:pt x="396" y="256"/>
                      <a:pt x="396" y="286"/>
                      <a:pt x="366" y="286"/>
                    </a:cubicBezTo>
                    <a:lnTo>
                      <a:pt x="396" y="226"/>
                    </a:lnTo>
                    <a:cubicBezTo>
                      <a:pt x="396" y="195"/>
                      <a:pt x="396" y="165"/>
                      <a:pt x="396" y="134"/>
                    </a:cubicBezTo>
                    <a:cubicBezTo>
                      <a:pt x="396" y="109"/>
                      <a:pt x="396" y="89"/>
                      <a:pt x="396" y="74"/>
                    </a:cubicBezTo>
                    <a:cubicBezTo>
                      <a:pt x="366" y="74"/>
                      <a:pt x="366" y="74"/>
                      <a:pt x="366" y="43"/>
                    </a:cubicBezTo>
                    <a:cubicBezTo>
                      <a:pt x="366" y="51"/>
                      <a:pt x="366" y="61"/>
                      <a:pt x="366" y="74"/>
                    </a:cubicBezTo>
                    <a:cubicBezTo>
                      <a:pt x="351" y="104"/>
                      <a:pt x="343" y="119"/>
                      <a:pt x="339" y="119"/>
                    </a:cubicBezTo>
                    <a:cubicBezTo>
                      <a:pt x="335" y="119"/>
                      <a:pt x="335" y="104"/>
                      <a:pt x="335" y="74"/>
                    </a:cubicBezTo>
                    <a:cubicBezTo>
                      <a:pt x="335" y="38"/>
                      <a:pt x="325" y="23"/>
                      <a:pt x="316" y="23"/>
                    </a:cubicBezTo>
                    <a:cubicBezTo>
                      <a:pt x="310" y="23"/>
                      <a:pt x="305" y="31"/>
                      <a:pt x="305" y="43"/>
                    </a:cubicBezTo>
                    <a:cubicBezTo>
                      <a:pt x="305" y="79"/>
                      <a:pt x="295" y="93"/>
                      <a:pt x="286" y="93"/>
                    </a:cubicBezTo>
                    <a:cubicBezTo>
                      <a:pt x="280" y="93"/>
                      <a:pt x="275" y="86"/>
                      <a:pt x="275" y="74"/>
                    </a:cubicBezTo>
                    <a:cubicBezTo>
                      <a:pt x="275" y="52"/>
                      <a:pt x="275" y="31"/>
                      <a:pt x="264" y="31"/>
                    </a:cubicBezTo>
                    <a:cubicBezTo>
                      <a:pt x="259" y="31"/>
                      <a:pt x="253" y="34"/>
                      <a:pt x="244" y="43"/>
                    </a:cubicBezTo>
                    <a:cubicBezTo>
                      <a:pt x="244" y="43"/>
                      <a:pt x="244" y="43"/>
                      <a:pt x="244" y="74"/>
                    </a:cubicBezTo>
                    <a:cubicBezTo>
                      <a:pt x="244" y="74"/>
                      <a:pt x="244" y="104"/>
                      <a:pt x="244" y="134"/>
                    </a:cubicBezTo>
                    <a:cubicBezTo>
                      <a:pt x="244" y="134"/>
                      <a:pt x="244" y="165"/>
                      <a:pt x="244" y="195"/>
                    </a:cubicBezTo>
                    <a:cubicBezTo>
                      <a:pt x="237" y="203"/>
                      <a:pt x="231" y="207"/>
                      <a:pt x="227" y="207"/>
                    </a:cubicBezTo>
                    <a:cubicBezTo>
                      <a:pt x="214" y="207"/>
                      <a:pt x="214" y="172"/>
                      <a:pt x="214" y="104"/>
                    </a:cubicBezTo>
                    <a:lnTo>
                      <a:pt x="183" y="43"/>
                    </a:lnTo>
                    <a:cubicBezTo>
                      <a:pt x="183" y="43"/>
                      <a:pt x="153" y="43"/>
                      <a:pt x="153" y="74"/>
                    </a:cubicBezTo>
                    <a:cubicBezTo>
                      <a:pt x="153" y="86"/>
                      <a:pt x="153" y="96"/>
                      <a:pt x="153" y="104"/>
                    </a:cubicBezTo>
                    <a:cubicBezTo>
                      <a:pt x="138" y="134"/>
                      <a:pt x="130" y="150"/>
                      <a:pt x="126" y="150"/>
                    </a:cubicBezTo>
                    <a:cubicBezTo>
                      <a:pt x="123" y="150"/>
                      <a:pt x="123" y="134"/>
                      <a:pt x="123" y="104"/>
                    </a:cubicBezTo>
                    <a:cubicBezTo>
                      <a:pt x="123" y="89"/>
                      <a:pt x="115" y="81"/>
                      <a:pt x="107" y="81"/>
                    </a:cubicBezTo>
                    <a:cubicBezTo>
                      <a:pt x="100" y="81"/>
                      <a:pt x="92" y="89"/>
                      <a:pt x="92" y="104"/>
                    </a:cubicBezTo>
                    <a:cubicBezTo>
                      <a:pt x="92" y="104"/>
                      <a:pt x="62" y="104"/>
                      <a:pt x="62" y="74"/>
                    </a:cubicBezTo>
                    <a:cubicBezTo>
                      <a:pt x="62" y="89"/>
                      <a:pt x="62" y="96"/>
                      <a:pt x="58" y="96"/>
                    </a:cubicBezTo>
                    <a:cubicBezTo>
                      <a:pt x="54" y="96"/>
                      <a:pt x="47" y="89"/>
                      <a:pt x="31" y="74"/>
                    </a:cubicBezTo>
                    <a:cubicBezTo>
                      <a:pt x="31" y="134"/>
                      <a:pt x="31" y="165"/>
                      <a:pt x="31" y="165"/>
                    </a:cubicBezTo>
                    <a:cubicBezTo>
                      <a:pt x="31" y="165"/>
                      <a:pt x="31" y="165"/>
                      <a:pt x="31" y="195"/>
                    </a:cubicBezTo>
                    <a:cubicBezTo>
                      <a:pt x="31" y="195"/>
                      <a:pt x="31" y="195"/>
                      <a:pt x="1" y="226"/>
                    </a:cubicBezTo>
                    <a:cubicBezTo>
                      <a:pt x="1" y="263"/>
                      <a:pt x="1" y="301"/>
                      <a:pt x="1" y="317"/>
                    </a:cubicBezTo>
                    <a:lnTo>
                      <a:pt x="31" y="347"/>
                    </a:lnTo>
                    <a:cubicBezTo>
                      <a:pt x="31" y="373"/>
                      <a:pt x="31" y="393"/>
                      <a:pt x="31" y="408"/>
                    </a:cubicBezTo>
                    <a:cubicBezTo>
                      <a:pt x="62" y="408"/>
                      <a:pt x="62" y="408"/>
                      <a:pt x="62" y="438"/>
                    </a:cubicBezTo>
                    <a:cubicBezTo>
                      <a:pt x="62" y="469"/>
                      <a:pt x="62" y="499"/>
                      <a:pt x="62" y="499"/>
                    </a:cubicBezTo>
                    <a:cubicBezTo>
                      <a:pt x="74" y="512"/>
                      <a:pt x="82" y="519"/>
                      <a:pt x="86" y="519"/>
                    </a:cubicBezTo>
                    <a:cubicBezTo>
                      <a:pt x="92" y="519"/>
                      <a:pt x="92" y="504"/>
                      <a:pt x="92" y="469"/>
                    </a:cubicBezTo>
                    <a:lnTo>
                      <a:pt x="123" y="469"/>
                    </a:lnTo>
                    <a:cubicBezTo>
                      <a:pt x="153" y="469"/>
                      <a:pt x="153" y="469"/>
                      <a:pt x="153" y="438"/>
                    </a:cubicBezTo>
                    <a:lnTo>
                      <a:pt x="153" y="469"/>
                    </a:lnTo>
                    <a:cubicBezTo>
                      <a:pt x="153" y="469"/>
                      <a:pt x="153" y="469"/>
                      <a:pt x="183" y="499"/>
                    </a:cubicBezTo>
                    <a:cubicBezTo>
                      <a:pt x="183" y="505"/>
                      <a:pt x="184" y="507"/>
                      <a:pt x="186" y="507"/>
                    </a:cubicBezTo>
                    <a:cubicBezTo>
                      <a:pt x="192" y="507"/>
                      <a:pt x="208" y="458"/>
                      <a:pt x="183" y="408"/>
                    </a:cubicBezTo>
                    <a:cubicBezTo>
                      <a:pt x="214" y="408"/>
                      <a:pt x="214" y="377"/>
                      <a:pt x="214" y="377"/>
                    </a:cubicBezTo>
                    <a:cubicBezTo>
                      <a:pt x="214" y="389"/>
                      <a:pt x="214" y="399"/>
                      <a:pt x="214" y="408"/>
                    </a:cubicBezTo>
                    <a:cubicBezTo>
                      <a:pt x="214" y="433"/>
                      <a:pt x="214" y="454"/>
                      <a:pt x="214" y="469"/>
                    </a:cubicBezTo>
                    <a:cubicBezTo>
                      <a:pt x="214" y="484"/>
                      <a:pt x="214" y="491"/>
                      <a:pt x="218" y="491"/>
                    </a:cubicBezTo>
                    <a:cubicBezTo>
                      <a:pt x="221" y="491"/>
                      <a:pt x="229" y="484"/>
                      <a:pt x="244" y="469"/>
                    </a:cubicBezTo>
                    <a:cubicBezTo>
                      <a:pt x="244" y="469"/>
                      <a:pt x="244" y="408"/>
                      <a:pt x="244" y="377"/>
                    </a:cubicBezTo>
                    <a:cubicBezTo>
                      <a:pt x="244" y="347"/>
                      <a:pt x="275" y="347"/>
                      <a:pt x="275" y="347"/>
                    </a:cubicBezTo>
                    <a:cubicBezTo>
                      <a:pt x="275" y="347"/>
                      <a:pt x="275" y="347"/>
                      <a:pt x="275" y="377"/>
                    </a:cubicBezTo>
                    <a:lnTo>
                      <a:pt x="275" y="408"/>
                    </a:lnTo>
                    <a:cubicBezTo>
                      <a:pt x="275" y="429"/>
                      <a:pt x="275" y="451"/>
                      <a:pt x="285" y="451"/>
                    </a:cubicBezTo>
                    <a:cubicBezTo>
                      <a:pt x="290" y="451"/>
                      <a:pt x="296" y="447"/>
                      <a:pt x="305" y="438"/>
                    </a:cubicBezTo>
                    <a:cubicBezTo>
                      <a:pt x="335" y="438"/>
                      <a:pt x="335" y="438"/>
                      <a:pt x="335" y="499"/>
                    </a:cubicBezTo>
                    <a:cubicBezTo>
                      <a:pt x="335" y="504"/>
                      <a:pt x="336" y="507"/>
                      <a:pt x="338" y="507"/>
                    </a:cubicBezTo>
                    <a:cubicBezTo>
                      <a:pt x="346" y="507"/>
                      <a:pt x="371" y="453"/>
                      <a:pt x="396" y="377"/>
                    </a:cubicBezTo>
                    <a:cubicBezTo>
                      <a:pt x="396" y="438"/>
                      <a:pt x="396" y="438"/>
                      <a:pt x="396" y="438"/>
                    </a:cubicBezTo>
                    <a:cubicBezTo>
                      <a:pt x="427" y="438"/>
                      <a:pt x="427" y="438"/>
                      <a:pt x="396" y="469"/>
                    </a:cubicBezTo>
                    <a:cubicBezTo>
                      <a:pt x="396" y="499"/>
                      <a:pt x="396" y="514"/>
                      <a:pt x="400" y="514"/>
                    </a:cubicBezTo>
                    <a:cubicBezTo>
                      <a:pt x="404" y="514"/>
                      <a:pt x="411" y="499"/>
                      <a:pt x="427" y="469"/>
                    </a:cubicBezTo>
                    <a:cubicBezTo>
                      <a:pt x="427" y="477"/>
                      <a:pt x="427" y="488"/>
                      <a:pt x="427" y="499"/>
                    </a:cubicBezTo>
                    <a:cubicBezTo>
                      <a:pt x="427" y="529"/>
                      <a:pt x="427" y="529"/>
                      <a:pt x="427" y="529"/>
                    </a:cubicBezTo>
                    <a:cubicBezTo>
                      <a:pt x="457" y="499"/>
                      <a:pt x="457" y="499"/>
                      <a:pt x="457" y="499"/>
                    </a:cubicBezTo>
                    <a:cubicBezTo>
                      <a:pt x="468" y="510"/>
                      <a:pt x="475" y="517"/>
                      <a:pt x="480" y="517"/>
                    </a:cubicBezTo>
                    <a:cubicBezTo>
                      <a:pt x="487" y="517"/>
                      <a:pt x="487" y="496"/>
                      <a:pt x="487" y="438"/>
                    </a:cubicBezTo>
                    <a:cubicBezTo>
                      <a:pt x="518" y="377"/>
                      <a:pt x="518" y="377"/>
                      <a:pt x="518" y="377"/>
                    </a:cubicBezTo>
                    <a:cubicBezTo>
                      <a:pt x="518" y="377"/>
                      <a:pt x="548" y="377"/>
                      <a:pt x="518" y="408"/>
                    </a:cubicBezTo>
                    <a:cubicBezTo>
                      <a:pt x="518" y="408"/>
                      <a:pt x="518" y="438"/>
                      <a:pt x="518" y="438"/>
                    </a:cubicBezTo>
                    <a:cubicBezTo>
                      <a:pt x="548" y="438"/>
                      <a:pt x="548" y="469"/>
                      <a:pt x="548" y="499"/>
                    </a:cubicBezTo>
                    <a:cubicBezTo>
                      <a:pt x="548" y="499"/>
                      <a:pt x="548" y="529"/>
                      <a:pt x="548" y="529"/>
                    </a:cubicBezTo>
                    <a:cubicBezTo>
                      <a:pt x="548" y="529"/>
                      <a:pt x="579" y="529"/>
                      <a:pt x="548" y="560"/>
                    </a:cubicBezTo>
                    <a:cubicBezTo>
                      <a:pt x="579" y="560"/>
                      <a:pt x="579" y="560"/>
                      <a:pt x="579" y="529"/>
                    </a:cubicBezTo>
                    <a:cubicBezTo>
                      <a:pt x="579" y="508"/>
                      <a:pt x="579" y="486"/>
                      <a:pt x="589" y="486"/>
                    </a:cubicBezTo>
                    <a:cubicBezTo>
                      <a:pt x="594" y="486"/>
                      <a:pt x="600" y="490"/>
                      <a:pt x="609" y="499"/>
                    </a:cubicBezTo>
                    <a:cubicBezTo>
                      <a:pt x="609" y="499"/>
                      <a:pt x="639" y="499"/>
                      <a:pt x="639" y="469"/>
                    </a:cubicBezTo>
                    <a:cubicBezTo>
                      <a:pt x="639" y="469"/>
                      <a:pt x="639" y="469"/>
                      <a:pt x="639" y="499"/>
                    </a:cubicBezTo>
                    <a:cubicBezTo>
                      <a:pt x="639" y="549"/>
                      <a:pt x="639" y="572"/>
                      <a:pt x="644" y="572"/>
                    </a:cubicBezTo>
                    <a:cubicBezTo>
                      <a:pt x="649" y="572"/>
                      <a:pt x="656" y="557"/>
                      <a:pt x="670" y="529"/>
                    </a:cubicBezTo>
                    <a:cubicBezTo>
                      <a:pt x="670" y="529"/>
                      <a:pt x="670" y="529"/>
                      <a:pt x="700" y="499"/>
                    </a:cubicBezTo>
                    <a:cubicBezTo>
                      <a:pt x="700" y="529"/>
                      <a:pt x="700" y="529"/>
                      <a:pt x="700" y="529"/>
                    </a:cubicBezTo>
                    <a:cubicBezTo>
                      <a:pt x="709" y="521"/>
                      <a:pt x="721" y="517"/>
                      <a:pt x="732" y="517"/>
                    </a:cubicBezTo>
                    <a:cubicBezTo>
                      <a:pt x="761" y="517"/>
                      <a:pt x="791" y="538"/>
                      <a:pt x="791" y="560"/>
                    </a:cubicBezTo>
                    <a:cubicBezTo>
                      <a:pt x="791" y="529"/>
                      <a:pt x="791" y="529"/>
                      <a:pt x="791" y="529"/>
                    </a:cubicBezTo>
                    <a:cubicBezTo>
                      <a:pt x="791" y="553"/>
                      <a:pt x="796" y="563"/>
                      <a:pt x="801" y="563"/>
                    </a:cubicBezTo>
                    <a:cubicBezTo>
                      <a:pt x="810" y="563"/>
                      <a:pt x="822" y="537"/>
                      <a:pt x="822" y="499"/>
                    </a:cubicBezTo>
                    <a:cubicBezTo>
                      <a:pt x="822" y="472"/>
                      <a:pt x="828" y="457"/>
                      <a:pt x="832" y="457"/>
                    </a:cubicBezTo>
                    <a:cubicBezTo>
                      <a:pt x="837" y="457"/>
                      <a:pt x="838" y="479"/>
                      <a:pt x="822" y="529"/>
                    </a:cubicBezTo>
                    <a:cubicBezTo>
                      <a:pt x="837" y="499"/>
                      <a:pt x="844" y="484"/>
                      <a:pt x="848" y="484"/>
                    </a:cubicBezTo>
                    <a:cubicBezTo>
                      <a:pt x="852" y="484"/>
                      <a:pt x="852" y="499"/>
                      <a:pt x="852" y="529"/>
                    </a:cubicBezTo>
                    <a:cubicBezTo>
                      <a:pt x="886" y="461"/>
                      <a:pt x="901" y="422"/>
                      <a:pt x="902" y="422"/>
                    </a:cubicBezTo>
                    <a:lnTo>
                      <a:pt x="902" y="422"/>
                    </a:lnTo>
                    <a:cubicBezTo>
                      <a:pt x="903" y="422"/>
                      <a:pt x="896" y="446"/>
                      <a:pt x="882" y="499"/>
                    </a:cubicBezTo>
                    <a:cubicBezTo>
                      <a:pt x="882" y="590"/>
                      <a:pt x="852" y="621"/>
                      <a:pt x="882" y="621"/>
                    </a:cubicBezTo>
                    <a:cubicBezTo>
                      <a:pt x="882" y="621"/>
                      <a:pt x="882" y="590"/>
                      <a:pt x="882" y="560"/>
                    </a:cubicBezTo>
                    <a:cubicBezTo>
                      <a:pt x="896" y="519"/>
                      <a:pt x="904" y="502"/>
                      <a:pt x="908" y="502"/>
                    </a:cubicBezTo>
                    <a:cubicBezTo>
                      <a:pt x="913" y="502"/>
                      <a:pt x="913" y="527"/>
                      <a:pt x="913" y="560"/>
                    </a:cubicBezTo>
                    <a:cubicBezTo>
                      <a:pt x="896" y="610"/>
                      <a:pt x="898" y="633"/>
                      <a:pt x="908" y="633"/>
                    </a:cubicBezTo>
                    <a:cubicBezTo>
                      <a:pt x="916" y="633"/>
                      <a:pt x="930" y="618"/>
                      <a:pt x="943" y="590"/>
                    </a:cubicBezTo>
                    <a:cubicBezTo>
                      <a:pt x="955" y="567"/>
                      <a:pt x="966" y="557"/>
                      <a:pt x="973" y="557"/>
                    </a:cubicBezTo>
                    <a:cubicBezTo>
                      <a:pt x="984" y="557"/>
                      <a:pt x="981" y="583"/>
                      <a:pt x="943" y="621"/>
                    </a:cubicBezTo>
                    <a:cubicBezTo>
                      <a:pt x="925" y="656"/>
                      <a:pt x="918" y="671"/>
                      <a:pt x="921" y="671"/>
                    </a:cubicBezTo>
                    <a:cubicBezTo>
                      <a:pt x="923" y="671"/>
                      <a:pt x="931" y="664"/>
                      <a:pt x="943" y="651"/>
                    </a:cubicBezTo>
                    <a:lnTo>
                      <a:pt x="974" y="651"/>
                    </a:lnTo>
                    <a:cubicBezTo>
                      <a:pt x="974" y="651"/>
                      <a:pt x="978" y="647"/>
                      <a:pt x="984" y="639"/>
                    </a:cubicBezTo>
                    <a:lnTo>
                      <a:pt x="984" y="639"/>
                    </a:lnTo>
                    <a:cubicBezTo>
                      <a:pt x="981" y="649"/>
                      <a:pt x="981" y="654"/>
                      <a:pt x="983" y="654"/>
                    </a:cubicBezTo>
                    <a:cubicBezTo>
                      <a:pt x="985" y="654"/>
                      <a:pt x="992" y="644"/>
                      <a:pt x="1004" y="621"/>
                    </a:cubicBezTo>
                    <a:lnTo>
                      <a:pt x="1022" y="621"/>
                    </a:lnTo>
                    <a:cubicBezTo>
                      <a:pt x="1023" y="615"/>
                      <a:pt x="1027" y="605"/>
                      <a:pt x="1034" y="590"/>
                    </a:cubicBezTo>
                    <a:cubicBezTo>
                      <a:pt x="1065" y="590"/>
                      <a:pt x="1065" y="621"/>
                      <a:pt x="1065" y="651"/>
                    </a:cubicBezTo>
                    <a:cubicBezTo>
                      <a:pt x="1043" y="673"/>
                      <a:pt x="1037" y="694"/>
                      <a:pt x="1046" y="694"/>
                    </a:cubicBezTo>
                    <a:cubicBezTo>
                      <a:pt x="1050" y="694"/>
                      <a:pt x="1056" y="690"/>
                      <a:pt x="1065" y="681"/>
                    </a:cubicBezTo>
                    <a:cubicBezTo>
                      <a:pt x="1095" y="681"/>
                      <a:pt x="1095" y="681"/>
                      <a:pt x="1095" y="651"/>
                    </a:cubicBezTo>
                    <a:cubicBezTo>
                      <a:pt x="1104" y="642"/>
                      <a:pt x="1113" y="638"/>
                      <a:pt x="1120" y="638"/>
                    </a:cubicBezTo>
                    <a:cubicBezTo>
                      <a:pt x="1138" y="638"/>
                      <a:pt x="1147" y="660"/>
                      <a:pt x="1126" y="681"/>
                    </a:cubicBezTo>
                    <a:lnTo>
                      <a:pt x="1156" y="681"/>
                    </a:lnTo>
                    <a:cubicBezTo>
                      <a:pt x="1156" y="681"/>
                      <a:pt x="1186" y="651"/>
                      <a:pt x="1186" y="651"/>
                    </a:cubicBezTo>
                    <a:cubicBezTo>
                      <a:pt x="1186" y="651"/>
                      <a:pt x="1186" y="651"/>
                      <a:pt x="1186" y="621"/>
                    </a:cubicBezTo>
                    <a:cubicBezTo>
                      <a:pt x="1193" y="621"/>
                      <a:pt x="1198" y="621"/>
                      <a:pt x="1202" y="621"/>
                    </a:cubicBezTo>
                    <a:lnTo>
                      <a:pt x="1202" y="621"/>
                    </a:lnTo>
                    <a:cubicBezTo>
                      <a:pt x="1207" y="611"/>
                      <a:pt x="1211" y="605"/>
                      <a:pt x="1213" y="605"/>
                    </a:cubicBezTo>
                    <a:cubicBezTo>
                      <a:pt x="1217" y="605"/>
                      <a:pt x="1217" y="621"/>
                      <a:pt x="1217" y="651"/>
                    </a:cubicBezTo>
                    <a:cubicBezTo>
                      <a:pt x="1200" y="701"/>
                      <a:pt x="1193" y="724"/>
                      <a:pt x="1194" y="724"/>
                    </a:cubicBezTo>
                    <a:cubicBezTo>
                      <a:pt x="1196" y="724"/>
                      <a:pt x="1203" y="709"/>
                      <a:pt x="1217" y="681"/>
                    </a:cubicBezTo>
                    <a:cubicBezTo>
                      <a:pt x="1236" y="644"/>
                      <a:pt x="1254" y="618"/>
                      <a:pt x="1259" y="618"/>
                    </a:cubicBezTo>
                    <a:lnTo>
                      <a:pt x="1259" y="618"/>
                    </a:lnTo>
                    <a:cubicBezTo>
                      <a:pt x="1262" y="618"/>
                      <a:pt x="1259" y="628"/>
                      <a:pt x="1247" y="651"/>
                    </a:cubicBezTo>
                    <a:cubicBezTo>
                      <a:pt x="1247" y="651"/>
                      <a:pt x="1278" y="651"/>
                      <a:pt x="1278" y="621"/>
                    </a:cubicBezTo>
                    <a:cubicBezTo>
                      <a:pt x="1278" y="658"/>
                      <a:pt x="1278" y="684"/>
                      <a:pt x="1285" y="684"/>
                    </a:cubicBezTo>
                    <a:cubicBezTo>
                      <a:pt x="1289" y="684"/>
                      <a:pt x="1296" y="674"/>
                      <a:pt x="1308" y="651"/>
                    </a:cubicBezTo>
                    <a:cubicBezTo>
                      <a:pt x="1308" y="669"/>
                      <a:pt x="1318" y="686"/>
                      <a:pt x="1327" y="686"/>
                    </a:cubicBezTo>
                    <a:cubicBezTo>
                      <a:pt x="1333" y="686"/>
                      <a:pt x="1338" y="677"/>
                      <a:pt x="1338" y="651"/>
                    </a:cubicBezTo>
                    <a:lnTo>
                      <a:pt x="1369" y="651"/>
                    </a:lnTo>
                    <a:cubicBezTo>
                      <a:pt x="1369" y="662"/>
                      <a:pt x="1369" y="673"/>
                      <a:pt x="1369" y="681"/>
                    </a:cubicBezTo>
                    <a:lnTo>
                      <a:pt x="1399" y="651"/>
                    </a:lnTo>
                    <a:lnTo>
                      <a:pt x="1399" y="651"/>
                    </a:lnTo>
                    <a:cubicBezTo>
                      <a:pt x="1399" y="681"/>
                      <a:pt x="1369" y="712"/>
                      <a:pt x="1369" y="712"/>
                    </a:cubicBezTo>
                    <a:cubicBezTo>
                      <a:pt x="1399" y="712"/>
                      <a:pt x="1399" y="712"/>
                      <a:pt x="1399" y="681"/>
                    </a:cubicBezTo>
                    <a:cubicBezTo>
                      <a:pt x="1399" y="651"/>
                      <a:pt x="1399" y="651"/>
                      <a:pt x="1430" y="651"/>
                    </a:cubicBezTo>
                    <a:cubicBezTo>
                      <a:pt x="1430" y="651"/>
                      <a:pt x="1430" y="655"/>
                      <a:pt x="1428" y="662"/>
                    </a:cubicBezTo>
                    <a:lnTo>
                      <a:pt x="1428" y="662"/>
                    </a:lnTo>
                    <a:cubicBezTo>
                      <a:pt x="1428" y="662"/>
                      <a:pt x="1428" y="661"/>
                      <a:pt x="1427" y="661"/>
                    </a:cubicBezTo>
                    <a:cubicBezTo>
                      <a:pt x="1424" y="661"/>
                      <a:pt x="1417" y="676"/>
                      <a:pt x="1399" y="712"/>
                    </a:cubicBezTo>
                    <a:cubicBezTo>
                      <a:pt x="1418" y="693"/>
                      <a:pt x="1426" y="673"/>
                      <a:pt x="1428" y="662"/>
                    </a:cubicBezTo>
                    <a:lnTo>
                      <a:pt x="1428" y="662"/>
                    </a:lnTo>
                    <a:cubicBezTo>
                      <a:pt x="1430" y="663"/>
                      <a:pt x="1430" y="670"/>
                      <a:pt x="1430" y="681"/>
                    </a:cubicBezTo>
                    <a:cubicBezTo>
                      <a:pt x="1430" y="712"/>
                      <a:pt x="1430" y="712"/>
                      <a:pt x="1430" y="712"/>
                    </a:cubicBezTo>
                    <a:cubicBezTo>
                      <a:pt x="1430" y="712"/>
                      <a:pt x="1430" y="742"/>
                      <a:pt x="1430" y="742"/>
                    </a:cubicBezTo>
                    <a:cubicBezTo>
                      <a:pt x="1460" y="742"/>
                      <a:pt x="1460" y="742"/>
                      <a:pt x="1460" y="712"/>
                    </a:cubicBezTo>
                    <a:cubicBezTo>
                      <a:pt x="1460" y="712"/>
                      <a:pt x="1460" y="742"/>
                      <a:pt x="1460" y="742"/>
                    </a:cubicBezTo>
                    <a:cubicBezTo>
                      <a:pt x="1447" y="768"/>
                      <a:pt x="1445" y="777"/>
                      <a:pt x="1449" y="777"/>
                    </a:cubicBezTo>
                    <a:cubicBezTo>
                      <a:pt x="1455" y="777"/>
                      <a:pt x="1473" y="760"/>
                      <a:pt x="1490" y="742"/>
                    </a:cubicBezTo>
                    <a:cubicBezTo>
                      <a:pt x="1502" y="719"/>
                      <a:pt x="1509" y="709"/>
                      <a:pt x="1512" y="709"/>
                    </a:cubicBezTo>
                    <a:lnTo>
                      <a:pt x="1512" y="709"/>
                    </a:lnTo>
                    <a:cubicBezTo>
                      <a:pt x="1516" y="709"/>
                      <a:pt x="1509" y="735"/>
                      <a:pt x="1490" y="773"/>
                    </a:cubicBezTo>
                    <a:cubicBezTo>
                      <a:pt x="1482" y="790"/>
                      <a:pt x="1481" y="797"/>
                      <a:pt x="1484" y="797"/>
                    </a:cubicBezTo>
                    <a:cubicBezTo>
                      <a:pt x="1487" y="797"/>
                      <a:pt x="1497" y="787"/>
                      <a:pt x="1509" y="769"/>
                    </a:cubicBezTo>
                    <a:lnTo>
                      <a:pt x="1509" y="769"/>
                    </a:lnTo>
                    <a:cubicBezTo>
                      <a:pt x="1505" y="778"/>
                      <a:pt x="1505" y="782"/>
                      <a:pt x="1507" y="782"/>
                    </a:cubicBezTo>
                    <a:cubicBezTo>
                      <a:pt x="1511" y="782"/>
                      <a:pt x="1526" y="767"/>
                      <a:pt x="1551" y="742"/>
                    </a:cubicBezTo>
                    <a:cubicBezTo>
                      <a:pt x="1551" y="773"/>
                      <a:pt x="1551" y="773"/>
                      <a:pt x="1551" y="803"/>
                    </a:cubicBezTo>
                    <a:cubicBezTo>
                      <a:pt x="1582" y="803"/>
                      <a:pt x="1582" y="803"/>
                      <a:pt x="1612" y="773"/>
                    </a:cubicBezTo>
                    <a:lnTo>
                      <a:pt x="1612" y="773"/>
                    </a:lnTo>
                    <a:cubicBezTo>
                      <a:pt x="1600" y="796"/>
                      <a:pt x="1598" y="806"/>
                      <a:pt x="1600" y="806"/>
                    </a:cubicBezTo>
                    <a:cubicBezTo>
                      <a:pt x="1605" y="806"/>
                      <a:pt x="1624" y="780"/>
                      <a:pt x="1642" y="742"/>
                    </a:cubicBezTo>
                    <a:lnTo>
                      <a:pt x="1642" y="773"/>
                    </a:lnTo>
                    <a:cubicBezTo>
                      <a:pt x="1612" y="803"/>
                      <a:pt x="1612" y="833"/>
                      <a:pt x="1673" y="833"/>
                    </a:cubicBezTo>
                    <a:cubicBezTo>
                      <a:pt x="1685" y="846"/>
                      <a:pt x="1693" y="853"/>
                      <a:pt x="1699" y="853"/>
                    </a:cubicBezTo>
                    <a:cubicBezTo>
                      <a:pt x="1708" y="853"/>
                      <a:pt x="1716" y="839"/>
                      <a:pt x="1734" y="803"/>
                    </a:cubicBezTo>
                    <a:cubicBezTo>
                      <a:pt x="1749" y="773"/>
                      <a:pt x="1764" y="757"/>
                      <a:pt x="1772" y="757"/>
                    </a:cubicBezTo>
                    <a:cubicBezTo>
                      <a:pt x="1779" y="757"/>
                      <a:pt x="1779" y="773"/>
                      <a:pt x="1764" y="803"/>
                    </a:cubicBezTo>
                    <a:cubicBezTo>
                      <a:pt x="1750" y="817"/>
                      <a:pt x="1742" y="831"/>
                      <a:pt x="1738" y="839"/>
                    </a:cubicBezTo>
                    <a:lnTo>
                      <a:pt x="1738" y="839"/>
                    </a:lnTo>
                    <a:cubicBezTo>
                      <a:pt x="1736" y="836"/>
                      <a:pt x="1734" y="833"/>
                      <a:pt x="1734" y="833"/>
                    </a:cubicBezTo>
                    <a:lnTo>
                      <a:pt x="1734" y="833"/>
                    </a:lnTo>
                    <a:cubicBezTo>
                      <a:pt x="1734" y="842"/>
                      <a:pt x="1734" y="846"/>
                      <a:pt x="1734" y="846"/>
                    </a:cubicBezTo>
                    <a:cubicBezTo>
                      <a:pt x="1735" y="846"/>
                      <a:pt x="1736" y="843"/>
                      <a:pt x="1738" y="839"/>
                    </a:cubicBezTo>
                    <a:lnTo>
                      <a:pt x="1738" y="839"/>
                    </a:lnTo>
                    <a:cubicBezTo>
                      <a:pt x="1745" y="850"/>
                      <a:pt x="1756" y="872"/>
                      <a:pt x="1734" y="894"/>
                    </a:cubicBezTo>
                    <a:cubicBezTo>
                      <a:pt x="1734" y="920"/>
                      <a:pt x="1734" y="929"/>
                      <a:pt x="1736" y="929"/>
                    </a:cubicBezTo>
                    <a:cubicBezTo>
                      <a:pt x="1739" y="929"/>
                      <a:pt x="1746" y="912"/>
                      <a:pt x="1764" y="894"/>
                    </a:cubicBezTo>
                    <a:lnTo>
                      <a:pt x="1764" y="894"/>
                    </a:lnTo>
                    <a:cubicBezTo>
                      <a:pt x="1764" y="916"/>
                      <a:pt x="1749" y="937"/>
                      <a:pt x="1751" y="937"/>
                    </a:cubicBezTo>
                    <a:cubicBezTo>
                      <a:pt x="1751" y="937"/>
                      <a:pt x="1755" y="934"/>
                      <a:pt x="1764" y="925"/>
                    </a:cubicBezTo>
                    <a:cubicBezTo>
                      <a:pt x="1764" y="912"/>
                      <a:pt x="1774" y="905"/>
                      <a:pt x="1784" y="905"/>
                    </a:cubicBezTo>
                    <a:cubicBezTo>
                      <a:pt x="1799" y="905"/>
                      <a:pt x="1812" y="919"/>
                      <a:pt x="1794" y="955"/>
                    </a:cubicBezTo>
                    <a:cubicBezTo>
                      <a:pt x="1825" y="925"/>
                      <a:pt x="1825" y="925"/>
                      <a:pt x="1825" y="925"/>
                    </a:cubicBezTo>
                    <a:cubicBezTo>
                      <a:pt x="1855" y="955"/>
                      <a:pt x="1855" y="955"/>
                      <a:pt x="1825" y="985"/>
                    </a:cubicBezTo>
                    <a:cubicBezTo>
                      <a:pt x="1855" y="985"/>
                      <a:pt x="1886" y="925"/>
                      <a:pt x="1886" y="925"/>
                    </a:cubicBezTo>
                    <a:cubicBezTo>
                      <a:pt x="1886" y="894"/>
                      <a:pt x="1916" y="864"/>
                      <a:pt x="1916" y="864"/>
                    </a:cubicBezTo>
                    <a:lnTo>
                      <a:pt x="1916" y="864"/>
                    </a:lnTo>
                    <a:cubicBezTo>
                      <a:pt x="1916" y="894"/>
                      <a:pt x="1855" y="955"/>
                      <a:pt x="1886" y="955"/>
                    </a:cubicBezTo>
                    <a:cubicBezTo>
                      <a:pt x="1886" y="970"/>
                      <a:pt x="1886" y="978"/>
                      <a:pt x="1889" y="978"/>
                    </a:cubicBezTo>
                    <a:cubicBezTo>
                      <a:pt x="1893" y="978"/>
                      <a:pt x="1901" y="970"/>
                      <a:pt x="1915" y="956"/>
                    </a:cubicBezTo>
                    <a:lnTo>
                      <a:pt x="1915" y="956"/>
                    </a:lnTo>
                    <a:cubicBezTo>
                      <a:pt x="1886" y="985"/>
                      <a:pt x="1886" y="985"/>
                      <a:pt x="1916" y="985"/>
                    </a:cubicBezTo>
                    <a:lnTo>
                      <a:pt x="1946" y="985"/>
                    </a:lnTo>
                    <a:cubicBezTo>
                      <a:pt x="1931" y="1016"/>
                      <a:pt x="1931" y="1031"/>
                      <a:pt x="1939" y="1031"/>
                    </a:cubicBezTo>
                    <a:cubicBezTo>
                      <a:pt x="1946" y="1031"/>
                      <a:pt x="1962" y="1016"/>
                      <a:pt x="1977" y="985"/>
                    </a:cubicBezTo>
                    <a:cubicBezTo>
                      <a:pt x="1989" y="973"/>
                      <a:pt x="1997" y="965"/>
                      <a:pt x="1999" y="965"/>
                    </a:cubicBezTo>
                    <a:lnTo>
                      <a:pt x="1999" y="965"/>
                    </a:lnTo>
                    <a:cubicBezTo>
                      <a:pt x="2002" y="965"/>
                      <a:pt x="1995" y="980"/>
                      <a:pt x="1977" y="1016"/>
                    </a:cubicBezTo>
                    <a:cubicBezTo>
                      <a:pt x="1977" y="1031"/>
                      <a:pt x="1977" y="1039"/>
                      <a:pt x="1981" y="1039"/>
                    </a:cubicBezTo>
                    <a:cubicBezTo>
                      <a:pt x="1982" y="1039"/>
                      <a:pt x="1984" y="1038"/>
                      <a:pt x="1986" y="1036"/>
                    </a:cubicBezTo>
                    <a:lnTo>
                      <a:pt x="1986" y="1036"/>
                    </a:lnTo>
                    <a:cubicBezTo>
                      <a:pt x="1983" y="1039"/>
                      <a:pt x="1980" y="1043"/>
                      <a:pt x="1977" y="1046"/>
                    </a:cubicBezTo>
                    <a:cubicBezTo>
                      <a:pt x="1959" y="1082"/>
                      <a:pt x="1962" y="1097"/>
                      <a:pt x="1968" y="1097"/>
                    </a:cubicBezTo>
                    <a:cubicBezTo>
                      <a:pt x="1971" y="1097"/>
                      <a:pt x="1977" y="1089"/>
                      <a:pt x="1977" y="1077"/>
                    </a:cubicBezTo>
                    <a:lnTo>
                      <a:pt x="2038" y="1077"/>
                    </a:lnTo>
                    <a:cubicBezTo>
                      <a:pt x="2068" y="1046"/>
                      <a:pt x="2068" y="1046"/>
                      <a:pt x="2068" y="1016"/>
                    </a:cubicBezTo>
                    <a:cubicBezTo>
                      <a:pt x="2098" y="985"/>
                      <a:pt x="2098" y="955"/>
                      <a:pt x="2098" y="955"/>
                    </a:cubicBezTo>
                    <a:cubicBezTo>
                      <a:pt x="2109" y="955"/>
                      <a:pt x="2116" y="959"/>
                      <a:pt x="2121" y="963"/>
                    </a:cubicBezTo>
                    <a:lnTo>
                      <a:pt x="2121" y="963"/>
                    </a:lnTo>
                    <a:cubicBezTo>
                      <a:pt x="2098" y="986"/>
                      <a:pt x="2095" y="988"/>
                      <a:pt x="2068" y="1016"/>
                    </a:cubicBezTo>
                    <a:cubicBezTo>
                      <a:pt x="2068" y="1046"/>
                      <a:pt x="2068" y="1077"/>
                      <a:pt x="2068" y="1077"/>
                    </a:cubicBezTo>
                    <a:lnTo>
                      <a:pt x="2098" y="1077"/>
                    </a:lnTo>
                    <a:cubicBezTo>
                      <a:pt x="2098" y="1092"/>
                      <a:pt x="2098" y="1099"/>
                      <a:pt x="2102" y="1099"/>
                    </a:cubicBezTo>
                    <a:cubicBezTo>
                      <a:pt x="2105" y="1099"/>
                      <a:pt x="2111" y="1094"/>
                      <a:pt x="2121" y="1085"/>
                    </a:cubicBezTo>
                    <a:lnTo>
                      <a:pt x="2121" y="1085"/>
                    </a:lnTo>
                    <a:cubicBezTo>
                      <a:pt x="2122" y="1112"/>
                      <a:pt x="2140" y="1132"/>
                      <a:pt x="2158" y="1132"/>
                    </a:cubicBezTo>
                    <a:cubicBezTo>
                      <a:pt x="2169" y="1132"/>
                      <a:pt x="2181" y="1125"/>
                      <a:pt x="2189" y="1107"/>
                    </a:cubicBezTo>
                    <a:cubicBezTo>
                      <a:pt x="2189" y="1107"/>
                      <a:pt x="2189" y="1107"/>
                      <a:pt x="2189" y="1137"/>
                    </a:cubicBezTo>
                    <a:cubicBezTo>
                      <a:pt x="2159" y="1168"/>
                      <a:pt x="2159" y="1168"/>
                      <a:pt x="2159" y="1168"/>
                    </a:cubicBezTo>
                    <a:lnTo>
                      <a:pt x="2220" y="1168"/>
                    </a:lnTo>
                    <a:cubicBezTo>
                      <a:pt x="2240" y="1168"/>
                      <a:pt x="2247" y="1181"/>
                      <a:pt x="2258" y="1181"/>
                    </a:cubicBezTo>
                    <a:cubicBezTo>
                      <a:pt x="2264" y="1181"/>
                      <a:pt x="2271" y="1178"/>
                      <a:pt x="2281" y="1168"/>
                    </a:cubicBezTo>
                    <a:lnTo>
                      <a:pt x="2281" y="1168"/>
                    </a:lnTo>
                    <a:cubicBezTo>
                      <a:pt x="2280" y="1168"/>
                      <a:pt x="2277" y="1171"/>
                      <a:pt x="2250" y="1198"/>
                    </a:cubicBezTo>
                    <a:cubicBezTo>
                      <a:pt x="2250" y="1198"/>
                      <a:pt x="2250" y="1198"/>
                      <a:pt x="2250" y="1229"/>
                    </a:cubicBezTo>
                    <a:cubicBezTo>
                      <a:pt x="2250" y="1229"/>
                      <a:pt x="2281" y="1198"/>
                      <a:pt x="2281" y="1168"/>
                    </a:cubicBezTo>
                    <a:cubicBezTo>
                      <a:pt x="2296" y="1153"/>
                      <a:pt x="2303" y="1145"/>
                      <a:pt x="2307" y="1145"/>
                    </a:cubicBezTo>
                    <a:cubicBezTo>
                      <a:pt x="2311" y="1145"/>
                      <a:pt x="2311" y="1153"/>
                      <a:pt x="2311" y="1168"/>
                    </a:cubicBezTo>
                    <a:cubicBezTo>
                      <a:pt x="2290" y="1189"/>
                      <a:pt x="2298" y="1211"/>
                      <a:pt x="2316" y="1211"/>
                    </a:cubicBezTo>
                    <a:cubicBezTo>
                      <a:pt x="2324" y="1211"/>
                      <a:pt x="2333" y="1207"/>
                      <a:pt x="2341" y="1198"/>
                    </a:cubicBezTo>
                    <a:lnTo>
                      <a:pt x="2341" y="1198"/>
                    </a:lnTo>
                    <a:cubicBezTo>
                      <a:pt x="2341" y="1198"/>
                      <a:pt x="2339" y="1201"/>
                      <a:pt x="2311" y="1229"/>
                    </a:cubicBezTo>
                    <a:cubicBezTo>
                      <a:pt x="2311" y="1250"/>
                      <a:pt x="2311" y="1272"/>
                      <a:pt x="2322" y="1272"/>
                    </a:cubicBezTo>
                    <a:cubicBezTo>
                      <a:pt x="2326" y="1272"/>
                      <a:pt x="2333" y="1268"/>
                      <a:pt x="2341" y="1259"/>
                    </a:cubicBezTo>
                    <a:cubicBezTo>
                      <a:pt x="2341" y="1259"/>
                      <a:pt x="2341" y="1259"/>
                      <a:pt x="2341" y="1289"/>
                    </a:cubicBezTo>
                    <a:cubicBezTo>
                      <a:pt x="2350" y="1280"/>
                      <a:pt x="2357" y="1277"/>
                      <a:pt x="2361" y="1277"/>
                    </a:cubicBezTo>
                    <a:cubicBezTo>
                      <a:pt x="2372" y="1277"/>
                      <a:pt x="2372" y="1298"/>
                      <a:pt x="2372" y="1320"/>
                    </a:cubicBezTo>
                    <a:cubicBezTo>
                      <a:pt x="2372" y="1320"/>
                      <a:pt x="2372" y="1320"/>
                      <a:pt x="2402" y="1289"/>
                    </a:cubicBezTo>
                    <a:cubicBezTo>
                      <a:pt x="2402" y="1289"/>
                      <a:pt x="2402" y="1289"/>
                      <a:pt x="2402" y="1289"/>
                    </a:cubicBezTo>
                    <a:lnTo>
                      <a:pt x="2402" y="1289"/>
                    </a:lnTo>
                    <a:cubicBezTo>
                      <a:pt x="2410" y="1282"/>
                      <a:pt x="2420" y="1272"/>
                      <a:pt x="2433" y="1259"/>
                    </a:cubicBezTo>
                    <a:lnTo>
                      <a:pt x="2433" y="1259"/>
                    </a:lnTo>
                    <a:cubicBezTo>
                      <a:pt x="2402" y="1289"/>
                      <a:pt x="2402" y="1320"/>
                      <a:pt x="2402" y="1320"/>
                    </a:cubicBezTo>
                    <a:cubicBezTo>
                      <a:pt x="2423" y="1320"/>
                      <a:pt x="2443" y="1306"/>
                      <a:pt x="2463" y="1306"/>
                    </a:cubicBezTo>
                    <a:cubicBezTo>
                      <a:pt x="2473" y="1306"/>
                      <a:pt x="2483" y="1310"/>
                      <a:pt x="2493" y="1320"/>
                    </a:cubicBezTo>
                    <a:cubicBezTo>
                      <a:pt x="2509" y="1335"/>
                      <a:pt x="2516" y="1343"/>
                      <a:pt x="2524" y="1343"/>
                    </a:cubicBezTo>
                    <a:cubicBezTo>
                      <a:pt x="2531" y="1343"/>
                      <a:pt x="2539" y="1335"/>
                      <a:pt x="2554" y="1320"/>
                    </a:cubicBezTo>
                    <a:cubicBezTo>
                      <a:pt x="2554" y="1350"/>
                      <a:pt x="2554" y="1381"/>
                      <a:pt x="2554" y="1381"/>
                    </a:cubicBezTo>
                    <a:cubicBezTo>
                      <a:pt x="2554" y="1381"/>
                      <a:pt x="2554" y="1381"/>
                      <a:pt x="2554" y="1411"/>
                    </a:cubicBezTo>
                    <a:cubicBezTo>
                      <a:pt x="2554" y="1381"/>
                      <a:pt x="2554" y="1381"/>
                      <a:pt x="2585" y="1381"/>
                    </a:cubicBezTo>
                    <a:cubicBezTo>
                      <a:pt x="2597" y="1368"/>
                      <a:pt x="2605" y="1361"/>
                      <a:pt x="2607" y="1361"/>
                    </a:cubicBezTo>
                    <a:lnTo>
                      <a:pt x="2607" y="1361"/>
                    </a:lnTo>
                    <a:cubicBezTo>
                      <a:pt x="2610" y="1361"/>
                      <a:pt x="2602" y="1375"/>
                      <a:pt x="2585" y="1411"/>
                    </a:cubicBezTo>
                    <a:cubicBezTo>
                      <a:pt x="2560" y="1411"/>
                      <a:pt x="2555" y="1450"/>
                      <a:pt x="2570" y="1450"/>
                    </a:cubicBezTo>
                    <a:cubicBezTo>
                      <a:pt x="2574" y="1450"/>
                      <a:pt x="2579" y="1447"/>
                      <a:pt x="2585" y="1441"/>
                    </a:cubicBezTo>
                    <a:cubicBezTo>
                      <a:pt x="2585" y="1411"/>
                      <a:pt x="2615" y="1411"/>
                      <a:pt x="2615" y="1381"/>
                    </a:cubicBezTo>
                    <a:cubicBezTo>
                      <a:pt x="2615" y="1381"/>
                      <a:pt x="2645" y="1381"/>
                      <a:pt x="2615" y="1411"/>
                    </a:cubicBezTo>
                    <a:cubicBezTo>
                      <a:pt x="2600" y="1426"/>
                      <a:pt x="2607" y="1434"/>
                      <a:pt x="2623" y="1434"/>
                    </a:cubicBezTo>
                    <a:cubicBezTo>
                      <a:pt x="2638" y="1434"/>
                      <a:pt x="2661" y="1426"/>
                      <a:pt x="2676" y="1411"/>
                    </a:cubicBezTo>
                    <a:lnTo>
                      <a:pt x="2676" y="1411"/>
                    </a:lnTo>
                    <a:cubicBezTo>
                      <a:pt x="2645" y="1441"/>
                      <a:pt x="2645" y="1441"/>
                      <a:pt x="2645" y="1441"/>
                    </a:cubicBezTo>
                    <a:cubicBezTo>
                      <a:pt x="2676" y="1441"/>
                      <a:pt x="2645" y="1472"/>
                      <a:pt x="2645" y="1472"/>
                    </a:cubicBezTo>
                    <a:cubicBezTo>
                      <a:pt x="2615" y="1502"/>
                      <a:pt x="2615" y="1502"/>
                      <a:pt x="2615" y="1533"/>
                    </a:cubicBezTo>
                    <a:cubicBezTo>
                      <a:pt x="2630" y="1517"/>
                      <a:pt x="2645" y="1510"/>
                      <a:pt x="2657" y="1510"/>
                    </a:cubicBezTo>
                    <a:cubicBezTo>
                      <a:pt x="2668" y="1510"/>
                      <a:pt x="2676" y="1517"/>
                      <a:pt x="2676" y="1533"/>
                    </a:cubicBezTo>
                    <a:cubicBezTo>
                      <a:pt x="2706" y="1533"/>
                      <a:pt x="2737" y="1502"/>
                      <a:pt x="2767" y="1472"/>
                    </a:cubicBezTo>
                    <a:lnTo>
                      <a:pt x="2767" y="1472"/>
                    </a:lnTo>
                    <a:cubicBezTo>
                      <a:pt x="2767" y="1483"/>
                      <a:pt x="2763" y="1498"/>
                      <a:pt x="2758" y="1512"/>
                    </a:cubicBezTo>
                    <a:lnTo>
                      <a:pt x="2758" y="1512"/>
                    </a:lnTo>
                    <a:cubicBezTo>
                      <a:pt x="2761" y="1509"/>
                      <a:pt x="2764" y="1505"/>
                      <a:pt x="2767" y="1502"/>
                    </a:cubicBezTo>
                    <a:cubicBezTo>
                      <a:pt x="2767" y="1538"/>
                      <a:pt x="2767" y="1552"/>
                      <a:pt x="2773" y="1552"/>
                    </a:cubicBezTo>
                    <a:cubicBezTo>
                      <a:pt x="2777" y="1552"/>
                      <a:pt x="2785" y="1545"/>
                      <a:pt x="2797" y="1533"/>
                    </a:cubicBezTo>
                    <a:cubicBezTo>
                      <a:pt x="2797" y="1533"/>
                      <a:pt x="2797" y="1533"/>
                      <a:pt x="2797" y="1563"/>
                    </a:cubicBezTo>
                    <a:cubicBezTo>
                      <a:pt x="2797" y="1563"/>
                      <a:pt x="2797" y="1563"/>
                      <a:pt x="2828" y="1533"/>
                    </a:cubicBezTo>
                    <a:cubicBezTo>
                      <a:pt x="2828" y="1533"/>
                      <a:pt x="2828" y="1533"/>
                      <a:pt x="2828" y="1563"/>
                    </a:cubicBezTo>
                    <a:cubicBezTo>
                      <a:pt x="2810" y="1599"/>
                      <a:pt x="2803" y="1613"/>
                      <a:pt x="2806" y="1613"/>
                    </a:cubicBezTo>
                    <a:cubicBezTo>
                      <a:pt x="2808" y="1613"/>
                      <a:pt x="2815" y="1606"/>
                      <a:pt x="2828" y="1593"/>
                    </a:cubicBezTo>
                    <a:cubicBezTo>
                      <a:pt x="2828" y="1563"/>
                      <a:pt x="2858" y="1563"/>
                      <a:pt x="2858" y="1563"/>
                    </a:cubicBezTo>
                    <a:cubicBezTo>
                      <a:pt x="2858" y="1578"/>
                      <a:pt x="2858" y="1586"/>
                      <a:pt x="2862" y="1586"/>
                    </a:cubicBezTo>
                    <a:cubicBezTo>
                      <a:pt x="2866" y="1586"/>
                      <a:pt x="2873" y="1578"/>
                      <a:pt x="2888" y="1564"/>
                    </a:cubicBezTo>
                    <a:lnTo>
                      <a:pt x="2888" y="1564"/>
                    </a:lnTo>
                    <a:cubicBezTo>
                      <a:pt x="2883" y="1568"/>
                      <a:pt x="2858" y="1593"/>
                      <a:pt x="2858" y="1593"/>
                    </a:cubicBezTo>
                    <a:lnTo>
                      <a:pt x="2858" y="1624"/>
                    </a:lnTo>
                    <a:lnTo>
                      <a:pt x="2889" y="1624"/>
                    </a:lnTo>
                    <a:cubicBezTo>
                      <a:pt x="2867" y="1645"/>
                      <a:pt x="2861" y="1667"/>
                      <a:pt x="2870" y="1667"/>
                    </a:cubicBezTo>
                    <a:cubicBezTo>
                      <a:pt x="2873" y="1667"/>
                      <a:pt x="2880" y="1663"/>
                      <a:pt x="2889" y="1654"/>
                    </a:cubicBezTo>
                    <a:lnTo>
                      <a:pt x="2889" y="1654"/>
                    </a:lnTo>
                    <a:cubicBezTo>
                      <a:pt x="2889" y="1654"/>
                      <a:pt x="2889" y="1654"/>
                      <a:pt x="2889" y="1654"/>
                    </a:cubicBezTo>
                    <a:cubicBezTo>
                      <a:pt x="2901" y="1628"/>
                      <a:pt x="2909" y="1619"/>
                      <a:pt x="2911" y="1619"/>
                    </a:cubicBezTo>
                    <a:lnTo>
                      <a:pt x="2911" y="1619"/>
                    </a:lnTo>
                    <a:cubicBezTo>
                      <a:pt x="2914" y="1619"/>
                      <a:pt x="2906" y="1637"/>
                      <a:pt x="2889" y="1654"/>
                    </a:cubicBezTo>
                    <a:cubicBezTo>
                      <a:pt x="2889" y="1669"/>
                      <a:pt x="2904" y="1669"/>
                      <a:pt x="2919" y="1669"/>
                    </a:cubicBezTo>
                    <a:cubicBezTo>
                      <a:pt x="2934" y="1669"/>
                      <a:pt x="2949" y="1669"/>
                      <a:pt x="2949" y="1684"/>
                    </a:cubicBezTo>
                    <a:cubicBezTo>
                      <a:pt x="2980" y="1684"/>
                      <a:pt x="2980" y="1684"/>
                      <a:pt x="2949" y="1715"/>
                    </a:cubicBezTo>
                    <a:cubicBezTo>
                      <a:pt x="2932" y="1751"/>
                      <a:pt x="2924" y="1765"/>
                      <a:pt x="2927" y="1765"/>
                    </a:cubicBezTo>
                    <a:cubicBezTo>
                      <a:pt x="2929" y="1765"/>
                      <a:pt x="2937" y="1758"/>
                      <a:pt x="2949" y="1745"/>
                    </a:cubicBezTo>
                    <a:cubicBezTo>
                      <a:pt x="2980" y="1715"/>
                      <a:pt x="2980" y="1715"/>
                      <a:pt x="3010" y="1715"/>
                    </a:cubicBezTo>
                    <a:cubicBezTo>
                      <a:pt x="2995" y="1730"/>
                      <a:pt x="2995" y="1738"/>
                      <a:pt x="3003" y="1738"/>
                    </a:cubicBezTo>
                    <a:cubicBezTo>
                      <a:pt x="3010" y="1738"/>
                      <a:pt x="3025" y="1730"/>
                      <a:pt x="3041" y="1715"/>
                    </a:cubicBezTo>
                    <a:cubicBezTo>
                      <a:pt x="3058" y="1679"/>
                      <a:pt x="3066" y="1665"/>
                      <a:pt x="3069" y="1665"/>
                    </a:cubicBezTo>
                    <a:cubicBezTo>
                      <a:pt x="3071" y="1665"/>
                      <a:pt x="3071" y="1672"/>
                      <a:pt x="3071" y="1684"/>
                    </a:cubicBezTo>
                    <a:cubicBezTo>
                      <a:pt x="3071" y="1684"/>
                      <a:pt x="3041" y="1715"/>
                      <a:pt x="3041" y="1745"/>
                    </a:cubicBezTo>
                    <a:cubicBezTo>
                      <a:pt x="3035" y="1751"/>
                      <a:pt x="3029" y="1757"/>
                      <a:pt x="3024" y="1762"/>
                    </a:cubicBezTo>
                    <a:lnTo>
                      <a:pt x="3024" y="1762"/>
                    </a:lnTo>
                    <a:cubicBezTo>
                      <a:pt x="3030" y="1756"/>
                      <a:pt x="3034" y="1753"/>
                      <a:pt x="3037" y="1753"/>
                    </a:cubicBezTo>
                    <a:cubicBezTo>
                      <a:pt x="3041" y="1753"/>
                      <a:pt x="3041" y="1760"/>
                      <a:pt x="3041" y="1776"/>
                    </a:cubicBezTo>
                    <a:cubicBezTo>
                      <a:pt x="3041" y="1776"/>
                      <a:pt x="3071" y="1776"/>
                      <a:pt x="3071" y="1745"/>
                    </a:cubicBezTo>
                    <a:cubicBezTo>
                      <a:pt x="3101" y="1715"/>
                      <a:pt x="3101" y="1715"/>
                      <a:pt x="3101" y="1715"/>
                    </a:cubicBezTo>
                    <a:lnTo>
                      <a:pt x="3071" y="1715"/>
                    </a:lnTo>
                    <a:lnTo>
                      <a:pt x="3101" y="1684"/>
                    </a:lnTo>
                    <a:cubicBezTo>
                      <a:pt x="3101" y="1684"/>
                      <a:pt x="3101" y="1684"/>
                      <a:pt x="3101" y="1715"/>
                    </a:cubicBezTo>
                    <a:cubicBezTo>
                      <a:pt x="3101" y="1745"/>
                      <a:pt x="3101" y="1776"/>
                      <a:pt x="3101" y="1776"/>
                    </a:cubicBezTo>
                    <a:cubicBezTo>
                      <a:pt x="3101" y="1776"/>
                      <a:pt x="3101" y="1776"/>
                      <a:pt x="3071" y="1806"/>
                    </a:cubicBezTo>
                    <a:cubicBezTo>
                      <a:pt x="3071" y="1806"/>
                      <a:pt x="3041" y="1836"/>
                      <a:pt x="3041" y="1836"/>
                    </a:cubicBezTo>
                    <a:lnTo>
                      <a:pt x="3071" y="1836"/>
                    </a:lnTo>
                    <a:cubicBezTo>
                      <a:pt x="3075" y="1832"/>
                      <a:pt x="3081" y="1830"/>
                      <a:pt x="3087" y="1830"/>
                    </a:cubicBezTo>
                    <a:cubicBezTo>
                      <a:pt x="3126" y="1830"/>
                      <a:pt x="3193" y="1897"/>
                      <a:pt x="3193" y="1897"/>
                    </a:cubicBezTo>
                    <a:cubicBezTo>
                      <a:pt x="3193" y="1919"/>
                      <a:pt x="3193" y="1940"/>
                      <a:pt x="3203" y="1940"/>
                    </a:cubicBezTo>
                    <a:cubicBezTo>
                      <a:pt x="3208" y="1940"/>
                      <a:pt x="3214" y="1937"/>
                      <a:pt x="3223" y="1928"/>
                    </a:cubicBezTo>
                    <a:cubicBezTo>
                      <a:pt x="3223" y="1912"/>
                      <a:pt x="3231" y="1905"/>
                      <a:pt x="3242" y="1905"/>
                    </a:cubicBezTo>
                    <a:cubicBezTo>
                      <a:pt x="3253" y="1905"/>
                      <a:pt x="3269" y="1912"/>
                      <a:pt x="3284" y="1928"/>
                    </a:cubicBezTo>
                    <a:cubicBezTo>
                      <a:pt x="3305" y="1949"/>
                      <a:pt x="3312" y="1971"/>
                      <a:pt x="3324" y="1971"/>
                    </a:cubicBezTo>
                    <a:cubicBezTo>
                      <a:pt x="3329" y="1971"/>
                      <a:pt x="3336" y="1967"/>
                      <a:pt x="3345" y="1958"/>
                    </a:cubicBezTo>
                    <a:lnTo>
                      <a:pt x="3436" y="1958"/>
                    </a:lnTo>
                    <a:cubicBezTo>
                      <a:pt x="3436" y="1958"/>
                      <a:pt x="3436" y="1958"/>
                      <a:pt x="3405" y="1988"/>
                    </a:cubicBezTo>
                    <a:cubicBezTo>
                      <a:pt x="3405" y="2019"/>
                      <a:pt x="3375" y="2019"/>
                      <a:pt x="3375" y="2019"/>
                    </a:cubicBezTo>
                    <a:lnTo>
                      <a:pt x="3405" y="2019"/>
                    </a:lnTo>
                    <a:cubicBezTo>
                      <a:pt x="3405" y="2019"/>
                      <a:pt x="3405" y="2019"/>
                      <a:pt x="3375" y="2049"/>
                    </a:cubicBezTo>
                    <a:cubicBezTo>
                      <a:pt x="3339" y="2085"/>
                      <a:pt x="3325" y="2100"/>
                      <a:pt x="3331" y="2100"/>
                    </a:cubicBezTo>
                    <a:cubicBezTo>
                      <a:pt x="3335" y="2100"/>
                      <a:pt x="3350" y="2092"/>
                      <a:pt x="3375" y="2080"/>
                    </a:cubicBezTo>
                    <a:lnTo>
                      <a:pt x="3405" y="2049"/>
                    </a:lnTo>
                    <a:lnTo>
                      <a:pt x="3405" y="2049"/>
                    </a:lnTo>
                    <a:cubicBezTo>
                      <a:pt x="3380" y="2075"/>
                      <a:pt x="3376" y="2084"/>
                      <a:pt x="3382" y="2084"/>
                    </a:cubicBezTo>
                    <a:cubicBezTo>
                      <a:pt x="3390" y="2084"/>
                      <a:pt x="3418" y="2067"/>
                      <a:pt x="3436" y="2049"/>
                    </a:cubicBezTo>
                    <a:lnTo>
                      <a:pt x="3436" y="2049"/>
                    </a:lnTo>
                    <a:cubicBezTo>
                      <a:pt x="3436" y="2049"/>
                      <a:pt x="3436" y="2049"/>
                      <a:pt x="3436" y="2049"/>
                    </a:cubicBezTo>
                    <a:cubicBezTo>
                      <a:pt x="3445" y="2040"/>
                      <a:pt x="3451" y="2037"/>
                      <a:pt x="3455" y="2037"/>
                    </a:cubicBezTo>
                    <a:cubicBezTo>
                      <a:pt x="3466" y="2037"/>
                      <a:pt x="3466" y="2058"/>
                      <a:pt x="3466" y="2080"/>
                    </a:cubicBezTo>
                    <a:cubicBezTo>
                      <a:pt x="3436" y="2110"/>
                      <a:pt x="3436" y="2110"/>
                      <a:pt x="3436" y="2110"/>
                    </a:cubicBezTo>
                    <a:cubicBezTo>
                      <a:pt x="3445" y="2101"/>
                      <a:pt x="3454" y="2097"/>
                      <a:pt x="3462" y="2097"/>
                    </a:cubicBezTo>
                    <a:cubicBezTo>
                      <a:pt x="3484" y="2097"/>
                      <a:pt x="3505" y="2119"/>
                      <a:pt x="3527" y="2140"/>
                    </a:cubicBezTo>
                    <a:cubicBezTo>
                      <a:pt x="3548" y="2162"/>
                      <a:pt x="3570" y="2183"/>
                      <a:pt x="3591" y="2183"/>
                    </a:cubicBezTo>
                    <a:cubicBezTo>
                      <a:pt x="3600" y="2183"/>
                      <a:pt x="3609" y="2180"/>
                      <a:pt x="3618" y="2171"/>
                    </a:cubicBezTo>
                    <a:lnTo>
                      <a:pt x="3618" y="2171"/>
                    </a:lnTo>
                    <a:cubicBezTo>
                      <a:pt x="3618" y="2171"/>
                      <a:pt x="3615" y="2174"/>
                      <a:pt x="3588" y="2201"/>
                    </a:cubicBezTo>
                    <a:cubicBezTo>
                      <a:pt x="3588" y="2216"/>
                      <a:pt x="3588" y="2224"/>
                      <a:pt x="3591" y="2224"/>
                    </a:cubicBezTo>
                    <a:cubicBezTo>
                      <a:pt x="3595" y="2224"/>
                      <a:pt x="3603" y="2216"/>
                      <a:pt x="3618" y="2201"/>
                    </a:cubicBezTo>
                    <a:cubicBezTo>
                      <a:pt x="3618" y="2232"/>
                      <a:pt x="3618" y="2232"/>
                      <a:pt x="3618" y="2262"/>
                    </a:cubicBezTo>
                    <a:cubicBezTo>
                      <a:pt x="3638" y="2262"/>
                      <a:pt x="3645" y="2276"/>
                      <a:pt x="3656" y="2276"/>
                    </a:cubicBezTo>
                    <a:cubicBezTo>
                      <a:pt x="3662" y="2276"/>
                      <a:pt x="3669" y="2272"/>
                      <a:pt x="3679" y="2262"/>
                    </a:cubicBezTo>
                    <a:lnTo>
                      <a:pt x="3679" y="2262"/>
                    </a:lnTo>
                    <a:cubicBezTo>
                      <a:pt x="3654" y="2287"/>
                      <a:pt x="3630" y="2331"/>
                      <a:pt x="3653" y="2331"/>
                    </a:cubicBezTo>
                    <a:cubicBezTo>
                      <a:pt x="3659" y="2331"/>
                      <a:pt x="3667" y="2329"/>
                      <a:pt x="3679" y="2323"/>
                    </a:cubicBezTo>
                    <a:cubicBezTo>
                      <a:pt x="3679" y="2323"/>
                      <a:pt x="3709" y="2323"/>
                      <a:pt x="3679" y="2353"/>
                    </a:cubicBezTo>
                    <a:lnTo>
                      <a:pt x="3709" y="2353"/>
                    </a:lnTo>
                    <a:lnTo>
                      <a:pt x="3740" y="2384"/>
                    </a:lnTo>
                    <a:cubicBezTo>
                      <a:pt x="3740" y="2384"/>
                      <a:pt x="3770" y="2353"/>
                      <a:pt x="3770" y="2353"/>
                    </a:cubicBezTo>
                    <a:cubicBezTo>
                      <a:pt x="3770" y="2384"/>
                      <a:pt x="3770" y="2414"/>
                      <a:pt x="3800" y="2444"/>
                    </a:cubicBezTo>
                    <a:cubicBezTo>
                      <a:pt x="3831" y="2475"/>
                      <a:pt x="3861" y="2505"/>
                      <a:pt x="3831" y="2505"/>
                    </a:cubicBezTo>
                    <a:cubicBezTo>
                      <a:pt x="3831" y="2505"/>
                      <a:pt x="3831" y="2519"/>
                      <a:pt x="3840" y="2519"/>
                    </a:cubicBezTo>
                    <a:cubicBezTo>
                      <a:pt x="3844" y="2519"/>
                      <a:pt x="3851" y="2515"/>
                      <a:pt x="3861" y="2505"/>
                    </a:cubicBezTo>
                    <a:cubicBezTo>
                      <a:pt x="3887" y="2479"/>
                      <a:pt x="3902" y="2470"/>
                      <a:pt x="3908" y="2470"/>
                    </a:cubicBezTo>
                    <a:cubicBezTo>
                      <a:pt x="3917" y="2470"/>
                      <a:pt x="3909" y="2488"/>
                      <a:pt x="3892" y="2505"/>
                    </a:cubicBezTo>
                    <a:cubicBezTo>
                      <a:pt x="3874" y="2523"/>
                      <a:pt x="3867" y="2540"/>
                      <a:pt x="3875" y="2540"/>
                    </a:cubicBezTo>
                    <a:cubicBezTo>
                      <a:pt x="3882" y="2540"/>
                      <a:pt x="3896" y="2531"/>
                      <a:pt x="3922" y="2505"/>
                    </a:cubicBezTo>
                    <a:lnTo>
                      <a:pt x="3922" y="2505"/>
                    </a:lnTo>
                    <a:lnTo>
                      <a:pt x="3892" y="2536"/>
                    </a:lnTo>
                    <a:cubicBezTo>
                      <a:pt x="3879" y="2561"/>
                      <a:pt x="3877" y="2571"/>
                      <a:pt x="3883" y="2571"/>
                    </a:cubicBezTo>
                    <a:cubicBezTo>
                      <a:pt x="3892" y="2571"/>
                      <a:pt x="3917" y="2553"/>
                      <a:pt x="3952" y="2536"/>
                    </a:cubicBezTo>
                    <a:lnTo>
                      <a:pt x="3952" y="2536"/>
                    </a:lnTo>
                    <a:cubicBezTo>
                      <a:pt x="3941" y="2547"/>
                      <a:pt x="3930" y="2558"/>
                      <a:pt x="3922" y="2566"/>
                    </a:cubicBezTo>
                    <a:lnTo>
                      <a:pt x="3922" y="2566"/>
                    </a:lnTo>
                    <a:cubicBezTo>
                      <a:pt x="3922" y="2566"/>
                      <a:pt x="3922" y="2566"/>
                      <a:pt x="3892" y="2627"/>
                    </a:cubicBezTo>
                    <a:lnTo>
                      <a:pt x="3922" y="2627"/>
                    </a:lnTo>
                    <a:cubicBezTo>
                      <a:pt x="3930" y="2619"/>
                      <a:pt x="3936" y="2613"/>
                      <a:pt x="3940" y="2609"/>
                    </a:cubicBezTo>
                    <a:lnTo>
                      <a:pt x="3940" y="2609"/>
                    </a:lnTo>
                    <a:cubicBezTo>
                      <a:pt x="3940" y="2609"/>
                      <a:pt x="3961" y="2587"/>
                      <a:pt x="3983" y="2566"/>
                    </a:cubicBezTo>
                    <a:cubicBezTo>
                      <a:pt x="3983" y="2566"/>
                      <a:pt x="4013" y="2536"/>
                      <a:pt x="4013" y="2536"/>
                    </a:cubicBezTo>
                    <a:lnTo>
                      <a:pt x="4074" y="2475"/>
                    </a:lnTo>
                    <a:cubicBezTo>
                      <a:pt x="4135" y="2444"/>
                      <a:pt x="4135" y="2414"/>
                      <a:pt x="4165" y="2384"/>
                    </a:cubicBezTo>
                    <a:cubicBezTo>
                      <a:pt x="4165" y="2363"/>
                      <a:pt x="4180" y="2327"/>
                      <a:pt x="4169" y="2327"/>
                    </a:cubicBezTo>
                    <a:cubicBezTo>
                      <a:pt x="4164" y="2327"/>
                      <a:pt x="4154" y="2334"/>
                      <a:pt x="4135" y="2353"/>
                    </a:cubicBezTo>
                    <a:cubicBezTo>
                      <a:pt x="4135" y="2323"/>
                      <a:pt x="4135" y="2292"/>
                      <a:pt x="4104" y="2292"/>
                    </a:cubicBezTo>
                    <a:cubicBezTo>
                      <a:pt x="4074" y="2262"/>
                      <a:pt x="4074" y="2232"/>
                      <a:pt x="4104" y="2201"/>
                    </a:cubicBezTo>
                    <a:cubicBezTo>
                      <a:pt x="4104" y="2201"/>
                      <a:pt x="4104" y="2171"/>
                      <a:pt x="4104" y="2171"/>
                    </a:cubicBezTo>
                    <a:cubicBezTo>
                      <a:pt x="4094" y="2181"/>
                      <a:pt x="4088" y="2184"/>
                      <a:pt x="4082" y="2184"/>
                    </a:cubicBezTo>
                    <a:cubicBezTo>
                      <a:pt x="4071" y="2184"/>
                      <a:pt x="4064" y="2171"/>
                      <a:pt x="4044" y="2171"/>
                    </a:cubicBezTo>
                    <a:cubicBezTo>
                      <a:pt x="4022" y="2149"/>
                      <a:pt x="4001" y="2128"/>
                      <a:pt x="3979" y="2128"/>
                    </a:cubicBezTo>
                    <a:cubicBezTo>
                      <a:pt x="3970" y="2128"/>
                      <a:pt x="3961" y="2132"/>
                      <a:pt x="3952" y="2140"/>
                    </a:cubicBezTo>
                    <a:lnTo>
                      <a:pt x="3952" y="2110"/>
                    </a:lnTo>
                    <a:cubicBezTo>
                      <a:pt x="3983" y="2110"/>
                      <a:pt x="3983" y="2080"/>
                      <a:pt x="3952" y="2080"/>
                    </a:cubicBezTo>
                    <a:lnTo>
                      <a:pt x="3922" y="2080"/>
                    </a:lnTo>
                    <a:cubicBezTo>
                      <a:pt x="3952" y="2049"/>
                      <a:pt x="3952" y="2049"/>
                      <a:pt x="3922" y="2049"/>
                    </a:cubicBezTo>
                    <a:lnTo>
                      <a:pt x="3892" y="2049"/>
                    </a:lnTo>
                    <a:cubicBezTo>
                      <a:pt x="3892" y="2049"/>
                      <a:pt x="3861" y="2019"/>
                      <a:pt x="3892" y="1988"/>
                    </a:cubicBezTo>
                    <a:cubicBezTo>
                      <a:pt x="3892" y="1978"/>
                      <a:pt x="3888" y="1975"/>
                      <a:pt x="3884" y="1975"/>
                    </a:cubicBezTo>
                    <a:cubicBezTo>
                      <a:pt x="3875" y="1975"/>
                      <a:pt x="3861" y="1988"/>
                      <a:pt x="3861" y="1988"/>
                    </a:cubicBezTo>
                    <a:cubicBezTo>
                      <a:pt x="3831" y="2019"/>
                      <a:pt x="3800" y="2049"/>
                      <a:pt x="3800" y="2049"/>
                    </a:cubicBezTo>
                    <a:cubicBezTo>
                      <a:pt x="3800" y="2049"/>
                      <a:pt x="3831" y="2019"/>
                      <a:pt x="3831" y="1988"/>
                    </a:cubicBezTo>
                    <a:cubicBezTo>
                      <a:pt x="3861" y="1988"/>
                      <a:pt x="3861" y="1988"/>
                      <a:pt x="3861" y="1958"/>
                    </a:cubicBezTo>
                    <a:lnTo>
                      <a:pt x="3861" y="1958"/>
                    </a:lnTo>
                    <a:cubicBezTo>
                      <a:pt x="3852" y="1967"/>
                      <a:pt x="3843" y="1971"/>
                      <a:pt x="3835" y="1971"/>
                    </a:cubicBezTo>
                    <a:cubicBezTo>
                      <a:pt x="3813" y="1971"/>
                      <a:pt x="3792" y="1949"/>
                      <a:pt x="3770" y="1928"/>
                    </a:cubicBezTo>
                    <a:cubicBezTo>
                      <a:pt x="3740" y="1897"/>
                      <a:pt x="3740" y="1897"/>
                      <a:pt x="3709" y="1897"/>
                    </a:cubicBezTo>
                    <a:cubicBezTo>
                      <a:pt x="3740" y="1806"/>
                      <a:pt x="3740" y="1806"/>
                      <a:pt x="3709" y="1806"/>
                    </a:cubicBezTo>
                    <a:cubicBezTo>
                      <a:pt x="3709" y="1836"/>
                      <a:pt x="3709" y="1836"/>
                      <a:pt x="3679" y="1867"/>
                    </a:cubicBezTo>
                    <a:cubicBezTo>
                      <a:pt x="3698" y="1829"/>
                      <a:pt x="3670" y="1803"/>
                      <a:pt x="3639" y="1803"/>
                    </a:cubicBezTo>
                    <a:cubicBezTo>
                      <a:pt x="3631" y="1803"/>
                      <a:pt x="3623" y="1805"/>
                      <a:pt x="3616" y="1808"/>
                    </a:cubicBezTo>
                    <a:lnTo>
                      <a:pt x="3616" y="1808"/>
                    </a:lnTo>
                    <a:cubicBezTo>
                      <a:pt x="3616" y="1808"/>
                      <a:pt x="3617" y="1807"/>
                      <a:pt x="3618" y="1806"/>
                    </a:cubicBezTo>
                    <a:cubicBezTo>
                      <a:pt x="3618" y="1776"/>
                      <a:pt x="3618" y="1776"/>
                      <a:pt x="3618" y="1745"/>
                    </a:cubicBezTo>
                    <a:lnTo>
                      <a:pt x="3588" y="1745"/>
                    </a:lnTo>
                    <a:cubicBezTo>
                      <a:pt x="3578" y="1764"/>
                      <a:pt x="3572" y="1771"/>
                      <a:pt x="3568" y="1771"/>
                    </a:cubicBezTo>
                    <a:cubicBezTo>
                      <a:pt x="3560" y="1771"/>
                      <a:pt x="3567" y="1736"/>
                      <a:pt x="3588" y="1715"/>
                    </a:cubicBezTo>
                    <a:cubicBezTo>
                      <a:pt x="3588" y="1684"/>
                      <a:pt x="3588" y="1684"/>
                      <a:pt x="3588" y="1684"/>
                    </a:cubicBezTo>
                    <a:cubicBezTo>
                      <a:pt x="3570" y="1693"/>
                      <a:pt x="3557" y="1697"/>
                      <a:pt x="3549" y="1697"/>
                    </a:cubicBezTo>
                    <a:cubicBezTo>
                      <a:pt x="3529" y="1697"/>
                      <a:pt x="3536" y="1676"/>
                      <a:pt x="3557" y="1654"/>
                    </a:cubicBezTo>
                    <a:lnTo>
                      <a:pt x="3496" y="1654"/>
                    </a:lnTo>
                    <a:cubicBezTo>
                      <a:pt x="3496" y="1654"/>
                      <a:pt x="3496" y="1641"/>
                      <a:pt x="3487" y="1641"/>
                    </a:cubicBezTo>
                    <a:cubicBezTo>
                      <a:pt x="3483" y="1641"/>
                      <a:pt x="3476" y="1644"/>
                      <a:pt x="3466" y="1654"/>
                    </a:cubicBezTo>
                    <a:cubicBezTo>
                      <a:pt x="3436" y="1684"/>
                      <a:pt x="3436" y="1715"/>
                      <a:pt x="3436" y="1715"/>
                    </a:cubicBezTo>
                    <a:lnTo>
                      <a:pt x="3436" y="1684"/>
                    </a:lnTo>
                    <a:cubicBezTo>
                      <a:pt x="3466" y="1654"/>
                      <a:pt x="3466" y="1654"/>
                      <a:pt x="3436" y="1624"/>
                    </a:cubicBezTo>
                    <a:cubicBezTo>
                      <a:pt x="3436" y="1624"/>
                      <a:pt x="3405" y="1593"/>
                      <a:pt x="3436" y="1563"/>
                    </a:cubicBezTo>
                    <a:lnTo>
                      <a:pt x="3436" y="1563"/>
                    </a:lnTo>
                    <a:lnTo>
                      <a:pt x="3405" y="1593"/>
                    </a:lnTo>
                    <a:cubicBezTo>
                      <a:pt x="3405" y="1572"/>
                      <a:pt x="3405" y="1550"/>
                      <a:pt x="3395" y="1550"/>
                    </a:cubicBezTo>
                    <a:cubicBezTo>
                      <a:pt x="3390" y="1550"/>
                      <a:pt x="3384" y="1554"/>
                      <a:pt x="3375" y="1563"/>
                    </a:cubicBezTo>
                    <a:cubicBezTo>
                      <a:pt x="3393" y="1527"/>
                      <a:pt x="3390" y="1513"/>
                      <a:pt x="3378" y="1513"/>
                    </a:cubicBezTo>
                    <a:cubicBezTo>
                      <a:pt x="3370" y="1513"/>
                      <a:pt x="3357" y="1520"/>
                      <a:pt x="3345" y="1533"/>
                    </a:cubicBezTo>
                    <a:cubicBezTo>
                      <a:pt x="3375" y="1502"/>
                      <a:pt x="3375" y="1502"/>
                      <a:pt x="3345" y="1502"/>
                    </a:cubicBezTo>
                    <a:cubicBezTo>
                      <a:pt x="3336" y="1511"/>
                      <a:pt x="3329" y="1515"/>
                      <a:pt x="3326" y="1515"/>
                    </a:cubicBezTo>
                    <a:cubicBezTo>
                      <a:pt x="3317" y="1515"/>
                      <a:pt x="3323" y="1493"/>
                      <a:pt x="3345" y="1472"/>
                    </a:cubicBezTo>
                    <a:lnTo>
                      <a:pt x="3314" y="1472"/>
                    </a:lnTo>
                    <a:cubicBezTo>
                      <a:pt x="3314" y="1502"/>
                      <a:pt x="3284" y="1502"/>
                      <a:pt x="3284" y="1502"/>
                    </a:cubicBezTo>
                    <a:cubicBezTo>
                      <a:pt x="3284" y="1502"/>
                      <a:pt x="3284" y="1489"/>
                      <a:pt x="3275" y="1489"/>
                    </a:cubicBezTo>
                    <a:cubicBezTo>
                      <a:pt x="3270" y="1489"/>
                      <a:pt x="3263" y="1492"/>
                      <a:pt x="3253" y="1502"/>
                    </a:cubicBezTo>
                    <a:lnTo>
                      <a:pt x="3253" y="1502"/>
                    </a:lnTo>
                    <a:cubicBezTo>
                      <a:pt x="3263" y="1493"/>
                      <a:pt x="3273" y="1482"/>
                      <a:pt x="3284" y="1472"/>
                    </a:cubicBezTo>
                    <a:cubicBezTo>
                      <a:pt x="3299" y="1472"/>
                      <a:pt x="3299" y="1464"/>
                      <a:pt x="3291" y="1464"/>
                    </a:cubicBezTo>
                    <a:cubicBezTo>
                      <a:pt x="3284" y="1464"/>
                      <a:pt x="3269" y="1472"/>
                      <a:pt x="3253" y="1502"/>
                    </a:cubicBezTo>
                    <a:cubicBezTo>
                      <a:pt x="3253" y="1502"/>
                      <a:pt x="3253" y="1502"/>
                      <a:pt x="3253" y="1502"/>
                    </a:cubicBezTo>
                    <a:lnTo>
                      <a:pt x="3253" y="1502"/>
                    </a:lnTo>
                    <a:cubicBezTo>
                      <a:pt x="3228" y="1515"/>
                      <a:pt x="3213" y="1522"/>
                      <a:pt x="3207" y="1522"/>
                    </a:cubicBezTo>
                    <a:cubicBezTo>
                      <a:pt x="3198" y="1522"/>
                      <a:pt x="3205" y="1507"/>
                      <a:pt x="3223" y="1472"/>
                    </a:cubicBezTo>
                    <a:cubicBezTo>
                      <a:pt x="3223" y="1441"/>
                      <a:pt x="3223" y="1441"/>
                      <a:pt x="3223" y="1411"/>
                    </a:cubicBezTo>
                    <a:cubicBezTo>
                      <a:pt x="3223" y="1398"/>
                      <a:pt x="3223" y="1391"/>
                      <a:pt x="3221" y="1391"/>
                    </a:cubicBezTo>
                    <a:cubicBezTo>
                      <a:pt x="3218" y="1391"/>
                      <a:pt x="3210" y="1406"/>
                      <a:pt x="3193" y="1441"/>
                    </a:cubicBezTo>
                    <a:cubicBezTo>
                      <a:pt x="3177" y="1457"/>
                      <a:pt x="3170" y="1464"/>
                      <a:pt x="3166" y="1464"/>
                    </a:cubicBezTo>
                    <a:cubicBezTo>
                      <a:pt x="3162" y="1464"/>
                      <a:pt x="3162" y="1457"/>
                      <a:pt x="3162" y="1441"/>
                    </a:cubicBezTo>
                    <a:cubicBezTo>
                      <a:pt x="3175" y="1429"/>
                      <a:pt x="3185" y="1419"/>
                      <a:pt x="3193" y="1411"/>
                    </a:cubicBezTo>
                    <a:lnTo>
                      <a:pt x="3162" y="1411"/>
                    </a:lnTo>
                    <a:cubicBezTo>
                      <a:pt x="3193" y="1381"/>
                      <a:pt x="3162" y="1350"/>
                      <a:pt x="3101" y="1320"/>
                    </a:cubicBezTo>
                    <a:cubicBezTo>
                      <a:pt x="3101" y="1320"/>
                      <a:pt x="3071" y="1350"/>
                      <a:pt x="3071" y="1381"/>
                    </a:cubicBezTo>
                    <a:cubicBezTo>
                      <a:pt x="3053" y="1389"/>
                      <a:pt x="3043" y="1393"/>
                      <a:pt x="3038" y="1393"/>
                    </a:cubicBezTo>
                    <a:cubicBezTo>
                      <a:pt x="3025" y="1393"/>
                      <a:pt x="3041" y="1372"/>
                      <a:pt x="3041" y="1350"/>
                    </a:cubicBezTo>
                    <a:lnTo>
                      <a:pt x="3041" y="1350"/>
                    </a:lnTo>
                    <a:cubicBezTo>
                      <a:pt x="3041" y="1350"/>
                      <a:pt x="3041" y="1350"/>
                      <a:pt x="3041" y="1350"/>
                    </a:cubicBezTo>
                    <a:cubicBezTo>
                      <a:pt x="3041" y="1329"/>
                      <a:pt x="3056" y="1307"/>
                      <a:pt x="3054" y="1307"/>
                    </a:cubicBezTo>
                    <a:lnTo>
                      <a:pt x="3054" y="1307"/>
                    </a:lnTo>
                    <a:cubicBezTo>
                      <a:pt x="3053" y="1307"/>
                      <a:pt x="3049" y="1311"/>
                      <a:pt x="3041" y="1320"/>
                    </a:cubicBezTo>
                    <a:cubicBezTo>
                      <a:pt x="3041" y="1320"/>
                      <a:pt x="3041" y="1289"/>
                      <a:pt x="3041" y="1259"/>
                    </a:cubicBezTo>
                    <a:lnTo>
                      <a:pt x="3041" y="1259"/>
                    </a:lnTo>
                    <a:cubicBezTo>
                      <a:pt x="3032" y="1267"/>
                      <a:pt x="3021" y="1278"/>
                      <a:pt x="3010" y="1289"/>
                    </a:cubicBezTo>
                    <a:cubicBezTo>
                      <a:pt x="3025" y="1259"/>
                      <a:pt x="3025" y="1244"/>
                      <a:pt x="3018" y="1244"/>
                    </a:cubicBezTo>
                    <a:cubicBezTo>
                      <a:pt x="3010" y="1244"/>
                      <a:pt x="2995" y="1259"/>
                      <a:pt x="2980" y="1289"/>
                    </a:cubicBezTo>
                    <a:cubicBezTo>
                      <a:pt x="2967" y="1296"/>
                      <a:pt x="2957" y="1301"/>
                      <a:pt x="2949" y="1305"/>
                    </a:cubicBezTo>
                    <a:lnTo>
                      <a:pt x="2949" y="1305"/>
                    </a:lnTo>
                    <a:cubicBezTo>
                      <a:pt x="2949" y="1289"/>
                      <a:pt x="2949" y="1289"/>
                      <a:pt x="2949" y="1289"/>
                    </a:cubicBezTo>
                    <a:cubicBezTo>
                      <a:pt x="2949" y="1259"/>
                      <a:pt x="2949" y="1259"/>
                      <a:pt x="2980" y="1229"/>
                    </a:cubicBezTo>
                    <a:lnTo>
                      <a:pt x="2980" y="1229"/>
                    </a:lnTo>
                    <a:cubicBezTo>
                      <a:pt x="2980" y="1229"/>
                      <a:pt x="2949" y="1229"/>
                      <a:pt x="2919" y="1259"/>
                    </a:cubicBezTo>
                    <a:cubicBezTo>
                      <a:pt x="2911" y="1267"/>
                      <a:pt x="2905" y="1271"/>
                      <a:pt x="2901" y="1271"/>
                    </a:cubicBezTo>
                    <a:cubicBezTo>
                      <a:pt x="2891" y="1271"/>
                      <a:pt x="2897" y="1243"/>
                      <a:pt x="2919" y="1198"/>
                    </a:cubicBezTo>
                    <a:lnTo>
                      <a:pt x="2919" y="1198"/>
                    </a:lnTo>
                    <a:lnTo>
                      <a:pt x="2889" y="1229"/>
                    </a:lnTo>
                    <a:cubicBezTo>
                      <a:pt x="2889" y="1229"/>
                      <a:pt x="2889" y="1229"/>
                      <a:pt x="2889" y="1229"/>
                    </a:cubicBezTo>
                    <a:lnTo>
                      <a:pt x="2889" y="1229"/>
                    </a:lnTo>
                    <a:cubicBezTo>
                      <a:pt x="2872" y="1237"/>
                      <a:pt x="2863" y="1240"/>
                      <a:pt x="2858" y="1240"/>
                    </a:cubicBezTo>
                    <a:cubicBezTo>
                      <a:pt x="2844" y="1240"/>
                      <a:pt x="2866" y="1212"/>
                      <a:pt x="2889" y="1168"/>
                    </a:cubicBezTo>
                    <a:lnTo>
                      <a:pt x="2889" y="1168"/>
                    </a:lnTo>
                    <a:cubicBezTo>
                      <a:pt x="2858" y="1198"/>
                      <a:pt x="2828" y="1229"/>
                      <a:pt x="2828" y="1229"/>
                    </a:cubicBezTo>
                    <a:cubicBezTo>
                      <a:pt x="2828" y="1229"/>
                      <a:pt x="2828" y="1198"/>
                      <a:pt x="2858" y="1198"/>
                    </a:cubicBezTo>
                    <a:cubicBezTo>
                      <a:pt x="2858" y="1168"/>
                      <a:pt x="2889" y="1137"/>
                      <a:pt x="2858" y="1137"/>
                    </a:cubicBezTo>
                    <a:cubicBezTo>
                      <a:pt x="2858" y="1137"/>
                      <a:pt x="2858" y="1137"/>
                      <a:pt x="2858" y="1107"/>
                    </a:cubicBezTo>
                    <a:cubicBezTo>
                      <a:pt x="2849" y="1116"/>
                      <a:pt x="2843" y="1120"/>
                      <a:pt x="2839" y="1120"/>
                    </a:cubicBezTo>
                    <a:cubicBezTo>
                      <a:pt x="2828" y="1120"/>
                      <a:pt x="2828" y="1098"/>
                      <a:pt x="2828" y="1077"/>
                    </a:cubicBezTo>
                    <a:cubicBezTo>
                      <a:pt x="2828" y="1077"/>
                      <a:pt x="2828" y="1077"/>
                      <a:pt x="2797" y="1107"/>
                    </a:cubicBezTo>
                    <a:cubicBezTo>
                      <a:pt x="2797" y="1107"/>
                      <a:pt x="2797" y="1107"/>
                      <a:pt x="2797" y="1077"/>
                    </a:cubicBezTo>
                    <a:lnTo>
                      <a:pt x="2767" y="1077"/>
                    </a:lnTo>
                    <a:cubicBezTo>
                      <a:pt x="2737" y="1107"/>
                      <a:pt x="2737" y="1107"/>
                      <a:pt x="2737" y="1107"/>
                    </a:cubicBezTo>
                    <a:cubicBezTo>
                      <a:pt x="2737" y="1107"/>
                      <a:pt x="2737" y="1046"/>
                      <a:pt x="2737" y="1046"/>
                    </a:cubicBezTo>
                    <a:cubicBezTo>
                      <a:pt x="2737" y="1046"/>
                      <a:pt x="2737" y="1046"/>
                      <a:pt x="2706" y="1077"/>
                    </a:cubicBezTo>
                    <a:cubicBezTo>
                      <a:pt x="2706" y="1077"/>
                      <a:pt x="2706" y="1016"/>
                      <a:pt x="2706" y="1016"/>
                    </a:cubicBezTo>
                    <a:cubicBezTo>
                      <a:pt x="2691" y="1001"/>
                      <a:pt x="2683" y="993"/>
                      <a:pt x="2676" y="993"/>
                    </a:cubicBezTo>
                    <a:cubicBezTo>
                      <a:pt x="2668" y="993"/>
                      <a:pt x="2661" y="1001"/>
                      <a:pt x="2645" y="1016"/>
                    </a:cubicBezTo>
                    <a:lnTo>
                      <a:pt x="2645" y="1016"/>
                    </a:lnTo>
                    <a:cubicBezTo>
                      <a:pt x="2645" y="1016"/>
                      <a:pt x="2646" y="1015"/>
                      <a:pt x="2676" y="985"/>
                    </a:cubicBezTo>
                    <a:cubicBezTo>
                      <a:pt x="2676" y="973"/>
                      <a:pt x="2676" y="965"/>
                      <a:pt x="2674" y="965"/>
                    </a:cubicBezTo>
                    <a:cubicBezTo>
                      <a:pt x="2671" y="965"/>
                      <a:pt x="2663" y="980"/>
                      <a:pt x="2645" y="1016"/>
                    </a:cubicBezTo>
                    <a:cubicBezTo>
                      <a:pt x="2645" y="985"/>
                      <a:pt x="2645" y="985"/>
                      <a:pt x="2615" y="985"/>
                    </a:cubicBezTo>
                    <a:cubicBezTo>
                      <a:pt x="2615" y="985"/>
                      <a:pt x="2615" y="985"/>
                      <a:pt x="2645" y="955"/>
                    </a:cubicBezTo>
                    <a:lnTo>
                      <a:pt x="2615" y="955"/>
                    </a:lnTo>
                    <a:cubicBezTo>
                      <a:pt x="2606" y="974"/>
                      <a:pt x="2596" y="981"/>
                      <a:pt x="2589" y="981"/>
                    </a:cubicBezTo>
                    <a:cubicBezTo>
                      <a:pt x="2572" y="981"/>
                      <a:pt x="2564" y="946"/>
                      <a:pt x="2585" y="925"/>
                    </a:cubicBezTo>
                    <a:lnTo>
                      <a:pt x="2585" y="925"/>
                    </a:lnTo>
                    <a:cubicBezTo>
                      <a:pt x="2584" y="925"/>
                      <a:pt x="2582" y="927"/>
                      <a:pt x="2554" y="955"/>
                    </a:cubicBezTo>
                    <a:cubicBezTo>
                      <a:pt x="2542" y="968"/>
                      <a:pt x="2534" y="975"/>
                      <a:pt x="2532" y="975"/>
                    </a:cubicBezTo>
                    <a:cubicBezTo>
                      <a:pt x="2529" y="975"/>
                      <a:pt x="2536" y="960"/>
                      <a:pt x="2554" y="925"/>
                    </a:cubicBezTo>
                    <a:lnTo>
                      <a:pt x="2554" y="925"/>
                    </a:lnTo>
                    <a:cubicBezTo>
                      <a:pt x="2542" y="937"/>
                      <a:pt x="2529" y="945"/>
                      <a:pt x="2523" y="945"/>
                    </a:cubicBezTo>
                    <a:cubicBezTo>
                      <a:pt x="2514" y="945"/>
                      <a:pt x="2519" y="930"/>
                      <a:pt x="2554" y="894"/>
                    </a:cubicBezTo>
                    <a:cubicBezTo>
                      <a:pt x="2554" y="864"/>
                      <a:pt x="2584" y="834"/>
                      <a:pt x="2585" y="833"/>
                    </a:cubicBezTo>
                    <a:lnTo>
                      <a:pt x="2585" y="833"/>
                    </a:lnTo>
                    <a:cubicBezTo>
                      <a:pt x="2554" y="864"/>
                      <a:pt x="2554" y="864"/>
                      <a:pt x="2554" y="864"/>
                    </a:cubicBezTo>
                    <a:cubicBezTo>
                      <a:pt x="2544" y="874"/>
                      <a:pt x="2537" y="877"/>
                      <a:pt x="2533" y="877"/>
                    </a:cubicBezTo>
                    <a:cubicBezTo>
                      <a:pt x="2524" y="877"/>
                      <a:pt x="2524" y="864"/>
                      <a:pt x="2524" y="864"/>
                    </a:cubicBezTo>
                    <a:lnTo>
                      <a:pt x="2463" y="864"/>
                    </a:lnTo>
                    <a:cubicBezTo>
                      <a:pt x="2463" y="864"/>
                      <a:pt x="2433" y="864"/>
                      <a:pt x="2433" y="833"/>
                    </a:cubicBezTo>
                    <a:cubicBezTo>
                      <a:pt x="2433" y="818"/>
                      <a:pt x="2433" y="811"/>
                      <a:pt x="2429" y="811"/>
                    </a:cubicBezTo>
                    <a:cubicBezTo>
                      <a:pt x="2425" y="811"/>
                      <a:pt x="2417" y="818"/>
                      <a:pt x="2402" y="833"/>
                    </a:cubicBezTo>
                    <a:lnTo>
                      <a:pt x="2341" y="833"/>
                    </a:lnTo>
                    <a:cubicBezTo>
                      <a:pt x="2341" y="833"/>
                      <a:pt x="2341" y="833"/>
                      <a:pt x="2372" y="803"/>
                    </a:cubicBezTo>
                    <a:cubicBezTo>
                      <a:pt x="2372" y="794"/>
                      <a:pt x="2372" y="790"/>
                      <a:pt x="2371" y="790"/>
                    </a:cubicBezTo>
                    <a:cubicBezTo>
                      <a:pt x="2369" y="790"/>
                      <a:pt x="2363" y="812"/>
                      <a:pt x="2341" y="833"/>
                    </a:cubicBezTo>
                    <a:cubicBezTo>
                      <a:pt x="2341" y="781"/>
                      <a:pt x="2228" y="706"/>
                      <a:pt x="2178" y="706"/>
                    </a:cubicBezTo>
                    <a:cubicBezTo>
                      <a:pt x="2170" y="706"/>
                      <a:pt x="2163" y="708"/>
                      <a:pt x="2159" y="712"/>
                    </a:cubicBezTo>
                    <a:cubicBezTo>
                      <a:pt x="2159" y="712"/>
                      <a:pt x="2129" y="681"/>
                      <a:pt x="2129" y="681"/>
                    </a:cubicBezTo>
                    <a:cubicBezTo>
                      <a:pt x="2144" y="666"/>
                      <a:pt x="2144" y="659"/>
                      <a:pt x="2136" y="659"/>
                    </a:cubicBezTo>
                    <a:cubicBezTo>
                      <a:pt x="2129" y="659"/>
                      <a:pt x="2113" y="666"/>
                      <a:pt x="2098" y="681"/>
                    </a:cubicBezTo>
                    <a:lnTo>
                      <a:pt x="2068" y="681"/>
                    </a:lnTo>
                    <a:cubicBezTo>
                      <a:pt x="2086" y="646"/>
                      <a:pt x="2093" y="631"/>
                      <a:pt x="2090" y="631"/>
                    </a:cubicBezTo>
                    <a:lnTo>
                      <a:pt x="2090" y="631"/>
                    </a:lnTo>
                    <a:cubicBezTo>
                      <a:pt x="2088" y="631"/>
                      <a:pt x="2080" y="638"/>
                      <a:pt x="2068" y="651"/>
                    </a:cubicBezTo>
                    <a:cubicBezTo>
                      <a:pt x="2045" y="674"/>
                      <a:pt x="2030" y="684"/>
                      <a:pt x="2023" y="684"/>
                    </a:cubicBezTo>
                    <a:cubicBezTo>
                      <a:pt x="2012" y="684"/>
                      <a:pt x="2019" y="658"/>
                      <a:pt x="2038" y="621"/>
                    </a:cubicBezTo>
                    <a:cubicBezTo>
                      <a:pt x="2051" y="593"/>
                      <a:pt x="2059" y="578"/>
                      <a:pt x="2057" y="578"/>
                    </a:cubicBezTo>
                    <a:lnTo>
                      <a:pt x="2057" y="578"/>
                    </a:lnTo>
                    <a:cubicBezTo>
                      <a:pt x="2056" y="578"/>
                      <a:pt x="2041" y="601"/>
                      <a:pt x="2007" y="651"/>
                    </a:cubicBezTo>
                    <a:cubicBezTo>
                      <a:pt x="2025" y="615"/>
                      <a:pt x="2022" y="601"/>
                      <a:pt x="2016" y="601"/>
                    </a:cubicBezTo>
                    <a:cubicBezTo>
                      <a:pt x="2012" y="601"/>
                      <a:pt x="2007" y="608"/>
                      <a:pt x="2007" y="621"/>
                    </a:cubicBezTo>
                    <a:cubicBezTo>
                      <a:pt x="1992" y="651"/>
                      <a:pt x="1984" y="666"/>
                      <a:pt x="1981" y="666"/>
                    </a:cubicBezTo>
                    <a:cubicBezTo>
                      <a:pt x="1977" y="666"/>
                      <a:pt x="1977" y="651"/>
                      <a:pt x="1977" y="621"/>
                    </a:cubicBezTo>
                    <a:cubicBezTo>
                      <a:pt x="1993" y="570"/>
                      <a:pt x="2001" y="548"/>
                      <a:pt x="1999" y="548"/>
                    </a:cubicBezTo>
                    <a:lnTo>
                      <a:pt x="1999" y="548"/>
                    </a:lnTo>
                    <a:cubicBezTo>
                      <a:pt x="1998" y="548"/>
                      <a:pt x="1990" y="563"/>
                      <a:pt x="1977" y="590"/>
                    </a:cubicBezTo>
                    <a:cubicBezTo>
                      <a:pt x="1962" y="621"/>
                      <a:pt x="1946" y="636"/>
                      <a:pt x="1939" y="636"/>
                    </a:cubicBezTo>
                    <a:cubicBezTo>
                      <a:pt x="1931" y="636"/>
                      <a:pt x="1931" y="621"/>
                      <a:pt x="1946" y="590"/>
                    </a:cubicBezTo>
                    <a:cubicBezTo>
                      <a:pt x="1946" y="590"/>
                      <a:pt x="1946" y="560"/>
                      <a:pt x="1946" y="560"/>
                    </a:cubicBezTo>
                    <a:lnTo>
                      <a:pt x="1946" y="529"/>
                    </a:lnTo>
                    <a:lnTo>
                      <a:pt x="1916" y="560"/>
                    </a:lnTo>
                    <a:cubicBezTo>
                      <a:pt x="1916" y="560"/>
                      <a:pt x="1886" y="499"/>
                      <a:pt x="1855" y="499"/>
                    </a:cubicBezTo>
                    <a:cubicBezTo>
                      <a:pt x="1820" y="482"/>
                      <a:pt x="1805" y="464"/>
                      <a:pt x="1799" y="464"/>
                    </a:cubicBezTo>
                    <a:cubicBezTo>
                      <a:pt x="1794" y="464"/>
                      <a:pt x="1794" y="473"/>
                      <a:pt x="1794" y="499"/>
                    </a:cubicBezTo>
                    <a:cubicBezTo>
                      <a:pt x="1783" y="522"/>
                      <a:pt x="1776" y="532"/>
                      <a:pt x="1771" y="532"/>
                    </a:cubicBezTo>
                    <a:cubicBezTo>
                      <a:pt x="1764" y="532"/>
                      <a:pt x="1764" y="506"/>
                      <a:pt x="1764" y="469"/>
                    </a:cubicBezTo>
                    <a:cubicBezTo>
                      <a:pt x="1764" y="469"/>
                      <a:pt x="1764" y="438"/>
                      <a:pt x="1764" y="438"/>
                    </a:cubicBezTo>
                    <a:cubicBezTo>
                      <a:pt x="1764" y="438"/>
                      <a:pt x="1734" y="438"/>
                      <a:pt x="1764" y="408"/>
                    </a:cubicBezTo>
                    <a:lnTo>
                      <a:pt x="1764" y="377"/>
                    </a:lnTo>
                    <a:cubicBezTo>
                      <a:pt x="1734" y="408"/>
                      <a:pt x="1711" y="423"/>
                      <a:pt x="1696" y="423"/>
                    </a:cubicBezTo>
                    <a:cubicBezTo>
                      <a:pt x="1680" y="423"/>
                      <a:pt x="1673" y="408"/>
                      <a:pt x="1673" y="377"/>
                    </a:cubicBezTo>
                    <a:cubicBezTo>
                      <a:pt x="1673" y="377"/>
                      <a:pt x="1673" y="377"/>
                      <a:pt x="1642" y="408"/>
                    </a:cubicBezTo>
                    <a:cubicBezTo>
                      <a:pt x="1627" y="423"/>
                      <a:pt x="1620" y="431"/>
                      <a:pt x="1616" y="431"/>
                    </a:cubicBezTo>
                    <a:cubicBezTo>
                      <a:pt x="1612" y="431"/>
                      <a:pt x="1612" y="423"/>
                      <a:pt x="1612" y="408"/>
                    </a:cubicBezTo>
                    <a:cubicBezTo>
                      <a:pt x="1633" y="387"/>
                      <a:pt x="1625" y="351"/>
                      <a:pt x="1608" y="351"/>
                    </a:cubicBezTo>
                    <a:cubicBezTo>
                      <a:pt x="1608" y="351"/>
                      <a:pt x="1608" y="351"/>
                      <a:pt x="1608" y="351"/>
                    </a:cubicBezTo>
                    <a:lnTo>
                      <a:pt x="1608" y="351"/>
                    </a:lnTo>
                    <a:lnTo>
                      <a:pt x="1612" y="347"/>
                    </a:lnTo>
                    <a:cubicBezTo>
                      <a:pt x="1612" y="338"/>
                      <a:pt x="1609" y="335"/>
                      <a:pt x="1606" y="335"/>
                    </a:cubicBezTo>
                    <a:cubicBezTo>
                      <a:pt x="1597" y="335"/>
                      <a:pt x="1582" y="356"/>
                      <a:pt x="1582" y="377"/>
                    </a:cubicBezTo>
                    <a:cubicBezTo>
                      <a:pt x="1568" y="405"/>
                      <a:pt x="1560" y="420"/>
                      <a:pt x="1559" y="420"/>
                    </a:cubicBezTo>
                    <a:cubicBezTo>
                      <a:pt x="1557" y="420"/>
                      <a:pt x="1565" y="397"/>
                      <a:pt x="1582" y="347"/>
                    </a:cubicBezTo>
                    <a:cubicBezTo>
                      <a:pt x="1599" y="311"/>
                      <a:pt x="1607" y="297"/>
                      <a:pt x="1604" y="297"/>
                    </a:cubicBezTo>
                    <a:lnTo>
                      <a:pt x="1604" y="297"/>
                    </a:lnTo>
                    <a:cubicBezTo>
                      <a:pt x="1602" y="297"/>
                      <a:pt x="1594" y="304"/>
                      <a:pt x="1582" y="317"/>
                    </a:cubicBezTo>
                    <a:cubicBezTo>
                      <a:pt x="1582" y="338"/>
                      <a:pt x="1566" y="360"/>
                      <a:pt x="1557" y="360"/>
                    </a:cubicBezTo>
                    <a:cubicBezTo>
                      <a:pt x="1554" y="360"/>
                      <a:pt x="1551" y="356"/>
                      <a:pt x="1551" y="347"/>
                    </a:cubicBezTo>
                    <a:cubicBezTo>
                      <a:pt x="1551" y="335"/>
                      <a:pt x="1551" y="327"/>
                      <a:pt x="1549" y="327"/>
                    </a:cubicBezTo>
                    <a:cubicBezTo>
                      <a:pt x="1546" y="327"/>
                      <a:pt x="1539" y="342"/>
                      <a:pt x="1521" y="377"/>
                    </a:cubicBezTo>
                    <a:cubicBezTo>
                      <a:pt x="1521" y="408"/>
                      <a:pt x="1490" y="408"/>
                      <a:pt x="1490" y="408"/>
                    </a:cubicBezTo>
                    <a:cubicBezTo>
                      <a:pt x="1521" y="377"/>
                      <a:pt x="1521" y="377"/>
                      <a:pt x="1521" y="347"/>
                    </a:cubicBezTo>
                    <a:cubicBezTo>
                      <a:pt x="1521" y="347"/>
                      <a:pt x="1521" y="334"/>
                      <a:pt x="1521" y="317"/>
                    </a:cubicBezTo>
                    <a:cubicBezTo>
                      <a:pt x="1490" y="377"/>
                      <a:pt x="1490" y="377"/>
                      <a:pt x="1460" y="377"/>
                    </a:cubicBezTo>
                    <a:cubicBezTo>
                      <a:pt x="1460" y="377"/>
                      <a:pt x="1460" y="377"/>
                      <a:pt x="1460" y="347"/>
                    </a:cubicBezTo>
                    <a:cubicBezTo>
                      <a:pt x="1490" y="317"/>
                      <a:pt x="1490" y="317"/>
                      <a:pt x="1460" y="286"/>
                    </a:cubicBezTo>
                    <a:cubicBezTo>
                      <a:pt x="1460" y="286"/>
                      <a:pt x="1399" y="377"/>
                      <a:pt x="1369" y="438"/>
                    </a:cubicBezTo>
                    <a:cubicBezTo>
                      <a:pt x="1369" y="408"/>
                      <a:pt x="1369" y="408"/>
                      <a:pt x="1369" y="408"/>
                    </a:cubicBezTo>
                    <a:cubicBezTo>
                      <a:pt x="1369" y="377"/>
                      <a:pt x="1399" y="377"/>
                      <a:pt x="1399" y="377"/>
                    </a:cubicBezTo>
                    <a:lnTo>
                      <a:pt x="1399" y="347"/>
                    </a:lnTo>
                    <a:cubicBezTo>
                      <a:pt x="1418" y="310"/>
                      <a:pt x="1425" y="284"/>
                      <a:pt x="1421" y="284"/>
                    </a:cubicBezTo>
                    <a:lnTo>
                      <a:pt x="1421" y="284"/>
                    </a:lnTo>
                    <a:cubicBezTo>
                      <a:pt x="1418" y="284"/>
                      <a:pt x="1411" y="293"/>
                      <a:pt x="1399" y="317"/>
                    </a:cubicBezTo>
                    <a:cubicBezTo>
                      <a:pt x="1384" y="332"/>
                      <a:pt x="1376" y="339"/>
                      <a:pt x="1373" y="339"/>
                    </a:cubicBezTo>
                    <a:cubicBezTo>
                      <a:pt x="1369" y="339"/>
                      <a:pt x="1369" y="332"/>
                      <a:pt x="1369" y="317"/>
                    </a:cubicBezTo>
                    <a:cubicBezTo>
                      <a:pt x="1390" y="295"/>
                      <a:pt x="1397" y="274"/>
                      <a:pt x="1388" y="274"/>
                    </a:cubicBezTo>
                    <a:cubicBezTo>
                      <a:pt x="1384" y="274"/>
                      <a:pt x="1378" y="277"/>
                      <a:pt x="1369" y="286"/>
                    </a:cubicBezTo>
                    <a:cubicBezTo>
                      <a:pt x="1369" y="286"/>
                      <a:pt x="1369" y="286"/>
                      <a:pt x="1369" y="256"/>
                    </a:cubicBezTo>
                    <a:cubicBezTo>
                      <a:pt x="1369" y="256"/>
                      <a:pt x="1369" y="256"/>
                      <a:pt x="1338" y="286"/>
                    </a:cubicBezTo>
                    <a:cubicBezTo>
                      <a:pt x="1308" y="286"/>
                      <a:pt x="1308" y="286"/>
                      <a:pt x="1308" y="317"/>
                    </a:cubicBezTo>
                    <a:cubicBezTo>
                      <a:pt x="1278" y="347"/>
                      <a:pt x="1278" y="377"/>
                      <a:pt x="1278" y="377"/>
                    </a:cubicBezTo>
                    <a:cubicBezTo>
                      <a:pt x="1278" y="377"/>
                      <a:pt x="1278" y="347"/>
                      <a:pt x="1278" y="347"/>
                    </a:cubicBezTo>
                    <a:cubicBezTo>
                      <a:pt x="1278" y="366"/>
                      <a:pt x="1266" y="384"/>
                      <a:pt x="1257" y="396"/>
                    </a:cubicBezTo>
                    <a:lnTo>
                      <a:pt x="1257" y="396"/>
                    </a:lnTo>
                    <a:cubicBezTo>
                      <a:pt x="1256" y="397"/>
                      <a:pt x="1254" y="397"/>
                      <a:pt x="1253" y="397"/>
                    </a:cubicBezTo>
                    <a:cubicBezTo>
                      <a:pt x="1247" y="397"/>
                      <a:pt x="1247" y="383"/>
                      <a:pt x="1247" y="347"/>
                    </a:cubicBezTo>
                    <a:cubicBezTo>
                      <a:pt x="1278" y="317"/>
                      <a:pt x="1278" y="317"/>
                      <a:pt x="1247" y="317"/>
                    </a:cubicBezTo>
                    <a:cubicBezTo>
                      <a:pt x="1247" y="317"/>
                      <a:pt x="1247" y="304"/>
                      <a:pt x="1247" y="286"/>
                    </a:cubicBezTo>
                    <a:cubicBezTo>
                      <a:pt x="1247" y="317"/>
                      <a:pt x="1217" y="347"/>
                      <a:pt x="1217" y="347"/>
                    </a:cubicBezTo>
                    <a:cubicBezTo>
                      <a:pt x="1217" y="347"/>
                      <a:pt x="1247" y="286"/>
                      <a:pt x="1247" y="256"/>
                    </a:cubicBezTo>
                    <a:lnTo>
                      <a:pt x="1247" y="256"/>
                    </a:lnTo>
                    <a:cubicBezTo>
                      <a:pt x="1226" y="277"/>
                      <a:pt x="1219" y="299"/>
                      <a:pt x="1218" y="299"/>
                    </a:cubicBezTo>
                    <a:cubicBezTo>
                      <a:pt x="1217" y="299"/>
                      <a:pt x="1217" y="295"/>
                      <a:pt x="1217" y="286"/>
                    </a:cubicBezTo>
                    <a:cubicBezTo>
                      <a:pt x="1217" y="286"/>
                      <a:pt x="1186" y="286"/>
                      <a:pt x="1217" y="256"/>
                    </a:cubicBezTo>
                    <a:cubicBezTo>
                      <a:pt x="1217" y="226"/>
                      <a:pt x="1209" y="218"/>
                      <a:pt x="1202" y="218"/>
                    </a:cubicBezTo>
                    <a:cubicBezTo>
                      <a:pt x="1194" y="218"/>
                      <a:pt x="1186" y="226"/>
                      <a:pt x="1186" y="226"/>
                    </a:cubicBezTo>
                    <a:cubicBezTo>
                      <a:pt x="1186" y="241"/>
                      <a:pt x="1179" y="248"/>
                      <a:pt x="1171" y="248"/>
                    </a:cubicBezTo>
                    <a:cubicBezTo>
                      <a:pt x="1164" y="248"/>
                      <a:pt x="1156" y="241"/>
                      <a:pt x="1156" y="226"/>
                    </a:cubicBezTo>
                    <a:cubicBezTo>
                      <a:pt x="1156" y="195"/>
                      <a:pt x="1156" y="180"/>
                      <a:pt x="1152" y="180"/>
                    </a:cubicBezTo>
                    <a:cubicBezTo>
                      <a:pt x="1148" y="180"/>
                      <a:pt x="1141" y="195"/>
                      <a:pt x="1126" y="226"/>
                    </a:cubicBezTo>
                    <a:cubicBezTo>
                      <a:pt x="1126" y="215"/>
                      <a:pt x="1126" y="212"/>
                      <a:pt x="1125" y="212"/>
                    </a:cubicBezTo>
                    <a:cubicBezTo>
                      <a:pt x="1123" y="212"/>
                      <a:pt x="1118" y="221"/>
                      <a:pt x="1104" y="225"/>
                    </a:cubicBezTo>
                    <a:lnTo>
                      <a:pt x="1104" y="225"/>
                    </a:lnTo>
                    <a:cubicBezTo>
                      <a:pt x="1109" y="216"/>
                      <a:pt x="1115" y="205"/>
                      <a:pt x="1126" y="195"/>
                    </a:cubicBezTo>
                    <a:lnTo>
                      <a:pt x="1126" y="195"/>
                    </a:lnTo>
                    <a:cubicBezTo>
                      <a:pt x="1125" y="195"/>
                      <a:pt x="1122" y="198"/>
                      <a:pt x="1095" y="226"/>
                    </a:cubicBezTo>
                    <a:cubicBezTo>
                      <a:pt x="1095" y="256"/>
                      <a:pt x="1065" y="347"/>
                      <a:pt x="1065" y="377"/>
                    </a:cubicBezTo>
                    <a:cubicBezTo>
                      <a:pt x="1050" y="408"/>
                      <a:pt x="1042" y="423"/>
                      <a:pt x="1038" y="423"/>
                    </a:cubicBezTo>
                    <a:cubicBezTo>
                      <a:pt x="1034" y="423"/>
                      <a:pt x="1034" y="408"/>
                      <a:pt x="1034" y="377"/>
                    </a:cubicBezTo>
                    <a:cubicBezTo>
                      <a:pt x="1034" y="377"/>
                      <a:pt x="1034" y="347"/>
                      <a:pt x="1034" y="317"/>
                    </a:cubicBezTo>
                    <a:cubicBezTo>
                      <a:pt x="1065" y="286"/>
                      <a:pt x="1065" y="286"/>
                      <a:pt x="1065" y="286"/>
                    </a:cubicBezTo>
                    <a:cubicBezTo>
                      <a:pt x="1065" y="256"/>
                      <a:pt x="1095" y="226"/>
                      <a:pt x="1065" y="226"/>
                    </a:cubicBezTo>
                    <a:cubicBezTo>
                      <a:pt x="1065" y="195"/>
                      <a:pt x="1065" y="195"/>
                      <a:pt x="1034" y="165"/>
                    </a:cubicBezTo>
                    <a:cubicBezTo>
                      <a:pt x="1034" y="165"/>
                      <a:pt x="1004" y="165"/>
                      <a:pt x="1004" y="134"/>
                    </a:cubicBezTo>
                    <a:cubicBezTo>
                      <a:pt x="1004" y="134"/>
                      <a:pt x="1004" y="134"/>
                      <a:pt x="974" y="165"/>
                    </a:cubicBezTo>
                    <a:cubicBezTo>
                      <a:pt x="974" y="177"/>
                      <a:pt x="974" y="187"/>
                      <a:pt x="974" y="195"/>
                    </a:cubicBezTo>
                    <a:cubicBezTo>
                      <a:pt x="974" y="152"/>
                      <a:pt x="943" y="109"/>
                      <a:pt x="915" y="109"/>
                    </a:cubicBezTo>
                    <a:cubicBezTo>
                      <a:pt x="903" y="109"/>
                      <a:pt x="891" y="117"/>
                      <a:pt x="882" y="134"/>
                    </a:cubicBezTo>
                    <a:cubicBezTo>
                      <a:pt x="882" y="113"/>
                      <a:pt x="867" y="91"/>
                      <a:pt x="848" y="91"/>
                    </a:cubicBezTo>
                    <a:cubicBezTo>
                      <a:pt x="839" y="91"/>
                      <a:pt x="831" y="95"/>
                      <a:pt x="822" y="104"/>
                    </a:cubicBezTo>
                    <a:cubicBezTo>
                      <a:pt x="822" y="89"/>
                      <a:pt x="814" y="81"/>
                      <a:pt x="806" y="81"/>
                    </a:cubicBezTo>
                    <a:cubicBezTo>
                      <a:pt x="799" y="81"/>
                      <a:pt x="791" y="89"/>
                      <a:pt x="791" y="104"/>
                    </a:cubicBezTo>
                    <a:cubicBezTo>
                      <a:pt x="788" y="107"/>
                      <a:pt x="786" y="110"/>
                      <a:pt x="783" y="113"/>
                    </a:cubicBezTo>
                    <a:lnTo>
                      <a:pt x="783" y="113"/>
                    </a:lnTo>
                    <a:cubicBezTo>
                      <a:pt x="774" y="104"/>
                      <a:pt x="761" y="104"/>
                      <a:pt x="761" y="104"/>
                    </a:cubicBezTo>
                    <a:cubicBezTo>
                      <a:pt x="748" y="91"/>
                      <a:pt x="741" y="84"/>
                      <a:pt x="737" y="84"/>
                    </a:cubicBezTo>
                    <a:cubicBezTo>
                      <a:pt x="730" y="84"/>
                      <a:pt x="730" y="99"/>
                      <a:pt x="730" y="134"/>
                    </a:cubicBezTo>
                    <a:cubicBezTo>
                      <a:pt x="710" y="134"/>
                      <a:pt x="703" y="120"/>
                      <a:pt x="701" y="101"/>
                    </a:cubicBezTo>
                    <a:lnTo>
                      <a:pt x="701" y="101"/>
                    </a:lnTo>
                    <a:cubicBezTo>
                      <a:pt x="701" y="102"/>
                      <a:pt x="700" y="103"/>
                      <a:pt x="700" y="104"/>
                    </a:cubicBezTo>
                    <a:cubicBezTo>
                      <a:pt x="682" y="140"/>
                      <a:pt x="675" y="154"/>
                      <a:pt x="672" y="154"/>
                    </a:cubicBezTo>
                    <a:cubicBezTo>
                      <a:pt x="670" y="154"/>
                      <a:pt x="670" y="147"/>
                      <a:pt x="670" y="134"/>
                    </a:cubicBezTo>
                    <a:cubicBezTo>
                      <a:pt x="670" y="104"/>
                      <a:pt x="670" y="104"/>
                      <a:pt x="700" y="104"/>
                    </a:cubicBezTo>
                    <a:cubicBezTo>
                      <a:pt x="700" y="104"/>
                      <a:pt x="700" y="74"/>
                      <a:pt x="700" y="43"/>
                    </a:cubicBezTo>
                    <a:cubicBezTo>
                      <a:pt x="700" y="43"/>
                      <a:pt x="700" y="43"/>
                      <a:pt x="670" y="74"/>
                    </a:cubicBezTo>
                    <a:cubicBezTo>
                      <a:pt x="670" y="74"/>
                      <a:pt x="670" y="74"/>
                      <a:pt x="670" y="104"/>
                    </a:cubicBezTo>
                    <a:cubicBezTo>
                      <a:pt x="639" y="134"/>
                      <a:pt x="639" y="165"/>
                      <a:pt x="639" y="195"/>
                    </a:cubicBezTo>
                    <a:cubicBezTo>
                      <a:pt x="639" y="175"/>
                      <a:pt x="639" y="155"/>
                      <a:pt x="639" y="134"/>
                    </a:cubicBezTo>
                    <a:cubicBezTo>
                      <a:pt x="639" y="134"/>
                      <a:pt x="670" y="104"/>
                      <a:pt x="670" y="74"/>
                    </a:cubicBezTo>
                    <a:cubicBezTo>
                      <a:pt x="670" y="68"/>
                      <a:pt x="669" y="65"/>
                      <a:pt x="667" y="65"/>
                    </a:cubicBezTo>
                    <a:cubicBezTo>
                      <a:pt x="659" y="65"/>
                      <a:pt x="634" y="115"/>
                      <a:pt x="609" y="165"/>
                    </a:cubicBezTo>
                    <a:cubicBezTo>
                      <a:pt x="609" y="150"/>
                      <a:pt x="609" y="150"/>
                      <a:pt x="609" y="150"/>
                    </a:cubicBezTo>
                    <a:cubicBezTo>
                      <a:pt x="609" y="150"/>
                      <a:pt x="609" y="150"/>
                      <a:pt x="609" y="134"/>
                    </a:cubicBezTo>
                    <a:cubicBezTo>
                      <a:pt x="639" y="104"/>
                      <a:pt x="609" y="104"/>
                      <a:pt x="609" y="104"/>
                    </a:cubicBezTo>
                    <a:cubicBezTo>
                      <a:pt x="596" y="91"/>
                      <a:pt x="589" y="84"/>
                      <a:pt x="585" y="84"/>
                    </a:cubicBezTo>
                    <a:cubicBezTo>
                      <a:pt x="579" y="84"/>
                      <a:pt x="579" y="99"/>
                      <a:pt x="579" y="134"/>
                    </a:cubicBezTo>
                    <a:cubicBezTo>
                      <a:pt x="579" y="165"/>
                      <a:pt x="579" y="195"/>
                      <a:pt x="548" y="195"/>
                    </a:cubicBezTo>
                    <a:cubicBezTo>
                      <a:pt x="579" y="195"/>
                      <a:pt x="548" y="226"/>
                      <a:pt x="548" y="256"/>
                    </a:cubicBezTo>
                    <a:cubicBezTo>
                      <a:pt x="548" y="256"/>
                      <a:pt x="548" y="226"/>
                      <a:pt x="548" y="195"/>
                    </a:cubicBezTo>
                    <a:cubicBezTo>
                      <a:pt x="548" y="104"/>
                      <a:pt x="548" y="74"/>
                      <a:pt x="518" y="74"/>
                    </a:cubicBezTo>
                    <a:cubicBezTo>
                      <a:pt x="518" y="74"/>
                      <a:pt x="487" y="74"/>
                      <a:pt x="487" y="43"/>
                    </a:cubicBezTo>
                    <a:cubicBezTo>
                      <a:pt x="487" y="43"/>
                      <a:pt x="457" y="43"/>
                      <a:pt x="457" y="74"/>
                    </a:cubicBezTo>
                    <a:cubicBezTo>
                      <a:pt x="457" y="38"/>
                      <a:pt x="446" y="23"/>
                      <a:pt x="438" y="23"/>
                    </a:cubicBezTo>
                    <a:cubicBezTo>
                      <a:pt x="432" y="23"/>
                      <a:pt x="427" y="31"/>
                      <a:pt x="427" y="43"/>
                    </a:cubicBezTo>
                    <a:cubicBezTo>
                      <a:pt x="427" y="16"/>
                      <a:pt x="427" y="1"/>
                      <a:pt x="424" y="1"/>
                    </a:cubicBezTo>
                    <a:close/>
                    <a:moveTo>
                      <a:pt x="3892" y="2627"/>
                    </a:moveTo>
                    <a:lnTo>
                      <a:pt x="3892" y="2627"/>
                    </a:lnTo>
                    <a:cubicBezTo>
                      <a:pt x="3861" y="2657"/>
                      <a:pt x="3831" y="2657"/>
                      <a:pt x="3831" y="2688"/>
                    </a:cubicBezTo>
                    <a:cubicBezTo>
                      <a:pt x="3831" y="2688"/>
                      <a:pt x="3861" y="2657"/>
                      <a:pt x="3892" y="2627"/>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1"/>
              <p:cNvSpPr/>
              <p:nvPr/>
            </p:nvSpPr>
            <p:spPr>
              <a:xfrm>
                <a:off x="6038625" y="2964600"/>
                <a:ext cx="233300" cy="163400"/>
              </a:xfrm>
              <a:custGeom>
                <a:rect b="b" l="l" r="r" t="t"/>
                <a:pathLst>
                  <a:path extrusionOk="0" h="6536" w="9332">
                    <a:moveTo>
                      <a:pt x="9260" y="67"/>
                    </a:moveTo>
                    <a:cubicBezTo>
                      <a:pt x="9268" y="67"/>
                      <a:pt x="9262" y="110"/>
                      <a:pt x="9241" y="153"/>
                    </a:cubicBezTo>
                    <a:cubicBezTo>
                      <a:pt x="9241" y="122"/>
                      <a:pt x="9241" y="92"/>
                      <a:pt x="9241" y="92"/>
                    </a:cubicBezTo>
                    <a:cubicBezTo>
                      <a:pt x="9250" y="74"/>
                      <a:pt x="9256" y="67"/>
                      <a:pt x="9260" y="67"/>
                    </a:cubicBezTo>
                    <a:close/>
                    <a:moveTo>
                      <a:pt x="7326" y="396"/>
                    </a:moveTo>
                    <a:cubicBezTo>
                      <a:pt x="7356" y="396"/>
                      <a:pt x="7356" y="396"/>
                      <a:pt x="7356" y="426"/>
                    </a:cubicBezTo>
                    <a:cubicBezTo>
                      <a:pt x="7356" y="457"/>
                      <a:pt x="7356" y="487"/>
                      <a:pt x="7326" y="487"/>
                    </a:cubicBezTo>
                    <a:cubicBezTo>
                      <a:pt x="7326" y="487"/>
                      <a:pt x="7295" y="426"/>
                      <a:pt x="7326" y="396"/>
                    </a:cubicBezTo>
                    <a:close/>
                    <a:moveTo>
                      <a:pt x="9241" y="426"/>
                    </a:moveTo>
                    <a:cubicBezTo>
                      <a:pt x="9241" y="457"/>
                      <a:pt x="9241" y="487"/>
                      <a:pt x="9241" y="487"/>
                    </a:cubicBezTo>
                    <a:cubicBezTo>
                      <a:pt x="9271" y="487"/>
                      <a:pt x="9271" y="457"/>
                      <a:pt x="9241" y="426"/>
                    </a:cubicBezTo>
                    <a:close/>
                    <a:moveTo>
                      <a:pt x="6911" y="626"/>
                    </a:moveTo>
                    <a:cubicBezTo>
                      <a:pt x="6915" y="626"/>
                      <a:pt x="6922" y="630"/>
                      <a:pt x="6931" y="639"/>
                    </a:cubicBezTo>
                    <a:cubicBezTo>
                      <a:pt x="6931" y="639"/>
                      <a:pt x="6931" y="669"/>
                      <a:pt x="6931" y="700"/>
                    </a:cubicBezTo>
                    <a:cubicBezTo>
                      <a:pt x="6931" y="700"/>
                      <a:pt x="6931" y="713"/>
                      <a:pt x="6922" y="713"/>
                    </a:cubicBezTo>
                    <a:cubicBezTo>
                      <a:pt x="6917" y="713"/>
                      <a:pt x="6910" y="710"/>
                      <a:pt x="6900" y="700"/>
                    </a:cubicBezTo>
                    <a:lnTo>
                      <a:pt x="6900" y="669"/>
                    </a:lnTo>
                    <a:cubicBezTo>
                      <a:pt x="6900" y="648"/>
                      <a:pt x="6900" y="626"/>
                      <a:pt x="6911" y="626"/>
                    </a:cubicBezTo>
                    <a:close/>
                    <a:moveTo>
                      <a:pt x="6123" y="674"/>
                    </a:moveTo>
                    <a:cubicBezTo>
                      <a:pt x="6123" y="674"/>
                      <a:pt x="6119" y="681"/>
                      <a:pt x="6110" y="700"/>
                    </a:cubicBezTo>
                    <a:cubicBezTo>
                      <a:pt x="6110" y="700"/>
                      <a:pt x="6079" y="700"/>
                      <a:pt x="6110" y="730"/>
                    </a:cubicBezTo>
                    <a:cubicBezTo>
                      <a:pt x="6110" y="709"/>
                      <a:pt x="6124" y="674"/>
                      <a:pt x="6123" y="674"/>
                    </a:cubicBezTo>
                    <a:close/>
                    <a:moveTo>
                      <a:pt x="7386" y="700"/>
                    </a:moveTo>
                    <a:cubicBezTo>
                      <a:pt x="7386" y="730"/>
                      <a:pt x="7394" y="745"/>
                      <a:pt x="7398" y="745"/>
                    </a:cubicBezTo>
                    <a:cubicBezTo>
                      <a:pt x="7402" y="745"/>
                      <a:pt x="7402" y="730"/>
                      <a:pt x="7386" y="700"/>
                    </a:cubicBezTo>
                    <a:close/>
                    <a:moveTo>
                      <a:pt x="6391" y="808"/>
                    </a:moveTo>
                    <a:cubicBezTo>
                      <a:pt x="6400" y="808"/>
                      <a:pt x="6414" y="821"/>
                      <a:pt x="6414" y="821"/>
                    </a:cubicBezTo>
                    <a:cubicBezTo>
                      <a:pt x="6414" y="821"/>
                      <a:pt x="6414" y="852"/>
                      <a:pt x="6414" y="882"/>
                    </a:cubicBezTo>
                    <a:cubicBezTo>
                      <a:pt x="6414" y="882"/>
                      <a:pt x="6383" y="852"/>
                      <a:pt x="6383" y="821"/>
                    </a:cubicBezTo>
                    <a:cubicBezTo>
                      <a:pt x="6383" y="811"/>
                      <a:pt x="6387" y="808"/>
                      <a:pt x="6391" y="808"/>
                    </a:cubicBezTo>
                    <a:close/>
                    <a:moveTo>
                      <a:pt x="6262" y="913"/>
                    </a:moveTo>
                    <a:cubicBezTo>
                      <a:pt x="6292" y="913"/>
                      <a:pt x="6292" y="913"/>
                      <a:pt x="6292" y="943"/>
                    </a:cubicBezTo>
                    <a:lnTo>
                      <a:pt x="6262" y="913"/>
                    </a:lnTo>
                    <a:close/>
                    <a:moveTo>
                      <a:pt x="5715" y="913"/>
                    </a:moveTo>
                    <a:cubicBezTo>
                      <a:pt x="5745" y="913"/>
                      <a:pt x="5745" y="913"/>
                      <a:pt x="5745" y="943"/>
                    </a:cubicBezTo>
                    <a:cubicBezTo>
                      <a:pt x="5745" y="943"/>
                      <a:pt x="5776" y="973"/>
                      <a:pt x="5745" y="973"/>
                    </a:cubicBezTo>
                    <a:lnTo>
                      <a:pt x="5715" y="943"/>
                    </a:lnTo>
                    <a:cubicBezTo>
                      <a:pt x="5715" y="913"/>
                      <a:pt x="5715" y="913"/>
                      <a:pt x="5715" y="913"/>
                    </a:cubicBezTo>
                    <a:close/>
                    <a:moveTo>
                      <a:pt x="6238" y="990"/>
                    </a:moveTo>
                    <a:cubicBezTo>
                      <a:pt x="6235" y="990"/>
                      <a:pt x="6231" y="994"/>
                      <a:pt x="6231" y="1004"/>
                    </a:cubicBezTo>
                    <a:cubicBezTo>
                      <a:pt x="6252" y="1004"/>
                      <a:pt x="6245" y="990"/>
                      <a:pt x="6238" y="990"/>
                    </a:cubicBezTo>
                    <a:close/>
                    <a:moveTo>
                      <a:pt x="5563" y="973"/>
                    </a:moveTo>
                    <a:cubicBezTo>
                      <a:pt x="5580" y="991"/>
                      <a:pt x="5578" y="1009"/>
                      <a:pt x="5572" y="1009"/>
                    </a:cubicBezTo>
                    <a:cubicBezTo>
                      <a:pt x="5568" y="1009"/>
                      <a:pt x="5563" y="999"/>
                      <a:pt x="5563" y="973"/>
                    </a:cubicBezTo>
                    <a:close/>
                    <a:moveTo>
                      <a:pt x="6053" y="981"/>
                    </a:moveTo>
                    <a:cubicBezTo>
                      <a:pt x="6057" y="981"/>
                      <a:pt x="6064" y="989"/>
                      <a:pt x="6079" y="1004"/>
                    </a:cubicBezTo>
                    <a:cubicBezTo>
                      <a:pt x="6079" y="1034"/>
                      <a:pt x="6079" y="1034"/>
                      <a:pt x="6079" y="1034"/>
                    </a:cubicBezTo>
                    <a:cubicBezTo>
                      <a:pt x="6049" y="1034"/>
                      <a:pt x="6049" y="1034"/>
                      <a:pt x="6049" y="1004"/>
                    </a:cubicBezTo>
                    <a:cubicBezTo>
                      <a:pt x="6049" y="989"/>
                      <a:pt x="6049" y="981"/>
                      <a:pt x="6053" y="981"/>
                    </a:cubicBezTo>
                    <a:close/>
                    <a:moveTo>
                      <a:pt x="6128" y="1115"/>
                    </a:moveTo>
                    <a:cubicBezTo>
                      <a:pt x="6127" y="1124"/>
                      <a:pt x="6131" y="1137"/>
                      <a:pt x="6140" y="1156"/>
                    </a:cubicBezTo>
                    <a:cubicBezTo>
                      <a:pt x="6153" y="1168"/>
                      <a:pt x="6160" y="1176"/>
                      <a:pt x="6162" y="1176"/>
                    </a:cubicBezTo>
                    <a:cubicBezTo>
                      <a:pt x="6165" y="1176"/>
                      <a:pt x="6158" y="1161"/>
                      <a:pt x="6140" y="1125"/>
                    </a:cubicBezTo>
                    <a:cubicBezTo>
                      <a:pt x="6136" y="1121"/>
                      <a:pt x="6132" y="1118"/>
                      <a:pt x="6128" y="1115"/>
                    </a:cubicBezTo>
                    <a:close/>
                    <a:moveTo>
                      <a:pt x="4772" y="1581"/>
                    </a:moveTo>
                    <a:cubicBezTo>
                      <a:pt x="4803" y="1612"/>
                      <a:pt x="4803" y="1642"/>
                      <a:pt x="4803" y="1642"/>
                    </a:cubicBezTo>
                    <a:lnTo>
                      <a:pt x="4772" y="1642"/>
                    </a:lnTo>
                    <a:cubicBezTo>
                      <a:pt x="4772" y="1612"/>
                      <a:pt x="4772" y="1581"/>
                      <a:pt x="4772" y="1581"/>
                    </a:cubicBezTo>
                    <a:close/>
                    <a:moveTo>
                      <a:pt x="4286" y="1885"/>
                    </a:moveTo>
                    <a:cubicBezTo>
                      <a:pt x="4317" y="1885"/>
                      <a:pt x="4317" y="1885"/>
                      <a:pt x="4347" y="1916"/>
                    </a:cubicBezTo>
                    <a:cubicBezTo>
                      <a:pt x="4347" y="1946"/>
                      <a:pt x="4347" y="1946"/>
                      <a:pt x="4317" y="1946"/>
                    </a:cubicBezTo>
                    <a:cubicBezTo>
                      <a:pt x="4286" y="1946"/>
                      <a:pt x="4286" y="1916"/>
                      <a:pt x="4286" y="1885"/>
                    </a:cubicBezTo>
                    <a:close/>
                    <a:moveTo>
                      <a:pt x="3655" y="2358"/>
                    </a:moveTo>
                    <a:cubicBezTo>
                      <a:pt x="3661" y="2358"/>
                      <a:pt x="3668" y="2372"/>
                      <a:pt x="3648" y="2372"/>
                    </a:cubicBezTo>
                    <a:cubicBezTo>
                      <a:pt x="3648" y="2361"/>
                      <a:pt x="3651" y="2358"/>
                      <a:pt x="3655" y="2358"/>
                    </a:cubicBezTo>
                    <a:close/>
                    <a:moveTo>
                      <a:pt x="3253" y="2372"/>
                    </a:moveTo>
                    <a:cubicBezTo>
                      <a:pt x="3253" y="2372"/>
                      <a:pt x="3283" y="2402"/>
                      <a:pt x="3283" y="2432"/>
                    </a:cubicBezTo>
                    <a:lnTo>
                      <a:pt x="3253" y="2432"/>
                    </a:lnTo>
                    <a:cubicBezTo>
                      <a:pt x="3253" y="2402"/>
                      <a:pt x="3222" y="2372"/>
                      <a:pt x="3222" y="2372"/>
                    </a:cubicBezTo>
                    <a:close/>
                    <a:moveTo>
                      <a:pt x="3526" y="2402"/>
                    </a:moveTo>
                    <a:cubicBezTo>
                      <a:pt x="3526" y="2432"/>
                      <a:pt x="3557" y="2463"/>
                      <a:pt x="3557" y="2463"/>
                    </a:cubicBezTo>
                    <a:lnTo>
                      <a:pt x="3496" y="2463"/>
                    </a:lnTo>
                    <a:lnTo>
                      <a:pt x="3496" y="2432"/>
                    </a:lnTo>
                    <a:lnTo>
                      <a:pt x="3526" y="2402"/>
                    </a:lnTo>
                    <a:close/>
                    <a:moveTo>
                      <a:pt x="3196" y="2683"/>
                    </a:moveTo>
                    <a:cubicBezTo>
                      <a:pt x="3199" y="2683"/>
                      <a:pt x="3207" y="2691"/>
                      <a:pt x="3222" y="2706"/>
                    </a:cubicBezTo>
                    <a:cubicBezTo>
                      <a:pt x="3253" y="2736"/>
                      <a:pt x="3253" y="2767"/>
                      <a:pt x="3253" y="2767"/>
                    </a:cubicBezTo>
                    <a:cubicBezTo>
                      <a:pt x="3253" y="2773"/>
                      <a:pt x="3252" y="2775"/>
                      <a:pt x="3250" y="2775"/>
                    </a:cubicBezTo>
                    <a:cubicBezTo>
                      <a:pt x="3241" y="2775"/>
                      <a:pt x="3216" y="2731"/>
                      <a:pt x="3192" y="2706"/>
                    </a:cubicBezTo>
                    <a:cubicBezTo>
                      <a:pt x="3192" y="2691"/>
                      <a:pt x="3192" y="2683"/>
                      <a:pt x="3196" y="2683"/>
                    </a:cubicBezTo>
                    <a:close/>
                    <a:moveTo>
                      <a:pt x="2979" y="2919"/>
                    </a:moveTo>
                    <a:cubicBezTo>
                      <a:pt x="2979" y="2949"/>
                      <a:pt x="3010" y="2980"/>
                      <a:pt x="3010" y="2980"/>
                    </a:cubicBezTo>
                    <a:lnTo>
                      <a:pt x="2979" y="2949"/>
                    </a:lnTo>
                    <a:lnTo>
                      <a:pt x="2949" y="2919"/>
                    </a:lnTo>
                    <a:close/>
                    <a:moveTo>
                      <a:pt x="2955" y="3036"/>
                    </a:moveTo>
                    <a:cubicBezTo>
                      <a:pt x="2951" y="3038"/>
                      <a:pt x="2949" y="3040"/>
                      <a:pt x="2949" y="3040"/>
                    </a:cubicBezTo>
                    <a:cubicBezTo>
                      <a:pt x="2965" y="3040"/>
                      <a:pt x="2964" y="3040"/>
                      <a:pt x="2955" y="3036"/>
                    </a:cubicBezTo>
                    <a:close/>
                    <a:moveTo>
                      <a:pt x="2018" y="3306"/>
                    </a:moveTo>
                    <a:cubicBezTo>
                      <a:pt x="2014" y="3306"/>
                      <a:pt x="2020" y="3312"/>
                      <a:pt x="2032" y="3314"/>
                    </a:cubicBezTo>
                    <a:lnTo>
                      <a:pt x="2032" y="3314"/>
                    </a:lnTo>
                    <a:cubicBezTo>
                      <a:pt x="2024" y="3308"/>
                      <a:pt x="2020" y="3306"/>
                      <a:pt x="2018" y="3306"/>
                    </a:cubicBezTo>
                    <a:close/>
                    <a:moveTo>
                      <a:pt x="2032" y="3314"/>
                    </a:moveTo>
                    <a:cubicBezTo>
                      <a:pt x="2034" y="3315"/>
                      <a:pt x="2035" y="3316"/>
                      <a:pt x="2037" y="3317"/>
                    </a:cubicBezTo>
                    <a:lnTo>
                      <a:pt x="2037" y="3317"/>
                    </a:lnTo>
                    <a:cubicBezTo>
                      <a:pt x="2037" y="3316"/>
                      <a:pt x="2037" y="3315"/>
                      <a:pt x="2037" y="3314"/>
                    </a:cubicBezTo>
                    <a:cubicBezTo>
                      <a:pt x="2035" y="3314"/>
                      <a:pt x="2034" y="3314"/>
                      <a:pt x="2032" y="3314"/>
                    </a:cubicBezTo>
                    <a:close/>
                    <a:moveTo>
                      <a:pt x="2519" y="3464"/>
                    </a:moveTo>
                    <a:cubicBezTo>
                      <a:pt x="2529" y="3480"/>
                      <a:pt x="2535" y="3490"/>
                      <a:pt x="2535" y="3490"/>
                    </a:cubicBezTo>
                    <a:cubicBezTo>
                      <a:pt x="2535" y="3490"/>
                      <a:pt x="2532" y="3483"/>
                      <a:pt x="2523" y="3466"/>
                    </a:cubicBezTo>
                    <a:cubicBezTo>
                      <a:pt x="2522" y="3465"/>
                      <a:pt x="2520" y="3464"/>
                      <a:pt x="2519" y="3464"/>
                    </a:cubicBezTo>
                    <a:close/>
                    <a:moveTo>
                      <a:pt x="2348" y="3483"/>
                    </a:moveTo>
                    <a:cubicBezTo>
                      <a:pt x="2354" y="3483"/>
                      <a:pt x="2361" y="3496"/>
                      <a:pt x="2341" y="3496"/>
                    </a:cubicBezTo>
                    <a:cubicBezTo>
                      <a:pt x="2341" y="3486"/>
                      <a:pt x="2344" y="3483"/>
                      <a:pt x="2348" y="3483"/>
                    </a:cubicBezTo>
                    <a:close/>
                    <a:moveTo>
                      <a:pt x="1672" y="3527"/>
                    </a:moveTo>
                    <a:cubicBezTo>
                      <a:pt x="1672" y="3557"/>
                      <a:pt x="1672" y="3557"/>
                      <a:pt x="1702" y="3557"/>
                    </a:cubicBezTo>
                    <a:lnTo>
                      <a:pt x="1702" y="3527"/>
                    </a:lnTo>
                    <a:close/>
                    <a:moveTo>
                      <a:pt x="2170" y="3534"/>
                    </a:moveTo>
                    <a:cubicBezTo>
                      <a:pt x="2174" y="3534"/>
                      <a:pt x="2189" y="3542"/>
                      <a:pt x="2219" y="3557"/>
                    </a:cubicBezTo>
                    <a:cubicBezTo>
                      <a:pt x="2250" y="3587"/>
                      <a:pt x="2250" y="3587"/>
                      <a:pt x="2219" y="3587"/>
                    </a:cubicBezTo>
                    <a:cubicBezTo>
                      <a:pt x="2219" y="3587"/>
                      <a:pt x="2189" y="3587"/>
                      <a:pt x="2189" y="3557"/>
                    </a:cubicBezTo>
                    <a:cubicBezTo>
                      <a:pt x="2174" y="3542"/>
                      <a:pt x="2166" y="3534"/>
                      <a:pt x="2170" y="3534"/>
                    </a:cubicBezTo>
                    <a:close/>
                    <a:moveTo>
                      <a:pt x="2075" y="3756"/>
                    </a:moveTo>
                    <a:cubicBezTo>
                      <a:pt x="2084" y="3756"/>
                      <a:pt x="2098" y="3770"/>
                      <a:pt x="2098" y="3770"/>
                    </a:cubicBezTo>
                    <a:cubicBezTo>
                      <a:pt x="2113" y="3785"/>
                      <a:pt x="2113" y="3785"/>
                      <a:pt x="2109" y="3785"/>
                    </a:cubicBezTo>
                    <a:cubicBezTo>
                      <a:pt x="2105" y="3785"/>
                      <a:pt x="2098" y="3785"/>
                      <a:pt x="2098" y="3800"/>
                    </a:cubicBezTo>
                    <a:cubicBezTo>
                      <a:pt x="2067" y="3770"/>
                      <a:pt x="2067" y="3770"/>
                      <a:pt x="2067" y="3770"/>
                    </a:cubicBezTo>
                    <a:cubicBezTo>
                      <a:pt x="2067" y="3760"/>
                      <a:pt x="2071" y="3756"/>
                      <a:pt x="2075" y="3756"/>
                    </a:cubicBezTo>
                    <a:close/>
                    <a:moveTo>
                      <a:pt x="1904" y="3929"/>
                    </a:moveTo>
                    <a:cubicBezTo>
                      <a:pt x="1915" y="3929"/>
                      <a:pt x="1930" y="3937"/>
                      <a:pt x="1946" y="3952"/>
                    </a:cubicBezTo>
                    <a:cubicBezTo>
                      <a:pt x="1946" y="3952"/>
                      <a:pt x="1976" y="3983"/>
                      <a:pt x="1946" y="3983"/>
                    </a:cubicBezTo>
                    <a:lnTo>
                      <a:pt x="1915" y="3983"/>
                    </a:lnTo>
                    <a:cubicBezTo>
                      <a:pt x="1885" y="3952"/>
                      <a:pt x="1885" y="3952"/>
                      <a:pt x="1885" y="3952"/>
                    </a:cubicBezTo>
                    <a:cubicBezTo>
                      <a:pt x="1885" y="3937"/>
                      <a:pt x="1892" y="3929"/>
                      <a:pt x="1904" y="3929"/>
                    </a:cubicBezTo>
                    <a:close/>
                    <a:moveTo>
                      <a:pt x="2067" y="4013"/>
                    </a:moveTo>
                    <a:cubicBezTo>
                      <a:pt x="2067" y="4023"/>
                      <a:pt x="2071" y="4026"/>
                      <a:pt x="2074" y="4026"/>
                    </a:cubicBezTo>
                    <a:cubicBezTo>
                      <a:pt x="2081" y="4026"/>
                      <a:pt x="2087" y="4013"/>
                      <a:pt x="2067" y="4013"/>
                    </a:cubicBezTo>
                    <a:close/>
                    <a:moveTo>
                      <a:pt x="1672" y="4043"/>
                    </a:moveTo>
                    <a:cubicBezTo>
                      <a:pt x="1672" y="4043"/>
                      <a:pt x="1672" y="4043"/>
                      <a:pt x="1702" y="4074"/>
                    </a:cubicBezTo>
                    <a:lnTo>
                      <a:pt x="1642" y="4074"/>
                    </a:lnTo>
                    <a:lnTo>
                      <a:pt x="1672" y="4043"/>
                    </a:lnTo>
                    <a:close/>
                    <a:moveTo>
                      <a:pt x="1575" y="4122"/>
                    </a:moveTo>
                    <a:cubicBezTo>
                      <a:pt x="1584" y="4122"/>
                      <a:pt x="1620" y="4143"/>
                      <a:pt x="1642" y="4165"/>
                    </a:cubicBezTo>
                    <a:cubicBezTo>
                      <a:pt x="1642" y="4195"/>
                      <a:pt x="1642" y="4195"/>
                      <a:pt x="1611" y="4195"/>
                    </a:cubicBezTo>
                    <a:cubicBezTo>
                      <a:pt x="1611" y="4165"/>
                      <a:pt x="1581" y="4165"/>
                      <a:pt x="1581" y="4135"/>
                    </a:cubicBezTo>
                    <a:cubicBezTo>
                      <a:pt x="1572" y="4126"/>
                      <a:pt x="1571" y="4122"/>
                      <a:pt x="1575" y="4122"/>
                    </a:cubicBezTo>
                    <a:close/>
                    <a:moveTo>
                      <a:pt x="2523" y="4256"/>
                    </a:moveTo>
                    <a:cubicBezTo>
                      <a:pt x="2523" y="4256"/>
                      <a:pt x="2523" y="4317"/>
                      <a:pt x="2554" y="4317"/>
                    </a:cubicBezTo>
                    <a:cubicBezTo>
                      <a:pt x="2566" y="4330"/>
                      <a:pt x="2574" y="4337"/>
                      <a:pt x="2576" y="4337"/>
                    </a:cubicBezTo>
                    <a:cubicBezTo>
                      <a:pt x="2579" y="4337"/>
                      <a:pt x="2571" y="4322"/>
                      <a:pt x="2554" y="4287"/>
                    </a:cubicBezTo>
                    <a:cubicBezTo>
                      <a:pt x="2523" y="4256"/>
                      <a:pt x="2523" y="4256"/>
                      <a:pt x="2523" y="4256"/>
                    </a:cubicBezTo>
                    <a:close/>
                    <a:moveTo>
                      <a:pt x="1672" y="4347"/>
                    </a:moveTo>
                    <a:lnTo>
                      <a:pt x="1702" y="4378"/>
                    </a:lnTo>
                    <a:cubicBezTo>
                      <a:pt x="1702" y="4378"/>
                      <a:pt x="1702" y="4408"/>
                      <a:pt x="1702" y="4408"/>
                    </a:cubicBezTo>
                    <a:cubicBezTo>
                      <a:pt x="1672" y="4408"/>
                      <a:pt x="1672" y="4378"/>
                      <a:pt x="1672" y="4347"/>
                    </a:cubicBezTo>
                    <a:close/>
                    <a:moveTo>
                      <a:pt x="1429" y="4499"/>
                    </a:moveTo>
                    <a:cubicBezTo>
                      <a:pt x="1459" y="4530"/>
                      <a:pt x="1459" y="4530"/>
                      <a:pt x="1459" y="4560"/>
                    </a:cubicBezTo>
                    <a:cubicBezTo>
                      <a:pt x="1429" y="4530"/>
                      <a:pt x="1429" y="4499"/>
                      <a:pt x="1429" y="4499"/>
                    </a:cubicBezTo>
                    <a:close/>
                    <a:moveTo>
                      <a:pt x="1247" y="4499"/>
                    </a:moveTo>
                    <a:cubicBezTo>
                      <a:pt x="1254" y="4507"/>
                      <a:pt x="1264" y="4517"/>
                      <a:pt x="1277" y="4530"/>
                    </a:cubicBezTo>
                    <a:lnTo>
                      <a:pt x="1307" y="4590"/>
                    </a:lnTo>
                    <a:cubicBezTo>
                      <a:pt x="1307" y="4590"/>
                      <a:pt x="1277" y="4560"/>
                      <a:pt x="1247" y="4499"/>
                    </a:cubicBezTo>
                    <a:close/>
                    <a:moveTo>
                      <a:pt x="1652" y="4580"/>
                    </a:moveTo>
                    <a:cubicBezTo>
                      <a:pt x="1648" y="4584"/>
                      <a:pt x="1645" y="4587"/>
                      <a:pt x="1642" y="4590"/>
                    </a:cubicBezTo>
                    <a:cubicBezTo>
                      <a:pt x="1654" y="4603"/>
                      <a:pt x="1662" y="4610"/>
                      <a:pt x="1664" y="4610"/>
                    </a:cubicBezTo>
                    <a:cubicBezTo>
                      <a:pt x="1666" y="4610"/>
                      <a:pt x="1662" y="4601"/>
                      <a:pt x="1652" y="4580"/>
                    </a:cubicBezTo>
                    <a:close/>
                    <a:moveTo>
                      <a:pt x="1297" y="4799"/>
                    </a:moveTo>
                    <a:cubicBezTo>
                      <a:pt x="1304" y="4799"/>
                      <a:pt x="1317" y="4803"/>
                      <a:pt x="1338" y="4815"/>
                    </a:cubicBezTo>
                    <a:lnTo>
                      <a:pt x="1338" y="4815"/>
                    </a:lnTo>
                    <a:lnTo>
                      <a:pt x="1338" y="4834"/>
                    </a:lnTo>
                    <a:lnTo>
                      <a:pt x="1307" y="4834"/>
                    </a:lnTo>
                    <a:cubicBezTo>
                      <a:pt x="1290" y="4816"/>
                      <a:pt x="1282" y="4799"/>
                      <a:pt x="1297" y="4799"/>
                    </a:cubicBezTo>
                    <a:close/>
                    <a:moveTo>
                      <a:pt x="1095" y="4834"/>
                    </a:moveTo>
                    <a:lnTo>
                      <a:pt x="1095" y="4864"/>
                    </a:lnTo>
                    <a:lnTo>
                      <a:pt x="1064" y="4864"/>
                    </a:lnTo>
                    <a:cubicBezTo>
                      <a:pt x="1034" y="4834"/>
                      <a:pt x="1034" y="4834"/>
                      <a:pt x="1064" y="4834"/>
                    </a:cubicBezTo>
                    <a:close/>
                    <a:moveTo>
                      <a:pt x="1141" y="4791"/>
                    </a:moveTo>
                    <a:cubicBezTo>
                      <a:pt x="1143" y="4791"/>
                      <a:pt x="1158" y="4806"/>
                      <a:pt x="1186" y="4834"/>
                    </a:cubicBezTo>
                    <a:cubicBezTo>
                      <a:pt x="1216" y="4834"/>
                      <a:pt x="1247" y="4864"/>
                      <a:pt x="1247" y="4894"/>
                    </a:cubicBezTo>
                    <a:cubicBezTo>
                      <a:pt x="1247" y="4925"/>
                      <a:pt x="1216" y="4925"/>
                      <a:pt x="1216" y="4925"/>
                    </a:cubicBezTo>
                    <a:lnTo>
                      <a:pt x="1186" y="4864"/>
                    </a:lnTo>
                    <a:cubicBezTo>
                      <a:pt x="1152" y="4814"/>
                      <a:pt x="1137" y="4791"/>
                      <a:pt x="1141" y="4791"/>
                    </a:cubicBezTo>
                    <a:close/>
                    <a:moveTo>
                      <a:pt x="828" y="5459"/>
                    </a:moveTo>
                    <a:cubicBezTo>
                      <a:pt x="839" y="5459"/>
                      <a:pt x="860" y="5481"/>
                      <a:pt x="882" y="5502"/>
                    </a:cubicBezTo>
                    <a:cubicBezTo>
                      <a:pt x="882" y="5533"/>
                      <a:pt x="851" y="5533"/>
                      <a:pt x="851" y="5533"/>
                    </a:cubicBezTo>
                    <a:cubicBezTo>
                      <a:pt x="821" y="5502"/>
                      <a:pt x="821" y="5472"/>
                      <a:pt x="821" y="5472"/>
                    </a:cubicBezTo>
                    <a:cubicBezTo>
                      <a:pt x="821" y="5463"/>
                      <a:pt x="824" y="5459"/>
                      <a:pt x="828" y="5459"/>
                    </a:cubicBezTo>
                    <a:close/>
                    <a:moveTo>
                      <a:pt x="395" y="6080"/>
                    </a:moveTo>
                    <a:lnTo>
                      <a:pt x="371" y="6105"/>
                    </a:lnTo>
                    <a:lnTo>
                      <a:pt x="371" y="6105"/>
                    </a:lnTo>
                    <a:cubicBezTo>
                      <a:pt x="361" y="6101"/>
                      <a:pt x="354" y="6097"/>
                      <a:pt x="353" y="6097"/>
                    </a:cubicBezTo>
                    <a:lnTo>
                      <a:pt x="353" y="6097"/>
                    </a:lnTo>
                    <a:cubicBezTo>
                      <a:pt x="352" y="6097"/>
                      <a:pt x="355" y="6100"/>
                      <a:pt x="365" y="6110"/>
                    </a:cubicBezTo>
                    <a:lnTo>
                      <a:pt x="371" y="6105"/>
                    </a:lnTo>
                    <a:lnTo>
                      <a:pt x="371" y="6105"/>
                    </a:lnTo>
                    <a:cubicBezTo>
                      <a:pt x="378" y="6108"/>
                      <a:pt x="387" y="6110"/>
                      <a:pt x="395" y="6110"/>
                    </a:cubicBezTo>
                    <a:lnTo>
                      <a:pt x="456" y="6141"/>
                    </a:lnTo>
                    <a:cubicBezTo>
                      <a:pt x="456" y="6156"/>
                      <a:pt x="449" y="6163"/>
                      <a:pt x="437" y="6163"/>
                    </a:cubicBezTo>
                    <a:cubicBezTo>
                      <a:pt x="426" y="6163"/>
                      <a:pt x="411" y="6156"/>
                      <a:pt x="395" y="6141"/>
                    </a:cubicBezTo>
                    <a:cubicBezTo>
                      <a:pt x="335" y="6110"/>
                      <a:pt x="335" y="6110"/>
                      <a:pt x="335" y="6110"/>
                    </a:cubicBezTo>
                    <a:cubicBezTo>
                      <a:pt x="365" y="6080"/>
                      <a:pt x="365" y="6080"/>
                      <a:pt x="395" y="6080"/>
                    </a:cubicBezTo>
                    <a:close/>
                    <a:moveTo>
                      <a:pt x="304" y="6232"/>
                    </a:moveTo>
                    <a:cubicBezTo>
                      <a:pt x="304" y="6232"/>
                      <a:pt x="335" y="6262"/>
                      <a:pt x="335" y="6293"/>
                    </a:cubicBezTo>
                    <a:lnTo>
                      <a:pt x="304" y="6262"/>
                    </a:lnTo>
                    <a:cubicBezTo>
                      <a:pt x="274" y="6262"/>
                      <a:pt x="274" y="6262"/>
                      <a:pt x="274" y="6232"/>
                    </a:cubicBezTo>
                    <a:close/>
                    <a:moveTo>
                      <a:pt x="487" y="6414"/>
                    </a:moveTo>
                    <a:cubicBezTo>
                      <a:pt x="477" y="6414"/>
                      <a:pt x="468" y="6415"/>
                      <a:pt x="460" y="6416"/>
                    </a:cubicBezTo>
                    <a:lnTo>
                      <a:pt x="460" y="6416"/>
                    </a:lnTo>
                    <a:cubicBezTo>
                      <a:pt x="488" y="6430"/>
                      <a:pt x="502" y="6437"/>
                      <a:pt x="506" y="6437"/>
                    </a:cubicBezTo>
                    <a:cubicBezTo>
                      <a:pt x="509" y="6437"/>
                      <a:pt x="502" y="6429"/>
                      <a:pt x="487" y="6414"/>
                    </a:cubicBezTo>
                    <a:close/>
                    <a:moveTo>
                      <a:pt x="8845" y="1"/>
                    </a:moveTo>
                    <a:cubicBezTo>
                      <a:pt x="8845" y="31"/>
                      <a:pt x="8754" y="31"/>
                      <a:pt x="8663" y="31"/>
                    </a:cubicBezTo>
                    <a:cubicBezTo>
                      <a:pt x="8542" y="31"/>
                      <a:pt x="8450" y="62"/>
                      <a:pt x="8450" y="92"/>
                    </a:cubicBezTo>
                    <a:cubicBezTo>
                      <a:pt x="8420" y="62"/>
                      <a:pt x="8390" y="62"/>
                      <a:pt x="8390" y="62"/>
                    </a:cubicBezTo>
                    <a:cubicBezTo>
                      <a:pt x="8359" y="122"/>
                      <a:pt x="8329" y="122"/>
                      <a:pt x="8329" y="122"/>
                    </a:cubicBezTo>
                    <a:cubicBezTo>
                      <a:pt x="8329" y="92"/>
                      <a:pt x="8298" y="92"/>
                      <a:pt x="8268" y="92"/>
                    </a:cubicBezTo>
                    <a:cubicBezTo>
                      <a:pt x="8268" y="92"/>
                      <a:pt x="8238" y="92"/>
                      <a:pt x="8238" y="122"/>
                    </a:cubicBezTo>
                    <a:cubicBezTo>
                      <a:pt x="8238" y="122"/>
                      <a:pt x="8197" y="136"/>
                      <a:pt x="8152" y="136"/>
                    </a:cubicBezTo>
                    <a:cubicBezTo>
                      <a:pt x="8129" y="136"/>
                      <a:pt x="8106" y="132"/>
                      <a:pt x="8086" y="122"/>
                    </a:cubicBezTo>
                    <a:cubicBezTo>
                      <a:pt x="8077" y="113"/>
                      <a:pt x="8070" y="110"/>
                      <a:pt x="8066" y="110"/>
                    </a:cubicBezTo>
                    <a:cubicBezTo>
                      <a:pt x="8055" y="110"/>
                      <a:pt x="8055" y="131"/>
                      <a:pt x="8055" y="153"/>
                    </a:cubicBezTo>
                    <a:cubicBezTo>
                      <a:pt x="8055" y="183"/>
                      <a:pt x="8055" y="214"/>
                      <a:pt x="8025" y="214"/>
                    </a:cubicBezTo>
                    <a:cubicBezTo>
                      <a:pt x="8025" y="214"/>
                      <a:pt x="8025" y="183"/>
                      <a:pt x="8025" y="153"/>
                    </a:cubicBezTo>
                    <a:cubicBezTo>
                      <a:pt x="8025" y="122"/>
                      <a:pt x="8025" y="122"/>
                      <a:pt x="7994" y="122"/>
                    </a:cubicBezTo>
                    <a:lnTo>
                      <a:pt x="7964" y="122"/>
                    </a:lnTo>
                    <a:cubicBezTo>
                      <a:pt x="7994" y="153"/>
                      <a:pt x="7903" y="183"/>
                      <a:pt x="7812" y="183"/>
                    </a:cubicBezTo>
                    <a:cubicBezTo>
                      <a:pt x="7690" y="214"/>
                      <a:pt x="7660" y="214"/>
                      <a:pt x="7660" y="244"/>
                    </a:cubicBezTo>
                    <a:cubicBezTo>
                      <a:pt x="7660" y="280"/>
                      <a:pt x="7660" y="294"/>
                      <a:pt x="7648" y="294"/>
                    </a:cubicBezTo>
                    <a:cubicBezTo>
                      <a:pt x="7639" y="294"/>
                      <a:pt x="7624" y="287"/>
                      <a:pt x="7599" y="274"/>
                    </a:cubicBezTo>
                    <a:cubicBezTo>
                      <a:pt x="7541" y="217"/>
                      <a:pt x="7520" y="195"/>
                      <a:pt x="7513" y="195"/>
                    </a:cubicBezTo>
                    <a:cubicBezTo>
                      <a:pt x="7508" y="195"/>
                      <a:pt x="7508" y="202"/>
                      <a:pt x="7508" y="214"/>
                    </a:cubicBezTo>
                    <a:cubicBezTo>
                      <a:pt x="7508" y="214"/>
                      <a:pt x="7508" y="244"/>
                      <a:pt x="7538" y="274"/>
                    </a:cubicBezTo>
                    <a:cubicBezTo>
                      <a:pt x="7538" y="325"/>
                      <a:pt x="7538" y="347"/>
                      <a:pt x="7533" y="347"/>
                    </a:cubicBezTo>
                    <a:cubicBezTo>
                      <a:pt x="7529" y="347"/>
                      <a:pt x="7522" y="332"/>
                      <a:pt x="7508" y="305"/>
                    </a:cubicBezTo>
                    <a:cubicBezTo>
                      <a:pt x="7499" y="287"/>
                      <a:pt x="7477" y="280"/>
                      <a:pt x="7451" y="280"/>
                    </a:cubicBezTo>
                    <a:cubicBezTo>
                      <a:pt x="7386" y="280"/>
                      <a:pt x="7295" y="323"/>
                      <a:pt x="7295" y="366"/>
                    </a:cubicBezTo>
                    <a:lnTo>
                      <a:pt x="7295" y="335"/>
                    </a:lnTo>
                    <a:cubicBezTo>
                      <a:pt x="7280" y="320"/>
                      <a:pt x="7272" y="312"/>
                      <a:pt x="7261" y="312"/>
                    </a:cubicBezTo>
                    <a:cubicBezTo>
                      <a:pt x="7250" y="312"/>
                      <a:pt x="7235" y="320"/>
                      <a:pt x="7204" y="335"/>
                    </a:cubicBezTo>
                    <a:lnTo>
                      <a:pt x="7174" y="335"/>
                    </a:lnTo>
                    <a:cubicBezTo>
                      <a:pt x="7174" y="366"/>
                      <a:pt x="7151" y="381"/>
                      <a:pt x="7128" y="381"/>
                    </a:cubicBezTo>
                    <a:cubicBezTo>
                      <a:pt x="7105" y="381"/>
                      <a:pt x="7083" y="366"/>
                      <a:pt x="7083" y="335"/>
                    </a:cubicBezTo>
                    <a:cubicBezTo>
                      <a:pt x="7067" y="320"/>
                      <a:pt x="7060" y="312"/>
                      <a:pt x="7052" y="312"/>
                    </a:cubicBezTo>
                    <a:cubicBezTo>
                      <a:pt x="7045" y="312"/>
                      <a:pt x="7037" y="320"/>
                      <a:pt x="7022" y="335"/>
                    </a:cubicBezTo>
                    <a:cubicBezTo>
                      <a:pt x="7022" y="371"/>
                      <a:pt x="6990" y="385"/>
                      <a:pt x="6965" y="385"/>
                    </a:cubicBezTo>
                    <a:cubicBezTo>
                      <a:pt x="6946" y="385"/>
                      <a:pt x="6931" y="378"/>
                      <a:pt x="6931" y="366"/>
                    </a:cubicBezTo>
                    <a:lnTo>
                      <a:pt x="6900" y="366"/>
                    </a:lnTo>
                    <a:cubicBezTo>
                      <a:pt x="6900" y="396"/>
                      <a:pt x="6870" y="426"/>
                      <a:pt x="6870" y="426"/>
                    </a:cubicBezTo>
                    <a:cubicBezTo>
                      <a:pt x="6809" y="426"/>
                      <a:pt x="6809" y="426"/>
                      <a:pt x="6839" y="457"/>
                    </a:cubicBezTo>
                    <a:cubicBezTo>
                      <a:pt x="6839" y="487"/>
                      <a:pt x="6839" y="517"/>
                      <a:pt x="6839" y="517"/>
                    </a:cubicBezTo>
                    <a:lnTo>
                      <a:pt x="6809" y="487"/>
                    </a:lnTo>
                    <a:cubicBezTo>
                      <a:pt x="6809" y="477"/>
                      <a:pt x="6806" y="474"/>
                      <a:pt x="6799" y="474"/>
                    </a:cubicBezTo>
                    <a:cubicBezTo>
                      <a:pt x="6785" y="474"/>
                      <a:pt x="6758" y="487"/>
                      <a:pt x="6718" y="487"/>
                    </a:cubicBezTo>
                    <a:cubicBezTo>
                      <a:pt x="6687" y="502"/>
                      <a:pt x="6665" y="510"/>
                      <a:pt x="6646" y="510"/>
                    </a:cubicBezTo>
                    <a:cubicBezTo>
                      <a:pt x="6627" y="510"/>
                      <a:pt x="6611" y="502"/>
                      <a:pt x="6596" y="487"/>
                    </a:cubicBezTo>
                    <a:lnTo>
                      <a:pt x="6596" y="517"/>
                    </a:lnTo>
                    <a:cubicBezTo>
                      <a:pt x="6596" y="553"/>
                      <a:pt x="6596" y="568"/>
                      <a:pt x="6590" y="568"/>
                    </a:cubicBezTo>
                    <a:cubicBezTo>
                      <a:pt x="6586" y="568"/>
                      <a:pt x="6578" y="560"/>
                      <a:pt x="6566" y="548"/>
                    </a:cubicBezTo>
                    <a:cubicBezTo>
                      <a:pt x="6553" y="535"/>
                      <a:pt x="6541" y="528"/>
                      <a:pt x="6528" y="528"/>
                    </a:cubicBezTo>
                    <a:cubicBezTo>
                      <a:pt x="6510" y="528"/>
                      <a:pt x="6492" y="543"/>
                      <a:pt x="6475" y="578"/>
                    </a:cubicBezTo>
                    <a:lnTo>
                      <a:pt x="6444" y="578"/>
                    </a:lnTo>
                    <a:cubicBezTo>
                      <a:pt x="6431" y="551"/>
                      <a:pt x="6417" y="536"/>
                      <a:pt x="6406" y="536"/>
                    </a:cubicBezTo>
                    <a:cubicBezTo>
                      <a:pt x="6393" y="536"/>
                      <a:pt x="6383" y="558"/>
                      <a:pt x="6383" y="609"/>
                    </a:cubicBezTo>
                    <a:cubicBezTo>
                      <a:pt x="6383" y="578"/>
                      <a:pt x="6353" y="578"/>
                      <a:pt x="6353" y="578"/>
                    </a:cubicBezTo>
                    <a:cubicBezTo>
                      <a:pt x="6332" y="600"/>
                      <a:pt x="6310" y="621"/>
                      <a:pt x="6289" y="621"/>
                    </a:cubicBezTo>
                    <a:cubicBezTo>
                      <a:pt x="6280" y="621"/>
                      <a:pt x="6271" y="618"/>
                      <a:pt x="6262" y="609"/>
                    </a:cubicBezTo>
                    <a:cubicBezTo>
                      <a:pt x="6262" y="639"/>
                      <a:pt x="6231" y="639"/>
                      <a:pt x="6231" y="639"/>
                    </a:cubicBezTo>
                    <a:cubicBezTo>
                      <a:pt x="6231" y="669"/>
                      <a:pt x="6201" y="669"/>
                      <a:pt x="6201" y="700"/>
                    </a:cubicBezTo>
                    <a:cubicBezTo>
                      <a:pt x="6201" y="730"/>
                      <a:pt x="6201" y="730"/>
                      <a:pt x="6201" y="730"/>
                    </a:cubicBezTo>
                    <a:cubicBezTo>
                      <a:pt x="6171" y="730"/>
                      <a:pt x="6171" y="700"/>
                      <a:pt x="6171" y="669"/>
                    </a:cubicBezTo>
                    <a:cubicBezTo>
                      <a:pt x="6182" y="658"/>
                      <a:pt x="6181" y="651"/>
                      <a:pt x="6175" y="651"/>
                    </a:cubicBezTo>
                    <a:cubicBezTo>
                      <a:pt x="6165" y="651"/>
                      <a:pt x="6140" y="672"/>
                      <a:pt x="6140" y="730"/>
                    </a:cubicBezTo>
                    <a:cubicBezTo>
                      <a:pt x="6125" y="761"/>
                      <a:pt x="6117" y="776"/>
                      <a:pt x="6114" y="776"/>
                    </a:cubicBezTo>
                    <a:cubicBezTo>
                      <a:pt x="6110" y="776"/>
                      <a:pt x="6110" y="761"/>
                      <a:pt x="6110" y="730"/>
                    </a:cubicBezTo>
                    <a:lnTo>
                      <a:pt x="6049" y="761"/>
                    </a:lnTo>
                    <a:cubicBezTo>
                      <a:pt x="6019" y="730"/>
                      <a:pt x="6019" y="730"/>
                      <a:pt x="5988" y="730"/>
                    </a:cubicBezTo>
                    <a:cubicBezTo>
                      <a:pt x="5988" y="766"/>
                      <a:pt x="5988" y="781"/>
                      <a:pt x="5982" y="781"/>
                    </a:cubicBezTo>
                    <a:cubicBezTo>
                      <a:pt x="5978" y="781"/>
                      <a:pt x="5970" y="773"/>
                      <a:pt x="5958" y="761"/>
                    </a:cubicBezTo>
                    <a:cubicBezTo>
                      <a:pt x="5958" y="748"/>
                      <a:pt x="5953" y="741"/>
                      <a:pt x="5949" y="741"/>
                    </a:cubicBezTo>
                    <a:cubicBezTo>
                      <a:pt x="5943" y="741"/>
                      <a:pt x="5940" y="755"/>
                      <a:pt x="5958" y="791"/>
                    </a:cubicBezTo>
                    <a:cubicBezTo>
                      <a:pt x="5958" y="806"/>
                      <a:pt x="5958" y="814"/>
                      <a:pt x="5954" y="814"/>
                    </a:cubicBezTo>
                    <a:cubicBezTo>
                      <a:pt x="5950" y="814"/>
                      <a:pt x="5943" y="806"/>
                      <a:pt x="5927" y="791"/>
                    </a:cubicBezTo>
                    <a:cubicBezTo>
                      <a:pt x="5915" y="765"/>
                      <a:pt x="5907" y="756"/>
                      <a:pt x="5903" y="756"/>
                    </a:cubicBezTo>
                    <a:cubicBezTo>
                      <a:pt x="5897" y="756"/>
                      <a:pt x="5897" y="773"/>
                      <a:pt x="5897" y="791"/>
                    </a:cubicBezTo>
                    <a:cubicBezTo>
                      <a:pt x="5897" y="821"/>
                      <a:pt x="5897" y="821"/>
                      <a:pt x="5897" y="821"/>
                    </a:cubicBezTo>
                    <a:cubicBezTo>
                      <a:pt x="5893" y="818"/>
                      <a:pt x="5888" y="815"/>
                      <a:pt x="5882" y="813"/>
                    </a:cubicBezTo>
                    <a:lnTo>
                      <a:pt x="5882" y="813"/>
                    </a:lnTo>
                    <a:cubicBezTo>
                      <a:pt x="5897" y="844"/>
                      <a:pt x="5897" y="882"/>
                      <a:pt x="5897" y="882"/>
                    </a:cubicBezTo>
                    <a:lnTo>
                      <a:pt x="5867" y="852"/>
                    </a:lnTo>
                    <a:lnTo>
                      <a:pt x="5867" y="821"/>
                    </a:lnTo>
                    <a:lnTo>
                      <a:pt x="5867" y="810"/>
                    </a:lnTo>
                    <a:lnTo>
                      <a:pt x="5867" y="810"/>
                    </a:lnTo>
                    <a:cubicBezTo>
                      <a:pt x="5872" y="811"/>
                      <a:pt x="5877" y="811"/>
                      <a:pt x="5882" y="813"/>
                    </a:cubicBezTo>
                    <a:lnTo>
                      <a:pt x="5882" y="813"/>
                    </a:lnTo>
                    <a:cubicBezTo>
                      <a:pt x="5878" y="805"/>
                      <a:pt x="5873" y="797"/>
                      <a:pt x="5867" y="791"/>
                    </a:cubicBezTo>
                    <a:lnTo>
                      <a:pt x="5867" y="810"/>
                    </a:lnTo>
                    <a:lnTo>
                      <a:pt x="5867" y="810"/>
                    </a:lnTo>
                    <a:cubicBezTo>
                      <a:pt x="5863" y="810"/>
                      <a:pt x="5859" y="810"/>
                      <a:pt x="5855" y="810"/>
                    </a:cubicBezTo>
                    <a:cubicBezTo>
                      <a:pt x="5804" y="810"/>
                      <a:pt x="5721" y="838"/>
                      <a:pt x="5654" y="882"/>
                    </a:cubicBezTo>
                    <a:cubicBezTo>
                      <a:pt x="5624" y="882"/>
                      <a:pt x="5624" y="913"/>
                      <a:pt x="5654" y="943"/>
                    </a:cubicBezTo>
                    <a:cubicBezTo>
                      <a:pt x="5654" y="969"/>
                      <a:pt x="5654" y="978"/>
                      <a:pt x="5652" y="978"/>
                    </a:cubicBezTo>
                    <a:cubicBezTo>
                      <a:pt x="5648" y="978"/>
                      <a:pt x="5641" y="961"/>
                      <a:pt x="5624" y="943"/>
                    </a:cubicBezTo>
                    <a:cubicBezTo>
                      <a:pt x="5596" y="916"/>
                      <a:pt x="5581" y="901"/>
                      <a:pt x="5576" y="901"/>
                    </a:cubicBezTo>
                    <a:cubicBezTo>
                      <a:pt x="5569" y="901"/>
                      <a:pt x="5576" y="923"/>
                      <a:pt x="5593" y="973"/>
                    </a:cubicBezTo>
                    <a:cubicBezTo>
                      <a:pt x="5578" y="958"/>
                      <a:pt x="5570" y="951"/>
                      <a:pt x="5567" y="951"/>
                    </a:cubicBezTo>
                    <a:cubicBezTo>
                      <a:pt x="5563" y="951"/>
                      <a:pt x="5563" y="958"/>
                      <a:pt x="5563" y="973"/>
                    </a:cubicBezTo>
                    <a:cubicBezTo>
                      <a:pt x="5542" y="973"/>
                      <a:pt x="5522" y="960"/>
                      <a:pt x="5511" y="960"/>
                    </a:cubicBezTo>
                    <a:cubicBezTo>
                      <a:pt x="5505" y="960"/>
                      <a:pt x="5502" y="963"/>
                      <a:pt x="5502" y="973"/>
                    </a:cubicBezTo>
                    <a:cubicBezTo>
                      <a:pt x="5502" y="973"/>
                      <a:pt x="5502" y="973"/>
                      <a:pt x="5472" y="943"/>
                    </a:cubicBezTo>
                    <a:cubicBezTo>
                      <a:pt x="5466" y="937"/>
                      <a:pt x="5461" y="935"/>
                      <a:pt x="5457" y="935"/>
                    </a:cubicBezTo>
                    <a:cubicBezTo>
                      <a:pt x="5441" y="935"/>
                      <a:pt x="5441" y="979"/>
                      <a:pt x="5441" y="1004"/>
                    </a:cubicBezTo>
                    <a:cubicBezTo>
                      <a:pt x="5441" y="1037"/>
                      <a:pt x="5441" y="1061"/>
                      <a:pt x="5436" y="1061"/>
                    </a:cubicBezTo>
                    <a:cubicBezTo>
                      <a:pt x="5432" y="1061"/>
                      <a:pt x="5424" y="1045"/>
                      <a:pt x="5411" y="1004"/>
                    </a:cubicBezTo>
                    <a:cubicBezTo>
                      <a:pt x="5411" y="986"/>
                      <a:pt x="5406" y="979"/>
                      <a:pt x="5399" y="979"/>
                    </a:cubicBezTo>
                    <a:cubicBezTo>
                      <a:pt x="5383" y="979"/>
                      <a:pt x="5359" y="1022"/>
                      <a:pt x="5380" y="1065"/>
                    </a:cubicBezTo>
                    <a:cubicBezTo>
                      <a:pt x="5380" y="1093"/>
                      <a:pt x="5380" y="1113"/>
                      <a:pt x="5380" y="1125"/>
                    </a:cubicBezTo>
                    <a:cubicBezTo>
                      <a:pt x="5350" y="1095"/>
                      <a:pt x="5350" y="1095"/>
                      <a:pt x="5350" y="1095"/>
                    </a:cubicBezTo>
                    <a:cubicBezTo>
                      <a:pt x="5320" y="1095"/>
                      <a:pt x="5320" y="1095"/>
                      <a:pt x="5289" y="1065"/>
                    </a:cubicBezTo>
                    <a:cubicBezTo>
                      <a:pt x="5289" y="1065"/>
                      <a:pt x="5289" y="1065"/>
                      <a:pt x="5289" y="1125"/>
                    </a:cubicBezTo>
                    <a:cubicBezTo>
                      <a:pt x="5289" y="1156"/>
                      <a:pt x="5274" y="1171"/>
                      <a:pt x="5255" y="1171"/>
                    </a:cubicBezTo>
                    <a:cubicBezTo>
                      <a:pt x="5236" y="1171"/>
                      <a:pt x="5213" y="1156"/>
                      <a:pt x="5198" y="1125"/>
                    </a:cubicBezTo>
                    <a:lnTo>
                      <a:pt x="5168" y="1156"/>
                    </a:lnTo>
                    <a:cubicBezTo>
                      <a:pt x="5189" y="1199"/>
                      <a:pt x="5195" y="1242"/>
                      <a:pt x="5186" y="1242"/>
                    </a:cubicBezTo>
                    <a:cubicBezTo>
                      <a:pt x="5183" y="1242"/>
                      <a:pt x="5176" y="1234"/>
                      <a:pt x="5168" y="1217"/>
                    </a:cubicBezTo>
                    <a:lnTo>
                      <a:pt x="5137" y="1186"/>
                    </a:lnTo>
                    <a:lnTo>
                      <a:pt x="5137" y="1186"/>
                    </a:lnTo>
                    <a:cubicBezTo>
                      <a:pt x="5150" y="1212"/>
                      <a:pt x="5147" y="1221"/>
                      <a:pt x="5136" y="1221"/>
                    </a:cubicBezTo>
                    <a:cubicBezTo>
                      <a:pt x="5122" y="1221"/>
                      <a:pt x="5094" y="1204"/>
                      <a:pt x="5076" y="1186"/>
                    </a:cubicBezTo>
                    <a:cubicBezTo>
                      <a:pt x="5046" y="1156"/>
                      <a:pt x="5046" y="1156"/>
                      <a:pt x="5046" y="1156"/>
                    </a:cubicBezTo>
                    <a:lnTo>
                      <a:pt x="5046" y="1186"/>
                    </a:lnTo>
                    <a:cubicBezTo>
                      <a:pt x="5076" y="1217"/>
                      <a:pt x="5076" y="1247"/>
                      <a:pt x="5076" y="1247"/>
                    </a:cubicBezTo>
                    <a:cubicBezTo>
                      <a:pt x="5076" y="1247"/>
                      <a:pt x="5046" y="1247"/>
                      <a:pt x="5046" y="1217"/>
                    </a:cubicBezTo>
                    <a:cubicBezTo>
                      <a:pt x="5026" y="1217"/>
                      <a:pt x="5005" y="1203"/>
                      <a:pt x="4994" y="1203"/>
                    </a:cubicBezTo>
                    <a:cubicBezTo>
                      <a:pt x="4989" y="1203"/>
                      <a:pt x="4985" y="1206"/>
                      <a:pt x="4985" y="1217"/>
                    </a:cubicBezTo>
                    <a:cubicBezTo>
                      <a:pt x="4985" y="1217"/>
                      <a:pt x="4985" y="1217"/>
                      <a:pt x="4955" y="1186"/>
                    </a:cubicBezTo>
                    <a:cubicBezTo>
                      <a:pt x="4924" y="1217"/>
                      <a:pt x="4924" y="1217"/>
                      <a:pt x="4894" y="1217"/>
                    </a:cubicBezTo>
                    <a:cubicBezTo>
                      <a:pt x="4894" y="1238"/>
                      <a:pt x="4879" y="1260"/>
                      <a:pt x="4870" y="1260"/>
                    </a:cubicBezTo>
                    <a:cubicBezTo>
                      <a:pt x="4866" y="1260"/>
                      <a:pt x="4864" y="1256"/>
                      <a:pt x="4864" y="1247"/>
                    </a:cubicBezTo>
                    <a:cubicBezTo>
                      <a:pt x="4864" y="1247"/>
                      <a:pt x="4833" y="1247"/>
                      <a:pt x="4833" y="1277"/>
                    </a:cubicBezTo>
                    <a:cubicBezTo>
                      <a:pt x="4818" y="1293"/>
                      <a:pt x="4810" y="1300"/>
                      <a:pt x="4803" y="1300"/>
                    </a:cubicBezTo>
                    <a:cubicBezTo>
                      <a:pt x="4795" y="1300"/>
                      <a:pt x="4788" y="1293"/>
                      <a:pt x="4772" y="1277"/>
                    </a:cubicBezTo>
                    <a:lnTo>
                      <a:pt x="4772" y="1277"/>
                    </a:lnTo>
                    <a:cubicBezTo>
                      <a:pt x="4803" y="1308"/>
                      <a:pt x="4772" y="1338"/>
                      <a:pt x="4772" y="1338"/>
                    </a:cubicBezTo>
                    <a:lnTo>
                      <a:pt x="4742" y="1338"/>
                    </a:lnTo>
                    <a:cubicBezTo>
                      <a:pt x="4772" y="1369"/>
                      <a:pt x="4772" y="1369"/>
                      <a:pt x="4742" y="1369"/>
                    </a:cubicBezTo>
                    <a:cubicBezTo>
                      <a:pt x="4742" y="1379"/>
                      <a:pt x="4735" y="1382"/>
                      <a:pt x="4726" y="1382"/>
                    </a:cubicBezTo>
                    <a:cubicBezTo>
                      <a:pt x="4708" y="1382"/>
                      <a:pt x="4681" y="1369"/>
                      <a:pt x="4681" y="1369"/>
                    </a:cubicBezTo>
                    <a:cubicBezTo>
                      <a:pt x="4620" y="1399"/>
                      <a:pt x="4620" y="1399"/>
                      <a:pt x="4651" y="1429"/>
                    </a:cubicBezTo>
                    <a:cubicBezTo>
                      <a:pt x="4671" y="1429"/>
                      <a:pt x="4678" y="1443"/>
                      <a:pt x="4671" y="1443"/>
                    </a:cubicBezTo>
                    <a:cubicBezTo>
                      <a:pt x="4668" y="1443"/>
                      <a:pt x="4661" y="1439"/>
                      <a:pt x="4651" y="1429"/>
                    </a:cubicBezTo>
                    <a:cubicBezTo>
                      <a:pt x="4651" y="1429"/>
                      <a:pt x="4590" y="1429"/>
                      <a:pt x="4560" y="1460"/>
                    </a:cubicBezTo>
                    <a:cubicBezTo>
                      <a:pt x="4499" y="1460"/>
                      <a:pt x="4499" y="1460"/>
                      <a:pt x="4499" y="1490"/>
                    </a:cubicBezTo>
                    <a:cubicBezTo>
                      <a:pt x="4535" y="1526"/>
                      <a:pt x="4549" y="1540"/>
                      <a:pt x="4543" y="1540"/>
                    </a:cubicBezTo>
                    <a:cubicBezTo>
                      <a:pt x="4539" y="1540"/>
                      <a:pt x="4524" y="1533"/>
                      <a:pt x="4499" y="1521"/>
                    </a:cubicBezTo>
                    <a:cubicBezTo>
                      <a:pt x="4463" y="1485"/>
                      <a:pt x="4449" y="1470"/>
                      <a:pt x="4442" y="1470"/>
                    </a:cubicBezTo>
                    <a:cubicBezTo>
                      <a:pt x="4438" y="1470"/>
                      <a:pt x="4438" y="1478"/>
                      <a:pt x="4438" y="1490"/>
                    </a:cubicBezTo>
                    <a:cubicBezTo>
                      <a:pt x="4438" y="1521"/>
                      <a:pt x="4438" y="1521"/>
                      <a:pt x="4438" y="1551"/>
                    </a:cubicBezTo>
                    <a:cubicBezTo>
                      <a:pt x="4438" y="1536"/>
                      <a:pt x="4431" y="1528"/>
                      <a:pt x="4423" y="1528"/>
                    </a:cubicBezTo>
                    <a:cubicBezTo>
                      <a:pt x="4415" y="1528"/>
                      <a:pt x="4408" y="1536"/>
                      <a:pt x="4408" y="1551"/>
                    </a:cubicBezTo>
                    <a:cubicBezTo>
                      <a:pt x="4393" y="1566"/>
                      <a:pt x="4385" y="1574"/>
                      <a:pt x="4381" y="1574"/>
                    </a:cubicBezTo>
                    <a:cubicBezTo>
                      <a:pt x="4377" y="1574"/>
                      <a:pt x="4377" y="1566"/>
                      <a:pt x="4377" y="1551"/>
                    </a:cubicBezTo>
                    <a:lnTo>
                      <a:pt x="4347" y="1551"/>
                    </a:lnTo>
                    <a:cubicBezTo>
                      <a:pt x="4347" y="1595"/>
                      <a:pt x="4314" y="1624"/>
                      <a:pt x="4285" y="1624"/>
                    </a:cubicBezTo>
                    <a:cubicBezTo>
                      <a:pt x="4274" y="1624"/>
                      <a:pt x="4264" y="1620"/>
                      <a:pt x="4256" y="1612"/>
                    </a:cubicBezTo>
                    <a:cubicBezTo>
                      <a:pt x="4256" y="1612"/>
                      <a:pt x="4225" y="1612"/>
                      <a:pt x="4225" y="1673"/>
                    </a:cubicBezTo>
                    <a:cubicBezTo>
                      <a:pt x="4195" y="1642"/>
                      <a:pt x="4180" y="1627"/>
                      <a:pt x="4176" y="1627"/>
                    </a:cubicBezTo>
                    <a:lnTo>
                      <a:pt x="4176" y="1627"/>
                    </a:lnTo>
                    <a:cubicBezTo>
                      <a:pt x="4172" y="1627"/>
                      <a:pt x="4180" y="1642"/>
                      <a:pt x="4195" y="1673"/>
                    </a:cubicBezTo>
                    <a:cubicBezTo>
                      <a:pt x="4195" y="1693"/>
                      <a:pt x="4166" y="1729"/>
                      <a:pt x="4148" y="1729"/>
                    </a:cubicBezTo>
                    <a:cubicBezTo>
                      <a:pt x="4140" y="1729"/>
                      <a:pt x="4134" y="1722"/>
                      <a:pt x="4134" y="1703"/>
                    </a:cubicBezTo>
                    <a:cubicBezTo>
                      <a:pt x="4104" y="1673"/>
                      <a:pt x="4104" y="1642"/>
                      <a:pt x="4104" y="1642"/>
                    </a:cubicBezTo>
                    <a:cubicBezTo>
                      <a:pt x="4104" y="1673"/>
                      <a:pt x="4073" y="1673"/>
                      <a:pt x="4073" y="1673"/>
                    </a:cubicBezTo>
                    <a:cubicBezTo>
                      <a:pt x="4104" y="1703"/>
                      <a:pt x="4104" y="1703"/>
                      <a:pt x="4043" y="1733"/>
                    </a:cubicBezTo>
                    <a:cubicBezTo>
                      <a:pt x="4043" y="1733"/>
                      <a:pt x="4013" y="1794"/>
                      <a:pt x="3982" y="1824"/>
                    </a:cubicBezTo>
                    <a:cubicBezTo>
                      <a:pt x="3962" y="1824"/>
                      <a:pt x="3942" y="1838"/>
                      <a:pt x="3921" y="1838"/>
                    </a:cubicBezTo>
                    <a:cubicBezTo>
                      <a:pt x="3911" y="1838"/>
                      <a:pt x="3901" y="1835"/>
                      <a:pt x="3891" y="1824"/>
                    </a:cubicBezTo>
                    <a:cubicBezTo>
                      <a:pt x="3861" y="1855"/>
                      <a:pt x="3861" y="1855"/>
                      <a:pt x="3861" y="1885"/>
                    </a:cubicBezTo>
                    <a:cubicBezTo>
                      <a:pt x="3861" y="1907"/>
                      <a:pt x="3845" y="1928"/>
                      <a:pt x="3836" y="1928"/>
                    </a:cubicBezTo>
                    <a:cubicBezTo>
                      <a:pt x="3833" y="1928"/>
                      <a:pt x="3830" y="1925"/>
                      <a:pt x="3830" y="1916"/>
                    </a:cubicBezTo>
                    <a:lnTo>
                      <a:pt x="3800" y="1916"/>
                    </a:lnTo>
                    <a:cubicBezTo>
                      <a:pt x="3800" y="1976"/>
                      <a:pt x="3800" y="1976"/>
                      <a:pt x="3800" y="1976"/>
                    </a:cubicBezTo>
                    <a:cubicBezTo>
                      <a:pt x="3778" y="1955"/>
                      <a:pt x="3757" y="1933"/>
                      <a:pt x="3746" y="1933"/>
                    </a:cubicBezTo>
                    <a:cubicBezTo>
                      <a:pt x="3742" y="1933"/>
                      <a:pt x="3739" y="1937"/>
                      <a:pt x="3739" y="1946"/>
                    </a:cubicBezTo>
                    <a:cubicBezTo>
                      <a:pt x="3769" y="1976"/>
                      <a:pt x="3769" y="2007"/>
                      <a:pt x="3739" y="2007"/>
                    </a:cubicBezTo>
                    <a:cubicBezTo>
                      <a:pt x="3709" y="2007"/>
                      <a:pt x="3313" y="2280"/>
                      <a:pt x="3344" y="2280"/>
                    </a:cubicBezTo>
                    <a:lnTo>
                      <a:pt x="3313" y="2311"/>
                    </a:lnTo>
                    <a:lnTo>
                      <a:pt x="3283" y="2341"/>
                    </a:lnTo>
                    <a:cubicBezTo>
                      <a:pt x="3265" y="2323"/>
                      <a:pt x="3250" y="2316"/>
                      <a:pt x="3237" y="2316"/>
                    </a:cubicBezTo>
                    <a:cubicBezTo>
                      <a:pt x="3207" y="2316"/>
                      <a:pt x="3192" y="2359"/>
                      <a:pt x="3192" y="2402"/>
                    </a:cubicBezTo>
                    <a:cubicBezTo>
                      <a:pt x="3192" y="2432"/>
                      <a:pt x="3192" y="2463"/>
                      <a:pt x="3161" y="2463"/>
                    </a:cubicBezTo>
                    <a:cubicBezTo>
                      <a:pt x="3149" y="2437"/>
                      <a:pt x="3136" y="2428"/>
                      <a:pt x="3125" y="2428"/>
                    </a:cubicBezTo>
                    <a:cubicBezTo>
                      <a:pt x="3111" y="2428"/>
                      <a:pt x="3101" y="2445"/>
                      <a:pt x="3101" y="2463"/>
                    </a:cubicBezTo>
                    <a:cubicBezTo>
                      <a:pt x="3119" y="2500"/>
                      <a:pt x="3115" y="2526"/>
                      <a:pt x="3102" y="2526"/>
                    </a:cubicBezTo>
                    <a:cubicBezTo>
                      <a:pt x="3094" y="2526"/>
                      <a:pt x="3082" y="2516"/>
                      <a:pt x="3070" y="2493"/>
                    </a:cubicBezTo>
                    <a:cubicBezTo>
                      <a:pt x="3060" y="2472"/>
                      <a:pt x="3049" y="2462"/>
                      <a:pt x="3041" y="2462"/>
                    </a:cubicBezTo>
                    <a:cubicBezTo>
                      <a:pt x="3026" y="2462"/>
                      <a:pt x="3020" y="2495"/>
                      <a:pt x="3040" y="2554"/>
                    </a:cubicBezTo>
                    <a:cubicBezTo>
                      <a:pt x="3070" y="2584"/>
                      <a:pt x="3070" y="2584"/>
                      <a:pt x="3010" y="2584"/>
                    </a:cubicBezTo>
                    <a:cubicBezTo>
                      <a:pt x="2994" y="2554"/>
                      <a:pt x="2979" y="2546"/>
                      <a:pt x="2972" y="2546"/>
                    </a:cubicBezTo>
                    <a:cubicBezTo>
                      <a:pt x="2964" y="2546"/>
                      <a:pt x="2964" y="2554"/>
                      <a:pt x="2979" y="2554"/>
                    </a:cubicBezTo>
                    <a:cubicBezTo>
                      <a:pt x="2998" y="2592"/>
                      <a:pt x="3005" y="2618"/>
                      <a:pt x="2993" y="2618"/>
                    </a:cubicBezTo>
                    <a:cubicBezTo>
                      <a:pt x="2986" y="2618"/>
                      <a:pt x="2972" y="2608"/>
                      <a:pt x="2949" y="2584"/>
                    </a:cubicBezTo>
                    <a:cubicBezTo>
                      <a:pt x="2924" y="2572"/>
                      <a:pt x="2909" y="2564"/>
                      <a:pt x="2902" y="2564"/>
                    </a:cubicBezTo>
                    <a:cubicBezTo>
                      <a:pt x="2893" y="2564"/>
                      <a:pt x="2901" y="2579"/>
                      <a:pt x="2918" y="2615"/>
                    </a:cubicBezTo>
                    <a:cubicBezTo>
                      <a:pt x="2941" y="2659"/>
                      <a:pt x="2914" y="2687"/>
                      <a:pt x="2886" y="2687"/>
                    </a:cubicBezTo>
                    <a:cubicBezTo>
                      <a:pt x="2876" y="2687"/>
                      <a:pt x="2866" y="2684"/>
                      <a:pt x="2858" y="2676"/>
                    </a:cubicBezTo>
                    <a:cubicBezTo>
                      <a:pt x="2827" y="2676"/>
                      <a:pt x="2797" y="2676"/>
                      <a:pt x="2827" y="2706"/>
                    </a:cubicBezTo>
                    <a:lnTo>
                      <a:pt x="2797" y="2676"/>
                    </a:lnTo>
                    <a:cubicBezTo>
                      <a:pt x="2766" y="2676"/>
                      <a:pt x="2766" y="2706"/>
                      <a:pt x="2766" y="2706"/>
                    </a:cubicBezTo>
                    <a:lnTo>
                      <a:pt x="2797" y="2736"/>
                    </a:lnTo>
                    <a:cubicBezTo>
                      <a:pt x="2766" y="2736"/>
                      <a:pt x="2706" y="2767"/>
                      <a:pt x="2614" y="2828"/>
                    </a:cubicBezTo>
                    <a:cubicBezTo>
                      <a:pt x="2493" y="2919"/>
                      <a:pt x="2493" y="2949"/>
                      <a:pt x="2523" y="2949"/>
                    </a:cubicBezTo>
                    <a:cubicBezTo>
                      <a:pt x="2559" y="2985"/>
                      <a:pt x="2563" y="2999"/>
                      <a:pt x="2548" y="2999"/>
                    </a:cubicBezTo>
                    <a:cubicBezTo>
                      <a:pt x="2538" y="2999"/>
                      <a:pt x="2518" y="2992"/>
                      <a:pt x="2493" y="2980"/>
                    </a:cubicBezTo>
                    <a:cubicBezTo>
                      <a:pt x="2493" y="2980"/>
                      <a:pt x="2432" y="2980"/>
                      <a:pt x="2432" y="3010"/>
                    </a:cubicBezTo>
                    <a:cubicBezTo>
                      <a:pt x="2412" y="3010"/>
                      <a:pt x="2391" y="3023"/>
                      <a:pt x="2371" y="3023"/>
                    </a:cubicBezTo>
                    <a:cubicBezTo>
                      <a:pt x="2361" y="3023"/>
                      <a:pt x="2351" y="3020"/>
                      <a:pt x="2341" y="3010"/>
                    </a:cubicBezTo>
                    <a:lnTo>
                      <a:pt x="2341" y="3040"/>
                    </a:lnTo>
                    <a:cubicBezTo>
                      <a:pt x="2371" y="3101"/>
                      <a:pt x="2310" y="3162"/>
                      <a:pt x="2250" y="3162"/>
                    </a:cubicBezTo>
                    <a:cubicBezTo>
                      <a:pt x="2219" y="3162"/>
                      <a:pt x="2219" y="3192"/>
                      <a:pt x="2219" y="3223"/>
                    </a:cubicBezTo>
                    <a:cubicBezTo>
                      <a:pt x="2219" y="3258"/>
                      <a:pt x="2219" y="3273"/>
                      <a:pt x="2213" y="3273"/>
                    </a:cubicBezTo>
                    <a:cubicBezTo>
                      <a:pt x="2209" y="3273"/>
                      <a:pt x="2201" y="3266"/>
                      <a:pt x="2189" y="3253"/>
                    </a:cubicBezTo>
                    <a:cubicBezTo>
                      <a:pt x="2181" y="3245"/>
                      <a:pt x="2170" y="3241"/>
                      <a:pt x="2160" y="3241"/>
                    </a:cubicBezTo>
                    <a:cubicBezTo>
                      <a:pt x="2132" y="3241"/>
                      <a:pt x="2106" y="3269"/>
                      <a:pt x="2128" y="3314"/>
                    </a:cubicBezTo>
                    <a:lnTo>
                      <a:pt x="2098" y="3314"/>
                    </a:lnTo>
                    <a:cubicBezTo>
                      <a:pt x="2089" y="3305"/>
                      <a:pt x="2082" y="3301"/>
                      <a:pt x="2079" y="3301"/>
                    </a:cubicBezTo>
                    <a:cubicBezTo>
                      <a:pt x="2070" y="3301"/>
                      <a:pt x="2076" y="3323"/>
                      <a:pt x="2098" y="3344"/>
                    </a:cubicBezTo>
                    <a:cubicBezTo>
                      <a:pt x="2128" y="3375"/>
                      <a:pt x="2136" y="3390"/>
                      <a:pt x="2128" y="3390"/>
                    </a:cubicBezTo>
                    <a:cubicBezTo>
                      <a:pt x="2120" y="3390"/>
                      <a:pt x="2098" y="3375"/>
                      <a:pt x="2067" y="3344"/>
                    </a:cubicBezTo>
                    <a:cubicBezTo>
                      <a:pt x="2055" y="3332"/>
                      <a:pt x="2045" y="3323"/>
                      <a:pt x="2037" y="3317"/>
                    </a:cubicBezTo>
                    <a:lnTo>
                      <a:pt x="2037" y="3317"/>
                    </a:lnTo>
                    <a:cubicBezTo>
                      <a:pt x="2038" y="3342"/>
                      <a:pt x="2056" y="3383"/>
                      <a:pt x="2032" y="3383"/>
                    </a:cubicBezTo>
                    <a:cubicBezTo>
                      <a:pt x="2026" y="3383"/>
                      <a:pt x="2018" y="3380"/>
                      <a:pt x="2006" y="3375"/>
                    </a:cubicBezTo>
                    <a:lnTo>
                      <a:pt x="2006" y="3375"/>
                    </a:lnTo>
                    <a:cubicBezTo>
                      <a:pt x="2006" y="3375"/>
                      <a:pt x="2006" y="3405"/>
                      <a:pt x="2037" y="3435"/>
                    </a:cubicBezTo>
                    <a:cubicBezTo>
                      <a:pt x="2067" y="3466"/>
                      <a:pt x="2067" y="3466"/>
                      <a:pt x="2067" y="3496"/>
                    </a:cubicBezTo>
                    <a:cubicBezTo>
                      <a:pt x="2037" y="3466"/>
                      <a:pt x="2037" y="3466"/>
                      <a:pt x="2006" y="3435"/>
                    </a:cubicBezTo>
                    <a:lnTo>
                      <a:pt x="2006" y="3466"/>
                    </a:lnTo>
                    <a:cubicBezTo>
                      <a:pt x="1976" y="3466"/>
                      <a:pt x="1946" y="3466"/>
                      <a:pt x="1915" y="3435"/>
                    </a:cubicBezTo>
                    <a:cubicBezTo>
                      <a:pt x="1885" y="3435"/>
                      <a:pt x="1885" y="3435"/>
                      <a:pt x="1946" y="3466"/>
                    </a:cubicBezTo>
                    <a:cubicBezTo>
                      <a:pt x="1976" y="3527"/>
                      <a:pt x="1976" y="3527"/>
                      <a:pt x="1976" y="3527"/>
                    </a:cubicBezTo>
                    <a:cubicBezTo>
                      <a:pt x="1961" y="3542"/>
                      <a:pt x="1953" y="3549"/>
                      <a:pt x="1946" y="3549"/>
                    </a:cubicBezTo>
                    <a:cubicBezTo>
                      <a:pt x="1938" y="3549"/>
                      <a:pt x="1930" y="3542"/>
                      <a:pt x="1915" y="3527"/>
                    </a:cubicBezTo>
                    <a:lnTo>
                      <a:pt x="1885" y="3527"/>
                    </a:lnTo>
                    <a:cubicBezTo>
                      <a:pt x="1854" y="3557"/>
                      <a:pt x="1885" y="3648"/>
                      <a:pt x="1946" y="3709"/>
                    </a:cubicBezTo>
                    <a:cubicBezTo>
                      <a:pt x="1963" y="3745"/>
                      <a:pt x="1971" y="3759"/>
                      <a:pt x="1962" y="3759"/>
                    </a:cubicBezTo>
                    <a:cubicBezTo>
                      <a:pt x="1955" y="3759"/>
                      <a:pt x="1940" y="3752"/>
                      <a:pt x="1915" y="3739"/>
                    </a:cubicBezTo>
                    <a:cubicBezTo>
                      <a:pt x="1900" y="3724"/>
                      <a:pt x="1892" y="3717"/>
                      <a:pt x="1889" y="3717"/>
                    </a:cubicBezTo>
                    <a:cubicBezTo>
                      <a:pt x="1885" y="3717"/>
                      <a:pt x="1885" y="3724"/>
                      <a:pt x="1885" y="3739"/>
                    </a:cubicBezTo>
                    <a:cubicBezTo>
                      <a:pt x="1854" y="3709"/>
                      <a:pt x="1854" y="3679"/>
                      <a:pt x="1885" y="3679"/>
                    </a:cubicBezTo>
                    <a:lnTo>
                      <a:pt x="1854" y="3648"/>
                    </a:lnTo>
                    <a:cubicBezTo>
                      <a:pt x="1837" y="3639"/>
                      <a:pt x="1821" y="3636"/>
                      <a:pt x="1810" y="3636"/>
                    </a:cubicBezTo>
                    <a:cubicBezTo>
                      <a:pt x="1784" y="3636"/>
                      <a:pt x="1781" y="3657"/>
                      <a:pt x="1824" y="3679"/>
                    </a:cubicBezTo>
                    <a:cubicBezTo>
                      <a:pt x="1824" y="3714"/>
                      <a:pt x="1824" y="3729"/>
                      <a:pt x="1818" y="3729"/>
                    </a:cubicBezTo>
                    <a:cubicBezTo>
                      <a:pt x="1814" y="3729"/>
                      <a:pt x="1806" y="3722"/>
                      <a:pt x="1794" y="3709"/>
                    </a:cubicBezTo>
                    <a:cubicBezTo>
                      <a:pt x="1773" y="3709"/>
                      <a:pt x="1753" y="3696"/>
                      <a:pt x="1751" y="3696"/>
                    </a:cubicBezTo>
                    <a:lnTo>
                      <a:pt x="1751" y="3696"/>
                    </a:lnTo>
                    <a:cubicBezTo>
                      <a:pt x="1750" y="3696"/>
                      <a:pt x="1753" y="3699"/>
                      <a:pt x="1763" y="3709"/>
                    </a:cubicBezTo>
                    <a:cubicBezTo>
                      <a:pt x="1763" y="3709"/>
                      <a:pt x="1750" y="3723"/>
                      <a:pt x="1732" y="3723"/>
                    </a:cubicBezTo>
                    <a:cubicBezTo>
                      <a:pt x="1723" y="3723"/>
                      <a:pt x="1713" y="3719"/>
                      <a:pt x="1702" y="3709"/>
                    </a:cubicBezTo>
                    <a:cubicBezTo>
                      <a:pt x="1672" y="3739"/>
                      <a:pt x="1672" y="3739"/>
                      <a:pt x="1702" y="3770"/>
                    </a:cubicBezTo>
                    <a:cubicBezTo>
                      <a:pt x="1733" y="3800"/>
                      <a:pt x="1702" y="3800"/>
                      <a:pt x="1702" y="3800"/>
                    </a:cubicBezTo>
                    <a:cubicBezTo>
                      <a:pt x="1702" y="3831"/>
                      <a:pt x="1672" y="3831"/>
                      <a:pt x="1702" y="3861"/>
                    </a:cubicBezTo>
                    <a:cubicBezTo>
                      <a:pt x="1724" y="3861"/>
                      <a:pt x="1746" y="3877"/>
                      <a:pt x="1745" y="3897"/>
                    </a:cubicBezTo>
                    <a:lnTo>
                      <a:pt x="1745" y="3897"/>
                    </a:lnTo>
                    <a:cubicBezTo>
                      <a:pt x="1742" y="3891"/>
                      <a:pt x="1733" y="3891"/>
                      <a:pt x="1733" y="3891"/>
                    </a:cubicBezTo>
                    <a:cubicBezTo>
                      <a:pt x="1733" y="3891"/>
                      <a:pt x="1702" y="3861"/>
                      <a:pt x="1702" y="3861"/>
                    </a:cubicBezTo>
                    <a:lnTo>
                      <a:pt x="1672" y="3891"/>
                    </a:lnTo>
                    <a:cubicBezTo>
                      <a:pt x="1702" y="3891"/>
                      <a:pt x="1733" y="3922"/>
                      <a:pt x="1733" y="3922"/>
                    </a:cubicBezTo>
                    <a:cubicBezTo>
                      <a:pt x="1733" y="3952"/>
                      <a:pt x="1733" y="3967"/>
                      <a:pt x="1725" y="3967"/>
                    </a:cubicBezTo>
                    <a:cubicBezTo>
                      <a:pt x="1718" y="3967"/>
                      <a:pt x="1702" y="3952"/>
                      <a:pt x="1672" y="3922"/>
                    </a:cubicBezTo>
                    <a:lnTo>
                      <a:pt x="1642" y="3922"/>
                    </a:lnTo>
                    <a:cubicBezTo>
                      <a:pt x="1642" y="3922"/>
                      <a:pt x="1628" y="3935"/>
                      <a:pt x="1610" y="3935"/>
                    </a:cubicBezTo>
                    <a:cubicBezTo>
                      <a:pt x="1601" y="3935"/>
                      <a:pt x="1591" y="3932"/>
                      <a:pt x="1581" y="3922"/>
                    </a:cubicBezTo>
                    <a:cubicBezTo>
                      <a:pt x="1551" y="3922"/>
                      <a:pt x="1581" y="3952"/>
                      <a:pt x="1611" y="3952"/>
                    </a:cubicBezTo>
                    <a:lnTo>
                      <a:pt x="1642" y="4013"/>
                    </a:lnTo>
                    <a:cubicBezTo>
                      <a:pt x="1642" y="4013"/>
                      <a:pt x="1581" y="3983"/>
                      <a:pt x="1551" y="3952"/>
                    </a:cubicBezTo>
                    <a:cubicBezTo>
                      <a:pt x="1525" y="3940"/>
                      <a:pt x="1511" y="3932"/>
                      <a:pt x="1506" y="3932"/>
                    </a:cubicBezTo>
                    <a:cubicBezTo>
                      <a:pt x="1500" y="3932"/>
                      <a:pt x="1515" y="3947"/>
                      <a:pt x="1551" y="3983"/>
                    </a:cubicBezTo>
                    <a:cubicBezTo>
                      <a:pt x="1581" y="4013"/>
                      <a:pt x="1581" y="4043"/>
                      <a:pt x="1551" y="4043"/>
                    </a:cubicBezTo>
                    <a:cubicBezTo>
                      <a:pt x="1530" y="4043"/>
                      <a:pt x="1523" y="4057"/>
                      <a:pt x="1512" y="4057"/>
                    </a:cubicBezTo>
                    <a:cubicBezTo>
                      <a:pt x="1507" y="4057"/>
                      <a:pt x="1500" y="4054"/>
                      <a:pt x="1490" y="4043"/>
                    </a:cubicBezTo>
                    <a:cubicBezTo>
                      <a:pt x="1459" y="4043"/>
                      <a:pt x="1459" y="4074"/>
                      <a:pt x="1459" y="4074"/>
                    </a:cubicBezTo>
                    <a:cubicBezTo>
                      <a:pt x="1490" y="4104"/>
                      <a:pt x="1490" y="4104"/>
                      <a:pt x="1429" y="4135"/>
                    </a:cubicBezTo>
                    <a:cubicBezTo>
                      <a:pt x="1338" y="4135"/>
                      <a:pt x="1338" y="4135"/>
                      <a:pt x="1368" y="4195"/>
                    </a:cubicBezTo>
                    <a:cubicBezTo>
                      <a:pt x="1388" y="4195"/>
                      <a:pt x="1409" y="4209"/>
                      <a:pt x="1402" y="4209"/>
                    </a:cubicBezTo>
                    <a:cubicBezTo>
                      <a:pt x="1399" y="4209"/>
                      <a:pt x="1388" y="4205"/>
                      <a:pt x="1368" y="4195"/>
                    </a:cubicBezTo>
                    <a:cubicBezTo>
                      <a:pt x="1340" y="4195"/>
                      <a:pt x="1363" y="4221"/>
                      <a:pt x="1367" y="4248"/>
                    </a:cubicBezTo>
                    <a:lnTo>
                      <a:pt x="1367" y="4248"/>
                    </a:lnTo>
                    <a:cubicBezTo>
                      <a:pt x="1359" y="4244"/>
                      <a:pt x="1349" y="4237"/>
                      <a:pt x="1338" y="4226"/>
                    </a:cubicBezTo>
                    <a:lnTo>
                      <a:pt x="1338" y="4226"/>
                    </a:lnTo>
                    <a:cubicBezTo>
                      <a:pt x="1355" y="4243"/>
                      <a:pt x="1368" y="4256"/>
                      <a:pt x="1368" y="4256"/>
                    </a:cubicBezTo>
                    <a:cubicBezTo>
                      <a:pt x="1368" y="4253"/>
                      <a:pt x="1368" y="4251"/>
                      <a:pt x="1367" y="4248"/>
                    </a:cubicBezTo>
                    <a:lnTo>
                      <a:pt x="1367" y="4248"/>
                    </a:lnTo>
                    <a:cubicBezTo>
                      <a:pt x="1382" y="4256"/>
                      <a:pt x="1388" y="4256"/>
                      <a:pt x="1368" y="4256"/>
                    </a:cubicBezTo>
                    <a:cubicBezTo>
                      <a:pt x="1399" y="4287"/>
                      <a:pt x="1429" y="4317"/>
                      <a:pt x="1459" y="4347"/>
                    </a:cubicBezTo>
                    <a:cubicBezTo>
                      <a:pt x="1520" y="4408"/>
                      <a:pt x="1520" y="4408"/>
                      <a:pt x="1459" y="4408"/>
                    </a:cubicBezTo>
                    <a:cubicBezTo>
                      <a:pt x="1459" y="4408"/>
                      <a:pt x="1429" y="4408"/>
                      <a:pt x="1399" y="4378"/>
                    </a:cubicBezTo>
                    <a:cubicBezTo>
                      <a:pt x="1368" y="4347"/>
                      <a:pt x="1368" y="4347"/>
                      <a:pt x="1368" y="4347"/>
                    </a:cubicBezTo>
                    <a:lnTo>
                      <a:pt x="1399" y="4347"/>
                    </a:lnTo>
                    <a:cubicBezTo>
                      <a:pt x="1377" y="4326"/>
                      <a:pt x="1356" y="4304"/>
                      <a:pt x="1334" y="4304"/>
                    </a:cubicBezTo>
                    <a:cubicBezTo>
                      <a:pt x="1325" y="4304"/>
                      <a:pt x="1316" y="4308"/>
                      <a:pt x="1307" y="4317"/>
                    </a:cubicBezTo>
                    <a:cubicBezTo>
                      <a:pt x="1277" y="4317"/>
                      <a:pt x="1277" y="4317"/>
                      <a:pt x="1307" y="4347"/>
                    </a:cubicBezTo>
                    <a:cubicBezTo>
                      <a:pt x="1298" y="4338"/>
                      <a:pt x="1290" y="4335"/>
                      <a:pt x="1281" y="4335"/>
                    </a:cubicBezTo>
                    <a:cubicBezTo>
                      <a:pt x="1259" y="4335"/>
                      <a:pt x="1238" y="4356"/>
                      <a:pt x="1216" y="4378"/>
                    </a:cubicBezTo>
                    <a:cubicBezTo>
                      <a:pt x="1216" y="4399"/>
                      <a:pt x="1201" y="4421"/>
                      <a:pt x="1181" y="4421"/>
                    </a:cubicBezTo>
                    <a:cubicBezTo>
                      <a:pt x="1173" y="4421"/>
                      <a:pt x="1164" y="4417"/>
                      <a:pt x="1155" y="4408"/>
                    </a:cubicBezTo>
                    <a:cubicBezTo>
                      <a:pt x="1125" y="4439"/>
                      <a:pt x="1125" y="4439"/>
                      <a:pt x="1155" y="4469"/>
                    </a:cubicBezTo>
                    <a:cubicBezTo>
                      <a:pt x="1177" y="4490"/>
                      <a:pt x="1183" y="4512"/>
                      <a:pt x="1174" y="4512"/>
                    </a:cubicBezTo>
                    <a:cubicBezTo>
                      <a:pt x="1171" y="4512"/>
                      <a:pt x="1164" y="4508"/>
                      <a:pt x="1155" y="4499"/>
                    </a:cubicBezTo>
                    <a:cubicBezTo>
                      <a:pt x="1149" y="4496"/>
                      <a:pt x="1141" y="4495"/>
                      <a:pt x="1134" y="4495"/>
                    </a:cubicBezTo>
                    <a:cubicBezTo>
                      <a:pt x="1070" y="4495"/>
                      <a:pt x="976" y="4597"/>
                      <a:pt x="1003" y="4651"/>
                    </a:cubicBezTo>
                    <a:lnTo>
                      <a:pt x="1003" y="4682"/>
                    </a:lnTo>
                    <a:cubicBezTo>
                      <a:pt x="943" y="4682"/>
                      <a:pt x="912" y="4742"/>
                      <a:pt x="912" y="4773"/>
                    </a:cubicBezTo>
                    <a:lnTo>
                      <a:pt x="912" y="4803"/>
                    </a:lnTo>
                    <a:cubicBezTo>
                      <a:pt x="851" y="4803"/>
                      <a:pt x="851" y="4834"/>
                      <a:pt x="882" y="4864"/>
                    </a:cubicBezTo>
                    <a:cubicBezTo>
                      <a:pt x="882" y="4894"/>
                      <a:pt x="912" y="4894"/>
                      <a:pt x="882" y="4894"/>
                    </a:cubicBezTo>
                    <a:cubicBezTo>
                      <a:pt x="873" y="4886"/>
                      <a:pt x="867" y="4882"/>
                      <a:pt x="861" y="4882"/>
                    </a:cubicBezTo>
                    <a:cubicBezTo>
                      <a:pt x="849" y="4882"/>
                      <a:pt x="843" y="4903"/>
                      <a:pt x="821" y="4925"/>
                    </a:cubicBezTo>
                    <a:cubicBezTo>
                      <a:pt x="791" y="4986"/>
                      <a:pt x="791" y="4986"/>
                      <a:pt x="821" y="4986"/>
                    </a:cubicBezTo>
                    <a:cubicBezTo>
                      <a:pt x="821" y="5021"/>
                      <a:pt x="811" y="5036"/>
                      <a:pt x="796" y="5036"/>
                    </a:cubicBezTo>
                    <a:cubicBezTo>
                      <a:pt x="785" y="5036"/>
                      <a:pt x="773" y="5029"/>
                      <a:pt x="760" y="5016"/>
                    </a:cubicBezTo>
                    <a:cubicBezTo>
                      <a:pt x="737" y="4993"/>
                      <a:pt x="723" y="4983"/>
                      <a:pt x="717" y="4983"/>
                    </a:cubicBezTo>
                    <a:cubicBezTo>
                      <a:pt x="708" y="4983"/>
                      <a:pt x="723" y="5009"/>
                      <a:pt x="760" y="5046"/>
                    </a:cubicBezTo>
                    <a:cubicBezTo>
                      <a:pt x="805" y="5091"/>
                      <a:pt x="800" y="5119"/>
                      <a:pt x="783" y="5119"/>
                    </a:cubicBezTo>
                    <a:cubicBezTo>
                      <a:pt x="777" y="5119"/>
                      <a:pt x="768" y="5115"/>
                      <a:pt x="760" y="5107"/>
                    </a:cubicBezTo>
                    <a:cubicBezTo>
                      <a:pt x="730" y="5077"/>
                      <a:pt x="760" y="5077"/>
                      <a:pt x="760" y="5077"/>
                    </a:cubicBezTo>
                    <a:cubicBezTo>
                      <a:pt x="760" y="5077"/>
                      <a:pt x="730" y="5046"/>
                      <a:pt x="699" y="5016"/>
                    </a:cubicBezTo>
                    <a:cubicBezTo>
                      <a:pt x="699" y="5046"/>
                      <a:pt x="699" y="5046"/>
                      <a:pt x="699" y="5077"/>
                    </a:cubicBezTo>
                    <a:cubicBezTo>
                      <a:pt x="699" y="5077"/>
                      <a:pt x="699" y="5077"/>
                      <a:pt x="730" y="5107"/>
                    </a:cubicBezTo>
                    <a:cubicBezTo>
                      <a:pt x="730" y="5138"/>
                      <a:pt x="760" y="5168"/>
                      <a:pt x="821" y="5168"/>
                    </a:cubicBezTo>
                    <a:cubicBezTo>
                      <a:pt x="851" y="5168"/>
                      <a:pt x="821" y="5198"/>
                      <a:pt x="821" y="5198"/>
                    </a:cubicBezTo>
                    <a:cubicBezTo>
                      <a:pt x="791" y="5198"/>
                      <a:pt x="760" y="5168"/>
                      <a:pt x="730" y="5168"/>
                    </a:cubicBezTo>
                    <a:cubicBezTo>
                      <a:pt x="730" y="5138"/>
                      <a:pt x="699" y="5138"/>
                      <a:pt x="669" y="5107"/>
                    </a:cubicBezTo>
                    <a:cubicBezTo>
                      <a:pt x="665" y="5103"/>
                      <a:pt x="662" y="5101"/>
                      <a:pt x="660" y="5101"/>
                    </a:cubicBezTo>
                    <a:cubicBezTo>
                      <a:pt x="648" y="5101"/>
                      <a:pt x="677" y="5176"/>
                      <a:pt x="730" y="5229"/>
                    </a:cubicBezTo>
                    <a:lnTo>
                      <a:pt x="699" y="5198"/>
                    </a:lnTo>
                    <a:cubicBezTo>
                      <a:pt x="669" y="5198"/>
                      <a:pt x="639" y="5229"/>
                      <a:pt x="639" y="5229"/>
                    </a:cubicBezTo>
                    <a:cubicBezTo>
                      <a:pt x="608" y="5259"/>
                      <a:pt x="608" y="5290"/>
                      <a:pt x="639" y="5290"/>
                    </a:cubicBezTo>
                    <a:cubicBezTo>
                      <a:pt x="669" y="5320"/>
                      <a:pt x="699" y="5320"/>
                      <a:pt x="699" y="5350"/>
                    </a:cubicBezTo>
                    <a:cubicBezTo>
                      <a:pt x="699" y="5340"/>
                      <a:pt x="703" y="5337"/>
                      <a:pt x="708" y="5337"/>
                    </a:cubicBezTo>
                    <a:cubicBezTo>
                      <a:pt x="720" y="5337"/>
                      <a:pt x="740" y="5350"/>
                      <a:pt x="760" y="5350"/>
                    </a:cubicBezTo>
                    <a:cubicBezTo>
                      <a:pt x="760" y="5350"/>
                      <a:pt x="747" y="5364"/>
                      <a:pt x="720" y="5364"/>
                    </a:cubicBezTo>
                    <a:cubicBezTo>
                      <a:pt x="706" y="5364"/>
                      <a:pt x="689" y="5361"/>
                      <a:pt x="669" y="5350"/>
                    </a:cubicBezTo>
                    <a:cubicBezTo>
                      <a:pt x="608" y="5350"/>
                      <a:pt x="578" y="5350"/>
                      <a:pt x="547" y="5411"/>
                    </a:cubicBezTo>
                    <a:cubicBezTo>
                      <a:pt x="517" y="5442"/>
                      <a:pt x="487" y="5472"/>
                      <a:pt x="456" y="5472"/>
                    </a:cubicBezTo>
                    <a:cubicBezTo>
                      <a:pt x="456" y="5472"/>
                      <a:pt x="426" y="5502"/>
                      <a:pt x="456" y="5502"/>
                    </a:cubicBezTo>
                    <a:lnTo>
                      <a:pt x="456" y="5533"/>
                    </a:lnTo>
                    <a:cubicBezTo>
                      <a:pt x="426" y="5533"/>
                      <a:pt x="395" y="5563"/>
                      <a:pt x="426" y="5563"/>
                    </a:cubicBezTo>
                    <a:cubicBezTo>
                      <a:pt x="456" y="5594"/>
                      <a:pt x="426" y="5594"/>
                      <a:pt x="395" y="5594"/>
                    </a:cubicBezTo>
                    <a:cubicBezTo>
                      <a:pt x="335" y="5594"/>
                      <a:pt x="335" y="5594"/>
                      <a:pt x="426" y="5624"/>
                    </a:cubicBezTo>
                    <a:cubicBezTo>
                      <a:pt x="441" y="5639"/>
                      <a:pt x="464" y="5647"/>
                      <a:pt x="483" y="5647"/>
                    </a:cubicBezTo>
                    <a:cubicBezTo>
                      <a:pt x="502" y="5647"/>
                      <a:pt x="517" y="5639"/>
                      <a:pt x="517" y="5624"/>
                    </a:cubicBezTo>
                    <a:lnTo>
                      <a:pt x="547" y="5594"/>
                    </a:lnTo>
                    <a:lnTo>
                      <a:pt x="547" y="5654"/>
                    </a:lnTo>
                    <a:cubicBezTo>
                      <a:pt x="547" y="5654"/>
                      <a:pt x="547" y="5715"/>
                      <a:pt x="578" y="5715"/>
                    </a:cubicBezTo>
                    <a:cubicBezTo>
                      <a:pt x="578" y="5715"/>
                      <a:pt x="608" y="5746"/>
                      <a:pt x="608" y="5746"/>
                    </a:cubicBezTo>
                    <a:cubicBezTo>
                      <a:pt x="608" y="5746"/>
                      <a:pt x="578" y="5715"/>
                      <a:pt x="547" y="5715"/>
                    </a:cubicBezTo>
                    <a:cubicBezTo>
                      <a:pt x="517" y="5685"/>
                      <a:pt x="487" y="5654"/>
                      <a:pt x="456" y="5654"/>
                    </a:cubicBezTo>
                    <a:cubicBezTo>
                      <a:pt x="438" y="5645"/>
                      <a:pt x="421" y="5642"/>
                      <a:pt x="406" y="5642"/>
                    </a:cubicBezTo>
                    <a:cubicBezTo>
                      <a:pt x="370" y="5642"/>
                      <a:pt x="352" y="5663"/>
                      <a:pt x="395" y="5685"/>
                    </a:cubicBezTo>
                    <a:lnTo>
                      <a:pt x="365" y="5685"/>
                    </a:lnTo>
                    <a:cubicBezTo>
                      <a:pt x="335" y="5685"/>
                      <a:pt x="335" y="5685"/>
                      <a:pt x="365" y="5715"/>
                    </a:cubicBezTo>
                    <a:cubicBezTo>
                      <a:pt x="426" y="5776"/>
                      <a:pt x="426" y="5776"/>
                      <a:pt x="365" y="5776"/>
                    </a:cubicBezTo>
                    <a:cubicBezTo>
                      <a:pt x="347" y="5770"/>
                      <a:pt x="331" y="5767"/>
                      <a:pt x="318" y="5767"/>
                    </a:cubicBezTo>
                    <a:cubicBezTo>
                      <a:pt x="264" y="5767"/>
                      <a:pt x="250" y="5806"/>
                      <a:pt x="274" y="5806"/>
                    </a:cubicBezTo>
                    <a:cubicBezTo>
                      <a:pt x="335" y="5837"/>
                      <a:pt x="335" y="5897"/>
                      <a:pt x="274" y="5897"/>
                    </a:cubicBezTo>
                    <a:cubicBezTo>
                      <a:pt x="265" y="5889"/>
                      <a:pt x="259" y="5885"/>
                      <a:pt x="255" y="5885"/>
                    </a:cubicBezTo>
                    <a:cubicBezTo>
                      <a:pt x="246" y="5885"/>
                      <a:pt x="252" y="5906"/>
                      <a:pt x="274" y="5928"/>
                    </a:cubicBezTo>
                    <a:cubicBezTo>
                      <a:pt x="259" y="5913"/>
                      <a:pt x="243" y="5905"/>
                      <a:pt x="232" y="5905"/>
                    </a:cubicBezTo>
                    <a:cubicBezTo>
                      <a:pt x="221" y="5905"/>
                      <a:pt x="213" y="5913"/>
                      <a:pt x="213" y="5928"/>
                    </a:cubicBezTo>
                    <a:cubicBezTo>
                      <a:pt x="213" y="5928"/>
                      <a:pt x="213" y="5928"/>
                      <a:pt x="243" y="5958"/>
                    </a:cubicBezTo>
                    <a:cubicBezTo>
                      <a:pt x="243" y="5958"/>
                      <a:pt x="274" y="5958"/>
                      <a:pt x="304" y="5989"/>
                    </a:cubicBezTo>
                    <a:cubicBezTo>
                      <a:pt x="304" y="5989"/>
                      <a:pt x="335" y="6019"/>
                      <a:pt x="365" y="6019"/>
                    </a:cubicBezTo>
                    <a:cubicBezTo>
                      <a:pt x="387" y="6041"/>
                      <a:pt x="362" y="6062"/>
                      <a:pt x="314" y="6062"/>
                    </a:cubicBezTo>
                    <a:cubicBezTo>
                      <a:pt x="294" y="6062"/>
                      <a:pt x="270" y="6058"/>
                      <a:pt x="243" y="6049"/>
                    </a:cubicBezTo>
                    <a:lnTo>
                      <a:pt x="152" y="6049"/>
                    </a:lnTo>
                    <a:lnTo>
                      <a:pt x="213" y="6080"/>
                    </a:lnTo>
                    <a:cubicBezTo>
                      <a:pt x="213" y="6080"/>
                      <a:pt x="213" y="6093"/>
                      <a:pt x="204" y="6093"/>
                    </a:cubicBezTo>
                    <a:cubicBezTo>
                      <a:pt x="200" y="6093"/>
                      <a:pt x="193" y="6090"/>
                      <a:pt x="183" y="6080"/>
                    </a:cubicBezTo>
                    <a:lnTo>
                      <a:pt x="152" y="6080"/>
                    </a:lnTo>
                    <a:cubicBezTo>
                      <a:pt x="152" y="6080"/>
                      <a:pt x="152" y="6080"/>
                      <a:pt x="183" y="6110"/>
                    </a:cubicBezTo>
                    <a:cubicBezTo>
                      <a:pt x="243" y="6141"/>
                      <a:pt x="243" y="6141"/>
                      <a:pt x="183" y="6141"/>
                    </a:cubicBezTo>
                    <a:cubicBezTo>
                      <a:pt x="165" y="6132"/>
                      <a:pt x="152" y="6128"/>
                      <a:pt x="145" y="6128"/>
                    </a:cubicBezTo>
                    <a:cubicBezTo>
                      <a:pt x="127" y="6128"/>
                      <a:pt x="140" y="6150"/>
                      <a:pt x="183" y="6171"/>
                    </a:cubicBezTo>
                    <a:cubicBezTo>
                      <a:pt x="213" y="6186"/>
                      <a:pt x="228" y="6194"/>
                      <a:pt x="224" y="6194"/>
                    </a:cubicBezTo>
                    <a:cubicBezTo>
                      <a:pt x="221" y="6194"/>
                      <a:pt x="198" y="6186"/>
                      <a:pt x="152" y="6171"/>
                    </a:cubicBezTo>
                    <a:lnTo>
                      <a:pt x="92" y="6171"/>
                    </a:lnTo>
                    <a:lnTo>
                      <a:pt x="122" y="6201"/>
                    </a:lnTo>
                    <a:cubicBezTo>
                      <a:pt x="183" y="6232"/>
                      <a:pt x="183" y="6232"/>
                      <a:pt x="152" y="6232"/>
                    </a:cubicBezTo>
                    <a:cubicBezTo>
                      <a:pt x="122" y="6232"/>
                      <a:pt x="92" y="6232"/>
                      <a:pt x="122" y="6262"/>
                    </a:cubicBezTo>
                    <a:cubicBezTo>
                      <a:pt x="122" y="6284"/>
                      <a:pt x="107" y="6305"/>
                      <a:pt x="87" y="6305"/>
                    </a:cubicBezTo>
                    <a:cubicBezTo>
                      <a:pt x="79" y="6305"/>
                      <a:pt x="70" y="6302"/>
                      <a:pt x="61" y="6293"/>
                    </a:cubicBezTo>
                    <a:lnTo>
                      <a:pt x="61" y="6293"/>
                    </a:lnTo>
                    <a:cubicBezTo>
                      <a:pt x="92" y="6323"/>
                      <a:pt x="92" y="6323"/>
                      <a:pt x="61" y="6353"/>
                    </a:cubicBezTo>
                    <a:cubicBezTo>
                      <a:pt x="0" y="6353"/>
                      <a:pt x="0" y="6353"/>
                      <a:pt x="31" y="6384"/>
                    </a:cubicBezTo>
                    <a:cubicBezTo>
                      <a:pt x="92" y="6384"/>
                      <a:pt x="122" y="6414"/>
                      <a:pt x="122" y="6414"/>
                    </a:cubicBezTo>
                    <a:cubicBezTo>
                      <a:pt x="137" y="6399"/>
                      <a:pt x="145" y="6391"/>
                      <a:pt x="152" y="6391"/>
                    </a:cubicBezTo>
                    <a:cubicBezTo>
                      <a:pt x="160" y="6391"/>
                      <a:pt x="168" y="6399"/>
                      <a:pt x="183" y="6414"/>
                    </a:cubicBezTo>
                    <a:lnTo>
                      <a:pt x="152" y="6414"/>
                    </a:lnTo>
                    <a:cubicBezTo>
                      <a:pt x="152" y="6445"/>
                      <a:pt x="152" y="6445"/>
                      <a:pt x="152" y="6505"/>
                    </a:cubicBezTo>
                    <a:cubicBezTo>
                      <a:pt x="193" y="6505"/>
                      <a:pt x="233" y="6519"/>
                      <a:pt x="247" y="6519"/>
                    </a:cubicBezTo>
                    <a:cubicBezTo>
                      <a:pt x="254" y="6519"/>
                      <a:pt x="254" y="6516"/>
                      <a:pt x="243" y="6505"/>
                    </a:cubicBezTo>
                    <a:lnTo>
                      <a:pt x="304" y="6505"/>
                    </a:lnTo>
                    <a:cubicBezTo>
                      <a:pt x="331" y="6514"/>
                      <a:pt x="350" y="6518"/>
                      <a:pt x="361" y="6518"/>
                    </a:cubicBezTo>
                    <a:cubicBezTo>
                      <a:pt x="388" y="6518"/>
                      <a:pt x="369" y="6497"/>
                      <a:pt x="304" y="6475"/>
                    </a:cubicBezTo>
                    <a:cubicBezTo>
                      <a:pt x="213" y="6445"/>
                      <a:pt x="213" y="6445"/>
                      <a:pt x="274" y="6445"/>
                    </a:cubicBezTo>
                    <a:cubicBezTo>
                      <a:pt x="304" y="6460"/>
                      <a:pt x="319" y="6467"/>
                      <a:pt x="331" y="6467"/>
                    </a:cubicBezTo>
                    <a:cubicBezTo>
                      <a:pt x="342" y="6467"/>
                      <a:pt x="350" y="6460"/>
                      <a:pt x="365" y="6445"/>
                    </a:cubicBezTo>
                    <a:lnTo>
                      <a:pt x="395" y="6445"/>
                    </a:lnTo>
                    <a:cubicBezTo>
                      <a:pt x="411" y="6460"/>
                      <a:pt x="426" y="6467"/>
                      <a:pt x="437" y="6467"/>
                    </a:cubicBezTo>
                    <a:cubicBezTo>
                      <a:pt x="449" y="6467"/>
                      <a:pt x="456" y="6460"/>
                      <a:pt x="456" y="6445"/>
                    </a:cubicBezTo>
                    <a:lnTo>
                      <a:pt x="426" y="6445"/>
                    </a:lnTo>
                    <a:cubicBezTo>
                      <a:pt x="400" y="6445"/>
                      <a:pt x="418" y="6423"/>
                      <a:pt x="460" y="6416"/>
                    </a:cubicBezTo>
                    <a:lnTo>
                      <a:pt x="460" y="6416"/>
                    </a:lnTo>
                    <a:cubicBezTo>
                      <a:pt x="459" y="6416"/>
                      <a:pt x="458" y="6415"/>
                      <a:pt x="456" y="6414"/>
                    </a:cubicBezTo>
                    <a:cubicBezTo>
                      <a:pt x="395" y="6384"/>
                      <a:pt x="395" y="6353"/>
                      <a:pt x="487" y="6353"/>
                    </a:cubicBezTo>
                    <a:cubicBezTo>
                      <a:pt x="487" y="6323"/>
                      <a:pt x="456" y="6323"/>
                      <a:pt x="426" y="6293"/>
                    </a:cubicBezTo>
                    <a:cubicBezTo>
                      <a:pt x="365" y="6262"/>
                      <a:pt x="365" y="6262"/>
                      <a:pt x="426" y="6262"/>
                    </a:cubicBezTo>
                    <a:cubicBezTo>
                      <a:pt x="456" y="6293"/>
                      <a:pt x="487" y="6293"/>
                      <a:pt x="487" y="6293"/>
                    </a:cubicBezTo>
                    <a:cubicBezTo>
                      <a:pt x="497" y="6303"/>
                      <a:pt x="504" y="6306"/>
                      <a:pt x="508" y="6306"/>
                    </a:cubicBezTo>
                    <a:cubicBezTo>
                      <a:pt x="517" y="6306"/>
                      <a:pt x="517" y="6293"/>
                      <a:pt x="517" y="6293"/>
                    </a:cubicBezTo>
                    <a:cubicBezTo>
                      <a:pt x="517" y="6262"/>
                      <a:pt x="547" y="6262"/>
                      <a:pt x="517" y="6232"/>
                    </a:cubicBezTo>
                    <a:lnTo>
                      <a:pt x="517" y="6232"/>
                    </a:lnTo>
                    <a:lnTo>
                      <a:pt x="547" y="6262"/>
                    </a:lnTo>
                    <a:cubicBezTo>
                      <a:pt x="547" y="6247"/>
                      <a:pt x="555" y="6247"/>
                      <a:pt x="559" y="6247"/>
                    </a:cubicBezTo>
                    <a:cubicBezTo>
                      <a:pt x="563" y="6247"/>
                      <a:pt x="563" y="6247"/>
                      <a:pt x="547" y="6232"/>
                    </a:cubicBezTo>
                    <a:lnTo>
                      <a:pt x="608" y="6232"/>
                    </a:lnTo>
                    <a:cubicBezTo>
                      <a:pt x="639" y="6201"/>
                      <a:pt x="608" y="6141"/>
                      <a:pt x="517" y="6141"/>
                    </a:cubicBezTo>
                    <a:cubicBezTo>
                      <a:pt x="547" y="6141"/>
                      <a:pt x="517" y="6110"/>
                      <a:pt x="517" y="6110"/>
                    </a:cubicBezTo>
                    <a:cubicBezTo>
                      <a:pt x="487" y="6110"/>
                      <a:pt x="487" y="6080"/>
                      <a:pt x="487" y="6080"/>
                    </a:cubicBezTo>
                    <a:lnTo>
                      <a:pt x="487" y="6080"/>
                    </a:lnTo>
                    <a:lnTo>
                      <a:pt x="547" y="6110"/>
                    </a:lnTo>
                    <a:cubicBezTo>
                      <a:pt x="593" y="6141"/>
                      <a:pt x="623" y="6156"/>
                      <a:pt x="631" y="6156"/>
                    </a:cubicBezTo>
                    <a:cubicBezTo>
                      <a:pt x="639" y="6156"/>
                      <a:pt x="623" y="6141"/>
                      <a:pt x="578" y="6110"/>
                    </a:cubicBezTo>
                    <a:lnTo>
                      <a:pt x="608" y="6110"/>
                    </a:lnTo>
                    <a:cubicBezTo>
                      <a:pt x="617" y="6119"/>
                      <a:pt x="626" y="6123"/>
                      <a:pt x="633" y="6123"/>
                    </a:cubicBezTo>
                    <a:cubicBezTo>
                      <a:pt x="651" y="6123"/>
                      <a:pt x="660" y="6101"/>
                      <a:pt x="639" y="6080"/>
                    </a:cubicBezTo>
                    <a:cubicBezTo>
                      <a:pt x="639" y="6080"/>
                      <a:pt x="578" y="6019"/>
                      <a:pt x="547" y="6019"/>
                    </a:cubicBezTo>
                    <a:cubicBezTo>
                      <a:pt x="517" y="5989"/>
                      <a:pt x="547" y="5989"/>
                      <a:pt x="547" y="5989"/>
                    </a:cubicBezTo>
                    <a:cubicBezTo>
                      <a:pt x="547" y="5973"/>
                      <a:pt x="547" y="5966"/>
                      <a:pt x="551" y="5966"/>
                    </a:cubicBezTo>
                    <a:cubicBezTo>
                      <a:pt x="555" y="5966"/>
                      <a:pt x="563" y="5973"/>
                      <a:pt x="578" y="5989"/>
                    </a:cubicBezTo>
                    <a:cubicBezTo>
                      <a:pt x="596" y="5998"/>
                      <a:pt x="608" y="6001"/>
                      <a:pt x="616" y="6001"/>
                    </a:cubicBezTo>
                    <a:cubicBezTo>
                      <a:pt x="636" y="6001"/>
                      <a:pt x="630" y="5980"/>
                      <a:pt x="608" y="5958"/>
                    </a:cubicBezTo>
                    <a:lnTo>
                      <a:pt x="639" y="5958"/>
                    </a:lnTo>
                    <a:cubicBezTo>
                      <a:pt x="650" y="5969"/>
                      <a:pt x="661" y="5976"/>
                      <a:pt x="671" y="5976"/>
                    </a:cubicBezTo>
                    <a:cubicBezTo>
                      <a:pt x="687" y="5976"/>
                      <a:pt x="699" y="5955"/>
                      <a:pt x="699" y="5897"/>
                    </a:cubicBezTo>
                    <a:cubicBezTo>
                      <a:pt x="730" y="5867"/>
                      <a:pt x="730" y="5837"/>
                      <a:pt x="760" y="5837"/>
                    </a:cubicBezTo>
                    <a:cubicBezTo>
                      <a:pt x="764" y="5841"/>
                      <a:pt x="767" y="5843"/>
                      <a:pt x="769" y="5843"/>
                    </a:cubicBezTo>
                    <a:cubicBezTo>
                      <a:pt x="782" y="5843"/>
                      <a:pt x="756" y="5768"/>
                      <a:pt x="730" y="5715"/>
                    </a:cubicBezTo>
                    <a:lnTo>
                      <a:pt x="730" y="5715"/>
                    </a:lnTo>
                    <a:cubicBezTo>
                      <a:pt x="745" y="5730"/>
                      <a:pt x="753" y="5738"/>
                      <a:pt x="760" y="5738"/>
                    </a:cubicBezTo>
                    <a:cubicBezTo>
                      <a:pt x="768" y="5738"/>
                      <a:pt x="775" y="5730"/>
                      <a:pt x="791" y="5715"/>
                    </a:cubicBezTo>
                    <a:cubicBezTo>
                      <a:pt x="791" y="5685"/>
                      <a:pt x="791" y="5685"/>
                      <a:pt x="821" y="5685"/>
                    </a:cubicBezTo>
                    <a:cubicBezTo>
                      <a:pt x="803" y="5649"/>
                      <a:pt x="806" y="5634"/>
                      <a:pt x="824" y="5634"/>
                    </a:cubicBezTo>
                    <a:cubicBezTo>
                      <a:pt x="837" y="5634"/>
                      <a:pt x="857" y="5642"/>
                      <a:pt x="882" y="5654"/>
                    </a:cubicBezTo>
                    <a:cubicBezTo>
                      <a:pt x="912" y="5654"/>
                      <a:pt x="943" y="5654"/>
                      <a:pt x="943" y="5624"/>
                    </a:cubicBezTo>
                    <a:cubicBezTo>
                      <a:pt x="912" y="5594"/>
                      <a:pt x="943" y="5594"/>
                      <a:pt x="943" y="5563"/>
                    </a:cubicBezTo>
                    <a:cubicBezTo>
                      <a:pt x="973" y="5533"/>
                      <a:pt x="973" y="5533"/>
                      <a:pt x="912" y="5502"/>
                    </a:cubicBezTo>
                    <a:cubicBezTo>
                      <a:pt x="851" y="5442"/>
                      <a:pt x="851" y="5442"/>
                      <a:pt x="882" y="5411"/>
                    </a:cubicBezTo>
                    <a:lnTo>
                      <a:pt x="912" y="5411"/>
                    </a:lnTo>
                    <a:cubicBezTo>
                      <a:pt x="882" y="5442"/>
                      <a:pt x="912" y="5472"/>
                      <a:pt x="943" y="5472"/>
                    </a:cubicBezTo>
                    <a:cubicBezTo>
                      <a:pt x="953" y="5482"/>
                      <a:pt x="959" y="5485"/>
                      <a:pt x="964" y="5485"/>
                    </a:cubicBezTo>
                    <a:cubicBezTo>
                      <a:pt x="973" y="5485"/>
                      <a:pt x="973" y="5472"/>
                      <a:pt x="973" y="5472"/>
                    </a:cubicBezTo>
                    <a:cubicBezTo>
                      <a:pt x="1003" y="5442"/>
                      <a:pt x="973" y="5411"/>
                      <a:pt x="973" y="5411"/>
                    </a:cubicBezTo>
                    <a:lnTo>
                      <a:pt x="943" y="5411"/>
                    </a:lnTo>
                    <a:cubicBezTo>
                      <a:pt x="963" y="5411"/>
                      <a:pt x="970" y="5398"/>
                      <a:pt x="981" y="5398"/>
                    </a:cubicBezTo>
                    <a:cubicBezTo>
                      <a:pt x="986" y="5398"/>
                      <a:pt x="993" y="5401"/>
                      <a:pt x="1003" y="5411"/>
                    </a:cubicBezTo>
                    <a:cubicBezTo>
                      <a:pt x="1003" y="5411"/>
                      <a:pt x="1034" y="5411"/>
                      <a:pt x="1034" y="5381"/>
                    </a:cubicBezTo>
                    <a:cubicBezTo>
                      <a:pt x="1054" y="5381"/>
                      <a:pt x="1061" y="5367"/>
                      <a:pt x="1072" y="5367"/>
                    </a:cubicBezTo>
                    <a:cubicBezTo>
                      <a:pt x="1078" y="5367"/>
                      <a:pt x="1084" y="5371"/>
                      <a:pt x="1095" y="5381"/>
                    </a:cubicBezTo>
                    <a:cubicBezTo>
                      <a:pt x="1095" y="5350"/>
                      <a:pt x="1095" y="5350"/>
                      <a:pt x="1095" y="5350"/>
                    </a:cubicBezTo>
                    <a:cubicBezTo>
                      <a:pt x="1064" y="5320"/>
                      <a:pt x="1034" y="5290"/>
                      <a:pt x="1095" y="5259"/>
                    </a:cubicBezTo>
                    <a:cubicBezTo>
                      <a:pt x="1095" y="5229"/>
                      <a:pt x="1125" y="5198"/>
                      <a:pt x="1095" y="5198"/>
                    </a:cubicBezTo>
                    <a:cubicBezTo>
                      <a:pt x="1110" y="5183"/>
                      <a:pt x="1117" y="5176"/>
                      <a:pt x="1125" y="5176"/>
                    </a:cubicBezTo>
                    <a:cubicBezTo>
                      <a:pt x="1133" y="5176"/>
                      <a:pt x="1140" y="5183"/>
                      <a:pt x="1155" y="5198"/>
                    </a:cubicBezTo>
                    <a:cubicBezTo>
                      <a:pt x="1168" y="5211"/>
                      <a:pt x="1181" y="5218"/>
                      <a:pt x="1189" y="5218"/>
                    </a:cubicBezTo>
                    <a:cubicBezTo>
                      <a:pt x="1201" y="5218"/>
                      <a:pt x="1204" y="5204"/>
                      <a:pt x="1186" y="5168"/>
                    </a:cubicBezTo>
                    <a:cubicBezTo>
                      <a:pt x="1155" y="5138"/>
                      <a:pt x="1155" y="5138"/>
                      <a:pt x="1186" y="5138"/>
                    </a:cubicBezTo>
                    <a:cubicBezTo>
                      <a:pt x="1186" y="5138"/>
                      <a:pt x="1186" y="5107"/>
                      <a:pt x="1186" y="5077"/>
                    </a:cubicBezTo>
                    <a:cubicBezTo>
                      <a:pt x="1155" y="5046"/>
                      <a:pt x="1155" y="5046"/>
                      <a:pt x="1186" y="5046"/>
                    </a:cubicBezTo>
                    <a:cubicBezTo>
                      <a:pt x="1201" y="5062"/>
                      <a:pt x="1216" y="5069"/>
                      <a:pt x="1228" y="5069"/>
                    </a:cubicBezTo>
                    <a:cubicBezTo>
                      <a:pt x="1239" y="5069"/>
                      <a:pt x="1247" y="5062"/>
                      <a:pt x="1247" y="5046"/>
                    </a:cubicBezTo>
                    <a:cubicBezTo>
                      <a:pt x="1216" y="5016"/>
                      <a:pt x="1307" y="4894"/>
                      <a:pt x="1338" y="4894"/>
                    </a:cubicBezTo>
                    <a:cubicBezTo>
                      <a:pt x="1338" y="4864"/>
                      <a:pt x="1338" y="4864"/>
                      <a:pt x="1338" y="4864"/>
                    </a:cubicBezTo>
                    <a:cubicBezTo>
                      <a:pt x="1354" y="4872"/>
                      <a:pt x="1366" y="4876"/>
                      <a:pt x="1374" y="4876"/>
                    </a:cubicBezTo>
                    <a:cubicBezTo>
                      <a:pt x="1390" y="4876"/>
                      <a:pt x="1386" y="4859"/>
                      <a:pt x="1362" y="4830"/>
                    </a:cubicBezTo>
                    <a:lnTo>
                      <a:pt x="1362" y="4830"/>
                    </a:lnTo>
                    <a:cubicBezTo>
                      <a:pt x="1364" y="4831"/>
                      <a:pt x="1366" y="4832"/>
                      <a:pt x="1368" y="4834"/>
                    </a:cubicBezTo>
                    <a:cubicBezTo>
                      <a:pt x="1393" y="4846"/>
                      <a:pt x="1408" y="4854"/>
                      <a:pt x="1412" y="4854"/>
                    </a:cubicBezTo>
                    <a:cubicBezTo>
                      <a:pt x="1418" y="4854"/>
                      <a:pt x="1404" y="4839"/>
                      <a:pt x="1368" y="4803"/>
                    </a:cubicBezTo>
                    <a:cubicBezTo>
                      <a:pt x="1350" y="4768"/>
                      <a:pt x="1343" y="4753"/>
                      <a:pt x="1352" y="4753"/>
                    </a:cubicBezTo>
                    <a:cubicBezTo>
                      <a:pt x="1359" y="4753"/>
                      <a:pt x="1373" y="4760"/>
                      <a:pt x="1399" y="4773"/>
                    </a:cubicBezTo>
                    <a:cubicBezTo>
                      <a:pt x="1338" y="4692"/>
                      <a:pt x="1317" y="4638"/>
                      <a:pt x="1347" y="4638"/>
                    </a:cubicBezTo>
                    <a:cubicBezTo>
                      <a:pt x="1361" y="4638"/>
                      <a:pt x="1388" y="4651"/>
                      <a:pt x="1429" y="4682"/>
                    </a:cubicBezTo>
                    <a:cubicBezTo>
                      <a:pt x="1490" y="4742"/>
                      <a:pt x="1520" y="4742"/>
                      <a:pt x="1520" y="4742"/>
                    </a:cubicBezTo>
                    <a:cubicBezTo>
                      <a:pt x="1520" y="4712"/>
                      <a:pt x="1520" y="4712"/>
                      <a:pt x="1490" y="4682"/>
                    </a:cubicBezTo>
                    <a:cubicBezTo>
                      <a:pt x="1429" y="4651"/>
                      <a:pt x="1429" y="4651"/>
                      <a:pt x="1490" y="4651"/>
                    </a:cubicBezTo>
                    <a:cubicBezTo>
                      <a:pt x="1534" y="4662"/>
                      <a:pt x="1562" y="4669"/>
                      <a:pt x="1579" y="4669"/>
                    </a:cubicBezTo>
                    <a:cubicBezTo>
                      <a:pt x="1607" y="4669"/>
                      <a:pt x="1600" y="4648"/>
                      <a:pt x="1581" y="4590"/>
                    </a:cubicBezTo>
                    <a:cubicBezTo>
                      <a:pt x="1581" y="4553"/>
                      <a:pt x="1593" y="4527"/>
                      <a:pt x="1609" y="4527"/>
                    </a:cubicBezTo>
                    <a:cubicBezTo>
                      <a:pt x="1618" y="4527"/>
                      <a:pt x="1630" y="4537"/>
                      <a:pt x="1642" y="4560"/>
                    </a:cubicBezTo>
                    <a:cubicBezTo>
                      <a:pt x="1646" y="4568"/>
                      <a:pt x="1649" y="4575"/>
                      <a:pt x="1652" y="4580"/>
                    </a:cubicBezTo>
                    <a:lnTo>
                      <a:pt x="1652" y="4580"/>
                    </a:lnTo>
                    <a:cubicBezTo>
                      <a:pt x="1678" y="4554"/>
                      <a:pt x="1702" y="4530"/>
                      <a:pt x="1702" y="4530"/>
                    </a:cubicBezTo>
                    <a:cubicBezTo>
                      <a:pt x="1702" y="4510"/>
                      <a:pt x="1702" y="4491"/>
                      <a:pt x="1695" y="4479"/>
                    </a:cubicBezTo>
                    <a:lnTo>
                      <a:pt x="1695" y="4479"/>
                    </a:lnTo>
                    <a:cubicBezTo>
                      <a:pt x="1709" y="4485"/>
                      <a:pt x="1721" y="4489"/>
                      <a:pt x="1730" y="4489"/>
                    </a:cubicBezTo>
                    <a:cubicBezTo>
                      <a:pt x="1748" y="4489"/>
                      <a:pt x="1751" y="4474"/>
                      <a:pt x="1733" y="4439"/>
                    </a:cubicBezTo>
                    <a:cubicBezTo>
                      <a:pt x="1733" y="4408"/>
                      <a:pt x="1763" y="4408"/>
                      <a:pt x="1763" y="4408"/>
                    </a:cubicBezTo>
                    <a:cubicBezTo>
                      <a:pt x="1763" y="4408"/>
                      <a:pt x="1763" y="4408"/>
                      <a:pt x="1733" y="4378"/>
                    </a:cubicBezTo>
                    <a:cubicBezTo>
                      <a:pt x="1733" y="4347"/>
                      <a:pt x="1763" y="4347"/>
                      <a:pt x="1794" y="4347"/>
                    </a:cubicBezTo>
                    <a:cubicBezTo>
                      <a:pt x="1809" y="4363"/>
                      <a:pt x="1824" y="4370"/>
                      <a:pt x="1832" y="4370"/>
                    </a:cubicBezTo>
                    <a:cubicBezTo>
                      <a:pt x="1839" y="4370"/>
                      <a:pt x="1839" y="4363"/>
                      <a:pt x="1824" y="4347"/>
                    </a:cubicBezTo>
                    <a:cubicBezTo>
                      <a:pt x="1824" y="4347"/>
                      <a:pt x="1794" y="4287"/>
                      <a:pt x="1794" y="4256"/>
                    </a:cubicBezTo>
                    <a:lnTo>
                      <a:pt x="1794" y="4256"/>
                    </a:lnTo>
                    <a:cubicBezTo>
                      <a:pt x="1802" y="4264"/>
                      <a:pt x="1813" y="4275"/>
                      <a:pt x="1824" y="4287"/>
                    </a:cubicBezTo>
                    <a:lnTo>
                      <a:pt x="1885" y="4287"/>
                    </a:lnTo>
                    <a:cubicBezTo>
                      <a:pt x="1885" y="4287"/>
                      <a:pt x="1915" y="4256"/>
                      <a:pt x="1885" y="4256"/>
                    </a:cubicBezTo>
                    <a:cubicBezTo>
                      <a:pt x="1854" y="4226"/>
                      <a:pt x="1915" y="4165"/>
                      <a:pt x="1946" y="4165"/>
                    </a:cubicBezTo>
                    <a:lnTo>
                      <a:pt x="1976" y="4165"/>
                    </a:lnTo>
                    <a:cubicBezTo>
                      <a:pt x="1976" y="4135"/>
                      <a:pt x="1946" y="4104"/>
                      <a:pt x="1976" y="4104"/>
                    </a:cubicBezTo>
                    <a:cubicBezTo>
                      <a:pt x="1976" y="4104"/>
                      <a:pt x="1976" y="4074"/>
                      <a:pt x="1976" y="4043"/>
                    </a:cubicBezTo>
                    <a:cubicBezTo>
                      <a:pt x="1976" y="4043"/>
                      <a:pt x="1976" y="4043"/>
                      <a:pt x="2006" y="4074"/>
                    </a:cubicBezTo>
                    <a:cubicBezTo>
                      <a:pt x="1989" y="4038"/>
                      <a:pt x="1981" y="4023"/>
                      <a:pt x="1990" y="4023"/>
                    </a:cubicBezTo>
                    <a:cubicBezTo>
                      <a:pt x="1997" y="4023"/>
                      <a:pt x="2012" y="4031"/>
                      <a:pt x="2037" y="4043"/>
                    </a:cubicBezTo>
                    <a:cubicBezTo>
                      <a:pt x="2015" y="4022"/>
                      <a:pt x="2009" y="4000"/>
                      <a:pt x="2029" y="4000"/>
                    </a:cubicBezTo>
                    <a:cubicBezTo>
                      <a:pt x="2037" y="4000"/>
                      <a:pt x="2049" y="4004"/>
                      <a:pt x="2067" y="4013"/>
                    </a:cubicBezTo>
                    <a:cubicBezTo>
                      <a:pt x="2024" y="3970"/>
                      <a:pt x="2027" y="3927"/>
                      <a:pt x="2043" y="3927"/>
                    </a:cubicBezTo>
                    <a:cubicBezTo>
                      <a:pt x="2049" y="3927"/>
                      <a:pt x="2058" y="3934"/>
                      <a:pt x="2067" y="3952"/>
                    </a:cubicBezTo>
                    <a:cubicBezTo>
                      <a:pt x="2067" y="3952"/>
                      <a:pt x="2067" y="3922"/>
                      <a:pt x="2067" y="3891"/>
                    </a:cubicBezTo>
                    <a:cubicBezTo>
                      <a:pt x="2092" y="3904"/>
                      <a:pt x="2107" y="3911"/>
                      <a:pt x="2114" y="3911"/>
                    </a:cubicBezTo>
                    <a:cubicBezTo>
                      <a:pt x="2123" y="3911"/>
                      <a:pt x="2115" y="3897"/>
                      <a:pt x="2098" y="3861"/>
                    </a:cubicBezTo>
                    <a:cubicBezTo>
                      <a:pt x="2098" y="3861"/>
                      <a:pt x="2098" y="3831"/>
                      <a:pt x="2128" y="3831"/>
                    </a:cubicBezTo>
                    <a:cubicBezTo>
                      <a:pt x="2158" y="3831"/>
                      <a:pt x="2250" y="3800"/>
                      <a:pt x="2189" y="3770"/>
                    </a:cubicBezTo>
                    <a:lnTo>
                      <a:pt x="2189" y="3739"/>
                    </a:lnTo>
                    <a:cubicBezTo>
                      <a:pt x="2250" y="3739"/>
                      <a:pt x="2250" y="3739"/>
                      <a:pt x="2250" y="3709"/>
                    </a:cubicBezTo>
                    <a:lnTo>
                      <a:pt x="2219" y="3679"/>
                    </a:lnTo>
                    <a:lnTo>
                      <a:pt x="2219" y="3679"/>
                    </a:lnTo>
                    <a:cubicBezTo>
                      <a:pt x="2250" y="3709"/>
                      <a:pt x="2280" y="3709"/>
                      <a:pt x="2280" y="3709"/>
                    </a:cubicBezTo>
                    <a:cubicBezTo>
                      <a:pt x="2310" y="3679"/>
                      <a:pt x="2310" y="3679"/>
                      <a:pt x="2280" y="3679"/>
                    </a:cubicBezTo>
                    <a:cubicBezTo>
                      <a:pt x="2250" y="3648"/>
                      <a:pt x="2250" y="3648"/>
                      <a:pt x="2250" y="3648"/>
                    </a:cubicBezTo>
                    <a:cubicBezTo>
                      <a:pt x="2260" y="3638"/>
                      <a:pt x="2270" y="3635"/>
                      <a:pt x="2280" y="3635"/>
                    </a:cubicBezTo>
                    <a:cubicBezTo>
                      <a:pt x="2300" y="3635"/>
                      <a:pt x="2321" y="3648"/>
                      <a:pt x="2341" y="3648"/>
                    </a:cubicBezTo>
                    <a:cubicBezTo>
                      <a:pt x="2298" y="3627"/>
                      <a:pt x="2300" y="3605"/>
                      <a:pt x="2306" y="3605"/>
                    </a:cubicBezTo>
                    <a:cubicBezTo>
                      <a:pt x="2308" y="3605"/>
                      <a:pt x="2310" y="3609"/>
                      <a:pt x="2310" y="3618"/>
                    </a:cubicBezTo>
                    <a:lnTo>
                      <a:pt x="2371" y="3618"/>
                    </a:lnTo>
                    <a:cubicBezTo>
                      <a:pt x="2361" y="3608"/>
                      <a:pt x="2361" y="3604"/>
                      <a:pt x="2364" y="3604"/>
                    </a:cubicBezTo>
                    <a:cubicBezTo>
                      <a:pt x="2371" y="3604"/>
                      <a:pt x="2391" y="3618"/>
                      <a:pt x="2371" y="3618"/>
                    </a:cubicBezTo>
                    <a:lnTo>
                      <a:pt x="2402" y="3648"/>
                    </a:lnTo>
                    <a:cubicBezTo>
                      <a:pt x="2432" y="3648"/>
                      <a:pt x="2402" y="3618"/>
                      <a:pt x="2371" y="3587"/>
                    </a:cubicBezTo>
                    <a:lnTo>
                      <a:pt x="2402" y="3587"/>
                    </a:lnTo>
                    <a:cubicBezTo>
                      <a:pt x="2402" y="3587"/>
                      <a:pt x="2432" y="3557"/>
                      <a:pt x="2402" y="3557"/>
                    </a:cubicBezTo>
                    <a:cubicBezTo>
                      <a:pt x="2372" y="3527"/>
                      <a:pt x="2342" y="3498"/>
                      <a:pt x="2341" y="3496"/>
                    </a:cubicBezTo>
                    <a:lnTo>
                      <a:pt x="2341" y="3496"/>
                    </a:lnTo>
                    <a:cubicBezTo>
                      <a:pt x="2371" y="3527"/>
                      <a:pt x="2402" y="3527"/>
                      <a:pt x="2402" y="3527"/>
                    </a:cubicBezTo>
                    <a:cubicBezTo>
                      <a:pt x="2432" y="3527"/>
                      <a:pt x="2432" y="3557"/>
                      <a:pt x="2432" y="3557"/>
                    </a:cubicBezTo>
                    <a:cubicBezTo>
                      <a:pt x="2444" y="3563"/>
                      <a:pt x="2453" y="3565"/>
                      <a:pt x="2461" y="3565"/>
                    </a:cubicBezTo>
                    <a:cubicBezTo>
                      <a:pt x="2493" y="3565"/>
                      <a:pt x="2493" y="3521"/>
                      <a:pt x="2493" y="3496"/>
                    </a:cubicBezTo>
                    <a:cubicBezTo>
                      <a:pt x="2475" y="3461"/>
                      <a:pt x="2468" y="3446"/>
                      <a:pt x="2477" y="3446"/>
                    </a:cubicBezTo>
                    <a:cubicBezTo>
                      <a:pt x="2483" y="3446"/>
                      <a:pt x="2496" y="3452"/>
                      <a:pt x="2519" y="3464"/>
                    </a:cubicBezTo>
                    <a:lnTo>
                      <a:pt x="2519" y="3464"/>
                    </a:lnTo>
                    <a:cubicBezTo>
                      <a:pt x="2506" y="3443"/>
                      <a:pt x="2487" y="3411"/>
                      <a:pt x="2462" y="3375"/>
                    </a:cubicBezTo>
                    <a:lnTo>
                      <a:pt x="2462" y="3375"/>
                    </a:lnTo>
                    <a:cubicBezTo>
                      <a:pt x="2523" y="3420"/>
                      <a:pt x="2554" y="3443"/>
                      <a:pt x="2565" y="3443"/>
                    </a:cubicBezTo>
                    <a:cubicBezTo>
                      <a:pt x="2576" y="3443"/>
                      <a:pt x="2569" y="3420"/>
                      <a:pt x="2554" y="3375"/>
                    </a:cubicBezTo>
                    <a:cubicBezTo>
                      <a:pt x="2554" y="3359"/>
                      <a:pt x="2554" y="3352"/>
                      <a:pt x="2557" y="3352"/>
                    </a:cubicBezTo>
                    <a:cubicBezTo>
                      <a:pt x="2561" y="3352"/>
                      <a:pt x="2569" y="3359"/>
                      <a:pt x="2584" y="3375"/>
                    </a:cubicBezTo>
                    <a:cubicBezTo>
                      <a:pt x="2614" y="3375"/>
                      <a:pt x="2614" y="3375"/>
                      <a:pt x="2645" y="3344"/>
                    </a:cubicBezTo>
                    <a:cubicBezTo>
                      <a:pt x="2675" y="3314"/>
                      <a:pt x="2675" y="3314"/>
                      <a:pt x="2675" y="3283"/>
                    </a:cubicBezTo>
                    <a:cubicBezTo>
                      <a:pt x="2687" y="3289"/>
                      <a:pt x="2696" y="3292"/>
                      <a:pt x="2703" y="3292"/>
                    </a:cubicBezTo>
                    <a:cubicBezTo>
                      <a:pt x="2734" y="3292"/>
                      <a:pt x="2724" y="3247"/>
                      <a:pt x="2675" y="3223"/>
                    </a:cubicBezTo>
                    <a:lnTo>
                      <a:pt x="2736" y="3223"/>
                    </a:lnTo>
                    <a:cubicBezTo>
                      <a:pt x="2736" y="3234"/>
                      <a:pt x="2740" y="3241"/>
                      <a:pt x="2750" y="3241"/>
                    </a:cubicBezTo>
                    <a:cubicBezTo>
                      <a:pt x="2766" y="3241"/>
                      <a:pt x="2800" y="3220"/>
                      <a:pt x="2858" y="3162"/>
                    </a:cubicBezTo>
                    <a:cubicBezTo>
                      <a:pt x="2949" y="3101"/>
                      <a:pt x="2949" y="3071"/>
                      <a:pt x="2888" y="3040"/>
                    </a:cubicBezTo>
                    <a:cubicBezTo>
                      <a:pt x="2869" y="3003"/>
                      <a:pt x="2874" y="2977"/>
                      <a:pt x="2887" y="2977"/>
                    </a:cubicBezTo>
                    <a:cubicBezTo>
                      <a:pt x="2895" y="2977"/>
                      <a:pt x="2907" y="2987"/>
                      <a:pt x="2918" y="3010"/>
                    </a:cubicBezTo>
                    <a:cubicBezTo>
                      <a:pt x="2932" y="3024"/>
                      <a:pt x="2946" y="3032"/>
                      <a:pt x="2955" y="3036"/>
                    </a:cubicBezTo>
                    <a:lnTo>
                      <a:pt x="2955" y="3036"/>
                    </a:lnTo>
                    <a:cubicBezTo>
                      <a:pt x="2960" y="3032"/>
                      <a:pt x="2969" y="3027"/>
                      <a:pt x="2980" y="3027"/>
                    </a:cubicBezTo>
                    <a:cubicBezTo>
                      <a:pt x="2989" y="3027"/>
                      <a:pt x="2999" y="3030"/>
                      <a:pt x="3010" y="3040"/>
                    </a:cubicBezTo>
                    <a:cubicBezTo>
                      <a:pt x="3070" y="3040"/>
                      <a:pt x="3070" y="3010"/>
                      <a:pt x="3040" y="2980"/>
                    </a:cubicBezTo>
                    <a:cubicBezTo>
                      <a:pt x="3030" y="2969"/>
                      <a:pt x="3026" y="2966"/>
                      <a:pt x="3028" y="2966"/>
                    </a:cubicBezTo>
                    <a:lnTo>
                      <a:pt x="3028" y="2966"/>
                    </a:lnTo>
                    <a:cubicBezTo>
                      <a:pt x="3030" y="2966"/>
                      <a:pt x="3050" y="2980"/>
                      <a:pt x="3070" y="2980"/>
                    </a:cubicBezTo>
                    <a:cubicBezTo>
                      <a:pt x="3085" y="2995"/>
                      <a:pt x="3101" y="3002"/>
                      <a:pt x="3108" y="3002"/>
                    </a:cubicBezTo>
                    <a:cubicBezTo>
                      <a:pt x="3116" y="3002"/>
                      <a:pt x="3116" y="2995"/>
                      <a:pt x="3101" y="2980"/>
                    </a:cubicBezTo>
                    <a:cubicBezTo>
                      <a:pt x="3101" y="2955"/>
                      <a:pt x="3121" y="2910"/>
                      <a:pt x="3160" y="2910"/>
                    </a:cubicBezTo>
                    <a:cubicBezTo>
                      <a:pt x="3170" y="2910"/>
                      <a:pt x="3180" y="2913"/>
                      <a:pt x="3192" y="2919"/>
                    </a:cubicBezTo>
                    <a:cubicBezTo>
                      <a:pt x="3192" y="2888"/>
                      <a:pt x="3192" y="2888"/>
                      <a:pt x="3222" y="2858"/>
                    </a:cubicBezTo>
                    <a:cubicBezTo>
                      <a:pt x="3237" y="2843"/>
                      <a:pt x="3245" y="2835"/>
                      <a:pt x="3253" y="2835"/>
                    </a:cubicBezTo>
                    <a:cubicBezTo>
                      <a:pt x="3260" y="2835"/>
                      <a:pt x="3268" y="2843"/>
                      <a:pt x="3283" y="2858"/>
                    </a:cubicBezTo>
                    <a:cubicBezTo>
                      <a:pt x="3283" y="2850"/>
                      <a:pt x="3283" y="2840"/>
                      <a:pt x="3283" y="2828"/>
                    </a:cubicBezTo>
                    <a:cubicBezTo>
                      <a:pt x="3313" y="2828"/>
                      <a:pt x="3283" y="2767"/>
                      <a:pt x="3283" y="2767"/>
                    </a:cubicBezTo>
                    <a:cubicBezTo>
                      <a:pt x="3253" y="2736"/>
                      <a:pt x="3253" y="2706"/>
                      <a:pt x="3253" y="2706"/>
                    </a:cubicBezTo>
                    <a:lnTo>
                      <a:pt x="3283" y="2706"/>
                    </a:lnTo>
                    <a:cubicBezTo>
                      <a:pt x="3313" y="2736"/>
                      <a:pt x="3313" y="2767"/>
                      <a:pt x="3313" y="2767"/>
                    </a:cubicBezTo>
                    <a:cubicBezTo>
                      <a:pt x="3344" y="2767"/>
                      <a:pt x="3344" y="2767"/>
                      <a:pt x="3313" y="2736"/>
                    </a:cubicBezTo>
                    <a:lnTo>
                      <a:pt x="3374" y="2736"/>
                    </a:lnTo>
                    <a:cubicBezTo>
                      <a:pt x="3405" y="2706"/>
                      <a:pt x="3435" y="2676"/>
                      <a:pt x="3405" y="2645"/>
                    </a:cubicBezTo>
                    <a:lnTo>
                      <a:pt x="3405" y="2645"/>
                    </a:lnTo>
                    <a:cubicBezTo>
                      <a:pt x="3422" y="2663"/>
                      <a:pt x="3440" y="2670"/>
                      <a:pt x="3456" y="2670"/>
                    </a:cubicBezTo>
                    <a:cubicBezTo>
                      <a:pt x="3493" y="2670"/>
                      <a:pt x="3517" y="2627"/>
                      <a:pt x="3496" y="2584"/>
                    </a:cubicBezTo>
                    <a:cubicBezTo>
                      <a:pt x="3496" y="2569"/>
                      <a:pt x="3496" y="2562"/>
                      <a:pt x="3500" y="2562"/>
                    </a:cubicBezTo>
                    <a:cubicBezTo>
                      <a:pt x="3503" y="2562"/>
                      <a:pt x="3511" y="2569"/>
                      <a:pt x="3526" y="2584"/>
                    </a:cubicBezTo>
                    <a:cubicBezTo>
                      <a:pt x="3557" y="2584"/>
                      <a:pt x="3557" y="2584"/>
                      <a:pt x="3557" y="2554"/>
                    </a:cubicBezTo>
                    <a:cubicBezTo>
                      <a:pt x="3557" y="2544"/>
                      <a:pt x="3560" y="2540"/>
                      <a:pt x="3566" y="2540"/>
                    </a:cubicBezTo>
                    <a:cubicBezTo>
                      <a:pt x="3577" y="2540"/>
                      <a:pt x="3597" y="2554"/>
                      <a:pt x="3617" y="2554"/>
                    </a:cubicBezTo>
                    <a:cubicBezTo>
                      <a:pt x="3635" y="2590"/>
                      <a:pt x="3653" y="2604"/>
                      <a:pt x="3659" y="2604"/>
                    </a:cubicBezTo>
                    <a:cubicBezTo>
                      <a:pt x="3663" y="2604"/>
                      <a:pt x="3660" y="2597"/>
                      <a:pt x="3648" y="2584"/>
                    </a:cubicBezTo>
                    <a:cubicBezTo>
                      <a:pt x="3648" y="2524"/>
                      <a:pt x="3678" y="2524"/>
                      <a:pt x="3678" y="2493"/>
                    </a:cubicBezTo>
                    <a:cubicBezTo>
                      <a:pt x="3709" y="2463"/>
                      <a:pt x="3709" y="2463"/>
                      <a:pt x="3678" y="2432"/>
                    </a:cubicBezTo>
                    <a:lnTo>
                      <a:pt x="3769" y="2432"/>
                    </a:lnTo>
                    <a:lnTo>
                      <a:pt x="3800" y="2402"/>
                    </a:lnTo>
                    <a:cubicBezTo>
                      <a:pt x="3861" y="2402"/>
                      <a:pt x="3861" y="2372"/>
                      <a:pt x="3861" y="2372"/>
                    </a:cubicBezTo>
                    <a:cubicBezTo>
                      <a:pt x="3848" y="2359"/>
                      <a:pt x="3838" y="2349"/>
                      <a:pt x="3830" y="2341"/>
                    </a:cubicBezTo>
                    <a:lnTo>
                      <a:pt x="3830" y="2341"/>
                    </a:lnTo>
                    <a:cubicBezTo>
                      <a:pt x="3838" y="2345"/>
                      <a:pt x="3848" y="2347"/>
                      <a:pt x="3858" y="2347"/>
                    </a:cubicBezTo>
                    <a:cubicBezTo>
                      <a:pt x="3909" y="2347"/>
                      <a:pt x="3974" y="2299"/>
                      <a:pt x="3985" y="2253"/>
                    </a:cubicBezTo>
                    <a:lnTo>
                      <a:pt x="3985" y="2253"/>
                    </a:lnTo>
                    <a:cubicBezTo>
                      <a:pt x="3998" y="2266"/>
                      <a:pt x="4006" y="2273"/>
                      <a:pt x="4013" y="2273"/>
                    </a:cubicBezTo>
                    <a:cubicBezTo>
                      <a:pt x="4020" y="2273"/>
                      <a:pt x="4028" y="2265"/>
                      <a:pt x="4043" y="2250"/>
                    </a:cubicBezTo>
                    <a:cubicBezTo>
                      <a:pt x="4043" y="2250"/>
                      <a:pt x="4073" y="2189"/>
                      <a:pt x="4104" y="2189"/>
                    </a:cubicBezTo>
                    <a:cubicBezTo>
                      <a:pt x="4165" y="2159"/>
                      <a:pt x="4195" y="2128"/>
                      <a:pt x="4165" y="2098"/>
                    </a:cubicBezTo>
                    <a:cubicBezTo>
                      <a:pt x="4195" y="2098"/>
                      <a:pt x="4195" y="2098"/>
                      <a:pt x="4195" y="2128"/>
                    </a:cubicBezTo>
                    <a:cubicBezTo>
                      <a:pt x="4225" y="2159"/>
                      <a:pt x="4225" y="2159"/>
                      <a:pt x="4225" y="2159"/>
                    </a:cubicBezTo>
                    <a:cubicBezTo>
                      <a:pt x="4256" y="2128"/>
                      <a:pt x="4225" y="2128"/>
                      <a:pt x="4225" y="2098"/>
                    </a:cubicBezTo>
                    <a:cubicBezTo>
                      <a:pt x="4204" y="2077"/>
                      <a:pt x="4198" y="2055"/>
                      <a:pt x="4217" y="2055"/>
                    </a:cubicBezTo>
                    <a:cubicBezTo>
                      <a:pt x="4225" y="2055"/>
                      <a:pt x="4238" y="2059"/>
                      <a:pt x="4256" y="2068"/>
                    </a:cubicBezTo>
                    <a:cubicBezTo>
                      <a:pt x="4286" y="2068"/>
                      <a:pt x="4347" y="2037"/>
                      <a:pt x="4347" y="2007"/>
                    </a:cubicBezTo>
                    <a:cubicBezTo>
                      <a:pt x="4347" y="2007"/>
                      <a:pt x="4347" y="1993"/>
                      <a:pt x="4356" y="1993"/>
                    </a:cubicBezTo>
                    <a:cubicBezTo>
                      <a:pt x="4360" y="1993"/>
                      <a:pt x="4367" y="1997"/>
                      <a:pt x="4377" y="2007"/>
                    </a:cubicBezTo>
                    <a:cubicBezTo>
                      <a:pt x="4393" y="2022"/>
                      <a:pt x="4408" y="2037"/>
                      <a:pt x="4419" y="2037"/>
                    </a:cubicBezTo>
                    <a:cubicBezTo>
                      <a:pt x="4431" y="2037"/>
                      <a:pt x="4438" y="2022"/>
                      <a:pt x="4438" y="1976"/>
                    </a:cubicBezTo>
                    <a:cubicBezTo>
                      <a:pt x="4438" y="1976"/>
                      <a:pt x="4438" y="1976"/>
                      <a:pt x="4468" y="2007"/>
                    </a:cubicBezTo>
                    <a:cubicBezTo>
                      <a:pt x="4486" y="2024"/>
                      <a:pt x="4493" y="2042"/>
                      <a:pt x="4497" y="2042"/>
                    </a:cubicBezTo>
                    <a:cubicBezTo>
                      <a:pt x="4499" y="2042"/>
                      <a:pt x="4499" y="2033"/>
                      <a:pt x="4499" y="2007"/>
                    </a:cubicBezTo>
                    <a:cubicBezTo>
                      <a:pt x="4499" y="1962"/>
                      <a:pt x="4515" y="1934"/>
                      <a:pt x="4536" y="1934"/>
                    </a:cubicBezTo>
                    <a:cubicBezTo>
                      <a:pt x="4543" y="1934"/>
                      <a:pt x="4552" y="1938"/>
                      <a:pt x="4560" y="1946"/>
                    </a:cubicBezTo>
                    <a:cubicBezTo>
                      <a:pt x="4590" y="1946"/>
                      <a:pt x="4590" y="1916"/>
                      <a:pt x="4560" y="1916"/>
                    </a:cubicBezTo>
                    <a:cubicBezTo>
                      <a:pt x="4560" y="1894"/>
                      <a:pt x="4544" y="1873"/>
                      <a:pt x="4546" y="1873"/>
                    </a:cubicBezTo>
                    <a:lnTo>
                      <a:pt x="4546" y="1873"/>
                    </a:lnTo>
                    <a:cubicBezTo>
                      <a:pt x="4547" y="1873"/>
                      <a:pt x="4551" y="1876"/>
                      <a:pt x="4560" y="1885"/>
                    </a:cubicBezTo>
                    <a:cubicBezTo>
                      <a:pt x="4572" y="1898"/>
                      <a:pt x="4580" y="1905"/>
                      <a:pt x="4582" y="1905"/>
                    </a:cubicBezTo>
                    <a:cubicBezTo>
                      <a:pt x="4585" y="1905"/>
                      <a:pt x="4577" y="1890"/>
                      <a:pt x="4560" y="1855"/>
                    </a:cubicBezTo>
                    <a:cubicBezTo>
                      <a:pt x="4560" y="1840"/>
                      <a:pt x="4560" y="1832"/>
                      <a:pt x="4563" y="1832"/>
                    </a:cubicBezTo>
                    <a:cubicBezTo>
                      <a:pt x="4567" y="1832"/>
                      <a:pt x="4575" y="1840"/>
                      <a:pt x="4590" y="1855"/>
                    </a:cubicBezTo>
                    <a:cubicBezTo>
                      <a:pt x="4600" y="1865"/>
                      <a:pt x="4607" y="1868"/>
                      <a:pt x="4611" y="1868"/>
                    </a:cubicBezTo>
                    <a:cubicBezTo>
                      <a:pt x="4620" y="1868"/>
                      <a:pt x="4620" y="1855"/>
                      <a:pt x="4620" y="1855"/>
                    </a:cubicBezTo>
                    <a:cubicBezTo>
                      <a:pt x="4651" y="1855"/>
                      <a:pt x="4681" y="1794"/>
                      <a:pt x="4742" y="1764"/>
                    </a:cubicBezTo>
                    <a:cubicBezTo>
                      <a:pt x="4833" y="1703"/>
                      <a:pt x="4864" y="1703"/>
                      <a:pt x="4864" y="1673"/>
                    </a:cubicBezTo>
                    <a:cubicBezTo>
                      <a:pt x="4864" y="1642"/>
                      <a:pt x="4864" y="1642"/>
                      <a:pt x="4864" y="1642"/>
                    </a:cubicBezTo>
                    <a:cubicBezTo>
                      <a:pt x="4894" y="1673"/>
                      <a:pt x="4924" y="1673"/>
                      <a:pt x="4924" y="1673"/>
                    </a:cubicBezTo>
                    <a:cubicBezTo>
                      <a:pt x="4945" y="1673"/>
                      <a:pt x="4951" y="1659"/>
                      <a:pt x="4963" y="1659"/>
                    </a:cubicBezTo>
                    <a:cubicBezTo>
                      <a:pt x="4968" y="1659"/>
                      <a:pt x="4975" y="1662"/>
                      <a:pt x="4985" y="1673"/>
                    </a:cubicBezTo>
                    <a:cubicBezTo>
                      <a:pt x="4955" y="1642"/>
                      <a:pt x="4955" y="1642"/>
                      <a:pt x="4985" y="1642"/>
                    </a:cubicBezTo>
                    <a:cubicBezTo>
                      <a:pt x="4985" y="1657"/>
                      <a:pt x="4993" y="1665"/>
                      <a:pt x="5000" y="1665"/>
                    </a:cubicBezTo>
                    <a:cubicBezTo>
                      <a:pt x="5008" y="1665"/>
                      <a:pt x="5016" y="1657"/>
                      <a:pt x="5016" y="1642"/>
                    </a:cubicBezTo>
                    <a:cubicBezTo>
                      <a:pt x="4998" y="1607"/>
                      <a:pt x="4990" y="1592"/>
                      <a:pt x="4993" y="1592"/>
                    </a:cubicBezTo>
                    <a:lnTo>
                      <a:pt x="4993" y="1592"/>
                    </a:lnTo>
                    <a:cubicBezTo>
                      <a:pt x="4996" y="1592"/>
                      <a:pt x="5003" y="1599"/>
                      <a:pt x="5016" y="1612"/>
                    </a:cubicBezTo>
                    <a:cubicBezTo>
                      <a:pt x="5016" y="1633"/>
                      <a:pt x="5046" y="1655"/>
                      <a:pt x="5053" y="1655"/>
                    </a:cubicBezTo>
                    <a:cubicBezTo>
                      <a:pt x="5056" y="1655"/>
                      <a:pt x="5055" y="1651"/>
                      <a:pt x="5046" y="1642"/>
                    </a:cubicBezTo>
                    <a:cubicBezTo>
                      <a:pt x="5046" y="1612"/>
                      <a:pt x="5046" y="1612"/>
                      <a:pt x="5046" y="1551"/>
                    </a:cubicBezTo>
                    <a:cubicBezTo>
                      <a:pt x="5076" y="1551"/>
                      <a:pt x="5076" y="1551"/>
                      <a:pt x="5107" y="1581"/>
                    </a:cubicBezTo>
                    <a:cubicBezTo>
                      <a:pt x="5107" y="1587"/>
                      <a:pt x="5109" y="1590"/>
                      <a:pt x="5113" y="1590"/>
                    </a:cubicBezTo>
                    <a:cubicBezTo>
                      <a:pt x="5128" y="1590"/>
                      <a:pt x="5168" y="1545"/>
                      <a:pt x="5168" y="1521"/>
                    </a:cubicBezTo>
                    <a:cubicBezTo>
                      <a:pt x="5146" y="1499"/>
                      <a:pt x="5155" y="1478"/>
                      <a:pt x="5162" y="1478"/>
                    </a:cubicBezTo>
                    <a:cubicBezTo>
                      <a:pt x="5165" y="1478"/>
                      <a:pt x="5168" y="1481"/>
                      <a:pt x="5168" y="1490"/>
                    </a:cubicBezTo>
                    <a:cubicBezTo>
                      <a:pt x="5198" y="1521"/>
                      <a:pt x="5198" y="1521"/>
                      <a:pt x="5198" y="1521"/>
                    </a:cubicBezTo>
                    <a:cubicBezTo>
                      <a:pt x="5198" y="1512"/>
                      <a:pt x="5201" y="1508"/>
                      <a:pt x="5204" y="1508"/>
                    </a:cubicBezTo>
                    <a:cubicBezTo>
                      <a:pt x="5213" y="1508"/>
                      <a:pt x="5228" y="1529"/>
                      <a:pt x="5228" y="1551"/>
                    </a:cubicBezTo>
                    <a:cubicBezTo>
                      <a:pt x="5228" y="1566"/>
                      <a:pt x="5236" y="1574"/>
                      <a:pt x="5247" y="1574"/>
                    </a:cubicBezTo>
                    <a:cubicBezTo>
                      <a:pt x="5259" y="1574"/>
                      <a:pt x="5274" y="1566"/>
                      <a:pt x="5289" y="1551"/>
                    </a:cubicBezTo>
                    <a:cubicBezTo>
                      <a:pt x="5259" y="1521"/>
                      <a:pt x="5320" y="1521"/>
                      <a:pt x="5350" y="1490"/>
                    </a:cubicBezTo>
                    <a:cubicBezTo>
                      <a:pt x="5411" y="1460"/>
                      <a:pt x="5411" y="1429"/>
                      <a:pt x="5411" y="1338"/>
                    </a:cubicBezTo>
                    <a:lnTo>
                      <a:pt x="5411" y="1277"/>
                    </a:lnTo>
                    <a:lnTo>
                      <a:pt x="5441" y="1338"/>
                    </a:lnTo>
                    <a:cubicBezTo>
                      <a:pt x="5441" y="1369"/>
                      <a:pt x="5472" y="1429"/>
                      <a:pt x="5472" y="1429"/>
                    </a:cubicBezTo>
                    <a:cubicBezTo>
                      <a:pt x="5502" y="1429"/>
                      <a:pt x="5472" y="1399"/>
                      <a:pt x="5472" y="1369"/>
                    </a:cubicBezTo>
                    <a:cubicBezTo>
                      <a:pt x="5441" y="1338"/>
                      <a:pt x="5472" y="1338"/>
                      <a:pt x="5502" y="1338"/>
                    </a:cubicBezTo>
                    <a:cubicBezTo>
                      <a:pt x="5517" y="1353"/>
                      <a:pt x="5532" y="1361"/>
                      <a:pt x="5544" y="1361"/>
                    </a:cubicBezTo>
                    <a:cubicBezTo>
                      <a:pt x="5555" y="1361"/>
                      <a:pt x="5563" y="1353"/>
                      <a:pt x="5563" y="1338"/>
                    </a:cubicBezTo>
                    <a:cubicBezTo>
                      <a:pt x="5563" y="1323"/>
                      <a:pt x="5570" y="1315"/>
                      <a:pt x="5578" y="1315"/>
                    </a:cubicBezTo>
                    <a:cubicBezTo>
                      <a:pt x="5586" y="1315"/>
                      <a:pt x="5593" y="1323"/>
                      <a:pt x="5593" y="1338"/>
                    </a:cubicBezTo>
                    <a:cubicBezTo>
                      <a:pt x="5624" y="1338"/>
                      <a:pt x="5624" y="1338"/>
                      <a:pt x="5593" y="1308"/>
                    </a:cubicBezTo>
                    <a:cubicBezTo>
                      <a:pt x="5593" y="1277"/>
                      <a:pt x="5593" y="1277"/>
                      <a:pt x="5624" y="1277"/>
                    </a:cubicBezTo>
                    <a:cubicBezTo>
                      <a:pt x="5659" y="1313"/>
                      <a:pt x="5684" y="1328"/>
                      <a:pt x="5693" y="1328"/>
                    </a:cubicBezTo>
                    <a:cubicBezTo>
                      <a:pt x="5699" y="1328"/>
                      <a:pt x="5697" y="1320"/>
                      <a:pt x="5684" y="1308"/>
                    </a:cubicBezTo>
                    <a:cubicBezTo>
                      <a:pt x="5684" y="1277"/>
                      <a:pt x="5684" y="1247"/>
                      <a:pt x="5715" y="1247"/>
                    </a:cubicBezTo>
                    <a:cubicBezTo>
                      <a:pt x="5715" y="1247"/>
                      <a:pt x="5745" y="1247"/>
                      <a:pt x="5745" y="1217"/>
                    </a:cubicBezTo>
                    <a:cubicBezTo>
                      <a:pt x="5745" y="1217"/>
                      <a:pt x="5745" y="1186"/>
                      <a:pt x="5745" y="1186"/>
                    </a:cubicBezTo>
                    <a:cubicBezTo>
                      <a:pt x="5776" y="1186"/>
                      <a:pt x="5776" y="1217"/>
                      <a:pt x="5745" y="1247"/>
                    </a:cubicBezTo>
                    <a:lnTo>
                      <a:pt x="5776" y="1247"/>
                    </a:lnTo>
                    <a:cubicBezTo>
                      <a:pt x="5806" y="1247"/>
                      <a:pt x="5836" y="1247"/>
                      <a:pt x="5806" y="1217"/>
                    </a:cubicBezTo>
                    <a:cubicBezTo>
                      <a:pt x="5806" y="1171"/>
                      <a:pt x="5806" y="1148"/>
                      <a:pt x="5810" y="1148"/>
                    </a:cubicBezTo>
                    <a:cubicBezTo>
                      <a:pt x="5814" y="1148"/>
                      <a:pt x="5821" y="1171"/>
                      <a:pt x="5836" y="1217"/>
                    </a:cubicBezTo>
                    <a:cubicBezTo>
                      <a:pt x="5836" y="1232"/>
                      <a:pt x="5844" y="1239"/>
                      <a:pt x="5851" y="1239"/>
                    </a:cubicBezTo>
                    <a:cubicBezTo>
                      <a:pt x="5859" y="1239"/>
                      <a:pt x="5867" y="1232"/>
                      <a:pt x="5867" y="1217"/>
                    </a:cubicBezTo>
                    <a:cubicBezTo>
                      <a:pt x="5867" y="1191"/>
                      <a:pt x="5867" y="1181"/>
                      <a:pt x="5869" y="1181"/>
                    </a:cubicBezTo>
                    <a:cubicBezTo>
                      <a:pt x="5872" y="1181"/>
                      <a:pt x="5880" y="1199"/>
                      <a:pt x="5897" y="1217"/>
                    </a:cubicBezTo>
                    <a:cubicBezTo>
                      <a:pt x="5897" y="1244"/>
                      <a:pt x="5897" y="1259"/>
                      <a:pt x="5900" y="1259"/>
                    </a:cubicBezTo>
                    <a:cubicBezTo>
                      <a:pt x="5903" y="1259"/>
                      <a:pt x="5911" y="1236"/>
                      <a:pt x="5927" y="1186"/>
                    </a:cubicBezTo>
                    <a:cubicBezTo>
                      <a:pt x="5958" y="1186"/>
                      <a:pt x="5988" y="1125"/>
                      <a:pt x="6049" y="1125"/>
                    </a:cubicBezTo>
                    <a:cubicBezTo>
                      <a:pt x="6064" y="1110"/>
                      <a:pt x="6079" y="1103"/>
                      <a:pt x="6095" y="1103"/>
                    </a:cubicBezTo>
                    <a:cubicBezTo>
                      <a:pt x="6106" y="1103"/>
                      <a:pt x="6117" y="1107"/>
                      <a:pt x="6128" y="1115"/>
                    </a:cubicBezTo>
                    <a:lnTo>
                      <a:pt x="6128" y="1115"/>
                    </a:lnTo>
                    <a:cubicBezTo>
                      <a:pt x="6128" y="1092"/>
                      <a:pt x="6150" y="1086"/>
                      <a:pt x="6171" y="1065"/>
                    </a:cubicBezTo>
                    <a:cubicBezTo>
                      <a:pt x="6187" y="1073"/>
                      <a:pt x="6199" y="1077"/>
                      <a:pt x="6208" y="1077"/>
                    </a:cubicBezTo>
                    <a:cubicBezTo>
                      <a:pt x="6231" y="1077"/>
                      <a:pt x="6231" y="1048"/>
                      <a:pt x="6231" y="1004"/>
                    </a:cubicBezTo>
                    <a:lnTo>
                      <a:pt x="6231" y="1004"/>
                    </a:lnTo>
                    <a:cubicBezTo>
                      <a:pt x="6231" y="1034"/>
                      <a:pt x="6201" y="1034"/>
                      <a:pt x="6201" y="1034"/>
                    </a:cubicBezTo>
                    <a:cubicBezTo>
                      <a:pt x="6201" y="990"/>
                      <a:pt x="6201" y="961"/>
                      <a:pt x="6213" y="961"/>
                    </a:cubicBezTo>
                    <a:cubicBezTo>
                      <a:pt x="6217" y="961"/>
                      <a:pt x="6223" y="965"/>
                      <a:pt x="6231" y="973"/>
                    </a:cubicBezTo>
                    <a:cubicBezTo>
                      <a:pt x="6262" y="973"/>
                      <a:pt x="6262" y="1004"/>
                      <a:pt x="6292" y="1034"/>
                    </a:cubicBezTo>
                    <a:cubicBezTo>
                      <a:pt x="6292" y="1065"/>
                      <a:pt x="6323" y="1095"/>
                      <a:pt x="6323" y="1095"/>
                    </a:cubicBezTo>
                    <a:cubicBezTo>
                      <a:pt x="6353" y="1095"/>
                      <a:pt x="6353" y="1095"/>
                      <a:pt x="6323" y="1065"/>
                    </a:cubicBezTo>
                    <a:cubicBezTo>
                      <a:pt x="6323" y="1034"/>
                      <a:pt x="6323" y="1034"/>
                      <a:pt x="6323" y="1004"/>
                    </a:cubicBezTo>
                    <a:cubicBezTo>
                      <a:pt x="6353" y="1004"/>
                      <a:pt x="6353" y="1004"/>
                      <a:pt x="6353" y="973"/>
                    </a:cubicBezTo>
                    <a:cubicBezTo>
                      <a:pt x="6353" y="943"/>
                      <a:pt x="6353" y="943"/>
                      <a:pt x="6383" y="913"/>
                    </a:cubicBezTo>
                    <a:cubicBezTo>
                      <a:pt x="6383" y="943"/>
                      <a:pt x="6414" y="943"/>
                      <a:pt x="6414" y="943"/>
                    </a:cubicBezTo>
                    <a:lnTo>
                      <a:pt x="6444" y="973"/>
                    </a:lnTo>
                    <a:cubicBezTo>
                      <a:pt x="6444" y="1004"/>
                      <a:pt x="6475" y="1034"/>
                      <a:pt x="6475" y="1034"/>
                    </a:cubicBezTo>
                    <a:cubicBezTo>
                      <a:pt x="6475" y="1034"/>
                      <a:pt x="6475" y="1004"/>
                      <a:pt x="6475" y="1004"/>
                    </a:cubicBezTo>
                    <a:cubicBezTo>
                      <a:pt x="6444" y="973"/>
                      <a:pt x="6779" y="882"/>
                      <a:pt x="6809" y="852"/>
                    </a:cubicBezTo>
                    <a:cubicBezTo>
                      <a:pt x="6824" y="867"/>
                      <a:pt x="6839" y="875"/>
                      <a:pt x="6851" y="875"/>
                    </a:cubicBezTo>
                    <a:cubicBezTo>
                      <a:pt x="6862" y="875"/>
                      <a:pt x="6870" y="867"/>
                      <a:pt x="6870" y="852"/>
                    </a:cubicBezTo>
                    <a:cubicBezTo>
                      <a:pt x="6839" y="821"/>
                      <a:pt x="6900" y="791"/>
                      <a:pt x="6991" y="761"/>
                    </a:cubicBezTo>
                    <a:cubicBezTo>
                      <a:pt x="7083" y="730"/>
                      <a:pt x="7143" y="730"/>
                      <a:pt x="7143" y="700"/>
                    </a:cubicBezTo>
                    <a:cubicBezTo>
                      <a:pt x="7143" y="700"/>
                      <a:pt x="7143" y="700"/>
                      <a:pt x="7174" y="669"/>
                    </a:cubicBezTo>
                    <a:cubicBezTo>
                      <a:pt x="7204" y="669"/>
                      <a:pt x="7235" y="639"/>
                      <a:pt x="7235" y="639"/>
                    </a:cubicBezTo>
                    <a:cubicBezTo>
                      <a:pt x="7235" y="622"/>
                      <a:pt x="7245" y="604"/>
                      <a:pt x="7247" y="604"/>
                    </a:cubicBezTo>
                    <a:lnTo>
                      <a:pt x="7247" y="604"/>
                    </a:lnTo>
                    <a:cubicBezTo>
                      <a:pt x="7249" y="604"/>
                      <a:pt x="7247" y="613"/>
                      <a:pt x="7235" y="639"/>
                    </a:cubicBezTo>
                    <a:cubicBezTo>
                      <a:pt x="7265" y="669"/>
                      <a:pt x="7265" y="700"/>
                      <a:pt x="7265" y="700"/>
                    </a:cubicBezTo>
                    <a:cubicBezTo>
                      <a:pt x="7295" y="669"/>
                      <a:pt x="7295" y="639"/>
                      <a:pt x="7295" y="609"/>
                    </a:cubicBezTo>
                    <a:cubicBezTo>
                      <a:pt x="7265" y="578"/>
                      <a:pt x="7295" y="578"/>
                      <a:pt x="7295" y="578"/>
                    </a:cubicBezTo>
                    <a:cubicBezTo>
                      <a:pt x="7295" y="578"/>
                      <a:pt x="7295" y="578"/>
                      <a:pt x="7326" y="609"/>
                    </a:cubicBezTo>
                    <a:cubicBezTo>
                      <a:pt x="7326" y="639"/>
                      <a:pt x="7326" y="669"/>
                      <a:pt x="7326" y="669"/>
                    </a:cubicBezTo>
                    <a:cubicBezTo>
                      <a:pt x="7326" y="639"/>
                      <a:pt x="7356" y="639"/>
                      <a:pt x="7356" y="639"/>
                    </a:cubicBezTo>
                    <a:cubicBezTo>
                      <a:pt x="7356" y="639"/>
                      <a:pt x="7356" y="639"/>
                      <a:pt x="7386" y="700"/>
                    </a:cubicBezTo>
                    <a:lnTo>
                      <a:pt x="7417" y="639"/>
                    </a:lnTo>
                    <a:cubicBezTo>
                      <a:pt x="7427" y="668"/>
                      <a:pt x="7433" y="679"/>
                      <a:pt x="7439" y="679"/>
                    </a:cubicBezTo>
                    <a:cubicBezTo>
                      <a:pt x="7450" y="679"/>
                      <a:pt x="7457" y="629"/>
                      <a:pt x="7478" y="609"/>
                    </a:cubicBezTo>
                    <a:cubicBezTo>
                      <a:pt x="7493" y="639"/>
                      <a:pt x="7500" y="654"/>
                      <a:pt x="7504" y="654"/>
                    </a:cubicBezTo>
                    <a:cubicBezTo>
                      <a:pt x="7508" y="654"/>
                      <a:pt x="7508" y="639"/>
                      <a:pt x="7508" y="609"/>
                    </a:cubicBezTo>
                    <a:cubicBezTo>
                      <a:pt x="7508" y="578"/>
                      <a:pt x="7508" y="578"/>
                      <a:pt x="7538" y="578"/>
                    </a:cubicBezTo>
                    <a:cubicBezTo>
                      <a:pt x="7538" y="609"/>
                      <a:pt x="7569" y="609"/>
                      <a:pt x="7599" y="609"/>
                    </a:cubicBezTo>
                    <a:cubicBezTo>
                      <a:pt x="7599" y="578"/>
                      <a:pt x="7690" y="548"/>
                      <a:pt x="7782" y="548"/>
                    </a:cubicBezTo>
                    <a:cubicBezTo>
                      <a:pt x="7903" y="517"/>
                      <a:pt x="7994" y="487"/>
                      <a:pt x="7994" y="457"/>
                    </a:cubicBezTo>
                    <a:cubicBezTo>
                      <a:pt x="7994" y="457"/>
                      <a:pt x="7994" y="457"/>
                      <a:pt x="8025" y="487"/>
                    </a:cubicBezTo>
                    <a:cubicBezTo>
                      <a:pt x="8025" y="500"/>
                      <a:pt x="8030" y="507"/>
                      <a:pt x="8036" y="507"/>
                    </a:cubicBezTo>
                    <a:cubicBezTo>
                      <a:pt x="8045" y="507"/>
                      <a:pt x="8055" y="492"/>
                      <a:pt x="8055" y="457"/>
                    </a:cubicBezTo>
                    <a:cubicBezTo>
                      <a:pt x="8055" y="487"/>
                      <a:pt x="8086" y="487"/>
                      <a:pt x="8146" y="487"/>
                    </a:cubicBezTo>
                    <a:cubicBezTo>
                      <a:pt x="8177" y="457"/>
                      <a:pt x="8238" y="457"/>
                      <a:pt x="8238" y="426"/>
                    </a:cubicBezTo>
                    <a:cubicBezTo>
                      <a:pt x="8238" y="464"/>
                      <a:pt x="8272" y="490"/>
                      <a:pt x="8306" y="490"/>
                    </a:cubicBezTo>
                    <a:cubicBezTo>
                      <a:pt x="8327" y="490"/>
                      <a:pt x="8348" y="480"/>
                      <a:pt x="8359" y="457"/>
                    </a:cubicBezTo>
                    <a:cubicBezTo>
                      <a:pt x="8359" y="457"/>
                      <a:pt x="8359" y="457"/>
                      <a:pt x="8390" y="487"/>
                    </a:cubicBezTo>
                    <a:cubicBezTo>
                      <a:pt x="8390" y="487"/>
                      <a:pt x="8390" y="487"/>
                      <a:pt x="8450" y="426"/>
                    </a:cubicBezTo>
                    <a:lnTo>
                      <a:pt x="8542" y="426"/>
                    </a:lnTo>
                    <a:cubicBezTo>
                      <a:pt x="8572" y="426"/>
                      <a:pt x="8572" y="366"/>
                      <a:pt x="8572" y="366"/>
                    </a:cubicBezTo>
                    <a:lnTo>
                      <a:pt x="8602" y="366"/>
                    </a:lnTo>
                    <a:cubicBezTo>
                      <a:pt x="8602" y="396"/>
                      <a:pt x="8663" y="396"/>
                      <a:pt x="8754" y="396"/>
                    </a:cubicBezTo>
                    <a:cubicBezTo>
                      <a:pt x="8845" y="396"/>
                      <a:pt x="8937" y="396"/>
                      <a:pt x="8967" y="426"/>
                    </a:cubicBezTo>
                    <a:cubicBezTo>
                      <a:pt x="8967" y="426"/>
                      <a:pt x="8967" y="426"/>
                      <a:pt x="8967" y="396"/>
                    </a:cubicBezTo>
                    <a:cubicBezTo>
                      <a:pt x="8986" y="338"/>
                      <a:pt x="8993" y="317"/>
                      <a:pt x="9004" y="317"/>
                    </a:cubicBezTo>
                    <a:cubicBezTo>
                      <a:pt x="9010" y="317"/>
                      <a:pt x="9017" y="324"/>
                      <a:pt x="9028" y="335"/>
                    </a:cubicBezTo>
                    <a:cubicBezTo>
                      <a:pt x="9028" y="366"/>
                      <a:pt x="9043" y="381"/>
                      <a:pt x="9058" y="381"/>
                    </a:cubicBezTo>
                    <a:cubicBezTo>
                      <a:pt x="9073" y="381"/>
                      <a:pt x="9089" y="366"/>
                      <a:pt x="9089" y="335"/>
                    </a:cubicBezTo>
                    <a:lnTo>
                      <a:pt x="9089" y="366"/>
                    </a:lnTo>
                    <a:cubicBezTo>
                      <a:pt x="9100" y="389"/>
                      <a:pt x="9112" y="399"/>
                      <a:pt x="9123" y="399"/>
                    </a:cubicBezTo>
                    <a:cubicBezTo>
                      <a:pt x="9142" y="399"/>
                      <a:pt x="9161" y="373"/>
                      <a:pt x="9180" y="335"/>
                    </a:cubicBezTo>
                    <a:cubicBezTo>
                      <a:pt x="9180" y="357"/>
                      <a:pt x="9195" y="378"/>
                      <a:pt x="9204" y="378"/>
                    </a:cubicBezTo>
                    <a:cubicBezTo>
                      <a:pt x="9208" y="378"/>
                      <a:pt x="9210" y="374"/>
                      <a:pt x="9210" y="366"/>
                    </a:cubicBezTo>
                    <a:cubicBezTo>
                      <a:pt x="9210" y="366"/>
                      <a:pt x="9210" y="366"/>
                      <a:pt x="9241" y="426"/>
                    </a:cubicBezTo>
                    <a:lnTo>
                      <a:pt x="9271" y="426"/>
                    </a:lnTo>
                    <a:cubicBezTo>
                      <a:pt x="9271" y="426"/>
                      <a:pt x="9301" y="426"/>
                      <a:pt x="9301" y="396"/>
                    </a:cubicBezTo>
                    <a:cubicBezTo>
                      <a:pt x="9301" y="366"/>
                      <a:pt x="9301" y="366"/>
                      <a:pt x="9332" y="366"/>
                    </a:cubicBezTo>
                    <a:cubicBezTo>
                      <a:pt x="9332" y="357"/>
                      <a:pt x="9332" y="346"/>
                      <a:pt x="9332" y="335"/>
                    </a:cubicBezTo>
                    <a:cubicBezTo>
                      <a:pt x="9332" y="305"/>
                      <a:pt x="9301" y="274"/>
                      <a:pt x="9332" y="274"/>
                    </a:cubicBezTo>
                    <a:cubicBezTo>
                      <a:pt x="9332" y="274"/>
                      <a:pt x="9332" y="214"/>
                      <a:pt x="9332" y="183"/>
                    </a:cubicBezTo>
                    <a:cubicBezTo>
                      <a:pt x="9332" y="122"/>
                      <a:pt x="9332" y="92"/>
                      <a:pt x="9301" y="62"/>
                    </a:cubicBezTo>
                    <a:cubicBezTo>
                      <a:pt x="9266" y="44"/>
                      <a:pt x="9231" y="26"/>
                      <a:pt x="9208" y="26"/>
                    </a:cubicBezTo>
                    <a:cubicBezTo>
                      <a:pt x="9191" y="26"/>
                      <a:pt x="9180" y="36"/>
                      <a:pt x="9180" y="62"/>
                    </a:cubicBezTo>
                    <a:cubicBezTo>
                      <a:pt x="9180" y="62"/>
                      <a:pt x="9180" y="92"/>
                      <a:pt x="9180" y="92"/>
                    </a:cubicBezTo>
                    <a:cubicBezTo>
                      <a:pt x="9149" y="92"/>
                      <a:pt x="9149" y="62"/>
                      <a:pt x="9149" y="62"/>
                    </a:cubicBezTo>
                    <a:cubicBezTo>
                      <a:pt x="9119" y="31"/>
                      <a:pt x="9089" y="31"/>
                      <a:pt x="8997" y="31"/>
                    </a:cubicBezTo>
                    <a:cubicBezTo>
                      <a:pt x="8967" y="46"/>
                      <a:pt x="8937" y="54"/>
                      <a:pt x="8914" y="54"/>
                    </a:cubicBezTo>
                    <a:cubicBezTo>
                      <a:pt x="8891" y="54"/>
                      <a:pt x="8876" y="46"/>
                      <a:pt x="8876" y="31"/>
                    </a:cubicBezTo>
                    <a:cubicBezTo>
                      <a:pt x="8845" y="1"/>
                      <a:pt x="8845" y="1"/>
                      <a:pt x="8845" y="1"/>
                    </a:cubicBezTo>
                    <a:close/>
                    <a:moveTo>
                      <a:pt x="730" y="6475"/>
                    </a:moveTo>
                    <a:lnTo>
                      <a:pt x="699" y="6505"/>
                    </a:lnTo>
                    <a:cubicBezTo>
                      <a:pt x="699" y="6505"/>
                      <a:pt x="730" y="6505"/>
                      <a:pt x="760" y="6536"/>
                    </a:cubicBezTo>
                    <a:cubicBezTo>
                      <a:pt x="791" y="6505"/>
                      <a:pt x="760" y="6505"/>
                      <a:pt x="730" y="647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1"/>
              <p:cNvSpPr/>
              <p:nvPr/>
            </p:nvSpPr>
            <p:spPr>
              <a:xfrm>
                <a:off x="7075125" y="1713525"/>
                <a:ext cx="260650" cy="240450"/>
              </a:xfrm>
              <a:custGeom>
                <a:rect b="b" l="l" r="r" t="t"/>
                <a:pathLst>
                  <a:path extrusionOk="0" h="9618" w="10426">
                    <a:moveTo>
                      <a:pt x="3060" y="0"/>
                    </a:moveTo>
                    <a:cubicBezTo>
                      <a:pt x="2968" y="0"/>
                      <a:pt x="2876" y="24"/>
                      <a:pt x="2796" y="73"/>
                    </a:cubicBezTo>
                    <a:cubicBezTo>
                      <a:pt x="1307" y="894"/>
                      <a:pt x="334" y="2414"/>
                      <a:pt x="213" y="4116"/>
                    </a:cubicBezTo>
                    <a:cubicBezTo>
                      <a:pt x="0" y="6912"/>
                      <a:pt x="2097" y="9374"/>
                      <a:pt x="4894" y="9618"/>
                    </a:cubicBezTo>
                    <a:lnTo>
                      <a:pt x="5319" y="9618"/>
                    </a:lnTo>
                    <a:cubicBezTo>
                      <a:pt x="6535" y="9618"/>
                      <a:pt x="7690" y="9192"/>
                      <a:pt x="8632" y="8402"/>
                    </a:cubicBezTo>
                    <a:cubicBezTo>
                      <a:pt x="9666" y="7520"/>
                      <a:pt x="10304" y="6274"/>
                      <a:pt x="10395" y="4906"/>
                    </a:cubicBezTo>
                    <a:cubicBezTo>
                      <a:pt x="10426" y="4602"/>
                      <a:pt x="10183" y="4359"/>
                      <a:pt x="9879" y="4329"/>
                    </a:cubicBezTo>
                    <a:cubicBezTo>
                      <a:pt x="9859" y="4327"/>
                      <a:pt x="9840" y="4326"/>
                      <a:pt x="9821" y="4326"/>
                    </a:cubicBezTo>
                    <a:cubicBezTo>
                      <a:pt x="9545" y="4326"/>
                      <a:pt x="9330" y="4531"/>
                      <a:pt x="9301" y="4815"/>
                    </a:cubicBezTo>
                    <a:cubicBezTo>
                      <a:pt x="9210" y="5879"/>
                      <a:pt x="8724" y="6852"/>
                      <a:pt x="7903" y="7551"/>
                    </a:cubicBezTo>
                    <a:cubicBezTo>
                      <a:pt x="7146" y="8196"/>
                      <a:pt x="6207" y="8530"/>
                      <a:pt x="5231" y="8530"/>
                    </a:cubicBezTo>
                    <a:cubicBezTo>
                      <a:pt x="5149" y="8530"/>
                      <a:pt x="5067" y="8528"/>
                      <a:pt x="4985" y="8523"/>
                    </a:cubicBezTo>
                    <a:cubicBezTo>
                      <a:pt x="2796" y="8341"/>
                      <a:pt x="1125" y="6396"/>
                      <a:pt x="1307" y="4207"/>
                    </a:cubicBezTo>
                    <a:cubicBezTo>
                      <a:pt x="1429" y="2870"/>
                      <a:pt x="2158" y="1684"/>
                      <a:pt x="3344" y="1016"/>
                    </a:cubicBezTo>
                    <a:cubicBezTo>
                      <a:pt x="3587" y="864"/>
                      <a:pt x="3678" y="529"/>
                      <a:pt x="3526" y="286"/>
                    </a:cubicBezTo>
                    <a:cubicBezTo>
                      <a:pt x="3444" y="102"/>
                      <a:pt x="3251" y="0"/>
                      <a:pt x="306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1"/>
              <p:cNvSpPr/>
              <p:nvPr/>
            </p:nvSpPr>
            <p:spPr>
              <a:xfrm>
                <a:off x="6731650" y="1946350"/>
                <a:ext cx="70675" cy="94250"/>
              </a:xfrm>
              <a:custGeom>
                <a:rect b="b" l="l" r="r" t="t"/>
                <a:pathLst>
                  <a:path extrusionOk="0" h="3770" w="2827">
                    <a:moveTo>
                      <a:pt x="2827" y="1"/>
                    </a:moveTo>
                    <a:lnTo>
                      <a:pt x="91" y="426"/>
                    </a:lnTo>
                    <a:lnTo>
                      <a:pt x="0" y="3770"/>
                    </a:lnTo>
                    <a:lnTo>
                      <a:pt x="282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1"/>
              <p:cNvSpPr/>
              <p:nvPr/>
            </p:nvSpPr>
            <p:spPr>
              <a:xfrm>
                <a:off x="3116275" y="3292875"/>
                <a:ext cx="1705225" cy="687725"/>
              </a:xfrm>
              <a:custGeom>
                <a:rect b="b" l="l" r="r" t="t"/>
                <a:pathLst>
                  <a:path extrusionOk="0" h="27509" w="68209">
                    <a:moveTo>
                      <a:pt x="974" y="1"/>
                    </a:moveTo>
                    <a:cubicBezTo>
                      <a:pt x="426" y="1"/>
                      <a:pt x="1" y="426"/>
                      <a:pt x="1" y="973"/>
                    </a:cubicBezTo>
                    <a:lnTo>
                      <a:pt x="1" y="24196"/>
                    </a:lnTo>
                    <a:cubicBezTo>
                      <a:pt x="1" y="26019"/>
                      <a:pt x="1490" y="27509"/>
                      <a:pt x="3314" y="27509"/>
                    </a:cubicBezTo>
                    <a:lnTo>
                      <a:pt x="64896" y="27509"/>
                    </a:lnTo>
                    <a:cubicBezTo>
                      <a:pt x="66719" y="27509"/>
                      <a:pt x="68209" y="26019"/>
                      <a:pt x="68209" y="24196"/>
                    </a:cubicBezTo>
                    <a:lnTo>
                      <a:pt x="68209" y="973"/>
                    </a:lnTo>
                    <a:cubicBezTo>
                      <a:pt x="68209" y="426"/>
                      <a:pt x="67783" y="1"/>
                      <a:pt x="6723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1"/>
              <p:cNvSpPr/>
              <p:nvPr/>
            </p:nvSpPr>
            <p:spPr>
              <a:xfrm>
                <a:off x="3117050" y="3288325"/>
                <a:ext cx="1703700" cy="177825"/>
              </a:xfrm>
              <a:custGeom>
                <a:rect b="b" l="l" r="r" t="t"/>
                <a:pathLst>
                  <a:path extrusionOk="0" h="7113" w="68148">
                    <a:moveTo>
                      <a:pt x="943" y="0"/>
                    </a:moveTo>
                    <a:cubicBezTo>
                      <a:pt x="426" y="0"/>
                      <a:pt x="0" y="426"/>
                      <a:pt x="0" y="943"/>
                    </a:cubicBezTo>
                    <a:lnTo>
                      <a:pt x="0" y="7113"/>
                    </a:lnTo>
                    <a:lnTo>
                      <a:pt x="68147" y="7113"/>
                    </a:lnTo>
                    <a:lnTo>
                      <a:pt x="68147" y="943"/>
                    </a:lnTo>
                    <a:cubicBezTo>
                      <a:pt x="68147" y="426"/>
                      <a:pt x="67722" y="0"/>
                      <a:pt x="672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1"/>
              <p:cNvSpPr/>
              <p:nvPr/>
            </p:nvSpPr>
            <p:spPr>
              <a:xfrm>
                <a:off x="3310100" y="3585025"/>
                <a:ext cx="1329025" cy="241825"/>
              </a:xfrm>
              <a:custGeom>
                <a:rect b="b" l="l" r="r" t="t"/>
                <a:pathLst>
                  <a:path extrusionOk="0" h="9673" w="53161">
                    <a:moveTo>
                      <a:pt x="24650" y="47"/>
                    </a:moveTo>
                    <a:lnTo>
                      <a:pt x="24498" y="78"/>
                    </a:lnTo>
                    <a:lnTo>
                      <a:pt x="24650" y="108"/>
                    </a:lnTo>
                    <a:cubicBezTo>
                      <a:pt x="24802" y="108"/>
                      <a:pt x="24802" y="78"/>
                      <a:pt x="24802" y="47"/>
                    </a:cubicBezTo>
                    <a:close/>
                    <a:moveTo>
                      <a:pt x="40091" y="138"/>
                    </a:moveTo>
                    <a:cubicBezTo>
                      <a:pt x="40091" y="138"/>
                      <a:pt x="40091" y="138"/>
                      <a:pt x="40091" y="138"/>
                    </a:cubicBezTo>
                    <a:lnTo>
                      <a:pt x="40091" y="138"/>
                    </a:lnTo>
                    <a:lnTo>
                      <a:pt x="40091" y="139"/>
                    </a:lnTo>
                    <a:cubicBezTo>
                      <a:pt x="40091" y="138"/>
                      <a:pt x="40091" y="138"/>
                      <a:pt x="40091" y="138"/>
                    </a:cubicBezTo>
                    <a:close/>
                    <a:moveTo>
                      <a:pt x="29665" y="230"/>
                    </a:moveTo>
                    <a:cubicBezTo>
                      <a:pt x="29817" y="230"/>
                      <a:pt x="29787" y="260"/>
                      <a:pt x="29787" y="260"/>
                    </a:cubicBezTo>
                    <a:cubicBezTo>
                      <a:pt x="29787" y="260"/>
                      <a:pt x="29787" y="291"/>
                      <a:pt x="29665" y="291"/>
                    </a:cubicBezTo>
                    <a:cubicBezTo>
                      <a:pt x="29665" y="291"/>
                      <a:pt x="29513" y="260"/>
                      <a:pt x="29513" y="230"/>
                    </a:cubicBezTo>
                    <a:close/>
                    <a:moveTo>
                      <a:pt x="11063" y="260"/>
                    </a:moveTo>
                    <a:cubicBezTo>
                      <a:pt x="11063" y="291"/>
                      <a:pt x="11032" y="321"/>
                      <a:pt x="10911" y="321"/>
                    </a:cubicBezTo>
                    <a:lnTo>
                      <a:pt x="10759" y="321"/>
                    </a:lnTo>
                    <a:cubicBezTo>
                      <a:pt x="10759" y="291"/>
                      <a:pt x="10911" y="260"/>
                      <a:pt x="10911" y="260"/>
                    </a:cubicBezTo>
                    <a:close/>
                    <a:moveTo>
                      <a:pt x="25847" y="268"/>
                    </a:moveTo>
                    <a:cubicBezTo>
                      <a:pt x="25896" y="268"/>
                      <a:pt x="25926" y="275"/>
                      <a:pt x="25926" y="291"/>
                    </a:cubicBezTo>
                    <a:cubicBezTo>
                      <a:pt x="25926" y="321"/>
                      <a:pt x="25926" y="321"/>
                      <a:pt x="25774" y="321"/>
                    </a:cubicBezTo>
                    <a:cubicBezTo>
                      <a:pt x="25501" y="321"/>
                      <a:pt x="25501" y="321"/>
                      <a:pt x="25653" y="291"/>
                    </a:cubicBezTo>
                    <a:cubicBezTo>
                      <a:pt x="25729" y="275"/>
                      <a:pt x="25797" y="268"/>
                      <a:pt x="25847" y="268"/>
                    </a:cubicBezTo>
                    <a:close/>
                    <a:moveTo>
                      <a:pt x="26808" y="291"/>
                    </a:moveTo>
                    <a:cubicBezTo>
                      <a:pt x="26929" y="291"/>
                      <a:pt x="26929" y="291"/>
                      <a:pt x="26929" y="321"/>
                    </a:cubicBezTo>
                    <a:lnTo>
                      <a:pt x="26777" y="321"/>
                    </a:lnTo>
                    <a:lnTo>
                      <a:pt x="26656" y="291"/>
                    </a:lnTo>
                    <a:close/>
                    <a:moveTo>
                      <a:pt x="28236" y="291"/>
                    </a:moveTo>
                    <a:cubicBezTo>
                      <a:pt x="28358" y="291"/>
                      <a:pt x="28358" y="291"/>
                      <a:pt x="28358" y="321"/>
                    </a:cubicBezTo>
                    <a:lnTo>
                      <a:pt x="28236" y="321"/>
                    </a:lnTo>
                    <a:lnTo>
                      <a:pt x="28084" y="291"/>
                    </a:lnTo>
                    <a:close/>
                    <a:moveTo>
                      <a:pt x="35502" y="218"/>
                    </a:moveTo>
                    <a:cubicBezTo>
                      <a:pt x="35520" y="218"/>
                      <a:pt x="35531" y="222"/>
                      <a:pt x="35531" y="230"/>
                    </a:cubicBezTo>
                    <a:cubicBezTo>
                      <a:pt x="35531" y="230"/>
                      <a:pt x="35531" y="291"/>
                      <a:pt x="35379" y="321"/>
                    </a:cubicBezTo>
                    <a:cubicBezTo>
                      <a:pt x="35379" y="321"/>
                      <a:pt x="35312" y="334"/>
                      <a:pt x="35267" y="334"/>
                    </a:cubicBezTo>
                    <a:cubicBezTo>
                      <a:pt x="35244" y="334"/>
                      <a:pt x="35227" y="331"/>
                      <a:pt x="35227" y="321"/>
                    </a:cubicBezTo>
                    <a:lnTo>
                      <a:pt x="35227" y="291"/>
                    </a:lnTo>
                    <a:cubicBezTo>
                      <a:pt x="35339" y="246"/>
                      <a:pt x="35450" y="218"/>
                      <a:pt x="35502" y="218"/>
                    </a:cubicBezTo>
                    <a:close/>
                    <a:moveTo>
                      <a:pt x="5044" y="291"/>
                    </a:moveTo>
                    <a:cubicBezTo>
                      <a:pt x="5318" y="291"/>
                      <a:pt x="5318" y="291"/>
                      <a:pt x="5318" y="321"/>
                    </a:cubicBezTo>
                    <a:cubicBezTo>
                      <a:pt x="5318" y="351"/>
                      <a:pt x="5044" y="351"/>
                      <a:pt x="4892" y="351"/>
                    </a:cubicBezTo>
                    <a:cubicBezTo>
                      <a:pt x="4741" y="321"/>
                      <a:pt x="4892" y="291"/>
                      <a:pt x="5044" y="291"/>
                    </a:cubicBezTo>
                    <a:close/>
                    <a:moveTo>
                      <a:pt x="27851" y="399"/>
                    </a:moveTo>
                    <a:cubicBezTo>
                      <a:pt x="27834" y="399"/>
                      <a:pt x="27801" y="402"/>
                      <a:pt x="27750" y="412"/>
                    </a:cubicBezTo>
                    <a:cubicBezTo>
                      <a:pt x="27851" y="412"/>
                      <a:pt x="27885" y="399"/>
                      <a:pt x="27851" y="399"/>
                    </a:cubicBezTo>
                    <a:close/>
                    <a:moveTo>
                      <a:pt x="26325" y="488"/>
                    </a:moveTo>
                    <a:cubicBezTo>
                      <a:pt x="26323" y="493"/>
                      <a:pt x="26321" y="498"/>
                      <a:pt x="26321" y="503"/>
                    </a:cubicBezTo>
                    <a:cubicBezTo>
                      <a:pt x="26330" y="505"/>
                      <a:pt x="26337" y="506"/>
                      <a:pt x="26343" y="508"/>
                    </a:cubicBezTo>
                    <a:lnTo>
                      <a:pt x="26343" y="508"/>
                    </a:lnTo>
                    <a:cubicBezTo>
                      <a:pt x="26336" y="503"/>
                      <a:pt x="26329" y="496"/>
                      <a:pt x="26325" y="488"/>
                    </a:cubicBezTo>
                    <a:close/>
                    <a:moveTo>
                      <a:pt x="26343" y="508"/>
                    </a:moveTo>
                    <a:cubicBezTo>
                      <a:pt x="26359" y="518"/>
                      <a:pt x="26379" y="523"/>
                      <a:pt x="26386" y="523"/>
                    </a:cubicBezTo>
                    <a:cubicBezTo>
                      <a:pt x="26394" y="523"/>
                      <a:pt x="26387" y="518"/>
                      <a:pt x="26343" y="508"/>
                    </a:cubicBezTo>
                    <a:close/>
                    <a:moveTo>
                      <a:pt x="303" y="5792"/>
                    </a:moveTo>
                    <a:cubicBezTo>
                      <a:pt x="333" y="5792"/>
                      <a:pt x="364" y="5792"/>
                      <a:pt x="364" y="5944"/>
                    </a:cubicBezTo>
                    <a:lnTo>
                      <a:pt x="333" y="6096"/>
                    </a:lnTo>
                    <a:lnTo>
                      <a:pt x="303" y="5944"/>
                    </a:lnTo>
                    <a:lnTo>
                      <a:pt x="303" y="5792"/>
                    </a:lnTo>
                    <a:close/>
                    <a:moveTo>
                      <a:pt x="90" y="7646"/>
                    </a:moveTo>
                    <a:cubicBezTo>
                      <a:pt x="120" y="7646"/>
                      <a:pt x="181" y="7646"/>
                      <a:pt x="181" y="7798"/>
                    </a:cubicBezTo>
                    <a:lnTo>
                      <a:pt x="181" y="7950"/>
                    </a:lnTo>
                    <a:cubicBezTo>
                      <a:pt x="120" y="7950"/>
                      <a:pt x="90" y="7798"/>
                      <a:pt x="90" y="7798"/>
                    </a:cubicBezTo>
                    <a:lnTo>
                      <a:pt x="90" y="7646"/>
                    </a:lnTo>
                    <a:close/>
                    <a:moveTo>
                      <a:pt x="52948" y="7920"/>
                    </a:moveTo>
                    <a:cubicBezTo>
                      <a:pt x="53009" y="7920"/>
                      <a:pt x="53039" y="7920"/>
                      <a:pt x="53039" y="8072"/>
                    </a:cubicBezTo>
                    <a:cubicBezTo>
                      <a:pt x="53070" y="8209"/>
                      <a:pt x="53070" y="8277"/>
                      <a:pt x="53051" y="8277"/>
                    </a:cubicBezTo>
                    <a:cubicBezTo>
                      <a:pt x="53032" y="8277"/>
                      <a:pt x="52994" y="8209"/>
                      <a:pt x="52948" y="8072"/>
                    </a:cubicBezTo>
                    <a:cubicBezTo>
                      <a:pt x="52887" y="7920"/>
                      <a:pt x="52887" y="7920"/>
                      <a:pt x="52948" y="7920"/>
                    </a:cubicBezTo>
                    <a:close/>
                    <a:moveTo>
                      <a:pt x="18807" y="8477"/>
                    </a:moveTo>
                    <a:cubicBezTo>
                      <a:pt x="18749" y="8477"/>
                      <a:pt x="18660" y="8492"/>
                      <a:pt x="18571" y="8528"/>
                    </a:cubicBezTo>
                    <a:cubicBezTo>
                      <a:pt x="18571" y="8558"/>
                      <a:pt x="18571" y="8558"/>
                      <a:pt x="18723" y="8558"/>
                    </a:cubicBezTo>
                    <a:cubicBezTo>
                      <a:pt x="18723" y="8558"/>
                      <a:pt x="18875" y="8528"/>
                      <a:pt x="18875" y="8497"/>
                    </a:cubicBezTo>
                    <a:cubicBezTo>
                      <a:pt x="18875" y="8485"/>
                      <a:pt x="18848" y="8477"/>
                      <a:pt x="18807" y="8477"/>
                    </a:cubicBezTo>
                    <a:close/>
                    <a:moveTo>
                      <a:pt x="50334" y="8740"/>
                    </a:moveTo>
                    <a:cubicBezTo>
                      <a:pt x="50182" y="8740"/>
                      <a:pt x="50182" y="8771"/>
                      <a:pt x="50182" y="8801"/>
                    </a:cubicBezTo>
                    <a:lnTo>
                      <a:pt x="50334" y="8801"/>
                    </a:lnTo>
                    <a:cubicBezTo>
                      <a:pt x="50334" y="8801"/>
                      <a:pt x="50486" y="8771"/>
                      <a:pt x="50486" y="8740"/>
                    </a:cubicBezTo>
                    <a:close/>
                    <a:moveTo>
                      <a:pt x="25464" y="9095"/>
                    </a:moveTo>
                    <a:cubicBezTo>
                      <a:pt x="25416" y="9099"/>
                      <a:pt x="25355" y="9105"/>
                      <a:pt x="25288" y="9105"/>
                    </a:cubicBezTo>
                    <a:lnTo>
                      <a:pt x="25410" y="9105"/>
                    </a:lnTo>
                    <a:cubicBezTo>
                      <a:pt x="25428" y="9102"/>
                      <a:pt x="25446" y="9098"/>
                      <a:pt x="25464" y="9095"/>
                    </a:cubicBezTo>
                    <a:close/>
                    <a:moveTo>
                      <a:pt x="39148" y="9075"/>
                    </a:moveTo>
                    <a:cubicBezTo>
                      <a:pt x="39027" y="9075"/>
                      <a:pt x="38875" y="9105"/>
                      <a:pt x="38875" y="9105"/>
                    </a:cubicBezTo>
                    <a:cubicBezTo>
                      <a:pt x="38875" y="9136"/>
                      <a:pt x="39027" y="9136"/>
                      <a:pt x="39148" y="9136"/>
                    </a:cubicBezTo>
                    <a:cubicBezTo>
                      <a:pt x="39237" y="9145"/>
                      <a:pt x="39313" y="9148"/>
                      <a:pt x="39376" y="9148"/>
                    </a:cubicBezTo>
                    <a:cubicBezTo>
                      <a:pt x="39528" y="9148"/>
                      <a:pt x="39604" y="9127"/>
                      <a:pt x="39604" y="9105"/>
                    </a:cubicBezTo>
                    <a:cubicBezTo>
                      <a:pt x="39604" y="9075"/>
                      <a:pt x="39452" y="9075"/>
                      <a:pt x="39148" y="9075"/>
                    </a:cubicBezTo>
                    <a:close/>
                    <a:moveTo>
                      <a:pt x="5105" y="9136"/>
                    </a:moveTo>
                    <a:cubicBezTo>
                      <a:pt x="5067" y="9136"/>
                      <a:pt x="5039" y="9137"/>
                      <a:pt x="5018" y="9141"/>
                    </a:cubicBezTo>
                    <a:lnTo>
                      <a:pt x="5018" y="9141"/>
                    </a:lnTo>
                    <a:cubicBezTo>
                      <a:pt x="5078" y="9146"/>
                      <a:pt x="5147" y="9155"/>
                      <a:pt x="5227" y="9166"/>
                    </a:cubicBezTo>
                    <a:cubicBezTo>
                      <a:pt x="5232" y="9167"/>
                      <a:pt x="5237" y="9168"/>
                      <a:pt x="5242" y="9169"/>
                    </a:cubicBezTo>
                    <a:lnTo>
                      <a:pt x="5242" y="9169"/>
                    </a:lnTo>
                    <a:lnTo>
                      <a:pt x="5257" y="9166"/>
                    </a:lnTo>
                    <a:lnTo>
                      <a:pt x="5105" y="9136"/>
                    </a:lnTo>
                    <a:close/>
                    <a:moveTo>
                      <a:pt x="20425" y="9166"/>
                    </a:moveTo>
                    <a:cubicBezTo>
                      <a:pt x="20391" y="9166"/>
                      <a:pt x="20365" y="9167"/>
                      <a:pt x="20345" y="9170"/>
                    </a:cubicBezTo>
                    <a:lnTo>
                      <a:pt x="20345" y="9170"/>
                    </a:lnTo>
                    <a:cubicBezTo>
                      <a:pt x="20365" y="9177"/>
                      <a:pt x="20381" y="9181"/>
                      <a:pt x="20398" y="9181"/>
                    </a:cubicBezTo>
                    <a:cubicBezTo>
                      <a:pt x="20417" y="9181"/>
                      <a:pt x="20437" y="9176"/>
                      <a:pt x="20465" y="9167"/>
                    </a:cubicBezTo>
                    <a:lnTo>
                      <a:pt x="20465" y="9167"/>
                    </a:lnTo>
                    <a:cubicBezTo>
                      <a:pt x="20451" y="9166"/>
                      <a:pt x="20438" y="9166"/>
                      <a:pt x="20425" y="9166"/>
                    </a:cubicBezTo>
                    <a:close/>
                    <a:moveTo>
                      <a:pt x="40455" y="9136"/>
                    </a:moveTo>
                    <a:cubicBezTo>
                      <a:pt x="40455" y="9166"/>
                      <a:pt x="40152" y="9196"/>
                      <a:pt x="40030" y="9196"/>
                    </a:cubicBezTo>
                    <a:cubicBezTo>
                      <a:pt x="39878" y="9196"/>
                      <a:pt x="39878" y="9166"/>
                      <a:pt x="40152" y="9136"/>
                    </a:cubicBezTo>
                    <a:close/>
                    <a:moveTo>
                      <a:pt x="17958" y="9196"/>
                    </a:moveTo>
                    <a:lnTo>
                      <a:pt x="17958" y="9196"/>
                    </a:lnTo>
                    <a:cubicBezTo>
                      <a:pt x="17960" y="9196"/>
                      <a:pt x="17961" y="9196"/>
                      <a:pt x="17963" y="9196"/>
                    </a:cubicBezTo>
                    <a:cubicBezTo>
                      <a:pt x="17999" y="9211"/>
                      <a:pt x="18035" y="9219"/>
                      <a:pt x="18070" y="9222"/>
                    </a:cubicBezTo>
                    <a:lnTo>
                      <a:pt x="18070" y="9222"/>
                    </a:lnTo>
                    <a:cubicBezTo>
                      <a:pt x="18077" y="9218"/>
                      <a:pt x="18047" y="9210"/>
                      <a:pt x="17993" y="9196"/>
                    </a:cubicBezTo>
                    <a:cubicBezTo>
                      <a:pt x="17981" y="9196"/>
                      <a:pt x="17970" y="9196"/>
                      <a:pt x="17958" y="9196"/>
                    </a:cubicBezTo>
                    <a:close/>
                    <a:moveTo>
                      <a:pt x="28419" y="9166"/>
                    </a:moveTo>
                    <a:cubicBezTo>
                      <a:pt x="28419" y="9227"/>
                      <a:pt x="28297" y="9257"/>
                      <a:pt x="28297" y="9257"/>
                    </a:cubicBezTo>
                    <a:lnTo>
                      <a:pt x="28145" y="9257"/>
                    </a:lnTo>
                    <a:cubicBezTo>
                      <a:pt x="28145" y="9227"/>
                      <a:pt x="28145" y="9166"/>
                      <a:pt x="28297" y="9166"/>
                    </a:cubicBezTo>
                    <a:close/>
                    <a:moveTo>
                      <a:pt x="14406" y="9227"/>
                    </a:moveTo>
                    <a:lnTo>
                      <a:pt x="14558" y="9257"/>
                    </a:lnTo>
                    <a:lnTo>
                      <a:pt x="14406" y="9288"/>
                    </a:lnTo>
                    <a:lnTo>
                      <a:pt x="14254" y="9288"/>
                    </a:lnTo>
                    <a:cubicBezTo>
                      <a:pt x="14254" y="9257"/>
                      <a:pt x="14254" y="9227"/>
                      <a:pt x="14406" y="9227"/>
                    </a:cubicBezTo>
                    <a:close/>
                    <a:moveTo>
                      <a:pt x="33009" y="9166"/>
                    </a:moveTo>
                    <a:lnTo>
                      <a:pt x="32705" y="9227"/>
                    </a:lnTo>
                    <a:cubicBezTo>
                      <a:pt x="32554" y="9277"/>
                      <a:pt x="32486" y="9300"/>
                      <a:pt x="32456" y="9300"/>
                    </a:cubicBezTo>
                    <a:cubicBezTo>
                      <a:pt x="32431" y="9300"/>
                      <a:pt x="32431" y="9285"/>
                      <a:pt x="32431" y="9257"/>
                    </a:cubicBezTo>
                    <a:cubicBezTo>
                      <a:pt x="32431" y="9227"/>
                      <a:pt x="32431" y="9196"/>
                      <a:pt x="32705" y="9166"/>
                    </a:cubicBezTo>
                    <a:close/>
                    <a:moveTo>
                      <a:pt x="15259" y="9242"/>
                    </a:moveTo>
                    <a:cubicBezTo>
                      <a:pt x="15298" y="9251"/>
                      <a:pt x="15340" y="9257"/>
                      <a:pt x="15379" y="9257"/>
                    </a:cubicBezTo>
                    <a:cubicBezTo>
                      <a:pt x="15424" y="9257"/>
                      <a:pt x="15470" y="9257"/>
                      <a:pt x="15507" y="9256"/>
                    </a:cubicBezTo>
                    <a:lnTo>
                      <a:pt x="15507" y="9256"/>
                    </a:lnTo>
                    <a:cubicBezTo>
                      <a:pt x="15529" y="9265"/>
                      <a:pt x="15542" y="9276"/>
                      <a:pt x="15531" y="9288"/>
                    </a:cubicBezTo>
                    <a:cubicBezTo>
                      <a:pt x="15531" y="9300"/>
                      <a:pt x="15510" y="9308"/>
                      <a:pt x="15475" y="9308"/>
                    </a:cubicBezTo>
                    <a:cubicBezTo>
                      <a:pt x="15425" y="9308"/>
                      <a:pt x="15346" y="9293"/>
                      <a:pt x="15257" y="9257"/>
                    </a:cubicBezTo>
                    <a:cubicBezTo>
                      <a:pt x="15257" y="9251"/>
                      <a:pt x="15257" y="9246"/>
                      <a:pt x="15259" y="9242"/>
                    </a:cubicBezTo>
                    <a:close/>
                    <a:moveTo>
                      <a:pt x="48176" y="9166"/>
                    </a:moveTo>
                    <a:cubicBezTo>
                      <a:pt x="48328" y="9166"/>
                      <a:pt x="48450" y="9227"/>
                      <a:pt x="48450" y="9257"/>
                    </a:cubicBezTo>
                    <a:cubicBezTo>
                      <a:pt x="48602" y="9318"/>
                      <a:pt x="48602" y="9318"/>
                      <a:pt x="48328" y="9318"/>
                    </a:cubicBezTo>
                    <a:cubicBezTo>
                      <a:pt x="48176" y="9318"/>
                      <a:pt x="48024" y="9318"/>
                      <a:pt x="48024" y="9288"/>
                    </a:cubicBezTo>
                    <a:lnTo>
                      <a:pt x="48176" y="9288"/>
                    </a:lnTo>
                    <a:cubicBezTo>
                      <a:pt x="48176" y="9296"/>
                      <a:pt x="48189" y="9300"/>
                      <a:pt x="48204" y="9300"/>
                    </a:cubicBezTo>
                    <a:cubicBezTo>
                      <a:pt x="48239" y="9300"/>
                      <a:pt x="48283" y="9279"/>
                      <a:pt x="48176" y="9257"/>
                    </a:cubicBezTo>
                    <a:cubicBezTo>
                      <a:pt x="48176" y="9227"/>
                      <a:pt x="48176" y="9166"/>
                      <a:pt x="48176" y="9166"/>
                    </a:cubicBezTo>
                    <a:close/>
                    <a:moveTo>
                      <a:pt x="50030" y="9257"/>
                    </a:moveTo>
                    <a:lnTo>
                      <a:pt x="50182" y="9288"/>
                    </a:lnTo>
                    <a:cubicBezTo>
                      <a:pt x="50182" y="9318"/>
                      <a:pt x="50030" y="9318"/>
                      <a:pt x="49878" y="9318"/>
                    </a:cubicBezTo>
                    <a:cubicBezTo>
                      <a:pt x="49757" y="9318"/>
                      <a:pt x="49757" y="9318"/>
                      <a:pt x="49757" y="9288"/>
                    </a:cubicBezTo>
                    <a:cubicBezTo>
                      <a:pt x="49757" y="9288"/>
                      <a:pt x="49878" y="9257"/>
                      <a:pt x="50030" y="9257"/>
                    </a:cubicBezTo>
                    <a:close/>
                    <a:moveTo>
                      <a:pt x="22978" y="9318"/>
                    </a:moveTo>
                    <a:lnTo>
                      <a:pt x="23130" y="9348"/>
                    </a:lnTo>
                    <a:lnTo>
                      <a:pt x="22978" y="9348"/>
                    </a:lnTo>
                    <a:cubicBezTo>
                      <a:pt x="22826" y="9348"/>
                      <a:pt x="22826" y="9348"/>
                      <a:pt x="22856" y="9318"/>
                    </a:cubicBezTo>
                    <a:close/>
                    <a:moveTo>
                      <a:pt x="33282" y="9288"/>
                    </a:moveTo>
                    <a:lnTo>
                      <a:pt x="33434" y="9318"/>
                    </a:lnTo>
                    <a:cubicBezTo>
                      <a:pt x="33434" y="9348"/>
                      <a:pt x="33282" y="9348"/>
                      <a:pt x="33130" y="9348"/>
                    </a:cubicBezTo>
                    <a:lnTo>
                      <a:pt x="33130" y="9318"/>
                    </a:lnTo>
                    <a:lnTo>
                      <a:pt x="33282" y="9288"/>
                    </a:lnTo>
                    <a:close/>
                    <a:moveTo>
                      <a:pt x="24407" y="9288"/>
                    </a:moveTo>
                    <a:cubicBezTo>
                      <a:pt x="24407" y="9318"/>
                      <a:pt x="24407" y="9348"/>
                      <a:pt x="24285" y="9348"/>
                    </a:cubicBezTo>
                    <a:cubicBezTo>
                      <a:pt x="24244" y="9357"/>
                      <a:pt x="24204" y="9360"/>
                      <a:pt x="24169" y="9360"/>
                    </a:cubicBezTo>
                    <a:cubicBezTo>
                      <a:pt x="24073" y="9360"/>
                      <a:pt x="24022" y="9332"/>
                      <a:pt x="24133" y="9288"/>
                    </a:cubicBezTo>
                    <a:close/>
                    <a:moveTo>
                      <a:pt x="29574" y="9288"/>
                    </a:moveTo>
                    <a:cubicBezTo>
                      <a:pt x="29726" y="9288"/>
                      <a:pt x="29574" y="9318"/>
                      <a:pt x="29422" y="9379"/>
                    </a:cubicBezTo>
                    <a:cubicBezTo>
                      <a:pt x="29309" y="9391"/>
                      <a:pt x="29242" y="9399"/>
                      <a:pt x="29212" y="9399"/>
                    </a:cubicBezTo>
                    <a:cubicBezTo>
                      <a:pt x="29169" y="9399"/>
                      <a:pt x="29199" y="9384"/>
                      <a:pt x="29270" y="9348"/>
                    </a:cubicBezTo>
                    <a:lnTo>
                      <a:pt x="29574" y="9288"/>
                    </a:lnTo>
                    <a:close/>
                    <a:moveTo>
                      <a:pt x="42661" y="0"/>
                    </a:moveTo>
                    <a:cubicBezTo>
                      <a:pt x="42607" y="0"/>
                      <a:pt x="42573" y="7"/>
                      <a:pt x="42522" y="17"/>
                    </a:cubicBezTo>
                    <a:cubicBezTo>
                      <a:pt x="42674" y="17"/>
                      <a:pt x="42674" y="78"/>
                      <a:pt x="42674" y="108"/>
                    </a:cubicBezTo>
                    <a:cubicBezTo>
                      <a:pt x="42674" y="139"/>
                      <a:pt x="42636" y="154"/>
                      <a:pt x="42579" y="154"/>
                    </a:cubicBezTo>
                    <a:cubicBezTo>
                      <a:pt x="42522" y="154"/>
                      <a:pt x="42446" y="139"/>
                      <a:pt x="42370" y="108"/>
                    </a:cubicBezTo>
                    <a:cubicBezTo>
                      <a:pt x="42383" y="70"/>
                      <a:pt x="42012" y="53"/>
                      <a:pt x="41565" y="53"/>
                    </a:cubicBezTo>
                    <a:cubicBezTo>
                      <a:pt x="40945" y="53"/>
                      <a:pt x="40180" y="85"/>
                      <a:pt x="40091" y="138"/>
                    </a:cubicBezTo>
                    <a:lnTo>
                      <a:pt x="40091" y="138"/>
                    </a:lnTo>
                    <a:cubicBezTo>
                      <a:pt x="40127" y="126"/>
                      <a:pt x="40177" y="115"/>
                      <a:pt x="40243" y="108"/>
                    </a:cubicBezTo>
                    <a:cubicBezTo>
                      <a:pt x="40395" y="108"/>
                      <a:pt x="40395" y="108"/>
                      <a:pt x="40395" y="139"/>
                    </a:cubicBezTo>
                    <a:cubicBezTo>
                      <a:pt x="40395" y="169"/>
                      <a:pt x="40243" y="230"/>
                      <a:pt x="40091" y="230"/>
                    </a:cubicBezTo>
                    <a:cubicBezTo>
                      <a:pt x="39998" y="230"/>
                      <a:pt x="39976" y="177"/>
                      <a:pt x="40091" y="138"/>
                    </a:cubicBezTo>
                    <a:lnTo>
                      <a:pt x="40091" y="138"/>
                    </a:lnTo>
                    <a:lnTo>
                      <a:pt x="40091" y="108"/>
                    </a:lnTo>
                    <a:cubicBezTo>
                      <a:pt x="40091" y="47"/>
                      <a:pt x="39939" y="47"/>
                      <a:pt x="39392" y="47"/>
                    </a:cubicBezTo>
                    <a:lnTo>
                      <a:pt x="38936" y="47"/>
                    </a:lnTo>
                    <a:cubicBezTo>
                      <a:pt x="38936" y="83"/>
                      <a:pt x="38805" y="95"/>
                      <a:pt x="38645" y="95"/>
                    </a:cubicBezTo>
                    <a:cubicBezTo>
                      <a:pt x="38399" y="95"/>
                      <a:pt x="38085" y="66"/>
                      <a:pt x="38085" y="47"/>
                    </a:cubicBezTo>
                    <a:cubicBezTo>
                      <a:pt x="37963" y="17"/>
                      <a:pt x="37963" y="17"/>
                      <a:pt x="37659" y="17"/>
                    </a:cubicBezTo>
                    <a:cubicBezTo>
                      <a:pt x="37492" y="53"/>
                      <a:pt x="37278" y="65"/>
                      <a:pt x="37080" y="65"/>
                    </a:cubicBezTo>
                    <a:cubicBezTo>
                      <a:pt x="36773" y="65"/>
                      <a:pt x="36504" y="35"/>
                      <a:pt x="36504" y="17"/>
                    </a:cubicBezTo>
                    <a:lnTo>
                      <a:pt x="36230" y="17"/>
                    </a:lnTo>
                    <a:cubicBezTo>
                      <a:pt x="36078" y="47"/>
                      <a:pt x="35805" y="47"/>
                      <a:pt x="35653" y="47"/>
                    </a:cubicBezTo>
                    <a:cubicBezTo>
                      <a:pt x="35227" y="47"/>
                      <a:pt x="35075" y="47"/>
                      <a:pt x="35227" y="78"/>
                    </a:cubicBezTo>
                    <a:cubicBezTo>
                      <a:pt x="35227" y="139"/>
                      <a:pt x="35227" y="169"/>
                      <a:pt x="35075" y="169"/>
                    </a:cubicBezTo>
                    <a:lnTo>
                      <a:pt x="35075" y="139"/>
                    </a:lnTo>
                    <a:cubicBezTo>
                      <a:pt x="35075" y="78"/>
                      <a:pt x="34650" y="78"/>
                      <a:pt x="34072" y="78"/>
                    </a:cubicBezTo>
                    <a:cubicBezTo>
                      <a:pt x="33373" y="78"/>
                      <a:pt x="33069" y="78"/>
                      <a:pt x="32948" y="47"/>
                    </a:cubicBezTo>
                    <a:lnTo>
                      <a:pt x="32796" y="78"/>
                    </a:lnTo>
                    <a:cubicBezTo>
                      <a:pt x="32720" y="108"/>
                      <a:pt x="32651" y="123"/>
                      <a:pt x="32602" y="123"/>
                    </a:cubicBezTo>
                    <a:cubicBezTo>
                      <a:pt x="32553" y="123"/>
                      <a:pt x="32522" y="108"/>
                      <a:pt x="32522" y="78"/>
                    </a:cubicBezTo>
                    <a:cubicBezTo>
                      <a:pt x="32446" y="63"/>
                      <a:pt x="32264" y="55"/>
                      <a:pt x="32066" y="55"/>
                    </a:cubicBezTo>
                    <a:cubicBezTo>
                      <a:pt x="31869" y="55"/>
                      <a:pt x="31656" y="63"/>
                      <a:pt x="31519" y="78"/>
                    </a:cubicBezTo>
                    <a:lnTo>
                      <a:pt x="31215" y="78"/>
                    </a:lnTo>
                    <a:cubicBezTo>
                      <a:pt x="31154" y="47"/>
                      <a:pt x="31018" y="32"/>
                      <a:pt x="30877" y="32"/>
                    </a:cubicBezTo>
                    <a:cubicBezTo>
                      <a:pt x="30736" y="32"/>
                      <a:pt x="30592" y="47"/>
                      <a:pt x="30516" y="78"/>
                    </a:cubicBezTo>
                    <a:cubicBezTo>
                      <a:pt x="30516" y="47"/>
                      <a:pt x="30364" y="47"/>
                      <a:pt x="30212" y="47"/>
                    </a:cubicBezTo>
                    <a:cubicBezTo>
                      <a:pt x="30075" y="63"/>
                      <a:pt x="29863" y="70"/>
                      <a:pt x="29684" y="70"/>
                    </a:cubicBezTo>
                    <a:cubicBezTo>
                      <a:pt x="29505" y="70"/>
                      <a:pt x="29361" y="63"/>
                      <a:pt x="29361" y="47"/>
                    </a:cubicBezTo>
                    <a:lnTo>
                      <a:pt x="29209" y="47"/>
                    </a:lnTo>
                    <a:cubicBezTo>
                      <a:pt x="29087" y="78"/>
                      <a:pt x="28935" y="78"/>
                      <a:pt x="28784" y="78"/>
                    </a:cubicBezTo>
                    <a:cubicBezTo>
                      <a:pt x="28662" y="78"/>
                      <a:pt x="28510" y="78"/>
                      <a:pt x="28358" y="139"/>
                    </a:cubicBezTo>
                    <a:cubicBezTo>
                      <a:pt x="28206" y="169"/>
                      <a:pt x="28084" y="169"/>
                      <a:pt x="28084" y="169"/>
                    </a:cubicBezTo>
                    <a:cubicBezTo>
                      <a:pt x="27932" y="169"/>
                      <a:pt x="28084" y="139"/>
                      <a:pt x="28206" y="78"/>
                    </a:cubicBezTo>
                    <a:cubicBezTo>
                      <a:pt x="28317" y="67"/>
                      <a:pt x="28331" y="60"/>
                      <a:pt x="28282" y="60"/>
                    </a:cubicBezTo>
                    <a:cubicBezTo>
                      <a:pt x="28198" y="60"/>
                      <a:pt x="27929" y="81"/>
                      <a:pt x="27659" y="139"/>
                    </a:cubicBezTo>
                    <a:cubicBezTo>
                      <a:pt x="27431" y="169"/>
                      <a:pt x="27317" y="184"/>
                      <a:pt x="27298" y="184"/>
                    </a:cubicBezTo>
                    <a:cubicBezTo>
                      <a:pt x="27279" y="184"/>
                      <a:pt x="27355" y="169"/>
                      <a:pt x="27507" y="139"/>
                    </a:cubicBezTo>
                    <a:cubicBezTo>
                      <a:pt x="27618" y="94"/>
                      <a:pt x="27713" y="66"/>
                      <a:pt x="27649" y="66"/>
                    </a:cubicBezTo>
                    <a:cubicBezTo>
                      <a:pt x="27625" y="66"/>
                      <a:pt x="27580" y="70"/>
                      <a:pt x="27507" y="78"/>
                    </a:cubicBezTo>
                    <a:cubicBezTo>
                      <a:pt x="27507" y="78"/>
                      <a:pt x="27203" y="78"/>
                      <a:pt x="27203" y="139"/>
                    </a:cubicBezTo>
                    <a:lnTo>
                      <a:pt x="26777" y="139"/>
                    </a:lnTo>
                    <a:cubicBezTo>
                      <a:pt x="26504" y="78"/>
                      <a:pt x="26352" y="78"/>
                      <a:pt x="26200" y="78"/>
                    </a:cubicBezTo>
                    <a:cubicBezTo>
                      <a:pt x="26139" y="108"/>
                      <a:pt x="26109" y="123"/>
                      <a:pt x="26074" y="123"/>
                    </a:cubicBezTo>
                    <a:cubicBezTo>
                      <a:pt x="26040" y="123"/>
                      <a:pt x="26002" y="108"/>
                      <a:pt x="25926" y="78"/>
                    </a:cubicBezTo>
                    <a:cubicBezTo>
                      <a:pt x="25926" y="67"/>
                      <a:pt x="25906" y="60"/>
                      <a:pt x="25880" y="60"/>
                    </a:cubicBezTo>
                    <a:cubicBezTo>
                      <a:pt x="25835" y="60"/>
                      <a:pt x="25774" y="81"/>
                      <a:pt x="25774" y="139"/>
                    </a:cubicBezTo>
                    <a:cubicBezTo>
                      <a:pt x="25714" y="154"/>
                      <a:pt x="25645" y="161"/>
                      <a:pt x="25573" y="161"/>
                    </a:cubicBezTo>
                    <a:cubicBezTo>
                      <a:pt x="25501" y="161"/>
                      <a:pt x="25425" y="154"/>
                      <a:pt x="25349" y="139"/>
                    </a:cubicBezTo>
                    <a:cubicBezTo>
                      <a:pt x="25349" y="81"/>
                      <a:pt x="25300" y="60"/>
                      <a:pt x="25264" y="60"/>
                    </a:cubicBezTo>
                    <a:cubicBezTo>
                      <a:pt x="25244" y="60"/>
                      <a:pt x="25227" y="67"/>
                      <a:pt x="25227" y="78"/>
                    </a:cubicBezTo>
                    <a:cubicBezTo>
                      <a:pt x="25075" y="139"/>
                      <a:pt x="24923" y="139"/>
                      <a:pt x="24923" y="139"/>
                    </a:cubicBezTo>
                    <a:cubicBezTo>
                      <a:pt x="24923" y="108"/>
                      <a:pt x="24589" y="108"/>
                      <a:pt x="24133" y="108"/>
                    </a:cubicBezTo>
                    <a:cubicBezTo>
                      <a:pt x="23823" y="89"/>
                      <a:pt x="23440" y="82"/>
                      <a:pt x="23038" y="79"/>
                    </a:cubicBezTo>
                    <a:lnTo>
                      <a:pt x="23038" y="79"/>
                    </a:lnTo>
                    <a:cubicBezTo>
                      <a:pt x="23069" y="82"/>
                      <a:pt x="23069" y="89"/>
                      <a:pt x="23069" y="108"/>
                    </a:cubicBezTo>
                    <a:cubicBezTo>
                      <a:pt x="23069" y="108"/>
                      <a:pt x="23069" y="139"/>
                      <a:pt x="22917" y="139"/>
                    </a:cubicBezTo>
                    <a:lnTo>
                      <a:pt x="22796" y="108"/>
                    </a:lnTo>
                    <a:cubicBezTo>
                      <a:pt x="22796" y="87"/>
                      <a:pt x="22870" y="80"/>
                      <a:pt x="22915" y="79"/>
                    </a:cubicBezTo>
                    <a:lnTo>
                      <a:pt x="22915" y="79"/>
                    </a:lnTo>
                    <a:cubicBezTo>
                      <a:pt x="22956" y="79"/>
                      <a:pt x="22997" y="79"/>
                      <a:pt x="23038" y="79"/>
                    </a:cubicBezTo>
                    <a:lnTo>
                      <a:pt x="23038" y="79"/>
                    </a:lnTo>
                    <a:cubicBezTo>
                      <a:pt x="23020" y="78"/>
                      <a:pt x="22992" y="78"/>
                      <a:pt x="22948" y="78"/>
                    </a:cubicBezTo>
                    <a:cubicBezTo>
                      <a:pt x="22948" y="78"/>
                      <a:pt x="22934" y="78"/>
                      <a:pt x="22915" y="79"/>
                    </a:cubicBezTo>
                    <a:lnTo>
                      <a:pt x="22915" y="79"/>
                    </a:lnTo>
                    <a:cubicBezTo>
                      <a:pt x="22724" y="78"/>
                      <a:pt x="22531" y="78"/>
                      <a:pt x="22340" y="78"/>
                    </a:cubicBezTo>
                    <a:cubicBezTo>
                      <a:pt x="22218" y="78"/>
                      <a:pt x="22066" y="108"/>
                      <a:pt x="22066" y="169"/>
                    </a:cubicBezTo>
                    <a:cubicBezTo>
                      <a:pt x="22066" y="195"/>
                      <a:pt x="22066" y="204"/>
                      <a:pt x="22055" y="204"/>
                    </a:cubicBezTo>
                    <a:cubicBezTo>
                      <a:pt x="22039" y="204"/>
                      <a:pt x="22002" y="186"/>
                      <a:pt x="21914" y="169"/>
                    </a:cubicBezTo>
                    <a:cubicBezTo>
                      <a:pt x="21838" y="108"/>
                      <a:pt x="21732" y="78"/>
                      <a:pt x="21663" y="78"/>
                    </a:cubicBezTo>
                    <a:cubicBezTo>
                      <a:pt x="21595" y="78"/>
                      <a:pt x="21565" y="108"/>
                      <a:pt x="21641" y="169"/>
                    </a:cubicBezTo>
                    <a:cubicBezTo>
                      <a:pt x="21701" y="199"/>
                      <a:pt x="21732" y="215"/>
                      <a:pt x="21713" y="215"/>
                    </a:cubicBezTo>
                    <a:cubicBezTo>
                      <a:pt x="21694" y="215"/>
                      <a:pt x="21625" y="199"/>
                      <a:pt x="21489" y="169"/>
                    </a:cubicBezTo>
                    <a:cubicBezTo>
                      <a:pt x="21413" y="139"/>
                      <a:pt x="21375" y="123"/>
                      <a:pt x="21340" y="123"/>
                    </a:cubicBezTo>
                    <a:cubicBezTo>
                      <a:pt x="21306" y="123"/>
                      <a:pt x="21276" y="139"/>
                      <a:pt x="21215" y="169"/>
                    </a:cubicBezTo>
                    <a:cubicBezTo>
                      <a:pt x="21215" y="184"/>
                      <a:pt x="21177" y="192"/>
                      <a:pt x="21139" y="192"/>
                    </a:cubicBezTo>
                    <a:cubicBezTo>
                      <a:pt x="21101" y="192"/>
                      <a:pt x="21063" y="184"/>
                      <a:pt x="21063" y="169"/>
                    </a:cubicBezTo>
                    <a:cubicBezTo>
                      <a:pt x="20952" y="124"/>
                      <a:pt x="20840" y="96"/>
                      <a:pt x="20789" y="96"/>
                    </a:cubicBezTo>
                    <a:cubicBezTo>
                      <a:pt x="20770" y="96"/>
                      <a:pt x="20759" y="100"/>
                      <a:pt x="20759" y="108"/>
                    </a:cubicBezTo>
                    <a:cubicBezTo>
                      <a:pt x="20759" y="108"/>
                      <a:pt x="20637" y="108"/>
                      <a:pt x="20485" y="78"/>
                    </a:cubicBezTo>
                    <a:cubicBezTo>
                      <a:pt x="20441" y="69"/>
                      <a:pt x="20399" y="65"/>
                      <a:pt x="20358" y="65"/>
                    </a:cubicBezTo>
                    <a:cubicBezTo>
                      <a:pt x="20260" y="65"/>
                      <a:pt x="20167" y="87"/>
                      <a:pt x="20060" y="108"/>
                    </a:cubicBezTo>
                    <a:cubicBezTo>
                      <a:pt x="19847" y="154"/>
                      <a:pt x="19703" y="177"/>
                      <a:pt x="19631" y="177"/>
                    </a:cubicBezTo>
                    <a:cubicBezTo>
                      <a:pt x="19558" y="177"/>
                      <a:pt x="19558" y="154"/>
                      <a:pt x="19634" y="108"/>
                    </a:cubicBezTo>
                    <a:cubicBezTo>
                      <a:pt x="19688" y="87"/>
                      <a:pt x="19631" y="77"/>
                      <a:pt x="19529" y="77"/>
                    </a:cubicBezTo>
                    <a:cubicBezTo>
                      <a:pt x="19342" y="77"/>
                      <a:pt x="19003" y="110"/>
                      <a:pt x="18905" y="169"/>
                    </a:cubicBezTo>
                    <a:cubicBezTo>
                      <a:pt x="18816" y="205"/>
                      <a:pt x="18779" y="219"/>
                      <a:pt x="18764" y="219"/>
                    </a:cubicBezTo>
                    <a:cubicBezTo>
                      <a:pt x="18753" y="219"/>
                      <a:pt x="18753" y="212"/>
                      <a:pt x="18753" y="199"/>
                    </a:cubicBezTo>
                    <a:cubicBezTo>
                      <a:pt x="18753" y="169"/>
                      <a:pt x="18631" y="169"/>
                      <a:pt x="18631" y="169"/>
                    </a:cubicBezTo>
                    <a:cubicBezTo>
                      <a:pt x="18479" y="169"/>
                      <a:pt x="18327" y="169"/>
                      <a:pt x="18327" y="108"/>
                    </a:cubicBezTo>
                    <a:cubicBezTo>
                      <a:pt x="18327" y="108"/>
                      <a:pt x="18206" y="108"/>
                      <a:pt x="17902" y="169"/>
                    </a:cubicBezTo>
                    <a:cubicBezTo>
                      <a:pt x="17805" y="190"/>
                      <a:pt x="17689" y="201"/>
                      <a:pt x="17573" y="201"/>
                    </a:cubicBezTo>
                    <a:cubicBezTo>
                      <a:pt x="17361" y="201"/>
                      <a:pt x="17149" y="167"/>
                      <a:pt x="17051" y="108"/>
                    </a:cubicBezTo>
                    <a:lnTo>
                      <a:pt x="16777" y="169"/>
                    </a:lnTo>
                    <a:cubicBezTo>
                      <a:pt x="16683" y="206"/>
                      <a:pt x="16589" y="232"/>
                      <a:pt x="16531" y="232"/>
                    </a:cubicBezTo>
                    <a:cubicBezTo>
                      <a:pt x="16495" y="232"/>
                      <a:pt x="16473" y="223"/>
                      <a:pt x="16473" y="199"/>
                    </a:cubicBezTo>
                    <a:cubicBezTo>
                      <a:pt x="16473" y="191"/>
                      <a:pt x="16473" y="179"/>
                      <a:pt x="16473" y="169"/>
                    </a:cubicBezTo>
                    <a:cubicBezTo>
                      <a:pt x="16419" y="190"/>
                      <a:pt x="16312" y="201"/>
                      <a:pt x="16197" y="201"/>
                    </a:cubicBezTo>
                    <a:cubicBezTo>
                      <a:pt x="15988" y="201"/>
                      <a:pt x="15755" y="167"/>
                      <a:pt x="15774" y="108"/>
                    </a:cubicBezTo>
                    <a:cubicBezTo>
                      <a:pt x="15774" y="78"/>
                      <a:pt x="15774" y="78"/>
                      <a:pt x="15622" y="78"/>
                    </a:cubicBezTo>
                    <a:lnTo>
                      <a:pt x="15622" y="108"/>
                    </a:lnTo>
                    <a:cubicBezTo>
                      <a:pt x="15622" y="169"/>
                      <a:pt x="15622" y="199"/>
                      <a:pt x="15470" y="199"/>
                    </a:cubicBezTo>
                    <a:cubicBezTo>
                      <a:pt x="15318" y="199"/>
                      <a:pt x="15197" y="199"/>
                      <a:pt x="15197" y="169"/>
                    </a:cubicBezTo>
                    <a:cubicBezTo>
                      <a:pt x="15085" y="124"/>
                      <a:pt x="14974" y="96"/>
                      <a:pt x="14922" y="96"/>
                    </a:cubicBezTo>
                    <a:cubicBezTo>
                      <a:pt x="14904" y="96"/>
                      <a:pt x="14893" y="100"/>
                      <a:pt x="14893" y="108"/>
                    </a:cubicBezTo>
                    <a:cubicBezTo>
                      <a:pt x="14893" y="108"/>
                      <a:pt x="14771" y="108"/>
                      <a:pt x="14619" y="78"/>
                    </a:cubicBezTo>
                    <a:lnTo>
                      <a:pt x="14042" y="78"/>
                    </a:lnTo>
                    <a:cubicBezTo>
                      <a:pt x="13966" y="93"/>
                      <a:pt x="13859" y="101"/>
                      <a:pt x="13772" y="101"/>
                    </a:cubicBezTo>
                    <a:cubicBezTo>
                      <a:pt x="13684" y="101"/>
                      <a:pt x="13616" y="93"/>
                      <a:pt x="13616" y="78"/>
                    </a:cubicBezTo>
                    <a:cubicBezTo>
                      <a:pt x="13616" y="78"/>
                      <a:pt x="13342" y="78"/>
                      <a:pt x="13191" y="108"/>
                    </a:cubicBezTo>
                    <a:cubicBezTo>
                      <a:pt x="12917" y="108"/>
                      <a:pt x="12765" y="108"/>
                      <a:pt x="12765" y="78"/>
                    </a:cubicBezTo>
                    <a:cubicBezTo>
                      <a:pt x="12765" y="63"/>
                      <a:pt x="12765" y="55"/>
                      <a:pt x="12746" y="55"/>
                    </a:cubicBezTo>
                    <a:cubicBezTo>
                      <a:pt x="12727" y="55"/>
                      <a:pt x="12689" y="63"/>
                      <a:pt x="12613" y="78"/>
                    </a:cubicBezTo>
                    <a:cubicBezTo>
                      <a:pt x="12613" y="108"/>
                      <a:pt x="12461" y="108"/>
                      <a:pt x="12339" y="108"/>
                    </a:cubicBezTo>
                    <a:lnTo>
                      <a:pt x="12035" y="108"/>
                    </a:lnTo>
                    <a:cubicBezTo>
                      <a:pt x="12035" y="169"/>
                      <a:pt x="12035" y="169"/>
                      <a:pt x="11884" y="169"/>
                    </a:cubicBezTo>
                    <a:cubicBezTo>
                      <a:pt x="11762" y="139"/>
                      <a:pt x="11336" y="139"/>
                      <a:pt x="11184" y="108"/>
                    </a:cubicBezTo>
                    <a:cubicBezTo>
                      <a:pt x="10759" y="108"/>
                      <a:pt x="10759" y="108"/>
                      <a:pt x="10880" y="169"/>
                    </a:cubicBezTo>
                    <a:cubicBezTo>
                      <a:pt x="10982" y="169"/>
                      <a:pt x="11016" y="182"/>
                      <a:pt x="10946" y="182"/>
                    </a:cubicBezTo>
                    <a:cubicBezTo>
                      <a:pt x="10911" y="182"/>
                      <a:pt x="10850" y="179"/>
                      <a:pt x="10759" y="169"/>
                    </a:cubicBezTo>
                    <a:cubicBezTo>
                      <a:pt x="10607" y="169"/>
                      <a:pt x="10181" y="108"/>
                      <a:pt x="9756" y="108"/>
                    </a:cubicBezTo>
                    <a:cubicBezTo>
                      <a:pt x="9178" y="108"/>
                      <a:pt x="9178" y="108"/>
                      <a:pt x="9178" y="169"/>
                    </a:cubicBezTo>
                    <a:cubicBezTo>
                      <a:pt x="9254" y="199"/>
                      <a:pt x="9254" y="215"/>
                      <a:pt x="9216" y="215"/>
                    </a:cubicBezTo>
                    <a:cubicBezTo>
                      <a:pt x="9178" y="215"/>
                      <a:pt x="9102" y="199"/>
                      <a:pt x="9026" y="169"/>
                    </a:cubicBezTo>
                    <a:cubicBezTo>
                      <a:pt x="8853" y="111"/>
                      <a:pt x="8728" y="90"/>
                      <a:pt x="8660" y="90"/>
                    </a:cubicBezTo>
                    <a:cubicBezTo>
                      <a:pt x="8621" y="90"/>
                      <a:pt x="8601" y="97"/>
                      <a:pt x="8601" y="108"/>
                    </a:cubicBezTo>
                    <a:cubicBezTo>
                      <a:pt x="8449" y="169"/>
                      <a:pt x="8449" y="169"/>
                      <a:pt x="8327" y="169"/>
                    </a:cubicBezTo>
                    <a:cubicBezTo>
                      <a:pt x="8327" y="139"/>
                      <a:pt x="8289" y="123"/>
                      <a:pt x="8213" y="123"/>
                    </a:cubicBezTo>
                    <a:cubicBezTo>
                      <a:pt x="8137" y="123"/>
                      <a:pt x="8023" y="139"/>
                      <a:pt x="7871" y="169"/>
                    </a:cubicBezTo>
                    <a:cubicBezTo>
                      <a:pt x="7750" y="169"/>
                      <a:pt x="7750" y="169"/>
                      <a:pt x="7750" y="108"/>
                    </a:cubicBezTo>
                    <a:lnTo>
                      <a:pt x="7446" y="108"/>
                    </a:lnTo>
                    <a:cubicBezTo>
                      <a:pt x="7338" y="144"/>
                      <a:pt x="7142" y="156"/>
                      <a:pt x="6934" y="156"/>
                    </a:cubicBezTo>
                    <a:cubicBezTo>
                      <a:pt x="6612" y="156"/>
                      <a:pt x="6261" y="127"/>
                      <a:pt x="6169" y="108"/>
                    </a:cubicBezTo>
                    <a:cubicBezTo>
                      <a:pt x="6169" y="108"/>
                      <a:pt x="6017" y="108"/>
                      <a:pt x="5896" y="139"/>
                    </a:cubicBezTo>
                    <a:cubicBezTo>
                      <a:pt x="5820" y="184"/>
                      <a:pt x="5744" y="207"/>
                      <a:pt x="5687" y="207"/>
                    </a:cubicBezTo>
                    <a:cubicBezTo>
                      <a:pt x="5630" y="207"/>
                      <a:pt x="5592" y="184"/>
                      <a:pt x="5592" y="139"/>
                    </a:cubicBezTo>
                    <a:cubicBezTo>
                      <a:pt x="5592" y="108"/>
                      <a:pt x="5592" y="93"/>
                      <a:pt x="5573" y="93"/>
                    </a:cubicBezTo>
                    <a:cubicBezTo>
                      <a:pt x="5554" y="93"/>
                      <a:pt x="5516" y="108"/>
                      <a:pt x="5440" y="139"/>
                    </a:cubicBezTo>
                    <a:cubicBezTo>
                      <a:pt x="5393" y="162"/>
                      <a:pt x="5258" y="172"/>
                      <a:pt x="5117" y="172"/>
                    </a:cubicBezTo>
                    <a:cubicBezTo>
                      <a:pt x="4889" y="172"/>
                      <a:pt x="4647" y="146"/>
                      <a:pt x="4741" y="108"/>
                    </a:cubicBezTo>
                    <a:cubicBezTo>
                      <a:pt x="4741" y="78"/>
                      <a:pt x="4741" y="47"/>
                      <a:pt x="4741" y="47"/>
                    </a:cubicBezTo>
                    <a:cubicBezTo>
                      <a:pt x="4589" y="78"/>
                      <a:pt x="4467" y="78"/>
                      <a:pt x="4467" y="78"/>
                    </a:cubicBezTo>
                    <a:cubicBezTo>
                      <a:pt x="4467" y="108"/>
                      <a:pt x="4315" y="108"/>
                      <a:pt x="3889" y="108"/>
                    </a:cubicBezTo>
                    <a:cubicBezTo>
                      <a:pt x="3585" y="139"/>
                      <a:pt x="3008" y="139"/>
                      <a:pt x="2734" y="139"/>
                    </a:cubicBezTo>
                    <a:cubicBezTo>
                      <a:pt x="2461" y="139"/>
                      <a:pt x="2005" y="139"/>
                      <a:pt x="1883" y="108"/>
                    </a:cubicBezTo>
                    <a:cubicBezTo>
                      <a:pt x="1731" y="108"/>
                      <a:pt x="1579" y="108"/>
                      <a:pt x="1306" y="139"/>
                    </a:cubicBezTo>
                    <a:cubicBezTo>
                      <a:pt x="1275" y="169"/>
                      <a:pt x="1215" y="169"/>
                      <a:pt x="1184" y="169"/>
                    </a:cubicBezTo>
                    <a:lnTo>
                      <a:pt x="1002" y="169"/>
                    </a:lnTo>
                    <a:cubicBezTo>
                      <a:pt x="850" y="169"/>
                      <a:pt x="728" y="169"/>
                      <a:pt x="728" y="139"/>
                    </a:cubicBezTo>
                    <a:lnTo>
                      <a:pt x="485" y="139"/>
                    </a:lnTo>
                    <a:cubicBezTo>
                      <a:pt x="303" y="169"/>
                      <a:pt x="151" y="169"/>
                      <a:pt x="90" y="169"/>
                    </a:cubicBezTo>
                    <a:cubicBezTo>
                      <a:pt x="90" y="382"/>
                      <a:pt x="90" y="473"/>
                      <a:pt x="90" y="473"/>
                    </a:cubicBezTo>
                    <a:cubicBezTo>
                      <a:pt x="88" y="471"/>
                      <a:pt x="86" y="470"/>
                      <a:pt x="84" y="470"/>
                    </a:cubicBezTo>
                    <a:cubicBezTo>
                      <a:pt x="56" y="470"/>
                      <a:pt x="31" y="673"/>
                      <a:pt x="60" y="929"/>
                    </a:cubicBezTo>
                    <a:cubicBezTo>
                      <a:pt x="60" y="929"/>
                      <a:pt x="90" y="990"/>
                      <a:pt x="90" y="1111"/>
                    </a:cubicBezTo>
                    <a:cubicBezTo>
                      <a:pt x="90" y="1142"/>
                      <a:pt x="90" y="1202"/>
                      <a:pt x="90" y="1263"/>
                    </a:cubicBezTo>
                    <a:lnTo>
                      <a:pt x="90" y="1446"/>
                    </a:lnTo>
                    <a:cubicBezTo>
                      <a:pt x="60" y="1598"/>
                      <a:pt x="60" y="2844"/>
                      <a:pt x="60" y="4060"/>
                    </a:cubicBezTo>
                    <a:cubicBezTo>
                      <a:pt x="60" y="4667"/>
                      <a:pt x="60" y="5275"/>
                      <a:pt x="60" y="5731"/>
                    </a:cubicBezTo>
                    <a:cubicBezTo>
                      <a:pt x="60" y="5944"/>
                      <a:pt x="60" y="6126"/>
                      <a:pt x="60" y="6278"/>
                    </a:cubicBezTo>
                    <a:cubicBezTo>
                      <a:pt x="60" y="6400"/>
                      <a:pt x="60" y="6461"/>
                      <a:pt x="90" y="6461"/>
                    </a:cubicBezTo>
                    <a:lnTo>
                      <a:pt x="90" y="6886"/>
                    </a:lnTo>
                    <a:lnTo>
                      <a:pt x="90" y="7342"/>
                    </a:lnTo>
                    <a:cubicBezTo>
                      <a:pt x="88" y="7342"/>
                      <a:pt x="86" y="7341"/>
                      <a:pt x="85" y="7341"/>
                    </a:cubicBezTo>
                    <a:cubicBezTo>
                      <a:pt x="0" y="7341"/>
                      <a:pt x="30" y="8050"/>
                      <a:pt x="60" y="8467"/>
                    </a:cubicBezTo>
                    <a:cubicBezTo>
                      <a:pt x="90" y="8497"/>
                      <a:pt x="90" y="8528"/>
                      <a:pt x="90" y="8588"/>
                    </a:cubicBezTo>
                    <a:cubicBezTo>
                      <a:pt x="90" y="8649"/>
                      <a:pt x="90" y="8710"/>
                      <a:pt x="90" y="8771"/>
                    </a:cubicBezTo>
                    <a:cubicBezTo>
                      <a:pt x="90" y="8862"/>
                      <a:pt x="120" y="8984"/>
                      <a:pt x="120" y="9105"/>
                    </a:cubicBezTo>
                    <a:cubicBezTo>
                      <a:pt x="60" y="9136"/>
                      <a:pt x="60" y="9318"/>
                      <a:pt x="60" y="9592"/>
                    </a:cubicBezTo>
                    <a:lnTo>
                      <a:pt x="819" y="9592"/>
                    </a:lnTo>
                    <a:cubicBezTo>
                      <a:pt x="956" y="9546"/>
                      <a:pt x="1055" y="9523"/>
                      <a:pt x="1120" y="9523"/>
                    </a:cubicBezTo>
                    <a:cubicBezTo>
                      <a:pt x="1184" y="9523"/>
                      <a:pt x="1215" y="9546"/>
                      <a:pt x="1215" y="9592"/>
                    </a:cubicBezTo>
                    <a:cubicBezTo>
                      <a:pt x="1202" y="9617"/>
                      <a:pt x="1247" y="9631"/>
                      <a:pt x="1323" y="9631"/>
                    </a:cubicBezTo>
                    <a:cubicBezTo>
                      <a:pt x="1431" y="9631"/>
                      <a:pt x="1601" y="9602"/>
                      <a:pt x="1762" y="9531"/>
                    </a:cubicBezTo>
                    <a:cubicBezTo>
                      <a:pt x="1838" y="9516"/>
                      <a:pt x="1876" y="9508"/>
                      <a:pt x="1914" y="9508"/>
                    </a:cubicBezTo>
                    <a:cubicBezTo>
                      <a:pt x="1952" y="9508"/>
                      <a:pt x="1990" y="9516"/>
                      <a:pt x="2066" y="9531"/>
                    </a:cubicBezTo>
                    <a:cubicBezTo>
                      <a:pt x="2143" y="9589"/>
                      <a:pt x="2232" y="9610"/>
                      <a:pt x="2287" y="9610"/>
                    </a:cubicBezTo>
                    <a:cubicBezTo>
                      <a:pt x="2319" y="9610"/>
                      <a:pt x="2339" y="9603"/>
                      <a:pt x="2339" y="9592"/>
                    </a:cubicBezTo>
                    <a:cubicBezTo>
                      <a:pt x="2415" y="9546"/>
                      <a:pt x="2491" y="9523"/>
                      <a:pt x="2563" y="9523"/>
                    </a:cubicBezTo>
                    <a:cubicBezTo>
                      <a:pt x="2636" y="9523"/>
                      <a:pt x="2704" y="9546"/>
                      <a:pt x="2765" y="9592"/>
                    </a:cubicBezTo>
                    <a:cubicBezTo>
                      <a:pt x="2917" y="9622"/>
                      <a:pt x="2993" y="9637"/>
                      <a:pt x="3046" y="9637"/>
                    </a:cubicBezTo>
                    <a:cubicBezTo>
                      <a:pt x="3099" y="9637"/>
                      <a:pt x="3130" y="9622"/>
                      <a:pt x="3190" y="9592"/>
                    </a:cubicBezTo>
                    <a:cubicBezTo>
                      <a:pt x="3266" y="9546"/>
                      <a:pt x="3449" y="9523"/>
                      <a:pt x="3631" y="9523"/>
                    </a:cubicBezTo>
                    <a:cubicBezTo>
                      <a:pt x="3813" y="9523"/>
                      <a:pt x="3996" y="9546"/>
                      <a:pt x="4072" y="9592"/>
                    </a:cubicBezTo>
                    <a:cubicBezTo>
                      <a:pt x="4153" y="9592"/>
                      <a:pt x="4247" y="9605"/>
                      <a:pt x="4301" y="9605"/>
                    </a:cubicBezTo>
                    <a:cubicBezTo>
                      <a:pt x="4328" y="9605"/>
                      <a:pt x="4345" y="9602"/>
                      <a:pt x="4345" y="9592"/>
                    </a:cubicBezTo>
                    <a:lnTo>
                      <a:pt x="4497" y="9622"/>
                    </a:lnTo>
                    <a:lnTo>
                      <a:pt x="4771" y="9622"/>
                    </a:lnTo>
                    <a:lnTo>
                      <a:pt x="4771" y="9592"/>
                    </a:lnTo>
                    <a:cubicBezTo>
                      <a:pt x="4923" y="9592"/>
                      <a:pt x="5774" y="9622"/>
                      <a:pt x="6777" y="9622"/>
                    </a:cubicBezTo>
                    <a:cubicBezTo>
                      <a:pt x="8358" y="9622"/>
                      <a:pt x="8631" y="9622"/>
                      <a:pt x="8479" y="9592"/>
                    </a:cubicBezTo>
                    <a:cubicBezTo>
                      <a:pt x="8418" y="9561"/>
                      <a:pt x="8456" y="9546"/>
                      <a:pt x="8529" y="9546"/>
                    </a:cubicBezTo>
                    <a:cubicBezTo>
                      <a:pt x="8601" y="9546"/>
                      <a:pt x="8707" y="9561"/>
                      <a:pt x="8783" y="9592"/>
                    </a:cubicBezTo>
                    <a:cubicBezTo>
                      <a:pt x="8935" y="9592"/>
                      <a:pt x="9209" y="9622"/>
                      <a:pt x="9482" y="9622"/>
                    </a:cubicBezTo>
                    <a:cubicBezTo>
                      <a:pt x="9786" y="9622"/>
                      <a:pt x="10060" y="9622"/>
                      <a:pt x="10060" y="9652"/>
                    </a:cubicBezTo>
                    <a:lnTo>
                      <a:pt x="10212" y="9652"/>
                    </a:lnTo>
                    <a:cubicBezTo>
                      <a:pt x="10372" y="9617"/>
                      <a:pt x="10741" y="9602"/>
                      <a:pt x="11104" y="9602"/>
                    </a:cubicBezTo>
                    <a:cubicBezTo>
                      <a:pt x="11362" y="9602"/>
                      <a:pt x="11616" y="9609"/>
                      <a:pt x="11792" y="9622"/>
                    </a:cubicBezTo>
                    <a:cubicBezTo>
                      <a:pt x="12066" y="9622"/>
                      <a:pt x="12218" y="9622"/>
                      <a:pt x="12491" y="9592"/>
                    </a:cubicBezTo>
                    <a:cubicBezTo>
                      <a:pt x="12643" y="9576"/>
                      <a:pt x="12719" y="9569"/>
                      <a:pt x="12773" y="9569"/>
                    </a:cubicBezTo>
                    <a:cubicBezTo>
                      <a:pt x="12826" y="9569"/>
                      <a:pt x="12856" y="9576"/>
                      <a:pt x="12917" y="9592"/>
                    </a:cubicBezTo>
                    <a:cubicBezTo>
                      <a:pt x="12917" y="9609"/>
                      <a:pt x="13211" y="9627"/>
                      <a:pt x="13459" y="9627"/>
                    </a:cubicBezTo>
                    <a:cubicBezTo>
                      <a:pt x="13641" y="9627"/>
                      <a:pt x="13798" y="9617"/>
                      <a:pt x="13798" y="9592"/>
                    </a:cubicBezTo>
                    <a:lnTo>
                      <a:pt x="13920" y="9622"/>
                    </a:lnTo>
                    <a:cubicBezTo>
                      <a:pt x="13965" y="9631"/>
                      <a:pt x="14009" y="9635"/>
                      <a:pt x="14050" y="9635"/>
                    </a:cubicBezTo>
                    <a:cubicBezTo>
                      <a:pt x="14148" y="9635"/>
                      <a:pt x="14224" y="9613"/>
                      <a:pt x="14224" y="9592"/>
                    </a:cubicBezTo>
                    <a:cubicBezTo>
                      <a:pt x="14224" y="9564"/>
                      <a:pt x="14255" y="9549"/>
                      <a:pt x="14300" y="9549"/>
                    </a:cubicBezTo>
                    <a:cubicBezTo>
                      <a:pt x="14354" y="9549"/>
                      <a:pt x="14431" y="9572"/>
                      <a:pt x="14498" y="9622"/>
                    </a:cubicBezTo>
                    <a:cubicBezTo>
                      <a:pt x="14498" y="9658"/>
                      <a:pt x="14550" y="9672"/>
                      <a:pt x="14593" y="9672"/>
                    </a:cubicBezTo>
                    <a:cubicBezTo>
                      <a:pt x="14623" y="9672"/>
                      <a:pt x="14650" y="9665"/>
                      <a:pt x="14650" y="9652"/>
                    </a:cubicBezTo>
                    <a:cubicBezTo>
                      <a:pt x="14757" y="9631"/>
                      <a:pt x="14849" y="9609"/>
                      <a:pt x="14948" y="9609"/>
                    </a:cubicBezTo>
                    <a:cubicBezTo>
                      <a:pt x="14989" y="9609"/>
                      <a:pt x="15031" y="9613"/>
                      <a:pt x="15075" y="9622"/>
                    </a:cubicBezTo>
                    <a:cubicBezTo>
                      <a:pt x="15227" y="9622"/>
                      <a:pt x="15349" y="9622"/>
                      <a:pt x="15349" y="9561"/>
                    </a:cubicBezTo>
                    <a:cubicBezTo>
                      <a:pt x="15349" y="9531"/>
                      <a:pt x="15501" y="9531"/>
                      <a:pt x="15653" y="9531"/>
                    </a:cubicBezTo>
                    <a:cubicBezTo>
                      <a:pt x="15653" y="9561"/>
                      <a:pt x="15653" y="9561"/>
                      <a:pt x="15501" y="9592"/>
                    </a:cubicBezTo>
                    <a:lnTo>
                      <a:pt x="15805" y="9592"/>
                    </a:lnTo>
                    <a:cubicBezTo>
                      <a:pt x="15926" y="9592"/>
                      <a:pt x="16230" y="9622"/>
                      <a:pt x="16230" y="9652"/>
                    </a:cubicBezTo>
                    <a:cubicBezTo>
                      <a:pt x="16280" y="9665"/>
                      <a:pt x="16336" y="9672"/>
                      <a:pt x="16373" y="9672"/>
                    </a:cubicBezTo>
                    <a:cubicBezTo>
                      <a:pt x="16425" y="9672"/>
                      <a:pt x="16441" y="9658"/>
                      <a:pt x="16352" y="9622"/>
                    </a:cubicBezTo>
                    <a:cubicBezTo>
                      <a:pt x="16352" y="9561"/>
                      <a:pt x="16352" y="9561"/>
                      <a:pt x="16656" y="9561"/>
                    </a:cubicBezTo>
                    <a:cubicBezTo>
                      <a:pt x="16808" y="9561"/>
                      <a:pt x="16929" y="9561"/>
                      <a:pt x="16929" y="9592"/>
                    </a:cubicBezTo>
                    <a:cubicBezTo>
                      <a:pt x="16929" y="9622"/>
                      <a:pt x="16929" y="9622"/>
                      <a:pt x="17233" y="9622"/>
                    </a:cubicBezTo>
                    <a:cubicBezTo>
                      <a:pt x="17659" y="9622"/>
                      <a:pt x="18084" y="9531"/>
                      <a:pt x="18236" y="9470"/>
                    </a:cubicBezTo>
                    <a:cubicBezTo>
                      <a:pt x="18236" y="9424"/>
                      <a:pt x="18236" y="9402"/>
                      <a:pt x="18251" y="9402"/>
                    </a:cubicBezTo>
                    <a:cubicBezTo>
                      <a:pt x="18267" y="9402"/>
                      <a:pt x="18297" y="9424"/>
                      <a:pt x="18358" y="9470"/>
                    </a:cubicBezTo>
                    <a:cubicBezTo>
                      <a:pt x="18358" y="9500"/>
                      <a:pt x="18510" y="9500"/>
                      <a:pt x="18662" y="9500"/>
                    </a:cubicBezTo>
                    <a:cubicBezTo>
                      <a:pt x="18662" y="9490"/>
                      <a:pt x="18679" y="9487"/>
                      <a:pt x="18696" y="9487"/>
                    </a:cubicBezTo>
                    <a:cubicBezTo>
                      <a:pt x="18729" y="9487"/>
                      <a:pt x="18763" y="9500"/>
                      <a:pt x="18662" y="9500"/>
                    </a:cubicBezTo>
                    <a:cubicBezTo>
                      <a:pt x="18662" y="9531"/>
                      <a:pt x="18510" y="9531"/>
                      <a:pt x="18358" y="9531"/>
                    </a:cubicBezTo>
                    <a:lnTo>
                      <a:pt x="18358" y="9561"/>
                    </a:lnTo>
                    <a:cubicBezTo>
                      <a:pt x="18434" y="9592"/>
                      <a:pt x="18510" y="9607"/>
                      <a:pt x="18582" y="9607"/>
                    </a:cubicBezTo>
                    <a:cubicBezTo>
                      <a:pt x="18654" y="9607"/>
                      <a:pt x="18723" y="9592"/>
                      <a:pt x="18783" y="9561"/>
                    </a:cubicBezTo>
                    <a:cubicBezTo>
                      <a:pt x="18859" y="9546"/>
                      <a:pt x="18897" y="9538"/>
                      <a:pt x="18935" y="9538"/>
                    </a:cubicBezTo>
                    <a:cubicBezTo>
                      <a:pt x="18973" y="9538"/>
                      <a:pt x="19011" y="9546"/>
                      <a:pt x="19087" y="9561"/>
                    </a:cubicBezTo>
                    <a:cubicBezTo>
                      <a:pt x="19173" y="9583"/>
                      <a:pt x="19274" y="9604"/>
                      <a:pt x="19326" y="9604"/>
                    </a:cubicBezTo>
                    <a:cubicBezTo>
                      <a:pt x="19348" y="9604"/>
                      <a:pt x="19361" y="9600"/>
                      <a:pt x="19361" y="9592"/>
                    </a:cubicBezTo>
                    <a:cubicBezTo>
                      <a:pt x="19361" y="9592"/>
                      <a:pt x="19665" y="9592"/>
                      <a:pt x="19786" y="9622"/>
                    </a:cubicBezTo>
                    <a:cubicBezTo>
                      <a:pt x="20090" y="9622"/>
                      <a:pt x="20212" y="9622"/>
                      <a:pt x="20212" y="9592"/>
                    </a:cubicBezTo>
                    <a:cubicBezTo>
                      <a:pt x="20212" y="9561"/>
                      <a:pt x="20364" y="9561"/>
                      <a:pt x="20516" y="9561"/>
                    </a:cubicBezTo>
                    <a:cubicBezTo>
                      <a:pt x="20668" y="9561"/>
                      <a:pt x="20789" y="9561"/>
                      <a:pt x="20789" y="9531"/>
                    </a:cubicBezTo>
                    <a:cubicBezTo>
                      <a:pt x="20789" y="9500"/>
                      <a:pt x="20941" y="9470"/>
                      <a:pt x="21245" y="9470"/>
                    </a:cubicBezTo>
                    <a:cubicBezTo>
                      <a:pt x="21304" y="9457"/>
                      <a:pt x="21350" y="9447"/>
                      <a:pt x="21388" y="9440"/>
                    </a:cubicBezTo>
                    <a:lnTo>
                      <a:pt x="21388" y="9440"/>
                    </a:lnTo>
                    <a:cubicBezTo>
                      <a:pt x="21391" y="9440"/>
                      <a:pt x="21394" y="9440"/>
                      <a:pt x="21397" y="9440"/>
                    </a:cubicBezTo>
                    <a:lnTo>
                      <a:pt x="21549" y="9440"/>
                    </a:lnTo>
                    <a:cubicBezTo>
                      <a:pt x="21549" y="9439"/>
                      <a:pt x="21549" y="9438"/>
                      <a:pt x="21549" y="9437"/>
                    </a:cubicBezTo>
                    <a:lnTo>
                      <a:pt x="21549" y="9437"/>
                    </a:lnTo>
                    <a:cubicBezTo>
                      <a:pt x="21583" y="9448"/>
                      <a:pt x="21618" y="9468"/>
                      <a:pt x="21671" y="9500"/>
                    </a:cubicBezTo>
                    <a:cubicBezTo>
                      <a:pt x="21671" y="9531"/>
                      <a:pt x="21793" y="9531"/>
                      <a:pt x="21944" y="9531"/>
                    </a:cubicBezTo>
                    <a:cubicBezTo>
                      <a:pt x="21944" y="9531"/>
                      <a:pt x="22096" y="9531"/>
                      <a:pt x="22248" y="9561"/>
                    </a:cubicBezTo>
                    <a:cubicBezTo>
                      <a:pt x="22284" y="9570"/>
                      <a:pt x="22309" y="9574"/>
                      <a:pt x="22327" y="9574"/>
                    </a:cubicBezTo>
                    <a:cubicBezTo>
                      <a:pt x="22370" y="9574"/>
                      <a:pt x="22370" y="9552"/>
                      <a:pt x="22370" y="9531"/>
                    </a:cubicBezTo>
                    <a:cubicBezTo>
                      <a:pt x="22370" y="9500"/>
                      <a:pt x="22370" y="9470"/>
                      <a:pt x="22370" y="9470"/>
                    </a:cubicBezTo>
                    <a:cubicBezTo>
                      <a:pt x="22522" y="9470"/>
                      <a:pt x="22674" y="9531"/>
                      <a:pt x="22674" y="9561"/>
                    </a:cubicBezTo>
                    <a:cubicBezTo>
                      <a:pt x="22735" y="9592"/>
                      <a:pt x="22765" y="9607"/>
                      <a:pt x="22780" y="9607"/>
                    </a:cubicBezTo>
                    <a:cubicBezTo>
                      <a:pt x="22796" y="9607"/>
                      <a:pt x="22796" y="9592"/>
                      <a:pt x="22796" y="9561"/>
                    </a:cubicBezTo>
                    <a:cubicBezTo>
                      <a:pt x="22796" y="9540"/>
                      <a:pt x="22872" y="9518"/>
                      <a:pt x="23024" y="9518"/>
                    </a:cubicBezTo>
                    <a:cubicBezTo>
                      <a:pt x="23086" y="9518"/>
                      <a:pt x="23162" y="9522"/>
                      <a:pt x="23251" y="9531"/>
                    </a:cubicBezTo>
                    <a:cubicBezTo>
                      <a:pt x="23525" y="9531"/>
                      <a:pt x="23799" y="9531"/>
                      <a:pt x="23799" y="9561"/>
                    </a:cubicBezTo>
                    <a:cubicBezTo>
                      <a:pt x="23849" y="9571"/>
                      <a:pt x="23900" y="9575"/>
                      <a:pt x="23945" y="9575"/>
                    </a:cubicBezTo>
                    <a:cubicBezTo>
                      <a:pt x="24035" y="9575"/>
                      <a:pt x="24103" y="9561"/>
                      <a:pt x="24103" y="9561"/>
                    </a:cubicBezTo>
                    <a:cubicBezTo>
                      <a:pt x="24163" y="9546"/>
                      <a:pt x="24232" y="9538"/>
                      <a:pt x="24338" y="9538"/>
                    </a:cubicBezTo>
                    <a:cubicBezTo>
                      <a:pt x="24445" y="9538"/>
                      <a:pt x="24589" y="9546"/>
                      <a:pt x="24802" y="9561"/>
                    </a:cubicBezTo>
                    <a:cubicBezTo>
                      <a:pt x="25166" y="9592"/>
                      <a:pt x="25349" y="9607"/>
                      <a:pt x="25440" y="9607"/>
                    </a:cubicBezTo>
                    <a:cubicBezTo>
                      <a:pt x="25531" y="9607"/>
                      <a:pt x="25531" y="9592"/>
                      <a:pt x="25531" y="9561"/>
                    </a:cubicBezTo>
                    <a:cubicBezTo>
                      <a:pt x="25531" y="9544"/>
                      <a:pt x="25531" y="9526"/>
                      <a:pt x="25555" y="9526"/>
                    </a:cubicBezTo>
                    <a:cubicBezTo>
                      <a:pt x="25572" y="9526"/>
                      <a:pt x="25601" y="9535"/>
                      <a:pt x="25653" y="9561"/>
                    </a:cubicBezTo>
                    <a:cubicBezTo>
                      <a:pt x="25697" y="9570"/>
                      <a:pt x="25742" y="9574"/>
                      <a:pt x="25789" y="9574"/>
                    </a:cubicBezTo>
                    <a:cubicBezTo>
                      <a:pt x="25904" y="9574"/>
                      <a:pt x="26037" y="9552"/>
                      <a:pt x="26230" y="9531"/>
                    </a:cubicBezTo>
                    <a:cubicBezTo>
                      <a:pt x="26382" y="9500"/>
                      <a:pt x="26382" y="9409"/>
                      <a:pt x="26382" y="9379"/>
                    </a:cubicBezTo>
                    <a:cubicBezTo>
                      <a:pt x="26382" y="9343"/>
                      <a:pt x="26382" y="9328"/>
                      <a:pt x="26443" y="9328"/>
                    </a:cubicBezTo>
                    <a:cubicBezTo>
                      <a:pt x="26487" y="9328"/>
                      <a:pt x="26560" y="9336"/>
                      <a:pt x="26686" y="9348"/>
                    </a:cubicBezTo>
                    <a:cubicBezTo>
                      <a:pt x="26808" y="9348"/>
                      <a:pt x="26960" y="9379"/>
                      <a:pt x="26960" y="9409"/>
                    </a:cubicBezTo>
                    <a:cubicBezTo>
                      <a:pt x="26960" y="9470"/>
                      <a:pt x="26808" y="9470"/>
                      <a:pt x="26808" y="9470"/>
                    </a:cubicBezTo>
                    <a:lnTo>
                      <a:pt x="26686" y="9470"/>
                    </a:lnTo>
                    <a:cubicBezTo>
                      <a:pt x="26686" y="9500"/>
                      <a:pt x="26656" y="9531"/>
                      <a:pt x="26960" y="9531"/>
                    </a:cubicBezTo>
                    <a:cubicBezTo>
                      <a:pt x="27036" y="9546"/>
                      <a:pt x="27104" y="9554"/>
                      <a:pt x="27154" y="9554"/>
                    </a:cubicBezTo>
                    <a:cubicBezTo>
                      <a:pt x="27203" y="9554"/>
                      <a:pt x="27233" y="9546"/>
                      <a:pt x="27233" y="9531"/>
                    </a:cubicBezTo>
                    <a:cubicBezTo>
                      <a:pt x="27385" y="9561"/>
                      <a:pt x="27659" y="9561"/>
                      <a:pt x="27963" y="9561"/>
                    </a:cubicBezTo>
                    <a:cubicBezTo>
                      <a:pt x="28236" y="9561"/>
                      <a:pt x="28662" y="9561"/>
                      <a:pt x="28814" y="9592"/>
                    </a:cubicBezTo>
                    <a:cubicBezTo>
                      <a:pt x="29087" y="9592"/>
                      <a:pt x="29239" y="9592"/>
                      <a:pt x="29239" y="9561"/>
                    </a:cubicBezTo>
                    <a:cubicBezTo>
                      <a:pt x="29239" y="9526"/>
                      <a:pt x="29292" y="9511"/>
                      <a:pt x="29335" y="9511"/>
                    </a:cubicBezTo>
                    <a:cubicBezTo>
                      <a:pt x="29365" y="9511"/>
                      <a:pt x="29391" y="9518"/>
                      <a:pt x="29391" y="9531"/>
                    </a:cubicBezTo>
                    <a:cubicBezTo>
                      <a:pt x="29485" y="9568"/>
                      <a:pt x="30229" y="9594"/>
                      <a:pt x="30820" y="9594"/>
                    </a:cubicBezTo>
                    <a:cubicBezTo>
                      <a:pt x="31185" y="9594"/>
                      <a:pt x="31491" y="9584"/>
                      <a:pt x="31550" y="9561"/>
                    </a:cubicBezTo>
                    <a:lnTo>
                      <a:pt x="31823" y="9561"/>
                    </a:lnTo>
                    <a:cubicBezTo>
                      <a:pt x="31960" y="9576"/>
                      <a:pt x="32249" y="9584"/>
                      <a:pt x="32518" y="9584"/>
                    </a:cubicBezTo>
                    <a:cubicBezTo>
                      <a:pt x="32788" y="9584"/>
                      <a:pt x="33039" y="9576"/>
                      <a:pt x="33100" y="9561"/>
                    </a:cubicBezTo>
                    <a:lnTo>
                      <a:pt x="33525" y="9561"/>
                    </a:lnTo>
                    <a:cubicBezTo>
                      <a:pt x="33677" y="9576"/>
                      <a:pt x="33791" y="9584"/>
                      <a:pt x="33882" y="9584"/>
                    </a:cubicBezTo>
                    <a:cubicBezTo>
                      <a:pt x="33974" y="9584"/>
                      <a:pt x="34042" y="9576"/>
                      <a:pt x="34103" y="9561"/>
                    </a:cubicBezTo>
                    <a:cubicBezTo>
                      <a:pt x="34210" y="9540"/>
                      <a:pt x="34242" y="9518"/>
                      <a:pt x="34251" y="9518"/>
                    </a:cubicBezTo>
                    <a:cubicBezTo>
                      <a:pt x="34255" y="9518"/>
                      <a:pt x="34255" y="9522"/>
                      <a:pt x="34255" y="9531"/>
                    </a:cubicBezTo>
                    <a:cubicBezTo>
                      <a:pt x="34255" y="9561"/>
                      <a:pt x="34528" y="9561"/>
                      <a:pt x="35106" y="9561"/>
                    </a:cubicBezTo>
                    <a:cubicBezTo>
                      <a:pt x="35683" y="9561"/>
                      <a:pt x="35683" y="9561"/>
                      <a:pt x="35531" y="9531"/>
                    </a:cubicBezTo>
                    <a:cubicBezTo>
                      <a:pt x="35701" y="9522"/>
                      <a:pt x="35820" y="9518"/>
                      <a:pt x="35905" y="9518"/>
                    </a:cubicBezTo>
                    <a:cubicBezTo>
                      <a:pt x="36109" y="9518"/>
                      <a:pt x="36109" y="9540"/>
                      <a:pt x="36109" y="9561"/>
                    </a:cubicBezTo>
                    <a:cubicBezTo>
                      <a:pt x="36041" y="9588"/>
                      <a:pt x="36064" y="9604"/>
                      <a:pt x="36125" y="9604"/>
                    </a:cubicBezTo>
                    <a:cubicBezTo>
                      <a:pt x="36199" y="9604"/>
                      <a:pt x="36329" y="9581"/>
                      <a:pt x="36413" y="9531"/>
                    </a:cubicBezTo>
                    <a:cubicBezTo>
                      <a:pt x="36484" y="9495"/>
                      <a:pt x="36618" y="9480"/>
                      <a:pt x="36716" y="9480"/>
                    </a:cubicBezTo>
                    <a:cubicBezTo>
                      <a:pt x="36786" y="9480"/>
                      <a:pt x="36838" y="9488"/>
                      <a:pt x="36838" y="9500"/>
                    </a:cubicBezTo>
                    <a:cubicBezTo>
                      <a:pt x="36838" y="9531"/>
                      <a:pt x="36686" y="9531"/>
                      <a:pt x="36534" y="9531"/>
                    </a:cubicBezTo>
                    <a:cubicBezTo>
                      <a:pt x="36534" y="9531"/>
                      <a:pt x="36534" y="9561"/>
                      <a:pt x="36534" y="9592"/>
                    </a:cubicBezTo>
                    <a:cubicBezTo>
                      <a:pt x="36686" y="9592"/>
                      <a:pt x="36686" y="9592"/>
                      <a:pt x="36838" y="9561"/>
                    </a:cubicBezTo>
                    <a:cubicBezTo>
                      <a:pt x="36838" y="9561"/>
                      <a:pt x="36960" y="9561"/>
                      <a:pt x="37112" y="9531"/>
                    </a:cubicBezTo>
                    <a:cubicBezTo>
                      <a:pt x="37264" y="9500"/>
                      <a:pt x="37264" y="9470"/>
                      <a:pt x="37112" y="9440"/>
                    </a:cubicBezTo>
                    <a:cubicBezTo>
                      <a:pt x="36990" y="9409"/>
                      <a:pt x="37112" y="9409"/>
                      <a:pt x="37264" y="9409"/>
                    </a:cubicBezTo>
                    <a:cubicBezTo>
                      <a:pt x="37537" y="9440"/>
                      <a:pt x="37537" y="9470"/>
                      <a:pt x="37416" y="9500"/>
                    </a:cubicBezTo>
                    <a:cubicBezTo>
                      <a:pt x="37264" y="9500"/>
                      <a:pt x="37264" y="9531"/>
                      <a:pt x="37264" y="9561"/>
                    </a:cubicBezTo>
                    <a:cubicBezTo>
                      <a:pt x="37264" y="9567"/>
                      <a:pt x="37288" y="9569"/>
                      <a:pt x="37329" y="9569"/>
                    </a:cubicBezTo>
                    <a:cubicBezTo>
                      <a:pt x="37511" y="9569"/>
                      <a:pt x="38016" y="9520"/>
                      <a:pt x="38115" y="9470"/>
                    </a:cubicBezTo>
                    <a:lnTo>
                      <a:pt x="38115" y="9500"/>
                    </a:lnTo>
                    <a:cubicBezTo>
                      <a:pt x="38115" y="9531"/>
                      <a:pt x="38419" y="9531"/>
                      <a:pt x="38693" y="9531"/>
                    </a:cubicBezTo>
                    <a:cubicBezTo>
                      <a:pt x="38966" y="9531"/>
                      <a:pt x="39118" y="9531"/>
                      <a:pt x="39118" y="9500"/>
                    </a:cubicBezTo>
                    <a:cubicBezTo>
                      <a:pt x="39118" y="9470"/>
                      <a:pt x="39118" y="9440"/>
                      <a:pt x="39270" y="9440"/>
                    </a:cubicBezTo>
                    <a:cubicBezTo>
                      <a:pt x="39118" y="9440"/>
                      <a:pt x="39118" y="9409"/>
                      <a:pt x="39118" y="9379"/>
                    </a:cubicBezTo>
                    <a:lnTo>
                      <a:pt x="39118" y="9379"/>
                    </a:lnTo>
                    <a:cubicBezTo>
                      <a:pt x="39118" y="9379"/>
                      <a:pt x="39422" y="9409"/>
                      <a:pt x="39544" y="9440"/>
                    </a:cubicBezTo>
                    <a:cubicBezTo>
                      <a:pt x="39848" y="9500"/>
                      <a:pt x="40121" y="9531"/>
                      <a:pt x="40699" y="9531"/>
                    </a:cubicBezTo>
                    <a:cubicBezTo>
                      <a:pt x="40972" y="9531"/>
                      <a:pt x="41398" y="9531"/>
                      <a:pt x="41550" y="9561"/>
                    </a:cubicBezTo>
                    <a:cubicBezTo>
                      <a:pt x="41823" y="9561"/>
                      <a:pt x="41975" y="9561"/>
                      <a:pt x="41975" y="9531"/>
                    </a:cubicBezTo>
                    <a:lnTo>
                      <a:pt x="42279" y="9531"/>
                    </a:lnTo>
                    <a:cubicBezTo>
                      <a:pt x="42340" y="9546"/>
                      <a:pt x="42446" y="9554"/>
                      <a:pt x="42538" y="9554"/>
                    </a:cubicBezTo>
                    <a:cubicBezTo>
                      <a:pt x="42629" y="9554"/>
                      <a:pt x="42705" y="9546"/>
                      <a:pt x="42705" y="9531"/>
                    </a:cubicBezTo>
                    <a:cubicBezTo>
                      <a:pt x="42745" y="9521"/>
                      <a:pt x="42789" y="9517"/>
                      <a:pt x="42835" y="9517"/>
                    </a:cubicBezTo>
                    <a:cubicBezTo>
                      <a:pt x="42928" y="9517"/>
                      <a:pt x="43029" y="9531"/>
                      <a:pt x="43130" y="9531"/>
                    </a:cubicBezTo>
                    <a:cubicBezTo>
                      <a:pt x="43253" y="9558"/>
                      <a:pt x="43321" y="9573"/>
                      <a:pt x="43347" y="9573"/>
                    </a:cubicBezTo>
                    <a:cubicBezTo>
                      <a:pt x="43379" y="9573"/>
                      <a:pt x="43349" y="9551"/>
                      <a:pt x="43282" y="9500"/>
                    </a:cubicBezTo>
                    <a:cubicBezTo>
                      <a:pt x="43282" y="9470"/>
                      <a:pt x="42978" y="9440"/>
                      <a:pt x="42857" y="9440"/>
                    </a:cubicBezTo>
                    <a:lnTo>
                      <a:pt x="42401" y="9440"/>
                    </a:lnTo>
                    <a:lnTo>
                      <a:pt x="42857" y="9409"/>
                    </a:lnTo>
                    <a:cubicBezTo>
                      <a:pt x="42978" y="9409"/>
                      <a:pt x="43282" y="9379"/>
                      <a:pt x="43282" y="9318"/>
                    </a:cubicBezTo>
                    <a:cubicBezTo>
                      <a:pt x="43282" y="9318"/>
                      <a:pt x="43282" y="9288"/>
                      <a:pt x="43434" y="9288"/>
                    </a:cubicBezTo>
                    <a:cubicBezTo>
                      <a:pt x="43434" y="9288"/>
                      <a:pt x="43434" y="9318"/>
                      <a:pt x="43404" y="9379"/>
                    </a:cubicBezTo>
                    <a:cubicBezTo>
                      <a:pt x="43282" y="9409"/>
                      <a:pt x="43282" y="9440"/>
                      <a:pt x="43282" y="9470"/>
                    </a:cubicBezTo>
                    <a:cubicBezTo>
                      <a:pt x="43357" y="9508"/>
                      <a:pt x="43549" y="9533"/>
                      <a:pt x="43684" y="9533"/>
                    </a:cubicBezTo>
                    <a:cubicBezTo>
                      <a:pt x="43767" y="9533"/>
                      <a:pt x="43829" y="9524"/>
                      <a:pt x="43829" y="9500"/>
                    </a:cubicBezTo>
                    <a:cubicBezTo>
                      <a:pt x="43981" y="9500"/>
                      <a:pt x="43981" y="9500"/>
                      <a:pt x="44133" y="9531"/>
                    </a:cubicBezTo>
                    <a:cubicBezTo>
                      <a:pt x="44133" y="9543"/>
                      <a:pt x="44154" y="9551"/>
                      <a:pt x="44189" y="9551"/>
                    </a:cubicBezTo>
                    <a:cubicBezTo>
                      <a:pt x="44239" y="9551"/>
                      <a:pt x="44318" y="9536"/>
                      <a:pt x="44407" y="9500"/>
                    </a:cubicBezTo>
                    <a:cubicBezTo>
                      <a:pt x="44483" y="9470"/>
                      <a:pt x="44559" y="9455"/>
                      <a:pt x="44631" y="9455"/>
                    </a:cubicBezTo>
                    <a:cubicBezTo>
                      <a:pt x="44703" y="9455"/>
                      <a:pt x="44772" y="9470"/>
                      <a:pt x="44832" y="9500"/>
                    </a:cubicBezTo>
                    <a:cubicBezTo>
                      <a:pt x="45010" y="9536"/>
                      <a:pt x="45272" y="9551"/>
                      <a:pt x="45464" y="9551"/>
                    </a:cubicBezTo>
                    <a:cubicBezTo>
                      <a:pt x="45600" y="9551"/>
                      <a:pt x="45701" y="9543"/>
                      <a:pt x="45714" y="9531"/>
                    </a:cubicBezTo>
                    <a:cubicBezTo>
                      <a:pt x="45714" y="9495"/>
                      <a:pt x="45860" y="9480"/>
                      <a:pt x="46005" y="9480"/>
                    </a:cubicBezTo>
                    <a:cubicBezTo>
                      <a:pt x="46108" y="9480"/>
                      <a:pt x="46211" y="9488"/>
                      <a:pt x="46261" y="9500"/>
                    </a:cubicBezTo>
                    <a:cubicBezTo>
                      <a:pt x="46337" y="9516"/>
                      <a:pt x="46413" y="9523"/>
                      <a:pt x="46489" y="9523"/>
                    </a:cubicBezTo>
                    <a:cubicBezTo>
                      <a:pt x="46565" y="9523"/>
                      <a:pt x="46641" y="9516"/>
                      <a:pt x="46717" y="9500"/>
                    </a:cubicBezTo>
                    <a:cubicBezTo>
                      <a:pt x="46717" y="9522"/>
                      <a:pt x="46778" y="9543"/>
                      <a:pt x="46867" y="9543"/>
                    </a:cubicBezTo>
                    <a:cubicBezTo>
                      <a:pt x="46904" y="9543"/>
                      <a:pt x="46946" y="9540"/>
                      <a:pt x="46991" y="9531"/>
                    </a:cubicBezTo>
                    <a:cubicBezTo>
                      <a:pt x="46991" y="9531"/>
                      <a:pt x="47143" y="9531"/>
                      <a:pt x="46991" y="9500"/>
                    </a:cubicBezTo>
                    <a:lnTo>
                      <a:pt x="47264" y="9440"/>
                    </a:lnTo>
                    <a:cubicBezTo>
                      <a:pt x="47143" y="9440"/>
                      <a:pt x="47143" y="9409"/>
                      <a:pt x="47143" y="9379"/>
                    </a:cubicBezTo>
                    <a:cubicBezTo>
                      <a:pt x="47143" y="9362"/>
                      <a:pt x="47188" y="9354"/>
                      <a:pt x="47258" y="9354"/>
                    </a:cubicBezTo>
                    <a:cubicBezTo>
                      <a:pt x="47425" y="9354"/>
                      <a:pt x="47733" y="9395"/>
                      <a:pt x="47935" y="9452"/>
                    </a:cubicBezTo>
                    <a:lnTo>
                      <a:pt x="47935" y="9452"/>
                    </a:lnTo>
                    <a:lnTo>
                      <a:pt x="47872" y="9440"/>
                    </a:lnTo>
                    <a:lnTo>
                      <a:pt x="47750" y="9440"/>
                    </a:lnTo>
                    <a:cubicBezTo>
                      <a:pt x="47750" y="9470"/>
                      <a:pt x="47750" y="9470"/>
                      <a:pt x="47872" y="9470"/>
                    </a:cubicBezTo>
                    <a:lnTo>
                      <a:pt x="47994" y="9470"/>
                    </a:lnTo>
                    <a:lnTo>
                      <a:pt x="48267" y="9531"/>
                    </a:lnTo>
                    <a:cubicBezTo>
                      <a:pt x="48267" y="9500"/>
                      <a:pt x="48267" y="9470"/>
                      <a:pt x="48267" y="9470"/>
                    </a:cubicBezTo>
                    <a:cubicBezTo>
                      <a:pt x="48419" y="9470"/>
                      <a:pt x="48571" y="9470"/>
                      <a:pt x="48571" y="9500"/>
                    </a:cubicBezTo>
                    <a:cubicBezTo>
                      <a:pt x="48571" y="9531"/>
                      <a:pt x="48571" y="9531"/>
                      <a:pt x="48693" y="9531"/>
                    </a:cubicBezTo>
                    <a:cubicBezTo>
                      <a:pt x="48693" y="9531"/>
                      <a:pt x="48845" y="9531"/>
                      <a:pt x="48845" y="9500"/>
                    </a:cubicBezTo>
                    <a:cubicBezTo>
                      <a:pt x="48845" y="9465"/>
                      <a:pt x="48845" y="9450"/>
                      <a:pt x="48875" y="9450"/>
                    </a:cubicBezTo>
                    <a:cubicBezTo>
                      <a:pt x="48897" y="9450"/>
                      <a:pt x="48934" y="9457"/>
                      <a:pt x="48997" y="9470"/>
                    </a:cubicBezTo>
                    <a:cubicBezTo>
                      <a:pt x="49073" y="9500"/>
                      <a:pt x="49141" y="9516"/>
                      <a:pt x="49209" y="9516"/>
                    </a:cubicBezTo>
                    <a:cubicBezTo>
                      <a:pt x="49278" y="9516"/>
                      <a:pt x="49346" y="9500"/>
                      <a:pt x="49422" y="9470"/>
                    </a:cubicBezTo>
                    <a:cubicBezTo>
                      <a:pt x="49422" y="9440"/>
                      <a:pt x="49422" y="9424"/>
                      <a:pt x="49441" y="9424"/>
                    </a:cubicBezTo>
                    <a:cubicBezTo>
                      <a:pt x="49460" y="9424"/>
                      <a:pt x="49498" y="9440"/>
                      <a:pt x="49574" y="9470"/>
                    </a:cubicBezTo>
                    <a:cubicBezTo>
                      <a:pt x="49574" y="9500"/>
                      <a:pt x="49696" y="9531"/>
                      <a:pt x="49848" y="9531"/>
                    </a:cubicBezTo>
                    <a:lnTo>
                      <a:pt x="49848" y="9500"/>
                    </a:lnTo>
                    <a:cubicBezTo>
                      <a:pt x="49848" y="9465"/>
                      <a:pt x="49900" y="9450"/>
                      <a:pt x="49974" y="9450"/>
                    </a:cubicBezTo>
                    <a:cubicBezTo>
                      <a:pt x="50026" y="9450"/>
                      <a:pt x="50089" y="9457"/>
                      <a:pt x="50152" y="9470"/>
                    </a:cubicBezTo>
                    <a:cubicBezTo>
                      <a:pt x="50152" y="9485"/>
                      <a:pt x="50182" y="9493"/>
                      <a:pt x="50250" y="9493"/>
                    </a:cubicBezTo>
                    <a:cubicBezTo>
                      <a:pt x="50319" y="9493"/>
                      <a:pt x="50425" y="9485"/>
                      <a:pt x="50577" y="9470"/>
                    </a:cubicBezTo>
                    <a:cubicBezTo>
                      <a:pt x="50851" y="9470"/>
                      <a:pt x="51003" y="9470"/>
                      <a:pt x="51003" y="9500"/>
                    </a:cubicBezTo>
                    <a:cubicBezTo>
                      <a:pt x="51003" y="9531"/>
                      <a:pt x="51003" y="9546"/>
                      <a:pt x="51022" y="9546"/>
                    </a:cubicBezTo>
                    <a:cubicBezTo>
                      <a:pt x="51041" y="9546"/>
                      <a:pt x="51079" y="9531"/>
                      <a:pt x="51155" y="9500"/>
                    </a:cubicBezTo>
                    <a:cubicBezTo>
                      <a:pt x="51216" y="9485"/>
                      <a:pt x="51246" y="9478"/>
                      <a:pt x="51299" y="9478"/>
                    </a:cubicBezTo>
                    <a:cubicBezTo>
                      <a:pt x="51352" y="9478"/>
                      <a:pt x="51428" y="9485"/>
                      <a:pt x="51580" y="9500"/>
                    </a:cubicBezTo>
                    <a:cubicBezTo>
                      <a:pt x="51641" y="9516"/>
                      <a:pt x="51671" y="9523"/>
                      <a:pt x="51706" y="9523"/>
                    </a:cubicBezTo>
                    <a:cubicBezTo>
                      <a:pt x="51740" y="9523"/>
                      <a:pt x="51778" y="9516"/>
                      <a:pt x="51854" y="9500"/>
                    </a:cubicBezTo>
                    <a:cubicBezTo>
                      <a:pt x="51854" y="9440"/>
                      <a:pt x="51854" y="9409"/>
                      <a:pt x="51732" y="9409"/>
                    </a:cubicBezTo>
                    <a:cubicBezTo>
                      <a:pt x="51580" y="9409"/>
                      <a:pt x="51580" y="9409"/>
                      <a:pt x="51580" y="9379"/>
                    </a:cubicBezTo>
                    <a:lnTo>
                      <a:pt x="51854" y="9379"/>
                    </a:lnTo>
                    <a:cubicBezTo>
                      <a:pt x="52006" y="9379"/>
                      <a:pt x="52158" y="9379"/>
                      <a:pt x="52431" y="9318"/>
                    </a:cubicBezTo>
                    <a:cubicBezTo>
                      <a:pt x="52704" y="9268"/>
                      <a:pt x="52754" y="9219"/>
                      <a:pt x="52598" y="9219"/>
                    </a:cubicBezTo>
                    <a:cubicBezTo>
                      <a:pt x="52563" y="9219"/>
                      <a:pt x="52518" y="9221"/>
                      <a:pt x="52462" y="9227"/>
                    </a:cubicBezTo>
                    <a:lnTo>
                      <a:pt x="52340" y="9196"/>
                    </a:lnTo>
                    <a:cubicBezTo>
                      <a:pt x="52340" y="9136"/>
                      <a:pt x="52264" y="9105"/>
                      <a:pt x="52188" y="9105"/>
                    </a:cubicBezTo>
                    <a:cubicBezTo>
                      <a:pt x="52112" y="9105"/>
                      <a:pt x="52036" y="9136"/>
                      <a:pt x="52036" y="9196"/>
                    </a:cubicBezTo>
                    <a:cubicBezTo>
                      <a:pt x="52036" y="9247"/>
                      <a:pt x="52036" y="9269"/>
                      <a:pt x="52011" y="9269"/>
                    </a:cubicBezTo>
                    <a:cubicBezTo>
                      <a:pt x="51990" y="9269"/>
                      <a:pt x="51953" y="9254"/>
                      <a:pt x="51884" y="9227"/>
                    </a:cubicBezTo>
                    <a:cubicBezTo>
                      <a:pt x="51915" y="9166"/>
                      <a:pt x="51763" y="9166"/>
                      <a:pt x="51611" y="9166"/>
                    </a:cubicBezTo>
                    <a:cubicBezTo>
                      <a:pt x="51459" y="9166"/>
                      <a:pt x="51459" y="9166"/>
                      <a:pt x="51459" y="9105"/>
                    </a:cubicBezTo>
                    <a:cubicBezTo>
                      <a:pt x="51459" y="9075"/>
                      <a:pt x="51337" y="9044"/>
                      <a:pt x="51185" y="9044"/>
                    </a:cubicBezTo>
                    <a:cubicBezTo>
                      <a:pt x="51033" y="9044"/>
                      <a:pt x="51033" y="9044"/>
                      <a:pt x="51033" y="9075"/>
                    </a:cubicBezTo>
                    <a:cubicBezTo>
                      <a:pt x="51096" y="9087"/>
                      <a:pt x="51086" y="9095"/>
                      <a:pt x="51042" y="9095"/>
                    </a:cubicBezTo>
                    <a:cubicBezTo>
                      <a:pt x="50979" y="9095"/>
                      <a:pt x="50849" y="9080"/>
                      <a:pt x="50760" y="9044"/>
                    </a:cubicBezTo>
                    <a:cubicBezTo>
                      <a:pt x="50697" y="9032"/>
                      <a:pt x="50660" y="9024"/>
                      <a:pt x="50638" y="9024"/>
                    </a:cubicBezTo>
                    <a:cubicBezTo>
                      <a:pt x="50608" y="9024"/>
                      <a:pt x="50608" y="9039"/>
                      <a:pt x="50608" y="9075"/>
                    </a:cubicBezTo>
                    <a:cubicBezTo>
                      <a:pt x="50608" y="9120"/>
                      <a:pt x="50539" y="9143"/>
                      <a:pt x="50452" y="9143"/>
                    </a:cubicBezTo>
                    <a:cubicBezTo>
                      <a:pt x="50364" y="9143"/>
                      <a:pt x="50258" y="9120"/>
                      <a:pt x="50182" y="9075"/>
                    </a:cubicBezTo>
                    <a:lnTo>
                      <a:pt x="49909" y="9075"/>
                    </a:lnTo>
                    <a:cubicBezTo>
                      <a:pt x="49757" y="9075"/>
                      <a:pt x="49757" y="9105"/>
                      <a:pt x="49757" y="9166"/>
                    </a:cubicBezTo>
                    <a:cubicBezTo>
                      <a:pt x="49757" y="9202"/>
                      <a:pt x="49757" y="9216"/>
                      <a:pt x="49726" y="9216"/>
                    </a:cubicBezTo>
                    <a:cubicBezTo>
                      <a:pt x="49704" y="9216"/>
                      <a:pt x="49668" y="9209"/>
                      <a:pt x="49605" y="9196"/>
                    </a:cubicBezTo>
                    <a:cubicBezTo>
                      <a:pt x="49483" y="9166"/>
                      <a:pt x="49483" y="9105"/>
                      <a:pt x="49483" y="9105"/>
                    </a:cubicBezTo>
                    <a:cubicBezTo>
                      <a:pt x="49483" y="9075"/>
                      <a:pt x="49331" y="9075"/>
                      <a:pt x="49179" y="9075"/>
                    </a:cubicBezTo>
                    <a:cubicBezTo>
                      <a:pt x="49027" y="9075"/>
                      <a:pt x="48753" y="9075"/>
                      <a:pt x="48753" y="9105"/>
                    </a:cubicBezTo>
                    <a:lnTo>
                      <a:pt x="48753" y="9075"/>
                    </a:lnTo>
                    <a:cubicBezTo>
                      <a:pt x="48652" y="9075"/>
                      <a:pt x="48618" y="9061"/>
                      <a:pt x="48607" y="9061"/>
                    </a:cubicBezTo>
                    <a:cubicBezTo>
                      <a:pt x="48602" y="9061"/>
                      <a:pt x="48602" y="9065"/>
                      <a:pt x="48602" y="9075"/>
                    </a:cubicBezTo>
                    <a:cubicBezTo>
                      <a:pt x="48602" y="9075"/>
                      <a:pt x="48480" y="9075"/>
                      <a:pt x="48176" y="9044"/>
                    </a:cubicBezTo>
                    <a:cubicBezTo>
                      <a:pt x="48128" y="9039"/>
                      <a:pt x="48074" y="9037"/>
                      <a:pt x="48022" y="9037"/>
                    </a:cubicBezTo>
                    <a:cubicBezTo>
                      <a:pt x="47778" y="9037"/>
                      <a:pt x="47552" y="9091"/>
                      <a:pt x="47902" y="9166"/>
                    </a:cubicBezTo>
                    <a:lnTo>
                      <a:pt x="47750" y="9166"/>
                    </a:lnTo>
                    <a:cubicBezTo>
                      <a:pt x="47598" y="9166"/>
                      <a:pt x="47598" y="9196"/>
                      <a:pt x="47598" y="9196"/>
                    </a:cubicBezTo>
                    <a:cubicBezTo>
                      <a:pt x="47598" y="9227"/>
                      <a:pt x="47446" y="9227"/>
                      <a:pt x="47325" y="9227"/>
                    </a:cubicBezTo>
                    <a:cubicBezTo>
                      <a:pt x="47325" y="9227"/>
                      <a:pt x="47325" y="9196"/>
                      <a:pt x="47325" y="9136"/>
                    </a:cubicBezTo>
                    <a:cubicBezTo>
                      <a:pt x="47413" y="9083"/>
                      <a:pt x="47348" y="9050"/>
                      <a:pt x="47247" y="9050"/>
                    </a:cubicBezTo>
                    <a:cubicBezTo>
                      <a:pt x="47175" y="9050"/>
                      <a:pt x="47085" y="9067"/>
                      <a:pt x="47021" y="9105"/>
                    </a:cubicBezTo>
                    <a:lnTo>
                      <a:pt x="47021" y="9075"/>
                    </a:lnTo>
                    <a:cubicBezTo>
                      <a:pt x="47021" y="9060"/>
                      <a:pt x="46991" y="9052"/>
                      <a:pt x="46922" y="9052"/>
                    </a:cubicBezTo>
                    <a:cubicBezTo>
                      <a:pt x="46854" y="9052"/>
                      <a:pt x="46747" y="9060"/>
                      <a:pt x="46595" y="9075"/>
                    </a:cubicBezTo>
                    <a:cubicBezTo>
                      <a:pt x="46474" y="9075"/>
                      <a:pt x="46322" y="9166"/>
                      <a:pt x="46322" y="9196"/>
                    </a:cubicBezTo>
                    <a:cubicBezTo>
                      <a:pt x="46322" y="9227"/>
                      <a:pt x="46170" y="9227"/>
                      <a:pt x="46170" y="9227"/>
                    </a:cubicBezTo>
                    <a:cubicBezTo>
                      <a:pt x="46018" y="9227"/>
                      <a:pt x="46018" y="9227"/>
                      <a:pt x="46018" y="9196"/>
                    </a:cubicBezTo>
                    <a:cubicBezTo>
                      <a:pt x="46033" y="9151"/>
                      <a:pt x="45965" y="9128"/>
                      <a:pt x="45873" y="9128"/>
                    </a:cubicBezTo>
                    <a:cubicBezTo>
                      <a:pt x="45782" y="9128"/>
                      <a:pt x="45668" y="9151"/>
                      <a:pt x="45592" y="9196"/>
                    </a:cubicBezTo>
                    <a:lnTo>
                      <a:pt x="45592" y="9166"/>
                    </a:lnTo>
                    <a:cubicBezTo>
                      <a:pt x="45592" y="9122"/>
                      <a:pt x="45527" y="9093"/>
                      <a:pt x="45206" y="9093"/>
                    </a:cubicBezTo>
                    <a:cubicBezTo>
                      <a:pt x="45089" y="9093"/>
                      <a:pt x="44937" y="9097"/>
                      <a:pt x="44741" y="9105"/>
                    </a:cubicBezTo>
                    <a:cubicBezTo>
                      <a:pt x="44164" y="9105"/>
                      <a:pt x="43738" y="9105"/>
                      <a:pt x="43738" y="9075"/>
                    </a:cubicBezTo>
                    <a:cubicBezTo>
                      <a:pt x="43738" y="9069"/>
                      <a:pt x="43720" y="9067"/>
                      <a:pt x="43689" y="9067"/>
                    </a:cubicBezTo>
                    <a:cubicBezTo>
                      <a:pt x="43543" y="9067"/>
                      <a:pt x="43112" y="9121"/>
                      <a:pt x="42887" y="9196"/>
                    </a:cubicBezTo>
                    <a:cubicBezTo>
                      <a:pt x="42887" y="9136"/>
                      <a:pt x="42735" y="9136"/>
                      <a:pt x="42462" y="9136"/>
                    </a:cubicBezTo>
                    <a:cubicBezTo>
                      <a:pt x="42036" y="9136"/>
                      <a:pt x="42036" y="9136"/>
                      <a:pt x="42036" y="9105"/>
                    </a:cubicBezTo>
                    <a:cubicBezTo>
                      <a:pt x="42097" y="9075"/>
                      <a:pt x="42127" y="9060"/>
                      <a:pt x="42108" y="9060"/>
                    </a:cubicBezTo>
                    <a:cubicBezTo>
                      <a:pt x="42089" y="9060"/>
                      <a:pt x="42021" y="9075"/>
                      <a:pt x="41884" y="9105"/>
                    </a:cubicBezTo>
                    <a:cubicBezTo>
                      <a:pt x="41828" y="9139"/>
                      <a:pt x="41735" y="9152"/>
                      <a:pt x="41640" y="9152"/>
                    </a:cubicBezTo>
                    <a:cubicBezTo>
                      <a:pt x="41477" y="9152"/>
                      <a:pt x="41307" y="9113"/>
                      <a:pt x="41307" y="9075"/>
                    </a:cubicBezTo>
                    <a:cubicBezTo>
                      <a:pt x="41307" y="9044"/>
                      <a:pt x="41155" y="9044"/>
                      <a:pt x="40881" y="9044"/>
                    </a:cubicBezTo>
                    <a:cubicBezTo>
                      <a:pt x="40729" y="9075"/>
                      <a:pt x="40455" y="9075"/>
                      <a:pt x="40152" y="9075"/>
                    </a:cubicBezTo>
                    <a:cubicBezTo>
                      <a:pt x="39726" y="9075"/>
                      <a:pt x="39726" y="9075"/>
                      <a:pt x="39726" y="9136"/>
                    </a:cubicBezTo>
                    <a:cubicBezTo>
                      <a:pt x="39726" y="9227"/>
                      <a:pt x="39574" y="9227"/>
                      <a:pt x="39300" y="9227"/>
                    </a:cubicBezTo>
                    <a:cubicBezTo>
                      <a:pt x="39148" y="9227"/>
                      <a:pt x="38996" y="9227"/>
                      <a:pt x="38996" y="9196"/>
                    </a:cubicBezTo>
                    <a:cubicBezTo>
                      <a:pt x="38996" y="9196"/>
                      <a:pt x="38875" y="9136"/>
                      <a:pt x="38723" y="9136"/>
                    </a:cubicBezTo>
                    <a:cubicBezTo>
                      <a:pt x="38571" y="9136"/>
                      <a:pt x="38449" y="9136"/>
                      <a:pt x="38449" y="9105"/>
                    </a:cubicBezTo>
                    <a:cubicBezTo>
                      <a:pt x="38449" y="9105"/>
                      <a:pt x="38297" y="9075"/>
                      <a:pt x="38024" y="9075"/>
                    </a:cubicBezTo>
                    <a:cubicBezTo>
                      <a:pt x="37720" y="9075"/>
                      <a:pt x="37446" y="9075"/>
                      <a:pt x="37446" y="9044"/>
                    </a:cubicBezTo>
                    <a:cubicBezTo>
                      <a:pt x="37294" y="9044"/>
                      <a:pt x="37294" y="9044"/>
                      <a:pt x="37294" y="9075"/>
                    </a:cubicBezTo>
                    <a:cubicBezTo>
                      <a:pt x="37294" y="9096"/>
                      <a:pt x="37218" y="9118"/>
                      <a:pt x="36970" y="9118"/>
                    </a:cubicBezTo>
                    <a:cubicBezTo>
                      <a:pt x="36867" y="9118"/>
                      <a:pt x="36734" y="9114"/>
                      <a:pt x="36565" y="9105"/>
                    </a:cubicBezTo>
                    <a:cubicBezTo>
                      <a:pt x="36291" y="9105"/>
                      <a:pt x="35866" y="9105"/>
                      <a:pt x="35866" y="9136"/>
                    </a:cubicBezTo>
                    <a:cubicBezTo>
                      <a:pt x="35714" y="9136"/>
                      <a:pt x="35714" y="9136"/>
                      <a:pt x="35714" y="9105"/>
                    </a:cubicBezTo>
                    <a:cubicBezTo>
                      <a:pt x="35714" y="9075"/>
                      <a:pt x="35645" y="9060"/>
                      <a:pt x="35539" y="9060"/>
                    </a:cubicBezTo>
                    <a:cubicBezTo>
                      <a:pt x="35433" y="9060"/>
                      <a:pt x="35288" y="9075"/>
                      <a:pt x="35136" y="9105"/>
                    </a:cubicBezTo>
                    <a:cubicBezTo>
                      <a:pt x="35136" y="9120"/>
                      <a:pt x="35106" y="9128"/>
                      <a:pt x="35056" y="9128"/>
                    </a:cubicBezTo>
                    <a:cubicBezTo>
                      <a:pt x="35007" y="9128"/>
                      <a:pt x="34939" y="9120"/>
                      <a:pt x="34863" y="9105"/>
                    </a:cubicBezTo>
                    <a:cubicBezTo>
                      <a:pt x="34863" y="9105"/>
                      <a:pt x="34711" y="9105"/>
                      <a:pt x="34559" y="9136"/>
                    </a:cubicBezTo>
                    <a:cubicBezTo>
                      <a:pt x="34498" y="9166"/>
                      <a:pt x="34468" y="9181"/>
                      <a:pt x="34414" y="9181"/>
                    </a:cubicBezTo>
                    <a:cubicBezTo>
                      <a:pt x="34361" y="9181"/>
                      <a:pt x="34285" y="9166"/>
                      <a:pt x="34133" y="9136"/>
                    </a:cubicBezTo>
                    <a:cubicBezTo>
                      <a:pt x="34133" y="9105"/>
                      <a:pt x="34012" y="9105"/>
                      <a:pt x="33860" y="9105"/>
                    </a:cubicBezTo>
                    <a:cubicBezTo>
                      <a:pt x="33708" y="9120"/>
                      <a:pt x="33244" y="9128"/>
                      <a:pt x="32800" y="9128"/>
                    </a:cubicBezTo>
                    <a:cubicBezTo>
                      <a:pt x="32355" y="9128"/>
                      <a:pt x="31929" y="9120"/>
                      <a:pt x="31853" y="9105"/>
                    </a:cubicBezTo>
                    <a:cubicBezTo>
                      <a:pt x="31702" y="9136"/>
                      <a:pt x="31702" y="9136"/>
                      <a:pt x="31580" y="9136"/>
                    </a:cubicBezTo>
                    <a:cubicBezTo>
                      <a:pt x="31522" y="9112"/>
                      <a:pt x="31464" y="9102"/>
                      <a:pt x="31414" y="9102"/>
                    </a:cubicBezTo>
                    <a:cubicBezTo>
                      <a:pt x="31334" y="9102"/>
                      <a:pt x="31276" y="9128"/>
                      <a:pt x="31276" y="9166"/>
                    </a:cubicBezTo>
                    <a:lnTo>
                      <a:pt x="31580" y="9166"/>
                    </a:lnTo>
                    <a:cubicBezTo>
                      <a:pt x="31566" y="9208"/>
                      <a:pt x="31467" y="9231"/>
                      <a:pt x="31364" y="9231"/>
                    </a:cubicBezTo>
                    <a:cubicBezTo>
                      <a:pt x="31246" y="9231"/>
                      <a:pt x="31124" y="9201"/>
                      <a:pt x="31124" y="9136"/>
                    </a:cubicBezTo>
                    <a:cubicBezTo>
                      <a:pt x="31063" y="9105"/>
                      <a:pt x="31033" y="9090"/>
                      <a:pt x="30999" y="9090"/>
                    </a:cubicBezTo>
                    <a:cubicBezTo>
                      <a:pt x="30964" y="9090"/>
                      <a:pt x="30926" y="9105"/>
                      <a:pt x="30850" y="9136"/>
                    </a:cubicBezTo>
                    <a:cubicBezTo>
                      <a:pt x="30774" y="9181"/>
                      <a:pt x="30706" y="9204"/>
                      <a:pt x="30638" y="9204"/>
                    </a:cubicBezTo>
                    <a:cubicBezTo>
                      <a:pt x="30569" y="9204"/>
                      <a:pt x="30501" y="9181"/>
                      <a:pt x="30425" y="9136"/>
                    </a:cubicBezTo>
                    <a:cubicBezTo>
                      <a:pt x="30425" y="9105"/>
                      <a:pt x="30425" y="9090"/>
                      <a:pt x="30406" y="9090"/>
                    </a:cubicBezTo>
                    <a:cubicBezTo>
                      <a:pt x="30387" y="9090"/>
                      <a:pt x="30349" y="9105"/>
                      <a:pt x="30273" y="9136"/>
                    </a:cubicBezTo>
                    <a:cubicBezTo>
                      <a:pt x="30123" y="9219"/>
                      <a:pt x="29917" y="9266"/>
                      <a:pt x="29768" y="9266"/>
                    </a:cubicBezTo>
                    <a:cubicBezTo>
                      <a:pt x="29645" y="9266"/>
                      <a:pt x="29560" y="9234"/>
                      <a:pt x="29574" y="9166"/>
                    </a:cubicBezTo>
                    <a:cubicBezTo>
                      <a:pt x="29574" y="9105"/>
                      <a:pt x="29422" y="9075"/>
                      <a:pt x="29270" y="9075"/>
                    </a:cubicBezTo>
                    <a:cubicBezTo>
                      <a:pt x="29148" y="9075"/>
                      <a:pt x="29148" y="9105"/>
                      <a:pt x="29148" y="9136"/>
                    </a:cubicBezTo>
                    <a:cubicBezTo>
                      <a:pt x="29209" y="9181"/>
                      <a:pt x="29201" y="9204"/>
                      <a:pt x="29144" y="9204"/>
                    </a:cubicBezTo>
                    <a:cubicBezTo>
                      <a:pt x="29087" y="9204"/>
                      <a:pt x="28981" y="9181"/>
                      <a:pt x="28844" y="9136"/>
                    </a:cubicBezTo>
                    <a:cubicBezTo>
                      <a:pt x="28610" y="9085"/>
                      <a:pt x="28422" y="9063"/>
                      <a:pt x="28229" y="9063"/>
                    </a:cubicBezTo>
                    <a:cubicBezTo>
                      <a:pt x="28072" y="9063"/>
                      <a:pt x="27911" y="9078"/>
                      <a:pt x="27720" y="9105"/>
                    </a:cubicBezTo>
                    <a:cubicBezTo>
                      <a:pt x="27431" y="9136"/>
                      <a:pt x="27180" y="9151"/>
                      <a:pt x="27055" y="9151"/>
                    </a:cubicBezTo>
                    <a:cubicBezTo>
                      <a:pt x="26929" y="9151"/>
                      <a:pt x="26929" y="9136"/>
                      <a:pt x="27142" y="9105"/>
                    </a:cubicBezTo>
                    <a:cubicBezTo>
                      <a:pt x="27302" y="9070"/>
                      <a:pt x="27369" y="9055"/>
                      <a:pt x="27341" y="9055"/>
                    </a:cubicBezTo>
                    <a:cubicBezTo>
                      <a:pt x="27322" y="9055"/>
                      <a:pt x="27255" y="9062"/>
                      <a:pt x="27142" y="9075"/>
                    </a:cubicBezTo>
                    <a:lnTo>
                      <a:pt x="26413" y="9075"/>
                    </a:lnTo>
                    <a:cubicBezTo>
                      <a:pt x="26261" y="9075"/>
                      <a:pt x="26139" y="9105"/>
                      <a:pt x="26139" y="9136"/>
                    </a:cubicBezTo>
                    <a:cubicBezTo>
                      <a:pt x="26045" y="9098"/>
                      <a:pt x="25905" y="9072"/>
                      <a:pt x="25740" y="9072"/>
                    </a:cubicBezTo>
                    <a:cubicBezTo>
                      <a:pt x="25653" y="9072"/>
                      <a:pt x="25560" y="9079"/>
                      <a:pt x="25464" y="9095"/>
                    </a:cubicBezTo>
                    <a:lnTo>
                      <a:pt x="25464" y="9095"/>
                    </a:lnTo>
                    <a:cubicBezTo>
                      <a:pt x="25488" y="9093"/>
                      <a:pt x="25508" y="9092"/>
                      <a:pt x="25524" y="9092"/>
                    </a:cubicBezTo>
                    <a:cubicBezTo>
                      <a:pt x="25548" y="9092"/>
                      <a:pt x="25562" y="9095"/>
                      <a:pt x="25562" y="9105"/>
                    </a:cubicBezTo>
                    <a:cubicBezTo>
                      <a:pt x="25714" y="9105"/>
                      <a:pt x="25410" y="9136"/>
                      <a:pt x="25288" y="9136"/>
                    </a:cubicBezTo>
                    <a:lnTo>
                      <a:pt x="25288" y="9105"/>
                    </a:lnTo>
                    <a:lnTo>
                      <a:pt x="25136" y="9105"/>
                    </a:lnTo>
                    <a:cubicBezTo>
                      <a:pt x="24984" y="9105"/>
                      <a:pt x="24984" y="9105"/>
                      <a:pt x="24832" y="9136"/>
                    </a:cubicBezTo>
                    <a:cubicBezTo>
                      <a:pt x="24796" y="9145"/>
                      <a:pt x="24758" y="9148"/>
                      <a:pt x="24718" y="9148"/>
                    </a:cubicBezTo>
                    <a:cubicBezTo>
                      <a:pt x="24621" y="9148"/>
                      <a:pt x="24514" y="9127"/>
                      <a:pt x="24407" y="9105"/>
                    </a:cubicBezTo>
                    <a:cubicBezTo>
                      <a:pt x="24321" y="9084"/>
                      <a:pt x="24219" y="9062"/>
                      <a:pt x="24168" y="9062"/>
                    </a:cubicBezTo>
                    <a:cubicBezTo>
                      <a:pt x="24146" y="9062"/>
                      <a:pt x="24133" y="9066"/>
                      <a:pt x="24133" y="9075"/>
                    </a:cubicBezTo>
                    <a:cubicBezTo>
                      <a:pt x="24133" y="9105"/>
                      <a:pt x="23829" y="9136"/>
                      <a:pt x="23707" y="9166"/>
                    </a:cubicBezTo>
                    <a:cubicBezTo>
                      <a:pt x="23663" y="9175"/>
                      <a:pt x="23618" y="9179"/>
                      <a:pt x="23582" y="9179"/>
                    </a:cubicBezTo>
                    <a:cubicBezTo>
                      <a:pt x="23493" y="9179"/>
                      <a:pt x="23448" y="9157"/>
                      <a:pt x="23555" y="9136"/>
                    </a:cubicBezTo>
                    <a:cubicBezTo>
                      <a:pt x="23555" y="9105"/>
                      <a:pt x="23555" y="9105"/>
                      <a:pt x="23282" y="9075"/>
                    </a:cubicBezTo>
                    <a:cubicBezTo>
                      <a:pt x="23130" y="9075"/>
                      <a:pt x="22826" y="9075"/>
                      <a:pt x="22826" y="9105"/>
                    </a:cubicBezTo>
                    <a:cubicBezTo>
                      <a:pt x="22826" y="9120"/>
                      <a:pt x="22613" y="9128"/>
                      <a:pt x="22381" y="9128"/>
                    </a:cubicBezTo>
                    <a:cubicBezTo>
                      <a:pt x="22150" y="9128"/>
                      <a:pt x="21899" y="9120"/>
                      <a:pt x="21823" y="9105"/>
                    </a:cubicBezTo>
                    <a:lnTo>
                      <a:pt x="21549" y="9105"/>
                    </a:lnTo>
                    <a:cubicBezTo>
                      <a:pt x="21397" y="9105"/>
                      <a:pt x="21276" y="9136"/>
                      <a:pt x="21124" y="9136"/>
                    </a:cubicBezTo>
                    <a:cubicBezTo>
                      <a:pt x="21124" y="9136"/>
                      <a:pt x="20972" y="9136"/>
                      <a:pt x="20820" y="9166"/>
                    </a:cubicBezTo>
                    <a:cubicBezTo>
                      <a:pt x="20698" y="9166"/>
                      <a:pt x="20546" y="9166"/>
                      <a:pt x="20546" y="9136"/>
                    </a:cubicBezTo>
                    <a:cubicBezTo>
                      <a:pt x="20513" y="9149"/>
                      <a:pt x="20487" y="9159"/>
                      <a:pt x="20465" y="9167"/>
                    </a:cubicBezTo>
                    <a:lnTo>
                      <a:pt x="20465" y="9167"/>
                    </a:lnTo>
                    <a:cubicBezTo>
                      <a:pt x="20577" y="9172"/>
                      <a:pt x="20698" y="9196"/>
                      <a:pt x="20698" y="9196"/>
                    </a:cubicBezTo>
                    <a:cubicBezTo>
                      <a:pt x="20698" y="9227"/>
                      <a:pt x="20546" y="9227"/>
                      <a:pt x="20546" y="9227"/>
                    </a:cubicBezTo>
                    <a:cubicBezTo>
                      <a:pt x="20425" y="9227"/>
                      <a:pt x="20273" y="9227"/>
                      <a:pt x="20273" y="9196"/>
                    </a:cubicBezTo>
                    <a:cubicBezTo>
                      <a:pt x="20273" y="9196"/>
                      <a:pt x="20273" y="9178"/>
                      <a:pt x="20345" y="9170"/>
                    </a:cubicBezTo>
                    <a:lnTo>
                      <a:pt x="20345" y="9170"/>
                    </a:lnTo>
                    <a:cubicBezTo>
                      <a:pt x="20326" y="9162"/>
                      <a:pt x="20303" y="9151"/>
                      <a:pt x="20273" y="9136"/>
                    </a:cubicBezTo>
                    <a:cubicBezTo>
                      <a:pt x="20273" y="9105"/>
                      <a:pt x="20273" y="9090"/>
                      <a:pt x="20254" y="9090"/>
                    </a:cubicBezTo>
                    <a:cubicBezTo>
                      <a:pt x="20235" y="9090"/>
                      <a:pt x="20197" y="9105"/>
                      <a:pt x="20121" y="9136"/>
                    </a:cubicBezTo>
                    <a:cubicBezTo>
                      <a:pt x="20045" y="9151"/>
                      <a:pt x="20007" y="9158"/>
                      <a:pt x="19973" y="9158"/>
                    </a:cubicBezTo>
                    <a:cubicBezTo>
                      <a:pt x="19938" y="9158"/>
                      <a:pt x="19908" y="9151"/>
                      <a:pt x="19847" y="9136"/>
                    </a:cubicBezTo>
                    <a:cubicBezTo>
                      <a:pt x="19847" y="9120"/>
                      <a:pt x="19809" y="9113"/>
                      <a:pt x="19771" y="9113"/>
                    </a:cubicBezTo>
                    <a:cubicBezTo>
                      <a:pt x="19733" y="9113"/>
                      <a:pt x="19695" y="9120"/>
                      <a:pt x="19695" y="9136"/>
                    </a:cubicBezTo>
                    <a:cubicBezTo>
                      <a:pt x="19601" y="9173"/>
                      <a:pt x="19403" y="9199"/>
                      <a:pt x="19265" y="9199"/>
                    </a:cubicBezTo>
                    <a:cubicBezTo>
                      <a:pt x="19180" y="9199"/>
                      <a:pt x="19118" y="9189"/>
                      <a:pt x="19118" y="9166"/>
                    </a:cubicBezTo>
                    <a:cubicBezTo>
                      <a:pt x="19118" y="9166"/>
                      <a:pt x="18966" y="9166"/>
                      <a:pt x="18814" y="9196"/>
                    </a:cubicBezTo>
                    <a:cubicBezTo>
                      <a:pt x="18753" y="9242"/>
                      <a:pt x="18723" y="9265"/>
                      <a:pt x="18707" y="9265"/>
                    </a:cubicBezTo>
                    <a:cubicBezTo>
                      <a:pt x="18692" y="9265"/>
                      <a:pt x="18692" y="9242"/>
                      <a:pt x="18692" y="9196"/>
                    </a:cubicBezTo>
                    <a:cubicBezTo>
                      <a:pt x="18616" y="9166"/>
                      <a:pt x="18540" y="9151"/>
                      <a:pt x="18468" y="9151"/>
                    </a:cubicBezTo>
                    <a:cubicBezTo>
                      <a:pt x="18396" y="9151"/>
                      <a:pt x="18327" y="9166"/>
                      <a:pt x="18267" y="9196"/>
                    </a:cubicBezTo>
                    <a:cubicBezTo>
                      <a:pt x="18267" y="9196"/>
                      <a:pt x="18199" y="9223"/>
                      <a:pt x="18109" y="9223"/>
                    </a:cubicBezTo>
                    <a:cubicBezTo>
                      <a:pt x="18096" y="9223"/>
                      <a:pt x="18083" y="9223"/>
                      <a:pt x="18070" y="9222"/>
                    </a:cubicBezTo>
                    <a:lnTo>
                      <a:pt x="18070" y="9222"/>
                    </a:lnTo>
                    <a:cubicBezTo>
                      <a:pt x="18060" y="9227"/>
                      <a:pt x="17992" y="9227"/>
                      <a:pt x="17841" y="9227"/>
                    </a:cubicBezTo>
                    <a:cubicBezTo>
                      <a:pt x="17689" y="9227"/>
                      <a:pt x="17689" y="9196"/>
                      <a:pt x="17689" y="9196"/>
                    </a:cubicBezTo>
                    <a:cubicBezTo>
                      <a:pt x="17689" y="9186"/>
                      <a:pt x="17706" y="9183"/>
                      <a:pt x="17734" y="9183"/>
                    </a:cubicBezTo>
                    <a:cubicBezTo>
                      <a:pt x="17784" y="9183"/>
                      <a:pt x="17869" y="9193"/>
                      <a:pt x="17958" y="9196"/>
                    </a:cubicBezTo>
                    <a:lnTo>
                      <a:pt x="17958" y="9196"/>
                    </a:lnTo>
                    <a:cubicBezTo>
                      <a:pt x="17798" y="9179"/>
                      <a:pt x="17452" y="9161"/>
                      <a:pt x="17210" y="9161"/>
                    </a:cubicBezTo>
                    <a:cubicBezTo>
                      <a:pt x="17031" y="9161"/>
                      <a:pt x="16908" y="9171"/>
                      <a:pt x="16960" y="9196"/>
                    </a:cubicBezTo>
                    <a:lnTo>
                      <a:pt x="16686" y="9196"/>
                    </a:lnTo>
                    <a:cubicBezTo>
                      <a:pt x="16534" y="9181"/>
                      <a:pt x="16428" y="9174"/>
                      <a:pt x="16340" y="9174"/>
                    </a:cubicBezTo>
                    <a:cubicBezTo>
                      <a:pt x="16253" y="9174"/>
                      <a:pt x="16184" y="9181"/>
                      <a:pt x="16109" y="9196"/>
                    </a:cubicBezTo>
                    <a:lnTo>
                      <a:pt x="15957" y="9257"/>
                    </a:lnTo>
                    <a:cubicBezTo>
                      <a:pt x="15957" y="9196"/>
                      <a:pt x="15835" y="9166"/>
                      <a:pt x="15683" y="9166"/>
                    </a:cubicBezTo>
                    <a:cubicBezTo>
                      <a:pt x="15531" y="9166"/>
                      <a:pt x="15531" y="9166"/>
                      <a:pt x="15531" y="9196"/>
                    </a:cubicBezTo>
                    <a:cubicBezTo>
                      <a:pt x="15638" y="9239"/>
                      <a:pt x="15595" y="9252"/>
                      <a:pt x="15507" y="9256"/>
                    </a:cubicBezTo>
                    <a:lnTo>
                      <a:pt x="15507" y="9256"/>
                    </a:lnTo>
                    <a:cubicBezTo>
                      <a:pt x="15470" y="9239"/>
                      <a:pt x="15409" y="9227"/>
                      <a:pt x="15409" y="9227"/>
                    </a:cubicBezTo>
                    <a:cubicBezTo>
                      <a:pt x="15290" y="9227"/>
                      <a:pt x="15264" y="9227"/>
                      <a:pt x="15259" y="9242"/>
                    </a:cubicBezTo>
                    <a:lnTo>
                      <a:pt x="15259" y="9242"/>
                    </a:lnTo>
                    <a:cubicBezTo>
                      <a:pt x="15176" y="9221"/>
                      <a:pt x="15105" y="9187"/>
                      <a:pt x="15105" y="9166"/>
                    </a:cubicBezTo>
                    <a:lnTo>
                      <a:pt x="14953" y="9166"/>
                    </a:lnTo>
                    <a:cubicBezTo>
                      <a:pt x="14953" y="9216"/>
                      <a:pt x="14907" y="9239"/>
                      <a:pt x="14866" y="9239"/>
                    </a:cubicBezTo>
                    <a:cubicBezTo>
                      <a:pt x="14832" y="9239"/>
                      <a:pt x="14801" y="9224"/>
                      <a:pt x="14801" y="9196"/>
                    </a:cubicBezTo>
                    <a:cubicBezTo>
                      <a:pt x="14680" y="9166"/>
                      <a:pt x="14528" y="9166"/>
                      <a:pt x="14376" y="9166"/>
                    </a:cubicBezTo>
                    <a:cubicBezTo>
                      <a:pt x="14376" y="9176"/>
                      <a:pt x="14362" y="9180"/>
                      <a:pt x="14349" y="9180"/>
                    </a:cubicBezTo>
                    <a:cubicBezTo>
                      <a:pt x="14322" y="9180"/>
                      <a:pt x="14295" y="9166"/>
                      <a:pt x="14376" y="9166"/>
                    </a:cubicBezTo>
                    <a:lnTo>
                      <a:pt x="14376" y="9136"/>
                    </a:lnTo>
                    <a:cubicBezTo>
                      <a:pt x="14340" y="9127"/>
                      <a:pt x="14315" y="9123"/>
                      <a:pt x="14297" y="9123"/>
                    </a:cubicBezTo>
                    <a:cubicBezTo>
                      <a:pt x="14254" y="9123"/>
                      <a:pt x="14254" y="9145"/>
                      <a:pt x="14254" y="9166"/>
                    </a:cubicBezTo>
                    <a:lnTo>
                      <a:pt x="13950" y="9166"/>
                    </a:lnTo>
                    <a:cubicBezTo>
                      <a:pt x="13798" y="9166"/>
                      <a:pt x="13677" y="9166"/>
                      <a:pt x="13798" y="9196"/>
                    </a:cubicBezTo>
                    <a:cubicBezTo>
                      <a:pt x="13798" y="9257"/>
                      <a:pt x="13798" y="9288"/>
                      <a:pt x="13677" y="9288"/>
                    </a:cubicBezTo>
                    <a:cubicBezTo>
                      <a:pt x="13677" y="9298"/>
                      <a:pt x="13660" y="9301"/>
                      <a:pt x="13643" y="9301"/>
                    </a:cubicBezTo>
                    <a:cubicBezTo>
                      <a:pt x="13609" y="9301"/>
                      <a:pt x="13576" y="9288"/>
                      <a:pt x="13677" y="9288"/>
                    </a:cubicBezTo>
                    <a:cubicBezTo>
                      <a:pt x="13677" y="9257"/>
                      <a:pt x="13677" y="9196"/>
                      <a:pt x="13525" y="9196"/>
                    </a:cubicBezTo>
                    <a:cubicBezTo>
                      <a:pt x="13373" y="9196"/>
                      <a:pt x="13373" y="9166"/>
                      <a:pt x="13373" y="9166"/>
                    </a:cubicBezTo>
                    <a:cubicBezTo>
                      <a:pt x="13437" y="9140"/>
                      <a:pt x="13371" y="9131"/>
                      <a:pt x="13264" y="9131"/>
                    </a:cubicBezTo>
                    <a:cubicBezTo>
                      <a:pt x="13118" y="9131"/>
                      <a:pt x="12896" y="9148"/>
                      <a:pt x="12826" y="9166"/>
                    </a:cubicBezTo>
                    <a:cubicBezTo>
                      <a:pt x="12674" y="9212"/>
                      <a:pt x="12560" y="9234"/>
                      <a:pt x="12484" y="9234"/>
                    </a:cubicBezTo>
                    <a:cubicBezTo>
                      <a:pt x="12408" y="9234"/>
                      <a:pt x="12370" y="9212"/>
                      <a:pt x="12370" y="9166"/>
                    </a:cubicBezTo>
                    <a:cubicBezTo>
                      <a:pt x="12378" y="9150"/>
                      <a:pt x="12362" y="9142"/>
                      <a:pt x="12332" y="9142"/>
                    </a:cubicBezTo>
                    <a:cubicBezTo>
                      <a:pt x="12248" y="9142"/>
                      <a:pt x="12056" y="9199"/>
                      <a:pt x="11944" y="9288"/>
                    </a:cubicBezTo>
                    <a:lnTo>
                      <a:pt x="11792" y="9379"/>
                    </a:lnTo>
                    <a:lnTo>
                      <a:pt x="11792" y="9379"/>
                    </a:lnTo>
                    <a:lnTo>
                      <a:pt x="11823" y="9288"/>
                    </a:lnTo>
                    <a:cubicBezTo>
                      <a:pt x="11730" y="9194"/>
                      <a:pt x="11694" y="9158"/>
                      <a:pt x="11582" y="9158"/>
                    </a:cubicBezTo>
                    <a:cubicBezTo>
                      <a:pt x="11511" y="9158"/>
                      <a:pt x="11410" y="9173"/>
                      <a:pt x="11245" y="9196"/>
                    </a:cubicBezTo>
                    <a:cubicBezTo>
                      <a:pt x="11093" y="9212"/>
                      <a:pt x="11017" y="9219"/>
                      <a:pt x="10979" y="9219"/>
                    </a:cubicBezTo>
                    <a:cubicBezTo>
                      <a:pt x="10941" y="9219"/>
                      <a:pt x="10941" y="9212"/>
                      <a:pt x="10941" y="9196"/>
                    </a:cubicBezTo>
                    <a:cubicBezTo>
                      <a:pt x="10941" y="9166"/>
                      <a:pt x="10820" y="9166"/>
                      <a:pt x="10394" y="9166"/>
                    </a:cubicBezTo>
                    <a:cubicBezTo>
                      <a:pt x="9969" y="9166"/>
                      <a:pt x="9817" y="9166"/>
                      <a:pt x="9817" y="9196"/>
                    </a:cubicBezTo>
                    <a:lnTo>
                      <a:pt x="9513" y="9196"/>
                    </a:lnTo>
                    <a:cubicBezTo>
                      <a:pt x="9466" y="9173"/>
                      <a:pt x="9393" y="9163"/>
                      <a:pt x="9329" y="9163"/>
                    </a:cubicBezTo>
                    <a:cubicBezTo>
                      <a:pt x="9225" y="9163"/>
                      <a:pt x="9145" y="9189"/>
                      <a:pt x="9239" y="9227"/>
                    </a:cubicBezTo>
                    <a:lnTo>
                      <a:pt x="8966" y="9227"/>
                    </a:lnTo>
                    <a:lnTo>
                      <a:pt x="8966" y="9196"/>
                    </a:lnTo>
                    <a:cubicBezTo>
                      <a:pt x="8966" y="9166"/>
                      <a:pt x="8662" y="9166"/>
                      <a:pt x="7537" y="9166"/>
                    </a:cubicBezTo>
                    <a:cubicBezTo>
                      <a:pt x="6230" y="9166"/>
                      <a:pt x="6078" y="9166"/>
                      <a:pt x="6078" y="9227"/>
                    </a:cubicBezTo>
                    <a:cubicBezTo>
                      <a:pt x="6017" y="9257"/>
                      <a:pt x="5949" y="9272"/>
                      <a:pt x="5896" y="9272"/>
                    </a:cubicBezTo>
                    <a:cubicBezTo>
                      <a:pt x="5842" y="9272"/>
                      <a:pt x="5804" y="9257"/>
                      <a:pt x="5804" y="9227"/>
                    </a:cubicBezTo>
                    <a:cubicBezTo>
                      <a:pt x="5804" y="9205"/>
                      <a:pt x="5728" y="9184"/>
                      <a:pt x="5684" y="9184"/>
                    </a:cubicBezTo>
                    <a:cubicBezTo>
                      <a:pt x="5665" y="9184"/>
                      <a:pt x="5652" y="9188"/>
                      <a:pt x="5652" y="9196"/>
                    </a:cubicBezTo>
                    <a:cubicBezTo>
                      <a:pt x="5652" y="9196"/>
                      <a:pt x="5397" y="9196"/>
                      <a:pt x="5242" y="9169"/>
                    </a:cubicBezTo>
                    <a:lnTo>
                      <a:pt x="5242" y="9169"/>
                    </a:lnTo>
                    <a:lnTo>
                      <a:pt x="5105" y="9196"/>
                    </a:lnTo>
                    <a:lnTo>
                      <a:pt x="4953" y="9196"/>
                    </a:lnTo>
                    <a:cubicBezTo>
                      <a:pt x="4953" y="9174"/>
                      <a:pt x="4953" y="9151"/>
                      <a:pt x="5018" y="9141"/>
                    </a:cubicBezTo>
                    <a:lnTo>
                      <a:pt x="5018" y="9141"/>
                    </a:lnTo>
                    <a:cubicBezTo>
                      <a:pt x="4943" y="9134"/>
                      <a:pt x="4883" y="9131"/>
                      <a:pt x="4834" y="9131"/>
                    </a:cubicBezTo>
                    <a:cubicBezTo>
                      <a:pt x="4715" y="9131"/>
                      <a:pt x="4667" y="9148"/>
                      <a:pt x="4649" y="9166"/>
                    </a:cubicBezTo>
                    <a:cubicBezTo>
                      <a:pt x="4714" y="9192"/>
                      <a:pt x="4723" y="9201"/>
                      <a:pt x="4704" y="9201"/>
                    </a:cubicBezTo>
                    <a:cubicBezTo>
                      <a:pt x="4678" y="9201"/>
                      <a:pt x="4598" y="9184"/>
                      <a:pt x="4528" y="9166"/>
                    </a:cubicBezTo>
                    <a:cubicBezTo>
                      <a:pt x="4420" y="9145"/>
                      <a:pt x="4313" y="9123"/>
                      <a:pt x="4259" y="9123"/>
                    </a:cubicBezTo>
                    <a:cubicBezTo>
                      <a:pt x="4237" y="9123"/>
                      <a:pt x="4224" y="9127"/>
                      <a:pt x="4224" y="9136"/>
                    </a:cubicBezTo>
                    <a:cubicBezTo>
                      <a:pt x="4154" y="9153"/>
                      <a:pt x="3830" y="9171"/>
                      <a:pt x="3569" y="9171"/>
                    </a:cubicBezTo>
                    <a:cubicBezTo>
                      <a:pt x="3378" y="9171"/>
                      <a:pt x="3221" y="9161"/>
                      <a:pt x="3221" y="9136"/>
                    </a:cubicBezTo>
                    <a:lnTo>
                      <a:pt x="2947" y="9136"/>
                    </a:lnTo>
                    <a:cubicBezTo>
                      <a:pt x="2947" y="9166"/>
                      <a:pt x="2643" y="9166"/>
                      <a:pt x="2370" y="9166"/>
                    </a:cubicBezTo>
                    <a:cubicBezTo>
                      <a:pt x="2096" y="9166"/>
                      <a:pt x="1944" y="9166"/>
                      <a:pt x="1944" y="9136"/>
                    </a:cubicBezTo>
                    <a:cubicBezTo>
                      <a:pt x="2020" y="9120"/>
                      <a:pt x="2020" y="9113"/>
                      <a:pt x="1967" y="9113"/>
                    </a:cubicBezTo>
                    <a:cubicBezTo>
                      <a:pt x="1914" y="9113"/>
                      <a:pt x="1807" y="9120"/>
                      <a:pt x="1671" y="9136"/>
                    </a:cubicBezTo>
                    <a:cubicBezTo>
                      <a:pt x="1823" y="9136"/>
                      <a:pt x="1671" y="9196"/>
                      <a:pt x="1671" y="9227"/>
                    </a:cubicBezTo>
                    <a:cubicBezTo>
                      <a:pt x="1519" y="9227"/>
                      <a:pt x="1519" y="9227"/>
                      <a:pt x="1519" y="9196"/>
                    </a:cubicBezTo>
                    <a:cubicBezTo>
                      <a:pt x="1519" y="9166"/>
                      <a:pt x="1671" y="9136"/>
                      <a:pt x="1671" y="9136"/>
                    </a:cubicBezTo>
                    <a:cubicBezTo>
                      <a:pt x="1519" y="9136"/>
                      <a:pt x="1367" y="9196"/>
                      <a:pt x="1215" y="9196"/>
                    </a:cubicBezTo>
                    <a:cubicBezTo>
                      <a:pt x="1215" y="9227"/>
                      <a:pt x="1093" y="9257"/>
                      <a:pt x="911" y="9257"/>
                    </a:cubicBezTo>
                    <a:lnTo>
                      <a:pt x="911" y="9227"/>
                    </a:lnTo>
                    <a:cubicBezTo>
                      <a:pt x="911" y="9196"/>
                      <a:pt x="941" y="9166"/>
                      <a:pt x="941" y="9166"/>
                    </a:cubicBezTo>
                    <a:cubicBezTo>
                      <a:pt x="789" y="9166"/>
                      <a:pt x="637" y="9166"/>
                      <a:pt x="607" y="9196"/>
                    </a:cubicBezTo>
                    <a:cubicBezTo>
                      <a:pt x="546" y="9196"/>
                      <a:pt x="516" y="9166"/>
                      <a:pt x="455" y="9166"/>
                    </a:cubicBezTo>
                    <a:cubicBezTo>
                      <a:pt x="455" y="9044"/>
                      <a:pt x="455" y="8923"/>
                      <a:pt x="455" y="8740"/>
                    </a:cubicBezTo>
                    <a:cubicBezTo>
                      <a:pt x="455" y="8437"/>
                      <a:pt x="455" y="8163"/>
                      <a:pt x="424" y="8011"/>
                    </a:cubicBezTo>
                    <a:cubicBezTo>
                      <a:pt x="485" y="7859"/>
                      <a:pt x="485" y="7008"/>
                      <a:pt x="424" y="6856"/>
                    </a:cubicBezTo>
                    <a:cubicBezTo>
                      <a:pt x="394" y="6856"/>
                      <a:pt x="394" y="6734"/>
                      <a:pt x="424" y="6582"/>
                    </a:cubicBezTo>
                    <a:cubicBezTo>
                      <a:pt x="455" y="6430"/>
                      <a:pt x="455" y="6430"/>
                      <a:pt x="424" y="6309"/>
                    </a:cubicBezTo>
                    <a:cubicBezTo>
                      <a:pt x="394" y="6157"/>
                      <a:pt x="424" y="6005"/>
                      <a:pt x="455" y="5883"/>
                    </a:cubicBezTo>
                    <a:cubicBezTo>
                      <a:pt x="516" y="5731"/>
                      <a:pt x="516" y="5579"/>
                      <a:pt x="485" y="5427"/>
                    </a:cubicBezTo>
                    <a:cubicBezTo>
                      <a:pt x="455" y="5154"/>
                      <a:pt x="455" y="4880"/>
                      <a:pt x="455" y="4728"/>
                    </a:cubicBezTo>
                    <a:cubicBezTo>
                      <a:pt x="432" y="4503"/>
                      <a:pt x="426" y="4378"/>
                      <a:pt x="412" y="4378"/>
                    </a:cubicBezTo>
                    <a:cubicBezTo>
                      <a:pt x="408" y="4378"/>
                      <a:pt x="402" y="4393"/>
                      <a:pt x="394" y="4424"/>
                    </a:cubicBezTo>
                    <a:cubicBezTo>
                      <a:pt x="364" y="4424"/>
                      <a:pt x="333" y="4303"/>
                      <a:pt x="333" y="4303"/>
                    </a:cubicBezTo>
                    <a:cubicBezTo>
                      <a:pt x="298" y="4125"/>
                      <a:pt x="304" y="4051"/>
                      <a:pt x="315" y="4051"/>
                    </a:cubicBezTo>
                    <a:cubicBezTo>
                      <a:pt x="323" y="4051"/>
                      <a:pt x="333" y="4088"/>
                      <a:pt x="333" y="4151"/>
                    </a:cubicBezTo>
                    <a:cubicBezTo>
                      <a:pt x="346" y="4269"/>
                      <a:pt x="354" y="4313"/>
                      <a:pt x="360" y="4313"/>
                    </a:cubicBezTo>
                    <a:cubicBezTo>
                      <a:pt x="369" y="4313"/>
                      <a:pt x="377" y="4237"/>
                      <a:pt x="394" y="4151"/>
                    </a:cubicBezTo>
                    <a:cubicBezTo>
                      <a:pt x="424" y="3999"/>
                      <a:pt x="424" y="3725"/>
                      <a:pt x="424" y="3573"/>
                    </a:cubicBezTo>
                    <a:lnTo>
                      <a:pt x="424" y="2996"/>
                    </a:lnTo>
                    <a:cubicBezTo>
                      <a:pt x="455" y="2570"/>
                      <a:pt x="455" y="2449"/>
                      <a:pt x="424" y="2418"/>
                    </a:cubicBezTo>
                    <a:lnTo>
                      <a:pt x="394" y="2418"/>
                    </a:lnTo>
                    <a:cubicBezTo>
                      <a:pt x="455" y="2266"/>
                      <a:pt x="455" y="746"/>
                      <a:pt x="394" y="503"/>
                    </a:cubicBezTo>
                    <a:lnTo>
                      <a:pt x="394" y="503"/>
                    </a:lnTo>
                    <a:lnTo>
                      <a:pt x="424" y="534"/>
                    </a:lnTo>
                    <a:cubicBezTo>
                      <a:pt x="424" y="534"/>
                      <a:pt x="455" y="534"/>
                      <a:pt x="455" y="503"/>
                    </a:cubicBezTo>
                    <a:lnTo>
                      <a:pt x="850" y="503"/>
                    </a:lnTo>
                    <a:cubicBezTo>
                      <a:pt x="1002" y="503"/>
                      <a:pt x="1579" y="473"/>
                      <a:pt x="2005" y="473"/>
                    </a:cubicBezTo>
                    <a:cubicBezTo>
                      <a:pt x="2582" y="473"/>
                      <a:pt x="3008" y="473"/>
                      <a:pt x="3008" y="442"/>
                    </a:cubicBezTo>
                    <a:cubicBezTo>
                      <a:pt x="3160" y="442"/>
                      <a:pt x="3160" y="442"/>
                      <a:pt x="3160" y="503"/>
                    </a:cubicBezTo>
                    <a:cubicBezTo>
                      <a:pt x="3008" y="534"/>
                      <a:pt x="3160" y="534"/>
                      <a:pt x="3282" y="534"/>
                    </a:cubicBezTo>
                    <a:cubicBezTo>
                      <a:pt x="3433" y="534"/>
                      <a:pt x="3433" y="503"/>
                      <a:pt x="3433" y="442"/>
                    </a:cubicBezTo>
                    <a:cubicBezTo>
                      <a:pt x="3433" y="427"/>
                      <a:pt x="3471" y="420"/>
                      <a:pt x="3544" y="420"/>
                    </a:cubicBezTo>
                    <a:cubicBezTo>
                      <a:pt x="3616" y="420"/>
                      <a:pt x="3722" y="427"/>
                      <a:pt x="3859" y="442"/>
                    </a:cubicBezTo>
                    <a:cubicBezTo>
                      <a:pt x="4037" y="478"/>
                      <a:pt x="4299" y="493"/>
                      <a:pt x="4546" y="493"/>
                    </a:cubicBezTo>
                    <a:cubicBezTo>
                      <a:pt x="4721" y="493"/>
                      <a:pt x="4888" y="485"/>
                      <a:pt x="5014" y="473"/>
                    </a:cubicBezTo>
                    <a:cubicBezTo>
                      <a:pt x="5166" y="473"/>
                      <a:pt x="5288" y="473"/>
                      <a:pt x="5288" y="503"/>
                    </a:cubicBezTo>
                    <a:cubicBezTo>
                      <a:pt x="5375" y="521"/>
                      <a:pt x="5504" y="538"/>
                      <a:pt x="5655" y="538"/>
                    </a:cubicBezTo>
                    <a:cubicBezTo>
                      <a:pt x="5766" y="538"/>
                      <a:pt x="5889" y="529"/>
                      <a:pt x="6017" y="503"/>
                    </a:cubicBezTo>
                    <a:cubicBezTo>
                      <a:pt x="6139" y="503"/>
                      <a:pt x="6139" y="503"/>
                      <a:pt x="6139" y="534"/>
                    </a:cubicBezTo>
                    <a:cubicBezTo>
                      <a:pt x="6226" y="551"/>
                      <a:pt x="6264" y="569"/>
                      <a:pt x="6308" y="569"/>
                    </a:cubicBezTo>
                    <a:cubicBezTo>
                      <a:pt x="6341" y="569"/>
                      <a:pt x="6378" y="559"/>
                      <a:pt x="6443" y="534"/>
                    </a:cubicBezTo>
                    <a:cubicBezTo>
                      <a:pt x="6579" y="518"/>
                      <a:pt x="6754" y="511"/>
                      <a:pt x="6933" y="511"/>
                    </a:cubicBezTo>
                    <a:cubicBezTo>
                      <a:pt x="7111" y="511"/>
                      <a:pt x="7294" y="518"/>
                      <a:pt x="7446" y="534"/>
                    </a:cubicBezTo>
                    <a:cubicBezTo>
                      <a:pt x="7567" y="534"/>
                      <a:pt x="7719" y="534"/>
                      <a:pt x="7719" y="503"/>
                    </a:cubicBezTo>
                    <a:cubicBezTo>
                      <a:pt x="7719" y="494"/>
                      <a:pt x="7719" y="483"/>
                      <a:pt x="7719" y="473"/>
                    </a:cubicBezTo>
                    <a:cubicBezTo>
                      <a:pt x="7795" y="503"/>
                      <a:pt x="7833" y="518"/>
                      <a:pt x="7871" y="518"/>
                    </a:cubicBezTo>
                    <a:cubicBezTo>
                      <a:pt x="7909" y="518"/>
                      <a:pt x="7947" y="503"/>
                      <a:pt x="8023" y="473"/>
                    </a:cubicBezTo>
                    <a:cubicBezTo>
                      <a:pt x="8023" y="442"/>
                      <a:pt x="8054" y="427"/>
                      <a:pt x="8084" y="427"/>
                    </a:cubicBezTo>
                    <a:cubicBezTo>
                      <a:pt x="8114" y="427"/>
                      <a:pt x="8145" y="442"/>
                      <a:pt x="8145" y="473"/>
                    </a:cubicBezTo>
                    <a:cubicBezTo>
                      <a:pt x="8297" y="503"/>
                      <a:pt x="8449" y="503"/>
                      <a:pt x="8449" y="503"/>
                    </a:cubicBezTo>
                    <a:cubicBezTo>
                      <a:pt x="8570" y="503"/>
                      <a:pt x="9300" y="473"/>
                      <a:pt x="10029" y="473"/>
                    </a:cubicBezTo>
                    <a:cubicBezTo>
                      <a:pt x="11154" y="473"/>
                      <a:pt x="11580" y="473"/>
                      <a:pt x="11580" y="442"/>
                    </a:cubicBezTo>
                    <a:cubicBezTo>
                      <a:pt x="11656" y="427"/>
                      <a:pt x="11694" y="420"/>
                      <a:pt x="11732" y="420"/>
                    </a:cubicBezTo>
                    <a:cubicBezTo>
                      <a:pt x="11770" y="420"/>
                      <a:pt x="11808" y="427"/>
                      <a:pt x="11884" y="442"/>
                    </a:cubicBezTo>
                    <a:cubicBezTo>
                      <a:pt x="12005" y="473"/>
                      <a:pt x="12157" y="473"/>
                      <a:pt x="12309" y="473"/>
                    </a:cubicBezTo>
                    <a:cubicBezTo>
                      <a:pt x="12461" y="473"/>
                      <a:pt x="12583" y="473"/>
                      <a:pt x="12583" y="503"/>
                    </a:cubicBezTo>
                    <a:cubicBezTo>
                      <a:pt x="12735" y="473"/>
                      <a:pt x="12735" y="473"/>
                      <a:pt x="12887" y="473"/>
                    </a:cubicBezTo>
                    <a:cubicBezTo>
                      <a:pt x="12887" y="488"/>
                      <a:pt x="12917" y="496"/>
                      <a:pt x="12966" y="496"/>
                    </a:cubicBezTo>
                    <a:cubicBezTo>
                      <a:pt x="13016" y="496"/>
                      <a:pt x="13084" y="488"/>
                      <a:pt x="13160" y="473"/>
                    </a:cubicBezTo>
                    <a:cubicBezTo>
                      <a:pt x="13236" y="442"/>
                      <a:pt x="13274" y="427"/>
                      <a:pt x="13293" y="427"/>
                    </a:cubicBezTo>
                    <a:cubicBezTo>
                      <a:pt x="13312" y="427"/>
                      <a:pt x="13312" y="442"/>
                      <a:pt x="13312" y="473"/>
                    </a:cubicBezTo>
                    <a:cubicBezTo>
                      <a:pt x="13312" y="494"/>
                      <a:pt x="13525" y="516"/>
                      <a:pt x="13596" y="516"/>
                    </a:cubicBezTo>
                    <a:cubicBezTo>
                      <a:pt x="13625" y="516"/>
                      <a:pt x="13630" y="512"/>
                      <a:pt x="13586" y="503"/>
                    </a:cubicBezTo>
                    <a:cubicBezTo>
                      <a:pt x="13586" y="473"/>
                      <a:pt x="13890" y="473"/>
                      <a:pt x="14042" y="442"/>
                    </a:cubicBezTo>
                    <a:cubicBezTo>
                      <a:pt x="14163" y="442"/>
                      <a:pt x="14315" y="442"/>
                      <a:pt x="14315" y="473"/>
                    </a:cubicBezTo>
                    <a:cubicBezTo>
                      <a:pt x="14360" y="482"/>
                      <a:pt x="14451" y="485"/>
                      <a:pt x="14562" y="485"/>
                    </a:cubicBezTo>
                    <a:cubicBezTo>
                      <a:pt x="14830" y="485"/>
                      <a:pt x="15211" y="464"/>
                      <a:pt x="15318" y="442"/>
                    </a:cubicBezTo>
                    <a:cubicBezTo>
                      <a:pt x="15318" y="427"/>
                      <a:pt x="15356" y="420"/>
                      <a:pt x="15394" y="420"/>
                    </a:cubicBezTo>
                    <a:cubicBezTo>
                      <a:pt x="15432" y="420"/>
                      <a:pt x="15470" y="427"/>
                      <a:pt x="15470" y="442"/>
                    </a:cubicBezTo>
                    <a:cubicBezTo>
                      <a:pt x="15470" y="473"/>
                      <a:pt x="15592" y="473"/>
                      <a:pt x="15744" y="473"/>
                    </a:cubicBezTo>
                    <a:cubicBezTo>
                      <a:pt x="15788" y="464"/>
                      <a:pt x="15820" y="460"/>
                      <a:pt x="15842" y="460"/>
                    </a:cubicBezTo>
                    <a:cubicBezTo>
                      <a:pt x="15896" y="460"/>
                      <a:pt x="15896" y="482"/>
                      <a:pt x="15896" y="503"/>
                    </a:cubicBezTo>
                    <a:cubicBezTo>
                      <a:pt x="15744" y="534"/>
                      <a:pt x="15896" y="534"/>
                      <a:pt x="16169" y="534"/>
                    </a:cubicBezTo>
                    <a:cubicBezTo>
                      <a:pt x="16321" y="503"/>
                      <a:pt x="16899" y="503"/>
                      <a:pt x="17324" y="503"/>
                    </a:cubicBezTo>
                    <a:cubicBezTo>
                      <a:pt x="18023" y="503"/>
                      <a:pt x="18175" y="473"/>
                      <a:pt x="18479" y="412"/>
                    </a:cubicBezTo>
                    <a:lnTo>
                      <a:pt x="18601" y="351"/>
                    </a:lnTo>
                    <a:lnTo>
                      <a:pt x="18601" y="412"/>
                    </a:lnTo>
                    <a:cubicBezTo>
                      <a:pt x="18601" y="442"/>
                      <a:pt x="18753" y="503"/>
                      <a:pt x="18753" y="503"/>
                    </a:cubicBezTo>
                    <a:cubicBezTo>
                      <a:pt x="18905" y="503"/>
                      <a:pt x="18905" y="473"/>
                      <a:pt x="18905" y="442"/>
                    </a:cubicBezTo>
                    <a:cubicBezTo>
                      <a:pt x="18905" y="427"/>
                      <a:pt x="18935" y="420"/>
                      <a:pt x="19004" y="420"/>
                    </a:cubicBezTo>
                    <a:cubicBezTo>
                      <a:pt x="19072" y="420"/>
                      <a:pt x="19178" y="427"/>
                      <a:pt x="19330" y="442"/>
                    </a:cubicBezTo>
                    <a:cubicBezTo>
                      <a:pt x="19467" y="458"/>
                      <a:pt x="19574" y="465"/>
                      <a:pt x="19665" y="465"/>
                    </a:cubicBezTo>
                    <a:cubicBezTo>
                      <a:pt x="19756" y="465"/>
                      <a:pt x="19832" y="458"/>
                      <a:pt x="19908" y="442"/>
                    </a:cubicBezTo>
                    <a:cubicBezTo>
                      <a:pt x="20030" y="442"/>
                      <a:pt x="20182" y="442"/>
                      <a:pt x="20334" y="473"/>
                    </a:cubicBezTo>
                    <a:cubicBezTo>
                      <a:pt x="20455" y="473"/>
                      <a:pt x="20455" y="473"/>
                      <a:pt x="20455" y="442"/>
                    </a:cubicBezTo>
                    <a:cubicBezTo>
                      <a:pt x="20455" y="427"/>
                      <a:pt x="20493" y="420"/>
                      <a:pt x="20550" y="420"/>
                    </a:cubicBezTo>
                    <a:cubicBezTo>
                      <a:pt x="20607" y="420"/>
                      <a:pt x="20683" y="427"/>
                      <a:pt x="20759" y="442"/>
                    </a:cubicBezTo>
                    <a:cubicBezTo>
                      <a:pt x="20830" y="478"/>
                      <a:pt x="21016" y="493"/>
                      <a:pt x="21158" y="493"/>
                    </a:cubicBezTo>
                    <a:cubicBezTo>
                      <a:pt x="21258" y="493"/>
                      <a:pt x="21337" y="485"/>
                      <a:pt x="21337" y="473"/>
                    </a:cubicBezTo>
                    <a:cubicBezTo>
                      <a:pt x="21337" y="442"/>
                      <a:pt x="21458" y="442"/>
                      <a:pt x="21610" y="442"/>
                    </a:cubicBezTo>
                    <a:cubicBezTo>
                      <a:pt x="21762" y="442"/>
                      <a:pt x="21884" y="442"/>
                      <a:pt x="22036" y="412"/>
                    </a:cubicBezTo>
                    <a:lnTo>
                      <a:pt x="22340" y="412"/>
                    </a:lnTo>
                    <a:cubicBezTo>
                      <a:pt x="22461" y="412"/>
                      <a:pt x="22340" y="442"/>
                      <a:pt x="22188" y="442"/>
                    </a:cubicBezTo>
                    <a:lnTo>
                      <a:pt x="22309" y="473"/>
                    </a:lnTo>
                    <a:cubicBezTo>
                      <a:pt x="22613" y="473"/>
                      <a:pt x="22765" y="473"/>
                      <a:pt x="22887" y="442"/>
                    </a:cubicBezTo>
                    <a:cubicBezTo>
                      <a:pt x="22963" y="412"/>
                      <a:pt x="23001" y="397"/>
                      <a:pt x="23020" y="397"/>
                    </a:cubicBezTo>
                    <a:cubicBezTo>
                      <a:pt x="23039" y="397"/>
                      <a:pt x="23039" y="412"/>
                      <a:pt x="23039" y="442"/>
                    </a:cubicBezTo>
                    <a:cubicBezTo>
                      <a:pt x="23039" y="464"/>
                      <a:pt x="23115" y="485"/>
                      <a:pt x="23202" y="485"/>
                    </a:cubicBezTo>
                    <a:cubicBezTo>
                      <a:pt x="23238" y="485"/>
                      <a:pt x="23277" y="482"/>
                      <a:pt x="23312" y="473"/>
                    </a:cubicBezTo>
                    <a:cubicBezTo>
                      <a:pt x="23377" y="447"/>
                      <a:pt x="23441" y="438"/>
                      <a:pt x="23494" y="438"/>
                    </a:cubicBezTo>
                    <a:cubicBezTo>
                      <a:pt x="23566" y="438"/>
                      <a:pt x="23616" y="455"/>
                      <a:pt x="23616" y="473"/>
                    </a:cubicBezTo>
                    <a:cubicBezTo>
                      <a:pt x="23540" y="503"/>
                      <a:pt x="23502" y="518"/>
                      <a:pt x="23555" y="518"/>
                    </a:cubicBezTo>
                    <a:cubicBezTo>
                      <a:pt x="23609" y="518"/>
                      <a:pt x="23753" y="503"/>
                      <a:pt x="24042" y="473"/>
                    </a:cubicBezTo>
                    <a:cubicBezTo>
                      <a:pt x="24315" y="473"/>
                      <a:pt x="24893" y="442"/>
                      <a:pt x="25318" y="442"/>
                    </a:cubicBezTo>
                    <a:cubicBezTo>
                      <a:pt x="25896" y="442"/>
                      <a:pt x="26200" y="442"/>
                      <a:pt x="26321" y="473"/>
                    </a:cubicBezTo>
                    <a:cubicBezTo>
                      <a:pt x="26321" y="479"/>
                      <a:pt x="26323" y="484"/>
                      <a:pt x="26325" y="488"/>
                    </a:cubicBezTo>
                    <a:lnTo>
                      <a:pt x="26325" y="488"/>
                    </a:lnTo>
                    <a:cubicBezTo>
                      <a:pt x="26351" y="442"/>
                      <a:pt x="26511" y="442"/>
                      <a:pt x="26899" y="442"/>
                    </a:cubicBezTo>
                    <a:cubicBezTo>
                      <a:pt x="27024" y="451"/>
                      <a:pt x="27138" y="455"/>
                      <a:pt x="27240" y="455"/>
                    </a:cubicBezTo>
                    <a:cubicBezTo>
                      <a:pt x="27487" y="455"/>
                      <a:pt x="27664" y="434"/>
                      <a:pt x="27750" y="412"/>
                    </a:cubicBezTo>
                    <a:lnTo>
                      <a:pt x="27476" y="412"/>
                    </a:lnTo>
                    <a:cubicBezTo>
                      <a:pt x="27476" y="376"/>
                      <a:pt x="27529" y="362"/>
                      <a:pt x="27627" y="362"/>
                    </a:cubicBezTo>
                    <a:cubicBezTo>
                      <a:pt x="27696" y="362"/>
                      <a:pt x="27789" y="369"/>
                      <a:pt x="27902" y="382"/>
                    </a:cubicBezTo>
                    <a:cubicBezTo>
                      <a:pt x="28054" y="382"/>
                      <a:pt x="28054" y="412"/>
                      <a:pt x="28054" y="442"/>
                    </a:cubicBezTo>
                    <a:cubicBezTo>
                      <a:pt x="28054" y="473"/>
                      <a:pt x="28176" y="534"/>
                      <a:pt x="28328" y="534"/>
                    </a:cubicBezTo>
                    <a:cubicBezTo>
                      <a:pt x="28480" y="534"/>
                      <a:pt x="28601" y="534"/>
                      <a:pt x="28480" y="473"/>
                    </a:cubicBezTo>
                    <a:cubicBezTo>
                      <a:pt x="28480" y="442"/>
                      <a:pt x="28480" y="442"/>
                      <a:pt x="28632" y="442"/>
                    </a:cubicBezTo>
                    <a:cubicBezTo>
                      <a:pt x="28753" y="442"/>
                      <a:pt x="28905" y="442"/>
                      <a:pt x="29057" y="412"/>
                    </a:cubicBezTo>
                    <a:cubicBezTo>
                      <a:pt x="29057" y="382"/>
                      <a:pt x="29179" y="382"/>
                      <a:pt x="29331" y="382"/>
                    </a:cubicBezTo>
                    <a:cubicBezTo>
                      <a:pt x="29483" y="412"/>
                      <a:pt x="29756" y="412"/>
                      <a:pt x="29756" y="412"/>
                    </a:cubicBezTo>
                    <a:lnTo>
                      <a:pt x="29756" y="442"/>
                    </a:lnTo>
                    <a:cubicBezTo>
                      <a:pt x="29756" y="473"/>
                      <a:pt x="29908" y="534"/>
                      <a:pt x="29908" y="534"/>
                    </a:cubicBezTo>
                    <a:cubicBezTo>
                      <a:pt x="30060" y="534"/>
                      <a:pt x="30060" y="473"/>
                      <a:pt x="30060" y="473"/>
                    </a:cubicBezTo>
                    <a:lnTo>
                      <a:pt x="33920" y="473"/>
                    </a:lnTo>
                    <a:cubicBezTo>
                      <a:pt x="34057" y="488"/>
                      <a:pt x="34232" y="496"/>
                      <a:pt x="34357" y="496"/>
                    </a:cubicBezTo>
                    <a:cubicBezTo>
                      <a:pt x="34483" y="496"/>
                      <a:pt x="34559" y="488"/>
                      <a:pt x="34498" y="473"/>
                    </a:cubicBezTo>
                    <a:cubicBezTo>
                      <a:pt x="34498" y="437"/>
                      <a:pt x="34738" y="423"/>
                      <a:pt x="35114" y="423"/>
                    </a:cubicBezTo>
                    <a:cubicBezTo>
                      <a:pt x="35380" y="423"/>
                      <a:pt x="35713" y="430"/>
                      <a:pt x="36078" y="442"/>
                    </a:cubicBezTo>
                    <a:cubicBezTo>
                      <a:pt x="36565" y="442"/>
                      <a:pt x="36990" y="442"/>
                      <a:pt x="37294" y="412"/>
                    </a:cubicBezTo>
                    <a:cubicBezTo>
                      <a:pt x="37598" y="412"/>
                      <a:pt x="37781" y="412"/>
                      <a:pt x="37781" y="382"/>
                    </a:cubicBezTo>
                    <a:lnTo>
                      <a:pt x="38206" y="382"/>
                    </a:lnTo>
                    <a:cubicBezTo>
                      <a:pt x="38510" y="382"/>
                      <a:pt x="38784" y="351"/>
                      <a:pt x="38936" y="351"/>
                    </a:cubicBezTo>
                    <a:cubicBezTo>
                      <a:pt x="39012" y="336"/>
                      <a:pt x="39080" y="328"/>
                      <a:pt x="39114" y="328"/>
                    </a:cubicBezTo>
                    <a:cubicBezTo>
                      <a:pt x="39148" y="328"/>
                      <a:pt x="39148" y="336"/>
                      <a:pt x="39088" y="351"/>
                    </a:cubicBezTo>
                    <a:cubicBezTo>
                      <a:pt x="39088" y="382"/>
                      <a:pt x="39057" y="442"/>
                      <a:pt x="39209" y="442"/>
                    </a:cubicBezTo>
                    <a:cubicBezTo>
                      <a:pt x="39513" y="442"/>
                      <a:pt x="39513" y="382"/>
                      <a:pt x="39513" y="351"/>
                    </a:cubicBezTo>
                    <a:cubicBezTo>
                      <a:pt x="39513" y="321"/>
                      <a:pt x="39635" y="321"/>
                      <a:pt x="39635" y="321"/>
                    </a:cubicBezTo>
                    <a:cubicBezTo>
                      <a:pt x="39787" y="321"/>
                      <a:pt x="39787" y="321"/>
                      <a:pt x="39787" y="351"/>
                    </a:cubicBezTo>
                    <a:cubicBezTo>
                      <a:pt x="39787" y="382"/>
                      <a:pt x="39787" y="442"/>
                      <a:pt x="39787" y="442"/>
                    </a:cubicBezTo>
                    <a:lnTo>
                      <a:pt x="39939" y="442"/>
                    </a:lnTo>
                    <a:cubicBezTo>
                      <a:pt x="39939" y="382"/>
                      <a:pt x="40060" y="382"/>
                      <a:pt x="40060" y="382"/>
                    </a:cubicBezTo>
                    <a:cubicBezTo>
                      <a:pt x="40212" y="382"/>
                      <a:pt x="40212" y="382"/>
                      <a:pt x="40212" y="473"/>
                    </a:cubicBezTo>
                    <a:cubicBezTo>
                      <a:pt x="40212" y="503"/>
                      <a:pt x="40250" y="518"/>
                      <a:pt x="40303" y="518"/>
                    </a:cubicBezTo>
                    <a:cubicBezTo>
                      <a:pt x="40357" y="518"/>
                      <a:pt x="40425" y="503"/>
                      <a:pt x="40486" y="473"/>
                    </a:cubicBezTo>
                    <a:lnTo>
                      <a:pt x="40790" y="442"/>
                    </a:lnTo>
                    <a:cubicBezTo>
                      <a:pt x="40834" y="460"/>
                      <a:pt x="40889" y="468"/>
                      <a:pt x="40949" y="468"/>
                    </a:cubicBezTo>
                    <a:cubicBezTo>
                      <a:pt x="41092" y="468"/>
                      <a:pt x="41260" y="425"/>
                      <a:pt x="41367" y="382"/>
                    </a:cubicBezTo>
                    <a:cubicBezTo>
                      <a:pt x="41428" y="427"/>
                      <a:pt x="41497" y="450"/>
                      <a:pt x="41569" y="450"/>
                    </a:cubicBezTo>
                    <a:cubicBezTo>
                      <a:pt x="41641" y="450"/>
                      <a:pt x="41717" y="427"/>
                      <a:pt x="41793" y="382"/>
                    </a:cubicBezTo>
                    <a:cubicBezTo>
                      <a:pt x="41793" y="366"/>
                      <a:pt x="41831" y="359"/>
                      <a:pt x="41884" y="359"/>
                    </a:cubicBezTo>
                    <a:cubicBezTo>
                      <a:pt x="41937" y="359"/>
                      <a:pt x="42006" y="366"/>
                      <a:pt x="42066" y="382"/>
                    </a:cubicBezTo>
                    <a:cubicBezTo>
                      <a:pt x="42218" y="442"/>
                      <a:pt x="42370" y="442"/>
                      <a:pt x="42644" y="442"/>
                    </a:cubicBezTo>
                    <a:cubicBezTo>
                      <a:pt x="42720" y="412"/>
                      <a:pt x="43009" y="404"/>
                      <a:pt x="43419" y="404"/>
                    </a:cubicBezTo>
                    <a:cubicBezTo>
                      <a:pt x="43829" y="404"/>
                      <a:pt x="44361" y="412"/>
                      <a:pt x="44924" y="412"/>
                    </a:cubicBezTo>
                    <a:lnTo>
                      <a:pt x="46504" y="412"/>
                    </a:lnTo>
                    <a:cubicBezTo>
                      <a:pt x="46869" y="382"/>
                      <a:pt x="47082" y="382"/>
                      <a:pt x="47082" y="382"/>
                    </a:cubicBezTo>
                    <a:cubicBezTo>
                      <a:pt x="47234" y="382"/>
                      <a:pt x="47234" y="382"/>
                      <a:pt x="47386" y="412"/>
                    </a:cubicBezTo>
                    <a:cubicBezTo>
                      <a:pt x="47386" y="425"/>
                      <a:pt x="47407" y="432"/>
                      <a:pt x="47442" y="432"/>
                    </a:cubicBezTo>
                    <a:cubicBezTo>
                      <a:pt x="47492" y="432"/>
                      <a:pt x="47570" y="417"/>
                      <a:pt x="47659" y="382"/>
                    </a:cubicBezTo>
                    <a:cubicBezTo>
                      <a:pt x="47743" y="348"/>
                      <a:pt x="47780" y="324"/>
                      <a:pt x="47797" y="324"/>
                    </a:cubicBezTo>
                    <a:cubicBezTo>
                      <a:pt x="47811" y="324"/>
                      <a:pt x="47811" y="341"/>
                      <a:pt x="47811" y="382"/>
                    </a:cubicBezTo>
                    <a:cubicBezTo>
                      <a:pt x="47811" y="412"/>
                      <a:pt x="48085" y="412"/>
                      <a:pt x="48662" y="412"/>
                    </a:cubicBezTo>
                    <a:cubicBezTo>
                      <a:pt x="49088" y="412"/>
                      <a:pt x="49665" y="412"/>
                      <a:pt x="49665" y="382"/>
                    </a:cubicBezTo>
                    <a:cubicBezTo>
                      <a:pt x="49817" y="366"/>
                      <a:pt x="49893" y="359"/>
                      <a:pt x="49912" y="359"/>
                    </a:cubicBezTo>
                    <a:cubicBezTo>
                      <a:pt x="49931" y="359"/>
                      <a:pt x="49893" y="366"/>
                      <a:pt x="49817" y="382"/>
                    </a:cubicBezTo>
                    <a:cubicBezTo>
                      <a:pt x="49723" y="419"/>
                      <a:pt x="49966" y="445"/>
                      <a:pt x="50266" y="445"/>
                    </a:cubicBezTo>
                    <a:cubicBezTo>
                      <a:pt x="50451" y="445"/>
                      <a:pt x="50658" y="435"/>
                      <a:pt x="50820" y="412"/>
                    </a:cubicBezTo>
                    <a:cubicBezTo>
                      <a:pt x="50942" y="412"/>
                      <a:pt x="51094" y="412"/>
                      <a:pt x="51094" y="442"/>
                    </a:cubicBezTo>
                    <a:cubicBezTo>
                      <a:pt x="51246" y="442"/>
                      <a:pt x="51368" y="442"/>
                      <a:pt x="51823" y="412"/>
                    </a:cubicBezTo>
                    <a:lnTo>
                      <a:pt x="52766" y="412"/>
                    </a:lnTo>
                    <a:lnTo>
                      <a:pt x="52766" y="594"/>
                    </a:lnTo>
                    <a:cubicBezTo>
                      <a:pt x="52766" y="746"/>
                      <a:pt x="52766" y="898"/>
                      <a:pt x="52766" y="1020"/>
                    </a:cubicBezTo>
                    <a:cubicBezTo>
                      <a:pt x="52766" y="1142"/>
                      <a:pt x="52796" y="1233"/>
                      <a:pt x="52796" y="1233"/>
                    </a:cubicBezTo>
                    <a:lnTo>
                      <a:pt x="52796" y="1354"/>
                    </a:lnTo>
                    <a:cubicBezTo>
                      <a:pt x="52766" y="1354"/>
                      <a:pt x="52766" y="1537"/>
                      <a:pt x="52766" y="1841"/>
                    </a:cubicBezTo>
                    <a:cubicBezTo>
                      <a:pt x="52766" y="2145"/>
                      <a:pt x="52735" y="2570"/>
                      <a:pt x="52735" y="3087"/>
                    </a:cubicBezTo>
                    <a:cubicBezTo>
                      <a:pt x="52735" y="4090"/>
                      <a:pt x="52735" y="4941"/>
                      <a:pt x="52705" y="5093"/>
                    </a:cubicBezTo>
                    <a:cubicBezTo>
                      <a:pt x="52705" y="5093"/>
                      <a:pt x="52705" y="5245"/>
                      <a:pt x="52735" y="5367"/>
                    </a:cubicBezTo>
                    <a:cubicBezTo>
                      <a:pt x="52796" y="5519"/>
                      <a:pt x="52796" y="5671"/>
                      <a:pt x="52766" y="5792"/>
                    </a:cubicBezTo>
                    <a:cubicBezTo>
                      <a:pt x="52705" y="5944"/>
                      <a:pt x="52705" y="6522"/>
                      <a:pt x="52766" y="6674"/>
                    </a:cubicBezTo>
                    <a:lnTo>
                      <a:pt x="52735" y="6674"/>
                    </a:lnTo>
                    <a:cubicBezTo>
                      <a:pt x="52675" y="6795"/>
                      <a:pt x="52705" y="7221"/>
                      <a:pt x="52766" y="7373"/>
                    </a:cubicBezTo>
                    <a:cubicBezTo>
                      <a:pt x="52735" y="7525"/>
                      <a:pt x="52705" y="7677"/>
                      <a:pt x="52735" y="7798"/>
                    </a:cubicBezTo>
                    <a:cubicBezTo>
                      <a:pt x="52735" y="7950"/>
                      <a:pt x="52735" y="7950"/>
                      <a:pt x="52675" y="7950"/>
                    </a:cubicBezTo>
                    <a:cubicBezTo>
                      <a:pt x="52644" y="7950"/>
                      <a:pt x="52614" y="7950"/>
                      <a:pt x="52614" y="8102"/>
                    </a:cubicBezTo>
                    <a:cubicBezTo>
                      <a:pt x="52614" y="8224"/>
                      <a:pt x="52644" y="8224"/>
                      <a:pt x="52675" y="8224"/>
                    </a:cubicBezTo>
                    <a:lnTo>
                      <a:pt x="52675" y="8528"/>
                    </a:lnTo>
                    <a:cubicBezTo>
                      <a:pt x="52675" y="8528"/>
                      <a:pt x="52675" y="8680"/>
                      <a:pt x="52705" y="8680"/>
                    </a:cubicBezTo>
                    <a:cubicBezTo>
                      <a:pt x="52735" y="8680"/>
                      <a:pt x="52735" y="8801"/>
                      <a:pt x="52735" y="8953"/>
                    </a:cubicBezTo>
                    <a:cubicBezTo>
                      <a:pt x="52715" y="8953"/>
                      <a:pt x="52722" y="9021"/>
                      <a:pt x="52738" y="9021"/>
                    </a:cubicBezTo>
                    <a:cubicBezTo>
                      <a:pt x="52745" y="9021"/>
                      <a:pt x="52756" y="9004"/>
                      <a:pt x="52766" y="8953"/>
                    </a:cubicBezTo>
                    <a:cubicBezTo>
                      <a:pt x="52796" y="8953"/>
                      <a:pt x="52857" y="8953"/>
                      <a:pt x="52857" y="9105"/>
                    </a:cubicBezTo>
                    <a:lnTo>
                      <a:pt x="52918" y="9105"/>
                    </a:lnTo>
                    <a:cubicBezTo>
                      <a:pt x="52978" y="9105"/>
                      <a:pt x="53009" y="9105"/>
                      <a:pt x="53039" y="8832"/>
                    </a:cubicBezTo>
                    <a:cubicBezTo>
                      <a:pt x="53070" y="8254"/>
                      <a:pt x="53130" y="7829"/>
                      <a:pt x="53039" y="7829"/>
                    </a:cubicBezTo>
                    <a:cubicBezTo>
                      <a:pt x="53039" y="7829"/>
                      <a:pt x="53009" y="7677"/>
                      <a:pt x="53009" y="7525"/>
                    </a:cubicBezTo>
                    <a:cubicBezTo>
                      <a:pt x="53009" y="7373"/>
                      <a:pt x="53039" y="7251"/>
                      <a:pt x="53039" y="7251"/>
                    </a:cubicBezTo>
                    <a:cubicBezTo>
                      <a:pt x="53070" y="7251"/>
                      <a:pt x="53070" y="6674"/>
                      <a:pt x="53070" y="5944"/>
                    </a:cubicBezTo>
                    <a:cubicBezTo>
                      <a:pt x="53070" y="5093"/>
                      <a:pt x="53100" y="4667"/>
                      <a:pt x="53130" y="4515"/>
                    </a:cubicBezTo>
                    <a:cubicBezTo>
                      <a:pt x="53161" y="4394"/>
                      <a:pt x="53161" y="4242"/>
                      <a:pt x="53161" y="4242"/>
                    </a:cubicBezTo>
                    <a:cubicBezTo>
                      <a:pt x="53130" y="4242"/>
                      <a:pt x="53130" y="4029"/>
                      <a:pt x="53130" y="3695"/>
                    </a:cubicBezTo>
                    <a:cubicBezTo>
                      <a:pt x="53130" y="3360"/>
                      <a:pt x="53130" y="2874"/>
                      <a:pt x="53130" y="2388"/>
                    </a:cubicBezTo>
                    <a:lnTo>
                      <a:pt x="53130" y="1263"/>
                    </a:lnTo>
                    <a:cubicBezTo>
                      <a:pt x="53130" y="990"/>
                      <a:pt x="53130" y="777"/>
                      <a:pt x="53130" y="594"/>
                    </a:cubicBezTo>
                    <a:cubicBezTo>
                      <a:pt x="53100" y="351"/>
                      <a:pt x="53100" y="169"/>
                      <a:pt x="53100" y="47"/>
                    </a:cubicBezTo>
                    <a:cubicBezTo>
                      <a:pt x="52978" y="47"/>
                      <a:pt x="52887" y="78"/>
                      <a:pt x="52887" y="78"/>
                    </a:cubicBezTo>
                    <a:lnTo>
                      <a:pt x="52401" y="78"/>
                    </a:lnTo>
                    <a:cubicBezTo>
                      <a:pt x="52401" y="47"/>
                      <a:pt x="52279" y="47"/>
                      <a:pt x="52097" y="47"/>
                    </a:cubicBezTo>
                    <a:lnTo>
                      <a:pt x="51671" y="47"/>
                    </a:lnTo>
                    <a:cubicBezTo>
                      <a:pt x="51398" y="78"/>
                      <a:pt x="51094" y="78"/>
                      <a:pt x="51094" y="78"/>
                    </a:cubicBezTo>
                    <a:cubicBezTo>
                      <a:pt x="51094" y="47"/>
                      <a:pt x="50972" y="47"/>
                      <a:pt x="50668" y="47"/>
                    </a:cubicBezTo>
                    <a:cubicBezTo>
                      <a:pt x="50395" y="47"/>
                      <a:pt x="50243" y="47"/>
                      <a:pt x="50243" y="78"/>
                    </a:cubicBezTo>
                    <a:cubicBezTo>
                      <a:pt x="50091" y="78"/>
                      <a:pt x="49118" y="78"/>
                      <a:pt x="48662" y="17"/>
                    </a:cubicBezTo>
                    <a:cubicBezTo>
                      <a:pt x="48630" y="9"/>
                      <a:pt x="48595" y="5"/>
                      <a:pt x="48559" y="5"/>
                    </a:cubicBezTo>
                    <a:cubicBezTo>
                      <a:pt x="48459" y="5"/>
                      <a:pt x="48348" y="33"/>
                      <a:pt x="48237" y="78"/>
                    </a:cubicBezTo>
                    <a:cubicBezTo>
                      <a:pt x="48237" y="108"/>
                      <a:pt x="48115" y="139"/>
                      <a:pt x="47963" y="139"/>
                    </a:cubicBezTo>
                    <a:cubicBezTo>
                      <a:pt x="47963" y="139"/>
                      <a:pt x="47963" y="108"/>
                      <a:pt x="47963" y="78"/>
                    </a:cubicBezTo>
                    <a:cubicBezTo>
                      <a:pt x="48115" y="17"/>
                      <a:pt x="48115" y="17"/>
                      <a:pt x="47811" y="17"/>
                    </a:cubicBezTo>
                    <a:lnTo>
                      <a:pt x="47538" y="17"/>
                    </a:lnTo>
                    <a:cubicBezTo>
                      <a:pt x="47538" y="47"/>
                      <a:pt x="47355" y="47"/>
                      <a:pt x="47051" y="47"/>
                    </a:cubicBezTo>
                    <a:cubicBezTo>
                      <a:pt x="46747" y="47"/>
                      <a:pt x="46322" y="47"/>
                      <a:pt x="45805" y="78"/>
                    </a:cubicBezTo>
                    <a:lnTo>
                      <a:pt x="44468" y="78"/>
                    </a:lnTo>
                    <a:cubicBezTo>
                      <a:pt x="44194" y="78"/>
                      <a:pt x="44103" y="78"/>
                      <a:pt x="44103" y="108"/>
                    </a:cubicBezTo>
                    <a:cubicBezTo>
                      <a:pt x="44103" y="123"/>
                      <a:pt x="44065" y="131"/>
                      <a:pt x="43974" y="131"/>
                    </a:cubicBezTo>
                    <a:cubicBezTo>
                      <a:pt x="43883" y="131"/>
                      <a:pt x="43738" y="123"/>
                      <a:pt x="43525" y="108"/>
                    </a:cubicBezTo>
                    <a:cubicBezTo>
                      <a:pt x="42958" y="27"/>
                      <a:pt x="42769" y="0"/>
                      <a:pt x="42661" y="0"/>
                    </a:cubicBezTo>
                    <a:close/>
                    <a:moveTo>
                      <a:pt x="18692" y="9622"/>
                    </a:moveTo>
                    <a:cubicBezTo>
                      <a:pt x="18692" y="9652"/>
                      <a:pt x="18692" y="9652"/>
                      <a:pt x="18814" y="9652"/>
                    </a:cubicBezTo>
                    <a:cubicBezTo>
                      <a:pt x="18940" y="9665"/>
                      <a:pt x="19013" y="9672"/>
                      <a:pt x="19046" y="9672"/>
                    </a:cubicBezTo>
                    <a:cubicBezTo>
                      <a:pt x="19092" y="9672"/>
                      <a:pt x="19055" y="9658"/>
                      <a:pt x="18966" y="962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1"/>
              <p:cNvSpPr/>
              <p:nvPr/>
            </p:nvSpPr>
            <p:spPr>
              <a:xfrm>
                <a:off x="4654300" y="3339200"/>
                <a:ext cx="93500" cy="84425"/>
              </a:xfrm>
              <a:custGeom>
                <a:rect b="b" l="l" r="r" t="t"/>
                <a:pathLst>
                  <a:path extrusionOk="0" h="3377" w="3740">
                    <a:moveTo>
                      <a:pt x="1861" y="1"/>
                    </a:moveTo>
                    <a:cubicBezTo>
                      <a:pt x="1408" y="1"/>
                      <a:pt x="957" y="183"/>
                      <a:pt x="639" y="549"/>
                    </a:cubicBezTo>
                    <a:cubicBezTo>
                      <a:pt x="1" y="1218"/>
                      <a:pt x="31" y="2312"/>
                      <a:pt x="730" y="2920"/>
                    </a:cubicBezTo>
                    <a:cubicBezTo>
                      <a:pt x="1049" y="3224"/>
                      <a:pt x="1466" y="3377"/>
                      <a:pt x="1879" y="3377"/>
                    </a:cubicBezTo>
                    <a:cubicBezTo>
                      <a:pt x="2333" y="3377"/>
                      <a:pt x="2783" y="3194"/>
                      <a:pt x="3101" y="2829"/>
                    </a:cubicBezTo>
                    <a:cubicBezTo>
                      <a:pt x="3739" y="2160"/>
                      <a:pt x="3709" y="1066"/>
                      <a:pt x="3010" y="458"/>
                    </a:cubicBezTo>
                    <a:cubicBezTo>
                      <a:pt x="2691" y="153"/>
                      <a:pt x="2275" y="1"/>
                      <a:pt x="186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1"/>
              <p:cNvSpPr/>
              <p:nvPr/>
            </p:nvSpPr>
            <p:spPr>
              <a:xfrm>
                <a:off x="4528925" y="3339200"/>
                <a:ext cx="94250" cy="84425"/>
              </a:xfrm>
              <a:custGeom>
                <a:rect b="b" l="l" r="r" t="t"/>
                <a:pathLst>
                  <a:path extrusionOk="0" h="3377" w="3770">
                    <a:moveTo>
                      <a:pt x="1876" y="1"/>
                    </a:moveTo>
                    <a:cubicBezTo>
                      <a:pt x="1422" y="1"/>
                      <a:pt x="972" y="183"/>
                      <a:pt x="639" y="549"/>
                    </a:cubicBezTo>
                    <a:cubicBezTo>
                      <a:pt x="0" y="1218"/>
                      <a:pt x="61" y="2312"/>
                      <a:pt x="730" y="2920"/>
                    </a:cubicBezTo>
                    <a:cubicBezTo>
                      <a:pt x="1064" y="3224"/>
                      <a:pt x="1480" y="3377"/>
                      <a:pt x="1894" y="3377"/>
                    </a:cubicBezTo>
                    <a:cubicBezTo>
                      <a:pt x="2348" y="3377"/>
                      <a:pt x="2798" y="3194"/>
                      <a:pt x="3131" y="2829"/>
                    </a:cubicBezTo>
                    <a:cubicBezTo>
                      <a:pt x="3770" y="2160"/>
                      <a:pt x="3709" y="1066"/>
                      <a:pt x="3040" y="458"/>
                    </a:cubicBezTo>
                    <a:cubicBezTo>
                      <a:pt x="2706" y="153"/>
                      <a:pt x="2290" y="1"/>
                      <a:pt x="1876"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1"/>
              <p:cNvSpPr/>
              <p:nvPr/>
            </p:nvSpPr>
            <p:spPr>
              <a:xfrm>
                <a:off x="3738675" y="3370375"/>
                <a:ext cx="453650" cy="31700"/>
              </a:xfrm>
              <a:custGeom>
                <a:rect b="b" l="l" r="r" t="t"/>
                <a:pathLst>
                  <a:path extrusionOk="0" h="1268" w="18146">
                    <a:moveTo>
                      <a:pt x="5075" y="1"/>
                    </a:moveTo>
                    <a:cubicBezTo>
                      <a:pt x="5014" y="1"/>
                      <a:pt x="5014" y="1"/>
                      <a:pt x="5045" y="31"/>
                    </a:cubicBezTo>
                    <a:lnTo>
                      <a:pt x="5075" y="31"/>
                    </a:lnTo>
                    <a:cubicBezTo>
                      <a:pt x="5075" y="1"/>
                      <a:pt x="5075" y="1"/>
                      <a:pt x="5075" y="1"/>
                    </a:cubicBezTo>
                    <a:close/>
                    <a:moveTo>
                      <a:pt x="728" y="183"/>
                    </a:moveTo>
                    <a:lnTo>
                      <a:pt x="728" y="214"/>
                    </a:lnTo>
                    <a:lnTo>
                      <a:pt x="759" y="214"/>
                    </a:lnTo>
                    <a:cubicBezTo>
                      <a:pt x="759" y="183"/>
                      <a:pt x="759" y="183"/>
                      <a:pt x="728" y="183"/>
                    </a:cubicBezTo>
                    <a:close/>
                    <a:moveTo>
                      <a:pt x="7993" y="214"/>
                    </a:moveTo>
                    <a:cubicBezTo>
                      <a:pt x="7993" y="244"/>
                      <a:pt x="7993" y="275"/>
                      <a:pt x="7993" y="275"/>
                    </a:cubicBezTo>
                    <a:lnTo>
                      <a:pt x="7963" y="275"/>
                    </a:lnTo>
                    <a:cubicBezTo>
                      <a:pt x="7963" y="244"/>
                      <a:pt x="7993" y="214"/>
                      <a:pt x="7993" y="214"/>
                    </a:cubicBezTo>
                    <a:close/>
                    <a:moveTo>
                      <a:pt x="12704" y="214"/>
                    </a:moveTo>
                    <a:cubicBezTo>
                      <a:pt x="12704" y="244"/>
                      <a:pt x="12704" y="275"/>
                      <a:pt x="12674" y="275"/>
                    </a:cubicBezTo>
                    <a:lnTo>
                      <a:pt x="12644" y="244"/>
                    </a:lnTo>
                    <a:lnTo>
                      <a:pt x="12674" y="214"/>
                    </a:lnTo>
                    <a:close/>
                    <a:moveTo>
                      <a:pt x="4650" y="244"/>
                    </a:moveTo>
                    <a:cubicBezTo>
                      <a:pt x="4650" y="275"/>
                      <a:pt x="4680" y="305"/>
                      <a:pt x="4680" y="305"/>
                    </a:cubicBezTo>
                    <a:cubicBezTo>
                      <a:pt x="4710" y="305"/>
                      <a:pt x="4710" y="275"/>
                      <a:pt x="4710" y="275"/>
                    </a:cubicBezTo>
                    <a:cubicBezTo>
                      <a:pt x="4710" y="275"/>
                      <a:pt x="4710" y="244"/>
                      <a:pt x="4680" y="244"/>
                    </a:cubicBezTo>
                    <a:close/>
                    <a:moveTo>
                      <a:pt x="12400" y="244"/>
                    </a:moveTo>
                    <a:cubicBezTo>
                      <a:pt x="12431" y="244"/>
                      <a:pt x="12431" y="244"/>
                      <a:pt x="12431" y="275"/>
                    </a:cubicBezTo>
                    <a:cubicBezTo>
                      <a:pt x="12431" y="275"/>
                      <a:pt x="12431" y="305"/>
                      <a:pt x="12400" y="305"/>
                    </a:cubicBezTo>
                    <a:lnTo>
                      <a:pt x="12400" y="275"/>
                    </a:lnTo>
                    <a:cubicBezTo>
                      <a:pt x="12400" y="244"/>
                      <a:pt x="12400" y="244"/>
                      <a:pt x="12400" y="244"/>
                    </a:cubicBezTo>
                    <a:close/>
                    <a:moveTo>
                      <a:pt x="18001" y="236"/>
                    </a:moveTo>
                    <a:cubicBezTo>
                      <a:pt x="18018" y="236"/>
                      <a:pt x="18005" y="293"/>
                      <a:pt x="17963" y="335"/>
                    </a:cubicBezTo>
                    <a:cubicBezTo>
                      <a:pt x="17963" y="305"/>
                      <a:pt x="17963" y="275"/>
                      <a:pt x="17963" y="275"/>
                    </a:cubicBezTo>
                    <a:cubicBezTo>
                      <a:pt x="17981" y="247"/>
                      <a:pt x="17994" y="236"/>
                      <a:pt x="18001" y="236"/>
                    </a:cubicBezTo>
                    <a:close/>
                    <a:moveTo>
                      <a:pt x="14984" y="275"/>
                    </a:moveTo>
                    <a:cubicBezTo>
                      <a:pt x="15014" y="275"/>
                      <a:pt x="15014" y="275"/>
                      <a:pt x="15014" y="305"/>
                    </a:cubicBezTo>
                    <a:cubicBezTo>
                      <a:pt x="15014" y="335"/>
                      <a:pt x="14984" y="366"/>
                      <a:pt x="14984" y="366"/>
                    </a:cubicBezTo>
                    <a:cubicBezTo>
                      <a:pt x="14954" y="366"/>
                      <a:pt x="14954" y="305"/>
                      <a:pt x="14984" y="275"/>
                    </a:cubicBezTo>
                    <a:close/>
                    <a:moveTo>
                      <a:pt x="2917" y="335"/>
                    </a:moveTo>
                    <a:lnTo>
                      <a:pt x="2917" y="366"/>
                    </a:lnTo>
                    <a:lnTo>
                      <a:pt x="2917" y="396"/>
                    </a:lnTo>
                    <a:lnTo>
                      <a:pt x="2887" y="366"/>
                    </a:lnTo>
                    <a:cubicBezTo>
                      <a:pt x="2887" y="335"/>
                      <a:pt x="2917" y="335"/>
                      <a:pt x="2917" y="335"/>
                    </a:cubicBezTo>
                    <a:close/>
                    <a:moveTo>
                      <a:pt x="3517" y="285"/>
                    </a:moveTo>
                    <a:cubicBezTo>
                      <a:pt x="3520" y="285"/>
                      <a:pt x="3512" y="300"/>
                      <a:pt x="3494" y="335"/>
                    </a:cubicBezTo>
                    <a:cubicBezTo>
                      <a:pt x="3494" y="366"/>
                      <a:pt x="3464" y="396"/>
                      <a:pt x="3464" y="396"/>
                    </a:cubicBezTo>
                    <a:cubicBezTo>
                      <a:pt x="3434" y="396"/>
                      <a:pt x="3464" y="366"/>
                      <a:pt x="3494" y="305"/>
                    </a:cubicBezTo>
                    <a:cubicBezTo>
                      <a:pt x="3507" y="292"/>
                      <a:pt x="3514" y="285"/>
                      <a:pt x="3517" y="285"/>
                    </a:cubicBezTo>
                    <a:close/>
                    <a:moveTo>
                      <a:pt x="4437" y="335"/>
                    </a:moveTo>
                    <a:cubicBezTo>
                      <a:pt x="4467" y="335"/>
                      <a:pt x="4467" y="335"/>
                      <a:pt x="4467" y="396"/>
                    </a:cubicBezTo>
                    <a:lnTo>
                      <a:pt x="4437" y="396"/>
                    </a:lnTo>
                    <a:lnTo>
                      <a:pt x="4437" y="335"/>
                    </a:lnTo>
                    <a:close/>
                    <a:moveTo>
                      <a:pt x="425" y="366"/>
                    </a:moveTo>
                    <a:cubicBezTo>
                      <a:pt x="455" y="366"/>
                      <a:pt x="455" y="366"/>
                      <a:pt x="455" y="396"/>
                    </a:cubicBezTo>
                    <a:cubicBezTo>
                      <a:pt x="455" y="396"/>
                      <a:pt x="425" y="427"/>
                      <a:pt x="425" y="427"/>
                    </a:cubicBezTo>
                    <a:lnTo>
                      <a:pt x="394" y="396"/>
                    </a:lnTo>
                    <a:cubicBezTo>
                      <a:pt x="394" y="366"/>
                      <a:pt x="425" y="366"/>
                      <a:pt x="425" y="366"/>
                    </a:cubicBezTo>
                    <a:close/>
                    <a:moveTo>
                      <a:pt x="4272" y="324"/>
                    </a:moveTo>
                    <a:cubicBezTo>
                      <a:pt x="4285" y="324"/>
                      <a:pt x="4285" y="358"/>
                      <a:pt x="4285" y="427"/>
                    </a:cubicBezTo>
                    <a:lnTo>
                      <a:pt x="4224" y="427"/>
                    </a:lnTo>
                    <a:cubicBezTo>
                      <a:pt x="4224" y="396"/>
                      <a:pt x="4224" y="335"/>
                      <a:pt x="4254" y="335"/>
                    </a:cubicBezTo>
                    <a:cubicBezTo>
                      <a:pt x="4262" y="328"/>
                      <a:pt x="4268" y="324"/>
                      <a:pt x="4272" y="324"/>
                    </a:cubicBezTo>
                    <a:close/>
                    <a:moveTo>
                      <a:pt x="5564" y="376"/>
                    </a:moveTo>
                    <a:cubicBezTo>
                      <a:pt x="5567" y="376"/>
                      <a:pt x="5574" y="391"/>
                      <a:pt x="5592" y="427"/>
                    </a:cubicBezTo>
                    <a:cubicBezTo>
                      <a:pt x="5592" y="457"/>
                      <a:pt x="5592" y="457"/>
                      <a:pt x="5561" y="457"/>
                    </a:cubicBezTo>
                    <a:cubicBezTo>
                      <a:pt x="5561" y="457"/>
                      <a:pt x="5561" y="427"/>
                      <a:pt x="5561" y="396"/>
                    </a:cubicBezTo>
                    <a:cubicBezTo>
                      <a:pt x="5561" y="384"/>
                      <a:pt x="5561" y="376"/>
                      <a:pt x="5564" y="376"/>
                    </a:cubicBezTo>
                    <a:close/>
                    <a:moveTo>
                      <a:pt x="13403" y="396"/>
                    </a:moveTo>
                    <a:cubicBezTo>
                      <a:pt x="13434" y="396"/>
                      <a:pt x="13434" y="427"/>
                      <a:pt x="13434" y="427"/>
                    </a:cubicBezTo>
                    <a:cubicBezTo>
                      <a:pt x="13434" y="427"/>
                      <a:pt x="13434" y="457"/>
                      <a:pt x="13403" y="457"/>
                    </a:cubicBezTo>
                    <a:cubicBezTo>
                      <a:pt x="13403" y="457"/>
                      <a:pt x="13403" y="427"/>
                      <a:pt x="13403" y="396"/>
                    </a:cubicBezTo>
                    <a:close/>
                    <a:moveTo>
                      <a:pt x="5744" y="396"/>
                    </a:moveTo>
                    <a:cubicBezTo>
                      <a:pt x="5744" y="427"/>
                      <a:pt x="5744" y="487"/>
                      <a:pt x="5713" y="487"/>
                    </a:cubicBezTo>
                    <a:lnTo>
                      <a:pt x="5713" y="427"/>
                    </a:lnTo>
                    <a:lnTo>
                      <a:pt x="5713" y="396"/>
                    </a:lnTo>
                    <a:close/>
                    <a:moveTo>
                      <a:pt x="10637" y="427"/>
                    </a:moveTo>
                    <a:cubicBezTo>
                      <a:pt x="10637" y="457"/>
                      <a:pt x="10637" y="487"/>
                      <a:pt x="10607" y="487"/>
                    </a:cubicBezTo>
                    <a:cubicBezTo>
                      <a:pt x="10607" y="457"/>
                      <a:pt x="10607" y="427"/>
                      <a:pt x="10607" y="427"/>
                    </a:cubicBezTo>
                    <a:close/>
                    <a:moveTo>
                      <a:pt x="12841" y="434"/>
                    </a:moveTo>
                    <a:cubicBezTo>
                      <a:pt x="12849" y="434"/>
                      <a:pt x="12856" y="442"/>
                      <a:pt x="12856" y="457"/>
                    </a:cubicBezTo>
                    <a:cubicBezTo>
                      <a:pt x="12856" y="487"/>
                      <a:pt x="12856" y="487"/>
                      <a:pt x="12826" y="487"/>
                    </a:cubicBezTo>
                    <a:cubicBezTo>
                      <a:pt x="12796" y="487"/>
                      <a:pt x="12796" y="487"/>
                      <a:pt x="12826" y="457"/>
                    </a:cubicBezTo>
                    <a:cubicBezTo>
                      <a:pt x="12826" y="442"/>
                      <a:pt x="12834" y="434"/>
                      <a:pt x="12841" y="434"/>
                    </a:cubicBezTo>
                    <a:close/>
                    <a:moveTo>
                      <a:pt x="12978" y="457"/>
                    </a:moveTo>
                    <a:cubicBezTo>
                      <a:pt x="13008" y="457"/>
                      <a:pt x="13008" y="457"/>
                      <a:pt x="13008" y="487"/>
                    </a:cubicBezTo>
                    <a:lnTo>
                      <a:pt x="12978" y="487"/>
                    </a:lnTo>
                    <a:lnTo>
                      <a:pt x="12978" y="457"/>
                    </a:lnTo>
                    <a:close/>
                    <a:moveTo>
                      <a:pt x="13150" y="474"/>
                    </a:moveTo>
                    <a:cubicBezTo>
                      <a:pt x="13147" y="474"/>
                      <a:pt x="13140" y="477"/>
                      <a:pt x="13130" y="487"/>
                    </a:cubicBezTo>
                    <a:cubicBezTo>
                      <a:pt x="13150" y="487"/>
                      <a:pt x="13157" y="474"/>
                      <a:pt x="13150" y="474"/>
                    </a:cubicBezTo>
                    <a:close/>
                    <a:moveTo>
                      <a:pt x="13191" y="457"/>
                    </a:moveTo>
                    <a:cubicBezTo>
                      <a:pt x="13221" y="457"/>
                      <a:pt x="13221" y="457"/>
                      <a:pt x="13221" y="487"/>
                    </a:cubicBezTo>
                    <a:lnTo>
                      <a:pt x="13191" y="487"/>
                    </a:lnTo>
                    <a:lnTo>
                      <a:pt x="13191" y="457"/>
                    </a:lnTo>
                    <a:close/>
                    <a:moveTo>
                      <a:pt x="14279" y="384"/>
                    </a:moveTo>
                    <a:cubicBezTo>
                      <a:pt x="14282" y="384"/>
                      <a:pt x="14285" y="387"/>
                      <a:pt x="14285" y="396"/>
                    </a:cubicBezTo>
                    <a:cubicBezTo>
                      <a:pt x="14285" y="396"/>
                      <a:pt x="14285" y="427"/>
                      <a:pt x="14255" y="487"/>
                    </a:cubicBezTo>
                    <a:cubicBezTo>
                      <a:pt x="14255" y="482"/>
                      <a:pt x="14255" y="472"/>
                      <a:pt x="14255" y="457"/>
                    </a:cubicBezTo>
                    <a:lnTo>
                      <a:pt x="14255" y="427"/>
                    </a:lnTo>
                    <a:cubicBezTo>
                      <a:pt x="14255" y="405"/>
                      <a:pt x="14270" y="384"/>
                      <a:pt x="14279" y="384"/>
                    </a:cubicBezTo>
                    <a:close/>
                    <a:moveTo>
                      <a:pt x="5197" y="457"/>
                    </a:moveTo>
                    <a:cubicBezTo>
                      <a:pt x="5227" y="457"/>
                      <a:pt x="5227" y="487"/>
                      <a:pt x="5227" y="487"/>
                    </a:cubicBezTo>
                    <a:cubicBezTo>
                      <a:pt x="5227" y="508"/>
                      <a:pt x="5224" y="514"/>
                      <a:pt x="5219" y="514"/>
                    </a:cubicBezTo>
                    <a:cubicBezTo>
                      <a:pt x="5210" y="514"/>
                      <a:pt x="5197" y="487"/>
                      <a:pt x="5197" y="487"/>
                    </a:cubicBezTo>
                    <a:cubicBezTo>
                      <a:pt x="5166" y="457"/>
                      <a:pt x="5166" y="457"/>
                      <a:pt x="5197" y="457"/>
                    </a:cubicBezTo>
                    <a:close/>
                    <a:moveTo>
                      <a:pt x="668" y="366"/>
                    </a:moveTo>
                    <a:cubicBezTo>
                      <a:pt x="698" y="366"/>
                      <a:pt x="728" y="366"/>
                      <a:pt x="728" y="396"/>
                    </a:cubicBezTo>
                    <a:lnTo>
                      <a:pt x="698" y="396"/>
                    </a:lnTo>
                    <a:cubicBezTo>
                      <a:pt x="698" y="387"/>
                      <a:pt x="695" y="384"/>
                      <a:pt x="693" y="384"/>
                    </a:cubicBezTo>
                    <a:cubicBezTo>
                      <a:pt x="685" y="384"/>
                      <a:pt x="677" y="405"/>
                      <a:pt x="698" y="427"/>
                    </a:cubicBezTo>
                    <a:lnTo>
                      <a:pt x="698" y="518"/>
                    </a:lnTo>
                    <a:cubicBezTo>
                      <a:pt x="668" y="518"/>
                      <a:pt x="637" y="487"/>
                      <a:pt x="637" y="457"/>
                    </a:cubicBezTo>
                    <a:cubicBezTo>
                      <a:pt x="637" y="366"/>
                      <a:pt x="637" y="366"/>
                      <a:pt x="668" y="366"/>
                    </a:cubicBezTo>
                    <a:close/>
                    <a:moveTo>
                      <a:pt x="3677" y="457"/>
                    </a:moveTo>
                    <a:cubicBezTo>
                      <a:pt x="3677" y="487"/>
                      <a:pt x="3677" y="518"/>
                      <a:pt x="3646" y="518"/>
                    </a:cubicBezTo>
                    <a:cubicBezTo>
                      <a:pt x="3646" y="487"/>
                      <a:pt x="3646" y="457"/>
                      <a:pt x="3646" y="457"/>
                    </a:cubicBezTo>
                    <a:close/>
                    <a:moveTo>
                      <a:pt x="8267" y="427"/>
                    </a:moveTo>
                    <a:cubicBezTo>
                      <a:pt x="8267" y="457"/>
                      <a:pt x="8267" y="518"/>
                      <a:pt x="8267" y="518"/>
                    </a:cubicBezTo>
                    <a:lnTo>
                      <a:pt x="8236" y="457"/>
                    </a:lnTo>
                    <a:lnTo>
                      <a:pt x="8267" y="427"/>
                    </a:lnTo>
                    <a:close/>
                    <a:moveTo>
                      <a:pt x="9756" y="457"/>
                    </a:moveTo>
                    <a:cubicBezTo>
                      <a:pt x="9786" y="457"/>
                      <a:pt x="9786" y="457"/>
                      <a:pt x="9786" y="487"/>
                    </a:cubicBezTo>
                    <a:cubicBezTo>
                      <a:pt x="9786" y="518"/>
                      <a:pt x="9756" y="518"/>
                      <a:pt x="9726" y="518"/>
                    </a:cubicBezTo>
                    <a:cubicBezTo>
                      <a:pt x="9695" y="487"/>
                      <a:pt x="9726" y="457"/>
                      <a:pt x="9756" y="457"/>
                    </a:cubicBezTo>
                    <a:close/>
                    <a:moveTo>
                      <a:pt x="4801" y="457"/>
                    </a:moveTo>
                    <a:cubicBezTo>
                      <a:pt x="4832" y="457"/>
                      <a:pt x="4862" y="457"/>
                      <a:pt x="4862" y="487"/>
                    </a:cubicBezTo>
                    <a:cubicBezTo>
                      <a:pt x="4862" y="487"/>
                      <a:pt x="4862" y="538"/>
                      <a:pt x="4839" y="547"/>
                    </a:cubicBezTo>
                    <a:lnTo>
                      <a:pt x="4839" y="547"/>
                    </a:lnTo>
                    <a:cubicBezTo>
                      <a:pt x="4837" y="543"/>
                      <a:pt x="4834" y="541"/>
                      <a:pt x="4832" y="541"/>
                    </a:cubicBezTo>
                    <a:cubicBezTo>
                      <a:pt x="4830" y="541"/>
                      <a:pt x="4829" y="541"/>
                      <a:pt x="4827" y="543"/>
                    </a:cubicBezTo>
                    <a:lnTo>
                      <a:pt x="4827" y="543"/>
                    </a:lnTo>
                    <a:cubicBezTo>
                      <a:pt x="4798" y="515"/>
                      <a:pt x="4771" y="487"/>
                      <a:pt x="4771" y="487"/>
                    </a:cubicBezTo>
                    <a:cubicBezTo>
                      <a:pt x="4771" y="457"/>
                      <a:pt x="4801" y="457"/>
                      <a:pt x="4801" y="457"/>
                    </a:cubicBezTo>
                    <a:close/>
                    <a:moveTo>
                      <a:pt x="3036" y="387"/>
                    </a:moveTo>
                    <a:cubicBezTo>
                      <a:pt x="3039" y="387"/>
                      <a:pt x="3039" y="401"/>
                      <a:pt x="3039" y="427"/>
                    </a:cubicBezTo>
                    <a:cubicBezTo>
                      <a:pt x="3039" y="487"/>
                      <a:pt x="3039" y="518"/>
                      <a:pt x="3008" y="548"/>
                    </a:cubicBezTo>
                    <a:lnTo>
                      <a:pt x="2947" y="548"/>
                    </a:lnTo>
                    <a:cubicBezTo>
                      <a:pt x="2947" y="548"/>
                      <a:pt x="2978" y="518"/>
                      <a:pt x="3008" y="487"/>
                    </a:cubicBezTo>
                    <a:cubicBezTo>
                      <a:pt x="3026" y="416"/>
                      <a:pt x="3033" y="387"/>
                      <a:pt x="3036" y="387"/>
                    </a:cubicBezTo>
                    <a:close/>
                    <a:moveTo>
                      <a:pt x="7142" y="487"/>
                    </a:moveTo>
                    <a:cubicBezTo>
                      <a:pt x="7142" y="518"/>
                      <a:pt x="7142" y="548"/>
                      <a:pt x="7112" y="548"/>
                    </a:cubicBezTo>
                    <a:lnTo>
                      <a:pt x="7081" y="518"/>
                    </a:lnTo>
                    <a:lnTo>
                      <a:pt x="7112" y="487"/>
                    </a:lnTo>
                    <a:close/>
                    <a:moveTo>
                      <a:pt x="7628" y="457"/>
                    </a:moveTo>
                    <a:cubicBezTo>
                      <a:pt x="7628" y="457"/>
                      <a:pt x="7628" y="457"/>
                      <a:pt x="7628" y="487"/>
                    </a:cubicBezTo>
                    <a:cubicBezTo>
                      <a:pt x="7628" y="518"/>
                      <a:pt x="7628" y="548"/>
                      <a:pt x="7628" y="548"/>
                    </a:cubicBezTo>
                    <a:cubicBezTo>
                      <a:pt x="7624" y="552"/>
                      <a:pt x="7621" y="554"/>
                      <a:pt x="7619" y="554"/>
                    </a:cubicBezTo>
                    <a:cubicBezTo>
                      <a:pt x="7606" y="554"/>
                      <a:pt x="7628" y="483"/>
                      <a:pt x="7628" y="457"/>
                    </a:cubicBezTo>
                    <a:close/>
                    <a:moveTo>
                      <a:pt x="1914" y="487"/>
                    </a:moveTo>
                    <a:cubicBezTo>
                      <a:pt x="1944" y="487"/>
                      <a:pt x="1944" y="518"/>
                      <a:pt x="1883" y="579"/>
                    </a:cubicBezTo>
                    <a:lnTo>
                      <a:pt x="1853" y="579"/>
                    </a:lnTo>
                    <a:cubicBezTo>
                      <a:pt x="1853" y="518"/>
                      <a:pt x="1883" y="487"/>
                      <a:pt x="1914" y="487"/>
                    </a:cubicBezTo>
                    <a:close/>
                    <a:moveTo>
                      <a:pt x="12918" y="591"/>
                    </a:moveTo>
                    <a:cubicBezTo>
                      <a:pt x="12917" y="596"/>
                      <a:pt x="12917" y="602"/>
                      <a:pt x="12917" y="609"/>
                    </a:cubicBezTo>
                    <a:cubicBezTo>
                      <a:pt x="12919" y="611"/>
                      <a:pt x="12920" y="612"/>
                      <a:pt x="12922" y="614"/>
                    </a:cubicBezTo>
                    <a:lnTo>
                      <a:pt x="12922" y="614"/>
                    </a:lnTo>
                    <a:cubicBezTo>
                      <a:pt x="12920" y="608"/>
                      <a:pt x="12918" y="600"/>
                      <a:pt x="12918" y="591"/>
                    </a:cubicBezTo>
                    <a:close/>
                    <a:moveTo>
                      <a:pt x="11033" y="606"/>
                    </a:moveTo>
                    <a:cubicBezTo>
                      <a:pt x="11033" y="607"/>
                      <a:pt x="11033" y="608"/>
                      <a:pt x="11033" y="609"/>
                    </a:cubicBezTo>
                    <a:cubicBezTo>
                      <a:pt x="11038" y="615"/>
                      <a:pt x="11041" y="617"/>
                      <a:pt x="11041" y="617"/>
                    </a:cubicBezTo>
                    <a:cubicBezTo>
                      <a:pt x="11041" y="617"/>
                      <a:pt x="11038" y="613"/>
                      <a:pt x="11033" y="606"/>
                    </a:cubicBezTo>
                    <a:close/>
                    <a:moveTo>
                      <a:pt x="4102" y="548"/>
                    </a:moveTo>
                    <a:lnTo>
                      <a:pt x="4102" y="609"/>
                    </a:lnTo>
                    <a:cubicBezTo>
                      <a:pt x="4082" y="609"/>
                      <a:pt x="4075" y="622"/>
                      <a:pt x="4073" y="622"/>
                    </a:cubicBezTo>
                    <a:cubicBezTo>
                      <a:pt x="4072" y="622"/>
                      <a:pt x="4072" y="619"/>
                      <a:pt x="4072" y="609"/>
                    </a:cubicBezTo>
                    <a:cubicBezTo>
                      <a:pt x="4042" y="609"/>
                      <a:pt x="4072" y="548"/>
                      <a:pt x="4102" y="548"/>
                    </a:cubicBezTo>
                    <a:close/>
                    <a:moveTo>
                      <a:pt x="12922" y="614"/>
                    </a:moveTo>
                    <a:cubicBezTo>
                      <a:pt x="12925" y="624"/>
                      <a:pt x="12929" y="629"/>
                      <a:pt x="12930" y="629"/>
                    </a:cubicBezTo>
                    <a:cubicBezTo>
                      <a:pt x="12932" y="629"/>
                      <a:pt x="12930" y="623"/>
                      <a:pt x="12922" y="614"/>
                    </a:cubicBezTo>
                    <a:close/>
                    <a:moveTo>
                      <a:pt x="2008" y="552"/>
                    </a:moveTo>
                    <a:cubicBezTo>
                      <a:pt x="1989" y="552"/>
                      <a:pt x="1975" y="588"/>
                      <a:pt x="1975" y="609"/>
                    </a:cubicBezTo>
                    <a:cubicBezTo>
                      <a:pt x="1975" y="639"/>
                      <a:pt x="2005" y="639"/>
                      <a:pt x="2035" y="639"/>
                    </a:cubicBezTo>
                    <a:cubicBezTo>
                      <a:pt x="2066" y="639"/>
                      <a:pt x="2066" y="609"/>
                      <a:pt x="2066" y="609"/>
                    </a:cubicBezTo>
                    <a:cubicBezTo>
                      <a:pt x="2066" y="579"/>
                      <a:pt x="2066" y="579"/>
                      <a:pt x="2035" y="579"/>
                    </a:cubicBezTo>
                    <a:cubicBezTo>
                      <a:pt x="2026" y="560"/>
                      <a:pt x="2017" y="552"/>
                      <a:pt x="2008" y="552"/>
                    </a:cubicBezTo>
                    <a:close/>
                    <a:moveTo>
                      <a:pt x="9726" y="92"/>
                    </a:moveTo>
                    <a:cubicBezTo>
                      <a:pt x="9695" y="123"/>
                      <a:pt x="9695" y="123"/>
                      <a:pt x="9695" y="123"/>
                    </a:cubicBezTo>
                    <a:cubicBezTo>
                      <a:pt x="9695" y="153"/>
                      <a:pt x="9665" y="153"/>
                      <a:pt x="9604" y="153"/>
                    </a:cubicBezTo>
                    <a:cubicBezTo>
                      <a:pt x="9574" y="153"/>
                      <a:pt x="9482" y="183"/>
                      <a:pt x="9422" y="183"/>
                    </a:cubicBezTo>
                    <a:cubicBezTo>
                      <a:pt x="9391" y="183"/>
                      <a:pt x="9330" y="183"/>
                      <a:pt x="9300" y="153"/>
                    </a:cubicBezTo>
                    <a:cubicBezTo>
                      <a:pt x="9270" y="153"/>
                      <a:pt x="9270" y="153"/>
                      <a:pt x="9209" y="183"/>
                    </a:cubicBezTo>
                    <a:cubicBezTo>
                      <a:pt x="9209" y="199"/>
                      <a:pt x="9194" y="206"/>
                      <a:pt x="9178" y="206"/>
                    </a:cubicBezTo>
                    <a:cubicBezTo>
                      <a:pt x="9163" y="206"/>
                      <a:pt x="9148" y="199"/>
                      <a:pt x="9148" y="183"/>
                    </a:cubicBezTo>
                    <a:cubicBezTo>
                      <a:pt x="9087" y="214"/>
                      <a:pt x="9057" y="214"/>
                      <a:pt x="9057" y="214"/>
                    </a:cubicBezTo>
                    <a:cubicBezTo>
                      <a:pt x="9057" y="192"/>
                      <a:pt x="9057" y="171"/>
                      <a:pt x="9046" y="171"/>
                    </a:cubicBezTo>
                    <a:cubicBezTo>
                      <a:pt x="9042" y="171"/>
                      <a:pt x="9035" y="174"/>
                      <a:pt x="9026" y="183"/>
                    </a:cubicBezTo>
                    <a:cubicBezTo>
                      <a:pt x="9026" y="214"/>
                      <a:pt x="8996" y="214"/>
                      <a:pt x="8966" y="214"/>
                    </a:cubicBezTo>
                    <a:cubicBezTo>
                      <a:pt x="8950" y="199"/>
                      <a:pt x="8761" y="191"/>
                      <a:pt x="8574" y="191"/>
                    </a:cubicBezTo>
                    <a:cubicBezTo>
                      <a:pt x="8388" y="191"/>
                      <a:pt x="8206" y="199"/>
                      <a:pt x="8206" y="214"/>
                    </a:cubicBezTo>
                    <a:lnTo>
                      <a:pt x="8084" y="214"/>
                    </a:lnTo>
                    <a:cubicBezTo>
                      <a:pt x="8084" y="188"/>
                      <a:pt x="8068" y="179"/>
                      <a:pt x="8045" y="179"/>
                    </a:cubicBezTo>
                    <a:cubicBezTo>
                      <a:pt x="8013" y="179"/>
                      <a:pt x="7967" y="196"/>
                      <a:pt x="7932" y="214"/>
                    </a:cubicBezTo>
                    <a:cubicBezTo>
                      <a:pt x="7902" y="244"/>
                      <a:pt x="7871" y="244"/>
                      <a:pt x="7841" y="244"/>
                    </a:cubicBezTo>
                    <a:cubicBezTo>
                      <a:pt x="7841" y="209"/>
                      <a:pt x="7820" y="194"/>
                      <a:pt x="7797" y="194"/>
                    </a:cubicBezTo>
                    <a:cubicBezTo>
                      <a:pt x="7780" y="194"/>
                      <a:pt x="7762" y="201"/>
                      <a:pt x="7750" y="214"/>
                    </a:cubicBezTo>
                    <a:cubicBezTo>
                      <a:pt x="7735" y="244"/>
                      <a:pt x="7727" y="259"/>
                      <a:pt x="7723" y="259"/>
                    </a:cubicBezTo>
                    <a:cubicBezTo>
                      <a:pt x="7719" y="259"/>
                      <a:pt x="7719" y="244"/>
                      <a:pt x="7719" y="214"/>
                    </a:cubicBezTo>
                    <a:cubicBezTo>
                      <a:pt x="7719" y="171"/>
                      <a:pt x="7706" y="149"/>
                      <a:pt x="7689" y="149"/>
                    </a:cubicBezTo>
                    <a:cubicBezTo>
                      <a:pt x="7670" y="149"/>
                      <a:pt x="7645" y="179"/>
                      <a:pt x="7628" y="244"/>
                    </a:cubicBezTo>
                    <a:cubicBezTo>
                      <a:pt x="7613" y="259"/>
                      <a:pt x="7605" y="267"/>
                      <a:pt x="7598" y="267"/>
                    </a:cubicBezTo>
                    <a:cubicBezTo>
                      <a:pt x="7590" y="267"/>
                      <a:pt x="7583" y="259"/>
                      <a:pt x="7567" y="244"/>
                    </a:cubicBezTo>
                    <a:cubicBezTo>
                      <a:pt x="7567" y="194"/>
                      <a:pt x="7558" y="171"/>
                      <a:pt x="7550" y="171"/>
                    </a:cubicBezTo>
                    <a:cubicBezTo>
                      <a:pt x="7543" y="171"/>
                      <a:pt x="7537" y="186"/>
                      <a:pt x="7537" y="214"/>
                    </a:cubicBezTo>
                    <a:cubicBezTo>
                      <a:pt x="7522" y="244"/>
                      <a:pt x="7514" y="259"/>
                      <a:pt x="7507" y="259"/>
                    </a:cubicBezTo>
                    <a:cubicBezTo>
                      <a:pt x="7499" y="259"/>
                      <a:pt x="7492" y="244"/>
                      <a:pt x="7476" y="214"/>
                    </a:cubicBezTo>
                    <a:cubicBezTo>
                      <a:pt x="7461" y="168"/>
                      <a:pt x="7454" y="145"/>
                      <a:pt x="7446" y="145"/>
                    </a:cubicBezTo>
                    <a:cubicBezTo>
                      <a:pt x="7438" y="145"/>
                      <a:pt x="7431" y="168"/>
                      <a:pt x="7416" y="214"/>
                    </a:cubicBezTo>
                    <a:cubicBezTo>
                      <a:pt x="7400" y="244"/>
                      <a:pt x="7370" y="259"/>
                      <a:pt x="7343" y="259"/>
                    </a:cubicBezTo>
                    <a:cubicBezTo>
                      <a:pt x="7317" y="259"/>
                      <a:pt x="7294" y="244"/>
                      <a:pt x="7294" y="214"/>
                    </a:cubicBezTo>
                    <a:cubicBezTo>
                      <a:pt x="7274" y="214"/>
                      <a:pt x="7253" y="200"/>
                      <a:pt x="7242" y="200"/>
                    </a:cubicBezTo>
                    <a:cubicBezTo>
                      <a:pt x="7237" y="200"/>
                      <a:pt x="7233" y="204"/>
                      <a:pt x="7233" y="214"/>
                    </a:cubicBezTo>
                    <a:lnTo>
                      <a:pt x="7203" y="183"/>
                    </a:lnTo>
                    <a:lnTo>
                      <a:pt x="7172" y="183"/>
                    </a:lnTo>
                    <a:lnTo>
                      <a:pt x="7172" y="214"/>
                    </a:lnTo>
                    <a:cubicBezTo>
                      <a:pt x="7142" y="214"/>
                      <a:pt x="7020" y="153"/>
                      <a:pt x="6868" y="153"/>
                    </a:cubicBezTo>
                    <a:cubicBezTo>
                      <a:pt x="6656" y="153"/>
                      <a:pt x="6595" y="153"/>
                      <a:pt x="6625" y="214"/>
                    </a:cubicBezTo>
                    <a:cubicBezTo>
                      <a:pt x="6640" y="244"/>
                      <a:pt x="6633" y="259"/>
                      <a:pt x="6621" y="259"/>
                    </a:cubicBezTo>
                    <a:cubicBezTo>
                      <a:pt x="6610" y="259"/>
                      <a:pt x="6595" y="244"/>
                      <a:pt x="6595" y="214"/>
                    </a:cubicBezTo>
                    <a:cubicBezTo>
                      <a:pt x="6564" y="214"/>
                      <a:pt x="6504" y="153"/>
                      <a:pt x="6473" y="153"/>
                    </a:cubicBezTo>
                    <a:cubicBezTo>
                      <a:pt x="6443" y="153"/>
                      <a:pt x="6382" y="153"/>
                      <a:pt x="6382" y="123"/>
                    </a:cubicBezTo>
                    <a:cubicBezTo>
                      <a:pt x="6346" y="158"/>
                      <a:pt x="6290" y="173"/>
                      <a:pt x="6237" y="173"/>
                    </a:cubicBezTo>
                    <a:cubicBezTo>
                      <a:pt x="6200" y="173"/>
                      <a:pt x="6164" y="166"/>
                      <a:pt x="6139" y="153"/>
                    </a:cubicBezTo>
                    <a:cubicBezTo>
                      <a:pt x="6078" y="153"/>
                      <a:pt x="6078" y="153"/>
                      <a:pt x="6017" y="183"/>
                    </a:cubicBezTo>
                    <a:cubicBezTo>
                      <a:pt x="6002" y="199"/>
                      <a:pt x="5995" y="206"/>
                      <a:pt x="5987" y="206"/>
                    </a:cubicBezTo>
                    <a:cubicBezTo>
                      <a:pt x="5979" y="206"/>
                      <a:pt x="5972" y="199"/>
                      <a:pt x="5957" y="183"/>
                    </a:cubicBezTo>
                    <a:cubicBezTo>
                      <a:pt x="5957" y="166"/>
                      <a:pt x="5916" y="148"/>
                      <a:pt x="5882" y="148"/>
                    </a:cubicBezTo>
                    <a:cubicBezTo>
                      <a:pt x="5857" y="148"/>
                      <a:pt x="5835" y="158"/>
                      <a:pt x="5835" y="183"/>
                    </a:cubicBezTo>
                    <a:lnTo>
                      <a:pt x="5805" y="153"/>
                    </a:lnTo>
                    <a:cubicBezTo>
                      <a:pt x="5796" y="144"/>
                      <a:pt x="5789" y="140"/>
                      <a:pt x="5785" y="140"/>
                    </a:cubicBezTo>
                    <a:cubicBezTo>
                      <a:pt x="5774" y="140"/>
                      <a:pt x="5774" y="162"/>
                      <a:pt x="5774" y="183"/>
                    </a:cubicBezTo>
                    <a:cubicBezTo>
                      <a:pt x="5774" y="226"/>
                      <a:pt x="5768" y="248"/>
                      <a:pt x="5758" y="248"/>
                    </a:cubicBezTo>
                    <a:cubicBezTo>
                      <a:pt x="5746" y="248"/>
                      <a:pt x="5730" y="218"/>
                      <a:pt x="5713" y="153"/>
                    </a:cubicBezTo>
                    <a:cubicBezTo>
                      <a:pt x="5713" y="140"/>
                      <a:pt x="5713" y="130"/>
                      <a:pt x="5713" y="123"/>
                    </a:cubicBezTo>
                    <a:cubicBezTo>
                      <a:pt x="5692" y="144"/>
                      <a:pt x="5670" y="166"/>
                      <a:pt x="5660" y="166"/>
                    </a:cubicBezTo>
                    <a:cubicBezTo>
                      <a:pt x="5655" y="166"/>
                      <a:pt x="5653" y="162"/>
                      <a:pt x="5653" y="153"/>
                    </a:cubicBezTo>
                    <a:cubicBezTo>
                      <a:pt x="5622" y="153"/>
                      <a:pt x="5592" y="153"/>
                      <a:pt x="5592" y="214"/>
                    </a:cubicBezTo>
                    <a:cubicBezTo>
                      <a:pt x="5592" y="275"/>
                      <a:pt x="5561" y="275"/>
                      <a:pt x="5561" y="275"/>
                    </a:cubicBezTo>
                    <a:cubicBezTo>
                      <a:pt x="5561" y="214"/>
                      <a:pt x="5561" y="214"/>
                      <a:pt x="5592" y="183"/>
                    </a:cubicBezTo>
                    <a:lnTo>
                      <a:pt x="5531" y="183"/>
                    </a:lnTo>
                    <a:cubicBezTo>
                      <a:pt x="5501" y="183"/>
                      <a:pt x="5470" y="153"/>
                      <a:pt x="5470" y="123"/>
                    </a:cubicBezTo>
                    <a:cubicBezTo>
                      <a:pt x="5458" y="110"/>
                      <a:pt x="5450" y="103"/>
                      <a:pt x="5446" y="103"/>
                    </a:cubicBezTo>
                    <a:cubicBezTo>
                      <a:pt x="5440" y="103"/>
                      <a:pt x="5440" y="117"/>
                      <a:pt x="5440" y="153"/>
                    </a:cubicBezTo>
                    <a:cubicBezTo>
                      <a:pt x="5440" y="214"/>
                      <a:pt x="5440" y="214"/>
                      <a:pt x="5409" y="214"/>
                    </a:cubicBezTo>
                    <a:cubicBezTo>
                      <a:pt x="5379" y="214"/>
                      <a:pt x="5379" y="214"/>
                      <a:pt x="5379" y="183"/>
                    </a:cubicBezTo>
                    <a:cubicBezTo>
                      <a:pt x="5379" y="153"/>
                      <a:pt x="5379" y="153"/>
                      <a:pt x="5318" y="153"/>
                    </a:cubicBezTo>
                    <a:cubicBezTo>
                      <a:pt x="5257" y="153"/>
                      <a:pt x="5197" y="275"/>
                      <a:pt x="5166" y="335"/>
                    </a:cubicBezTo>
                    <a:cubicBezTo>
                      <a:pt x="5166" y="305"/>
                      <a:pt x="5136" y="305"/>
                      <a:pt x="5105" y="305"/>
                    </a:cubicBezTo>
                    <a:cubicBezTo>
                      <a:pt x="5105" y="315"/>
                      <a:pt x="5102" y="318"/>
                      <a:pt x="5099" y="318"/>
                    </a:cubicBezTo>
                    <a:cubicBezTo>
                      <a:pt x="5092" y="318"/>
                      <a:pt x="5085" y="305"/>
                      <a:pt x="5105" y="305"/>
                    </a:cubicBezTo>
                    <a:cubicBezTo>
                      <a:pt x="5105" y="275"/>
                      <a:pt x="5136" y="275"/>
                      <a:pt x="5166" y="275"/>
                    </a:cubicBezTo>
                    <a:lnTo>
                      <a:pt x="5166" y="214"/>
                    </a:lnTo>
                    <a:cubicBezTo>
                      <a:pt x="5151" y="183"/>
                      <a:pt x="5136" y="168"/>
                      <a:pt x="5121" y="168"/>
                    </a:cubicBezTo>
                    <a:cubicBezTo>
                      <a:pt x="5105" y="168"/>
                      <a:pt x="5090" y="183"/>
                      <a:pt x="5075" y="214"/>
                    </a:cubicBezTo>
                    <a:cubicBezTo>
                      <a:pt x="5075" y="244"/>
                      <a:pt x="5075" y="259"/>
                      <a:pt x="5071" y="259"/>
                    </a:cubicBezTo>
                    <a:cubicBezTo>
                      <a:pt x="5067" y="259"/>
                      <a:pt x="5060" y="244"/>
                      <a:pt x="5045" y="214"/>
                    </a:cubicBezTo>
                    <a:cubicBezTo>
                      <a:pt x="5023" y="192"/>
                      <a:pt x="5017" y="171"/>
                      <a:pt x="5015" y="171"/>
                    </a:cubicBezTo>
                    <a:cubicBezTo>
                      <a:pt x="5014" y="171"/>
                      <a:pt x="5014" y="174"/>
                      <a:pt x="5014" y="183"/>
                    </a:cubicBezTo>
                    <a:cubicBezTo>
                      <a:pt x="5014" y="183"/>
                      <a:pt x="4953" y="183"/>
                      <a:pt x="4953" y="153"/>
                    </a:cubicBezTo>
                    <a:cubicBezTo>
                      <a:pt x="4893" y="153"/>
                      <a:pt x="4862" y="153"/>
                      <a:pt x="4862" y="183"/>
                    </a:cubicBezTo>
                    <a:cubicBezTo>
                      <a:pt x="4862" y="214"/>
                      <a:pt x="4862" y="214"/>
                      <a:pt x="4832" y="214"/>
                    </a:cubicBezTo>
                    <a:cubicBezTo>
                      <a:pt x="4801" y="214"/>
                      <a:pt x="4801" y="214"/>
                      <a:pt x="4801" y="244"/>
                    </a:cubicBezTo>
                    <a:cubicBezTo>
                      <a:pt x="4801" y="305"/>
                      <a:pt x="4771" y="335"/>
                      <a:pt x="4741" y="335"/>
                    </a:cubicBezTo>
                    <a:cubicBezTo>
                      <a:pt x="4716" y="348"/>
                      <a:pt x="4701" y="355"/>
                      <a:pt x="4690" y="355"/>
                    </a:cubicBezTo>
                    <a:cubicBezTo>
                      <a:pt x="4675" y="355"/>
                      <a:pt x="4667" y="341"/>
                      <a:pt x="4650" y="305"/>
                    </a:cubicBezTo>
                    <a:cubicBezTo>
                      <a:pt x="4650" y="244"/>
                      <a:pt x="4650" y="244"/>
                      <a:pt x="4619" y="244"/>
                    </a:cubicBezTo>
                    <a:cubicBezTo>
                      <a:pt x="4619" y="244"/>
                      <a:pt x="4589" y="244"/>
                      <a:pt x="4589" y="214"/>
                    </a:cubicBezTo>
                    <a:cubicBezTo>
                      <a:pt x="4580" y="205"/>
                      <a:pt x="4574" y="201"/>
                      <a:pt x="4569" y="201"/>
                    </a:cubicBezTo>
                    <a:cubicBezTo>
                      <a:pt x="4558" y="201"/>
                      <a:pt x="4558" y="223"/>
                      <a:pt x="4558" y="244"/>
                    </a:cubicBezTo>
                    <a:lnTo>
                      <a:pt x="4558" y="335"/>
                    </a:lnTo>
                    <a:cubicBezTo>
                      <a:pt x="4528" y="335"/>
                      <a:pt x="4528" y="244"/>
                      <a:pt x="4528" y="214"/>
                    </a:cubicBezTo>
                    <a:cubicBezTo>
                      <a:pt x="4513" y="183"/>
                      <a:pt x="4505" y="168"/>
                      <a:pt x="4501" y="168"/>
                    </a:cubicBezTo>
                    <a:cubicBezTo>
                      <a:pt x="4498" y="168"/>
                      <a:pt x="4498" y="183"/>
                      <a:pt x="4498" y="214"/>
                    </a:cubicBezTo>
                    <a:cubicBezTo>
                      <a:pt x="4498" y="235"/>
                      <a:pt x="4483" y="270"/>
                      <a:pt x="4464" y="270"/>
                    </a:cubicBezTo>
                    <a:cubicBezTo>
                      <a:pt x="4456" y="270"/>
                      <a:pt x="4446" y="263"/>
                      <a:pt x="4437" y="244"/>
                    </a:cubicBezTo>
                    <a:cubicBezTo>
                      <a:pt x="4376" y="244"/>
                      <a:pt x="4346" y="244"/>
                      <a:pt x="4346" y="214"/>
                    </a:cubicBezTo>
                    <a:cubicBezTo>
                      <a:pt x="4335" y="204"/>
                      <a:pt x="4329" y="200"/>
                      <a:pt x="4324" y="200"/>
                    </a:cubicBezTo>
                    <a:cubicBezTo>
                      <a:pt x="4315" y="200"/>
                      <a:pt x="4315" y="214"/>
                      <a:pt x="4315" y="214"/>
                    </a:cubicBezTo>
                    <a:cubicBezTo>
                      <a:pt x="4300" y="229"/>
                      <a:pt x="4285" y="237"/>
                      <a:pt x="4266" y="237"/>
                    </a:cubicBezTo>
                    <a:cubicBezTo>
                      <a:pt x="4247" y="237"/>
                      <a:pt x="4224" y="229"/>
                      <a:pt x="4194" y="214"/>
                    </a:cubicBezTo>
                    <a:cubicBezTo>
                      <a:pt x="4148" y="183"/>
                      <a:pt x="4125" y="168"/>
                      <a:pt x="4114" y="168"/>
                    </a:cubicBezTo>
                    <a:cubicBezTo>
                      <a:pt x="4102" y="168"/>
                      <a:pt x="4102" y="183"/>
                      <a:pt x="4102" y="214"/>
                    </a:cubicBezTo>
                    <a:cubicBezTo>
                      <a:pt x="4102" y="231"/>
                      <a:pt x="4102" y="249"/>
                      <a:pt x="4097" y="249"/>
                    </a:cubicBezTo>
                    <a:cubicBezTo>
                      <a:pt x="4092" y="249"/>
                      <a:pt x="4085" y="239"/>
                      <a:pt x="4072" y="214"/>
                    </a:cubicBezTo>
                    <a:cubicBezTo>
                      <a:pt x="4063" y="205"/>
                      <a:pt x="4054" y="201"/>
                      <a:pt x="4045" y="201"/>
                    </a:cubicBezTo>
                    <a:cubicBezTo>
                      <a:pt x="4024" y="201"/>
                      <a:pt x="4002" y="223"/>
                      <a:pt x="3981" y="244"/>
                    </a:cubicBezTo>
                    <a:cubicBezTo>
                      <a:pt x="3950" y="275"/>
                      <a:pt x="3950" y="366"/>
                      <a:pt x="3950" y="396"/>
                    </a:cubicBezTo>
                    <a:cubicBezTo>
                      <a:pt x="3950" y="432"/>
                      <a:pt x="3950" y="446"/>
                      <a:pt x="3944" y="446"/>
                    </a:cubicBezTo>
                    <a:cubicBezTo>
                      <a:pt x="3940" y="446"/>
                      <a:pt x="3933" y="439"/>
                      <a:pt x="3920" y="427"/>
                    </a:cubicBezTo>
                    <a:cubicBezTo>
                      <a:pt x="3890" y="427"/>
                      <a:pt x="3890" y="396"/>
                      <a:pt x="3890" y="366"/>
                    </a:cubicBezTo>
                    <a:cubicBezTo>
                      <a:pt x="3890" y="305"/>
                      <a:pt x="3890" y="305"/>
                      <a:pt x="3890" y="305"/>
                    </a:cubicBezTo>
                    <a:lnTo>
                      <a:pt x="3920" y="305"/>
                    </a:lnTo>
                    <a:cubicBezTo>
                      <a:pt x="3920" y="275"/>
                      <a:pt x="3920" y="244"/>
                      <a:pt x="3890" y="244"/>
                    </a:cubicBezTo>
                    <a:cubicBezTo>
                      <a:pt x="3874" y="229"/>
                      <a:pt x="3859" y="221"/>
                      <a:pt x="3848" y="221"/>
                    </a:cubicBezTo>
                    <a:cubicBezTo>
                      <a:pt x="3836" y="221"/>
                      <a:pt x="3829" y="229"/>
                      <a:pt x="3829" y="244"/>
                    </a:cubicBezTo>
                    <a:cubicBezTo>
                      <a:pt x="3829" y="214"/>
                      <a:pt x="3768" y="214"/>
                      <a:pt x="3738" y="214"/>
                    </a:cubicBezTo>
                    <a:cubicBezTo>
                      <a:pt x="3677" y="214"/>
                      <a:pt x="3616" y="214"/>
                      <a:pt x="3616" y="183"/>
                    </a:cubicBezTo>
                    <a:cubicBezTo>
                      <a:pt x="3555" y="183"/>
                      <a:pt x="3525" y="183"/>
                      <a:pt x="3525" y="214"/>
                    </a:cubicBezTo>
                    <a:cubicBezTo>
                      <a:pt x="3525" y="226"/>
                      <a:pt x="3525" y="236"/>
                      <a:pt x="3525" y="244"/>
                    </a:cubicBezTo>
                    <a:cubicBezTo>
                      <a:pt x="3507" y="191"/>
                      <a:pt x="3407" y="159"/>
                      <a:pt x="3321" y="159"/>
                    </a:cubicBezTo>
                    <a:cubicBezTo>
                      <a:pt x="3259" y="159"/>
                      <a:pt x="3203" y="176"/>
                      <a:pt x="3191" y="214"/>
                    </a:cubicBezTo>
                    <a:lnTo>
                      <a:pt x="3160" y="214"/>
                    </a:lnTo>
                    <a:cubicBezTo>
                      <a:pt x="3125" y="178"/>
                      <a:pt x="3068" y="163"/>
                      <a:pt x="3027" y="163"/>
                    </a:cubicBezTo>
                    <a:cubicBezTo>
                      <a:pt x="2999" y="163"/>
                      <a:pt x="2978" y="171"/>
                      <a:pt x="2978" y="183"/>
                    </a:cubicBezTo>
                    <a:lnTo>
                      <a:pt x="2887" y="183"/>
                    </a:lnTo>
                    <a:cubicBezTo>
                      <a:pt x="2871" y="168"/>
                      <a:pt x="2856" y="161"/>
                      <a:pt x="2845" y="161"/>
                    </a:cubicBezTo>
                    <a:cubicBezTo>
                      <a:pt x="2833" y="161"/>
                      <a:pt x="2826" y="168"/>
                      <a:pt x="2826" y="183"/>
                    </a:cubicBezTo>
                    <a:cubicBezTo>
                      <a:pt x="2804" y="228"/>
                      <a:pt x="2798" y="256"/>
                      <a:pt x="2796" y="256"/>
                    </a:cubicBezTo>
                    <a:cubicBezTo>
                      <a:pt x="2795" y="256"/>
                      <a:pt x="2795" y="252"/>
                      <a:pt x="2795" y="244"/>
                    </a:cubicBezTo>
                    <a:cubicBezTo>
                      <a:pt x="2795" y="183"/>
                      <a:pt x="2765" y="183"/>
                      <a:pt x="2674" y="183"/>
                    </a:cubicBezTo>
                    <a:cubicBezTo>
                      <a:pt x="2583" y="183"/>
                      <a:pt x="2583" y="183"/>
                      <a:pt x="2613" y="214"/>
                    </a:cubicBezTo>
                    <a:cubicBezTo>
                      <a:pt x="2585" y="233"/>
                      <a:pt x="2565" y="240"/>
                      <a:pt x="2552" y="240"/>
                    </a:cubicBezTo>
                    <a:cubicBezTo>
                      <a:pt x="2522" y="240"/>
                      <a:pt x="2522" y="204"/>
                      <a:pt x="2522" y="183"/>
                    </a:cubicBezTo>
                    <a:cubicBezTo>
                      <a:pt x="2535" y="156"/>
                      <a:pt x="2531" y="141"/>
                      <a:pt x="2519" y="141"/>
                    </a:cubicBezTo>
                    <a:cubicBezTo>
                      <a:pt x="2504" y="141"/>
                      <a:pt x="2478" y="164"/>
                      <a:pt x="2461" y="214"/>
                    </a:cubicBezTo>
                    <a:cubicBezTo>
                      <a:pt x="2461" y="264"/>
                      <a:pt x="2443" y="287"/>
                      <a:pt x="2426" y="287"/>
                    </a:cubicBezTo>
                    <a:cubicBezTo>
                      <a:pt x="2413" y="287"/>
                      <a:pt x="2400" y="271"/>
                      <a:pt x="2400" y="244"/>
                    </a:cubicBezTo>
                    <a:cubicBezTo>
                      <a:pt x="2400" y="214"/>
                      <a:pt x="2431" y="214"/>
                      <a:pt x="2461" y="214"/>
                    </a:cubicBezTo>
                    <a:lnTo>
                      <a:pt x="2461" y="153"/>
                    </a:lnTo>
                    <a:cubicBezTo>
                      <a:pt x="2431" y="153"/>
                      <a:pt x="2431" y="153"/>
                      <a:pt x="2400" y="183"/>
                    </a:cubicBezTo>
                    <a:cubicBezTo>
                      <a:pt x="2400" y="183"/>
                      <a:pt x="2400" y="183"/>
                      <a:pt x="2370" y="214"/>
                    </a:cubicBezTo>
                    <a:cubicBezTo>
                      <a:pt x="2339" y="244"/>
                      <a:pt x="2339" y="305"/>
                      <a:pt x="2370" y="335"/>
                    </a:cubicBezTo>
                    <a:cubicBezTo>
                      <a:pt x="2400" y="366"/>
                      <a:pt x="2370" y="366"/>
                      <a:pt x="2339" y="366"/>
                    </a:cubicBezTo>
                    <a:cubicBezTo>
                      <a:pt x="2309" y="335"/>
                      <a:pt x="2309" y="275"/>
                      <a:pt x="2339" y="244"/>
                    </a:cubicBezTo>
                    <a:cubicBezTo>
                      <a:pt x="2339" y="244"/>
                      <a:pt x="2339" y="214"/>
                      <a:pt x="2339" y="183"/>
                    </a:cubicBezTo>
                    <a:cubicBezTo>
                      <a:pt x="2339" y="178"/>
                      <a:pt x="2336" y="175"/>
                      <a:pt x="2331" y="175"/>
                    </a:cubicBezTo>
                    <a:cubicBezTo>
                      <a:pt x="2308" y="175"/>
                      <a:pt x="2243" y="225"/>
                      <a:pt x="2218" y="275"/>
                    </a:cubicBezTo>
                    <a:lnTo>
                      <a:pt x="2218" y="244"/>
                    </a:lnTo>
                    <a:cubicBezTo>
                      <a:pt x="2218" y="214"/>
                      <a:pt x="2187" y="214"/>
                      <a:pt x="2127" y="214"/>
                    </a:cubicBezTo>
                    <a:cubicBezTo>
                      <a:pt x="2096" y="214"/>
                      <a:pt x="2066" y="214"/>
                      <a:pt x="2066" y="244"/>
                    </a:cubicBezTo>
                    <a:cubicBezTo>
                      <a:pt x="2066" y="275"/>
                      <a:pt x="2066" y="335"/>
                      <a:pt x="2035" y="335"/>
                    </a:cubicBezTo>
                    <a:cubicBezTo>
                      <a:pt x="2066" y="335"/>
                      <a:pt x="2066" y="366"/>
                      <a:pt x="2066" y="396"/>
                    </a:cubicBezTo>
                    <a:cubicBezTo>
                      <a:pt x="2066" y="396"/>
                      <a:pt x="2035" y="366"/>
                      <a:pt x="2005" y="335"/>
                    </a:cubicBezTo>
                    <a:cubicBezTo>
                      <a:pt x="1975" y="244"/>
                      <a:pt x="1914" y="214"/>
                      <a:pt x="1823" y="214"/>
                    </a:cubicBezTo>
                    <a:cubicBezTo>
                      <a:pt x="1792" y="214"/>
                      <a:pt x="1732" y="214"/>
                      <a:pt x="1701" y="183"/>
                    </a:cubicBezTo>
                    <a:cubicBezTo>
                      <a:pt x="1671" y="183"/>
                      <a:pt x="1640" y="183"/>
                      <a:pt x="1640" y="214"/>
                    </a:cubicBezTo>
                    <a:lnTo>
                      <a:pt x="1610" y="214"/>
                    </a:lnTo>
                    <a:cubicBezTo>
                      <a:pt x="1595" y="199"/>
                      <a:pt x="1580" y="191"/>
                      <a:pt x="1568" y="191"/>
                    </a:cubicBezTo>
                    <a:cubicBezTo>
                      <a:pt x="1557" y="191"/>
                      <a:pt x="1549" y="199"/>
                      <a:pt x="1549" y="214"/>
                    </a:cubicBezTo>
                    <a:cubicBezTo>
                      <a:pt x="1539" y="224"/>
                      <a:pt x="1529" y="227"/>
                      <a:pt x="1519" y="227"/>
                    </a:cubicBezTo>
                    <a:cubicBezTo>
                      <a:pt x="1498" y="227"/>
                      <a:pt x="1478" y="214"/>
                      <a:pt x="1458" y="214"/>
                    </a:cubicBezTo>
                    <a:cubicBezTo>
                      <a:pt x="1444" y="171"/>
                      <a:pt x="1436" y="149"/>
                      <a:pt x="1435" y="149"/>
                    </a:cubicBezTo>
                    <a:lnTo>
                      <a:pt x="1435" y="149"/>
                    </a:lnTo>
                    <a:cubicBezTo>
                      <a:pt x="1434" y="149"/>
                      <a:pt x="1442" y="179"/>
                      <a:pt x="1458" y="244"/>
                    </a:cubicBezTo>
                    <a:cubicBezTo>
                      <a:pt x="1458" y="275"/>
                      <a:pt x="1488" y="305"/>
                      <a:pt x="1519" y="305"/>
                    </a:cubicBezTo>
                    <a:lnTo>
                      <a:pt x="1580" y="305"/>
                    </a:lnTo>
                    <a:lnTo>
                      <a:pt x="1519" y="335"/>
                    </a:lnTo>
                    <a:cubicBezTo>
                      <a:pt x="1488" y="335"/>
                      <a:pt x="1458" y="396"/>
                      <a:pt x="1458" y="427"/>
                    </a:cubicBezTo>
                    <a:cubicBezTo>
                      <a:pt x="1458" y="427"/>
                      <a:pt x="1458" y="457"/>
                      <a:pt x="1428" y="457"/>
                    </a:cubicBezTo>
                    <a:lnTo>
                      <a:pt x="1428" y="366"/>
                    </a:lnTo>
                    <a:cubicBezTo>
                      <a:pt x="1458" y="335"/>
                      <a:pt x="1458" y="305"/>
                      <a:pt x="1458" y="275"/>
                    </a:cubicBezTo>
                    <a:cubicBezTo>
                      <a:pt x="1439" y="236"/>
                      <a:pt x="1407" y="198"/>
                      <a:pt x="1387" y="198"/>
                    </a:cubicBezTo>
                    <a:cubicBezTo>
                      <a:pt x="1375" y="198"/>
                      <a:pt x="1367" y="211"/>
                      <a:pt x="1367" y="244"/>
                    </a:cubicBezTo>
                    <a:cubicBezTo>
                      <a:pt x="1336" y="244"/>
                      <a:pt x="1336" y="244"/>
                      <a:pt x="1336" y="183"/>
                    </a:cubicBezTo>
                    <a:cubicBezTo>
                      <a:pt x="1336" y="172"/>
                      <a:pt x="1332" y="165"/>
                      <a:pt x="1326" y="165"/>
                    </a:cubicBezTo>
                    <a:cubicBezTo>
                      <a:pt x="1314" y="165"/>
                      <a:pt x="1295" y="186"/>
                      <a:pt x="1276" y="244"/>
                    </a:cubicBezTo>
                    <a:cubicBezTo>
                      <a:pt x="1260" y="275"/>
                      <a:pt x="1253" y="290"/>
                      <a:pt x="1245" y="290"/>
                    </a:cubicBezTo>
                    <a:cubicBezTo>
                      <a:pt x="1238" y="290"/>
                      <a:pt x="1230" y="275"/>
                      <a:pt x="1215" y="244"/>
                    </a:cubicBezTo>
                    <a:cubicBezTo>
                      <a:pt x="1196" y="186"/>
                      <a:pt x="1152" y="165"/>
                      <a:pt x="1122" y="165"/>
                    </a:cubicBezTo>
                    <a:cubicBezTo>
                      <a:pt x="1105" y="165"/>
                      <a:pt x="1093" y="172"/>
                      <a:pt x="1093" y="183"/>
                    </a:cubicBezTo>
                    <a:cubicBezTo>
                      <a:pt x="1093" y="234"/>
                      <a:pt x="1075" y="256"/>
                      <a:pt x="1053" y="256"/>
                    </a:cubicBezTo>
                    <a:cubicBezTo>
                      <a:pt x="1035" y="256"/>
                      <a:pt x="1016" y="241"/>
                      <a:pt x="1002" y="214"/>
                    </a:cubicBezTo>
                    <a:cubicBezTo>
                      <a:pt x="987" y="199"/>
                      <a:pt x="979" y="191"/>
                      <a:pt x="972" y="191"/>
                    </a:cubicBezTo>
                    <a:cubicBezTo>
                      <a:pt x="964" y="191"/>
                      <a:pt x="956" y="199"/>
                      <a:pt x="941" y="214"/>
                    </a:cubicBezTo>
                    <a:cubicBezTo>
                      <a:pt x="941" y="192"/>
                      <a:pt x="926" y="171"/>
                      <a:pt x="917" y="171"/>
                    </a:cubicBezTo>
                    <a:cubicBezTo>
                      <a:pt x="913" y="171"/>
                      <a:pt x="911" y="174"/>
                      <a:pt x="911" y="183"/>
                    </a:cubicBezTo>
                    <a:cubicBezTo>
                      <a:pt x="911" y="183"/>
                      <a:pt x="880" y="183"/>
                      <a:pt x="911" y="214"/>
                    </a:cubicBezTo>
                    <a:cubicBezTo>
                      <a:pt x="911" y="214"/>
                      <a:pt x="880" y="275"/>
                      <a:pt x="850" y="305"/>
                    </a:cubicBezTo>
                    <a:cubicBezTo>
                      <a:pt x="880" y="305"/>
                      <a:pt x="880" y="335"/>
                      <a:pt x="880" y="366"/>
                    </a:cubicBezTo>
                    <a:cubicBezTo>
                      <a:pt x="880" y="373"/>
                      <a:pt x="875" y="377"/>
                      <a:pt x="866" y="377"/>
                    </a:cubicBezTo>
                    <a:cubicBezTo>
                      <a:pt x="839" y="377"/>
                      <a:pt x="782" y="343"/>
                      <a:pt x="759" y="275"/>
                    </a:cubicBezTo>
                    <a:lnTo>
                      <a:pt x="698" y="183"/>
                    </a:lnTo>
                    <a:lnTo>
                      <a:pt x="698" y="275"/>
                    </a:lnTo>
                    <a:cubicBezTo>
                      <a:pt x="698" y="275"/>
                      <a:pt x="668" y="275"/>
                      <a:pt x="668" y="244"/>
                    </a:cubicBezTo>
                    <a:cubicBezTo>
                      <a:pt x="668" y="183"/>
                      <a:pt x="668" y="183"/>
                      <a:pt x="637" y="183"/>
                    </a:cubicBezTo>
                    <a:cubicBezTo>
                      <a:pt x="637" y="183"/>
                      <a:pt x="607" y="183"/>
                      <a:pt x="607" y="244"/>
                    </a:cubicBezTo>
                    <a:cubicBezTo>
                      <a:pt x="607" y="257"/>
                      <a:pt x="607" y="267"/>
                      <a:pt x="607" y="275"/>
                    </a:cubicBezTo>
                    <a:cubicBezTo>
                      <a:pt x="592" y="229"/>
                      <a:pt x="576" y="206"/>
                      <a:pt x="565" y="206"/>
                    </a:cubicBezTo>
                    <a:cubicBezTo>
                      <a:pt x="554" y="206"/>
                      <a:pt x="546" y="229"/>
                      <a:pt x="546" y="275"/>
                    </a:cubicBezTo>
                    <a:cubicBezTo>
                      <a:pt x="546" y="305"/>
                      <a:pt x="546" y="320"/>
                      <a:pt x="542" y="320"/>
                    </a:cubicBezTo>
                    <a:cubicBezTo>
                      <a:pt x="538" y="320"/>
                      <a:pt x="531" y="305"/>
                      <a:pt x="516" y="275"/>
                    </a:cubicBezTo>
                    <a:cubicBezTo>
                      <a:pt x="516" y="244"/>
                      <a:pt x="485" y="183"/>
                      <a:pt x="455" y="183"/>
                    </a:cubicBezTo>
                    <a:lnTo>
                      <a:pt x="455" y="214"/>
                    </a:lnTo>
                    <a:cubicBezTo>
                      <a:pt x="455" y="272"/>
                      <a:pt x="455" y="293"/>
                      <a:pt x="447" y="293"/>
                    </a:cubicBezTo>
                    <a:cubicBezTo>
                      <a:pt x="443" y="293"/>
                      <a:pt x="436" y="286"/>
                      <a:pt x="425" y="275"/>
                    </a:cubicBezTo>
                    <a:cubicBezTo>
                      <a:pt x="425" y="244"/>
                      <a:pt x="417" y="229"/>
                      <a:pt x="406" y="229"/>
                    </a:cubicBezTo>
                    <a:cubicBezTo>
                      <a:pt x="394" y="229"/>
                      <a:pt x="379" y="244"/>
                      <a:pt x="364" y="275"/>
                    </a:cubicBezTo>
                    <a:cubicBezTo>
                      <a:pt x="333" y="275"/>
                      <a:pt x="303" y="275"/>
                      <a:pt x="303" y="214"/>
                    </a:cubicBezTo>
                    <a:cubicBezTo>
                      <a:pt x="303" y="183"/>
                      <a:pt x="303" y="168"/>
                      <a:pt x="299" y="168"/>
                    </a:cubicBezTo>
                    <a:cubicBezTo>
                      <a:pt x="295" y="168"/>
                      <a:pt x="288" y="183"/>
                      <a:pt x="273" y="214"/>
                    </a:cubicBezTo>
                    <a:cubicBezTo>
                      <a:pt x="257" y="229"/>
                      <a:pt x="250" y="237"/>
                      <a:pt x="242" y="237"/>
                    </a:cubicBezTo>
                    <a:cubicBezTo>
                      <a:pt x="235" y="237"/>
                      <a:pt x="227" y="229"/>
                      <a:pt x="212" y="214"/>
                    </a:cubicBezTo>
                    <a:cubicBezTo>
                      <a:pt x="197" y="199"/>
                      <a:pt x="189" y="191"/>
                      <a:pt x="185" y="191"/>
                    </a:cubicBezTo>
                    <a:cubicBezTo>
                      <a:pt x="181" y="191"/>
                      <a:pt x="181" y="199"/>
                      <a:pt x="181" y="214"/>
                    </a:cubicBezTo>
                    <a:cubicBezTo>
                      <a:pt x="181" y="305"/>
                      <a:pt x="181" y="335"/>
                      <a:pt x="181" y="335"/>
                    </a:cubicBezTo>
                    <a:cubicBezTo>
                      <a:pt x="212" y="335"/>
                      <a:pt x="212" y="335"/>
                      <a:pt x="212" y="366"/>
                    </a:cubicBezTo>
                    <a:lnTo>
                      <a:pt x="181" y="366"/>
                    </a:lnTo>
                    <a:cubicBezTo>
                      <a:pt x="151" y="366"/>
                      <a:pt x="121" y="366"/>
                      <a:pt x="90" y="396"/>
                    </a:cubicBezTo>
                    <a:cubicBezTo>
                      <a:pt x="12" y="422"/>
                      <a:pt x="1" y="493"/>
                      <a:pt x="38" y="493"/>
                    </a:cubicBezTo>
                    <a:cubicBezTo>
                      <a:pt x="44" y="493"/>
                      <a:pt x="51" y="492"/>
                      <a:pt x="60" y="487"/>
                    </a:cubicBezTo>
                    <a:lnTo>
                      <a:pt x="90" y="518"/>
                    </a:lnTo>
                    <a:cubicBezTo>
                      <a:pt x="90" y="563"/>
                      <a:pt x="98" y="586"/>
                      <a:pt x="105" y="586"/>
                    </a:cubicBezTo>
                    <a:cubicBezTo>
                      <a:pt x="113" y="586"/>
                      <a:pt x="121" y="563"/>
                      <a:pt x="121" y="518"/>
                    </a:cubicBezTo>
                    <a:cubicBezTo>
                      <a:pt x="121" y="453"/>
                      <a:pt x="121" y="422"/>
                      <a:pt x="125" y="422"/>
                    </a:cubicBezTo>
                    <a:cubicBezTo>
                      <a:pt x="129" y="422"/>
                      <a:pt x="137" y="445"/>
                      <a:pt x="151" y="487"/>
                    </a:cubicBezTo>
                    <a:cubicBezTo>
                      <a:pt x="151" y="548"/>
                      <a:pt x="151" y="548"/>
                      <a:pt x="181" y="548"/>
                    </a:cubicBezTo>
                    <a:cubicBezTo>
                      <a:pt x="212" y="548"/>
                      <a:pt x="212" y="548"/>
                      <a:pt x="212" y="579"/>
                    </a:cubicBezTo>
                    <a:cubicBezTo>
                      <a:pt x="212" y="609"/>
                      <a:pt x="242" y="639"/>
                      <a:pt x="242" y="639"/>
                    </a:cubicBezTo>
                    <a:cubicBezTo>
                      <a:pt x="273" y="639"/>
                      <a:pt x="273" y="639"/>
                      <a:pt x="273" y="609"/>
                    </a:cubicBezTo>
                    <a:cubicBezTo>
                      <a:pt x="260" y="596"/>
                      <a:pt x="263" y="589"/>
                      <a:pt x="271" y="589"/>
                    </a:cubicBezTo>
                    <a:cubicBezTo>
                      <a:pt x="282" y="589"/>
                      <a:pt x="303" y="604"/>
                      <a:pt x="303" y="639"/>
                    </a:cubicBezTo>
                    <a:cubicBezTo>
                      <a:pt x="316" y="652"/>
                      <a:pt x="323" y="659"/>
                      <a:pt x="327" y="659"/>
                    </a:cubicBezTo>
                    <a:cubicBezTo>
                      <a:pt x="333" y="659"/>
                      <a:pt x="333" y="645"/>
                      <a:pt x="333" y="609"/>
                    </a:cubicBezTo>
                    <a:cubicBezTo>
                      <a:pt x="333" y="579"/>
                      <a:pt x="341" y="563"/>
                      <a:pt x="352" y="563"/>
                    </a:cubicBezTo>
                    <a:cubicBezTo>
                      <a:pt x="364" y="563"/>
                      <a:pt x="379" y="579"/>
                      <a:pt x="394" y="609"/>
                    </a:cubicBezTo>
                    <a:lnTo>
                      <a:pt x="455" y="609"/>
                    </a:lnTo>
                    <a:cubicBezTo>
                      <a:pt x="455" y="609"/>
                      <a:pt x="455" y="579"/>
                      <a:pt x="455" y="548"/>
                    </a:cubicBezTo>
                    <a:cubicBezTo>
                      <a:pt x="455" y="513"/>
                      <a:pt x="455" y="498"/>
                      <a:pt x="461" y="498"/>
                    </a:cubicBezTo>
                    <a:cubicBezTo>
                      <a:pt x="465" y="498"/>
                      <a:pt x="473" y="505"/>
                      <a:pt x="485" y="518"/>
                    </a:cubicBezTo>
                    <a:cubicBezTo>
                      <a:pt x="516" y="548"/>
                      <a:pt x="516" y="579"/>
                      <a:pt x="516" y="579"/>
                    </a:cubicBezTo>
                    <a:cubicBezTo>
                      <a:pt x="516" y="609"/>
                      <a:pt x="546" y="609"/>
                      <a:pt x="546" y="609"/>
                    </a:cubicBezTo>
                    <a:cubicBezTo>
                      <a:pt x="576" y="609"/>
                      <a:pt x="607" y="609"/>
                      <a:pt x="607" y="579"/>
                    </a:cubicBezTo>
                    <a:lnTo>
                      <a:pt x="607" y="609"/>
                    </a:lnTo>
                    <a:cubicBezTo>
                      <a:pt x="627" y="609"/>
                      <a:pt x="634" y="636"/>
                      <a:pt x="636" y="636"/>
                    </a:cubicBezTo>
                    <a:cubicBezTo>
                      <a:pt x="637" y="636"/>
                      <a:pt x="637" y="629"/>
                      <a:pt x="637" y="609"/>
                    </a:cubicBezTo>
                    <a:cubicBezTo>
                      <a:pt x="637" y="609"/>
                      <a:pt x="668" y="609"/>
                      <a:pt x="698" y="670"/>
                    </a:cubicBezTo>
                    <a:cubicBezTo>
                      <a:pt x="709" y="675"/>
                      <a:pt x="720" y="678"/>
                      <a:pt x="730" y="678"/>
                    </a:cubicBezTo>
                    <a:cubicBezTo>
                      <a:pt x="777" y="678"/>
                      <a:pt x="809" y="623"/>
                      <a:pt x="759" y="548"/>
                    </a:cubicBezTo>
                    <a:cubicBezTo>
                      <a:pt x="789" y="548"/>
                      <a:pt x="789" y="518"/>
                      <a:pt x="789" y="518"/>
                    </a:cubicBezTo>
                    <a:cubicBezTo>
                      <a:pt x="789" y="487"/>
                      <a:pt x="820" y="487"/>
                      <a:pt x="820" y="487"/>
                    </a:cubicBezTo>
                    <a:lnTo>
                      <a:pt x="820" y="548"/>
                    </a:lnTo>
                    <a:cubicBezTo>
                      <a:pt x="820" y="616"/>
                      <a:pt x="829" y="656"/>
                      <a:pt x="843" y="656"/>
                    </a:cubicBezTo>
                    <a:cubicBezTo>
                      <a:pt x="854" y="656"/>
                      <a:pt x="867" y="632"/>
                      <a:pt x="880" y="579"/>
                    </a:cubicBezTo>
                    <a:lnTo>
                      <a:pt x="880" y="639"/>
                    </a:lnTo>
                    <a:cubicBezTo>
                      <a:pt x="880" y="654"/>
                      <a:pt x="888" y="662"/>
                      <a:pt x="899" y="662"/>
                    </a:cubicBezTo>
                    <a:cubicBezTo>
                      <a:pt x="911" y="662"/>
                      <a:pt x="926" y="654"/>
                      <a:pt x="941" y="639"/>
                    </a:cubicBezTo>
                    <a:cubicBezTo>
                      <a:pt x="972" y="639"/>
                      <a:pt x="972" y="548"/>
                      <a:pt x="972" y="518"/>
                    </a:cubicBezTo>
                    <a:cubicBezTo>
                      <a:pt x="972" y="487"/>
                      <a:pt x="1002" y="487"/>
                      <a:pt x="1002" y="487"/>
                    </a:cubicBezTo>
                    <a:cubicBezTo>
                      <a:pt x="1032" y="487"/>
                      <a:pt x="1032" y="487"/>
                      <a:pt x="1032" y="518"/>
                    </a:cubicBezTo>
                    <a:cubicBezTo>
                      <a:pt x="1032" y="548"/>
                      <a:pt x="1040" y="563"/>
                      <a:pt x="1051" y="563"/>
                    </a:cubicBezTo>
                    <a:cubicBezTo>
                      <a:pt x="1063" y="563"/>
                      <a:pt x="1078" y="548"/>
                      <a:pt x="1093" y="518"/>
                    </a:cubicBezTo>
                    <a:lnTo>
                      <a:pt x="1093" y="548"/>
                    </a:lnTo>
                    <a:cubicBezTo>
                      <a:pt x="1093" y="569"/>
                      <a:pt x="1108" y="605"/>
                      <a:pt x="1147" y="605"/>
                    </a:cubicBezTo>
                    <a:cubicBezTo>
                      <a:pt x="1164" y="605"/>
                      <a:pt x="1187" y="597"/>
                      <a:pt x="1215" y="579"/>
                    </a:cubicBezTo>
                    <a:cubicBezTo>
                      <a:pt x="1306" y="579"/>
                      <a:pt x="1367" y="579"/>
                      <a:pt x="1367" y="639"/>
                    </a:cubicBezTo>
                    <a:cubicBezTo>
                      <a:pt x="1367" y="645"/>
                      <a:pt x="1370" y="647"/>
                      <a:pt x="1375" y="647"/>
                    </a:cubicBezTo>
                    <a:cubicBezTo>
                      <a:pt x="1397" y="647"/>
                      <a:pt x="1463" y="593"/>
                      <a:pt x="1488" y="518"/>
                    </a:cubicBezTo>
                    <a:cubicBezTo>
                      <a:pt x="1488" y="548"/>
                      <a:pt x="1519" y="548"/>
                      <a:pt x="1549" y="548"/>
                    </a:cubicBezTo>
                    <a:cubicBezTo>
                      <a:pt x="1640" y="548"/>
                      <a:pt x="1640" y="548"/>
                      <a:pt x="1640" y="609"/>
                    </a:cubicBezTo>
                    <a:cubicBezTo>
                      <a:pt x="1652" y="575"/>
                      <a:pt x="1667" y="562"/>
                      <a:pt x="1682" y="562"/>
                    </a:cubicBezTo>
                    <a:cubicBezTo>
                      <a:pt x="1707" y="562"/>
                      <a:pt x="1732" y="601"/>
                      <a:pt x="1732" y="639"/>
                    </a:cubicBezTo>
                    <a:cubicBezTo>
                      <a:pt x="1732" y="670"/>
                      <a:pt x="1762" y="670"/>
                      <a:pt x="1792" y="670"/>
                    </a:cubicBezTo>
                    <a:cubicBezTo>
                      <a:pt x="1823" y="639"/>
                      <a:pt x="1853" y="639"/>
                      <a:pt x="1914" y="639"/>
                    </a:cubicBezTo>
                    <a:cubicBezTo>
                      <a:pt x="1975" y="639"/>
                      <a:pt x="1975" y="639"/>
                      <a:pt x="1975" y="579"/>
                    </a:cubicBezTo>
                    <a:cubicBezTo>
                      <a:pt x="1975" y="521"/>
                      <a:pt x="1987" y="500"/>
                      <a:pt x="2004" y="500"/>
                    </a:cubicBezTo>
                    <a:cubicBezTo>
                      <a:pt x="2013" y="500"/>
                      <a:pt x="2024" y="507"/>
                      <a:pt x="2035" y="518"/>
                    </a:cubicBezTo>
                    <a:cubicBezTo>
                      <a:pt x="2066" y="518"/>
                      <a:pt x="2066" y="518"/>
                      <a:pt x="2066" y="548"/>
                    </a:cubicBezTo>
                    <a:cubicBezTo>
                      <a:pt x="2066" y="548"/>
                      <a:pt x="2096" y="579"/>
                      <a:pt x="2127" y="579"/>
                    </a:cubicBezTo>
                    <a:cubicBezTo>
                      <a:pt x="2127" y="579"/>
                      <a:pt x="2157" y="579"/>
                      <a:pt x="2157" y="609"/>
                    </a:cubicBezTo>
                    <a:cubicBezTo>
                      <a:pt x="2157" y="609"/>
                      <a:pt x="2187" y="639"/>
                      <a:pt x="2218" y="639"/>
                    </a:cubicBezTo>
                    <a:cubicBezTo>
                      <a:pt x="2279" y="639"/>
                      <a:pt x="2309" y="639"/>
                      <a:pt x="2309" y="700"/>
                    </a:cubicBezTo>
                    <a:cubicBezTo>
                      <a:pt x="2339" y="700"/>
                      <a:pt x="2339" y="700"/>
                      <a:pt x="2339" y="639"/>
                    </a:cubicBezTo>
                    <a:cubicBezTo>
                      <a:pt x="2339" y="618"/>
                      <a:pt x="2339" y="596"/>
                      <a:pt x="2372" y="596"/>
                    </a:cubicBezTo>
                    <a:cubicBezTo>
                      <a:pt x="2385" y="596"/>
                      <a:pt x="2404" y="600"/>
                      <a:pt x="2431" y="609"/>
                    </a:cubicBezTo>
                    <a:cubicBezTo>
                      <a:pt x="2491" y="609"/>
                      <a:pt x="2552" y="609"/>
                      <a:pt x="2552" y="579"/>
                    </a:cubicBezTo>
                    <a:cubicBezTo>
                      <a:pt x="2552" y="579"/>
                      <a:pt x="2552" y="579"/>
                      <a:pt x="2552" y="609"/>
                    </a:cubicBezTo>
                    <a:cubicBezTo>
                      <a:pt x="2552" y="654"/>
                      <a:pt x="2567" y="677"/>
                      <a:pt x="2586" y="677"/>
                    </a:cubicBezTo>
                    <a:cubicBezTo>
                      <a:pt x="2605" y="677"/>
                      <a:pt x="2628" y="654"/>
                      <a:pt x="2643" y="609"/>
                    </a:cubicBezTo>
                    <a:cubicBezTo>
                      <a:pt x="2643" y="594"/>
                      <a:pt x="2651" y="586"/>
                      <a:pt x="2662" y="586"/>
                    </a:cubicBezTo>
                    <a:cubicBezTo>
                      <a:pt x="2674" y="586"/>
                      <a:pt x="2689" y="594"/>
                      <a:pt x="2704" y="609"/>
                    </a:cubicBezTo>
                    <a:cubicBezTo>
                      <a:pt x="2704" y="609"/>
                      <a:pt x="2704" y="609"/>
                      <a:pt x="2735" y="579"/>
                    </a:cubicBezTo>
                    <a:cubicBezTo>
                      <a:pt x="2750" y="563"/>
                      <a:pt x="2757" y="556"/>
                      <a:pt x="2765" y="556"/>
                    </a:cubicBezTo>
                    <a:cubicBezTo>
                      <a:pt x="2773" y="556"/>
                      <a:pt x="2780" y="563"/>
                      <a:pt x="2795" y="579"/>
                    </a:cubicBezTo>
                    <a:cubicBezTo>
                      <a:pt x="2795" y="609"/>
                      <a:pt x="2826" y="609"/>
                      <a:pt x="2826" y="609"/>
                    </a:cubicBezTo>
                    <a:cubicBezTo>
                      <a:pt x="2856" y="594"/>
                      <a:pt x="2932" y="586"/>
                      <a:pt x="3001" y="586"/>
                    </a:cubicBezTo>
                    <a:cubicBezTo>
                      <a:pt x="3069" y="586"/>
                      <a:pt x="3130" y="594"/>
                      <a:pt x="3130" y="609"/>
                    </a:cubicBezTo>
                    <a:cubicBezTo>
                      <a:pt x="3160" y="579"/>
                      <a:pt x="3160" y="579"/>
                      <a:pt x="3191" y="579"/>
                    </a:cubicBezTo>
                    <a:cubicBezTo>
                      <a:pt x="3191" y="612"/>
                      <a:pt x="3195" y="625"/>
                      <a:pt x="3200" y="625"/>
                    </a:cubicBezTo>
                    <a:cubicBezTo>
                      <a:pt x="3209" y="625"/>
                      <a:pt x="3221" y="587"/>
                      <a:pt x="3221" y="548"/>
                    </a:cubicBezTo>
                    <a:lnTo>
                      <a:pt x="3160" y="548"/>
                    </a:lnTo>
                    <a:cubicBezTo>
                      <a:pt x="3160" y="521"/>
                      <a:pt x="3179" y="506"/>
                      <a:pt x="3199" y="506"/>
                    </a:cubicBezTo>
                    <a:cubicBezTo>
                      <a:pt x="3224" y="506"/>
                      <a:pt x="3251" y="528"/>
                      <a:pt x="3251" y="579"/>
                    </a:cubicBezTo>
                    <a:cubicBezTo>
                      <a:pt x="3251" y="624"/>
                      <a:pt x="3251" y="647"/>
                      <a:pt x="3255" y="647"/>
                    </a:cubicBezTo>
                    <a:cubicBezTo>
                      <a:pt x="3259" y="647"/>
                      <a:pt x="3266" y="624"/>
                      <a:pt x="3282" y="579"/>
                    </a:cubicBezTo>
                    <a:cubicBezTo>
                      <a:pt x="3297" y="548"/>
                      <a:pt x="3304" y="533"/>
                      <a:pt x="3312" y="533"/>
                    </a:cubicBezTo>
                    <a:cubicBezTo>
                      <a:pt x="3320" y="533"/>
                      <a:pt x="3327" y="548"/>
                      <a:pt x="3342" y="579"/>
                    </a:cubicBezTo>
                    <a:cubicBezTo>
                      <a:pt x="3342" y="624"/>
                      <a:pt x="3342" y="647"/>
                      <a:pt x="3346" y="647"/>
                    </a:cubicBezTo>
                    <a:cubicBezTo>
                      <a:pt x="3350" y="647"/>
                      <a:pt x="3358" y="624"/>
                      <a:pt x="3373" y="579"/>
                    </a:cubicBezTo>
                    <a:cubicBezTo>
                      <a:pt x="3390" y="510"/>
                      <a:pt x="3417" y="471"/>
                      <a:pt x="3437" y="471"/>
                    </a:cubicBezTo>
                    <a:cubicBezTo>
                      <a:pt x="3452" y="471"/>
                      <a:pt x="3464" y="495"/>
                      <a:pt x="3464" y="548"/>
                    </a:cubicBezTo>
                    <a:cubicBezTo>
                      <a:pt x="3464" y="639"/>
                      <a:pt x="3494" y="670"/>
                      <a:pt x="3525" y="670"/>
                    </a:cubicBezTo>
                    <a:cubicBezTo>
                      <a:pt x="3525" y="670"/>
                      <a:pt x="3525" y="639"/>
                      <a:pt x="3525" y="579"/>
                    </a:cubicBezTo>
                    <a:cubicBezTo>
                      <a:pt x="3525" y="548"/>
                      <a:pt x="3525" y="533"/>
                      <a:pt x="3532" y="533"/>
                    </a:cubicBezTo>
                    <a:cubicBezTo>
                      <a:pt x="3540" y="533"/>
                      <a:pt x="3555" y="548"/>
                      <a:pt x="3586" y="579"/>
                    </a:cubicBezTo>
                    <a:cubicBezTo>
                      <a:pt x="3621" y="650"/>
                      <a:pt x="3646" y="679"/>
                      <a:pt x="3673" y="679"/>
                    </a:cubicBezTo>
                    <a:cubicBezTo>
                      <a:pt x="3692" y="679"/>
                      <a:pt x="3712" y="664"/>
                      <a:pt x="3738" y="639"/>
                    </a:cubicBezTo>
                    <a:cubicBezTo>
                      <a:pt x="3783" y="594"/>
                      <a:pt x="3821" y="571"/>
                      <a:pt x="3840" y="571"/>
                    </a:cubicBezTo>
                    <a:cubicBezTo>
                      <a:pt x="3859" y="571"/>
                      <a:pt x="3859" y="594"/>
                      <a:pt x="3829" y="639"/>
                    </a:cubicBezTo>
                    <a:cubicBezTo>
                      <a:pt x="3811" y="675"/>
                      <a:pt x="3804" y="690"/>
                      <a:pt x="3807" y="690"/>
                    </a:cubicBezTo>
                    <a:cubicBezTo>
                      <a:pt x="3809" y="690"/>
                      <a:pt x="3816" y="682"/>
                      <a:pt x="3829" y="670"/>
                    </a:cubicBezTo>
                    <a:lnTo>
                      <a:pt x="3950" y="670"/>
                    </a:lnTo>
                    <a:cubicBezTo>
                      <a:pt x="3950" y="670"/>
                      <a:pt x="3981" y="639"/>
                      <a:pt x="3981" y="579"/>
                    </a:cubicBezTo>
                    <a:cubicBezTo>
                      <a:pt x="4000" y="637"/>
                      <a:pt x="4020" y="671"/>
                      <a:pt x="4048" y="671"/>
                    </a:cubicBezTo>
                    <a:cubicBezTo>
                      <a:pt x="4063" y="671"/>
                      <a:pt x="4081" y="661"/>
                      <a:pt x="4102" y="639"/>
                    </a:cubicBezTo>
                    <a:lnTo>
                      <a:pt x="4133" y="639"/>
                    </a:lnTo>
                    <a:cubicBezTo>
                      <a:pt x="4163" y="639"/>
                      <a:pt x="4163" y="639"/>
                      <a:pt x="4163" y="609"/>
                    </a:cubicBezTo>
                    <a:cubicBezTo>
                      <a:pt x="4173" y="590"/>
                      <a:pt x="4182" y="583"/>
                      <a:pt x="4191" y="583"/>
                    </a:cubicBezTo>
                    <a:cubicBezTo>
                      <a:pt x="4209" y="583"/>
                      <a:pt x="4224" y="618"/>
                      <a:pt x="4224" y="639"/>
                    </a:cubicBezTo>
                    <a:cubicBezTo>
                      <a:pt x="4245" y="661"/>
                      <a:pt x="4267" y="682"/>
                      <a:pt x="4278" y="682"/>
                    </a:cubicBezTo>
                    <a:cubicBezTo>
                      <a:pt x="4282" y="682"/>
                      <a:pt x="4285" y="679"/>
                      <a:pt x="4285" y="670"/>
                    </a:cubicBezTo>
                    <a:cubicBezTo>
                      <a:pt x="4285" y="639"/>
                      <a:pt x="4315" y="609"/>
                      <a:pt x="4346" y="579"/>
                    </a:cubicBezTo>
                    <a:cubicBezTo>
                      <a:pt x="4355" y="560"/>
                      <a:pt x="4361" y="552"/>
                      <a:pt x="4366" y="552"/>
                    </a:cubicBezTo>
                    <a:cubicBezTo>
                      <a:pt x="4376" y="552"/>
                      <a:pt x="4376" y="588"/>
                      <a:pt x="4376" y="609"/>
                    </a:cubicBezTo>
                    <a:cubicBezTo>
                      <a:pt x="4376" y="639"/>
                      <a:pt x="4376" y="639"/>
                      <a:pt x="4406" y="670"/>
                    </a:cubicBezTo>
                    <a:cubicBezTo>
                      <a:pt x="4437" y="670"/>
                      <a:pt x="4467" y="670"/>
                      <a:pt x="4467" y="639"/>
                    </a:cubicBezTo>
                    <a:cubicBezTo>
                      <a:pt x="4467" y="624"/>
                      <a:pt x="4498" y="617"/>
                      <a:pt x="4532" y="617"/>
                    </a:cubicBezTo>
                    <a:cubicBezTo>
                      <a:pt x="4566" y="617"/>
                      <a:pt x="4604" y="624"/>
                      <a:pt x="4619" y="639"/>
                    </a:cubicBezTo>
                    <a:lnTo>
                      <a:pt x="4650" y="639"/>
                    </a:lnTo>
                    <a:cubicBezTo>
                      <a:pt x="4680" y="639"/>
                      <a:pt x="4710" y="609"/>
                      <a:pt x="4741" y="609"/>
                    </a:cubicBezTo>
                    <a:cubicBezTo>
                      <a:pt x="4741" y="609"/>
                      <a:pt x="4741" y="609"/>
                      <a:pt x="4771" y="579"/>
                    </a:cubicBezTo>
                    <a:cubicBezTo>
                      <a:pt x="4801" y="579"/>
                      <a:pt x="4801" y="579"/>
                      <a:pt x="4801" y="609"/>
                    </a:cubicBezTo>
                    <a:cubicBezTo>
                      <a:pt x="4814" y="573"/>
                      <a:pt x="4821" y="551"/>
                      <a:pt x="4827" y="543"/>
                    </a:cubicBezTo>
                    <a:lnTo>
                      <a:pt x="4827" y="543"/>
                    </a:lnTo>
                    <a:cubicBezTo>
                      <a:pt x="4829" y="545"/>
                      <a:pt x="4830" y="547"/>
                      <a:pt x="4832" y="548"/>
                    </a:cubicBezTo>
                    <a:cubicBezTo>
                      <a:pt x="4834" y="548"/>
                      <a:pt x="4837" y="548"/>
                      <a:pt x="4839" y="547"/>
                    </a:cubicBezTo>
                    <a:lnTo>
                      <a:pt x="4839" y="547"/>
                    </a:lnTo>
                    <a:cubicBezTo>
                      <a:pt x="4845" y="557"/>
                      <a:pt x="4852" y="577"/>
                      <a:pt x="4862" y="609"/>
                    </a:cubicBezTo>
                    <a:cubicBezTo>
                      <a:pt x="4877" y="594"/>
                      <a:pt x="4885" y="586"/>
                      <a:pt x="4893" y="586"/>
                    </a:cubicBezTo>
                    <a:cubicBezTo>
                      <a:pt x="4900" y="586"/>
                      <a:pt x="4908" y="594"/>
                      <a:pt x="4923" y="609"/>
                    </a:cubicBezTo>
                    <a:cubicBezTo>
                      <a:pt x="4923" y="624"/>
                      <a:pt x="4931" y="632"/>
                      <a:pt x="4938" y="632"/>
                    </a:cubicBezTo>
                    <a:cubicBezTo>
                      <a:pt x="4946" y="632"/>
                      <a:pt x="4953" y="624"/>
                      <a:pt x="4953" y="609"/>
                    </a:cubicBezTo>
                    <a:cubicBezTo>
                      <a:pt x="4953" y="556"/>
                      <a:pt x="4974" y="523"/>
                      <a:pt x="4991" y="523"/>
                    </a:cubicBezTo>
                    <a:cubicBezTo>
                      <a:pt x="5004" y="523"/>
                      <a:pt x="5014" y="540"/>
                      <a:pt x="5014" y="579"/>
                    </a:cubicBezTo>
                    <a:cubicBezTo>
                      <a:pt x="5014" y="579"/>
                      <a:pt x="5045" y="579"/>
                      <a:pt x="5075" y="548"/>
                    </a:cubicBezTo>
                    <a:cubicBezTo>
                      <a:pt x="5090" y="579"/>
                      <a:pt x="5105" y="594"/>
                      <a:pt x="5121" y="594"/>
                    </a:cubicBezTo>
                    <a:cubicBezTo>
                      <a:pt x="5136" y="594"/>
                      <a:pt x="5151" y="579"/>
                      <a:pt x="5166" y="548"/>
                    </a:cubicBezTo>
                    <a:cubicBezTo>
                      <a:pt x="5166" y="548"/>
                      <a:pt x="5166" y="521"/>
                      <a:pt x="5175" y="521"/>
                    </a:cubicBezTo>
                    <a:cubicBezTo>
                      <a:pt x="5180" y="521"/>
                      <a:pt x="5186" y="528"/>
                      <a:pt x="5197" y="548"/>
                    </a:cubicBezTo>
                    <a:cubicBezTo>
                      <a:pt x="5214" y="566"/>
                      <a:pt x="5272" y="583"/>
                      <a:pt x="5312" y="583"/>
                    </a:cubicBezTo>
                    <a:cubicBezTo>
                      <a:pt x="5342" y="583"/>
                      <a:pt x="5361" y="574"/>
                      <a:pt x="5349" y="548"/>
                    </a:cubicBezTo>
                    <a:lnTo>
                      <a:pt x="5379" y="548"/>
                    </a:lnTo>
                    <a:cubicBezTo>
                      <a:pt x="5409" y="563"/>
                      <a:pt x="5425" y="571"/>
                      <a:pt x="5436" y="571"/>
                    </a:cubicBezTo>
                    <a:cubicBezTo>
                      <a:pt x="5447" y="571"/>
                      <a:pt x="5455" y="563"/>
                      <a:pt x="5470" y="548"/>
                    </a:cubicBezTo>
                    <a:lnTo>
                      <a:pt x="5501" y="487"/>
                    </a:lnTo>
                    <a:cubicBezTo>
                      <a:pt x="5501" y="548"/>
                      <a:pt x="5501" y="579"/>
                      <a:pt x="5531" y="579"/>
                    </a:cubicBezTo>
                    <a:cubicBezTo>
                      <a:pt x="5561" y="579"/>
                      <a:pt x="5561" y="579"/>
                      <a:pt x="5561" y="548"/>
                    </a:cubicBezTo>
                    <a:cubicBezTo>
                      <a:pt x="5531" y="518"/>
                      <a:pt x="5561" y="518"/>
                      <a:pt x="5592" y="518"/>
                    </a:cubicBezTo>
                    <a:cubicBezTo>
                      <a:pt x="5592" y="518"/>
                      <a:pt x="5622" y="548"/>
                      <a:pt x="5622" y="579"/>
                    </a:cubicBezTo>
                    <a:lnTo>
                      <a:pt x="5653" y="579"/>
                    </a:lnTo>
                    <a:cubicBezTo>
                      <a:pt x="5653" y="566"/>
                      <a:pt x="5653" y="556"/>
                      <a:pt x="5653" y="548"/>
                    </a:cubicBezTo>
                    <a:cubicBezTo>
                      <a:pt x="5683" y="579"/>
                      <a:pt x="5713" y="579"/>
                      <a:pt x="5744" y="579"/>
                    </a:cubicBezTo>
                    <a:lnTo>
                      <a:pt x="5805" y="579"/>
                    </a:lnTo>
                    <a:cubicBezTo>
                      <a:pt x="5805" y="579"/>
                      <a:pt x="5835" y="579"/>
                      <a:pt x="5805" y="548"/>
                    </a:cubicBezTo>
                    <a:cubicBezTo>
                      <a:pt x="5805" y="518"/>
                      <a:pt x="5805" y="487"/>
                      <a:pt x="5835" y="487"/>
                    </a:cubicBezTo>
                    <a:cubicBezTo>
                      <a:pt x="5835" y="467"/>
                      <a:pt x="5838" y="460"/>
                      <a:pt x="5842" y="460"/>
                    </a:cubicBezTo>
                    <a:cubicBezTo>
                      <a:pt x="5848" y="460"/>
                      <a:pt x="5855" y="487"/>
                      <a:pt x="5835" y="487"/>
                    </a:cubicBezTo>
                    <a:cubicBezTo>
                      <a:pt x="5835" y="518"/>
                      <a:pt x="5835" y="548"/>
                      <a:pt x="5865" y="548"/>
                    </a:cubicBezTo>
                    <a:cubicBezTo>
                      <a:pt x="5896" y="548"/>
                      <a:pt x="5896" y="579"/>
                      <a:pt x="5896" y="579"/>
                    </a:cubicBezTo>
                    <a:cubicBezTo>
                      <a:pt x="5883" y="604"/>
                      <a:pt x="5892" y="614"/>
                      <a:pt x="5906" y="614"/>
                    </a:cubicBezTo>
                    <a:cubicBezTo>
                      <a:pt x="5926" y="614"/>
                      <a:pt x="5957" y="596"/>
                      <a:pt x="5957" y="579"/>
                    </a:cubicBezTo>
                    <a:cubicBezTo>
                      <a:pt x="5987" y="548"/>
                      <a:pt x="6010" y="533"/>
                      <a:pt x="6025" y="533"/>
                    </a:cubicBezTo>
                    <a:cubicBezTo>
                      <a:pt x="6040" y="533"/>
                      <a:pt x="6048" y="548"/>
                      <a:pt x="6048" y="579"/>
                    </a:cubicBezTo>
                    <a:cubicBezTo>
                      <a:pt x="6048" y="595"/>
                      <a:pt x="6050" y="603"/>
                      <a:pt x="6054" y="603"/>
                    </a:cubicBezTo>
                    <a:cubicBezTo>
                      <a:pt x="6065" y="603"/>
                      <a:pt x="6087" y="553"/>
                      <a:pt x="6108" y="487"/>
                    </a:cubicBezTo>
                    <a:cubicBezTo>
                      <a:pt x="6126" y="559"/>
                      <a:pt x="6134" y="588"/>
                      <a:pt x="6149" y="588"/>
                    </a:cubicBezTo>
                    <a:cubicBezTo>
                      <a:pt x="6160" y="588"/>
                      <a:pt x="6175" y="573"/>
                      <a:pt x="6200" y="548"/>
                    </a:cubicBezTo>
                    <a:cubicBezTo>
                      <a:pt x="6230" y="533"/>
                      <a:pt x="6245" y="525"/>
                      <a:pt x="6253" y="525"/>
                    </a:cubicBezTo>
                    <a:cubicBezTo>
                      <a:pt x="6260" y="525"/>
                      <a:pt x="6260" y="533"/>
                      <a:pt x="6260" y="548"/>
                    </a:cubicBezTo>
                    <a:cubicBezTo>
                      <a:pt x="6260" y="579"/>
                      <a:pt x="6260" y="579"/>
                      <a:pt x="6321" y="579"/>
                    </a:cubicBezTo>
                    <a:cubicBezTo>
                      <a:pt x="6382" y="579"/>
                      <a:pt x="6412" y="579"/>
                      <a:pt x="6412" y="548"/>
                    </a:cubicBezTo>
                    <a:lnTo>
                      <a:pt x="6443" y="548"/>
                    </a:lnTo>
                    <a:cubicBezTo>
                      <a:pt x="6454" y="571"/>
                      <a:pt x="6471" y="581"/>
                      <a:pt x="6484" y="581"/>
                    </a:cubicBezTo>
                    <a:cubicBezTo>
                      <a:pt x="6506" y="581"/>
                      <a:pt x="6522" y="555"/>
                      <a:pt x="6504" y="518"/>
                    </a:cubicBezTo>
                    <a:lnTo>
                      <a:pt x="6534" y="518"/>
                    </a:lnTo>
                    <a:lnTo>
                      <a:pt x="6534" y="548"/>
                    </a:lnTo>
                    <a:cubicBezTo>
                      <a:pt x="6534" y="579"/>
                      <a:pt x="6595" y="579"/>
                      <a:pt x="6747" y="579"/>
                    </a:cubicBezTo>
                    <a:cubicBezTo>
                      <a:pt x="6929" y="579"/>
                      <a:pt x="6960" y="579"/>
                      <a:pt x="6960" y="518"/>
                    </a:cubicBezTo>
                    <a:cubicBezTo>
                      <a:pt x="6975" y="487"/>
                      <a:pt x="6990" y="472"/>
                      <a:pt x="7001" y="472"/>
                    </a:cubicBezTo>
                    <a:cubicBezTo>
                      <a:pt x="7013" y="472"/>
                      <a:pt x="7020" y="487"/>
                      <a:pt x="7020" y="518"/>
                    </a:cubicBezTo>
                    <a:cubicBezTo>
                      <a:pt x="7020" y="529"/>
                      <a:pt x="7020" y="540"/>
                      <a:pt x="7020" y="548"/>
                    </a:cubicBezTo>
                    <a:cubicBezTo>
                      <a:pt x="7020" y="548"/>
                      <a:pt x="7081" y="548"/>
                      <a:pt x="7081" y="579"/>
                    </a:cubicBezTo>
                    <a:cubicBezTo>
                      <a:pt x="7122" y="620"/>
                      <a:pt x="7145" y="636"/>
                      <a:pt x="7157" y="636"/>
                    </a:cubicBezTo>
                    <a:cubicBezTo>
                      <a:pt x="7172" y="636"/>
                      <a:pt x="7172" y="612"/>
                      <a:pt x="7172" y="579"/>
                    </a:cubicBezTo>
                    <a:cubicBezTo>
                      <a:pt x="7159" y="553"/>
                      <a:pt x="7158" y="543"/>
                      <a:pt x="7162" y="543"/>
                    </a:cubicBezTo>
                    <a:cubicBezTo>
                      <a:pt x="7168" y="543"/>
                      <a:pt x="7185" y="561"/>
                      <a:pt x="7203" y="579"/>
                    </a:cubicBezTo>
                    <a:cubicBezTo>
                      <a:pt x="7225" y="623"/>
                      <a:pt x="7231" y="651"/>
                      <a:pt x="7233" y="651"/>
                    </a:cubicBezTo>
                    <a:cubicBezTo>
                      <a:pt x="7233" y="651"/>
                      <a:pt x="7233" y="647"/>
                      <a:pt x="7233" y="639"/>
                    </a:cubicBezTo>
                    <a:cubicBezTo>
                      <a:pt x="7252" y="621"/>
                      <a:pt x="7304" y="591"/>
                      <a:pt x="7342" y="591"/>
                    </a:cubicBezTo>
                    <a:cubicBezTo>
                      <a:pt x="7366" y="591"/>
                      <a:pt x="7385" y="604"/>
                      <a:pt x="7385" y="639"/>
                    </a:cubicBezTo>
                    <a:lnTo>
                      <a:pt x="7446" y="639"/>
                    </a:lnTo>
                    <a:cubicBezTo>
                      <a:pt x="7446" y="609"/>
                      <a:pt x="7476" y="609"/>
                      <a:pt x="7507" y="609"/>
                    </a:cubicBezTo>
                    <a:cubicBezTo>
                      <a:pt x="7567" y="609"/>
                      <a:pt x="7567" y="609"/>
                      <a:pt x="7567" y="639"/>
                    </a:cubicBezTo>
                    <a:cubicBezTo>
                      <a:pt x="7567" y="654"/>
                      <a:pt x="7567" y="662"/>
                      <a:pt x="7575" y="662"/>
                    </a:cubicBezTo>
                    <a:cubicBezTo>
                      <a:pt x="7583" y="662"/>
                      <a:pt x="7598" y="654"/>
                      <a:pt x="7628" y="639"/>
                    </a:cubicBezTo>
                    <a:cubicBezTo>
                      <a:pt x="7654" y="639"/>
                      <a:pt x="7658" y="572"/>
                      <a:pt x="7678" y="572"/>
                    </a:cubicBezTo>
                    <a:cubicBezTo>
                      <a:pt x="7681" y="572"/>
                      <a:pt x="7685" y="574"/>
                      <a:pt x="7689" y="579"/>
                    </a:cubicBezTo>
                    <a:cubicBezTo>
                      <a:pt x="7689" y="518"/>
                      <a:pt x="7719" y="487"/>
                      <a:pt x="7719" y="487"/>
                    </a:cubicBezTo>
                    <a:lnTo>
                      <a:pt x="7719" y="518"/>
                    </a:lnTo>
                    <a:lnTo>
                      <a:pt x="7719" y="609"/>
                    </a:lnTo>
                    <a:cubicBezTo>
                      <a:pt x="7750" y="609"/>
                      <a:pt x="7780" y="609"/>
                      <a:pt x="7780" y="579"/>
                    </a:cubicBezTo>
                    <a:cubicBezTo>
                      <a:pt x="7780" y="609"/>
                      <a:pt x="7811" y="609"/>
                      <a:pt x="7841" y="609"/>
                    </a:cubicBezTo>
                    <a:cubicBezTo>
                      <a:pt x="7902" y="609"/>
                      <a:pt x="7932" y="609"/>
                      <a:pt x="7963" y="579"/>
                    </a:cubicBezTo>
                    <a:cubicBezTo>
                      <a:pt x="7978" y="609"/>
                      <a:pt x="8016" y="624"/>
                      <a:pt x="8054" y="624"/>
                    </a:cubicBezTo>
                    <a:cubicBezTo>
                      <a:pt x="8092" y="624"/>
                      <a:pt x="8130" y="609"/>
                      <a:pt x="8145" y="579"/>
                    </a:cubicBezTo>
                    <a:cubicBezTo>
                      <a:pt x="8145" y="563"/>
                      <a:pt x="8145" y="556"/>
                      <a:pt x="8149" y="556"/>
                    </a:cubicBezTo>
                    <a:cubicBezTo>
                      <a:pt x="8153" y="556"/>
                      <a:pt x="8160" y="563"/>
                      <a:pt x="8175" y="579"/>
                    </a:cubicBezTo>
                    <a:cubicBezTo>
                      <a:pt x="8191" y="594"/>
                      <a:pt x="8198" y="601"/>
                      <a:pt x="8202" y="601"/>
                    </a:cubicBezTo>
                    <a:cubicBezTo>
                      <a:pt x="8206" y="601"/>
                      <a:pt x="8206" y="594"/>
                      <a:pt x="8206" y="579"/>
                    </a:cubicBezTo>
                    <a:cubicBezTo>
                      <a:pt x="8215" y="570"/>
                      <a:pt x="8224" y="566"/>
                      <a:pt x="8232" y="566"/>
                    </a:cubicBezTo>
                    <a:cubicBezTo>
                      <a:pt x="8251" y="566"/>
                      <a:pt x="8267" y="587"/>
                      <a:pt x="8267" y="609"/>
                    </a:cubicBezTo>
                    <a:cubicBezTo>
                      <a:pt x="8284" y="645"/>
                      <a:pt x="8302" y="659"/>
                      <a:pt x="8320" y="659"/>
                    </a:cubicBezTo>
                    <a:cubicBezTo>
                      <a:pt x="8333" y="659"/>
                      <a:pt x="8345" y="652"/>
                      <a:pt x="8358" y="639"/>
                    </a:cubicBezTo>
                    <a:cubicBezTo>
                      <a:pt x="8388" y="609"/>
                      <a:pt x="8419" y="609"/>
                      <a:pt x="8449" y="609"/>
                    </a:cubicBezTo>
                    <a:cubicBezTo>
                      <a:pt x="8479" y="579"/>
                      <a:pt x="8510" y="579"/>
                      <a:pt x="8479" y="548"/>
                    </a:cubicBezTo>
                    <a:cubicBezTo>
                      <a:pt x="8479" y="518"/>
                      <a:pt x="8510" y="457"/>
                      <a:pt x="8510" y="457"/>
                    </a:cubicBezTo>
                    <a:cubicBezTo>
                      <a:pt x="8530" y="447"/>
                      <a:pt x="8544" y="443"/>
                      <a:pt x="8551" y="443"/>
                    </a:cubicBezTo>
                    <a:cubicBezTo>
                      <a:pt x="8567" y="443"/>
                      <a:pt x="8560" y="457"/>
                      <a:pt x="8540" y="457"/>
                    </a:cubicBezTo>
                    <a:cubicBezTo>
                      <a:pt x="8510" y="518"/>
                      <a:pt x="8510" y="518"/>
                      <a:pt x="8540" y="548"/>
                    </a:cubicBezTo>
                    <a:cubicBezTo>
                      <a:pt x="8571" y="579"/>
                      <a:pt x="8601" y="579"/>
                      <a:pt x="8631" y="579"/>
                    </a:cubicBezTo>
                    <a:lnTo>
                      <a:pt x="8692" y="579"/>
                    </a:lnTo>
                    <a:cubicBezTo>
                      <a:pt x="8738" y="594"/>
                      <a:pt x="8761" y="601"/>
                      <a:pt x="8772" y="601"/>
                    </a:cubicBezTo>
                    <a:cubicBezTo>
                      <a:pt x="8783" y="601"/>
                      <a:pt x="8783" y="594"/>
                      <a:pt x="8783" y="579"/>
                    </a:cubicBezTo>
                    <a:lnTo>
                      <a:pt x="8783" y="548"/>
                    </a:lnTo>
                    <a:cubicBezTo>
                      <a:pt x="8799" y="579"/>
                      <a:pt x="8867" y="594"/>
                      <a:pt x="8931" y="594"/>
                    </a:cubicBezTo>
                    <a:cubicBezTo>
                      <a:pt x="8996" y="594"/>
                      <a:pt x="9057" y="579"/>
                      <a:pt x="9057" y="548"/>
                    </a:cubicBezTo>
                    <a:lnTo>
                      <a:pt x="9057" y="579"/>
                    </a:lnTo>
                    <a:cubicBezTo>
                      <a:pt x="9057" y="609"/>
                      <a:pt x="9087" y="609"/>
                      <a:pt x="9118" y="609"/>
                    </a:cubicBezTo>
                    <a:cubicBezTo>
                      <a:pt x="9148" y="609"/>
                      <a:pt x="9239" y="579"/>
                      <a:pt x="9300" y="579"/>
                    </a:cubicBezTo>
                    <a:cubicBezTo>
                      <a:pt x="9391" y="579"/>
                      <a:pt x="9452" y="579"/>
                      <a:pt x="9452" y="548"/>
                    </a:cubicBezTo>
                    <a:cubicBezTo>
                      <a:pt x="9482" y="548"/>
                      <a:pt x="9482" y="548"/>
                      <a:pt x="9482" y="579"/>
                    </a:cubicBezTo>
                    <a:cubicBezTo>
                      <a:pt x="9452" y="609"/>
                      <a:pt x="9482" y="609"/>
                      <a:pt x="9482" y="609"/>
                    </a:cubicBezTo>
                    <a:cubicBezTo>
                      <a:pt x="9513" y="609"/>
                      <a:pt x="9513" y="579"/>
                      <a:pt x="9513" y="548"/>
                    </a:cubicBezTo>
                    <a:cubicBezTo>
                      <a:pt x="9513" y="533"/>
                      <a:pt x="9520" y="525"/>
                      <a:pt x="9532" y="525"/>
                    </a:cubicBezTo>
                    <a:cubicBezTo>
                      <a:pt x="9543" y="525"/>
                      <a:pt x="9558" y="533"/>
                      <a:pt x="9574" y="548"/>
                    </a:cubicBezTo>
                    <a:cubicBezTo>
                      <a:pt x="9604" y="563"/>
                      <a:pt x="9642" y="571"/>
                      <a:pt x="9676" y="571"/>
                    </a:cubicBezTo>
                    <a:cubicBezTo>
                      <a:pt x="9710" y="571"/>
                      <a:pt x="9741" y="563"/>
                      <a:pt x="9756" y="548"/>
                    </a:cubicBezTo>
                    <a:cubicBezTo>
                      <a:pt x="9786" y="548"/>
                      <a:pt x="9786" y="548"/>
                      <a:pt x="9786" y="579"/>
                    </a:cubicBezTo>
                    <a:cubicBezTo>
                      <a:pt x="9805" y="597"/>
                      <a:pt x="9823" y="627"/>
                      <a:pt x="9849" y="627"/>
                    </a:cubicBezTo>
                    <a:cubicBezTo>
                      <a:pt x="9865" y="627"/>
                      <a:pt x="9884" y="614"/>
                      <a:pt x="9908" y="579"/>
                    </a:cubicBezTo>
                    <a:cubicBezTo>
                      <a:pt x="9938" y="579"/>
                      <a:pt x="9938" y="579"/>
                      <a:pt x="9938" y="609"/>
                    </a:cubicBezTo>
                    <a:cubicBezTo>
                      <a:pt x="9938" y="642"/>
                      <a:pt x="9938" y="666"/>
                      <a:pt x="9943" y="666"/>
                    </a:cubicBezTo>
                    <a:cubicBezTo>
                      <a:pt x="9948" y="666"/>
                      <a:pt x="9955" y="650"/>
                      <a:pt x="9969" y="609"/>
                    </a:cubicBezTo>
                    <a:cubicBezTo>
                      <a:pt x="9984" y="594"/>
                      <a:pt x="10007" y="586"/>
                      <a:pt x="10033" y="586"/>
                    </a:cubicBezTo>
                    <a:cubicBezTo>
                      <a:pt x="10060" y="586"/>
                      <a:pt x="10090" y="594"/>
                      <a:pt x="10121" y="609"/>
                    </a:cubicBezTo>
                    <a:cubicBezTo>
                      <a:pt x="10151" y="609"/>
                      <a:pt x="10151" y="609"/>
                      <a:pt x="10151" y="579"/>
                    </a:cubicBezTo>
                    <a:lnTo>
                      <a:pt x="10151" y="548"/>
                    </a:lnTo>
                    <a:cubicBezTo>
                      <a:pt x="10166" y="594"/>
                      <a:pt x="10174" y="617"/>
                      <a:pt x="10182" y="617"/>
                    </a:cubicBezTo>
                    <a:cubicBezTo>
                      <a:pt x="10189" y="617"/>
                      <a:pt x="10197" y="594"/>
                      <a:pt x="10212" y="548"/>
                    </a:cubicBezTo>
                    <a:cubicBezTo>
                      <a:pt x="10242" y="579"/>
                      <a:pt x="10273" y="579"/>
                      <a:pt x="10273" y="579"/>
                    </a:cubicBezTo>
                    <a:cubicBezTo>
                      <a:pt x="10273" y="579"/>
                      <a:pt x="10394" y="548"/>
                      <a:pt x="10485" y="548"/>
                    </a:cubicBezTo>
                    <a:cubicBezTo>
                      <a:pt x="10668" y="548"/>
                      <a:pt x="10729" y="548"/>
                      <a:pt x="10729" y="518"/>
                    </a:cubicBezTo>
                    <a:cubicBezTo>
                      <a:pt x="10744" y="503"/>
                      <a:pt x="10751" y="495"/>
                      <a:pt x="10759" y="495"/>
                    </a:cubicBezTo>
                    <a:cubicBezTo>
                      <a:pt x="10767" y="495"/>
                      <a:pt x="10774" y="503"/>
                      <a:pt x="10789" y="518"/>
                    </a:cubicBezTo>
                    <a:cubicBezTo>
                      <a:pt x="10789" y="548"/>
                      <a:pt x="10820" y="548"/>
                      <a:pt x="10850" y="548"/>
                    </a:cubicBezTo>
                    <a:cubicBezTo>
                      <a:pt x="10850" y="548"/>
                      <a:pt x="10881" y="548"/>
                      <a:pt x="10881" y="579"/>
                    </a:cubicBezTo>
                    <a:cubicBezTo>
                      <a:pt x="10911" y="548"/>
                      <a:pt x="10911" y="548"/>
                      <a:pt x="10911" y="548"/>
                    </a:cubicBezTo>
                    <a:cubicBezTo>
                      <a:pt x="10911" y="563"/>
                      <a:pt x="10919" y="571"/>
                      <a:pt x="10930" y="571"/>
                    </a:cubicBezTo>
                    <a:cubicBezTo>
                      <a:pt x="10941" y="571"/>
                      <a:pt x="10957" y="563"/>
                      <a:pt x="10972" y="548"/>
                    </a:cubicBezTo>
                    <a:cubicBezTo>
                      <a:pt x="10987" y="518"/>
                      <a:pt x="10995" y="503"/>
                      <a:pt x="10998" y="503"/>
                    </a:cubicBezTo>
                    <a:cubicBezTo>
                      <a:pt x="11002" y="503"/>
                      <a:pt x="11002" y="518"/>
                      <a:pt x="11002" y="548"/>
                    </a:cubicBezTo>
                    <a:cubicBezTo>
                      <a:pt x="11002" y="565"/>
                      <a:pt x="11021" y="592"/>
                      <a:pt x="11033" y="606"/>
                    </a:cubicBezTo>
                    <a:lnTo>
                      <a:pt x="11033" y="606"/>
                    </a:lnTo>
                    <a:cubicBezTo>
                      <a:pt x="11033" y="548"/>
                      <a:pt x="11063" y="548"/>
                      <a:pt x="11093" y="518"/>
                    </a:cubicBezTo>
                    <a:cubicBezTo>
                      <a:pt x="11124" y="518"/>
                      <a:pt x="11124" y="518"/>
                      <a:pt x="11124" y="548"/>
                    </a:cubicBezTo>
                    <a:cubicBezTo>
                      <a:pt x="11133" y="557"/>
                      <a:pt x="11149" y="561"/>
                      <a:pt x="11169" y="561"/>
                    </a:cubicBezTo>
                    <a:cubicBezTo>
                      <a:pt x="11215" y="561"/>
                      <a:pt x="11276" y="539"/>
                      <a:pt x="11276" y="518"/>
                    </a:cubicBezTo>
                    <a:cubicBezTo>
                      <a:pt x="11276" y="503"/>
                      <a:pt x="11283" y="495"/>
                      <a:pt x="11291" y="495"/>
                    </a:cubicBezTo>
                    <a:cubicBezTo>
                      <a:pt x="11299" y="495"/>
                      <a:pt x="11306" y="503"/>
                      <a:pt x="11306" y="518"/>
                    </a:cubicBezTo>
                    <a:cubicBezTo>
                      <a:pt x="11306" y="548"/>
                      <a:pt x="11337" y="548"/>
                      <a:pt x="11337" y="548"/>
                    </a:cubicBezTo>
                    <a:cubicBezTo>
                      <a:pt x="11345" y="539"/>
                      <a:pt x="11352" y="536"/>
                      <a:pt x="11356" y="536"/>
                    </a:cubicBezTo>
                    <a:cubicBezTo>
                      <a:pt x="11367" y="536"/>
                      <a:pt x="11367" y="557"/>
                      <a:pt x="11367" y="579"/>
                    </a:cubicBezTo>
                    <a:cubicBezTo>
                      <a:pt x="11337" y="639"/>
                      <a:pt x="11367" y="639"/>
                      <a:pt x="11428" y="639"/>
                    </a:cubicBezTo>
                    <a:cubicBezTo>
                      <a:pt x="11428" y="579"/>
                      <a:pt x="11519" y="579"/>
                      <a:pt x="11580" y="579"/>
                    </a:cubicBezTo>
                    <a:cubicBezTo>
                      <a:pt x="11701" y="579"/>
                      <a:pt x="11701" y="548"/>
                      <a:pt x="11762" y="487"/>
                    </a:cubicBezTo>
                    <a:lnTo>
                      <a:pt x="11792" y="427"/>
                    </a:lnTo>
                    <a:lnTo>
                      <a:pt x="11792" y="487"/>
                    </a:lnTo>
                    <a:cubicBezTo>
                      <a:pt x="11792" y="518"/>
                      <a:pt x="11792" y="579"/>
                      <a:pt x="11792" y="579"/>
                    </a:cubicBezTo>
                    <a:cubicBezTo>
                      <a:pt x="11823" y="579"/>
                      <a:pt x="11823" y="548"/>
                      <a:pt x="11823" y="518"/>
                    </a:cubicBezTo>
                    <a:cubicBezTo>
                      <a:pt x="11823" y="503"/>
                      <a:pt x="11830" y="495"/>
                      <a:pt x="11842" y="495"/>
                    </a:cubicBezTo>
                    <a:cubicBezTo>
                      <a:pt x="11853" y="495"/>
                      <a:pt x="11868" y="503"/>
                      <a:pt x="11884" y="518"/>
                    </a:cubicBezTo>
                    <a:cubicBezTo>
                      <a:pt x="11899" y="533"/>
                      <a:pt x="11914" y="541"/>
                      <a:pt x="11929" y="541"/>
                    </a:cubicBezTo>
                    <a:cubicBezTo>
                      <a:pt x="11944" y="541"/>
                      <a:pt x="11960" y="533"/>
                      <a:pt x="11975" y="518"/>
                    </a:cubicBezTo>
                    <a:cubicBezTo>
                      <a:pt x="12005" y="518"/>
                      <a:pt x="12005" y="518"/>
                      <a:pt x="12036" y="548"/>
                    </a:cubicBezTo>
                    <a:cubicBezTo>
                      <a:pt x="12066" y="548"/>
                      <a:pt x="12066" y="548"/>
                      <a:pt x="12066" y="518"/>
                    </a:cubicBezTo>
                    <a:cubicBezTo>
                      <a:pt x="12066" y="503"/>
                      <a:pt x="12066" y="495"/>
                      <a:pt x="12070" y="495"/>
                    </a:cubicBezTo>
                    <a:cubicBezTo>
                      <a:pt x="12074" y="495"/>
                      <a:pt x="12081" y="503"/>
                      <a:pt x="12096" y="518"/>
                    </a:cubicBezTo>
                    <a:cubicBezTo>
                      <a:pt x="12113" y="568"/>
                      <a:pt x="12139" y="590"/>
                      <a:pt x="12159" y="590"/>
                    </a:cubicBezTo>
                    <a:cubicBezTo>
                      <a:pt x="12175" y="590"/>
                      <a:pt x="12188" y="575"/>
                      <a:pt x="12188" y="548"/>
                    </a:cubicBezTo>
                    <a:cubicBezTo>
                      <a:pt x="12188" y="518"/>
                      <a:pt x="12218" y="518"/>
                      <a:pt x="12218" y="518"/>
                    </a:cubicBezTo>
                    <a:cubicBezTo>
                      <a:pt x="12248" y="518"/>
                      <a:pt x="12279" y="518"/>
                      <a:pt x="12279" y="487"/>
                    </a:cubicBezTo>
                    <a:lnTo>
                      <a:pt x="12340" y="487"/>
                    </a:lnTo>
                    <a:cubicBezTo>
                      <a:pt x="12340" y="487"/>
                      <a:pt x="12340" y="518"/>
                      <a:pt x="12309" y="518"/>
                    </a:cubicBezTo>
                    <a:lnTo>
                      <a:pt x="12340" y="548"/>
                    </a:lnTo>
                    <a:cubicBezTo>
                      <a:pt x="12370" y="548"/>
                      <a:pt x="12400" y="548"/>
                      <a:pt x="12400" y="518"/>
                    </a:cubicBezTo>
                    <a:cubicBezTo>
                      <a:pt x="12416" y="487"/>
                      <a:pt x="12423" y="472"/>
                      <a:pt x="12427" y="472"/>
                    </a:cubicBezTo>
                    <a:cubicBezTo>
                      <a:pt x="12431" y="472"/>
                      <a:pt x="12431" y="487"/>
                      <a:pt x="12431" y="518"/>
                    </a:cubicBezTo>
                    <a:cubicBezTo>
                      <a:pt x="12431" y="542"/>
                      <a:pt x="12451" y="587"/>
                      <a:pt x="12474" y="587"/>
                    </a:cubicBezTo>
                    <a:cubicBezTo>
                      <a:pt x="12480" y="587"/>
                      <a:pt x="12486" y="584"/>
                      <a:pt x="12492" y="579"/>
                    </a:cubicBezTo>
                    <a:cubicBezTo>
                      <a:pt x="12492" y="537"/>
                      <a:pt x="12498" y="521"/>
                      <a:pt x="12505" y="521"/>
                    </a:cubicBezTo>
                    <a:cubicBezTo>
                      <a:pt x="12513" y="521"/>
                      <a:pt x="12522" y="545"/>
                      <a:pt x="12522" y="579"/>
                    </a:cubicBezTo>
                    <a:cubicBezTo>
                      <a:pt x="12507" y="609"/>
                      <a:pt x="12499" y="624"/>
                      <a:pt x="12507" y="624"/>
                    </a:cubicBezTo>
                    <a:cubicBezTo>
                      <a:pt x="12514" y="624"/>
                      <a:pt x="12537" y="609"/>
                      <a:pt x="12583" y="579"/>
                    </a:cubicBezTo>
                    <a:cubicBezTo>
                      <a:pt x="12613" y="579"/>
                      <a:pt x="12704" y="518"/>
                      <a:pt x="12765" y="518"/>
                    </a:cubicBezTo>
                    <a:cubicBezTo>
                      <a:pt x="12856" y="518"/>
                      <a:pt x="12917" y="518"/>
                      <a:pt x="12917" y="579"/>
                    </a:cubicBezTo>
                    <a:cubicBezTo>
                      <a:pt x="12917" y="583"/>
                      <a:pt x="12917" y="587"/>
                      <a:pt x="12918" y="591"/>
                    </a:cubicBezTo>
                    <a:lnTo>
                      <a:pt x="12918" y="591"/>
                    </a:lnTo>
                    <a:cubicBezTo>
                      <a:pt x="12920" y="547"/>
                      <a:pt x="12932" y="530"/>
                      <a:pt x="12954" y="530"/>
                    </a:cubicBezTo>
                    <a:cubicBezTo>
                      <a:pt x="12968" y="530"/>
                      <a:pt x="12986" y="537"/>
                      <a:pt x="13008" y="548"/>
                    </a:cubicBezTo>
                    <a:cubicBezTo>
                      <a:pt x="13025" y="556"/>
                      <a:pt x="13041" y="560"/>
                      <a:pt x="13056" y="560"/>
                    </a:cubicBezTo>
                    <a:cubicBezTo>
                      <a:pt x="13097" y="560"/>
                      <a:pt x="13130" y="532"/>
                      <a:pt x="13130" y="487"/>
                    </a:cubicBezTo>
                    <a:lnTo>
                      <a:pt x="13100" y="487"/>
                    </a:lnTo>
                    <a:cubicBezTo>
                      <a:pt x="13100" y="452"/>
                      <a:pt x="13110" y="437"/>
                      <a:pt x="13125" y="437"/>
                    </a:cubicBezTo>
                    <a:cubicBezTo>
                      <a:pt x="13135" y="437"/>
                      <a:pt x="13148" y="444"/>
                      <a:pt x="13160" y="457"/>
                    </a:cubicBezTo>
                    <a:cubicBezTo>
                      <a:pt x="13191" y="457"/>
                      <a:pt x="13191" y="487"/>
                      <a:pt x="13191" y="548"/>
                    </a:cubicBezTo>
                    <a:cubicBezTo>
                      <a:pt x="13191" y="579"/>
                      <a:pt x="13221" y="609"/>
                      <a:pt x="13221" y="609"/>
                    </a:cubicBezTo>
                    <a:cubicBezTo>
                      <a:pt x="13251" y="609"/>
                      <a:pt x="13282" y="609"/>
                      <a:pt x="13251" y="579"/>
                    </a:cubicBezTo>
                    <a:cubicBezTo>
                      <a:pt x="13251" y="548"/>
                      <a:pt x="13251" y="548"/>
                      <a:pt x="13282" y="548"/>
                    </a:cubicBezTo>
                    <a:cubicBezTo>
                      <a:pt x="13312" y="548"/>
                      <a:pt x="13312" y="548"/>
                      <a:pt x="13343" y="518"/>
                    </a:cubicBezTo>
                    <a:cubicBezTo>
                      <a:pt x="13343" y="487"/>
                      <a:pt x="13373" y="487"/>
                      <a:pt x="13373" y="487"/>
                    </a:cubicBezTo>
                    <a:cubicBezTo>
                      <a:pt x="13403" y="518"/>
                      <a:pt x="13434" y="518"/>
                      <a:pt x="13434" y="518"/>
                    </a:cubicBezTo>
                    <a:lnTo>
                      <a:pt x="13434" y="548"/>
                    </a:lnTo>
                    <a:cubicBezTo>
                      <a:pt x="13434" y="579"/>
                      <a:pt x="13464" y="609"/>
                      <a:pt x="13464" y="609"/>
                    </a:cubicBezTo>
                    <a:cubicBezTo>
                      <a:pt x="13495" y="609"/>
                      <a:pt x="13495" y="579"/>
                      <a:pt x="13495" y="579"/>
                    </a:cubicBezTo>
                    <a:cubicBezTo>
                      <a:pt x="13495" y="548"/>
                      <a:pt x="14011" y="548"/>
                      <a:pt x="14072" y="548"/>
                    </a:cubicBezTo>
                    <a:cubicBezTo>
                      <a:pt x="14087" y="579"/>
                      <a:pt x="14110" y="594"/>
                      <a:pt x="14129" y="594"/>
                    </a:cubicBezTo>
                    <a:cubicBezTo>
                      <a:pt x="14148" y="594"/>
                      <a:pt x="14163" y="579"/>
                      <a:pt x="14163" y="548"/>
                    </a:cubicBezTo>
                    <a:cubicBezTo>
                      <a:pt x="14163" y="518"/>
                      <a:pt x="14255" y="518"/>
                      <a:pt x="14376" y="518"/>
                    </a:cubicBezTo>
                    <a:cubicBezTo>
                      <a:pt x="14528" y="518"/>
                      <a:pt x="14650" y="518"/>
                      <a:pt x="14650" y="487"/>
                    </a:cubicBezTo>
                    <a:lnTo>
                      <a:pt x="14710" y="487"/>
                    </a:lnTo>
                    <a:cubicBezTo>
                      <a:pt x="14741" y="487"/>
                      <a:pt x="14802" y="457"/>
                      <a:pt x="14802" y="457"/>
                    </a:cubicBezTo>
                    <a:cubicBezTo>
                      <a:pt x="14817" y="442"/>
                      <a:pt x="14832" y="434"/>
                      <a:pt x="14840" y="434"/>
                    </a:cubicBezTo>
                    <a:cubicBezTo>
                      <a:pt x="14847" y="434"/>
                      <a:pt x="14847" y="442"/>
                      <a:pt x="14832" y="457"/>
                    </a:cubicBezTo>
                    <a:cubicBezTo>
                      <a:pt x="14832" y="487"/>
                      <a:pt x="14832" y="518"/>
                      <a:pt x="14862" y="518"/>
                    </a:cubicBezTo>
                    <a:cubicBezTo>
                      <a:pt x="14893" y="518"/>
                      <a:pt x="14893" y="487"/>
                      <a:pt x="14893" y="457"/>
                    </a:cubicBezTo>
                    <a:cubicBezTo>
                      <a:pt x="14893" y="427"/>
                      <a:pt x="14923" y="427"/>
                      <a:pt x="14923" y="427"/>
                    </a:cubicBezTo>
                    <a:cubicBezTo>
                      <a:pt x="14954" y="427"/>
                      <a:pt x="14954" y="427"/>
                      <a:pt x="14954" y="457"/>
                    </a:cubicBezTo>
                    <a:lnTo>
                      <a:pt x="14954" y="518"/>
                    </a:lnTo>
                    <a:cubicBezTo>
                      <a:pt x="14954" y="487"/>
                      <a:pt x="14984" y="487"/>
                      <a:pt x="14984" y="487"/>
                    </a:cubicBezTo>
                    <a:cubicBezTo>
                      <a:pt x="15014" y="487"/>
                      <a:pt x="15014" y="487"/>
                      <a:pt x="15014" y="579"/>
                    </a:cubicBezTo>
                    <a:cubicBezTo>
                      <a:pt x="15014" y="609"/>
                      <a:pt x="15022" y="624"/>
                      <a:pt x="15030" y="624"/>
                    </a:cubicBezTo>
                    <a:cubicBezTo>
                      <a:pt x="15037" y="624"/>
                      <a:pt x="15045" y="609"/>
                      <a:pt x="15045" y="579"/>
                    </a:cubicBezTo>
                    <a:lnTo>
                      <a:pt x="15106" y="518"/>
                    </a:lnTo>
                    <a:cubicBezTo>
                      <a:pt x="15106" y="547"/>
                      <a:pt x="15112" y="557"/>
                      <a:pt x="15120" y="557"/>
                    </a:cubicBezTo>
                    <a:cubicBezTo>
                      <a:pt x="15138" y="557"/>
                      <a:pt x="15166" y="508"/>
                      <a:pt x="15166" y="487"/>
                    </a:cubicBezTo>
                    <a:cubicBezTo>
                      <a:pt x="15182" y="533"/>
                      <a:pt x="15197" y="556"/>
                      <a:pt x="15212" y="556"/>
                    </a:cubicBezTo>
                    <a:cubicBezTo>
                      <a:pt x="15227" y="556"/>
                      <a:pt x="15242" y="533"/>
                      <a:pt x="15258" y="487"/>
                    </a:cubicBezTo>
                    <a:cubicBezTo>
                      <a:pt x="15258" y="472"/>
                      <a:pt x="15258" y="465"/>
                      <a:pt x="15261" y="465"/>
                    </a:cubicBezTo>
                    <a:cubicBezTo>
                      <a:pt x="15265" y="465"/>
                      <a:pt x="15273" y="472"/>
                      <a:pt x="15288" y="487"/>
                    </a:cubicBezTo>
                    <a:cubicBezTo>
                      <a:pt x="15318" y="518"/>
                      <a:pt x="15318" y="518"/>
                      <a:pt x="15379" y="548"/>
                    </a:cubicBezTo>
                    <a:cubicBezTo>
                      <a:pt x="15379" y="513"/>
                      <a:pt x="15431" y="498"/>
                      <a:pt x="15511" y="498"/>
                    </a:cubicBezTo>
                    <a:cubicBezTo>
                      <a:pt x="15568" y="498"/>
                      <a:pt x="15638" y="505"/>
                      <a:pt x="15714" y="518"/>
                    </a:cubicBezTo>
                    <a:cubicBezTo>
                      <a:pt x="15896" y="518"/>
                      <a:pt x="16017" y="518"/>
                      <a:pt x="16017" y="487"/>
                    </a:cubicBezTo>
                    <a:cubicBezTo>
                      <a:pt x="16048" y="487"/>
                      <a:pt x="16048" y="487"/>
                      <a:pt x="16078" y="518"/>
                    </a:cubicBezTo>
                    <a:cubicBezTo>
                      <a:pt x="16078" y="530"/>
                      <a:pt x="16084" y="538"/>
                      <a:pt x="16090" y="538"/>
                    </a:cubicBezTo>
                    <a:cubicBezTo>
                      <a:pt x="16098" y="538"/>
                      <a:pt x="16109" y="523"/>
                      <a:pt x="16109" y="487"/>
                    </a:cubicBezTo>
                    <a:cubicBezTo>
                      <a:pt x="16127" y="469"/>
                      <a:pt x="16134" y="439"/>
                      <a:pt x="16137" y="439"/>
                    </a:cubicBezTo>
                    <a:cubicBezTo>
                      <a:pt x="16139" y="439"/>
                      <a:pt x="16139" y="452"/>
                      <a:pt x="16139" y="487"/>
                    </a:cubicBezTo>
                    <a:cubicBezTo>
                      <a:pt x="16139" y="518"/>
                      <a:pt x="16169" y="518"/>
                      <a:pt x="16261" y="518"/>
                    </a:cubicBezTo>
                    <a:cubicBezTo>
                      <a:pt x="16321" y="518"/>
                      <a:pt x="16413" y="518"/>
                      <a:pt x="16413" y="487"/>
                    </a:cubicBezTo>
                    <a:cubicBezTo>
                      <a:pt x="16428" y="472"/>
                      <a:pt x="16435" y="465"/>
                      <a:pt x="16439" y="465"/>
                    </a:cubicBezTo>
                    <a:cubicBezTo>
                      <a:pt x="16443" y="465"/>
                      <a:pt x="16443" y="472"/>
                      <a:pt x="16443" y="487"/>
                    </a:cubicBezTo>
                    <a:cubicBezTo>
                      <a:pt x="16424" y="525"/>
                      <a:pt x="16464" y="551"/>
                      <a:pt x="16511" y="551"/>
                    </a:cubicBezTo>
                    <a:cubicBezTo>
                      <a:pt x="16540" y="551"/>
                      <a:pt x="16572" y="541"/>
                      <a:pt x="16595" y="518"/>
                    </a:cubicBezTo>
                    <a:cubicBezTo>
                      <a:pt x="16595" y="518"/>
                      <a:pt x="16625" y="518"/>
                      <a:pt x="16625" y="548"/>
                    </a:cubicBezTo>
                    <a:cubicBezTo>
                      <a:pt x="16656" y="548"/>
                      <a:pt x="16656" y="548"/>
                      <a:pt x="16747" y="518"/>
                    </a:cubicBezTo>
                    <a:lnTo>
                      <a:pt x="16869" y="518"/>
                    </a:lnTo>
                    <a:cubicBezTo>
                      <a:pt x="16929" y="518"/>
                      <a:pt x="16960" y="487"/>
                      <a:pt x="16960" y="487"/>
                    </a:cubicBezTo>
                    <a:lnTo>
                      <a:pt x="16990" y="487"/>
                    </a:lnTo>
                    <a:cubicBezTo>
                      <a:pt x="16990" y="518"/>
                      <a:pt x="17081" y="518"/>
                      <a:pt x="17233" y="518"/>
                    </a:cubicBezTo>
                    <a:cubicBezTo>
                      <a:pt x="17385" y="518"/>
                      <a:pt x="17507" y="518"/>
                      <a:pt x="17537" y="579"/>
                    </a:cubicBezTo>
                    <a:cubicBezTo>
                      <a:pt x="17537" y="579"/>
                      <a:pt x="17568" y="579"/>
                      <a:pt x="17568" y="518"/>
                    </a:cubicBezTo>
                    <a:cubicBezTo>
                      <a:pt x="17585" y="482"/>
                      <a:pt x="17603" y="467"/>
                      <a:pt x="17621" y="467"/>
                    </a:cubicBezTo>
                    <a:cubicBezTo>
                      <a:pt x="17634" y="467"/>
                      <a:pt x="17646" y="475"/>
                      <a:pt x="17659" y="487"/>
                    </a:cubicBezTo>
                    <a:cubicBezTo>
                      <a:pt x="17659" y="533"/>
                      <a:pt x="17682" y="556"/>
                      <a:pt x="17708" y="556"/>
                    </a:cubicBezTo>
                    <a:cubicBezTo>
                      <a:pt x="17735" y="556"/>
                      <a:pt x="17765" y="533"/>
                      <a:pt x="17780" y="487"/>
                    </a:cubicBezTo>
                    <a:lnTo>
                      <a:pt x="17780" y="518"/>
                    </a:lnTo>
                    <a:cubicBezTo>
                      <a:pt x="17793" y="556"/>
                      <a:pt x="17811" y="573"/>
                      <a:pt x="17828" y="573"/>
                    </a:cubicBezTo>
                    <a:cubicBezTo>
                      <a:pt x="17851" y="573"/>
                      <a:pt x="17872" y="540"/>
                      <a:pt x="17872" y="487"/>
                    </a:cubicBezTo>
                    <a:cubicBezTo>
                      <a:pt x="17896" y="512"/>
                      <a:pt x="17921" y="556"/>
                      <a:pt x="17929" y="556"/>
                    </a:cubicBezTo>
                    <a:cubicBezTo>
                      <a:pt x="17931" y="556"/>
                      <a:pt x="17932" y="554"/>
                      <a:pt x="17932" y="548"/>
                    </a:cubicBezTo>
                    <a:cubicBezTo>
                      <a:pt x="17963" y="548"/>
                      <a:pt x="17963" y="548"/>
                      <a:pt x="17963" y="609"/>
                    </a:cubicBezTo>
                    <a:cubicBezTo>
                      <a:pt x="17963" y="639"/>
                      <a:pt x="17963" y="670"/>
                      <a:pt x="17993" y="670"/>
                    </a:cubicBezTo>
                    <a:cubicBezTo>
                      <a:pt x="18024" y="670"/>
                      <a:pt x="18024" y="639"/>
                      <a:pt x="18024" y="609"/>
                    </a:cubicBezTo>
                    <a:lnTo>
                      <a:pt x="18054" y="609"/>
                    </a:lnTo>
                    <a:cubicBezTo>
                      <a:pt x="18054" y="609"/>
                      <a:pt x="18084" y="609"/>
                      <a:pt x="18084" y="579"/>
                    </a:cubicBezTo>
                    <a:cubicBezTo>
                      <a:pt x="18084" y="548"/>
                      <a:pt x="18115" y="548"/>
                      <a:pt x="18115" y="548"/>
                    </a:cubicBezTo>
                    <a:cubicBezTo>
                      <a:pt x="18115" y="557"/>
                      <a:pt x="18117" y="561"/>
                      <a:pt x="18120" y="561"/>
                    </a:cubicBezTo>
                    <a:cubicBezTo>
                      <a:pt x="18127" y="561"/>
                      <a:pt x="18136" y="539"/>
                      <a:pt x="18115" y="518"/>
                    </a:cubicBezTo>
                    <a:cubicBezTo>
                      <a:pt x="18115" y="457"/>
                      <a:pt x="18115" y="427"/>
                      <a:pt x="18145" y="427"/>
                    </a:cubicBezTo>
                    <a:lnTo>
                      <a:pt x="18145" y="366"/>
                    </a:lnTo>
                    <a:cubicBezTo>
                      <a:pt x="18145" y="275"/>
                      <a:pt x="18145" y="244"/>
                      <a:pt x="18115" y="214"/>
                    </a:cubicBezTo>
                    <a:cubicBezTo>
                      <a:pt x="18062" y="196"/>
                      <a:pt x="18020" y="179"/>
                      <a:pt x="17993" y="179"/>
                    </a:cubicBezTo>
                    <a:cubicBezTo>
                      <a:pt x="17974" y="179"/>
                      <a:pt x="17963" y="188"/>
                      <a:pt x="17963" y="214"/>
                    </a:cubicBezTo>
                    <a:cubicBezTo>
                      <a:pt x="17963" y="214"/>
                      <a:pt x="17932" y="244"/>
                      <a:pt x="17902" y="244"/>
                    </a:cubicBezTo>
                    <a:cubicBezTo>
                      <a:pt x="17902" y="244"/>
                      <a:pt x="17872" y="214"/>
                      <a:pt x="17872" y="214"/>
                    </a:cubicBezTo>
                    <a:cubicBezTo>
                      <a:pt x="17872" y="183"/>
                      <a:pt x="17780" y="183"/>
                      <a:pt x="17689" y="183"/>
                    </a:cubicBezTo>
                    <a:cubicBezTo>
                      <a:pt x="17537" y="183"/>
                      <a:pt x="17476" y="183"/>
                      <a:pt x="17476" y="153"/>
                    </a:cubicBezTo>
                    <a:cubicBezTo>
                      <a:pt x="17446" y="92"/>
                      <a:pt x="17416" y="92"/>
                      <a:pt x="17416" y="92"/>
                    </a:cubicBezTo>
                    <a:cubicBezTo>
                      <a:pt x="17416" y="128"/>
                      <a:pt x="17374" y="143"/>
                      <a:pt x="17309" y="143"/>
                    </a:cubicBezTo>
                    <a:cubicBezTo>
                      <a:pt x="17263" y="143"/>
                      <a:pt x="17205" y="135"/>
                      <a:pt x="17142" y="123"/>
                    </a:cubicBezTo>
                    <a:cubicBezTo>
                      <a:pt x="16990" y="123"/>
                      <a:pt x="16838" y="123"/>
                      <a:pt x="16838" y="153"/>
                    </a:cubicBezTo>
                    <a:lnTo>
                      <a:pt x="16808" y="153"/>
                    </a:lnTo>
                    <a:cubicBezTo>
                      <a:pt x="16808" y="123"/>
                      <a:pt x="16777" y="123"/>
                      <a:pt x="16717" y="123"/>
                    </a:cubicBezTo>
                    <a:cubicBezTo>
                      <a:pt x="16686" y="153"/>
                      <a:pt x="16625" y="153"/>
                      <a:pt x="16625" y="153"/>
                    </a:cubicBezTo>
                    <a:cubicBezTo>
                      <a:pt x="16625" y="123"/>
                      <a:pt x="16625" y="123"/>
                      <a:pt x="16565" y="123"/>
                    </a:cubicBezTo>
                    <a:cubicBezTo>
                      <a:pt x="16534" y="123"/>
                      <a:pt x="16504" y="123"/>
                      <a:pt x="16504" y="153"/>
                    </a:cubicBezTo>
                    <a:cubicBezTo>
                      <a:pt x="16473" y="153"/>
                      <a:pt x="16352" y="153"/>
                      <a:pt x="16261" y="123"/>
                    </a:cubicBezTo>
                    <a:cubicBezTo>
                      <a:pt x="16261" y="114"/>
                      <a:pt x="16258" y="110"/>
                      <a:pt x="16254" y="110"/>
                    </a:cubicBezTo>
                    <a:cubicBezTo>
                      <a:pt x="16243" y="110"/>
                      <a:pt x="16221" y="131"/>
                      <a:pt x="16200" y="153"/>
                    </a:cubicBezTo>
                    <a:cubicBezTo>
                      <a:pt x="16200" y="183"/>
                      <a:pt x="16200" y="214"/>
                      <a:pt x="16169" y="214"/>
                    </a:cubicBezTo>
                    <a:lnTo>
                      <a:pt x="16169" y="153"/>
                    </a:lnTo>
                    <a:cubicBezTo>
                      <a:pt x="16200" y="123"/>
                      <a:pt x="16200" y="123"/>
                      <a:pt x="16139" y="123"/>
                    </a:cubicBezTo>
                    <a:lnTo>
                      <a:pt x="16109" y="123"/>
                    </a:lnTo>
                    <a:cubicBezTo>
                      <a:pt x="16109" y="153"/>
                      <a:pt x="15987" y="153"/>
                      <a:pt x="15835" y="153"/>
                    </a:cubicBezTo>
                    <a:cubicBezTo>
                      <a:pt x="15653" y="153"/>
                      <a:pt x="15592" y="153"/>
                      <a:pt x="15592" y="183"/>
                    </a:cubicBezTo>
                    <a:cubicBezTo>
                      <a:pt x="15592" y="199"/>
                      <a:pt x="15584" y="206"/>
                      <a:pt x="15569" y="206"/>
                    </a:cubicBezTo>
                    <a:cubicBezTo>
                      <a:pt x="15554" y="206"/>
                      <a:pt x="15531" y="199"/>
                      <a:pt x="15501" y="183"/>
                    </a:cubicBezTo>
                    <a:cubicBezTo>
                      <a:pt x="15424" y="126"/>
                      <a:pt x="15395" y="104"/>
                      <a:pt x="15377" y="104"/>
                    </a:cubicBezTo>
                    <a:cubicBezTo>
                      <a:pt x="15367" y="104"/>
                      <a:pt x="15360" y="111"/>
                      <a:pt x="15349" y="123"/>
                    </a:cubicBezTo>
                    <a:cubicBezTo>
                      <a:pt x="15379" y="123"/>
                      <a:pt x="15379" y="153"/>
                      <a:pt x="15379" y="183"/>
                    </a:cubicBezTo>
                    <a:cubicBezTo>
                      <a:pt x="15379" y="229"/>
                      <a:pt x="15372" y="252"/>
                      <a:pt x="15364" y="252"/>
                    </a:cubicBezTo>
                    <a:cubicBezTo>
                      <a:pt x="15356" y="252"/>
                      <a:pt x="15349" y="229"/>
                      <a:pt x="15349" y="183"/>
                    </a:cubicBezTo>
                    <a:cubicBezTo>
                      <a:pt x="15349" y="160"/>
                      <a:pt x="15300" y="150"/>
                      <a:pt x="15240" y="150"/>
                    </a:cubicBezTo>
                    <a:cubicBezTo>
                      <a:pt x="15142" y="150"/>
                      <a:pt x="15014" y="176"/>
                      <a:pt x="15014" y="214"/>
                    </a:cubicBezTo>
                    <a:lnTo>
                      <a:pt x="15014" y="183"/>
                    </a:lnTo>
                    <a:cubicBezTo>
                      <a:pt x="15014" y="153"/>
                      <a:pt x="14984" y="153"/>
                      <a:pt x="14893" y="153"/>
                    </a:cubicBezTo>
                    <a:lnTo>
                      <a:pt x="14832" y="153"/>
                    </a:lnTo>
                    <a:cubicBezTo>
                      <a:pt x="14832" y="179"/>
                      <a:pt x="14810" y="188"/>
                      <a:pt x="14785" y="188"/>
                    </a:cubicBezTo>
                    <a:cubicBezTo>
                      <a:pt x="14751" y="188"/>
                      <a:pt x="14710" y="171"/>
                      <a:pt x="14710" y="153"/>
                    </a:cubicBezTo>
                    <a:cubicBezTo>
                      <a:pt x="14680" y="123"/>
                      <a:pt x="14680" y="123"/>
                      <a:pt x="14650" y="123"/>
                    </a:cubicBezTo>
                    <a:cubicBezTo>
                      <a:pt x="14615" y="146"/>
                      <a:pt x="14580" y="156"/>
                      <a:pt x="14550" y="156"/>
                    </a:cubicBezTo>
                    <a:cubicBezTo>
                      <a:pt x="14502" y="156"/>
                      <a:pt x="14467" y="130"/>
                      <a:pt x="14467" y="92"/>
                    </a:cubicBezTo>
                    <a:lnTo>
                      <a:pt x="14437" y="92"/>
                    </a:lnTo>
                    <a:cubicBezTo>
                      <a:pt x="14407" y="153"/>
                      <a:pt x="14346" y="153"/>
                      <a:pt x="14346" y="153"/>
                    </a:cubicBezTo>
                    <a:cubicBezTo>
                      <a:pt x="14285" y="153"/>
                      <a:pt x="14255" y="153"/>
                      <a:pt x="14285" y="183"/>
                    </a:cubicBezTo>
                    <a:cubicBezTo>
                      <a:pt x="14285" y="214"/>
                      <a:pt x="14285" y="244"/>
                      <a:pt x="14255" y="244"/>
                    </a:cubicBezTo>
                    <a:lnTo>
                      <a:pt x="14255" y="214"/>
                    </a:lnTo>
                    <a:cubicBezTo>
                      <a:pt x="14255" y="183"/>
                      <a:pt x="14194" y="183"/>
                      <a:pt x="14103" y="183"/>
                    </a:cubicBezTo>
                    <a:cubicBezTo>
                      <a:pt x="14011" y="183"/>
                      <a:pt x="13951" y="183"/>
                      <a:pt x="13920" y="123"/>
                    </a:cubicBezTo>
                    <a:lnTo>
                      <a:pt x="13920" y="183"/>
                    </a:lnTo>
                    <a:cubicBezTo>
                      <a:pt x="13905" y="199"/>
                      <a:pt x="13890" y="206"/>
                      <a:pt x="13878" y="206"/>
                    </a:cubicBezTo>
                    <a:cubicBezTo>
                      <a:pt x="13867" y="206"/>
                      <a:pt x="13859" y="199"/>
                      <a:pt x="13859" y="183"/>
                    </a:cubicBezTo>
                    <a:cubicBezTo>
                      <a:pt x="13859" y="153"/>
                      <a:pt x="13837" y="138"/>
                      <a:pt x="13806" y="138"/>
                    </a:cubicBezTo>
                    <a:cubicBezTo>
                      <a:pt x="13776" y="138"/>
                      <a:pt x="13738" y="153"/>
                      <a:pt x="13707" y="183"/>
                    </a:cubicBezTo>
                    <a:lnTo>
                      <a:pt x="13677" y="183"/>
                    </a:lnTo>
                    <a:cubicBezTo>
                      <a:pt x="13662" y="138"/>
                      <a:pt x="13639" y="115"/>
                      <a:pt x="13620" y="115"/>
                    </a:cubicBezTo>
                    <a:cubicBezTo>
                      <a:pt x="13601" y="115"/>
                      <a:pt x="13586" y="138"/>
                      <a:pt x="13586" y="183"/>
                    </a:cubicBezTo>
                    <a:cubicBezTo>
                      <a:pt x="13586" y="123"/>
                      <a:pt x="13555" y="123"/>
                      <a:pt x="13525" y="123"/>
                    </a:cubicBezTo>
                    <a:cubicBezTo>
                      <a:pt x="13510" y="153"/>
                      <a:pt x="13479" y="168"/>
                      <a:pt x="13453" y="168"/>
                    </a:cubicBezTo>
                    <a:cubicBezTo>
                      <a:pt x="13426" y="168"/>
                      <a:pt x="13403" y="153"/>
                      <a:pt x="13403" y="123"/>
                    </a:cubicBezTo>
                    <a:lnTo>
                      <a:pt x="13373" y="123"/>
                    </a:lnTo>
                    <a:cubicBezTo>
                      <a:pt x="13343" y="183"/>
                      <a:pt x="13343" y="183"/>
                      <a:pt x="13312" y="183"/>
                    </a:cubicBezTo>
                    <a:cubicBezTo>
                      <a:pt x="13282" y="183"/>
                      <a:pt x="13282" y="183"/>
                      <a:pt x="13251" y="214"/>
                    </a:cubicBezTo>
                    <a:cubicBezTo>
                      <a:pt x="13221" y="244"/>
                      <a:pt x="13221" y="244"/>
                      <a:pt x="13221" y="244"/>
                    </a:cubicBezTo>
                    <a:cubicBezTo>
                      <a:pt x="13191" y="244"/>
                      <a:pt x="13221" y="214"/>
                      <a:pt x="13221" y="153"/>
                    </a:cubicBezTo>
                    <a:cubicBezTo>
                      <a:pt x="13243" y="142"/>
                      <a:pt x="13249" y="135"/>
                      <a:pt x="13245" y="135"/>
                    </a:cubicBezTo>
                    <a:cubicBezTo>
                      <a:pt x="13237" y="135"/>
                      <a:pt x="13199" y="156"/>
                      <a:pt x="13160" y="214"/>
                    </a:cubicBezTo>
                    <a:cubicBezTo>
                      <a:pt x="13115" y="244"/>
                      <a:pt x="13092" y="259"/>
                      <a:pt x="13088" y="259"/>
                    </a:cubicBezTo>
                    <a:cubicBezTo>
                      <a:pt x="13084" y="259"/>
                      <a:pt x="13100" y="244"/>
                      <a:pt x="13130" y="214"/>
                    </a:cubicBezTo>
                    <a:cubicBezTo>
                      <a:pt x="13152" y="169"/>
                      <a:pt x="13158" y="141"/>
                      <a:pt x="13148" y="141"/>
                    </a:cubicBezTo>
                    <a:cubicBezTo>
                      <a:pt x="13144" y="141"/>
                      <a:pt x="13138" y="145"/>
                      <a:pt x="13130" y="153"/>
                    </a:cubicBezTo>
                    <a:cubicBezTo>
                      <a:pt x="13130" y="153"/>
                      <a:pt x="13069" y="153"/>
                      <a:pt x="13069" y="214"/>
                    </a:cubicBezTo>
                    <a:lnTo>
                      <a:pt x="13008" y="214"/>
                    </a:lnTo>
                    <a:cubicBezTo>
                      <a:pt x="12978" y="153"/>
                      <a:pt x="12948" y="153"/>
                      <a:pt x="12948" y="153"/>
                    </a:cubicBezTo>
                    <a:cubicBezTo>
                      <a:pt x="12932" y="168"/>
                      <a:pt x="12925" y="176"/>
                      <a:pt x="12917" y="176"/>
                    </a:cubicBezTo>
                    <a:cubicBezTo>
                      <a:pt x="12910" y="176"/>
                      <a:pt x="12902" y="168"/>
                      <a:pt x="12887" y="153"/>
                    </a:cubicBezTo>
                    <a:cubicBezTo>
                      <a:pt x="12887" y="140"/>
                      <a:pt x="12882" y="133"/>
                      <a:pt x="12875" y="133"/>
                    </a:cubicBezTo>
                    <a:cubicBezTo>
                      <a:pt x="12867" y="133"/>
                      <a:pt x="12856" y="148"/>
                      <a:pt x="12856" y="183"/>
                    </a:cubicBezTo>
                    <a:cubicBezTo>
                      <a:pt x="12856" y="214"/>
                      <a:pt x="12849" y="229"/>
                      <a:pt x="12837" y="229"/>
                    </a:cubicBezTo>
                    <a:cubicBezTo>
                      <a:pt x="12826" y="229"/>
                      <a:pt x="12811" y="214"/>
                      <a:pt x="12796" y="183"/>
                    </a:cubicBezTo>
                    <a:cubicBezTo>
                      <a:pt x="12796" y="171"/>
                      <a:pt x="12796" y="161"/>
                      <a:pt x="12796" y="153"/>
                    </a:cubicBezTo>
                    <a:cubicBezTo>
                      <a:pt x="12765" y="183"/>
                      <a:pt x="12735" y="183"/>
                      <a:pt x="12735" y="183"/>
                    </a:cubicBezTo>
                    <a:cubicBezTo>
                      <a:pt x="12735" y="153"/>
                      <a:pt x="12552" y="153"/>
                      <a:pt x="12370" y="153"/>
                    </a:cubicBezTo>
                    <a:cubicBezTo>
                      <a:pt x="12340" y="153"/>
                      <a:pt x="12309" y="183"/>
                      <a:pt x="12309" y="214"/>
                    </a:cubicBezTo>
                    <a:cubicBezTo>
                      <a:pt x="12309" y="255"/>
                      <a:pt x="12309" y="271"/>
                      <a:pt x="12306" y="271"/>
                    </a:cubicBezTo>
                    <a:cubicBezTo>
                      <a:pt x="12303" y="271"/>
                      <a:pt x="12295" y="247"/>
                      <a:pt x="12279" y="214"/>
                    </a:cubicBezTo>
                    <a:cubicBezTo>
                      <a:pt x="12279" y="168"/>
                      <a:pt x="12264" y="145"/>
                      <a:pt x="12252" y="145"/>
                    </a:cubicBezTo>
                    <a:cubicBezTo>
                      <a:pt x="12241" y="145"/>
                      <a:pt x="12233" y="168"/>
                      <a:pt x="12248" y="214"/>
                    </a:cubicBezTo>
                    <a:cubicBezTo>
                      <a:pt x="12264" y="259"/>
                      <a:pt x="12271" y="282"/>
                      <a:pt x="12267" y="282"/>
                    </a:cubicBezTo>
                    <a:cubicBezTo>
                      <a:pt x="12264" y="282"/>
                      <a:pt x="12248" y="259"/>
                      <a:pt x="12218" y="214"/>
                    </a:cubicBezTo>
                    <a:cubicBezTo>
                      <a:pt x="12218" y="199"/>
                      <a:pt x="12218" y="191"/>
                      <a:pt x="12214" y="191"/>
                    </a:cubicBezTo>
                    <a:cubicBezTo>
                      <a:pt x="12210" y="191"/>
                      <a:pt x="12203" y="199"/>
                      <a:pt x="12188" y="214"/>
                    </a:cubicBezTo>
                    <a:cubicBezTo>
                      <a:pt x="12188" y="244"/>
                      <a:pt x="12180" y="259"/>
                      <a:pt x="12172" y="259"/>
                    </a:cubicBezTo>
                    <a:cubicBezTo>
                      <a:pt x="12165" y="259"/>
                      <a:pt x="12157" y="244"/>
                      <a:pt x="12157" y="214"/>
                    </a:cubicBezTo>
                    <a:cubicBezTo>
                      <a:pt x="12136" y="192"/>
                      <a:pt x="12129" y="171"/>
                      <a:pt x="12128" y="171"/>
                    </a:cubicBezTo>
                    <a:cubicBezTo>
                      <a:pt x="12127" y="171"/>
                      <a:pt x="12127" y="174"/>
                      <a:pt x="12127" y="183"/>
                    </a:cubicBezTo>
                    <a:cubicBezTo>
                      <a:pt x="12127" y="183"/>
                      <a:pt x="12096" y="183"/>
                      <a:pt x="12066" y="153"/>
                    </a:cubicBezTo>
                    <a:cubicBezTo>
                      <a:pt x="12066" y="144"/>
                      <a:pt x="12063" y="140"/>
                      <a:pt x="12059" y="140"/>
                    </a:cubicBezTo>
                    <a:cubicBezTo>
                      <a:pt x="12048" y="140"/>
                      <a:pt x="12027" y="162"/>
                      <a:pt x="12005" y="183"/>
                    </a:cubicBezTo>
                    <a:cubicBezTo>
                      <a:pt x="11975" y="214"/>
                      <a:pt x="11952" y="229"/>
                      <a:pt x="11941" y="229"/>
                    </a:cubicBezTo>
                    <a:cubicBezTo>
                      <a:pt x="11929" y="229"/>
                      <a:pt x="11929" y="214"/>
                      <a:pt x="11944" y="183"/>
                    </a:cubicBezTo>
                    <a:cubicBezTo>
                      <a:pt x="11956" y="160"/>
                      <a:pt x="11946" y="150"/>
                      <a:pt x="11928" y="150"/>
                    </a:cubicBezTo>
                    <a:cubicBezTo>
                      <a:pt x="11900" y="150"/>
                      <a:pt x="11853" y="176"/>
                      <a:pt x="11853" y="214"/>
                    </a:cubicBezTo>
                    <a:cubicBezTo>
                      <a:pt x="11837" y="264"/>
                      <a:pt x="11829" y="287"/>
                      <a:pt x="11826" y="287"/>
                    </a:cubicBezTo>
                    <a:cubicBezTo>
                      <a:pt x="11823" y="287"/>
                      <a:pt x="11823" y="271"/>
                      <a:pt x="11823" y="244"/>
                    </a:cubicBezTo>
                    <a:cubicBezTo>
                      <a:pt x="11823" y="214"/>
                      <a:pt x="11792" y="214"/>
                      <a:pt x="11792" y="214"/>
                    </a:cubicBezTo>
                    <a:cubicBezTo>
                      <a:pt x="11762" y="214"/>
                      <a:pt x="11762" y="214"/>
                      <a:pt x="11762" y="183"/>
                    </a:cubicBezTo>
                    <a:cubicBezTo>
                      <a:pt x="11762" y="183"/>
                      <a:pt x="11732" y="183"/>
                      <a:pt x="11701" y="214"/>
                    </a:cubicBezTo>
                    <a:cubicBezTo>
                      <a:pt x="11679" y="247"/>
                      <a:pt x="11657" y="260"/>
                      <a:pt x="11636" y="260"/>
                    </a:cubicBezTo>
                    <a:cubicBezTo>
                      <a:pt x="11600" y="260"/>
                      <a:pt x="11569" y="222"/>
                      <a:pt x="11549" y="183"/>
                    </a:cubicBezTo>
                    <a:lnTo>
                      <a:pt x="11519" y="214"/>
                    </a:lnTo>
                    <a:cubicBezTo>
                      <a:pt x="11501" y="267"/>
                      <a:pt x="11494" y="299"/>
                      <a:pt x="11491" y="299"/>
                    </a:cubicBezTo>
                    <a:cubicBezTo>
                      <a:pt x="11489" y="299"/>
                      <a:pt x="11489" y="282"/>
                      <a:pt x="11489" y="244"/>
                    </a:cubicBezTo>
                    <a:lnTo>
                      <a:pt x="11489" y="214"/>
                    </a:lnTo>
                    <a:cubicBezTo>
                      <a:pt x="11477" y="247"/>
                      <a:pt x="11458" y="260"/>
                      <a:pt x="11438" y="260"/>
                    </a:cubicBezTo>
                    <a:cubicBezTo>
                      <a:pt x="11403" y="260"/>
                      <a:pt x="11367" y="222"/>
                      <a:pt x="11367" y="183"/>
                    </a:cubicBezTo>
                    <a:cubicBezTo>
                      <a:pt x="11367" y="153"/>
                      <a:pt x="11367" y="153"/>
                      <a:pt x="11337" y="153"/>
                    </a:cubicBezTo>
                    <a:lnTo>
                      <a:pt x="11337" y="183"/>
                    </a:lnTo>
                    <a:cubicBezTo>
                      <a:pt x="11337" y="214"/>
                      <a:pt x="11337" y="244"/>
                      <a:pt x="11337" y="244"/>
                    </a:cubicBezTo>
                    <a:cubicBezTo>
                      <a:pt x="11306" y="244"/>
                      <a:pt x="11276" y="244"/>
                      <a:pt x="11276" y="214"/>
                    </a:cubicBezTo>
                    <a:cubicBezTo>
                      <a:pt x="11276" y="192"/>
                      <a:pt x="11261" y="171"/>
                      <a:pt x="11252" y="171"/>
                    </a:cubicBezTo>
                    <a:cubicBezTo>
                      <a:pt x="11248" y="171"/>
                      <a:pt x="11245" y="174"/>
                      <a:pt x="11245" y="183"/>
                    </a:cubicBezTo>
                    <a:cubicBezTo>
                      <a:pt x="11245" y="183"/>
                      <a:pt x="11215" y="183"/>
                      <a:pt x="11215" y="153"/>
                    </a:cubicBezTo>
                    <a:lnTo>
                      <a:pt x="11124" y="153"/>
                    </a:lnTo>
                    <a:cubicBezTo>
                      <a:pt x="11109" y="168"/>
                      <a:pt x="11093" y="176"/>
                      <a:pt x="11082" y="176"/>
                    </a:cubicBezTo>
                    <a:cubicBezTo>
                      <a:pt x="11071" y="176"/>
                      <a:pt x="11063" y="168"/>
                      <a:pt x="11063" y="153"/>
                    </a:cubicBezTo>
                    <a:cubicBezTo>
                      <a:pt x="11063" y="153"/>
                      <a:pt x="11002" y="153"/>
                      <a:pt x="11002" y="183"/>
                    </a:cubicBezTo>
                    <a:cubicBezTo>
                      <a:pt x="10941" y="183"/>
                      <a:pt x="10911" y="183"/>
                      <a:pt x="10911" y="153"/>
                    </a:cubicBezTo>
                    <a:cubicBezTo>
                      <a:pt x="10911" y="183"/>
                      <a:pt x="10881" y="183"/>
                      <a:pt x="10850" y="183"/>
                    </a:cubicBezTo>
                    <a:lnTo>
                      <a:pt x="10820" y="183"/>
                    </a:lnTo>
                    <a:cubicBezTo>
                      <a:pt x="10820" y="214"/>
                      <a:pt x="10820" y="214"/>
                      <a:pt x="10789" y="214"/>
                    </a:cubicBezTo>
                    <a:cubicBezTo>
                      <a:pt x="10759" y="214"/>
                      <a:pt x="10698" y="183"/>
                      <a:pt x="10698" y="183"/>
                    </a:cubicBezTo>
                    <a:cubicBezTo>
                      <a:pt x="10637" y="183"/>
                      <a:pt x="10637" y="183"/>
                      <a:pt x="10637" y="214"/>
                    </a:cubicBezTo>
                    <a:cubicBezTo>
                      <a:pt x="10658" y="214"/>
                      <a:pt x="10664" y="227"/>
                      <a:pt x="10658" y="227"/>
                    </a:cubicBezTo>
                    <a:cubicBezTo>
                      <a:pt x="10654" y="227"/>
                      <a:pt x="10648" y="224"/>
                      <a:pt x="10637" y="214"/>
                    </a:cubicBezTo>
                    <a:cubicBezTo>
                      <a:pt x="10607" y="214"/>
                      <a:pt x="10546" y="183"/>
                      <a:pt x="10485" y="183"/>
                    </a:cubicBezTo>
                    <a:cubicBezTo>
                      <a:pt x="10394" y="183"/>
                      <a:pt x="10394" y="183"/>
                      <a:pt x="10394" y="214"/>
                    </a:cubicBezTo>
                    <a:cubicBezTo>
                      <a:pt x="10409" y="244"/>
                      <a:pt x="10409" y="259"/>
                      <a:pt x="10402" y="259"/>
                    </a:cubicBezTo>
                    <a:cubicBezTo>
                      <a:pt x="10394" y="259"/>
                      <a:pt x="10379" y="244"/>
                      <a:pt x="10364" y="214"/>
                    </a:cubicBezTo>
                    <a:cubicBezTo>
                      <a:pt x="10345" y="156"/>
                      <a:pt x="10325" y="135"/>
                      <a:pt x="10314" y="135"/>
                    </a:cubicBezTo>
                    <a:cubicBezTo>
                      <a:pt x="10307" y="135"/>
                      <a:pt x="10303" y="142"/>
                      <a:pt x="10303" y="153"/>
                    </a:cubicBezTo>
                    <a:cubicBezTo>
                      <a:pt x="10273" y="214"/>
                      <a:pt x="10273" y="214"/>
                      <a:pt x="10273" y="214"/>
                    </a:cubicBezTo>
                    <a:cubicBezTo>
                      <a:pt x="10273" y="183"/>
                      <a:pt x="10265" y="168"/>
                      <a:pt x="10254" y="168"/>
                    </a:cubicBezTo>
                    <a:cubicBezTo>
                      <a:pt x="10242" y="168"/>
                      <a:pt x="10227" y="183"/>
                      <a:pt x="10212" y="214"/>
                    </a:cubicBezTo>
                    <a:cubicBezTo>
                      <a:pt x="10182" y="214"/>
                      <a:pt x="10182" y="214"/>
                      <a:pt x="10182" y="153"/>
                    </a:cubicBezTo>
                    <a:lnTo>
                      <a:pt x="10121" y="153"/>
                    </a:lnTo>
                    <a:cubicBezTo>
                      <a:pt x="10107" y="194"/>
                      <a:pt x="10075" y="211"/>
                      <a:pt x="10041" y="211"/>
                    </a:cubicBezTo>
                    <a:cubicBezTo>
                      <a:pt x="9999" y="211"/>
                      <a:pt x="9955" y="186"/>
                      <a:pt x="9938" y="153"/>
                    </a:cubicBezTo>
                    <a:cubicBezTo>
                      <a:pt x="9938" y="153"/>
                      <a:pt x="9908" y="153"/>
                      <a:pt x="9908" y="183"/>
                    </a:cubicBezTo>
                    <a:cubicBezTo>
                      <a:pt x="9893" y="229"/>
                      <a:pt x="9878" y="252"/>
                      <a:pt x="9866" y="252"/>
                    </a:cubicBezTo>
                    <a:cubicBezTo>
                      <a:pt x="9855" y="252"/>
                      <a:pt x="9847" y="229"/>
                      <a:pt x="9847" y="183"/>
                    </a:cubicBezTo>
                    <a:cubicBezTo>
                      <a:pt x="9834" y="211"/>
                      <a:pt x="9801" y="226"/>
                      <a:pt x="9773" y="226"/>
                    </a:cubicBezTo>
                    <a:cubicBezTo>
                      <a:pt x="9738" y="226"/>
                      <a:pt x="9709" y="203"/>
                      <a:pt x="9726" y="153"/>
                    </a:cubicBezTo>
                    <a:lnTo>
                      <a:pt x="9726" y="92"/>
                    </a:lnTo>
                    <a:close/>
                    <a:moveTo>
                      <a:pt x="364" y="913"/>
                    </a:moveTo>
                    <a:cubicBezTo>
                      <a:pt x="364" y="913"/>
                      <a:pt x="364" y="943"/>
                      <a:pt x="364" y="974"/>
                    </a:cubicBezTo>
                    <a:cubicBezTo>
                      <a:pt x="394" y="974"/>
                      <a:pt x="394" y="943"/>
                      <a:pt x="394" y="913"/>
                    </a:cubicBezTo>
                    <a:close/>
                    <a:moveTo>
                      <a:pt x="5075" y="1186"/>
                    </a:moveTo>
                    <a:cubicBezTo>
                      <a:pt x="5075" y="1186"/>
                      <a:pt x="5045" y="1217"/>
                      <a:pt x="5045" y="1247"/>
                    </a:cubicBezTo>
                    <a:cubicBezTo>
                      <a:pt x="5045" y="1260"/>
                      <a:pt x="5050" y="1267"/>
                      <a:pt x="5058" y="1267"/>
                    </a:cubicBezTo>
                    <a:cubicBezTo>
                      <a:pt x="5070" y="1267"/>
                      <a:pt x="5088" y="1252"/>
                      <a:pt x="5105" y="1217"/>
                    </a:cubicBezTo>
                    <a:cubicBezTo>
                      <a:pt x="5105" y="1186"/>
                      <a:pt x="5105" y="1186"/>
                      <a:pt x="5075" y="11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1"/>
              <p:cNvSpPr/>
              <p:nvPr/>
            </p:nvSpPr>
            <p:spPr>
              <a:xfrm>
                <a:off x="3129200" y="3342725"/>
                <a:ext cx="78300" cy="45175"/>
              </a:xfrm>
              <a:custGeom>
                <a:rect b="b" l="l" r="r" t="t"/>
                <a:pathLst>
                  <a:path extrusionOk="0" h="1807" w="3132">
                    <a:moveTo>
                      <a:pt x="2551" y="1"/>
                    </a:moveTo>
                    <a:cubicBezTo>
                      <a:pt x="2548" y="1"/>
                      <a:pt x="2540" y="23"/>
                      <a:pt x="2523" y="74"/>
                    </a:cubicBezTo>
                    <a:cubicBezTo>
                      <a:pt x="2493" y="134"/>
                      <a:pt x="2493" y="134"/>
                      <a:pt x="2493" y="134"/>
                    </a:cubicBezTo>
                    <a:cubicBezTo>
                      <a:pt x="2493" y="134"/>
                      <a:pt x="2523" y="74"/>
                      <a:pt x="2554" y="43"/>
                    </a:cubicBezTo>
                    <a:cubicBezTo>
                      <a:pt x="2554" y="16"/>
                      <a:pt x="2554" y="1"/>
                      <a:pt x="2551" y="1"/>
                    </a:cubicBezTo>
                    <a:close/>
                    <a:moveTo>
                      <a:pt x="274" y="134"/>
                    </a:moveTo>
                    <a:cubicBezTo>
                      <a:pt x="274" y="134"/>
                      <a:pt x="244" y="165"/>
                      <a:pt x="244" y="226"/>
                    </a:cubicBezTo>
                    <a:cubicBezTo>
                      <a:pt x="274" y="165"/>
                      <a:pt x="274" y="134"/>
                      <a:pt x="274" y="134"/>
                    </a:cubicBezTo>
                    <a:close/>
                    <a:moveTo>
                      <a:pt x="215" y="354"/>
                    </a:moveTo>
                    <a:cubicBezTo>
                      <a:pt x="214" y="362"/>
                      <a:pt x="213" y="370"/>
                      <a:pt x="213" y="378"/>
                    </a:cubicBezTo>
                    <a:cubicBezTo>
                      <a:pt x="213" y="367"/>
                      <a:pt x="213" y="360"/>
                      <a:pt x="215" y="354"/>
                    </a:cubicBezTo>
                    <a:close/>
                    <a:moveTo>
                      <a:pt x="507" y="420"/>
                    </a:moveTo>
                    <a:cubicBezTo>
                      <a:pt x="505" y="420"/>
                      <a:pt x="498" y="427"/>
                      <a:pt x="487" y="438"/>
                    </a:cubicBezTo>
                    <a:cubicBezTo>
                      <a:pt x="487" y="444"/>
                      <a:pt x="487" y="449"/>
                      <a:pt x="487" y="453"/>
                    </a:cubicBezTo>
                    <a:lnTo>
                      <a:pt x="487" y="453"/>
                    </a:lnTo>
                    <a:cubicBezTo>
                      <a:pt x="503" y="430"/>
                      <a:pt x="508" y="420"/>
                      <a:pt x="507" y="420"/>
                    </a:cubicBezTo>
                    <a:close/>
                    <a:moveTo>
                      <a:pt x="1040" y="437"/>
                    </a:moveTo>
                    <a:cubicBezTo>
                      <a:pt x="1038" y="437"/>
                      <a:pt x="1034" y="447"/>
                      <a:pt x="1034" y="469"/>
                    </a:cubicBezTo>
                    <a:cubicBezTo>
                      <a:pt x="1032" y="475"/>
                      <a:pt x="1030" y="482"/>
                      <a:pt x="1028" y="488"/>
                    </a:cubicBezTo>
                    <a:lnTo>
                      <a:pt x="1028" y="488"/>
                    </a:lnTo>
                    <a:cubicBezTo>
                      <a:pt x="1043" y="455"/>
                      <a:pt x="1043" y="437"/>
                      <a:pt x="1040" y="437"/>
                    </a:cubicBezTo>
                    <a:close/>
                    <a:moveTo>
                      <a:pt x="833" y="453"/>
                    </a:moveTo>
                    <a:cubicBezTo>
                      <a:pt x="829" y="453"/>
                      <a:pt x="821" y="469"/>
                      <a:pt x="821" y="499"/>
                    </a:cubicBezTo>
                    <a:cubicBezTo>
                      <a:pt x="836" y="469"/>
                      <a:pt x="836" y="453"/>
                      <a:pt x="833" y="453"/>
                    </a:cubicBezTo>
                    <a:close/>
                    <a:moveTo>
                      <a:pt x="943" y="438"/>
                    </a:moveTo>
                    <a:cubicBezTo>
                      <a:pt x="943" y="438"/>
                      <a:pt x="943" y="477"/>
                      <a:pt x="927" y="508"/>
                    </a:cubicBezTo>
                    <a:lnTo>
                      <a:pt x="927" y="508"/>
                    </a:lnTo>
                    <a:cubicBezTo>
                      <a:pt x="933" y="506"/>
                      <a:pt x="939" y="503"/>
                      <a:pt x="943" y="499"/>
                    </a:cubicBezTo>
                    <a:cubicBezTo>
                      <a:pt x="943" y="499"/>
                      <a:pt x="943" y="438"/>
                      <a:pt x="943" y="438"/>
                    </a:cubicBezTo>
                    <a:close/>
                    <a:moveTo>
                      <a:pt x="669" y="499"/>
                    </a:moveTo>
                    <a:lnTo>
                      <a:pt x="663" y="519"/>
                    </a:lnTo>
                    <a:lnTo>
                      <a:pt x="663" y="519"/>
                    </a:lnTo>
                    <a:cubicBezTo>
                      <a:pt x="667" y="515"/>
                      <a:pt x="669" y="508"/>
                      <a:pt x="669" y="499"/>
                    </a:cubicBezTo>
                    <a:close/>
                    <a:moveTo>
                      <a:pt x="609" y="499"/>
                    </a:moveTo>
                    <a:cubicBezTo>
                      <a:pt x="609" y="529"/>
                      <a:pt x="601" y="545"/>
                      <a:pt x="597" y="545"/>
                    </a:cubicBezTo>
                    <a:cubicBezTo>
                      <a:pt x="593" y="545"/>
                      <a:pt x="593" y="529"/>
                      <a:pt x="609" y="499"/>
                    </a:cubicBezTo>
                    <a:close/>
                    <a:moveTo>
                      <a:pt x="1028" y="488"/>
                    </a:moveTo>
                    <a:cubicBezTo>
                      <a:pt x="1022" y="500"/>
                      <a:pt x="1014" y="514"/>
                      <a:pt x="1004" y="529"/>
                    </a:cubicBezTo>
                    <a:cubicBezTo>
                      <a:pt x="1004" y="537"/>
                      <a:pt x="1004" y="543"/>
                      <a:pt x="1004" y="548"/>
                    </a:cubicBezTo>
                    <a:lnTo>
                      <a:pt x="1004" y="548"/>
                    </a:lnTo>
                    <a:cubicBezTo>
                      <a:pt x="1010" y="539"/>
                      <a:pt x="1017" y="521"/>
                      <a:pt x="1028" y="488"/>
                    </a:cubicBezTo>
                    <a:close/>
                    <a:moveTo>
                      <a:pt x="457" y="499"/>
                    </a:moveTo>
                    <a:cubicBezTo>
                      <a:pt x="457" y="532"/>
                      <a:pt x="447" y="557"/>
                      <a:pt x="444" y="557"/>
                    </a:cubicBezTo>
                    <a:cubicBezTo>
                      <a:pt x="441" y="557"/>
                      <a:pt x="443" y="540"/>
                      <a:pt x="457" y="499"/>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186" y="560"/>
                    </a:moveTo>
                    <a:lnTo>
                      <a:pt x="1186" y="560"/>
                    </a:lnTo>
                    <a:cubicBezTo>
                      <a:pt x="1186" y="560"/>
                      <a:pt x="1177" y="588"/>
                      <a:pt x="1168" y="624"/>
                    </a:cubicBezTo>
                    <a:lnTo>
                      <a:pt x="1168" y="624"/>
                    </a:lnTo>
                    <a:cubicBezTo>
                      <a:pt x="1186" y="581"/>
                      <a:pt x="1186" y="560"/>
                      <a:pt x="1186" y="560"/>
                    </a:cubicBezTo>
                    <a:close/>
                    <a:moveTo>
                      <a:pt x="912" y="590"/>
                    </a:moveTo>
                    <a:cubicBezTo>
                      <a:pt x="912" y="651"/>
                      <a:pt x="882" y="651"/>
                      <a:pt x="882" y="651"/>
                    </a:cubicBezTo>
                    <a:cubicBezTo>
                      <a:pt x="912" y="591"/>
                      <a:pt x="912" y="590"/>
                      <a:pt x="912" y="590"/>
                    </a:cubicBezTo>
                    <a:close/>
                    <a:moveTo>
                      <a:pt x="1512" y="581"/>
                    </a:moveTo>
                    <a:cubicBezTo>
                      <a:pt x="1510" y="581"/>
                      <a:pt x="1503" y="600"/>
                      <a:pt x="1490" y="651"/>
                    </a:cubicBezTo>
                    <a:cubicBezTo>
                      <a:pt x="1508" y="616"/>
                      <a:pt x="1515" y="581"/>
                      <a:pt x="1512" y="581"/>
                    </a:cubicBezTo>
                    <a:close/>
                    <a:moveTo>
                      <a:pt x="1095" y="621"/>
                    </a:moveTo>
                    <a:cubicBezTo>
                      <a:pt x="1095" y="621"/>
                      <a:pt x="1095" y="621"/>
                      <a:pt x="1064" y="681"/>
                    </a:cubicBezTo>
                    <a:cubicBezTo>
                      <a:pt x="1064" y="681"/>
                      <a:pt x="1064" y="651"/>
                      <a:pt x="1064" y="651"/>
                    </a:cubicBezTo>
                    <a:cubicBezTo>
                      <a:pt x="1064" y="651"/>
                      <a:pt x="1095" y="621"/>
                      <a:pt x="1095" y="621"/>
                    </a:cubicBezTo>
                    <a:close/>
                    <a:moveTo>
                      <a:pt x="1004" y="681"/>
                    </a:moveTo>
                    <a:cubicBezTo>
                      <a:pt x="1004" y="681"/>
                      <a:pt x="1004" y="681"/>
                      <a:pt x="973" y="742"/>
                    </a:cubicBezTo>
                    <a:cubicBezTo>
                      <a:pt x="973" y="681"/>
                      <a:pt x="973" y="681"/>
                      <a:pt x="1004" y="681"/>
                    </a:cubicBezTo>
                    <a:close/>
                    <a:moveTo>
                      <a:pt x="3129" y="673"/>
                    </a:moveTo>
                    <a:cubicBezTo>
                      <a:pt x="3121" y="673"/>
                      <a:pt x="3101" y="723"/>
                      <a:pt x="3101" y="773"/>
                    </a:cubicBezTo>
                    <a:lnTo>
                      <a:pt x="3101" y="773"/>
                    </a:lnTo>
                    <a:cubicBezTo>
                      <a:pt x="3101" y="772"/>
                      <a:pt x="3101" y="712"/>
                      <a:pt x="3131" y="681"/>
                    </a:cubicBezTo>
                    <a:cubicBezTo>
                      <a:pt x="3131" y="676"/>
                      <a:pt x="3130" y="673"/>
                      <a:pt x="3129" y="673"/>
                    </a:cubicBezTo>
                    <a:close/>
                    <a:moveTo>
                      <a:pt x="1664" y="738"/>
                    </a:moveTo>
                    <a:cubicBezTo>
                      <a:pt x="1662" y="738"/>
                      <a:pt x="1655" y="747"/>
                      <a:pt x="1642" y="773"/>
                    </a:cubicBezTo>
                    <a:cubicBezTo>
                      <a:pt x="1660" y="755"/>
                      <a:pt x="1667" y="738"/>
                      <a:pt x="1664" y="738"/>
                    </a:cubicBezTo>
                    <a:close/>
                    <a:moveTo>
                      <a:pt x="1885" y="773"/>
                    </a:moveTo>
                    <a:lnTo>
                      <a:pt x="1885" y="773"/>
                    </a:lnTo>
                    <a:cubicBezTo>
                      <a:pt x="1883" y="779"/>
                      <a:pt x="1881" y="786"/>
                      <a:pt x="1880" y="791"/>
                    </a:cubicBezTo>
                    <a:lnTo>
                      <a:pt x="1880" y="791"/>
                    </a:lnTo>
                    <a:cubicBezTo>
                      <a:pt x="1883" y="787"/>
                      <a:pt x="1885" y="781"/>
                      <a:pt x="1885" y="773"/>
                    </a:cubicBezTo>
                    <a:close/>
                    <a:moveTo>
                      <a:pt x="882" y="712"/>
                    </a:moveTo>
                    <a:cubicBezTo>
                      <a:pt x="882" y="712"/>
                      <a:pt x="882" y="742"/>
                      <a:pt x="852" y="803"/>
                    </a:cubicBezTo>
                    <a:cubicBezTo>
                      <a:pt x="852" y="803"/>
                      <a:pt x="852" y="742"/>
                      <a:pt x="852" y="742"/>
                    </a:cubicBezTo>
                    <a:cubicBezTo>
                      <a:pt x="852" y="742"/>
                      <a:pt x="882" y="712"/>
                      <a:pt x="882" y="712"/>
                    </a:cubicBezTo>
                    <a:close/>
                    <a:moveTo>
                      <a:pt x="1606" y="748"/>
                    </a:moveTo>
                    <a:cubicBezTo>
                      <a:pt x="1598" y="759"/>
                      <a:pt x="1590" y="777"/>
                      <a:pt x="1581" y="803"/>
                    </a:cubicBezTo>
                    <a:cubicBezTo>
                      <a:pt x="1581" y="775"/>
                      <a:pt x="1581" y="773"/>
                      <a:pt x="1606" y="748"/>
                    </a:cubicBezTo>
                    <a:close/>
                    <a:moveTo>
                      <a:pt x="1916" y="833"/>
                    </a:moveTo>
                    <a:lnTo>
                      <a:pt x="1916" y="833"/>
                    </a:lnTo>
                    <a:cubicBezTo>
                      <a:pt x="1902" y="875"/>
                      <a:pt x="1894" y="891"/>
                      <a:pt x="1893" y="891"/>
                    </a:cubicBezTo>
                    <a:cubicBezTo>
                      <a:pt x="1891" y="891"/>
                      <a:pt x="1899" y="867"/>
                      <a:pt x="1916" y="833"/>
                    </a:cubicBezTo>
                    <a:close/>
                    <a:moveTo>
                      <a:pt x="609" y="742"/>
                    </a:moveTo>
                    <a:cubicBezTo>
                      <a:pt x="608" y="742"/>
                      <a:pt x="578" y="833"/>
                      <a:pt x="548" y="894"/>
                    </a:cubicBezTo>
                    <a:cubicBezTo>
                      <a:pt x="548" y="894"/>
                      <a:pt x="548" y="894"/>
                      <a:pt x="548" y="833"/>
                    </a:cubicBezTo>
                    <a:cubicBezTo>
                      <a:pt x="578" y="803"/>
                      <a:pt x="608" y="742"/>
                      <a:pt x="609" y="742"/>
                    </a:cubicBezTo>
                    <a:close/>
                    <a:moveTo>
                      <a:pt x="1338" y="803"/>
                    </a:moveTo>
                    <a:lnTo>
                      <a:pt x="1308" y="894"/>
                    </a:lnTo>
                    <a:cubicBezTo>
                      <a:pt x="1308" y="833"/>
                      <a:pt x="1338" y="803"/>
                      <a:pt x="1338" y="803"/>
                    </a:cubicBezTo>
                    <a:close/>
                    <a:moveTo>
                      <a:pt x="2401" y="869"/>
                    </a:moveTo>
                    <a:cubicBezTo>
                      <a:pt x="2400" y="869"/>
                      <a:pt x="2397" y="887"/>
                      <a:pt x="2389" y="912"/>
                    </a:cubicBezTo>
                    <a:lnTo>
                      <a:pt x="2389" y="912"/>
                    </a:lnTo>
                    <a:cubicBezTo>
                      <a:pt x="2393" y="905"/>
                      <a:pt x="2397" y="899"/>
                      <a:pt x="2402" y="894"/>
                    </a:cubicBezTo>
                    <a:cubicBezTo>
                      <a:pt x="2402" y="876"/>
                      <a:pt x="2402" y="869"/>
                      <a:pt x="2401" y="869"/>
                    </a:cubicBezTo>
                    <a:close/>
                    <a:moveTo>
                      <a:pt x="1490" y="803"/>
                    </a:moveTo>
                    <a:cubicBezTo>
                      <a:pt x="1460" y="864"/>
                      <a:pt x="1460" y="925"/>
                      <a:pt x="1460" y="925"/>
                    </a:cubicBezTo>
                    <a:cubicBezTo>
                      <a:pt x="1429" y="894"/>
                      <a:pt x="1429" y="894"/>
                      <a:pt x="1460" y="864"/>
                    </a:cubicBezTo>
                    <a:cubicBezTo>
                      <a:pt x="1487" y="809"/>
                      <a:pt x="1490" y="804"/>
                      <a:pt x="1490" y="803"/>
                    </a:cubicBezTo>
                    <a:close/>
                    <a:moveTo>
                      <a:pt x="2133" y="867"/>
                    </a:moveTo>
                    <a:cubicBezTo>
                      <a:pt x="2131" y="867"/>
                      <a:pt x="2115" y="891"/>
                      <a:pt x="2098" y="925"/>
                    </a:cubicBezTo>
                    <a:cubicBezTo>
                      <a:pt x="2125" y="883"/>
                      <a:pt x="2134" y="867"/>
                      <a:pt x="2133" y="867"/>
                    </a:cubicBezTo>
                    <a:close/>
                    <a:moveTo>
                      <a:pt x="2389" y="912"/>
                    </a:moveTo>
                    <a:cubicBezTo>
                      <a:pt x="2383" y="923"/>
                      <a:pt x="2378" y="935"/>
                      <a:pt x="2374" y="949"/>
                    </a:cubicBezTo>
                    <a:lnTo>
                      <a:pt x="2374" y="949"/>
                    </a:lnTo>
                    <a:cubicBezTo>
                      <a:pt x="2380" y="936"/>
                      <a:pt x="2385" y="923"/>
                      <a:pt x="2389" y="912"/>
                    </a:cubicBezTo>
                    <a:close/>
                    <a:moveTo>
                      <a:pt x="407" y="909"/>
                    </a:moveTo>
                    <a:cubicBezTo>
                      <a:pt x="411" y="909"/>
                      <a:pt x="411" y="925"/>
                      <a:pt x="396" y="955"/>
                    </a:cubicBezTo>
                    <a:cubicBezTo>
                      <a:pt x="396" y="925"/>
                      <a:pt x="403" y="909"/>
                      <a:pt x="407" y="909"/>
                    </a:cubicBezTo>
                    <a:close/>
                    <a:moveTo>
                      <a:pt x="2374" y="949"/>
                    </a:moveTo>
                    <a:cubicBezTo>
                      <a:pt x="2373" y="951"/>
                      <a:pt x="2372" y="953"/>
                      <a:pt x="2371" y="955"/>
                    </a:cubicBezTo>
                    <a:cubicBezTo>
                      <a:pt x="2371" y="956"/>
                      <a:pt x="2371" y="958"/>
                      <a:pt x="2371" y="959"/>
                    </a:cubicBezTo>
                    <a:lnTo>
                      <a:pt x="2371" y="959"/>
                    </a:lnTo>
                    <a:cubicBezTo>
                      <a:pt x="2372" y="956"/>
                      <a:pt x="2373" y="952"/>
                      <a:pt x="2374" y="949"/>
                    </a:cubicBezTo>
                    <a:close/>
                    <a:moveTo>
                      <a:pt x="2341" y="925"/>
                    </a:moveTo>
                    <a:cubicBezTo>
                      <a:pt x="2341" y="950"/>
                      <a:pt x="2336" y="960"/>
                      <a:pt x="2332" y="960"/>
                    </a:cubicBezTo>
                    <a:cubicBezTo>
                      <a:pt x="2326" y="960"/>
                      <a:pt x="2324" y="942"/>
                      <a:pt x="2341" y="925"/>
                    </a:cubicBezTo>
                    <a:close/>
                    <a:moveTo>
                      <a:pt x="1672" y="833"/>
                    </a:moveTo>
                    <a:lnTo>
                      <a:pt x="1642" y="955"/>
                    </a:lnTo>
                    <a:cubicBezTo>
                      <a:pt x="1632" y="965"/>
                      <a:pt x="1625" y="969"/>
                      <a:pt x="1622" y="969"/>
                    </a:cubicBezTo>
                    <a:cubicBezTo>
                      <a:pt x="1615" y="969"/>
                      <a:pt x="1622" y="955"/>
                      <a:pt x="1642" y="955"/>
                    </a:cubicBezTo>
                    <a:cubicBezTo>
                      <a:pt x="1642" y="894"/>
                      <a:pt x="1642" y="894"/>
                      <a:pt x="1672" y="833"/>
                    </a:cubicBezTo>
                    <a:close/>
                    <a:moveTo>
                      <a:pt x="1916" y="894"/>
                    </a:moveTo>
                    <a:lnTo>
                      <a:pt x="1885" y="955"/>
                    </a:lnTo>
                    <a:lnTo>
                      <a:pt x="1885" y="985"/>
                    </a:lnTo>
                    <a:lnTo>
                      <a:pt x="1855" y="985"/>
                    </a:lnTo>
                    <a:cubicBezTo>
                      <a:pt x="1885" y="955"/>
                      <a:pt x="1915" y="895"/>
                      <a:pt x="1916" y="894"/>
                    </a:cubicBezTo>
                    <a:close/>
                    <a:moveTo>
                      <a:pt x="973" y="955"/>
                    </a:moveTo>
                    <a:lnTo>
                      <a:pt x="943" y="1016"/>
                    </a:lnTo>
                    <a:cubicBezTo>
                      <a:pt x="943" y="1016"/>
                      <a:pt x="943" y="955"/>
                      <a:pt x="973" y="955"/>
                    </a:cubicBezTo>
                    <a:close/>
                    <a:moveTo>
                      <a:pt x="1824" y="864"/>
                    </a:moveTo>
                    <a:cubicBezTo>
                      <a:pt x="1824" y="865"/>
                      <a:pt x="1794" y="955"/>
                      <a:pt x="1794" y="1016"/>
                    </a:cubicBezTo>
                    <a:cubicBezTo>
                      <a:pt x="1764" y="1016"/>
                      <a:pt x="1764" y="1016"/>
                      <a:pt x="1794" y="955"/>
                    </a:cubicBezTo>
                    <a:lnTo>
                      <a:pt x="1824" y="864"/>
                    </a:lnTo>
                    <a:close/>
                    <a:moveTo>
                      <a:pt x="1916" y="955"/>
                    </a:moveTo>
                    <a:cubicBezTo>
                      <a:pt x="1900" y="1001"/>
                      <a:pt x="1885" y="1023"/>
                      <a:pt x="1881" y="1023"/>
                    </a:cubicBezTo>
                    <a:cubicBezTo>
                      <a:pt x="1878" y="1023"/>
                      <a:pt x="1885" y="1001"/>
                      <a:pt x="1916" y="955"/>
                    </a:cubicBezTo>
                    <a:close/>
                    <a:moveTo>
                      <a:pt x="2219" y="985"/>
                    </a:moveTo>
                    <a:cubicBezTo>
                      <a:pt x="2219" y="985"/>
                      <a:pt x="2219" y="985"/>
                      <a:pt x="2219" y="1028"/>
                    </a:cubicBezTo>
                    <a:lnTo>
                      <a:pt x="2219" y="1028"/>
                    </a:lnTo>
                    <a:cubicBezTo>
                      <a:pt x="2215" y="1036"/>
                      <a:pt x="2211" y="1040"/>
                      <a:pt x="2209" y="1040"/>
                    </a:cubicBezTo>
                    <a:cubicBezTo>
                      <a:pt x="2205" y="1040"/>
                      <a:pt x="2207" y="1024"/>
                      <a:pt x="2219" y="985"/>
                    </a:cubicBezTo>
                    <a:close/>
                    <a:moveTo>
                      <a:pt x="2098" y="985"/>
                    </a:moveTo>
                    <a:cubicBezTo>
                      <a:pt x="2098" y="1046"/>
                      <a:pt x="2068" y="1077"/>
                      <a:pt x="2068" y="1077"/>
                    </a:cubicBezTo>
                    <a:cubicBezTo>
                      <a:pt x="2068" y="1046"/>
                      <a:pt x="2098" y="985"/>
                      <a:pt x="2098" y="985"/>
                    </a:cubicBezTo>
                    <a:close/>
                    <a:moveTo>
                      <a:pt x="2250" y="1046"/>
                    </a:moveTo>
                    <a:cubicBezTo>
                      <a:pt x="2250" y="1077"/>
                      <a:pt x="2219" y="1107"/>
                      <a:pt x="2219" y="1107"/>
                    </a:cubicBezTo>
                    <a:cubicBezTo>
                      <a:pt x="2219" y="1107"/>
                      <a:pt x="2250" y="1046"/>
                      <a:pt x="2250" y="1046"/>
                    </a:cubicBezTo>
                    <a:close/>
                    <a:moveTo>
                      <a:pt x="2736" y="1046"/>
                    </a:moveTo>
                    <a:cubicBezTo>
                      <a:pt x="2706" y="1046"/>
                      <a:pt x="2706" y="1107"/>
                      <a:pt x="2706" y="1107"/>
                    </a:cubicBezTo>
                    <a:cubicBezTo>
                      <a:pt x="2736" y="1077"/>
                      <a:pt x="2736" y="1046"/>
                      <a:pt x="2736" y="1046"/>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1050" y="1112"/>
                    </a:moveTo>
                    <a:lnTo>
                      <a:pt x="1050" y="1112"/>
                    </a:lnTo>
                    <a:cubicBezTo>
                      <a:pt x="1045" y="1120"/>
                      <a:pt x="1040" y="1129"/>
                      <a:pt x="1034" y="1137"/>
                    </a:cubicBezTo>
                    <a:lnTo>
                      <a:pt x="1034" y="1168"/>
                    </a:lnTo>
                    <a:cubicBezTo>
                      <a:pt x="1041" y="1147"/>
                      <a:pt x="1046" y="1128"/>
                      <a:pt x="1050" y="1112"/>
                    </a:cubicBezTo>
                    <a:close/>
                    <a:moveTo>
                      <a:pt x="2706" y="1107"/>
                    </a:moveTo>
                    <a:cubicBezTo>
                      <a:pt x="2675" y="1168"/>
                      <a:pt x="2675" y="1168"/>
                      <a:pt x="2675" y="1168"/>
                    </a:cubicBezTo>
                    <a:cubicBezTo>
                      <a:pt x="2675" y="1176"/>
                      <a:pt x="2678" y="1180"/>
                      <a:pt x="2681" y="1180"/>
                    </a:cubicBezTo>
                    <a:cubicBezTo>
                      <a:pt x="2690" y="1180"/>
                      <a:pt x="2706" y="1151"/>
                      <a:pt x="2706" y="1107"/>
                    </a:cubicBezTo>
                    <a:close/>
                    <a:moveTo>
                      <a:pt x="2068" y="1107"/>
                    </a:moveTo>
                    <a:lnTo>
                      <a:pt x="2068" y="1137"/>
                    </a:lnTo>
                    <a:lnTo>
                      <a:pt x="2037" y="1198"/>
                    </a:lnTo>
                    <a:cubicBezTo>
                      <a:pt x="2068" y="1137"/>
                      <a:pt x="2068" y="1107"/>
                      <a:pt x="2068" y="1107"/>
                    </a:cubicBezTo>
                    <a:close/>
                    <a:moveTo>
                      <a:pt x="2879" y="1147"/>
                    </a:moveTo>
                    <a:cubicBezTo>
                      <a:pt x="2873" y="1161"/>
                      <a:pt x="2866" y="1178"/>
                      <a:pt x="2858" y="1198"/>
                    </a:cubicBezTo>
                    <a:cubicBezTo>
                      <a:pt x="2858" y="1171"/>
                      <a:pt x="2858" y="1168"/>
                      <a:pt x="2879" y="1147"/>
                    </a:cubicBezTo>
                    <a:close/>
                    <a:moveTo>
                      <a:pt x="2949" y="1168"/>
                    </a:moveTo>
                    <a:cubicBezTo>
                      <a:pt x="2919" y="1168"/>
                      <a:pt x="2919" y="1168"/>
                      <a:pt x="2919" y="1198"/>
                    </a:cubicBezTo>
                    <a:cubicBezTo>
                      <a:pt x="2949" y="1168"/>
                      <a:pt x="2949" y="1168"/>
                      <a:pt x="2949" y="1168"/>
                    </a:cubicBezTo>
                    <a:lnTo>
                      <a:pt x="2949" y="1168"/>
                    </a:lnTo>
                    <a:cubicBezTo>
                      <a:pt x="2949" y="1168"/>
                      <a:pt x="2949" y="1168"/>
                      <a:pt x="2949" y="1168"/>
                    </a:cubicBezTo>
                    <a:close/>
                    <a:moveTo>
                      <a:pt x="943" y="1137"/>
                    </a:moveTo>
                    <a:cubicBezTo>
                      <a:pt x="943" y="1182"/>
                      <a:pt x="927" y="1210"/>
                      <a:pt x="930" y="1210"/>
                    </a:cubicBezTo>
                    <a:cubicBezTo>
                      <a:pt x="931" y="1210"/>
                      <a:pt x="935" y="1206"/>
                      <a:pt x="943" y="1198"/>
                    </a:cubicBezTo>
                    <a:cubicBezTo>
                      <a:pt x="943" y="1138"/>
                      <a:pt x="943" y="1137"/>
                      <a:pt x="943" y="1137"/>
                    </a:cubicBezTo>
                    <a:close/>
                    <a:moveTo>
                      <a:pt x="2949" y="1168"/>
                    </a:moveTo>
                    <a:lnTo>
                      <a:pt x="2949" y="1168"/>
                    </a:lnTo>
                    <a:cubicBezTo>
                      <a:pt x="2940" y="1195"/>
                      <a:pt x="2936" y="1217"/>
                      <a:pt x="2936" y="1231"/>
                    </a:cubicBezTo>
                    <a:lnTo>
                      <a:pt x="2936" y="1231"/>
                    </a:lnTo>
                    <a:cubicBezTo>
                      <a:pt x="2949" y="1202"/>
                      <a:pt x="2949" y="1168"/>
                      <a:pt x="2949" y="1168"/>
                    </a:cubicBezTo>
                    <a:close/>
                    <a:moveTo>
                      <a:pt x="2098" y="1107"/>
                    </a:moveTo>
                    <a:cubicBezTo>
                      <a:pt x="2098" y="1107"/>
                      <a:pt x="2098" y="1168"/>
                      <a:pt x="2068" y="1198"/>
                    </a:cubicBezTo>
                    <a:cubicBezTo>
                      <a:pt x="2068" y="1226"/>
                      <a:pt x="2061" y="1241"/>
                      <a:pt x="2057" y="1241"/>
                    </a:cubicBezTo>
                    <a:cubicBezTo>
                      <a:pt x="2052" y="1241"/>
                      <a:pt x="2051" y="1218"/>
                      <a:pt x="2068" y="1168"/>
                    </a:cubicBezTo>
                    <a:cubicBezTo>
                      <a:pt x="2098" y="1107"/>
                      <a:pt x="2098" y="1107"/>
                      <a:pt x="2098" y="1107"/>
                    </a:cubicBezTo>
                    <a:close/>
                    <a:moveTo>
                      <a:pt x="2432" y="1137"/>
                    </a:moveTo>
                    <a:cubicBezTo>
                      <a:pt x="2402" y="1198"/>
                      <a:pt x="2371" y="1259"/>
                      <a:pt x="2371" y="1259"/>
                    </a:cubicBezTo>
                    <a:cubicBezTo>
                      <a:pt x="2402" y="1198"/>
                      <a:pt x="2402" y="1137"/>
                      <a:pt x="2432" y="1137"/>
                    </a:cubicBezTo>
                    <a:close/>
                    <a:moveTo>
                      <a:pt x="1277" y="1289"/>
                    </a:moveTo>
                    <a:cubicBezTo>
                      <a:pt x="1277" y="1289"/>
                      <a:pt x="1277" y="1289"/>
                      <a:pt x="1277" y="1289"/>
                    </a:cubicBezTo>
                    <a:cubicBezTo>
                      <a:pt x="1277" y="1289"/>
                      <a:pt x="1277" y="1289"/>
                      <a:pt x="1277" y="1289"/>
                    </a:cubicBezTo>
                    <a:close/>
                    <a:moveTo>
                      <a:pt x="2250" y="1289"/>
                    </a:moveTo>
                    <a:lnTo>
                      <a:pt x="2219" y="1350"/>
                    </a:lnTo>
                    <a:cubicBezTo>
                      <a:pt x="2219" y="1350"/>
                      <a:pt x="2219" y="1350"/>
                      <a:pt x="2219" y="1289"/>
                    </a:cubicBezTo>
                    <a:close/>
                    <a:moveTo>
                      <a:pt x="2485" y="1248"/>
                    </a:moveTo>
                    <a:cubicBezTo>
                      <a:pt x="2457" y="1320"/>
                      <a:pt x="2444" y="1352"/>
                      <a:pt x="2443" y="1352"/>
                    </a:cubicBezTo>
                    <a:cubicBezTo>
                      <a:pt x="2442" y="1352"/>
                      <a:pt x="2449" y="1329"/>
                      <a:pt x="2463" y="1289"/>
                    </a:cubicBezTo>
                    <a:cubicBezTo>
                      <a:pt x="2470" y="1274"/>
                      <a:pt x="2478" y="1260"/>
                      <a:pt x="2485" y="1248"/>
                    </a:cubicBezTo>
                    <a:close/>
                    <a:moveTo>
                      <a:pt x="2280" y="1259"/>
                    </a:moveTo>
                    <a:cubicBezTo>
                      <a:pt x="2280" y="1289"/>
                      <a:pt x="2250" y="1350"/>
                      <a:pt x="2250" y="1350"/>
                    </a:cubicBezTo>
                    <a:cubicBezTo>
                      <a:pt x="2241" y="1367"/>
                      <a:pt x="2238" y="1375"/>
                      <a:pt x="2237" y="1375"/>
                    </a:cubicBezTo>
                    <a:cubicBezTo>
                      <a:pt x="2236" y="1375"/>
                      <a:pt x="2258" y="1325"/>
                      <a:pt x="2280" y="1259"/>
                    </a:cubicBezTo>
                    <a:close/>
                    <a:moveTo>
                      <a:pt x="1308" y="1320"/>
                    </a:moveTo>
                    <a:cubicBezTo>
                      <a:pt x="1307" y="1320"/>
                      <a:pt x="1305" y="1322"/>
                      <a:pt x="1277" y="1350"/>
                    </a:cubicBezTo>
                    <a:cubicBezTo>
                      <a:pt x="1277" y="1350"/>
                      <a:pt x="1277" y="1350"/>
                      <a:pt x="1277" y="1411"/>
                    </a:cubicBezTo>
                    <a:cubicBezTo>
                      <a:pt x="1277" y="1411"/>
                      <a:pt x="1277" y="1350"/>
                      <a:pt x="1308" y="1320"/>
                    </a:cubicBezTo>
                    <a:close/>
                    <a:moveTo>
                      <a:pt x="2339" y="1219"/>
                    </a:moveTo>
                    <a:cubicBezTo>
                      <a:pt x="2341" y="1219"/>
                      <a:pt x="2341" y="1234"/>
                      <a:pt x="2341" y="1259"/>
                    </a:cubicBezTo>
                    <a:cubicBezTo>
                      <a:pt x="2341" y="1259"/>
                      <a:pt x="2311" y="1320"/>
                      <a:pt x="2311" y="1350"/>
                    </a:cubicBezTo>
                    <a:cubicBezTo>
                      <a:pt x="2280" y="1411"/>
                      <a:pt x="2280" y="1411"/>
                      <a:pt x="2280" y="1411"/>
                    </a:cubicBezTo>
                    <a:cubicBezTo>
                      <a:pt x="2295" y="1373"/>
                      <a:pt x="2311" y="1335"/>
                      <a:pt x="2311" y="1320"/>
                    </a:cubicBezTo>
                    <a:cubicBezTo>
                      <a:pt x="2328" y="1249"/>
                      <a:pt x="2336" y="1219"/>
                      <a:pt x="2339" y="1219"/>
                    </a:cubicBezTo>
                    <a:close/>
                    <a:moveTo>
                      <a:pt x="1277" y="1411"/>
                    </a:moveTo>
                    <a:cubicBezTo>
                      <a:pt x="1277" y="1411"/>
                      <a:pt x="1277" y="1411"/>
                      <a:pt x="1277" y="1411"/>
                    </a:cubicBezTo>
                    <a:cubicBezTo>
                      <a:pt x="1277" y="1411"/>
                      <a:pt x="1277" y="1411"/>
                      <a:pt x="1277" y="1411"/>
                    </a:cubicBezTo>
                    <a:close/>
                    <a:moveTo>
                      <a:pt x="2463" y="1411"/>
                    </a:moveTo>
                    <a:cubicBezTo>
                      <a:pt x="2463" y="1441"/>
                      <a:pt x="2432" y="1441"/>
                      <a:pt x="2432" y="1441"/>
                    </a:cubicBezTo>
                    <a:lnTo>
                      <a:pt x="2463" y="1411"/>
                    </a:lnTo>
                    <a:close/>
                    <a:moveTo>
                      <a:pt x="2098" y="1320"/>
                    </a:moveTo>
                    <a:cubicBezTo>
                      <a:pt x="2098" y="1381"/>
                      <a:pt x="2098" y="1381"/>
                      <a:pt x="2098" y="1381"/>
                    </a:cubicBezTo>
                    <a:cubicBezTo>
                      <a:pt x="2068" y="1441"/>
                      <a:pt x="2068" y="1441"/>
                      <a:pt x="2068" y="1441"/>
                    </a:cubicBezTo>
                    <a:lnTo>
                      <a:pt x="2051" y="1458"/>
                    </a:lnTo>
                    <a:lnTo>
                      <a:pt x="2051" y="1458"/>
                    </a:lnTo>
                    <a:cubicBezTo>
                      <a:pt x="2069" y="1417"/>
                      <a:pt x="2086" y="1369"/>
                      <a:pt x="2098" y="1320"/>
                    </a:cubicBezTo>
                    <a:close/>
                    <a:moveTo>
                      <a:pt x="2827" y="1448"/>
                    </a:moveTo>
                    <a:cubicBezTo>
                      <a:pt x="2826" y="1448"/>
                      <a:pt x="2825" y="1461"/>
                      <a:pt x="2821" y="1485"/>
                    </a:cubicBezTo>
                    <a:lnTo>
                      <a:pt x="2821" y="1485"/>
                    </a:lnTo>
                    <a:cubicBezTo>
                      <a:pt x="2823" y="1480"/>
                      <a:pt x="2825" y="1476"/>
                      <a:pt x="2827" y="1472"/>
                    </a:cubicBezTo>
                    <a:cubicBezTo>
                      <a:pt x="2827" y="1456"/>
                      <a:pt x="2827" y="1448"/>
                      <a:pt x="2827" y="1448"/>
                    </a:cubicBezTo>
                    <a:close/>
                    <a:moveTo>
                      <a:pt x="2388" y="1341"/>
                    </a:moveTo>
                    <a:cubicBezTo>
                      <a:pt x="2376" y="1363"/>
                      <a:pt x="2358" y="1402"/>
                      <a:pt x="2341" y="1472"/>
                    </a:cubicBezTo>
                    <a:cubicBezTo>
                      <a:pt x="2330" y="1483"/>
                      <a:pt x="2323" y="1490"/>
                      <a:pt x="2320" y="1490"/>
                    </a:cubicBezTo>
                    <a:cubicBezTo>
                      <a:pt x="2315" y="1490"/>
                      <a:pt x="2322" y="1469"/>
                      <a:pt x="2341" y="1411"/>
                    </a:cubicBezTo>
                    <a:lnTo>
                      <a:pt x="2388" y="1341"/>
                    </a:lnTo>
                    <a:close/>
                    <a:moveTo>
                      <a:pt x="2858" y="1472"/>
                    </a:moveTo>
                    <a:cubicBezTo>
                      <a:pt x="2858" y="1533"/>
                      <a:pt x="2858" y="1533"/>
                      <a:pt x="2858" y="1533"/>
                    </a:cubicBezTo>
                    <a:cubicBezTo>
                      <a:pt x="2827" y="1533"/>
                      <a:pt x="2827" y="1533"/>
                      <a:pt x="2858" y="1472"/>
                    </a:cubicBezTo>
                    <a:close/>
                    <a:moveTo>
                      <a:pt x="2159" y="1472"/>
                    </a:moveTo>
                    <a:cubicBezTo>
                      <a:pt x="2158" y="1472"/>
                      <a:pt x="2156" y="1478"/>
                      <a:pt x="2128" y="1533"/>
                    </a:cubicBezTo>
                    <a:cubicBezTo>
                      <a:pt x="2128" y="1541"/>
                      <a:pt x="2128" y="1544"/>
                      <a:pt x="2129" y="1544"/>
                    </a:cubicBezTo>
                    <a:cubicBezTo>
                      <a:pt x="2130" y="1544"/>
                      <a:pt x="2136" y="1516"/>
                      <a:pt x="2159" y="1472"/>
                    </a:cubicBezTo>
                    <a:close/>
                    <a:moveTo>
                      <a:pt x="2554" y="1533"/>
                    </a:moveTo>
                    <a:cubicBezTo>
                      <a:pt x="2554" y="1548"/>
                      <a:pt x="2554" y="1548"/>
                      <a:pt x="2550" y="1548"/>
                    </a:cubicBezTo>
                    <a:cubicBezTo>
                      <a:pt x="2550" y="1548"/>
                      <a:pt x="2549" y="1548"/>
                      <a:pt x="2549" y="1548"/>
                    </a:cubicBezTo>
                    <a:lnTo>
                      <a:pt x="2549" y="1548"/>
                    </a:lnTo>
                    <a:cubicBezTo>
                      <a:pt x="2550" y="1543"/>
                      <a:pt x="2552" y="1538"/>
                      <a:pt x="2554" y="1533"/>
                    </a:cubicBezTo>
                    <a:close/>
                    <a:moveTo>
                      <a:pt x="2513" y="1536"/>
                    </a:moveTo>
                    <a:cubicBezTo>
                      <a:pt x="2514" y="1536"/>
                      <a:pt x="2508" y="1546"/>
                      <a:pt x="2498" y="1558"/>
                    </a:cubicBezTo>
                    <a:lnTo>
                      <a:pt x="2498" y="1558"/>
                    </a:lnTo>
                    <a:cubicBezTo>
                      <a:pt x="2507" y="1542"/>
                      <a:pt x="2512" y="1536"/>
                      <a:pt x="2513" y="1536"/>
                    </a:cubicBezTo>
                    <a:close/>
                    <a:moveTo>
                      <a:pt x="2250" y="1533"/>
                    </a:moveTo>
                    <a:cubicBezTo>
                      <a:pt x="2250" y="1533"/>
                      <a:pt x="2237" y="1558"/>
                      <a:pt x="2228" y="1585"/>
                    </a:cubicBezTo>
                    <a:lnTo>
                      <a:pt x="2228" y="1585"/>
                    </a:lnTo>
                    <a:cubicBezTo>
                      <a:pt x="2250" y="1563"/>
                      <a:pt x="2250" y="1560"/>
                      <a:pt x="2250" y="1533"/>
                    </a:cubicBezTo>
                    <a:close/>
                    <a:moveTo>
                      <a:pt x="1944" y="1530"/>
                    </a:moveTo>
                    <a:cubicBezTo>
                      <a:pt x="1941" y="1530"/>
                      <a:pt x="1934" y="1556"/>
                      <a:pt x="1916" y="1593"/>
                    </a:cubicBezTo>
                    <a:cubicBezTo>
                      <a:pt x="1916" y="1597"/>
                      <a:pt x="1915" y="1600"/>
                      <a:pt x="1915" y="1603"/>
                    </a:cubicBezTo>
                    <a:lnTo>
                      <a:pt x="1915" y="1603"/>
                    </a:lnTo>
                    <a:cubicBezTo>
                      <a:pt x="1921" y="1587"/>
                      <a:pt x="1930" y="1564"/>
                      <a:pt x="1945" y="1533"/>
                    </a:cubicBezTo>
                    <a:lnTo>
                      <a:pt x="1945" y="1533"/>
                    </a:lnTo>
                    <a:cubicBezTo>
                      <a:pt x="1945" y="1531"/>
                      <a:pt x="1945" y="1530"/>
                      <a:pt x="1944" y="1530"/>
                    </a:cubicBezTo>
                    <a:close/>
                    <a:moveTo>
                      <a:pt x="2228" y="1585"/>
                    </a:moveTo>
                    <a:cubicBezTo>
                      <a:pt x="2225" y="1587"/>
                      <a:pt x="2223" y="1590"/>
                      <a:pt x="2219" y="1593"/>
                    </a:cubicBezTo>
                    <a:cubicBezTo>
                      <a:pt x="2219" y="1624"/>
                      <a:pt x="2219" y="1624"/>
                      <a:pt x="2219" y="1624"/>
                    </a:cubicBezTo>
                    <a:cubicBezTo>
                      <a:pt x="2219" y="1613"/>
                      <a:pt x="2223" y="1599"/>
                      <a:pt x="2228" y="1585"/>
                    </a:cubicBezTo>
                    <a:close/>
                    <a:moveTo>
                      <a:pt x="1915" y="1603"/>
                    </a:moveTo>
                    <a:cubicBezTo>
                      <a:pt x="1908" y="1624"/>
                      <a:pt x="1907" y="1633"/>
                      <a:pt x="1909" y="1633"/>
                    </a:cubicBezTo>
                    <a:cubicBezTo>
                      <a:pt x="1910" y="1633"/>
                      <a:pt x="1914" y="1622"/>
                      <a:pt x="1915" y="1603"/>
                    </a:cubicBezTo>
                    <a:close/>
                    <a:moveTo>
                      <a:pt x="2493" y="1624"/>
                    </a:moveTo>
                    <a:cubicBezTo>
                      <a:pt x="2493" y="1624"/>
                      <a:pt x="2476" y="1641"/>
                      <a:pt x="2467" y="1675"/>
                    </a:cubicBezTo>
                    <a:lnTo>
                      <a:pt x="2467" y="1675"/>
                    </a:lnTo>
                    <a:cubicBezTo>
                      <a:pt x="2471" y="1667"/>
                      <a:pt x="2479" y="1652"/>
                      <a:pt x="2493" y="1624"/>
                    </a:cubicBezTo>
                    <a:close/>
                    <a:moveTo>
                      <a:pt x="2494" y="1668"/>
                    </a:moveTo>
                    <a:cubicBezTo>
                      <a:pt x="2487" y="1682"/>
                      <a:pt x="2483" y="1690"/>
                      <a:pt x="2485" y="1690"/>
                    </a:cubicBezTo>
                    <a:cubicBezTo>
                      <a:pt x="2487" y="1690"/>
                      <a:pt x="2489" y="1689"/>
                      <a:pt x="2493" y="1685"/>
                    </a:cubicBezTo>
                    <a:cubicBezTo>
                      <a:pt x="2493" y="1679"/>
                      <a:pt x="2493" y="1673"/>
                      <a:pt x="2494" y="1668"/>
                    </a:cubicBezTo>
                    <a:close/>
                    <a:moveTo>
                      <a:pt x="2467" y="1675"/>
                    </a:moveTo>
                    <a:cubicBezTo>
                      <a:pt x="2463" y="1685"/>
                      <a:pt x="2463" y="1685"/>
                      <a:pt x="2463" y="1685"/>
                    </a:cubicBezTo>
                    <a:cubicBezTo>
                      <a:pt x="2463" y="1715"/>
                      <a:pt x="2463" y="1715"/>
                      <a:pt x="2463" y="1715"/>
                    </a:cubicBezTo>
                    <a:cubicBezTo>
                      <a:pt x="2463" y="1700"/>
                      <a:pt x="2465" y="1686"/>
                      <a:pt x="2467" y="1675"/>
                    </a:cubicBezTo>
                    <a:close/>
                    <a:moveTo>
                      <a:pt x="2474" y="1602"/>
                    </a:moveTo>
                    <a:lnTo>
                      <a:pt x="2474" y="1602"/>
                    </a:lnTo>
                    <a:cubicBezTo>
                      <a:pt x="2470" y="1608"/>
                      <a:pt x="2467" y="1616"/>
                      <a:pt x="2463" y="1624"/>
                    </a:cubicBezTo>
                    <a:cubicBezTo>
                      <a:pt x="2447" y="1704"/>
                      <a:pt x="2439" y="1742"/>
                      <a:pt x="2440" y="1742"/>
                    </a:cubicBezTo>
                    <a:cubicBezTo>
                      <a:pt x="2441" y="1742"/>
                      <a:pt x="2448" y="1712"/>
                      <a:pt x="2463" y="1654"/>
                    </a:cubicBezTo>
                    <a:cubicBezTo>
                      <a:pt x="2463" y="1639"/>
                      <a:pt x="2470" y="1617"/>
                      <a:pt x="2474" y="1602"/>
                    </a:cubicBezTo>
                    <a:close/>
                    <a:moveTo>
                      <a:pt x="244" y="226"/>
                    </a:moveTo>
                    <a:cubicBezTo>
                      <a:pt x="244" y="226"/>
                      <a:pt x="213" y="226"/>
                      <a:pt x="213" y="256"/>
                    </a:cubicBezTo>
                    <a:cubicBezTo>
                      <a:pt x="184" y="315"/>
                      <a:pt x="183" y="317"/>
                      <a:pt x="183" y="317"/>
                    </a:cubicBezTo>
                    <a:cubicBezTo>
                      <a:pt x="192" y="298"/>
                      <a:pt x="196" y="291"/>
                      <a:pt x="196" y="291"/>
                    </a:cubicBezTo>
                    <a:lnTo>
                      <a:pt x="196" y="291"/>
                    </a:lnTo>
                    <a:cubicBezTo>
                      <a:pt x="195" y="291"/>
                      <a:pt x="174" y="326"/>
                      <a:pt x="153" y="347"/>
                    </a:cubicBezTo>
                    <a:cubicBezTo>
                      <a:pt x="153" y="408"/>
                      <a:pt x="122" y="469"/>
                      <a:pt x="122" y="469"/>
                    </a:cubicBezTo>
                    <a:lnTo>
                      <a:pt x="92" y="560"/>
                    </a:lnTo>
                    <a:cubicBezTo>
                      <a:pt x="31" y="651"/>
                      <a:pt x="31" y="712"/>
                      <a:pt x="1" y="773"/>
                    </a:cubicBezTo>
                    <a:cubicBezTo>
                      <a:pt x="1" y="791"/>
                      <a:pt x="1" y="821"/>
                      <a:pt x="7" y="821"/>
                    </a:cubicBezTo>
                    <a:cubicBezTo>
                      <a:pt x="12" y="821"/>
                      <a:pt x="19" y="808"/>
                      <a:pt x="31" y="773"/>
                    </a:cubicBezTo>
                    <a:cubicBezTo>
                      <a:pt x="31" y="773"/>
                      <a:pt x="61" y="712"/>
                      <a:pt x="61" y="712"/>
                    </a:cubicBezTo>
                    <a:cubicBezTo>
                      <a:pt x="61" y="712"/>
                      <a:pt x="61" y="730"/>
                      <a:pt x="61" y="746"/>
                    </a:cubicBezTo>
                    <a:lnTo>
                      <a:pt x="61" y="746"/>
                    </a:lnTo>
                    <a:cubicBezTo>
                      <a:pt x="69" y="719"/>
                      <a:pt x="92" y="666"/>
                      <a:pt x="122" y="621"/>
                    </a:cubicBezTo>
                    <a:lnTo>
                      <a:pt x="122" y="621"/>
                    </a:lnTo>
                    <a:cubicBezTo>
                      <a:pt x="92" y="681"/>
                      <a:pt x="92" y="712"/>
                      <a:pt x="92" y="712"/>
                    </a:cubicBezTo>
                    <a:cubicBezTo>
                      <a:pt x="76" y="744"/>
                      <a:pt x="66" y="760"/>
                      <a:pt x="61" y="762"/>
                    </a:cubicBezTo>
                    <a:lnTo>
                      <a:pt x="61" y="762"/>
                    </a:lnTo>
                    <a:cubicBezTo>
                      <a:pt x="61" y="758"/>
                      <a:pt x="61" y="752"/>
                      <a:pt x="61" y="746"/>
                    </a:cubicBezTo>
                    <a:lnTo>
                      <a:pt x="61" y="746"/>
                    </a:lnTo>
                    <a:cubicBezTo>
                      <a:pt x="58" y="757"/>
                      <a:pt x="58" y="763"/>
                      <a:pt x="60" y="763"/>
                    </a:cubicBezTo>
                    <a:cubicBezTo>
                      <a:pt x="60" y="763"/>
                      <a:pt x="61" y="763"/>
                      <a:pt x="61" y="762"/>
                    </a:cubicBezTo>
                    <a:lnTo>
                      <a:pt x="61" y="762"/>
                    </a:lnTo>
                    <a:cubicBezTo>
                      <a:pt x="61" y="769"/>
                      <a:pt x="61" y="773"/>
                      <a:pt x="61" y="773"/>
                    </a:cubicBezTo>
                    <a:cubicBezTo>
                      <a:pt x="31" y="833"/>
                      <a:pt x="31" y="833"/>
                      <a:pt x="61" y="833"/>
                    </a:cubicBezTo>
                    <a:cubicBezTo>
                      <a:pt x="61" y="864"/>
                      <a:pt x="92" y="864"/>
                      <a:pt x="61" y="894"/>
                    </a:cubicBezTo>
                    <a:cubicBezTo>
                      <a:pt x="61" y="955"/>
                      <a:pt x="61" y="955"/>
                      <a:pt x="61" y="955"/>
                    </a:cubicBezTo>
                    <a:cubicBezTo>
                      <a:pt x="61" y="925"/>
                      <a:pt x="92" y="925"/>
                      <a:pt x="122" y="925"/>
                    </a:cubicBezTo>
                    <a:cubicBezTo>
                      <a:pt x="135" y="937"/>
                      <a:pt x="142" y="945"/>
                      <a:pt x="149" y="945"/>
                    </a:cubicBezTo>
                    <a:cubicBezTo>
                      <a:pt x="158" y="945"/>
                      <a:pt x="165" y="930"/>
                      <a:pt x="183" y="894"/>
                    </a:cubicBezTo>
                    <a:cubicBezTo>
                      <a:pt x="183" y="955"/>
                      <a:pt x="183" y="955"/>
                      <a:pt x="183" y="955"/>
                    </a:cubicBezTo>
                    <a:cubicBezTo>
                      <a:pt x="213" y="925"/>
                      <a:pt x="213" y="925"/>
                      <a:pt x="213" y="925"/>
                    </a:cubicBezTo>
                    <a:lnTo>
                      <a:pt x="213" y="925"/>
                    </a:lnTo>
                    <a:cubicBezTo>
                      <a:pt x="183" y="985"/>
                      <a:pt x="183" y="985"/>
                      <a:pt x="213" y="985"/>
                    </a:cubicBezTo>
                    <a:cubicBezTo>
                      <a:pt x="213" y="985"/>
                      <a:pt x="213" y="985"/>
                      <a:pt x="244" y="925"/>
                    </a:cubicBezTo>
                    <a:cubicBezTo>
                      <a:pt x="244" y="925"/>
                      <a:pt x="244" y="955"/>
                      <a:pt x="244" y="985"/>
                    </a:cubicBezTo>
                    <a:cubicBezTo>
                      <a:pt x="244" y="1004"/>
                      <a:pt x="244" y="1011"/>
                      <a:pt x="245" y="1011"/>
                    </a:cubicBezTo>
                    <a:cubicBezTo>
                      <a:pt x="247" y="1011"/>
                      <a:pt x="253" y="976"/>
                      <a:pt x="274" y="955"/>
                    </a:cubicBezTo>
                    <a:cubicBezTo>
                      <a:pt x="305" y="894"/>
                      <a:pt x="305" y="864"/>
                      <a:pt x="335" y="864"/>
                    </a:cubicBezTo>
                    <a:lnTo>
                      <a:pt x="335" y="864"/>
                    </a:lnTo>
                    <a:lnTo>
                      <a:pt x="274" y="955"/>
                    </a:lnTo>
                    <a:cubicBezTo>
                      <a:pt x="274" y="1016"/>
                      <a:pt x="274" y="1016"/>
                      <a:pt x="274" y="1016"/>
                    </a:cubicBezTo>
                    <a:cubicBezTo>
                      <a:pt x="292" y="980"/>
                      <a:pt x="299" y="965"/>
                      <a:pt x="309" y="965"/>
                    </a:cubicBezTo>
                    <a:cubicBezTo>
                      <a:pt x="315" y="965"/>
                      <a:pt x="322" y="973"/>
                      <a:pt x="335" y="985"/>
                    </a:cubicBezTo>
                    <a:cubicBezTo>
                      <a:pt x="365" y="985"/>
                      <a:pt x="365" y="985"/>
                      <a:pt x="396" y="955"/>
                    </a:cubicBezTo>
                    <a:lnTo>
                      <a:pt x="396" y="955"/>
                    </a:lnTo>
                    <a:cubicBezTo>
                      <a:pt x="375" y="1060"/>
                      <a:pt x="368" y="1092"/>
                      <a:pt x="376" y="1092"/>
                    </a:cubicBezTo>
                    <a:cubicBezTo>
                      <a:pt x="380" y="1092"/>
                      <a:pt x="386" y="1086"/>
                      <a:pt x="396" y="1077"/>
                    </a:cubicBezTo>
                    <a:cubicBezTo>
                      <a:pt x="396" y="1077"/>
                      <a:pt x="396" y="1016"/>
                      <a:pt x="426" y="955"/>
                    </a:cubicBezTo>
                    <a:lnTo>
                      <a:pt x="426" y="955"/>
                    </a:lnTo>
                    <a:cubicBezTo>
                      <a:pt x="413" y="1008"/>
                      <a:pt x="417" y="1032"/>
                      <a:pt x="429" y="1032"/>
                    </a:cubicBezTo>
                    <a:cubicBezTo>
                      <a:pt x="443" y="1032"/>
                      <a:pt x="470" y="993"/>
                      <a:pt x="487" y="925"/>
                    </a:cubicBezTo>
                    <a:cubicBezTo>
                      <a:pt x="487" y="955"/>
                      <a:pt x="487" y="955"/>
                      <a:pt x="487" y="985"/>
                    </a:cubicBezTo>
                    <a:cubicBezTo>
                      <a:pt x="457" y="1046"/>
                      <a:pt x="457" y="1046"/>
                      <a:pt x="487" y="1046"/>
                    </a:cubicBezTo>
                    <a:cubicBezTo>
                      <a:pt x="499" y="1010"/>
                      <a:pt x="506" y="998"/>
                      <a:pt x="511" y="998"/>
                    </a:cubicBezTo>
                    <a:cubicBezTo>
                      <a:pt x="517" y="998"/>
                      <a:pt x="517" y="1028"/>
                      <a:pt x="517" y="1046"/>
                    </a:cubicBezTo>
                    <a:cubicBezTo>
                      <a:pt x="487" y="1107"/>
                      <a:pt x="487" y="1107"/>
                      <a:pt x="487" y="1107"/>
                    </a:cubicBezTo>
                    <a:cubicBezTo>
                      <a:pt x="511" y="1071"/>
                      <a:pt x="525" y="1059"/>
                      <a:pt x="532" y="1059"/>
                    </a:cubicBezTo>
                    <a:cubicBezTo>
                      <a:pt x="543" y="1059"/>
                      <a:pt x="536" y="1089"/>
                      <a:pt x="517" y="1107"/>
                    </a:cubicBezTo>
                    <a:cubicBezTo>
                      <a:pt x="517" y="1107"/>
                      <a:pt x="517" y="1107"/>
                      <a:pt x="517" y="1137"/>
                    </a:cubicBezTo>
                    <a:cubicBezTo>
                      <a:pt x="548" y="1077"/>
                      <a:pt x="548" y="1077"/>
                      <a:pt x="548" y="1077"/>
                    </a:cubicBezTo>
                    <a:cubicBezTo>
                      <a:pt x="578" y="1077"/>
                      <a:pt x="578" y="1077"/>
                      <a:pt x="578" y="1046"/>
                    </a:cubicBezTo>
                    <a:cubicBezTo>
                      <a:pt x="589" y="1025"/>
                      <a:pt x="599" y="1004"/>
                      <a:pt x="608" y="985"/>
                    </a:cubicBezTo>
                    <a:lnTo>
                      <a:pt x="608" y="985"/>
                    </a:lnTo>
                    <a:cubicBezTo>
                      <a:pt x="578" y="1046"/>
                      <a:pt x="609" y="1046"/>
                      <a:pt x="609" y="1046"/>
                    </a:cubicBezTo>
                    <a:cubicBezTo>
                      <a:pt x="639" y="1046"/>
                      <a:pt x="639" y="1046"/>
                      <a:pt x="609" y="1107"/>
                    </a:cubicBezTo>
                    <a:lnTo>
                      <a:pt x="639" y="1046"/>
                    </a:lnTo>
                    <a:cubicBezTo>
                      <a:pt x="652" y="1034"/>
                      <a:pt x="659" y="1026"/>
                      <a:pt x="661" y="1026"/>
                    </a:cubicBezTo>
                    <a:cubicBezTo>
                      <a:pt x="664" y="1026"/>
                      <a:pt x="657" y="1041"/>
                      <a:pt x="639" y="1077"/>
                    </a:cubicBezTo>
                    <a:cubicBezTo>
                      <a:pt x="639" y="1092"/>
                      <a:pt x="639" y="1099"/>
                      <a:pt x="643" y="1099"/>
                    </a:cubicBezTo>
                    <a:cubicBezTo>
                      <a:pt x="647" y="1099"/>
                      <a:pt x="654" y="1092"/>
                      <a:pt x="669" y="1077"/>
                    </a:cubicBezTo>
                    <a:lnTo>
                      <a:pt x="669" y="1077"/>
                    </a:lnTo>
                    <a:cubicBezTo>
                      <a:pt x="653" y="1125"/>
                      <a:pt x="654" y="1157"/>
                      <a:pt x="663" y="1157"/>
                    </a:cubicBezTo>
                    <a:cubicBezTo>
                      <a:pt x="668" y="1157"/>
                      <a:pt x="674" y="1150"/>
                      <a:pt x="680" y="1136"/>
                    </a:cubicBezTo>
                    <a:lnTo>
                      <a:pt x="680" y="1136"/>
                    </a:lnTo>
                    <a:cubicBezTo>
                      <a:pt x="684" y="1137"/>
                      <a:pt x="690" y="1137"/>
                      <a:pt x="700" y="1137"/>
                    </a:cubicBezTo>
                    <a:cubicBezTo>
                      <a:pt x="700" y="1122"/>
                      <a:pt x="707" y="1115"/>
                      <a:pt x="711" y="1115"/>
                    </a:cubicBezTo>
                    <a:lnTo>
                      <a:pt x="711" y="1115"/>
                    </a:lnTo>
                    <a:cubicBezTo>
                      <a:pt x="715" y="1115"/>
                      <a:pt x="715" y="1122"/>
                      <a:pt x="700" y="1137"/>
                    </a:cubicBezTo>
                    <a:cubicBezTo>
                      <a:pt x="730" y="1107"/>
                      <a:pt x="730" y="1107"/>
                      <a:pt x="730" y="1107"/>
                    </a:cubicBezTo>
                    <a:cubicBezTo>
                      <a:pt x="730" y="1107"/>
                      <a:pt x="730" y="1107"/>
                      <a:pt x="760" y="1046"/>
                    </a:cubicBezTo>
                    <a:cubicBezTo>
                      <a:pt x="790" y="1017"/>
                      <a:pt x="791" y="1016"/>
                      <a:pt x="791" y="1016"/>
                    </a:cubicBezTo>
                    <a:lnTo>
                      <a:pt x="791" y="1016"/>
                    </a:lnTo>
                    <a:cubicBezTo>
                      <a:pt x="791" y="1016"/>
                      <a:pt x="760" y="1046"/>
                      <a:pt x="760" y="1107"/>
                    </a:cubicBezTo>
                    <a:cubicBezTo>
                      <a:pt x="760" y="1107"/>
                      <a:pt x="760" y="1107"/>
                      <a:pt x="791" y="1077"/>
                    </a:cubicBezTo>
                    <a:lnTo>
                      <a:pt x="791" y="1077"/>
                    </a:lnTo>
                    <a:cubicBezTo>
                      <a:pt x="770" y="1098"/>
                      <a:pt x="749" y="1133"/>
                      <a:pt x="748" y="1133"/>
                    </a:cubicBezTo>
                    <a:cubicBezTo>
                      <a:pt x="748" y="1133"/>
                      <a:pt x="751" y="1127"/>
                      <a:pt x="759" y="1110"/>
                    </a:cubicBezTo>
                    <a:lnTo>
                      <a:pt x="759" y="1110"/>
                    </a:lnTo>
                    <a:cubicBezTo>
                      <a:pt x="746" y="1136"/>
                      <a:pt x="739" y="1149"/>
                      <a:pt x="741" y="1149"/>
                    </a:cubicBezTo>
                    <a:cubicBezTo>
                      <a:pt x="742" y="1149"/>
                      <a:pt x="757" y="1127"/>
                      <a:pt x="791" y="1077"/>
                    </a:cubicBezTo>
                    <a:cubicBezTo>
                      <a:pt x="791" y="1137"/>
                      <a:pt x="791" y="1137"/>
                      <a:pt x="791" y="1137"/>
                    </a:cubicBezTo>
                    <a:cubicBezTo>
                      <a:pt x="791" y="1151"/>
                      <a:pt x="791" y="1165"/>
                      <a:pt x="794" y="1165"/>
                    </a:cubicBezTo>
                    <a:cubicBezTo>
                      <a:pt x="797" y="1165"/>
                      <a:pt x="804" y="1144"/>
                      <a:pt x="821" y="1077"/>
                    </a:cubicBezTo>
                    <a:cubicBezTo>
                      <a:pt x="836" y="1061"/>
                      <a:pt x="844" y="1054"/>
                      <a:pt x="848" y="1054"/>
                    </a:cubicBezTo>
                    <a:cubicBezTo>
                      <a:pt x="852" y="1054"/>
                      <a:pt x="852" y="1061"/>
                      <a:pt x="852" y="1077"/>
                    </a:cubicBezTo>
                    <a:cubicBezTo>
                      <a:pt x="839" y="1102"/>
                      <a:pt x="829" y="1122"/>
                      <a:pt x="821" y="1137"/>
                    </a:cubicBezTo>
                    <a:cubicBezTo>
                      <a:pt x="836" y="1107"/>
                      <a:pt x="844" y="1099"/>
                      <a:pt x="848" y="1099"/>
                    </a:cubicBezTo>
                    <a:cubicBezTo>
                      <a:pt x="852" y="1099"/>
                      <a:pt x="852" y="1107"/>
                      <a:pt x="852" y="1107"/>
                    </a:cubicBezTo>
                    <a:lnTo>
                      <a:pt x="882" y="1061"/>
                    </a:lnTo>
                    <a:lnTo>
                      <a:pt x="882" y="1061"/>
                    </a:lnTo>
                    <a:lnTo>
                      <a:pt x="882" y="1107"/>
                    </a:lnTo>
                    <a:lnTo>
                      <a:pt x="852" y="1107"/>
                    </a:lnTo>
                    <a:cubicBezTo>
                      <a:pt x="821" y="1137"/>
                      <a:pt x="852" y="1168"/>
                      <a:pt x="882" y="1168"/>
                    </a:cubicBezTo>
                    <a:cubicBezTo>
                      <a:pt x="882" y="1168"/>
                      <a:pt x="912" y="1137"/>
                      <a:pt x="912" y="1077"/>
                    </a:cubicBezTo>
                    <a:cubicBezTo>
                      <a:pt x="940" y="1035"/>
                      <a:pt x="949" y="1019"/>
                      <a:pt x="950" y="1019"/>
                    </a:cubicBezTo>
                    <a:cubicBezTo>
                      <a:pt x="952" y="1019"/>
                      <a:pt x="943" y="1043"/>
                      <a:pt x="943" y="1077"/>
                    </a:cubicBezTo>
                    <a:cubicBezTo>
                      <a:pt x="943" y="1077"/>
                      <a:pt x="943" y="1077"/>
                      <a:pt x="943" y="1077"/>
                    </a:cubicBezTo>
                    <a:lnTo>
                      <a:pt x="943" y="1077"/>
                    </a:lnTo>
                    <a:cubicBezTo>
                      <a:pt x="943" y="1120"/>
                      <a:pt x="928" y="1163"/>
                      <a:pt x="930" y="1163"/>
                    </a:cubicBezTo>
                    <a:cubicBezTo>
                      <a:pt x="930" y="1163"/>
                      <a:pt x="934" y="1155"/>
                      <a:pt x="943" y="1137"/>
                    </a:cubicBezTo>
                    <a:lnTo>
                      <a:pt x="943" y="1137"/>
                    </a:lnTo>
                    <a:cubicBezTo>
                      <a:pt x="943" y="1137"/>
                      <a:pt x="943" y="1137"/>
                      <a:pt x="943" y="1137"/>
                    </a:cubicBezTo>
                    <a:cubicBezTo>
                      <a:pt x="973" y="1092"/>
                      <a:pt x="988" y="1069"/>
                      <a:pt x="992" y="1069"/>
                    </a:cubicBezTo>
                    <a:cubicBezTo>
                      <a:pt x="996" y="1069"/>
                      <a:pt x="988" y="1092"/>
                      <a:pt x="973" y="1137"/>
                    </a:cubicBezTo>
                    <a:cubicBezTo>
                      <a:pt x="961" y="1186"/>
                      <a:pt x="959" y="1205"/>
                      <a:pt x="962" y="1205"/>
                    </a:cubicBezTo>
                    <a:cubicBezTo>
                      <a:pt x="967" y="1205"/>
                      <a:pt x="985" y="1162"/>
                      <a:pt x="1004" y="1107"/>
                    </a:cubicBezTo>
                    <a:cubicBezTo>
                      <a:pt x="1023" y="1049"/>
                      <a:pt x="1030" y="1028"/>
                      <a:pt x="1033" y="1028"/>
                    </a:cubicBezTo>
                    <a:cubicBezTo>
                      <a:pt x="1034" y="1028"/>
                      <a:pt x="1034" y="1035"/>
                      <a:pt x="1034" y="1046"/>
                    </a:cubicBezTo>
                    <a:cubicBezTo>
                      <a:pt x="1004" y="1107"/>
                      <a:pt x="1004" y="1107"/>
                      <a:pt x="1004" y="1107"/>
                    </a:cubicBezTo>
                    <a:cubicBezTo>
                      <a:pt x="1004" y="1107"/>
                      <a:pt x="1004" y="1107"/>
                      <a:pt x="1004" y="1168"/>
                    </a:cubicBezTo>
                    <a:cubicBezTo>
                      <a:pt x="1004" y="1168"/>
                      <a:pt x="1004" y="1168"/>
                      <a:pt x="1034" y="1107"/>
                    </a:cubicBezTo>
                    <a:cubicBezTo>
                      <a:pt x="1045" y="1075"/>
                      <a:pt x="1052" y="1062"/>
                      <a:pt x="1055" y="1062"/>
                    </a:cubicBezTo>
                    <a:cubicBezTo>
                      <a:pt x="1059" y="1062"/>
                      <a:pt x="1057" y="1082"/>
                      <a:pt x="1050" y="1112"/>
                    </a:cubicBezTo>
                    <a:lnTo>
                      <a:pt x="1050" y="1112"/>
                    </a:lnTo>
                    <a:cubicBezTo>
                      <a:pt x="1056" y="1102"/>
                      <a:pt x="1060" y="1094"/>
                      <a:pt x="1064" y="1085"/>
                    </a:cubicBezTo>
                    <a:lnTo>
                      <a:pt x="1064" y="1085"/>
                    </a:lnTo>
                    <a:cubicBezTo>
                      <a:pt x="1064" y="1107"/>
                      <a:pt x="1064" y="1110"/>
                      <a:pt x="1064" y="1137"/>
                    </a:cubicBezTo>
                    <a:cubicBezTo>
                      <a:pt x="1075" y="1106"/>
                      <a:pt x="1082" y="1092"/>
                      <a:pt x="1084" y="1092"/>
                    </a:cubicBezTo>
                    <a:cubicBezTo>
                      <a:pt x="1086" y="1092"/>
                      <a:pt x="1083" y="1107"/>
                      <a:pt x="1072" y="1130"/>
                    </a:cubicBezTo>
                    <a:lnTo>
                      <a:pt x="1072" y="1130"/>
                    </a:lnTo>
                    <a:cubicBezTo>
                      <a:pt x="1070" y="1132"/>
                      <a:pt x="1067" y="1134"/>
                      <a:pt x="1064" y="1137"/>
                    </a:cubicBezTo>
                    <a:cubicBezTo>
                      <a:pt x="1064" y="1140"/>
                      <a:pt x="1064" y="1144"/>
                      <a:pt x="1064" y="1147"/>
                    </a:cubicBezTo>
                    <a:lnTo>
                      <a:pt x="1064" y="1147"/>
                    </a:lnTo>
                    <a:cubicBezTo>
                      <a:pt x="1057" y="1162"/>
                      <a:pt x="1047" y="1179"/>
                      <a:pt x="1034" y="1198"/>
                    </a:cubicBezTo>
                    <a:cubicBezTo>
                      <a:pt x="1034" y="1229"/>
                      <a:pt x="1034" y="1229"/>
                      <a:pt x="1034" y="1259"/>
                    </a:cubicBezTo>
                    <a:lnTo>
                      <a:pt x="1064" y="1198"/>
                    </a:lnTo>
                    <a:cubicBezTo>
                      <a:pt x="1064" y="1198"/>
                      <a:pt x="1064" y="1198"/>
                      <a:pt x="1064" y="1259"/>
                    </a:cubicBezTo>
                    <a:cubicBezTo>
                      <a:pt x="1064" y="1259"/>
                      <a:pt x="1095" y="1259"/>
                      <a:pt x="1095" y="1229"/>
                    </a:cubicBezTo>
                    <a:cubicBezTo>
                      <a:pt x="1125" y="1229"/>
                      <a:pt x="1125" y="1229"/>
                      <a:pt x="1095" y="1289"/>
                    </a:cubicBezTo>
                    <a:cubicBezTo>
                      <a:pt x="1125" y="1229"/>
                      <a:pt x="1125" y="1229"/>
                      <a:pt x="1125" y="1229"/>
                    </a:cubicBezTo>
                    <a:cubicBezTo>
                      <a:pt x="1156" y="1198"/>
                      <a:pt x="1156" y="1198"/>
                      <a:pt x="1156" y="1198"/>
                    </a:cubicBezTo>
                    <a:cubicBezTo>
                      <a:pt x="1156" y="1198"/>
                      <a:pt x="1156" y="1229"/>
                      <a:pt x="1156" y="1229"/>
                    </a:cubicBezTo>
                    <a:cubicBezTo>
                      <a:pt x="1156" y="1241"/>
                      <a:pt x="1156" y="1249"/>
                      <a:pt x="1158" y="1249"/>
                    </a:cubicBezTo>
                    <a:cubicBezTo>
                      <a:pt x="1161" y="1249"/>
                      <a:pt x="1168" y="1234"/>
                      <a:pt x="1186" y="1198"/>
                    </a:cubicBezTo>
                    <a:cubicBezTo>
                      <a:pt x="1186" y="1198"/>
                      <a:pt x="1186" y="1259"/>
                      <a:pt x="1186" y="1259"/>
                    </a:cubicBezTo>
                    <a:cubicBezTo>
                      <a:pt x="1186" y="1259"/>
                      <a:pt x="1186" y="1259"/>
                      <a:pt x="1216" y="1198"/>
                    </a:cubicBezTo>
                    <a:lnTo>
                      <a:pt x="1216" y="1198"/>
                    </a:lnTo>
                    <a:cubicBezTo>
                      <a:pt x="1199" y="1269"/>
                      <a:pt x="1191" y="1299"/>
                      <a:pt x="1194" y="1299"/>
                    </a:cubicBezTo>
                    <a:cubicBezTo>
                      <a:pt x="1196" y="1299"/>
                      <a:pt x="1204" y="1284"/>
                      <a:pt x="1216" y="1259"/>
                    </a:cubicBezTo>
                    <a:cubicBezTo>
                      <a:pt x="1247" y="1229"/>
                      <a:pt x="1247" y="1229"/>
                      <a:pt x="1247" y="1229"/>
                    </a:cubicBezTo>
                    <a:lnTo>
                      <a:pt x="1247" y="1229"/>
                    </a:lnTo>
                    <a:cubicBezTo>
                      <a:pt x="1247" y="1229"/>
                      <a:pt x="1247" y="1229"/>
                      <a:pt x="1216" y="1289"/>
                    </a:cubicBezTo>
                    <a:lnTo>
                      <a:pt x="1247" y="1289"/>
                    </a:lnTo>
                    <a:cubicBezTo>
                      <a:pt x="1260" y="1238"/>
                      <a:pt x="1267" y="1219"/>
                      <a:pt x="1271" y="1219"/>
                    </a:cubicBezTo>
                    <a:cubicBezTo>
                      <a:pt x="1277" y="1219"/>
                      <a:pt x="1277" y="1254"/>
                      <a:pt x="1277" y="1289"/>
                    </a:cubicBezTo>
                    <a:cubicBezTo>
                      <a:pt x="1277" y="1289"/>
                      <a:pt x="1277" y="1289"/>
                      <a:pt x="1277" y="1259"/>
                    </a:cubicBezTo>
                    <a:cubicBezTo>
                      <a:pt x="1308" y="1198"/>
                      <a:pt x="1323" y="1168"/>
                      <a:pt x="1327" y="1168"/>
                    </a:cubicBezTo>
                    <a:cubicBezTo>
                      <a:pt x="1329" y="1168"/>
                      <a:pt x="1326" y="1185"/>
                      <a:pt x="1318" y="1219"/>
                    </a:cubicBezTo>
                    <a:lnTo>
                      <a:pt x="1318" y="1219"/>
                    </a:lnTo>
                    <a:cubicBezTo>
                      <a:pt x="1317" y="1219"/>
                      <a:pt x="1317" y="1219"/>
                      <a:pt x="1317" y="1219"/>
                    </a:cubicBezTo>
                    <a:cubicBezTo>
                      <a:pt x="1313" y="1219"/>
                      <a:pt x="1308" y="1234"/>
                      <a:pt x="1308" y="1259"/>
                    </a:cubicBezTo>
                    <a:cubicBezTo>
                      <a:pt x="1311" y="1244"/>
                      <a:pt x="1315" y="1231"/>
                      <a:pt x="1318" y="1219"/>
                    </a:cubicBezTo>
                    <a:lnTo>
                      <a:pt x="1318" y="1219"/>
                    </a:lnTo>
                    <a:cubicBezTo>
                      <a:pt x="1323" y="1222"/>
                      <a:pt x="1325" y="1252"/>
                      <a:pt x="1308" y="1320"/>
                    </a:cubicBezTo>
                    <a:cubicBezTo>
                      <a:pt x="1338" y="1320"/>
                      <a:pt x="1368" y="1289"/>
                      <a:pt x="1368" y="1289"/>
                    </a:cubicBezTo>
                    <a:cubicBezTo>
                      <a:pt x="1368" y="1289"/>
                      <a:pt x="1368" y="1289"/>
                      <a:pt x="1368" y="1350"/>
                    </a:cubicBezTo>
                    <a:cubicBezTo>
                      <a:pt x="1368" y="1350"/>
                      <a:pt x="1368" y="1350"/>
                      <a:pt x="1399" y="1289"/>
                    </a:cubicBezTo>
                    <a:cubicBezTo>
                      <a:pt x="1399" y="1274"/>
                      <a:pt x="1406" y="1267"/>
                      <a:pt x="1410" y="1267"/>
                    </a:cubicBezTo>
                    <a:cubicBezTo>
                      <a:pt x="1414" y="1267"/>
                      <a:pt x="1414" y="1274"/>
                      <a:pt x="1399" y="1289"/>
                    </a:cubicBezTo>
                    <a:cubicBezTo>
                      <a:pt x="1429" y="1259"/>
                      <a:pt x="1429" y="1259"/>
                      <a:pt x="1429" y="1259"/>
                    </a:cubicBezTo>
                    <a:lnTo>
                      <a:pt x="1429" y="1259"/>
                    </a:lnTo>
                    <a:cubicBezTo>
                      <a:pt x="1429" y="1284"/>
                      <a:pt x="1409" y="1328"/>
                      <a:pt x="1418" y="1328"/>
                    </a:cubicBezTo>
                    <a:cubicBezTo>
                      <a:pt x="1420" y="1328"/>
                      <a:pt x="1423" y="1326"/>
                      <a:pt x="1429" y="1320"/>
                    </a:cubicBezTo>
                    <a:cubicBezTo>
                      <a:pt x="1429" y="1259"/>
                      <a:pt x="1429" y="1259"/>
                      <a:pt x="1460" y="1259"/>
                    </a:cubicBezTo>
                    <a:cubicBezTo>
                      <a:pt x="1437" y="1303"/>
                      <a:pt x="1497" y="1332"/>
                      <a:pt x="1530" y="1332"/>
                    </a:cubicBezTo>
                    <a:cubicBezTo>
                      <a:pt x="1542" y="1332"/>
                      <a:pt x="1551" y="1328"/>
                      <a:pt x="1551" y="1320"/>
                    </a:cubicBezTo>
                    <a:lnTo>
                      <a:pt x="1581" y="1320"/>
                    </a:lnTo>
                    <a:cubicBezTo>
                      <a:pt x="1567" y="1361"/>
                      <a:pt x="1566" y="1377"/>
                      <a:pt x="1572" y="1377"/>
                    </a:cubicBezTo>
                    <a:cubicBezTo>
                      <a:pt x="1578" y="1377"/>
                      <a:pt x="1595" y="1353"/>
                      <a:pt x="1612" y="1320"/>
                    </a:cubicBezTo>
                    <a:cubicBezTo>
                      <a:pt x="1613" y="1319"/>
                      <a:pt x="1613" y="1318"/>
                      <a:pt x="1614" y="1317"/>
                    </a:cubicBezTo>
                    <a:lnTo>
                      <a:pt x="1614" y="1317"/>
                    </a:lnTo>
                    <a:cubicBezTo>
                      <a:pt x="1613" y="1328"/>
                      <a:pt x="1612" y="1339"/>
                      <a:pt x="1612" y="1350"/>
                    </a:cubicBezTo>
                    <a:lnTo>
                      <a:pt x="1622" y="1310"/>
                    </a:lnTo>
                    <a:lnTo>
                      <a:pt x="1622" y="1310"/>
                    </a:lnTo>
                    <a:cubicBezTo>
                      <a:pt x="1619" y="1312"/>
                      <a:pt x="1617" y="1314"/>
                      <a:pt x="1614" y="1317"/>
                    </a:cubicBezTo>
                    <a:lnTo>
                      <a:pt x="1614" y="1317"/>
                    </a:lnTo>
                    <a:cubicBezTo>
                      <a:pt x="1622" y="1269"/>
                      <a:pt x="1642" y="1229"/>
                      <a:pt x="1642" y="1229"/>
                    </a:cubicBezTo>
                    <a:lnTo>
                      <a:pt x="1642" y="1229"/>
                    </a:lnTo>
                    <a:lnTo>
                      <a:pt x="1622" y="1310"/>
                    </a:lnTo>
                    <a:lnTo>
                      <a:pt x="1622" y="1310"/>
                    </a:lnTo>
                    <a:cubicBezTo>
                      <a:pt x="1642" y="1290"/>
                      <a:pt x="1642" y="1289"/>
                      <a:pt x="1642" y="1289"/>
                    </a:cubicBezTo>
                    <a:lnTo>
                      <a:pt x="1642" y="1289"/>
                    </a:lnTo>
                    <a:cubicBezTo>
                      <a:pt x="1623" y="1347"/>
                      <a:pt x="1616" y="1368"/>
                      <a:pt x="1621" y="1368"/>
                    </a:cubicBezTo>
                    <a:cubicBezTo>
                      <a:pt x="1624" y="1368"/>
                      <a:pt x="1631" y="1361"/>
                      <a:pt x="1642" y="1350"/>
                    </a:cubicBezTo>
                    <a:lnTo>
                      <a:pt x="1642" y="1350"/>
                    </a:lnTo>
                    <a:cubicBezTo>
                      <a:pt x="1629" y="1390"/>
                      <a:pt x="1621" y="1412"/>
                      <a:pt x="1622" y="1412"/>
                    </a:cubicBezTo>
                    <a:cubicBezTo>
                      <a:pt x="1623" y="1412"/>
                      <a:pt x="1638" y="1375"/>
                      <a:pt x="1672" y="1289"/>
                    </a:cubicBezTo>
                    <a:cubicBezTo>
                      <a:pt x="1685" y="1277"/>
                      <a:pt x="1692" y="1269"/>
                      <a:pt x="1694" y="1269"/>
                    </a:cubicBezTo>
                    <a:cubicBezTo>
                      <a:pt x="1698" y="1269"/>
                      <a:pt x="1690" y="1284"/>
                      <a:pt x="1672" y="1320"/>
                    </a:cubicBezTo>
                    <a:cubicBezTo>
                      <a:pt x="1656" y="1370"/>
                      <a:pt x="1648" y="1393"/>
                      <a:pt x="1650" y="1393"/>
                    </a:cubicBezTo>
                    <a:cubicBezTo>
                      <a:pt x="1651" y="1393"/>
                      <a:pt x="1659" y="1377"/>
                      <a:pt x="1672" y="1350"/>
                    </a:cubicBezTo>
                    <a:lnTo>
                      <a:pt x="1672" y="1350"/>
                    </a:lnTo>
                    <a:cubicBezTo>
                      <a:pt x="1656" y="1415"/>
                      <a:pt x="1649" y="1446"/>
                      <a:pt x="1654" y="1446"/>
                    </a:cubicBezTo>
                    <a:cubicBezTo>
                      <a:pt x="1659" y="1446"/>
                      <a:pt x="1675" y="1423"/>
                      <a:pt x="1703" y="1381"/>
                    </a:cubicBezTo>
                    <a:cubicBezTo>
                      <a:pt x="1717" y="1324"/>
                      <a:pt x="1724" y="1300"/>
                      <a:pt x="1725" y="1300"/>
                    </a:cubicBezTo>
                    <a:lnTo>
                      <a:pt x="1725" y="1300"/>
                    </a:lnTo>
                    <a:cubicBezTo>
                      <a:pt x="1727" y="1300"/>
                      <a:pt x="1719" y="1332"/>
                      <a:pt x="1703" y="1381"/>
                    </a:cubicBezTo>
                    <a:cubicBezTo>
                      <a:pt x="1703" y="1381"/>
                      <a:pt x="1703" y="1408"/>
                      <a:pt x="1712" y="1408"/>
                    </a:cubicBezTo>
                    <a:cubicBezTo>
                      <a:pt x="1716" y="1408"/>
                      <a:pt x="1723" y="1401"/>
                      <a:pt x="1733" y="1381"/>
                    </a:cubicBezTo>
                    <a:lnTo>
                      <a:pt x="1733" y="1381"/>
                    </a:lnTo>
                    <a:lnTo>
                      <a:pt x="1733" y="1381"/>
                    </a:lnTo>
                    <a:cubicBezTo>
                      <a:pt x="1733" y="1381"/>
                      <a:pt x="1733" y="1441"/>
                      <a:pt x="1764" y="1472"/>
                    </a:cubicBezTo>
                    <a:cubicBezTo>
                      <a:pt x="1794" y="1472"/>
                      <a:pt x="1794" y="1472"/>
                      <a:pt x="1824" y="1441"/>
                    </a:cubicBezTo>
                    <a:cubicBezTo>
                      <a:pt x="1824" y="1441"/>
                      <a:pt x="1824" y="1472"/>
                      <a:pt x="1824" y="1502"/>
                    </a:cubicBezTo>
                    <a:cubicBezTo>
                      <a:pt x="1824" y="1502"/>
                      <a:pt x="1824" y="1502"/>
                      <a:pt x="1824" y="1533"/>
                    </a:cubicBezTo>
                    <a:cubicBezTo>
                      <a:pt x="1840" y="1487"/>
                      <a:pt x="1855" y="1472"/>
                      <a:pt x="1866" y="1472"/>
                    </a:cubicBezTo>
                    <a:cubicBezTo>
                      <a:pt x="1878" y="1472"/>
                      <a:pt x="1885" y="1487"/>
                      <a:pt x="1885" y="1502"/>
                    </a:cubicBezTo>
                    <a:cubicBezTo>
                      <a:pt x="1885" y="1502"/>
                      <a:pt x="1885" y="1502"/>
                      <a:pt x="1916" y="1472"/>
                    </a:cubicBezTo>
                    <a:cubicBezTo>
                      <a:pt x="1916" y="1494"/>
                      <a:pt x="1916" y="1516"/>
                      <a:pt x="1917" y="1530"/>
                    </a:cubicBezTo>
                    <a:lnTo>
                      <a:pt x="1917" y="1530"/>
                    </a:lnTo>
                    <a:lnTo>
                      <a:pt x="1916" y="1533"/>
                    </a:lnTo>
                    <a:cubicBezTo>
                      <a:pt x="1916" y="1551"/>
                      <a:pt x="1916" y="1559"/>
                      <a:pt x="1916" y="1559"/>
                    </a:cubicBezTo>
                    <a:cubicBezTo>
                      <a:pt x="1917" y="1559"/>
                      <a:pt x="1919" y="1551"/>
                      <a:pt x="1923" y="1541"/>
                    </a:cubicBezTo>
                    <a:lnTo>
                      <a:pt x="1923" y="1541"/>
                    </a:lnTo>
                    <a:cubicBezTo>
                      <a:pt x="1925" y="1539"/>
                      <a:pt x="1928" y="1533"/>
                      <a:pt x="1932" y="1520"/>
                    </a:cubicBezTo>
                    <a:lnTo>
                      <a:pt x="1932" y="1520"/>
                    </a:lnTo>
                    <a:cubicBezTo>
                      <a:pt x="1936" y="1514"/>
                      <a:pt x="1941" y="1508"/>
                      <a:pt x="1946" y="1502"/>
                    </a:cubicBezTo>
                    <a:cubicBezTo>
                      <a:pt x="1960" y="1445"/>
                      <a:pt x="1968" y="1414"/>
                      <a:pt x="1969" y="1414"/>
                    </a:cubicBezTo>
                    <a:lnTo>
                      <a:pt x="1969" y="1414"/>
                    </a:lnTo>
                    <a:cubicBezTo>
                      <a:pt x="1970" y="1414"/>
                      <a:pt x="1962" y="1452"/>
                      <a:pt x="1946" y="1533"/>
                    </a:cubicBezTo>
                    <a:cubicBezTo>
                      <a:pt x="1946" y="1533"/>
                      <a:pt x="1946" y="1533"/>
                      <a:pt x="1945" y="1533"/>
                    </a:cubicBezTo>
                    <a:lnTo>
                      <a:pt x="1945" y="1533"/>
                    </a:lnTo>
                    <a:cubicBezTo>
                      <a:pt x="1946" y="1538"/>
                      <a:pt x="1946" y="1548"/>
                      <a:pt x="1946" y="1563"/>
                    </a:cubicBezTo>
                    <a:cubicBezTo>
                      <a:pt x="1946" y="1563"/>
                      <a:pt x="1946" y="1563"/>
                      <a:pt x="1976" y="1441"/>
                    </a:cubicBezTo>
                    <a:cubicBezTo>
                      <a:pt x="2007" y="1411"/>
                      <a:pt x="2007" y="1411"/>
                      <a:pt x="2007" y="1411"/>
                    </a:cubicBezTo>
                    <a:lnTo>
                      <a:pt x="2007" y="1411"/>
                    </a:lnTo>
                    <a:cubicBezTo>
                      <a:pt x="2007" y="1441"/>
                      <a:pt x="2007" y="1441"/>
                      <a:pt x="1976" y="1502"/>
                    </a:cubicBezTo>
                    <a:cubicBezTo>
                      <a:pt x="1976" y="1502"/>
                      <a:pt x="1976" y="1563"/>
                      <a:pt x="1946" y="1624"/>
                    </a:cubicBezTo>
                    <a:cubicBezTo>
                      <a:pt x="1946" y="1635"/>
                      <a:pt x="1946" y="1642"/>
                      <a:pt x="1947" y="1642"/>
                    </a:cubicBezTo>
                    <a:cubicBezTo>
                      <a:pt x="1950" y="1642"/>
                      <a:pt x="1957" y="1621"/>
                      <a:pt x="1976" y="1563"/>
                    </a:cubicBezTo>
                    <a:cubicBezTo>
                      <a:pt x="2007" y="1472"/>
                      <a:pt x="2007" y="1472"/>
                      <a:pt x="2007" y="1472"/>
                    </a:cubicBezTo>
                    <a:cubicBezTo>
                      <a:pt x="2007" y="1472"/>
                      <a:pt x="2007" y="1472"/>
                      <a:pt x="2007" y="1533"/>
                    </a:cubicBezTo>
                    <a:cubicBezTo>
                      <a:pt x="1976" y="1563"/>
                      <a:pt x="1976" y="1563"/>
                      <a:pt x="1976" y="1563"/>
                    </a:cubicBezTo>
                    <a:cubicBezTo>
                      <a:pt x="1990" y="1563"/>
                      <a:pt x="2010" y="1538"/>
                      <a:pt x="2031" y="1499"/>
                    </a:cubicBezTo>
                    <a:lnTo>
                      <a:pt x="2031" y="1499"/>
                    </a:lnTo>
                    <a:cubicBezTo>
                      <a:pt x="2022" y="1542"/>
                      <a:pt x="2023" y="1563"/>
                      <a:pt x="2030" y="1563"/>
                    </a:cubicBezTo>
                    <a:cubicBezTo>
                      <a:pt x="2037" y="1563"/>
                      <a:pt x="2052" y="1533"/>
                      <a:pt x="2068" y="1472"/>
                    </a:cubicBezTo>
                    <a:lnTo>
                      <a:pt x="2068" y="1472"/>
                    </a:lnTo>
                    <a:cubicBezTo>
                      <a:pt x="2068" y="1515"/>
                      <a:pt x="2052" y="1558"/>
                      <a:pt x="2054" y="1558"/>
                    </a:cubicBezTo>
                    <a:cubicBezTo>
                      <a:pt x="2055" y="1558"/>
                      <a:pt x="2058" y="1551"/>
                      <a:pt x="2067" y="1534"/>
                    </a:cubicBezTo>
                    <a:lnTo>
                      <a:pt x="2067" y="1534"/>
                    </a:lnTo>
                    <a:cubicBezTo>
                      <a:pt x="2066" y="1537"/>
                      <a:pt x="2060" y="1548"/>
                      <a:pt x="2037" y="1593"/>
                    </a:cubicBezTo>
                    <a:cubicBezTo>
                      <a:pt x="2068" y="1593"/>
                      <a:pt x="2068" y="1593"/>
                      <a:pt x="2068" y="1533"/>
                    </a:cubicBezTo>
                    <a:lnTo>
                      <a:pt x="2068" y="1533"/>
                    </a:lnTo>
                    <a:cubicBezTo>
                      <a:pt x="2068" y="1533"/>
                      <a:pt x="2068" y="1533"/>
                      <a:pt x="2068" y="1533"/>
                    </a:cubicBezTo>
                    <a:cubicBezTo>
                      <a:pt x="2098" y="1502"/>
                      <a:pt x="2098" y="1502"/>
                      <a:pt x="2098" y="1502"/>
                    </a:cubicBezTo>
                    <a:cubicBezTo>
                      <a:pt x="2098" y="1502"/>
                      <a:pt x="2098" y="1502"/>
                      <a:pt x="2128" y="1441"/>
                    </a:cubicBezTo>
                    <a:cubicBezTo>
                      <a:pt x="2128" y="1411"/>
                      <a:pt x="2159" y="1350"/>
                      <a:pt x="2159" y="1350"/>
                    </a:cubicBezTo>
                    <a:cubicBezTo>
                      <a:pt x="2170" y="1339"/>
                      <a:pt x="2177" y="1332"/>
                      <a:pt x="2180" y="1332"/>
                    </a:cubicBezTo>
                    <a:cubicBezTo>
                      <a:pt x="2185" y="1332"/>
                      <a:pt x="2178" y="1353"/>
                      <a:pt x="2159" y="1411"/>
                    </a:cubicBezTo>
                    <a:cubicBezTo>
                      <a:pt x="2159" y="1411"/>
                      <a:pt x="2159" y="1381"/>
                      <a:pt x="2159" y="1381"/>
                    </a:cubicBezTo>
                    <a:cubicBezTo>
                      <a:pt x="2159" y="1381"/>
                      <a:pt x="2159" y="1399"/>
                      <a:pt x="2153" y="1422"/>
                    </a:cubicBezTo>
                    <a:lnTo>
                      <a:pt x="2153" y="1422"/>
                    </a:lnTo>
                    <a:cubicBezTo>
                      <a:pt x="2156" y="1417"/>
                      <a:pt x="2157" y="1414"/>
                      <a:pt x="2158" y="1412"/>
                    </a:cubicBezTo>
                    <a:lnTo>
                      <a:pt x="2158" y="1412"/>
                    </a:lnTo>
                    <a:cubicBezTo>
                      <a:pt x="2156" y="1415"/>
                      <a:pt x="2155" y="1419"/>
                      <a:pt x="2153" y="1422"/>
                    </a:cubicBezTo>
                    <a:lnTo>
                      <a:pt x="2153" y="1422"/>
                    </a:lnTo>
                    <a:cubicBezTo>
                      <a:pt x="2153" y="1422"/>
                      <a:pt x="2153" y="1422"/>
                      <a:pt x="2153" y="1422"/>
                    </a:cubicBezTo>
                    <a:lnTo>
                      <a:pt x="2153" y="1422"/>
                    </a:lnTo>
                    <a:cubicBezTo>
                      <a:pt x="2145" y="1439"/>
                      <a:pt x="2128" y="1472"/>
                      <a:pt x="2128" y="1472"/>
                    </a:cubicBezTo>
                    <a:cubicBezTo>
                      <a:pt x="2131" y="1469"/>
                      <a:pt x="2134" y="1466"/>
                      <a:pt x="2136" y="1463"/>
                    </a:cubicBezTo>
                    <a:lnTo>
                      <a:pt x="2136" y="1463"/>
                    </a:lnTo>
                    <a:cubicBezTo>
                      <a:pt x="2135" y="1472"/>
                      <a:pt x="2143" y="1472"/>
                      <a:pt x="2159" y="1472"/>
                    </a:cubicBezTo>
                    <a:cubicBezTo>
                      <a:pt x="2159" y="1411"/>
                      <a:pt x="2189" y="1381"/>
                      <a:pt x="2189" y="1381"/>
                    </a:cubicBezTo>
                    <a:lnTo>
                      <a:pt x="2189" y="1381"/>
                    </a:lnTo>
                    <a:cubicBezTo>
                      <a:pt x="2189" y="1381"/>
                      <a:pt x="2159" y="1472"/>
                      <a:pt x="2159" y="1532"/>
                    </a:cubicBezTo>
                    <a:lnTo>
                      <a:pt x="2159" y="1532"/>
                    </a:lnTo>
                    <a:cubicBezTo>
                      <a:pt x="2159" y="1489"/>
                      <a:pt x="2174" y="1447"/>
                      <a:pt x="2183" y="1447"/>
                    </a:cubicBezTo>
                    <a:cubicBezTo>
                      <a:pt x="2186" y="1447"/>
                      <a:pt x="2189" y="1454"/>
                      <a:pt x="2189" y="1472"/>
                    </a:cubicBezTo>
                    <a:cubicBezTo>
                      <a:pt x="2189" y="1472"/>
                      <a:pt x="2189" y="1472"/>
                      <a:pt x="2159" y="1533"/>
                    </a:cubicBezTo>
                    <a:cubicBezTo>
                      <a:pt x="2159" y="1553"/>
                      <a:pt x="2162" y="1560"/>
                      <a:pt x="2167" y="1560"/>
                    </a:cubicBezTo>
                    <a:cubicBezTo>
                      <a:pt x="2176" y="1560"/>
                      <a:pt x="2189" y="1533"/>
                      <a:pt x="2189" y="1533"/>
                    </a:cubicBezTo>
                    <a:cubicBezTo>
                      <a:pt x="2189" y="1598"/>
                      <a:pt x="2189" y="1628"/>
                      <a:pt x="2194" y="1628"/>
                    </a:cubicBezTo>
                    <a:cubicBezTo>
                      <a:pt x="2198" y="1628"/>
                      <a:pt x="2205" y="1605"/>
                      <a:pt x="2219" y="1563"/>
                    </a:cubicBezTo>
                    <a:lnTo>
                      <a:pt x="2219" y="1563"/>
                    </a:lnTo>
                    <a:cubicBezTo>
                      <a:pt x="2211" y="1571"/>
                      <a:pt x="2208" y="1575"/>
                      <a:pt x="2207" y="1575"/>
                    </a:cubicBezTo>
                    <a:cubicBezTo>
                      <a:pt x="2206" y="1575"/>
                      <a:pt x="2211" y="1568"/>
                      <a:pt x="2220" y="1555"/>
                    </a:cubicBezTo>
                    <a:lnTo>
                      <a:pt x="2220" y="1555"/>
                    </a:lnTo>
                    <a:cubicBezTo>
                      <a:pt x="2220" y="1558"/>
                      <a:pt x="2219" y="1560"/>
                      <a:pt x="2219" y="1563"/>
                    </a:cubicBezTo>
                    <a:cubicBezTo>
                      <a:pt x="2221" y="1558"/>
                      <a:pt x="2222" y="1554"/>
                      <a:pt x="2223" y="1550"/>
                    </a:cubicBezTo>
                    <a:lnTo>
                      <a:pt x="2223" y="1550"/>
                    </a:lnTo>
                    <a:cubicBezTo>
                      <a:pt x="2222" y="1552"/>
                      <a:pt x="2221" y="1553"/>
                      <a:pt x="2220" y="1555"/>
                    </a:cubicBezTo>
                    <a:lnTo>
                      <a:pt x="2220" y="1555"/>
                    </a:lnTo>
                    <a:cubicBezTo>
                      <a:pt x="2221" y="1523"/>
                      <a:pt x="2230" y="1493"/>
                      <a:pt x="2232" y="1493"/>
                    </a:cubicBezTo>
                    <a:cubicBezTo>
                      <a:pt x="2234" y="1493"/>
                      <a:pt x="2233" y="1508"/>
                      <a:pt x="2223" y="1550"/>
                    </a:cubicBezTo>
                    <a:lnTo>
                      <a:pt x="2223" y="1550"/>
                    </a:lnTo>
                    <a:cubicBezTo>
                      <a:pt x="2230" y="1538"/>
                      <a:pt x="2240" y="1522"/>
                      <a:pt x="2250" y="1502"/>
                    </a:cubicBezTo>
                    <a:cubicBezTo>
                      <a:pt x="2250" y="1487"/>
                      <a:pt x="2265" y="1449"/>
                      <a:pt x="2280" y="1411"/>
                    </a:cubicBezTo>
                    <a:lnTo>
                      <a:pt x="2280" y="1411"/>
                    </a:lnTo>
                    <a:cubicBezTo>
                      <a:pt x="2280" y="1472"/>
                      <a:pt x="2250" y="1502"/>
                      <a:pt x="2250" y="1502"/>
                    </a:cubicBezTo>
                    <a:cubicBezTo>
                      <a:pt x="2250" y="1533"/>
                      <a:pt x="2250" y="1548"/>
                      <a:pt x="2254" y="1548"/>
                    </a:cubicBezTo>
                    <a:cubicBezTo>
                      <a:pt x="2257" y="1548"/>
                      <a:pt x="2265" y="1533"/>
                      <a:pt x="2280" y="1503"/>
                    </a:cubicBezTo>
                    <a:lnTo>
                      <a:pt x="2280" y="1503"/>
                    </a:lnTo>
                    <a:cubicBezTo>
                      <a:pt x="2250" y="1563"/>
                      <a:pt x="2250" y="1563"/>
                      <a:pt x="2280" y="1563"/>
                    </a:cubicBezTo>
                    <a:cubicBezTo>
                      <a:pt x="2280" y="1563"/>
                      <a:pt x="2280" y="1593"/>
                      <a:pt x="2280" y="1624"/>
                    </a:cubicBezTo>
                    <a:cubicBezTo>
                      <a:pt x="2280" y="1624"/>
                      <a:pt x="2280" y="1624"/>
                      <a:pt x="2299" y="1605"/>
                    </a:cubicBezTo>
                    <a:lnTo>
                      <a:pt x="2299" y="1605"/>
                    </a:lnTo>
                    <a:cubicBezTo>
                      <a:pt x="2296" y="1644"/>
                      <a:pt x="2303" y="1668"/>
                      <a:pt x="2313" y="1668"/>
                    </a:cubicBezTo>
                    <a:cubicBezTo>
                      <a:pt x="2321" y="1668"/>
                      <a:pt x="2331" y="1654"/>
                      <a:pt x="2341" y="1624"/>
                    </a:cubicBezTo>
                    <a:cubicBezTo>
                      <a:pt x="2341" y="1641"/>
                      <a:pt x="2351" y="1659"/>
                      <a:pt x="2360" y="1659"/>
                    </a:cubicBezTo>
                    <a:cubicBezTo>
                      <a:pt x="2366" y="1659"/>
                      <a:pt x="2371" y="1649"/>
                      <a:pt x="2371" y="1624"/>
                    </a:cubicBezTo>
                    <a:lnTo>
                      <a:pt x="2402" y="1624"/>
                    </a:lnTo>
                    <a:cubicBezTo>
                      <a:pt x="2384" y="1659"/>
                      <a:pt x="2387" y="1674"/>
                      <a:pt x="2393" y="1674"/>
                    </a:cubicBezTo>
                    <a:cubicBezTo>
                      <a:pt x="2397" y="1674"/>
                      <a:pt x="2402" y="1667"/>
                      <a:pt x="2402" y="1654"/>
                    </a:cubicBezTo>
                    <a:cubicBezTo>
                      <a:pt x="2423" y="1611"/>
                      <a:pt x="2430" y="1568"/>
                      <a:pt x="2431" y="1568"/>
                    </a:cubicBezTo>
                    <a:cubicBezTo>
                      <a:pt x="2432" y="1568"/>
                      <a:pt x="2432" y="1576"/>
                      <a:pt x="2432" y="1593"/>
                    </a:cubicBezTo>
                    <a:cubicBezTo>
                      <a:pt x="2402" y="1654"/>
                      <a:pt x="2402" y="1654"/>
                      <a:pt x="2432" y="1654"/>
                    </a:cubicBezTo>
                    <a:cubicBezTo>
                      <a:pt x="2432" y="1654"/>
                      <a:pt x="2432" y="1654"/>
                      <a:pt x="2463" y="1593"/>
                    </a:cubicBezTo>
                    <a:cubicBezTo>
                      <a:pt x="2468" y="1588"/>
                      <a:pt x="2472" y="1585"/>
                      <a:pt x="2474" y="1585"/>
                    </a:cubicBezTo>
                    <a:cubicBezTo>
                      <a:pt x="2477" y="1585"/>
                      <a:pt x="2476" y="1592"/>
                      <a:pt x="2474" y="1602"/>
                    </a:cubicBezTo>
                    <a:lnTo>
                      <a:pt x="2474" y="1602"/>
                    </a:lnTo>
                    <a:cubicBezTo>
                      <a:pt x="2481" y="1587"/>
                      <a:pt x="2488" y="1575"/>
                      <a:pt x="2493" y="1566"/>
                    </a:cubicBezTo>
                    <a:lnTo>
                      <a:pt x="2493" y="1566"/>
                    </a:lnTo>
                    <a:cubicBezTo>
                      <a:pt x="2493" y="1624"/>
                      <a:pt x="2493" y="1624"/>
                      <a:pt x="2493" y="1624"/>
                    </a:cubicBezTo>
                    <a:cubicBezTo>
                      <a:pt x="2512" y="1585"/>
                      <a:pt x="2519" y="1559"/>
                      <a:pt x="2530" y="1529"/>
                    </a:cubicBezTo>
                    <a:lnTo>
                      <a:pt x="2530" y="1529"/>
                    </a:lnTo>
                    <a:cubicBezTo>
                      <a:pt x="2526" y="1542"/>
                      <a:pt x="2523" y="1554"/>
                      <a:pt x="2523" y="1563"/>
                    </a:cubicBezTo>
                    <a:cubicBezTo>
                      <a:pt x="2523" y="1563"/>
                      <a:pt x="2498" y="1613"/>
                      <a:pt x="2494" y="1668"/>
                    </a:cubicBezTo>
                    <a:lnTo>
                      <a:pt x="2494" y="1668"/>
                    </a:lnTo>
                    <a:cubicBezTo>
                      <a:pt x="2501" y="1653"/>
                      <a:pt x="2512" y="1632"/>
                      <a:pt x="2523" y="1607"/>
                    </a:cubicBezTo>
                    <a:lnTo>
                      <a:pt x="2523" y="1607"/>
                    </a:lnTo>
                    <a:cubicBezTo>
                      <a:pt x="2523" y="1624"/>
                      <a:pt x="2523" y="1624"/>
                      <a:pt x="2523" y="1624"/>
                    </a:cubicBezTo>
                    <a:cubicBezTo>
                      <a:pt x="2554" y="1624"/>
                      <a:pt x="2554" y="1624"/>
                      <a:pt x="2554" y="1593"/>
                    </a:cubicBezTo>
                    <a:cubicBezTo>
                      <a:pt x="2579" y="1544"/>
                      <a:pt x="2583" y="1494"/>
                      <a:pt x="2584" y="1494"/>
                    </a:cubicBezTo>
                    <a:cubicBezTo>
                      <a:pt x="2584" y="1494"/>
                      <a:pt x="2584" y="1497"/>
                      <a:pt x="2584" y="1502"/>
                    </a:cubicBezTo>
                    <a:cubicBezTo>
                      <a:pt x="2584" y="1502"/>
                      <a:pt x="2615" y="1441"/>
                      <a:pt x="2615" y="1381"/>
                    </a:cubicBezTo>
                    <a:lnTo>
                      <a:pt x="2615" y="1502"/>
                    </a:lnTo>
                    <a:cubicBezTo>
                      <a:pt x="2584" y="1593"/>
                      <a:pt x="2554" y="1654"/>
                      <a:pt x="2584" y="1654"/>
                    </a:cubicBezTo>
                    <a:cubicBezTo>
                      <a:pt x="2584" y="1654"/>
                      <a:pt x="2584" y="1654"/>
                      <a:pt x="2584" y="1715"/>
                    </a:cubicBezTo>
                    <a:cubicBezTo>
                      <a:pt x="2584" y="1715"/>
                      <a:pt x="2584" y="1715"/>
                      <a:pt x="2615" y="1685"/>
                    </a:cubicBezTo>
                    <a:cubicBezTo>
                      <a:pt x="2625" y="1664"/>
                      <a:pt x="2632" y="1657"/>
                      <a:pt x="2636" y="1657"/>
                    </a:cubicBezTo>
                    <a:cubicBezTo>
                      <a:pt x="2637" y="1657"/>
                      <a:pt x="2638" y="1658"/>
                      <a:pt x="2638" y="1658"/>
                    </a:cubicBezTo>
                    <a:lnTo>
                      <a:pt x="2638" y="1658"/>
                    </a:lnTo>
                    <a:cubicBezTo>
                      <a:pt x="2640" y="1648"/>
                      <a:pt x="2643" y="1636"/>
                      <a:pt x="2645" y="1624"/>
                    </a:cubicBezTo>
                    <a:cubicBezTo>
                      <a:pt x="2675" y="1593"/>
                      <a:pt x="2675" y="1533"/>
                      <a:pt x="2675" y="1533"/>
                    </a:cubicBezTo>
                    <a:lnTo>
                      <a:pt x="2706" y="1472"/>
                    </a:lnTo>
                    <a:cubicBezTo>
                      <a:pt x="2706" y="1472"/>
                      <a:pt x="2736" y="1441"/>
                      <a:pt x="2736" y="1381"/>
                    </a:cubicBezTo>
                    <a:cubicBezTo>
                      <a:pt x="2736" y="1381"/>
                      <a:pt x="2766" y="1320"/>
                      <a:pt x="2767" y="1320"/>
                    </a:cubicBezTo>
                    <a:lnTo>
                      <a:pt x="2767" y="1320"/>
                    </a:lnTo>
                    <a:cubicBezTo>
                      <a:pt x="2766" y="1320"/>
                      <a:pt x="2736" y="1381"/>
                      <a:pt x="2736" y="1441"/>
                    </a:cubicBezTo>
                    <a:cubicBezTo>
                      <a:pt x="2706" y="1472"/>
                      <a:pt x="2706" y="1533"/>
                      <a:pt x="2675" y="1593"/>
                    </a:cubicBezTo>
                    <a:cubicBezTo>
                      <a:pt x="2656" y="1653"/>
                      <a:pt x="2649" y="1699"/>
                      <a:pt x="2655" y="1699"/>
                    </a:cubicBezTo>
                    <a:cubicBezTo>
                      <a:pt x="2658" y="1699"/>
                      <a:pt x="2665" y="1686"/>
                      <a:pt x="2675" y="1654"/>
                    </a:cubicBezTo>
                    <a:lnTo>
                      <a:pt x="2675" y="1654"/>
                    </a:lnTo>
                    <a:cubicBezTo>
                      <a:pt x="2659" y="1704"/>
                      <a:pt x="2651" y="1727"/>
                      <a:pt x="2653" y="1727"/>
                    </a:cubicBezTo>
                    <a:cubicBezTo>
                      <a:pt x="2654" y="1727"/>
                      <a:pt x="2662" y="1712"/>
                      <a:pt x="2675" y="1685"/>
                    </a:cubicBezTo>
                    <a:cubicBezTo>
                      <a:pt x="2675" y="1654"/>
                      <a:pt x="2675" y="1654"/>
                      <a:pt x="2675" y="1654"/>
                    </a:cubicBezTo>
                    <a:cubicBezTo>
                      <a:pt x="2706" y="1593"/>
                      <a:pt x="2721" y="1563"/>
                      <a:pt x="2725" y="1563"/>
                    </a:cubicBezTo>
                    <a:cubicBezTo>
                      <a:pt x="2729" y="1563"/>
                      <a:pt x="2721" y="1593"/>
                      <a:pt x="2706" y="1654"/>
                    </a:cubicBezTo>
                    <a:cubicBezTo>
                      <a:pt x="2687" y="1712"/>
                      <a:pt x="2679" y="1733"/>
                      <a:pt x="2685" y="1733"/>
                    </a:cubicBezTo>
                    <a:cubicBezTo>
                      <a:pt x="2688" y="1733"/>
                      <a:pt x="2695" y="1726"/>
                      <a:pt x="2706" y="1715"/>
                    </a:cubicBezTo>
                    <a:cubicBezTo>
                      <a:pt x="2723" y="1648"/>
                      <a:pt x="2730" y="1627"/>
                      <a:pt x="2733" y="1627"/>
                    </a:cubicBezTo>
                    <a:cubicBezTo>
                      <a:pt x="2736" y="1627"/>
                      <a:pt x="2736" y="1641"/>
                      <a:pt x="2736" y="1654"/>
                    </a:cubicBezTo>
                    <a:cubicBezTo>
                      <a:pt x="2736" y="1681"/>
                      <a:pt x="2730" y="1709"/>
                      <a:pt x="2726" y="1725"/>
                    </a:cubicBezTo>
                    <a:lnTo>
                      <a:pt x="2726" y="1725"/>
                    </a:lnTo>
                    <a:cubicBezTo>
                      <a:pt x="2706" y="1745"/>
                      <a:pt x="2710" y="1745"/>
                      <a:pt x="2736" y="1745"/>
                    </a:cubicBezTo>
                    <a:lnTo>
                      <a:pt x="2736" y="1715"/>
                    </a:lnTo>
                    <a:cubicBezTo>
                      <a:pt x="2736" y="1715"/>
                      <a:pt x="2736" y="1715"/>
                      <a:pt x="2767" y="1685"/>
                    </a:cubicBezTo>
                    <a:lnTo>
                      <a:pt x="2797" y="1563"/>
                    </a:lnTo>
                    <a:cubicBezTo>
                      <a:pt x="2797" y="1563"/>
                      <a:pt x="2797" y="1543"/>
                      <a:pt x="2814" y="1502"/>
                    </a:cubicBezTo>
                    <a:lnTo>
                      <a:pt x="2814" y="1502"/>
                    </a:lnTo>
                    <a:cubicBezTo>
                      <a:pt x="2815" y="1502"/>
                      <a:pt x="2817" y="1502"/>
                      <a:pt x="2819" y="1502"/>
                    </a:cubicBezTo>
                    <a:lnTo>
                      <a:pt x="2819" y="1502"/>
                    </a:lnTo>
                    <a:cubicBezTo>
                      <a:pt x="2820" y="1496"/>
                      <a:pt x="2820" y="1490"/>
                      <a:pt x="2821" y="1485"/>
                    </a:cubicBezTo>
                    <a:lnTo>
                      <a:pt x="2821" y="1485"/>
                    </a:lnTo>
                    <a:cubicBezTo>
                      <a:pt x="2818" y="1491"/>
                      <a:pt x="2816" y="1496"/>
                      <a:pt x="2814" y="1502"/>
                    </a:cubicBezTo>
                    <a:lnTo>
                      <a:pt x="2814" y="1502"/>
                    </a:lnTo>
                    <a:cubicBezTo>
                      <a:pt x="2798" y="1500"/>
                      <a:pt x="2803" y="1491"/>
                      <a:pt x="2827" y="1442"/>
                    </a:cubicBezTo>
                    <a:lnTo>
                      <a:pt x="2827" y="1442"/>
                    </a:lnTo>
                    <a:cubicBezTo>
                      <a:pt x="2818" y="1460"/>
                      <a:pt x="2814" y="1467"/>
                      <a:pt x="2814" y="1467"/>
                    </a:cubicBezTo>
                    <a:cubicBezTo>
                      <a:pt x="2813" y="1467"/>
                      <a:pt x="2827" y="1432"/>
                      <a:pt x="2827" y="1411"/>
                    </a:cubicBezTo>
                    <a:cubicBezTo>
                      <a:pt x="2858" y="1350"/>
                      <a:pt x="2858" y="1289"/>
                      <a:pt x="2858" y="1289"/>
                    </a:cubicBezTo>
                    <a:lnTo>
                      <a:pt x="2858" y="1289"/>
                    </a:lnTo>
                    <a:cubicBezTo>
                      <a:pt x="2827" y="1350"/>
                      <a:pt x="2827" y="1350"/>
                      <a:pt x="2827" y="1350"/>
                    </a:cubicBezTo>
                    <a:cubicBezTo>
                      <a:pt x="2827" y="1350"/>
                      <a:pt x="2858" y="1289"/>
                      <a:pt x="2858" y="1229"/>
                    </a:cubicBezTo>
                    <a:cubicBezTo>
                      <a:pt x="2891" y="1145"/>
                      <a:pt x="2906" y="1098"/>
                      <a:pt x="2903" y="1098"/>
                    </a:cubicBezTo>
                    <a:cubicBezTo>
                      <a:pt x="2901" y="1098"/>
                      <a:pt x="2894" y="1111"/>
                      <a:pt x="2883" y="1138"/>
                    </a:cubicBezTo>
                    <a:lnTo>
                      <a:pt x="2883" y="1138"/>
                    </a:lnTo>
                    <a:cubicBezTo>
                      <a:pt x="2866" y="1144"/>
                      <a:pt x="2850" y="1175"/>
                      <a:pt x="2840" y="1210"/>
                    </a:cubicBezTo>
                    <a:lnTo>
                      <a:pt x="2840" y="1210"/>
                    </a:lnTo>
                    <a:cubicBezTo>
                      <a:pt x="2840" y="1202"/>
                      <a:pt x="2838" y="1198"/>
                      <a:pt x="2835" y="1198"/>
                    </a:cubicBezTo>
                    <a:cubicBezTo>
                      <a:pt x="2833" y="1198"/>
                      <a:pt x="2832" y="1200"/>
                      <a:pt x="2829" y="1202"/>
                    </a:cubicBezTo>
                    <a:lnTo>
                      <a:pt x="2829" y="1202"/>
                    </a:lnTo>
                    <a:cubicBezTo>
                      <a:pt x="2834" y="1173"/>
                      <a:pt x="2843" y="1156"/>
                      <a:pt x="2840" y="1156"/>
                    </a:cubicBezTo>
                    <a:cubicBezTo>
                      <a:pt x="2839" y="1156"/>
                      <a:pt x="2836" y="1160"/>
                      <a:pt x="2827" y="1168"/>
                    </a:cubicBezTo>
                    <a:cubicBezTo>
                      <a:pt x="2797" y="1168"/>
                      <a:pt x="2797" y="1168"/>
                      <a:pt x="2797" y="1107"/>
                    </a:cubicBezTo>
                    <a:cubicBezTo>
                      <a:pt x="2804" y="1094"/>
                      <a:pt x="2806" y="1088"/>
                      <a:pt x="2805" y="1088"/>
                    </a:cubicBezTo>
                    <a:cubicBezTo>
                      <a:pt x="2803" y="1088"/>
                      <a:pt x="2777" y="1134"/>
                      <a:pt x="2754" y="1199"/>
                    </a:cubicBezTo>
                    <a:lnTo>
                      <a:pt x="2754" y="1199"/>
                    </a:lnTo>
                    <a:cubicBezTo>
                      <a:pt x="2750" y="1198"/>
                      <a:pt x="2744" y="1198"/>
                      <a:pt x="2736" y="1198"/>
                    </a:cubicBezTo>
                    <a:cubicBezTo>
                      <a:pt x="2736" y="1198"/>
                      <a:pt x="2736" y="1198"/>
                      <a:pt x="2767" y="1137"/>
                    </a:cubicBezTo>
                    <a:lnTo>
                      <a:pt x="2767" y="1137"/>
                    </a:lnTo>
                    <a:cubicBezTo>
                      <a:pt x="2745" y="1169"/>
                      <a:pt x="2735" y="1182"/>
                      <a:pt x="2732" y="1182"/>
                    </a:cubicBezTo>
                    <a:cubicBezTo>
                      <a:pt x="2727" y="1182"/>
                      <a:pt x="2747" y="1136"/>
                      <a:pt x="2767" y="1077"/>
                    </a:cubicBezTo>
                    <a:cubicBezTo>
                      <a:pt x="2767" y="1016"/>
                      <a:pt x="2767" y="1016"/>
                      <a:pt x="2767" y="1016"/>
                    </a:cubicBezTo>
                    <a:cubicBezTo>
                      <a:pt x="2736" y="1077"/>
                      <a:pt x="2736" y="1077"/>
                      <a:pt x="2736" y="1077"/>
                    </a:cubicBezTo>
                    <a:cubicBezTo>
                      <a:pt x="2736" y="1066"/>
                      <a:pt x="2736" y="1060"/>
                      <a:pt x="2735" y="1060"/>
                    </a:cubicBezTo>
                    <a:cubicBezTo>
                      <a:pt x="2733" y="1060"/>
                      <a:pt x="2726" y="1087"/>
                      <a:pt x="2706" y="1168"/>
                    </a:cubicBezTo>
                    <a:cubicBezTo>
                      <a:pt x="2706" y="1168"/>
                      <a:pt x="2706" y="1168"/>
                      <a:pt x="2706" y="1168"/>
                    </a:cubicBezTo>
                    <a:lnTo>
                      <a:pt x="2706" y="1168"/>
                    </a:lnTo>
                    <a:cubicBezTo>
                      <a:pt x="2689" y="1184"/>
                      <a:pt x="2682" y="1209"/>
                      <a:pt x="2678" y="1229"/>
                    </a:cubicBezTo>
                    <a:lnTo>
                      <a:pt x="2678" y="1229"/>
                    </a:lnTo>
                    <a:cubicBezTo>
                      <a:pt x="2687" y="1216"/>
                      <a:pt x="2696" y="1196"/>
                      <a:pt x="2706" y="1168"/>
                    </a:cubicBezTo>
                    <a:lnTo>
                      <a:pt x="2706" y="1168"/>
                    </a:lnTo>
                    <a:cubicBezTo>
                      <a:pt x="2706" y="1229"/>
                      <a:pt x="2675" y="1259"/>
                      <a:pt x="2675" y="1259"/>
                    </a:cubicBezTo>
                    <a:cubicBezTo>
                      <a:pt x="2675" y="1259"/>
                      <a:pt x="2675" y="1246"/>
                      <a:pt x="2678" y="1229"/>
                    </a:cubicBezTo>
                    <a:lnTo>
                      <a:pt x="2678" y="1229"/>
                    </a:lnTo>
                    <a:cubicBezTo>
                      <a:pt x="2659" y="1259"/>
                      <a:pt x="2645" y="1259"/>
                      <a:pt x="2645" y="1259"/>
                    </a:cubicBezTo>
                    <a:cubicBezTo>
                      <a:pt x="2645" y="1259"/>
                      <a:pt x="2645" y="1259"/>
                      <a:pt x="2675" y="1198"/>
                    </a:cubicBezTo>
                    <a:lnTo>
                      <a:pt x="2675" y="1137"/>
                    </a:lnTo>
                    <a:cubicBezTo>
                      <a:pt x="2675" y="1137"/>
                      <a:pt x="2675" y="1137"/>
                      <a:pt x="2675" y="1107"/>
                    </a:cubicBezTo>
                    <a:cubicBezTo>
                      <a:pt x="2675" y="1107"/>
                      <a:pt x="2706" y="1046"/>
                      <a:pt x="2706" y="1046"/>
                    </a:cubicBezTo>
                    <a:cubicBezTo>
                      <a:pt x="2676" y="1046"/>
                      <a:pt x="2675" y="1046"/>
                      <a:pt x="2705" y="986"/>
                    </a:cubicBezTo>
                    <a:lnTo>
                      <a:pt x="2705" y="986"/>
                    </a:lnTo>
                    <a:cubicBezTo>
                      <a:pt x="2704" y="989"/>
                      <a:pt x="2698" y="1001"/>
                      <a:pt x="2675" y="1046"/>
                    </a:cubicBezTo>
                    <a:cubicBezTo>
                      <a:pt x="2675" y="1067"/>
                      <a:pt x="2661" y="1103"/>
                      <a:pt x="2652" y="1103"/>
                    </a:cubicBezTo>
                    <a:cubicBezTo>
                      <a:pt x="2648" y="1103"/>
                      <a:pt x="2645" y="1095"/>
                      <a:pt x="2645" y="1077"/>
                    </a:cubicBezTo>
                    <a:cubicBezTo>
                      <a:pt x="2645" y="1077"/>
                      <a:pt x="2645" y="1077"/>
                      <a:pt x="2615" y="1107"/>
                    </a:cubicBezTo>
                    <a:cubicBezTo>
                      <a:pt x="2615" y="1107"/>
                      <a:pt x="2615" y="1107"/>
                      <a:pt x="2615" y="1077"/>
                    </a:cubicBezTo>
                    <a:cubicBezTo>
                      <a:pt x="2631" y="1011"/>
                      <a:pt x="2638" y="981"/>
                      <a:pt x="2637" y="981"/>
                    </a:cubicBezTo>
                    <a:lnTo>
                      <a:pt x="2637" y="981"/>
                    </a:lnTo>
                    <a:cubicBezTo>
                      <a:pt x="2636" y="981"/>
                      <a:pt x="2629" y="1004"/>
                      <a:pt x="2615" y="1046"/>
                    </a:cubicBezTo>
                    <a:cubicBezTo>
                      <a:pt x="2615" y="1046"/>
                      <a:pt x="2615" y="1046"/>
                      <a:pt x="2615" y="1046"/>
                    </a:cubicBezTo>
                    <a:lnTo>
                      <a:pt x="2615" y="1046"/>
                    </a:lnTo>
                    <a:cubicBezTo>
                      <a:pt x="2615" y="1077"/>
                      <a:pt x="2607" y="1092"/>
                      <a:pt x="2603" y="1092"/>
                    </a:cubicBezTo>
                    <a:cubicBezTo>
                      <a:pt x="2599" y="1092"/>
                      <a:pt x="2599" y="1077"/>
                      <a:pt x="2615" y="1046"/>
                    </a:cubicBezTo>
                    <a:lnTo>
                      <a:pt x="2615" y="1046"/>
                    </a:lnTo>
                    <a:cubicBezTo>
                      <a:pt x="2614" y="1047"/>
                      <a:pt x="2612" y="1052"/>
                      <a:pt x="2584" y="1107"/>
                    </a:cubicBezTo>
                    <a:cubicBezTo>
                      <a:pt x="2584" y="1046"/>
                      <a:pt x="2584" y="1046"/>
                      <a:pt x="2584" y="1046"/>
                    </a:cubicBezTo>
                    <a:cubicBezTo>
                      <a:pt x="2573" y="1069"/>
                      <a:pt x="2561" y="1079"/>
                      <a:pt x="2553" y="1079"/>
                    </a:cubicBezTo>
                    <a:cubicBezTo>
                      <a:pt x="2539" y="1079"/>
                      <a:pt x="2535" y="1053"/>
                      <a:pt x="2554" y="1016"/>
                    </a:cubicBezTo>
                    <a:lnTo>
                      <a:pt x="2554" y="1016"/>
                    </a:lnTo>
                    <a:cubicBezTo>
                      <a:pt x="2523" y="1077"/>
                      <a:pt x="2523" y="1077"/>
                      <a:pt x="2523" y="1077"/>
                    </a:cubicBezTo>
                    <a:cubicBezTo>
                      <a:pt x="2540" y="1011"/>
                      <a:pt x="2547" y="981"/>
                      <a:pt x="2541" y="981"/>
                    </a:cubicBezTo>
                    <a:cubicBezTo>
                      <a:pt x="2536" y="981"/>
                      <a:pt x="2521" y="1004"/>
                      <a:pt x="2493" y="1046"/>
                    </a:cubicBezTo>
                    <a:cubicBezTo>
                      <a:pt x="2459" y="1165"/>
                      <a:pt x="2435" y="1227"/>
                      <a:pt x="2430" y="1227"/>
                    </a:cubicBezTo>
                    <a:cubicBezTo>
                      <a:pt x="2427" y="1227"/>
                      <a:pt x="2436" y="1188"/>
                      <a:pt x="2463" y="1107"/>
                    </a:cubicBezTo>
                    <a:cubicBezTo>
                      <a:pt x="2493" y="985"/>
                      <a:pt x="2523" y="955"/>
                      <a:pt x="2493" y="955"/>
                    </a:cubicBezTo>
                    <a:cubicBezTo>
                      <a:pt x="2493" y="955"/>
                      <a:pt x="2493" y="985"/>
                      <a:pt x="2463" y="1046"/>
                    </a:cubicBezTo>
                    <a:cubicBezTo>
                      <a:pt x="2480" y="958"/>
                      <a:pt x="2488" y="910"/>
                      <a:pt x="2485" y="910"/>
                    </a:cubicBezTo>
                    <a:cubicBezTo>
                      <a:pt x="2483" y="910"/>
                      <a:pt x="2475" y="935"/>
                      <a:pt x="2463" y="985"/>
                    </a:cubicBezTo>
                    <a:cubicBezTo>
                      <a:pt x="2434" y="1028"/>
                      <a:pt x="2419" y="1050"/>
                      <a:pt x="2414" y="1050"/>
                    </a:cubicBezTo>
                    <a:cubicBezTo>
                      <a:pt x="2408" y="1050"/>
                      <a:pt x="2416" y="1020"/>
                      <a:pt x="2432" y="955"/>
                    </a:cubicBezTo>
                    <a:cubicBezTo>
                      <a:pt x="2444" y="938"/>
                      <a:pt x="2453" y="924"/>
                      <a:pt x="2460" y="913"/>
                    </a:cubicBezTo>
                    <a:lnTo>
                      <a:pt x="2460" y="913"/>
                    </a:lnTo>
                    <a:cubicBezTo>
                      <a:pt x="2463" y="919"/>
                      <a:pt x="2463" y="925"/>
                      <a:pt x="2463" y="925"/>
                    </a:cubicBezTo>
                    <a:cubicBezTo>
                      <a:pt x="2476" y="897"/>
                      <a:pt x="2484" y="882"/>
                      <a:pt x="2482" y="882"/>
                    </a:cubicBezTo>
                    <a:cubicBezTo>
                      <a:pt x="2481" y="882"/>
                      <a:pt x="2474" y="892"/>
                      <a:pt x="2460" y="913"/>
                    </a:cubicBezTo>
                    <a:lnTo>
                      <a:pt x="2460" y="913"/>
                    </a:lnTo>
                    <a:cubicBezTo>
                      <a:pt x="2457" y="904"/>
                      <a:pt x="2450" y="894"/>
                      <a:pt x="2432" y="894"/>
                    </a:cubicBezTo>
                    <a:cubicBezTo>
                      <a:pt x="2432" y="894"/>
                      <a:pt x="2432" y="955"/>
                      <a:pt x="2402" y="1016"/>
                    </a:cubicBezTo>
                    <a:cubicBezTo>
                      <a:pt x="2402" y="1016"/>
                      <a:pt x="2371" y="1077"/>
                      <a:pt x="2371" y="1077"/>
                    </a:cubicBezTo>
                    <a:lnTo>
                      <a:pt x="2371" y="1016"/>
                    </a:lnTo>
                    <a:cubicBezTo>
                      <a:pt x="2371" y="1016"/>
                      <a:pt x="2385" y="989"/>
                      <a:pt x="2394" y="989"/>
                    </a:cubicBezTo>
                    <a:cubicBezTo>
                      <a:pt x="2398" y="989"/>
                      <a:pt x="2402" y="996"/>
                      <a:pt x="2402" y="1016"/>
                    </a:cubicBezTo>
                    <a:cubicBezTo>
                      <a:pt x="2420" y="942"/>
                      <a:pt x="2428" y="902"/>
                      <a:pt x="2424" y="902"/>
                    </a:cubicBezTo>
                    <a:cubicBezTo>
                      <a:pt x="2421" y="902"/>
                      <a:pt x="2414" y="919"/>
                      <a:pt x="2402" y="955"/>
                    </a:cubicBezTo>
                    <a:cubicBezTo>
                      <a:pt x="2402" y="955"/>
                      <a:pt x="2402" y="955"/>
                      <a:pt x="2371" y="985"/>
                    </a:cubicBezTo>
                    <a:cubicBezTo>
                      <a:pt x="2371" y="977"/>
                      <a:pt x="2371" y="967"/>
                      <a:pt x="2371" y="959"/>
                    </a:cubicBezTo>
                    <a:lnTo>
                      <a:pt x="2371" y="959"/>
                    </a:lnTo>
                    <a:cubicBezTo>
                      <a:pt x="2364" y="985"/>
                      <a:pt x="2356" y="1016"/>
                      <a:pt x="2341" y="1046"/>
                    </a:cubicBezTo>
                    <a:cubicBezTo>
                      <a:pt x="2333" y="1054"/>
                      <a:pt x="2329" y="1058"/>
                      <a:pt x="2328" y="1058"/>
                    </a:cubicBezTo>
                    <a:cubicBezTo>
                      <a:pt x="2325" y="1058"/>
                      <a:pt x="2341" y="1030"/>
                      <a:pt x="2341" y="985"/>
                    </a:cubicBezTo>
                    <a:cubicBezTo>
                      <a:pt x="2371" y="925"/>
                      <a:pt x="2371" y="925"/>
                      <a:pt x="2371" y="894"/>
                    </a:cubicBezTo>
                    <a:cubicBezTo>
                      <a:pt x="2371" y="894"/>
                      <a:pt x="2371" y="887"/>
                      <a:pt x="2368" y="887"/>
                    </a:cubicBezTo>
                    <a:cubicBezTo>
                      <a:pt x="2364" y="887"/>
                      <a:pt x="2356" y="894"/>
                      <a:pt x="2341" y="925"/>
                    </a:cubicBezTo>
                    <a:lnTo>
                      <a:pt x="2311" y="925"/>
                    </a:lnTo>
                    <a:cubicBezTo>
                      <a:pt x="2311" y="925"/>
                      <a:pt x="2311" y="955"/>
                      <a:pt x="2311" y="955"/>
                    </a:cubicBezTo>
                    <a:cubicBezTo>
                      <a:pt x="2311" y="955"/>
                      <a:pt x="2280" y="955"/>
                      <a:pt x="2280" y="1016"/>
                    </a:cubicBezTo>
                    <a:cubicBezTo>
                      <a:pt x="2280" y="1016"/>
                      <a:pt x="2280" y="985"/>
                      <a:pt x="2280" y="955"/>
                    </a:cubicBezTo>
                    <a:cubicBezTo>
                      <a:pt x="2280" y="925"/>
                      <a:pt x="2280" y="909"/>
                      <a:pt x="2276" y="909"/>
                    </a:cubicBezTo>
                    <a:cubicBezTo>
                      <a:pt x="2273" y="909"/>
                      <a:pt x="2265" y="925"/>
                      <a:pt x="2250" y="955"/>
                    </a:cubicBezTo>
                    <a:cubicBezTo>
                      <a:pt x="2242" y="979"/>
                      <a:pt x="2234" y="999"/>
                      <a:pt x="2227" y="1014"/>
                    </a:cubicBezTo>
                    <a:lnTo>
                      <a:pt x="2227" y="1014"/>
                    </a:lnTo>
                    <a:cubicBezTo>
                      <a:pt x="2235" y="971"/>
                      <a:pt x="2233" y="951"/>
                      <a:pt x="2225" y="951"/>
                    </a:cubicBezTo>
                    <a:cubicBezTo>
                      <a:pt x="2217" y="951"/>
                      <a:pt x="2203" y="973"/>
                      <a:pt x="2189" y="1016"/>
                    </a:cubicBezTo>
                    <a:cubicBezTo>
                      <a:pt x="2189" y="997"/>
                      <a:pt x="2189" y="968"/>
                      <a:pt x="2182" y="968"/>
                    </a:cubicBezTo>
                    <a:cubicBezTo>
                      <a:pt x="2178" y="968"/>
                      <a:pt x="2171" y="980"/>
                      <a:pt x="2159" y="1016"/>
                    </a:cubicBezTo>
                    <a:lnTo>
                      <a:pt x="2128" y="1046"/>
                    </a:lnTo>
                    <a:cubicBezTo>
                      <a:pt x="2159" y="1016"/>
                      <a:pt x="2159" y="955"/>
                      <a:pt x="2159" y="955"/>
                    </a:cubicBezTo>
                    <a:lnTo>
                      <a:pt x="2128" y="955"/>
                    </a:lnTo>
                    <a:lnTo>
                      <a:pt x="2159" y="894"/>
                    </a:lnTo>
                    <a:cubicBezTo>
                      <a:pt x="2159" y="876"/>
                      <a:pt x="2156" y="869"/>
                      <a:pt x="2152" y="869"/>
                    </a:cubicBezTo>
                    <a:cubicBezTo>
                      <a:pt x="2144" y="869"/>
                      <a:pt x="2128" y="912"/>
                      <a:pt x="2128" y="955"/>
                    </a:cubicBezTo>
                    <a:cubicBezTo>
                      <a:pt x="2128" y="955"/>
                      <a:pt x="2128" y="955"/>
                      <a:pt x="2128" y="925"/>
                    </a:cubicBezTo>
                    <a:cubicBezTo>
                      <a:pt x="2128" y="925"/>
                      <a:pt x="2098" y="925"/>
                      <a:pt x="2098" y="985"/>
                    </a:cubicBezTo>
                    <a:cubicBezTo>
                      <a:pt x="2098" y="985"/>
                      <a:pt x="2098" y="925"/>
                      <a:pt x="2098" y="925"/>
                    </a:cubicBezTo>
                    <a:cubicBezTo>
                      <a:pt x="2107" y="890"/>
                      <a:pt x="2108" y="875"/>
                      <a:pt x="2104" y="875"/>
                    </a:cubicBezTo>
                    <a:cubicBezTo>
                      <a:pt x="2100" y="875"/>
                      <a:pt x="2090" y="896"/>
                      <a:pt x="2078" y="929"/>
                    </a:cubicBezTo>
                    <a:lnTo>
                      <a:pt x="2078" y="929"/>
                    </a:lnTo>
                    <a:cubicBezTo>
                      <a:pt x="2083" y="907"/>
                      <a:pt x="2084" y="897"/>
                      <a:pt x="2081" y="897"/>
                    </a:cubicBezTo>
                    <a:cubicBezTo>
                      <a:pt x="2076" y="897"/>
                      <a:pt x="2061" y="919"/>
                      <a:pt x="2037" y="955"/>
                    </a:cubicBezTo>
                    <a:cubicBezTo>
                      <a:pt x="2068" y="894"/>
                      <a:pt x="2068" y="894"/>
                      <a:pt x="2037" y="894"/>
                    </a:cubicBezTo>
                    <a:cubicBezTo>
                      <a:pt x="2037" y="894"/>
                      <a:pt x="2037" y="894"/>
                      <a:pt x="2007" y="955"/>
                    </a:cubicBezTo>
                    <a:cubicBezTo>
                      <a:pt x="2007" y="955"/>
                      <a:pt x="2007" y="955"/>
                      <a:pt x="2007" y="925"/>
                    </a:cubicBezTo>
                    <a:cubicBezTo>
                      <a:pt x="2017" y="893"/>
                      <a:pt x="2021" y="880"/>
                      <a:pt x="2019" y="880"/>
                    </a:cubicBezTo>
                    <a:cubicBezTo>
                      <a:pt x="2016" y="880"/>
                      <a:pt x="1996" y="926"/>
                      <a:pt x="1976" y="985"/>
                    </a:cubicBezTo>
                    <a:lnTo>
                      <a:pt x="1976" y="925"/>
                    </a:lnTo>
                    <a:cubicBezTo>
                      <a:pt x="2007" y="894"/>
                      <a:pt x="2007" y="864"/>
                      <a:pt x="1976" y="864"/>
                    </a:cubicBezTo>
                    <a:cubicBezTo>
                      <a:pt x="1946" y="864"/>
                      <a:pt x="1946" y="864"/>
                      <a:pt x="1916" y="955"/>
                    </a:cubicBezTo>
                    <a:cubicBezTo>
                      <a:pt x="1916" y="912"/>
                      <a:pt x="1931" y="869"/>
                      <a:pt x="1929" y="869"/>
                    </a:cubicBezTo>
                    <a:lnTo>
                      <a:pt x="1929" y="869"/>
                    </a:lnTo>
                    <a:cubicBezTo>
                      <a:pt x="1928" y="869"/>
                      <a:pt x="1924" y="876"/>
                      <a:pt x="1916" y="894"/>
                    </a:cubicBezTo>
                    <a:cubicBezTo>
                      <a:pt x="1916" y="894"/>
                      <a:pt x="1916" y="894"/>
                      <a:pt x="1916" y="833"/>
                    </a:cubicBezTo>
                    <a:cubicBezTo>
                      <a:pt x="1929" y="792"/>
                      <a:pt x="1931" y="776"/>
                      <a:pt x="1928" y="776"/>
                    </a:cubicBezTo>
                    <a:cubicBezTo>
                      <a:pt x="1925" y="776"/>
                      <a:pt x="1916" y="800"/>
                      <a:pt x="1916" y="833"/>
                    </a:cubicBezTo>
                    <a:lnTo>
                      <a:pt x="1916" y="833"/>
                    </a:lnTo>
                    <a:cubicBezTo>
                      <a:pt x="1916" y="789"/>
                      <a:pt x="1932" y="761"/>
                      <a:pt x="1929" y="761"/>
                    </a:cubicBezTo>
                    <a:cubicBezTo>
                      <a:pt x="1927" y="761"/>
                      <a:pt x="1924" y="764"/>
                      <a:pt x="1916" y="773"/>
                    </a:cubicBezTo>
                    <a:cubicBezTo>
                      <a:pt x="1916" y="806"/>
                      <a:pt x="1897" y="830"/>
                      <a:pt x="1886" y="830"/>
                    </a:cubicBezTo>
                    <a:cubicBezTo>
                      <a:pt x="1878" y="830"/>
                      <a:pt x="1873" y="819"/>
                      <a:pt x="1880" y="791"/>
                    </a:cubicBezTo>
                    <a:lnTo>
                      <a:pt x="1880" y="791"/>
                    </a:lnTo>
                    <a:cubicBezTo>
                      <a:pt x="1871" y="803"/>
                      <a:pt x="1855" y="803"/>
                      <a:pt x="1855" y="803"/>
                    </a:cubicBezTo>
                    <a:cubicBezTo>
                      <a:pt x="1855" y="803"/>
                      <a:pt x="1855" y="803"/>
                      <a:pt x="1855" y="773"/>
                    </a:cubicBezTo>
                    <a:cubicBezTo>
                      <a:pt x="1873" y="737"/>
                      <a:pt x="1880" y="722"/>
                      <a:pt x="1877" y="722"/>
                    </a:cubicBezTo>
                    <a:cubicBezTo>
                      <a:pt x="1875" y="722"/>
                      <a:pt x="1867" y="730"/>
                      <a:pt x="1855" y="742"/>
                    </a:cubicBezTo>
                    <a:cubicBezTo>
                      <a:pt x="1855" y="742"/>
                      <a:pt x="1824" y="864"/>
                      <a:pt x="1824" y="864"/>
                    </a:cubicBezTo>
                    <a:cubicBezTo>
                      <a:pt x="1824" y="864"/>
                      <a:pt x="1824" y="864"/>
                      <a:pt x="1824" y="864"/>
                    </a:cubicBezTo>
                    <a:lnTo>
                      <a:pt x="1824" y="864"/>
                    </a:lnTo>
                    <a:cubicBezTo>
                      <a:pt x="1794" y="894"/>
                      <a:pt x="1764" y="955"/>
                      <a:pt x="1764" y="955"/>
                    </a:cubicBezTo>
                    <a:lnTo>
                      <a:pt x="1794" y="894"/>
                    </a:lnTo>
                    <a:cubicBezTo>
                      <a:pt x="1824" y="864"/>
                      <a:pt x="1824" y="803"/>
                      <a:pt x="1824" y="803"/>
                    </a:cubicBezTo>
                    <a:lnTo>
                      <a:pt x="1824" y="803"/>
                    </a:lnTo>
                    <a:cubicBezTo>
                      <a:pt x="1824" y="803"/>
                      <a:pt x="1824" y="803"/>
                      <a:pt x="1794" y="833"/>
                    </a:cubicBezTo>
                    <a:cubicBezTo>
                      <a:pt x="1824" y="803"/>
                      <a:pt x="1824" y="803"/>
                      <a:pt x="1794" y="803"/>
                    </a:cubicBezTo>
                    <a:cubicBezTo>
                      <a:pt x="1794" y="790"/>
                      <a:pt x="1794" y="783"/>
                      <a:pt x="1792" y="783"/>
                    </a:cubicBezTo>
                    <a:cubicBezTo>
                      <a:pt x="1789" y="783"/>
                      <a:pt x="1781" y="798"/>
                      <a:pt x="1764" y="833"/>
                    </a:cubicBezTo>
                    <a:cubicBezTo>
                      <a:pt x="1780" y="785"/>
                      <a:pt x="1787" y="753"/>
                      <a:pt x="1782" y="753"/>
                    </a:cubicBezTo>
                    <a:cubicBezTo>
                      <a:pt x="1777" y="753"/>
                      <a:pt x="1761" y="777"/>
                      <a:pt x="1733" y="833"/>
                    </a:cubicBezTo>
                    <a:cubicBezTo>
                      <a:pt x="1733" y="826"/>
                      <a:pt x="1733" y="816"/>
                      <a:pt x="1733" y="803"/>
                    </a:cubicBezTo>
                    <a:cubicBezTo>
                      <a:pt x="1724" y="822"/>
                      <a:pt x="1720" y="829"/>
                      <a:pt x="1720" y="829"/>
                    </a:cubicBezTo>
                    <a:cubicBezTo>
                      <a:pt x="1719" y="829"/>
                      <a:pt x="1733" y="794"/>
                      <a:pt x="1733" y="773"/>
                    </a:cubicBezTo>
                    <a:cubicBezTo>
                      <a:pt x="1751" y="701"/>
                      <a:pt x="1758" y="672"/>
                      <a:pt x="1755" y="672"/>
                    </a:cubicBezTo>
                    <a:cubicBezTo>
                      <a:pt x="1753" y="672"/>
                      <a:pt x="1746" y="687"/>
                      <a:pt x="1733" y="712"/>
                    </a:cubicBezTo>
                    <a:cubicBezTo>
                      <a:pt x="1733" y="742"/>
                      <a:pt x="1703" y="742"/>
                      <a:pt x="1703" y="742"/>
                    </a:cubicBezTo>
                    <a:cubicBezTo>
                      <a:pt x="1703" y="803"/>
                      <a:pt x="1672" y="803"/>
                      <a:pt x="1672" y="833"/>
                    </a:cubicBezTo>
                    <a:cubicBezTo>
                      <a:pt x="1672" y="803"/>
                      <a:pt x="1672" y="803"/>
                      <a:pt x="1672" y="803"/>
                    </a:cubicBezTo>
                    <a:cubicBezTo>
                      <a:pt x="1672" y="803"/>
                      <a:pt x="1672" y="773"/>
                      <a:pt x="1642" y="773"/>
                    </a:cubicBezTo>
                    <a:cubicBezTo>
                      <a:pt x="1642" y="833"/>
                      <a:pt x="1642" y="803"/>
                      <a:pt x="1612" y="833"/>
                    </a:cubicBezTo>
                    <a:cubicBezTo>
                      <a:pt x="1628" y="768"/>
                      <a:pt x="1627" y="738"/>
                      <a:pt x="1617" y="738"/>
                    </a:cubicBezTo>
                    <a:cubicBezTo>
                      <a:pt x="1616" y="738"/>
                      <a:pt x="1614" y="739"/>
                      <a:pt x="1612" y="741"/>
                    </a:cubicBezTo>
                    <a:lnTo>
                      <a:pt x="1612" y="741"/>
                    </a:lnTo>
                    <a:cubicBezTo>
                      <a:pt x="1612" y="712"/>
                      <a:pt x="1612" y="712"/>
                      <a:pt x="1612" y="712"/>
                    </a:cubicBezTo>
                    <a:cubicBezTo>
                      <a:pt x="1612" y="712"/>
                      <a:pt x="1581" y="742"/>
                      <a:pt x="1581" y="742"/>
                    </a:cubicBezTo>
                    <a:cubicBezTo>
                      <a:pt x="1551" y="742"/>
                      <a:pt x="1551" y="742"/>
                      <a:pt x="1520" y="773"/>
                    </a:cubicBezTo>
                    <a:cubicBezTo>
                      <a:pt x="1520" y="773"/>
                      <a:pt x="1520" y="773"/>
                      <a:pt x="1551" y="712"/>
                    </a:cubicBezTo>
                    <a:cubicBezTo>
                      <a:pt x="1551" y="681"/>
                      <a:pt x="1551" y="681"/>
                      <a:pt x="1551" y="681"/>
                    </a:cubicBezTo>
                    <a:cubicBezTo>
                      <a:pt x="1551" y="681"/>
                      <a:pt x="1551" y="712"/>
                      <a:pt x="1520" y="773"/>
                    </a:cubicBezTo>
                    <a:cubicBezTo>
                      <a:pt x="1520" y="737"/>
                      <a:pt x="1520" y="722"/>
                      <a:pt x="1514" y="722"/>
                    </a:cubicBezTo>
                    <a:cubicBezTo>
                      <a:pt x="1510" y="722"/>
                      <a:pt x="1503" y="730"/>
                      <a:pt x="1490" y="742"/>
                    </a:cubicBezTo>
                    <a:cubicBezTo>
                      <a:pt x="1490" y="742"/>
                      <a:pt x="1490" y="742"/>
                      <a:pt x="1490" y="712"/>
                    </a:cubicBezTo>
                    <a:cubicBezTo>
                      <a:pt x="1509" y="673"/>
                      <a:pt x="1516" y="635"/>
                      <a:pt x="1511" y="635"/>
                    </a:cubicBezTo>
                    <a:cubicBezTo>
                      <a:pt x="1508" y="635"/>
                      <a:pt x="1501" y="648"/>
                      <a:pt x="1490" y="681"/>
                    </a:cubicBezTo>
                    <a:cubicBezTo>
                      <a:pt x="1490" y="681"/>
                      <a:pt x="1490" y="681"/>
                      <a:pt x="1490" y="651"/>
                    </a:cubicBezTo>
                    <a:cubicBezTo>
                      <a:pt x="1477" y="664"/>
                      <a:pt x="1470" y="671"/>
                      <a:pt x="1466" y="671"/>
                    </a:cubicBezTo>
                    <a:cubicBezTo>
                      <a:pt x="1460" y="671"/>
                      <a:pt x="1460" y="656"/>
                      <a:pt x="1460" y="621"/>
                    </a:cubicBezTo>
                    <a:cubicBezTo>
                      <a:pt x="1460" y="621"/>
                      <a:pt x="1460" y="621"/>
                      <a:pt x="1460" y="681"/>
                    </a:cubicBezTo>
                    <a:cubicBezTo>
                      <a:pt x="1444" y="697"/>
                      <a:pt x="1437" y="697"/>
                      <a:pt x="1433" y="697"/>
                    </a:cubicBezTo>
                    <a:cubicBezTo>
                      <a:pt x="1429" y="697"/>
                      <a:pt x="1429" y="697"/>
                      <a:pt x="1429" y="712"/>
                    </a:cubicBezTo>
                    <a:cubicBezTo>
                      <a:pt x="1429" y="651"/>
                      <a:pt x="1429" y="651"/>
                      <a:pt x="1429" y="651"/>
                    </a:cubicBezTo>
                    <a:cubicBezTo>
                      <a:pt x="1429" y="651"/>
                      <a:pt x="1399" y="712"/>
                      <a:pt x="1368" y="712"/>
                    </a:cubicBezTo>
                    <a:cubicBezTo>
                      <a:pt x="1356" y="699"/>
                      <a:pt x="1348" y="692"/>
                      <a:pt x="1342" y="692"/>
                    </a:cubicBezTo>
                    <a:cubicBezTo>
                      <a:pt x="1333" y="692"/>
                      <a:pt x="1325" y="707"/>
                      <a:pt x="1308" y="742"/>
                    </a:cubicBezTo>
                    <a:cubicBezTo>
                      <a:pt x="1338" y="681"/>
                      <a:pt x="1338" y="681"/>
                      <a:pt x="1308" y="681"/>
                    </a:cubicBezTo>
                    <a:cubicBezTo>
                      <a:pt x="1325" y="646"/>
                      <a:pt x="1333" y="631"/>
                      <a:pt x="1330" y="631"/>
                    </a:cubicBezTo>
                    <a:cubicBezTo>
                      <a:pt x="1328" y="631"/>
                      <a:pt x="1320" y="638"/>
                      <a:pt x="1308" y="651"/>
                    </a:cubicBezTo>
                    <a:cubicBezTo>
                      <a:pt x="1308" y="630"/>
                      <a:pt x="1322" y="595"/>
                      <a:pt x="1321" y="595"/>
                    </a:cubicBezTo>
                    <a:lnTo>
                      <a:pt x="1321" y="595"/>
                    </a:lnTo>
                    <a:cubicBezTo>
                      <a:pt x="1321" y="595"/>
                      <a:pt x="1317" y="602"/>
                      <a:pt x="1308" y="621"/>
                    </a:cubicBezTo>
                    <a:cubicBezTo>
                      <a:pt x="1277" y="651"/>
                      <a:pt x="1277" y="651"/>
                      <a:pt x="1277" y="712"/>
                    </a:cubicBezTo>
                    <a:cubicBezTo>
                      <a:pt x="1247" y="712"/>
                      <a:pt x="1247" y="712"/>
                      <a:pt x="1277" y="651"/>
                    </a:cubicBezTo>
                    <a:cubicBezTo>
                      <a:pt x="1277" y="632"/>
                      <a:pt x="1274" y="625"/>
                      <a:pt x="1270" y="625"/>
                    </a:cubicBezTo>
                    <a:cubicBezTo>
                      <a:pt x="1261" y="625"/>
                      <a:pt x="1247" y="660"/>
                      <a:pt x="1247" y="681"/>
                    </a:cubicBezTo>
                    <a:cubicBezTo>
                      <a:pt x="1232" y="712"/>
                      <a:pt x="1224" y="727"/>
                      <a:pt x="1220" y="727"/>
                    </a:cubicBezTo>
                    <a:cubicBezTo>
                      <a:pt x="1216" y="727"/>
                      <a:pt x="1216" y="712"/>
                      <a:pt x="1216" y="681"/>
                    </a:cubicBezTo>
                    <a:cubicBezTo>
                      <a:pt x="1240" y="658"/>
                      <a:pt x="1245" y="653"/>
                      <a:pt x="1246" y="651"/>
                    </a:cubicBezTo>
                    <a:lnTo>
                      <a:pt x="1246" y="651"/>
                    </a:lnTo>
                    <a:cubicBezTo>
                      <a:pt x="1239" y="659"/>
                      <a:pt x="1235" y="663"/>
                      <a:pt x="1234" y="663"/>
                    </a:cubicBezTo>
                    <a:cubicBezTo>
                      <a:pt x="1231" y="663"/>
                      <a:pt x="1247" y="635"/>
                      <a:pt x="1247" y="590"/>
                    </a:cubicBezTo>
                    <a:cubicBezTo>
                      <a:pt x="1274" y="536"/>
                      <a:pt x="1277" y="530"/>
                      <a:pt x="1277" y="530"/>
                    </a:cubicBezTo>
                    <a:lnTo>
                      <a:pt x="1277" y="530"/>
                    </a:lnTo>
                    <a:cubicBezTo>
                      <a:pt x="1262" y="560"/>
                      <a:pt x="1254" y="567"/>
                      <a:pt x="1247" y="567"/>
                    </a:cubicBezTo>
                    <a:cubicBezTo>
                      <a:pt x="1239" y="567"/>
                      <a:pt x="1232" y="560"/>
                      <a:pt x="1216" y="560"/>
                    </a:cubicBezTo>
                    <a:cubicBezTo>
                      <a:pt x="1216" y="560"/>
                      <a:pt x="1186" y="621"/>
                      <a:pt x="1156" y="712"/>
                    </a:cubicBezTo>
                    <a:cubicBezTo>
                      <a:pt x="1156" y="685"/>
                      <a:pt x="1162" y="652"/>
                      <a:pt x="1168" y="624"/>
                    </a:cubicBezTo>
                    <a:lnTo>
                      <a:pt x="1168" y="624"/>
                    </a:lnTo>
                    <a:cubicBezTo>
                      <a:pt x="1165" y="632"/>
                      <a:pt x="1161" y="641"/>
                      <a:pt x="1156" y="651"/>
                    </a:cubicBezTo>
                    <a:cubicBezTo>
                      <a:pt x="1156" y="621"/>
                      <a:pt x="1156" y="605"/>
                      <a:pt x="1152" y="605"/>
                    </a:cubicBezTo>
                    <a:cubicBezTo>
                      <a:pt x="1148" y="605"/>
                      <a:pt x="1140" y="621"/>
                      <a:pt x="1125" y="651"/>
                    </a:cubicBezTo>
                    <a:cubicBezTo>
                      <a:pt x="1113" y="664"/>
                      <a:pt x="1105" y="671"/>
                      <a:pt x="1103" y="671"/>
                    </a:cubicBezTo>
                    <a:cubicBezTo>
                      <a:pt x="1100" y="671"/>
                      <a:pt x="1107" y="656"/>
                      <a:pt x="1125" y="621"/>
                    </a:cubicBezTo>
                    <a:cubicBezTo>
                      <a:pt x="1142" y="570"/>
                      <a:pt x="1140" y="548"/>
                      <a:pt x="1135" y="548"/>
                    </a:cubicBezTo>
                    <a:cubicBezTo>
                      <a:pt x="1131" y="548"/>
                      <a:pt x="1125" y="563"/>
                      <a:pt x="1125" y="590"/>
                    </a:cubicBezTo>
                    <a:cubicBezTo>
                      <a:pt x="1095" y="621"/>
                      <a:pt x="1095" y="621"/>
                      <a:pt x="1095" y="621"/>
                    </a:cubicBezTo>
                    <a:lnTo>
                      <a:pt x="1095" y="560"/>
                    </a:lnTo>
                    <a:cubicBezTo>
                      <a:pt x="1095" y="560"/>
                      <a:pt x="1095" y="560"/>
                      <a:pt x="1064" y="621"/>
                    </a:cubicBezTo>
                    <a:cubicBezTo>
                      <a:pt x="1086" y="578"/>
                      <a:pt x="1092" y="535"/>
                      <a:pt x="1083" y="535"/>
                    </a:cubicBezTo>
                    <a:cubicBezTo>
                      <a:pt x="1080" y="535"/>
                      <a:pt x="1073" y="542"/>
                      <a:pt x="1064" y="560"/>
                    </a:cubicBezTo>
                    <a:cubicBezTo>
                      <a:pt x="1064" y="554"/>
                      <a:pt x="1063" y="551"/>
                      <a:pt x="1061" y="551"/>
                    </a:cubicBezTo>
                    <a:cubicBezTo>
                      <a:pt x="1052" y="551"/>
                      <a:pt x="1028" y="590"/>
                      <a:pt x="1004" y="590"/>
                    </a:cubicBezTo>
                    <a:cubicBezTo>
                      <a:pt x="1004" y="590"/>
                      <a:pt x="1004" y="590"/>
                      <a:pt x="1004" y="548"/>
                    </a:cubicBezTo>
                    <a:lnTo>
                      <a:pt x="1004" y="548"/>
                    </a:lnTo>
                    <a:cubicBezTo>
                      <a:pt x="997" y="559"/>
                      <a:pt x="990" y="560"/>
                      <a:pt x="978" y="560"/>
                    </a:cubicBezTo>
                    <a:lnTo>
                      <a:pt x="978" y="560"/>
                    </a:lnTo>
                    <a:cubicBezTo>
                      <a:pt x="983" y="552"/>
                      <a:pt x="986" y="548"/>
                      <a:pt x="986" y="548"/>
                    </a:cubicBezTo>
                    <a:cubicBezTo>
                      <a:pt x="985" y="548"/>
                      <a:pt x="981" y="552"/>
                      <a:pt x="973" y="560"/>
                    </a:cubicBezTo>
                    <a:cubicBezTo>
                      <a:pt x="975" y="560"/>
                      <a:pt x="977" y="560"/>
                      <a:pt x="978" y="560"/>
                    </a:cubicBezTo>
                    <a:lnTo>
                      <a:pt x="978" y="560"/>
                    </a:lnTo>
                    <a:cubicBezTo>
                      <a:pt x="970" y="572"/>
                      <a:pt x="957" y="593"/>
                      <a:pt x="943" y="621"/>
                    </a:cubicBezTo>
                    <a:cubicBezTo>
                      <a:pt x="926" y="671"/>
                      <a:pt x="919" y="693"/>
                      <a:pt x="915" y="693"/>
                    </a:cubicBezTo>
                    <a:cubicBezTo>
                      <a:pt x="912" y="693"/>
                      <a:pt x="912" y="678"/>
                      <a:pt x="912" y="651"/>
                    </a:cubicBezTo>
                    <a:cubicBezTo>
                      <a:pt x="912" y="651"/>
                      <a:pt x="943" y="621"/>
                      <a:pt x="973" y="560"/>
                    </a:cubicBezTo>
                    <a:cubicBezTo>
                      <a:pt x="973" y="499"/>
                      <a:pt x="1004" y="469"/>
                      <a:pt x="1004" y="469"/>
                    </a:cubicBezTo>
                    <a:cubicBezTo>
                      <a:pt x="988" y="469"/>
                      <a:pt x="981" y="461"/>
                      <a:pt x="977" y="461"/>
                    </a:cubicBezTo>
                    <a:cubicBezTo>
                      <a:pt x="973" y="461"/>
                      <a:pt x="973" y="469"/>
                      <a:pt x="973" y="499"/>
                    </a:cubicBezTo>
                    <a:cubicBezTo>
                      <a:pt x="943" y="560"/>
                      <a:pt x="943" y="560"/>
                      <a:pt x="943" y="560"/>
                    </a:cubicBezTo>
                    <a:cubicBezTo>
                      <a:pt x="943" y="560"/>
                      <a:pt x="943" y="560"/>
                      <a:pt x="912" y="590"/>
                    </a:cubicBezTo>
                    <a:cubicBezTo>
                      <a:pt x="912" y="560"/>
                      <a:pt x="912" y="560"/>
                      <a:pt x="912" y="529"/>
                    </a:cubicBezTo>
                    <a:cubicBezTo>
                      <a:pt x="919" y="523"/>
                      <a:pt x="923" y="516"/>
                      <a:pt x="927" y="508"/>
                    </a:cubicBezTo>
                    <a:lnTo>
                      <a:pt x="927" y="508"/>
                    </a:lnTo>
                    <a:cubicBezTo>
                      <a:pt x="919" y="511"/>
                      <a:pt x="908" y="513"/>
                      <a:pt x="898" y="513"/>
                    </a:cubicBezTo>
                    <a:cubicBezTo>
                      <a:pt x="862" y="513"/>
                      <a:pt x="821" y="499"/>
                      <a:pt x="821" y="499"/>
                    </a:cubicBezTo>
                    <a:cubicBezTo>
                      <a:pt x="791" y="529"/>
                      <a:pt x="791" y="529"/>
                      <a:pt x="760" y="529"/>
                    </a:cubicBezTo>
                    <a:cubicBezTo>
                      <a:pt x="748" y="517"/>
                      <a:pt x="741" y="510"/>
                      <a:pt x="734" y="510"/>
                    </a:cubicBezTo>
                    <a:cubicBezTo>
                      <a:pt x="725" y="510"/>
                      <a:pt x="718" y="524"/>
                      <a:pt x="700" y="560"/>
                    </a:cubicBezTo>
                    <a:cubicBezTo>
                      <a:pt x="700" y="560"/>
                      <a:pt x="669" y="590"/>
                      <a:pt x="669" y="590"/>
                    </a:cubicBezTo>
                    <a:cubicBezTo>
                      <a:pt x="669" y="530"/>
                      <a:pt x="699" y="499"/>
                      <a:pt x="700" y="499"/>
                    </a:cubicBezTo>
                    <a:lnTo>
                      <a:pt x="700" y="499"/>
                    </a:lnTo>
                    <a:cubicBezTo>
                      <a:pt x="699" y="499"/>
                      <a:pt x="669" y="530"/>
                      <a:pt x="639" y="590"/>
                    </a:cubicBezTo>
                    <a:cubicBezTo>
                      <a:pt x="639" y="621"/>
                      <a:pt x="639" y="621"/>
                      <a:pt x="639" y="621"/>
                    </a:cubicBezTo>
                    <a:cubicBezTo>
                      <a:pt x="609" y="621"/>
                      <a:pt x="609" y="621"/>
                      <a:pt x="639" y="590"/>
                    </a:cubicBezTo>
                    <a:lnTo>
                      <a:pt x="663" y="519"/>
                    </a:lnTo>
                    <a:lnTo>
                      <a:pt x="663" y="519"/>
                    </a:lnTo>
                    <a:cubicBezTo>
                      <a:pt x="654" y="529"/>
                      <a:pt x="639" y="529"/>
                      <a:pt x="639" y="529"/>
                    </a:cubicBezTo>
                    <a:cubicBezTo>
                      <a:pt x="639" y="529"/>
                      <a:pt x="639" y="529"/>
                      <a:pt x="700" y="438"/>
                    </a:cubicBezTo>
                    <a:cubicBezTo>
                      <a:pt x="716" y="389"/>
                      <a:pt x="724" y="358"/>
                      <a:pt x="718" y="358"/>
                    </a:cubicBezTo>
                    <a:cubicBezTo>
                      <a:pt x="713" y="358"/>
                      <a:pt x="698" y="382"/>
                      <a:pt x="669" y="438"/>
                    </a:cubicBezTo>
                    <a:lnTo>
                      <a:pt x="647" y="461"/>
                    </a:lnTo>
                    <a:lnTo>
                      <a:pt x="647" y="461"/>
                    </a:lnTo>
                    <a:cubicBezTo>
                      <a:pt x="657" y="443"/>
                      <a:pt x="665" y="430"/>
                      <a:pt x="665" y="430"/>
                    </a:cubicBezTo>
                    <a:lnTo>
                      <a:pt x="665" y="430"/>
                    </a:lnTo>
                    <a:cubicBezTo>
                      <a:pt x="665" y="430"/>
                      <a:pt x="657" y="441"/>
                      <a:pt x="639" y="469"/>
                    </a:cubicBezTo>
                    <a:lnTo>
                      <a:pt x="647" y="461"/>
                    </a:lnTo>
                    <a:lnTo>
                      <a:pt x="647" y="461"/>
                    </a:lnTo>
                    <a:cubicBezTo>
                      <a:pt x="635" y="481"/>
                      <a:pt x="620" y="507"/>
                      <a:pt x="609" y="529"/>
                    </a:cubicBezTo>
                    <a:cubicBezTo>
                      <a:pt x="641" y="464"/>
                      <a:pt x="647" y="434"/>
                      <a:pt x="642" y="434"/>
                    </a:cubicBezTo>
                    <a:cubicBezTo>
                      <a:pt x="637" y="434"/>
                      <a:pt x="623" y="457"/>
                      <a:pt x="609" y="499"/>
                    </a:cubicBezTo>
                    <a:cubicBezTo>
                      <a:pt x="609" y="469"/>
                      <a:pt x="609" y="469"/>
                      <a:pt x="609" y="438"/>
                    </a:cubicBezTo>
                    <a:cubicBezTo>
                      <a:pt x="591" y="474"/>
                      <a:pt x="583" y="489"/>
                      <a:pt x="574" y="489"/>
                    </a:cubicBezTo>
                    <a:cubicBezTo>
                      <a:pt x="568" y="489"/>
                      <a:pt x="560" y="481"/>
                      <a:pt x="548" y="469"/>
                    </a:cubicBezTo>
                    <a:cubicBezTo>
                      <a:pt x="517" y="469"/>
                      <a:pt x="487" y="469"/>
                      <a:pt x="487" y="499"/>
                    </a:cubicBezTo>
                    <a:cubicBezTo>
                      <a:pt x="487" y="499"/>
                      <a:pt x="487" y="499"/>
                      <a:pt x="487" y="453"/>
                    </a:cubicBezTo>
                    <a:lnTo>
                      <a:pt x="487" y="453"/>
                    </a:lnTo>
                    <a:cubicBezTo>
                      <a:pt x="479" y="465"/>
                      <a:pt x="469" y="480"/>
                      <a:pt x="457" y="499"/>
                    </a:cubicBezTo>
                    <a:cubicBezTo>
                      <a:pt x="487" y="438"/>
                      <a:pt x="487" y="438"/>
                      <a:pt x="457" y="438"/>
                    </a:cubicBezTo>
                    <a:cubicBezTo>
                      <a:pt x="457" y="438"/>
                      <a:pt x="441" y="438"/>
                      <a:pt x="432" y="449"/>
                    </a:cubicBezTo>
                    <a:lnTo>
                      <a:pt x="432" y="449"/>
                    </a:lnTo>
                    <a:cubicBezTo>
                      <a:pt x="447" y="399"/>
                      <a:pt x="452" y="363"/>
                      <a:pt x="447" y="363"/>
                    </a:cubicBezTo>
                    <a:cubicBezTo>
                      <a:pt x="444" y="363"/>
                      <a:pt x="437" y="376"/>
                      <a:pt x="426" y="408"/>
                    </a:cubicBezTo>
                    <a:cubicBezTo>
                      <a:pt x="396" y="408"/>
                      <a:pt x="396" y="408"/>
                      <a:pt x="426" y="378"/>
                    </a:cubicBezTo>
                    <a:cubicBezTo>
                      <a:pt x="426" y="378"/>
                      <a:pt x="426" y="370"/>
                      <a:pt x="422" y="370"/>
                    </a:cubicBezTo>
                    <a:cubicBezTo>
                      <a:pt x="419" y="370"/>
                      <a:pt x="411" y="378"/>
                      <a:pt x="396" y="408"/>
                    </a:cubicBezTo>
                    <a:lnTo>
                      <a:pt x="365" y="408"/>
                    </a:lnTo>
                    <a:cubicBezTo>
                      <a:pt x="365" y="402"/>
                      <a:pt x="364" y="399"/>
                      <a:pt x="362" y="399"/>
                    </a:cubicBezTo>
                    <a:cubicBezTo>
                      <a:pt x="354" y="399"/>
                      <a:pt x="335" y="438"/>
                      <a:pt x="335" y="438"/>
                    </a:cubicBezTo>
                    <a:cubicBezTo>
                      <a:pt x="365" y="378"/>
                      <a:pt x="335" y="378"/>
                      <a:pt x="305" y="378"/>
                    </a:cubicBezTo>
                    <a:cubicBezTo>
                      <a:pt x="305" y="347"/>
                      <a:pt x="274" y="347"/>
                      <a:pt x="305" y="286"/>
                    </a:cubicBezTo>
                    <a:lnTo>
                      <a:pt x="305" y="286"/>
                    </a:lnTo>
                    <a:cubicBezTo>
                      <a:pt x="305" y="286"/>
                      <a:pt x="274" y="286"/>
                      <a:pt x="274" y="347"/>
                    </a:cubicBezTo>
                    <a:cubicBezTo>
                      <a:pt x="241" y="397"/>
                      <a:pt x="226" y="420"/>
                      <a:pt x="224" y="420"/>
                    </a:cubicBezTo>
                    <a:cubicBezTo>
                      <a:pt x="223" y="420"/>
                      <a:pt x="230" y="405"/>
                      <a:pt x="244" y="378"/>
                    </a:cubicBezTo>
                    <a:cubicBezTo>
                      <a:pt x="259" y="332"/>
                      <a:pt x="259" y="309"/>
                      <a:pt x="251" y="309"/>
                    </a:cubicBezTo>
                    <a:cubicBezTo>
                      <a:pt x="250" y="309"/>
                      <a:pt x="248" y="310"/>
                      <a:pt x="245" y="313"/>
                    </a:cubicBezTo>
                    <a:lnTo>
                      <a:pt x="245" y="313"/>
                    </a:lnTo>
                    <a:cubicBezTo>
                      <a:pt x="255" y="284"/>
                      <a:pt x="258" y="272"/>
                      <a:pt x="256" y="272"/>
                    </a:cubicBezTo>
                    <a:cubicBezTo>
                      <a:pt x="254" y="272"/>
                      <a:pt x="243" y="295"/>
                      <a:pt x="230" y="331"/>
                    </a:cubicBezTo>
                    <a:lnTo>
                      <a:pt x="230" y="331"/>
                    </a:lnTo>
                    <a:cubicBezTo>
                      <a:pt x="232" y="329"/>
                      <a:pt x="234" y="326"/>
                      <a:pt x="237" y="324"/>
                    </a:cubicBezTo>
                    <a:lnTo>
                      <a:pt x="237" y="324"/>
                    </a:lnTo>
                    <a:cubicBezTo>
                      <a:pt x="230" y="335"/>
                      <a:pt x="222" y="353"/>
                      <a:pt x="213" y="378"/>
                    </a:cubicBezTo>
                    <a:cubicBezTo>
                      <a:pt x="219" y="361"/>
                      <a:pt x="225" y="345"/>
                      <a:pt x="230" y="331"/>
                    </a:cubicBezTo>
                    <a:lnTo>
                      <a:pt x="230" y="331"/>
                    </a:lnTo>
                    <a:cubicBezTo>
                      <a:pt x="221" y="341"/>
                      <a:pt x="216" y="346"/>
                      <a:pt x="215" y="354"/>
                    </a:cubicBezTo>
                    <a:lnTo>
                      <a:pt x="215" y="354"/>
                    </a:lnTo>
                    <a:cubicBezTo>
                      <a:pt x="218" y="320"/>
                      <a:pt x="228" y="292"/>
                      <a:pt x="227" y="292"/>
                    </a:cubicBezTo>
                    <a:lnTo>
                      <a:pt x="227" y="292"/>
                    </a:lnTo>
                    <a:cubicBezTo>
                      <a:pt x="226" y="292"/>
                      <a:pt x="222" y="299"/>
                      <a:pt x="213" y="317"/>
                    </a:cubicBezTo>
                    <a:cubicBezTo>
                      <a:pt x="213" y="317"/>
                      <a:pt x="213" y="317"/>
                      <a:pt x="244" y="226"/>
                    </a:cubicBezTo>
                    <a:close/>
                    <a:moveTo>
                      <a:pt x="2797" y="1624"/>
                    </a:moveTo>
                    <a:lnTo>
                      <a:pt x="2797" y="1624"/>
                    </a:lnTo>
                    <a:cubicBezTo>
                      <a:pt x="2797" y="1624"/>
                      <a:pt x="2767" y="1685"/>
                      <a:pt x="2767" y="1745"/>
                    </a:cubicBezTo>
                    <a:lnTo>
                      <a:pt x="2797" y="1624"/>
                    </a:lnTo>
                    <a:close/>
                    <a:moveTo>
                      <a:pt x="2927" y="1088"/>
                    </a:moveTo>
                    <a:cubicBezTo>
                      <a:pt x="2925" y="1088"/>
                      <a:pt x="2888" y="1164"/>
                      <a:pt x="2888" y="1259"/>
                    </a:cubicBezTo>
                    <a:lnTo>
                      <a:pt x="2858" y="1259"/>
                    </a:lnTo>
                    <a:cubicBezTo>
                      <a:pt x="2858" y="1259"/>
                      <a:pt x="2858" y="1289"/>
                      <a:pt x="2858" y="1289"/>
                    </a:cubicBezTo>
                    <a:cubicBezTo>
                      <a:pt x="2888" y="1320"/>
                      <a:pt x="2858" y="1350"/>
                      <a:pt x="2858" y="1411"/>
                    </a:cubicBezTo>
                    <a:cubicBezTo>
                      <a:pt x="2827" y="1502"/>
                      <a:pt x="2827" y="1502"/>
                      <a:pt x="2827" y="1502"/>
                    </a:cubicBezTo>
                    <a:cubicBezTo>
                      <a:pt x="2824" y="1502"/>
                      <a:pt x="2821" y="1502"/>
                      <a:pt x="2819" y="1502"/>
                    </a:cubicBezTo>
                    <a:lnTo>
                      <a:pt x="2819" y="1502"/>
                    </a:lnTo>
                    <a:cubicBezTo>
                      <a:pt x="2814" y="1531"/>
                      <a:pt x="2807" y="1572"/>
                      <a:pt x="2797" y="1624"/>
                    </a:cubicBezTo>
                    <a:cubicBezTo>
                      <a:pt x="2797" y="1624"/>
                      <a:pt x="2797" y="1654"/>
                      <a:pt x="2797" y="1685"/>
                    </a:cubicBezTo>
                    <a:cubicBezTo>
                      <a:pt x="2814" y="1634"/>
                      <a:pt x="2821" y="1612"/>
                      <a:pt x="2825" y="1612"/>
                    </a:cubicBezTo>
                    <a:cubicBezTo>
                      <a:pt x="2827" y="1612"/>
                      <a:pt x="2827" y="1627"/>
                      <a:pt x="2827" y="1654"/>
                    </a:cubicBezTo>
                    <a:cubicBezTo>
                      <a:pt x="2827" y="1685"/>
                      <a:pt x="2797" y="1745"/>
                      <a:pt x="2797" y="1745"/>
                    </a:cubicBezTo>
                    <a:lnTo>
                      <a:pt x="2827" y="1715"/>
                    </a:lnTo>
                    <a:cubicBezTo>
                      <a:pt x="2829" y="1710"/>
                      <a:pt x="2830" y="1705"/>
                      <a:pt x="2831" y="1700"/>
                    </a:cubicBezTo>
                    <a:lnTo>
                      <a:pt x="2831" y="1700"/>
                    </a:lnTo>
                    <a:cubicBezTo>
                      <a:pt x="2831" y="1700"/>
                      <a:pt x="2831" y="1700"/>
                      <a:pt x="2831" y="1700"/>
                    </a:cubicBezTo>
                    <a:cubicBezTo>
                      <a:pt x="2835" y="1700"/>
                      <a:pt x="2843" y="1685"/>
                      <a:pt x="2858" y="1654"/>
                    </a:cubicBezTo>
                    <a:cubicBezTo>
                      <a:pt x="2858" y="1654"/>
                      <a:pt x="2858" y="1654"/>
                      <a:pt x="2858" y="1715"/>
                    </a:cubicBezTo>
                    <a:cubicBezTo>
                      <a:pt x="2888" y="1624"/>
                      <a:pt x="2919" y="1563"/>
                      <a:pt x="2919" y="1563"/>
                    </a:cubicBezTo>
                    <a:cubicBezTo>
                      <a:pt x="2919" y="1563"/>
                      <a:pt x="2919" y="1563"/>
                      <a:pt x="2919" y="1533"/>
                    </a:cubicBezTo>
                    <a:cubicBezTo>
                      <a:pt x="2919" y="1533"/>
                      <a:pt x="2949" y="1533"/>
                      <a:pt x="2949" y="1472"/>
                    </a:cubicBezTo>
                    <a:cubicBezTo>
                      <a:pt x="2949" y="1449"/>
                      <a:pt x="2967" y="1391"/>
                      <a:pt x="2962" y="1391"/>
                    </a:cubicBezTo>
                    <a:cubicBezTo>
                      <a:pt x="2960" y="1391"/>
                      <a:pt x="2956" y="1396"/>
                      <a:pt x="2949" y="1411"/>
                    </a:cubicBezTo>
                    <a:lnTo>
                      <a:pt x="2949" y="1381"/>
                    </a:lnTo>
                    <a:cubicBezTo>
                      <a:pt x="2979" y="1289"/>
                      <a:pt x="2949" y="1289"/>
                      <a:pt x="2949" y="1289"/>
                    </a:cubicBezTo>
                    <a:cubicBezTo>
                      <a:pt x="2949" y="1289"/>
                      <a:pt x="2949" y="1289"/>
                      <a:pt x="2979" y="1229"/>
                    </a:cubicBezTo>
                    <a:cubicBezTo>
                      <a:pt x="2979" y="1198"/>
                      <a:pt x="3010" y="1137"/>
                      <a:pt x="3010" y="1137"/>
                    </a:cubicBezTo>
                    <a:lnTo>
                      <a:pt x="3010" y="1137"/>
                    </a:lnTo>
                    <a:cubicBezTo>
                      <a:pt x="3010" y="1137"/>
                      <a:pt x="3010" y="1138"/>
                      <a:pt x="2979" y="1168"/>
                    </a:cubicBezTo>
                    <a:cubicBezTo>
                      <a:pt x="2996" y="1118"/>
                      <a:pt x="3004" y="1095"/>
                      <a:pt x="3002" y="1095"/>
                    </a:cubicBezTo>
                    <a:cubicBezTo>
                      <a:pt x="3001" y="1095"/>
                      <a:pt x="2993" y="1110"/>
                      <a:pt x="2979" y="1137"/>
                    </a:cubicBezTo>
                    <a:cubicBezTo>
                      <a:pt x="2965" y="1180"/>
                      <a:pt x="2964" y="1203"/>
                      <a:pt x="2967" y="1209"/>
                    </a:cubicBezTo>
                    <a:lnTo>
                      <a:pt x="2967" y="1209"/>
                    </a:lnTo>
                    <a:cubicBezTo>
                      <a:pt x="2971" y="1198"/>
                      <a:pt x="2975" y="1184"/>
                      <a:pt x="2979" y="1168"/>
                    </a:cubicBezTo>
                    <a:lnTo>
                      <a:pt x="2979" y="1168"/>
                    </a:lnTo>
                    <a:cubicBezTo>
                      <a:pt x="2979" y="1195"/>
                      <a:pt x="2973" y="1210"/>
                      <a:pt x="2969" y="1210"/>
                    </a:cubicBezTo>
                    <a:cubicBezTo>
                      <a:pt x="2969" y="1210"/>
                      <a:pt x="2968" y="1210"/>
                      <a:pt x="2967" y="1209"/>
                    </a:cubicBezTo>
                    <a:lnTo>
                      <a:pt x="2967" y="1209"/>
                    </a:lnTo>
                    <a:cubicBezTo>
                      <a:pt x="2958" y="1236"/>
                      <a:pt x="2949" y="1248"/>
                      <a:pt x="2943" y="1248"/>
                    </a:cubicBezTo>
                    <a:cubicBezTo>
                      <a:pt x="2939" y="1248"/>
                      <a:pt x="2937" y="1242"/>
                      <a:pt x="2936" y="1231"/>
                    </a:cubicBezTo>
                    <a:lnTo>
                      <a:pt x="2936" y="1231"/>
                    </a:lnTo>
                    <a:cubicBezTo>
                      <a:pt x="2932" y="1242"/>
                      <a:pt x="2926" y="1251"/>
                      <a:pt x="2919" y="1259"/>
                    </a:cubicBezTo>
                    <a:cubicBezTo>
                      <a:pt x="2901" y="1330"/>
                      <a:pt x="2893" y="1360"/>
                      <a:pt x="2890" y="1360"/>
                    </a:cubicBezTo>
                    <a:cubicBezTo>
                      <a:pt x="2888" y="1360"/>
                      <a:pt x="2888" y="1345"/>
                      <a:pt x="2888" y="1320"/>
                    </a:cubicBezTo>
                    <a:cubicBezTo>
                      <a:pt x="2919" y="1259"/>
                      <a:pt x="2919" y="1198"/>
                      <a:pt x="2919" y="1198"/>
                    </a:cubicBezTo>
                    <a:cubicBezTo>
                      <a:pt x="2919" y="1168"/>
                      <a:pt x="2919" y="1168"/>
                      <a:pt x="2919" y="1168"/>
                    </a:cubicBezTo>
                    <a:cubicBezTo>
                      <a:pt x="2919" y="1168"/>
                      <a:pt x="2919" y="1168"/>
                      <a:pt x="2919" y="1107"/>
                    </a:cubicBezTo>
                    <a:cubicBezTo>
                      <a:pt x="2925" y="1094"/>
                      <a:pt x="2928" y="1088"/>
                      <a:pt x="2927" y="1088"/>
                    </a:cubicBezTo>
                    <a:close/>
                    <a:moveTo>
                      <a:pt x="2638" y="1658"/>
                    </a:moveTo>
                    <a:lnTo>
                      <a:pt x="2638" y="1658"/>
                    </a:lnTo>
                    <a:cubicBezTo>
                      <a:pt x="2626" y="1719"/>
                      <a:pt x="2621" y="1747"/>
                      <a:pt x="2623" y="1747"/>
                    </a:cubicBezTo>
                    <a:cubicBezTo>
                      <a:pt x="2624" y="1747"/>
                      <a:pt x="2632" y="1724"/>
                      <a:pt x="2645" y="1685"/>
                    </a:cubicBezTo>
                    <a:cubicBezTo>
                      <a:pt x="2645" y="1685"/>
                      <a:pt x="2645" y="1662"/>
                      <a:pt x="2638" y="1658"/>
                    </a:cubicBezTo>
                    <a:close/>
                    <a:moveTo>
                      <a:pt x="1976" y="1745"/>
                    </a:moveTo>
                    <a:cubicBezTo>
                      <a:pt x="1946" y="1806"/>
                      <a:pt x="1946" y="1806"/>
                      <a:pt x="1946" y="1806"/>
                    </a:cubicBezTo>
                    <a:cubicBezTo>
                      <a:pt x="1976" y="1806"/>
                      <a:pt x="1976" y="1806"/>
                      <a:pt x="1976" y="1745"/>
                    </a:cubicBezTo>
                    <a:close/>
                  </a:path>
                </a:pathLst>
              </a:custGeom>
              <a:solidFill>
                <a:srgbClr val="0212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1"/>
              <p:cNvSpPr/>
              <p:nvPr/>
            </p:nvSpPr>
            <p:spPr>
              <a:xfrm>
                <a:off x="7730150" y="1608575"/>
                <a:ext cx="80575" cy="73100"/>
              </a:xfrm>
              <a:custGeom>
                <a:rect b="b" l="l" r="r" t="t"/>
                <a:pathLst>
                  <a:path extrusionOk="0" h="2924" w="3223">
                    <a:moveTo>
                      <a:pt x="1824" y="46"/>
                    </a:moveTo>
                    <a:cubicBezTo>
                      <a:pt x="1824" y="46"/>
                      <a:pt x="1824" y="46"/>
                      <a:pt x="1824" y="46"/>
                    </a:cubicBezTo>
                    <a:cubicBezTo>
                      <a:pt x="1824" y="46"/>
                      <a:pt x="1824" y="46"/>
                      <a:pt x="1824" y="46"/>
                    </a:cubicBezTo>
                    <a:close/>
                    <a:moveTo>
                      <a:pt x="1368" y="46"/>
                    </a:moveTo>
                    <a:cubicBezTo>
                      <a:pt x="1368" y="54"/>
                      <a:pt x="1368" y="64"/>
                      <a:pt x="1368" y="77"/>
                    </a:cubicBezTo>
                    <a:cubicBezTo>
                      <a:pt x="1372" y="81"/>
                      <a:pt x="1376" y="85"/>
                      <a:pt x="1380" y="88"/>
                    </a:cubicBezTo>
                    <a:lnTo>
                      <a:pt x="1380" y="88"/>
                    </a:lnTo>
                    <a:cubicBezTo>
                      <a:pt x="1381" y="79"/>
                      <a:pt x="1378" y="66"/>
                      <a:pt x="1368" y="46"/>
                    </a:cubicBezTo>
                    <a:close/>
                    <a:moveTo>
                      <a:pt x="1368" y="138"/>
                    </a:moveTo>
                    <a:lnTo>
                      <a:pt x="1368" y="168"/>
                    </a:lnTo>
                    <a:cubicBezTo>
                      <a:pt x="1338" y="168"/>
                      <a:pt x="1338" y="168"/>
                      <a:pt x="1338" y="138"/>
                    </a:cubicBezTo>
                    <a:close/>
                    <a:moveTo>
                      <a:pt x="2352" y="145"/>
                    </a:moveTo>
                    <a:cubicBezTo>
                      <a:pt x="2348" y="145"/>
                      <a:pt x="2341" y="153"/>
                      <a:pt x="2341" y="168"/>
                    </a:cubicBezTo>
                    <a:cubicBezTo>
                      <a:pt x="2356" y="153"/>
                      <a:pt x="2356" y="145"/>
                      <a:pt x="2352" y="145"/>
                    </a:cubicBezTo>
                    <a:close/>
                    <a:moveTo>
                      <a:pt x="1155" y="198"/>
                    </a:moveTo>
                    <a:cubicBezTo>
                      <a:pt x="1155" y="198"/>
                      <a:pt x="1186" y="229"/>
                      <a:pt x="1186" y="290"/>
                    </a:cubicBezTo>
                    <a:cubicBezTo>
                      <a:pt x="1186" y="290"/>
                      <a:pt x="1155" y="259"/>
                      <a:pt x="1155" y="259"/>
                    </a:cubicBezTo>
                    <a:cubicBezTo>
                      <a:pt x="1155" y="259"/>
                      <a:pt x="1155" y="198"/>
                      <a:pt x="1155" y="198"/>
                    </a:cubicBezTo>
                    <a:close/>
                    <a:moveTo>
                      <a:pt x="2462" y="259"/>
                    </a:moveTo>
                    <a:cubicBezTo>
                      <a:pt x="2432" y="290"/>
                      <a:pt x="2432" y="320"/>
                      <a:pt x="2432" y="320"/>
                    </a:cubicBezTo>
                    <a:lnTo>
                      <a:pt x="2401" y="320"/>
                    </a:lnTo>
                    <a:cubicBezTo>
                      <a:pt x="2432" y="290"/>
                      <a:pt x="2432" y="259"/>
                      <a:pt x="2462" y="259"/>
                    </a:cubicBezTo>
                    <a:close/>
                    <a:moveTo>
                      <a:pt x="2645" y="320"/>
                    </a:moveTo>
                    <a:cubicBezTo>
                      <a:pt x="2645" y="335"/>
                      <a:pt x="2637" y="343"/>
                      <a:pt x="2633" y="343"/>
                    </a:cubicBezTo>
                    <a:cubicBezTo>
                      <a:pt x="2629" y="343"/>
                      <a:pt x="2629" y="335"/>
                      <a:pt x="2645" y="320"/>
                    </a:cubicBezTo>
                    <a:close/>
                    <a:moveTo>
                      <a:pt x="2819" y="315"/>
                    </a:moveTo>
                    <a:cubicBezTo>
                      <a:pt x="2817" y="315"/>
                      <a:pt x="2809" y="325"/>
                      <a:pt x="2797" y="350"/>
                    </a:cubicBezTo>
                    <a:cubicBezTo>
                      <a:pt x="2814" y="333"/>
                      <a:pt x="2822" y="315"/>
                      <a:pt x="2819" y="315"/>
                    </a:cubicBezTo>
                    <a:close/>
                    <a:moveTo>
                      <a:pt x="2050" y="378"/>
                    </a:moveTo>
                    <a:lnTo>
                      <a:pt x="2050" y="378"/>
                    </a:lnTo>
                    <a:cubicBezTo>
                      <a:pt x="2051" y="378"/>
                      <a:pt x="2049" y="385"/>
                      <a:pt x="2041" y="402"/>
                    </a:cubicBezTo>
                    <a:lnTo>
                      <a:pt x="2041" y="402"/>
                    </a:lnTo>
                    <a:cubicBezTo>
                      <a:pt x="2045" y="387"/>
                      <a:pt x="2049" y="378"/>
                      <a:pt x="2050" y="378"/>
                    </a:cubicBezTo>
                    <a:close/>
                    <a:moveTo>
                      <a:pt x="790" y="320"/>
                    </a:moveTo>
                    <a:lnTo>
                      <a:pt x="821" y="350"/>
                    </a:lnTo>
                    <a:cubicBezTo>
                      <a:pt x="821" y="378"/>
                      <a:pt x="821" y="399"/>
                      <a:pt x="821" y="411"/>
                    </a:cubicBezTo>
                    <a:cubicBezTo>
                      <a:pt x="821" y="411"/>
                      <a:pt x="790" y="381"/>
                      <a:pt x="790" y="350"/>
                    </a:cubicBezTo>
                    <a:cubicBezTo>
                      <a:pt x="790" y="350"/>
                      <a:pt x="790" y="331"/>
                      <a:pt x="790" y="320"/>
                    </a:cubicBezTo>
                    <a:close/>
                    <a:moveTo>
                      <a:pt x="1491" y="471"/>
                    </a:moveTo>
                    <a:cubicBezTo>
                      <a:pt x="1490" y="471"/>
                      <a:pt x="1490" y="472"/>
                      <a:pt x="1490" y="472"/>
                    </a:cubicBezTo>
                    <a:cubicBezTo>
                      <a:pt x="1490" y="473"/>
                      <a:pt x="1491" y="474"/>
                      <a:pt x="1491" y="475"/>
                    </a:cubicBezTo>
                    <a:lnTo>
                      <a:pt x="1491" y="475"/>
                    </a:lnTo>
                    <a:cubicBezTo>
                      <a:pt x="1491" y="474"/>
                      <a:pt x="1491" y="472"/>
                      <a:pt x="1491" y="471"/>
                    </a:cubicBezTo>
                    <a:close/>
                    <a:moveTo>
                      <a:pt x="1491" y="475"/>
                    </a:moveTo>
                    <a:cubicBezTo>
                      <a:pt x="1494" y="502"/>
                      <a:pt x="1500" y="514"/>
                      <a:pt x="1502" y="514"/>
                    </a:cubicBezTo>
                    <a:cubicBezTo>
                      <a:pt x="1504" y="514"/>
                      <a:pt x="1503" y="501"/>
                      <a:pt x="1491" y="475"/>
                    </a:cubicBezTo>
                    <a:close/>
                    <a:moveTo>
                      <a:pt x="1368" y="472"/>
                    </a:moveTo>
                    <a:cubicBezTo>
                      <a:pt x="1368" y="493"/>
                      <a:pt x="1353" y="515"/>
                      <a:pt x="1355" y="515"/>
                    </a:cubicBezTo>
                    <a:cubicBezTo>
                      <a:pt x="1355" y="515"/>
                      <a:pt x="1359" y="511"/>
                      <a:pt x="1368" y="502"/>
                    </a:cubicBezTo>
                    <a:cubicBezTo>
                      <a:pt x="1368" y="502"/>
                      <a:pt x="1368" y="502"/>
                      <a:pt x="1368" y="472"/>
                    </a:cubicBezTo>
                    <a:close/>
                    <a:moveTo>
                      <a:pt x="2462" y="624"/>
                    </a:moveTo>
                    <a:cubicBezTo>
                      <a:pt x="2442" y="624"/>
                      <a:pt x="2435" y="637"/>
                      <a:pt x="2442" y="637"/>
                    </a:cubicBezTo>
                    <a:cubicBezTo>
                      <a:pt x="2445" y="637"/>
                      <a:pt x="2452" y="634"/>
                      <a:pt x="2462" y="624"/>
                    </a:cubicBezTo>
                    <a:close/>
                    <a:moveTo>
                      <a:pt x="595" y="585"/>
                    </a:moveTo>
                    <a:cubicBezTo>
                      <a:pt x="620" y="585"/>
                      <a:pt x="644" y="630"/>
                      <a:pt x="669" y="654"/>
                    </a:cubicBezTo>
                    <a:lnTo>
                      <a:pt x="638" y="654"/>
                    </a:lnTo>
                    <a:cubicBezTo>
                      <a:pt x="608" y="624"/>
                      <a:pt x="578" y="594"/>
                      <a:pt x="578" y="594"/>
                    </a:cubicBezTo>
                    <a:cubicBezTo>
                      <a:pt x="583" y="588"/>
                      <a:pt x="589" y="585"/>
                      <a:pt x="595" y="585"/>
                    </a:cubicBezTo>
                    <a:close/>
                    <a:moveTo>
                      <a:pt x="3031" y="1066"/>
                    </a:moveTo>
                    <a:cubicBezTo>
                      <a:pt x="3036" y="1066"/>
                      <a:pt x="3040" y="1070"/>
                      <a:pt x="3040" y="1080"/>
                    </a:cubicBezTo>
                    <a:lnTo>
                      <a:pt x="2979" y="1080"/>
                    </a:lnTo>
                    <a:cubicBezTo>
                      <a:pt x="2999" y="1080"/>
                      <a:pt x="3019" y="1066"/>
                      <a:pt x="3031" y="1066"/>
                    </a:cubicBezTo>
                    <a:close/>
                    <a:moveTo>
                      <a:pt x="3009" y="1566"/>
                    </a:moveTo>
                    <a:cubicBezTo>
                      <a:pt x="3040" y="1597"/>
                      <a:pt x="3070" y="1597"/>
                      <a:pt x="3070" y="1597"/>
                    </a:cubicBezTo>
                    <a:lnTo>
                      <a:pt x="3009" y="1597"/>
                    </a:lnTo>
                    <a:lnTo>
                      <a:pt x="3009" y="1566"/>
                    </a:lnTo>
                    <a:close/>
                    <a:moveTo>
                      <a:pt x="410" y="1674"/>
                    </a:moveTo>
                    <a:cubicBezTo>
                      <a:pt x="409" y="1674"/>
                      <a:pt x="405" y="1675"/>
                      <a:pt x="395" y="1678"/>
                    </a:cubicBezTo>
                    <a:lnTo>
                      <a:pt x="395" y="1678"/>
                    </a:lnTo>
                    <a:cubicBezTo>
                      <a:pt x="405" y="1676"/>
                      <a:pt x="411" y="1674"/>
                      <a:pt x="410" y="1674"/>
                    </a:cubicBezTo>
                    <a:close/>
                    <a:moveTo>
                      <a:pt x="356" y="1674"/>
                    </a:moveTo>
                    <a:cubicBezTo>
                      <a:pt x="361" y="1674"/>
                      <a:pt x="364" y="1677"/>
                      <a:pt x="365" y="1684"/>
                    </a:cubicBezTo>
                    <a:lnTo>
                      <a:pt x="365" y="1684"/>
                    </a:lnTo>
                    <a:cubicBezTo>
                      <a:pt x="348" y="1686"/>
                      <a:pt x="327" y="1688"/>
                      <a:pt x="304" y="1688"/>
                    </a:cubicBezTo>
                    <a:cubicBezTo>
                      <a:pt x="324" y="1688"/>
                      <a:pt x="345" y="1674"/>
                      <a:pt x="356" y="1674"/>
                    </a:cubicBezTo>
                    <a:close/>
                    <a:moveTo>
                      <a:pt x="151" y="1833"/>
                    </a:moveTo>
                    <a:lnTo>
                      <a:pt x="151" y="1833"/>
                    </a:lnTo>
                    <a:cubicBezTo>
                      <a:pt x="138" y="1840"/>
                      <a:pt x="133" y="1840"/>
                      <a:pt x="152" y="1840"/>
                    </a:cubicBezTo>
                    <a:cubicBezTo>
                      <a:pt x="152" y="1840"/>
                      <a:pt x="152" y="1836"/>
                      <a:pt x="151" y="1833"/>
                    </a:cubicBezTo>
                    <a:close/>
                    <a:moveTo>
                      <a:pt x="2189" y="1901"/>
                    </a:moveTo>
                    <a:cubicBezTo>
                      <a:pt x="2189" y="1931"/>
                      <a:pt x="2189" y="1931"/>
                      <a:pt x="2219" y="1931"/>
                    </a:cubicBezTo>
                    <a:cubicBezTo>
                      <a:pt x="2219" y="1901"/>
                      <a:pt x="2219" y="1901"/>
                      <a:pt x="2189" y="1901"/>
                    </a:cubicBezTo>
                    <a:close/>
                    <a:moveTo>
                      <a:pt x="699" y="1931"/>
                    </a:moveTo>
                    <a:lnTo>
                      <a:pt x="699" y="1992"/>
                    </a:lnTo>
                    <a:cubicBezTo>
                      <a:pt x="730" y="1961"/>
                      <a:pt x="730" y="1961"/>
                      <a:pt x="730" y="1931"/>
                    </a:cubicBezTo>
                    <a:close/>
                    <a:moveTo>
                      <a:pt x="790" y="2010"/>
                    </a:moveTo>
                    <a:cubicBezTo>
                      <a:pt x="789" y="2010"/>
                      <a:pt x="787" y="2015"/>
                      <a:pt x="782" y="2023"/>
                    </a:cubicBezTo>
                    <a:lnTo>
                      <a:pt x="782" y="2023"/>
                    </a:lnTo>
                    <a:cubicBezTo>
                      <a:pt x="787" y="2022"/>
                      <a:pt x="790" y="2022"/>
                      <a:pt x="790" y="2022"/>
                    </a:cubicBezTo>
                    <a:cubicBezTo>
                      <a:pt x="790" y="2013"/>
                      <a:pt x="790" y="2010"/>
                      <a:pt x="790" y="2010"/>
                    </a:cubicBezTo>
                    <a:close/>
                    <a:moveTo>
                      <a:pt x="304" y="1992"/>
                    </a:moveTo>
                    <a:cubicBezTo>
                      <a:pt x="271" y="2025"/>
                      <a:pt x="256" y="2049"/>
                      <a:pt x="259" y="2049"/>
                    </a:cubicBezTo>
                    <a:cubicBezTo>
                      <a:pt x="262" y="2049"/>
                      <a:pt x="277" y="2033"/>
                      <a:pt x="304" y="1992"/>
                    </a:cubicBezTo>
                    <a:close/>
                    <a:moveTo>
                      <a:pt x="517" y="1992"/>
                    </a:moveTo>
                    <a:cubicBezTo>
                      <a:pt x="517" y="2022"/>
                      <a:pt x="517" y="2022"/>
                      <a:pt x="486" y="2053"/>
                    </a:cubicBezTo>
                    <a:lnTo>
                      <a:pt x="456" y="2053"/>
                    </a:lnTo>
                    <a:lnTo>
                      <a:pt x="486" y="2022"/>
                    </a:lnTo>
                    <a:cubicBezTo>
                      <a:pt x="486" y="1992"/>
                      <a:pt x="517" y="1992"/>
                      <a:pt x="517" y="1992"/>
                    </a:cubicBezTo>
                    <a:close/>
                    <a:moveTo>
                      <a:pt x="782" y="2023"/>
                    </a:moveTo>
                    <a:cubicBezTo>
                      <a:pt x="773" y="2026"/>
                      <a:pt x="760" y="2033"/>
                      <a:pt x="760" y="2053"/>
                    </a:cubicBezTo>
                    <a:cubicBezTo>
                      <a:pt x="771" y="2042"/>
                      <a:pt x="777" y="2031"/>
                      <a:pt x="782" y="2023"/>
                    </a:cubicBezTo>
                    <a:close/>
                    <a:moveTo>
                      <a:pt x="578" y="2083"/>
                    </a:moveTo>
                    <a:lnTo>
                      <a:pt x="578" y="2113"/>
                    </a:lnTo>
                    <a:cubicBezTo>
                      <a:pt x="578" y="2083"/>
                      <a:pt x="608" y="2083"/>
                      <a:pt x="578" y="2083"/>
                    </a:cubicBezTo>
                    <a:close/>
                    <a:moveTo>
                      <a:pt x="2645" y="2053"/>
                    </a:moveTo>
                    <a:cubicBezTo>
                      <a:pt x="2675" y="2083"/>
                      <a:pt x="2675" y="2083"/>
                      <a:pt x="2675" y="2113"/>
                    </a:cubicBezTo>
                    <a:lnTo>
                      <a:pt x="2645" y="2083"/>
                    </a:lnTo>
                    <a:lnTo>
                      <a:pt x="2645" y="2053"/>
                    </a:lnTo>
                    <a:close/>
                    <a:moveTo>
                      <a:pt x="2565" y="2091"/>
                    </a:moveTo>
                    <a:lnTo>
                      <a:pt x="2565" y="2091"/>
                    </a:lnTo>
                    <a:cubicBezTo>
                      <a:pt x="2569" y="2091"/>
                      <a:pt x="2584" y="2098"/>
                      <a:pt x="2614" y="2113"/>
                    </a:cubicBezTo>
                    <a:cubicBezTo>
                      <a:pt x="2645" y="2144"/>
                      <a:pt x="2645" y="2144"/>
                      <a:pt x="2614" y="2144"/>
                    </a:cubicBezTo>
                    <a:cubicBezTo>
                      <a:pt x="2614" y="2144"/>
                      <a:pt x="2584" y="2144"/>
                      <a:pt x="2584" y="2113"/>
                    </a:cubicBezTo>
                    <a:cubicBezTo>
                      <a:pt x="2569" y="2098"/>
                      <a:pt x="2561" y="2091"/>
                      <a:pt x="2565" y="2091"/>
                    </a:cubicBezTo>
                    <a:close/>
                    <a:moveTo>
                      <a:pt x="582" y="2063"/>
                    </a:moveTo>
                    <a:cubicBezTo>
                      <a:pt x="588" y="2063"/>
                      <a:pt x="595" y="2070"/>
                      <a:pt x="608" y="2083"/>
                    </a:cubicBezTo>
                    <a:cubicBezTo>
                      <a:pt x="608" y="2083"/>
                      <a:pt x="608" y="2083"/>
                      <a:pt x="578" y="2113"/>
                    </a:cubicBezTo>
                    <a:cubicBezTo>
                      <a:pt x="547" y="2144"/>
                      <a:pt x="517" y="2174"/>
                      <a:pt x="517" y="2174"/>
                    </a:cubicBezTo>
                    <a:cubicBezTo>
                      <a:pt x="517" y="2174"/>
                      <a:pt x="517" y="2144"/>
                      <a:pt x="547" y="2113"/>
                    </a:cubicBezTo>
                    <a:cubicBezTo>
                      <a:pt x="565" y="2078"/>
                      <a:pt x="572" y="2063"/>
                      <a:pt x="582" y="2063"/>
                    </a:cubicBezTo>
                    <a:close/>
                    <a:moveTo>
                      <a:pt x="2189" y="2174"/>
                    </a:moveTo>
                    <a:cubicBezTo>
                      <a:pt x="2189" y="2205"/>
                      <a:pt x="2219" y="2235"/>
                      <a:pt x="2219" y="2235"/>
                    </a:cubicBezTo>
                    <a:cubicBezTo>
                      <a:pt x="2219" y="2235"/>
                      <a:pt x="2219" y="2205"/>
                      <a:pt x="2219" y="2205"/>
                    </a:cubicBezTo>
                    <a:cubicBezTo>
                      <a:pt x="2219" y="2205"/>
                      <a:pt x="2189" y="2174"/>
                      <a:pt x="2189" y="2174"/>
                    </a:cubicBezTo>
                    <a:close/>
                    <a:moveTo>
                      <a:pt x="638" y="2235"/>
                    </a:moveTo>
                    <a:cubicBezTo>
                      <a:pt x="669" y="2235"/>
                      <a:pt x="669" y="2235"/>
                      <a:pt x="638" y="2265"/>
                    </a:cubicBezTo>
                    <a:cubicBezTo>
                      <a:pt x="638" y="2235"/>
                      <a:pt x="638" y="2235"/>
                      <a:pt x="638" y="2235"/>
                    </a:cubicBezTo>
                    <a:close/>
                    <a:moveTo>
                      <a:pt x="2493" y="2235"/>
                    </a:moveTo>
                    <a:cubicBezTo>
                      <a:pt x="2493" y="2235"/>
                      <a:pt x="2523" y="2265"/>
                      <a:pt x="2523" y="2265"/>
                    </a:cubicBezTo>
                    <a:cubicBezTo>
                      <a:pt x="2538" y="2281"/>
                      <a:pt x="2538" y="2281"/>
                      <a:pt x="2531" y="2281"/>
                    </a:cubicBezTo>
                    <a:cubicBezTo>
                      <a:pt x="2523" y="2281"/>
                      <a:pt x="2508" y="2281"/>
                      <a:pt x="2493" y="2296"/>
                    </a:cubicBezTo>
                    <a:cubicBezTo>
                      <a:pt x="2462" y="2265"/>
                      <a:pt x="2462" y="2265"/>
                      <a:pt x="2493" y="2235"/>
                    </a:cubicBezTo>
                    <a:close/>
                    <a:moveTo>
                      <a:pt x="1945" y="2265"/>
                    </a:moveTo>
                    <a:cubicBezTo>
                      <a:pt x="1963" y="2283"/>
                      <a:pt x="1970" y="2300"/>
                      <a:pt x="1968" y="2300"/>
                    </a:cubicBezTo>
                    <a:cubicBezTo>
                      <a:pt x="1966" y="2300"/>
                      <a:pt x="1958" y="2291"/>
                      <a:pt x="1945" y="2265"/>
                    </a:cubicBezTo>
                    <a:close/>
                    <a:moveTo>
                      <a:pt x="2145" y="2296"/>
                    </a:moveTo>
                    <a:cubicBezTo>
                      <a:pt x="2149" y="2301"/>
                      <a:pt x="2153" y="2304"/>
                      <a:pt x="2155" y="2304"/>
                    </a:cubicBezTo>
                    <a:cubicBezTo>
                      <a:pt x="2157" y="2304"/>
                      <a:pt x="2158" y="2302"/>
                      <a:pt x="2158" y="2296"/>
                    </a:cubicBezTo>
                    <a:close/>
                    <a:moveTo>
                      <a:pt x="1873" y="2303"/>
                    </a:moveTo>
                    <a:lnTo>
                      <a:pt x="1873" y="2303"/>
                    </a:lnTo>
                    <a:cubicBezTo>
                      <a:pt x="1869" y="2303"/>
                      <a:pt x="1869" y="2311"/>
                      <a:pt x="1885" y="2326"/>
                    </a:cubicBezTo>
                    <a:cubicBezTo>
                      <a:pt x="1885" y="2311"/>
                      <a:pt x="1877" y="2303"/>
                      <a:pt x="1873" y="2303"/>
                    </a:cubicBezTo>
                    <a:close/>
                    <a:moveTo>
                      <a:pt x="1338" y="2296"/>
                    </a:moveTo>
                    <a:cubicBezTo>
                      <a:pt x="1338" y="2331"/>
                      <a:pt x="1327" y="2346"/>
                      <a:pt x="1319" y="2346"/>
                    </a:cubicBezTo>
                    <a:cubicBezTo>
                      <a:pt x="1312" y="2346"/>
                      <a:pt x="1307" y="2339"/>
                      <a:pt x="1307" y="2326"/>
                    </a:cubicBezTo>
                    <a:cubicBezTo>
                      <a:pt x="1307" y="2296"/>
                      <a:pt x="1338" y="2296"/>
                      <a:pt x="1338" y="2296"/>
                    </a:cubicBezTo>
                    <a:close/>
                    <a:moveTo>
                      <a:pt x="942" y="2205"/>
                    </a:moveTo>
                    <a:cubicBezTo>
                      <a:pt x="942" y="2222"/>
                      <a:pt x="942" y="2235"/>
                      <a:pt x="942" y="2235"/>
                    </a:cubicBezTo>
                    <a:lnTo>
                      <a:pt x="973" y="2265"/>
                    </a:lnTo>
                    <a:lnTo>
                      <a:pt x="942" y="2265"/>
                    </a:lnTo>
                    <a:cubicBezTo>
                      <a:pt x="912" y="2265"/>
                      <a:pt x="882" y="2296"/>
                      <a:pt x="882" y="2326"/>
                    </a:cubicBezTo>
                    <a:cubicBezTo>
                      <a:pt x="882" y="2326"/>
                      <a:pt x="851" y="2357"/>
                      <a:pt x="851" y="2357"/>
                    </a:cubicBezTo>
                    <a:lnTo>
                      <a:pt x="882" y="2296"/>
                    </a:lnTo>
                    <a:cubicBezTo>
                      <a:pt x="912" y="2265"/>
                      <a:pt x="912" y="2235"/>
                      <a:pt x="942" y="2205"/>
                    </a:cubicBezTo>
                    <a:close/>
                    <a:moveTo>
                      <a:pt x="2341" y="2326"/>
                    </a:moveTo>
                    <a:cubicBezTo>
                      <a:pt x="2341" y="2326"/>
                      <a:pt x="2341" y="2326"/>
                      <a:pt x="2371" y="2357"/>
                    </a:cubicBezTo>
                    <a:cubicBezTo>
                      <a:pt x="2371" y="2357"/>
                      <a:pt x="2371" y="2387"/>
                      <a:pt x="2371" y="2387"/>
                    </a:cubicBezTo>
                    <a:cubicBezTo>
                      <a:pt x="2371" y="2387"/>
                      <a:pt x="2341" y="2357"/>
                      <a:pt x="2341" y="2357"/>
                    </a:cubicBezTo>
                    <a:cubicBezTo>
                      <a:pt x="2310" y="2326"/>
                      <a:pt x="2341" y="2326"/>
                      <a:pt x="2341" y="2326"/>
                    </a:cubicBezTo>
                    <a:close/>
                    <a:moveTo>
                      <a:pt x="152" y="2357"/>
                    </a:moveTo>
                    <a:cubicBezTo>
                      <a:pt x="152" y="2357"/>
                      <a:pt x="122" y="2387"/>
                      <a:pt x="122" y="2417"/>
                    </a:cubicBezTo>
                    <a:cubicBezTo>
                      <a:pt x="122" y="2417"/>
                      <a:pt x="152" y="2417"/>
                      <a:pt x="152" y="2387"/>
                    </a:cubicBezTo>
                    <a:lnTo>
                      <a:pt x="152" y="2357"/>
                    </a:lnTo>
                    <a:close/>
                    <a:moveTo>
                      <a:pt x="2072" y="2314"/>
                    </a:moveTo>
                    <a:cubicBezTo>
                      <a:pt x="2081" y="2314"/>
                      <a:pt x="2097" y="2342"/>
                      <a:pt x="2097" y="2387"/>
                    </a:cubicBezTo>
                    <a:cubicBezTo>
                      <a:pt x="2097" y="2387"/>
                      <a:pt x="2097" y="2387"/>
                      <a:pt x="2067" y="2417"/>
                    </a:cubicBezTo>
                    <a:cubicBezTo>
                      <a:pt x="2067" y="2357"/>
                      <a:pt x="2067" y="2326"/>
                      <a:pt x="2067" y="2326"/>
                    </a:cubicBezTo>
                    <a:cubicBezTo>
                      <a:pt x="2067" y="2318"/>
                      <a:pt x="2069" y="2314"/>
                      <a:pt x="2072" y="2314"/>
                    </a:cubicBezTo>
                    <a:close/>
                    <a:moveTo>
                      <a:pt x="1520" y="2387"/>
                    </a:moveTo>
                    <a:lnTo>
                      <a:pt x="1520" y="2417"/>
                    </a:lnTo>
                    <a:lnTo>
                      <a:pt x="1520" y="2448"/>
                    </a:lnTo>
                    <a:lnTo>
                      <a:pt x="1490" y="2417"/>
                    </a:lnTo>
                    <a:cubicBezTo>
                      <a:pt x="1490" y="2387"/>
                      <a:pt x="1520" y="2387"/>
                      <a:pt x="1520" y="2387"/>
                    </a:cubicBezTo>
                    <a:close/>
                    <a:moveTo>
                      <a:pt x="1763" y="2357"/>
                    </a:moveTo>
                    <a:cubicBezTo>
                      <a:pt x="1763" y="2364"/>
                      <a:pt x="1763" y="2374"/>
                      <a:pt x="1763" y="2387"/>
                    </a:cubicBezTo>
                    <a:cubicBezTo>
                      <a:pt x="1763" y="2417"/>
                      <a:pt x="1763" y="2448"/>
                      <a:pt x="1763" y="2448"/>
                    </a:cubicBezTo>
                    <a:cubicBezTo>
                      <a:pt x="1733" y="2448"/>
                      <a:pt x="1733" y="2417"/>
                      <a:pt x="1763" y="2357"/>
                    </a:cubicBezTo>
                    <a:close/>
                    <a:moveTo>
                      <a:pt x="1027" y="2435"/>
                    </a:moveTo>
                    <a:cubicBezTo>
                      <a:pt x="1031" y="2435"/>
                      <a:pt x="1034" y="2439"/>
                      <a:pt x="1034" y="2448"/>
                    </a:cubicBezTo>
                    <a:cubicBezTo>
                      <a:pt x="1034" y="2448"/>
                      <a:pt x="1034" y="2478"/>
                      <a:pt x="1003" y="2508"/>
                    </a:cubicBezTo>
                    <a:cubicBezTo>
                      <a:pt x="1003" y="2508"/>
                      <a:pt x="973" y="2478"/>
                      <a:pt x="973" y="2478"/>
                    </a:cubicBezTo>
                    <a:cubicBezTo>
                      <a:pt x="994" y="2457"/>
                      <a:pt x="1016" y="2435"/>
                      <a:pt x="1027" y="2435"/>
                    </a:cubicBezTo>
                    <a:close/>
                    <a:moveTo>
                      <a:pt x="1854" y="2478"/>
                    </a:moveTo>
                    <a:cubicBezTo>
                      <a:pt x="1854" y="2508"/>
                      <a:pt x="1854" y="2569"/>
                      <a:pt x="1854" y="2569"/>
                    </a:cubicBezTo>
                    <a:lnTo>
                      <a:pt x="1824" y="2569"/>
                    </a:lnTo>
                    <a:cubicBezTo>
                      <a:pt x="1824" y="2508"/>
                      <a:pt x="1824" y="2478"/>
                      <a:pt x="1824" y="2478"/>
                    </a:cubicBezTo>
                    <a:close/>
                    <a:moveTo>
                      <a:pt x="2067" y="2539"/>
                    </a:moveTo>
                    <a:lnTo>
                      <a:pt x="2067" y="2569"/>
                    </a:lnTo>
                    <a:cubicBezTo>
                      <a:pt x="2067" y="2569"/>
                      <a:pt x="2067" y="2596"/>
                      <a:pt x="2058" y="2596"/>
                    </a:cubicBezTo>
                    <a:cubicBezTo>
                      <a:pt x="2054" y="2596"/>
                      <a:pt x="2048" y="2590"/>
                      <a:pt x="2038" y="2573"/>
                    </a:cubicBezTo>
                    <a:lnTo>
                      <a:pt x="2038" y="2573"/>
                    </a:lnTo>
                    <a:cubicBezTo>
                      <a:pt x="2041" y="2562"/>
                      <a:pt x="2048" y="2539"/>
                      <a:pt x="2067" y="2539"/>
                    </a:cubicBezTo>
                    <a:close/>
                    <a:moveTo>
                      <a:pt x="1058" y="2496"/>
                    </a:moveTo>
                    <a:cubicBezTo>
                      <a:pt x="1049" y="2496"/>
                      <a:pt x="1034" y="2517"/>
                      <a:pt x="1034" y="2539"/>
                    </a:cubicBezTo>
                    <a:cubicBezTo>
                      <a:pt x="1034" y="2569"/>
                      <a:pt x="1034" y="2569"/>
                      <a:pt x="1064" y="2600"/>
                    </a:cubicBezTo>
                    <a:cubicBezTo>
                      <a:pt x="1064" y="2600"/>
                      <a:pt x="1094" y="2569"/>
                      <a:pt x="1094" y="2569"/>
                    </a:cubicBezTo>
                    <a:cubicBezTo>
                      <a:pt x="1094" y="2539"/>
                      <a:pt x="1094" y="2539"/>
                      <a:pt x="1064" y="2508"/>
                    </a:cubicBezTo>
                    <a:cubicBezTo>
                      <a:pt x="1064" y="2500"/>
                      <a:pt x="1061" y="2496"/>
                      <a:pt x="1058" y="2496"/>
                    </a:cubicBezTo>
                    <a:close/>
                    <a:moveTo>
                      <a:pt x="1548" y="2438"/>
                    </a:moveTo>
                    <a:cubicBezTo>
                      <a:pt x="1550" y="2438"/>
                      <a:pt x="1550" y="2453"/>
                      <a:pt x="1550" y="2478"/>
                    </a:cubicBezTo>
                    <a:cubicBezTo>
                      <a:pt x="1550" y="2539"/>
                      <a:pt x="1550" y="2569"/>
                      <a:pt x="1520" y="2600"/>
                    </a:cubicBezTo>
                    <a:cubicBezTo>
                      <a:pt x="1520" y="2600"/>
                      <a:pt x="1520" y="2569"/>
                      <a:pt x="1520" y="2539"/>
                    </a:cubicBezTo>
                    <a:cubicBezTo>
                      <a:pt x="1538" y="2468"/>
                      <a:pt x="1545" y="2438"/>
                      <a:pt x="1548" y="2438"/>
                    </a:cubicBezTo>
                    <a:close/>
                    <a:moveTo>
                      <a:pt x="1624" y="2557"/>
                    </a:moveTo>
                    <a:cubicBezTo>
                      <a:pt x="1630" y="2557"/>
                      <a:pt x="1637" y="2571"/>
                      <a:pt x="1640" y="2600"/>
                    </a:cubicBezTo>
                    <a:lnTo>
                      <a:pt x="1611" y="2600"/>
                    </a:lnTo>
                    <a:cubicBezTo>
                      <a:pt x="1611" y="2572"/>
                      <a:pt x="1617" y="2557"/>
                      <a:pt x="1624" y="2557"/>
                    </a:cubicBezTo>
                    <a:close/>
                    <a:moveTo>
                      <a:pt x="1577" y="1"/>
                    </a:moveTo>
                    <a:cubicBezTo>
                      <a:pt x="1573" y="1"/>
                      <a:pt x="1566" y="16"/>
                      <a:pt x="1550" y="46"/>
                    </a:cubicBezTo>
                    <a:cubicBezTo>
                      <a:pt x="1520" y="46"/>
                      <a:pt x="1490" y="107"/>
                      <a:pt x="1459" y="107"/>
                    </a:cubicBezTo>
                    <a:cubicBezTo>
                      <a:pt x="1433" y="107"/>
                      <a:pt x="1407" y="107"/>
                      <a:pt x="1380" y="88"/>
                    </a:cubicBezTo>
                    <a:lnTo>
                      <a:pt x="1380" y="88"/>
                    </a:lnTo>
                    <a:cubicBezTo>
                      <a:pt x="1379" y="107"/>
                      <a:pt x="1358" y="107"/>
                      <a:pt x="1338" y="107"/>
                    </a:cubicBezTo>
                    <a:cubicBezTo>
                      <a:pt x="1329" y="98"/>
                      <a:pt x="1320" y="95"/>
                      <a:pt x="1312" y="95"/>
                    </a:cubicBezTo>
                    <a:cubicBezTo>
                      <a:pt x="1292" y="95"/>
                      <a:pt x="1277" y="116"/>
                      <a:pt x="1277" y="138"/>
                    </a:cubicBezTo>
                    <a:lnTo>
                      <a:pt x="1307" y="138"/>
                    </a:lnTo>
                    <a:cubicBezTo>
                      <a:pt x="1307" y="195"/>
                      <a:pt x="1307" y="217"/>
                      <a:pt x="1299" y="217"/>
                    </a:cubicBezTo>
                    <a:cubicBezTo>
                      <a:pt x="1295" y="217"/>
                      <a:pt x="1288" y="210"/>
                      <a:pt x="1277" y="198"/>
                    </a:cubicBezTo>
                    <a:lnTo>
                      <a:pt x="1246" y="198"/>
                    </a:lnTo>
                    <a:cubicBezTo>
                      <a:pt x="1246" y="198"/>
                      <a:pt x="1246" y="198"/>
                      <a:pt x="1246" y="168"/>
                    </a:cubicBezTo>
                    <a:lnTo>
                      <a:pt x="1277" y="198"/>
                    </a:lnTo>
                    <a:cubicBezTo>
                      <a:pt x="1277" y="198"/>
                      <a:pt x="1277" y="168"/>
                      <a:pt x="1246" y="107"/>
                    </a:cubicBezTo>
                    <a:cubicBezTo>
                      <a:pt x="1246" y="77"/>
                      <a:pt x="1246" y="46"/>
                      <a:pt x="1216" y="46"/>
                    </a:cubicBezTo>
                    <a:cubicBezTo>
                      <a:pt x="1216" y="46"/>
                      <a:pt x="1216" y="46"/>
                      <a:pt x="1216" y="77"/>
                    </a:cubicBezTo>
                    <a:cubicBezTo>
                      <a:pt x="1216" y="138"/>
                      <a:pt x="1216" y="138"/>
                      <a:pt x="1216" y="138"/>
                    </a:cubicBezTo>
                    <a:cubicBezTo>
                      <a:pt x="1216" y="138"/>
                      <a:pt x="1186" y="138"/>
                      <a:pt x="1186" y="168"/>
                    </a:cubicBezTo>
                    <a:cubicBezTo>
                      <a:pt x="1216" y="198"/>
                      <a:pt x="1186" y="198"/>
                      <a:pt x="1186" y="198"/>
                    </a:cubicBezTo>
                    <a:cubicBezTo>
                      <a:pt x="1155" y="168"/>
                      <a:pt x="1155" y="168"/>
                      <a:pt x="1155" y="168"/>
                    </a:cubicBezTo>
                    <a:lnTo>
                      <a:pt x="1125" y="138"/>
                    </a:lnTo>
                    <a:cubicBezTo>
                      <a:pt x="1125" y="107"/>
                      <a:pt x="1125" y="77"/>
                      <a:pt x="1125" y="77"/>
                    </a:cubicBezTo>
                    <a:cubicBezTo>
                      <a:pt x="1094" y="77"/>
                      <a:pt x="1094" y="107"/>
                      <a:pt x="1094" y="107"/>
                    </a:cubicBezTo>
                    <a:cubicBezTo>
                      <a:pt x="1125" y="138"/>
                      <a:pt x="882" y="198"/>
                      <a:pt x="851" y="229"/>
                    </a:cubicBezTo>
                    <a:cubicBezTo>
                      <a:pt x="841" y="219"/>
                      <a:pt x="831" y="215"/>
                      <a:pt x="823" y="215"/>
                    </a:cubicBezTo>
                    <a:cubicBezTo>
                      <a:pt x="807" y="215"/>
                      <a:pt x="801" y="229"/>
                      <a:pt x="821" y="229"/>
                    </a:cubicBezTo>
                    <a:cubicBezTo>
                      <a:pt x="821" y="259"/>
                      <a:pt x="790" y="290"/>
                      <a:pt x="730" y="320"/>
                    </a:cubicBezTo>
                    <a:cubicBezTo>
                      <a:pt x="669" y="350"/>
                      <a:pt x="608" y="381"/>
                      <a:pt x="638" y="411"/>
                    </a:cubicBezTo>
                    <a:lnTo>
                      <a:pt x="608" y="411"/>
                    </a:lnTo>
                    <a:cubicBezTo>
                      <a:pt x="608" y="442"/>
                      <a:pt x="608" y="472"/>
                      <a:pt x="608" y="472"/>
                    </a:cubicBezTo>
                    <a:cubicBezTo>
                      <a:pt x="608" y="487"/>
                      <a:pt x="608" y="495"/>
                      <a:pt x="604" y="495"/>
                    </a:cubicBezTo>
                    <a:cubicBezTo>
                      <a:pt x="600" y="495"/>
                      <a:pt x="593" y="487"/>
                      <a:pt x="578" y="472"/>
                    </a:cubicBezTo>
                    <a:cubicBezTo>
                      <a:pt x="578" y="472"/>
                      <a:pt x="547" y="442"/>
                      <a:pt x="547" y="442"/>
                    </a:cubicBezTo>
                    <a:cubicBezTo>
                      <a:pt x="517" y="442"/>
                      <a:pt x="547" y="472"/>
                      <a:pt x="578" y="502"/>
                    </a:cubicBezTo>
                    <a:cubicBezTo>
                      <a:pt x="578" y="533"/>
                      <a:pt x="578" y="533"/>
                      <a:pt x="578" y="533"/>
                    </a:cubicBezTo>
                    <a:cubicBezTo>
                      <a:pt x="578" y="533"/>
                      <a:pt x="578" y="533"/>
                      <a:pt x="547" y="502"/>
                    </a:cubicBezTo>
                    <a:lnTo>
                      <a:pt x="517" y="472"/>
                    </a:lnTo>
                    <a:lnTo>
                      <a:pt x="486" y="472"/>
                    </a:lnTo>
                    <a:cubicBezTo>
                      <a:pt x="479" y="464"/>
                      <a:pt x="469" y="454"/>
                      <a:pt x="456" y="442"/>
                    </a:cubicBezTo>
                    <a:cubicBezTo>
                      <a:pt x="444" y="429"/>
                      <a:pt x="431" y="422"/>
                      <a:pt x="425" y="422"/>
                    </a:cubicBezTo>
                    <a:cubicBezTo>
                      <a:pt x="416" y="422"/>
                      <a:pt x="420" y="436"/>
                      <a:pt x="456" y="472"/>
                    </a:cubicBezTo>
                    <a:lnTo>
                      <a:pt x="456" y="502"/>
                    </a:lnTo>
                    <a:cubicBezTo>
                      <a:pt x="444" y="497"/>
                      <a:pt x="436" y="494"/>
                      <a:pt x="431" y="494"/>
                    </a:cubicBezTo>
                    <a:cubicBezTo>
                      <a:pt x="407" y="494"/>
                      <a:pt x="432" y="539"/>
                      <a:pt x="456" y="563"/>
                    </a:cubicBezTo>
                    <a:cubicBezTo>
                      <a:pt x="431" y="551"/>
                      <a:pt x="416" y="543"/>
                      <a:pt x="410" y="543"/>
                    </a:cubicBezTo>
                    <a:cubicBezTo>
                      <a:pt x="401" y="543"/>
                      <a:pt x="408" y="558"/>
                      <a:pt x="426" y="594"/>
                    </a:cubicBezTo>
                    <a:cubicBezTo>
                      <a:pt x="446" y="594"/>
                      <a:pt x="453" y="607"/>
                      <a:pt x="446" y="607"/>
                    </a:cubicBezTo>
                    <a:cubicBezTo>
                      <a:pt x="443" y="607"/>
                      <a:pt x="436" y="604"/>
                      <a:pt x="426" y="594"/>
                    </a:cubicBezTo>
                    <a:lnTo>
                      <a:pt x="365" y="594"/>
                    </a:lnTo>
                    <a:cubicBezTo>
                      <a:pt x="365" y="624"/>
                      <a:pt x="335" y="685"/>
                      <a:pt x="304" y="746"/>
                    </a:cubicBezTo>
                    <a:cubicBezTo>
                      <a:pt x="243" y="837"/>
                      <a:pt x="213" y="898"/>
                      <a:pt x="243" y="898"/>
                    </a:cubicBezTo>
                    <a:lnTo>
                      <a:pt x="213" y="898"/>
                    </a:lnTo>
                    <a:cubicBezTo>
                      <a:pt x="183" y="898"/>
                      <a:pt x="183" y="898"/>
                      <a:pt x="243" y="928"/>
                    </a:cubicBezTo>
                    <a:cubicBezTo>
                      <a:pt x="213" y="928"/>
                      <a:pt x="183" y="958"/>
                      <a:pt x="183" y="989"/>
                    </a:cubicBezTo>
                    <a:cubicBezTo>
                      <a:pt x="152" y="1019"/>
                      <a:pt x="152" y="1049"/>
                      <a:pt x="183" y="1049"/>
                    </a:cubicBezTo>
                    <a:cubicBezTo>
                      <a:pt x="213" y="1080"/>
                      <a:pt x="213" y="1080"/>
                      <a:pt x="183" y="1080"/>
                    </a:cubicBezTo>
                    <a:cubicBezTo>
                      <a:pt x="165" y="1071"/>
                      <a:pt x="147" y="1067"/>
                      <a:pt x="132" y="1067"/>
                    </a:cubicBezTo>
                    <a:cubicBezTo>
                      <a:pt x="97" y="1067"/>
                      <a:pt x="79" y="1089"/>
                      <a:pt x="122" y="1110"/>
                    </a:cubicBezTo>
                    <a:cubicBezTo>
                      <a:pt x="122" y="1141"/>
                      <a:pt x="122" y="1141"/>
                      <a:pt x="91" y="1141"/>
                    </a:cubicBezTo>
                    <a:cubicBezTo>
                      <a:pt x="91" y="1141"/>
                      <a:pt x="91" y="1141"/>
                      <a:pt x="122" y="1201"/>
                    </a:cubicBezTo>
                    <a:cubicBezTo>
                      <a:pt x="122" y="1201"/>
                      <a:pt x="91" y="1232"/>
                      <a:pt x="91" y="1262"/>
                    </a:cubicBezTo>
                    <a:cubicBezTo>
                      <a:pt x="91" y="1293"/>
                      <a:pt x="122" y="1293"/>
                      <a:pt x="122" y="1293"/>
                    </a:cubicBezTo>
                    <a:lnTo>
                      <a:pt x="122" y="1323"/>
                    </a:lnTo>
                    <a:cubicBezTo>
                      <a:pt x="91" y="1323"/>
                      <a:pt x="91" y="1353"/>
                      <a:pt x="91" y="1445"/>
                    </a:cubicBezTo>
                    <a:cubicBezTo>
                      <a:pt x="91" y="1505"/>
                      <a:pt x="91" y="1566"/>
                      <a:pt x="61" y="1566"/>
                    </a:cubicBezTo>
                    <a:cubicBezTo>
                      <a:pt x="61" y="1566"/>
                      <a:pt x="61" y="1597"/>
                      <a:pt x="91" y="1597"/>
                    </a:cubicBezTo>
                    <a:cubicBezTo>
                      <a:pt x="152" y="1597"/>
                      <a:pt x="152" y="1597"/>
                      <a:pt x="122" y="1627"/>
                    </a:cubicBezTo>
                    <a:cubicBezTo>
                      <a:pt x="73" y="1627"/>
                      <a:pt x="63" y="1666"/>
                      <a:pt x="108" y="1666"/>
                    </a:cubicBezTo>
                    <a:cubicBezTo>
                      <a:pt x="119" y="1666"/>
                      <a:pt x="134" y="1663"/>
                      <a:pt x="152" y="1657"/>
                    </a:cubicBezTo>
                    <a:lnTo>
                      <a:pt x="152" y="1657"/>
                    </a:lnTo>
                    <a:lnTo>
                      <a:pt x="91" y="1688"/>
                    </a:lnTo>
                    <a:cubicBezTo>
                      <a:pt x="31" y="1688"/>
                      <a:pt x="91" y="1718"/>
                      <a:pt x="152" y="1718"/>
                    </a:cubicBezTo>
                    <a:cubicBezTo>
                      <a:pt x="122" y="1749"/>
                      <a:pt x="91" y="1749"/>
                      <a:pt x="122" y="1749"/>
                    </a:cubicBezTo>
                    <a:cubicBezTo>
                      <a:pt x="122" y="1779"/>
                      <a:pt x="122" y="1779"/>
                      <a:pt x="61" y="1779"/>
                    </a:cubicBezTo>
                    <a:cubicBezTo>
                      <a:pt x="31" y="1809"/>
                      <a:pt x="0" y="1809"/>
                      <a:pt x="0" y="1809"/>
                    </a:cubicBezTo>
                    <a:cubicBezTo>
                      <a:pt x="0" y="1820"/>
                      <a:pt x="4" y="1823"/>
                      <a:pt x="9" y="1823"/>
                    </a:cubicBezTo>
                    <a:cubicBezTo>
                      <a:pt x="20" y="1823"/>
                      <a:pt x="41" y="1809"/>
                      <a:pt x="61" y="1809"/>
                    </a:cubicBezTo>
                    <a:cubicBezTo>
                      <a:pt x="61" y="1809"/>
                      <a:pt x="61" y="1809"/>
                      <a:pt x="61" y="1840"/>
                    </a:cubicBezTo>
                    <a:lnTo>
                      <a:pt x="122" y="1840"/>
                    </a:lnTo>
                    <a:cubicBezTo>
                      <a:pt x="132" y="1830"/>
                      <a:pt x="139" y="1826"/>
                      <a:pt x="143" y="1826"/>
                    </a:cubicBezTo>
                    <a:cubicBezTo>
                      <a:pt x="147" y="1826"/>
                      <a:pt x="150" y="1829"/>
                      <a:pt x="151" y="1833"/>
                    </a:cubicBezTo>
                    <a:lnTo>
                      <a:pt x="151" y="1833"/>
                    </a:lnTo>
                    <a:cubicBezTo>
                      <a:pt x="159" y="1828"/>
                      <a:pt x="171" y="1821"/>
                      <a:pt x="183" y="1809"/>
                    </a:cubicBezTo>
                    <a:lnTo>
                      <a:pt x="243" y="1809"/>
                    </a:lnTo>
                    <a:cubicBezTo>
                      <a:pt x="243" y="1809"/>
                      <a:pt x="274" y="1809"/>
                      <a:pt x="304" y="1779"/>
                    </a:cubicBezTo>
                    <a:cubicBezTo>
                      <a:pt x="365" y="1779"/>
                      <a:pt x="395" y="1749"/>
                      <a:pt x="426" y="1718"/>
                    </a:cubicBezTo>
                    <a:cubicBezTo>
                      <a:pt x="447" y="1697"/>
                      <a:pt x="469" y="1675"/>
                      <a:pt x="458" y="1675"/>
                    </a:cubicBezTo>
                    <a:cubicBezTo>
                      <a:pt x="453" y="1675"/>
                      <a:pt x="444" y="1679"/>
                      <a:pt x="426" y="1688"/>
                    </a:cubicBezTo>
                    <a:lnTo>
                      <a:pt x="365" y="1688"/>
                    </a:lnTo>
                    <a:cubicBezTo>
                      <a:pt x="378" y="1683"/>
                      <a:pt x="388" y="1680"/>
                      <a:pt x="395" y="1678"/>
                    </a:cubicBezTo>
                    <a:lnTo>
                      <a:pt x="395" y="1678"/>
                    </a:lnTo>
                    <a:cubicBezTo>
                      <a:pt x="387" y="1680"/>
                      <a:pt x="377" y="1682"/>
                      <a:pt x="365" y="1684"/>
                    </a:cubicBezTo>
                    <a:lnTo>
                      <a:pt x="365" y="1684"/>
                    </a:lnTo>
                    <a:cubicBezTo>
                      <a:pt x="368" y="1657"/>
                      <a:pt x="395" y="1657"/>
                      <a:pt x="395" y="1657"/>
                    </a:cubicBezTo>
                    <a:cubicBezTo>
                      <a:pt x="456" y="1657"/>
                      <a:pt x="426" y="1627"/>
                      <a:pt x="426" y="1566"/>
                    </a:cubicBezTo>
                    <a:cubicBezTo>
                      <a:pt x="426" y="1536"/>
                      <a:pt x="426" y="1505"/>
                      <a:pt x="456" y="1505"/>
                    </a:cubicBezTo>
                    <a:cubicBezTo>
                      <a:pt x="486" y="1505"/>
                      <a:pt x="486" y="1475"/>
                      <a:pt x="486" y="1475"/>
                    </a:cubicBezTo>
                    <a:lnTo>
                      <a:pt x="486" y="1475"/>
                    </a:lnTo>
                    <a:cubicBezTo>
                      <a:pt x="481" y="1481"/>
                      <a:pt x="476" y="1483"/>
                      <a:pt x="473" y="1483"/>
                    </a:cubicBezTo>
                    <a:cubicBezTo>
                      <a:pt x="456" y="1483"/>
                      <a:pt x="456" y="1433"/>
                      <a:pt x="456" y="1384"/>
                    </a:cubicBezTo>
                    <a:cubicBezTo>
                      <a:pt x="456" y="1353"/>
                      <a:pt x="456" y="1293"/>
                      <a:pt x="426" y="1293"/>
                    </a:cubicBezTo>
                    <a:lnTo>
                      <a:pt x="456" y="1293"/>
                    </a:lnTo>
                    <a:cubicBezTo>
                      <a:pt x="486" y="1293"/>
                      <a:pt x="486" y="1262"/>
                      <a:pt x="486" y="1262"/>
                    </a:cubicBezTo>
                    <a:cubicBezTo>
                      <a:pt x="456" y="1232"/>
                      <a:pt x="456" y="1232"/>
                      <a:pt x="456" y="1232"/>
                    </a:cubicBezTo>
                    <a:cubicBezTo>
                      <a:pt x="486" y="1232"/>
                      <a:pt x="486" y="1232"/>
                      <a:pt x="486" y="1201"/>
                    </a:cubicBezTo>
                    <a:cubicBezTo>
                      <a:pt x="486" y="1201"/>
                      <a:pt x="486" y="1201"/>
                      <a:pt x="456" y="1171"/>
                    </a:cubicBezTo>
                    <a:cubicBezTo>
                      <a:pt x="456" y="1171"/>
                      <a:pt x="486" y="1110"/>
                      <a:pt x="517" y="1110"/>
                    </a:cubicBezTo>
                    <a:cubicBezTo>
                      <a:pt x="547" y="1110"/>
                      <a:pt x="517" y="1110"/>
                      <a:pt x="517" y="1080"/>
                    </a:cubicBezTo>
                    <a:cubicBezTo>
                      <a:pt x="486" y="1080"/>
                      <a:pt x="456" y="1049"/>
                      <a:pt x="456" y="1049"/>
                    </a:cubicBezTo>
                    <a:lnTo>
                      <a:pt x="456" y="1049"/>
                    </a:lnTo>
                    <a:cubicBezTo>
                      <a:pt x="456" y="1049"/>
                      <a:pt x="487" y="1050"/>
                      <a:pt x="517" y="1080"/>
                    </a:cubicBezTo>
                    <a:lnTo>
                      <a:pt x="547" y="1080"/>
                    </a:lnTo>
                    <a:cubicBezTo>
                      <a:pt x="517" y="1049"/>
                      <a:pt x="547" y="1019"/>
                      <a:pt x="547" y="989"/>
                    </a:cubicBezTo>
                    <a:cubicBezTo>
                      <a:pt x="608" y="928"/>
                      <a:pt x="608" y="898"/>
                      <a:pt x="578" y="898"/>
                    </a:cubicBezTo>
                    <a:cubicBezTo>
                      <a:pt x="547" y="867"/>
                      <a:pt x="547" y="867"/>
                      <a:pt x="608" y="867"/>
                    </a:cubicBezTo>
                    <a:cubicBezTo>
                      <a:pt x="654" y="882"/>
                      <a:pt x="676" y="890"/>
                      <a:pt x="684" y="890"/>
                    </a:cubicBezTo>
                    <a:cubicBezTo>
                      <a:pt x="692" y="890"/>
                      <a:pt x="684" y="882"/>
                      <a:pt x="669" y="867"/>
                    </a:cubicBezTo>
                    <a:cubicBezTo>
                      <a:pt x="669" y="867"/>
                      <a:pt x="638" y="837"/>
                      <a:pt x="638" y="837"/>
                    </a:cubicBezTo>
                    <a:cubicBezTo>
                      <a:pt x="603" y="801"/>
                      <a:pt x="588" y="786"/>
                      <a:pt x="594" y="786"/>
                    </a:cubicBezTo>
                    <a:lnTo>
                      <a:pt x="594" y="786"/>
                    </a:lnTo>
                    <a:cubicBezTo>
                      <a:pt x="599" y="786"/>
                      <a:pt x="613" y="794"/>
                      <a:pt x="638" y="806"/>
                    </a:cubicBezTo>
                    <a:cubicBezTo>
                      <a:pt x="653" y="820"/>
                      <a:pt x="665" y="826"/>
                      <a:pt x="676" y="826"/>
                    </a:cubicBezTo>
                    <a:cubicBezTo>
                      <a:pt x="710" y="826"/>
                      <a:pt x="723" y="762"/>
                      <a:pt x="699" y="715"/>
                    </a:cubicBezTo>
                    <a:lnTo>
                      <a:pt x="699" y="715"/>
                    </a:lnTo>
                    <a:lnTo>
                      <a:pt x="730" y="746"/>
                    </a:lnTo>
                    <a:cubicBezTo>
                      <a:pt x="730" y="756"/>
                      <a:pt x="730" y="759"/>
                      <a:pt x="731" y="759"/>
                    </a:cubicBezTo>
                    <a:cubicBezTo>
                      <a:pt x="733" y="759"/>
                      <a:pt x="740" y="746"/>
                      <a:pt x="760" y="746"/>
                    </a:cubicBezTo>
                    <a:cubicBezTo>
                      <a:pt x="790" y="746"/>
                      <a:pt x="790" y="715"/>
                      <a:pt x="790" y="715"/>
                    </a:cubicBezTo>
                    <a:cubicBezTo>
                      <a:pt x="760" y="700"/>
                      <a:pt x="760" y="692"/>
                      <a:pt x="771" y="692"/>
                    </a:cubicBezTo>
                    <a:cubicBezTo>
                      <a:pt x="783" y="692"/>
                      <a:pt x="806" y="700"/>
                      <a:pt x="821" y="715"/>
                    </a:cubicBezTo>
                    <a:lnTo>
                      <a:pt x="851" y="715"/>
                    </a:lnTo>
                    <a:cubicBezTo>
                      <a:pt x="833" y="680"/>
                      <a:pt x="847" y="665"/>
                      <a:pt x="867" y="665"/>
                    </a:cubicBezTo>
                    <a:cubicBezTo>
                      <a:pt x="882" y="665"/>
                      <a:pt x="899" y="672"/>
                      <a:pt x="912" y="685"/>
                    </a:cubicBezTo>
                    <a:cubicBezTo>
                      <a:pt x="912" y="654"/>
                      <a:pt x="912" y="654"/>
                      <a:pt x="912" y="654"/>
                    </a:cubicBezTo>
                    <a:cubicBezTo>
                      <a:pt x="942" y="624"/>
                      <a:pt x="942" y="624"/>
                      <a:pt x="942" y="594"/>
                    </a:cubicBezTo>
                    <a:cubicBezTo>
                      <a:pt x="939" y="590"/>
                      <a:pt x="936" y="587"/>
                      <a:pt x="934" y="584"/>
                    </a:cubicBezTo>
                    <a:lnTo>
                      <a:pt x="934" y="584"/>
                    </a:lnTo>
                    <a:cubicBezTo>
                      <a:pt x="945" y="594"/>
                      <a:pt x="952" y="594"/>
                      <a:pt x="973" y="594"/>
                    </a:cubicBezTo>
                    <a:cubicBezTo>
                      <a:pt x="1003" y="578"/>
                      <a:pt x="1018" y="571"/>
                      <a:pt x="1030" y="571"/>
                    </a:cubicBezTo>
                    <a:cubicBezTo>
                      <a:pt x="1041" y="571"/>
                      <a:pt x="1049" y="578"/>
                      <a:pt x="1064" y="594"/>
                    </a:cubicBezTo>
                    <a:lnTo>
                      <a:pt x="1064" y="563"/>
                    </a:lnTo>
                    <a:cubicBezTo>
                      <a:pt x="1073" y="572"/>
                      <a:pt x="1082" y="576"/>
                      <a:pt x="1090" y="576"/>
                    </a:cubicBezTo>
                    <a:cubicBezTo>
                      <a:pt x="1110" y="576"/>
                      <a:pt x="1125" y="554"/>
                      <a:pt x="1125" y="533"/>
                    </a:cubicBezTo>
                    <a:lnTo>
                      <a:pt x="1155" y="533"/>
                    </a:lnTo>
                    <a:cubicBezTo>
                      <a:pt x="1155" y="563"/>
                      <a:pt x="1163" y="578"/>
                      <a:pt x="1170" y="578"/>
                    </a:cubicBezTo>
                    <a:cubicBezTo>
                      <a:pt x="1178" y="578"/>
                      <a:pt x="1186" y="563"/>
                      <a:pt x="1186" y="533"/>
                    </a:cubicBezTo>
                    <a:cubicBezTo>
                      <a:pt x="1186" y="563"/>
                      <a:pt x="1216" y="563"/>
                      <a:pt x="1216" y="563"/>
                    </a:cubicBezTo>
                    <a:cubicBezTo>
                      <a:pt x="1216" y="528"/>
                      <a:pt x="1226" y="513"/>
                      <a:pt x="1235" y="513"/>
                    </a:cubicBezTo>
                    <a:cubicBezTo>
                      <a:pt x="1241" y="513"/>
                      <a:pt x="1246" y="520"/>
                      <a:pt x="1246" y="533"/>
                    </a:cubicBezTo>
                    <a:lnTo>
                      <a:pt x="1277" y="533"/>
                    </a:lnTo>
                    <a:cubicBezTo>
                      <a:pt x="1277" y="502"/>
                      <a:pt x="1277" y="502"/>
                      <a:pt x="1277" y="502"/>
                    </a:cubicBezTo>
                    <a:cubicBezTo>
                      <a:pt x="1307" y="502"/>
                      <a:pt x="1307" y="502"/>
                      <a:pt x="1307" y="472"/>
                    </a:cubicBezTo>
                    <a:cubicBezTo>
                      <a:pt x="1307" y="442"/>
                      <a:pt x="1307" y="442"/>
                      <a:pt x="1307" y="442"/>
                    </a:cubicBezTo>
                    <a:cubicBezTo>
                      <a:pt x="1338" y="442"/>
                      <a:pt x="1338" y="472"/>
                      <a:pt x="1307" y="502"/>
                    </a:cubicBezTo>
                    <a:cubicBezTo>
                      <a:pt x="1307" y="515"/>
                      <a:pt x="1312" y="522"/>
                      <a:pt x="1319" y="522"/>
                    </a:cubicBezTo>
                    <a:cubicBezTo>
                      <a:pt x="1327" y="522"/>
                      <a:pt x="1338" y="508"/>
                      <a:pt x="1338" y="472"/>
                    </a:cubicBezTo>
                    <a:cubicBezTo>
                      <a:pt x="1353" y="426"/>
                      <a:pt x="1360" y="404"/>
                      <a:pt x="1364" y="404"/>
                    </a:cubicBezTo>
                    <a:cubicBezTo>
                      <a:pt x="1368" y="404"/>
                      <a:pt x="1368" y="426"/>
                      <a:pt x="1368" y="472"/>
                    </a:cubicBezTo>
                    <a:lnTo>
                      <a:pt x="1398" y="472"/>
                    </a:lnTo>
                    <a:cubicBezTo>
                      <a:pt x="1429" y="502"/>
                      <a:pt x="1429" y="502"/>
                      <a:pt x="1429" y="502"/>
                    </a:cubicBezTo>
                    <a:cubicBezTo>
                      <a:pt x="1444" y="472"/>
                      <a:pt x="1452" y="457"/>
                      <a:pt x="1455" y="457"/>
                    </a:cubicBezTo>
                    <a:cubicBezTo>
                      <a:pt x="1459" y="457"/>
                      <a:pt x="1459" y="472"/>
                      <a:pt x="1459" y="502"/>
                    </a:cubicBezTo>
                    <a:cubicBezTo>
                      <a:pt x="1459" y="490"/>
                      <a:pt x="1459" y="470"/>
                      <a:pt x="1459" y="442"/>
                    </a:cubicBezTo>
                    <a:cubicBezTo>
                      <a:pt x="1459" y="426"/>
                      <a:pt x="1467" y="419"/>
                      <a:pt x="1474" y="419"/>
                    </a:cubicBezTo>
                    <a:cubicBezTo>
                      <a:pt x="1482" y="419"/>
                      <a:pt x="1490" y="426"/>
                      <a:pt x="1490" y="442"/>
                    </a:cubicBezTo>
                    <a:cubicBezTo>
                      <a:pt x="1490" y="453"/>
                      <a:pt x="1490" y="462"/>
                      <a:pt x="1491" y="471"/>
                    </a:cubicBezTo>
                    <a:lnTo>
                      <a:pt x="1491" y="471"/>
                    </a:lnTo>
                    <a:cubicBezTo>
                      <a:pt x="1520" y="442"/>
                      <a:pt x="1520" y="442"/>
                      <a:pt x="1520" y="442"/>
                    </a:cubicBezTo>
                    <a:cubicBezTo>
                      <a:pt x="1520" y="472"/>
                      <a:pt x="1611" y="472"/>
                      <a:pt x="1672" y="472"/>
                    </a:cubicBezTo>
                    <a:cubicBezTo>
                      <a:pt x="1702" y="472"/>
                      <a:pt x="1702" y="442"/>
                      <a:pt x="1702" y="411"/>
                    </a:cubicBezTo>
                    <a:cubicBezTo>
                      <a:pt x="1718" y="457"/>
                      <a:pt x="1725" y="480"/>
                      <a:pt x="1729" y="480"/>
                    </a:cubicBezTo>
                    <a:cubicBezTo>
                      <a:pt x="1733" y="480"/>
                      <a:pt x="1733" y="457"/>
                      <a:pt x="1733" y="411"/>
                    </a:cubicBezTo>
                    <a:cubicBezTo>
                      <a:pt x="1733" y="426"/>
                      <a:pt x="1733" y="434"/>
                      <a:pt x="1737" y="434"/>
                    </a:cubicBezTo>
                    <a:cubicBezTo>
                      <a:pt x="1740" y="434"/>
                      <a:pt x="1748" y="426"/>
                      <a:pt x="1763" y="411"/>
                    </a:cubicBezTo>
                    <a:cubicBezTo>
                      <a:pt x="1763" y="433"/>
                      <a:pt x="1763" y="454"/>
                      <a:pt x="1774" y="454"/>
                    </a:cubicBezTo>
                    <a:cubicBezTo>
                      <a:pt x="1778" y="454"/>
                      <a:pt x="1785" y="450"/>
                      <a:pt x="1794" y="442"/>
                    </a:cubicBezTo>
                    <a:cubicBezTo>
                      <a:pt x="1794" y="442"/>
                      <a:pt x="1794" y="442"/>
                      <a:pt x="1794" y="472"/>
                    </a:cubicBezTo>
                    <a:cubicBezTo>
                      <a:pt x="1794" y="481"/>
                      <a:pt x="1796" y="485"/>
                      <a:pt x="1800" y="485"/>
                    </a:cubicBezTo>
                    <a:cubicBezTo>
                      <a:pt x="1809" y="485"/>
                      <a:pt x="1824" y="463"/>
                      <a:pt x="1824" y="442"/>
                    </a:cubicBezTo>
                    <a:cubicBezTo>
                      <a:pt x="1839" y="411"/>
                      <a:pt x="1847" y="396"/>
                      <a:pt x="1850" y="396"/>
                    </a:cubicBezTo>
                    <a:cubicBezTo>
                      <a:pt x="1854" y="396"/>
                      <a:pt x="1854" y="411"/>
                      <a:pt x="1854" y="442"/>
                    </a:cubicBezTo>
                    <a:cubicBezTo>
                      <a:pt x="1842" y="480"/>
                      <a:pt x="1845" y="497"/>
                      <a:pt x="1853" y="497"/>
                    </a:cubicBezTo>
                    <a:cubicBezTo>
                      <a:pt x="1864" y="497"/>
                      <a:pt x="1885" y="464"/>
                      <a:pt x="1885" y="411"/>
                    </a:cubicBezTo>
                    <a:cubicBezTo>
                      <a:pt x="1902" y="376"/>
                      <a:pt x="1910" y="361"/>
                      <a:pt x="1913" y="361"/>
                    </a:cubicBezTo>
                    <a:cubicBezTo>
                      <a:pt x="1915" y="361"/>
                      <a:pt x="1915" y="368"/>
                      <a:pt x="1915" y="381"/>
                    </a:cubicBezTo>
                    <a:cubicBezTo>
                      <a:pt x="1915" y="411"/>
                      <a:pt x="1915" y="411"/>
                      <a:pt x="1915" y="411"/>
                    </a:cubicBezTo>
                    <a:cubicBezTo>
                      <a:pt x="1915" y="411"/>
                      <a:pt x="1945" y="411"/>
                      <a:pt x="1915" y="442"/>
                    </a:cubicBezTo>
                    <a:cubicBezTo>
                      <a:pt x="1915" y="442"/>
                      <a:pt x="1945" y="442"/>
                      <a:pt x="1945" y="411"/>
                    </a:cubicBezTo>
                    <a:cubicBezTo>
                      <a:pt x="1954" y="393"/>
                      <a:pt x="1963" y="386"/>
                      <a:pt x="1971" y="386"/>
                    </a:cubicBezTo>
                    <a:cubicBezTo>
                      <a:pt x="1991" y="386"/>
                      <a:pt x="2006" y="429"/>
                      <a:pt x="2006" y="472"/>
                    </a:cubicBezTo>
                    <a:lnTo>
                      <a:pt x="2037" y="442"/>
                    </a:lnTo>
                    <a:cubicBezTo>
                      <a:pt x="2048" y="418"/>
                      <a:pt x="2060" y="408"/>
                      <a:pt x="2068" y="408"/>
                    </a:cubicBezTo>
                    <a:cubicBezTo>
                      <a:pt x="2081" y="408"/>
                      <a:pt x="2086" y="434"/>
                      <a:pt x="2067" y="472"/>
                    </a:cubicBezTo>
                    <a:cubicBezTo>
                      <a:pt x="2067" y="502"/>
                      <a:pt x="2067" y="502"/>
                      <a:pt x="2067" y="502"/>
                    </a:cubicBezTo>
                    <a:lnTo>
                      <a:pt x="2097" y="472"/>
                    </a:lnTo>
                    <a:cubicBezTo>
                      <a:pt x="2097" y="442"/>
                      <a:pt x="2097" y="411"/>
                      <a:pt x="2097" y="411"/>
                    </a:cubicBezTo>
                    <a:cubicBezTo>
                      <a:pt x="2128" y="411"/>
                      <a:pt x="2128" y="411"/>
                      <a:pt x="2128" y="442"/>
                    </a:cubicBezTo>
                    <a:cubicBezTo>
                      <a:pt x="2128" y="486"/>
                      <a:pt x="2128" y="514"/>
                      <a:pt x="2128" y="514"/>
                    </a:cubicBezTo>
                    <a:cubicBezTo>
                      <a:pt x="2128" y="519"/>
                      <a:pt x="2128" y="525"/>
                      <a:pt x="2128" y="533"/>
                    </a:cubicBezTo>
                    <a:lnTo>
                      <a:pt x="2158" y="533"/>
                    </a:lnTo>
                    <a:cubicBezTo>
                      <a:pt x="2173" y="518"/>
                      <a:pt x="2181" y="510"/>
                      <a:pt x="2185" y="510"/>
                    </a:cubicBezTo>
                    <a:cubicBezTo>
                      <a:pt x="2189" y="510"/>
                      <a:pt x="2189" y="518"/>
                      <a:pt x="2189" y="533"/>
                    </a:cubicBezTo>
                    <a:cubicBezTo>
                      <a:pt x="2189" y="533"/>
                      <a:pt x="2189" y="546"/>
                      <a:pt x="2198" y="546"/>
                    </a:cubicBezTo>
                    <a:cubicBezTo>
                      <a:pt x="2202" y="546"/>
                      <a:pt x="2209" y="543"/>
                      <a:pt x="2219" y="533"/>
                    </a:cubicBezTo>
                    <a:cubicBezTo>
                      <a:pt x="2219" y="533"/>
                      <a:pt x="2249" y="533"/>
                      <a:pt x="2219" y="563"/>
                    </a:cubicBezTo>
                    <a:cubicBezTo>
                      <a:pt x="2249" y="533"/>
                      <a:pt x="2249" y="533"/>
                      <a:pt x="2249" y="533"/>
                    </a:cubicBezTo>
                    <a:lnTo>
                      <a:pt x="2280" y="533"/>
                    </a:lnTo>
                    <a:cubicBezTo>
                      <a:pt x="2310" y="533"/>
                      <a:pt x="2310" y="563"/>
                      <a:pt x="2310" y="563"/>
                    </a:cubicBezTo>
                    <a:cubicBezTo>
                      <a:pt x="2341" y="563"/>
                      <a:pt x="2341" y="563"/>
                      <a:pt x="2341" y="533"/>
                    </a:cubicBezTo>
                    <a:cubicBezTo>
                      <a:pt x="2371" y="563"/>
                      <a:pt x="2371" y="594"/>
                      <a:pt x="2371" y="594"/>
                    </a:cubicBezTo>
                    <a:cubicBezTo>
                      <a:pt x="2386" y="609"/>
                      <a:pt x="2394" y="616"/>
                      <a:pt x="2401" y="616"/>
                    </a:cubicBezTo>
                    <a:cubicBezTo>
                      <a:pt x="2409" y="616"/>
                      <a:pt x="2417" y="609"/>
                      <a:pt x="2432" y="594"/>
                    </a:cubicBezTo>
                    <a:lnTo>
                      <a:pt x="2432" y="594"/>
                    </a:lnTo>
                    <a:cubicBezTo>
                      <a:pt x="2414" y="629"/>
                      <a:pt x="2407" y="644"/>
                      <a:pt x="2410" y="644"/>
                    </a:cubicBezTo>
                    <a:cubicBezTo>
                      <a:pt x="2412" y="644"/>
                      <a:pt x="2419" y="637"/>
                      <a:pt x="2432" y="624"/>
                    </a:cubicBezTo>
                    <a:cubicBezTo>
                      <a:pt x="2447" y="609"/>
                      <a:pt x="2455" y="601"/>
                      <a:pt x="2458" y="601"/>
                    </a:cubicBezTo>
                    <a:cubicBezTo>
                      <a:pt x="2462" y="601"/>
                      <a:pt x="2462" y="609"/>
                      <a:pt x="2462" y="624"/>
                    </a:cubicBezTo>
                    <a:cubicBezTo>
                      <a:pt x="2493" y="624"/>
                      <a:pt x="2493" y="624"/>
                      <a:pt x="2462" y="654"/>
                    </a:cubicBezTo>
                    <a:cubicBezTo>
                      <a:pt x="2474" y="648"/>
                      <a:pt x="2484" y="646"/>
                      <a:pt x="2492" y="646"/>
                    </a:cubicBezTo>
                    <a:cubicBezTo>
                      <a:pt x="2523" y="646"/>
                      <a:pt x="2523" y="685"/>
                      <a:pt x="2523" y="685"/>
                    </a:cubicBezTo>
                    <a:cubicBezTo>
                      <a:pt x="2523" y="685"/>
                      <a:pt x="2523" y="698"/>
                      <a:pt x="2532" y="698"/>
                    </a:cubicBezTo>
                    <a:cubicBezTo>
                      <a:pt x="2537" y="698"/>
                      <a:pt x="2543" y="695"/>
                      <a:pt x="2553" y="685"/>
                    </a:cubicBezTo>
                    <a:lnTo>
                      <a:pt x="2553" y="685"/>
                    </a:lnTo>
                    <a:cubicBezTo>
                      <a:pt x="2523" y="715"/>
                      <a:pt x="2515" y="730"/>
                      <a:pt x="2519" y="730"/>
                    </a:cubicBezTo>
                    <a:cubicBezTo>
                      <a:pt x="2523" y="730"/>
                      <a:pt x="2538" y="715"/>
                      <a:pt x="2553" y="685"/>
                    </a:cubicBezTo>
                    <a:lnTo>
                      <a:pt x="2553" y="685"/>
                    </a:lnTo>
                    <a:cubicBezTo>
                      <a:pt x="2553" y="685"/>
                      <a:pt x="2553" y="685"/>
                      <a:pt x="2553" y="685"/>
                    </a:cubicBezTo>
                    <a:lnTo>
                      <a:pt x="2553" y="685"/>
                    </a:lnTo>
                    <a:cubicBezTo>
                      <a:pt x="2553" y="685"/>
                      <a:pt x="2553" y="685"/>
                      <a:pt x="2553" y="685"/>
                    </a:cubicBezTo>
                    <a:cubicBezTo>
                      <a:pt x="2566" y="659"/>
                      <a:pt x="2579" y="650"/>
                      <a:pt x="2585" y="650"/>
                    </a:cubicBezTo>
                    <a:cubicBezTo>
                      <a:pt x="2593" y="650"/>
                      <a:pt x="2588" y="667"/>
                      <a:pt x="2553" y="685"/>
                    </a:cubicBezTo>
                    <a:cubicBezTo>
                      <a:pt x="2584" y="685"/>
                      <a:pt x="2614" y="715"/>
                      <a:pt x="2553" y="746"/>
                    </a:cubicBezTo>
                    <a:cubicBezTo>
                      <a:pt x="2523" y="776"/>
                      <a:pt x="2493" y="806"/>
                      <a:pt x="2493" y="806"/>
                    </a:cubicBezTo>
                    <a:cubicBezTo>
                      <a:pt x="2523" y="776"/>
                      <a:pt x="2553" y="776"/>
                      <a:pt x="2553" y="776"/>
                    </a:cubicBezTo>
                    <a:cubicBezTo>
                      <a:pt x="2564" y="766"/>
                      <a:pt x="2570" y="762"/>
                      <a:pt x="2575" y="762"/>
                    </a:cubicBezTo>
                    <a:cubicBezTo>
                      <a:pt x="2584" y="762"/>
                      <a:pt x="2584" y="776"/>
                      <a:pt x="2584" y="776"/>
                    </a:cubicBezTo>
                    <a:cubicBezTo>
                      <a:pt x="2584" y="776"/>
                      <a:pt x="2645" y="776"/>
                      <a:pt x="2645" y="806"/>
                    </a:cubicBezTo>
                    <a:cubicBezTo>
                      <a:pt x="2645" y="806"/>
                      <a:pt x="2645" y="837"/>
                      <a:pt x="2645" y="867"/>
                    </a:cubicBezTo>
                    <a:lnTo>
                      <a:pt x="2675" y="867"/>
                    </a:lnTo>
                    <a:cubicBezTo>
                      <a:pt x="2685" y="857"/>
                      <a:pt x="2692" y="854"/>
                      <a:pt x="2695" y="854"/>
                    </a:cubicBezTo>
                    <a:lnTo>
                      <a:pt x="2695" y="854"/>
                    </a:lnTo>
                    <a:cubicBezTo>
                      <a:pt x="2702" y="854"/>
                      <a:pt x="2695" y="867"/>
                      <a:pt x="2675" y="867"/>
                    </a:cubicBezTo>
                    <a:lnTo>
                      <a:pt x="2675" y="898"/>
                    </a:lnTo>
                    <a:lnTo>
                      <a:pt x="2736" y="898"/>
                    </a:lnTo>
                    <a:cubicBezTo>
                      <a:pt x="2705" y="898"/>
                      <a:pt x="2675" y="928"/>
                      <a:pt x="2705" y="928"/>
                    </a:cubicBezTo>
                    <a:cubicBezTo>
                      <a:pt x="2721" y="913"/>
                      <a:pt x="2728" y="905"/>
                      <a:pt x="2732" y="905"/>
                    </a:cubicBezTo>
                    <a:cubicBezTo>
                      <a:pt x="2736" y="905"/>
                      <a:pt x="2736" y="913"/>
                      <a:pt x="2736" y="928"/>
                    </a:cubicBezTo>
                    <a:cubicBezTo>
                      <a:pt x="2736" y="958"/>
                      <a:pt x="2766" y="1171"/>
                      <a:pt x="2797" y="1171"/>
                    </a:cubicBezTo>
                    <a:lnTo>
                      <a:pt x="2797" y="1201"/>
                    </a:lnTo>
                    <a:lnTo>
                      <a:pt x="2797" y="1232"/>
                    </a:lnTo>
                    <a:cubicBezTo>
                      <a:pt x="2736" y="1232"/>
                      <a:pt x="2766" y="1262"/>
                      <a:pt x="2797" y="1293"/>
                    </a:cubicBezTo>
                    <a:cubicBezTo>
                      <a:pt x="2827" y="1293"/>
                      <a:pt x="2827" y="1293"/>
                      <a:pt x="2827" y="1323"/>
                    </a:cubicBezTo>
                    <a:cubicBezTo>
                      <a:pt x="2766" y="1323"/>
                      <a:pt x="2766" y="1323"/>
                      <a:pt x="2797" y="1353"/>
                    </a:cubicBezTo>
                    <a:cubicBezTo>
                      <a:pt x="2837" y="1353"/>
                      <a:pt x="2851" y="1367"/>
                      <a:pt x="2837" y="1367"/>
                    </a:cubicBezTo>
                    <a:cubicBezTo>
                      <a:pt x="2830" y="1367"/>
                      <a:pt x="2817" y="1364"/>
                      <a:pt x="2797" y="1353"/>
                    </a:cubicBezTo>
                    <a:cubicBezTo>
                      <a:pt x="2736" y="1353"/>
                      <a:pt x="2736" y="1384"/>
                      <a:pt x="2827" y="1414"/>
                    </a:cubicBezTo>
                    <a:lnTo>
                      <a:pt x="2797" y="1414"/>
                    </a:lnTo>
                    <a:cubicBezTo>
                      <a:pt x="2857" y="1445"/>
                      <a:pt x="2857" y="1445"/>
                      <a:pt x="2766" y="1445"/>
                    </a:cubicBezTo>
                    <a:cubicBezTo>
                      <a:pt x="2705" y="1445"/>
                      <a:pt x="2705" y="1445"/>
                      <a:pt x="2766" y="1475"/>
                    </a:cubicBezTo>
                    <a:cubicBezTo>
                      <a:pt x="2809" y="1497"/>
                      <a:pt x="2822" y="1518"/>
                      <a:pt x="2804" y="1518"/>
                    </a:cubicBezTo>
                    <a:cubicBezTo>
                      <a:pt x="2797" y="1518"/>
                      <a:pt x="2784" y="1514"/>
                      <a:pt x="2766" y="1505"/>
                    </a:cubicBezTo>
                    <a:cubicBezTo>
                      <a:pt x="2766" y="1536"/>
                      <a:pt x="2736" y="1536"/>
                      <a:pt x="2766" y="1536"/>
                    </a:cubicBezTo>
                    <a:lnTo>
                      <a:pt x="2736" y="1536"/>
                    </a:lnTo>
                    <a:lnTo>
                      <a:pt x="2766" y="1566"/>
                    </a:lnTo>
                    <a:cubicBezTo>
                      <a:pt x="2766" y="1566"/>
                      <a:pt x="2705" y="1597"/>
                      <a:pt x="2705" y="1627"/>
                    </a:cubicBezTo>
                    <a:cubicBezTo>
                      <a:pt x="2675" y="1688"/>
                      <a:pt x="2645" y="1718"/>
                      <a:pt x="2675" y="1718"/>
                    </a:cubicBezTo>
                    <a:cubicBezTo>
                      <a:pt x="2736" y="1749"/>
                      <a:pt x="2736" y="1749"/>
                      <a:pt x="2675" y="1749"/>
                    </a:cubicBezTo>
                    <a:lnTo>
                      <a:pt x="2614" y="1749"/>
                    </a:lnTo>
                    <a:cubicBezTo>
                      <a:pt x="2614" y="1749"/>
                      <a:pt x="2614" y="1762"/>
                      <a:pt x="2605" y="1762"/>
                    </a:cubicBezTo>
                    <a:cubicBezTo>
                      <a:pt x="2601" y="1762"/>
                      <a:pt x="2594" y="1759"/>
                      <a:pt x="2584" y="1749"/>
                    </a:cubicBezTo>
                    <a:lnTo>
                      <a:pt x="2584" y="1749"/>
                    </a:lnTo>
                    <a:cubicBezTo>
                      <a:pt x="2614" y="1809"/>
                      <a:pt x="2584" y="1840"/>
                      <a:pt x="2553" y="1840"/>
                    </a:cubicBezTo>
                    <a:cubicBezTo>
                      <a:pt x="2553" y="1870"/>
                      <a:pt x="2553" y="1870"/>
                      <a:pt x="2553" y="1901"/>
                    </a:cubicBezTo>
                    <a:cubicBezTo>
                      <a:pt x="2523" y="1901"/>
                      <a:pt x="2462" y="1901"/>
                      <a:pt x="2523" y="1931"/>
                    </a:cubicBezTo>
                    <a:lnTo>
                      <a:pt x="2493" y="1931"/>
                    </a:lnTo>
                    <a:cubicBezTo>
                      <a:pt x="2484" y="1922"/>
                      <a:pt x="2477" y="1918"/>
                      <a:pt x="2474" y="1918"/>
                    </a:cubicBezTo>
                    <a:cubicBezTo>
                      <a:pt x="2465" y="1918"/>
                      <a:pt x="2471" y="1940"/>
                      <a:pt x="2493" y="1961"/>
                    </a:cubicBezTo>
                    <a:cubicBezTo>
                      <a:pt x="2520" y="1989"/>
                      <a:pt x="2529" y="2004"/>
                      <a:pt x="2525" y="2004"/>
                    </a:cubicBezTo>
                    <a:cubicBezTo>
                      <a:pt x="2520" y="2004"/>
                      <a:pt x="2496" y="1981"/>
                      <a:pt x="2462" y="1931"/>
                    </a:cubicBezTo>
                    <a:cubicBezTo>
                      <a:pt x="2432" y="1916"/>
                      <a:pt x="2417" y="1908"/>
                      <a:pt x="2413" y="1908"/>
                    </a:cubicBezTo>
                    <a:lnTo>
                      <a:pt x="2413" y="1908"/>
                    </a:lnTo>
                    <a:cubicBezTo>
                      <a:pt x="2409" y="1908"/>
                      <a:pt x="2417" y="1916"/>
                      <a:pt x="2432" y="1931"/>
                    </a:cubicBezTo>
                    <a:cubicBezTo>
                      <a:pt x="2432" y="1952"/>
                      <a:pt x="2447" y="1974"/>
                      <a:pt x="2445" y="1974"/>
                    </a:cubicBezTo>
                    <a:cubicBezTo>
                      <a:pt x="2444" y="1974"/>
                      <a:pt x="2441" y="1970"/>
                      <a:pt x="2432" y="1961"/>
                    </a:cubicBezTo>
                    <a:lnTo>
                      <a:pt x="2432" y="1961"/>
                    </a:lnTo>
                    <a:cubicBezTo>
                      <a:pt x="2432" y="1961"/>
                      <a:pt x="2432" y="1962"/>
                      <a:pt x="2462" y="2022"/>
                    </a:cubicBezTo>
                    <a:lnTo>
                      <a:pt x="2462" y="2022"/>
                    </a:lnTo>
                    <a:cubicBezTo>
                      <a:pt x="2455" y="2015"/>
                      <a:pt x="2447" y="2007"/>
                      <a:pt x="2432" y="1992"/>
                    </a:cubicBezTo>
                    <a:cubicBezTo>
                      <a:pt x="2432" y="1992"/>
                      <a:pt x="2432" y="1992"/>
                      <a:pt x="2432" y="2022"/>
                    </a:cubicBezTo>
                    <a:cubicBezTo>
                      <a:pt x="2432" y="2022"/>
                      <a:pt x="2401" y="1992"/>
                      <a:pt x="2371" y="1961"/>
                    </a:cubicBezTo>
                    <a:cubicBezTo>
                      <a:pt x="2341" y="1961"/>
                      <a:pt x="2341" y="1961"/>
                      <a:pt x="2371" y="1992"/>
                    </a:cubicBezTo>
                    <a:cubicBezTo>
                      <a:pt x="2432" y="2053"/>
                      <a:pt x="2432" y="2053"/>
                      <a:pt x="2401" y="2053"/>
                    </a:cubicBezTo>
                    <a:cubicBezTo>
                      <a:pt x="2401" y="2068"/>
                      <a:pt x="2401" y="2075"/>
                      <a:pt x="2398" y="2075"/>
                    </a:cubicBezTo>
                    <a:cubicBezTo>
                      <a:pt x="2394" y="2075"/>
                      <a:pt x="2386" y="2068"/>
                      <a:pt x="2371" y="2053"/>
                    </a:cubicBezTo>
                    <a:cubicBezTo>
                      <a:pt x="2371" y="2022"/>
                      <a:pt x="2371" y="2022"/>
                      <a:pt x="2341" y="2022"/>
                    </a:cubicBezTo>
                    <a:cubicBezTo>
                      <a:pt x="2341" y="2053"/>
                      <a:pt x="2371" y="2144"/>
                      <a:pt x="2401" y="2205"/>
                    </a:cubicBezTo>
                    <a:cubicBezTo>
                      <a:pt x="2371" y="2174"/>
                      <a:pt x="2371" y="2174"/>
                      <a:pt x="2341" y="2174"/>
                    </a:cubicBezTo>
                    <a:cubicBezTo>
                      <a:pt x="2341" y="2144"/>
                      <a:pt x="2341" y="2144"/>
                      <a:pt x="2341" y="2144"/>
                    </a:cubicBezTo>
                    <a:lnTo>
                      <a:pt x="2341" y="2113"/>
                    </a:lnTo>
                    <a:cubicBezTo>
                      <a:pt x="2317" y="2090"/>
                      <a:pt x="2303" y="2080"/>
                      <a:pt x="2296" y="2080"/>
                    </a:cubicBezTo>
                    <a:cubicBezTo>
                      <a:pt x="2284" y="2080"/>
                      <a:pt x="2291" y="2106"/>
                      <a:pt x="2310" y="2144"/>
                    </a:cubicBezTo>
                    <a:cubicBezTo>
                      <a:pt x="2299" y="2133"/>
                      <a:pt x="2288" y="2121"/>
                      <a:pt x="2280" y="2113"/>
                    </a:cubicBezTo>
                    <a:cubicBezTo>
                      <a:pt x="2280" y="2113"/>
                      <a:pt x="2249" y="2113"/>
                      <a:pt x="2219" y="2083"/>
                    </a:cubicBezTo>
                    <a:cubicBezTo>
                      <a:pt x="2219" y="2113"/>
                      <a:pt x="2219" y="2113"/>
                      <a:pt x="2219" y="2144"/>
                    </a:cubicBezTo>
                    <a:cubicBezTo>
                      <a:pt x="2249" y="2174"/>
                      <a:pt x="2219" y="2174"/>
                      <a:pt x="2219" y="2174"/>
                    </a:cubicBezTo>
                    <a:cubicBezTo>
                      <a:pt x="2219" y="2174"/>
                      <a:pt x="2219" y="2174"/>
                      <a:pt x="2219" y="2205"/>
                    </a:cubicBezTo>
                    <a:cubicBezTo>
                      <a:pt x="2249" y="2235"/>
                      <a:pt x="2249" y="2265"/>
                      <a:pt x="2219" y="2296"/>
                    </a:cubicBezTo>
                    <a:cubicBezTo>
                      <a:pt x="2219" y="2308"/>
                      <a:pt x="2219" y="2316"/>
                      <a:pt x="2217" y="2316"/>
                    </a:cubicBezTo>
                    <a:cubicBezTo>
                      <a:pt x="2214" y="2316"/>
                      <a:pt x="2206" y="2301"/>
                      <a:pt x="2189" y="2265"/>
                    </a:cubicBezTo>
                    <a:cubicBezTo>
                      <a:pt x="2189" y="2235"/>
                      <a:pt x="2158" y="2235"/>
                      <a:pt x="2158" y="2235"/>
                    </a:cubicBezTo>
                    <a:cubicBezTo>
                      <a:pt x="2158" y="2235"/>
                      <a:pt x="2158" y="2235"/>
                      <a:pt x="2128" y="2205"/>
                    </a:cubicBezTo>
                    <a:cubicBezTo>
                      <a:pt x="2119" y="2196"/>
                      <a:pt x="2115" y="2192"/>
                      <a:pt x="2115" y="2192"/>
                    </a:cubicBezTo>
                    <a:lnTo>
                      <a:pt x="2115" y="2192"/>
                    </a:lnTo>
                    <a:cubicBezTo>
                      <a:pt x="2113" y="2192"/>
                      <a:pt x="2128" y="2213"/>
                      <a:pt x="2128" y="2235"/>
                    </a:cubicBezTo>
                    <a:cubicBezTo>
                      <a:pt x="2158" y="2265"/>
                      <a:pt x="2158" y="2296"/>
                      <a:pt x="2158" y="2296"/>
                    </a:cubicBezTo>
                    <a:cubicBezTo>
                      <a:pt x="2158" y="2296"/>
                      <a:pt x="2158" y="2296"/>
                      <a:pt x="2158" y="2326"/>
                    </a:cubicBezTo>
                    <a:lnTo>
                      <a:pt x="2128" y="2296"/>
                    </a:lnTo>
                    <a:lnTo>
                      <a:pt x="2145" y="2296"/>
                    </a:lnTo>
                    <a:cubicBezTo>
                      <a:pt x="2134" y="2282"/>
                      <a:pt x="2115" y="2253"/>
                      <a:pt x="2097" y="2235"/>
                    </a:cubicBezTo>
                    <a:lnTo>
                      <a:pt x="2097" y="2235"/>
                    </a:lnTo>
                    <a:cubicBezTo>
                      <a:pt x="2097" y="2256"/>
                      <a:pt x="2113" y="2278"/>
                      <a:pt x="2111" y="2278"/>
                    </a:cubicBezTo>
                    <a:cubicBezTo>
                      <a:pt x="2110" y="2278"/>
                      <a:pt x="2106" y="2274"/>
                      <a:pt x="2097" y="2265"/>
                    </a:cubicBezTo>
                    <a:cubicBezTo>
                      <a:pt x="2067" y="2265"/>
                      <a:pt x="2067" y="2265"/>
                      <a:pt x="2037" y="2235"/>
                    </a:cubicBezTo>
                    <a:cubicBezTo>
                      <a:pt x="2037" y="2256"/>
                      <a:pt x="2037" y="2278"/>
                      <a:pt x="2026" y="2278"/>
                    </a:cubicBezTo>
                    <a:cubicBezTo>
                      <a:pt x="2021" y="2278"/>
                      <a:pt x="2015" y="2274"/>
                      <a:pt x="2006" y="2265"/>
                    </a:cubicBezTo>
                    <a:cubicBezTo>
                      <a:pt x="1976" y="2235"/>
                      <a:pt x="1961" y="2220"/>
                      <a:pt x="1953" y="2220"/>
                    </a:cubicBezTo>
                    <a:cubicBezTo>
                      <a:pt x="1945" y="2220"/>
                      <a:pt x="1945" y="2235"/>
                      <a:pt x="1945" y="2265"/>
                    </a:cubicBezTo>
                    <a:cubicBezTo>
                      <a:pt x="1945" y="2256"/>
                      <a:pt x="1945" y="2253"/>
                      <a:pt x="1945" y="2253"/>
                    </a:cubicBezTo>
                    <a:cubicBezTo>
                      <a:pt x="1943" y="2253"/>
                      <a:pt x="1937" y="2274"/>
                      <a:pt x="1915" y="2296"/>
                    </a:cubicBezTo>
                    <a:cubicBezTo>
                      <a:pt x="1915" y="2357"/>
                      <a:pt x="1945" y="2417"/>
                      <a:pt x="1945" y="2448"/>
                    </a:cubicBezTo>
                    <a:cubicBezTo>
                      <a:pt x="1963" y="2483"/>
                      <a:pt x="1971" y="2498"/>
                      <a:pt x="1968" y="2498"/>
                    </a:cubicBezTo>
                    <a:cubicBezTo>
                      <a:pt x="1965" y="2498"/>
                      <a:pt x="1958" y="2491"/>
                      <a:pt x="1945" y="2478"/>
                    </a:cubicBezTo>
                    <a:cubicBezTo>
                      <a:pt x="1945" y="2478"/>
                      <a:pt x="1915" y="2448"/>
                      <a:pt x="1915" y="2417"/>
                    </a:cubicBezTo>
                    <a:cubicBezTo>
                      <a:pt x="1915" y="2387"/>
                      <a:pt x="1915" y="2387"/>
                      <a:pt x="1915" y="2387"/>
                    </a:cubicBezTo>
                    <a:cubicBezTo>
                      <a:pt x="1915" y="2357"/>
                      <a:pt x="1915" y="2326"/>
                      <a:pt x="1885" y="2326"/>
                    </a:cubicBezTo>
                    <a:cubicBezTo>
                      <a:pt x="1854" y="2296"/>
                      <a:pt x="1854" y="2296"/>
                      <a:pt x="1824" y="2296"/>
                    </a:cubicBezTo>
                    <a:cubicBezTo>
                      <a:pt x="1824" y="2296"/>
                      <a:pt x="1794" y="2296"/>
                      <a:pt x="1763" y="2265"/>
                    </a:cubicBezTo>
                    <a:cubicBezTo>
                      <a:pt x="1763" y="2265"/>
                      <a:pt x="1763" y="2265"/>
                      <a:pt x="1763" y="2296"/>
                    </a:cubicBezTo>
                    <a:cubicBezTo>
                      <a:pt x="1763" y="2308"/>
                      <a:pt x="1763" y="2318"/>
                      <a:pt x="1763" y="2326"/>
                    </a:cubicBezTo>
                    <a:cubicBezTo>
                      <a:pt x="1744" y="2289"/>
                      <a:pt x="1702" y="2263"/>
                      <a:pt x="1673" y="2263"/>
                    </a:cubicBezTo>
                    <a:cubicBezTo>
                      <a:pt x="1655" y="2263"/>
                      <a:pt x="1642" y="2272"/>
                      <a:pt x="1642" y="2296"/>
                    </a:cubicBezTo>
                    <a:lnTo>
                      <a:pt x="1611" y="2296"/>
                    </a:lnTo>
                    <a:cubicBezTo>
                      <a:pt x="1611" y="2281"/>
                      <a:pt x="1596" y="2273"/>
                      <a:pt x="1581" y="2273"/>
                    </a:cubicBezTo>
                    <a:cubicBezTo>
                      <a:pt x="1566" y="2273"/>
                      <a:pt x="1550" y="2281"/>
                      <a:pt x="1550" y="2296"/>
                    </a:cubicBezTo>
                    <a:lnTo>
                      <a:pt x="1520" y="2296"/>
                    </a:lnTo>
                    <a:cubicBezTo>
                      <a:pt x="1520" y="2278"/>
                      <a:pt x="1510" y="2261"/>
                      <a:pt x="1501" y="2261"/>
                    </a:cubicBezTo>
                    <a:cubicBezTo>
                      <a:pt x="1495" y="2261"/>
                      <a:pt x="1490" y="2270"/>
                      <a:pt x="1490" y="2296"/>
                    </a:cubicBezTo>
                    <a:cubicBezTo>
                      <a:pt x="1468" y="2317"/>
                      <a:pt x="1462" y="2339"/>
                      <a:pt x="1460" y="2339"/>
                    </a:cubicBezTo>
                    <a:cubicBezTo>
                      <a:pt x="1459" y="2339"/>
                      <a:pt x="1459" y="2335"/>
                      <a:pt x="1459" y="2326"/>
                    </a:cubicBezTo>
                    <a:cubicBezTo>
                      <a:pt x="1490" y="2296"/>
                      <a:pt x="1459" y="2265"/>
                      <a:pt x="1429" y="2265"/>
                    </a:cubicBezTo>
                    <a:cubicBezTo>
                      <a:pt x="1398" y="2265"/>
                      <a:pt x="1398" y="2265"/>
                      <a:pt x="1398" y="2296"/>
                    </a:cubicBezTo>
                    <a:cubicBezTo>
                      <a:pt x="1389" y="2305"/>
                      <a:pt x="1383" y="2308"/>
                      <a:pt x="1379" y="2308"/>
                    </a:cubicBezTo>
                    <a:cubicBezTo>
                      <a:pt x="1368" y="2308"/>
                      <a:pt x="1368" y="2287"/>
                      <a:pt x="1368" y="2265"/>
                    </a:cubicBezTo>
                    <a:cubicBezTo>
                      <a:pt x="1382" y="2238"/>
                      <a:pt x="1383" y="2223"/>
                      <a:pt x="1378" y="2223"/>
                    </a:cubicBezTo>
                    <a:lnTo>
                      <a:pt x="1378" y="2223"/>
                    </a:lnTo>
                    <a:cubicBezTo>
                      <a:pt x="1371" y="2223"/>
                      <a:pt x="1354" y="2246"/>
                      <a:pt x="1338" y="2296"/>
                    </a:cubicBezTo>
                    <a:cubicBezTo>
                      <a:pt x="1338" y="2296"/>
                      <a:pt x="1338" y="2283"/>
                      <a:pt x="1338" y="2265"/>
                    </a:cubicBezTo>
                    <a:cubicBezTo>
                      <a:pt x="1338" y="2265"/>
                      <a:pt x="1307" y="2265"/>
                      <a:pt x="1307" y="2296"/>
                    </a:cubicBezTo>
                    <a:cubicBezTo>
                      <a:pt x="1277" y="2326"/>
                      <a:pt x="1277" y="2357"/>
                      <a:pt x="1277" y="2387"/>
                    </a:cubicBezTo>
                    <a:cubicBezTo>
                      <a:pt x="1277" y="2417"/>
                      <a:pt x="1277" y="2417"/>
                      <a:pt x="1277" y="2417"/>
                    </a:cubicBezTo>
                    <a:cubicBezTo>
                      <a:pt x="1246" y="2387"/>
                      <a:pt x="1277" y="2357"/>
                      <a:pt x="1277" y="2326"/>
                    </a:cubicBezTo>
                    <a:cubicBezTo>
                      <a:pt x="1277" y="2326"/>
                      <a:pt x="1307" y="2296"/>
                      <a:pt x="1307" y="2235"/>
                    </a:cubicBezTo>
                    <a:cubicBezTo>
                      <a:pt x="1307" y="2229"/>
                      <a:pt x="1305" y="2227"/>
                      <a:pt x="1302" y="2227"/>
                    </a:cubicBezTo>
                    <a:cubicBezTo>
                      <a:pt x="1287" y="2227"/>
                      <a:pt x="1246" y="2276"/>
                      <a:pt x="1246" y="2326"/>
                    </a:cubicBezTo>
                    <a:lnTo>
                      <a:pt x="1246" y="2296"/>
                    </a:lnTo>
                    <a:cubicBezTo>
                      <a:pt x="1246" y="2265"/>
                      <a:pt x="1246" y="2265"/>
                      <a:pt x="1216" y="2265"/>
                    </a:cubicBezTo>
                    <a:cubicBezTo>
                      <a:pt x="1216" y="2250"/>
                      <a:pt x="1208" y="2243"/>
                      <a:pt x="1201" y="2243"/>
                    </a:cubicBezTo>
                    <a:cubicBezTo>
                      <a:pt x="1193" y="2243"/>
                      <a:pt x="1186" y="2250"/>
                      <a:pt x="1186" y="2265"/>
                    </a:cubicBezTo>
                    <a:cubicBezTo>
                      <a:pt x="1186" y="2290"/>
                      <a:pt x="1166" y="2334"/>
                      <a:pt x="1158" y="2334"/>
                    </a:cubicBezTo>
                    <a:cubicBezTo>
                      <a:pt x="1156" y="2334"/>
                      <a:pt x="1155" y="2332"/>
                      <a:pt x="1155" y="2326"/>
                    </a:cubicBezTo>
                    <a:cubicBezTo>
                      <a:pt x="1155" y="2357"/>
                      <a:pt x="1155" y="2387"/>
                      <a:pt x="1155" y="2417"/>
                    </a:cubicBezTo>
                    <a:cubicBezTo>
                      <a:pt x="1155" y="2417"/>
                      <a:pt x="1125" y="2357"/>
                      <a:pt x="1125" y="2326"/>
                    </a:cubicBezTo>
                    <a:cubicBezTo>
                      <a:pt x="1155" y="2265"/>
                      <a:pt x="1125" y="2235"/>
                      <a:pt x="1094" y="2205"/>
                    </a:cubicBezTo>
                    <a:cubicBezTo>
                      <a:pt x="1094" y="2205"/>
                      <a:pt x="1064" y="2205"/>
                      <a:pt x="1064" y="2174"/>
                    </a:cubicBezTo>
                    <a:cubicBezTo>
                      <a:pt x="1064" y="2159"/>
                      <a:pt x="1064" y="2151"/>
                      <a:pt x="1060" y="2151"/>
                    </a:cubicBezTo>
                    <a:cubicBezTo>
                      <a:pt x="1056" y="2151"/>
                      <a:pt x="1049" y="2159"/>
                      <a:pt x="1034" y="2174"/>
                    </a:cubicBezTo>
                    <a:lnTo>
                      <a:pt x="1003" y="2174"/>
                    </a:lnTo>
                    <a:cubicBezTo>
                      <a:pt x="1018" y="2159"/>
                      <a:pt x="1018" y="2151"/>
                      <a:pt x="1015" y="2151"/>
                    </a:cubicBezTo>
                    <a:lnTo>
                      <a:pt x="1015" y="2151"/>
                    </a:lnTo>
                    <a:cubicBezTo>
                      <a:pt x="1011" y="2151"/>
                      <a:pt x="1003" y="2159"/>
                      <a:pt x="1003" y="2174"/>
                    </a:cubicBezTo>
                    <a:cubicBezTo>
                      <a:pt x="973" y="2174"/>
                      <a:pt x="973" y="2144"/>
                      <a:pt x="973" y="2144"/>
                    </a:cubicBezTo>
                    <a:cubicBezTo>
                      <a:pt x="986" y="2116"/>
                      <a:pt x="994" y="2101"/>
                      <a:pt x="993" y="2101"/>
                    </a:cubicBezTo>
                    <a:lnTo>
                      <a:pt x="993" y="2101"/>
                    </a:lnTo>
                    <a:cubicBezTo>
                      <a:pt x="991" y="2101"/>
                      <a:pt x="980" y="2118"/>
                      <a:pt x="955" y="2155"/>
                    </a:cubicBezTo>
                    <a:lnTo>
                      <a:pt x="955" y="2155"/>
                    </a:lnTo>
                    <a:cubicBezTo>
                      <a:pt x="955" y="2134"/>
                      <a:pt x="948" y="2119"/>
                      <a:pt x="937" y="2119"/>
                    </a:cubicBezTo>
                    <a:cubicBezTo>
                      <a:pt x="930" y="2119"/>
                      <a:pt x="921" y="2126"/>
                      <a:pt x="912" y="2144"/>
                    </a:cubicBezTo>
                    <a:cubicBezTo>
                      <a:pt x="912" y="2144"/>
                      <a:pt x="912" y="2144"/>
                      <a:pt x="912" y="2113"/>
                    </a:cubicBezTo>
                    <a:lnTo>
                      <a:pt x="912" y="2113"/>
                    </a:lnTo>
                    <a:cubicBezTo>
                      <a:pt x="904" y="2121"/>
                      <a:pt x="894" y="2131"/>
                      <a:pt x="882" y="2144"/>
                    </a:cubicBezTo>
                    <a:cubicBezTo>
                      <a:pt x="870" y="2167"/>
                      <a:pt x="863" y="2177"/>
                      <a:pt x="860" y="2177"/>
                    </a:cubicBezTo>
                    <a:cubicBezTo>
                      <a:pt x="856" y="2177"/>
                      <a:pt x="863" y="2151"/>
                      <a:pt x="882" y="2113"/>
                    </a:cubicBezTo>
                    <a:cubicBezTo>
                      <a:pt x="882" y="2053"/>
                      <a:pt x="851" y="2053"/>
                      <a:pt x="851" y="2053"/>
                    </a:cubicBezTo>
                    <a:cubicBezTo>
                      <a:pt x="833" y="2088"/>
                      <a:pt x="816" y="2103"/>
                      <a:pt x="804" y="2103"/>
                    </a:cubicBezTo>
                    <a:cubicBezTo>
                      <a:pt x="796" y="2103"/>
                      <a:pt x="790" y="2096"/>
                      <a:pt x="790" y="2083"/>
                    </a:cubicBezTo>
                    <a:cubicBezTo>
                      <a:pt x="812" y="2061"/>
                      <a:pt x="803" y="2040"/>
                      <a:pt x="785" y="2040"/>
                    </a:cubicBezTo>
                    <a:cubicBezTo>
                      <a:pt x="778" y="2040"/>
                      <a:pt x="769" y="2044"/>
                      <a:pt x="760" y="2053"/>
                    </a:cubicBezTo>
                    <a:lnTo>
                      <a:pt x="699" y="2083"/>
                    </a:lnTo>
                    <a:cubicBezTo>
                      <a:pt x="699" y="2083"/>
                      <a:pt x="699" y="2113"/>
                      <a:pt x="669" y="2144"/>
                    </a:cubicBezTo>
                    <a:cubicBezTo>
                      <a:pt x="669" y="2151"/>
                      <a:pt x="667" y="2155"/>
                      <a:pt x="665" y="2155"/>
                    </a:cubicBezTo>
                    <a:cubicBezTo>
                      <a:pt x="660" y="2155"/>
                      <a:pt x="653" y="2115"/>
                      <a:pt x="699" y="2022"/>
                    </a:cubicBezTo>
                    <a:lnTo>
                      <a:pt x="730" y="1961"/>
                    </a:lnTo>
                    <a:lnTo>
                      <a:pt x="730" y="1961"/>
                    </a:lnTo>
                    <a:cubicBezTo>
                      <a:pt x="699" y="1992"/>
                      <a:pt x="669" y="2022"/>
                      <a:pt x="669" y="2022"/>
                    </a:cubicBezTo>
                    <a:cubicBezTo>
                      <a:pt x="669" y="2022"/>
                      <a:pt x="669" y="2022"/>
                      <a:pt x="669" y="1992"/>
                    </a:cubicBezTo>
                    <a:cubicBezTo>
                      <a:pt x="699" y="1961"/>
                      <a:pt x="699" y="1961"/>
                      <a:pt x="699" y="1961"/>
                    </a:cubicBezTo>
                    <a:lnTo>
                      <a:pt x="669" y="1961"/>
                    </a:lnTo>
                    <a:cubicBezTo>
                      <a:pt x="651" y="1997"/>
                      <a:pt x="644" y="2012"/>
                      <a:pt x="641" y="2012"/>
                    </a:cubicBezTo>
                    <a:cubicBezTo>
                      <a:pt x="638" y="2012"/>
                      <a:pt x="638" y="2004"/>
                      <a:pt x="638" y="1992"/>
                    </a:cubicBezTo>
                    <a:cubicBezTo>
                      <a:pt x="654" y="1961"/>
                      <a:pt x="661" y="1946"/>
                      <a:pt x="657" y="1946"/>
                    </a:cubicBezTo>
                    <a:lnTo>
                      <a:pt x="657" y="1946"/>
                    </a:lnTo>
                    <a:cubicBezTo>
                      <a:pt x="654" y="1946"/>
                      <a:pt x="638" y="1961"/>
                      <a:pt x="608" y="1992"/>
                    </a:cubicBezTo>
                    <a:cubicBezTo>
                      <a:pt x="595" y="2004"/>
                      <a:pt x="588" y="2012"/>
                      <a:pt x="586" y="2012"/>
                    </a:cubicBezTo>
                    <a:cubicBezTo>
                      <a:pt x="583" y="2012"/>
                      <a:pt x="590" y="1997"/>
                      <a:pt x="608" y="1961"/>
                    </a:cubicBezTo>
                    <a:cubicBezTo>
                      <a:pt x="638" y="1931"/>
                      <a:pt x="638" y="1901"/>
                      <a:pt x="638" y="1901"/>
                    </a:cubicBezTo>
                    <a:lnTo>
                      <a:pt x="638" y="1901"/>
                    </a:lnTo>
                    <a:lnTo>
                      <a:pt x="608" y="1931"/>
                    </a:lnTo>
                    <a:cubicBezTo>
                      <a:pt x="590" y="1967"/>
                      <a:pt x="583" y="1981"/>
                      <a:pt x="580" y="1981"/>
                    </a:cubicBezTo>
                    <a:cubicBezTo>
                      <a:pt x="578" y="1981"/>
                      <a:pt x="578" y="1974"/>
                      <a:pt x="578" y="1961"/>
                    </a:cubicBezTo>
                    <a:cubicBezTo>
                      <a:pt x="608" y="1931"/>
                      <a:pt x="608" y="1931"/>
                      <a:pt x="578" y="1931"/>
                    </a:cubicBezTo>
                    <a:cubicBezTo>
                      <a:pt x="547" y="1931"/>
                      <a:pt x="547" y="1901"/>
                      <a:pt x="578" y="1901"/>
                    </a:cubicBezTo>
                    <a:cubicBezTo>
                      <a:pt x="595" y="1865"/>
                      <a:pt x="603" y="1850"/>
                      <a:pt x="600" y="1850"/>
                    </a:cubicBezTo>
                    <a:lnTo>
                      <a:pt x="600" y="1850"/>
                    </a:lnTo>
                    <a:cubicBezTo>
                      <a:pt x="598" y="1850"/>
                      <a:pt x="590" y="1858"/>
                      <a:pt x="578" y="1870"/>
                    </a:cubicBezTo>
                    <a:cubicBezTo>
                      <a:pt x="562" y="1885"/>
                      <a:pt x="555" y="1893"/>
                      <a:pt x="551" y="1893"/>
                    </a:cubicBezTo>
                    <a:cubicBezTo>
                      <a:pt x="547" y="1893"/>
                      <a:pt x="547" y="1885"/>
                      <a:pt x="547" y="1870"/>
                    </a:cubicBezTo>
                    <a:cubicBezTo>
                      <a:pt x="547" y="1840"/>
                      <a:pt x="547" y="1840"/>
                      <a:pt x="547" y="1840"/>
                    </a:cubicBezTo>
                    <a:cubicBezTo>
                      <a:pt x="486" y="1901"/>
                      <a:pt x="456" y="1931"/>
                      <a:pt x="456" y="1931"/>
                    </a:cubicBezTo>
                    <a:cubicBezTo>
                      <a:pt x="486" y="1931"/>
                      <a:pt x="486" y="1931"/>
                      <a:pt x="456" y="1961"/>
                    </a:cubicBezTo>
                    <a:lnTo>
                      <a:pt x="426" y="1931"/>
                    </a:lnTo>
                    <a:lnTo>
                      <a:pt x="395" y="1931"/>
                    </a:lnTo>
                    <a:cubicBezTo>
                      <a:pt x="335" y="1931"/>
                      <a:pt x="274" y="1961"/>
                      <a:pt x="304" y="1961"/>
                    </a:cubicBezTo>
                    <a:lnTo>
                      <a:pt x="304" y="1992"/>
                    </a:lnTo>
                    <a:cubicBezTo>
                      <a:pt x="350" y="1961"/>
                      <a:pt x="373" y="1946"/>
                      <a:pt x="376" y="1946"/>
                    </a:cubicBezTo>
                    <a:lnTo>
                      <a:pt x="376" y="1946"/>
                    </a:lnTo>
                    <a:cubicBezTo>
                      <a:pt x="380" y="1946"/>
                      <a:pt x="365" y="1961"/>
                      <a:pt x="335" y="1992"/>
                    </a:cubicBezTo>
                    <a:cubicBezTo>
                      <a:pt x="304" y="2022"/>
                      <a:pt x="304" y="2053"/>
                      <a:pt x="304" y="2053"/>
                    </a:cubicBezTo>
                    <a:cubicBezTo>
                      <a:pt x="335" y="2053"/>
                      <a:pt x="335" y="2053"/>
                      <a:pt x="304" y="2083"/>
                    </a:cubicBezTo>
                    <a:cubicBezTo>
                      <a:pt x="274" y="2113"/>
                      <a:pt x="274" y="2144"/>
                      <a:pt x="274" y="2144"/>
                    </a:cubicBezTo>
                    <a:cubicBezTo>
                      <a:pt x="274" y="2144"/>
                      <a:pt x="274" y="2144"/>
                      <a:pt x="304" y="2113"/>
                    </a:cubicBezTo>
                    <a:cubicBezTo>
                      <a:pt x="304" y="2104"/>
                      <a:pt x="307" y="2101"/>
                      <a:pt x="310" y="2101"/>
                    </a:cubicBezTo>
                    <a:lnTo>
                      <a:pt x="310" y="2101"/>
                    </a:lnTo>
                    <a:cubicBezTo>
                      <a:pt x="317" y="2101"/>
                      <a:pt x="326" y="2122"/>
                      <a:pt x="304" y="2144"/>
                    </a:cubicBezTo>
                    <a:cubicBezTo>
                      <a:pt x="289" y="2174"/>
                      <a:pt x="281" y="2189"/>
                      <a:pt x="285" y="2189"/>
                    </a:cubicBezTo>
                    <a:cubicBezTo>
                      <a:pt x="289" y="2189"/>
                      <a:pt x="304" y="2174"/>
                      <a:pt x="335" y="2144"/>
                    </a:cubicBezTo>
                    <a:cubicBezTo>
                      <a:pt x="346" y="2121"/>
                      <a:pt x="358" y="2111"/>
                      <a:pt x="364" y="2111"/>
                    </a:cubicBezTo>
                    <a:cubicBezTo>
                      <a:pt x="375" y="2111"/>
                      <a:pt x="372" y="2137"/>
                      <a:pt x="335" y="2174"/>
                    </a:cubicBezTo>
                    <a:lnTo>
                      <a:pt x="365" y="2174"/>
                    </a:lnTo>
                    <a:cubicBezTo>
                      <a:pt x="365" y="2174"/>
                      <a:pt x="395" y="2144"/>
                      <a:pt x="426" y="2144"/>
                    </a:cubicBezTo>
                    <a:cubicBezTo>
                      <a:pt x="444" y="2108"/>
                      <a:pt x="451" y="2093"/>
                      <a:pt x="454" y="2093"/>
                    </a:cubicBezTo>
                    <a:cubicBezTo>
                      <a:pt x="456" y="2093"/>
                      <a:pt x="456" y="2101"/>
                      <a:pt x="456" y="2113"/>
                    </a:cubicBezTo>
                    <a:cubicBezTo>
                      <a:pt x="426" y="2144"/>
                      <a:pt x="395" y="2174"/>
                      <a:pt x="395" y="2174"/>
                    </a:cubicBezTo>
                    <a:cubicBezTo>
                      <a:pt x="395" y="2205"/>
                      <a:pt x="395" y="2205"/>
                      <a:pt x="395" y="2205"/>
                    </a:cubicBezTo>
                    <a:cubicBezTo>
                      <a:pt x="411" y="2220"/>
                      <a:pt x="418" y="2227"/>
                      <a:pt x="426" y="2227"/>
                    </a:cubicBezTo>
                    <a:cubicBezTo>
                      <a:pt x="433" y="2227"/>
                      <a:pt x="441" y="2220"/>
                      <a:pt x="455" y="2205"/>
                    </a:cubicBezTo>
                    <a:lnTo>
                      <a:pt x="455" y="2205"/>
                    </a:lnTo>
                    <a:lnTo>
                      <a:pt x="426" y="2235"/>
                    </a:lnTo>
                    <a:cubicBezTo>
                      <a:pt x="426" y="2235"/>
                      <a:pt x="456" y="2235"/>
                      <a:pt x="456" y="2296"/>
                    </a:cubicBezTo>
                    <a:cubicBezTo>
                      <a:pt x="448" y="2303"/>
                      <a:pt x="448" y="2307"/>
                      <a:pt x="453" y="2307"/>
                    </a:cubicBezTo>
                    <a:cubicBezTo>
                      <a:pt x="466" y="2307"/>
                      <a:pt x="517" y="2273"/>
                      <a:pt x="517" y="2205"/>
                    </a:cubicBezTo>
                    <a:lnTo>
                      <a:pt x="517" y="2235"/>
                    </a:lnTo>
                    <a:cubicBezTo>
                      <a:pt x="547" y="2235"/>
                      <a:pt x="547" y="2205"/>
                      <a:pt x="547" y="2205"/>
                    </a:cubicBezTo>
                    <a:cubicBezTo>
                      <a:pt x="577" y="2174"/>
                      <a:pt x="578" y="2174"/>
                      <a:pt x="578" y="2174"/>
                    </a:cubicBezTo>
                    <a:lnTo>
                      <a:pt x="578" y="2174"/>
                    </a:lnTo>
                    <a:cubicBezTo>
                      <a:pt x="578" y="2174"/>
                      <a:pt x="578" y="2205"/>
                      <a:pt x="547" y="2235"/>
                    </a:cubicBezTo>
                    <a:cubicBezTo>
                      <a:pt x="508" y="2294"/>
                      <a:pt x="494" y="2327"/>
                      <a:pt x="506" y="2327"/>
                    </a:cubicBezTo>
                    <a:cubicBezTo>
                      <a:pt x="512" y="2327"/>
                      <a:pt x="526" y="2317"/>
                      <a:pt x="547" y="2296"/>
                    </a:cubicBezTo>
                    <a:lnTo>
                      <a:pt x="547" y="2296"/>
                    </a:lnTo>
                    <a:lnTo>
                      <a:pt x="517" y="2326"/>
                    </a:lnTo>
                    <a:cubicBezTo>
                      <a:pt x="517" y="2326"/>
                      <a:pt x="517" y="2340"/>
                      <a:pt x="526" y="2340"/>
                    </a:cubicBezTo>
                    <a:cubicBezTo>
                      <a:pt x="530" y="2340"/>
                      <a:pt x="537" y="2336"/>
                      <a:pt x="547" y="2326"/>
                    </a:cubicBezTo>
                    <a:cubicBezTo>
                      <a:pt x="547" y="2326"/>
                      <a:pt x="608" y="2296"/>
                      <a:pt x="638" y="2265"/>
                    </a:cubicBezTo>
                    <a:lnTo>
                      <a:pt x="638" y="2265"/>
                    </a:lnTo>
                    <a:cubicBezTo>
                      <a:pt x="621" y="2301"/>
                      <a:pt x="613" y="2316"/>
                      <a:pt x="622" y="2316"/>
                    </a:cubicBezTo>
                    <a:cubicBezTo>
                      <a:pt x="629" y="2316"/>
                      <a:pt x="644" y="2308"/>
                      <a:pt x="669" y="2296"/>
                    </a:cubicBezTo>
                    <a:lnTo>
                      <a:pt x="669" y="2296"/>
                    </a:lnTo>
                    <a:lnTo>
                      <a:pt x="638" y="2326"/>
                    </a:lnTo>
                    <a:cubicBezTo>
                      <a:pt x="638" y="2357"/>
                      <a:pt x="608" y="2387"/>
                      <a:pt x="699" y="2387"/>
                    </a:cubicBezTo>
                    <a:cubicBezTo>
                      <a:pt x="730" y="2417"/>
                      <a:pt x="760" y="2417"/>
                      <a:pt x="730" y="2448"/>
                    </a:cubicBezTo>
                    <a:cubicBezTo>
                      <a:pt x="730" y="2456"/>
                      <a:pt x="734" y="2460"/>
                      <a:pt x="742" y="2460"/>
                    </a:cubicBezTo>
                    <a:cubicBezTo>
                      <a:pt x="762" y="2460"/>
                      <a:pt x="807" y="2431"/>
                      <a:pt x="851" y="2387"/>
                    </a:cubicBezTo>
                    <a:lnTo>
                      <a:pt x="851" y="2387"/>
                    </a:lnTo>
                    <a:cubicBezTo>
                      <a:pt x="821" y="2417"/>
                      <a:pt x="821" y="2417"/>
                      <a:pt x="851" y="2448"/>
                    </a:cubicBezTo>
                    <a:cubicBezTo>
                      <a:pt x="882" y="2448"/>
                      <a:pt x="882" y="2448"/>
                      <a:pt x="851" y="2478"/>
                    </a:cubicBezTo>
                    <a:cubicBezTo>
                      <a:pt x="836" y="2508"/>
                      <a:pt x="828" y="2524"/>
                      <a:pt x="832" y="2524"/>
                    </a:cubicBezTo>
                    <a:cubicBezTo>
                      <a:pt x="836" y="2524"/>
                      <a:pt x="851" y="2508"/>
                      <a:pt x="882" y="2478"/>
                    </a:cubicBezTo>
                    <a:cubicBezTo>
                      <a:pt x="891" y="2460"/>
                      <a:pt x="897" y="2453"/>
                      <a:pt x="901" y="2453"/>
                    </a:cubicBezTo>
                    <a:cubicBezTo>
                      <a:pt x="912" y="2453"/>
                      <a:pt x="912" y="2496"/>
                      <a:pt x="912" y="2539"/>
                    </a:cubicBezTo>
                    <a:cubicBezTo>
                      <a:pt x="882" y="2569"/>
                      <a:pt x="912" y="2569"/>
                      <a:pt x="912" y="2569"/>
                    </a:cubicBezTo>
                    <a:lnTo>
                      <a:pt x="973" y="2569"/>
                    </a:lnTo>
                    <a:cubicBezTo>
                      <a:pt x="1003" y="2569"/>
                      <a:pt x="1003" y="2569"/>
                      <a:pt x="1034" y="2508"/>
                    </a:cubicBezTo>
                    <a:cubicBezTo>
                      <a:pt x="1051" y="2473"/>
                      <a:pt x="1059" y="2458"/>
                      <a:pt x="1068" y="2458"/>
                    </a:cubicBezTo>
                    <a:cubicBezTo>
                      <a:pt x="1074" y="2458"/>
                      <a:pt x="1082" y="2465"/>
                      <a:pt x="1094" y="2478"/>
                    </a:cubicBezTo>
                    <a:cubicBezTo>
                      <a:pt x="1094" y="2478"/>
                      <a:pt x="1094" y="2478"/>
                      <a:pt x="1094" y="2508"/>
                    </a:cubicBezTo>
                    <a:cubicBezTo>
                      <a:pt x="1094" y="2508"/>
                      <a:pt x="1094" y="2539"/>
                      <a:pt x="1094" y="2539"/>
                    </a:cubicBezTo>
                    <a:cubicBezTo>
                      <a:pt x="1125" y="2539"/>
                      <a:pt x="1125" y="2539"/>
                      <a:pt x="1125" y="2569"/>
                    </a:cubicBezTo>
                    <a:cubicBezTo>
                      <a:pt x="1125" y="2569"/>
                      <a:pt x="1125" y="2600"/>
                      <a:pt x="1125" y="2630"/>
                    </a:cubicBezTo>
                    <a:cubicBezTo>
                      <a:pt x="1155" y="2630"/>
                      <a:pt x="1186" y="2630"/>
                      <a:pt x="1155" y="2660"/>
                    </a:cubicBezTo>
                    <a:cubicBezTo>
                      <a:pt x="1186" y="2660"/>
                      <a:pt x="1186" y="2660"/>
                      <a:pt x="1186" y="2630"/>
                    </a:cubicBezTo>
                    <a:cubicBezTo>
                      <a:pt x="1186" y="2613"/>
                      <a:pt x="1196" y="2595"/>
                      <a:pt x="1210" y="2595"/>
                    </a:cubicBezTo>
                    <a:cubicBezTo>
                      <a:pt x="1221" y="2595"/>
                      <a:pt x="1234" y="2604"/>
                      <a:pt x="1246" y="2630"/>
                    </a:cubicBezTo>
                    <a:cubicBezTo>
                      <a:pt x="1277" y="2630"/>
                      <a:pt x="1307" y="2630"/>
                      <a:pt x="1307" y="2600"/>
                    </a:cubicBezTo>
                    <a:cubicBezTo>
                      <a:pt x="1307" y="2600"/>
                      <a:pt x="1307" y="2600"/>
                      <a:pt x="1307" y="2630"/>
                    </a:cubicBezTo>
                    <a:cubicBezTo>
                      <a:pt x="1307" y="2660"/>
                      <a:pt x="1307" y="2676"/>
                      <a:pt x="1311" y="2676"/>
                    </a:cubicBezTo>
                    <a:cubicBezTo>
                      <a:pt x="1315" y="2676"/>
                      <a:pt x="1322" y="2660"/>
                      <a:pt x="1338" y="2630"/>
                    </a:cubicBezTo>
                    <a:cubicBezTo>
                      <a:pt x="1353" y="2615"/>
                      <a:pt x="1360" y="2607"/>
                      <a:pt x="1364" y="2607"/>
                    </a:cubicBezTo>
                    <a:cubicBezTo>
                      <a:pt x="1368" y="2607"/>
                      <a:pt x="1368" y="2615"/>
                      <a:pt x="1368" y="2630"/>
                    </a:cubicBezTo>
                    <a:cubicBezTo>
                      <a:pt x="1368" y="2630"/>
                      <a:pt x="1368" y="2630"/>
                      <a:pt x="1398" y="2600"/>
                    </a:cubicBezTo>
                    <a:cubicBezTo>
                      <a:pt x="1398" y="2584"/>
                      <a:pt x="1398" y="2577"/>
                      <a:pt x="1402" y="2577"/>
                    </a:cubicBezTo>
                    <a:cubicBezTo>
                      <a:pt x="1406" y="2577"/>
                      <a:pt x="1414" y="2584"/>
                      <a:pt x="1429" y="2600"/>
                    </a:cubicBezTo>
                    <a:cubicBezTo>
                      <a:pt x="1429" y="2660"/>
                      <a:pt x="1429" y="2660"/>
                      <a:pt x="1429" y="2660"/>
                    </a:cubicBezTo>
                    <a:cubicBezTo>
                      <a:pt x="1444" y="2645"/>
                      <a:pt x="1482" y="2638"/>
                      <a:pt x="1516" y="2638"/>
                    </a:cubicBezTo>
                    <a:cubicBezTo>
                      <a:pt x="1550" y="2638"/>
                      <a:pt x="1581" y="2645"/>
                      <a:pt x="1581" y="2660"/>
                    </a:cubicBezTo>
                    <a:cubicBezTo>
                      <a:pt x="1611" y="2630"/>
                      <a:pt x="1611" y="2630"/>
                      <a:pt x="1611" y="2630"/>
                    </a:cubicBezTo>
                    <a:cubicBezTo>
                      <a:pt x="1611" y="2653"/>
                      <a:pt x="1616" y="2663"/>
                      <a:pt x="1621" y="2663"/>
                    </a:cubicBezTo>
                    <a:cubicBezTo>
                      <a:pt x="1629" y="2663"/>
                      <a:pt x="1639" y="2643"/>
                      <a:pt x="1641" y="2612"/>
                    </a:cubicBezTo>
                    <a:lnTo>
                      <a:pt x="1641" y="2612"/>
                    </a:lnTo>
                    <a:cubicBezTo>
                      <a:pt x="1641" y="2618"/>
                      <a:pt x="1642" y="2624"/>
                      <a:pt x="1642" y="2630"/>
                    </a:cubicBezTo>
                    <a:cubicBezTo>
                      <a:pt x="1642" y="2660"/>
                      <a:pt x="1642" y="2676"/>
                      <a:pt x="1645" y="2676"/>
                    </a:cubicBezTo>
                    <a:cubicBezTo>
                      <a:pt x="1649" y="2676"/>
                      <a:pt x="1657" y="2660"/>
                      <a:pt x="1672" y="2630"/>
                    </a:cubicBezTo>
                    <a:cubicBezTo>
                      <a:pt x="1672" y="2600"/>
                      <a:pt x="1672" y="2584"/>
                      <a:pt x="1676" y="2584"/>
                    </a:cubicBezTo>
                    <a:cubicBezTo>
                      <a:pt x="1680" y="2584"/>
                      <a:pt x="1687" y="2600"/>
                      <a:pt x="1702" y="2630"/>
                    </a:cubicBezTo>
                    <a:cubicBezTo>
                      <a:pt x="1720" y="2560"/>
                      <a:pt x="1727" y="2510"/>
                      <a:pt x="1736" y="2510"/>
                    </a:cubicBezTo>
                    <a:cubicBezTo>
                      <a:pt x="1743" y="2510"/>
                      <a:pt x="1750" y="2536"/>
                      <a:pt x="1763" y="2600"/>
                    </a:cubicBezTo>
                    <a:cubicBezTo>
                      <a:pt x="1763" y="2660"/>
                      <a:pt x="1763" y="2691"/>
                      <a:pt x="1794" y="2691"/>
                    </a:cubicBezTo>
                    <a:cubicBezTo>
                      <a:pt x="1794" y="2691"/>
                      <a:pt x="1794" y="2660"/>
                      <a:pt x="1794" y="2630"/>
                    </a:cubicBezTo>
                    <a:cubicBezTo>
                      <a:pt x="1778" y="2600"/>
                      <a:pt x="1778" y="2584"/>
                      <a:pt x="1786" y="2584"/>
                    </a:cubicBezTo>
                    <a:lnTo>
                      <a:pt x="1786" y="2584"/>
                    </a:lnTo>
                    <a:cubicBezTo>
                      <a:pt x="1794" y="2584"/>
                      <a:pt x="1809" y="2600"/>
                      <a:pt x="1824" y="2630"/>
                    </a:cubicBezTo>
                    <a:cubicBezTo>
                      <a:pt x="1841" y="2680"/>
                      <a:pt x="1857" y="2703"/>
                      <a:pt x="1869" y="2703"/>
                    </a:cubicBezTo>
                    <a:cubicBezTo>
                      <a:pt x="1879" y="2703"/>
                      <a:pt x="1885" y="2688"/>
                      <a:pt x="1885" y="2660"/>
                    </a:cubicBezTo>
                    <a:cubicBezTo>
                      <a:pt x="1901" y="2610"/>
                      <a:pt x="1918" y="2588"/>
                      <a:pt x="1930" y="2588"/>
                    </a:cubicBezTo>
                    <a:cubicBezTo>
                      <a:pt x="1939" y="2588"/>
                      <a:pt x="1945" y="2603"/>
                      <a:pt x="1945" y="2630"/>
                    </a:cubicBezTo>
                    <a:cubicBezTo>
                      <a:pt x="1945" y="2642"/>
                      <a:pt x="1945" y="2652"/>
                      <a:pt x="1945" y="2660"/>
                    </a:cubicBezTo>
                    <a:lnTo>
                      <a:pt x="2006" y="2660"/>
                    </a:lnTo>
                    <a:cubicBezTo>
                      <a:pt x="2006" y="2660"/>
                      <a:pt x="2006" y="2630"/>
                      <a:pt x="2006" y="2600"/>
                    </a:cubicBezTo>
                    <a:cubicBezTo>
                      <a:pt x="2023" y="2633"/>
                      <a:pt x="2040" y="2657"/>
                      <a:pt x="2051" y="2657"/>
                    </a:cubicBezTo>
                    <a:cubicBezTo>
                      <a:pt x="2061" y="2657"/>
                      <a:pt x="2067" y="2641"/>
                      <a:pt x="2067" y="2600"/>
                    </a:cubicBezTo>
                    <a:lnTo>
                      <a:pt x="2097" y="2600"/>
                    </a:lnTo>
                    <a:cubicBezTo>
                      <a:pt x="2097" y="2600"/>
                      <a:pt x="2097" y="2600"/>
                      <a:pt x="2097" y="2569"/>
                    </a:cubicBezTo>
                    <a:cubicBezTo>
                      <a:pt x="2097" y="2560"/>
                      <a:pt x="2100" y="2557"/>
                      <a:pt x="2104" y="2557"/>
                    </a:cubicBezTo>
                    <a:cubicBezTo>
                      <a:pt x="2113" y="2557"/>
                      <a:pt x="2128" y="2578"/>
                      <a:pt x="2128" y="2600"/>
                    </a:cubicBezTo>
                    <a:cubicBezTo>
                      <a:pt x="2139" y="2611"/>
                      <a:pt x="2150" y="2622"/>
                      <a:pt x="2158" y="2630"/>
                    </a:cubicBezTo>
                    <a:cubicBezTo>
                      <a:pt x="2158" y="2600"/>
                      <a:pt x="2158" y="2539"/>
                      <a:pt x="2158" y="2508"/>
                    </a:cubicBezTo>
                    <a:cubicBezTo>
                      <a:pt x="2158" y="2500"/>
                      <a:pt x="2161" y="2496"/>
                      <a:pt x="2165" y="2496"/>
                    </a:cubicBezTo>
                    <a:cubicBezTo>
                      <a:pt x="2173" y="2496"/>
                      <a:pt x="2189" y="2517"/>
                      <a:pt x="2189" y="2539"/>
                    </a:cubicBezTo>
                    <a:cubicBezTo>
                      <a:pt x="2189" y="2569"/>
                      <a:pt x="2189" y="2569"/>
                      <a:pt x="2249" y="2600"/>
                    </a:cubicBezTo>
                    <a:cubicBezTo>
                      <a:pt x="2249" y="2600"/>
                      <a:pt x="2280" y="2600"/>
                      <a:pt x="2249" y="2569"/>
                    </a:cubicBezTo>
                    <a:cubicBezTo>
                      <a:pt x="2249" y="2548"/>
                      <a:pt x="2280" y="2526"/>
                      <a:pt x="2298" y="2526"/>
                    </a:cubicBezTo>
                    <a:cubicBezTo>
                      <a:pt x="2305" y="2526"/>
                      <a:pt x="2310" y="2530"/>
                      <a:pt x="2310" y="2539"/>
                    </a:cubicBezTo>
                    <a:lnTo>
                      <a:pt x="2341" y="2539"/>
                    </a:lnTo>
                    <a:cubicBezTo>
                      <a:pt x="2341" y="2508"/>
                      <a:pt x="2341" y="2478"/>
                      <a:pt x="2341" y="2478"/>
                    </a:cubicBezTo>
                    <a:cubicBezTo>
                      <a:pt x="2341" y="2478"/>
                      <a:pt x="2371" y="2478"/>
                      <a:pt x="2371" y="2448"/>
                    </a:cubicBezTo>
                    <a:cubicBezTo>
                      <a:pt x="2371" y="2448"/>
                      <a:pt x="2371" y="2448"/>
                      <a:pt x="2401" y="2478"/>
                    </a:cubicBezTo>
                    <a:cubicBezTo>
                      <a:pt x="2385" y="2428"/>
                      <a:pt x="2377" y="2405"/>
                      <a:pt x="2379" y="2405"/>
                    </a:cubicBezTo>
                    <a:lnTo>
                      <a:pt x="2379" y="2405"/>
                    </a:lnTo>
                    <a:cubicBezTo>
                      <a:pt x="2380" y="2405"/>
                      <a:pt x="2388" y="2420"/>
                      <a:pt x="2401" y="2448"/>
                    </a:cubicBezTo>
                    <a:cubicBezTo>
                      <a:pt x="2417" y="2478"/>
                      <a:pt x="2424" y="2493"/>
                      <a:pt x="2428" y="2493"/>
                    </a:cubicBezTo>
                    <a:cubicBezTo>
                      <a:pt x="2432" y="2493"/>
                      <a:pt x="2432" y="2478"/>
                      <a:pt x="2432" y="2448"/>
                    </a:cubicBezTo>
                    <a:cubicBezTo>
                      <a:pt x="2432" y="2405"/>
                      <a:pt x="2432" y="2362"/>
                      <a:pt x="2443" y="2362"/>
                    </a:cubicBezTo>
                    <a:cubicBezTo>
                      <a:pt x="2447" y="2362"/>
                      <a:pt x="2453" y="2369"/>
                      <a:pt x="2462" y="2387"/>
                    </a:cubicBezTo>
                    <a:cubicBezTo>
                      <a:pt x="2462" y="2387"/>
                      <a:pt x="2462" y="2387"/>
                      <a:pt x="2462" y="2357"/>
                    </a:cubicBezTo>
                    <a:cubicBezTo>
                      <a:pt x="2487" y="2369"/>
                      <a:pt x="2502" y="2376"/>
                      <a:pt x="2509" y="2376"/>
                    </a:cubicBezTo>
                    <a:cubicBezTo>
                      <a:pt x="2518" y="2376"/>
                      <a:pt x="2510" y="2362"/>
                      <a:pt x="2493" y="2326"/>
                    </a:cubicBezTo>
                    <a:cubicBezTo>
                      <a:pt x="2493" y="2326"/>
                      <a:pt x="2493" y="2313"/>
                      <a:pt x="2502" y="2313"/>
                    </a:cubicBezTo>
                    <a:cubicBezTo>
                      <a:pt x="2506" y="2313"/>
                      <a:pt x="2513" y="2316"/>
                      <a:pt x="2523" y="2326"/>
                    </a:cubicBezTo>
                    <a:cubicBezTo>
                      <a:pt x="2531" y="2334"/>
                      <a:pt x="2541" y="2338"/>
                      <a:pt x="2552" y="2338"/>
                    </a:cubicBezTo>
                    <a:cubicBezTo>
                      <a:pt x="2579" y="2338"/>
                      <a:pt x="2606" y="2310"/>
                      <a:pt x="2584" y="2265"/>
                    </a:cubicBezTo>
                    <a:lnTo>
                      <a:pt x="2584" y="2265"/>
                    </a:lnTo>
                    <a:cubicBezTo>
                      <a:pt x="2593" y="2274"/>
                      <a:pt x="2602" y="2278"/>
                      <a:pt x="2609" y="2278"/>
                    </a:cubicBezTo>
                    <a:cubicBezTo>
                      <a:pt x="2627" y="2278"/>
                      <a:pt x="2636" y="2256"/>
                      <a:pt x="2614" y="2235"/>
                    </a:cubicBezTo>
                    <a:lnTo>
                      <a:pt x="2614" y="2205"/>
                    </a:lnTo>
                    <a:cubicBezTo>
                      <a:pt x="2614" y="2235"/>
                      <a:pt x="2645" y="2265"/>
                      <a:pt x="2675" y="2265"/>
                    </a:cubicBezTo>
                    <a:cubicBezTo>
                      <a:pt x="2675" y="2235"/>
                      <a:pt x="2675" y="2235"/>
                      <a:pt x="2645" y="2205"/>
                    </a:cubicBezTo>
                    <a:cubicBezTo>
                      <a:pt x="2614" y="2205"/>
                      <a:pt x="2614" y="2205"/>
                      <a:pt x="2645" y="2174"/>
                    </a:cubicBezTo>
                    <a:cubicBezTo>
                      <a:pt x="2645" y="2174"/>
                      <a:pt x="2675" y="2205"/>
                      <a:pt x="2705" y="2235"/>
                    </a:cubicBezTo>
                    <a:lnTo>
                      <a:pt x="2705" y="2205"/>
                    </a:lnTo>
                    <a:cubicBezTo>
                      <a:pt x="2645" y="2174"/>
                      <a:pt x="2675" y="2174"/>
                      <a:pt x="2675" y="2174"/>
                    </a:cubicBezTo>
                    <a:lnTo>
                      <a:pt x="2675" y="2174"/>
                    </a:lnTo>
                    <a:cubicBezTo>
                      <a:pt x="2705" y="2205"/>
                      <a:pt x="2736" y="2205"/>
                      <a:pt x="2736" y="2205"/>
                    </a:cubicBezTo>
                    <a:cubicBezTo>
                      <a:pt x="2721" y="2189"/>
                      <a:pt x="2721" y="2182"/>
                      <a:pt x="2724" y="2182"/>
                    </a:cubicBezTo>
                    <a:lnTo>
                      <a:pt x="2724" y="2182"/>
                    </a:lnTo>
                    <a:cubicBezTo>
                      <a:pt x="2728" y="2182"/>
                      <a:pt x="2736" y="2189"/>
                      <a:pt x="2736" y="2205"/>
                    </a:cubicBezTo>
                    <a:lnTo>
                      <a:pt x="2766" y="2205"/>
                    </a:lnTo>
                    <a:cubicBezTo>
                      <a:pt x="2758" y="2196"/>
                      <a:pt x="2747" y="2185"/>
                      <a:pt x="2736" y="2174"/>
                    </a:cubicBezTo>
                    <a:lnTo>
                      <a:pt x="2766" y="2174"/>
                    </a:lnTo>
                    <a:cubicBezTo>
                      <a:pt x="2766" y="2174"/>
                      <a:pt x="2766" y="2144"/>
                      <a:pt x="2736" y="2144"/>
                    </a:cubicBezTo>
                    <a:cubicBezTo>
                      <a:pt x="2705" y="2113"/>
                      <a:pt x="2705" y="2083"/>
                      <a:pt x="2705" y="2083"/>
                    </a:cubicBezTo>
                    <a:lnTo>
                      <a:pt x="2705" y="2083"/>
                    </a:lnTo>
                    <a:cubicBezTo>
                      <a:pt x="2727" y="2104"/>
                      <a:pt x="2733" y="2126"/>
                      <a:pt x="2746" y="2126"/>
                    </a:cubicBezTo>
                    <a:cubicBezTo>
                      <a:pt x="2751" y="2126"/>
                      <a:pt x="2757" y="2122"/>
                      <a:pt x="2766" y="2113"/>
                    </a:cubicBezTo>
                    <a:cubicBezTo>
                      <a:pt x="2766" y="2113"/>
                      <a:pt x="2797" y="2144"/>
                      <a:pt x="2797" y="2144"/>
                    </a:cubicBezTo>
                    <a:cubicBezTo>
                      <a:pt x="2806" y="2163"/>
                      <a:pt x="2812" y="2170"/>
                      <a:pt x="2817" y="2170"/>
                    </a:cubicBezTo>
                    <a:cubicBezTo>
                      <a:pt x="2827" y="2170"/>
                      <a:pt x="2827" y="2134"/>
                      <a:pt x="2827" y="2113"/>
                    </a:cubicBezTo>
                    <a:cubicBezTo>
                      <a:pt x="2791" y="2078"/>
                      <a:pt x="2787" y="2063"/>
                      <a:pt x="2796" y="2063"/>
                    </a:cubicBezTo>
                    <a:cubicBezTo>
                      <a:pt x="2802" y="2063"/>
                      <a:pt x="2814" y="2070"/>
                      <a:pt x="2827" y="2083"/>
                    </a:cubicBezTo>
                    <a:cubicBezTo>
                      <a:pt x="2842" y="2091"/>
                      <a:pt x="2852" y="2094"/>
                      <a:pt x="2856" y="2094"/>
                    </a:cubicBezTo>
                    <a:cubicBezTo>
                      <a:pt x="2869" y="2094"/>
                      <a:pt x="2835" y="2060"/>
                      <a:pt x="2766" y="1992"/>
                    </a:cubicBezTo>
                    <a:lnTo>
                      <a:pt x="2705" y="1931"/>
                    </a:lnTo>
                    <a:lnTo>
                      <a:pt x="2705" y="1931"/>
                    </a:lnTo>
                    <a:lnTo>
                      <a:pt x="2797" y="1992"/>
                    </a:lnTo>
                    <a:cubicBezTo>
                      <a:pt x="2842" y="2037"/>
                      <a:pt x="2865" y="2060"/>
                      <a:pt x="2873" y="2060"/>
                    </a:cubicBezTo>
                    <a:cubicBezTo>
                      <a:pt x="2880" y="2060"/>
                      <a:pt x="2873" y="2037"/>
                      <a:pt x="2857" y="1992"/>
                    </a:cubicBezTo>
                    <a:lnTo>
                      <a:pt x="2857" y="1992"/>
                    </a:lnTo>
                    <a:cubicBezTo>
                      <a:pt x="2866" y="2001"/>
                      <a:pt x="2875" y="2004"/>
                      <a:pt x="2883" y="2004"/>
                    </a:cubicBezTo>
                    <a:cubicBezTo>
                      <a:pt x="2903" y="2004"/>
                      <a:pt x="2918" y="1983"/>
                      <a:pt x="2918" y="1961"/>
                    </a:cubicBezTo>
                    <a:cubicBezTo>
                      <a:pt x="2949" y="1961"/>
                      <a:pt x="2949" y="1931"/>
                      <a:pt x="2918" y="1931"/>
                    </a:cubicBezTo>
                    <a:cubicBezTo>
                      <a:pt x="2918" y="1931"/>
                      <a:pt x="2918" y="1901"/>
                      <a:pt x="2918" y="1901"/>
                    </a:cubicBezTo>
                    <a:cubicBezTo>
                      <a:pt x="2936" y="1909"/>
                      <a:pt x="2949" y="1913"/>
                      <a:pt x="2956" y="1913"/>
                    </a:cubicBezTo>
                    <a:cubicBezTo>
                      <a:pt x="2974" y="1913"/>
                      <a:pt x="2961" y="1892"/>
                      <a:pt x="2918" y="1870"/>
                    </a:cubicBezTo>
                    <a:lnTo>
                      <a:pt x="2949" y="1870"/>
                    </a:lnTo>
                    <a:cubicBezTo>
                      <a:pt x="2957" y="1878"/>
                      <a:pt x="2963" y="1882"/>
                      <a:pt x="2968" y="1882"/>
                    </a:cubicBezTo>
                    <a:cubicBezTo>
                      <a:pt x="2983" y="1882"/>
                      <a:pt x="2995" y="1854"/>
                      <a:pt x="3040" y="1809"/>
                    </a:cubicBezTo>
                    <a:cubicBezTo>
                      <a:pt x="3070" y="1718"/>
                      <a:pt x="3070" y="1688"/>
                      <a:pt x="3009" y="1688"/>
                    </a:cubicBezTo>
                    <a:cubicBezTo>
                      <a:pt x="2966" y="1666"/>
                      <a:pt x="2954" y="1645"/>
                      <a:pt x="2972" y="1645"/>
                    </a:cubicBezTo>
                    <a:cubicBezTo>
                      <a:pt x="2979" y="1645"/>
                      <a:pt x="2992" y="1649"/>
                      <a:pt x="3009" y="1657"/>
                    </a:cubicBezTo>
                    <a:lnTo>
                      <a:pt x="3040" y="1657"/>
                    </a:lnTo>
                    <a:cubicBezTo>
                      <a:pt x="3040" y="1657"/>
                      <a:pt x="3070" y="1627"/>
                      <a:pt x="3101" y="1627"/>
                    </a:cubicBezTo>
                    <a:cubicBezTo>
                      <a:pt x="3161" y="1627"/>
                      <a:pt x="3131" y="1597"/>
                      <a:pt x="3101" y="1597"/>
                    </a:cubicBezTo>
                    <a:cubicBezTo>
                      <a:pt x="3131" y="1597"/>
                      <a:pt x="3192" y="1597"/>
                      <a:pt x="3131" y="1566"/>
                    </a:cubicBezTo>
                    <a:cubicBezTo>
                      <a:pt x="3101" y="1566"/>
                      <a:pt x="3101" y="1505"/>
                      <a:pt x="3161" y="1505"/>
                    </a:cubicBezTo>
                    <a:cubicBezTo>
                      <a:pt x="3161" y="1505"/>
                      <a:pt x="3161" y="1505"/>
                      <a:pt x="3161" y="1475"/>
                    </a:cubicBezTo>
                    <a:cubicBezTo>
                      <a:pt x="3131" y="1475"/>
                      <a:pt x="3131" y="1445"/>
                      <a:pt x="3131" y="1445"/>
                    </a:cubicBezTo>
                    <a:cubicBezTo>
                      <a:pt x="3131" y="1414"/>
                      <a:pt x="3131" y="1414"/>
                      <a:pt x="3192" y="1414"/>
                    </a:cubicBezTo>
                    <a:cubicBezTo>
                      <a:pt x="3222" y="1414"/>
                      <a:pt x="3222" y="1414"/>
                      <a:pt x="3192" y="1384"/>
                    </a:cubicBezTo>
                    <a:cubicBezTo>
                      <a:pt x="3192" y="1384"/>
                      <a:pt x="3131" y="1353"/>
                      <a:pt x="3131" y="1353"/>
                    </a:cubicBezTo>
                    <a:cubicBezTo>
                      <a:pt x="3131" y="1364"/>
                      <a:pt x="3121" y="1367"/>
                      <a:pt x="3106" y="1367"/>
                    </a:cubicBezTo>
                    <a:cubicBezTo>
                      <a:pt x="3077" y="1367"/>
                      <a:pt x="3030" y="1353"/>
                      <a:pt x="3009" y="1353"/>
                    </a:cubicBezTo>
                    <a:lnTo>
                      <a:pt x="3131" y="1353"/>
                    </a:lnTo>
                    <a:cubicBezTo>
                      <a:pt x="3070" y="1353"/>
                      <a:pt x="3040" y="1323"/>
                      <a:pt x="3040" y="1323"/>
                    </a:cubicBezTo>
                    <a:lnTo>
                      <a:pt x="3131" y="1323"/>
                    </a:lnTo>
                    <a:cubicBezTo>
                      <a:pt x="3161" y="1293"/>
                      <a:pt x="3161" y="1293"/>
                      <a:pt x="3161" y="1262"/>
                    </a:cubicBezTo>
                    <a:cubicBezTo>
                      <a:pt x="3161" y="1232"/>
                      <a:pt x="3161" y="1232"/>
                      <a:pt x="3131" y="1201"/>
                    </a:cubicBezTo>
                    <a:cubicBezTo>
                      <a:pt x="3192" y="1201"/>
                      <a:pt x="3192" y="1141"/>
                      <a:pt x="3131" y="1141"/>
                    </a:cubicBezTo>
                    <a:cubicBezTo>
                      <a:pt x="3101" y="1141"/>
                      <a:pt x="3101" y="1110"/>
                      <a:pt x="3131" y="1110"/>
                    </a:cubicBezTo>
                    <a:cubicBezTo>
                      <a:pt x="3161" y="1110"/>
                      <a:pt x="3161" y="1110"/>
                      <a:pt x="3131" y="1080"/>
                    </a:cubicBezTo>
                    <a:cubicBezTo>
                      <a:pt x="3101" y="1080"/>
                      <a:pt x="3131" y="1080"/>
                      <a:pt x="3161" y="1049"/>
                    </a:cubicBezTo>
                    <a:cubicBezTo>
                      <a:pt x="3222" y="1049"/>
                      <a:pt x="3222" y="1019"/>
                      <a:pt x="3192" y="1019"/>
                    </a:cubicBezTo>
                    <a:cubicBezTo>
                      <a:pt x="3131" y="1019"/>
                      <a:pt x="3131" y="989"/>
                      <a:pt x="3131" y="989"/>
                    </a:cubicBezTo>
                    <a:cubicBezTo>
                      <a:pt x="3101" y="958"/>
                      <a:pt x="3101" y="958"/>
                      <a:pt x="3070" y="958"/>
                    </a:cubicBezTo>
                    <a:cubicBezTo>
                      <a:pt x="3040" y="989"/>
                      <a:pt x="3009" y="989"/>
                      <a:pt x="3009" y="989"/>
                    </a:cubicBezTo>
                    <a:cubicBezTo>
                      <a:pt x="2949" y="958"/>
                      <a:pt x="3009" y="958"/>
                      <a:pt x="3009" y="958"/>
                    </a:cubicBezTo>
                    <a:cubicBezTo>
                      <a:pt x="3019" y="968"/>
                      <a:pt x="3026" y="972"/>
                      <a:pt x="3032" y="972"/>
                    </a:cubicBezTo>
                    <a:cubicBezTo>
                      <a:pt x="3043" y="972"/>
                      <a:pt x="3050" y="958"/>
                      <a:pt x="3070" y="958"/>
                    </a:cubicBezTo>
                    <a:cubicBezTo>
                      <a:pt x="3101" y="928"/>
                      <a:pt x="3101" y="928"/>
                      <a:pt x="3070" y="898"/>
                    </a:cubicBezTo>
                    <a:cubicBezTo>
                      <a:pt x="3070" y="898"/>
                      <a:pt x="3070" y="867"/>
                      <a:pt x="3070" y="867"/>
                    </a:cubicBezTo>
                    <a:cubicBezTo>
                      <a:pt x="3092" y="846"/>
                      <a:pt x="3098" y="824"/>
                      <a:pt x="3089" y="824"/>
                    </a:cubicBezTo>
                    <a:cubicBezTo>
                      <a:pt x="3085" y="824"/>
                      <a:pt x="3079" y="828"/>
                      <a:pt x="3070" y="837"/>
                    </a:cubicBezTo>
                    <a:cubicBezTo>
                      <a:pt x="3040" y="852"/>
                      <a:pt x="3025" y="860"/>
                      <a:pt x="3021" y="860"/>
                    </a:cubicBezTo>
                    <a:cubicBezTo>
                      <a:pt x="3017" y="860"/>
                      <a:pt x="3025" y="852"/>
                      <a:pt x="3040" y="837"/>
                    </a:cubicBezTo>
                    <a:cubicBezTo>
                      <a:pt x="3089" y="812"/>
                      <a:pt x="3058" y="727"/>
                      <a:pt x="3012" y="712"/>
                    </a:cubicBezTo>
                    <a:lnTo>
                      <a:pt x="3012" y="712"/>
                    </a:lnTo>
                    <a:cubicBezTo>
                      <a:pt x="3040" y="685"/>
                      <a:pt x="3040" y="684"/>
                      <a:pt x="3040" y="654"/>
                    </a:cubicBezTo>
                    <a:cubicBezTo>
                      <a:pt x="3009" y="654"/>
                      <a:pt x="2979" y="624"/>
                      <a:pt x="2949" y="594"/>
                    </a:cubicBezTo>
                    <a:cubicBezTo>
                      <a:pt x="2949" y="572"/>
                      <a:pt x="2933" y="551"/>
                      <a:pt x="2914" y="551"/>
                    </a:cubicBezTo>
                    <a:cubicBezTo>
                      <a:pt x="2906" y="551"/>
                      <a:pt x="2897" y="554"/>
                      <a:pt x="2888" y="563"/>
                    </a:cubicBezTo>
                    <a:cubicBezTo>
                      <a:pt x="2888" y="563"/>
                      <a:pt x="2888" y="563"/>
                      <a:pt x="2918" y="533"/>
                    </a:cubicBezTo>
                    <a:cubicBezTo>
                      <a:pt x="2949" y="533"/>
                      <a:pt x="2949" y="533"/>
                      <a:pt x="2949" y="502"/>
                    </a:cubicBezTo>
                    <a:cubicBezTo>
                      <a:pt x="2918" y="502"/>
                      <a:pt x="2888" y="533"/>
                      <a:pt x="2888" y="533"/>
                    </a:cubicBezTo>
                    <a:cubicBezTo>
                      <a:pt x="2873" y="548"/>
                      <a:pt x="2857" y="556"/>
                      <a:pt x="2850" y="556"/>
                    </a:cubicBezTo>
                    <a:cubicBezTo>
                      <a:pt x="2842" y="556"/>
                      <a:pt x="2842" y="548"/>
                      <a:pt x="2857" y="533"/>
                    </a:cubicBezTo>
                    <a:cubicBezTo>
                      <a:pt x="2857" y="488"/>
                      <a:pt x="2857" y="460"/>
                      <a:pt x="2834" y="460"/>
                    </a:cubicBezTo>
                    <a:cubicBezTo>
                      <a:pt x="2825" y="460"/>
                      <a:pt x="2813" y="464"/>
                      <a:pt x="2797" y="472"/>
                    </a:cubicBezTo>
                    <a:cubicBezTo>
                      <a:pt x="2766" y="502"/>
                      <a:pt x="2736" y="502"/>
                      <a:pt x="2736" y="502"/>
                    </a:cubicBezTo>
                    <a:cubicBezTo>
                      <a:pt x="2736" y="502"/>
                      <a:pt x="2736" y="502"/>
                      <a:pt x="2736" y="472"/>
                    </a:cubicBezTo>
                    <a:cubicBezTo>
                      <a:pt x="2746" y="462"/>
                      <a:pt x="2756" y="458"/>
                      <a:pt x="2765" y="458"/>
                    </a:cubicBezTo>
                    <a:cubicBezTo>
                      <a:pt x="2783" y="458"/>
                      <a:pt x="2797" y="472"/>
                      <a:pt x="2797" y="472"/>
                    </a:cubicBezTo>
                    <a:cubicBezTo>
                      <a:pt x="2797" y="442"/>
                      <a:pt x="2797" y="442"/>
                      <a:pt x="2827" y="411"/>
                    </a:cubicBezTo>
                    <a:cubicBezTo>
                      <a:pt x="2827" y="390"/>
                      <a:pt x="2842" y="368"/>
                      <a:pt x="2830" y="368"/>
                    </a:cubicBezTo>
                    <a:cubicBezTo>
                      <a:pt x="2824" y="368"/>
                      <a:pt x="2814" y="372"/>
                      <a:pt x="2797" y="381"/>
                    </a:cubicBezTo>
                    <a:cubicBezTo>
                      <a:pt x="2766" y="381"/>
                      <a:pt x="2766" y="381"/>
                      <a:pt x="2797" y="350"/>
                    </a:cubicBezTo>
                    <a:cubicBezTo>
                      <a:pt x="2736" y="350"/>
                      <a:pt x="2736" y="320"/>
                      <a:pt x="2736" y="290"/>
                    </a:cubicBezTo>
                    <a:cubicBezTo>
                      <a:pt x="2705" y="290"/>
                      <a:pt x="2705" y="290"/>
                      <a:pt x="2675" y="320"/>
                    </a:cubicBezTo>
                    <a:cubicBezTo>
                      <a:pt x="2690" y="290"/>
                      <a:pt x="2698" y="274"/>
                      <a:pt x="2694" y="274"/>
                    </a:cubicBezTo>
                    <a:lnTo>
                      <a:pt x="2694" y="274"/>
                    </a:lnTo>
                    <a:cubicBezTo>
                      <a:pt x="2690" y="274"/>
                      <a:pt x="2675" y="290"/>
                      <a:pt x="2645" y="320"/>
                    </a:cubicBezTo>
                    <a:cubicBezTo>
                      <a:pt x="2645" y="290"/>
                      <a:pt x="2645" y="290"/>
                      <a:pt x="2645" y="290"/>
                    </a:cubicBezTo>
                    <a:cubicBezTo>
                      <a:pt x="2645" y="259"/>
                      <a:pt x="2584" y="259"/>
                      <a:pt x="2523" y="259"/>
                    </a:cubicBezTo>
                    <a:cubicBezTo>
                      <a:pt x="2487" y="224"/>
                      <a:pt x="2462" y="209"/>
                      <a:pt x="2447" y="209"/>
                    </a:cubicBezTo>
                    <a:cubicBezTo>
                      <a:pt x="2437" y="209"/>
                      <a:pt x="2432" y="216"/>
                      <a:pt x="2432" y="229"/>
                    </a:cubicBezTo>
                    <a:cubicBezTo>
                      <a:pt x="2417" y="244"/>
                      <a:pt x="2409" y="252"/>
                      <a:pt x="2405" y="252"/>
                    </a:cubicBezTo>
                    <a:cubicBezTo>
                      <a:pt x="2401" y="252"/>
                      <a:pt x="2401" y="244"/>
                      <a:pt x="2401" y="229"/>
                    </a:cubicBezTo>
                    <a:cubicBezTo>
                      <a:pt x="2401" y="198"/>
                      <a:pt x="2401" y="168"/>
                      <a:pt x="2401" y="168"/>
                    </a:cubicBezTo>
                    <a:cubicBezTo>
                      <a:pt x="2371" y="168"/>
                      <a:pt x="2371" y="168"/>
                      <a:pt x="2371" y="138"/>
                    </a:cubicBezTo>
                    <a:cubicBezTo>
                      <a:pt x="2371" y="168"/>
                      <a:pt x="2371" y="168"/>
                      <a:pt x="2341" y="168"/>
                    </a:cubicBezTo>
                    <a:cubicBezTo>
                      <a:pt x="2327" y="195"/>
                      <a:pt x="2319" y="210"/>
                      <a:pt x="2315" y="210"/>
                    </a:cubicBezTo>
                    <a:cubicBezTo>
                      <a:pt x="2310" y="210"/>
                      <a:pt x="2310" y="188"/>
                      <a:pt x="2310" y="138"/>
                    </a:cubicBezTo>
                    <a:cubicBezTo>
                      <a:pt x="2332" y="116"/>
                      <a:pt x="2323" y="95"/>
                      <a:pt x="2316" y="95"/>
                    </a:cubicBezTo>
                    <a:lnTo>
                      <a:pt x="2316" y="95"/>
                    </a:lnTo>
                    <a:cubicBezTo>
                      <a:pt x="2313" y="95"/>
                      <a:pt x="2310" y="98"/>
                      <a:pt x="2310" y="107"/>
                    </a:cubicBezTo>
                    <a:cubicBezTo>
                      <a:pt x="2310" y="138"/>
                      <a:pt x="2280" y="138"/>
                      <a:pt x="2249" y="168"/>
                    </a:cubicBezTo>
                    <a:cubicBezTo>
                      <a:pt x="2249" y="168"/>
                      <a:pt x="2249" y="168"/>
                      <a:pt x="2249" y="138"/>
                    </a:cubicBezTo>
                    <a:cubicBezTo>
                      <a:pt x="2249" y="122"/>
                      <a:pt x="2234" y="115"/>
                      <a:pt x="2219" y="115"/>
                    </a:cubicBezTo>
                    <a:cubicBezTo>
                      <a:pt x="2204" y="115"/>
                      <a:pt x="2189" y="122"/>
                      <a:pt x="2189" y="138"/>
                    </a:cubicBezTo>
                    <a:cubicBezTo>
                      <a:pt x="2173" y="153"/>
                      <a:pt x="2166" y="160"/>
                      <a:pt x="2162" y="160"/>
                    </a:cubicBezTo>
                    <a:cubicBezTo>
                      <a:pt x="2158" y="160"/>
                      <a:pt x="2158" y="153"/>
                      <a:pt x="2158" y="138"/>
                    </a:cubicBezTo>
                    <a:cubicBezTo>
                      <a:pt x="2158" y="107"/>
                      <a:pt x="2158" y="107"/>
                      <a:pt x="2158" y="107"/>
                    </a:cubicBezTo>
                    <a:cubicBezTo>
                      <a:pt x="2149" y="116"/>
                      <a:pt x="2143" y="120"/>
                      <a:pt x="2139" y="120"/>
                    </a:cubicBezTo>
                    <a:cubicBezTo>
                      <a:pt x="2130" y="120"/>
                      <a:pt x="2137" y="98"/>
                      <a:pt x="2158" y="77"/>
                    </a:cubicBezTo>
                    <a:cubicBezTo>
                      <a:pt x="2158" y="46"/>
                      <a:pt x="2158" y="46"/>
                      <a:pt x="2128" y="46"/>
                    </a:cubicBezTo>
                    <a:cubicBezTo>
                      <a:pt x="2128" y="57"/>
                      <a:pt x="2121" y="60"/>
                      <a:pt x="2111" y="60"/>
                    </a:cubicBezTo>
                    <a:cubicBezTo>
                      <a:pt x="2091" y="60"/>
                      <a:pt x="2057" y="46"/>
                      <a:pt x="2037" y="46"/>
                    </a:cubicBezTo>
                    <a:cubicBezTo>
                      <a:pt x="1976" y="46"/>
                      <a:pt x="1976" y="77"/>
                      <a:pt x="1945" y="138"/>
                    </a:cubicBezTo>
                    <a:cubicBezTo>
                      <a:pt x="1945" y="107"/>
                      <a:pt x="1945" y="46"/>
                      <a:pt x="1945" y="46"/>
                    </a:cubicBezTo>
                    <a:cubicBezTo>
                      <a:pt x="1915" y="46"/>
                      <a:pt x="1915" y="77"/>
                      <a:pt x="1915" y="107"/>
                    </a:cubicBezTo>
                    <a:cubicBezTo>
                      <a:pt x="1915" y="122"/>
                      <a:pt x="1915" y="130"/>
                      <a:pt x="1911" y="130"/>
                    </a:cubicBezTo>
                    <a:cubicBezTo>
                      <a:pt x="1907" y="130"/>
                      <a:pt x="1900" y="122"/>
                      <a:pt x="1885" y="107"/>
                    </a:cubicBezTo>
                    <a:cubicBezTo>
                      <a:pt x="1885" y="92"/>
                      <a:pt x="1877" y="84"/>
                      <a:pt x="1869" y="84"/>
                    </a:cubicBezTo>
                    <a:cubicBezTo>
                      <a:pt x="1862" y="84"/>
                      <a:pt x="1854" y="92"/>
                      <a:pt x="1854" y="107"/>
                    </a:cubicBezTo>
                    <a:cubicBezTo>
                      <a:pt x="1854" y="107"/>
                      <a:pt x="1824" y="107"/>
                      <a:pt x="1824" y="46"/>
                    </a:cubicBezTo>
                    <a:cubicBezTo>
                      <a:pt x="1824" y="46"/>
                      <a:pt x="1824" y="47"/>
                      <a:pt x="1824" y="107"/>
                    </a:cubicBezTo>
                    <a:cubicBezTo>
                      <a:pt x="1824" y="122"/>
                      <a:pt x="1816" y="130"/>
                      <a:pt x="1809" y="130"/>
                    </a:cubicBezTo>
                    <a:cubicBezTo>
                      <a:pt x="1801" y="130"/>
                      <a:pt x="1794" y="122"/>
                      <a:pt x="1794" y="107"/>
                    </a:cubicBezTo>
                    <a:cubicBezTo>
                      <a:pt x="1794" y="49"/>
                      <a:pt x="1781" y="28"/>
                      <a:pt x="1772" y="28"/>
                    </a:cubicBezTo>
                    <a:cubicBezTo>
                      <a:pt x="1767" y="28"/>
                      <a:pt x="1763" y="35"/>
                      <a:pt x="1763" y="46"/>
                    </a:cubicBezTo>
                    <a:cubicBezTo>
                      <a:pt x="1763" y="107"/>
                      <a:pt x="1733" y="107"/>
                      <a:pt x="1733" y="107"/>
                    </a:cubicBezTo>
                    <a:cubicBezTo>
                      <a:pt x="1702" y="107"/>
                      <a:pt x="1702" y="107"/>
                      <a:pt x="1702" y="138"/>
                    </a:cubicBezTo>
                    <a:lnTo>
                      <a:pt x="1672" y="138"/>
                    </a:lnTo>
                    <a:cubicBezTo>
                      <a:pt x="1672" y="138"/>
                      <a:pt x="1672" y="107"/>
                      <a:pt x="1702" y="107"/>
                    </a:cubicBezTo>
                    <a:lnTo>
                      <a:pt x="1672" y="46"/>
                    </a:lnTo>
                    <a:cubicBezTo>
                      <a:pt x="1642" y="46"/>
                      <a:pt x="1642" y="46"/>
                      <a:pt x="1642" y="107"/>
                    </a:cubicBezTo>
                    <a:cubicBezTo>
                      <a:pt x="1642" y="138"/>
                      <a:pt x="1642" y="153"/>
                      <a:pt x="1638" y="153"/>
                    </a:cubicBezTo>
                    <a:cubicBezTo>
                      <a:pt x="1634" y="153"/>
                      <a:pt x="1626" y="138"/>
                      <a:pt x="1611" y="107"/>
                    </a:cubicBezTo>
                    <a:cubicBezTo>
                      <a:pt x="1611" y="80"/>
                      <a:pt x="1611" y="59"/>
                      <a:pt x="1611" y="46"/>
                    </a:cubicBezTo>
                    <a:cubicBezTo>
                      <a:pt x="1597" y="88"/>
                      <a:pt x="1590" y="104"/>
                      <a:pt x="1586" y="104"/>
                    </a:cubicBezTo>
                    <a:cubicBezTo>
                      <a:pt x="1581" y="104"/>
                      <a:pt x="1581" y="80"/>
                      <a:pt x="1581" y="46"/>
                    </a:cubicBezTo>
                    <a:cubicBezTo>
                      <a:pt x="1581" y="16"/>
                      <a:pt x="1581" y="1"/>
                      <a:pt x="1577" y="1"/>
                    </a:cubicBezTo>
                    <a:close/>
                    <a:moveTo>
                      <a:pt x="2797" y="2843"/>
                    </a:moveTo>
                    <a:cubicBezTo>
                      <a:pt x="2797" y="2843"/>
                      <a:pt x="2827" y="2873"/>
                      <a:pt x="2827" y="2904"/>
                    </a:cubicBezTo>
                    <a:cubicBezTo>
                      <a:pt x="2840" y="2916"/>
                      <a:pt x="2847" y="2924"/>
                      <a:pt x="2849" y="2924"/>
                    </a:cubicBezTo>
                    <a:cubicBezTo>
                      <a:pt x="2852" y="2924"/>
                      <a:pt x="2845" y="2909"/>
                      <a:pt x="2827" y="2873"/>
                    </a:cubicBezTo>
                    <a:cubicBezTo>
                      <a:pt x="2827" y="2843"/>
                      <a:pt x="2827" y="2843"/>
                      <a:pt x="2797" y="2843"/>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1"/>
              <p:cNvSpPr/>
              <p:nvPr/>
            </p:nvSpPr>
            <p:spPr>
              <a:xfrm>
                <a:off x="7810100" y="1752438"/>
                <a:ext cx="62925" cy="57000"/>
              </a:xfrm>
              <a:custGeom>
                <a:rect b="b" l="l" r="r" t="t"/>
                <a:pathLst>
                  <a:path extrusionOk="0" h="2280" w="2517">
                    <a:moveTo>
                      <a:pt x="1088" y="61"/>
                    </a:moveTo>
                    <a:cubicBezTo>
                      <a:pt x="1088" y="61"/>
                      <a:pt x="1088" y="61"/>
                      <a:pt x="1088" y="61"/>
                    </a:cubicBezTo>
                    <a:cubicBezTo>
                      <a:pt x="1088" y="61"/>
                      <a:pt x="1088" y="61"/>
                      <a:pt x="1088" y="61"/>
                    </a:cubicBezTo>
                    <a:close/>
                    <a:moveTo>
                      <a:pt x="1453" y="152"/>
                    </a:moveTo>
                    <a:cubicBezTo>
                      <a:pt x="1422" y="183"/>
                      <a:pt x="1422" y="213"/>
                      <a:pt x="1422" y="213"/>
                    </a:cubicBezTo>
                    <a:cubicBezTo>
                      <a:pt x="1392" y="213"/>
                      <a:pt x="1392" y="213"/>
                      <a:pt x="1422" y="183"/>
                    </a:cubicBezTo>
                    <a:cubicBezTo>
                      <a:pt x="1422" y="152"/>
                      <a:pt x="1422" y="152"/>
                      <a:pt x="1453" y="152"/>
                    </a:cubicBezTo>
                    <a:close/>
                    <a:moveTo>
                      <a:pt x="1738" y="221"/>
                    </a:moveTo>
                    <a:cubicBezTo>
                      <a:pt x="1734" y="221"/>
                      <a:pt x="1726" y="228"/>
                      <a:pt x="1726" y="243"/>
                    </a:cubicBezTo>
                    <a:cubicBezTo>
                      <a:pt x="1741" y="228"/>
                      <a:pt x="1741" y="221"/>
                      <a:pt x="1738" y="221"/>
                    </a:cubicBezTo>
                    <a:close/>
                    <a:moveTo>
                      <a:pt x="428" y="315"/>
                    </a:moveTo>
                    <a:cubicBezTo>
                      <a:pt x="424" y="315"/>
                      <a:pt x="432" y="329"/>
                      <a:pt x="450" y="365"/>
                    </a:cubicBezTo>
                    <a:cubicBezTo>
                      <a:pt x="457" y="372"/>
                      <a:pt x="463" y="376"/>
                      <a:pt x="470" y="377"/>
                    </a:cubicBezTo>
                    <a:lnTo>
                      <a:pt x="470" y="377"/>
                    </a:lnTo>
                    <a:cubicBezTo>
                      <a:pt x="467" y="368"/>
                      <a:pt x="460" y="355"/>
                      <a:pt x="450" y="335"/>
                    </a:cubicBezTo>
                    <a:cubicBezTo>
                      <a:pt x="437" y="322"/>
                      <a:pt x="430" y="315"/>
                      <a:pt x="428" y="315"/>
                    </a:cubicBezTo>
                    <a:close/>
                    <a:moveTo>
                      <a:pt x="1030" y="380"/>
                    </a:moveTo>
                    <a:cubicBezTo>
                      <a:pt x="1033" y="392"/>
                      <a:pt x="1041" y="409"/>
                      <a:pt x="1058" y="426"/>
                    </a:cubicBezTo>
                    <a:cubicBezTo>
                      <a:pt x="1048" y="407"/>
                      <a:pt x="1038" y="391"/>
                      <a:pt x="1030" y="380"/>
                    </a:cubicBezTo>
                    <a:close/>
                    <a:moveTo>
                      <a:pt x="1780" y="413"/>
                    </a:moveTo>
                    <a:cubicBezTo>
                      <a:pt x="1784" y="413"/>
                      <a:pt x="1787" y="417"/>
                      <a:pt x="1787" y="426"/>
                    </a:cubicBezTo>
                    <a:lnTo>
                      <a:pt x="1758" y="426"/>
                    </a:lnTo>
                    <a:cubicBezTo>
                      <a:pt x="1767" y="418"/>
                      <a:pt x="1775" y="413"/>
                      <a:pt x="1780" y="413"/>
                    </a:cubicBezTo>
                    <a:close/>
                    <a:moveTo>
                      <a:pt x="571" y="426"/>
                    </a:moveTo>
                    <a:cubicBezTo>
                      <a:pt x="571" y="426"/>
                      <a:pt x="571" y="426"/>
                      <a:pt x="602" y="456"/>
                    </a:cubicBezTo>
                    <a:cubicBezTo>
                      <a:pt x="602" y="471"/>
                      <a:pt x="602" y="479"/>
                      <a:pt x="598" y="479"/>
                    </a:cubicBezTo>
                    <a:cubicBezTo>
                      <a:pt x="594" y="479"/>
                      <a:pt x="586" y="471"/>
                      <a:pt x="571" y="456"/>
                    </a:cubicBezTo>
                    <a:cubicBezTo>
                      <a:pt x="571" y="426"/>
                      <a:pt x="571" y="426"/>
                      <a:pt x="571" y="426"/>
                    </a:cubicBezTo>
                    <a:close/>
                    <a:moveTo>
                      <a:pt x="450" y="456"/>
                    </a:moveTo>
                    <a:cubicBezTo>
                      <a:pt x="493" y="478"/>
                      <a:pt x="505" y="499"/>
                      <a:pt x="498" y="499"/>
                    </a:cubicBezTo>
                    <a:cubicBezTo>
                      <a:pt x="495" y="499"/>
                      <a:pt x="489" y="496"/>
                      <a:pt x="480" y="487"/>
                    </a:cubicBezTo>
                    <a:lnTo>
                      <a:pt x="480" y="487"/>
                    </a:lnTo>
                    <a:lnTo>
                      <a:pt x="510" y="517"/>
                    </a:lnTo>
                    <a:lnTo>
                      <a:pt x="480" y="517"/>
                    </a:lnTo>
                    <a:lnTo>
                      <a:pt x="480" y="487"/>
                    </a:lnTo>
                    <a:cubicBezTo>
                      <a:pt x="480" y="487"/>
                      <a:pt x="467" y="474"/>
                      <a:pt x="450" y="456"/>
                    </a:cubicBezTo>
                    <a:close/>
                    <a:moveTo>
                      <a:pt x="802" y="482"/>
                    </a:moveTo>
                    <a:lnTo>
                      <a:pt x="802" y="482"/>
                    </a:lnTo>
                    <a:cubicBezTo>
                      <a:pt x="804" y="482"/>
                      <a:pt x="814" y="499"/>
                      <a:pt x="814" y="517"/>
                    </a:cubicBezTo>
                    <a:cubicBezTo>
                      <a:pt x="802" y="491"/>
                      <a:pt x="800" y="482"/>
                      <a:pt x="802" y="482"/>
                    </a:cubicBezTo>
                    <a:close/>
                    <a:moveTo>
                      <a:pt x="1939" y="547"/>
                    </a:moveTo>
                    <a:cubicBezTo>
                      <a:pt x="1939" y="547"/>
                      <a:pt x="1914" y="560"/>
                      <a:pt x="1888" y="569"/>
                    </a:cubicBezTo>
                    <a:lnTo>
                      <a:pt x="1888" y="569"/>
                    </a:lnTo>
                    <a:cubicBezTo>
                      <a:pt x="1915" y="547"/>
                      <a:pt x="1939" y="547"/>
                      <a:pt x="1939" y="547"/>
                    </a:cubicBezTo>
                    <a:close/>
                    <a:moveTo>
                      <a:pt x="784" y="517"/>
                    </a:moveTo>
                    <a:cubicBezTo>
                      <a:pt x="814" y="547"/>
                      <a:pt x="814" y="547"/>
                      <a:pt x="814" y="547"/>
                    </a:cubicBezTo>
                    <a:cubicBezTo>
                      <a:pt x="814" y="563"/>
                      <a:pt x="814" y="570"/>
                      <a:pt x="811" y="570"/>
                    </a:cubicBezTo>
                    <a:cubicBezTo>
                      <a:pt x="807" y="570"/>
                      <a:pt x="799" y="563"/>
                      <a:pt x="784" y="547"/>
                    </a:cubicBezTo>
                    <a:cubicBezTo>
                      <a:pt x="784" y="547"/>
                      <a:pt x="754" y="517"/>
                      <a:pt x="784" y="517"/>
                    </a:cubicBezTo>
                    <a:close/>
                    <a:moveTo>
                      <a:pt x="450" y="578"/>
                    </a:moveTo>
                    <a:cubicBezTo>
                      <a:pt x="450" y="578"/>
                      <a:pt x="480" y="578"/>
                      <a:pt x="510" y="608"/>
                    </a:cubicBezTo>
                    <a:lnTo>
                      <a:pt x="480" y="608"/>
                    </a:lnTo>
                    <a:cubicBezTo>
                      <a:pt x="480" y="608"/>
                      <a:pt x="450" y="578"/>
                      <a:pt x="450" y="578"/>
                    </a:cubicBezTo>
                    <a:close/>
                    <a:moveTo>
                      <a:pt x="1635" y="608"/>
                    </a:moveTo>
                    <a:lnTo>
                      <a:pt x="1635" y="608"/>
                    </a:lnTo>
                    <a:cubicBezTo>
                      <a:pt x="1574" y="639"/>
                      <a:pt x="1574" y="639"/>
                      <a:pt x="1605" y="639"/>
                    </a:cubicBezTo>
                    <a:cubicBezTo>
                      <a:pt x="1615" y="628"/>
                      <a:pt x="1626" y="617"/>
                      <a:pt x="1635" y="608"/>
                    </a:cubicBezTo>
                    <a:close/>
                    <a:moveTo>
                      <a:pt x="676" y="712"/>
                    </a:moveTo>
                    <a:lnTo>
                      <a:pt x="676" y="712"/>
                    </a:lnTo>
                    <a:cubicBezTo>
                      <a:pt x="676" y="712"/>
                      <a:pt x="676" y="712"/>
                      <a:pt x="676" y="712"/>
                    </a:cubicBezTo>
                    <a:lnTo>
                      <a:pt x="676" y="712"/>
                    </a:lnTo>
                    <a:cubicBezTo>
                      <a:pt x="676" y="712"/>
                      <a:pt x="676" y="712"/>
                      <a:pt x="676" y="712"/>
                    </a:cubicBezTo>
                    <a:close/>
                    <a:moveTo>
                      <a:pt x="662" y="699"/>
                    </a:moveTo>
                    <a:cubicBezTo>
                      <a:pt x="662" y="712"/>
                      <a:pt x="668" y="719"/>
                      <a:pt x="672" y="719"/>
                    </a:cubicBezTo>
                    <a:cubicBezTo>
                      <a:pt x="674" y="719"/>
                      <a:pt x="676" y="717"/>
                      <a:pt x="676" y="712"/>
                    </a:cubicBezTo>
                    <a:lnTo>
                      <a:pt x="676" y="712"/>
                    </a:lnTo>
                    <a:cubicBezTo>
                      <a:pt x="676" y="712"/>
                      <a:pt x="676" y="712"/>
                      <a:pt x="676" y="712"/>
                    </a:cubicBezTo>
                    <a:cubicBezTo>
                      <a:pt x="675" y="712"/>
                      <a:pt x="671" y="708"/>
                      <a:pt x="662" y="699"/>
                    </a:cubicBezTo>
                    <a:close/>
                    <a:moveTo>
                      <a:pt x="1969" y="699"/>
                    </a:moveTo>
                    <a:lnTo>
                      <a:pt x="1939" y="730"/>
                    </a:lnTo>
                    <a:lnTo>
                      <a:pt x="1939" y="699"/>
                    </a:lnTo>
                    <a:close/>
                    <a:moveTo>
                      <a:pt x="298" y="760"/>
                    </a:moveTo>
                    <a:cubicBezTo>
                      <a:pt x="309" y="771"/>
                      <a:pt x="320" y="782"/>
                      <a:pt x="328" y="791"/>
                    </a:cubicBezTo>
                    <a:cubicBezTo>
                      <a:pt x="328" y="791"/>
                      <a:pt x="298" y="791"/>
                      <a:pt x="267" y="760"/>
                    </a:cubicBezTo>
                    <a:close/>
                    <a:moveTo>
                      <a:pt x="14" y="899"/>
                    </a:moveTo>
                    <a:cubicBezTo>
                      <a:pt x="0" y="899"/>
                      <a:pt x="14" y="912"/>
                      <a:pt x="55" y="912"/>
                    </a:cubicBezTo>
                    <a:cubicBezTo>
                      <a:pt x="34" y="902"/>
                      <a:pt x="21" y="899"/>
                      <a:pt x="14" y="899"/>
                    </a:cubicBezTo>
                    <a:close/>
                    <a:moveTo>
                      <a:pt x="115" y="882"/>
                    </a:moveTo>
                    <a:cubicBezTo>
                      <a:pt x="115" y="882"/>
                      <a:pt x="146" y="912"/>
                      <a:pt x="176" y="912"/>
                    </a:cubicBezTo>
                    <a:cubicBezTo>
                      <a:pt x="146" y="882"/>
                      <a:pt x="115" y="882"/>
                      <a:pt x="115" y="882"/>
                    </a:cubicBezTo>
                    <a:close/>
                    <a:moveTo>
                      <a:pt x="267" y="973"/>
                    </a:moveTo>
                    <a:lnTo>
                      <a:pt x="267" y="973"/>
                    </a:lnTo>
                    <a:cubicBezTo>
                      <a:pt x="267" y="973"/>
                      <a:pt x="328" y="973"/>
                      <a:pt x="358" y="1003"/>
                    </a:cubicBezTo>
                    <a:lnTo>
                      <a:pt x="328" y="1003"/>
                    </a:lnTo>
                    <a:cubicBezTo>
                      <a:pt x="298" y="973"/>
                      <a:pt x="267" y="973"/>
                      <a:pt x="267" y="973"/>
                    </a:cubicBezTo>
                    <a:close/>
                    <a:moveTo>
                      <a:pt x="1555" y="981"/>
                    </a:moveTo>
                    <a:cubicBezTo>
                      <a:pt x="1551" y="981"/>
                      <a:pt x="1559" y="988"/>
                      <a:pt x="1574" y="1003"/>
                    </a:cubicBezTo>
                    <a:lnTo>
                      <a:pt x="1605" y="1003"/>
                    </a:lnTo>
                    <a:cubicBezTo>
                      <a:pt x="1574" y="988"/>
                      <a:pt x="1559" y="981"/>
                      <a:pt x="1555" y="981"/>
                    </a:cubicBezTo>
                    <a:close/>
                    <a:moveTo>
                      <a:pt x="1880" y="1096"/>
                    </a:moveTo>
                    <a:lnTo>
                      <a:pt x="1880" y="1096"/>
                    </a:lnTo>
                    <a:cubicBezTo>
                      <a:pt x="1896" y="1099"/>
                      <a:pt x="1909" y="1106"/>
                      <a:pt x="1909" y="1125"/>
                    </a:cubicBezTo>
                    <a:lnTo>
                      <a:pt x="1880" y="1096"/>
                    </a:lnTo>
                    <a:close/>
                    <a:moveTo>
                      <a:pt x="2000" y="1125"/>
                    </a:moveTo>
                    <a:cubicBezTo>
                      <a:pt x="2020" y="1125"/>
                      <a:pt x="2040" y="1138"/>
                      <a:pt x="2043" y="1138"/>
                    </a:cubicBezTo>
                    <a:cubicBezTo>
                      <a:pt x="2044" y="1138"/>
                      <a:pt x="2040" y="1135"/>
                      <a:pt x="2030" y="1125"/>
                    </a:cubicBezTo>
                    <a:close/>
                    <a:moveTo>
                      <a:pt x="1848" y="1125"/>
                    </a:moveTo>
                    <a:cubicBezTo>
                      <a:pt x="1878" y="1155"/>
                      <a:pt x="1878" y="1155"/>
                      <a:pt x="1878" y="1155"/>
                    </a:cubicBezTo>
                    <a:cubicBezTo>
                      <a:pt x="1878" y="1155"/>
                      <a:pt x="1848" y="1155"/>
                      <a:pt x="1817" y="1125"/>
                    </a:cubicBezTo>
                    <a:close/>
                    <a:moveTo>
                      <a:pt x="419" y="1216"/>
                    </a:moveTo>
                    <a:cubicBezTo>
                      <a:pt x="399" y="1216"/>
                      <a:pt x="379" y="1230"/>
                      <a:pt x="367" y="1230"/>
                    </a:cubicBezTo>
                    <a:cubicBezTo>
                      <a:pt x="362" y="1230"/>
                      <a:pt x="358" y="1226"/>
                      <a:pt x="358" y="1216"/>
                    </a:cubicBezTo>
                    <a:close/>
                    <a:moveTo>
                      <a:pt x="1532" y="1233"/>
                    </a:moveTo>
                    <a:lnTo>
                      <a:pt x="1532" y="1233"/>
                    </a:lnTo>
                    <a:cubicBezTo>
                      <a:pt x="1530" y="1233"/>
                      <a:pt x="1534" y="1236"/>
                      <a:pt x="1544" y="1247"/>
                    </a:cubicBezTo>
                    <a:lnTo>
                      <a:pt x="1574" y="1247"/>
                    </a:lnTo>
                    <a:cubicBezTo>
                      <a:pt x="1554" y="1247"/>
                      <a:pt x="1534" y="1233"/>
                      <a:pt x="1532" y="1233"/>
                    </a:cubicBezTo>
                    <a:close/>
                    <a:moveTo>
                      <a:pt x="1878" y="1247"/>
                    </a:moveTo>
                    <a:cubicBezTo>
                      <a:pt x="1909" y="1277"/>
                      <a:pt x="1878" y="1277"/>
                      <a:pt x="1878" y="1277"/>
                    </a:cubicBezTo>
                    <a:cubicBezTo>
                      <a:pt x="1848" y="1277"/>
                      <a:pt x="1848" y="1277"/>
                      <a:pt x="1848" y="1247"/>
                    </a:cubicBezTo>
                    <a:close/>
                    <a:moveTo>
                      <a:pt x="1791" y="1345"/>
                    </a:moveTo>
                    <a:cubicBezTo>
                      <a:pt x="1795" y="1345"/>
                      <a:pt x="1802" y="1353"/>
                      <a:pt x="1817" y="1368"/>
                    </a:cubicBezTo>
                    <a:lnTo>
                      <a:pt x="1787" y="1368"/>
                    </a:lnTo>
                    <a:cubicBezTo>
                      <a:pt x="1787" y="1353"/>
                      <a:pt x="1787" y="1345"/>
                      <a:pt x="1791" y="1345"/>
                    </a:cubicBezTo>
                    <a:close/>
                    <a:moveTo>
                      <a:pt x="1374" y="1405"/>
                    </a:moveTo>
                    <a:lnTo>
                      <a:pt x="1374" y="1405"/>
                    </a:lnTo>
                    <a:cubicBezTo>
                      <a:pt x="1422" y="1429"/>
                      <a:pt x="1420" y="1429"/>
                      <a:pt x="1392" y="1429"/>
                    </a:cubicBezTo>
                    <a:cubicBezTo>
                      <a:pt x="1387" y="1419"/>
                      <a:pt x="1381" y="1411"/>
                      <a:pt x="1374" y="1405"/>
                    </a:cubicBezTo>
                    <a:close/>
                    <a:moveTo>
                      <a:pt x="1229" y="1436"/>
                    </a:moveTo>
                    <a:lnTo>
                      <a:pt x="1229" y="1436"/>
                    </a:lnTo>
                    <a:cubicBezTo>
                      <a:pt x="1225" y="1436"/>
                      <a:pt x="1225" y="1444"/>
                      <a:pt x="1240" y="1459"/>
                    </a:cubicBezTo>
                    <a:cubicBezTo>
                      <a:pt x="1240" y="1444"/>
                      <a:pt x="1232" y="1436"/>
                      <a:pt x="1229" y="1436"/>
                    </a:cubicBezTo>
                    <a:close/>
                    <a:moveTo>
                      <a:pt x="1606" y="1410"/>
                    </a:moveTo>
                    <a:cubicBezTo>
                      <a:pt x="1619" y="1418"/>
                      <a:pt x="1639" y="1433"/>
                      <a:pt x="1665" y="1459"/>
                    </a:cubicBezTo>
                    <a:cubicBezTo>
                      <a:pt x="1639" y="1433"/>
                      <a:pt x="1613" y="1430"/>
                      <a:pt x="1606" y="1410"/>
                    </a:cubicBezTo>
                    <a:close/>
                    <a:moveTo>
                      <a:pt x="966" y="1520"/>
                    </a:moveTo>
                    <a:cubicBezTo>
                      <a:pt x="966" y="1520"/>
                      <a:pt x="966" y="1520"/>
                      <a:pt x="966" y="1520"/>
                    </a:cubicBezTo>
                    <a:cubicBezTo>
                      <a:pt x="966" y="1520"/>
                      <a:pt x="966" y="1520"/>
                      <a:pt x="966" y="1520"/>
                    </a:cubicBezTo>
                    <a:close/>
                    <a:moveTo>
                      <a:pt x="643" y="1505"/>
                    </a:moveTo>
                    <a:cubicBezTo>
                      <a:pt x="640" y="1505"/>
                      <a:pt x="632" y="1520"/>
                      <a:pt x="632" y="1550"/>
                    </a:cubicBezTo>
                    <a:cubicBezTo>
                      <a:pt x="647" y="1520"/>
                      <a:pt x="647" y="1505"/>
                      <a:pt x="643" y="1505"/>
                    </a:cubicBezTo>
                    <a:close/>
                    <a:moveTo>
                      <a:pt x="632" y="1550"/>
                    </a:moveTo>
                    <a:cubicBezTo>
                      <a:pt x="632" y="1550"/>
                      <a:pt x="632" y="1550"/>
                      <a:pt x="632" y="1550"/>
                    </a:cubicBezTo>
                    <a:cubicBezTo>
                      <a:pt x="632" y="1550"/>
                      <a:pt x="632" y="1550"/>
                      <a:pt x="632" y="1550"/>
                    </a:cubicBezTo>
                    <a:close/>
                    <a:moveTo>
                      <a:pt x="632" y="1550"/>
                    </a:moveTo>
                    <a:cubicBezTo>
                      <a:pt x="632" y="1550"/>
                      <a:pt x="632" y="1550"/>
                      <a:pt x="632" y="1550"/>
                    </a:cubicBezTo>
                    <a:cubicBezTo>
                      <a:pt x="632" y="1550"/>
                      <a:pt x="632" y="1550"/>
                      <a:pt x="632" y="1550"/>
                    </a:cubicBezTo>
                    <a:close/>
                    <a:moveTo>
                      <a:pt x="541" y="1569"/>
                    </a:moveTo>
                    <a:cubicBezTo>
                      <a:pt x="541" y="1572"/>
                      <a:pt x="541" y="1574"/>
                      <a:pt x="541" y="1577"/>
                    </a:cubicBezTo>
                    <a:lnTo>
                      <a:pt x="541" y="1577"/>
                    </a:lnTo>
                    <a:cubicBezTo>
                      <a:pt x="544" y="1572"/>
                      <a:pt x="545" y="1569"/>
                      <a:pt x="541" y="1569"/>
                    </a:cubicBezTo>
                    <a:close/>
                    <a:moveTo>
                      <a:pt x="510" y="1550"/>
                    </a:moveTo>
                    <a:cubicBezTo>
                      <a:pt x="510" y="1550"/>
                      <a:pt x="510" y="1581"/>
                      <a:pt x="480" y="1581"/>
                    </a:cubicBezTo>
                    <a:cubicBezTo>
                      <a:pt x="480" y="1550"/>
                      <a:pt x="510" y="1550"/>
                      <a:pt x="510" y="1550"/>
                    </a:cubicBezTo>
                    <a:close/>
                    <a:moveTo>
                      <a:pt x="1424" y="1500"/>
                    </a:moveTo>
                    <a:cubicBezTo>
                      <a:pt x="1428" y="1500"/>
                      <a:pt x="1435" y="1515"/>
                      <a:pt x="1453" y="1550"/>
                    </a:cubicBezTo>
                    <a:lnTo>
                      <a:pt x="1483" y="1581"/>
                    </a:lnTo>
                    <a:cubicBezTo>
                      <a:pt x="1483" y="1589"/>
                      <a:pt x="1481" y="1593"/>
                      <a:pt x="1477" y="1593"/>
                    </a:cubicBezTo>
                    <a:cubicBezTo>
                      <a:pt x="1467" y="1593"/>
                      <a:pt x="1445" y="1565"/>
                      <a:pt x="1422" y="1520"/>
                    </a:cubicBezTo>
                    <a:cubicBezTo>
                      <a:pt x="1422" y="1507"/>
                      <a:pt x="1422" y="1500"/>
                      <a:pt x="1424" y="1500"/>
                    </a:cubicBezTo>
                    <a:close/>
                    <a:moveTo>
                      <a:pt x="1726" y="1581"/>
                    </a:moveTo>
                    <a:lnTo>
                      <a:pt x="1757" y="1611"/>
                    </a:lnTo>
                    <a:cubicBezTo>
                      <a:pt x="1757" y="1611"/>
                      <a:pt x="1757" y="1625"/>
                      <a:pt x="1748" y="1625"/>
                    </a:cubicBezTo>
                    <a:cubicBezTo>
                      <a:pt x="1743" y="1625"/>
                      <a:pt x="1736" y="1621"/>
                      <a:pt x="1726" y="1611"/>
                    </a:cubicBezTo>
                    <a:cubicBezTo>
                      <a:pt x="1726" y="1611"/>
                      <a:pt x="1726" y="1581"/>
                      <a:pt x="1726" y="1581"/>
                    </a:cubicBezTo>
                    <a:close/>
                    <a:moveTo>
                      <a:pt x="1331" y="1611"/>
                    </a:moveTo>
                    <a:lnTo>
                      <a:pt x="1331" y="1642"/>
                    </a:lnTo>
                    <a:cubicBezTo>
                      <a:pt x="1301" y="1611"/>
                      <a:pt x="1331" y="1611"/>
                      <a:pt x="1331" y="1611"/>
                    </a:cubicBezTo>
                    <a:close/>
                    <a:moveTo>
                      <a:pt x="1544" y="1581"/>
                    </a:moveTo>
                    <a:cubicBezTo>
                      <a:pt x="1574" y="1611"/>
                      <a:pt x="1605" y="1642"/>
                      <a:pt x="1605" y="1642"/>
                    </a:cubicBezTo>
                    <a:lnTo>
                      <a:pt x="1574" y="1642"/>
                    </a:lnTo>
                    <a:cubicBezTo>
                      <a:pt x="1574" y="1612"/>
                      <a:pt x="1544" y="1581"/>
                      <a:pt x="1544" y="1581"/>
                    </a:cubicBezTo>
                    <a:close/>
                    <a:moveTo>
                      <a:pt x="2456" y="1611"/>
                    </a:moveTo>
                    <a:lnTo>
                      <a:pt x="2456" y="1611"/>
                    </a:lnTo>
                    <a:cubicBezTo>
                      <a:pt x="2465" y="1621"/>
                      <a:pt x="2476" y="1631"/>
                      <a:pt x="2486" y="1642"/>
                    </a:cubicBezTo>
                    <a:cubicBezTo>
                      <a:pt x="2517" y="1642"/>
                      <a:pt x="2517" y="1642"/>
                      <a:pt x="2456" y="1611"/>
                    </a:cubicBezTo>
                    <a:close/>
                    <a:moveTo>
                      <a:pt x="966" y="1642"/>
                    </a:moveTo>
                    <a:lnTo>
                      <a:pt x="936" y="1702"/>
                    </a:lnTo>
                    <a:cubicBezTo>
                      <a:pt x="936" y="1683"/>
                      <a:pt x="936" y="1661"/>
                      <a:pt x="936" y="1642"/>
                    </a:cubicBezTo>
                    <a:close/>
                    <a:moveTo>
                      <a:pt x="662" y="1733"/>
                    </a:moveTo>
                    <a:cubicBezTo>
                      <a:pt x="662" y="1733"/>
                      <a:pt x="662" y="1733"/>
                      <a:pt x="662" y="1763"/>
                    </a:cubicBezTo>
                    <a:cubicBezTo>
                      <a:pt x="662" y="1763"/>
                      <a:pt x="632" y="1794"/>
                      <a:pt x="632" y="1794"/>
                    </a:cubicBezTo>
                    <a:lnTo>
                      <a:pt x="632" y="1763"/>
                    </a:lnTo>
                    <a:cubicBezTo>
                      <a:pt x="632" y="1733"/>
                      <a:pt x="662" y="1733"/>
                      <a:pt x="662" y="1733"/>
                    </a:cubicBezTo>
                    <a:close/>
                    <a:moveTo>
                      <a:pt x="1370" y="1632"/>
                    </a:moveTo>
                    <a:cubicBezTo>
                      <a:pt x="1372" y="1632"/>
                      <a:pt x="1379" y="1647"/>
                      <a:pt x="1392" y="1672"/>
                    </a:cubicBezTo>
                    <a:cubicBezTo>
                      <a:pt x="1422" y="1702"/>
                      <a:pt x="1422" y="1733"/>
                      <a:pt x="1422" y="1794"/>
                    </a:cubicBezTo>
                    <a:cubicBezTo>
                      <a:pt x="1422" y="1794"/>
                      <a:pt x="1422" y="1763"/>
                      <a:pt x="1392" y="1733"/>
                    </a:cubicBezTo>
                    <a:cubicBezTo>
                      <a:pt x="1374" y="1662"/>
                      <a:pt x="1367" y="1632"/>
                      <a:pt x="1370" y="1632"/>
                    </a:cubicBezTo>
                    <a:close/>
                    <a:moveTo>
                      <a:pt x="510" y="1794"/>
                    </a:moveTo>
                    <a:lnTo>
                      <a:pt x="510" y="1794"/>
                    </a:lnTo>
                    <a:cubicBezTo>
                      <a:pt x="510" y="1794"/>
                      <a:pt x="510" y="1794"/>
                      <a:pt x="510" y="1794"/>
                    </a:cubicBezTo>
                    <a:close/>
                    <a:moveTo>
                      <a:pt x="1513" y="1794"/>
                    </a:moveTo>
                    <a:cubicBezTo>
                      <a:pt x="1513" y="1794"/>
                      <a:pt x="1512" y="1794"/>
                      <a:pt x="1511" y="1794"/>
                    </a:cubicBezTo>
                    <a:lnTo>
                      <a:pt x="1511" y="1794"/>
                    </a:lnTo>
                    <a:cubicBezTo>
                      <a:pt x="1514" y="1797"/>
                      <a:pt x="1516" y="1800"/>
                      <a:pt x="1518" y="1803"/>
                    </a:cubicBezTo>
                    <a:lnTo>
                      <a:pt x="1518" y="1803"/>
                    </a:lnTo>
                    <a:cubicBezTo>
                      <a:pt x="1517" y="1800"/>
                      <a:pt x="1515" y="1797"/>
                      <a:pt x="1513" y="1794"/>
                    </a:cubicBezTo>
                    <a:close/>
                    <a:moveTo>
                      <a:pt x="1518" y="1803"/>
                    </a:moveTo>
                    <a:cubicBezTo>
                      <a:pt x="1527" y="1819"/>
                      <a:pt x="1532" y="1827"/>
                      <a:pt x="1533" y="1827"/>
                    </a:cubicBezTo>
                    <a:cubicBezTo>
                      <a:pt x="1534" y="1827"/>
                      <a:pt x="1530" y="1818"/>
                      <a:pt x="1518" y="1803"/>
                    </a:cubicBezTo>
                    <a:close/>
                    <a:moveTo>
                      <a:pt x="723" y="1794"/>
                    </a:moveTo>
                    <a:lnTo>
                      <a:pt x="723" y="1885"/>
                    </a:lnTo>
                    <a:cubicBezTo>
                      <a:pt x="693" y="1885"/>
                      <a:pt x="693" y="1854"/>
                      <a:pt x="723" y="1794"/>
                    </a:cubicBezTo>
                    <a:close/>
                    <a:moveTo>
                      <a:pt x="784" y="1946"/>
                    </a:moveTo>
                    <a:cubicBezTo>
                      <a:pt x="784" y="1967"/>
                      <a:pt x="784" y="1973"/>
                      <a:pt x="774" y="1975"/>
                    </a:cubicBezTo>
                    <a:lnTo>
                      <a:pt x="774" y="1975"/>
                    </a:lnTo>
                    <a:cubicBezTo>
                      <a:pt x="777" y="1967"/>
                      <a:pt x="780" y="1957"/>
                      <a:pt x="784" y="1946"/>
                    </a:cubicBezTo>
                    <a:close/>
                    <a:moveTo>
                      <a:pt x="1130" y="1903"/>
                    </a:moveTo>
                    <a:cubicBezTo>
                      <a:pt x="1121" y="1903"/>
                      <a:pt x="1127" y="1924"/>
                      <a:pt x="1149" y="1946"/>
                    </a:cubicBezTo>
                    <a:cubicBezTo>
                      <a:pt x="1149" y="1976"/>
                      <a:pt x="1149" y="1976"/>
                      <a:pt x="1149" y="1976"/>
                    </a:cubicBezTo>
                    <a:cubicBezTo>
                      <a:pt x="1179" y="1976"/>
                      <a:pt x="1179" y="1946"/>
                      <a:pt x="1179" y="1946"/>
                    </a:cubicBezTo>
                    <a:cubicBezTo>
                      <a:pt x="1149" y="1915"/>
                      <a:pt x="1149" y="1915"/>
                      <a:pt x="1149" y="1915"/>
                    </a:cubicBezTo>
                    <a:cubicBezTo>
                      <a:pt x="1140" y="1906"/>
                      <a:pt x="1134" y="1903"/>
                      <a:pt x="1130" y="1903"/>
                    </a:cubicBezTo>
                    <a:close/>
                    <a:moveTo>
                      <a:pt x="1331" y="0"/>
                    </a:moveTo>
                    <a:cubicBezTo>
                      <a:pt x="1331" y="0"/>
                      <a:pt x="1331" y="0"/>
                      <a:pt x="1301" y="31"/>
                    </a:cubicBezTo>
                    <a:cubicBezTo>
                      <a:pt x="1301" y="38"/>
                      <a:pt x="1301" y="48"/>
                      <a:pt x="1301" y="61"/>
                    </a:cubicBezTo>
                    <a:cubicBezTo>
                      <a:pt x="1301" y="31"/>
                      <a:pt x="1270" y="31"/>
                      <a:pt x="1270" y="31"/>
                    </a:cubicBezTo>
                    <a:cubicBezTo>
                      <a:pt x="1270" y="31"/>
                      <a:pt x="1240" y="61"/>
                      <a:pt x="1210" y="61"/>
                    </a:cubicBezTo>
                    <a:cubicBezTo>
                      <a:pt x="1149" y="61"/>
                      <a:pt x="1118" y="61"/>
                      <a:pt x="1149" y="122"/>
                    </a:cubicBezTo>
                    <a:cubicBezTo>
                      <a:pt x="1134" y="137"/>
                      <a:pt x="1134" y="145"/>
                      <a:pt x="1134" y="145"/>
                    </a:cubicBezTo>
                    <a:cubicBezTo>
                      <a:pt x="1134" y="145"/>
                      <a:pt x="1134" y="137"/>
                      <a:pt x="1118" y="122"/>
                    </a:cubicBezTo>
                    <a:cubicBezTo>
                      <a:pt x="1118" y="91"/>
                      <a:pt x="1118" y="84"/>
                      <a:pt x="1115" y="84"/>
                    </a:cubicBezTo>
                    <a:cubicBezTo>
                      <a:pt x="1111" y="84"/>
                      <a:pt x="1103" y="91"/>
                      <a:pt x="1088" y="91"/>
                    </a:cubicBezTo>
                    <a:cubicBezTo>
                      <a:pt x="1088" y="91"/>
                      <a:pt x="1088" y="91"/>
                      <a:pt x="1088" y="61"/>
                    </a:cubicBezTo>
                    <a:cubicBezTo>
                      <a:pt x="1088" y="91"/>
                      <a:pt x="1088" y="91"/>
                      <a:pt x="1058" y="91"/>
                    </a:cubicBezTo>
                    <a:cubicBezTo>
                      <a:pt x="1046" y="80"/>
                      <a:pt x="1035" y="69"/>
                      <a:pt x="1027" y="61"/>
                    </a:cubicBezTo>
                    <a:lnTo>
                      <a:pt x="1027" y="61"/>
                    </a:lnTo>
                    <a:cubicBezTo>
                      <a:pt x="1027" y="91"/>
                      <a:pt x="1027" y="91"/>
                      <a:pt x="1027" y="122"/>
                    </a:cubicBezTo>
                    <a:cubicBezTo>
                      <a:pt x="1027" y="122"/>
                      <a:pt x="997" y="122"/>
                      <a:pt x="997" y="91"/>
                    </a:cubicBezTo>
                    <a:cubicBezTo>
                      <a:pt x="997" y="83"/>
                      <a:pt x="995" y="80"/>
                      <a:pt x="991" y="80"/>
                    </a:cubicBezTo>
                    <a:cubicBezTo>
                      <a:pt x="983" y="80"/>
                      <a:pt x="966" y="108"/>
                      <a:pt x="966" y="152"/>
                    </a:cubicBezTo>
                    <a:cubicBezTo>
                      <a:pt x="936" y="122"/>
                      <a:pt x="936" y="122"/>
                      <a:pt x="936" y="122"/>
                    </a:cubicBezTo>
                    <a:cubicBezTo>
                      <a:pt x="936" y="131"/>
                      <a:pt x="936" y="134"/>
                      <a:pt x="935" y="134"/>
                    </a:cubicBezTo>
                    <a:cubicBezTo>
                      <a:pt x="933" y="134"/>
                      <a:pt x="927" y="113"/>
                      <a:pt x="906" y="91"/>
                    </a:cubicBezTo>
                    <a:cubicBezTo>
                      <a:pt x="906" y="61"/>
                      <a:pt x="906" y="61"/>
                      <a:pt x="875" y="61"/>
                    </a:cubicBezTo>
                    <a:cubicBezTo>
                      <a:pt x="875" y="91"/>
                      <a:pt x="875" y="91"/>
                      <a:pt x="845" y="122"/>
                    </a:cubicBezTo>
                    <a:cubicBezTo>
                      <a:pt x="814" y="122"/>
                      <a:pt x="814" y="152"/>
                      <a:pt x="845" y="213"/>
                    </a:cubicBezTo>
                    <a:lnTo>
                      <a:pt x="845" y="274"/>
                    </a:lnTo>
                    <a:lnTo>
                      <a:pt x="814" y="213"/>
                    </a:lnTo>
                    <a:cubicBezTo>
                      <a:pt x="814" y="183"/>
                      <a:pt x="784" y="152"/>
                      <a:pt x="784" y="152"/>
                    </a:cubicBezTo>
                    <a:cubicBezTo>
                      <a:pt x="754" y="152"/>
                      <a:pt x="784" y="183"/>
                      <a:pt x="784" y="213"/>
                    </a:cubicBezTo>
                    <a:cubicBezTo>
                      <a:pt x="769" y="198"/>
                      <a:pt x="761" y="190"/>
                      <a:pt x="757" y="190"/>
                    </a:cubicBezTo>
                    <a:cubicBezTo>
                      <a:pt x="754" y="190"/>
                      <a:pt x="754" y="198"/>
                      <a:pt x="754" y="213"/>
                    </a:cubicBezTo>
                    <a:cubicBezTo>
                      <a:pt x="754" y="213"/>
                      <a:pt x="754" y="227"/>
                      <a:pt x="745" y="227"/>
                    </a:cubicBezTo>
                    <a:cubicBezTo>
                      <a:pt x="740" y="227"/>
                      <a:pt x="733" y="223"/>
                      <a:pt x="723" y="213"/>
                    </a:cubicBezTo>
                    <a:cubicBezTo>
                      <a:pt x="723" y="213"/>
                      <a:pt x="723" y="213"/>
                      <a:pt x="723" y="243"/>
                    </a:cubicBezTo>
                    <a:cubicBezTo>
                      <a:pt x="710" y="218"/>
                      <a:pt x="698" y="208"/>
                      <a:pt x="687" y="208"/>
                    </a:cubicBezTo>
                    <a:cubicBezTo>
                      <a:pt x="673" y="208"/>
                      <a:pt x="662" y="226"/>
                      <a:pt x="662" y="243"/>
                    </a:cubicBezTo>
                    <a:cubicBezTo>
                      <a:pt x="693" y="274"/>
                      <a:pt x="693" y="274"/>
                      <a:pt x="693" y="274"/>
                    </a:cubicBezTo>
                    <a:cubicBezTo>
                      <a:pt x="662" y="274"/>
                      <a:pt x="662" y="274"/>
                      <a:pt x="693" y="304"/>
                    </a:cubicBezTo>
                    <a:lnTo>
                      <a:pt x="662" y="304"/>
                    </a:lnTo>
                    <a:cubicBezTo>
                      <a:pt x="662" y="304"/>
                      <a:pt x="662" y="274"/>
                      <a:pt x="662" y="274"/>
                    </a:cubicBezTo>
                    <a:lnTo>
                      <a:pt x="632" y="243"/>
                    </a:lnTo>
                    <a:cubicBezTo>
                      <a:pt x="632" y="274"/>
                      <a:pt x="602" y="274"/>
                      <a:pt x="632" y="304"/>
                    </a:cubicBezTo>
                    <a:cubicBezTo>
                      <a:pt x="621" y="293"/>
                      <a:pt x="610" y="282"/>
                      <a:pt x="602" y="274"/>
                    </a:cubicBezTo>
                    <a:lnTo>
                      <a:pt x="602" y="274"/>
                    </a:lnTo>
                    <a:cubicBezTo>
                      <a:pt x="614" y="300"/>
                      <a:pt x="616" y="309"/>
                      <a:pt x="612" y="309"/>
                    </a:cubicBezTo>
                    <a:cubicBezTo>
                      <a:pt x="606" y="309"/>
                      <a:pt x="589" y="291"/>
                      <a:pt x="571" y="274"/>
                    </a:cubicBezTo>
                    <a:cubicBezTo>
                      <a:pt x="558" y="247"/>
                      <a:pt x="550" y="231"/>
                      <a:pt x="549" y="231"/>
                    </a:cubicBezTo>
                    <a:lnTo>
                      <a:pt x="549" y="231"/>
                    </a:lnTo>
                    <a:cubicBezTo>
                      <a:pt x="547" y="231"/>
                      <a:pt x="554" y="254"/>
                      <a:pt x="571" y="304"/>
                    </a:cubicBezTo>
                    <a:cubicBezTo>
                      <a:pt x="541" y="304"/>
                      <a:pt x="541" y="335"/>
                      <a:pt x="510" y="365"/>
                    </a:cubicBezTo>
                    <a:cubicBezTo>
                      <a:pt x="510" y="365"/>
                      <a:pt x="497" y="379"/>
                      <a:pt x="479" y="379"/>
                    </a:cubicBezTo>
                    <a:cubicBezTo>
                      <a:pt x="476" y="379"/>
                      <a:pt x="473" y="378"/>
                      <a:pt x="470" y="377"/>
                    </a:cubicBezTo>
                    <a:lnTo>
                      <a:pt x="470" y="377"/>
                    </a:lnTo>
                    <a:cubicBezTo>
                      <a:pt x="477" y="395"/>
                      <a:pt x="470" y="395"/>
                      <a:pt x="450" y="395"/>
                    </a:cubicBezTo>
                    <a:cubicBezTo>
                      <a:pt x="419" y="395"/>
                      <a:pt x="450" y="426"/>
                      <a:pt x="450" y="456"/>
                    </a:cubicBezTo>
                    <a:cubicBezTo>
                      <a:pt x="440" y="447"/>
                      <a:pt x="430" y="436"/>
                      <a:pt x="419" y="426"/>
                    </a:cubicBezTo>
                    <a:cubicBezTo>
                      <a:pt x="389" y="426"/>
                      <a:pt x="359" y="396"/>
                      <a:pt x="358" y="395"/>
                    </a:cubicBezTo>
                    <a:lnTo>
                      <a:pt x="358" y="395"/>
                    </a:lnTo>
                    <a:cubicBezTo>
                      <a:pt x="359" y="396"/>
                      <a:pt x="360" y="397"/>
                      <a:pt x="389" y="426"/>
                    </a:cubicBezTo>
                    <a:cubicBezTo>
                      <a:pt x="389" y="456"/>
                      <a:pt x="389" y="456"/>
                      <a:pt x="389" y="456"/>
                    </a:cubicBezTo>
                    <a:cubicBezTo>
                      <a:pt x="389" y="456"/>
                      <a:pt x="389" y="456"/>
                      <a:pt x="419" y="487"/>
                    </a:cubicBezTo>
                    <a:cubicBezTo>
                      <a:pt x="419" y="517"/>
                      <a:pt x="419" y="517"/>
                      <a:pt x="419" y="517"/>
                    </a:cubicBezTo>
                    <a:lnTo>
                      <a:pt x="389" y="517"/>
                    </a:lnTo>
                    <a:cubicBezTo>
                      <a:pt x="358" y="517"/>
                      <a:pt x="358" y="517"/>
                      <a:pt x="358" y="487"/>
                    </a:cubicBezTo>
                    <a:cubicBezTo>
                      <a:pt x="328" y="487"/>
                      <a:pt x="298" y="457"/>
                      <a:pt x="298" y="456"/>
                    </a:cubicBezTo>
                    <a:lnTo>
                      <a:pt x="298" y="456"/>
                    </a:lnTo>
                    <a:cubicBezTo>
                      <a:pt x="298" y="457"/>
                      <a:pt x="328" y="487"/>
                      <a:pt x="328" y="487"/>
                    </a:cubicBezTo>
                    <a:cubicBezTo>
                      <a:pt x="328" y="517"/>
                      <a:pt x="237" y="639"/>
                      <a:pt x="206" y="639"/>
                    </a:cubicBezTo>
                    <a:cubicBezTo>
                      <a:pt x="176" y="639"/>
                      <a:pt x="176" y="669"/>
                      <a:pt x="206" y="669"/>
                    </a:cubicBezTo>
                    <a:cubicBezTo>
                      <a:pt x="237" y="699"/>
                      <a:pt x="206" y="730"/>
                      <a:pt x="176" y="760"/>
                    </a:cubicBezTo>
                    <a:cubicBezTo>
                      <a:pt x="176" y="791"/>
                      <a:pt x="146" y="821"/>
                      <a:pt x="176" y="821"/>
                    </a:cubicBezTo>
                    <a:cubicBezTo>
                      <a:pt x="176" y="821"/>
                      <a:pt x="176" y="851"/>
                      <a:pt x="176" y="851"/>
                    </a:cubicBezTo>
                    <a:cubicBezTo>
                      <a:pt x="176" y="851"/>
                      <a:pt x="176" y="882"/>
                      <a:pt x="176" y="882"/>
                    </a:cubicBezTo>
                    <a:cubicBezTo>
                      <a:pt x="206" y="912"/>
                      <a:pt x="206" y="912"/>
                      <a:pt x="176" y="912"/>
                    </a:cubicBezTo>
                    <a:cubicBezTo>
                      <a:pt x="206" y="912"/>
                      <a:pt x="206" y="943"/>
                      <a:pt x="206" y="943"/>
                    </a:cubicBezTo>
                    <a:cubicBezTo>
                      <a:pt x="206" y="943"/>
                      <a:pt x="206" y="943"/>
                      <a:pt x="176" y="912"/>
                    </a:cubicBezTo>
                    <a:lnTo>
                      <a:pt x="146" y="912"/>
                    </a:lnTo>
                    <a:cubicBezTo>
                      <a:pt x="146" y="927"/>
                      <a:pt x="146" y="935"/>
                      <a:pt x="134" y="935"/>
                    </a:cubicBezTo>
                    <a:cubicBezTo>
                      <a:pt x="123" y="935"/>
                      <a:pt x="100" y="927"/>
                      <a:pt x="55" y="912"/>
                    </a:cubicBezTo>
                    <a:lnTo>
                      <a:pt x="55" y="912"/>
                    </a:lnTo>
                    <a:lnTo>
                      <a:pt x="85" y="943"/>
                    </a:lnTo>
                    <a:cubicBezTo>
                      <a:pt x="24" y="943"/>
                      <a:pt x="85" y="973"/>
                      <a:pt x="115" y="973"/>
                    </a:cubicBezTo>
                    <a:cubicBezTo>
                      <a:pt x="55" y="973"/>
                      <a:pt x="55" y="973"/>
                      <a:pt x="115" y="1003"/>
                    </a:cubicBezTo>
                    <a:cubicBezTo>
                      <a:pt x="85" y="1003"/>
                      <a:pt x="85" y="1003"/>
                      <a:pt x="85" y="1034"/>
                    </a:cubicBezTo>
                    <a:cubicBezTo>
                      <a:pt x="115" y="1034"/>
                      <a:pt x="85" y="1095"/>
                      <a:pt x="85" y="1125"/>
                    </a:cubicBezTo>
                    <a:cubicBezTo>
                      <a:pt x="85" y="1175"/>
                      <a:pt x="85" y="1224"/>
                      <a:pt x="101" y="1224"/>
                    </a:cubicBezTo>
                    <a:cubicBezTo>
                      <a:pt x="105" y="1224"/>
                      <a:pt x="110" y="1222"/>
                      <a:pt x="115" y="1216"/>
                    </a:cubicBezTo>
                    <a:lnTo>
                      <a:pt x="115" y="1216"/>
                    </a:lnTo>
                    <a:cubicBezTo>
                      <a:pt x="115" y="1247"/>
                      <a:pt x="115" y="1247"/>
                      <a:pt x="85" y="1247"/>
                    </a:cubicBezTo>
                    <a:lnTo>
                      <a:pt x="115" y="1247"/>
                    </a:lnTo>
                    <a:cubicBezTo>
                      <a:pt x="85" y="1277"/>
                      <a:pt x="85" y="1277"/>
                      <a:pt x="85" y="1307"/>
                    </a:cubicBezTo>
                    <a:cubicBezTo>
                      <a:pt x="85" y="1307"/>
                      <a:pt x="115" y="1338"/>
                      <a:pt x="146" y="1338"/>
                    </a:cubicBezTo>
                    <a:cubicBezTo>
                      <a:pt x="85" y="1368"/>
                      <a:pt x="55" y="1398"/>
                      <a:pt x="115" y="1398"/>
                    </a:cubicBezTo>
                    <a:cubicBezTo>
                      <a:pt x="115" y="1398"/>
                      <a:pt x="115" y="1398"/>
                      <a:pt x="85" y="1429"/>
                    </a:cubicBezTo>
                    <a:cubicBezTo>
                      <a:pt x="85" y="1429"/>
                      <a:pt x="85" y="1429"/>
                      <a:pt x="115" y="1459"/>
                    </a:cubicBezTo>
                    <a:cubicBezTo>
                      <a:pt x="146" y="1459"/>
                      <a:pt x="146" y="1490"/>
                      <a:pt x="146" y="1490"/>
                    </a:cubicBezTo>
                    <a:lnTo>
                      <a:pt x="176" y="1490"/>
                    </a:lnTo>
                    <a:cubicBezTo>
                      <a:pt x="176" y="1520"/>
                      <a:pt x="176" y="1520"/>
                      <a:pt x="176" y="1520"/>
                    </a:cubicBezTo>
                    <a:cubicBezTo>
                      <a:pt x="146" y="1520"/>
                      <a:pt x="176" y="1550"/>
                      <a:pt x="206" y="1581"/>
                    </a:cubicBezTo>
                    <a:cubicBezTo>
                      <a:pt x="206" y="1642"/>
                      <a:pt x="237" y="1672"/>
                      <a:pt x="206" y="1702"/>
                    </a:cubicBezTo>
                    <a:cubicBezTo>
                      <a:pt x="206" y="1702"/>
                      <a:pt x="206" y="1702"/>
                      <a:pt x="237" y="1672"/>
                    </a:cubicBezTo>
                    <a:cubicBezTo>
                      <a:pt x="267" y="1657"/>
                      <a:pt x="282" y="1649"/>
                      <a:pt x="290" y="1649"/>
                    </a:cubicBezTo>
                    <a:cubicBezTo>
                      <a:pt x="298" y="1649"/>
                      <a:pt x="298" y="1657"/>
                      <a:pt x="298" y="1672"/>
                    </a:cubicBezTo>
                    <a:cubicBezTo>
                      <a:pt x="260" y="1710"/>
                      <a:pt x="257" y="1736"/>
                      <a:pt x="268" y="1736"/>
                    </a:cubicBezTo>
                    <a:cubicBezTo>
                      <a:pt x="274" y="1736"/>
                      <a:pt x="286" y="1726"/>
                      <a:pt x="298" y="1702"/>
                    </a:cubicBezTo>
                    <a:cubicBezTo>
                      <a:pt x="298" y="1733"/>
                      <a:pt x="298" y="1733"/>
                      <a:pt x="298" y="1733"/>
                    </a:cubicBezTo>
                    <a:cubicBezTo>
                      <a:pt x="272" y="1759"/>
                      <a:pt x="263" y="1768"/>
                      <a:pt x="265" y="1768"/>
                    </a:cubicBezTo>
                    <a:cubicBezTo>
                      <a:pt x="268" y="1768"/>
                      <a:pt x="293" y="1750"/>
                      <a:pt x="328" y="1733"/>
                    </a:cubicBezTo>
                    <a:lnTo>
                      <a:pt x="328" y="1733"/>
                    </a:lnTo>
                    <a:cubicBezTo>
                      <a:pt x="307" y="1754"/>
                      <a:pt x="300" y="1776"/>
                      <a:pt x="309" y="1776"/>
                    </a:cubicBezTo>
                    <a:cubicBezTo>
                      <a:pt x="313" y="1776"/>
                      <a:pt x="319" y="1772"/>
                      <a:pt x="328" y="1763"/>
                    </a:cubicBezTo>
                    <a:lnTo>
                      <a:pt x="328" y="1763"/>
                    </a:lnTo>
                    <a:cubicBezTo>
                      <a:pt x="328" y="1764"/>
                      <a:pt x="322" y="1769"/>
                      <a:pt x="267" y="1824"/>
                    </a:cubicBezTo>
                    <a:cubicBezTo>
                      <a:pt x="267" y="1854"/>
                      <a:pt x="237" y="1885"/>
                      <a:pt x="237" y="1885"/>
                    </a:cubicBezTo>
                    <a:cubicBezTo>
                      <a:pt x="237" y="1885"/>
                      <a:pt x="267" y="1854"/>
                      <a:pt x="298" y="1824"/>
                    </a:cubicBezTo>
                    <a:lnTo>
                      <a:pt x="298" y="1854"/>
                    </a:lnTo>
                    <a:cubicBezTo>
                      <a:pt x="298" y="1854"/>
                      <a:pt x="298" y="1854"/>
                      <a:pt x="328" y="1824"/>
                    </a:cubicBezTo>
                    <a:cubicBezTo>
                      <a:pt x="355" y="1797"/>
                      <a:pt x="358" y="1794"/>
                      <a:pt x="358" y="1794"/>
                    </a:cubicBezTo>
                    <a:lnTo>
                      <a:pt x="358" y="1794"/>
                    </a:lnTo>
                    <a:cubicBezTo>
                      <a:pt x="343" y="1809"/>
                      <a:pt x="343" y="1816"/>
                      <a:pt x="351" y="1816"/>
                    </a:cubicBezTo>
                    <a:cubicBezTo>
                      <a:pt x="358" y="1816"/>
                      <a:pt x="374" y="1809"/>
                      <a:pt x="389" y="1794"/>
                    </a:cubicBezTo>
                    <a:cubicBezTo>
                      <a:pt x="389" y="1763"/>
                      <a:pt x="419" y="1733"/>
                      <a:pt x="419" y="1733"/>
                    </a:cubicBezTo>
                    <a:cubicBezTo>
                      <a:pt x="419" y="1733"/>
                      <a:pt x="450" y="1702"/>
                      <a:pt x="450" y="1672"/>
                    </a:cubicBezTo>
                    <a:cubicBezTo>
                      <a:pt x="510" y="1611"/>
                      <a:pt x="541" y="1611"/>
                      <a:pt x="541" y="1581"/>
                    </a:cubicBezTo>
                    <a:cubicBezTo>
                      <a:pt x="541" y="1580"/>
                      <a:pt x="541" y="1578"/>
                      <a:pt x="541" y="1577"/>
                    </a:cubicBezTo>
                    <a:lnTo>
                      <a:pt x="541" y="1577"/>
                    </a:lnTo>
                    <a:cubicBezTo>
                      <a:pt x="533" y="1588"/>
                      <a:pt x="510" y="1611"/>
                      <a:pt x="480" y="1642"/>
                    </a:cubicBezTo>
                    <a:cubicBezTo>
                      <a:pt x="510" y="1611"/>
                      <a:pt x="510" y="1581"/>
                      <a:pt x="510" y="1581"/>
                    </a:cubicBezTo>
                    <a:cubicBezTo>
                      <a:pt x="527" y="1573"/>
                      <a:pt x="536" y="1569"/>
                      <a:pt x="541" y="1569"/>
                    </a:cubicBezTo>
                    <a:cubicBezTo>
                      <a:pt x="541" y="1569"/>
                      <a:pt x="541" y="1569"/>
                      <a:pt x="541" y="1569"/>
                    </a:cubicBezTo>
                    <a:lnTo>
                      <a:pt x="541" y="1569"/>
                    </a:lnTo>
                    <a:cubicBezTo>
                      <a:pt x="543" y="1538"/>
                      <a:pt x="552" y="1517"/>
                      <a:pt x="547" y="1517"/>
                    </a:cubicBezTo>
                    <a:lnTo>
                      <a:pt x="547" y="1517"/>
                    </a:lnTo>
                    <a:cubicBezTo>
                      <a:pt x="544" y="1517"/>
                      <a:pt x="534" y="1527"/>
                      <a:pt x="510" y="1550"/>
                    </a:cubicBezTo>
                    <a:cubicBezTo>
                      <a:pt x="541" y="1520"/>
                      <a:pt x="541" y="1490"/>
                      <a:pt x="510" y="1490"/>
                    </a:cubicBezTo>
                    <a:cubicBezTo>
                      <a:pt x="510" y="1459"/>
                      <a:pt x="510" y="1459"/>
                      <a:pt x="510" y="1429"/>
                    </a:cubicBezTo>
                    <a:cubicBezTo>
                      <a:pt x="537" y="1402"/>
                      <a:pt x="540" y="1399"/>
                      <a:pt x="541" y="1399"/>
                    </a:cubicBezTo>
                    <a:lnTo>
                      <a:pt x="541" y="1399"/>
                    </a:lnTo>
                    <a:cubicBezTo>
                      <a:pt x="531" y="1409"/>
                      <a:pt x="524" y="1412"/>
                      <a:pt x="519" y="1412"/>
                    </a:cubicBezTo>
                    <a:cubicBezTo>
                      <a:pt x="510" y="1412"/>
                      <a:pt x="510" y="1398"/>
                      <a:pt x="510" y="1398"/>
                    </a:cubicBezTo>
                    <a:cubicBezTo>
                      <a:pt x="480" y="1368"/>
                      <a:pt x="480" y="1338"/>
                      <a:pt x="450" y="1338"/>
                    </a:cubicBezTo>
                    <a:cubicBezTo>
                      <a:pt x="480" y="1338"/>
                      <a:pt x="480" y="1307"/>
                      <a:pt x="480" y="1307"/>
                    </a:cubicBezTo>
                    <a:lnTo>
                      <a:pt x="450" y="1307"/>
                    </a:lnTo>
                    <a:cubicBezTo>
                      <a:pt x="480" y="1307"/>
                      <a:pt x="480" y="1307"/>
                      <a:pt x="480" y="1277"/>
                    </a:cubicBezTo>
                    <a:lnTo>
                      <a:pt x="419" y="1277"/>
                    </a:lnTo>
                    <a:cubicBezTo>
                      <a:pt x="419" y="1277"/>
                      <a:pt x="419" y="1247"/>
                      <a:pt x="450" y="1247"/>
                    </a:cubicBezTo>
                    <a:cubicBezTo>
                      <a:pt x="480" y="1216"/>
                      <a:pt x="450" y="1216"/>
                      <a:pt x="419" y="1216"/>
                    </a:cubicBezTo>
                    <a:lnTo>
                      <a:pt x="450" y="1216"/>
                    </a:lnTo>
                    <a:lnTo>
                      <a:pt x="450" y="1186"/>
                    </a:lnTo>
                    <a:cubicBezTo>
                      <a:pt x="441" y="1195"/>
                      <a:pt x="434" y="1198"/>
                      <a:pt x="430" y="1198"/>
                    </a:cubicBezTo>
                    <a:cubicBezTo>
                      <a:pt x="419" y="1198"/>
                      <a:pt x="419" y="1177"/>
                      <a:pt x="419" y="1155"/>
                    </a:cubicBezTo>
                    <a:cubicBezTo>
                      <a:pt x="419" y="1125"/>
                      <a:pt x="419" y="1125"/>
                      <a:pt x="389" y="1125"/>
                    </a:cubicBezTo>
                    <a:cubicBezTo>
                      <a:pt x="358" y="1095"/>
                      <a:pt x="358" y="1095"/>
                      <a:pt x="389" y="1095"/>
                    </a:cubicBezTo>
                    <a:lnTo>
                      <a:pt x="480" y="1095"/>
                    </a:lnTo>
                    <a:cubicBezTo>
                      <a:pt x="480" y="1095"/>
                      <a:pt x="450" y="1064"/>
                      <a:pt x="389" y="1064"/>
                    </a:cubicBezTo>
                    <a:cubicBezTo>
                      <a:pt x="480" y="1064"/>
                      <a:pt x="450" y="1034"/>
                      <a:pt x="389" y="1003"/>
                    </a:cubicBezTo>
                    <a:lnTo>
                      <a:pt x="419" y="1003"/>
                    </a:lnTo>
                    <a:cubicBezTo>
                      <a:pt x="429" y="1013"/>
                      <a:pt x="436" y="1017"/>
                      <a:pt x="441" y="1017"/>
                    </a:cubicBezTo>
                    <a:cubicBezTo>
                      <a:pt x="450" y="1017"/>
                      <a:pt x="450" y="1003"/>
                      <a:pt x="450" y="1003"/>
                    </a:cubicBezTo>
                    <a:cubicBezTo>
                      <a:pt x="389" y="973"/>
                      <a:pt x="450" y="973"/>
                      <a:pt x="480" y="973"/>
                    </a:cubicBezTo>
                    <a:lnTo>
                      <a:pt x="510" y="973"/>
                    </a:lnTo>
                    <a:cubicBezTo>
                      <a:pt x="450" y="943"/>
                      <a:pt x="480" y="943"/>
                      <a:pt x="510" y="943"/>
                    </a:cubicBezTo>
                    <a:cubicBezTo>
                      <a:pt x="510" y="912"/>
                      <a:pt x="510" y="912"/>
                      <a:pt x="510" y="912"/>
                    </a:cubicBezTo>
                    <a:cubicBezTo>
                      <a:pt x="510" y="912"/>
                      <a:pt x="510" y="912"/>
                      <a:pt x="480" y="882"/>
                    </a:cubicBezTo>
                    <a:cubicBezTo>
                      <a:pt x="450" y="882"/>
                      <a:pt x="419" y="851"/>
                      <a:pt x="419" y="851"/>
                    </a:cubicBezTo>
                    <a:lnTo>
                      <a:pt x="450" y="851"/>
                    </a:lnTo>
                    <a:cubicBezTo>
                      <a:pt x="465" y="867"/>
                      <a:pt x="472" y="874"/>
                      <a:pt x="480" y="874"/>
                    </a:cubicBezTo>
                    <a:cubicBezTo>
                      <a:pt x="488" y="874"/>
                      <a:pt x="495" y="867"/>
                      <a:pt x="510" y="851"/>
                    </a:cubicBezTo>
                    <a:cubicBezTo>
                      <a:pt x="510" y="851"/>
                      <a:pt x="524" y="838"/>
                      <a:pt x="542" y="838"/>
                    </a:cubicBezTo>
                    <a:cubicBezTo>
                      <a:pt x="551" y="838"/>
                      <a:pt x="561" y="841"/>
                      <a:pt x="571" y="851"/>
                    </a:cubicBezTo>
                    <a:lnTo>
                      <a:pt x="541" y="821"/>
                    </a:lnTo>
                    <a:cubicBezTo>
                      <a:pt x="571" y="821"/>
                      <a:pt x="571" y="821"/>
                      <a:pt x="571" y="791"/>
                    </a:cubicBezTo>
                    <a:cubicBezTo>
                      <a:pt x="596" y="803"/>
                      <a:pt x="611" y="811"/>
                      <a:pt x="618" y="811"/>
                    </a:cubicBezTo>
                    <a:cubicBezTo>
                      <a:pt x="624" y="811"/>
                      <a:pt x="622" y="803"/>
                      <a:pt x="614" y="785"/>
                    </a:cubicBezTo>
                    <a:lnTo>
                      <a:pt x="614" y="785"/>
                    </a:lnTo>
                    <a:cubicBezTo>
                      <a:pt x="622" y="791"/>
                      <a:pt x="632" y="791"/>
                      <a:pt x="632" y="791"/>
                    </a:cubicBezTo>
                    <a:cubicBezTo>
                      <a:pt x="611" y="769"/>
                      <a:pt x="619" y="748"/>
                      <a:pt x="626" y="748"/>
                    </a:cubicBezTo>
                    <a:lnTo>
                      <a:pt x="626" y="748"/>
                    </a:lnTo>
                    <a:cubicBezTo>
                      <a:pt x="629" y="748"/>
                      <a:pt x="632" y="751"/>
                      <a:pt x="632" y="760"/>
                    </a:cubicBezTo>
                    <a:lnTo>
                      <a:pt x="662" y="760"/>
                    </a:lnTo>
                    <a:cubicBezTo>
                      <a:pt x="632" y="730"/>
                      <a:pt x="632" y="730"/>
                      <a:pt x="632" y="730"/>
                    </a:cubicBezTo>
                    <a:cubicBezTo>
                      <a:pt x="632" y="730"/>
                      <a:pt x="632" y="730"/>
                      <a:pt x="632" y="699"/>
                    </a:cubicBezTo>
                    <a:cubicBezTo>
                      <a:pt x="602" y="669"/>
                      <a:pt x="602" y="669"/>
                      <a:pt x="602" y="669"/>
                    </a:cubicBezTo>
                    <a:cubicBezTo>
                      <a:pt x="602" y="660"/>
                      <a:pt x="604" y="656"/>
                      <a:pt x="609" y="656"/>
                    </a:cubicBezTo>
                    <a:cubicBezTo>
                      <a:pt x="619" y="656"/>
                      <a:pt x="641" y="678"/>
                      <a:pt x="662" y="699"/>
                    </a:cubicBezTo>
                    <a:cubicBezTo>
                      <a:pt x="662" y="699"/>
                      <a:pt x="666" y="699"/>
                      <a:pt x="670" y="698"/>
                    </a:cubicBezTo>
                    <a:lnTo>
                      <a:pt x="670" y="698"/>
                    </a:lnTo>
                    <a:cubicBezTo>
                      <a:pt x="673" y="705"/>
                      <a:pt x="676" y="710"/>
                      <a:pt x="676" y="712"/>
                    </a:cubicBezTo>
                    <a:lnTo>
                      <a:pt x="676" y="712"/>
                    </a:lnTo>
                    <a:cubicBezTo>
                      <a:pt x="676" y="708"/>
                      <a:pt x="675" y="703"/>
                      <a:pt x="673" y="696"/>
                    </a:cubicBezTo>
                    <a:lnTo>
                      <a:pt x="673" y="696"/>
                    </a:lnTo>
                    <a:cubicBezTo>
                      <a:pt x="678" y="692"/>
                      <a:pt x="678" y="685"/>
                      <a:pt x="662" y="669"/>
                    </a:cubicBezTo>
                    <a:lnTo>
                      <a:pt x="662" y="669"/>
                    </a:lnTo>
                    <a:cubicBezTo>
                      <a:pt x="662" y="669"/>
                      <a:pt x="662" y="669"/>
                      <a:pt x="662" y="669"/>
                    </a:cubicBezTo>
                    <a:lnTo>
                      <a:pt x="693" y="639"/>
                    </a:lnTo>
                    <a:cubicBezTo>
                      <a:pt x="723" y="669"/>
                      <a:pt x="723" y="669"/>
                      <a:pt x="723" y="669"/>
                    </a:cubicBezTo>
                    <a:cubicBezTo>
                      <a:pt x="754" y="669"/>
                      <a:pt x="754" y="669"/>
                      <a:pt x="723" y="639"/>
                    </a:cubicBezTo>
                    <a:cubicBezTo>
                      <a:pt x="702" y="617"/>
                      <a:pt x="695" y="596"/>
                      <a:pt x="704" y="596"/>
                    </a:cubicBezTo>
                    <a:cubicBezTo>
                      <a:pt x="708" y="596"/>
                      <a:pt x="714" y="599"/>
                      <a:pt x="723" y="608"/>
                    </a:cubicBezTo>
                    <a:cubicBezTo>
                      <a:pt x="741" y="644"/>
                      <a:pt x="759" y="659"/>
                      <a:pt x="764" y="659"/>
                    </a:cubicBezTo>
                    <a:cubicBezTo>
                      <a:pt x="768" y="659"/>
                      <a:pt x="766" y="651"/>
                      <a:pt x="754" y="639"/>
                    </a:cubicBezTo>
                    <a:cubicBezTo>
                      <a:pt x="734" y="619"/>
                      <a:pt x="740" y="612"/>
                      <a:pt x="746" y="610"/>
                    </a:cubicBezTo>
                    <a:lnTo>
                      <a:pt x="746" y="610"/>
                    </a:lnTo>
                    <a:cubicBezTo>
                      <a:pt x="750" y="619"/>
                      <a:pt x="754" y="629"/>
                      <a:pt x="754" y="639"/>
                    </a:cubicBezTo>
                    <a:lnTo>
                      <a:pt x="754" y="608"/>
                    </a:lnTo>
                    <a:cubicBezTo>
                      <a:pt x="754" y="608"/>
                      <a:pt x="750" y="608"/>
                      <a:pt x="746" y="610"/>
                    </a:cubicBezTo>
                    <a:lnTo>
                      <a:pt x="746" y="610"/>
                    </a:lnTo>
                    <a:cubicBezTo>
                      <a:pt x="737" y="592"/>
                      <a:pt x="724" y="578"/>
                      <a:pt x="723" y="578"/>
                    </a:cubicBezTo>
                    <a:lnTo>
                      <a:pt x="723" y="578"/>
                    </a:lnTo>
                    <a:lnTo>
                      <a:pt x="754" y="608"/>
                    </a:lnTo>
                    <a:cubicBezTo>
                      <a:pt x="754" y="617"/>
                      <a:pt x="759" y="621"/>
                      <a:pt x="767" y="621"/>
                    </a:cubicBezTo>
                    <a:cubicBezTo>
                      <a:pt x="787" y="621"/>
                      <a:pt x="823" y="599"/>
                      <a:pt x="845" y="578"/>
                    </a:cubicBezTo>
                    <a:cubicBezTo>
                      <a:pt x="845" y="578"/>
                      <a:pt x="845" y="547"/>
                      <a:pt x="814" y="517"/>
                    </a:cubicBezTo>
                    <a:lnTo>
                      <a:pt x="814" y="517"/>
                    </a:lnTo>
                    <a:cubicBezTo>
                      <a:pt x="845" y="547"/>
                      <a:pt x="868" y="563"/>
                      <a:pt x="875" y="563"/>
                    </a:cubicBezTo>
                    <a:cubicBezTo>
                      <a:pt x="883" y="563"/>
                      <a:pt x="875" y="547"/>
                      <a:pt x="845" y="517"/>
                    </a:cubicBezTo>
                    <a:cubicBezTo>
                      <a:pt x="809" y="481"/>
                      <a:pt x="794" y="467"/>
                      <a:pt x="801" y="467"/>
                    </a:cubicBezTo>
                    <a:lnTo>
                      <a:pt x="801" y="467"/>
                    </a:lnTo>
                    <a:cubicBezTo>
                      <a:pt x="805" y="467"/>
                      <a:pt x="820" y="474"/>
                      <a:pt x="845" y="487"/>
                    </a:cubicBezTo>
                    <a:cubicBezTo>
                      <a:pt x="866" y="508"/>
                      <a:pt x="888" y="530"/>
                      <a:pt x="888" y="530"/>
                    </a:cubicBezTo>
                    <a:lnTo>
                      <a:pt x="888" y="530"/>
                    </a:lnTo>
                    <a:cubicBezTo>
                      <a:pt x="892" y="534"/>
                      <a:pt x="898" y="540"/>
                      <a:pt x="906" y="547"/>
                    </a:cubicBezTo>
                    <a:cubicBezTo>
                      <a:pt x="914" y="556"/>
                      <a:pt x="918" y="559"/>
                      <a:pt x="919" y="559"/>
                    </a:cubicBezTo>
                    <a:cubicBezTo>
                      <a:pt x="922" y="559"/>
                      <a:pt x="906" y="531"/>
                      <a:pt x="906" y="487"/>
                    </a:cubicBezTo>
                    <a:cubicBezTo>
                      <a:pt x="906" y="456"/>
                      <a:pt x="906" y="441"/>
                      <a:pt x="909" y="441"/>
                    </a:cubicBezTo>
                    <a:cubicBezTo>
                      <a:pt x="913" y="441"/>
                      <a:pt x="921" y="456"/>
                      <a:pt x="936" y="487"/>
                    </a:cubicBezTo>
                    <a:cubicBezTo>
                      <a:pt x="936" y="510"/>
                      <a:pt x="940" y="520"/>
                      <a:pt x="944" y="520"/>
                    </a:cubicBezTo>
                    <a:cubicBezTo>
                      <a:pt x="950" y="520"/>
                      <a:pt x="955" y="494"/>
                      <a:pt x="936" y="456"/>
                    </a:cubicBezTo>
                    <a:cubicBezTo>
                      <a:pt x="918" y="421"/>
                      <a:pt x="911" y="406"/>
                      <a:pt x="914" y="406"/>
                    </a:cubicBezTo>
                    <a:lnTo>
                      <a:pt x="914" y="406"/>
                    </a:lnTo>
                    <a:cubicBezTo>
                      <a:pt x="916" y="406"/>
                      <a:pt x="923" y="413"/>
                      <a:pt x="936" y="426"/>
                    </a:cubicBezTo>
                    <a:cubicBezTo>
                      <a:pt x="936" y="456"/>
                      <a:pt x="936" y="456"/>
                      <a:pt x="936" y="456"/>
                    </a:cubicBezTo>
                    <a:cubicBezTo>
                      <a:pt x="936" y="441"/>
                      <a:pt x="944" y="433"/>
                      <a:pt x="951" y="433"/>
                    </a:cubicBezTo>
                    <a:cubicBezTo>
                      <a:pt x="959" y="433"/>
                      <a:pt x="966" y="441"/>
                      <a:pt x="966" y="456"/>
                    </a:cubicBezTo>
                    <a:cubicBezTo>
                      <a:pt x="966" y="456"/>
                      <a:pt x="966" y="456"/>
                      <a:pt x="966" y="426"/>
                    </a:cubicBezTo>
                    <a:cubicBezTo>
                      <a:pt x="955" y="403"/>
                      <a:pt x="952" y="393"/>
                      <a:pt x="955" y="393"/>
                    </a:cubicBezTo>
                    <a:lnTo>
                      <a:pt x="955" y="393"/>
                    </a:lnTo>
                    <a:cubicBezTo>
                      <a:pt x="959" y="393"/>
                      <a:pt x="978" y="419"/>
                      <a:pt x="997" y="456"/>
                    </a:cubicBezTo>
                    <a:lnTo>
                      <a:pt x="997" y="426"/>
                    </a:lnTo>
                    <a:cubicBezTo>
                      <a:pt x="997" y="410"/>
                      <a:pt x="995" y="395"/>
                      <a:pt x="992" y="382"/>
                    </a:cubicBezTo>
                    <a:lnTo>
                      <a:pt x="992" y="382"/>
                    </a:lnTo>
                    <a:cubicBezTo>
                      <a:pt x="994" y="386"/>
                      <a:pt x="995" y="391"/>
                      <a:pt x="997" y="395"/>
                    </a:cubicBezTo>
                    <a:cubicBezTo>
                      <a:pt x="997" y="395"/>
                      <a:pt x="997" y="395"/>
                      <a:pt x="997" y="426"/>
                    </a:cubicBezTo>
                    <a:cubicBezTo>
                      <a:pt x="997" y="385"/>
                      <a:pt x="1003" y="368"/>
                      <a:pt x="1013" y="368"/>
                    </a:cubicBezTo>
                    <a:cubicBezTo>
                      <a:pt x="1018" y="368"/>
                      <a:pt x="1023" y="373"/>
                      <a:pt x="1030" y="380"/>
                    </a:cubicBezTo>
                    <a:lnTo>
                      <a:pt x="1030" y="380"/>
                    </a:lnTo>
                    <a:cubicBezTo>
                      <a:pt x="1027" y="371"/>
                      <a:pt x="1027" y="365"/>
                      <a:pt x="1027" y="365"/>
                    </a:cubicBezTo>
                    <a:lnTo>
                      <a:pt x="1027" y="365"/>
                    </a:lnTo>
                    <a:cubicBezTo>
                      <a:pt x="1027" y="365"/>
                      <a:pt x="1058" y="365"/>
                      <a:pt x="1058" y="395"/>
                    </a:cubicBezTo>
                    <a:cubicBezTo>
                      <a:pt x="1058" y="407"/>
                      <a:pt x="1062" y="419"/>
                      <a:pt x="1066" y="427"/>
                    </a:cubicBezTo>
                    <a:lnTo>
                      <a:pt x="1066" y="427"/>
                    </a:lnTo>
                    <a:cubicBezTo>
                      <a:pt x="1061" y="426"/>
                      <a:pt x="1058" y="426"/>
                      <a:pt x="1058" y="426"/>
                    </a:cubicBezTo>
                    <a:lnTo>
                      <a:pt x="1058" y="426"/>
                    </a:lnTo>
                    <a:cubicBezTo>
                      <a:pt x="1066" y="435"/>
                      <a:pt x="1070" y="438"/>
                      <a:pt x="1071" y="438"/>
                    </a:cubicBezTo>
                    <a:cubicBezTo>
                      <a:pt x="1072" y="438"/>
                      <a:pt x="1069" y="434"/>
                      <a:pt x="1066" y="427"/>
                    </a:cubicBezTo>
                    <a:lnTo>
                      <a:pt x="1066" y="427"/>
                    </a:lnTo>
                    <a:cubicBezTo>
                      <a:pt x="1075" y="429"/>
                      <a:pt x="1088" y="436"/>
                      <a:pt x="1088" y="456"/>
                    </a:cubicBezTo>
                    <a:lnTo>
                      <a:pt x="1118" y="456"/>
                    </a:lnTo>
                    <a:cubicBezTo>
                      <a:pt x="1103" y="441"/>
                      <a:pt x="1103" y="433"/>
                      <a:pt x="1107" y="433"/>
                    </a:cubicBezTo>
                    <a:lnTo>
                      <a:pt x="1107" y="433"/>
                    </a:lnTo>
                    <a:cubicBezTo>
                      <a:pt x="1111" y="433"/>
                      <a:pt x="1118" y="441"/>
                      <a:pt x="1118" y="456"/>
                    </a:cubicBezTo>
                    <a:cubicBezTo>
                      <a:pt x="1118" y="456"/>
                      <a:pt x="1118" y="456"/>
                      <a:pt x="1118" y="426"/>
                    </a:cubicBezTo>
                    <a:cubicBezTo>
                      <a:pt x="1118" y="426"/>
                      <a:pt x="1118" y="426"/>
                      <a:pt x="1149" y="456"/>
                    </a:cubicBezTo>
                    <a:cubicBezTo>
                      <a:pt x="1149" y="426"/>
                      <a:pt x="1149" y="426"/>
                      <a:pt x="1149" y="426"/>
                    </a:cubicBezTo>
                    <a:cubicBezTo>
                      <a:pt x="1149" y="395"/>
                      <a:pt x="1149" y="395"/>
                      <a:pt x="1149" y="395"/>
                    </a:cubicBezTo>
                    <a:cubicBezTo>
                      <a:pt x="1149" y="395"/>
                      <a:pt x="1179" y="426"/>
                      <a:pt x="1179" y="426"/>
                    </a:cubicBezTo>
                    <a:cubicBezTo>
                      <a:pt x="1179" y="426"/>
                      <a:pt x="1179" y="426"/>
                      <a:pt x="1179" y="395"/>
                    </a:cubicBezTo>
                    <a:cubicBezTo>
                      <a:pt x="1179" y="395"/>
                      <a:pt x="1210" y="426"/>
                      <a:pt x="1210" y="426"/>
                    </a:cubicBezTo>
                    <a:cubicBezTo>
                      <a:pt x="1240" y="426"/>
                      <a:pt x="1240" y="426"/>
                      <a:pt x="1240" y="395"/>
                    </a:cubicBezTo>
                    <a:cubicBezTo>
                      <a:pt x="1240" y="408"/>
                      <a:pt x="1240" y="418"/>
                      <a:pt x="1240" y="426"/>
                    </a:cubicBezTo>
                    <a:cubicBezTo>
                      <a:pt x="1240" y="395"/>
                      <a:pt x="1240" y="395"/>
                      <a:pt x="1270" y="395"/>
                    </a:cubicBezTo>
                    <a:cubicBezTo>
                      <a:pt x="1270" y="395"/>
                      <a:pt x="1270" y="395"/>
                      <a:pt x="1270" y="426"/>
                    </a:cubicBezTo>
                    <a:cubicBezTo>
                      <a:pt x="1283" y="400"/>
                      <a:pt x="1291" y="391"/>
                      <a:pt x="1295" y="391"/>
                    </a:cubicBezTo>
                    <a:cubicBezTo>
                      <a:pt x="1301" y="391"/>
                      <a:pt x="1301" y="408"/>
                      <a:pt x="1301" y="426"/>
                    </a:cubicBezTo>
                    <a:cubicBezTo>
                      <a:pt x="1301" y="426"/>
                      <a:pt x="1301" y="426"/>
                      <a:pt x="1301" y="395"/>
                    </a:cubicBezTo>
                    <a:cubicBezTo>
                      <a:pt x="1316" y="365"/>
                      <a:pt x="1324" y="350"/>
                      <a:pt x="1327" y="350"/>
                    </a:cubicBezTo>
                    <a:cubicBezTo>
                      <a:pt x="1331" y="350"/>
                      <a:pt x="1331" y="365"/>
                      <a:pt x="1331" y="395"/>
                    </a:cubicBezTo>
                    <a:cubicBezTo>
                      <a:pt x="1331" y="383"/>
                      <a:pt x="1336" y="375"/>
                      <a:pt x="1340" y="375"/>
                    </a:cubicBezTo>
                    <a:lnTo>
                      <a:pt x="1340" y="375"/>
                    </a:lnTo>
                    <a:cubicBezTo>
                      <a:pt x="1346" y="375"/>
                      <a:pt x="1349" y="390"/>
                      <a:pt x="1331" y="426"/>
                    </a:cubicBezTo>
                    <a:cubicBezTo>
                      <a:pt x="1331" y="456"/>
                      <a:pt x="1301" y="487"/>
                      <a:pt x="1301" y="487"/>
                    </a:cubicBezTo>
                    <a:cubicBezTo>
                      <a:pt x="1331" y="456"/>
                      <a:pt x="1331" y="456"/>
                      <a:pt x="1331" y="456"/>
                    </a:cubicBezTo>
                    <a:cubicBezTo>
                      <a:pt x="1331" y="441"/>
                      <a:pt x="1331" y="433"/>
                      <a:pt x="1335" y="433"/>
                    </a:cubicBezTo>
                    <a:cubicBezTo>
                      <a:pt x="1339" y="433"/>
                      <a:pt x="1346" y="441"/>
                      <a:pt x="1362" y="456"/>
                    </a:cubicBezTo>
                    <a:cubicBezTo>
                      <a:pt x="1362" y="456"/>
                      <a:pt x="1392" y="426"/>
                      <a:pt x="1392" y="426"/>
                    </a:cubicBezTo>
                    <a:cubicBezTo>
                      <a:pt x="1392" y="426"/>
                      <a:pt x="1392" y="426"/>
                      <a:pt x="1392" y="456"/>
                    </a:cubicBezTo>
                    <a:lnTo>
                      <a:pt x="1422" y="456"/>
                    </a:lnTo>
                    <a:cubicBezTo>
                      <a:pt x="1422" y="441"/>
                      <a:pt x="1430" y="433"/>
                      <a:pt x="1434" y="433"/>
                    </a:cubicBezTo>
                    <a:lnTo>
                      <a:pt x="1434" y="433"/>
                    </a:lnTo>
                    <a:cubicBezTo>
                      <a:pt x="1438" y="433"/>
                      <a:pt x="1438" y="441"/>
                      <a:pt x="1422" y="456"/>
                    </a:cubicBezTo>
                    <a:cubicBezTo>
                      <a:pt x="1449" y="429"/>
                      <a:pt x="1452" y="426"/>
                      <a:pt x="1453" y="426"/>
                    </a:cubicBezTo>
                    <a:lnTo>
                      <a:pt x="1453" y="426"/>
                    </a:lnTo>
                    <a:cubicBezTo>
                      <a:pt x="1431" y="447"/>
                      <a:pt x="1425" y="469"/>
                      <a:pt x="1434" y="469"/>
                    </a:cubicBezTo>
                    <a:cubicBezTo>
                      <a:pt x="1438" y="469"/>
                      <a:pt x="1444" y="465"/>
                      <a:pt x="1453" y="456"/>
                    </a:cubicBezTo>
                    <a:cubicBezTo>
                      <a:pt x="1453" y="441"/>
                      <a:pt x="1453" y="433"/>
                      <a:pt x="1457" y="433"/>
                    </a:cubicBezTo>
                    <a:cubicBezTo>
                      <a:pt x="1460" y="433"/>
                      <a:pt x="1468" y="441"/>
                      <a:pt x="1483" y="456"/>
                    </a:cubicBezTo>
                    <a:cubicBezTo>
                      <a:pt x="1457" y="482"/>
                      <a:pt x="1521" y="554"/>
                      <a:pt x="1558" y="554"/>
                    </a:cubicBezTo>
                    <a:cubicBezTo>
                      <a:pt x="1565" y="554"/>
                      <a:pt x="1570" y="552"/>
                      <a:pt x="1574" y="547"/>
                    </a:cubicBezTo>
                    <a:cubicBezTo>
                      <a:pt x="1574" y="547"/>
                      <a:pt x="1574" y="547"/>
                      <a:pt x="1574" y="578"/>
                    </a:cubicBezTo>
                    <a:cubicBezTo>
                      <a:pt x="1544" y="608"/>
                      <a:pt x="1574" y="608"/>
                      <a:pt x="1605" y="608"/>
                    </a:cubicBezTo>
                    <a:cubicBezTo>
                      <a:pt x="1615" y="598"/>
                      <a:pt x="1622" y="595"/>
                      <a:pt x="1626" y="595"/>
                    </a:cubicBezTo>
                    <a:cubicBezTo>
                      <a:pt x="1635" y="595"/>
                      <a:pt x="1635" y="608"/>
                      <a:pt x="1635" y="608"/>
                    </a:cubicBezTo>
                    <a:lnTo>
                      <a:pt x="1635" y="608"/>
                    </a:lnTo>
                    <a:cubicBezTo>
                      <a:pt x="1653" y="591"/>
                      <a:pt x="1665" y="578"/>
                      <a:pt x="1665" y="578"/>
                    </a:cubicBezTo>
                    <a:lnTo>
                      <a:pt x="1665" y="608"/>
                    </a:lnTo>
                    <a:cubicBezTo>
                      <a:pt x="1635" y="608"/>
                      <a:pt x="1605" y="639"/>
                      <a:pt x="1605" y="639"/>
                    </a:cubicBezTo>
                    <a:cubicBezTo>
                      <a:pt x="1635" y="623"/>
                      <a:pt x="1658" y="616"/>
                      <a:pt x="1665" y="616"/>
                    </a:cubicBezTo>
                    <a:cubicBezTo>
                      <a:pt x="1673" y="616"/>
                      <a:pt x="1665" y="623"/>
                      <a:pt x="1635" y="639"/>
                    </a:cubicBezTo>
                    <a:cubicBezTo>
                      <a:pt x="1605" y="654"/>
                      <a:pt x="1589" y="661"/>
                      <a:pt x="1593" y="661"/>
                    </a:cubicBezTo>
                    <a:cubicBezTo>
                      <a:pt x="1597" y="661"/>
                      <a:pt x="1620" y="654"/>
                      <a:pt x="1665" y="639"/>
                    </a:cubicBezTo>
                    <a:lnTo>
                      <a:pt x="1665" y="639"/>
                    </a:lnTo>
                    <a:cubicBezTo>
                      <a:pt x="1605" y="669"/>
                      <a:pt x="1605" y="669"/>
                      <a:pt x="1635" y="669"/>
                    </a:cubicBezTo>
                    <a:cubicBezTo>
                      <a:pt x="1605" y="699"/>
                      <a:pt x="1589" y="707"/>
                      <a:pt x="1589" y="707"/>
                    </a:cubicBezTo>
                    <a:cubicBezTo>
                      <a:pt x="1589" y="707"/>
                      <a:pt x="1605" y="699"/>
                      <a:pt x="1635" y="699"/>
                    </a:cubicBezTo>
                    <a:cubicBezTo>
                      <a:pt x="1653" y="690"/>
                      <a:pt x="1668" y="687"/>
                      <a:pt x="1679" y="687"/>
                    </a:cubicBezTo>
                    <a:cubicBezTo>
                      <a:pt x="1706" y="687"/>
                      <a:pt x="1708" y="708"/>
                      <a:pt x="1665" y="730"/>
                    </a:cubicBezTo>
                    <a:cubicBezTo>
                      <a:pt x="1665" y="730"/>
                      <a:pt x="1635" y="760"/>
                      <a:pt x="1635" y="791"/>
                    </a:cubicBezTo>
                    <a:cubicBezTo>
                      <a:pt x="1635" y="812"/>
                      <a:pt x="1635" y="834"/>
                      <a:pt x="1646" y="834"/>
                    </a:cubicBezTo>
                    <a:cubicBezTo>
                      <a:pt x="1650" y="834"/>
                      <a:pt x="1657" y="830"/>
                      <a:pt x="1665" y="821"/>
                    </a:cubicBezTo>
                    <a:cubicBezTo>
                      <a:pt x="1726" y="821"/>
                      <a:pt x="1726" y="821"/>
                      <a:pt x="1665" y="851"/>
                    </a:cubicBezTo>
                    <a:lnTo>
                      <a:pt x="1635" y="851"/>
                    </a:lnTo>
                    <a:cubicBezTo>
                      <a:pt x="1635" y="882"/>
                      <a:pt x="1635" y="882"/>
                      <a:pt x="1605" y="882"/>
                    </a:cubicBezTo>
                    <a:cubicBezTo>
                      <a:pt x="1665" y="882"/>
                      <a:pt x="1665" y="912"/>
                      <a:pt x="1635" y="912"/>
                    </a:cubicBezTo>
                    <a:cubicBezTo>
                      <a:pt x="1635" y="943"/>
                      <a:pt x="1635" y="943"/>
                      <a:pt x="1665" y="943"/>
                    </a:cubicBezTo>
                    <a:cubicBezTo>
                      <a:pt x="1696" y="973"/>
                      <a:pt x="1696" y="973"/>
                      <a:pt x="1665" y="973"/>
                    </a:cubicBezTo>
                    <a:cubicBezTo>
                      <a:pt x="1645" y="963"/>
                      <a:pt x="1628" y="959"/>
                      <a:pt x="1617" y="959"/>
                    </a:cubicBezTo>
                    <a:cubicBezTo>
                      <a:pt x="1595" y="959"/>
                      <a:pt x="1595" y="973"/>
                      <a:pt x="1635" y="973"/>
                    </a:cubicBezTo>
                    <a:lnTo>
                      <a:pt x="1605" y="973"/>
                    </a:lnTo>
                    <a:cubicBezTo>
                      <a:pt x="1574" y="973"/>
                      <a:pt x="1605" y="973"/>
                      <a:pt x="1635" y="1003"/>
                    </a:cubicBezTo>
                    <a:lnTo>
                      <a:pt x="1605" y="1003"/>
                    </a:lnTo>
                    <a:cubicBezTo>
                      <a:pt x="1605" y="1003"/>
                      <a:pt x="1605" y="1003"/>
                      <a:pt x="1665" y="1034"/>
                    </a:cubicBezTo>
                    <a:cubicBezTo>
                      <a:pt x="1696" y="1064"/>
                      <a:pt x="1696" y="1064"/>
                      <a:pt x="1696" y="1064"/>
                    </a:cubicBezTo>
                    <a:lnTo>
                      <a:pt x="1696" y="1064"/>
                    </a:lnTo>
                    <a:cubicBezTo>
                      <a:pt x="1665" y="1034"/>
                      <a:pt x="1665" y="1034"/>
                      <a:pt x="1635" y="1034"/>
                    </a:cubicBezTo>
                    <a:lnTo>
                      <a:pt x="1574" y="1034"/>
                    </a:lnTo>
                    <a:cubicBezTo>
                      <a:pt x="1665" y="1064"/>
                      <a:pt x="1665" y="1064"/>
                      <a:pt x="1635" y="1095"/>
                    </a:cubicBezTo>
                    <a:cubicBezTo>
                      <a:pt x="1635" y="1095"/>
                      <a:pt x="1635" y="1095"/>
                      <a:pt x="1605" y="1064"/>
                    </a:cubicBezTo>
                    <a:lnTo>
                      <a:pt x="1574" y="1064"/>
                    </a:lnTo>
                    <a:cubicBezTo>
                      <a:pt x="1574" y="1095"/>
                      <a:pt x="1665" y="1125"/>
                      <a:pt x="1726" y="1186"/>
                    </a:cubicBezTo>
                    <a:cubicBezTo>
                      <a:pt x="1696" y="1155"/>
                      <a:pt x="1665" y="1155"/>
                      <a:pt x="1665" y="1155"/>
                    </a:cubicBezTo>
                    <a:lnTo>
                      <a:pt x="1635" y="1125"/>
                    </a:lnTo>
                    <a:cubicBezTo>
                      <a:pt x="1597" y="1112"/>
                      <a:pt x="1575" y="1105"/>
                      <a:pt x="1567" y="1105"/>
                    </a:cubicBezTo>
                    <a:cubicBezTo>
                      <a:pt x="1554" y="1105"/>
                      <a:pt x="1569" y="1120"/>
                      <a:pt x="1605" y="1155"/>
                    </a:cubicBezTo>
                    <a:cubicBezTo>
                      <a:pt x="1589" y="1140"/>
                      <a:pt x="1574" y="1133"/>
                      <a:pt x="1567" y="1133"/>
                    </a:cubicBezTo>
                    <a:cubicBezTo>
                      <a:pt x="1559" y="1133"/>
                      <a:pt x="1559" y="1140"/>
                      <a:pt x="1574" y="1155"/>
                    </a:cubicBezTo>
                    <a:lnTo>
                      <a:pt x="1574" y="1155"/>
                    </a:lnTo>
                    <a:cubicBezTo>
                      <a:pt x="1574" y="1155"/>
                      <a:pt x="1574" y="1155"/>
                      <a:pt x="1544" y="1125"/>
                    </a:cubicBezTo>
                    <a:lnTo>
                      <a:pt x="1544" y="1125"/>
                    </a:lnTo>
                    <a:cubicBezTo>
                      <a:pt x="1544" y="1155"/>
                      <a:pt x="1544" y="1155"/>
                      <a:pt x="1574" y="1155"/>
                    </a:cubicBezTo>
                    <a:cubicBezTo>
                      <a:pt x="1605" y="1186"/>
                      <a:pt x="1574" y="1186"/>
                      <a:pt x="1574" y="1186"/>
                    </a:cubicBezTo>
                    <a:cubicBezTo>
                      <a:pt x="1574" y="1186"/>
                      <a:pt x="1574" y="1186"/>
                      <a:pt x="1605" y="1216"/>
                    </a:cubicBezTo>
                    <a:cubicBezTo>
                      <a:pt x="1635" y="1247"/>
                      <a:pt x="1665" y="1247"/>
                      <a:pt x="1665" y="1277"/>
                    </a:cubicBezTo>
                    <a:cubicBezTo>
                      <a:pt x="1665" y="1277"/>
                      <a:pt x="1665" y="1277"/>
                      <a:pt x="1605" y="1247"/>
                    </a:cubicBezTo>
                    <a:lnTo>
                      <a:pt x="1574" y="1247"/>
                    </a:lnTo>
                    <a:cubicBezTo>
                      <a:pt x="1585" y="1257"/>
                      <a:pt x="1595" y="1268"/>
                      <a:pt x="1605" y="1277"/>
                    </a:cubicBezTo>
                    <a:lnTo>
                      <a:pt x="1605" y="1277"/>
                    </a:lnTo>
                    <a:cubicBezTo>
                      <a:pt x="1605" y="1284"/>
                      <a:pt x="1606" y="1289"/>
                      <a:pt x="1608" y="1293"/>
                    </a:cubicBezTo>
                    <a:lnTo>
                      <a:pt x="1608" y="1293"/>
                    </a:lnTo>
                    <a:cubicBezTo>
                      <a:pt x="1588" y="1281"/>
                      <a:pt x="1561" y="1264"/>
                      <a:pt x="1544" y="1247"/>
                    </a:cubicBezTo>
                    <a:lnTo>
                      <a:pt x="1544" y="1247"/>
                    </a:lnTo>
                    <a:cubicBezTo>
                      <a:pt x="1565" y="1268"/>
                      <a:pt x="1572" y="1290"/>
                      <a:pt x="1563" y="1290"/>
                    </a:cubicBezTo>
                    <a:cubicBezTo>
                      <a:pt x="1559" y="1290"/>
                      <a:pt x="1553" y="1286"/>
                      <a:pt x="1544" y="1277"/>
                    </a:cubicBezTo>
                    <a:cubicBezTo>
                      <a:pt x="1544" y="1277"/>
                      <a:pt x="1544" y="1290"/>
                      <a:pt x="1535" y="1290"/>
                    </a:cubicBezTo>
                    <a:cubicBezTo>
                      <a:pt x="1530" y="1290"/>
                      <a:pt x="1524" y="1287"/>
                      <a:pt x="1513" y="1277"/>
                    </a:cubicBezTo>
                    <a:cubicBezTo>
                      <a:pt x="1513" y="1307"/>
                      <a:pt x="1513" y="1307"/>
                      <a:pt x="1483" y="1307"/>
                    </a:cubicBezTo>
                    <a:cubicBezTo>
                      <a:pt x="1453" y="1307"/>
                      <a:pt x="1453" y="1338"/>
                      <a:pt x="1483" y="1338"/>
                    </a:cubicBezTo>
                    <a:cubicBezTo>
                      <a:pt x="1483" y="1368"/>
                      <a:pt x="1544" y="1429"/>
                      <a:pt x="1574" y="1459"/>
                    </a:cubicBezTo>
                    <a:cubicBezTo>
                      <a:pt x="1605" y="1490"/>
                      <a:pt x="1605" y="1490"/>
                      <a:pt x="1574" y="1490"/>
                    </a:cubicBezTo>
                    <a:cubicBezTo>
                      <a:pt x="1574" y="1490"/>
                      <a:pt x="1544" y="1459"/>
                      <a:pt x="1513" y="1459"/>
                    </a:cubicBezTo>
                    <a:cubicBezTo>
                      <a:pt x="1513" y="1429"/>
                      <a:pt x="1513" y="1429"/>
                      <a:pt x="1513" y="1429"/>
                    </a:cubicBezTo>
                    <a:lnTo>
                      <a:pt x="1513" y="1398"/>
                    </a:lnTo>
                    <a:cubicBezTo>
                      <a:pt x="1483" y="1398"/>
                      <a:pt x="1453" y="1369"/>
                      <a:pt x="1453" y="1368"/>
                    </a:cubicBezTo>
                    <a:lnTo>
                      <a:pt x="1453" y="1368"/>
                    </a:lnTo>
                    <a:cubicBezTo>
                      <a:pt x="1453" y="1368"/>
                      <a:pt x="1453" y="1368"/>
                      <a:pt x="1453" y="1368"/>
                    </a:cubicBezTo>
                    <a:lnTo>
                      <a:pt x="1453" y="1368"/>
                    </a:lnTo>
                    <a:cubicBezTo>
                      <a:pt x="1443" y="1358"/>
                      <a:pt x="1436" y="1355"/>
                      <a:pt x="1431" y="1355"/>
                    </a:cubicBezTo>
                    <a:cubicBezTo>
                      <a:pt x="1422" y="1355"/>
                      <a:pt x="1422" y="1368"/>
                      <a:pt x="1422" y="1368"/>
                    </a:cubicBezTo>
                    <a:cubicBezTo>
                      <a:pt x="1392" y="1368"/>
                      <a:pt x="1392" y="1368"/>
                      <a:pt x="1362" y="1338"/>
                    </a:cubicBezTo>
                    <a:cubicBezTo>
                      <a:pt x="1362" y="1367"/>
                      <a:pt x="1362" y="1368"/>
                      <a:pt x="1362" y="1395"/>
                    </a:cubicBezTo>
                    <a:lnTo>
                      <a:pt x="1362" y="1395"/>
                    </a:lnTo>
                    <a:cubicBezTo>
                      <a:pt x="1349" y="1387"/>
                      <a:pt x="1335" y="1383"/>
                      <a:pt x="1324" y="1383"/>
                    </a:cubicBezTo>
                    <a:cubicBezTo>
                      <a:pt x="1301" y="1383"/>
                      <a:pt x="1286" y="1398"/>
                      <a:pt x="1301" y="1429"/>
                    </a:cubicBezTo>
                    <a:cubicBezTo>
                      <a:pt x="1292" y="1420"/>
                      <a:pt x="1283" y="1416"/>
                      <a:pt x="1276" y="1416"/>
                    </a:cubicBezTo>
                    <a:cubicBezTo>
                      <a:pt x="1258" y="1416"/>
                      <a:pt x="1249" y="1438"/>
                      <a:pt x="1270" y="1459"/>
                    </a:cubicBezTo>
                    <a:lnTo>
                      <a:pt x="1240" y="1459"/>
                    </a:lnTo>
                    <a:cubicBezTo>
                      <a:pt x="1240" y="1470"/>
                      <a:pt x="1240" y="1482"/>
                      <a:pt x="1240" y="1490"/>
                    </a:cubicBezTo>
                    <a:cubicBezTo>
                      <a:pt x="1240" y="1459"/>
                      <a:pt x="1210" y="1459"/>
                      <a:pt x="1210" y="1459"/>
                    </a:cubicBezTo>
                    <a:cubicBezTo>
                      <a:pt x="1179" y="1490"/>
                      <a:pt x="1179" y="1490"/>
                      <a:pt x="1179" y="1520"/>
                    </a:cubicBezTo>
                    <a:cubicBezTo>
                      <a:pt x="1179" y="1529"/>
                      <a:pt x="1179" y="1533"/>
                      <a:pt x="1178" y="1533"/>
                    </a:cubicBezTo>
                    <a:cubicBezTo>
                      <a:pt x="1177" y="1533"/>
                      <a:pt x="1170" y="1511"/>
                      <a:pt x="1149" y="1490"/>
                    </a:cubicBezTo>
                    <a:cubicBezTo>
                      <a:pt x="1149" y="1498"/>
                      <a:pt x="1149" y="1508"/>
                      <a:pt x="1149" y="1520"/>
                    </a:cubicBezTo>
                    <a:cubicBezTo>
                      <a:pt x="1149" y="1520"/>
                      <a:pt x="1149" y="1520"/>
                      <a:pt x="1149" y="1520"/>
                    </a:cubicBezTo>
                    <a:lnTo>
                      <a:pt x="1149" y="1520"/>
                    </a:lnTo>
                    <a:cubicBezTo>
                      <a:pt x="1167" y="1556"/>
                      <a:pt x="1174" y="1570"/>
                      <a:pt x="1171" y="1570"/>
                    </a:cubicBezTo>
                    <a:cubicBezTo>
                      <a:pt x="1169" y="1570"/>
                      <a:pt x="1162" y="1564"/>
                      <a:pt x="1150" y="1552"/>
                    </a:cubicBezTo>
                    <a:lnTo>
                      <a:pt x="1150" y="1552"/>
                    </a:lnTo>
                    <a:cubicBezTo>
                      <a:pt x="1152" y="1572"/>
                      <a:pt x="1159" y="1591"/>
                      <a:pt x="1179" y="1611"/>
                    </a:cubicBezTo>
                    <a:cubicBezTo>
                      <a:pt x="1179" y="1642"/>
                      <a:pt x="1179" y="1672"/>
                      <a:pt x="1179" y="1672"/>
                    </a:cubicBezTo>
                    <a:cubicBezTo>
                      <a:pt x="1149" y="1642"/>
                      <a:pt x="1149" y="1611"/>
                      <a:pt x="1149" y="1550"/>
                    </a:cubicBezTo>
                    <a:lnTo>
                      <a:pt x="1149" y="1550"/>
                    </a:lnTo>
                    <a:cubicBezTo>
                      <a:pt x="1149" y="1551"/>
                      <a:pt x="1150" y="1551"/>
                      <a:pt x="1150" y="1552"/>
                    </a:cubicBezTo>
                    <a:lnTo>
                      <a:pt x="1150" y="1552"/>
                    </a:lnTo>
                    <a:cubicBezTo>
                      <a:pt x="1149" y="1541"/>
                      <a:pt x="1149" y="1531"/>
                      <a:pt x="1149" y="1520"/>
                    </a:cubicBezTo>
                    <a:cubicBezTo>
                      <a:pt x="1149" y="1520"/>
                      <a:pt x="1149" y="1520"/>
                      <a:pt x="1149" y="1550"/>
                    </a:cubicBezTo>
                    <a:cubicBezTo>
                      <a:pt x="1149" y="1550"/>
                      <a:pt x="1149" y="1520"/>
                      <a:pt x="1118" y="1490"/>
                    </a:cubicBezTo>
                    <a:cubicBezTo>
                      <a:pt x="1118" y="1504"/>
                      <a:pt x="1118" y="1544"/>
                      <a:pt x="1118" y="1581"/>
                    </a:cubicBezTo>
                    <a:cubicBezTo>
                      <a:pt x="1118" y="1550"/>
                      <a:pt x="1088" y="1550"/>
                      <a:pt x="1088" y="1550"/>
                    </a:cubicBezTo>
                    <a:cubicBezTo>
                      <a:pt x="1058" y="1550"/>
                      <a:pt x="1058" y="1550"/>
                      <a:pt x="1088" y="1581"/>
                    </a:cubicBezTo>
                    <a:cubicBezTo>
                      <a:pt x="1088" y="1611"/>
                      <a:pt x="1088" y="1642"/>
                      <a:pt x="1088" y="1642"/>
                    </a:cubicBezTo>
                    <a:cubicBezTo>
                      <a:pt x="1088" y="1642"/>
                      <a:pt x="1088" y="1672"/>
                      <a:pt x="1088" y="1702"/>
                    </a:cubicBezTo>
                    <a:cubicBezTo>
                      <a:pt x="1088" y="1702"/>
                      <a:pt x="1088" y="1672"/>
                      <a:pt x="1058" y="1642"/>
                    </a:cubicBezTo>
                    <a:cubicBezTo>
                      <a:pt x="1058" y="1581"/>
                      <a:pt x="1027" y="1550"/>
                      <a:pt x="997" y="1550"/>
                    </a:cubicBezTo>
                    <a:cubicBezTo>
                      <a:pt x="997" y="1550"/>
                      <a:pt x="997" y="1550"/>
                      <a:pt x="966" y="1520"/>
                    </a:cubicBezTo>
                    <a:cubicBezTo>
                      <a:pt x="966" y="1520"/>
                      <a:pt x="966" y="1520"/>
                      <a:pt x="966" y="1550"/>
                    </a:cubicBezTo>
                    <a:cubicBezTo>
                      <a:pt x="951" y="1535"/>
                      <a:pt x="944" y="1528"/>
                      <a:pt x="940" y="1528"/>
                    </a:cubicBezTo>
                    <a:cubicBezTo>
                      <a:pt x="936" y="1528"/>
                      <a:pt x="936" y="1535"/>
                      <a:pt x="936" y="1550"/>
                    </a:cubicBezTo>
                    <a:cubicBezTo>
                      <a:pt x="922" y="1523"/>
                      <a:pt x="915" y="1508"/>
                      <a:pt x="911" y="1508"/>
                    </a:cubicBezTo>
                    <a:cubicBezTo>
                      <a:pt x="906" y="1508"/>
                      <a:pt x="906" y="1531"/>
                      <a:pt x="906" y="1581"/>
                    </a:cubicBezTo>
                    <a:cubicBezTo>
                      <a:pt x="906" y="1581"/>
                      <a:pt x="906" y="1581"/>
                      <a:pt x="875" y="1550"/>
                    </a:cubicBezTo>
                    <a:cubicBezTo>
                      <a:pt x="875" y="1558"/>
                      <a:pt x="875" y="1568"/>
                      <a:pt x="875" y="1581"/>
                    </a:cubicBezTo>
                    <a:cubicBezTo>
                      <a:pt x="857" y="1545"/>
                      <a:pt x="850" y="1531"/>
                      <a:pt x="847" y="1531"/>
                    </a:cubicBezTo>
                    <a:cubicBezTo>
                      <a:pt x="845" y="1531"/>
                      <a:pt x="845" y="1538"/>
                      <a:pt x="845" y="1550"/>
                    </a:cubicBezTo>
                    <a:cubicBezTo>
                      <a:pt x="845" y="1586"/>
                      <a:pt x="834" y="1601"/>
                      <a:pt x="826" y="1601"/>
                    </a:cubicBezTo>
                    <a:cubicBezTo>
                      <a:pt x="820" y="1601"/>
                      <a:pt x="814" y="1593"/>
                      <a:pt x="814" y="1581"/>
                    </a:cubicBezTo>
                    <a:cubicBezTo>
                      <a:pt x="814" y="1566"/>
                      <a:pt x="814" y="1558"/>
                      <a:pt x="811" y="1558"/>
                    </a:cubicBezTo>
                    <a:cubicBezTo>
                      <a:pt x="807" y="1558"/>
                      <a:pt x="799" y="1566"/>
                      <a:pt x="784" y="1581"/>
                    </a:cubicBezTo>
                    <a:cubicBezTo>
                      <a:pt x="784" y="1581"/>
                      <a:pt x="784" y="1611"/>
                      <a:pt x="754" y="1642"/>
                    </a:cubicBezTo>
                    <a:cubicBezTo>
                      <a:pt x="784" y="1642"/>
                      <a:pt x="784" y="1672"/>
                      <a:pt x="754" y="1702"/>
                    </a:cubicBezTo>
                    <a:cubicBezTo>
                      <a:pt x="754" y="1682"/>
                      <a:pt x="754" y="1649"/>
                      <a:pt x="754" y="1611"/>
                    </a:cubicBezTo>
                    <a:lnTo>
                      <a:pt x="723" y="1550"/>
                    </a:lnTo>
                    <a:lnTo>
                      <a:pt x="723" y="1581"/>
                    </a:lnTo>
                    <a:cubicBezTo>
                      <a:pt x="705" y="1616"/>
                      <a:pt x="698" y="1631"/>
                      <a:pt x="695" y="1631"/>
                    </a:cubicBezTo>
                    <a:cubicBezTo>
                      <a:pt x="693" y="1631"/>
                      <a:pt x="693" y="1624"/>
                      <a:pt x="693" y="1611"/>
                    </a:cubicBezTo>
                    <a:cubicBezTo>
                      <a:pt x="693" y="1581"/>
                      <a:pt x="693" y="1550"/>
                      <a:pt x="693" y="1550"/>
                    </a:cubicBezTo>
                    <a:lnTo>
                      <a:pt x="662" y="1581"/>
                    </a:lnTo>
                    <a:cubicBezTo>
                      <a:pt x="662" y="1594"/>
                      <a:pt x="662" y="1604"/>
                      <a:pt x="662" y="1611"/>
                    </a:cubicBezTo>
                    <a:cubicBezTo>
                      <a:pt x="662" y="1596"/>
                      <a:pt x="662" y="1588"/>
                      <a:pt x="659" y="1588"/>
                    </a:cubicBezTo>
                    <a:cubicBezTo>
                      <a:pt x="655" y="1588"/>
                      <a:pt x="647" y="1596"/>
                      <a:pt x="632" y="1611"/>
                    </a:cubicBezTo>
                    <a:cubicBezTo>
                      <a:pt x="632" y="1581"/>
                      <a:pt x="632" y="1581"/>
                      <a:pt x="632" y="1550"/>
                    </a:cubicBezTo>
                    <a:cubicBezTo>
                      <a:pt x="632" y="1566"/>
                      <a:pt x="632" y="1573"/>
                      <a:pt x="628" y="1573"/>
                    </a:cubicBezTo>
                    <a:cubicBezTo>
                      <a:pt x="624" y="1573"/>
                      <a:pt x="617" y="1566"/>
                      <a:pt x="602" y="1550"/>
                    </a:cubicBezTo>
                    <a:cubicBezTo>
                      <a:pt x="602" y="1611"/>
                      <a:pt x="571" y="1642"/>
                      <a:pt x="602" y="1642"/>
                    </a:cubicBezTo>
                    <a:cubicBezTo>
                      <a:pt x="602" y="1642"/>
                      <a:pt x="602" y="1642"/>
                      <a:pt x="602" y="1672"/>
                    </a:cubicBezTo>
                    <a:lnTo>
                      <a:pt x="571" y="1672"/>
                    </a:lnTo>
                    <a:cubicBezTo>
                      <a:pt x="571" y="1672"/>
                      <a:pt x="571" y="1672"/>
                      <a:pt x="541" y="1702"/>
                    </a:cubicBezTo>
                    <a:cubicBezTo>
                      <a:pt x="516" y="1752"/>
                      <a:pt x="511" y="1802"/>
                      <a:pt x="511" y="1802"/>
                    </a:cubicBezTo>
                    <a:cubicBezTo>
                      <a:pt x="510" y="1802"/>
                      <a:pt x="510" y="1799"/>
                      <a:pt x="510" y="1794"/>
                    </a:cubicBezTo>
                    <a:lnTo>
                      <a:pt x="510" y="1824"/>
                    </a:lnTo>
                    <a:cubicBezTo>
                      <a:pt x="510" y="1889"/>
                      <a:pt x="510" y="1919"/>
                      <a:pt x="515" y="1919"/>
                    </a:cubicBezTo>
                    <a:cubicBezTo>
                      <a:pt x="519" y="1919"/>
                      <a:pt x="527" y="1897"/>
                      <a:pt x="541" y="1854"/>
                    </a:cubicBezTo>
                    <a:cubicBezTo>
                      <a:pt x="541" y="1885"/>
                      <a:pt x="541" y="1885"/>
                      <a:pt x="541" y="1885"/>
                    </a:cubicBezTo>
                    <a:cubicBezTo>
                      <a:pt x="541" y="1885"/>
                      <a:pt x="541" y="1885"/>
                      <a:pt x="541" y="1915"/>
                    </a:cubicBezTo>
                    <a:cubicBezTo>
                      <a:pt x="541" y="1946"/>
                      <a:pt x="541" y="1976"/>
                      <a:pt x="541" y="1976"/>
                    </a:cubicBezTo>
                    <a:cubicBezTo>
                      <a:pt x="541" y="1976"/>
                      <a:pt x="541" y="1976"/>
                      <a:pt x="571" y="1946"/>
                    </a:cubicBezTo>
                    <a:cubicBezTo>
                      <a:pt x="586" y="1915"/>
                      <a:pt x="594" y="1900"/>
                      <a:pt x="598" y="1900"/>
                    </a:cubicBezTo>
                    <a:cubicBezTo>
                      <a:pt x="602" y="1900"/>
                      <a:pt x="602" y="1915"/>
                      <a:pt x="602" y="1946"/>
                    </a:cubicBezTo>
                    <a:cubicBezTo>
                      <a:pt x="602" y="1946"/>
                      <a:pt x="602" y="1946"/>
                      <a:pt x="632" y="1976"/>
                    </a:cubicBezTo>
                    <a:cubicBezTo>
                      <a:pt x="632" y="1976"/>
                      <a:pt x="632" y="1946"/>
                      <a:pt x="632" y="1885"/>
                    </a:cubicBezTo>
                    <a:cubicBezTo>
                      <a:pt x="650" y="1849"/>
                      <a:pt x="657" y="1834"/>
                      <a:pt x="660" y="1834"/>
                    </a:cubicBezTo>
                    <a:cubicBezTo>
                      <a:pt x="662" y="1834"/>
                      <a:pt x="662" y="1842"/>
                      <a:pt x="662" y="1854"/>
                    </a:cubicBezTo>
                    <a:cubicBezTo>
                      <a:pt x="662" y="1885"/>
                      <a:pt x="662" y="1946"/>
                      <a:pt x="662" y="1946"/>
                    </a:cubicBezTo>
                    <a:cubicBezTo>
                      <a:pt x="632" y="1976"/>
                      <a:pt x="662" y="1976"/>
                      <a:pt x="662" y="1976"/>
                    </a:cubicBezTo>
                    <a:cubicBezTo>
                      <a:pt x="662" y="1976"/>
                      <a:pt x="693" y="1976"/>
                      <a:pt x="693" y="1946"/>
                    </a:cubicBezTo>
                    <a:cubicBezTo>
                      <a:pt x="693" y="1946"/>
                      <a:pt x="693" y="1946"/>
                      <a:pt x="693" y="1976"/>
                    </a:cubicBezTo>
                    <a:cubicBezTo>
                      <a:pt x="693" y="1976"/>
                      <a:pt x="693" y="1976"/>
                      <a:pt x="693" y="2006"/>
                    </a:cubicBezTo>
                    <a:cubicBezTo>
                      <a:pt x="698" y="2012"/>
                      <a:pt x="704" y="2014"/>
                      <a:pt x="709" y="2014"/>
                    </a:cubicBezTo>
                    <a:cubicBezTo>
                      <a:pt x="732" y="2014"/>
                      <a:pt x="748" y="1965"/>
                      <a:pt x="723" y="1915"/>
                    </a:cubicBezTo>
                    <a:cubicBezTo>
                      <a:pt x="754" y="1915"/>
                      <a:pt x="754" y="1885"/>
                      <a:pt x="754" y="1885"/>
                    </a:cubicBezTo>
                    <a:cubicBezTo>
                      <a:pt x="754" y="1894"/>
                      <a:pt x="754" y="1905"/>
                      <a:pt x="754" y="1915"/>
                    </a:cubicBezTo>
                    <a:cubicBezTo>
                      <a:pt x="754" y="1941"/>
                      <a:pt x="754" y="1961"/>
                      <a:pt x="754" y="1976"/>
                    </a:cubicBezTo>
                    <a:lnTo>
                      <a:pt x="754" y="1976"/>
                    </a:lnTo>
                    <a:cubicBezTo>
                      <a:pt x="754" y="1976"/>
                      <a:pt x="754" y="1976"/>
                      <a:pt x="754" y="1976"/>
                    </a:cubicBezTo>
                    <a:cubicBezTo>
                      <a:pt x="754" y="1980"/>
                      <a:pt x="754" y="1983"/>
                      <a:pt x="755" y="1986"/>
                    </a:cubicBezTo>
                    <a:lnTo>
                      <a:pt x="755" y="1986"/>
                    </a:lnTo>
                    <a:cubicBezTo>
                      <a:pt x="756" y="1996"/>
                      <a:pt x="757" y="2001"/>
                      <a:pt x="760" y="2001"/>
                    </a:cubicBezTo>
                    <a:cubicBezTo>
                      <a:pt x="761" y="2001"/>
                      <a:pt x="762" y="2000"/>
                      <a:pt x="763" y="1997"/>
                    </a:cubicBezTo>
                    <a:lnTo>
                      <a:pt x="763" y="1997"/>
                    </a:lnTo>
                    <a:cubicBezTo>
                      <a:pt x="765" y="1998"/>
                      <a:pt x="767" y="1999"/>
                      <a:pt x="769" y="1999"/>
                    </a:cubicBezTo>
                    <a:cubicBezTo>
                      <a:pt x="776" y="1999"/>
                      <a:pt x="784" y="1991"/>
                      <a:pt x="784" y="1976"/>
                    </a:cubicBezTo>
                    <a:cubicBezTo>
                      <a:pt x="784" y="1976"/>
                      <a:pt x="814" y="1915"/>
                      <a:pt x="814" y="1885"/>
                    </a:cubicBezTo>
                    <a:cubicBezTo>
                      <a:pt x="814" y="1915"/>
                      <a:pt x="822" y="1930"/>
                      <a:pt x="830" y="1930"/>
                    </a:cubicBezTo>
                    <a:cubicBezTo>
                      <a:pt x="837" y="1930"/>
                      <a:pt x="845" y="1915"/>
                      <a:pt x="845" y="1885"/>
                    </a:cubicBezTo>
                    <a:lnTo>
                      <a:pt x="845" y="1915"/>
                    </a:lnTo>
                    <a:cubicBezTo>
                      <a:pt x="845" y="1937"/>
                      <a:pt x="845" y="1958"/>
                      <a:pt x="856" y="1958"/>
                    </a:cubicBezTo>
                    <a:cubicBezTo>
                      <a:pt x="860" y="1958"/>
                      <a:pt x="866" y="1955"/>
                      <a:pt x="875" y="1946"/>
                    </a:cubicBezTo>
                    <a:cubicBezTo>
                      <a:pt x="906" y="1946"/>
                      <a:pt x="936" y="1946"/>
                      <a:pt x="936" y="1976"/>
                    </a:cubicBezTo>
                    <a:cubicBezTo>
                      <a:pt x="936" y="1990"/>
                      <a:pt x="938" y="1996"/>
                      <a:pt x="940" y="1996"/>
                    </a:cubicBezTo>
                    <a:cubicBezTo>
                      <a:pt x="948" y="1996"/>
                      <a:pt x="966" y="1931"/>
                      <a:pt x="966" y="1885"/>
                    </a:cubicBezTo>
                    <a:cubicBezTo>
                      <a:pt x="966" y="1915"/>
                      <a:pt x="966" y="1915"/>
                      <a:pt x="997" y="1915"/>
                    </a:cubicBezTo>
                    <a:cubicBezTo>
                      <a:pt x="997" y="1915"/>
                      <a:pt x="997" y="1915"/>
                      <a:pt x="1027" y="1946"/>
                    </a:cubicBezTo>
                    <a:cubicBezTo>
                      <a:pt x="1027" y="1922"/>
                      <a:pt x="1032" y="1912"/>
                      <a:pt x="1037" y="1912"/>
                    </a:cubicBezTo>
                    <a:cubicBezTo>
                      <a:pt x="1046" y="1912"/>
                      <a:pt x="1058" y="1938"/>
                      <a:pt x="1058" y="1976"/>
                    </a:cubicBezTo>
                    <a:cubicBezTo>
                      <a:pt x="1058" y="2006"/>
                      <a:pt x="1058" y="2006"/>
                      <a:pt x="1088" y="2006"/>
                    </a:cubicBezTo>
                    <a:cubicBezTo>
                      <a:pt x="1088" y="1976"/>
                      <a:pt x="1088" y="1976"/>
                      <a:pt x="1118" y="1976"/>
                    </a:cubicBezTo>
                    <a:cubicBezTo>
                      <a:pt x="1149" y="1976"/>
                      <a:pt x="1149" y="1976"/>
                      <a:pt x="1118" y="1915"/>
                    </a:cubicBezTo>
                    <a:cubicBezTo>
                      <a:pt x="1118" y="1854"/>
                      <a:pt x="1118" y="1824"/>
                      <a:pt x="1118" y="1824"/>
                    </a:cubicBezTo>
                    <a:cubicBezTo>
                      <a:pt x="1149" y="1824"/>
                      <a:pt x="1149" y="1824"/>
                      <a:pt x="1149" y="1854"/>
                    </a:cubicBezTo>
                    <a:cubicBezTo>
                      <a:pt x="1149" y="1854"/>
                      <a:pt x="1149" y="1885"/>
                      <a:pt x="1179" y="1885"/>
                    </a:cubicBezTo>
                    <a:cubicBezTo>
                      <a:pt x="1179" y="1885"/>
                      <a:pt x="1179" y="1885"/>
                      <a:pt x="1179" y="1915"/>
                    </a:cubicBezTo>
                    <a:cubicBezTo>
                      <a:pt x="1179" y="1915"/>
                      <a:pt x="1210" y="1946"/>
                      <a:pt x="1210" y="1946"/>
                    </a:cubicBezTo>
                    <a:cubicBezTo>
                      <a:pt x="1240" y="1946"/>
                      <a:pt x="1240" y="1946"/>
                      <a:pt x="1270" y="1976"/>
                    </a:cubicBezTo>
                    <a:cubicBezTo>
                      <a:pt x="1270" y="1976"/>
                      <a:pt x="1270" y="1976"/>
                      <a:pt x="1270" y="1946"/>
                    </a:cubicBezTo>
                    <a:cubicBezTo>
                      <a:pt x="1249" y="1924"/>
                      <a:pt x="1243" y="1903"/>
                      <a:pt x="1251" y="1903"/>
                    </a:cubicBezTo>
                    <a:cubicBezTo>
                      <a:pt x="1255" y="1903"/>
                      <a:pt x="1261" y="1906"/>
                      <a:pt x="1270" y="1915"/>
                    </a:cubicBezTo>
                    <a:cubicBezTo>
                      <a:pt x="1301" y="1915"/>
                      <a:pt x="1331" y="1885"/>
                      <a:pt x="1301" y="1854"/>
                    </a:cubicBezTo>
                    <a:lnTo>
                      <a:pt x="1301" y="1854"/>
                    </a:lnTo>
                    <a:cubicBezTo>
                      <a:pt x="1301" y="1855"/>
                      <a:pt x="1304" y="1858"/>
                      <a:pt x="1331" y="1885"/>
                    </a:cubicBezTo>
                    <a:cubicBezTo>
                      <a:pt x="1346" y="1915"/>
                      <a:pt x="1354" y="1930"/>
                      <a:pt x="1358" y="1930"/>
                    </a:cubicBezTo>
                    <a:cubicBezTo>
                      <a:pt x="1362" y="1930"/>
                      <a:pt x="1362" y="1915"/>
                      <a:pt x="1362" y="1885"/>
                    </a:cubicBezTo>
                    <a:cubicBezTo>
                      <a:pt x="1346" y="1870"/>
                      <a:pt x="1346" y="1862"/>
                      <a:pt x="1350" y="1862"/>
                    </a:cubicBezTo>
                    <a:lnTo>
                      <a:pt x="1350" y="1862"/>
                    </a:lnTo>
                    <a:cubicBezTo>
                      <a:pt x="1354" y="1862"/>
                      <a:pt x="1362" y="1870"/>
                      <a:pt x="1362" y="1885"/>
                    </a:cubicBezTo>
                    <a:cubicBezTo>
                      <a:pt x="1362" y="1885"/>
                      <a:pt x="1362" y="1885"/>
                      <a:pt x="1362" y="1854"/>
                    </a:cubicBezTo>
                    <a:cubicBezTo>
                      <a:pt x="1362" y="1824"/>
                      <a:pt x="1362" y="1824"/>
                      <a:pt x="1392" y="1824"/>
                    </a:cubicBezTo>
                    <a:cubicBezTo>
                      <a:pt x="1392" y="1854"/>
                      <a:pt x="1392" y="1854"/>
                      <a:pt x="1422" y="1854"/>
                    </a:cubicBezTo>
                    <a:cubicBezTo>
                      <a:pt x="1422" y="1833"/>
                      <a:pt x="1453" y="1811"/>
                      <a:pt x="1481" y="1811"/>
                    </a:cubicBezTo>
                    <a:cubicBezTo>
                      <a:pt x="1493" y="1811"/>
                      <a:pt x="1505" y="1815"/>
                      <a:pt x="1513" y="1824"/>
                    </a:cubicBezTo>
                    <a:cubicBezTo>
                      <a:pt x="1484" y="1795"/>
                      <a:pt x="1483" y="1794"/>
                      <a:pt x="1511" y="1794"/>
                    </a:cubicBezTo>
                    <a:lnTo>
                      <a:pt x="1511" y="1794"/>
                    </a:lnTo>
                    <a:cubicBezTo>
                      <a:pt x="1504" y="1785"/>
                      <a:pt x="1494" y="1775"/>
                      <a:pt x="1483" y="1763"/>
                    </a:cubicBezTo>
                    <a:cubicBezTo>
                      <a:pt x="1468" y="1733"/>
                      <a:pt x="1460" y="1718"/>
                      <a:pt x="1464" y="1718"/>
                    </a:cubicBezTo>
                    <a:lnTo>
                      <a:pt x="1464" y="1718"/>
                    </a:lnTo>
                    <a:cubicBezTo>
                      <a:pt x="1468" y="1718"/>
                      <a:pt x="1483" y="1733"/>
                      <a:pt x="1513" y="1763"/>
                    </a:cubicBezTo>
                    <a:cubicBezTo>
                      <a:pt x="1498" y="1733"/>
                      <a:pt x="1498" y="1718"/>
                      <a:pt x="1506" y="1718"/>
                    </a:cubicBezTo>
                    <a:lnTo>
                      <a:pt x="1506" y="1718"/>
                    </a:lnTo>
                    <a:cubicBezTo>
                      <a:pt x="1513" y="1718"/>
                      <a:pt x="1529" y="1733"/>
                      <a:pt x="1544" y="1763"/>
                    </a:cubicBezTo>
                    <a:cubicBezTo>
                      <a:pt x="1507" y="1690"/>
                      <a:pt x="1493" y="1649"/>
                      <a:pt x="1507" y="1649"/>
                    </a:cubicBezTo>
                    <a:cubicBezTo>
                      <a:pt x="1517" y="1649"/>
                      <a:pt x="1538" y="1666"/>
                      <a:pt x="1574" y="1702"/>
                    </a:cubicBezTo>
                    <a:cubicBezTo>
                      <a:pt x="1604" y="1763"/>
                      <a:pt x="1635" y="1793"/>
                      <a:pt x="1635" y="1794"/>
                    </a:cubicBezTo>
                    <a:lnTo>
                      <a:pt x="1635" y="1794"/>
                    </a:lnTo>
                    <a:cubicBezTo>
                      <a:pt x="1635" y="1793"/>
                      <a:pt x="1605" y="1763"/>
                      <a:pt x="1605" y="1733"/>
                    </a:cubicBezTo>
                    <a:cubicBezTo>
                      <a:pt x="1569" y="1697"/>
                      <a:pt x="1554" y="1682"/>
                      <a:pt x="1560" y="1682"/>
                    </a:cubicBezTo>
                    <a:lnTo>
                      <a:pt x="1560" y="1682"/>
                    </a:lnTo>
                    <a:cubicBezTo>
                      <a:pt x="1565" y="1682"/>
                      <a:pt x="1580" y="1690"/>
                      <a:pt x="1605" y="1702"/>
                    </a:cubicBezTo>
                    <a:cubicBezTo>
                      <a:pt x="1646" y="1744"/>
                      <a:pt x="1668" y="1760"/>
                      <a:pt x="1678" y="1760"/>
                    </a:cubicBezTo>
                    <a:cubicBezTo>
                      <a:pt x="1690" y="1760"/>
                      <a:pt x="1682" y="1736"/>
                      <a:pt x="1665" y="1702"/>
                    </a:cubicBezTo>
                    <a:cubicBezTo>
                      <a:pt x="1665" y="1669"/>
                      <a:pt x="1665" y="1645"/>
                      <a:pt x="1670" y="1645"/>
                    </a:cubicBezTo>
                    <a:cubicBezTo>
                      <a:pt x="1675" y="1645"/>
                      <a:pt x="1682" y="1661"/>
                      <a:pt x="1696" y="1702"/>
                    </a:cubicBezTo>
                    <a:cubicBezTo>
                      <a:pt x="1711" y="1733"/>
                      <a:pt x="1719" y="1748"/>
                      <a:pt x="1722" y="1748"/>
                    </a:cubicBezTo>
                    <a:cubicBezTo>
                      <a:pt x="1726" y="1748"/>
                      <a:pt x="1726" y="1733"/>
                      <a:pt x="1726" y="1702"/>
                    </a:cubicBezTo>
                    <a:lnTo>
                      <a:pt x="1757" y="1702"/>
                    </a:lnTo>
                    <a:cubicBezTo>
                      <a:pt x="1757" y="1702"/>
                      <a:pt x="1726" y="1672"/>
                      <a:pt x="1726" y="1642"/>
                    </a:cubicBezTo>
                    <a:lnTo>
                      <a:pt x="1726" y="1642"/>
                    </a:lnTo>
                    <a:cubicBezTo>
                      <a:pt x="1744" y="1659"/>
                      <a:pt x="1771" y="1677"/>
                      <a:pt x="1780" y="1677"/>
                    </a:cubicBezTo>
                    <a:cubicBezTo>
                      <a:pt x="1786" y="1677"/>
                      <a:pt x="1782" y="1667"/>
                      <a:pt x="1757" y="1642"/>
                    </a:cubicBezTo>
                    <a:lnTo>
                      <a:pt x="1787" y="1611"/>
                    </a:lnTo>
                    <a:cubicBezTo>
                      <a:pt x="1787" y="1611"/>
                      <a:pt x="1787" y="1611"/>
                      <a:pt x="1757" y="1581"/>
                    </a:cubicBezTo>
                    <a:cubicBezTo>
                      <a:pt x="1757" y="1572"/>
                      <a:pt x="1759" y="1568"/>
                      <a:pt x="1764" y="1568"/>
                    </a:cubicBezTo>
                    <a:cubicBezTo>
                      <a:pt x="1774" y="1568"/>
                      <a:pt x="1796" y="1590"/>
                      <a:pt x="1817" y="1611"/>
                    </a:cubicBezTo>
                    <a:cubicBezTo>
                      <a:pt x="1838" y="1611"/>
                      <a:pt x="1858" y="1625"/>
                      <a:pt x="1860" y="1625"/>
                    </a:cubicBezTo>
                    <a:cubicBezTo>
                      <a:pt x="1861" y="1625"/>
                      <a:pt x="1858" y="1621"/>
                      <a:pt x="1848" y="1611"/>
                    </a:cubicBezTo>
                    <a:cubicBezTo>
                      <a:pt x="1817" y="1581"/>
                      <a:pt x="1787" y="1550"/>
                      <a:pt x="1787" y="1520"/>
                    </a:cubicBezTo>
                    <a:lnTo>
                      <a:pt x="1787" y="1520"/>
                    </a:lnTo>
                    <a:cubicBezTo>
                      <a:pt x="1795" y="1528"/>
                      <a:pt x="1806" y="1539"/>
                      <a:pt x="1817" y="1550"/>
                    </a:cubicBezTo>
                    <a:cubicBezTo>
                      <a:pt x="1848" y="1550"/>
                      <a:pt x="1848" y="1550"/>
                      <a:pt x="1878" y="1581"/>
                    </a:cubicBezTo>
                    <a:cubicBezTo>
                      <a:pt x="1878" y="1581"/>
                      <a:pt x="1878" y="1550"/>
                      <a:pt x="1848" y="1520"/>
                    </a:cubicBezTo>
                    <a:cubicBezTo>
                      <a:pt x="1817" y="1520"/>
                      <a:pt x="1848" y="1490"/>
                      <a:pt x="1878" y="1490"/>
                    </a:cubicBezTo>
                    <a:lnTo>
                      <a:pt x="1909" y="1490"/>
                    </a:lnTo>
                    <a:cubicBezTo>
                      <a:pt x="1909" y="1459"/>
                      <a:pt x="1878" y="1459"/>
                      <a:pt x="1878" y="1429"/>
                    </a:cubicBezTo>
                    <a:cubicBezTo>
                      <a:pt x="1878" y="1429"/>
                      <a:pt x="1878" y="1429"/>
                      <a:pt x="1848" y="1398"/>
                    </a:cubicBezTo>
                    <a:cubicBezTo>
                      <a:pt x="1848" y="1398"/>
                      <a:pt x="1817" y="1368"/>
                      <a:pt x="1817" y="1368"/>
                    </a:cubicBezTo>
                    <a:lnTo>
                      <a:pt x="1817" y="1368"/>
                    </a:lnTo>
                    <a:cubicBezTo>
                      <a:pt x="1817" y="1368"/>
                      <a:pt x="1848" y="1368"/>
                      <a:pt x="1848" y="1398"/>
                    </a:cubicBezTo>
                    <a:cubicBezTo>
                      <a:pt x="1878" y="1398"/>
                      <a:pt x="1878" y="1398"/>
                      <a:pt x="1909" y="1429"/>
                    </a:cubicBezTo>
                    <a:cubicBezTo>
                      <a:pt x="1873" y="1393"/>
                      <a:pt x="1858" y="1379"/>
                      <a:pt x="1864" y="1379"/>
                    </a:cubicBezTo>
                    <a:lnTo>
                      <a:pt x="1864" y="1379"/>
                    </a:lnTo>
                    <a:cubicBezTo>
                      <a:pt x="1869" y="1379"/>
                      <a:pt x="1883" y="1386"/>
                      <a:pt x="1909" y="1398"/>
                    </a:cubicBezTo>
                    <a:cubicBezTo>
                      <a:pt x="1939" y="1398"/>
                      <a:pt x="1939" y="1398"/>
                      <a:pt x="1909" y="1368"/>
                    </a:cubicBezTo>
                    <a:cubicBezTo>
                      <a:pt x="1887" y="1347"/>
                      <a:pt x="1866" y="1325"/>
                      <a:pt x="1876" y="1325"/>
                    </a:cubicBezTo>
                    <a:cubicBezTo>
                      <a:pt x="1881" y="1325"/>
                      <a:pt x="1891" y="1329"/>
                      <a:pt x="1909" y="1338"/>
                    </a:cubicBezTo>
                    <a:cubicBezTo>
                      <a:pt x="1909" y="1338"/>
                      <a:pt x="1909" y="1338"/>
                      <a:pt x="1878" y="1307"/>
                    </a:cubicBezTo>
                    <a:lnTo>
                      <a:pt x="1878" y="1307"/>
                    </a:lnTo>
                    <a:cubicBezTo>
                      <a:pt x="1903" y="1320"/>
                      <a:pt x="1923" y="1327"/>
                      <a:pt x="1934" y="1327"/>
                    </a:cubicBezTo>
                    <a:cubicBezTo>
                      <a:pt x="1949" y="1327"/>
                      <a:pt x="1944" y="1313"/>
                      <a:pt x="1909" y="1277"/>
                    </a:cubicBezTo>
                    <a:cubicBezTo>
                      <a:pt x="1939" y="1277"/>
                      <a:pt x="2000" y="1247"/>
                      <a:pt x="1909" y="1247"/>
                    </a:cubicBezTo>
                    <a:lnTo>
                      <a:pt x="1939" y="1216"/>
                    </a:lnTo>
                    <a:cubicBezTo>
                      <a:pt x="1969" y="1216"/>
                      <a:pt x="1969" y="1216"/>
                      <a:pt x="1939" y="1186"/>
                    </a:cubicBezTo>
                    <a:cubicBezTo>
                      <a:pt x="1909" y="1155"/>
                      <a:pt x="1909" y="1155"/>
                      <a:pt x="1909" y="1155"/>
                    </a:cubicBezTo>
                    <a:lnTo>
                      <a:pt x="2000" y="1155"/>
                    </a:lnTo>
                    <a:cubicBezTo>
                      <a:pt x="1995" y="1154"/>
                      <a:pt x="1991" y="1152"/>
                      <a:pt x="1987" y="1151"/>
                    </a:cubicBezTo>
                    <a:lnTo>
                      <a:pt x="1987" y="1151"/>
                    </a:lnTo>
                    <a:cubicBezTo>
                      <a:pt x="2000" y="1142"/>
                      <a:pt x="2000" y="1125"/>
                      <a:pt x="2000" y="1125"/>
                    </a:cubicBezTo>
                    <a:cubicBezTo>
                      <a:pt x="2000" y="1125"/>
                      <a:pt x="2000" y="1125"/>
                      <a:pt x="2000" y="1095"/>
                    </a:cubicBezTo>
                    <a:lnTo>
                      <a:pt x="1969" y="1095"/>
                    </a:lnTo>
                    <a:cubicBezTo>
                      <a:pt x="1939" y="1095"/>
                      <a:pt x="1909" y="1064"/>
                      <a:pt x="1909" y="1064"/>
                    </a:cubicBezTo>
                    <a:cubicBezTo>
                      <a:pt x="1929" y="1064"/>
                      <a:pt x="1949" y="1078"/>
                      <a:pt x="1960" y="1078"/>
                    </a:cubicBezTo>
                    <a:cubicBezTo>
                      <a:pt x="1966" y="1078"/>
                      <a:pt x="1969" y="1074"/>
                      <a:pt x="1969" y="1064"/>
                    </a:cubicBezTo>
                    <a:lnTo>
                      <a:pt x="2000" y="1064"/>
                    </a:lnTo>
                    <a:cubicBezTo>
                      <a:pt x="2020" y="1074"/>
                      <a:pt x="2034" y="1078"/>
                      <a:pt x="2041" y="1078"/>
                    </a:cubicBezTo>
                    <a:cubicBezTo>
                      <a:pt x="2057" y="1078"/>
                      <a:pt x="2050" y="1064"/>
                      <a:pt x="2030" y="1064"/>
                    </a:cubicBezTo>
                    <a:cubicBezTo>
                      <a:pt x="1939" y="1034"/>
                      <a:pt x="1969" y="1034"/>
                      <a:pt x="2030" y="1034"/>
                    </a:cubicBezTo>
                    <a:cubicBezTo>
                      <a:pt x="2091" y="1034"/>
                      <a:pt x="2030" y="1003"/>
                      <a:pt x="1939" y="1003"/>
                    </a:cubicBezTo>
                    <a:cubicBezTo>
                      <a:pt x="2061" y="1003"/>
                      <a:pt x="2061" y="1003"/>
                      <a:pt x="2000" y="973"/>
                    </a:cubicBezTo>
                    <a:cubicBezTo>
                      <a:pt x="2030" y="973"/>
                      <a:pt x="2030" y="973"/>
                      <a:pt x="2030" y="943"/>
                    </a:cubicBezTo>
                    <a:cubicBezTo>
                      <a:pt x="2030" y="912"/>
                      <a:pt x="2030" y="912"/>
                      <a:pt x="2000" y="912"/>
                    </a:cubicBezTo>
                    <a:lnTo>
                      <a:pt x="2000" y="882"/>
                    </a:lnTo>
                    <a:cubicBezTo>
                      <a:pt x="2030" y="882"/>
                      <a:pt x="2030" y="851"/>
                      <a:pt x="2030" y="791"/>
                    </a:cubicBezTo>
                    <a:cubicBezTo>
                      <a:pt x="2030" y="730"/>
                      <a:pt x="2030" y="730"/>
                      <a:pt x="1969" y="730"/>
                    </a:cubicBezTo>
                    <a:cubicBezTo>
                      <a:pt x="1939" y="740"/>
                      <a:pt x="1919" y="743"/>
                      <a:pt x="1909" y="743"/>
                    </a:cubicBezTo>
                    <a:cubicBezTo>
                      <a:pt x="1888" y="743"/>
                      <a:pt x="1909" y="730"/>
                      <a:pt x="1969" y="730"/>
                    </a:cubicBezTo>
                    <a:cubicBezTo>
                      <a:pt x="2000" y="730"/>
                      <a:pt x="2030" y="699"/>
                      <a:pt x="2000" y="699"/>
                    </a:cubicBezTo>
                    <a:lnTo>
                      <a:pt x="2030" y="699"/>
                    </a:lnTo>
                    <a:cubicBezTo>
                      <a:pt x="2066" y="664"/>
                      <a:pt x="2060" y="649"/>
                      <a:pt x="2042" y="649"/>
                    </a:cubicBezTo>
                    <a:cubicBezTo>
                      <a:pt x="2030" y="649"/>
                      <a:pt x="2012" y="656"/>
                      <a:pt x="2000" y="669"/>
                    </a:cubicBezTo>
                    <a:cubicBezTo>
                      <a:pt x="1939" y="669"/>
                      <a:pt x="1969" y="669"/>
                      <a:pt x="2000" y="639"/>
                    </a:cubicBezTo>
                    <a:cubicBezTo>
                      <a:pt x="2005" y="639"/>
                      <a:pt x="2011" y="638"/>
                      <a:pt x="2016" y="636"/>
                    </a:cubicBezTo>
                    <a:lnTo>
                      <a:pt x="2016" y="636"/>
                    </a:lnTo>
                    <a:cubicBezTo>
                      <a:pt x="2020" y="638"/>
                      <a:pt x="2025" y="639"/>
                      <a:pt x="2030" y="639"/>
                    </a:cubicBezTo>
                    <a:cubicBezTo>
                      <a:pt x="2040" y="628"/>
                      <a:pt x="2044" y="625"/>
                      <a:pt x="2043" y="625"/>
                    </a:cubicBezTo>
                    <a:lnTo>
                      <a:pt x="2043" y="625"/>
                    </a:lnTo>
                    <a:cubicBezTo>
                      <a:pt x="2041" y="625"/>
                      <a:pt x="2030" y="632"/>
                      <a:pt x="2016" y="636"/>
                    </a:cubicBezTo>
                    <a:lnTo>
                      <a:pt x="2016" y="636"/>
                    </a:lnTo>
                    <a:cubicBezTo>
                      <a:pt x="1992" y="629"/>
                      <a:pt x="1979" y="603"/>
                      <a:pt x="2030" y="578"/>
                    </a:cubicBezTo>
                    <a:cubicBezTo>
                      <a:pt x="2000" y="578"/>
                      <a:pt x="1969" y="578"/>
                      <a:pt x="1969" y="547"/>
                    </a:cubicBezTo>
                    <a:cubicBezTo>
                      <a:pt x="1969" y="547"/>
                      <a:pt x="1969" y="517"/>
                      <a:pt x="2000" y="517"/>
                    </a:cubicBezTo>
                    <a:cubicBezTo>
                      <a:pt x="2030" y="517"/>
                      <a:pt x="2030" y="487"/>
                      <a:pt x="2000" y="487"/>
                    </a:cubicBezTo>
                    <a:cubicBezTo>
                      <a:pt x="2000" y="487"/>
                      <a:pt x="1909" y="517"/>
                      <a:pt x="1909" y="517"/>
                    </a:cubicBezTo>
                    <a:cubicBezTo>
                      <a:pt x="1888" y="517"/>
                      <a:pt x="1868" y="531"/>
                      <a:pt x="1857" y="531"/>
                    </a:cubicBezTo>
                    <a:cubicBezTo>
                      <a:pt x="1851" y="531"/>
                      <a:pt x="1848" y="527"/>
                      <a:pt x="1848" y="517"/>
                    </a:cubicBezTo>
                    <a:lnTo>
                      <a:pt x="1878" y="517"/>
                    </a:lnTo>
                    <a:lnTo>
                      <a:pt x="1939" y="487"/>
                    </a:lnTo>
                    <a:lnTo>
                      <a:pt x="1909" y="487"/>
                    </a:lnTo>
                    <a:cubicBezTo>
                      <a:pt x="1939" y="456"/>
                      <a:pt x="1939" y="456"/>
                      <a:pt x="1939" y="456"/>
                    </a:cubicBezTo>
                    <a:cubicBezTo>
                      <a:pt x="1909" y="426"/>
                      <a:pt x="1909" y="426"/>
                      <a:pt x="1878" y="426"/>
                    </a:cubicBezTo>
                    <a:cubicBezTo>
                      <a:pt x="1921" y="404"/>
                      <a:pt x="1919" y="383"/>
                      <a:pt x="1892" y="383"/>
                    </a:cubicBezTo>
                    <a:cubicBezTo>
                      <a:pt x="1881" y="383"/>
                      <a:pt x="1866" y="387"/>
                      <a:pt x="1848" y="395"/>
                    </a:cubicBezTo>
                    <a:cubicBezTo>
                      <a:pt x="1817" y="395"/>
                      <a:pt x="1817" y="395"/>
                      <a:pt x="1848" y="365"/>
                    </a:cubicBezTo>
                    <a:lnTo>
                      <a:pt x="1848" y="365"/>
                    </a:lnTo>
                    <a:cubicBezTo>
                      <a:pt x="1839" y="374"/>
                      <a:pt x="1833" y="378"/>
                      <a:pt x="1829" y="378"/>
                    </a:cubicBezTo>
                    <a:cubicBezTo>
                      <a:pt x="1820" y="378"/>
                      <a:pt x="1826" y="356"/>
                      <a:pt x="1848" y="335"/>
                    </a:cubicBezTo>
                    <a:cubicBezTo>
                      <a:pt x="1861" y="322"/>
                      <a:pt x="1871" y="312"/>
                      <a:pt x="1878" y="304"/>
                    </a:cubicBezTo>
                    <a:lnTo>
                      <a:pt x="1878" y="304"/>
                    </a:lnTo>
                    <a:cubicBezTo>
                      <a:pt x="1817" y="304"/>
                      <a:pt x="1817" y="304"/>
                      <a:pt x="1817" y="274"/>
                    </a:cubicBezTo>
                    <a:cubicBezTo>
                      <a:pt x="1787" y="304"/>
                      <a:pt x="1787" y="304"/>
                      <a:pt x="1757" y="335"/>
                    </a:cubicBezTo>
                    <a:cubicBezTo>
                      <a:pt x="1726" y="335"/>
                      <a:pt x="1696" y="365"/>
                      <a:pt x="1696" y="365"/>
                    </a:cubicBezTo>
                    <a:cubicBezTo>
                      <a:pt x="1726" y="335"/>
                      <a:pt x="1726" y="335"/>
                      <a:pt x="1757" y="304"/>
                    </a:cubicBezTo>
                    <a:cubicBezTo>
                      <a:pt x="1757" y="274"/>
                      <a:pt x="1757" y="274"/>
                      <a:pt x="1757" y="274"/>
                    </a:cubicBezTo>
                    <a:lnTo>
                      <a:pt x="1726" y="243"/>
                    </a:lnTo>
                    <a:lnTo>
                      <a:pt x="1696" y="243"/>
                    </a:lnTo>
                    <a:cubicBezTo>
                      <a:pt x="1717" y="222"/>
                      <a:pt x="1694" y="187"/>
                      <a:pt x="1668" y="187"/>
                    </a:cubicBezTo>
                    <a:cubicBezTo>
                      <a:pt x="1657" y="187"/>
                      <a:pt x="1645" y="194"/>
                      <a:pt x="1635" y="213"/>
                    </a:cubicBezTo>
                    <a:cubicBezTo>
                      <a:pt x="1635" y="183"/>
                      <a:pt x="1635" y="183"/>
                      <a:pt x="1635" y="183"/>
                    </a:cubicBezTo>
                    <a:cubicBezTo>
                      <a:pt x="1665" y="152"/>
                      <a:pt x="1665" y="152"/>
                      <a:pt x="1635" y="122"/>
                    </a:cubicBezTo>
                    <a:cubicBezTo>
                      <a:pt x="1635" y="122"/>
                      <a:pt x="1622" y="135"/>
                      <a:pt x="1604" y="135"/>
                    </a:cubicBezTo>
                    <a:cubicBezTo>
                      <a:pt x="1595" y="135"/>
                      <a:pt x="1584" y="132"/>
                      <a:pt x="1574" y="122"/>
                    </a:cubicBezTo>
                    <a:cubicBezTo>
                      <a:pt x="1544" y="122"/>
                      <a:pt x="1544" y="122"/>
                      <a:pt x="1513" y="152"/>
                    </a:cubicBezTo>
                    <a:cubicBezTo>
                      <a:pt x="1513" y="152"/>
                      <a:pt x="1514" y="152"/>
                      <a:pt x="1544" y="122"/>
                    </a:cubicBezTo>
                    <a:cubicBezTo>
                      <a:pt x="1544" y="91"/>
                      <a:pt x="1544" y="91"/>
                      <a:pt x="1544" y="61"/>
                    </a:cubicBezTo>
                    <a:cubicBezTo>
                      <a:pt x="1544" y="61"/>
                      <a:pt x="1513" y="91"/>
                      <a:pt x="1513" y="122"/>
                    </a:cubicBezTo>
                    <a:cubicBezTo>
                      <a:pt x="1498" y="137"/>
                      <a:pt x="1491" y="145"/>
                      <a:pt x="1487" y="145"/>
                    </a:cubicBezTo>
                    <a:cubicBezTo>
                      <a:pt x="1483" y="145"/>
                      <a:pt x="1483" y="137"/>
                      <a:pt x="1483" y="122"/>
                    </a:cubicBezTo>
                    <a:cubicBezTo>
                      <a:pt x="1483" y="107"/>
                      <a:pt x="1475" y="99"/>
                      <a:pt x="1464" y="99"/>
                    </a:cubicBezTo>
                    <a:cubicBezTo>
                      <a:pt x="1453" y="99"/>
                      <a:pt x="1438" y="107"/>
                      <a:pt x="1422" y="122"/>
                    </a:cubicBezTo>
                    <a:cubicBezTo>
                      <a:pt x="1422" y="91"/>
                      <a:pt x="1422" y="91"/>
                      <a:pt x="1422" y="61"/>
                    </a:cubicBezTo>
                    <a:cubicBezTo>
                      <a:pt x="1422" y="44"/>
                      <a:pt x="1422" y="26"/>
                      <a:pt x="1416" y="26"/>
                    </a:cubicBezTo>
                    <a:cubicBezTo>
                      <a:pt x="1412" y="26"/>
                      <a:pt x="1405" y="35"/>
                      <a:pt x="1392" y="61"/>
                    </a:cubicBezTo>
                    <a:cubicBezTo>
                      <a:pt x="1392" y="61"/>
                      <a:pt x="1392" y="61"/>
                      <a:pt x="1392" y="31"/>
                    </a:cubicBezTo>
                    <a:cubicBezTo>
                      <a:pt x="1379" y="43"/>
                      <a:pt x="1367" y="51"/>
                      <a:pt x="1356" y="51"/>
                    </a:cubicBezTo>
                    <a:cubicBezTo>
                      <a:pt x="1342" y="51"/>
                      <a:pt x="1331" y="36"/>
                      <a:pt x="1331" y="0"/>
                    </a:cubicBezTo>
                    <a:close/>
                    <a:moveTo>
                      <a:pt x="541" y="2219"/>
                    </a:moveTo>
                    <a:cubicBezTo>
                      <a:pt x="541" y="2219"/>
                      <a:pt x="541" y="2250"/>
                      <a:pt x="541" y="2280"/>
                    </a:cubicBezTo>
                    <a:cubicBezTo>
                      <a:pt x="541" y="2280"/>
                      <a:pt x="541" y="2250"/>
                      <a:pt x="571" y="221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1"/>
              <p:cNvSpPr/>
              <p:nvPr/>
            </p:nvSpPr>
            <p:spPr>
              <a:xfrm>
                <a:off x="6176150" y="2015375"/>
                <a:ext cx="62650" cy="57900"/>
              </a:xfrm>
              <a:custGeom>
                <a:rect b="b" l="l" r="r" t="t"/>
                <a:pathLst>
                  <a:path extrusionOk="0" h="2316" w="2506">
                    <a:moveTo>
                      <a:pt x="943" y="158"/>
                    </a:moveTo>
                    <a:lnTo>
                      <a:pt x="943" y="158"/>
                    </a:lnTo>
                    <a:cubicBezTo>
                      <a:pt x="958" y="173"/>
                      <a:pt x="958" y="180"/>
                      <a:pt x="955" y="180"/>
                    </a:cubicBezTo>
                    <a:cubicBezTo>
                      <a:pt x="951" y="180"/>
                      <a:pt x="943" y="173"/>
                      <a:pt x="943" y="158"/>
                    </a:cubicBezTo>
                    <a:close/>
                    <a:moveTo>
                      <a:pt x="1430" y="158"/>
                    </a:moveTo>
                    <a:cubicBezTo>
                      <a:pt x="1430" y="188"/>
                      <a:pt x="1430" y="218"/>
                      <a:pt x="1399" y="218"/>
                    </a:cubicBezTo>
                    <a:cubicBezTo>
                      <a:pt x="1399" y="218"/>
                      <a:pt x="1399" y="218"/>
                      <a:pt x="1399" y="188"/>
                    </a:cubicBezTo>
                    <a:cubicBezTo>
                      <a:pt x="1429" y="158"/>
                      <a:pt x="1430" y="158"/>
                      <a:pt x="1430" y="158"/>
                    </a:cubicBezTo>
                    <a:close/>
                    <a:moveTo>
                      <a:pt x="1186" y="158"/>
                    </a:moveTo>
                    <a:cubicBezTo>
                      <a:pt x="1186" y="188"/>
                      <a:pt x="1186" y="249"/>
                      <a:pt x="1186" y="249"/>
                    </a:cubicBezTo>
                    <a:cubicBezTo>
                      <a:pt x="1186" y="188"/>
                      <a:pt x="1156" y="158"/>
                      <a:pt x="1186" y="158"/>
                    </a:cubicBezTo>
                    <a:close/>
                    <a:moveTo>
                      <a:pt x="1794" y="431"/>
                    </a:moveTo>
                    <a:lnTo>
                      <a:pt x="1764" y="462"/>
                    </a:lnTo>
                    <a:lnTo>
                      <a:pt x="1734" y="462"/>
                    </a:lnTo>
                    <a:cubicBezTo>
                      <a:pt x="1764" y="431"/>
                      <a:pt x="1764" y="431"/>
                      <a:pt x="1794" y="431"/>
                    </a:cubicBezTo>
                    <a:close/>
                    <a:moveTo>
                      <a:pt x="518" y="462"/>
                    </a:moveTo>
                    <a:lnTo>
                      <a:pt x="548" y="492"/>
                    </a:lnTo>
                    <a:lnTo>
                      <a:pt x="518" y="492"/>
                    </a:lnTo>
                    <a:lnTo>
                      <a:pt x="518" y="462"/>
                    </a:lnTo>
                    <a:close/>
                    <a:moveTo>
                      <a:pt x="575" y="439"/>
                    </a:moveTo>
                    <a:cubicBezTo>
                      <a:pt x="578" y="439"/>
                      <a:pt x="578" y="446"/>
                      <a:pt x="578" y="462"/>
                    </a:cubicBezTo>
                    <a:cubicBezTo>
                      <a:pt x="609" y="492"/>
                      <a:pt x="609" y="492"/>
                      <a:pt x="578" y="492"/>
                    </a:cubicBezTo>
                    <a:cubicBezTo>
                      <a:pt x="548" y="462"/>
                      <a:pt x="548" y="462"/>
                      <a:pt x="548" y="462"/>
                    </a:cubicBezTo>
                    <a:cubicBezTo>
                      <a:pt x="563" y="446"/>
                      <a:pt x="571" y="439"/>
                      <a:pt x="575" y="439"/>
                    </a:cubicBezTo>
                    <a:close/>
                    <a:moveTo>
                      <a:pt x="1034" y="462"/>
                    </a:moveTo>
                    <a:cubicBezTo>
                      <a:pt x="1034" y="492"/>
                      <a:pt x="1034" y="492"/>
                      <a:pt x="1065" y="492"/>
                    </a:cubicBezTo>
                    <a:lnTo>
                      <a:pt x="1034" y="462"/>
                    </a:lnTo>
                    <a:close/>
                    <a:moveTo>
                      <a:pt x="761" y="522"/>
                    </a:moveTo>
                    <a:lnTo>
                      <a:pt x="791" y="553"/>
                    </a:lnTo>
                    <a:cubicBezTo>
                      <a:pt x="791" y="583"/>
                      <a:pt x="791" y="583"/>
                      <a:pt x="791" y="583"/>
                    </a:cubicBezTo>
                    <a:cubicBezTo>
                      <a:pt x="791" y="583"/>
                      <a:pt x="791" y="583"/>
                      <a:pt x="761" y="553"/>
                    </a:cubicBezTo>
                    <a:cubicBezTo>
                      <a:pt x="761" y="553"/>
                      <a:pt x="761" y="522"/>
                      <a:pt x="761" y="522"/>
                    </a:cubicBezTo>
                    <a:close/>
                    <a:moveTo>
                      <a:pt x="1946" y="553"/>
                    </a:moveTo>
                    <a:cubicBezTo>
                      <a:pt x="1945" y="553"/>
                      <a:pt x="1885" y="583"/>
                      <a:pt x="1855" y="614"/>
                    </a:cubicBezTo>
                    <a:cubicBezTo>
                      <a:pt x="1825" y="614"/>
                      <a:pt x="1825" y="614"/>
                      <a:pt x="1855" y="583"/>
                    </a:cubicBezTo>
                    <a:cubicBezTo>
                      <a:pt x="1885" y="583"/>
                      <a:pt x="1945" y="553"/>
                      <a:pt x="1946" y="553"/>
                    </a:cubicBezTo>
                    <a:close/>
                    <a:moveTo>
                      <a:pt x="1642" y="614"/>
                    </a:moveTo>
                    <a:lnTo>
                      <a:pt x="1642" y="614"/>
                    </a:lnTo>
                    <a:cubicBezTo>
                      <a:pt x="1642" y="614"/>
                      <a:pt x="1625" y="614"/>
                      <a:pt x="1617" y="627"/>
                    </a:cubicBezTo>
                    <a:lnTo>
                      <a:pt x="1617" y="627"/>
                    </a:lnTo>
                    <a:cubicBezTo>
                      <a:pt x="1624" y="623"/>
                      <a:pt x="1632" y="619"/>
                      <a:pt x="1642" y="614"/>
                    </a:cubicBezTo>
                    <a:close/>
                    <a:moveTo>
                      <a:pt x="1617" y="627"/>
                    </a:moveTo>
                    <a:lnTo>
                      <a:pt x="1617" y="627"/>
                    </a:lnTo>
                    <a:cubicBezTo>
                      <a:pt x="1582" y="644"/>
                      <a:pt x="1587" y="644"/>
                      <a:pt x="1612" y="644"/>
                    </a:cubicBezTo>
                    <a:cubicBezTo>
                      <a:pt x="1612" y="636"/>
                      <a:pt x="1614" y="631"/>
                      <a:pt x="1617" y="627"/>
                    </a:cubicBezTo>
                    <a:close/>
                    <a:moveTo>
                      <a:pt x="187" y="661"/>
                    </a:moveTo>
                    <a:cubicBezTo>
                      <a:pt x="173" y="661"/>
                      <a:pt x="173" y="674"/>
                      <a:pt x="214" y="674"/>
                    </a:cubicBezTo>
                    <a:cubicBezTo>
                      <a:pt x="204" y="664"/>
                      <a:pt x="193" y="661"/>
                      <a:pt x="187" y="661"/>
                    </a:cubicBezTo>
                    <a:close/>
                    <a:moveTo>
                      <a:pt x="713" y="657"/>
                    </a:moveTo>
                    <a:cubicBezTo>
                      <a:pt x="721" y="666"/>
                      <a:pt x="727" y="673"/>
                      <a:pt x="731" y="679"/>
                    </a:cubicBezTo>
                    <a:lnTo>
                      <a:pt x="731" y="679"/>
                    </a:lnTo>
                    <a:cubicBezTo>
                      <a:pt x="731" y="678"/>
                      <a:pt x="730" y="676"/>
                      <a:pt x="730" y="674"/>
                    </a:cubicBezTo>
                    <a:cubicBezTo>
                      <a:pt x="723" y="667"/>
                      <a:pt x="717" y="661"/>
                      <a:pt x="713" y="657"/>
                    </a:cubicBezTo>
                    <a:close/>
                    <a:moveTo>
                      <a:pt x="731" y="679"/>
                    </a:moveTo>
                    <a:lnTo>
                      <a:pt x="731" y="679"/>
                    </a:lnTo>
                    <a:cubicBezTo>
                      <a:pt x="732" y="689"/>
                      <a:pt x="736" y="694"/>
                      <a:pt x="737" y="694"/>
                    </a:cubicBezTo>
                    <a:cubicBezTo>
                      <a:pt x="739" y="694"/>
                      <a:pt x="738" y="690"/>
                      <a:pt x="731" y="679"/>
                    </a:cubicBezTo>
                    <a:close/>
                    <a:moveTo>
                      <a:pt x="123" y="887"/>
                    </a:moveTo>
                    <a:cubicBezTo>
                      <a:pt x="123" y="918"/>
                      <a:pt x="153" y="918"/>
                      <a:pt x="183" y="918"/>
                    </a:cubicBezTo>
                    <a:cubicBezTo>
                      <a:pt x="153" y="887"/>
                      <a:pt x="123" y="887"/>
                      <a:pt x="123" y="887"/>
                    </a:cubicBezTo>
                    <a:close/>
                    <a:moveTo>
                      <a:pt x="275" y="978"/>
                    </a:moveTo>
                    <a:cubicBezTo>
                      <a:pt x="275" y="978"/>
                      <a:pt x="335" y="1009"/>
                      <a:pt x="366" y="1009"/>
                    </a:cubicBezTo>
                    <a:cubicBezTo>
                      <a:pt x="366" y="1024"/>
                      <a:pt x="366" y="1032"/>
                      <a:pt x="362" y="1032"/>
                    </a:cubicBezTo>
                    <a:cubicBezTo>
                      <a:pt x="358" y="1032"/>
                      <a:pt x="350" y="1024"/>
                      <a:pt x="335" y="1009"/>
                    </a:cubicBezTo>
                    <a:cubicBezTo>
                      <a:pt x="305" y="1009"/>
                      <a:pt x="275" y="978"/>
                      <a:pt x="275" y="978"/>
                    </a:cubicBezTo>
                    <a:close/>
                    <a:moveTo>
                      <a:pt x="1430" y="1100"/>
                    </a:moveTo>
                    <a:cubicBezTo>
                      <a:pt x="1430" y="1100"/>
                      <a:pt x="1430" y="1100"/>
                      <a:pt x="1460" y="1130"/>
                    </a:cubicBezTo>
                    <a:cubicBezTo>
                      <a:pt x="1460" y="1130"/>
                      <a:pt x="1460" y="1100"/>
                      <a:pt x="1460" y="1100"/>
                    </a:cubicBezTo>
                    <a:close/>
                    <a:moveTo>
                      <a:pt x="1825" y="1100"/>
                    </a:moveTo>
                    <a:cubicBezTo>
                      <a:pt x="1855" y="1100"/>
                      <a:pt x="1885" y="1130"/>
                      <a:pt x="1885" y="1130"/>
                    </a:cubicBezTo>
                    <a:lnTo>
                      <a:pt x="1855" y="1130"/>
                    </a:lnTo>
                    <a:lnTo>
                      <a:pt x="1825" y="1100"/>
                    </a:lnTo>
                    <a:close/>
                    <a:moveTo>
                      <a:pt x="1927" y="1147"/>
                    </a:moveTo>
                    <a:cubicBezTo>
                      <a:pt x="1929" y="1147"/>
                      <a:pt x="1934" y="1150"/>
                      <a:pt x="1942" y="1156"/>
                    </a:cubicBezTo>
                    <a:lnTo>
                      <a:pt x="1942" y="1156"/>
                    </a:lnTo>
                    <a:cubicBezTo>
                      <a:pt x="1928" y="1152"/>
                      <a:pt x="1924" y="1147"/>
                      <a:pt x="1927" y="1147"/>
                    </a:cubicBezTo>
                    <a:close/>
                    <a:moveTo>
                      <a:pt x="1806" y="1138"/>
                    </a:moveTo>
                    <a:cubicBezTo>
                      <a:pt x="1809" y="1138"/>
                      <a:pt x="1825" y="1146"/>
                      <a:pt x="1855" y="1161"/>
                    </a:cubicBezTo>
                    <a:lnTo>
                      <a:pt x="1825" y="1161"/>
                    </a:lnTo>
                    <a:cubicBezTo>
                      <a:pt x="1809" y="1146"/>
                      <a:pt x="1802" y="1138"/>
                      <a:pt x="1806" y="1138"/>
                    </a:cubicBezTo>
                    <a:close/>
                    <a:moveTo>
                      <a:pt x="92" y="1252"/>
                    </a:moveTo>
                    <a:cubicBezTo>
                      <a:pt x="72" y="1252"/>
                      <a:pt x="65" y="1265"/>
                      <a:pt x="81" y="1265"/>
                    </a:cubicBezTo>
                    <a:cubicBezTo>
                      <a:pt x="89" y="1265"/>
                      <a:pt x="102" y="1262"/>
                      <a:pt x="123" y="1252"/>
                    </a:cubicBezTo>
                    <a:close/>
                    <a:moveTo>
                      <a:pt x="1561" y="1283"/>
                    </a:moveTo>
                    <a:lnTo>
                      <a:pt x="1561" y="1283"/>
                    </a:lnTo>
                    <a:cubicBezTo>
                      <a:pt x="1588" y="1289"/>
                      <a:pt x="1612" y="1313"/>
                      <a:pt x="1612" y="1313"/>
                    </a:cubicBezTo>
                    <a:cubicBezTo>
                      <a:pt x="1612" y="1313"/>
                      <a:pt x="1587" y="1300"/>
                      <a:pt x="1561" y="1283"/>
                    </a:cubicBezTo>
                    <a:close/>
                    <a:moveTo>
                      <a:pt x="1582" y="1282"/>
                    </a:moveTo>
                    <a:lnTo>
                      <a:pt x="1582" y="1282"/>
                    </a:lnTo>
                    <a:cubicBezTo>
                      <a:pt x="1612" y="1313"/>
                      <a:pt x="1642" y="1313"/>
                      <a:pt x="1642" y="1313"/>
                    </a:cubicBezTo>
                    <a:lnTo>
                      <a:pt x="1612" y="1313"/>
                    </a:lnTo>
                    <a:cubicBezTo>
                      <a:pt x="1612" y="1313"/>
                      <a:pt x="1583" y="1284"/>
                      <a:pt x="1582" y="1282"/>
                    </a:cubicBezTo>
                    <a:close/>
                    <a:moveTo>
                      <a:pt x="1439" y="1360"/>
                    </a:moveTo>
                    <a:cubicBezTo>
                      <a:pt x="1430" y="1360"/>
                      <a:pt x="1430" y="1373"/>
                      <a:pt x="1430" y="1373"/>
                    </a:cubicBezTo>
                    <a:lnTo>
                      <a:pt x="1460" y="1373"/>
                    </a:lnTo>
                    <a:cubicBezTo>
                      <a:pt x="1450" y="1363"/>
                      <a:pt x="1443" y="1360"/>
                      <a:pt x="1439" y="1360"/>
                    </a:cubicBezTo>
                    <a:close/>
                    <a:moveTo>
                      <a:pt x="1646" y="1381"/>
                    </a:moveTo>
                    <a:cubicBezTo>
                      <a:pt x="1650" y="1381"/>
                      <a:pt x="1658" y="1389"/>
                      <a:pt x="1673" y="1404"/>
                    </a:cubicBezTo>
                    <a:lnTo>
                      <a:pt x="1642" y="1404"/>
                    </a:lnTo>
                    <a:cubicBezTo>
                      <a:pt x="1642" y="1389"/>
                      <a:pt x="1642" y="1381"/>
                      <a:pt x="1646" y="1381"/>
                    </a:cubicBezTo>
                    <a:close/>
                    <a:moveTo>
                      <a:pt x="1802" y="1360"/>
                    </a:moveTo>
                    <a:cubicBezTo>
                      <a:pt x="1808" y="1360"/>
                      <a:pt x="1815" y="1363"/>
                      <a:pt x="1825" y="1373"/>
                    </a:cubicBezTo>
                    <a:cubicBezTo>
                      <a:pt x="1825" y="1373"/>
                      <a:pt x="1855" y="1404"/>
                      <a:pt x="1855" y="1404"/>
                    </a:cubicBezTo>
                    <a:lnTo>
                      <a:pt x="1794" y="1404"/>
                    </a:lnTo>
                    <a:cubicBezTo>
                      <a:pt x="1764" y="1373"/>
                      <a:pt x="1764" y="1373"/>
                      <a:pt x="1764" y="1373"/>
                    </a:cubicBezTo>
                    <a:cubicBezTo>
                      <a:pt x="1784" y="1373"/>
                      <a:pt x="1791" y="1360"/>
                      <a:pt x="1802" y="1360"/>
                    </a:cubicBezTo>
                    <a:close/>
                    <a:moveTo>
                      <a:pt x="1601" y="1414"/>
                    </a:moveTo>
                    <a:cubicBezTo>
                      <a:pt x="1607" y="1414"/>
                      <a:pt x="1625" y="1429"/>
                      <a:pt x="1642" y="1465"/>
                    </a:cubicBezTo>
                    <a:cubicBezTo>
                      <a:pt x="1612" y="1465"/>
                      <a:pt x="1612" y="1434"/>
                      <a:pt x="1612" y="1434"/>
                    </a:cubicBezTo>
                    <a:cubicBezTo>
                      <a:pt x="1599" y="1422"/>
                      <a:pt x="1597" y="1414"/>
                      <a:pt x="1601" y="1414"/>
                    </a:cubicBezTo>
                    <a:close/>
                    <a:moveTo>
                      <a:pt x="1460" y="1373"/>
                    </a:moveTo>
                    <a:lnTo>
                      <a:pt x="1460" y="1373"/>
                    </a:lnTo>
                    <a:cubicBezTo>
                      <a:pt x="1490" y="1404"/>
                      <a:pt x="1521" y="1434"/>
                      <a:pt x="1551" y="1465"/>
                    </a:cubicBezTo>
                    <a:cubicBezTo>
                      <a:pt x="1564" y="1477"/>
                      <a:pt x="1574" y="1487"/>
                      <a:pt x="1582" y="1495"/>
                    </a:cubicBezTo>
                    <a:lnTo>
                      <a:pt x="1582" y="1495"/>
                    </a:lnTo>
                    <a:cubicBezTo>
                      <a:pt x="1551" y="1495"/>
                      <a:pt x="1551" y="1495"/>
                      <a:pt x="1521" y="1465"/>
                    </a:cubicBezTo>
                    <a:cubicBezTo>
                      <a:pt x="1490" y="1434"/>
                      <a:pt x="1490" y="1434"/>
                      <a:pt x="1490" y="1434"/>
                    </a:cubicBezTo>
                    <a:cubicBezTo>
                      <a:pt x="1490" y="1404"/>
                      <a:pt x="1460" y="1374"/>
                      <a:pt x="1460" y="1373"/>
                    </a:cubicBezTo>
                    <a:close/>
                    <a:moveTo>
                      <a:pt x="932" y="1533"/>
                    </a:moveTo>
                    <a:cubicBezTo>
                      <a:pt x="928" y="1533"/>
                      <a:pt x="928" y="1541"/>
                      <a:pt x="943" y="1556"/>
                    </a:cubicBezTo>
                    <a:cubicBezTo>
                      <a:pt x="943" y="1541"/>
                      <a:pt x="936" y="1533"/>
                      <a:pt x="932" y="1533"/>
                    </a:cubicBezTo>
                    <a:close/>
                    <a:moveTo>
                      <a:pt x="700" y="1556"/>
                    </a:moveTo>
                    <a:cubicBezTo>
                      <a:pt x="700" y="1556"/>
                      <a:pt x="700" y="1556"/>
                      <a:pt x="700" y="1586"/>
                    </a:cubicBezTo>
                    <a:cubicBezTo>
                      <a:pt x="730" y="1556"/>
                      <a:pt x="730" y="1556"/>
                      <a:pt x="700" y="1556"/>
                    </a:cubicBezTo>
                    <a:close/>
                    <a:moveTo>
                      <a:pt x="1432" y="1505"/>
                    </a:moveTo>
                    <a:cubicBezTo>
                      <a:pt x="1435" y="1505"/>
                      <a:pt x="1442" y="1520"/>
                      <a:pt x="1460" y="1556"/>
                    </a:cubicBezTo>
                    <a:lnTo>
                      <a:pt x="1490" y="1617"/>
                    </a:lnTo>
                    <a:cubicBezTo>
                      <a:pt x="1490" y="1617"/>
                      <a:pt x="1460" y="1586"/>
                      <a:pt x="1430" y="1525"/>
                    </a:cubicBezTo>
                    <a:cubicBezTo>
                      <a:pt x="1430" y="1513"/>
                      <a:pt x="1430" y="1505"/>
                      <a:pt x="1432" y="1505"/>
                    </a:cubicBezTo>
                    <a:close/>
                    <a:moveTo>
                      <a:pt x="540" y="1578"/>
                    </a:moveTo>
                    <a:cubicBezTo>
                      <a:pt x="555" y="1578"/>
                      <a:pt x="506" y="1622"/>
                      <a:pt x="457" y="1647"/>
                    </a:cubicBezTo>
                    <a:cubicBezTo>
                      <a:pt x="487" y="1617"/>
                      <a:pt x="518" y="1586"/>
                      <a:pt x="518" y="1586"/>
                    </a:cubicBezTo>
                    <a:cubicBezTo>
                      <a:pt x="529" y="1580"/>
                      <a:pt x="536" y="1578"/>
                      <a:pt x="540" y="1578"/>
                    </a:cubicBezTo>
                    <a:close/>
                    <a:moveTo>
                      <a:pt x="2436" y="1594"/>
                    </a:moveTo>
                    <a:cubicBezTo>
                      <a:pt x="2433" y="1594"/>
                      <a:pt x="2433" y="1601"/>
                      <a:pt x="2433" y="1617"/>
                    </a:cubicBezTo>
                    <a:cubicBezTo>
                      <a:pt x="2433" y="1617"/>
                      <a:pt x="2463" y="1647"/>
                      <a:pt x="2463" y="1647"/>
                    </a:cubicBezTo>
                    <a:cubicBezTo>
                      <a:pt x="2472" y="1656"/>
                      <a:pt x="2481" y="1660"/>
                      <a:pt x="2487" y="1660"/>
                    </a:cubicBezTo>
                    <a:cubicBezTo>
                      <a:pt x="2503" y="1660"/>
                      <a:pt x="2506" y="1638"/>
                      <a:pt x="2463" y="1617"/>
                    </a:cubicBezTo>
                    <a:cubicBezTo>
                      <a:pt x="2448" y="1601"/>
                      <a:pt x="2440" y="1594"/>
                      <a:pt x="2436" y="1594"/>
                    </a:cubicBezTo>
                    <a:close/>
                    <a:moveTo>
                      <a:pt x="1551" y="1617"/>
                    </a:moveTo>
                    <a:cubicBezTo>
                      <a:pt x="1582" y="1617"/>
                      <a:pt x="1582" y="1647"/>
                      <a:pt x="1582" y="1647"/>
                    </a:cubicBezTo>
                    <a:lnTo>
                      <a:pt x="1582" y="1677"/>
                    </a:lnTo>
                    <a:cubicBezTo>
                      <a:pt x="1551" y="1647"/>
                      <a:pt x="1551" y="1617"/>
                      <a:pt x="1551" y="1617"/>
                    </a:cubicBezTo>
                    <a:close/>
                    <a:moveTo>
                      <a:pt x="1065" y="1647"/>
                    </a:moveTo>
                    <a:lnTo>
                      <a:pt x="1065" y="1647"/>
                    </a:lnTo>
                    <a:cubicBezTo>
                      <a:pt x="1065" y="1647"/>
                      <a:pt x="1095" y="1677"/>
                      <a:pt x="1095" y="1708"/>
                    </a:cubicBezTo>
                    <a:cubicBezTo>
                      <a:pt x="1095" y="1708"/>
                      <a:pt x="1065" y="1677"/>
                      <a:pt x="1065" y="1647"/>
                    </a:cubicBezTo>
                    <a:close/>
                    <a:moveTo>
                      <a:pt x="639" y="1738"/>
                    </a:moveTo>
                    <a:cubicBezTo>
                      <a:pt x="670" y="1738"/>
                      <a:pt x="670" y="1738"/>
                      <a:pt x="639" y="1769"/>
                    </a:cubicBezTo>
                    <a:cubicBezTo>
                      <a:pt x="639" y="1738"/>
                      <a:pt x="639" y="1738"/>
                      <a:pt x="639" y="1738"/>
                    </a:cubicBezTo>
                    <a:close/>
                    <a:moveTo>
                      <a:pt x="1377" y="1665"/>
                    </a:moveTo>
                    <a:lnTo>
                      <a:pt x="1377" y="1665"/>
                    </a:lnTo>
                    <a:cubicBezTo>
                      <a:pt x="1378" y="1665"/>
                      <a:pt x="1385" y="1681"/>
                      <a:pt x="1399" y="1708"/>
                    </a:cubicBezTo>
                    <a:cubicBezTo>
                      <a:pt x="1399" y="1738"/>
                      <a:pt x="1430" y="1769"/>
                      <a:pt x="1430" y="1799"/>
                    </a:cubicBezTo>
                    <a:cubicBezTo>
                      <a:pt x="1430" y="1799"/>
                      <a:pt x="1399" y="1769"/>
                      <a:pt x="1399" y="1738"/>
                    </a:cubicBezTo>
                    <a:cubicBezTo>
                      <a:pt x="1382" y="1688"/>
                      <a:pt x="1375" y="1665"/>
                      <a:pt x="1377" y="1665"/>
                    </a:cubicBezTo>
                    <a:close/>
                    <a:moveTo>
                      <a:pt x="730" y="1769"/>
                    </a:moveTo>
                    <a:cubicBezTo>
                      <a:pt x="730" y="1769"/>
                      <a:pt x="730" y="1769"/>
                      <a:pt x="730" y="1799"/>
                    </a:cubicBezTo>
                    <a:cubicBezTo>
                      <a:pt x="730" y="1790"/>
                      <a:pt x="728" y="1786"/>
                      <a:pt x="724" y="1786"/>
                    </a:cubicBezTo>
                    <a:cubicBezTo>
                      <a:pt x="715" y="1786"/>
                      <a:pt x="700" y="1808"/>
                      <a:pt x="700" y="1829"/>
                    </a:cubicBezTo>
                    <a:cubicBezTo>
                      <a:pt x="700" y="1769"/>
                      <a:pt x="700" y="1769"/>
                      <a:pt x="730" y="1769"/>
                    </a:cubicBezTo>
                    <a:close/>
                    <a:moveTo>
                      <a:pt x="274" y="1829"/>
                    </a:moveTo>
                    <a:lnTo>
                      <a:pt x="274" y="1829"/>
                    </a:lnTo>
                    <a:cubicBezTo>
                      <a:pt x="244" y="1860"/>
                      <a:pt x="214" y="1890"/>
                      <a:pt x="244" y="1890"/>
                    </a:cubicBezTo>
                    <a:cubicBezTo>
                      <a:pt x="244" y="1890"/>
                      <a:pt x="244" y="1860"/>
                      <a:pt x="274" y="1829"/>
                    </a:cubicBezTo>
                    <a:close/>
                    <a:moveTo>
                      <a:pt x="1095" y="1860"/>
                    </a:moveTo>
                    <a:cubicBezTo>
                      <a:pt x="1095" y="1860"/>
                      <a:pt x="1095" y="1890"/>
                      <a:pt x="1095" y="1921"/>
                    </a:cubicBezTo>
                    <a:cubicBezTo>
                      <a:pt x="1065" y="1890"/>
                      <a:pt x="1095" y="1860"/>
                      <a:pt x="1095" y="1860"/>
                    </a:cubicBezTo>
                    <a:close/>
                    <a:moveTo>
                      <a:pt x="518" y="1860"/>
                    </a:moveTo>
                    <a:cubicBezTo>
                      <a:pt x="502" y="1905"/>
                      <a:pt x="502" y="1928"/>
                      <a:pt x="506" y="1928"/>
                    </a:cubicBezTo>
                    <a:cubicBezTo>
                      <a:pt x="510" y="1928"/>
                      <a:pt x="518" y="1905"/>
                      <a:pt x="518" y="1860"/>
                    </a:cubicBezTo>
                    <a:close/>
                    <a:moveTo>
                      <a:pt x="1126" y="1921"/>
                    </a:moveTo>
                    <a:cubicBezTo>
                      <a:pt x="1126" y="1929"/>
                      <a:pt x="1126" y="1940"/>
                      <a:pt x="1126" y="1951"/>
                    </a:cubicBezTo>
                    <a:cubicBezTo>
                      <a:pt x="1126" y="1981"/>
                      <a:pt x="1156" y="1981"/>
                      <a:pt x="1156" y="1981"/>
                    </a:cubicBezTo>
                    <a:cubicBezTo>
                      <a:pt x="1156" y="1981"/>
                      <a:pt x="1156" y="1951"/>
                      <a:pt x="1156" y="1951"/>
                    </a:cubicBezTo>
                    <a:cubicBezTo>
                      <a:pt x="1156" y="1921"/>
                      <a:pt x="1156" y="1921"/>
                      <a:pt x="1126" y="1921"/>
                    </a:cubicBezTo>
                    <a:close/>
                    <a:moveTo>
                      <a:pt x="1393" y="1"/>
                    </a:moveTo>
                    <a:cubicBezTo>
                      <a:pt x="1389" y="1"/>
                      <a:pt x="1382" y="10"/>
                      <a:pt x="1369" y="36"/>
                    </a:cubicBezTo>
                    <a:cubicBezTo>
                      <a:pt x="1369" y="51"/>
                      <a:pt x="1361" y="59"/>
                      <a:pt x="1354" y="59"/>
                    </a:cubicBezTo>
                    <a:cubicBezTo>
                      <a:pt x="1346" y="59"/>
                      <a:pt x="1338" y="51"/>
                      <a:pt x="1338" y="36"/>
                    </a:cubicBezTo>
                    <a:cubicBezTo>
                      <a:pt x="1308" y="36"/>
                      <a:pt x="1308" y="36"/>
                      <a:pt x="1308" y="66"/>
                    </a:cubicBezTo>
                    <a:cubicBezTo>
                      <a:pt x="1308" y="66"/>
                      <a:pt x="1308" y="66"/>
                      <a:pt x="1308" y="97"/>
                    </a:cubicBezTo>
                    <a:cubicBezTo>
                      <a:pt x="1308" y="51"/>
                      <a:pt x="1308" y="28"/>
                      <a:pt x="1304" y="28"/>
                    </a:cubicBezTo>
                    <a:cubicBezTo>
                      <a:pt x="1300" y="28"/>
                      <a:pt x="1293" y="51"/>
                      <a:pt x="1278" y="97"/>
                    </a:cubicBezTo>
                    <a:cubicBezTo>
                      <a:pt x="1278" y="66"/>
                      <a:pt x="1278" y="66"/>
                      <a:pt x="1278" y="66"/>
                    </a:cubicBezTo>
                    <a:cubicBezTo>
                      <a:pt x="1278" y="66"/>
                      <a:pt x="1217" y="97"/>
                      <a:pt x="1186" y="97"/>
                    </a:cubicBezTo>
                    <a:cubicBezTo>
                      <a:pt x="1156" y="97"/>
                      <a:pt x="1126" y="97"/>
                      <a:pt x="1126" y="127"/>
                    </a:cubicBezTo>
                    <a:cubicBezTo>
                      <a:pt x="1095" y="97"/>
                      <a:pt x="1095" y="97"/>
                      <a:pt x="1095" y="97"/>
                    </a:cubicBezTo>
                    <a:cubicBezTo>
                      <a:pt x="1095" y="97"/>
                      <a:pt x="1065" y="97"/>
                      <a:pt x="1065" y="66"/>
                    </a:cubicBezTo>
                    <a:cubicBezTo>
                      <a:pt x="1065" y="97"/>
                      <a:pt x="1065" y="97"/>
                      <a:pt x="1065" y="97"/>
                    </a:cubicBezTo>
                    <a:cubicBezTo>
                      <a:pt x="1065" y="82"/>
                      <a:pt x="1057" y="74"/>
                      <a:pt x="1050" y="74"/>
                    </a:cubicBezTo>
                    <a:cubicBezTo>
                      <a:pt x="1042" y="74"/>
                      <a:pt x="1034" y="82"/>
                      <a:pt x="1034" y="97"/>
                    </a:cubicBezTo>
                    <a:cubicBezTo>
                      <a:pt x="1034" y="75"/>
                      <a:pt x="1019" y="54"/>
                      <a:pt x="1010" y="54"/>
                    </a:cubicBezTo>
                    <a:cubicBezTo>
                      <a:pt x="1007" y="54"/>
                      <a:pt x="1004" y="58"/>
                      <a:pt x="1004" y="66"/>
                    </a:cubicBezTo>
                    <a:cubicBezTo>
                      <a:pt x="1034" y="97"/>
                      <a:pt x="1004" y="97"/>
                      <a:pt x="1004" y="127"/>
                    </a:cubicBezTo>
                    <a:cubicBezTo>
                      <a:pt x="1004" y="127"/>
                      <a:pt x="1004" y="127"/>
                      <a:pt x="1004" y="97"/>
                    </a:cubicBezTo>
                    <a:cubicBezTo>
                      <a:pt x="998" y="91"/>
                      <a:pt x="992" y="89"/>
                      <a:pt x="987" y="89"/>
                    </a:cubicBezTo>
                    <a:cubicBezTo>
                      <a:pt x="963" y="89"/>
                      <a:pt x="943" y="133"/>
                      <a:pt x="943" y="158"/>
                    </a:cubicBezTo>
                    <a:cubicBezTo>
                      <a:pt x="943" y="127"/>
                      <a:pt x="913" y="127"/>
                      <a:pt x="913" y="127"/>
                    </a:cubicBezTo>
                    <a:cubicBezTo>
                      <a:pt x="913" y="119"/>
                      <a:pt x="913" y="108"/>
                      <a:pt x="913" y="97"/>
                    </a:cubicBezTo>
                    <a:cubicBezTo>
                      <a:pt x="913" y="66"/>
                      <a:pt x="882" y="66"/>
                      <a:pt x="882" y="66"/>
                    </a:cubicBezTo>
                    <a:cubicBezTo>
                      <a:pt x="882" y="97"/>
                      <a:pt x="852" y="127"/>
                      <a:pt x="822" y="127"/>
                    </a:cubicBezTo>
                    <a:cubicBezTo>
                      <a:pt x="791" y="127"/>
                      <a:pt x="822" y="158"/>
                      <a:pt x="822" y="249"/>
                    </a:cubicBezTo>
                    <a:cubicBezTo>
                      <a:pt x="791" y="218"/>
                      <a:pt x="761" y="158"/>
                      <a:pt x="761" y="158"/>
                    </a:cubicBezTo>
                    <a:lnTo>
                      <a:pt x="761" y="158"/>
                    </a:lnTo>
                    <a:cubicBezTo>
                      <a:pt x="761" y="158"/>
                      <a:pt x="761" y="188"/>
                      <a:pt x="791" y="218"/>
                    </a:cubicBezTo>
                    <a:cubicBezTo>
                      <a:pt x="791" y="234"/>
                      <a:pt x="791" y="241"/>
                      <a:pt x="787" y="241"/>
                    </a:cubicBezTo>
                    <a:cubicBezTo>
                      <a:pt x="784" y="241"/>
                      <a:pt x="776" y="234"/>
                      <a:pt x="761" y="218"/>
                    </a:cubicBezTo>
                    <a:cubicBezTo>
                      <a:pt x="748" y="206"/>
                      <a:pt x="741" y="198"/>
                      <a:pt x="737" y="198"/>
                    </a:cubicBezTo>
                    <a:cubicBezTo>
                      <a:pt x="730" y="198"/>
                      <a:pt x="730" y="213"/>
                      <a:pt x="730" y="249"/>
                    </a:cubicBezTo>
                    <a:cubicBezTo>
                      <a:pt x="730" y="264"/>
                      <a:pt x="730" y="272"/>
                      <a:pt x="727" y="272"/>
                    </a:cubicBezTo>
                    <a:cubicBezTo>
                      <a:pt x="723" y="272"/>
                      <a:pt x="715" y="264"/>
                      <a:pt x="700" y="249"/>
                    </a:cubicBezTo>
                    <a:cubicBezTo>
                      <a:pt x="687" y="223"/>
                      <a:pt x="674" y="214"/>
                      <a:pt x="666" y="214"/>
                    </a:cubicBezTo>
                    <a:cubicBezTo>
                      <a:pt x="655" y="214"/>
                      <a:pt x="652" y="231"/>
                      <a:pt x="670" y="249"/>
                    </a:cubicBezTo>
                    <a:cubicBezTo>
                      <a:pt x="670" y="279"/>
                      <a:pt x="670" y="279"/>
                      <a:pt x="670" y="279"/>
                    </a:cubicBezTo>
                    <a:cubicBezTo>
                      <a:pt x="670" y="279"/>
                      <a:pt x="670" y="279"/>
                      <a:pt x="670" y="310"/>
                    </a:cubicBezTo>
                    <a:cubicBezTo>
                      <a:pt x="664" y="316"/>
                      <a:pt x="659" y="318"/>
                      <a:pt x="655" y="318"/>
                    </a:cubicBezTo>
                    <a:cubicBezTo>
                      <a:pt x="639" y="318"/>
                      <a:pt x="639" y="279"/>
                      <a:pt x="639" y="279"/>
                    </a:cubicBezTo>
                    <a:cubicBezTo>
                      <a:pt x="609" y="279"/>
                      <a:pt x="609" y="279"/>
                      <a:pt x="609" y="310"/>
                    </a:cubicBezTo>
                    <a:cubicBezTo>
                      <a:pt x="609" y="288"/>
                      <a:pt x="594" y="267"/>
                      <a:pt x="585" y="267"/>
                    </a:cubicBezTo>
                    <a:cubicBezTo>
                      <a:pt x="581" y="267"/>
                      <a:pt x="578" y="270"/>
                      <a:pt x="578" y="279"/>
                    </a:cubicBezTo>
                    <a:cubicBezTo>
                      <a:pt x="594" y="310"/>
                      <a:pt x="594" y="317"/>
                      <a:pt x="590" y="317"/>
                    </a:cubicBezTo>
                    <a:cubicBezTo>
                      <a:pt x="586" y="317"/>
                      <a:pt x="578" y="310"/>
                      <a:pt x="578" y="310"/>
                    </a:cubicBezTo>
                    <a:cubicBezTo>
                      <a:pt x="563" y="279"/>
                      <a:pt x="556" y="264"/>
                      <a:pt x="552" y="264"/>
                    </a:cubicBezTo>
                    <a:cubicBezTo>
                      <a:pt x="548" y="264"/>
                      <a:pt x="548" y="279"/>
                      <a:pt x="548" y="310"/>
                    </a:cubicBezTo>
                    <a:cubicBezTo>
                      <a:pt x="548" y="310"/>
                      <a:pt x="548" y="370"/>
                      <a:pt x="518" y="370"/>
                    </a:cubicBezTo>
                    <a:cubicBezTo>
                      <a:pt x="502" y="386"/>
                      <a:pt x="495" y="393"/>
                      <a:pt x="487" y="393"/>
                    </a:cubicBezTo>
                    <a:cubicBezTo>
                      <a:pt x="480" y="393"/>
                      <a:pt x="472" y="386"/>
                      <a:pt x="457" y="370"/>
                    </a:cubicBezTo>
                    <a:cubicBezTo>
                      <a:pt x="439" y="335"/>
                      <a:pt x="421" y="320"/>
                      <a:pt x="416" y="320"/>
                    </a:cubicBezTo>
                    <a:cubicBezTo>
                      <a:pt x="412" y="320"/>
                      <a:pt x="414" y="327"/>
                      <a:pt x="426" y="340"/>
                    </a:cubicBezTo>
                    <a:cubicBezTo>
                      <a:pt x="487" y="401"/>
                      <a:pt x="487" y="401"/>
                      <a:pt x="457" y="401"/>
                    </a:cubicBezTo>
                    <a:cubicBezTo>
                      <a:pt x="426" y="401"/>
                      <a:pt x="426" y="431"/>
                      <a:pt x="457" y="462"/>
                    </a:cubicBezTo>
                    <a:cubicBezTo>
                      <a:pt x="475" y="497"/>
                      <a:pt x="482" y="512"/>
                      <a:pt x="479" y="512"/>
                    </a:cubicBezTo>
                    <a:cubicBezTo>
                      <a:pt x="477" y="512"/>
                      <a:pt x="469" y="505"/>
                      <a:pt x="457" y="492"/>
                    </a:cubicBezTo>
                    <a:cubicBezTo>
                      <a:pt x="457" y="492"/>
                      <a:pt x="426" y="462"/>
                      <a:pt x="426" y="462"/>
                    </a:cubicBezTo>
                    <a:cubicBezTo>
                      <a:pt x="396" y="431"/>
                      <a:pt x="366" y="401"/>
                      <a:pt x="366" y="401"/>
                    </a:cubicBezTo>
                    <a:cubicBezTo>
                      <a:pt x="366" y="401"/>
                      <a:pt x="335" y="431"/>
                      <a:pt x="366" y="431"/>
                    </a:cubicBezTo>
                    <a:cubicBezTo>
                      <a:pt x="396" y="462"/>
                      <a:pt x="396" y="462"/>
                      <a:pt x="396" y="462"/>
                    </a:cubicBezTo>
                    <a:cubicBezTo>
                      <a:pt x="396" y="462"/>
                      <a:pt x="396" y="492"/>
                      <a:pt x="396" y="522"/>
                    </a:cubicBezTo>
                    <a:cubicBezTo>
                      <a:pt x="426" y="522"/>
                      <a:pt x="426" y="553"/>
                      <a:pt x="426" y="553"/>
                    </a:cubicBezTo>
                    <a:cubicBezTo>
                      <a:pt x="396" y="522"/>
                      <a:pt x="366" y="522"/>
                      <a:pt x="366" y="522"/>
                    </a:cubicBezTo>
                    <a:cubicBezTo>
                      <a:pt x="335" y="492"/>
                      <a:pt x="305" y="462"/>
                      <a:pt x="305" y="462"/>
                    </a:cubicBezTo>
                    <a:cubicBezTo>
                      <a:pt x="305" y="462"/>
                      <a:pt x="305" y="492"/>
                      <a:pt x="305" y="492"/>
                    </a:cubicBezTo>
                    <a:cubicBezTo>
                      <a:pt x="335" y="522"/>
                      <a:pt x="214" y="644"/>
                      <a:pt x="214" y="674"/>
                    </a:cubicBezTo>
                    <a:cubicBezTo>
                      <a:pt x="214" y="705"/>
                      <a:pt x="214" y="735"/>
                      <a:pt x="183" y="766"/>
                    </a:cubicBezTo>
                    <a:cubicBezTo>
                      <a:pt x="153" y="796"/>
                      <a:pt x="153" y="826"/>
                      <a:pt x="183" y="857"/>
                    </a:cubicBezTo>
                    <a:lnTo>
                      <a:pt x="153" y="857"/>
                    </a:lnTo>
                    <a:cubicBezTo>
                      <a:pt x="153" y="887"/>
                      <a:pt x="183" y="887"/>
                      <a:pt x="183" y="918"/>
                    </a:cubicBezTo>
                    <a:cubicBezTo>
                      <a:pt x="214" y="948"/>
                      <a:pt x="214" y="948"/>
                      <a:pt x="214" y="948"/>
                    </a:cubicBezTo>
                    <a:lnTo>
                      <a:pt x="183" y="948"/>
                    </a:lnTo>
                    <a:cubicBezTo>
                      <a:pt x="153" y="918"/>
                      <a:pt x="92" y="918"/>
                      <a:pt x="92" y="918"/>
                    </a:cubicBezTo>
                    <a:lnTo>
                      <a:pt x="92" y="918"/>
                    </a:lnTo>
                    <a:cubicBezTo>
                      <a:pt x="123" y="948"/>
                      <a:pt x="123" y="948"/>
                      <a:pt x="123" y="948"/>
                    </a:cubicBezTo>
                    <a:cubicBezTo>
                      <a:pt x="123" y="948"/>
                      <a:pt x="123" y="948"/>
                      <a:pt x="62" y="918"/>
                    </a:cubicBezTo>
                    <a:cubicBezTo>
                      <a:pt x="1" y="918"/>
                      <a:pt x="1" y="918"/>
                      <a:pt x="62" y="948"/>
                    </a:cubicBezTo>
                    <a:lnTo>
                      <a:pt x="92" y="948"/>
                    </a:lnTo>
                    <a:cubicBezTo>
                      <a:pt x="31" y="948"/>
                      <a:pt x="92" y="978"/>
                      <a:pt x="123" y="978"/>
                    </a:cubicBezTo>
                    <a:cubicBezTo>
                      <a:pt x="31" y="978"/>
                      <a:pt x="31" y="978"/>
                      <a:pt x="123" y="1009"/>
                    </a:cubicBezTo>
                    <a:lnTo>
                      <a:pt x="92" y="1009"/>
                    </a:lnTo>
                    <a:cubicBezTo>
                      <a:pt x="62" y="1009"/>
                      <a:pt x="62" y="1039"/>
                      <a:pt x="62" y="1039"/>
                    </a:cubicBezTo>
                    <a:cubicBezTo>
                      <a:pt x="92" y="1039"/>
                      <a:pt x="92" y="1100"/>
                      <a:pt x="92" y="1161"/>
                    </a:cubicBezTo>
                    <a:cubicBezTo>
                      <a:pt x="92" y="1191"/>
                      <a:pt x="92" y="1252"/>
                      <a:pt x="123" y="1252"/>
                    </a:cubicBezTo>
                    <a:cubicBezTo>
                      <a:pt x="138" y="1267"/>
                      <a:pt x="153" y="1267"/>
                      <a:pt x="157" y="1267"/>
                    </a:cubicBezTo>
                    <a:cubicBezTo>
                      <a:pt x="161" y="1267"/>
                      <a:pt x="153" y="1267"/>
                      <a:pt x="123" y="1282"/>
                    </a:cubicBezTo>
                    <a:cubicBezTo>
                      <a:pt x="92" y="1282"/>
                      <a:pt x="92" y="1282"/>
                      <a:pt x="92" y="1313"/>
                    </a:cubicBezTo>
                    <a:cubicBezTo>
                      <a:pt x="92" y="1334"/>
                      <a:pt x="92" y="1356"/>
                      <a:pt x="103" y="1356"/>
                    </a:cubicBezTo>
                    <a:cubicBezTo>
                      <a:pt x="107" y="1356"/>
                      <a:pt x="114" y="1352"/>
                      <a:pt x="123" y="1343"/>
                    </a:cubicBezTo>
                    <a:cubicBezTo>
                      <a:pt x="183" y="1343"/>
                      <a:pt x="183" y="1343"/>
                      <a:pt x="123" y="1373"/>
                    </a:cubicBezTo>
                    <a:cubicBezTo>
                      <a:pt x="62" y="1373"/>
                      <a:pt x="31" y="1404"/>
                      <a:pt x="123" y="1404"/>
                    </a:cubicBezTo>
                    <a:cubicBezTo>
                      <a:pt x="123" y="1434"/>
                      <a:pt x="123" y="1434"/>
                      <a:pt x="92" y="1434"/>
                    </a:cubicBezTo>
                    <a:cubicBezTo>
                      <a:pt x="92" y="1434"/>
                      <a:pt x="92" y="1465"/>
                      <a:pt x="123" y="1465"/>
                    </a:cubicBezTo>
                    <a:cubicBezTo>
                      <a:pt x="123" y="1465"/>
                      <a:pt x="123" y="1495"/>
                      <a:pt x="153" y="1495"/>
                    </a:cubicBezTo>
                    <a:cubicBezTo>
                      <a:pt x="153" y="1525"/>
                      <a:pt x="183" y="1525"/>
                      <a:pt x="183" y="1525"/>
                    </a:cubicBezTo>
                    <a:cubicBezTo>
                      <a:pt x="153" y="1525"/>
                      <a:pt x="153" y="1556"/>
                      <a:pt x="183" y="1617"/>
                    </a:cubicBezTo>
                    <a:cubicBezTo>
                      <a:pt x="214" y="1647"/>
                      <a:pt x="244" y="1677"/>
                      <a:pt x="214" y="1708"/>
                    </a:cubicBezTo>
                    <a:lnTo>
                      <a:pt x="244" y="1708"/>
                    </a:lnTo>
                    <a:cubicBezTo>
                      <a:pt x="257" y="1695"/>
                      <a:pt x="267" y="1685"/>
                      <a:pt x="275" y="1677"/>
                    </a:cubicBezTo>
                    <a:lnTo>
                      <a:pt x="275" y="1677"/>
                    </a:lnTo>
                    <a:cubicBezTo>
                      <a:pt x="256" y="1715"/>
                      <a:pt x="249" y="1741"/>
                      <a:pt x="260" y="1741"/>
                    </a:cubicBezTo>
                    <a:cubicBezTo>
                      <a:pt x="267" y="1741"/>
                      <a:pt x="282" y="1731"/>
                      <a:pt x="305" y="1708"/>
                    </a:cubicBezTo>
                    <a:lnTo>
                      <a:pt x="305" y="1708"/>
                    </a:lnTo>
                    <a:cubicBezTo>
                      <a:pt x="305" y="1738"/>
                      <a:pt x="305" y="1738"/>
                      <a:pt x="275" y="1738"/>
                    </a:cubicBezTo>
                    <a:cubicBezTo>
                      <a:pt x="259" y="1769"/>
                      <a:pt x="259" y="1784"/>
                      <a:pt x="271" y="1784"/>
                    </a:cubicBezTo>
                    <a:cubicBezTo>
                      <a:pt x="282" y="1784"/>
                      <a:pt x="305" y="1769"/>
                      <a:pt x="335" y="1738"/>
                    </a:cubicBezTo>
                    <a:lnTo>
                      <a:pt x="335" y="1738"/>
                    </a:lnTo>
                    <a:cubicBezTo>
                      <a:pt x="324" y="1749"/>
                      <a:pt x="313" y="1760"/>
                      <a:pt x="305" y="1769"/>
                    </a:cubicBezTo>
                    <a:lnTo>
                      <a:pt x="305" y="1769"/>
                    </a:lnTo>
                    <a:cubicBezTo>
                      <a:pt x="305" y="1799"/>
                      <a:pt x="305" y="1799"/>
                      <a:pt x="275" y="1829"/>
                    </a:cubicBezTo>
                    <a:lnTo>
                      <a:pt x="305" y="1860"/>
                    </a:lnTo>
                    <a:cubicBezTo>
                      <a:pt x="305" y="1860"/>
                      <a:pt x="305" y="1860"/>
                      <a:pt x="305" y="1829"/>
                    </a:cubicBezTo>
                    <a:cubicBezTo>
                      <a:pt x="320" y="1814"/>
                      <a:pt x="328" y="1807"/>
                      <a:pt x="332" y="1807"/>
                    </a:cubicBezTo>
                    <a:cubicBezTo>
                      <a:pt x="335" y="1807"/>
                      <a:pt x="335" y="1814"/>
                      <a:pt x="335" y="1829"/>
                    </a:cubicBezTo>
                    <a:cubicBezTo>
                      <a:pt x="335" y="1838"/>
                      <a:pt x="338" y="1842"/>
                      <a:pt x="342" y="1842"/>
                    </a:cubicBezTo>
                    <a:cubicBezTo>
                      <a:pt x="350" y="1842"/>
                      <a:pt x="366" y="1821"/>
                      <a:pt x="366" y="1799"/>
                    </a:cubicBezTo>
                    <a:cubicBezTo>
                      <a:pt x="396" y="1769"/>
                      <a:pt x="426" y="1738"/>
                      <a:pt x="426" y="1738"/>
                    </a:cubicBezTo>
                    <a:cubicBezTo>
                      <a:pt x="426" y="1738"/>
                      <a:pt x="426" y="1708"/>
                      <a:pt x="457" y="1677"/>
                    </a:cubicBezTo>
                    <a:cubicBezTo>
                      <a:pt x="487" y="1647"/>
                      <a:pt x="518" y="1617"/>
                      <a:pt x="548" y="1586"/>
                    </a:cubicBezTo>
                    <a:cubicBezTo>
                      <a:pt x="548" y="1565"/>
                      <a:pt x="563" y="1543"/>
                      <a:pt x="551" y="1543"/>
                    </a:cubicBezTo>
                    <a:cubicBezTo>
                      <a:pt x="545" y="1543"/>
                      <a:pt x="535" y="1547"/>
                      <a:pt x="518" y="1556"/>
                    </a:cubicBezTo>
                    <a:cubicBezTo>
                      <a:pt x="518" y="1525"/>
                      <a:pt x="518" y="1525"/>
                      <a:pt x="518" y="1495"/>
                    </a:cubicBezTo>
                    <a:cubicBezTo>
                      <a:pt x="487" y="1495"/>
                      <a:pt x="487" y="1465"/>
                      <a:pt x="518" y="1434"/>
                    </a:cubicBezTo>
                    <a:lnTo>
                      <a:pt x="548" y="1434"/>
                    </a:lnTo>
                    <a:cubicBezTo>
                      <a:pt x="518" y="1434"/>
                      <a:pt x="487" y="1434"/>
                      <a:pt x="487" y="1404"/>
                    </a:cubicBezTo>
                    <a:cubicBezTo>
                      <a:pt x="487" y="1382"/>
                      <a:pt x="487" y="1361"/>
                      <a:pt x="477" y="1361"/>
                    </a:cubicBezTo>
                    <a:cubicBezTo>
                      <a:pt x="472" y="1361"/>
                      <a:pt x="466" y="1365"/>
                      <a:pt x="457" y="1373"/>
                    </a:cubicBezTo>
                    <a:cubicBezTo>
                      <a:pt x="457" y="1343"/>
                      <a:pt x="426" y="1343"/>
                      <a:pt x="426" y="1343"/>
                    </a:cubicBezTo>
                    <a:cubicBezTo>
                      <a:pt x="457" y="1343"/>
                      <a:pt x="457" y="1343"/>
                      <a:pt x="457" y="1313"/>
                    </a:cubicBezTo>
                    <a:lnTo>
                      <a:pt x="457" y="1313"/>
                    </a:lnTo>
                    <a:cubicBezTo>
                      <a:pt x="447" y="1323"/>
                      <a:pt x="440" y="1326"/>
                      <a:pt x="435" y="1326"/>
                    </a:cubicBezTo>
                    <a:cubicBezTo>
                      <a:pt x="426" y="1326"/>
                      <a:pt x="426" y="1313"/>
                      <a:pt x="426" y="1313"/>
                    </a:cubicBezTo>
                    <a:lnTo>
                      <a:pt x="457" y="1313"/>
                    </a:lnTo>
                    <a:cubicBezTo>
                      <a:pt x="457" y="1282"/>
                      <a:pt x="457" y="1282"/>
                      <a:pt x="426" y="1282"/>
                    </a:cubicBezTo>
                    <a:cubicBezTo>
                      <a:pt x="426" y="1282"/>
                      <a:pt x="426" y="1252"/>
                      <a:pt x="457" y="1252"/>
                    </a:cubicBezTo>
                    <a:cubicBezTo>
                      <a:pt x="467" y="1242"/>
                      <a:pt x="470" y="1238"/>
                      <a:pt x="469" y="1238"/>
                    </a:cubicBezTo>
                    <a:lnTo>
                      <a:pt x="469" y="1238"/>
                    </a:lnTo>
                    <a:cubicBezTo>
                      <a:pt x="467" y="1238"/>
                      <a:pt x="447" y="1252"/>
                      <a:pt x="426" y="1252"/>
                    </a:cubicBezTo>
                    <a:lnTo>
                      <a:pt x="366" y="1252"/>
                    </a:lnTo>
                    <a:cubicBezTo>
                      <a:pt x="366" y="1252"/>
                      <a:pt x="396" y="1222"/>
                      <a:pt x="426" y="1222"/>
                    </a:cubicBezTo>
                    <a:lnTo>
                      <a:pt x="457" y="1222"/>
                    </a:lnTo>
                    <a:cubicBezTo>
                      <a:pt x="426" y="1222"/>
                      <a:pt x="426" y="1191"/>
                      <a:pt x="426" y="1161"/>
                    </a:cubicBezTo>
                    <a:cubicBezTo>
                      <a:pt x="426" y="1130"/>
                      <a:pt x="426" y="1130"/>
                      <a:pt x="396" y="1130"/>
                    </a:cubicBezTo>
                    <a:cubicBezTo>
                      <a:pt x="366" y="1130"/>
                      <a:pt x="366" y="1130"/>
                      <a:pt x="396" y="1100"/>
                    </a:cubicBezTo>
                    <a:cubicBezTo>
                      <a:pt x="335" y="1070"/>
                      <a:pt x="335" y="1070"/>
                      <a:pt x="396" y="1070"/>
                    </a:cubicBezTo>
                    <a:cubicBezTo>
                      <a:pt x="408" y="1075"/>
                      <a:pt x="417" y="1078"/>
                      <a:pt x="424" y="1078"/>
                    </a:cubicBezTo>
                    <a:cubicBezTo>
                      <a:pt x="455" y="1078"/>
                      <a:pt x="445" y="1033"/>
                      <a:pt x="396" y="1009"/>
                    </a:cubicBezTo>
                    <a:lnTo>
                      <a:pt x="426" y="1009"/>
                    </a:lnTo>
                    <a:cubicBezTo>
                      <a:pt x="442" y="1024"/>
                      <a:pt x="449" y="1032"/>
                      <a:pt x="453" y="1032"/>
                    </a:cubicBezTo>
                    <a:cubicBezTo>
                      <a:pt x="457" y="1032"/>
                      <a:pt x="457" y="1024"/>
                      <a:pt x="457" y="1009"/>
                    </a:cubicBezTo>
                    <a:cubicBezTo>
                      <a:pt x="396" y="978"/>
                      <a:pt x="426" y="978"/>
                      <a:pt x="457" y="978"/>
                    </a:cubicBezTo>
                    <a:cubicBezTo>
                      <a:pt x="472" y="994"/>
                      <a:pt x="480" y="1001"/>
                      <a:pt x="483" y="1001"/>
                    </a:cubicBezTo>
                    <a:cubicBezTo>
                      <a:pt x="487" y="1001"/>
                      <a:pt x="487" y="994"/>
                      <a:pt x="487" y="978"/>
                    </a:cubicBezTo>
                    <a:cubicBezTo>
                      <a:pt x="472" y="963"/>
                      <a:pt x="472" y="956"/>
                      <a:pt x="480" y="956"/>
                    </a:cubicBezTo>
                    <a:cubicBezTo>
                      <a:pt x="487" y="956"/>
                      <a:pt x="502" y="963"/>
                      <a:pt x="518" y="978"/>
                    </a:cubicBezTo>
                    <a:cubicBezTo>
                      <a:pt x="518" y="978"/>
                      <a:pt x="518" y="948"/>
                      <a:pt x="518" y="948"/>
                    </a:cubicBezTo>
                    <a:cubicBezTo>
                      <a:pt x="487" y="948"/>
                      <a:pt x="487" y="918"/>
                      <a:pt x="487" y="918"/>
                    </a:cubicBezTo>
                    <a:cubicBezTo>
                      <a:pt x="518" y="918"/>
                      <a:pt x="518" y="918"/>
                      <a:pt x="487" y="887"/>
                    </a:cubicBezTo>
                    <a:cubicBezTo>
                      <a:pt x="484" y="887"/>
                      <a:pt x="481" y="887"/>
                      <a:pt x="478" y="886"/>
                    </a:cubicBezTo>
                    <a:lnTo>
                      <a:pt x="478" y="886"/>
                    </a:lnTo>
                    <a:cubicBezTo>
                      <a:pt x="487" y="884"/>
                      <a:pt x="487" y="878"/>
                      <a:pt x="487" y="857"/>
                    </a:cubicBezTo>
                    <a:lnTo>
                      <a:pt x="548" y="857"/>
                    </a:lnTo>
                    <a:lnTo>
                      <a:pt x="518" y="826"/>
                    </a:lnTo>
                    <a:cubicBezTo>
                      <a:pt x="518" y="811"/>
                      <a:pt x="518" y="804"/>
                      <a:pt x="521" y="804"/>
                    </a:cubicBezTo>
                    <a:cubicBezTo>
                      <a:pt x="525" y="804"/>
                      <a:pt x="533" y="811"/>
                      <a:pt x="548" y="826"/>
                    </a:cubicBezTo>
                    <a:cubicBezTo>
                      <a:pt x="557" y="835"/>
                      <a:pt x="563" y="839"/>
                      <a:pt x="567" y="839"/>
                    </a:cubicBezTo>
                    <a:cubicBezTo>
                      <a:pt x="576" y="839"/>
                      <a:pt x="570" y="817"/>
                      <a:pt x="548" y="796"/>
                    </a:cubicBezTo>
                    <a:lnTo>
                      <a:pt x="578" y="796"/>
                    </a:lnTo>
                    <a:cubicBezTo>
                      <a:pt x="591" y="809"/>
                      <a:pt x="604" y="816"/>
                      <a:pt x="610" y="816"/>
                    </a:cubicBezTo>
                    <a:cubicBezTo>
                      <a:pt x="618" y="816"/>
                      <a:pt x="614" y="801"/>
                      <a:pt x="579" y="766"/>
                    </a:cubicBezTo>
                    <a:lnTo>
                      <a:pt x="579" y="766"/>
                    </a:lnTo>
                    <a:cubicBezTo>
                      <a:pt x="609" y="796"/>
                      <a:pt x="609" y="796"/>
                      <a:pt x="609" y="796"/>
                    </a:cubicBezTo>
                    <a:cubicBezTo>
                      <a:pt x="609" y="774"/>
                      <a:pt x="609" y="753"/>
                      <a:pt x="620" y="753"/>
                    </a:cubicBezTo>
                    <a:cubicBezTo>
                      <a:pt x="624" y="753"/>
                      <a:pt x="630" y="757"/>
                      <a:pt x="639" y="766"/>
                    </a:cubicBezTo>
                    <a:cubicBezTo>
                      <a:pt x="609" y="735"/>
                      <a:pt x="639" y="735"/>
                      <a:pt x="639" y="735"/>
                    </a:cubicBezTo>
                    <a:cubicBezTo>
                      <a:pt x="639" y="735"/>
                      <a:pt x="639" y="735"/>
                      <a:pt x="609" y="705"/>
                    </a:cubicBezTo>
                    <a:cubicBezTo>
                      <a:pt x="609" y="674"/>
                      <a:pt x="609" y="674"/>
                      <a:pt x="609" y="674"/>
                    </a:cubicBezTo>
                    <a:cubicBezTo>
                      <a:pt x="609" y="674"/>
                      <a:pt x="639" y="705"/>
                      <a:pt x="639" y="735"/>
                    </a:cubicBezTo>
                    <a:cubicBezTo>
                      <a:pt x="647" y="743"/>
                      <a:pt x="653" y="747"/>
                      <a:pt x="657" y="747"/>
                    </a:cubicBezTo>
                    <a:cubicBezTo>
                      <a:pt x="667" y="747"/>
                      <a:pt x="662" y="719"/>
                      <a:pt x="639" y="674"/>
                    </a:cubicBezTo>
                    <a:lnTo>
                      <a:pt x="639" y="674"/>
                    </a:lnTo>
                    <a:cubicBezTo>
                      <a:pt x="661" y="696"/>
                      <a:pt x="667" y="717"/>
                      <a:pt x="669" y="717"/>
                    </a:cubicBezTo>
                    <a:cubicBezTo>
                      <a:pt x="670" y="717"/>
                      <a:pt x="670" y="714"/>
                      <a:pt x="670" y="705"/>
                    </a:cubicBezTo>
                    <a:cubicBezTo>
                      <a:pt x="670" y="705"/>
                      <a:pt x="670" y="705"/>
                      <a:pt x="670" y="674"/>
                    </a:cubicBezTo>
                    <a:lnTo>
                      <a:pt x="700" y="674"/>
                    </a:lnTo>
                    <a:cubicBezTo>
                      <a:pt x="700" y="659"/>
                      <a:pt x="700" y="652"/>
                      <a:pt x="704" y="652"/>
                    </a:cubicBezTo>
                    <a:cubicBezTo>
                      <a:pt x="706" y="652"/>
                      <a:pt x="708" y="653"/>
                      <a:pt x="713" y="657"/>
                    </a:cubicBezTo>
                    <a:lnTo>
                      <a:pt x="713" y="657"/>
                    </a:lnTo>
                    <a:cubicBezTo>
                      <a:pt x="709" y="653"/>
                      <a:pt x="705" y="649"/>
                      <a:pt x="700" y="644"/>
                    </a:cubicBezTo>
                    <a:cubicBezTo>
                      <a:pt x="700" y="614"/>
                      <a:pt x="700" y="614"/>
                      <a:pt x="730" y="614"/>
                    </a:cubicBezTo>
                    <a:cubicBezTo>
                      <a:pt x="748" y="649"/>
                      <a:pt x="756" y="664"/>
                      <a:pt x="759" y="664"/>
                    </a:cubicBezTo>
                    <a:cubicBezTo>
                      <a:pt x="761" y="664"/>
                      <a:pt x="761" y="657"/>
                      <a:pt x="761" y="644"/>
                    </a:cubicBezTo>
                    <a:cubicBezTo>
                      <a:pt x="754" y="637"/>
                      <a:pt x="748" y="630"/>
                      <a:pt x="744" y="623"/>
                    </a:cubicBezTo>
                    <a:lnTo>
                      <a:pt x="744" y="623"/>
                    </a:lnTo>
                    <a:cubicBezTo>
                      <a:pt x="749" y="625"/>
                      <a:pt x="753" y="626"/>
                      <a:pt x="758" y="626"/>
                    </a:cubicBezTo>
                    <a:cubicBezTo>
                      <a:pt x="781" y="626"/>
                      <a:pt x="809" y="605"/>
                      <a:pt x="852" y="583"/>
                    </a:cubicBezTo>
                    <a:cubicBezTo>
                      <a:pt x="852" y="583"/>
                      <a:pt x="822" y="553"/>
                      <a:pt x="822" y="522"/>
                    </a:cubicBezTo>
                    <a:lnTo>
                      <a:pt x="822" y="522"/>
                    </a:lnTo>
                    <a:cubicBezTo>
                      <a:pt x="822" y="522"/>
                      <a:pt x="822" y="522"/>
                      <a:pt x="822" y="522"/>
                    </a:cubicBezTo>
                    <a:lnTo>
                      <a:pt x="822" y="522"/>
                    </a:lnTo>
                    <a:cubicBezTo>
                      <a:pt x="837" y="538"/>
                      <a:pt x="844" y="545"/>
                      <a:pt x="848" y="545"/>
                    </a:cubicBezTo>
                    <a:cubicBezTo>
                      <a:pt x="852" y="545"/>
                      <a:pt x="852" y="538"/>
                      <a:pt x="852" y="522"/>
                    </a:cubicBezTo>
                    <a:cubicBezTo>
                      <a:pt x="822" y="492"/>
                      <a:pt x="822" y="492"/>
                      <a:pt x="852" y="492"/>
                    </a:cubicBezTo>
                    <a:cubicBezTo>
                      <a:pt x="874" y="514"/>
                      <a:pt x="880" y="535"/>
                      <a:pt x="882" y="535"/>
                    </a:cubicBezTo>
                    <a:cubicBezTo>
                      <a:pt x="882" y="535"/>
                      <a:pt x="882" y="531"/>
                      <a:pt x="882" y="522"/>
                    </a:cubicBezTo>
                    <a:cubicBezTo>
                      <a:pt x="882" y="522"/>
                      <a:pt x="882" y="522"/>
                      <a:pt x="913" y="553"/>
                    </a:cubicBezTo>
                    <a:cubicBezTo>
                      <a:pt x="913" y="545"/>
                      <a:pt x="913" y="534"/>
                      <a:pt x="913" y="522"/>
                    </a:cubicBezTo>
                    <a:cubicBezTo>
                      <a:pt x="896" y="472"/>
                      <a:pt x="889" y="450"/>
                      <a:pt x="890" y="450"/>
                    </a:cubicBezTo>
                    <a:lnTo>
                      <a:pt x="890" y="450"/>
                    </a:lnTo>
                    <a:cubicBezTo>
                      <a:pt x="892" y="450"/>
                      <a:pt x="899" y="465"/>
                      <a:pt x="913" y="492"/>
                    </a:cubicBezTo>
                    <a:cubicBezTo>
                      <a:pt x="924" y="515"/>
                      <a:pt x="932" y="525"/>
                      <a:pt x="934" y="525"/>
                    </a:cubicBezTo>
                    <a:cubicBezTo>
                      <a:pt x="939" y="525"/>
                      <a:pt x="932" y="499"/>
                      <a:pt x="913" y="462"/>
                    </a:cubicBezTo>
                    <a:cubicBezTo>
                      <a:pt x="913" y="449"/>
                      <a:pt x="913" y="439"/>
                      <a:pt x="913" y="431"/>
                    </a:cubicBezTo>
                    <a:cubicBezTo>
                      <a:pt x="943" y="462"/>
                      <a:pt x="943" y="462"/>
                      <a:pt x="943" y="462"/>
                    </a:cubicBezTo>
                    <a:cubicBezTo>
                      <a:pt x="943" y="462"/>
                      <a:pt x="943" y="462"/>
                      <a:pt x="943" y="492"/>
                    </a:cubicBezTo>
                    <a:cubicBezTo>
                      <a:pt x="943" y="492"/>
                      <a:pt x="974" y="492"/>
                      <a:pt x="943" y="431"/>
                    </a:cubicBezTo>
                    <a:cubicBezTo>
                      <a:pt x="943" y="408"/>
                      <a:pt x="948" y="398"/>
                      <a:pt x="955" y="398"/>
                    </a:cubicBezTo>
                    <a:cubicBezTo>
                      <a:pt x="966" y="398"/>
                      <a:pt x="985" y="424"/>
                      <a:pt x="1004" y="462"/>
                    </a:cubicBezTo>
                    <a:lnTo>
                      <a:pt x="1004" y="431"/>
                    </a:lnTo>
                    <a:cubicBezTo>
                      <a:pt x="985" y="394"/>
                      <a:pt x="978" y="368"/>
                      <a:pt x="982" y="368"/>
                    </a:cubicBezTo>
                    <a:lnTo>
                      <a:pt x="982" y="368"/>
                    </a:lnTo>
                    <a:cubicBezTo>
                      <a:pt x="985" y="368"/>
                      <a:pt x="992" y="377"/>
                      <a:pt x="1003" y="398"/>
                    </a:cubicBezTo>
                    <a:lnTo>
                      <a:pt x="1003" y="398"/>
                    </a:lnTo>
                    <a:cubicBezTo>
                      <a:pt x="1002" y="398"/>
                      <a:pt x="1001" y="398"/>
                      <a:pt x="1001" y="398"/>
                    </a:cubicBezTo>
                    <a:cubicBezTo>
                      <a:pt x="994" y="398"/>
                      <a:pt x="992" y="408"/>
                      <a:pt x="1004" y="431"/>
                    </a:cubicBezTo>
                    <a:cubicBezTo>
                      <a:pt x="1004" y="401"/>
                      <a:pt x="1004" y="401"/>
                      <a:pt x="1004" y="401"/>
                    </a:cubicBezTo>
                    <a:cubicBezTo>
                      <a:pt x="1004" y="400"/>
                      <a:pt x="1003" y="399"/>
                      <a:pt x="1003" y="398"/>
                    </a:cubicBezTo>
                    <a:lnTo>
                      <a:pt x="1003" y="398"/>
                    </a:lnTo>
                    <a:cubicBezTo>
                      <a:pt x="1014" y="401"/>
                      <a:pt x="1034" y="426"/>
                      <a:pt x="1034" y="462"/>
                    </a:cubicBezTo>
                    <a:cubicBezTo>
                      <a:pt x="1034" y="451"/>
                      <a:pt x="1034" y="441"/>
                      <a:pt x="1034" y="431"/>
                    </a:cubicBezTo>
                    <a:cubicBezTo>
                      <a:pt x="1056" y="453"/>
                      <a:pt x="1062" y="474"/>
                      <a:pt x="1064" y="474"/>
                    </a:cubicBezTo>
                    <a:cubicBezTo>
                      <a:pt x="1065" y="474"/>
                      <a:pt x="1065" y="471"/>
                      <a:pt x="1065" y="462"/>
                    </a:cubicBezTo>
                    <a:cubicBezTo>
                      <a:pt x="1065" y="462"/>
                      <a:pt x="1065" y="462"/>
                      <a:pt x="1095" y="492"/>
                    </a:cubicBezTo>
                    <a:cubicBezTo>
                      <a:pt x="1095" y="492"/>
                      <a:pt x="1095" y="492"/>
                      <a:pt x="1095" y="462"/>
                    </a:cubicBezTo>
                    <a:cubicBezTo>
                      <a:pt x="1095" y="446"/>
                      <a:pt x="1095" y="439"/>
                      <a:pt x="1099" y="439"/>
                    </a:cubicBezTo>
                    <a:cubicBezTo>
                      <a:pt x="1103" y="439"/>
                      <a:pt x="1110" y="446"/>
                      <a:pt x="1126" y="462"/>
                    </a:cubicBezTo>
                    <a:cubicBezTo>
                      <a:pt x="1126" y="431"/>
                      <a:pt x="1126" y="431"/>
                      <a:pt x="1156" y="431"/>
                    </a:cubicBezTo>
                    <a:cubicBezTo>
                      <a:pt x="1156" y="401"/>
                      <a:pt x="1156" y="401"/>
                      <a:pt x="1156" y="401"/>
                    </a:cubicBezTo>
                    <a:cubicBezTo>
                      <a:pt x="1156" y="401"/>
                      <a:pt x="1156" y="431"/>
                      <a:pt x="1186" y="431"/>
                    </a:cubicBezTo>
                    <a:cubicBezTo>
                      <a:pt x="1186" y="431"/>
                      <a:pt x="1186" y="431"/>
                      <a:pt x="1186" y="401"/>
                    </a:cubicBezTo>
                    <a:cubicBezTo>
                      <a:pt x="1186" y="401"/>
                      <a:pt x="1186" y="431"/>
                      <a:pt x="1217" y="431"/>
                    </a:cubicBezTo>
                    <a:cubicBezTo>
                      <a:pt x="1217" y="431"/>
                      <a:pt x="1217" y="431"/>
                      <a:pt x="1217" y="401"/>
                    </a:cubicBezTo>
                    <a:cubicBezTo>
                      <a:pt x="1235" y="436"/>
                      <a:pt x="1242" y="451"/>
                      <a:pt x="1245" y="451"/>
                    </a:cubicBezTo>
                    <a:cubicBezTo>
                      <a:pt x="1247" y="451"/>
                      <a:pt x="1247" y="444"/>
                      <a:pt x="1247" y="431"/>
                    </a:cubicBezTo>
                    <a:cubicBezTo>
                      <a:pt x="1247" y="401"/>
                      <a:pt x="1247" y="401"/>
                      <a:pt x="1247" y="401"/>
                    </a:cubicBezTo>
                    <a:cubicBezTo>
                      <a:pt x="1278" y="401"/>
                      <a:pt x="1278" y="401"/>
                      <a:pt x="1247" y="431"/>
                    </a:cubicBezTo>
                    <a:lnTo>
                      <a:pt x="1278" y="431"/>
                    </a:lnTo>
                    <a:cubicBezTo>
                      <a:pt x="1278" y="406"/>
                      <a:pt x="1283" y="396"/>
                      <a:pt x="1289" y="396"/>
                    </a:cubicBezTo>
                    <a:cubicBezTo>
                      <a:pt x="1298" y="396"/>
                      <a:pt x="1308" y="414"/>
                      <a:pt x="1308" y="431"/>
                    </a:cubicBezTo>
                    <a:cubicBezTo>
                      <a:pt x="1308" y="424"/>
                      <a:pt x="1308" y="414"/>
                      <a:pt x="1308" y="401"/>
                    </a:cubicBezTo>
                    <a:cubicBezTo>
                      <a:pt x="1319" y="390"/>
                      <a:pt x="1326" y="383"/>
                      <a:pt x="1329" y="383"/>
                    </a:cubicBezTo>
                    <a:lnTo>
                      <a:pt x="1329" y="383"/>
                    </a:lnTo>
                    <a:cubicBezTo>
                      <a:pt x="1334" y="383"/>
                      <a:pt x="1327" y="404"/>
                      <a:pt x="1308" y="462"/>
                    </a:cubicBezTo>
                    <a:cubicBezTo>
                      <a:pt x="1308" y="472"/>
                      <a:pt x="1308" y="483"/>
                      <a:pt x="1308" y="492"/>
                    </a:cubicBezTo>
                    <a:cubicBezTo>
                      <a:pt x="1338" y="462"/>
                      <a:pt x="1338" y="462"/>
                      <a:pt x="1338" y="462"/>
                    </a:cubicBezTo>
                    <a:cubicBezTo>
                      <a:pt x="1338" y="462"/>
                      <a:pt x="1369" y="431"/>
                      <a:pt x="1369" y="431"/>
                    </a:cubicBezTo>
                    <a:cubicBezTo>
                      <a:pt x="1399" y="431"/>
                      <a:pt x="1399" y="431"/>
                      <a:pt x="1369" y="492"/>
                    </a:cubicBezTo>
                    <a:cubicBezTo>
                      <a:pt x="1399" y="492"/>
                      <a:pt x="1399" y="492"/>
                      <a:pt x="1399" y="462"/>
                    </a:cubicBezTo>
                    <a:cubicBezTo>
                      <a:pt x="1414" y="446"/>
                      <a:pt x="1422" y="439"/>
                      <a:pt x="1426" y="439"/>
                    </a:cubicBezTo>
                    <a:cubicBezTo>
                      <a:pt x="1430" y="439"/>
                      <a:pt x="1430" y="446"/>
                      <a:pt x="1430" y="462"/>
                    </a:cubicBezTo>
                    <a:cubicBezTo>
                      <a:pt x="1430" y="431"/>
                      <a:pt x="1460" y="431"/>
                      <a:pt x="1460" y="431"/>
                    </a:cubicBezTo>
                    <a:lnTo>
                      <a:pt x="1460" y="431"/>
                    </a:lnTo>
                    <a:cubicBezTo>
                      <a:pt x="1430" y="462"/>
                      <a:pt x="1399" y="492"/>
                      <a:pt x="1430" y="492"/>
                    </a:cubicBezTo>
                    <a:cubicBezTo>
                      <a:pt x="1460" y="462"/>
                      <a:pt x="1460" y="462"/>
                      <a:pt x="1460" y="462"/>
                    </a:cubicBezTo>
                    <a:cubicBezTo>
                      <a:pt x="1460" y="488"/>
                      <a:pt x="1527" y="559"/>
                      <a:pt x="1546" y="559"/>
                    </a:cubicBezTo>
                    <a:cubicBezTo>
                      <a:pt x="1549" y="559"/>
                      <a:pt x="1551" y="557"/>
                      <a:pt x="1551" y="553"/>
                    </a:cubicBezTo>
                    <a:cubicBezTo>
                      <a:pt x="1551" y="553"/>
                      <a:pt x="1582" y="583"/>
                      <a:pt x="1582" y="583"/>
                    </a:cubicBezTo>
                    <a:cubicBezTo>
                      <a:pt x="1521" y="614"/>
                      <a:pt x="1551" y="614"/>
                      <a:pt x="1582" y="614"/>
                    </a:cubicBezTo>
                    <a:lnTo>
                      <a:pt x="1673" y="614"/>
                    </a:lnTo>
                    <a:cubicBezTo>
                      <a:pt x="1642" y="644"/>
                      <a:pt x="1612" y="644"/>
                      <a:pt x="1612" y="644"/>
                    </a:cubicBezTo>
                    <a:cubicBezTo>
                      <a:pt x="1577" y="662"/>
                      <a:pt x="1562" y="679"/>
                      <a:pt x="1573" y="679"/>
                    </a:cubicBezTo>
                    <a:cubicBezTo>
                      <a:pt x="1582" y="679"/>
                      <a:pt x="1604" y="670"/>
                      <a:pt x="1642" y="644"/>
                    </a:cubicBezTo>
                    <a:cubicBezTo>
                      <a:pt x="1673" y="644"/>
                      <a:pt x="1673" y="644"/>
                      <a:pt x="1642" y="674"/>
                    </a:cubicBezTo>
                    <a:cubicBezTo>
                      <a:pt x="1703" y="674"/>
                      <a:pt x="1703" y="674"/>
                      <a:pt x="1642" y="705"/>
                    </a:cubicBezTo>
                    <a:cubicBezTo>
                      <a:pt x="1660" y="696"/>
                      <a:pt x="1673" y="692"/>
                      <a:pt x="1680" y="692"/>
                    </a:cubicBezTo>
                    <a:cubicBezTo>
                      <a:pt x="1698" y="692"/>
                      <a:pt x="1685" y="714"/>
                      <a:pt x="1642" y="735"/>
                    </a:cubicBezTo>
                    <a:lnTo>
                      <a:pt x="1612" y="735"/>
                    </a:lnTo>
                    <a:lnTo>
                      <a:pt x="1612" y="766"/>
                    </a:lnTo>
                    <a:lnTo>
                      <a:pt x="1642" y="735"/>
                    </a:lnTo>
                    <a:lnTo>
                      <a:pt x="1642" y="735"/>
                    </a:lnTo>
                    <a:cubicBezTo>
                      <a:pt x="1642" y="766"/>
                      <a:pt x="1612" y="796"/>
                      <a:pt x="1612" y="796"/>
                    </a:cubicBezTo>
                    <a:cubicBezTo>
                      <a:pt x="1642" y="857"/>
                      <a:pt x="1612" y="857"/>
                      <a:pt x="1673" y="857"/>
                    </a:cubicBezTo>
                    <a:cubicBezTo>
                      <a:pt x="1693" y="847"/>
                      <a:pt x="1706" y="843"/>
                      <a:pt x="1713" y="843"/>
                    </a:cubicBezTo>
                    <a:cubicBezTo>
                      <a:pt x="1727" y="843"/>
                      <a:pt x="1713" y="857"/>
                      <a:pt x="1673" y="857"/>
                    </a:cubicBezTo>
                    <a:cubicBezTo>
                      <a:pt x="1673" y="857"/>
                      <a:pt x="1612" y="857"/>
                      <a:pt x="1612" y="887"/>
                    </a:cubicBezTo>
                    <a:lnTo>
                      <a:pt x="1582" y="887"/>
                    </a:lnTo>
                    <a:cubicBezTo>
                      <a:pt x="1673" y="918"/>
                      <a:pt x="1642" y="918"/>
                      <a:pt x="1612" y="948"/>
                    </a:cubicBezTo>
                    <a:lnTo>
                      <a:pt x="1642" y="948"/>
                    </a:lnTo>
                    <a:cubicBezTo>
                      <a:pt x="1673" y="978"/>
                      <a:pt x="1673" y="978"/>
                      <a:pt x="1642" y="978"/>
                    </a:cubicBezTo>
                    <a:cubicBezTo>
                      <a:pt x="1631" y="978"/>
                      <a:pt x="1620" y="978"/>
                      <a:pt x="1613" y="980"/>
                    </a:cubicBezTo>
                    <a:lnTo>
                      <a:pt x="1613" y="980"/>
                    </a:lnTo>
                    <a:lnTo>
                      <a:pt x="1612" y="978"/>
                    </a:lnTo>
                    <a:cubicBezTo>
                      <a:pt x="1582" y="978"/>
                      <a:pt x="1612" y="1009"/>
                      <a:pt x="1642" y="1009"/>
                    </a:cubicBezTo>
                    <a:cubicBezTo>
                      <a:pt x="1673" y="1024"/>
                      <a:pt x="1688" y="1032"/>
                      <a:pt x="1684" y="1032"/>
                    </a:cubicBezTo>
                    <a:cubicBezTo>
                      <a:pt x="1680" y="1032"/>
                      <a:pt x="1658" y="1024"/>
                      <a:pt x="1612" y="1009"/>
                    </a:cubicBezTo>
                    <a:cubicBezTo>
                      <a:pt x="1566" y="994"/>
                      <a:pt x="1544" y="986"/>
                      <a:pt x="1536" y="986"/>
                    </a:cubicBezTo>
                    <a:cubicBezTo>
                      <a:pt x="1528" y="986"/>
                      <a:pt x="1536" y="994"/>
                      <a:pt x="1551" y="1009"/>
                    </a:cubicBezTo>
                    <a:cubicBezTo>
                      <a:pt x="1562" y="1009"/>
                      <a:pt x="1573" y="1013"/>
                      <a:pt x="1582" y="1017"/>
                    </a:cubicBezTo>
                    <a:lnTo>
                      <a:pt x="1582" y="1017"/>
                    </a:lnTo>
                    <a:cubicBezTo>
                      <a:pt x="1582" y="1039"/>
                      <a:pt x="1587" y="1039"/>
                      <a:pt x="1642" y="1039"/>
                    </a:cubicBezTo>
                    <a:cubicBezTo>
                      <a:pt x="1673" y="1070"/>
                      <a:pt x="1673" y="1070"/>
                      <a:pt x="1673" y="1070"/>
                    </a:cubicBezTo>
                    <a:cubicBezTo>
                      <a:pt x="1642" y="1070"/>
                      <a:pt x="1642" y="1070"/>
                      <a:pt x="1612" y="1039"/>
                    </a:cubicBezTo>
                    <a:cubicBezTo>
                      <a:pt x="1612" y="1039"/>
                      <a:pt x="1612" y="1039"/>
                      <a:pt x="1612" y="1070"/>
                    </a:cubicBezTo>
                    <a:cubicBezTo>
                      <a:pt x="1612" y="1070"/>
                      <a:pt x="1582" y="1070"/>
                      <a:pt x="1551" y="1039"/>
                    </a:cubicBezTo>
                    <a:cubicBezTo>
                      <a:pt x="1521" y="1039"/>
                      <a:pt x="1521" y="1039"/>
                      <a:pt x="1582" y="1070"/>
                    </a:cubicBezTo>
                    <a:cubicBezTo>
                      <a:pt x="1642" y="1070"/>
                      <a:pt x="1642" y="1070"/>
                      <a:pt x="1642" y="1100"/>
                    </a:cubicBezTo>
                    <a:lnTo>
                      <a:pt x="1612" y="1100"/>
                    </a:lnTo>
                    <a:cubicBezTo>
                      <a:pt x="1597" y="1085"/>
                      <a:pt x="1589" y="1077"/>
                      <a:pt x="1585" y="1077"/>
                    </a:cubicBezTo>
                    <a:cubicBezTo>
                      <a:pt x="1582" y="1077"/>
                      <a:pt x="1582" y="1085"/>
                      <a:pt x="1582" y="1100"/>
                    </a:cubicBezTo>
                    <a:cubicBezTo>
                      <a:pt x="1582" y="1100"/>
                      <a:pt x="1628" y="1146"/>
                      <a:pt x="1680" y="1178"/>
                    </a:cubicBezTo>
                    <a:lnTo>
                      <a:pt x="1680" y="1178"/>
                    </a:lnTo>
                    <a:cubicBezTo>
                      <a:pt x="1673" y="1180"/>
                      <a:pt x="1673" y="1191"/>
                      <a:pt x="1673" y="1191"/>
                    </a:cubicBezTo>
                    <a:cubicBezTo>
                      <a:pt x="1642" y="1161"/>
                      <a:pt x="1642" y="1161"/>
                      <a:pt x="1642" y="1161"/>
                    </a:cubicBezTo>
                    <a:lnTo>
                      <a:pt x="1612" y="1130"/>
                    </a:lnTo>
                    <a:cubicBezTo>
                      <a:pt x="1551" y="1130"/>
                      <a:pt x="1551" y="1130"/>
                      <a:pt x="1612" y="1161"/>
                    </a:cubicBezTo>
                    <a:cubicBezTo>
                      <a:pt x="1592" y="1161"/>
                      <a:pt x="1571" y="1147"/>
                      <a:pt x="1569" y="1147"/>
                    </a:cubicBezTo>
                    <a:lnTo>
                      <a:pt x="1569" y="1147"/>
                    </a:lnTo>
                    <a:cubicBezTo>
                      <a:pt x="1568" y="1147"/>
                      <a:pt x="1571" y="1151"/>
                      <a:pt x="1582" y="1161"/>
                    </a:cubicBezTo>
                    <a:lnTo>
                      <a:pt x="1521" y="1161"/>
                    </a:lnTo>
                    <a:cubicBezTo>
                      <a:pt x="1521" y="1161"/>
                      <a:pt x="1521" y="1161"/>
                      <a:pt x="1551" y="1191"/>
                    </a:cubicBezTo>
                    <a:lnTo>
                      <a:pt x="1582" y="1191"/>
                    </a:lnTo>
                    <a:cubicBezTo>
                      <a:pt x="1582" y="1191"/>
                      <a:pt x="1582" y="1222"/>
                      <a:pt x="1612" y="1222"/>
                    </a:cubicBezTo>
                    <a:cubicBezTo>
                      <a:pt x="1642" y="1252"/>
                      <a:pt x="1642" y="1282"/>
                      <a:pt x="1642" y="1282"/>
                    </a:cubicBezTo>
                    <a:cubicBezTo>
                      <a:pt x="1658" y="1297"/>
                      <a:pt x="1665" y="1305"/>
                      <a:pt x="1661" y="1305"/>
                    </a:cubicBezTo>
                    <a:cubicBezTo>
                      <a:pt x="1658" y="1305"/>
                      <a:pt x="1642" y="1297"/>
                      <a:pt x="1612" y="1282"/>
                    </a:cubicBezTo>
                    <a:cubicBezTo>
                      <a:pt x="1582" y="1252"/>
                      <a:pt x="1582" y="1252"/>
                      <a:pt x="1582" y="1252"/>
                    </a:cubicBezTo>
                    <a:lnTo>
                      <a:pt x="1551" y="1252"/>
                    </a:lnTo>
                    <a:cubicBezTo>
                      <a:pt x="1542" y="1243"/>
                      <a:pt x="1539" y="1239"/>
                      <a:pt x="1538" y="1239"/>
                    </a:cubicBezTo>
                    <a:lnTo>
                      <a:pt x="1538" y="1239"/>
                    </a:lnTo>
                    <a:cubicBezTo>
                      <a:pt x="1536" y="1239"/>
                      <a:pt x="1548" y="1257"/>
                      <a:pt x="1551" y="1276"/>
                    </a:cubicBezTo>
                    <a:lnTo>
                      <a:pt x="1551" y="1276"/>
                    </a:lnTo>
                    <a:cubicBezTo>
                      <a:pt x="1540" y="1269"/>
                      <a:pt x="1529" y="1260"/>
                      <a:pt x="1521" y="1252"/>
                    </a:cubicBezTo>
                    <a:lnTo>
                      <a:pt x="1521" y="1252"/>
                    </a:lnTo>
                    <a:cubicBezTo>
                      <a:pt x="1532" y="1263"/>
                      <a:pt x="1543" y="1274"/>
                      <a:pt x="1551" y="1282"/>
                    </a:cubicBezTo>
                    <a:lnTo>
                      <a:pt x="1551" y="1282"/>
                    </a:lnTo>
                    <a:cubicBezTo>
                      <a:pt x="1536" y="1297"/>
                      <a:pt x="1528" y="1305"/>
                      <a:pt x="1521" y="1305"/>
                    </a:cubicBezTo>
                    <a:cubicBezTo>
                      <a:pt x="1513" y="1305"/>
                      <a:pt x="1506" y="1298"/>
                      <a:pt x="1491" y="1283"/>
                    </a:cubicBezTo>
                    <a:lnTo>
                      <a:pt x="1491" y="1283"/>
                    </a:lnTo>
                    <a:cubicBezTo>
                      <a:pt x="1521" y="1313"/>
                      <a:pt x="1521" y="1313"/>
                      <a:pt x="1490" y="1313"/>
                    </a:cubicBezTo>
                    <a:cubicBezTo>
                      <a:pt x="1460" y="1297"/>
                      <a:pt x="1445" y="1290"/>
                      <a:pt x="1441" y="1290"/>
                    </a:cubicBezTo>
                    <a:cubicBezTo>
                      <a:pt x="1437" y="1290"/>
                      <a:pt x="1445" y="1297"/>
                      <a:pt x="1460" y="1313"/>
                    </a:cubicBezTo>
                    <a:cubicBezTo>
                      <a:pt x="1430" y="1313"/>
                      <a:pt x="1460" y="1343"/>
                      <a:pt x="1460" y="1373"/>
                    </a:cubicBezTo>
                    <a:cubicBezTo>
                      <a:pt x="1460" y="1404"/>
                      <a:pt x="1460" y="1404"/>
                      <a:pt x="1460" y="1404"/>
                    </a:cubicBezTo>
                    <a:cubicBezTo>
                      <a:pt x="1460" y="1404"/>
                      <a:pt x="1460" y="1373"/>
                      <a:pt x="1430" y="1373"/>
                    </a:cubicBezTo>
                    <a:lnTo>
                      <a:pt x="1399" y="1373"/>
                    </a:lnTo>
                    <a:cubicBezTo>
                      <a:pt x="1399" y="1373"/>
                      <a:pt x="1386" y="1387"/>
                      <a:pt x="1377" y="1387"/>
                    </a:cubicBezTo>
                    <a:cubicBezTo>
                      <a:pt x="1372" y="1387"/>
                      <a:pt x="1369" y="1384"/>
                      <a:pt x="1369" y="1373"/>
                    </a:cubicBezTo>
                    <a:cubicBezTo>
                      <a:pt x="1338" y="1373"/>
                      <a:pt x="1338" y="1373"/>
                      <a:pt x="1369" y="1404"/>
                    </a:cubicBezTo>
                    <a:cubicBezTo>
                      <a:pt x="1387" y="1439"/>
                      <a:pt x="1394" y="1454"/>
                      <a:pt x="1391" y="1454"/>
                    </a:cubicBezTo>
                    <a:cubicBezTo>
                      <a:pt x="1389" y="1454"/>
                      <a:pt x="1381" y="1447"/>
                      <a:pt x="1369" y="1434"/>
                    </a:cubicBezTo>
                    <a:cubicBezTo>
                      <a:pt x="1354" y="1404"/>
                      <a:pt x="1331" y="1389"/>
                      <a:pt x="1316" y="1389"/>
                    </a:cubicBezTo>
                    <a:cubicBezTo>
                      <a:pt x="1300" y="1389"/>
                      <a:pt x="1293" y="1404"/>
                      <a:pt x="1308" y="1434"/>
                    </a:cubicBezTo>
                    <a:lnTo>
                      <a:pt x="1278" y="1434"/>
                    </a:lnTo>
                    <a:cubicBezTo>
                      <a:pt x="1278" y="1425"/>
                      <a:pt x="1275" y="1422"/>
                      <a:pt x="1271" y="1422"/>
                    </a:cubicBezTo>
                    <a:cubicBezTo>
                      <a:pt x="1262" y="1422"/>
                      <a:pt x="1247" y="1443"/>
                      <a:pt x="1247" y="1465"/>
                    </a:cubicBezTo>
                    <a:cubicBezTo>
                      <a:pt x="1232" y="1449"/>
                      <a:pt x="1224" y="1442"/>
                      <a:pt x="1221" y="1442"/>
                    </a:cubicBezTo>
                    <a:cubicBezTo>
                      <a:pt x="1217" y="1442"/>
                      <a:pt x="1217" y="1449"/>
                      <a:pt x="1217" y="1465"/>
                    </a:cubicBezTo>
                    <a:cubicBezTo>
                      <a:pt x="1217" y="1486"/>
                      <a:pt x="1232" y="1508"/>
                      <a:pt x="1230" y="1508"/>
                    </a:cubicBezTo>
                    <a:cubicBezTo>
                      <a:pt x="1229" y="1508"/>
                      <a:pt x="1226" y="1504"/>
                      <a:pt x="1217" y="1495"/>
                    </a:cubicBezTo>
                    <a:cubicBezTo>
                      <a:pt x="1217" y="1485"/>
                      <a:pt x="1217" y="1482"/>
                      <a:pt x="1216" y="1482"/>
                    </a:cubicBezTo>
                    <a:cubicBezTo>
                      <a:pt x="1213" y="1482"/>
                      <a:pt x="1207" y="1495"/>
                      <a:pt x="1186" y="1495"/>
                    </a:cubicBezTo>
                    <a:cubicBezTo>
                      <a:pt x="1156" y="1495"/>
                      <a:pt x="1156" y="1495"/>
                      <a:pt x="1186" y="1525"/>
                    </a:cubicBezTo>
                    <a:cubicBezTo>
                      <a:pt x="1186" y="1534"/>
                      <a:pt x="1184" y="1538"/>
                      <a:pt x="1180" y="1538"/>
                    </a:cubicBezTo>
                    <a:cubicBezTo>
                      <a:pt x="1171" y="1538"/>
                      <a:pt x="1156" y="1517"/>
                      <a:pt x="1156" y="1495"/>
                    </a:cubicBezTo>
                    <a:cubicBezTo>
                      <a:pt x="1142" y="1468"/>
                      <a:pt x="1135" y="1453"/>
                      <a:pt x="1133" y="1453"/>
                    </a:cubicBezTo>
                    <a:lnTo>
                      <a:pt x="1133" y="1453"/>
                    </a:lnTo>
                    <a:cubicBezTo>
                      <a:pt x="1132" y="1453"/>
                      <a:pt x="1139" y="1475"/>
                      <a:pt x="1156" y="1525"/>
                    </a:cubicBezTo>
                    <a:cubicBezTo>
                      <a:pt x="1156" y="1538"/>
                      <a:pt x="1156" y="1548"/>
                      <a:pt x="1156" y="1556"/>
                    </a:cubicBezTo>
                    <a:cubicBezTo>
                      <a:pt x="1126" y="1525"/>
                      <a:pt x="1156" y="1525"/>
                      <a:pt x="1156" y="1525"/>
                    </a:cubicBezTo>
                    <a:cubicBezTo>
                      <a:pt x="1156" y="1525"/>
                      <a:pt x="1126" y="1495"/>
                      <a:pt x="1126" y="1465"/>
                    </a:cubicBezTo>
                    <a:cubicBezTo>
                      <a:pt x="1126" y="1465"/>
                      <a:pt x="1126" y="1465"/>
                      <a:pt x="1126" y="1495"/>
                    </a:cubicBezTo>
                    <a:cubicBezTo>
                      <a:pt x="1126" y="1495"/>
                      <a:pt x="1126" y="1495"/>
                      <a:pt x="1126" y="1525"/>
                    </a:cubicBezTo>
                    <a:cubicBezTo>
                      <a:pt x="1126" y="1586"/>
                      <a:pt x="1156" y="1617"/>
                      <a:pt x="1156" y="1647"/>
                    </a:cubicBezTo>
                    <a:cubicBezTo>
                      <a:pt x="1186" y="1677"/>
                      <a:pt x="1156" y="1677"/>
                      <a:pt x="1156" y="1677"/>
                    </a:cubicBezTo>
                    <a:cubicBezTo>
                      <a:pt x="1156" y="1647"/>
                      <a:pt x="1126" y="1617"/>
                      <a:pt x="1126" y="1586"/>
                    </a:cubicBezTo>
                    <a:cubicBezTo>
                      <a:pt x="1126" y="1586"/>
                      <a:pt x="1126" y="1556"/>
                      <a:pt x="1126" y="1525"/>
                    </a:cubicBezTo>
                    <a:cubicBezTo>
                      <a:pt x="1119" y="1511"/>
                      <a:pt x="1113" y="1505"/>
                      <a:pt x="1109" y="1505"/>
                    </a:cubicBezTo>
                    <a:cubicBezTo>
                      <a:pt x="1095" y="1505"/>
                      <a:pt x="1095" y="1570"/>
                      <a:pt x="1095" y="1617"/>
                    </a:cubicBezTo>
                    <a:cubicBezTo>
                      <a:pt x="1095" y="1617"/>
                      <a:pt x="1095" y="1617"/>
                      <a:pt x="1095" y="1586"/>
                    </a:cubicBezTo>
                    <a:cubicBezTo>
                      <a:pt x="1095" y="1556"/>
                      <a:pt x="1095" y="1556"/>
                      <a:pt x="1065" y="1556"/>
                    </a:cubicBezTo>
                    <a:cubicBezTo>
                      <a:pt x="1065" y="1556"/>
                      <a:pt x="1065" y="1556"/>
                      <a:pt x="1065" y="1586"/>
                    </a:cubicBezTo>
                    <a:cubicBezTo>
                      <a:pt x="1065" y="1617"/>
                      <a:pt x="1065" y="1647"/>
                      <a:pt x="1065" y="1647"/>
                    </a:cubicBezTo>
                    <a:cubicBezTo>
                      <a:pt x="1034" y="1586"/>
                      <a:pt x="1004" y="1556"/>
                      <a:pt x="1004" y="1556"/>
                    </a:cubicBezTo>
                    <a:cubicBezTo>
                      <a:pt x="974" y="1556"/>
                      <a:pt x="974" y="1556"/>
                      <a:pt x="974" y="1525"/>
                    </a:cubicBezTo>
                    <a:cubicBezTo>
                      <a:pt x="943" y="1525"/>
                      <a:pt x="943" y="1525"/>
                      <a:pt x="943" y="1556"/>
                    </a:cubicBezTo>
                    <a:cubicBezTo>
                      <a:pt x="933" y="1566"/>
                      <a:pt x="926" y="1569"/>
                      <a:pt x="922" y="1569"/>
                    </a:cubicBezTo>
                    <a:cubicBezTo>
                      <a:pt x="913" y="1569"/>
                      <a:pt x="913" y="1556"/>
                      <a:pt x="913" y="1556"/>
                    </a:cubicBezTo>
                    <a:cubicBezTo>
                      <a:pt x="899" y="1529"/>
                      <a:pt x="892" y="1513"/>
                      <a:pt x="890" y="1513"/>
                    </a:cubicBezTo>
                    <a:lnTo>
                      <a:pt x="890" y="1513"/>
                    </a:lnTo>
                    <a:cubicBezTo>
                      <a:pt x="889" y="1513"/>
                      <a:pt x="896" y="1536"/>
                      <a:pt x="913" y="1586"/>
                    </a:cubicBezTo>
                    <a:cubicBezTo>
                      <a:pt x="913" y="1647"/>
                      <a:pt x="913" y="1677"/>
                      <a:pt x="943" y="1677"/>
                    </a:cubicBezTo>
                    <a:lnTo>
                      <a:pt x="943" y="1708"/>
                    </a:lnTo>
                    <a:cubicBezTo>
                      <a:pt x="943" y="1708"/>
                      <a:pt x="913" y="1738"/>
                      <a:pt x="913" y="1769"/>
                    </a:cubicBezTo>
                    <a:cubicBezTo>
                      <a:pt x="913" y="1759"/>
                      <a:pt x="913" y="1749"/>
                      <a:pt x="913" y="1738"/>
                    </a:cubicBezTo>
                    <a:cubicBezTo>
                      <a:pt x="913" y="1708"/>
                      <a:pt x="913" y="1677"/>
                      <a:pt x="913" y="1647"/>
                    </a:cubicBezTo>
                    <a:cubicBezTo>
                      <a:pt x="913" y="1588"/>
                      <a:pt x="900" y="1555"/>
                      <a:pt x="891" y="1555"/>
                    </a:cubicBezTo>
                    <a:cubicBezTo>
                      <a:pt x="886" y="1555"/>
                      <a:pt x="882" y="1565"/>
                      <a:pt x="882" y="1586"/>
                    </a:cubicBezTo>
                    <a:cubicBezTo>
                      <a:pt x="867" y="1632"/>
                      <a:pt x="860" y="1655"/>
                      <a:pt x="856" y="1655"/>
                    </a:cubicBezTo>
                    <a:cubicBezTo>
                      <a:pt x="852" y="1655"/>
                      <a:pt x="852" y="1632"/>
                      <a:pt x="852" y="1586"/>
                    </a:cubicBezTo>
                    <a:cubicBezTo>
                      <a:pt x="852" y="1551"/>
                      <a:pt x="842" y="1536"/>
                      <a:pt x="833" y="1536"/>
                    </a:cubicBezTo>
                    <a:cubicBezTo>
                      <a:pt x="827" y="1536"/>
                      <a:pt x="822" y="1543"/>
                      <a:pt x="822" y="1556"/>
                    </a:cubicBezTo>
                    <a:cubicBezTo>
                      <a:pt x="822" y="1601"/>
                      <a:pt x="814" y="1617"/>
                      <a:pt x="806" y="1617"/>
                    </a:cubicBezTo>
                    <a:cubicBezTo>
                      <a:pt x="799" y="1617"/>
                      <a:pt x="791" y="1601"/>
                      <a:pt x="791" y="1586"/>
                    </a:cubicBezTo>
                    <a:cubicBezTo>
                      <a:pt x="791" y="1575"/>
                      <a:pt x="791" y="1564"/>
                      <a:pt x="791" y="1556"/>
                    </a:cubicBezTo>
                    <a:cubicBezTo>
                      <a:pt x="791" y="1556"/>
                      <a:pt x="761" y="1556"/>
                      <a:pt x="761" y="1586"/>
                    </a:cubicBezTo>
                    <a:lnTo>
                      <a:pt x="730" y="1586"/>
                    </a:lnTo>
                    <a:lnTo>
                      <a:pt x="761" y="1617"/>
                    </a:lnTo>
                    <a:cubicBezTo>
                      <a:pt x="761" y="1626"/>
                      <a:pt x="761" y="1636"/>
                      <a:pt x="761" y="1647"/>
                    </a:cubicBezTo>
                    <a:cubicBezTo>
                      <a:pt x="761" y="1647"/>
                      <a:pt x="761" y="1708"/>
                      <a:pt x="761" y="1738"/>
                    </a:cubicBezTo>
                    <a:cubicBezTo>
                      <a:pt x="761" y="1745"/>
                      <a:pt x="759" y="1749"/>
                      <a:pt x="757" y="1749"/>
                    </a:cubicBezTo>
                    <a:cubicBezTo>
                      <a:pt x="748" y="1749"/>
                      <a:pt x="730" y="1710"/>
                      <a:pt x="730" y="1617"/>
                    </a:cubicBezTo>
                    <a:cubicBezTo>
                      <a:pt x="730" y="1617"/>
                      <a:pt x="700" y="1617"/>
                      <a:pt x="700" y="1586"/>
                    </a:cubicBezTo>
                    <a:cubicBezTo>
                      <a:pt x="700" y="1599"/>
                      <a:pt x="700" y="1609"/>
                      <a:pt x="700" y="1617"/>
                    </a:cubicBezTo>
                    <a:cubicBezTo>
                      <a:pt x="700" y="1586"/>
                      <a:pt x="700" y="1571"/>
                      <a:pt x="696" y="1571"/>
                    </a:cubicBezTo>
                    <a:cubicBezTo>
                      <a:pt x="692" y="1571"/>
                      <a:pt x="685" y="1586"/>
                      <a:pt x="670" y="1617"/>
                    </a:cubicBezTo>
                    <a:cubicBezTo>
                      <a:pt x="670" y="1601"/>
                      <a:pt x="670" y="1594"/>
                      <a:pt x="666" y="1594"/>
                    </a:cubicBezTo>
                    <a:cubicBezTo>
                      <a:pt x="662" y="1594"/>
                      <a:pt x="654" y="1601"/>
                      <a:pt x="639" y="1617"/>
                    </a:cubicBezTo>
                    <a:cubicBezTo>
                      <a:pt x="639" y="1617"/>
                      <a:pt x="639" y="1617"/>
                      <a:pt x="639" y="1586"/>
                    </a:cubicBezTo>
                    <a:cubicBezTo>
                      <a:pt x="627" y="1599"/>
                      <a:pt x="619" y="1606"/>
                      <a:pt x="615" y="1606"/>
                    </a:cubicBezTo>
                    <a:cubicBezTo>
                      <a:pt x="609" y="1606"/>
                      <a:pt x="609" y="1591"/>
                      <a:pt x="609" y="1556"/>
                    </a:cubicBezTo>
                    <a:cubicBezTo>
                      <a:pt x="578" y="1617"/>
                      <a:pt x="578" y="1677"/>
                      <a:pt x="578" y="1677"/>
                    </a:cubicBezTo>
                    <a:cubicBezTo>
                      <a:pt x="578" y="1677"/>
                      <a:pt x="578" y="1677"/>
                      <a:pt x="578" y="1708"/>
                    </a:cubicBezTo>
                    <a:cubicBezTo>
                      <a:pt x="578" y="1708"/>
                      <a:pt x="565" y="1694"/>
                      <a:pt x="556" y="1694"/>
                    </a:cubicBezTo>
                    <a:cubicBezTo>
                      <a:pt x="551" y="1694"/>
                      <a:pt x="548" y="1698"/>
                      <a:pt x="548" y="1708"/>
                    </a:cubicBezTo>
                    <a:cubicBezTo>
                      <a:pt x="522" y="1760"/>
                      <a:pt x="496" y="1835"/>
                      <a:pt x="508" y="1835"/>
                    </a:cubicBezTo>
                    <a:cubicBezTo>
                      <a:pt x="511" y="1835"/>
                      <a:pt x="514" y="1834"/>
                      <a:pt x="518" y="1829"/>
                    </a:cubicBezTo>
                    <a:lnTo>
                      <a:pt x="518" y="1860"/>
                    </a:lnTo>
                    <a:cubicBezTo>
                      <a:pt x="534" y="1810"/>
                      <a:pt x="542" y="1787"/>
                      <a:pt x="545" y="1787"/>
                    </a:cubicBezTo>
                    <a:cubicBezTo>
                      <a:pt x="548" y="1787"/>
                      <a:pt x="548" y="1802"/>
                      <a:pt x="548" y="1829"/>
                    </a:cubicBezTo>
                    <a:cubicBezTo>
                      <a:pt x="518" y="1890"/>
                      <a:pt x="548" y="1890"/>
                      <a:pt x="548" y="1890"/>
                    </a:cubicBezTo>
                    <a:cubicBezTo>
                      <a:pt x="548" y="1890"/>
                      <a:pt x="548" y="1890"/>
                      <a:pt x="548" y="1921"/>
                    </a:cubicBezTo>
                    <a:cubicBezTo>
                      <a:pt x="548" y="1931"/>
                      <a:pt x="548" y="1942"/>
                      <a:pt x="548" y="1951"/>
                    </a:cubicBezTo>
                    <a:cubicBezTo>
                      <a:pt x="548" y="1940"/>
                      <a:pt x="552" y="1933"/>
                      <a:pt x="557" y="1933"/>
                    </a:cubicBezTo>
                    <a:cubicBezTo>
                      <a:pt x="566" y="1933"/>
                      <a:pt x="578" y="1954"/>
                      <a:pt x="578" y="2012"/>
                    </a:cubicBezTo>
                    <a:cubicBezTo>
                      <a:pt x="578" y="2004"/>
                      <a:pt x="578" y="1994"/>
                      <a:pt x="578" y="1981"/>
                    </a:cubicBezTo>
                    <a:cubicBezTo>
                      <a:pt x="594" y="1936"/>
                      <a:pt x="601" y="1913"/>
                      <a:pt x="605" y="1913"/>
                    </a:cubicBezTo>
                    <a:cubicBezTo>
                      <a:pt x="609" y="1913"/>
                      <a:pt x="609" y="1936"/>
                      <a:pt x="609" y="1981"/>
                    </a:cubicBezTo>
                    <a:cubicBezTo>
                      <a:pt x="639" y="1981"/>
                      <a:pt x="639" y="1951"/>
                      <a:pt x="639" y="1921"/>
                    </a:cubicBezTo>
                    <a:cubicBezTo>
                      <a:pt x="639" y="1938"/>
                      <a:pt x="639" y="1951"/>
                      <a:pt x="639" y="1951"/>
                    </a:cubicBezTo>
                    <a:cubicBezTo>
                      <a:pt x="639" y="1981"/>
                      <a:pt x="639" y="1981"/>
                      <a:pt x="670" y="1981"/>
                    </a:cubicBezTo>
                    <a:cubicBezTo>
                      <a:pt x="690" y="1981"/>
                      <a:pt x="683" y="1995"/>
                      <a:pt x="685" y="1995"/>
                    </a:cubicBezTo>
                    <a:cubicBezTo>
                      <a:pt x="687" y="1995"/>
                      <a:pt x="690" y="1992"/>
                      <a:pt x="700" y="1981"/>
                    </a:cubicBezTo>
                    <a:cubicBezTo>
                      <a:pt x="700" y="1981"/>
                      <a:pt x="700" y="1981"/>
                      <a:pt x="700" y="2012"/>
                    </a:cubicBezTo>
                    <a:cubicBezTo>
                      <a:pt x="706" y="2017"/>
                      <a:pt x="710" y="2020"/>
                      <a:pt x="714" y="2020"/>
                    </a:cubicBezTo>
                    <a:cubicBezTo>
                      <a:pt x="730" y="2020"/>
                      <a:pt x="730" y="1970"/>
                      <a:pt x="730" y="1921"/>
                    </a:cubicBezTo>
                    <a:cubicBezTo>
                      <a:pt x="730" y="1921"/>
                      <a:pt x="730" y="1890"/>
                      <a:pt x="730" y="1890"/>
                    </a:cubicBezTo>
                    <a:cubicBezTo>
                      <a:pt x="761" y="1860"/>
                      <a:pt x="761" y="1860"/>
                      <a:pt x="761" y="1860"/>
                    </a:cubicBezTo>
                    <a:cubicBezTo>
                      <a:pt x="761" y="1860"/>
                      <a:pt x="761" y="1890"/>
                      <a:pt x="761" y="1921"/>
                    </a:cubicBezTo>
                    <a:cubicBezTo>
                      <a:pt x="743" y="1975"/>
                      <a:pt x="746" y="2019"/>
                      <a:pt x="752" y="2019"/>
                    </a:cubicBezTo>
                    <a:cubicBezTo>
                      <a:pt x="756" y="2019"/>
                      <a:pt x="761" y="2000"/>
                      <a:pt x="761" y="1951"/>
                    </a:cubicBezTo>
                    <a:cubicBezTo>
                      <a:pt x="761" y="1981"/>
                      <a:pt x="761" y="1981"/>
                      <a:pt x="761" y="1981"/>
                    </a:cubicBezTo>
                    <a:cubicBezTo>
                      <a:pt x="761" y="2012"/>
                      <a:pt x="761" y="2027"/>
                      <a:pt x="765" y="2027"/>
                    </a:cubicBezTo>
                    <a:cubicBezTo>
                      <a:pt x="768" y="2027"/>
                      <a:pt x="776" y="2012"/>
                      <a:pt x="791" y="1981"/>
                    </a:cubicBezTo>
                    <a:cubicBezTo>
                      <a:pt x="791" y="1981"/>
                      <a:pt x="822" y="1921"/>
                      <a:pt x="822" y="1890"/>
                    </a:cubicBezTo>
                    <a:cubicBezTo>
                      <a:pt x="822" y="1903"/>
                      <a:pt x="822" y="1913"/>
                      <a:pt x="822" y="1921"/>
                    </a:cubicBezTo>
                    <a:cubicBezTo>
                      <a:pt x="822" y="1942"/>
                      <a:pt x="836" y="1977"/>
                      <a:pt x="855" y="1977"/>
                    </a:cubicBezTo>
                    <a:cubicBezTo>
                      <a:pt x="864" y="1977"/>
                      <a:pt x="873" y="1970"/>
                      <a:pt x="882" y="1951"/>
                    </a:cubicBezTo>
                    <a:cubicBezTo>
                      <a:pt x="913" y="1951"/>
                      <a:pt x="943" y="1951"/>
                      <a:pt x="943" y="2012"/>
                    </a:cubicBezTo>
                    <a:cubicBezTo>
                      <a:pt x="943" y="2016"/>
                      <a:pt x="943" y="2018"/>
                      <a:pt x="943" y="2018"/>
                    </a:cubicBezTo>
                    <a:cubicBezTo>
                      <a:pt x="944" y="2018"/>
                      <a:pt x="947" y="1943"/>
                      <a:pt x="974" y="1890"/>
                    </a:cubicBezTo>
                    <a:cubicBezTo>
                      <a:pt x="974" y="1921"/>
                      <a:pt x="974" y="1921"/>
                      <a:pt x="974" y="1921"/>
                    </a:cubicBezTo>
                    <a:cubicBezTo>
                      <a:pt x="1004" y="1921"/>
                      <a:pt x="1004" y="1921"/>
                      <a:pt x="1004" y="1951"/>
                    </a:cubicBezTo>
                    <a:cubicBezTo>
                      <a:pt x="1004" y="1928"/>
                      <a:pt x="1008" y="1918"/>
                      <a:pt x="1016" y="1918"/>
                    </a:cubicBezTo>
                    <a:cubicBezTo>
                      <a:pt x="1027" y="1918"/>
                      <a:pt x="1046" y="1944"/>
                      <a:pt x="1065" y="1981"/>
                    </a:cubicBezTo>
                    <a:cubicBezTo>
                      <a:pt x="1065" y="1994"/>
                      <a:pt x="1065" y="2004"/>
                      <a:pt x="1065" y="2012"/>
                    </a:cubicBezTo>
                    <a:cubicBezTo>
                      <a:pt x="1095" y="1981"/>
                      <a:pt x="1095" y="1981"/>
                      <a:pt x="1095" y="1981"/>
                    </a:cubicBezTo>
                    <a:cubicBezTo>
                      <a:pt x="1126" y="1981"/>
                      <a:pt x="1126" y="1981"/>
                      <a:pt x="1126" y="1921"/>
                    </a:cubicBezTo>
                    <a:cubicBezTo>
                      <a:pt x="1095" y="1860"/>
                      <a:pt x="1095" y="1860"/>
                      <a:pt x="1126" y="1860"/>
                    </a:cubicBezTo>
                    <a:cubicBezTo>
                      <a:pt x="1126" y="1860"/>
                      <a:pt x="1126" y="1860"/>
                      <a:pt x="1156" y="1890"/>
                    </a:cubicBezTo>
                    <a:cubicBezTo>
                      <a:pt x="1156" y="1890"/>
                      <a:pt x="1156" y="1921"/>
                      <a:pt x="1156" y="1921"/>
                    </a:cubicBezTo>
                    <a:cubicBezTo>
                      <a:pt x="1186" y="1921"/>
                      <a:pt x="1186" y="1921"/>
                      <a:pt x="1186" y="1951"/>
                    </a:cubicBezTo>
                    <a:cubicBezTo>
                      <a:pt x="1186" y="1951"/>
                      <a:pt x="1217" y="1981"/>
                      <a:pt x="1217" y="1981"/>
                    </a:cubicBezTo>
                    <a:cubicBezTo>
                      <a:pt x="1232" y="1966"/>
                      <a:pt x="1240" y="1959"/>
                      <a:pt x="1243" y="1959"/>
                    </a:cubicBezTo>
                    <a:cubicBezTo>
                      <a:pt x="1247" y="1959"/>
                      <a:pt x="1247" y="1966"/>
                      <a:pt x="1247" y="1981"/>
                    </a:cubicBezTo>
                    <a:cubicBezTo>
                      <a:pt x="1278" y="1981"/>
                      <a:pt x="1278" y="1981"/>
                      <a:pt x="1247" y="1951"/>
                    </a:cubicBezTo>
                    <a:cubicBezTo>
                      <a:pt x="1247" y="1930"/>
                      <a:pt x="1247" y="1908"/>
                      <a:pt x="1258" y="1908"/>
                    </a:cubicBezTo>
                    <a:cubicBezTo>
                      <a:pt x="1262" y="1908"/>
                      <a:pt x="1269" y="1912"/>
                      <a:pt x="1278" y="1921"/>
                    </a:cubicBezTo>
                    <a:cubicBezTo>
                      <a:pt x="1308" y="1921"/>
                      <a:pt x="1308" y="1921"/>
                      <a:pt x="1308" y="1890"/>
                    </a:cubicBezTo>
                    <a:cubicBezTo>
                      <a:pt x="1308" y="1898"/>
                      <a:pt x="1308" y="1908"/>
                      <a:pt x="1308" y="1921"/>
                    </a:cubicBezTo>
                    <a:cubicBezTo>
                      <a:pt x="1320" y="1944"/>
                      <a:pt x="1331" y="1954"/>
                      <a:pt x="1339" y="1954"/>
                    </a:cubicBezTo>
                    <a:cubicBezTo>
                      <a:pt x="1353" y="1954"/>
                      <a:pt x="1357" y="1928"/>
                      <a:pt x="1338" y="1890"/>
                    </a:cubicBezTo>
                    <a:cubicBezTo>
                      <a:pt x="1338" y="1875"/>
                      <a:pt x="1338" y="1867"/>
                      <a:pt x="1342" y="1867"/>
                    </a:cubicBezTo>
                    <a:cubicBezTo>
                      <a:pt x="1346" y="1867"/>
                      <a:pt x="1354" y="1875"/>
                      <a:pt x="1369" y="1890"/>
                    </a:cubicBezTo>
                    <a:cubicBezTo>
                      <a:pt x="1369" y="1890"/>
                      <a:pt x="1369" y="1890"/>
                      <a:pt x="1369" y="1860"/>
                    </a:cubicBezTo>
                    <a:cubicBezTo>
                      <a:pt x="1379" y="1870"/>
                      <a:pt x="1386" y="1873"/>
                      <a:pt x="1390" y="1873"/>
                    </a:cubicBezTo>
                    <a:cubicBezTo>
                      <a:pt x="1399" y="1873"/>
                      <a:pt x="1399" y="1860"/>
                      <a:pt x="1399" y="1860"/>
                    </a:cubicBezTo>
                    <a:cubicBezTo>
                      <a:pt x="1399" y="1838"/>
                      <a:pt x="1445" y="1817"/>
                      <a:pt x="1471" y="1817"/>
                    </a:cubicBezTo>
                    <a:cubicBezTo>
                      <a:pt x="1483" y="1817"/>
                      <a:pt x="1490" y="1821"/>
                      <a:pt x="1490" y="1829"/>
                    </a:cubicBezTo>
                    <a:cubicBezTo>
                      <a:pt x="1490" y="1799"/>
                      <a:pt x="1490" y="1799"/>
                      <a:pt x="1490" y="1799"/>
                    </a:cubicBezTo>
                    <a:cubicBezTo>
                      <a:pt x="1502" y="1822"/>
                      <a:pt x="1509" y="1832"/>
                      <a:pt x="1512" y="1832"/>
                    </a:cubicBezTo>
                    <a:cubicBezTo>
                      <a:pt x="1516" y="1832"/>
                      <a:pt x="1509" y="1806"/>
                      <a:pt x="1490" y="1769"/>
                    </a:cubicBezTo>
                    <a:cubicBezTo>
                      <a:pt x="1477" y="1741"/>
                      <a:pt x="1469" y="1726"/>
                      <a:pt x="1471" y="1726"/>
                    </a:cubicBezTo>
                    <a:lnTo>
                      <a:pt x="1471" y="1726"/>
                    </a:lnTo>
                    <a:cubicBezTo>
                      <a:pt x="1472" y="1726"/>
                      <a:pt x="1487" y="1749"/>
                      <a:pt x="1521" y="1799"/>
                    </a:cubicBezTo>
                    <a:cubicBezTo>
                      <a:pt x="1533" y="1812"/>
                      <a:pt x="1541" y="1819"/>
                      <a:pt x="1543" y="1819"/>
                    </a:cubicBezTo>
                    <a:cubicBezTo>
                      <a:pt x="1546" y="1819"/>
                      <a:pt x="1539" y="1804"/>
                      <a:pt x="1521" y="1769"/>
                    </a:cubicBezTo>
                    <a:cubicBezTo>
                      <a:pt x="1506" y="1738"/>
                      <a:pt x="1498" y="1723"/>
                      <a:pt x="1502" y="1723"/>
                    </a:cubicBezTo>
                    <a:lnTo>
                      <a:pt x="1502" y="1723"/>
                    </a:lnTo>
                    <a:cubicBezTo>
                      <a:pt x="1506" y="1723"/>
                      <a:pt x="1521" y="1738"/>
                      <a:pt x="1551" y="1769"/>
                    </a:cubicBezTo>
                    <a:cubicBezTo>
                      <a:pt x="1514" y="1695"/>
                      <a:pt x="1500" y="1655"/>
                      <a:pt x="1508" y="1655"/>
                    </a:cubicBezTo>
                    <a:lnTo>
                      <a:pt x="1508" y="1655"/>
                    </a:lnTo>
                    <a:cubicBezTo>
                      <a:pt x="1513" y="1655"/>
                      <a:pt x="1527" y="1672"/>
                      <a:pt x="1551" y="1708"/>
                    </a:cubicBezTo>
                    <a:cubicBezTo>
                      <a:pt x="1612" y="1769"/>
                      <a:pt x="1612" y="1799"/>
                      <a:pt x="1642" y="1799"/>
                    </a:cubicBezTo>
                    <a:cubicBezTo>
                      <a:pt x="1642" y="1799"/>
                      <a:pt x="1612" y="1769"/>
                      <a:pt x="1582" y="1738"/>
                    </a:cubicBezTo>
                    <a:cubicBezTo>
                      <a:pt x="1566" y="1708"/>
                      <a:pt x="1559" y="1693"/>
                      <a:pt x="1563" y="1693"/>
                    </a:cubicBezTo>
                    <a:lnTo>
                      <a:pt x="1563" y="1693"/>
                    </a:lnTo>
                    <a:cubicBezTo>
                      <a:pt x="1566" y="1693"/>
                      <a:pt x="1582" y="1708"/>
                      <a:pt x="1612" y="1738"/>
                    </a:cubicBezTo>
                    <a:cubicBezTo>
                      <a:pt x="1635" y="1761"/>
                      <a:pt x="1654" y="1771"/>
                      <a:pt x="1667" y="1771"/>
                    </a:cubicBezTo>
                    <a:cubicBezTo>
                      <a:pt x="1687" y="1771"/>
                      <a:pt x="1691" y="1745"/>
                      <a:pt x="1673" y="1708"/>
                    </a:cubicBezTo>
                    <a:cubicBezTo>
                      <a:pt x="1658" y="1677"/>
                      <a:pt x="1658" y="1662"/>
                      <a:pt x="1665" y="1662"/>
                    </a:cubicBezTo>
                    <a:cubicBezTo>
                      <a:pt x="1673" y="1662"/>
                      <a:pt x="1688" y="1677"/>
                      <a:pt x="1703" y="1708"/>
                    </a:cubicBezTo>
                    <a:cubicBezTo>
                      <a:pt x="1721" y="1743"/>
                      <a:pt x="1728" y="1758"/>
                      <a:pt x="1731" y="1758"/>
                    </a:cubicBezTo>
                    <a:cubicBezTo>
                      <a:pt x="1734" y="1758"/>
                      <a:pt x="1734" y="1751"/>
                      <a:pt x="1734" y="1738"/>
                    </a:cubicBezTo>
                    <a:cubicBezTo>
                      <a:pt x="1734" y="1708"/>
                      <a:pt x="1734" y="1708"/>
                      <a:pt x="1734" y="1708"/>
                    </a:cubicBezTo>
                    <a:cubicBezTo>
                      <a:pt x="1764" y="1708"/>
                      <a:pt x="1734" y="1677"/>
                      <a:pt x="1703" y="1647"/>
                    </a:cubicBezTo>
                    <a:lnTo>
                      <a:pt x="1703" y="1647"/>
                    </a:lnTo>
                    <a:cubicBezTo>
                      <a:pt x="1738" y="1665"/>
                      <a:pt x="1763" y="1682"/>
                      <a:pt x="1772" y="1682"/>
                    </a:cubicBezTo>
                    <a:cubicBezTo>
                      <a:pt x="1779" y="1682"/>
                      <a:pt x="1777" y="1673"/>
                      <a:pt x="1764" y="1647"/>
                    </a:cubicBezTo>
                    <a:cubicBezTo>
                      <a:pt x="1764" y="1619"/>
                      <a:pt x="1764" y="1617"/>
                      <a:pt x="1764" y="1594"/>
                    </a:cubicBezTo>
                    <a:lnTo>
                      <a:pt x="1764" y="1594"/>
                    </a:lnTo>
                    <a:cubicBezTo>
                      <a:pt x="1772" y="1598"/>
                      <a:pt x="1783" y="1606"/>
                      <a:pt x="1794" y="1617"/>
                    </a:cubicBezTo>
                    <a:cubicBezTo>
                      <a:pt x="1815" y="1617"/>
                      <a:pt x="1835" y="1630"/>
                      <a:pt x="1837" y="1630"/>
                    </a:cubicBezTo>
                    <a:cubicBezTo>
                      <a:pt x="1838" y="1630"/>
                      <a:pt x="1835" y="1627"/>
                      <a:pt x="1825" y="1617"/>
                    </a:cubicBezTo>
                    <a:cubicBezTo>
                      <a:pt x="1794" y="1586"/>
                      <a:pt x="1794" y="1556"/>
                      <a:pt x="1764" y="1525"/>
                    </a:cubicBezTo>
                    <a:cubicBezTo>
                      <a:pt x="1764" y="1517"/>
                      <a:pt x="1767" y="1513"/>
                      <a:pt x="1770" y="1513"/>
                    </a:cubicBezTo>
                    <a:cubicBezTo>
                      <a:pt x="1779" y="1513"/>
                      <a:pt x="1794" y="1534"/>
                      <a:pt x="1794" y="1556"/>
                    </a:cubicBezTo>
                    <a:cubicBezTo>
                      <a:pt x="1825" y="1586"/>
                      <a:pt x="1825" y="1586"/>
                      <a:pt x="1855" y="1586"/>
                    </a:cubicBezTo>
                    <a:cubicBezTo>
                      <a:pt x="1855" y="1586"/>
                      <a:pt x="1885" y="1556"/>
                      <a:pt x="1855" y="1556"/>
                    </a:cubicBezTo>
                    <a:cubicBezTo>
                      <a:pt x="1825" y="1525"/>
                      <a:pt x="1855" y="1495"/>
                      <a:pt x="1885" y="1495"/>
                    </a:cubicBezTo>
                    <a:cubicBezTo>
                      <a:pt x="1885" y="1495"/>
                      <a:pt x="1885" y="1465"/>
                      <a:pt x="1885" y="1465"/>
                    </a:cubicBezTo>
                    <a:cubicBezTo>
                      <a:pt x="1885" y="1465"/>
                      <a:pt x="1885" y="1434"/>
                      <a:pt x="1855" y="1434"/>
                    </a:cubicBezTo>
                    <a:cubicBezTo>
                      <a:pt x="1855" y="1419"/>
                      <a:pt x="1855" y="1411"/>
                      <a:pt x="1859" y="1411"/>
                    </a:cubicBezTo>
                    <a:cubicBezTo>
                      <a:pt x="1863" y="1411"/>
                      <a:pt x="1870" y="1419"/>
                      <a:pt x="1885" y="1434"/>
                    </a:cubicBezTo>
                    <a:cubicBezTo>
                      <a:pt x="1868" y="1399"/>
                      <a:pt x="1860" y="1384"/>
                      <a:pt x="1869" y="1384"/>
                    </a:cubicBezTo>
                    <a:cubicBezTo>
                      <a:pt x="1876" y="1384"/>
                      <a:pt x="1891" y="1391"/>
                      <a:pt x="1916" y="1404"/>
                    </a:cubicBezTo>
                    <a:cubicBezTo>
                      <a:pt x="1871" y="1359"/>
                      <a:pt x="1859" y="1331"/>
                      <a:pt x="1880" y="1331"/>
                    </a:cubicBezTo>
                    <a:cubicBezTo>
                      <a:pt x="1888" y="1331"/>
                      <a:pt x="1900" y="1335"/>
                      <a:pt x="1916" y="1343"/>
                    </a:cubicBezTo>
                    <a:cubicBezTo>
                      <a:pt x="1916" y="1343"/>
                      <a:pt x="1916" y="1343"/>
                      <a:pt x="1885" y="1313"/>
                    </a:cubicBezTo>
                    <a:lnTo>
                      <a:pt x="1885" y="1313"/>
                    </a:lnTo>
                    <a:cubicBezTo>
                      <a:pt x="1911" y="1325"/>
                      <a:pt x="1925" y="1333"/>
                      <a:pt x="1930" y="1333"/>
                    </a:cubicBezTo>
                    <a:cubicBezTo>
                      <a:pt x="1936" y="1333"/>
                      <a:pt x="1921" y="1318"/>
                      <a:pt x="1885" y="1282"/>
                    </a:cubicBezTo>
                    <a:lnTo>
                      <a:pt x="1855" y="1282"/>
                    </a:lnTo>
                    <a:cubicBezTo>
                      <a:pt x="1825" y="1282"/>
                      <a:pt x="1825" y="1282"/>
                      <a:pt x="1825" y="1252"/>
                    </a:cubicBezTo>
                    <a:cubicBezTo>
                      <a:pt x="1855" y="1252"/>
                      <a:pt x="1885" y="1282"/>
                      <a:pt x="1885" y="1282"/>
                    </a:cubicBezTo>
                    <a:cubicBezTo>
                      <a:pt x="1946" y="1282"/>
                      <a:pt x="1977" y="1252"/>
                      <a:pt x="1916" y="1252"/>
                    </a:cubicBezTo>
                    <a:lnTo>
                      <a:pt x="1916" y="1222"/>
                    </a:lnTo>
                    <a:lnTo>
                      <a:pt x="1946" y="1222"/>
                    </a:lnTo>
                    <a:lnTo>
                      <a:pt x="1916" y="1191"/>
                    </a:lnTo>
                    <a:lnTo>
                      <a:pt x="1946" y="1191"/>
                    </a:lnTo>
                    <a:cubicBezTo>
                      <a:pt x="1916" y="1191"/>
                      <a:pt x="1916" y="1161"/>
                      <a:pt x="1916" y="1161"/>
                    </a:cubicBezTo>
                    <a:lnTo>
                      <a:pt x="1977" y="1161"/>
                    </a:lnTo>
                    <a:cubicBezTo>
                      <a:pt x="1972" y="1161"/>
                      <a:pt x="1968" y="1161"/>
                      <a:pt x="1964" y="1160"/>
                    </a:cubicBezTo>
                    <a:lnTo>
                      <a:pt x="1964" y="1160"/>
                    </a:lnTo>
                    <a:cubicBezTo>
                      <a:pt x="1977" y="1159"/>
                      <a:pt x="1977" y="1153"/>
                      <a:pt x="1977" y="1130"/>
                    </a:cubicBezTo>
                    <a:lnTo>
                      <a:pt x="2037" y="1161"/>
                    </a:lnTo>
                    <a:cubicBezTo>
                      <a:pt x="2068" y="1161"/>
                      <a:pt x="2037" y="1130"/>
                      <a:pt x="2007" y="1130"/>
                    </a:cubicBezTo>
                    <a:cubicBezTo>
                      <a:pt x="2007" y="1100"/>
                      <a:pt x="2007" y="1100"/>
                      <a:pt x="1977" y="1100"/>
                    </a:cubicBezTo>
                    <a:cubicBezTo>
                      <a:pt x="1946" y="1100"/>
                      <a:pt x="1916" y="1100"/>
                      <a:pt x="1916" y="1070"/>
                    </a:cubicBezTo>
                    <a:lnTo>
                      <a:pt x="1916" y="1070"/>
                    </a:lnTo>
                    <a:cubicBezTo>
                      <a:pt x="1946" y="1100"/>
                      <a:pt x="1977" y="1100"/>
                      <a:pt x="1977" y="1100"/>
                    </a:cubicBezTo>
                    <a:cubicBezTo>
                      <a:pt x="1977" y="1090"/>
                      <a:pt x="1980" y="1086"/>
                      <a:pt x="1985" y="1086"/>
                    </a:cubicBezTo>
                    <a:cubicBezTo>
                      <a:pt x="1994" y="1086"/>
                      <a:pt x="2007" y="1100"/>
                      <a:pt x="2007" y="1100"/>
                    </a:cubicBezTo>
                    <a:cubicBezTo>
                      <a:pt x="2068" y="1100"/>
                      <a:pt x="2037" y="1070"/>
                      <a:pt x="2007" y="1070"/>
                    </a:cubicBezTo>
                    <a:cubicBezTo>
                      <a:pt x="1946" y="1039"/>
                      <a:pt x="1946" y="1039"/>
                      <a:pt x="2007" y="1039"/>
                    </a:cubicBezTo>
                    <a:cubicBezTo>
                      <a:pt x="2098" y="1039"/>
                      <a:pt x="2007" y="1039"/>
                      <a:pt x="1916" y="1009"/>
                    </a:cubicBezTo>
                    <a:cubicBezTo>
                      <a:pt x="2068" y="1009"/>
                      <a:pt x="2068" y="1009"/>
                      <a:pt x="2007" y="978"/>
                    </a:cubicBezTo>
                    <a:cubicBezTo>
                      <a:pt x="2037" y="978"/>
                      <a:pt x="2037" y="978"/>
                      <a:pt x="2037" y="948"/>
                    </a:cubicBezTo>
                    <a:cubicBezTo>
                      <a:pt x="2037" y="918"/>
                      <a:pt x="2037" y="918"/>
                      <a:pt x="2007" y="918"/>
                    </a:cubicBezTo>
                    <a:cubicBezTo>
                      <a:pt x="2068" y="887"/>
                      <a:pt x="2037" y="887"/>
                      <a:pt x="1977" y="887"/>
                    </a:cubicBezTo>
                    <a:lnTo>
                      <a:pt x="2007" y="887"/>
                    </a:lnTo>
                    <a:cubicBezTo>
                      <a:pt x="2037" y="887"/>
                      <a:pt x="2037" y="857"/>
                      <a:pt x="2037" y="796"/>
                    </a:cubicBezTo>
                    <a:cubicBezTo>
                      <a:pt x="2020" y="760"/>
                      <a:pt x="2012" y="746"/>
                      <a:pt x="1997" y="746"/>
                    </a:cubicBezTo>
                    <a:cubicBezTo>
                      <a:pt x="1986" y="746"/>
                      <a:pt x="1971" y="753"/>
                      <a:pt x="1946" y="766"/>
                    </a:cubicBezTo>
                    <a:cubicBezTo>
                      <a:pt x="1885" y="766"/>
                      <a:pt x="1885" y="766"/>
                      <a:pt x="1946" y="735"/>
                    </a:cubicBezTo>
                    <a:lnTo>
                      <a:pt x="1916" y="735"/>
                    </a:lnTo>
                    <a:cubicBezTo>
                      <a:pt x="1946" y="705"/>
                      <a:pt x="1977" y="705"/>
                      <a:pt x="1977" y="705"/>
                    </a:cubicBezTo>
                    <a:lnTo>
                      <a:pt x="1977" y="705"/>
                    </a:lnTo>
                    <a:lnTo>
                      <a:pt x="1946" y="735"/>
                    </a:lnTo>
                    <a:lnTo>
                      <a:pt x="1977" y="735"/>
                    </a:lnTo>
                    <a:cubicBezTo>
                      <a:pt x="1977" y="735"/>
                      <a:pt x="1977" y="705"/>
                      <a:pt x="2007" y="705"/>
                    </a:cubicBezTo>
                    <a:cubicBezTo>
                      <a:pt x="2068" y="674"/>
                      <a:pt x="2037" y="674"/>
                      <a:pt x="2007" y="674"/>
                    </a:cubicBezTo>
                    <a:cubicBezTo>
                      <a:pt x="1987" y="685"/>
                      <a:pt x="1977" y="688"/>
                      <a:pt x="1973" y="688"/>
                    </a:cubicBezTo>
                    <a:cubicBezTo>
                      <a:pt x="1967" y="688"/>
                      <a:pt x="1987" y="674"/>
                      <a:pt x="2007" y="674"/>
                    </a:cubicBezTo>
                    <a:cubicBezTo>
                      <a:pt x="2037" y="644"/>
                      <a:pt x="2068" y="644"/>
                      <a:pt x="2037" y="644"/>
                    </a:cubicBezTo>
                    <a:cubicBezTo>
                      <a:pt x="2007" y="644"/>
                      <a:pt x="1946" y="614"/>
                      <a:pt x="2007" y="583"/>
                    </a:cubicBezTo>
                    <a:cubicBezTo>
                      <a:pt x="1977" y="583"/>
                      <a:pt x="1977" y="583"/>
                      <a:pt x="1977" y="553"/>
                    </a:cubicBezTo>
                    <a:cubicBezTo>
                      <a:pt x="1977" y="553"/>
                      <a:pt x="1977" y="553"/>
                      <a:pt x="2007" y="522"/>
                    </a:cubicBezTo>
                    <a:lnTo>
                      <a:pt x="1977" y="522"/>
                    </a:lnTo>
                    <a:cubicBezTo>
                      <a:pt x="1977" y="512"/>
                      <a:pt x="1970" y="509"/>
                      <a:pt x="1961" y="509"/>
                    </a:cubicBezTo>
                    <a:cubicBezTo>
                      <a:pt x="1943" y="509"/>
                      <a:pt x="1916" y="522"/>
                      <a:pt x="1916" y="522"/>
                    </a:cubicBezTo>
                    <a:cubicBezTo>
                      <a:pt x="1885" y="553"/>
                      <a:pt x="1855" y="553"/>
                      <a:pt x="1855" y="553"/>
                    </a:cubicBezTo>
                    <a:lnTo>
                      <a:pt x="1885" y="522"/>
                    </a:lnTo>
                    <a:lnTo>
                      <a:pt x="1946" y="492"/>
                    </a:lnTo>
                    <a:lnTo>
                      <a:pt x="1916" y="492"/>
                    </a:lnTo>
                    <a:cubicBezTo>
                      <a:pt x="1946" y="492"/>
                      <a:pt x="1946" y="462"/>
                      <a:pt x="1916" y="462"/>
                    </a:cubicBezTo>
                    <a:cubicBezTo>
                      <a:pt x="1916" y="462"/>
                      <a:pt x="1916" y="448"/>
                      <a:pt x="1907" y="448"/>
                    </a:cubicBezTo>
                    <a:cubicBezTo>
                      <a:pt x="1902" y="448"/>
                      <a:pt x="1896" y="451"/>
                      <a:pt x="1885" y="462"/>
                    </a:cubicBezTo>
                    <a:cubicBezTo>
                      <a:pt x="1930" y="417"/>
                      <a:pt x="1926" y="389"/>
                      <a:pt x="1896" y="389"/>
                    </a:cubicBezTo>
                    <a:cubicBezTo>
                      <a:pt x="1885" y="389"/>
                      <a:pt x="1871" y="393"/>
                      <a:pt x="1855" y="401"/>
                    </a:cubicBezTo>
                    <a:cubicBezTo>
                      <a:pt x="1855" y="370"/>
                      <a:pt x="1855" y="370"/>
                      <a:pt x="1825" y="370"/>
                    </a:cubicBezTo>
                    <a:cubicBezTo>
                      <a:pt x="1833" y="362"/>
                      <a:pt x="1844" y="351"/>
                      <a:pt x="1855" y="340"/>
                    </a:cubicBezTo>
                    <a:cubicBezTo>
                      <a:pt x="1873" y="304"/>
                      <a:pt x="1880" y="290"/>
                      <a:pt x="1877" y="290"/>
                    </a:cubicBezTo>
                    <a:lnTo>
                      <a:pt x="1877" y="290"/>
                    </a:lnTo>
                    <a:cubicBezTo>
                      <a:pt x="1875" y="290"/>
                      <a:pt x="1868" y="297"/>
                      <a:pt x="1855" y="310"/>
                    </a:cubicBezTo>
                    <a:lnTo>
                      <a:pt x="1825" y="310"/>
                    </a:lnTo>
                    <a:cubicBezTo>
                      <a:pt x="1764" y="310"/>
                      <a:pt x="1764" y="310"/>
                      <a:pt x="1764" y="340"/>
                    </a:cubicBezTo>
                    <a:cubicBezTo>
                      <a:pt x="1753" y="351"/>
                      <a:pt x="1742" y="358"/>
                      <a:pt x="1732" y="363"/>
                    </a:cubicBezTo>
                    <a:lnTo>
                      <a:pt x="1732" y="363"/>
                    </a:lnTo>
                    <a:cubicBezTo>
                      <a:pt x="1734" y="358"/>
                      <a:pt x="1734" y="351"/>
                      <a:pt x="1734" y="340"/>
                    </a:cubicBezTo>
                    <a:cubicBezTo>
                      <a:pt x="1764" y="310"/>
                      <a:pt x="1764" y="279"/>
                      <a:pt x="1764" y="279"/>
                    </a:cubicBezTo>
                    <a:lnTo>
                      <a:pt x="1734" y="249"/>
                    </a:lnTo>
                    <a:cubicBezTo>
                      <a:pt x="1734" y="234"/>
                      <a:pt x="1734" y="226"/>
                      <a:pt x="1730" y="226"/>
                    </a:cubicBezTo>
                    <a:cubicBezTo>
                      <a:pt x="1727" y="226"/>
                      <a:pt x="1721" y="231"/>
                      <a:pt x="1711" y="241"/>
                    </a:cubicBezTo>
                    <a:lnTo>
                      <a:pt x="1711" y="241"/>
                    </a:lnTo>
                    <a:cubicBezTo>
                      <a:pt x="1709" y="214"/>
                      <a:pt x="1689" y="193"/>
                      <a:pt x="1663" y="193"/>
                    </a:cubicBezTo>
                    <a:cubicBezTo>
                      <a:pt x="1656" y="193"/>
                      <a:pt x="1649" y="195"/>
                      <a:pt x="1642" y="197"/>
                    </a:cubicBezTo>
                    <a:lnTo>
                      <a:pt x="1642" y="197"/>
                    </a:lnTo>
                    <a:cubicBezTo>
                      <a:pt x="1642" y="195"/>
                      <a:pt x="1642" y="192"/>
                      <a:pt x="1642" y="188"/>
                    </a:cubicBezTo>
                    <a:cubicBezTo>
                      <a:pt x="1673" y="158"/>
                      <a:pt x="1642" y="158"/>
                      <a:pt x="1642" y="158"/>
                    </a:cubicBezTo>
                    <a:lnTo>
                      <a:pt x="1582" y="158"/>
                    </a:lnTo>
                    <a:cubicBezTo>
                      <a:pt x="1566" y="142"/>
                      <a:pt x="1551" y="135"/>
                      <a:pt x="1540" y="135"/>
                    </a:cubicBezTo>
                    <a:cubicBezTo>
                      <a:pt x="1528" y="135"/>
                      <a:pt x="1521" y="142"/>
                      <a:pt x="1521" y="158"/>
                    </a:cubicBezTo>
                    <a:cubicBezTo>
                      <a:pt x="1521" y="158"/>
                      <a:pt x="1521" y="158"/>
                      <a:pt x="1521" y="127"/>
                    </a:cubicBezTo>
                    <a:cubicBezTo>
                      <a:pt x="1551" y="97"/>
                      <a:pt x="1551" y="97"/>
                      <a:pt x="1521" y="97"/>
                    </a:cubicBezTo>
                    <a:cubicBezTo>
                      <a:pt x="1521" y="97"/>
                      <a:pt x="1521" y="127"/>
                      <a:pt x="1490" y="158"/>
                    </a:cubicBezTo>
                    <a:cubicBezTo>
                      <a:pt x="1490" y="150"/>
                      <a:pt x="1490" y="140"/>
                      <a:pt x="1490" y="127"/>
                    </a:cubicBezTo>
                    <a:cubicBezTo>
                      <a:pt x="1490" y="112"/>
                      <a:pt x="1483" y="104"/>
                      <a:pt x="1471" y="104"/>
                    </a:cubicBezTo>
                    <a:cubicBezTo>
                      <a:pt x="1460" y="104"/>
                      <a:pt x="1445" y="112"/>
                      <a:pt x="1430" y="127"/>
                    </a:cubicBezTo>
                    <a:cubicBezTo>
                      <a:pt x="1430" y="127"/>
                      <a:pt x="1430" y="127"/>
                      <a:pt x="1430" y="97"/>
                    </a:cubicBezTo>
                    <a:cubicBezTo>
                      <a:pt x="1430" y="59"/>
                      <a:pt x="1430" y="33"/>
                      <a:pt x="1422" y="33"/>
                    </a:cubicBezTo>
                    <a:cubicBezTo>
                      <a:pt x="1418" y="33"/>
                      <a:pt x="1411" y="43"/>
                      <a:pt x="1399" y="66"/>
                    </a:cubicBezTo>
                    <a:cubicBezTo>
                      <a:pt x="1399" y="66"/>
                      <a:pt x="1399" y="66"/>
                      <a:pt x="1399" y="36"/>
                    </a:cubicBezTo>
                    <a:cubicBezTo>
                      <a:pt x="1399" y="19"/>
                      <a:pt x="1399" y="1"/>
                      <a:pt x="1393" y="1"/>
                    </a:cubicBezTo>
                    <a:close/>
                    <a:moveTo>
                      <a:pt x="548" y="2255"/>
                    </a:moveTo>
                    <a:lnTo>
                      <a:pt x="548" y="2255"/>
                    </a:lnTo>
                    <a:cubicBezTo>
                      <a:pt x="548" y="2255"/>
                      <a:pt x="518" y="2285"/>
                      <a:pt x="518" y="2316"/>
                    </a:cubicBezTo>
                    <a:cubicBezTo>
                      <a:pt x="548" y="2316"/>
                      <a:pt x="548" y="2285"/>
                      <a:pt x="548" y="225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1"/>
              <p:cNvSpPr/>
              <p:nvPr/>
            </p:nvSpPr>
            <p:spPr>
              <a:xfrm>
                <a:off x="4936025" y="2817925"/>
                <a:ext cx="72200" cy="80400"/>
              </a:xfrm>
              <a:custGeom>
                <a:rect b="b" l="l" r="r" t="t"/>
                <a:pathLst>
                  <a:path extrusionOk="0" h="3216" w="2888">
                    <a:moveTo>
                      <a:pt x="547" y="123"/>
                    </a:moveTo>
                    <a:cubicBezTo>
                      <a:pt x="517" y="123"/>
                      <a:pt x="547" y="153"/>
                      <a:pt x="578" y="184"/>
                    </a:cubicBezTo>
                    <a:cubicBezTo>
                      <a:pt x="547" y="153"/>
                      <a:pt x="547" y="123"/>
                      <a:pt x="547" y="123"/>
                    </a:cubicBezTo>
                    <a:close/>
                    <a:moveTo>
                      <a:pt x="1945" y="275"/>
                    </a:moveTo>
                    <a:cubicBezTo>
                      <a:pt x="1945" y="305"/>
                      <a:pt x="1915" y="305"/>
                      <a:pt x="1915" y="305"/>
                    </a:cubicBezTo>
                    <a:cubicBezTo>
                      <a:pt x="1915" y="305"/>
                      <a:pt x="1915" y="305"/>
                      <a:pt x="1945" y="275"/>
                    </a:cubicBezTo>
                    <a:close/>
                    <a:moveTo>
                      <a:pt x="1885" y="366"/>
                    </a:moveTo>
                    <a:cubicBezTo>
                      <a:pt x="1915" y="366"/>
                      <a:pt x="1854" y="427"/>
                      <a:pt x="1824" y="427"/>
                    </a:cubicBezTo>
                    <a:cubicBezTo>
                      <a:pt x="1824" y="427"/>
                      <a:pt x="1824" y="427"/>
                      <a:pt x="1854" y="397"/>
                    </a:cubicBezTo>
                    <a:cubicBezTo>
                      <a:pt x="1854" y="366"/>
                      <a:pt x="1885" y="366"/>
                      <a:pt x="1885" y="366"/>
                    </a:cubicBezTo>
                    <a:close/>
                    <a:moveTo>
                      <a:pt x="0" y="427"/>
                    </a:moveTo>
                    <a:lnTo>
                      <a:pt x="0" y="457"/>
                    </a:lnTo>
                    <a:cubicBezTo>
                      <a:pt x="0" y="457"/>
                      <a:pt x="31" y="457"/>
                      <a:pt x="61" y="488"/>
                    </a:cubicBezTo>
                    <a:cubicBezTo>
                      <a:pt x="61" y="488"/>
                      <a:pt x="31" y="457"/>
                      <a:pt x="0" y="427"/>
                    </a:cubicBezTo>
                    <a:close/>
                    <a:moveTo>
                      <a:pt x="2189" y="457"/>
                    </a:moveTo>
                    <a:cubicBezTo>
                      <a:pt x="2189" y="457"/>
                      <a:pt x="2219" y="457"/>
                      <a:pt x="2189" y="488"/>
                    </a:cubicBezTo>
                    <a:lnTo>
                      <a:pt x="2158" y="488"/>
                    </a:lnTo>
                    <a:cubicBezTo>
                      <a:pt x="2168" y="478"/>
                      <a:pt x="2178" y="468"/>
                      <a:pt x="2189" y="457"/>
                    </a:cubicBezTo>
                    <a:close/>
                    <a:moveTo>
                      <a:pt x="486" y="670"/>
                    </a:moveTo>
                    <a:cubicBezTo>
                      <a:pt x="517" y="670"/>
                      <a:pt x="517" y="701"/>
                      <a:pt x="517" y="701"/>
                    </a:cubicBezTo>
                    <a:lnTo>
                      <a:pt x="486" y="701"/>
                    </a:lnTo>
                    <a:cubicBezTo>
                      <a:pt x="486" y="701"/>
                      <a:pt x="456" y="670"/>
                      <a:pt x="456" y="670"/>
                    </a:cubicBezTo>
                    <a:close/>
                    <a:moveTo>
                      <a:pt x="426" y="761"/>
                    </a:moveTo>
                    <a:cubicBezTo>
                      <a:pt x="486" y="792"/>
                      <a:pt x="486" y="792"/>
                      <a:pt x="486" y="792"/>
                    </a:cubicBezTo>
                    <a:cubicBezTo>
                      <a:pt x="466" y="792"/>
                      <a:pt x="459" y="805"/>
                      <a:pt x="448" y="805"/>
                    </a:cubicBezTo>
                    <a:cubicBezTo>
                      <a:pt x="443" y="805"/>
                      <a:pt x="436" y="802"/>
                      <a:pt x="426" y="792"/>
                    </a:cubicBezTo>
                    <a:lnTo>
                      <a:pt x="395" y="792"/>
                    </a:lnTo>
                    <a:cubicBezTo>
                      <a:pt x="365" y="761"/>
                      <a:pt x="335" y="761"/>
                      <a:pt x="335" y="761"/>
                    </a:cubicBezTo>
                    <a:close/>
                    <a:moveTo>
                      <a:pt x="2401" y="792"/>
                    </a:moveTo>
                    <a:cubicBezTo>
                      <a:pt x="2401" y="792"/>
                      <a:pt x="2401" y="822"/>
                      <a:pt x="2371" y="822"/>
                    </a:cubicBezTo>
                    <a:cubicBezTo>
                      <a:pt x="2371" y="822"/>
                      <a:pt x="2371" y="792"/>
                      <a:pt x="2371" y="792"/>
                    </a:cubicBezTo>
                    <a:close/>
                    <a:moveTo>
                      <a:pt x="2523" y="944"/>
                    </a:moveTo>
                    <a:lnTo>
                      <a:pt x="2523" y="974"/>
                    </a:lnTo>
                    <a:cubicBezTo>
                      <a:pt x="2493" y="974"/>
                      <a:pt x="2493" y="974"/>
                      <a:pt x="2523" y="944"/>
                    </a:cubicBezTo>
                    <a:close/>
                    <a:moveTo>
                      <a:pt x="2553" y="1004"/>
                    </a:moveTo>
                    <a:cubicBezTo>
                      <a:pt x="2584" y="1035"/>
                      <a:pt x="2584" y="1035"/>
                      <a:pt x="2523" y="1035"/>
                    </a:cubicBezTo>
                    <a:cubicBezTo>
                      <a:pt x="2493" y="1035"/>
                      <a:pt x="2493" y="1035"/>
                      <a:pt x="2523" y="1004"/>
                    </a:cubicBezTo>
                    <a:close/>
                    <a:moveTo>
                      <a:pt x="2463" y="1265"/>
                    </a:moveTo>
                    <a:cubicBezTo>
                      <a:pt x="2472" y="1265"/>
                      <a:pt x="2482" y="1268"/>
                      <a:pt x="2493" y="1278"/>
                    </a:cubicBezTo>
                    <a:lnTo>
                      <a:pt x="2462" y="1278"/>
                    </a:lnTo>
                    <a:cubicBezTo>
                      <a:pt x="2452" y="1288"/>
                      <a:pt x="2442" y="1292"/>
                      <a:pt x="2433" y="1292"/>
                    </a:cubicBezTo>
                    <a:cubicBezTo>
                      <a:pt x="2415" y="1292"/>
                      <a:pt x="2401" y="1278"/>
                      <a:pt x="2401" y="1278"/>
                    </a:cubicBezTo>
                    <a:lnTo>
                      <a:pt x="2432" y="1278"/>
                    </a:lnTo>
                    <a:cubicBezTo>
                      <a:pt x="2432" y="1278"/>
                      <a:pt x="2445" y="1265"/>
                      <a:pt x="2463" y="1265"/>
                    </a:cubicBezTo>
                    <a:close/>
                    <a:moveTo>
                      <a:pt x="183" y="1308"/>
                    </a:moveTo>
                    <a:cubicBezTo>
                      <a:pt x="213" y="1308"/>
                      <a:pt x="243" y="1308"/>
                      <a:pt x="243" y="1339"/>
                    </a:cubicBezTo>
                    <a:cubicBezTo>
                      <a:pt x="243" y="1339"/>
                      <a:pt x="213" y="1339"/>
                      <a:pt x="183" y="1308"/>
                    </a:cubicBezTo>
                    <a:close/>
                    <a:moveTo>
                      <a:pt x="152" y="1369"/>
                    </a:moveTo>
                    <a:cubicBezTo>
                      <a:pt x="122" y="1369"/>
                      <a:pt x="122" y="1369"/>
                      <a:pt x="122" y="1400"/>
                    </a:cubicBezTo>
                    <a:lnTo>
                      <a:pt x="183" y="1400"/>
                    </a:lnTo>
                    <a:cubicBezTo>
                      <a:pt x="213" y="1369"/>
                      <a:pt x="183" y="1369"/>
                      <a:pt x="152" y="1369"/>
                    </a:cubicBezTo>
                    <a:close/>
                    <a:moveTo>
                      <a:pt x="486" y="1491"/>
                    </a:moveTo>
                    <a:cubicBezTo>
                      <a:pt x="517" y="1491"/>
                      <a:pt x="517" y="1521"/>
                      <a:pt x="517" y="1521"/>
                    </a:cubicBezTo>
                    <a:lnTo>
                      <a:pt x="578" y="1521"/>
                    </a:lnTo>
                    <a:cubicBezTo>
                      <a:pt x="578" y="1521"/>
                      <a:pt x="578" y="1521"/>
                      <a:pt x="547" y="1491"/>
                    </a:cubicBezTo>
                    <a:close/>
                    <a:moveTo>
                      <a:pt x="456" y="1764"/>
                    </a:moveTo>
                    <a:lnTo>
                      <a:pt x="426" y="1795"/>
                    </a:lnTo>
                    <a:lnTo>
                      <a:pt x="395" y="1764"/>
                    </a:lnTo>
                    <a:close/>
                    <a:moveTo>
                      <a:pt x="335" y="1825"/>
                    </a:moveTo>
                    <a:cubicBezTo>
                      <a:pt x="426" y="1825"/>
                      <a:pt x="426" y="1825"/>
                      <a:pt x="365" y="1856"/>
                    </a:cubicBezTo>
                    <a:lnTo>
                      <a:pt x="243" y="1856"/>
                    </a:lnTo>
                    <a:cubicBezTo>
                      <a:pt x="243" y="1856"/>
                      <a:pt x="243" y="1825"/>
                      <a:pt x="243" y="1825"/>
                    </a:cubicBezTo>
                    <a:close/>
                    <a:moveTo>
                      <a:pt x="547" y="1977"/>
                    </a:moveTo>
                    <a:cubicBezTo>
                      <a:pt x="578" y="1977"/>
                      <a:pt x="578" y="1977"/>
                      <a:pt x="517" y="2008"/>
                    </a:cubicBezTo>
                    <a:lnTo>
                      <a:pt x="456" y="2008"/>
                    </a:lnTo>
                    <a:cubicBezTo>
                      <a:pt x="456" y="2008"/>
                      <a:pt x="486" y="2008"/>
                      <a:pt x="547" y="1977"/>
                    </a:cubicBezTo>
                    <a:close/>
                    <a:moveTo>
                      <a:pt x="2705" y="2008"/>
                    </a:moveTo>
                    <a:cubicBezTo>
                      <a:pt x="2736" y="2008"/>
                      <a:pt x="2766" y="2008"/>
                      <a:pt x="2766" y="2038"/>
                    </a:cubicBezTo>
                    <a:cubicBezTo>
                      <a:pt x="2736" y="2038"/>
                      <a:pt x="2705" y="2008"/>
                      <a:pt x="2705" y="2008"/>
                    </a:cubicBezTo>
                    <a:close/>
                    <a:moveTo>
                      <a:pt x="456" y="2099"/>
                    </a:moveTo>
                    <a:cubicBezTo>
                      <a:pt x="426" y="2129"/>
                      <a:pt x="395" y="2129"/>
                      <a:pt x="365" y="2129"/>
                    </a:cubicBezTo>
                    <a:cubicBezTo>
                      <a:pt x="395" y="2099"/>
                      <a:pt x="456" y="2099"/>
                      <a:pt x="456" y="2099"/>
                    </a:cubicBezTo>
                    <a:close/>
                    <a:moveTo>
                      <a:pt x="2310" y="2220"/>
                    </a:moveTo>
                    <a:cubicBezTo>
                      <a:pt x="2310" y="2220"/>
                      <a:pt x="2314" y="2220"/>
                      <a:pt x="2321" y="2222"/>
                    </a:cubicBezTo>
                    <a:lnTo>
                      <a:pt x="2321" y="2222"/>
                    </a:lnTo>
                    <a:cubicBezTo>
                      <a:pt x="2318" y="2221"/>
                      <a:pt x="2314" y="2220"/>
                      <a:pt x="2310" y="2220"/>
                    </a:cubicBezTo>
                    <a:close/>
                    <a:moveTo>
                      <a:pt x="1094" y="2281"/>
                    </a:moveTo>
                    <a:cubicBezTo>
                      <a:pt x="1094" y="2281"/>
                      <a:pt x="1094" y="2281"/>
                      <a:pt x="1064" y="2311"/>
                    </a:cubicBezTo>
                    <a:lnTo>
                      <a:pt x="1094" y="2311"/>
                    </a:lnTo>
                    <a:cubicBezTo>
                      <a:pt x="1094" y="2281"/>
                      <a:pt x="1094" y="2281"/>
                      <a:pt x="1094" y="2281"/>
                    </a:cubicBezTo>
                    <a:close/>
                    <a:moveTo>
                      <a:pt x="669" y="2281"/>
                    </a:moveTo>
                    <a:cubicBezTo>
                      <a:pt x="699" y="2281"/>
                      <a:pt x="669" y="2311"/>
                      <a:pt x="608" y="2342"/>
                    </a:cubicBezTo>
                    <a:cubicBezTo>
                      <a:pt x="608" y="2311"/>
                      <a:pt x="608" y="2311"/>
                      <a:pt x="608" y="2311"/>
                    </a:cubicBezTo>
                    <a:cubicBezTo>
                      <a:pt x="638" y="2311"/>
                      <a:pt x="669" y="2281"/>
                      <a:pt x="669" y="2281"/>
                    </a:cubicBezTo>
                    <a:close/>
                    <a:moveTo>
                      <a:pt x="789" y="2291"/>
                    </a:moveTo>
                    <a:cubicBezTo>
                      <a:pt x="784" y="2318"/>
                      <a:pt x="760" y="2342"/>
                      <a:pt x="760" y="2342"/>
                    </a:cubicBezTo>
                    <a:cubicBezTo>
                      <a:pt x="760" y="2342"/>
                      <a:pt x="772" y="2317"/>
                      <a:pt x="789" y="2291"/>
                    </a:cubicBezTo>
                    <a:close/>
                    <a:moveTo>
                      <a:pt x="456" y="2342"/>
                    </a:moveTo>
                    <a:lnTo>
                      <a:pt x="426" y="2372"/>
                    </a:lnTo>
                    <a:cubicBezTo>
                      <a:pt x="426" y="2357"/>
                      <a:pt x="418" y="2357"/>
                      <a:pt x="414" y="2357"/>
                    </a:cubicBezTo>
                    <a:cubicBezTo>
                      <a:pt x="411" y="2357"/>
                      <a:pt x="411" y="2357"/>
                      <a:pt x="426" y="2342"/>
                    </a:cubicBezTo>
                    <a:close/>
                    <a:moveTo>
                      <a:pt x="1007" y="2387"/>
                    </a:moveTo>
                    <a:cubicBezTo>
                      <a:pt x="1003" y="2387"/>
                      <a:pt x="988" y="2403"/>
                      <a:pt x="973" y="2433"/>
                    </a:cubicBezTo>
                    <a:cubicBezTo>
                      <a:pt x="1003" y="2403"/>
                      <a:pt x="1011" y="2387"/>
                      <a:pt x="1007" y="2387"/>
                    </a:cubicBezTo>
                    <a:close/>
                    <a:moveTo>
                      <a:pt x="2645" y="2372"/>
                    </a:moveTo>
                    <a:cubicBezTo>
                      <a:pt x="2675" y="2403"/>
                      <a:pt x="2675" y="2403"/>
                      <a:pt x="2645" y="2433"/>
                    </a:cubicBezTo>
                    <a:cubicBezTo>
                      <a:pt x="2614" y="2403"/>
                      <a:pt x="2614" y="2372"/>
                      <a:pt x="2614" y="2372"/>
                    </a:cubicBezTo>
                    <a:close/>
                    <a:moveTo>
                      <a:pt x="730" y="2524"/>
                    </a:moveTo>
                    <a:cubicBezTo>
                      <a:pt x="730" y="2555"/>
                      <a:pt x="730" y="2555"/>
                      <a:pt x="730" y="2585"/>
                    </a:cubicBezTo>
                    <a:cubicBezTo>
                      <a:pt x="730" y="2585"/>
                      <a:pt x="716" y="2599"/>
                      <a:pt x="707" y="2599"/>
                    </a:cubicBezTo>
                    <a:cubicBezTo>
                      <a:pt x="703" y="2599"/>
                      <a:pt x="699" y="2595"/>
                      <a:pt x="699" y="2585"/>
                    </a:cubicBezTo>
                    <a:cubicBezTo>
                      <a:pt x="669" y="2585"/>
                      <a:pt x="699" y="2555"/>
                      <a:pt x="699" y="2555"/>
                    </a:cubicBezTo>
                    <a:cubicBezTo>
                      <a:pt x="730" y="2524"/>
                      <a:pt x="730" y="2524"/>
                      <a:pt x="730" y="2524"/>
                    </a:cubicBezTo>
                    <a:close/>
                    <a:moveTo>
                      <a:pt x="1781" y="2656"/>
                    </a:moveTo>
                    <a:cubicBezTo>
                      <a:pt x="1779" y="2656"/>
                      <a:pt x="1780" y="2662"/>
                      <a:pt x="1789" y="2672"/>
                    </a:cubicBezTo>
                    <a:lnTo>
                      <a:pt x="1789" y="2672"/>
                    </a:lnTo>
                    <a:cubicBezTo>
                      <a:pt x="1786" y="2661"/>
                      <a:pt x="1782" y="2656"/>
                      <a:pt x="1781" y="2656"/>
                    </a:cubicBezTo>
                    <a:close/>
                    <a:moveTo>
                      <a:pt x="1789" y="2672"/>
                    </a:moveTo>
                    <a:cubicBezTo>
                      <a:pt x="1791" y="2677"/>
                      <a:pt x="1792" y="2683"/>
                      <a:pt x="1793" y="2691"/>
                    </a:cubicBezTo>
                    <a:lnTo>
                      <a:pt x="1793" y="2691"/>
                    </a:lnTo>
                    <a:cubicBezTo>
                      <a:pt x="1793" y="2687"/>
                      <a:pt x="1794" y="2682"/>
                      <a:pt x="1794" y="2676"/>
                    </a:cubicBezTo>
                    <a:cubicBezTo>
                      <a:pt x="1792" y="2675"/>
                      <a:pt x="1790" y="2673"/>
                      <a:pt x="1789" y="2672"/>
                    </a:cubicBezTo>
                    <a:close/>
                    <a:moveTo>
                      <a:pt x="1945" y="2646"/>
                    </a:moveTo>
                    <a:lnTo>
                      <a:pt x="1945" y="2646"/>
                    </a:lnTo>
                    <a:cubicBezTo>
                      <a:pt x="1976" y="2676"/>
                      <a:pt x="1976" y="2707"/>
                      <a:pt x="1976" y="2707"/>
                    </a:cubicBezTo>
                    <a:cubicBezTo>
                      <a:pt x="1945" y="2676"/>
                      <a:pt x="1945" y="2646"/>
                      <a:pt x="1945" y="2646"/>
                    </a:cubicBezTo>
                    <a:close/>
                    <a:moveTo>
                      <a:pt x="851" y="2676"/>
                    </a:moveTo>
                    <a:cubicBezTo>
                      <a:pt x="882" y="2676"/>
                      <a:pt x="851" y="2707"/>
                      <a:pt x="851" y="2707"/>
                    </a:cubicBezTo>
                    <a:cubicBezTo>
                      <a:pt x="842" y="2716"/>
                      <a:pt x="839" y="2719"/>
                      <a:pt x="838" y="2719"/>
                    </a:cubicBezTo>
                    <a:cubicBezTo>
                      <a:pt x="836" y="2719"/>
                      <a:pt x="851" y="2698"/>
                      <a:pt x="851" y="2676"/>
                    </a:cubicBezTo>
                    <a:close/>
                    <a:moveTo>
                      <a:pt x="1043" y="2687"/>
                    </a:moveTo>
                    <a:cubicBezTo>
                      <a:pt x="1048" y="2687"/>
                      <a:pt x="1051" y="2701"/>
                      <a:pt x="1034" y="2737"/>
                    </a:cubicBezTo>
                    <a:cubicBezTo>
                      <a:pt x="1003" y="2767"/>
                      <a:pt x="1003" y="2767"/>
                      <a:pt x="1003" y="2767"/>
                    </a:cubicBezTo>
                    <a:cubicBezTo>
                      <a:pt x="1003" y="2767"/>
                      <a:pt x="1003" y="2737"/>
                      <a:pt x="1034" y="2707"/>
                    </a:cubicBezTo>
                    <a:cubicBezTo>
                      <a:pt x="1034" y="2694"/>
                      <a:pt x="1039" y="2687"/>
                      <a:pt x="1043" y="2687"/>
                    </a:cubicBezTo>
                    <a:close/>
                    <a:moveTo>
                      <a:pt x="1094" y="2737"/>
                    </a:moveTo>
                    <a:cubicBezTo>
                      <a:pt x="1064" y="2767"/>
                      <a:pt x="1064" y="2798"/>
                      <a:pt x="1064" y="2798"/>
                    </a:cubicBezTo>
                    <a:lnTo>
                      <a:pt x="1064" y="2767"/>
                    </a:lnTo>
                    <a:lnTo>
                      <a:pt x="1094" y="2737"/>
                    </a:lnTo>
                    <a:close/>
                    <a:moveTo>
                      <a:pt x="2128" y="2798"/>
                    </a:moveTo>
                    <a:cubicBezTo>
                      <a:pt x="2158" y="2828"/>
                      <a:pt x="2158" y="2859"/>
                      <a:pt x="2158" y="2859"/>
                    </a:cubicBezTo>
                    <a:lnTo>
                      <a:pt x="2128" y="2828"/>
                    </a:lnTo>
                    <a:lnTo>
                      <a:pt x="2128" y="2798"/>
                    </a:lnTo>
                    <a:close/>
                    <a:moveTo>
                      <a:pt x="1072" y="2859"/>
                    </a:moveTo>
                    <a:lnTo>
                      <a:pt x="1072" y="2859"/>
                    </a:lnTo>
                    <a:cubicBezTo>
                      <a:pt x="1064" y="2876"/>
                      <a:pt x="1064" y="2889"/>
                      <a:pt x="1064" y="2889"/>
                    </a:cubicBezTo>
                    <a:lnTo>
                      <a:pt x="1064" y="2889"/>
                    </a:lnTo>
                    <a:cubicBezTo>
                      <a:pt x="1064" y="2878"/>
                      <a:pt x="1068" y="2868"/>
                      <a:pt x="1072" y="2859"/>
                    </a:cubicBezTo>
                    <a:close/>
                    <a:moveTo>
                      <a:pt x="1003" y="2889"/>
                    </a:moveTo>
                    <a:lnTo>
                      <a:pt x="973" y="2919"/>
                    </a:lnTo>
                    <a:cubicBezTo>
                      <a:pt x="973" y="2928"/>
                      <a:pt x="975" y="2932"/>
                      <a:pt x="979" y="2932"/>
                    </a:cubicBezTo>
                    <a:cubicBezTo>
                      <a:pt x="988" y="2932"/>
                      <a:pt x="1003" y="2910"/>
                      <a:pt x="1003" y="2889"/>
                    </a:cubicBezTo>
                    <a:close/>
                    <a:moveTo>
                      <a:pt x="1642" y="2950"/>
                    </a:moveTo>
                    <a:cubicBezTo>
                      <a:pt x="1642" y="3011"/>
                      <a:pt x="1672" y="3041"/>
                      <a:pt x="1642" y="3041"/>
                    </a:cubicBezTo>
                    <a:lnTo>
                      <a:pt x="1642" y="3011"/>
                    </a:lnTo>
                    <a:lnTo>
                      <a:pt x="1642" y="2950"/>
                    </a:lnTo>
                    <a:close/>
                    <a:moveTo>
                      <a:pt x="1277" y="0"/>
                    </a:moveTo>
                    <a:cubicBezTo>
                      <a:pt x="1268" y="0"/>
                      <a:pt x="1257" y="10"/>
                      <a:pt x="1246" y="32"/>
                    </a:cubicBezTo>
                    <a:cubicBezTo>
                      <a:pt x="1216" y="32"/>
                      <a:pt x="1216" y="32"/>
                      <a:pt x="1216" y="1"/>
                    </a:cubicBezTo>
                    <a:cubicBezTo>
                      <a:pt x="1216" y="1"/>
                      <a:pt x="1186" y="1"/>
                      <a:pt x="1155" y="62"/>
                    </a:cubicBezTo>
                    <a:lnTo>
                      <a:pt x="1094" y="62"/>
                    </a:lnTo>
                    <a:cubicBezTo>
                      <a:pt x="1094" y="62"/>
                      <a:pt x="1064" y="93"/>
                      <a:pt x="1064" y="93"/>
                    </a:cubicBezTo>
                    <a:cubicBezTo>
                      <a:pt x="1049" y="77"/>
                      <a:pt x="1034" y="70"/>
                      <a:pt x="1015" y="70"/>
                    </a:cubicBezTo>
                    <a:cubicBezTo>
                      <a:pt x="996" y="70"/>
                      <a:pt x="973" y="77"/>
                      <a:pt x="942" y="93"/>
                    </a:cubicBezTo>
                    <a:cubicBezTo>
                      <a:pt x="851" y="123"/>
                      <a:pt x="821" y="123"/>
                      <a:pt x="790" y="123"/>
                    </a:cubicBezTo>
                    <a:cubicBezTo>
                      <a:pt x="790" y="123"/>
                      <a:pt x="760" y="123"/>
                      <a:pt x="790" y="153"/>
                    </a:cubicBezTo>
                    <a:cubicBezTo>
                      <a:pt x="790" y="189"/>
                      <a:pt x="790" y="204"/>
                      <a:pt x="784" y="204"/>
                    </a:cubicBezTo>
                    <a:cubicBezTo>
                      <a:pt x="780" y="204"/>
                      <a:pt x="773" y="196"/>
                      <a:pt x="760" y="184"/>
                    </a:cubicBezTo>
                    <a:cubicBezTo>
                      <a:pt x="748" y="161"/>
                      <a:pt x="737" y="151"/>
                      <a:pt x="727" y="151"/>
                    </a:cubicBezTo>
                    <a:cubicBezTo>
                      <a:pt x="711" y="151"/>
                      <a:pt x="699" y="177"/>
                      <a:pt x="699" y="214"/>
                    </a:cubicBezTo>
                    <a:lnTo>
                      <a:pt x="699" y="184"/>
                    </a:lnTo>
                    <a:cubicBezTo>
                      <a:pt x="690" y="166"/>
                      <a:pt x="681" y="159"/>
                      <a:pt x="674" y="159"/>
                    </a:cubicBezTo>
                    <a:cubicBezTo>
                      <a:pt x="656" y="159"/>
                      <a:pt x="647" y="202"/>
                      <a:pt x="669" y="245"/>
                    </a:cubicBezTo>
                    <a:cubicBezTo>
                      <a:pt x="658" y="233"/>
                      <a:pt x="647" y="222"/>
                      <a:pt x="638" y="214"/>
                    </a:cubicBezTo>
                    <a:lnTo>
                      <a:pt x="638" y="214"/>
                    </a:lnTo>
                    <a:cubicBezTo>
                      <a:pt x="626" y="227"/>
                      <a:pt x="619" y="234"/>
                      <a:pt x="612" y="234"/>
                    </a:cubicBezTo>
                    <a:cubicBezTo>
                      <a:pt x="603" y="234"/>
                      <a:pt x="595" y="219"/>
                      <a:pt x="578" y="184"/>
                    </a:cubicBezTo>
                    <a:lnTo>
                      <a:pt x="547" y="184"/>
                    </a:lnTo>
                    <a:cubicBezTo>
                      <a:pt x="547" y="184"/>
                      <a:pt x="547" y="214"/>
                      <a:pt x="547" y="245"/>
                    </a:cubicBezTo>
                    <a:cubicBezTo>
                      <a:pt x="575" y="245"/>
                      <a:pt x="577" y="270"/>
                      <a:pt x="555" y="274"/>
                    </a:cubicBezTo>
                    <a:lnTo>
                      <a:pt x="555" y="274"/>
                    </a:lnTo>
                    <a:cubicBezTo>
                      <a:pt x="551" y="267"/>
                      <a:pt x="549" y="262"/>
                      <a:pt x="548" y="262"/>
                    </a:cubicBezTo>
                    <a:cubicBezTo>
                      <a:pt x="547" y="262"/>
                      <a:pt x="547" y="266"/>
                      <a:pt x="547" y="275"/>
                    </a:cubicBezTo>
                    <a:cubicBezTo>
                      <a:pt x="550" y="275"/>
                      <a:pt x="552" y="275"/>
                      <a:pt x="555" y="274"/>
                    </a:cubicBezTo>
                    <a:lnTo>
                      <a:pt x="555" y="274"/>
                    </a:lnTo>
                    <a:cubicBezTo>
                      <a:pt x="559" y="282"/>
                      <a:pt x="566" y="294"/>
                      <a:pt x="578" y="305"/>
                    </a:cubicBezTo>
                    <a:cubicBezTo>
                      <a:pt x="608" y="336"/>
                      <a:pt x="608" y="336"/>
                      <a:pt x="608" y="366"/>
                    </a:cubicBezTo>
                    <a:cubicBezTo>
                      <a:pt x="608" y="366"/>
                      <a:pt x="638" y="366"/>
                      <a:pt x="669" y="397"/>
                    </a:cubicBezTo>
                    <a:cubicBezTo>
                      <a:pt x="699" y="457"/>
                      <a:pt x="730" y="488"/>
                      <a:pt x="760" y="518"/>
                    </a:cubicBezTo>
                    <a:cubicBezTo>
                      <a:pt x="790" y="518"/>
                      <a:pt x="821" y="518"/>
                      <a:pt x="790" y="488"/>
                    </a:cubicBezTo>
                    <a:lnTo>
                      <a:pt x="790" y="488"/>
                    </a:lnTo>
                    <a:cubicBezTo>
                      <a:pt x="790" y="506"/>
                      <a:pt x="788" y="513"/>
                      <a:pt x="783" y="513"/>
                    </a:cubicBezTo>
                    <a:cubicBezTo>
                      <a:pt x="773" y="513"/>
                      <a:pt x="751" y="470"/>
                      <a:pt x="730" y="427"/>
                    </a:cubicBezTo>
                    <a:cubicBezTo>
                      <a:pt x="714" y="397"/>
                      <a:pt x="707" y="381"/>
                      <a:pt x="711" y="381"/>
                    </a:cubicBezTo>
                    <a:lnTo>
                      <a:pt x="711" y="381"/>
                    </a:lnTo>
                    <a:cubicBezTo>
                      <a:pt x="714" y="381"/>
                      <a:pt x="730" y="397"/>
                      <a:pt x="760" y="427"/>
                    </a:cubicBezTo>
                    <a:cubicBezTo>
                      <a:pt x="760" y="427"/>
                      <a:pt x="790" y="457"/>
                      <a:pt x="790" y="488"/>
                    </a:cubicBezTo>
                    <a:cubicBezTo>
                      <a:pt x="790" y="488"/>
                      <a:pt x="790" y="427"/>
                      <a:pt x="790" y="427"/>
                    </a:cubicBezTo>
                    <a:cubicBezTo>
                      <a:pt x="790" y="427"/>
                      <a:pt x="821" y="457"/>
                      <a:pt x="821" y="457"/>
                    </a:cubicBezTo>
                    <a:cubicBezTo>
                      <a:pt x="836" y="473"/>
                      <a:pt x="844" y="480"/>
                      <a:pt x="851" y="480"/>
                    </a:cubicBezTo>
                    <a:cubicBezTo>
                      <a:pt x="859" y="480"/>
                      <a:pt x="866" y="473"/>
                      <a:pt x="882" y="457"/>
                    </a:cubicBezTo>
                    <a:cubicBezTo>
                      <a:pt x="922" y="457"/>
                      <a:pt x="936" y="444"/>
                      <a:pt x="949" y="444"/>
                    </a:cubicBezTo>
                    <a:cubicBezTo>
                      <a:pt x="956" y="444"/>
                      <a:pt x="963" y="447"/>
                      <a:pt x="973" y="457"/>
                    </a:cubicBezTo>
                    <a:cubicBezTo>
                      <a:pt x="1003" y="488"/>
                      <a:pt x="1003" y="488"/>
                      <a:pt x="1003" y="488"/>
                    </a:cubicBezTo>
                    <a:cubicBezTo>
                      <a:pt x="1003" y="457"/>
                      <a:pt x="1034" y="457"/>
                      <a:pt x="1064" y="427"/>
                    </a:cubicBezTo>
                    <a:cubicBezTo>
                      <a:pt x="1125" y="427"/>
                      <a:pt x="1186" y="427"/>
                      <a:pt x="1186" y="397"/>
                    </a:cubicBezTo>
                    <a:cubicBezTo>
                      <a:pt x="1186" y="427"/>
                      <a:pt x="1216" y="427"/>
                      <a:pt x="1216" y="427"/>
                    </a:cubicBezTo>
                    <a:cubicBezTo>
                      <a:pt x="1216" y="366"/>
                      <a:pt x="1246" y="366"/>
                      <a:pt x="1246" y="366"/>
                    </a:cubicBezTo>
                    <a:cubicBezTo>
                      <a:pt x="1246" y="427"/>
                      <a:pt x="1246" y="427"/>
                      <a:pt x="1277" y="427"/>
                    </a:cubicBezTo>
                    <a:cubicBezTo>
                      <a:pt x="1277" y="427"/>
                      <a:pt x="1307" y="427"/>
                      <a:pt x="1277" y="366"/>
                    </a:cubicBezTo>
                    <a:cubicBezTo>
                      <a:pt x="1307" y="366"/>
                      <a:pt x="1338" y="366"/>
                      <a:pt x="1368" y="427"/>
                    </a:cubicBezTo>
                    <a:cubicBezTo>
                      <a:pt x="1368" y="436"/>
                      <a:pt x="1371" y="440"/>
                      <a:pt x="1374" y="440"/>
                    </a:cubicBezTo>
                    <a:cubicBezTo>
                      <a:pt x="1383" y="440"/>
                      <a:pt x="1398" y="418"/>
                      <a:pt x="1398" y="397"/>
                    </a:cubicBezTo>
                    <a:cubicBezTo>
                      <a:pt x="1398" y="427"/>
                      <a:pt x="1398" y="427"/>
                      <a:pt x="1398" y="427"/>
                    </a:cubicBezTo>
                    <a:lnTo>
                      <a:pt x="1429" y="427"/>
                    </a:lnTo>
                    <a:cubicBezTo>
                      <a:pt x="1429" y="412"/>
                      <a:pt x="1436" y="404"/>
                      <a:pt x="1452" y="404"/>
                    </a:cubicBezTo>
                    <a:cubicBezTo>
                      <a:pt x="1467" y="404"/>
                      <a:pt x="1490" y="412"/>
                      <a:pt x="1520" y="427"/>
                    </a:cubicBezTo>
                    <a:cubicBezTo>
                      <a:pt x="1581" y="427"/>
                      <a:pt x="1611" y="427"/>
                      <a:pt x="1611" y="397"/>
                    </a:cubicBezTo>
                    <a:cubicBezTo>
                      <a:pt x="1611" y="384"/>
                      <a:pt x="1611" y="377"/>
                      <a:pt x="1613" y="377"/>
                    </a:cubicBezTo>
                    <a:cubicBezTo>
                      <a:pt x="1616" y="377"/>
                      <a:pt x="1624" y="391"/>
                      <a:pt x="1642" y="427"/>
                    </a:cubicBezTo>
                    <a:cubicBezTo>
                      <a:pt x="1642" y="456"/>
                      <a:pt x="1642" y="475"/>
                      <a:pt x="1642" y="488"/>
                    </a:cubicBezTo>
                    <a:cubicBezTo>
                      <a:pt x="1642" y="488"/>
                      <a:pt x="1672" y="457"/>
                      <a:pt x="1672" y="427"/>
                    </a:cubicBezTo>
                    <a:cubicBezTo>
                      <a:pt x="1687" y="397"/>
                      <a:pt x="1695" y="381"/>
                      <a:pt x="1699" y="381"/>
                    </a:cubicBezTo>
                    <a:cubicBezTo>
                      <a:pt x="1702" y="381"/>
                      <a:pt x="1702" y="397"/>
                      <a:pt x="1702" y="427"/>
                    </a:cubicBezTo>
                    <a:cubicBezTo>
                      <a:pt x="1684" y="465"/>
                      <a:pt x="1711" y="490"/>
                      <a:pt x="1742" y="490"/>
                    </a:cubicBezTo>
                    <a:cubicBezTo>
                      <a:pt x="1761" y="490"/>
                      <a:pt x="1782" y="481"/>
                      <a:pt x="1794" y="457"/>
                    </a:cubicBezTo>
                    <a:lnTo>
                      <a:pt x="1794" y="488"/>
                    </a:lnTo>
                    <a:cubicBezTo>
                      <a:pt x="1763" y="518"/>
                      <a:pt x="1763" y="518"/>
                      <a:pt x="1794" y="549"/>
                    </a:cubicBezTo>
                    <a:lnTo>
                      <a:pt x="1824" y="549"/>
                    </a:lnTo>
                    <a:cubicBezTo>
                      <a:pt x="1833" y="530"/>
                      <a:pt x="1843" y="523"/>
                      <a:pt x="1850" y="523"/>
                    </a:cubicBezTo>
                    <a:cubicBezTo>
                      <a:pt x="1867" y="523"/>
                      <a:pt x="1875" y="558"/>
                      <a:pt x="1854" y="579"/>
                    </a:cubicBezTo>
                    <a:cubicBezTo>
                      <a:pt x="1824" y="609"/>
                      <a:pt x="1824" y="609"/>
                      <a:pt x="1854" y="640"/>
                    </a:cubicBezTo>
                    <a:cubicBezTo>
                      <a:pt x="1873" y="621"/>
                      <a:pt x="1886" y="614"/>
                      <a:pt x="1894" y="614"/>
                    </a:cubicBezTo>
                    <a:cubicBezTo>
                      <a:pt x="1912" y="614"/>
                      <a:pt x="1906" y="649"/>
                      <a:pt x="1885" y="670"/>
                    </a:cubicBezTo>
                    <a:lnTo>
                      <a:pt x="1945" y="670"/>
                    </a:lnTo>
                    <a:cubicBezTo>
                      <a:pt x="1961" y="685"/>
                      <a:pt x="1968" y="693"/>
                      <a:pt x="1972" y="693"/>
                    </a:cubicBezTo>
                    <a:cubicBezTo>
                      <a:pt x="1976" y="693"/>
                      <a:pt x="1976" y="685"/>
                      <a:pt x="1976" y="670"/>
                    </a:cubicBezTo>
                    <a:cubicBezTo>
                      <a:pt x="1986" y="660"/>
                      <a:pt x="1997" y="649"/>
                      <a:pt x="2006" y="640"/>
                    </a:cubicBezTo>
                    <a:lnTo>
                      <a:pt x="2006" y="640"/>
                    </a:lnTo>
                    <a:cubicBezTo>
                      <a:pt x="2006" y="670"/>
                      <a:pt x="2006" y="701"/>
                      <a:pt x="2037" y="701"/>
                    </a:cubicBezTo>
                    <a:cubicBezTo>
                      <a:pt x="2067" y="731"/>
                      <a:pt x="2067" y="761"/>
                      <a:pt x="2037" y="792"/>
                    </a:cubicBezTo>
                    <a:lnTo>
                      <a:pt x="2067" y="761"/>
                    </a:lnTo>
                    <a:cubicBezTo>
                      <a:pt x="2097" y="761"/>
                      <a:pt x="2097" y="761"/>
                      <a:pt x="2067" y="792"/>
                    </a:cubicBezTo>
                    <a:cubicBezTo>
                      <a:pt x="2067" y="792"/>
                      <a:pt x="2067" y="822"/>
                      <a:pt x="2097" y="822"/>
                    </a:cubicBezTo>
                    <a:lnTo>
                      <a:pt x="2128" y="852"/>
                    </a:lnTo>
                    <a:cubicBezTo>
                      <a:pt x="2085" y="874"/>
                      <a:pt x="2072" y="895"/>
                      <a:pt x="2090" y="895"/>
                    </a:cubicBezTo>
                    <a:cubicBezTo>
                      <a:pt x="2097" y="895"/>
                      <a:pt x="2110" y="892"/>
                      <a:pt x="2128" y="883"/>
                    </a:cubicBezTo>
                    <a:cubicBezTo>
                      <a:pt x="2128" y="883"/>
                      <a:pt x="2128" y="913"/>
                      <a:pt x="2128" y="913"/>
                    </a:cubicBezTo>
                    <a:cubicBezTo>
                      <a:pt x="2158" y="913"/>
                      <a:pt x="2189" y="944"/>
                      <a:pt x="2158" y="944"/>
                    </a:cubicBezTo>
                    <a:lnTo>
                      <a:pt x="2158" y="974"/>
                    </a:lnTo>
                    <a:cubicBezTo>
                      <a:pt x="2168" y="964"/>
                      <a:pt x="2175" y="961"/>
                      <a:pt x="2180" y="961"/>
                    </a:cubicBezTo>
                    <a:cubicBezTo>
                      <a:pt x="2189" y="961"/>
                      <a:pt x="2189" y="974"/>
                      <a:pt x="2189" y="974"/>
                    </a:cubicBezTo>
                    <a:lnTo>
                      <a:pt x="2280" y="974"/>
                    </a:lnTo>
                    <a:cubicBezTo>
                      <a:pt x="2280" y="974"/>
                      <a:pt x="2249" y="1004"/>
                      <a:pt x="2219" y="1004"/>
                    </a:cubicBezTo>
                    <a:cubicBezTo>
                      <a:pt x="2179" y="1004"/>
                      <a:pt x="2179" y="1018"/>
                      <a:pt x="2201" y="1018"/>
                    </a:cubicBezTo>
                    <a:cubicBezTo>
                      <a:pt x="2212" y="1018"/>
                      <a:pt x="2229" y="1015"/>
                      <a:pt x="2249" y="1004"/>
                    </a:cubicBezTo>
                    <a:cubicBezTo>
                      <a:pt x="2341" y="1004"/>
                      <a:pt x="2341" y="1004"/>
                      <a:pt x="2249" y="1035"/>
                    </a:cubicBezTo>
                    <a:lnTo>
                      <a:pt x="2219" y="1035"/>
                    </a:lnTo>
                    <a:cubicBezTo>
                      <a:pt x="2219" y="1035"/>
                      <a:pt x="2233" y="1048"/>
                      <a:pt x="2251" y="1048"/>
                    </a:cubicBezTo>
                    <a:cubicBezTo>
                      <a:pt x="2260" y="1048"/>
                      <a:pt x="2270" y="1045"/>
                      <a:pt x="2280" y="1035"/>
                    </a:cubicBezTo>
                    <a:lnTo>
                      <a:pt x="2280" y="1065"/>
                    </a:lnTo>
                    <a:cubicBezTo>
                      <a:pt x="2249" y="1096"/>
                      <a:pt x="2249" y="1096"/>
                      <a:pt x="2249" y="1096"/>
                    </a:cubicBezTo>
                    <a:cubicBezTo>
                      <a:pt x="2310" y="1096"/>
                      <a:pt x="2310" y="1096"/>
                      <a:pt x="2280" y="1126"/>
                    </a:cubicBezTo>
                    <a:cubicBezTo>
                      <a:pt x="2260" y="1126"/>
                      <a:pt x="2253" y="1140"/>
                      <a:pt x="2269" y="1140"/>
                    </a:cubicBezTo>
                    <a:cubicBezTo>
                      <a:pt x="2276" y="1140"/>
                      <a:pt x="2290" y="1136"/>
                      <a:pt x="2310" y="1126"/>
                    </a:cubicBezTo>
                    <a:cubicBezTo>
                      <a:pt x="2341" y="1126"/>
                      <a:pt x="2341" y="1126"/>
                      <a:pt x="2310" y="1156"/>
                    </a:cubicBezTo>
                    <a:cubicBezTo>
                      <a:pt x="2307" y="1158"/>
                      <a:pt x="2304" y="1159"/>
                      <a:pt x="2301" y="1161"/>
                    </a:cubicBezTo>
                    <a:lnTo>
                      <a:pt x="2301" y="1161"/>
                    </a:lnTo>
                    <a:cubicBezTo>
                      <a:pt x="2294" y="1158"/>
                      <a:pt x="2287" y="1156"/>
                      <a:pt x="2280" y="1156"/>
                    </a:cubicBezTo>
                    <a:cubicBezTo>
                      <a:pt x="2265" y="1172"/>
                      <a:pt x="2257" y="1179"/>
                      <a:pt x="2261" y="1179"/>
                    </a:cubicBezTo>
                    <a:cubicBezTo>
                      <a:pt x="2264" y="1179"/>
                      <a:pt x="2277" y="1173"/>
                      <a:pt x="2301" y="1161"/>
                    </a:cubicBezTo>
                    <a:lnTo>
                      <a:pt x="2301" y="1161"/>
                    </a:lnTo>
                    <a:cubicBezTo>
                      <a:pt x="2323" y="1169"/>
                      <a:pt x="2341" y="1187"/>
                      <a:pt x="2341" y="1187"/>
                    </a:cubicBezTo>
                    <a:cubicBezTo>
                      <a:pt x="2361" y="1187"/>
                      <a:pt x="2381" y="1173"/>
                      <a:pt x="2392" y="1173"/>
                    </a:cubicBezTo>
                    <a:cubicBezTo>
                      <a:pt x="2398" y="1173"/>
                      <a:pt x="2401" y="1177"/>
                      <a:pt x="2401" y="1187"/>
                    </a:cubicBezTo>
                    <a:lnTo>
                      <a:pt x="2341" y="1187"/>
                    </a:lnTo>
                    <a:cubicBezTo>
                      <a:pt x="2310" y="1187"/>
                      <a:pt x="2341" y="1278"/>
                      <a:pt x="2341" y="1339"/>
                    </a:cubicBezTo>
                    <a:lnTo>
                      <a:pt x="2432" y="1339"/>
                    </a:lnTo>
                    <a:cubicBezTo>
                      <a:pt x="2452" y="1329"/>
                      <a:pt x="2462" y="1325"/>
                      <a:pt x="2466" y="1325"/>
                    </a:cubicBezTo>
                    <a:cubicBezTo>
                      <a:pt x="2472" y="1325"/>
                      <a:pt x="2452" y="1339"/>
                      <a:pt x="2432" y="1339"/>
                    </a:cubicBezTo>
                    <a:cubicBezTo>
                      <a:pt x="2378" y="1374"/>
                      <a:pt x="2356" y="1389"/>
                      <a:pt x="2365" y="1389"/>
                    </a:cubicBezTo>
                    <a:cubicBezTo>
                      <a:pt x="2372" y="1389"/>
                      <a:pt x="2394" y="1382"/>
                      <a:pt x="2432" y="1369"/>
                    </a:cubicBezTo>
                    <a:lnTo>
                      <a:pt x="2432" y="1369"/>
                    </a:lnTo>
                    <a:cubicBezTo>
                      <a:pt x="2401" y="1400"/>
                      <a:pt x="2401" y="1400"/>
                      <a:pt x="2432" y="1400"/>
                    </a:cubicBezTo>
                    <a:cubicBezTo>
                      <a:pt x="2442" y="1389"/>
                      <a:pt x="2449" y="1386"/>
                      <a:pt x="2452" y="1386"/>
                    </a:cubicBezTo>
                    <a:cubicBezTo>
                      <a:pt x="2459" y="1386"/>
                      <a:pt x="2452" y="1400"/>
                      <a:pt x="2432" y="1400"/>
                    </a:cubicBezTo>
                    <a:cubicBezTo>
                      <a:pt x="2401" y="1430"/>
                      <a:pt x="2371" y="1430"/>
                      <a:pt x="2401" y="1430"/>
                    </a:cubicBezTo>
                    <a:cubicBezTo>
                      <a:pt x="2401" y="1430"/>
                      <a:pt x="2401" y="1430"/>
                      <a:pt x="2371" y="1460"/>
                    </a:cubicBezTo>
                    <a:lnTo>
                      <a:pt x="2432" y="1460"/>
                    </a:lnTo>
                    <a:cubicBezTo>
                      <a:pt x="2493" y="1460"/>
                      <a:pt x="2493" y="1491"/>
                      <a:pt x="2432" y="1491"/>
                    </a:cubicBezTo>
                    <a:cubicBezTo>
                      <a:pt x="2371" y="1491"/>
                      <a:pt x="2401" y="1521"/>
                      <a:pt x="2462" y="1521"/>
                    </a:cubicBezTo>
                    <a:lnTo>
                      <a:pt x="2493" y="1521"/>
                    </a:lnTo>
                    <a:cubicBezTo>
                      <a:pt x="2462" y="1521"/>
                      <a:pt x="2462" y="1552"/>
                      <a:pt x="2462" y="1552"/>
                    </a:cubicBezTo>
                    <a:lnTo>
                      <a:pt x="2432" y="1552"/>
                    </a:lnTo>
                    <a:cubicBezTo>
                      <a:pt x="2432" y="1552"/>
                      <a:pt x="2432" y="1582"/>
                      <a:pt x="2493" y="1582"/>
                    </a:cubicBezTo>
                    <a:cubicBezTo>
                      <a:pt x="2553" y="1582"/>
                      <a:pt x="2523" y="1612"/>
                      <a:pt x="2462" y="1643"/>
                    </a:cubicBezTo>
                    <a:lnTo>
                      <a:pt x="2493" y="1643"/>
                    </a:lnTo>
                    <a:cubicBezTo>
                      <a:pt x="2553" y="1643"/>
                      <a:pt x="2584" y="1643"/>
                      <a:pt x="2523" y="1673"/>
                    </a:cubicBezTo>
                    <a:lnTo>
                      <a:pt x="2493" y="1673"/>
                    </a:lnTo>
                    <a:cubicBezTo>
                      <a:pt x="2553" y="1673"/>
                      <a:pt x="2523" y="1704"/>
                      <a:pt x="2462" y="1704"/>
                    </a:cubicBezTo>
                    <a:cubicBezTo>
                      <a:pt x="2432" y="1704"/>
                      <a:pt x="2432" y="1704"/>
                      <a:pt x="2432" y="1734"/>
                    </a:cubicBezTo>
                    <a:lnTo>
                      <a:pt x="2462" y="1734"/>
                    </a:lnTo>
                    <a:cubicBezTo>
                      <a:pt x="2477" y="1719"/>
                      <a:pt x="2493" y="1711"/>
                      <a:pt x="2504" y="1711"/>
                    </a:cubicBezTo>
                    <a:cubicBezTo>
                      <a:pt x="2515" y="1711"/>
                      <a:pt x="2523" y="1719"/>
                      <a:pt x="2523" y="1734"/>
                    </a:cubicBezTo>
                    <a:lnTo>
                      <a:pt x="2493" y="1734"/>
                    </a:lnTo>
                    <a:cubicBezTo>
                      <a:pt x="2462" y="1764"/>
                      <a:pt x="2432" y="1764"/>
                      <a:pt x="2462" y="1764"/>
                    </a:cubicBezTo>
                    <a:cubicBezTo>
                      <a:pt x="2462" y="1764"/>
                      <a:pt x="2462" y="1764"/>
                      <a:pt x="2432" y="1795"/>
                    </a:cubicBezTo>
                    <a:lnTo>
                      <a:pt x="2432" y="1825"/>
                    </a:lnTo>
                    <a:cubicBezTo>
                      <a:pt x="2432" y="1825"/>
                      <a:pt x="2432" y="1856"/>
                      <a:pt x="2462" y="1856"/>
                    </a:cubicBezTo>
                    <a:cubicBezTo>
                      <a:pt x="2462" y="1886"/>
                      <a:pt x="2462" y="1886"/>
                      <a:pt x="2432" y="1886"/>
                    </a:cubicBezTo>
                    <a:cubicBezTo>
                      <a:pt x="2462" y="1886"/>
                      <a:pt x="2462" y="1886"/>
                      <a:pt x="2462" y="1916"/>
                    </a:cubicBezTo>
                    <a:lnTo>
                      <a:pt x="2493" y="1916"/>
                    </a:lnTo>
                    <a:cubicBezTo>
                      <a:pt x="2493" y="1947"/>
                      <a:pt x="2462" y="1947"/>
                      <a:pt x="2462" y="1977"/>
                    </a:cubicBezTo>
                    <a:lnTo>
                      <a:pt x="2493" y="1977"/>
                    </a:lnTo>
                    <a:cubicBezTo>
                      <a:pt x="2493" y="2008"/>
                      <a:pt x="2462" y="2008"/>
                      <a:pt x="2432" y="2038"/>
                    </a:cubicBezTo>
                    <a:cubicBezTo>
                      <a:pt x="2432" y="2068"/>
                      <a:pt x="2432" y="2068"/>
                      <a:pt x="2462" y="2068"/>
                    </a:cubicBezTo>
                    <a:cubicBezTo>
                      <a:pt x="2523" y="2068"/>
                      <a:pt x="2530" y="2082"/>
                      <a:pt x="2509" y="2082"/>
                    </a:cubicBezTo>
                    <a:cubicBezTo>
                      <a:pt x="2499" y="2082"/>
                      <a:pt x="2482" y="2078"/>
                      <a:pt x="2462" y="2068"/>
                    </a:cubicBezTo>
                    <a:cubicBezTo>
                      <a:pt x="2401" y="2068"/>
                      <a:pt x="2401" y="2068"/>
                      <a:pt x="2432" y="2099"/>
                    </a:cubicBezTo>
                    <a:lnTo>
                      <a:pt x="2462" y="2099"/>
                    </a:lnTo>
                    <a:cubicBezTo>
                      <a:pt x="2432" y="2099"/>
                      <a:pt x="2432" y="2099"/>
                      <a:pt x="2462" y="2129"/>
                    </a:cubicBezTo>
                    <a:lnTo>
                      <a:pt x="2401" y="2129"/>
                    </a:lnTo>
                    <a:cubicBezTo>
                      <a:pt x="2462" y="2190"/>
                      <a:pt x="2432" y="2190"/>
                      <a:pt x="2401" y="2190"/>
                    </a:cubicBezTo>
                    <a:cubicBezTo>
                      <a:pt x="2401" y="2190"/>
                      <a:pt x="2401" y="2190"/>
                      <a:pt x="2432" y="2220"/>
                    </a:cubicBezTo>
                    <a:cubicBezTo>
                      <a:pt x="2447" y="2235"/>
                      <a:pt x="2455" y="2243"/>
                      <a:pt x="2451" y="2243"/>
                    </a:cubicBezTo>
                    <a:cubicBezTo>
                      <a:pt x="2447" y="2243"/>
                      <a:pt x="2432" y="2235"/>
                      <a:pt x="2401" y="2220"/>
                    </a:cubicBezTo>
                    <a:lnTo>
                      <a:pt x="2401" y="2220"/>
                    </a:lnTo>
                    <a:cubicBezTo>
                      <a:pt x="2423" y="2242"/>
                      <a:pt x="2414" y="2263"/>
                      <a:pt x="2396" y="2263"/>
                    </a:cubicBezTo>
                    <a:cubicBezTo>
                      <a:pt x="2389" y="2263"/>
                      <a:pt x="2380" y="2260"/>
                      <a:pt x="2371" y="2251"/>
                    </a:cubicBezTo>
                    <a:cubicBezTo>
                      <a:pt x="2352" y="2231"/>
                      <a:pt x="2332" y="2224"/>
                      <a:pt x="2321" y="2222"/>
                    </a:cubicBezTo>
                    <a:lnTo>
                      <a:pt x="2321" y="2222"/>
                    </a:lnTo>
                    <a:cubicBezTo>
                      <a:pt x="2341" y="2228"/>
                      <a:pt x="2341" y="2251"/>
                      <a:pt x="2341" y="2251"/>
                    </a:cubicBezTo>
                    <a:cubicBezTo>
                      <a:pt x="2371" y="2251"/>
                      <a:pt x="2341" y="2251"/>
                      <a:pt x="2341" y="2281"/>
                    </a:cubicBezTo>
                    <a:cubicBezTo>
                      <a:pt x="2341" y="2281"/>
                      <a:pt x="2341" y="2342"/>
                      <a:pt x="2341" y="2342"/>
                    </a:cubicBezTo>
                    <a:cubicBezTo>
                      <a:pt x="2341" y="2342"/>
                      <a:pt x="2327" y="2355"/>
                      <a:pt x="2309" y="2355"/>
                    </a:cubicBezTo>
                    <a:cubicBezTo>
                      <a:pt x="2300" y="2355"/>
                      <a:pt x="2290" y="2352"/>
                      <a:pt x="2280" y="2342"/>
                    </a:cubicBezTo>
                    <a:cubicBezTo>
                      <a:pt x="2280" y="2342"/>
                      <a:pt x="2280" y="2342"/>
                      <a:pt x="2280" y="2372"/>
                    </a:cubicBezTo>
                    <a:cubicBezTo>
                      <a:pt x="2301" y="2394"/>
                      <a:pt x="2292" y="2415"/>
                      <a:pt x="2285" y="2415"/>
                    </a:cubicBezTo>
                    <a:cubicBezTo>
                      <a:pt x="2282" y="2415"/>
                      <a:pt x="2280" y="2412"/>
                      <a:pt x="2280" y="2403"/>
                    </a:cubicBezTo>
                    <a:cubicBezTo>
                      <a:pt x="2280" y="2433"/>
                      <a:pt x="2280" y="2433"/>
                      <a:pt x="2280" y="2433"/>
                    </a:cubicBezTo>
                    <a:cubicBezTo>
                      <a:pt x="2260" y="2433"/>
                      <a:pt x="2239" y="2420"/>
                      <a:pt x="2237" y="2420"/>
                    </a:cubicBezTo>
                    <a:lnTo>
                      <a:pt x="2237" y="2420"/>
                    </a:lnTo>
                    <a:cubicBezTo>
                      <a:pt x="2236" y="2420"/>
                      <a:pt x="2239" y="2423"/>
                      <a:pt x="2249" y="2433"/>
                    </a:cubicBezTo>
                    <a:cubicBezTo>
                      <a:pt x="2249" y="2463"/>
                      <a:pt x="2249" y="2463"/>
                      <a:pt x="2249" y="2463"/>
                    </a:cubicBezTo>
                    <a:cubicBezTo>
                      <a:pt x="2219" y="2463"/>
                      <a:pt x="2006" y="2585"/>
                      <a:pt x="2006" y="2615"/>
                    </a:cubicBezTo>
                    <a:lnTo>
                      <a:pt x="1976" y="2615"/>
                    </a:lnTo>
                    <a:cubicBezTo>
                      <a:pt x="1964" y="2592"/>
                      <a:pt x="1953" y="2582"/>
                      <a:pt x="1943" y="2582"/>
                    </a:cubicBezTo>
                    <a:cubicBezTo>
                      <a:pt x="1927" y="2582"/>
                      <a:pt x="1915" y="2608"/>
                      <a:pt x="1915" y="2646"/>
                    </a:cubicBezTo>
                    <a:cubicBezTo>
                      <a:pt x="1915" y="2676"/>
                      <a:pt x="1915" y="2676"/>
                      <a:pt x="1915" y="2676"/>
                    </a:cubicBezTo>
                    <a:cubicBezTo>
                      <a:pt x="1897" y="2641"/>
                      <a:pt x="1879" y="2626"/>
                      <a:pt x="1868" y="2626"/>
                    </a:cubicBezTo>
                    <a:cubicBezTo>
                      <a:pt x="1860" y="2626"/>
                      <a:pt x="1854" y="2633"/>
                      <a:pt x="1854" y="2646"/>
                    </a:cubicBezTo>
                    <a:cubicBezTo>
                      <a:pt x="1842" y="2621"/>
                      <a:pt x="1834" y="2606"/>
                      <a:pt x="1830" y="2606"/>
                    </a:cubicBezTo>
                    <a:cubicBezTo>
                      <a:pt x="1824" y="2606"/>
                      <a:pt x="1824" y="2635"/>
                      <a:pt x="1824" y="2707"/>
                    </a:cubicBezTo>
                    <a:cubicBezTo>
                      <a:pt x="1824" y="2722"/>
                      <a:pt x="1824" y="2729"/>
                      <a:pt x="1820" y="2729"/>
                    </a:cubicBezTo>
                    <a:cubicBezTo>
                      <a:pt x="1816" y="2729"/>
                      <a:pt x="1809" y="2722"/>
                      <a:pt x="1794" y="2707"/>
                    </a:cubicBezTo>
                    <a:cubicBezTo>
                      <a:pt x="1794" y="2701"/>
                      <a:pt x="1793" y="2696"/>
                      <a:pt x="1793" y="2691"/>
                    </a:cubicBezTo>
                    <a:lnTo>
                      <a:pt x="1793" y="2691"/>
                    </a:lnTo>
                    <a:cubicBezTo>
                      <a:pt x="1791" y="2712"/>
                      <a:pt x="1785" y="2722"/>
                      <a:pt x="1778" y="2722"/>
                    </a:cubicBezTo>
                    <a:cubicBezTo>
                      <a:pt x="1771" y="2722"/>
                      <a:pt x="1763" y="2707"/>
                      <a:pt x="1763" y="2676"/>
                    </a:cubicBezTo>
                    <a:cubicBezTo>
                      <a:pt x="1748" y="2646"/>
                      <a:pt x="1740" y="2631"/>
                      <a:pt x="1737" y="2631"/>
                    </a:cubicBezTo>
                    <a:cubicBezTo>
                      <a:pt x="1733" y="2631"/>
                      <a:pt x="1733" y="2646"/>
                      <a:pt x="1733" y="2676"/>
                    </a:cubicBezTo>
                    <a:cubicBezTo>
                      <a:pt x="1733" y="2707"/>
                      <a:pt x="1725" y="2722"/>
                      <a:pt x="1718" y="2722"/>
                    </a:cubicBezTo>
                    <a:cubicBezTo>
                      <a:pt x="1710" y="2722"/>
                      <a:pt x="1702" y="2707"/>
                      <a:pt x="1702" y="2676"/>
                    </a:cubicBezTo>
                    <a:cubicBezTo>
                      <a:pt x="1682" y="2676"/>
                      <a:pt x="1675" y="2663"/>
                      <a:pt x="1673" y="2663"/>
                    </a:cubicBezTo>
                    <a:cubicBezTo>
                      <a:pt x="1672" y="2663"/>
                      <a:pt x="1672" y="2666"/>
                      <a:pt x="1672" y="2676"/>
                    </a:cubicBezTo>
                    <a:lnTo>
                      <a:pt x="1672" y="2646"/>
                    </a:lnTo>
                    <a:lnTo>
                      <a:pt x="1642" y="2646"/>
                    </a:lnTo>
                    <a:lnTo>
                      <a:pt x="1642" y="2676"/>
                    </a:lnTo>
                    <a:cubicBezTo>
                      <a:pt x="1642" y="2676"/>
                      <a:pt x="1611" y="2646"/>
                      <a:pt x="1550" y="2646"/>
                    </a:cubicBezTo>
                    <a:cubicBezTo>
                      <a:pt x="1520" y="2631"/>
                      <a:pt x="1497" y="2623"/>
                      <a:pt x="1482" y="2623"/>
                    </a:cubicBezTo>
                    <a:cubicBezTo>
                      <a:pt x="1467" y="2623"/>
                      <a:pt x="1459" y="2631"/>
                      <a:pt x="1459" y="2646"/>
                    </a:cubicBezTo>
                    <a:cubicBezTo>
                      <a:pt x="1429" y="2646"/>
                      <a:pt x="1429" y="2615"/>
                      <a:pt x="1429" y="2615"/>
                    </a:cubicBezTo>
                    <a:cubicBezTo>
                      <a:pt x="1398" y="2615"/>
                      <a:pt x="1398" y="2615"/>
                      <a:pt x="1398" y="2555"/>
                    </a:cubicBezTo>
                    <a:cubicBezTo>
                      <a:pt x="1381" y="2590"/>
                      <a:pt x="1352" y="2605"/>
                      <a:pt x="1332" y="2605"/>
                    </a:cubicBezTo>
                    <a:cubicBezTo>
                      <a:pt x="1318" y="2605"/>
                      <a:pt x="1307" y="2598"/>
                      <a:pt x="1307" y="2585"/>
                    </a:cubicBezTo>
                    <a:cubicBezTo>
                      <a:pt x="1307" y="2570"/>
                      <a:pt x="1307" y="2562"/>
                      <a:pt x="1303" y="2562"/>
                    </a:cubicBezTo>
                    <a:cubicBezTo>
                      <a:pt x="1300" y="2562"/>
                      <a:pt x="1292" y="2570"/>
                      <a:pt x="1277" y="2585"/>
                    </a:cubicBezTo>
                    <a:cubicBezTo>
                      <a:pt x="1262" y="2600"/>
                      <a:pt x="1254" y="2608"/>
                      <a:pt x="1250" y="2608"/>
                    </a:cubicBezTo>
                    <a:cubicBezTo>
                      <a:pt x="1246" y="2608"/>
                      <a:pt x="1246" y="2600"/>
                      <a:pt x="1246" y="2585"/>
                    </a:cubicBezTo>
                    <a:cubicBezTo>
                      <a:pt x="1246" y="2564"/>
                      <a:pt x="1246" y="2529"/>
                      <a:pt x="1236" y="2529"/>
                    </a:cubicBezTo>
                    <a:cubicBezTo>
                      <a:pt x="1232" y="2529"/>
                      <a:pt x="1225" y="2536"/>
                      <a:pt x="1216" y="2555"/>
                    </a:cubicBezTo>
                    <a:lnTo>
                      <a:pt x="1216" y="2524"/>
                    </a:lnTo>
                    <a:cubicBezTo>
                      <a:pt x="1216" y="2515"/>
                      <a:pt x="1216" y="2512"/>
                      <a:pt x="1215" y="2512"/>
                    </a:cubicBezTo>
                    <a:cubicBezTo>
                      <a:pt x="1213" y="2512"/>
                      <a:pt x="1207" y="2533"/>
                      <a:pt x="1186" y="2555"/>
                    </a:cubicBezTo>
                    <a:cubicBezTo>
                      <a:pt x="1173" y="2580"/>
                      <a:pt x="1166" y="2595"/>
                      <a:pt x="1163" y="2595"/>
                    </a:cubicBezTo>
                    <a:cubicBezTo>
                      <a:pt x="1160" y="2595"/>
                      <a:pt x="1168" y="2565"/>
                      <a:pt x="1186" y="2494"/>
                    </a:cubicBezTo>
                    <a:cubicBezTo>
                      <a:pt x="1203" y="2458"/>
                      <a:pt x="1211" y="2443"/>
                      <a:pt x="1208" y="2443"/>
                    </a:cubicBezTo>
                    <a:lnTo>
                      <a:pt x="1208" y="2443"/>
                    </a:lnTo>
                    <a:cubicBezTo>
                      <a:pt x="1206" y="2443"/>
                      <a:pt x="1198" y="2451"/>
                      <a:pt x="1186" y="2463"/>
                    </a:cubicBezTo>
                    <a:cubicBezTo>
                      <a:pt x="1186" y="2485"/>
                      <a:pt x="1170" y="2506"/>
                      <a:pt x="1161" y="2506"/>
                    </a:cubicBezTo>
                    <a:cubicBezTo>
                      <a:pt x="1158" y="2506"/>
                      <a:pt x="1155" y="2503"/>
                      <a:pt x="1155" y="2494"/>
                    </a:cubicBezTo>
                    <a:cubicBezTo>
                      <a:pt x="1155" y="2494"/>
                      <a:pt x="1155" y="2494"/>
                      <a:pt x="1125" y="2555"/>
                    </a:cubicBezTo>
                    <a:cubicBezTo>
                      <a:pt x="1115" y="2565"/>
                      <a:pt x="1108" y="2568"/>
                      <a:pt x="1103" y="2568"/>
                    </a:cubicBezTo>
                    <a:cubicBezTo>
                      <a:pt x="1094" y="2568"/>
                      <a:pt x="1094" y="2555"/>
                      <a:pt x="1094" y="2555"/>
                    </a:cubicBezTo>
                    <a:cubicBezTo>
                      <a:pt x="1094" y="2524"/>
                      <a:pt x="1094" y="2524"/>
                      <a:pt x="1125" y="2494"/>
                    </a:cubicBezTo>
                    <a:cubicBezTo>
                      <a:pt x="1094" y="2494"/>
                      <a:pt x="1125" y="2463"/>
                      <a:pt x="1125" y="2433"/>
                    </a:cubicBezTo>
                    <a:lnTo>
                      <a:pt x="1125" y="2433"/>
                    </a:lnTo>
                    <a:cubicBezTo>
                      <a:pt x="1117" y="2441"/>
                      <a:pt x="1107" y="2451"/>
                      <a:pt x="1094" y="2463"/>
                    </a:cubicBezTo>
                    <a:cubicBezTo>
                      <a:pt x="1077" y="2499"/>
                      <a:pt x="1069" y="2514"/>
                      <a:pt x="1066" y="2514"/>
                    </a:cubicBezTo>
                    <a:cubicBezTo>
                      <a:pt x="1064" y="2514"/>
                      <a:pt x="1064" y="2506"/>
                      <a:pt x="1064" y="2494"/>
                    </a:cubicBezTo>
                    <a:cubicBezTo>
                      <a:pt x="1064" y="2494"/>
                      <a:pt x="1034" y="2494"/>
                      <a:pt x="1064" y="2463"/>
                    </a:cubicBezTo>
                    <a:cubicBezTo>
                      <a:pt x="1094" y="2433"/>
                      <a:pt x="1094" y="2433"/>
                      <a:pt x="1064" y="2433"/>
                    </a:cubicBezTo>
                    <a:cubicBezTo>
                      <a:pt x="1064" y="2427"/>
                      <a:pt x="1061" y="2425"/>
                      <a:pt x="1056" y="2425"/>
                    </a:cubicBezTo>
                    <a:cubicBezTo>
                      <a:pt x="1032" y="2425"/>
                      <a:pt x="962" y="2475"/>
                      <a:pt x="912" y="2524"/>
                    </a:cubicBezTo>
                    <a:cubicBezTo>
                      <a:pt x="942" y="2494"/>
                      <a:pt x="942" y="2494"/>
                      <a:pt x="912" y="2494"/>
                    </a:cubicBezTo>
                    <a:cubicBezTo>
                      <a:pt x="942" y="2463"/>
                      <a:pt x="942" y="2463"/>
                      <a:pt x="973" y="2463"/>
                    </a:cubicBezTo>
                    <a:lnTo>
                      <a:pt x="973" y="2433"/>
                    </a:lnTo>
                    <a:cubicBezTo>
                      <a:pt x="942" y="2433"/>
                      <a:pt x="942" y="2433"/>
                      <a:pt x="942" y="2403"/>
                    </a:cubicBezTo>
                    <a:cubicBezTo>
                      <a:pt x="954" y="2391"/>
                      <a:pt x="961" y="2379"/>
                      <a:pt x="966" y="2371"/>
                    </a:cubicBezTo>
                    <a:lnTo>
                      <a:pt x="966" y="2371"/>
                    </a:lnTo>
                    <a:cubicBezTo>
                      <a:pt x="969" y="2372"/>
                      <a:pt x="973" y="2372"/>
                      <a:pt x="973" y="2372"/>
                    </a:cubicBezTo>
                    <a:cubicBezTo>
                      <a:pt x="973" y="2363"/>
                      <a:pt x="973" y="2360"/>
                      <a:pt x="972" y="2360"/>
                    </a:cubicBezTo>
                    <a:cubicBezTo>
                      <a:pt x="971" y="2360"/>
                      <a:pt x="969" y="2364"/>
                      <a:pt x="966" y="2371"/>
                    </a:cubicBezTo>
                    <a:lnTo>
                      <a:pt x="966" y="2371"/>
                    </a:lnTo>
                    <a:cubicBezTo>
                      <a:pt x="959" y="2369"/>
                      <a:pt x="953" y="2362"/>
                      <a:pt x="973" y="2342"/>
                    </a:cubicBezTo>
                    <a:cubicBezTo>
                      <a:pt x="973" y="2327"/>
                      <a:pt x="965" y="2319"/>
                      <a:pt x="958" y="2319"/>
                    </a:cubicBezTo>
                    <a:cubicBezTo>
                      <a:pt x="950" y="2319"/>
                      <a:pt x="942" y="2327"/>
                      <a:pt x="942" y="2342"/>
                    </a:cubicBezTo>
                    <a:cubicBezTo>
                      <a:pt x="927" y="2357"/>
                      <a:pt x="920" y="2365"/>
                      <a:pt x="912" y="2365"/>
                    </a:cubicBezTo>
                    <a:cubicBezTo>
                      <a:pt x="904" y="2365"/>
                      <a:pt x="897" y="2357"/>
                      <a:pt x="882" y="2342"/>
                    </a:cubicBezTo>
                    <a:cubicBezTo>
                      <a:pt x="882" y="2342"/>
                      <a:pt x="882" y="2342"/>
                      <a:pt x="851" y="2372"/>
                    </a:cubicBezTo>
                    <a:lnTo>
                      <a:pt x="851" y="2342"/>
                    </a:lnTo>
                    <a:cubicBezTo>
                      <a:pt x="821" y="2372"/>
                      <a:pt x="790" y="2403"/>
                      <a:pt x="790" y="2403"/>
                    </a:cubicBezTo>
                    <a:cubicBezTo>
                      <a:pt x="760" y="2403"/>
                      <a:pt x="760" y="2403"/>
                      <a:pt x="790" y="2342"/>
                    </a:cubicBezTo>
                    <a:cubicBezTo>
                      <a:pt x="821" y="2311"/>
                      <a:pt x="821" y="2311"/>
                      <a:pt x="821" y="2311"/>
                    </a:cubicBezTo>
                    <a:cubicBezTo>
                      <a:pt x="821" y="2311"/>
                      <a:pt x="821" y="2311"/>
                      <a:pt x="821" y="2281"/>
                    </a:cubicBezTo>
                    <a:cubicBezTo>
                      <a:pt x="831" y="2271"/>
                      <a:pt x="834" y="2268"/>
                      <a:pt x="833" y="2268"/>
                    </a:cubicBezTo>
                    <a:lnTo>
                      <a:pt x="833" y="2268"/>
                    </a:lnTo>
                    <a:cubicBezTo>
                      <a:pt x="831" y="2268"/>
                      <a:pt x="815" y="2279"/>
                      <a:pt x="796" y="2281"/>
                    </a:cubicBezTo>
                    <a:lnTo>
                      <a:pt x="796" y="2281"/>
                    </a:lnTo>
                    <a:cubicBezTo>
                      <a:pt x="804" y="2270"/>
                      <a:pt x="812" y="2259"/>
                      <a:pt x="821" y="2251"/>
                    </a:cubicBezTo>
                    <a:lnTo>
                      <a:pt x="821" y="2251"/>
                    </a:lnTo>
                    <a:cubicBezTo>
                      <a:pt x="806" y="2266"/>
                      <a:pt x="790" y="2273"/>
                      <a:pt x="779" y="2273"/>
                    </a:cubicBezTo>
                    <a:cubicBezTo>
                      <a:pt x="768" y="2273"/>
                      <a:pt x="760" y="2266"/>
                      <a:pt x="760" y="2251"/>
                    </a:cubicBezTo>
                    <a:cubicBezTo>
                      <a:pt x="760" y="2220"/>
                      <a:pt x="760" y="2220"/>
                      <a:pt x="790" y="2190"/>
                    </a:cubicBezTo>
                    <a:cubicBezTo>
                      <a:pt x="790" y="2180"/>
                      <a:pt x="787" y="2176"/>
                      <a:pt x="783" y="2176"/>
                    </a:cubicBezTo>
                    <a:cubicBezTo>
                      <a:pt x="774" y="2176"/>
                      <a:pt x="760" y="2190"/>
                      <a:pt x="760" y="2190"/>
                    </a:cubicBezTo>
                    <a:cubicBezTo>
                      <a:pt x="730" y="2190"/>
                      <a:pt x="730" y="2190"/>
                      <a:pt x="760" y="2159"/>
                    </a:cubicBezTo>
                    <a:cubicBezTo>
                      <a:pt x="775" y="2114"/>
                      <a:pt x="783" y="2099"/>
                      <a:pt x="779" y="2099"/>
                    </a:cubicBezTo>
                    <a:lnTo>
                      <a:pt x="779" y="2099"/>
                    </a:lnTo>
                    <a:cubicBezTo>
                      <a:pt x="775" y="2099"/>
                      <a:pt x="760" y="2114"/>
                      <a:pt x="730" y="2129"/>
                    </a:cubicBezTo>
                    <a:cubicBezTo>
                      <a:pt x="714" y="2129"/>
                      <a:pt x="699" y="2137"/>
                      <a:pt x="695" y="2137"/>
                    </a:cubicBezTo>
                    <a:cubicBezTo>
                      <a:pt x="692" y="2137"/>
                      <a:pt x="699" y="2129"/>
                      <a:pt x="730" y="2099"/>
                    </a:cubicBezTo>
                    <a:lnTo>
                      <a:pt x="669" y="2099"/>
                    </a:lnTo>
                    <a:cubicBezTo>
                      <a:pt x="638" y="2099"/>
                      <a:pt x="578" y="2129"/>
                      <a:pt x="547" y="2159"/>
                    </a:cubicBezTo>
                    <a:cubicBezTo>
                      <a:pt x="517" y="2175"/>
                      <a:pt x="502" y="2182"/>
                      <a:pt x="498" y="2182"/>
                    </a:cubicBezTo>
                    <a:cubicBezTo>
                      <a:pt x="494" y="2182"/>
                      <a:pt x="502" y="2175"/>
                      <a:pt x="517" y="2159"/>
                    </a:cubicBezTo>
                    <a:cubicBezTo>
                      <a:pt x="517" y="2159"/>
                      <a:pt x="547" y="2129"/>
                      <a:pt x="578" y="2099"/>
                    </a:cubicBezTo>
                    <a:lnTo>
                      <a:pt x="608" y="2099"/>
                    </a:lnTo>
                    <a:cubicBezTo>
                      <a:pt x="638" y="2099"/>
                      <a:pt x="669" y="2068"/>
                      <a:pt x="669" y="2068"/>
                    </a:cubicBezTo>
                    <a:cubicBezTo>
                      <a:pt x="699" y="2038"/>
                      <a:pt x="669" y="2038"/>
                      <a:pt x="638" y="2038"/>
                    </a:cubicBezTo>
                    <a:cubicBezTo>
                      <a:pt x="669" y="2038"/>
                      <a:pt x="669" y="2008"/>
                      <a:pt x="669" y="2008"/>
                    </a:cubicBezTo>
                    <a:cubicBezTo>
                      <a:pt x="669" y="1977"/>
                      <a:pt x="638" y="1947"/>
                      <a:pt x="669" y="1947"/>
                    </a:cubicBezTo>
                    <a:cubicBezTo>
                      <a:pt x="669" y="1916"/>
                      <a:pt x="669" y="1916"/>
                      <a:pt x="638" y="1916"/>
                    </a:cubicBezTo>
                    <a:cubicBezTo>
                      <a:pt x="635" y="1918"/>
                      <a:pt x="632" y="1919"/>
                      <a:pt x="629" y="1921"/>
                    </a:cubicBezTo>
                    <a:lnTo>
                      <a:pt x="629" y="1921"/>
                    </a:lnTo>
                    <a:cubicBezTo>
                      <a:pt x="668" y="1863"/>
                      <a:pt x="661" y="1795"/>
                      <a:pt x="608" y="1795"/>
                    </a:cubicBezTo>
                    <a:cubicBezTo>
                      <a:pt x="638" y="1764"/>
                      <a:pt x="608" y="1704"/>
                      <a:pt x="578" y="1704"/>
                    </a:cubicBezTo>
                    <a:cubicBezTo>
                      <a:pt x="608" y="1673"/>
                      <a:pt x="608" y="1673"/>
                      <a:pt x="578" y="1673"/>
                    </a:cubicBezTo>
                    <a:cubicBezTo>
                      <a:pt x="562" y="1658"/>
                      <a:pt x="540" y="1658"/>
                      <a:pt x="528" y="1658"/>
                    </a:cubicBezTo>
                    <a:cubicBezTo>
                      <a:pt x="517" y="1658"/>
                      <a:pt x="517" y="1658"/>
                      <a:pt x="547" y="1643"/>
                    </a:cubicBezTo>
                    <a:cubicBezTo>
                      <a:pt x="578" y="1643"/>
                      <a:pt x="578" y="1643"/>
                      <a:pt x="547" y="1612"/>
                    </a:cubicBezTo>
                    <a:cubicBezTo>
                      <a:pt x="547" y="1577"/>
                      <a:pt x="547" y="1562"/>
                      <a:pt x="541" y="1562"/>
                    </a:cubicBezTo>
                    <a:cubicBezTo>
                      <a:pt x="537" y="1562"/>
                      <a:pt x="529" y="1569"/>
                      <a:pt x="517" y="1582"/>
                    </a:cubicBezTo>
                    <a:cubicBezTo>
                      <a:pt x="486" y="1552"/>
                      <a:pt x="517" y="1552"/>
                      <a:pt x="547" y="1552"/>
                    </a:cubicBezTo>
                    <a:cubicBezTo>
                      <a:pt x="608" y="1552"/>
                      <a:pt x="608" y="1521"/>
                      <a:pt x="517" y="1521"/>
                    </a:cubicBezTo>
                    <a:cubicBezTo>
                      <a:pt x="456" y="1521"/>
                      <a:pt x="456" y="1521"/>
                      <a:pt x="486" y="1491"/>
                    </a:cubicBezTo>
                    <a:lnTo>
                      <a:pt x="395" y="1491"/>
                    </a:lnTo>
                    <a:cubicBezTo>
                      <a:pt x="426" y="1460"/>
                      <a:pt x="456" y="1460"/>
                      <a:pt x="486" y="1460"/>
                    </a:cubicBezTo>
                    <a:cubicBezTo>
                      <a:pt x="486" y="1476"/>
                      <a:pt x="494" y="1483"/>
                      <a:pt x="505" y="1483"/>
                    </a:cubicBezTo>
                    <a:cubicBezTo>
                      <a:pt x="517" y="1483"/>
                      <a:pt x="532" y="1476"/>
                      <a:pt x="547" y="1460"/>
                    </a:cubicBezTo>
                    <a:cubicBezTo>
                      <a:pt x="578" y="1460"/>
                      <a:pt x="517" y="1430"/>
                      <a:pt x="456" y="1430"/>
                    </a:cubicBezTo>
                    <a:lnTo>
                      <a:pt x="486" y="1430"/>
                    </a:lnTo>
                    <a:cubicBezTo>
                      <a:pt x="517" y="1430"/>
                      <a:pt x="517" y="1400"/>
                      <a:pt x="517" y="1400"/>
                    </a:cubicBezTo>
                    <a:cubicBezTo>
                      <a:pt x="517" y="1369"/>
                      <a:pt x="517" y="1369"/>
                      <a:pt x="486" y="1369"/>
                    </a:cubicBezTo>
                    <a:cubicBezTo>
                      <a:pt x="456" y="1369"/>
                      <a:pt x="426" y="1369"/>
                      <a:pt x="426" y="1339"/>
                    </a:cubicBezTo>
                    <a:cubicBezTo>
                      <a:pt x="426" y="1369"/>
                      <a:pt x="395" y="1369"/>
                      <a:pt x="335" y="1369"/>
                    </a:cubicBezTo>
                    <a:cubicBezTo>
                      <a:pt x="335" y="1369"/>
                      <a:pt x="395" y="1339"/>
                      <a:pt x="426" y="1339"/>
                    </a:cubicBezTo>
                    <a:cubicBezTo>
                      <a:pt x="486" y="1308"/>
                      <a:pt x="517" y="1308"/>
                      <a:pt x="517" y="1278"/>
                    </a:cubicBezTo>
                    <a:cubicBezTo>
                      <a:pt x="517" y="1248"/>
                      <a:pt x="517" y="1217"/>
                      <a:pt x="547" y="1217"/>
                    </a:cubicBezTo>
                    <a:cubicBezTo>
                      <a:pt x="578" y="1217"/>
                      <a:pt x="578" y="1187"/>
                      <a:pt x="517" y="1187"/>
                    </a:cubicBezTo>
                    <a:lnTo>
                      <a:pt x="547" y="1156"/>
                    </a:lnTo>
                    <a:cubicBezTo>
                      <a:pt x="517" y="1126"/>
                      <a:pt x="547" y="1126"/>
                      <a:pt x="547" y="1126"/>
                    </a:cubicBezTo>
                    <a:cubicBezTo>
                      <a:pt x="608" y="1096"/>
                      <a:pt x="608" y="1096"/>
                      <a:pt x="517" y="1096"/>
                    </a:cubicBezTo>
                    <a:cubicBezTo>
                      <a:pt x="486" y="1096"/>
                      <a:pt x="426" y="1096"/>
                      <a:pt x="426" y="1126"/>
                    </a:cubicBezTo>
                    <a:lnTo>
                      <a:pt x="426" y="1156"/>
                    </a:lnTo>
                    <a:lnTo>
                      <a:pt x="395" y="1096"/>
                    </a:lnTo>
                    <a:cubicBezTo>
                      <a:pt x="395" y="1096"/>
                      <a:pt x="365" y="1065"/>
                      <a:pt x="335" y="1065"/>
                    </a:cubicBezTo>
                    <a:lnTo>
                      <a:pt x="395" y="1065"/>
                    </a:lnTo>
                    <a:cubicBezTo>
                      <a:pt x="426" y="1096"/>
                      <a:pt x="456" y="1096"/>
                      <a:pt x="486" y="1096"/>
                    </a:cubicBezTo>
                    <a:cubicBezTo>
                      <a:pt x="547" y="1096"/>
                      <a:pt x="578" y="1065"/>
                      <a:pt x="517" y="1065"/>
                    </a:cubicBezTo>
                    <a:lnTo>
                      <a:pt x="547" y="1065"/>
                    </a:lnTo>
                    <a:cubicBezTo>
                      <a:pt x="608" y="1065"/>
                      <a:pt x="608" y="1065"/>
                      <a:pt x="517" y="1035"/>
                    </a:cubicBezTo>
                    <a:cubicBezTo>
                      <a:pt x="456" y="1004"/>
                      <a:pt x="456" y="1004"/>
                      <a:pt x="547" y="1004"/>
                    </a:cubicBezTo>
                    <a:cubicBezTo>
                      <a:pt x="608" y="1004"/>
                      <a:pt x="608" y="974"/>
                      <a:pt x="578" y="974"/>
                    </a:cubicBezTo>
                    <a:cubicBezTo>
                      <a:pt x="517" y="944"/>
                      <a:pt x="517" y="913"/>
                      <a:pt x="547" y="913"/>
                    </a:cubicBezTo>
                    <a:cubicBezTo>
                      <a:pt x="608" y="913"/>
                      <a:pt x="608" y="913"/>
                      <a:pt x="578" y="883"/>
                    </a:cubicBezTo>
                    <a:lnTo>
                      <a:pt x="578" y="883"/>
                    </a:lnTo>
                    <a:cubicBezTo>
                      <a:pt x="593" y="898"/>
                      <a:pt x="608" y="906"/>
                      <a:pt x="616" y="906"/>
                    </a:cubicBezTo>
                    <a:cubicBezTo>
                      <a:pt x="623" y="906"/>
                      <a:pt x="623" y="898"/>
                      <a:pt x="608" y="883"/>
                    </a:cubicBezTo>
                    <a:lnTo>
                      <a:pt x="638" y="883"/>
                    </a:lnTo>
                    <a:lnTo>
                      <a:pt x="608" y="852"/>
                    </a:lnTo>
                    <a:lnTo>
                      <a:pt x="578" y="883"/>
                    </a:lnTo>
                    <a:cubicBezTo>
                      <a:pt x="578" y="883"/>
                      <a:pt x="547" y="852"/>
                      <a:pt x="517" y="822"/>
                    </a:cubicBezTo>
                    <a:cubicBezTo>
                      <a:pt x="517" y="832"/>
                      <a:pt x="514" y="836"/>
                      <a:pt x="508" y="836"/>
                    </a:cubicBezTo>
                    <a:cubicBezTo>
                      <a:pt x="497" y="836"/>
                      <a:pt x="476" y="822"/>
                      <a:pt x="456" y="822"/>
                    </a:cubicBezTo>
                    <a:cubicBezTo>
                      <a:pt x="426" y="822"/>
                      <a:pt x="456" y="792"/>
                      <a:pt x="578" y="792"/>
                    </a:cubicBezTo>
                    <a:cubicBezTo>
                      <a:pt x="578" y="776"/>
                      <a:pt x="578" y="769"/>
                      <a:pt x="581" y="769"/>
                    </a:cubicBezTo>
                    <a:cubicBezTo>
                      <a:pt x="585" y="769"/>
                      <a:pt x="593" y="776"/>
                      <a:pt x="608" y="792"/>
                    </a:cubicBezTo>
                    <a:lnTo>
                      <a:pt x="638" y="792"/>
                    </a:lnTo>
                    <a:cubicBezTo>
                      <a:pt x="638" y="792"/>
                      <a:pt x="638" y="761"/>
                      <a:pt x="608" y="761"/>
                    </a:cubicBezTo>
                    <a:cubicBezTo>
                      <a:pt x="547" y="731"/>
                      <a:pt x="547" y="731"/>
                      <a:pt x="578" y="731"/>
                    </a:cubicBezTo>
                    <a:cubicBezTo>
                      <a:pt x="623" y="746"/>
                      <a:pt x="646" y="754"/>
                      <a:pt x="650" y="754"/>
                    </a:cubicBezTo>
                    <a:cubicBezTo>
                      <a:pt x="654" y="754"/>
                      <a:pt x="638" y="746"/>
                      <a:pt x="608" y="731"/>
                    </a:cubicBezTo>
                    <a:cubicBezTo>
                      <a:pt x="517" y="701"/>
                      <a:pt x="517" y="701"/>
                      <a:pt x="608" y="701"/>
                    </a:cubicBezTo>
                    <a:cubicBezTo>
                      <a:pt x="638" y="731"/>
                      <a:pt x="669" y="731"/>
                      <a:pt x="669" y="731"/>
                    </a:cubicBezTo>
                    <a:lnTo>
                      <a:pt x="638" y="701"/>
                    </a:lnTo>
                    <a:cubicBezTo>
                      <a:pt x="578" y="670"/>
                      <a:pt x="578" y="670"/>
                      <a:pt x="608" y="670"/>
                    </a:cubicBezTo>
                    <a:cubicBezTo>
                      <a:pt x="617" y="679"/>
                      <a:pt x="623" y="683"/>
                      <a:pt x="628" y="683"/>
                    </a:cubicBezTo>
                    <a:cubicBezTo>
                      <a:pt x="638" y="683"/>
                      <a:pt x="638" y="661"/>
                      <a:pt x="638" y="640"/>
                    </a:cubicBezTo>
                    <a:lnTo>
                      <a:pt x="669" y="640"/>
                    </a:lnTo>
                    <a:cubicBezTo>
                      <a:pt x="638" y="609"/>
                      <a:pt x="638" y="609"/>
                      <a:pt x="669" y="609"/>
                    </a:cubicBezTo>
                    <a:lnTo>
                      <a:pt x="699" y="609"/>
                    </a:lnTo>
                    <a:cubicBezTo>
                      <a:pt x="638" y="579"/>
                      <a:pt x="608" y="549"/>
                      <a:pt x="608" y="549"/>
                    </a:cubicBezTo>
                    <a:cubicBezTo>
                      <a:pt x="593" y="564"/>
                      <a:pt x="585" y="571"/>
                      <a:pt x="578" y="571"/>
                    </a:cubicBezTo>
                    <a:cubicBezTo>
                      <a:pt x="570" y="571"/>
                      <a:pt x="562" y="564"/>
                      <a:pt x="547" y="549"/>
                    </a:cubicBezTo>
                    <a:lnTo>
                      <a:pt x="578" y="549"/>
                    </a:lnTo>
                    <a:cubicBezTo>
                      <a:pt x="578" y="518"/>
                      <a:pt x="578" y="518"/>
                      <a:pt x="547" y="488"/>
                    </a:cubicBezTo>
                    <a:cubicBezTo>
                      <a:pt x="547" y="488"/>
                      <a:pt x="520" y="474"/>
                      <a:pt x="502" y="474"/>
                    </a:cubicBezTo>
                    <a:cubicBezTo>
                      <a:pt x="493" y="474"/>
                      <a:pt x="486" y="478"/>
                      <a:pt x="486" y="488"/>
                    </a:cubicBezTo>
                    <a:lnTo>
                      <a:pt x="456" y="488"/>
                    </a:lnTo>
                    <a:cubicBezTo>
                      <a:pt x="418" y="475"/>
                      <a:pt x="396" y="468"/>
                      <a:pt x="390" y="468"/>
                    </a:cubicBezTo>
                    <a:cubicBezTo>
                      <a:pt x="381" y="468"/>
                      <a:pt x="403" y="483"/>
                      <a:pt x="456" y="518"/>
                    </a:cubicBezTo>
                    <a:cubicBezTo>
                      <a:pt x="547" y="549"/>
                      <a:pt x="547" y="549"/>
                      <a:pt x="486" y="549"/>
                    </a:cubicBezTo>
                    <a:cubicBezTo>
                      <a:pt x="426" y="518"/>
                      <a:pt x="426" y="518"/>
                      <a:pt x="426" y="518"/>
                    </a:cubicBezTo>
                    <a:lnTo>
                      <a:pt x="365" y="518"/>
                    </a:lnTo>
                    <a:cubicBezTo>
                      <a:pt x="345" y="518"/>
                      <a:pt x="324" y="505"/>
                      <a:pt x="313" y="505"/>
                    </a:cubicBezTo>
                    <a:cubicBezTo>
                      <a:pt x="307" y="505"/>
                      <a:pt x="304" y="508"/>
                      <a:pt x="304" y="518"/>
                    </a:cubicBezTo>
                    <a:cubicBezTo>
                      <a:pt x="304" y="518"/>
                      <a:pt x="304" y="518"/>
                      <a:pt x="335" y="549"/>
                    </a:cubicBezTo>
                    <a:lnTo>
                      <a:pt x="304" y="549"/>
                    </a:lnTo>
                    <a:cubicBezTo>
                      <a:pt x="274" y="549"/>
                      <a:pt x="274" y="549"/>
                      <a:pt x="335" y="579"/>
                    </a:cubicBezTo>
                    <a:cubicBezTo>
                      <a:pt x="395" y="579"/>
                      <a:pt x="365" y="609"/>
                      <a:pt x="304" y="609"/>
                    </a:cubicBezTo>
                    <a:cubicBezTo>
                      <a:pt x="304" y="640"/>
                      <a:pt x="335" y="640"/>
                      <a:pt x="365" y="640"/>
                    </a:cubicBezTo>
                    <a:cubicBezTo>
                      <a:pt x="426" y="670"/>
                      <a:pt x="426" y="670"/>
                      <a:pt x="395" y="670"/>
                    </a:cubicBezTo>
                    <a:lnTo>
                      <a:pt x="304" y="670"/>
                    </a:lnTo>
                    <a:cubicBezTo>
                      <a:pt x="289" y="655"/>
                      <a:pt x="281" y="647"/>
                      <a:pt x="278" y="647"/>
                    </a:cubicBezTo>
                    <a:cubicBezTo>
                      <a:pt x="274" y="647"/>
                      <a:pt x="274" y="655"/>
                      <a:pt x="274" y="670"/>
                    </a:cubicBezTo>
                    <a:cubicBezTo>
                      <a:pt x="274" y="670"/>
                      <a:pt x="274" y="701"/>
                      <a:pt x="304" y="701"/>
                    </a:cubicBezTo>
                    <a:lnTo>
                      <a:pt x="274" y="701"/>
                    </a:lnTo>
                    <a:cubicBezTo>
                      <a:pt x="274" y="701"/>
                      <a:pt x="243" y="701"/>
                      <a:pt x="213" y="731"/>
                    </a:cubicBezTo>
                    <a:cubicBezTo>
                      <a:pt x="183" y="731"/>
                      <a:pt x="243" y="792"/>
                      <a:pt x="304" y="792"/>
                    </a:cubicBezTo>
                    <a:lnTo>
                      <a:pt x="335" y="792"/>
                    </a:lnTo>
                    <a:cubicBezTo>
                      <a:pt x="365" y="822"/>
                      <a:pt x="365" y="822"/>
                      <a:pt x="365" y="822"/>
                    </a:cubicBezTo>
                    <a:lnTo>
                      <a:pt x="304" y="822"/>
                    </a:lnTo>
                    <a:cubicBezTo>
                      <a:pt x="266" y="796"/>
                      <a:pt x="232" y="787"/>
                      <a:pt x="214" y="787"/>
                    </a:cubicBezTo>
                    <a:cubicBezTo>
                      <a:pt x="189" y="787"/>
                      <a:pt x="191" y="805"/>
                      <a:pt x="243" y="822"/>
                    </a:cubicBezTo>
                    <a:lnTo>
                      <a:pt x="213" y="822"/>
                    </a:lnTo>
                    <a:cubicBezTo>
                      <a:pt x="204" y="813"/>
                      <a:pt x="198" y="809"/>
                      <a:pt x="194" y="809"/>
                    </a:cubicBezTo>
                    <a:cubicBezTo>
                      <a:pt x="185" y="809"/>
                      <a:pt x="191" y="831"/>
                      <a:pt x="213" y="852"/>
                    </a:cubicBezTo>
                    <a:cubicBezTo>
                      <a:pt x="213" y="852"/>
                      <a:pt x="274" y="883"/>
                      <a:pt x="304" y="883"/>
                    </a:cubicBezTo>
                    <a:cubicBezTo>
                      <a:pt x="335" y="913"/>
                      <a:pt x="335" y="913"/>
                      <a:pt x="335" y="913"/>
                    </a:cubicBezTo>
                    <a:lnTo>
                      <a:pt x="304" y="913"/>
                    </a:lnTo>
                    <a:cubicBezTo>
                      <a:pt x="286" y="904"/>
                      <a:pt x="274" y="901"/>
                      <a:pt x="266" y="901"/>
                    </a:cubicBezTo>
                    <a:cubicBezTo>
                      <a:pt x="249" y="901"/>
                      <a:pt x="261" y="922"/>
                      <a:pt x="304" y="944"/>
                    </a:cubicBezTo>
                    <a:lnTo>
                      <a:pt x="274" y="944"/>
                    </a:lnTo>
                    <a:cubicBezTo>
                      <a:pt x="256" y="935"/>
                      <a:pt x="241" y="931"/>
                      <a:pt x="229" y="931"/>
                    </a:cubicBezTo>
                    <a:cubicBezTo>
                      <a:pt x="200" y="931"/>
                      <a:pt x="191" y="953"/>
                      <a:pt x="213" y="974"/>
                    </a:cubicBezTo>
                    <a:cubicBezTo>
                      <a:pt x="213" y="1034"/>
                      <a:pt x="184" y="1064"/>
                      <a:pt x="154" y="1065"/>
                    </a:cubicBezTo>
                    <a:lnTo>
                      <a:pt x="154" y="1065"/>
                    </a:lnTo>
                    <a:cubicBezTo>
                      <a:pt x="148" y="1060"/>
                      <a:pt x="144" y="1057"/>
                      <a:pt x="144" y="1057"/>
                    </a:cubicBezTo>
                    <a:lnTo>
                      <a:pt x="144" y="1057"/>
                    </a:lnTo>
                    <a:cubicBezTo>
                      <a:pt x="144" y="1057"/>
                      <a:pt x="146" y="1059"/>
                      <a:pt x="152" y="1065"/>
                    </a:cubicBezTo>
                    <a:cubicBezTo>
                      <a:pt x="153" y="1065"/>
                      <a:pt x="153" y="1065"/>
                      <a:pt x="154" y="1065"/>
                    </a:cubicBezTo>
                    <a:lnTo>
                      <a:pt x="154" y="1065"/>
                    </a:lnTo>
                    <a:cubicBezTo>
                      <a:pt x="171" y="1079"/>
                      <a:pt x="207" y="1108"/>
                      <a:pt x="243" y="1126"/>
                    </a:cubicBezTo>
                    <a:cubicBezTo>
                      <a:pt x="213" y="1126"/>
                      <a:pt x="213" y="1126"/>
                      <a:pt x="213" y="1156"/>
                    </a:cubicBezTo>
                    <a:cubicBezTo>
                      <a:pt x="213" y="1187"/>
                      <a:pt x="213" y="1187"/>
                      <a:pt x="183" y="1187"/>
                    </a:cubicBezTo>
                    <a:cubicBezTo>
                      <a:pt x="243" y="1217"/>
                      <a:pt x="213" y="1248"/>
                      <a:pt x="122" y="1248"/>
                    </a:cubicBezTo>
                    <a:cubicBezTo>
                      <a:pt x="113" y="1239"/>
                      <a:pt x="107" y="1235"/>
                      <a:pt x="102" y="1235"/>
                    </a:cubicBezTo>
                    <a:cubicBezTo>
                      <a:pt x="91" y="1235"/>
                      <a:pt x="91" y="1257"/>
                      <a:pt x="91" y="1278"/>
                    </a:cubicBezTo>
                    <a:cubicBezTo>
                      <a:pt x="122" y="1278"/>
                      <a:pt x="122" y="1308"/>
                      <a:pt x="122" y="1308"/>
                    </a:cubicBezTo>
                    <a:cubicBezTo>
                      <a:pt x="122" y="1339"/>
                      <a:pt x="122" y="1339"/>
                      <a:pt x="183" y="1369"/>
                    </a:cubicBezTo>
                    <a:cubicBezTo>
                      <a:pt x="274" y="1369"/>
                      <a:pt x="274" y="1369"/>
                      <a:pt x="243" y="1400"/>
                    </a:cubicBezTo>
                    <a:lnTo>
                      <a:pt x="213" y="1400"/>
                    </a:lnTo>
                    <a:cubicBezTo>
                      <a:pt x="213" y="1400"/>
                      <a:pt x="183" y="1430"/>
                      <a:pt x="183" y="1430"/>
                    </a:cubicBezTo>
                    <a:cubicBezTo>
                      <a:pt x="183" y="1430"/>
                      <a:pt x="183" y="1460"/>
                      <a:pt x="152" y="1460"/>
                    </a:cubicBezTo>
                    <a:cubicBezTo>
                      <a:pt x="152" y="1460"/>
                      <a:pt x="122" y="1460"/>
                      <a:pt x="122" y="1491"/>
                    </a:cubicBezTo>
                    <a:cubicBezTo>
                      <a:pt x="122" y="1521"/>
                      <a:pt x="122" y="1521"/>
                      <a:pt x="91" y="1521"/>
                    </a:cubicBezTo>
                    <a:cubicBezTo>
                      <a:pt x="91" y="1552"/>
                      <a:pt x="91" y="1552"/>
                      <a:pt x="122" y="1552"/>
                    </a:cubicBezTo>
                    <a:cubicBezTo>
                      <a:pt x="152" y="1552"/>
                      <a:pt x="183" y="1552"/>
                      <a:pt x="152" y="1582"/>
                    </a:cubicBezTo>
                    <a:cubicBezTo>
                      <a:pt x="152" y="1612"/>
                      <a:pt x="152" y="1643"/>
                      <a:pt x="183" y="1643"/>
                    </a:cubicBezTo>
                    <a:lnTo>
                      <a:pt x="152" y="1643"/>
                    </a:lnTo>
                    <a:cubicBezTo>
                      <a:pt x="91" y="1673"/>
                      <a:pt x="91" y="1673"/>
                      <a:pt x="152" y="1704"/>
                    </a:cubicBezTo>
                    <a:lnTo>
                      <a:pt x="183" y="1704"/>
                    </a:lnTo>
                    <a:cubicBezTo>
                      <a:pt x="183" y="1704"/>
                      <a:pt x="183" y="1734"/>
                      <a:pt x="213" y="1734"/>
                    </a:cubicBezTo>
                    <a:cubicBezTo>
                      <a:pt x="243" y="1734"/>
                      <a:pt x="243" y="1734"/>
                      <a:pt x="213" y="1764"/>
                    </a:cubicBezTo>
                    <a:cubicBezTo>
                      <a:pt x="183" y="1764"/>
                      <a:pt x="183" y="1764"/>
                      <a:pt x="183" y="1795"/>
                    </a:cubicBezTo>
                    <a:cubicBezTo>
                      <a:pt x="213" y="1795"/>
                      <a:pt x="243" y="1916"/>
                      <a:pt x="213" y="1947"/>
                    </a:cubicBezTo>
                    <a:lnTo>
                      <a:pt x="243" y="1947"/>
                    </a:lnTo>
                    <a:cubicBezTo>
                      <a:pt x="213" y="1962"/>
                      <a:pt x="205" y="1970"/>
                      <a:pt x="213" y="1970"/>
                    </a:cubicBezTo>
                    <a:cubicBezTo>
                      <a:pt x="221" y="1970"/>
                      <a:pt x="243" y="1962"/>
                      <a:pt x="274" y="1947"/>
                    </a:cubicBezTo>
                    <a:cubicBezTo>
                      <a:pt x="292" y="1938"/>
                      <a:pt x="304" y="1934"/>
                      <a:pt x="311" y="1934"/>
                    </a:cubicBezTo>
                    <a:cubicBezTo>
                      <a:pt x="327" y="1934"/>
                      <a:pt x="308" y="1956"/>
                      <a:pt x="243" y="1977"/>
                    </a:cubicBezTo>
                    <a:cubicBezTo>
                      <a:pt x="213" y="1992"/>
                      <a:pt x="198" y="2000"/>
                      <a:pt x="202" y="2000"/>
                    </a:cubicBezTo>
                    <a:cubicBezTo>
                      <a:pt x="205" y="2000"/>
                      <a:pt x="228" y="1992"/>
                      <a:pt x="274" y="1977"/>
                    </a:cubicBezTo>
                    <a:cubicBezTo>
                      <a:pt x="335" y="1977"/>
                      <a:pt x="335" y="1977"/>
                      <a:pt x="274" y="2008"/>
                    </a:cubicBezTo>
                    <a:cubicBezTo>
                      <a:pt x="213" y="2038"/>
                      <a:pt x="213" y="2038"/>
                      <a:pt x="274" y="2038"/>
                    </a:cubicBezTo>
                    <a:cubicBezTo>
                      <a:pt x="324" y="2025"/>
                      <a:pt x="364" y="2018"/>
                      <a:pt x="385" y="2018"/>
                    </a:cubicBezTo>
                    <a:cubicBezTo>
                      <a:pt x="414" y="2018"/>
                      <a:pt x="406" y="2033"/>
                      <a:pt x="335" y="2068"/>
                    </a:cubicBezTo>
                    <a:cubicBezTo>
                      <a:pt x="243" y="2099"/>
                      <a:pt x="243" y="2129"/>
                      <a:pt x="243" y="2129"/>
                    </a:cubicBezTo>
                    <a:cubicBezTo>
                      <a:pt x="243" y="2129"/>
                      <a:pt x="274" y="2129"/>
                      <a:pt x="304" y="2099"/>
                    </a:cubicBezTo>
                    <a:cubicBezTo>
                      <a:pt x="322" y="2090"/>
                      <a:pt x="335" y="2086"/>
                      <a:pt x="342" y="2086"/>
                    </a:cubicBezTo>
                    <a:cubicBezTo>
                      <a:pt x="360" y="2086"/>
                      <a:pt x="347" y="2108"/>
                      <a:pt x="304" y="2129"/>
                    </a:cubicBezTo>
                    <a:cubicBezTo>
                      <a:pt x="213" y="2190"/>
                      <a:pt x="243" y="2220"/>
                      <a:pt x="304" y="2220"/>
                    </a:cubicBezTo>
                    <a:cubicBezTo>
                      <a:pt x="395" y="2220"/>
                      <a:pt x="395" y="2251"/>
                      <a:pt x="335" y="2251"/>
                    </a:cubicBezTo>
                    <a:cubicBezTo>
                      <a:pt x="274" y="2281"/>
                      <a:pt x="274" y="2281"/>
                      <a:pt x="304" y="2281"/>
                    </a:cubicBezTo>
                    <a:cubicBezTo>
                      <a:pt x="304" y="2281"/>
                      <a:pt x="304" y="2311"/>
                      <a:pt x="335" y="2311"/>
                    </a:cubicBezTo>
                    <a:cubicBezTo>
                      <a:pt x="335" y="2327"/>
                      <a:pt x="342" y="2334"/>
                      <a:pt x="354" y="2334"/>
                    </a:cubicBezTo>
                    <a:cubicBezTo>
                      <a:pt x="358" y="2334"/>
                      <a:pt x="362" y="2333"/>
                      <a:pt x="367" y="2331"/>
                    </a:cubicBezTo>
                    <a:lnTo>
                      <a:pt x="367" y="2331"/>
                    </a:lnTo>
                    <a:cubicBezTo>
                      <a:pt x="344" y="2355"/>
                      <a:pt x="344" y="2381"/>
                      <a:pt x="367" y="2381"/>
                    </a:cubicBezTo>
                    <a:cubicBezTo>
                      <a:pt x="374" y="2381"/>
                      <a:pt x="384" y="2378"/>
                      <a:pt x="395" y="2372"/>
                    </a:cubicBezTo>
                    <a:cubicBezTo>
                      <a:pt x="395" y="2372"/>
                      <a:pt x="395" y="2403"/>
                      <a:pt x="395" y="2403"/>
                    </a:cubicBezTo>
                    <a:lnTo>
                      <a:pt x="426" y="2403"/>
                    </a:lnTo>
                    <a:cubicBezTo>
                      <a:pt x="444" y="2394"/>
                      <a:pt x="453" y="2390"/>
                      <a:pt x="458" y="2390"/>
                    </a:cubicBezTo>
                    <a:cubicBezTo>
                      <a:pt x="469" y="2390"/>
                      <a:pt x="447" y="2412"/>
                      <a:pt x="426" y="2433"/>
                    </a:cubicBezTo>
                    <a:cubicBezTo>
                      <a:pt x="404" y="2455"/>
                      <a:pt x="398" y="2476"/>
                      <a:pt x="407" y="2476"/>
                    </a:cubicBezTo>
                    <a:cubicBezTo>
                      <a:pt x="411" y="2476"/>
                      <a:pt x="417" y="2472"/>
                      <a:pt x="426" y="2463"/>
                    </a:cubicBezTo>
                    <a:cubicBezTo>
                      <a:pt x="426" y="2463"/>
                      <a:pt x="486" y="2463"/>
                      <a:pt x="517" y="2433"/>
                    </a:cubicBezTo>
                    <a:cubicBezTo>
                      <a:pt x="547" y="2433"/>
                      <a:pt x="517" y="2463"/>
                      <a:pt x="486" y="2463"/>
                    </a:cubicBezTo>
                    <a:cubicBezTo>
                      <a:pt x="456" y="2494"/>
                      <a:pt x="456" y="2494"/>
                      <a:pt x="456" y="2524"/>
                    </a:cubicBezTo>
                    <a:cubicBezTo>
                      <a:pt x="456" y="2524"/>
                      <a:pt x="456" y="2538"/>
                      <a:pt x="465" y="2538"/>
                    </a:cubicBezTo>
                    <a:cubicBezTo>
                      <a:pt x="470" y="2538"/>
                      <a:pt x="476" y="2534"/>
                      <a:pt x="486" y="2524"/>
                    </a:cubicBezTo>
                    <a:cubicBezTo>
                      <a:pt x="517" y="2524"/>
                      <a:pt x="547" y="2555"/>
                      <a:pt x="547" y="2585"/>
                    </a:cubicBezTo>
                    <a:lnTo>
                      <a:pt x="547" y="2615"/>
                    </a:lnTo>
                    <a:cubicBezTo>
                      <a:pt x="547" y="2615"/>
                      <a:pt x="561" y="2602"/>
                      <a:pt x="579" y="2602"/>
                    </a:cubicBezTo>
                    <a:cubicBezTo>
                      <a:pt x="588" y="2602"/>
                      <a:pt x="598" y="2605"/>
                      <a:pt x="608" y="2615"/>
                    </a:cubicBezTo>
                    <a:cubicBezTo>
                      <a:pt x="608" y="2615"/>
                      <a:pt x="608" y="2615"/>
                      <a:pt x="638" y="2585"/>
                    </a:cubicBezTo>
                    <a:cubicBezTo>
                      <a:pt x="638" y="2615"/>
                      <a:pt x="638" y="2615"/>
                      <a:pt x="638" y="2646"/>
                    </a:cubicBezTo>
                    <a:cubicBezTo>
                      <a:pt x="669" y="2646"/>
                      <a:pt x="669" y="2646"/>
                      <a:pt x="669" y="2676"/>
                    </a:cubicBezTo>
                    <a:cubicBezTo>
                      <a:pt x="699" y="2661"/>
                      <a:pt x="722" y="2653"/>
                      <a:pt x="733" y="2653"/>
                    </a:cubicBezTo>
                    <a:cubicBezTo>
                      <a:pt x="745" y="2653"/>
                      <a:pt x="745" y="2661"/>
                      <a:pt x="730" y="2676"/>
                    </a:cubicBezTo>
                    <a:cubicBezTo>
                      <a:pt x="730" y="2676"/>
                      <a:pt x="730" y="2690"/>
                      <a:pt x="739" y="2690"/>
                    </a:cubicBezTo>
                    <a:cubicBezTo>
                      <a:pt x="743" y="2690"/>
                      <a:pt x="750" y="2686"/>
                      <a:pt x="760" y="2676"/>
                    </a:cubicBezTo>
                    <a:lnTo>
                      <a:pt x="760" y="2676"/>
                    </a:lnTo>
                    <a:cubicBezTo>
                      <a:pt x="742" y="2712"/>
                      <a:pt x="735" y="2727"/>
                      <a:pt x="744" y="2727"/>
                    </a:cubicBezTo>
                    <a:cubicBezTo>
                      <a:pt x="751" y="2727"/>
                      <a:pt x="765" y="2719"/>
                      <a:pt x="790" y="2707"/>
                    </a:cubicBezTo>
                    <a:cubicBezTo>
                      <a:pt x="790" y="2707"/>
                      <a:pt x="804" y="2693"/>
                      <a:pt x="813" y="2693"/>
                    </a:cubicBezTo>
                    <a:cubicBezTo>
                      <a:pt x="817" y="2693"/>
                      <a:pt x="821" y="2696"/>
                      <a:pt x="821" y="2707"/>
                    </a:cubicBezTo>
                    <a:cubicBezTo>
                      <a:pt x="799" y="2750"/>
                      <a:pt x="808" y="2793"/>
                      <a:pt x="826" y="2793"/>
                    </a:cubicBezTo>
                    <a:cubicBezTo>
                      <a:pt x="833" y="2793"/>
                      <a:pt x="842" y="2785"/>
                      <a:pt x="851" y="2767"/>
                    </a:cubicBezTo>
                    <a:lnTo>
                      <a:pt x="882" y="2767"/>
                    </a:lnTo>
                    <a:cubicBezTo>
                      <a:pt x="882" y="2789"/>
                      <a:pt x="882" y="2810"/>
                      <a:pt x="892" y="2810"/>
                    </a:cubicBezTo>
                    <a:cubicBezTo>
                      <a:pt x="897" y="2810"/>
                      <a:pt x="903" y="2807"/>
                      <a:pt x="912" y="2798"/>
                    </a:cubicBezTo>
                    <a:lnTo>
                      <a:pt x="942" y="2767"/>
                    </a:lnTo>
                    <a:lnTo>
                      <a:pt x="942" y="2767"/>
                    </a:lnTo>
                    <a:cubicBezTo>
                      <a:pt x="912" y="2798"/>
                      <a:pt x="912" y="2828"/>
                      <a:pt x="912" y="2828"/>
                    </a:cubicBezTo>
                    <a:lnTo>
                      <a:pt x="942" y="2828"/>
                    </a:lnTo>
                    <a:cubicBezTo>
                      <a:pt x="942" y="2798"/>
                      <a:pt x="950" y="2790"/>
                      <a:pt x="958" y="2790"/>
                    </a:cubicBezTo>
                    <a:cubicBezTo>
                      <a:pt x="965" y="2790"/>
                      <a:pt x="973" y="2798"/>
                      <a:pt x="973" y="2798"/>
                    </a:cubicBezTo>
                    <a:cubicBezTo>
                      <a:pt x="973" y="2798"/>
                      <a:pt x="973" y="2828"/>
                      <a:pt x="942" y="2859"/>
                    </a:cubicBezTo>
                    <a:lnTo>
                      <a:pt x="973" y="2859"/>
                    </a:lnTo>
                    <a:cubicBezTo>
                      <a:pt x="991" y="2823"/>
                      <a:pt x="998" y="2808"/>
                      <a:pt x="1001" y="2808"/>
                    </a:cubicBezTo>
                    <a:cubicBezTo>
                      <a:pt x="1003" y="2808"/>
                      <a:pt x="1003" y="2816"/>
                      <a:pt x="1003" y="2828"/>
                    </a:cubicBezTo>
                    <a:cubicBezTo>
                      <a:pt x="973" y="2889"/>
                      <a:pt x="1003" y="2889"/>
                      <a:pt x="1003" y="2889"/>
                    </a:cubicBezTo>
                    <a:lnTo>
                      <a:pt x="1034" y="2889"/>
                    </a:lnTo>
                    <a:cubicBezTo>
                      <a:pt x="1034" y="2904"/>
                      <a:pt x="1041" y="2912"/>
                      <a:pt x="1049" y="2912"/>
                    </a:cubicBezTo>
                    <a:cubicBezTo>
                      <a:pt x="1056" y="2912"/>
                      <a:pt x="1064" y="2904"/>
                      <a:pt x="1064" y="2889"/>
                    </a:cubicBezTo>
                    <a:cubicBezTo>
                      <a:pt x="1064" y="2889"/>
                      <a:pt x="1064" y="2919"/>
                      <a:pt x="1064" y="2919"/>
                    </a:cubicBezTo>
                    <a:cubicBezTo>
                      <a:pt x="1049" y="2950"/>
                      <a:pt x="1049" y="2957"/>
                      <a:pt x="1056" y="2957"/>
                    </a:cubicBezTo>
                    <a:cubicBezTo>
                      <a:pt x="1064" y="2957"/>
                      <a:pt x="1079" y="2950"/>
                      <a:pt x="1094" y="2950"/>
                    </a:cubicBezTo>
                    <a:cubicBezTo>
                      <a:pt x="1125" y="2919"/>
                      <a:pt x="1140" y="2904"/>
                      <a:pt x="1144" y="2904"/>
                    </a:cubicBezTo>
                    <a:lnTo>
                      <a:pt x="1144" y="2904"/>
                    </a:lnTo>
                    <a:cubicBezTo>
                      <a:pt x="1148" y="2904"/>
                      <a:pt x="1140" y="2919"/>
                      <a:pt x="1125" y="2950"/>
                    </a:cubicBezTo>
                    <a:cubicBezTo>
                      <a:pt x="1116" y="2967"/>
                      <a:pt x="1115" y="2974"/>
                      <a:pt x="1118" y="2974"/>
                    </a:cubicBezTo>
                    <a:cubicBezTo>
                      <a:pt x="1126" y="2974"/>
                      <a:pt x="1164" y="2924"/>
                      <a:pt x="1186" y="2859"/>
                    </a:cubicBezTo>
                    <a:lnTo>
                      <a:pt x="1186" y="2859"/>
                    </a:lnTo>
                    <a:cubicBezTo>
                      <a:pt x="1167" y="2952"/>
                      <a:pt x="1160" y="2988"/>
                      <a:pt x="1171" y="2988"/>
                    </a:cubicBezTo>
                    <a:cubicBezTo>
                      <a:pt x="1178" y="2988"/>
                      <a:pt x="1192" y="2973"/>
                      <a:pt x="1216" y="2950"/>
                    </a:cubicBezTo>
                    <a:cubicBezTo>
                      <a:pt x="1231" y="2935"/>
                      <a:pt x="1239" y="2927"/>
                      <a:pt x="1243" y="2927"/>
                    </a:cubicBezTo>
                    <a:cubicBezTo>
                      <a:pt x="1246" y="2927"/>
                      <a:pt x="1246" y="2935"/>
                      <a:pt x="1246" y="2950"/>
                    </a:cubicBezTo>
                    <a:cubicBezTo>
                      <a:pt x="1216" y="2980"/>
                      <a:pt x="1246" y="2980"/>
                      <a:pt x="1246" y="3011"/>
                    </a:cubicBezTo>
                    <a:cubicBezTo>
                      <a:pt x="1277" y="3011"/>
                      <a:pt x="1307" y="3011"/>
                      <a:pt x="1307" y="2980"/>
                    </a:cubicBezTo>
                    <a:lnTo>
                      <a:pt x="1338" y="2980"/>
                    </a:lnTo>
                    <a:cubicBezTo>
                      <a:pt x="1326" y="3003"/>
                      <a:pt x="1323" y="3013"/>
                      <a:pt x="1326" y="3013"/>
                    </a:cubicBezTo>
                    <a:cubicBezTo>
                      <a:pt x="1330" y="3013"/>
                      <a:pt x="1349" y="2987"/>
                      <a:pt x="1368" y="2950"/>
                    </a:cubicBezTo>
                    <a:lnTo>
                      <a:pt x="1368" y="2980"/>
                    </a:lnTo>
                    <a:cubicBezTo>
                      <a:pt x="1368" y="3011"/>
                      <a:pt x="1368" y="3041"/>
                      <a:pt x="1459" y="3041"/>
                    </a:cubicBezTo>
                    <a:cubicBezTo>
                      <a:pt x="1550" y="3041"/>
                      <a:pt x="1550" y="3041"/>
                      <a:pt x="1581" y="2980"/>
                    </a:cubicBezTo>
                    <a:cubicBezTo>
                      <a:pt x="1581" y="2991"/>
                      <a:pt x="1581" y="3002"/>
                      <a:pt x="1581" y="3011"/>
                    </a:cubicBezTo>
                    <a:cubicBezTo>
                      <a:pt x="1581" y="3011"/>
                      <a:pt x="1611" y="3011"/>
                      <a:pt x="1611" y="3041"/>
                    </a:cubicBezTo>
                    <a:cubicBezTo>
                      <a:pt x="1639" y="3082"/>
                      <a:pt x="1654" y="3099"/>
                      <a:pt x="1662" y="3099"/>
                    </a:cubicBezTo>
                    <a:cubicBezTo>
                      <a:pt x="1672" y="3099"/>
                      <a:pt x="1672" y="3074"/>
                      <a:pt x="1672" y="3041"/>
                    </a:cubicBezTo>
                    <a:cubicBezTo>
                      <a:pt x="1659" y="3015"/>
                      <a:pt x="1657" y="3006"/>
                      <a:pt x="1659" y="3006"/>
                    </a:cubicBezTo>
                    <a:lnTo>
                      <a:pt x="1659" y="3006"/>
                    </a:lnTo>
                    <a:cubicBezTo>
                      <a:pt x="1662" y="3006"/>
                      <a:pt x="1672" y="3023"/>
                      <a:pt x="1672" y="3041"/>
                    </a:cubicBezTo>
                    <a:cubicBezTo>
                      <a:pt x="1694" y="3085"/>
                      <a:pt x="1700" y="3114"/>
                      <a:pt x="1702" y="3114"/>
                    </a:cubicBezTo>
                    <a:cubicBezTo>
                      <a:pt x="1702" y="3114"/>
                      <a:pt x="1702" y="3110"/>
                      <a:pt x="1702" y="3102"/>
                    </a:cubicBezTo>
                    <a:cubicBezTo>
                      <a:pt x="1702" y="3064"/>
                      <a:pt x="1726" y="3038"/>
                      <a:pt x="1743" y="3038"/>
                    </a:cubicBezTo>
                    <a:cubicBezTo>
                      <a:pt x="1754" y="3038"/>
                      <a:pt x="1763" y="3048"/>
                      <a:pt x="1763" y="3071"/>
                    </a:cubicBezTo>
                    <a:lnTo>
                      <a:pt x="1794" y="3071"/>
                    </a:lnTo>
                    <a:cubicBezTo>
                      <a:pt x="1794" y="3041"/>
                      <a:pt x="1824" y="3041"/>
                      <a:pt x="1824" y="3041"/>
                    </a:cubicBezTo>
                    <a:cubicBezTo>
                      <a:pt x="1854" y="3041"/>
                      <a:pt x="1854" y="3041"/>
                      <a:pt x="1885" y="3071"/>
                    </a:cubicBezTo>
                    <a:cubicBezTo>
                      <a:pt x="1915" y="3071"/>
                      <a:pt x="1915" y="3011"/>
                      <a:pt x="1915" y="3011"/>
                    </a:cubicBezTo>
                    <a:cubicBezTo>
                      <a:pt x="1915" y="2985"/>
                      <a:pt x="1915" y="2965"/>
                      <a:pt x="1915" y="2950"/>
                    </a:cubicBezTo>
                    <a:cubicBezTo>
                      <a:pt x="1945" y="3011"/>
                      <a:pt x="1945" y="3041"/>
                      <a:pt x="1945" y="3041"/>
                    </a:cubicBezTo>
                    <a:cubicBezTo>
                      <a:pt x="1945" y="3011"/>
                      <a:pt x="1945" y="3011"/>
                      <a:pt x="1945" y="2980"/>
                    </a:cubicBezTo>
                    <a:cubicBezTo>
                      <a:pt x="1976" y="3011"/>
                      <a:pt x="1976" y="3011"/>
                      <a:pt x="2006" y="3011"/>
                    </a:cubicBezTo>
                    <a:cubicBezTo>
                      <a:pt x="2006" y="3011"/>
                      <a:pt x="2037" y="3011"/>
                      <a:pt x="2037" y="2980"/>
                    </a:cubicBezTo>
                    <a:cubicBezTo>
                      <a:pt x="2048" y="3003"/>
                      <a:pt x="2064" y="3013"/>
                      <a:pt x="2080" y="3013"/>
                    </a:cubicBezTo>
                    <a:cubicBezTo>
                      <a:pt x="2105" y="3013"/>
                      <a:pt x="2128" y="2987"/>
                      <a:pt x="2128" y="2950"/>
                    </a:cubicBezTo>
                    <a:cubicBezTo>
                      <a:pt x="2106" y="2928"/>
                      <a:pt x="2100" y="2907"/>
                      <a:pt x="2109" y="2907"/>
                    </a:cubicBezTo>
                    <a:cubicBezTo>
                      <a:pt x="2113" y="2907"/>
                      <a:pt x="2119" y="2910"/>
                      <a:pt x="2128" y="2919"/>
                    </a:cubicBezTo>
                    <a:cubicBezTo>
                      <a:pt x="2143" y="2935"/>
                      <a:pt x="2151" y="2942"/>
                      <a:pt x="2154" y="2942"/>
                    </a:cubicBezTo>
                    <a:cubicBezTo>
                      <a:pt x="2158" y="2942"/>
                      <a:pt x="2158" y="2935"/>
                      <a:pt x="2158" y="2919"/>
                    </a:cubicBezTo>
                    <a:cubicBezTo>
                      <a:pt x="2158" y="2910"/>
                      <a:pt x="2158" y="2907"/>
                      <a:pt x="2159" y="2907"/>
                    </a:cubicBezTo>
                    <a:cubicBezTo>
                      <a:pt x="2161" y="2907"/>
                      <a:pt x="2167" y="2928"/>
                      <a:pt x="2189" y="2950"/>
                    </a:cubicBezTo>
                    <a:cubicBezTo>
                      <a:pt x="2204" y="2965"/>
                      <a:pt x="2219" y="2973"/>
                      <a:pt x="2230" y="2973"/>
                    </a:cubicBezTo>
                    <a:cubicBezTo>
                      <a:pt x="2242" y="2973"/>
                      <a:pt x="2249" y="2965"/>
                      <a:pt x="2249" y="2950"/>
                    </a:cubicBezTo>
                    <a:cubicBezTo>
                      <a:pt x="2249" y="2919"/>
                      <a:pt x="2249" y="2889"/>
                      <a:pt x="2280" y="2889"/>
                    </a:cubicBezTo>
                    <a:cubicBezTo>
                      <a:pt x="2280" y="2859"/>
                      <a:pt x="2280" y="2859"/>
                      <a:pt x="2249" y="2828"/>
                    </a:cubicBezTo>
                    <a:cubicBezTo>
                      <a:pt x="2249" y="2798"/>
                      <a:pt x="2219" y="2767"/>
                      <a:pt x="2219" y="2767"/>
                    </a:cubicBezTo>
                    <a:cubicBezTo>
                      <a:pt x="2219" y="2757"/>
                      <a:pt x="2222" y="2754"/>
                      <a:pt x="2227" y="2754"/>
                    </a:cubicBezTo>
                    <a:cubicBezTo>
                      <a:pt x="2236" y="2754"/>
                      <a:pt x="2249" y="2767"/>
                      <a:pt x="2249" y="2767"/>
                    </a:cubicBezTo>
                    <a:cubicBezTo>
                      <a:pt x="2249" y="2798"/>
                      <a:pt x="2249" y="2798"/>
                      <a:pt x="2280" y="2828"/>
                    </a:cubicBezTo>
                    <a:lnTo>
                      <a:pt x="2310" y="2828"/>
                    </a:lnTo>
                    <a:cubicBezTo>
                      <a:pt x="2341" y="2828"/>
                      <a:pt x="2341" y="2798"/>
                      <a:pt x="2371" y="2798"/>
                    </a:cubicBezTo>
                    <a:cubicBezTo>
                      <a:pt x="2380" y="2807"/>
                      <a:pt x="2386" y="2810"/>
                      <a:pt x="2391" y="2810"/>
                    </a:cubicBezTo>
                    <a:cubicBezTo>
                      <a:pt x="2400" y="2810"/>
                      <a:pt x="2401" y="2794"/>
                      <a:pt x="2401" y="2775"/>
                    </a:cubicBezTo>
                    <a:lnTo>
                      <a:pt x="2401" y="2775"/>
                    </a:lnTo>
                    <a:cubicBezTo>
                      <a:pt x="2403" y="2775"/>
                      <a:pt x="2405" y="2775"/>
                      <a:pt x="2406" y="2775"/>
                    </a:cubicBezTo>
                    <a:cubicBezTo>
                      <a:pt x="2460" y="2775"/>
                      <a:pt x="2512" y="2726"/>
                      <a:pt x="2462" y="2676"/>
                    </a:cubicBezTo>
                    <a:lnTo>
                      <a:pt x="2462" y="2676"/>
                    </a:lnTo>
                    <a:lnTo>
                      <a:pt x="2493" y="2707"/>
                    </a:lnTo>
                    <a:lnTo>
                      <a:pt x="2553" y="2707"/>
                    </a:lnTo>
                    <a:cubicBezTo>
                      <a:pt x="2553" y="2676"/>
                      <a:pt x="2553" y="2646"/>
                      <a:pt x="2584" y="2615"/>
                    </a:cubicBezTo>
                    <a:cubicBezTo>
                      <a:pt x="2614" y="2585"/>
                      <a:pt x="2614" y="2555"/>
                      <a:pt x="2584" y="2524"/>
                    </a:cubicBezTo>
                    <a:cubicBezTo>
                      <a:pt x="2614" y="2524"/>
                      <a:pt x="2614" y="2524"/>
                      <a:pt x="2645" y="2555"/>
                    </a:cubicBezTo>
                    <a:cubicBezTo>
                      <a:pt x="2645" y="2565"/>
                      <a:pt x="2645" y="2568"/>
                      <a:pt x="2646" y="2568"/>
                    </a:cubicBezTo>
                    <a:cubicBezTo>
                      <a:pt x="2648" y="2568"/>
                      <a:pt x="2655" y="2555"/>
                      <a:pt x="2675" y="2555"/>
                    </a:cubicBezTo>
                    <a:cubicBezTo>
                      <a:pt x="2675" y="2555"/>
                      <a:pt x="2645" y="2524"/>
                      <a:pt x="2614" y="2524"/>
                    </a:cubicBezTo>
                    <a:cubicBezTo>
                      <a:pt x="2584" y="2494"/>
                      <a:pt x="2584" y="2494"/>
                      <a:pt x="2645" y="2494"/>
                    </a:cubicBezTo>
                    <a:cubicBezTo>
                      <a:pt x="2675" y="2494"/>
                      <a:pt x="2705" y="2463"/>
                      <a:pt x="2675" y="2433"/>
                    </a:cubicBezTo>
                    <a:cubicBezTo>
                      <a:pt x="2675" y="2418"/>
                      <a:pt x="2675" y="2410"/>
                      <a:pt x="2679" y="2410"/>
                    </a:cubicBezTo>
                    <a:cubicBezTo>
                      <a:pt x="2683" y="2410"/>
                      <a:pt x="2690" y="2418"/>
                      <a:pt x="2705" y="2433"/>
                    </a:cubicBezTo>
                    <a:cubicBezTo>
                      <a:pt x="2736" y="2433"/>
                      <a:pt x="2797" y="2433"/>
                      <a:pt x="2736" y="2372"/>
                    </a:cubicBezTo>
                    <a:lnTo>
                      <a:pt x="2766" y="2372"/>
                    </a:lnTo>
                    <a:cubicBezTo>
                      <a:pt x="2786" y="2372"/>
                      <a:pt x="2807" y="2386"/>
                      <a:pt x="2809" y="2386"/>
                    </a:cubicBezTo>
                    <a:cubicBezTo>
                      <a:pt x="2810" y="2386"/>
                      <a:pt x="2807" y="2382"/>
                      <a:pt x="2797" y="2372"/>
                    </a:cubicBezTo>
                    <a:cubicBezTo>
                      <a:pt x="2766" y="2311"/>
                      <a:pt x="2766" y="2311"/>
                      <a:pt x="2827" y="2281"/>
                    </a:cubicBezTo>
                    <a:cubicBezTo>
                      <a:pt x="2827" y="2281"/>
                      <a:pt x="2827" y="2281"/>
                      <a:pt x="2797" y="2251"/>
                    </a:cubicBezTo>
                    <a:lnTo>
                      <a:pt x="2766" y="2251"/>
                    </a:lnTo>
                    <a:cubicBezTo>
                      <a:pt x="2827" y="2251"/>
                      <a:pt x="2827" y="2251"/>
                      <a:pt x="2766" y="2220"/>
                    </a:cubicBezTo>
                    <a:lnTo>
                      <a:pt x="2797" y="2220"/>
                    </a:lnTo>
                    <a:cubicBezTo>
                      <a:pt x="2797" y="2190"/>
                      <a:pt x="2797" y="2129"/>
                      <a:pt x="2797" y="2099"/>
                    </a:cubicBezTo>
                    <a:cubicBezTo>
                      <a:pt x="2827" y="2008"/>
                      <a:pt x="2827" y="1977"/>
                      <a:pt x="2797" y="1977"/>
                    </a:cubicBezTo>
                    <a:cubicBezTo>
                      <a:pt x="2766" y="1977"/>
                      <a:pt x="2766" y="1977"/>
                      <a:pt x="2797" y="1947"/>
                    </a:cubicBezTo>
                    <a:lnTo>
                      <a:pt x="2827" y="1947"/>
                    </a:lnTo>
                    <a:cubicBezTo>
                      <a:pt x="2827" y="1916"/>
                      <a:pt x="2827" y="1916"/>
                      <a:pt x="2857" y="1916"/>
                    </a:cubicBezTo>
                    <a:cubicBezTo>
                      <a:pt x="2827" y="1916"/>
                      <a:pt x="2827" y="1916"/>
                      <a:pt x="2827" y="1886"/>
                    </a:cubicBezTo>
                    <a:cubicBezTo>
                      <a:pt x="2766" y="1856"/>
                      <a:pt x="2766" y="1856"/>
                      <a:pt x="2827" y="1856"/>
                    </a:cubicBezTo>
                    <a:cubicBezTo>
                      <a:pt x="2833" y="1856"/>
                      <a:pt x="2838" y="1854"/>
                      <a:pt x="2844" y="1853"/>
                    </a:cubicBezTo>
                    <a:lnTo>
                      <a:pt x="2844" y="1853"/>
                    </a:lnTo>
                    <a:cubicBezTo>
                      <a:pt x="2847" y="1855"/>
                      <a:pt x="2852" y="1856"/>
                      <a:pt x="2857" y="1856"/>
                    </a:cubicBezTo>
                    <a:cubicBezTo>
                      <a:pt x="2867" y="1845"/>
                      <a:pt x="2871" y="1842"/>
                      <a:pt x="2870" y="1842"/>
                    </a:cubicBezTo>
                    <a:lnTo>
                      <a:pt x="2870" y="1842"/>
                    </a:lnTo>
                    <a:cubicBezTo>
                      <a:pt x="2868" y="1842"/>
                      <a:pt x="2857" y="1849"/>
                      <a:pt x="2844" y="1853"/>
                    </a:cubicBezTo>
                    <a:lnTo>
                      <a:pt x="2844" y="1853"/>
                    </a:lnTo>
                    <a:cubicBezTo>
                      <a:pt x="2826" y="1846"/>
                      <a:pt x="2822" y="1825"/>
                      <a:pt x="2797" y="1825"/>
                    </a:cubicBezTo>
                    <a:cubicBezTo>
                      <a:pt x="2797" y="1795"/>
                      <a:pt x="2797" y="1795"/>
                      <a:pt x="2827" y="1795"/>
                    </a:cubicBezTo>
                    <a:cubicBezTo>
                      <a:pt x="2857" y="1764"/>
                      <a:pt x="2827" y="1734"/>
                      <a:pt x="2797" y="1734"/>
                    </a:cubicBezTo>
                    <a:cubicBezTo>
                      <a:pt x="2766" y="1734"/>
                      <a:pt x="2766" y="1704"/>
                      <a:pt x="2797" y="1704"/>
                    </a:cubicBezTo>
                    <a:cubicBezTo>
                      <a:pt x="2827" y="1704"/>
                      <a:pt x="2827" y="1704"/>
                      <a:pt x="2827" y="1673"/>
                    </a:cubicBezTo>
                    <a:lnTo>
                      <a:pt x="2857" y="1673"/>
                    </a:lnTo>
                    <a:cubicBezTo>
                      <a:pt x="2888" y="1673"/>
                      <a:pt x="2888" y="1673"/>
                      <a:pt x="2888" y="1643"/>
                    </a:cubicBezTo>
                    <a:cubicBezTo>
                      <a:pt x="2857" y="1643"/>
                      <a:pt x="2827" y="1582"/>
                      <a:pt x="2827" y="1552"/>
                    </a:cubicBezTo>
                    <a:cubicBezTo>
                      <a:pt x="2827" y="1521"/>
                      <a:pt x="2797" y="1521"/>
                      <a:pt x="2736" y="1491"/>
                    </a:cubicBezTo>
                    <a:lnTo>
                      <a:pt x="2705" y="1491"/>
                    </a:lnTo>
                    <a:cubicBezTo>
                      <a:pt x="2766" y="1491"/>
                      <a:pt x="2827" y="1460"/>
                      <a:pt x="2827" y="1460"/>
                    </a:cubicBezTo>
                    <a:lnTo>
                      <a:pt x="2736" y="1460"/>
                    </a:lnTo>
                    <a:cubicBezTo>
                      <a:pt x="2705" y="1460"/>
                      <a:pt x="2705" y="1460"/>
                      <a:pt x="2736" y="1430"/>
                    </a:cubicBezTo>
                    <a:cubicBezTo>
                      <a:pt x="2766" y="1400"/>
                      <a:pt x="2766" y="1400"/>
                      <a:pt x="2736" y="1400"/>
                    </a:cubicBezTo>
                    <a:cubicBezTo>
                      <a:pt x="2736" y="1369"/>
                      <a:pt x="2736" y="1369"/>
                      <a:pt x="2766" y="1339"/>
                    </a:cubicBezTo>
                    <a:lnTo>
                      <a:pt x="2736" y="1339"/>
                    </a:lnTo>
                    <a:cubicBezTo>
                      <a:pt x="2726" y="1349"/>
                      <a:pt x="2719" y="1352"/>
                      <a:pt x="2716" y="1352"/>
                    </a:cubicBezTo>
                    <a:cubicBezTo>
                      <a:pt x="2709" y="1352"/>
                      <a:pt x="2716" y="1339"/>
                      <a:pt x="2736" y="1339"/>
                    </a:cubicBezTo>
                    <a:cubicBezTo>
                      <a:pt x="2797" y="1308"/>
                      <a:pt x="2766" y="1278"/>
                      <a:pt x="2736" y="1278"/>
                    </a:cubicBezTo>
                    <a:cubicBezTo>
                      <a:pt x="2726" y="1288"/>
                      <a:pt x="2719" y="1292"/>
                      <a:pt x="2714" y="1292"/>
                    </a:cubicBezTo>
                    <a:cubicBezTo>
                      <a:pt x="2705" y="1292"/>
                      <a:pt x="2705" y="1278"/>
                      <a:pt x="2705" y="1278"/>
                    </a:cubicBezTo>
                    <a:cubicBezTo>
                      <a:pt x="2705" y="1248"/>
                      <a:pt x="2705" y="1248"/>
                      <a:pt x="2675" y="1248"/>
                    </a:cubicBezTo>
                    <a:lnTo>
                      <a:pt x="2645" y="1248"/>
                    </a:lnTo>
                    <a:cubicBezTo>
                      <a:pt x="2645" y="1232"/>
                      <a:pt x="2652" y="1225"/>
                      <a:pt x="2664" y="1225"/>
                    </a:cubicBezTo>
                    <a:cubicBezTo>
                      <a:pt x="2675" y="1225"/>
                      <a:pt x="2690" y="1232"/>
                      <a:pt x="2705" y="1248"/>
                    </a:cubicBezTo>
                    <a:lnTo>
                      <a:pt x="2736" y="1217"/>
                    </a:lnTo>
                    <a:cubicBezTo>
                      <a:pt x="2705" y="1187"/>
                      <a:pt x="2705" y="1187"/>
                      <a:pt x="2675" y="1187"/>
                    </a:cubicBezTo>
                    <a:cubicBezTo>
                      <a:pt x="2686" y="1176"/>
                      <a:pt x="2697" y="1165"/>
                      <a:pt x="2705" y="1156"/>
                    </a:cubicBezTo>
                    <a:cubicBezTo>
                      <a:pt x="2645" y="1156"/>
                      <a:pt x="2675" y="1126"/>
                      <a:pt x="2705" y="1126"/>
                    </a:cubicBezTo>
                    <a:cubicBezTo>
                      <a:pt x="2766" y="1096"/>
                      <a:pt x="2766" y="1096"/>
                      <a:pt x="2675" y="1096"/>
                    </a:cubicBezTo>
                    <a:cubicBezTo>
                      <a:pt x="2675" y="1065"/>
                      <a:pt x="2614" y="1035"/>
                      <a:pt x="2614" y="1004"/>
                    </a:cubicBezTo>
                    <a:cubicBezTo>
                      <a:pt x="2614" y="974"/>
                      <a:pt x="2584" y="974"/>
                      <a:pt x="2614" y="944"/>
                    </a:cubicBezTo>
                    <a:cubicBezTo>
                      <a:pt x="2657" y="922"/>
                      <a:pt x="2670" y="901"/>
                      <a:pt x="2663" y="901"/>
                    </a:cubicBezTo>
                    <a:cubicBezTo>
                      <a:pt x="2660" y="901"/>
                      <a:pt x="2653" y="904"/>
                      <a:pt x="2645" y="913"/>
                    </a:cubicBezTo>
                    <a:cubicBezTo>
                      <a:pt x="2614" y="928"/>
                      <a:pt x="2599" y="936"/>
                      <a:pt x="2591" y="936"/>
                    </a:cubicBezTo>
                    <a:cubicBezTo>
                      <a:pt x="2584" y="936"/>
                      <a:pt x="2584" y="928"/>
                      <a:pt x="2584" y="913"/>
                    </a:cubicBezTo>
                    <a:cubicBezTo>
                      <a:pt x="2584" y="852"/>
                      <a:pt x="2553" y="852"/>
                      <a:pt x="2523" y="852"/>
                    </a:cubicBezTo>
                    <a:cubicBezTo>
                      <a:pt x="2523" y="883"/>
                      <a:pt x="2523" y="883"/>
                      <a:pt x="2523" y="883"/>
                    </a:cubicBezTo>
                    <a:cubicBezTo>
                      <a:pt x="2493" y="898"/>
                      <a:pt x="2477" y="906"/>
                      <a:pt x="2470" y="906"/>
                    </a:cubicBezTo>
                    <a:cubicBezTo>
                      <a:pt x="2462" y="906"/>
                      <a:pt x="2462" y="898"/>
                      <a:pt x="2462" y="883"/>
                    </a:cubicBezTo>
                    <a:cubicBezTo>
                      <a:pt x="2462" y="852"/>
                      <a:pt x="2493" y="852"/>
                      <a:pt x="2523" y="822"/>
                    </a:cubicBezTo>
                    <a:cubicBezTo>
                      <a:pt x="2553" y="822"/>
                      <a:pt x="2584" y="792"/>
                      <a:pt x="2584" y="792"/>
                    </a:cubicBezTo>
                    <a:cubicBezTo>
                      <a:pt x="2584" y="776"/>
                      <a:pt x="2584" y="769"/>
                      <a:pt x="2580" y="769"/>
                    </a:cubicBezTo>
                    <a:cubicBezTo>
                      <a:pt x="2576" y="769"/>
                      <a:pt x="2569" y="776"/>
                      <a:pt x="2553" y="792"/>
                    </a:cubicBezTo>
                    <a:lnTo>
                      <a:pt x="2432" y="792"/>
                    </a:lnTo>
                    <a:cubicBezTo>
                      <a:pt x="2462" y="761"/>
                      <a:pt x="2432" y="731"/>
                      <a:pt x="2432" y="731"/>
                    </a:cubicBezTo>
                    <a:lnTo>
                      <a:pt x="2462" y="731"/>
                    </a:lnTo>
                    <a:cubicBezTo>
                      <a:pt x="2493" y="701"/>
                      <a:pt x="2523" y="670"/>
                      <a:pt x="2523" y="670"/>
                    </a:cubicBezTo>
                    <a:lnTo>
                      <a:pt x="2493" y="670"/>
                    </a:lnTo>
                    <a:cubicBezTo>
                      <a:pt x="2491" y="672"/>
                      <a:pt x="2488" y="673"/>
                      <a:pt x="2485" y="673"/>
                    </a:cubicBezTo>
                    <a:cubicBezTo>
                      <a:pt x="2446" y="673"/>
                      <a:pt x="2339" y="486"/>
                      <a:pt x="2310" y="457"/>
                    </a:cubicBezTo>
                    <a:cubicBezTo>
                      <a:pt x="2310" y="436"/>
                      <a:pt x="2310" y="414"/>
                      <a:pt x="2299" y="414"/>
                    </a:cubicBezTo>
                    <a:cubicBezTo>
                      <a:pt x="2295" y="414"/>
                      <a:pt x="2289" y="418"/>
                      <a:pt x="2280" y="427"/>
                    </a:cubicBezTo>
                    <a:cubicBezTo>
                      <a:pt x="2272" y="435"/>
                      <a:pt x="2264" y="439"/>
                      <a:pt x="2255" y="439"/>
                    </a:cubicBezTo>
                    <a:cubicBezTo>
                      <a:pt x="2233" y="439"/>
                      <a:pt x="2211" y="411"/>
                      <a:pt x="2189" y="366"/>
                    </a:cubicBezTo>
                    <a:cubicBezTo>
                      <a:pt x="2146" y="345"/>
                      <a:pt x="2118" y="323"/>
                      <a:pt x="2095" y="323"/>
                    </a:cubicBezTo>
                    <a:cubicBezTo>
                      <a:pt x="2085" y="323"/>
                      <a:pt x="2076" y="327"/>
                      <a:pt x="2067" y="336"/>
                    </a:cubicBezTo>
                    <a:cubicBezTo>
                      <a:pt x="2067" y="336"/>
                      <a:pt x="2067" y="305"/>
                      <a:pt x="2037" y="305"/>
                    </a:cubicBezTo>
                    <a:lnTo>
                      <a:pt x="1976" y="305"/>
                    </a:lnTo>
                    <a:cubicBezTo>
                      <a:pt x="1966" y="315"/>
                      <a:pt x="1959" y="319"/>
                      <a:pt x="1956" y="319"/>
                    </a:cubicBezTo>
                    <a:cubicBezTo>
                      <a:pt x="1949" y="319"/>
                      <a:pt x="1956" y="305"/>
                      <a:pt x="1976" y="305"/>
                    </a:cubicBezTo>
                    <a:cubicBezTo>
                      <a:pt x="2006" y="275"/>
                      <a:pt x="2006" y="245"/>
                      <a:pt x="2006" y="245"/>
                    </a:cubicBezTo>
                    <a:cubicBezTo>
                      <a:pt x="2006" y="236"/>
                      <a:pt x="2004" y="232"/>
                      <a:pt x="1999" y="232"/>
                    </a:cubicBezTo>
                    <a:cubicBezTo>
                      <a:pt x="1988" y="232"/>
                      <a:pt x="1967" y="253"/>
                      <a:pt x="1945" y="275"/>
                    </a:cubicBezTo>
                    <a:cubicBezTo>
                      <a:pt x="1945" y="245"/>
                      <a:pt x="1975" y="215"/>
                      <a:pt x="1976" y="214"/>
                    </a:cubicBezTo>
                    <a:lnTo>
                      <a:pt x="1976" y="214"/>
                    </a:lnTo>
                    <a:cubicBezTo>
                      <a:pt x="1945" y="245"/>
                      <a:pt x="1945" y="245"/>
                      <a:pt x="1945" y="245"/>
                    </a:cubicBezTo>
                    <a:cubicBezTo>
                      <a:pt x="1945" y="214"/>
                      <a:pt x="1945" y="214"/>
                      <a:pt x="1976" y="153"/>
                    </a:cubicBezTo>
                    <a:cubicBezTo>
                      <a:pt x="1993" y="136"/>
                      <a:pt x="2001" y="118"/>
                      <a:pt x="1992" y="118"/>
                    </a:cubicBezTo>
                    <a:cubicBezTo>
                      <a:pt x="1986" y="118"/>
                      <a:pt x="1971" y="128"/>
                      <a:pt x="1945" y="153"/>
                    </a:cubicBezTo>
                    <a:lnTo>
                      <a:pt x="1915" y="184"/>
                    </a:lnTo>
                    <a:cubicBezTo>
                      <a:pt x="1928" y="158"/>
                      <a:pt x="1924" y="149"/>
                      <a:pt x="1916" y="149"/>
                    </a:cubicBezTo>
                    <a:cubicBezTo>
                      <a:pt x="1905" y="149"/>
                      <a:pt x="1885" y="166"/>
                      <a:pt x="1885" y="184"/>
                    </a:cubicBezTo>
                    <a:cubicBezTo>
                      <a:pt x="1885" y="153"/>
                      <a:pt x="1885" y="138"/>
                      <a:pt x="1881" y="138"/>
                    </a:cubicBezTo>
                    <a:cubicBezTo>
                      <a:pt x="1877" y="138"/>
                      <a:pt x="1869" y="153"/>
                      <a:pt x="1854" y="184"/>
                    </a:cubicBezTo>
                    <a:cubicBezTo>
                      <a:pt x="1842" y="196"/>
                      <a:pt x="1834" y="204"/>
                      <a:pt x="1830" y="204"/>
                    </a:cubicBezTo>
                    <a:cubicBezTo>
                      <a:pt x="1824" y="204"/>
                      <a:pt x="1824" y="189"/>
                      <a:pt x="1824" y="153"/>
                    </a:cubicBezTo>
                    <a:cubicBezTo>
                      <a:pt x="1824" y="123"/>
                      <a:pt x="1824" y="123"/>
                      <a:pt x="1794" y="123"/>
                    </a:cubicBezTo>
                    <a:cubicBezTo>
                      <a:pt x="1785" y="132"/>
                      <a:pt x="1773" y="136"/>
                      <a:pt x="1760" y="136"/>
                    </a:cubicBezTo>
                    <a:cubicBezTo>
                      <a:pt x="1727" y="136"/>
                      <a:pt x="1685" y="114"/>
                      <a:pt x="1642" y="93"/>
                    </a:cubicBezTo>
                    <a:cubicBezTo>
                      <a:pt x="1596" y="77"/>
                      <a:pt x="1558" y="70"/>
                      <a:pt x="1531" y="70"/>
                    </a:cubicBezTo>
                    <a:cubicBezTo>
                      <a:pt x="1505" y="70"/>
                      <a:pt x="1490" y="77"/>
                      <a:pt x="1490" y="93"/>
                    </a:cubicBezTo>
                    <a:cubicBezTo>
                      <a:pt x="1490" y="93"/>
                      <a:pt x="1490" y="93"/>
                      <a:pt x="1490" y="62"/>
                    </a:cubicBezTo>
                    <a:cubicBezTo>
                      <a:pt x="1490" y="50"/>
                      <a:pt x="1484" y="42"/>
                      <a:pt x="1478" y="42"/>
                    </a:cubicBezTo>
                    <a:cubicBezTo>
                      <a:pt x="1470" y="42"/>
                      <a:pt x="1459" y="57"/>
                      <a:pt x="1459" y="93"/>
                    </a:cubicBezTo>
                    <a:cubicBezTo>
                      <a:pt x="1442" y="110"/>
                      <a:pt x="1434" y="128"/>
                      <a:pt x="1431" y="128"/>
                    </a:cubicBezTo>
                    <a:cubicBezTo>
                      <a:pt x="1429" y="128"/>
                      <a:pt x="1429" y="118"/>
                      <a:pt x="1429" y="93"/>
                    </a:cubicBezTo>
                    <a:cubicBezTo>
                      <a:pt x="1459" y="62"/>
                      <a:pt x="1429" y="62"/>
                      <a:pt x="1398" y="62"/>
                    </a:cubicBezTo>
                    <a:cubicBezTo>
                      <a:pt x="1386" y="50"/>
                      <a:pt x="1368" y="42"/>
                      <a:pt x="1351" y="42"/>
                    </a:cubicBezTo>
                    <a:cubicBezTo>
                      <a:pt x="1328" y="42"/>
                      <a:pt x="1307" y="57"/>
                      <a:pt x="1307" y="93"/>
                    </a:cubicBezTo>
                    <a:cubicBezTo>
                      <a:pt x="1307" y="34"/>
                      <a:pt x="1294" y="0"/>
                      <a:pt x="1277" y="0"/>
                    </a:cubicBezTo>
                    <a:close/>
                    <a:moveTo>
                      <a:pt x="395" y="3132"/>
                    </a:moveTo>
                    <a:cubicBezTo>
                      <a:pt x="395" y="3132"/>
                      <a:pt x="365" y="3163"/>
                      <a:pt x="335" y="3193"/>
                    </a:cubicBezTo>
                    <a:cubicBezTo>
                      <a:pt x="319" y="3208"/>
                      <a:pt x="312" y="3216"/>
                      <a:pt x="316" y="3216"/>
                    </a:cubicBezTo>
                    <a:cubicBezTo>
                      <a:pt x="319" y="3216"/>
                      <a:pt x="335" y="3208"/>
                      <a:pt x="365" y="3193"/>
                    </a:cubicBezTo>
                    <a:cubicBezTo>
                      <a:pt x="395" y="3163"/>
                      <a:pt x="395" y="3163"/>
                      <a:pt x="395" y="313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1"/>
              <p:cNvSpPr/>
              <p:nvPr/>
            </p:nvSpPr>
            <p:spPr>
              <a:xfrm>
                <a:off x="3371400" y="4117350"/>
                <a:ext cx="85125" cy="81800"/>
              </a:xfrm>
              <a:custGeom>
                <a:rect b="b" l="l" r="r" t="t"/>
                <a:pathLst>
                  <a:path extrusionOk="0" h="3272" w="3405">
                    <a:moveTo>
                      <a:pt x="2128" y="122"/>
                    </a:moveTo>
                    <a:cubicBezTo>
                      <a:pt x="2115" y="148"/>
                      <a:pt x="2108" y="158"/>
                      <a:pt x="2106" y="158"/>
                    </a:cubicBezTo>
                    <a:cubicBezTo>
                      <a:pt x="2103" y="158"/>
                      <a:pt x="2111" y="140"/>
                      <a:pt x="2128" y="122"/>
                    </a:cubicBezTo>
                    <a:close/>
                    <a:moveTo>
                      <a:pt x="1885" y="153"/>
                    </a:moveTo>
                    <a:lnTo>
                      <a:pt x="1885" y="183"/>
                    </a:lnTo>
                    <a:cubicBezTo>
                      <a:pt x="1855" y="183"/>
                      <a:pt x="1855" y="183"/>
                      <a:pt x="1885" y="153"/>
                    </a:cubicBezTo>
                    <a:close/>
                    <a:moveTo>
                      <a:pt x="1946" y="183"/>
                    </a:moveTo>
                    <a:cubicBezTo>
                      <a:pt x="1976" y="183"/>
                      <a:pt x="1976" y="183"/>
                      <a:pt x="1946" y="214"/>
                    </a:cubicBezTo>
                    <a:cubicBezTo>
                      <a:pt x="1946" y="183"/>
                      <a:pt x="1946" y="183"/>
                      <a:pt x="1946" y="183"/>
                    </a:cubicBezTo>
                    <a:close/>
                    <a:moveTo>
                      <a:pt x="1946" y="214"/>
                    </a:moveTo>
                    <a:cubicBezTo>
                      <a:pt x="1946" y="229"/>
                      <a:pt x="1938" y="236"/>
                      <a:pt x="1934" y="236"/>
                    </a:cubicBezTo>
                    <a:cubicBezTo>
                      <a:pt x="1931" y="236"/>
                      <a:pt x="1931" y="229"/>
                      <a:pt x="1946" y="214"/>
                    </a:cubicBezTo>
                    <a:close/>
                    <a:moveTo>
                      <a:pt x="1286" y="170"/>
                    </a:moveTo>
                    <a:cubicBezTo>
                      <a:pt x="1291" y="170"/>
                      <a:pt x="1297" y="173"/>
                      <a:pt x="1307" y="183"/>
                    </a:cubicBezTo>
                    <a:lnTo>
                      <a:pt x="1307" y="214"/>
                    </a:lnTo>
                    <a:cubicBezTo>
                      <a:pt x="1307" y="235"/>
                      <a:pt x="1292" y="257"/>
                      <a:pt x="1283" y="257"/>
                    </a:cubicBezTo>
                    <a:cubicBezTo>
                      <a:pt x="1280" y="257"/>
                      <a:pt x="1277" y="253"/>
                      <a:pt x="1277" y="244"/>
                    </a:cubicBezTo>
                    <a:cubicBezTo>
                      <a:pt x="1277" y="244"/>
                      <a:pt x="1277" y="214"/>
                      <a:pt x="1277" y="183"/>
                    </a:cubicBezTo>
                    <a:cubicBezTo>
                      <a:pt x="1277" y="183"/>
                      <a:pt x="1277" y="170"/>
                      <a:pt x="1286" y="170"/>
                    </a:cubicBezTo>
                    <a:close/>
                    <a:moveTo>
                      <a:pt x="1037" y="358"/>
                    </a:moveTo>
                    <a:cubicBezTo>
                      <a:pt x="1044" y="358"/>
                      <a:pt x="1064" y="407"/>
                      <a:pt x="1064" y="457"/>
                    </a:cubicBezTo>
                    <a:cubicBezTo>
                      <a:pt x="1034" y="457"/>
                      <a:pt x="1034" y="457"/>
                      <a:pt x="1034" y="426"/>
                    </a:cubicBezTo>
                    <a:cubicBezTo>
                      <a:pt x="1034" y="396"/>
                      <a:pt x="1003" y="366"/>
                      <a:pt x="1034" y="366"/>
                    </a:cubicBezTo>
                    <a:cubicBezTo>
                      <a:pt x="1034" y="360"/>
                      <a:pt x="1035" y="358"/>
                      <a:pt x="1037" y="358"/>
                    </a:cubicBezTo>
                    <a:close/>
                    <a:moveTo>
                      <a:pt x="2098" y="396"/>
                    </a:moveTo>
                    <a:lnTo>
                      <a:pt x="2098" y="426"/>
                    </a:lnTo>
                    <a:cubicBezTo>
                      <a:pt x="2098" y="457"/>
                      <a:pt x="2067" y="457"/>
                      <a:pt x="2067" y="457"/>
                    </a:cubicBezTo>
                    <a:cubicBezTo>
                      <a:pt x="2067" y="457"/>
                      <a:pt x="2067" y="457"/>
                      <a:pt x="2067" y="426"/>
                    </a:cubicBezTo>
                    <a:cubicBezTo>
                      <a:pt x="2067" y="426"/>
                      <a:pt x="2098" y="396"/>
                      <a:pt x="2098" y="396"/>
                    </a:cubicBezTo>
                    <a:close/>
                    <a:moveTo>
                      <a:pt x="2888" y="578"/>
                    </a:moveTo>
                    <a:lnTo>
                      <a:pt x="2888" y="609"/>
                    </a:lnTo>
                    <a:cubicBezTo>
                      <a:pt x="2888" y="609"/>
                      <a:pt x="2858" y="639"/>
                      <a:pt x="2858" y="639"/>
                    </a:cubicBezTo>
                    <a:lnTo>
                      <a:pt x="2827" y="639"/>
                    </a:lnTo>
                    <a:cubicBezTo>
                      <a:pt x="2858" y="609"/>
                      <a:pt x="2888" y="578"/>
                      <a:pt x="2888" y="578"/>
                    </a:cubicBezTo>
                    <a:close/>
                    <a:moveTo>
                      <a:pt x="3101" y="882"/>
                    </a:moveTo>
                    <a:cubicBezTo>
                      <a:pt x="3131" y="882"/>
                      <a:pt x="3162" y="882"/>
                      <a:pt x="3162" y="913"/>
                    </a:cubicBezTo>
                    <a:lnTo>
                      <a:pt x="3101" y="913"/>
                    </a:lnTo>
                    <a:cubicBezTo>
                      <a:pt x="3070" y="913"/>
                      <a:pt x="3070" y="913"/>
                      <a:pt x="3101" y="882"/>
                    </a:cubicBezTo>
                    <a:close/>
                    <a:moveTo>
                      <a:pt x="3181" y="1437"/>
                    </a:moveTo>
                    <a:cubicBezTo>
                      <a:pt x="3184" y="1437"/>
                      <a:pt x="3192" y="1445"/>
                      <a:pt x="3192" y="1460"/>
                    </a:cubicBezTo>
                    <a:cubicBezTo>
                      <a:pt x="3177" y="1445"/>
                      <a:pt x="3177" y="1437"/>
                      <a:pt x="3181" y="1437"/>
                    </a:cubicBezTo>
                    <a:close/>
                    <a:moveTo>
                      <a:pt x="3010" y="1612"/>
                    </a:moveTo>
                    <a:lnTo>
                      <a:pt x="3010" y="1642"/>
                    </a:lnTo>
                    <a:cubicBezTo>
                      <a:pt x="2979" y="1642"/>
                      <a:pt x="2949" y="1612"/>
                      <a:pt x="2949" y="1612"/>
                    </a:cubicBezTo>
                    <a:close/>
                    <a:moveTo>
                      <a:pt x="335" y="1612"/>
                    </a:moveTo>
                    <a:lnTo>
                      <a:pt x="335" y="1612"/>
                    </a:lnTo>
                    <a:cubicBezTo>
                      <a:pt x="265" y="1629"/>
                      <a:pt x="245" y="1647"/>
                      <a:pt x="259" y="1647"/>
                    </a:cubicBezTo>
                    <a:cubicBezTo>
                      <a:pt x="269" y="1647"/>
                      <a:pt x="296" y="1638"/>
                      <a:pt x="335" y="1612"/>
                    </a:cubicBezTo>
                    <a:close/>
                    <a:moveTo>
                      <a:pt x="517" y="1673"/>
                    </a:moveTo>
                    <a:cubicBezTo>
                      <a:pt x="517" y="1703"/>
                      <a:pt x="517" y="1703"/>
                      <a:pt x="487" y="1703"/>
                    </a:cubicBezTo>
                    <a:cubicBezTo>
                      <a:pt x="487" y="1703"/>
                      <a:pt x="473" y="1717"/>
                      <a:pt x="464" y="1717"/>
                    </a:cubicBezTo>
                    <a:cubicBezTo>
                      <a:pt x="460" y="1717"/>
                      <a:pt x="456" y="1713"/>
                      <a:pt x="456" y="1703"/>
                    </a:cubicBezTo>
                    <a:lnTo>
                      <a:pt x="487" y="1673"/>
                    </a:lnTo>
                    <a:close/>
                    <a:moveTo>
                      <a:pt x="700" y="1703"/>
                    </a:moveTo>
                    <a:cubicBezTo>
                      <a:pt x="682" y="1720"/>
                      <a:pt x="669" y="1733"/>
                      <a:pt x="669" y="1733"/>
                    </a:cubicBezTo>
                    <a:cubicBezTo>
                      <a:pt x="669" y="1733"/>
                      <a:pt x="669" y="1703"/>
                      <a:pt x="700" y="1703"/>
                    </a:cubicBezTo>
                    <a:close/>
                    <a:moveTo>
                      <a:pt x="578" y="1764"/>
                    </a:moveTo>
                    <a:cubicBezTo>
                      <a:pt x="578" y="1764"/>
                      <a:pt x="578" y="1794"/>
                      <a:pt x="578" y="1794"/>
                    </a:cubicBezTo>
                    <a:lnTo>
                      <a:pt x="548" y="1794"/>
                    </a:lnTo>
                    <a:cubicBezTo>
                      <a:pt x="539" y="1802"/>
                      <a:pt x="528" y="1813"/>
                      <a:pt x="517" y="1825"/>
                    </a:cubicBezTo>
                    <a:cubicBezTo>
                      <a:pt x="517" y="1825"/>
                      <a:pt x="487" y="1855"/>
                      <a:pt x="487" y="1855"/>
                    </a:cubicBezTo>
                    <a:cubicBezTo>
                      <a:pt x="456" y="1855"/>
                      <a:pt x="487" y="1825"/>
                      <a:pt x="517" y="1794"/>
                    </a:cubicBezTo>
                    <a:cubicBezTo>
                      <a:pt x="578" y="1764"/>
                      <a:pt x="578" y="1764"/>
                      <a:pt x="578" y="1764"/>
                    </a:cubicBezTo>
                    <a:close/>
                    <a:moveTo>
                      <a:pt x="3131" y="1825"/>
                    </a:moveTo>
                    <a:cubicBezTo>
                      <a:pt x="3162" y="1825"/>
                      <a:pt x="3192" y="1855"/>
                      <a:pt x="3192" y="1855"/>
                    </a:cubicBezTo>
                    <a:cubicBezTo>
                      <a:pt x="3192" y="1855"/>
                      <a:pt x="3131" y="1825"/>
                      <a:pt x="3101" y="1825"/>
                    </a:cubicBezTo>
                    <a:close/>
                    <a:moveTo>
                      <a:pt x="61" y="1916"/>
                    </a:moveTo>
                    <a:lnTo>
                      <a:pt x="67" y="1922"/>
                    </a:lnTo>
                    <a:lnTo>
                      <a:pt x="67" y="1922"/>
                    </a:lnTo>
                    <a:cubicBezTo>
                      <a:pt x="71" y="1918"/>
                      <a:pt x="70" y="1916"/>
                      <a:pt x="61" y="1916"/>
                    </a:cubicBezTo>
                    <a:close/>
                    <a:moveTo>
                      <a:pt x="67" y="1922"/>
                    </a:moveTo>
                    <a:cubicBezTo>
                      <a:pt x="59" y="1931"/>
                      <a:pt x="22" y="1946"/>
                      <a:pt x="0" y="1946"/>
                    </a:cubicBezTo>
                    <a:lnTo>
                      <a:pt x="31" y="1946"/>
                    </a:lnTo>
                    <a:cubicBezTo>
                      <a:pt x="31" y="1956"/>
                      <a:pt x="34" y="1960"/>
                      <a:pt x="40" y="1960"/>
                    </a:cubicBezTo>
                    <a:cubicBezTo>
                      <a:pt x="51" y="1960"/>
                      <a:pt x="71" y="1946"/>
                      <a:pt x="92" y="1946"/>
                    </a:cubicBezTo>
                    <a:lnTo>
                      <a:pt x="67" y="1922"/>
                    </a:lnTo>
                    <a:close/>
                    <a:moveTo>
                      <a:pt x="456" y="2007"/>
                    </a:moveTo>
                    <a:cubicBezTo>
                      <a:pt x="436" y="2007"/>
                      <a:pt x="429" y="2020"/>
                      <a:pt x="436" y="2020"/>
                    </a:cubicBezTo>
                    <a:cubicBezTo>
                      <a:pt x="439" y="2020"/>
                      <a:pt x="446" y="2017"/>
                      <a:pt x="456" y="2007"/>
                    </a:cubicBezTo>
                    <a:close/>
                    <a:moveTo>
                      <a:pt x="2706" y="2037"/>
                    </a:moveTo>
                    <a:lnTo>
                      <a:pt x="2706" y="2037"/>
                    </a:lnTo>
                    <a:cubicBezTo>
                      <a:pt x="2736" y="2053"/>
                      <a:pt x="2744" y="2060"/>
                      <a:pt x="2740" y="2060"/>
                    </a:cubicBezTo>
                    <a:cubicBezTo>
                      <a:pt x="2736" y="2060"/>
                      <a:pt x="2721" y="2053"/>
                      <a:pt x="2706" y="2037"/>
                    </a:cubicBezTo>
                    <a:close/>
                    <a:moveTo>
                      <a:pt x="3040" y="2037"/>
                    </a:moveTo>
                    <a:cubicBezTo>
                      <a:pt x="3040" y="2037"/>
                      <a:pt x="3101" y="2068"/>
                      <a:pt x="3070" y="2068"/>
                    </a:cubicBezTo>
                    <a:lnTo>
                      <a:pt x="3040" y="2068"/>
                    </a:lnTo>
                    <a:lnTo>
                      <a:pt x="3040" y="2037"/>
                    </a:lnTo>
                    <a:close/>
                    <a:moveTo>
                      <a:pt x="2159" y="2098"/>
                    </a:moveTo>
                    <a:cubicBezTo>
                      <a:pt x="2159" y="2098"/>
                      <a:pt x="2159" y="2098"/>
                      <a:pt x="2159" y="2129"/>
                    </a:cubicBezTo>
                    <a:lnTo>
                      <a:pt x="2189" y="2129"/>
                    </a:lnTo>
                    <a:cubicBezTo>
                      <a:pt x="2159" y="2098"/>
                      <a:pt x="2159" y="2098"/>
                      <a:pt x="2159" y="2098"/>
                    </a:cubicBezTo>
                    <a:close/>
                    <a:moveTo>
                      <a:pt x="609" y="2189"/>
                    </a:moveTo>
                    <a:cubicBezTo>
                      <a:pt x="601" y="2189"/>
                      <a:pt x="599" y="2189"/>
                      <a:pt x="608" y="2189"/>
                    </a:cubicBezTo>
                    <a:cubicBezTo>
                      <a:pt x="609" y="2189"/>
                      <a:pt x="609" y="2189"/>
                      <a:pt x="609" y="2189"/>
                    </a:cubicBezTo>
                    <a:close/>
                    <a:moveTo>
                      <a:pt x="2402" y="2250"/>
                    </a:moveTo>
                    <a:cubicBezTo>
                      <a:pt x="2432" y="2281"/>
                      <a:pt x="2432" y="2281"/>
                      <a:pt x="2402" y="2281"/>
                    </a:cubicBezTo>
                    <a:cubicBezTo>
                      <a:pt x="2402" y="2265"/>
                      <a:pt x="2402" y="2258"/>
                      <a:pt x="2402" y="2250"/>
                    </a:cubicBezTo>
                    <a:close/>
                    <a:moveTo>
                      <a:pt x="1794" y="2281"/>
                    </a:moveTo>
                    <a:cubicBezTo>
                      <a:pt x="1794" y="2311"/>
                      <a:pt x="1763" y="2341"/>
                      <a:pt x="1763" y="2341"/>
                    </a:cubicBezTo>
                    <a:cubicBezTo>
                      <a:pt x="1763" y="2360"/>
                      <a:pt x="1763" y="2367"/>
                      <a:pt x="1764" y="2367"/>
                    </a:cubicBezTo>
                    <a:cubicBezTo>
                      <a:pt x="1766" y="2367"/>
                      <a:pt x="1773" y="2332"/>
                      <a:pt x="1794" y="2311"/>
                    </a:cubicBezTo>
                    <a:cubicBezTo>
                      <a:pt x="1794" y="2281"/>
                      <a:pt x="1794" y="2281"/>
                      <a:pt x="1794" y="2281"/>
                    </a:cubicBezTo>
                    <a:close/>
                    <a:moveTo>
                      <a:pt x="894" y="2328"/>
                    </a:moveTo>
                    <a:cubicBezTo>
                      <a:pt x="892" y="2328"/>
                      <a:pt x="872" y="2341"/>
                      <a:pt x="851" y="2341"/>
                    </a:cubicBezTo>
                    <a:cubicBezTo>
                      <a:pt x="821" y="2372"/>
                      <a:pt x="851" y="2372"/>
                      <a:pt x="851" y="2402"/>
                    </a:cubicBezTo>
                    <a:cubicBezTo>
                      <a:pt x="851" y="2402"/>
                      <a:pt x="882" y="2372"/>
                      <a:pt x="882" y="2372"/>
                    </a:cubicBezTo>
                    <a:cubicBezTo>
                      <a:pt x="912" y="2372"/>
                      <a:pt x="912" y="2341"/>
                      <a:pt x="882" y="2341"/>
                    </a:cubicBezTo>
                    <a:cubicBezTo>
                      <a:pt x="892" y="2331"/>
                      <a:pt x="895" y="2328"/>
                      <a:pt x="894" y="2328"/>
                    </a:cubicBezTo>
                    <a:close/>
                    <a:moveTo>
                      <a:pt x="1368" y="2341"/>
                    </a:moveTo>
                    <a:lnTo>
                      <a:pt x="1368" y="2372"/>
                    </a:lnTo>
                    <a:lnTo>
                      <a:pt x="1338" y="2402"/>
                    </a:lnTo>
                    <a:lnTo>
                      <a:pt x="1338" y="2372"/>
                    </a:lnTo>
                    <a:cubicBezTo>
                      <a:pt x="1338" y="2341"/>
                      <a:pt x="1368" y="2341"/>
                      <a:pt x="1368" y="2341"/>
                    </a:cubicBezTo>
                    <a:close/>
                    <a:moveTo>
                      <a:pt x="2591" y="2389"/>
                    </a:moveTo>
                    <a:cubicBezTo>
                      <a:pt x="2598" y="2389"/>
                      <a:pt x="2604" y="2402"/>
                      <a:pt x="2584" y="2402"/>
                    </a:cubicBezTo>
                    <a:cubicBezTo>
                      <a:pt x="2584" y="2392"/>
                      <a:pt x="2587" y="2389"/>
                      <a:pt x="2591" y="2389"/>
                    </a:cubicBezTo>
                    <a:close/>
                    <a:moveTo>
                      <a:pt x="2523" y="2372"/>
                    </a:moveTo>
                    <a:cubicBezTo>
                      <a:pt x="2554" y="2402"/>
                      <a:pt x="2554" y="2432"/>
                      <a:pt x="2554" y="2432"/>
                    </a:cubicBezTo>
                    <a:lnTo>
                      <a:pt x="2523" y="2402"/>
                    </a:lnTo>
                    <a:lnTo>
                      <a:pt x="2523" y="2372"/>
                    </a:lnTo>
                    <a:close/>
                    <a:moveTo>
                      <a:pt x="2452" y="2382"/>
                    </a:moveTo>
                    <a:cubicBezTo>
                      <a:pt x="2457" y="2382"/>
                      <a:pt x="2475" y="2397"/>
                      <a:pt x="2493" y="2432"/>
                    </a:cubicBezTo>
                    <a:cubicBezTo>
                      <a:pt x="2493" y="2463"/>
                      <a:pt x="2493" y="2463"/>
                      <a:pt x="2493" y="2463"/>
                    </a:cubicBezTo>
                    <a:cubicBezTo>
                      <a:pt x="2493" y="2463"/>
                      <a:pt x="2462" y="2432"/>
                      <a:pt x="2462" y="2402"/>
                    </a:cubicBezTo>
                    <a:cubicBezTo>
                      <a:pt x="2450" y="2390"/>
                      <a:pt x="2448" y="2382"/>
                      <a:pt x="2452" y="2382"/>
                    </a:cubicBezTo>
                    <a:close/>
                    <a:moveTo>
                      <a:pt x="1603" y="2382"/>
                    </a:moveTo>
                    <a:cubicBezTo>
                      <a:pt x="1606" y="2382"/>
                      <a:pt x="1599" y="2397"/>
                      <a:pt x="1581" y="2432"/>
                    </a:cubicBezTo>
                    <a:cubicBezTo>
                      <a:pt x="1581" y="2463"/>
                      <a:pt x="1551" y="2493"/>
                      <a:pt x="1551" y="2493"/>
                    </a:cubicBezTo>
                    <a:cubicBezTo>
                      <a:pt x="1551" y="2493"/>
                      <a:pt x="1581" y="2463"/>
                      <a:pt x="1581" y="2402"/>
                    </a:cubicBezTo>
                    <a:cubicBezTo>
                      <a:pt x="1594" y="2390"/>
                      <a:pt x="1601" y="2382"/>
                      <a:pt x="1603" y="2382"/>
                    </a:cubicBezTo>
                    <a:close/>
                    <a:moveTo>
                      <a:pt x="1976" y="2463"/>
                    </a:moveTo>
                    <a:cubicBezTo>
                      <a:pt x="2007" y="2463"/>
                      <a:pt x="2007" y="2463"/>
                      <a:pt x="2007" y="2493"/>
                    </a:cubicBezTo>
                    <a:lnTo>
                      <a:pt x="1976" y="2493"/>
                    </a:lnTo>
                    <a:lnTo>
                      <a:pt x="1976" y="2463"/>
                    </a:lnTo>
                    <a:close/>
                    <a:moveTo>
                      <a:pt x="1915" y="2463"/>
                    </a:moveTo>
                    <a:cubicBezTo>
                      <a:pt x="1915" y="2475"/>
                      <a:pt x="1915" y="2496"/>
                      <a:pt x="1915" y="2524"/>
                    </a:cubicBezTo>
                    <a:lnTo>
                      <a:pt x="1885" y="2524"/>
                    </a:lnTo>
                    <a:cubicBezTo>
                      <a:pt x="1885" y="2493"/>
                      <a:pt x="1885" y="2463"/>
                      <a:pt x="1915" y="2463"/>
                    </a:cubicBezTo>
                    <a:close/>
                    <a:moveTo>
                      <a:pt x="1388" y="2421"/>
                    </a:moveTo>
                    <a:cubicBezTo>
                      <a:pt x="1389" y="2421"/>
                      <a:pt x="1382" y="2436"/>
                      <a:pt x="1368" y="2463"/>
                    </a:cubicBezTo>
                    <a:cubicBezTo>
                      <a:pt x="1368" y="2493"/>
                      <a:pt x="1338" y="2524"/>
                      <a:pt x="1307" y="2554"/>
                    </a:cubicBezTo>
                    <a:cubicBezTo>
                      <a:pt x="1307" y="2554"/>
                      <a:pt x="1307" y="2524"/>
                      <a:pt x="1338" y="2493"/>
                    </a:cubicBezTo>
                    <a:cubicBezTo>
                      <a:pt x="1371" y="2443"/>
                      <a:pt x="1386" y="2421"/>
                      <a:pt x="1388" y="2421"/>
                    </a:cubicBezTo>
                    <a:close/>
                    <a:moveTo>
                      <a:pt x="2341" y="2524"/>
                    </a:moveTo>
                    <a:cubicBezTo>
                      <a:pt x="2341" y="2535"/>
                      <a:pt x="2341" y="2554"/>
                      <a:pt x="2341" y="2554"/>
                    </a:cubicBezTo>
                    <a:cubicBezTo>
                      <a:pt x="2310" y="2524"/>
                      <a:pt x="2310" y="2524"/>
                      <a:pt x="2341" y="2524"/>
                    </a:cubicBezTo>
                    <a:close/>
                    <a:moveTo>
                      <a:pt x="1642" y="2554"/>
                    </a:moveTo>
                    <a:cubicBezTo>
                      <a:pt x="1642" y="2584"/>
                      <a:pt x="1642" y="2615"/>
                      <a:pt x="1642" y="2615"/>
                    </a:cubicBezTo>
                    <a:lnTo>
                      <a:pt x="1611" y="2615"/>
                    </a:lnTo>
                    <a:cubicBezTo>
                      <a:pt x="1611" y="2584"/>
                      <a:pt x="1642" y="2554"/>
                      <a:pt x="1642" y="2554"/>
                    </a:cubicBezTo>
                    <a:close/>
                    <a:moveTo>
                      <a:pt x="2159" y="2554"/>
                    </a:moveTo>
                    <a:cubicBezTo>
                      <a:pt x="2159" y="2554"/>
                      <a:pt x="2189" y="2554"/>
                      <a:pt x="2189" y="2584"/>
                    </a:cubicBezTo>
                    <a:cubicBezTo>
                      <a:pt x="2189" y="2584"/>
                      <a:pt x="2189" y="2615"/>
                      <a:pt x="2189" y="2615"/>
                    </a:cubicBezTo>
                    <a:cubicBezTo>
                      <a:pt x="2159" y="2615"/>
                      <a:pt x="2159" y="2584"/>
                      <a:pt x="2159" y="2584"/>
                    </a:cubicBezTo>
                    <a:cubicBezTo>
                      <a:pt x="2128" y="2554"/>
                      <a:pt x="2159" y="2554"/>
                      <a:pt x="2159" y="2554"/>
                    </a:cubicBezTo>
                    <a:close/>
                    <a:moveTo>
                      <a:pt x="1824" y="2676"/>
                    </a:moveTo>
                    <a:lnTo>
                      <a:pt x="1824" y="2706"/>
                    </a:lnTo>
                    <a:cubicBezTo>
                      <a:pt x="1794" y="2706"/>
                      <a:pt x="1824" y="2676"/>
                      <a:pt x="1824" y="2676"/>
                    </a:cubicBezTo>
                    <a:close/>
                    <a:moveTo>
                      <a:pt x="1672" y="1"/>
                    </a:moveTo>
                    <a:cubicBezTo>
                      <a:pt x="1642" y="1"/>
                      <a:pt x="1642" y="62"/>
                      <a:pt x="1642" y="62"/>
                    </a:cubicBezTo>
                    <a:cubicBezTo>
                      <a:pt x="1642" y="62"/>
                      <a:pt x="1399" y="62"/>
                      <a:pt x="1368" y="92"/>
                    </a:cubicBezTo>
                    <a:cubicBezTo>
                      <a:pt x="1353" y="77"/>
                      <a:pt x="1338" y="69"/>
                      <a:pt x="1330" y="69"/>
                    </a:cubicBezTo>
                    <a:cubicBezTo>
                      <a:pt x="1323" y="69"/>
                      <a:pt x="1323" y="77"/>
                      <a:pt x="1338" y="92"/>
                    </a:cubicBezTo>
                    <a:cubicBezTo>
                      <a:pt x="1338" y="122"/>
                      <a:pt x="1277" y="122"/>
                      <a:pt x="1216" y="122"/>
                    </a:cubicBezTo>
                    <a:cubicBezTo>
                      <a:pt x="1155" y="153"/>
                      <a:pt x="1095" y="153"/>
                      <a:pt x="1125" y="183"/>
                    </a:cubicBezTo>
                    <a:cubicBezTo>
                      <a:pt x="1125" y="183"/>
                      <a:pt x="1095" y="214"/>
                      <a:pt x="1095" y="214"/>
                    </a:cubicBezTo>
                    <a:cubicBezTo>
                      <a:pt x="1064" y="214"/>
                      <a:pt x="1064" y="244"/>
                      <a:pt x="1064" y="244"/>
                    </a:cubicBezTo>
                    <a:cubicBezTo>
                      <a:pt x="1064" y="259"/>
                      <a:pt x="1057" y="267"/>
                      <a:pt x="1049" y="267"/>
                    </a:cubicBezTo>
                    <a:cubicBezTo>
                      <a:pt x="1041" y="267"/>
                      <a:pt x="1034" y="259"/>
                      <a:pt x="1034" y="244"/>
                    </a:cubicBezTo>
                    <a:cubicBezTo>
                      <a:pt x="1034" y="214"/>
                      <a:pt x="1034" y="183"/>
                      <a:pt x="1003" y="183"/>
                    </a:cubicBezTo>
                    <a:cubicBezTo>
                      <a:pt x="1003" y="183"/>
                      <a:pt x="1003" y="214"/>
                      <a:pt x="1003" y="244"/>
                    </a:cubicBezTo>
                    <a:cubicBezTo>
                      <a:pt x="1034" y="274"/>
                      <a:pt x="1034" y="305"/>
                      <a:pt x="1034" y="305"/>
                    </a:cubicBezTo>
                    <a:cubicBezTo>
                      <a:pt x="1003" y="305"/>
                      <a:pt x="1003" y="305"/>
                      <a:pt x="1003" y="274"/>
                    </a:cubicBezTo>
                    <a:cubicBezTo>
                      <a:pt x="973" y="244"/>
                      <a:pt x="973" y="214"/>
                      <a:pt x="973" y="214"/>
                    </a:cubicBezTo>
                    <a:cubicBezTo>
                      <a:pt x="973" y="244"/>
                      <a:pt x="973" y="244"/>
                      <a:pt x="973" y="244"/>
                    </a:cubicBezTo>
                    <a:cubicBezTo>
                      <a:pt x="973" y="244"/>
                      <a:pt x="973" y="244"/>
                      <a:pt x="943" y="183"/>
                    </a:cubicBezTo>
                    <a:cubicBezTo>
                      <a:pt x="927" y="153"/>
                      <a:pt x="912" y="138"/>
                      <a:pt x="905" y="138"/>
                    </a:cubicBezTo>
                    <a:cubicBezTo>
                      <a:pt x="897" y="138"/>
                      <a:pt x="897" y="153"/>
                      <a:pt x="912" y="183"/>
                    </a:cubicBezTo>
                    <a:lnTo>
                      <a:pt x="912" y="244"/>
                    </a:lnTo>
                    <a:cubicBezTo>
                      <a:pt x="893" y="225"/>
                      <a:pt x="883" y="218"/>
                      <a:pt x="878" y="218"/>
                    </a:cubicBezTo>
                    <a:cubicBezTo>
                      <a:pt x="867" y="218"/>
                      <a:pt x="882" y="253"/>
                      <a:pt x="882" y="274"/>
                    </a:cubicBezTo>
                    <a:cubicBezTo>
                      <a:pt x="870" y="251"/>
                      <a:pt x="863" y="241"/>
                      <a:pt x="859" y="241"/>
                    </a:cubicBezTo>
                    <a:cubicBezTo>
                      <a:pt x="851" y="241"/>
                      <a:pt x="851" y="267"/>
                      <a:pt x="851" y="305"/>
                    </a:cubicBezTo>
                    <a:cubicBezTo>
                      <a:pt x="836" y="290"/>
                      <a:pt x="829" y="282"/>
                      <a:pt x="821" y="282"/>
                    </a:cubicBezTo>
                    <a:cubicBezTo>
                      <a:pt x="813" y="282"/>
                      <a:pt x="806" y="290"/>
                      <a:pt x="791" y="305"/>
                    </a:cubicBezTo>
                    <a:cubicBezTo>
                      <a:pt x="791" y="335"/>
                      <a:pt x="730" y="366"/>
                      <a:pt x="669" y="426"/>
                    </a:cubicBezTo>
                    <a:cubicBezTo>
                      <a:pt x="608" y="487"/>
                      <a:pt x="578" y="518"/>
                      <a:pt x="608" y="548"/>
                    </a:cubicBezTo>
                    <a:lnTo>
                      <a:pt x="548" y="548"/>
                    </a:lnTo>
                    <a:cubicBezTo>
                      <a:pt x="555" y="556"/>
                      <a:pt x="565" y="566"/>
                      <a:pt x="578" y="578"/>
                    </a:cubicBezTo>
                    <a:cubicBezTo>
                      <a:pt x="578" y="594"/>
                      <a:pt x="586" y="601"/>
                      <a:pt x="586" y="601"/>
                    </a:cubicBezTo>
                    <a:cubicBezTo>
                      <a:pt x="586" y="601"/>
                      <a:pt x="578" y="594"/>
                      <a:pt x="548" y="578"/>
                    </a:cubicBezTo>
                    <a:cubicBezTo>
                      <a:pt x="548" y="569"/>
                      <a:pt x="545" y="566"/>
                      <a:pt x="540" y="566"/>
                    </a:cubicBezTo>
                    <a:cubicBezTo>
                      <a:pt x="530" y="566"/>
                      <a:pt x="508" y="587"/>
                      <a:pt x="487" y="609"/>
                    </a:cubicBezTo>
                    <a:cubicBezTo>
                      <a:pt x="487" y="639"/>
                      <a:pt x="456" y="670"/>
                      <a:pt x="487" y="670"/>
                    </a:cubicBezTo>
                    <a:cubicBezTo>
                      <a:pt x="487" y="700"/>
                      <a:pt x="487" y="700"/>
                      <a:pt x="487" y="700"/>
                    </a:cubicBezTo>
                    <a:cubicBezTo>
                      <a:pt x="464" y="677"/>
                      <a:pt x="440" y="667"/>
                      <a:pt x="422" y="667"/>
                    </a:cubicBezTo>
                    <a:cubicBezTo>
                      <a:pt x="393" y="667"/>
                      <a:pt x="377" y="693"/>
                      <a:pt x="396" y="730"/>
                    </a:cubicBezTo>
                    <a:lnTo>
                      <a:pt x="365" y="730"/>
                    </a:lnTo>
                    <a:cubicBezTo>
                      <a:pt x="365" y="730"/>
                      <a:pt x="365" y="730"/>
                      <a:pt x="365" y="791"/>
                    </a:cubicBezTo>
                    <a:lnTo>
                      <a:pt x="335" y="852"/>
                    </a:lnTo>
                    <a:cubicBezTo>
                      <a:pt x="335" y="852"/>
                      <a:pt x="365" y="882"/>
                      <a:pt x="365" y="882"/>
                    </a:cubicBezTo>
                    <a:cubicBezTo>
                      <a:pt x="365" y="913"/>
                      <a:pt x="365" y="913"/>
                      <a:pt x="365" y="913"/>
                    </a:cubicBezTo>
                    <a:cubicBezTo>
                      <a:pt x="360" y="907"/>
                      <a:pt x="354" y="905"/>
                      <a:pt x="348" y="905"/>
                    </a:cubicBezTo>
                    <a:cubicBezTo>
                      <a:pt x="324" y="905"/>
                      <a:pt x="299" y="954"/>
                      <a:pt x="274" y="1004"/>
                    </a:cubicBezTo>
                    <a:cubicBezTo>
                      <a:pt x="244" y="1065"/>
                      <a:pt x="244" y="1125"/>
                      <a:pt x="213" y="1125"/>
                    </a:cubicBezTo>
                    <a:cubicBezTo>
                      <a:pt x="213" y="1125"/>
                      <a:pt x="213" y="1156"/>
                      <a:pt x="244" y="1156"/>
                    </a:cubicBezTo>
                    <a:cubicBezTo>
                      <a:pt x="304" y="1186"/>
                      <a:pt x="304" y="1186"/>
                      <a:pt x="274" y="1186"/>
                    </a:cubicBezTo>
                    <a:cubicBezTo>
                      <a:pt x="183" y="1186"/>
                      <a:pt x="183" y="1247"/>
                      <a:pt x="244" y="1247"/>
                    </a:cubicBezTo>
                    <a:lnTo>
                      <a:pt x="213" y="1247"/>
                    </a:lnTo>
                    <a:cubicBezTo>
                      <a:pt x="152" y="1247"/>
                      <a:pt x="183" y="1277"/>
                      <a:pt x="244" y="1308"/>
                    </a:cubicBezTo>
                    <a:cubicBezTo>
                      <a:pt x="213" y="1308"/>
                      <a:pt x="183" y="1308"/>
                      <a:pt x="213" y="1338"/>
                    </a:cubicBezTo>
                    <a:lnTo>
                      <a:pt x="92" y="1338"/>
                    </a:lnTo>
                    <a:cubicBezTo>
                      <a:pt x="92" y="1369"/>
                      <a:pt x="122" y="1369"/>
                      <a:pt x="152" y="1369"/>
                    </a:cubicBezTo>
                    <a:cubicBezTo>
                      <a:pt x="152" y="1369"/>
                      <a:pt x="152" y="1399"/>
                      <a:pt x="183" y="1399"/>
                    </a:cubicBezTo>
                    <a:lnTo>
                      <a:pt x="213" y="1399"/>
                    </a:lnTo>
                    <a:cubicBezTo>
                      <a:pt x="193" y="1399"/>
                      <a:pt x="200" y="1413"/>
                      <a:pt x="215" y="1413"/>
                    </a:cubicBezTo>
                    <a:cubicBezTo>
                      <a:pt x="223" y="1413"/>
                      <a:pt x="233" y="1409"/>
                      <a:pt x="244" y="1399"/>
                    </a:cubicBezTo>
                    <a:cubicBezTo>
                      <a:pt x="274" y="1399"/>
                      <a:pt x="304" y="1399"/>
                      <a:pt x="304" y="1429"/>
                    </a:cubicBezTo>
                    <a:cubicBezTo>
                      <a:pt x="304" y="1429"/>
                      <a:pt x="365" y="1429"/>
                      <a:pt x="396" y="1399"/>
                    </a:cubicBezTo>
                    <a:lnTo>
                      <a:pt x="517" y="1399"/>
                    </a:lnTo>
                    <a:cubicBezTo>
                      <a:pt x="548" y="1369"/>
                      <a:pt x="578" y="1338"/>
                      <a:pt x="517" y="1338"/>
                    </a:cubicBezTo>
                    <a:cubicBezTo>
                      <a:pt x="517" y="1338"/>
                      <a:pt x="487" y="1338"/>
                      <a:pt x="487" y="1308"/>
                    </a:cubicBezTo>
                    <a:lnTo>
                      <a:pt x="517" y="1308"/>
                    </a:lnTo>
                    <a:cubicBezTo>
                      <a:pt x="548" y="1308"/>
                      <a:pt x="548" y="1277"/>
                      <a:pt x="578" y="1247"/>
                    </a:cubicBezTo>
                    <a:cubicBezTo>
                      <a:pt x="578" y="1217"/>
                      <a:pt x="578" y="1186"/>
                      <a:pt x="608" y="1186"/>
                    </a:cubicBezTo>
                    <a:lnTo>
                      <a:pt x="639" y="1186"/>
                    </a:lnTo>
                    <a:cubicBezTo>
                      <a:pt x="608" y="1156"/>
                      <a:pt x="639" y="1125"/>
                      <a:pt x="639" y="1095"/>
                    </a:cubicBezTo>
                    <a:cubicBezTo>
                      <a:pt x="669" y="1034"/>
                      <a:pt x="700" y="1004"/>
                      <a:pt x="669" y="974"/>
                    </a:cubicBezTo>
                    <a:cubicBezTo>
                      <a:pt x="700" y="974"/>
                      <a:pt x="700" y="974"/>
                      <a:pt x="700" y="943"/>
                    </a:cubicBezTo>
                    <a:cubicBezTo>
                      <a:pt x="700" y="913"/>
                      <a:pt x="700" y="913"/>
                      <a:pt x="700" y="913"/>
                    </a:cubicBezTo>
                    <a:lnTo>
                      <a:pt x="730" y="913"/>
                    </a:lnTo>
                    <a:cubicBezTo>
                      <a:pt x="760" y="913"/>
                      <a:pt x="760" y="882"/>
                      <a:pt x="730" y="882"/>
                    </a:cubicBezTo>
                    <a:cubicBezTo>
                      <a:pt x="730" y="882"/>
                      <a:pt x="760" y="822"/>
                      <a:pt x="791" y="822"/>
                    </a:cubicBezTo>
                    <a:cubicBezTo>
                      <a:pt x="800" y="830"/>
                      <a:pt x="806" y="834"/>
                      <a:pt x="810" y="834"/>
                    </a:cubicBezTo>
                    <a:cubicBezTo>
                      <a:pt x="818" y="834"/>
                      <a:pt x="812" y="813"/>
                      <a:pt x="791" y="791"/>
                    </a:cubicBezTo>
                    <a:cubicBezTo>
                      <a:pt x="760" y="761"/>
                      <a:pt x="730" y="730"/>
                      <a:pt x="760" y="730"/>
                    </a:cubicBezTo>
                    <a:cubicBezTo>
                      <a:pt x="760" y="730"/>
                      <a:pt x="760" y="761"/>
                      <a:pt x="791" y="791"/>
                    </a:cubicBezTo>
                    <a:lnTo>
                      <a:pt x="851" y="791"/>
                    </a:lnTo>
                    <a:cubicBezTo>
                      <a:pt x="821" y="761"/>
                      <a:pt x="851" y="730"/>
                      <a:pt x="882" y="700"/>
                    </a:cubicBezTo>
                    <a:cubicBezTo>
                      <a:pt x="943" y="639"/>
                      <a:pt x="943" y="639"/>
                      <a:pt x="912" y="609"/>
                    </a:cubicBezTo>
                    <a:cubicBezTo>
                      <a:pt x="912" y="594"/>
                      <a:pt x="912" y="586"/>
                      <a:pt x="916" y="586"/>
                    </a:cubicBezTo>
                    <a:cubicBezTo>
                      <a:pt x="920" y="586"/>
                      <a:pt x="927" y="594"/>
                      <a:pt x="943" y="609"/>
                    </a:cubicBezTo>
                    <a:cubicBezTo>
                      <a:pt x="996" y="644"/>
                      <a:pt x="1018" y="659"/>
                      <a:pt x="1027" y="659"/>
                    </a:cubicBezTo>
                    <a:cubicBezTo>
                      <a:pt x="1034" y="659"/>
                      <a:pt x="1034" y="652"/>
                      <a:pt x="1034" y="639"/>
                    </a:cubicBezTo>
                    <a:cubicBezTo>
                      <a:pt x="1034" y="639"/>
                      <a:pt x="1003" y="609"/>
                      <a:pt x="973" y="578"/>
                    </a:cubicBezTo>
                    <a:cubicBezTo>
                      <a:pt x="958" y="548"/>
                      <a:pt x="950" y="533"/>
                      <a:pt x="954" y="533"/>
                    </a:cubicBezTo>
                    <a:cubicBezTo>
                      <a:pt x="958" y="533"/>
                      <a:pt x="973" y="548"/>
                      <a:pt x="1003" y="578"/>
                    </a:cubicBezTo>
                    <a:cubicBezTo>
                      <a:pt x="1011" y="592"/>
                      <a:pt x="1019" y="598"/>
                      <a:pt x="1028" y="598"/>
                    </a:cubicBezTo>
                    <a:cubicBezTo>
                      <a:pt x="1059" y="598"/>
                      <a:pt x="1095" y="534"/>
                      <a:pt x="1095" y="487"/>
                    </a:cubicBezTo>
                    <a:lnTo>
                      <a:pt x="1095" y="518"/>
                    </a:lnTo>
                    <a:cubicBezTo>
                      <a:pt x="1125" y="548"/>
                      <a:pt x="1125" y="548"/>
                      <a:pt x="1155" y="548"/>
                    </a:cubicBezTo>
                    <a:cubicBezTo>
                      <a:pt x="1155" y="502"/>
                      <a:pt x="1163" y="487"/>
                      <a:pt x="1174" y="487"/>
                    </a:cubicBezTo>
                    <a:cubicBezTo>
                      <a:pt x="1186" y="487"/>
                      <a:pt x="1201" y="502"/>
                      <a:pt x="1216" y="518"/>
                    </a:cubicBezTo>
                    <a:cubicBezTo>
                      <a:pt x="1216" y="548"/>
                      <a:pt x="1216" y="548"/>
                      <a:pt x="1247" y="548"/>
                    </a:cubicBezTo>
                    <a:cubicBezTo>
                      <a:pt x="1247" y="522"/>
                      <a:pt x="1252" y="513"/>
                      <a:pt x="1261" y="513"/>
                    </a:cubicBezTo>
                    <a:cubicBezTo>
                      <a:pt x="1272" y="513"/>
                      <a:pt x="1290" y="530"/>
                      <a:pt x="1307" y="548"/>
                    </a:cubicBezTo>
                    <a:cubicBezTo>
                      <a:pt x="1307" y="487"/>
                      <a:pt x="1338" y="487"/>
                      <a:pt x="1338" y="487"/>
                    </a:cubicBezTo>
                    <a:cubicBezTo>
                      <a:pt x="1368" y="487"/>
                      <a:pt x="1368" y="487"/>
                      <a:pt x="1338" y="457"/>
                    </a:cubicBezTo>
                    <a:cubicBezTo>
                      <a:pt x="1338" y="446"/>
                      <a:pt x="1338" y="436"/>
                      <a:pt x="1338" y="426"/>
                    </a:cubicBezTo>
                    <a:cubicBezTo>
                      <a:pt x="1368" y="457"/>
                      <a:pt x="1368" y="457"/>
                      <a:pt x="1399" y="457"/>
                    </a:cubicBezTo>
                    <a:cubicBezTo>
                      <a:pt x="1459" y="457"/>
                      <a:pt x="1459" y="457"/>
                      <a:pt x="1490" y="487"/>
                    </a:cubicBezTo>
                    <a:lnTo>
                      <a:pt x="1490" y="457"/>
                    </a:lnTo>
                    <a:cubicBezTo>
                      <a:pt x="1505" y="472"/>
                      <a:pt x="1520" y="480"/>
                      <a:pt x="1532" y="480"/>
                    </a:cubicBezTo>
                    <a:cubicBezTo>
                      <a:pt x="1543" y="480"/>
                      <a:pt x="1551" y="472"/>
                      <a:pt x="1551" y="457"/>
                    </a:cubicBezTo>
                    <a:lnTo>
                      <a:pt x="1581" y="457"/>
                    </a:lnTo>
                    <a:cubicBezTo>
                      <a:pt x="1581" y="487"/>
                      <a:pt x="1589" y="502"/>
                      <a:pt x="1596" y="502"/>
                    </a:cubicBezTo>
                    <a:cubicBezTo>
                      <a:pt x="1604" y="502"/>
                      <a:pt x="1611" y="487"/>
                      <a:pt x="1611" y="457"/>
                    </a:cubicBezTo>
                    <a:cubicBezTo>
                      <a:pt x="1611" y="487"/>
                      <a:pt x="1611" y="487"/>
                      <a:pt x="1642" y="487"/>
                    </a:cubicBezTo>
                    <a:cubicBezTo>
                      <a:pt x="1642" y="472"/>
                      <a:pt x="1649" y="464"/>
                      <a:pt x="1657" y="464"/>
                    </a:cubicBezTo>
                    <a:cubicBezTo>
                      <a:pt x="1665" y="464"/>
                      <a:pt x="1672" y="472"/>
                      <a:pt x="1672" y="487"/>
                    </a:cubicBezTo>
                    <a:lnTo>
                      <a:pt x="1703" y="487"/>
                    </a:lnTo>
                    <a:cubicBezTo>
                      <a:pt x="1703" y="457"/>
                      <a:pt x="1703" y="457"/>
                      <a:pt x="1733" y="457"/>
                    </a:cubicBezTo>
                    <a:cubicBezTo>
                      <a:pt x="1733" y="457"/>
                      <a:pt x="1733" y="457"/>
                      <a:pt x="1763" y="426"/>
                    </a:cubicBezTo>
                    <a:cubicBezTo>
                      <a:pt x="1763" y="396"/>
                      <a:pt x="1763" y="396"/>
                      <a:pt x="1763" y="396"/>
                    </a:cubicBezTo>
                    <a:cubicBezTo>
                      <a:pt x="1794" y="396"/>
                      <a:pt x="1763" y="426"/>
                      <a:pt x="1763" y="457"/>
                    </a:cubicBezTo>
                    <a:cubicBezTo>
                      <a:pt x="1751" y="469"/>
                      <a:pt x="1749" y="477"/>
                      <a:pt x="1753" y="477"/>
                    </a:cubicBezTo>
                    <a:cubicBezTo>
                      <a:pt x="1758" y="477"/>
                      <a:pt x="1776" y="462"/>
                      <a:pt x="1794" y="426"/>
                    </a:cubicBezTo>
                    <a:lnTo>
                      <a:pt x="1794" y="426"/>
                    </a:lnTo>
                    <a:cubicBezTo>
                      <a:pt x="1794" y="448"/>
                      <a:pt x="1779" y="469"/>
                      <a:pt x="1780" y="469"/>
                    </a:cubicBezTo>
                    <a:cubicBezTo>
                      <a:pt x="1781" y="469"/>
                      <a:pt x="1785" y="466"/>
                      <a:pt x="1794" y="457"/>
                    </a:cubicBezTo>
                    <a:cubicBezTo>
                      <a:pt x="1794" y="457"/>
                      <a:pt x="1801" y="464"/>
                      <a:pt x="1809" y="464"/>
                    </a:cubicBezTo>
                    <a:cubicBezTo>
                      <a:pt x="1817" y="464"/>
                      <a:pt x="1824" y="457"/>
                      <a:pt x="1824" y="426"/>
                    </a:cubicBezTo>
                    <a:lnTo>
                      <a:pt x="1855" y="457"/>
                    </a:lnTo>
                    <a:cubicBezTo>
                      <a:pt x="1855" y="487"/>
                      <a:pt x="1855" y="487"/>
                      <a:pt x="1885" y="487"/>
                    </a:cubicBezTo>
                    <a:cubicBezTo>
                      <a:pt x="1885" y="500"/>
                      <a:pt x="1890" y="507"/>
                      <a:pt x="1896" y="507"/>
                    </a:cubicBezTo>
                    <a:cubicBezTo>
                      <a:pt x="1905" y="507"/>
                      <a:pt x="1915" y="492"/>
                      <a:pt x="1915" y="457"/>
                    </a:cubicBezTo>
                    <a:cubicBezTo>
                      <a:pt x="1915" y="442"/>
                      <a:pt x="1923" y="434"/>
                      <a:pt x="1931" y="434"/>
                    </a:cubicBezTo>
                    <a:cubicBezTo>
                      <a:pt x="1938" y="434"/>
                      <a:pt x="1946" y="442"/>
                      <a:pt x="1946" y="457"/>
                    </a:cubicBezTo>
                    <a:cubicBezTo>
                      <a:pt x="1927" y="494"/>
                      <a:pt x="1931" y="520"/>
                      <a:pt x="1938" y="520"/>
                    </a:cubicBezTo>
                    <a:cubicBezTo>
                      <a:pt x="1941" y="520"/>
                      <a:pt x="1946" y="510"/>
                      <a:pt x="1946" y="487"/>
                    </a:cubicBezTo>
                    <a:cubicBezTo>
                      <a:pt x="1946" y="457"/>
                      <a:pt x="1976" y="457"/>
                      <a:pt x="1976" y="457"/>
                    </a:cubicBezTo>
                    <a:lnTo>
                      <a:pt x="1976" y="457"/>
                    </a:lnTo>
                    <a:cubicBezTo>
                      <a:pt x="1946" y="518"/>
                      <a:pt x="2037" y="518"/>
                      <a:pt x="2128" y="548"/>
                    </a:cubicBezTo>
                    <a:cubicBezTo>
                      <a:pt x="2128" y="548"/>
                      <a:pt x="2159" y="518"/>
                      <a:pt x="2159" y="487"/>
                    </a:cubicBezTo>
                    <a:cubicBezTo>
                      <a:pt x="2159" y="536"/>
                      <a:pt x="2159" y="567"/>
                      <a:pt x="2163" y="567"/>
                    </a:cubicBezTo>
                    <a:cubicBezTo>
                      <a:pt x="2167" y="567"/>
                      <a:pt x="2175" y="544"/>
                      <a:pt x="2189" y="487"/>
                    </a:cubicBezTo>
                    <a:cubicBezTo>
                      <a:pt x="2189" y="523"/>
                      <a:pt x="2189" y="538"/>
                      <a:pt x="2195" y="538"/>
                    </a:cubicBezTo>
                    <a:cubicBezTo>
                      <a:pt x="2199" y="538"/>
                      <a:pt x="2207" y="530"/>
                      <a:pt x="2219" y="518"/>
                    </a:cubicBezTo>
                    <a:cubicBezTo>
                      <a:pt x="2219" y="539"/>
                      <a:pt x="2219" y="561"/>
                      <a:pt x="2219" y="561"/>
                    </a:cubicBezTo>
                    <a:cubicBezTo>
                      <a:pt x="2219" y="565"/>
                      <a:pt x="2219" y="571"/>
                      <a:pt x="2219" y="578"/>
                    </a:cubicBezTo>
                    <a:cubicBezTo>
                      <a:pt x="2219" y="594"/>
                      <a:pt x="2227" y="601"/>
                      <a:pt x="2238" y="601"/>
                    </a:cubicBezTo>
                    <a:cubicBezTo>
                      <a:pt x="2250" y="601"/>
                      <a:pt x="2265" y="594"/>
                      <a:pt x="2280" y="578"/>
                    </a:cubicBezTo>
                    <a:lnTo>
                      <a:pt x="2280" y="578"/>
                    </a:lnTo>
                    <a:cubicBezTo>
                      <a:pt x="2268" y="602"/>
                      <a:pt x="2270" y="611"/>
                      <a:pt x="2278" y="611"/>
                    </a:cubicBezTo>
                    <a:cubicBezTo>
                      <a:pt x="2292" y="611"/>
                      <a:pt x="2322" y="586"/>
                      <a:pt x="2341" y="548"/>
                    </a:cubicBezTo>
                    <a:cubicBezTo>
                      <a:pt x="2356" y="518"/>
                      <a:pt x="2364" y="502"/>
                      <a:pt x="2367" y="502"/>
                    </a:cubicBezTo>
                    <a:cubicBezTo>
                      <a:pt x="2371" y="502"/>
                      <a:pt x="2371" y="518"/>
                      <a:pt x="2371" y="548"/>
                    </a:cubicBezTo>
                    <a:cubicBezTo>
                      <a:pt x="2341" y="578"/>
                      <a:pt x="2371" y="578"/>
                      <a:pt x="2371" y="578"/>
                    </a:cubicBezTo>
                    <a:cubicBezTo>
                      <a:pt x="2371" y="578"/>
                      <a:pt x="2371" y="578"/>
                      <a:pt x="2371" y="609"/>
                    </a:cubicBezTo>
                    <a:cubicBezTo>
                      <a:pt x="2371" y="609"/>
                      <a:pt x="2371" y="609"/>
                      <a:pt x="2402" y="578"/>
                    </a:cubicBezTo>
                    <a:cubicBezTo>
                      <a:pt x="2410" y="570"/>
                      <a:pt x="2418" y="566"/>
                      <a:pt x="2425" y="566"/>
                    </a:cubicBezTo>
                    <a:cubicBezTo>
                      <a:pt x="2444" y="566"/>
                      <a:pt x="2454" y="595"/>
                      <a:pt x="2432" y="639"/>
                    </a:cubicBezTo>
                    <a:lnTo>
                      <a:pt x="2462" y="609"/>
                    </a:lnTo>
                    <a:cubicBezTo>
                      <a:pt x="2478" y="578"/>
                      <a:pt x="2493" y="563"/>
                      <a:pt x="2500" y="563"/>
                    </a:cubicBezTo>
                    <a:cubicBezTo>
                      <a:pt x="2508" y="563"/>
                      <a:pt x="2508" y="578"/>
                      <a:pt x="2493" y="609"/>
                    </a:cubicBezTo>
                    <a:lnTo>
                      <a:pt x="2493" y="639"/>
                    </a:lnTo>
                    <a:cubicBezTo>
                      <a:pt x="2504" y="616"/>
                      <a:pt x="2512" y="606"/>
                      <a:pt x="2514" y="606"/>
                    </a:cubicBezTo>
                    <a:cubicBezTo>
                      <a:pt x="2519" y="606"/>
                      <a:pt x="2512" y="632"/>
                      <a:pt x="2493" y="670"/>
                    </a:cubicBezTo>
                    <a:cubicBezTo>
                      <a:pt x="2514" y="648"/>
                      <a:pt x="2536" y="627"/>
                      <a:pt x="2547" y="627"/>
                    </a:cubicBezTo>
                    <a:cubicBezTo>
                      <a:pt x="2551" y="627"/>
                      <a:pt x="2554" y="630"/>
                      <a:pt x="2554" y="639"/>
                    </a:cubicBezTo>
                    <a:cubicBezTo>
                      <a:pt x="2554" y="639"/>
                      <a:pt x="2554" y="639"/>
                      <a:pt x="2554" y="670"/>
                    </a:cubicBezTo>
                    <a:cubicBezTo>
                      <a:pt x="2532" y="691"/>
                      <a:pt x="2526" y="713"/>
                      <a:pt x="2535" y="713"/>
                    </a:cubicBezTo>
                    <a:cubicBezTo>
                      <a:pt x="2538" y="713"/>
                      <a:pt x="2545" y="709"/>
                      <a:pt x="2554" y="700"/>
                    </a:cubicBezTo>
                    <a:lnTo>
                      <a:pt x="2554" y="700"/>
                    </a:lnTo>
                    <a:cubicBezTo>
                      <a:pt x="2553" y="700"/>
                      <a:pt x="2551" y="703"/>
                      <a:pt x="2523" y="730"/>
                    </a:cubicBezTo>
                    <a:cubicBezTo>
                      <a:pt x="2554" y="730"/>
                      <a:pt x="2554" y="761"/>
                      <a:pt x="2554" y="761"/>
                    </a:cubicBezTo>
                    <a:cubicBezTo>
                      <a:pt x="2569" y="746"/>
                      <a:pt x="2584" y="738"/>
                      <a:pt x="2592" y="738"/>
                    </a:cubicBezTo>
                    <a:cubicBezTo>
                      <a:pt x="2599" y="738"/>
                      <a:pt x="2599" y="746"/>
                      <a:pt x="2584" y="761"/>
                    </a:cubicBezTo>
                    <a:cubicBezTo>
                      <a:pt x="2584" y="761"/>
                      <a:pt x="2584" y="774"/>
                      <a:pt x="2593" y="774"/>
                    </a:cubicBezTo>
                    <a:cubicBezTo>
                      <a:pt x="2598" y="774"/>
                      <a:pt x="2604" y="771"/>
                      <a:pt x="2614" y="761"/>
                    </a:cubicBezTo>
                    <a:cubicBezTo>
                      <a:pt x="2645" y="761"/>
                      <a:pt x="2645" y="761"/>
                      <a:pt x="2614" y="791"/>
                    </a:cubicBezTo>
                    <a:cubicBezTo>
                      <a:pt x="2625" y="781"/>
                      <a:pt x="2631" y="778"/>
                      <a:pt x="2636" y="778"/>
                    </a:cubicBezTo>
                    <a:cubicBezTo>
                      <a:pt x="2645" y="778"/>
                      <a:pt x="2645" y="791"/>
                      <a:pt x="2645" y="791"/>
                    </a:cubicBezTo>
                    <a:lnTo>
                      <a:pt x="2675" y="791"/>
                    </a:lnTo>
                    <a:cubicBezTo>
                      <a:pt x="2706" y="761"/>
                      <a:pt x="2706" y="761"/>
                      <a:pt x="2706" y="761"/>
                    </a:cubicBezTo>
                    <a:cubicBezTo>
                      <a:pt x="2706" y="761"/>
                      <a:pt x="2706" y="822"/>
                      <a:pt x="2706" y="822"/>
                    </a:cubicBezTo>
                    <a:cubicBezTo>
                      <a:pt x="2706" y="822"/>
                      <a:pt x="2706" y="822"/>
                      <a:pt x="2736" y="791"/>
                    </a:cubicBezTo>
                    <a:cubicBezTo>
                      <a:pt x="2736" y="791"/>
                      <a:pt x="2744" y="784"/>
                      <a:pt x="2747" y="784"/>
                    </a:cubicBezTo>
                    <a:cubicBezTo>
                      <a:pt x="2751" y="784"/>
                      <a:pt x="2751" y="791"/>
                      <a:pt x="2736" y="822"/>
                    </a:cubicBezTo>
                    <a:cubicBezTo>
                      <a:pt x="2736" y="822"/>
                      <a:pt x="2736" y="852"/>
                      <a:pt x="2766" y="882"/>
                    </a:cubicBezTo>
                    <a:lnTo>
                      <a:pt x="2797" y="882"/>
                    </a:lnTo>
                    <a:cubicBezTo>
                      <a:pt x="2779" y="918"/>
                      <a:pt x="2772" y="933"/>
                      <a:pt x="2775" y="933"/>
                    </a:cubicBezTo>
                    <a:cubicBezTo>
                      <a:pt x="2777" y="933"/>
                      <a:pt x="2784" y="925"/>
                      <a:pt x="2797" y="913"/>
                    </a:cubicBezTo>
                    <a:cubicBezTo>
                      <a:pt x="2812" y="898"/>
                      <a:pt x="2820" y="890"/>
                      <a:pt x="2823" y="890"/>
                    </a:cubicBezTo>
                    <a:cubicBezTo>
                      <a:pt x="2827" y="890"/>
                      <a:pt x="2827" y="898"/>
                      <a:pt x="2827" y="913"/>
                    </a:cubicBezTo>
                    <a:cubicBezTo>
                      <a:pt x="2827" y="913"/>
                      <a:pt x="2827" y="913"/>
                      <a:pt x="2827" y="943"/>
                    </a:cubicBezTo>
                    <a:cubicBezTo>
                      <a:pt x="2888" y="943"/>
                      <a:pt x="2888" y="974"/>
                      <a:pt x="2858" y="1004"/>
                    </a:cubicBezTo>
                    <a:lnTo>
                      <a:pt x="2888" y="1004"/>
                    </a:lnTo>
                    <a:cubicBezTo>
                      <a:pt x="2918" y="1004"/>
                      <a:pt x="2949" y="1034"/>
                      <a:pt x="2888" y="1065"/>
                    </a:cubicBezTo>
                    <a:cubicBezTo>
                      <a:pt x="2858" y="1065"/>
                      <a:pt x="2827" y="1095"/>
                      <a:pt x="2827" y="1095"/>
                    </a:cubicBezTo>
                    <a:lnTo>
                      <a:pt x="2858" y="1095"/>
                    </a:lnTo>
                    <a:cubicBezTo>
                      <a:pt x="2873" y="1080"/>
                      <a:pt x="2880" y="1072"/>
                      <a:pt x="2884" y="1072"/>
                    </a:cubicBezTo>
                    <a:cubicBezTo>
                      <a:pt x="2888" y="1072"/>
                      <a:pt x="2888" y="1080"/>
                      <a:pt x="2888" y="1095"/>
                    </a:cubicBezTo>
                    <a:cubicBezTo>
                      <a:pt x="2888" y="1095"/>
                      <a:pt x="2949" y="1125"/>
                      <a:pt x="2949" y="1125"/>
                    </a:cubicBezTo>
                    <a:cubicBezTo>
                      <a:pt x="2949" y="1156"/>
                      <a:pt x="2949" y="1156"/>
                      <a:pt x="2918" y="1186"/>
                    </a:cubicBezTo>
                    <a:cubicBezTo>
                      <a:pt x="2918" y="1186"/>
                      <a:pt x="2918" y="1186"/>
                      <a:pt x="2949" y="1217"/>
                    </a:cubicBezTo>
                    <a:lnTo>
                      <a:pt x="2949" y="1247"/>
                    </a:lnTo>
                    <a:lnTo>
                      <a:pt x="3010" y="1247"/>
                    </a:lnTo>
                    <a:cubicBezTo>
                      <a:pt x="2949" y="1247"/>
                      <a:pt x="2918" y="1277"/>
                      <a:pt x="2949" y="1277"/>
                    </a:cubicBezTo>
                    <a:lnTo>
                      <a:pt x="3010" y="1277"/>
                    </a:lnTo>
                    <a:cubicBezTo>
                      <a:pt x="2979" y="1308"/>
                      <a:pt x="2949" y="1551"/>
                      <a:pt x="2979" y="1551"/>
                    </a:cubicBezTo>
                    <a:cubicBezTo>
                      <a:pt x="2979" y="1551"/>
                      <a:pt x="2979" y="1551"/>
                      <a:pt x="2979" y="1581"/>
                    </a:cubicBezTo>
                    <a:cubicBezTo>
                      <a:pt x="2888" y="1581"/>
                      <a:pt x="2918" y="1612"/>
                      <a:pt x="2949" y="1642"/>
                    </a:cubicBezTo>
                    <a:cubicBezTo>
                      <a:pt x="2979" y="1673"/>
                      <a:pt x="2979" y="1673"/>
                      <a:pt x="2979" y="1673"/>
                    </a:cubicBezTo>
                    <a:cubicBezTo>
                      <a:pt x="2918" y="1673"/>
                      <a:pt x="2888" y="1673"/>
                      <a:pt x="2918" y="1703"/>
                    </a:cubicBezTo>
                    <a:cubicBezTo>
                      <a:pt x="2979" y="1733"/>
                      <a:pt x="2979" y="1733"/>
                      <a:pt x="2918" y="1733"/>
                    </a:cubicBezTo>
                    <a:cubicBezTo>
                      <a:pt x="2893" y="1721"/>
                      <a:pt x="2878" y="1713"/>
                      <a:pt x="2876" y="1713"/>
                    </a:cubicBezTo>
                    <a:cubicBezTo>
                      <a:pt x="2873" y="1713"/>
                      <a:pt x="2895" y="1728"/>
                      <a:pt x="2949" y="1764"/>
                    </a:cubicBezTo>
                    <a:cubicBezTo>
                      <a:pt x="2979" y="1794"/>
                      <a:pt x="2979" y="1794"/>
                      <a:pt x="2918" y="1794"/>
                    </a:cubicBezTo>
                    <a:cubicBezTo>
                      <a:pt x="2888" y="1779"/>
                      <a:pt x="2873" y="1771"/>
                      <a:pt x="2869" y="1771"/>
                    </a:cubicBezTo>
                    <a:cubicBezTo>
                      <a:pt x="2865" y="1771"/>
                      <a:pt x="2873" y="1779"/>
                      <a:pt x="2888" y="1794"/>
                    </a:cubicBezTo>
                    <a:cubicBezTo>
                      <a:pt x="2827" y="1794"/>
                      <a:pt x="2827" y="1794"/>
                      <a:pt x="2858" y="1825"/>
                    </a:cubicBezTo>
                    <a:cubicBezTo>
                      <a:pt x="2901" y="1846"/>
                      <a:pt x="2913" y="1868"/>
                      <a:pt x="2895" y="1868"/>
                    </a:cubicBezTo>
                    <a:cubicBezTo>
                      <a:pt x="2888" y="1868"/>
                      <a:pt x="2875" y="1864"/>
                      <a:pt x="2858" y="1855"/>
                    </a:cubicBezTo>
                    <a:lnTo>
                      <a:pt x="2797" y="1855"/>
                    </a:lnTo>
                    <a:lnTo>
                      <a:pt x="2827" y="1885"/>
                    </a:lnTo>
                    <a:cubicBezTo>
                      <a:pt x="2827" y="1885"/>
                      <a:pt x="2766" y="1916"/>
                      <a:pt x="2736" y="1946"/>
                    </a:cubicBezTo>
                    <a:cubicBezTo>
                      <a:pt x="2706" y="2007"/>
                      <a:pt x="2675" y="2007"/>
                      <a:pt x="2706" y="2037"/>
                    </a:cubicBezTo>
                    <a:lnTo>
                      <a:pt x="2645" y="2037"/>
                    </a:lnTo>
                    <a:cubicBezTo>
                      <a:pt x="2645" y="2037"/>
                      <a:pt x="2631" y="2051"/>
                      <a:pt x="2622" y="2051"/>
                    </a:cubicBezTo>
                    <a:cubicBezTo>
                      <a:pt x="2618" y="2051"/>
                      <a:pt x="2614" y="2047"/>
                      <a:pt x="2614" y="2037"/>
                    </a:cubicBezTo>
                    <a:lnTo>
                      <a:pt x="2584" y="2037"/>
                    </a:lnTo>
                    <a:cubicBezTo>
                      <a:pt x="2629" y="2082"/>
                      <a:pt x="2608" y="2110"/>
                      <a:pt x="2582" y="2110"/>
                    </a:cubicBezTo>
                    <a:cubicBezTo>
                      <a:pt x="2572" y="2110"/>
                      <a:pt x="2562" y="2106"/>
                      <a:pt x="2554" y="2098"/>
                    </a:cubicBezTo>
                    <a:cubicBezTo>
                      <a:pt x="2554" y="2129"/>
                      <a:pt x="2523" y="2129"/>
                      <a:pt x="2523" y="2159"/>
                    </a:cubicBezTo>
                    <a:cubicBezTo>
                      <a:pt x="2511" y="2146"/>
                      <a:pt x="2493" y="2139"/>
                      <a:pt x="2478" y="2139"/>
                    </a:cubicBezTo>
                    <a:cubicBezTo>
                      <a:pt x="2468" y="2139"/>
                      <a:pt x="2459" y="2143"/>
                      <a:pt x="2455" y="2153"/>
                    </a:cubicBezTo>
                    <a:lnTo>
                      <a:pt x="2455" y="2153"/>
                    </a:lnTo>
                    <a:cubicBezTo>
                      <a:pt x="2450" y="2148"/>
                      <a:pt x="2446" y="2146"/>
                      <a:pt x="2444" y="2146"/>
                    </a:cubicBezTo>
                    <a:cubicBezTo>
                      <a:pt x="2435" y="2146"/>
                      <a:pt x="2441" y="2168"/>
                      <a:pt x="2462" y="2189"/>
                    </a:cubicBezTo>
                    <a:cubicBezTo>
                      <a:pt x="2478" y="2220"/>
                      <a:pt x="2485" y="2235"/>
                      <a:pt x="2481" y="2235"/>
                    </a:cubicBezTo>
                    <a:cubicBezTo>
                      <a:pt x="2478" y="2235"/>
                      <a:pt x="2462" y="2220"/>
                      <a:pt x="2432" y="2189"/>
                    </a:cubicBezTo>
                    <a:cubicBezTo>
                      <a:pt x="2414" y="2154"/>
                      <a:pt x="2407" y="2139"/>
                      <a:pt x="2404" y="2139"/>
                    </a:cubicBezTo>
                    <a:cubicBezTo>
                      <a:pt x="2402" y="2139"/>
                      <a:pt x="2402" y="2146"/>
                      <a:pt x="2402" y="2159"/>
                    </a:cubicBezTo>
                    <a:cubicBezTo>
                      <a:pt x="2402" y="2180"/>
                      <a:pt x="2417" y="2202"/>
                      <a:pt x="2415" y="2202"/>
                    </a:cubicBezTo>
                    <a:cubicBezTo>
                      <a:pt x="2414" y="2202"/>
                      <a:pt x="2411" y="2198"/>
                      <a:pt x="2402" y="2189"/>
                    </a:cubicBezTo>
                    <a:cubicBezTo>
                      <a:pt x="2402" y="2189"/>
                      <a:pt x="2379" y="2189"/>
                      <a:pt x="2393" y="2229"/>
                    </a:cubicBezTo>
                    <a:lnTo>
                      <a:pt x="2393" y="2229"/>
                    </a:lnTo>
                    <a:lnTo>
                      <a:pt x="2371" y="2250"/>
                    </a:lnTo>
                    <a:cubicBezTo>
                      <a:pt x="2371" y="2250"/>
                      <a:pt x="2341" y="2220"/>
                      <a:pt x="2341" y="2189"/>
                    </a:cubicBezTo>
                    <a:cubicBezTo>
                      <a:pt x="2328" y="2177"/>
                      <a:pt x="2321" y="2169"/>
                      <a:pt x="2319" y="2169"/>
                    </a:cubicBezTo>
                    <a:cubicBezTo>
                      <a:pt x="2316" y="2169"/>
                      <a:pt x="2323" y="2184"/>
                      <a:pt x="2341" y="2220"/>
                    </a:cubicBezTo>
                    <a:cubicBezTo>
                      <a:pt x="2371" y="2281"/>
                      <a:pt x="2371" y="2281"/>
                      <a:pt x="2341" y="2281"/>
                    </a:cubicBezTo>
                    <a:cubicBezTo>
                      <a:pt x="2341" y="2281"/>
                      <a:pt x="2341" y="2281"/>
                      <a:pt x="2310" y="2250"/>
                    </a:cubicBezTo>
                    <a:cubicBezTo>
                      <a:pt x="2310" y="2220"/>
                      <a:pt x="2310" y="2220"/>
                      <a:pt x="2280" y="2220"/>
                    </a:cubicBezTo>
                    <a:cubicBezTo>
                      <a:pt x="2280" y="2250"/>
                      <a:pt x="2280" y="2341"/>
                      <a:pt x="2280" y="2402"/>
                    </a:cubicBezTo>
                    <a:cubicBezTo>
                      <a:pt x="2280" y="2372"/>
                      <a:pt x="2250" y="2372"/>
                      <a:pt x="2250" y="2372"/>
                    </a:cubicBezTo>
                    <a:cubicBezTo>
                      <a:pt x="2250" y="2341"/>
                      <a:pt x="2250" y="2341"/>
                      <a:pt x="2250" y="2341"/>
                    </a:cubicBezTo>
                    <a:lnTo>
                      <a:pt x="2250" y="2311"/>
                    </a:lnTo>
                    <a:cubicBezTo>
                      <a:pt x="2234" y="2281"/>
                      <a:pt x="2227" y="2265"/>
                      <a:pt x="2223" y="2265"/>
                    </a:cubicBezTo>
                    <a:cubicBezTo>
                      <a:pt x="2219" y="2265"/>
                      <a:pt x="2219" y="2281"/>
                      <a:pt x="2219" y="2311"/>
                    </a:cubicBezTo>
                    <a:cubicBezTo>
                      <a:pt x="2198" y="2289"/>
                      <a:pt x="2192" y="2268"/>
                      <a:pt x="2190" y="2268"/>
                    </a:cubicBezTo>
                    <a:cubicBezTo>
                      <a:pt x="2189" y="2268"/>
                      <a:pt x="2189" y="2272"/>
                      <a:pt x="2189" y="2281"/>
                    </a:cubicBezTo>
                    <a:cubicBezTo>
                      <a:pt x="2189" y="2281"/>
                      <a:pt x="2189" y="2294"/>
                      <a:pt x="2180" y="2294"/>
                    </a:cubicBezTo>
                    <a:cubicBezTo>
                      <a:pt x="2175" y="2294"/>
                      <a:pt x="2169" y="2291"/>
                      <a:pt x="2159" y="2281"/>
                    </a:cubicBezTo>
                    <a:cubicBezTo>
                      <a:pt x="2159" y="2281"/>
                      <a:pt x="2128" y="2281"/>
                      <a:pt x="2159" y="2311"/>
                    </a:cubicBezTo>
                    <a:cubicBezTo>
                      <a:pt x="2159" y="2341"/>
                      <a:pt x="2159" y="2341"/>
                      <a:pt x="2128" y="2341"/>
                    </a:cubicBezTo>
                    <a:cubicBezTo>
                      <a:pt x="2128" y="2341"/>
                      <a:pt x="2128" y="2341"/>
                      <a:pt x="2128" y="2372"/>
                    </a:cubicBezTo>
                    <a:cubicBezTo>
                      <a:pt x="2128" y="2402"/>
                      <a:pt x="2128" y="2432"/>
                      <a:pt x="2098" y="2432"/>
                    </a:cubicBezTo>
                    <a:cubicBezTo>
                      <a:pt x="2098" y="2460"/>
                      <a:pt x="2098" y="2475"/>
                      <a:pt x="2095" y="2475"/>
                    </a:cubicBezTo>
                    <a:cubicBezTo>
                      <a:pt x="2092" y="2475"/>
                      <a:pt x="2087" y="2461"/>
                      <a:pt x="2077" y="2431"/>
                    </a:cubicBezTo>
                    <a:lnTo>
                      <a:pt x="2077" y="2431"/>
                    </a:lnTo>
                    <a:cubicBezTo>
                      <a:pt x="2098" y="2426"/>
                      <a:pt x="2098" y="2402"/>
                      <a:pt x="2098" y="2402"/>
                    </a:cubicBezTo>
                    <a:cubicBezTo>
                      <a:pt x="2098" y="2402"/>
                      <a:pt x="2067" y="2341"/>
                      <a:pt x="2067" y="2341"/>
                    </a:cubicBezTo>
                    <a:lnTo>
                      <a:pt x="2067" y="2372"/>
                    </a:lnTo>
                    <a:cubicBezTo>
                      <a:pt x="2067" y="2372"/>
                      <a:pt x="2037" y="2372"/>
                      <a:pt x="2037" y="2341"/>
                    </a:cubicBezTo>
                    <a:cubicBezTo>
                      <a:pt x="2037" y="2349"/>
                      <a:pt x="2037" y="2361"/>
                      <a:pt x="2037" y="2372"/>
                    </a:cubicBezTo>
                    <a:lnTo>
                      <a:pt x="2037" y="2463"/>
                    </a:lnTo>
                    <a:cubicBezTo>
                      <a:pt x="2037" y="2463"/>
                      <a:pt x="2007" y="2372"/>
                      <a:pt x="2007" y="2341"/>
                    </a:cubicBezTo>
                    <a:cubicBezTo>
                      <a:pt x="2007" y="2362"/>
                      <a:pt x="2007" y="2398"/>
                      <a:pt x="1997" y="2398"/>
                    </a:cubicBezTo>
                    <a:cubicBezTo>
                      <a:pt x="1992" y="2398"/>
                      <a:pt x="1986" y="2391"/>
                      <a:pt x="1976" y="2372"/>
                    </a:cubicBezTo>
                    <a:cubicBezTo>
                      <a:pt x="1976" y="2372"/>
                      <a:pt x="1946" y="2372"/>
                      <a:pt x="1946" y="2341"/>
                    </a:cubicBezTo>
                    <a:cubicBezTo>
                      <a:pt x="1931" y="2357"/>
                      <a:pt x="1923" y="2364"/>
                      <a:pt x="1915" y="2364"/>
                    </a:cubicBezTo>
                    <a:cubicBezTo>
                      <a:pt x="1908" y="2364"/>
                      <a:pt x="1900" y="2357"/>
                      <a:pt x="1885" y="2341"/>
                    </a:cubicBezTo>
                    <a:cubicBezTo>
                      <a:pt x="1870" y="2311"/>
                      <a:pt x="1862" y="2296"/>
                      <a:pt x="1858" y="2296"/>
                    </a:cubicBezTo>
                    <a:cubicBezTo>
                      <a:pt x="1855" y="2296"/>
                      <a:pt x="1855" y="2311"/>
                      <a:pt x="1855" y="2341"/>
                    </a:cubicBezTo>
                    <a:cubicBezTo>
                      <a:pt x="1846" y="2332"/>
                      <a:pt x="1839" y="2329"/>
                      <a:pt x="1834" y="2329"/>
                    </a:cubicBezTo>
                    <a:cubicBezTo>
                      <a:pt x="1822" y="2329"/>
                      <a:pt x="1815" y="2350"/>
                      <a:pt x="1794" y="2372"/>
                    </a:cubicBezTo>
                    <a:cubicBezTo>
                      <a:pt x="1794" y="2402"/>
                      <a:pt x="1794" y="2463"/>
                      <a:pt x="1794" y="2524"/>
                    </a:cubicBezTo>
                    <a:cubicBezTo>
                      <a:pt x="1794" y="2559"/>
                      <a:pt x="1794" y="2574"/>
                      <a:pt x="1788" y="2574"/>
                    </a:cubicBezTo>
                    <a:cubicBezTo>
                      <a:pt x="1783" y="2574"/>
                      <a:pt x="1776" y="2567"/>
                      <a:pt x="1763" y="2554"/>
                    </a:cubicBezTo>
                    <a:cubicBezTo>
                      <a:pt x="1763" y="2554"/>
                      <a:pt x="1763" y="2493"/>
                      <a:pt x="1763" y="2463"/>
                    </a:cubicBezTo>
                    <a:cubicBezTo>
                      <a:pt x="1763" y="2432"/>
                      <a:pt x="1763" y="2432"/>
                      <a:pt x="1763" y="2432"/>
                    </a:cubicBezTo>
                    <a:cubicBezTo>
                      <a:pt x="1763" y="2402"/>
                      <a:pt x="1794" y="2372"/>
                      <a:pt x="1763" y="2372"/>
                    </a:cubicBezTo>
                    <a:cubicBezTo>
                      <a:pt x="1763" y="2357"/>
                      <a:pt x="1763" y="2349"/>
                      <a:pt x="1760" y="2349"/>
                    </a:cubicBezTo>
                    <a:cubicBezTo>
                      <a:pt x="1756" y="2349"/>
                      <a:pt x="1748" y="2357"/>
                      <a:pt x="1733" y="2372"/>
                    </a:cubicBezTo>
                    <a:cubicBezTo>
                      <a:pt x="1733" y="2341"/>
                      <a:pt x="1733" y="2341"/>
                      <a:pt x="1703" y="2341"/>
                    </a:cubicBezTo>
                    <a:cubicBezTo>
                      <a:pt x="1703" y="2311"/>
                      <a:pt x="1672" y="2311"/>
                      <a:pt x="1672" y="2281"/>
                    </a:cubicBezTo>
                    <a:cubicBezTo>
                      <a:pt x="1642" y="2281"/>
                      <a:pt x="1642" y="2281"/>
                      <a:pt x="1642" y="2311"/>
                    </a:cubicBezTo>
                    <a:cubicBezTo>
                      <a:pt x="1624" y="2347"/>
                      <a:pt x="1617" y="2361"/>
                      <a:pt x="1614" y="2361"/>
                    </a:cubicBezTo>
                    <a:cubicBezTo>
                      <a:pt x="1611" y="2361"/>
                      <a:pt x="1611" y="2354"/>
                      <a:pt x="1611" y="2341"/>
                    </a:cubicBezTo>
                    <a:cubicBezTo>
                      <a:pt x="1633" y="2298"/>
                      <a:pt x="1594" y="2255"/>
                      <a:pt x="1558" y="2255"/>
                    </a:cubicBezTo>
                    <a:cubicBezTo>
                      <a:pt x="1543" y="2255"/>
                      <a:pt x="1529" y="2263"/>
                      <a:pt x="1520" y="2281"/>
                    </a:cubicBezTo>
                    <a:lnTo>
                      <a:pt x="1490" y="2281"/>
                    </a:lnTo>
                    <a:cubicBezTo>
                      <a:pt x="1490" y="2245"/>
                      <a:pt x="1479" y="2230"/>
                      <a:pt x="1465" y="2230"/>
                    </a:cubicBezTo>
                    <a:cubicBezTo>
                      <a:pt x="1454" y="2230"/>
                      <a:pt x="1442" y="2238"/>
                      <a:pt x="1429" y="2250"/>
                    </a:cubicBezTo>
                    <a:lnTo>
                      <a:pt x="1399" y="2220"/>
                    </a:lnTo>
                    <a:cubicBezTo>
                      <a:pt x="1399" y="2205"/>
                      <a:pt x="1399" y="2197"/>
                      <a:pt x="1395" y="2197"/>
                    </a:cubicBezTo>
                    <a:cubicBezTo>
                      <a:pt x="1391" y="2197"/>
                      <a:pt x="1383" y="2205"/>
                      <a:pt x="1368" y="2220"/>
                    </a:cubicBezTo>
                    <a:cubicBezTo>
                      <a:pt x="1368" y="2222"/>
                      <a:pt x="1368" y="2225"/>
                      <a:pt x="1368" y="2227"/>
                    </a:cubicBezTo>
                    <a:lnTo>
                      <a:pt x="1368" y="2227"/>
                    </a:lnTo>
                    <a:cubicBezTo>
                      <a:pt x="1366" y="2206"/>
                      <a:pt x="1360" y="2189"/>
                      <a:pt x="1338" y="2189"/>
                    </a:cubicBezTo>
                    <a:cubicBezTo>
                      <a:pt x="1325" y="2177"/>
                      <a:pt x="1318" y="2169"/>
                      <a:pt x="1311" y="2169"/>
                    </a:cubicBezTo>
                    <a:cubicBezTo>
                      <a:pt x="1302" y="2169"/>
                      <a:pt x="1295" y="2184"/>
                      <a:pt x="1277" y="2220"/>
                    </a:cubicBezTo>
                    <a:cubicBezTo>
                      <a:pt x="1247" y="2220"/>
                      <a:pt x="1247" y="2189"/>
                      <a:pt x="1277" y="2159"/>
                    </a:cubicBezTo>
                    <a:cubicBezTo>
                      <a:pt x="1291" y="2132"/>
                      <a:pt x="1298" y="2117"/>
                      <a:pt x="1297" y="2117"/>
                    </a:cubicBezTo>
                    <a:lnTo>
                      <a:pt x="1297" y="2117"/>
                    </a:lnTo>
                    <a:cubicBezTo>
                      <a:pt x="1295" y="2117"/>
                      <a:pt x="1280" y="2139"/>
                      <a:pt x="1247" y="2189"/>
                    </a:cubicBezTo>
                    <a:cubicBezTo>
                      <a:pt x="1231" y="2205"/>
                      <a:pt x="1216" y="2212"/>
                      <a:pt x="1209" y="2212"/>
                    </a:cubicBezTo>
                    <a:cubicBezTo>
                      <a:pt x="1201" y="2212"/>
                      <a:pt x="1201" y="2205"/>
                      <a:pt x="1216" y="2189"/>
                    </a:cubicBezTo>
                    <a:cubicBezTo>
                      <a:pt x="1216" y="2174"/>
                      <a:pt x="1224" y="2167"/>
                      <a:pt x="1231" y="2167"/>
                    </a:cubicBezTo>
                    <a:cubicBezTo>
                      <a:pt x="1239" y="2167"/>
                      <a:pt x="1247" y="2174"/>
                      <a:pt x="1247" y="2189"/>
                    </a:cubicBezTo>
                    <a:cubicBezTo>
                      <a:pt x="1247" y="2189"/>
                      <a:pt x="1247" y="2159"/>
                      <a:pt x="1277" y="2129"/>
                    </a:cubicBezTo>
                    <a:lnTo>
                      <a:pt x="1247" y="2129"/>
                    </a:lnTo>
                    <a:cubicBezTo>
                      <a:pt x="1247" y="2129"/>
                      <a:pt x="1247" y="2129"/>
                      <a:pt x="1216" y="2159"/>
                    </a:cubicBezTo>
                    <a:cubicBezTo>
                      <a:pt x="1186" y="2189"/>
                      <a:pt x="1186" y="2220"/>
                      <a:pt x="1155" y="2250"/>
                    </a:cubicBezTo>
                    <a:cubicBezTo>
                      <a:pt x="1155" y="2281"/>
                      <a:pt x="1155" y="2281"/>
                      <a:pt x="1125" y="2281"/>
                    </a:cubicBezTo>
                    <a:cubicBezTo>
                      <a:pt x="1125" y="2220"/>
                      <a:pt x="1155" y="2189"/>
                      <a:pt x="1186" y="2189"/>
                    </a:cubicBezTo>
                    <a:cubicBezTo>
                      <a:pt x="1186" y="2189"/>
                      <a:pt x="1216" y="2159"/>
                      <a:pt x="1216" y="2129"/>
                    </a:cubicBezTo>
                    <a:cubicBezTo>
                      <a:pt x="1224" y="2120"/>
                      <a:pt x="1224" y="2117"/>
                      <a:pt x="1218" y="2117"/>
                    </a:cubicBezTo>
                    <a:cubicBezTo>
                      <a:pt x="1207" y="2117"/>
                      <a:pt x="1179" y="2129"/>
                      <a:pt x="1155" y="2151"/>
                    </a:cubicBezTo>
                    <a:lnTo>
                      <a:pt x="1155" y="2151"/>
                    </a:lnTo>
                    <a:cubicBezTo>
                      <a:pt x="1155" y="2128"/>
                      <a:pt x="1152" y="2126"/>
                      <a:pt x="1125" y="2098"/>
                    </a:cubicBezTo>
                    <a:cubicBezTo>
                      <a:pt x="1125" y="2098"/>
                      <a:pt x="1125" y="2098"/>
                      <a:pt x="1095" y="2129"/>
                    </a:cubicBezTo>
                    <a:cubicBezTo>
                      <a:pt x="1064" y="2129"/>
                      <a:pt x="1064" y="2159"/>
                      <a:pt x="1034" y="2159"/>
                    </a:cubicBezTo>
                    <a:cubicBezTo>
                      <a:pt x="1064" y="2159"/>
                      <a:pt x="1034" y="2189"/>
                      <a:pt x="1003" y="2220"/>
                    </a:cubicBezTo>
                    <a:cubicBezTo>
                      <a:pt x="1003" y="2220"/>
                      <a:pt x="1034" y="2189"/>
                      <a:pt x="1034" y="2159"/>
                    </a:cubicBezTo>
                    <a:cubicBezTo>
                      <a:pt x="1064" y="2098"/>
                      <a:pt x="1064" y="2037"/>
                      <a:pt x="1034" y="2037"/>
                    </a:cubicBezTo>
                    <a:cubicBezTo>
                      <a:pt x="1034" y="2007"/>
                      <a:pt x="1003" y="2007"/>
                      <a:pt x="1034" y="1977"/>
                    </a:cubicBezTo>
                    <a:cubicBezTo>
                      <a:pt x="1019" y="1961"/>
                      <a:pt x="1011" y="1954"/>
                      <a:pt x="1003" y="1954"/>
                    </a:cubicBezTo>
                    <a:cubicBezTo>
                      <a:pt x="996" y="1954"/>
                      <a:pt x="988" y="1961"/>
                      <a:pt x="973" y="1977"/>
                    </a:cubicBezTo>
                    <a:cubicBezTo>
                      <a:pt x="973" y="1955"/>
                      <a:pt x="973" y="1934"/>
                      <a:pt x="962" y="1934"/>
                    </a:cubicBezTo>
                    <a:cubicBezTo>
                      <a:pt x="958" y="1934"/>
                      <a:pt x="952" y="1937"/>
                      <a:pt x="943" y="1946"/>
                    </a:cubicBezTo>
                    <a:cubicBezTo>
                      <a:pt x="934" y="1955"/>
                      <a:pt x="930" y="1959"/>
                      <a:pt x="929" y="1959"/>
                    </a:cubicBezTo>
                    <a:cubicBezTo>
                      <a:pt x="927" y="1959"/>
                      <a:pt x="943" y="1937"/>
                      <a:pt x="943" y="1916"/>
                    </a:cubicBezTo>
                    <a:cubicBezTo>
                      <a:pt x="956" y="1888"/>
                      <a:pt x="964" y="1873"/>
                      <a:pt x="962" y="1873"/>
                    </a:cubicBezTo>
                    <a:lnTo>
                      <a:pt x="962" y="1873"/>
                    </a:lnTo>
                    <a:cubicBezTo>
                      <a:pt x="961" y="1873"/>
                      <a:pt x="946" y="1896"/>
                      <a:pt x="912" y="1946"/>
                    </a:cubicBezTo>
                    <a:cubicBezTo>
                      <a:pt x="882" y="1977"/>
                      <a:pt x="882" y="2007"/>
                      <a:pt x="882" y="2007"/>
                    </a:cubicBezTo>
                    <a:lnTo>
                      <a:pt x="882" y="2037"/>
                    </a:lnTo>
                    <a:lnTo>
                      <a:pt x="851" y="2037"/>
                    </a:lnTo>
                    <a:cubicBezTo>
                      <a:pt x="851" y="2037"/>
                      <a:pt x="821" y="2037"/>
                      <a:pt x="791" y="2068"/>
                    </a:cubicBezTo>
                    <a:cubicBezTo>
                      <a:pt x="791" y="2068"/>
                      <a:pt x="777" y="2081"/>
                      <a:pt x="768" y="2081"/>
                    </a:cubicBezTo>
                    <a:cubicBezTo>
                      <a:pt x="764" y="2081"/>
                      <a:pt x="760" y="2078"/>
                      <a:pt x="760" y="2068"/>
                    </a:cubicBezTo>
                    <a:cubicBezTo>
                      <a:pt x="760" y="2068"/>
                      <a:pt x="791" y="2068"/>
                      <a:pt x="791" y="2037"/>
                    </a:cubicBezTo>
                    <a:cubicBezTo>
                      <a:pt x="821" y="2007"/>
                      <a:pt x="851" y="1977"/>
                      <a:pt x="882" y="1977"/>
                    </a:cubicBezTo>
                    <a:cubicBezTo>
                      <a:pt x="903" y="1934"/>
                      <a:pt x="910" y="1891"/>
                      <a:pt x="901" y="1891"/>
                    </a:cubicBezTo>
                    <a:cubicBezTo>
                      <a:pt x="897" y="1891"/>
                      <a:pt x="891" y="1898"/>
                      <a:pt x="882" y="1916"/>
                    </a:cubicBezTo>
                    <a:cubicBezTo>
                      <a:pt x="882" y="1916"/>
                      <a:pt x="882" y="1916"/>
                      <a:pt x="882" y="1885"/>
                    </a:cubicBezTo>
                    <a:cubicBezTo>
                      <a:pt x="897" y="1870"/>
                      <a:pt x="905" y="1863"/>
                      <a:pt x="901" y="1863"/>
                    </a:cubicBezTo>
                    <a:cubicBezTo>
                      <a:pt x="897" y="1863"/>
                      <a:pt x="882" y="1870"/>
                      <a:pt x="851" y="1885"/>
                    </a:cubicBezTo>
                    <a:cubicBezTo>
                      <a:pt x="826" y="1911"/>
                      <a:pt x="811" y="1920"/>
                      <a:pt x="805" y="1920"/>
                    </a:cubicBezTo>
                    <a:cubicBezTo>
                      <a:pt x="796" y="1920"/>
                      <a:pt x="804" y="1903"/>
                      <a:pt x="821" y="1885"/>
                    </a:cubicBezTo>
                    <a:cubicBezTo>
                      <a:pt x="866" y="1841"/>
                      <a:pt x="861" y="1813"/>
                      <a:pt x="844" y="1813"/>
                    </a:cubicBezTo>
                    <a:cubicBezTo>
                      <a:pt x="837" y="1813"/>
                      <a:pt x="829" y="1816"/>
                      <a:pt x="821" y="1825"/>
                    </a:cubicBezTo>
                    <a:cubicBezTo>
                      <a:pt x="812" y="1833"/>
                      <a:pt x="803" y="1837"/>
                      <a:pt x="796" y="1837"/>
                    </a:cubicBezTo>
                    <a:cubicBezTo>
                      <a:pt x="778" y="1837"/>
                      <a:pt x="769" y="1816"/>
                      <a:pt x="791" y="1794"/>
                    </a:cubicBezTo>
                    <a:cubicBezTo>
                      <a:pt x="791" y="1779"/>
                      <a:pt x="791" y="1771"/>
                      <a:pt x="787" y="1771"/>
                    </a:cubicBezTo>
                    <a:cubicBezTo>
                      <a:pt x="783" y="1771"/>
                      <a:pt x="775" y="1779"/>
                      <a:pt x="760" y="1794"/>
                    </a:cubicBezTo>
                    <a:cubicBezTo>
                      <a:pt x="791" y="1764"/>
                      <a:pt x="821" y="1733"/>
                      <a:pt x="791" y="1733"/>
                    </a:cubicBezTo>
                    <a:cubicBezTo>
                      <a:pt x="791" y="1733"/>
                      <a:pt x="760" y="1733"/>
                      <a:pt x="760" y="1764"/>
                    </a:cubicBezTo>
                    <a:cubicBezTo>
                      <a:pt x="760" y="1764"/>
                      <a:pt x="730" y="1794"/>
                      <a:pt x="700" y="1794"/>
                    </a:cubicBezTo>
                    <a:cubicBezTo>
                      <a:pt x="700" y="1794"/>
                      <a:pt x="669" y="1825"/>
                      <a:pt x="639" y="1855"/>
                    </a:cubicBezTo>
                    <a:cubicBezTo>
                      <a:pt x="608" y="1855"/>
                      <a:pt x="608" y="1825"/>
                      <a:pt x="700" y="1733"/>
                    </a:cubicBezTo>
                    <a:lnTo>
                      <a:pt x="715" y="1703"/>
                    </a:lnTo>
                    <a:lnTo>
                      <a:pt x="730" y="1703"/>
                    </a:lnTo>
                    <a:lnTo>
                      <a:pt x="730" y="1673"/>
                    </a:lnTo>
                    <a:lnTo>
                      <a:pt x="700" y="1673"/>
                    </a:lnTo>
                    <a:cubicBezTo>
                      <a:pt x="639" y="1703"/>
                      <a:pt x="639" y="1703"/>
                      <a:pt x="639" y="1703"/>
                    </a:cubicBezTo>
                    <a:cubicBezTo>
                      <a:pt x="674" y="1667"/>
                      <a:pt x="689" y="1653"/>
                      <a:pt x="683" y="1653"/>
                    </a:cubicBezTo>
                    <a:cubicBezTo>
                      <a:pt x="679" y="1653"/>
                      <a:pt x="664" y="1660"/>
                      <a:pt x="639" y="1673"/>
                    </a:cubicBezTo>
                    <a:cubicBezTo>
                      <a:pt x="669" y="1642"/>
                      <a:pt x="700" y="1612"/>
                      <a:pt x="669" y="1612"/>
                    </a:cubicBezTo>
                    <a:lnTo>
                      <a:pt x="639" y="1612"/>
                    </a:lnTo>
                    <a:cubicBezTo>
                      <a:pt x="624" y="1642"/>
                      <a:pt x="608" y="1650"/>
                      <a:pt x="601" y="1650"/>
                    </a:cubicBezTo>
                    <a:cubicBezTo>
                      <a:pt x="593" y="1650"/>
                      <a:pt x="593" y="1642"/>
                      <a:pt x="608" y="1642"/>
                    </a:cubicBezTo>
                    <a:cubicBezTo>
                      <a:pt x="639" y="1612"/>
                      <a:pt x="639" y="1612"/>
                      <a:pt x="608" y="1612"/>
                    </a:cubicBezTo>
                    <a:cubicBezTo>
                      <a:pt x="578" y="1581"/>
                      <a:pt x="578" y="1581"/>
                      <a:pt x="608" y="1551"/>
                    </a:cubicBezTo>
                    <a:lnTo>
                      <a:pt x="608" y="1551"/>
                    </a:lnTo>
                    <a:cubicBezTo>
                      <a:pt x="599" y="1560"/>
                      <a:pt x="593" y="1564"/>
                      <a:pt x="589" y="1564"/>
                    </a:cubicBezTo>
                    <a:cubicBezTo>
                      <a:pt x="581" y="1564"/>
                      <a:pt x="587" y="1542"/>
                      <a:pt x="608" y="1521"/>
                    </a:cubicBezTo>
                    <a:lnTo>
                      <a:pt x="578" y="1521"/>
                    </a:lnTo>
                    <a:cubicBezTo>
                      <a:pt x="517" y="1551"/>
                      <a:pt x="517" y="1581"/>
                      <a:pt x="517" y="1581"/>
                    </a:cubicBezTo>
                    <a:cubicBezTo>
                      <a:pt x="517" y="1581"/>
                      <a:pt x="517" y="1581"/>
                      <a:pt x="487" y="1612"/>
                    </a:cubicBezTo>
                    <a:lnTo>
                      <a:pt x="487" y="1581"/>
                    </a:lnTo>
                    <a:lnTo>
                      <a:pt x="426" y="1581"/>
                    </a:lnTo>
                    <a:cubicBezTo>
                      <a:pt x="406" y="1571"/>
                      <a:pt x="385" y="1568"/>
                      <a:pt x="369" y="1568"/>
                    </a:cubicBezTo>
                    <a:cubicBezTo>
                      <a:pt x="335" y="1568"/>
                      <a:pt x="314" y="1581"/>
                      <a:pt x="335" y="1581"/>
                    </a:cubicBezTo>
                    <a:lnTo>
                      <a:pt x="335" y="1612"/>
                    </a:lnTo>
                    <a:cubicBezTo>
                      <a:pt x="380" y="1597"/>
                      <a:pt x="403" y="1589"/>
                      <a:pt x="407" y="1589"/>
                    </a:cubicBezTo>
                    <a:cubicBezTo>
                      <a:pt x="411" y="1589"/>
                      <a:pt x="396" y="1597"/>
                      <a:pt x="365" y="1612"/>
                    </a:cubicBezTo>
                    <a:cubicBezTo>
                      <a:pt x="304" y="1642"/>
                      <a:pt x="304" y="1673"/>
                      <a:pt x="304" y="1673"/>
                    </a:cubicBezTo>
                    <a:cubicBezTo>
                      <a:pt x="335" y="1673"/>
                      <a:pt x="335" y="1673"/>
                      <a:pt x="304" y="1703"/>
                    </a:cubicBezTo>
                    <a:cubicBezTo>
                      <a:pt x="274" y="1703"/>
                      <a:pt x="244" y="1733"/>
                      <a:pt x="244" y="1764"/>
                    </a:cubicBezTo>
                    <a:cubicBezTo>
                      <a:pt x="244" y="1764"/>
                      <a:pt x="244" y="1764"/>
                      <a:pt x="274" y="1733"/>
                    </a:cubicBezTo>
                    <a:cubicBezTo>
                      <a:pt x="283" y="1724"/>
                      <a:pt x="289" y="1721"/>
                      <a:pt x="293" y="1721"/>
                    </a:cubicBezTo>
                    <a:cubicBezTo>
                      <a:pt x="302" y="1721"/>
                      <a:pt x="295" y="1742"/>
                      <a:pt x="274" y="1764"/>
                    </a:cubicBezTo>
                    <a:cubicBezTo>
                      <a:pt x="259" y="1779"/>
                      <a:pt x="251" y="1787"/>
                      <a:pt x="255" y="1787"/>
                    </a:cubicBezTo>
                    <a:cubicBezTo>
                      <a:pt x="259" y="1787"/>
                      <a:pt x="274" y="1779"/>
                      <a:pt x="304" y="1764"/>
                    </a:cubicBezTo>
                    <a:cubicBezTo>
                      <a:pt x="322" y="1755"/>
                      <a:pt x="335" y="1751"/>
                      <a:pt x="342" y="1751"/>
                    </a:cubicBezTo>
                    <a:cubicBezTo>
                      <a:pt x="360" y="1751"/>
                      <a:pt x="347" y="1773"/>
                      <a:pt x="304" y="1794"/>
                    </a:cubicBezTo>
                    <a:cubicBezTo>
                      <a:pt x="304" y="1794"/>
                      <a:pt x="304" y="1794"/>
                      <a:pt x="335" y="1825"/>
                    </a:cubicBezTo>
                    <a:cubicBezTo>
                      <a:pt x="335" y="1825"/>
                      <a:pt x="365" y="1794"/>
                      <a:pt x="396" y="1794"/>
                    </a:cubicBezTo>
                    <a:lnTo>
                      <a:pt x="396" y="1794"/>
                    </a:lnTo>
                    <a:cubicBezTo>
                      <a:pt x="378" y="1812"/>
                      <a:pt x="365" y="1825"/>
                      <a:pt x="365" y="1825"/>
                    </a:cubicBezTo>
                    <a:cubicBezTo>
                      <a:pt x="335" y="1855"/>
                      <a:pt x="335" y="1855"/>
                      <a:pt x="365" y="1855"/>
                    </a:cubicBezTo>
                    <a:cubicBezTo>
                      <a:pt x="365" y="1855"/>
                      <a:pt x="365" y="1868"/>
                      <a:pt x="374" y="1868"/>
                    </a:cubicBezTo>
                    <a:cubicBezTo>
                      <a:pt x="379" y="1868"/>
                      <a:pt x="385" y="1865"/>
                      <a:pt x="396" y="1855"/>
                    </a:cubicBezTo>
                    <a:lnTo>
                      <a:pt x="396" y="1855"/>
                    </a:lnTo>
                    <a:lnTo>
                      <a:pt x="365" y="1885"/>
                    </a:lnTo>
                    <a:cubicBezTo>
                      <a:pt x="365" y="1885"/>
                      <a:pt x="396" y="1916"/>
                      <a:pt x="365" y="1946"/>
                    </a:cubicBezTo>
                    <a:cubicBezTo>
                      <a:pt x="365" y="1957"/>
                      <a:pt x="373" y="1964"/>
                      <a:pt x="385" y="1964"/>
                    </a:cubicBezTo>
                    <a:cubicBezTo>
                      <a:pt x="406" y="1964"/>
                      <a:pt x="437" y="1943"/>
                      <a:pt x="456" y="1885"/>
                    </a:cubicBezTo>
                    <a:lnTo>
                      <a:pt x="487" y="1916"/>
                    </a:lnTo>
                    <a:cubicBezTo>
                      <a:pt x="487" y="1916"/>
                      <a:pt x="517" y="1885"/>
                      <a:pt x="517" y="1885"/>
                    </a:cubicBezTo>
                    <a:lnTo>
                      <a:pt x="548" y="1885"/>
                    </a:lnTo>
                    <a:cubicBezTo>
                      <a:pt x="548" y="1885"/>
                      <a:pt x="517" y="1916"/>
                      <a:pt x="487" y="1946"/>
                    </a:cubicBezTo>
                    <a:cubicBezTo>
                      <a:pt x="424" y="1967"/>
                      <a:pt x="404" y="2003"/>
                      <a:pt x="428" y="2003"/>
                    </a:cubicBezTo>
                    <a:cubicBezTo>
                      <a:pt x="439" y="2003"/>
                      <a:pt x="458" y="1995"/>
                      <a:pt x="487" y="1977"/>
                    </a:cubicBezTo>
                    <a:lnTo>
                      <a:pt x="487" y="1977"/>
                    </a:lnTo>
                    <a:lnTo>
                      <a:pt x="456" y="2007"/>
                    </a:lnTo>
                    <a:cubicBezTo>
                      <a:pt x="465" y="2016"/>
                      <a:pt x="477" y="2020"/>
                      <a:pt x="489" y="2020"/>
                    </a:cubicBezTo>
                    <a:cubicBezTo>
                      <a:pt x="517" y="2020"/>
                      <a:pt x="548" y="1998"/>
                      <a:pt x="548" y="1977"/>
                    </a:cubicBezTo>
                    <a:cubicBezTo>
                      <a:pt x="578" y="1946"/>
                      <a:pt x="578" y="1946"/>
                      <a:pt x="578" y="1946"/>
                    </a:cubicBezTo>
                    <a:cubicBezTo>
                      <a:pt x="608" y="1977"/>
                      <a:pt x="608" y="1977"/>
                      <a:pt x="578" y="1977"/>
                    </a:cubicBezTo>
                    <a:cubicBezTo>
                      <a:pt x="542" y="2012"/>
                      <a:pt x="538" y="2027"/>
                      <a:pt x="547" y="2027"/>
                    </a:cubicBezTo>
                    <a:cubicBezTo>
                      <a:pt x="553" y="2027"/>
                      <a:pt x="565" y="2020"/>
                      <a:pt x="578" y="2007"/>
                    </a:cubicBezTo>
                    <a:lnTo>
                      <a:pt x="578" y="2037"/>
                    </a:lnTo>
                    <a:cubicBezTo>
                      <a:pt x="548" y="2068"/>
                      <a:pt x="517" y="2098"/>
                      <a:pt x="578" y="2098"/>
                    </a:cubicBezTo>
                    <a:cubicBezTo>
                      <a:pt x="608" y="2128"/>
                      <a:pt x="638" y="2158"/>
                      <a:pt x="609" y="2189"/>
                    </a:cubicBezTo>
                    <a:lnTo>
                      <a:pt x="609" y="2189"/>
                    </a:lnTo>
                    <a:cubicBezTo>
                      <a:pt x="629" y="2187"/>
                      <a:pt x="687" y="2180"/>
                      <a:pt x="730" y="2159"/>
                    </a:cubicBezTo>
                    <a:lnTo>
                      <a:pt x="730" y="2159"/>
                    </a:lnTo>
                    <a:cubicBezTo>
                      <a:pt x="700" y="2189"/>
                      <a:pt x="700" y="2189"/>
                      <a:pt x="730" y="2189"/>
                    </a:cubicBezTo>
                    <a:cubicBezTo>
                      <a:pt x="730" y="2220"/>
                      <a:pt x="730" y="2220"/>
                      <a:pt x="730" y="2250"/>
                    </a:cubicBezTo>
                    <a:cubicBezTo>
                      <a:pt x="746" y="2242"/>
                      <a:pt x="758" y="2238"/>
                      <a:pt x="766" y="2238"/>
                    </a:cubicBezTo>
                    <a:cubicBezTo>
                      <a:pt x="786" y="2238"/>
                      <a:pt x="774" y="2266"/>
                      <a:pt x="730" y="2311"/>
                    </a:cubicBezTo>
                    <a:cubicBezTo>
                      <a:pt x="700" y="2341"/>
                      <a:pt x="730" y="2341"/>
                      <a:pt x="730" y="2341"/>
                    </a:cubicBezTo>
                    <a:cubicBezTo>
                      <a:pt x="760" y="2341"/>
                      <a:pt x="791" y="2341"/>
                      <a:pt x="791" y="2372"/>
                    </a:cubicBezTo>
                    <a:cubicBezTo>
                      <a:pt x="821" y="2372"/>
                      <a:pt x="821" y="2372"/>
                      <a:pt x="851" y="2311"/>
                    </a:cubicBezTo>
                    <a:cubicBezTo>
                      <a:pt x="821" y="2281"/>
                      <a:pt x="821" y="2281"/>
                      <a:pt x="821" y="2281"/>
                    </a:cubicBezTo>
                    <a:cubicBezTo>
                      <a:pt x="851" y="2250"/>
                      <a:pt x="882" y="2250"/>
                      <a:pt x="882" y="2250"/>
                    </a:cubicBezTo>
                    <a:cubicBezTo>
                      <a:pt x="912" y="2250"/>
                      <a:pt x="882" y="2281"/>
                      <a:pt x="851" y="2311"/>
                    </a:cubicBezTo>
                    <a:cubicBezTo>
                      <a:pt x="912" y="2281"/>
                      <a:pt x="912" y="2281"/>
                      <a:pt x="943" y="2281"/>
                    </a:cubicBezTo>
                    <a:cubicBezTo>
                      <a:pt x="943" y="2311"/>
                      <a:pt x="943" y="2311"/>
                      <a:pt x="912" y="2341"/>
                    </a:cubicBezTo>
                    <a:cubicBezTo>
                      <a:pt x="912" y="2341"/>
                      <a:pt x="912" y="2372"/>
                      <a:pt x="912" y="2372"/>
                    </a:cubicBezTo>
                    <a:cubicBezTo>
                      <a:pt x="943" y="2372"/>
                      <a:pt x="943" y="2372"/>
                      <a:pt x="912" y="2402"/>
                    </a:cubicBezTo>
                    <a:cubicBezTo>
                      <a:pt x="912" y="2402"/>
                      <a:pt x="912" y="2432"/>
                      <a:pt x="912" y="2463"/>
                    </a:cubicBezTo>
                    <a:cubicBezTo>
                      <a:pt x="943" y="2463"/>
                      <a:pt x="973" y="2493"/>
                      <a:pt x="943" y="2524"/>
                    </a:cubicBezTo>
                    <a:cubicBezTo>
                      <a:pt x="943" y="2524"/>
                      <a:pt x="943" y="2524"/>
                      <a:pt x="973" y="2493"/>
                    </a:cubicBezTo>
                    <a:cubicBezTo>
                      <a:pt x="991" y="2476"/>
                      <a:pt x="998" y="2458"/>
                      <a:pt x="1007" y="2458"/>
                    </a:cubicBezTo>
                    <a:cubicBezTo>
                      <a:pt x="1014" y="2458"/>
                      <a:pt x="1021" y="2468"/>
                      <a:pt x="1034" y="2493"/>
                    </a:cubicBezTo>
                    <a:cubicBezTo>
                      <a:pt x="1054" y="2493"/>
                      <a:pt x="1074" y="2507"/>
                      <a:pt x="1086" y="2507"/>
                    </a:cubicBezTo>
                    <a:cubicBezTo>
                      <a:pt x="1091" y="2507"/>
                      <a:pt x="1095" y="2503"/>
                      <a:pt x="1095" y="2493"/>
                    </a:cubicBezTo>
                    <a:cubicBezTo>
                      <a:pt x="1095" y="2493"/>
                      <a:pt x="1095" y="2493"/>
                      <a:pt x="1095" y="2524"/>
                    </a:cubicBezTo>
                    <a:cubicBezTo>
                      <a:pt x="1079" y="2554"/>
                      <a:pt x="1072" y="2569"/>
                      <a:pt x="1076" y="2569"/>
                    </a:cubicBezTo>
                    <a:cubicBezTo>
                      <a:pt x="1079" y="2569"/>
                      <a:pt x="1095" y="2554"/>
                      <a:pt x="1125" y="2524"/>
                    </a:cubicBezTo>
                    <a:cubicBezTo>
                      <a:pt x="1134" y="2515"/>
                      <a:pt x="1140" y="2511"/>
                      <a:pt x="1145" y="2511"/>
                    </a:cubicBezTo>
                    <a:cubicBezTo>
                      <a:pt x="1155" y="2511"/>
                      <a:pt x="1155" y="2533"/>
                      <a:pt x="1155" y="2554"/>
                    </a:cubicBezTo>
                    <a:cubicBezTo>
                      <a:pt x="1155" y="2554"/>
                      <a:pt x="1155" y="2554"/>
                      <a:pt x="1186" y="2524"/>
                    </a:cubicBezTo>
                    <a:cubicBezTo>
                      <a:pt x="1198" y="2511"/>
                      <a:pt x="1206" y="2504"/>
                      <a:pt x="1210" y="2504"/>
                    </a:cubicBezTo>
                    <a:cubicBezTo>
                      <a:pt x="1216" y="2504"/>
                      <a:pt x="1216" y="2518"/>
                      <a:pt x="1216" y="2554"/>
                    </a:cubicBezTo>
                    <a:cubicBezTo>
                      <a:pt x="1186" y="2584"/>
                      <a:pt x="1216" y="2584"/>
                      <a:pt x="1216" y="2584"/>
                    </a:cubicBezTo>
                    <a:cubicBezTo>
                      <a:pt x="1222" y="2579"/>
                      <a:pt x="1230" y="2576"/>
                      <a:pt x="1239" y="2576"/>
                    </a:cubicBezTo>
                    <a:cubicBezTo>
                      <a:pt x="1278" y="2576"/>
                      <a:pt x="1338" y="2621"/>
                      <a:pt x="1338" y="2645"/>
                    </a:cubicBezTo>
                    <a:cubicBezTo>
                      <a:pt x="1368" y="2615"/>
                      <a:pt x="1368" y="2615"/>
                      <a:pt x="1368" y="2615"/>
                    </a:cubicBezTo>
                    <a:cubicBezTo>
                      <a:pt x="1368" y="2638"/>
                      <a:pt x="1373" y="2648"/>
                      <a:pt x="1378" y="2648"/>
                    </a:cubicBezTo>
                    <a:cubicBezTo>
                      <a:pt x="1387" y="2648"/>
                      <a:pt x="1399" y="2622"/>
                      <a:pt x="1399" y="2584"/>
                    </a:cubicBezTo>
                    <a:cubicBezTo>
                      <a:pt x="1399" y="2557"/>
                      <a:pt x="1405" y="2542"/>
                      <a:pt x="1409" y="2542"/>
                    </a:cubicBezTo>
                    <a:cubicBezTo>
                      <a:pt x="1414" y="2542"/>
                      <a:pt x="1415" y="2565"/>
                      <a:pt x="1399" y="2615"/>
                    </a:cubicBezTo>
                    <a:cubicBezTo>
                      <a:pt x="1399" y="2665"/>
                      <a:pt x="1399" y="2688"/>
                      <a:pt x="1404" y="2688"/>
                    </a:cubicBezTo>
                    <a:cubicBezTo>
                      <a:pt x="1408" y="2688"/>
                      <a:pt x="1415" y="2673"/>
                      <a:pt x="1429" y="2645"/>
                    </a:cubicBezTo>
                    <a:cubicBezTo>
                      <a:pt x="1444" y="2615"/>
                      <a:pt x="1452" y="2600"/>
                      <a:pt x="1456" y="2600"/>
                    </a:cubicBezTo>
                    <a:cubicBezTo>
                      <a:pt x="1459" y="2600"/>
                      <a:pt x="1459" y="2615"/>
                      <a:pt x="1459" y="2645"/>
                    </a:cubicBezTo>
                    <a:cubicBezTo>
                      <a:pt x="1494" y="2577"/>
                      <a:pt x="1518" y="2537"/>
                      <a:pt x="1528" y="2537"/>
                    </a:cubicBezTo>
                    <a:cubicBezTo>
                      <a:pt x="1535" y="2537"/>
                      <a:pt x="1534" y="2562"/>
                      <a:pt x="1520" y="2615"/>
                    </a:cubicBezTo>
                    <a:cubicBezTo>
                      <a:pt x="1520" y="2706"/>
                      <a:pt x="1520" y="2736"/>
                      <a:pt x="1520" y="2736"/>
                    </a:cubicBezTo>
                    <a:cubicBezTo>
                      <a:pt x="1520" y="2736"/>
                      <a:pt x="1551" y="2706"/>
                      <a:pt x="1551" y="2676"/>
                    </a:cubicBezTo>
                    <a:cubicBezTo>
                      <a:pt x="1567" y="2726"/>
                      <a:pt x="1584" y="2748"/>
                      <a:pt x="1601" y="2748"/>
                    </a:cubicBezTo>
                    <a:cubicBezTo>
                      <a:pt x="1614" y="2748"/>
                      <a:pt x="1628" y="2733"/>
                      <a:pt x="1642" y="2706"/>
                    </a:cubicBezTo>
                    <a:cubicBezTo>
                      <a:pt x="1667" y="2693"/>
                      <a:pt x="1687" y="2686"/>
                      <a:pt x="1697" y="2686"/>
                    </a:cubicBezTo>
                    <a:cubicBezTo>
                      <a:pt x="1712" y="2686"/>
                      <a:pt x="1708" y="2701"/>
                      <a:pt x="1672" y="2736"/>
                    </a:cubicBezTo>
                    <a:cubicBezTo>
                      <a:pt x="1654" y="2772"/>
                      <a:pt x="1647" y="2787"/>
                      <a:pt x="1650" y="2787"/>
                    </a:cubicBezTo>
                    <a:cubicBezTo>
                      <a:pt x="1652" y="2787"/>
                      <a:pt x="1660" y="2779"/>
                      <a:pt x="1672" y="2767"/>
                    </a:cubicBezTo>
                    <a:lnTo>
                      <a:pt x="1733" y="2767"/>
                    </a:lnTo>
                    <a:cubicBezTo>
                      <a:pt x="1733" y="2767"/>
                      <a:pt x="1763" y="2736"/>
                      <a:pt x="1763" y="2706"/>
                    </a:cubicBezTo>
                    <a:cubicBezTo>
                      <a:pt x="1763" y="2744"/>
                      <a:pt x="1775" y="2770"/>
                      <a:pt x="1784" y="2770"/>
                    </a:cubicBezTo>
                    <a:cubicBezTo>
                      <a:pt x="1789" y="2770"/>
                      <a:pt x="1794" y="2760"/>
                      <a:pt x="1794" y="2736"/>
                    </a:cubicBezTo>
                    <a:lnTo>
                      <a:pt x="1824" y="2736"/>
                    </a:lnTo>
                    <a:cubicBezTo>
                      <a:pt x="1855" y="2736"/>
                      <a:pt x="1855" y="2736"/>
                      <a:pt x="1855" y="2706"/>
                    </a:cubicBezTo>
                    <a:cubicBezTo>
                      <a:pt x="1855" y="2697"/>
                      <a:pt x="1857" y="2693"/>
                      <a:pt x="1861" y="2693"/>
                    </a:cubicBezTo>
                    <a:cubicBezTo>
                      <a:pt x="1870" y="2693"/>
                      <a:pt x="1885" y="2715"/>
                      <a:pt x="1885" y="2736"/>
                    </a:cubicBezTo>
                    <a:cubicBezTo>
                      <a:pt x="1885" y="2758"/>
                      <a:pt x="1900" y="2779"/>
                      <a:pt x="1909" y="2779"/>
                    </a:cubicBezTo>
                    <a:cubicBezTo>
                      <a:pt x="1913" y="2779"/>
                      <a:pt x="1915" y="2776"/>
                      <a:pt x="1915" y="2767"/>
                    </a:cubicBezTo>
                    <a:cubicBezTo>
                      <a:pt x="1915" y="2736"/>
                      <a:pt x="1915" y="2706"/>
                      <a:pt x="1946" y="2676"/>
                    </a:cubicBezTo>
                    <a:cubicBezTo>
                      <a:pt x="1946" y="2684"/>
                      <a:pt x="1946" y="2695"/>
                      <a:pt x="1946" y="2706"/>
                    </a:cubicBezTo>
                    <a:cubicBezTo>
                      <a:pt x="1946" y="2736"/>
                      <a:pt x="1946" y="2736"/>
                      <a:pt x="1976" y="2767"/>
                    </a:cubicBezTo>
                    <a:cubicBezTo>
                      <a:pt x="1976" y="2767"/>
                      <a:pt x="2007" y="2767"/>
                      <a:pt x="2007" y="2736"/>
                    </a:cubicBezTo>
                    <a:cubicBezTo>
                      <a:pt x="2007" y="2721"/>
                      <a:pt x="2022" y="2714"/>
                      <a:pt x="2037" y="2714"/>
                    </a:cubicBezTo>
                    <a:cubicBezTo>
                      <a:pt x="2052" y="2714"/>
                      <a:pt x="2067" y="2721"/>
                      <a:pt x="2067" y="2736"/>
                    </a:cubicBezTo>
                    <a:lnTo>
                      <a:pt x="2098" y="2736"/>
                    </a:lnTo>
                    <a:cubicBezTo>
                      <a:pt x="2128" y="2736"/>
                      <a:pt x="2128" y="2706"/>
                      <a:pt x="2128" y="2706"/>
                    </a:cubicBezTo>
                    <a:cubicBezTo>
                      <a:pt x="2128" y="2706"/>
                      <a:pt x="2128" y="2706"/>
                      <a:pt x="2159" y="2645"/>
                    </a:cubicBezTo>
                    <a:cubicBezTo>
                      <a:pt x="2159" y="2645"/>
                      <a:pt x="2159" y="2645"/>
                      <a:pt x="2159" y="2676"/>
                    </a:cubicBezTo>
                    <a:cubicBezTo>
                      <a:pt x="2159" y="2645"/>
                      <a:pt x="2159" y="2630"/>
                      <a:pt x="2162" y="2630"/>
                    </a:cubicBezTo>
                    <a:cubicBezTo>
                      <a:pt x="2166" y="2630"/>
                      <a:pt x="2174" y="2645"/>
                      <a:pt x="2189" y="2676"/>
                    </a:cubicBezTo>
                    <a:cubicBezTo>
                      <a:pt x="2204" y="2706"/>
                      <a:pt x="2212" y="2721"/>
                      <a:pt x="2215" y="2721"/>
                    </a:cubicBezTo>
                    <a:cubicBezTo>
                      <a:pt x="2219" y="2721"/>
                      <a:pt x="2219" y="2706"/>
                      <a:pt x="2219" y="2676"/>
                    </a:cubicBezTo>
                    <a:cubicBezTo>
                      <a:pt x="2219" y="2691"/>
                      <a:pt x="2227" y="2698"/>
                      <a:pt x="2234" y="2698"/>
                    </a:cubicBezTo>
                    <a:cubicBezTo>
                      <a:pt x="2242" y="2698"/>
                      <a:pt x="2250" y="2691"/>
                      <a:pt x="2250" y="2676"/>
                    </a:cubicBezTo>
                    <a:cubicBezTo>
                      <a:pt x="2228" y="2633"/>
                      <a:pt x="2237" y="2590"/>
                      <a:pt x="2255" y="2590"/>
                    </a:cubicBezTo>
                    <a:cubicBezTo>
                      <a:pt x="2262" y="2590"/>
                      <a:pt x="2271" y="2597"/>
                      <a:pt x="2280" y="2615"/>
                    </a:cubicBezTo>
                    <a:cubicBezTo>
                      <a:pt x="2280" y="2615"/>
                      <a:pt x="2280" y="2615"/>
                      <a:pt x="2280" y="2584"/>
                    </a:cubicBezTo>
                    <a:cubicBezTo>
                      <a:pt x="2295" y="2615"/>
                      <a:pt x="2310" y="2630"/>
                      <a:pt x="2318" y="2630"/>
                    </a:cubicBezTo>
                    <a:cubicBezTo>
                      <a:pt x="2326" y="2630"/>
                      <a:pt x="2326" y="2615"/>
                      <a:pt x="2310" y="2584"/>
                    </a:cubicBezTo>
                    <a:cubicBezTo>
                      <a:pt x="2310" y="2584"/>
                      <a:pt x="2310" y="2571"/>
                      <a:pt x="2319" y="2571"/>
                    </a:cubicBezTo>
                    <a:cubicBezTo>
                      <a:pt x="2324" y="2571"/>
                      <a:pt x="2331" y="2574"/>
                      <a:pt x="2341" y="2584"/>
                    </a:cubicBezTo>
                    <a:cubicBezTo>
                      <a:pt x="2353" y="2597"/>
                      <a:pt x="2371" y="2604"/>
                      <a:pt x="2386" y="2604"/>
                    </a:cubicBezTo>
                    <a:cubicBezTo>
                      <a:pt x="2406" y="2604"/>
                      <a:pt x="2419" y="2590"/>
                      <a:pt x="2402" y="2554"/>
                    </a:cubicBezTo>
                    <a:lnTo>
                      <a:pt x="2432" y="2554"/>
                    </a:lnTo>
                    <a:cubicBezTo>
                      <a:pt x="2447" y="2569"/>
                      <a:pt x="2455" y="2577"/>
                      <a:pt x="2459" y="2577"/>
                    </a:cubicBezTo>
                    <a:cubicBezTo>
                      <a:pt x="2462" y="2577"/>
                      <a:pt x="2462" y="2569"/>
                      <a:pt x="2462" y="2554"/>
                    </a:cubicBezTo>
                    <a:lnTo>
                      <a:pt x="2462" y="2493"/>
                    </a:lnTo>
                    <a:cubicBezTo>
                      <a:pt x="2462" y="2524"/>
                      <a:pt x="2493" y="2554"/>
                      <a:pt x="2523" y="2554"/>
                    </a:cubicBezTo>
                    <a:cubicBezTo>
                      <a:pt x="2523" y="2554"/>
                      <a:pt x="2523" y="2554"/>
                      <a:pt x="2493" y="2524"/>
                    </a:cubicBezTo>
                    <a:cubicBezTo>
                      <a:pt x="2493" y="2493"/>
                      <a:pt x="2493" y="2493"/>
                      <a:pt x="2493" y="2493"/>
                    </a:cubicBezTo>
                    <a:cubicBezTo>
                      <a:pt x="2523" y="2493"/>
                      <a:pt x="2523" y="2524"/>
                      <a:pt x="2554" y="2554"/>
                    </a:cubicBezTo>
                    <a:cubicBezTo>
                      <a:pt x="2531" y="2510"/>
                      <a:pt x="2542" y="2481"/>
                      <a:pt x="2549" y="2481"/>
                    </a:cubicBezTo>
                    <a:cubicBezTo>
                      <a:pt x="2551" y="2481"/>
                      <a:pt x="2554" y="2485"/>
                      <a:pt x="2554" y="2493"/>
                    </a:cubicBezTo>
                    <a:cubicBezTo>
                      <a:pt x="2584" y="2524"/>
                      <a:pt x="2584" y="2524"/>
                      <a:pt x="2584" y="2524"/>
                    </a:cubicBezTo>
                    <a:cubicBezTo>
                      <a:pt x="2584" y="2514"/>
                      <a:pt x="2587" y="2510"/>
                      <a:pt x="2591" y="2510"/>
                    </a:cubicBezTo>
                    <a:cubicBezTo>
                      <a:pt x="2598" y="2510"/>
                      <a:pt x="2604" y="2524"/>
                      <a:pt x="2584" y="2524"/>
                    </a:cubicBezTo>
                    <a:lnTo>
                      <a:pt x="2614" y="2554"/>
                    </a:lnTo>
                    <a:cubicBezTo>
                      <a:pt x="2623" y="2563"/>
                      <a:pt x="2627" y="2567"/>
                      <a:pt x="2628" y="2567"/>
                    </a:cubicBezTo>
                    <a:cubicBezTo>
                      <a:pt x="2630" y="2567"/>
                      <a:pt x="2614" y="2545"/>
                      <a:pt x="2614" y="2524"/>
                    </a:cubicBezTo>
                    <a:cubicBezTo>
                      <a:pt x="2645" y="2524"/>
                      <a:pt x="2645" y="2493"/>
                      <a:pt x="2614" y="2493"/>
                    </a:cubicBezTo>
                    <a:cubicBezTo>
                      <a:pt x="2614" y="2463"/>
                      <a:pt x="2584" y="2432"/>
                      <a:pt x="2584" y="2402"/>
                    </a:cubicBezTo>
                    <a:lnTo>
                      <a:pt x="2584" y="2402"/>
                    </a:lnTo>
                    <a:cubicBezTo>
                      <a:pt x="2614" y="2432"/>
                      <a:pt x="2614" y="2463"/>
                      <a:pt x="2645" y="2463"/>
                    </a:cubicBezTo>
                    <a:cubicBezTo>
                      <a:pt x="2645" y="2463"/>
                      <a:pt x="2675" y="2493"/>
                      <a:pt x="2675" y="2493"/>
                    </a:cubicBezTo>
                    <a:cubicBezTo>
                      <a:pt x="2675" y="2517"/>
                      <a:pt x="2680" y="2526"/>
                      <a:pt x="2685" y="2526"/>
                    </a:cubicBezTo>
                    <a:cubicBezTo>
                      <a:pt x="2694" y="2526"/>
                      <a:pt x="2706" y="2500"/>
                      <a:pt x="2706" y="2463"/>
                    </a:cubicBezTo>
                    <a:cubicBezTo>
                      <a:pt x="2690" y="2432"/>
                      <a:pt x="2683" y="2417"/>
                      <a:pt x="2687" y="2417"/>
                    </a:cubicBezTo>
                    <a:cubicBezTo>
                      <a:pt x="2690" y="2417"/>
                      <a:pt x="2706" y="2432"/>
                      <a:pt x="2736" y="2463"/>
                    </a:cubicBezTo>
                    <a:cubicBezTo>
                      <a:pt x="2745" y="2480"/>
                      <a:pt x="2748" y="2487"/>
                      <a:pt x="2749" y="2487"/>
                    </a:cubicBezTo>
                    <a:cubicBezTo>
                      <a:pt x="2749" y="2487"/>
                      <a:pt x="2728" y="2437"/>
                      <a:pt x="2706" y="2372"/>
                    </a:cubicBezTo>
                    <a:lnTo>
                      <a:pt x="2706" y="2372"/>
                    </a:lnTo>
                    <a:cubicBezTo>
                      <a:pt x="2756" y="2422"/>
                      <a:pt x="2778" y="2444"/>
                      <a:pt x="2783" y="2444"/>
                    </a:cubicBezTo>
                    <a:cubicBezTo>
                      <a:pt x="2788" y="2444"/>
                      <a:pt x="2780" y="2429"/>
                      <a:pt x="2766" y="2402"/>
                    </a:cubicBezTo>
                    <a:cubicBezTo>
                      <a:pt x="2766" y="2366"/>
                      <a:pt x="2766" y="2352"/>
                      <a:pt x="2773" y="2352"/>
                    </a:cubicBezTo>
                    <a:cubicBezTo>
                      <a:pt x="2777" y="2352"/>
                      <a:pt x="2784" y="2359"/>
                      <a:pt x="2797" y="2372"/>
                    </a:cubicBezTo>
                    <a:cubicBezTo>
                      <a:pt x="2797" y="2387"/>
                      <a:pt x="2804" y="2394"/>
                      <a:pt x="2812" y="2394"/>
                    </a:cubicBezTo>
                    <a:cubicBezTo>
                      <a:pt x="2820" y="2394"/>
                      <a:pt x="2827" y="2387"/>
                      <a:pt x="2827" y="2372"/>
                    </a:cubicBezTo>
                    <a:cubicBezTo>
                      <a:pt x="2858" y="2372"/>
                      <a:pt x="2858" y="2372"/>
                      <a:pt x="2858" y="2341"/>
                    </a:cubicBezTo>
                    <a:cubicBezTo>
                      <a:pt x="2858" y="2341"/>
                      <a:pt x="2858" y="2311"/>
                      <a:pt x="2858" y="2311"/>
                    </a:cubicBezTo>
                    <a:cubicBezTo>
                      <a:pt x="2876" y="2330"/>
                      <a:pt x="2889" y="2337"/>
                      <a:pt x="2897" y="2337"/>
                    </a:cubicBezTo>
                    <a:cubicBezTo>
                      <a:pt x="2913" y="2337"/>
                      <a:pt x="2900" y="2301"/>
                      <a:pt x="2858" y="2281"/>
                    </a:cubicBezTo>
                    <a:lnTo>
                      <a:pt x="2888" y="2281"/>
                    </a:lnTo>
                    <a:cubicBezTo>
                      <a:pt x="2901" y="2293"/>
                      <a:pt x="2913" y="2300"/>
                      <a:pt x="2928" y="2300"/>
                    </a:cubicBezTo>
                    <a:cubicBezTo>
                      <a:pt x="2949" y="2300"/>
                      <a:pt x="2974" y="2286"/>
                      <a:pt x="3010" y="2250"/>
                    </a:cubicBezTo>
                    <a:cubicBezTo>
                      <a:pt x="3070" y="2159"/>
                      <a:pt x="3070" y="2159"/>
                      <a:pt x="3010" y="2129"/>
                    </a:cubicBezTo>
                    <a:cubicBezTo>
                      <a:pt x="2974" y="2093"/>
                      <a:pt x="2970" y="2078"/>
                      <a:pt x="2978" y="2078"/>
                    </a:cubicBezTo>
                    <a:cubicBezTo>
                      <a:pt x="2984" y="2078"/>
                      <a:pt x="2997" y="2086"/>
                      <a:pt x="3010" y="2098"/>
                    </a:cubicBezTo>
                    <a:cubicBezTo>
                      <a:pt x="3040" y="2129"/>
                      <a:pt x="3070" y="2129"/>
                      <a:pt x="3070" y="2129"/>
                    </a:cubicBezTo>
                    <a:cubicBezTo>
                      <a:pt x="3070" y="2129"/>
                      <a:pt x="3070" y="2115"/>
                      <a:pt x="3079" y="2115"/>
                    </a:cubicBezTo>
                    <a:cubicBezTo>
                      <a:pt x="3084" y="2115"/>
                      <a:pt x="3091" y="2118"/>
                      <a:pt x="3101" y="2129"/>
                    </a:cubicBezTo>
                    <a:cubicBezTo>
                      <a:pt x="3192" y="2129"/>
                      <a:pt x="3162" y="2098"/>
                      <a:pt x="3131" y="2098"/>
                    </a:cubicBezTo>
                    <a:cubicBezTo>
                      <a:pt x="3070" y="2068"/>
                      <a:pt x="3101" y="2068"/>
                      <a:pt x="3131" y="2068"/>
                    </a:cubicBezTo>
                    <a:cubicBezTo>
                      <a:pt x="3146" y="2083"/>
                      <a:pt x="3162" y="2091"/>
                      <a:pt x="3169" y="2091"/>
                    </a:cubicBezTo>
                    <a:cubicBezTo>
                      <a:pt x="3177" y="2091"/>
                      <a:pt x="3177" y="2083"/>
                      <a:pt x="3162" y="2068"/>
                    </a:cubicBezTo>
                    <a:cubicBezTo>
                      <a:pt x="3162" y="2043"/>
                      <a:pt x="3162" y="1999"/>
                      <a:pt x="3194" y="1999"/>
                    </a:cubicBezTo>
                    <a:cubicBezTo>
                      <a:pt x="3201" y="1999"/>
                      <a:pt x="3211" y="2001"/>
                      <a:pt x="3222" y="2007"/>
                    </a:cubicBezTo>
                    <a:cubicBezTo>
                      <a:pt x="3192" y="1977"/>
                      <a:pt x="3192" y="1946"/>
                      <a:pt x="3222" y="1946"/>
                    </a:cubicBezTo>
                    <a:cubicBezTo>
                      <a:pt x="3222" y="1916"/>
                      <a:pt x="3222" y="1916"/>
                      <a:pt x="3253" y="1916"/>
                    </a:cubicBezTo>
                    <a:cubicBezTo>
                      <a:pt x="3253" y="1885"/>
                      <a:pt x="3222" y="1855"/>
                      <a:pt x="3222" y="1855"/>
                    </a:cubicBezTo>
                    <a:cubicBezTo>
                      <a:pt x="3192" y="1855"/>
                      <a:pt x="3162" y="1825"/>
                      <a:pt x="3162" y="1825"/>
                    </a:cubicBezTo>
                    <a:lnTo>
                      <a:pt x="3192" y="1825"/>
                    </a:lnTo>
                    <a:cubicBezTo>
                      <a:pt x="3222" y="1825"/>
                      <a:pt x="3253" y="1855"/>
                      <a:pt x="3253" y="1855"/>
                    </a:cubicBezTo>
                    <a:cubicBezTo>
                      <a:pt x="3253" y="1825"/>
                      <a:pt x="3253" y="1825"/>
                      <a:pt x="3222" y="1825"/>
                    </a:cubicBezTo>
                    <a:cubicBezTo>
                      <a:pt x="3253" y="1825"/>
                      <a:pt x="3253" y="1794"/>
                      <a:pt x="3283" y="1794"/>
                    </a:cubicBezTo>
                    <a:cubicBezTo>
                      <a:pt x="3283" y="1764"/>
                      <a:pt x="3283" y="1733"/>
                      <a:pt x="3253" y="1733"/>
                    </a:cubicBezTo>
                    <a:cubicBezTo>
                      <a:pt x="3314" y="1733"/>
                      <a:pt x="3344" y="1673"/>
                      <a:pt x="3283" y="1642"/>
                    </a:cubicBezTo>
                    <a:cubicBezTo>
                      <a:pt x="3253" y="1642"/>
                      <a:pt x="3253" y="1642"/>
                      <a:pt x="3283" y="1612"/>
                    </a:cubicBezTo>
                    <a:cubicBezTo>
                      <a:pt x="3253" y="1581"/>
                      <a:pt x="3283" y="1581"/>
                      <a:pt x="3314" y="1581"/>
                    </a:cubicBezTo>
                    <a:cubicBezTo>
                      <a:pt x="3405" y="1581"/>
                      <a:pt x="3405" y="1581"/>
                      <a:pt x="3374" y="1551"/>
                    </a:cubicBezTo>
                    <a:cubicBezTo>
                      <a:pt x="3344" y="1521"/>
                      <a:pt x="3344" y="1521"/>
                      <a:pt x="3344" y="1490"/>
                    </a:cubicBezTo>
                    <a:cubicBezTo>
                      <a:pt x="3314" y="1460"/>
                      <a:pt x="3314" y="1460"/>
                      <a:pt x="3283" y="1460"/>
                    </a:cubicBezTo>
                    <a:cubicBezTo>
                      <a:pt x="3314" y="1429"/>
                      <a:pt x="3314" y="1429"/>
                      <a:pt x="3314" y="1399"/>
                    </a:cubicBezTo>
                    <a:lnTo>
                      <a:pt x="3314" y="1369"/>
                    </a:lnTo>
                    <a:cubicBezTo>
                      <a:pt x="3344" y="1338"/>
                      <a:pt x="3344" y="1338"/>
                      <a:pt x="3314" y="1338"/>
                    </a:cubicBezTo>
                    <a:lnTo>
                      <a:pt x="3283" y="1338"/>
                    </a:lnTo>
                    <a:cubicBezTo>
                      <a:pt x="3344" y="1308"/>
                      <a:pt x="3344" y="1186"/>
                      <a:pt x="3253" y="1186"/>
                    </a:cubicBezTo>
                    <a:lnTo>
                      <a:pt x="3283" y="1186"/>
                    </a:lnTo>
                    <a:cubicBezTo>
                      <a:pt x="3344" y="1186"/>
                      <a:pt x="3314" y="1186"/>
                      <a:pt x="3314" y="1156"/>
                    </a:cubicBezTo>
                    <a:cubicBezTo>
                      <a:pt x="3314" y="1156"/>
                      <a:pt x="3283" y="1125"/>
                      <a:pt x="3283" y="1095"/>
                    </a:cubicBezTo>
                    <a:cubicBezTo>
                      <a:pt x="3261" y="1051"/>
                      <a:pt x="3255" y="1022"/>
                      <a:pt x="3241" y="1022"/>
                    </a:cubicBezTo>
                    <a:cubicBezTo>
                      <a:pt x="3236" y="1022"/>
                      <a:pt x="3230" y="1026"/>
                      <a:pt x="3222" y="1034"/>
                    </a:cubicBezTo>
                    <a:cubicBezTo>
                      <a:pt x="3222" y="1004"/>
                      <a:pt x="3222" y="1004"/>
                      <a:pt x="3253" y="1004"/>
                    </a:cubicBezTo>
                    <a:cubicBezTo>
                      <a:pt x="3283" y="1004"/>
                      <a:pt x="3283" y="1004"/>
                      <a:pt x="3283" y="974"/>
                    </a:cubicBezTo>
                    <a:lnTo>
                      <a:pt x="3283" y="974"/>
                    </a:lnTo>
                    <a:cubicBezTo>
                      <a:pt x="3283" y="974"/>
                      <a:pt x="3253" y="974"/>
                      <a:pt x="3222" y="1004"/>
                    </a:cubicBezTo>
                    <a:cubicBezTo>
                      <a:pt x="3192" y="1004"/>
                      <a:pt x="3192" y="1004"/>
                      <a:pt x="3192" y="974"/>
                    </a:cubicBezTo>
                    <a:cubicBezTo>
                      <a:pt x="3222" y="943"/>
                      <a:pt x="3222" y="882"/>
                      <a:pt x="3162" y="882"/>
                    </a:cubicBezTo>
                    <a:cubicBezTo>
                      <a:pt x="3162" y="882"/>
                      <a:pt x="3162" y="882"/>
                      <a:pt x="3192" y="852"/>
                    </a:cubicBezTo>
                    <a:cubicBezTo>
                      <a:pt x="3213" y="830"/>
                      <a:pt x="3235" y="809"/>
                      <a:pt x="3213" y="809"/>
                    </a:cubicBezTo>
                    <a:cubicBezTo>
                      <a:pt x="3205" y="809"/>
                      <a:pt x="3188" y="813"/>
                      <a:pt x="3162" y="822"/>
                    </a:cubicBezTo>
                    <a:cubicBezTo>
                      <a:pt x="3162" y="791"/>
                      <a:pt x="3162" y="791"/>
                      <a:pt x="3192" y="791"/>
                    </a:cubicBezTo>
                    <a:cubicBezTo>
                      <a:pt x="3213" y="770"/>
                      <a:pt x="3235" y="748"/>
                      <a:pt x="3224" y="748"/>
                    </a:cubicBezTo>
                    <a:cubicBezTo>
                      <a:pt x="3220" y="748"/>
                      <a:pt x="3210" y="752"/>
                      <a:pt x="3192" y="761"/>
                    </a:cubicBezTo>
                    <a:cubicBezTo>
                      <a:pt x="3131" y="761"/>
                      <a:pt x="3131" y="730"/>
                      <a:pt x="3131" y="700"/>
                    </a:cubicBezTo>
                    <a:cubicBezTo>
                      <a:pt x="3131" y="700"/>
                      <a:pt x="3131" y="686"/>
                      <a:pt x="3122" y="686"/>
                    </a:cubicBezTo>
                    <a:cubicBezTo>
                      <a:pt x="3118" y="686"/>
                      <a:pt x="3111" y="690"/>
                      <a:pt x="3101" y="700"/>
                    </a:cubicBezTo>
                    <a:cubicBezTo>
                      <a:pt x="3099" y="701"/>
                      <a:pt x="3098" y="703"/>
                      <a:pt x="3097" y="704"/>
                    </a:cubicBezTo>
                    <a:lnTo>
                      <a:pt x="3097" y="704"/>
                    </a:lnTo>
                    <a:cubicBezTo>
                      <a:pt x="3113" y="687"/>
                      <a:pt x="3119" y="680"/>
                      <a:pt x="3115" y="680"/>
                    </a:cubicBezTo>
                    <a:cubicBezTo>
                      <a:pt x="3110" y="680"/>
                      <a:pt x="3096" y="687"/>
                      <a:pt x="3070" y="700"/>
                    </a:cubicBezTo>
                    <a:cubicBezTo>
                      <a:pt x="3070" y="670"/>
                      <a:pt x="3070" y="670"/>
                      <a:pt x="3070" y="670"/>
                    </a:cubicBezTo>
                    <a:cubicBezTo>
                      <a:pt x="3070" y="639"/>
                      <a:pt x="3010" y="639"/>
                      <a:pt x="2979" y="609"/>
                    </a:cubicBezTo>
                    <a:cubicBezTo>
                      <a:pt x="2935" y="564"/>
                      <a:pt x="2906" y="536"/>
                      <a:pt x="2895" y="536"/>
                    </a:cubicBezTo>
                    <a:cubicBezTo>
                      <a:pt x="2890" y="536"/>
                      <a:pt x="2888" y="540"/>
                      <a:pt x="2888" y="548"/>
                    </a:cubicBezTo>
                    <a:cubicBezTo>
                      <a:pt x="2858" y="548"/>
                      <a:pt x="2858" y="548"/>
                      <a:pt x="2858" y="518"/>
                    </a:cubicBezTo>
                    <a:cubicBezTo>
                      <a:pt x="2888" y="487"/>
                      <a:pt x="2858" y="487"/>
                      <a:pt x="2858" y="487"/>
                    </a:cubicBezTo>
                    <a:cubicBezTo>
                      <a:pt x="2858" y="487"/>
                      <a:pt x="2827" y="487"/>
                      <a:pt x="2858" y="457"/>
                    </a:cubicBezTo>
                    <a:lnTo>
                      <a:pt x="2827" y="457"/>
                    </a:lnTo>
                    <a:cubicBezTo>
                      <a:pt x="2827" y="442"/>
                      <a:pt x="2827" y="434"/>
                      <a:pt x="2823" y="434"/>
                    </a:cubicBezTo>
                    <a:cubicBezTo>
                      <a:pt x="2820" y="434"/>
                      <a:pt x="2812" y="442"/>
                      <a:pt x="2797" y="457"/>
                    </a:cubicBezTo>
                    <a:cubicBezTo>
                      <a:pt x="2821" y="432"/>
                      <a:pt x="2806" y="388"/>
                      <a:pt x="2800" y="388"/>
                    </a:cubicBezTo>
                    <a:cubicBezTo>
                      <a:pt x="2798" y="388"/>
                      <a:pt x="2797" y="390"/>
                      <a:pt x="2797" y="396"/>
                    </a:cubicBezTo>
                    <a:cubicBezTo>
                      <a:pt x="2797" y="426"/>
                      <a:pt x="2766" y="426"/>
                      <a:pt x="2736" y="457"/>
                    </a:cubicBezTo>
                    <a:cubicBezTo>
                      <a:pt x="2736" y="426"/>
                      <a:pt x="2736" y="426"/>
                      <a:pt x="2736" y="396"/>
                    </a:cubicBezTo>
                    <a:cubicBezTo>
                      <a:pt x="2736" y="381"/>
                      <a:pt x="2721" y="373"/>
                      <a:pt x="2702" y="373"/>
                    </a:cubicBezTo>
                    <a:cubicBezTo>
                      <a:pt x="2683" y="373"/>
                      <a:pt x="2660" y="381"/>
                      <a:pt x="2645" y="396"/>
                    </a:cubicBezTo>
                    <a:cubicBezTo>
                      <a:pt x="2675" y="366"/>
                      <a:pt x="2645" y="366"/>
                      <a:pt x="2645" y="335"/>
                    </a:cubicBezTo>
                    <a:cubicBezTo>
                      <a:pt x="2636" y="344"/>
                      <a:pt x="2632" y="348"/>
                      <a:pt x="2631" y="348"/>
                    </a:cubicBezTo>
                    <a:cubicBezTo>
                      <a:pt x="2630" y="348"/>
                      <a:pt x="2645" y="326"/>
                      <a:pt x="2645" y="305"/>
                    </a:cubicBezTo>
                    <a:cubicBezTo>
                      <a:pt x="2675" y="305"/>
                      <a:pt x="2675" y="274"/>
                      <a:pt x="2645" y="274"/>
                    </a:cubicBezTo>
                    <a:cubicBezTo>
                      <a:pt x="2635" y="285"/>
                      <a:pt x="2625" y="288"/>
                      <a:pt x="2614" y="288"/>
                    </a:cubicBezTo>
                    <a:cubicBezTo>
                      <a:pt x="2594" y="288"/>
                      <a:pt x="2574" y="274"/>
                      <a:pt x="2554" y="274"/>
                    </a:cubicBezTo>
                    <a:cubicBezTo>
                      <a:pt x="2545" y="266"/>
                      <a:pt x="2536" y="262"/>
                      <a:pt x="2526" y="262"/>
                    </a:cubicBezTo>
                    <a:cubicBezTo>
                      <a:pt x="2503" y="262"/>
                      <a:pt x="2475" y="283"/>
                      <a:pt x="2432" y="305"/>
                    </a:cubicBezTo>
                    <a:cubicBezTo>
                      <a:pt x="2462" y="274"/>
                      <a:pt x="2462" y="214"/>
                      <a:pt x="2462" y="214"/>
                    </a:cubicBezTo>
                    <a:lnTo>
                      <a:pt x="2462" y="214"/>
                    </a:lnTo>
                    <a:cubicBezTo>
                      <a:pt x="2462" y="214"/>
                      <a:pt x="2432" y="244"/>
                      <a:pt x="2432" y="274"/>
                    </a:cubicBezTo>
                    <a:cubicBezTo>
                      <a:pt x="2432" y="290"/>
                      <a:pt x="2424" y="297"/>
                      <a:pt x="2417" y="297"/>
                    </a:cubicBezTo>
                    <a:cubicBezTo>
                      <a:pt x="2409" y="297"/>
                      <a:pt x="2402" y="290"/>
                      <a:pt x="2402" y="274"/>
                    </a:cubicBezTo>
                    <a:cubicBezTo>
                      <a:pt x="2402" y="239"/>
                      <a:pt x="2391" y="224"/>
                      <a:pt x="2383" y="224"/>
                    </a:cubicBezTo>
                    <a:cubicBezTo>
                      <a:pt x="2376" y="224"/>
                      <a:pt x="2371" y="231"/>
                      <a:pt x="2371" y="244"/>
                    </a:cubicBezTo>
                    <a:cubicBezTo>
                      <a:pt x="2341" y="244"/>
                      <a:pt x="2341" y="244"/>
                      <a:pt x="2341" y="214"/>
                    </a:cubicBezTo>
                    <a:cubicBezTo>
                      <a:pt x="2341" y="214"/>
                      <a:pt x="2341" y="214"/>
                      <a:pt x="2310" y="244"/>
                    </a:cubicBezTo>
                    <a:cubicBezTo>
                      <a:pt x="2310" y="236"/>
                      <a:pt x="2310" y="226"/>
                      <a:pt x="2310" y="214"/>
                    </a:cubicBezTo>
                    <a:cubicBezTo>
                      <a:pt x="2310" y="178"/>
                      <a:pt x="2300" y="163"/>
                      <a:pt x="2291" y="163"/>
                    </a:cubicBezTo>
                    <a:cubicBezTo>
                      <a:pt x="2285" y="163"/>
                      <a:pt x="2280" y="171"/>
                      <a:pt x="2280" y="183"/>
                    </a:cubicBezTo>
                    <a:cubicBezTo>
                      <a:pt x="2250" y="214"/>
                      <a:pt x="2250" y="214"/>
                      <a:pt x="2250" y="214"/>
                    </a:cubicBezTo>
                    <a:cubicBezTo>
                      <a:pt x="2229" y="214"/>
                      <a:pt x="2223" y="200"/>
                      <a:pt x="2220" y="200"/>
                    </a:cubicBezTo>
                    <a:cubicBezTo>
                      <a:pt x="2219" y="200"/>
                      <a:pt x="2219" y="203"/>
                      <a:pt x="2219" y="214"/>
                    </a:cubicBezTo>
                    <a:lnTo>
                      <a:pt x="2189" y="214"/>
                    </a:lnTo>
                    <a:cubicBezTo>
                      <a:pt x="2189" y="214"/>
                      <a:pt x="2189" y="183"/>
                      <a:pt x="2219" y="183"/>
                    </a:cubicBezTo>
                    <a:lnTo>
                      <a:pt x="2219" y="153"/>
                    </a:lnTo>
                    <a:cubicBezTo>
                      <a:pt x="2189" y="153"/>
                      <a:pt x="2189" y="153"/>
                      <a:pt x="2159" y="183"/>
                    </a:cubicBezTo>
                    <a:cubicBezTo>
                      <a:pt x="2159" y="139"/>
                      <a:pt x="2159" y="111"/>
                      <a:pt x="2147" y="111"/>
                    </a:cubicBezTo>
                    <a:cubicBezTo>
                      <a:pt x="2142" y="111"/>
                      <a:pt x="2136" y="114"/>
                      <a:pt x="2128" y="122"/>
                    </a:cubicBezTo>
                    <a:cubicBezTo>
                      <a:pt x="2128" y="92"/>
                      <a:pt x="2128" y="77"/>
                      <a:pt x="2124" y="77"/>
                    </a:cubicBezTo>
                    <a:cubicBezTo>
                      <a:pt x="2121" y="77"/>
                      <a:pt x="2113" y="92"/>
                      <a:pt x="2098" y="122"/>
                    </a:cubicBezTo>
                    <a:cubicBezTo>
                      <a:pt x="2077" y="122"/>
                      <a:pt x="2044" y="136"/>
                      <a:pt x="2014" y="136"/>
                    </a:cubicBezTo>
                    <a:cubicBezTo>
                      <a:pt x="2000" y="136"/>
                      <a:pt x="1986" y="133"/>
                      <a:pt x="1976" y="122"/>
                    </a:cubicBezTo>
                    <a:cubicBezTo>
                      <a:pt x="1946" y="122"/>
                      <a:pt x="1915" y="122"/>
                      <a:pt x="1915" y="92"/>
                    </a:cubicBezTo>
                    <a:cubicBezTo>
                      <a:pt x="1932" y="42"/>
                      <a:pt x="1930" y="19"/>
                      <a:pt x="1925" y="19"/>
                    </a:cubicBezTo>
                    <a:cubicBezTo>
                      <a:pt x="1921" y="19"/>
                      <a:pt x="1915" y="34"/>
                      <a:pt x="1915" y="62"/>
                    </a:cubicBezTo>
                    <a:cubicBezTo>
                      <a:pt x="1915" y="122"/>
                      <a:pt x="1915" y="122"/>
                      <a:pt x="1885" y="122"/>
                    </a:cubicBezTo>
                    <a:cubicBezTo>
                      <a:pt x="1872" y="97"/>
                      <a:pt x="1859" y="87"/>
                      <a:pt x="1849" y="87"/>
                    </a:cubicBezTo>
                    <a:cubicBezTo>
                      <a:pt x="1834" y="87"/>
                      <a:pt x="1824" y="105"/>
                      <a:pt x="1824" y="122"/>
                    </a:cubicBezTo>
                    <a:cubicBezTo>
                      <a:pt x="1804" y="122"/>
                      <a:pt x="1797" y="136"/>
                      <a:pt x="1804" y="136"/>
                    </a:cubicBezTo>
                    <a:cubicBezTo>
                      <a:pt x="1807" y="136"/>
                      <a:pt x="1814" y="133"/>
                      <a:pt x="1824" y="122"/>
                    </a:cubicBezTo>
                    <a:lnTo>
                      <a:pt x="1824" y="122"/>
                    </a:lnTo>
                    <a:cubicBezTo>
                      <a:pt x="1824" y="173"/>
                      <a:pt x="1824" y="195"/>
                      <a:pt x="1819" y="195"/>
                    </a:cubicBezTo>
                    <a:cubicBezTo>
                      <a:pt x="1815" y="195"/>
                      <a:pt x="1807" y="180"/>
                      <a:pt x="1794" y="153"/>
                    </a:cubicBezTo>
                    <a:lnTo>
                      <a:pt x="1794" y="183"/>
                    </a:lnTo>
                    <a:lnTo>
                      <a:pt x="1763" y="183"/>
                    </a:lnTo>
                    <a:cubicBezTo>
                      <a:pt x="1763" y="183"/>
                      <a:pt x="1763" y="183"/>
                      <a:pt x="1763" y="153"/>
                    </a:cubicBezTo>
                    <a:lnTo>
                      <a:pt x="1794" y="153"/>
                    </a:lnTo>
                    <a:cubicBezTo>
                      <a:pt x="1794" y="153"/>
                      <a:pt x="1794" y="122"/>
                      <a:pt x="1794" y="92"/>
                    </a:cubicBezTo>
                    <a:cubicBezTo>
                      <a:pt x="1794" y="62"/>
                      <a:pt x="1794" y="31"/>
                      <a:pt x="1794" y="31"/>
                    </a:cubicBezTo>
                    <a:cubicBezTo>
                      <a:pt x="1763" y="31"/>
                      <a:pt x="1763" y="31"/>
                      <a:pt x="1763" y="62"/>
                    </a:cubicBezTo>
                    <a:cubicBezTo>
                      <a:pt x="1763" y="92"/>
                      <a:pt x="1763" y="92"/>
                      <a:pt x="1763" y="92"/>
                    </a:cubicBezTo>
                    <a:cubicBezTo>
                      <a:pt x="1733" y="92"/>
                      <a:pt x="1733" y="92"/>
                      <a:pt x="1703" y="122"/>
                    </a:cubicBezTo>
                    <a:cubicBezTo>
                      <a:pt x="1703" y="153"/>
                      <a:pt x="1703" y="153"/>
                      <a:pt x="1703" y="153"/>
                    </a:cubicBezTo>
                    <a:cubicBezTo>
                      <a:pt x="1672" y="122"/>
                      <a:pt x="1672" y="122"/>
                      <a:pt x="1672" y="122"/>
                    </a:cubicBezTo>
                    <a:lnTo>
                      <a:pt x="1672" y="92"/>
                    </a:lnTo>
                    <a:cubicBezTo>
                      <a:pt x="1672" y="62"/>
                      <a:pt x="1672" y="1"/>
                      <a:pt x="1672" y="1"/>
                    </a:cubicBezTo>
                    <a:close/>
                    <a:moveTo>
                      <a:pt x="2462" y="3192"/>
                    </a:moveTo>
                    <a:cubicBezTo>
                      <a:pt x="2462" y="3213"/>
                      <a:pt x="2462" y="3233"/>
                      <a:pt x="2462" y="3253"/>
                    </a:cubicBezTo>
                    <a:cubicBezTo>
                      <a:pt x="2462" y="3264"/>
                      <a:pt x="2467" y="3271"/>
                      <a:pt x="2470" y="3271"/>
                    </a:cubicBezTo>
                    <a:cubicBezTo>
                      <a:pt x="2477" y="3271"/>
                      <a:pt x="2482" y="3250"/>
                      <a:pt x="2462" y="319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1"/>
              <p:cNvSpPr/>
              <p:nvPr/>
            </p:nvSpPr>
            <p:spPr>
              <a:xfrm>
                <a:off x="6500625" y="884025"/>
                <a:ext cx="83625" cy="81075"/>
              </a:xfrm>
              <a:custGeom>
                <a:rect b="b" l="l" r="r" t="t"/>
                <a:pathLst>
                  <a:path extrusionOk="0" h="3243" w="3345">
                    <a:moveTo>
                      <a:pt x="2098" y="122"/>
                    </a:moveTo>
                    <a:cubicBezTo>
                      <a:pt x="2085" y="148"/>
                      <a:pt x="2078" y="157"/>
                      <a:pt x="2076" y="157"/>
                    </a:cubicBezTo>
                    <a:cubicBezTo>
                      <a:pt x="2073" y="157"/>
                      <a:pt x="2081" y="140"/>
                      <a:pt x="2098" y="122"/>
                    </a:cubicBezTo>
                    <a:close/>
                    <a:moveTo>
                      <a:pt x="1855" y="153"/>
                    </a:moveTo>
                    <a:lnTo>
                      <a:pt x="1855" y="183"/>
                    </a:lnTo>
                    <a:cubicBezTo>
                      <a:pt x="1825" y="183"/>
                      <a:pt x="1825" y="183"/>
                      <a:pt x="1855" y="153"/>
                    </a:cubicBezTo>
                    <a:close/>
                    <a:moveTo>
                      <a:pt x="1916" y="153"/>
                    </a:moveTo>
                    <a:cubicBezTo>
                      <a:pt x="1946" y="153"/>
                      <a:pt x="1946" y="153"/>
                      <a:pt x="1916" y="183"/>
                    </a:cubicBezTo>
                    <a:cubicBezTo>
                      <a:pt x="1916" y="153"/>
                      <a:pt x="1916" y="153"/>
                      <a:pt x="1916" y="153"/>
                    </a:cubicBezTo>
                    <a:close/>
                    <a:moveTo>
                      <a:pt x="1270" y="139"/>
                    </a:moveTo>
                    <a:cubicBezTo>
                      <a:pt x="1274" y="139"/>
                      <a:pt x="1278" y="143"/>
                      <a:pt x="1278" y="153"/>
                    </a:cubicBezTo>
                    <a:lnTo>
                      <a:pt x="1278" y="183"/>
                    </a:lnTo>
                    <a:cubicBezTo>
                      <a:pt x="1278" y="192"/>
                      <a:pt x="1278" y="203"/>
                      <a:pt x="1278" y="213"/>
                    </a:cubicBezTo>
                    <a:cubicBezTo>
                      <a:pt x="1278" y="213"/>
                      <a:pt x="1247" y="183"/>
                      <a:pt x="1247" y="153"/>
                    </a:cubicBezTo>
                    <a:cubicBezTo>
                      <a:pt x="1247" y="153"/>
                      <a:pt x="1261" y="139"/>
                      <a:pt x="1270" y="139"/>
                    </a:cubicBezTo>
                    <a:close/>
                    <a:moveTo>
                      <a:pt x="1642" y="153"/>
                    </a:moveTo>
                    <a:cubicBezTo>
                      <a:pt x="1642" y="153"/>
                      <a:pt x="1673" y="183"/>
                      <a:pt x="1642" y="213"/>
                    </a:cubicBezTo>
                    <a:cubicBezTo>
                      <a:pt x="1642" y="213"/>
                      <a:pt x="1642" y="183"/>
                      <a:pt x="1642" y="183"/>
                    </a:cubicBezTo>
                    <a:cubicBezTo>
                      <a:pt x="1642" y="183"/>
                      <a:pt x="1642" y="153"/>
                      <a:pt x="1642" y="153"/>
                    </a:cubicBezTo>
                    <a:close/>
                    <a:moveTo>
                      <a:pt x="974" y="244"/>
                    </a:moveTo>
                    <a:lnTo>
                      <a:pt x="974" y="244"/>
                    </a:lnTo>
                    <a:cubicBezTo>
                      <a:pt x="1004" y="274"/>
                      <a:pt x="1004" y="274"/>
                      <a:pt x="1004" y="274"/>
                    </a:cubicBezTo>
                    <a:cubicBezTo>
                      <a:pt x="974" y="274"/>
                      <a:pt x="974" y="274"/>
                      <a:pt x="974" y="244"/>
                    </a:cubicBezTo>
                    <a:close/>
                    <a:moveTo>
                      <a:pt x="1004" y="335"/>
                    </a:moveTo>
                    <a:cubicBezTo>
                      <a:pt x="1004" y="335"/>
                      <a:pt x="1034" y="396"/>
                      <a:pt x="1034" y="426"/>
                    </a:cubicBezTo>
                    <a:cubicBezTo>
                      <a:pt x="1034" y="426"/>
                      <a:pt x="1034" y="426"/>
                      <a:pt x="1004" y="396"/>
                    </a:cubicBezTo>
                    <a:cubicBezTo>
                      <a:pt x="1004" y="365"/>
                      <a:pt x="974" y="335"/>
                      <a:pt x="1004" y="335"/>
                    </a:cubicBezTo>
                    <a:close/>
                    <a:moveTo>
                      <a:pt x="1977" y="365"/>
                    </a:moveTo>
                    <a:lnTo>
                      <a:pt x="1977" y="396"/>
                    </a:lnTo>
                    <a:lnTo>
                      <a:pt x="1946" y="426"/>
                    </a:lnTo>
                    <a:cubicBezTo>
                      <a:pt x="1946" y="396"/>
                      <a:pt x="1946" y="365"/>
                      <a:pt x="1977" y="365"/>
                    </a:cubicBezTo>
                    <a:close/>
                    <a:moveTo>
                      <a:pt x="2889" y="578"/>
                    </a:moveTo>
                    <a:cubicBezTo>
                      <a:pt x="2858" y="609"/>
                      <a:pt x="2828" y="609"/>
                      <a:pt x="2828" y="609"/>
                    </a:cubicBezTo>
                    <a:cubicBezTo>
                      <a:pt x="2828" y="578"/>
                      <a:pt x="2858" y="578"/>
                      <a:pt x="2858" y="578"/>
                    </a:cubicBezTo>
                    <a:close/>
                    <a:moveTo>
                      <a:pt x="3196" y="738"/>
                    </a:moveTo>
                    <a:lnTo>
                      <a:pt x="3196" y="738"/>
                    </a:lnTo>
                    <a:cubicBezTo>
                      <a:pt x="3192" y="738"/>
                      <a:pt x="3177" y="745"/>
                      <a:pt x="3162" y="761"/>
                    </a:cubicBezTo>
                    <a:cubicBezTo>
                      <a:pt x="3192" y="745"/>
                      <a:pt x="3200" y="738"/>
                      <a:pt x="3196" y="738"/>
                    </a:cubicBezTo>
                    <a:close/>
                    <a:moveTo>
                      <a:pt x="457" y="1308"/>
                    </a:moveTo>
                    <a:lnTo>
                      <a:pt x="457" y="1308"/>
                    </a:lnTo>
                    <a:cubicBezTo>
                      <a:pt x="457" y="1308"/>
                      <a:pt x="470" y="1321"/>
                      <a:pt x="479" y="1330"/>
                    </a:cubicBezTo>
                    <a:lnTo>
                      <a:pt x="479" y="1330"/>
                    </a:lnTo>
                    <a:cubicBezTo>
                      <a:pt x="486" y="1327"/>
                      <a:pt x="482" y="1320"/>
                      <a:pt x="457" y="1308"/>
                    </a:cubicBezTo>
                    <a:close/>
                    <a:moveTo>
                      <a:pt x="3132" y="1520"/>
                    </a:moveTo>
                    <a:cubicBezTo>
                      <a:pt x="3162" y="1520"/>
                      <a:pt x="3192" y="1520"/>
                      <a:pt x="3192" y="1551"/>
                    </a:cubicBezTo>
                    <a:lnTo>
                      <a:pt x="3162" y="1551"/>
                    </a:lnTo>
                    <a:lnTo>
                      <a:pt x="3132" y="1520"/>
                    </a:lnTo>
                    <a:close/>
                    <a:moveTo>
                      <a:pt x="700" y="1642"/>
                    </a:moveTo>
                    <a:lnTo>
                      <a:pt x="700" y="1642"/>
                    </a:lnTo>
                    <a:cubicBezTo>
                      <a:pt x="700" y="1642"/>
                      <a:pt x="670" y="1642"/>
                      <a:pt x="670" y="1672"/>
                    </a:cubicBezTo>
                    <a:cubicBezTo>
                      <a:pt x="700" y="1672"/>
                      <a:pt x="700" y="1672"/>
                      <a:pt x="700" y="1642"/>
                    </a:cubicBezTo>
                    <a:close/>
                    <a:moveTo>
                      <a:pt x="700" y="1672"/>
                    </a:moveTo>
                    <a:lnTo>
                      <a:pt x="700" y="1672"/>
                    </a:lnTo>
                    <a:lnTo>
                      <a:pt x="700" y="1672"/>
                    </a:lnTo>
                    <a:close/>
                    <a:moveTo>
                      <a:pt x="700" y="1672"/>
                    </a:moveTo>
                    <a:lnTo>
                      <a:pt x="700" y="1672"/>
                    </a:lnTo>
                    <a:lnTo>
                      <a:pt x="700" y="1672"/>
                    </a:lnTo>
                    <a:close/>
                    <a:moveTo>
                      <a:pt x="483" y="1650"/>
                    </a:moveTo>
                    <a:cubicBezTo>
                      <a:pt x="487" y="1650"/>
                      <a:pt x="487" y="1657"/>
                      <a:pt x="487" y="1672"/>
                    </a:cubicBezTo>
                    <a:cubicBezTo>
                      <a:pt x="487" y="1672"/>
                      <a:pt x="487" y="1672"/>
                      <a:pt x="487" y="1703"/>
                    </a:cubicBezTo>
                    <a:lnTo>
                      <a:pt x="426" y="1703"/>
                    </a:lnTo>
                    <a:lnTo>
                      <a:pt x="457" y="1672"/>
                    </a:lnTo>
                    <a:cubicBezTo>
                      <a:pt x="472" y="1657"/>
                      <a:pt x="480" y="1650"/>
                      <a:pt x="483" y="1650"/>
                    </a:cubicBezTo>
                    <a:close/>
                    <a:moveTo>
                      <a:pt x="730" y="1733"/>
                    </a:moveTo>
                    <a:cubicBezTo>
                      <a:pt x="730" y="1733"/>
                      <a:pt x="730" y="1733"/>
                      <a:pt x="730" y="1764"/>
                    </a:cubicBezTo>
                    <a:cubicBezTo>
                      <a:pt x="761" y="1733"/>
                      <a:pt x="761" y="1733"/>
                      <a:pt x="730" y="1733"/>
                    </a:cubicBezTo>
                    <a:close/>
                    <a:moveTo>
                      <a:pt x="529" y="1771"/>
                    </a:moveTo>
                    <a:lnTo>
                      <a:pt x="529" y="1771"/>
                    </a:lnTo>
                    <a:cubicBezTo>
                      <a:pt x="525" y="1771"/>
                      <a:pt x="518" y="1779"/>
                      <a:pt x="518" y="1794"/>
                    </a:cubicBezTo>
                    <a:cubicBezTo>
                      <a:pt x="533" y="1779"/>
                      <a:pt x="533" y="1771"/>
                      <a:pt x="529" y="1771"/>
                    </a:cubicBezTo>
                    <a:close/>
                    <a:moveTo>
                      <a:pt x="871" y="1847"/>
                    </a:moveTo>
                    <a:cubicBezTo>
                      <a:pt x="869" y="1847"/>
                      <a:pt x="864" y="1849"/>
                      <a:pt x="857" y="1855"/>
                    </a:cubicBezTo>
                    <a:lnTo>
                      <a:pt x="857" y="1855"/>
                    </a:lnTo>
                    <a:cubicBezTo>
                      <a:pt x="869" y="1853"/>
                      <a:pt x="874" y="1847"/>
                      <a:pt x="871" y="1847"/>
                    </a:cubicBezTo>
                    <a:close/>
                    <a:moveTo>
                      <a:pt x="544" y="1744"/>
                    </a:moveTo>
                    <a:cubicBezTo>
                      <a:pt x="548" y="1744"/>
                      <a:pt x="548" y="1751"/>
                      <a:pt x="548" y="1764"/>
                    </a:cubicBezTo>
                    <a:cubicBezTo>
                      <a:pt x="548" y="1764"/>
                      <a:pt x="578" y="1764"/>
                      <a:pt x="548" y="1794"/>
                    </a:cubicBezTo>
                    <a:lnTo>
                      <a:pt x="518" y="1794"/>
                    </a:lnTo>
                    <a:cubicBezTo>
                      <a:pt x="487" y="1824"/>
                      <a:pt x="457" y="1855"/>
                      <a:pt x="457" y="1855"/>
                    </a:cubicBezTo>
                    <a:cubicBezTo>
                      <a:pt x="457" y="1824"/>
                      <a:pt x="457" y="1794"/>
                      <a:pt x="487" y="1794"/>
                    </a:cubicBezTo>
                    <a:cubicBezTo>
                      <a:pt x="523" y="1758"/>
                      <a:pt x="538" y="1744"/>
                      <a:pt x="544" y="1744"/>
                    </a:cubicBezTo>
                    <a:close/>
                    <a:moveTo>
                      <a:pt x="857" y="1855"/>
                    </a:moveTo>
                    <a:lnTo>
                      <a:pt x="857" y="1855"/>
                    </a:lnTo>
                    <a:cubicBezTo>
                      <a:pt x="855" y="1855"/>
                      <a:pt x="854" y="1855"/>
                      <a:pt x="852" y="1855"/>
                    </a:cubicBezTo>
                    <a:cubicBezTo>
                      <a:pt x="845" y="1861"/>
                      <a:pt x="840" y="1867"/>
                      <a:pt x="836" y="1871"/>
                    </a:cubicBezTo>
                    <a:lnTo>
                      <a:pt x="836" y="1871"/>
                    </a:lnTo>
                    <a:cubicBezTo>
                      <a:pt x="845" y="1864"/>
                      <a:pt x="851" y="1858"/>
                      <a:pt x="857" y="1855"/>
                    </a:cubicBezTo>
                    <a:close/>
                    <a:moveTo>
                      <a:pt x="62" y="1916"/>
                    </a:moveTo>
                    <a:cubicBezTo>
                      <a:pt x="62" y="1916"/>
                      <a:pt x="31" y="1916"/>
                      <a:pt x="1" y="1946"/>
                    </a:cubicBezTo>
                    <a:cubicBezTo>
                      <a:pt x="1" y="1946"/>
                      <a:pt x="31" y="1946"/>
                      <a:pt x="62" y="1916"/>
                    </a:cubicBezTo>
                    <a:close/>
                    <a:moveTo>
                      <a:pt x="3010" y="2007"/>
                    </a:moveTo>
                    <a:cubicBezTo>
                      <a:pt x="3040" y="2037"/>
                      <a:pt x="3071" y="2037"/>
                      <a:pt x="3040" y="2068"/>
                    </a:cubicBezTo>
                    <a:lnTo>
                      <a:pt x="3010" y="2037"/>
                    </a:lnTo>
                    <a:lnTo>
                      <a:pt x="3010" y="2007"/>
                    </a:lnTo>
                    <a:close/>
                    <a:moveTo>
                      <a:pt x="2945" y="2075"/>
                    </a:moveTo>
                    <a:lnTo>
                      <a:pt x="2945" y="2075"/>
                    </a:lnTo>
                    <a:cubicBezTo>
                      <a:pt x="2949" y="2075"/>
                      <a:pt x="2964" y="2083"/>
                      <a:pt x="2980" y="2098"/>
                    </a:cubicBezTo>
                    <a:cubicBezTo>
                      <a:pt x="2949" y="2083"/>
                      <a:pt x="2942" y="2075"/>
                      <a:pt x="2945" y="2075"/>
                    </a:cubicBezTo>
                    <a:close/>
                    <a:moveTo>
                      <a:pt x="2129" y="2068"/>
                    </a:moveTo>
                    <a:cubicBezTo>
                      <a:pt x="2129" y="2098"/>
                      <a:pt x="2129" y="2098"/>
                      <a:pt x="2129" y="2128"/>
                    </a:cubicBezTo>
                    <a:cubicBezTo>
                      <a:pt x="2129" y="2128"/>
                      <a:pt x="2159" y="2098"/>
                      <a:pt x="2159" y="2098"/>
                    </a:cubicBezTo>
                    <a:cubicBezTo>
                      <a:pt x="2129" y="2068"/>
                      <a:pt x="2129" y="2068"/>
                      <a:pt x="2129" y="2068"/>
                    </a:cubicBezTo>
                    <a:close/>
                    <a:moveTo>
                      <a:pt x="845" y="2237"/>
                    </a:moveTo>
                    <a:cubicBezTo>
                      <a:pt x="849" y="2237"/>
                      <a:pt x="852" y="2241"/>
                      <a:pt x="852" y="2250"/>
                    </a:cubicBezTo>
                    <a:cubicBezTo>
                      <a:pt x="882" y="2250"/>
                      <a:pt x="852" y="2280"/>
                      <a:pt x="822" y="2280"/>
                    </a:cubicBezTo>
                    <a:lnTo>
                      <a:pt x="791" y="2280"/>
                    </a:lnTo>
                    <a:cubicBezTo>
                      <a:pt x="813" y="2259"/>
                      <a:pt x="834" y="2237"/>
                      <a:pt x="845" y="2237"/>
                    </a:cubicBezTo>
                    <a:close/>
                    <a:moveTo>
                      <a:pt x="2372" y="2250"/>
                    </a:moveTo>
                    <a:cubicBezTo>
                      <a:pt x="2402" y="2280"/>
                      <a:pt x="2402" y="2280"/>
                      <a:pt x="2372" y="2280"/>
                    </a:cubicBezTo>
                    <a:cubicBezTo>
                      <a:pt x="2372" y="2265"/>
                      <a:pt x="2372" y="2258"/>
                      <a:pt x="2372" y="2250"/>
                    </a:cubicBezTo>
                    <a:close/>
                    <a:moveTo>
                      <a:pt x="1316" y="2328"/>
                    </a:moveTo>
                    <a:cubicBezTo>
                      <a:pt x="1325" y="2328"/>
                      <a:pt x="1338" y="2341"/>
                      <a:pt x="1338" y="2341"/>
                    </a:cubicBezTo>
                    <a:lnTo>
                      <a:pt x="1338" y="2372"/>
                    </a:lnTo>
                    <a:lnTo>
                      <a:pt x="1308" y="2372"/>
                    </a:lnTo>
                    <a:lnTo>
                      <a:pt x="1308" y="2341"/>
                    </a:lnTo>
                    <a:cubicBezTo>
                      <a:pt x="1308" y="2331"/>
                      <a:pt x="1311" y="2328"/>
                      <a:pt x="1316" y="2328"/>
                    </a:cubicBezTo>
                    <a:close/>
                    <a:moveTo>
                      <a:pt x="2037" y="2341"/>
                    </a:moveTo>
                    <a:cubicBezTo>
                      <a:pt x="2037" y="2372"/>
                      <a:pt x="2068" y="2402"/>
                      <a:pt x="2068" y="2402"/>
                    </a:cubicBezTo>
                    <a:cubicBezTo>
                      <a:pt x="2068" y="2402"/>
                      <a:pt x="2068" y="2372"/>
                      <a:pt x="2068" y="2372"/>
                    </a:cubicBezTo>
                    <a:cubicBezTo>
                      <a:pt x="2068" y="2372"/>
                      <a:pt x="2068" y="2341"/>
                      <a:pt x="2037" y="2341"/>
                    </a:cubicBezTo>
                    <a:close/>
                    <a:moveTo>
                      <a:pt x="2493" y="2341"/>
                    </a:moveTo>
                    <a:cubicBezTo>
                      <a:pt x="2524" y="2372"/>
                      <a:pt x="2524" y="2402"/>
                      <a:pt x="2524" y="2402"/>
                    </a:cubicBezTo>
                    <a:lnTo>
                      <a:pt x="2493" y="2372"/>
                    </a:lnTo>
                    <a:lnTo>
                      <a:pt x="2493" y="2341"/>
                    </a:lnTo>
                    <a:close/>
                    <a:moveTo>
                      <a:pt x="2422" y="2352"/>
                    </a:moveTo>
                    <a:cubicBezTo>
                      <a:pt x="2427" y="2352"/>
                      <a:pt x="2445" y="2366"/>
                      <a:pt x="2463" y="2402"/>
                    </a:cubicBezTo>
                    <a:cubicBezTo>
                      <a:pt x="2463" y="2432"/>
                      <a:pt x="2463" y="2432"/>
                      <a:pt x="2463" y="2432"/>
                    </a:cubicBezTo>
                    <a:cubicBezTo>
                      <a:pt x="2463" y="2432"/>
                      <a:pt x="2433" y="2402"/>
                      <a:pt x="2433" y="2372"/>
                    </a:cubicBezTo>
                    <a:cubicBezTo>
                      <a:pt x="2420" y="2359"/>
                      <a:pt x="2418" y="2352"/>
                      <a:pt x="2422" y="2352"/>
                    </a:cubicBezTo>
                    <a:close/>
                    <a:moveTo>
                      <a:pt x="1581" y="2372"/>
                    </a:moveTo>
                    <a:cubicBezTo>
                      <a:pt x="1581" y="2379"/>
                      <a:pt x="1581" y="2389"/>
                      <a:pt x="1581" y="2402"/>
                    </a:cubicBezTo>
                    <a:cubicBezTo>
                      <a:pt x="1551" y="2432"/>
                      <a:pt x="1521" y="2463"/>
                      <a:pt x="1521" y="2463"/>
                    </a:cubicBezTo>
                    <a:cubicBezTo>
                      <a:pt x="1521" y="2463"/>
                      <a:pt x="1551" y="2432"/>
                      <a:pt x="1581" y="2372"/>
                    </a:cubicBezTo>
                    <a:close/>
                    <a:moveTo>
                      <a:pt x="1946" y="2463"/>
                    </a:moveTo>
                    <a:cubicBezTo>
                      <a:pt x="1977" y="2463"/>
                      <a:pt x="1977" y="2463"/>
                      <a:pt x="1977" y="2493"/>
                    </a:cubicBezTo>
                    <a:lnTo>
                      <a:pt x="1946" y="2493"/>
                    </a:lnTo>
                    <a:lnTo>
                      <a:pt x="1946" y="2463"/>
                    </a:lnTo>
                    <a:close/>
                    <a:moveTo>
                      <a:pt x="1358" y="2390"/>
                    </a:moveTo>
                    <a:cubicBezTo>
                      <a:pt x="1360" y="2390"/>
                      <a:pt x="1352" y="2405"/>
                      <a:pt x="1338" y="2432"/>
                    </a:cubicBezTo>
                    <a:cubicBezTo>
                      <a:pt x="1338" y="2463"/>
                      <a:pt x="1338" y="2524"/>
                      <a:pt x="1308" y="2524"/>
                    </a:cubicBezTo>
                    <a:lnTo>
                      <a:pt x="1278" y="2524"/>
                    </a:lnTo>
                    <a:cubicBezTo>
                      <a:pt x="1278" y="2524"/>
                      <a:pt x="1308" y="2493"/>
                      <a:pt x="1308" y="2463"/>
                    </a:cubicBezTo>
                    <a:cubicBezTo>
                      <a:pt x="1341" y="2413"/>
                      <a:pt x="1356" y="2390"/>
                      <a:pt x="1358" y="2390"/>
                    </a:cubicBezTo>
                    <a:close/>
                    <a:moveTo>
                      <a:pt x="2311" y="2493"/>
                    </a:moveTo>
                    <a:cubicBezTo>
                      <a:pt x="2311" y="2493"/>
                      <a:pt x="2341" y="2524"/>
                      <a:pt x="2341" y="2524"/>
                    </a:cubicBezTo>
                    <a:cubicBezTo>
                      <a:pt x="2341" y="2534"/>
                      <a:pt x="2338" y="2537"/>
                      <a:pt x="2334" y="2537"/>
                    </a:cubicBezTo>
                    <a:cubicBezTo>
                      <a:pt x="2324" y="2537"/>
                      <a:pt x="2311" y="2524"/>
                      <a:pt x="2311" y="2524"/>
                    </a:cubicBezTo>
                    <a:cubicBezTo>
                      <a:pt x="2281" y="2493"/>
                      <a:pt x="2281" y="2493"/>
                      <a:pt x="2311" y="2493"/>
                    </a:cubicBezTo>
                    <a:close/>
                    <a:moveTo>
                      <a:pt x="1612" y="2524"/>
                    </a:moveTo>
                    <a:cubicBezTo>
                      <a:pt x="1612" y="2554"/>
                      <a:pt x="1612" y="2584"/>
                      <a:pt x="1612" y="2584"/>
                    </a:cubicBezTo>
                    <a:lnTo>
                      <a:pt x="1581" y="2584"/>
                    </a:lnTo>
                    <a:cubicBezTo>
                      <a:pt x="1612" y="2554"/>
                      <a:pt x="1612" y="2524"/>
                      <a:pt x="1612" y="2524"/>
                    </a:cubicBezTo>
                    <a:close/>
                    <a:moveTo>
                      <a:pt x="2129" y="2524"/>
                    </a:moveTo>
                    <a:cubicBezTo>
                      <a:pt x="2129" y="2524"/>
                      <a:pt x="2159" y="2524"/>
                      <a:pt x="2159" y="2554"/>
                    </a:cubicBezTo>
                    <a:cubicBezTo>
                      <a:pt x="2159" y="2554"/>
                      <a:pt x="2159" y="2584"/>
                      <a:pt x="2159" y="2584"/>
                    </a:cubicBezTo>
                    <a:cubicBezTo>
                      <a:pt x="2129" y="2584"/>
                      <a:pt x="2129" y="2554"/>
                      <a:pt x="2129" y="2554"/>
                    </a:cubicBezTo>
                    <a:cubicBezTo>
                      <a:pt x="2129" y="2524"/>
                      <a:pt x="2129" y="2524"/>
                      <a:pt x="2129" y="2524"/>
                    </a:cubicBezTo>
                    <a:close/>
                    <a:moveTo>
                      <a:pt x="1642" y="1"/>
                    </a:moveTo>
                    <a:cubicBezTo>
                      <a:pt x="1612" y="1"/>
                      <a:pt x="1612" y="31"/>
                      <a:pt x="1612" y="31"/>
                    </a:cubicBezTo>
                    <a:cubicBezTo>
                      <a:pt x="1612" y="61"/>
                      <a:pt x="1369" y="61"/>
                      <a:pt x="1338" y="61"/>
                    </a:cubicBezTo>
                    <a:cubicBezTo>
                      <a:pt x="1323" y="46"/>
                      <a:pt x="1308" y="39"/>
                      <a:pt x="1300" y="39"/>
                    </a:cubicBezTo>
                    <a:cubicBezTo>
                      <a:pt x="1293" y="39"/>
                      <a:pt x="1293" y="46"/>
                      <a:pt x="1308" y="61"/>
                    </a:cubicBezTo>
                    <a:cubicBezTo>
                      <a:pt x="1308" y="92"/>
                      <a:pt x="1247" y="122"/>
                      <a:pt x="1186" y="122"/>
                    </a:cubicBezTo>
                    <a:cubicBezTo>
                      <a:pt x="1126" y="122"/>
                      <a:pt x="1065" y="153"/>
                      <a:pt x="1095" y="183"/>
                    </a:cubicBezTo>
                    <a:lnTo>
                      <a:pt x="1065" y="183"/>
                    </a:lnTo>
                    <a:cubicBezTo>
                      <a:pt x="1034" y="183"/>
                      <a:pt x="1034" y="244"/>
                      <a:pt x="1034" y="244"/>
                    </a:cubicBezTo>
                    <a:cubicBezTo>
                      <a:pt x="1034" y="259"/>
                      <a:pt x="1027" y="267"/>
                      <a:pt x="1019" y="267"/>
                    </a:cubicBezTo>
                    <a:cubicBezTo>
                      <a:pt x="1012" y="267"/>
                      <a:pt x="1004" y="259"/>
                      <a:pt x="1004" y="244"/>
                    </a:cubicBezTo>
                    <a:cubicBezTo>
                      <a:pt x="1004" y="213"/>
                      <a:pt x="1004" y="183"/>
                      <a:pt x="974" y="183"/>
                    </a:cubicBezTo>
                    <a:cubicBezTo>
                      <a:pt x="974" y="183"/>
                      <a:pt x="974" y="213"/>
                      <a:pt x="974" y="244"/>
                    </a:cubicBezTo>
                    <a:cubicBezTo>
                      <a:pt x="943" y="213"/>
                      <a:pt x="943" y="183"/>
                      <a:pt x="943" y="183"/>
                    </a:cubicBezTo>
                    <a:lnTo>
                      <a:pt x="943" y="213"/>
                    </a:lnTo>
                    <a:cubicBezTo>
                      <a:pt x="943" y="244"/>
                      <a:pt x="943" y="244"/>
                      <a:pt x="943" y="244"/>
                    </a:cubicBezTo>
                    <a:cubicBezTo>
                      <a:pt x="943" y="244"/>
                      <a:pt x="943" y="244"/>
                      <a:pt x="913" y="183"/>
                    </a:cubicBezTo>
                    <a:cubicBezTo>
                      <a:pt x="898" y="153"/>
                      <a:pt x="882" y="137"/>
                      <a:pt x="875" y="137"/>
                    </a:cubicBezTo>
                    <a:cubicBezTo>
                      <a:pt x="867" y="137"/>
                      <a:pt x="867" y="153"/>
                      <a:pt x="882" y="183"/>
                    </a:cubicBezTo>
                    <a:lnTo>
                      <a:pt x="882" y="213"/>
                    </a:lnTo>
                    <a:cubicBezTo>
                      <a:pt x="868" y="199"/>
                      <a:pt x="858" y="193"/>
                      <a:pt x="853" y="193"/>
                    </a:cubicBezTo>
                    <a:cubicBezTo>
                      <a:pt x="834" y="193"/>
                      <a:pt x="852" y="251"/>
                      <a:pt x="852" y="274"/>
                    </a:cubicBezTo>
                    <a:cubicBezTo>
                      <a:pt x="837" y="244"/>
                      <a:pt x="829" y="229"/>
                      <a:pt x="825" y="229"/>
                    </a:cubicBezTo>
                    <a:cubicBezTo>
                      <a:pt x="822" y="229"/>
                      <a:pt x="822" y="244"/>
                      <a:pt x="822" y="274"/>
                    </a:cubicBezTo>
                    <a:cubicBezTo>
                      <a:pt x="852" y="305"/>
                      <a:pt x="852" y="305"/>
                      <a:pt x="822" y="305"/>
                    </a:cubicBezTo>
                    <a:cubicBezTo>
                      <a:pt x="791" y="274"/>
                      <a:pt x="791" y="274"/>
                      <a:pt x="761" y="274"/>
                    </a:cubicBezTo>
                    <a:cubicBezTo>
                      <a:pt x="761" y="305"/>
                      <a:pt x="700" y="365"/>
                      <a:pt x="639" y="396"/>
                    </a:cubicBezTo>
                    <a:cubicBezTo>
                      <a:pt x="578" y="457"/>
                      <a:pt x="548" y="517"/>
                      <a:pt x="578" y="517"/>
                    </a:cubicBezTo>
                    <a:cubicBezTo>
                      <a:pt x="563" y="533"/>
                      <a:pt x="556" y="540"/>
                      <a:pt x="548" y="540"/>
                    </a:cubicBezTo>
                    <a:cubicBezTo>
                      <a:pt x="540" y="540"/>
                      <a:pt x="533" y="533"/>
                      <a:pt x="518" y="517"/>
                    </a:cubicBezTo>
                    <a:cubicBezTo>
                      <a:pt x="509" y="508"/>
                      <a:pt x="502" y="505"/>
                      <a:pt x="500" y="505"/>
                    </a:cubicBezTo>
                    <a:lnTo>
                      <a:pt x="500" y="505"/>
                    </a:lnTo>
                    <a:cubicBezTo>
                      <a:pt x="492" y="505"/>
                      <a:pt x="505" y="526"/>
                      <a:pt x="548" y="548"/>
                    </a:cubicBezTo>
                    <a:cubicBezTo>
                      <a:pt x="548" y="569"/>
                      <a:pt x="563" y="591"/>
                      <a:pt x="551" y="591"/>
                    </a:cubicBezTo>
                    <a:cubicBezTo>
                      <a:pt x="545" y="591"/>
                      <a:pt x="535" y="587"/>
                      <a:pt x="518" y="578"/>
                    </a:cubicBezTo>
                    <a:cubicBezTo>
                      <a:pt x="518" y="563"/>
                      <a:pt x="510" y="555"/>
                      <a:pt x="499" y="555"/>
                    </a:cubicBezTo>
                    <a:cubicBezTo>
                      <a:pt x="487" y="555"/>
                      <a:pt x="472" y="563"/>
                      <a:pt x="457" y="578"/>
                    </a:cubicBezTo>
                    <a:cubicBezTo>
                      <a:pt x="457" y="609"/>
                      <a:pt x="426" y="639"/>
                      <a:pt x="457" y="669"/>
                    </a:cubicBezTo>
                    <a:cubicBezTo>
                      <a:pt x="432" y="657"/>
                      <a:pt x="406" y="649"/>
                      <a:pt x="388" y="649"/>
                    </a:cubicBezTo>
                    <a:cubicBezTo>
                      <a:pt x="361" y="649"/>
                      <a:pt x="348" y="664"/>
                      <a:pt x="366" y="700"/>
                    </a:cubicBezTo>
                    <a:cubicBezTo>
                      <a:pt x="366" y="715"/>
                      <a:pt x="366" y="723"/>
                      <a:pt x="362" y="723"/>
                    </a:cubicBezTo>
                    <a:cubicBezTo>
                      <a:pt x="358" y="723"/>
                      <a:pt x="350" y="715"/>
                      <a:pt x="335" y="700"/>
                    </a:cubicBezTo>
                    <a:cubicBezTo>
                      <a:pt x="335" y="730"/>
                      <a:pt x="335" y="730"/>
                      <a:pt x="335" y="761"/>
                    </a:cubicBezTo>
                    <a:lnTo>
                      <a:pt x="305" y="821"/>
                    </a:lnTo>
                    <a:cubicBezTo>
                      <a:pt x="305" y="852"/>
                      <a:pt x="335" y="882"/>
                      <a:pt x="335" y="882"/>
                    </a:cubicBezTo>
                    <a:cubicBezTo>
                      <a:pt x="305" y="882"/>
                      <a:pt x="274" y="913"/>
                      <a:pt x="244" y="1004"/>
                    </a:cubicBezTo>
                    <a:cubicBezTo>
                      <a:pt x="214" y="1065"/>
                      <a:pt x="214" y="1125"/>
                      <a:pt x="183" y="1125"/>
                    </a:cubicBezTo>
                    <a:cubicBezTo>
                      <a:pt x="183" y="1125"/>
                      <a:pt x="183" y="1125"/>
                      <a:pt x="214" y="1156"/>
                    </a:cubicBezTo>
                    <a:cubicBezTo>
                      <a:pt x="274" y="1156"/>
                      <a:pt x="274" y="1186"/>
                      <a:pt x="244" y="1186"/>
                    </a:cubicBezTo>
                    <a:cubicBezTo>
                      <a:pt x="153" y="1186"/>
                      <a:pt x="153" y="1216"/>
                      <a:pt x="214" y="1247"/>
                    </a:cubicBezTo>
                    <a:lnTo>
                      <a:pt x="183" y="1247"/>
                    </a:lnTo>
                    <a:cubicBezTo>
                      <a:pt x="122" y="1247"/>
                      <a:pt x="153" y="1277"/>
                      <a:pt x="214" y="1277"/>
                    </a:cubicBezTo>
                    <a:cubicBezTo>
                      <a:pt x="183" y="1308"/>
                      <a:pt x="153" y="1308"/>
                      <a:pt x="183" y="1308"/>
                    </a:cubicBezTo>
                    <a:cubicBezTo>
                      <a:pt x="183" y="1323"/>
                      <a:pt x="183" y="1330"/>
                      <a:pt x="176" y="1330"/>
                    </a:cubicBezTo>
                    <a:cubicBezTo>
                      <a:pt x="168" y="1330"/>
                      <a:pt x="153" y="1323"/>
                      <a:pt x="122" y="1308"/>
                    </a:cubicBezTo>
                    <a:cubicBezTo>
                      <a:pt x="92" y="1308"/>
                      <a:pt x="62" y="1308"/>
                      <a:pt x="62" y="1338"/>
                    </a:cubicBezTo>
                    <a:lnTo>
                      <a:pt x="122" y="1338"/>
                    </a:lnTo>
                    <a:lnTo>
                      <a:pt x="122" y="1368"/>
                    </a:lnTo>
                    <a:lnTo>
                      <a:pt x="153" y="1368"/>
                    </a:lnTo>
                    <a:cubicBezTo>
                      <a:pt x="183" y="1368"/>
                      <a:pt x="183" y="1399"/>
                      <a:pt x="183" y="1399"/>
                    </a:cubicBezTo>
                    <a:lnTo>
                      <a:pt x="366" y="1399"/>
                    </a:lnTo>
                    <a:cubicBezTo>
                      <a:pt x="426" y="1399"/>
                      <a:pt x="457" y="1399"/>
                      <a:pt x="487" y="1368"/>
                    </a:cubicBezTo>
                    <a:cubicBezTo>
                      <a:pt x="518" y="1338"/>
                      <a:pt x="548" y="1338"/>
                      <a:pt x="487" y="1338"/>
                    </a:cubicBezTo>
                    <a:cubicBezTo>
                      <a:pt x="487" y="1338"/>
                      <a:pt x="484" y="1334"/>
                      <a:pt x="479" y="1330"/>
                    </a:cubicBezTo>
                    <a:lnTo>
                      <a:pt x="479" y="1330"/>
                    </a:lnTo>
                    <a:cubicBezTo>
                      <a:pt x="477" y="1330"/>
                      <a:pt x="475" y="1330"/>
                      <a:pt x="472" y="1330"/>
                    </a:cubicBezTo>
                    <a:cubicBezTo>
                      <a:pt x="457" y="1330"/>
                      <a:pt x="426" y="1323"/>
                      <a:pt x="396" y="1308"/>
                    </a:cubicBezTo>
                    <a:lnTo>
                      <a:pt x="487" y="1308"/>
                    </a:lnTo>
                    <a:cubicBezTo>
                      <a:pt x="518" y="1308"/>
                      <a:pt x="518" y="1277"/>
                      <a:pt x="548" y="1247"/>
                    </a:cubicBezTo>
                    <a:cubicBezTo>
                      <a:pt x="548" y="1186"/>
                      <a:pt x="548" y="1156"/>
                      <a:pt x="578" y="1156"/>
                    </a:cubicBezTo>
                    <a:lnTo>
                      <a:pt x="609" y="1156"/>
                    </a:lnTo>
                    <a:cubicBezTo>
                      <a:pt x="578" y="1156"/>
                      <a:pt x="609" y="1125"/>
                      <a:pt x="609" y="1065"/>
                    </a:cubicBezTo>
                    <a:cubicBezTo>
                      <a:pt x="639" y="1034"/>
                      <a:pt x="670" y="973"/>
                      <a:pt x="639" y="973"/>
                    </a:cubicBezTo>
                    <a:cubicBezTo>
                      <a:pt x="639" y="943"/>
                      <a:pt x="639" y="943"/>
                      <a:pt x="639" y="943"/>
                    </a:cubicBezTo>
                    <a:cubicBezTo>
                      <a:pt x="649" y="953"/>
                      <a:pt x="656" y="956"/>
                      <a:pt x="661" y="956"/>
                    </a:cubicBezTo>
                    <a:cubicBezTo>
                      <a:pt x="670" y="956"/>
                      <a:pt x="670" y="943"/>
                      <a:pt x="670" y="943"/>
                    </a:cubicBezTo>
                    <a:cubicBezTo>
                      <a:pt x="670" y="913"/>
                      <a:pt x="670" y="913"/>
                      <a:pt x="670" y="913"/>
                    </a:cubicBezTo>
                    <a:lnTo>
                      <a:pt x="700" y="913"/>
                    </a:lnTo>
                    <a:cubicBezTo>
                      <a:pt x="730" y="882"/>
                      <a:pt x="730" y="882"/>
                      <a:pt x="700" y="852"/>
                    </a:cubicBezTo>
                    <a:cubicBezTo>
                      <a:pt x="700" y="852"/>
                      <a:pt x="730" y="821"/>
                      <a:pt x="761" y="821"/>
                    </a:cubicBezTo>
                    <a:cubicBezTo>
                      <a:pt x="791" y="821"/>
                      <a:pt x="791" y="791"/>
                      <a:pt x="761" y="791"/>
                    </a:cubicBezTo>
                    <a:cubicBezTo>
                      <a:pt x="730" y="761"/>
                      <a:pt x="700" y="730"/>
                      <a:pt x="730" y="730"/>
                    </a:cubicBezTo>
                    <a:cubicBezTo>
                      <a:pt x="730" y="730"/>
                      <a:pt x="730" y="761"/>
                      <a:pt x="761" y="761"/>
                    </a:cubicBezTo>
                    <a:cubicBezTo>
                      <a:pt x="791" y="791"/>
                      <a:pt x="791" y="791"/>
                      <a:pt x="791" y="791"/>
                    </a:cubicBezTo>
                    <a:lnTo>
                      <a:pt x="822" y="761"/>
                    </a:lnTo>
                    <a:cubicBezTo>
                      <a:pt x="791" y="761"/>
                      <a:pt x="822" y="730"/>
                      <a:pt x="852" y="700"/>
                    </a:cubicBezTo>
                    <a:cubicBezTo>
                      <a:pt x="913" y="639"/>
                      <a:pt x="913" y="639"/>
                      <a:pt x="882" y="609"/>
                    </a:cubicBezTo>
                    <a:cubicBezTo>
                      <a:pt x="882" y="578"/>
                      <a:pt x="882" y="578"/>
                      <a:pt x="913" y="578"/>
                    </a:cubicBezTo>
                    <a:cubicBezTo>
                      <a:pt x="966" y="614"/>
                      <a:pt x="988" y="629"/>
                      <a:pt x="997" y="629"/>
                    </a:cubicBezTo>
                    <a:cubicBezTo>
                      <a:pt x="1004" y="629"/>
                      <a:pt x="1004" y="621"/>
                      <a:pt x="1004" y="609"/>
                    </a:cubicBezTo>
                    <a:lnTo>
                      <a:pt x="1004" y="609"/>
                    </a:lnTo>
                    <a:cubicBezTo>
                      <a:pt x="1004" y="617"/>
                      <a:pt x="1001" y="621"/>
                      <a:pt x="997" y="621"/>
                    </a:cubicBezTo>
                    <a:cubicBezTo>
                      <a:pt x="986" y="621"/>
                      <a:pt x="965" y="600"/>
                      <a:pt x="943" y="578"/>
                    </a:cubicBezTo>
                    <a:cubicBezTo>
                      <a:pt x="925" y="543"/>
                      <a:pt x="918" y="528"/>
                      <a:pt x="927" y="528"/>
                    </a:cubicBezTo>
                    <a:cubicBezTo>
                      <a:pt x="934" y="528"/>
                      <a:pt x="948" y="535"/>
                      <a:pt x="974" y="548"/>
                    </a:cubicBezTo>
                    <a:cubicBezTo>
                      <a:pt x="982" y="566"/>
                      <a:pt x="994" y="573"/>
                      <a:pt x="1006" y="573"/>
                    </a:cubicBezTo>
                    <a:cubicBezTo>
                      <a:pt x="1034" y="573"/>
                      <a:pt x="1065" y="530"/>
                      <a:pt x="1065" y="487"/>
                    </a:cubicBezTo>
                    <a:lnTo>
                      <a:pt x="1065" y="517"/>
                    </a:lnTo>
                    <a:cubicBezTo>
                      <a:pt x="1080" y="533"/>
                      <a:pt x="1088" y="540"/>
                      <a:pt x="1095" y="540"/>
                    </a:cubicBezTo>
                    <a:cubicBezTo>
                      <a:pt x="1103" y="540"/>
                      <a:pt x="1110" y="533"/>
                      <a:pt x="1126" y="517"/>
                    </a:cubicBezTo>
                    <a:cubicBezTo>
                      <a:pt x="1126" y="492"/>
                      <a:pt x="1131" y="482"/>
                      <a:pt x="1140" y="482"/>
                    </a:cubicBezTo>
                    <a:cubicBezTo>
                      <a:pt x="1151" y="482"/>
                      <a:pt x="1169" y="500"/>
                      <a:pt x="1186" y="517"/>
                    </a:cubicBezTo>
                    <a:cubicBezTo>
                      <a:pt x="1186" y="548"/>
                      <a:pt x="1186" y="548"/>
                      <a:pt x="1217" y="548"/>
                    </a:cubicBezTo>
                    <a:cubicBezTo>
                      <a:pt x="1217" y="502"/>
                      <a:pt x="1224" y="487"/>
                      <a:pt x="1236" y="487"/>
                    </a:cubicBezTo>
                    <a:cubicBezTo>
                      <a:pt x="1247" y="487"/>
                      <a:pt x="1262" y="502"/>
                      <a:pt x="1278" y="517"/>
                    </a:cubicBezTo>
                    <a:cubicBezTo>
                      <a:pt x="1278" y="487"/>
                      <a:pt x="1308" y="487"/>
                      <a:pt x="1308" y="487"/>
                    </a:cubicBezTo>
                    <a:cubicBezTo>
                      <a:pt x="1338" y="487"/>
                      <a:pt x="1338" y="487"/>
                      <a:pt x="1308" y="457"/>
                    </a:cubicBezTo>
                    <a:cubicBezTo>
                      <a:pt x="1308" y="448"/>
                      <a:pt x="1308" y="437"/>
                      <a:pt x="1308" y="426"/>
                    </a:cubicBezTo>
                    <a:cubicBezTo>
                      <a:pt x="1323" y="441"/>
                      <a:pt x="1331" y="449"/>
                      <a:pt x="1338" y="449"/>
                    </a:cubicBezTo>
                    <a:cubicBezTo>
                      <a:pt x="1346" y="449"/>
                      <a:pt x="1354" y="441"/>
                      <a:pt x="1369" y="426"/>
                    </a:cubicBezTo>
                    <a:cubicBezTo>
                      <a:pt x="1430" y="426"/>
                      <a:pt x="1430" y="426"/>
                      <a:pt x="1460" y="457"/>
                    </a:cubicBezTo>
                    <a:lnTo>
                      <a:pt x="1460" y="426"/>
                    </a:lnTo>
                    <a:cubicBezTo>
                      <a:pt x="1475" y="441"/>
                      <a:pt x="1490" y="449"/>
                      <a:pt x="1502" y="449"/>
                    </a:cubicBezTo>
                    <a:cubicBezTo>
                      <a:pt x="1513" y="449"/>
                      <a:pt x="1521" y="441"/>
                      <a:pt x="1521" y="426"/>
                    </a:cubicBezTo>
                    <a:lnTo>
                      <a:pt x="1551" y="426"/>
                    </a:lnTo>
                    <a:cubicBezTo>
                      <a:pt x="1551" y="472"/>
                      <a:pt x="1559" y="495"/>
                      <a:pt x="1566" y="495"/>
                    </a:cubicBezTo>
                    <a:cubicBezTo>
                      <a:pt x="1574" y="495"/>
                      <a:pt x="1581" y="472"/>
                      <a:pt x="1581" y="426"/>
                    </a:cubicBezTo>
                    <a:cubicBezTo>
                      <a:pt x="1581" y="487"/>
                      <a:pt x="1581" y="487"/>
                      <a:pt x="1612" y="487"/>
                    </a:cubicBezTo>
                    <a:cubicBezTo>
                      <a:pt x="1612" y="461"/>
                      <a:pt x="1617" y="452"/>
                      <a:pt x="1624" y="452"/>
                    </a:cubicBezTo>
                    <a:cubicBezTo>
                      <a:pt x="1632" y="452"/>
                      <a:pt x="1642" y="469"/>
                      <a:pt x="1642" y="487"/>
                    </a:cubicBezTo>
                    <a:lnTo>
                      <a:pt x="1673" y="487"/>
                    </a:lnTo>
                    <a:cubicBezTo>
                      <a:pt x="1673" y="457"/>
                      <a:pt x="1673" y="457"/>
                      <a:pt x="1703" y="457"/>
                    </a:cubicBezTo>
                    <a:cubicBezTo>
                      <a:pt x="1703" y="457"/>
                      <a:pt x="1703" y="457"/>
                      <a:pt x="1733" y="426"/>
                    </a:cubicBezTo>
                    <a:cubicBezTo>
                      <a:pt x="1733" y="396"/>
                      <a:pt x="1733" y="396"/>
                      <a:pt x="1733" y="396"/>
                    </a:cubicBezTo>
                    <a:cubicBezTo>
                      <a:pt x="1764" y="396"/>
                      <a:pt x="1733" y="426"/>
                      <a:pt x="1733" y="457"/>
                    </a:cubicBezTo>
                    <a:cubicBezTo>
                      <a:pt x="1721" y="469"/>
                      <a:pt x="1719" y="477"/>
                      <a:pt x="1723" y="477"/>
                    </a:cubicBezTo>
                    <a:cubicBezTo>
                      <a:pt x="1728" y="477"/>
                      <a:pt x="1746" y="462"/>
                      <a:pt x="1764" y="426"/>
                    </a:cubicBezTo>
                    <a:lnTo>
                      <a:pt x="1764" y="426"/>
                    </a:lnTo>
                    <a:cubicBezTo>
                      <a:pt x="1764" y="448"/>
                      <a:pt x="1749" y="469"/>
                      <a:pt x="1751" y="469"/>
                    </a:cubicBezTo>
                    <a:cubicBezTo>
                      <a:pt x="1751" y="469"/>
                      <a:pt x="1755" y="466"/>
                      <a:pt x="1764" y="457"/>
                    </a:cubicBezTo>
                    <a:cubicBezTo>
                      <a:pt x="1764" y="457"/>
                      <a:pt x="1794" y="457"/>
                      <a:pt x="1794" y="426"/>
                    </a:cubicBezTo>
                    <a:lnTo>
                      <a:pt x="1825" y="426"/>
                    </a:lnTo>
                    <a:cubicBezTo>
                      <a:pt x="1825" y="457"/>
                      <a:pt x="1825" y="457"/>
                      <a:pt x="1855" y="487"/>
                    </a:cubicBezTo>
                    <a:cubicBezTo>
                      <a:pt x="1855" y="500"/>
                      <a:pt x="1860" y="507"/>
                      <a:pt x="1866" y="507"/>
                    </a:cubicBezTo>
                    <a:cubicBezTo>
                      <a:pt x="1875" y="507"/>
                      <a:pt x="1885" y="492"/>
                      <a:pt x="1885" y="457"/>
                    </a:cubicBezTo>
                    <a:cubicBezTo>
                      <a:pt x="1885" y="441"/>
                      <a:pt x="1893" y="434"/>
                      <a:pt x="1901" y="434"/>
                    </a:cubicBezTo>
                    <a:cubicBezTo>
                      <a:pt x="1908" y="434"/>
                      <a:pt x="1916" y="441"/>
                      <a:pt x="1916" y="457"/>
                    </a:cubicBezTo>
                    <a:cubicBezTo>
                      <a:pt x="1898" y="492"/>
                      <a:pt x="1901" y="507"/>
                      <a:pt x="1907" y="507"/>
                    </a:cubicBezTo>
                    <a:cubicBezTo>
                      <a:pt x="1911" y="507"/>
                      <a:pt x="1916" y="500"/>
                      <a:pt x="1916" y="487"/>
                    </a:cubicBezTo>
                    <a:cubicBezTo>
                      <a:pt x="1916" y="457"/>
                      <a:pt x="1946" y="457"/>
                      <a:pt x="1946" y="457"/>
                    </a:cubicBezTo>
                    <a:cubicBezTo>
                      <a:pt x="1946" y="487"/>
                      <a:pt x="2007" y="517"/>
                      <a:pt x="2098" y="548"/>
                    </a:cubicBezTo>
                    <a:cubicBezTo>
                      <a:pt x="2098" y="548"/>
                      <a:pt x="2129" y="517"/>
                      <a:pt x="2129" y="487"/>
                    </a:cubicBezTo>
                    <a:cubicBezTo>
                      <a:pt x="2129" y="533"/>
                      <a:pt x="2129" y="555"/>
                      <a:pt x="2132" y="555"/>
                    </a:cubicBezTo>
                    <a:cubicBezTo>
                      <a:pt x="2136" y="555"/>
                      <a:pt x="2144" y="533"/>
                      <a:pt x="2159" y="487"/>
                    </a:cubicBezTo>
                    <a:cubicBezTo>
                      <a:pt x="2159" y="502"/>
                      <a:pt x="2159" y="510"/>
                      <a:pt x="2163" y="510"/>
                    </a:cubicBezTo>
                    <a:cubicBezTo>
                      <a:pt x="2167" y="510"/>
                      <a:pt x="2174" y="502"/>
                      <a:pt x="2189" y="487"/>
                    </a:cubicBezTo>
                    <a:cubicBezTo>
                      <a:pt x="2189" y="531"/>
                      <a:pt x="2189" y="560"/>
                      <a:pt x="2189" y="560"/>
                    </a:cubicBezTo>
                    <a:cubicBezTo>
                      <a:pt x="2189" y="564"/>
                      <a:pt x="2189" y="570"/>
                      <a:pt x="2189" y="578"/>
                    </a:cubicBezTo>
                    <a:cubicBezTo>
                      <a:pt x="2189" y="587"/>
                      <a:pt x="2192" y="591"/>
                      <a:pt x="2196" y="591"/>
                    </a:cubicBezTo>
                    <a:cubicBezTo>
                      <a:pt x="2207" y="591"/>
                      <a:pt x="2229" y="569"/>
                      <a:pt x="2250" y="548"/>
                    </a:cubicBezTo>
                    <a:cubicBezTo>
                      <a:pt x="2262" y="525"/>
                      <a:pt x="2269" y="515"/>
                      <a:pt x="2272" y="515"/>
                    </a:cubicBezTo>
                    <a:lnTo>
                      <a:pt x="2272" y="515"/>
                    </a:lnTo>
                    <a:cubicBezTo>
                      <a:pt x="2276" y="515"/>
                      <a:pt x="2269" y="541"/>
                      <a:pt x="2250" y="578"/>
                    </a:cubicBezTo>
                    <a:cubicBezTo>
                      <a:pt x="2239" y="601"/>
                      <a:pt x="2240" y="611"/>
                      <a:pt x="2249" y="611"/>
                    </a:cubicBezTo>
                    <a:cubicBezTo>
                      <a:pt x="2262" y="611"/>
                      <a:pt x="2292" y="585"/>
                      <a:pt x="2311" y="548"/>
                    </a:cubicBezTo>
                    <a:cubicBezTo>
                      <a:pt x="2329" y="512"/>
                      <a:pt x="2336" y="497"/>
                      <a:pt x="2339" y="497"/>
                    </a:cubicBezTo>
                    <a:cubicBezTo>
                      <a:pt x="2341" y="497"/>
                      <a:pt x="2341" y="505"/>
                      <a:pt x="2341" y="517"/>
                    </a:cubicBezTo>
                    <a:cubicBezTo>
                      <a:pt x="2311" y="548"/>
                      <a:pt x="2341" y="548"/>
                      <a:pt x="2341" y="548"/>
                    </a:cubicBezTo>
                    <a:cubicBezTo>
                      <a:pt x="2341" y="548"/>
                      <a:pt x="2341" y="578"/>
                      <a:pt x="2341" y="609"/>
                    </a:cubicBezTo>
                    <a:cubicBezTo>
                      <a:pt x="2341" y="609"/>
                      <a:pt x="2341" y="609"/>
                      <a:pt x="2372" y="578"/>
                    </a:cubicBezTo>
                    <a:cubicBezTo>
                      <a:pt x="2381" y="560"/>
                      <a:pt x="2390" y="553"/>
                      <a:pt x="2397" y="553"/>
                    </a:cubicBezTo>
                    <a:cubicBezTo>
                      <a:pt x="2415" y="553"/>
                      <a:pt x="2424" y="596"/>
                      <a:pt x="2402" y="639"/>
                    </a:cubicBezTo>
                    <a:lnTo>
                      <a:pt x="2433" y="609"/>
                    </a:lnTo>
                    <a:cubicBezTo>
                      <a:pt x="2451" y="571"/>
                      <a:pt x="2470" y="545"/>
                      <a:pt x="2475" y="545"/>
                    </a:cubicBezTo>
                    <a:lnTo>
                      <a:pt x="2475" y="545"/>
                    </a:lnTo>
                    <a:cubicBezTo>
                      <a:pt x="2477" y="545"/>
                      <a:pt x="2475" y="555"/>
                      <a:pt x="2463" y="578"/>
                    </a:cubicBezTo>
                    <a:lnTo>
                      <a:pt x="2463" y="609"/>
                    </a:lnTo>
                    <a:cubicBezTo>
                      <a:pt x="2472" y="591"/>
                      <a:pt x="2478" y="583"/>
                      <a:pt x="2482" y="583"/>
                    </a:cubicBezTo>
                    <a:lnTo>
                      <a:pt x="2482" y="583"/>
                    </a:lnTo>
                    <a:cubicBezTo>
                      <a:pt x="2491" y="583"/>
                      <a:pt x="2484" y="626"/>
                      <a:pt x="2463" y="669"/>
                    </a:cubicBezTo>
                    <a:cubicBezTo>
                      <a:pt x="2493" y="639"/>
                      <a:pt x="2524" y="609"/>
                      <a:pt x="2524" y="609"/>
                    </a:cubicBezTo>
                    <a:cubicBezTo>
                      <a:pt x="2524" y="609"/>
                      <a:pt x="2524" y="609"/>
                      <a:pt x="2524" y="639"/>
                    </a:cubicBezTo>
                    <a:cubicBezTo>
                      <a:pt x="2502" y="683"/>
                      <a:pt x="2496" y="712"/>
                      <a:pt x="2506" y="712"/>
                    </a:cubicBezTo>
                    <a:cubicBezTo>
                      <a:pt x="2510" y="712"/>
                      <a:pt x="2516" y="708"/>
                      <a:pt x="2524" y="700"/>
                    </a:cubicBezTo>
                    <a:lnTo>
                      <a:pt x="2524" y="700"/>
                    </a:lnTo>
                    <a:cubicBezTo>
                      <a:pt x="2523" y="700"/>
                      <a:pt x="2520" y="703"/>
                      <a:pt x="2493" y="730"/>
                    </a:cubicBezTo>
                    <a:cubicBezTo>
                      <a:pt x="2524" y="730"/>
                      <a:pt x="2524" y="730"/>
                      <a:pt x="2524" y="761"/>
                    </a:cubicBezTo>
                    <a:cubicBezTo>
                      <a:pt x="2539" y="745"/>
                      <a:pt x="2554" y="738"/>
                      <a:pt x="2562" y="738"/>
                    </a:cubicBezTo>
                    <a:cubicBezTo>
                      <a:pt x="2569" y="738"/>
                      <a:pt x="2569" y="745"/>
                      <a:pt x="2554" y="761"/>
                    </a:cubicBezTo>
                    <a:lnTo>
                      <a:pt x="2585" y="761"/>
                    </a:lnTo>
                    <a:cubicBezTo>
                      <a:pt x="2615" y="761"/>
                      <a:pt x="2615" y="761"/>
                      <a:pt x="2585" y="791"/>
                    </a:cubicBezTo>
                    <a:cubicBezTo>
                      <a:pt x="2615" y="761"/>
                      <a:pt x="2615" y="761"/>
                      <a:pt x="2615" y="761"/>
                    </a:cubicBezTo>
                    <a:lnTo>
                      <a:pt x="2645" y="791"/>
                    </a:lnTo>
                    <a:cubicBezTo>
                      <a:pt x="2676" y="761"/>
                      <a:pt x="2676" y="761"/>
                      <a:pt x="2676" y="761"/>
                    </a:cubicBezTo>
                    <a:cubicBezTo>
                      <a:pt x="2676" y="761"/>
                      <a:pt x="2676" y="821"/>
                      <a:pt x="2676" y="821"/>
                    </a:cubicBezTo>
                    <a:cubicBezTo>
                      <a:pt x="2676" y="821"/>
                      <a:pt x="2676" y="821"/>
                      <a:pt x="2706" y="791"/>
                    </a:cubicBezTo>
                    <a:cubicBezTo>
                      <a:pt x="2706" y="791"/>
                      <a:pt x="2706" y="852"/>
                      <a:pt x="2737" y="852"/>
                    </a:cubicBezTo>
                    <a:cubicBezTo>
                      <a:pt x="2737" y="867"/>
                      <a:pt x="2737" y="875"/>
                      <a:pt x="2740" y="875"/>
                    </a:cubicBezTo>
                    <a:cubicBezTo>
                      <a:pt x="2744" y="875"/>
                      <a:pt x="2752" y="867"/>
                      <a:pt x="2767" y="852"/>
                    </a:cubicBezTo>
                    <a:lnTo>
                      <a:pt x="2767" y="852"/>
                    </a:lnTo>
                    <a:cubicBezTo>
                      <a:pt x="2737" y="913"/>
                      <a:pt x="2737" y="913"/>
                      <a:pt x="2767" y="913"/>
                    </a:cubicBezTo>
                    <a:cubicBezTo>
                      <a:pt x="2788" y="891"/>
                      <a:pt x="2795" y="885"/>
                      <a:pt x="2797" y="883"/>
                    </a:cubicBezTo>
                    <a:lnTo>
                      <a:pt x="2797" y="883"/>
                    </a:lnTo>
                    <a:cubicBezTo>
                      <a:pt x="2767" y="913"/>
                      <a:pt x="2767" y="913"/>
                      <a:pt x="2797" y="913"/>
                    </a:cubicBezTo>
                    <a:cubicBezTo>
                      <a:pt x="2797" y="913"/>
                      <a:pt x="2797" y="913"/>
                      <a:pt x="2797" y="943"/>
                    </a:cubicBezTo>
                    <a:cubicBezTo>
                      <a:pt x="2809" y="937"/>
                      <a:pt x="2818" y="935"/>
                      <a:pt x="2826" y="935"/>
                    </a:cubicBezTo>
                    <a:cubicBezTo>
                      <a:pt x="2857" y="935"/>
                      <a:pt x="2852" y="979"/>
                      <a:pt x="2828" y="1004"/>
                    </a:cubicBezTo>
                    <a:lnTo>
                      <a:pt x="2858" y="1004"/>
                    </a:lnTo>
                    <a:cubicBezTo>
                      <a:pt x="2889" y="1004"/>
                      <a:pt x="2919" y="1034"/>
                      <a:pt x="2858" y="1065"/>
                    </a:cubicBezTo>
                    <a:cubicBezTo>
                      <a:pt x="2855" y="1065"/>
                      <a:pt x="2852" y="1065"/>
                      <a:pt x="2848" y="1065"/>
                    </a:cubicBezTo>
                    <a:lnTo>
                      <a:pt x="2848" y="1065"/>
                    </a:lnTo>
                    <a:cubicBezTo>
                      <a:pt x="2844" y="1065"/>
                      <a:pt x="2837" y="1065"/>
                      <a:pt x="2828" y="1065"/>
                    </a:cubicBezTo>
                    <a:cubicBezTo>
                      <a:pt x="2828" y="1065"/>
                      <a:pt x="2828" y="1065"/>
                      <a:pt x="2797" y="1095"/>
                    </a:cubicBezTo>
                    <a:cubicBezTo>
                      <a:pt x="2797" y="1095"/>
                      <a:pt x="2822" y="1071"/>
                      <a:pt x="2848" y="1065"/>
                    </a:cubicBezTo>
                    <a:lnTo>
                      <a:pt x="2848" y="1065"/>
                    </a:lnTo>
                    <a:cubicBezTo>
                      <a:pt x="2858" y="1068"/>
                      <a:pt x="2858" y="1074"/>
                      <a:pt x="2858" y="1095"/>
                    </a:cubicBezTo>
                    <a:cubicBezTo>
                      <a:pt x="2858" y="1095"/>
                      <a:pt x="2919" y="1125"/>
                      <a:pt x="2919" y="1125"/>
                    </a:cubicBezTo>
                    <a:cubicBezTo>
                      <a:pt x="2919" y="1156"/>
                      <a:pt x="2919" y="1156"/>
                      <a:pt x="2889" y="1186"/>
                    </a:cubicBezTo>
                    <a:lnTo>
                      <a:pt x="2919" y="1186"/>
                    </a:lnTo>
                    <a:cubicBezTo>
                      <a:pt x="2949" y="1186"/>
                      <a:pt x="2949" y="1216"/>
                      <a:pt x="2919" y="1216"/>
                    </a:cubicBezTo>
                    <a:cubicBezTo>
                      <a:pt x="2949" y="1247"/>
                      <a:pt x="2980" y="1247"/>
                      <a:pt x="2980" y="1247"/>
                    </a:cubicBezTo>
                    <a:lnTo>
                      <a:pt x="2919" y="1247"/>
                    </a:lnTo>
                    <a:cubicBezTo>
                      <a:pt x="2980" y="1247"/>
                      <a:pt x="2980" y="1277"/>
                      <a:pt x="2980" y="1277"/>
                    </a:cubicBezTo>
                    <a:cubicBezTo>
                      <a:pt x="2949" y="1308"/>
                      <a:pt x="2919" y="1551"/>
                      <a:pt x="2949" y="1551"/>
                    </a:cubicBezTo>
                    <a:cubicBezTo>
                      <a:pt x="2949" y="1581"/>
                      <a:pt x="2949" y="1581"/>
                      <a:pt x="2949" y="1581"/>
                    </a:cubicBezTo>
                    <a:cubicBezTo>
                      <a:pt x="2941" y="1581"/>
                      <a:pt x="2934" y="1581"/>
                      <a:pt x="2927" y="1582"/>
                    </a:cubicBezTo>
                    <a:lnTo>
                      <a:pt x="2927" y="1582"/>
                    </a:lnTo>
                    <a:cubicBezTo>
                      <a:pt x="2925" y="1581"/>
                      <a:pt x="2922" y="1581"/>
                      <a:pt x="2919" y="1581"/>
                    </a:cubicBezTo>
                    <a:cubicBezTo>
                      <a:pt x="2919" y="1581"/>
                      <a:pt x="2919" y="1582"/>
                      <a:pt x="2920" y="1583"/>
                    </a:cubicBezTo>
                    <a:lnTo>
                      <a:pt x="2920" y="1583"/>
                    </a:lnTo>
                    <a:cubicBezTo>
                      <a:pt x="2923" y="1582"/>
                      <a:pt x="2925" y="1582"/>
                      <a:pt x="2927" y="1582"/>
                    </a:cubicBezTo>
                    <a:lnTo>
                      <a:pt x="2927" y="1582"/>
                    </a:lnTo>
                    <a:cubicBezTo>
                      <a:pt x="2955" y="1587"/>
                      <a:pt x="2980" y="1612"/>
                      <a:pt x="2980" y="1612"/>
                    </a:cubicBezTo>
                    <a:cubicBezTo>
                      <a:pt x="2953" y="1612"/>
                      <a:pt x="2927" y="1589"/>
                      <a:pt x="2920" y="1583"/>
                    </a:cubicBezTo>
                    <a:lnTo>
                      <a:pt x="2920" y="1583"/>
                    </a:lnTo>
                    <a:cubicBezTo>
                      <a:pt x="2866" y="1589"/>
                      <a:pt x="2892" y="1615"/>
                      <a:pt x="2919" y="1642"/>
                    </a:cubicBezTo>
                    <a:cubicBezTo>
                      <a:pt x="2949" y="1672"/>
                      <a:pt x="2949" y="1672"/>
                      <a:pt x="2949" y="1672"/>
                    </a:cubicBezTo>
                    <a:cubicBezTo>
                      <a:pt x="2931" y="1664"/>
                      <a:pt x="2916" y="1660"/>
                      <a:pt x="2904" y="1660"/>
                    </a:cubicBezTo>
                    <a:cubicBezTo>
                      <a:pt x="2876" y="1660"/>
                      <a:pt x="2867" y="1681"/>
                      <a:pt x="2889" y="1703"/>
                    </a:cubicBezTo>
                    <a:cubicBezTo>
                      <a:pt x="2828" y="1703"/>
                      <a:pt x="2828" y="1703"/>
                      <a:pt x="2919" y="1764"/>
                    </a:cubicBezTo>
                    <a:lnTo>
                      <a:pt x="2858" y="1764"/>
                    </a:lnTo>
                    <a:cubicBezTo>
                      <a:pt x="2901" y="1785"/>
                      <a:pt x="2914" y="1807"/>
                      <a:pt x="2896" y="1807"/>
                    </a:cubicBezTo>
                    <a:cubicBezTo>
                      <a:pt x="2889" y="1807"/>
                      <a:pt x="2876" y="1803"/>
                      <a:pt x="2858" y="1794"/>
                    </a:cubicBezTo>
                    <a:cubicBezTo>
                      <a:pt x="2833" y="1781"/>
                      <a:pt x="2818" y="1774"/>
                      <a:pt x="2812" y="1774"/>
                    </a:cubicBezTo>
                    <a:cubicBezTo>
                      <a:pt x="2803" y="1774"/>
                      <a:pt x="2810" y="1789"/>
                      <a:pt x="2828" y="1824"/>
                    </a:cubicBezTo>
                    <a:cubicBezTo>
                      <a:pt x="2871" y="1846"/>
                      <a:pt x="2883" y="1867"/>
                      <a:pt x="2865" y="1867"/>
                    </a:cubicBezTo>
                    <a:cubicBezTo>
                      <a:pt x="2858" y="1867"/>
                      <a:pt x="2846" y="1864"/>
                      <a:pt x="2828" y="1855"/>
                    </a:cubicBezTo>
                    <a:lnTo>
                      <a:pt x="2767" y="1855"/>
                    </a:lnTo>
                    <a:lnTo>
                      <a:pt x="2797" y="1885"/>
                    </a:lnTo>
                    <a:cubicBezTo>
                      <a:pt x="2797" y="1885"/>
                      <a:pt x="2737" y="1916"/>
                      <a:pt x="2706" y="1946"/>
                    </a:cubicBezTo>
                    <a:cubicBezTo>
                      <a:pt x="2676" y="2007"/>
                      <a:pt x="2645" y="2007"/>
                      <a:pt x="2676" y="2007"/>
                    </a:cubicBezTo>
                    <a:cubicBezTo>
                      <a:pt x="2711" y="2042"/>
                      <a:pt x="2716" y="2057"/>
                      <a:pt x="2707" y="2057"/>
                    </a:cubicBezTo>
                    <a:cubicBezTo>
                      <a:pt x="2701" y="2057"/>
                      <a:pt x="2688" y="2050"/>
                      <a:pt x="2676" y="2037"/>
                    </a:cubicBezTo>
                    <a:cubicBezTo>
                      <a:pt x="2676" y="2037"/>
                      <a:pt x="2649" y="2024"/>
                      <a:pt x="2631" y="2024"/>
                    </a:cubicBezTo>
                    <a:cubicBezTo>
                      <a:pt x="2622" y="2024"/>
                      <a:pt x="2615" y="2027"/>
                      <a:pt x="2615" y="2037"/>
                    </a:cubicBezTo>
                    <a:lnTo>
                      <a:pt x="2554" y="2037"/>
                    </a:lnTo>
                    <a:cubicBezTo>
                      <a:pt x="2599" y="2082"/>
                      <a:pt x="2578" y="2110"/>
                      <a:pt x="2552" y="2110"/>
                    </a:cubicBezTo>
                    <a:cubicBezTo>
                      <a:pt x="2542" y="2110"/>
                      <a:pt x="2532" y="2106"/>
                      <a:pt x="2524" y="2098"/>
                    </a:cubicBezTo>
                    <a:cubicBezTo>
                      <a:pt x="2524" y="2098"/>
                      <a:pt x="2493" y="2098"/>
                      <a:pt x="2493" y="2159"/>
                    </a:cubicBezTo>
                    <a:cubicBezTo>
                      <a:pt x="2481" y="2146"/>
                      <a:pt x="2463" y="2139"/>
                      <a:pt x="2449" y="2139"/>
                    </a:cubicBezTo>
                    <a:cubicBezTo>
                      <a:pt x="2438" y="2139"/>
                      <a:pt x="2429" y="2143"/>
                      <a:pt x="2426" y="2152"/>
                    </a:cubicBezTo>
                    <a:lnTo>
                      <a:pt x="2426" y="2152"/>
                    </a:lnTo>
                    <a:cubicBezTo>
                      <a:pt x="2420" y="2148"/>
                      <a:pt x="2416" y="2146"/>
                      <a:pt x="2414" y="2146"/>
                    </a:cubicBezTo>
                    <a:lnTo>
                      <a:pt x="2414" y="2146"/>
                    </a:lnTo>
                    <a:cubicBezTo>
                      <a:pt x="2405" y="2146"/>
                      <a:pt x="2411" y="2168"/>
                      <a:pt x="2433" y="2189"/>
                    </a:cubicBezTo>
                    <a:cubicBezTo>
                      <a:pt x="2446" y="2216"/>
                      <a:pt x="2454" y="2232"/>
                      <a:pt x="2452" y="2232"/>
                    </a:cubicBezTo>
                    <a:cubicBezTo>
                      <a:pt x="2451" y="2232"/>
                      <a:pt x="2436" y="2209"/>
                      <a:pt x="2402" y="2159"/>
                    </a:cubicBezTo>
                    <a:cubicBezTo>
                      <a:pt x="2384" y="2123"/>
                      <a:pt x="2377" y="2108"/>
                      <a:pt x="2374" y="2108"/>
                    </a:cubicBezTo>
                    <a:cubicBezTo>
                      <a:pt x="2372" y="2108"/>
                      <a:pt x="2372" y="2116"/>
                      <a:pt x="2372" y="2128"/>
                    </a:cubicBezTo>
                    <a:cubicBezTo>
                      <a:pt x="2372" y="2173"/>
                      <a:pt x="2388" y="2201"/>
                      <a:pt x="2385" y="2201"/>
                    </a:cubicBezTo>
                    <a:cubicBezTo>
                      <a:pt x="2384" y="2201"/>
                      <a:pt x="2380" y="2197"/>
                      <a:pt x="2372" y="2189"/>
                    </a:cubicBezTo>
                    <a:cubicBezTo>
                      <a:pt x="2372" y="2189"/>
                      <a:pt x="2353" y="2189"/>
                      <a:pt x="2360" y="2220"/>
                    </a:cubicBezTo>
                    <a:lnTo>
                      <a:pt x="2341" y="2220"/>
                    </a:lnTo>
                    <a:cubicBezTo>
                      <a:pt x="2341" y="2220"/>
                      <a:pt x="2311" y="2220"/>
                      <a:pt x="2311" y="2189"/>
                    </a:cubicBezTo>
                    <a:cubicBezTo>
                      <a:pt x="2298" y="2177"/>
                      <a:pt x="2291" y="2169"/>
                      <a:pt x="2289" y="2169"/>
                    </a:cubicBezTo>
                    <a:lnTo>
                      <a:pt x="2289" y="2169"/>
                    </a:lnTo>
                    <a:cubicBezTo>
                      <a:pt x="2286" y="2169"/>
                      <a:pt x="2293" y="2184"/>
                      <a:pt x="2311" y="2220"/>
                    </a:cubicBezTo>
                    <a:cubicBezTo>
                      <a:pt x="2341" y="2280"/>
                      <a:pt x="2341" y="2280"/>
                      <a:pt x="2311" y="2280"/>
                    </a:cubicBezTo>
                    <a:cubicBezTo>
                      <a:pt x="2311" y="2280"/>
                      <a:pt x="2311" y="2280"/>
                      <a:pt x="2281" y="2250"/>
                    </a:cubicBezTo>
                    <a:cubicBezTo>
                      <a:pt x="2281" y="2220"/>
                      <a:pt x="2281" y="2220"/>
                      <a:pt x="2250" y="2220"/>
                    </a:cubicBezTo>
                    <a:cubicBezTo>
                      <a:pt x="2250" y="2220"/>
                      <a:pt x="2250" y="2341"/>
                      <a:pt x="2250" y="2402"/>
                    </a:cubicBezTo>
                    <a:cubicBezTo>
                      <a:pt x="2250" y="2372"/>
                      <a:pt x="2220" y="2372"/>
                      <a:pt x="2220" y="2372"/>
                    </a:cubicBezTo>
                    <a:cubicBezTo>
                      <a:pt x="2220" y="2341"/>
                      <a:pt x="2220" y="2341"/>
                      <a:pt x="2220" y="2341"/>
                    </a:cubicBezTo>
                    <a:lnTo>
                      <a:pt x="2220" y="2311"/>
                    </a:lnTo>
                    <a:cubicBezTo>
                      <a:pt x="2205" y="2280"/>
                      <a:pt x="2197" y="2265"/>
                      <a:pt x="2193" y="2265"/>
                    </a:cubicBezTo>
                    <a:cubicBezTo>
                      <a:pt x="2189" y="2265"/>
                      <a:pt x="2189" y="2280"/>
                      <a:pt x="2189" y="2311"/>
                    </a:cubicBezTo>
                    <a:cubicBezTo>
                      <a:pt x="2168" y="2289"/>
                      <a:pt x="2162" y="2268"/>
                      <a:pt x="2160" y="2268"/>
                    </a:cubicBezTo>
                    <a:cubicBezTo>
                      <a:pt x="2159" y="2268"/>
                      <a:pt x="2159" y="2271"/>
                      <a:pt x="2159" y="2280"/>
                    </a:cubicBezTo>
                    <a:cubicBezTo>
                      <a:pt x="2159" y="2280"/>
                      <a:pt x="2159" y="2280"/>
                      <a:pt x="2129" y="2250"/>
                    </a:cubicBezTo>
                    <a:cubicBezTo>
                      <a:pt x="2129" y="2250"/>
                      <a:pt x="2098" y="2250"/>
                      <a:pt x="2129" y="2311"/>
                    </a:cubicBezTo>
                    <a:cubicBezTo>
                      <a:pt x="2129" y="2341"/>
                      <a:pt x="2129" y="2341"/>
                      <a:pt x="2098" y="2341"/>
                    </a:cubicBezTo>
                    <a:cubicBezTo>
                      <a:pt x="2098" y="2341"/>
                      <a:pt x="2098" y="2341"/>
                      <a:pt x="2098" y="2372"/>
                    </a:cubicBezTo>
                    <a:cubicBezTo>
                      <a:pt x="2098" y="2402"/>
                      <a:pt x="2098" y="2432"/>
                      <a:pt x="2068" y="2432"/>
                    </a:cubicBezTo>
                    <a:cubicBezTo>
                      <a:pt x="2068" y="2445"/>
                      <a:pt x="2068" y="2452"/>
                      <a:pt x="2066" y="2452"/>
                    </a:cubicBezTo>
                    <a:cubicBezTo>
                      <a:pt x="2063" y="2452"/>
                      <a:pt x="2055" y="2438"/>
                      <a:pt x="2037" y="2402"/>
                    </a:cubicBezTo>
                    <a:cubicBezTo>
                      <a:pt x="2037" y="2372"/>
                      <a:pt x="2037" y="2372"/>
                      <a:pt x="2037" y="2372"/>
                    </a:cubicBezTo>
                    <a:cubicBezTo>
                      <a:pt x="2037" y="2372"/>
                      <a:pt x="2007" y="2372"/>
                      <a:pt x="2007" y="2341"/>
                    </a:cubicBezTo>
                    <a:cubicBezTo>
                      <a:pt x="2007" y="2349"/>
                      <a:pt x="2007" y="2360"/>
                      <a:pt x="2007" y="2372"/>
                    </a:cubicBezTo>
                    <a:lnTo>
                      <a:pt x="2007" y="2432"/>
                    </a:lnTo>
                    <a:cubicBezTo>
                      <a:pt x="2007" y="2432"/>
                      <a:pt x="1977" y="2372"/>
                      <a:pt x="1977" y="2341"/>
                    </a:cubicBezTo>
                    <a:cubicBezTo>
                      <a:pt x="1977" y="2363"/>
                      <a:pt x="1977" y="2384"/>
                      <a:pt x="1966" y="2384"/>
                    </a:cubicBezTo>
                    <a:cubicBezTo>
                      <a:pt x="1961" y="2384"/>
                      <a:pt x="1955" y="2380"/>
                      <a:pt x="1946" y="2372"/>
                    </a:cubicBezTo>
                    <a:cubicBezTo>
                      <a:pt x="1946" y="2372"/>
                      <a:pt x="1916" y="2372"/>
                      <a:pt x="1916" y="2341"/>
                    </a:cubicBezTo>
                    <a:cubicBezTo>
                      <a:pt x="1901" y="2356"/>
                      <a:pt x="1893" y="2364"/>
                      <a:pt x="1885" y="2364"/>
                    </a:cubicBezTo>
                    <a:cubicBezTo>
                      <a:pt x="1878" y="2364"/>
                      <a:pt x="1870" y="2356"/>
                      <a:pt x="1855" y="2341"/>
                    </a:cubicBezTo>
                    <a:cubicBezTo>
                      <a:pt x="1840" y="2311"/>
                      <a:pt x="1832" y="2296"/>
                      <a:pt x="1828" y="2296"/>
                    </a:cubicBezTo>
                    <a:cubicBezTo>
                      <a:pt x="1825" y="2296"/>
                      <a:pt x="1825" y="2311"/>
                      <a:pt x="1825" y="2341"/>
                    </a:cubicBezTo>
                    <a:cubicBezTo>
                      <a:pt x="1816" y="2332"/>
                      <a:pt x="1809" y="2329"/>
                      <a:pt x="1804" y="2329"/>
                    </a:cubicBezTo>
                    <a:cubicBezTo>
                      <a:pt x="1792" y="2329"/>
                      <a:pt x="1785" y="2350"/>
                      <a:pt x="1764" y="2372"/>
                    </a:cubicBezTo>
                    <a:cubicBezTo>
                      <a:pt x="1764" y="2402"/>
                      <a:pt x="1764" y="2463"/>
                      <a:pt x="1764" y="2493"/>
                    </a:cubicBezTo>
                    <a:cubicBezTo>
                      <a:pt x="1764" y="2543"/>
                      <a:pt x="1764" y="2566"/>
                      <a:pt x="1759" y="2566"/>
                    </a:cubicBezTo>
                    <a:cubicBezTo>
                      <a:pt x="1755" y="2566"/>
                      <a:pt x="1747" y="2551"/>
                      <a:pt x="1733" y="2524"/>
                    </a:cubicBezTo>
                    <a:cubicBezTo>
                      <a:pt x="1733" y="2524"/>
                      <a:pt x="1733" y="2493"/>
                      <a:pt x="1733" y="2463"/>
                    </a:cubicBezTo>
                    <a:cubicBezTo>
                      <a:pt x="1733" y="2432"/>
                      <a:pt x="1733" y="2432"/>
                      <a:pt x="1733" y="2432"/>
                    </a:cubicBezTo>
                    <a:cubicBezTo>
                      <a:pt x="1733" y="2402"/>
                      <a:pt x="1764" y="2372"/>
                      <a:pt x="1733" y="2372"/>
                    </a:cubicBezTo>
                    <a:cubicBezTo>
                      <a:pt x="1733" y="2356"/>
                      <a:pt x="1733" y="2349"/>
                      <a:pt x="1730" y="2349"/>
                    </a:cubicBezTo>
                    <a:cubicBezTo>
                      <a:pt x="1726" y="2349"/>
                      <a:pt x="1718" y="2356"/>
                      <a:pt x="1703" y="2372"/>
                    </a:cubicBezTo>
                    <a:cubicBezTo>
                      <a:pt x="1703" y="2311"/>
                      <a:pt x="1703" y="2311"/>
                      <a:pt x="1673" y="2311"/>
                    </a:cubicBezTo>
                    <a:cubicBezTo>
                      <a:pt x="1673" y="2311"/>
                      <a:pt x="1642" y="2311"/>
                      <a:pt x="1642" y="2280"/>
                    </a:cubicBezTo>
                    <a:cubicBezTo>
                      <a:pt x="1612" y="2280"/>
                      <a:pt x="1612" y="2280"/>
                      <a:pt x="1612" y="2311"/>
                    </a:cubicBezTo>
                    <a:cubicBezTo>
                      <a:pt x="1594" y="2346"/>
                      <a:pt x="1587" y="2361"/>
                      <a:pt x="1584" y="2361"/>
                    </a:cubicBezTo>
                    <a:cubicBezTo>
                      <a:pt x="1581" y="2361"/>
                      <a:pt x="1581" y="2354"/>
                      <a:pt x="1581" y="2341"/>
                    </a:cubicBezTo>
                    <a:cubicBezTo>
                      <a:pt x="1605" y="2294"/>
                      <a:pt x="1557" y="2230"/>
                      <a:pt x="1519" y="2230"/>
                    </a:cubicBezTo>
                    <a:cubicBezTo>
                      <a:pt x="1508" y="2230"/>
                      <a:pt x="1497" y="2236"/>
                      <a:pt x="1490" y="2250"/>
                    </a:cubicBezTo>
                    <a:lnTo>
                      <a:pt x="1460" y="2250"/>
                    </a:lnTo>
                    <a:cubicBezTo>
                      <a:pt x="1460" y="2228"/>
                      <a:pt x="1445" y="2207"/>
                      <a:pt x="1425" y="2207"/>
                    </a:cubicBezTo>
                    <a:cubicBezTo>
                      <a:pt x="1417" y="2207"/>
                      <a:pt x="1408" y="2211"/>
                      <a:pt x="1399" y="2220"/>
                    </a:cubicBezTo>
                    <a:lnTo>
                      <a:pt x="1369" y="2220"/>
                    </a:lnTo>
                    <a:cubicBezTo>
                      <a:pt x="1369" y="2189"/>
                      <a:pt x="1369" y="2189"/>
                      <a:pt x="1338" y="2189"/>
                    </a:cubicBezTo>
                    <a:cubicBezTo>
                      <a:pt x="1338" y="2192"/>
                      <a:pt x="1338" y="2196"/>
                      <a:pt x="1337" y="2199"/>
                    </a:cubicBezTo>
                    <a:lnTo>
                      <a:pt x="1337" y="2199"/>
                    </a:lnTo>
                    <a:cubicBezTo>
                      <a:pt x="1335" y="2189"/>
                      <a:pt x="1329" y="2189"/>
                      <a:pt x="1308" y="2189"/>
                    </a:cubicBezTo>
                    <a:cubicBezTo>
                      <a:pt x="1293" y="2174"/>
                      <a:pt x="1285" y="2166"/>
                      <a:pt x="1278" y="2166"/>
                    </a:cubicBezTo>
                    <a:cubicBezTo>
                      <a:pt x="1270" y="2166"/>
                      <a:pt x="1262" y="2174"/>
                      <a:pt x="1247" y="2189"/>
                    </a:cubicBezTo>
                    <a:cubicBezTo>
                      <a:pt x="1238" y="2198"/>
                      <a:pt x="1232" y="2202"/>
                      <a:pt x="1228" y="2202"/>
                    </a:cubicBezTo>
                    <a:cubicBezTo>
                      <a:pt x="1219" y="2202"/>
                      <a:pt x="1226" y="2180"/>
                      <a:pt x="1247" y="2159"/>
                    </a:cubicBezTo>
                    <a:cubicBezTo>
                      <a:pt x="1262" y="2128"/>
                      <a:pt x="1270" y="2113"/>
                      <a:pt x="1266" y="2113"/>
                    </a:cubicBezTo>
                    <a:lnTo>
                      <a:pt x="1266" y="2113"/>
                    </a:lnTo>
                    <a:cubicBezTo>
                      <a:pt x="1262" y="2113"/>
                      <a:pt x="1247" y="2128"/>
                      <a:pt x="1217" y="2159"/>
                    </a:cubicBezTo>
                    <a:cubicBezTo>
                      <a:pt x="1199" y="2194"/>
                      <a:pt x="1181" y="2209"/>
                      <a:pt x="1176" y="2209"/>
                    </a:cubicBezTo>
                    <a:cubicBezTo>
                      <a:pt x="1172" y="2209"/>
                      <a:pt x="1174" y="2202"/>
                      <a:pt x="1186" y="2189"/>
                    </a:cubicBezTo>
                    <a:cubicBezTo>
                      <a:pt x="1186" y="2159"/>
                      <a:pt x="1186" y="2159"/>
                      <a:pt x="1217" y="2159"/>
                    </a:cubicBezTo>
                    <a:cubicBezTo>
                      <a:pt x="1217" y="2159"/>
                      <a:pt x="1217" y="2128"/>
                      <a:pt x="1247" y="2098"/>
                    </a:cubicBezTo>
                    <a:lnTo>
                      <a:pt x="1247" y="2098"/>
                    </a:lnTo>
                    <a:cubicBezTo>
                      <a:pt x="1247" y="2098"/>
                      <a:pt x="1244" y="2101"/>
                      <a:pt x="1217" y="2128"/>
                    </a:cubicBezTo>
                    <a:cubicBezTo>
                      <a:pt x="1217" y="2128"/>
                      <a:pt x="1217" y="2128"/>
                      <a:pt x="1186" y="2159"/>
                    </a:cubicBezTo>
                    <a:cubicBezTo>
                      <a:pt x="1156" y="2159"/>
                      <a:pt x="1126" y="2189"/>
                      <a:pt x="1126" y="2220"/>
                    </a:cubicBezTo>
                    <a:cubicBezTo>
                      <a:pt x="1126" y="2250"/>
                      <a:pt x="1118" y="2258"/>
                      <a:pt x="1110" y="2258"/>
                    </a:cubicBezTo>
                    <a:cubicBezTo>
                      <a:pt x="1103" y="2258"/>
                      <a:pt x="1095" y="2250"/>
                      <a:pt x="1095" y="2250"/>
                    </a:cubicBezTo>
                    <a:cubicBezTo>
                      <a:pt x="1095" y="2220"/>
                      <a:pt x="1126" y="2189"/>
                      <a:pt x="1156" y="2159"/>
                    </a:cubicBezTo>
                    <a:cubicBezTo>
                      <a:pt x="1156" y="2159"/>
                      <a:pt x="1186" y="2128"/>
                      <a:pt x="1186" y="2098"/>
                    </a:cubicBezTo>
                    <a:cubicBezTo>
                      <a:pt x="1192" y="2092"/>
                      <a:pt x="1194" y="2090"/>
                      <a:pt x="1192" y="2090"/>
                    </a:cubicBezTo>
                    <a:lnTo>
                      <a:pt x="1192" y="2090"/>
                    </a:lnTo>
                    <a:cubicBezTo>
                      <a:pt x="1184" y="2090"/>
                      <a:pt x="1120" y="2134"/>
                      <a:pt x="1095" y="2159"/>
                    </a:cubicBezTo>
                    <a:lnTo>
                      <a:pt x="1095" y="2128"/>
                    </a:lnTo>
                    <a:cubicBezTo>
                      <a:pt x="1126" y="2098"/>
                      <a:pt x="1126" y="2098"/>
                      <a:pt x="1095" y="2098"/>
                    </a:cubicBezTo>
                    <a:cubicBezTo>
                      <a:pt x="1095" y="2083"/>
                      <a:pt x="1095" y="2075"/>
                      <a:pt x="1091" y="2075"/>
                    </a:cubicBezTo>
                    <a:cubicBezTo>
                      <a:pt x="1088" y="2075"/>
                      <a:pt x="1080" y="2083"/>
                      <a:pt x="1065" y="2098"/>
                    </a:cubicBezTo>
                    <a:cubicBezTo>
                      <a:pt x="1034" y="2128"/>
                      <a:pt x="1034" y="2159"/>
                      <a:pt x="1004" y="2159"/>
                    </a:cubicBezTo>
                    <a:cubicBezTo>
                      <a:pt x="1034" y="2159"/>
                      <a:pt x="1004" y="2189"/>
                      <a:pt x="974" y="2220"/>
                    </a:cubicBezTo>
                    <a:cubicBezTo>
                      <a:pt x="974" y="2220"/>
                      <a:pt x="974" y="2189"/>
                      <a:pt x="1004" y="2128"/>
                    </a:cubicBezTo>
                    <a:cubicBezTo>
                      <a:pt x="1034" y="2068"/>
                      <a:pt x="1034" y="2037"/>
                      <a:pt x="1004" y="2007"/>
                    </a:cubicBezTo>
                    <a:cubicBezTo>
                      <a:pt x="1004" y="2007"/>
                      <a:pt x="974" y="1976"/>
                      <a:pt x="1004" y="1946"/>
                    </a:cubicBezTo>
                    <a:cubicBezTo>
                      <a:pt x="974" y="1946"/>
                      <a:pt x="974" y="1946"/>
                      <a:pt x="943" y="1976"/>
                    </a:cubicBezTo>
                    <a:lnTo>
                      <a:pt x="943" y="1946"/>
                    </a:lnTo>
                    <a:cubicBezTo>
                      <a:pt x="943" y="1931"/>
                      <a:pt x="943" y="1923"/>
                      <a:pt x="939" y="1923"/>
                    </a:cubicBezTo>
                    <a:cubicBezTo>
                      <a:pt x="936" y="1923"/>
                      <a:pt x="928" y="1931"/>
                      <a:pt x="913" y="1946"/>
                    </a:cubicBezTo>
                    <a:cubicBezTo>
                      <a:pt x="882" y="1946"/>
                      <a:pt x="913" y="1916"/>
                      <a:pt x="913" y="1916"/>
                    </a:cubicBezTo>
                    <a:cubicBezTo>
                      <a:pt x="926" y="1888"/>
                      <a:pt x="934" y="1873"/>
                      <a:pt x="933" y="1873"/>
                    </a:cubicBezTo>
                    <a:lnTo>
                      <a:pt x="933" y="1873"/>
                    </a:lnTo>
                    <a:cubicBezTo>
                      <a:pt x="931" y="1873"/>
                      <a:pt x="916" y="1896"/>
                      <a:pt x="882" y="1946"/>
                    </a:cubicBezTo>
                    <a:cubicBezTo>
                      <a:pt x="852" y="1946"/>
                      <a:pt x="822" y="2007"/>
                      <a:pt x="852" y="2007"/>
                    </a:cubicBezTo>
                    <a:lnTo>
                      <a:pt x="822" y="2037"/>
                    </a:lnTo>
                    <a:cubicBezTo>
                      <a:pt x="822" y="2027"/>
                      <a:pt x="818" y="2024"/>
                      <a:pt x="813" y="2024"/>
                    </a:cubicBezTo>
                    <a:cubicBezTo>
                      <a:pt x="801" y="2024"/>
                      <a:pt x="781" y="2037"/>
                      <a:pt x="761" y="2037"/>
                    </a:cubicBezTo>
                    <a:cubicBezTo>
                      <a:pt x="761" y="2037"/>
                      <a:pt x="730" y="2068"/>
                      <a:pt x="730" y="2068"/>
                    </a:cubicBezTo>
                    <a:cubicBezTo>
                      <a:pt x="730" y="2068"/>
                      <a:pt x="730" y="2037"/>
                      <a:pt x="761" y="2007"/>
                    </a:cubicBezTo>
                    <a:cubicBezTo>
                      <a:pt x="791" y="2007"/>
                      <a:pt x="822" y="1976"/>
                      <a:pt x="852" y="1946"/>
                    </a:cubicBezTo>
                    <a:cubicBezTo>
                      <a:pt x="871" y="1908"/>
                      <a:pt x="878" y="1882"/>
                      <a:pt x="874" y="1882"/>
                    </a:cubicBezTo>
                    <a:lnTo>
                      <a:pt x="874" y="1882"/>
                    </a:lnTo>
                    <a:cubicBezTo>
                      <a:pt x="871" y="1882"/>
                      <a:pt x="864" y="1892"/>
                      <a:pt x="852" y="1916"/>
                    </a:cubicBezTo>
                    <a:cubicBezTo>
                      <a:pt x="828" y="1892"/>
                      <a:pt x="823" y="1887"/>
                      <a:pt x="836" y="1871"/>
                    </a:cubicBezTo>
                    <a:lnTo>
                      <a:pt x="836" y="1871"/>
                    </a:lnTo>
                    <a:cubicBezTo>
                      <a:pt x="832" y="1875"/>
                      <a:pt x="827" y="1880"/>
                      <a:pt x="822" y="1885"/>
                    </a:cubicBezTo>
                    <a:cubicBezTo>
                      <a:pt x="796" y="1898"/>
                      <a:pt x="782" y="1905"/>
                      <a:pt x="775" y="1905"/>
                    </a:cubicBezTo>
                    <a:cubicBezTo>
                      <a:pt x="766" y="1905"/>
                      <a:pt x="773" y="1890"/>
                      <a:pt x="791" y="1855"/>
                    </a:cubicBezTo>
                    <a:cubicBezTo>
                      <a:pt x="836" y="1810"/>
                      <a:pt x="831" y="1782"/>
                      <a:pt x="814" y="1782"/>
                    </a:cubicBezTo>
                    <a:cubicBezTo>
                      <a:pt x="807" y="1782"/>
                      <a:pt x="799" y="1786"/>
                      <a:pt x="791" y="1794"/>
                    </a:cubicBezTo>
                    <a:cubicBezTo>
                      <a:pt x="766" y="1820"/>
                      <a:pt x="751" y="1829"/>
                      <a:pt x="742" y="1829"/>
                    </a:cubicBezTo>
                    <a:cubicBezTo>
                      <a:pt x="730" y="1829"/>
                      <a:pt x="730" y="1812"/>
                      <a:pt x="730" y="1794"/>
                    </a:cubicBezTo>
                    <a:cubicBezTo>
                      <a:pt x="761" y="1764"/>
                      <a:pt x="761" y="1764"/>
                      <a:pt x="730" y="1764"/>
                    </a:cubicBezTo>
                    <a:cubicBezTo>
                      <a:pt x="730" y="1764"/>
                      <a:pt x="700" y="1764"/>
                      <a:pt x="639" y="1794"/>
                    </a:cubicBezTo>
                    <a:cubicBezTo>
                      <a:pt x="670" y="1794"/>
                      <a:pt x="639" y="1824"/>
                      <a:pt x="609" y="1824"/>
                    </a:cubicBezTo>
                    <a:cubicBezTo>
                      <a:pt x="603" y="1830"/>
                      <a:pt x="599" y="1832"/>
                      <a:pt x="595" y="1832"/>
                    </a:cubicBezTo>
                    <a:cubicBezTo>
                      <a:pt x="580" y="1832"/>
                      <a:pt x="590" y="1783"/>
                      <a:pt x="639" y="1733"/>
                    </a:cubicBezTo>
                    <a:lnTo>
                      <a:pt x="700" y="1672"/>
                    </a:lnTo>
                    <a:lnTo>
                      <a:pt x="700" y="1672"/>
                    </a:lnTo>
                    <a:lnTo>
                      <a:pt x="639" y="1703"/>
                    </a:lnTo>
                    <a:cubicBezTo>
                      <a:pt x="639" y="1703"/>
                      <a:pt x="639" y="1703"/>
                      <a:pt x="670" y="1672"/>
                    </a:cubicBezTo>
                    <a:lnTo>
                      <a:pt x="670" y="1672"/>
                    </a:lnTo>
                    <a:cubicBezTo>
                      <a:pt x="639" y="1688"/>
                      <a:pt x="624" y="1695"/>
                      <a:pt x="616" y="1695"/>
                    </a:cubicBezTo>
                    <a:cubicBezTo>
                      <a:pt x="609" y="1695"/>
                      <a:pt x="609" y="1688"/>
                      <a:pt x="609" y="1672"/>
                    </a:cubicBezTo>
                    <a:cubicBezTo>
                      <a:pt x="652" y="1651"/>
                      <a:pt x="664" y="1629"/>
                      <a:pt x="647" y="1629"/>
                    </a:cubicBezTo>
                    <a:cubicBezTo>
                      <a:pt x="639" y="1629"/>
                      <a:pt x="627" y="1633"/>
                      <a:pt x="609" y="1642"/>
                    </a:cubicBezTo>
                    <a:cubicBezTo>
                      <a:pt x="639" y="1612"/>
                      <a:pt x="670" y="1612"/>
                      <a:pt x="639" y="1581"/>
                    </a:cubicBezTo>
                    <a:lnTo>
                      <a:pt x="639" y="1581"/>
                    </a:lnTo>
                    <a:lnTo>
                      <a:pt x="609" y="1612"/>
                    </a:lnTo>
                    <a:cubicBezTo>
                      <a:pt x="594" y="1627"/>
                      <a:pt x="578" y="1634"/>
                      <a:pt x="571" y="1634"/>
                    </a:cubicBezTo>
                    <a:cubicBezTo>
                      <a:pt x="563" y="1634"/>
                      <a:pt x="563" y="1627"/>
                      <a:pt x="578" y="1612"/>
                    </a:cubicBezTo>
                    <a:cubicBezTo>
                      <a:pt x="609" y="1581"/>
                      <a:pt x="609" y="1581"/>
                      <a:pt x="578" y="1581"/>
                    </a:cubicBezTo>
                    <a:cubicBezTo>
                      <a:pt x="548" y="1581"/>
                      <a:pt x="548" y="1581"/>
                      <a:pt x="578" y="1551"/>
                    </a:cubicBezTo>
                    <a:cubicBezTo>
                      <a:pt x="548" y="1551"/>
                      <a:pt x="548" y="1551"/>
                      <a:pt x="578" y="1520"/>
                    </a:cubicBezTo>
                    <a:cubicBezTo>
                      <a:pt x="609" y="1490"/>
                      <a:pt x="609" y="1490"/>
                      <a:pt x="548" y="1490"/>
                    </a:cubicBezTo>
                    <a:cubicBezTo>
                      <a:pt x="487" y="1551"/>
                      <a:pt x="487" y="1551"/>
                      <a:pt x="487" y="1551"/>
                    </a:cubicBezTo>
                    <a:cubicBezTo>
                      <a:pt x="487" y="1581"/>
                      <a:pt x="487" y="1581"/>
                      <a:pt x="457" y="1581"/>
                    </a:cubicBezTo>
                    <a:cubicBezTo>
                      <a:pt x="426" y="1551"/>
                      <a:pt x="426" y="1551"/>
                      <a:pt x="396" y="1551"/>
                    </a:cubicBezTo>
                    <a:cubicBezTo>
                      <a:pt x="376" y="1541"/>
                      <a:pt x="356" y="1537"/>
                      <a:pt x="340" y="1537"/>
                    </a:cubicBezTo>
                    <a:cubicBezTo>
                      <a:pt x="308" y="1537"/>
                      <a:pt x="295" y="1551"/>
                      <a:pt x="335" y="1551"/>
                    </a:cubicBezTo>
                    <a:lnTo>
                      <a:pt x="305" y="1581"/>
                    </a:lnTo>
                    <a:cubicBezTo>
                      <a:pt x="249" y="1619"/>
                      <a:pt x="227" y="1645"/>
                      <a:pt x="240" y="1645"/>
                    </a:cubicBezTo>
                    <a:cubicBezTo>
                      <a:pt x="249" y="1645"/>
                      <a:pt x="270" y="1635"/>
                      <a:pt x="305" y="1612"/>
                    </a:cubicBezTo>
                    <a:cubicBezTo>
                      <a:pt x="350" y="1581"/>
                      <a:pt x="373" y="1566"/>
                      <a:pt x="377" y="1566"/>
                    </a:cubicBezTo>
                    <a:lnTo>
                      <a:pt x="377" y="1566"/>
                    </a:lnTo>
                    <a:cubicBezTo>
                      <a:pt x="381" y="1566"/>
                      <a:pt x="366" y="1581"/>
                      <a:pt x="335" y="1612"/>
                    </a:cubicBezTo>
                    <a:cubicBezTo>
                      <a:pt x="274" y="1642"/>
                      <a:pt x="274" y="1642"/>
                      <a:pt x="274" y="1642"/>
                    </a:cubicBezTo>
                    <a:cubicBezTo>
                      <a:pt x="305" y="1672"/>
                      <a:pt x="305" y="1672"/>
                      <a:pt x="274" y="1672"/>
                    </a:cubicBezTo>
                    <a:cubicBezTo>
                      <a:pt x="244" y="1703"/>
                      <a:pt x="214" y="1733"/>
                      <a:pt x="214" y="1733"/>
                    </a:cubicBezTo>
                    <a:lnTo>
                      <a:pt x="244" y="1733"/>
                    </a:lnTo>
                    <a:cubicBezTo>
                      <a:pt x="253" y="1724"/>
                      <a:pt x="259" y="1721"/>
                      <a:pt x="262" y="1721"/>
                    </a:cubicBezTo>
                    <a:lnTo>
                      <a:pt x="262" y="1721"/>
                    </a:lnTo>
                    <a:cubicBezTo>
                      <a:pt x="269" y="1721"/>
                      <a:pt x="257" y="1742"/>
                      <a:pt x="214" y="1764"/>
                    </a:cubicBezTo>
                    <a:cubicBezTo>
                      <a:pt x="214" y="1779"/>
                      <a:pt x="214" y="1786"/>
                      <a:pt x="221" y="1786"/>
                    </a:cubicBezTo>
                    <a:cubicBezTo>
                      <a:pt x="229" y="1786"/>
                      <a:pt x="244" y="1779"/>
                      <a:pt x="274" y="1764"/>
                    </a:cubicBezTo>
                    <a:cubicBezTo>
                      <a:pt x="287" y="1751"/>
                      <a:pt x="300" y="1744"/>
                      <a:pt x="306" y="1744"/>
                    </a:cubicBezTo>
                    <a:cubicBezTo>
                      <a:pt x="314" y="1744"/>
                      <a:pt x="310" y="1758"/>
                      <a:pt x="274" y="1794"/>
                    </a:cubicBezTo>
                    <a:cubicBezTo>
                      <a:pt x="305" y="1794"/>
                      <a:pt x="335" y="1794"/>
                      <a:pt x="335" y="1764"/>
                    </a:cubicBezTo>
                    <a:cubicBezTo>
                      <a:pt x="366" y="1748"/>
                      <a:pt x="381" y="1741"/>
                      <a:pt x="388" y="1741"/>
                    </a:cubicBezTo>
                    <a:cubicBezTo>
                      <a:pt x="396" y="1741"/>
                      <a:pt x="396" y="1748"/>
                      <a:pt x="396" y="1764"/>
                    </a:cubicBezTo>
                    <a:cubicBezTo>
                      <a:pt x="366" y="1794"/>
                      <a:pt x="335" y="1794"/>
                      <a:pt x="335" y="1794"/>
                    </a:cubicBezTo>
                    <a:cubicBezTo>
                      <a:pt x="305" y="1824"/>
                      <a:pt x="305" y="1824"/>
                      <a:pt x="305" y="1855"/>
                    </a:cubicBezTo>
                    <a:lnTo>
                      <a:pt x="335" y="1855"/>
                    </a:lnTo>
                    <a:cubicBezTo>
                      <a:pt x="335" y="1885"/>
                      <a:pt x="305" y="1885"/>
                      <a:pt x="335" y="1885"/>
                    </a:cubicBezTo>
                    <a:cubicBezTo>
                      <a:pt x="335" y="1885"/>
                      <a:pt x="335" y="1885"/>
                      <a:pt x="335" y="1916"/>
                    </a:cubicBezTo>
                    <a:cubicBezTo>
                      <a:pt x="335" y="1928"/>
                      <a:pt x="346" y="1936"/>
                      <a:pt x="360" y="1936"/>
                    </a:cubicBezTo>
                    <a:cubicBezTo>
                      <a:pt x="380" y="1936"/>
                      <a:pt x="409" y="1921"/>
                      <a:pt x="426" y="1885"/>
                    </a:cubicBezTo>
                    <a:lnTo>
                      <a:pt x="487" y="1885"/>
                    </a:lnTo>
                    <a:cubicBezTo>
                      <a:pt x="487" y="1870"/>
                      <a:pt x="495" y="1862"/>
                      <a:pt x="502" y="1862"/>
                    </a:cubicBezTo>
                    <a:cubicBezTo>
                      <a:pt x="510" y="1862"/>
                      <a:pt x="518" y="1870"/>
                      <a:pt x="518" y="1885"/>
                    </a:cubicBezTo>
                    <a:cubicBezTo>
                      <a:pt x="518" y="1885"/>
                      <a:pt x="487" y="1885"/>
                      <a:pt x="457" y="1916"/>
                    </a:cubicBezTo>
                    <a:cubicBezTo>
                      <a:pt x="400" y="1953"/>
                      <a:pt x="379" y="1979"/>
                      <a:pt x="392" y="1979"/>
                    </a:cubicBezTo>
                    <a:cubicBezTo>
                      <a:pt x="400" y="1979"/>
                      <a:pt x="422" y="1969"/>
                      <a:pt x="457" y="1946"/>
                    </a:cubicBezTo>
                    <a:lnTo>
                      <a:pt x="457" y="1946"/>
                    </a:lnTo>
                    <a:lnTo>
                      <a:pt x="426" y="1976"/>
                    </a:lnTo>
                    <a:cubicBezTo>
                      <a:pt x="396" y="2007"/>
                      <a:pt x="396" y="2007"/>
                      <a:pt x="426" y="2007"/>
                    </a:cubicBezTo>
                    <a:cubicBezTo>
                      <a:pt x="457" y="2007"/>
                      <a:pt x="487" y="1976"/>
                      <a:pt x="518" y="1946"/>
                    </a:cubicBezTo>
                    <a:cubicBezTo>
                      <a:pt x="528" y="1936"/>
                      <a:pt x="535" y="1932"/>
                      <a:pt x="539" y="1932"/>
                    </a:cubicBezTo>
                    <a:cubicBezTo>
                      <a:pt x="548" y="1932"/>
                      <a:pt x="548" y="1946"/>
                      <a:pt x="548" y="1946"/>
                    </a:cubicBezTo>
                    <a:cubicBezTo>
                      <a:pt x="578" y="1946"/>
                      <a:pt x="578" y="1946"/>
                      <a:pt x="548" y="1976"/>
                    </a:cubicBezTo>
                    <a:cubicBezTo>
                      <a:pt x="513" y="1994"/>
                      <a:pt x="498" y="2011"/>
                      <a:pt x="504" y="2011"/>
                    </a:cubicBezTo>
                    <a:cubicBezTo>
                      <a:pt x="508" y="2011"/>
                      <a:pt x="522" y="2002"/>
                      <a:pt x="548" y="1976"/>
                    </a:cubicBezTo>
                    <a:lnTo>
                      <a:pt x="548" y="1976"/>
                    </a:lnTo>
                    <a:lnTo>
                      <a:pt x="518" y="2007"/>
                    </a:lnTo>
                    <a:cubicBezTo>
                      <a:pt x="518" y="2037"/>
                      <a:pt x="487" y="2068"/>
                      <a:pt x="548" y="2068"/>
                    </a:cubicBezTo>
                    <a:cubicBezTo>
                      <a:pt x="578" y="2098"/>
                      <a:pt x="609" y="2128"/>
                      <a:pt x="578" y="2159"/>
                    </a:cubicBezTo>
                    <a:cubicBezTo>
                      <a:pt x="570" y="2168"/>
                      <a:pt x="571" y="2171"/>
                      <a:pt x="579" y="2171"/>
                    </a:cubicBezTo>
                    <a:cubicBezTo>
                      <a:pt x="599" y="2171"/>
                      <a:pt x="657" y="2150"/>
                      <a:pt x="700" y="2128"/>
                    </a:cubicBezTo>
                    <a:lnTo>
                      <a:pt x="700" y="2128"/>
                    </a:lnTo>
                    <a:cubicBezTo>
                      <a:pt x="670" y="2159"/>
                      <a:pt x="670" y="2159"/>
                      <a:pt x="700" y="2189"/>
                    </a:cubicBezTo>
                    <a:cubicBezTo>
                      <a:pt x="700" y="2189"/>
                      <a:pt x="700" y="2189"/>
                      <a:pt x="700" y="2220"/>
                    </a:cubicBezTo>
                    <a:cubicBezTo>
                      <a:pt x="712" y="2214"/>
                      <a:pt x="721" y="2211"/>
                      <a:pt x="728" y="2211"/>
                    </a:cubicBezTo>
                    <a:cubicBezTo>
                      <a:pt x="759" y="2211"/>
                      <a:pt x="749" y="2256"/>
                      <a:pt x="700" y="2280"/>
                    </a:cubicBezTo>
                    <a:cubicBezTo>
                      <a:pt x="670" y="2311"/>
                      <a:pt x="700" y="2311"/>
                      <a:pt x="700" y="2341"/>
                    </a:cubicBezTo>
                    <a:cubicBezTo>
                      <a:pt x="710" y="2331"/>
                      <a:pt x="720" y="2328"/>
                      <a:pt x="729" y="2328"/>
                    </a:cubicBezTo>
                    <a:cubicBezTo>
                      <a:pt x="747" y="2328"/>
                      <a:pt x="761" y="2341"/>
                      <a:pt x="761" y="2341"/>
                    </a:cubicBezTo>
                    <a:cubicBezTo>
                      <a:pt x="773" y="2354"/>
                      <a:pt x="781" y="2361"/>
                      <a:pt x="787" y="2361"/>
                    </a:cubicBezTo>
                    <a:cubicBezTo>
                      <a:pt x="796" y="2361"/>
                      <a:pt x="804" y="2346"/>
                      <a:pt x="822" y="2311"/>
                    </a:cubicBezTo>
                    <a:cubicBezTo>
                      <a:pt x="857" y="2275"/>
                      <a:pt x="872" y="2260"/>
                      <a:pt x="878" y="2260"/>
                    </a:cubicBezTo>
                    <a:cubicBezTo>
                      <a:pt x="882" y="2260"/>
                      <a:pt x="882" y="2268"/>
                      <a:pt x="882" y="2280"/>
                    </a:cubicBezTo>
                    <a:cubicBezTo>
                      <a:pt x="913" y="2280"/>
                      <a:pt x="913" y="2280"/>
                      <a:pt x="882" y="2311"/>
                    </a:cubicBezTo>
                    <a:cubicBezTo>
                      <a:pt x="882" y="2302"/>
                      <a:pt x="880" y="2298"/>
                      <a:pt x="875" y="2298"/>
                    </a:cubicBezTo>
                    <a:cubicBezTo>
                      <a:pt x="865" y="2298"/>
                      <a:pt x="843" y="2320"/>
                      <a:pt x="822" y="2341"/>
                    </a:cubicBezTo>
                    <a:cubicBezTo>
                      <a:pt x="822" y="2372"/>
                      <a:pt x="822" y="2372"/>
                      <a:pt x="822" y="2372"/>
                    </a:cubicBezTo>
                    <a:cubicBezTo>
                      <a:pt x="832" y="2382"/>
                      <a:pt x="842" y="2385"/>
                      <a:pt x="851" y="2385"/>
                    </a:cubicBezTo>
                    <a:cubicBezTo>
                      <a:pt x="869" y="2385"/>
                      <a:pt x="882" y="2372"/>
                      <a:pt x="882" y="2372"/>
                    </a:cubicBezTo>
                    <a:cubicBezTo>
                      <a:pt x="882" y="2356"/>
                      <a:pt x="882" y="2349"/>
                      <a:pt x="882" y="2341"/>
                    </a:cubicBezTo>
                    <a:cubicBezTo>
                      <a:pt x="882" y="2372"/>
                      <a:pt x="913" y="2372"/>
                      <a:pt x="882" y="2402"/>
                    </a:cubicBezTo>
                    <a:cubicBezTo>
                      <a:pt x="882" y="2402"/>
                      <a:pt x="882" y="2432"/>
                      <a:pt x="882" y="2432"/>
                    </a:cubicBezTo>
                    <a:cubicBezTo>
                      <a:pt x="913" y="2463"/>
                      <a:pt x="913" y="2463"/>
                      <a:pt x="913" y="2493"/>
                    </a:cubicBezTo>
                    <a:cubicBezTo>
                      <a:pt x="913" y="2493"/>
                      <a:pt x="913" y="2493"/>
                      <a:pt x="943" y="2463"/>
                    </a:cubicBezTo>
                    <a:cubicBezTo>
                      <a:pt x="961" y="2445"/>
                      <a:pt x="968" y="2428"/>
                      <a:pt x="977" y="2428"/>
                    </a:cubicBezTo>
                    <a:cubicBezTo>
                      <a:pt x="984" y="2428"/>
                      <a:pt x="991" y="2437"/>
                      <a:pt x="1004" y="2463"/>
                    </a:cubicBezTo>
                    <a:cubicBezTo>
                      <a:pt x="1019" y="2478"/>
                      <a:pt x="1034" y="2486"/>
                      <a:pt x="1046" y="2486"/>
                    </a:cubicBezTo>
                    <a:cubicBezTo>
                      <a:pt x="1057" y="2486"/>
                      <a:pt x="1065" y="2478"/>
                      <a:pt x="1065" y="2463"/>
                    </a:cubicBezTo>
                    <a:cubicBezTo>
                      <a:pt x="1065" y="2463"/>
                      <a:pt x="1065" y="2463"/>
                      <a:pt x="1065" y="2493"/>
                    </a:cubicBezTo>
                    <a:cubicBezTo>
                      <a:pt x="1047" y="2529"/>
                      <a:pt x="1040" y="2543"/>
                      <a:pt x="1049" y="2543"/>
                    </a:cubicBezTo>
                    <a:cubicBezTo>
                      <a:pt x="1055" y="2543"/>
                      <a:pt x="1070" y="2536"/>
                      <a:pt x="1095" y="2524"/>
                    </a:cubicBezTo>
                    <a:cubicBezTo>
                      <a:pt x="1110" y="2508"/>
                      <a:pt x="1118" y="2501"/>
                      <a:pt x="1122" y="2501"/>
                    </a:cubicBezTo>
                    <a:cubicBezTo>
                      <a:pt x="1126" y="2501"/>
                      <a:pt x="1126" y="2508"/>
                      <a:pt x="1126" y="2524"/>
                    </a:cubicBezTo>
                    <a:lnTo>
                      <a:pt x="1156" y="2524"/>
                    </a:lnTo>
                    <a:cubicBezTo>
                      <a:pt x="1171" y="2508"/>
                      <a:pt x="1179" y="2501"/>
                      <a:pt x="1183" y="2501"/>
                    </a:cubicBezTo>
                    <a:cubicBezTo>
                      <a:pt x="1186" y="2501"/>
                      <a:pt x="1186" y="2508"/>
                      <a:pt x="1186" y="2524"/>
                    </a:cubicBezTo>
                    <a:cubicBezTo>
                      <a:pt x="1156" y="2554"/>
                      <a:pt x="1186" y="2554"/>
                      <a:pt x="1186" y="2554"/>
                    </a:cubicBezTo>
                    <a:cubicBezTo>
                      <a:pt x="1217" y="2554"/>
                      <a:pt x="1308" y="2584"/>
                      <a:pt x="1308" y="2615"/>
                    </a:cubicBezTo>
                    <a:cubicBezTo>
                      <a:pt x="1338" y="2584"/>
                      <a:pt x="1338" y="2584"/>
                      <a:pt x="1338" y="2584"/>
                    </a:cubicBezTo>
                    <a:cubicBezTo>
                      <a:pt x="1338" y="2625"/>
                      <a:pt x="1345" y="2642"/>
                      <a:pt x="1351" y="2642"/>
                    </a:cubicBezTo>
                    <a:cubicBezTo>
                      <a:pt x="1360" y="2642"/>
                      <a:pt x="1369" y="2618"/>
                      <a:pt x="1369" y="2584"/>
                    </a:cubicBezTo>
                    <a:lnTo>
                      <a:pt x="1369" y="2554"/>
                    </a:lnTo>
                    <a:cubicBezTo>
                      <a:pt x="1369" y="2529"/>
                      <a:pt x="1374" y="2514"/>
                      <a:pt x="1378" y="2514"/>
                    </a:cubicBezTo>
                    <a:lnTo>
                      <a:pt x="1378" y="2514"/>
                    </a:lnTo>
                    <a:cubicBezTo>
                      <a:pt x="1383" y="2514"/>
                      <a:pt x="1387" y="2543"/>
                      <a:pt x="1369" y="2615"/>
                    </a:cubicBezTo>
                    <a:cubicBezTo>
                      <a:pt x="1369" y="2645"/>
                      <a:pt x="1369" y="2660"/>
                      <a:pt x="1373" y="2660"/>
                    </a:cubicBezTo>
                    <a:cubicBezTo>
                      <a:pt x="1376" y="2660"/>
                      <a:pt x="1384" y="2645"/>
                      <a:pt x="1399" y="2615"/>
                    </a:cubicBezTo>
                    <a:cubicBezTo>
                      <a:pt x="1414" y="2584"/>
                      <a:pt x="1422" y="2569"/>
                      <a:pt x="1426" y="2569"/>
                    </a:cubicBezTo>
                    <a:cubicBezTo>
                      <a:pt x="1430" y="2569"/>
                      <a:pt x="1430" y="2584"/>
                      <a:pt x="1430" y="2615"/>
                    </a:cubicBezTo>
                    <a:cubicBezTo>
                      <a:pt x="1462" y="2551"/>
                      <a:pt x="1485" y="2512"/>
                      <a:pt x="1496" y="2512"/>
                    </a:cubicBezTo>
                    <a:lnTo>
                      <a:pt x="1496" y="2512"/>
                    </a:lnTo>
                    <a:cubicBezTo>
                      <a:pt x="1505" y="2512"/>
                      <a:pt x="1505" y="2543"/>
                      <a:pt x="1490" y="2615"/>
                    </a:cubicBezTo>
                    <a:cubicBezTo>
                      <a:pt x="1490" y="2675"/>
                      <a:pt x="1490" y="2706"/>
                      <a:pt x="1490" y="2706"/>
                    </a:cubicBezTo>
                    <a:cubicBezTo>
                      <a:pt x="1490" y="2706"/>
                      <a:pt x="1521" y="2675"/>
                      <a:pt x="1521" y="2645"/>
                    </a:cubicBezTo>
                    <a:cubicBezTo>
                      <a:pt x="1539" y="2716"/>
                      <a:pt x="1556" y="2746"/>
                      <a:pt x="1574" y="2746"/>
                    </a:cubicBezTo>
                    <a:cubicBezTo>
                      <a:pt x="1587" y="2746"/>
                      <a:pt x="1599" y="2731"/>
                      <a:pt x="1612" y="2706"/>
                    </a:cubicBezTo>
                    <a:cubicBezTo>
                      <a:pt x="1642" y="2675"/>
                      <a:pt x="1665" y="2660"/>
                      <a:pt x="1673" y="2660"/>
                    </a:cubicBezTo>
                    <a:cubicBezTo>
                      <a:pt x="1680" y="2660"/>
                      <a:pt x="1673" y="2675"/>
                      <a:pt x="1642" y="2706"/>
                    </a:cubicBezTo>
                    <a:cubicBezTo>
                      <a:pt x="1624" y="2741"/>
                      <a:pt x="1617" y="2756"/>
                      <a:pt x="1620" y="2756"/>
                    </a:cubicBezTo>
                    <a:cubicBezTo>
                      <a:pt x="1622" y="2756"/>
                      <a:pt x="1630" y="2749"/>
                      <a:pt x="1642" y="2736"/>
                    </a:cubicBezTo>
                    <a:lnTo>
                      <a:pt x="1703" y="2736"/>
                    </a:lnTo>
                    <a:cubicBezTo>
                      <a:pt x="1703" y="2736"/>
                      <a:pt x="1733" y="2706"/>
                      <a:pt x="1733" y="2675"/>
                    </a:cubicBezTo>
                    <a:cubicBezTo>
                      <a:pt x="1733" y="2734"/>
                      <a:pt x="1746" y="2768"/>
                      <a:pt x="1755" y="2768"/>
                    </a:cubicBezTo>
                    <a:cubicBezTo>
                      <a:pt x="1760" y="2768"/>
                      <a:pt x="1764" y="2758"/>
                      <a:pt x="1764" y="2736"/>
                    </a:cubicBezTo>
                    <a:lnTo>
                      <a:pt x="1794" y="2736"/>
                    </a:lnTo>
                    <a:cubicBezTo>
                      <a:pt x="1825" y="2736"/>
                      <a:pt x="1825" y="2736"/>
                      <a:pt x="1825" y="2675"/>
                    </a:cubicBezTo>
                    <a:cubicBezTo>
                      <a:pt x="1804" y="2675"/>
                      <a:pt x="1798" y="2689"/>
                      <a:pt x="1795" y="2689"/>
                    </a:cubicBezTo>
                    <a:cubicBezTo>
                      <a:pt x="1794" y="2689"/>
                      <a:pt x="1794" y="2686"/>
                      <a:pt x="1794" y="2675"/>
                    </a:cubicBezTo>
                    <a:cubicBezTo>
                      <a:pt x="1764" y="2675"/>
                      <a:pt x="1794" y="2645"/>
                      <a:pt x="1825" y="2645"/>
                    </a:cubicBezTo>
                    <a:lnTo>
                      <a:pt x="1825" y="2675"/>
                    </a:lnTo>
                    <a:cubicBezTo>
                      <a:pt x="1825" y="2667"/>
                      <a:pt x="1827" y="2664"/>
                      <a:pt x="1830" y="2664"/>
                    </a:cubicBezTo>
                    <a:cubicBezTo>
                      <a:pt x="1839" y="2664"/>
                      <a:pt x="1855" y="2692"/>
                      <a:pt x="1855" y="2736"/>
                    </a:cubicBezTo>
                    <a:cubicBezTo>
                      <a:pt x="1855" y="2758"/>
                      <a:pt x="1870" y="2779"/>
                      <a:pt x="1879" y="2779"/>
                    </a:cubicBezTo>
                    <a:cubicBezTo>
                      <a:pt x="1883" y="2779"/>
                      <a:pt x="1885" y="2776"/>
                      <a:pt x="1885" y="2767"/>
                    </a:cubicBezTo>
                    <a:cubicBezTo>
                      <a:pt x="1885" y="2736"/>
                      <a:pt x="1885" y="2675"/>
                      <a:pt x="1916" y="2645"/>
                    </a:cubicBezTo>
                    <a:cubicBezTo>
                      <a:pt x="1916" y="2653"/>
                      <a:pt x="1916" y="2664"/>
                      <a:pt x="1916" y="2675"/>
                    </a:cubicBezTo>
                    <a:cubicBezTo>
                      <a:pt x="1916" y="2736"/>
                      <a:pt x="1916" y="2736"/>
                      <a:pt x="1946" y="2767"/>
                    </a:cubicBezTo>
                    <a:cubicBezTo>
                      <a:pt x="1946" y="2767"/>
                      <a:pt x="1977" y="2767"/>
                      <a:pt x="1977" y="2736"/>
                    </a:cubicBezTo>
                    <a:cubicBezTo>
                      <a:pt x="1977" y="2701"/>
                      <a:pt x="1997" y="2686"/>
                      <a:pt x="2015" y="2686"/>
                    </a:cubicBezTo>
                    <a:cubicBezTo>
                      <a:pt x="2027" y="2686"/>
                      <a:pt x="2037" y="2693"/>
                      <a:pt x="2037" y="2706"/>
                    </a:cubicBezTo>
                    <a:lnTo>
                      <a:pt x="2068" y="2706"/>
                    </a:lnTo>
                    <a:cubicBezTo>
                      <a:pt x="2068" y="2706"/>
                      <a:pt x="2098" y="2675"/>
                      <a:pt x="2098" y="2675"/>
                    </a:cubicBezTo>
                    <a:cubicBezTo>
                      <a:pt x="2098" y="2675"/>
                      <a:pt x="2098" y="2675"/>
                      <a:pt x="2098" y="2645"/>
                    </a:cubicBezTo>
                    <a:cubicBezTo>
                      <a:pt x="2129" y="2645"/>
                      <a:pt x="2129" y="2645"/>
                      <a:pt x="2129" y="2675"/>
                    </a:cubicBezTo>
                    <a:cubicBezTo>
                      <a:pt x="2129" y="2645"/>
                      <a:pt x="2129" y="2630"/>
                      <a:pt x="2132" y="2630"/>
                    </a:cubicBezTo>
                    <a:cubicBezTo>
                      <a:pt x="2136" y="2630"/>
                      <a:pt x="2144" y="2645"/>
                      <a:pt x="2159" y="2675"/>
                    </a:cubicBezTo>
                    <a:cubicBezTo>
                      <a:pt x="2174" y="2660"/>
                      <a:pt x="2182" y="2653"/>
                      <a:pt x="2186" y="2653"/>
                    </a:cubicBezTo>
                    <a:cubicBezTo>
                      <a:pt x="2189" y="2653"/>
                      <a:pt x="2189" y="2660"/>
                      <a:pt x="2189" y="2675"/>
                    </a:cubicBezTo>
                    <a:cubicBezTo>
                      <a:pt x="2189" y="2688"/>
                      <a:pt x="2195" y="2695"/>
                      <a:pt x="2199" y="2695"/>
                    </a:cubicBezTo>
                    <a:cubicBezTo>
                      <a:pt x="2204" y="2695"/>
                      <a:pt x="2207" y="2681"/>
                      <a:pt x="2189" y="2645"/>
                    </a:cubicBezTo>
                    <a:cubicBezTo>
                      <a:pt x="2189" y="2608"/>
                      <a:pt x="2201" y="2582"/>
                      <a:pt x="2217" y="2582"/>
                    </a:cubicBezTo>
                    <a:cubicBezTo>
                      <a:pt x="2227" y="2582"/>
                      <a:pt x="2239" y="2591"/>
                      <a:pt x="2250" y="2615"/>
                    </a:cubicBezTo>
                    <a:cubicBezTo>
                      <a:pt x="2250" y="2615"/>
                      <a:pt x="2250" y="2615"/>
                      <a:pt x="2250" y="2584"/>
                    </a:cubicBezTo>
                    <a:cubicBezTo>
                      <a:pt x="2264" y="2612"/>
                      <a:pt x="2278" y="2627"/>
                      <a:pt x="2286" y="2627"/>
                    </a:cubicBezTo>
                    <a:cubicBezTo>
                      <a:pt x="2296" y="2627"/>
                      <a:pt x="2297" y="2604"/>
                      <a:pt x="2281" y="2554"/>
                    </a:cubicBezTo>
                    <a:cubicBezTo>
                      <a:pt x="2281" y="2554"/>
                      <a:pt x="2281" y="2540"/>
                      <a:pt x="2290" y="2540"/>
                    </a:cubicBezTo>
                    <a:cubicBezTo>
                      <a:pt x="2294" y="2540"/>
                      <a:pt x="2301" y="2544"/>
                      <a:pt x="2311" y="2554"/>
                    </a:cubicBezTo>
                    <a:cubicBezTo>
                      <a:pt x="2329" y="2571"/>
                      <a:pt x="2356" y="2589"/>
                      <a:pt x="2371" y="2589"/>
                    </a:cubicBezTo>
                    <a:cubicBezTo>
                      <a:pt x="2381" y="2589"/>
                      <a:pt x="2385" y="2580"/>
                      <a:pt x="2372" y="2554"/>
                    </a:cubicBezTo>
                    <a:lnTo>
                      <a:pt x="2402" y="2524"/>
                    </a:lnTo>
                    <a:cubicBezTo>
                      <a:pt x="2417" y="2539"/>
                      <a:pt x="2425" y="2546"/>
                      <a:pt x="2429" y="2546"/>
                    </a:cubicBezTo>
                    <a:cubicBezTo>
                      <a:pt x="2433" y="2546"/>
                      <a:pt x="2433" y="2539"/>
                      <a:pt x="2433" y="2524"/>
                    </a:cubicBezTo>
                    <a:lnTo>
                      <a:pt x="2433" y="2493"/>
                    </a:lnTo>
                    <a:cubicBezTo>
                      <a:pt x="2433" y="2524"/>
                      <a:pt x="2463" y="2554"/>
                      <a:pt x="2463" y="2554"/>
                    </a:cubicBezTo>
                    <a:cubicBezTo>
                      <a:pt x="2493" y="2554"/>
                      <a:pt x="2493" y="2554"/>
                      <a:pt x="2463" y="2524"/>
                    </a:cubicBezTo>
                    <a:cubicBezTo>
                      <a:pt x="2463" y="2493"/>
                      <a:pt x="2463" y="2493"/>
                      <a:pt x="2463" y="2463"/>
                    </a:cubicBezTo>
                    <a:cubicBezTo>
                      <a:pt x="2463" y="2463"/>
                      <a:pt x="2493" y="2493"/>
                      <a:pt x="2524" y="2524"/>
                    </a:cubicBezTo>
                    <a:cubicBezTo>
                      <a:pt x="2506" y="2488"/>
                      <a:pt x="2499" y="2473"/>
                      <a:pt x="2502" y="2473"/>
                    </a:cubicBezTo>
                    <a:lnTo>
                      <a:pt x="2502" y="2473"/>
                    </a:lnTo>
                    <a:cubicBezTo>
                      <a:pt x="2504" y="2473"/>
                      <a:pt x="2511" y="2481"/>
                      <a:pt x="2524" y="2493"/>
                    </a:cubicBezTo>
                    <a:cubicBezTo>
                      <a:pt x="2554" y="2524"/>
                      <a:pt x="2554" y="2524"/>
                      <a:pt x="2554" y="2524"/>
                    </a:cubicBezTo>
                    <a:cubicBezTo>
                      <a:pt x="2554" y="2508"/>
                      <a:pt x="2562" y="2501"/>
                      <a:pt x="2566" y="2501"/>
                    </a:cubicBezTo>
                    <a:lnTo>
                      <a:pt x="2566" y="2501"/>
                    </a:lnTo>
                    <a:cubicBezTo>
                      <a:pt x="2569" y="2501"/>
                      <a:pt x="2569" y="2508"/>
                      <a:pt x="2554" y="2524"/>
                    </a:cubicBezTo>
                    <a:lnTo>
                      <a:pt x="2585" y="2554"/>
                    </a:lnTo>
                    <a:cubicBezTo>
                      <a:pt x="2615" y="2554"/>
                      <a:pt x="2585" y="2524"/>
                      <a:pt x="2585" y="2493"/>
                    </a:cubicBezTo>
                    <a:cubicBezTo>
                      <a:pt x="2585" y="2493"/>
                      <a:pt x="2615" y="2493"/>
                      <a:pt x="2585" y="2463"/>
                    </a:cubicBezTo>
                    <a:cubicBezTo>
                      <a:pt x="2554" y="2432"/>
                      <a:pt x="2554" y="2402"/>
                      <a:pt x="2554" y="2402"/>
                    </a:cubicBezTo>
                    <a:lnTo>
                      <a:pt x="2554" y="2402"/>
                    </a:lnTo>
                    <a:cubicBezTo>
                      <a:pt x="2585" y="2432"/>
                      <a:pt x="2585" y="2463"/>
                      <a:pt x="2615" y="2463"/>
                    </a:cubicBezTo>
                    <a:cubicBezTo>
                      <a:pt x="2615" y="2463"/>
                      <a:pt x="2615" y="2493"/>
                      <a:pt x="2615" y="2493"/>
                    </a:cubicBezTo>
                    <a:cubicBezTo>
                      <a:pt x="2624" y="2512"/>
                      <a:pt x="2634" y="2519"/>
                      <a:pt x="2642" y="2519"/>
                    </a:cubicBezTo>
                    <a:cubicBezTo>
                      <a:pt x="2661" y="2519"/>
                      <a:pt x="2676" y="2484"/>
                      <a:pt x="2676" y="2463"/>
                    </a:cubicBezTo>
                    <a:cubicBezTo>
                      <a:pt x="2658" y="2427"/>
                      <a:pt x="2651" y="2412"/>
                      <a:pt x="2654" y="2412"/>
                    </a:cubicBezTo>
                    <a:lnTo>
                      <a:pt x="2654" y="2412"/>
                    </a:lnTo>
                    <a:cubicBezTo>
                      <a:pt x="2656" y="2412"/>
                      <a:pt x="2663" y="2420"/>
                      <a:pt x="2676" y="2432"/>
                    </a:cubicBezTo>
                    <a:cubicBezTo>
                      <a:pt x="2693" y="2449"/>
                      <a:pt x="2703" y="2457"/>
                      <a:pt x="2707" y="2457"/>
                    </a:cubicBezTo>
                    <a:cubicBezTo>
                      <a:pt x="2717" y="2457"/>
                      <a:pt x="2689" y="2407"/>
                      <a:pt x="2645" y="2341"/>
                    </a:cubicBezTo>
                    <a:lnTo>
                      <a:pt x="2615" y="2250"/>
                    </a:lnTo>
                    <a:lnTo>
                      <a:pt x="2676" y="2341"/>
                    </a:lnTo>
                    <a:cubicBezTo>
                      <a:pt x="2708" y="2406"/>
                      <a:pt x="2732" y="2437"/>
                      <a:pt x="2743" y="2437"/>
                    </a:cubicBezTo>
                    <a:cubicBezTo>
                      <a:pt x="2752" y="2437"/>
                      <a:pt x="2751" y="2414"/>
                      <a:pt x="2737" y="2372"/>
                    </a:cubicBezTo>
                    <a:cubicBezTo>
                      <a:pt x="2737" y="2356"/>
                      <a:pt x="2737" y="2349"/>
                      <a:pt x="2740" y="2349"/>
                    </a:cubicBezTo>
                    <a:cubicBezTo>
                      <a:pt x="2744" y="2349"/>
                      <a:pt x="2752" y="2356"/>
                      <a:pt x="2767" y="2372"/>
                    </a:cubicBezTo>
                    <a:cubicBezTo>
                      <a:pt x="2767" y="2387"/>
                      <a:pt x="2775" y="2394"/>
                      <a:pt x="2782" y="2394"/>
                    </a:cubicBezTo>
                    <a:cubicBezTo>
                      <a:pt x="2790" y="2394"/>
                      <a:pt x="2797" y="2387"/>
                      <a:pt x="2797" y="2372"/>
                    </a:cubicBezTo>
                    <a:cubicBezTo>
                      <a:pt x="2828" y="2341"/>
                      <a:pt x="2828" y="2341"/>
                      <a:pt x="2828" y="2311"/>
                    </a:cubicBezTo>
                    <a:cubicBezTo>
                      <a:pt x="2846" y="2320"/>
                      <a:pt x="2858" y="2323"/>
                      <a:pt x="2865" y="2323"/>
                    </a:cubicBezTo>
                    <a:cubicBezTo>
                      <a:pt x="2883" y="2323"/>
                      <a:pt x="2871" y="2302"/>
                      <a:pt x="2828" y="2280"/>
                    </a:cubicBezTo>
                    <a:cubicBezTo>
                      <a:pt x="2828" y="2280"/>
                      <a:pt x="2828" y="2250"/>
                      <a:pt x="2828" y="2250"/>
                    </a:cubicBezTo>
                    <a:lnTo>
                      <a:pt x="2858" y="2280"/>
                    </a:lnTo>
                    <a:cubicBezTo>
                      <a:pt x="2866" y="2288"/>
                      <a:pt x="2874" y="2292"/>
                      <a:pt x="2883" y="2292"/>
                    </a:cubicBezTo>
                    <a:cubicBezTo>
                      <a:pt x="2905" y="2292"/>
                      <a:pt x="2927" y="2264"/>
                      <a:pt x="2949" y="2220"/>
                    </a:cubicBezTo>
                    <a:cubicBezTo>
                      <a:pt x="3040" y="2159"/>
                      <a:pt x="3040" y="2159"/>
                      <a:pt x="2980" y="2098"/>
                    </a:cubicBezTo>
                    <a:lnTo>
                      <a:pt x="2980" y="2098"/>
                    </a:lnTo>
                    <a:cubicBezTo>
                      <a:pt x="2995" y="2113"/>
                      <a:pt x="3010" y="2121"/>
                      <a:pt x="3018" y="2121"/>
                    </a:cubicBezTo>
                    <a:cubicBezTo>
                      <a:pt x="3025" y="2121"/>
                      <a:pt x="3025" y="2113"/>
                      <a:pt x="3010" y="2098"/>
                    </a:cubicBezTo>
                    <a:lnTo>
                      <a:pt x="3071" y="2098"/>
                    </a:lnTo>
                    <a:cubicBezTo>
                      <a:pt x="3089" y="2107"/>
                      <a:pt x="3101" y="2111"/>
                      <a:pt x="3109" y="2111"/>
                    </a:cubicBezTo>
                    <a:cubicBezTo>
                      <a:pt x="3129" y="2111"/>
                      <a:pt x="3123" y="2089"/>
                      <a:pt x="3101" y="2068"/>
                    </a:cubicBezTo>
                    <a:cubicBezTo>
                      <a:pt x="3071" y="2052"/>
                      <a:pt x="3063" y="2045"/>
                      <a:pt x="3067" y="2045"/>
                    </a:cubicBezTo>
                    <a:lnTo>
                      <a:pt x="3067" y="2045"/>
                    </a:lnTo>
                    <a:cubicBezTo>
                      <a:pt x="3071" y="2045"/>
                      <a:pt x="3086" y="2052"/>
                      <a:pt x="3101" y="2068"/>
                    </a:cubicBezTo>
                    <a:lnTo>
                      <a:pt x="3132" y="2068"/>
                    </a:lnTo>
                    <a:cubicBezTo>
                      <a:pt x="3107" y="2043"/>
                      <a:pt x="3122" y="1998"/>
                      <a:pt x="3145" y="1998"/>
                    </a:cubicBezTo>
                    <a:cubicBezTo>
                      <a:pt x="3150" y="1998"/>
                      <a:pt x="3156" y="2001"/>
                      <a:pt x="3162" y="2007"/>
                    </a:cubicBezTo>
                    <a:cubicBezTo>
                      <a:pt x="3162" y="2007"/>
                      <a:pt x="3192" y="1976"/>
                      <a:pt x="3192" y="1976"/>
                    </a:cubicBezTo>
                    <a:cubicBezTo>
                      <a:pt x="3162" y="1976"/>
                      <a:pt x="3162" y="1946"/>
                      <a:pt x="3162" y="1916"/>
                    </a:cubicBezTo>
                    <a:cubicBezTo>
                      <a:pt x="3182" y="1916"/>
                      <a:pt x="3189" y="1902"/>
                      <a:pt x="3200" y="1902"/>
                    </a:cubicBezTo>
                    <a:cubicBezTo>
                      <a:pt x="3206" y="1902"/>
                      <a:pt x="3213" y="1905"/>
                      <a:pt x="3223" y="1916"/>
                    </a:cubicBezTo>
                    <a:cubicBezTo>
                      <a:pt x="3232" y="1924"/>
                      <a:pt x="3238" y="1928"/>
                      <a:pt x="3242" y="1928"/>
                    </a:cubicBezTo>
                    <a:cubicBezTo>
                      <a:pt x="3251" y="1928"/>
                      <a:pt x="3244" y="1907"/>
                      <a:pt x="3223" y="1885"/>
                    </a:cubicBezTo>
                    <a:cubicBezTo>
                      <a:pt x="3223" y="1885"/>
                      <a:pt x="3162" y="1855"/>
                      <a:pt x="3192" y="1824"/>
                    </a:cubicBezTo>
                    <a:cubicBezTo>
                      <a:pt x="3162" y="1824"/>
                      <a:pt x="3132" y="1795"/>
                      <a:pt x="3132" y="1794"/>
                    </a:cubicBezTo>
                    <a:lnTo>
                      <a:pt x="3132" y="1794"/>
                    </a:lnTo>
                    <a:cubicBezTo>
                      <a:pt x="3162" y="1824"/>
                      <a:pt x="3162" y="1855"/>
                      <a:pt x="3162" y="1855"/>
                    </a:cubicBezTo>
                    <a:cubicBezTo>
                      <a:pt x="3162" y="1855"/>
                      <a:pt x="3101" y="1824"/>
                      <a:pt x="3071" y="1794"/>
                    </a:cubicBezTo>
                    <a:lnTo>
                      <a:pt x="3162" y="1794"/>
                    </a:lnTo>
                    <a:cubicBezTo>
                      <a:pt x="3192" y="1824"/>
                      <a:pt x="3223" y="1824"/>
                      <a:pt x="3223" y="1824"/>
                    </a:cubicBezTo>
                    <a:cubicBezTo>
                      <a:pt x="3223" y="1824"/>
                      <a:pt x="3223" y="1824"/>
                      <a:pt x="3192" y="1794"/>
                    </a:cubicBezTo>
                    <a:cubicBezTo>
                      <a:pt x="3223" y="1794"/>
                      <a:pt x="3223" y="1794"/>
                      <a:pt x="3253" y="1764"/>
                    </a:cubicBezTo>
                    <a:cubicBezTo>
                      <a:pt x="3253" y="1764"/>
                      <a:pt x="3253" y="1733"/>
                      <a:pt x="3223" y="1703"/>
                    </a:cubicBezTo>
                    <a:cubicBezTo>
                      <a:pt x="3284" y="1703"/>
                      <a:pt x="3314" y="1642"/>
                      <a:pt x="3253" y="1642"/>
                    </a:cubicBezTo>
                    <a:cubicBezTo>
                      <a:pt x="3223" y="1612"/>
                      <a:pt x="3223" y="1612"/>
                      <a:pt x="3253" y="1612"/>
                    </a:cubicBezTo>
                    <a:cubicBezTo>
                      <a:pt x="3284" y="1612"/>
                      <a:pt x="3284" y="1612"/>
                      <a:pt x="3253" y="1581"/>
                    </a:cubicBezTo>
                    <a:cubicBezTo>
                      <a:pt x="3223" y="1581"/>
                      <a:pt x="3253" y="1581"/>
                      <a:pt x="3284" y="1551"/>
                    </a:cubicBezTo>
                    <a:lnTo>
                      <a:pt x="3344" y="1551"/>
                    </a:lnTo>
                    <a:cubicBezTo>
                      <a:pt x="3314" y="1520"/>
                      <a:pt x="3314" y="1490"/>
                      <a:pt x="3314" y="1490"/>
                    </a:cubicBezTo>
                    <a:cubicBezTo>
                      <a:pt x="3284" y="1460"/>
                      <a:pt x="3284" y="1460"/>
                      <a:pt x="3253" y="1460"/>
                    </a:cubicBezTo>
                    <a:cubicBezTo>
                      <a:pt x="3219" y="1460"/>
                      <a:pt x="3195" y="1450"/>
                      <a:pt x="3180" y="1442"/>
                    </a:cubicBezTo>
                    <a:lnTo>
                      <a:pt x="3180" y="1442"/>
                    </a:lnTo>
                    <a:cubicBezTo>
                      <a:pt x="3182" y="1443"/>
                      <a:pt x="3184" y="1443"/>
                      <a:pt x="3186" y="1443"/>
                    </a:cubicBezTo>
                    <a:cubicBezTo>
                      <a:pt x="3199" y="1443"/>
                      <a:pt x="3213" y="1429"/>
                      <a:pt x="3253" y="1429"/>
                    </a:cubicBezTo>
                    <a:cubicBezTo>
                      <a:pt x="3284" y="1429"/>
                      <a:pt x="3284" y="1399"/>
                      <a:pt x="3284" y="1399"/>
                    </a:cubicBezTo>
                    <a:lnTo>
                      <a:pt x="3284" y="1338"/>
                    </a:lnTo>
                    <a:cubicBezTo>
                      <a:pt x="3314" y="1308"/>
                      <a:pt x="3314" y="1308"/>
                      <a:pt x="3284" y="1308"/>
                    </a:cubicBezTo>
                    <a:lnTo>
                      <a:pt x="3253" y="1308"/>
                    </a:lnTo>
                    <a:cubicBezTo>
                      <a:pt x="3314" y="1308"/>
                      <a:pt x="3314" y="1186"/>
                      <a:pt x="3223" y="1186"/>
                    </a:cubicBezTo>
                    <a:lnTo>
                      <a:pt x="3253" y="1186"/>
                    </a:lnTo>
                    <a:cubicBezTo>
                      <a:pt x="3314" y="1186"/>
                      <a:pt x="3284" y="1156"/>
                      <a:pt x="3284" y="1125"/>
                    </a:cubicBezTo>
                    <a:cubicBezTo>
                      <a:pt x="3284" y="1125"/>
                      <a:pt x="3253" y="1095"/>
                      <a:pt x="3253" y="1065"/>
                    </a:cubicBezTo>
                    <a:cubicBezTo>
                      <a:pt x="3223" y="1034"/>
                      <a:pt x="3223" y="1004"/>
                      <a:pt x="3192" y="1004"/>
                    </a:cubicBezTo>
                    <a:cubicBezTo>
                      <a:pt x="3192" y="1004"/>
                      <a:pt x="3192" y="1004"/>
                      <a:pt x="3223" y="973"/>
                    </a:cubicBezTo>
                    <a:lnTo>
                      <a:pt x="3253" y="973"/>
                    </a:lnTo>
                    <a:cubicBezTo>
                      <a:pt x="3253" y="963"/>
                      <a:pt x="3250" y="960"/>
                      <a:pt x="3244" y="960"/>
                    </a:cubicBezTo>
                    <a:cubicBezTo>
                      <a:pt x="3233" y="960"/>
                      <a:pt x="3213" y="973"/>
                      <a:pt x="3192" y="973"/>
                    </a:cubicBezTo>
                    <a:cubicBezTo>
                      <a:pt x="3162" y="973"/>
                      <a:pt x="3162" y="973"/>
                      <a:pt x="3162" y="943"/>
                    </a:cubicBezTo>
                    <a:cubicBezTo>
                      <a:pt x="3192" y="913"/>
                      <a:pt x="3192" y="882"/>
                      <a:pt x="3132" y="882"/>
                    </a:cubicBezTo>
                    <a:cubicBezTo>
                      <a:pt x="3101" y="913"/>
                      <a:pt x="3071" y="913"/>
                      <a:pt x="3071" y="913"/>
                    </a:cubicBezTo>
                    <a:cubicBezTo>
                      <a:pt x="3071" y="882"/>
                      <a:pt x="3071" y="882"/>
                      <a:pt x="3101" y="882"/>
                    </a:cubicBezTo>
                    <a:cubicBezTo>
                      <a:pt x="3111" y="872"/>
                      <a:pt x="3118" y="869"/>
                      <a:pt x="3123" y="869"/>
                    </a:cubicBezTo>
                    <a:cubicBezTo>
                      <a:pt x="3132" y="869"/>
                      <a:pt x="3132" y="882"/>
                      <a:pt x="3132" y="882"/>
                    </a:cubicBezTo>
                    <a:cubicBezTo>
                      <a:pt x="3132" y="852"/>
                      <a:pt x="3132" y="852"/>
                      <a:pt x="3162" y="852"/>
                    </a:cubicBezTo>
                    <a:cubicBezTo>
                      <a:pt x="3192" y="821"/>
                      <a:pt x="3223" y="791"/>
                      <a:pt x="3132" y="791"/>
                    </a:cubicBezTo>
                    <a:cubicBezTo>
                      <a:pt x="3132" y="791"/>
                      <a:pt x="3132" y="791"/>
                      <a:pt x="3162" y="761"/>
                    </a:cubicBezTo>
                    <a:cubicBezTo>
                      <a:pt x="3101" y="761"/>
                      <a:pt x="3101" y="730"/>
                      <a:pt x="3101" y="669"/>
                    </a:cubicBezTo>
                    <a:cubicBezTo>
                      <a:pt x="3101" y="669"/>
                      <a:pt x="3101" y="669"/>
                      <a:pt x="3071" y="700"/>
                    </a:cubicBezTo>
                    <a:cubicBezTo>
                      <a:pt x="3051" y="700"/>
                      <a:pt x="3030" y="713"/>
                      <a:pt x="3028" y="713"/>
                    </a:cubicBezTo>
                    <a:cubicBezTo>
                      <a:pt x="3027" y="713"/>
                      <a:pt x="3030" y="710"/>
                      <a:pt x="3040" y="700"/>
                    </a:cubicBezTo>
                    <a:cubicBezTo>
                      <a:pt x="3010" y="700"/>
                      <a:pt x="3010" y="700"/>
                      <a:pt x="3040" y="669"/>
                    </a:cubicBezTo>
                    <a:cubicBezTo>
                      <a:pt x="3040" y="639"/>
                      <a:pt x="3040" y="639"/>
                      <a:pt x="3040" y="639"/>
                    </a:cubicBezTo>
                    <a:cubicBezTo>
                      <a:pt x="3040" y="639"/>
                      <a:pt x="2980" y="609"/>
                      <a:pt x="2949" y="578"/>
                    </a:cubicBezTo>
                    <a:cubicBezTo>
                      <a:pt x="2905" y="534"/>
                      <a:pt x="2877" y="505"/>
                      <a:pt x="2865" y="505"/>
                    </a:cubicBezTo>
                    <a:cubicBezTo>
                      <a:pt x="2860" y="505"/>
                      <a:pt x="2858" y="509"/>
                      <a:pt x="2858" y="517"/>
                    </a:cubicBezTo>
                    <a:cubicBezTo>
                      <a:pt x="2843" y="533"/>
                      <a:pt x="2835" y="540"/>
                      <a:pt x="2832" y="540"/>
                    </a:cubicBezTo>
                    <a:cubicBezTo>
                      <a:pt x="2828" y="540"/>
                      <a:pt x="2828" y="533"/>
                      <a:pt x="2828" y="517"/>
                    </a:cubicBezTo>
                    <a:cubicBezTo>
                      <a:pt x="2858" y="487"/>
                      <a:pt x="2828" y="487"/>
                      <a:pt x="2828" y="457"/>
                    </a:cubicBezTo>
                    <a:cubicBezTo>
                      <a:pt x="2828" y="457"/>
                      <a:pt x="2797" y="457"/>
                      <a:pt x="2828" y="426"/>
                    </a:cubicBezTo>
                    <a:lnTo>
                      <a:pt x="2828" y="426"/>
                    </a:lnTo>
                    <a:cubicBezTo>
                      <a:pt x="2797" y="457"/>
                      <a:pt x="2797" y="457"/>
                      <a:pt x="2797" y="457"/>
                    </a:cubicBezTo>
                    <a:cubicBezTo>
                      <a:pt x="2797" y="426"/>
                      <a:pt x="2797" y="426"/>
                      <a:pt x="2767" y="426"/>
                    </a:cubicBezTo>
                    <a:cubicBezTo>
                      <a:pt x="2788" y="405"/>
                      <a:pt x="2780" y="383"/>
                      <a:pt x="2772" y="383"/>
                    </a:cubicBezTo>
                    <a:lnTo>
                      <a:pt x="2772" y="383"/>
                    </a:lnTo>
                    <a:cubicBezTo>
                      <a:pt x="2770" y="383"/>
                      <a:pt x="2767" y="387"/>
                      <a:pt x="2767" y="396"/>
                    </a:cubicBezTo>
                    <a:cubicBezTo>
                      <a:pt x="2767" y="411"/>
                      <a:pt x="2759" y="411"/>
                      <a:pt x="2748" y="411"/>
                    </a:cubicBezTo>
                    <a:cubicBezTo>
                      <a:pt x="2737" y="411"/>
                      <a:pt x="2721" y="411"/>
                      <a:pt x="2706" y="426"/>
                    </a:cubicBezTo>
                    <a:cubicBezTo>
                      <a:pt x="2706" y="426"/>
                      <a:pt x="2706" y="426"/>
                      <a:pt x="2706" y="396"/>
                    </a:cubicBezTo>
                    <a:cubicBezTo>
                      <a:pt x="2706" y="365"/>
                      <a:pt x="2645" y="365"/>
                      <a:pt x="2615" y="365"/>
                    </a:cubicBezTo>
                    <a:cubicBezTo>
                      <a:pt x="2645" y="335"/>
                      <a:pt x="2615" y="335"/>
                      <a:pt x="2615" y="335"/>
                    </a:cubicBezTo>
                    <a:cubicBezTo>
                      <a:pt x="2606" y="344"/>
                      <a:pt x="2602" y="348"/>
                      <a:pt x="2602" y="348"/>
                    </a:cubicBezTo>
                    <a:cubicBezTo>
                      <a:pt x="2600" y="348"/>
                      <a:pt x="2615" y="326"/>
                      <a:pt x="2615" y="305"/>
                    </a:cubicBezTo>
                    <a:cubicBezTo>
                      <a:pt x="2645" y="274"/>
                      <a:pt x="2645" y="274"/>
                      <a:pt x="2615" y="244"/>
                    </a:cubicBezTo>
                    <a:cubicBezTo>
                      <a:pt x="2600" y="259"/>
                      <a:pt x="2585" y="267"/>
                      <a:pt x="2569" y="267"/>
                    </a:cubicBezTo>
                    <a:cubicBezTo>
                      <a:pt x="2554" y="267"/>
                      <a:pt x="2539" y="259"/>
                      <a:pt x="2524" y="244"/>
                    </a:cubicBezTo>
                    <a:cubicBezTo>
                      <a:pt x="2516" y="236"/>
                      <a:pt x="2507" y="232"/>
                      <a:pt x="2499" y="232"/>
                    </a:cubicBezTo>
                    <a:cubicBezTo>
                      <a:pt x="2475" y="232"/>
                      <a:pt x="2447" y="260"/>
                      <a:pt x="2402" y="305"/>
                    </a:cubicBezTo>
                    <a:cubicBezTo>
                      <a:pt x="2433" y="274"/>
                      <a:pt x="2433" y="213"/>
                      <a:pt x="2433" y="213"/>
                    </a:cubicBezTo>
                    <a:cubicBezTo>
                      <a:pt x="2433" y="205"/>
                      <a:pt x="2430" y="202"/>
                      <a:pt x="2427" y="202"/>
                    </a:cubicBezTo>
                    <a:cubicBezTo>
                      <a:pt x="2418" y="202"/>
                      <a:pt x="2402" y="230"/>
                      <a:pt x="2402" y="274"/>
                    </a:cubicBezTo>
                    <a:cubicBezTo>
                      <a:pt x="2402" y="283"/>
                      <a:pt x="2400" y="287"/>
                      <a:pt x="2396" y="287"/>
                    </a:cubicBezTo>
                    <a:cubicBezTo>
                      <a:pt x="2387" y="287"/>
                      <a:pt x="2372" y="265"/>
                      <a:pt x="2372" y="244"/>
                    </a:cubicBezTo>
                    <a:cubicBezTo>
                      <a:pt x="2372" y="229"/>
                      <a:pt x="2364" y="221"/>
                      <a:pt x="2357" y="221"/>
                    </a:cubicBezTo>
                    <a:cubicBezTo>
                      <a:pt x="2349" y="221"/>
                      <a:pt x="2341" y="229"/>
                      <a:pt x="2341" y="244"/>
                    </a:cubicBezTo>
                    <a:cubicBezTo>
                      <a:pt x="2311" y="213"/>
                      <a:pt x="2311" y="213"/>
                      <a:pt x="2311" y="183"/>
                    </a:cubicBezTo>
                    <a:cubicBezTo>
                      <a:pt x="2311" y="183"/>
                      <a:pt x="2311" y="183"/>
                      <a:pt x="2281" y="213"/>
                    </a:cubicBezTo>
                    <a:cubicBezTo>
                      <a:pt x="2281" y="169"/>
                      <a:pt x="2264" y="141"/>
                      <a:pt x="2256" y="141"/>
                    </a:cubicBezTo>
                    <a:cubicBezTo>
                      <a:pt x="2252" y="141"/>
                      <a:pt x="2250" y="145"/>
                      <a:pt x="2250" y="153"/>
                    </a:cubicBezTo>
                    <a:cubicBezTo>
                      <a:pt x="2220" y="183"/>
                      <a:pt x="2220" y="183"/>
                      <a:pt x="2220" y="183"/>
                    </a:cubicBezTo>
                    <a:cubicBezTo>
                      <a:pt x="2189" y="183"/>
                      <a:pt x="2189" y="183"/>
                      <a:pt x="2189" y="213"/>
                    </a:cubicBezTo>
                    <a:lnTo>
                      <a:pt x="2159" y="213"/>
                    </a:lnTo>
                    <a:cubicBezTo>
                      <a:pt x="2159" y="213"/>
                      <a:pt x="2159" y="183"/>
                      <a:pt x="2189" y="183"/>
                    </a:cubicBezTo>
                    <a:lnTo>
                      <a:pt x="2189" y="153"/>
                    </a:lnTo>
                    <a:cubicBezTo>
                      <a:pt x="2174" y="137"/>
                      <a:pt x="2167" y="130"/>
                      <a:pt x="2159" y="130"/>
                    </a:cubicBezTo>
                    <a:cubicBezTo>
                      <a:pt x="2151" y="130"/>
                      <a:pt x="2144" y="137"/>
                      <a:pt x="2129" y="153"/>
                    </a:cubicBezTo>
                    <a:cubicBezTo>
                      <a:pt x="2129" y="131"/>
                      <a:pt x="2129" y="110"/>
                      <a:pt x="2118" y="110"/>
                    </a:cubicBezTo>
                    <a:cubicBezTo>
                      <a:pt x="2113" y="110"/>
                      <a:pt x="2107" y="113"/>
                      <a:pt x="2098" y="122"/>
                    </a:cubicBezTo>
                    <a:cubicBezTo>
                      <a:pt x="2098" y="87"/>
                      <a:pt x="2098" y="72"/>
                      <a:pt x="2092" y="72"/>
                    </a:cubicBezTo>
                    <a:cubicBezTo>
                      <a:pt x="2088" y="72"/>
                      <a:pt x="2080" y="79"/>
                      <a:pt x="2068" y="92"/>
                    </a:cubicBezTo>
                    <a:cubicBezTo>
                      <a:pt x="2037" y="92"/>
                      <a:pt x="1977" y="122"/>
                      <a:pt x="1946" y="122"/>
                    </a:cubicBezTo>
                    <a:cubicBezTo>
                      <a:pt x="1916" y="122"/>
                      <a:pt x="1885" y="92"/>
                      <a:pt x="1885" y="61"/>
                    </a:cubicBezTo>
                    <a:cubicBezTo>
                      <a:pt x="1903" y="26"/>
                      <a:pt x="1900" y="11"/>
                      <a:pt x="1895" y="11"/>
                    </a:cubicBezTo>
                    <a:lnTo>
                      <a:pt x="1895" y="11"/>
                    </a:lnTo>
                    <a:cubicBezTo>
                      <a:pt x="1891" y="11"/>
                      <a:pt x="1885" y="18"/>
                      <a:pt x="1885" y="31"/>
                    </a:cubicBezTo>
                    <a:cubicBezTo>
                      <a:pt x="1885" y="92"/>
                      <a:pt x="1885" y="92"/>
                      <a:pt x="1855" y="92"/>
                    </a:cubicBezTo>
                    <a:cubicBezTo>
                      <a:pt x="1846" y="83"/>
                      <a:pt x="1837" y="79"/>
                      <a:pt x="1829" y="79"/>
                    </a:cubicBezTo>
                    <a:cubicBezTo>
                      <a:pt x="1809" y="79"/>
                      <a:pt x="1794" y="101"/>
                      <a:pt x="1794" y="122"/>
                    </a:cubicBezTo>
                    <a:cubicBezTo>
                      <a:pt x="1774" y="122"/>
                      <a:pt x="1767" y="136"/>
                      <a:pt x="1774" y="136"/>
                    </a:cubicBezTo>
                    <a:cubicBezTo>
                      <a:pt x="1777" y="136"/>
                      <a:pt x="1784" y="132"/>
                      <a:pt x="1794" y="122"/>
                    </a:cubicBezTo>
                    <a:lnTo>
                      <a:pt x="1794" y="122"/>
                    </a:lnTo>
                    <a:cubicBezTo>
                      <a:pt x="1794" y="158"/>
                      <a:pt x="1794" y="173"/>
                      <a:pt x="1788" y="173"/>
                    </a:cubicBezTo>
                    <a:cubicBezTo>
                      <a:pt x="1784" y="173"/>
                      <a:pt x="1776" y="165"/>
                      <a:pt x="1764" y="153"/>
                    </a:cubicBezTo>
                    <a:cubicBezTo>
                      <a:pt x="1733" y="153"/>
                      <a:pt x="1733" y="153"/>
                      <a:pt x="1733" y="122"/>
                    </a:cubicBezTo>
                    <a:lnTo>
                      <a:pt x="1764" y="122"/>
                    </a:lnTo>
                    <a:cubicBezTo>
                      <a:pt x="1764" y="113"/>
                      <a:pt x="1764" y="102"/>
                      <a:pt x="1764" y="92"/>
                    </a:cubicBezTo>
                    <a:cubicBezTo>
                      <a:pt x="1764" y="61"/>
                      <a:pt x="1764" y="1"/>
                      <a:pt x="1764" y="1"/>
                    </a:cubicBezTo>
                    <a:cubicBezTo>
                      <a:pt x="1733" y="1"/>
                      <a:pt x="1733" y="1"/>
                      <a:pt x="1733" y="31"/>
                    </a:cubicBezTo>
                    <a:cubicBezTo>
                      <a:pt x="1733" y="92"/>
                      <a:pt x="1733" y="92"/>
                      <a:pt x="1733" y="92"/>
                    </a:cubicBezTo>
                    <a:cubicBezTo>
                      <a:pt x="1718" y="92"/>
                      <a:pt x="1711" y="84"/>
                      <a:pt x="1703" y="84"/>
                    </a:cubicBezTo>
                    <a:cubicBezTo>
                      <a:pt x="1695" y="84"/>
                      <a:pt x="1688" y="92"/>
                      <a:pt x="1673" y="122"/>
                    </a:cubicBezTo>
                    <a:cubicBezTo>
                      <a:pt x="1673" y="153"/>
                      <a:pt x="1673" y="153"/>
                      <a:pt x="1673" y="153"/>
                    </a:cubicBezTo>
                    <a:cubicBezTo>
                      <a:pt x="1642" y="92"/>
                      <a:pt x="1642" y="92"/>
                      <a:pt x="1642" y="92"/>
                    </a:cubicBezTo>
                    <a:lnTo>
                      <a:pt x="1642" y="61"/>
                    </a:lnTo>
                    <a:cubicBezTo>
                      <a:pt x="1642" y="31"/>
                      <a:pt x="1642" y="1"/>
                      <a:pt x="1642" y="1"/>
                    </a:cubicBezTo>
                    <a:close/>
                    <a:moveTo>
                      <a:pt x="2433" y="3162"/>
                    </a:moveTo>
                    <a:cubicBezTo>
                      <a:pt x="2433" y="3162"/>
                      <a:pt x="2433" y="3192"/>
                      <a:pt x="2433" y="3223"/>
                    </a:cubicBezTo>
                    <a:cubicBezTo>
                      <a:pt x="2433" y="3235"/>
                      <a:pt x="2438" y="3243"/>
                      <a:pt x="2444" y="3243"/>
                    </a:cubicBezTo>
                    <a:cubicBezTo>
                      <a:pt x="2453" y="3243"/>
                      <a:pt x="2463" y="3228"/>
                      <a:pt x="2463" y="3192"/>
                    </a:cubicBezTo>
                    <a:cubicBezTo>
                      <a:pt x="2433" y="3162"/>
                      <a:pt x="2433" y="3162"/>
                      <a:pt x="2433" y="316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1"/>
              <p:cNvSpPr/>
              <p:nvPr/>
            </p:nvSpPr>
            <p:spPr>
              <a:xfrm>
                <a:off x="4841800" y="2931925"/>
                <a:ext cx="62325" cy="62850"/>
              </a:xfrm>
              <a:custGeom>
                <a:rect b="b" l="l" r="r" t="t"/>
                <a:pathLst>
                  <a:path extrusionOk="0" h="2514" w="2493">
                    <a:moveTo>
                      <a:pt x="1861" y="163"/>
                    </a:moveTo>
                    <a:cubicBezTo>
                      <a:pt x="1860" y="163"/>
                      <a:pt x="1856" y="169"/>
                      <a:pt x="1854" y="178"/>
                    </a:cubicBezTo>
                    <a:lnTo>
                      <a:pt x="1854" y="178"/>
                    </a:lnTo>
                    <a:cubicBezTo>
                      <a:pt x="1862" y="168"/>
                      <a:pt x="1863" y="163"/>
                      <a:pt x="1861" y="163"/>
                    </a:cubicBezTo>
                    <a:close/>
                    <a:moveTo>
                      <a:pt x="1398" y="122"/>
                    </a:moveTo>
                    <a:cubicBezTo>
                      <a:pt x="1398" y="138"/>
                      <a:pt x="1398" y="138"/>
                      <a:pt x="1398" y="138"/>
                    </a:cubicBezTo>
                    <a:cubicBezTo>
                      <a:pt x="1398" y="138"/>
                      <a:pt x="1398" y="138"/>
                      <a:pt x="1398" y="153"/>
                    </a:cubicBezTo>
                    <a:lnTo>
                      <a:pt x="1398" y="183"/>
                    </a:lnTo>
                    <a:cubicBezTo>
                      <a:pt x="1377" y="205"/>
                      <a:pt x="1371" y="226"/>
                      <a:pt x="1369" y="226"/>
                    </a:cubicBezTo>
                    <a:cubicBezTo>
                      <a:pt x="1368" y="226"/>
                      <a:pt x="1368" y="222"/>
                      <a:pt x="1368" y="214"/>
                    </a:cubicBezTo>
                    <a:cubicBezTo>
                      <a:pt x="1368" y="214"/>
                      <a:pt x="1398" y="153"/>
                      <a:pt x="1398" y="122"/>
                    </a:cubicBezTo>
                    <a:close/>
                    <a:moveTo>
                      <a:pt x="1854" y="178"/>
                    </a:moveTo>
                    <a:cubicBezTo>
                      <a:pt x="1849" y="187"/>
                      <a:pt x="1839" y="198"/>
                      <a:pt x="1824" y="214"/>
                    </a:cubicBezTo>
                    <a:cubicBezTo>
                      <a:pt x="1824" y="219"/>
                      <a:pt x="1824" y="223"/>
                      <a:pt x="1824" y="227"/>
                    </a:cubicBezTo>
                    <a:lnTo>
                      <a:pt x="1824" y="227"/>
                    </a:lnTo>
                    <a:cubicBezTo>
                      <a:pt x="1833" y="218"/>
                      <a:pt x="1844" y="204"/>
                      <a:pt x="1854" y="183"/>
                    </a:cubicBezTo>
                    <a:cubicBezTo>
                      <a:pt x="1854" y="181"/>
                      <a:pt x="1854" y="180"/>
                      <a:pt x="1854" y="178"/>
                    </a:cubicBezTo>
                    <a:close/>
                    <a:moveTo>
                      <a:pt x="1641" y="244"/>
                    </a:moveTo>
                    <a:lnTo>
                      <a:pt x="1641" y="244"/>
                    </a:lnTo>
                    <a:cubicBezTo>
                      <a:pt x="1611" y="244"/>
                      <a:pt x="1611" y="274"/>
                      <a:pt x="1611" y="305"/>
                    </a:cubicBezTo>
                    <a:cubicBezTo>
                      <a:pt x="1581" y="305"/>
                      <a:pt x="1611" y="274"/>
                      <a:pt x="1611" y="274"/>
                    </a:cubicBezTo>
                    <a:cubicBezTo>
                      <a:pt x="1611" y="274"/>
                      <a:pt x="1611" y="244"/>
                      <a:pt x="1641" y="244"/>
                    </a:cubicBezTo>
                    <a:close/>
                    <a:moveTo>
                      <a:pt x="1763" y="274"/>
                    </a:moveTo>
                    <a:lnTo>
                      <a:pt x="1763" y="305"/>
                    </a:lnTo>
                    <a:lnTo>
                      <a:pt x="1733" y="335"/>
                    </a:lnTo>
                    <a:lnTo>
                      <a:pt x="1733" y="305"/>
                    </a:lnTo>
                    <a:cubicBezTo>
                      <a:pt x="1733" y="305"/>
                      <a:pt x="1733" y="305"/>
                      <a:pt x="1763" y="274"/>
                    </a:cubicBezTo>
                    <a:close/>
                    <a:moveTo>
                      <a:pt x="1793" y="305"/>
                    </a:moveTo>
                    <a:cubicBezTo>
                      <a:pt x="1793" y="335"/>
                      <a:pt x="1793" y="335"/>
                      <a:pt x="1793" y="335"/>
                    </a:cubicBezTo>
                    <a:cubicBezTo>
                      <a:pt x="1778" y="350"/>
                      <a:pt x="1771" y="358"/>
                      <a:pt x="1767" y="358"/>
                    </a:cubicBezTo>
                    <a:cubicBezTo>
                      <a:pt x="1763" y="358"/>
                      <a:pt x="1763" y="350"/>
                      <a:pt x="1763" y="335"/>
                    </a:cubicBezTo>
                    <a:cubicBezTo>
                      <a:pt x="1793" y="305"/>
                      <a:pt x="1793" y="305"/>
                      <a:pt x="1793" y="305"/>
                    </a:cubicBezTo>
                    <a:close/>
                    <a:moveTo>
                      <a:pt x="1125" y="365"/>
                    </a:moveTo>
                    <a:cubicBezTo>
                      <a:pt x="1125" y="375"/>
                      <a:pt x="1128" y="384"/>
                      <a:pt x="1131" y="392"/>
                    </a:cubicBezTo>
                    <a:lnTo>
                      <a:pt x="1131" y="392"/>
                    </a:lnTo>
                    <a:cubicBezTo>
                      <a:pt x="1129" y="384"/>
                      <a:pt x="1127" y="375"/>
                      <a:pt x="1125" y="365"/>
                    </a:cubicBezTo>
                    <a:close/>
                    <a:moveTo>
                      <a:pt x="1131" y="392"/>
                    </a:moveTo>
                    <a:cubicBezTo>
                      <a:pt x="1144" y="444"/>
                      <a:pt x="1150" y="466"/>
                      <a:pt x="1153" y="466"/>
                    </a:cubicBezTo>
                    <a:cubicBezTo>
                      <a:pt x="1155" y="466"/>
                      <a:pt x="1155" y="451"/>
                      <a:pt x="1155" y="426"/>
                    </a:cubicBezTo>
                    <a:cubicBezTo>
                      <a:pt x="1155" y="426"/>
                      <a:pt x="1140" y="412"/>
                      <a:pt x="1131" y="392"/>
                    </a:cubicBezTo>
                    <a:close/>
                    <a:moveTo>
                      <a:pt x="2121" y="444"/>
                    </a:moveTo>
                    <a:cubicBezTo>
                      <a:pt x="2113" y="444"/>
                      <a:pt x="2097" y="466"/>
                      <a:pt x="2097" y="487"/>
                    </a:cubicBezTo>
                    <a:lnTo>
                      <a:pt x="2097" y="487"/>
                    </a:lnTo>
                    <a:cubicBezTo>
                      <a:pt x="2115" y="470"/>
                      <a:pt x="2128" y="457"/>
                      <a:pt x="2128" y="457"/>
                    </a:cubicBezTo>
                    <a:cubicBezTo>
                      <a:pt x="2128" y="448"/>
                      <a:pt x="2125" y="444"/>
                      <a:pt x="2121" y="444"/>
                    </a:cubicBezTo>
                    <a:close/>
                    <a:moveTo>
                      <a:pt x="1786" y="534"/>
                    </a:moveTo>
                    <a:cubicBezTo>
                      <a:pt x="1790" y="534"/>
                      <a:pt x="1793" y="538"/>
                      <a:pt x="1793" y="548"/>
                    </a:cubicBezTo>
                    <a:lnTo>
                      <a:pt x="1763" y="578"/>
                    </a:lnTo>
                    <a:lnTo>
                      <a:pt x="1733" y="578"/>
                    </a:lnTo>
                    <a:cubicBezTo>
                      <a:pt x="1733" y="578"/>
                      <a:pt x="1733" y="578"/>
                      <a:pt x="1763" y="548"/>
                    </a:cubicBezTo>
                    <a:cubicBezTo>
                      <a:pt x="1763" y="548"/>
                      <a:pt x="1777" y="534"/>
                      <a:pt x="1786" y="534"/>
                    </a:cubicBezTo>
                    <a:close/>
                    <a:moveTo>
                      <a:pt x="716" y="640"/>
                    </a:moveTo>
                    <a:cubicBezTo>
                      <a:pt x="719" y="641"/>
                      <a:pt x="721" y="642"/>
                      <a:pt x="722" y="642"/>
                    </a:cubicBezTo>
                    <a:cubicBezTo>
                      <a:pt x="723" y="642"/>
                      <a:pt x="724" y="641"/>
                      <a:pt x="724" y="641"/>
                    </a:cubicBezTo>
                    <a:lnTo>
                      <a:pt x="724" y="641"/>
                    </a:lnTo>
                    <a:cubicBezTo>
                      <a:pt x="722" y="640"/>
                      <a:pt x="719" y="640"/>
                      <a:pt x="716" y="640"/>
                    </a:cubicBezTo>
                    <a:close/>
                    <a:moveTo>
                      <a:pt x="699" y="609"/>
                    </a:moveTo>
                    <a:cubicBezTo>
                      <a:pt x="718" y="628"/>
                      <a:pt x="725" y="638"/>
                      <a:pt x="724" y="641"/>
                    </a:cubicBezTo>
                    <a:lnTo>
                      <a:pt x="724" y="641"/>
                    </a:lnTo>
                    <a:cubicBezTo>
                      <a:pt x="729" y="642"/>
                      <a:pt x="734" y="642"/>
                      <a:pt x="739" y="643"/>
                    </a:cubicBezTo>
                    <a:lnTo>
                      <a:pt x="739" y="643"/>
                    </a:lnTo>
                    <a:cubicBezTo>
                      <a:pt x="736" y="642"/>
                      <a:pt x="733" y="641"/>
                      <a:pt x="730" y="639"/>
                    </a:cubicBezTo>
                    <a:cubicBezTo>
                      <a:pt x="730" y="639"/>
                      <a:pt x="701" y="610"/>
                      <a:pt x="699" y="609"/>
                    </a:cubicBezTo>
                    <a:close/>
                    <a:moveTo>
                      <a:pt x="739" y="643"/>
                    </a:moveTo>
                    <a:cubicBezTo>
                      <a:pt x="753" y="650"/>
                      <a:pt x="760" y="653"/>
                      <a:pt x="762" y="653"/>
                    </a:cubicBezTo>
                    <a:cubicBezTo>
                      <a:pt x="765" y="653"/>
                      <a:pt x="756" y="647"/>
                      <a:pt x="739" y="643"/>
                    </a:cubicBezTo>
                    <a:close/>
                    <a:moveTo>
                      <a:pt x="2300" y="686"/>
                    </a:moveTo>
                    <a:cubicBezTo>
                      <a:pt x="2297" y="686"/>
                      <a:pt x="2290" y="690"/>
                      <a:pt x="2280" y="700"/>
                    </a:cubicBezTo>
                    <a:cubicBezTo>
                      <a:pt x="2300" y="700"/>
                      <a:pt x="2307" y="686"/>
                      <a:pt x="2300" y="686"/>
                    </a:cubicBezTo>
                    <a:close/>
                    <a:moveTo>
                      <a:pt x="0" y="821"/>
                    </a:moveTo>
                    <a:lnTo>
                      <a:pt x="0" y="852"/>
                    </a:lnTo>
                    <a:lnTo>
                      <a:pt x="91" y="852"/>
                    </a:lnTo>
                    <a:lnTo>
                      <a:pt x="91" y="821"/>
                    </a:lnTo>
                    <a:close/>
                    <a:moveTo>
                      <a:pt x="760" y="821"/>
                    </a:moveTo>
                    <a:lnTo>
                      <a:pt x="730" y="852"/>
                    </a:lnTo>
                    <a:lnTo>
                      <a:pt x="760" y="852"/>
                    </a:lnTo>
                    <a:lnTo>
                      <a:pt x="760" y="821"/>
                    </a:lnTo>
                    <a:close/>
                    <a:moveTo>
                      <a:pt x="2249" y="821"/>
                    </a:moveTo>
                    <a:cubicBezTo>
                      <a:pt x="2219" y="852"/>
                      <a:pt x="2189" y="852"/>
                      <a:pt x="2189" y="852"/>
                    </a:cubicBezTo>
                    <a:cubicBezTo>
                      <a:pt x="2219" y="821"/>
                      <a:pt x="2249" y="821"/>
                      <a:pt x="2249" y="821"/>
                    </a:cubicBezTo>
                    <a:close/>
                    <a:moveTo>
                      <a:pt x="608" y="852"/>
                    </a:moveTo>
                    <a:cubicBezTo>
                      <a:pt x="608" y="852"/>
                      <a:pt x="608" y="852"/>
                      <a:pt x="578" y="882"/>
                    </a:cubicBezTo>
                    <a:lnTo>
                      <a:pt x="578" y="857"/>
                    </a:lnTo>
                    <a:lnTo>
                      <a:pt x="578" y="857"/>
                    </a:lnTo>
                    <a:cubicBezTo>
                      <a:pt x="565" y="861"/>
                      <a:pt x="544" y="869"/>
                      <a:pt x="517" y="882"/>
                    </a:cubicBezTo>
                    <a:lnTo>
                      <a:pt x="456" y="882"/>
                    </a:lnTo>
                    <a:cubicBezTo>
                      <a:pt x="456" y="882"/>
                      <a:pt x="486" y="882"/>
                      <a:pt x="517" y="852"/>
                    </a:cubicBezTo>
                    <a:lnTo>
                      <a:pt x="578" y="852"/>
                    </a:lnTo>
                    <a:lnTo>
                      <a:pt x="578" y="857"/>
                    </a:lnTo>
                    <a:lnTo>
                      <a:pt x="578" y="857"/>
                    </a:lnTo>
                    <a:cubicBezTo>
                      <a:pt x="593" y="852"/>
                      <a:pt x="594" y="852"/>
                      <a:pt x="578" y="852"/>
                    </a:cubicBezTo>
                    <a:close/>
                    <a:moveTo>
                      <a:pt x="751" y="869"/>
                    </a:moveTo>
                    <a:cubicBezTo>
                      <a:pt x="746" y="869"/>
                      <a:pt x="740" y="872"/>
                      <a:pt x="730" y="882"/>
                    </a:cubicBezTo>
                    <a:cubicBezTo>
                      <a:pt x="740" y="882"/>
                      <a:pt x="751" y="879"/>
                      <a:pt x="759" y="875"/>
                    </a:cubicBezTo>
                    <a:lnTo>
                      <a:pt x="759" y="875"/>
                    </a:lnTo>
                    <a:cubicBezTo>
                      <a:pt x="760" y="879"/>
                      <a:pt x="760" y="882"/>
                      <a:pt x="760" y="882"/>
                    </a:cubicBezTo>
                    <a:cubicBezTo>
                      <a:pt x="770" y="872"/>
                      <a:pt x="773" y="869"/>
                      <a:pt x="772" y="869"/>
                    </a:cubicBezTo>
                    <a:lnTo>
                      <a:pt x="772" y="869"/>
                    </a:lnTo>
                    <a:cubicBezTo>
                      <a:pt x="771" y="869"/>
                      <a:pt x="766" y="872"/>
                      <a:pt x="759" y="875"/>
                    </a:cubicBezTo>
                    <a:lnTo>
                      <a:pt x="759" y="875"/>
                    </a:lnTo>
                    <a:cubicBezTo>
                      <a:pt x="758" y="872"/>
                      <a:pt x="755" y="869"/>
                      <a:pt x="751" y="869"/>
                    </a:cubicBezTo>
                    <a:close/>
                    <a:moveTo>
                      <a:pt x="2371" y="928"/>
                    </a:moveTo>
                    <a:cubicBezTo>
                      <a:pt x="2370" y="943"/>
                      <a:pt x="2365" y="943"/>
                      <a:pt x="2341" y="943"/>
                    </a:cubicBezTo>
                    <a:cubicBezTo>
                      <a:pt x="2353" y="937"/>
                      <a:pt x="2363" y="932"/>
                      <a:pt x="2371" y="928"/>
                    </a:cubicBezTo>
                    <a:close/>
                    <a:moveTo>
                      <a:pt x="715" y="1036"/>
                    </a:moveTo>
                    <a:lnTo>
                      <a:pt x="715" y="1036"/>
                    </a:lnTo>
                    <a:cubicBezTo>
                      <a:pt x="706" y="1043"/>
                      <a:pt x="699" y="1051"/>
                      <a:pt x="699" y="1065"/>
                    </a:cubicBezTo>
                    <a:lnTo>
                      <a:pt x="638" y="1065"/>
                    </a:lnTo>
                    <a:cubicBezTo>
                      <a:pt x="664" y="1065"/>
                      <a:pt x="690" y="1043"/>
                      <a:pt x="715" y="1036"/>
                    </a:cubicBezTo>
                    <a:close/>
                    <a:moveTo>
                      <a:pt x="912" y="1217"/>
                    </a:moveTo>
                    <a:lnTo>
                      <a:pt x="912" y="1217"/>
                    </a:lnTo>
                    <a:cubicBezTo>
                      <a:pt x="902" y="1222"/>
                      <a:pt x="893" y="1226"/>
                      <a:pt x="886" y="1229"/>
                    </a:cubicBezTo>
                    <a:lnTo>
                      <a:pt x="886" y="1229"/>
                    </a:lnTo>
                    <a:cubicBezTo>
                      <a:pt x="895" y="1217"/>
                      <a:pt x="912" y="1217"/>
                      <a:pt x="912" y="1217"/>
                    </a:cubicBezTo>
                    <a:close/>
                    <a:moveTo>
                      <a:pt x="586" y="1264"/>
                    </a:moveTo>
                    <a:cubicBezTo>
                      <a:pt x="577" y="1265"/>
                      <a:pt x="565" y="1269"/>
                      <a:pt x="547" y="1277"/>
                    </a:cubicBezTo>
                    <a:cubicBezTo>
                      <a:pt x="561" y="1277"/>
                      <a:pt x="575" y="1271"/>
                      <a:pt x="586" y="1264"/>
                    </a:cubicBezTo>
                    <a:close/>
                    <a:moveTo>
                      <a:pt x="912" y="1186"/>
                    </a:moveTo>
                    <a:cubicBezTo>
                      <a:pt x="912" y="1186"/>
                      <a:pt x="909" y="1189"/>
                      <a:pt x="882" y="1217"/>
                    </a:cubicBezTo>
                    <a:cubicBezTo>
                      <a:pt x="851" y="1217"/>
                      <a:pt x="821" y="1247"/>
                      <a:pt x="821" y="1277"/>
                    </a:cubicBezTo>
                    <a:lnTo>
                      <a:pt x="790" y="1277"/>
                    </a:lnTo>
                    <a:cubicBezTo>
                      <a:pt x="790" y="1247"/>
                      <a:pt x="821" y="1247"/>
                      <a:pt x="851" y="1217"/>
                    </a:cubicBezTo>
                    <a:cubicBezTo>
                      <a:pt x="851" y="1217"/>
                      <a:pt x="882" y="1217"/>
                      <a:pt x="912" y="1186"/>
                    </a:cubicBezTo>
                    <a:close/>
                    <a:moveTo>
                      <a:pt x="559" y="1285"/>
                    </a:moveTo>
                    <a:cubicBezTo>
                      <a:pt x="547" y="1285"/>
                      <a:pt x="532" y="1293"/>
                      <a:pt x="517" y="1308"/>
                    </a:cubicBezTo>
                    <a:cubicBezTo>
                      <a:pt x="486" y="1338"/>
                      <a:pt x="517" y="1338"/>
                      <a:pt x="517" y="1338"/>
                    </a:cubicBezTo>
                    <a:lnTo>
                      <a:pt x="547" y="1338"/>
                    </a:lnTo>
                    <a:cubicBezTo>
                      <a:pt x="578" y="1338"/>
                      <a:pt x="578" y="1308"/>
                      <a:pt x="578" y="1308"/>
                    </a:cubicBezTo>
                    <a:cubicBezTo>
                      <a:pt x="578" y="1293"/>
                      <a:pt x="570" y="1285"/>
                      <a:pt x="559" y="1285"/>
                    </a:cubicBezTo>
                    <a:close/>
                    <a:moveTo>
                      <a:pt x="903" y="1385"/>
                    </a:moveTo>
                    <a:cubicBezTo>
                      <a:pt x="912" y="1385"/>
                      <a:pt x="912" y="1399"/>
                      <a:pt x="912" y="1399"/>
                    </a:cubicBezTo>
                    <a:lnTo>
                      <a:pt x="882" y="1399"/>
                    </a:lnTo>
                    <a:cubicBezTo>
                      <a:pt x="892" y="1389"/>
                      <a:pt x="898" y="1385"/>
                      <a:pt x="903" y="1385"/>
                    </a:cubicBezTo>
                    <a:close/>
                    <a:moveTo>
                      <a:pt x="2177" y="1376"/>
                    </a:moveTo>
                    <a:cubicBezTo>
                      <a:pt x="2181" y="1376"/>
                      <a:pt x="2189" y="1384"/>
                      <a:pt x="2189" y="1399"/>
                    </a:cubicBezTo>
                    <a:cubicBezTo>
                      <a:pt x="2173" y="1384"/>
                      <a:pt x="2173" y="1376"/>
                      <a:pt x="2177" y="1376"/>
                    </a:cubicBezTo>
                    <a:close/>
                    <a:moveTo>
                      <a:pt x="1915" y="1369"/>
                    </a:moveTo>
                    <a:lnTo>
                      <a:pt x="1915" y="1369"/>
                    </a:lnTo>
                    <a:cubicBezTo>
                      <a:pt x="1945" y="1399"/>
                      <a:pt x="1976" y="1399"/>
                      <a:pt x="1976" y="1429"/>
                    </a:cubicBezTo>
                    <a:cubicBezTo>
                      <a:pt x="1946" y="1400"/>
                      <a:pt x="1916" y="1370"/>
                      <a:pt x="1915" y="1369"/>
                    </a:cubicBezTo>
                    <a:close/>
                    <a:moveTo>
                      <a:pt x="1182" y="1407"/>
                    </a:moveTo>
                    <a:cubicBezTo>
                      <a:pt x="1178" y="1407"/>
                      <a:pt x="1170" y="1414"/>
                      <a:pt x="1155" y="1429"/>
                    </a:cubicBezTo>
                    <a:cubicBezTo>
                      <a:pt x="1155" y="1460"/>
                      <a:pt x="1155" y="1460"/>
                      <a:pt x="1155" y="1460"/>
                    </a:cubicBezTo>
                    <a:cubicBezTo>
                      <a:pt x="1155" y="1460"/>
                      <a:pt x="1155" y="1429"/>
                      <a:pt x="1186" y="1429"/>
                    </a:cubicBezTo>
                    <a:cubicBezTo>
                      <a:pt x="1186" y="1414"/>
                      <a:pt x="1186" y="1407"/>
                      <a:pt x="1182" y="1407"/>
                    </a:cubicBezTo>
                    <a:close/>
                    <a:moveTo>
                      <a:pt x="1520" y="1460"/>
                    </a:moveTo>
                    <a:cubicBezTo>
                      <a:pt x="1520" y="1460"/>
                      <a:pt x="1520" y="1460"/>
                      <a:pt x="1520" y="1460"/>
                    </a:cubicBezTo>
                    <a:cubicBezTo>
                      <a:pt x="1520" y="1460"/>
                      <a:pt x="1520" y="1460"/>
                      <a:pt x="1520" y="1460"/>
                    </a:cubicBezTo>
                    <a:close/>
                    <a:moveTo>
                      <a:pt x="1641" y="1460"/>
                    </a:moveTo>
                    <a:cubicBezTo>
                      <a:pt x="1641" y="1460"/>
                      <a:pt x="1641" y="1460"/>
                      <a:pt x="1641" y="1460"/>
                    </a:cubicBezTo>
                    <a:cubicBezTo>
                      <a:pt x="1641" y="1460"/>
                      <a:pt x="1641" y="1460"/>
                      <a:pt x="1641" y="1460"/>
                    </a:cubicBezTo>
                    <a:close/>
                    <a:moveTo>
                      <a:pt x="1034" y="1460"/>
                    </a:moveTo>
                    <a:cubicBezTo>
                      <a:pt x="1064" y="1460"/>
                      <a:pt x="1064" y="1460"/>
                      <a:pt x="1004" y="1490"/>
                    </a:cubicBezTo>
                    <a:lnTo>
                      <a:pt x="1004" y="1490"/>
                    </a:lnTo>
                    <a:cubicBezTo>
                      <a:pt x="1012" y="1481"/>
                      <a:pt x="1022" y="1471"/>
                      <a:pt x="1034" y="1460"/>
                    </a:cubicBezTo>
                    <a:close/>
                    <a:moveTo>
                      <a:pt x="2128" y="1429"/>
                    </a:moveTo>
                    <a:cubicBezTo>
                      <a:pt x="2158" y="1460"/>
                      <a:pt x="2189" y="1460"/>
                      <a:pt x="2189" y="1490"/>
                    </a:cubicBezTo>
                    <a:lnTo>
                      <a:pt x="2158" y="1460"/>
                    </a:lnTo>
                    <a:lnTo>
                      <a:pt x="2128" y="1429"/>
                    </a:lnTo>
                    <a:close/>
                    <a:moveTo>
                      <a:pt x="1186" y="1460"/>
                    </a:moveTo>
                    <a:cubicBezTo>
                      <a:pt x="1186" y="1477"/>
                      <a:pt x="1175" y="1495"/>
                      <a:pt x="1173" y="1495"/>
                    </a:cubicBezTo>
                    <a:cubicBezTo>
                      <a:pt x="1171" y="1495"/>
                      <a:pt x="1173" y="1485"/>
                      <a:pt x="1186" y="1460"/>
                    </a:cubicBezTo>
                    <a:close/>
                    <a:moveTo>
                      <a:pt x="870" y="1445"/>
                    </a:moveTo>
                    <a:cubicBezTo>
                      <a:pt x="874" y="1445"/>
                      <a:pt x="866" y="1460"/>
                      <a:pt x="851" y="1490"/>
                    </a:cubicBezTo>
                    <a:cubicBezTo>
                      <a:pt x="821" y="1490"/>
                      <a:pt x="790" y="1521"/>
                      <a:pt x="760" y="1551"/>
                    </a:cubicBezTo>
                    <a:cubicBezTo>
                      <a:pt x="760" y="1551"/>
                      <a:pt x="760" y="1521"/>
                      <a:pt x="760" y="1521"/>
                    </a:cubicBezTo>
                    <a:cubicBezTo>
                      <a:pt x="760" y="1521"/>
                      <a:pt x="790" y="1521"/>
                      <a:pt x="821" y="1490"/>
                    </a:cubicBezTo>
                    <a:cubicBezTo>
                      <a:pt x="851" y="1460"/>
                      <a:pt x="866" y="1445"/>
                      <a:pt x="870" y="1445"/>
                    </a:cubicBezTo>
                    <a:close/>
                    <a:moveTo>
                      <a:pt x="998" y="1496"/>
                    </a:moveTo>
                    <a:cubicBezTo>
                      <a:pt x="973" y="1524"/>
                      <a:pt x="973" y="1551"/>
                      <a:pt x="973" y="1551"/>
                    </a:cubicBezTo>
                    <a:cubicBezTo>
                      <a:pt x="949" y="1551"/>
                      <a:pt x="962" y="1533"/>
                      <a:pt x="998" y="1496"/>
                    </a:cubicBezTo>
                    <a:close/>
                    <a:moveTo>
                      <a:pt x="833" y="1563"/>
                    </a:moveTo>
                    <a:cubicBezTo>
                      <a:pt x="840" y="1563"/>
                      <a:pt x="834" y="1575"/>
                      <a:pt x="815" y="1606"/>
                    </a:cubicBezTo>
                    <a:lnTo>
                      <a:pt x="815" y="1606"/>
                    </a:lnTo>
                    <a:lnTo>
                      <a:pt x="790" y="1581"/>
                    </a:lnTo>
                    <a:cubicBezTo>
                      <a:pt x="813" y="1570"/>
                      <a:pt x="827" y="1563"/>
                      <a:pt x="833" y="1563"/>
                    </a:cubicBezTo>
                    <a:close/>
                    <a:moveTo>
                      <a:pt x="1306" y="1583"/>
                    </a:moveTo>
                    <a:cubicBezTo>
                      <a:pt x="1303" y="1599"/>
                      <a:pt x="1296" y="1612"/>
                      <a:pt x="1277" y="1612"/>
                    </a:cubicBezTo>
                    <a:cubicBezTo>
                      <a:pt x="1277" y="1612"/>
                      <a:pt x="1300" y="1589"/>
                      <a:pt x="1306" y="1583"/>
                    </a:cubicBezTo>
                    <a:close/>
                    <a:moveTo>
                      <a:pt x="973" y="1612"/>
                    </a:moveTo>
                    <a:cubicBezTo>
                      <a:pt x="973" y="1642"/>
                      <a:pt x="942" y="1673"/>
                      <a:pt x="942" y="1673"/>
                    </a:cubicBezTo>
                    <a:lnTo>
                      <a:pt x="942" y="1642"/>
                    </a:lnTo>
                    <a:cubicBezTo>
                      <a:pt x="973" y="1642"/>
                      <a:pt x="973" y="1612"/>
                      <a:pt x="973" y="1612"/>
                    </a:cubicBezTo>
                    <a:close/>
                    <a:moveTo>
                      <a:pt x="1180" y="1612"/>
                    </a:moveTo>
                    <a:cubicBezTo>
                      <a:pt x="1176" y="1624"/>
                      <a:pt x="1169" y="1645"/>
                      <a:pt x="1155" y="1673"/>
                    </a:cubicBezTo>
                    <a:lnTo>
                      <a:pt x="1125" y="1673"/>
                    </a:lnTo>
                    <a:cubicBezTo>
                      <a:pt x="1153" y="1644"/>
                      <a:pt x="1155" y="1615"/>
                      <a:pt x="1180" y="1612"/>
                    </a:cubicBezTo>
                    <a:close/>
                    <a:moveTo>
                      <a:pt x="2128" y="1733"/>
                    </a:moveTo>
                    <a:cubicBezTo>
                      <a:pt x="2128" y="1748"/>
                      <a:pt x="2135" y="1756"/>
                      <a:pt x="2139" y="1756"/>
                    </a:cubicBezTo>
                    <a:cubicBezTo>
                      <a:pt x="2143" y="1756"/>
                      <a:pt x="2143" y="1748"/>
                      <a:pt x="2128" y="1733"/>
                    </a:cubicBezTo>
                    <a:close/>
                    <a:moveTo>
                      <a:pt x="1945" y="1703"/>
                    </a:moveTo>
                    <a:cubicBezTo>
                      <a:pt x="1945" y="1733"/>
                      <a:pt x="1976" y="1764"/>
                      <a:pt x="1945" y="1764"/>
                    </a:cubicBezTo>
                    <a:lnTo>
                      <a:pt x="1945" y="1733"/>
                    </a:lnTo>
                    <a:lnTo>
                      <a:pt x="1915" y="1703"/>
                    </a:lnTo>
                    <a:close/>
                    <a:moveTo>
                      <a:pt x="1034" y="1764"/>
                    </a:moveTo>
                    <a:lnTo>
                      <a:pt x="1034" y="1794"/>
                    </a:lnTo>
                    <a:cubicBezTo>
                      <a:pt x="1003" y="1794"/>
                      <a:pt x="1034" y="1764"/>
                      <a:pt x="1034" y="1764"/>
                    </a:cubicBezTo>
                    <a:close/>
                    <a:moveTo>
                      <a:pt x="1277" y="1764"/>
                    </a:moveTo>
                    <a:cubicBezTo>
                      <a:pt x="1277" y="1764"/>
                      <a:pt x="1307" y="1764"/>
                      <a:pt x="1277" y="1794"/>
                    </a:cubicBezTo>
                    <a:cubicBezTo>
                      <a:pt x="1277" y="1764"/>
                      <a:pt x="1277" y="1764"/>
                      <a:pt x="1277" y="1764"/>
                    </a:cubicBezTo>
                    <a:close/>
                    <a:moveTo>
                      <a:pt x="1492" y="1713"/>
                    </a:moveTo>
                    <a:cubicBezTo>
                      <a:pt x="1495" y="1713"/>
                      <a:pt x="1502" y="1728"/>
                      <a:pt x="1520" y="1764"/>
                    </a:cubicBezTo>
                    <a:cubicBezTo>
                      <a:pt x="1520" y="1794"/>
                      <a:pt x="1520" y="1794"/>
                      <a:pt x="1489" y="1794"/>
                    </a:cubicBezTo>
                    <a:cubicBezTo>
                      <a:pt x="1489" y="1794"/>
                      <a:pt x="1489" y="1764"/>
                      <a:pt x="1489" y="1733"/>
                    </a:cubicBezTo>
                    <a:cubicBezTo>
                      <a:pt x="1489" y="1721"/>
                      <a:pt x="1489" y="1713"/>
                      <a:pt x="1492" y="1713"/>
                    </a:cubicBezTo>
                    <a:close/>
                    <a:moveTo>
                      <a:pt x="1186" y="1"/>
                    </a:moveTo>
                    <a:lnTo>
                      <a:pt x="1186" y="31"/>
                    </a:lnTo>
                    <a:cubicBezTo>
                      <a:pt x="1176" y="12"/>
                      <a:pt x="1170" y="5"/>
                      <a:pt x="1165" y="5"/>
                    </a:cubicBezTo>
                    <a:cubicBezTo>
                      <a:pt x="1155" y="5"/>
                      <a:pt x="1155" y="41"/>
                      <a:pt x="1155" y="62"/>
                    </a:cubicBezTo>
                    <a:cubicBezTo>
                      <a:pt x="1140" y="31"/>
                      <a:pt x="1132" y="16"/>
                      <a:pt x="1129" y="16"/>
                    </a:cubicBezTo>
                    <a:cubicBezTo>
                      <a:pt x="1125" y="16"/>
                      <a:pt x="1125" y="31"/>
                      <a:pt x="1125" y="62"/>
                    </a:cubicBezTo>
                    <a:cubicBezTo>
                      <a:pt x="1094" y="31"/>
                      <a:pt x="1094" y="31"/>
                      <a:pt x="1094" y="31"/>
                    </a:cubicBezTo>
                    <a:cubicBezTo>
                      <a:pt x="1094" y="62"/>
                      <a:pt x="1034" y="92"/>
                      <a:pt x="1003" y="92"/>
                    </a:cubicBezTo>
                    <a:cubicBezTo>
                      <a:pt x="942" y="92"/>
                      <a:pt x="912" y="122"/>
                      <a:pt x="912" y="153"/>
                    </a:cubicBezTo>
                    <a:cubicBezTo>
                      <a:pt x="912" y="153"/>
                      <a:pt x="912" y="153"/>
                      <a:pt x="882" y="122"/>
                    </a:cubicBezTo>
                    <a:cubicBezTo>
                      <a:pt x="882" y="130"/>
                      <a:pt x="882" y="140"/>
                      <a:pt x="882" y="153"/>
                    </a:cubicBezTo>
                    <a:cubicBezTo>
                      <a:pt x="866" y="138"/>
                      <a:pt x="859" y="130"/>
                      <a:pt x="851" y="130"/>
                    </a:cubicBezTo>
                    <a:cubicBezTo>
                      <a:pt x="844" y="130"/>
                      <a:pt x="836" y="138"/>
                      <a:pt x="821" y="153"/>
                    </a:cubicBezTo>
                    <a:cubicBezTo>
                      <a:pt x="821" y="153"/>
                      <a:pt x="790" y="183"/>
                      <a:pt x="821" y="183"/>
                    </a:cubicBezTo>
                    <a:cubicBezTo>
                      <a:pt x="821" y="219"/>
                      <a:pt x="821" y="233"/>
                      <a:pt x="815" y="233"/>
                    </a:cubicBezTo>
                    <a:cubicBezTo>
                      <a:pt x="810" y="233"/>
                      <a:pt x="803" y="226"/>
                      <a:pt x="790" y="214"/>
                    </a:cubicBezTo>
                    <a:cubicBezTo>
                      <a:pt x="790" y="176"/>
                      <a:pt x="767" y="150"/>
                      <a:pt x="757" y="150"/>
                    </a:cubicBezTo>
                    <a:cubicBezTo>
                      <a:pt x="750" y="150"/>
                      <a:pt x="748" y="160"/>
                      <a:pt x="760" y="183"/>
                    </a:cubicBezTo>
                    <a:cubicBezTo>
                      <a:pt x="740" y="183"/>
                      <a:pt x="733" y="197"/>
                      <a:pt x="731" y="197"/>
                    </a:cubicBezTo>
                    <a:cubicBezTo>
                      <a:pt x="730" y="197"/>
                      <a:pt x="730" y="193"/>
                      <a:pt x="730" y="183"/>
                    </a:cubicBezTo>
                    <a:cubicBezTo>
                      <a:pt x="699" y="183"/>
                      <a:pt x="699" y="183"/>
                      <a:pt x="699" y="214"/>
                    </a:cubicBezTo>
                    <a:cubicBezTo>
                      <a:pt x="699" y="214"/>
                      <a:pt x="669" y="244"/>
                      <a:pt x="669" y="244"/>
                    </a:cubicBezTo>
                    <a:cubicBezTo>
                      <a:pt x="669" y="244"/>
                      <a:pt x="669" y="274"/>
                      <a:pt x="669" y="274"/>
                    </a:cubicBezTo>
                    <a:cubicBezTo>
                      <a:pt x="669" y="305"/>
                      <a:pt x="669" y="305"/>
                      <a:pt x="669" y="305"/>
                    </a:cubicBezTo>
                    <a:cubicBezTo>
                      <a:pt x="656" y="292"/>
                      <a:pt x="644" y="285"/>
                      <a:pt x="631" y="285"/>
                    </a:cubicBezTo>
                    <a:cubicBezTo>
                      <a:pt x="613" y="285"/>
                      <a:pt x="595" y="299"/>
                      <a:pt x="578" y="335"/>
                    </a:cubicBezTo>
                    <a:cubicBezTo>
                      <a:pt x="556" y="357"/>
                      <a:pt x="550" y="378"/>
                      <a:pt x="537" y="378"/>
                    </a:cubicBezTo>
                    <a:cubicBezTo>
                      <a:pt x="532" y="378"/>
                      <a:pt x="526" y="374"/>
                      <a:pt x="517" y="365"/>
                    </a:cubicBezTo>
                    <a:cubicBezTo>
                      <a:pt x="517" y="365"/>
                      <a:pt x="486" y="365"/>
                      <a:pt x="517" y="396"/>
                    </a:cubicBezTo>
                    <a:cubicBezTo>
                      <a:pt x="530" y="409"/>
                      <a:pt x="540" y="419"/>
                      <a:pt x="547" y="426"/>
                    </a:cubicBezTo>
                    <a:lnTo>
                      <a:pt x="547" y="426"/>
                    </a:lnTo>
                    <a:cubicBezTo>
                      <a:pt x="529" y="417"/>
                      <a:pt x="514" y="414"/>
                      <a:pt x="503" y="414"/>
                    </a:cubicBezTo>
                    <a:cubicBezTo>
                      <a:pt x="476" y="414"/>
                      <a:pt x="474" y="435"/>
                      <a:pt x="517" y="457"/>
                    </a:cubicBezTo>
                    <a:lnTo>
                      <a:pt x="486" y="457"/>
                    </a:lnTo>
                    <a:cubicBezTo>
                      <a:pt x="469" y="448"/>
                      <a:pt x="456" y="444"/>
                      <a:pt x="449" y="444"/>
                    </a:cubicBezTo>
                    <a:cubicBezTo>
                      <a:pt x="431" y="444"/>
                      <a:pt x="443" y="466"/>
                      <a:pt x="486" y="487"/>
                    </a:cubicBezTo>
                    <a:lnTo>
                      <a:pt x="456" y="487"/>
                    </a:lnTo>
                    <a:cubicBezTo>
                      <a:pt x="456" y="487"/>
                      <a:pt x="456" y="487"/>
                      <a:pt x="395" y="457"/>
                    </a:cubicBezTo>
                    <a:cubicBezTo>
                      <a:pt x="375" y="457"/>
                      <a:pt x="355" y="443"/>
                      <a:pt x="343" y="443"/>
                    </a:cubicBezTo>
                    <a:cubicBezTo>
                      <a:pt x="338" y="443"/>
                      <a:pt x="334" y="447"/>
                      <a:pt x="334" y="457"/>
                    </a:cubicBezTo>
                    <a:cubicBezTo>
                      <a:pt x="334" y="457"/>
                      <a:pt x="365" y="457"/>
                      <a:pt x="395" y="487"/>
                    </a:cubicBezTo>
                    <a:lnTo>
                      <a:pt x="365" y="487"/>
                    </a:lnTo>
                    <a:cubicBezTo>
                      <a:pt x="365" y="487"/>
                      <a:pt x="365" y="487"/>
                      <a:pt x="395" y="517"/>
                    </a:cubicBezTo>
                    <a:cubicBezTo>
                      <a:pt x="423" y="517"/>
                      <a:pt x="425" y="517"/>
                      <a:pt x="426" y="540"/>
                    </a:cubicBezTo>
                    <a:lnTo>
                      <a:pt x="426" y="540"/>
                    </a:lnTo>
                    <a:cubicBezTo>
                      <a:pt x="419" y="537"/>
                      <a:pt x="414" y="534"/>
                      <a:pt x="413" y="534"/>
                    </a:cubicBezTo>
                    <a:lnTo>
                      <a:pt x="413" y="534"/>
                    </a:lnTo>
                    <a:cubicBezTo>
                      <a:pt x="412" y="534"/>
                      <a:pt x="415" y="538"/>
                      <a:pt x="426" y="548"/>
                    </a:cubicBezTo>
                    <a:cubicBezTo>
                      <a:pt x="426" y="545"/>
                      <a:pt x="426" y="542"/>
                      <a:pt x="426" y="540"/>
                    </a:cubicBezTo>
                    <a:lnTo>
                      <a:pt x="426" y="540"/>
                    </a:lnTo>
                    <a:cubicBezTo>
                      <a:pt x="434" y="544"/>
                      <a:pt x="445" y="548"/>
                      <a:pt x="456" y="548"/>
                    </a:cubicBezTo>
                    <a:cubicBezTo>
                      <a:pt x="486" y="548"/>
                      <a:pt x="517" y="578"/>
                      <a:pt x="517" y="578"/>
                    </a:cubicBezTo>
                    <a:cubicBezTo>
                      <a:pt x="517" y="578"/>
                      <a:pt x="547" y="578"/>
                      <a:pt x="578" y="609"/>
                    </a:cubicBezTo>
                    <a:cubicBezTo>
                      <a:pt x="638" y="639"/>
                      <a:pt x="669" y="639"/>
                      <a:pt x="699" y="639"/>
                    </a:cubicBezTo>
                    <a:cubicBezTo>
                      <a:pt x="705" y="639"/>
                      <a:pt x="711" y="639"/>
                      <a:pt x="716" y="640"/>
                    </a:cubicBezTo>
                    <a:lnTo>
                      <a:pt x="716" y="640"/>
                    </a:lnTo>
                    <a:cubicBezTo>
                      <a:pt x="701" y="633"/>
                      <a:pt x="670" y="610"/>
                      <a:pt x="638" y="578"/>
                    </a:cubicBezTo>
                    <a:lnTo>
                      <a:pt x="638" y="578"/>
                    </a:lnTo>
                    <a:cubicBezTo>
                      <a:pt x="669" y="609"/>
                      <a:pt x="699" y="609"/>
                      <a:pt x="699" y="609"/>
                    </a:cubicBezTo>
                    <a:lnTo>
                      <a:pt x="730" y="609"/>
                    </a:lnTo>
                    <a:cubicBezTo>
                      <a:pt x="740" y="619"/>
                      <a:pt x="746" y="622"/>
                      <a:pt x="752" y="622"/>
                    </a:cubicBezTo>
                    <a:cubicBezTo>
                      <a:pt x="763" y="622"/>
                      <a:pt x="770" y="609"/>
                      <a:pt x="790" y="609"/>
                    </a:cubicBezTo>
                    <a:cubicBezTo>
                      <a:pt x="790" y="578"/>
                      <a:pt x="790" y="578"/>
                      <a:pt x="821" y="578"/>
                    </a:cubicBezTo>
                    <a:cubicBezTo>
                      <a:pt x="851" y="609"/>
                      <a:pt x="851" y="609"/>
                      <a:pt x="851" y="609"/>
                    </a:cubicBezTo>
                    <a:cubicBezTo>
                      <a:pt x="821" y="578"/>
                      <a:pt x="851" y="578"/>
                      <a:pt x="882" y="548"/>
                    </a:cubicBezTo>
                    <a:cubicBezTo>
                      <a:pt x="882" y="548"/>
                      <a:pt x="912" y="517"/>
                      <a:pt x="882" y="487"/>
                    </a:cubicBezTo>
                    <a:lnTo>
                      <a:pt x="882" y="487"/>
                    </a:lnTo>
                    <a:cubicBezTo>
                      <a:pt x="912" y="517"/>
                      <a:pt x="912" y="517"/>
                      <a:pt x="942" y="517"/>
                    </a:cubicBezTo>
                    <a:cubicBezTo>
                      <a:pt x="921" y="496"/>
                      <a:pt x="914" y="489"/>
                      <a:pt x="913" y="488"/>
                    </a:cubicBezTo>
                    <a:lnTo>
                      <a:pt x="913" y="488"/>
                    </a:lnTo>
                    <a:cubicBezTo>
                      <a:pt x="927" y="502"/>
                      <a:pt x="935" y="510"/>
                      <a:pt x="939" y="510"/>
                    </a:cubicBezTo>
                    <a:cubicBezTo>
                      <a:pt x="942" y="510"/>
                      <a:pt x="942" y="502"/>
                      <a:pt x="942" y="487"/>
                    </a:cubicBezTo>
                    <a:cubicBezTo>
                      <a:pt x="973" y="487"/>
                      <a:pt x="973" y="487"/>
                      <a:pt x="942" y="457"/>
                    </a:cubicBezTo>
                    <a:lnTo>
                      <a:pt x="942" y="457"/>
                    </a:lnTo>
                    <a:cubicBezTo>
                      <a:pt x="942" y="457"/>
                      <a:pt x="973" y="457"/>
                      <a:pt x="1003" y="487"/>
                    </a:cubicBezTo>
                    <a:cubicBezTo>
                      <a:pt x="1003" y="479"/>
                      <a:pt x="1003" y="468"/>
                      <a:pt x="1003" y="457"/>
                    </a:cubicBezTo>
                    <a:cubicBezTo>
                      <a:pt x="973" y="426"/>
                      <a:pt x="973" y="396"/>
                      <a:pt x="973" y="365"/>
                    </a:cubicBezTo>
                    <a:lnTo>
                      <a:pt x="973" y="365"/>
                    </a:lnTo>
                    <a:lnTo>
                      <a:pt x="1003" y="426"/>
                    </a:lnTo>
                    <a:cubicBezTo>
                      <a:pt x="1003" y="457"/>
                      <a:pt x="1003" y="457"/>
                      <a:pt x="1034" y="457"/>
                    </a:cubicBezTo>
                    <a:cubicBezTo>
                      <a:pt x="1003" y="426"/>
                      <a:pt x="1034" y="426"/>
                      <a:pt x="1064" y="426"/>
                    </a:cubicBezTo>
                    <a:cubicBezTo>
                      <a:pt x="1094" y="426"/>
                      <a:pt x="1094" y="426"/>
                      <a:pt x="1094" y="365"/>
                    </a:cubicBezTo>
                    <a:cubicBezTo>
                      <a:pt x="1094" y="350"/>
                      <a:pt x="1094" y="343"/>
                      <a:pt x="1098" y="343"/>
                    </a:cubicBezTo>
                    <a:cubicBezTo>
                      <a:pt x="1102" y="343"/>
                      <a:pt x="1110" y="350"/>
                      <a:pt x="1125" y="365"/>
                    </a:cubicBezTo>
                    <a:cubicBezTo>
                      <a:pt x="1125" y="335"/>
                      <a:pt x="1125" y="320"/>
                      <a:pt x="1129" y="320"/>
                    </a:cubicBezTo>
                    <a:cubicBezTo>
                      <a:pt x="1132" y="320"/>
                      <a:pt x="1140" y="335"/>
                      <a:pt x="1155" y="365"/>
                    </a:cubicBezTo>
                    <a:cubicBezTo>
                      <a:pt x="1155" y="389"/>
                      <a:pt x="1160" y="399"/>
                      <a:pt x="1167" y="399"/>
                    </a:cubicBezTo>
                    <a:cubicBezTo>
                      <a:pt x="1178" y="399"/>
                      <a:pt x="1197" y="373"/>
                      <a:pt x="1216" y="335"/>
                    </a:cubicBezTo>
                    <a:lnTo>
                      <a:pt x="1216" y="365"/>
                    </a:lnTo>
                    <a:cubicBezTo>
                      <a:pt x="1216" y="396"/>
                      <a:pt x="1216" y="396"/>
                      <a:pt x="1216" y="396"/>
                    </a:cubicBezTo>
                    <a:cubicBezTo>
                      <a:pt x="1229" y="370"/>
                      <a:pt x="1236" y="361"/>
                      <a:pt x="1240" y="361"/>
                    </a:cubicBezTo>
                    <a:cubicBezTo>
                      <a:pt x="1246" y="361"/>
                      <a:pt x="1246" y="378"/>
                      <a:pt x="1246" y="396"/>
                    </a:cubicBezTo>
                    <a:cubicBezTo>
                      <a:pt x="1246" y="457"/>
                      <a:pt x="1246" y="457"/>
                      <a:pt x="1246" y="457"/>
                    </a:cubicBezTo>
                    <a:cubicBezTo>
                      <a:pt x="1258" y="421"/>
                      <a:pt x="1270" y="409"/>
                      <a:pt x="1278" y="409"/>
                    </a:cubicBezTo>
                    <a:cubicBezTo>
                      <a:pt x="1291" y="409"/>
                      <a:pt x="1295" y="438"/>
                      <a:pt x="1277" y="457"/>
                    </a:cubicBezTo>
                    <a:lnTo>
                      <a:pt x="1307" y="457"/>
                    </a:lnTo>
                    <a:cubicBezTo>
                      <a:pt x="1307" y="426"/>
                      <a:pt x="1307" y="426"/>
                      <a:pt x="1307" y="426"/>
                    </a:cubicBezTo>
                    <a:cubicBezTo>
                      <a:pt x="1338" y="426"/>
                      <a:pt x="1338" y="426"/>
                      <a:pt x="1338" y="396"/>
                    </a:cubicBezTo>
                    <a:cubicBezTo>
                      <a:pt x="1338" y="365"/>
                      <a:pt x="1368" y="335"/>
                      <a:pt x="1368" y="335"/>
                    </a:cubicBezTo>
                    <a:lnTo>
                      <a:pt x="1368" y="365"/>
                    </a:lnTo>
                    <a:cubicBezTo>
                      <a:pt x="1338" y="396"/>
                      <a:pt x="1368" y="396"/>
                      <a:pt x="1368" y="396"/>
                    </a:cubicBezTo>
                    <a:cubicBezTo>
                      <a:pt x="1398" y="426"/>
                      <a:pt x="1398" y="426"/>
                      <a:pt x="1398" y="457"/>
                    </a:cubicBezTo>
                    <a:lnTo>
                      <a:pt x="1429" y="426"/>
                    </a:lnTo>
                    <a:cubicBezTo>
                      <a:pt x="1429" y="457"/>
                      <a:pt x="1429" y="457"/>
                      <a:pt x="1459" y="457"/>
                    </a:cubicBezTo>
                    <a:cubicBezTo>
                      <a:pt x="1444" y="487"/>
                      <a:pt x="1444" y="502"/>
                      <a:pt x="1451" y="502"/>
                    </a:cubicBezTo>
                    <a:cubicBezTo>
                      <a:pt x="1456" y="502"/>
                      <a:pt x="1463" y="497"/>
                      <a:pt x="1471" y="486"/>
                    </a:cubicBezTo>
                    <a:lnTo>
                      <a:pt x="1471" y="486"/>
                    </a:lnTo>
                    <a:cubicBezTo>
                      <a:pt x="1475" y="487"/>
                      <a:pt x="1481" y="487"/>
                      <a:pt x="1489" y="487"/>
                    </a:cubicBezTo>
                    <a:cubicBezTo>
                      <a:pt x="1489" y="478"/>
                      <a:pt x="1492" y="474"/>
                      <a:pt x="1495" y="474"/>
                    </a:cubicBezTo>
                    <a:cubicBezTo>
                      <a:pt x="1502" y="474"/>
                      <a:pt x="1511" y="496"/>
                      <a:pt x="1489" y="517"/>
                    </a:cubicBezTo>
                    <a:lnTo>
                      <a:pt x="1520" y="517"/>
                    </a:lnTo>
                    <a:cubicBezTo>
                      <a:pt x="1520" y="487"/>
                      <a:pt x="1520" y="487"/>
                      <a:pt x="1550" y="487"/>
                    </a:cubicBezTo>
                    <a:cubicBezTo>
                      <a:pt x="1550" y="487"/>
                      <a:pt x="1550" y="487"/>
                      <a:pt x="1581" y="457"/>
                    </a:cubicBezTo>
                    <a:cubicBezTo>
                      <a:pt x="1611" y="457"/>
                      <a:pt x="1581" y="487"/>
                      <a:pt x="1550" y="487"/>
                    </a:cubicBezTo>
                    <a:cubicBezTo>
                      <a:pt x="1535" y="502"/>
                      <a:pt x="1535" y="510"/>
                      <a:pt x="1543" y="510"/>
                    </a:cubicBezTo>
                    <a:cubicBezTo>
                      <a:pt x="1550" y="510"/>
                      <a:pt x="1565" y="502"/>
                      <a:pt x="1581" y="487"/>
                    </a:cubicBezTo>
                    <a:lnTo>
                      <a:pt x="1581" y="487"/>
                    </a:lnTo>
                    <a:cubicBezTo>
                      <a:pt x="1581" y="509"/>
                      <a:pt x="1565" y="530"/>
                      <a:pt x="1567" y="530"/>
                    </a:cubicBezTo>
                    <a:cubicBezTo>
                      <a:pt x="1568" y="530"/>
                      <a:pt x="1572" y="526"/>
                      <a:pt x="1581" y="517"/>
                    </a:cubicBezTo>
                    <a:cubicBezTo>
                      <a:pt x="1581" y="517"/>
                      <a:pt x="1581" y="517"/>
                      <a:pt x="1611" y="487"/>
                    </a:cubicBezTo>
                    <a:lnTo>
                      <a:pt x="1611" y="517"/>
                    </a:lnTo>
                    <a:cubicBezTo>
                      <a:pt x="1611" y="548"/>
                      <a:pt x="1611" y="548"/>
                      <a:pt x="1611" y="548"/>
                    </a:cubicBezTo>
                    <a:cubicBezTo>
                      <a:pt x="1611" y="563"/>
                      <a:pt x="1611" y="571"/>
                      <a:pt x="1615" y="571"/>
                    </a:cubicBezTo>
                    <a:cubicBezTo>
                      <a:pt x="1619" y="571"/>
                      <a:pt x="1626" y="563"/>
                      <a:pt x="1641" y="548"/>
                    </a:cubicBezTo>
                    <a:cubicBezTo>
                      <a:pt x="1657" y="533"/>
                      <a:pt x="1664" y="525"/>
                      <a:pt x="1668" y="525"/>
                    </a:cubicBezTo>
                    <a:cubicBezTo>
                      <a:pt x="1672" y="525"/>
                      <a:pt x="1672" y="533"/>
                      <a:pt x="1672" y="548"/>
                    </a:cubicBezTo>
                    <a:cubicBezTo>
                      <a:pt x="1702" y="548"/>
                      <a:pt x="1702" y="517"/>
                      <a:pt x="1702" y="517"/>
                    </a:cubicBezTo>
                    <a:lnTo>
                      <a:pt x="1702" y="548"/>
                    </a:lnTo>
                    <a:lnTo>
                      <a:pt x="1672" y="578"/>
                    </a:lnTo>
                    <a:lnTo>
                      <a:pt x="1672" y="548"/>
                    </a:lnTo>
                    <a:lnTo>
                      <a:pt x="1672" y="548"/>
                    </a:lnTo>
                    <a:cubicBezTo>
                      <a:pt x="1641" y="578"/>
                      <a:pt x="1702" y="609"/>
                      <a:pt x="1733" y="639"/>
                    </a:cubicBezTo>
                    <a:cubicBezTo>
                      <a:pt x="1733" y="648"/>
                      <a:pt x="1735" y="652"/>
                      <a:pt x="1740" y="652"/>
                    </a:cubicBezTo>
                    <a:cubicBezTo>
                      <a:pt x="1750" y="652"/>
                      <a:pt x="1772" y="630"/>
                      <a:pt x="1793" y="609"/>
                    </a:cubicBezTo>
                    <a:lnTo>
                      <a:pt x="1793" y="609"/>
                    </a:lnTo>
                    <a:cubicBezTo>
                      <a:pt x="1793" y="609"/>
                      <a:pt x="1793" y="609"/>
                      <a:pt x="1793" y="609"/>
                    </a:cubicBezTo>
                    <a:cubicBezTo>
                      <a:pt x="1806" y="596"/>
                      <a:pt x="1813" y="589"/>
                      <a:pt x="1816" y="589"/>
                    </a:cubicBezTo>
                    <a:lnTo>
                      <a:pt x="1816" y="589"/>
                    </a:lnTo>
                    <a:cubicBezTo>
                      <a:pt x="1819" y="589"/>
                      <a:pt x="1811" y="603"/>
                      <a:pt x="1793" y="639"/>
                    </a:cubicBezTo>
                    <a:cubicBezTo>
                      <a:pt x="1809" y="624"/>
                      <a:pt x="1816" y="616"/>
                      <a:pt x="1820" y="616"/>
                    </a:cubicBezTo>
                    <a:cubicBezTo>
                      <a:pt x="1824" y="616"/>
                      <a:pt x="1824" y="624"/>
                      <a:pt x="1824" y="639"/>
                    </a:cubicBezTo>
                    <a:cubicBezTo>
                      <a:pt x="1813" y="650"/>
                      <a:pt x="1802" y="661"/>
                      <a:pt x="1793" y="669"/>
                    </a:cubicBezTo>
                    <a:cubicBezTo>
                      <a:pt x="1793" y="669"/>
                      <a:pt x="1793" y="669"/>
                      <a:pt x="1793" y="700"/>
                    </a:cubicBezTo>
                    <a:cubicBezTo>
                      <a:pt x="1783" y="710"/>
                      <a:pt x="1780" y="713"/>
                      <a:pt x="1781" y="713"/>
                    </a:cubicBezTo>
                    <a:cubicBezTo>
                      <a:pt x="1783" y="713"/>
                      <a:pt x="1804" y="700"/>
                      <a:pt x="1824" y="700"/>
                    </a:cubicBezTo>
                    <a:cubicBezTo>
                      <a:pt x="1793" y="715"/>
                      <a:pt x="1793" y="723"/>
                      <a:pt x="1805" y="723"/>
                    </a:cubicBezTo>
                    <a:cubicBezTo>
                      <a:pt x="1816" y="723"/>
                      <a:pt x="1839" y="715"/>
                      <a:pt x="1854" y="700"/>
                    </a:cubicBezTo>
                    <a:cubicBezTo>
                      <a:pt x="1860" y="697"/>
                      <a:pt x="1866" y="694"/>
                      <a:pt x="1871" y="691"/>
                    </a:cubicBezTo>
                    <a:lnTo>
                      <a:pt x="1871" y="691"/>
                    </a:lnTo>
                    <a:cubicBezTo>
                      <a:pt x="1872" y="700"/>
                      <a:pt x="1885" y="700"/>
                      <a:pt x="1885" y="700"/>
                    </a:cubicBezTo>
                    <a:cubicBezTo>
                      <a:pt x="1885" y="700"/>
                      <a:pt x="1885" y="700"/>
                      <a:pt x="1854" y="730"/>
                    </a:cubicBezTo>
                    <a:lnTo>
                      <a:pt x="1885" y="730"/>
                    </a:lnTo>
                    <a:cubicBezTo>
                      <a:pt x="1902" y="721"/>
                      <a:pt x="1912" y="718"/>
                      <a:pt x="1917" y="718"/>
                    </a:cubicBezTo>
                    <a:cubicBezTo>
                      <a:pt x="1928" y="718"/>
                      <a:pt x="1906" y="739"/>
                      <a:pt x="1885" y="761"/>
                    </a:cubicBezTo>
                    <a:lnTo>
                      <a:pt x="1915" y="761"/>
                    </a:lnTo>
                    <a:cubicBezTo>
                      <a:pt x="1950" y="743"/>
                      <a:pt x="1975" y="726"/>
                      <a:pt x="1978" y="726"/>
                    </a:cubicBezTo>
                    <a:lnTo>
                      <a:pt x="1978" y="726"/>
                    </a:lnTo>
                    <a:cubicBezTo>
                      <a:pt x="1980" y="726"/>
                      <a:pt x="1972" y="734"/>
                      <a:pt x="1949" y="757"/>
                    </a:cubicBezTo>
                    <a:lnTo>
                      <a:pt x="1949" y="757"/>
                    </a:lnTo>
                    <a:cubicBezTo>
                      <a:pt x="1951" y="752"/>
                      <a:pt x="1950" y="749"/>
                      <a:pt x="1946" y="749"/>
                    </a:cubicBezTo>
                    <a:cubicBezTo>
                      <a:pt x="1941" y="749"/>
                      <a:pt x="1931" y="752"/>
                      <a:pt x="1915" y="761"/>
                    </a:cubicBezTo>
                    <a:lnTo>
                      <a:pt x="1945" y="761"/>
                    </a:lnTo>
                    <a:cubicBezTo>
                      <a:pt x="1947" y="759"/>
                      <a:pt x="1948" y="758"/>
                      <a:pt x="1949" y="757"/>
                    </a:cubicBezTo>
                    <a:lnTo>
                      <a:pt x="1949" y="757"/>
                    </a:lnTo>
                    <a:cubicBezTo>
                      <a:pt x="1945" y="768"/>
                      <a:pt x="1930" y="791"/>
                      <a:pt x="1915" y="821"/>
                    </a:cubicBezTo>
                    <a:cubicBezTo>
                      <a:pt x="1937" y="800"/>
                      <a:pt x="1943" y="778"/>
                      <a:pt x="1955" y="778"/>
                    </a:cubicBezTo>
                    <a:cubicBezTo>
                      <a:pt x="1961" y="778"/>
                      <a:pt x="1967" y="782"/>
                      <a:pt x="1976" y="791"/>
                    </a:cubicBezTo>
                    <a:lnTo>
                      <a:pt x="1945" y="791"/>
                    </a:lnTo>
                    <a:cubicBezTo>
                      <a:pt x="1924" y="813"/>
                      <a:pt x="1902" y="834"/>
                      <a:pt x="1902" y="834"/>
                    </a:cubicBezTo>
                    <a:lnTo>
                      <a:pt x="1902" y="834"/>
                    </a:lnTo>
                    <a:cubicBezTo>
                      <a:pt x="1898" y="838"/>
                      <a:pt x="1892" y="844"/>
                      <a:pt x="1885" y="852"/>
                    </a:cubicBezTo>
                    <a:cubicBezTo>
                      <a:pt x="1885" y="852"/>
                      <a:pt x="1885" y="852"/>
                      <a:pt x="1915" y="882"/>
                    </a:cubicBezTo>
                    <a:lnTo>
                      <a:pt x="1945" y="882"/>
                    </a:lnTo>
                    <a:cubicBezTo>
                      <a:pt x="1945" y="882"/>
                      <a:pt x="1945" y="882"/>
                      <a:pt x="1915" y="913"/>
                    </a:cubicBezTo>
                    <a:cubicBezTo>
                      <a:pt x="1930" y="897"/>
                      <a:pt x="1938" y="890"/>
                      <a:pt x="1942" y="890"/>
                    </a:cubicBezTo>
                    <a:cubicBezTo>
                      <a:pt x="1945" y="890"/>
                      <a:pt x="1945" y="897"/>
                      <a:pt x="1945" y="913"/>
                    </a:cubicBezTo>
                    <a:cubicBezTo>
                      <a:pt x="1976" y="882"/>
                      <a:pt x="1976" y="882"/>
                      <a:pt x="1976" y="882"/>
                    </a:cubicBezTo>
                    <a:cubicBezTo>
                      <a:pt x="1976" y="913"/>
                      <a:pt x="1976" y="913"/>
                      <a:pt x="1976" y="943"/>
                    </a:cubicBezTo>
                    <a:cubicBezTo>
                      <a:pt x="1976" y="943"/>
                      <a:pt x="1976" y="943"/>
                      <a:pt x="2006" y="913"/>
                    </a:cubicBezTo>
                    <a:lnTo>
                      <a:pt x="2006" y="913"/>
                    </a:lnTo>
                    <a:cubicBezTo>
                      <a:pt x="2006" y="943"/>
                      <a:pt x="1976" y="943"/>
                      <a:pt x="1976" y="973"/>
                    </a:cubicBezTo>
                    <a:lnTo>
                      <a:pt x="2006" y="973"/>
                    </a:lnTo>
                    <a:cubicBezTo>
                      <a:pt x="1945" y="1004"/>
                      <a:pt x="1945" y="1004"/>
                      <a:pt x="1976" y="1004"/>
                    </a:cubicBezTo>
                    <a:cubicBezTo>
                      <a:pt x="1991" y="989"/>
                      <a:pt x="1999" y="981"/>
                      <a:pt x="2002" y="981"/>
                    </a:cubicBezTo>
                    <a:cubicBezTo>
                      <a:pt x="2006" y="981"/>
                      <a:pt x="2006" y="989"/>
                      <a:pt x="2006" y="1004"/>
                    </a:cubicBezTo>
                    <a:lnTo>
                      <a:pt x="1976" y="1004"/>
                    </a:lnTo>
                    <a:lnTo>
                      <a:pt x="1976" y="1034"/>
                    </a:lnTo>
                    <a:cubicBezTo>
                      <a:pt x="1996" y="1024"/>
                      <a:pt x="2006" y="1021"/>
                      <a:pt x="2010" y="1021"/>
                    </a:cubicBezTo>
                    <a:cubicBezTo>
                      <a:pt x="2016" y="1021"/>
                      <a:pt x="1996" y="1034"/>
                      <a:pt x="1976" y="1034"/>
                    </a:cubicBezTo>
                    <a:cubicBezTo>
                      <a:pt x="1976" y="1034"/>
                      <a:pt x="1976" y="1065"/>
                      <a:pt x="2006" y="1065"/>
                    </a:cubicBezTo>
                    <a:cubicBezTo>
                      <a:pt x="2026" y="1065"/>
                      <a:pt x="2033" y="1078"/>
                      <a:pt x="2017" y="1078"/>
                    </a:cubicBezTo>
                    <a:cubicBezTo>
                      <a:pt x="2010" y="1078"/>
                      <a:pt x="1996" y="1075"/>
                      <a:pt x="1976" y="1065"/>
                    </a:cubicBezTo>
                    <a:lnTo>
                      <a:pt x="1915" y="1065"/>
                    </a:lnTo>
                    <a:lnTo>
                      <a:pt x="1945" y="1095"/>
                    </a:lnTo>
                    <a:lnTo>
                      <a:pt x="1976" y="1095"/>
                    </a:lnTo>
                    <a:cubicBezTo>
                      <a:pt x="1976" y="1095"/>
                      <a:pt x="2006" y="1125"/>
                      <a:pt x="2006" y="1125"/>
                    </a:cubicBezTo>
                    <a:lnTo>
                      <a:pt x="1976" y="1125"/>
                    </a:lnTo>
                    <a:cubicBezTo>
                      <a:pt x="1976" y="1125"/>
                      <a:pt x="1976" y="1156"/>
                      <a:pt x="2006" y="1156"/>
                    </a:cubicBezTo>
                    <a:cubicBezTo>
                      <a:pt x="2026" y="1156"/>
                      <a:pt x="2033" y="1169"/>
                      <a:pt x="2026" y="1169"/>
                    </a:cubicBezTo>
                    <a:cubicBezTo>
                      <a:pt x="2023" y="1169"/>
                      <a:pt x="2016" y="1166"/>
                      <a:pt x="2006" y="1156"/>
                    </a:cubicBezTo>
                    <a:lnTo>
                      <a:pt x="2006" y="1156"/>
                    </a:lnTo>
                    <a:cubicBezTo>
                      <a:pt x="2037" y="1186"/>
                      <a:pt x="2037" y="1186"/>
                      <a:pt x="2037" y="1186"/>
                    </a:cubicBezTo>
                    <a:lnTo>
                      <a:pt x="2006" y="1186"/>
                    </a:lnTo>
                    <a:cubicBezTo>
                      <a:pt x="2037" y="1186"/>
                      <a:pt x="2037" y="1217"/>
                      <a:pt x="2006" y="1217"/>
                    </a:cubicBezTo>
                    <a:cubicBezTo>
                      <a:pt x="1976" y="1217"/>
                      <a:pt x="1915" y="1308"/>
                      <a:pt x="1945" y="1338"/>
                    </a:cubicBezTo>
                    <a:cubicBezTo>
                      <a:pt x="1945" y="1338"/>
                      <a:pt x="1945" y="1369"/>
                      <a:pt x="1945" y="1369"/>
                    </a:cubicBezTo>
                    <a:cubicBezTo>
                      <a:pt x="1920" y="1343"/>
                      <a:pt x="1905" y="1333"/>
                      <a:pt x="1899" y="1333"/>
                    </a:cubicBezTo>
                    <a:cubicBezTo>
                      <a:pt x="1890" y="1333"/>
                      <a:pt x="1897" y="1351"/>
                      <a:pt x="1915" y="1369"/>
                    </a:cubicBezTo>
                    <a:cubicBezTo>
                      <a:pt x="1915" y="1369"/>
                      <a:pt x="1915" y="1369"/>
                      <a:pt x="1915" y="1369"/>
                    </a:cubicBezTo>
                    <a:lnTo>
                      <a:pt x="1915" y="1369"/>
                    </a:lnTo>
                    <a:cubicBezTo>
                      <a:pt x="1915" y="1369"/>
                      <a:pt x="1915" y="1369"/>
                      <a:pt x="1915" y="1369"/>
                    </a:cubicBezTo>
                    <a:lnTo>
                      <a:pt x="1915" y="1369"/>
                    </a:lnTo>
                    <a:cubicBezTo>
                      <a:pt x="1945" y="1399"/>
                      <a:pt x="1915" y="1399"/>
                      <a:pt x="1915" y="1399"/>
                    </a:cubicBezTo>
                    <a:cubicBezTo>
                      <a:pt x="1900" y="1384"/>
                      <a:pt x="1885" y="1376"/>
                      <a:pt x="1877" y="1376"/>
                    </a:cubicBezTo>
                    <a:cubicBezTo>
                      <a:pt x="1869" y="1376"/>
                      <a:pt x="1869" y="1384"/>
                      <a:pt x="1885" y="1399"/>
                    </a:cubicBezTo>
                    <a:cubicBezTo>
                      <a:pt x="1859" y="1386"/>
                      <a:pt x="1845" y="1379"/>
                      <a:pt x="1840" y="1379"/>
                    </a:cubicBezTo>
                    <a:cubicBezTo>
                      <a:pt x="1834" y="1379"/>
                      <a:pt x="1849" y="1394"/>
                      <a:pt x="1885" y="1429"/>
                    </a:cubicBezTo>
                    <a:cubicBezTo>
                      <a:pt x="1854" y="1414"/>
                      <a:pt x="1839" y="1407"/>
                      <a:pt x="1835" y="1407"/>
                    </a:cubicBezTo>
                    <a:cubicBezTo>
                      <a:pt x="1831" y="1407"/>
                      <a:pt x="1839" y="1414"/>
                      <a:pt x="1854" y="1429"/>
                    </a:cubicBezTo>
                    <a:cubicBezTo>
                      <a:pt x="1869" y="1460"/>
                      <a:pt x="1877" y="1475"/>
                      <a:pt x="1873" y="1475"/>
                    </a:cubicBezTo>
                    <a:cubicBezTo>
                      <a:pt x="1869" y="1475"/>
                      <a:pt x="1854" y="1460"/>
                      <a:pt x="1824" y="1429"/>
                    </a:cubicBezTo>
                    <a:lnTo>
                      <a:pt x="1824" y="1429"/>
                    </a:lnTo>
                    <a:cubicBezTo>
                      <a:pt x="1842" y="1465"/>
                      <a:pt x="1849" y="1480"/>
                      <a:pt x="1840" y="1480"/>
                    </a:cubicBezTo>
                    <a:cubicBezTo>
                      <a:pt x="1833" y="1480"/>
                      <a:pt x="1819" y="1472"/>
                      <a:pt x="1793" y="1460"/>
                    </a:cubicBezTo>
                    <a:lnTo>
                      <a:pt x="1733" y="1460"/>
                    </a:lnTo>
                    <a:cubicBezTo>
                      <a:pt x="1702" y="1460"/>
                      <a:pt x="1672" y="1460"/>
                      <a:pt x="1702" y="1490"/>
                    </a:cubicBezTo>
                    <a:cubicBezTo>
                      <a:pt x="1717" y="1521"/>
                      <a:pt x="1717" y="1536"/>
                      <a:pt x="1710" y="1536"/>
                    </a:cubicBezTo>
                    <a:cubicBezTo>
                      <a:pt x="1702" y="1536"/>
                      <a:pt x="1687" y="1521"/>
                      <a:pt x="1672" y="1490"/>
                    </a:cubicBezTo>
                    <a:cubicBezTo>
                      <a:pt x="1672" y="1490"/>
                      <a:pt x="1672" y="1477"/>
                      <a:pt x="1663" y="1477"/>
                    </a:cubicBezTo>
                    <a:cubicBezTo>
                      <a:pt x="1658" y="1477"/>
                      <a:pt x="1652" y="1480"/>
                      <a:pt x="1641" y="1490"/>
                    </a:cubicBezTo>
                    <a:cubicBezTo>
                      <a:pt x="1641" y="1490"/>
                      <a:pt x="1641" y="1490"/>
                      <a:pt x="1641" y="1460"/>
                    </a:cubicBezTo>
                    <a:cubicBezTo>
                      <a:pt x="1641" y="1495"/>
                      <a:pt x="1631" y="1510"/>
                      <a:pt x="1616" y="1510"/>
                    </a:cubicBezTo>
                    <a:cubicBezTo>
                      <a:pt x="1606" y="1510"/>
                      <a:pt x="1593" y="1503"/>
                      <a:pt x="1581" y="1490"/>
                    </a:cubicBezTo>
                    <a:cubicBezTo>
                      <a:pt x="1581" y="1490"/>
                      <a:pt x="1581" y="1490"/>
                      <a:pt x="1581" y="1521"/>
                    </a:cubicBezTo>
                    <a:cubicBezTo>
                      <a:pt x="1563" y="1503"/>
                      <a:pt x="1556" y="1485"/>
                      <a:pt x="1553" y="1485"/>
                    </a:cubicBezTo>
                    <a:cubicBezTo>
                      <a:pt x="1550" y="1485"/>
                      <a:pt x="1550" y="1495"/>
                      <a:pt x="1550" y="1521"/>
                    </a:cubicBezTo>
                    <a:lnTo>
                      <a:pt x="1520" y="1490"/>
                    </a:lnTo>
                    <a:cubicBezTo>
                      <a:pt x="1520" y="1477"/>
                      <a:pt x="1520" y="1467"/>
                      <a:pt x="1520" y="1460"/>
                    </a:cubicBezTo>
                    <a:cubicBezTo>
                      <a:pt x="1520" y="1481"/>
                      <a:pt x="1520" y="1503"/>
                      <a:pt x="1509" y="1503"/>
                    </a:cubicBezTo>
                    <a:cubicBezTo>
                      <a:pt x="1505" y="1503"/>
                      <a:pt x="1498" y="1499"/>
                      <a:pt x="1489" y="1490"/>
                    </a:cubicBezTo>
                    <a:cubicBezTo>
                      <a:pt x="1489" y="1490"/>
                      <a:pt x="1489" y="1490"/>
                      <a:pt x="1489" y="1521"/>
                    </a:cubicBezTo>
                    <a:cubicBezTo>
                      <a:pt x="1489" y="1521"/>
                      <a:pt x="1459" y="1490"/>
                      <a:pt x="1489" y="1460"/>
                    </a:cubicBezTo>
                    <a:cubicBezTo>
                      <a:pt x="1489" y="1447"/>
                      <a:pt x="1484" y="1440"/>
                      <a:pt x="1478" y="1440"/>
                    </a:cubicBezTo>
                    <a:cubicBezTo>
                      <a:pt x="1470" y="1440"/>
                      <a:pt x="1459" y="1455"/>
                      <a:pt x="1459" y="1490"/>
                    </a:cubicBezTo>
                    <a:cubicBezTo>
                      <a:pt x="1459" y="1503"/>
                      <a:pt x="1459" y="1513"/>
                      <a:pt x="1459" y="1521"/>
                    </a:cubicBezTo>
                    <a:cubicBezTo>
                      <a:pt x="1459" y="1490"/>
                      <a:pt x="1459" y="1490"/>
                      <a:pt x="1429" y="1490"/>
                    </a:cubicBezTo>
                    <a:cubicBezTo>
                      <a:pt x="1429" y="1490"/>
                      <a:pt x="1398" y="1581"/>
                      <a:pt x="1398" y="1642"/>
                    </a:cubicBezTo>
                    <a:cubicBezTo>
                      <a:pt x="1398" y="1612"/>
                      <a:pt x="1398" y="1612"/>
                      <a:pt x="1368" y="1612"/>
                    </a:cubicBezTo>
                    <a:cubicBezTo>
                      <a:pt x="1398" y="1581"/>
                      <a:pt x="1398" y="1581"/>
                      <a:pt x="1398" y="1581"/>
                    </a:cubicBezTo>
                    <a:lnTo>
                      <a:pt x="1398" y="1551"/>
                    </a:lnTo>
                    <a:cubicBezTo>
                      <a:pt x="1386" y="1564"/>
                      <a:pt x="1378" y="1571"/>
                      <a:pt x="1374" y="1571"/>
                    </a:cubicBezTo>
                    <a:cubicBezTo>
                      <a:pt x="1368" y="1571"/>
                      <a:pt x="1368" y="1556"/>
                      <a:pt x="1368" y="1521"/>
                    </a:cubicBezTo>
                    <a:cubicBezTo>
                      <a:pt x="1368" y="1509"/>
                      <a:pt x="1368" y="1498"/>
                      <a:pt x="1368" y="1490"/>
                    </a:cubicBezTo>
                    <a:cubicBezTo>
                      <a:pt x="1368" y="1490"/>
                      <a:pt x="1368" y="1490"/>
                      <a:pt x="1368" y="1460"/>
                    </a:cubicBezTo>
                    <a:cubicBezTo>
                      <a:pt x="1368" y="1460"/>
                      <a:pt x="1368" y="1460"/>
                      <a:pt x="1338" y="1490"/>
                    </a:cubicBezTo>
                    <a:cubicBezTo>
                      <a:pt x="1338" y="1521"/>
                      <a:pt x="1338" y="1521"/>
                      <a:pt x="1338" y="1521"/>
                    </a:cubicBezTo>
                    <a:cubicBezTo>
                      <a:pt x="1338" y="1521"/>
                      <a:pt x="1338" y="1521"/>
                      <a:pt x="1307" y="1551"/>
                    </a:cubicBezTo>
                    <a:cubicBezTo>
                      <a:pt x="1277" y="1581"/>
                      <a:pt x="1277" y="1612"/>
                      <a:pt x="1277" y="1612"/>
                    </a:cubicBezTo>
                    <a:cubicBezTo>
                      <a:pt x="1277" y="1604"/>
                      <a:pt x="1277" y="1594"/>
                      <a:pt x="1277" y="1581"/>
                    </a:cubicBezTo>
                    <a:cubicBezTo>
                      <a:pt x="1277" y="1551"/>
                      <a:pt x="1277" y="1551"/>
                      <a:pt x="1277" y="1551"/>
                    </a:cubicBezTo>
                    <a:cubicBezTo>
                      <a:pt x="1277" y="1551"/>
                      <a:pt x="1277" y="1538"/>
                      <a:pt x="1277" y="1521"/>
                    </a:cubicBezTo>
                    <a:cubicBezTo>
                      <a:pt x="1246" y="1551"/>
                      <a:pt x="1246" y="1612"/>
                      <a:pt x="1246" y="1612"/>
                    </a:cubicBezTo>
                    <a:cubicBezTo>
                      <a:pt x="1246" y="1581"/>
                      <a:pt x="1246" y="1521"/>
                      <a:pt x="1277" y="1490"/>
                    </a:cubicBezTo>
                    <a:lnTo>
                      <a:pt x="1277" y="1490"/>
                    </a:lnTo>
                    <a:cubicBezTo>
                      <a:pt x="1255" y="1512"/>
                      <a:pt x="1249" y="1533"/>
                      <a:pt x="1247" y="1533"/>
                    </a:cubicBezTo>
                    <a:cubicBezTo>
                      <a:pt x="1246" y="1533"/>
                      <a:pt x="1246" y="1529"/>
                      <a:pt x="1246" y="1521"/>
                    </a:cubicBezTo>
                    <a:cubicBezTo>
                      <a:pt x="1246" y="1521"/>
                      <a:pt x="1216" y="1521"/>
                      <a:pt x="1246" y="1490"/>
                    </a:cubicBezTo>
                    <a:cubicBezTo>
                      <a:pt x="1246" y="1480"/>
                      <a:pt x="1243" y="1477"/>
                      <a:pt x="1238" y="1477"/>
                    </a:cubicBezTo>
                    <a:cubicBezTo>
                      <a:pt x="1229" y="1477"/>
                      <a:pt x="1216" y="1490"/>
                      <a:pt x="1216" y="1490"/>
                    </a:cubicBezTo>
                    <a:cubicBezTo>
                      <a:pt x="1216" y="1482"/>
                      <a:pt x="1216" y="1472"/>
                      <a:pt x="1216" y="1460"/>
                    </a:cubicBezTo>
                    <a:cubicBezTo>
                      <a:pt x="1216" y="1429"/>
                      <a:pt x="1216" y="1414"/>
                      <a:pt x="1212" y="1414"/>
                    </a:cubicBezTo>
                    <a:cubicBezTo>
                      <a:pt x="1208" y="1414"/>
                      <a:pt x="1201" y="1429"/>
                      <a:pt x="1186" y="1460"/>
                    </a:cubicBezTo>
                    <a:cubicBezTo>
                      <a:pt x="1186" y="1451"/>
                      <a:pt x="1186" y="1447"/>
                      <a:pt x="1185" y="1447"/>
                    </a:cubicBezTo>
                    <a:cubicBezTo>
                      <a:pt x="1183" y="1447"/>
                      <a:pt x="1177" y="1469"/>
                      <a:pt x="1155" y="1490"/>
                    </a:cubicBezTo>
                    <a:cubicBezTo>
                      <a:pt x="1125" y="1490"/>
                      <a:pt x="1094" y="1551"/>
                      <a:pt x="1094" y="1581"/>
                    </a:cubicBezTo>
                    <a:cubicBezTo>
                      <a:pt x="1082" y="1594"/>
                      <a:pt x="1072" y="1604"/>
                      <a:pt x="1064" y="1612"/>
                    </a:cubicBezTo>
                    <a:cubicBezTo>
                      <a:pt x="1064" y="1612"/>
                      <a:pt x="1064" y="1581"/>
                      <a:pt x="1094" y="1551"/>
                    </a:cubicBezTo>
                    <a:cubicBezTo>
                      <a:pt x="1094" y="1521"/>
                      <a:pt x="1094" y="1521"/>
                      <a:pt x="1094" y="1521"/>
                    </a:cubicBezTo>
                    <a:cubicBezTo>
                      <a:pt x="1125" y="1490"/>
                      <a:pt x="1155" y="1460"/>
                      <a:pt x="1125" y="1460"/>
                    </a:cubicBezTo>
                    <a:cubicBezTo>
                      <a:pt x="1155" y="1429"/>
                      <a:pt x="1125" y="1429"/>
                      <a:pt x="1125" y="1429"/>
                    </a:cubicBezTo>
                    <a:cubicBezTo>
                      <a:pt x="1125" y="1399"/>
                      <a:pt x="1094" y="1399"/>
                      <a:pt x="1125" y="1369"/>
                    </a:cubicBezTo>
                    <a:lnTo>
                      <a:pt x="1125" y="1369"/>
                    </a:lnTo>
                    <a:cubicBezTo>
                      <a:pt x="1124" y="1369"/>
                      <a:pt x="1122" y="1372"/>
                      <a:pt x="1094" y="1399"/>
                    </a:cubicBezTo>
                    <a:cubicBezTo>
                      <a:pt x="1079" y="1414"/>
                      <a:pt x="1064" y="1422"/>
                      <a:pt x="1056" y="1422"/>
                    </a:cubicBezTo>
                    <a:cubicBezTo>
                      <a:pt x="1049" y="1422"/>
                      <a:pt x="1049" y="1414"/>
                      <a:pt x="1064" y="1399"/>
                    </a:cubicBezTo>
                    <a:cubicBezTo>
                      <a:pt x="1087" y="1376"/>
                      <a:pt x="1093" y="1318"/>
                      <a:pt x="1067" y="1318"/>
                    </a:cubicBezTo>
                    <a:cubicBezTo>
                      <a:pt x="1059" y="1318"/>
                      <a:pt x="1048" y="1324"/>
                      <a:pt x="1034" y="1338"/>
                    </a:cubicBezTo>
                    <a:cubicBezTo>
                      <a:pt x="1055" y="1317"/>
                      <a:pt x="1046" y="1295"/>
                      <a:pt x="1028" y="1295"/>
                    </a:cubicBezTo>
                    <a:cubicBezTo>
                      <a:pt x="1021" y="1295"/>
                      <a:pt x="1012" y="1299"/>
                      <a:pt x="1003" y="1308"/>
                    </a:cubicBezTo>
                    <a:cubicBezTo>
                      <a:pt x="1003" y="1308"/>
                      <a:pt x="1003" y="1308"/>
                      <a:pt x="1003" y="1277"/>
                    </a:cubicBezTo>
                    <a:cubicBezTo>
                      <a:pt x="1003" y="1262"/>
                      <a:pt x="1003" y="1255"/>
                      <a:pt x="999" y="1255"/>
                    </a:cubicBezTo>
                    <a:cubicBezTo>
                      <a:pt x="996" y="1255"/>
                      <a:pt x="988" y="1262"/>
                      <a:pt x="973" y="1277"/>
                    </a:cubicBezTo>
                    <a:cubicBezTo>
                      <a:pt x="943" y="1307"/>
                      <a:pt x="942" y="1308"/>
                      <a:pt x="942" y="1308"/>
                    </a:cubicBezTo>
                    <a:cubicBezTo>
                      <a:pt x="973" y="1277"/>
                      <a:pt x="973" y="1277"/>
                      <a:pt x="973" y="1247"/>
                    </a:cubicBezTo>
                    <a:cubicBezTo>
                      <a:pt x="958" y="1232"/>
                      <a:pt x="950" y="1224"/>
                      <a:pt x="942" y="1224"/>
                    </a:cubicBezTo>
                    <a:cubicBezTo>
                      <a:pt x="935" y="1224"/>
                      <a:pt x="927" y="1232"/>
                      <a:pt x="912" y="1247"/>
                    </a:cubicBezTo>
                    <a:cubicBezTo>
                      <a:pt x="882" y="1247"/>
                      <a:pt x="912" y="1247"/>
                      <a:pt x="942" y="1217"/>
                    </a:cubicBezTo>
                    <a:cubicBezTo>
                      <a:pt x="973" y="1201"/>
                      <a:pt x="988" y="1194"/>
                      <a:pt x="984" y="1194"/>
                    </a:cubicBezTo>
                    <a:cubicBezTo>
                      <a:pt x="982" y="1194"/>
                      <a:pt x="971" y="1197"/>
                      <a:pt x="950" y="1204"/>
                    </a:cubicBezTo>
                    <a:lnTo>
                      <a:pt x="950" y="1204"/>
                    </a:lnTo>
                    <a:cubicBezTo>
                      <a:pt x="957" y="1200"/>
                      <a:pt x="965" y="1194"/>
                      <a:pt x="973" y="1186"/>
                    </a:cubicBezTo>
                    <a:lnTo>
                      <a:pt x="912" y="1186"/>
                    </a:lnTo>
                    <a:cubicBezTo>
                      <a:pt x="921" y="1177"/>
                      <a:pt x="922" y="1174"/>
                      <a:pt x="917" y="1174"/>
                    </a:cubicBezTo>
                    <a:cubicBezTo>
                      <a:pt x="907" y="1174"/>
                      <a:pt x="864" y="1195"/>
                      <a:pt x="821" y="1217"/>
                    </a:cubicBezTo>
                    <a:cubicBezTo>
                      <a:pt x="821" y="1217"/>
                      <a:pt x="821" y="1217"/>
                      <a:pt x="851" y="1186"/>
                    </a:cubicBezTo>
                    <a:cubicBezTo>
                      <a:pt x="882" y="1186"/>
                      <a:pt x="882" y="1156"/>
                      <a:pt x="882" y="1156"/>
                    </a:cubicBezTo>
                    <a:lnTo>
                      <a:pt x="821" y="1156"/>
                    </a:lnTo>
                    <a:cubicBezTo>
                      <a:pt x="790" y="1186"/>
                      <a:pt x="760" y="1186"/>
                      <a:pt x="760" y="1186"/>
                    </a:cubicBezTo>
                    <a:cubicBezTo>
                      <a:pt x="760" y="1186"/>
                      <a:pt x="730" y="1217"/>
                      <a:pt x="699" y="1217"/>
                    </a:cubicBezTo>
                    <a:cubicBezTo>
                      <a:pt x="699" y="1217"/>
                      <a:pt x="730" y="1186"/>
                      <a:pt x="760" y="1186"/>
                    </a:cubicBezTo>
                    <a:cubicBezTo>
                      <a:pt x="821" y="1125"/>
                      <a:pt x="851" y="1095"/>
                      <a:pt x="821" y="1095"/>
                    </a:cubicBezTo>
                    <a:cubicBezTo>
                      <a:pt x="821" y="1065"/>
                      <a:pt x="821" y="1065"/>
                      <a:pt x="851" y="1034"/>
                    </a:cubicBezTo>
                    <a:lnTo>
                      <a:pt x="821" y="1034"/>
                    </a:lnTo>
                    <a:cubicBezTo>
                      <a:pt x="836" y="1019"/>
                      <a:pt x="844" y="1011"/>
                      <a:pt x="840" y="1011"/>
                    </a:cubicBezTo>
                    <a:cubicBezTo>
                      <a:pt x="836" y="1011"/>
                      <a:pt x="821" y="1019"/>
                      <a:pt x="790" y="1034"/>
                    </a:cubicBezTo>
                    <a:cubicBezTo>
                      <a:pt x="760" y="1034"/>
                      <a:pt x="790" y="1004"/>
                      <a:pt x="790" y="1004"/>
                    </a:cubicBezTo>
                    <a:cubicBezTo>
                      <a:pt x="821" y="989"/>
                      <a:pt x="836" y="981"/>
                      <a:pt x="832" y="981"/>
                    </a:cubicBezTo>
                    <a:cubicBezTo>
                      <a:pt x="829" y="981"/>
                      <a:pt x="817" y="985"/>
                      <a:pt x="793" y="993"/>
                    </a:cubicBezTo>
                    <a:lnTo>
                      <a:pt x="793" y="993"/>
                    </a:lnTo>
                    <a:cubicBezTo>
                      <a:pt x="793" y="992"/>
                      <a:pt x="793" y="991"/>
                      <a:pt x="791" y="991"/>
                    </a:cubicBezTo>
                    <a:cubicBezTo>
                      <a:pt x="788" y="991"/>
                      <a:pt x="778" y="995"/>
                      <a:pt x="760" y="1004"/>
                    </a:cubicBezTo>
                    <a:cubicBezTo>
                      <a:pt x="760" y="1004"/>
                      <a:pt x="760" y="1004"/>
                      <a:pt x="790" y="973"/>
                    </a:cubicBezTo>
                    <a:cubicBezTo>
                      <a:pt x="811" y="973"/>
                      <a:pt x="817" y="960"/>
                      <a:pt x="802" y="960"/>
                    </a:cubicBezTo>
                    <a:cubicBezTo>
                      <a:pt x="794" y="960"/>
                      <a:pt x="780" y="963"/>
                      <a:pt x="760" y="973"/>
                    </a:cubicBezTo>
                    <a:cubicBezTo>
                      <a:pt x="699" y="973"/>
                      <a:pt x="699" y="973"/>
                      <a:pt x="760" y="943"/>
                    </a:cubicBezTo>
                    <a:cubicBezTo>
                      <a:pt x="821" y="913"/>
                      <a:pt x="821" y="913"/>
                      <a:pt x="790" y="913"/>
                    </a:cubicBezTo>
                    <a:cubicBezTo>
                      <a:pt x="760" y="923"/>
                      <a:pt x="740" y="926"/>
                      <a:pt x="727" y="926"/>
                    </a:cubicBezTo>
                    <a:cubicBezTo>
                      <a:pt x="703" y="926"/>
                      <a:pt x="709" y="913"/>
                      <a:pt x="730" y="913"/>
                    </a:cubicBezTo>
                    <a:cubicBezTo>
                      <a:pt x="760" y="882"/>
                      <a:pt x="760" y="882"/>
                      <a:pt x="730" y="882"/>
                    </a:cubicBezTo>
                    <a:lnTo>
                      <a:pt x="669" y="882"/>
                    </a:lnTo>
                    <a:cubicBezTo>
                      <a:pt x="669" y="882"/>
                      <a:pt x="638" y="882"/>
                      <a:pt x="608" y="913"/>
                    </a:cubicBezTo>
                    <a:cubicBezTo>
                      <a:pt x="578" y="913"/>
                      <a:pt x="608" y="882"/>
                      <a:pt x="699" y="852"/>
                    </a:cubicBezTo>
                    <a:lnTo>
                      <a:pt x="760" y="821"/>
                    </a:lnTo>
                    <a:lnTo>
                      <a:pt x="730" y="821"/>
                    </a:lnTo>
                    <a:cubicBezTo>
                      <a:pt x="760" y="821"/>
                      <a:pt x="760" y="821"/>
                      <a:pt x="760" y="791"/>
                    </a:cubicBezTo>
                    <a:lnTo>
                      <a:pt x="730" y="791"/>
                    </a:lnTo>
                    <a:cubicBezTo>
                      <a:pt x="684" y="806"/>
                      <a:pt x="661" y="814"/>
                      <a:pt x="657" y="814"/>
                    </a:cubicBezTo>
                    <a:cubicBezTo>
                      <a:pt x="654" y="814"/>
                      <a:pt x="669" y="806"/>
                      <a:pt x="699" y="791"/>
                    </a:cubicBezTo>
                    <a:lnTo>
                      <a:pt x="669" y="791"/>
                    </a:lnTo>
                    <a:cubicBezTo>
                      <a:pt x="730" y="791"/>
                      <a:pt x="760" y="761"/>
                      <a:pt x="760" y="761"/>
                    </a:cubicBezTo>
                    <a:lnTo>
                      <a:pt x="699" y="761"/>
                    </a:lnTo>
                    <a:cubicBezTo>
                      <a:pt x="679" y="771"/>
                      <a:pt x="665" y="774"/>
                      <a:pt x="658" y="774"/>
                    </a:cubicBezTo>
                    <a:cubicBezTo>
                      <a:pt x="642" y="774"/>
                      <a:pt x="649" y="761"/>
                      <a:pt x="669" y="761"/>
                    </a:cubicBezTo>
                    <a:cubicBezTo>
                      <a:pt x="669" y="730"/>
                      <a:pt x="669" y="730"/>
                      <a:pt x="699" y="730"/>
                    </a:cubicBezTo>
                    <a:cubicBezTo>
                      <a:pt x="669" y="730"/>
                      <a:pt x="669" y="730"/>
                      <a:pt x="699" y="700"/>
                    </a:cubicBezTo>
                    <a:lnTo>
                      <a:pt x="608" y="700"/>
                    </a:lnTo>
                    <a:cubicBezTo>
                      <a:pt x="608" y="730"/>
                      <a:pt x="608" y="730"/>
                      <a:pt x="578" y="730"/>
                    </a:cubicBezTo>
                    <a:lnTo>
                      <a:pt x="578" y="700"/>
                    </a:lnTo>
                    <a:lnTo>
                      <a:pt x="547" y="700"/>
                    </a:lnTo>
                    <a:cubicBezTo>
                      <a:pt x="532" y="685"/>
                      <a:pt x="502" y="677"/>
                      <a:pt x="483" y="677"/>
                    </a:cubicBezTo>
                    <a:cubicBezTo>
                      <a:pt x="464" y="677"/>
                      <a:pt x="456" y="685"/>
                      <a:pt x="486" y="700"/>
                    </a:cubicBezTo>
                    <a:cubicBezTo>
                      <a:pt x="395" y="700"/>
                      <a:pt x="395" y="730"/>
                      <a:pt x="395" y="730"/>
                    </a:cubicBezTo>
                    <a:lnTo>
                      <a:pt x="365" y="730"/>
                    </a:lnTo>
                    <a:cubicBezTo>
                      <a:pt x="334" y="730"/>
                      <a:pt x="304" y="761"/>
                      <a:pt x="304" y="761"/>
                    </a:cubicBezTo>
                    <a:lnTo>
                      <a:pt x="334" y="761"/>
                    </a:lnTo>
                    <a:cubicBezTo>
                      <a:pt x="365" y="761"/>
                      <a:pt x="365" y="761"/>
                      <a:pt x="304" y="791"/>
                    </a:cubicBezTo>
                    <a:lnTo>
                      <a:pt x="334" y="791"/>
                    </a:lnTo>
                    <a:cubicBezTo>
                      <a:pt x="395" y="791"/>
                      <a:pt x="395" y="791"/>
                      <a:pt x="334" y="821"/>
                    </a:cubicBezTo>
                    <a:lnTo>
                      <a:pt x="456" y="821"/>
                    </a:lnTo>
                    <a:cubicBezTo>
                      <a:pt x="426" y="821"/>
                      <a:pt x="365" y="852"/>
                      <a:pt x="365" y="852"/>
                    </a:cubicBezTo>
                    <a:lnTo>
                      <a:pt x="334" y="852"/>
                    </a:lnTo>
                    <a:cubicBezTo>
                      <a:pt x="334" y="882"/>
                      <a:pt x="365" y="882"/>
                      <a:pt x="395" y="882"/>
                    </a:cubicBezTo>
                    <a:lnTo>
                      <a:pt x="365" y="882"/>
                    </a:lnTo>
                    <a:cubicBezTo>
                      <a:pt x="365" y="882"/>
                      <a:pt x="365" y="913"/>
                      <a:pt x="334" y="913"/>
                    </a:cubicBezTo>
                    <a:cubicBezTo>
                      <a:pt x="319" y="928"/>
                      <a:pt x="327" y="935"/>
                      <a:pt x="346" y="935"/>
                    </a:cubicBezTo>
                    <a:cubicBezTo>
                      <a:pt x="365" y="935"/>
                      <a:pt x="395" y="928"/>
                      <a:pt x="426" y="913"/>
                    </a:cubicBezTo>
                    <a:lnTo>
                      <a:pt x="486" y="913"/>
                    </a:lnTo>
                    <a:cubicBezTo>
                      <a:pt x="486" y="913"/>
                      <a:pt x="456" y="913"/>
                      <a:pt x="426" y="943"/>
                    </a:cubicBezTo>
                    <a:cubicBezTo>
                      <a:pt x="334" y="943"/>
                      <a:pt x="304" y="973"/>
                      <a:pt x="395" y="973"/>
                    </a:cubicBezTo>
                    <a:lnTo>
                      <a:pt x="365" y="973"/>
                    </a:lnTo>
                    <a:cubicBezTo>
                      <a:pt x="334" y="973"/>
                      <a:pt x="334" y="973"/>
                      <a:pt x="365" y="1004"/>
                    </a:cubicBezTo>
                    <a:cubicBezTo>
                      <a:pt x="365" y="1004"/>
                      <a:pt x="426" y="973"/>
                      <a:pt x="456" y="973"/>
                    </a:cubicBezTo>
                    <a:lnTo>
                      <a:pt x="517" y="973"/>
                    </a:lnTo>
                    <a:cubicBezTo>
                      <a:pt x="517" y="973"/>
                      <a:pt x="517" y="973"/>
                      <a:pt x="486" y="1004"/>
                    </a:cubicBezTo>
                    <a:cubicBezTo>
                      <a:pt x="426" y="1004"/>
                      <a:pt x="419" y="1017"/>
                      <a:pt x="439" y="1017"/>
                    </a:cubicBezTo>
                    <a:cubicBezTo>
                      <a:pt x="449" y="1017"/>
                      <a:pt x="466" y="1014"/>
                      <a:pt x="486" y="1004"/>
                    </a:cubicBezTo>
                    <a:lnTo>
                      <a:pt x="486" y="1004"/>
                    </a:lnTo>
                    <a:lnTo>
                      <a:pt x="456" y="1034"/>
                    </a:lnTo>
                    <a:cubicBezTo>
                      <a:pt x="426" y="1034"/>
                      <a:pt x="365" y="1034"/>
                      <a:pt x="426" y="1065"/>
                    </a:cubicBezTo>
                    <a:cubicBezTo>
                      <a:pt x="426" y="1095"/>
                      <a:pt x="426" y="1125"/>
                      <a:pt x="395" y="1125"/>
                    </a:cubicBezTo>
                    <a:cubicBezTo>
                      <a:pt x="380" y="1141"/>
                      <a:pt x="395" y="1148"/>
                      <a:pt x="422" y="1148"/>
                    </a:cubicBezTo>
                    <a:cubicBezTo>
                      <a:pt x="448" y="1148"/>
                      <a:pt x="486" y="1141"/>
                      <a:pt x="517" y="1125"/>
                    </a:cubicBezTo>
                    <a:lnTo>
                      <a:pt x="517" y="1125"/>
                    </a:lnTo>
                    <a:cubicBezTo>
                      <a:pt x="486" y="1156"/>
                      <a:pt x="486" y="1156"/>
                      <a:pt x="486" y="1156"/>
                    </a:cubicBezTo>
                    <a:cubicBezTo>
                      <a:pt x="517" y="1186"/>
                      <a:pt x="517" y="1186"/>
                      <a:pt x="486" y="1186"/>
                    </a:cubicBezTo>
                    <a:cubicBezTo>
                      <a:pt x="395" y="1217"/>
                      <a:pt x="395" y="1217"/>
                      <a:pt x="486" y="1217"/>
                    </a:cubicBezTo>
                    <a:cubicBezTo>
                      <a:pt x="504" y="1208"/>
                      <a:pt x="514" y="1204"/>
                      <a:pt x="518" y="1204"/>
                    </a:cubicBezTo>
                    <a:cubicBezTo>
                      <a:pt x="527" y="1204"/>
                      <a:pt x="499" y="1225"/>
                      <a:pt x="456" y="1247"/>
                    </a:cubicBezTo>
                    <a:cubicBezTo>
                      <a:pt x="426" y="1277"/>
                      <a:pt x="426" y="1277"/>
                      <a:pt x="426" y="1277"/>
                    </a:cubicBezTo>
                    <a:cubicBezTo>
                      <a:pt x="456" y="1277"/>
                      <a:pt x="486" y="1277"/>
                      <a:pt x="486" y="1308"/>
                    </a:cubicBezTo>
                    <a:cubicBezTo>
                      <a:pt x="486" y="1308"/>
                      <a:pt x="486" y="1308"/>
                      <a:pt x="547" y="1277"/>
                    </a:cubicBezTo>
                    <a:cubicBezTo>
                      <a:pt x="547" y="1247"/>
                      <a:pt x="547" y="1247"/>
                      <a:pt x="547" y="1247"/>
                    </a:cubicBezTo>
                    <a:cubicBezTo>
                      <a:pt x="567" y="1247"/>
                      <a:pt x="588" y="1233"/>
                      <a:pt x="599" y="1233"/>
                    </a:cubicBezTo>
                    <a:cubicBezTo>
                      <a:pt x="605" y="1233"/>
                      <a:pt x="608" y="1237"/>
                      <a:pt x="608" y="1247"/>
                    </a:cubicBezTo>
                    <a:cubicBezTo>
                      <a:pt x="608" y="1247"/>
                      <a:pt x="599" y="1256"/>
                      <a:pt x="586" y="1264"/>
                    </a:cubicBezTo>
                    <a:lnTo>
                      <a:pt x="586" y="1264"/>
                    </a:lnTo>
                    <a:cubicBezTo>
                      <a:pt x="587" y="1264"/>
                      <a:pt x="589" y="1264"/>
                      <a:pt x="590" y="1264"/>
                    </a:cubicBezTo>
                    <a:cubicBezTo>
                      <a:pt x="608" y="1264"/>
                      <a:pt x="608" y="1277"/>
                      <a:pt x="608" y="1277"/>
                    </a:cubicBezTo>
                    <a:cubicBezTo>
                      <a:pt x="608" y="1277"/>
                      <a:pt x="638" y="1277"/>
                      <a:pt x="608" y="1308"/>
                    </a:cubicBezTo>
                    <a:cubicBezTo>
                      <a:pt x="608" y="1308"/>
                      <a:pt x="578" y="1338"/>
                      <a:pt x="578" y="1338"/>
                    </a:cubicBezTo>
                    <a:cubicBezTo>
                      <a:pt x="578" y="1338"/>
                      <a:pt x="578" y="1338"/>
                      <a:pt x="547" y="1369"/>
                    </a:cubicBezTo>
                    <a:cubicBezTo>
                      <a:pt x="547" y="1369"/>
                      <a:pt x="517" y="1399"/>
                      <a:pt x="517" y="1399"/>
                    </a:cubicBezTo>
                    <a:cubicBezTo>
                      <a:pt x="547" y="1399"/>
                      <a:pt x="547" y="1429"/>
                      <a:pt x="517" y="1460"/>
                    </a:cubicBezTo>
                    <a:cubicBezTo>
                      <a:pt x="517" y="1460"/>
                      <a:pt x="517" y="1460"/>
                      <a:pt x="547" y="1429"/>
                    </a:cubicBezTo>
                    <a:cubicBezTo>
                      <a:pt x="562" y="1429"/>
                      <a:pt x="578" y="1422"/>
                      <a:pt x="589" y="1422"/>
                    </a:cubicBezTo>
                    <a:cubicBezTo>
                      <a:pt x="600" y="1422"/>
                      <a:pt x="608" y="1429"/>
                      <a:pt x="608" y="1460"/>
                    </a:cubicBezTo>
                    <a:cubicBezTo>
                      <a:pt x="608" y="1460"/>
                      <a:pt x="608" y="1473"/>
                      <a:pt x="617" y="1473"/>
                    </a:cubicBezTo>
                    <a:cubicBezTo>
                      <a:pt x="622" y="1473"/>
                      <a:pt x="628" y="1470"/>
                      <a:pt x="638" y="1460"/>
                    </a:cubicBezTo>
                    <a:lnTo>
                      <a:pt x="638" y="1460"/>
                    </a:lnTo>
                    <a:cubicBezTo>
                      <a:pt x="638" y="1460"/>
                      <a:pt x="635" y="1463"/>
                      <a:pt x="608" y="1490"/>
                    </a:cubicBezTo>
                    <a:cubicBezTo>
                      <a:pt x="587" y="1512"/>
                      <a:pt x="580" y="1533"/>
                      <a:pt x="600" y="1533"/>
                    </a:cubicBezTo>
                    <a:cubicBezTo>
                      <a:pt x="608" y="1533"/>
                      <a:pt x="621" y="1529"/>
                      <a:pt x="638" y="1521"/>
                    </a:cubicBezTo>
                    <a:lnTo>
                      <a:pt x="669" y="1521"/>
                    </a:lnTo>
                    <a:cubicBezTo>
                      <a:pt x="684" y="1505"/>
                      <a:pt x="692" y="1498"/>
                      <a:pt x="695" y="1498"/>
                    </a:cubicBezTo>
                    <a:cubicBezTo>
                      <a:pt x="699" y="1498"/>
                      <a:pt x="699" y="1505"/>
                      <a:pt x="699" y="1521"/>
                    </a:cubicBezTo>
                    <a:cubicBezTo>
                      <a:pt x="669" y="1551"/>
                      <a:pt x="669" y="1551"/>
                      <a:pt x="669" y="1551"/>
                    </a:cubicBezTo>
                    <a:cubicBezTo>
                      <a:pt x="699" y="1551"/>
                      <a:pt x="760" y="1612"/>
                      <a:pt x="730" y="1642"/>
                    </a:cubicBezTo>
                    <a:cubicBezTo>
                      <a:pt x="760" y="1612"/>
                      <a:pt x="760" y="1612"/>
                      <a:pt x="790" y="1612"/>
                    </a:cubicBezTo>
                    <a:cubicBezTo>
                      <a:pt x="765" y="1637"/>
                      <a:pt x="755" y="1647"/>
                      <a:pt x="758" y="1647"/>
                    </a:cubicBezTo>
                    <a:cubicBezTo>
                      <a:pt x="760" y="1647"/>
                      <a:pt x="778" y="1634"/>
                      <a:pt x="805" y="1620"/>
                    </a:cubicBezTo>
                    <a:lnTo>
                      <a:pt x="805" y="1620"/>
                    </a:lnTo>
                    <a:cubicBezTo>
                      <a:pt x="801" y="1627"/>
                      <a:pt x="796" y="1634"/>
                      <a:pt x="790" y="1642"/>
                    </a:cubicBezTo>
                    <a:cubicBezTo>
                      <a:pt x="773" y="1660"/>
                      <a:pt x="765" y="1677"/>
                      <a:pt x="774" y="1677"/>
                    </a:cubicBezTo>
                    <a:cubicBezTo>
                      <a:pt x="780" y="1677"/>
                      <a:pt x="795" y="1668"/>
                      <a:pt x="821" y="1642"/>
                    </a:cubicBezTo>
                    <a:cubicBezTo>
                      <a:pt x="833" y="1630"/>
                      <a:pt x="841" y="1622"/>
                      <a:pt x="843" y="1622"/>
                    </a:cubicBezTo>
                    <a:lnTo>
                      <a:pt x="843" y="1622"/>
                    </a:lnTo>
                    <a:cubicBezTo>
                      <a:pt x="846" y="1622"/>
                      <a:pt x="839" y="1637"/>
                      <a:pt x="821" y="1673"/>
                    </a:cubicBezTo>
                    <a:cubicBezTo>
                      <a:pt x="870" y="1624"/>
                      <a:pt x="901" y="1592"/>
                      <a:pt x="910" y="1592"/>
                    </a:cubicBezTo>
                    <a:cubicBezTo>
                      <a:pt x="918" y="1592"/>
                      <a:pt x="910" y="1616"/>
                      <a:pt x="882" y="1673"/>
                    </a:cubicBezTo>
                    <a:cubicBezTo>
                      <a:pt x="821" y="1703"/>
                      <a:pt x="821" y="1733"/>
                      <a:pt x="821" y="1764"/>
                    </a:cubicBezTo>
                    <a:cubicBezTo>
                      <a:pt x="821" y="1764"/>
                      <a:pt x="851" y="1733"/>
                      <a:pt x="882" y="1703"/>
                    </a:cubicBezTo>
                    <a:lnTo>
                      <a:pt x="882" y="1703"/>
                    </a:lnTo>
                    <a:cubicBezTo>
                      <a:pt x="862" y="1762"/>
                      <a:pt x="855" y="1795"/>
                      <a:pt x="869" y="1795"/>
                    </a:cubicBezTo>
                    <a:cubicBezTo>
                      <a:pt x="877" y="1795"/>
                      <a:pt x="890" y="1785"/>
                      <a:pt x="912" y="1764"/>
                    </a:cubicBezTo>
                    <a:cubicBezTo>
                      <a:pt x="937" y="1751"/>
                      <a:pt x="952" y="1744"/>
                      <a:pt x="958" y="1744"/>
                    </a:cubicBezTo>
                    <a:cubicBezTo>
                      <a:pt x="968" y="1744"/>
                      <a:pt x="960" y="1758"/>
                      <a:pt x="942" y="1794"/>
                    </a:cubicBezTo>
                    <a:cubicBezTo>
                      <a:pt x="882" y="1824"/>
                      <a:pt x="882" y="1824"/>
                      <a:pt x="912" y="1824"/>
                    </a:cubicBezTo>
                    <a:lnTo>
                      <a:pt x="942" y="1824"/>
                    </a:lnTo>
                    <a:cubicBezTo>
                      <a:pt x="942" y="1824"/>
                      <a:pt x="973" y="1824"/>
                      <a:pt x="973" y="1794"/>
                    </a:cubicBezTo>
                    <a:lnTo>
                      <a:pt x="973" y="1794"/>
                    </a:lnTo>
                    <a:cubicBezTo>
                      <a:pt x="973" y="1832"/>
                      <a:pt x="961" y="1858"/>
                      <a:pt x="967" y="1858"/>
                    </a:cubicBezTo>
                    <a:cubicBezTo>
                      <a:pt x="970" y="1858"/>
                      <a:pt x="980" y="1848"/>
                      <a:pt x="1003" y="1824"/>
                    </a:cubicBezTo>
                    <a:cubicBezTo>
                      <a:pt x="1003" y="1824"/>
                      <a:pt x="1003" y="1855"/>
                      <a:pt x="1003" y="1855"/>
                    </a:cubicBezTo>
                    <a:cubicBezTo>
                      <a:pt x="1034" y="1855"/>
                      <a:pt x="1034" y="1855"/>
                      <a:pt x="1034" y="1824"/>
                    </a:cubicBezTo>
                    <a:cubicBezTo>
                      <a:pt x="1042" y="1816"/>
                      <a:pt x="1049" y="1812"/>
                      <a:pt x="1052" y="1812"/>
                    </a:cubicBezTo>
                    <a:cubicBezTo>
                      <a:pt x="1061" y="1812"/>
                      <a:pt x="1055" y="1833"/>
                      <a:pt x="1034" y="1855"/>
                    </a:cubicBezTo>
                    <a:cubicBezTo>
                      <a:pt x="1034" y="1866"/>
                      <a:pt x="1034" y="1877"/>
                      <a:pt x="1034" y="1885"/>
                    </a:cubicBezTo>
                    <a:cubicBezTo>
                      <a:pt x="1064" y="1885"/>
                      <a:pt x="1094" y="1855"/>
                      <a:pt x="1094" y="1824"/>
                    </a:cubicBezTo>
                    <a:cubicBezTo>
                      <a:pt x="1103" y="1816"/>
                      <a:pt x="1110" y="1812"/>
                      <a:pt x="1113" y="1812"/>
                    </a:cubicBezTo>
                    <a:cubicBezTo>
                      <a:pt x="1122" y="1812"/>
                      <a:pt x="1116" y="1833"/>
                      <a:pt x="1094" y="1855"/>
                    </a:cubicBezTo>
                    <a:cubicBezTo>
                      <a:pt x="1094" y="1885"/>
                      <a:pt x="1094" y="1885"/>
                      <a:pt x="1094" y="1916"/>
                    </a:cubicBezTo>
                    <a:cubicBezTo>
                      <a:pt x="1094" y="1916"/>
                      <a:pt x="1094" y="1916"/>
                      <a:pt x="1125" y="1885"/>
                    </a:cubicBezTo>
                    <a:cubicBezTo>
                      <a:pt x="1125" y="1876"/>
                      <a:pt x="1130" y="1873"/>
                      <a:pt x="1137" y="1873"/>
                    </a:cubicBezTo>
                    <a:cubicBezTo>
                      <a:pt x="1153" y="1873"/>
                      <a:pt x="1177" y="1894"/>
                      <a:pt x="1155" y="1916"/>
                    </a:cubicBezTo>
                    <a:lnTo>
                      <a:pt x="1186" y="1916"/>
                    </a:lnTo>
                    <a:cubicBezTo>
                      <a:pt x="1186" y="1916"/>
                      <a:pt x="1216" y="1885"/>
                      <a:pt x="1216" y="1885"/>
                    </a:cubicBezTo>
                    <a:cubicBezTo>
                      <a:pt x="1216" y="1885"/>
                      <a:pt x="1216" y="1885"/>
                      <a:pt x="1246" y="1855"/>
                    </a:cubicBezTo>
                    <a:cubicBezTo>
                      <a:pt x="1246" y="1855"/>
                      <a:pt x="1246" y="1855"/>
                      <a:pt x="1246" y="1916"/>
                    </a:cubicBezTo>
                    <a:cubicBezTo>
                      <a:pt x="1246" y="1946"/>
                      <a:pt x="1246" y="1961"/>
                      <a:pt x="1250" y="1961"/>
                    </a:cubicBezTo>
                    <a:cubicBezTo>
                      <a:pt x="1254" y="1961"/>
                      <a:pt x="1262" y="1946"/>
                      <a:pt x="1277" y="1916"/>
                    </a:cubicBezTo>
                    <a:cubicBezTo>
                      <a:pt x="1295" y="1878"/>
                      <a:pt x="1314" y="1852"/>
                      <a:pt x="1319" y="1852"/>
                    </a:cubicBezTo>
                    <a:lnTo>
                      <a:pt x="1319" y="1852"/>
                    </a:lnTo>
                    <a:cubicBezTo>
                      <a:pt x="1321" y="1852"/>
                      <a:pt x="1319" y="1862"/>
                      <a:pt x="1307" y="1885"/>
                    </a:cubicBezTo>
                    <a:cubicBezTo>
                      <a:pt x="1307" y="1885"/>
                      <a:pt x="1338" y="1885"/>
                      <a:pt x="1338" y="1855"/>
                    </a:cubicBezTo>
                    <a:cubicBezTo>
                      <a:pt x="1338" y="1885"/>
                      <a:pt x="1338" y="1900"/>
                      <a:pt x="1341" y="1900"/>
                    </a:cubicBezTo>
                    <a:cubicBezTo>
                      <a:pt x="1345" y="1900"/>
                      <a:pt x="1353" y="1885"/>
                      <a:pt x="1368" y="1855"/>
                    </a:cubicBezTo>
                    <a:cubicBezTo>
                      <a:pt x="1386" y="1873"/>
                      <a:pt x="1405" y="1903"/>
                      <a:pt x="1416" y="1903"/>
                    </a:cubicBezTo>
                    <a:cubicBezTo>
                      <a:pt x="1424" y="1903"/>
                      <a:pt x="1429" y="1891"/>
                      <a:pt x="1429" y="1855"/>
                    </a:cubicBezTo>
                    <a:cubicBezTo>
                      <a:pt x="1446" y="1890"/>
                      <a:pt x="1454" y="1905"/>
                      <a:pt x="1457" y="1905"/>
                    </a:cubicBezTo>
                    <a:cubicBezTo>
                      <a:pt x="1459" y="1905"/>
                      <a:pt x="1459" y="1898"/>
                      <a:pt x="1459" y="1885"/>
                    </a:cubicBezTo>
                    <a:lnTo>
                      <a:pt x="1459" y="1824"/>
                    </a:lnTo>
                    <a:cubicBezTo>
                      <a:pt x="1459" y="1885"/>
                      <a:pt x="1489" y="1916"/>
                      <a:pt x="1489" y="1916"/>
                    </a:cubicBezTo>
                    <a:cubicBezTo>
                      <a:pt x="1489" y="1916"/>
                      <a:pt x="1489" y="1916"/>
                      <a:pt x="1489" y="1885"/>
                    </a:cubicBezTo>
                    <a:cubicBezTo>
                      <a:pt x="1489" y="1855"/>
                      <a:pt x="1489" y="1855"/>
                      <a:pt x="1489" y="1855"/>
                    </a:cubicBezTo>
                    <a:cubicBezTo>
                      <a:pt x="1520" y="1855"/>
                      <a:pt x="1520" y="1885"/>
                      <a:pt x="1520" y="1916"/>
                    </a:cubicBezTo>
                    <a:cubicBezTo>
                      <a:pt x="1520" y="1903"/>
                      <a:pt x="1520" y="1893"/>
                      <a:pt x="1520" y="1885"/>
                    </a:cubicBezTo>
                    <a:cubicBezTo>
                      <a:pt x="1520" y="1916"/>
                      <a:pt x="1550" y="1916"/>
                      <a:pt x="1550" y="1916"/>
                    </a:cubicBezTo>
                    <a:lnTo>
                      <a:pt x="1581" y="1916"/>
                    </a:lnTo>
                    <a:cubicBezTo>
                      <a:pt x="1581" y="1916"/>
                      <a:pt x="1581" y="1916"/>
                      <a:pt x="1581" y="1885"/>
                    </a:cubicBezTo>
                    <a:cubicBezTo>
                      <a:pt x="1611" y="1885"/>
                      <a:pt x="1611" y="1916"/>
                      <a:pt x="1611" y="1916"/>
                    </a:cubicBezTo>
                    <a:cubicBezTo>
                      <a:pt x="1611" y="1941"/>
                      <a:pt x="1616" y="1951"/>
                      <a:pt x="1623" y="1951"/>
                    </a:cubicBezTo>
                    <a:cubicBezTo>
                      <a:pt x="1631" y="1951"/>
                      <a:pt x="1641" y="1933"/>
                      <a:pt x="1641" y="1916"/>
                    </a:cubicBezTo>
                    <a:cubicBezTo>
                      <a:pt x="1641" y="1932"/>
                      <a:pt x="1644" y="1940"/>
                      <a:pt x="1646" y="1940"/>
                    </a:cubicBezTo>
                    <a:cubicBezTo>
                      <a:pt x="1652" y="1940"/>
                      <a:pt x="1660" y="1902"/>
                      <a:pt x="1651" y="1840"/>
                    </a:cubicBezTo>
                    <a:lnTo>
                      <a:pt x="1651" y="1840"/>
                    </a:lnTo>
                    <a:cubicBezTo>
                      <a:pt x="1662" y="1893"/>
                      <a:pt x="1668" y="1917"/>
                      <a:pt x="1675" y="1917"/>
                    </a:cubicBezTo>
                    <a:cubicBezTo>
                      <a:pt x="1682" y="1917"/>
                      <a:pt x="1689" y="1895"/>
                      <a:pt x="1702" y="1855"/>
                    </a:cubicBezTo>
                    <a:cubicBezTo>
                      <a:pt x="1702" y="1885"/>
                      <a:pt x="1733" y="1885"/>
                      <a:pt x="1733" y="1885"/>
                    </a:cubicBezTo>
                    <a:cubicBezTo>
                      <a:pt x="1763" y="1885"/>
                      <a:pt x="1763" y="1885"/>
                      <a:pt x="1763" y="1855"/>
                    </a:cubicBezTo>
                    <a:cubicBezTo>
                      <a:pt x="1775" y="1878"/>
                      <a:pt x="1782" y="1888"/>
                      <a:pt x="1785" y="1888"/>
                    </a:cubicBezTo>
                    <a:cubicBezTo>
                      <a:pt x="1789" y="1888"/>
                      <a:pt x="1782" y="1862"/>
                      <a:pt x="1763" y="1824"/>
                    </a:cubicBezTo>
                    <a:cubicBezTo>
                      <a:pt x="1763" y="1824"/>
                      <a:pt x="1793" y="1824"/>
                      <a:pt x="1793" y="1794"/>
                    </a:cubicBezTo>
                    <a:lnTo>
                      <a:pt x="1793" y="1824"/>
                    </a:lnTo>
                    <a:cubicBezTo>
                      <a:pt x="1793" y="1855"/>
                      <a:pt x="1824" y="1855"/>
                      <a:pt x="1885" y="1855"/>
                    </a:cubicBezTo>
                    <a:cubicBezTo>
                      <a:pt x="1908" y="1832"/>
                      <a:pt x="1931" y="1826"/>
                      <a:pt x="1927" y="1798"/>
                    </a:cubicBezTo>
                    <a:lnTo>
                      <a:pt x="1927" y="1798"/>
                    </a:lnTo>
                    <a:cubicBezTo>
                      <a:pt x="1931" y="1803"/>
                      <a:pt x="1936" y="1807"/>
                      <a:pt x="1939" y="1807"/>
                    </a:cubicBezTo>
                    <a:cubicBezTo>
                      <a:pt x="1943" y="1807"/>
                      <a:pt x="1945" y="1803"/>
                      <a:pt x="1945" y="1794"/>
                    </a:cubicBezTo>
                    <a:cubicBezTo>
                      <a:pt x="1945" y="1794"/>
                      <a:pt x="1945" y="1781"/>
                      <a:pt x="1954" y="1781"/>
                    </a:cubicBezTo>
                    <a:cubicBezTo>
                      <a:pt x="1959" y="1781"/>
                      <a:pt x="1966" y="1784"/>
                      <a:pt x="1976" y="1794"/>
                    </a:cubicBezTo>
                    <a:cubicBezTo>
                      <a:pt x="2002" y="1820"/>
                      <a:pt x="2011" y="1829"/>
                      <a:pt x="2013" y="1829"/>
                    </a:cubicBezTo>
                    <a:cubicBezTo>
                      <a:pt x="2016" y="1829"/>
                      <a:pt x="2006" y="1812"/>
                      <a:pt x="2006" y="1794"/>
                    </a:cubicBezTo>
                    <a:cubicBezTo>
                      <a:pt x="2026" y="1794"/>
                      <a:pt x="2033" y="1808"/>
                      <a:pt x="2035" y="1808"/>
                    </a:cubicBezTo>
                    <a:cubicBezTo>
                      <a:pt x="2037" y="1808"/>
                      <a:pt x="2037" y="1804"/>
                      <a:pt x="2037" y="1794"/>
                    </a:cubicBezTo>
                    <a:cubicBezTo>
                      <a:pt x="2015" y="1773"/>
                      <a:pt x="2024" y="1751"/>
                      <a:pt x="2042" y="1751"/>
                    </a:cubicBezTo>
                    <a:cubicBezTo>
                      <a:pt x="2049" y="1751"/>
                      <a:pt x="2058" y="1755"/>
                      <a:pt x="2067" y="1764"/>
                    </a:cubicBezTo>
                    <a:lnTo>
                      <a:pt x="2097" y="1764"/>
                    </a:lnTo>
                    <a:cubicBezTo>
                      <a:pt x="2067" y="1733"/>
                      <a:pt x="2067" y="1733"/>
                      <a:pt x="2097" y="1733"/>
                    </a:cubicBezTo>
                    <a:cubicBezTo>
                      <a:pt x="2097" y="1718"/>
                      <a:pt x="2097" y="1710"/>
                      <a:pt x="2101" y="1710"/>
                    </a:cubicBezTo>
                    <a:cubicBezTo>
                      <a:pt x="2105" y="1710"/>
                      <a:pt x="2113" y="1718"/>
                      <a:pt x="2128" y="1733"/>
                    </a:cubicBezTo>
                    <a:cubicBezTo>
                      <a:pt x="2128" y="1703"/>
                      <a:pt x="2097" y="1673"/>
                      <a:pt x="2097" y="1642"/>
                    </a:cubicBezTo>
                    <a:cubicBezTo>
                      <a:pt x="2067" y="1642"/>
                      <a:pt x="2067" y="1612"/>
                      <a:pt x="2067" y="1612"/>
                    </a:cubicBezTo>
                    <a:lnTo>
                      <a:pt x="2067" y="1612"/>
                    </a:lnTo>
                    <a:cubicBezTo>
                      <a:pt x="2067" y="1642"/>
                      <a:pt x="2097" y="1673"/>
                      <a:pt x="2097" y="1673"/>
                    </a:cubicBezTo>
                    <a:cubicBezTo>
                      <a:pt x="2097" y="1673"/>
                      <a:pt x="2037" y="1612"/>
                      <a:pt x="2037" y="1581"/>
                    </a:cubicBezTo>
                    <a:lnTo>
                      <a:pt x="2037" y="1581"/>
                    </a:lnTo>
                    <a:cubicBezTo>
                      <a:pt x="2037" y="1581"/>
                      <a:pt x="2037" y="1582"/>
                      <a:pt x="2067" y="1612"/>
                    </a:cubicBezTo>
                    <a:lnTo>
                      <a:pt x="2097" y="1612"/>
                    </a:lnTo>
                    <a:lnTo>
                      <a:pt x="2128" y="1673"/>
                    </a:lnTo>
                    <a:cubicBezTo>
                      <a:pt x="2128" y="1673"/>
                      <a:pt x="2158" y="1673"/>
                      <a:pt x="2128" y="1642"/>
                    </a:cubicBezTo>
                    <a:lnTo>
                      <a:pt x="2158" y="1642"/>
                    </a:lnTo>
                    <a:cubicBezTo>
                      <a:pt x="2189" y="1642"/>
                      <a:pt x="2189" y="1612"/>
                      <a:pt x="2158" y="1581"/>
                    </a:cubicBezTo>
                    <a:lnTo>
                      <a:pt x="2158" y="1581"/>
                    </a:lnTo>
                    <a:cubicBezTo>
                      <a:pt x="2177" y="1600"/>
                      <a:pt x="2193" y="1607"/>
                      <a:pt x="2204" y="1607"/>
                    </a:cubicBezTo>
                    <a:cubicBezTo>
                      <a:pt x="2229" y="1607"/>
                      <a:pt x="2231" y="1572"/>
                      <a:pt x="2189" y="1551"/>
                    </a:cubicBezTo>
                    <a:cubicBezTo>
                      <a:pt x="2189" y="1536"/>
                      <a:pt x="2189" y="1528"/>
                      <a:pt x="2192" y="1528"/>
                    </a:cubicBezTo>
                    <a:cubicBezTo>
                      <a:pt x="2196" y="1528"/>
                      <a:pt x="2204" y="1536"/>
                      <a:pt x="2219" y="1551"/>
                    </a:cubicBezTo>
                    <a:cubicBezTo>
                      <a:pt x="2249" y="1551"/>
                      <a:pt x="2249" y="1551"/>
                      <a:pt x="2219" y="1521"/>
                    </a:cubicBezTo>
                    <a:cubicBezTo>
                      <a:pt x="2209" y="1510"/>
                      <a:pt x="2205" y="1507"/>
                      <a:pt x="2207" y="1507"/>
                    </a:cubicBezTo>
                    <a:lnTo>
                      <a:pt x="2207" y="1507"/>
                    </a:lnTo>
                    <a:cubicBezTo>
                      <a:pt x="2209" y="1507"/>
                      <a:pt x="2229" y="1521"/>
                      <a:pt x="2249" y="1521"/>
                    </a:cubicBezTo>
                    <a:cubicBezTo>
                      <a:pt x="2280" y="1536"/>
                      <a:pt x="2295" y="1543"/>
                      <a:pt x="2303" y="1543"/>
                    </a:cubicBezTo>
                    <a:cubicBezTo>
                      <a:pt x="2310" y="1543"/>
                      <a:pt x="2310" y="1536"/>
                      <a:pt x="2310" y="1521"/>
                    </a:cubicBezTo>
                    <a:cubicBezTo>
                      <a:pt x="2280" y="1490"/>
                      <a:pt x="2280" y="1490"/>
                      <a:pt x="2280" y="1490"/>
                    </a:cubicBezTo>
                    <a:cubicBezTo>
                      <a:pt x="2280" y="1460"/>
                      <a:pt x="2280" y="1429"/>
                      <a:pt x="2249" y="1429"/>
                    </a:cubicBezTo>
                    <a:cubicBezTo>
                      <a:pt x="2230" y="1429"/>
                      <a:pt x="2211" y="1417"/>
                      <a:pt x="2199" y="1408"/>
                    </a:cubicBezTo>
                    <a:lnTo>
                      <a:pt x="2199" y="1408"/>
                    </a:lnTo>
                    <a:cubicBezTo>
                      <a:pt x="2208" y="1414"/>
                      <a:pt x="2213" y="1414"/>
                      <a:pt x="2219" y="1414"/>
                    </a:cubicBezTo>
                    <a:cubicBezTo>
                      <a:pt x="2227" y="1414"/>
                      <a:pt x="2234" y="1414"/>
                      <a:pt x="2249" y="1429"/>
                    </a:cubicBezTo>
                    <a:cubicBezTo>
                      <a:pt x="2280" y="1429"/>
                      <a:pt x="2280" y="1429"/>
                      <a:pt x="2280" y="1399"/>
                    </a:cubicBezTo>
                    <a:lnTo>
                      <a:pt x="2310" y="1399"/>
                    </a:lnTo>
                    <a:cubicBezTo>
                      <a:pt x="2341" y="1369"/>
                      <a:pt x="2341" y="1369"/>
                      <a:pt x="2310" y="1369"/>
                    </a:cubicBezTo>
                    <a:cubicBezTo>
                      <a:pt x="2297" y="1355"/>
                      <a:pt x="2295" y="1348"/>
                      <a:pt x="2295" y="1343"/>
                    </a:cubicBezTo>
                    <a:lnTo>
                      <a:pt x="2295" y="1343"/>
                    </a:lnTo>
                    <a:cubicBezTo>
                      <a:pt x="2298" y="1344"/>
                      <a:pt x="2301" y="1344"/>
                      <a:pt x="2304" y="1344"/>
                    </a:cubicBezTo>
                    <a:cubicBezTo>
                      <a:pt x="2347" y="1344"/>
                      <a:pt x="2362" y="1277"/>
                      <a:pt x="2310" y="1277"/>
                    </a:cubicBezTo>
                    <a:lnTo>
                      <a:pt x="2401" y="1277"/>
                    </a:lnTo>
                    <a:cubicBezTo>
                      <a:pt x="2401" y="1247"/>
                      <a:pt x="2371" y="1217"/>
                      <a:pt x="2371" y="1217"/>
                    </a:cubicBezTo>
                    <a:cubicBezTo>
                      <a:pt x="2371" y="1186"/>
                      <a:pt x="2371" y="1156"/>
                      <a:pt x="2341" y="1156"/>
                    </a:cubicBezTo>
                    <a:lnTo>
                      <a:pt x="2401" y="1156"/>
                    </a:lnTo>
                    <a:cubicBezTo>
                      <a:pt x="2401" y="1125"/>
                      <a:pt x="2371" y="1125"/>
                      <a:pt x="2341" y="1125"/>
                    </a:cubicBezTo>
                    <a:cubicBezTo>
                      <a:pt x="2371" y="1095"/>
                      <a:pt x="2401" y="1065"/>
                      <a:pt x="2341" y="1065"/>
                    </a:cubicBezTo>
                    <a:cubicBezTo>
                      <a:pt x="2341" y="1065"/>
                      <a:pt x="2341" y="1034"/>
                      <a:pt x="2401" y="1034"/>
                    </a:cubicBezTo>
                    <a:cubicBezTo>
                      <a:pt x="2432" y="1034"/>
                      <a:pt x="2462" y="1004"/>
                      <a:pt x="2401" y="1004"/>
                    </a:cubicBezTo>
                    <a:lnTo>
                      <a:pt x="2432" y="1004"/>
                    </a:lnTo>
                    <a:cubicBezTo>
                      <a:pt x="2462" y="973"/>
                      <a:pt x="2493" y="973"/>
                      <a:pt x="2432" y="973"/>
                    </a:cubicBezTo>
                    <a:cubicBezTo>
                      <a:pt x="2401" y="973"/>
                      <a:pt x="2401" y="943"/>
                      <a:pt x="2432" y="943"/>
                    </a:cubicBezTo>
                    <a:cubicBezTo>
                      <a:pt x="2432" y="913"/>
                      <a:pt x="2401" y="913"/>
                      <a:pt x="2371" y="913"/>
                    </a:cubicBezTo>
                    <a:cubicBezTo>
                      <a:pt x="2371" y="913"/>
                      <a:pt x="2371" y="913"/>
                      <a:pt x="2371" y="913"/>
                    </a:cubicBezTo>
                    <a:lnTo>
                      <a:pt x="2371" y="913"/>
                    </a:lnTo>
                    <a:cubicBezTo>
                      <a:pt x="2364" y="913"/>
                      <a:pt x="2353" y="913"/>
                      <a:pt x="2341" y="913"/>
                    </a:cubicBezTo>
                    <a:cubicBezTo>
                      <a:pt x="2330" y="923"/>
                      <a:pt x="2324" y="926"/>
                      <a:pt x="2320" y="926"/>
                    </a:cubicBezTo>
                    <a:cubicBezTo>
                      <a:pt x="2314" y="926"/>
                      <a:pt x="2320" y="913"/>
                      <a:pt x="2341" y="913"/>
                    </a:cubicBezTo>
                    <a:cubicBezTo>
                      <a:pt x="2371" y="913"/>
                      <a:pt x="2371" y="882"/>
                      <a:pt x="2371" y="882"/>
                    </a:cubicBezTo>
                    <a:cubicBezTo>
                      <a:pt x="2371" y="882"/>
                      <a:pt x="2341" y="852"/>
                      <a:pt x="2310" y="821"/>
                    </a:cubicBezTo>
                    <a:cubicBezTo>
                      <a:pt x="2310" y="761"/>
                      <a:pt x="2310" y="761"/>
                      <a:pt x="2280" y="761"/>
                    </a:cubicBezTo>
                    <a:cubicBezTo>
                      <a:pt x="2249" y="776"/>
                      <a:pt x="2234" y="783"/>
                      <a:pt x="2230" y="783"/>
                    </a:cubicBezTo>
                    <a:cubicBezTo>
                      <a:pt x="2227" y="783"/>
                      <a:pt x="2234" y="776"/>
                      <a:pt x="2249" y="761"/>
                    </a:cubicBezTo>
                    <a:cubicBezTo>
                      <a:pt x="2280" y="730"/>
                      <a:pt x="2280" y="730"/>
                      <a:pt x="2280" y="730"/>
                    </a:cubicBezTo>
                    <a:cubicBezTo>
                      <a:pt x="2280" y="730"/>
                      <a:pt x="2280" y="700"/>
                      <a:pt x="2310" y="700"/>
                    </a:cubicBezTo>
                    <a:lnTo>
                      <a:pt x="2280" y="700"/>
                    </a:lnTo>
                    <a:cubicBezTo>
                      <a:pt x="2255" y="712"/>
                      <a:pt x="2240" y="720"/>
                      <a:pt x="2233" y="720"/>
                    </a:cubicBezTo>
                    <a:cubicBezTo>
                      <a:pt x="2224" y="720"/>
                      <a:pt x="2232" y="705"/>
                      <a:pt x="2249" y="669"/>
                    </a:cubicBezTo>
                    <a:cubicBezTo>
                      <a:pt x="2280" y="669"/>
                      <a:pt x="2310" y="639"/>
                      <a:pt x="2280" y="639"/>
                    </a:cubicBezTo>
                    <a:cubicBezTo>
                      <a:pt x="2249" y="669"/>
                      <a:pt x="2249" y="669"/>
                      <a:pt x="2219" y="669"/>
                    </a:cubicBezTo>
                    <a:cubicBezTo>
                      <a:pt x="2219" y="669"/>
                      <a:pt x="2219" y="669"/>
                      <a:pt x="2249" y="639"/>
                    </a:cubicBezTo>
                    <a:cubicBezTo>
                      <a:pt x="2249" y="609"/>
                      <a:pt x="2219" y="609"/>
                      <a:pt x="2189" y="609"/>
                    </a:cubicBezTo>
                    <a:cubicBezTo>
                      <a:pt x="2219" y="609"/>
                      <a:pt x="2219" y="578"/>
                      <a:pt x="2189" y="578"/>
                    </a:cubicBezTo>
                    <a:cubicBezTo>
                      <a:pt x="2197" y="570"/>
                      <a:pt x="2208" y="559"/>
                      <a:pt x="2219" y="548"/>
                    </a:cubicBezTo>
                    <a:cubicBezTo>
                      <a:pt x="2249" y="548"/>
                      <a:pt x="2249" y="548"/>
                      <a:pt x="2249" y="517"/>
                    </a:cubicBezTo>
                    <a:lnTo>
                      <a:pt x="2249" y="517"/>
                    </a:lnTo>
                    <a:cubicBezTo>
                      <a:pt x="2240" y="526"/>
                      <a:pt x="2232" y="530"/>
                      <a:pt x="2223" y="530"/>
                    </a:cubicBezTo>
                    <a:cubicBezTo>
                      <a:pt x="2204" y="530"/>
                      <a:pt x="2189" y="509"/>
                      <a:pt x="2189" y="487"/>
                    </a:cubicBezTo>
                    <a:cubicBezTo>
                      <a:pt x="2180" y="478"/>
                      <a:pt x="2171" y="474"/>
                      <a:pt x="2161" y="474"/>
                    </a:cubicBezTo>
                    <a:cubicBezTo>
                      <a:pt x="2138" y="474"/>
                      <a:pt x="2110" y="496"/>
                      <a:pt x="2067" y="517"/>
                    </a:cubicBezTo>
                    <a:cubicBezTo>
                      <a:pt x="2077" y="507"/>
                      <a:pt x="2088" y="497"/>
                      <a:pt x="2097" y="488"/>
                    </a:cubicBezTo>
                    <a:lnTo>
                      <a:pt x="2097" y="488"/>
                    </a:lnTo>
                    <a:cubicBezTo>
                      <a:pt x="2085" y="500"/>
                      <a:pt x="2077" y="507"/>
                      <a:pt x="2073" y="507"/>
                    </a:cubicBezTo>
                    <a:cubicBezTo>
                      <a:pt x="2067" y="507"/>
                      <a:pt x="2067" y="492"/>
                      <a:pt x="2067" y="457"/>
                    </a:cubicBezTo>
                    <a:cubicBezTo>
                      <a:pt x="2082" y="441"/>
                      <a:pt x="2082" y="434"/>
                      <a:pt x="2075" y="434"/>
                    </a:cubicBezTo>
                    <a:cubicBezTo>
                      <a:pt x="2067" y="434"/>
                      <a:pt x="2052" y="441"/>
                      <a:pt x="2037" y="457"/>
                    </a:cubicBezTo>
                    <a:cubicBezTo>
                      <a:pt x="2037" y="457"/>
                      <a:pt x="2037" y="426"/>
                      <a:pt x="2067" y="426"/>
                    </a:cubicBezTo>
                    <a:cubicBezTo>
                      <a:pt x="2067" y="411"/>
                      <a:pt x="2067" y="403"/>
                      <a:pt x="2063" y="403"/>
                    </a:cubicBezTo>
                    <a:cubicBezTo>
                      <a:pt x="2059" y="403"/>
                      <a:pt x="2052" y="411"/>
                      <a:pt x="2037" y="426"/>
                    </a:cubicBezTo>
                    <a:cubicBezTo>
                      <a:pt x="2021" y="441"/>
                      <a:pt x="2014" y="449"/>
                      <a:pt x="2010" y="449"/>
                    </a:cubicBezTo>
                    <a:cubicBezTo>
                      <a:pt x="2006" y="449"/>
                      <a:pt x="2006" y="441"/>
                      <a:pt x="2006" y="426"/>
                    </a:cubicBezTo>
                    <a:cubicBezTo>
                      <a:pt x="2067" y="366"/>
                      <a:pt x="2037" y="365"/>
                      <a:pt x="2037" y="365"/>
                    </a:cubicBezTo>
                    <a:lnTo>
                      <a:pt x="2037" y="365"/>
                    </a:lnTo>
                    <a:cubicBezTo>
                      <a:pt x="2006" y="396"/>
                      <a:pt x="2006" y="396"/>
                      <a:pt x="1976" y="396"/>
                    </a:cubicBezTo>
                    <a:cubicBezTo>
                      <a:pt x="1976" y="396"/>
                      <a:pt x="1976" y="382"/>
                      <a:pt x="1967" y="382"/>
                    </a:cubicBezTo>
                    <a:cubicBezTo>
                      <a:pt x="1962" y="382"/>
                      <a:pt x="1956" y="386"/>
                      <a:pt x="1945" y="396"/>
                    </a:cubicBezTo>
                    <a:cubicBezTo>
                      <a:pt x="1945" y="396"/>
                      <a:pt x="1976" y="365"/>
                      <a:pt x="1976" y="365"/>
                    </a:cubicBezTo>
                    <a:lnTo>
                      <a:pt x="1976" y="335"/>
                    </a:lnTo>
                    <a:cubicBezTo>
                      <a:pt x="1976" y="335"/>
                      <a:pt x="1976" y="335"/>
                      <a:pt x="1945" y="365"/>
                    </a:cubicBezTo>
                    <a:cubicBezTo>
                      <a:pt x="1920" y="378"/>
                      <a:pt x="1905" y="385"/>
                      <a:pt x="1901" y="385"/>
                    </a:cubicBezTo>
                    <a:cubicBezTo>
                      <a:pt x="1895" y="385"/>
                      <a:pt x="1910" y="371"/>
                      <a:pt x="1945" y="335"/>
                    </a:cubicBezTo>
                    <a:cubicBezTo>
                      <a:pt x="1945" y="335"/>
                      <a:pt x="1976" y="305"/>
                      <a:pt x="1945" y="305"/>
                    </a:cubicBezTo>
                    <a:cubicBezTo>
                      <a:pt x="1961" y="274"/>
                      <a:pt x="1968" y="259"/>
                      <a:pt x="1964" y="259"/>
                    </a:cubicBezTo>
                    <a:lnTo>
                      <a:pt x="1964" y="259"/>
                    </a:lnTo>
                    <a:cubicBezTo>
                      <a:pt x="1961" y="259"/>
                      <a:pt x="1945" y="274"/>
                      <a:pt x="1915" y="305"/>
                    </a:cubicBezTo>
                    <a:cubicBezTo>
                      <a:pt x="1915" y="290"/>
                      <a:pt x="1900" y="290"/>
                      <a:pt x="1885" y="290"/>
                    </a:cubicBezTo>
                    <a:cubicBezTo>
                      <a:pt x="1869" y="290"/>
                      <a:pt x="1854" y="290"/>
                      <a:pt x="1854" y="274"/>
                    </a:cubicBezTo>
                    <a:cubicBezTo>
                      <a:pt x="1829" y="249"/>
                      <a:pt x="1825" y="245"/>
                      <a:pt x="1824" y="227"/>
                    </a:cubicBezTo>
                    <a:lnTo>
                      <a:pt x="1824" y="227"/>
                    </a:lnTo>
                    <a:cubicBezTo>
                      <a:pt x="1806" y="244"/>
                      <a:pt x="1793" y="244"/>
                      <a:pt x="1793" y="244"/>
                    </a:cubicBezTo>
                    <a:cubicBezTo>
                      <a:pt x="1793" y="218"/>
                      <a:pt x="1788" y="209"/>
                      <a:pt x="1779" y="209"/>
                    </a:cubicBezTo>
                    <a:cubicBezTo>
                      <a:pt x="1768" y="209"/>
                      <a:pt x="1750" y="226"/>
                      <a:pt x="1733" y="244"/>
                    </a:cubicBezTo>
                    <a:lnTo>
                      <a:pt x="1763" y="244"/>
                    </a:lnTo>
                    <a:cubicBezTo>
                      <a:pt x="1727" y="280"/>
                      <a:pt x="1713" y="294"/>
                      <a:pt x="1707" y="294"/>
                    </a:cubicBezTo>
                    <a:cubicBezTo>
                      <a:pt x="1702" y="294"/>
                      <a:pt x="1702" y="287"/>
                      <a:pt x="1702" y="274"/>
                    </a:cubicBezTo>
                    <a:lnTo>
                      <a:pt x="1672" y="274"/>
                    </a:lnTo>
                    <a:cubicBezTo>
                      <a:pt x="1672" y="274"/>
                      <a:pt x="1672" y="274"/>
                      <a:pt x="1702" y="244"/>
                    </a:cubicBezTo>
                    <a:lnTo>
                      <a:pt x="1702" y="274"/>
                    </a:lnTo>
                    <a:cubicBezTo>
                      <a:pt x="1702" y="244"/>
                      <a:pt x="1733" y="214"/>
                      <a:pt x="1733" y="214"/>
                    </a:cubicBezTo>
                    <a:cubicBezTo>
                      <a:pt x="1763" y="183"/>
                      <a:pt x="1763" y="153"/>
                      <a:pt x="1763" y="122"/>
                    </a:cubicBezTo>
                    <a:lnTo>
                      <a:pt x="1763" y="122"/>
                    </a:lnTo>
                    <a:cubicBezTo>
                      <a:pt x="1763" y="122"/>
                      <a:pt x="1763" y="123"/>
                      <a:pt x="1733" y="153"/>
                    </a:cubicBezTo>
                    <a:cubicBezTo>
                      <a:pt x="1733" y="183"/>
                      <a:pt x="1733" y="183"/>
                      <a:pt x="1733" y="183"/>
                    </a:cubicBezTo>
                    <a:cubicBezTo>
                      <a:pt x="1702" y="183"/>
                      <a:pt x="1702" y="183"/>
                      <a:pt x="1702" y="214"/>
                    </a:cubicBezTo>
                    <a:cubicBezTo>
                      <a:pt x="1672" y="244"/>
                      <a:pt x="1672" y="244"/>
                      <a:pt x="1672" y="244"/>
                    </a:cubicBezTo>
                    <a:cubicBezTo>
                      <a:pt x="1672" y="183"/>
                      <a:pt x="1672" y="183"/>
                      <a:pt x="1672" y="183"/>
                    </a:cubicBezTo>
                    <a:lnTo>
                      <a:pt x="1672" y="153"/>
                    </a:lnTo>
                    <a:cubicBezTo>
                      <a:pt x="1702" y="122"/>
                      <a:pt x="1702" y="92"/>
                      <a:pt x="1702" y="92"/>
                    </a:cubicBezTo>
                    <a:lnTo>
                      <a:pt x="1702" y="92"/>
                    </a:lnTo>
                    <a:cubicBezTo>
                      <a:pt x="1702" y="92"/>
                      <a:pt x="1672" y="122"/>
                      <a:pt x="1672" y="122"/>
                    </a:cubicBezTo>
                    <a:cubicBezTo>
                      <a:pt x="1672" y="127"/>
                      <a:pt x="1669" y="129"/>
                      <a:pt x="1663" y="129"/>
                    </a:cubicBezTo>
                    <a:cubicBezTo>
                      <a:pt x="1631" y="129"/>
                      <a:pt x="1516" y="62"/>
                      <a:pt x="1489" y="62"/>
                    </a:cubicBezTo>
                    <a:cubicBezTo>
                      <a:pt x="1489" y="46"/>
                      <a:pt x="1482" y="39"/>
                      <a:pt x="1474" y="39"/>
                    </a:cubicBezTo>
                    <a:cubicBezTo>
                      <a:pt x="1467" y="39"/>
                      <a:pt x="1459" y="46"/>
                      <a:pt x="1459" y="62"/>
                    </a:cubicBezTo>
                    <a:cubicBezTo>
                      <a:pt x="1459" y="72"/>
                      <a:pt x="1456" y="75"/>
                      <a:pt x="1450" y="75"/>
                    </a:cubicBezTo>
                    <a:cubicBezTo>
                      <a:pt x="1439" y="75"/>
                      <a:pt x="1419" y="62"/>
                      <a:pt x="1398" y="62"/>
                    </a:cubicBezTo>
                    <a:cubicBezTo>
                      <a:pt x="1338" y="62"/>
                      <a:pt x="1307" y="62"/>
                      <a:pt x="1307" y="92"/>
                    </a:cubicBezTo>
                    <a:lnTo>
                      <a:pt x="1277" y="92"/>
                    </a:lnTo>
                    <a:cubicBezTo>
                      <a:pt x="1277" y="86"/>
                      <a:pt x="1275" y="83"/>
                      <a:pt x="1274" y="83"/>
                    </a:cubicBezTo>
                    <a:cubicBezTo>
                      <a:pt x="1266" y="83"/>
                      <a:pt x="1246" y="122"/>
                      <a:pt x="1246" y="122"/>
                    </a:cubicBezTo>
                    <a:cubicBezTo>
                      <a:pt x="1246" y="62"/>
                      <a:pt x="1246" y="31"/>
                      <a:pt x="1246" y="31"/>
                    </a:cubicBezTo>
                    <a:cubicBezTo>
                      <a:pt x="1216" y="31"/>
                      <a:pt x="1216" y="62"/>
                      <a:pt x="1216" y="92"/>
                    </a:cubicBezTo>
                    <a:cubicBezTo>
                      <a:pt x="1216" y="81"/>
                      <a:pt x="1216" y="71"/>
                      <a:pt x="1216" y="62"/>
                    </a:cubicBezTo>
                    <a:cubicBezTo>
                      <a:pt x="1186" y="62"/>
                      <a:pt x="1186" y="62"/>
                      <a:pt x="1186" y="1"/>
                    </a:cubicBezTo>
                    <a:close/>
                    <a:moveTo>
                      <a:pt x="1246" y="2432"/>
                    </a:moveTo>
                    <a:cubicBezTo>
                      <a:pt x="1246" y="2432"/>
                      <a:pt x="1216" y="2463"/>
                      <a:pt x="1216" y="2493"/>
                    </a:cubicBezTo>
                    <a:cubicBezTo>
                      <a:pt x="1216" y="2506"/>
                      <a:pt x="1216" y="2513"/>
                      <a:pt x="1218" y="2513"/>
                    </a:cubicBezTo>
                    <a:cubicBezTo>
                      <a:pt x="1221" y="2513"/>
                      <a:pt x="1229" y="2498"/>
                      <a:pt x="1246" y="2463"/>
                    </a:cubicBezTo>
                    <a:cubicBezTo>
                      <a:pt x="1246" y="2432"/>
                      <a:pt x="1246" y="2432"/>
                      <a:pt x="1246" y="243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1"/>
              <p:cNvSpPr/>
              <p:nvPr/>
            </p:nvSpPr>
            <p:spPr>
              <a:xfrm>
                <a:off x="8351725" y="3197900"/>
                <a:ext cx="62350" cy="62825"/>
              </a:xfrm>
              <a:custGeom>
                <a:rect b="b" l="l" r="r" t="t"/>
                <a:pathLst>
                  <a:path extrusionOk="0" h="2513" w="2494">
                    <a:moveTo>
                      <a:pt x="1247" y="122"/>
                    </a:moveTo>
                    <a:cubicBezTo>
                      <a:pt x="1247" y="137"/>
                      <a:pt x="1239" y="145"/>
                      <a:pt x="1236" y="145"/>
                    </a:cubicBezTo>
                    <a:cubicBezTo>
                      <a:pt x="1232" y="145"/>
                      <a:pt x="1232" y="137"/>
                      <a:pt x="1247" y="122"/>
                    </a:cubicBezTo>
                    <a:close/>
                    <a:moveTo>
                      <a:pt x="1399" y="122"/>
                    </a:moveTo>
                    <a:lnTo>
                      <a:pt x="1399" y="152"/>
                    </a:lnTo>
                    <a:cubicBezTo>
                      <a:pt x="1378" y="173"/>
                      <a:pt x="1372" y="209"/>
                      <a:pt x="1370" y="209"/>
                    </a:cubicBezTo>
                    <a:cubicBezTo>
                      <a:pt x="1369" y="209"/>
                      <a:pt x="1369" y="201"/>
                      <a:pt x="1369" y="183"/>
                    </a:cubicBezTo>
                    <a:cubicBezTo>
                      <a:pt x="1369" y="183"/>
                      <a:pt x="1369" y="152"/>
                      <a:pt x="1399" y="122"/>
                    </a:cubicBezTo>
                    <a:close/>
                    <a:moveTo>
                      <a:pt x="1853" y="163"/>
                    </a:moveTo>
                    <a:cubicBezTo>
                      <a:pt x="1850" y="163"/>
                      <a:pt x="1842" y="177"/>
                      <a:pt x="1825" y="213"/>
                    </a:cubicBezTo>
                    <a:cubicBezTo>
                      <a:pt x="1832" y="205"/>
                      <a:pt x="1842" y="195"/>
                      <a:pt x="1855" y="183"/>
                    </a:cubicBezTo>
                    <a:cubicBezTo>
                      <a:pt x="1855" y="170"/>
                      <a:pt x="1855" y="163"/>
                      <a:pt x="1853" y="163"/>
                    </a:cubicBezTo>
                    <a:close/>
                    <a:moveTo>
                      <a:pt x="1794" y="304"/>
                    </a:moveTo>
                    <a:cubicBezTo>
                      <a:pt x="1794" y="335"/>
                      <a:pt x="1794" y="335"/>
                      <a:pt x="1764" y="335"/>
                    </a:cubicBezTo>
                    <a:cubicBezTo>
                      <a:pt x="1794" y="304"/>
                      <a:pt x="1794" y="304"/>
                      <a:pt x="1794" y="304"/>
                    </a:cubicBezTo>
                    <a:close/>
                    <a:moveTo>
                      <a:pt x="1369" y="335"/>
                    </a:moveTo>
                    <a:lnTo>
                      <a:pt x="1340" y="363"/>
                    </a:lnTo>
                    <a:lnTo>
                      <a:pt x="1340" y="363"/>
                    </a:lnTo>
                    <a:cubicBezTo>
                      <a:pt x="1342" y="347"/>
                      <a:pt x="1349" y="335"/>
                      <a:pt x="1369" y="335"/>
                    </a:cubicBezTo>
                    <a:close/>
                    <a:moveTo>
                      <a:pt x="1125" y="426"/>
                    </a:moveTo>
                    <a:cubicBezTo>
                      <a:pt x="1125" y="443"/>
                      <a:pt x="1125" y="456"/>
                      <a:pt x="1125" y="456"/>
                    </a:cubicBezTo>
                    <a:cubicBezTo>
                      <a:pt x="1136" y="466"/>
                      <a:pt x="1142" y="473"/>
                      <a:pt x="1145" y="473"/>
                    </a:cubicBezTo>
                    <a:cubicBezTo>
                      <a:pt x="1148" y="473"/>
                      <a:pt x="1142" y="460"/>
                      <a:pt x="1125" y="426"/>
                    </a:cubicBezTo>
                    <a:close/>
                    <a:moveTo>
                      <a:pt x="988" y="473"/>
                    </a:moveTo>
                    <a:cubicBezTo>
                      <a:pt x="998" y="488"/>
                      <a:pt x="1002" y="499"/>
                      <a:pt x="1003" y="499"/>
                    </a:cubicBezTo>
                    <a:cubicBezTo>
                      <a:pt x="1004" y="499"/>
                      <a:pt x="1004" y="495"/>
                      <a:pt x="1004" y="487"/>
                    </a:cubicBezTo>
                    <a:cubicBezTo>
                      <a:pt x="998" y="481"/>
                      <a:pt x="993" y="477"/>
                      <a:pt x="988" y="473"/>
                    </a:cubicBezTo>
                    <a:close/>
                    <a:moveTo>
                      <a:pt x="1561" y="506"/>
                    </a:moveTo>
                    <a:cubicBezTo>
                      <a:pt x="1555" y="511"/>
                      <a:pt x="1550" y="514"/>
                      <a:pt x="1546" y="517"/>
                    </a:cubicBezTo>
                    <a:lnTo>
                      <a:pt x="1546" y="517"/>
                    </a:lnTo>
                    <a:cubicBezTo>
                      <a:pt x="1548" y="517"/>
                      <a:pt x="1549" y="517"/>
                      <a:pt x="1551" y="517"/>
                    </a:cubicBezTo>
                    <a:cubicBezTo>
                      <a:pt x="1555" y="513"/>
                      <a:pt x="1558" y="509"/>
                      <a:pt x="1561" y="506"/>
                    </a:cubicBezTo>
                    <a:close/>
                    <a:moveTo>
                      <a:pt x="1546" y="517"/>
                    </a:moveTo>
                    <a:cubicBezTo>
                      <a:pt x="1534" y="518"/>
                      <a:pt x="1529" y="525"/>
                      <a:pt x="1532" y="525"/>
                    </a:cubicBezTo>
                    <a:cubicBezTo>
                      <a:pt x="1534" y="525"/>
                      <a:pt x="1539" y="523"/>
                      <a:pt x="1546" y="517"/>
                    </a:cubicBezTo>
                    <a:close/>
                    <a:moveTo>
                      <a:pt x="1654" y="525"/>
                    </a:moveTo>
                    <a:lnTo>
                      <a:pt x="1654" y="525"/>
                    </a:lnTo>
                    <a:cubicBezTo>
                      <a:pt x="1657" y="525"/>
                      <a:pt x="1657" y="532"/>
                      <a:pt x="1642" y="547"/>
                    </a:cubicBezTo>
                    <a:cubicBezTo>
                      <a:pt x="1642" y="532"/>
                      <a:pt x="1650" y="525"/>
                      <a:pt x="1654" y="525"/>
                    </a:cubicBezTo>
                    <a:close/>
                    <a:moveTo>
                      <a:pt x="1703" y="517"/>
                    </a:moveTo>
                    <a:lnTo>
                      <a:pt x="1703" y="547"/>
                    </a:lnTo>
                    <a:lnTo>
                      <a:pt x="1673" y="547"/>
                    </a:lnTo>
                    <a:cubicBezTo>
                      <a:pt x="1673" y="517"/>
                      <a:pt x="1703" y="517"/>
                      <a:pt x="1703" y="517"/>
                    </a:cubicBezTo>
                    <a:close/>
                    <a:moveTo>
                      <a:pt x="1794" y="517"/>
                    </a:moveTo>
                    <a:lnTo>
                      <a:pt x="1764" y="547"/>
                    </a:lnTo>
                    <a:cubicBezTo>
                      <a:pt x="1764" y="547"/>
                      <a:pt x="1764" y="517"/>
                      <a:pt x="1794" y="517"/>
                    </a:cubicBezTo>
                    <a:close/>
                    <a:moveTo>
                      <a:pt x="609" y="578"/>
                    </a:moveTo>
                    <a:cubicBezTo>
                      <a:pt x="639" y="608"/>
                      <a:pt x="670" y="608"/>
                      <a:pt x="670" y="608"/>
                    </a:cubicBezTo>
                    <a:cubicBezTo>
                      <a:pt x="695" y="621"/>
                      <a:pt x="699" y="628"/>
                      <a:pt x="691" y="628"/>
                    </a:cubicBezTo>
                    <a:cubicBezTo>
                      <a:pt x="680" y="628"/>
                      <a:pt x="644" y="613"/>
                      <a:pt x="609" y="578"/>
                    </a:cubicBezTo>
                    <a:close/>
                    <a:moveTo>
                      <a:pt x="457" y="669"/>
                    </a:moveTo>
                    <a:cubicBezTo>
                      <a:pt x="448" y="669"/>
                      <a:pt x="449" y="669"/>
                      <a:pt x="456" y="670"/>
                    </a:cubicBezTo>
                    <a:lnTo>
                      <a:pt x="456" y="670"/>
                    </a:lnTo>
                    <a:lnTo>
                      <a:pt x="457" y="669"/>
                    </a:lnTo>
                    <a:close/>
                    <a:moveTo>
                      <a:pt x="1946" y="748"/>
                    </a:moveTo>
                    <a:cubicBezTo>
                      <a:pt x="1942" y="748"/>
                      <a:pt x="1932" y="752"/>
                      <a:pt x="1916" y="760"/>
                    </a:cubicBezTo>
                    <a:lnTo>
                      <a:pt x="1943" y="760"/>
                    </a:lnTo>
                    <a:cubicBezTo>
                      <a:pt x="1949" y="752"/>
                      <a:pt x="1951" y="748"/>
                      <a:pt x="1946" y="748"/>
                    </a:cubicBezTo>
                    <a:close/>
                    <a:moveTo>
                      <a:pt x="730" y="760"/>
                    </a:moveTo>
                    <a:lnTo>
                      <a:pt x="701" y="789"/>
                    </a:lnTo>
                    <a:lnTo>
                      <a:pt x="701" y="789"/>
                    </a:lnTo>
                    <a:cubicBezTo>
                      <a:pt x="718" y="786"/>
                      <a:pt x="730" y="779"/>
                      <a:pt x="730" y="760"/>
                    </a:cubicBezTo>
                    <a:close/>
                    <a:moveTo>
                      <a:pt x="569" y="777"/>
                    </a:moveTo>
                    <a:cubicBezTo>
                      <a:pt x="578" y="777"/>
                      <a:pt x="578" y="790"/>
                      <a:pt x="578" y="790"/>
                    </a:cubicBezTo>
                    <a:lnTo>
                      <a:pt x="548" y="790"/>
                    </a:lnTo>
                    <a:cubicBezTo>
                      <a:pt x="558" y="780"/>
                      <a:pt x="565" y="777"/>
                      <a:pt x="569" y="777"/>
                    </a:cubicBezTo>
                    <a:close/>
                    <a:moveTo>
                      <a:pt x="1" y="821"/>
                    </a:moveTo>
                    <a:cubicBezTo>
                      <a:pt x="1" y="836"/>
                      <a:pt x="8" y="844"/>
                      <a:pt x="20" y="844"/>
                    </a:cubicBezTo>
                    <a:cubicBezTo>
                      <a:pt x="31" y="844"/>
                      <a:pt x="46" y="836"/>
                      <a:pt x="62" y="821"/>
                    </a:cubicBezTo>
                    <a:close/>
                    <a:moveTo>
                      <a:pt x="2220" y="829"/>
                    </a:moveTo>
                    <a:lnTo>
                      <a:pt x="2220" y="829"/>
                    </a:lnTo>
                    <a:cubicBezTo>
                      <a:pt x="2202" y="838"/>
                      <a:pt x="2189" y="851"/>
                      <a:pt x="2189" y="851"/>
                    </a:cubicBezTo>
                    <a:lnTo>
                      <a:pt x="2189" y="851"/>
                    </a:lnTo>
                    <a:cubicBezTo>
                      <a:pt x="2200" y="841"/>
                      <a:pt x="2210" y="834"/>
                      <a:pt x="2220" y="829"/>
                    </a:cubicBezTo>
                    <a:close/>
                    <a:moveTo>
                      <a:pt x="761" y="821"/>
                    </a:moveTo>
                    <a:lnTo>
                      <a:pt x="700" y="851"/>
                    </a:lnTo>
                    <a:cubicBezTo>
                      <a:pt x="700" y="851"/>
                      <a:pt x="730" y="851"/>
                      <a:pt x="761" y="821"/>
                    </a:cubicBezTo>
                    <a:lnTo>
                      <a:pt x="761" y="821"/>
                    </a:lnTo>
                    <a:lnTo>
                      <a:pt x="761" y="821"/>
                    </a:lnTo>
                    <a:close/>
                    <a:moveTo>
                      <a:pt x="578" y="851"/>
                    </a:moveTo>
                    <a:cubicBezTo>
                      <a:pt x="578" y="851"/>
                      <a:pt x="578" y="851"/>
                      <a:pt x="548" y="882"/>
                    </a:cubicBezTo>
                    <a:lnTo>
                      <a:pt x="548" y="859"/>
                    </a:lnTo>
                    <a:lnTo>
                      <a:pt x="548" y="859"/>
                    </a:lnTo>
                    <a:cubicBezTo>
                      <a:pt x="540" y="863"/>
                      <a:pt x="529" y="871"/>
                      <a:pt x="518" y="882"/>
                    </a:cubicBezTo>
                    <a:lnTo>
                      <a:pt x="457" y="882"/>
                    </a:lnTo>
                    <a:cubicBezTo>
                      <a:pt x="457" y="882"/>
                      <a:pt x="487" y="851"/>
                      <a:pt x="518" y="851"/>
                    </a:cubicBezTo>
                    <a:lnTo>
                      <a:pt x="548" y="851"/>
                    </a:lnTo>
                    <a:lnTo>
                      <a:pt x="548" y="859"/>
                    </a:lnTo>
                    <a:lnTo>
                      <a:pt x="548" y="859"/>
                    </a:lnTo>
                    <a:cubicBezTo>
                      <a:pt x="562" y="851"/>
                      <a:pt x="567" y="851"/>
                      <a:pt x="548" y="851"/>
                    </a:cubicBezTo>
                    <a:close/>
                    <a:moveTo>
                      <a:pt x="833" y="983"/>
                    </a:moveTo>
                    <a:cubicBezTo>
                      <a:pt x="831" y="983"/>
                      <a:pt x="816" y="991"/>
                      <a:pt x="791" y="1003"/>
                    </a:cubicBezTo>
                    <a:cubicBezTo>
                      <a:pt x="791" y="1003"/>
                      <a:pt x="781" y="1013"/>
                      <a:pt x="778" y="1022"/>
                    </a:cubicBezTo>
                    <a:lnTo>
                      <a:pt x="778" y="1022"/>
                    </a:lnTo>
                    <a:cubicBezTo>
                      <a:pt x="819" y="995"/>
                      <a:pt x="836" y="983"/>
                      <a:pt x="833" y="983"/>
                    </a:cubicBezTo>
                    <a:close/>
                    <a:moveTo>
                      <a:pt x="811" y="1020"/>
                    </a:moveTo>
                    <a:cubicBezTo>
                      <a:pt x="808" y="1020"/>
                      <a:pt x="801" y="1024"/>
                      <a:pt x="791" y="1034"/>
                    </a:cubicBezTo>
                    <a:cubicBezTo>
                      <a:pt x="811" y="1034"/>
                      <a:pt x="818" y="1020"/>
                      <a:pt x="811" y="1020"/>
                    </a:cubicBezTo>
                    <a:close/>
                    <a:moveTo>
                      <a:pt x="913" y="1186"/>
                    </a:moveTo>
                    <a:cubicBezTo>
                      <a:pt x="912" y="1186"/>
                      <a:pt x="911" y="1187"/>
                      <a:pt x="911" y="1188"/>
                    </a:cubicBezTo>
                    <a:lnTo>
                      <a:pt x="911" y="1188"/>
                    </a:lnTo>
                    <a:cubicBezTo>
                      <a:pt x="922" y="1186"/>
                      <a:pt x="925" y="1186"/>
                      <a:pt x="913" y="1186"/>
                    </a:cubicBezTo>
                    <a:close/>
                    <a:moveTo>
                      <a:pt x="976" y="1196"/>
                    </a:moveTo>
                    <a:cubicBezTo>
                      <a:pt x="975" y="1196"/>
                      <a:pt x="966" y="1201"/>
                      <a:pt x="952" y="1211"/>
                    </a:cubicBezTo>
                    <a:lnTo>
                      <a:pt x="952" y="1211"/>
                    </a:lnTo>
                    <a:cubicBezTo>
                      <a:pt x="971" y="1202"/>
                      <a:pt x="978" y="1196"/>
                      <a:pt x="976" y="1196"/>
                    </a:cubicBezTo>
                    <a:close/>
                    <a:moveTo>
                      <a:pt x="943" y="1186"/>
                    </a:moveTo>
                    <a:cubicBezTo>
                      <a:pt x="932" y="1197"/>
                      <a:pt x="921" y="1204"/>
                      <a:pt x="911" y="1208"/>
                    </a:cubicBezTo>
                    <a:lnTo>
                      <a:pt x="911" y="1208"/>
                    </a:lnTo>
                    <a:cubicBezTo>
                      <a:pt x="910" y="1205"/>
                      <a:pt x="908" y="1203"/>
                      <a:pt x="904" y="1203"/>
                    </a:cubicBezTo>
                    <a:cubicBezTo>
                      <a:pt x="899" y="1203"/>
                      <a:pt x="892" y="1206"/>
                      <a:pt x="882" y="1216"/>
                    </a:cubicBezTo>
                    <a:cubicBezTo>
                      <a:pt x="882" y="1216"/>
                      <a:pt x="895" y="1216"/>
                      <a:pt x="911" y="1208"/>
                    </a:cubicBezTo>
                    <a:lnTo>
                      <a:pt x="911" y="1208"/>
                    </a:lnTo>
                    <a:cubicBezTo>
                      <a:pt x="913" y="1212"/>
                      <a:pt x="913" y="1216"/>
                      <a:pt x="913" y="1216"/>
                    </a:cubicBezTo>
                    <a:cubicBezTo>
                      <a:pt x="940" y="1189"/>
                      <a:pt x="943" y="1186"/>
                      <a:pt x="943" y="1186"/>
                    </a:cubicBezTo>
                    <a:close/>
                    <a:moveTo>
                      <a:pt x="952" y="1211"/>
                    </a:moveTo>
                    <a:cubicBezTo>
                      <a:pt x="949" y="1213"/>
                      <a:pt x="946" y="1214"/>
                      <a:pt x="943" y="1216"/>
                    </a:cubicBezTo>
                    <a:cubicBezTo>
                      <a:pt x="936" y="1223"/>
                      <a:pt x="930" y="1229"/>
                      <a:pt x="924" y="1236"/>
                    </a:cubicBezTo>
                    <a:lnTo>
                      <a:pt x="924" y="1236"/>
                    </a:lnTo>
                    <a:cubicBezTo>
                      <a:pt x="935" y="1226"/>
                      <a:pt x="944" y="1218"/>
                      <a:pt x="952" y="1211"/>
                    </a:cubicBezTo>
                    <a:close/>
                    <a:moveTo>
                      <a:pt x="600" y="1233"/>
                    </a:moveTo>
                    <a:cubicBezTo>
                      <a:pt x="605" y="1233"/>
                      <a:pt x="609" y="1236"/>
                      <a:pt x="609" y="1246"/>
                    </a:cubicBezTo>
                    <a:cubicBezTo>
                      <a:pt x="609" y="1246"/>
                      <a:pt x="578" y="1277"/>
                      <a:pt x="548" y="1277"/>
                    </a:cubicBezTo>
                    <a:cubicBezTo>
                      <a:pt x="548" y="1246"/>
                      <a:pt x="548" y="1246"/>
                      <a:pt x="548" y="1246"/>
                    </a:cubicBezTo>
                    <a:cubicBezTo>
                      <a:pt x="568" y="1246"/>
                      <a:pt x="589" y="1233"/>
                      <a:pt x="600" y="1233"/>
                    </a:cubicBezTo>
                    <a:close/>
                    <a:moveTo>
                      <a:pt x="1894" y="1333"/>
                    </a:moveTo>
                    <a:cubicBezTo>
                      <a:pt x="1891" y="1333"/>
                      <a:pt x="1898" y="1350"/>
                      <a:pt x="1916" y="1368"/>
                    </a:cubicBezTo>
                    <a:cubicBezTo>
                      <a:pt x="1903" y="1342"/>
                      <a:pt x="1896" y="1333"/>
                      <a:pt x="1894" y="1333"/>
                    </a:cubicBezTo>
                    <a:close/>
                    <a:moveTo>
                      <a:pt x="1946" y="1390"/>
                    </a:moveTo>
                    <a:lnTo>
                      <a:pt x="1946" y="1390"/>
                    </a:lnTo>
                    <a:cubicBezTo>
                      <a:pt x="1964" y="1398"/>
                      <a:pt x="1977" y="1398"/>
                      <a:pt x="1977" y="1398"/>
                    </a:cubicBezTo>
                    <a:cubicBezTo>
                      <a:pt x="1966" y="1398"/>
                      <a:pt x="1955" y="1395"/>
                      <a:pt x="1946" y="1390"/>
                    </a:cubicBezTo>
                    <a:close/>
                    <a:moveTo>
                      <a:pt x="2167" y="1385"/>
                    </a:moveTo>
                    <a:cubicBezTo>
                      <a:pt x="2176" y="1385"/>
                      <a:pt x="2189" y="1398"/>
                      <a:pt x="2189" y="1398"/>
                    </a:cubicBezTo>
                    <a:cubicBezTo>
                      <a:pt x="2189" y="1411"/>
                      <a:pt x="2189" y="1418"/>
                      <a:pt x="2193" y="1422"/>
                    </a:cubicBezTo>
                    <a:lnTo>
                      <a:pt x="2193" y="1422"/>
                    </a:lnTo>
                    <a:cubicBezTo>
                      <a:pt x="2174" y="1413"/>
                      <a:pt x="2159" y="1398"/>
                      <a:pt x="2159" y="1398"/>
                    </a:cubicBezTo>
                    <a:cubicBezTo>
                      <a:pt x="2159" y="1388"/>
                      <a:pt x="2162" y="1385"/>
                      <a:pt x="2167" y="1385"/>
                    </a:cubicBezTo>
                    <a:close/>
                    <a:moveTo>
                      <a:pt x="873" y="1385"/>
                    </a:moveTo>
                    <a:cubicBezTo>
                      <a:pt x="882" y="1385"/>
                      <a:pt x="882" y="1398"/>
                      <a:pt x="882" y="1398"/>
                    </a:cubicBezTo>
                    <a:lnTo>
                      <a:pt x="852" y="1429"/>
                    </a:lnTo>
                    <a:lnTo>
                      <a:pt x="852" y="1398"/>
                    </a:lnTo>
                    <a:cubicBezTo>
                      <a:pt x="862" y="1388"/>
                      <a:pt x="869" y="1385"/>
                      <a:pt x="873" y="1385"/>
                    </a:cubicBezTo>
                    <a:close/>
                    <a:moveTo>
                      <a:pt x="1137" y="1436"/>
                    </a:moveTo>
                    <a:cubicBezTo>
                      <a:pt x="1133" y="1436"/>
                      <a:pt x="1125" y="1444"/>
                      <a:pt x="1125" y="1459"/>
                    </a:cubicBezTo>
                    <a:cubicBezTo>
                      <a:pt x="1141" y="1444"/>
                      <a:pt x="1141" y="1436"/>
                      <a:pt x="1137" y="1436"/>
                    </a:cubicBezTo>
                    <a:close/>
                    <a:moveTo>
                      <a:pt x="1186" y="1398"/>
                    </a:moveTo>
                    <a:lnTo>
                      <a:pt x="1186" y="1398"/>
                    </a:lnTo>
                    <a:cubicBezTo>
                      <a:pt x="1186" y="1399"/>
                      <a:pt x="1183" y="1402"/>
                      <a:pt x="1156" y="1429"/>
                    </a:cubicBezTo>
                    <a:cubicBezTo>
                      <a:pt x="1156" y="1459"/>
                      <a:pt x="1156" y="1459"/>
                      <a:pt x="1156" y="1459"/>
                    </a:cubicBezTo>
                    <a:cubicBezTo>
                      <a:pt x="1156" y="1459"/>
                      <a:pt x="1156" y="1429"/>
                      <a:pt x="1186" y="1398"/>
                    </a:cubicBezTo>
                    <a:close/>
                    <a:moveTo>
                      <a:pt x="1460" y="1459"/>
                    </a:moveTo>
                    <a:cubicBezTo>
                      <a:pt x="1460" y="1459"/>
                      <a:pt x="1460" y="1459"/>
                      <a:pt x="1460" y="1459"/>
                    </a:cubicBezTo>
                    <a:cubicBezTo>
                      <a:pt x="1460" y="1459"/>
                      <a:pt x="1460" y="1459"/>
                      <a:pt x="1460" y="1459"/>
                    </a:cubicBezTo>
                    <a:close/>
                    <a:moveTo>
                      <a:pt x="1460" y="1459"/>
                    </a:moveTo>
                    <a:cubicBezTo>
                      <a:pt x="1460" y="1459"/>
                      <a:pt x="1460" y="1459"/>
                      <a:pt x="1460" y="1459"/>
                    </a:cubicBezTo>
                    <a:cubicBezTo>
                      <a:pt x="1460" y="1459"/>
                      <a:pt x="1460" y="1459"/>
                      <a:pt x="1460" y="1459"/>
                    </a:cubicBezTo>
                    <a:close/>
                    <a:moveTo>
                      <a:pt x="2129" y="1429"/>
                    </a:moveTo>
                    <a:cubicBezTo>
                      <a:pt x="2159" y="1459"/>
                      <a:pt x="2189" y="1459"/>
                      <a:pt x="2189" y="1490"/>
                    </a:cubicBezTo>
                    <a:lnTo>
                      <a:pt x="2129" y="1459"/>
                    </a:lnTo>
                    <a:lnTo>
                      <a:pt x="2129" y="1429"/>
                    </a:lnTo>
                    <a:close/>
                    <a:moveTo>
                      <a:pt x="1490" y="1490"/>
                    </a:moveTo>
                    <a:cubicBezTo>
                      <a:pt x="1490" y="1490"/>
                      <a:pt x="1490" y="1490"/>
                      <a:pt x="1490" y="1490"/>
                    </a:cubicBezTo>
                    <a:cubicBezTo>
                      <a:pt x="1490" y="1490"/>
                      <a:pt x="1490" y="1490"/>
                      <a:pt x="1490" y="1490"/>
                    </a:cubicBezTo>
                    <a:close/>
                    <a:moveTo>
                      <a:pt x="871" y="1444"/>
                    </a:moveTo>
                    <a:lnTo>
                      <a:pt x="871" y="1444"/>
                    </a:lnTo>
                    <a:cubicBezTo>
                      <a:pt x="875" y="1444"/>
                      <a:pt x="867" y="1459"/>
                      <a:pt x="852" y="1490"/>
                    </a:cubicBezTo>
                    <a:cubicBezTo>
                      <a:pt x="822" y="1490"/>
                      <a:pt x="791" y="1520"/>
                      <a:pt x="761" y="1550"/>
                    </a:cubicBezTo>
                    <a:cubicBezTo>
                      <a:pt x="761" y="1550"/>
                      <a:pt x="761" y="1520"/>
                      <a:pt x="761" y="1520"/>
                    </a:cubicBezTo>
                    <a:cubicBezTo>
                      <a:pt x="761" y="1520"/>
                      <a:pt x="791" y="1520"/>
                      <a:pt x="822" y="1490"/>
                    </a:cubicBezTo>
                    <a:cubicBezTo>
                      <a:pt x="852" y="1459"/>
                      <a:pt x="867" y="1444"/>
                      <a:pt x="871" y="1444"/>
                    </a:cubicBezTo>
                    <a:close/>
                    <a:moveTo>
                      <a:pt x="1247" y="1520"/>
                    </a:moveTo>
                    <a:lnTo>
                      <a:pt x="1247" y="1520"/>
                    </a:lnTo>
                    <a:cubicBezTo>
                      <a:pt x="1247" y="1538"/>
                      <a:pt x="1237" y="1555"/>
                      <a:pt x="1234" y="1555"/>
                    </a:cubicBezTo>
                    <a:cubicBezTo>
                      <a:pt x="1232" y="1555"/>
                      <a:pt x="1234" y="1546"/>
                      <a:pt x="1247" y="1520"/>
                    </a:cubicBezTo>
                    <a:close/>
                    <a:moveTo>
                      <a:pt x="2007" y="1581"/>
                    </a:moveTo>
                    <a:cubicBezTo>
                      <a:pt x="2037" y="1581"/>
                      <a:pt x="2037" y="1581"/>
                      <a:pt x="2037" y="1611"/>
                    </a:cubicBezTo>
                    <a:cubicBezTo>
                      <a:pt x="2026" y="1600"/>
                      <a:pt x="2015" y="1589"/>
                      <a:pt x="2007" y="1581"/>
                    </a:cubicBezTo>
                    <a:close/>
                    <a:moveTo>
                      <a:pt x="1217" y="1611"/>
                    </a:moveTo>
                    <a:cubicBezTo>
                      <a:pt x="1217" y="1611"/>
                      <a:pt x="1217" y="1611"/>
                      <a:pt x="1217" y="1642"/>
                    </a:cubicBezTo>
                    <a:lnTo>
                      <a:pt x="1186" y="1642"/>
                    </a:lnTo>
                    <a:lnTo>
                      <a:pt x="1217" y="1611"/>
                    </a:lnTo>
                    <a:close/>
                    <a:moveTo>
                      <a:pt x="1396" y="1581"/>
                    </a:moveTo>
                    <a:cubicBezTo>
                      <a:pt x="1387" y="1602"/>
                      <a:pt x="1378" y="1623"/>
                      <a:pt x="1369" y="1642"/>
                    </a:cubicBezTo>
                    <a:cubicBezTo>
                      <a:pt x="1369" y="1611"/>
                      <a:pt x="1369" y="1611"/>
                      <a:pt x="1369" y="1611"/>
                    </a:cubicBezTo>
                    <a:cubicBezTo>
                      <a:pt x="1369" y="1587"/>
                      <a:pt x="1388" y="1582"/>
                      <a:pt x="1396" y="1581"/>
                    </a:cubicBezTo>
                    <a:close/>
                    <a:moveTo>
                      <a:pt x="974" y="1611"/>
                    </a:moveTo>
                    <a:cubicBezTo>
                      <a:pt x="974" y="1633"/>
                      <a:pt x="958" y="1654"/>
                      <a:pt x="949" y="1654"/>
                    </a:cubicBezTo>
                    <a:cubicBezTo>
                      <a:pt x="946" y="1654"/>
                      <a:pt x="943" y="1650"/>
                      <a:pt x="943" y="1642"/>
                    </a:cubicBezTo>
                    <a:cubicBezTo>
                      <a:pt x="943" y="1611"/>
                      <a:pt x="973" y="1611"/>
                      <a:pt x="974" y="1611"/>
                    </a:cubicBezTo>
                    <a:close/>
                    <a:moveTo>
                      <a:pt x="1170" y="1573"/>
                    </a:moveTo>
                    <a:cubicBezTo>
                      <a:pt x="1185" y="1573"/>
                      <a:pt x="1181" y="1622"/>
                      <a:pt x="1156" y="1672"/>
                    </a:cubicBezTo>
                    <a:lnTo>
                      <a:pt x="1125" y="1672"/>
                    </a:lnTo>
                    <a:cubicBezTo>
                      <a:pt x="1156" y="1642"/>
                      <a:pt x="1156" y="1581"/>
                      <a:pt x="1156" y="1581"/>
                    </a:cubicBezTo>
                    <a:cubicBezTo>
                      <a:pt x="1161" y="1575"/>
                      <a:pt x="1166" y="1573"/>
                      <a:pt x="1170" y="1573"/>
                    </a:cubicBezTo>
                    <a:close/>
                    <a:moveTo>
                      <a:pt x="1551" y="1733"/>
                    </a:moveTo>
                    <a:cubicBezTo>
                      <a:pt x="1551" y="1763"/>
                      <a:pt x="1551" y="1794"/>
                      <a:pt x="1551" y="1794"/>
                    </a:cubicBezTo>
                    <a:lnTo>
                      <a:pt x="1521" y="1763"/>
                    </a:lnTo>
                    <a:lnTo>
                      <a:pt x="1521" y="1733"/>
                    </a:lnTo>
                    <a:close/>
                    <a:moveTo>
                      <a:pt x="1921" y="1789"/>
                    </a:moveTo>
                    <a:cubicBezTo>
                      <a:pt x="1918" y="1791"/>
                      <a:pt x="1916" y="1794"/>
                      <a:pt x="1916" y="1794"/>
                    </a:cubicBezTo>
                    <a:cubicBezTo>
                      <a:pt x="1925" y="1802"/>
                      <a:pt x="1928" y="1806"/>
                      <a:pt x="1929" y="1806"/>
                    </a:cubicBezTo>
                    <a:cubicBezTo>
                      <a:pt x="1930" y="1806"/>
                      <a:pt x="1926" y="1799"/>
                      <a:pt x="1921" y="1789"/>
                    </a:cubicBezTo>
                    <a:close/>
                    <a:moveTo>
                      <a:pt x="1034" y="1763"/>
                    </a:moveTo>
                    <a:lnTo>
                      <a:pt x="1034" y="1794"/>
                    </a:lnTo>
                    <a:cubicBezTo>
                      <a:pt x="1014" y="1794"/>
                      <a:pt x="1007" y="1807"/>
                      <a:pt x="1005" y="1807"/>
                    </a:cubicBezTo>
                    <a:cubicBezTo>
                      <a:pt x="1004" y="1807"/>
                      <a:pt x="1004" y="1804"/>
                      <a:pt x="1004" y="1794"/>
                    </a:cubicBezTo>
                    <a:cubicBezTo>
                      <a:pt x="1004" y="1794"/>
                      <a:pt x="1034" y="1763"/>
                      <a:pt x="1034" y="1763"/>
                    </a:cubicBezTo>
                    <a:close/>
                    <a:moveTo>
                      <a:pt x="1268" y="1750"/>
                    </a:moveTo>
                    <a:cubicBezTo>
                      <a:pt x="1277" y="1750"/>
                      <a:pt x="1277" y="1763"/>
                      <a:pt x="1277" y="1763"/>
                    </a:cubicBezTo>
                    <a:cubicBezTo>
                      <a:pt x="1277" y="1763"/>
                      <a:pt x="1277" y="1763"/>
                      <a:pt x="1277" y="1794"/>
                    </a:cubicBezTo>
                    <a:cubicBezTo>
                      <a:pt x="1277" y="1794"/>
                      <a:pt x="1277" y="1824"/>
                      <a:pt x="1277" y="1824"/>
                    </a:cubicBezTo>
                    <a:cubicBezTo>
                      <a:pt x="1247" y="1824"/>
                      <a:pt x="1247" y="1763"/>
                      <a:pt x="1247" y="1763"/>
                    </a:cubicBezTo>
                    <a:cubicBezTo>
                      <a:pt x="1257" y="1753"/>
                      <a:pt x="1264" y="1750"/>
                      <a:pt x="1268" y="1750"/>
                    </a:cubicBezTo>
                    <a:close/>
                    <a:moveTo>
                      <a:pt x="1399" y="1763"/>
                    </a:moveTo>
                    <a:cubicBezTo>
                      <a:pt x="1399" y="1763"/>
                      <a:pt x="1399" y="1824"/>
                      <a:pt x="1399" y="1824"/>
                    </a:cubicBezTo>
                    <a:cubicBezTo>
                      <a:pt x="1399" y="1834"/>
                      <a:pt x="1399" y="1837"/>
                      <a:pt x="1398" y="1837"/>
                    </a:cubicBezTo>
                    <a:cubicBezTo>
                      <a:pt x="1396" y="1837"/>
                      <a:pt x="1389" y="1824"/>
                      <a:pt x="1369" y="1824"/>
                    </a:cubicBezTo>
                    <a:cubicBezTo>
                      <a:pt x="1369" y="1763"/>
                      <a:pt x="1369" y="1763"/>
                      <a:pt x="1399" y="1763"/>
                    </a:cubicBezTo>
                    <a:close/>
                    <a:moveTo>
                      <a:pt x="1186" y="0"/>
                    </a:moveTo>
                    <a:lnTo>
                      <a:pt x="1156" y="31"/>
                    </a:lnTo>
                    <a:cubicBezTo>
                      <a:pt x="1156" y="41"/>
                      <a:pt x="1156" y="52"/>
                      <a:pt x="1156" y="61"/>
                    </a:cubicBezTo>
                    <a:cubicBezTo>
                      <a:pt x="1141" y="31"/>
                      <a:pt x="1133" y="15"/>
                      <a:pt x="1129" y="15"/>
                    </a:cubicBezTo>
                    <a:cubicBezTo>
                      <a:pt x="1125" y="15"/>
                      <a:pt x="1125" y="31"/>
                      <a:pt x="1125" y="61"/>
                    </a:cubicBezTo>
                    <a:cubicBezTo>
                      <a:pt x="1095" y="31"/>
                      <a:pt x="1095" y="31"/>
                      <a:pt x="1095" y="31"/>
                    </a:cubicBezTo>
                    <a:cubicBezTo>
                      <a:pt x="1065" y="61"/>
                      <a:pt x="1034" y="91"/>
                      <a:pt x="974" y="91"/>
                    </a:cubicBezTo>
                    <a:cubicBezTo>
                      <a:pt x="943" y="91"/>
                      <a:pt x="882" y="122"/>
                      <a:pt x="913" y="152"/>
                    </a:cubicBezTo>
                    <a:cubicBezTo>
                      <a:pt x="913" y="152"/>
                      <a:pt x="913" y="152"/>
                      <a:pt x="882" y="122"/>
                    </a:cubicBezTo>
                    <a:cubicBezTo>
                      <a:pt x="870" y="109"/>
                      <a:pt x="862" y="102"/>
                      <a:pt x="860" y="102"/>
                    </a:cubicBezTo>
                    <a:lnTo>
                      <a:pt x="860" y="102"/>
                    </a:lnTo>
                    <a:cubicBezTo>
                      <a:pt x="857" y="102"/>
                      <a:pt x="865" y="117"/>
                      <a:pt x="882" y="152"/>
                    </a:cubicBezTo>
                    <a:cubicBezTo>
                      <a:pt x="867" y="137"/>
                      <a:pt x="860" y="129"/>
                      <a:pt x="852" y="129"/>
                    </a:cubicBezTo>
                    <a:cubicBezTo>
                      <a:pt x="844" y="129"/>
                      <a:pt x="837" y="137"/>
                      <a:pt x="822" y="152"/>
                    </a:cubicBezTo>
                    <a:cubicBezTo>
                      <a:pt x="791" y="152"/>
                      <a:pt x="791" y="183"/>
                      <a:pt x="791" y="183"/>
                    </a:cubicBezTo>
                    <a:cubicBezTo>
                      <a:pt x="809" y="218"/>
                      <a:pt x="816" y="233"/>
                      <a:pt x="813" y="233"/>
                    </a:cubicBezTo>
                    <a:cubicBezTo>
                      <a:pt x="811" y="233"/>
                      <a:pt x="804" y="226"/>
                      <a:pt x="791" y="213"/>
                    </a:cubicBezTo>
                    <a:cubicBezTo>
                      <a:pt x="772" y="175"/>
                      <a:pt x="754" y="149"/>
                      <a:pt x="742" y="149"/>
                    </a:cubicBezTo>
                    <a:cubicBezTo>
                      <a:pt x="735" y="149"/>
                      <a:pt x="730" y="159"/>
                      <a:pt x="730" y="183"/>
                    </a:cubicBezTo>
                    <a:cubicBezTo>
                      <a:pt x="730" y="183"/>
                      <a:pt x="730" y="196"/>
                      <a:pt x="721" y="196"/>
                    </a:cubicBezTo>
                    <a:cubicBezTo>
                      <a:pt x="717" y="196"/>
                      <a:pt x="710" y="193"/>
                      <a:pt x="700" y="183"/>
                    </a:cubicBezTo>
                    <a:cubicBezTo>
                      <a:pt x="700" y="183"/>
                      <a:pt x="700" y="183"/>
                      <a:pt x="700" y="213"/>
                    </a:cubicBezTo>
                    <a:cubicBezTo>
                      <a:pt x="700" y="213"/>
                      <a:pt x="670" y="243"/>
                      <a:pt x="670" y="243"/>
                    </a:cubicBezTo>
                    <a:cubicBezTo>
                      <a:pt x="639" y="243"/>
                      <a:pt x="670" y="274"/>
                      <a:pt x="670" y="274"/>
                    </a:cubicBezTo>
                    <a:lnTo>
                      <a:pt x="670" y="304"/>
                    </a:lnTo>
                    <a:cubicBezTo>
                      <a:pt x="657" y="292"/>
                      <a:pt x="644" y="284"/>
                      <a:pt x="632" y="284"/>
                    </a:cubicBezTo>
                    <a:cubicBezTo>
                      <a:pt x="614" y="284"/>
                      <a:pt x="596" y="299"/>
                      <a:pt x="578" y="335"/>
                    </a:cubicBezTo>
                    <a:cubicBezTo>
                      <a:pt x="557" y="356"/>
                      <a:pt x="535" y="378"/>
                      <a:pt x="514" y="378"/>
                    </a:cubicBezTo>
                    <a:cubicBezTo>
                      <a:pt x="505" y="378"/>
                      <a:pt x="496" y="374"/>
                      <a:pt x="487" y="365"/>
                    </a:cubicBezTo>
                    <a:lnTo>
                      <a:pt x="487" y="365"/>
                    </a:lnTo>
                    <a:cubicBezTo>
                      <a:pt x="488" y="365"/>
                      <a:pt x="490" y="368"/>
                      <a:pt x="518" y="395"/>
                    </a:cubicBezTo>
                    <a:cubicBezTo>
                      <a:pt x="553" y="431"/>
                      <a:pt x="568" y="446"/>
                      <a:pt x="562" y="446"/>
                    </a:cubicBezTo>
                    <a:cubicBezTo>
                      <a:pt x="558" y="446"/>
                      <a:pt x="543" y="438"/>
                      <a:pt x="518" y="426"/>
                    </a:cubicBezTo>
                    <a:cubicBezTo>
                      <a:pt x="500" y="417"/>
                      <a:pt x="487" y="413"/>
                      <a:pt x="480" y="413"/>
                    </a:cubicBezTo>
                    <a:cubicBezTo>
                      <a:pt x="462" y="413"/>
                      <a:pt x="475" y="435"/>
                      <a:pt x="518" y="456"/>
                    </a:cubicBezTo>
                    <a:lnTo>
                      <a:pt x="487" y="456"/>
                    </a:lnTo>
                    <a:cubicBezTo>
                      <a:pt x="469" y="447"/>
                      <a:pt x="457" y="444"/>
                      <a:pt x="449" y="444"/>
                    </a:cubicBezTo>
                    <a:cubicBezTo>
                      <a:pt x="432" y="444"/>
                      <a:pt x="444" y="465"/>
                      <a:pt x="487" y="487"/>
                    </a:cubicBezTo>
                    <a:lnTo>
                      <a:pt x="457" y="487"/>
                    </a:lnTo>
                    <a:cubicBezTo>
                      <a:pt x="442" y="502"/>
                      <a:pt x="434" y="509"/>
                      <a:pt x="426" y="509"/>
                    </a:cubicBezTo>
                    <a:cubicBezTo>
                      <a:pt x="419" y="509"/>
                      <a:pt x="411" y="502"/>
                      <a:pt x="396" y="487"/>
                    </a:cubicBezTo>
                    <a:cubicBezTo>
                      <a:pt x="335" y="456"/>
                      <a:pt x="335" y="456"/>
                      <a:pt x="305" y="456"/>
                    </a:cubicBezTo>
                    <a:cubicBezTo>
                      <a:pt x="305" y="456"/>
                      <a:pt x="335" y="487"/>
                      <a:pt x="366" y="487"/>
                    </a:cubicBezTo>
                    <a:cubicBezTo>
                      <a:pt x="366" y="487"/>
                      <a:pt x="366" y="517"/>
                      <a:pt x="396" y="517"/>
                    </a:cubicBezTo>
                    <a:cubicBezTo>
                      <a:pt x="416" y="517"/>
                      <a:pt x="423" y="530"/>
                      <a:pt x="425" y="539"/>
                    </a:cubicBezTo>
                    <a:lnTo>
                      <a:pt x="425" y="539"/>
                    </a:lnTo>
                    <a:cubicBezTo>
                      <a:pt x="419" y="536"/>
                      <a:pt x="415" y="534"/>
                      <a:pt x="414" y="534"/>
                    </a:cubicBezTo>
                    <a:lnTo>
                      <a:pt x="414" y="534"/>
                    </a:lnTo>
                    <a:cubicBezTo>
                      <a:pt x="413" y="534"/>
                      <a:pt x="416" y="537"/>
                      <a:pt x="426" y="547"/>
                    </a:cubicBezTo>
                    <a:cubicBezTo>
                      <a:pt x="426" y="547"/>
                      <a:pt x="426" y="544"/>
                      <a:pt x="425" y="539"/>
                    </a:cubicBezTo>
                    <a:lnTo>
                      <a:pt x="425" y="539"/>
                    </a:lnTo>
                    <a:cubicBezTo>
                      <a:pt x="433" y="543"/>
                      <a:pt x="445" y="547"/>
                      <a:pt x="457" y="547"/>
                    </a:cubicBezTo>
                    <a:cubicBezTo>
                      <a:pt x="487" y="578"/>
                      <a:pt x="518" y="578"/>
                      <a:pt x="518" y="578"/>
                    </a:cubicBezTo>
                    <a:cubicBezTo>
                      <a:pt x="518" y="578"/>
                      <a:pt x="548" y="608"/>
                      <a:pt x="578" y="608"/>
                    </a:cubicBezTo>
                    <a:cubicBezTo>
                      <a:pt x="639" y="639"/>
                      <a:pt x="670" y="639"/>
                      <a:pt x="700" y="639"/>
                    </a:cubicBezTo>
                    <a:cubicBezTo>
                      <a:pt x="720" y="639"/>
                      <a:pt x="754" y="652"/>
                      <a:pt x="756" y="652"/>
                    </a:cubicBezTo>
                    <a:cubicBezTo>
                      <a:pt x="757" y="652"/>
                      <a:pt x="751" y="649"/>
                      <a:pt x="730" y="639"/>
                    </a:cubicBezTo>
                    <a:cubicBezTo>
                      <a:pt x="730" y="639"/>
                      <a:pt x="700" y="608"/>
                      <a:pt x="700" y="608"/>
                    </a:cubicBezTo>
                    <a:lnTo>
                      <a:pt x="730" y="608"/>
                    </a:lnTo>
                    <a:cubicBezTo>
                      <a:pt x="740" y="618"/>
                      <a:pt x="747" y="622"/>
                      <a:pt x="752" y="622"/>
                    </a:cubicBezTo>
                    <a:cubicBezTo>
                      <a:pt x="761" y="622"/>
                      <a:pt x="761" y="608"/>
                      <a:pt x="761" y="608"/>
                    </a:cubicBezTo>
                    <a:cubicBezTo>
                      <a:pt x="776" y="593"/>
                      <a:pt x="784" y="585"/>
                      <a:pt x="791" y="585"/>
                    </a:cubicBezTo>
                    <a:cubicBezTo>
                      <a:pt x="799" y="585"/>
                      <a:pt x="806" y="593"/>
                      <a:pt x="822" y="608"/>
                    </a:cubicBezTo>
                    <a:lnTo>
                      <a:pt x="852" y="608"/>
                    </a:lnTo>
                    <a:cubicBezTo>
                      <a:pt x="822" y="578"/>
                      <a:pt x="852" y="578"/>
                      <a:pt x="852" y="547"/>
                    </a:cubicBezTo>
                    <a:cubicBezTo>
                      <a:pt x="882" y="547"/>
                      <a:pt x="913" y="517"/>
                      <a:pt x="882" y="487"/>
                    </a:cubicBezTo>
                    <a:lnTo>
                      <a:pt x="882" y="487"/>
                    </a:lnTo>
                    <a:cubicBezTo>
                      <a:pt x="913" y="517"/>
                      <a:pt x="913" y="517"/>
                      <a:pt x="913" y="517"/>
                    </a:cubicBezTo>
                    <a:cubicBezTo>
                      <a:pt x="913" y="487"/>
                      <a:pt x="913" y="487"/>
                      <a:pt x="913" y="487"/>
                    </a:cubicBezTo>
                    <a:cubicBezTo>
                      <a:pt x="943" y="517"/>
                      <a:pt x="943" y="517"/>
                      <a:pt x="943" y="517"/>
                    </a:cubicBezTo>
                    <a:cubicBezTo>
                      <a:pt x="943" y="487"/>
                      <a:pt x="943" y="487"/>
                      <a:pt x="943" y="456"/>
                    </a:cubicBezTo>
                    <a:cubicBezTo>
                      <a:pt x="943" y="456"/>
                      <a:pt x="964" y="456"/>
                      <a:pt x="988" y="473"/>
                    </a:cubicBezTo>
                    <a:lnTo>
                      <a:pt x="988" y="473"/>
                    </a:lnTo>
                    <a:cubicBezTo>
                      <a:pt x="984" y="468"/>
                      <a:pt x="979" y="462"/>
                      <a:pt x="974" y="456"/>
                    </a:cubicBezTo>
                    <a:cubicBezTo>
                      <a:pt x="974" y="426"/>
                      <a:pt x="974" y="395"/>
                      <a:pt x="974" y="395"/>
                    </a:cubicBezTo>
                    <a:lnTo>
                      <a:pt x="1004" y="456"/>
                    </a:lnTo>
                    <a:cubicBezTo>
                      <a:pt x="1004" y="487"/>
                      <a:pt x="1004" y="487"/>
                      <a:pt x="1004" y="487"/>
                    </a:cubicBezTo>
                    <a:cubicBezTo>
                      <a:pt x="1004" y="487"/>
                      <a:pt x="1034" y="456"/>
                      <a:pt x="1034" y="456"/>
                    </a:cubicBezTo>
                    <a:cubicBezTo>
                      <a:pt x="1004" y="426"/>
                      <a:pt x="1034" y="426"/>
                      <a:pt x="1065" y="426"/>
                    </a:cubicBezTo>
                    <a:cubicBezTo>
                      <a:pt x="1095" y="426"/>
                      <a:pt x="1095" y="426"/>
                      <a:pt x="1095" y="395"/>
                    </a:cubicBezTo>
                    <a:cubicBezTo>
                      <a:pt x="1095" y="383"/>
                      <a:pt x="1095" y="373"/>
                      <a:pt x="1095" y="365"/>
                    </a:cubicBezTo>
                    <a:cubicBezTo>
                      <a:pt x="1108" y="390"/>
                      <a:pt x="1118" y="410"/>
                      <a:pt x="1125" y="426"/>
                    </a:cubicBezTo>
                    <a:lnTo>
                      <a:pt x="1125" y="426"/>
                    </a:lnTo>
                    <a:cubicBezTo>
                      <a:pt x="1125" y="406"/>
                      <a:pt x="1125" y="381"/>
                      <a:pt x="1125" y="365"/>
                    </a:cubicBezTo>
                    <a:cubicBezTo>
                      <a:pt x="1137" y="398"/>
                      <a:pt x="1148" y="411"/>
                      <a:pt x="1158" y="411"/>
                    </a:cubicBezTo>
                    <a:cubicBezTo>
                      <a:pt x="1174" y="411"/>
                      <a:pt x="1186" y="373"/>
                      <a:pt x="1186" y="335"/>
                    </a:cubicBezTo>
                    <a:lnTo>
                      <a:pt x="1186" y="365"/>
                    </a:lnTo>
                    <a:cubicBezTo>
                      <a:pt x="1186" y="395"/>
                      <a:pt x="1186" y="395"/>
                      <a:pt x="1217" y="395"/>
                    </a:cubicBezTo>
                    <a:cubicBezTo>
                      <a:pt x="1217" y="372"/>
                      <a:pt x="1221" y="362"/>
                      <a:pt x="1227" y="362"/>
                    </a:cubicBezTo>
                    <a:cubicBezTo>
                      <a:pt x="1235" y="362"/>
                      <a:pt x="1247" y="388"/>
                      <a:pt x="1247" y="426"/>
                    </a:cubicBezTo>
                    <a:cubicBezTo>
                      <a:pt x="1247" y="456"/>
                      <a:pt x="1247" y="456"/>
                      <a:pt x="1247" y="456"/>
                    </a:cubicBezTo>
                    <a:cubicBezTo>
                      <a:pt x="1260" y="430"/>
                      <a:pt x="1267" y="421"/>
                      <a:pt x="1272" y="421"/>
                    </a:cubicBezTo>
                    <a:cubicBezTo>
                      <a:pt x="1277" y="421"/>
                      <a:pt x="1277" y="439"/>
                      <a:pt x="1277" y="456"/>
                    </a:cubicBezTo>
                    <a:cubicBezTo>
                      <a:pt x="1308" y="426"/>
                      <a:pt x="1308" y="426"/>
                      <a:pt x="1308" y="426"/>
                    </a:cubicBezTo>
                    <a:cubicBezTo>
                      <a:pt x="1338" y="426"/>
                      <a:pt x="1338" y="426"/>
                      <a:pt x="1338" y="395"/>
                    </a:cubicBezTo>
                    <a:cubicBezTo>
                      <a:pt x="1338" y="390"/>
                      <a:pt x="1338" y="385"/>
                      <a:pt x="1338" y="380"/>
                    </a:cubicBezTo>
                    <a:lnTo>
                      <a:pt x="1338" y="380"/>
                    </a:lnTo>
                    <a:cubicBezTo>
                      <a:pt x="1339" y="405"/>
                      <a:pt x="1343" y="426"/>
                      <a:pt x="1369" y="426"/>
                    </a:cubicBezTo>
                    <a:cubicBezTo>
                      <a:pt x="1399" y="426"/>
                      <a:pt x="1399" y="426"/>
                      <a:pt x="1399" y="456"/>
                    </a:cubicBezTo>
                    <a:lnTo>
                      <a:pt x="1399" y="426"/>
                    </a:lnTo>
                    <a:cubicBezTo>
                      <a:pt x="1399" y="447"/>
                      <a:pt x="1414" y="469"/>
                      <a:pt x="1423" y="469"/>
                    </a:cubicBezTo>
                    <a:cubicBezTo>
                      <a:pt x="1427" y="469"/>
                      <a:pt x="1429" y="465"/>
                      <a:pt x="1429" y="456"/>
                    </a:cubicBezTo>
                    <a:lnTo>
                      <a:pt x="1460" y="456"/>
                    </a:lnTo>
                    <a:cubicBezTo>
                      <a:pt x="1460" y="487"/>
                      <a:pt x="1460" y="487"/>
                      <a:pt x="1460" y="487"/>
                    </a:cubicBezTo>
                    <a:cubicBezTo>
                      <a:pt x="1490" y="487"/>
                      <a:pt x="1521" y="487"/>
                      <a:pt x="1490" y="517"/>
                    </a:cubicBezTo>
                    <a:cubicBezTo>
                      <a:pt x="1521" y="487"/>
                      <a:pt x="1521" y="487"/>
                      <a:pt x="1521" y="487"/>
                    </a:cubicBezTo>
                    <a:lnTo>
                      <a:pt x="1551" y="487"/>
                    </a:lnTo>
                    <a:cubicBezTo>
                      <a:pt x="1581" y="456"/>
                      <a:pt x="1581" y="456"/>
                      <a:pt x="1581" y="456"/>
                    </a:cubicBezTo>
                    <a:lnTo>
                      <a:pt x="1581" y="456"/>
                    </a:lnTo>
                    <a:cubicBezTo>
                      <a:pt x="1581" y="456"/>
                      <a:pt x="1581" y="479"/>
                      <a:pt x="1561" y="506"/>
                    </a:cubicBezTo>
                    <a:lnTo>
                      <a:pt x="1561" y="506"/>
                    </a:lnTo>
                    <a:cubicBezTo>
                      <a:pt x="1567" y="501"/>
                      <a:pt x="1574" y="494"/>
                      <a:pt x="1581" y="487"/>
                    </a:cubicBezTo>
                    <a:lnTo>
                      <a:pt x="1581" y="487"/>
                    </a:lnTo>
                    <a:cubicBezTo>
                      <a:pt x="1570" y="498"/>
                      <a:pt x="1559" y="509"/>
                      <a:pt x="1551" y="517"/>
                    </a:cubicBezTo>
                    <a:lnTo>
                      <a:pt x="1551" y="517"/>
                    </a:lnTo>
                    <a:cubicBezTo>
                      <a:pt x="1551" y="517"/>
                      <a:pt x="1581" y="517"/>
                      <a:pt x="1581" y="487"/>
                    </a:cubicBezTo>
                    <a:lnTo>
                      <a:pt x="1581" y="487"/>
                    </a:lnTo>
                    <a:cubicBezTo>
                      <a:pt x="1581" y="487"/>
                      <a:pt x="1581" y="487"/>
                      <a:pt x="1581" y="487"/>
                    </a:cubicBezTo>
                    <a:lnTo>
                      <a:pt x="1612" y="517"/>
                    </a:lnTo>
                    <a:cubicBezTo>
                      <a:pt x="1581" y="547"/>
                      <a:pt x="1612" y="547"/>
                      <a:pt x="1612" y="547"/>
                    </a:cubicBezTo>
                    <a:cubicBezTo>
                      <a:pt x="1597" y="563"/>
                      <a:pt x="1597" y="570"/>
                      <a:pt x="1604" y="570"/>
                    </a:cubicBezTo>
                    <a:cubicBezTo>
                      <a:pt x="1612" y="570"/>
                      <a:pt x="1627" y="563"/>
                      <a:pt x="1642" y="547"/>
                    </a:cubicBezTo>
                    <a:lnTo>
                      <a:pt x="1642" y="547"/>
                    </a:lnTo>
                    <a:cubicBezTo>
                      <a:pt x="1624" y="583"/>
                      <a:pt x="1617" y="598"/>
                      <a:pt x="1620" y="598"/>
                    </a:cubicBezTo>
                    <a:cubicBezTo>
                      <a:pt x="1622" y="598"/>
                      <a:pt x="1630" y="590"/>
                      <a:pt x="1642" y="578"/>
                    </a:cubicBezTo>
                    <a:cubicBezTo>
                      <a:pt x="1642" y="547"/>
                      <a:pt x="1673" y="547"/>
                      <a:pt x="1673" y="547"/>
                    </a:cubicBezTo>
                    <a:lnTo>
                      <a:pt x="1673" y="547"/>
                    </a:lnTo>
                    <a:cubicBezTo>
                      <a:pt x="1642" y="577"/>
                      <a:pt x="1672" y="608"/>
                      <a:pt x="1732" y="667"/>
                    </a:cubicBezTo>
                    <a:lnTo>
                      <a:pt x="1732" y="667"/>
                    </a:lnTo>
                    <a:cubicBezTo>
                      <a:pt x="1729" y="676"/>
                      <a:pt x="1731" y="681"/>
                      <a:pt x="1736" y="681"/>
                    </a:cubicBezTo>
                    <a:cubicBezTo>
                      <a:pt x="1746" y="681"/>
                      <a:pt x="1767" y="666"/>
                      <a:pt x="1794" y="639"/>
                    </a:cubicBezTo>
                    <a:lnTo>
                      <a:pt x="1794" y="639"/>
                    </a:lnTo>
                    <a:cubicBezTo>
                      <a:pt x="1794" y="660"/>
                      <a:pt x="1779" y="681"/>
                      <a:pt x="1781" y="681"/>
                    </a:cubicBezTo>
                    <a:cubicBezTo>
                      <a:pt x="1782" y="681"/>
                      <a:pt x="1785" y="678"/>
                      <a:pt x="1793" y="670"/>
                    </a:cubicBezTo>
                    <a:lnTo>
                      <a:pt x="1793" y="670"/>
                    </a:lnTo>
                    <a:cubicBezTo>
                      <a:pt x="1791" y="672"/>
                      <a:pt x="1785" y="678"/>
                      <a:pt x="1764" y="699"/>
                    </a:cubicBezTo>
                    <a:cubicBezTo>
                      <a:pt x="1764" y="709"/>
                      <a:pt x="1764" y="713"/>
                      <a:pt x="1765" y="713"/>
                    </a:cubicBezTo>
                    <a:cubicBezTo>
                      <a:pt x="1767" y="713"/>
                      <a:pt x="1774" y="699"/>
                      <a:pt x="1794" y="699"/>
                    </a:cubicBezTo>
                    <a:cubicBezTo>
                      <a:pt x="1825" y="684"/>
                      <a:pt x="1840" y="677"/>
                      <a:pt x="1844" y="677"/>
                    </a:cubicBezTo>
                    <a:lnTo>
                      <a:pt x="1844" y="677"/>
                    </a:lnTo>
                    <a:cubicBezTo>
                      <a:pt x="1847" y="677"/>
                      <a:pt x="1840" y="684"/>
                      <a:pt x="1825" y="699"/>
                    </a:cubicBezTo>
                    <a:cubicBezTo>
                      <a:pt x="1799" y="725"/>
                      <a:pt x="1789" y="734"/>
                      <a:pt x="1792" y="734"/>
                    </a:cubicBezTo>
                    <a:cubicBezTo>
                      <a:pt x="1795" y="734"/>
                      <a:pt x="1820" y="717"/>
                      <a:pt x="1855" y="699"/>
                    </a:cubicBezTo>
                    <a:cubicBezTo>
                      <a:pt x="1855" y="699"/>
                      <a:pt x="1885" y="699"/>
                      <a:pt x="1855" y="730"/>
                    </a:cubicBezTo>
                    <a:lnTo>
                      <a:pt x="1885" y="730"/>
                    </a:lnTo>
                    <a:cubicBezTo>
                      <a:pt x="1903" y="721"/>
                      <a:pt x="1913" y="717"/>
                      <a:pt x="1918" y="717"/>
                    </a:cubicBezTo>
                    <a:cubicBezTo>
                      <a:pt x="1928" y="717"/>
                      <a:pt x="1907" y="739"/>
                      <a:pt x="1885" y="760"/>
                    </a:cubicBezTo>
                    <a:lnTo>
                      <a:pt x="1916" y="760"/>
                    </a:lnTo>
                    <a:cubicBezTo>
                      <a:pt x="1933" y="743"/>
                      <a:pt x="1951" y="725"/>
                      <a:pt x="1957" y="725"/>
                    </a:cubicBezTo>
                    <a:lnTo>
                      <a:pt x="1957" y="725"/>
                    </a:lnTo>
                    <a:cubicBezTo>
                      <a:pt x="1961" y="725"/>
                      <a:pt x="1959" y="734"/>
                      <a:pt x="1946" y="760"/>
                    </a:cubicBezTo>
                    <a:lnTo>
                      <a:pt x="1943" y="760"/>
                    </a:lnTo>
                    <a:cubicBezTo>
                      <a:pt x="1934" y="772"/>
                      <a:pt x="1913" y="794"/>
                      <a:pt x="1885" y="821"/>
                    </a:cubicBezTo>
                    <a:cubicBezTo>
                      <a:pt x="1916" y="790"/>
                      <a:pt x="1946" y="790"/>
                      <a:pt x="1946" y="790"/>
                    </a:cubicBezTo>
                    <a:cubicBezTo>
                      <a:pt x="1946" y="790"/>
                      <a:pt x="1946" y="790"/>
                      <a:pt x="1946" y="821"/>
                    </a:cubicBezTo>
                    <a:cubicBezTo>
                      <a:pt x="1934" y="821"/>
                      <a:pt x="1923" y="825"/>
                      <a:pt x="1915" y="829"/>
                    </a:cubicBezTo>
                    <a:lnTo>
                      <a:pt x="1915" y="829"/>
                    </a:lnTo>
                    <a:cubicBezTo>
                      <a:pt x="1916" y="824"/>
                      <a:pt x="1916" y="821"/>
                      <a:pt x="1916" y="821"/>
                    </a:cubicBezTo>
                    <a:lnTo>
                      <a:pt x="1916" y="821"/>
                    </a:lnTo>
                    <a:cubicBezTo>
                      <a:pt x="1906" y="831"/>
                      <a:pt x="1902" y="834"/>
                      <a:pt x="1903" y="834"/>
                    </a:cubicBezTo>
                    <a:cubicBezTo>
                      <a:pt x="1904" y="834"/>
                      <a:pt x="1909" y="832"/>
                      <a:pt x="1915" y="829"/>
                    </a:cubicBezTo>
                    <a:lnTo>
                      <a:pt x="1915" y="829"/>
                    </a:lnTo>
                    <a:cubicBezTo>
                      <a:pt x="1912" y="838"/>
                      <a:pt x="1905" y="851"/>
                      <a:pt x="1885" y="851"/>
                    </a:cubicBezTo>
                    <a:cubicBezTo>
                      <a:pt x="1885" y="851"/>
                      <a:pt x="1885" y="882"/>
                      <a:pt x="1885" y="882"/>
                    </a:cubicBezTo>
                    <a:cubicBezTo>
                      <a:pt x="1896" y="872"/>
                      <a:pt x="1902" y="868"/>
                      <a:pt x="1907" y="868"/>
                    </a:cubicBezTo>
                    <a:cubicBezTo>
                      <a:pt x="1916" y="868"/>
                      <a:pt x="1916" y="882"/>
                      <a:pt x="1916" y="882"/>
                    </a:cubicBezTo>
                    <a:lnTo>
                      <a:pt x="1946" y="882"/>
                    </a:lnTo>
                    <a:cubicBezTo>
                      <a:pt x="1946" y="882"/>
                      <a:pt x="1946" y="882"/>
                      <a:pt x="1916" y="912"/>
                    </a:cubicBezTo>
                    <a:cubicBezTo>
                      <a:pt x="1926" y="902"/>
                      <a:pt x="1933" y="899"/>
                      <a:pt x="1937" y="899"/>
                    </a:cubicBezTo>
                    <a:cubicBezTo>
                      <a:pt x="1946" y="899"/>
                      <a:pt x="1946" y="912"/>
                      <a:pt x="1946" y="912"/>
                    </a:cubicBezTo>
                    <a:cubicBezTo>
                      <a:pt x="1961" y="897"/>
                      <a:pt x="1969" y="889"/>
                      <a:pt x="1973" y="889"/>
                    </a:cubicBezTo>
                    <a:cubicBezTo>
                      <a:pt x="1977" y="889"/>
                      <a:pt x="1977" y="897"/>
                      <a:pt x="1977" y="912"/>
                    </a:cubicBezTo>
                    <a:cubicBezTo>
                      <a:pt x="1977" y="912"/>
                      <a:pt x="1946" y="942"/>
                      <a:pt x="1946" y="942"/>
                    </a:cubicBezTo>
                    <a:cubicBezTo>
                      <a:pt x="1977" y="942"/>
                      <a:pt x="1977" y="942"/>
                      <a:pt x="2007" y="912"/>
                    </a:cubicBezTo>
                    <a:cubicBezTo>
                      <a:pt x="2007" y="912"/>
                      <a:pt x="2037" y="912"/>
                      <a:pt x="2007" y="942"/>
                    </a:cubicBezTo>
                    <a:cubicBezTo>
                      <a:pt x="2007" y="942"/>
                      <a:pt x="1977" y="942"/>
                      <a:pt x="1977" y="973"/>
                    </a:cubicBezTo>
                    <a:lnTo>
                      <a:pt x="2007" y="973"/>
                    </a:lnTo>
                    <a:cubicBezTo>
                      <a:pt x="1946" y="1003"/>
                      <a:pt x="1946" y="1003"/>
                      <a:pt x="1977" y="1003"/>
                    </a:cubicBezTo>
                    <a:lnTo>
                      <a:pt x="1977" y="1034"/>
                    </a:lnTo>
                    <a:cubicBezTo>
                      <a:pt x="2037" y="1034"/>
                      <a:pt x="2007" y="1034"/>
                      <a:pt x="1977" y="1064"/>
                    </a:cubicBezTo>
                    <a:lnTo>
                      <a:pt x="2007" y="1064"/>
                    </a:lnTo>
                    <a:cubicBezTo>
                      <a:pt x="2037" y="1064"/>
                      <a:pt x="2037" y="1094"/>
                      <a:pt x="1977" y="1094"/>
                    </a:cubicBezTo>
                    <a:cubicBezTo>
                      <a:pt x="1977" y="1094"/>
                      <a:pt x="2007" y="1125"/>
                      <a:pt x="2007" y="1125"/>
                    </a:cubicBezTo>
                    <a:cubicBezTo>
                      <a:pt x="2007" y="1125"/>
                      <a:pt x="2007" y="1138"/>
                      <a:pt x="1998" y="1138"/>
                    </a:cubicBezTo>
                    <a:cubicBezTo>
                      <a:pt x="1993" y="1138"/>
                      <a:pt x="1987" y="1135"/>
                      <a:pt x="1977" y="1125"/>
                    </a:cubicBezTo>
                    <a:lnTo>
                      <a:pt x="1977" y="1125"/>
                    </a:lnTo>
                    <a:cubicBezTo>
                      <a:pt x="1977" y="1155"/>
                      <a:pt x="1977" y="1155"/>
                      <a:pt x="2007" y="1155"/>
                    </a:cubicBezTo>
                    <a:cubicBezTo>
                      <a:pt x="2027" y="1155"/>
                      <a:pt x="2034" y="1169"/>
                      <a:pt x="2018" y="1169"/>
                    </a:cubicBezTo>
                    <a:cubicBezTo>
                      <a:pt x="2010" y="1169"/>
                      <a:pt x="1997" y="1165"/>
                      <a:pt x="1977" y="1155"/>
                    </a:cubicBezTo>
                    <a:lnTo>
                      <a:pt x="1977" y="1186"/>
                    </a:lnTo>
                    <a:cubicBezTo>
                      <a:pt x="2007" y="1186"/>
                      <a:pt x="2007" y="1216"/>
                      <a:pt x="2007" y="1216"/>
                    </a:cubicBezTo>
                    <a:cubicBezTo>
                      <a:pt x="1977" y="1216"/>
                      <a:pt x="1916" y="1307"/>
                      <a:pt x="1946" y="1338"/>
                    </a:cubicBezTo>
                    <a:cubicBezTo>
                      <a:pt x="1916" y="1338"/>
                      <a:pt x="1916" y="1368"/>
                      <a:pt x="1916" y="1368"/>
                    </a:cubicBezTo>
                    <a:cubicBezTo>
                      <a:pt x="1916" y="1398"/>
                      <a:pt x="1916" y="1398"/>
                      <a:pt x="1916" y="1398"/>
                    </a:cubicBezTo>
                    <a:cubicBezTo>
                      <a:pt x="1885" y="1383"/>
                      <a:pt x="1870" y="1376"/>
                      <a:pt x="1866" y="1376"/>
                    </a:cubicBezTo>
                    <a:lnTo>
                      <a:pt x="1866" y="1376"/>
                    </a:lnTo>
                    <a:cubicBezTo>
                      <a:pt x="1863" y="1376"/>
                      <a:pt x="1870" y="1383"/>
                      <a:pt x="1885" y="1398"/>
                    </a:cubicBezTo>
                    <a:cubicBezTo>
                      <a:pt x="1901" y="1429"/>
                      <a:pt x="1908" y="1444"/>
                      <a:pt x="1904" y="1444"/>
                    </a:cubicBezTo>
                    <a:cubicBezTo>
                      <a:pt x="1901" y="1444"/>
                      <a:pt x="1886" y="1429"/>
                      <a:pt x="1857" y="1400"/>
                    </a:cubicBezTo>
                    <a:lnTo>
                      <a:pt x="1857" y="1400"/>
                    </a:lnTo>
                    <a:cubicBezTo>
                      <a:pt x="1864" y="1408"/>
                      <a:pt x="1874" y="1417"/>
                      <a:pt x="1885" y="1429"/>
                    </a:cubicBezTo>
                    <a:cubicBezTo>
                      <a:pt x="1885" y="1459"/>
                      <a:pt x="1885" y="1459"/>
                      <a:pt x="1885" y="1459"/>
                    </a:cubicBezTo>
                    <a:cubicBezTo>
                      <a:pt x="1873" y="1446"/>
                      <a:pt x="1863" y="1436"/>
                      <a:pt x="1855" y="1429"/>
                    </a:cubicBezTo>
                    <a:lnTo>
                      <a:pt x="1855" y="1429"/>
                    </a:lnTo>
                    <a:cubicBezTo>
                      <a:pt x="1870" y="1459"/>
                      <a:pt x="1878" y="1474"/>
                      <a:pt x="1874" y="1474"/>
                    </a:cubicBezTo>
                    <a:cubicBezTo>
                      <a:pt x="1870" y="1474"/>
                      <a:pt x="1855" y="1459"/>
                      <a:pt x="1825" y="1429"/>
                    </a:cubicBezTo>
                    <a:lnTo>
                      <a:pt x="1825" y="1429"/>
                    </a:lnTo>
                    <a:cubicBezTo>
                      <a:pt x="1843" y="1466"/>
                      <a:pt x="1851" y="1492"/>
                      <a:pt x="1839" y="1492"/>
                    </a:cubicBezTo>
                    <a:cubicBezTo>
                      <a:pt x="1832" y="1492"/>
                      <a:pt x="1817" y="1482"/>
                      <a:pt x="1794" y="1459"/>
                    </a:cubicBezTo>
                    <a:lnTo>
                      <a:pt x="1703" y="1459"/>
                    </a:lnTo>
                    <a:cubicBezTo>
                      <a:pt x="1673" y="1459"/>
                      <a:pt x="1673" y="1459"/>
                      <a:pt x="1673" y="1490"/>
                    </a:cubicBezTo>
                    <a:cubicBezTo>
                      <a:pt x="1691" y="1527"/>
                      <a:pt x="1699" y="1553"/>
                      <a:pt x="1694" y="1553"/>
                    </a:cubicBezTo>
                    <a:cubicBezTo>
                      <a:pt x="1691" y="1553"/>
                      <a:pt x="1684" y="1543"/>
                      <a:pt x="1673" y="1520"/>
                    </a:cubicBezTo>
                    <a:cubicBezTo>
                      <a:pt x="1673" y="1520"/>
                      <a:pt x="1642" y="1490"/>
                      <a:pt x="1642" y="1490"/>
                    </a:cubicBezTo>
                    <a:cubicBezTo>
                      <a:pt x="1642" y="1490"/>
                      <a:pt x="1642" y="1490"/>
                      <a:pt x="1612" y="1459"/>
                    </a:cubicBezTo>
                    <a:lnTo>
                      <a:pt x="1612" y="1459"/>
                    </a:lnTo>
                    <a:cubicBezTo>
                      <a:pt x="1630" y="1495"/>
                      <a:pt x="1627" y="1510"/>
                      <a:pt x="1615" y="1510"/>
                    </a:cubicBezTo>
                    <a:cubicBezTo>
                      <a:pt x="1607" y="1510"/>
                      <a:pt x="1594" y="1502"/>
                      <a:pt x="1581" y="1490"/>
                    </a:cubicBezTo>
                    <a:cubicBezTo>
                      <a:pt x="1581" y="1490"/>
                      <a:pt x="1581" y="1490"/>
                      <a:pt x="1581" y="1520"/>
                    </a:cubicBezTo>
                    <a:cubicBezTo>
                      <a:pt x="1581" y="1535"/>
                      <a:pt x="1581" y="1543"/>
                      <a:pt x="1578" y="1543"/>
                    </a:cubicBezTo>
                    <a:cubicBezTo>
                      <a:pt x="1574" y="1543"/>
                      <a:pt x="1566" y="1535"/>
                      <a:pt x="1551" y="1520"/>
                    </a:cubicBezTo>
                    <a:cubicBezTo>
                      <a:pt x="1551" y="1502"/>
                      <a:pt x="1541" y="1485"/>
                      <a:pt x="1532" y="1485"/>
                    </a:cubicBezTo>
                    <a:cubicBezTo>
                      <a:pt x="1526" y="1485"/>
                      <a:pt x="1521" y="1494"/>
                      <a:pt x="1521" y="1520"/>
                    </a:cubicBezTo>
                    <a:cubicBezTo>
                      <a:pt x="1521" y="1511"/>
                      <a:pt x="1521" y="1501"/>
                      <a:pt x="1521" y="1490"/>
                    </a:cubicBezTo>
                    <a:cubicBezTo>
                      <a:pt x="1521" y="1477"/>
                      <a:pt x="1521" y="1467"/>
                      <a:pt x="1521" y="1459"/>
                    </a:cubicBezTo>
                    <a:cubicBezTo>
                      <a:pt x="1499" y="1481"/>
                      <a:pt x="1493" y="1502"/>
                      <a:pt x="1491" y="1502"/>
                    </a:cubicBezTo>
                    <a:cubicBezTo>
                      <a:pt x="1490" y="1502"/>
                      <a:pt x="1490" y="1498"/>
                      <a:pt x="1490" y="1490"/>
                    </a:cubicBezTo>
                    <a:cubicBezTo>
                      <a:pt x="1490" y="1490"/>
                      <a:pt x="1490" y="1490"/>
                      <a:pt x="1490" y="1520"/>
                    </a:cubicBezTo>
                    <a:cubicBezTo>
                      <a:pt x="1460" y="1520"/>
                      <a:pt x="1460" y="1490"/>
                      <a:pt x="1460" y="1459"/>
                    </a:cubicBezTo>
                    <a:cubicBezTo>
                      <a:pt x="1460" y="1467"/>
                      <a:pt x="1460" y="1477"/>
                      <a:pt x="1460" y="1490"/>
                    </a:cubicBezTo>
                    <a:cubicBezTo>
                      <a:pt x="1460" y="1550"/>
                      <a:pt x="1460" y="1550"/>
                      <a:pt x="1460" y="1550"/>
                    </a:cubicBezTo>
                    <a:cubicBezTo>
                      <a:pt x="1429" y="1550"/>
                      <a:pt x="1429" y="1550"/>
                      <a:pt x="1429" y="1520"/>
                    </a:cubicBezTo>
                    <a:cubicBezTo>
                      <a:pt x="1429" y="1490"/>
                      <a:pt x="1429" y="1490"/>
                      <a:pt x="1429" y="1490"/>
                    </a:cubicBezTo>
                    <a:cubicBezTo>
                      <a:pt x="1429" y="1490"/>
                      <a:pt x="1417" y="1528"/>
                      <a:pt x="1399" y="1572"/>
                    </a:cubicBezTo>
                    <a:lnTo>
                      <a:pt x="1399" y="1572"/>
                    </a:lnTo>
                    <a:lnTo>
                      <a:pt x="1399" y="1550"/>
                    </a:lnTo>
                    <a:cubicBezTo>
                      <a:pt x="1399" y="1520"/>
                      <a:pt x="1399" y="1505"/>
                      <a:pt x="1395" y="1505"/>
                    </a:cubicBezTo>
                    <a:cubicBezTo>
                      <a:pt x="1391" y="1505"/>
                      <a:pt x="1384" y="1520"/>
                      <a:pt x="1369" y="1550"/>
                    </a:cubicBezTo>
                    <a:cubicBezTo>
                      <a:pt x="1369" y="1523"/>
                      <a:pt x="1369" y="1502"/>
                      <a:pt x="1369" y="1490"/>
                    </a:cubicBezTo>
                    <a:cubicBezTo>
                      <a:pt x="1369" y="1490"/>
                      <a:pt x="1369" y="1490"/>
                      <a:pt x="1369" y="1459"/>
                    </a:cubicBezTo>
                    <a:cubicBezTo>
                      <a:pt x="1369" y="1459"/>
                      <a:pt x="1338" y="1459"/>
                      <a:pt x="1338" y="1490"/>
                    </a:cubicBezTo>
                    <a:cubicBezTo>
                      <a:pt x="1338" y="1520"/>
                      <a:pt x="1338" y="1520"/>
                      <a:pt x="1338" y="1520"/>
                    </a:cubicBezTo>
                    <a:cubicBezTo>
                      <a:pt x="1338" y="1520"/>
                      <a:pt x="1308" y="1520"/>
                      <a:pt x="1308" y="1550"/>
                    </a:cubicBezTo>
                    <a:cubicBezTo>
                      <a:pt x="1277" y="1581"/>
                      <a:pt x="1277" y="1611"/>
                      <a:pt x="1277" y="1611"/>
                    </a:cubicBezTo>
                    <a:cubicBezTo>
                      <a:pt x="1265" y="1624"/>
                      <a:pt x="1258" y="1631"/>
                      <a:pt x="1255" y="1631"/>
                    </a:cubicBezTo>
                    <a:cubicBezTo>
                      <a:pt x="1252" y="1631"/>
                      <a:pt x="1260" y="1616"/>
                      <a:pt x="1277" y="1581"/>
                    </a:cubicBezTo>
                    <a:cubicBezTo>
                      <a:pt x="1277" y="1550"/>
                      <a:pt x="1277" y="1550"/>
                      <a:pt x="1277" y="1550"/>
                    </a:cubicBezTo>
                    <a:cubicBezTo>
                      <a:pt x="1277" y="1550"/>
                      <a:pt x="1277" y="1550"/>
                      <a:pt x="1277" y="1520"/>
                    </a:cubicBezTo>
                    <a:cubicBezTo>
                      <a:pt x="1277" y="1474"/>
                      <a:pt x="1277" y="1452"/>
                      <a:pt x="1274" y="1452"/>
                    </a:cubicBezTo>
                    <a:cubicBezTo>
                      <a:pt x="1270" y="1452"/>
                      <a:pt x="1262" y="1474"/>
                      <a:pt x="1247" y="1520"/>
                    </a:cubicBezTo>
                    <a:cubicBezTo>
                      <a:pt x="1217" y="1520"/>
                      <a:pt x="1217" y="1520"/>
                      <a:pt x="1217" y="1490"/>
                    </a:cubicBezTo>
                    <a:cubicBezTo>
                      <a:pt x="1217" y="1505"/>
                      <a:pt x="1209" y="1512"/>
                      <a:pt x="1205" y="1512"/>
                    </a:cubicBezTo>
                    <a:cubicBezTo>
                      <a:pt x="1201" y="1512"/>
                      <a:pt x="1201" y="1505"/>
                      <a:pt x="1217" y="1490"/>
                    </a:cubicBezTo>
                    <a:lnTo>
                      <a:pt x="1217" y="1490"/>
                    </a:lnTo>
                    <a:cubicBezTo>
                      <a:pt x="1217" y="1490"/>
                      <a:pt x="1217" y="1490"/>
                      <a:pt x="1217" y="1490"/>
                    </a:cubicBezTo>
                    <a:cubicBezTo>
                      <a:pt x="1217" y="1439"/>
                      <a:pt x="1217" y="1417"/>
                      <a:pt x="1212" y="1417"/>
                    </a:cubicBezTo>
                    <a:cubicBezTo>
                      <a:pt x="1207" y="1417"/>
                      <a:pt x="1200" y="1432"/>
                      <a:pt x="1186" y="1459"/>
                    </a:cubicBezTo>
                    <a:cubicBezTo>
                      <a:pt x="1186" y="1450"/>
                      <a:pt x="1186" y="1447"/>
                      <a:pt x="1186" y="1447"/>
                    </a:cubicBezTo>
                    <a:cubicBezTo>
                      <a:pt x="1184" y="1447"/>
                      <a:pt x="1177" y="1468"/>
                      <a:pt x="1156" y="1490"/>
                    </a:cubicBezTo>
                    <a:cubicBezTo>
                      <a:pt x="1125" y="1520"/>
                      <a:pt x="1095" y="1581"/>
                      <a:pt x="1065" y="1611"/>
                    </a:cubicBezTo>
                    <a:cubicBezTo>
                      <a:pt x="1050" y="1642"/>
                      <a:pt x="1042" y="1657"/>
                      <a:pt x="1038" y="1657"/>
                    </a:cubicBezTo>
                    <a:cubicBezTo>
                      <a:pt x="1034" y="1657"/>
                      <a:pt x="1034" y="1642"/>
                      <a:pt x="1034" y="1611"/>
                    </a:cubicBezTo>
                    <a:cubicBezTo>
                      <a:pt x="1034" y="1611"/>
                      <a:pt x="1065" y="1581"/>
                      <a:pt x="1065" y="1550"/>
                    </a:cubicBezTo>
                    <a:cubicBezTo>
                      <a:pt x="1095" y="1520"/>
                      <a:pt x="1095" y="1520"/>
                      <a:pt x="1095" y="1520"/>
                    </a:cubicBezTo>
                    <a:lnTo>
                      <a:pt x="1095" y="1550"/>
                    </a:lnTo>
                    <a:cubicBezTo>
                      <a:pt x="1125" y="1520"/>
                      <a:pt x="1125" y="1490"/>
                      <a:pt x="1125" y="1459"/>
                    </a:cubicBezTo>
                    <a:cubicBezTo>
                      <a:pt x="1125" y="1429"/>
                      <a:pt x="1125" y="1429"/>
                      <a:pt x="1125" y="1429"/>
                    </a:cubicBezTo>
                    <a:cubicBezTo>
                      <a:pt x="1125" y="1429"/>
                      <a:pt x="1095" y="1398"/>
                      <a:pt x="1125" y="1368"/>
                    </a:cubicBezTo>
                    <a:cubicBezTo>
                      <a:pt x="1095" y="1368"/>
                      <a:pt x="1095" y="1368"/>
                      <a:pt x="1095" y="1398"/>
                    </a:cubicBezTo>
                    <a:cubicBezTo>
                      <a:pt x="1082" y="1411"/>
                      <a:pt x="1072" y="1421"/>
                      <a:pt x="1065" y="1429"/>
                    </a:cubicBezTo>
                    <a:lnTo>
                      <a:pt x="1065" y="1429"/>
                    </a:lnTo>
                    <a:cubicBezTo>
                      <a:pt x="1090" y="1379"/>
                      <a:pt x="1094" y="1330"/>
                      <a:pt x="1062" y="1330"/>
                    </a:cubicBezTo>
                    <a:cubicBezTo>
                      <a:pt x="1055" y="1330"/>
                      <a:pt x="1045" y="1332"/>
                      <a:pt x="1034" y="1338"/>
                    </a:cubicBezTo>
                    <a:cubicBezTo>
                      <a:pt x="1034" y="1316"/>
                      <a:pt x="1034" y="1295"/>
                      <a:pt x="1024" y="1295"/>
                    </a:cubicBezTo>
                    <a:cubicBezTo>
                      <a:pt x="1019" y="1295"/>
                      <a:pt x="1013" y="1298"/>
                      <a:pt x="1004" y="1307"/>
                    </a:cubicBezTo>
                    <a:lnTo>
                      <a:pt x="974" y="1307"/>
                    </a:lnTo>
                    <a:cubicBezTo>
                      <a:pt x="1004" y="1277"/>
                      <a:pt x="1004" y="1277"/>
                      <a:pt x="974" y="1277"/>
                    </a:cubicBezTo>
                    <a:cubicBezTo>
                      <a:pt x="962" y="1288"/>
                      <a:pt x="951" y="1299"/>
                      <a:pt x="943" y="1307"/>
                    </a:cubicBezTo>
                    <a:lnTo>
                      <a:pt x="943" y="1307"/>
                    </a:lnTo>
                    <a:cubicBezTo>
                      <a:pt x="974" y="1277"/>
                      <a:pt x="974" y="1277"/>
                      <a:pt x="943" y="1246"/>
                    </a:cubicBezTo>
                    <a:cubicBezTo>
                      <a:pt x="943" y="1246"/>
                      <a:pt x="943" y="1246"/>
                      <a:pt x="913" y="1277"/>
                    </a:cubicBezTo>
                    <a:cubicBezTo>
                      <a:pt x="889" y="1277"/>
                      <a:pt x="902" y="1258"/>
                      <a:pt x="924" y="1236"/>
                    </a:cubicBezTo>
                    <a:lnTo>
                      <a:pt x="924" y="1236"/>
                    </a:lnTo>
                    <a:cubicBezTo>
                      <a:pt x="920" y="1239"/>
                      <a:pt x="916" y="1243"/>
                      <a:pt x="913" y="1246"/>
                    </a:cubicBezTo>
                    <a:cubicBezTo>
                      <a:pt x="892" y="1257"/>
                      <a:pt x="876" y="1260"/>
                      <a:pt x="863" y="1260"/>
                    </a:cubicBezTo>
                    <a:cubicBezTo>
                      <a:pt x="838" y="1260"/>
                      <a:pt x="832" y="1246"/>
                      <a:pt x="852" y="1246"/>
                    </a:cubicBezTo>
                    <a:cubicBezTo>
                      <a:pt x="882" y="1216"/>
                      <a:pt x="882" y="1216"/>
                      <a:pt x="882" y="1216"/>
                    </a:cubicBezTo>
                    <a:cubicBezTo>
                      <a:pt x="852" y="1216"/>
                      <a:pt x="822" y="1246"/>
                      <a:pt x="791" y="1277"/>
                    </a:cubicBezTo>
                    <a:cubicBezTo>
                      <a:pt x="781" y="1287"/>
                      <a:pt x="774" y="1290"/>
                      <a:pt x="770" y="1290"/>
                    </a:cubicBezTo>
                    <a:cubicBezTo>
                      <a:pt x="761" y="1290"/>
                      <a:pt x="761" y="1277"/>
                      <a:pt x="761" y="1277"/>
                    </a:cubicBezTo>
                    <a:cubicBezTo>
                      <a:pt x="791" y="1246"/>
                      <a:pt x="822" y="1246"/>
                      <a:pt x="852" y="1216"/>
                    </a:cubicBezTo>
                    <a:cubicBezTo>
                      <a:pt x="852" y="1216"/>
                      <a:pt x="881" y="1216"/>
                      <a:pt x="911" y="1188"/>
                    </a:cubicBezTo>
                    <a:lnTo>
                      <a:pt x="911" y="1188"/>
                    </a:lnTo>
                    <a:cubicBezTo>
                      <a:pt x="894" y="1191"/>
                      <a:pt x="858" y="1198"/>
                      <a:pt x="822" y="1216"/>
                    </a:cubicBezTo>
                    <a:cubicBezTo>
                      <a:pt x="822" y="1216"/>
                      <a:pt x="822" y="1216"/>
                      <a:pt x="852" y="1186"/>
                    </a:cubicBezTo>
                    <a:cubicBezTo>
                      <a:pt x="882" y="1186"/>
                      <a:pt x="852" y="1186"/>
                      <a:pt x="852" y="1155"/>
                    </a:cubicBezTo>
                    <a:lnTo>
                      <a:pt x="822" y="1155"/>
                    </a:lnTo>
                    <a:cubicBezTo>
                      <a:pt x="800" y="1177"/>
                      <a:pt x="779" y="1198"/>
                      <a:pt x="768" y="1198"/>
                    </a:cubicBezTo>
                    <a:cubicBezTo>
                      <a:pt x="763" y="1198"/>
                      <a:pt x="761" y="1195"/>
                      <a:pt x="761" y="1186"/>
                    </a:cubicBezTo>
                    <a:cubicBezTo>
                      <a:pt x="822" y="1155"/>
                      <a:pt x="822" y="1125"/>
                      <a:pt x="822" y="1094"/>
                    </a:cubicBezTo>
                    <a:cubicBezTo>
                      <a:pt x="822" y="1094"/>
                      <a:pt x="822" y="1064"/>
                      <a:pt x="852" y="1064"/>
                    </a:cubicBezTo>
                    <a:cubicBezTo>
                      <a:pt x="852" y="1049"/>
                      <a:pt x="852" y="1041"/>
                      <a:pt x="848" y="1041"/>
                    </a:cubicBezTo>
                    <a:cubicBezTo>
                      <a:pt x="844" y="1041"/>
                      <a:pt x="837" y="1049"/>
                      <a:pt x="822" y="1064"/>
                    </a:cubicBezTo>
                    <a:lnTo>
                      <a:pt x="791" y="1034"/>
                    </a:lnTo>
                    <a:cubicBezTo>
                      <a:pt x="778" y="1034"/>
                      <a:pt x="776" y="1028"/>
                      <a:pt x="778" y="1022"/>
                    </a:cubicBezTo>
                    <a:lnTo>
                      <a:pt x="778" y="1022"/>
                    </a:lnTo>
                    <a:cubicBezTo>
                      <a:pt x="773" y="1026"/>
                      <a:pt x="767" y="1029"/>
                      <a:pt x="761" y="1034"/>
                    </a:cubicBezTo>
                    <a:cubicBezTo>
                      <a:pt x="730" y="1034"/>
                      <a:pt x="700" y="1064"/>
                      <a:pt x="700" y="1064"/>
                    </a:cubicBezTo>
                    <a:lnTo>
                      <a:pt x="670" y="1064"/>
                    </a:lnTo>
                    <a:cubicBezTo>
                      <a:pt x="670" y="1064"/>
                      <a:pt x="639" y="1064"/>
                      <a:pt x="609" y="1094"/>
                    </a:cubicBezTo>
                    <a:lnTo>
                      <a:pt x="578" y="1094"/>
                    </a:lnTo>
                    <a:cubicBezTo>
                      <a:pt x="578" y="1094"/>
                      <a:pt x="609" y="1064"/>
                      <a:pt x="639" y="1064"/>
                    </a:cubicBezTo>
                    <a:cubicBezTo>
                      <a:pt x="670" y="1064"/>
                      <a:pt x="700" y="1034"/>
                      <a:pt x="730" y="1034"/>
                    </a:cubicBezTo>
                    <a:cubicBezTo>
                      <a:pt x="773" y="1012"/>
                      <a:pt x="801" y="991"/>
                      <a:pt x="792" y="991"/>
                    </a:cubicBezTo>
                    <a:cubicBezTo>
                      <a:pt x="789" y="991"/>
                      <a:pt x="779" y="994"/>
                      <a:pt x="761" y="1003"/>
                    </a:cubicBezTo>
                    <a:cubicBezTo>
                      <a:pt x="761" y="1003"/>
                      <a:pt x="761" y="1003"/>
                      <a:pt x="791" y="973"/>
                    </a:cubicBezTo>
                    <a:lnTo>
                      <a:pt x="761" y="973"/>
                    </a:lnTo>
                    <a:cubicBezTo>
                      <a:pt x="822" y="942"/>
                      <a:pt x="822" y="912"/>
                      <a:pt x="761" y="912"/>
                    </a:cubicBezTo>
                    <a:cubicBezTo>
                      <a:pt x="740" y="922"/>
                      <a:pt x="727" y="926"/>
                      <a:pt x="719" y="926"/>
                    </a:cubicBezTo>
                    <a:cubicBezTo>
                      <a:pt x="703" y="926"/>
                      <a:pt x="710" y="912"/>
                      <a:pt x="730" y="912"/>
                    </a:cubicBezTo>
                    <a:cubicBezTo>
                      <a:pt x="761" y="882"/>
                      <a:pt x="761" y="882"/>
                      <a:pt x="730" y="882"/>
                    </a:cubicBezTo>
                    <a:lnTo>
                      <a:pt x="670" y="882"/>
                    </a:lnTo>
                    <a:cubicBezTo>
                      <a:pt x="670" y="882"/>
                      <a:pt x="639" y="912"/>
                      <a:pt x="609" y="912"/>
                    </a:cubicBezTo>
                    <a:cubicBezTo>
                      <a:pt x="548" y="912"/>
                      <a:pt x="578" y="882"/>
                      <a:pt x="700" y="851"/>
                    </a:cubicBezTo>
                    <a:cubicBezTo>
                      <a:pt x="700" y="851"/>
                      <a:pt x="700" y="821"/>
                      <a:pt x="730" y="821"/>
                    </a:cubicBezTo>
                    <a:lnTo>
                      <a:pt x="670" y="821"/>
                    </a:lnTo>
                    <a:cubicBezTo>
                      <a:pt x="761" y="790"/>
                      <a:pt x="761" y="790"/>
                      <a:pt x="670" y="790"/>
                    </a:cubicBezTo>
                    <a:cubicBezTo>
                      <a:pt x="673" y="790"/>
                      <a:pt x="677" y="790"/>
                      <a:pt x="681" y="790"/>
                    </a:cubicBezTo>
                    <a:lnTo>
                      <a:pt x="681" y="790"/>
                    </a:lnTo>
                    <a:cubicBezTo>
                      <a:pt x="686" y="790"/>
                      <a:pt x="693" y="790"/>
                      <a:pt x="700" y="790"/>
                    </a:cubicBezTo>
                    <a:lnTo>
                      <a:pt x="701" y="789"/>
                    </a:lnTo>
                    <a:lnTo>
                      <a:pt x="701" y="789"/>
                    </a:lnTo>
                    <a:cubicBezTo>
                      <a:pt x="695" y="790"/>
                      <a:pt x="688" y="790"/>
                      <a:pt x="681" y="790"/>
                    </a:cubicBezTo>
                    <a:lnTo>
                      <a:pt x="681" y="790"/>
                    </a:lnTo>
                    <a:cubicBezTo>
                      <a:pt x="640" y="790"/>
                      <a:pt x="643" y="787"/>
                      <a:pt x="670" y="760"/>
                    </a:cubicBezTo>
                    <a:cubicBezTo>
                      <a:pt x="670" y="730"/>
                      <a:pt x="670" y="730"/>
                      <a:pt x="700" y="730"/>
                    </a:cubicBezTo>
                    <a:cubicBezTo>
                      <a:pt x="730" y="699"/>
                      <a:pt x="730" y="699"/>
                      <a:pt x="700" y="699"/>
                    </a:cubicBezTo>
                    <a:cubicBezTo>
                      <a:pt x="639" y="699"/>
                      <a:pt x="609" y="699"/>
                      <a:pt x="609" y="730"/>
                    </a:cubicBezTo>
                    <a:lnTo>
                      <a:pt x="578" y="730"/>
                    </a:lnTo>
                    <a:cubicBezTo>
                      <a:pt x="578" y="699"/>
                      <a:pt x="578" y="699"/>
                      <a:pt x="548" y="699"/>
                    </a:cubicBezTo>
                    <a:cubicBezTo>
                      <a:pt x="526" y="678"/>
                      <a:pt x="473" y="671"/>
                      <a:pt x="456" y="670"/>
                    </a:cubicBezTo>
                    <a:lnTo>
                      <a:pt x="456" y="670"/>
                    </a:lnTo>
                    <a:lnTo>
                      <a:pt x="426" y="699"/>
                    </a:lnTo>
                    <a:lnTo>
                      <a:pt x="457" y="699"/>
                    </a:lnTo>
                    <a:cubicBezTo>
                      <a:pt x="396" y="699"/>
                      <a:pt x="396" y="730"/>
                      <a:pt x="396" y="730"/>
                    </a:cubicBezTo>
                    <a:lnTo>
                      <a:pt x="366" y="730"/>
                    </a:lnTo>
                    <a:cubicBezTo>
                      <a:pt x="335" y="730"/>
                      <a:pt x="305" y="760"/>
                      <a:pt x="305" y="760"/>
                    </a:cubicBezTo>
                    <a:lnTo>
                      <a:pt x="335" y="760"/>
                    </a:lnTo>
                    <a:cubicBezTo>
                      <a:pt x="366" y="760"/>
                      <a:pt x="366" y="760"/>
                      <a:pt x="305" y="790"/>
                    </a:cubicBezTo>
                    <a:lnTo>
                      <a:pt x="335" y="790"/>
                    </a:lnTo>
                    <a:cubicBezTo>
                      <a:pt x="396" y="790"/>
                      <a:pt x="396" y="790"/>
                      <a:pt x="335" y="821"/>
                    </a:cubicBezTo>
                    <a:lnTo>
                      <a:pt x="426" y="821"/>
                    </a:lnTo>
                    <a:cubicBezTo>
                      <a:pt x="396" y="821"/>
                      <a:pt x="366" y="851"/>
                      <a:pt x="366" y="851"/>
                    </a:cubicBezTo>
                    <a:lnTo>
                      <a:pt x="335" y="851"/>
                    </a:lnTo>
                    <a:cubicBezTo>
                      <a:pt x="335" y="882"/>
                      <a:pt x="335" y="882"/>
                      <a:pt x="366" y="882"/>
                    </a:cubicBezTo>
                    <a:lnTo>
                      <a:pt x="335" y="882"/>
                    </a:lnTo>
                    <a:cubicBezTo>
                      <a:pt x="335" y="882"/>
                      <a:pt x="335" y="912"/>
                      <a:pt x="305" y="912"/>
                    </a:cubicBezTo>
                    <a:cubicBezTo>
                      <a:pt x="290" y="927"/>
                      <a:pt x="305" y="935"/>
                      <a:pt x="331" y="935"/>
                    </a:cubicBezTo>
                    <a:cubicBezTo>
                      <a:pt x="358" y="935"/>
                      <a:pt x="396" y="927"/>
                      <a:pt x="426" y="912"/>
                    </a:cubicBezTo>
                    <a:lnTo>
                      <a:pt x="487" y="912"/>
                    </a:lnTo>
                    <a:cubicBezTo>
                      <a:pt x="487" y="912"/>
                      <a:pt x="457" y="942"/>
                      <a:pt x="426" y="942"/>
                    </a:cubicBezTo>
                    <a:cubicBezTo>
                      <a:pt x="335" y="942"/>
                      <a:pt x="305" y="973"/>
                      <a:pt x="396" y="973"/>
                    </a:cubicBezTo>
                    <a:lnTo>
                      <a:pt x="366" y="973"/>
                    </a:lnTo>
                    <a:cubicBezTo>
                      <a:pt x="335" y="973"/>
                      <a:pt x="335" y="973"/>
                      <a:pt x="366" y="1003"/>
                    </a:cubicBezTo>
                    <a:cubicBezTo>
                      <a:pt x="366" y="1003"/>
                      <a:pt x="426" y="1003"/>
                      <a:pt x="457" y="973"/>
                    </a:cubicBezTo>
                    <a:lnTo>
                      <a:pt x="487" y="973"/>
                    </a:lnTo>
                    <a:cubicBezTo>
                      <a:pt x="487" y="973"/>
                      <a:pt x="487" y="973"/>
                      <a:pt x="457" y="1003"/>
                    </a:cubicBezTo>
                    <a:cubicBezTo>
                      <a:pt x="416" y="1003"/>
                      <a:pt x="403" y="1017"/>
                      <a:pt x="416" y="1017"/>
                    </a:cubicBezTo>
                    <a:cubicBezTo>
                      <a:pt x="423" y="1017"/>
                      <a:pt x="437" y="1013"/>
                      <a:pt x="457" y="1003"/>
                    </a:cubicBezTo>
                    <a:lnTo>
                      <a:pt x="457" y="1003"/>
                    </a:lnTo>
                    <a:lnTo>
                      <a:pt x="426" y="1034"/>
                    </a:lnTo>
                    <a:cubicBezTo>
                      <a:pt x="396" y="1034"/>
                      <a:pt x="366" y="1064"/>
                      <a:pt x="426" y="1064"/>
                    </a:cubicBezTo>
                    <a:cubicBezTo>
                      <a:pt x="426" y="1094"/>
                      <a:pt x="426" y="1125"/>
                      <a:pt x="396" y="1125"/>
                    </a:cubicBezTo>
                    <a:cubicBezTo>
                      <a:pt x="381" y="1140"/>
                      <a:pt x="396" y="1148"/>
                      <a:pt x="423" y="1148"/>
                    </a:cubicBezTo>
                    <a:cubicBezTo>
                      <a:pt x="449" y="1148"/>
                      <a:pt x="487" y="1140"/>
                      <a:pt x="518" y="1125"/>
                    </a:cubicBezTo>
                    <a:lnTo>
                      <a:pt x="518" y="1125"/>
                    </a:lnTo>
                    <a:cubicBezTo>
                      <a:pt x="487" y="1155"/>
                      <a:pt x="487" y="1155"/>
                      <a:pt x="487" y="1155"/>
                    </a:cubicBezTo>
                    <a:cubicBezTo>
                      <a:pt x="487" y="1186"/>
                      <a:pt x="487" y="1186"/>
                      <a:pt x="457" y="1216"/>
                    </a:cubicBezTo>
                    <a:cubicBezTo>
                      <a:pt x="483" y="1207"/>
                      <a:pt x="500" y="1203"/>
                      <a:pt x="508" y="1203"/>
                    </a:cubicBezTo>
                    <a:cubicBezTo>
                      <a:pt x="528" y="1203"/>
                      <a:pt x="500" y="1225"/>
                      <a:pt x="457" y="1246"/>
                    </a:cubicBezTo>
                    <a:cubicBezTo>
                      <a:pt x="426" y="1277"/>
                      <a:pt x="426" y="1277"/>
                      <a:pt x="426" y="1277"/>
                    </a:cubicBezTo>
                    <a:cubicBezTo>
                      <a:pt x="457" y="1277"/>
                      <a:pt x="457" y="1277"/>
                      <a:pt x="487" y="1307"/>
                    </a:cubicBezTo>
                    <a:cubicBezTo>
                      <a:pt x="487" y="1322"/>
                      <a:pt x="487" y="1330"/>
                      <a:pt x="495" y="1330"/>
                    </a:cubicBezTo>
                    <a:cubicBezTo>
                      <a:pt x="496" y="1330"/>
                      <a:pt x="496" y="1330"/>
                      <a:pt x="497" y="1330"/>
                    </a:cubicBezTo>
                    <a:lnTo>
                      <a:pt x="497" y="1330"/>
                    </a:lnTo>
                    <a:cubicBezTo>
                      <a:pt x="501" y="1334"/>
                      <a:pt x="507" y="1338"/>
                      <a:pt x="518" y="1338"/>
                    </a:cubicBezTo>
                    <a:lnTo>
                      <a:pt x="548" y="1338"/>
                    </a:lnTo>
                    <a:cubicBezTo>
                      <a:pt x="578" y="1307"/>
                      <a:pt x="578" y="1307"/>
                      <a:pt x="548" y="1307"/>
                    </a:cubicBezTo>
                    <a:cubicBezTo>
                      <a:pt x="608" y="1277"/>
                      <a:pt x="609" y="1277"/>
                      <a:pt x="609" y="1277"/>
                    </a:cubicBezTo>
                    <a:lnTo>
                      <a:pt x="609" y="1277"/>
                    </a:lnTo>
                    <a:cubicBezTo>
                      <a:pt x="609" y="1277"/>
                      <a:pt x="608" y="1277"/>
                      <a:pt x="578" y="1307"/>
                    </a:cubicBezTo>
                    <a:cubicBezTo>
                      <a:pt x="578" y="1307"/>
                      <a:pt x="548" y="1338"/>
                      <a:pt x="578" y="1338"/>
                    </a:cubicBezTo>
                    <a:cubicBezTo>
                      <a:pt x="578" y="1338"/>
                      <a:pt x="578" y="1338"/>
                      <a:pt x="548" y="1368"/>
                    </a:cubicBezTo>
                    <a:cubicBezTo>
                      <a:pt x="548" y="1368"/>
                      <a:pt x="518" y="1398"/>
                      <a:pt x="518" y="1398"/>
                    </a:cubicBezTo>
                    <a:cubicBezTo>
                      <a:pt x="518" y="1429"/>
                      <a:pt x="548" y="1429"/>
                      <a:pt x="518" y="1459"/>
                    </a:cubicBezTo>
                    <a:cubicBezTo>
                      <a:pt x="518" y="1459"/>
                      <a:pt x="518" y="1459"/>
                      <a:pt x="548" y="1429"/>
                    </a:cubicBezTo>
                    <a:cubicBezTo>
                      <a:pt x="563" y="1429"/>
                      <a:pt x="578" y="1421"/>
                      <a:pt x="586" y="1421"/>
                    </a:cubicBezTo>
                    <a:cubicBezTo>
                      <a:pt x="594" y="1421"/>
                      <a:pt x="594" y="1429"/>
                      <a:pt x="578" y="1459"/>
                    </a:cubicBezTo>
                    <a:cubicBezTo>
                      <a:pt x="599" y="1459"/>
                      <a:pt x="605" y="1473"/>
                      <a:pt x="617" y="1473"/>
                    </a:cubicBezTo>
                    <a:cubicBezTo>
                      <a:pt x="622" y="1473"/>
                      <a:pt x="629" y="1469"/>
                      <a:pt x="639" y="1459"/>
                    </a:cubicBezTo>
                    <a:lnTo>
                      <a:pt x="639" y="1459"/>
                    </a:lnTo>
                    <a:cubicBezTo>
                      <a:pt x="639" y="1460"/>
                      <a:pt x="636" y="1463"/>
                      <a:pt x="609" y="1490"/>
                    </a:cubicBezTo>
                    <a:cubicBezTo>
                      <a:pt x="566" y="1511"/>
                      <a:pt x="568" y="1533"/>
                      <a:pt x="595" y="1533"/>
                    </a:cubicBezTo>
                    <a:cubicBezTo>
                      <a:pt x="606" y="1533"/>
                      <a:pt x="621" y="1529"/>
                      <a:pt x="639" y="1520"/>
                    </a:cubicBezTo>
                    <a:lnTo>
                      <a:pt x="670" y="1520"/>
                    </a:lnTo>
                    <a:cubicBezTo>
                      <a:pt x="670" y="1550"/>
                      <a:pt x="670" y="1550"/>
                      <a:pt x="670" y="1550"/>
                    </a:cubicBezTo>
                    <a:cubicBezTo>
                      <a:pt x="700" y="1550"/>
                      <a:pt x="761" y="1611"/>
                      <a:pt x="730" y="1642"/>
                    </a:cubicBezTo>
                    <a:cubicBezTo>
                      <a:pt x="760" y="1612"/>
                      <a:pt x="761" y="1611"/>
                      <a:pt x="761" y="1611"/>
                    </a:cubicBezTo>
                    <a:lnTo>
                      <a:pt x="761" y="1611"/>
                    </a:lnTo>
                    <a:cubicBezTo>
                      <a:pt x="748" y="1637"/>
                      <a:pt x="746" y="1646"/>
                      <a:pt x="750" y="1646"/>
                    </a:cubicBezTo>
                    <a:cubicBezTo>
                      <a:pt x="756" y="1646"/>
                      <a:pt x="774" y="1629"/>
                      <a:pt x="791" y="1611"/>
                    </a:cubicBezTo>
                    <a:cubicBezTo>
                      <a:pt x="818" y="1584"/>
                      <a:pt x="834" y="1569"/>
                      <a:pt x="836" y="1569"/>
                    </a:cubicBezTo>
                    <a:lnTo>
                      <a:pt x="836" y="1569"/>
                    </a:lnTo>
                    <a:cubicBezTo>
                      <a:pt x="840" y="1569"/>
                      <a:pt x="825" y="1591"/>
                      <a:pt x="791" y="1642"/>
                    </a:cubicBezTo>
                    <a:cubicBezTo>
                      <a:pt x="816" y="1629"/>
                      <a:pt x="831" y="1622"/>
                      <a:pt x="838" y="1622"/>
                    </a:cubicBezTo>
                    <a:cubicBezTo>
                      <a:pt x="847" y="1622"/>
                      <a:pt x="839" y="1636"/>
                      <a:pt x="822" y="1672"/>
                    </a:cubicBezTo>
                    <a:cubicBezTo>
                      <a:pt x="870" y="1623"/>
                      <a:pt x="902" y="1592"/>
                      <a:pt x="911" y="1592"/>
                    </a:cubicBezTo>
                    <a:cubicBezTo>
                      <a:pt x="919" y="1592"/>
                      <a:pt x="911" y="1615"/>
                      <a:pt x="882" y="1672"/>
                    </a:cubicBezTo>
                    <a:cubicBezTo>
                      <a:pt x="822" y="1702"/>
                      <a:pt x="822" y="1733"/>
                      <a:pt x="822" y="1763"/>
                    </a:cubicBezTo>
                    <a:cubicBezTo>
                      <a:pt x="822" y="1763"/>
                      <a:pt x="852" y="1733"/>
                      <a:pt x="852" y="1702"/>
                    </a:cubicBezTo>
                    <a:cubicBezTo>
                      <a:pt x="882" y="1672"/>
                      <a:pt x="898" y="1657"/>
                      <a:pt x="901" y="1657"/>
                    </a:cubicBezTo>
                    <a:lnTo>
                      <a:pt x="901" y="1657"/>
                    </a:lnTo>
                    <a:cubicBezTo>
                      <a:pt x="905" y="1657"/>
                      <a:pt x="898" y="1672"/>
                      <a:pt x="882" y="1702"/>
                    </a:cubicBezTo>
                    <a:cubicBezTo>
                      <a:pt x="843" y="1761"/>
                      <a:pt x="842" y="1795"/>
                      <a:pt x="862" y="1795"/>
                    </a:cubicBezTo>
                    <a:cubicBezTo>
                      <a:pt x="873" y="1795"/>
                      <a:pt x="891" y="1785"/>
                      <a:pt x="913" y="1763"/>
                    </a:cubicBezTo>
                    <a:cubicBezTo>
                      <a:pt x="938" y="1751"/>
                      <a:pt x="953" y="1743"/>
                      <a:pt x="957" y="1743"/>
                    </a:cubicBezTo>
                    <a:cubicBezTo>
                      <a:pt x="963" y="1743"/>
                      <a:pt x="948" y="1758"/>
                      <a:pt x="913" y="1794"/>
                    </a:cubicBezTo>
                    <a:cubicBezTo>
                      <a:pt x="882" y="1824"/>
                      <a:pt x="882" y="1824"/>
                      <a:pt x="913" y="1824"/>
                    </a:cubicBezTo>
                    <a:lnTo>
                      <a:pt x="943" y="1824"/>
                    </a:lnTo>
                    <a:cubicBezTo>
                      <a:pt x="943" y="1833"/>
                      <a:pt x="946" y="1837"/>
                      <a:pt x="949" y="1837"/>
                    </a:cubicBezTo>
                    <a:cubicBezTo>
                      <a:pt x="952" y="1837"/>
                      <a:pt x="954" y="1835"/>
                      <a:pt x="957" y="1833"/>
                    </a:cubicBezTo>
                    <a:lnTo>
                      <a:pt x="957" y="1833"/>
                    </a:lnTo>
                    <a:cubicBezTo>
                      <a:pt x="952" y="1848"/>
                      <a:pt x="952" y="1857"/>
                      <a:pt x="959" y="1857"/>
                    </a:cubicBezTo>
                    <a:cubicBezTo>
                      <a:pt x="966" y="1857"/>
                      <a:pt x="981" y="1847"/>
                      <a:pt x="1004" y="1824"/>
                    </a:cubicBezTo>
                    <a:cubicBezTo>
                      <a:pt x="1004" y="1854"/>
                      <a:pt x="1004" y="1854"/>
                      <a:pt x="1004" y="1854"/>
                    </a:cubicBezTo>
                    <a:cubicBezTo>
                      <a:pt x="1004" y="1854"/>
                      <a:pt x="1004" y="1854"/>
                      <a:pt x="1034" y="1824"/>
                    </a:cubicBezTo>
                    <a:cubicBezTo>
                      <a:pt x="1043" y="1815"/>
                      <a:pt x="1047" y="1811"/>
                      <a:pt x="1048" y="1811"/>
                    </a:cubicBezTo>
                    <a:lnTo>
                      <a:pt x="1048" y="1811"/>
                    </a:lnTo>
                    <a:cubicBezTo>
                      <a:pt x="1050" y="1811"/>
                      <a:pt x="1034" y="1833"/>
                      <a:pt x="1034" y="1854"/>
                    </a:cubicBezTo>
                    <a:cubicBezTo>
                      <a:pt x="1034" y="1872"/>
                      <a:pt x="1034" y="1901"/>
                      <a:pt x="1034" y="1915"/>
                    </a:cubicBezTo>
                    <a:cubicBezTo>
                      <a:pt x="1065" y="1885"/>
                      <a:pt x="1095" y="1854"/>
                      <a:pt x="1095" y="1824"/>
                    </a:cubicBezTo>
                    <a:cubicBezTo>
                      <a:pt x="1104" y="1815"/>
                      <a:pt x="1110" y="1811"/>
                      <a:pt x="1114" y="1811"/>
                    </a:cubicBezTo>
                    <a:lnTo>
                      <a:pt x="1114" y="1811"/>
                    </a:lnTo>
                    <a:cubicBezTo>
                      <a:pt x="1123" y="1811"/>
                      <a:pt x="1117" y="1833"/>
                      <a:pt x="1095" y="1854"/>
                    </a:cubicBezTo>
                    <a:cubicBezTo>
                      <a:pt x="1095" y="1885"/>
                      <a:pt x="1095" y="1885"/>
                      <a:pt x="1095" y="1915"/>
                    </a:cubicBezTo>
                    <a:cubicBezTo>
                      <a:pt x="1095" y="1915"/>
                      <a:pt x="1095" y="1915"/>
                      <a:pt x="1125" y="1885"/>
                    </a:cubicBezTo>
                    <a:cubicBezTo>
                      <a:pt x="1125" y="1876"/>
                      <a:pt x="1128" y="1872"/>
                      <a:pt x="1132" y="1872"/>
                    </a:cubicBezTo>
                    <a:cubicBezTo>
                      <a:pt x="1141" y="1872"/>
                      <a:pt x="1156" y="1894"/>
                      <a:pt x="1156" y="1915"/>
                    </a:cubicBezTo>
                    <a:lnTo>
                      <a:pt x="1186" y="1915"/>
                    </a:lnTo>
                    <a:cubicBezTo>
                      <a:pt x="1186" y="1915"/>
                      <a:pt x="1217" y="1885"/>
                      <a:pt x="1217" y="1885"/>
                    </a:cubicBezTo>
                    <a:cubicBezTo>
                      <a:pt x="1217" y="1885"/>
                      <a:pt x="1217" y="1885"/>
                      <a:pt x="1247" y="1854"/>
                    </a:cubicBezTo>
                    <a:cubicBezTo>
                      <a:pt x="1247" y="1885"/>
                      <a:pt x="1247" y="1885"/>
                      <a:pt x="1247" y="1915"/>
                    </a:cubicBezTo>
                    <a:cubicBezTo>
                      <a:pt x="1262" y="1900"/>
                      <a:pt x="1270" y="1892"/>
                      <a:pt x="1274" y="1892"/>
                    </a:cubicBezTo>
                    <a:cubicBezTo>
                      <a:pt x="1277" y="1892"/>
                      <a:pt x="1277" y="1900"/>
                      <a:pt x="1277" y="1915"/>
                    </a:cubicBezTo>
                    <a:cubicBezTo>
                      <a:pt x="1296" y="1878"/>
                      <a:pt x="1315" y="1852"/>
                      <a:pt x="1319" y="1852"/>
                    </a:cubicBezTo>
                    <a:lnTo>
                      <a:pt x="1319" y="1852"/>
                    </a:lnTo>
                    <a:cubicBezTo>
                      <a:pt x="1322" y="1852"/>
                      <a:pt x="1319" y="1862"/>
                      <a:pt x="1308" y="1885"/>
                    </a:cubicBezTo>
                    <a:cubicBezTo>
                      <a:pt x="1308" y="1885"/>
                      <a:pt x="1338" y="1885"/>
                      <a:pt x="1338" y="1854"/>
                    </a:cubicBezTo>
                    <a:cubicBezTo>
                      <a:pt x="1338" y="1885"/>
                      <a:pt x="1338" y="1900"/>
                      <a:pt x="1342" y="1900"/>
                    </a:cubicBezTo>
                    <a:cubicBezTo>
                      <a:pt x="1346" y="1900"/>
                      <a:pt x="1353" y="1885"/>
                      <a:pt x="1369" y="1854"/>
                    </a:cubicBezTo>
                    <a:cubicBezTo>
                      <a:pt x="1369" y="1892"/>
                      <a:pt x="1392" y="1918"/>
                      <a:pt x="1410" y="1918"/>
                    </a:cubicBezTo>
                    <a:cubicBezTo>
                      <a:pt x="1421" y="1918"/>
                      <a:pt x="1429" y="1908"/>
                      <a:pt x="1429" y="1885"/>
                    </a:cubicBezTo>
                    <a:cubicBezTo>
                      <a:pt x="1429" y="1900"/>
                      <a:pt x="1437" y="1908"/>
                      <a:pt x="1445" y="1908"/>
                    </a:cubicBezTo>
                    <a:cubicBezTo>
                      <a:pt x="1452" y="1908"/>
                      <a:pt x="1460" y="1900"/>
                      <a:pt x="1460" y="1885"/>
                    </a:cubicBezTo>
                    <a:lnTo>
                      <a:pt x="1460" y="1854"/>
                    </a:lnTo>
                    <a:cubicBezTo>
                      <a:pt x="1460" y="1885"/>
                      <a:pt x="1460" y="1915"/>
                      <a:pt x="1490" y="1915"/>
                    </a:cubicBezTo>
                    <a:lnTo>
                      <a:pt x="1521" y="1915"/>
                    </a:lnTo>
                    <a:cubicBezTo>
                      <a:pt x="1521" y="1902"/>
                      <a:pt x="1521" y="1892"/>
                      <a:pt x="1521" y="1885"/>
                    </a:cubicBezTo>
                    <a:cubicBezTo>
                      <a:pt x="1521" y="1915"/>
                      <a:pt x="1521" y="1915"/>
                      <a:pt x="1551" y="1915"/>
                    </a:cubicBezTo>
                    <a:cubicBezTo>
                      <a:pt x="1581" y="1915"/>
                      <a:pt x="1581" y="1915"/>
                      <a:pt x="1581" y="1885"/>
                    </a:cubicBezTo>
                    <a:cubicBezTo>
                      <a:pt x="1551" y="1854"/>
                      <a:pt x="1551" y="1824"/>
                      <a:pt x="1581" y="1824"/>
                    </a:cubicBezTo>
                    <a:cubicBezTo>
                      <a:pt x="1581" y="1854"/>
                      <a:pt x="1581" y="1885"/>
                      <a:pt x="1581" y="1885"/>
                    </a:cubicBezTo>
                    <a:cubicBezTo>
                      <a:pt x="1581" y="1885"/>
                      <a:pt x="1581" y="1915"/>
                      <a:pt x="1581" y="1915"/>
                    </a:cubicBezTo>
                    <a:cubicBezTo>
                      <a:pt x="1581" y="1941"/>
                      <a:pt x="1587" y="1950"/>
                      <a:pt x="1593" y="1950"/>
                    </a:cubicBezTo>
                    <a:cubicBezTo>
                      <a:pt x="1602" y="1950"/>
                      <a:pt x="1612" y="1933"/>
                      <a:pt x="1612" y="1915"/>
                    </a:cubicBezTo>
                    <a:cubicBezTo>
                      <a:pt x="1612" y="1885"/>
                      <a:pt x="1619" y="1870"/>
                      <a:pt x="1627" y="1870"/>
                    </a:cubicBezTo>
                    <a:cubicBezTo>
                      <a:pt x="1635" y="1870"/>
                      <a:pt x="1642" y="1885"/>
                      <a:pt x="1642" y="1915"/>
                    </a:cubicBezTo>
                    <a:cubicBezTo>
                      <a:pt x="1642" y="1891"/>
                      <a:pt x="1642" y="1848"/>
                      <a:pt x="1642" y="1794"/>
                    </a:cubicBezTo>
                    <a:cubicBezTo>
                      <a:pt x="1659" y="1879"/>
                      <a:pt x="1667" y="1917"/>
                      <a:pt x="1670" y="1917"/>
                    </a:cubicBezTo>
                    <a:cubicBezTo>
                      <a:pt x="1673" y="1917"/>
                      <a:pt x="1673" y="1894"/>
                      <a:pt x="1673" y="1854"/>
                    </a:cubicBezTo>
                    <a:cubicBezTo>
                      <a:pt x="1688" y="1839"/>
                      <a:pt x="1695" y="1832"/>
                      <a:pt x="1699" y="1832"/>
                    </a:cubicBezTo>
                    <a:cubicBezTo>
                      <a:pt x="1703" y="1832"/>
                      <a:pt x="1703" y="1839"/>
                      <a:pt x="1703" y="1854"/>
                    </a:cubicBezTo>
                    <a:cubicBezTo>
                      <a:pt x="1703" y="1885"/>
                      <a:pt x="1703" y="1885"/>
                      <a:pt x="1733" y="1885"/>
                    </a:cubicBezTo>
                    <a:cubicBezTo>
                      <a:pt x="1733" y="1885"/>
                      <a:pt x="1764" y="1885"/>
                      <a:pt x="1733" y="1854"/>
                    </a:cubicBezTo>
                    <a:lnTo>
                      <a:pt x="1764" y="1854"/>
                    </a:lnTo>
                    <a:cubicBezTo>
                      <a:pt x="1775" y="1878"/>
                      <a:pt x="1783" y="1887"/>
                      <a:pt x="1785" y="1887"/>
                    </a:cubicBezTo>
                    <a:cubicBezTo>
                      <a:pt x="1790" y="1887"/>
                      <a:pt x="1783" y="1862"/>
                      <a:pt x="1764" y="1824"/>
                    </a:cubicBezTo>
                    <a:cubicBezTo>
                      <a:pt x="1764" y="1824"/>
                      <a:pt x="1764" y="1824"/>
                      <a:pt x="1764" y="1794"/>
                    </a:cubicBezTo>
                    <a:lnTo>
                      <a:pt x="1794" y="1824"/>
                    </a:lnTo>
                    <a:cubicBezTo>
                      <a:pt x="1794" y="1854"/>
                      <a:pt x="1794" y="1854"/>
                      <a:pt x="1855" y="1854"/>
                    </a:cubicBezTo>
                    <a:cubicBezTo>
                      <a:pt x="1916" y="1824"/>
                      <a:pt x="1916" y="1824"/>
                      <a:pt x="1885" y="1763"/>
                    </a:cubicBezTo>
                    <a:cubicBezTo>
                      <a:pt x="1870" y="1733"/>
                      <a:pt x="1863" y="1718"/>
                      <a:pt x="1866" y="1718"/>
                    </a:cubicBezTo>
                    <a:lnTo>
                      <a:pt x="1866" y="1718"/>
                    </a:lnTo>
                    <a:cubicBezTo>
                      <a:pt x="1870" y="1718"/>
                      <a:pt x="1885" y="1733"/>
                      <a:pt x="1916" y="1763"/>
                    </a:cubicBezTo>
                    <a:cubicBezTo>
                      <a:pt x="1916" y="1772"/>
                      <a:pt x="1918" y="1781"/>
                      <a:pt x="1921" y="1789"/>
                    </a:cubicBezTo>
                    <a:lnTo>
                      <a:pt x="1921" y="1789"/>
                    </a:lnTo>
                    <a:cubicBezTo>
                      <a:pt x="1926" y="1785"/>
                      <a:pt x="1933" y="1780"/>
                      <a:pt x="1938" y="1780"/>
                    </a:cubicBezTo>
                    <a:cubicBezTo>
                      <a:pt x="1943" y="1780"/>
                      <a:pt x="1946" y="1783"/>
                      <a:pt x="1946" y="1794"/>
                    </a:cubicBezTo>
                    <a:cubicBezTo>
                      <a:pt x="1972" y="1819"/>
                      <a:pt x="1987" y="1829"/>
                      <a:pt x="1993" y="1829"/>
                    </a:cubicBezTo>
                    <a:cubicBezTo>
                      <a:pt x="2002" y="1829"/>
                      <a:pt x="1994" y="1811"/>
                      <a:pt x="1977" y="1794"/>
                    </a:cubicBezTo>
                    <a:cubicBezTo>
                      <a:pt x="1964" y="1768"/>
                      <a:pt x="1962" y="1758"/>
                      <a:pt x="1964" y="1758"/>
                    </a:cubicBezTo>
                    <a:lnTo>
                      <a:pt x="1964" y="1758"/>
                    </a:lnTo>
                    <a:cubicBezTo>
                      <a:pt x="1966" y="1758"/>
                      <a:pt x="1977" y="1776"/>
                      <a:pt x="1977" y="1794"/>
                    </a:cubicBezTo>
                    <a:cubicBezTo>
                      <a:pt x="1997" y="1794"/>
                      <a:pt x="2017" y="1807"/>
                      <a:pt x="2019" y="1807"/>
                    </a:cubicBezTo>
                    <a:cubicBezTo>
                      <a:pt x="2020" y="1807"/>
                      <a:pt x="2017" y="1804"/>
                      <a:pt x="2007" y="1794"/>
                    </a:cubicBezTo>
                    <a:cubicBezTo>
                      <a:pt x="2007" y="1772"/>
                      <a:pt x="2007" y="1751"/>
                      <a:pt x="2028" y="1751"/>
                    </a:cubicBezTo>
                    <a:cubicBezTo>
                      <a:pt x="2037" y="1751"/>
                      <a:pt x="2050" y="1754"/>
                      <a:pt x="2068" y="1763"/>
                    </a:cubicBezTo>
                    <a:cubicBezTo>
                      <a:pt x="2037" y="1733"/>
                      <a:pt x="2068" y="1733"/>
                      <a:pt x="2068" y="1733"/>
                    </a:cubicBezTo>
                    <a:cubicBezTo>
                      <a:pt x="2083" y="1718"/>
                      <a:pt x="2091" y="1710"/>
                      <a:pt x="2094" y="1710"/>
                    </a:cubicBezTo>
                    <a:cubicBezTo>
                      <a:pt x="2098" y="1710"/>
                      <a:pt x="2098" y="1718"/>
                      <a:pt x="2098" y="1733"/>
                    </a:cubicBezTo>
                    <a:cubicBezTo>
                      <a:pt x="2113" y="1748"/>
                      <a:pt x="2121" y="1756"/>
                      <a:pt x="2125" y="1756"/>
                    </a:cubicBezTo>
                    <a:cubicBezTo>
                      <a:pt x="2129" y="1756"/>
                      <a:pt x="2129" y="1748"/>
                      <a:pt x="2129" y="1733"/>
                    </a:cubicBezTo>
                    <a:cubicBezTo>
                      <a:pt x="2129" y="1733"/>
                      <a:pt x="2098" y="1672"/>
                      <a:pt x="2098" y="1672"/>
                    </a:cubicBezTo>
                    <a:cubicBezTo>
                      <a:pt x="2068" y="1642"/>
                      <a:pt x="2037" y="1611"/>
                      <a:pt x="2068" y="1611"/>
                    </a:cubicBezTo>
                    <a:lnTo>
                      <a:pt x="2098" y="1642"/>
                    </a:lnTo>
                    <a:lnTo>
                      <a:pt x="2098" y="1642"/>
                    </a:lnTo>
                    <a:cubicBezTo>
                      <a:pt x="2108" y="1652"/>
                      <a:pt x="2118" y="1655"/>
                      <a:pt x="2127" y="1655"/>
                    </a:cubicBezTo>
                    <a:cubicBezTo>
                      <a:pt x="2145" y="1655"/>
                      <a:pt x="2159" y="1642"/>
                      <a:pt x="2159" y="1642"/>
                    </a:cubicBezTo>
                    <a:cubicBezTo>
                      <a:pt x="2159" y="1642"/>
                      <a:pt x="2189" y="1611"/>
                      <a:pt x="2159" y="1581"/>
                    </a:cubicBezTo>
                    <a:lnTo>
                      <a:pt x="2159" y="1581"/>
                    </a:lnTo>
                    <a:cubicBezTo>
                      <a:pt x="2182" y="1604"/>
                      <a:pt x="2201" y="1614"/>
                      <a:pt x="2212" y="1614"/>
                    </a:cubicBezTo>
                    <a:cubicBezTo>
                      <a:pt x="2230" y="1614"/>
                      <a:pt x="2227" y="1588"/>
                      <a:pt x="2189" y="1550"/>
                    </a:cubicBezTo>
                    <a:cubicBezTo>
                      <a:pt x="2220" y="1550"/>
                      <a:pt x="2220" y="1550"/>
                      <a:pt x="2220" y="1520"/>
                    </a:cubicBezTo>
                    <a:cubicBezTo>
                      <a:pt x="2210" y="1510"/>
                      <a:pt x="2206" y="1506"/>
                      <a:pt x="2207" y="1506"/>
                    </a:cubicBezTo>
                    <a:lnTo>
                      <a:pt x="2207" y="1506"/>
                    </a:lnTo>
                    <a:cubicBezTo>
                      <a:pt x="2210" y="1506"/>
                      <a:pt x="2230" y="1520"/>
                      <a:pt x="2250" y="1520"/>
                    </a:cubicBezTo>
                    <a:cubicBezTo>
                      <a:pt x="2281" y="1535"/>
                      <a:pt x="2296" y="1543"/>
                      <a:pt x="2300" y="1543"/>
                    </a:cubicBezTo>
                    <a:cubicBezTo>
                      <a:pt x="2303" y="1543"/>
                      <a:pt x="2296" y="1535"/>
                      <a:pt x="2281" y="1520"/>
                    </a:cubicBezTo>
                    <a:cubicBezTo>
                      <a:pt x="2281" y="1490"/>
                      <a:pt x="2281" y="1490"/>
                      <a:pt x="2281" y="1490"/>
                    </a:cubicBezTo>
                    <a:cubicBezTo>
                      <a:pt x="2250" y="1459"/>
                      <a:pt x="2250" y="1459"/>
                      <a:pt x="2220" y="1429"/>
                    </a:cubicBezTo>
                    <a:cubicBezTo>
                      <a:pt x="2217" y="1429"/>
                      <a:pt x="2214" y="1429"/>
                      <a:pt x="2211" y="1428"/>
                    </a:cubicBezTo>
                    <a:lnTo>
                      <a:pt x="2211" y="1428"/>
                    </a:lnTo>
                    <a:cubicBezTo>
                      <a:pt x="2220" y="1429"/>
                      <a:pt x="2233" y="1429"/>
                      <a:pt x="2250" y="1429"/>
                    </a:cubicBezTo>
                    <a:lnTo>
                      <a:pt x="2281" y="1429"/>
                    </a:lnTo>
                    <a:cubicBezTo>
                      <a:pt x="2281" y="1398"/>
                      <a:pt x="2281" y="1398"/>
                      <a:pt x="2281" y="1398"/>
                    </a:cubicBezTo>
                    <a:cubicBezTo>
                      <a:pt x="2341" y="1398"/>
                      <a:pt x="2341" y="1368"/>
                      <a:pt x="2311" y="1368"/>
                    </a:cubicBezTo>
                    <a:cubicBezTo>
                      <a:pt x="2296" y="1353"/>
                      <a:pt x="2288" y="1353"/>
                      <a:pt x="2284" y="1353"/>
                    </a:cubicBezTo>
                    <a:cubicBezTo>
                      <a:pt x="2281" y="1353"/>
                      <a:pt x="2281" y="1353"/>
                      <a:pt x="2281" y="1338"/>
                    </a:cubicBezTo>
                    <a:lnTo>
                      <a:pt x="2281" y="1338"/>
                    </a:lnTo>
                    <a:cubicBezTo>
                      <a:pt x="2292" y="1343"/>
                      <a:pt x="2303" y="1346"/>
                      <a:pt x="2312" y="1346"/>
                    </a:cubicBezTo>
                    <a:cubicBezTo>
                      <a:pt x="2350" y="1346"/>
                      <a:pt x="2360" y="1301"/>
                      <a:pt x="2311" y="1277"/>
                    </a:cubicBezTo>
                    <a:lnTo>
                      <a:pt x="2372" y="1277"/>
                    </a:lnTo>
                    <a:cubicBezTo>
                      <a:pt x="2372" y="1246"/>
                      <a:pt x="2341" y="1216"/>
                      <a:pt x="2372" y="1216"/>
                    </a:cubicBezTo>
                    <a:cubicBezTo>
                      <a:pt x="2372" y="1186"/>
                      <a:pt x="2372" y="1155"/>
                      <a:pt x="2341" y="1155"/>
                    </a:cubicBezTo>
                    <a:lnTo>
                      <a:pt x="2402" y="1155"/>
                    </a:lnTo>
                    <a:cubicBezTo>
                      <a:pt x="2402" y="1125"/>
                      <a:pt x="2372" y="1125"/>
                      <a:pt x="2341" y="1125"/>
                    </a:cubicBezTo>
                    <a:cubicBezTo>
                      <a:pt x="2372" y="1094"/>
                      <a:pt x="2372" y="1064"/>
                      <a:pt x="2341" y="1064"/>
                    </a:cubicBezTo>
                    <a:cubicBezTo>
                      <a:pt x="2341" y="1064"/>
                      <a:pt x="2341" y="1064"/>
                      <a:pt x="2372" y="1034"/>
                    </a:cubicBezTo>
                    <a:cubicBezTo>
                      <a:pt x="2402" y="1034"/>
                      <a:pt x="2433" y="1034"/>
                      <a:pt x="2372" y="1003"/>
                    </a:cubicBezTo>
                    <a:lnTo>
                      <a:pt x="2402" y="1003"/>
                    </a:lnTo>
                    <a:cubicBezTo>
                      <a:pt x="2463" y="1003"/>
                      <a:pt x="2493" y="973"/>
                      <a:pt x="2402" y="973"/>
                    </a:cubicBezTo>
                    <a:cubicBezTo>
                      <a:pt x="2372" y="973"/>
                      <a:pt x="2372" y="942"/>
                      <a:pt x="2402" y="942"/>
                    </a:cubicBezTo>
                    <a:cubicBezTo>
                      <a:pt x="2402" y="942"/>
                      <a:pt x="2402" y="929"/>
                      <a:pt x="2393" y="929"/>
                    </a:cubicBezTo>
                    <a:cubicBezTo>
                      <a:pt x="2389" y="929"/>
                      <a:pt x="2382" y="932"/>
                      <a:pt x="2372" y="942"/>
                    </a:cubicBezTo>
                    <a:lnTo>
                      <a:pt x="2341" y="942"/>
                    </a:lnTo>
                    <a:cubicBezTo>
                      <a:pt x="2402" y="912"/>
                      <a:pt x="2402" y="912"/>
                      <a:pt x="2341" y="912"/>
                    </a:cubicBezTo>
                    <a:cubicBezTo>
                      <a:pt x="2331" y="922"/>
                      <a:pt x="2324" y="926"/>
                      <a:pt x="2321" y="926"/>
                    </a:cubicBezTo>
                    <a:cubicBezTo>
                      <a:pt x="2314" y="926"/>
                      <a:pt x="2321" y="912"/>
                      <a:pt x="2341" y="912"/>
                    </a:cubicBezTo>
                    <a:cubicBezTo>
                      <a:pt x="2372" y="912"/>
                      <a:pt x="2372" y="882"/>
                      <a:pt x="2372" y="882"/>
                    </a:cubicBezTo>
                    <a:cubicBezTo>
                      <a:pt x="2372" y="882"/>
                      <a:pt x="2341" y="851"/>
                      <a:pt x="2311" y="821"/>
                    </a:cubicBezTo>
                    <a:cubicBezTo>
                      <a:pt x="2311" y="790"/>
                      <a:pt x="2281" y="760"/>
                      <a:pt x="2250" y="760"/>
                    </a:cubicBezTo>
                    <a:cubicBezTo>
                      <a:pt x="2281" y="730"/>
                      <a:pt x="2281" y="730"/>
                      <a:pt x="2281" y="730"/>
                    </a:cubicBezTo>
                    <a:cubicBezTo>
                      <a:pt x="2281" y="730"/>
                      <a:pt x="2281" y="730"/>
                      <a:pt x="2311" y="699"/>
                    </a:cubicBezTo>
                    <a:lnTo>
                      <a:pt x="2250" y="699"/>
                    </a:lnTo>
                    <a:cubicBezTo>
                      <a:pt x="2270" y="699"/>
                      <a:pt x="2277" y="686"/>
                      <a:pt x="2270" y="686"/>
                    </a:cubicBezTo>
                    <a:cubicBezTo>
                      <a:pt x="2267" y="686"/>
                      <a:pt x="2260" y="689"/>
                      <a:pt x="2250" y="699"/>
                    </a:cubicBezTo>
                    <a:cubicBezTo>
                      <a:pt x="2261" y="688"/>
                      <a:pt x="2272" y="677"/>
                      <a:pt x="2281" y="669"/>
                    </a:cubicBezTo>
                    <a:lnTo>
                      <a:pt x="2220" y="669"/>
                    </a:lnTo>
                    <a:cubicBezTo>
                      <a:pt x="2189" y="669"/>
                      <a:pt x="2189" y="669"/>
                      <a:pt x="2220" y="639"/>
                    </a:cubicBezTo>
                    <a:cubicBezTo>
                      <a:pt x="2250" y="608"/>
                      <a:pt x="2220" y="608"/>
                      <a:pt x="2189" y="608"/>
                    </a:cubicBezTo>
                    <a:cubicBezTo>
                      <a:pt x="2174" y="623"/>
                      <a:pt x="2167" y="631"/>
                      <a:pt x="2163" y="631"/>
                    </a:cubicBezTo>
                    <a:cubicBezTo>
                      <a:pt x="2159" y="631"/>
                      <a:pt x="2159" y="623"/>
                      <a:pt x="2159" y="608"/>
                    </a:cubicBezTo>
                    <a:cubicBezTo>
                      <a:pt x="2189" y="608"/>
                      <a:pt x="2189" y="578"/>
                      <a:pt x="2189" y="578"/>
                    </a:cubicBezTo>
                    <a:lnTo>
                      <a:pt x="2189" y="578"/>
                    </a:lnTo>
                    <a:cubicBezTo>
                      <a:pt x="2197" y="570"/>
                      <a:pt x="2209" y="558"/>
                      <a:pt x="2220" y="547"/>
                    </a:cubicBezTo>
                    <a:cubicBezTo>
                      <a:pt x="2250" y="547"/>
                      <a:pt x="2250" y="547"/>
                      <a:pt x="2220" y="517"/>
                    </a:cubicBezTo>
                    <a:cubicBezTo>
                      <a:pt x="2211" y="526"/>
                      <a:pt x="2205" y="530"/>
                      <a:pt x="2199" y="530"/>
                    </a:cubicBezTo>
                    <a:cubicBezTo>
                      <a:pt x="2187" y="530"/>
                      <a:pt x="2180" y="508"/>
                      <a:pt x="2159" y="487"/>
                    </a:cubicBezTo>
                    <a:cubicBezTo>
                      <a:pt x="2159" y="487"/>
                      <a:pt x="2129" y="487"/>
                      <a:pt x="2068" y="517"/>
                    </a:cubicBezTo>
                    <a:cubicBezTo>
                      <a:pt x="2098" y="487"/>
                      <a:pt x="2129" y="456"/>
                      <a:pt x="2129" y="456"/>
                    </a:cubicBezTo>
                    <a:cubicBezTo>
                      <a:pt x="2129" y="447"/>
                      <a:pt x="2126" y="444"/>
                      <a:pt x="2121" y="444"/>
                    </a:cubicBezTo>
                    <a:cubicBezTo>
                      <a:pt x="2111" y="444"/>
                      <a:pt x="2089" y="465"/>
                      <a:pt x="2068" y="487"/>
                    </a:cubicBezTo>
                    <a:cubicBezTo>
                      <a:pt x="2055" y="499"/>
                      <a:pt x="2048" y="506"/>
                      <a:pt x="2046" y="506"/>
                    </a:cubicBezTo>
                    <a:cubicBezTo>
                      <a:pt x="2043" y="506"/>
                      <a:pt x="2050" y="492"/>
                      <a:pt x="2068" y="456"/>
                    </a:cubicBezTo>
                    <a:cubicBezTo>
                      <a:pt x="2068" y="441"/>
                      <a:pt x="2068" y="433"/>
                      <a:pt x="2064" y="433"/>
                    </a:cubicBezTo>
                    <a:cubicBezTo>
                      <a:pt x="2060" y="433"/>
                      <a:pt x="2053" y="441"/>
                      <a:pt x="2037" y="456"/>
                    </a:cubicBezTo>
                    <a:cubicBezTo>
                      <a:pt x="2037" y="456"/>
                      <a:pt x="2037" y="426"/>
                      <a:pt x="2037" y="426"/>
                    </a:cubicBezTo>
                    <a:cubicBezTo>
                      <a:pt x="2037" y="411"/>
                      <a:pt x="2037" y="403"/>
                      <a:pt x="2034" y="403"/>
                    </a:cubicBezTo>
                    <a:cubicBezTo>
                      <a:pt x="2030" y="403"/>
                      <a:pt x="2022" y="411"/>
                      <a:pt x="2007" y="426"/>
                    </a:cubicBezTo>
                    <a:cubicBezTo>
                      <a:pt x="2037" y="365"/>
                      <a:pt x="2037" y="365"/>
                      <a:pt x="2007" y="365"/>
                    </a:cubicBezTo>
                    <a:cubicBezTo>
                      <a:pt x="1977" y="395"/>
                      <a:pt x="1977" y="395"/>
                      <a:pt x="1977" y="395"/>
                    </a:cubicBezTo>
                    <a:cubicBezTo>
                      <a:pt x="1977" y="395"/>
                      <a:pt x="1977" y="382"/>
                      <a:pt x="1968" y="382"/>
                    </a:cubicBezTo>
                    <a:cubicBezTo>
                      <a:pt x="1963" y="382"/>
                      <a:pt x="1956" y="385"/>
                      <a:pt x="1946" y="395"/>
                    </a:cubicBezTo>
                    <a:lnTo>
                      <a:pt x="1916" y="395"/>
                    </a:lnTo>
                    <a:cubicBezTo>
                      <a:pt x="1916" y="395"/>
                      <a:pt x="1946" y="365"/>
                      <a:pt x="1946" y="365"/>
                    </a:cubicBezTo>
                    <a:lnTo>
                      <a:pt x="1977" y="335"/>
                    </a:lnTo>
                    <a:cubicBezTo>
                      <a:pt x="1946" y="335"/>
                      <a:pt x="1946" y="335"/>
                      <a:pt x="1916" y="365"/>
                    </a:cubicBezTo>
                    <a:cubicBezTo>
                      <a:pt x="1903" y="378"/>
                      <a:pt x="1896" y="385"/>
                      <a:pt x="1894" y="385"/>
                    </a:cubicBezTo>
                    <a:cubicBezTo>
                      <a:pt x="1891" y="385"/>
                      <a:pt x="1898" y="370"/>
                      <a:pt x="1916" y="335"/>
                    </a:cubicBezTo>
                    <a:cubicBezTo>
                      <a:pt x="1946" y="335"/>
                      <a:pt x="1977" y="304"/>
                      <a:pt x="1946" y="304"/>
                    </a:cubicBezTo>
                    <a:cubicBezTo>
                      <a:pt x="1920" y="330"/>
                      <a:pt x="1911" y="339"/>
                      <a:pt x="1909" y="339"/>
                    </a:cubicBezTo>
                    <a:cubicBezTo>
                      <a:pt x="1906" y="339"/>
                      <a:pt x="1916" y="322"/>
                      <a:pt x="1916" y="304"/>
                    </a:cubicBezTo>
                    <a:cubicBezTo>
                      <a:pt x="1901" y="289"/>
                      <a:pt x="1885" y="289"/>
                      <a:pt x="1874" y="289"/>
                    </a:cubicBezTo>
                    <a:cubicBezTo>
                      <a:pt x="1863" y="289"/>
                      <a:pt x="1855" y="289"/>
                      <a:pt x="1855" y="274"/>
                    </a:cubicBezTo>
                    <a:cubicBezTo>
                      <a:pt x="1825" y="243"/>
                      <a:pt x="1794" y="243"/>
                      <a:pt x="1825" y="213"/>
                    </a:cubicBezTo>
                    <a:lnTo>
                      <a:pt x="1825" y="213"/>
                    </a:lnTo>
                    <a:cubicBezTo>
                      <a:pt x="1794" y="243"/>
                      <a:pt x="1794" y="243"/>
                      <a:pt x="1794" y="243"/>
                    </a:cubicBezTo>
                    <a:cubicBezTo>
                      <a:pt x="1794" y="218"/>
                      <a:pt x="1789" y="208"/>
                      <a:pt x="1780" y="208"/>
                    </a:cubicBezTo>
                    <a:cubicBezTo>
                      <a:pt x="1769" y="208"/>
                      <a:pt x="1751" y="226"/>
                      <a:pt x="1733" y="243"/>
                    </a:cubicBezTo>
                    <a:cubicBezTo>
                      <a:pt x="1716" y="279"/>
                      <a:pt x="1708" y="294"/>
                      <a:pt x="1705" y="294"/>
                    </a:cubicBezTo>
                    <a:cubicBezTo>
                      <a:pt x="1703" y="294"/>
                      <a:pt x="1703" y="286"/>
                      <a:pt x="1703" y="274"/>
                    </a:cubicBezTo>
                    <a:cubicBezTo>
                      <a:pt x="1703" y="243"/>
                      <a:pt x="1703" y="213"/>
                      <a:pt x="1733" y="213"/>
                    </a:cubicBezTo>
                    <a:cubicBezTo>
                      <a:pt x="1764" y="183"/>
                      <a:pt x="1764" y="152"/>
                      <a:pt x="1764" y="122"/>
                    </a:cubicBezTo>
                    <a:lnTo>
                      <a:pt x="1764" y="122"/>
                    </a:lnTo>
                    <a:cubicBezTo>
                      <a:pt x="1764" y="122"/>
                      <a:pt x="1733" y="122"/>
                      <a:pt x="1733" y="152"/>
                    </a:cubicBezTo>
                    <a:cubicBezTo>
                      <a:pt x="1703" y="183"/>
                      <a:pt x="1703" y="183"/>
                      <a:pt x="1703" y="183"/>
                    </a:cubicBezTo>
                    <a:cubicBezTo>
                      <a:pt x="1703" y="183"/>
                      <a:pt x="1703" y="183"/>
                      <a:pt x="1673" y="213"/>
                    </a:cubicBezTo>
                    <a:cubicBezTo>
                      <a:pt x="1673" y="243"/>
                      <a:pt x="1673" y="243"/>
                      <a:pt x="1642" y="243"/>
                    </a:cubicBezTo>
                    <a:cubicBezTo>
                      <a:pt x="1673" y="183"/>
                      <a:pt x="1642" y="183"/>
                      <a:pt x="1642" y="183"/>
                    </a:cubicBezTo>
                    <a:lnTo>
                      <a:pt x="1673" y="152"/>
                    </a:lnTo>
                    <a:cubicBezTo>
                      <a:pt x="1673" y="122"/>
                      <a:pt x="1703" y="91"/>
                      <a:pt x="1703" y="91"/>
                    </a:cubicBezTo>
                    <a:cubicBezTo>
                      <a:pt x="1673" y="91"/>
                      <a:pt x="1673" y="122"/>
                      <a:pt x="1673" y="122"/>
                    </a:cubicBezTo>
                    <a:cubicBezTo>
                      <a:pt x="1673" y="126"/>
                      <a:pt x="1670" y="128"/>
                      <a:pt x="1664" y="128"/>
                    </a:cubicBezTo>
                    <a:cubicBezTo>
                      <a:pt x="1632" y="128"/>
                      <a:pt x="1516" y="61"/>
                      <a:pt x="1490" y="61"/>
                    </a:cubicBezTo>
                    <a:cubicBezTo>
                      <a:pt x="1490" y="46"/>
                      <a:pt x="1483" y="38"/>
                      <a:pt x="1475" y="38"/>
                    </a:cubicBezTo>
                    <a:cubicBezTo>
                      <a:pt x="1467" y="38"/>
                      <a:pt x="1460" y="46"/>
                      <a:pt x="1460" y="61"/>
                    </a:cubicBezTo>
                    <a:cubicBezTo>
                      <a:pt x="1460" y="71"/>
                      <a:pt x="1456" y="74"/>
                      <a:pt x="1450" y="74"/>
                    </a:cubicBezTo>
                    <a:cubicBezTo>
                      <a:pt x="1436" y="74"/>
                      <a:pt x="1409" y="61"/>
                      <a:pt x="1369" y="61"/>
                    </a:cubicBezTo>
                    <a:cubicBezTo>
                      <a:pt x="1338" y="61"/>
                      <a:pt x="1308" y="61"/>
                      <a:pt x="1308" y="91"/>
                    </a:cubicBezTo>
                    <a:lnTo>
                      <a:pt x="1277" y="91"/>
                    </a:lnTo>
                    <a:cubicBezTo>
                      <a:pt x="1277" y="85"/>
                      <a:pt x="1276" y="83"/>
                      <a:pt x="1274" y="83"/>
                    </a:cubicBezTo>
                    <a:cubicBezTo>
                      <a:pt x="1267" y="83"/>
                      <a:pt x="1247" y="122"/>
                      <a:pt x="1247" y="122"/>
                    </a:cubicBezTo>
                    <a:cubicBezTo>
                      <a:pt x="1247" y="61"/>
                      <a:pt x="1247" y="31"/>
                      <a:pt x="1247" y="31"/>
                    </a:cubicBezTo>
                    <a:cubicBezTo>
                      <a:pt x="1217" y="31"/>
                      <a:pt x="1217" y="61"/>
                      <a:pt x="1217" y="91"/>
                    </a:cubicBezTo>
                    <a:cubicBezTo>
                      <a:pt x="1217" y="61"/>
                      <a:pt x="1217" y="31"/>
                      <a:pt x="1217" y="31"/>
                    </a:cubicBezTo>
                    <a:cubicBezTo>
                      <a:pt x="1217" y="61"/>
                      <a:pt x="1186" y="61"/>
                      <a:pt x="1186" y="61"/>
                    </a:cubicBezTo>
                    <a:cubicBezTo>
                      <a:pt x="1186" y="61"/>
                      <a:pt x="1186" y="61"/>
                      <a:pt x="1186" y="0"/>
                    </a:cubicBezTo>
                    <a:close/>
                    <a:moveTo>
                      <a:pt x="1247" y="2432"/>
                    </a:moveTo>
                    <a:cubicBezTo>
                      <a:pt x="1247" y="2432"/>
                      <a:pt x="1217" y="2462"/>
                      <a:pt x="1217" y="2493"/>
                    </a:cubicBezTo>
                    <a:cubicBezTo>
                      <a:pt x="1217" y="2505"/>
                      <a:pt x="1217" y="2513"/>
                      <a:pt x="1219" y="2513"/>
                    </a:cubicBezTo>
                    <a:cubicBezTo>
                      <a:pt x="1222" y="2513"/>
                      <a:pt x="1229" y="2498"/>
                      <a:pt x="1247" y="2462"/>
                    </a:cubicBezTo>
                    <a:cubicBezTo>
                      <a:pt x="1247" y="2432"/>
                      <a:pt x="1247" y="2432"/>
                      <a:pt x="1247" y="243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1"/>
              <p:cNvSpPr/>
              <p:nvPr/>
            </p:nvSpPr>
            <p:spPr>
              <a:xfrm>
                <a:off x="4019625" y="3125850"/>
                <a:ext cx="62250" cy="57475"/>
              </a:xfrm>
              <a:custGeom>
                <a:rect b="b" l="l" r="r" t="t"/>
                <a:pathLst>
                  <a:path extrusionOk="0" h="2299" w="2490">
                    <a:moveTo>
                      <a:pt x="1186" y="171"/>
                    </a:moveTo>
                    <a:cubicBezTo>
                      <a:pt x="1186" y="201"/>
                      <a:pt x="1186" y="231"/>
                      <a:pt x="1186" y="231"/>
                    </a:cubicBezTo>
                    <a:cubicBezTo>
                      <a:pt x="1155" y="201"/>
                      <a:pt x="1155" y="171"/>
                      <a:pt x="1186" y="171"/>
                    </a:cubicBezTo>
                    <a:close/>
                    <a:moveTo>
                      <a:pt x="1425" y="148"/>
                    </a:moveTo>
                    <a:cubicBezTo>
                      <a:pt x="1429" y="148"/>
                      <a:pt x="1429" y="155"/>
                      <a:pt x="1429" y="171"/>
                    </a:cubicBezTo>
                    <a:cubicBezTo>
                      <a:pt x="1429" y="201"/>
                      <a:pt x="1398" y="231"/>
                      <a:pt x="1398" y="231"/>
                    </a:cubicBezTo>
                    <a:cubicBezTo>
                      <a:pt x="1398" y="231"/>
                      <a:pt x="1398" y="231"/>
                      <a:pt x="1398" y="171"/>
                    </a:cubicBezTo>
                    <a:cubicBezTo>
                      <a:pt x="1414" y="155"/>
                      <a:pt x="1421" y="148"/>
                      <a:pt x="1425" y="148"/>
                    </a:cubicBezTo>
                    <a:close/>
                    <a:moveTo>
                      <a:pt x="578" y="292"/>
                    </a:moveTo>
                    <a:lnTo>
                      <a:pt x="578" y="292"/>
                    </a:lnTo>
                    <a:cubicBezTo>
                      <a:pt x="590" y="318"/>
                      <a:pt x="592" y="327"/>
                      <a:pt x="590" y="327"/>
                    </a:cubicBezTo>
                    <a:cubicBezTo>
                      <a:pt x="588" y="327"/>
                      <a:pt x="578" y="310"/>
                      <a:pt x="578" y="292"/>
                    </a:cubicBezTo>
                    <a:close/>
                    <a:moveTo>
                      <a:pt x="1763" y="414"/>
                    </a:moveTo>
                    <a:lnTo>
                      <a:pt x="1763" y="444"/>
                    </a:lnTo>
                    <a:lnTo>
                      <a:pt x="1702" y="444"/>
                    </a:lnTo>
                    <a:cubicBezTo>
                      <a:pt x="1733" y="444"/>
                      <a:pt x="1763" y="414"/>
                      <a:pt x="1763" y="414"/>
                    </a:cubicBezTo>
                    <a:close/>
                    <a:moveTo>
                      <a:pt x="547" y="444"/>
                    </a:moveTo>
                    <a:cubicBezTo>
                      <a:pt x="578" y="444"/>
                      <a:pt x="578" y="444"/>
                      <a:pt x="578" y="475"/>
                    </a:cubicBezTo>
                    <a:cubicBezTo>
                      <a:pt x="547" y="444"/>
                      <a:pt x="547" y="444"/>
                      <a:pt x="547" y="444"/>
                    </a:cubicBezTo>
                    <a:close/>
                    <a:moveTo>
                      <a:pt x="942" y="444"/>
                    </a:moveTo>
                    <a:cubicBezTo>
                      <a:pt x="942" y="444"/>
                      <a:pt x="942" y="444"/>
                      <a:pt x="942" y="475"/>
                    </a:cubicBezTo>
                    <a:cubicBezTo>
                      <a:pt x="942" y="475"/>
                      <a:pt x="973" y="475"/>
                      <a:pt x="942" y="444"/>
                    </a:cubicBezTo>
                    <a:close/>
                    <a:moveTo>
                      <a:pt x="1034" y="444"/>
                    </a:moveTo>
                    <a:cubicBezTo>
                      <a:pt x="1034" y="475"/>
                      <a:pt x="1034" y="475"/>
                      <a:pt x="1064" y="475"/>
                    </a:cubicBezTo>
                    <a:lnTo>
                      <a:pt x="1034" y="444"/>
                    </a:lnTo>
                    <a:close/>
                    <a:moveTo>
                      <a:pt x="456" y="475"/>
                    </a:moveTo>
                    <a:cubicBezTo>
                      <a:pt x="436" y="475"/>
                      <a:pt x="443" y="488"/>
                      <a:pt x="449" y="488"/>
                    </a:cubicBezTo>
                    <a:cubicBezTo>
                      <a:pt x="453" y="488"/>
                      <a:pt x="456" y="485"/>
                      <a:pt x="456" y="475"/>
                    </a:cubicBezTo>
                    <a:close/>
                    <a:moveTo>
                      <a:pt x="578" y="475"/>
                    </a:moveTo>
                    <a:lnTo>
                      <a:pt x="578" y="475"/>
                    </a:lnTo>
                    <a:cubicBezTo>
                      <a:pt x="593" y="490"/>
                      <a:pt x="593" y="497"/>
                      <a:pt x="589" y="497"/>
                    </a:cubicBezTo>
                    <a:cubicBezTo>
                      <a:pt x="585" y="497"/>
                      <a:pt x="578" y="490"/>
                      <a:pt x="578" y="475"/>
                    </a:cubicBezTo>
                    <a:close/>
                    <a:moveTo>
                      <a:pt x="547" y="475"/>
                    </a:moveTo>
                    <a:lnTo>
                      <a:pt x="547" y="505"/>
                    </a:lnTo>
                    <a:cubicBezTo>
                      <a:pt x="547" y="505"/>
                      <a:pt x="547" y="505"/>
                      <a:pt x="517" y="475"/>
                    </a:cubicBezTo>
                    <a:close/>
                    <a:moveTo>
                      <a:pt x="760" y="505"/>
                    </a:moveTo>
                    <a:lnTo>
                      <a:pt x="790" y="535"/>
                    </a:lnTo>
                    <a:cubicBezTo>
                      <a:pt x="790" y="566"/>
                      <a:pt x="790" y="566"/>
                      <a:pt x="790" y="566"/>
                    </a:cubicBezTo>
                    <a:cubicBezTo>
                      <a:pt x="790" y="566"/>
                      <a:pt x="790" y="566"/>
                      <a:pt x="760" y="535"/>
                    </a:cubicBezTo>
                    <a:cubicBezTo>
                      <a:pt x="760" y="535"/>
                      <a:pt x="760" y="505"/>
                      <a:pt x="760" y="505"/>
                    </a:cubicBezTo>
                    <a:close/>
                    <a:moveTo>
                      <a:pt x="730" y="566"/>
                    </a:moveTo>
                    <a:lnTo>
                      <a:pt x="730" y="595"/>
                    </a:lnTo>
                    <a:lnTo>
                      <a:pt x="730" y="595"/>
                    </a:lnTo>
                    <a:cubicBezTo>
                      <a:pt x="716" y="578"/>
                      <a:pt x="710" y="566"/>
                      <a:pt x="730" y="566"/>
                    </a:cubicBezTo>
                    <a:close/>
                    <a:moveTo>
                      <a:pt x="426" y="566"/>
                    </a:moveTo>
                    <a:cubicBezTo>
                      <a:pt x="426" y="566"/>
                      <a:pt x="439" y="579"/>
                      <a:pt x="456" y="596"/>
                    </a:cubicBezTo>
                    <a:cubicBezTo>
                      <a:pt x="456" y="596"/>
                      <a:pt x="426" y="596"/>
                      <a:pt x="426" y="566"/>
                    </a:cubicBezTo>
                    <a:close/>
                    <a:moveTo>
                      <a:pt x="1915" y="566"/>
                    </a:moveTo>
                    <a:cubicBezTo>
                      <a:pt x="1915" y="566"/>
                      <a:pt x="1854" y="566"/>
                      <a:pt x="1824" y="596"/>
                    </a:cubicBezTo>
                    <a:cubicBezTo>
                      <a:pt x="1824" y="596"/>
                      <a:pt x="1824" y="596"/>
                      <a:pt x="1854" y="566"/>
                    </a:cubicBezTo>
                    <a:close/>
                    <a:moveTo>
                      <a:pt x="730" y="657"/>
                    </a:moveTo>
                    <a:cubicBezTo>
                      <a:pt x="723" y="657"/>
                      <a:pt x="719" y="657"/>
                      <a:pt x="715" y="657"/>
                    </a:cubicBezTo>
                    <a:lnTo>
                      <a:pt x="715" y="657"/>
                    </a:lnTo>
                    <a:cubicBezTo>
                      <a:pt x="722" y="671"/>
                      <a:pt x="725" y="677"/>
                      <a:pt x="727" y="677"/>
                    </a:cubicBezTo>
                    <a:cubicBezTo>
                      <a:pt x="730" y="677"/>
                      <a:pt x="730" y="669"/>
                      <a:pt x="730" y="657"/>
                    </a:cubicBezTo>
                    <a:close/>
                    <a:moveTo>
                      <a:pt x="2040" y="665"/>
                    </a:moveTo>
                    <a:cubicBezTo>
                      <a:pt x="2037" y="665"/>
                      <a:pt x="2021" y="672"/>
                      <a:pt x="2006" y="687"/>
                    </a:cubicBezTo>
                    <a:cubicBezTo>
                      <a:pt x="2037" y="672"/>
                      <a:pt x="2044" y="665"/>
                      <a:pt x="2040" y="665"/>
                    </a:cubicBezTo>
                    <a:close/>
                    <a:moveTo>
                      <a:pt x="274" y="748"/>
                    </a:moveTo>
                    <a:lnTo>
                      <a:pt x="304" y="778"/>
                    </a:lnTo>
                    <a:cubicBezTo>
                      <a:pt x="326" y="800"/>
                      <a:pt x="332" y="821"/>
                      <a:pt x="323" y="821"/>
                    </a:cubicBezTo>
                    <a:cubicBezTo>
                      <a:pt x="319" y="821"/>
                      <a:pt x="313" y="818"/>
                      <a:pt x="304" y="809"/>
                    </a:cubicBezTo>
                    <a:cubicBezTo>
                      <a:pt x="304" y="809"/>
                      <a:pt x="274" y="778"/>
                      <a:pt x="274" y="778"/>
                    </a:cubicBezTo>
                    <a:cubicBezTo>
                      <a:pt x="274" y="778"/>
                      <a:pt x="243" y="748"/>
                      <a:pt x="274" y="748"/>
                    </a:cubicBezTo>
                    <a:close/>
                    <a:moveTo>
                      <a:pt x="274" y="961"/>
                    </a:moveTo>
                    <a:cubicBezTo>
                      <a:pt x="274" y="961"/>
                      <a:pt x="300" y="974"/>
                      <a:pt x="326" y="991"/>
                    </a:cubicBezTo>
                    <a:lnTo>
                      <a:pt x="326" y="991"/>
                    </a:lnTo>
                    <a:cubicBezTo>
                      <a:pt x="299" y="991"/>
                      <a:pt x="274" y="988"/>
                      <a:pt x="274" y="961"/>
                    </a:cubicBezTo>
                    <a:close/>
                    <a:moveTo>
                      <a:pt x="1550" y="991"/>
                    </a:moveTo>
                    <a:cubicBezTo>
                      <a:pt x="1520" y="991"/>
                      <a:pt x="1520" y="991"/>
                      <a:pt x="1581" y="1022"/>
                    </a:cubicBezTo>
                    <a:cubicBezTo>
                      <a:pt x="1611" y="1022"/>
                      <a:pt x="1581" y="1022"/>
                      <a:pt x="1550" y="991"/>
                    </a:cubicBezTo>
                    <a:close/>
                    <a:moveTo>
                      <a:pt x="1531" y="1039"/>
                    </a:moveTo>
                    <a:cubicBezTo>
                      <a:pt x="1528" y="1039"/>
                      <a:pt x="1532" y="1044"/>
                      <a:pt x="1546" y="1048"/>
                    </a:cubicBezTo>
                    <a:lnTo>
                      <a:pt x="1546" y="1048"/>
                    </a:lnTo>
                    <a:cubicBezTo>
                      <a:pt x="1538" y="1041"/>
                      <a:pt x="1533" y="1039"/>
                      <a:pt x="1531" y="1039"/>
                    </a:cubicBezTo>
                    <a:close/>
                    <a:moveTo>
                      <a:pt x="1546" y="1048"/>
                    </a:moveTo>
                    <a:cubicBezTo>
                      <a:pt x="1547" y="1049"/>
                      <a:pt x="1549" y="1050"/>
                      <a:pt x="1550" y="1052"/>
                    </a:cubicBezTo>
                    <a:lnTo>
                      <a:pt x="1581" y="1052"/>
                    </a:lnTo>
                    <a:cubicBezTo>
                      <a:pt x="1565" y="1052"/>
                      <a:pt x="1554" y="1050"/>
                      <a:pt x="1546" y="1048"/>
                    </a:cubicBezTo>
                    <a:close/>
                    <a:moveTo>
                      <a:pt x="1824" y="1082"/>
                    </a:moveTo>
                    <a:lnTo>
                      <a:pt x="1824" y="1082"/>
                    </a:lnTo>
                    <a:cubicBezTo>
                      <a:pt x="1854" y="1113"/>
                      <a:pt x="1885" y="1113"/>
                      <a:pt x="1885" y="1113"/>
                    </a:cubicBezTo>
                    <a:lnTo>
                      <a:pt x="1854" y="1113"/>
                    </a:lnTo>
                    <a:lnTo>
                      <a:pt x="1824" y="1082"/>
                    </a:lnTo>
                    <a:close/>
                    <a:moveTo>
                      <a:pt x="1792" y="1130"/>
                    </a:moveTo>
                    <a:cubicBezTo>
                      <a:pt x="1804" y="1130"/>
                      <a:pt x="1824" y="1133"/>
                      <a:pt x="1854" y="1143"/>
                    </a:cubicBezTo>
                    <a:lnTo>
                      <a:pt x="1824" y="1143"/>
                    </a:lnTo>
                    <a:cubicBezTo>
                      <a:pt x="1783" y="1143"/>
                      <a:pt x="1770" y="1130"/>
                      <a:pt x="1792" y="1130"/>
                    </a:cubicBezTo>
                    <a:close/>
                    <a:moveTo>
                      <a:pt x="1550" y="1143"/>
                    </a:moveTo>
                    <a:cubicBezTo>
                      <a:pt x="1532" y="1143"/>
                      <a:pt x="1536" y="1143"/>
                      <a:pt x="1549" y="1150"/>
                    </a:cubicBezTo>
                    <a:lnTo>
                      <a:pt x="1549" y="1150"/>
                    </a:lnTo>
                    <a:cubicBezTo>
                      <a:pt x="1550" y="1147"/>
                      <a:pt x="1550" y="1143"/>
                      <a:pt x="1550" y="1143"/>
                    </a:cubicBezTo>
                    <a:close/>
                    <a:moveTo>
                      <a:pt x="1581" y="1265"/>
                    </a:moveTo>
                    <a:cubicBezTo>
                      <a:pt x="1611" y="1295"/>
                      <a:pt x="1641" y="1295"/>
                      <a:pt x="1641" y="1295"/>
                    </a:cubicBezTo>
                    <a:lnTo>
                      <a:pt x="1611" y="1295"/>
                    </a:lnTo>
                    <a:cubicBezTo>
                      <a:pt x="1611" y="1295"/>
                      <a:pt x="1582" y="1266"/>
                      <a:pt x="1581" y="1265"/>
                    </a:cubicBezTo>
                    <a:close/>
                    <a:moveTo>
                      <a:pt x="1429" y="1356"/>
                    </a:moveTo>
                    <a:lnTo>
                      <a:pt x="1429" y="1356"/>
                    </a:lnTo>
                    <a:cubicBezTo>
                      <a:pt x="1429" y="1356"/>
                      <a:pt x="1429" y="1356"/>
                      <a:pt x="1429" y="1356"/>
                    </a:cubicBezTo>
                    <a:close/>
                    <a:moveTo>
                      <a:pt x="1417" y="1364"/>
                    </a:moveTo>
                    <a:cubicBezTo>
                      <a:pt x="1414" y="1364"/>
                      <a:pt x="1414" y="1371"/>
                      <a:pt x="1429" y="1386"/>
                    </a:cubicBezTo>
                    <a:cubicBezTo>
                      <a:pt x="1429" y="1371"/>
                      <a:pt x="1421" y="1364"/>
                      <a:pt x="1417" y="1364"/>
                    </a:cubicBezTo>
                    <a:close/>
                    <a:moveTo>
                      <a:pt x="1429" y="1356"/>
                    </a:moveTo>
                    <a:lnTo>
                      <a:pt x="1429" y="1386"/>
                    </a:lnTo>
                    <a:lnTo>
                      <a:pt x="1459" y="1386"/>
                    </a:lnTo>
                    <a:cubicBezTo>
                      <a:pt x="1459" y="1386"/>
                      <a:pt x="1429" y="1386"/>
                      <a:pt x="1429" y="1356"/>
                    </a:cubicBezTo>
                    <a:close/>
                    <a:moveTo>
                      <a:pt x="1824" y="1356"/>
                    </a:moveTo>
                    <a:cubicBezTo>
                      <a:pt x="1824" y="1356"/>
                      <a:pt x="1854" y="1386"/>
                      <a:pt x="1824" y="1386"/>
                    </a:cubicBezTo>
                    <a:lnTo>
                      <a:pt x="1793" y="1386"/>
                    </a:lnTo>
                    <a:cubicBezTo>
                      <a:pt x="1763" y="1356"/>
                      <a:pt x="1763" y="1356"/>
                      <a:pt x="1763" y="1356"/>
                    </a:cubicBezTo>
                    <a:close/>
                    <a:moveTo>
                      <a:pt x="1611" y="1417"/>
                    </a:moveTo>
                    <a:lnTo>
                      <a:pt x="1611" y="1417"/>
                    </a:lnTo>
                    <a:cubicBezTo>
                      <a:pt x="1619" y="1425"/>
                      <a:pt x="1630" y="1436"/>
                      <a:pt x="1641" y="1447"/>
                    </a:cubicBezTo>
                    <a:lnTo>
                      <a:pt x="1641" y="1478"/>
                    </a:lnTo>
                    <a:cubicBezTo>
                      <a:pt x="1611" y="1447"/>
                      <a:pt x="1581" y="1417"/>
                      <a:pt x="1611" y="1417"/>
                    </a:cubicBezTo>
                    <a:close/>
                    <a:moveTo>
                      <a:pt x="1429" y="1508"/>
                    </a:moveTo>
                    <a:cubicBezTo>
                      <a:pt x="1436" y="1516"/>
                      <a:pt x="1446" y="1526"/>
                      <a:pt x="1459" y="1538"/>
                    </a:cubicBezTo>
                    <a:lnTo>
                      <a:pt x="1490" y="1599"/>
                    </a:lnTo>
                    <a:cubicBezTo>
                      <a:pt x="1459" y="1599"/>
                      <a:pt x="1459" y="1569"/>
                      <a:pt x="1429" y="1508"/>
                    </a:cubicBezTo>
                    <a:close/>
                    <a:moveTo>
                      <a:pt x="503" y="1602"/>
                    </a:moveTo>
                    <a:lnTo>
                      <a:pt x="503" y="1602"/>
                    </a:lnTo>
                    <a:cubicBezTo>
                      <a:pt x="489" y="1611"/>
                      <a:pt x="472" y="1621"/>
                      <a:pt x="456" y="1630"/>
                    </a:cubicBezTo>
                    <a:cubicBezTo>
                      <a:pt x="473" y="1612"/>
                      <a:pt x="491" y="1605"/>
                      <a:pt x="503" y="1602"/>
                    </a:cubicBezTo>
                    <a:close/>
                    <a:moveTo>
                      <a:pt x="1733" y="1599"/>
                    </a:moveTo>
                    <a:cubicBezTo>
                      <a:pt x="1733" y="1599"/>
                      <a:pt x="1763" y="1630"/>
                      <a:pt x="1733" y="1630"/>
                    </a:cubicBezTo>
                    <a:cubicBezTo>
                      <a:pt x="1733" y="1630"/>
                      <a:pt x="1702" y="1599"/>
                      <a:pt x="1702" y="1599"/>
                    </a:cubicBezTo>
                    <a:close/>
                    <a:moveTo>
                      <a:pt x="1810" y="1613"/>
                    </a:moveTo>
                    <a:cubicBezTo>
                      <a:pt x="1814" y="1619"/>
                      <a:pt x="1818" y="1624"/>
                      <a:pt x="1824" y="1630"/>
                    </a:cubicBezTo>
                    <a:cubicBezTo>
                      <a:pt x="1849" y="1630"/>
                      <a:pt x="1833" y="1630"/>
                      <a:pt x="1810" y="1613"/>
                    </a:cubicBezTo>
                    <a:close/>
                    <a:moveTo>
                      <a:pt x="2401" y="1599"/>
                    </a:moveTo>
                    <a:cubicBezTo>
                      <a:pt x="2401" y="1599"/>
                      <a:pt x="2432" y="1630"/>
                      <a:pt x="2462" y="1630"/>
                    </a:cubicBezTo>
                    <a:cubicBezTo>
                      <a:pt x="2471" y="1638"/>
                      <a:pt x="2477" y="1642"/>
                      <a:pt x="2481" y="1642"/>
                    </a:cubicBezTo>
                    <a:cubicBezTo>
                      <a:pt x="2490" y="1642"/>
                      <a:pt x="2484" y="1621"/>
                      <a:pt x="2462" y="1599"/>
                    </a:cubicBezTo>
                    <a:close/>
                    <a:moveTo>
                      <a:pt x="1307" y="1599"/>
                    </a:moveTo>
                    <a:lnTo>
                      <a:pt x="1338" y="1630"/>
                    </a:lnTo>
                    <a:lnTo>
                      <a:pt x="1338" y="1660"/>
                    </a:lnTo>
                    <a:lnTo>
                      <a:pt x="1307" y="1630"/>
                    </a:lnTo>
                    <a:cubicBezTo>
                      <a:pt x="1307" y="1599"/>
                      <a:pt x="1307" y="1599"/>
                      <a:pt x="1307" y="1599"/>
                    </a:cubicBezTo>
                    <a:close/>
                    <a:moveTo>
                      <a:pt x="1550" y="1599"/>
                    </a:moveTo>
                    <a:lnTo>
                      <a:pt x="1550" y="1599"/>
                    </a:lnTo>
                    <a:cubicBezTo>
                      <a:pt x="1581" y="1630"/>
                      <a:pt x="1581" y="1660"/>
                      <a:pt x="1581" y="1660"/>
                    </a:cubicBezTo>
                    <a:cubicBezTo>
                      <a:pt x="1550" y="1630"/>
                      <a:pt x="1550" y="1599"/>
                      <a:pt x="1550" y="1599"/>
                    </a:cubicBezTo>
                    <a:close/>
                    <a:moveTo>
                      <a:pt x="1064" y="1660"/>
                    </a:moveTo>
                    <a:cubicBezTo>
                      <a:pt x="1064" y="1660"/>
                      <a:pt x="1064" y="1673"/>
                      <a:pt x="1072" y="1690"/>
                    </a:cubicBezTo>
                    <a:cubicBezTo>
                      <a:pt x="1068" y="1681"/>
                      <a:pt x="1064" y="1671"/>
                      <a:pt x="1064" y="1660"/>
                    </a:cubicBezTo>
                    <a:close/>
                    <a:moveTo>
                      <a:pt x="713" y="1769"/>
                    </a:moveTo>
                    <a:cubicBezTo>
                      <a:pt x="712" y="1769"/>
                      <a:pt x="708" y="1773"/>
                      <a:pt x="699" y="1782"/>
                    </a:cubicBezTo>
                    <a:lnTo>
                      <a:pt x="707" y="1782"/>
                    </a:lnTo>
                    <a:cubicBezTo>
                      <a:pt x="710" y="1774"/>
                      <a:pt x="713" y="1769"/>
                      <a:pt x="713" y="1769"/>
                    </a:cubicBezTo>
                    <a:close/>
                    <a:moveTo>
                      <a:pt x="942" y="1660"/>
                    </a:moveTo>
                    <a:lnTo>
                      <a:pt x="942" y="1690"/>
                    </a:lnTo>
                    <a:cubicBezTo>
                      <a:pt x="912" y="1690"/>
                      <a:pt x="912" y="1721"/>
                      <a:pt x="912" y="1782"/>
                    </a:cubicBezTo>
                    <a:cubicBezTo>
                      <a:pt x="912" y="1767"/>
                      <a:pt x="912" y="1746"/>
                      <a:pt x="912" y="1721"/>
                    </a:cubicBezTo>
                    <a:cubicBezTo>
                      <a:pt x="912" y="1700"/>
                      <a:pt x="912" y="1680"/>
                      <a:pt x="912" y="1660"/>
                    </a:cubicBezTo>
                    <a:close/>
                    <a:moveTo>
                      <a:pt x="1376" y="1648"/>
                    </a:moveTo>
                    <a:cubicBezTo>
                      <a:pt x="1377" y="1648"/>
                      <a:pt x="1385" y="1663"/>
                      <a:pt x="1398" y="1690"/>
                    </a:cubicBezTo>
                    <a:cubicBezTo>
                      <a:pt x="1398" y="1721"/>
                      <a:pt x="1429" y="1751"/>
                      <a:pt x="1429" y="1782"/>
                    </a:cubicBezTo>
                    <a:lnTo>
                      <a:pt x="1398" y="1782"/>
                    </a:lnTo>
                    <a:cubicBezTo>
                      <a:pt x="1398" y="1782"/>
                      <a:pt x="1398" y="1751"/>
                      <a:pt x="1398" y="1721"/>
                    </a:cubicBezTo>
                    <a:cubicBezTo>
                      <a:pt x="1382" y="1671"/>
                      <a:pt x="1374" y="1648"/>
                      <a:pt x="1376" y="1648"/>
                    </a:cubicBezTo>
                    <a:close/>
                    <a:moveTo>
                      <a:pt x="699" y="1751"/>
                    </a:moveTo>
                    <a:cubicBezTo>
                      <a:pt x="730" y="1751"/>
                      <a:pt x="730" y="1751"/>
                      <a:pt x="730" y="1782"/>
                    </a:cubicBezTo>
                    <a:lnTo>
                      <a:pt x="707" y="1782"/>
                    </a:lnTo>
                    <a:cubicBezTo>
                      <a:pt x="703" y="1790"/>
                      <a:pt x="699" y="1801"/>
                      <a:pt x="699" y="1812"/>
                    </a:cubicBezTo>
                    <a:cubicBezTo>
                      <a:pt x="699" y="1751"/>
                      <a:pt x="699" y="1751"/>
                      <a:pt x="699" y="1751"/>
                    </a:cubicBezTo>
                    <a:close/>
                    <a:moveTo>
                      <a:pt x="274" y="1842"/>
                    </a:moveTo>
                    <a:cubicBezTo>
                      <a:pt x="243" y="1842"/>
                      <a:pt x="213" y="1873"/>
                      <a:pt x="213" y="1873"/>
                    </a:cubicBezTo>
                    <a:cubicBezTo>
                      <a:pt x="243" y="1873"/>
                      <a:pt x="243" y="1873"/>
                      <a:pt x="274" y="1842"/>
                    </a:cubicBezTo>
                    <a:close/>
                    <a:moveTo>
                      <a:pt x="1094" y="1842"/>
                    </a:moveTo>
                    <a:cubicBezTo>
                      <a:pt x="1094" y="1842"/>
                      <a:pt x="1094" y="1873"/>
                      <a:pt x="1094" y="1903"/>
                    </a:cubicBezTo>
                    <a:lnTo>
                      <a:pt x="1064" y="1903"/>
                    </a:lnTo>
                    <a:cubicBezTo>
                      <a:pt x="1064" y="1873"/>
                      <a:pt x="1094" y="1842"/>
                      <a:pt x="1094" y="1842"/>
                    </a:cubicBezTo>
                    <a:close/>
                    <a:moveTo>
                      <a:pt x="517" y="1842"/>
                    </a:moveTo>
                    <a:cubicBezTo>
                      <a:pt x="502" y="1888"/>
                      <a:pt x="502" y="1911"/>
                      <a:pt x="505" y="1911"/>
                    </a:cubicBezTo>
                    <a:cubicBezTo>
                      <a:pt x="509" y="1911"/>
                      <a:pt x="517" y="1888"/>
                      <a:pt x="517" y="1842"/>
                    </a:cubicBezTo>
                    <a:close/>
                    <a:moveTo>
                      <a:pt x="1125" y="1903"/>
                    </a:moveTo>
                    <a:cubicBezTo>
                      <a:pt x="1125" y="1911"/>
                      <a:pt x="1125" y="1922"/>
                      <a:pt x="1125" y="1934"/>
                    </a:cubicBezTo>
                    <a:cubicBezTo>
                      <a:pt x="1125" y="1964"/>
                      <a:pt x="1125" y="1964"/>
                      <a:pt x="1155" y="1964"/>
                    </a:cubicBezTo>
                    <a:cubicBezTo>
                      <a:pt x="1155" y="1964"/>
                      <a:pt x="1155" y="1934"/>
                      <a:pt x="1155" y="1934"/>
                    </a:cubicBezTo>
                    <a:cubicBezTo>
                      <a:pt x="1155" y="1903"/>
                      <a:pt x="1125" y="1903"/>
                      <a:pt x="1125" y="1903"/>
                    </a:cubicBezTo>
                    <a:close/>
                    <a:moveTo>
                      <a:pt x="1391" y="1"/>
                    </a:moveTo>
                    <a:cubicBezTo>
                      <a:pt x="1387" y="1"/>
                      <a:pt x="1380" y="13"/>
                      <a:pt x="1368" y="49"/>
                    </a:cubicBezTo>
                    <a:cubicBezTo>
                      <a:pt x="1368" y="58"/>
                      <a:pt x="1365" y="62"/>
                      <a:pt x="1362" y="62"/>
                    </a:cubicBezTo>
                    <a:cubicBezTo>
                      <a:pt x="1353" y="62"/>
                      <a:pt x="1338" y="40"/>
                      <a:pt x="1338" y="19"/>
                    </a:cubicBezTo>
                    <a:cubicBezTo>
                      <a:pt x="1307" y="19"/>
                      <a:pt x="1307" y="19"/>
                      <a:pt x="1307" y="49"/>
                    </a:cubicBezTo>
                    <a:cubicBezTo>
                      <a:pt x="1307" y="79"/>
                      <a:pt x="1307" y="79"/>
                      <a:pt x="1307" y="79"/>
                    </a:cubicBezTo>
                    <a:cubicBezTo>
                      <a:pt x="1307" y="49"/>
                      <a:pt x="1307" y="34"/>
                      <a:pt x="1303" y="34"/>
                    </a:cubicBezTo>
                    <a:cubicBezTo>
                      <a:pt x="1300" y="34"/>
                      <a:pt x="1292" y="49"/>
                      <a:pt x="1277" y="79"/>
                    </a:cubicBezTo>
                    <a:cubicBezTo>
                      <a:pt x="1277" y="49"/>
                      <a:pt x="1277" y="49"/>
                      <a:pt x="1277" y="49"/>
                    </a:cubicBezTo>
                    <a:cubicBezTo>
                      <a:pt x="1277" y="49"/>
                      <a:pt x="1216" y="79"/>
                      <a:pt x="1186" y="79"/>
                    </a:cubicBezTo>
                    <a:cubicBezTo>
                      <a:pt x="1155" y="79"/>
                      <a:pt x="1125" y="79"/>
                      <a:pt x="1125" y="110"/>
                    </a:cubicBezTo>
                    <a:cubicBezTo>
                      <a:pt x="1094" y="79"/>
                      <a:pt x="1094" y="79"/>
                      <a:pt x="1094" y="79"/>
                    </a:cubicBezTo>
                    <a:cubicBezTo>
                      <a:pt x="1094" y="79"/>
                      <a:pt x="1087" y="87"/>
                      <a:pt x="1079" y="87"/>
                    </a:cubicBezTo>
                    <a:cubicBezTo>
                      <a:pt x="1072" y="87"/>
                      <a:pt x="1064" y="79"/>
                      <a:pt x="1064" y="49"/>
                    </a:cubicBezTo>
                    <a:cubicBezTo>
                      <a:pt x="1064" y="110"/>
                      <a:pt x="1064" y="110"/>
                      <a:pt x="1064" y="110"/>
                    </a:cubicBezTo>
                    <a:cubicBezTo>
                      <a:pt x="1064" y="84"/>
                      <a:pt x="1059" y="75"/>
                      <a:pt x="1052" y="75"/>
                    </a:cubicBezTo>
                    <a:cubicBezTo>
                      <a:pt x="1044" y="75"/>
                      <a:pt x="1034" y="92"/>
                      <a:pt x="1034" y="110"/>
                    </a:cubicBezTo>
                    <a:cubicBezTo>
                      <a:pt x="1034" y="88"/>
                      <a:pt x="1018" y="67"/>
                      <a:pt x="1009" y="67"/>
                    </a:cubicBezTo>
                    <a:cubicBezTo>
                      <a:pt x="1006" y="67"/>
                      <a:pt x="1003" y="70"/>
                      <a:pt x="1003" y="79"/>
                    </a:cubicBezTo>
                    <a:cubicBezTo>
                      <a:pt x="1034" y="110"/>
                      <a:pt x="1003" y="110"/>
                      <a:pt x="1003" y="140"/>
                    </a:cubicBezTo>
                    <a:cubicBezTo>
                      <a:pt x="1003" y="140"/>
                      <a:pt x="1003" y="140"/>
                      <a:pt x="1003" y="110"/>
                    </a:cubicBezTo>
                    <a:cubicBezTo>
                      <a:pt x="994" y="101"/>
                      <a:pt x="985" y="97"/>
                      <a:pt x="977" y="97"/>
                    </a:cubicBezTo>
                    <a:cubicBezTo>
                      <a:pt x="958" y="97"/>
                      <a:pt x="942" y="119"/>
                      <a:pt x="942" y="140"/>
                    </a:cubicBezTo>
                    <a:cubicBezTo>
                      <a:pt x="964" y="162"/>
                      <a:pt x="955" y="183"/>
                      <a:pt x="948" y="183"/>
                    </a:cubicBezTo>
                    <a:cubicBezTo>
                      <a:pt x="945" y="183"/>
                      <a:pt x="942" y="179"/>
                      <a:pt x="942" y="171"/>
                    </a:cubicBezTo>
                    <a:cubicBezTo>
                      <a:pt x="942" y="140"/>
                      <a:pt x="912" y="140"/>
                      <a:pt x="912" y="140"/>
                    </a:cubicBezTo>
                    <a:cubicBezTo>
                      <a:pt x="912" y="132"/>
                      <a:pt x="912" y="121"/>
                      <a:pt x="912" y="110"/>
                    </a:cubicBezTo>
                    <a:cubicBezTo>
                      <a:pt x="912" y="79"/>
                      <a:pt x="882" y="79"/>
                      <a:pt x="882" y="79"/>
                    </a:cubicBezTo>
                    <a:cubicBezTo>
                      <a:pt x="882" y="110"/>
                      <a:pt x="851" y="110"/>
                      <a:pt x="821" y="110"/>
                    </a:cubicBezTo>
                    <a:cubicBezTo>
                      <a:pt x="790" y="140"/>
                      <a:pt x="821" y="171"/>
                      <a:pt x="821" y="231"/>
                    </a:cubicBezTo>
                    <a:cubicBezTo>
                      <a:pt x="790" y="201"/>
                      <a:pt x="760" y="140"/>
                      <a:pt x="760" y="140"/>
                    </a:cubicBezTo>
                    <a:lnTo>
                      <a:pt x="760" y="140"/>
                    </a:lnTo>
                    <a:cubicBezTo>
                      <a:pt x="760" y="171"/>
                      <a:pt x="760" y="201"/>
                      <a:pt x="790" y="231"/>
                    </a:cubicBezTo>
                    <a:cubicBezTo>
                      <a:pt x="790" y="247"/>
                      <a:pt x="790" y="254"/>
                      <a:pt x="787" y="254"/>
                    </a:cubicBezTo>
                    <a:cubicBezTo>
                      <a:pt x="783" y="254"/>
                      <a:pt x="775" y="247"/>
                      <a:pt x="760" y="231"/>
                    </a:cubicBezTo>
                    <a:cubicBezTo>
                      <a:pt x="745" y="216"/>
                      <a:pt x="737" y="209"/>
                      <a:pt x="733" y="209"/>
                    </a:cubicBezTo>
                    <a:cubicBezTo>
                      <a:pt x="730" y="209"/>
                      <a:pt x="730" y="216"/>
                      <a:pt x="730" y="231"/>
                    </a:cubicBezTo>
                    <a:lnTo>
                      <a:pt x="699" y="231"/>
                    </a:lnTo>
                    <a:cubicBezTo>
                      <a:pt x="699" y="231"/>
                      <a:pt x="699" y="231"/>
                      <a:pt x="730" y="262"/>
                    </a:cubicBezTo>
                    <a:cubicBezTo>
                      <a:pt x="730" y="277"/>
                      <a:pt x="730" y="285"/>
                      <a:pt x="726" y="285"/>
                    </a:cubicBezTo>
                    <a:cubicBezTo>
                      <a:pt x="722" y="285"/>
                      <a:pt x="714" y="277"/>
                      <a:pt x="699" y="262"/>
                    </a:cubicBezTo>
                    <a:cubicBezTo>
                      <a:pt x="681" y="226"/>
                      <a:pt x="664" y="211"/>
                      <a:pt x="658" y="211"/>
                    </a:cubicBezTo>
                    <a:cubicBezTo>
                      <a:pt x="654" y="211"/>
                      <a:pt x="656" y="219"/>
                      <a:pt x="669" y="231"/>
                    </a:cubicBezTo>
                    <a:cubicBezTo>
                      <a:pt x="669" y="262"/>
                      <a:pt x="669" y="292"/>
                      <a:pt x="669" y="292"/>
                    </a:cubicBezTo>
                    <a:cubicBezTo>
                      <a:pt x="669" y="292"/>
                      <a:pt x="669" y="292"/>
                      <a:pt x="669" y="323"/>
                    </a:cubicBezTo>
                    <a:cubicBezTo>
                      <a:pt x="638" y="323"/>
                      <a:pt x="638" y="292"/>
                      <a:pt x="638" y="292"/>
                    </a:cubicBezTo>
                    <a:lnTo>
                      <a:pt x="638" y="262"/>
                    </a:lnTo>
                    <a:cubicBezTo>
                      <a:pt x="608" y="262"/>
                      <a:pt x="608" y="292"/>
                      <a:pt x="608" y="323"/>
                    </a:cubicBezTo>
                    <a:cubicBezTo>
                      <a:pt x="587" y="301"/>
                      <a:pt x="580" y="280"/>
                      <a:pt x="578" y="280"/>
                    </a:cubicBezTo>
                    <a:cubicBezTo>
                      <a:pt x="578" y="280"/>
                      <a:pt x="578" y="283"/>
                      <a:pt x="578" y="292"/>
                    </a:cubicBezTo>
                    <a:cubicBezTo>
                      <a:pt x="564" y="265"/>
                      <a:pt x="556" y="250"/>
                      <a:pt x="552" y="250"/>
                    </a:cubicBezTo>
                    <a:cubicBezTo>
                      <a:pt x="547" y="250"/>
                      <a:pt x="547" y="272"/>
                      <a:pt x="547" y="323"/>
                    </a:cubicBezTo>
                    <a:cubicBezTo>
                      <a:pt x="547" y="323"/>
                      <a:pt x="547" y="353"/>
                      <a:pt x="517" y="383"/>
                    </a:cubicBezTo>
                    <a:lnTo>
                      <a:pt x="456" y="383"/>
                    </a:lnTo>
                    <a:cubicBezTo>
                      <a:pt x="438" y="348"/>
                      <a:pt x="420" y="333"/>
                      <a:pt x="415" y="333"/>
                    </a:cubicBezTo>
                    <a:cubicBezTo>
                      <a:pt x="411" y="333"/>
                      <a:pt x="413" y="340"/>
                      <a:pt x="426" y="353"/>
                    </a:cubicBezTo>
                    <a:cubicBezTo>
                      <a:pt x="486" y="414"/>
                      <a:pt x="456" y="414"/>
                      <a:pt x="456" y="414"/>
                    </a:cubicBezTo>
                    <a:cubicBezTo>
                      <a:pt x="426" y="414"/>
                      <a:pt x="426" y="444"/>
                      <a:pt x="456" y="475"/>
                    </a:cubicBezTo>
                    <a:cubicBezTo>
                      <a:pt x="486" y="505"/>
                      <a:pt x="486" y="505"/>
                      <a:pt x="456" y="505"/>
                    </a:cubicBezTo>
                    <a:cubicBezTo>
                      <a:pt x="456" y="505"/>
                      <a:pt x="426" y="475"/>
                      <a:pt x="426" y="444"/>
                    </a:cubicBezTo>
                    <a:cubicBezTo>
                      <a:pt x="395" y="414"/>
                      <a:pt x="365" y="414"/>
                      <a:pt x="365" y="414"/>
                    </a:cubicBezTo>
                    <a:cubicBezTo>
                      <a:pt x="365" y="414"/>
                      <a:pt x="334" y="414"/>
                      <a:pt x="365" y="444"/>
                    </a:cubicBezTo>
                    <a:cubicBezTo>
                      <a:pt x="395" y="475"/>
                      <a:pt x="395" y="475"/>
                      <a:pt x="395" y="475"/>
                    </a:cubicBezTo>
                    <a:cubicBezTo>
                      <a:pt x="395" y="475"/>
                      <a:pt x="365" y="475"/>
                      <a:pt x="395" y="505"/>
                    </a:cubicBezTo>
                    <a:cubicBezTo>
                      <a:pt x="426" y="535"/>
                      <a:pt x="426" y="535"/>
                      <a:pt x="395" y="535"/>
                    </a:cubicBezTo>
                    <a:lnTo>
                      <a:pt x="365" y="535"/>
                    </a:lnTo>
                    <a:cubicBezTo>
                      <a:pt x="365" y="520"/>
                      <a:pt x="365" y="520"/>
                      <a:pt x="361" y="520"/>
                    </a:cubicBezTo>
                    <a:cubicBezTo>
                      <a:pt x="357" y="520"/>
                      <a:pt x="350" y="520"/>
                      <a:pt x="334" y="505"/>
                    </a:cubicBezTo>
                    <a:cubicBezTo>
                      <a:pt x="334" y="475"/>
                      <a:pt x="304" y="475"/>
                      <a:pt x="304" y="475"/>
                    </a:cubicBezTo>
                    <a:cubicBezTo>
                      <a:pt x="304" y="475"/>
                      <a:pt x="304" y="505"/>
                      <a:pt x="304" y="505"/>
                    </a:cubicBezTo>
                    <a:cubicBezTo>
                      <a:pt x="334" y="535"/>
                      <a:pt x="213" y="657"/>
                      <a:pt x="213" y="657"/>
                    </a:cubicBezTo>
                    <a:cubicBezTo>
                      <a:pt x="182" y="657"/>
                      <a:pt x="152" y="657"/>
                      <a:pt x="182" y="687"/>
                    </a:cubicBezTo>
                    <a:cubicBezTo>
                      <a:pt x="213" y="718"/>
                      <a:pt x="213" y="718"/>
                      <a:pt x="182" y="778"/>
                    </a:cubicBezTo>
                    <a:cubicBezTo>
                      <a:pt x="152" y="809"/>
                      <a:pt x="152" y="839"/>
                      <a:pt x="182" y="839"/>
                    </a:cubicBezTo>
                    <a:cubicBezTo>
                      <a:pt x="182" y="839"/>
                      <a:pt x="152" y="870"/>
                      <a:pt x="152" y="870"/>
                    </a:cubicBezTo>
                    <a:cubicBezTo>
                      <a:pt x="152" y="870"/>
                      <a:pt x="182" y="900"/>
                      <a:pt x="182" y="900"/>
                    </a:cubicBezTo>
                    <a:lnTo>
                      <a:pt x="122" y="900"/>
                    </a:lnTo>
                    <a:cubicBezTo>
                      <a:pt x="122" y="900"/>
                      <a:pt x="152" y="930"/>
                      <a:pt x="182" y="930"/>
                    </a:cubicBezTo>
                    <a:lnTo>
                      <a:pt x="213" y="930"/>
                    </a:lnTo>
                    <a:cubicBezTo>
                      <a:pt x="198" y="946"/>
                      <a:pt x="190" y="953"/>
                      <a:pt x="182" y="953"/>
                    </a:cubicBezTo>
                    <a:cubicBezTo>
                      <a:pt x="175" y="953"/>
                      <a:pt x="167" y="946"/>
                      <a:pt x="152" y="930"/>
                    </a:cubicBezTo>
                    <a:lnTo>
                      <a:pt x="122" y="930"/>
                    </a:lnTo>
                    <a:cubicBezTo>
                      <a:pt x="122" y="946"/>
                      <a:pt x="122" y="953"/>
                      <a:pt x="114" y="953"/>
                    </a:cubicBezTo>
                    <a:cubicBezTo>
                      <a:pt x="106" y="953"/>
                      <a:pt x="91" y="946"/>
                      <a:pt x="61" y="930"/>
                    </a:cubicBezTo>
                    <a:lnTo>
                      <a:pt x="61" y="930"/>
                    </a:lnTo>
                    <a:lnTo>
                      <a:pt x="91" y="961"/>
                    </a:lnTo>
                    <a:cubicBezTo>
                      <a:pt x="0" y="961"/>
                      <a:pt x="61" y="991"/>
                      <a:pt x="122" y="991"/>
                    </a:cubicBezTo>
                    <a:cubicBezTo>
                      <a:pt x="31" y="991"/>
                      <a:pt x="31" y="991"/>
                      <a:pt x="91" y="1022"/>
                    </a:cubicBezTo>
                    <a:cubicBezTo>
                      <a:pt x="61" y="1022"/>
                      <a:pt x="61" y="1022"/>
                      <a:pt x="61" y="1052"/>
                    </a:cubicBezTo>
                    <a:cubicBezTo>
                      <a:pt x="91" y="1052"/>
                      <a:pt x="91" y="1082"/>
                      <a:pt x="91" y="1143"/>
                    </a:cubicBezTo>
                    <a:cubicBezTo>
                      <a:pt x="91" y="1204"/>
                      <a:pt x="91" y="1234"/>
                      <a:pt x="122" y="1234"/>
                    </a:cubicBezTo>
                    <a:cubicBezTo>
                      <a:pt x="122" y="1234"/>
                      <a:pt x="122" y="1234"/>
                      <a:pt x="91" y="1265"/>
                    </a:cubicBezTo>
                    <a:lnTo>
                      <a:pt x="122" y="1265"/>
                    </a:lnTo>
                    <a:cubicBezTo>
                      <a:pt x="91" y="1265"/>
                      <a:pt x="91" y="1295"/>
                      <a:pt x="91" y="1326"/>
                    </a:cubicBezTo>
                    <a:cubicBezTo>
                      <a:pt x="91" y="1326"/>
                      <a:pt x="91" y="1356"/>
                      <a:pt x="122" y="1356"/>
                    </a:cubicBezTo>
                    <a:cubicBezTo>
                      <a:pt x="61" y="1356"/>
                      <a:pt x="31" y="1417"/>
                      <a:pt x="122" y="1417"/>
                    </a:cubicBezTo>
                    <a:cubicBezTo>
                      <a:pt x="122" y="1417"/>
                      <a:pt x="122" y="1417"/>
                      <a:pt x="91" y="1447"/>
                    </a:cubicBezTo>
                    <a:lnTo>
                      <a:pt x="122" y="1447"/>
                    </a:lnTo>
                    <a:cubicBezTo>
                      <a:pt x="122" y="1478"/>
                      <a:pt x="122" y="1478"/>
                      <a:pt x="122" y="1508"/>
                    </a:cubicBezTo>
                    <a:lnTo>
                      <a:pt x="182" y="1508"/>
                    </a:lnTo>
                    <a:cubicBezTo>
                      <a:pt x="152" y="1538"/>
                      <a:pt x="152" y="1569"/>
                      <a:pt x="182" y="1599"/>
                    </a:cubicBezTo>
                    <a:cubicBezTo>
                      <a:pt x="213" y="1660"/>
                      <a:pt x="243" y="1690"/>
                      <a:pt x="213" y="1690"/>
                    </a:cubicBezTo>
                    <a:cubicBezTo>
                      <a:pt x="213" y="1690"/>
                      <a:pt x="213" y="1704"/>
                      <a:pt x="222" y="1704"/>
                    </a:cubicBezTo>
                    <a:cubicBezTo>
                      <a:pt x="226" y="1704"/>
                      <a:pt x="233" y="1700"/>
                      <a:pt x="243" y="1690"/>
                    </a:cubicBezTo>
                    <a:cubicBezTo>
                      <a:pt x="274" y="1675"/>
                      <a:pt x="289" y="1668"/>
                      <a:pt x="293" y="1668"/>
                    </a:cubicBezTo>
                    <a:cubicBezTo>
                      <a:pt x="296" y="1668"/>
                      <a:pt x="289" y="1675"/>
                      <a:pt x="274" y="1690"/>
                    </a:cubicBezTo>
                    <a:cubicBezTo>
                      <a:pt x="252" y="1712"/>
                      <a:pt x="246" y="1733"/>
                      <a:pt x="266" y="1733"/>
                    </a:cubicBezTo>
                    <a:cubicBezTo>
                      <a:pt x="271" y="1733"/>
                      <a:pt x="279" y="1732"/>
                      <a:pt x="289" y="1728"/>
                    </a:cubicBezTo>
                    <a:lnTo>
                      <a:pt x="289" y="1728"/>
                    </a:lnTo>
                    <a:cubicBezTo>
                      <a:pt x="288" y="1732"/>
                      <a:pt x="285" y="1739"/>
                      <a:pt x="274" y="1751"/>
                    </a:cubicBezTo>
                    <a:cubicBezTo>
                      <a:pt x="258" y="1766"/>
                      <a:pt x="258" y="1774"/>
                      <a:pt x="270" y="1774"/>
                    </a:cubicBezTo>
                    <a:cubicBezTo>
                      <a:pt x="281" y="1774"/>
                      <a:pt x="304" y="1766"/>
                      <a:pt x="334" y="1751"/>
                    </a:cubicBezTo>
                    <a:lnTo>
                      <a:pt x="334" y="1751"/>
                    </a:lnTo>
                    <a:cubicBezTo>
                      <a:pt x="304" y="1782"/>
                      <a:pt x="274" y="1782"/>
                      <a:pt x="304" y="1782"/>
                    </a:cubicBezTo>
                    <a:cubicBezTo>
                      <a:pt x="304" y="1782"/>
                      <a:pt x="304" y="1782"/>
                      <a:pt x="274" y="1842"/>
                    </a:cubicBezTo>
                    <a:lnTo>
                      <a:pt x="304" y="1842"/>
                    </a:lnTo>
                    <a:cubicBezTo>
                      <a:pt x="334" y="1812"/>
                      <a:pt x="334" y="1812"/>
                      <a:pt x="334" y="1812"/>
                    </a:cubicBezTo>
                    <a:cubicBezTo>
                      <a:pt x="334" y="1821"/>
                      <a:pt x="334" y="1825"/>
                      <a:pt x="335" y="1825"/>
                    </a:cubicBezTo>
                    <a:cubicBezTo>
                      <a:pt x="337" y="1825"/>
                      <a:pt x="343" y="1803"/>
                      <a:pt x="365" y="1782"/>
                    </a:cubicBezTo>
                    <a:cubicBezTo>
                      <a:pt x="386" y="1760"/>
                      <a:pt x="393" y="1739"/>
                      <a:pt x="405" y="1739"/>
                    </a:cubicBezTo>
                    <a:cubicBezTo>
                      <a:pt x="410" y="1739"/>
                      <a:pt x="417" y="1742"/>
                      <a:pt x="426" y="1751"/>
                    </a:cubicBezTo>
                    <a:cubicBezTo>
                      <a:pt x="426" y="1751"/>
                      <a:pt x="426" y="1721"/>
                      <a:pt x="456" y="1690"/>
                    </a:cubicBezTo>
                    <a:cubicBezTo>
                      <a:pt x="486" y="1630"/>
                      <a:pt x="517" y="1599"/>
                      <a:pt x="547" y="1569"/>
                    </a:cubicBezTo>
                    <a:cubicBezTo>
                      <a:pt x="547" y="1551"/>
                      <a:pt x="547" y="1534"/>
                      <a:pt x="541" y="1534"/>
                    </a:cubicBezTo>
                    <a:cubicBezTo>
                      <a:pt x="537" y="1534"/>
                      <a:pt x="530" y="1543"/>
                      <a:pt x="517" y="1569"/>
                    </a:cubicBezTo>
                    <a:lnTo>
                      <a:pt x="486" y="1569"/>
                    </a:lnTo>
                    <a:cubicBezTo>
                      <a:pt x="486" y="1569"/>
                      <a:pt x="517" y="1538"/>
                      <a:pt x="517" y="1538"/>
                    </a:cubicBezTo>
                    <a:cubicBezTo>
                      <a:pt x="517" y="1508"/>
                      <a:pt x="517" y="1508"/>
                      <a:pt x="517" y="1508"/>
                    </a:cubicBezTo>
                    <a:cubicBezTo>
                      <a:pt x="486" y="1478"/>
                      <a:pt x="486" y="1478"/>
                      <a:pt x="517" y="1447"/>
                    </a:cubicBezTo>
                    <a:cubicBezTo>
                      <a:pt x="545" y="1419"/>
                      <a:pt x="547" y="1417"/>
                      <a:pt x="547" y="1417"/>
                    </a:cubicBezTo>
                    <a:lnTo>
                      <a:pt x="547" y="1417"/>
                    </a:lnTo>
                    <a:cubicBezTo>
                      <a:pt x="538" y="1426"/>
                      <a:pt x="529" y="1429"/>
                      <a:pt x="521" y="1429"/>
                    </a:cubicBezTo>
                    <a:cubicBezTo>
                      <a:pt x="502" y="1429"/>
                      <a:pt x="486" y="1408"/>
                      <a:pt x="486" y="1386"/>
                    </a:cubicBezTo>
                    <a:cubicBezTo>
                      <a:pt x="486" y="1356"/>
                      <a:pt x="456" y="1356"/>
                      <a:pt x="426" y="1356"/>
                    </a:cubicBezTo>
                    <a:cubicBezTo>
                      <a:pt x="456" y="1326"/>
                      <a:pt x="456" y="1326"/>
                      <a:pt x="456" y="1326"/>
                    </a:cubicBezTo>
                    <a:lnTo>
                      <a:pt x="426" y="1326"/>
                    </a:lnTo>
                    <a:cubicBezTo>
                      <a:pt x="456" y="1295"/>
                      <a:pt x="456" y="1295"/>
                      <a:pt x="456" y="1295"/>
                    </a:cubicBezTo>
                    <a:lnTo>
                      <a:pt x="426" y="1295"/>
                    </a:lnTo>
                    <a:cubicBezTo>
                      <a:pt x="426" y="1295"/>
                      <a:pt x="426" y="1265"/>
                      <a:pt x="456" y="1234"/>
                    </a:cubicBezTo>
                    <a:lnTo>
                      <a:pt x="456" y="1204"/>
                    </a:lnTo>
                    <a:cubicBezTo>
                      <a:pt x="426" y="1204"/>
                      <a:pt x="426" y="1204"/>
                      <a:pt x="426" y="1174"/>
                    </a:cubicBezTo>
                    <a:cubicBezTo>
                      <a:pt x="426" y="1143"/>
                      <a:pt x="426" y="1113"/>
                      <a:pt x="395" y="1113"/>
                    </a:cubicBezTo>
                    <a:cubicBezTo>
                      <a:pt x="486" y="1113"/>
                      <a:pt x="486" y="1113"/>
                      <a:pt x="456" y="1082"/>
                    </a:cubicBezTo>
                    <a:lnTo>
                      <a:pt x="395" y="1082"/>
                    </a:lnTo>
                    <a:cubicBezTo>
                      <a:pt x="456" y="1082"/>
                      <a:pt x="456" y="1052"/>
                      <a:pt x="365" y="1022"/>
                    </a:cubicBezTo>
                    <a:lnTo>
                      <a:pt x="456" y="1022"/>
                    </a:lnTo>
                    <a:cubicBezTo>
                      <a:pt x="413" y="1000"/>
                      <a:pt x="416" y="979"/>
                      <a:pt x="432" y="979"/>
                    </a:cubicBezTo>
                    <a:cubicBezTo>
                      <a:pt x="438" y="979"/>
                      <a:pt x="447" y="982"/>
                      <a:pt x="456" y="991"/>
                    </a:cubicBezTo>
                    <a:lnTo>
                      <a:pt x="486" y="991"/>
                    </a:lnTo>
                    <a:cubicBezTo>
                      <a:pt x="456" y="961"/>
                      <a:pt x="486" y="961"/>
                      <a:pt x="517" y="961"/>
                    </a:cubicBezTo>
                    <a:cubicBezTo>
                      <a:pt x="486" y="930"/>
                      <a:pt x="486" y="930"/>
                      <a:pt x="486" y="930"/>
                    </a:cubicBezTo>
                    <a:cubicBezTo>
                      <a:pt x="517" y="930"/>
                      <a:pt x="517" y="900"/>
                      <a:pt x="486" y="900"/>
                    </a:cubicBezTo>
                    <a:cubicBezTo>
                      <a:pt x="456" y="870"/>
                      <a:pt x="426" y="870"/>
                      <a:pt x="426" y="870"/>
                    </a:cubicBezTo>
                    <a:lnTo>
                      <a:pt x="456" y="870"/>
                    </a:lnTo>
                    <a:cubicBezTo>
                      <a:pt x="471" y="885"/>
                      <a:pt x="479" y="892"/>
                      <a:pt x="483" y="892"/>
                    </a:cubicBezTo>
                    <a:cubicBezTo>
                      <a:pt x="486" y="892"/>
                      <a:pt x="486" y="885"/>
                      <a:pt x="486" y="870"/>
                    </a:cubicBezTo>
                    <a:cubicBezTo>
                      <a:pt x="502" y="854"/>
                      <a:pt x="509" y="847"/>
                      <a:pt x="517" y="847"/>
                    </a:cubicBezTo>
                    <a:cubicBezTo>
                      <a:pt x="524" y="847"/>
                      <a:pt x="532" y="854"/>
                      <a:pt x="547" y="870"/>
                    </a:cubicBezTo>
                    <a:lnTo>
                      <a:pt x="517" y="839"/>
                    </a:lnTo>
                    <a:cubicBezTo>
                      <a:pt x="517" y="824"/>
                      <a:pt x="517" y="816"/>
                      <a:pt x="521" y="816"/>
                    </a:cubicBezTo>
                    <a:cubicBezTo>
                      <a:pt x="524" y="816"/>
                      <a:pt x="532" y="824"/>
                      <a:pt x="547" y="839"/>
                    </a:cubicBezTo>
                    <a:cubicBezTo>
                      <a:pt x="578" y="839"/>
                      <a:pt x="578" y="839"/>
                      <a:pt x="547" y="809"/>
                    </a:cubicBezTo>
                    <a:lnTo>
                      <a:pt x="578" y="809"/>
                    </a:lnTo>
                    <a:cubicBezTo>
                      <a:pt x="590" y="821"/>
                      <a:pt x="603" y="829"/>
                      <a:pt x="609" y="829"/>
                    </a:cubicBezTo>
                    <a:cubicBezTo>
                      <a:pt x="618" y="829"/>
                      <a:pt x="613" y="814"/>
                      <a:pt x="578" y="779"/>
                    </a:cubicBezTo>
                    <a:lnTo>
                      <a:pt x="578" y="779"/>
                    </a:lnTo>
                    <a:cubicBezTo>
                      <a:pt x="608" y="809"/>
                      <a:pt x="608" y="809"/>
                      <a:pt x="608" y="809"/>
                    </a:cubicBezTo>
                    <a:cubicBezTo>
                      <a:pt x="608" y="787"/>
                      <a:pt x="608" y="766"/>
                      <a:pt x="619" y="766"/>
                    </a:cubicBezTo>
                    <a:cubicBezTo>
                      <a:pt x="623" y="766"/>
                      <a:pt x="630" y="770"/>
                      <a:pt x="638" y="778"/>
                    </a:cubicBezTo>
                    <a:cubicBezTo>
                      <a:pt x="608" y="748"/>
                      <a:pt x="638" y="748"/>
                      <a:pt x="638" y="748"/>
                    </a:cubicBezTo>
                    <a:cubicBezTo>
                      <a:pt x="638" y="748"/>
                      <a:pt x="638" y="718"/>
                      <a:pt x="608" y="718"/>
                    </a:cubicBezTo>
                    <a:cubicBezTo>
                      <a:pt x="608" y="687"/>
                      <a:pt x="608" y="657"/>
                      <a:pt x="608" y="657"/>
                    </a:cubicBezTo>
                    <a:cubicBezTo>
                      <a:pt x="608" y="657"/>
                      <a:pt x="638" y="687"/>
                      <a:pt x="638" y="718"/>
                    </a:cubicBezTo>
                    <a:cubicBezTo>
                      <a:pt x="651" y="730"/>
                      <a:pt x="658" y="738"/>
                      <a:pt x="661" y="738"/>
                    </a:cubicBezTo>
                    <a:cubicBezTo>
                      <a:pt x="664" y="738"/>
                      <a:pt x="656" y="723"/>
                      <a:pt x="638" y="687"/>
                    </a:cubicBezTo>
                    <a:lnTo>
                      <a:pt x="638" y="687"/>
                    </a:lnTo>
                    <a:cubicBezTo>
                      <a:pt x="660" y="709"/>
                      <a:pt x="666" y="730"/>
                      <a:pt x="668" y="730"/>
                    </a:cubicBezTo>
                    <a:cubicBezTo>
                      <a:pt x="669" y="730"/>
                      <a:pt x="669" y="727"/>
                      <a:pt x="669" y="718"/>
                    </a:cubicBezTo>
                    <a:cubicBezTo>
                      <a:pt x="669" y="718"/>
                      <a:pt x="669" y="687"/>
                      <a:pt x="669" y="687"/>
                    </a:cubicBezTo>
                    <a:lnTo>
                      <a:pt x="669" y="657"/>
                    </a:lnTo>
                    <a:cubicBezTo>
                      <a:pt x="699" y="687"/>
                      <a:pt x="699" y="687"/>
                      <a:pt x="699" y="687"/>
                    </a:cubicBezTo>
                    <a:cubicBezTo>
                      <a:pt x="699" y="663"/>
                      <a:pt x="699" y="658"/>
                      <a:pt x="715" y="657"/>
                    </a:cubicBezTo>
                    <a:lnTo>
                      <a:pt x="715" y="657"/>
                    </a:lnTo>
                    <a:cubicBezTo>
                      <a:pt x="711" y="649"/>
                      <a:pt x="706" y="639"/>
                      <a:pt x="699" y="627"/>
                    </a:cubicBezTo>
                    <a:cubicBezTo>
                      <a:pt x="699" y="611"/>
                      <a:pt x="699" y="604"/>
                      <a:pt x="703" y="604"/>
                    </a:cubicBezTo>
                    <a:cubicBezTo>
                      <a:pt x="707" y="604"/>
                      <a:pt x="714" y="611"/>
                      <a:pt x="730" y="627"/>
                    </a:cubicBezTo>
                    <a:cubicBezTo>
                      <a:pt x="730" y="627"/>
                      <a:pt x="730" y="627"/>
                      <a:pt x="730" y="657"/>
                    </a:cubicBezTo>
                    <a:cubicBezTo>
                      <a:pt x="742" y="669"/>
                      <a:pt x="750" y="677"/>
                      <a:pt x="752" y="677"/>
                    </a:cubicBezTo>
                    <a:cubicBezTo>
                      <a:pt x="755" y="677"/>
                      <a:pt x="747" y="662"/>
                      <a:pt x="730" y="627"/>
                    </a:cubicBezTo>
                    <a:lnTo>
                      <a:pt x="730" y="627"/>
                    </a:lnTo>
                    <a:cubicBezTo>
                      <a:pt x="739" y="635"/>
                      <a:pt x="747" y="639"/>
                      <a:pt x="757" y="639"/>
                    </a:cubicBezTo>
                    <a:cubicBezTo>
                      <a:pt x="780" y="639"/>
                      <a:pt x="808" y="618"/>
                      <a:pt x="851" y="596"/>
                    </a:cubicBezTo>
                    <a:cubicBezTo>
                      <a:pt x="851" y="596"/>
                      <a:pt x="821" y="566"/>
                      <a:pt x="821" y="535"/>
                    </a:cubicBezTo>
                    <a:lnTo>
                      <a:pt x="821" y="535"/>
                    </a:lnTo>
                    <a:cubicBezTo>
                      <a:pt x="848" y="563"/>
                      <a:pt x="863" y="578"/>
                      <a:pt x="866" y="578"/>
                    </a:cubicBezTo>
                    <a:cubicBezTo>
                      <a:pt x="869" y="578"/>
                      <a:pt x="854" y="555"/>
                      <a:pt x="821" y="505"/>
                    </a:cubicBezTo>
                    <a:lnTo>
                      <a:pt x="821" y="505"/>
                    </a:lnTo>
                    <a:cubicBezTo>
                      <a:pt x="836" y="520"/>
                      <a:pt x="844" y="528"/>
                      <a:pt x="847" y="528"/>
                    </a:cubicBezTo>
                    <a:cubicBezTo>
                      <a:pt x="851" y="528"/>
                      <a:pt x="851" y="520"/>
                      <a:pt x="851" y="505"/>
                    </a:cubicBezTo>
                    <a:cubicBezTo>
                      <a:pt x="873" y="526"/>
                      <a:pt x="879" y="548"/>
                      <a:pt x="881" y="548"/>
                    </a:cubicBezTo>
                    <a:cubicBezTo>
                      <a:pt x="882" y="548"/>
                      <a:pt x="882" y="544"/>
                      <a:pt x="882" y="535"/>
                    </a:cubicBezTo>
                    <a:cubicBezTo>
                      <a:pt x="882" y="535"/>
                      <a:pt x="882" y="535"/>
                      <a:pt x="912" y="566"/>
                    </a:cubicBezTo>
                    <a:cubicBezTo>
                      <a:pt x="912" y="566"/>
                      <a:pt x="912" y="535"/>
                      <a:pt x="912" y="505"/>
                    </a:cubicBezTo>
                    <a:cubicBezTo>
                      <a:pt x="924" y="528"/>
                      <a:pt x="931" y="538"/>
                      <a:pt x="934" y="538"/>
                    </a:cubicBezTo>
                    <a:cubicBezTo>
                      <a:pt x="938" y="538"/>
                      <a:pt x="931" y="512"/>
                      <a:pt x="912" y="475"/>
                    </a:cubicBezTo>
                    <a:cubicBezTo>
                      <a:pt x="912" y="462"/>
                      <a:pt x="912" y="452"/>
                      <a:pt x="912" y="444"/>
                    </a:cubicBezTo>
                    <a:cubicBezTo>
                      <a:pt x="922" y="454"/>
                      <a:pt x="929" y="458"/>
                      <a:pt x="933" y="458"/>
                    </a:cubicBezTo>
                    <a:cubicBezTo>
                      <a:pt x="942" y="458"/>
                      <a:pt x="942" y="444"/>
                      <a:pt x="942" y="444"/>
                    </a:cubicBezTo>
                    <a:cubicBezTo>
                      <a:pt x="942" y="421"/>
                      <a:pt x="947" y="411"/>
                      <a:pt x="954" y="411"/>
                    </a:cubicBezTo>
                    <a:cubicBezTo>
                      <a:pt x="966" y="411"/>
                      <a:pt x="984" y="437"/>
                      <a:pt x="1003" y="475"/>
                    </a:cubicBezTo>
                    <a:lnTo>
                      <a:pt x="1003" y="444"/>
                    </a:lnTo>
                    <a:cubicBezTo>
                      <a:pt x="984" y="385"/>
                      <a:pt x="977" y="352"/>
                      <a:pt x="982" y="352"/>
                    </a:cubicBezTo>
                    <a:cubicBezTo>
                      <a:pt x="985" y="352"/>
                      <a:pt x="992" y="362"/>
                      <a:pt x="1003" y="383"/>
                    </a:cubicBezTo>
                    <a:cubicBezTo>
                      <a:pt x="1003" y="387"/>
                      <a:pt x="1003" y="390"/>
                      <a:pt x="1003" y="393"/>
                    </a:cubicBezTo>
                    <a:lnTo>
                      <a:pt x="1003" y="393"/>
                    </a:lnTo>
                    <a:cubicBezTo>
                      <a:pt x="998" y="385"/>
                      <a:pt x="993" y="381"/>
                      <a:pt x="992" y="381"/>
                    </a:cubicBezTo>
                    <a:cubicBezTo>
                      <a:pt x="989" y="381"/>
                      <a:pt x="992" y="391"/>
                      <a:pt x="1003" y="414"/>
                    </a:cubicBezTo>
                    <a:cubicBezTo>
                      <a:pt x="1003" y="414"/>
                      <a:pt x="1003" y="414"/>
                      <a:pt x="1003" y="393"/>
                    </a:cubicBezTo>
                    <a:lnTo>
                      <a:pt x="1003" y="393"/>
                    </a:lnTo>
                    <a:cubicBezTo>
                      <a:pt x="1011" y="404"/>
                      <a:pt x="1022" y="422"/>
                      <a:pt x="1034" y="444"/>
                    </a:cubicBezTo>
                    <a:cubicBezTo>
                      <a:pt x="1034" y="414"/>
                      <a:pt x="1003" y="383"/>
                      <a:pt x="1034" y="383"/>
                    </a:cubicBezTo>
                    <a:cubicBezTo>
                      <a:pt x="1034" y="383"/>
                      <a:pt x="1034" y="383"/>
                      <a:pt x="1034" y="414"/>
                    </a:cubicBezTo>
                    <a:cubicBezTo>
                      <a:pt x="1055" y="435"/>
                      <a:pt x="1061" y="457"/>
                      <a:pt x="1063" y="457"/>
                    </a:cubicBezTo>
                    <a:cubicBezTo>
                      <a:pt x="1064" y="457"/>
                      <a:pt x="1064" y="453"/>
                      <a:pt x="1064" y="444"/>
                    </a:cubicBezTo>
                    <a:cubicBezTo>
                      <a:pt x="1064" y="444"/>
                      <a:pt x="1064" y="444"/>
                      <a:pt x="1094" y="475"/>
                    </a:cubicBezTo>
                    <a:cubicBezTo>
                      <a:pt x="1094" y="475"/>
                      <a:pt x="1125" y="475"/>
                      <a:pt x="1125" y="444"/>
                    </a:cubicBezTo>
                    <a:lnTo>
                      <a:pt x="1155" y="444"/>
                    </a:lnTo>
                    <a:cubicBezTo>
                      <a:pt x="1155" y="414"/>
                      <a:pt x="1155" y="414"/>
                      <a:pt x="1155" y="414"/>
                    </a:cubicBezTo>
                    <a:cubicBezTo>
                      <a:pt x="1155" y="414"/>
                      <a:pt x="1155" y="444"/>
                      <a:pt x="1186" y="444"/>
                    </a:cubicBezTo>
                    <a:cubicBezTo>
                      <a:pt x="1186" y="444"/>
                      <a:pt x="1186" y="444"/>
                      <a:pt x="1186" y="383"/>
                    </a:cubicBezTo>
                    <a:cubicBezTo>
                      <a:pt x="1186" y="383"/>
                      <a:pt x="1186" y="444"/>
                      <a:pt x="1216" y="444"/>
                    </a:cubicBezTo>
                    <a:cubicBezTo>
                      <a:pt x="1216" y="444"/>
                      <a:pt x="1216" y="444"/>
                      <a:pt x="1216" y="383"/>
                    </a:cubicBezTo>
                    <a:cubicBezTo>
                      <a:pt x="1235" y="441"/>
                      <a:pt x="1242" y="462"/>
                      <a:pt x="1245" y="462"/>
                    </a:cubicBezTo>
                    <a:cubicBezTo>
                      <a:pt x="1246" y="462"/>
                      <a:pt x="1246" y="455"/>
                      <a:pt x="1246" y="444"/>
                    </a:cubicBezTo>
                    <a:cubicBezTo>
                      <a:pt x="1246" y="383"/>
                      <a:pt x="1246" y="383"/>
                      <a:pt x="1246" y="383"/>
                    </a:cubicBezTo>
                    <a:cubicBezTo>
                      <a:pt x="1277" y="383"/>
                      <a:pt x="1277" y="383"/>
                      <a:pt x="1246" y="444"/>
                    </a:cubicBezTo>
                    <a:lnTo>
                      <a:pt x="1277" y="444"/>
                    </a:lnTo>
                    <a:cubicBezTo>
                      <a:pt x="1277" y="408"/>
                      <a:pt x="1281" y="396"/>
                      <a:pt x="1287" y="396"/>
                    </a:cubicBezTo>
                    <a:cubicBezTo>
                      <a:pt x="1296" y="396"/>
                      <a:pt x="1307" y="426"/>
                      <a:pt x="1307" y="444"/>
                    </a:cubicBezTo>
                    <a:cubicBezTo>
                      <a:pt x="1307" y="437"/>
                      <a:pt x="1307" y="427"/>
                      <a:pt x="1307" y="414"/>
                    </a:cubicBezTo>
                    <a:cubicBezTo>
                      <a:pt x="1320" y="401"/>
                      <a:pt x="1327" y="394"/>
                      <a:pt x="1329" y="394"/>
                    </a:cubicBezTo>
                    <a:cubicBezTo>
                      <a:pt x="1332" y="394"/>
                      <a:pt x="1325" y="409"/>
                      <a:pt x="1307" y="444"/>
                    </a:cubicBezTo>
                    <a:cubicBezTo>
                      <a:pt x="1307" y="455"/>
                      <a:pt x="1307" y="465"/>
                      <a:pt x="1307" y="475"/>
                    </a:cubicBezTo>
                    <a:cubicBezTo>
                      <a:pt x="1338" y="444"/>
                      <a:pt x="1338" y="444"/>
                      <a:pt x="1338" y="444"/>
                    </a:cubicBezTo>
                    <a:cubicBezTo>
                      <a:pt x="1338" y="454"/>
                      <a:pt x="1341" y="458"/>
                      <a:pt x="1345" y="458"/>
                    </a:cubicBezTo>
                    <a:cubicBezTo>
                      <a:pt x="1354" y="458"/>
                      <a:pt x="1368" y="444"/>
                      <a:pt x="1368" y="444"/>
                    </a:cubicBezTo>
                    <a:cubicBezTo>
                      <a:pt x="1398" y="444"/>
                      <a:pt x="1398" y="444"/>
                      <a:pt x="1368" y="475"/>
                    </a:cubicBezTo>
                    <a:cubicBezTo>
                      <a:pt x="1368" y="475"/>
                      <a:pt x="1368" y="474"/>
                      <a:pt x="1398" y="444"/>
                    </a:cubicBezTo>
                    <a:cubicBezTo>
                      <a:pt x="1419" y="444"/>
                      <a:pt x="1426" y="444"/>
                      <a:pt x="1428" y="454"/>
                    </a:cubicBezTo>
                    <a:lnTo>
                      <a:pt x="1428" y="454"/>
                    </a:lnTo>
                    <a:cubicBezTo>
                      <a:pt x="1424" y="472"/>
                      <a:pt x="1414" y="487"/>
                      <a:pt x="1415" y="487"/>
                    </a:cubicBezTo>
                    <a:cubicBezTo>
                      <a:pt x="1416" y="487"/>
                      <a:pt x="1420" y="483"/>
                      <a:pt x="1429" y="475"/>
                    </a:cubicBezTo>
                    <a:cubicBezTo>
                      <a:pt x="1444" y="459"/>
                      <a:pt x="1452" y="452"/>
                      <a:pt x="1455" y="452"/>
                    </a:cubicBezTo>
                    <a:cubicBezTo>
                      <a:pt x="1459" y="452"/>
                      <a:pt x="1459" y="459"/>
                      <a:pt x="1459" y="475"/>
                    </a:cubicBezTo>
                    <a:cubicBezTo>
                      <a:pt x="1459" y="475"/>
                      <a:pt x="1531" y="571"/>
                      <a:pt x="1547" y="571"/>
                    </a:cubicBezTo>
                    <a:cubicBezTo>
                      <a:pt x="1549" y="571"/>
                      <a:pt x="1550" y="569"/>
                      <a:pt x="1550" y="566"/>
                    </a:cubicBezTo>
                    <a:lnTo>
                      <a:pt x="1581" y="566"/>
                    </a:lnTo>
                    <a:cubicBezTo>
                      <a:pt x="1581" y="596"/>
                      <a:pt x="1581" y="596"/>
                      <a:pt x="1581" y="596"/>
                    </a:cubicBezTo>
                    <a:cubicBezTo>
                      <a:pt x="1520" y="627"/>
                      <a:pt x="1550" y="627"/>
                      <a:pt x="1581" y="627"/>
                    </a:cubicBezTo>
                    <a:cubicBezTo>
                      <a:pt x="1596" y="611"/>
                      <a:pt x="1611" y="604"/>
                      <a:pt x="1622" y="604"/>
                    </a:cubicBezTo>
                    <a:cubicBezTo>
                      <a:pt x="1626" y="604"/>
                      <a:pt x="1628" y="604"/>
                      <a:pt x="1631" y="605"/>
                    </a:cubicBezTo>
                    <a:lnTo>
                      <a:pt x="1631" y="605"/>
                    </a:lnTo>
                    <a:cubicBezTo>
                      <a:pt x="1637" y="600"/>
                      <a:pt x="1641" y="596"/>
                      <a:pt x="1641" y="596"/>
                    </a:cubicBezTo>
                    <a:lnTo>
                      <a:pt x="1641" y="596"/>
                    </a:lnTo>
                    <a:cubicBezTo>
                      <a:pt x="1641" y="603"/>
                      <a:pt x="1640" y="608"/>
                      <a:pt x="1638" y="612"/>
                    </a:cubicBezTo>
                    <a:lnTo>
                      <a:pt x="1638" y="612"/>
                    </a:lnTo>
                    <a:cubicBezTo>
                      <a:pt x="1636" y="609"/>
                      <a:pt x="1634" y="607"/>
                      <a:pt x="1631" y="605"/>
                    </a:cubicBezTo>
                    <a:lnTo>
                      <a:pt x="1631" y="605"/>
                    </a:lnTo>
                    <a:cubicBezTo>
                      <a:pt x="1619" y="614"/>
                      <a:pt x="1600" y="627"/>
                      <a:pt x="1581" y="627"/>
                    </a:cubicBezTo>
                    <a:lnTo>
                      <a:pt x="1611" y="627"/>
                    </a:lnTo>
                    <a:cubicBezTo>
                      <a:pt x="1611" y="627"/>
                      <a:pt x="1630" y="627"/>
                      <a:pt x="1638" y="612"/>
                    </a:cubicBezTo>
                    <a:lnTo>
                      <a:pt x="1638" y="612"/>
                    </a:lnTo>
                    <a:cubicBezTo>
                      <a:pt x="1640" y="615"/>
                      <a:pt x="1641" y="620"/>
                      <a:pt x="1641" y="627"/>
                    </a:cubicBezTo>
                    <a:cubicBezTo>
                      <a:pt x="1581" y="657"/>
                      <a:pt x="1581" y="657"/>
                      <a:pt x="1611" y="657"/>
                    </a:cubicBezTo>
                    <a:cubicBezTo>
                      <a:pt x="1581" y="672"/>
                      <a:pt x="1565" y="680"/>
                      <a:pt x="1569" y="680"/>
                    </a:cubicBezTo>
                    <a:cubicBezTo>
                      <a:pt x="1573" y="680"/>
                      <a:pt x="1596" y="672"/>
                      <a:pt x="1641" y="657"/>
                    </a:cubicBezTo>
                    <a:lnTo>
                      <a:pt x="1641" y="657"/>
                    </a:lnTo>
                    <a:cubicBezTo>
                      <a:pt x="1581" y="687"/>
                      <a:pt x="1581" y="687"/>
                      <a:pt x="1611" y="687"/>
                    </a:cubicBezTo>
                    <a:cubicBezTo>
                      <a:pt x="1657" y="672"/>
                      <a:pt x="1679" y="665"/>
                      <a:pt x="1683" y="665"/>
                    </a:cubicBezTo>
                    <a:cubicBezTo>
                      <a:pt x="1687" y="665"/>
                      <a:pt x="1672" y="672"/>
                      <a:pt x="1641" y="687"/>
                    </a:cubicBezTo>
                    <a:cubicBezTo>
                      <a:pt x="1581" y="718"/>
                      <a:pt x="1581" y="718"/>
                      <a:pt x="1641" y="718"/>
                    </a:cubicBezTo>
                    <a:cubicBezTo>
                      <a:pt x="1662" y="708"/>
                      <a:pt x="1675" y="704"/>
                      <a:pt x="1682" y="704"/>
                    </a:cubicBezTo>
                    <a:cubicBezTo>
                      <a:pt x="1696" y="704"/>
                      <a:pt x="1682" y="718"/>
                      <a:pt x="1641" y="718"/>
                    </a:cubicBezTo>
                    <a:cubicBezTo>
                      <a:pt x="1641" y="748"/>
                      <a:pt x="1611" y="748"/>
                      <a:pt x="1641" y="748"/>
                    </a:cubicBezTo>
                    <a:cubicBezTo>
                      <a:pt x="1641" y="748"/>
                      <a:pt x="1611" y="778"/>
                      <a:pt x="1611" y="809"/>
                    </a:cubicBezTo>
                    <a:cubicBezTo>
                      <a:pt x="1611" y="839"/>
                      <a:pt x="1611" y="839"/>
                      <a:pt x="1641" y="839"/>
                    </a:cubicBezTo>
                    <a:cubicBezTo>
                      <a:pt x="1733" y="839"/>
                      <a:pt x="1733" y="839"/>
                      <a:pt x="1641" y="870"/>
                    </a:cubicBezTo>
                    <a:lnTo>
                      <a:pt x="1611" y="870"/>
                    </a:lnTo>
                    <a:cubicBezTo>
                      <a:pt x="1611" y="870"/>
                      <a:pt x="1611" y="900"/>
                      <a:pt x="1581" y="900"/>
                    </a:cubicBezTo>
                    <a:cubicBezTo>
                      <a:pt x="1641" y="900"/>
                      <a:pt x="1641" y="930"/>
                      <a:pt x="1611" y="930"/>
                    </a:cubicBezTo>
                    <a:cubicBezTo>
                      <a:pt x="1611" y="930"/>
                      <a:pt x="1611" y="961"/>
                      <a:pt x="1641" y="961"/>
                    </a:cubicBezTo>
                    <a:cubicBezTo>
                      <a:pt x="1611" y="961"/>
                      <a:pt x="1550" y="991"/>
                      <a:pt x="1641" y="991"/>
                    </a:cubicBezTo>
                    <a:lnTo>
                      <a:pt x="1581" y="991"/>
                    </a:lnTo>
                    <a:cubicBezTo>
                      <a:pt x="1550" y="991"/>
                      <a:pt x="1581" y="991"/>
                      <a:pt x="1611" y="1022"/>
                    </a:cubicBezTo>
                    <a:lnTo>
                      <a:pt x="1581" y="1022"/>
                    </a:lnTo>
                    <a:cubicBezTo>
                      <a:pt x="1581" y="1022"/>
                      <a:pt x="1581" y="1022"/>
                      <a:pt x="1641" y="1052"/>
                    </a:cubicBezTo>
                    <a:cubicBezTo>
                      <a:pt x="1672" y="1052"/>
                      <a:pt x="1672" y="1082"/>
                      <a:pt x="1672" y="1082"/>
                    </a:cubicBezTo>
                    <a:cubicBezTo>
                      <a:pt x="1641" y="1052"/>
                      <a:pt x="1641" y="1052"/>
                      <a:pt x="1611" y="1052"/>
                    </a:cubicBezTo>
                    <a:lnTo>
                      <a:pt x="1581" y="1052"/>
                    </a:lnTo>
                    <a:cubicBezTo>
                      <a:pt x="1641" y="1082"/>
                      <a:pt x="1641" y="1082"/>
                      <a:pt x="1641" y="1082"/>
                    </a:cubicBezTo>
                    <a:cubicBezTo>
                      <a:pt x="1641" y="1082"/>
                      <a:pt x="1641" y="1096"/>
                      <a:pt x="1632" y="1096"/>
                    </a:cubicBezTo>
                    <a:cubicBezTo>
                      <a:pt x="1628" y="1096"/>
                      <a:pt x="1621" y="1093"/>
                      <a:pt x="1611" y="1082"/>
                    </a:cubicBezTo>
                    <a:lnTo>
                      <a:pt x="1550" y="1082"/>
                    </a:lnTo>
                    <a:cubicBezTo>
                      <a:pt x="1550" y="1082"/>
                      <a:pt x="1641" y="1143"/>
                      <a:pt x="1702" y="1174"/>
                    </a:cubicBezTo>
                    <a:lnTo>
                      <a:pt x="1672" y="1174"/>
                    </a:lnTo>
                    <a:cubicBezTo>
                      <a:pt x="1641" y="1174"/>
                      <a:pt x="1641" y="1174"/>
                      <a:pt x="1641" y="1143"/>
                    </a:cubicBezTo>
                    <a:lnTo>
                      <a:pt x="1611" y="1143"/>
                    </a:lnTo>
                    <a:cubicBezTo>
                      <a:pt x="1611" y="1174"/>
                      <a:pt x="1611" y="1174"/>
                      <a:pt x="1581" y="1174"/>
                    </a:cubicBezTo>
                    <a:cubicBezTo>
                      <a:pt x="1569" y="1162"/>
                      <a:pt x="1557" y="1155"/>
                      <a:pt x="1549" y="1150"/>
                    </a:cubicBezTo>
                    <a:lnTo>
                      <a:pt x="1549" y="1150"/>
                    </a:lnTo>
                    <a:cubicBezTo>
                      <a:pt x="1548" y="1154"/>
                      <a:pt x="1546" y="1157"/>
                      <a:pt x="1541" y="1157"/>
                    </a:cubicBezTo>
                    <a:cubicBezTo>
                      <a:pt x="1537" y="1157"/>
                      <a:pt x="1530" y="1153"/>
                      <a:pt x="1520" y="1143"/>
                    </a:cubicBezTo>
                    <a:lnTo>
                      <a:pt x="1520" y="1143"/>
                    </a:lnTo>
                    <a:cubicBezTo>
                      <a:pt x="1520" y="1143"/>
                      <a:pt x="1520" y="1174"/>
                      <a:pt x="1550" y="1174"/>
                    </a:cubicBezTo>
                    <a:cubicBezTo>
                      <a:pt x="1581" y="1204"/>
                      <a:pt x="1581" y="1204"/>
                      <a:pt x="1581" y="1204"/>
                    </a:cubicBezTo>
                    <a:cubicBezTo>
                      <a:pt x="1550" y="1204"/>
                      <a:pt x="1550" y="1204"/>
                      <a:pt x="1581" y="1234"/>
                    </a:cubicBezTo>
                    <a:cubicBezTo>
                      <a:pt x="1611" y="1234"/>
                      <a:pt x="1641" y="1265"/>
                      <a:pt x="1641" y="1265"/>
                    </a:cubicBezTo>
                    <a:cubicBezTo>
                      <a:pt x="1657" y="1280"/>
                      <a:pt x="1664" y="1288"/>
                      <a:pt x="1660" y="1288"/>
                    </a:cubicBezTo>
                    <a:cubicBezTo>
                      <a:pt x="1657" y="1288"/>
                      <a:pt x="1641" y="1280"/>
                      <a:pt x="1611" y="1265"/>
                    </a:cubicBezTo>
                    <a:lnTo>
                      <a:pt x="1581" y="1265"/>
                    </a:lnTo>
                    <a:cubicBezTo>
                      <a:pt x="1581" y="1265"/>
                      <a:pt x="1550" y="1265"/>
                      <a:pt x="1520" y="1234"/>
                    </a:cubicBezTo>
                    <a:cubicBezTo>
                      <a:pt x="1490" y="1234"/>
                      <a:pt x="1520" y="1265"/>
                      <a:pt x="1550" y="1265"/>
                    </a:cubicBezTo>
                    <a:cubicBezTo>
                      <a:pt x="1581" y="1295"/>
                      <a:pt x="1611" y="1326"/>
                      <a:pt x="1611" y="1326"/>
                    </a:cubicBezTo>
                    <a:cubicBezTo>
                      <a:pt x="1611" y="1326"/>
                      <a:pt x="1550" y="1265"/>
                      <a:pt x="1520" y="1265"/>
                    </a:cubicBezTo>
                    <a:cubicBezTo>
                      <a:pt x="1550" y="1295"/>
                      <a:pt x="1581" y="1295"/>
                      <a:pt x="1520" y="1295"/>
                    </a:cubicBezTo>
                    <a:lnTo>
                      <a:pt x="1490" y="1295"/>
                    </a:lnTo>
                    <a:cubicBezTo>
                      <a:pt x="1505" y="1310"/>
                      <a:pt x="1512" y="1318"/>
                      <a:pt x="1508" y="1318"/>
                    </a:cubicBezTo>
                    <a:cubicBezTo>
                      <a:pt x="1505" y="1318"/>
                      <a:pt x="1490" y="1310"/>
                      <a:pt x="1459" y="1295"/>
                    </a:cubicBezTo>
                    <a:cubicBezTo>
                      <a:pt x="1434" y="1283"/>
                      <a:pt x="1419" y="1275"/>
                      <a:pt x="1415" y="1275"/>
                    </a:cubicBezTo>
                    <a:cubicBezTo>
                      <a:pt x="1409" y="1275"/>
                      <a:pt x="1423" y="1290"/>
                      <a:pt x="1459" y="1326"/>
                    </a:cubicBezTo>
                    <a:cubicBezTo>
                      <a:pt x="1450" y="1317"/>
                      <a:pt x="1447" y="1313"/>
                      <a:pt x="1446" y="1313"/>
                    </a:cubicBezTo>
                    <a:cubicBezTo>
                      <a:pt x="1444" y="1313"/>
                      <a:pt x="1459" y="1335"/>
                      <a:pt x="1459" y="1356"/>
                    </a:cubicBezTo>
                    <a:cubicBezTo>
                      <a:pt x="1490" y="1386"/>
                      <a:pt x="1520" y="1447"/>
                      <a:pt x="1550" y="1478"/>
                    </a:cubicBezTo>
                    <a:cubicBezTo>
                      <a:pt x="1611" y="1508"/>
                      <a:pt x="1611" y="1508"/>
                      <a:pt x="1550" y="1508"/>
                    </a:cubicBezTo>
                    <a:cubicBezTo>
                      <a:pt x="1550" y="1508"/>
                      <a:pt x="1520" y="1478"/>
                      <a:pt x="1520" y="1447"/>
                    </a:cubicBezTo>
                    <a:cubicBezTo>
                      <a:pt x="1490" y="1447"/>
                      <a:pt x="1490" y="1417"/>
                      <a:pt x="1490" y="1417"/>
                    </a:cubicBezTo>
                    <a:cubicBezTo>
                      <a:pt x="1459" y="1386"/>
                      <a:pt x="1459" y="1386"/>
                      <a:pt x="1429" y="1386"/>
                    </a:cubicBezTo>
                    <a:cubicBezTo>
                      <a:pt x="1414" y="1371"/>
                      <a:pt x="1406" y="1364"/>
                      <a:pt x="1402" y="1364"/>
                    </a:cubicBezTo>
                    <a:cubicBezTo>
                      <a:pt x="1398" y="1364"/>
                      <a:pt x="1398" y="1371"/>
                      <a:pt x="1398" y="1386"/>
                    </a:cubicBezTo>
                    <a:cubicBezTo>
                      <a:pt x="1398" y="1386"/>
                      <a:pt x="1368" y="1386"/>
                      <a:pt x="1338" y="1356"/>
                    </a:cubicBezTo>
                    <a:lnTo>
                      <a:pt x="1338" y="1356"/>
                    </a:lnTo>
                    <a:cubicBezTo>
                      <a:pt x="1338" y="1356"/>
                      <a:pt x="1338" y="1386"/>
                      <a:pt x="1368" y="1386"/>
                    </a:cubicBezTo>
                    <a:cubicBezTo>
                      <a:pt x="1386" y="1422"/>
                      <a:pt x="1393" y="1437"/>
                      <a:pt x="1390" y="1437"/>
                    </a:cubicBezTo>
                    <a:cubicBezTo>
                      <a:pt x="1388" y="1437"/>
                      <a:pt x="1381" y="1429"/>
                      <a:pt x="1368" y="1417"/>
                    </a:cubicBezTo>
                    <a:cubicBezTo>
                      <a:pt x="1355" y="1404"/>
                      <a:pt x="1338" y="1397"/>
                      <a:pt x="1323" y="1397"/>
                    </a:cubicBezTo>
                    <a:cubicBezTo>
                      <a:pt x="1303" y="1397"/>
                      <a:pt x="1289" y="1412"/>
                      <a:pt x="1307" y="1447"/>
                    </a:cubicBezTo>
                    <a:lnTo>
                      <a:pt x="1277" y="1447"/>
                    </a:lnTo>
                    <a:cubicBezTo>
                      <a:pt x="1262" y="1432"/>
                      <a:pt x="1254" y="1424"/>
                      <a:pt x="1250" y="1424"/>
                    </a:cubicBezTo>
                    <a:cubicBezTo>
                      <a:pt x="1246" y="1424"/>
                      <a:pt x="1246" y="1432"/>
                      <a:pt x="1246" y="1447"/>
                    </a:cubicBezTo>
                    <a:cubicBezTo>
                      <a:pt x="1246" y="1447"/>
                      <a:pt x="1246" y="1447"/>
                      <a:pt x="1246" y="1478"/>
                    </a:cubicBezTo>
                    <a:cubicBezTo>
                      <a:pt x="1231" y="1462"/>
                      <a:pt x="1224" y="1455"/>
                      <a:pt x="1220" y="1455"/>
                    </a:cubicBezTo>
                    <a:cubicBezTo>
                      <a:pt x="1216" y="1455"/>
                      <a:pt x="1216" y="1462"/>
                      <a:pt x="1216" y="1478"/>
                    </a:cubicBezTo>
                    <a:cubicBezTo>
                      <a:pt x="1216" y="1499"/>
                      <a:pt x="1231" y="1521"/>
                      <a:pt x="1229" y="1521"/>
                    </a:cubicBezTo>
                    <a:cubicBezTo>
                      <a:pt x="1229" y="1521"/>
                      <a:pt x="1225" y="1517"/>
                      <a:pt x="1216" y="1508"/>
                    </a:cubicBezTo>
                    <a:cubicBezTo>
                      <a:pt x="1216" y="1478"/>
                      <a:pt x="1186" y="1478"/>
                      <a:pt x="1186" y="1478"/>
                    </a:cubicBezTo>
                    <a:cubicBezTo>
                      <a:pt x="1155" y="1478"/>
                      <a:pt x="1155" y="1478"/>
                      <a:pt x="1186" y="1508"/>
                    </a:cubicBezTo>
                    <a:cubicBezTo>
                      <a:pt x="1173" y="1534"/>
                      <a:pt x="1165" y="1543"/>
                      <a:pt x="1161" y="1543"/>
                    </a:cubicBezTo>
                    <a:cubicBezTo>
                      <a:pt x="1155" y="1543"/>
                      <a:pt x="1155" y="1526"/>
                      <a:pt x="1155" y="1508"/>
                    </a:cubicBezTo>
                    <a:cubicBezTo>
                      <a:pt x="1141" y="1466"/>
                      <a:pt x="1133" y="1443"/>
                      <a:pt x="1132" y="1443"/>
                    </a:cubicBezTo>
                    <a:lnTo>
                      <a:pt x="1132" y="1443"/>
                    </a:lnTo>
                    <a:cubicBezTo>
                      <a:pt x="1131" y="1443"/>
                      <a:pt x="1139" y="1473"/>
                      <a:pt x="1155" y="1538"/>
                    </a:cubicBezTo>
                    <a:cubicBezTo>
                      <a:pt x="1155" y="1551"/>
                      <a:pt x="1155" y="1561"/>
                      <a:pt x="1155" y="1569"/>
                    </a:cubicBezTo>
                    <a:cubicBezTo>
                      <a:pt x="1125" y="1538"/>
                      <a:pt x="1125" y="1538"/>
                      <a:pt x="1155" y="1538"/>
                    </a:cubicBezTo>
                    <a:cubicBezTo>
                      <a:pt x="1155" y="1538"/>
                      <a:pt x="1125" y="1508"/>
                      <a:pt x="1125" y="1478"/>
                    </a:cubicBezTo>
                    <a:cubicBezTo>
                      <a:pt x="1125" y="1478"/>
                      <a:pt x="1125" y="1478"/>
                      <a:pt x="1125" y="1508"/>
                    </a:cubicBezTo>
                    <a:cubicBezTo>
                      <a:pt x="1125" y="1508"/>
                      <a:pt x="1125" y="1508"/>
                      <a:pt x="1125" y="1538"/>
                    </a:cubicBezTo>
                    <a:cubicBezTo>
                      <a:pt x="1125" y="1569"/>
                      <a:pt x="1125" y="1599"/>
                      <a:pt x="1155" y="1630"/>
                    </a:cubicBezTo>
                    <a:cubicBezTo>
                      <a:pt x="1155" y="1660"/>
                      <a:pt x="1155" y="1660"/>
                      <a:pt x="1155" y="1660"/>
                    </a:cubicBezTo>
                    <a:cubicBezTo>
                      <a:pt x="1125" y="1630"/>
                      <a:pt x="1125" y="1599"/>
                      <a:pt x="1125" y="1569"/>
                    </a:cubicBezTo>
                    <a:cubicBezTo>
                      <a:pt x="1125" y="1569"/>
                      <a:pt x="1125" y="1538"/>
                      <a:pt x="1094" y="1508"/>
                    </a:cubicBezTo>
                    <a:cubicBezTo>
                      <a:pt x="1094" y="1519"/>
                      <a:pt x="1094" y="1540"/>
                      <a:pt x="1094" y="1569"/>
                    </a:cubicBezTo>
                    <a:cubicBezTo>
                      <a:pt x="1094" y="1538"/>
                      <a:pt x="1064" y="1538"/>
                      <a:pt x="1064" y="1538"/>
                    </a:cubicBezTo>
                    <a:cubicBezTo>
                      <a:pt x="1064" y="1538"/>
                      <a:pt x="1064" y="1569"/>
                      <a:pt x="1064" y="1599"/>
                    </a:cubicBezTo>
                    <a:cubicBezTo>
                      <a:pt x="1064" y="1630"/>
                      <a:pt x="1064" y="1660"/>
                      <a:pt x="1064" y="1660"/>
                    </a:cubicBezTo>
                    <a:cubicBezTo>
                      <a:pt x="1034" y="1599"/>
                      <a:pt x="1003" y="1569"/>
                      <a:pt x="1003" y="1569"/>
                    </a:cubicBezTo>
                    <a:cubicBezTo>
                      <a:pt x="973" y="1569"/>
                      <a:pt x="973" y="1569"/>
                      <a:pt x="973" y="1538"/>
                    </a:cubicBezTo>
                    <a:cubicBezTo>
                      <a:pt x="942" y="1538"/>
                      <a:pt x="942" y="1538"/>
                      <a:pt x="942" y="1569"/>
                    </a:cubicBezTo>
                    <a:cubicBezTo>
                      <a:pt x="942" y="1554"/>
                      <a:pt x="935" y="1546"/>
                      <a:pt x="927" y="1546"/>
                    </a:cubicBezTo>
                    <a:cubicBezTo>
                      <a:pt x="920" y="1546"/>
                      <a:pt x="912" y="1554"/>
                      <a:pt x="912" y="1569"/>
                    </a:cubicBezTo>
                    <a:cubicBezTo>
                      <a:pt x="898" y="1541"/>
                      <a:pt x="891" y="1526"/>
                      <a:pt x="889" y="1526"/>
                    </a:cubicBezTo>
                    <a:cubicBezTo>
                      <a:pt x="888" y="1526"/>
                      <a:pt x="895" y="1549"/>
                      <a:pt x="912" y="1599"/>
                    </a:cubicBezTo>
                    <a:cubicBezTo>
                      <a:pt x="912" y="1610"/>
                      <a:pt x="912" y="1620"/>
                      <a:pt x="912" y="1630"/>
                    </a:cubicBezTo>
                    <a:cubicBezTo>
                      <a:pt x="893" y="1592"/>
                      <a:pt x="886" y="1566"/>
                      <a:pt x="883" y="1566"/>
                    </a:cubicBezTo>
                    <a:cubicBezTo>
                      <a:pt x="882" y="1566"/>
                      <a:pt x="882" y="1576"/>
                      <a:pt x="882" y="1599"/>
                    </a:cubicBezTo>
                    <a:cubicBezTo>
                      <a:pt x="882" y="1599"/>
                      <a:pt x="882" y="1599"/>
                      <a:pt x="882" y="1569"/>
                    </a:cubicBezTo>
                    <a:cubicBezTo>
                      <a:pt x="882" y="1556"/>
                      <a:pt x="876" y="1549"/>
                      <a:pt x="870" y="1549"/>
                    </a:cubicBezTo>
                    <a:cubicBezTo>
                      <a:pt x="862" y="1549"/>
                      <a:pt x="851" y="1564"/>
                      <a:pt x="851" y="1599"/>
                    </a:cubicBezTo>
                    <a:cubicBezTo>
                      <a:pt x="833" y="1564"/>
                      <a:pt x="826" y="1549"/>
                      <a:pt x="823" y="1549"/>
                    </a:cubicBezTo>
                    <a:cubicBezTo>
                      <a:pt x="821" y="1549"/>
                      <a:pt x="821" y="1556"/>
                      <a:pt x="821" y="1569"/>
                    </a:cubicBezTo>
                    <a:cubicBezTo>
                      <a:pt x="821" y="1604"/>
                      <a:pt x="810" y="1619"/>
                      <a:pt x="802" y="1619"/>
                    </a:cubicBezTo>
                    <a:cubicBezTo>
                      <a:pt x="796" y="1619"/>
                      <a:pt x="790" y="1612"/>
                      <a:pt x="790" y="1599"/>
                    </a:cubicBezTo>
                    <a:cubicBezTo>
                      <a:pt x="790" y="1578"/>
                      <a:pt x="790" y="1556"/>
                      <a:pt x="780" y="1556"/>
                    </a:cubicBezTo>
                    <a:cubicBezTo>
                      <a:pt x="775" y="1556"/>
                      <a:pt x="769" y="1560"/>
                      <a:pt x="760" y="1569"/>
                    </a:cubicBezTo>
                    <a:cubicBezTo>
                      <a:pt x="760" y="1569"/>
                      <a:pt x="760" y="1569"/>
                      <a:pt x="760" y="1599"/>
                    </a:cubicBezTo>
                    <a:cubicBezTo>
                      <a:pt x="760" y="1599"/>
                      <a:pt x="760" y="1630"/>
                      <a:pt x="760" y="1660"/>
                    </a:cubicBezTo>
                    <a:cubicBezTo>
                      <a:pt x="760" y="1660"/>
                      <a:pt x="760" y="1690"/>
                      <a:pt x="760" y="1721"/>
                    </a:cubicBezTo>
                    <a:cubicBezTo>
                      <a:pt x="760" y="1728"/>
                      <a:pt x="758" y="1732"/>
                      <a:pt x="755" y="1732"/>
                    </a:cubicBezTo>
                    <a:cubicBezTo>
                      <a:pt x="747" y="1732"/>
                      <a:pt x="730" y="1698"/>
                      <a:pt x="730" y="1630"/>
                    </a:cubicBezTo>
                    <a:lnTo>
                      <a:pt x="730" y="1599"/>
                    </a:lnTo>
                    <a:lnTo>
                      <a:pt x="760" y="1599"/>
                    </a:lnTo>
                    <a:cubicBezTo>
                      <a:pt x="760" y="1569"/>
                      <a:pt x="760" y="1569"/>
                      <a:pt x="730" y="1569"/>
                    </a:cubicBezTo>
                    <a:lnTo>
                      <a:pt x="730" y="1538"/>
                    </a:lnTo>
                    <a:lnTo>
                      <a:pt x="699" y="1630"/>
                    </a:lnTo>
                    <a:cubicBezTo>
                      <a:pt x="699" y="1584"/>
                      <a:pt x="699" y="1561"/>
                      <a:pt x="695" y="1561"/>
                    </a:cubicBezTo>
                    <a:cubicBezTo>
                      <a:pt x="692" y="1561"/>
                      <a:pt x="684" y="1584"/>
                      <a:pt x="669" y="1630"/>
                    </a:cubicBezTo>
                    <a:cubicBezTo>
                      <a:pt x="669" y="1604"/>
                      <a:pt x="669" y="1584"/>
                      <a:pt x="669" y="1569"/>
                    </a:cubicBezTo>
                    <a:cubicBezTo>
                      <a:pt x="652" y="1619"/>
                      <a:pt x="645" y="1642"/>
                      <a:pt x="641" y="1642"/>
                    </a:cubicBezTo>
                    <a:cubicBezTo>
                      <a:pt x="638" y="1642"/>
                      <a:pt x="638" y="1626"/>
                      <a:pt x="638" y="1599"/>
                    </a:cubicBezTo>
                    <a:cubicBezTo>
                      <a:pt x="608" y="1599"/>
                      <a:pt x="608" y="1599"/>
                      <a:pt x="608" y="1569"/>
                    </a:cubicBezTo>
                    <a:cubicBezTo>
                      <a:pt x="608" y="1554"/>
                      <a:pt x="608" y="1546"/>
                      <a:pt x="604" y="1546"/>
                    </a:cubicBezTo>
                    <a:cubicBezTo>
                      <a:pt x="600" y="1546"/>
                      <a:pt x="593" y="1554"/>
                      <a:pt x="578" y="1569"/>
                    </a:cubicBezTo>
                    <a:cubicBezTo>
                      <a:pt x="578" y="1630"/>
                      <a:pt x="578" y="1660"/>
                      <a:pt x="578" y="1660"/>
                    </a:cubicBezTo>
                    <a:cubicBezTo>
                      <a:pt x="578" y="1660"/>
                      <a:pt x="578" y="1660"/>
                      <a:pt x="578" y="1690"/>
                    </a:cubicBezTo>
                    <a:cubicBezTo>
                      <a:pt x="547" y="1690"/>
                      <a:pt x="547" y="1690"/>
                      <a:pt x="547" y="1721"/>
                    </a:cubicBezTo>
                    <a:cubicBezTo>
                      <a:pt x="522" y="1770"/>
                      <a:pt x="498" y="1820"/>
                      <a:pt x="506" y="1820"/>
                    </a:cubicBezTo>
                    <a:cubicBezTo>
                      <a:pt x="508" y="1820"/>
                      <a:pt x="511" y="1818"/>
                      <a:pt x="517" y="1812"/>
                    </a:cubicBezTo>
                    <a:lnTo>
                      <a:pt x="517" y="1842"/>
                    </a:lnTo>
                    <a:cubicBezTo>
                      <a:pt x="534" y="1792"/>
                      <a:pt x="541" y="1770"/>
                      <a:pt x="544" y="1770"/>
                    </a:cubicBezTo>
                    <a:cubicBezTo>
                      <a:pt x="547" y="1770"/>
                      <a:pt x="547" y="1785"/>
                      <a:pt x="547" y="1812"/>
                    </a:cubicBezTo>
                    <a:cubicBezTo>
                      <a:pt x="517" y="1873"/>
                      <a:pt x="547" y="1873"/>
                      <a:pt x="547" y="1873"/>
                    </a:cubicBezTo>
                    <a:cubicBezTo>
                      <a:pt x="547" y="1873"/>
                      <a:pt x="547" y="1873"/>
                      <a:pt x="547" y="1903"/>
                    </a:cubicBezTo>
                    <a:cubicBezTo>
                      <a:pt x="547" y="1919"/>
                      <a:pt x="547" y="1944"/>
                      <a:pt x="547" y="1964"/>
                    </a:cubicBezTo>
                    <a:cubicBezTo>
                      <a:pt x="547" y="1951"/>
                      <a:pt x="552" y="1944"/>
                      <a:pt x="559" y="1944"/>
                    </a:cubicBezTo>
                    <a:cubicBezTo>
                      <a:pt x="567" y="1944"/>
                      <a:pt x="578" y="1959"/>
                      <a:pt x="578" y="1994"/>
                    </a:cubicBezTo>
                    <a:cubicBezTo>
                      <a:pt x="578" y="1987"/>
                      <a:pt x="578" y="1977"/>
                      <a:pt x="578" y="1964"/>
                    </a:cubicBezTo>
                    <a:cubicBezTo>
                      <a:pt x="578" y="1934"/>
                      <a:pt x="585" y="1918"/>
                      <a:pt x="593" y="1918"/>
                    </a:cubicBezTo>
                    <a:cubicBezTo>
                      <a:pt x="600" y="1918"/>
                      <a:pt x="608" y="1934"/>
                      <a:pt x="608" y="1964"/>
                    </a:cubicBezTo>
                    <a:cubicBezTo>
                      <a:pt x="638" y="1964"/>
                      <a:pt x="638" y="1934"/>
                      <a:pt x="638" y="1903"/>
                    </a:cubicBezTo>
                    <a:cubicBezTo>
                      <a:pt x="638" y="1921"/>
                      <a:pt x="638" y="1934"/>
                      <a:pt x="638" y="1934"/>
                    </a:cubicBezTo>
                    <a:cubicBezTo>
                      <a:pt x="638" y="1964"/>
                      <a:pt x="638" y="1964"/>
                      <a:pt x="638" y="1964"/>
                    </a:cubicBezTo>
                    <a:cubicBezTo>
                      <a:pt x="654" y="1964"/>
                      <a:pt x="661" y="1972"/>
                      <a:pt x="665" y="1972"/>
                    </a:cubicBezTo>
                    <a:cubicBezTo>
                      <a:pt x="669" y="1972"/>
                      <a:pt x="669" y="1964"/>
                      <a:pt x="669" y="1934"/>
                    </a:cubicBezTo>
                    <a:cubicBezTo>
                      <a:pt x="669" y="1964"/>
                      <a:pt x="669" y="1964"/>
                      <a:pt x="669" y="1994"/>
                    </a:cubicBezTo>
                    <a:cubicBezTo>
                      <a:pt x="669" y="1994"/>
                      <a:pt x="699" y="1994"/>
                      <a:pt x="699" y="2025"/>
                    </a:cubicBezTo>
                    <a:cubicBezTo>
                      <a:pt x="699" y="2030"/>
                      <a:pt x="700" y="2033"/>
                      <a:pt x="702" y="2033"/>
                    </a:cubicBezTo>
                    <a:cubicBezTo>
                      <a:pt x="709" y="2033"/>
                      <a:pt x="730" y="1983"/>
                      <a:pt x="730" y="1934"/>
                    </a:cubicBezTo>
                    <a:cubicBezTo>
                      <a:pt x="730" y="1934"/>
                      <a:pt x="730" y="1873"/>
                      <a:pt x="730" y="1873"/>
                    </a:cubicBezTo>
                    <a:cubicBezTo>
                      <a:pt x="760" y="1842"/>
                      <a:pt x="760" y="1842"/>
                      <a:pt x="760" y="1842"/>
                    </a:cubicBezTo>
                    <a:cubicBezTo>
                      <a:pt x="760" y="1842"/>
                      <a:pt x="760" y="1903"/>
                      <a:pt x="760" y="1934"/>
                    </a:cubicBezTo>
                    <a:cubicBezTo>
                      <a:pt x="742" y="1987"/>
                      <a:pt x="745" y="2019"/>
                      <a:pt x="751" y="2019"/>
                    </a:cubicBezTo>
                    <a:cubicBezTo>
                      <a:pt x="755" y="2019"/>
                      <a:pt x="760" y="2002"/>
                      <a:pt x="760" y="1964"/>
                    </a:cubicBezTo>
                    <a:cubicBezTo>
                      <a:pt x="760" y="1964"/>
                      <a:pt x="760" y="1964"/>
                      <a:pt x="760" y="1994"/>
                    </a:cubicBezTo>
                    <a:cubicBezTo>
                      <a:pt x="760" y="2010"/>
                      <a:pt x="760" y="2017"/>
                      <a:pt x="764" y="2017"/>
                    </a:cubicBezTo>
                    <a:cubicBezTo>
                      <a:pt x="768" y="2017"/>
                      <a:pt x="775" y="2010"/>
                      <a:pt x="790" y="1994"/>
                    </a:cubicBezTo>
                    <a:cubicBezTo>
                      <a:pt x="790" y="1994"/>
                      <a:pt x="790" y="1934"/>
                      <a:pt x="790" y="1903"/>
                    </a:cubicBezTo>
                    <a:cubicBezTo>
                      <a:pt x="790" y="1873"/>
                      <a:pt x="821" y="1873"/>
                      <a:pt x="821" y="1873"/>
                    </a:cubicBezTo>
                    <a:cubicBezTo>
                      <a:pt x="821" y="1873"/>
                      <a:pt x="821" y="1873"/>
                      <a:pt x="821" y="1903"/>
                    </a:cubicBezTo>
                    <a:cubicBezTo>
                      <a:pt x="821" y="1916"/>
                      <a:pt x="821" y="1926"/>
                      <a:pt x="821" y="1934"/>
                    </a:cubicBezTo>
                    <a:cubicBezTo>
                      <a:pt x="821" y="1955"/>
                      <a:pt x="836" y="1977"/>
                      <a:pt x="856" y="1977"/>
                    </a:cubicBezTo>
                    <a:cubicBezTo>
                      <a:pt x="864" y="1977"/>
                      <a:pt x="873" y="1973"/>
                      <a:pt x="882" y="1964"/>
                    </a:cubicBezTo>
                    <a:cubicBezTo>
                      <a:pt x="912" y="1964"/>
                      <a:pt x="912" y="1964"/>
                      <a:pt x="912" y="1994"/>
                    </a:cubicBezTo>
                    <a:cubicBezTo>
                      <a:pt x="912" y="2000"/>
                      <a:pt x="913" y="2002"/>
                      <a:pt x="915" y="2002"/>
                    </a:cubicBezTo>
                    <a:cubicBezTo>
                      <a:pt x="923" y="2002"/>
                      <a:pt x="948" y="1953"/>
                      <a:pt x="973" y="1903"/>
                    </a:cubicBezTo>
                    <a:cubicBezTo>
                      <a:pt x="973" y="1934"/>
                      <a:pt x="973" y="1934"/>
                      <a:pt x="973" y="1934"/>
                    </a:cubicBezTo>
                    <a:cubicBezTo>
                      <a:pt x="1003" y="1934"/>
                      <a:pt x="1003" y="1934"/>
                      <a:pt x="1003" y="1964"/>
                    </a:cubicBezTo>
                    <a:cubicBezTo>
                      <a:pt x="1003" y="1930"/>
                      <a:pt x="1007" y="1917"/>
                      <a:pt x="1014" y="1917"/>
                    </a:cubicBezTo>
                    <a:cubicBezTo>
                      <a:pt x="1026" y="1917"/>
                      <a:pt x="1045" y="1956"/>
                      <a:pt x="1064" y="1994"/>
                    </a:cubicBezTo>
                    <a:cubicBezTo>
                      <a:pt x="1064" y="2025"/>
                      <a:pt x="1064" y="2025"/>
                      <a:pt x="1064" y="2025"/>
                    </a:cubicBezTo>
                    <a:cubicBezTo>
                      <a:pt x="1094" y="1994"/>
                      <a:pt x="1094" y="1964"/>
                      <a:pt x="1094" y="1964"/>
                    </a:cubicBezTo>
                    <a:cubicBezTo>
                      <a:pt x="1125" y="1964"/>
                      <a:pt x="1125" y="1964"/>
                      <a:pt x="1125" y="1903"/>
                    </a:cubicBezTo>
                    <a:cubicBezTo>
                      <a:pt x="1094" y="1842"/>
                      <a:pt x="1094" y="1842"/>
                      <a:pt x="1125" y="1842"/>
                    </a:cubicBezTo>
                    <a:cubicBezTo>
                      <a:pt x="1125" y="1842"/>
                      <a:pt x="1125" y="1842"/>
                      <a:pt x="1125" y="1873"/>
                    </a:cubicBezTo>
                    <a:cubicBezTo>
                      <a:pt x="1125" y="1873"/>
                      <a:pt x="1155" y="1903"/>
                      <a:pt x="1155" y="1903"/>
                    </a:cubicBezTo>
                    <a:cubicBezTo>
                      <a:pt x="1155" y="1903"/>
                      <a:pt x="1186" y="1903"/>
                      <a:pt x="1186" y="1934"/>
                    </a:cubicBezTo>
                    <a:cubicBezTo>
                      <a:pt x="1186" y="1934"/>
                      <a:pt x="1186" y="1964"/>
                      <a:pt x="1216" y="1964"/>
                    </a:cubicBezTo>
                    <a:cubicBezTo>
                      <a:pt x="1216" y="1964"/>
                      <a:pt x="1246" y="1964"/>
                      <a:pt x="1246" y="1994"/>
                    </a:cubicBezTo>
                    <a:cubicBezTo>
                      <a:pt x="1246" y="1994"/>
                      <a:pt x="1246" y="1994"/>
                      <a:pt x="1246" y="1964"/>
                    </a:cubicBezTo>
                    <a:cubicBezTo>
                      <a:pt x="1246" y="1919"/>
                      <a:pt x="1246" y="1891"/>
                      <a:pt x="1258" y="1891"/>
                    </a:cubicBezTo>
                    <a:cubicBezTo>
                      <a:pt x="1263" y="1891"/>
                      <a:pt x="1269" y="1895"/>
                      <a:pt x="1277" y="1903"/>
                    </a:cubicBezTo>
                    <a:cubicBezTo>
                      <a:pt x="1277" y="1903"/>
                      <a:pt x="1307" y="1903"/>
                      <a:pt x="1307" y="1873"/>
                    </a:cubicBezTo>
                    <a:cubicBezTo>
                      <a:pt x="1307" y="1873"/>
                      <a:pt x="1307" y="1873"/>
                      <a:pt x="1307" y="1903"/>
                    </a:cubicBezTo>
                    <a:cubicBezTo>
                      <a:pt x="1321" y="1930"/>
                      <a:pt x="1334" y="1945"/>
                      <a:pt x="1343" y="1945"/>
                    </a:cubicBezTo>
                    <a:cubicBezTo>
                      <a:pt x="1353" y="1945"/>
                      <a:pt x="1354" y="1923"/>
                      <a:pt x="1338" y="1873"/>
                    </a:cubicBezTo>
                    <a:cubicBezTo>
                      <a:pt x="1338" y="1858"/>
                      <a:pt x="1338" y="1850"/>
                      <a:pt x="1341" y="1850"/>
                    </a:cubicBezTo>
                    <a:cubicBezTo>
                      <a:pt x="1345" y="1850"/>
                      <a:pt x="1353" y="1858"/>
                      <a:pt x="1368" y="1873"/>
                    </a:cubicBezTo>
                    <a:cubicBezTo>
                      <a:pt x="1368" y="1873"/>
                      <a:pt x="1368" y="1873"/>
                      <a:pt x="1368" y="1842"/>
                    </a:cubicBezTo>
                    <a:cubicBezTo>
                      <a:pt x="1398" y="1873"/>
                      <a:pt x="1398" y="1873"/>
                      <a:pt x="1398" y="1873"/>
                    </a:cubicBezTo>
                    <a:cubicBezTo>
                      <a:pt x="1398" y="1842"/>
                      <a:pt x="1459" y="1812"/>
                      <a:pt x="1490" y="1812"/>
                    </a:cubicBezTo>
                    <a:cubicBezTo>
                      <a:pt x="1490" y="1782"/>
                      <a:pt x="1490" y="1782"/>
                      <a:pt x="1490" y="1782"/>
                    </a:cubicBezTo>
                    <a:cubicBezTo>
                      <a:pt x="1501" y="1805"/>
                      <a:pt x="1508" y="1815"/>
                      <a:pt x="1511" y="1815"/>
                    </a:cubicBezTo>
                    <a:cubicBezTo>
                      <a:pt x="1515" y="1815"/>
                      <a:pt x="1508" y="1789"/>
                      <a:pt x="1490" y="1751"/>
                    </a:cubicBezTo>
                    <a:lnTo>
                      <a:pt x="1459" y="1751"/>
                    </a:lnTo>
                    <a:cubicBezTo>
                      <a:pt x="1444" y="1736"/>
                      <a:pt x="1444" y="1721"/>
                      <a:pt x="1455" y="1721"/>
                    </a:cubicBezTo>
                    <a:cubicBezTo>
                      <a:pt x="1467" y="1721"/>
                      <a:pt x="1490" y="1736"/>
                      <a:pt x="1520" y="1782"/>
                    </a:cubicBezTo>
                    <a:cubicBezTo>
                      <a:pt x="1502" y="1746"/>
                      <a:pt x="1495" y="1731"/>
                      <a:pt x="1504" y="1731"/>
                    </a:cubicBezTo>
                    <a:cubicBezTo>
                      <a:pt x="1510" y="1731"/>
                      <a:pt x="1525" y="1739"/>
                      <a:pt x="1550" y="1751"/>
                    </a:cubicBezTo>
                    <a:cubicBezTo>
                      <a:pt x="1516" y="1683"/>
                      <a:pt x="1501" y="1643"/>
                      <a:pt x="1505" y="1643"/>
                    </a:cubicBezTo>
                    <a:cubicBezTo>
                      <a:pt x="1509" y="1643"/>
                      <a:pt x="1524" y="1667"/>
                      <a:pt x="1550" y="1721"/>
                    </a:cubicBezTo>
                    <a:cubicBezTo>
                      <a:pt x="1611" y="1782"/>
                      <a:pt x="1611" y="1782"/>
                      <a:pt x="1641" y="1782"/>
                    </a:cubicBezTo>
                    <a:cubicBezTo>
                      <a:pt x="1641" y="1782"/>
                      <a:pt x="1611" y="1751"/>
                      <a:pt x="1581" y="1721"/>
                    </a:cubicBezTo>
                    <a:cubicBezTo>
                      <a:pt x="1565" y="1706"/>
                      <a:pt x="1558" y="1698"/>
                      <a:pt x="1562" y="1698"/>
                    </a:cubicBezTo>
                    <a:cubicBezTo>
                      <a:pt x="1565" y="1698"/>
                      <a:pt x="1581" y="1706"/>
                      <a:pt x="1611" y="1721"/>
                    </a:cubicBezTo>
                    <a:cubicBezTo>
                      <a:pt x="1641" y="1751"/>
                      <a:pt x="1664" y="1766"/>
                      <a:pt x="1676" y="1766"/>
                    </a:cubicBezTo>
                    <a:cubicBezTo>
                      <a:pt x="1687" y="1766"/>
                      <a:pt x="1687" y="1751"/>
                      <a:pt x="1672" y="1721"/>
                    </a:cubicBezTo>
                    <a:cubicBezTo>
                      <a:pt x="1653" y="1683"/>
                      <a:pt x="1658" y="1657"/>
                      <a:pt x="1671" y="1657"/>
                    </a:cubicBezTo>
                    <a:cubicBezTo>
                      <a:pt x="1679" y="1657"/>
                      <a:pt x="1691" y="1667"/>
                      <a:pt x="1702" y="1690"/>
                    </a:cubicBezTo>
                    <a:cubicBezTo>
                      <a:pt x="1720" y="1726"/>
                      <a:pt x="1727" y="1741"/>
                      <a:pt x="1731" y="1741"/>
                    </a:cubicBezTo>
                    <a:cubicBezTo>
                      <a:pt x="1733" y="1741"/>
                      <a:pt x="1733" y="1733"/>
                      <a:pt x="1733" y="1721"/>
                    </a:cubicBezTo>
                    <a:cubicBezTo>
                      <a:pt x="1733" y="1721"/>
                      <a:pt x="1733" y="1690"/>
                      <a:pt x="1733" y="1690"/>
                    </a:cubicBezTo>
                    <a:cubicBezTo>
                      <a:pt x="1763" y="1690"/>
                      <a:pt x="1733" y="1660"/>
                      <a:pt x="1702" y="1630"/>
                    </a:cubicBezTo>
                    <a:lnTo>
                      <a:pt x="1702" y="1630"/>
                    </a:lnTo>
                    <a:cubicBezTo>
                      <a:pt x="1733" y="1660"/>
                      <a:pt x="1755" y="1675"/>
                      <a:pt x="1767" y="1675"/>
                    </a:cubicBezTo>
                    <a:cubicBezTo>
                      <a:pt x="1778" y="1675"/>
                      <a:pt x="1778" y="1660"/>
                      <a:pt x="1763" y="1630"/>
                    </a:cubicBezTo>
                    <a:cubicBezTo>
                      <a:pt x="1763" y="1630"/>
                      <a:pt x="1763" y="1630"/>
                      <a:pt x="1763" y="1599"/>
                    </a:cubicBezTo>
                    <a:cubicBezTo>
                      <a:pt x="1753" y="1589"/>
                      <a:pt x="1750" y="1586"/>
                      <a:pt x="1751" y="1586"/>
                    </a:cubicBezTo>
                    <a:cubicBezTo>
                      <a:pt x="1753" y="1586"/>
                      <a:pt x="1773" y="1599"/>
                      <a:pt x="1793" y="1599"/>
                    </a:cubicBezTo>
                    <a:cubicBezTo>
                      <a:pt x="1799" y="1605"/>
                      <a:pt x="1805" y="1609"/>
                      <a:pt x="1810" y="1613"/>
                    </a:cubicBezTo>
                    <a:lnTo>
                      <a:pt x="1810" y="1613"/>
                    </a:lnTo>
                    <a:cubicBezTo>
                      <a:pt x="1792" y="1588"/>
                      <a:pt x="1788" y="1563"/>
                      <a:pt x="1763" y="1538"/>
                    </a:cubicBezTo>
                    <a:cubicBezTo>
                      <a:pt x="1763" y="1523"/>
                      <a:pt x="1771" y="1516"/>
                      <a:pt x="1778" y="1516"/>
                    </a:cubicBezTo>
                    <a:cubicBezTo>
                      <a:pt x="1786" y="1516"/>
                      <a:pt x="1793" y="1523"/>
                      <a:pt x="1793" y="1538"/>
                    </a:cubicBezTo>
                    <a:cubicBezTo>
                      <a:pt x="1824" y="1569"/>
                      <a:pt x="1824" y="1569"/>
                      <a:pt x="1854" y="1569"/>
                    </a:cubicBezTo>
                    <a:cubicBezTo>
                      <a:pt x="1854" y="1569"/>
                      <a:pt x="1885" y="1569"/>
                      <a:pt x="1854" y="1538"/>
                    </a:cubicBezTo>
                    <a:cubicBezTo>
                      <a:pt x="1833" y="1517"/>
                      <a:pt x="1842" y="1495"/>
                      <a:pt x="1859" y="1495"/>
                    </a:cubicBezTo>
                    <a:cubicBezTo>
                      <a:pt x="1867" y="1495"/>
                      <a:pt x="1876" y="1499"/>
                      <a:pt x="1885" y="1508"/>
                    </a:cubicBezTo>
                    <a:cubicBezTo>
                      <a:pt x="1885" y="1508"/>
                      <a:pt x="1885" y="1478"/>
                      <a:pt x="1885" y="1478"/>
                    </a:cubicBezTo>
                    <a:cubicBezTo>
                      <a:pt x="1885" y="1478"/>
                      <a:pt x="1885" y="1447"/>
                      <a:pt x="1885" y="1447"/>
                    </a:cubicBezTo>
                    <a:cubicBezTo>
                      <a:pt x="1885" y="1447"/>
                      <a:pt x="1885" y="1447"/>
                      <a:pt x="1854" y="1417"/>
                    </a:cubicBezTo>
                    <a:lnTo>
                      <a:pt x="1885" y="1417"/>
                    </a:lnTo>
                    <a:cubicBezTo>
                      <a:pt x="1869" y="1402"/>
                      <a:pt x="1862" y="1394"/>
                      <a:pt x="1866" y="1394"/>
                    </a:cubicBezTo>
                    <a:cubicBezTo>
                      <a:pt x="1869" y="1394"/>
                      <a:pt x="1885" y="1402"/>
                      <a:pt x="1915" y="1417"/>
                    </a:cubicBezTo>
                    <a:cubicBezTo>
                      <a:pt x="1885" y="1386"/>
                      <a:pt x="1885" y="1386"/>
                      <a:pt x="1915" y="1386"/>
                    </a:cubicBezTo>
                    <a:cubicBezTo>
                      <a:pt x="1872" y="1365"/>
                      <a:pt x="1859" y="1343"/>
                      <a:pt x="1877" y="1343"/>
                    </a:cubicBezTo>
                    <a:cubicBezTo>
                      <a:pt x="1885" y="1343"/>
                      <a:pt x="1897" y="1347"/>
                      <a:pt x="1915" y="1356"/>
                    </a:cubicBezTo>
                    <a:cubicBezTo>
                      <a:pt x="1915" y="1356"/>
                      <a:pt x="1915" y="1356"/>
                      <a:pt x="1885" y="1326"/>
                    </a:cubicBezTo>
                    <a:lnTo>
                      <a:pt x="1885" y="1326"/>
                    </a:lnTo>
                    <a:cubicBezTo>
                      <a:pt x="1902" y="1335"/>
                      <a:pt x="1915" y="1338"/>
                      <a:pt x="1922" y="1338"/>
                    </a:cubicBezTo>
                    <a:cubicBezTo>
                      <a:pt x="1940" y="1338"/>
                      <a:pt x="1928" y="1317"/>
                      <a:pt x="1885" y="1295"/>
                    </a:cubicBezTo>
                    <a:cubicBezTo>
                      <a:pt x="1945" y="1295"/>
                      <a:pt x="1976" y="1265"/>
                      <a:pt x="1915" y="1234"/>
                    </a:cubicBezTo>
                    <a:cubicBezTo>
                      <a:pt x="1945" y="1234"/>
                      <a:pt x="1976" y="1234"/>
                      <a:pt x="1945" y="1204"/>
                    </a:cubicBezTo>
                    <a:lnTo>
                      <a:pt x="1976" y="1204"/>
                    </a:lnTo>
                    <a:cubicBezTo>
                      <a:pt x="1976" y="1204"/>
                      <a:pt x="1976" y="1204"/>
                      <a:pt x="1945" y="1174"/>
                    </a:cubicBezTo>
                    <a:lnTo>
                      <a:pt x="1915" y="1174"/>
                    </a:lnTo>
                    <a:cubicBezTo>
                      <a:pt x="1915" y="1164"/>
                      <a:pt x="1918" y="1160"/>
                      <a:pt x="1924" y="1160"/>
                    </a:cubicBezTo>
                    <a:cubicBezTo>
                      <a:pt x="1935" y="1160"/>
                      <a:pt x="1956" y="1174"/>
                      <a:pt x="1976" y="1174"/>
                    </a:cubicBezTo>
                    <a:cubicBezTo>
                      <a:pt x="1915" y="1143"/>
                      <a:pt x="1915" y="1143"/>
                      <a:pt x="1945" y="1143"/>
                    </a:cubicBezTo>
                    <a:lnTo>
                      <a:pt x="2006" y="1143"/>
                    </a:lnTo>
                    <a:cubicBezTo>
                      <a:pt x="2006" y="1143"/>
                      <a:pt x="2006" y="1113"/>
                      <a:pt x="2006" y="1113"/>
                    </a:cubicBezTo>
                    <a:lnTo>
                      <a:pt x="1976" y="1113"/>
                    </a:lnTo>
                    <a:cubicBezTo>
                      <a:pt x="1915" y="1082"/>
                      <a:pt x="1915" y="1082"/>
                      <a:pt x="1915" y="1082"/>
                    </a:cubicBezTo>
                    <a:lnTo>
                      <a:pt x="2006" y="1082"/>
                    </a:lnTo>
                    <a:cubicBezTo>
                      <a:pt x="2024" y="1091"/>
                      <a:pt x="2034" y="1095"/>
                      <a:pt x="2038" y="1095"/>
                    </a:cubicBezTo>
                    <a:cubicBezTo>
                      <a:pt x="2049" y="1095"/>
                      <a:pt x="2028" y="1074"/>
                      <a:pt x="2006" y="1052"/>
                    </a:cubicBezTo>
                    <a:cubicBezTo>
                      <a:pt x="2097" y="1052"/>
                      <a:pt x="2006" y="1022"/>
                      <a:pt x="1915" y="991"/>
                    </a:cubicBezTo>
                    <a:lnTo>
                      <a:pt x="1915" y="991"/>
                    </a:lnTo>
                    <a:cubicBezTo>
                      <a:pt x="1991" y="1006"/>
                      <a:pt x="2029" y="1014"/>
                      <a:pt x="2040" y="1014"/>
                    </a:cubicBezTo>
                    <a:cubicBezTo>
                      <a:pt x="2052" y="1014"/>
                      <a:pt x="2037" y="1006"/>
                      <a:pt x="2006" y="991"/>
                    </a:cubicBezTo>
                    <a:cubicBezTo>
                      <a:pt x="1976" y="961"/>
                      <a:pt x="1976" y="961"/>
                      <a:pt x="2006" y="961"/>
                    </a:cubicBezTo>
                    <a:lnTo>
                      <a:pt x="2037" y="961"/>
                    </a:lnTo>
                    <a:cubicBezTo>
                      <a:pt x="2037" y="930"/>
                      <a:pt x="2037" y="930"/>
                      <a:pt x="2006" y="930"/>
                    </a:cubicBezTo>
                    <a:lnTo>
                      <a:pt x="2006" y="900"/>
                    </a:lnTo>
                    <a:cubicBezTo>
                      <a:pt x="2047" y="900"/>
                      <a:pt x="2047" y="887"/>
                      <a:pt x="2024" y="887"/>
                    </a:cubicBezTo>
                    <a:cubicBezTo>
                      <a:pt x="2013" y="887"/>
                      <a:pt x="1996" y="890"/>
                      <a:pt x="1976" y="900"/>
                    </a:cubicBezTo>
                    <a:lnTo>
                      <a:pt x="1976" y="870"/>
                    </a:lnTo>
                    <a:lnTo>
                      <a:pt x="2006" y="870"/>
                    </a:lnTo>
                    <a:cubicBezTo>
                      <a:pt x="2037" y="870"/>
                      <a:pt x="2037" y="870"/>
                      <a:pt x="2037" y="809"/>
                    </a:cubicBezTo>
                    <a:cubicBezTo>
                      <a:pt x="2006" y="748"/>
                      <a:pt x="2006" y="748"/>
                      <a:pt x="1945" y="748"/>
                    </a:cubicBezTo>
                    <a:cubicBezTo>
                      <a:pt x="1976" y="748"/>
                      <a:pt x="2006" y="718"/>
                      <a:pt x="1976" y="718"/>
                    </a:cubicBezTo>
                    <a:lnTo>
                      <a:pt x="1915" y="718"/>
                    </a:lnTo>
                    <a:cubicBezTo>
                      <a:pt x="1935" y="718"/>
                      <a:pt x="1956" y="704"/>
                      <a:pt x="1967" y="704"/>
                    </a:cubicBezTo>
                    <a:cubicBezTo>
                      <a:pt x="1972" y="704"/>
                      <a:pt x="1976" y="708"/>
                      <a:pt x="1976" y="718"/>
                    </a:cubicBezTo>
                    <a:cubicBezTo>
                      <a:pt x="1976" y="718"/>
                      <a:pt x="1976" y="718"/>
                      <a:pt x="2006" y="687"/>
                    </a:cubicBezTo>
                    <a:cubicBezTo>
                      <a:pt x="1945" y="687"/>
                      <a:pt x="1976" y="687"/>
                      <a:pt x="2006" y="657"/>
                    </a:cubicBezTo>
                    <a:cubicBezTo>
                      <a:pt x="2011" y="657"/>
                      <a:pt x="2016" y="656"/>
                      <a:pt x="2021" y="655"/>
                    </a:cubicBezTo>
                    <a:lnTo>
                      <a:pt x="2021" y="655"/>
                    </a:lnTo>
                    <a:cubicBezTo>
                      <a:pt x="2027" y="656"/>
                      <a:pt x="2032" y="657"/>
                      <a:pt x="2037" y="657"/>
                    </a:cubicBezTo>
                    <a:cubicBezTo>
                      <a:pt x="2047" y="647"/>
                      <a:pt x="2050" y="643"/>
                      <a:pt x="2049" y="643"/>
                    </a:cubicBezTo>
                    <a:cubicBezTo>
                      <a:pt x="2047" y="643"/>
                      <a:pt x="2035" y="651"/>
                      <a:pt x="2021" y="655"/>
                    </a:cubicBezTo>
                    <a:lnTo>
                      <a:pt x="2021" y="655"/>
                    </a:lnTo>
                    <a:cubicBezTo>
                      <a:pt x="1990" y="648"/>
                      <a:pt x="1955" y="622"/>
                      <a:pt x="2006" y="596"/>
                    </a:cubicBezTo>
                    <a:cubicBezTo>
                      <a:pt x="2006" y="596"/>
                      <a:pt x="2006" y="596"/>
                      <a:pt x="2006" y="566"/>
                    </a:cubicBezTo>
                    <a:cubicBezTo>
                      <a:pt x="1996" y="576"/>
                      <a:pt x="1989" y="579"/>
                      <a:pt x="1985" y="579"/>
                    </a:cubicBezTo>
                    <a:cubicBezTo>
                      <a:pt x="1976" y="579"/>
                      <a:pt x="1976" y="566"/>
                      <a:pt x="1976" y="566"/>
                    </a:cubicBezTo>
                    <a:cubicBezTo>
                      <a:pt x="1976" y="566"/>
                      <a:pt x="1945" y="535"/>
                      <a:pt x="1976" y="535"/>
                    </a:cubicBezTo>
                    <a:cubicBezTo>
                      <a:pt x="2037" y="535"/>
                      <a:pt x="2006" y="505"/>
                      <a:pt x="1976" y="505"/>
                    </a:cubicBezTo>
                    <a:cubicBezTo>
                      <a:pt x="1976" y="505"/>
                      <a:pt x="1915" y="535"/>
                      <a:pt x="1915" y="535"/>
                    </a:cubicBezTo>
                    <a:lnTo>
                      <a:pt x="1885" y="535"/>
                    </a:lnTo>
                    <a:lnTo>
                      <a:pt x="1945" y="505"/>
                    </a:lnTo>
                    <a:cubicBezTo>
                      <a:pt x="1945" y="505"/>
                      <a:pt x="1945" y="491"/>
                      <a:pt x="1936" y="491"/>
                    </a:cubicBezTo>
                    <a:cubicBezTo>
                      <a:pt x="1932" y="491"/>
                      <a:pt x="1925" y="495"/>
                      <a:pt x="1915" y="505"/>
                    </a:cubicBezTo>
                    <a:cubicBezTo>
                      <a:pt x="1945" y="475"/>
                      <a:pt x="1915" y="475"/>
                      <a:pt x="1915" y="444"/>
                    </a:cubicBezTo>
                    <a:lnTo>
                      <a:pt x="1885" y="444"/>
                    </a:lnTo>
                    <a:cubicBezTo>
                      <a:pt x="1906" y="423"/>
                      <a:pt x="1912" y="401"/>
                      <a:pt x="1893" y="401"/>
                    </a:cubicBezTo>
                    <a:cubicBezTo>
                      <a:pt x="1885" y="401"/>
                      <a:pt x="1872" y="405"/>
                      <a:pt x="1854" y="414"/>
                    </a:cubicBezTo>
                    <a:cubicBezTo>
                      <a:pt x="1824" y="414"/>
                      <a:pt x="1824" y="414"/>
                      <a:pt x="1824" y="383"/>
                    </a:cubicBezTo>
                    <a:cubicBezTo>
                      <a:pt x="1793" y="383"/>
                      <a:pt x="1824" y="383"/>
                      <a:pt x="1854" y="353"/>
                    </a:cubicBezTo>
                    <a:cubicBezTo>
                      <a:pt x="1885" y="292"/>
                      <a:pt x="1885" y="292"/>
                      <a:pt x="1854" y="292"/>
                    </a:cubicBezTo>
                    <a:cubicBezTo>
                      <a:pt x="1844" y="302"/>
                      <a:pt x="1837" y="306"/>
                      <a:pt x="1832" y="306"/>
                    </a:cubicBezTo>
                    <a:cubicBezTo>
                      <a:pt x="1820" y="306"/>
                      <a:pt x="1814" y="292"/>
                      <a:pt x="1793" y="292"/>
                    </a:cubicBezTo>
                    <a:cubicBezTo>
                      <a:pt x="1763" y="323"/>
                      <a:pt x="1763" y="292"/>
                      <a:pt x="1763" y="353"/>
                    </a:cubicBezTo>
                    <a:cubicBezTo>
                      <a:pt x="1733" y="353"/>
                      <a:pt x="1702" y="383"/>
                      <a:pt x="1702" y="383"/>
                    </a:cubicBezTo>
                    <a:cubicBezTo>
                      <a:pt x="1733" y="353"/>
                      <a:pt x="1733" y="353"/>
                      <a:pt x="1733" y="323"/>
                    </a:cubicBezTo>
                    <a:cubicBezTo>
                      <a:pt x="1763" y="292"/>
                      <a:pt x="1763" y="292"/>
                      <a:pt x="1733" y="292"/>
                    </a:cubicBezTo>
                    <a:lnTo>
                      <a:pt x="1733" y="262"/>
                    </a:lnTo>
                    <a:cubicBezTo>
                      <a:pt x="1733" y="231"/>
                      <a:pt x="1733" y="231"/>
                      <a:pt x="1702" y="231"/>
                    </a:cubicBezTo>
                    <a:cubicBezTo>
                      <a:pt x="1702" y="262"/>
                      <a:pt x="1702" y="262"/>
                      <a:pt x="1672" y="262"/>
                    </a:cubicBezTo>
                    <a:cubicBezTo>
                      <a:pt x="1709" y="224"/>
                      <a:pt x="1701" y="198"/>
                      <a:pt x="1674" y="198"/>
                    </a:cubicBezTo>
                    <a:cubicBezTo>
                      <a:pt x="1658" y="198"/>
                      <a:pt x="1634" y="208"/>
                      <a:pt x="1611" y="231"/>
                    </a:cubicBezTo>
                    <a:cubicBezTo>
                      <a:pt x="1641" y="201"/>
                      <a:pt x="1611" y="201"/>
                      <a:pt x="1641" y="201"/>
                    </a:cubicBezTo>
                    <a:cubicBezTo>
                      <a:pt x="1641" y="171"/>
                      <a:pt x="1641" y="171"/>
                      <a:pt x="1641" y="140"/>
                    </a:cubicBezTo>
                    <a:cubicBezTo>
                      <a:pt x="1641" y="140"/>
                      <a:pt x="1614" y="154"/>
                      <a:pt x="1596" y="154"/>
                    </a:cubicBezTo>
                    <a:cubicBezTo>
                      <a:pt x="1587" y="154"/>
                      <a:pt x="1581" y="150"/>
                      <a:pt x="1581" y="140"/>
                    </a:cubicBezTo>
                    <a:cubicBezTo>
                      <a:pt x="1550" y="140"/>
                      <a:pt x="1520" y="140"/>
                      <a:pt x="1520" y="171"/>
                    </a:cubicBezTo>
                    <a:cubicBezTo>
                      <a:pt x="1520" y="140"/>
                      <a:pt x="1520" y="140"/>
                      <a:pt x="1520" y="110"/>
                    </a:cubicBezTo>
                    <a:cubicBezTo>
                      <a:pt x="1550" y="110"/>
                      <a:pt x="1550" y="79"/>
                      <a:pt x="1520" y="79"/>
                    </a:cubicBezTo>
                    <a:cubicBezTo>
                      <a:pt x="1520" y="79"/>
                      <a:pt x="1520" y="110"/>
                      <a:pt x="1490" y="140"/>
                    </a:cubicBezTo>
                    <a:cubicBezTo>
                      <a:pt x="1490" y="119"/>
                      <a:pt x="1474" y="97"/>
                      <a:pt x="1455" y="97"/>
                    </a:cubicBezTo>
                    <a:cubicBezTo>
                      <a:pt x="1447" y="97"/>
                      <a:pt x="1438" y="101"/>
                      <a:pt x="1429" y="110"/>
                    </a:cubicBezTo>
                    <a:cubicBezTo>
                      <a:pt x="1429" y="110"/>
                      <a:pt x="1429" y="110"/>
                      <a:pt x="1429" y="79"/>
                    </a:cubicBezTo>
                    <a:cubicBezTo>
                      <a:pt x="1429" y="62"/>
                      <a:pt x="1429" y="44"/>
                      <a:pt x="1423" y="44"/>
                    </a:cubicBezTo>
                    <a:cubicBezTo>
                      <a:pt x="1419" y="44"/>
                      <a:pt x="1411" y="54"/>
                      <a:pt x="1398" y="79"/>
                    </a:cubicBezTo>
                    <a:cubicBezTo>
                      <a:pt x="1368" y="79"/>
                      <a:pt x="1368" y="79"/>
                      <a:pt x="1398" y="49"/>
                    </a:cubicBezTo>
                    <a:cubicBezTo>
                      <a:pt x="1398" y="31"/>
                      <a:pt x="1398" y="1"/>
                      <a:pt x="1391" y="1"/>
                    </a:cubicBezTo>
                    <a:close/>
                    <a:moveTo>
                      <a:pt x="547" y="2237"/>
                    </a:moveTo>
                    <a:lnTo>
                      <a:pt x="547" y="2237"/>
                    </a:lnTo>
                    <a:cubicBezTo>
                      <a:pt x="547" y="2237"/>
                      <a:pt x="517" y="2268"/>
                      <a:pt x="517" y="2298"/>
                    </a:cubicBezTo>
                    <a:cubicBezTo>
                      <a:pt x="547" y="2298"/>
                      <a:pt x="547" y="2268"/>
                      <a:pt x="547" y="2237"/>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5" name="Google Shape;315;p1"/>
            <p:cNvGrpSpPr/>
            <p:nvPr/>
          </p:nvGrpSpPr>
          <p:grpSpPr>
            <a:xfrm>
              <a:off x="5335491" y="1112632"/>
              <a:ext cx="924761" cy="728571"/>
              <a:chOff x="7197475" y="1039425"/>
              <a:chExt cx="873900" cy="688500"/>
            </a:xfrm>
          </p:grpSpPr>
          <p:sp>
            <p:nvSpPr>
              <p:cNvPr id="316" name="Google Shape;316;p1"/>
              <p:cNvSpPr/>
              <p:nvPr/>
            </p:nvSpPr>
            <p:spPr>
              <a:xfrm>
                <a:off x="7197475" y="1039425"/>
                <a:ext cx="873900" cy="688500"/>
              </a:xfrm>
              <a:custGeom>
                <a:rect b="b" l="l" r="r" t="t"/>
                <a:pathLst>
                  <a:path extrusionOk="0" h="27540" w="34956">
                    <a:moveTo>
                      <a:pt x="4681" y="1"/>
                    </a:moveTo>
                    <a:lnTo>
                      <a:pt x="4681" y="6749"/>
                    </a:lnTo>
                    <a:cubicBezTo>
                      <a:pt x="2098" y="6749"/>
                      <a:pt x="0" y="8846"/>
                      <a:pt x="0" y="11429"/>
                    </a:cubicBezTo>
                    <a:cubicBezTo>
                      <a:pt x="0" y="14013"/>
                      <a:pt x="2098" y="16110"/>
                      <a:pt x="4681" y="16110"/>
                    </a:cubicBezTo>
                    <a:lnTo>
                      <a:pt x="4681" y="22858"/>
                    </a:lnTo>
                    <a:lnTo>
                      <a:pt x="12797" y="22858"/>
                    </a:lnTo>
                    <a:cubicBezTo>
                      <a:pt x="12797" y="25442"/>
                      <a:pt x="14894" y="27539"/>
                      <a:pt x="17478" y="27539"/>
                    </a:cubicBezTo>
                    <a:cubicBezTo>
                      <a:pt x="20061" y="27539"/>
                      <a:pt x="22159" y="25442"/>
                      <a:pt x="22159" y="22858"/>
                    </a:cubicBezTo>
                    <a:lnTo>
                      <a:pt x="30274" y="22858"/>
                    </a:lnTo>
                    <a:lnTo>
                      <a:pt x="30274" y="16110"/>
                    </a:lnTo>
                    <a:cubicBezTo>
                      <a:pt x="32858" y="16110"/>
                      <a:pt x="34955" y="14013"/>
                      <a:pt x="34955" y="11429"/>
                    </a:cubicBezTo>
                    <a:cubicBezTo>
                      <a:pt x="34955" y="8846"/>
                      <a:pt x="32858" y="6749"/>
                      <a:pt x="30274" y="6749"/>
                    </a:cubicBezTo>
                    <a:lnTo>
                      <a:pt x="30274" y="1"/>
                    </a:lnTo>
                    <a:lnTo>
                      <a:pt x="22128" y="1"/>
                    </a:lnTo>
                    <a:cubicBezTo>
                      <a:pt x="22159" y="92"/>
                      <a:pt x="22159" y="183"/>
                      <a:pt x="22159" y="274"/>
                    </a:cubicBezTo>
                    <a:cubicBezTo>
                      <a:pt x="22159" y="2858"/>
                      <a:pt x="20061" y="4955"/>
                      <a:pt x="17478" y="4955"/>
                    </a:cubicBezTo>
                    <a:cubicBezTo>
                      <a:pt x="14894" y="4955"/>
                      <a:pt x="12797" y="2858"/>
                      <a:pt x="12797" y="274"/>
                    </a:cubicBezTo>
                    <a:cubicBezTo>
                      <a:pt x="12797" y="183"/>
                      <a:pt x="12797" y="92"/>
                      <a:pt x="1279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1"/>
              <p:cNvSpPr/>
              <p:nvPr/>
            </p:nvSpPr>
            <p:spPr>
              <a:xfrm>
                <a:off x="7242300" y="1039425"/>
                <a:ext cx="712800" cy="682400"/>
              </a:xfrm>
              <a:custGeom>
                <a:rect b="b" l="l" r="r" t="t"/>
                <a:pathLst>
                  <a:path extrusionOk="0" h="27296" w="28512">
                    <a:moveTo>
                      <a:pt x="22645" y="1156"/>
                    </a:moveTo>
                    <a:cubicBezTo>
                      <a:pt x="22737" y="1156"/>
                      <a:pt x="22797" y="1247"/>
                      <a:pt x="22797" y="1277"/>
                    </a:cubicBezTo>
                    <a:cubicBezTo>
                      <a:pt x="22797" y="1288"/>
                      <a:pt x="22785" y="1296"/>
                      <a:pt x="22767" y="1296"/>
                    </a:cubicBezTo>
                    <a:cubicBezTo>
                      <a:pt x="22735" y="1296"/>
                      <a:pt x="22684" y="1274"/>
                      <a:pt x="22645" y="1217"/>
                    </a:cubicBezTo>
                    <a:lnTo>
                      <a:pt x="22645" y="1156"/>
                    </a:lnTo>
                    <a:close/>
                    <a:moveTo>
                      <a:pt x="22919" y="3040"/>
                    </a:moveTo>
                    <a:cubicBezTo>
                      <a:pt x="22980" y="3040"/>
                      <a:pt x="22980" y="3101"/>
                      <a:pt x="22980" y="3131"/>
                    </a:cubicBezTo>
                    <a:lnTo>
                      <a:pt x="22889" y="3131"/>
                    </a:lnTo>
                    <a:lnTo>
                      <a:pt x="22828" y="3071"/>
                    </a:lnTo>
                    <a:lnTo>
                      <a:pt x="22919" y="3040"/>
                    </a:lnTo>
                    <a:close/>
                    <a:moveTo>
                      <a:pt x="22524" y="3131"/>
                    </a:moveTo>
                    <a:cubicBezTo>
                      <a:pt x="22524" y="3131"/>
                      <a:pt x="22615" y="3162"/>
                      <a:pt x="22676" y="3223"/>
                    </a:cubicBezTo>
                    <a:cubicBezTo>
                      <a:pt x="22811" y="3280"/>
                      <a:pt x="22860" y="3302"/>
                      <a:pt x="22839" y="3302"/>
                    </a:cubicBezTo>
                    <a:cubicBezTo>
                      <a:pt x="22828" y="3302"/>
                      <a:pt x="22792" y="3295"/>
                      <a:pt x="22737" y="3283"/>
                    </a:cubicBezTo>
                    <a:cubicBezTo>
                      <a:pt x="22676" y="3283"/>
                      <a:pt x="22585" y="3283"/>
                      <a:pt x="22524" y="3223"/>
                    </a:cubicBezTo>
                    <a:lnTo>
                      <a:pt x="22524" y="3131"/>
                    </a:lnTo>
                    <a:close/>
                    <a:moveTo>
                      <a:pt x="22785" y="4048"/>
                    </a:moveTo>
                    <a:cubicBezTo>
                      <a:pt x="22813" y="4048"/>
                      <a:pt x="22875" y="4083"/>
                      <a:pt x="22980" y="4104"/>
                    </a:cubicBezTo>
                    <a:cubicBezTo>
                      <a:pt x="23013" y="4154"/>
                      <a:pt x="23028" y="4177"/>
                      <a:pt x="23010" y="4177"/>
                    </a:cubicBezTo>
                    <a:cubicBezTo>
                      <a:pt x="22995" y="4177"/>
                      <a:pt x="22957" y="4162"/>
                      <a:pt x="22889" y="4135"/>
                    </a:cubicBezTo>
                    <a:cubicBezTo>
                      <a:pt x="22828" y="4104"/>
                      <a:pt x="22767" y="4074"/>
                      <a:pt x="22767" y="4074"/>
                    </a:cubicBezTo>
                    <a:cubicBezTo>
                      <a:pt x="22767" y="4055"/>
                      <a:pt x="22773" y="4048"/>
                      <a:pt x="22785" y="4048"/>
                    </a:cubicBezTo>
                    <a:close/>
                    <a:moveTo>
                      <a:pt x="22524" y="4347"/>
                    </a:moveTo>
                    <a:cubicBezTo>
                      <a:pt x="22585" y="4347"/>
                      <a:pt x="22676" y="4408"/>
                      <a:pt x="22676" y="4408"/>
                    </a:cubicBezTo>
                    <a:lnTo>
                      <a:pt x="22645" y="4439"/>
                    </a:lnTo>
                    <a:cubicBezTo>
                      <a:pt x="22585" y="4439"/>
                      <a:pt x="22524" y="4439"/>
                      <a:pt x="22524" y="4378"/>
                    </a:cubicBezTo>
                    <a:lnTo>
                      <a:pt x="22524" y="4347"/>
                    </a:lnTo>
                    <a:close/>
                    <a:moveTo>
                      <a:pt x="22347" y="5099"/>
                    </a:moveTo>
                    <a:cubicBezTo>
                      <a:pt x="22362" y="5099"/>
                      <a:pt x="22402" y="5149"/>
                      <a:pt x="22402" y="5198"/>
                    </a:cubicBezTo>
                    <a:lnTo>
                      <a:pt x="22341" y="5198"/>
                    </a:lnTo>
                    <a:cubicBezTo>
                      <a:pt x="22341" y="5138"/>
                      <a:pt x="22250" y="5107"/>
                      <a:pt x="22341" y="5107"/>
                    </a:cubicBezTo>
                    <a:cubicBezTo>
                      <a:pt x="22341" y="5102"/>
                      <a:pt x="22344" y="5099"/>
                      <a:pt x="22347" y="5099"/>
                    </a:cubicBezTo>
                    <a:close/>
                    <a:moveTo>
                      <a:pt x="22676" y="5411"/>
                    </a:moveTo>
                    <a:cubicBezTo>
                      <a:pt x="22767" y="5411"/>
                      <a:pt x="22828" y="5411"/>
                      <a:pt x="22828" y="5472"/>
                    </a:cubicBezTo>
                    <a:cubicBezTo>
                      <a:pt x="22871" y="5493"/>
                      <a:pt x="22853" y="5515"/>
                      <a:pt x="22785" y="5515"/>
                    </a:cubicBezTo>
                    <a:cubicBezTo>
                      <a:pt x="22757" y="5515"/>
                      <a:pt x="22720" y="5511"/>
                      <a:pt x="22676" y="5502"/>
                    </a:cubicBezTo>
                    <a:lnTo>
                      <a:pt x="22676" y="5411"/>
                    </a:lnTo>
                    <a:close/>
                    <a:moveTo>
                      <a:pt x="22828" y="5776"/>
                    </a:moveTo>
                    <a:lnTo>
                      <a:pt x="22828" y="5806"/>
                    </a:lnTo>
                    <a:cubicBezTo>
                      <a:pt x="22828" y="5837"/>
                      <a:pt x="22828" y="5837"/>
                      <a:pt x="22737" y="5837"/>
                    </a:cubicBezTo>
                    <a:lnTo>
                      <a:pt x="22737" y="5806"/>
                    </a:lnTo>
                    <a:lnTo>
                      <a:pt x="22828" y="5776"/>
                    </a:lnTo>
                    <a:close/>
                    <a:moveTo>
                      <a:pt x="22524" y="6414"/>
                    </a:moveTo>
                    <a:cubicBezTo>
                      <a:pt x="22585" y="6414"/>
                      <a:pt x="22585" y="6445"/>
                      <a:pt x="22585" y="6445"/>
                    </a:cubicBezTo>
                    <a:cubicBezTo>
                      <a:pt x="22585" y="6475"/>
                      <a:pt x="22585" y="6505"/>
                      <a:pt x="22524" y="6505"/>
                    </a:cubicBezTo>
                    <a:cubicBezTo>
                      <a:pt x="22524" y="6505"/>
                      <a:pt x="22433" y="6505"/>
                      <a:pt x="22433" y="6475"/>
                    </a:cubicBezTo>
                    <a:cubicBezTo>
                      <a:pt x="22433" y="6445"/>
                      <a:pt x="22524" y="6414"/>
                      <a:pt x="22524" y="6414"/>
                    </a:cubicBezTo>
                    <a:close/>
                    <a:moveTo>
                      <a:pt x="23625" y="6913"/>
                    </a:moveTo>
                    <a:cubicBezTo>
                      <a:pt x="23648" y="6913"/>
                      <a:pt x="23648" y="6934"/>
                      <a:pt x="23648" y="6992"/>
                    </a:cubicBezTo>
                    <a:cubicBezTo>
                      <a:pt x="23679" y="7053"/>
                      <a:pt x="23618" y="7144"/>
                      <a:pt x="23527" y="7144"/>
                    </a:cubicBezTo>
                    <a:cubicBezTo>
                      <a:pt x="23522" y="7146"/>
                      <a:pt x="23516" y="7148"/>
                      <a:pt x="23512" y="7148"/>
                    </a:cubicBezTo>
                    <a:cubicBezTo>
                      <a:pt x="23462" y="7148"/>
                      <a:pt x="23446" y="7014"/>
                      <a:pt x="23557" y="6931"/>
                    </a:cubicBezTo>
                    <a:cubicBezTo>
                      <a:pt x="23591" y="6920"/>
                      <a:pt x="23612" y="6913"/>
                      <a:pt x="23625" y="6913"/>
                    </a:cubicBezTo>
                    <a:close/>
                    <a:moveTo>
                      <a:pt x="22737" y="7752"/>
                    </a:moveTo>
                    <a:cubicBezTo>
                      <a:pt x="22797" y="7752"/>
                      <a:pt x="22828" y="7782"/>
                      <a:pt x="22676" y="7843"/>
                    </a:cubicBezTo>
                    <a:cubicBezTo>
                      <a:pt x="22585" y="7843"/>
                      <a:pt x="22585" y="7843"/>
                      <a:pt x="22585" y="7812"/>
                    </a:cubicBezTo>
                    <a:cubicBezTo>
                      <a:pt x="22585" y="7812"/>
                      <a:pt x="22676" y="7752"/>
                      <a:pt x="22737" y="7752"/>
                    </a:cubicBezTo>
                    <a:close/>
                    <a:moveTo>
                      <a:pt x="21196" y="7823"/>
                    </a:moveTo>
                    <a:cubicBezTo>
                      <a:pt x="21203" y="7823"/>
                      <a:pt x="21210" y="7829"/>
                      <a:pt x="21217" y="7843"/>
                    </a:cubicBezTo>
                    <a:cubicBezTo>
                      <a:pt x="21217" y="7843"/>
                      <a:pt x="21247" y="7934"/>
                      <a:pt x="21186" y="8025"/>
                    </a:cubicBezTo>
                    <a:cubicBezTo>
                      <a:pt x="21186" y="8025"/>
                      <a:pt x="21173" y="8066"/>
                      <a:pt x="21155" y="8066"/>
                    </a:cubicBezTo>
                    <a:cubicBezTo>
                      <a:pt x="21146" y="8066"/>
                      <a:pt x="21136" y="8056"/>
                      <a:pt x="21126" y="8025"/>
                    </a:cubicBezTo>
                    <a:lnTo>
                      <a:pt x="21095" y="7964"/>
                    </a:lnTo>
                    <a:cubicBezTo>
                      <a:pt x="21142" y="7894"/>
                      <a:pt x="21171" y="7823"/>
                      <a:pt x="21196" y="7823"/>
                    </a:cubicBezTo>
                    <a:close/>
                    <a:moveTo>
                      <a:pt x="22676" y="8025"/>
                    </a:moveTo>
                    <a:lnTo>
                      <a:pt x="22737" y="8056"/>
                    </a:lnTo>
                    <a:lnTo>
                      <a:pt x="22737" y="8086"/>
                    </a:lnTo>
                    <a:cubicBezTo>
                      <a:pt x="22711" y="8099"/>
                      <a:pt x="22686" y="8106"/>
                      <a:pt x="22665" y="8106"/>
                    </a:cubicBezTo>
                    <a:cubicBezTo>
                      <a:pt x="22636" y="8106"/>
                      <a:pt x="22615" y="8091"/>
                      <a:pt x="22615" y="8056"/>
                    </a:cubicBezTo>
                    <a:lnTo>
                      <a:pt x="22676" y="8025"/>
                    </a:lnTo>
                    <a:close/>
                    <a:moveTo>
                      <a:pt x="18332" y="8929"/>
                    </a:moveTo>
                    <a:cubicBezTo>
                      <a:pt x="18371" y="8929"/>
                      <a:pt x="18390" y="8967"/>
                      <a:pt x="18390" y="8967"/>
                    </a:cubicBezTo>
                    <a:cubicBezTo>
                      <a:pt x="18390" y="8967"/>
                      <a:pt x="18420" y="9028"/>
                      <a:pt x="18360" y="9089"/>
                    </a:cubicBezTo>
                    <a:cubicBezTo>
                      <a:pt x="18360" y="9089"/>
                      <a:pt x="18268" y="9028"/>
                      <a:pt x="18238" y="8967"/>
                    </a:cubicBezTo>
                    <a:lnTo>
                      <a:pt x="18299" y="8937"/>
                    </a:lnTo>
                    <a:cubicBezTo>
                      <a:pt x="18311" y="8931"/>
                      <a:pt x="18322" y="8929"/>
                      <a:pt x="18332" y="8929"/>
                    </a:cubicBezTo>
                    <a:close/>
                    <a:moveTo>
                      <a:pt x="17742" y="9373"/>
                    </a:moveTo>
                    <a:cubicBezTo>
                      <a:pt x="17757" y="9373"/>
                      <a:pt x="17764" y="9388"/>
                      <a:pt x="17782" y="9423"/>
                    </a:cubicBezTo>
                    <a:lnTo>
                      <a:pt x="17721" y="9454"/>
                    </a:lnTo>
                    <a:lnTo>
                      <a:pt x="17600" y="9423"/>
                    </a:lnTo>
                    <a:lnTo>
                      <a:pt x="17691" y="9393"/>
                    </a:lnTo>
                    <a:cubicBezTo>
                      <a:pt x="17716" y="9380"/>
                      <a:pt x="17731" y="9373"/>
                      <a:pt x="17742" y="9373"/>
                    </a:cubicBezTo>
                    <a:close/>
                    <a:moveTo>
                      <a:pt x="17043" y="9677"/>
                    </a:moveTo>
                    <a:cubicBezTo>
                      <a:pt x="17058" y="9677"/>
                      <a:pt x="17065" y="9692"/>
                      <a:pt x="17083" y="9727"/>
                    </a:cubicBezTo>
                    <a:lnTo>
                      <a:pt x="17022" y="9788"/>
                    </a:lnTo>
                    <a:lnTo>
                      <a:pt x="16931" y="9758"/>
                    </a:lnTo>
                    <a:lnTo>
                      <a:pt x="16992" y="9697"/>
                    </a:lnTo>
                    <a:cubicBezTo>
                      <a:pt x="17017" y="9684"/>
                      <a:pt x="17032" y="9677"/>
                      <a:pt x="17043" y="9677"/>
                    </a:cubicBezTo>
                    <a:close/>
                    <a:moveTo>
                      <a:pt x="15837" y="9758"/>
                    </a:moveTo>
                    <a:cubicBezTo>
                      <a:pt x="15867" y="9819"/>
                      <a:pt x="15898" y="9879"/>
                      <a:pt x="15837" y="9940"/>
                    </a:cubicBezTo>
                    <a:lnTo>
                      <a:pt x="15715" y="9910"/>
                    </a:lnTo>
                    <a:lnTo>
                      <a:pt x="15746" y="9788"/>
                    </a:lnTo>
                    <a:lnTo>
                      <a:pt x="15837" y="9758"/>
                    </a:lnTo>
                    <a:close/>
                    <a:moveTo>
                      <a:pt x="16558" y="9879"/>
                    </a:moveTo>
                    <a:cubicBezTo>
                      <a:pt x="16573" y="9879"/>
                      <a:pt x="16587" y="9889"/>
                      <a:pt x="16597" y="9910"/>
                    </a:cubicBezTo>
                    <a:cubicBezTo>
                      <a:pt x="16627" y="10001"/>
                      <a:pt x="16627" y="10001"/>
                      <a:pt x="16566" y="10031"/>
                    </a:cubicBezTo>
                    <a:cubicBezTo>
                      <a:pt x="16512" y="10059"/>
                      <a:pt x="16482" y="10074"/>
                      <a:pt x="16468" y="10074"/>
                    </a:cubicBezTo>
                    <a:cubicBezTo>
                      <a:pt x="16451" y="10074"/>
                      <a:pt x="16458" y="10051"/>
                      <a:pt x="16475" y="10001"/>
                    </a:cubicBezTo>
                    <a:cubicBezTo>
                      <a:pt x="16495" y="9920"/>
                      <a:pt x="16529" y="9879"/>
                      <a:pt x="16558" y="9879"/>
                    </a:cubicBezTo>
                    <a:close/>
                    <a:moveTo>
                      <a:pt x="12554" y="10214"/>
                    </a:moveTo>
                    <a:cubicBezTo>
                      <a:pt x="12548" y="10217"/>
                      <a:pt x="12543" y="10219"/>
                      <a:pt x="12537" y="10222"/>
                    </a:cubicBezTo>
                    <a:lnTo>
                      <a:pt x="12537" y="10222"/>
                    </a:lnTo>
                    <a:cubicBezTo>
                      <a:pt x="12565" y="10225"/>
                      <a:pt x="12582" y="10227"/>
                      <a:pt x="12588" y="10227"/>
                    </a:cubicBezTo>
                    <a:cubicBezTo>
                      <a:pt x="12595" y="10227"/>
                      <a:pt x="12584" y="10224"/>
                      <a:pt x="12554" y="10214"/>
                    </a:cubicBezTo>
                    <a:close/>
                    <a:moveTo>
                      <a:pt x="15039" y="10285"/>
                    </a:moveTo>
                    <a:cubicBezTo>
                      <a:pt x="15057" y="10285"/>
                      <a:pt x="15072" y="10300"/>
                      <a:pt x="15107" y="10335"/>
                    </a:cubicBezTo>
                    <a:cubicBezTo>
                      <a:pt x="15077" y="10335"/>
                      <a:pt x="15138" y="10396"/>
                      <a:pt x="15077" y="10457"/>
                    </a:cubicBezTo>
                    <a:lnTo>
                      <a:pt x="14955" y="10426"/>
                    </a:lnTo>
                    <a:cubicBezTo>
                      <a:pt x="14925" y="10366"/>
                      <a:pt x="14986" y="10305"/>
                      <a:pt x="14986" y="10305"/>
                    </a:cubicBezTo>
                    <a:cubicBezTo>
                      <a:pt x="15011" y="10292"/>
                      <a:pt x="15026" y="10285"/>
                      <a:pt x="15039" y="10285"/>
                    </a:cubicBezTo>
                    <a:close/>
                    <a:moveTo>
                      <a:pt x="22737" y="10487"/>
                    </a:moveTo>
                    <a:lnTo>
                      <a:pt x="22797" y="10518"/>
                    </a:lnTo>
                    <a:lnTo>
                      <a:pt x="22797" y="10548"/>
                    </a:lnTo>
                    <a:cubicBezTo>
                      <a:pt x="22757" y="10548"/>
                      <a:pt x="22716" y="10562"/>
                      <a:pt x="22685" y="10562"/>
                    </a:cubicBezTo>
                    <a:cubicBezTo>
                      <a:pt x="22669" y="10562"/>
                      <a:pt x="22656" y="10558"/>
                      <a:pt x="22645" y="10548"/>
                    </a:cubicBezTo>
                    <a:lnTo>
                      <a:pt x="22737" y="10487"/>
                    </a:lnTo>
                    <a:close/>
                    <a:moveTo>
                      <a:pt x="12495" y="10618"/>
                    </a:moveTo>
                    <a:cubicBezTo>
                      <a:pt x="12527" y="10618"/>
                      <a:pt x="12577" y="10666"/>
                      <a:pt x="12615" y="10761"/>
                    </a:cubicBezTo>
                    <a:cubicBezTo>
                      <a:pt x="12615" y="10822"/>
                      <a:pt x="12615" y="10822"/>
                      <a:pt x="12524" y="10822"/>
                    </a:cubicBezTo>
                    <a:cubicBezTo>
                      <a:pt x="12524" y="10822"/>
                      <a:pt x="12463" y="10730"/>
                      <a:pt x="12463" y="10670"/>
                    </a:cubicBezTo>
                    <a:cubicBezTo>
                      <a:pt x="12463" y="10635"/>
                      <a:pt x="12476" y="10618"/>
                      <a:pt x="12495" y="10618"/>
                    </a:cubicBezTo>
                    <a:close/>
                    <a:moveTo>
                      <a:pt x="11186" y="10761"/>
                    </a:moveTo>
                    <a:cubicBezTo>
                      <a:pt x="11277" y="10761"/>
                      <a:pt x="11277" y="10852"/>
                      <a:pt x="11277" y="10852"/>
                    </a:cubicBezTo>
                    <a:cubicBezTo>
                      <a:pt x="11277" y="10872"/>
                      <a:pt x="11267" y="10879"/>
                      <a:pt x="11252" y="10879"/>
                    </a:cubicBezTo>
                    <a:cubicBezTo>
                      <a:pt x="11220" y="10879"/>
                      <a:pt x="11166" y="10852"/>
                      <a:pt x="11125" y="10852"/>
                    </a:cubicBezTo>
                    <a:cubicBezTo>
                      <a:pt x="11034" y="10791"/>
                      <a:pt x="11034" y="10791"/>
                      <a:pt x="11186" y="10761"/>
                    </a:cubicBezTo>
                    <a:close/>
                    <a:moveTo>
                      <a:pt x="13101" y="10791"/>
                    </a:moveTo>
                    <a:lnTo>
                      <a:pt x="13192" y="10822"/>
                    </a:lnTo>
                    <a:cubicBezTo>
                      <a:pt x="13168" y="10871"/>
                      <a:pt x="13163" y="10921"/>
                      <a:pt x="13113" y="10921"/>
                    </a:cubicBezTo>
                    <a:cubicBezTo>
                      <a:pt x="13101" y="10921"/>
                      <a:pt x="13088" y="10918"/>
                      <a:pt x="13071" y="10913"/>
                    </a:cubicBezTo>
                    <a:lnTo>
                      <a:pt x="13010" y="10852"/>
                    </a:lnTo>
                    <a:lnTo>
                      <a:pt x="13101" y="10791"/>
                    </a:lnTo>
                    <a:close/>
                    <a:moveTo>
                      <a:pt x="9825" y="10984"/>
                    </a:moveTo>
                    <a:cubicBezTo>
                      <a:pt x="9864" y="10984"/>
                      <a:pt x="9892" y="10999"/>
                      <a:pt x="9910" y="11034"/>
                    </a:cubicBezTo>
                    <a:cubicBezTo>
                      <a:pt x="9910" y="11034"/>
                      <a:pt x="9910" y="11095"/>
                      <a:pt x="9849" y="11126"/>
                    </a:cubicBezTo>
                    <a:cubicBezTo>
                      <a:pt x="9758" y="11126"/>
                      <a:pt x="9666" y="11095"/>
                      <a:pt x="9666" y="11095"/>
                    </a:cubicBezTo>
                    <a:cubicBezTo>
                      <a:pt x="9666" y="11004"/>
                      <a:pt x="9727" y="11004"/>
                      <a:pt x="9727" y="11004"/>
                    </a:cubicBezTo>
                    <a:cubicBezTo>
                      <a:pt x="9765" y="10991"/>
                      <a:pt x="9798" y="10984"/>
                      <a:pt x="9825" y="10984"/>
                    </a:cubicBezTo>
                    <a:close/>
                    <a:moveTo>
                      <a:pt x="8488" y="11107"/>
                    </a:moveTo>
                    <a:cubicBezTo>
                      <a:pt x="8511" y="11107"/>
                      <a:pt x="8511" y="11129"/>
                      <a:pt x="8511" y="11186"/>
                    </a:cubicBezTo>
                    <a:lnTo>
                      <a:pt x="8451" y="11186"/>
                    </a:lnTo>
                    <a:lnTo>
                      <a:pt x="8359" y="11156"/>
                    </a:lnTo>
                    <a:lnTo>
                      <a:pt x="8420" y="11126"/>
                    </a:lnTo>
                    <a:cubicBezTo>
                      <a:pt x="8454" y="11114"/>
                      <a:pt x="8475" y="11107"/>
                      <a:pt x="8488" y="11107"/>
                    </a:cubicBezTo>
                    <a:close/>
                    <a:moveTo>
                      <a:pt x="13467" y="11217"/>
                    </a:moveTo>
                    <a:lnTo>
                      <a:pt x="13467" y="11217"/>
                    </a:lnTo>
                    <a:cubicBezTo>
                      <a:pt x="13527" y="11217"/>
                      <a:pt x="13527" y="11247"/>
                      <a:pt x="13527" y="11278"/>
                    </a:cubicBezTo>
                    <a:cubicBezTo>
                      <a:pt x="13517" y="11288"/>
                      <a:pt x="13506" y="11294"/>
                      <a:pt x="13497" y="11294"/>
                    </a:cubicBezTo>
                    <a:cubicBezTo>
                      <a:pt x="13482" y="11294"/>
                      <a:pt x="13470" y="11274"/>
                      <a:pt x="13467" y="11217"/>
                    </a:cubicBezTo>
                    <a:close/>
                    <a:moveTo>
                      <a:pt x="23010" y="11399"/>
                    </a:moveTo>
                    <a:cubicBezTo>
                      <a:pt x="23010" y="11429"/>
                      <a:pt x="23010" y="11429"/>
                      <a:pt x="22949" y="11460"/>
                    </a:cubicBezTo>
                    <a:cubicBezTo>
                      <a:pt x="22858" y="11460"/>
                      <a:pt x="22797" y="11429"/>
                      <a:pt x="22797" y="11429"/>
                    </a:cubicBezTo>
                    <a:cubicBezTo>
                      <a:pt x="22767" y="11399"/>
                      <a:pt x="22919" y="11399"/>
                      <a:pt x="23010" y="11399"/>
                    </a:cubicBezTo>
                    <a:close/>
                    <a:moveTo>
                      <a:pt x="7839" y="11289"/>
                    </a:moveTo>
                    <a:cubicBezTo>
                      <a:pt x="7880" y="11289"/>
                      <a:pt x="7923" y="11343"/>
                      <a:pt x="7904" y="11460"/>
                    </a:cubicBezTo>
                    <a:lnTo>
                      <a:pt x="7752" y="11490"/>
                    </a:lnTo>
                    <a:cubicBezTo>
                      <a:pt x="7721" y="11429"/>
                      <a:pt x="7691" y="11369"/>
                      <a:pt x="7782" y="11338"/>
                    </a:cubicBezTo>
                    <a:cubicBezTo>
                      <a:pt x="7793" y="11306"/>
                      <a:pt x="7815" y="11289"/>
                      <a:pt x="7839" y="11289"/>
                    </a:cubicBezTo>
                    <a:close/>
                    <a:moveTo>
                      <a:pt x="23618" y="11916"/>
                    </a:moveTo>
                    <a:lnTo>
                      <a:pt x="23618" y="11946"/>
                    </a:lnTo>
                    <a:cubicBezTo>
                      <a:pt x="23565" y="11964"/>
                      <a:pt x="23523" y="11981"/>
                      <a:pt x="23496" y="11981"/>
                    </a:cubicBezTo>
                    <a:cubicBezTo>
                      <a:pt x="23477" y="11981"/>
                      <a:pt x="23466" y="11972"/>
                      <a:pt x="23466" y="11946"/>
                    </a:cubicBezTo>
                    <a:lnTo>
                      <a:pt x="23466" y="11916"/>
                    </a:lnTo>
                    <a:close/>
                    <a:moveTo>
                      <a:pt x="7417" y="11916"/>
                    </a:moveTo>
                    <a:lnTo>
                      <a:pt x="7448" y="11977"/>
                    </a:lnTo>
                    <a:cubicBezTo>
                      <a:pt x="7378" y="12000"/>
                      <a:pt x="7344" y="12058"/>
                      <a:pt x="7318" y="12058"/>
                    </a:cubicBezTo>
                    <a:cubicBezTo>
                      <a:pt x="7310" y="12058"/>
                      <a:pt x="7303" y="12052"/>
                      <a:pt x="7296" y="12037"/>
                    </a:cubicBezTo>
                    <a:cubicBezTo>
                      <a:pt x="7289" y="12041"/>
                      <a:pt x="7284" y="12042"/>
                      <a:pt x="7281" y="12042"/>
                    </a:cubicBezTo>
                    <a:cubicBezTo>
                      <a:pt x="7255" y="12042"/>
                      <a:pt x="7336" y="11943"/>
                      <a:pt x="7417" y="11916"/>
                    </a:cubicBezTo>
                    <a:close/>
                    <a:moveTo>
                      <a:pt x="12133" y="12195"/>
                    </a:moveTo>
                    <a:cubicBezTo>
                      <a:pt x="12132" y="12195"/>
                      <a:pt x="12145" y="12211"/>
                      <a:pt x="12161" y="12233"/>
                    </a:cubicBezTo>
                    <a:lnTo>
                      <a:pt x="12161" y="12233"/>
                    </a:lnTo>
                    <a:cubicBezTo>
                      <a:pt x="12160" y="12229"/>
                      <a:pt x="12160" y="12224"/>
                      <a:pt x="12159" y="12220"/>
                    </a:cubicBezTo>
                    <a:cubicBezTo>
                      <a:pt x="12141" y="12202"/>
                      <a:pt x="12134" y="12195"/>
                      <a:pt x="12133" y="12195"/>
                    </a:cubicBezTo>
                    <a:close/>
                    <a:moveTo>
                      <a:pt x="5928" y="12250"/>
                    </a:moveTo>
                    <a:cubicBezTo>
                      <a:pt x="5958" y="12311"/>
                      <a:pt x="5989" y="12402"/>
                      <a:pt x="5928" y="12402"/>
                    </a:cubicBezTo>
                    <a:lnTo>
                      <a:pt x="5837" y="12433"/>
                    </a:lnTo>
                    <a:cubicBezTo>
                      <a:pt x="5806" y="12372"/>
                      <a:pt x="5867" y="12281"/>
                      <a:pt x="5867" y="12281"/>
                    </a:cubicBezTo>
                    <a:lnTo>
                      <a:pt x="5928" y="12250"/>
                    </a:lnTo>
                    <a:close/>
                    <a:moveTo>
                      <a:pt x="5274" y="12165"/>
                    </a:moveTo>
                    <a:cubicBezTo>
                      <a:pt x="5289" y="12165"/>
                      <a:pt x="5289" y="12211"/>
                      <a:pt x="5289" y="12311"/>
                    </a:cubicBezTo>
                    <a:cubicBezTo>
                      <a:pt x="5259" y="12402"/>
                      <a:pt x="5198" y="12493"/>
                      <a:pt x="5198" y="12493"/>
                    </a:cubicBezTo>
                    <a:cubicBezTo>
                      <a:pt x="5191" y="12497"/>
                      <a:pt x="5184" y="12499"/>
                      <a:pt x="5179" y="12499"/>
                    </a:cubicBezTo>
                    <a:cubicBezTo>
                      <a:pt x="5145" y="12499"/>
                      <a:pt x="5172" y="12409"/>
                      <a:pt x="5198" y="12250"/>
                    </a:cubicBezTo>
                    <a:cubicBezTo>
                      <a:pt x="5239" y="12196"/>
                      <a:pt x="5262" y="12165"/>
                      <a:pt x="5274" y="12165"/>
                    </a:cubicBezTo>
                    <a:close/>
                    <a:moveTo>
                      <a:pt x="23193" y="12463"/>
                    </a:moveTo>
                    <a:lnTo>
                      <a:pt x="23284" y="12493"/>
                    </a:lnTo>
                    <a:lnTo>
                      <a:pt x="23284" y="12524"/>
                    </a:lnTo>
                    <a:cubicBezTo>
                      <a:pt x="23253" y="12539"/>
                      <a:pt x="23223" y="12547"/>
                      <a:pt x="23196" y="12547"/>
                    </a:cubicBezTo>
                    <a:cubicBezTo>
                      <a:pt x="23170" y="12547"/>
                      <a:pt x="23147" y="12539"/>
                      <a:pt x="23132" y="12524"/>
                    </a:cubicBezTo>
                    <a:lnTo>
                      <a:pt x="23193" y="12463"/>
                    </a:lnTo>
                    <a:close/>
                    <a:moveTo>
                      <a:pt x="3435" y="13192"/>
                    </a:moveTo>
                    <a:lnTo>
                      <a:pt x="3466" y="13253"/>
                    </a:lnTo>
                    <a:lnTo>
                      <a:pt x="3435" y="13344"/>
                    </a:lnTo>
                    <a:lnTo>
                      <a:pt x="3344" y="13314"/>
                    </a:lnTo>
                    <a:cubicBezTo>
                      <a:pt x="3314" y="13253"/>
                      <a:pt x="3375" y="13223"/>
                      <a:pt x="3435" y="13192"/>
                    </a:cubicBezTo>
                    <a:close/>
                    <a:moveTo>
                      <a:pt x="3811" y="13115"/>
                    </a:moveTo>
                    <a:cubicBezTo>
                      <a:pt x="3822" y="13115"/>
                      <a:pt x="3837" y="13144"/>
                      <a:pt x="3861" y="13192"/>
                    </a:cubicBezTo>
                    <a:cubicBezTo>
                      <a:pt x="3891" y="13284"/>
                      <a:pt x="3952" y="13344"/>
                      <a:pt x="3830" y="13466"/>
                    </a:cubicBezTo>
                    <a:cubicBezTo>
                      <a:pt x="3770" y="13496"/>
                      <a:pt x="3709" y="13527"/>
                      <a:pt x="3709" y="13527"/>
                    </a:cubicBezTo>
                    <a:lnTo>
                      <a:pt x="3770" y="13344"/>
                    </a:lnTo>
                    <a:cubicBezTo>
                      <a:pt x="3788" y="13180"/>
                      <a:pt x="3795" y="13115"/>
                      <a:pt x="3811" y="13115"/>
                    </a:cubicBezTo>
                    <a:close/>
                    <a:moveTo>
                      <a:pt x="10183" y="14439"/>
                    </a:moveTo>
                    <a:cubicBezTo>
                      <a:pt x="10244" y="14499"/>
                      <a:pt x="10274" y="14560"/>
                      <a:pt x="10244" y="14621"/>
                    </a:cubicBezTo>
                    <a:lnTo>
                      <a:pt x="10183" y="14651"/>
                    </a:lnTo>
                    <a:cubicBezTo>
                      <a:pt x="10122" y="14621"/>
                      <a:pt x="10153" y="14499"/>
                      <a:pt x="10153" y="14499"/>
                    </a:cubicBezTo>
                    <a:lnTo>
                      <a:pt x="10183" y="14439"/>
                    </a:lnTo>
                    <a:close/>
                    <a:moveTo>
                      <a:pt x="15928" y="14682"/>
                    </a:moveTo>
                    <a:lnTo>
                      <a:pt x="15989" y="14773"/>
                    </a:lnTo>
                    <a:lnTo>
                      <a:pt x="15958" y="14864"/>
                    </a:lnTo>
                    <a:cubicBezTo>
                      <a:pt x="15898" y="14834"/>
                      <a:pt x="15837" y="14834"/>
                      <a:pt x="15837" y="14743"/>
                    </a:cubicBezTo>
                    <a:lnTo>
                      <a:pt x="15928" y="14682"/>
                    </a:lnTo>
                    <a:close/>
                    <a:moveTo>
                      <a:pt x="23936" y="14981"/>
                    </a:moveTo>
                    <a:cubicBezTo>
                      <a:pt x="23968" y="14981"/>
                      <a:pt x="23996" y="14999"/>
                      <a:pt x="24013" y="15016"/>
                    </a:cubicBezTo>
                    <a:cubicBezTo>
                      <a:pt x="24013" y="15077"/>
                      <a:pt x="24013" y="15077"/>
                      <a:pt x="23952" y="15107"/>
                    </a:cubicBezTo>
                    <a:cubicBezTo>
                      <a:pt x="23941" y="15113"/>
                      <a:pt x="23931" y="15115"/>
                      <a:pt x="23922" y="15115"/>
                    </a:cubicBezTo>
                    <a:cubicBezTo>
                      <a:pt x="23882" y="15115"/>
                      <a:pt x="23861" y="15066"/>
                      <a:pt x="23861" y="15016"/>
                    </a:cubicBezTo>
                    <a:cubicBezTo>
                      <a:pt x="23887" y="14990"/>
                      <a:pt x="23913" y="14981"/>
                      <a:pt x="23936" y="14981"/>
                    </a:cubicBezTo>
                    <a:close/>
                    <a:moveTo>
                      <a:pt x="24566" y="16401"/>
                    </a:moveTo>
                    <a:cubicBezTo>
                      <a:pt x="24611" y="16401"/>
                      <a:pt x="24652" y="16414"/>
                      <a:pt x="24652" y="16414"/>
                    </a:cubicBezTo>
                    <a:lnTo>
                      <a:pt x="24652" y="16445"/>
                    </a:lnTo>
                    <a:cubicBezTo>
                      <a:pt x="24609" y="16466"/>
                      <a:pt x="24566" y="16488"/>
                      <a:pt x="24544" y="16488"/>
                    </a:cubicBezTo>
                    <a:cubicBezTo>
                      <a:pt x="24535" y="16488"/>
                      <a:pt x="24530" y="16484"/>
                      <a:pt x="24530" y="16475"/>
                    </a:cubicBezTo>
                    <a:lnTo>
                      <a:pt x="24500" y="16414"/>
                    </a:lnTo>
                    <a:cubicBezTo>
                      <a:pt x="24520" y="16404"/>
                      <a:pt x="24543" y="16401"/>
                      <a:pt x="24566" y="16401"/>
                    </a:cubicBezTo>
                    <a:close/>
                    <a:moveTo>
                      <a:pt x="15228" y="16461"/>
                    </a:moveTo>
                    <a:cubicBezTo>
                      <a:pt x="15279" y="16461"/>
                      <a:pt x="15330" y="16571"/>
                      <a:pt x="15381" y="16597"/>
                    </a:cubicBezTo>
                    <a:cubicBezTo>
                      <a:pt x="15363" y="16632"/>
                      <a:pt x="15356" y="16647"/>
                      <a:pt x="15340" y="16647"/>
                    </a:cubicBezTo>
                    <a:cubicBezTo>
                      <a:pt x="15330" y="16647"/>
                      <a:pt x="15315" y="16640"/>
                      <a:pt x="15290" y="16627"/>
                    </a:cubicBezTo>
                    <a:cubicBezTo>
                      <a:pt x="15229" y="16597"/>
                      <a:pt x="15198" y="16475"/>
                      <a:pt x="15198" y="16475"/>
                    </a:cubicBezTo>
                    <a:cubicBezTo>
                      <a:pt x="15208" y="16465"/>
                      <a:pt x="15218" y="16461"/>
                      <a:pt x="15228" y="16461"/>
                    </a:cubicBezTo>
                    <a:close/>
                    <a:moveTo>
                      <a:pt x="25710" y="17452"/>
                    </a:moveTo>
                    <a:cubicBezTo>
                      <a:pt x="25709" y="17452"/>
                      <a:pt x="25693" y="17465"/>
                      <a:pt x="25671" y="17481"/>
                    </a:cubicBezTo>
                    <a:lnTo>
                      <a:pt x="25671" y="17481"/>
                    </a:lnTo>
                    <a:cubicBezTo>
                      <a:pt x="25675" y="17480"/>
                      <a:pt x="25680" y="17479"/>
                      <a:pt x="25685" y="17478"/>
                    </a:cubicBezTo>
                    <a:cubicBezTo>
                      <a:pt x="25704" y="17459"/>
                      <a:pt x="25711" y="17452"/>
                      <a:pt x="25710" y="17452"/>
                    </a:cubicBezTo>
                    <a:close/>
                    <a:moveTo>
                      <a:pt x="8846" y="17357"/>
                    </a:moveTo>
                    <a:cubicBezTo>
                      <a:pt x="8937" y="17357"/>
                      <a:pt x="8937" y="17509"/>
                      <a:pt x="8967" y="17600"/>
                    </a:cubicBezTo>
                    <a:cubicBezTo>
                      <a:pt x="8957" y="17632"/>
                      <a:pt x="8935" y="17645"/>
                      <a:pt x="8911" y="17645"/>
                    </a:cubicBezTo>
                    <a:cubicBezTo>
                      <a:pt x="8867" y="17645"/>
                      <a:pt x="8815" y="17598"/>
                      <a:pt x="8815" y="17539"/>
                    </a:cubicBezTo>
                    <a:cubicBezTo>
                      <a:pt x="8785" y="17357"/>
                      <a:pt x="8785" y="17357"/>
                      <a:pt x="8846" y="17357"/>
                    </a:cubicBezTo>
                    <a:close/>
                    <a:moveTo>
                      <a:pt x="14864" y="17843"/>
                    </a:moveTo>
                    <a:cubicBezTo>
                      <a:pt x="14925" y="17904"/>
                      <a:pt x="14895" y="18025"/>
                      <a:pt x="14895" y="18025"/>
                    </a:cubicBezTo>
                    <a:lnTo>
                      <a:pt x="14834" y="18086"/>
                    </a:lnTo>
                    <a:cubicBezTo>
                      <a:pt x="14803" y="18025"/>
                      <a:pt x="14743" y="17965"/>
                      <a:pt x="14803" y="17904"/>
                    </a:cubicBezTo>
                    <a:lnTo>
                      <a:pt x="14864" y="17843"/>
                    </a:lnTo>
                    <a:close/>
                    <a:moveTo>
                      <a:pt x="28481" y="18238"/>
                    </a:moveTo>
                    <a:cubicBezTo>
                      <a:pt x="28481" y="18238"/>
                      <a:pt x="28481" y="18238"/>
                      <a:pt x="28481" y="18238"/>
                    </a:cubicBezTo>
                    <a:lnTo>
                      <a:pt x="28481" y="18238"/>
                    </a:lnTo>
                    <a:close/>
                    <a:moveTo>
                      <a:pt x="13709" y="18238"/>
                    </a:moveTo>
                    <a:lnTo>
                      <a:pt x="13831" y="18268"/>
                    </a:lnTo>
                    <a:lnTo>
                      <a:pt x="13800" y="18360"/>
                    </a:lnTo>
                    <a:cubicBezTo>
                      <a:pt x="13739" y="18420"/>
                      <a:pt x="13739" y="18420"/>
                      <a:pt x="13739" y="18420"/>
                    </a:cubicBezTo>
                    <a:cubicBezTo>
                      <a:pt x="13709" y="18360"/>
                      <a:pt x="13648" y="18299"/>
                      <a:pt x="13709" y="18238"/>
                    </a:cubicBezTo>
                    <a:close/>
                    <a:moveTo>
                      <a:pt x="26475" y="18542"/>
                    </a:moveTo>
                    <a:cubicBezTo>
                      <a:pt x="26497" y="18564"/>
                      <a:pt x="26488" y="18585"/>
                      <a:pt x="26481" y="18585"/>
                    </a:cubicBezTo>
                    <a:cubicBezTo>
                      <a:pt x="26478" y="18585"/>
                      <a:pt x="26475" y="18581"/>
                      <a:pt x="26475" y="18572"/>
                    </a:cubicBezTo>
                    <a:cubicBezTo>
                      <a:pt x="26475" y="18572"/>
                      <a:pt x="26475" y="18542"/>
                      <a:pt x="26475" y="18542"/>
                    </a:cubicBezTo>
                    <a:close/>
                    <a:moveTo>
                      <a:pt x="25558" y="18582"/>
                    </a:moveTo>
                    <a:cubicBezTo>
                      <a:pt x="25562" y="18582"/>
                      <a:pt x="25563" y="18588"/>
                      <a:pt x="25563" y="18603"/>
                    </a:cubicBezTo>
                    <a:cubicBezTo>
                      <a:pt x="25624" y="18603"/>
                      <a:pt x="25563" y="18694"/>
                      <a:pt x="25533" y="18694"/>
                    </a:cubicBezTo>
                    <a:lnTo>
                      <a:pt x="25503" y="18633"/>
                    </a:lnTo>
                    <a:cubicBezTo>
                      <a:pt x="25525" y="18633"/>
                      <a:pt x="25548" y="18582"/>
                      <a:pt x="25558" y="18582"/>
                    </a:cubicBezTo>
                    <a:close/>
                    <a:moveTo>
                      <a:pt x="27448" y="18451"/>
                    </a:moveTo>
                    <a:cubicBezTo>
                      <a:pt x="27448" y="18451"/>
                      <a:pt x="27418" y="18512"/>
                      <a:pt x="27387" y="18603"/>
                    </a:cubicBezTo>
                    <a:cubicBezTo>
                      <a:pt x="27353" y="18724"/>
                      <a:pt x="27338" y="18776"/>
                      <a:pt x="27331" y="18776"/>
                    </a:cubicBezTo>
                    <a:cubicBezTo>
                      <a:pt x="27326" y="18776"/>
                      <a:pt x="27326" y="18746"/>
                      <a:pt x="27326" y="18694"/>
                    </a:cubicBezTo>
                    <a:cubicBezTo>
                      <a:pt x="27296" y="18603"/>
                      <a:pt x="27296" y="18542"/>
                      <a:pt x="27357" y="18451"/>
                    </a:cubicBezTo>
                    <a:close/>
                    <a:moveTo>
                      <a:pt x="27539" y="18724"/>
                    </a:moveTo>
                    <a:lnTo>
                      <a:pt x="27570" y="18816"/>
                    </a:lnTo>
                    <a:cubicBezTo>
                      <a:pt x="27570" y="18876"/>
                      <a:pt x="27539" y="18876"/>
                      <a:pt x="27509" y="18876"/>
                    </a:cubicBezTo>
                    <a:lnTo>
                      <a:pt x="27509" y="18816"/>
                    </a:lnTo>
                    <a:lnTo>
                      <a:pt x="27539" y="18724"/>
                    </a:lnTo>
                    <a:close/>
                    <a:moveTo>
                      <a:pt x="14347" y="11460"/>
                    </a:moveTo>
                    <a:cubicBezTo>
                      <a:pt x="14378" y="11490"/>
                      <a:pt x="14408" y="11490"/>
                      <a:pt x="14408" y="11490"/>
                    </a:cubicBezTo>
                    <a:lnTo>
                      <a:pt x="14408" y="11521"/>
                    </a:lnTo>
                    <a:cubicBezTo>
                      <a:pt x="14317" y="11794"/>
                      <a:pt x="14287" y="11794"/>
                      <a:pt x="14591" y="11825"/>
                    </a:cubicBezTo>
                    <a:cubicBezTo>
                      <a:pt x="14743" y="11855"/>
                      <a:pt x="14743" y="11855"/>
                      <a:pt x="14712" y="11916"/>
                    </a:cubicBezTo>
                    <a:cubicBezTo>
                      <a:pt x="14651" y="11977"/>
                      <a:pt x="14712" y="12007"/>
                      <a:pt x="14895" y="12159"/>
                    </a:cubicBezTo>
                    <a:cubicBezTo>
                      <a:pt x="15021" y="12286"/>
                      <a:pt x="15063" y="12349"/>
                      <a:pt x="15109" y="12349"/>
                    </a:cubicBezTo>
                    <a:cubicBezTo>
                      <a:pt x="15118" y="12349"/>
                      <a:pt x="15128" y="12346"/>
                      <a:pt x="15138" y="12341"/>
                    </a:cubicBezTo>
                    <a:lnTo>
                      <a:pt x="15229" y="12463"/>
                    </a:lnTo>
                    <a:cubicBezTo>
                      <a:pt x="15190" y="12559"/>
                      <a:pt x="15237" y="12619"/>
                      <a:pt x="15292" y="12619"/>
                    </a:cubicBezTo>
                    <a:cubicBezTo>
                      <a:pt x="15324" y="12619"/>
                      <a:pt x="15359" y="12599"/>
                      <a:pt x="15381" y="12554"/>
                    </a:cubicBezTo>
                    <a:cubicBezTo>
                      <a:pt x="15381" y="12554"/>
                      <a:pt x="15411" y="12554"/>
                      <a:pt x="15411" y="12524"/>
                    </a:cubicBezTo>
                    <a:lnTo>
                      <a:pt x="15411" y="12524"/>
                    </a:lnTo>
                    <a:cubicBezTo>
                      <a:pt x="15411" y="12554"/>
                      <a:pt x="15411" y="12554"/>
                      <a:pt x="15381" y="12554"/>
                    </a:cubicBezTo>
                    <a:cubicBezTo>
                      <a:pt x="15381" y="12554"/>
                      <a:pt x="15442" y="12615"/>
                      <a:pt x="15472" y="12676"/>
                    </a:cubicBezTo>
                    <a:lnTo>
                      <a:pt x="15411" y="12706"/>
                    </a:lnTo>
                    <a:cubicBezTo>
                      <a:pt x="15350" y="12767"/>
                      <a:pt x="15472" y="12888"/>
                      <a:pt x="15654" y="13466"/>
                    </a:cubicBezTo>
                    <a:cubicBezTo>
                      <a:pt x="15818" y="14065"/>
                      <a:pt x="15786" y="14201"/>
                      <a:pt x="15887" y="14201"/>
                    </a:cubicBezTo>
                    <a:cubicBezTo>
                      <a:pt x="15899" y="14201"/>
                      <a:pt x="15912" y="14199"/>
                      <a:pt x="15928" y="14195"/>
                    </a:cubicBezTo>
                    <a:cubicBezTo>
                      <a:pt x="16080" y="14287"/>
                      <a:pt x="16080" y="14378"/>
                      <a:pt x="15928" y="14378"/>
                    </a:cubicBezTo>
                    <a:cubicBezTo>
                      <a:pt x="15867" y="14378"/>
                      <a:pt x="15806" y="14439"/>
                      <a:pt x="15867" y="14439"/>
                    </a:cubicBezTo>
                    <a:cubicBezTo>
                      <a:pt x="15867" y="14439"/>
                      <a:pt x="15867" y="14591"/>
                      <a:pt x="15776" y="14682"/>
                    </a:cubicBezTo>
                    <a:cubicBezTo>
                      <a:pt x="15594" y="14895"/>
                      <a:pt x="15654" y="14955"/>
                      <a:pt x="15746" y="14986"/>
                    </a:cubicBezTo>
                    <a:cubicBezTo>
                      <a:pt x="15790" y="14968"/>
                      <a:pt x="15814" y="14961"/>
                      <a:pt x="15823" y="14961"/>
                    </a:cubicBezTo>
                    <a:cubicBezTo>
                      <a:pt x="15844" y="14961"/>
                      <a:pt x="15780" y="15004"/>
                      <a:pt x="15715" y="15047"/>
                    </a:cubicBezTo>
                    <a:cubicBezTo>
                      <a:pt x="15624" y="15107"/>
                      <a:pt x="15533" y="15168"/>
                      <a:pt x="15594" y="15168"/>
                    </a:cubicBezTo>
                    <a:cubicBezTo>
                      <a:pt x="15679" y="15254"/>
                      <a:pt x="15604" y="15690"/>
                      <a:pt x="15468" y="15690"/>
                    </a:cubicBezTo>
                    <a:cubicBezTo>
                      <a:pt x="15459" y="15690"/>
                      <a:pt x="15451" y="15688"/>
                      <a:pt x="15442" y="15685"/>
                    </a:cubicBezTo>
                    <a:cubicBezTo>
                      <a:pt x="15442" y="15685"/>
                      <a:pt x="15411" y="15746"/>
                      <a:pt x="15381" y="15806"/>
                    </a:cubicBezTo>
                    <a:cubicBezTo>
                      <a:pt x="15442" y="15837"/>
                      <a:pt x="15381" y="15989"/>
                      <a:pt x="15320" y="16110"/>
                    </a:cubicBezTo>
                    <a:cubicBezTo>
                      <a:pt x="15269" y="16237"/>
                      <a:pt x="15240" y="16300"/>
                      <a:pt x="15196" y="16300"/>
                    </a:cubicBezTo>
                    <a:cubicBezTo>
                      <a:pt x="15188" y="16300"/>
                      <a:pt x="15178" y="16298"/>
                      <a:pt x="15168" y="16293"/>
                    </a:cubicBezTo>
                    <a:cubicBezTo>
                      <a:pt x="15157" y="16250"/>
                      <a:pt x="15147" y="16230"/>
                      <a:pt x="15136" y="16230"/>
                    </a:cubicBezTo>
                    <a:cubicBezTo>
                      <a:pt x="15116" y="16230"/>
                      <a:pt x="15097" y="16297"/>
                      <a:pt x="15077" y="16414"/>
                    </a:cubicBezTo>
                    <a:cubicBezTo>
                      <a:pt x="15046" y="16475"/>
                      <a:pt x="15107" y="16627"/>
                      <a:pt x="15077" y="16688"/>
                    </a:cubicBezTo>
                    <a:cubicBezTo>
                      <a:pt x="15138" y="16718"/>
                      <a:pt x="15138" y="16810"/>
                      <a:pt x="15107" y="16901"/>
                    </a:cubicBezTo>
                    <a:lnTo>
                      <a:pt x="15046" y="16840"/>
                    </a:lnTo>
                    <a:cubicBezTo>
                      <a:pt x="14986" y="16810"/>
                      <a:pt x="14925" y="16749"/>
                      <a:pt x="14925" y="16749"/>
                    </a:cubicBezTo>
                    <a:cubicBezTo>
                      <a:pt x="14895" y="16810"/>
                      <a:pt x="14834" y="16901"/>
                      <a:pt x="14895" y="16931"/>
                    </a:cubicBezTo>
                    <a:cubicBezTo>
                      <a:pt x="14803" y="16931"/>
                      <a:pt x="14743" y="16992"/>
                      <a:pt x="14651" y="17113"/>
                    </a:cubicBezTo>
                    <a:cubicBezTo>
                      <a:pt x="14560" y="17235"/>
                      <a:pt x="14439" y="17326"/>
                      <a:pt x="14439" y="17448"/>
                    </a:cubicBezTo>
                    <a:cubicBezTo>
                      <a:pt x="14431" y="17446"/>
                      <a:pt x="14422" y="17445"/>
                      <a:pt x="14414" y="17445"/>
                    </a:cubicBezTo>
                    <a:cubicBezTo>
                      <a:pt x="14253" y="17445"/>
                      <a:pt x="13954" y="17700"/>
                      <a:pt x="13983" y="17873"/>
                    </a:cubicBezTo>
                    <a:cubicBezTo>
                      <a:pt x="14043" y="17904"/>
                      <a:pt x="13983" y="17965"/>
                      <a:pt x="13861" y="17965"/>
                    </a:cubicBezTo>
                    <a:cubicBezTo>
                      <a:pt x="13831" y="17954"/>
                      <a:pt x="13810" y="17948"/>
                      <a:pt x="13796" y="17948"/>
                    </a:cubicBezTo>
                    <a:cubicBezTo>
                      <a:pt x="13767" y="17948"/>
                      <a:pt x="13760" y="17975"/>
                      <a:pt x="13739" y="18056"/>
                    </a:cubicBezTo>
                    <a:cubicBezTo>
                      <a:pt x="13739" y="18114"/>
                      <a:pt x="13691" y="18135"/>
                      <a:pt x="13632" y="18135"/>
                    </a:cubicBezTo>
                    <a:cubicBezTo>
                      <a:pt x="13598" y="18135"/>
                      <a:pt x="13560" y="18128"/>
                      <a:pt x="13527" y="18117"/>
                    </a:cubicBezTo>
                    <a:cubicBezTo>
                      <a:pt x="13474" y="18085"/>
                      <a:pt x="13432" y="18071"/>
                      <a:pt x="13400" y="18071"/>
                    </a:cubicBezTo>
                    <a:cubicBezTo>
                      <a:pt x="13340" y="18071"/>
                      <a:pt x="13314" y="18118"/>
                      <a:pt x="13314" y="18177"/>
                    </a:cubicBezTo>
                    <a:cubicBezTo>
                      <a:pt x="13223" y="18329"/>
                      <a:pt x="13071" y="18390"/>
                      <a:pt x="13010" y="18420"/>
                    </a:cubicBezTo>
                    <a:cubicBezTo>
                      <a:pt x="12919" y="18542"/>
                      <a:pt x="12828" y="18603"/>
                      <a:pt x="12949" y="18633"/>
                    </a:cubicBezTo>
                    <a:cubicBezTo>
                      <a:pt x="12980" y="18694"/>
                      <a:pt x="12919" y="18785"/>
                      <a:pt x="12919" y="18785"/>
                    </a:cubicBezTo>
                    <a:cubicBezTo>
                      <a:pt x="12864" y="18840"/>
                      <a:pt x="12834" y="18858"/>
                      <a:pt x="12823" y="18858"/>
                    </a:cubicBezTo>
                    <a:cubicBezTo>
                      <a:pt x="12810" y="18858"/>
                      <a:pt x="12825" y="18832"/>
                      <a:pt x="12858" y="18816"/>
                    </a:cubicBezTo>
                    <a:cubicBezTo>
                      <a:pt x="12980" y="18694"/>
                      <a:pt x="12888" y="18724"/>
                      <a:pt x="12797" y="18694"/>
                    </a:cubicBezTo>
                    <a:cubicBezTo>
                      <a:pt x="12771" y="18685"/>
                      <a:pt x="12739" y="18681"/>
                      <a:pt x="12705" y="18681"/>
                    </a:cubicBezTo>
                    <a:cubicBezTo>
                      <a:pt x="12625" y="18681"/>
                      <a:pt x="12536" y="18703"/>
                      <a:pt x="12493" y="18724"/>
                    </a:cubicBezTo>
                    <a:cubicBezTo>
                      <a:pt x="12402" y="18755"/>
                      <a:pt x="12250" y="18816"/>
                      <a:pt x="12189" y="18816"/>
                    </a:cubicBezTo>
                    <a:cubicBezTo>
                      <a:pt x="11946" y="18816"/>
                      <a:pt x="11885" y="18816"/>
                      <a:pt x="11885" y="18876"/>
                    </a:cubicBezTo>
                    <a:cubicBezTo>
                      <a:pt x="11892" y="18910"/>
                      <a:pt x="11897" y="18937"/>
                      <a:pt x="11901" y="18956"/>
                    </a:cubicBezTo>
                    <a:lnTo>
                      <a:pt x="11901" y="18956"/>
                    </a:lnTo>
                    <a:cubicBezTo>
                      <a:pt x="11823" y="18907"/>
                      <a:pt x="11598" y="18907"/>
                      <a:pt x="11399" y="18907"/>
                    </a:cubicBezTo>
                    <a:cubicBezTo>
                      <a:pt x="11156" y="18937"/>
                      <a:pt x="10943" y="18968"/>
                      <a:pt x="10882" y="19028"/>
                    </a:cubicBezTo>
                    <a:lnTo>
                      <a:pt x="10913" y="18937"/>
                    </a:lnTo>
                    <a:cubicBezTo>
                      <a:pt x="10913" y="18876"/>
                      <a:pt x="10821" y="18876"/>
                      <a:pt x="10670" y="18846"/>
                    </a:cubicBezTo>
                    <a:cubicBezTo>
                      <a:pt x="10609" y="18846"/>
                      <a:pt x="10305" y="18846"/>
                      <a:pt x="10062" y="18755"/>
                    </a:cubicBezTo>
                    <a:cubicBezTo>
                      <a:pt x="9809" y="18642"/>
                      <a:pt x="9634" y="18478"/>
                      <a:pt x="9585" y="18478"/>
                    </a:cubicBezTo>
                    <a:cubicBezTo>
                      <a:pt x="9581" y="18478"/>
                      <a:pt x="9578" y="18479"/>
                      <a:pt x="9575" y="18481"/>
                    </a:cubicBezTo>
                    <a:cubicBezTo>
                      <a:pt x="9514" y="18451"/>
                      <a:pt x="9514" y="18451"/>
                      <a:pt x="9545" y="18390"/>
                    </a:cubicBezTo>
                    <a:cubicBezTo>
                      <a:pt x="9666" y="18390"/>
                      <a:pt x="9606" y="18329"/>
                      <a:pt x="9545" y="18268"/>
                    </a:cubicBezTo>
                    <a:cubicBezTo>
                      <a:pt x="9537" y="18260"/>
                      <a:pt x="9526" y="18257"/>
                      <a:pt x="9514" y="18257"/>
                    </a:cubicBezTo>
                    <a:cubicBezTo>
                      <a:pt x="9482" y="18257"/>
                      <a:pt x="9437" y="18285"/>
                      <a:pt x="9393" y="18329"/>
                    </a:cubicBezTo>
                    <a:cubicBezTo>
                      <a:pt x="9383" y="18334"/>
                      <a:pt x="9373" y="18337"/>
                      <a:pt x="9363" y="18337"/>
                    </a:cubicBezTo>
                    <a:cubicBezTo>
                      <a:pt x="9313" y="18337"/>
                      <a:pt x="9266" y="18269"/>
                      <a:pt x="9241" y="18117"/>
                    </a:cubicBezTo>
                    <a:cubicBezTo>
                      <a:pt x="9211" y="17934"/>
                      <a:pt x="9119" y="17661"/>
                      <a:pt x="9028" y="17509"/>
                    </a:cubicBezTo>
                    <a:cubicBezTo>
                      <a:pt x="8998" y="17417"/>
                      <a:pt x="8998" y="17357"/>
                      <a:pt x="9059" y="17357"/>
                    </a:cubicBezTo>
                    <a:cubicBezTo>
                      <a:pt x="9150" y="17265"/>
                      <a:pt x="9211" y="17113"/>
                      <a:pt x="9089" y="16961"/>
                    </a:cubicBezTo>
                    <a:cubicBezTo>
                      <a:pt x="9089" y="16904"/>
                      <a:pt x="9089" y="16883"/>
                      <a:pt x="9104" y="16883"/>
                    </a:cubicBezTo>
                    <a:cubicBezTo>
                      <a:pt x="9113" y="16883"/>
                      <a:pt x="9127" y="16890"/>
                      <a:pt x="9150" y="16901"/>
                    </a:cubicBezTo>
                    <a:cubicBezTo>
                      <a:pt x="9241" y="16840"/>
                      <a:pt x="9332" y="16840"/>
                      <a:pt x="9180" y="16749"/>
                    </a:cubicBezTo>
                    <a:cubicBezTo>
                      <a:pt x="9150" y="16597"/>
                      <a:pt x="9241" y="16354"/>
                      <a:pt x="9363" y="16262"/>
                    </a:cubicBezTo>
                    <a:cubicBezTo>
                      <a:pt x="9393" y="16171"/>
                      <a:pt x="9423" y="16110"/>
                      <a:pt x="9363" y="16080"/>
                    </a:cubicBezTo>
                    <a:cubicBezTo>
                      <a:pt x="9363" y="16080"/>
                      <a:pt x="9332" y="16050"/>
                      <a:pt x="9302" y="16050"/>
                    </a:cubicBezTo>
                    <a:cubicBezTo>
                      <a:pt x="9484" y="16050"/>
                      <a:pt x="9484" y="16050"/>
                      <a:pt x="9393" y="15928"/>
                    </a:cubicBezTo>
                    <a:cubicBezTo>
                      <a:pt x="9343" y="15878"/>
                      <a:pt x="9354" y="15829"/>
                      <a:pt x="9393" y="15829"/>
                    </a:cubicBezTo>
                    <a:cubicBezTo>
                      <a:pt x="9402" y="15829"/>
                      <a:pt x="9412" y="15831"/>
                      <a:pt x="9423" y="15837"/>
                    </a:cubicBezTo>
                    <a:cubicBezTo>
                      <a:pt x="9514" y="15806"/>
                      <a:pt x="9575" y="15746"/>
                      <a:pt x="9575" y="15746"/>
                    </a:cubicBezTo>
                    <a:cubicBezTo>
                      <a:pt x="9606" y="15685"/>
                      <a:pt x="9758" y="15351"/>
                      <a:pt x="10031" y="15047"/>
                    </a:cubicBezTo>
                    <a:cubicBezTo>
                      <a:pt x="10426" y="14591"/>
                      <a:pt x="10609" y="14469"/>
                      <a:pt x="10548" y="14408"/>
                    </a:cubicBezTo>
                    <a:cubicBezTo>
                      <a:pt x="10578" y="14317"/>
                      <a:pt x="10578" y="14317"/>
                      <a:pt x="10670" y="14317"/>
                    </a:cubicBezTo>
                    <a:cubicBezTo>
                      <a:pt x="10791" y="14317"/>
                      <a:pt x="10821" y="14256"/>
                      <a:pt x="10882" y="14226"/>
                    </a:cubicBezTo>
                    <a:cubicBezTo>
                      <a:pt x="10925" y="14183"/>
                      <a:pt x="10968" y="14140"/>
                      <a:pt x="11000" y="14140"/>
                    </a:cubicBezTo>
                    <a:cubicBezTo>
                      <a:pt x="11014" y="14140"/>
                      <a:pt x="11025" y="14147"/>
                      <a:pt x="11034" y="14165"/>
                    </a:cubicBezTo>
                    <a:cubicBezTo>
                      <a:pt x="11065" y="14074"/>
                      <a:pt x="11065" y="14074"/>
                      <a:pt x="11125" y="14013"/>
                    </a:cubicBezTo>
                    <a:cubicBezTo>
                      <a:pt x="11134" y="14030"/>
                      <a:pt x="11145" y="14038"/>
                      <a:pt x="11156" y="14038"/>
                    </a:cubicBezTo>
                    <a:cubicBezTo>
                      <a:pt x="11185" y="14038"/>
                      <a:pt x="11217" y="13988"/>
                      <a:pt x="11217" y="13922"/>
                    </a:cubicBezTo>
                    <a:cubicBezTo>
                      <a:pt x="11200" y="13836"/>
                      <a:pt x="11192" y="13799"/>
                      <a:pt x="11205" y="13799"/>
                    </a:cubicBezTo>
                    <a:lnTo>
                      <a:pt x="11205" y="13799"/>
                    </a:lnTo>
                    <a:cubicBezTo>
                      <a:pt x="11215" y="13799"/>
                      <a:pt x="11238" y="13821"/>
                      <a:pt x="11277" y="13861"/>
                    </a:cubicBezTo>
                    <a:cubicBezTo>
                      <a:pt x="11293" y="13876"/>
                      <a:pt x="11317" y="13882"/>
                      <a:pt x="11344" y="13882"/>
                    </a:cubicBezTo>
                    <a:cubicBezTo>
                      <a:pt x="11424" y="13882"/>
                      <a:pt x="11521" y="13831"/>
                      <a:pt x="11429" y="13831"/>
                    </a:cubicBezTo>
                    <a:cubicBezTo>
                      <a:pt x="11399" y="13770"/>
                      <a:pt x="11490" y="13679"/>
                      <a:pt x="11521" y="13557"/>
                    </a:cubicBezTo>
                    <a:cubicBezTo>
                      <a:pt x="11563" y="13536"/>
                      <a:pt x="11604" y="13501"/>
                      <a:pt x="11636" y="13501"/>
                    </a:cubicBezTo>
                    <a:cubicBezTo>
                      <a:pt x="11651" y="13501"/>
                      <a:pt x="11663" y="13508"/>
                      <a:pt x="11673" y="13527"/>
                    </a:cubicBezTo>
                    <a:cubicBezTo>
                      <a:pt x="11764" y="13527"/>
                      <a:pt x="12037" y="13253"/>
                      <a:pt x="12037" y="13132"/>
                    </a:cubicBezTo>
                    <a:cubicBezTo>
                      <a:pt x="12019" y="13094"/>
                      <a:pt x="12035" y="13068"/>
                      <a:pt x="12057" y="13068"/>
                    </a:cubicBezTo>
                    <a:cubicBezTo>
                      <a:pt x="12070" y="13068"/>
                      <a:pt x="12087" y="13078"/>
                      <a:pt x="12098" y="13101"/>
                    </a:cubicBezTo>
                    <a:cubicBezTo>
                      <a:pt x="12117" y="13120"/>
                      <a:pt x="12136" y="13127"/>
                      <a:pt x="12155" y="13127"/>
                    </a:cubicBezTo>
                    <a:cubicBezTo>
                      <a:pt x="12197" y="13127"/>
                      <a:pt x="12239" y="13092"/>
                      <a:pt x="12280" y="13071"/>
                    </a:cubicBezTo>
                    <a:cubicBezTo>
                      <a:pt x="12280" y="13019"/>
                      <a:pt x="12291" y="13001"/>
                      <a:pt x="12306" y="13001"/>
                    </a:cubicBezTo>
                    <a:cubicBezTo>
                      <a:pt x="12326" y="13001"/>
                      <a:pt x="12354" y="13036"/>
                      <a:pt x="12372" y="13071"/>
                    </a:cubicBezTo>
                    <a:cubicBezTo>
                      <a:pt x="12359" y="13109"/>
                      <a:pt x="12362" y="13126"/>
                      <a:pt x="12379" y="13126"/>
                    </a:cubicBezTo>
                    <a:cubicBezTo>
                      <a:pt x="12403" y="13126"/>
                      <a:pt x="12453" y="13093"/>
                      <a:pt x="12524" y="13040"/>
                    </a:cubicBezTo>
                    <a:cubicBezTo>
                      <a:pt x="12554" y="12919"/>
                      <a:pt x="12797" y="12736"/>
                      <a:pt x="12949" y="12615"/>
                    </a:cubicBezTo>
                    <a:cubicBezTo>
                      <a:pt x="13253" y="12402"/>
                      <a:pt x="13284" y="12281"/>
                      <a:pt x="13314" y="12098"/>
                    </a:cubicBezTo>
                    <a:lnTo>
                      <a:pt x="13314" y="11916"/>
                    </a:lnTo>
                    <a:lnTo>
                      <a:pt x="13375" y="12037"/>
                    </a:lnTo>
                    <a:cubicBezTo>
                      <a:pt x="13436" y="12098"/>
                      <a:pt x="13557" y="12189"/>
                      <a:pt x="13557" y="12189"/>
                    </a:cubicBezTo>
                    <a:cubicBezTo>
                      <a:pt x="13618" y="12129"/>
                      <a:pt x="13588" y="12068"/>
                      <a:pt x="13557" y="12007"/>
                    </a:cubicBezTo>
                    <a:cubicBezTo>
                      <a:pt x="13527" y="11946"/>
                      <a:pt x="13588" y="11916"/>
                      <a:pt x="13739" y="11885"/>
                    </a:cubicBezTo>
                    <a:cubicBezTo>
                      <a:pt x="13891" y="11855"/>
                      <a:pt x="13952" y="11825"/>
                      <a:pt x="13983" y="11733"/>
                    </a:cubicBezTo>
                    <a:cubicBezTo>
                      <a:pt x="14043" y="11673"/>
                      <a:pt x="14104" y="11642"/>
                      <a:pt x="14226" y="11642"/>
                    </a:cubicBezTo>
                    <a:cubicBezTo>
                      <a:pt x="14287" y="11612"/>
                      <a:pt x="14287" y="11612"/>
                      <a:pt x="14226" y="11551"/>
                    </a:cubicBezTo>
                    <a:cubicBezTo>
                      <a:pt x="14226" y="11551"/>
                      <a:pt x="14226" y="11551"/>
                      <a:pt x="14226" y="11521"/>
                    </a:cubicBezTo>
                    <a:cubicBezTo>
                      <a:pt x="14256" y="11521"/>
                      <a:pt x="14287" y="11490"/>
                      <a:pt x="14317" y="11460"/>
                    </a:cubicBezTo>
                    <a:close/>
                    <a:moveTo>
                      <a:pt x="24348" y="19028"/>
                    </a:moveTo>
                    <a:cubicBezTo>
                      <a:pt x="24378" y="19028"/>
                      <a:pt x="24439" y="19089"/>
                      <a:pt x="24439" y="19089"/>
                    </a:cubicBezTo>
                    <a:cubicBezTo>
                      <a:pt x="24469" y="19150"/>
                      <a:pt x="24408" y="19150"/>
                      <a:pt x="24408" y="19150"/>
                    </a:cubicBezTo>
                    <a:cubicBezTo>
                      <a:pt x="24396" y="19163"/>
                      <a:pt x="24383" y="19170"/>
                      <a:pt x="24373" y="19170"/>
                    </a:cubicBezTo>
                    <a:cubicBezTo>
                      <a:pt x="24358" y="19170"/>
                      <a:pt x="24348" y="19155"/>
                      <a:pt x="24348" y="19120"/>
                    </a:cubicBezTo>
                    <a:cubicBezTo>
                      <a:pt x="24348" y="19120"/>
                      <a:pt x="24317" y="19028"/>
                      <a:pt x="24348" y="19028"/>
                    </a:cubicBezTo>
                    <a:close/>
                    <a:moveTo>
                      <a:pt x="25381" y="19028"/>
                    </a:moveTo>
                    <a:cubicBezTo>
                      <a:pt x="25381" y="19089"/>
                      <a:pt x="25411" y="19180"/>
                      <a:pt x="25351" y="19180"/>
                    </a:cubicBezTo>
                    <a:cubicBezTo>
                      <a:pt x="25351" y="19196"/>
                      <a:pt x="25347" y="19204"/>
                      <a:pt x="25341" y="19204"/>
                    </a:cubicBezTo>
                    <a:cubicBezTo>
                      <a:pt x="25323" y="19204"/>
                      <a:pt x="25290" y="19141"/>
                      <a:pt x="25290" y="19028"/>
                    </a:cubicBezTo>
                    <a:close/>
                    <a:moveTo>
                      <a:pt x="25047" y="19180"/>
                    </a:moveTo>
                    <a:lnTo>
                      <a:pt x="25077" y="19241"/>
                    </a:lnTo>
                    <a:lnTo>
                      <a:pt x="25047" y="19241"/>
                    </a:lnTo>
                    <a:cubicBezTo>
                      <a:pt x="25016" y="19241"/>
                      <a:pt x="25016" y="19241"/>
                      <a:pt x="25016" y="19180"/>
                    </a:cubicBezTo>
                    <a:close/>
                    <a:moveTo>
                      <a:pt x="23770" y="19241"/>
                    </a:moveTo>
                    <a:cubicBezTo>
                      <a:pt x="23831" y="19302"/>
                      <a:pt x="23831" y="19302"/>
                      <a:pt x="23770" y="19332"/>
                    </a:cubicBezTo>
                    <a:cubicBezTo>
                      <a:pt x="23766" y="19337"/>
                      <a:pt x="23761" y="19339"/>
                      <a:pt x="23757" y="19339"/>
                    </a:cubicBezTo>
                    <a:cubicBezTo>
                      <a:pt x="23732" y="19339"/>
                      <a:pt x="23709" y="19272"/>
                      <a:pt x="23709" y="19272"/>
                    </a:cubicBezTo>
                    <a:cubicBezTo>
                      <a:pt x="23698" y="19249"/>
                      <a:pt x="23699" y="19243"/>
                      <a:pt x="23707" y="19243"/>
                    </a:cubicBezTo>
                    <a:cubicBezTo>
                      <a:pt x="23715" y="19243"/>
                      <a:pt x="23731" y="19250"/>
                      <a:pt x="23746" y="19250"/>
                    </a:cubicBezTo>
                    <a:cubicBezTo>
                      <a:pt x="23755" y="19250"/>
                      <a:pt x="23763" y="19248"/>
                      <a:pt x="23770" y="19241"/>
                    </a:cubicBezTo>
                    <a:close/>
                    <a:moveTo>
                      <a:pt x="24088" y="19609"/>
                    </a:moveTo>
                    <a:cubicBezTo>
                      <a:pt x="24101" y="19609"/>
                      <a:pt x="24115" y="19636"/>
                      <a:pt x="24074" y="19636"/>
                    </a:cubicBezTo>
                    <a:cubicBezTo>
                      <a:pt x="24074" y="19616"/>
                      <a:pt x="24081" y="19609"/>
                      <a:pt x="24088" y="19609"/>
                    </a:cubicBezTo>
                    <a:close/>
                    <a:moveTo>
                      <a:pt x="23193" y="19515"/>
                    </a:moveTo>
                    <a:cubicBezTo>
                      <a:pt x="23193" y="19515"/>
                      <a:pt x="23253" y="19576"/>
                      <a:pt x="23284" y="19636"/>
                    </a:cubicBezTo>
                    <a:cubicBezTo>
                      <a:pt x="23284" y="19667"/>
                      <a:pt x="23276" y="19689"/>
                      <a:pt x="23261" y="19689"/>
                    </a:cubicBezTo>
                    <a:cubicBezTo>
                      <a:pt x="23246" y="19689"/>
                      <a:pt x="23223" y="19667"/>
                      <a:pt x="23193" y="19606"/>
                    </a:cubicBezTo>
                    <a:cubicBezTo>
                      <a:pt x="23162" y="19515"/>
                      <a:pt x="23162" y="19515"/>
                      <a:pt x="23193" y="19515"/>
                    </a:cubicBezTo>
                    <a:close/>
                    <a:moveTo>
                      <a:pt x="22949" y="19576"/>
                    </a:moveTo>
                    <a:lnTo>
                      <a:pt x="23010" y="19636"/>
                    </a:lnTo>
                    <a:lnTo>
                      <a:pt x="23010" y="19727"/>
                    </a:lnTo>
                    <a:lnTo>
                      <a:pt x="22980" y="19727"/>
                    </a:lnTo>
                    <a:cubicBezTo>
                      <a:pt x="22949" y="19667"/>
                      <a:pt x="22919" y="19606"/>
                      <a:pt x="22949" y="19576"/>
                    </a:cubicBezTo>
                    <a:close/>
                    <a:moveTo>
                      <a:pt x="26717" y="19624"/>
                    </a:moveTo>
                    <a:cubicBezTo>
                      <a:pt x="26759" y="19624"/>
                      <a:pt x="26763" y="19653"/>
                      <a:pt x="26718" y="19697"/>
                    </a:cubicBezTo>
                    <a:cubicBezTo>
                      <a:pt x="26675" y="19719"/>
                      <a:pt x="26663" y="19740"/>
                      <a:pt x="26648" y="19740"/>
                    </a:cubicBezTo>
                    <a:cubicBezTo>
                      <a:pt x="26642" y="19740"/>
                      <a:pt x="26636" y="19736"/>
                      <a:pt x="26627" y="19727"/>
                    </a:cubicBezTo>
                    <a:cubicBezTo>
                      <a:pt x="26597" y="19667"/>
                      <a:pt x="26597" y="19667"/>
                      <a:pt x="26658" y="19636"/>
                    </a:cubicBezTo>
                    <a:cubicBezTo>
                      <a:pt x="26682" y="19628"/>
                      <a:pt x="26702" y="19624"/>
                      <a:pt x="26717" y="19624"/>
                    </a:cubicBezTo>
                    <a:close/>
                    <a:moveTo>
                      <a:pt x="26840" y="19819"/>
                    </a:moveTo>
                    <a:lnTo>
                      <a:pt x="26870" y="19849"/>
                    </a:lnTo>
                    <a:cubicBezTo>
                      <a:pt x="26901" y="19879"/>
                      <a:pt x="26901" y="19879"/>
                      <a:pt x="26840" y="19940"/>
                    </a:cubicBezTo>
                    <a:lnTo>
                      <a:pt x="26810" y="19910"/>
                    </a:lnTo>
                    <a:lnTo>
                      <a:pt x="26840" y="19819"/>
                    </a:lnTo>
                    <a:close/>
                    <a:moveTo>
                      <a:pt x="27083" y="20123"/>
                    </a:moveTo>
                    <a:lnTo>
                      <a:pt x="27114" y="20153"/>
                    </a:lnTo>
                    <a:cubicBezTo>
                      <a:pt x="27144" y="20153"/>
                      <a:pt x="27144" y="20153"/>
                      <a:pt x="27083" y="20214"/>
                    </a:cubicBezTo>
                    <a:lnTo>
                      <a:pt x="27053" y="20183"/>
                    </a:lnTo>
                    <a:lnTo>
                      <a:pt x="27083" y="20123"/>
                    </a:lnTo>
                    <a:close/>
                    <a:moveTo>
                      <a:pt x="27448" y="20275"/>
                    </a:moveTo>
                    <a:lnTo>
                      <a:pt x="27478" y="20305"/>
                    </a:lnTo>
                    <a:cubicBezTo>
                      <a:pt x="27509" y="20335"/>
                      <a:pt x="27448" y="20366"/>
                      <a:pt x="27448" y="20366"/>
                    </a:cubicBezTo>
                    <a:cubicBezTo>
                      <a:pt x="27448" y="20366"/>
                      <a:pt x="27428" y="20405"/>
                      <a:pt x="27405" y="20405"/>
                    </a:cubicBezTo>
                    <a:cubicBezTo>
                      <a:pt x="27399" y="20405"/>
                      <a:pt x="27393" y="20402"/>
                      <a:pt x="27387" y="20396"/>
                    </a:cubicBezTo>
                    <a:cubicBezTo>
                      <a:pt x="27387" y="20396"/>
                      <a:pt x="27418" y="20335"/>
                      <a:pt x="27448" y="20275"/>
                    </a:cubicBezTo>
                    <a:close/>
                    <a:moveTo>
                      <a:pt x="20761" y="20335"/>
                    </a:moveTo>
                    <a:lnTo>
                      <a:pt x="20822" y="20396"/>
                    </a:lnTo>
                    <a:lnTo>
                      <a:pt x="20822" y="20457"/>
                    </a:lnTo>
                    <a:lnTo>
                      <a:pt x="20791" y="20487"/>
                    </a:lnTo>
                    <a:cubicBezTo>
                      <a:pt x="20761" y="20427"/>
                      <a:pt x="20730" y="20366"/>
                      <a:pt x="20761" y="20335"/>
                    </a:cubicBezTo>
                    <a:close/>
                    <a:moveTo>
                      <a:pt x="20009" y="20727"/>
                    </a:moveTo>
                    <a:cubicBezTo>
                      <a:pt x="20037" y="20727"/>
                      <a:pt x="20065" y="20858"/>
                      <a:pt x="20092" y="20913"/>
                    </a:cubicBezTo>
                    <a:cubicBezTo>
                      <a:pt x="20080" y="20926"/>
                      <a:pt x="20072" y="20933"/>
                      <a:pt x="20066" y="20933"/>
                    </a:cubicBezTo>
                    <a:cubicBezTo>
                      <a:pt x="20057" y="20933"/>
                      <a:pt x="20049" y="20918"/>
                      <a:pt x="20031" y="20883"/>
                    </a:cubicBezTo>
                    <a:cubicBezTo>
                      <a:pt x="20001" y="20822"/>
                      <a:pt x="20001" y="20731"/>
                      <a:pt x="20001" y="20731"/>
                    </a:cubicBezTo>
                    <a:cubicBezTo>
                      <a:pt x="20004" y="20728"/>
                      <a:pt x="20006" y="20727"/>
                      <a:pt x="20009" y="20727"/>
                    </a:cubicBezTo>
                    <a:close/>
                    <a:moveTo>
                      <a:pt x="19150" y="21399"/>
                    </a:moveTo>
                    <a:lnTo>
                      <a:pt x="19211" y="21430"/>
                    </a:lnTo>
                    <a:lnTo>
                      <a:pt x="19211" y="21521"/>
                    </a:lnTo>
                    <a:lnTo>
                      <a:pt x="19180" y="21551"/>
                    </a:lnTo>
                    <a:cubicBezTo>
                      <a:pt x="19150" y="21490"/>
                      <a:pt x="19120" y="21430"/>
                      <a:pt x="19150" y="21399"/>
                    </a:cubicBezTo>
                    <a:close/>
                    <a:moveTo>
                      <a:pt x="19788" y="21490"/>
                    </a:moveTo>
                    <a:cubicBezTo>
                      <a:pt x="19819" y="21551"/>
                      <a:pt x="19849" y="21642"/>
                      <a:pt x="19849" y="21642"/>
                    </a:cubicBezTo>
                    <a:lnTo>
                      <a:pt x="19819" y="21673"/>
                    </a:lnTo>
                    <a:cubicBezTo>
                      <a:pt x="19758" y="21612"/>
                      <a:pt x="19727" y="21551"/>
                      <a:pt x="19758" y="21521"/>
                    </a:cubicBezTo>
                    <a:lnTo>
                      <a:pt x="19788" y="21490"/>
                    </a:lnTo>
                    <a:close/>
                    <a:moveTo>
                      <a:pt x="17174" y="22828"/>
                    </a:moveTo>
                    <a:cubicBezTo>
                      <a:pt x="17235" y="22889"/>
                      <a:pt x="17265" y="22949"/>
                      <a:pt x="17235" y="22980"/>
                    </a:cubicBezTo>
                    <a:cubicBezTo>
                      <a:pt x="17205" y="22995"/>
                      <a:pt x="17189" y="23003"/>
                      <a:pt x="17174" y="23003"/>
                    </a:cubicBezTo>
                    <a:cubicBezTo>
                      <a:pt x="17159" y="23003"/>
                      <a:pt x="17144" y="22995"/>
                      <a:pt x="17113" y="22980"/>
                    </a:cubicBezTo>
                    <a:cubicBezTo>
                      <a:pt x="17083" y="22919"/>
                      <a:pt x="17144" y="22858"/>
                      <a:pt x="17174" y="22828"/>
                    </a:cubicBezTo>
                    <a:close/>
                    <a:moveTo>
                      <a:pt x="16750" y="23956"/>
                    </a:moveTo>
                    <a:cubicBezTo>
                      <a:pt x="16755" y="23956"/>
                      <a:pt x="16785" y="23972"/>
                      <a:pt x="16840" y="24013"/>
                    </a:cubicBezTo>
                    <a:cubicBezTo>
                      <a:pt x="16773" y="23980"/>
                      <a:pt x="16743" y="23956"/>
                      <a:pt x="16750" y="23956"/>
                    </a:cubicBezTo>
                    <a:close/>
                    <a:moveTo>
                      <a:pt x="16141" y="23892"/>
                    </a:moveTo>
                    <a:cubicBezTo>
                      <a:pt x="16202" y="23922"/>
                      <a:pt x="16202" y="24013"/>
                      <a:pt x="16202" y="24013"/>
                    </a:cubicBezTo>
                    <a:lnTo>
                      <a:pt x="16202" y="24044"/>
                    </a:lnTo>
                    <a:cubicBezTo>
                      <a:pt x="16141" y="23983"/>
                      <a:pt x="16080" y="23922"/>
                      <a:pt x="16110" y="23922"/>
                    </a:cubicBezTo>
                    <a:lnTo>
                      <a:pt x="16141" y="23892"/>
                    </a:lnTo>
                    <a:close/>
                    <a:moveTo>
                      <a:pt x="14621" y="26445"/>
                    </a:moveTo>
                    <a:cubicBezTo>
                      <a:pt x="14682" y="26475"/>
                      <a:pt x="14651" y="26506"/>
                      <a:pt x="14651" y="26506"/>
                    </a:cubicBezTo>
                    <a:cubicBezTo>
                      <a:pt x="14636" y="26521"/>
                      <a:pt x="14629" y="26528"/>
                      <a:pt x="14617" y="26528"/>
                    </a:cubicBezTo>
                    <a:cubicBezTo>
                      <a:pt x="14606" y="26528"/>
                      <a:pt x="14591" y="26521"/>
                      <a:pt x="14560" y="26506"/>
                    </a:cubicBezTo>
                    <a:cubicBezTo>
                      <a:pt x="14560" y="26506"/>
                      <a:pt x="14499" y="26475"/>
                      <a:pt x="14530" y="26445"/>
                    </a:cubicBezTo>
                    <a:close/>
                    <a:moveTo>
                      <a:pt x="13862" y="26767"/>
                    </a:moveTo>
                    <a:cubicBezTo>
                      <a:pt x="13873" y="26767"/>
                      <a:pt x="13888" y="26790"/>
                      <a:pt x="13922" y="26840"/>
                    </a:cubicBezTo>
                    <a:cubicBezTo>
                      <a:pt x="13941" y="26878"/>
                      <a:pt x="13936" y="26904"/>
                      <a:pt x="13916" y="26904"/>
                    </a:cubicBezTo>
                    <a:cubicBezTo>
                      <a:pt x="13903" y="26904"/>
                      <a:pt x="13884" y="26894"/>
                      <a:pt x="13861" y="26870"/>
                    </a:cubicBezTo>
                    <a:cubicBezTo>
                      <a:pt x="13800" y="26840"/>
                      <a:pt x="13800" y="26840"/>
                      <a:pt x="13831" y="26810"/>
                    </a:cubicBezTo>
                    <a:cubicBezTo>
                      <a:pt x="13844" y="26782"/>
                      <a:pt x="13852" y="26767"/>
                      <a:pt x="13862" y="26767"/>
                    </a:cubicBezTo>
                    <a:close/>
                    <a:moveTo>
                      <a:pt x="14347" y="26810"/>
                    </a:moveTo>
                    <a:lnTo>
                      <a:pt x="14439" y="26840"/>
                    </a:lnTo>
                    <a:lnTo>
                      <a:pt x="14469" y="26901"/>
                    </a:lnTo>
                    <a:lnTo>
                      <a:pt x="14469" y="26931"/>
                    </a:lnTo>
                    <a:cubicBezTo>
                      <a:pt x="14408" y="26870"/>
                      <a:pt x="14317" y="26840"/>
                      <a:pt x="14347" y="26810"/>
                    </a:cubicBezTo>
                    <a:close/>
                    <a:moveTo>
                      <a:pt x="13770" y="27022"/>
                    </a:moveTo>
                    <a:lnTo>
                      <a:pt x="13739" y="27053"/>
                    </a:lnTo>
                    <a:cubicBezTo>
                      <a:pt x="13739" y="27068"/>
                      <a:pt x="13739" y="27076"/>
                      <a:pt x="13732" y="27076"/>
                    </a:cubicBezTo>
                    <a:cubicBezTo>
                      <a:pt x="13724" y="27076"/>
                      <a:pt x="13709" y="27068"/>
                      <a:pt x="13679" y="27053"/>
                    </a:cubicBezTo>
                    <a:lnTo>
                      <a:pt x="13679" y="27022"/>
                    </a:lnTo>
                    <a:close/>
                    <a:moveTo>
                      <a:pt x="22737" y="1"/>
                    </a:moveTo>
                    <a:cubicBezTo>
                      <a:pt x="22709" y="137"/>
                      <a:pt x="22707" y="249"/>
                      <a:pt x="22663" y="249"/>
                    </a:cubicBezTo>
                    <a:cubicBezTo>
                      <a:pt x="22657" y="249"/>
                      <a:pt x="22652" y="247"/>
                      <a:pt x="22645" y="244"/>
                    </a:cubicBezTo>
                    <a:cubicBezTo>
                      <a:pt x="22554" y="244"/>
                      <a:pt x="22676" y="426"/>
                      <a:pt x="22828" y="517"/>
                    </a:cubicBezTo>
                    <a:cubicBezTo>
                      <a:pt x="22811" y="512"/>
                      <a:pt x="22797" y="509"/>
                      <a:pt x="22786" y="509"/>
                    </a:cubicBezTo>
                    <a:cubicBezTo>
                      <a:pt x="22737" y="509"/>
                      <a:pt x="22737" y="559"/>
                      <a:pt x="22737" y="609"/>
                    </a:cubicBezTo>
                    <a:cubicBezTo>
                      <a:pt x="22737" y="730"/>
                      <a:pt x="22737" y="730"/>
                      <a:pt x="22645" y="730"/>
                    </a:cubicBezTo>
                    <a:cubicBezTo>
                      <a:pt x="22591" y="703"/>
                      <a:pt x="22561" y="688"/>
                      <a:pt x="22555" y="688"/>
                    </a:cubicBezTo>
                    <a:lnTo>
                      <a:pt x="22555" y="688"/>
                    </a:lnTo>
                    <a:cubicBezTo>
                      <a:pt x="22548" y="688"/>
                      <a:pt x="22578" y="710"/>
                      <a:pt x="22645" y="761"/>
                    </a:cubicBezTo>
                    <a:cubicBezTo>
                      <a:pt x="22797" y="821"/>
                      <a:pt x="22706" y="913"/>
                      <a:pt x="22554" y="913"/>
                    </a:cubicBezTo>
                    <a:cubicBezTo>
                      <a:pt x="22543" y="907"/>
                      <a:pt x="22534" y="905"/>
                      <a:pt x="22527" y="905"/>
                    </a:cubicBezTo>
                    <a:cubicBezTo>
                      <a:pt x="22493" y="905"/>
                      <a:pt x="22493" y="954"/>
                      <a:pt x="22493" y="1004"/>
                    </a:cubicBezTo>
                    <a:cubicBezTo>
                      <a:pt x="22554" y="1065"/>
                      <a:pt x="22554" y="1125"/>
                      <a:pt x="22524" y="1217"/>
                    </a:cubicBezTo>
                    <a:cubicBezTo>
                      <a:pt x="22524" y="1308"/>
                      <a:pt x="22524" y="1308"/>
                      <a:pt x="22676" y="1338"/>
                    </a:cubicBezTo>
                    <a:cubicBezTo>
                      <a:pt x="22797" y="1338"/>
                      <a:pt x="22797" y="1399"/>
                      <a:pt x="22797" y="1460"/>
                    </a:cubicBezTo>
                    <a:cubicBezTo>
                      <a:pt x="22797" y="1484"/>
                      <a:pt x="22797" y="1529"/>
                      <a:pt x="22749" y="1529"/>
                    </a:cubicBezTo>
                    <a:cubicBezTo>
                      <a:pt x="22738" y="1529"/>
                      <a:pt x="22724" y="1526"/>
                      <a:pt x="22706" y="1521"/>
                    </a:cubicBezTo>
                    <a:cubicBezTo>
                      <a:pt x="22706" y="1521"/>
                      <a:pt x="22645" y="1551"/>
                      <a:pt x="22645" y="1612"/>
                    </a:cubicBezTo>
                    <a:cubicBezTo>
                      <a:pt x="22645" y="1642"/>
                      <a:pt x="22615" y="1673"/>
                      <a:pt x="22554" y="1673"/>
                    </a:cubicBezTo>
                    <a:cubicBezTo>
                      <a:pt x="22554" y="1673"/>
                      <a:pt x="22493" y="1703"/>
                      <a:pt x="22463" y="1764"/>
                    </a:cubicBezTo>
                    <a:cubicBezTo>
                      <a:pt x="22463" y="1855"/>
                      <a:pt x="22463" y="1916"/>
                      <a:pt x="22372" y="1916"/>
                    </a:cubicBezTo>
                    <a:cubicBezTo>
                      <a:pt x="22372" y="1946"/>
                      <a:pt x="22372" y="1946"/>
                      <a:pt x="22463" y="1976"/>
                    </a:cubicBezTo>
                    <a:cubicBezTo>
                      <a:pt x="22524" y="1976"/>
                      <a:pt x="22585" y="2007"/>
                      <a:pt x="22493" y="2159"/>
                    </a:cubicBezTo>
                    <a:cubicBezTo>
                      <a:pt x="22493" y="2250"/>
                      <a:pt x="22493" y="2341"/>
                      <a:pt x="22554" y="2372"/>
                    </a:cubicBezTo>
                    <a:cubicBezTo>
                      <a:pt x="22554" y="2402"/>
                      <a:pt x="22554" y="2402"/>
                      <a:pt x="22493" y="2402"/>
                    </a:cubicBezTo>
                    <a:cubicBezTo>
                      <a:pt x="22473" y="2398"/>
                      <a:pt x="22455" y="2396"/>
                      <a:pt x="22440" y="2396"/>
                    </a:cubicBezTo>
                    <a:cubicBezTo>
                      <a:pt x="22344" y="2396"/>
                      <a:pt x="22358" y="2475"/>
                      <a:pt x="22463" y="2554"/>
                    </a:cubicBezTo>
                    <a:cubicBezTo>
                      <a:pt x="22554" y="2554"/>
                      <a:pt x="22524" y="2584"/>
                      <a:pt x="22463" y="2615"/>
                    </a:cubicBezTo>
                    <a:cubicBezTo>
                      <a:pt x="22463" y="2615"/>
                      <a:pt x="22463" y="2645"/>
                      <a:pt x="22524" y="2706"/>
                    </a:cubicBezTo>
                    <a:cubicBezTo>
                      <a:pt x="22585" y="2736"/>
                      <a:pt x="22585" y="2736"/>
                      <a:pt x="22524" y="2828"/>
                    </a:cubicBezTo>
                    <a:cubicBezTo>
                      <a:pt x="22506" y="2822"/>
                      <a:pt x="22492" y="2819"/>
                      <a:pt x="22481" y="2819"/>
                    </a:cubicBezTo>
                    <a:cubicBezTo>
                      <a:pt x="22433" y="2819"/>
                      <a:pt x="22433" y="2864"/>
                      <a:pt x="22433" y="2888"/>
                    </a:cubicBezTo>
                    <a:cubicBezTo>
                      <a:pt x="22493" y="2980"/>
                      <a:pt x="22463" y="3375"/>
                      <a:pt x="22402" y="3405"/>
                    </a:cubicBezTo>
                    <a:cubicBezTo>
                      <a:pt x="22463" y="3466"/>
                      <a:pt x="22463" y="3466"/>
                      <a:pt x="22463" y="3496"/>
                    </a:cubicBezTo>
                    <a:cubicBezTo>
                      <a:pt x="22311" y="3527"/>
                      <a:pt x="22372" y="3557"/>
                      <a:pt x="22524" y="3587"/>
                    </a:cubicBezTo>
                    <a:lnTo>
                      <a:pt x="22524" y="3527"/>
                    </a:lnTo>
                    <a:lnTo>
                      <a:pt x="22524" y="3496"/>
                    </a:lnTo>
                    <a:lnTo>
                      <a:pt x="22524" y="3496"/>
                    </a:lnTo>
                    <a:cubicBezTo>
                      <a:pt x="22676" y="3527"/>
                      <a:pt x="22676" y="3618"/>
                      <a:pt x="22433" y="3618"/>
                    </a:cubicBezTo>
                    <a:cubicBezTo>
                      <a:pt x="22311" y="3648"/>
                      <a:pt x="22311" y="3648"/>
                      <a:pt x="22433" y="3679"/>
                    </a:cubicBezTo>
                    <a:cubicBezTo>
                      <a:pt x="22585" y="3739"/>
                      <a:pt x="22585" y="3770"/>
                      <a:pt x="22433" y="3800"/>
                    </a:cubicBezTo>
                    <a:cubicBezTo>
                      <a:pt x="22281" y="3800"/>
                      <a:pt x="22281" y="3800"/>
                      <a:pt x="22433" y="3831"/>
                    </a:cubicBezTo>
                    <a:cubicBezTo>
                      <a:pt x="22706" y="3922"/>
                      <a:pt x="22767" y="4043"/>
                      <a:pt x="22493" y="4043"/>
                    </a:cubicBezTo>
                    <a:cubicBezTo>
                      <a:pt x="22464" y="4038"/>
                      <a:pt x="22438" y="4035"/>
                      <a:pt x="22413" y="4035"/>
                    </a:cubicBezTo>
                    <a:cubicBezTo>
                      <a:pt x="22310" y="4035"/>
                      <a:pt x="22250" y="4080"/>
                      <a:pt x="22250" y="4104"/>
                    </a:cubicBezTo>
                    <a:cubicBezTo>
                      <a:pt x="22250" y="4135"/>
                      <a:pt x="22341" y="4135"/>
                      <a:pt x="22402" y="4135"/>
                    </a:cubicBezTo>
                    <a:cubicBezTo>
                      <a:pt x="22430" y="4129"/>
                      <a:pt x="22453" y="4126"/>
                      <a:pt x="22471" y="4126"/>
                    </a:cubicBezTo>
                    <a:cubicBezTo>
                      <a:pt x="22549" y="4126"/>
                      <a:pt x="22526" y="4176"/>
                      <a:pt x="22402" y="4226"/>
                    </a:cubicBezTo>
                    <a:cubicBezTo>
                      <a:pt x="22189" y="4317"/>
                      <a:pt x="22159" y="4408"/>
                      <a:pt x="22311" y="4530"/>
                    </a:cubicBezTo>
                    <a:cubicBezTo>
                      <a:pt x="22398" y="4638"/>
                      <a:pt x="22423" y="4731"/>
                      <a:pt x="22386" y="4731"/>
                    </a:cubicBezTo>
                    <a:cubicBezTo>
                      <a:pt x="22371" y="4731"/>
                      <a:pt x="22346" y="4716"/>
                      <a:pt x="22311" y="4682"/>
                    </a:cubicBezTo>
                    <a:cubicBezTo>
                      <a:pt x="22235" y="4636"/>
                      <a:pt x="22197" y="4613"/>
                      <a:pt x="22186" y="4613"/>
                    </a:cubicBezTo>
                    <a:lnTo>
                      <a:pt x="22186" y="4613"/>
                    </a:lnTo>
                    <a:cubicBezTo>
                      <a:pt x="22174" y="4613"/>
                      <a:pt x="22189" y="4636"/>
                      <a:pt x="22220" y="4682"/>
                    </a:cubicBezTo>
                    <a:cubicBezTo>
                      <a:pt x="22220" y="4742"/>
                      <a:pt x="22220" y="4834"/>
                      <a:pt x="22220" y="4864"/>
                    </a:cubicBezTo>
                    <a:cubicBezTo>
                      <a:pt x="22220" y="4894"/>
                      <a:pt x="22281" y="4925"/>
                      <a:pt x="22372" y="4955"/>
                    </a:cubicBezTo>
                    <a:cubicBezTo>
                      <a:pt x="22220" y="4986"/>
                      <a:pt x="22129" y="5046"/>
                      <a:pt x="22281" y="5138"/>
                    </a:cubicBezTo>
                    <a:cubicBezTo>
                      <a:pt x="22281" y="5168"/>
                      <a:pt x="22281" y="5198"/>
                      <a:pt x="22281" y="5198"/>
                    </a:cubicBezTo>
                    <a:cubicBezTo>
                      <a:pt x="22281" y="5229"/>
                      <a:pt x="22281" y="5229"/>
                      <a:pt x="22341" y="5290"/>
                    </a:cubicBezTo>
                    <a:cubicBezTo>
                      <a:pt x="22433" y="5320"/>
                      <a:pt x="22341" y="5350"/>
                      <a:pt x="22281" y="5411"/>
                    </a:cubicBezTo>
                    <a:cubicBezTo>
                      <a:pt x="22189" y="5442"/>
                      <a:pt x="22129" y="5472"/>
                      <a:pt x="22189" y="5472"/>
                    </a:cubicBezTo>
                    <a:cubicBezTo>
                      <a:pt x="22281" y="5472"/>
                      <a:pt x="22341" y="5563"/>
                      <a:pt x="22402" y="5594"/>
                    </a:cubicBezTo>
                    <a:cubicBezTo>
                      <a:pt x="22465" y="5615"/>
                      <a:pt x="22441" y="5650"/>
                      <a:pt x="22400" y="5650"/>
                    </a:cubicBezTo>
                    <a:cubicBezTo>
                      <a:pt x="22382" y="5650"/>
                      <a:pt x="22360" y="5643"/>
                      <a:pt x="22341" y="5624"/>
                    </a:cubicBezTo>
                    <a:cubicBezTo>
                      <a:pt x="22250" y="5624"/>
                      <a:pt x="22250" y="5624"/>
                      <a:pt x="22189" y="5715"/>
                    </a:cubicBezTo>
                    <a:cubicBezTo>
                      <a:pt x="22189" y="5746"/>
                      <a:pt x="22189" y="5806"/>
                      <a:pt x="22250" y="5837"/>
                    </a:cubicBezTo>
                    <a:cubicBezTo>
                      <a:pt x="22341" y="5837"/>
                      <a:pt x="22311" y="6049"/>
                      <a:pt x="22250" y="6080"/>
                    </a:cubicBezTo>
                    <a:lnTo>
                      <a:pt x="22250" y="6171"/>
                    </a:lnTo>
                    <a:cubicBezTo>
                      <a:pt x="22250" y="6201"/>
                      <a:pt x="22311" y="6232"/>
                      <a:pt x="22311" y="6293"/>
                    </a:cubicBezTo>
                    <a:cubicBezTo>
                      <a:pt x="22311" y="6293"/>
                      <a:pt x="22311" y="6323"/>
                      <a:pt x="22402" y="6353"/>
                    </a:cubicBezTo>
                    <a:cubicBezTo>
                      <a:pt x="22402" y="6384"/>
                      <a:pt x="22402" y="6445"/>
                      <a:pt x="22311" y="6445"/>
                    </a:cubicBezTo>
                    <a:cubicBezTo>
                      <a:pt x="22463" y="6475"/>
                      <a:pt x="22463" y="6475"/>
                      <a:pt x="22311" y="6505"/>
                    </a:cubicBezTo>
                    <a:cubicBezTo>
                      <a:pt x="22189" y="6505"/>
                      <a:pt x="22189" y="6505"/>
                      <a:pt x="22311" y="6536"/>
                    </a:cubicBezTo>
                    <a:cubicBezTo>
                      <a:pt x="22402" y="6597"/>
                      <a:pt x="22402" y="6597"/>
                      <a:pt x="22311" y="6627"/>
                    </a:cubicBezTo>
                    <a:cubicBezTo>
                      <a:pt x="22250" y="6627"/>
                      <a:pt x="22250" y="6657"/>
                      <a:pt x="22311" y="6657"/>
                    </a:cubicBezTo>
                    <a:cubicBezTo>
                      <a:pt x="22463" y="6688"/>
                      <a:pt x="22524" y="6809"/>
                      <a:pt x="22402" y="6809"/>
                    </a:cubicBezTo>
                    <a:cubicBezTo>
                      <a:pt x="22402" y="6809"/>
                      <a:pt x="22402" y="6840"/>
                      <a:pt x="22463" y="6901"/>
                    </a:cubicBezTo>
                    <a:cubicBezTo>
                      <a:pt x="22615" y="6931"/>
                      <a:pt x="22615" y="6931"/>
                      <a:pt x="22463" y="6931"/>
                    </a:cubicBezTo>
                    <a:cubicBezTo>
                      <a:pt x="22433" y="6931"/>
                      <a:pt x="22402" y="6961"/>
                      <a:pt x="22372" y="6961"/>
                    </a:cubicBezTo>
                    <a:cubicBezTo>
                      <a:pt x="22357" y="6946"/>
                      <a:pt x="22341" y="6939"/>
                      <a:pt x="22315" y="6939"/>
                    </a:cubicBezTo>
                    <a:cubicBezTo>
                      <a:pt x="22288" y="6939"/>
                      <a:pt x="22250" y="6946"/>
                      <a:pt x="22189" y="6961"/>
                    </a:cubicBezTo>
                    <a:cubicBezTo>
                      <a:pt x="22060" y="7112"/>
                      <a:pt x="21824" y="7171"/>
                      <a:pt x="21687" y="7171"/>
                    </a:cubicBezTo>
                    <a:cubicBezTo>
                      <a:pt x="21630" y="7171"/>
                      <a:pt x="21590" y="7161"/>
                      <a:pt x="21582" y="7144"/>
                    </a:cubicBezTo>
                    <a:cubicBezTo>
                      <a:pt x="21582" y="7144"/>
                      <a:pt x="21521" y="7144"/>
                      <a:pt x="21430" y="7174"/>
                    </a:cubicBezTo>
                    <a:cubicBezTo>
                      <a:pt x="21399" y="7265"/>
                      <a:pt x="21247" y="7326"/>
                      <a:pt x="21156" y="7326"/>
                    </a:cubicBezTo>
                    <a:cubicBezTo>
                      <a:pt x="20943" y="7417"/>
                      <a:pt x="20882" y="7448"/>
                      <a:pt x="20974" y="7478"/>
                    </a:cubicBezTo>
                    <a:cubicBezTo>
                      <a:pt x="21004" y="7539"/>
                      <a:pt x="21004" y="7630"/>
                      <a:pt x="20943" y="7630"/>
                    </a:cubicBezTo>
                    <a:lnTo>
                      <a:pt x="20913" y="7569"/>
                    </a:lnTo>
                    <a:cubicBezTo>
                      <a:pt x="20905" y="7553"/>
                      <a:pt x="20883" y="7545"/>
                      <a:pt x="20851" y="7545"/>
                    </a:cubicBezTo>
                    <a:cubicBezTo>
                      <a:pt x="20764" y="7545"/>
                      <a:pt x="20596" y="7602"/>
                      <a:pt x="20396" y="7691"/>
                    </a:cubicBezTo>
                    <a:cubicBezTo>
                      <a:pt x="20117" y="7784"/>
                      <a:pt x="19963" y="7823"/>
                      <a:pt x="19865" y="7823"/>
                    </a:cubicBezTo>
                    <a:cubicBezTo>
                      <a:pt x="19835" y="7823"/>
                      <a:pt x="19810" y="7820"/>
                      <a:pt x="19788" y="7812"/>
                    </a:cubicBezTo>
                    <a:lnTo>
                      <a:pt x="19727" y="7904"/>
                    </a:lnTo>
                    <a:cubicBezTo>
                      <a:pt x="19708" y="7962"/>
                      <a:pt x="19663" y="7996"/>
                      <a:pt x="19625" y="7996"/>
                    </a:cubicBezTo>
                    <a:cubicBezTo>
                      <a:pt x="19605" y="7996"/>
                      <a:pt x="19586" y="7986"/>
                      <a:pt x="19575" y="7964"/>
                    </a:cubicBezTo>
                    <a:cubicBezTo>
                      <a:pt x="19563" y="7960"/>
                      <a:pt x="19548" y="7959"/>
                      <a:pt x="19531" y="7959"/>
                    </a:cubicBezTo>
                    <a:cubicBezTo>
                      <a:pt x="19415" y="7959"/>
                      <a:pt x="19195" y="8041"/>
                      <a:pt x="19089" y="8147"/>
                    </a:cubicBezTo>
                    <a:cubicBezTo>
                      <a:pt x="18998" y="8177"/>
                      <a:pt x="18937" y="8208"/>
                      <a:pt x="18937" y="8208"/>
                    </a:cubicBezTo>
                    <a:cubicBezTo>
                      <a:pt x="18904" y="8182"/>
                      <a:pt x="18863" y="8171"/>
                      <a:pt x="18822" y="8171"/>
                    </a:cubicBezTo>
                    <a:cubicBezTo>
                      <a:pt x="18712" y="8171"/>
                      <a:pt x="18594" y="8249"/>
                      <a:pt x="18572" y="8360"/>
                    </a:cubicBezTo>
                    <a:cubicBezTo>
                      <a:pt x="18560" y="8334"/>
                      <a:pt x="18541" y="8324"/>
                      <a:pt x="18520" y="8324"/>
                    </a:cubicBezTo>
                    <a:cubicBezTo>
                      <a:pt x="18491" y="8324"/>
                      <a:pt x="18456" y="8342"/>
                      <a:pt x="18420" y="8360"/>
                    </a:cubicBezTo>
                    <a:cubicBezTo>
                      <a:pt x="18321" y="8459"/>
                      <a:pt x="18121" y="8558"/>
                      <a:pt x="18034" y="8558"/>
                    </a:cubicBezTo>
                    <a:cubicBezTo>
                      <a:pt x="18014" y="8558"/>
                      <a:pt x="18000" y="8553"/>
                      <a:pt x="17995" y="8542"/>
                    </a:cubicBezTo>
                    <a:lnTo>
                      <a:pt x="17934" y="8572"/>
                    </a:lnTo>
                    <a:cubicBezTo>
                      <a:pt x="17873" y="8663"/>
                      <a:pt x="17813" y="8694"/>
                      <a:pt x="17752" y="8724"/>
                    </a:cubicBezTo>
                    <a:cubicBezTo>
                      <a:pt x="17661" y="8755"/>
                      <a:pt x="17600" y="8785"/>
                      <a:pt x="17569" y="8907"/>
                    </a:cubicBezTo>
                    <a:cubicBezTo>
                      <a:pt x="17539" y="8998"/>
                      <a:pt x="17448" y="9028"/>
                      <a:pt x="17448" y="9028"/>
                    </a:cubicBezTo>
                    <a:cubicBezTo>
                      <a:pt x="17440" y="9032"/>
                      <a:pt x="17433" y="9034"/>
                      <a:pt x="17428" y="9034"/>
                    </a:cubicBezTo>
                    <a:cubicBezTo>
                      <a:pt x="17395" y="9034"/>
                      <a:pt x="17421" y="8951"/>
                      <a:pt x="17448" y="8846"/>
                    </a:cubicBezTo>
                    <a:cubicBezTo>
                      <a:pt x="17484" y="8810"/>
                      <a:pt x="17491" y="8792"/>
                      <a:pt x="17478" y="8792"/>
                    </a:cubicBezTo>
                    <a:cubicBezTo>
                      <a:pt x="17448" y="8792"/>
                      <a:pt x="17311" y="8888"/>
                      <a:pt x="17205" y="9059"/>
                    </a:cubicBezTo>
                    <a:cubicBezTo>
                      <a:pt x="17126" y="9169"/>
                      <a:pt x="17096" y="9222"/>
                      <a:pt x="17094" y="9222"/>
                    </a:cubicBezTo>
                    <a:cubicBezTo>
                      <a:pt x="17092" y="9222"/>
                      <a:pt x="17115" y="9177"/>
                      <a:pt x="17144" y="9089"/>
                    </a:cubicBezTo>
                    <a:cubicBezTo>
                      <a:pt x="17164" y="9029"/>
                      <a:pt x="17197" y="8956"/>
                      <a:pt x="17183" y="8956"/>
                    </a:cubicBezTo>
                    <a:lnTo>
                      <a:pt x="17183" y="8956"/>
                    </a:lnTo>
                    <a:cubicBezTo>
                      <a:pt x="17175" y="8956"/>
                      <a:pt x="17155" y="8976"/>
                      <a:pt x="17113" y="9028"/>
                    </a:cubicBezTo>
                    <a:cubicBezTo>
                      <a:pt x="17113" y="9028"/>
                      <a:pt x="16961" y="9089"/>
                      <a:pt x="17022" y="9150"/>
                    </a:cubicBezTo>
                    <a:cubicBezTo>
                      <a:pt x="16931" y="9180"/>
                      <a:pt x="16870" y="9211"/>
                      <a:pt x="16809" y="9241"/>
                    </a:cubicBezTo>
                    <a:cubicBezTo>
                      <a:pt x="16627" y="9241"/>
                      <a:pt x="16566" y="9302"/>
                      <a:pt x="16505" y="9332"/>
                    </a:cubicBezTo>
                    <a:cubicBezTo>
                      <a:pt x="16486" y="9390"/>
                      <a:pt x="16479" y="9411"/>
                      <a:pt x="16446" y="9411"/>
                    </a:cubicBezTo>
                    <a:cubicBezTo>
                      <a:pt x="16426" y="9411"/>
                      <a:pt x="16398" y="9404"/>
                      <a:pt x="16354" y="9393"/>
                    </a:cubicBezTo>
                    <a:cubicBezTo>
                      <a:pt x="16343" y="9373"/>
                      <a:pt x="16330" y="9363"/>
                      <a:pt x="16319" y="9363"/>
                    </a:cubicBezTo>
                    <a:cubicBezTo>
                      <a:pt x="16296" y="9363"/>
                      <a:pt x="16283" y="9403"/>
                      <a:pt x="16323" y="9484"/>
                    </a:cubicBezTo>
                    <a:cubicBezTo>
                      <a:pt x="16300" y="9577"/>
                      <a:pt x="16259" y="9617"/>
                      <a:pt x="16187" y="9617"/>
                    </a:cubicBezTo>
                    <a:cubicBezTo>
                      <a:pt x="16164" y="9617"/>
                      <a:pt x="16139" y="9613"/>
                      <a:pt x="16110" y="9606"/>
                    </a:cubicBezTo>
                    <a:cubicBezTo>
                      <a:pt x="16080" y="9545"/>
                      <a:pt x="16050" y="9522"/>
                      <a:pt x="16031" y="9522"/>
                    </a:cubicBezTo>
                    <a:cubicBezTo>
                      <a:pt x="16012" y="9522"/>
                      <a:pt x="16004" y="9545"/>
                      <a:pt x="16019" y="9575"/>
                    </a:cubicBezTo>
                    <a:cubicBezTo>
                      <a:pt x="15989" y="9667"/>
                      <a:pt x="15928" y="9727"/>
                      <a:pt x="15928" y="9727"/>
                    </a:cubicBezTo>
                    <a:cubicBezTo>
                      <a:pt x="15921" y="9717"/>
                      <a:pt x="15907" y="9712"/>
                      <a:pt x="15887" y="9712"/>
                    </a:cubicBezTo>
                    <a:cubicBezTo>
                      <a:pt x="15730" y="9712"/>
                      <a:pt x="15194" y="10012"/>
                      <a:pt x="14682" y="10335"/>
                    </a:cubicBezTo>
                    <a:cubicBezTo>
                      <a:pt x="14621" y="10396"/>
                      <a:pt x="14591" y="10487"/>
                      <a:pt x="14621" y="10548"/>
                    </a:cubicBezTo>
                    <a:cubicBezTo>
                      <a:pt x="14649" y="10603"/>
                      <a:pt x="14657" y="10621"/>
                      <a:pt x="14650" y="10621"/>
                    </a:cubicBezTo>
                    <a:cubicBezTo>
                      <a:pt x="14642" y="10621"/>
                      <a:pt x="14610" y="10595"/>
                      <a:pt x="14560" y="10578"/>
                    </a:cubicBezTo>
                    <a:cubicBezTo>
                      <a:pt x="14493" y="10534"/>
                      <a:pt x="14434" y="10514"/>
                      <a:pt x="14394" y="10514"/>
                    </a:cubicBezTo>
                    <a:cubicBezTo>
                      <a:pt x="14325" y="10514"/>
                      <a:pt x="14312" y="10573"/>
                      <a:pt x="14408" y="10670"/>
                    </a:cubicBezTo>
                    <a:cubicBezTo>
                      <a:pt x="14492" y="10720"/>
                      <a:pt x="14529" y="10742"/>
                      <a:pt x="14511" y="10742"/>
                    </a:cubicBezTo>
                    <a:cubicBezTo>
                      <a:pt x="14496" y="10742"/>
                      <a:pt x="14443" y="10727"/>
                      <a:pt x="14347" y="10700"/>
                    </a:cubicBezTo>
                    <a:cubicBezTo>
                      <a:pt x="14256" y="10700"/>
                      <a:pt x="14256" y="10700"/>
                      <a:pt x="14226" y="10761"/>
                    </a:cubicBezTo>
                    <a:cubicBezTo>
                      <a:pt x="14135" y="10761"/>
                      <a:pt x="14135" y="10730"/>
                      <a:pt x="14104" y="10670"/>
                    </a:cubicBezTo>
                    <a:cubicBezTo>
                      <a:pt x="14129" y="10596"/>
                      <a:pt x="13817" y="10423"/>
                      <a:pt x="13664" y="10423"/>
                    </a:cubicBezTo>
                    <a:cubicBezTo>
                      <a:pt x="13627" y="10423"/>
                      <a:pt x="13599" y="10433"/>
                      <a:pt x="13588" y="10457"/>
                    </a:cubicBezTo>
                    <a:lnTo>
                      <a:pt x="13527" y="10366"/>
                    </a:lnTo>
                    <a:cubicBezTo>
                      <a:pt x="13501" y="10327"/>
                      <a:pt x="13465" y="10311"/>
                      <a:pt x="13432" y="10311"/>
                    </a:cubicBezTo>
                    <a:cubicBezTo>
                      <a:pt x="13385" y="10311"/>
                      <a:pt x="13344" y="10343"/>
                      <a:pt x="13344" y="10396"/>
                    </a:cubicBezTo>
                    <a:cubicBezTo>
                      <a:pt x="13321" y="10443"/>
                      <a:pt x="13298" y="10467"/>
                      <a:pt x="13274" y="10467"/>
                    </a:cubicBezTo>
                    <a:cubicBezTo>
                      <a:pt x="13237" y="10467"/>
                      <a:pt x="13199" y="10405"/>
                      <a:pt x="13162" y="10274"/>
                    </a:cubicBezTo>
                    <a:cubicBezTo>
                      <a:pt x="13200" y="10179"/>
                      <a:pt x="13179" y="10132"/>
                      <a:pt x="13150" y="10132"/>
                    </a:cubicBezTo>
                    <a:cubicBezTo>
                      <a:pt x="13133" y="10132"/>
                      <a:pt x="13113" y="10149"/>
                      <a:pt x="13101" y="10183"/>
                    </a:cubicBezTo>
                    <a:cubicBezTo>
                      <a:pt x="13046" y="10202"/>
                      <a:pt x="12979" y="10231"/>
                      <a:pt x="12922" y="10231"/>
                    </a:cubicBezTo>
                    <a:cubicBezTo>
                      <a:pt x="12885" y="10231"/>
                      <a:pt x="12851" y="10219"/>
                      <a:pt x="12828" y="10183"/>
                    </a:cubicBezTo>
                    <a:cubicBezTo>
                      <a:pt x="12802" y="10183"/>
                      <a:pt x="12776" y="10181"/>
                      <a:pt x="12751" y="10181"/>
                    </a:cubicBezTo>
                    <a:cubicBezTo>
                      <a:pt x="12689" y="10181"/>
                      <a:pt x="12637" y="10196"/>
                      <a:pt x="12615" y="10305"/>
                    </a:cubicBezTo>
                    <a:cubicBezTo>
                      <a:pt x="12615" y="10366"/>
                      <a:pt x="12524" y="10366"/>
                      <a:pt x="12432" y="10366"/>
                    </a:cubicBezTo>
                    <a:cubicBezTo>
                      <a:pt x="12432" y="10279"/>
                      <a:pt x="12432" y="10275"/>
                      <a:pt x="12537" y="10222"/>
                    </a:cubicBezTo>
                    <a:lnTo>
                      <a:pt x="12537" y="10222"/>
                    </a:lnTo>
                    <a:cubicBezTo>
                      <a:pt x="12499" y="10218"/>
                      <a:pt x="12442" y="10214"/>
                      <a:pt x="12372" y="10214"/>
                    </a:cubicBezTo>
                    <a:cubicBezTo>
                      <a:pt x="12280" y="10183"/>
                      <a:pt x="12129" y="10122"/>
                      <a:pt x="12129" y="10031"/>
                    </a:cubicBezTo>
                    <a:cubicBezTo>
                      <a:pt x="12091" y="10006"/>
                      <a:pt x="12053" y="9991"/>
                      <a:pt x="12028" y="9991"/>
                    </a:cubicBezTo>
                    <a:cubicBezTo>
                      <a:pt x="11993" y="9991"/>
                      <a:pt x="11984" y="10021"/>
                      <a:pt x="12037" y="10092"/>
                    </a:cubicBezTo>
                    <a:cubicBezTo>
                      <a:pt x="12007" y="10244"/>
                      <a:pt x="12007" y="10244"/>
                      <a:pt x="11855" y="10244"/>
                    </a:cubicBezTo>
                    <a:cubicBezTo>
                      <a:pt x="11764" y="10244"/>
                      <a:pt x="11673" y="10244"/>
                      <a:pt x="11673" y="10153"/>
                    </a:cubicBezTo>
                    <a:cubicBezTo>
                      <a:pt x="11673" y="10092"/>
                      <a:pt x="11673" y="10092"/>
                      <a:pt x="11521" y="10092"/>
                    </a:cubicBezTo>
                    <a:cubicBezTo>
                      <a:pt x="11247" y="10092"/>
                      <a:pt x="11004" y="10335"/>
                      <a:pt x="10943" y="10487"/>
                    </a:cubicBezTo>
                    <a:cubicBezTo>
                      <a:pt x="10958" y="10563"/>
                      <a:pt x="10966" y="10601"/>
                      <a:pt x="10958" y="10601"/>
                    </a:cubicBezTo>
                    <a:cubicBezTo>
                      <a:pt x="10951" y="10601"/>
                      <a:pt x="10928" y="10563"/>
                      <a:pt x="10882" y="10487"/>
                    </a:cubicBezTo>
                    <a:cubicBezTo>
                      <a:pt x="10864" y="10452"/>
                      <a:pt x="10836" y="10437"/>
                      <a:pt x="10798" y="10437"/>
                    </a:cubicBezTo>
                    <a:cubicBezTo>
                      <a:pt x="10770" y="10437"/>
                      <a:pt x="10738" y="10444"/>
                      <a:pt x="10700" y="10457"/>
                    </a:cubicBezTo>
                    <a:cubicBezTo>
                      <a:pt x="10700" y="10477"/>
                      <a:pt x="10690" y="10484"/>
                      <a:pt x="10680" y="10484"/>
                    </a:cubicBezTo>
                    <a:cubicBezTo>
                      <a:pt x="10659" y="10484"/>
                      <a:pt x="10639" y="10457"/>
                      <a:pt x="10700" y="10457"/>
                    </a:cubicBezTo>
                    <a:cubicBezTo>
                      <a:pt x="10700" y="10366"/>
                      <a:pt x="10761" y="10366"/>
                      <a:pt x="10852" y="10366"/>
                    </a:cubicBezTo>
                    <a:lnTo>
                      <a:pt x="10852" y="10274"/>
                    </a:lnTo>
                    <a:cubicBezTo>
                      <a:pt x="10809" y="10217"/>
                      <a:pt x="10766" y="10187"/>
                      <a:pt x="10726" y="10187"/>
                    </a:cubicBezTo>
                    <a:cubicBezTo>
                      <a:pt x="10681" y="10187"/>
                      <a:pt x="10641" y="10225"/>
                      <a:pt x="10609" y="10305"/>
                    </a:cubicBezTo>
                    <a:cubicBezTo>
                      <a:pt x="10559" y="10355"/>
                      <a:pt x="10536" y="10378"/>
                      <a:pt x="10511" y="10378"/>
                    </a:cubicBezTo>
                    <a:cubicBezTo>
                      <a:pt x="10490" y="10378"/>
                      <a:pt x="10467" y="10363"/>
                      <a:pt x="10426" y="10335"/>
                    </a:cubicBezTo>
                    <a:cubicBezTo>
                      <a:pt x="10369" y="10297"/>
                      <a:pt x="10311" y="10258"/>
                      <a:pt x="10284" y="10258"/>
                    </a:cubicBezTo>
                    <a:cubicBezTo>
                      <a:pt x="10268" y="10258"/>
                      <a:pt x="10263" y="10271"/>
                      <a:pt x="10274" y="10305"/>
                    </a:cubicBezTo>
                    <a:cubicBezTo>
                      <a:pt x="10274" y="10305"/>
                      <a:pt x="10092" y="10305"/>
                      <a:pt x="10001" y="10274"/>
                    </a:cubicBezTo>
                    <a:cubicBezTo>
                      <a:pt x="9849" y="10305"/>
                      <a:pt x="9758" y="10305"/>
                      <a:pt x="9788" y="10396"/>
                    </a:cubicBezTo>
                    <a:cubicBezTo>
                      <a:pt x="9788" y="10457"/>
                      <a:pt x="9727" y="10457"/>
                      <a:pt x="9636" y="10487"/>
                    </a:cubicBezTo>
                    <a:cubicBezTo>
                      <a:pt x="9575" y="10518"/>
                      <a:pt x="9484" y="10518"/>
                      <a:pt x="9514" y="10609"/>
                    </a:cubicBezTo>
                    <a:cubicBezTo>
                      <a:pt x="9514" y="10670"/>
                      <a:pt x="9454" y="10761"/>
                      <a:pt x="9302" y="10791"/>
                    </a:cubicBezTo>
                    <a:cubicBezTo>
                      <a:pt x="9241" y="10852"/>
                      <a:pt x="9211" y="10882"/>
                      <a:pt x="9180" y="10882"/>
                    </a:cubicBezTo>
                    <a:cubicBezTo>
                      <a:pt x="9150" y="10882"/>
                      <a:pt x="9119" y="10852"/>
                      <a:pt x="9059" y="10791"/>
                    </a:cubicBezTo>
                    <a:cubicBezTo>
                      <a:pt x="9059" y="10746"/>
                      <a:pt x="9036" y="10730"/>
                      <a:pt x="9005" y="10730"/>
                    </a:cubicBezTo>
                    <a:cubicBezTo>
                      <a:pt x="8975" y="10730"/>
                      <a:pt x="8937" y="10746"/>
                      <a:pt x="8907" y="10761"/>
                    </a:cubicBezTo>
                    <a:cubicBezTo>
                      <a:pt x="8907" y="10761"/>
                      <a:pt x="8884" y="10768"/>
                      <a:pt x="8850" y="10768"/>
                    </a:cubicBezTo>
                    <a:cubicBezTo>
                      <a:pt x="8815" y="10768"/>
                      <a:pt x="8770" y="10761"/>
                      <a:pt x="8724" y="10730"/>
                    </a:cubicBezTo>
                    <a:cubicBezTo>
                      <a:pt x="8703" y="10716"/>
                      <a:pt x="8688" y="10710"/>
                      <a:pt x="8678" y="10710"/>
                    </a:cubicBezTo>
                    <a:cubicBezTo>
                      <a:pt x="8645" y="10710"/>
                      <a:pt x="8663" y="10775"/>
                      <a:pt x="8663" y="10822"/>
                    </a:cubicBezTo>
                    <a:cubicBezTo>
                      <a:pt x="8694" y="10882"/>
                      <a:pt x="8724" y="10943"/>
                      <a:pt x="8724" y="10943"/>
                    </a:cubicBezTo>
                    <a:cubicBezTo>
                      <a:pt x="8714" y="10946"/>
                      <a:pt x="8704" y="10948"/>
                      <a:pt x="8695" y="10948"/>
                    </a:cubicBezTo>
                    <a:cubicBezTo>
                      <a:pt x="8614" y="10948"/>
                      <a:pt x="8539" y="10845"/>
                      <a:pt x="8511" y="10791"/>
                    </a:cubicBezTo>
                    <a:cubicBezTo>
                      <a:pt x="8454" y="10734"/>
                      <a:pt x="8424" y="10703"/>
                      <a:pt x="8414" y="10703"/>
                    </a:cubicBezTo>
                    <a:lnTo>
                      <a:pt x="8414" y="10703"/>
                    </a:lnTo>
                    <a:cubicBezTo>
                      <a:pt x="8403" y="10703"/>
                      <a:pt x="8419" y="10741"/>
                      <a:pt x="8451" y="10822"/>
                    </a:cubicBezTo>
                    <a:cubicBezTo>
                      <a:pt x="8451" y="10874"/>
                      <a:pt x="8428" y="10949"/>
                      <a:pt x="8304" y="10949"/>
                    </a:cubicBezTo>
                    <a:cubicBezTo>
                      <a:pt x="8285" y="10949"/>
                      <a:pt x="8263" y="10947"/>
                      <a:pt x="8238" y="10943"/>
                    </a:cubicBezTo>
                    <a:cubicBezTo>
                      <a:pt x="8142" y="10982"/>
                      <a:pt x="8058" y="11020"/>
                      <a:pt x="8001" y="11020"/>
                    </a:cubicBezTo>
                    <a:cubicBezTo>
                      <a:pt x="7969" y="11020"/>
                      <a:pt x="7945" y="11007"/>
                      <a:pt x="7934" y="10974"/>
                    </a:cubicBezTo>
                    <a:cubicBezTo>
                      <a:pt x="7921" y="10969"/>
                      <a:pt x="7908" y="10967"/>
                      <a:pt x="7897" y="10967"/>
                    </a:cubicBezTo>
                    <a:cubicBezTo>
                      <a:pt x="7827" y="10967"/>
                      <a:pt x="7782" y="11034"/>
                      <a:pt x="7782" y="11034"/>
                    </a:cubicBezTo>
                    <a:cubicBezTo>
                      <a:pt x="7721" y="11126"/>
                      <a:pt x="7660" y="11126"/>
                      <a:pt x="7417" y="11156"/>
                    </a:cubicBezTo>
                    <a:cubicBezTo>
                      <a:pt x="7286" y="11147"/>
                      <a:pt x="7195" y="11140"/>
                      <a:pt x="7134" y="11140"/>
                    </a:cubicBezTo>
                    <a:cubicBezTo>
                      <a:pt x="6997" y="11140"/>
                      <a:pt x="7010" y="11172"/>
                      <a:pt x="7052" y="11278"/>
                    </a:cubicBezTo>
                    <a:cubicBezTo>
                      <a:pt x="7072" y="11316"/>
                      <a:pt x="7091" y="11354"/>
                      <a:pt x="7072" y="11354"/>
                    </a:cubicBezTo>
                    <a:cubicBezTo>
                      <a:pt x="7060" y="11354"/>
                      <a:pt x="7036" y="11341"/>
                      <a:pt x="6992" y="11308"/>
                    </a:cubicBezTo>
                    <a:cubicBezTo>
                      <a:pt x="6969" y="11297"/>
                      <a:pt x="6949" y="11292"/>
                      <a:pt x="6932" y="11292"/>
                    </a:cubicBezTo>
                    <a:cubicBezTo>
                      <a:pt x="6855" y="11292"/>
                      <a:pt x="6817" y="11386"/>
                      <a:pt x="6718" y="11460"/>
                    </a:cubicBezTo>
                    <a:cubicBezTo>
                      <a:pt x="6657" y="11581"/>
                      <a:pt x="6718" y="11703"/>
                      <a:pt x="6748" y="11764"/>
                    </a:cubicBezTo>
                    <a:cubicBezTo>
                      <a:pt x="6769" y="11869"/>
                      <a:pt x="6776" y="11901"/>
                      <a:pt x="6728" y="11901"/>
                    </a:cubicBezTo>
                    <a:cubicBezTo>
                      <a:pt x="6706" y="11901"/>
                      <a:pt x="6674" y="11895"/>
                      <a:pt x="6627" y="11885"/>
                    </a:cubicBezTo>
                    <a:cubicBezTo>
                      <a:pt x="6611" y="11894"/>
                      <a:pt x="6592" y="11897"/>
                      <a:pt x="6573" y="11897"/>
                    </a:cubicBezTo>
                    <a:cubicBezTo>
                      <a:pt x="6522" y="11897"/>
                      <a:pt x="6467" y="11869"/>
                      <a:pt x="6445" y="11825"/>
                    </a:cubicBezTo>
                    <a:cubicBezTo>
                      <a:pt x="6414" y="11733"/>
                      <a:pt x="6475" y="11703"/>
                      <a:pt x="6475" y="11703"/>
                    </a:cubicBezTo>
                    <a:lnTo>
                      <a:pt x="6566" y="11703"/>
                    </a:lnTo>
                    <a:cubicBezTo>
                      <a:pt x="6544" y="11637"/>
                      <a:pt x="6522" y="11587"/>
                      <a:pt x="6455" y="11587"/>
                    </a:cubicBezTo>
                    <a:cubicBezTo>
                      <a:pt x="6429" y="11587"/>
                      <a:pt x="6396" y="11595"/>
                      <a:pt x="6353" y="11612"/>
                    </a:cubicBezTo>
                    <a:cubicBezTo>
                      <a:pt x="6329" y="11604"/>
                      <a:pt x="6307" y="11600"/>
                      <a:pt x="6287" y="11600"/>
                    </a:cubicBezTo>
                    <a:cubicBezTo>
                      <a:pt x="6234" y="11600"/>
                      <a:pt x="6201" y="11628"/>
                      <a:pt x="6201" y="11673"/>
                    </a:cubicBezTo>
                    <a:cubicBezTo>
                      <a:pt x="6177" y="11665"/>
                      <a:pt x="6150" y="11661"/>
                      <a:pt x="6122" y="11661"/>
                    </a:cubicBezTo>
                    <a:cubicBezTo>
                      <a:pt x="6043" y="11661"/>
                      <a:pt x="5948" y="11689"/>
                      <a:pt x="5837" y="11733"/>
                    </a:cubicBezTo>
                    <a:cubicBezTo>
                      <a:pt x="5705" y="11786"/>
                      <a:pt x="5529" y="11861"/>
                      <a:pt x="5424" y="11861"/>
                    </a:cubicBezTo>
                    <a:cubicBezTo>
                      <a:pt x="5408" y="11861"/>
                      <a:pt x="5393" y="11859"/>
                      <a:pt x="5381" y="11855"/>
                    </a:cubicBezTo>
                    <a:cubicBezTo>
                      <a:pt x="5229" y="11916"/>
                      <a:pt x="5168" y="11946"/>
                      <a:pt x="5198" y="12007"/>
                    </a:cubicBezTo>
                    <a:cubicBezTo>
                      <a:pt x="5240" y="12111"/>
                      <a:pt x="5225" y="12158"/>
                      <a:pt x="5201" y="12158"/>
                    </a:cubicBezTo>
                    <a:cubicBezTo>
                      <a:pt x="5190" y="12158"/>
                      <a:pt x="5178" y="12148"/>
                      <a:pt x="5168" y="12129"/>
                    </a:cubicBezTo>
                    <a:cubicBezTo>
                      <a:pt x="5147" y="12112"/>
                      <a:pt x="5110" y="12104"/>
                      <a:pt x="5064" y="12104"/>
                    </a:cubicBezTo>
                    <a:cubicBezTo>
                      <a:pt x="4772" y="12104"/>
                      <a:pt x="4074" y="12393"/>
                      <a:pt x="4074" y="12524"/>
                    </a:cubicBezTo>
                    <a:cubicBezTo>
                      <a:pt x="4074" y="12524"/>
                      <a:pt x="4013" y="12585"/>
                      <a:pt x="3952" y="12615"/>
                    </a:cubicBezTo>
                    <a:cubicBezTo>
                      <a:pt x="3770" y="12615"/>
                      <a:pt x="3344" y="12828"/>
                      <a:pt x="3314" y="12919"/>
                    </a:cubicBezTo>
                    <a:cubicBezTo>
                      <a:pt x="3314" y="12919"/>
                      <a:pt x="3253" y="12949"/>
                      <a:pt x="3131" y="13040"/>
                    </a:cubicBezTo>
                    <a:cubicBezTo>
                      <a:pt x="2949" y="13040"/>
                      <a:pt x="2888" y="13071"/>
                      <a:pt x="2858" y="13162"/>
                    </a:cubicBezTo>
                    <a:cubicBezTo>
                      <a:pt x="2836" y="13251"/>
                      <a:pt x="2846" y="13307"/>
                      <a:pt x="2841" y="13307"/>
                    </a:cubicBezTo>
                    <a:cubicBezTo>
                      <a:pt x="2839" y="13307"/>
                      <a:pt x="2836" y="13300"/>
                      <a:pt x="2827" y="13284"/>
                    </a:cubicBezTo>
                    <a:cubicBezTo>
                      <a:pt x="2820" y="13268"/>
                      <a:pt x="2804" y="13260"/>
                      <a:pt x="2780" y="13260"/>
                    </a:cubicBezTo>
                    <a:cubicBezTo>
                      <a:pt x="2710" y="13260"/>
                      <a:pt x="2574" y="13323"/>
                      <a:pt x="2371" y="13436"/>
                    </a:cubicBezTo>
                    <a:cubicBezTo>
                      <a:pt x="2128" y="13588"/>
                      <a:pt x="2128" y="13588"/>
                      <a:pt x="2220" y="13618"/>
                    </a:cubicBezTo>
                    <a:cubicBezTo>
                      <a:pt x="2091" y="13730"/>
                      <a:pt x="2022" y="13766"/>
                      <a:pt x="1981" y="13766"/>
                    </a:cubicBezTo>
                    <a:cubicBezTo>
                      <a:pt x="1944" y="13766"/>
                      <a:pt x="1930" y="13738"/>
                      <a:pt x="1916" y="13709"/>
                    </a:cubicBezTo>
                    <a:cubicBezTo>
                      <a:pt x="1916" y="13653"/>
                      <a:pt x="1895" y="13626"/>
                      <a:pt x="1872" y="13626"/>
                    </a:cubicBezTo>
                    <a:cubicBezTo>
                      <a:pt x="1833" y="13626"/>
                      <a:pt x="1786" y="13707"/>
                      <a:pt x="1824" y="13861"/>
                    </a:cubicBezTo>
                    <a:cubicBezTo>
                      <a:pt x="1824" y="13981"/>
                      <a:pt x="1749" y="14063"/>
                      <a:pt x="1702" y="14063"/>
                    </a:cubicBezTo>
                    <a:cubicBezTo>
                      <a:pt x="1690" y="14063"/>
                      <a:pt x="1679" y="14057"/>
                      <a:pt x="1672" y="14044"/>
                    </a:cubicBezTo>
                    <a:cubicBezTo>
                      <a:pt x="1612" y="13983"/>
                      <a:pt x="1703" y="13922"/>
                      <a:pt x="1764" y="13892"/>
                    </a:cubicBezTo>
                    <a:lnTo>
                      <a:pt x="1672" y="13770"/>
                    </a:lnTo>
                    <a:cubicBezTo>
                      <a:pt x="1612" y="13800"/>
                      <a:pt x="1612" y="13800"/>
                      <a:pt x="1581" y="13922"/>
                    </a:cubicBezTo>
                    <a:cubicBezTo>
                      <a:pt x="1581" y="13922"/>
                      <a:pt x="1520" y="13952"/>
                      <a:pt x="1490" y="14044"/>
                    </a:cubicBezTo>
                    <a:cubicBezTo>
                      <a:pt x="1460" y="14165"/>
                      <a:pt x="1490" y="14226"/>
                      <a:pt x="1612" y="14226"/>
                    </a:cubicBezTo>
                    <a:cubicBezTo>
                      <a:pt x="1703" y="14256"/>
                      <a:pt x="1642" y="14287"/>
                      <a:pt x="1581" y="14347"/>
                    </a:cubicBezTo>
                    <a:cubicBezTo>
                      <a:pt x="1399" y="14347"/>
                      <a:pt x="1368" y="14287"/>
                      <a:pt x="1399" y="14195"/>
                    </a:cubicBezTo>
                    <a:cubicBezTo>
                      <a:pt x="1460" y="14165"/>
                      <a:pt x="1429" y="14104"/>
                      <a:pt x="1399" y="14044"/>
                    </a:cubicBezTo>
                    <a:cubicBezTo>
                      <a:pt x="1392" y="14033"/>
                      <a:pt x="1382" y="14028"/>
                      <a:pt x="1371" y="14028"/>
                    </a:cubicBezTo>
                    <a:cubicBezTo>
                      <a:pt x="1285" y="14028"/>
                      <a:pt x="1098" y="14308"/>
                      <a:pt x="1125" y="14469"/>
                    </a:cubicBezTo>
                    <a:cubicBezTo>
                      <a:pt x="1125" y="14469"/>
                      <a:pt x="1095" y="14439"/>
                      <a:pt x="1095" y="14408"/>
                    </a:cubicBezTo>
                    <a:cubicBezTo>
                      <a:pt x="1078" y="14391"/>
                      <a:pt x="1056" y="14384"/>
                      <a:pt x="1031" y="14384"/>
                    </a:cubicBezTo>
                    <a:cubicBezTo>
                      <a:pt x="966" y="14384"/>
                      <a:pt x="879" y="14434"/>
                      <a:pt x="791" y="14499"/>
                    </a:cubicBezTo>
                    <a:cubicBezTo>
                      <a:pt x="669" y="14591"/>
                      <a:pt x="578" y="14651"/>
                      <a:pt x="639" y="14682"/>
                    </a:cubicBezTo>
                    <a:cubicBezTo>
                      <a:pt x="669" y="14743"/>
                      <a:pt x="700" y="14803"/>
                      <a:pt x="639" y="14864"/>
                    </a:cubicBezTo>
                    <a:cubicBezTo>
                      <a:pt x="666" y="14846"/>
                      <a:pt x="687" y="14839"/>
                      <a:pt x="705" y="14839"/>
                    </a:cubicBezTo>
                    <a:cubicBezTo>
                      <a:pt x="748" y="14839"/>
                      <a:pt x="769" y="14882"/>
                      <a:pt x="791" y="14925"/>
                    </a:cubicBezTo>
                    <a:cubicBezTo>
                      <a:pt x="791" y="14925"/>
                      <a:pt x="639" y="14955"/>
                      <a:pt x="517" y="14955"/>
                    </a:cubicBezTo>
                    <a:cubicBezTo>
                      <a:pt x="474" y="14948"/>
                      <a:pt x="433" y="14944"/>
                      <a:pt x="392" y="14944"/>
                    </a:cubicBezTo>
                    <a:cubicBezTo>
                      <a:pt x="262" y="14944"/>
                      <a:pt x="140" y="14984"/>
                      <a:pt x="1" y="15077"/>
                    </a:cubicBezTo>
                    <a:cubicBezTo>
                      <a:pt x="153" y="15199"/>
                      <a:pt x="335" y="15320"/>
                      <a:pt x="517" y="15411"/>
                    </a:cubicBezTo>
                    <a:cubicBezTo>
                      <a:pt x="517" y="15411"/>
                      <a:pt x="548" y="15381"/>
                      <a:pt x="548" y="15381"/>
                    </a:cubicBezTo>
                    <a:cubicBezTo>
                      <a:pt x="565" y="15364"/>
                      <a:pt x="579" y="15356"/>
                      <a:pt x="591" y="15356"/>
                    </a:cubicBezTo>
                    <a:cubicBezTo>
                      <a:pt x="621" y="15356"/>
                      <a:pt x="630" y="15406"/>
                      <a:pt x="609" y="15472"/>
                    </a:cubicBezTo>
                    <a:cubicBezTo>
                      <a:pt x="639" y="15502"/>
                      <a:pt x="700" y="15533"/>
                      <a:pt x="761" y="15563"/>
                    </a:cubicBezTo>
                    <a:cubicBezTo>
                      <a:pt x="821" y="15502"/>
                      <a:pt x="821" y="15472"/>
                      <a:pt x="761" y="15411"/>
                    </a:cubicBezTo>
                    <a:cubicBezTo>
                      <a:pt x="669" y="15290"/>
                      <a:pt x="730" y="15229"/>
                      <a:pt x="852" y="15138"/>
                    </a:cubicBezTo>
                    <a:cubicBezTo>
                      <a:pt x="887" y="15120"/>
                      <a:pt x="922" y="15103"/>
                      <a:pt x="957" y="15103"/>
                    </a:cubicBezTo>
                    <a:cubicBezTo>
                      <a:pt x="983" y="15103"/>
                      <a:pt x="1008" y="15112"/>
                      <a:pt x="1034" y="15138"/>
                    </a:cubicBezTo>
                    <a:cubicBezTo>
                      <a:pt x="1034" y="15138"/>
                      <a:pt x="1125" y="15138"/>
                      <a:pt x="1186" y="15107"/>
                    </a:cubicBezTo>
                    <a:cubicBezTo>
                      <a:pt x="1228" y="15086"/>
                      <a:pt x="1270" y="15051"/>
                      <a:pt x="1302" y="15051"/>
                    </a:cubicBezTo>
                    <a:cubicBezTo>
                      <a:pt x="1316" y="15051"/>
                      <a:pt x="1329" y="15058"/>
                      <a:pt x="1338" y="15077"/>
                    </a:cubicBezTo>
                    <a:cubicBezTo>
                      <a:pt x="1338" y="15077"/>
                      <a:pt x="1357" y="15082"/>
                      <a:pt x="1389" y="15082"/>
                    </a:cubicBezTo>
                    <a:cubicBezTo>
                      <a:pt x="1435" y="15082"/>
                      <a:pt x="1508" y="15071"/>
                      <a:pt x="1581" y="15016"/>
                    </a:cubicBezTo>
                    <a:cubicBezTo>
                      <a:pt x="1669" y="14950"/>
                      <a:pt x="1756" y="14901"/>
                      <a:pt x="1810" y="14901"/>
                    </a:cubicBezTo>
                    <a:cubicBezTo>
                      <a:pt x="1831" y="14901"/>
                      <a:pt x="1846" y="14908"/>
                      <a:pt x="1855" y="14925"/>
                    </a:cubicBezTo>
                    <a:cubicBezTo>
                      <a:pt x="1916" y="14895"/>
                      <a:pt x="1916" y="14895"/>
                      <a:pt x="1885" y="14834"/>
                    </a:cubicBezTo>
                    <a:cubicBezTo>
                      <a:pt x="1855" y="14773"/>
                      <a:pt x="1885" y="14651"/>
                      <a:pt x="2159" y="14560"/>
                    </a:cubicBezTo>
                    <a:cubicBezTo>
                      <a:pt x="2311" y="14469"/>
                      <a:pt x="2493" y="14378"/>
                      <a:pt x="2463" y="14317"/>
                    </a:cubicBezTo>
                    <a:cubicBezTo>
                      <a:pt x="2493" y="14287"/>
                      <a:pt x="2508" y="14271"/>
                      <a:pt x="2520" y="14271"/>
                    </a:cubicBezTo>
                    <a:cubicBezTo>
                      <a:pt x="2531" y="14271"/>
                      <a:pt x="2539" y="14287"/>
                      <a:pt x="2554" y="14317"/>
                    </a:cubicBezTo>
                    <a:cubicBezTo>
                      <a:pt x="2575" y="14359"/>
                      <a:pt x="2606" y="14379"/>
                      <a:pt x="2641" y="14379"/>
                    </a:cubicBezTo>
                    <a:cubicBezTo>
                      <a:pt x="2708" y="14379"/>
                      <a:pt x="2787" y="14305"/>
                      <a:pt x="2827" y="14165"/>
                    </a:cubicBezTo>
                    <a:cubicBezTo>
                      <a:pt x="2783" y="14121"/>
                      <a:pt x="2820" y="14092"/>
                      <a:pt x="2879" y="14092"/>
                    </a:cubicBezTo>
                    <a:cubicBezTo>
                      <a:pt x="2900" y="14092"/>
                      <a:pt x="2925" y="14096"/>
                      <a:pt x="2949" y="14104"/>
                    </a:cubicBezTo>
                    <a:cubicBezTo>
                      <a:pt x="2949" y="14104"/>
                      <a:pt x="3010" y="14074"/>
                      <a:pt x="3040" y="13983"/>
                    </a:cubicBezTo>
                    <a:cubicBezTo>
                      <a:pt x="3071" y="13861"/>
                      <a:pt x="3071" y="13861"/>
                      <a:pt x="3223" y="13861"/>
                    </a:cubicBezTo>
                    <a:cubicBezTo>
                      <a:pt x="3235" y="13887"/>
                      <a:pt x="3259" y="13896"/>
                      <a:pt x="3287" y="13896"/>
                    </a:cubicBezTo>
                    <a:cubicBezTo>
                      <a:pt x="3325" y="13896"/>
                      <a:pt x="3370" y="13879"/>
                      <a:pt x="3405" y="13861"/>
                    </a:cubicBezTo>
                    <a:cubicBezTo>
                      <a:pt x="3493" y="13715"/>
                      <a:pt x="4169" y="13373"/>
                      <a:pt x="4303" y="13373"/>
                    </a:cubicBezTo>
                    <a:cubicBezTo>
                      <a:pt x="4309" y="13373"/>
                      <a:pt x="4313" y="13374"/>
                      <a:pt x="4317" y="13375"/>
                    </a:cubicBezTo>
                    <a:cubicBezTo>
                      <a:pt x="4347" y="13284"/>
                      <a:pt x="4347" y="13284"/>
                      <a:pt x="4438" y="13253"/>
                    </a:cubicBezTo>
                    <a:cubicBezTo>
                      <a:pt x="4472" y="13278"/>
                      <a:pt x="4498" y="13290"/>
                      <a:pt x="4518" y="13290"/>
                    </a:cubicBezTo>
                    <a:cubicBezTo>
                      <a:pt x="4570" y="13290"/>
                      <a:pt x="4574" y="13211"/>
                      <a:pt x="4530" y="13101"/>
                    </a:cubicBezTo>
                    <a:lnTo>
                      <a:pt x="4530" y="13101"/>
                    </a:lnTo>
                    <a:lnTo>
                      <a:pt x="4469" y="13132"/>
                    </a:lnTo>
                    <a:lnTo>
                      <a:pt x="4408" y="13192"/>
                    </a:lnTo>
                    <a:cubicBezTo>
                      <a:pt x="4371" y="13100"/>
                      <a:pt x="4424" y="13030"/>
                      <a:pt x="4491" y="13030"/>
                    </a:cubicBezTo>
                    <a:cubicBezTo>
                      <a:pt x="4535" y="13030"/>
                      <a:pt x="4585" y="13060"/>
                      <a:pt x="4621" y="13132"/>
                    </a:cubicBezTo>
                    <a:cubicBezTo>
                      <a:pt x="4689" y="13186"/>
                      <a:pt x="4727" y="13216"/>
                      <a:pt x="4747" y="13216"/>
                    </a:cubicBezTo>
                    <a:cubicBezTo>
                      <a:pt x="4773" y="13216"/>
                      <a:pt x="4773" y="13171"/>
                      <a:pt x="4773" y="13071"/>
                    </a:cubicBezTo>
                    <a:cubicBezTo>
                      <a:pt x="4773" y="12976"/>
                      <a:pt x="4796" y="12928"/>
                      <a:pt x="4844" y="12928"/>
                    </a:cubicBezTo>
                    <a:cubicBezTo>
                      <a:pt x="4872" y="12928"/>
                      <a:pt x="4910" y="12945"/>
                      <a:pt x="4955" y="12980"/>
                    </a:cubicBezTo>
                    <a:cubicBezTo>
                      <a:pt x="4984" y="13037"/>
                      <a:pt x="4999" y="13067"/>
                      <a:pt x="5010" y="13067"/>
                    </a:cubicBezTo>
                    <a:cubicBezTo>
                      <a:pt x="5023" y="13067"/>
                      <a:pt x="5030" y="13029"/>
                      <a:pt x="5046" y="12949"/>
                    </a:cubicBezTo>
                    <a:cubicBezTo>
                      <a:pt x="5046" y="12735"/>
                      <a:pt x="5121" y="12595"/>
                      <a:pt x="5207" y="12595"/>
                    </a:cubicBezTo>
                    <a:cubicBezTo>
                      <a:pt x="5255" y="12595"/>
                      <a:pt x="5307" y="12639"/>
                      <a:pt x="5350" y="12736"/>
                    </a:cubicBezTo>
                    <a:cubicBezTo>
                      <a:pt x="5397" y="12829"/>
                      <a:pt x="5461" y="12869"/>
                      <a:pt x="5516" y="12869"/>
                    </a:cubicBezTo>
                    <a:cubicBezTo>
                      <a:pt x="5533" y="12869"/>
                      <a:pt x="5549" y="12865"/>
                      <a:pt x="5563" y="12858"/>
                    </a:cubicBezTo>
                    <a:cubicBezTo>
                      <a:pt x="5654" y="12828"/>
                      <a:pt x="5624" y="12767"/>
                      <a:pt x="5593" y="12706"/>
                    </a:cubicBezTo>
                    <a:cubicBezTo>
                      <a:pt x="5515" y="12647"/>
                      <a:pt x="5512" y="12614"/>
                      <a:pt x="5570" y="12614"/>
                    </a:cubicBezTo>
                    <a:cubicBezTo>
                      <a:pt x="5601" y="12614"/>
                      <a:pt x="5650" y="12624"/>
                      <a:pt x="5715" y="12645"/>
                    </a:cubicBezTo>
                    <a:cubicBezTo>
                      <a:pt x="5820" y="12677"/>
                      <a:pt x="5903" y="12694"/>
                      <a:pt x="5973" y="12694"/>
                    </a:cubicBezTo>
                    <a:cubicBezTo>
                      <a:pt x="6107" y="12694"/>
                      <a:pt x="6193" y="12633"/>
                      <a:pt x="6293" y="12493"/>
                    </a:cubicBezTo>
                    <a:cubicBezTo>
                      <a:pt x="6441" y="12344"/>
                      <a:pt x="6579" y="12252"/>
                      <a:pt x="6621" y="12252"/>
                    </a:cubicBezTo>
                    <a:cubicBezTo>
                      <a:pt x="6648" y="12252"/>
                      <a:pt x="6637" y="12289"/>
                      <a:pt x="6566" y="12372"/>
                    </a:cubicBezTo>
                    <a:cubicBezTo>
                      <a:pt x="6533" y="12472"/>
                      <a:pt x="6518" y="12517"/>
                      <a:pt x="6526" y="12517"/>
                    </a:cubicBezTo>
                    <a:cubicBezTo>
                      <a:pt x="6533" y="12517"/>
                      <a:pt x="6556" y="12487"/>
                      <a:pt x="6596" y="12433"/>
                    </a:cubicBezTo>
                    <a:cubicBezTo>
                      <a:pt x="6748" y="12372"/>
                      <a:pt x="6900" y="12341"/>
                      <a:pt x="6961" y="12311"/>
                    </a:cubicBezTo>
                    <a:cubicBezTo>
                      <a:pt x="7022" y="12281"/>
                      <a:pt x="7052" y="12189"/>
                      <a:pt x="7052" y="12129"/>
                    </a:cubicBezTo>
                    <a:cubicBezTo>
                      <a:pt x="7110" y="12172"/>
                      <a:pt x="7174" y="12201"/>
                      <a:pt x="7235" y="12201"/>
                    </a:cubicBezTo>
                    <a:cubicBezTo>
                      <a:pt x="7304" y="12201"/>
                      <a:pt x="7369" y="12164"/>
                      <a:pt x="7417" y="12068"/>
                    </a:cubicBezTo>
                    <a:cubicBezTo>
                      <a:pt x="7478" y="12037"/>
                      <a:pt x="7569" y="12007"/>
                      <a:pt x="7569" y="12007"/>
                    </a:cubicBezTo>
                    <a:cubicBezTo>
                      <a:pt x="7630" y="11977"/>
                      <a:pt x="7630" y="11977"/>
                      <a:pt x="7691" y="11885"/>
                    </a:cubicBezTo>
                    <a:cubicBezTo>
                      <a:pt x="7703" y="11850"/>
                      <a:pt x="7724" y="11837"/>
                      <a:pt x="7751" y="11837"/>
                    </a:cubicBezTo>
                    <a:cubicBezTo>
                      <a:pt x="7793" y="11837"/>
                      <a:pt x="7848" y="11867"/>
                      <a:pt x="7904" y="11885"/>
                    </a:cubicBezTo>
                    <a:cubicBezTo>
                      <a:pt x="7960" y="11923"/>
                      <a:pt x="8016" y="11949"/>
                      <a:pt x="8051" y="11949"/>
                    </a:cubicBezTo>
                    <a:cubicBezTo>
                      <a:pt x="8073" y="11949"/>
                      <a:pt x="8086" y="11939"/>
                      <a:pt x="8086" y="11916"/>
                    </a:cubicBezTo>
                    <a:cubicBezTo>
                      <a:pt x="8055" y="11855"/>
                      <a:pt x="8177" y="11733"/>
                      <a:pt x="8238" y="11642"/>
                    </a:cubicBezTo>
                    <a:cubicBezTo>
                      <a:pt x="8251" y="11604"/>
                      <a:pt x="8274" y="11587"/>
                      <a:pt x="8295" y="11587"/>
                    </a:cubicBezTo>
                    <a:cubicBezTo>
                      <a:pt x="8323" y="11587"/>
                      <a:pt x="8347" y="11620"/>
                      <a:pt x="8329" y="11673"/>
                    </a:cubicBezTo>
                    <a:cubicBezTo>
                      <a:pt x="8329" y="11764"/>
                      <a:pt x="8329" y="11764"/>
                      <a:pt x="8511" y="11764"/>
                    </a:cubicBezTo>
                    <a:cubicBezTo>
                      <a:pt x="8572" y="11764"/>
                      <a:pt x="8724" y="11703"/>
                      <a:pt x="8694" y="11642"/>
                    </a:cubicBezTo>
                    <a:cubicBezTo>
                      <a:pt x="8669" y="11568"/>
                      <a:pt x="8966" y="11474"/>
                      <a:pt x="9127" y="11474"/>
                    </a:cubicBezTo>
                    <a:cubicBezTo>
                      <a:pt x="9164" y="11474"/>
                      <a:pt x="9193" y="11479"/>
                      <a:pt x="9211" y="11490"/>
                    </a:cubicBezTo>
                    <a:lnTo>
                      <a:pt x="9332" y="11460"/>
                    </a:lnTo>
                    <a:cubicBezTo>
                      <a:pt x="9423" y="11429"/>
                      <a:pt x="9484" y="11338"/>
                      <a:pt x="9545" y="11338"/>
                    </a:cubicBezTo>
                    <a:cubicBezTo>
                      <a:pt x="9545" y="11338"/>
                      <a:pt x="9606" y="11308"/>
                      <a:pt x="9666" y="11217"/>
                    </a:cubicBezTo>
                    <a:cubicBezTo>
                      <a:pt x="9704" y="11204"/>
                      <a:pt x="9737" y="11197"/>
                      <a:pt x="9762" y="11197"/>
                    </a:cubicBezTo>
                    <a:cubicBezTo>
                      <a:pt x="9798" y="11197"/>
                      <a:pt x="9818" y="11212"/>
                      <a:pt x="9818" y="11247"/>
                    </a:cubicBezTo>
                    <a:cubicBezTo>
                      <a:pt x="9851" y="11167"/>
                      <a:pt x="9866" y="11129"/>
                      <a:pt x="9886" y="11129"/>
                    </a:cubicBezTo>
                    <a:cubicBezTo>
                      <a:pt x="9905" y="11129"/>
                      <a:pt x="9927" y="11159"/>
                      <a:pt x="9970" y="11217"/>
                    </a:cubicBezTo>
                    <a:cubicBezTo>
                      <a:pt x="9986" y="11293"/>
                      <a:pt x="9993" y="11331"/>
                      <a:pt x="10005" y="11331"/>
                    </a:cubicBezTo>
                    <a:cubicBezTo>
                      <a:pt x="10016" y="11331"/>
                      <a:pt x="10031" y="11293"/>
                      <a:pt x="10062" y="11217"/>
                    </a:cubicBezTo>
                    <a:cubicBezTo>
                      <a:pt x="10095" y="11167"/>
                      <a:pt x="10110" y="11144"/>
                      <a:pt x="10132" y="11144"/>
                    </a:cubicBezTo>
                    <a:cubicBezTo>
                      <a:pt x="10150" y="11144"/>
                      <a:pt x="10173" y="11159"/>
                      <a:pt x="10214" y="11186"/>
                    </a:cubicBezTo>
                    <a:cubicBezTo>
                      <a:pt x="10214" y="11214"/>
                      <a:pt x="10226" y="11229"/>
                      <a:pt x="10239" y="11229"/>
                    </a:cubicBezTo>
                    <a:cubicBezTo>
                      <a:pt x="10256" y="11229"/>
                      <a:pt x="10274" y="11206"/>
                      <a:pt x="10274" y="11156"/>
                    </a:cubicBezTo>
                    <a:cubicBezTo>
                      <a:pt x="10315" y="11053"/>
                      <a:pt x="10426" y="10965"/>
                      <a:pt x="10493" y="10965"/>
                    </a:cubicBezTo>
                    <a:cubicBezTo>
                      <a:pt x="10526" y="10965"/>
                      <a:pt x="10548" y="10985"/>
                      <a:pt x="10548" y="11034"/>
                    </a:cubicBezTo>
                    <a:cubicBezTo>
                      <a:pt x="10548" y="11034"/>
                      <a:pt x="10639" y="11034"/>
                      <a:pt x="10700" y="10943"/>
                    </a:cubicBezTo>
                    <a:cubicBezTo>
                      <a:pt x="10730" y="10867"/>
                      <a:pt x="10746" y="10829"/>
                      <a:pt x="10757" y="10829"/>
                    </a:cubicBezTo>
                    <a:cubicBezTo>
                      <a:pt x="10768" y="10829"/>
                      <a:pt x="10776" y="10867"/>
                      <a:pt x="10791" y="10943"/>
                    </a:cubicBezTo>
                    <a:cubicBezTo>
                      <a:pt x="10834" y="11001"/>
                      <a:pt x="10870" y="11031"/>
                      <a:pt x="10903" y="11031"/>
                    </a:cubicBezTo>
                    <a:cubicBezTo>
                      <a:pt x="10940" y="11031"/>
                      <a:pt x="10972" y="10993"/>
                      <a:pt x="11004" y="10913"/>
                    </a:cubicBezTo>
                    <a:cubicBezTo>
                      <a:pt x="11004" y="10913"/>
                      <a:pt x="11038" y="10861"/>
                      <a:pt x="11094" y="10861"/>
                    </a:cubicBezTo>
                    <a:cubicBezTo>
                      <a:pt x="11112" y="10861"/>
                      <a:pt x="11133" y="10867"/>
                      <a:pt x="11156" y="10882"/>
                    </a:cubicBezTo>
                    <a:cubicBezTo>
                      <a:pt x="11244" y="10917"/>
                      <a:pt x="11433" y="10953"/>
                      <a:pt x="11565" y="10953"/>
                    </a:cubicBezTo>
                    <a:cubicBezTo>
                      <a:pt x="11662" y="10953"/>
                      <a:pt x="11729" y="10934"/>
                      <a:pt x="11703" y="10882"/>
                    </a:cubicBezTo>
                    <a:lnTo>
                      <a:pt x="11855" y="10882"/>
                    </a:lnTo>
                    <a:cubicBezTo>
                      <a:pt x="11938" y="10916"/>
                      <a:pt x="11994" y="10940"/>
                      <a:pt x="12043" y="10940"/>
                    </a:cubicBezTo>
                    <a:cubicBezTo>
                      <a:pt x="12083" y="10940"/>
                      <a:pt x="12118" y="10924"/>
                      <a:pt x="12159" y="10882"/>
                    </a:cubicBezTo>
                    <a:lnTo>
                      <a:pt x="12250" y="10822"/>
                    </a:lnTo>
                    <a:lnTo>
                      <a:pt x="12250" y="10822"/>
                    </a:lnTo>
                    <a:cubicBezTo>
                      <a:pt x="12220" y="10913"/>
                      <a:pt x="12311" y="10974"/>
                      <a:pt x="12372" y="10974"/>
                    </a:cubicBezTo>
                    <a:cubicBezTo>
                      <a:pt x="12405" y="10985"/>
                      <a:pt x="12426" y="10992"/>
                      <a:pt x="12440" y="10992"/>
                    </a:cubicBezTo>
                    <a:cubicBezTo>
                      <a:pt x="12463" y="10992"/>
                      <a:pt x="12463" y="10971"/>
                      <a:pt x="12463" y="10913"/>
                    </a:cubicBezTo>
                    <a:cubicBezTo>
                      <a:pt x="12402" y="10852"/>
                      <a:pt x="12463" y="10852"/>
                      <a:pt x="12554" y="10852"/>
                    </a:cubicBezTo>
                    <a:cubicBezTo>
                      <a:pt x="12645" y="10882"/>
                      <a:pt x="12706" y="10974"/>
                      <a:pt x="12676" y="11034"/>
                    </a:cubicBezTo>
                    <a:lnTo>
                      <a:pt x="12767" y="11034"/>
                    </a:lnTo>
                    <a:cubicBezTo>
                      <a:pt x="12783" y="10969"/>
                      <a:pt x="12808" y="10939"/>
                      <a:pt x="12828" y="10939"/>
                    </a:cubicBezTo>
                    <a:cubicBezTo>
                      <a:pt x="12845" y="10939"/>
                      <a:pt x="12858" y="10962"/>
                      <a:pt x="12858" y="11004"/>
                    </a:cubicBezTo>
                    <a:cubicBezTo>
                      <a:pt x="12919" y="11065"/>
                      <a:pt x="12980" y="11095"/>
                      <a:pt x="13071" y="11126"/>
                    </a:cubicBezTo>
                    <a:cubicBezTo>
                      <a:pt x="13071" y="11095"/>
                      <a:pt x="13078" y="11085"/>
                      <a:pt x="13084" y="11085"/>
                    </a:cubicBezTo>
                    <a:lnTo>
                      <a:pt x="13084" y="11085"/>
                    </a:lnTo>
                    <a:cubicBezTo>
                      <a:pt x="13098" y="11085"/>
                      <a:pt x="13111" y="11126"/>
                      <a:pt x="13071" y="11126"/>
                    </a:cubicBezTo>
                    <a:lnTo>
                      <a:pt x="13040" y="11186"/>
                    </a:lnTo>
                    <a:cubicBezTo>
                      <a:pt x="13062" y="11218"/>
                      <a:pt x="13075" y="11231"/>
                      <a:pt x="13086" y="11231"/>
                    </a:cubicBezTo>
                    <a:cubicBezTo>
                      <a:pt x="13105" y="11231"/>
                      <a:pt x="13112" y="11185"/>
                      <a:pt x="13132" y="11126"/>
                    </a:cubicBezTo>
                    <a:cubicBezTo>
                      <a:pt x="13132" y="11126"/>
                      <a:pt x="13192" y="11156"/>
                      <a:pt x="13284" y="11186"/>
                    </a:cubicBezTo>
                    <a:lnTo>
                      <a:pt x="13344" y="11186"/>
                    </a:lnTo>
                    <a:cubicBezTo>
                      <a:pt x="13344" y="11186"/>
                      <a:pt x="13344" y="11156"/>
                      <a:pt x="13344" y="11156"/>
                    </a:cubicBezTo>
                    <a:cubicBezTo>
                      <a:pt x="13375" y="11095"/>
                      <a:pt x="13375" y="11034"/>
                      <a:pt x="13466" y="11034"/>
                    </a:cubicBezTo>
                    <a:cubicBezTo>
                      <a:pt x="13474" y="11018"/>
                      <a:pt x="13482" y="11013"/>
                      <a:pt x="13488" y="11013"/>
                    </a:cubicBezTo>
                    <a:cubicBezTo>
                      <a:pt x="13502" y="11013"/>
                      <a:pt x="13508" y="11041"/>
                      <a:pt x="13487" y="11041"/>
                    </a:cubicBezTo>
                    <a:cubicBezTo>
                      <a:pt x="13482" y="11041"/>
                      <a:pt x="13475" y="11039"/>
                      <a:pt x="13466" y="11034"/>
                    </a:cubicBezTo>
                    <a:cubicBezTo>
                      <a:pt x="13436" y="11095"/>
                      <a:pt x="13436" y="11126"/>
                      <a:pt x="13436" y="11156"/>
                    </a:cubicBezTo>
                    <a:cubicBezTo>
                      <a:pt x="13405" y="11156"/>
                      <a:pt x="13375" y="11156"/>
                      <a:pt x="13344" y="11186"/>
                    </a:cubicBezTo>
                    <a:cubicBezTo>
                      <a:pt x="13284" y="11278"/>
                      <a:pt x="13223" y="11369"/>
                      <a:pt x="13223" y="11460"/>
                    </a:cubicBezTo>
                    <a:cubicBezTo>
                      <a:pt x="13223" y="11553"/>
                      <a:pt x="13223" y="11589"/>
                      <a:pt x="13216" y="11589"/>
                    </a:cubicBezTo>
                    <a:cubicBezTo>
                      <a:pt x="13211" y="11589"/>
                      <a:pt x="13204" y="11575"/>
                      <a:pt x="13192" y="11551"/>
                    </a:cubicBezTo>
                    <a:cubicBezTo>
                      <a:pt x="13182" y="11531"/>
                      <a:pt x="13169" y="11524"/>
                      <a:pt x="13155" y="11524"/>
                    </a:cubicBezTo>
                    <a:cubicBezTo>
                      <a:pt x="13128" y="11524"/>
                      <a:pt x="13101" y="11551"/>
                      <a:pt x="13101" y="11551"/>
                    </a:cubicBezTo>
                    <a:cubicBezTo>
                      <a:pt x="13038" y="11572"/>
                      <a:pt x="12990" y="11607"/>
                      <a:pt x="12956" y="11607"/>
                    </a:cubicBezTo>
                    <a:cubicBezTo>
                      <a:pt x="12941" y="11607"/>
                      <a:pt x="12928" y="11600"/>
                      <a:pt x="12919" y="11581"/>
                    </a:cubicBezTo>
                    <a:cubicBezTo>
                      <a:pt x="12919" y="11581"/>
                      <a:pt x="12858" y="11612"/>
                      <a:pt x="12767" y="11764"/>
                    </a:cubicBezTo>
                    <a:cubicBezTo>
                      <a:pt x="12744" y="11925"/>
                      <a:pt x="12599" y="11999"/>
                      <a:pt x="12477" y="11999"/>
                    </a:cubicBezTo>
                    <a:cubicBezTo>
                      <a:pt x="12438" y="11999"/>
                      <a:pt x="12401" y="11991"/>
                      <a:pt x="12372" y="11977"/>
                    </a:cubicBezTo>
                    <a:lnTo>
                      <a:pt x="12280" y="12129"/>
                    </a:lnTo>
                    <a:cubicBezTo>
                      <a:pt x="12302" y="12237"/>
                      <a:pt x="12293" y="12330"/>
                      <a:pt x="12253" y="12330"/>
                    </a:cubicBezTo>
                    <a:cubicBezTo>
                      <a:pt x="12236" y="12330"/>
                      <a:pt x="12215" y="12315"/>
                      <a:pt x="12189" y="12281"/>
                    </a:cubicBezTo>
                    <a:cubicBezTo>
                      <a:pt x="12181" y="12264"/>
                      <a:pt x="12170" y="12247"/>
                      <a:pt x="12161" y="12233"/>
                    </a:cubicBezTo>
                    <a:lnTo>
                      <a:pt x="12161" y="12233"/>
                    </a:lnTo>
                    <a:cubicBezTo>
                      <a:pt x="12171" y="12358"/>
                      <a:pt x="12025" y="12451"/>
                      <a:pt x="11908" y="12451"/>
                    </a:cubicBezTo>
                    <a:cubicBezTo>
                      <a:pt x="11862" y="12451"/>
                      <a:pt x="11820" y="12436"/>
                      <a:pt x="11794" y="12402"/>
                    </a:cubicBezTo>
                    <a:cubicBezTo>
                      <a:pt x="11779" y="12372"/>
                      <a:pt x="11771" y="12357"/>
                      <a:pt x="11760" y="12357"/>
                    </a:cubicBezTo>
                    <a:cubicBezTo>
                      <a:pt x="11749" y="12357"/>
                      <a:pt x="11733" y="12372"/>
                      <a:pt x="11703" y="12402"/>
                    </a:cubicBezTo>
                    <a:lnTo>
                      <a:pt x="11764" y="12463"/>
                    </a:lnTo>
                    <a:cubicBezTo>
                      <a:pt x="11794" y="12524"/>
                      <a:pt x="11855" y="12554"/>
                      <a:pt x="11794" y="12615"/>
                    </a:cubicBezTo>
                    <a:cubicBezTo>
                      <a:pt x="11752" y="12636"/>
                      <a:pt x="11710" y="12671"/>
                      <a:pt x="11668" y="12671"/>
                    </a:cubicBezTo>
                    <a:cubicBezTo>
                      <a:pt x="11649" y="12671"/>
                      <a:pt x="11631" y="12664"/>
                      <a:pt x="11612" y="12645"/>
                    </a:cubicBezTo>
                    <a:cubicBezTo>
                      <a:pt x="11521" y="12645"/>
                      <a:pt x="11399" y="12645"/>
                      <a:pt x="11429" y="12676"/>
                    </a:cubicBezTo>
                    <a:cubicBezTo>
                      <a:pt x="11429" y="12676"/>
                      <a:pt x="11369" y="12736"/>
                      <a:pt x="11277" y="12736"/>
                    </a:cubicBezTo>
                    <a:cubicBezTo>
                      <a:pt x="11217" y="12767"/>
                      <a:pt x="11156" y="12828"/>
                      <a:pt x="11034" y="12919"/>
                    </a:cubicBezTo>
                    <a:cubicBezTo>
                      <a:pt x="11034" y="13014"/>
                      <a:pt x="10960" y="13090"/>
                      <a:pt x="10899" y="13090"/>
                    </a:cubicBezTo>
                    <a:cubicBezTo>
                      <a:pt x="10881" y="13090"/>
                      <a:pt x="10865" y="13084"/>
                      <a:pt x="10852" y="13071"/>
                    </a:cubicBezTo>
                    <a:cubicBezTo>
                      <a:pt x="10852" y="13071"/>
                      <a:pt x="10761" y="13192"/>
                      <a:pt x="10730" y="13284"/>
                    </a:cubicBezTo>
                    <a:cubicBezTo>
                      <a:pt x="10665" y="13349"/>
                      <a:pt x="10615" y="13399"/>
                      <a:pt x="10569" y="13399"/>
                    </a:cubicBezTo>
                    <a:cubicBezTo>
                      <a:pt x="10551" y="13399"/>
                      <a:pt x="10535" y="13392"/>
                      <a:pt x="10518" y="13375"/>
                    </a:cubicBezTo>
                    <a:cubicBezTo>
                      <a:pt x="10495" y="13364"/>
                      <a:pt x="10481" y="13357"/>
                      <a:pt x="10472" y="13357"/>
                    </a:cubicBezTo>
                    <a:cubicBezTo>
                      <a:pt x="10457" y="13357"/>
                      <a:pt x="10457" y="13378"/>
                      <a:pt x="10457" y="13436"/>
                    </a:cubicBezTo>
                    <a:cubicBezTo>
                      <a:pt x="10518" y="13496"/>
                      <a:pt x="10457" y="13527"/>
                      <a:pt x="10396" y="13588"/>
                    </a:cubicBezTo>
                    <a:cubicBezTo>
                      <a:pt x="10335" y="13648"/>
                      <a:pt x="10274" y="13679"/>
                      <a:pt x="10274" y="13679"/>
                    </a:cubicBezTo>
                    <a:cubicBezTo>
                      <a:pt x="10335" y="13740"/>
                      <a:pt x="10335" y="13740"/>
                      <a:pt x="10274" y="13800"/>
                    </a:cubicBezTo>
                    <a:cubicBezTo>
                      <a:pt x="10214" y="13861"/>
                      <a:pt x="10001" y="13952"/>
                      <a:pt x="9940" y="14013"/>
                    </a:cubicBezTo>
                    <a:cubicBezTo>
                      <a:pt x="9758" y="14165"/>
                      <a:pt x="9758" y="14165"/>
                      <a:pt x="9879" y="14165"/>
                    </a:cubicBezTo>
                    <a:cubicBezTo>
                      <a:pt x="9897" y="14147"/>
                      <a:pt x="9912" y="14140"/>
                      <a:pt x="9921" y="14140"/>
                    </a:cubicBezTo>
                    <a:cubicBezTo>
                      <a:pt x="9942" y="14140"/>
                      <a:pt x="9926" y="14183"/>
                      <a:pt x="9818" y="14226"/>
                    </a:cubicBezTo>
                    <a:cubicBezTo>
                      <a:pt x="9758" y="14287"/>
                      <a:pt x="9514" y="14408"/>
                      <a:pt x="9363" y="14621"/>
                    </a:cubicBezTo>
                    <a:cubicBezTo>
                      <a:pt x="9119" y="14864"/>
                      <a:pt x="9150" y="14895"/>
                      <a:pt x="9180" y="14925"/>
                    </a:cubicBezTo>
                    <a:cubicBezTo>
                      <a:pt x="9328" y="14950"/>
                      <a:pt x="9316" y="14994"/>
                      <a:pt x="9226" y="14994"/>
                    </a:cubicBezTo>
                    <a:cubicBezTo>
                      <a:pt x="9204" y="14994"/>
                      <a:pt x="9179" y="14992"/>
                      <a:pt x="9150" y="14986"/>
                    </a:cubicBezTo>
                    <a:cubicBezTo>
                      <a:pt x="8907" y="15047"/>
                      <a:pt x="8876" y="15138"/>
                      <a:pt x="8937" y="15168"/>
                    </a:cubicBezTo>
                    <a:cubicBezTo>
                      <a:pt x="8937" y="15290"/>
                      <a:pt x="8937" y="15290"/>
                      <a:pt x="8907" y="15351"/>
                    </a:cubicBezTo>
                    <a:cubicBezTo>
                      <a:pt x="8899" y="15347"/>
                      <a:pt x="8891" y="15345"/>
                      <a:pt x="8883" y="15345"/>
                    </a:cubicBezTo>
                    <a:cubicBezTo>
                      <a:pt x="8831" y="15345"/>
                      <a:pt x="8781" y="15434"/>
                      <a:pt x="8755" y="15594"/>
                    </a:cubicBezTo>
                    <a:cubicBezTo>
                      <a:pt x="8735" y="15651"/>
                      <a:pt x="8728" y="15673"/>
                      <a:pt x="8710" y="15673"/>
                    </a:cubicBezTo>
                    <a:cubicBezTo>
                      <a:pt x="8700" y="15673"/>
                      <a:pt x="8686" y="15666"/>
                      <a:pt x="8663" y="15654"/>
                    </a:cubicBezTo>
                    <a:cubicBezTo>
                      <a:pt x="8663" y="15654"/>
                      <a:pt x="8603" y="15715"/>
                      <a:pt x="8572" y="15806"/>
                    </a:cubicBezTo>
                    <a:cubicBezTo>
                      <a:pt x="8572" y="15928"/>
                      <a:pt x="8542" y="16110"/>
                      <a:pt x="8481" y="16293"/>
                    </a:cubicBezTo>
                    <a:cubicBezTo>
                      <a:pt x="8390" y="16475"/>
                      <a:pt x="8329" y="16658"/>
                      <a:pt x="8299" y="16688"/>
                    </a:cubicBezTo>
                    <a:cubicBezTo>
                      <a:pt x="8299" y="16688"/>
                      <a:pt x="8268" y="16810"/>
                      <a:pt x="8329" y="16931"/>
                    </a:cubicBezTo>
                    <a:cubicBezTo>
                      <a:pt x="8451" y="17053"/>
                      <a:pt x="8451" y="17144"/>
                      <a:pt x="8329" y="17144"/>
                    </a:cubicBezTo>
                    <a:cubicBezTo>
                      <a:pt x="8177" y="17144"/>
                      <a:pt x="8177" y="17144"/>
                      <a:pt x="8329" y="17265"/>
                    </a:cubicBezTo>
                    <a:cubicBezTo>
                      <a:pt x="8359" y="17296"/>
                      <a:pt x="8390" y="17478"/>
                      <a:pt x="8390" y="17630"/>
                    </a:cubicBezTo>
                    <a:cubicBezTo>
                      <a:pt x="8417" y="17739"/>
                      <a:pt x="8420" y="17848"/>
                      <a:pt x="8355" y="17848"/>
                    </a:cubicBezTo>
                    <a:cubicBezTo>
                      <a:pt x="8347" y="17848"/>
                      <a:pt x="8339" y="17846"/>
                      <a:pt x="8329" y="17843"/>
                    </a:cubicBezTo>
                    <a:cubicBezTo>
                      <a:pt x="8268" y="17873"/>
                      <a:pt x="8207" y="17873"/>
                      <a:pt x="8207" y="17873"/>
                    </a:cubicBezTo>
                    <a:cubicBezTo>
                      <a:pt x="8299" y="17995"/>
                      <a:pt x="8329" y="18086"/>
                      <a:pt x="8329" y="18086"/>
                    </a:cubicBezTo>
                    <a:cubicBezTo>
                      <a:pt x="8338" y="18083"/>
                      <a:pt x="8346" y="18082"/>
                      <a:pt x="8354" y="18082"/>
                    </a:cubicBezTo>
                    <a:cubicBezTo>
                      <a:pt x="8422" y="18082"/>
                      <a:pt x="8438" y="18210"/>
                      <a:pt x="8603" y="18512"/>
                    </a:cubicBezTo>
                    <a:cubicBezTo>
                      <a:pt x="8663" y="18603"/>
                      <a:pt x="8785" y="18724"/>
                      <a:pt x="8937" y="18876"/>
                    </a:cubicBezTo>
                    <a:cubicBezTo>
                      <a:pt x="9059" y="18998"/>
                      <a:pt x="9211" y="19089"/>
                      <a:pt x="9302" y="19150"/>
                    </a:cubicBezTo>
                    <a:cubicBezTo>
                      <a:pt x="9484" y="19302"/>
                      <a:pt x="9788" y="19454"/>
                      <a:pt x="9849" y="19545"/>
                    </a:cubicBezTo>
                    <a:cubicBezTo>
                      <a:pt x="9923" y="19570"/>
                      <a:pt x="10016" y="19614"/>
                      <a:pt x="10162" y="19614"/>
                    </a:cubicBezTo>
                    <a:cubicBezTo>
                      <a:pt x="10196" y="19614"/>
                      <a:pt x="10234" y="19612"/>
                      <a:pt x="10274" y="19606"/>
                    </a:cubicBezTo>
                    <a:cubicBezTo>
                      <a:pt x="10307" y="19598"/>
                      <a:pt x="10344" y="19594"/>
                      <a:pt x="10381" y="19594"/>
                    </a:cubicBezTo>
                    <a:cubicBezTo>
                      <a:pt x="10481" y="19594"/>
                      <a:pt x="10578" y="19622"/>
                      <a:pt x="10578" y="19667"/>
                    </a:cubicBezTo>
                    <a:lnTo>
                      <a:pt x="10670" y="19697"/>
                    </a:lnTo>
                    <a:cubicBezTo>
                      <a:pt x="10791" y="19667"/>
                      <a:pt x="10852" y="19667"/>
                      <a:pt x="10913" y="19667"/>
                    </a:cubicBezTo>
                    <a:cubicBezTo>
                      <a:pt x="10943" y="19636"/>
                      <a:pt x="10973" y="19636"/>
                      <a:pt x="10973" y="19636"/>
                    </a:cubicBezTo>
                    <a:cubicBezTo>
                      <a:pt x="10973" y="19701"/>
                      <a:pt x="11019" y="19765"/>
                      <a:pt x="11078" y="19765"/>
                    </a:cubicBezTo>
                    <a:cubicBezTo>
                      <a:pt x="11102" y="19765"/>
                      <a:pt x="11129" y="19754"/>
                      <a:pt x="11156" y="19727"/>
                    </a:cubicBezTo>
                    <a:cubicBezTo>
                      <a:pt x="11156" y="19667"/>
                      <a:pt x="11247" y="19667"/>
                      <a:pt x="11429" y="19667"/>
                    </a:cubicBezTo>
                    <a:cubicBezTo>
                      <a:pt x="11490" y="19667"/>
                      <a:pt x="11703" y="19667"/>
                      <a:pt x="12007" y="19636"/>
                    </a:cubicBezTo>
                    <a:cubicBezTo>
                      <a:pt x="12311" y="19576"/>
                      <a:pt x="12706" y="19484"/>
                      <a:pt x="13071" y="19332"/>
                    </a:cubicBezTo>
                    <a:cubicBezTo>
                      <a:pt x="13770" y="19028"/>
                      <a:pt x="14317" y="18572"/>
                      <a:pt x="14287" y="18542"/>
                    </a:cubicBezTo>
                    <a:cubicBezTo>
                      <a:pt x="14287" y="18542"/>
                      <a:pt x="14378" y="18512"/>
                      <a:pt x="14499" y="18390"/>
                    </a:cubicBezTo>
                    <a:lnTo>
                      <a:pt x="14682" y="18238"/>
                    </a:lnTo>
                    <a:cubicBezTo>
                      <a:pt x="14693" y="18243"/>
                      <a:pt x="14704" y="18246"/>
                      <a:pt x="14717" y="18246"/>
                    </a:cubicBezTo>
                    <a:cubicBezTo>
                      <a:pt x="14775" y="18246"/>
                      <a:pt x="14850" y="18192"/>
                      <a:pt x="14925" y="18117"/>
                    </a:cubicBezTo>
                    <a:cubicBezTo>
                      <a:pt x="15016" y="18025"/>
                      <a:pt x="15138" y="17873"/>
                      <a:pt x="15198" y="17752"/>
                    </a:cubicBezTo>
                    <a:cubicBezTo>
                      <a:pt x="15198" y="17630"/>
                      <a:pt x="15229" y="17569"/>
                      <a:pt x="15290" y="17509"/>
                    </a:cubicBezTo>
                    <a:cubicBezTo>
                      <a:pt x="15310" y="17524"/>
                      <a:pt x="15331" y="17530"/>
                      <a:pt x="15354" y="17530"/>
                    </a:cubicBezTo>
                    <a:cubicBezTo>
                      <a:pt x="15467" y="17530"/>
                      <a:pt x="15599" y="17357"/>
                      <a:pt x="15624" y="17205"/>
                    </a:cubicBezTo>
                    <a:cubicBezTo>
                      <a:pt x="15556" y="17092"/>
                      <a:pt x="15572" y="17029"/>
                      <a:pt x="15635" y="17029"/>
                    </a:cubicBezTo>
                    <a:cubicBezTo>
                      <a:pt x="15656" y="17029"/>
                      <a:pt x="15684" y="17037"/>
                      <a:pt x="15715" y="17053"/>
                    </a:cubicBezTo>
                    <a:cubicBezTo>
                      <a:pt x="15740" y="17071"/>
                      <a:pt x="15763" y="17079"/>
                      <a:pt x="15783" y="17079"/>
                    </a:cubicBezTo>
                    <a:cubicBezTo>
                      <a:pt x="15866" y="17079"/>
                      <a:pt x="15910" y="16943"/>
                      <a:pt x="15837" y="16749"/>
                    </a:cubicBezTo>
                    <a:cubicBezTo>
                      <a:pt x="15806" y="16627"/>
                      <a:pt x="15806" y="16627"/>
                      <a:pt x="15928" y="16597"/>
                    </a:cubicBezTo>
                    <a:cubicBezTo>
                      <a:pt x="16110" y="16597"/>
                      <a:pt x="16141" y="16506"/>
                      <a:pt x="16080" y="16475"/>
                    </a:cubicBezTo>
                    <a:cubicBezTo>
                      <a:pt x="15989" y="16323"/>
                      <a:pt x="16019" y="16262"/>
                      <a:pt x="16202" y="16232"/>
                    </a:cubicBezTo>
                    <a:cubicBezTo>
                      <a:pt x="16384" y="16110"/>
                      <a:pt x="16414" y="16110"/>
                      <a:pt x="16293" y="15989"/>
                    </a:cubicBezTo>
                    <a:cubicBezTo>
                      <a:pt x="16202" y="15837"/>
                      <a:pt x="16323" y="15533"/>
                      <a:pt x="16475" y="15472"/>
                    </a:cubicBezTo>
                    <a:cubicBezTo>
                      <a:pt x="16475" y="15381"/>
                      <a:pt x="16566" y="15290"/>
                      <a:pt x="16505" y="15290"/>
                    </a:cubicBezTo>
                    <a:lnTo>
                      <a:pt x="16597" y="15199"/>
                    </a:lnTo>
                    <a:cubicBezTo>
                      <a:pt x="16627" y="15107"/>
                      <a:pt x="16627" y="15016"/>
                      <a:pt x="16627" y="15016"/>
                    </a:cubicBezTo>
                    <a:lnTo>
                      <a:pt x="16566" y="15016"/>
                    </a:lnTo>
                    <a:cubicBezTo>
                      <a:pt x="16566" y="14986"/>
                      <a:pt x="16597" y="14803"/>
                      <a:pt x="16657" y="14591"/>
                    </a:cubicBezTo>
                    <a:cubicBezTo>
                      <a:pt x="16688" y="14347"/>
                      <a:pt x="16718" y="14013"/>
                      <a:pt x="16627" y="13679"/>
                    </a:cubicBezTo>
                    <a:cubicBezTo>
                      <a:pt x="16536" y="13132"/>
                      <a:pt x="16414" y="12858"/>
                      <a:pt x="16323" y="12706"/>
                    </a:cubicBezTo>
                    <a:cubicBezTo>
                      <a:pt x="16265" y="12590"/>
                      <a:pt x="16244" y="12548"/>
                      <a:pt x="16229" y="12548"/>
                    </a:cubicBezTo>
                    <a:cubicBezTo>
                      <a:pt x="16220" y="12548"/>
                      <a:pt x="16213" y="12562"/>
                      <a:pt x="16202" y="12585"/>
                    </a:cubicBezTo>
                    <a:cubicBezTo>
                      <a:pt x="16177" y="12625"/>
                      <a:pt x="16155" y="12642"/>
                      <a:pt x="16137" y="12642"/>
                    </a:cubicBezTo>
                    <a:cubicBezTo>
                      <a:pt x="16087" y="12642"/>
                      <a:pt x="16066" y="12514"/>
                      <a:pt x="16110" y="12402"/>
                    </a:cubicBezTo>
                    <a:cubicBezTo>
                      <a:pt x="16080" y="12341"/>
                      <a:pt x="16019" y="12129"/>
                      <a:pt x="15898" y="11977"/>
                    </a:cubicBezTo>
                    <a:cubicBezTo>
                      <a:pt x="15776" y="11825"/>
                      <a:pt x="15654" y="11673"/>
                      <a:pt x="15715" y="11612"/>
                    </a:cubicBezTo>
                    <a:lnTo>
                      <a:pt x="15654" y="11551"/>
                    </a:lnTo>
                    <a:cubicBezTo>
                      <a:pt x="15442" y="11521"/>
                      <a:pt x="15138" y="11278"/>
                      <a:pt x="14925" y="11065"/>
                    </a:cubicBezTo>
                    <a:cubicBezTo>
                      <a:pt x="14925" y="11065"/>
                      <a:pt x="14925" y="11034"/>
                      <a:pt x="14925" y="11034"/>
                    </a:cubicBezTo>
                    <a:cubicBezTo>
                      <a:pt x="14986" y="11004"/>
                      <a:pt x="15046" y="10943"/>
                      <a:pt x="15046" y="10943"/>
                    </a:cubicBezTo>
                    <a:cubicBezTo>
                      <a:pt x="15055" y="10939"/>
                      <a:pt x="15062" y="10937"/>
                      <a:pt x="15068" y="10937"/>
                    </a:cubicBezTo>
                    <a:cubicBezTo>
                      <a:pt x="15106" y="10937"/>
                      <a:pt x="15095" y="11012"/>
                      <a:pt x="15016" y="11065"/>
                    </a:cubicBezTo>
                    <a:lnTo>
                      <a:pt x="15138" y="11065"/>
                    </a:lnTo>
                    <a:cubicBezTo>
                      <a:pt x="15259" y="11004"/>
                      <a:pt x="15320" y="10974"/>
                      <a:pt x="15350" y="10852"/>
                    </a:cubicBezTo>
                    <a:cubicBezTo>
                      <a:pt x="15350" y="10772"/>
                      <a:pt x="15350" y="10734"/>
                      <a:pt x="15359" y="10734"/>
                    </a:cubicBezTo>
                    <a:cubicBezTo>
                      <a:pt x="15367" y="10734"/>
                      <a:pt x="15383" y="10764"/>
                      <a:pt x="15411" y="10822"/>
                    </a:cubicBezTo>
                    <a:cubicBezTo>
                      <a:pt x="15428" y="10855"/>
                      <a:pt x="15472" y="10879"/>
                      <a:pt x="15513" y="10879"/>
                    </a:cubicBezTo>
                    <a:cubicBezTo>
                      <a:pt x="15548" y="10879"/>
                      <a:pt x="15580" y="10863"/>
                      <a:pt x="15594" y="10822"/>
                    </a:cubicBezTo>
                    <a:cubicBezTo>
                      <a:pt x="15576" y="10718"/>
                      <a:pt x="15608" y="10683"/>
                      <a:pt x="15644" y="10683"/>
                    </a:cubicBezTo>
                    <a:cubicBezTo>
                      <a:pt x="15672" y="10683"/>
                      <a:pt x="15702" y="10704"/>
                      <a:pt x="15715" y="10730"/>
                    </a:cubicBezTo>
                    <a:cubicBezTo>
                      <a:pt x="15715" y="10806"/>
                      <a:pt x="15715" y="10845"/>
                      <a:pt x="15728" y="10845"/>
                    </a:cubicBezTo>
                    <a:cubicBezTo>
                      <a:pt x="15747" y="10845"/>
                      <a:pt x="15791" y="10769"/>
                      <a:pt x="15898" y="10609"/>
                    </a:cubicBezTo>
                    <a:cubicBezTo>
                      <a:pt x="16050" y="10548"/>
                      <a:pt x="16262" y="10335"/>
                      <a:pt x="16475" y="10244"/>
                    </a:cubicBezTo>
                    <a:cubicBezTo>
                      <a:pt x="16703" y="10117"/>
                      <a:pt x="16825" y="10054"/>
                      <a:pt x="16913" y="10054"/>
                    </a:cubicBezTo>
                    <a:cubicBezTo>
                      <a:pt x="16930" y="10054"/>
                      <a:pt x="16946" y="10057"/>
                      <a:pt x="16961" y="10062"/>
                    </a:cubicBezTo>
                    <a:cubicBezTo>
                      <a:pt x="16961" y="10062"/>
                      <a:pt x="16992" y="10092"/>
                      <a:pt x="16992" y="10092"/>
                    </a:cubicBezTo>
                    <a:cubicBezTo>
                      <a:pt x="16961" y="10001"/>
                      <a:pt x="17022" y="9940"/>
                      <a:pt x="17205" y="9849"/>
                    </a:cubicBezTo>
                    <a:cubicBezTo>
                      <a:pt x="17448" y="9819"/>
                      <a:pt x="17539" y="9697"/>
                      <a:pt x="17569" y="9606"/>
                    </a:cubicBezTo>
                    <a:lnTo>
                      <a:pt x="17569" y="9606"/>
                    </a:lnTo>
                    <a:cubicBezTo>
                      <a:pt x="17509" y="9636"/>
                      <a:pt x="17448" y="9667"/>
                      <a:pt x="17448" y="9667"/>
                    </a:cubicBezTo>
                    <a:cubicBezTo>
                      <a:pt x="17387" y="9545"/>
                      <a:pt x="17448" y="9515"/>
                      <a:pt x="17600" y="9515"/>
                    </a:cubicBezTo>
                    <a:cubicBezTo>
                      <a:pt x="17616" y="9509"/>
                      <a:pt x="17631" y="9506"/>
                      <a:pt x="17644" y="9506"/>
                    </a:cubicBezTo>
                    <a:cubicBezTo>
                      <a:pt x="17702" y="9506"/>
                      <a:pt x="17727" y="9556"/>
                      <a:pt x="17752" y="9606"/>
                    </a:cubicBezTo>
                    <a:cubicBezTo>
                      <a:pt x="17774" y="9650"/>
                      <a:pt x="17829" y="9678"/>
                      <a:pt x="17880" y="9678"/>
                    </a:cubicBezTo>
                    <a:cubicBezTo>
                      <a:pt x="17899" y="9678"/>
                      <a:pt x="17918" y="9675"/>
                      <a:pt x="17934" y="9667"/>
                    </a:cubicBezTo>
                    <a:cubicBezTo>
                      <a:pt x="17995" y="9636"/>
                      <a:pt x="18086" y="9606"/>
                      <a:pt x="17964" y="9575"/>
                    </a:cubicBezTo>
                    <a:cubicBezTo>
                      <a:pt x="17934" y="9515"/>
                      <a:pt x="17934" y="9515"/>
                      <a:pt x="18025" y="9484"/>
                    </a:cubicBezTo>
                    <a:cubicBezTo>
                      <a:pt x="18086" y="9454"/>
                      <a:pt x="18147" y="9423"/>
                      <a:pt x="18177" y="9332"/>
                    </a:cubicBezTo>
                    <a:cubicBezTo>
                      <a:pt x="18147" y="9241"/>
                      <a:pt x="18238" y="9211"/>
                      <a:pt x="18299" y="9180"/>
                    </a:cubicBezTo>
                    <a:cubicBezTo>
                      <a:pt x="18317" y="9186"/>
                      <a:pt x="18338" y="9189"/>
                      <a:pt x="18359" y="9189"/>
                    </a:cubicBezTo>
                    <a:cubicBezTo>
                      <a:pt x="18445" y="9189"/>
                      <a:pt x="18542" y="9150"/>
                      <a:pt x="18542" y="9150"/>
                    </a:cubicBezTo>
                    <a:cubicBezTo>
                      <a:pt x="18542" y="9180"/>
                      <a:pt x="18542" y="9211"/>
                      <a:pt x="18572" y="9241"/>
                    </a:cubicBezTo>
                    <a:cubicBezTo>
                      <a:pt x="18603" y="9302"/>
                      <a:pt x="18694" y="9332"/>
                      <a:pt x="18694" y="9332"/>
                    </a:cubicBezTo>
                    <a:cubicBezTo>
                      <a:pt x="18755" y="9302"/>
                      <a:pt x="18724" y="9241"/>
                      <a:pt x="18724" y="9241"/>
                    </a:cubicBezTo>
                    <a:cubicBezTo>
                      <a:pt x="18694" y="9180"/>
                      <a:pt x="20366" y="8481"/>
                      <a:pt x="20579" y="8451"/>
                    </a:cubicBezTo>
                    <a:cubicBezTo>
                      <a:pt x="20604" y="8455"/>
                      <a:pt x="20630" y="8457"/>
                      <a:pt x="20656" y="8457"/>
                    </a:cubicBezTo>
                    <a:cubicBezTo>
                      <a:pt x="20814" y="8457"/>
                      <a:pt x="20961" y="8386"/>
                      <a:pt x="20882" y="8360"/>
                    </a:cubicBezTo>
                    <a:cubicBezTo>
                      <a:pt x="20852" y="8299"/>
                      <a:pt x="21217" y="8177"/>
                      <a:pt x="21642" y="8025"/>
                    </a:cubicBezTo>
                    <a:cubicBezTo>
                      <a:pt x="22038" y="7904"/>
                      <a:pt x="22341" y="7812"/>
                      <a:pt x="22463" y="7752"/>
                    </a:cubicBezTo>
                    <a:lnTo>
                      <a:pt x="22493" y="7752"/>
                    </a:lnTo>
                    <a:cubicBezTo>
                      <a:pt x="22511" y="7743"/>
                      <a:pt x="22524" y="7739"/>
                      <a:pt x="22533" y="7739"/>
                    </a:cubicBezTo>
                    <a:cubicBezTo>
                      <a:pt x="22554" y="7739"/>
                      <a:pt x="22554" y="7761"/>
                      <a:pt x="22554" y="7782"/>
                    </a:cubicBezTo>
                    <a:cubicBezTo>
                      <a:pt x="22554" y="7843"/>
                      <a:pt x="22493" y="7873"/>
                      <a:pt x="22433" y="7873"/>
                    </a:cubicBezTo>
                    <a:lnTo>
                      <a:pt x="22433" y="7904"/>
                    </a:lnTo>
                    <a:cubicBezTo>
                      <a:pt x="22554" y="7904"/>
                      <a:pt x="22554" y="7934"/>
                      <a:pt x="22493" y="7934"/>
                    </a:cubicBezTo>
                    <a:cubicBezTo>
                      <a:pt x="22433" y="7995"/>
                      <a:pt x="22433" y="8025"/>
                      <a:pt x="22433" y="8056"/>
                    </a:cubicBezTo>
                    <a:cubicBezTo>
                      <a:pt x="22473" y="8056"/>
                      <a:pt x="22460" y="8083"/>
                      <a:pt x="22446" y="8083"/>
                    </a:cubicBezTo>
                    <a:cubicBezTo>
                      <a:pt x="22439" y="8083"/>
                      <a:pt x="22433" y="8076"/>
                      <a:pt x="22433" y="8056"/>
                    </a:cubicBezTo>
                    <a:lnTo>
                      <a:pt x="22341" y="8056"/>
                    </a:lnTo>
                    <a:cubicBezTo>
                      <a:pt x="22281" y="8116"/>
                      <a:pt x="22341" y="8116"/>
                      <a:pt x="22433" y="8116"/>
                    </a:cubicBezTo>
                    <a:cubicBezTo>
                      <a:pt x="22433" y="8116"/>
                      <a:pt x="22433" y="8147"/>
                      <a:pt x="22433" y="8177"/>
                    </a:cubicBezTo>
                    <a:cubicBezTo>
                      <a:pt x="22433" y="8198"/>
                      <a:pt x="22433" y="8234"/>
                      <a:pt x="22453" y="8234"/>
                    </a:cubicBezTo>
                    <a:cubicBezTo>
                      <a:pt x="22462" y="8234"/>
                      <a:pt x="22475" y="8226"/>
                      <a:pt x="22493" y="8208"/>
                    </a:cubicBezTo>
                    <a:cubicBezTo>
                      <a:pt x="22585" y="8208"/>
                      <a:pt x="22645" y="8208"/>
                      <a:pt x="22645" y="8238"/>
                    </a:cubicBezTo>
                    <a:cubicBezTo>
                      <a:pt x="22686" y="8238"/>
                      <a:pt x="22672" y="8251"/>
                      <a:pt x="22659" y="8251"/>
                    </a:cubicBezTo>
                    <a:cubicBezTo>
                      <a:pt x="22652" y="8251"/>
                      <a:pt x="22645" y="8248"/>
                      <a:pt x="22645" y="8238"/>
                    </a:cubicBezTo>
                    <a:cubicBezTo>
                      <a:pt x="22585" y="8238"/>
                      <a:pt x="22493" y="8238"/>
                      <a:pt x="22493" y="8299"/>
                    </a:cubicBezTo>
                    <a:cubicBezTo>
                      <a:pt x="22493" y="8329"/>
                      <a:pt x="22433" y="8329"/>
                      <a:pt x="22433" y="8329"/>
                    </a:cubicBezTo>
                    <a:cubicBezTo>
                      <a:pt x="22419" y="8326"/>
                      <a:pt x="22407" y="8325"/>
                      <a:pt x="22397" y="8325"/>
                    </a:cubicBezTo>
                    <a:cubicBezTo>
                      <a:pt x="22297" y="8325"/>
                      <a:pt x="22377" y="8453"/>
                      <a:pt x="22433" y="8481"/>
                    </a:cubicBezTo>
                    <a:cubicBezTo>
                      <a:pt x="22585" y="8542"/>
                      <a:pt x="22585" y="8603"/>
                      <a:pt x="22433" y="8603"/>
                    </a:cubicBezTo>
                    <a:cubicBezTo>
                      <a:pt x="22311" y="8603"/>
                      <a:pt x="22433" y="8663"/>
                      <a:pt x="22676" y="8694"/>
                    </a:cubicBezTo>
                    <a:lnTo>
                      <a:pt x="22889" y="8724"/>
                    </a:lnTo>
                    <a:lnTo>
                      <a:pt x="22676" y="8724"/>
                    </a:lnTo>
                    <a:cubicBezTo>
                      <a:pt x="22372" y="8785"/>
                      <a:pt x="22372" y="8785"/>
                      <a:pt x="22524" y="8907"/>
                    </a:cubicBezTo>
                    <a:cubicBezTo>
                      <a:pt x="22615" y="8967"/>
                      <a:pt x="22615" y="8967"/>
                      <a:pt x="22524" y="8967"/>
                    </a:cubicBezTo>
                    <a:cubicBezTo>
                      <a:pt x="22463" y="8967"/>
                      <a:pt x="22463" y="8998"/>
                      <a:pt x="22463" y="9119"/>
                    </a:cubicBezTo>
                    <a:cubicBezTo>
                      <a:pt x="22493" y="9241"/>
                      <a:pt x="22493" y="9271"/>
                      <a:pt x="22554" y="9271"/>
                    </a:cubicBezTo>
                    <a:cubicBezTo>
                      <a:pt x="22554" y="9271"/>
                      <a:pt x="22554" y="9302"/>
                      <a:pt x="22554" y="9332"/>
                    </a:cubicBezTo>
                    <a:cubicBezTo>
                      <a:pt x="22455" y="9382"/>
                      <a:pt x="22477" y="9431"/>
                      <a:pt x="22572" y="9431"/>
                    </a:cubicBezTo>
                    <a:cubicBezTo>
                      <a:pt x="22593" y="9431"/>
                      <a:pt x="22618" y="9429"/>
                      <a:pt x="22645" y="9423"/>
                    </a:cubicBezTo>
                    <a:lnTo>
                      <a:pt x="22645" y="9484"/>
                    </a:lnTo>
                    <a:lnTo>
                      <a:pt x="22585" y="9484"/>
                    </a:lnTo>
                    <a:cubicBezTo>
                      <a:pt x="22493" y="9515"/>
                      <a:pt x="22524" y="9575"/>
                      <a:pt x="22554" y="9879"/>
                    </a:cubicBezTo>
                    <a:cubicBezTo>
                      <a:pt x="22580" y="10165"/>
                      <a:pt x="22584" y="10251"/>
                      <a:pt x="22679" y="10251"/>
                    </a:cubicBezTo>
                    <a:cubicBezTo>
                      <a:pt x="22696" y="10251"/>
                      <a:pt x="22714" y="10248"/>
                      <a:pt x="22737" y="10244"/>
                    </a:cubicBezTo>
                    <a:cubicBezTo>
                      <a:pt x="22889" y="10274"/>
                      <a:pt x="22889" y="10305"/>
                      <a:pt x="22737" y="10335"/>
                    </a:cubicBezTo>
                    <a:cubicBezTo>
                      <a:pt x="22676" y="10335"/>
                      <a:pt x="22585" y="10366"/>
                      <a:pt x="22676" y="10366"/>
                    </a:cubicBezTo>
                    <a:cubicBezTo>
                      <a:pt x="22676" y="10366"/>
                      <a:pt x="22676" y="10457"/>
                      <a:pt x="22615" y="10487"/>
                    </a:cubicBezTo>
                    <a:cubicBezTo>
                      <a:pt x="22493" y="10609"/>
                      <a:pt x="22554" y="10639"/>
                      <a:pt x="22615" y="10639"/>
                    </a:cubicBezTo>
                    <a:cubicBezTo>
                      <a:pt x="22662" y="10620"/>
                      <a:pt x="22689" y="10613"/>
                      <a:pt x="22701" y="10613"/>
                    </a:cubicBezTo>
                    <a:cubicBezTo>
                      <a:pt x="22729" y="10613"/>
                      <a:pt x="22687" y="10649"/>
                      <a:pt x="22645" y="10670"/>
                    </a:cubicBezTo>
                    <a:cubicBezTo>
                      <a:pt x="22554" y="10730"/>
                      <a:pt x="22493" y="10761"/>
                      <a:pt x="22585" y="10761"/>
                    </a:cubicBezTo>
                    <a:cubicBezTo>
                      <a:pt x="22645" y="10791"/>
                      <a:pt x="22767" y="11004"/>
                      <a:pt x="22615" y="11034"/>
                    </a:cubicBezTo>
                    <a:cubicBezTo>
                      <a:pt x="22615" y="11034"/>
                      <a:pt x="22615" y="11065"/>
                      <a:pt x="22615" y="11095"/>
                    </a:cubicBezTo>
                    <a:cubicBezTo>
                      <a:pt x="22706" y="11095"/>
                      <a:pt x="22706" y="11186"/>
                      <a:pt x="22706" y="11247"/>
                    </a:cubicBezTo>
                    <a:cubicBezTo>
                      <a:pt x="22737" y="11338"/>
                      <a:pt x="22737" y="11369"/>
                      <a:pt x="22676" y="11369"/>
                    </a:cubicBezTo>
                    <a:cubicBezTo>
                      <a:pt x="22659" y="11363"/>
                      <a:pt x="22645" y="11361"/>
                      <a:pt x="22635" y="11361"/>
                    </a:cubicBezTo>
                    <a:cubicBezTo>
                      <a:pt x="22588" y="11361"/>
                      <a:pt x="22601" y="11410"/>
                      <a:pt x="22676" y="11460"/>
                    </a:cubicBezTo>
                    <a:cubicBezTo>
                      <a:pt x="22676" y="11490"/>
                      <a:pt x="22828" y="11490"/>
                      <a:pt x="22828" y="11551"/>
                    </a:cubicBezTo>
                    <a:cubicBezTo>
                      <a:pt x="22855" y="11542"/>
                      <a:pt x="22879" y="11538"/>
                      <a:pt x="22899" y="11538"/>
                    </a:cubicBezTo>
                    <a:cubicBezTo>
                      <a:pt x="22949" y="11538"/>
                      <a:pt x="22980" y="11560"/>
                      <a:pt x="22980" y="11581"/>
                    </a:cubicBezTo>
                    <a:lnTo>
                      <a:pt x="22919" y="11612"/>
                    </a:lnTo>
                    <a:lnTo>
                      <a:pt x="22767" y="11612"/>
                    </a:lnTo>
                    <a:cubicBezTo>
                      <a:pt x="22789" y="11656"/>
                      <a:pt x="22795" y="11685"/>
                      <a:pt x="22821" y="11685"/>
                    </a:cubicBezTo>
                    <a:cubicBezTo>
                      <a:pt x="22830" y="11685"/>
                      <a:pt x="22842" y="11681"/>
                      <a:pt x="22858" y="11673"/>
                    </a:cubicBezTo>
                    <a:lnTo>
                      <a:pt x="22858" y="11673"/>
                    </a:lnTo>
                    <a:cubicBezTo>
                      <a:pt x="22797" y="11733"/>
                      <a:pt x="22797" y="11764"/>
                      <a:pt x="22828" y="11855"/>
                    </a:cubicBezTo>
                    <a:cubicBezTo>
                      <a:pt x="22828" y="11916"/>
                      <a:pt x="22858" y="12007"/>
                      <a:pt x="22919" y="12037"/>
                    </a:cubicBezTo>
                    <a:cubicBezTo>
                      <a:pt x="22797" y="12098"/>
                      <a:pt x="22828" y="12311"/>
                      <a:pt x="22980" y="12311"/>
                    </a:cubicBezTo>
                    <a:cubicBezTo>
                      <a:pt x="23041" y="12311"/>
                      <a:pt x="23071" y="12341"/>
                      <a:pt x="23010" y="12402"/>
                    </a:cubicBezTo>
                    <a:cubicBezTo>
                      <a:pt x="22919" y="12463"/>
                      <a:pt x="22919" y="12463"/>
                      <a:pt x="23010" y="12463"/>
                    </a:cubicBezTo>
                    <a:cubicBezTo>
                      <a:pt x="23101" y="12493"/>
                      <a:pt x="23041" y="12554"/>
                      <a:pt x="22980" y="12615"/>
                    </a:cubicBezTo>
                    <a:cubicBezTo>
                      <a:pt x="22828" y="12676"/>
                      <a:pt x="22828" y="12706"/>
                      <a:pt x="22919" y="12736"/>
                    </a:cubicBezTo>
                    <a:cubicBezTo>
                      <a:pt x="23010" y="12797"/>
                      <a:pt x="23041" y="12858"/>
                      <a:pt x="23041" y="12888"/>
                    </a:cubicBezTo>
                    <a:cubicBezTo>
                      <a:pt x="23107" y="12933"/>
                      <a:pt x="23125" y="12961"/>
                      <a:pt x="23154" y="12961"/>
                    </a:cubicBezTo>
                    <a:cubicBezTo>
                      <a:pt x="23164" y="12961"/>
                      <a:pt x="23176" y="12957"/>
                      <a:pt x="23193" y="12949"/>
                    </a:cubicBezTo>
                    <a:cubicBezTo>
                      <a:pt x="23213" y="12939"/>
                      <a:pt x="23236" y="12936"/>
                      <a:pt x="23259" y="12936"/>
                    </a:cubicBezTo>
                    <a:cubicBezTo>
                      <a:pt x="23304" y="12936"/>
                      <a:pt x="23345" y="12949"/>
                      <a:pt x="23345" y="12949"/>
                    </a:cubicBezTo>
                    <a:cubicBezTo>
                      <a:pt x="23409" y="12971"/>
                      <a:pt x="23397" y="12992"/>
                      <a:pt x="23374" y="12992"/>
                    </a:cubicBezTo>
                    <a:cubicBezTo>
                      <a:pt x="23365" y="12992"/>
                      <a:pt x="23353" y="12989"/>
                      <a:pt x="23345" y="12980"/>
                    </a:cubicBezTo>
                    <a:cubicBezTo>
                      <a:pt x="23310" y="12956"/>
                      <a:pt x="23293" y="12947"/>
                      <a:pt x="23281" y="12947"/>
                    </a:cubicBezTo>
                    <a:cubicBezTo>
                      <a:pt x="23263" y="12947"/>
                      <a:pt x="23261" y="12972"/>
                      <a:pt x="23223" y="13010"/>
                    </a:cubicBezTo>
                    <a:cubicBezTo>
                      <a:pt x="23162" y="13071"/>
                      <a:pt x="23162" y="13132"/>
                      <a:pt x="23162" y="13162"/>
                    </a:cubicBezTo>
                    <a:cubicBezTo>
                      <a:pt x="23193" y="13223"/>
                      <a:pt x="23193" y="13284"/>
                      <a:pt x="23223" y="13314"/>
                    </a:cubicBezTo>
                    <a:cubicBezTo>
                      <a:pt x="23176" y="13432"/>
                      <a:pt x="23183" y="13477"/>
                      <a:pt x="23218" y="13477"/>
                    </a:cubicBezTo>
                    <a:cubicBezTo>
                      <a:pt x="23228" y="13477"/>
                      <a:pt x="23240" y="13473"/>
                      <a:pt x="23253" y="13466"/>
                    </a:cubicBezTo>
                    <a:cubicBezTo>
                      <a:pt x="23284" y="13466"/>
                      <a:pt x="23314" y="13466"/>
                      <a:pt x="23344" y="13436"/>
                    </a:cubicBezTo>
                    <a:lnTo>
                      <a:pt x="23344" y="13436"/>
                    </a:lnTo>
                    <a:cubicBezTo>
                      <a:pt x="23343" y="13437"/>
                      <a:pt x="23314" y="13466"/>
                      <a:pt x="23314" y="13466"/>
                    </a:cubicBezTo>
                    <a:cubicBezTo>
                      <a:pt x="23193" y="13527"/>
                      <a:pt x="23314" y="13922"/>
                      <a:pt x="23436" y="13922"/>
                    </a:cubicBezTo>
                    <a:lnTo>
                      <a:pt x="23466" y="13922"/>
                    </a:lnTo>
                    <a:cubicBezTo>
                      <a:pt x="23436" y="13922"/>
                      <a:pt x="23405" y="13952"/>
                      <a:pt x="23375" y="13952"/>
                    </a:cubicBezTo>
                    <a:cubicBezTo>
                      <a:pt x="23314" y="13983"/>
                      <a:pt x="23314" y="14013"/>
                      <a:pt x="23345" y="14074"/>
                    </a:cubicBezTo>
                    <a:cubicBezTo>
                      <a:pt x="23345" y="14104"/>
                      <a:pt x="23466" y="14226"/>
                      <a:pt x="23497" y="14347"/>
                    </a:cubicBezTo>
                    <a:cubicBezTo>
                      <a:pt x="23557" y="14499"/>
                      <a:pt x="23588" y="14591"/>
                      <a:pt x="23648" y="14591"/>
                    </a:cubicBezTo>
                    <a:cubicBezTo>
                      <a:pt x="23648" y="14621"/>
                      <a:pt x="23648" y="14621"/>
                      <a:pt x="23588" y="14651"/>
                    </a:cubicBezTo>
                    <a:cubicBezTo>
                      <a:pt x="23571" y="14643"/>
                      <a:pt x="23559" y="14639"/>
                      <a:pt x="23551" y="14639"/>
                    </a:cubicBezTo>
                    <a:cubicBezTo>
                      <a:pt x="23527" y="14639"/>
                      <a:pt x="23527" y="14668"/>
                      <a:pt x="23527" y="14712"/>
                    </a:cubicBezTo>
                    <a:cubicBezTo>
                      <a:pt x="23536" y="14721"/>
                      <a:pt x="23547" y="14725"/>
                      <a:pt x="23561" y="14725"/>
                    </a:cubicBezTo>
                    <a:cubicBezTo>
                      <a:pt x="23593" y="14725"/>
                      <a:pt x="23636" y="14703"/>
                      <a:pt x="23679" y="14682"/>
                    </a:cubicBezTo>
                    <a:cubicBezTo>
                      <a:pt x="23740" y="14682"/>
                      <a:pt x="23770" y="14712"/>
                      <a:pt x="23709" y="14803"/>
                    </a:cubicBezTo>
                    <a:cubicBezTo>
                      <a:pt x="23679" y="14895"/>
                      <a:pt x="23740" y="15047"/>
                      <a:pt x="23831" y="15077"/>
                    </a:cubicBezTo>
                    <a:cubicBezTo>
                      <a:pt x="23831" y="15107"/>
                      <a:pt x="23861" y="15168"/>
                      <a:pt x="23770" y="15168"/>
                    </a:cubicBezTo>
                    <a:cubicBezTo>
                      <a:pt x="23709" y="15229"/>
                      <a:pt x="23679" y="15351"/>
                      <a:pt x="23831" y="15351"/>
                    </a:cubicBezTo>
                    <a:cubicBezTo>
                      <a:pt x="23861" y="15381"/>
                      <a:pt x="23861" y="15381"/>
                      <a:pt x="23800" y="15411"/>
                    </a:cubicBezTo>
                    <a:cubicBezTo>
                      <a:pt x="23740" y="15472"/>
                      <a:pt x="23679" y="15502"/>
                      <a:pt x="23831" y="15502"/>
                    </a:cubicBezTo>
                    <a:cubicBezTo>
                      <a:pt x="23922" y="15533"/>
                      <a:pt x="23952" y="15654"/>
                      <a:pt x="23922" y="15746"/>
                    </a:cubicBezTo>
                    <a:cubicBezTo>
                      <a:pt x="23922" y="15767"/>
                      <a:pt x="23937" y="15789"/>
                      <a:pt x="23968" y="15789"/>
                    </a:cubicBezTo>
                    <a:cubicBezTo>
                      <a:pt x="23980" y="15789"/>
                      <a:pt x="23995" y="15785"/>
                      <a:pt x="24013" y="15776"/>
                    </a:cubicBezTo>
                    <a:cubicBezTo>
                      <a:pt x="24020" y="15776"/>
                      <a:pt x="24028" y="15776"/>
                      <a:pt x="24034" y="15776"/>
                    </a:cubicBezTo>
                    <a:lnTo>
                      <a:pt x="24034" y="15776"/>
                    </a:lnTo>
                    <a:cubicBezTo>
                      <a:pt x="23955" y="15837"/>
                      <a:pt x="23971" y="15837"/>
                      <a:pt x="24104" y="15837"/>
                    </a:cubicBezTo>
                    <a:cubicBezTo>
                      <a:pt x="24122" y="15828"/>
                      <a:pt x="24137" y="15824"/>
                      <a:pt x="24148" y="15824"/>
                    </a:cubicBezTo>
                    <a:cubicBezTo>
                      <a:pt x="24175" y="15824"/>
                      <a:pt x="24178" y="15846"/>
                      <a:pt x="24135" y="15867"/>
                    </a:cubicBezTo>
                    <a:cubicBezTo>
                      <a:pt x="24074" y="15928"/>
                      <a:pt x="24074" y="15958"/>
                      <a:pt x="24074" y="15958"/>
                    </a:cubicBezTo>
                    <a:cubicBezTo>
                      <a:pt x="24104" y="15989"/>
                      <a:pt x="24256" y="16141"/>
                      <a:pt x="24317" y="16323"/>
                    </a:cubicBezTo>
                    <a:cubicBezTo>
                      <a:pt x="24424" y="16564"/>
                      <a:pt x="24484" y="16663"/>
                      <a:pt x="24538" y="16663"/>
                    </a:cubicBezTo>
                    <a:cubicBezTo>
                      <a:pt x="24546" y="16663"/>
                      <a:pt x="24553" y="16661"/>
                      <a:pt x="24560" y="16658"/>
                    </a:cubicBezTo>
                    <a:cubicBezTo>
                      <a:pt x="24652" y="16658"/>
                      <a:pt x="24652" y="16658"/>
                      <a:pt x="24591" y="16718"/>
                    </a:cubicBezTo>
                    <a:cubicBezTo>
                      <a:pt x="24530" y="16810"/>
                      <a:pt x="24560" y="16840"/>
                      <a:pt x="24591" y="16870"/>
                    </a:cubicBezTo>
                    <a:cubicBezTo>
                      <a:pt x="24591" y="16901"/>
                      <a:pt x="24621" y="16931"/>
                      <a:pt x="24560" y="16961"/>
                    </a:cubicBezTo>
                    <a:cubicBezTo>
                      <a:pt x="24621" y="16961"/>
                      <a:pt x="24621" y="16961"/>
                      <a:pt x="24652" y="16992"/>
                    </a:cubicBezTo>
                    <a:cubicBezTo>
                      <a:pt x="24591" y="17022"/>
                      <a:pt x="24591" y="17083"/>
                      <a:pt x="24682" y="17083"/>
                    </a:cubicBezTo>
                    <a:cubicBezTo>
                      <a:pt x="24750" y="17056"/>
                      <a:pt x="24788" y="17041"/>
                      <a:pt x="24798" y="17041"/>
                    </a:cubicBezTo>
                    <a:lnTo>
                      <a:pt x="24798" y="17041"/>
                    </a:lnTo>
                    <a:cubicBezTo>
                      <a:pt x="24809" y="17041"/>
                      <a:pt x="24779" y="17063"/>
                      <a:pt x="24712" y="17113"/>
                    </a:cubicBezTo>
                    <a:cubicBezTo>
                      <a:pt x="24639" y="17138"/>
                      <a:pt x="24625" y="17221"/>
                      <a:pt x="24654" y="17221"/>
                    </a:cubicBezTo>
                    <a:cubicBezTo>
                      <a:pt x="24661" y="17221"/>
                      <a:pt x="24670" y="17217"/>
                      <a:pt x="24682" y="17205"/>
                    </a:cubicBezTo>
                    <a:cubicBezTo>
                      <a:pt x="24694" y="17199"/>
                      <a:pt x="24705" y="17196"/>
                      <a:pt x="24715" y="17196"/>
                    </a:cubicBezTo>
                    <a:cubicBezTo>
                      <a:pt x="24757" y="17196"/>
                      <a:pt x="24791" y="17235"/>
                      <a:pt x="24864" y="17235"/>
                    </a:cubicBezTo>
                    <a:cubicBezTo>
                      <a:pt x="24864" y="17265"/>
                      <a:pt x="24895" y="17296"/>
                      <a:pt x="24834" y="17326"/>
                    </a:cubicBezTo>
                    <a:cubicBezTo>
                      <a:pt x="24773" y="17417"/>
                      <a:pt x="24925" y="17539"/>
                      <a:pt x="25016" y="17539"/>
                    </a:cubicBezTo>
                    <a:cubicBezTo>
                      <a:pt x="25034" y="17530"/>
                      <a:pt x="25049" y="17526"/>
                      <a:pt x="25060" y="17526"/>
                    </a:cubicBezTo>
                    <a:cubicBezTo>
                      <a:pt x="25087" y="17526"/>
                      <a:pt x="25090" y="17548"/>
                      <a:pt x="25047" y="17569"/>
                    </a:cubicBezTo>
                    <a:cubicBezTo>
                      <a:pt x="24986" y="17600"/>
                      <a:pt x="24986" y="17630"/>
                      <a:pt x="25016" y="17661"/>
                    </a:cubicBezTo>
                    <a:cubicBezTo>
                      <a:pt x="25107" y="17661"/>
                      <a:pt x="25016" y="17691"/>
                      <a:pt x="24955" y="17752"/>
                    </a:cubicBezTo>
                    <a:cubicBezTo>
                      <a:pt x="24895" y="17752"/>
                      <a:pt x="24895" y="17782"/>
                      <a:pt x="24955" y="17843"/>
                    </a:cubicBezTo>
                    <a:cubicBezTo>
                      <a:pt x="25016" y="17843"/>
                      <a:pt x="25107" y="17965"/>
                      <a:pt x="25168" y="18056"/>
                    </a:cubicBezTo>
                    <a:cubicBezTo>
                      <a:pt x="25233" y="18185"/>
                      <a:pt x="25298" y="18223"/>
                      <a:pt x="25384" y="18223"/>
                    </a:cubicBezTo>
                    <a:cubicBezTo>
                      <a:pt x="25420" y="18223"/>
                      <a:pt x="25459" y="18217"/>
                      <a:pt x="25503" y="18208"/>
                    </a:cubicBezTo>
                    <a:lnTo>
                      <a:pt x="25655" y="18177"/>
                    </a:lnTo>
                    <a:lnTo>
                      <a:pt x="25533" y="18238"/>
                    </a:lnTo>
                    <a:cubicBezTo>
                      <a:pt x="25472" y="18268"/>
                      <a:pt x="25351" y="18390"/>
                      <a:pt x="25351" y="18390"/>
                    </a:cubicBezTo>
                    <a:cubicBezTo>
                      <a:pt x="25360" y="18399"/>
                      <a:pt x="25371" y="18403"/>
                      <a:pt x="25384" y="18403"/>
                    </a:cubicBezTo>
                    <a:cubicBezTo>
                      <a:pt x="25417" y="18403"/>
                      <a:pt x="25460" y="18381"/>
                      <a:pt x="25503" y="18360"/>
                    </a:cubicBezTo>
                    <a:cubicBezTo>
                      <a:pt x="25523" y="18339"/>
                      <a:pt x="25540" y="18329"/>
                      <a:pt x="25552" y="18329"/>
                    </a:cubicBezTo>
                    <a:cubicBezTo>
                      <a:pt x="25577" y="18329"/>
                      <a:pt x="25584" y="18370"/>
                      <a:pt x="25563" y="18451"/>
                    </a:cubicBezTo>
                    <a:cubicBezTo>
                      <a:pt x="25563" y="18481"/>
                      <a:pt x="25563" y="18542"/>
                      <a:pt x="25563" y="18542"/>
                    </a:cubicBezTo>
                    <a:cubicBezTo>
                      <a:pt x="25533" y="18572"/>
                      <a:pt x="25472" y="18572"/>
                      <a:pt x="25472" y="18572"/>
                    </a:cubicBezTo>
                    <a:cubicBezTo>
                      <a:pt x="25442" y="18572"/>
                      <a:pt x="25442" y="18572"/>
                      <a:pt x="25442" y="18664"/>
                    </a:cubicBezTo>
                    <a:cubicBezTo>
                      <a:pt x="25433" y="18681"/>
                      <a:pt x="25421" y="18689"/>
                      <a:pt x="25409" y="18689"/>
                    </a:cubicBezTo>
                    <a:cubicBezTo>
                      <a:pt x="25378" y="18689"/>
                      <a:pt x="25342" y="18646"/>
                      <a:pt x="25320" y="18603"/>
                    </a:cubicBezTo>
                    <a:cubicBezTo>
                      <a:pt x="25277" y="18560"/>
                      <a:pt x="25234" y="18517"/>
                      <a:pt x="25224" y="18517"/>
                    </a:cubicBezTo>
                    <a:lnTo>
                      <a:pt x="25224" y="18517"/>
                    </a:lnTo>
                    <a:cubicBezTo>
                      <a:pt x="25219" y="18517"/>
                      <a:pt x="25220" y="18524"/>
                      <a:pt x="25229" y="18542"/>
                    </a:cubicBezTo>
                    <a:cubicBezTo>
                      <a:pt x="25229" y="18633"/>
                      <a:pt x="25168" y="18694"/>
                      <a:pt x="25168" y="18785"/>
                    </a:cubicBezTo>
                    <a:cubicBezTo>
                      <a:pt x="25159" y="18803"/>
                      <a:pt x="25148" y="18810"/>
                      <a:pt x="25137" y="18810"/>
                    </a:cubicBezTo>
                    <a:cubicBezTo>
                      <a:pt x="25110" y="18810"/>
                      <a:pt x="25086" y="18767"/>
                      <a:pt x="25107" y="18724"/>
                    </a:cubicBezTo>
                    <a:cubicBezTo>
                      <a:pt x="25107" y="18633"/>
                      <a:pt x="25107" y="18633"/>
                      <a:pt x="25016" y="18603"/>
                    </a:cubicBezTo>
                    <a:cubicBezTo>
                      <a:pt x="24986" y="18603"/>
                      <a:pt x="24895" y="18603"/>
                      <a:pt x="24925" y="18694"/>
                    </a:cubicBezTo>
                    <a:cubicBezTo>
                      <a:pt x="24925" y="18732"/>
                      <a:pt x="24844" y="18758"/>
                      <a:pt x="24775" y="18758"/>
                    </a:cubicBezTo>
                    <a:cubicBezTo>
                      <a:pt x="24732" y="18758"/>
                      <a:pt x="24694" y="18748"/>
                      <a:pt x="24682" y="18724"/>
                    </a:cubicBezTo>
                    <a:cubicBezTo>
                      <a:pt x="24682" y="18724"/>
                      <a:pt x="24621" y="18755"/>
                      <a:pt x="24591" y="18755"/>
                    </a:cubicBezTo>
                    <a:cubicBezTo>
                      <a:pt x="24560" y="18755"/>
                      <a:pt x="24560" y="18846"/>
                      <a:pt x="24530" y="18846"/>
                    </a:cubicBezTo>
                    <a:cubicBezTo>
                      <a:pt x="24530" y="18846"/>
                      <a:pt x="24469" y="18846"/>
                      <a:pt x="24469" y="18937"/>
                    </a:cubicBezTo>
                    <a:cubicBezTo>
                      <a:pt x="24457" y="18937"/>
                      <a:pt x="24445" y="18942"/>
                      <a:pt x="24433" y="18942"/>
                    </a:cubicBezTo>
                    <a:cubicBezTo>
                      <a:pt x="24414" y="18942"/>
                      <a:pt x="24396" y="18931"/>
                      <a:pt x="24378" y="18876"/>
                    </a:cubicBezTo>
                    <a:cubicBezTo>
                      <a:pt x="24378" y="18957"/>
                      <a:pt x="24378" y="18995"/>
                      <a:pt x="24369" y="18995"/>
                    </a:cubicBezTo>
                    <a:cubicBezTo>
                      <a:pt x="24361" y="18995"/>
                      <a:pt x="24346" y="18964"/>
                      <a:pt x="24317" y="18907"/>
                    </a:cubicBezTo>
                    <a:cubicBezTo>
                      <a:pt x="24287" y="18831"/>
                      <a:pt x="24272" y="18793"/>
                      <a:pt x="24268" y="18793"/>
                    </a:cubicBezTo>
                    <a:lnTo>
                      <a:pt x="24268" y="18793"/>
                    </a:lnTo>
                    <a:cubicBezTo>
                      <a:pt x="24264" y="18793"/>
                      <a:pt x="24272" y="18831"/>
                      <a:pt x="24287" y="18907"/>
                    </a:cubicBezTo>
                    <a:cubicBezTo>
                      <a:pt x="24270" y="18957"/>
                      <a:pt x="24263" y="18980"/>
                      <a:pt x="24249" y="18980"/>
                    </a:cubicBezTo>
                    <a:cubicBezTo>
                      <a:pt x="24238" y="18980"/>
                      <a:pt x="24223" y="18965"/>
                      <a:pt x="24196" y="18937"/>
                    </a:cubicBezTo>
                    <a:cubicBezTo>
                      <a:pt x="24196" y="18896"/>
                      <a:pt x="24189" y="18880"/>
                      <a:pt x="24183" y="18880"/>
                    </a:cubicBezTo>
                    <a:cubicBezTo>
                      <a:pt x="24174" y="18880"/>
                      <a:pt x="24165" y="18904"/>
                      <a:pt x="24165" y="18937"/>
                    </a:cubicBezTo>
                    <a:cubicBezTo>
                      <a:pt x="24165" y="19034"/>
                      <a:pt x="24140" y="19106"/>
                      <a:pt x="24107" y="19106"/>
                    </a:cubicBezTo>
                    <a:cubicBezTo>
                      <a:pt x="24088" y="19106"/>
                      <a:pt x="24066" y="19083"/>
                      <a:pt x="24044" y="19028"/>
                    </a:cubicBezTo>
                    <a:cubicBezTo>
                      <a:pt x="24044" y="19028"/>
                      <a:pt x="24013" y="19059"/>
                      <a:pt x="24013" y="19120"/>
                    </a:cubicBezTo>
                    <a:cubicBezTo>
                      <a:pt x="24013" y="19200"/>
                      <a:pt x="24013" y="19238"/>
                      <a:pt x="24004" y="19238"/>
                    </a:cubicBezTo>
                    <a:cubicBezTo>
                      <a:pt x="23996" y="19238"/>
                      <a:pt x="23981" y="19207"/>
                      <a:pt x="23952" y="19150"/>
                    </a:cubicBezTo>
                    <a:cubicBezTo>
                      <a:pt x="23925" y="19082"/>
                      <a:pt x="23904" y="19050"/>
                      <a:pt x="23889" y="19050"/>
                    </a:cubicBezTo>
                    <a:cubicBezTo>
                      <a:pt x="23870" y="19050"/>
                      <a:pt x="23861" y="19097"/>
                      <a:pt x="23861" y="19180"/>
                    </a:cubicBezTo>
                    <a:cubicBezTo>
                      <a:pt x="23861" y="19180"/>
                      <a:pt x="23861" y="19207"/>
                      <a:pt x="23843" y="19207"/>
                    </a:cubicBezTo>
                    <a:cubicBezTo>
                      <a:pt x="23834" y="19207"/>
                      <a:pt x="23821" y="19201"/>
                      <a:pt x="23800" y="19180"/>
                    </a:cubicBezTo>
                    <a:cubicBezTo>
                      <a:pt x="23770" y="19170"/>
                      <a:pt x="23723" y="19163"/>
                      <a:pt x="23677" y="19163"/>
                    </a:cubicBezTo>
                    <a:cubicBezTo>
                      <a:pt x="23584" y="19163"/>
                      <a:pt x="23497" y="19190"/>
                      <a:pt x="23557" y="19272"/>
                    </a:cubicBezTo>
                    <a:lnTo>
                      <a:pt x="23497" y="19272"/>
                    </a:lnTo>
                    <a:cubicBezTo>
                      <a:pt x="23463" y="19260"/>
                      <a:pt x="23438" y="19253"/>
                      <a:pt x="23418" y="19253"/>
                    </a:cubicBezTo>
                    <a:cubicBezTo>
                      <a:pt x="23383" y="19253"/>
                      <a:pt x="23364" y="19275"/>
                      <a:pt x="23345" y="19332"/>
                    </a:cubicBezTo>
                    <a:lnTo>
                      <a:pt x="23345" y="19393"/>
                    </a:lnTo>
                    <a:cubicBezTo>
                      <a:pt x="23320" y="19343"/>
                      <a:pt x="23275" y="19294"/>
                      <a:pt x="23242" y="19294"/>
                    </a:cubicBezTo>
                    <a:cubicBezTo>
                      <a:pt x="23235" y="19294"/>
                      <a:pt x="23229" y="19296"/>
                      <a:pt x="23223" y="19302"/>
                    </a:cubicBezTo>
                    <a:cubicBezTo>
                      <a:pt x="23193" y="19302"/>
                      <a:pt x="23193" y="19302"/>
                      <a:pt x="23223" y="19363"/>
                    </a:cubicBezTo>
                    <a:cubicBezTo>
                      <a:pt x="23284" y="19424"/>
                      <a:pt x="23223" y="19424"/>
                      <a:pt x="23193" y="19454"/>
                    </a:cubicBezTo>
                    <a:cubicBezTo>
                      <a:pt x="23162" y="19454"/>
                      <a:pt x="23101" y="19393"/>
                      <a:pt x="23101" y="19332"/>
                    </a:cubicBezTo>
                    <a:lnTo>
                      <a:pt x="23041" y="19332"/>
                    </a:lnTo>
                    <a:cubicBezTo>
                      <a:pt x="23078" y="19425"/>
                      <a:pt x="23081" y="19462"/>
                      <a:pt x="23071" y="19462"/>
                    </a:cubicBezTo>
                    <a:cubicBezTo>
                      <a:pt x="23064" y="19462"/>
                      <a:pt x="23052" y="19447"/>
                      <a:pt x="23041" y="19424"/>
                    </a:cubicBezTo>
                    <a:cubicBezTo>
                      <a:pt x="23010" y="19393"/>
                      <a:pt x="22987" y="19386"/>
                      <a:pt x="22968" y="19386"/>
                    </a:cubicBezTo>
                    <a:cubicBezTo>
                      <a:pt x="22949" y="19386"/>
                      <a:pt x="22934" y="19393"/>
                      <a:pt x="22919" y="19393"/>
                    </a:cubicBezTo>
                    <a:cubicBezTo>
                      <a:pt x="22929" y="19413"/>
                      <a:pt x="22929" y="19420"/>
                      <a:pt x="22926" y="19420"/>
                    </a:cubicBezTo>
                    <a:cubicBezTo>
                      <a:pt x="22919" y="19420"/>
                      <a:pt x="22899" y="19393"/>
                      <a:pt x="22919" y="19393"/>
                    </a:cubicBezTo>
                    <a:lnTo>
                      <a:pt x="22889" y="19332"/>
                    </a:lnTo>
                    <a:cubicBezTo>
                      <a:pt x="22871" y="19315"/>
                      <a:pt x="22861" y="19307"/>
                      <a:pt x="22856" y="19307"/>
                    </a:cubicBezTo>
                    <a:lnTo>
                      <a:pt x="22856" y="19307"/>
                    </a:lnTo>
                    <a:cubicBezTo>
                      <a:pt x="22846" y="19307"/>
                      <a:pt x="22867" y="19350"/>
                      <a:pt x="22889" y="19393"/>
                    </a:cubicBezTo>
                    <a:lnTo>
                      <a:pt x="22828" y="19424"/>
                    </a:lnTo>
                    <a:cubicBezTo>
                      <a:pt x="22767" y="19424"/>
                      <a:pt x="22737" y="19454"/>
                      <a:pt x="22797" y="19515"/>
                    </a:cubicBezTo>
                    <a:cubicBezTo>
                      <a:pt x="22828" y="19576"/>
                      <a:pt x="22858" y="19636"/>
                      <a:pt x="22828" y="19667"/>
                    </a:cubicBezTo>
                    <a:cubicBezTo>
                      <a:pt x="22838" y="19687"/>
                      <a:pt x="22838" y="19694"/>
                      <a:pt x="22835" y="19694"/>
                    </a:cubicBezTo>
                    <a:cubicBezTo>
                      <a:pt x="22828" y="19694"/>
                      <a:pt x="22808" y="19667"/>
                      <a:pt x="22828" y="19667"/>
                    </a:cubicBezTo>
                    <a:cubicBezTo>
                      <a:pt x="22797" y="19576"/>
                      <a:pt x="22767" y="19515"/>
                      <a:pt x="22737" y="19515"/>
                    </a:cubicBezTo>
                    <a:cubicBezTo>
                      <a:pt x="22731" y="19521"/>
                      <a:pt x="22724" y="19523"/>
                      <a:pt x="22719" y="19523"/>
                    </a:cubicBezTo>
                    <a:cubicBezTo>
                      <a:pt x="22695" y="19523"/>
                      <a:pt x="22676" y="19484"/>
                      <a:pt x="22676" y="19484"/>
                    </a:cubicBezTo>
                    <a:cubicBezTo>
                      <a:pt x="22676" y="19430"/>
                      <a:pt x="22661" y="19411"/>
                      <a:pt x="22641" y="19411"/>
                    </a:cubicBezTo>
                    <a:cubicBezTo>
                      <a:pt x="22605" y="19411"/>
                      <a:pt x="22554" y="19475"/>
                      <a:pt x="22554" y="19515"/>
                    </a:cubicBezTo>
                    <a:cubicBezTo>
                      <a:pt x="22538" y="19598"/>
                      <a:pt x="22521" y="19645"/>
                      <a:pt x="22499" y="19645"/>
                    </a:cubicBezTo>
                    <a:cubicBezTo>
                      <a:pt x="22481" y="19645"/>
                      <a:pt x="22460" y="19614"/>
                      <a:pt x="22433" y="19545"/>
                    </a:cubicBezTo>
                    <a:cubicBezTo>
                      <a:pt x="22425" y="19515"/>
                      <a:pt x="22418" y="19502"/>
                      <a:pt x="22412" y="19502"/>
                    </a:cubicBezTo>
                    <a:lnTo>
                      <a:pt x="22412" y="19502"/>
                    </a:lnTo>
                    <a:cubicBezTo>
                      <a:pt x="22393" y="19502"/>
                      <a:pt x="22387" y="19628"/>
                      <a:pt x="22433" y="19788"/>
                    </a:cubicBezTo>
                    <a:lnTo>
                      <a:pt x="22463" y="20001"/>
                    </a:lnTo>
                    <a:lnTo>
                      <a:pt x="22372" y="19819"/>
                    </a:lnTo>
                    <a:cubicBezTo>
                      <a:pt x="22305" y="19668"/>
                      <a:pt x="22275" y="19600"/>
                      <a:pt x="22251" y="19600"/>
                    </a:cubicBezTo>
                    <a:cubicBezTo>
                      <a:pt x="22232" y="19600"/>
                      <a:pt x="22217" y="19646"/>
                      <a:pt x="22189" y="19727"/>
                    </a:cubicBezTo>
                    <a:cubicBezTo>
                      <a:pt x="22173" y="19778"/>
                      <a:pt x="22165" y="19800"/>
                      <a:pt x="22157" y="19800"/>
                    </a:cubicBezTo>
                    <a:cubicBezTo>
                      <a:pt x="22150" y="19800"/>
                      <a:pt x="22142" y="19785"/>
                      <a:pt x="22129" y="19758"/>
                    </a:cubicBezTo>
                    <a:cubicBezTo>
                      <a:pt x="22113" y="19712"/>
                      <a:pt x="22098" y="19697"/>
                      <a:pt x="22076" y="19697"/>
                    </a:cubicBezTo>
                    <a:cubicBezTo>
                      <a:pt x="22053" y="19697"/>
                      <a:pt x="22022" y="19712"/>
                      <a:pt x="21977" y="19727"/>
                    </a:cubicBezTo>
                    <a:cubicBezTo>
                      <a:pt x="21886" y="19788"/>
                      <a:pt x="21825" y="19788"/>
                      <a:pt x="21855" y="19849"/>
                    </a:cubicBezTo>
                    <a:cubicBezTo>
                      <a:pt x="21855" y="19849"/>
                      <a:pt x="21825" y="19879"/>
                      <a:pt x="21794" y="19879"/>
                    </a:cubicBezTo>
                    <a:cubicBezTo>
                      <a:pt x="21764" y="19839"/>
                      <a:pt x="21740" y="19822"/>
                      <a:pt x="21726" y="19822"/>
                    </a:cubicBezTo>
                    <a:cubicBezTo>
                      <a:pt x="21696" y="19822"/>
                      <a:pt x="21703" y="19890"/>
                      <a:pt x="21764" y="19971"/>
                    </a:cubicBezTo>
                    <a:cubicBezTo>
                      <a:pt x="21764" y="19971"/>
                      <a:pt x="21734" y="20001"/>
                      <a:pt x="21703" y="20001"/>
                    </a:cubicBezTo>
                    <a:lnTo>
                      <a:pt x="21673" y="19940"/>
                    </a:lnTo>
                    <a:cubicBezTo>
                      <a:pt x="21662" y="19919"/>
                      <a:pt x="21647" y="19909"/>
                      <a:pt x="21621" y="19909"/>
                    </a:cubicBezTo>
                    <a:cubicBezTo>
                      <a:pt x="21573" y="19909"/>
                      <a:pt x="21485" y="19942"/>
                      <a:pt x="21308" y="20001"/>
                    </a:cubicBezTo>
                    <a:cubicBezTo>
                      <a:pt x="21004" y="20153"/>
                      <a:pt x="20974" y="20153"/>
                      <a:pt x="21034" y="20305"/>
                    </a:cubicBezTo>
                    <a:cubicBezTo>
                      <a:pt x="21052" y="20373"/>
                      <a:pt x="21049" y="20413"/>
                      <a:pt x="21034" y="20413"/>
                    </a:cubicBezTo>
                    <a:cubicBezTo>
                      <a:pt x="21021" y="20413"/>
                      <a:pt x="21000" y="20389"/>
                      <a:pt x="20974" y="20335"/>
                    </a:cubicBezTo>
                    <a:cubicBezTo>
                      <a:pt x="20954" y="20277"/>
                      <a:pt x="20922" y="20243"/>
                      <a:pt x="20909" y="20243"/>
                    </a:cubicBezTo>
                    <a:cubicBezTo>
                      <a:pt x="20903" y="20243"/>
                      <a:pt x="20902" y="20253"/>
                      <a:pt x="20913" y="20275"/>
                    </a:cubicBezTo>
                    <a:cubicBezTo>
                      <a:pt x="20913" y="20275"/>
                      <a:pt x="20898" y="20282"/>
                      <a:pt x="20875" y="20282"/>
                    </a:cubicBezTo>
                    <a:cubicBezTo>
                      <a:pt x="20852" y="20282"/>
                      <a:pt x="20822" y="20275"/>
                      <a:pt x="20791" y="20244"/>
                    </a:cubicBezTo>
                    <a:cubicBezTo>
                      <a:pt x="20747" y="20226"/>
                      <a:pt x="20715" y="20219"/>
                      <a:pt x="20694" y="20219"/>
                    </a:cubicBezTo>
                    <a:cubicBezTo>
                      <a:pt x="20642" y="20219"/>
                      <a:pt x="20648" y="20262"/>
                      <a:pt x="20670" y="20305"/>
                    </a:cubicBezTo>
                    <a:cubicBezTo>
                      <a:pt x="20715" y="20366"/>
                      <a:pt x="20723" y="20389"/>
                      <a:pt x="20711" y="20389"/>
                    </a:cubicBezTo>
                    <a:cubicBezTo>
                      <a:pt x="20700" y="20389"/>
                      <a:pt x="20670" y="20366"/>
                      <a:pt x="20639" y="20335"/>
                    </a:cubicBezTo>
                    <a:cubicBezTo>
                      <a:pt x="20583" y="20298"/>
                      <a:pt x="20538" y="20272"/>
                      <a:pt x="20519" y="20272"/>
                    </a:cubicBezTo>
                    <a:cubicBezTo>
                      <a:pt x="20508" y="20272"/>
                      <a:pt x="20506" y="20282"/>
                      <a:pt x="20518" y="20305"/>
                    </a:cubicBezTo>
                    <a:cubicBezTo>
                      <a:pt x="20518" y="20349"/>
                      <a:pt x="20439" y="20455"/>
                      <a:pt x="20372" y="20455"/>
                    </a:cubicBezTo>
                    <a:cubicBezTo>
                      <a:pt x="20346" y="20455"/>
                      <a:pt x="20322" y="20439"/>
                      <a:pt x="20305" y="20396"/>
                    </a:cubicBezTo>
                    <a:cubicBezTo>
                      <a:pt x="20305" y="20396"/>
                      <a:pt x="20275" y="20427"/>
                      <a:pt x="20244" y="20457"/>
                    </a:cubicBezTo>
                    <a:cubicBezTo>
                      <a:pt x="20275" y="20518"/>
                      <a:pt x="20214" y="20548"/>
                      <a:pt x="20153" y="20579"/>
                    </a:cubicBezTo>
                    <a:cubicBezTo>
                      <a:pt x="20118" y="20596"/>
                      <a:pt x="20093" y="20614"/>
                      <a:pt x="20066" y="20614"/>
                    </a:cubicBezTo>
                    <a:cubicBezTo>
                      <a:pt x="20047" y="20614"/>
                      <a:pt x="20027" y="20604"/>
                      <a:pt x="20001" y="20579"/>
                    </a:cubicBezTo>
                    <a:cubicBezTo>
                      <a:pt x="20001" y="20536"/>
                      <a:pt x="19994" y="20514"/>
                      <a:pt x="19984" y="20514"/>
                    </a:cubicBezTo>
                    <a:cubicBezTo>
                      <a:pt x="19973" y="20514"/>
                      <a:pt x="19956" y="20544"/>
                      <a:pt x="19940" y="20609"/>
                    </a:cubicBezTo>
                    <a:cubicBezTo>
                      <a:pt x="19910" y="20609"/>
                      <a:pt x="19971" y="20761"/>
                      <a:pt x="19940" y="20791"/>
                    </a:cubicBezTo>
                    <a:cubicBezTo>
                      <a:pt x="19971" y="20852"/>
                      <a:pt x="19971" y="20913"/>
                      <a:pt x="19940" y="20943"/>
                    </a:cubicBezTo>
                    <a:lnTo>
                      <a:pt x="19910" y="20883"/>
                    </a:lnTo>
                    <a:cubicBezTo>
                      <a:pt x="19879" y="20822"/>
                      <a:pt x="19819" y="20761"/>
                      <a:pt x="19819" y="20761"/>
                    </a:cubicBezTo>
                    <a:cubicBezTo>
                      <a:pt x="19788" y="20761"/>
                      <a:pt x="19758" y="20791"/>
                      <a:pt x="19788" y="20852"/>
                    </a:cubicBezTo>
                    <a:cubicBezTo>
                      <a:pt x="19763" y="20826"/>
                      <a:pt x="19742" y="20817"/>
                      <a:pt x="19723" y="20817"/>
                    </a:cubicBezTo>
                    <a:cubicBezTo>
                      <a:pt x="19696" y="20817"/>
                      <a:pt x="19671" y="20835"/>
                      <a:pt x="19636" y="20852"/>
                    </a:cubicBezTo>
                    <a:cubicBezTo>
                      <a:pt x="19575" y="20883"/>
                      <a:pt x="19515" y="20913"/>
                      <a:pt x="19515" y="21004"/>
                    </a:cubicBezTo>
                    <a:cubicBezTo>
                      <a:pt x="19490" y="20979"/>
                      <a:pt x="19458" y="20968"/>
                      <a:pt x="19425" y="20968"/>
                    </a:cubicBezTo>
                    <a:cubicBezTo>
                      <a:pt x="19339" y="20968"/>
                      <a:pt x="19249" y="21046"/>
                      <a:pt x="19272" y="21156"/>
                    </a:cubicBezTo>
                    <a:cubicBezTo>
                      <a:pt x="19290" y="21194"/>
                      <a:pt x="19286" y="21220"/>
                      <a:pt x="19265" y="21220"/>
                    </a:cubicBezTo>
                    <a:cubicBezTo>
                      <a:pt x="19253" y="21220"/>
                      <a:pt x="19234" y="21210"/>
                      <a:pt x="19211" y="21186"/>
                    </a:cubicBezTo>
                    <a:cubicBezTo>
                      <a:pt x="19188" y="21175"/>
                      <a:pt x="19174" y="21168"/>
                      <a:pt x="19165" y="21168"/>
                    </a:cubicBezTo>
                    <a:cubicBezTo>
                      <a:pt x="19150" y="21168"/>
                      <a:pt x="19150" y="21189"/>
                      <a:pt x="19150" y="21247"/>
                    </a:cubicBezTo>
                    <a:cubicBezTo>
                      <a:pt x="19150" y="21270"/>
                      <a:pt x="19141" y="21280"/>
                      <a:pt x="19127" y="21280"/>
                    </a:cubicBezTo>
                    <a:cubicBezTo>
                      <a:pt x="19103" y="21280"/>
                      <a:pt x="19066" y="21254"/>
                      <a:pt x="19028" y="21217"/>
                    </a:cubicBezTo>
                    <a:cubicBezTo>
                      <a:pt x="18973" y="21176"/>
                      <a:pt x="18937" y="21159"/>
                      <a:pt x="18917" y="21159"/>
                    </a:cubicBezTo>
                    <a:cubicBezTo>
                      <a:pt x="18892" y="21159"/>
                      <a:pt x="18890" y="21184"/>
                      <a:pt x="18907" y="21217"/>
                    </a:cubicBezTo>
                    <a:cubicBezTo>
                      <a:pt x="18876" y="21338"/>
                      <a:pt x="18816" y="21369"/>
                      <a:pt x="18785" y="21369"/>
                    </a:cubicBezTo>
                    <a:cubicBezTo>
                      <a:pt x="18755" y="21490"/>
                      <a:pt x="18724" y="21490"/>
                      <a:pt x="18785" y="21551"/>
                    </a:cubicBezTo>
                    <a:cubicBezTo>
                      <a:pt x="18846" y="21612"/>
                      <a:pt x="18846" y="21673"/>
                      <a:pt x="18846" y="21673"/>
                    </a:cubicBezTo>
                    <a:cubicBezTo>
                      <a:pt x="18832" y="21728"/>
                      <a:pt x="18818" y="21746"/>
                      <a:pt x="18810" y="21746"/>
                    </a:cubicBezTo>
                    <a:cubicBezTo>
                      <a:pt x="18801" y="21746"/>
                      <a:pt x="18799" y="21720"/>
                      <a:pt x="18816" y="21703"/>
                    </a:cubicBezTo>
                    <a:cubicBezTo>
                      <a:pt x="18846" y="21612"/>
                      <a:pt x="18816" y="21612"/>
                      <a:pt x="18724" y="21582"/>
                    </a:cubicBezTo>
                    <a:cubicBezTo>
                      <a:pt x="18707" y="21573"/>
                      <a:pt x="18689" y="21569"/>
                      <a:pt x="18672" y="21569"/>
                    </a:cubicBezTo>
                    <a:cubicBezTo>
                      <a:pt x="18631" y="21569"/>
                      <a:pt x="18594" y="21591"/>
                      <a:pt x="18572" y="21612"/>
                    </a:cubicBezTo>
                    <a:cubicBezTo>
                      <a:pt x="18542" y="21612"/>
                      <a:pt x="18481" y="21673"/>
                      <a:pt x="18451" y="21703"/>
                    </a:cubicBezTo>
                    <a:cubicBezTo>
                      <a:pt x="18329" y="21703"/>
                      <a:pt x="18299" y="21703"/>
                      <a:pt x="18329" y="21764"/>
                    </a:cubicBezTo>
                    <a:cubicBezTo>
                      <a:pt x="18347" y="21782"/>
                      <a:pt x="18354" y="21799"/>
                      <a:pt x="18363" y="21811"/>
                    </a:cubicBezTo>
                    <a:lnTo>
                      <a:pt x="18363" y="21811"/>
                    </a:lnTo>
                    <a:cubicBezTo>
                      <a:pt x="18351" y="21807"/>
                      <a:pt x="18337" y="21805"/>
                      <a:pt x="18322" y="21805"/>
                    </a:cubicBezTo>
                    <a:cubicBezTo>
                      <a:pt x="18185" y="21805"/>
                      <a:pt x="17973" y="21972"/>
                      <a:pt x="17988" y="22078"/>
                    </a:cubicBezTo>
                    <a:lnTo>
                      <a:pt x="17988" y="22078"/>
                    </a:lnTo>
                    <a:cubicBezTo>
                      <a:pt x="17979" y="22065"/>
                      <a:pt x="17964" y="22059"/>
                      <a:pt x="17964" y="22038"/>
                    </a:cubicBezTo>
                    <a:cubicBezTo>
                      <a:pt x="17939" y="22012"/>
                      <a:pt x="17924" y="22002"/>
                      <a:pt x="17911" y="22002"/>
                    </a:cubicBezTo>
                    <a:cubicBezTo>
                      <a:pt x="17893" y="22002"/>
                      <a:pt x="17878" y="22020"/>
                      <a:pt x="17843" y="22038"/>
                    </a:cubicBezTo>
                    <a:cubicBezTo>
                      <a:pt x="17813" y="22068"/>
                      <a:pt x="17721" y="22220"/>
                      <a:pt x="17661" y="22281"/>
                    </a:cubicBezTo>
                    <a:cubicBezTo>
                      <a:pt x="17539" y="22372"/>
                      <a:pt x="17448" y="22433"/>
                      <a:pt x="17509" y="22493"/>
                    </a:cubicBezTo>
                    <a:cubicBezTo>
                      <a:pt x="17496" y="22506"/>
                      <a:pt x="17489" y="22513"/>
                      <a:pt x="17480" y="22513"/>
                    </a:cubicBezTo>
                    <a:cubicBezTo>
                      <a:pt x="17468" y="22513"/>
                      <a:pt x="17453" y="22499"/>
                      <a:pt x="17417" y="22463"/>
                    </a:cubicBezTo>
                    <a:cubicBezTo>
                      <a:pt x="17417" y="22417"/>
                      <a:pt x="17410" y="22402"/>
                      <a:pt x="17398" y="22402"/>
                    </a:cubicBezTo>
                    <a:cubicBezTo>
                      <a:pt x="17387" y="22402"/>
                      <a:pt x="17372" y="22417"/>
                      <a:pt x="17357" y="22433"/>
                    </a:cubicBezTo>
                    <a:cubicBezTo>
                      <a:pt x="17326" y="22463"/>
                      <a:pt x="17357" y="22493"/>
                      <a:pt x="17417" y="22554"/>
                    </a:cubicBezTo>
                    <a:cubicBezTo>
                      <a:pt x="17440" y="22599"/>
                      <a:pt x="17446" y="22627"/>
                      <a:pt x="17399" y="22627"/>
                    </a:cubicBezTo>
                    <a:cubicBezTo>
                      <a:pt x="17383" y="22627"/>
                      <a:pt x="17359" y="22623"/>
                      <a:pt x="17326" y="22615"/>
                    </a:cubicBezTo>
                    <a:cubicBezTo>
                      <a:pt x="17235" y="22615"/>
                      <a:pt x="17113" y="22706"/>
                      <a:pt x="17113" y="22797"/>
                    </a:cubicBezTo>
                    <a:cubicBezTo>
                      <a:pt x="17096" y="22815"/>
                      <a:pt x="17078" y="22833"/>
                      <a:pt x="17061" y="22833"/>
                    </a:cubicBezTo>
                    <a:cubicBezTo>
                      <a:pt x="17048" y="22833"/>
                      <a:pt x="17035" y="22823"/>
                      <a:pt x="17022" y="22797"/>
                    </a:cubicBezTo>
                    <a:cubicBezTo>
                      <a:pt x="16994" y="22788"/>
                      <a:pt x="16966" y="22782"/>
                      <a:pt x="16941" y="22782"/>
                    </a:cubicBezTo>
                    <a:cubicBezTo>
                      <a:pt x="16886" y="22782"/>
                      <a:pt x="16849" y="22814"/>
                      <a:pt x="16870" y="22919"/>
                    </a:cubicBezTo>
                    <a:cubicBezTo>
                      <a:pt x="16858" y="22932"/>
                      <a:pt x="16850" y="22939"/>
                      <a:pt x="16844" y="22939"/>
                    </a:cubicBezTo>
                    <a:cubicBezTo>
                      <a:pt x="16835" y="22939"/>
                      <a:pt x="16827" y="22924"/>
                      <a:pt x="16809" y="22889"/>
                    </a:cubicBezTo>
                    <a:cubicBezTo>
                      <a:pt x="16764" y="22873"/>
                      <a:pt x="16726" y="22851"/>
                      <a:pt x="16711" y="22851"/>
                    </a:cubicBezTo>
                    <a:cubicBezTo>
                      <a:pt x="16695" y="22851"/>
                      <a:pt x="16703" y="22873"/>
                      <a:pt x="16749" y="22949"/>
                    </a:cubicBezTo>
                    <a:cubicBezTo>
                      <a:pt x="16749" y="23041"/>
                      <a:pt x="16657" y="23101"/>
                      <a:pt x="16566" y="23101"/>
                    </a:cubicBezTo>
                    <a:cubicBezTo>
                      <a:pt x="16536" y="23132"/>
                      <a:pt x="16505" y="23162"/>
                      <a:pt x="16536" y="23193"/>
                    </a:cubicBezTo>
                    <a:cubicBezTo>
                      <a:pt x="16566" y="23223"/>
                      <a:pt x="16597" y="23253"/>
                      <a:pt x="16597" y="23253"/>
                    </a:cubicBezTo>
                    <a:cubicBezTo>
                      <a:pt x="16544" y="23214"/>
                      <a:pt x="16514" y="23191"/>
                      <a:pt x="16502" y="23191"/>
                    </a:cubicBezTo>
                    <a:cubicBezTo>
                      <a:pt x="16487" y="23191"/>
                      <a:pt x="16502" y="23229"/>
                      <a:pt x="16536" y="23314"/>
                    </a:cubicBezTo>
                    <a:cubicBezTo>
                      <a:pt x="16571" y="23332"/>
                      <a:pt x="16576" y="23349"/>
                      <a:pt x="16562" y="23349"/>
                    </a:cubicBezTo>
                    <a:cubicBezTo>
                      <a:pt x="16551" y="23349"/>
                      <a:pt x="16531" y="23340"/>
                      <a:pt x="16505" y="23314"/>
                    </a:cubicBezTo>
                    <a:lnTo>
                      <a:pt x="16414" y="23314"/>
                    </a:lnTo>
                    <a:cubicBezTo>
                      <a:pt x="16384" y="23345"/>
                      <a:pt x="16323" y="23527"/>
                      <a:pt x="16171" y="23649"/>
                    </a:cubicBezTo>
                    <a:cubicBezTo>
                      <a:pt x="15989" y="23861"/>
                      <a:pt x="15898" y="23922"/>
                      <a:pt x="15958" y="23983"/>
                    </a:cubicBezTo>
                    <a:cubicBezTo>
                      <a:pt x="15976" y="24018"/>
                      <a:pt x="15984" y="24033"/>
                      <a:pt x="15968" y="24033"/>
                    </a:cubicBezTo>
                    <a:cubicBezTo>
                      <a:pt x="15957" y="24033"/>
                      <a:pt x="15935" y="24026"/>
                      <a:pt x="15898" y="24013"/>
                    </a:cubicBezTo>
                    <a:cubicBezTo>
                      <a:pt x="15837" y="24013"/>
                      <a:pt x="15806" y="24044"/>
                      <a:pt x="15776" y="24044"/>
                    </a:cubicBezTo>
                    <a:cubicBezTo>
                      <a:pt x="15755" y="24065"/>
                      <a:pt x="15733" y="24087"/>
                      <a:pt x="15712" y="24087"/>
                    </a:cubicBezTo>
                    <a:cubicBezTo>
                      <a:pt x="15703" y="24087"/>
                      <a:pt x="15694" y="24083"/>
                      <a:pt x="15685" y="24074"/>
                    </a:cubicBezTo>
                    <a:lnTo>
                      <a:pt x="15685" y="24074"/>
                    </a:lnTo>
                    <a:cubicBezTo>
                      <a:pt x="15715" y="24135"/>
                      <a:pt x="15715" y="24135"/>
                      <a:pt x="15685" y="24165"/>
                    </a:cubicBezTo>
                    <a:cubicBezTo>
                      <a:pt x="15663" y="24144"/>
                      <a:pt x="15646" y="24134"/>
                      <a:pt x="15633" y="24134"/>
                    </a:cubicBezTo>
                    <a:cubicBezTo>
                      <a:pt x="15610" y="24134"/>
                      <a:pt x="15604" y="24167"/>
                      <a:pt x="15624" y="24226"/>
                    </a:cubicBezTo>
                    <a:cubicBezTo>
                      <a:pt x="15673" y="24291"/>
                      <a:pt x="15696" y="24321"/>
                      <a:pt x="15687" y="24321"/>
                    </a:cubicBezTo>
                    <a:cubicBezTo>
                      <a:pt x="15680" y="24321"/>
                      <a:pt x="15650" y="24299"/>
                      <a:pt x="15594" y="24256"/>
                    </a:cubicBezTo>
                    <a:cubicBezTo>
                      <a:pt x="15581" y="24231"/>
                      <a:pt x="15552" y="24221"/>
                      <a:pt x="15527" y="24221"/>
                    </a:cubicBezTo>
                    <a:cubicBezTo>
                      <a:pt x="15493" y="24221"/>
                      <a:pt x="15467" y="24239"/>
                      <a:pt x="15502" y="24256"/>
                    </a:cubicBezTo>
                    <a:cubicBezTo>
                      <a:pt x="15563" y="24287"/>
                      <a:pt x="15502" y="24348"/>
                      <a:pt x="15533" y="24408"/>
                    </a:cubicBezTo>
                    <a:cubicBezTo>
                      <a:pt x="15511" y="24430"/>
                      <a:pt x="15505" y="24451"/>
                      <a:pt x="15482" y="24451"/>
                    </a:cubicBezTo>
                    <a:cubicBezTo>
                      <a:pt x="15472" y="24451"/>
                      <a:pt x="15459" y="24448"/>
                      <a:pt x="15442" y="24439"/>
                    </a:cubicBezTo>
                    <a:cubicBezTo>
                      <a:pt x="15435" y="24436"/>
                      <a:pt x="15428" y="24435"/>
                      <a:pt x="15421" y="24435"/>
                    </a:cubicBezTo>
                    <a:cubicBezTo>
                      <a:pt x="15342" y="24435"/>
                      <a:pt x="15292" y="24595"/>
                      <a:pt x="15320" y="24652"/>
                    </a:cubicBezTo>
                    <a:cubicBezTo>
                      <a:pt x="15358" y="24689"/>
                      <a:pt x="15360" y="24715"/>
                      <a:pt x="15343" y="24715"/>
                    </a:cubicBezTo>
                    <a:cubicBezTo>
                      <a:pt x="15332" y="24715"/>
                      <a:pt x="15313" y="24705"/>
                      <a:pt x="15290" y="24682"/>
                    </a:cubicBezTo>
                    <a:cubicBezTo>
                      <a:pt x="15259" y="24667"/>
                      <a:pt x="15244" y="24659"/>
                      <a:pt x="15233" y="24659"/>
                    </a:cubicBezTo>
                    <a:cubicBezTo>
                      <a:pt x="15221" y="24659"/>
                      <a:pt x="15214" y="24667"/>
                      <a:pt x="15198" y="24682"/>
                    </a:cubicBezTo>
                    <a:cubicBezTo>
                      <a:pt x="15210" y="24718"/>
                      <a:pt x="15208" y="24730"/>
                      <a:pt x="15198" y="24730"/>
                    </a:cubicBezTo>
                    <a:cubicBezTo>
                      <a:pt x="15181" y="24730"/>
                      <a:pt x="15144" y="24700"/>
                      <a:pt x="15107" y="24682"/>
                    </a:cubicBezTo>
                    <a:cubicBezTo>
                      <a:pt x="15094" y="24641"/>
                      <a:pt x="15080" y="24624"/>
                      <a:pt x="15066" y="24624"/>
                    </a:cubicBezTo>
                    <a:cubicBezTo>
                      <a:pt x="15049" y="24624"/>
                      <a:pt x="15033" y="24649"/>
                      <a:pt x="15016" y="24682"/>
                    </a:cubicBezTo>
                    <a:cubicBezTo>
                      <a:pt x="15046" y="24743"/>
                      <a:pt x="14955" y="24864"/>
                      <a:pt x="14895" y="24956"/>
                    </a:cubicBezTo>
                    <a:cubicBezTo>
                      <a:pt x="14773" y="25077"/>
                      <a:pt x="14803" y="25168"/>
                      <a:pt x="14864" y="25320"/>
                    </a:cubicBezTo>
                    <a:lnTo>
                      <a:pt x="14955" y="25411"/>
                    </a:lnTo>
                    <a:lnTo>
                      <a:pt x="14834" y="25320"/>
                    </a:lnTo>
                    <a:cubicBezTo>
                      <a:pt x="14773" y="25290"/>
                      <a:pt x="14651" y="25229"/>
                      <a:pt x="14651" y="25229"/>
                    </a:cubicBezTo>
                    <a:lnTo>
                      <a:pt x="14651" y="25229"/>
                    </a:lnTo>
                    <a:cubicBezTo>
                      <a:pt x="14621" y="25259"/>
                      <a:pt x="14682" y="25290"/>
                      <a:pt x="14743" y="25351"/>
                    </a:cubicBezTo>
                    <a:cubicBezTo>
                      <a:pt x="14803" y="25381"/>
                      <a:pt x="14773" y="25411"/>
                      <a:pt x="14682" y="25442"/>
                    </a:cubicBezTo>
                    <a:cubicBezTo>
                      <a:pt x="14560" y="25442"/>
                      <a:pt x="14560" y="25472"/>
                      <a:pt x="14591" y="25533"/>
                    </a:cubicBezTo>
                    <a:cubicBezTo>
                      <a:pt x="14560" y="25563"/>
                      <a:pt x="14530" y="25594"/>
                      <a:pt x="14469" y="25594"/>
                    </a:cubicBezTo>
                    <a:cubicBezTo>
                      <a:pt x="14439" y="25624"/>
                      <a:pt x="14439" y="25624"/>
                      <a:pt x="14499" y="25655"/>
                    </a:cubicBezTo>
                    <a:cubicBezTo>
                      <a:pt x="14560" y="25685"/>
                      <a:pt x="14530" y="25715"/>
                      <a:pt x="14469" y="25715"/>
                    </a:cubicBezTo>
                    <a:cubicBezTo>
                      <a:pt x="14432" y="25701"/>
                      <a:pt x="14401" y="25695"/>
                      <a:pt x="14376" y="25695"/>
                    </a:cubicBezTo>
                    <a:cubicBezTo>
                      <a:pt x="14295" y="25695"/>
                      <a:pt x="14271" y="25753"/>
                      <a:pt x="14317" y="25776"/>
                    </a:cubicBezTo>
                    <a:cubicBezTo>
                      <a:pt x="14378" y="25837"/>
                      <a:pt x="14347" y="25867"/>
                      <a:pt x="14317" y="25898"/>
                    </a:cubicBezTo>
                    <a:cubicBezTo>
                      <a:pt x="14317" y="25928"/>
                      <a:pt x="14287" y="25928"/>
                      <a:pt x="14317" y="26019"/>
                    </a:cubicBezTo>
                    <a:cubicBezTo>
                      <a:pt x="14287" y="26050"/>
                      <a:pt x="14287" y="26080"/>
                      <a:pt x="14287" y="26080"/>
                    </a:cubicBezTo>
                    <a:cubicBezTo>
                      <a:pt x="14282" y="26084"/>
                      <a:pt x="14278" y="26086"/>
                      <a:pt x="14274" y="26086"/>
                    </a:cubicBezTo>
                    <a:cubicBezTo>
                      <a:pt x="14249" y="26086"/>
                      <a:pt x="14230" y="26015"/>
                      <a:pt x="14256" y="25989"/>
                    </a:cubicBezTo>
                    <a:lnTo>
                      <a:pt x="14165" y="25989"/>
                    </a:lnTo>
                    <a:cubicBezTo>
                      <a:pt x="14135" y="26050"/>
                      <a:pt x="14104" y="26080"/>
                      <a:pt x="14135" y="26141"/>
                    </a:cubicBezTo>
                    <a:cubicBezTo>
                      <a:pt x="14183" y="26206"/>
                      <a:pt x="14206" y="26236"/>
                      <a:pt x="14198" y="26236"/>
                    </a:cubicBezTo>
                    <a:cubicBezTo>
                      <a:pt x="14191" y="26236"/>
                      <a:pt x="14161" y="26214"/>
                      <a:pt x="14104" y="26171"/>
                    </a:cubicBezTo>
                    <a:cubicBezTo>
                      <a:pt x="14074" y="26156"/>
                      <a:pt x="14043" y="26141"/>
                      <a:pt x="14024" y="26141"/>
                    </a:cubicBezTo>
                    <a:cubicBezTo>
                      <a:pt x="14005" y="26141"/>
                      <a:pt x="13998" y="26156"/>
                      <a:pt x="14013" y="26202"/>
                    </a:cubicBezTo>
                    <a:cubicBezTo>
                      <a:pt x="14071" y="26260"/>
                      <a:pt x="14068" y="26281"/>
                      <a:pt x="14042" y="26281"/>
                    </a:cubicBezTo>
                    <a:cubicBezTo>
                      <a:pt x="14027" y="26281"/>
                      <a:pt x="14005" y="26274"/>
                      <a:pt x="13983" y="26263"/>
                    </a:cubicBezTo>
                    <a:cubicBezTo>
                      <a:pt x="13930" y="26210"/>
                      <a:pt x="13900" y="26180"/>
                      <a:pt x="13888" y="26180"/>
                    </a:cubicBezTo>
                    <a:cubicBezTo>
                      <a:pt x="13872" y="26180"/>
                      <a:pt x="13887" y="26233"/>
                      <a:pt x="13922" y="26354"/>
                    </a:cubicBezTo>
                    <a:cubicBezTo>
                      <a:pt x="13861" y="26415"/>
                      <a:pt x="13861" y="26566"/>
                      <a:pt x="13800" y="26658"/>
                    </a:cubicBezTo>
                    <a:cubicBezTo>
                      <a:pt x="13725" y="26758"/>
                      <a:pt x="13691" y="26817"/>
                      <a:pt x="13630" y="26817"/>
                    </a:cubicBezTo>
                    <a:cubicBezTo>
                      <a:pt x="13617" y="26817"/>
                      <a:pt x="13603" y="26815"/>
                      <a:pt x="13588" y="26810"/>
                    </a:cubicBezTo>
                    <a:lnTo>
                      <a:pt x="13557" y="26810"/>
                    </a:lnTo>
                    <a:cubicBezTo>
                      <a:pt x="13648" y="26870"/>
                      <a:pt x="13618" y="26901"/>
                      <a:pt x="13557" y="26992"/>
                    </a:cubicBezTo>
                    <a:lnTo>
                      <a:pt x="13527" y="26992"/>
                    </a:lnTo>
                    <a:cubicBezTo>
                      <a:pt x="13770" y="27114"/>
                      <a:pt x="14013" y="27235"/>
                      <a:pt x="14287" y="27296"/>
                    </a:cubicBezTo>
                    <a:cubicBezTo>
                      <a:pt x="14317" y="27296"/>
                      <a:pt x="14317" y="27266"/>
                      <a:pt x="14347" y="27266"/>
                    </a:cubicBezTo>
                    <a:cubicBezTo>
                      <a:pt x="14309" y="27208"/>
                      <a:pt x="14295" y="27187"/>
                      <a:pt x="14313" y="27187"/>
                    </a:cubicBezTo>
                    <a:cubicBezTo>
                      <a:pt x="14323" y="27187"/>
                      <a:pt x="14344" y="27194"/>
                      <a:pt x="14378" y="27205"/>
                    </a:cubicBezTo>
                    <a:cubicBezTo>
                      <a:pt x="14394" y="27213"/>
                      <a:pt x="14408" y="27217"/>
                      <a:pt x="14418" y="27217"/>
                    </a:cubicBezTo>
                    <a:cubicBezTo>
                      <a:pt x="14444" y="27217"/>
                      <a:pt x="14436" y="27189"/>
                      <a:pt x="14347" y="27144"/>
                    </a:cubicBezTo>
                    <a:cubicBezTo>
                      <a:pt x="14302" y="27076"/>
                      <a:pt x="14308" y="27041"/>
                      <a:pt x="14339" y="27041"/>
                    </a:cubicBezTo>
                    <a:cubicBezTo>
                      <a:pt x="14349" y="27041"/>
                      <a:pt x="14363" y="27045"/>
                      <a:pt x="14378" y="27053"/>
                    </a:cubicBezTo>
                    <a:cubicBezTo>
                      <a:pt x="14429" y="27079"/>
                      <a:pt x="14464" y="27088"/>
                      <a:pt x="14483" y="27088"/>
                    </a:cubicBezTo>
                    <a:cubicBezTo>
                      <a:pt x="14509" y="27088"/>
                      <a:pt x="14504" y="27070"/>
                      <a:pt x="14469" y="27053"/>
                    </a:cubicBezTo>
                    <a:cubicBezTo>
                      <a:pt x="14439" y="26992"/>
                      <a:pt x="14439" y="26962"/>
                      <a:pt x="14439" y="26962"/>
                    </a:cubicBezTo>
                    <a:lnTo>
                      <a:pt x="14439" y="26962"/>
                    </a:lnTo>
                    <a:cubicBezTo>
                      <a:pt x="14442" y="26963"/>
                      <a:pt x="14446" y="26964"/>
                      <a:pt x="14450" y="26964"/>
                    </a:cubicBezTo>
                    <a:cubicBezTo>
                      <a:pt x="14520" y="26964"/>
                      <a:pt x="14692" y="26735"/>
                      <a:pt x="14864" y="26506"/>
                    </a:cubicBezTo>
                    <a:cubicBezTo>
                      <a:pt x="14895" y="26475"/>
                      <a:pt x="14834" y="26415"/>
                      <a:pt x="14773" y="26354"/>
                    </a:cubicBezTo>
                    <a:cubicBezTo>
                      <a:pt x="14734" y="26315"/>
                      <a:pt x="14723" y="26303"/>
                      <a:pt x="14727" y="26303"/>
                    </a:cubicBezTo>
                    <a:lnTo>
                      <a:pt x="14727" y="26303"/>
                    </a:lnTo>
                    <a:cubicBezTo>
                      <a:pt x="14734" y="26303"/>
                      <a:pt x="14769" y="26323"/>
                      <a:pt x="14803" y="26323"/>
                    </a:cubicBezTo>
                    <a:cubicBezTo>
                      <a:pt x="14887" y="26359"/>
                      <a:pt x="14943" y="26376"/>
                      <a:pt x="14966" y="26376"/>
                    </a:cubicBezTo>
                    <a:cubicBezTo>
                      <a:pt x="15002" y="26376"/>
                      <a:pt x="14963" y="26336"/>
                      <a:pt x="14834" y="26263"/>
                    </a:cubicBezTo>
                    <a:cubicBezTo>
                      <a:pt x="14763" y="26227"/>
                      <a:pt x="14733" y="26212"/>
                      <a:pt x="14751" y="26212"/>
                    </a:cubicBezTo>
                    <a:cubicBezTo>
                      <a:pt x="14764" y="26212"/>
                      <a:pt x="14801" y="26220"/>
                      <a:pt x="14864" y="26232"/>
                    </a:cubicBezTo>
                    <a:cubicBezTo>
                      <a:pt x="14902" y="26245"/>
                      <a:pt x="14924" y="26252"/>
                      <a:pt x="14933" y="26252"/>
                    </a:cubicBezTo>
                    <a:cubicBezTo>
                      <a:pt x="14945" y="26252"/>
                      <a:pt x="14930" y="26237"/>
                      <a:pt x="14895" y="26202"/>
                    </a:cubicBezTo>
                    <a:cubicBezTo>
                      <a:pt x="14876" y="26164"/>
                      <a:pt x="14869" y="26138"/>
                      <a:pt x="14880" y="26138"/>
                    </a:cubicBezTo>
                    <a:cubicBezTo>
                      <a:pt x="14887" y="26138"/>
                      <a:pt x="14902" y="26148"/>
                      <a:pt x="14925" y="26171"/>
                    </a:cubicBezTo>
                    <a:cubicBezTo>
                      <a:pt x="14971" y="26171"/>
                      <a:pt x="15009" y="26179"/>
                      <a:pt x="15028" y="26179"/>
                    </a:cubicBezTo>
                    <a:cubicBezTo>
                      <a:pt x="15046" y="26179"/>
                      <a:pt x="15046" y="26171"/>
                      <a:pt x="15016" y="26141"/>
                    </a:cubicBezTo>
                    <a:cubicBezTo>
                      <a:pt x="15016" y="26141"/>
                      <a:pt x="15030" y="26127"/>
                      <a:pt x="15066" y="26127"/>
                    </a:cubicBezTo>
                    <a:cubicBezTo>
                      <a:pt x="15084" y="26127"/>
                      <a:pt x="15107" y="26131"/>
                      <a:pt x="15138" y="26141"/>
                    </a:cubicBezTo>
                    <a:cubicBezTo>
                      <a:pt x="15198" y="26141"/>
                      <a:pt x="15168" y="26080"/>
                      <a:pt x="15138" y="26019"/>
                    </a:cubicBezTo>
                    <a:cubicBezTo>
                      <a:pt x="15101" y="25910"/>
                      <a:pt x="15098" y="25855"/>
                      <a:pt x="15120" y="25855"/>
                    </a:cubicBezTo>
                    <a:cubicBezTo>
                      <a:pt x="15135" y="25855"/>
                      <a:pt x="15162" y="25880"/>
                      <a:pt x="15198" y="25928"/>
                    </a:cubicBezTo>
                    <a:cubicBezTo>
                      <a:pt x="15220" y="25956"/>
                      <a:pt x="15238" y="25968"/>
                      <a:pt x="15251" y="25968"/>
                    </a:cubicBezTo>
                    <a:cubicBezTo>
                      <a:pt x="15297" y="25968"/>
                      <a:pt x="15299" y="25839"/>
                      <a:pt x="15229" y="25746"/>
                    </a:cubicBezTo>
                    <a:cubicBezTo>
                      <a:pt x="15175" y="25675"/>
                      <a:pt x="15153" y="25645"/>
                      <a:pt x="15156" y="25645"/>
                    </a:cubicBezTo>
                    <a:lnTo>
                      <a:pt x="15156" y="25645"/>
                    </a:lnTo>
                    <a:cubicBezTo>
                      <a:pt x="15159" y="25645"/>
                      <a:pt x="15173" y="25660"/>
                      <a:pt x="15198" y="25685"/>
                    </a:cubicBezTo>
                    <a:cubicBezTo>
                      <a:pt x="15219" y="25695"/>
                      <a:pt x="15236" y="25699"/>
                      <a:pt x="15249" y="25699"/>
                    </a:cubicBezTo>
                    <a:cubicBezTo>
                      <a:pt x="15276" y="25699"/>
                      <a:pt x="15290" y="25685"/>
                      <a:pt x="15290" y="25685"/>
                    </a:cubicBezTo>
                    <a:cubicBezTo>
                      <a:pt x="15310" y="25685"/>
                      <a:pt x="15317" y="25672"/>
                      <a:pt x="15337" y="25672"/>
                    </a:cubicBezTo>
                    <a:cubicBezTo>
                      <a:pt x="15347" y="25672"/>
                      <a:pt x="15361" y="25675"/>
                      <a:pt x="15381" y="25685"/>
                    </a:cubicBezTo>
                    <a:cubicBezTo>
                      <a:pt x="15381" y="25685"/>
                      <a:pt x="15411" y="25655"/>
                      <a:pt x="15411" y="25563"/>
                    </a:cubicBezTo>
                    <a:cubicBezTo>
                      <a:pt x="15349" y="25460"/>
                      <a:pt x="15386" y="25412"/>
                      <a:pt x="15464" y="25412"/>
                    </a:cubicBezTo>
                    <a:cubicBezTo>
                      <a:pt x="15500" y="25412"/>
                      <a:pt x="15546" y="25423"/>
                      <a:pt x="15594" y="25442"/>
                    </a:cubicBezTo>
                    <a:lnTo>
                      <a:pt x="15594" y="25351"/>
                    </a:lnTo>
                    <a:cubicBezTo>
                      <a:pt x="15533" y="25270"/>
                      <a:pt x="15499" y="25216"/>
                      <a:pt x="15510" y="25216"/>
                    </a:cubicBezTo>
                    <a:lnTo>
                      <a:pt x="15510" y="25216"/>
                    </a:lnTo>
                    <a:cubicBezTo>
                      <a:pt x="15516" y="25216"/>
                      <a:pt x="15533" y="25229"/>
                      <a:pt x="15563" y="25259"/>
                    </a:cubicBezTo>
                    <a:cubicBezTo>
                      <a:pt x="15594" y="25259"/>
                      <a:pt x="15624" y="25290"/>
                      <a:pt x="15624" y="25290"/>
                    </a:cubicBezTo>
                    <a:cubicBezTo>
                      <a:pt x="15563" y="25209"/>
                      <a:pt x="15611" y="25155"/>
                      <a:pt x="15676" y="25155"/>
                    </a:cubicBezTo>
                    <a:cubicBezTo>
                      <a:pt x="15708" y="25155"/>
                      <a:pt x="15746" y="25168"/>
                      <a:pt x="15776" y="25199"/>
                    </a:cubicBezTo>
                    <a:cubicBezTo>
                      <a:pt x="15812" y="25234"/>
                      <a:pt x="15826" y="25249"/>
                      <a:pt x="15839" y="25249"/>
                    </a:cubicBezTo>
                    <a:cubicBezTo>
                      <a:pt x="15847" y="25249"/>
                      <a:pt x="15855" y="25242"/>
                      <a:pt x="15867" y="25229"/>
                    </a:cubicBezTo>
                    <a:lnTo>
                      <a:pt x="15806" y="25199"/>
                    </a:lnTo>
                    <a:cubicBezTo>
                      <a:pt x="15746" y="25138"/>
                      <a:pt x="15715" y="25108"/>
                      <a:pt x="15715" y="25077"/>
                    </a:cubicBezTo>
                    <a:cubicBezTo>
                      <a:pt x="15733" y="25060"/>
                      <a:pt x="15750" y="25042"/>
                      <a:pt x="15774" y="25042"/>
                    </a:cubicBezTo>
                    <a:cubicBezTo>
                      <a:pt x="15791" y="25042"/>
                      <a:pt x="15811" y="25051"/>
                      <a:pt x="15837" y="25077"/>
                    </a:cubicBezTo>
                    <a:cubicBezTo>
                      <a:pt x="15877" y="25077"/>
                      <a:pt x="15931" y="25091"/>
                      <a:pt x="15945" y="25091"/>
                    </a:cubicBezTo>
                    <a:cubicBezTo>
                      <a:pt x="15952" y="25091"/>
                      <a:pt x="15948" y="25087"/>
                      <a:pt x="15928" y="25077"/>
                    </a:cubicBezTo>
                    <a:cubicBezTo>
                      <a:pt x="15928" y="25077"/>
                      <a:pt x="15958" y="25047"/>
                      <a:pt x="16019" y="25047"/>
                    </a:cubicBezTo>
                    <a:cubicBezTo>
                      <a:pt x="16050" y="25047"/>
                      <a:pt x="16080" y="25016"/>
                      <a:pt x="16110" y="24956"/>
                    </a:cubicBezTo>
                    <a:cubicBezTo>
                      <a:pt x="16089" y="24913"/>
                      <a:pt x="16113" y="24870"/>
                      <a:pt x="16150" y="24870"/>
                    </a:cubicBezTo>
                    <a:cubicBezTo>
                      <a:pt x="16166" y="24870"/>
                      <a:pt x="16184" y="24877"/>
                      <a:pt x="16202" y="24895"/>
                    </a:cubicBezTo>
                    <a:cubicBezTo>
                      <a:pt x="16202" y="24895"/>
                      <a:pt x="16232" y="24834"/>
                      <a:pt x="16202" y="24773"/>
                    </a:cubicBezTo>
                    <a:cubicBezTo>
                      <a:pt x="16239" y="24736"/>
                      <a:pt x="16253" y="24710"/>
                      <a:pt x="16273" y="24710"/>
                    </a:cubicBezTo>
                    <a:cubicBezTo>
                      <a:pt x="16286" y="24710"/>
                      <a:pt x="16300" y="24720"/>
                      <a:pt x="16323" y="24743"/>
                    </a:cubicBezTo>
                    <a:cubicBezTo>
                      <a:pt x="16348" y="24755"/>
                      <a:pt x="16363" y="24763"/>
                      <a:pt x="16370" y="24763"/>
                    </a:cubicBezTo>
                    <a:cubicBezTo>
                      <a:pt x="16379" y="24763"/>
                      <a:pt x="16371" y="24748"/>
                      <a:pt x="16354" y="24712"/>
                    </a:cubicBezTo>
                    <a:cubicBezTo>
                      <a:pt x="16293" y="24652"/>
                      <a:pt x="16323" y="24621"/>
                      <a:pt x="16354" y="24621"/>
                    </a:cubicBezTo>
                    <a:cubicBezTo>
                      <a:pt x="16354" y="24591"/>
                      <a:pt x="16384" y="24560"/>
                      <a:pt x="16384" y="24560"/>
                    </a:cubicBezTo>
                    <a:cubicBezTo>
                      <a:pt x="16323" y="24500"/>
                      <a:pt x="16323" y="24500"/>
                      <a:pt x="16354" y="24469"/>
                    </a:cubicBezTo>
                    <a:cubicBezTo>
                      <a:pt x="16384" y="24469"/>
                      <a:pt x="16505" y="24439"/>
                      <a:pt x="16536" y="24408"/>
                    </a:cubicBezTo>
                    <a:cubicBezTo>
                      <a:pt x="16597" y="24348"/>
                      <a:pt x="16597" y="24348"/>
                      <a:pt x="16536" y="24317"/>
                    </a:cubicBezTo>
                    <a:cubicBezTo>
                      <a:pt x="16530" y="24323"/>
                      <a:pt x="16523" y="24326"/>
                      <a:pt x="16516" y="24326"/>
                    </a:cubicBezTo>
                    <a:cubicBezTo>
                      <a:pt x="16488" y="24326"/>
                      <a:pt x="16469" y="24287"/>
                      <a:pt x="16566" y="24287"/>
                    </a:cubicBezTo>
                    <a:cubicBezTo>
                      <a:pt x="16597" y="24256"/>
                      <a:pt x="16718" y="24256"/>
                      <a:pt x="16779" y="24165"/>
                    </a:cubicBezTo>
                    <a:cubicBezTo>
                      <a:pt x="16870" y="24074"/>
                      <a:pt x="16870" y="24074"/>
                      <a:pt x="16840" y="24013"/>
                    </a:cubicBezTo>
                    <a:lnTo>
                      <a:pt x="16840" y="24013"/>
                    </a:lnTo>
                    <a:cubicBezTo>
                      <a:pt x="16898" y="24036"/>
                      <a:pt x="16938" y="24046"/>
                      <a:pt x="16964" y="24046"/>
                    </a:cubicBezTo>
                    <a:cubicBezTo>
                      <a:pt x="17006" y="24046"/>
                      <a:pt x="17011" y="24020"/>
                      <a:pt x="16992" y="23983"/>
                    </a:cubicBezTo>
                    <a:cubicBezTo>
                      <a:pt x="16961" y="23922"/>
                      <a:pt x="16961" y="23922"/>
                      <a:pt x="16992" y="23892"/>
                    </a:cubicBezTo>
                    <a:cubicBezTo>
                      <a:pt x="17003" y="23913"/>
                      <a:pt x="17013" y="23923"/>
                      <a:pt x="17023" y="23923"/>
                    </a:cubicBezTo>
                    <a:cubicBezTo>
                      <a:pt x="17040" y="23923"/>
                      <a:pt x="17053" y="23890"/>
                      <a:pt x="17053" y="23831"/>
                    </a:cubicBezTo>
                    <a:cubicBezTo>
                      <a:pt x="17065" y="23818"/>
                      <a:pt x="17073" y="23811"/>
                      <a:pt x="17081" y="23811"/>
                    </a:cubicBezTo>
                    <a:cubicBezTo>
                      <a:pt x="17093" y="23811"/>
                      <a:pt x="17108" y="23826"/>
                      <a:pt x="17144" y="23861"/>
                    </a:cubicBezTo>
                    <a:lnTo>
                      <a:pt x="17174" y="23800"/>
                    </a:lnTo>
                    <a:cubicBezTo>
                      <a:pt x="17148" y="23668"/>
                      <a:pt x="17306" y="23582"/>
                      <a:pt x="17387" y="23582"/>
                    </a:cubicBezTo>
                    <a:cubicBezTo>
                      <a:pt x="17399" y="23582"/>
                      <a:pt x="17410" y="23584"/>
                      <a:pt x="17417" y="23588"/>
                    </a:cubicBezTo>
                    <a:cubicBezTo>
                      <a:pt x="17417" y="23588"/>
                      <a:pt x="17448" y="23588"/>
                      <a:pt x="17417" y="23497"/>
                    </a:cubicBezTo>
                    <a:cubicBezTo>
                      <a:pt x="17383" y="23428"/>
                      <a:pt x="17378" y="23389"/>
                      <a:pt x="17396" y="23389"/>
                    </a:cubicBezTo>
                    <a:cubicBezTo>
                      <a:pt x="17410" y="23389"/>
                      <a:pt x="17438" y="23413"/>
                      <a:pt x="17478" y="23466"/>
                    </a:cubicBezTo>
                    <a:cubicBezTo>
                      <a:pt x="17520" y="23508"/>
                      <a:pt x="17543" y="23531"/>
                      <a:pt x="17549" y="23531"/>
                    </a:cubicBezTo>
                    <a:cubicBezTo>
                      <a:pt x="17556" y="23531"/>
                      <a:pt x="17541" y="23501"/>
                      <a:pt x="17509" y="23436"/>
                    </a:cubicBezTo>
                    <a:cubicBezTo>
                      <a:pt x="17489" y="23376"/>
                      <a:pt x="17534" y="23316"/>
                      <a:pt x="17585" y="23316"/>
                    </a:cubicBezTo>
                    <a:cubicBezTo>
                      <a:pt x="17611" y="23316"/>
                      <a:pt x="17640" y="23333"/>
                      <a:pt x="17661" y="23375"/>
                    </a:cubicBezTo>
                    <a:cubicBezTo>
                      <a:pt x="17721" y="23436"/>
                      <a:pt x="17782" y="23497"/>
                      <a:pt x="17782" y="23497"/>
                    </a:cubicBezTo>
                    <a:cubicBezTo>
                      <a:pt x="17752" y="23405"/>
                      <a:pt x="17782" y="23375"/>
                      <a:pt x="17782" y="23375"/>
                    </a:cubicBezTo>
                    <a:cubicBezTo>
                      <a:pt x="17721" y="23345"/>
                      <a:pt x="17752" y="23314"/>
                      <a:pt x="17843" y="23253"/>
                    </a:cubicBezTo>
                    <a:cubicBezTo>
                      <a:pt x="17873" y="23193"/>
                      <a:pt x="17934" y="23071"/>
                      <a:pt x="17995" y="23010"/>
                    </a:cubicBezTo>
                    <a:cubicBezTo>
                      <a:pt x="18044" y="22986"/>
                      <a:pt x="18113" y="22941"/>
                      <a:pt x="18170" y="22941"/>
                    </a:cubicBezTo>
                    <a:cubicBezTo>
                      <a:pt x="18183" y="22941"/>
                      <a:pt x="18196" y="22944"/>
                      <a:pt x="18208" y="22949"/>
                    </a:cubicBezTo>
                    <a:cubicBezTo>
                      <a:pt x="18238" y="22919"/>
                      <a:pt x="18268" y="22919"/>
                      <a:pt x="18268" y="22797"/>
                    </a:cubicBezTo>
                    <a:cubicBezTo>
                      <a:pt x="18268" y="22754"/>
                      <a:pt x="18284" y="22711"/>
                      <a:pt x="18314" y="22711"/>
                    </a:cubicBezTo>
                    <a:cubicBezTo>
                      <a:pt x="18327" y="22711"/>
                      <a:pt x="18342" y="22719"/>
                      <a:pt x="18360" y="22737"/>
                    </a:cubicBezTo>
                    <a:lnTo>
                      <a:pt x="18390" y="22737"/>
                    </a:lnTo>
                    <a:cubicBezTo>
                      <a:pt x="18390" y="22615"/>
                      <a:pt x="18420" y="22615"/>
                      <a:pt x="18420" y="22615"/>
                    </a:cubicBezTo>
                    <a:cubicBezTo>
                      <a:pt x="18437" y="22648"/>
                      <a:pt x="18472" y="22673"/>
                      <a:pt x="18495" y="22673"/>
                    </a:cubicBezTo>
                    <a:cubicBezTo>
                      <a:pt x="18514" y="22673"/>
                      <a:pt x="18525" y="22656"/>
                      <a:pt x="18512" y="22615"/>
                    </a:cubicBezTo>
                    <a:cubicBezTo>
                      <a:pt x="18481" y="22554"/>
                      <a:pt x="18512" y="22554"/>
                      <a:pt x="18572" y="22493"/>
                    </a:cubicBezTo>
                    <a:cubicBezTo>
                      <a:pt x="18575" y="22496"/>
                      <a:pt x="18579" y="22497"/>
                      <a:pt x="18586" y="22497"/>
                    </a:cubicBezTo>
                    <a:cubicBezTo>
                      <a:pt x="18650" y="22497"/>
                      <a:pt x="18895" y="22356"/>
                      <a:pt x="19089" y="22190"/>
                    </a:cubicBezTo>
                    <a:cubicBezTo>
                      <a:pt x="19332" y="22038"/>
                      <a:pt x="19575" y="21886"/>
                      <a:pt x="19545" y="21825"/>
                    </a:cubicBezTo>
                    <a:cubicBezTo>
                      <a:pt x="19545" y="21825"/>
                      <a:pt x="19575" y="21825"/>
                      <a:pt x="19636" y="21794"/>
                    </a:cubicBezTo>
                    <a:cubicBezTo>
                      <a:pt x="19667" y="21764"/>
                      <a:pt x="19727" y="21734"/>
                      <a:pt x="19727" y="21734"/>
                    </a:cubicBezTo>
                    <a:cubicBezTo>
                      <a:pt x="19751" y="21765"/>
                      <a:pt x="19775" y="21778"/>
                      <a:pt x="19798" y="21778"/>
                    </a:cubicBezTo>
                    <a:cubicBezTo>
                      <a:pt x="19864" y="21778"/>
                      <a:pt x="19926" y="21672"/>
                      <a:pt x="19971" y="21582"/>
                    </a:cubicBezTo>
                    <a:cubicBezTo>
                      <a:pt x="19971" y="21521"/>
                      <a:pt x="20001" y="21490"/>
                      <a:pt x="20031" y="21490"/>
                    </a:cubicBezTo>
                    <a:cubicBezTo>
                      <a:pt x="20056" y="21539"/>
                      <a:pt x="20085" y="21559"/>
                      <a:pt x="20113" y="21559"/>
                    </a:cubicBezTo>
                    <a:cubicBezTo>
                      <a:pt x="20155" y="21559"/>
                      <a:pt x="20196" y="21515"/>
                      <a:pt x="20214" y="21460"/>
                    </a:cubicBezTo>
                    <a:cubicBezTo>
                      <a:pt x="20182" y="21380"/>
                      <a:pt x="20175" y="21342"/>
                      <a:pt x="20189" y="21342"/>
                    </a:cubicBezTo>
                    <a:cubicBezTo>
                      <a:pt x="20202" y="21342"/>
                      <a:pt x="20232" y="21372"/>
                      <a:pt x="20275" y="21430"/>
                    </a:cubicBezTo>
                    <a:cubicBezTo>
                      <a:pt x="20298" y="21476"/>
                      <a:pt x="20321" y="21501"/>
                      <a:pt x="20340" y="21501"/>
                    </a:cubicBezTo>
                    <a:cubicBezTo>
                      <a:pt x="20369" y="21501"/>
                      <a:pt x="20384" y="21439"/>
                      <a:pt x="20366" y="21308"/>
                    </a:cubicBezTo>
                    <a:cubicBezTo>
                      <a:pt x="20349" y="21258"/>
                      <a:pt x="20341" y="21235"/>
                      <a:pt x="20353" y="21235"/>
                    </a:cubicBezTo>
                    <a:cubicBezTo>
                      <a:pt x="20363" y="21235"/>
                      <a:pt x="20386" y="21250"/>
                      <a:pt x="20427" y="21278"/>
                    </a:cubicBezTo>
                    <a:cubicBezTo>
                      <a:pt x="20477" y="21328"/>
                      <a:pt x="20509" y="21350"/>
                      <a:pt x="20522" y="21350"/>
                    </a:cubicBezTo>
                    <a:cubicBezTo>
                      <a:pt x="20533" y="21350"/>
                      <a:pt x="20531" y="21335"/>
                      <a:pt x="20518" y="21308"/>
                    </a:cubicBezTo>
                    <a:cubicBezTo>
                      <a:pt x="20482" y="21220"/>
                      <a:pt x="20478" y="21172"/>
                      <a:pt x="20504" y="21172"/>
                    </a:cubicBezTo>
                    <a:cubicBezTo>
                      <a:pt x="20523" y="21172"/>
                      <a:pt x="20558" y="21197"/>
                      <a:pt x="20609" y="21247"/>
                    </a:cubicBezTo>
                    <a:cubicBezTo>
                      <a:pt x="20662" y="21287"/>
                      <a:pt x="20692" y="21309"/>
                      <a:pt x="20706" y="21309"/>
                    </a:cubicBezTo>
                    <a:cubicBezTo>
                      <a:pt x="20725" y="21309"/>
                      <a:pt x="20717" y="21272"/>
                      <a:pt x="20700" y="21186"/>
                    </a:cubicBezTo>
                    <a:cubicBezTo>
                      <a:pt x="20660" y="21105"/>
                      <a:pt x="20714" y="21051"/>
                      <a:pt x="20781" y="21051"/>
                    </a:cubicBezTo>
                    <a:cubicBezTo>
                      <a:pt x="20815" y="21051"/>
                      <a:pt x="20852" y="21065"/>
                      <a:pt x="20882" y="21095"/>
                    </a:cubicBezTo>
                    <a:cubicBezTo>
                      <a:pt x="20898" y="21095"/>
                      <a:pt x="20920" y="21103"/>
                      <a:pt x="20936" y="21103"/>
                    </a:cubicBezTo>
                    <a:cubicBezTo>
                      <a:pt x="20951" y="21103"/>
                      <a:pt x="20958" y="21095"/>
                      <a:pt x="20943" y="21065"/>
                    </a:cubicBezTo>
                    <a:lnTo>
                      <a:pt x="20943" y="21065"/>
                    </a:lnTo>
                    <a:lnTo>
                      <a:pt x="21004" y="21126"/>
                    </a:lnTo>
                    <a:lnTo>
                      <a:pt x="21065" y="21095"/>
                    </a:lnTo>
                    <a:lnTo>
                      <a:pt x="21034" y="21034"/>
                    </a:lnTo>
                    <a:cubicBezTo>
                      <a:pt x="21065" y="21004"/>
                      <a:pt x="21278" y="20974"/>
                      <a:pt x="21490" y="20883"/>
                    </a:cubicBezTo>
                    <a:cubicBezTo>
                      <a:pt x="21825" y="20731"/>
                      <a:pt x="21916" y="20700"/>
                      <a:pt x="21855" y="20670"/>
                    </a:cubicBezTo>
                    <a:cubicBezTo>
                      <a:pt x="21804" y="20601"/>
                      <a:pt x="21801" y="20562"/>
                      <a:pt x="21824" y="20562"/>
                    </a:cubicBezTo>
                    <a:cubicBezTo>
                      <a:pt x="21842" y="20562"/>
                      <a:pt x="21876" y="20586"/>
                      <a:pt x="21916" y="20639"/>
                    </a:cubicBezTo>
                    <a:cubicBezTo>
                      <a:pt x="21922" y="20633"/>
                      <a:pt x="21931" y="20631"/>
                      <a:pt x="21942" y="20631"/>
                    </a:cubicBezTo>
                    <a:cubicBezTo>
                      <a:pt x="21973" y="20631"/>
                      <a:pt x="22016" y="20648"/>
                      <a:pt x="22057" y="20648"/>
                    </a:cubicBezTo>
                    <a:cubicBezTo>
                      <a:pt x="22071" y="20648"/>
                      <a:pt x="22085" y="20646"/>
                      <a:pt x="22098" y="20639"/>
                    </a:cubicBezTo>
                    <a:cubicBezTo>
                      <a:pt x="22133" y="20622"/>
                      <a:pt x="22168" y="20604"/>
                      <a:pt x="22198" y="20604"/>
                    </a:cubicBezTo>
                    <a:cubicBezTo>
                      <a:pt x="22219" y="20604"/>
                      <a:pt x="22237" y="20614"/>
                      <a:pt x="22250" y="20639"/>
                    </a:cubicBezTo>
                    <a:lnTo>
                      <a:pt x="22281" y="20639"/>
                    </a:lnTo>
                    <a:cubicBezTo>
                      <a:pt x="22281" y="20487"/>
                      <a:pt x="22430" y="20419"/>
                      <a:pt x="22550" y="20419"/>
                    </a:cubicBezTo>
                    <a:cubicBezTo>
                      <a:pt x="22573" y="20419"/>
                      <a:pt x="22595" y="20422"/>
                      <a:pt x="22615" y="20427"/>
                    </a:cubicBezTo>
                    <a:cubicBezTo>
                      <a:pt x="22676" y="20396"/>
                      <a:pt x="22706" y="20396"/>
                      <a:pt x="22737" y="20305"/>
                    </a:cubicBezTo>
                    <a:cubicBezTo>
                      <a:pt x="22753" y="20255"/>
                      <a:pt x="22761" y="20232"/>
                      <a:pt x="22774" y="20232"/>
                    </a:cubicBezTo>
                    <a:cubicBezTo>
                      <a:pt x="22785" y="20232"/>
                      <a:pt x="22800" y="20247"/>
                      <a:pt x="22828" y="20275"/>
                    </a:cubicBezTo>
                    <a:cubicBezTo>
                      <a:pt x="22840" y="20298"/>
                      <a:pt x="22879" y="20313"/>
                      <a:pt x="22921" y="20313"/>
                    </a:cubicBezTo>
                    <a:cubicBezTo>
                      <a:pt x="22987" y="20313"/>
                      <a:pt x="23059" y="20277"/>
                      <a:pt x="23041" y="20183"/>
                    </a:cubicBezTo>
                    <a:lnTo>
                      <a:pt x="23041" y="20183"/>
                    </a:lnTo>
                    <a:lnTo>
                      <a:pt x="23101" y="20244"/>
                    </a:lnTo>
                    <a:cubicBezTo>
                      <a:pt x="23110" y="20261"/>
                      <a:pt x="23118" y="20269"/>
                      <a:pt x="23125" y="20269"/>
                    </a:cubicBezTo>
                    <a:cubicBezTo>
                      <a:pt x="23144" y="20269"/>
                      <a:pt x="23154" y="20219"/>
                      <a:pt x="23132" y="20153"/>
                    </a:cubicBezTo>
                    <a:cubicBezTo>
                      <a:pt x="23103" y="20095"/>
                      <a:pt x="23095" y="20058"/>
                      <a:pt x="23107" y="20058"/>
                    </a:cubicBezTo>
                    <a:cubicBezTo>
                      <a:pt x="23121" y="20058"/>
                      <a:pt x="23159" y="20103"/>
                      <a:pt x="23223" y="20214"/>
                    </a:cubicBezTo>
                    <a:cubicBezTo>
                      <a:pt x="23241" y="20285"/>
                      <a:pt x="23259" y="20315"/>
                      <a:pt x="23270" y="20315"/>
                    </a:cubicBezTo>
                    <a:cubicBezTo>
                      <a:pt x="23279" y="20315"/>
                      <a:pt x="23284" y="20300"/>
                      <a:pt x="23284" y="20275"/>
                    </a:cubicBezTo>
                    <a:cubicBezTo>
                      <a:pt x="23284" y="20200"/>
                      <a:pt x="23284" y="20145"/>
                      <a:pt x="23318" y="20145"/>
                    </a:cubicBezTo>
                    <a:cubicBezTo>
                      <a:pt x="23325" y="20145"/>
                      <a:pt x="23334" y="20148"/>
                      <a:pt x="23345" y="20153"/>
                    </a:cubicBezTo>
                    <a:cubicBezTo>
                      <a:pt x="23375" y="20153"/>
                      <a:pt x="23405" y="20153"/>
                      <a:pt x="23375" y="20001"/>
                    </a:cubicBezTo>
                    <a:cubicBezTo>
                      <a:pt x="23345" y="19940"/>
                      <a:pt x="23375" y="19940"/>
                      <a:pt x="23405" y="19910"/>
                    </a:cubicBezTo>
                    <a:cubicBezTo>
                      <a:pt x="23436" y="20001"/>
                      <a:pt x="23436" y="20001"/>
                      <a:pt x="23436" y="20062"/>
                    </a:cubicBezTo>
                    <a:lnTo>
                      <a:pt x="23497" y="20062"/>
                    </a:lnTo>
                    <a:cubicBezTo>
                      <a:pt x="23502" y="20056"/>
                      <a:pt x="23510" y="20054"/>
                      <a:pt x="23518" y="20054"/>
                    </a:cubicBezTo>
                    <a:cubicBezTo>
                      <a:pt x="23557" y="20054"/>
                      <a:pt x="23618" y="20103"/>
                      <a:pt x="23618" y="20153"/>
                    </a:cubicBezTo>
                    <a:cubicBezTo>
                      <a:pt x="23643" y="20178"/>
                      <a:pt x="23663" y="20193"/>
                      <a:pt x="23674" y="20193"/>
                    </a:cubicBezTo>
                    <a:cubicBezTo>
                      <a:pt x="23688" y="20193"/>
                      <a:pt x="23684" y="20163"/>
                      <a:pt x="23648" y="20092"/>
                    </a:cubicBezTo>
                    <a:cubicBezTo>
                      <a:pt x="23588" y="19940"/>
                      <a:pt x="23588" y="19940"/>
                      <a:pt x="23679" y="19910"/>
                    </a:cubicBezTo>
                    <a:cubicBezTo>
                      <a:pt x="23709" y="19910"/>
                      <a:pt x="23740" y="19910"/>
                      <a:pt x="23740" y="19971"/>
                    </a:cubicBezTo>
                    <a:cubicBezTo>
                      <a:pt x="23770" y="20031"/>
                      <a:pt x="23770" y="20031"/>
                      <a:pt x="23831" y="20031"/>
                    </a:cubicBezTo>
                    <a:cubicBezTo>
                      <a:pt x="23952" y="20001"/>
                      <a:pt x="23983" y="19758"/>
                      <a:pt x="23952" y="19606"/>
                    </a:cubicBezTo>
                    <a:cubicBezTo>
                      <a:pt x="23937" y="19530"/>
                      <a:pt x="23930" y="19492"/>
                      <a:pt x="23937" y="19492"/>
                    </a:cubicBezTo>
                    <a:lnTo>
                      <a:pt x="23937" y="19492"/>
                    </a:lnTo>
                    <a:cubicBezTo>
                      <a:pt x="23945" y="19492"/>
                      <a:pt x="23968" y="19530"/>
                      <a:pt x="24013" y="19606"/>
                    </a:cubicBezTo>
                    <a:cubicBezTo>
                      <a:pt x="24013" y="19642"/>
                      <a:pt x="24024" y="19656"/>
                      <a:pt x="24038" y="19656"/>
                    </a:cubicBezTo>
                    <a:cubicBezTo>
                      <a:pt x="24049" y="19656"/>
                      <a:pt x="24061" y="19649"/>
                      <a:pt x="24074" y="19636"/>
                    </a:cubicBezTo>
                    <a:lnTo>
                      <a:pt x="24074" y="19636"/>
                    </a:lnTo>
                    <a:cubicBezTo>
                      <a:pt x="24104" y="19697"/>
                      <a:pt x="24074" y="19727"/>
                      <a:pt x="24044" y="19727"/>
                    </a:cubicBezTo>
                    <a:lnTo>
                      <a:pt x="24074" y="19788"/>
                    </a:lnTo>
                    <a:cubicBezTo>
                      <a:pt x="24101" y="19857"/>
                      <a:pt x="24123" y="19888"/>
                      <a:pt x="24138" y="19888"/>
                    </a:cubicBezTo>
                    <a:cubicBezTo>
                      <a:pt x="24156" y="19888"/>
                      <a:pt x="24165" y="19841"/>
                      <a:pt x="24165" y="19758"/>
                    </a:cubicBezTo>
                    <a:cubicBezTo>
                      <a:pt x="24165" y="19727"/>
                      <a:pt x="24165" y="19712"/>
                      <a:pt x="24173" y="19712"/>
                    </a:cubicBezTo>
                    <a:cubicBezTo>
                      <a:pt x="24180" y="19712"/>
                      <a:pt x="24196" y="19727"/>
                      <a:pt x="24226" y="19758"/>
                    </a:cubicBezTo>
                    <a:cubicBezTo>
                      <a:pt x="24269" y="19801"/>
                      <a:pt x="24312" y="19844"/>
                      <a:pt x="24323" y="19844"/>
                    </a:cubicBezTo>
                    <a:cubicBezTo>
                      <a:pt x="24327" y="19844"/>
                      <a:pt x="24326" y="19836"/>
                      <a:pt x="24317" y="19819"/>
                    </a:cubicBezTo>
                    <a:cubicBezTo>
                      <a:pt x="24317" y="19819"/>
                      <a:pt x="24332" y="19811"/>
                      <a:pt x="24355" y="19811"/>
                    </a:cubicBezTo>
                    <a:cubicBezTo>
                      <a:pt x="24378" y="19811"/>
                      <a:pt x="24408" y="19819"/>
                      <a:pt x="24439" y="19849"/>
                    </a:cubicBezTo>
                    <a:cubicBezTo>
                      <a:pt x="24500" y="19849"/>
                      <a:pt x="24530" y="19819"/>
                      <a:pt x="24500" y="19758"/>
                    </a:cubicBezTo>
                    <a:cubicBezTo>
                      <a:pt x="24500" y="19697"/>
                      <a:pt x="24530" y="19667"/>
                      <a:pt x="24560" y="19667"/>
                    </a:cubicBezTo>
                    <a:cubicBezTo>
                      <a:pt x="24591" y="19667"/>
                      <a:pt x="24621" y="19667"/>
                      <a:pt x="24621" y="19576"/>
                    </a:cubicBezTo>
                    <a:cubicBezTo>
                      <a:pt x="24591" y="19515"/>
                      <a:pt x="24621" y="19424"/>
                      <a:pt x="24682" y="19424"/>
                    </a:cubicBezTo>
                    <a:cubicBezTo>
                      <a:pt x="24696" y="19381"/>
                      <a:pt x="24704" y="19359"/>
                      <a:pt x="24717" y="19359"/>
                    </a:cubicBezTo>
                    <a:cubicBezTo>
                      <a:pt x="24732" y="19359"/>
                      <a:pt x="24755" y="19389"/>
                      <a:pt x="24804" y="19454"/>
                    </a:cubicBezTo>
                    <a:cubicBezTo>
                      <a:pt x="24804" y="19509"/>
                      <a:pt x="24814" y="19520"/>
                      <a:pt x="24830" y="19520"/>
                    </a:cubicBezTo>
                    <a:cubicBezTo>
                      <a:pt x="24840" y="19520"/>
                      <a:pt x="24852" y="19515"/>
                      <a:pt x="24864" y="19515"/>
                    </a:cubicBezTo>
                    <a:cubicBezTo>
                      <a:pt x="24864" y="19515"/>
                      <a:pt x="24925" y="19515"/>
                      <a:pt x="24955" y="19576"/>
                    </a:cubicBezTo>
                    <a:cubicBezTo>
                      <a:pt x="24972" y="19592"/>
                      <a:pt x="24982" y="19600"/>
                      <a:pt x="24988" y="19600"/>
                    </a:cubicBezTo>
                    <a:cubicBezTo>
                      <a:pt x="25002" y="19600"/>
                      <a:pt x="24986" y="19550"/>
                      <a:pt x="24986" y="19484"/>
                    </a:cubicBezTo>
                    <a:cubicBezTo>
                      <a:pt x="24955" y="19424"/>
                      <a:pt x="24955" y="19363"/>
                      <a:pt x="24955" y="19363"/>
                    </a:cubicBezTo>
                    <a:cubicBezTo>
                      <a:pt x="24958" y="19360"/>
                      <a:pt x="24961" y="19359"/>
                      <a:pt x="24964" y="19359"/>
                    </a:cubicBezTo>
                    <a:cubicBezTo>
                      <a:pt x="24996" y="19359"/>
                      <a:pt x="25047" y="19490"/>
                      <a:pt x="25047" y="19545"/>
                    </a:cubicBezTo>
                    <a:cubicBezTo>
                      <a:pt x="25092" y="19621"/>
                      <a:pt x="25115" y="19659"/>
                      <a:pt x="25123" y="19659"/>
                    </a:cubicBezTo>
                    <a:cubicBezTo>
                      <a:pt x="25130" y="19659"/>
                      <a:pt x="25123" y="19621"/>
                      <a:pt x="25107" y="19545"/>
                    </a:cubicBezTo>
                    <a:cubicBezTo>
                      <a:pt x="25084" y="19498"/>
                      <a:pt x="25097" y="19434"/>
                      <a:pt x="25131" y="19434"/>
                    </a:cubicBezTo>
                    <a:cubicBezTo>
                      <a:pt x="25142" y="19434"/>
                      <a:pt x="25154" y="19440"/>
                      <a:pt x="25168" y="19454"/>
                    </a:cubicBezTo>
                    <a:cubicBezTo>
                      <a:pt x="25206" y="19441"/>
                      <a:pt x="25239" y="19434"/>
                      <a:pt x="25264" y="19434"/>
                    </a:cubicBezTo>
                    <a:cubicBezTo>
                      <a:pt x="25299" y="19434"/>
                      <a:pt x="25320" y="19449"/>
                      <a:pt x="25320" y="19484"/>
                    </a:cubicBezTo>
                    <a:cubicBezTo>
                      <a:pt x="25341" y="19505"/>
                      <a:pt x="25357" y="19511"/>
                      <a:pt x="25371" y="19511"/>
                    </a:cubicBezTo>
                    <a:cubicBezTo>
                      <a:pt x="25398" y="19511"/>
                      <a:pt x="25411" y="19484"/>
                      <a:pt x="25411" y="19484"/>
                    </a:cubicBezTo>
                    <a:cubicBezTo>
                      <a:pt x="25411" y="19434"/>
                      <a:pt x="25421" y="19412"/>
                      <a:pt x="25449" y="19412"/>
                    </a:cubicBezTo>
                    <a:cubicBezTo>
                      <a:pt x="25473" y="19412"/>
                      <a:pt x="25509" y="19427"/>
                      <a:pt x="25563" y="19454"/>
                    </a:cubicBezTo>
                    <a:cubicBezTo>
                      <a:pt x="25662" y="19496"/>
                      <a:pt x="25715" y="19519"/>
                      <a:pt x="25740" y="19519"/>
                    </a:cubicBezTo>
                    <a:cubicBezTo>
                      <a:pt x="25770" y="19519"/>
                      <a:pt x="25762" y="19489"/>
                      <a:pt x="25746" y="19424"/>
                    </a:cubicBezTo>
                    <a:cubicBezTo>
                      <a:pt x="25728" y="19369"/>
                      <a:pt x="25720" y="19325"/>
                      <a:pt x="25730" y="19325"/>
                    </a:cubicBezTo>
                    <a:lnTo>
                      <a:pt x="25730" y="19325"/>
                    </a:lnTo>
                    <a:cubicBezTo>
                      <a:pt x="25737" y="19325"/>
                      <a:pt x="25752" y="19344"/>
                      <a:pt x="25776" y="19393"/>
                    </a:cubicBezTo>
                    <a:cubicBezTo>
                      <a:pt x="25785" y="19410"/>
                      <a:pt x="25793" y="19418"/>
                      <a:pt x="25802" y="19418"/>
                    </a:cubicBezTo>
                    <a:cubicBezTo>
                      <a:pt x="25826" y="19418"/>
                      <a:pt x="25854" y="19368"/>
                      <a:pt x="25898" y="19302"/>
                    </a:cubicBezTo>
                    <a:cubicBezTo>
                      <a:pt x="25928" y="19241"/>
                      <a:pt x="25898" y="19089"/>
                      <a:pt x="25867" y="19028"/>
                    </a:cubicBezTo>
                    <a:cubicBezTo>
                      <a:pt x="25867" y="18968"/>
                      <a:pt x="25867" y="18968"/>
                      <a:pt x="25867" y="18937"/>
                    </a:cubicBezTo>
                    <a:cubicBezTo>
                      <a:pt x="25898" y="18968"/>
                      <a:pt x="25928" y="18998"/>
                      <a:pt x="25989" y="18998"/>
                    </a:cubicBezTo>
                    <a:cubicBezTo>
                      <a:pt x="26019" y="18998"/>
                      <a:pt x="26019" y="18998"/>
                      <a:pt x="26019" y="19028"/>
                    </a:cubicBezTo>
                    <a:cubicBezTo>
                      <a:pt x="26019" y="19028"/>
                      <a:pt x="26019" y="19059"/>
                      <a:pt x="26019" y="19059"/>
                    </a:cubicBezTo>
                    <a:lnTo>
                      <a:pt x="26019" y="19089"/>
                    </a:lnTo>
                    <a:cubicBezTo>
                      <a:pt x="26019" y="19089"/>
                      <a:pt x="25989" y="19089"/>
                      <a:pt x="25959" y="19059"/>
                    </a:cubicBezTo>
                    <a:lnTo>
                      <a:pt x="25928" y="19150"/>
                    </a:lnTo>
                    <a:cubicBezTo>
                      <a:pt x="25959" y="19180"/>
                      <a:pt x="25959" y="19180"/>
                      <a:pt x="25989" y="19211"/>
                    </a:cubicBezTo>
                    <a:cubicBezTo>
                      <a:pt x="25989" y="19241"/>
                      <a:pt x="26019" y="19272"/>
                      <a:pt x="26050" y="19272"/>
                    </a:cubicBezTo>
                    <a:lnTo>
                      <a:pt x="26080" y="19272"/>
                    </a:lnTo>
                    <a:cubicBezTo>
                      <a:pt x="26019" y="19332"/>
                      <a:pt x="26019" y="19363"/>
                      <a:pt x="26080" y="19363"/>
                    </a:cubicBezTo>
                    <a:cubicBezTo>
                      <a:pt x="26125" y="19345"/>
                      <a:pt x="26154" y="19338"/>
                      <a:pt x="26171" y="19338"/>
                    </a:cubicBezTo>
                    <a:cubicBezTo>
                      <a:pt x="26212" y="19338"/>
                      <a:pt x="26184" y="19381"/>
                      <a:pt x="26141" y="19424"/>
                    </a:cubicBezTo>
                    <a:cubicBezTo>
                      <a:pt x="25989" y="19484"/>
                      <a:pt x="25989" y="19484"/>
                      <a:pt x="26202" y="19515"/>
                    </a:cubicBezTo>
                    <a:cubicBezTo>
                      <a:pt x="26263" y="19576"/>
                      <a:pt x="26414" y="19636"/>
                      <a:pt x="26475" y="19727"/>
                    </a:cubicBezTo>
                    <a:cubicBezTo>
                      <a:pt x="26566" y="19849"/>
                      <a:pt x="26627" y="19910"/>
                      <a:pt x="26597" y="19971"/>
                    </a:cubicBezTo>
                    <a:cubicBezTo>
                      <a:pt x="26566" y="20001"/>
                      <a:pt x="26566" y="20001"/>
                      <a:pt x="26566" y="20001"/>
                    </a:cubicBezTo>
                    <a:cubicBezTo>
                      <a:pt x="26601" y="19978"/>
                      <a:pt x="26627" y="19968"/>
                      <a:pt x="26649" y="19968"/>
                    </a:cubicBezTo>
                    <a:cubicBezTo>
                      <a:pt x="26685" y="19968"/>
                      <a:pt x="26711" y="19994"/>
                      <a:pt x="26749" y="20031"/>
                    </a:cubicBezTo>
                    <a:cubicBezTo>
                      <a:pt x="26770" y="20136"/>
                      <a:pt x="26820" y="20169"/>
                      <a:pt x="26879" y="20169"/>
                    </a:cubicBezTo>
                    <a:cubicBezTo>
                      <a:pt x="26905" y="20169"/>
                      <a:pt x="26933" y="20162"/>
                      <a:pt x="26962" y="20153"/>
                    </a:cubicBezTo>
                    <a:cubicBezTo>
                      <a:pt x="26931" y="20123"/>
                      <a:pt x="26901" y="20092"/>
                      <a:pt x="26901" y="20092"/>
                    </a:cubicBezTo>
                    <a:cubicBezTo>
                      <a:pt x="26949" y="20056"/>
                      <a:pt x="26978" y="20039"/>
                      <a:pt x="26995" y="20039"/>
                    </a:cubicBezTo>
                    <a:cubicBezTo>
                      <a:pt x="27022" y="20039"/>
                      <a:pt x="27022" y="20079"/>
                      <a:pt x="27022" y="20153"/>
                    </a:cubicBezTo>
                    <a:cubicBezTo>
                      <a:pt x="27053" y="20153"/>
                      <a:pt x="26992" y="20214"/>
                      <a:pt x="26962" y="20275"/>
                    </a:cubicBezTo>
                    <a:cubicBezTo>
                      <a:pt x="26901" y="20305"/>
                      <a:pt x="26870" y="20396"/>
                      <a:pt x="26901" y="20427"/>
                    </a:cubicBezTo>
                    <a:cubicBezTo>
                      <a:pt x="26916" y="20442"/>
                      <a:pt x="26931" y="20457"/>
                      <a:pt x="26946" y="20457"/>
                    </a:cubicBezTo>
                    <a:cubicBezTo>
                      <a:pt x="26962" y="20457"/>
                      <a:pt x="26977" y="20442"/>
                      <a:pt x="26992" y="20396"/>
                    </a:cubicBezTo>
                    <a:cubicBezTo>
                      <a:pt x="27010" y="20361"/>
                      <a:pt x="27017" y="20346"/>
                      <a:pt x="27026" y="20346"/>
                    </a:cubicBezTo>
                    <a:cubicBezTo>
                      <a:pt x="27033" y="20346"/>
                      <a:pt x="27040" y="20353"/>
                      <a:pt x="27053" y="20366"/>
                    </a:cubicBezTo>
                    <a:cubicBezTo>
                      <a:pt x="27074" y="20387"/>
                      <a:pt x="27096" y="20409"/>
                      <a:pt x="27139" y="20409"/>
                    </a:cubicBezTo>
                    <a:cubicBezTo>
                      <a:pt x="27157" y="20409"/>
                      <a:pt x="27178" y="20405"/>
                      <a:pt x="27205" y="20396"/>
                    </a:cubicBezTo>
                    <a:cubicBezTo>
                      <a:pt x="27215" y="20386"/>
                      <a:pt x="27225" y="20383"/>
                      <a:pt x="27235" y="20383"/>
                    </a:cubicBezTo>
                    <a:cubicBezTo>
                      <a:pt x="27255" y="20383"/>
                      <a:pt x="27276" y="20396"/>
                      <a:pt x="27296" y="20396"/>
                    </a:cubicBezTo>
                    <a:cubicBezTo>
                      <a:pt x="27266" y="20487"/>
                      <a:pt x="27326" y="20548"/>
                      <a:pt x="27326" y="20548"/>
                    </a:cubicBezTo>
                    <a:lnTo>
                      <a:pt x="27266" y="20579"/>
                    </a:lnTo>
                    <a:cubicBezTo>
                      <a:pt x="27235" y="20639"/>
                      <a:pt x="27205" y="20731"/>
                      <a:pt x="27205" y="20731"/>
                    </a:cubicBezTo>
                    <a:cubicBezTo>
                      <a:pt x="27211" y="20737"/>
                      <a:pt x="27217" y="20739"/>
                      <a:pt x="27223" y="20739"/>
                    </a:cubicBezTo>
                    <a:cubicBezTo>
                      <a:pt x="27246" y="20739"/>
                      <a:pt x="27266" y="20700"/>
                      <a:pt x="27266" y="20700"/>
                    </a:cubicBezTo>
                    <a:cubicBezTo>
                      <a:pt x="27267" y="20699"/>
                      <a:pt x="27269" y="20699"/>
                      <a:pt x="27271" y="20699"/>
                    </a:cubicBezTo>
                    <a:cubicBezTo>
                      <a:pt x="27359" y="20699"/>
                      <a:pt x="27997" y="21279"/>
                      <a:pt x="28086" y="21338"/>
                    </a:cubicBezTo>
                    <a:cubicBezTo>
                      <a:pt x="28086" y="21403"/>
                      <a:pt x="28132" y="21467"/>
                      <a:pt x="28159" y="21467"/>
                    </a:cubicBezTo>
                    <a:cubicBezTo>
                      <a:pt x="28170" y="21467"/>
                      <a:pt x="28177" y="21456"/>
                      <a:pt x="28177" y="21430"/>
                    </a:cubicBezTo>
                    <a:cubicBezTo>
                      <a:pt x="28185" y="21426"/>
                      <a:pt x="28194" y="21424"/>
                      <a:pt x="28205" y="21424"/>
                    </a:cubicBezTo>
                    <a:cubicBezTo>
                      <a:pt x="28271" y="21424"/>
                      <a:pt x="28380" y="21506"/>
                      <a:pt x="28512" y="21612"/>
                    </a:cubicBezTo>
                    <a:lnTo>
                      <a:pt x="28512" y="21399"/>
                    </a:lnTo>
                    <a:lnTo>
                      <a:pt x="28481" y="21399"/>
                    </a:lnTo>
                    <a:cubicBezTo>
                      <a:pt x="28481" y="21399"/>
                      <a:pt x="28459" y="21407"/>
                      <a:pt x="28443" y="21407"/>
                    </a:cubicBezTo>
                    <a:cubicBezTo>
                      <a:pt x="28428" y="21407"/>
                      <a:pt x="28421" y="21399"/>
                      <a:pt x="28451" y="21369"/>
                    </a:cubicBezTo>
                    <a:lnTo>
                      <a:pt x="28481" y="21338"/>
                    </a:lnTo>
                    <a:lnTo>
                      <a:pt x="28481" y="20670"/>
                    </a:lnTo>
                    <a:cubicBezTo>
                      <a:pt x="28421" y="20609"/>
                      <a:pt x="28390" y="20548"/>
                      <a:pt x="28421" y="20518"/>
                    </a:cubicBezTo>
                    <a:lnTo>
                      <a:pt x="28421" y="20518"/>
                    </a:lnTo>
                    <a:lnTo>
                      <a:pt x="28360" y="20548"/>
                    </a:lnTo>
                    <a:cubicBezTo>
                      <a:pt x="28335" y="20556"/>
                      <a:pt x="28315" y="20560"/>
                      <a:pt x="28300" y="20560"/>
                    </a:cubicBezTo>
                    <a:cubicBezTo>
                      <a:pt x="28259" y="20560"/>
                      <a:pt x="28255" y="20532"/>
                      <a:pt x="28299" y="20487"/>
                    </a:cubicBezTo>
                    <a:cubicBezTo>
                      <a:pt x="28329" y="20396"/>
                      <a:pt x="28208" y="20305"/>
                      <a:pt x="28117" y="20305"/>
                    </a:cubicBezTo>
                    <a:cubicBezTo>
                      <a:pt x="28086" y="20305"/>
                      <a:pt x="28056" y="20275"/>
                      <a:pt x="28056" y="20275"/>
                    </a:cubicBezTo>
                    <a:cubicBezTo>
                      <a:pt x="28099" y="20187"/>
                      <a:pt x="28081" y="20116"/>
                      <a:pt x="28022" y="20116"/>
                    </a:cubicBezTo>
                    <a:cubicBezTo>
                      <a:pt x="27998" y="20116"/>
                      <a:pt x="27969" y="20127"/>
                      <a:pt x="27934" y="20153"/>
                    </a:cubicBezTo>
                    <a:cubicBezTo>
                      <a:pt x="27995" y="20092"/>
                      <a:pt x="27965" y="20062"/>
                      <a:pt x="27934" y="20031"/>
                    </a:cubicBezTo>
                    <a:cubicBezTo>
                      <a:pt x="27843" y="20031"/>
                      <a:pt x="27722" y="19940"/>
                      <a:pt x="27782" y="19879"/>
                    </a:cubicBezTo>
                    <a:lnTo>
                      <a:pt x="27752" y="19849"/>
                    </a:lnTo>
                    <a:cubicBezTo>
                      <a:pt x="27732" y="19859"/>
                      <a:pt x="27715" y="19863"/>
                      <a:pt x="27700" y="19863"/>
                    </a:cubicBezTo>
                    <a:cubicBezTo>
                      <a:pt x="27671" y="19863"/>
                      <a:pt x="27651" y="19849"/>
                      <a:pt x="27630" y="19849"/>
                    </a:cubicBezTo>
                    <a:cubicBezTo>
                      <a:pt x="27609" y="19828"/>
                      <a:pt x="27587" y="19806"/>
                      <a:pt x="27555" y="19806"/>
                    </a:cubicBezTo>
                    <a:cubicBezTo>
                      <a:pt x="27542" y="19806"/>
                      <a:pt x="27527" y="19810"/>
                      <a:pt x="27509" y="19819"/>
                    </a:cubicBezTo>
                    <a:lnTo>
                      <a:pt x="27418" y="19819"/>
                    </a:lnTo>
                    <a:cubicBezTo>
                      <a:pt x="27387" y="19788"/>
                      <a:pt x="27448" y="19758"/>
                      <a:pt x="27539" y="19727"/>
                    </a:cubicBezTo>
                    <a:cubicBezTo>
                      <a:pt x="27630" y="19727"/>
                      <a:pt x="27570" y="19667"/>
                      <a:pt x="27387" y="19667"/>
                    </a:cubicBezTo>
                    <a:cubicBezTo>
                      <a:pt x="27312" y="19679"/>
                      <a:pt x="27267" y="19687"/>
                      <a:pt x="27252" y="19687"/>
                    </a:cubicBezTo>
                    <a:cubicBezTo>
                      <a:pt x="27231" y="19687"/>
                      <a:pt x="27268" y="19672"/>
                      <a:pt x="27357" y="19636"/>
                    </a:cubicBezTo>
                    <a:cubicBezTo>
                      <a:pt x="27448" y="19636"/>
                      <a:pt x="27509" y="19606"/>
                      <a:pt x="27418" y="19606"/>
                    </a:cubicBezTo>
                    <a:cubicBezTo>
                      <a:pt x="27418" y="19606"/>
                      <a:pt x="27404" y="19579"/>
                      <a:pt x="27377" y="19579"/>
                    </a:cubicBezTo>
                    <a:cubicBezTo>
                      <a:pt x="27364" y="19579"/>
                      <a:pt x="27347" y="19586"/>
                      <a:pt x="27326" y="19606"/>
                    </a:cubicBezTo>
                    <a:lnTo>
                      <a:pt x="27235" y="19515"/>
                    </a:lnTo>
                    <a:cubicBezTo>
                      <a:pt x="27266" y="19424"/>
                      <a:pt x="27235" y="19393"/>
                      <a:pt x="27205" y="19363"/>
                    </a:cubicBezTo>
                    <a:cubicBezTo>
                      <a:pt x="27171" y="19374"/>
                      <a:pt x="27150" y="19381"/>
                      <a:pt x="27138" y="19381"/>
                    </a:cubicBezTo>
                    <a:cubicBezTo>
                      <a:pt x="27118" y="19381"/>
                      <a:pt x="27125" y="19360"/>
                      <a:pt x="27144" y="19302"/>
                    </a:cubicBezTo>
                    <a:cubicBezTo>
                      <a:pt x="27174" y="19287"/>
                      <a:pt x="27190" y="19272"/>
                      <a:pt x="27182" y="19272"/>
                    </a:cubicBezTo>
                    <a:cubicBezTo>
                      <a:pt x="27174" y="19272"/>
                      <a:pt x="27144" y="19287"/>
                      <a:pt x="27083" y="19332"/>
                    </a:cubicBezTo>
                    <a:cubicBezTo>
                      <a:pt x="27022" y="19332"/>
                      <a:pt x="27022" y="19332"/>
                      <a:pt x="27022" y="19272"/>
                    </a:cubicBezTo>
                    <a:cubicBezTo>
                      <a:pt x="27083" y="19272"/>
                      <a:pt x="27144" y="19241"/>
                      <a:pt x="27144" y="19180"/>
                    </a:cubicBezTo>
                    <a:lnTo>
                      <a:pt x="27235" y="19180"/>
                    </a:lnTo>
                    <a:cubicBezTo>
                      <a:pt x="27262" y="19208"/>
                      <a:pt x="27321" y="19223"/>
                      <a:pt x="27379" y="19223"/>
                    </a:cubicBezTo>
                    <a:cubicBezTo>
                      <a:pt x="27450" y="19223"/>
                      <a:pt x="27522" y="19200"/>
                      <a:pt x="27539" y="19150"/>
                    </a:cubicBezTo>
                    <a:lnTo>
                      <a:pt x="27630" y="19150"/>
                    </a:lnTo>
                    <a:cubicBezTo>
                      <a:pt x="27676" y="19180"/>
                      <a:pt x="27706" y="19196"/>
                      <a:pt x="27729" y="19196"/>
                    </a:cubicBezTo>
                    <a:cubicBezTo>
                      <a:pt x="27752" y="19196"/>
                      <a:pt x="27767" y="19180"/>
                      <a:pt x="27782" y="19150"/>
                    </a:cubicBezTo>
                    <a:cubicBezTo>
                      <a:pt x="27804" y="19084"/>
                      <a:pt x="27795" y="19034"/>
                      <a:pt x="27799" y="19034"/>
                    </a:cubicBezTo>
                    <a:lnTo>
                      <a:pt x="27799" y="19034"/>
                    </a:lnTo>
                    <a:cubicBezTo>
                      <a:pt x="27800" y="19034"/>
                      <a:pt x="27804" y="19042"/>
                      <a:pt x="27813" y="19059"/>
                    </a:cubicBezTo>
                    <a:cubicBezTo>
                      <a:pt x="27813" y="19113"/>
                      <a:pt x="27835" y="19124"/>
                      <a:pt x="27885" y="19124"/>
                    </a:cubicBezTo>
                    <a:cubicBezTo>
                      <a:pt x="27918" y="19124"/>
                      <a:pt x="27965" y="19120"/>
                      <a:pt x="28025" y="19120"/>
                    </a:cubicBezTo>
                    <a:cubicBezTo>
                      <a:pt x="28147" y="19120"/>
                      <a:pt x="28147" y="19120"/>
                      <a:pt x="28117" y="19059"/>
                    </a:cubicBezTo>
                    <a:cubicBezTo>
                      <a:pt x="28154" y="19031"/>
                      <a:pt x="28179" y="19020"/>
                      <a:pt x="28198" y="19020"/>
                    </a:cubicBezTo>
                    <a:cubicBezTo>
                      <a:pt x="28241" y="19020"/>
                      <a:pt x="28247" y="19077"/>
                      <a:pt x="28269" y="19120"/>
                    </a:cubicBezTo>
                    <a:cubicBezTo>
                      <a:pt x="28255" y="19187"/>
                      <a:pt x="28260" y="19224"/>
                      <a:pt x="28271" y="19224"/>
                    </a:cubicBezTo>
                    <a:cubicBezTo>
                      <a:pt x="28286" y="19224"/>
                      <a:pt x="28312" y="19164"/>
                      <a:pt x="28329" y="19028"/>
                    </a:cubicBezTo>
                    <a:cubicBezTo>
                      <a:pt x="28347" y="18957"/>
                      <a:pt x="28375" y="18928"/>
                      <a:pt x="28396" y="18928"/>
                    </a:cubicBezTo>
                    <a:cubicBezTo>
                      <a:pt x="28410" y="18928"/>
                      <a:pt x="28421" y="18942"/>
                      <a:pt x="28421" y="18968"/>
                    </a:cubicBezTo>
                    <a:cubicBezTo>
                      <a:pt x="28421" y="19028"/>
                      <a:pt x="28390" y="19028"/>
                      <a:pt x="28360" y="19028"/>
                    </a:cubicBezTo>
                    <a:lnTo>
                      <a:pt x="28360" y="19180"/>
                    </a:lnTo>
                    <a:cubicBezTo>
                      <a:pt x="28390" y="19180"/>
                      <a:pt x="28390" y="19180"/>
                      <a:pt x="28421" y="19120"/>
                    </a:cubicBezTo>
                    <a:cubicBezTo>
                      <a:pt x="28421" y="19120"/>
                      <a:pt x="28451" y="19120"/>
                      <a:pt x="28481" y="19059"/>
                    </a:cubicBezTo>
                    <a:lnTo>
                      <a:pt x="28481" y="18816"/>
                    </a:lnTo>
                    <a:cubicBezTo>
                      <a:pt x="28451" y="18785"/>
                      <a:pt x="28481" y="18755"/>
                      <a:pt x="28481" y="18755"/>
                    </a:cubicBezTo>
                    <a:lnTo>
                      <a:pt x="28481" y="18238"/>
                    </a:lnTo>
                    <a:cubicBezTo>
                      <a:pt x="28481" y="18256"/>
                      <a:pt x="28461" y="18273"/>
                      <a:pt x="28426" y="18273"/>
                    </a:cubicBezTo>
                    <a:cubicBezTo>
                      <a:pt x="28401" y="18273"/>
                      <a:pt x="28368" y="18264"/>
                      <a:pt x="28329" y="18238"/>
                    </a:cubicBezTo>
                    <a:cubicBezTo>
                      <a:pt x="28238" y="18268"/>
                      <a:pt x="28147" y="18268"/>
                      <a:pt x="28147" y="18329"/>
                    </a:cubicBezTo>
                    <a:cubicBezTo>
                      <a:pt x="28117" y="18329"/>
                      <a:pt x="28117" y="18329"/>
                      <a:pt x="28117" y="18268"/>
                    </a:cubicBezTo>
                    <a:cubicBezTo>
                      <a:pt x="28101" y="18193"/>
                      <a:pt x="28079" y="18155"/>
                      <a:pt x="28052" y="18155"/>
                    </a:cubicBezTo>
                    <a:cubicBezTo>
                      <a:pt x="28025" y="18155"/>
                      <a:pt x="27995" y="18193"/>
                      <a:pt x="27965" y="18268"/>
                    </a:cubicBezTo>
                    <a:cubicBezTo>
                      <a:pt x="27965" y="18299"/>
                      <a:pt x="27957" y="18314"/>
                      <a:pt x="27946" y="18314"/>
                    </a:cubicBezTo>
                    <a:cubicBezTo>
                      <a:pt x="27934" y="18314"/>
                      <a:pt x="27919" y="18299"/>
                      <a:pt x="27904" y="18268"/>
                    </a:cubicBezTo>
                    <a:cubicBezTo>
                      <a:pt x="27904" y="18268"/>
                      <a:pt x="27843" y="18268"/>
                      <a:pt x="27813" y="18360"/>
                    </a:cubicBezTo>
                    <a:cubicBezTo>
                      <a:pt x="27797" y="18390"/>
                      <a:pt x="27790" y="18405"/>
                      <a:pt x="27778" y="18405"/>
                    </a:cubicBezTo>
                    <a:cubicBezTo>
                      <a:pt x="27767" y="18405"/>
                      <a:pt x="27752" y="18390"/>
                      <a:pt x="27722" y="18360"/>
                    </a:cubicBezTo>
                    <a:cubicBezTo>
                      <a:pt x="27722" y="18268"/>
                      <a:pt x="27661" y="18268"/>
                      <a:pt x="27630" y="18268"/>
                    </a:cubicBezTo>
                    <a:cubicBezTo>
                      <a:pt x="27591" y="18327"/>
                      <a:pt x="27412" y="18361"/>
                      <a:pt x="27283" y="18361"/>
                    </a:cubicBezTo>
                    <a:cubicBezTo>
                      <a:pt x="27211" y="18361"/>
                      <a:pt x="27155" y="18351"/>
                      <a:pt x="27144" y="18329"/>
                    </a:cubicBezTo>
                    <a:cubicBezTo>
                      <a:pt x="27114" y="18390"/>
                      <a:pt x="27114" y="18390"/>
                      <a:pt x="27083" y="18420"/>
                    </a:cubicBezTo>
                    <a:cubicBezTo>
                      <a:pt x="27059" y="18359"/>
                      <a:pt x="27039" y="18332"/>
                      <a:pt x="27026" y="18332"/>
                    </a:cubicBezTo>
                    <a:cubicBezTo>
                      <a:pt x="27008" y="18332"/>
                      <a:pt x="27004" y="18391"/>
                      <a:pt x="27022" y="18481"/>
                    </a:cubicBezTo>
                    <a:lnTo>
                      <a:pt x="27083" y="18481"/>
                    </a:lnTo>
                    <a:cubicBezTo>
                      <a:pt x="27083" y="18551"/>
                      <a:pt x="27064" y="18589"/>
                      <a:pt x="27040" y="18589"/>
                    </a:cubicBezTo>
                    <a:cubicBezTo>
                      <a:pt x="27012" y="18589"/>
                      <a:pt x="26978" y="18536"/>
                      <a:pt x="26962" y="18420"/>
                    </a:cubicBezTo>
                    <a:cubicBezTo>
                      <a:pt x="26931" y="18344"/>
                      <a:pt x="26916" y="18306"/>
                      <a:pt x="26908" y="18306"/>
                    </a:cubicBezTo>
                    <a:cubicBezTo>
                      <a:pt x="26901" y="18306"/>
                      <a:pt x="26901" y="18344"/>
                      <a:pt x="26901" y="18420"/>
                    </a:cubicBezTo>
                    <a:cubicBezTo>
                      <a:pt x="26885" y="18501"/>
                      <a:pt x="26869" y="18539"/>
                      <a:pt x="26848" y="18539"/>
                    </a:cubicBezTo>
                    <a:cubicBezTo>
                      <a:pt x="26830" y="18539"/>
                      <a:pt x="26808" y="18508"/>
                      <a:pt x="26779" y="18451"/>
                    </a:cubicBezTo>
                    <a:cubicBezTo>
                      <a:pt x="26779" y="18375"/>
                      <a:pt x="26779" y="18337"/>
                      <a:pt x="26775" y="18337"/>
                    </a:cubicBezTo>
                    <a:cubicBezTo>
                      <a:pt x="26772" y="18337"/>
                      <a:pt x="26764" y="18375"/>
                      <a:pt x="26749" y="18451"/>
                    </a:cubicBezTo>
                    <a:cubicBezTo>
                      <a:pt x="26749" y="18572"/>
                      <a:pt x="26718" y="18664"/>
                      <a:pt x="26658" y="18694"/>
                    </a:cubicBezTo>
                    <a:cubicBezTo>
                      <a:pt x="26658" y="18664"/>
                      <a:pt x="26627" y="18633"/>
                      <a:pt x="26597" y="18603"/>
                    </a:cubicBezTo>
                    <a:cubicBezTo>
                      <a:pt x="26597" y="18572"/>
                      <a:pt x="26597" y="18572"/>
                      <a:pt x="26566" y="18542"/>
                    </a:cubicBezTo>
                    <a:cubicBezTo>
                      <a:pt x="26566" y="18390"/>
                      <a:pt x="26506" y="18329"/>
                      <a:pt x="26475" y="18329"/>
                    </a:cubicBezTo>
                    <a:cubicBezTo>
                      <a:pt x="26445" y="18329"/>
                      <a:pt x="26445" y="18420"/>
                      <a:pt x="26445" y="18481"/>
                    </a:cubicBezTo>
                    <a:lnTo>
                      <a:pt x="26475" y="18481"/>
                    </a:lnTo>
                    <a:cubicBezTo>
                      <a:pt x="26445" y="18512"/>
                      <a:pt x="26445" y="18512"/>
                      <a:pt x="26414" y="18542"/>
                    </a:cubicBezTo>
                    <a:cubicBezTo>
                      <a:pt x="26414" y="18512"/>
                      <a:pt x="26384" y="18512"/>
                      <a:pt x="26384" y="18481"/>
                    </a:cubicBezTo>
                    <a:cubicBezTo>
                      <a:pt x="26384" y="18481"/>
                      <a:pt x="26384" y="18468"/>
                      <a:pt x="26375" y="18468"/>
                    </a:cubicBezTo>
                    <a:cubicBezTo>
                      <a:pt x="26371" y="18468"/>
                      <a:pt x="26364" y="18471"/>
                      <a:pt x="26354" y="18481"/>
                    </a:cubicBezTo>
                    <a:cubicBezTo>
                      <a:pt x="26354" y="18451"/>
                      <a:pt x="26323" y="18420"/>
                      <a:pt x="26323" y="18420"/>
                    </a:cubicBezTo>
                    <a:cubicBezTo>
                      <a:pt x="26348" y="18371"/>
                      <a:pt x="26353" y="18321"/>
                      <a:pt x="26337" y="18321"/>
                    </a:cubicBezTo>
                    <a:cubicBezTo>
                      <a:pt x="26333" y="18321"/>
                      <a:pt x="26329" y="18324"/>
                      <a:pt x="26323" y="18329"/>
                    </a:cubicBezTo>
                    <a:cubicBezTo>
                      <a:pt x="26323" y="18329"/>
                      <a:pt x="26293" y="18299"/>
                      <a:pt x="26323" y="18238"/>
                    </a:cubicBezTo>
                    <a:cubicBezTo>
                      <a:pt x="26384" y="18177"/>
                      <a:pt x="26293" y="18177"/>
                      <a:pt x="26232" y="18177"/>
                    </a:cubicBezTo>
                    <a:cubicBezTo>
                      <a:pt x="26050" y="18177"/>
                      <a:pt x="26019" y="18147"/>
                      <a:pt x="26171" y="18086"/>
                    </a:cubicBezTo>
                    <a:cubicBezTo>
                      <a:pt x="26269" y="18062"/>
                      <a:pt x="26190" y="17978"/>
                      <a:pt x="26076" y="17978"/>
                    </a:cubicBezTo>
                    <a:cubicBezTo>
                      <a:pt x="26048" y="17978"/>
                      <a:pt x="26019" y="17983"/>
                      <a:pt x="25989" y="17995"/>
                    </a:cubicBezTo>
                    <a:cubicBezTo>
                      <a:pt x="25928" y="18010"/>
                      <a:pt x="25898" y="18018"/>
                      <a:pt x="25890" y="18018"/>
                    </a:cubicBezTo>
                    <a:cubicBezTo>
                      <a:pt x="25883" y="18018"/>
                      <a:pt x="25898" y="18010"/>
                      <a:pt x="25928" y="17995"/>
                    </a:cubicBezTo>
                    <a:cubicBezTo>
                      <a:pt x="25989" y="17965"/>
                      <a:pt x="25959" y="17934"/>
                      <a:pt x="25959" y="17934"/>
                    </a:cubicBezTo>
                    <a:cubicBezTo>
                      <a:pt x="25959" y="17904"/>
                      <a:pt x="25928" y="17873"/>
                      <a:pt x="25989" y="17843"/>
                    </a:cubicBezTo>
                    <a:cubicBezTo>
                      <a:pt x="25989" y="17843"/>
                      <a:pt x="25959" y="17813"/>
                      <a:pt x="25867" y="17782"/>
                    </a:cubicBezTo>
                    <a:cubicBezTo>
                      <a:pt x="25715" y="17782"/>
                      <a:pt x="25715" y="17661"/>
                      <a:pt x="25807" y="17539"/>
                    </a:cubicBezTo>
                    <a:lnTo>
                      <a:pt x="25715" y="17539"/>
                    </a:lnTo>
                    <a:cubicBezTo>
                      <a:pt x="25665" y="17552"/>
                      <a:pt x="25620" y="17559"/>
                      <a:pt x="25593" y="17559"/>
                    </a:cubicBezTo>
                    <a:cubicBezTo>
                      <a:pt x="25555" y="17559"/>
                      <a:pt x="25553" y="17544"/>
                      <a:pt x="25624" y="17509"/>
                    </a:cubicBezTo>
                    <a:cubicBezTo>
                      <a:pt x="25640" y="17500"/>
                      <a:pt x="25657" y="17490"/>
                      <a:pt x="25671" y="17481"/>
                    </a:cubicBezTo>
                    <a:lnTo>
                      <a:pt x="25671" y="17481"/>
                    </a:lnTo>
                    <a:cubicBezTo>
                      <a:pt x="25663" y="17482"/>
                      <a:pt x="25655" y="17482"/>
                      <a:pt x="25648" y="17482"/>
                    </a:cubicBezTo>
                    <a:cubicBezTo>
                      <a:pt x="25534" y="17482"/>
                      <a:pt x="25544" y="17349"/>
                      <a:pt x="25655" y="17265"/>
                    </a:cubicBezTo>
                    <a:cubicBezTo>
                      <a:pt x="25715" y="17235"/>
                      <a:pt x="25715" y="17235"/>
                      <a:pt x="25685" y="17205"/>
                    </a:cubicBezTo>
                    <a:lnTo>
                      <a:pt x="25685" y="17205"/>
                    </a:lnTo>
                    <a:lnTo>
                      <a:pt x="25624" y="17235"/>
                    </a:lnTo>
                    <a:cubicBezTo>
                      <a:pt x="25575" y="17260"/>
                      <a:pt x="25526" y="17304"/>
                      <a:pt x="25509" y="17304"/>
                    </a:cubicBezTo>
                    <a:cubicBezTo>
                      <a:pt x="25505" y="17304"/>
                      <a:pt x="25503" y="17302"/>
                      <a:pt x="25503" y="17296"/>
                    </a:cubicBezTo>
                    <a:cubicBezTo>
                      <a:pt x="25472" y="17265"/>
                      <a:pt x="25472" y="17205"/>
                      <a:pt x="25533" y="17174"/>
                    </a:cubicBezTo>
                    <a:cubicBezTo>
                      <a:pt x="25558" y="17125"/>
                      <a:pt x="25603" y="17075"/>
                      <a:pt x="25586" y="17075"/>
                    </a:cubicBezTo>
                    <a:lnTo>
                      <a:pt x="25586" y="17075"/>
                    </a:lnTo>
                    <a:cubicBezTo>
                      <a:pt x="25582" y="17075"/>
                      <a:pt x="25575" y="17077"/>
                      <a:pt x="25563" y="17083"/>
                    </a:cubicBezTo>
                    <a:cubicBezTo>
                      <a:pt x="25563" y="17083"/>
                      <a:pt x="25533" y="17053"/>
                      <a:pt x="25594" y="16992"/>
                    </a:cubicBezTo>
                    <a:cubicBezTo>
                      <a:pt x="25563" y="16961"/>
                      <a:pt x="25563" y="16931"/>
                      <a:pt x="25533" y="16870"/>
                    </a:cubicBezTo>
                    <a:cubicBezTo>
                      <a:pt x="25442" y="16870"/>
                      <a:pt x="25411" y="16810"/>
                      <a:pt x="25472" y="16779"/>
                    </a:cubicBezTo>
                    <a:cubicBezTo>
                      <a:pt x="25472" y="16779"/>
                      <a:pt x="25450" y="16712"/>
                      <a:pt x="25386" y="16712"/>
                    </a:cubicBezTo>
                    <a:cubicBezTo>
                      <a:pt x="25375" y="16712"/>
                      <a:pt x="25364" y="16714"/>
                      <a:pt x="25351" y="16718"/>
                    </a:cubicBezTo>
                    <a:cubicBezTo>
                      <a:pt x="25320" y="16627"/>
                      <a:pt x="25320" y="16597"/>
                      <a:pt x="25381" y="16566"/>
                    </a:cubicBezTo>
                    <a:cubicBezTo>
                      <a:pt x="25442" y="16536"/>
                      <a:pt x="25442" y="16536"/>
                      <a:pt x="25351" y="16536"/>
                    </a:cubicBezTo>
                    <a:cubicBezTo>
                      <a:pt x="25333" y="16545"/>
                      <a:pt x="25320" y="16549"/>
                      <a:pt x="25311" y="16549"/>
                    </a:cubicBezTo>
                    <a:cubicBezTo>
                      <a:pt x="25287" y="16549"/>
                      <a:pt x="25281" y="16527"/>
                      <a:pt x="25259" y="16506"/>
                    </a:cubicBezTo>
                    <a:cubicBezTo>
                      <a:pt x="25259" y="16475"/>
                      <a:pt x="25229" y="16445"/>
                      <a:pt x="25229" y="16445"/>
                    </a:cubicBezTo>
                    <a:cubicBezTo>
                      <a:pt x="25199" y="16460"/>
                      <a:pt x="25183" y="16468"/>
                      <a:pt x="25176" y="16468"/>
                    </a:cubicBezTo>
                    <a:cubicBezTo>
                      <a:pt x="25168" y="16468"/>
                      <a:pt x="25168" y="16460"/>
                      <a:pt x="25168" y="16445"/>
                    </a:cubicBezTo>
                    <a:cubicBezTo>
                      <a:pt x="25138" y="16414"/>
                      <a:pt x="25168" y="16293"/>
                      <a:pt x="25138" y="16262"/>
                    </a:cubicBezTo>
                    <a:cubicBezTo>
                      <a:pt x="25120" y="16191"/>
                      <a:pt x="25113" y="16162"/>
                      <a:pt x="25097" y="16162"/>
                    </a:cubicBezTo>
                    <a:cubicBezTo>
                      <a:pt x="25087" y="16162"/>
                      <a:pt x="25072" y="16176"/>
                      <a:pt x="25047" y="16202"/>
                    </a:cubicBezTo>
                    <a:cubicBezTo>
                      <a:pt x="25047" y="16232"/>
                      <a:pt x="25031" y="16255"/>
                      <a:pt x="25020" y="16255"/>
                    </a:cubicBezTo>
                    <a:cubicBezTo>
                      <a:pt x="25009" y="16255"/>
                      <a:pt x="25001" y="16232"/>
                      <a:pt x="25016" y="16171"/>
                    </a:cubicBezTo>
                    <a:cubicBezTo>
                      <a:pt x="25016" y="16141"/>
                      <a:pt x="25047" y="16019"/>
                      <a:pt x="24986" y="15928"/>
                    </a:cubicBezTo>
                    <a:cubicBezTo>
                      <a:pt x="24944" y="15823"/>
                      <a:pt x="24931" y="15791"/>
                      <a:pt x="24907" y="15791"/>
                    </a:cubicBezTo>
                    <a:cubicBezTo>
                      <a:pt x="24896" y="15791"/>
                      <a:pt x="24883" y="15797"/>
                      <a:pt x="24864" y="15806"/>
                    </a:cubicBezTo>
                    <a:cubicBezTo>
                      <a:pt x="24813" y="15845"/>
                      <a:pt x="24784" y="15862"/>
                      <a:pt x="24776" y="15862"/>
                    </a:cubicBezTo>
                    <a:cubicBezTo>
                      <a:pt x="24764" y="15862"/>
                      <a:pt x="24794" y="15829"/>
                      <a:pt x="24864" y="15776"/>
                    </a:cubicBezTo>
                    <a:cubicBezTo>
                      <a:pt x="24934" y="15683"/>
                      <a:pt x="24933" y="15644"/>
                      <a:pt x="24901" y="15644"/>
                    </a:cubicBezTo>
                    <a:cubicBezTo>
                      <a:pt x="24891" y="15644"/>
                      <a:pt x="24879" y="15647"/>
                      <a:pt x="24864" y="15654"/>
                    </a:cubicBezTo>
                    <a:cubicBezTo>
                      <a:pt x="24804" y="15654"/>
                      <a:pt x="24804" y="15654"/>
                      <a:pt x="24773" y="15624"/>
                    </a:cubicBezTo>
                    <a:cubicBezTo>
                      <a:pt x="24834" y="15594"/>
                      <a:pt x="24834" y="15563"/>
                      <a:pt x="24743" y="15502"/>
                    </a:cubicBezTo>
                    <a:cubicBezTo>
                      <a:pt x="24712" y="15472"/>
                      <a:pt x="24712" y="15472"/>
                      <a:pt x="24804" y="15442"/>
                    </a:cubicBezTo>
                    <a:cubicBezTo>
                      <a:pt x="24804" y="15442"/>
                      <a:pt x="24773" y="15411"/>
                      <a:pt x="24773" y="15381"/>
                    </a:cubicBezTo>
                    <a:cubicBezTo>
                      <a:pt x="24591" y="15381"/>
                      <a:pt x="24591" y="15138"/>
                      <a:pt x="24652" y="15077"/>
                    </a:cubicBezTo>
                    <a:cubicBezTo>
                      <a:pt x="24652" y="15077"/>
                      <a:pt x="24621" y="15047"/>
                      <a:pt x="24560" y="15047"/>
                    </a:cubicBezTo>
                    <a:cubicBezTo>
                      <a:pt x="24408" y="15047"/>
                      <a:pt x="24378" y="15016"/>
                      <a:pt x="24530" y="14955"/>
                    </a:cubicBezTo>
                    <a:cubicBezTo>
                      <a:pt x="24652" y="14925"/>
                      <a:pt x="24652" y="14925"/>
                      <a:pt x="24500" y="14925"/>
                    </a:cubicBezTo>
                    <a:cubicBezTo>
                      <a:pt x="24439" y="14925"/>
                      <a:pt x="24378" y="14743"/>
                      <a:pt x="24530" y="14743"/>
                    </a:cubicBezTo>
                    <a:cubicBezTo>
                      <a:pt x="24591" y="14712"/>
                      <a:pt x="24652" y="14682"/>
                      <a:pt x="24652" y="14682"/>
                    </a:cubicBezTo>
                    <a:cubicBezTo>
                      <a:pt x="24591" y="14682"/>
                      <a:pt x="24560" y="14651"/>
                      <a:pt x="24560" y="14651"/>
                    </a:cubicBezTo>
                    <a:cubicBezTo>
                      <a:pt x="24546" y="14659"/>
                      <a:pt x="24535" y="14662"/>
                      <a:pt x="24526" y="14662"/>
                    </a:cubicBezTo>
                    <a:cubicBezTo>
                      <a:pt x="24496" y="14662"/>
                      <a:pt x="24485" y="14623"/>
                      <a:pt x="24439" y="14530"/>
                    </a:cubicBezTo>
                    <a:cubicBezTo>
                      <a:pt x="24439" y="14469"/>
                      <a:pt x="24317" y="14347"/>
                      <a:pt x="24287" y="14287"/>
                    </a:cubicBezTo>
                    <a:cubicBezTo>
                      <a:pt x="24256" y="14226"/>
                      <a:pt x="24226" y="14104"/>
                      <a:pt x="24287" y="14044"/>
                    </a:cubicBezTo>
                    <a:cubicBezTo>
                      <a:pt x="24287" y="14013"/>
                      <a:pt x="24287" y="13983"/>
                      <a:pt x="24196" y="13922"/>
                    </a:cubicBezTo>
                    <a:cubicBezTo>
                      <a:pt x="24104" y="13922"/>
                      <a:pt x="24074" y="13861"/>
                      <a:pt x="24165" y="13831"/>
                    </a:cubicBezTo>
                    <a:lnTo>
                      <a:pt x="24135" y="13800"/>
                    </a:lnTo>
                    <a:cubicBezTo>
                      <a:pt x="24044" y="13740"/>
                      <a:pt x="24044" y="13709"/>
                      <a:pt x="24044" y="13709"/>
                    </a:cubicBezTo>
                    <a:cubicBezTo>
                      <a:pt x="24104" y="13709"/>
                      <a:pt x="24165" y="13648"/>
                      <a:pt x="24104" y="13618"/>
                    </a:cubicBezTo>
                    <a:lnTo>
                      <a:pt x="24104" y="13618"/>
                    </a:lnTo>
                    <a:cubicBezTo>
                      <a:pt x="24082" y="13626"/>
                      <a:pt x="24065" y="13629"/>
                      <a:pt x="24051" y="13629"/>
                    </a:cubicBezTo>
                    <a:cubicBezTo>
                      <a:pt x="24011" y="13629"/>
                      <a:pt x="24006" y="13595"/>
                      <a:pt x="23983" y="13527"/>
                    </a:cubicBezTo>
                    <a:cubicBezTo>
                      <a:pt x="24044" y="13436"/>
                      <a:pt x="23740" y="12281"/>
                      <a:pt x="23679" y="12281"/>
                    </a:cubicBezTo>
                    <a:cubicBezTo>
                      <a:pt x="23679" y="12281"/>
                      <a:pt x="23679" y="12250"/>
                      <a:pt x="23679" y="12189"/>
                    </a:cubicBezTo>
                    <a:cubicBezTo>
                      <a:pt x="23648" y="12159"/>
                      <a:pt x="23648" y="12068"/>
                      <a:pt x="23648" y="12068"/>
                    </a:cubicBezTo>
                    <a:cubicBezTo>
                      <a:pt x="23800" y="12037"/>
                      <a:pt x="23679" y="11885"/>
                      <a:pt x="23588" y="11794"/>
                    </a:cubicBezTo>
                    <a:cubicBezTo>
                      <a:pt x="23527" y="11764"/>
                      <a:pt x="23497" y="11733"/>
                      <a:pt x="23497" y="11703"/>
                    </a:cubicBezTo>
                    <a:cubicBezTo>
                      <a:pt x="23648" y="11673"/>
                      <a:pt x="23618" y="11551"/>
                      <a:pt x="23527" y="11490"/>
                    </a:cubicBezTo>
                    <a:cubicBezTo>
                      <a:pt x="23375" y="11490"/>
                      <a:pt x="23375" y="11460"/>
                      <a:pt x="23527" y="11429"/>
                    </a:cubicBezTo>
                    <a:cubicBezTo>
                      <a:pt x="23679" y="11399"/>
                      <a:pt x="23648" y="11338"/>
                      <a:pt x="23436" y="11308"/>
                    </a:cubicBezTo>
                    <a:cubicBezTo>
                      <a:pt x="23345" y="11278"/>
                      <a:pt x="23345" y="11278"/>
                      <a:pt x="23405" y="11217"/>
                    </a:cubicBezTo>
                    <a:cubicBezTo>
                      <a:pt x="23557" y="11156"/>
                      <a:pt x="23557" y="11126"/>
                      <a:pt x="23466" y="11126"/>
                    </a:cubicBezTo>
                    <a:cubicBezTo>
                      <a:pt x="23345" y="11126"/>
                      <a:pt x="23314" y="11095"/>
                      <a:pt x="23466" y="11034"/>
                    </a:cubicBezTo>
                    <a:cubicBezTo>
                      <a:pt x="23588" y="10943"/>
                      <a:pt x="23588" y="10943"/>
                      <a:pt x="23436" y="10913"/>
                    </a:cubicBezTo>
                    <a:cubicBezTo>
                      <a:pt x="23314" y="10913"/>
                      <a:pt x="23284" y="10761"/>
                      <a:pt x="23405" y="10700"/>
                    </a:cubicBezTo>
                    <a:cubicBezTo>
                      <a:pt x="23405" y="10675"/>
                      <a:pt x="23445" y="10631"/>
                      <a:pt x="23428" y="10631"/>
                    </a:cubicBezTo>
                    <a:lnTo>
                      <a:pt x="23428" y="10631"/>
                    </a:lnTo>
                    <a:cubicBezTo>
                      <a:pt x="23424" y="10631"/>
                      <a:pt x="23417" y="10633"/>
                      <a:pt x="23405" y="10639"/>
                    </a:cubicBezTo>
                    <a:lnTo>
                      <a:pt x="23466" y="10578"/>
                    </a:lnTo>
                    <a:cubicBezTo>
                      <a:pt x="23466" y="10548"/>
                      <a:pt x="23466" y="10518"/>
                      <a:pt x="23466" y="10518"/>
                    </a:cubicBezTo>
                    <a:lnTo>
                      <a:pt x="23405" y="10518"/>
                    </a:lnTo>
                    <a:cubicBezTo>
                      <a:pt x="23375" y="10487"/>
                      <a:pt x="23436" y="10244"/>
                      <a:pt x="23405" y="10001"/>
                    </a:cubicBezTo>
                    <a:cubicBezTo>
                      <a:pt x="23380" y="9678"/>
                      <a:pt x="23356" y="9558"/>
                      <a:pt x="23314" y="9558"/>
                    </a:cubicBezTo>
                    <a:cubicBezTo>
                      <a:pt x="23305" y="9558"/>
                      <a:pt x="23295" y="9564"/>
                      <a:pt x="23284" y="9575"/>
                    </a:cubicBezTo>
                    <a:cubicBezTo>
                      <a:pt x="23261" y="9581"/>
                      <a:pt x="23242" y="9583"/>
                      <a:pt x="23227" y="9583"/>
                    </a:cubicBezTo>
                    <a:cubicBezTo>
                      <a:pt x="23157" y="9583"/>
                      <a:pt x="23160" y="9534"/>
                      <a:pt x="23284" y="9484"/>
                    </a:cubicBezTo>
                    <a:cubicBezTo>
                      <a:pt x="23284" y="9454"/>
                      <a:pt x="23345" y="9363"/>
                      <a:pt x="23345" y="9302"/>
                    </a:cubicBezTo>
                    <a:cubicBezTo>
                      <a:pt x="23314" y="9241"/>
                      <a:pt x="23314" y="9150"/>
                      <a:pt x="23405" y="9150"/>
                    </a:cubicBezTo>
                    <a:lnTo>
                      <a:pt x="23405" y="9119"/>
                    </a:lnTo>
                    <a:cubicBezTo>
                      <a:pt x="23253" y="9059"/>
                      <a:pt x="23223" y="8815"/>
                      <a:pt x="23284" y="8724"/>
                    </a:cubicBezTo>
                    <a:cubicBezTo>
                      <a:pt x="23284" y="8633"/>
                      <a:pt x="23284" y="8603"/>
                      <a:pt x="23223" y="8542"/>
                    </a:cubicBezTo>
                    <a:cubicBezTo>
                      <a:pt x="23132" y="8451"/>
                      <a:pt x="23132" y="8451"/>
                      <a:pt x="23193" y="8420"/>
                    </a:cubicBezTo>
                    <a:cubicBezTo>
                      <a:pt x="23284" y="8420"/>
                      <a:pt x="23345" y="8208"/>
                      <a:pt x="23193" y="8208"/>
                    </a:cubicBezTo>
                    <a:lnTo>
                      <a:pt x="23253" y="8147"/>
                    </a:lnTo>
                    <a:cubicBezTo>
                      <a:pt x="23345" y="8116"/>
                      <a:pt x="23253" y="8086"/>
                      <a:pt x="23193" y="8086"/>
                    </a:cubicBezTo>
                    <a:cubicBezTo>
                      <a:pt x="23041" y="8086"/>
                      <a:pt x="23041" y="8056"/>
                      <a:pt x="23253" y="8025"/>
                    </a:cubicBezTo>
                    <a:cubicBezTo>
                      <a:pt x="23405" y="7995"/>
                      <a:pt x="23405" y="7964"/>
                      <a:pt x="23345" y="7964"/>
                    </a:cubicBezTo>
                    <a:cubicBezTo>
                      <a:pt x="23253" y="7934"/>
                      <a:pt x="23193" y="7904"/>
                      <a:pt x="23253" y="7873"/>
                    </a:cubicBezTo>
                    <a:cubicBezTo>
                      <a:pt x="23253" y="7843"/>
                      <a:pt x="23253" y="7782"/>
                      <a:pt x="23101" y="7782"/>
                    </a:cubicBezTo>
                    <a:cubicBezTo>
                      <a:pt x="23090" y="7788"/>
                      <a:pt x="23080" y="7790"/>
                      <a:pt x="23073" y="7790"/>
                    </a:cubicBezTo>
                    <a:cubicBezTo>
                      <a:pt x="23041" y="7790"/>
                      <a:pt x="23041" y="7746"/>
                      <a:pt x="23041" y="7721"/>
                    </a:cubicBezTo>
                    <a:cubicBezTo>
                      <a:pt x="23101" y="7721"/>
                      <a:pt x="23101" y="7721"/>
                      <a:pt x="23193" y="7752"/>
                    </a:cubicBezTo>
                    <a:lnTo>
                      <a:pt x="23193" y="7691"/>
                    </a:lnTo>
                    <a:cubicBezTo>
                      <a:pt x="23193" y="7630"/>
                      <a:pt x="23253" y="7569"/>
                      <a:pt x="23314" y="7569"/>
                    </a:cubicBezTo>
                    <a:cubicBezTo>
                      <a:pt x="23375" y="7539"/>
                      <a:pt x="23375" y="7508"/>
                      <a:pt x="23314" y="7508"/>
                    </a:cubicBezTo>
                    <a:cubicBezTo>
                      <a:pt x="23314" y="7478"/>
                      <a:pt x="23314" y="7448"/>
                      <a:pt x="23314" y="7417"/>
                    </a:cubicBezTo>
                    <a:cubicBezTo>
                      <a:pt x="23284" y="7356"/>
                      <a:pt x="23375" y="7356"/>
                      <a:pt x="23375" y="7356"/>
                    </a:cubicBezTo>
                    <a:cubicBezTo>
                      <a:pt x="23400" y="7344"/>
                      <a:pt x="23415" y="7337"/>
                      <a:pt x="23426" y="7337"/>
                    </a:cubicBezTo>
                    <a:cubicBezTo>
                      <a:pt x="23441" y="7337"/>
                      <a:pt x="23448" y="7351"/>
                      <a:pt x="23466" y="7387"/>
                    </a:cubicBezTo>
                    <a:cubicBezTo>
                      <a:pt x="23466" y="7478"/>
                      <a:pt x="23497" y="7539"/>
                      <a:pt x="23497" y="7539"/>
                    </a:cubicBezTo>
                    <a:lnTo>
                      <a:pt x="23557" y="7508"/>
                    </a:lnTo>
                    <a:cubicBezTo>
                      <a:pt x="23557" y="7448"/>
                      <a:pt x="23618" y="7448"/>
                      <a:pt x="23618" y="7448"/>
                    </a:cubicBezTo>
                    <a:cubicBezTo>
                      <a:pt x="23637" y="7438"/>
                      <a:pt x="23650" y="7432"/>
                      <a:pt x="23660" y="7432"/>
                    </a:cubicBezTo>
                    <a:cubicBezTo>
                      <a:pt x="23682" y="7432"/>
                      <a:pt x="23688" y="7464"/>
                      <a:pt x="23709" y="7569"/>
                    </a:cubicBezTo>
                    <a:cubicBezTo>
                      <a:pt x="23724" y="7627"/>
                      <a:pt x="23752" y="7657"/>
                      <a:pt x="23780" y="7657"/>
                    </a:cubicBezTo>
                    <a:cubicBezTo>
                      <a:pt x="23812" y="7657"/>
                      <a:pt x="23845" y="7619"/>
                      <a:pt x="23861" y="7539"/>
                    </a:cubicBezTo>
                    <a:lnTo>
                      <a:pt x="24013" y="7417"/>
                    </a:lnTo>
                    <a:cubicBezTo>
                      <a:pt x="24037" y="7450"/>
                      <a:pt x="24064" y="7463"/>
                      <a:pt x="24090" y="7463"/>
                    </a:cubicBezTo>
                    <a:cubicBezTo>
                      <a:pt x="24165" y="7463"/>
                      <a:pt x="24242" y="7363"/>
                      <a:pt x="24287" y="7296"/>
                    </a:cubicBezTo>
                    <a:cubicBezTo>
                      <a:pt x="24328" y="7350"/>
                      <a:pt x="24369" y="7380"/>
                      <a:pt x="24404" y="7380"/>
                    </a:cubicBezTo>
                    <a:cubicBezTo>
                      <a:pt x="24448" y="7380"/>
                      <a:pt x="24483" y="7335"/>
                      <a:pt x="24500" y="7235"/>
                    </a:cubicBezTo>
                    <a:cubicBezTo>
                      <a:pt x="24500" y="7199"/>
                      <a:pt x="24520" y="7185"/>
                      <a:pt x="24556" y="7185"/>
                    </a:cubicBezTo>
                    <a:cubicBezTo>
                      <a:pt x="24581" y="7185"/>
                      <a:pt x="24614" y="7192"/>
                      <a:pt x="24652" y="7205"/>
                    </a:cubicBezTo>
                    <a:cubicBezTo>
                      <a:pt x="24705" y="7240"/>
                      <a:pt x="24748" y="7255"/>
                      <a:pt x="24805" y="7255"/>
                    </a:cubicBezTo>
                    <a:cubicBezTo>
                      <a:pt x="24845" y="7255"/>
                      <a:pt x="24893" y="7247"/>
                      <a:pt x="24955" y="7235"/>
                    </a:cubicBezTo>
                    <a:cubicBezTo>
                      <a:pt x="25016" y="7144"/>
                      <a:pt x="25533" y="7053"/>
                      <a:pt x="26141" y="6961"/>
                    </a:cubicBezTo>
                    <a:cubicBezTo>
                      <a:pt x="26810" y="6870"/>
                      <a:pt x="27266" y="6840"/>
                      <a:pt x="27235" y="6779"/>
                    </a:cubicBezTo>
                    <a:cubicBezTo>
                      <a:pt x="27326" y="6779"/>
                      <a:pt x="27326" y="6779"/>
                      <a:pt x="27387" y="6840"/>
                    </a:cubicBezTo>
                    <a:cubicBezTo>
                      <a:pt x="27399" y="6863"/>
                      <a:pt x="27415" y="6878"/>
                      <a:pt x="27434" y="6878"/>
                    </a:cubicBezTo>
                    <a:cubicBezTo>
                      <a:pt x="27465" y="6878"/>
                      <a:pt x="27502" y="6842"/>
                      <a:pt x="27539" y="6749"/>
                    </a:cubicBezTo>
                    <a:cubicBezTo>
                      <a:pt x="27573" y="6698"/>
                      <a:pt x="27588" y="6656"/>
                      <a:pt x="27600" y="6656"/>
                    </a:cubicBezTo>
                    <a:cubicBezTo>
                      <a:pt x="27609" y="6656"/>
                      <a:pt x="27617" y="6682"/>
                      <a:pt x="27630" y="6749"/>
                    </a:cubicBezTo>
                    <a:cubicBezTo>
                      <a:pt x="27630" y="6784"/>
                      <a:pt x="27682" y="6799"/>
                      <a:pt x="27787" y="6799"/>
                    </a:cubicBezTo>
                    <a:cubicBezTo>
                      <a:pt x="27861" y="6799"/>
                      <a:pt x="27960" y="6792"/>
                      <a:pt x="28086" y="6779"/>
                    </a:cubicBezTo>
                    <a:cubicBezTo>
                      <a:pt x="28208" y="6749"/>
                      <a:pt x="28390" y="6749"/>
                      <a:pt x="28512" y="6718"/>
                    </a:cubicBezTo>
                    <a:lnTo>
                      <a:pt x="28512" y="6019"/>
                    </a:lnTo>
                    <a:cubicBezTo>
                      <a:pt x="28329" y="6019"/>
                      <a:pt x="28147" y="6019"/>
                      <a:pt x="28025" y="5989"/>
                    </a:cubicBezTo>
                    <a:cubicBezTo>
                      <a:pt x="27999" y="5962"/>
                      <a:pt x="27975" y="5951"/>
                      <a:pt x="27952" y="5951"/>
                    </a:cubicBezTo>
                    <a:cubicBezTo>
                      <a:pt x="27899" y="5951"/>
                      <a:pt x="27856" y="6015"/>
                      <a:pt x="27813" y="6080"/>
                    </a:cubicBezTo>
                    <a:cubicBezTo>
                      <a:pt x="27813" y="6141"/>
                      <a:pt x="27722" y="6232"/>
                      <a:pt x="27661" y="6232"/>
                    </a:cubicBezTo>
                    <a:cubicBezTo>
                      <a:pt x="27661" y="6232"/>
                      <a:pt x="27661" y="6171"/>
                      <a:pt x="27661" y="6080"/>
                    </a:cubicBezTo>
                    <a:cubicBezTo>
                      <a:pt x="27722" y="6019"/>
                      <a:pt x="27722" y="6019"/>
                      <a:pt x="27570" y="6019"/>
                    </a:cubicBezTo>
                    <a:lnTo>
                      <a:pt x="27418" y="6049"/>
                    </a:lnTo>
                    <a:cubicBezTo>
                      <a:pt x="27418" y="6110"/>
                      <a:pt x="27022" y="6141"/>
                      <a:pt x="26506" y="6201"/>
                    </a:cubicBezTo>
                    <a:cubicBezTo>
                      <a:pt x="25807" y="6293"/>
                      <a:pt x="25594" y="6323"/>
                      <a:pt x="25594" y="6414"/>
                    </a:cubicBezTo>
                    <a:cubicBezTo>
                      <a:pt x="25594" y="6450"/>
                      <a:pt x="25573" y="6465"/>
                      <a:pt x="25507" y="6465"/>
                    </a:cubicBezTo>
                    <a:cubicBezTo>
                      <a:pt x="25460" y="6465"/>
                      <a:pt x="25391" y="6457"/>
                      <a:pt x="25290" y="6445"/>
                    </a:cubicBezTo>
                    <a:cubicBezTo>
                      <a:pt x="25016" y="6359"/>
                      <a:pt x="24896" y="6322"/>
                      <a:pt x="24833" y="6322"/>
                    </a:cubicBezTo>
                    <a:cubicBezTo>
                      <a:pt x="24784" y="6322"/>
                      <a:pt x="24769" y="6344"/>
                      <a:pt x="24743" y="6384"/>
                    </a:cubicBezTo>
                    <a:cubicBezTo>
                      <a:pt x="24804" y="6384"/>
                      <a:pt x="24834" y="6445"/>
                      <a:pt x="24834" y="6505"/>
                    </a:cubicBezTo>
                    <a:cubicBezTo>
                      <a:pt x="24850" y="6586"/>
                      <a:pt x="24832" y="6624"/>
                      <a:pt x="24798" y="6624"/>
                    </a:cubicBezTo>
                    <a:cubicBezTo>
                      <a:pt x="24768" y="6624"/>
                      <a:pt x="24725" y="6593"/>
                      <a:pt x="24682" y="6536"/>
                    </a:cubicBezTo>
                    <a:cubicBezTo>
                      <a:pt x="24676" y="6513"/>
                      <a:pt x="24639" y="6503"/>
                      <a:pt x="24580" y="6503"/>
                    </a:cubicBezTo>
                    <a:cubicBezTo>
                      <a:pt x="24326" y="6503"/>
                      <a:pt x="23675" y="6692"/>
                      <a:pt x="23527" y="6840"/>
                    </a:cubicBezTo>
                    <a:lnTo>
                      <a:pt x="23497" y="6840"/>
                    </a:lnTo>
                    <a:cubicBezTo>
                      <a:pt x="23497" y="6809"/>
                      <a:pt x="23497" y="6809"/>
                      <a:pt x="23466" y="6809"/>
                    </a:cubicBezTo>
                    <a:cubicBezTo>
                      <a:pt x="23466" y="6764"/>
                      <a:pt x="23451" y="6749"/>
                      <a:pt x="23402" y="6749"/>
                    </a:cubicBezTo>
                    <a:cubicBezTo>
                      <a:pt x="23352" y="6749"/>
                      <a:pt x="23269" y="6764"/>
                      <a:pt x="23132" y="6779"/>
                    </a:cubicBezTo>
                    <a:cubicBezTo>
                      <a:pt x="23193" y="6749"/>
                      <a:pt x="23223" y="6749"/>
                      <a:pt x="23193" y="6749"/>
                    </a:cubicBezTo>
                    <a:cubicBezTo>
                      <a:pt x="23193" y="6749"/>
                      <a:pt x="23193" y="6657"/>
                      <a:pt x="23253" y="6627"/>
                    </a:cubicBezTo>
                    <a:cubicBezTo>
                      <a:pt x="23253" y="6566"/>
                      <a:pt x="23253" y="6505"/>
                      <a:pt x="23193" y="6505"/>
                    </a:cubicBezTo>
                    <a:cubicBezTo>
                      <a:pt x="23101" y="6505"/>
                      <a:pt x="23101" y="6475"/>
                      <a:pt x="23101" y="6445"/>
                    </a:cubicBezTo>
                    <a:cubicBezTo>
                      <a:pt x="23101" y="6414"/>
                      <a:pt x="23101" y="6353"/>
                      <a:pt x="23041" y="6353"/>
                    </a:cubicBezTo>
                    <a:cubicBezTo>
                      <a:pt x="22949" y="6353"/>
                      <a:pt x="22889" y="6323"/>
                      <a:pt x="22889" y="6262"/>
                    </a:cubicBezTo>
                    <a:cubicBezTo>
                      <a:pt x="22828" y="6171"/>
                      <a:pt x="22828" y="6171"/>
                      <a:pt x="22949" y="6141"/>
                    </a:cubicBezTo>
                    <a:cubicBezTo>
                      <a:pt x="23041" y="6141"/>
                      <a:pt x="23041" y="6110"/>
                      <a:pt x="23041" y="6080"/>
                    </a:cubicBezTo>
                    <a:cubicBezTo>
                      <a:pt x="23041" y="6080"/>
                      <a:pt x="23041" y="6019"/>
                      <a:pt x="23101" y="5989"/>
                    </a:cubicBezTo>
                    <a:cubicBezTo>
                      <a:pt x="23193" y="5958"/>
                      <a:pt x="23101" y="5958"/>
                      <a:pt x="23041" y="5958"/>
                    </a:cubicBezTo>
                    <a:lnTo>
                      <a:pt x="22889" y="5958"/>
                    </a:lnTo>
                    <a:cubicBezTo>
                      <a:pt x="22889" y="5928"/>
                      <a:pt x="23041" y="5897"/>
                      <a:pt x="23101" y="5897"/>
                    </a:cubicBezTo>
                    <a:cubicBezTo>
                      <a:pt x="23253" y="5837"/>
                      <a:pt x="23253" y="5837"/>
                      <a:pt x="23101" y="5837"/>
                    </a:cubicBezTo>
                    <a:cubicBezTo>
                      <a:pt x="23041" y="5837"/>
                      <a:pt x="22980" y="5806"/>
                      <a:pt x="23041" y="5746"/>
                    </a:cubicBezTo>
                    <a:cubicBezTo>
                      <a:pt x="23041" y="5654"/>
                      <a:pt x="23041" y="5594"/>
                      <a:pt x="23132" y="5594"/>
                    </a:cubicBezTo>
                    <a:cubicBezTo>
                      <a:pt x="23193" y="5563"/>
                      <a:pt x="23132" y="5502"/>
                      <a:pt x="23132" y="5502"/>
                    </a:cubicBezTo>
                    <a:cubicBezTo>
                      <a:pt x="23041" y="5472"/>
                      <a:pt x="23041" y="5442"/>
                      <a:pt x="23132" y="5320"/>
                    </a:cubicBezTo>
                    <a:cubicBezTo>
                      <a:pt x="23284" y="5138"/>
                      <a:pt x="23284" y="5138"/>
                      <a:pt x="23132" y="5138"/>
                    </a:cubicBezTo>
                    <a:cubicBezTo>
                      <a:pt x="23071" y="5138"/>
                      <a:pt x="22980" y="5138"/>
                      <a:pt x="23132" y="5107"/>
                    </a:cubicBezTo>
                    <a:cubicBezTo>
                      <a:pt x="23223" y="5077"/>
                      <a:pt x="23132" y="5016"/>
                      <a:pt x="23071" y="4955"/>
                    </a:cubicBezTo>
                    <a:cubicBezTo>
                      <a:pt x="23010" y="4894"/>
                      <a:pt x="22858" y="4894"/>
                      <a:pt x="22797" y="4894"/>
                    </a:cubicBezTo>
                    <a:cubicBezTo>
                      <a:pt x="22645" y="4894"/>
                      <a:pt x="22645" y="4894"/>
                      <a:pt x="22706" y="4803"/>
                    </a:cubicBezTo>
                    <a:cubicBezTo>
                      <a:pt x="22706" y="4773"/>
                      <a:pt x="22797" y="4742"/>
                      <a:pt x="22858" y="4742"/>
                    </a:cubicBezTo>
                    <a:cubicBezTo>
                      <a:pt x="22949" y="4742"/>
                      <a:pt x="22949" y="4803"/>
                      <a:pt x="22949" y="4803"/>
                    </a:cubicBezTo>
                    <a:lnTo>
                      <a:pt x="22949" y="4834"/>
                    </a:lnTo>
                    <a:cubicBezTo>
                      <a:pt x="23010" y="4834"/>
                      <a:pt x="23071" y="4834"/>
                      <a:pt x="23101" y="4773"/>
                    </a:cubicBezTo>
                    <a:cubicBezTo>
                      <a:pt x="23162" y="4712"/>
                      <a:pt x="23162" y="4682"/>
                      <a:pt x="23101" y="4682"/>
                    </a:cubicBezTo>
                    <a:cubicBezTo>
                      <a:pt x="23162" y="4651"/>
                      <a:pt x="23162" y="4560"/>
                      <a:pt x="23162" y="4499"/>
                    </a:cubicBezTo>
                    <a:cubicBezTo>
                      <a:pt x="23193" y="4439"/>
                      <a:pt x="23193" y="4317"/>
                      <a:pt x="23253" y="4287"/>
                    </a:cubicBezTo>
                    <a:cubicBezTo>
                      <a:pt x="23253" y="4195"/>
                      <a:pt x="23284" y="4165"/>
                      <a:pt x="23193" y="4165"/>
                    </a:cubicBezTo>
                    <a:cubicBezTo>
                      <a:pt x="23071" y="4165"/>
                      <a:pt x="23066" y="4126"/>
                      <a:pt x="23100" y="4126"/>
                    </a:cubicBezTo>
                    <a:cubicBezTo>
                      <a:pt x="23109" y="4126"/>
                      <a:pt x="23120" y="4128"/>
                      <a:pt x="23132" y="4135"/>
                    </a:cubicBezTo>
                    <a:cubicBezTo>
                      <a:pt x="23284" y="4104"/>
                      <a:pt x="23375" y="3618"/>
                      <a:pt x="23253" y="3557"/>
                    </a:cubicBezTo>
                    <a:cubicBezTo>
                      <a:pt x="23253" y="3557"/>
                      <a:pt x="23253" y="3527"/>
                      <a:pt x="23253" y="3496"/>
                    </a:cubicBezTo>
                    <a:cubicBezTo>
                      <a:pt x="23314" y="3405"/>
                      <a:pt x="23345" y="3192"/>
                      <a:pt x="23284" y="3162"/>
                    </a:cubicBezTo>
                    <a:lnTo>
                      <a:pt x="23284" y="3040"/>
                    </a:lnTo>
                    <a:cubicBezTo>
                      <a:pt x="23375" y="2980"/>
                      <a:pt x="23375" y="2919"/>
                      <a:pt x="23284" y="2888"/>
                    </a:cubicBezTo>
                    <a:cubicBezTo>
                      <a:pt x="23261" y="2877"/>
                      <a:pt x="23239" y="2866"/>
                      <a:pt x="23223" y="2858"/>
                    </a:cubicBezTo>
                    <a:cubicBezTo>
                      <a:pt x="23314" y="2858"/>
                      <a:pt x="23314" y="2767"/>
                      <a:pt x="23314" y="2615"/>
                    </a:cubicBezTo>
                    <a:cubicBezTo>
                      <a:pt x="23335" y="2510"/>
                      <a:pt x="23342" y="2477"/>
                      <a:pt x="23314" y="2477"/>
                    </a:cubicBezTo>
                    <a:cubicBezTo>
                      <a:pt x="23301" y="2477"/>
                      <a:pt x="23282" y="2484"/>
                      <a:pt x="23253" y="2493"/>
                    </a:cubicBezTo>
                    <a:cubicBezTo>
                      <a:pt x="23211" y="2388"/>
                      <a:pt x="23242" y="2356"/>
                      <a:pt x="23285" y="2356"/>
                    </a:cubicBezTo>
                    <a:cubicBezTo>
                      <a:pt x="23304" y="2356"/>
                      <a:pt x="23326" y="2362"/>
                      <a:pt x="23345" y="2372"/>
                    </a:cubicBezTo>
                    <a:cubicBezTo>
                      <a:pt x="23372" y="2377"/>
                      <a:pt x="23395" y="2380"/>
                      <a:pt x="23412" y="2380"/>
                    </a:cubicBezTo>
                    <a:cubicBezTo>
                      <a:pt x="23489" y="2380"/>
                      <a:pt x="23457" y="2330"/>
                      <a:pt x="23284" y="2280"/>
                    </a:cubicBezTo>
                    <a:cubicBezTo>
                      <a:pt x="23132" y="2220"/>
                      <a:pt x="23162" y="2159"/>
                      <a:pt x="23223" y="2159"/>
                    </a:cubicBezTo>
                    <a:cubicBezTo>
                      <a:pt x="23284" y="2159"/>
                      <a:pt x="23284" y="2220"/>
                      <a:pt x="23284" y="2250"/>
                    </a:cubicBezTo>
                    <a:lnTo>
                      <a:pt x="23436" y="2250"/>
                    </a:lnTo>
                    <a:cubicBezTo>
                      <a:pt x="23436" y="2220"/>
                      <a:pt x="23436" y="2220"/>
                      <a:pt x="23375" y="2189"/>
                    </a:cubicBezTo>
                    <a:cubicBezTo>
                      <a:pt x="23375" y="2189"/>
                      <a:pt x="23375" y="2128"/>
                      <a:pt x="23314" y="2098"/>
                    </a:cubicBezTo>
                    <a:cubicBezTo>
                      <a:pt x="23261" y="2062"/>
                      <a:pt x="23218" y="2048"/>
                      <a:pt x="23173" y="2048"/>
                    </a:cubicBezTo>
                    <a:cubicBezTo>
                      <a:pt x="23141" y="2048"/>
                      <a:pt x="23109" y="2055"/>
                      <a:pt x="23071" y="2068"/>
                    </a:cubicBezTo>
                    <a:cubicBezTo>
                      <a:pt x="23053" y="2077"/>
                      <a:pt x="23041" y="2080"/>
                      <a:pt x="23032" y="2080"/>
                    </a:cubicBezTo>
                    <a:cubicBezTo>
                      <a:pt x="23010" y="2080"/>
                      <a:pt x="23010" y="2059"/>
                      <a:pt x="23010" y="2037"/>
                    </a:cubicBezTo>
                    <a:cubicBezTo>
                      <a:pt x="23064" y="2002"/>
                      <a:pt x="23107" y="1987"/>
                      <a:pt x="23145" y="1987"/>
                    </a:cubicBezTo>
                    <a:cubicBezTo>
                      <a:pt x="23173" y="1987"/>
                      <a:pt x="23198" y="1994"/>
                      <a:pt x="23223" y="2007"/>
                    </a:cubicBezTo>
                    <a:cubicBezTo>
                      <a:pt x="23223" y="2037"/>
                      <a:pt x="23314" y="2068"/>
                      <a:pt x="23375" y="2068"/>
                    </a:cubicBezTo>
                    <a:cubicBezTo>
                      <a:pt x="23436" y="2068"/>
                      <a:pt x="23314" y="1855"/>
                      <a:pt x="23193" y="1824"/>
                    </a:cubicBezTo>
                    <a:lnTo>
                      <a:pt x="23253" y="1824"/>
                    </a:lnTo>
                    <a:cubicBezTo>
                      <a:pt x="23314" y="1824"/>
                      <a:pt x="23345" y="1764"/>
                      <a:pt x="23345" y="1673"/>
                    </a:cubicBezTo>
                    <a:cubicBezTo>
                      <a:pt x="23345" y="1612"/>
                      <a:pt x="23345" y="1551"/>
                      <a:pt x="23284" y="1551"/>
                    </a:cubicBezTo>
                    <a:cubicBezTo>
                      <a:pt x="23223" y="1551"/>
                      <a:pt x="23132" y="1551"/>
                      <a:pt x="23132" y="1490"/>
                    </a:cubicBezTo>
                    <a:cubicBezTo>
                      <a:pt x="23132" y="1521"/>
                      <a:pt x="23117" y="1528"/>
                      <a:pt x="23090" y="1528"/>
                    </a:cubicBezTo>
                    <a:cubicBezTo>
                      <a:pt x="23063" y="1528"/>
                      <a:pt x="23025" y="1521"/>
                      <a:pt x="22980" y="1521"/>
                    </a:cubicBezTo>
                    <a:cubicBezTo>
                      <a:pt x="22980" y="1521"/>
                      <a:pt x="23071" y="1460"/>
                      <a:pt x="23162" y="1429"/>
                    </a:cubicBezTo>
                    <a:cubicBezTo>
                      <a:pt x="23314" y="1369"/>
                      <a:pt x="23375" y="1308"/>
                      <a:pt x="23405" y="1156"/>
                    </a:cubicBezTo>
                    <a:cubicBezTo>
                      <a:pt x="23405" y="1065"/>
                      <a:pt x="23405" y="943"/>
                      <a:pt x="23497" y="913"/>
                    </a:cubicBezTo>
                    <a:cubicBezTo>
                      <a:pt x="23497" y="852"/>
                      <a:pt x="23497" y="821"/>
                      <a:pt x="23436" y="791"/>
                    </a:cubicBezTo>
                    <a:lnTo>
                      <a:pt x="23436" y="730"/>
                    </a:lnTo>
                    <a:cubicBezTo>
                      <a:pt x="23527" y="700"/>
                      <a:pt x="23527" y="609"/>
                      <a:pt x="23466" y="609"/>
                    </a:cubicBezTo>
                    <a:cubicBezTo>
                      <a:pt x="23375" y="578"/>
                      <a:pt x="23466" y="548"/>
                      <a:pt x="23466" y="487"/>
                    </a:cubicBezTo>
                    <a:cubicBezTo>
                      <a:pt x="23555" y="451"/>
                      <a:pt x="23592" y="437"/>
                      <a:pt x="23565" y="437"/>
                    </a:cubicBezTo>
                    <a:cubicBezTo>
                      <a:pt x="23545" y="437"/>
                      <a:pt x="23493" y="444"/>
                      <a:pt x="23405" y="457"/>
                    </a:cubicBezTo>
                    <a:cubicBezTo>
                      <a:pt x="23314" y="457"/>
                      <a:pt x="23253" y="517"/>
                      <a:pt x="23253" y="548"/>
                    </a:cubicBezTo>
                    <a:lnTo>
                      <a:pt x="23223" y="669"/>
                    </a:lnTo>
                    <a:lnTo>
                      <a:pt x="23162" y="548"/>
                    </a:lnTo>
                    <a:cubicBezTo>
                      <a:pt x="23193" y="517"/>
                      <a:pt x="23132" y="426"/>
                      <a:pt x="23041" y="426"/>
                    </a:cubicBezTo>
                    <a:cubicBezTo>
                      <a:pt x="23041" y="426"/>
                      <a:pt x="22980" y="396"/>
                      <a:pt x="22980" y="366"/>
                    </a:cubicBezTo>
                    <a:lnTo>
                      <a:pt x="22980" y="366"/>
                    </a:lnTo>
                    <a:lnTo>
                      <a:pt x="23132" y="396"/>
                    </a:lnTo>
                    <a:cubicBezTo>
                      <a:pt x="23193" y="426"/>
                      <a:pt x="23253" y="426"/>
                      <a:pt x="23345" y="457"/>
                    </a:cubicBezTo>
                    <a:cubicBezTo>
                      <a:pt x="23497" y="426"/>
                      <a:pt x="23557" y="305"/>
                      <a:pt x="23436" y="305"/>
                    </a:cubicBezTo>
                    <a:cubicBezTo>
                      <a:pt x="23436" y="274"/>
                      <a:pt x="23436" y="274"/>
                      <a:pt x="23497" y="244"/>
                    </a:cubicBezTo>
                    <a:cubicBezTo>
                      <a:pt x="23588" y="244"/>
                      <a:pt x="23588" y="214"/>
                      <a:pt x="23436" y="153"/>
                    </a:cubicBezTo>
                    <a:cubicBezTo>
                      <a:pt x="23314" y="92"/>
                      <a:pt x="23314" y="62"/>
                      <a:pt x="23466" y="31"/>
                    </a:cubicBezTo>
                    <a:cubicBezTo>
                      <a:pt x="23497" y="31"/>
                      <a:pt x="23497" y="1"/>
                      <a:pt x="2352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1"/>
              <p:cNvSpPr/>
              <p:nvPr/>
            </p:nvSpPr>
            <p:spPr>
              <a:xfrm>
                <a:off x="7314500" y="1066600"/>
                <a:ext cx="210500" cy="86450"/>
              </a:xfrm>
              <a:custGeom>
                <a:rect b="b" l="l" r="r" t="t"/>
                <a:pathLst>
                  <a:path extrusionOk="0" h="3458" w="8420">
                    <a:moveTo>
                      <a:pt x="6718" y="1254"/>
                    </a:moveTo>
                    <a:cubicBezTo>
                      <a:pt x="6748" y="1315"/>
                      <a:pt x="6778" y="1376"/>
                      <a:pt x="6748" y="1406"/>
                    </a:cubicBezTo>
                    <a:cubicBezTo>
                      <a:pt x="6718" y="1345"/>
                      <a:pt x="6718" y="1254"/>
                      <a:pt x="6718" y="1254"/>
                    </a:cubicBezTo>
                    <a:close/>
                    <a:moveTo>
                      <a:pt x="5769" y="1692"/>
                    </a:moveTo>
                    <a:cubicBezTo>
                      <a:pt x="5779" y="1692"/>
                      <a:pt x="5787" y="1713"/>
                      <a:pt x="5806" y="1771"/>
                    </a:cubicBezTo>
                    <a:cubicBezTo>
                      <a:pt x="5836" y="1832"/>
                      <a:pt x="5775" y="1832"/>
                      <a:pt x="5745" y="1862"/>
                    </a:cubicBezTo>
                    <a:cubicBezTo>
                      <a:pt x="5715" y="1801"/>
                      <a:pt x="5715" y="1710"/>
                      <a:pt x="5745" y="1710"/>
                    </a:cubicBezTo>
                    <a:cubicBezTo>
                      <a:pt x="5756" y="1699"/>
                      <a:pt x="5763" y="1692"/>
                      <a:pt x="5769" y="1692"/>
                    </a:cubicBezTo>
                    <a:close/>
                    <a:moveTo>
                      <a:pt x="3587" y="1923"/>
                    </a:moveTo>
                    <a:cubicBezTo>
                      <a:pt x="3587" y="1984"/>
                      <a:pt x="3617" y="2044"/>
                      <a:pt x="3587" y="2075"/>
                    </a:cubicBezTo>
                    <a:lnTo>
                      <a:pt x="3557" y="2075"/>
                    </a:lnTo>
                    <a:cubicBezTo>
                      <a:pt x="3557" y="2014"/>
                      <a:pt x="3557" y="1923"/>
                      <a:pt x="3557" y="1923"/>
                    </a:cubicBezTo>
                    <a:close/>
                    <a:moveTo>
                      <a:pt x="4012" y="2227"/>
                    </a:moveTo>
                    <a:cubicBezTo>
                      <a:pt x="4043" y="2318"/>
                      <a:pt x="4073" y="2379"/>
                      <a:pt x="4043" y="2379"/>
                    </a:cubicBezTo>
                    <a:lnTo>
                      <a:pt x="3982" y="2318"/>
                    </a:lnTo>
                    <a:lnTo>
                      <a:pt x="3982" y="2257"/>
                    </a:lnTo>
                    <a:lnTo>
                      <a:pt x="4012" y="2227"/>
                    </a:lnTo>
                    <a:close/>
                    <a:moveTo>
                      <a:pt x="3253" y="2500"/>
                    </a:moveTo>
                    <a:cubicBezTo>
                      <a:pt x="3283" y="2500"/>
                      <a:pt x="3283" y="2500"/>
                      <a:pt x="3313" y="2561"/>
                    </a:cubicBezTo>
                    <a:cubicBezTo>
                      <a:pt x="3313" y="2652"/>
                      <a:pt x="3313" y="2713"/>
                      <a:pt x="3313" y="2713"/>
                    </a:cubicBezTo>
                    <a:cubicBezTo>
                      <a:pt x="3283" y="2713"/>
                      <a:pt x="3283" y="2592"/>
                      <a:pt x="3253" y="2500"/>
                    </a:cubicBezTo>
                    <a:close/>
                    <a:moveTo>
                      <a:pt x="2675" y="2713"/>
                    </a:moveTo>
                    <a:cubicBezTo>
                      <a:pt x="2705" y="2774"/>
                      <a:pt x="2736" y="2865"/>
                      <a:pt x="2705" y="2865"/>
                    </a:cubicBezTo>
                    <a:lnTo>
                      <a:pt x="2645" y="2804"/>
                    </a:lnTo>
                    <a:lnTo>
                      <a:pt x="2675" y="2713"/>
                    </a:lnTo>
                    <a:close/>
                    <a:moveTo>
                      <a:pt x="1003" y="2865"/>
                    </a:moveTo>
                    <a:cubicBezTo>
                      <a:pt x="1003" y="2926"/>
                      <a:pt x="1034" y="3017"/>
                      <a:pt x="1003" y="3017"/>
                    </a:cubicBezTo>
                    <a:lnTo>
                      <a:pt x="942" y="2956"/>
                    </a:lnTo>
                    <a:lnTo>
                      <a:pt x="973" y="2865"/>
                    </a:lnTo>
                    <a:close/>
                    <a:moveTo>
                      <a:pt x="774" y="2856"/>
                    </a:moveTo>
                    <a:cubicBezTo>
                      <a:pt x="785" y="2856"/>
                      <a:pt x="803" y="2885"/>
                      <a:pt x="821" y="2956"/>
                    </a:cubicBezTo>
                    <a:cubicBezTo>
                      <a:pt x="851" y="3048"/>
                      <a:pt x="851" y="3048"/>
                      <a:pt x="821" y="3048"/>
                    </a:cubicBezTo>
                    <a:cubicBezTo>
                      <a:pt x="821" y="3048"/>
                      <a:pt x="760" y="2956"/>
                      <a:pt x="760" y="2896"/>
                    </a:cubicBezTo>
                    <a:cubicBezTo>
                      <a:pt x="760" y="2870"/>
                      <a:pt x="765" y="2856"/>
                      <a:pt x="774" y="2856"/>
                    </a:cubicBezTo>
                    <a:close/>
                    <a:moveTo>
                      <a:pt x="365" y="3078"/>
                    </a:moveTo>
                    <a:cubicBezTo>
                      <a:pt x="395" y="3078"/>
                      <a:pt x="395" y="3139"/>
                      <a:pt x="395" y="3139"/>
                    </a:cubicBezTo>
                    <a:cubicBezTo>
                      <a:pt x="408" y="3178"/>
                      <a:pt x="405" y="3189"/>
                      <a:pt x="396" y="3189"/>
                    </a:cubicBezTo>
                    <a:cubicBezTo>
                      <a:pt x="385" y="3189"/>
                      <a:pt x="365" y="3169"/>
                      <a:pt x="365" y="3169"/>
                    </a:cubicBezTo>
                    <a:cubicBezTo>
                      <a:pt x="335" y="3078"/>
                      <a:pt x="335" y="3078"/>
                      <a:pt x="365" y="3078"/>
                    </a:cubicBezTo>
                    <a:close/>
                    <a:moveTo>
                      <a:pt x="8028" y="0"/>
                    </a:moveTo>
                    <a:cubicBezTo>
                      <a:pt x="7994" y="0"/>
                      <a:pt x="7994" y="55"/>
                      <a:pt x="7994" y="130"/>
                    </a:cubicBezTo>
                    <a:cubicBezTo>
                      <a:pt x="7994" y="210"/>
                      <a:pt x="7986" y="248"/>
                      <a:pt x="7973" y="248"/>
                    </a:cubicBezTo>
                    <a:cubicBezTo>
                      <a:pt x="7962" y="248"/>
                      <a:pt x="7948" y="217"/>
                      <a:pt x="7933" y="160"/>
                    </a:cubicBezTo>
                    <a:cubicBezTo>
                      <a:pt x="7924" y="111"/>
                      <a:pt x="7907" y="90"/>
                      <a:pt x="7891" y="90"/>
                    </a:cubicBezTo>
                    <a:cubicBezTo>
                      <a:pt x="7857" y="90"/>
                      <a:pt x="7822" y="179"/>
                      <a:pt x="7842" y="282"/>
                    </a:cubicBezTo>
                    <a:cubicBezTo>
                      <a:pt x="7855" y="307"/>
                      <a:pt x="7865" y="327"/>
                      <a:pt x="7873" y="342"/>
                    </a:cubicBezTo>
                    <a:lnTo>
                      <a:pt x="7873" y="342"/>
                    </a:lnTo>
                    <a:cubicBezTo>
                      <a:pt x="7842" y="282"/>
                      <a:pt x="7812" y="282"/>
                      <a:pt x="7812" y="282"/>
                    </a:cubicBezTo>
                    <a:cubicBezTo>
                      <a:pt x="7799" y="294"/>
                      <a:pt x="7787" y="302"/>
                      <a:pt x="7774" y="302"/>
                    </a:cubicBezTo>
                    <a:cubicBezTo>
                      <a:pt x="7756" y="302"/>
                      <a:pt x="7739" y="287"/>
                      <a:pt x="7721" y="251"/>
                    </a:cubicBezTo>
                    <a:cubicBezTo>
                      <a:pt x="7721" y="251"/>
                      <a:pt x="7721" y="251"/>
                      <a:pt x="7690" y="342"/>
                    </a:cubicBezTo>
                    <a:cubicBezTo>
                      <a:pt x="7705" y="414"/>
                      <a:pt x="7685" y="445"/>
                      <a:pt x="7651" y="445"/>
                    </a:cubicBezTo>
                    <a:cubicBezTo>
                      <a:pt x="7613" y="445"/>
                      <a:pt x="7556" y="406"/>
                      <a:pt x="7508" y="342"/>
                    </a:cubicBezTo>
                    <a:lnTo>
                      <a:pt x="7508" y="434"/>
                    </a:lnTo>
                    <a:cubicBezTo>
                      <a:pt x="7527" y="530"/>
                      <a:pt x="7534" y="589"/>
                      <a:pt x="7521" y="589"/>
                    </a:cubicBezTo>
                    <a:cubicBezTo>
                      <a:pt x="7514" y="589"/>
                      <a:pt x="7500" y="569"/>
                      <a:pt x="7478" y="525"/>
                    </a:cubicBezTo>
                    <a:cubicBezTo>
                      <a:pt x="7478" y="494"/>
                      <a:pt x="7447" y="464"/>
                      <a:pt x="7447" y="434"/>
                    </a:cubicBezTo>
                    <a:cubicBezTo>
                      <a:pt x="7447" y="464"/>
                      <a:pt x="7447" y="464"/>
                      <a:pt x="7447" y="464"/>
                    </a:cubicBezTo>
                    <a:cubicBezTo>
                      <a:pt x="7476" y="536"/>
                      <a:pt x="7464" y="567"/>
                      <a:pt x="7437" y="567"/>
                    </a:cubicBezTo>
                    <a:cubicBezTo>
                      <a:pt x="7407" y="567"/>
                      <a:pt x="7358" y="528"/>
                      <a:pt x="7326" y="464"/>
                    </a:cubicBezTo>
                    <a:cubicBezTo>
                      <a:pt x="7306" y="406"/>
                      <a:pt x="7299" y="385"/>
                      <a:pt x="7289" y="385"/>
                    </a:cubicBezTo>
                    <a:cubicBezTo>
                      <a:pt x="7283" y="385"/>
                      <a:pt x="7276" y="392"/>
                      <a:pt x="7265" y="403"/>
                    </a:cubicBezTo>
                    <a:lnTo>
                      <a:pt x="7295" y="464"/>
                    </a:lnTo>
                    <a:cubicBezTo>
                      <a:pt x="7326" y="525"/>
                      <a:pt x="7356" y="586"/>
                      <a:pt x="7326" y="616"/>
                    </a:cubicBezTo>
                    <a:cubicBezTo>
                      <a:pt x="7295" y="616"/>
                      <a:pt x="7295" y="616"/>
                      <a:pt x="7265" y="555"/>
                    </a:cubicBezTo>
                    <a:cubicBezTo>
                      <a:pt x="7226" y="517"/>
                      <a:pt x="7188" y="478"/>
                      <a:pt x="7173" y="478"/>
                    </a:cubicBezTo>
                    <a:lnTo>
                      <a:pt x="7173" y="478"/>
                    </a:lnTo>
                    <a:cubicBezTo>
                      <a:pt x="7164" y="478"/>
                      <a:pt x="7162" y="491"/>
                      <a:pt x="7174" y="525"/>
                    </a:cubicBezTo>
                    <a:cubicBezTo>
                      <a:pt x="7174" y="525"/>
                      <a:pt x="7143" y="525"/>
                      <a:pt x="7113" y="464"/>
                    </a:cubicBezTo>
                    <a:cubicBezTo>
                      <a:pt x="7082" y="464"/>
                      <a:pt x="7052" y="494"/>
                      <a:pt x="7022" y="494"/>
                    </a:cubicBezTo>
                    <a:cubicBezTo>
                      <a:pt x="7022" y="545"/>
                      <a:pt x="7003" y="567"/>
                      <a:pt x="6982" y="567"/>
                    </a:cubicBezTo>
                    <a:cubicBezTo>
                      <a:pt x="6964" y="567"/>
                      <a:pt x="6944" y="552"/>
                      <a:pt x="6930" y="525"/>
                    </a:cubicBezTo>
                    <a:cubicBezTo>
                      <a:pt x="6930" y="525"/>
                      <a:pt x="6900" y="555"/>
                      <a:pt x="6900" y="616"/>
                    </a:cubicBezTo>
                    <a:cubicBezTo>
                      <a:pt x="6875" y="628"/>
                      <a:pt x="6855" y="636"/>
                      <a:pt x="6838" y="636"/>
                    </a:cubicBezTo>
                    <a:cubicBezTo>
                      <a:pt x="6814" y="636"/>
                      <a:pt x="6796" y="621"/>
                      <a:pt x="6778" y="586"/>
                    </a:cubicBezTo>
                    <a:cubicBezTo>
                      <a:pt x="6765" y="558"/>
                      <a:pt x="6757" y="543"/>
                      <a:pt x="6756" y="543"/>
                    </a:cubicBezTo>
                    <a:lnTo>
                      <a:pt x="6756" y="543"/>
                    </a:lnTo>
                    <a:cubicBezTo>
                      <a:pt x="6754" y="543"/>
                      <a:pt x="6762" y="566"/>
                      <a:pt x="6778" y="616"/>
                    </a:cubicBezTo>
                    <a:cubicBezTo>
                      <a:pt x="6809" y="677"/>
                      <a:pt x="6778" y="677"/>
                      <a:pt x="6748" y="677"/>
                    </a:cubicBezTo>
                    <a:cubicBezTo>
                      <a:pt x="6718" y="707"/>
                      <a:pt x="6718" y="707"/>
                      <a:pt x="6718" y="707"/>
                    </a:cubicBezTo>
                    <a:cubicBezTo>
                      <a:pt x="6748" y="768"/>
                      <a:pt x="6748" y="768"/>
                      <a:pt x="6718" y="768"/>
                    </a:cubicBezTo>
                    <a:cubicBezTo>
                      <a:pt x="6708" y="778"/>
                      <a:pt x="6691" y="781"/>
                      <a:pt x="6672" y="781"/>
                    </a:cubicBezTo>
                    <a:cubicBezTo>
                      <a:pt x="6633" y="781"/>
                      <a:pt x="6586" y="768"/>
                      <a:pt x="6566" y="768"/>
                    </a:cubicBezTo>
                    <a:cubicBezTo>
                      <a:pt x="6505" y="798"/>
                      <a:pt x="6505" y="798"/>
                      <a:pt x="6535" y="859"/>
                    </a:cubicBezTo>
                    <a:cubicBezTo>
                      <a:pt x="6540" y="854"/>
                      <a:pt x="6544" y="853"/>
                      <a:pt x="6549" y="853"/>
                    </a:cubicBezTo>
                    <a:cubicBezTo>
                      <a:pt x="6565" y="853"/>
                      <a:pt x="6577" y="880"/>
                      <a:pt x="6566" y="880"/>
                    </a:cubicBezTo>
                    <a:cubicBezTo>
                      <a:pt x="6561" y="880"/>
                      <a:pt x="6551" y="875"/>
                      <a:pt x="6535" y="859"/>
                    </a:cubicBezTo>
                    <a:cubicBezTo>
                      <a:pt x="6515" y="859"/>
                      <a:pt x="6468" y="846"/>
                      <a:pt x="6411" y="846"/>
                    </a:cubicBezTo>
                    <a:cubicBezTo>
                      <a:pt x="6383" y="846"/>
                      <a:pt x="6353" y="849"/>
                      <a:pt x="6323" y="859"/>
                    </a:cubicBezTo>
                    <a:cubicBezTo>
                      <a:pt x="6231" y="889"/>
                      <a:pt x="6231" y="889"/>
                      <a:pt x="6262" y="981"/>
                    </a:cubicBezTo>
                    <a:cubicBezTo>
                      <a:pt x="6307" y="1041"/>
                      <a:pt x="6323" y="1072"/>
                      <a:pt x="6315" y="1072"/>
                    </a:cubicBezTo>
                    <a:cubicBezTo>
                      <a:pt x="6307" y="1072"/>
                      <a:pt x="6277" y="1041"/>
                      <a:pt x="6231" y="981"/>
                    </a:cubicBezTo>
                    <a:cubicBezTo>
                      <a:pt x="6182" y="915"/>
                      <a:pt x="6151" y="885"/>
                      <a:pt x="6137" y="885"/>
                    </a:cubicBezTo>
                    <a:cubicBezTo>
                      <a:pt x="6125" y="885"/>
                      <a:pt x="6126" y="908"/>
                      <a:pt x="6140" y="950"/>
                    </a:cubicBezTo>
                    <a:cubicBezTo>
                      <a:pt x="6140" y="1011"/>
                      <a:pt x="6140" y="1011"/>
                      <a:pt x="6110" y="1041"/>
                    </a:cubicBezTo>
                    <a:cubicBezTo>
                      <a:pt x="6096" y="1000"/>
                      <a:pt x="6089" y="984"/>
                      <a:pt x="6082" y="984"/>
                    </a:cubicBezTo>
                    <a:cubicBezTo>
                      <a:pt x="6073" y="984"/>
                      <a:pt x="6066" y="1008"/>
                      <a:pt x="6049" y="1041"/>
                    </a:cubicBezTo>
                    <a:cubicBezTo>
                      <a:pt x="6036" y="1054"/>
                      <a:pt x="6029" y="1061"/>
                      <a:pt x="6023" y="1061"/>
                    </a:cubicBezTo>
                    <a:cubicBezTo>
                      <a:pt x="6013" y="1061"/>
                      <a:pt x="6006" y="1047"/>
                      <a:pt x="5988" y="1011"/>
                    </a:cubicBezTo>
                    <a:lnTo>
                      <a:pt x="5958" y="1011"/>
                    </a:lnTo>
                    <a:cubicBezTo>
                      <a:pt x="5958" y="1101"/>
                      <a:pt x="5894" y="1127"/>
                      <a:pt x="5835" y="1127"/>
                    </a:cubicBezTo>
                    <a:cubicBezTo>
                      <a:pt x="5795" y="1127"/>
                      <a:pt x="5757" y="1115"/>
                      <a:pt x="5745" y="1102"/>
                    </a:cubicBezTo>
                    <a:cubicBezTo>
                      <a:pt x="5745" y="1102"/>
                      <a:pt x="5715" y="1102"/>
                      <a:pt x="5715" y="1163"/>
                    </a:cubicBezTo>
                    <a:cubicBezTo>
                      <a:pt x="5731" y="1243"/>
                      <a:pt x="5730" y="1281"/>
                      <a:pt x="5716" y="1281"/>
                    </a:cubicBezTo>
                    <a:cubicBezTo>
                      <a:pt x="5704" y="1281"/>
                      <a:pt x="5683" y="1251"/>
                      <a:pt x="5654" y="1193"/>
                    </a:cubicBezTo>
                    <a:cubicBezTo>
                      <a:pt x="5639" y="1117"/>
                      <a:pt x="5631" y="1079"/>
                      <a:pt x="5627" y="1079"/>
                    </a:cubicBezTo>
                    <a:cubicBezTo>
                      <a:pt x="5623" y="1079"/>
                      <a:pt x="5623" y="1117"/>
                      <a:pt x="5623" y="1193"/>
                    </a:cubicBezTo>
                    <a:cubicBezTo>
                      <a:pt x="5623" y="1239"/>
                      <a:pt x="5601" y="1269"/>
                      <a:pt x="5574" y="1269"/>
                    </a:cubicBezTo>
                    <a:cubicBezTo>
                      <a:pt x="5547" y="1269"/>
                      <a:pt x="5517" y="1239"/>
                      <a:pt x="5502" y="1163"/>
                    </a:cubicBezTo>
                    <a:cubicBezTo>
                      <a:pt x="5471" y="1102"/>
                      <a:pt x="5441" y="1041"/>
                      <a:pt x="5441" y="1041"/>
                    </a:cubicBezTo>
                    <a:cubicBezTo>
                      <a:pt x="5441" y="1102"/>
                      <a:pt x="5411" y="1102"/>
                      <a:pt x="5411" y="1102"/>
                    </a:cubicBezTo>
                    <a:cubicBezTo>
                      <a:pt x="5441" y="1193"/>
                      <a:pt x="5411" y="1193"/>
                      <a:pt x="5350" y="1224"/>
                    </a:cubicBezTo>
                    <a:cubicBezTo>
                      <a:pt x="5289" y="1224"/>
                      <a:pt x="5228" y="1345"/>
                      <a:pt x="5167" y="1345"/>
                    </a:cubicBezTo>
                    <a:cubicBezTo>
                      <a:pt x="5150" y="1363"/>
                      <a:pt x="5112" y="1380"/>
                      <a:pt x="5077" y="1380"/>
                    </a:cubicBezTo>
                    <a:cubicBezTo>
                      <a:pt x="5052" y="1380"/>
                      <a:pt x="5028" y="1371"/>
                      <a:pt x="5016" y="1345"/>
                    </a:cubicBezTo>
                    <a:cubicBezTo>
                      <a:pt x="4985" y="1345"/>
                      <a:pt x="4955" y="1345"/>
                      <a:pt x="4955" y="1437"/>
                    </a:cubicBezTo>
                    <a:cubicBezTo>
                      <a:pt x="4955" y="1474"/>
                      <a:pt x="4931" y="1500"/>
                      <a:pt x="4907" y="1500"/>
                    </a:cubicBezTo>
                    <a:cubicBezTo>
                      <a:pt x="4891" y="1500"/>
                      <a:pt x="4875" y="1490"/>
                      <a:pt x="4864" y="1467"/>
                    </a:cubicBezTo>
                    <a:lnTo>
                      <a:pt x="4833" y="1467"/>
                    </a:lnTo>
                    <a:cubicBezTo>
                      <a:pt x="4833" y="1558"/>
                      <a:pt x="4803" y="1558"/>
                      <a:pt x="4803" y="1558"/>
                    </a:cubicBezTo>
                    <a:cubicBezTo>
                      <a:pt x="4781" y="1515"/>
                      <a:pt x="4760" y="1472"/>
                      <a:pt x="4738" y="1472"/>
                    </a:cubicBezTo>
                    <a:cubicBezTo>
                      <a:pt x="4729" y="1472"/>
                      <a:pt x="4720" y="1480"/>
                      <a:pt x="4712" y="1497"/>
                    </a:cubicBezTo>
                    <a:cubicBezTo>
                      <a:pt x="4742" y="1589"/>
                      <a:pt x="4712" y="1589"/>
                      <a:pt x="4681" y="1589"/>
                    </a:cubicBezTo>
                    <a:cubicBezTo>
                      <a:pt x="4675" y="1587"/>
                      <a:pt x="4666" y="1586"/>
                      <a:pt x="4654" y="1586"/>
                    </a:cubicBezTo>
                    <a:cubicBezTo>
                      <a:pt x="4489" y="1586"/>
                      <a:pt x="3802" y="1775"/>
                      <a:pt x="3830" y="1832"/>
                    </a:cubicBezTo>
                    <a:cubicBezTo>
                      <a:pt x="3830" y="1832"/>
                      <a:pt x="3800" y="1862"/>
                      <a:pt x="3739" y="1862"/>
                    </a:cubicBezTo>
                    <a:cubicBezTo>
                      <a:pt x="3708" y="1862"/>
                      <a:pt x="3678" y="1893"/>
                      <a:pt x="3678" y="1893"/>
                    </a:cubicBezTo>
                    <a:cubicBezTo>
                      <a:pt x="3668" y="1840"/>
                      <a:pt x="3646" y="1820"/>
                      <a:pt x="3621" y="1820"/>
                    </a:cubicBezTo>
                    <a:cubicBezTo>
                      <a:pt x="3571" y="1820"/>
                      <a:pt x="3505" y="1893"/>
                      <a:pt x="3465" y="1953"/>
                    </a:cubicBezTo>
                    <a:cubicBezTo>
                      <a:pt x="3465" y="2014"/>
                      <a:pt x="3435" y="2014"/>
                      <a:pt x="3405" y="2014"/>
                    </a:cubicBezTo>
                    <a:cubicBezTo>
                      <a:pt x="3388" y="1949"/>
                      <a:pt x="3363" y="1919"/>
                      <a:pt x="3339" y="1919"/>
                    </a:cubicBezTo>
                    <a:cubicBezTo>
                      <a:pt x="3318" y="1919"/>
                      <a:pt x="3297" y="1941"/>
                      <a:pt x="3283" y="1984"/>
                    </a:cubicBezTo>
                    <a:cubicBezTo>
                      <a:pt x="3283" y="2060"/>
                      <a:pt x="3275" y="2098"/>
                      <a:pt x="3264" y="2098"/>
                    </a:cubicBezTo>
                    <a:cubicBezTo>
                      <a:pt x="3253" y="2098"/>
                      <a:pt x="3237" y="2060"/>
                      <a:pt x="3222" y="1984"/>
                    </a:cubicBezTo>
                    <a:cubicBezTo>
                      <a:pt x="3209" y="1931"/>
                      <a:pt x="3190" y="1902"/>
                      <a:pt x="3173" y="1902"/>
                    </a:cubicBezTo>
                    <a:cubicBezTo>
                      <a:pt x="3151" y="1902"/>
                      <a:pt x="3131" y="1954"/>
                      <a:pt x="3131" y="2075"/>
                    </a:cubicBezTo>
                    <a:cubicBezTo>
                      <a:pt x="3131" y="2125"/>
                      <a:pt x="3131" y="2148"/>
                      <a:pt x="3126" y="2148"/>
                    </a:cubicBezTo>
                    <a:cubicBezTo>
                      <a:pt x="3122" y="2148"/>
                      <a:pt x="3114" y="2133"/>
                      <a:pt x="3101" y="2105"/>
                    </a:cubicBezTo>
                    <a:cubicBezTo>
                      <a:pt x="3068" y="2024"/>
                      <a:pt x="3044" y="1995"/>
                      <a:pt x="3029" y="1995"/>
                    </a:cubicBezTo>
                    <a:cubicBezTo>
                      <a:pt x="3016" y="1995"/>
                      <a:pt x="3009" y="2016"/>
                      <a:pt x="3009" y="2044"/>
                    </a:cubicBezTo>
                    <a:cubicBezTo>
                      <a:pt x="3025" y="2120"/>
                      <a:pt x="3025" y="2158"/>
                      <a:pt x="3013" y="2158"/>
                    </a:cubicBezTo>
                    <a:cubicBezTo>
                      <a:pt x="3002" y="2158"/>
                      <a:pt x="2979" y="2120"/>
                      <a:pt x="2949" y="2044"/>
                    </a:cubicBezTo>
                    <a:cubicBezTo>
                      <a:pt x="2906" y="1987"/>
                      <a:pt x="2883" y="1957"/>
                      <a:pt x="2871" y="1957"/>
                    </a:cubicBezTo>
                    <a:cubicBezTo>
                      <a:pt x="2857" y="1957"/>
                      <a:pt x="2857" y="1995"/>
                      <a:pt x="2857" y="2075"/>
                    </a:cubicBezTo>
                    <a:cubicBezTo>
                      <a:pt x="2873" y="2155"/>
                      <a:pt x="2847" y="2193"/>
                      <a:pt x="2814" y="2193"/>
                    </a:cubicBezTo>
                    <a:cubicBezTo>
                      <a:pt x="2785" y="2193"/>
                      <a:pt x="2750" y="2163"/>
                      <a:pt x="2736" y="2105"/>
                    </a:cubicBezTo>
                    <a:cubicBezTo>
                      <a:pt x="2716" y="2105"/>
                      <a:pt x="2682" y="2078"/>
                      <a:pt x="2671" y="2078"/>
                    </a:cubicBezTo>
                    <a:lnTo>
                      <a:pt x="2671" y="2078"/>
                    </a:lnTo>
                    <a:cubicBezTo>
                      <a:pt x="2665" y="2078"/>
                      <a:pt x="2665" y="2085"/>
                      <a:pt x="2675" y="2105"/>
                    </a:cubicBezTo>
                    <a:lnTo>
                      <a:pt x="2645" y="2044"/>
                    </a:lnTo>
                    <a:cubicBezTo>
                      <a:pt x="2614" y="2044"/>
                      <a:pt x="2584" y="2075"/>
                      <a:pt x="2584" y="2075"/>
                    </a:cubicBezTo>
                    <a:lnTo>
                      <a:pt x="2584" y="2136"/>
                    </a:lnTo>
                    <a:cubicBezTo>
                      <a:pt x="2569" y="2136"/>
                      <a:pt x="2523" y="2128"/>
                      <a:pt x="2458" y="2128"/>
                    </a:cubicBezTo>
                    <a:cubicBezTo>
                      <a:pt x="2394" y="2128"/>
                      <a:pt x="2310" y="2136"/>
                      <a:pt x="2219" y="2166"/>
                    </a:cubicBezTo>
                    <a:cubicBezTo>
                      <a:pt x="1946" y="2196"/>
                      <a:pt x="1885" y="2196"/>
                      <a:pt x="1946" y="2257"/>
                    </a:cubicBezTo>
                    <a:cubicBezTo>
                      <a:pt x="1962" y="2337"/>
                      <a:pt x="1961" y="2375"/>
                      <a:pt x="1947" y="2375"/>
                    </a:cubicBezTo>
                    <a:cubicBezTo>
                      <a:pt x="1935" y="2375"/>
                      <a:pt x="1913" y="2345"/>
                      <a:pt x="1885" y="2288"/>
                    </a:cubicBezTo>
                    <a:cubicBezTo>
                      <a:pt x="1854" y="2288"/>
                      <a:pt x="1794" y="2227"/>
                      <a:pt x="1733" y="2227"/>
                    </a:cubicBezTo>
                    <a:cubicBezTo>
                      <a:pt x="1721" y="2227"/>
                      <a:pt x="1704" y="2232"/>
                      <a:pt x="1688" y="2232"/>
                    </a:cubicBezTo>
                    <a:cubicBezTo>
                      <a:pt x="1663" y="2232"/>
                      <a:pt x="1642" y="2221"/>
                      <a:pt x="1642" y="2166"/>
                    </a:cubicBezTo>
                    <a:lnTo>
                      <a:pt x="1611" y="2196"/>
                    </a:lnTo>
                    <a:cubicBezTo>
                      <a:pt x="1593" y="2290"/>
                      <a:pt x="1528" y="2326"/>
                      <a:pt x="1460" y="2326"/>
                    </a:cubicBezTo>
                    <a:cubicBezTo>
                      <a:pt x="1417" y="2326"/>
                      <a:pt x="1373" y="2311"/>
                      <a:pt x="1338" y="2288"/>
                    </a:cubicBezTo>
                    <a:cubicBezTo>
                      <a:pt x="1277" y="2318"/>
                      <a:pt x="1277" y="2318"/>
                      <a:pt x="1216" y="2379"/>
                    </a:cubicBezTo>
                    <a:cubicBezTo>
                      <a:pt x="1199" y="2429"/>
                      <a:pt x="1192" y="2452"/>
                      <a:pt x="1183" y="2452"/>
                    </a:cubicBezTo>
                    <a:cubicBezTo>
                      <a:pt x="1176" y="2452"/>
                      <a:pt x="1169" y="2437"/>
                      <a:pt x="1155" y="2409"/>
                    </a:cubicBezTo>
                    <a:cubicBezTo>
                      <a:pt x="1140" y="2364"/>
                      <a:pt x="1094" y="2333"/>
                      <a:pt x="1056" y="2333"/>
                    </a:cubicBezTo>
                    <a:cubicBezTo>
                      <a:pt x="1018" y="2333"/>
                      <a:pt x="988" y="2364"/>
                      <a:pt x="1003" y="2440"/>
                    </a:cubicBezTo>
                    <a:lnTo>
                      <a:pt x="973" y="2348"/>
                    </a:lnTo>
                    <a:cubicBezTo>
                      <a:pt x="959" y="2334"/>
                      <a:pt x="948" y="2328"/>
                      <a:pt x="940" y="2328"/>
                    </a:cubicBezTo>
                    <a:cubicBezTo>
                      <a:pt x="912" y="2328"/>
                      <a:pt x="912" y="2393"/>
                      <a:pt x="912" y="2440"/>
                    </a:cubicBezTo>
                    <a:cubicBezTo>
                      <a:pt x="926" y="2509"/>
                      <a:pt x="927" y="2547"/>
                      <a:pt x="919" y="2547"/>
                    </a:cubicBezTo>
                    <a:cubicBezTo>
                      <a:pt x="908" y="2547"/>
                      <a:pt x="884" y="2494"/>
                      <a:pt x="851" y="2379"/>
                    </a:cubicBezTo>
                    <a:cubicBezTo>
                      <a:pt x="851" y="2293"/>
                      <a:pt x="842" y="2256"/>
                      <a:pt x="833" y="2256"/>
                    </a:cubicBezTo>
                    <a:cubicBezTo>
                      <a:pt x="827" y="2256"/>
                      <a:pt x="821" y="2278"/>
                      <a:pt x="821" y="2318"/>
                    </a:cubicBezTo>
                    <a:cubicBezTo>
                      <a:pt x="821" y="2361"/>
                      <a:pt x="806" y="2404"/>
                      <a:pt x="786" y="2404"/>
                    </a:cubicBezTo>
                    <a:cubicBezTo>
                      <a:pt x="778" y="2404"/>
                      <a:pt x="769" y="2397"/>
                      <a:pt x="760" y="2379"/>
                    </a:cubicBezTo>
                    <a:cubicBezTo>
                      <a:pt x="730" y="2379"/>
                      <a:pt x="699" y="2379"/>
                      <a:pt x="730" y="2531"/>
                    </a:cubicBezTo>
                    <a:cubicBezTo>
                      <a:pt x="730" y="2592"/>
                      <a:pt x="730" y="2592"/>
                      <a:pt x="699" y="2622"/>
                    </a:cubicBezTo>
                    <a:cubicBezTo>
                      <a:pt x="669" y="2531"/>
                      <a:pt x="669" y="2531"/>
                      <a:pt x="699" y="2470"/>
                    </a:cubicBezTo>
                    <a:lnTo>
                      <a:pt x="639" y="2470"/>
                    </a:lnTo>
                    <a:cubicBezTo>
                      <a:pt x="608" y="2470"/>
                      <a:pt x="547" y="2409"/>
                      <a:pt x="547" y="2318"/>
                    </a:cubicBezTo>
                    <a:cubicBezTo>
                      <a:pt x="536" y="2295"/>
                      <a:pt x="524" y="2280"/>
                      <a:pt x="517" y="2280"/>
                    </a:cubicBezTo>
                    <a:lnTo>
                      <a:pt x="517" y="2280"/>
                    </a:lnTo>
                    <a:cubicBezTo>
                      <a:pt x="507" y="2280"/>
                      <a:pt x="510" y="2316"/>
                      <a:pt x="547" y="2409"/>
                    </a:cubicBezTo>
                    <a:cubicBezTo>
                      <a:pt x="547" y="2561"/>
                      <a:pt x="547" y="2561"/>
                      <a:pt x="517" y="2561"/>
                    </a:cubicBezTo>
                    <a:cubicBezTo>
                      <a:pt x="487" y="2561"/>
                      <a:pt x="456" y="2561"/>
                      <a:pt x="456" y="2500"/>
                    </a:cubicBezTo>
                    <a:cubicBezTo>
                      <a:pt x="437" y="2443"/>
                      <a:pt x="430" y="2421"/>
                      <a:pt x="420" y="2421"/>
                    </a:cubicBezTo>
                    <a:cubicBezTo>
                      <a:pt x="414" y="2421"/>
                      <a:pt x="406" y="2429"/>
                      <a:pt x="395" y="2440"/>
                    </a:cubicBezTo>
                    <a:cubicBezTo>
                      <a:pt x="304" y="2440"/>
                      <a:pt x="274" y="2652"/>
                      <a:pt x="243" y="2804"/>
                    </a:cubicBezTo>
                    <a:cubicBezTo>
                      <a:pt x="259" y="2880"/>
                      <a:pt x="266" y="2918"/>
                      <a:pt x="262" y="2918"/>
                    </a:cubicBezTo>
                    <a:cubicBezTo>
                      <a:pt x="259" y="2918"/>
                      <a:pt x="243" y="2880"/>
                      <a:pt x="213" y="2804"/>
                    </a:cubicBezTo>
                    <a:cubicBezTo>
                      <a:pt x="213" y="2744"/>
                      <a:pt x="183" y="2744"/>
                      <a:pt x="152" y="2744"/>
                    </a:cubicBezTo>
                    <a:cubicBezTo>
                      <a:pt x="152" y="2683"/>
                      <a:pt x="183" y="2652"/>
                      <a:pt x="213" y="2652"/>
                    </a:cubicBezTo>
                    <a:lnTo>
                      <a:pt x="213" y="2592"/>
                    </a:lnTo>
                    <a:cubicBezTo>
                      <a:pt x="184" y="2520"/>
                      <a:pt x="162" y="2489"/>
                      <a:pt x="147" y="2489"/>
                    </a:cubicBezTo>
                    <a:cubicBezTo>
                      <a:pt x="130" y="2489"/>
                      <a:pt x="122" y="2527"/>
                      <a:pt x="122" y="2592"/>
                    </a:cubicBezTo>
                    <a:cubicBezTo>
                      <a:pt x="122" y="2637"/>
                      <a:pt x="122" y="2660"/>
                      <a:pt x="114" y="2660"/>
                    </a:cubicBezTo>
                    <a:cubicBezTo>
                      <a:pt x="107" y="2660"/>
                      <a:pt x="91" y="2637"/>
                      <a:pt x="61" y="2592"/>
                    </a:cubicBezTo>
                    <a:cubicBezTo>
                      <a:pt x="40" y="2549"/>
                      <a:pt x="18" y="2506"/>
                      <a:pt x="7" y="2506"/>
                    </a:cubicBezTo>
                    <a:cubicBezTo>
                      <a:pt x="3" y="2506"/>
                      <a:pt x="0" y="2513"/>
                      <a:pt x="0" y="2531"/>
                    </a:cubicBezTo>
                    <a:lnTo>
                      <a:pt x="0" y="3382"/>
                    </a:lnTo>
                    <a:cubicBezTo>
                      <a:pt x="0" y="3369"/>
                      <a:pt x="5" y="3362"/>
                      <a:pt x="12" y="3362"/>
                    </a:cubicBezTo>
                    <a:cubicBezTo>
                      <a:pt x="20" y="3362"/>
                      <a:pt x="31" y="3377"/>
                      <a:pt x="31" y="3412"/>
                    </a:cubicBezTo>
                    <a:cubicBezTo>
                      <a:pt x="46" y="3443"/>
                      <a:pt x="61" y="3458"/>
                      <a:pt x="69" y="3458"/>
                    </a:cubicBezTo>
                    <a:cubicBezTo>
                      <a:pt x="76" y="3458"/>
                      <a:pt x="76" y="3443"/>
                      <a:pt x="61" y="3412"/>
                    </a:cubicBezTo>
                    <a:cubicBezTo>
                      <a:pt x="80" y="3315"/>
                      <a:pt x="112" y="3243"/>
                      <a:pt x="133" y="3243"/>
                    </a:cubicBezTo>
                    <a:cubicBezTo>
                      <a:pt x="144" y="3243"/>
                      <a:pt x="152" y="3266"/>
                      <a:pt x="152" y="3321"/>
                    </a:cubicBezTo>
                    <a:cubicBezTo>
                      <a:pt x="152" y="3321"/>
                      <a:pt x="183" y="3321"/>
                      <a:pt x="213" y="3260"/>
                    </a:cubicBezTo>
                    <a:cubicBezTo>
                      <a:pt x="213" y="3180"/>
                      <a:pt x="213" y="3142"/>
                      <a:pt x="217" y="3142"/>
                    </a:cubicBezTo>
                    <a:cubicBezTo>
                      <a:pt x="221" y="3142"/>
                      <a:pt x="229" y="3173"/>
                      <a:pt x="243" y="3230"/>
                    </a:cubicBezTo>
                    <a:cubicBezTo>
                      <a:pt x="259" y="3306"/>
                      <a:pt x="274" y="3344"/>
                      <a:pt x="285" y="3344"/>
                    </a:cubicBezTo>
                    <a:cubicBezTo>
                      <a:pt x="297" y="3344"/>
                      <a:pt x="304" y="3306"/>
                      <a:pt x="304" y="3230"/>
                    </a:cubicBezTo>
                    <a:cubicBezTo>
                      <a:pt x="304" y="3230"/>
                      <a:pt x="318" y="3203"/>
                      <a:pt x="336" y="3203"/>
                    </a:cubicBezTo>
                    <a:cubicBezTo>
                      <a:pt x="345" y="3203"/>
                      <a:pt x="355" y="3210"/>
                      <a:pt x="365" y="3230"/>
                    </a:cubicBezTo>
                    <a:cubicBezTo>
                      <a:pt x="397" y="3262"/>
                      <a:pt x="465" y="3295"/>
                      <a:pt x="511" y="3295"/>
                    </a:cubicBezTo>
                    <a:cubicBezTo>
                      <a:pt x="551" y="3295"/>
                      <a:pt x="576" y="3270"/>
                      <a:pt x="547" y="3200"/>
                    </a:cubicBezTo>
                    <a:lnTo>
                      <a:pt x="608" y="3200"/>
                    </a:lnTo>
                    <a:cubicBezTo>
                      <a:pt x="639" y="3230"/>
                      <a:pt x="661" y="3245"/>
                      <a:pt x="677" y="3245"/>
                    </a:cubicBezTo>
                    <a:cubicBezTo>
                      <a:pt x="692" y="3245"/>
                      <a:pt x="699" y="3230"/>
                      <a:pt x="699" y="3200"/>
                    </a:cubicBezTo>
                    <a:lnTo>
                      <a:pt x="730" y="3108"/>
                    </a:lnTo>
                    <a:cubicBezTo>
                      <a:pt x="730" y="3200"/>
                      <a:pt x="760" y="3260"/>
                      <a:pt x="791" y="3260"/>
                    </a:cubicBezTo>
                    <a:cubicBezTo>
                      <a:pt x="821" y="3260"/>
                      <a:pt x="821" y="3260"/>
                      <a:pt x="821" y="3169"/>
                    </a:cubicBezTo>
                    <a:cubicBezTo>
                      <a:pt x="760" y="3108"/>
                      <a:pt x="791" y="3108"/>
                      <a:pt x="821" y="3108"/>
                    </a:cubicBezTo>
                    <a:cubicBezTo>
                      <a:pt x="851" y="3108"/>
                      <a:pt x="882" y="3169"/>
                      <a:pt x="882" y="3230"/>
                    </a:cubicBezTo>
                    <a:lnTo>
                      <a:pt x="912" y="3230"/>
                    </a:lnTo>
                    <a:cubicBezTo>
                      <a:pt x="912" y="3144"/>
                      <a:pt x="912" y="3107"/>
                      <a:pt x="918" y="3107"/>
                    </a:cubicBezTo>
                    <a:cubicBezTo>
                      <a:pt x="922" y="3107"/>
                      <a:pt x="929" y="3129"/>
                      <a:pt x="942" y="3169"/>
                    </a:cubicBezTo>
                    <a:cubicBezTo>
                      <a:pt x="973" y="3230"/>
                      <a:pt x="1003" y="3230"/>
                      <a:pt x="1034" y="3230"/>
                    </a:cubicBezTo>
                    <a:cubicBezTo>
                      <a:pt x="1024" y="3200"/>
                      <a:pt x="1024" y="3189"/>
                      <a:pt x="1027" y="3189"/>
                    </a:cubicBezTo>
                    <a:lnTo>
                      <a:pt x="1027" y="3189"/>
                    </a:lnTo>
                    <a:cubicBezTo>
                      <a:pt x="1034" y="3189"/>
                      <a:pt x="1054" y="3230"/>
                      <a:pt x="1034" y="3230"/>
                    </a:cubicBezTo>
                    <a:lnTo>
                      <a:pt x="1034" y="3291"/>
                    </a:lnTo>
                    <a:cubicBezTo>
                      <a:pt x="1043" y="3309"/>
                      <a:pt x="1049" y="3316"/>
                      <a:pt x="1053" y="3316"/>
                    </a:cubicBezTo>
                    <a:cubicBezTo>
                      <a:pt x="1064" y="3316"/>
                      <a:pt x="1064" y="3273"/>
                      <a:pt x="1064" y="3230"/>
                    </a:cubicBezTo>
                    <a:lnTo>
                      <a:pt x="1094" y="3200"/>
                    </a:lnTo>
                    <a:cubicBezTo>
                      <a:pt x="1125" y="3200"/>
                      <a:pt x="1155" y="3200"/>
                      <a:pt x="1125" y="3139"/>
                    </a:cubicBezTo>
                    <a:cubicBezTo>
                      <a:pt x="1094" y="3048"/>
                      <a:pt x="1094" y="2987"/>
                      <a:pt x="1125" y="2987"/>
                    </a:cubicBezTo>
                    <a:cubicBezTo>
                      <a:pt x="1125" y="2966"/>
                      <a:pt x="1128" y="2960"/>
                      <a:pt x="1132" y="2960"/>
                    </a:cubicBezTo>
                    <a:lnTo>
                      <a:pt x="1132" y="2960"/>
                    </a:lnTo>
                    <a:cubicBezTo>
                      <a:pt x="1138" y="2960"/>
                      <a:pt x="1145" y="2987"/>
                      <a:pt x="1125" y="2987"/>
                    </a:cubicBezTo>
                    <a:cubicBezTo>
                      <a:pt x="1125" y="3039"/>
                      <a:pt x="1148" y="3114"/>
                      <a:pt x="1173" y="3114"/>
                    </a:cubicBezTo>
                    <a:cubicBezTo>
                      <a:pt x="1177" y="3114"/>
                      <a:pt x="1181" y="3112"/>
                      <a:pt x="1186" y="3108"/>
                    </a:cubicBezTo>
                    <a:cubicBezTo>
                      <a:pt x="1186" y="3108"/>
                      <a:pt x="1216" y="3200"/>
                      <a:pt x="1216" y="3200"/>
                    </a:cubicBezTo>
                    <a:cubicBezTo>
                      <a:pt x="1216" y="3258"/>
                      <a:pt x="1230" y="3281"/>
                      <a:pt x="1247" y="3281"/>
                    </a:cubicBezTo>
                    <a:cubicBezTo>
                      <a:pt x="1273" y="3281"/>
                      <a:pt x="1307" y="3225"/>
                      <a:pt x="1307" y="3169"/>
                    </a:cubicBezTo>
                    <a:cubicBezTo>
                      <a:pt x="1322" y="3093"/>
                      <a:pt x="1338" y="3055"/>
                      <a:pt x="1353" y="3055"/>
                    </a:cubicBezTo>
                    <a:cubicBezTo>
                      <a:pt x="1368" y="3055"/>
                      <a:pt x="1383" y="3093"/>
                      <a:pt x="1398" y="3169"/>
                    </a:cubicBezTo>
                    <a:cubicBezTo>
                      <a:pt x="1398" y="3199"/>
                      <a:pt x="1400" y="3212"/>
                      <a:pt x="1403" y="3212"/>
                    </a:cubicBezTo>
                    <a:cubicBezTo>
                      <a:pt x="1412" y="3212"/>
                      <a:pt x="1429" y="3086"/>
                      <a:pt x="1429" y="2926"/>
                    </a:cubicBezTo>
                    <a:lnTo>
                      <a:pt x="1429" y="2713"/>
                    </a:lnTo>
                    <a:lnTo>
                      <a:pt x="1459" y="2926"/>
                    </a:lnTo>
                    <a:cubicBezTo>
                      <a:pt x="1494" y="3083"/>
                      <a:pt x="1509" y="3150"/>
                      <a:pt x="1527" y="3150"/>
                    </a:cubicBezTo>
                    <a:cubicBezTo>
                      <a:pt x="1540" y="3150"/>
                      <a:pt x="1555" y="3112"/>
                      <a:pt x="1581" y="3048"/>
                    </a:cubicBezTo>
                    <a:cubicBezTo>
                      <a:pt x="1596" y="3017"/>
                      <a:pt x="1604" y="3002"/>
                      <a:pt x="1611" y="3002"/>
                    </a:cubicBezTo>
                    <a:cubicBezTo>
                      <a:pt x="1619" y="3002"/>
                      <a:pt x="1626" y="3017"/>
                      <a:pt x="1642" y="3048"/>
                    </a:cubicBezTo>
                    <a:cubicBezTo>
                      <a:pt x="1642" y="3108"/>
                      <a:pt x="1672" y="3108"/>
                      <a:pt x="1763" y="3108"/>
                    </a:cubicBezTo>
                    <a:cubicBezTo>
                      <a:pt x="1824" y="3078"/>
                      <a:pt x="1854" y="3078"/>
                      <a:pt x="1854" y="3017"/>
                    </a:cubicBezTo>
                    <a:lnTo>
                      <a:pt x="1915" y="3017"/>
                    </a:lnTo>
                    <a:cubicBezTo>
                      <a:pt x="1926" y="3062"/>
                      <a:pt x="1942" y="3082"/>
                      <a:pt x="1953" y="3082"/>
                    </a:cubicBezTo>
                    <a:cubicBezTo>
                      <a:pt x="1974" y="3082"/>
                      <a:pt x="1984" y="3022"/>
                      <a:pt x="1946" y="2926"/>
                    </a:cubicBezTo>
                    <a:lnTo>
                      <a:pt x="2006" y="2926"/>
                    </a:lnTo>
                    <a:lnTo>
                      <a:pt x="2006" y="2987"/>
                    </a:lnTo>
                    <a:cubicBezTo>
                      <a:pt x="2022" y="3032"/>
                      <a:pt x="2037" y="3048"/>
                      <a:pt x="2075" y="3048"/>
                    </a:cubicBezTo>
                    <a:cubicBezTo>
                      <a:pt x="2113" y="3048"/>
                      <a:pt x="2174" y="3032"/>
                      <a:pt x="2280" y="3017"/>
                    </a:cubicBezTo>
                    <a:cubicBezTo>
                      <a:pt x="2523" y="2987"/>
                      <a:pt x="2553" y="2956"/>
                      <a:pt x="2523" y="2835"/>
                    </a:cubicBezTo>
                    <a:cubicBezTo>
                      <a:pt x="2507" y="2755"/>
                      <a:pt x="2508" y="2717"/>
                      <a:pt x="2517" y="2717"/>
                    </a:cubicBezTo>
                    <a:lnTo>
                      <a:pt x="2517" y="2717"/>
                    </a:lnTo>
                    <a:cubicBezTo>
                      <a:pt x="2525" y="2717"/>
                      <a:pt x="2539" y="2747"/>
                      <a:pt x="2553" y="2804"/>
                    </a:cubicBezTo>
                    <a:cubicBezTo>
                      <a:pt x="2573" y="2864"/>
                      <a:pt x="2593" y="2910"/>
                      <a:pt x="2604" y="2910"/>
                    </a:cubicBezTo>
                    <a:cubicBezTo>
                      <a:pt x="2611" y="2910"/>
                      <a:pt x="2614" y="2897"/>
                      <a:pt x="2614" y="2865"/>
                    </a:cubicBezTo>
                    <a:cubicBezTo>
                      <a:pt x="2614" y="2865"/>
                      <a:pt x="2645" y="2865"/>
                      <a:pt x="2705" y="2926"/>
                    </a:cubicBezTo>
                    <a:cubicBezTo>
                      <a:pt x="2742" y="2975"/>
                      <a:pt x="2764" y="2994"/>
                      <a:pt x="2777" y="2994"/>
                    </a:cubicBezTo>
                    <a:cubicBezTo>
                      <a:pt x="2797" y="2994"/>
                      <a:pt x="2797" y="2950"/>
                      <a:pt x="2797" y="2896"/>
                    </a:cubicBezTo>
                    <a:cubicBezTo>
                      <a:pt x="2771" y="2844"/>
                      <a:pt x="2762" y="2825"/>
                      <a:pt x="2764" y="2825"/>
                    </a:cubicBezTo>
                    <a:lnTo>
                      <a:pt x="2764" y="2825"/>
                    </a:lnTo>
                    <a:cubicBezTo>
                      <a:pt x="2767" y="2825"/>
                      <a:pt x="2792" y="2860"/>
                      <a:pt x="2827" y="2896"/>
                    </a:cubicBezTo>
                    <a:cubicBezTo>
                      <a:pt x="2849" y="2939"/>
                      <a:pt x="2885" y="2982"/>
                      <a:pt x="2894" y="2982"/>
                    </a:cubicBezTo>
                    <a:cubicBezTo>
                      <a:pt x="2898" y="2982"/>
                      <a:pt x="2897" y="2974"/>
                      <a:pt x="2888" y="2956"/>
                    </a:cubicBezTo>
                    <a:cubicBezTo>
                      <a:pt x="2888" y="2917"/>
                      <a:pt x="2951" y="2853"/>
                      <a:pt x="3004" y="2853"/>
                    </a:cubicBezTo>
                    <a:cubicBezTo>
                      <a:pt x="3033" y="2853"/>
                      <a:pt x="3059" y="2872"/>
                      <a:pt x="3070" y="2926"/>
                    </a:cubicBezTo>
                    <a:cubicBezTo>
                      <a:pt x="3070" y="2926"/>
                      <a:pt x="3101" y="2896"/>
                      <a:pt x="3131" y="2896"/>
                    </a:cubicBezTo>
                    <a:cubicBezTo>
                      <a:pt x="3101" y="2835"/>
                      <a:pt x="3161" y="2835"/>
                      <a:pt x="3222" y="2804"/>
                    </a:cubicBezTo>
                    <a:cubicBezTo>
                      <a:pt x="3253" y="2804"/>
                      <a:pt x="3283" y="2804"/>
                      <a:pt x="3313" y="2865"/>
                    </a:cubicBezTo>
                    <a:cubicBezTo>
                      <a:pt x="3298" y="2896"/>
                      <a:pt x="3298" y="2911"/>
                      <a:pt x="3306" y="2911"/>
                    </a:cubicBezTo>
                    <a:cubicBezTo>
                      <a:pt x="3313" y="2911"/>
                      <a:pt x="3329" y="2896"/>
                      <a:pt x="3344" y="2865"/>
                    </a:cubicBezTo>
                    <a:cubicBezTo>
                      <a:pt x="3374" y="2835"/>
                      <a:pt x="3374" y="2713"/>
                      <a:pt x="3405" y="2683"/>
                    </a:cubicBezTo>
                    <a:cubicBezTo>
                      <a:pt x="3374" y="2622"/>
                      <a:pt x="3374" y="2561"/>
                      <a:pt x="3405" y="2531"/>
                    </a:cubicBezTo>
                    <a:lnTo>
                      <a:pt x="3435" y="2622"/>
                    </a:lnTo>
                    <a:cubicBezTo>
                      <a:pt x="3465" y="2683"/>
                      <a:pt x="3465" y="2744"/>
                      <a:pt x="3465" y="2744"/>
                    </a:cubicBezTo>
                    <a:cubicBezTo>
                      <a:pt x="3496" y="2744"/>
                      <a:pt x="3526" y="2744"/>
                      <a:pt x="3496" y="2683"/>
                    </a:cubicBezTo>
                    <a:lnTo>
                      <a:pt x="3496" y="2683"/>
                    </a:lnTo>
                    <a:cubicBezTo>
                      <a:pt x="3531" y="2718"/>
                      <a:pt x="3557" y="2733"/>
                      <a:pt x="3577" y="2733"/>
                    </a:cubicBezTo>
                    <a:cubicBezTo>
                      <a:pt x="3592" y="2733"/>
                      <a:pt x="3605" y="2726"/>
                      <a:pt x="3617" y="2713"/>
                    </a:cubicBezTo>
                    <a:cubicBezTo>
                      <a:pt x="3678" y="2713"/>
                      <a:pt x="3739" y="2683"/>
                      <a:pt x="3739" y="2622"/>
                    </a:cubicBezTo>
                    <a:cubicBezTo>
                      <a:pt x="3764" y="2673"/>
                      <a:pt x="3806" y="2697"/>
                      <a:pt x="3845" y="2697"/>
                    </a:cubicBezTo>
                    <a:cubicBezTo>
                      <a:pt x="3900" y="2697"/>
                      <a:pt x="3952" y="2650"/>
                      <a:pt x="3952" y="2561"/>
                    </a:cubicBezTo>
                    <a:cubicBezTo>
                      <a:pt x="3936" y="2531"/>
                      <a:pt x="3936" y="2516"/>
                      <a:pt x="3944" y="2516"/>
                    </a:cubicBezTo>
                    <a:lnTo>
                      <a:pt x="3944" y="2516"/>
                    </a:lnTo>
                    <a:cubicBezTo>
                      <a:pt x="3952" y="2516"/>
                      <a:pt x="3967" y="2531"/>
                      <a:pt x="3982" y="2561"/>
                    </a:cubicBezTo>
                    <a:cubicBezTo>
                      <a:pt x="4009" y="2589"/>
                      <a:pt x="4024" y="2604"/>
                      <a:pt x="4033" y="2604"/>
                    </a:cubicBezTo>
                    <a:cubicBezTo>
                      <a:pt x="4043" y="2604"/>
                      <a:pt x="4043" y="2581"/>
                      <a:pt x="4043" y="2531"/>
                    </a:cubicBezTo>
                    <a:cubicBezTo>
                      <a:pt x="4043" y="2499"/>
                      <a:pt x="4047" y="2486"/>
                      <a:pt x="4054" y="2486"/>
                    </a:cubicBezTo>
                    <a:cubicBezTo>
                      <a:pt x="4068" y="2486"/>
                      <a:pt x="4094" y="2532"/>
                      <a:pt x="4134" y="2592"/>
                    </a:cubicBezTo>
                    <a:cubicBezTo>
                      <a:pt x="4167" y="2657"/>
                      <a:pt x="4190" y="2687"/>
                      <a:pt x="4206" y="2687"/>
                    </a:cubicBezTo>
                    <a:cubicBezTo>
                      <a:pt x="4219" y="2687"/>
                      <a:pt x="4225" y="2664"/>
                      <a:pt x="4225" y="2622"/>
                    </a:cubicBezTo>
                    <a:cubicBezTo>
                      <a:pt x="4256" y="2531"/>
                      <a:pt x="4316" y="2531"/>
                      <a:pt x="4347" y="2531"/>
                    </a:cubicBezTo>
                    <a:cubicBezTo>
                      <a:pt x="4377" y="2440"/>
                      <a:pt x="4377" y="2440"/>
                      <a:pt x="4347" y="2379"/>
                    </a:cubicBezTo>
                    <a:cubicBezTo>
                      <a:pt x="4316" y="2288"/>
                      <a:pt x="4316" y="2227"/>
                      <a:pt x="4316" y="2227"/>
                    </a:cubicBezTo>
                    <a:cubicBezTo>
                      <a:pt x="4328" y="2191"/>
                      <a:pt x="4340" y="2179"/>
                      <a:pt x="4349" y="2179"/>
                    </a:cubicBezTo>
                    <a:lnTo>
                      <a:pt x="4349" y="2179"/>
                    </a:lnTo>
                    <a:cubicBezTo>
                      <a:pt x="4361" y="2179"/>
                      <a:pt x="4365" y="2208"/>
                      <a:pt x="4347" y="2227"/>
                    </a:cubicBezTo>
                    <a:cubicBezTo>
                      <a:pt x="4316" y="2288"/>
                      <a:pt x="4347" y="2288"/>
                      <a:pt x="4408" y="2348"/>
                    </a:cubicBezTo>
                    <a:cubicBezTo>
                      <a:pt x="4438" y="2409"/>
                      <a:pt x="4499" y="2409"/>
                      <a:pt x="4529" y="2409"/>
                    </a:cubicBezTo>
                    <a:cubicBezTo>
                      <a:pt x="4529" y="2379"/>
                      <a:pt x="4590" y="2379"/>
                      <a:pt x="4620" y="2379"/>
                    </a:cubicBezTo>
                    <a:cubicBezTo>
                      <a:pt x="4658" y="2391"/>
                      <a:pt x="4685" y="2399"/>
                      <a:pt x="4702" y="2399"/>
                    </a:cubicBezTo>
                    <a:cubicBezTo>
                      <a:pt x="4726" y="2399"/>
                      <a:pt x="4729" y="2384"/>
                      <a:pt x="4712" y="2348"/>
                    </a:cubicBezTo>
                    <a:cubicBezTo>
                      <a:pt x="4712" y="2318"/>
                      <a:pt x="4712" y="2288"/>
                      <a:pt x="4712" y="2257"/>
                    </a:cubicBezTo>
                    <a:cubicBezTo>
                      <a:pt x="4734" y="2312"/>
                      <a:pt x="4783" y="2335"/>
                      <a:pt x="4836" y="2335"/>
                    </a:cubicBezTo>
                    <a:cubicBezTo>
                      <a:pt x="4930" y="2335"/>
                      <a:pt x="5035" y="2263"/>
                      <a:pt x="5016" y="2166"/>
                    </a:cubicBezTo>
                    <a:lnTo>
                      <a:pt x="5016" y="2166"/>
                    </a:lnTo>
                    <a:lnTo>
                      <a:pt x="5046" y="2227"/>
                    </a:lnTo>
                    <a:cubicBezTo>
                      <a:pt x="5064" y="2282"/>
                      <a:pt x="5082" y="2293"/>
                      <a:pt x="5101" y="2293"/>
                    </a:cubicBezTo>
                    <a:cubicBezTo>
                      <a:pt x="5113" y="2293"/>
                      <a:pt x="5125" y="2288"/>
                      <a:pt x="5137" y="2288"/>
                    </a:cubicBezTo>
                    <a:cubicBezTo>
                      <a:pt x="5167" y="2288"/>
                      <a:pt x="5259" y="2166"/>
                      <a:pt x="5319" y="2136"/>
                    </a:cubicBezTo>
                    <a:cubicBezTo>
                      <a:pt x="5411" y="2105"/>
                      <a:pt x="5502" y="2075"/>
                      <a:pt x="5471" y="2014"/>
                    </a:cubicBezTo>
                    <a:cubicBezTo>
                      <a:pt x="5502" y="2014"/>
                      <a:pt x="5502" y="2014"/>
                      <a:pt x="5532" y="2075"/>
                    </a:cubicBezTo>
                    <a:cubicBezTo>
                      <a:pt x="5532" y="2130"/>
                      <a:pt x="5532" y="2141"/>
                      <a:pt x="5539" y="2141"/>
                    </a:cubicBezTo>
                    <a:cubicBezTo>
                      <a:pt x="5543" y="2141"/>
                      <a:pt x="5550" y="2136"/>
                      <a:pt x="5563" y="2136"/>
                    </a:cubicBezTo>
                    <a:cubicBezTo>
                      <a:pt x="5593" y="2136"/>
                      <a:pt x="5563" y="2075"/>
                      <a:pt x="5532" y="1984"/>
                    </a:cubicBezTo>
                    <a:cubicBezTo>
                      <a:pt x="5532" y="1948"/>
                      <a:pt x="5532" y="1933"/>
                      <a:pt x="5551" y="1933"/>
                    </a:cubicBezTo>
                    <a:cubicBezTo>
                      <a:pt x="5564" y="1933"/>
                      <a:pt x="5586" y="1941"/>
                      <a:pt x="5623" y="1953"/>
                    </a:cubicBezTo>
                    <a:cubicBezTo>
                      <a:pt x="5645" y="1975"/>
                      <a:pt x="5674" y="1985"/>
                      <a:pt x="5703" y="1985"/>
                    </a:cubicBezTo>
                    <a:cubicBezTo>
                      <a:pt x="5755" y="1985"/>
                      <a:pt x="5806" y="1951"/>
                      <a:pt x="5806" y="1893"/>
                    </a:cubicBezTo>
                    <a:cubicBezTo>
                      <a:pt x="5836" y="1893"/>
                      <a:pt x="5867" y="1893"/>
                      <a:pt x="5897" y="1953"/>
                    </a:cubicBezTo>
                    <a:cubicBezTo>
                      <a:pt x="5925" y="1981"/>
                      <a:pt x="5953" y="2003"/>
                      <a:pt x="5975" y="2003"/>
                    </a:cubicBezTo>
                    <a:cubicBezTo>
                      <a:pt x="6001" y="2003"/>
                      <a:pt x="6019" y="1974"/>
                      <a:pt x="6019" y="1893"/>
                    </a:cubicBezTo>
                    <a:cubicBezTo>
                      <a:pt x="6049" y="1893"/>
                      <a:pt x="6049" y="1893"/>
                      <a:pt x="6079" y="1953"/>
                    </a:cubicBezTo>
                    <a:cubicBezTo>
                      <a:pt x="6097" y="1988"/>
                      <a:pt x="6114" y="2024"/>
                      <a:pt x="6120" y="2024"/>
                    </a:cubicBezTo>
                    <a:cubicBezTo>
                      <a:pt x="6125" y="2024"/>
                      <a:pt x="6123" y="2005"/>
                      <a:pt x="6110" y="1953"/>
                    </a:cubicBezTo>
                    <a:cubicBezTo>
                      <a:pt x="6129" y="1894"/>
                      <a:pt x="6174" y="1861"/>
                      <a:pt x="6220" y="1861"/>
                    </a:cubicBezTo>
                    <a:cubicBezTo>
                      <a:pt x="6245" y="1861"/>
                      <a:pt x="6271" y="1871"/>
                      <a:pt x="6292" y="1893"/>
                    </a:cubicBezTo>
                    <a:cubicBezTo>
                      <a:pt x="6323" y="1893"/>
                      <a:pt x="6353" y="1862"/>
                      <a:pt x="6323" y="1801"/>
                    </a:cubicBezTo>
                    <a:cubicBezTo>
                      <a:pt x="6292" y="1771"/>
                      <a:pt x="6292" y="1741"/>
                      <a:pt x="6292" y="1741"/>
                    </a:cubicBezTo>
                    <a:lnTo>
                      <a:pt x="6292" y="1741"/>
                    </a:lnTo>
                    <a:cubicBezTo>
                      <a:pt x="6335" y="1798"/>
                      <a:pt x="6358" y="1828"/>
                      <a:pt x="6367" y="1828"/>
                    </a:cubicBezTo>
                    <a:cubicBezTo>
                      <a:pt x="6377" y="1828"/>
                      <a:pt x="6369" y="1790"/>
                      <a:pt x="6353" y="1710"/>
                    </a:cubicBezTo>
                    <a:lnTo>
                      <a:pt x="6353" y="1710"/>
                    </a:lnTo>
                    <a:cubicBezTo>
                      <a:pt x="6383" y="1741"/>
                      <a:pt x="6406" y="1748"/>
                      <a:pt x="6421" y="1748"/>
                    </a:cubicBezTo>
                    <a:cubicBezTo>
                      <a:pt x="6437" y="1748"/>
                      <a:pt x="6444" y="1741"/>
                      <a:pt x="6444" y="1741"/>
                    </a:cubicBezTo>
                    <a:cubicBezTo>
                      <a:pt x="6475" y="1741"/>
                      <a:pt x="6566" y="1619"/>
                      <a:pt x="6687" y="1589"/>
                    </a:cubicBezTo>
                    <a:cubicBezTo>
                      <a:pt x="6870" y="1497"/>
                      <a:pt x="6930" y="1467"/>
                      <a:pt x="6930" y="1406"/>
                    </a:cubicBezTo>
                    <a:cubicBezTo>
                      <a:pt x="6914" y="1356"/>
                      <a:pt x="6906" y="1333"/>
                      <a:pt x="6913" y="1333"/>
                    </a:cubicBezTo>
                    <a:lnTo>
                      <a:pt x="6913" y="1333"/>
                    </a:lnTo>
                    <a:cubicBezTo>
                      <a:pt x="6918" y="1333"/>
                      <a:pt x="6934" y="1348"/>
                      <a:pt x="6961" y="1376"/>
                    </a:cubicBezTo>
                    <a:cubicBezTo>
                      <a:pt x="6996" y="1411"/>
                      <a:pt x="7022" y="1426"/>
                      <a:pt x="7042" y="1426"/>
                    </a:cubicBezTo>
                    <a:cubicBezTo>
                      <a:pt x="7057" y="1426"/>
                      <a:pt x="7070" y="1419"/>
                      <a:pt x="7082" y="1406"/>
                    </a:cubicBezTo>
                    <a:cubicBezTo>
                      <a:pt x="7082" y="1406"/>
                      <a:pt x="7113" y="1406"/>
                      <a:pt x="7143" y="1467"/>
                    </a:cubicBezTo>
                    <a:cubicBezTo>
                      <a:pt x="7143" y="1376"/>
                      <a:pt x="7143" y="1376"/>
                      <a:pt x="7174" y="1376"/>
                    </a:cubicBezTo>
                    <a:cubicBezTo>
                      <a:pt x="7187" y="1403"/>
                      <a:pt x="7195" y="1418"/>
                      <a:pt x="7199" y="1418"/>
                    </a:cubicBezTo>
                    <a:cubicBezTo>
                      <a:pt x="7204" y="1418"/>
                      <a:pt x="7204" y="1396"/>
                      <a:pt x="7204" y="1345"/>
                    </a:cubicBezTo>
                    <a:cubicBezTo>
                      <a:pt x="7189" y="1285"/>
                      <a:pt x="7181" y="1254"/>
                      <a:pt x="7185" y="1254"/>
                    </a:cubicBezTo>
                    <a:lnTo>
                      <a:pt x="7185" y="1254"/>
                    </a:lnTo>
                    <a:cubicBezTo>
                      <a:pt x="7189" y="1254"/>
                      <a:pt x="7204" y="1285"/>
                      <a:pt x="7234" y="1345"/>
                    </a:cubicBezTo>
                    <a:cubicBezTo>
                      <a:pt x="7257" y="1390"/>
                      <a:pt x="7311" y="1418"/>
                      <a:pt x="7327" y="1418"/>
                    </a:cubicBezTo>
                    <a:cubicBezTo>
                      <a:pt x="7333" y="1418"/>
                      <a:pt x="7334" y="1414"/>
                      <a:pt x="7326" y="1406"/>
                    </a:cubicBezTo>
                    <a:cubicBezTo>
                      <a:pt x="7295" y="1315"/>
                      <a:pt x="7326" y="1315"/>
                      <a:pt x="7326" y="1224"/>
                    </a:cubicBezTo>
                    <a:cubicBezTo>
                      <a:pt x="7356" y="1224"/>
                      <a:pt x="7386" y="1224"/>
                      <a:pt x="7417" y="1285"/>
                    </a:cubicBezTo>
                    <a:cubicBezTo>
                      <a:pt x="7428" y="1296"/>
                      <a:pt x="7441" y="1301"/>
                      <a:pt x="7453" y="1301"/>
                    </a:cubicBezTo>
                    <a:cubicBezTo>
                      <a:pt x="7507" y="1301"/>
                      <a:pt x="7563" y="1207"/>
                      <a:pt x="7538" y="1133"/>
                    </a:cubicBezTo>
                    <a:cubicBezTo>
                      <a:pt x="7523" y="1102"/>
                      <a:pt x="7523" y="1087"/>
                      <a:pt x="7531" y="1087"/>
                    </a:cubicBezTo>
                    <a:lnTo>
                      <a:pt x="7531" y="1087"/>
                    </a:lnTo>
                    <a:cubicBezTo>
                      <a:pt x="7538" y="1087"/>
                      <a:pt x="7554" y="1102"/>
                      <a:pt x="7569" y="1133"/>
                    </a:cubicBezTo>
                    <a:cubicBezTo>
                      <a:pt x="7587" y="1168"/>
                      <a:pt x="7604" y="1183"/>
                      <a:pt x="7622" y="1183"/>
                    </a:cubicBezTo>
                    <a:cubicBezTo>
                      <a:pt x="7635" y="1183"/>
                      <a:pt x="7647" y="1176"/>
                      <a:pt x="7660" y="1163"/>
                    </a:cubicBezTo>
                    <a:cubicBezTo>
                      <a:pt x="7660" y="1145"/>
                      <a:pt x="7663" y="1138"/>
                      <a:pt x="7667" y="1138"/>
                    </a:cubicBezTo>
                    <a:cubicBezTo>
                      <a:pt x="7678" y="1138"/>
                      <a:pt x="7699" y="1181"/>
                      <a:pt x="7721" y="1224"/>
                    </a:cubicBezTo>
                    <a:cubicBezTo>
                      <a:pt x="7721" y="1269"/>
                      <a:pt x="7728" y="1285"/>
                      <a:pt x="7740" y="1285"/>
                    </a:cubicBezTo>
                    <a:cubicBezTo>
                      <a:pt x="7751" y="1285"/>
                      <a:pt x="7766" y="1269"/>
                      <a:pt x="7782" y="1254"/>
                    </a:cubicBezTo>
                    <a:cubicBezTo>
                      <a:pt x="7782" y="1193"/>
                      <a:pt x="7873" y="1133"/>
                      <a:pt x="7933" y="1102"/>
                    </a:cubicBezTo>
                    <a:cubicBezTo>
                      <a:pt x="8055" y="1041"/>
                      <a:pt x="8055" y="981"/>
                      <a:pt x="8055" y="829"/>
                    </a:cubicBezTo>
                    <a:cubicBezTo>
                      <a:pt x="8085" y="889"/>
                      <a:pt x="8177" y="1011"/>
                      <a:pt x="8177" y="1011"/>
                    </a:cubicBezTo>
                    <a:cubicBezTo>
                      <a:pt x="8207" y="981"/>
                      <a:pt x="8177" y="920"/>
                      <a:pt x="8146" y="859"/>
                    </a:cubicBezTo>
                    <a:cubicBezTo>
                      <a:pt x="8127" y="821"/>
                      <a:pt x="8132" y="796"/>
                      <a:pt x="8152" y="796"/>
                    </a:cubicBezTo>
                    <a:cubicBezTo>
                      <a:pt x="8165" y="796"/>
                      <a:pt x="8184" y="805"/>
                      <a:pt x="8207" y="829"/>
                    </a:cubicBezTo>
                    <a:cubicBezTo>
                      <a:pt x="8240" y="840"/>
                      <a:pt x="8266" y="847"/>
                      <a:pt x="8283" y="847"/>
                    </a:cubicBezTo>
                    <a:cubicBezTo>
                      <a:pt x="8312" y="847"/>
                      <a:pt x="8318" y="826"/>
                      <a:pt x="8298" y="768"/>
                    </a:cubicBezTo>
                    <a:cubicBezTo>
                      <a:pt x="8329" y="768"/>
                      <a:pt x="8359" y="768"/>
                      <a:pt x="8420" y="798"/>
                    </a:cubicBezTo>
                    <a:cubicBezTo>
                      <a:pt x="8420" y="768"/>
                      <a:pt x="8420" y="768"/>
                      <a:pt x="8420" y="768"/>
                    </a:cubicBezTo>
                    <a:cubicBezTo>
                      <a:pt x="8420" y="768"/>
                      <a:pt x="8420" y="737"/>
                      <a:pt x="8389" y="737"/>
                    </a:cubicBezTo>
                    <a:cubicBezTo>
                      <a:pt x="8389" y="707"/>
                      <a:pt x="8389" y="677"/>
                      <a:pt x="8389" y="677"/>
                    </a:cubicBezTo>
                    <a:cubicBezTo>
                      <a:pt x="8329" y="494"/>
                      <a:pt x="8268" y="312"/>
                      <a:pt x="8237" y="130"/>
                    </a:cubicBezTo>
                    <a:cubicBezTo>
                      <a:pt x="8237" y="138"/>
                      <a:pt x="8237" y="142"/>
                      <a:pt x="8237" y="142"/>
                    </a:cubicBezTo>
                    <a:cubicBezTo>
                      <a:pt x="8235" y="142"/>
                      <a:pt x="8229" y="121"/>
                      <a:pt x="8207" y="99"/>
                    </a:cubicBezTo>
                    <a:cubicBezTo>
                      <a:pt x="8169" y="62"/>
                      <a:pt x="8132" y="36"/>
                      <a:pt x="8116" y="36"/>
                    </a:cubicBezTo>
                    <a:cubicBezTo>
                      <a:pt x="8106" y="36"/>
                      <a:pt x="8104" y="46"/>
                      <a:pt x="8116" y="69"/>
                    </a:cubicBezTo>
                    <a:cubicBezTo>
                      <a:pt x="8116" y="69"/>
                      <a:pt x="8085" y="69"/>
                      <a:pt x="8055" y="8"/>
                    </a:cubicBezTo>
                    <a:cubicBezTo>
                      <a:pt x="8044" y="3"/>
                      <a:pt x="8035" y="0"/>
                      <a:pt x="80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 name="Shape 518"/>
        <p:cNvGrpSpPr/>
        <p:nvPr/>
      </p:nvGrpSpPr>
      <p:grpSpPr>
        <a:xfrm>
          <a:off x="0" y="0"/>
          <a:ext cx="0" cy="0"/>
          <a:chOff x="0" y="0"/>
          <a:chExt cx="0" cy="0"/>
        </a:xfrm>
      </p:grpSpPr>
      <p:pic>
        <p:nvPicPr>
          <p:cNvPr id="519" name="Google Shape;519;p10"/>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520" name="Google Shape;520;p10"/>
          <p:cNvPicPr preferRelativeResize="0"/>
          <p:nvPr/>
        </p:nvPicPr>
        <p:blipFill rotWithShape="1">
          <a:blip r:embed="rId4">
            <a:alphaModFix/>
          </a:blip>
          <a:srcRect b="0" l="0" r="0" t="0"/>
          <a:stretch/>
        </p:blipFill>
        <p:spPr>
          <a:xfrm>
            <a:off x="569332" y="1300186"/>
            <a:ext cx="2510104" cy="3093145"/>
          </a:xfrm>
          <a:prstGeom prst="rect">
            <a:avLst/>
          </a:prstGeom>
          <a:noFill/>
          <a:ln>
            <a:noFill/>
          </a:ln>
        </p:spPr>
      </p:pic>
      <p:pic>
        <p:nvPicPr>
          <p:cNvPr id="521" name="Google Shape;521;p10"/>
          <p:cNvPicPr preferRelativeResize="0"/>
          <p:nvPr/>
        </p:nvPicPr>
        <p:blipFill rotWithShape="1">
          <a:blip r:embed="rId5">
            <a:alphaModFix/>
          </a:blip>
          <a:srcRect b="0" l="0" r="0" t="0"/>
          <a:stretch/>
        </p:blipFill>
        <p:spPr>
          <a:xfrm rot="238966">
            <a:off x="8021411" y="279713"/>
            <a:ext cx="700256" cy="700256"/>
          </a:xfrm>
          <a:prstGeom prst="rect">
            <a:avLst/>
          </a:prstGeom>
          <a:noFill/>
          <a:ln>
            <a:noFill/>
          </a:ln>
        </p:spPr>
      </p:pic>
      <p:sp>
        <p:nvSpPr>
          <p:cNvPr id="522" name="Google Shape;522;p10"/>
          <p:cNvSpPr txBox="1"/>
          <p:nvPr/>
        </p:nvSpPr>
        <p:spPr>
          <a:xfrm>
            <a:off x="0" y="424482"/>
            <a:ext cx="3270805" cy="448818"/>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1" i="0" lang="en-US" sz="3200" u="none" cap="none" strike="noStrike">
                <a:solidFill>
                  <a:srgbClr val="F04185"/>
                </a:solidFill>
                <a:latin typeface="Barlow"/>
                <a:ea typeface="Barlow"/>
                <a:cs typeface="Barlow"/>
                <a:sym typeface="Barlow"/>
              </a:rPr>
              <a:t>J.K. Rowling</a:t>
            </a:r>
            <a:endParaRPr/>
          </a:p>
        </p:txBody>
      </p:sp>
      <p:sp>
        <p:nvSpPr>
          <p:cNvPr id="523" name="Google Shape;523;p10"/>
          <p:cNvSpPr txBox="1"/>
          <p:nvPr/>
        </p:nvSpPr>
        <p:spPr>
          <a:xfrm>
            <a:off x="3895080" y="424482"/>
            <a:ext cx="3290053" cy="448818"/>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1" i="0" lang="en-US" sz="3200" u="none" cap="none" strike="noStrike">
                <a:solidFill>
                  <a:srgbClr val="000000"/>
                </a:solidFill>
                <a:latin typeface="Barlow"/>
                <a:ea typeface="Barlow"/>
                <a:cs typeface="Barlow"/>
                <a:sym typeface="Barlow"/>
              </a:rPr>
              <a:t>Case study</a:t>
            </a:r>
            <a:endParaRPr/>
          </a:p>
        </p:txBody>
      </p:sp>
      <p:sp>
        <p:nvSpPr>
          <p:cNvPr id="524" name="Google Shape;524;p10"/>
          <p:cNvSpPr txBox="1"/>
          <p:nvPr/>
        </p:nvSpPr>
        <p:spPr>
          <a:xfrm>
            <a:off x="3702595" y="1835638"/>
            <a:ext cx="5042546" cy="1921510"/>
          </a:xfrm>
          <a:prstGeom prst="rect">
            <a:avLst/>
          </a:prstGeom>
          <a:noFill/>
          <a:ln>
            <a:noFill/>
          </a:ln>
        </p:spPr>
        <p:txBody>
          <a:bodyPr anchorCtr="0" anchor="t" bIns="0" lIns="0" spcFirstLastPara="1" rIns="0" wrap="square" tIns="0">
            <a:spAutoFit/>
          </a:bodyPr>
          <a:lstStyle/>
          <a:p>
            <a:pPr indent="0" lvl="0" marL="0" marR="0" rtl="0" algn="l">
              <a:lnSpc>
                <a:spcPct val="140025"/>
              </a:lnSpc>
              <a:spcBef>
                <a:spcPts val="0"/>
              </a:spcBef>
              <a:spcAft>
                <a:spcPts val="0"/>
              </a:spcAft>
              <a:buNone/>
            </a:pPr>
            <a:r>
              <a:rPr b="0" i="0" lang="en-US" sz="1599" u="none" cap="none" strike="noStrike">
                <a:solidFill>
                  <a:srgbClr val="000000"/>
                </a:solidFill>
                <a:latin typeface="Times"/>
                <a:ea typeface="Times"/>
                <a:cs typeface="Times"/>
                <a:sym typeface="Times"/>
              </a:rPr>
              <a:t>The author of Harry Potter, J.K. Rowling is one of the richest women in the world with a net worth of $1 billion. </a:t>
            </a:r>
            <a:endParaRPr/>
          </a:p>
          <a:p>
            <a:pPr indent="0" lvl="0" marL="0" marR="0" rtl="0" algn="l">
              <a:lnSpc>
                <a:spcPct val="140025"/>
              </a:lnSpc>
              <a:spcBef>
                <a:spcPts val="0"/>
              </a:spcBef>
              <a:spcAft>
                <a:spcPts val="0"/>
              </a:spcAft>
              <a:buNone/>
            </a:pPr>
            <a:r>
              <a:t/>
            </a:r>
            <a:endParaRPr b="0" i="0" sz="1599" u="none" cap="none" strike="noStrike">
              <a:solidFill>
                <a:srgbClr val="000000"/>
              </a:solidFill>
              <a:latin typeface="Times"/>
              <a:ea typeface="Times"/>
              <a:cs typeface="Times"/>
              <a:sym typeface="Times"/>
            </a:endParaRPr>
          </a:p>
          <a:p>
            <a:pPr indent="0" lvl="0" marL="0" marR="0" rtl="0" algn="l">
              <a:lnSpc>
                <a:spcPct val="140025"/>
              </a:lnSpc>
              <a:spcBef>
                <a:spcPts val="0"/>
              </a:spcBef>
              <a:spcAft>
                <a:spcPts val="0"/>
              </a:spcAft>
              <a:buNone/>
            </a:pPr>
            <a:r>
              <a:rPr b="0" i="0" lang="en-US" sz="1599" u="none" cap="none" strike="noStrike">
                <a:solidFill>
                  <a:srgbClr val="000000"/>
                </a:solidFill>
                <a:latin typeface="Times"/>
                <a:ea typeface="Times"/>
                <a:cs typeface="Times"/>
                <a:sym typeface="Times"/>
              </a:rPr>
              <a:t>When she finished her first Potter Novel, she has sent it to 12 publishing houses, all of which rejecting the text. </a:t>
            </a:r>
            <a:endParaRPr/>
          </a:p>
        </p:txBody>
      </p:sp>
      <p:sp>
        <p:nvSpPr>
          <p:cNvPr id="525" name="Google Shape;525;p10"/>
          <p:cNvSpPr txBox="1"/>
          <p:nvPr/>
        </p:nvSpPr>
        <p:spPr>
          <a:xfrm>
            <a:off x="569332" y="4402856"/>
            <a:ext cx="2424127" cy="150114"/>
          </a:xfrm>
          <a:prstGeom prst="rect">
            <a:avLst/>
          </a:prstGeom>
          <a:noFill/>
          <a:ln>
            <a:noFill/>
          </a:ln>
        </p:spPr>
        <p:txBody>
          <a:bodyPr anchorCtr="0" anchor="t" bIns="0" lIns="0" spcFirstLastPara="1" rIns="0" wrap="square" tIns="0">
            <a:spAutoFit/>
          </a:bodyPr>
          <a:lstStyle/>
          <a:p>
            <a:pPr indent="0" lvl="0" marL="0" marR="0" rtl="0" algn="ctr">
              <a:lnSpc>
                <a:spcPct val="108007"/>
              </a:lnSpc>
              <a:spcBef>
                <a:spcPts val="0"/>
              </a:spcBef>
              <a:spcAft>
                <a:spcPts val="0"/>
              </a:spcAft>
              <a:buNone/>
            </a:pPr>
            <a:r>
              <a:rPr b="0" i="0" lang="en-US" sz="1099" u="none" cap="none" strike="noStrike">
                <a:solidFill>
                  <a:srgbClr val="000000"/>
                </a:solidFill>
                <a:latin typeface="Times"/>
                <a:ea typeface="Times"/>
                <a:cs typeface="Times"/>
                <a:sym typeface="Times"/>
              </a:rPr>
              <a:t>Source: Wikipedia</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 name="Shape 530"/>
        <p:cNvGrpSpPr/>
        <p:nvPr/>
      </p:nvGrpSpPr>
      <p:grpSpPr>
        <a:xfrm>
          <a:off x="0" y="0"/>
          <a:ext cx="0" cy="0"/>
          <a:chOff x="0" y="0"/>
          <a:chExt cx="0" cy="0"/>
        </a:xfrm>
      </p:grpSpPr>
      <p:pic>
        <p:nvPicPr>
          <p:cNvPr id="531" name="Google Shape;531;p11"/>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532" name="Google Shape;532;p11"/>
          <p:cNvPicPr preferRelativeResize="0"/>
          <p:nvPr/>
        </p:nvPicPr>
        <p:blipFill rotWithShape="1">
          <a:blip r:embed="rId4">
            <a:alphaModFix/>
          </a:blip>
          <a:srcRect b="0" l="0" r="0" t="0"/>
          <a:stretch/>
        </p:blipFill>
        <p:spPr>
          <a:xfrm>
            <a:off x="282584" y="1437403"/>
            <a:ext cx="2432069" cy="866425"/>
          </a:xfrm>
          <a:prstGeom prst="rect">
            <a:avLst/>
          </a:prstGeom>
          <a:noFill/>
          <a:ln>
            <a:noFill/>
          </a:ln>
        </p:spPr>
      </p:pic>
      <p:grpSp>
        <p:nvGrpSpPr>
          <p:cNvPr id="533" name="Google Shape;533;p11"/>
          <p:cNvGrpSpPr/>
          <p:nvPr/>
        </p:nvGrpSpPr>
        <p:grpSpPr>
          <a:xfrm>
            <a:off x="2021225" y="1412445"/>
            <a:ext cx="928118" cy="928118"/>
            <a:chOff x="0" y="0"/>
            <a:chExt cx="495300" cy="495300"/>
          </a:xfrm>
        </p:grpSpPr>
        <p:sp>
          <p:nvSpPr>
            <p:cNvPr id="534" name="Google Shape;534;p11"/>
            <p:cNvSpPr/>
            <p:nvPr/>
          </p:nvSpPr>
          <p:spPr>
            <a:xfrm>
              <a:off x="0" y="0"/>
              <a:ext cx="495300" cy="495300"/>
            </a:xfrm>
            <a:custGeom>
              <a:rect b="b" l="l" r="r" t="t"/>
              <a:pathLst>
                <a:path extrusionOk="0" h="495300" w="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A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1"/>
            <p:cNvSpPr/>
            <p:nvPr/>
          </p:nvSpPr>
          <p:spPr>
            <a:xfrm>
              <a:off x="38100" y="38100"/>
              <a:ext cx="419100" cy="419100"/>
            </a:xfrm>
            <a:custGeom>
              <a:rect b="b" l="l" r="r" t="t"/>
              <a:pathLst>
                <a:path extrusionOk="0" h="419100" w="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 name="Google Shape;536;p11"/>
          <p:cNvSpPr txBox="1"/>
          <p:nvPr/>
        </p:nvSpPr>
        <p:spPr>
          <a:xfrm>
            <a:off x="2992545" y="451296"/>
            <a:ext cx="3290053" cy="448818"/>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1" i="0" lang="en-US" sz="3200" u="none" cap="none" strike="noStrike">
                <a:solidFill>
                  <a:srgbClr val="000000"/>
                </a:solidFill>
                <a:latin typeface="Barlow"/>
                <a:ea typeface="Barlow"/>
                <a:cs typeface="Barlow"/>
                <a:sym typeface="Barlow"/>
              </a:rPr>
              <a:t>Guidind questions</a:t>
            </a:r>
            <a:endParaRPr/>
          </a:p>
        </p:txBody>
      </p:sp>
      <p:sp>
        <p:nvSpPr>
          <p:cNvPr id="537" name="Google Shape;537;p11"/>
          <p:cNvSpPr txBox="1"/>
          <p:nvPr/>
        </p:nvSpPr>
        <p:spPr>
          <a:xfrm>
            <a:off x="433465" y="1576464"/>
            <a:ext cx="1669028" cy="533400"/>
          </a:xfrm>
          <a:prstGeom prst="rect">
            <a:avLst/>
          </a:prstGeom>
          <a:noFill/>
          <a:ln>
            <a:noFill/>
          </a:ln>
        </p:spPr>
        <p:txBody>
          <a:bodyPr anchorCtr="0" anchor="t" bIns="0" lIns="0" spcFirstLastPara="1" rIns="0" wrap="square" tIns="0">
            <a:spAutoFit/>
          </a:bodyPr>
          <a:lstStyle/>
          <a:p>
            <a:pPr indent="0" lvl="0" marL="0" marR="0" rtl="0" algn="ctr">
              <a:lnSpc>
                <a:spcPct val="140000"/>
              </a:lnSpc>
              <a:spcBef>
                <a:spcPts val="0"/>
              </a:spcBef>
              <a:spcAft>
                <a:spcPts val="0"/>
              </a:spcAft>
              <a:buNone/>
            </a:pPr>
            <a:r>
              <a:rPr b="0" i="0" lang="en-US" sz="1500" u="none" cap="none" strike="noStrike">
                <a:solidFill>
                  <a:srgbClr val="000000"/>
                </a:solidFill>
                <a:latin typeface="Times"/>
                <a:ea typeface="Times"/>
                <a:cs typeface="Times"/>
                <a:sym typeface="Times"/>
              </a:rPr>
              <a:t>What can I </a:t>
            </a:r>
            <a:endParaRPr/>
          </a:p>
          <a:p>
            <a:pPr indent="0" lvl="0" marL="0" marR="0" rtl="0" algn="ctr">
              <a:lnSpc>
                <a:spcPct val="140000"/>
              </a:lnSpc>
              <a:spcBef>
                <a:spcPts val="0"/>
              </a:spcBef>
              <a:spcAft>
                <a:spcPts val="0"/>
              </a:spcAft>
              <a:buNone/>
            </a:pPr>
            <a:r>
              <a:rPr b="0" i="0" lang="en-US" sz="1500" u="none" cap="none" strike="noStrike">
                <a:solidFill>
                  <a:srgbClr val="000000"/>
                </a:solidFill>
                <a:latin typeface="Times"/>
                <a:ea typeface="Times"/>
                <a:cs typeface="Times"/>
                <a:sym typeface="Times"/>
              </a:rPr>
              <a:t>learn from this</a:t>
            </a:r>
            <a:endParaRPr/>
          </a:p>
        </p:txBody>
      </p:sp>
      <p:pic>
        <p:nvPicPr>
          <p:cNvPr id="538" name="Google Shape;538;p11"/>
          <p:cNvPicPr preferRelativeResize="0"/>
          <p:nvPr/>
        </p:nvPicPr>
        <p:blipFill rotWithShape="1">
          <a:blip r:embed="rId5">
            <a:alphaModFix/>
          </a:blip>
          <a:srcRect b="0" l="0" r="0" t="0"/>
          <a:stretch/>
        </p:blipFill>
        <p:spPr>
          <a:xfrm>
            <a:off x="2305316" y="1557977"/>
            <a:ext cx="409337" cy="608474"/>
          </a:xfrm>
          <a:prstGeom prst="rect">
            <a:avLst/>
          </a:prstGeom>
          <a:noFill/>
          <a:ln>
            <a:noFill/>
          </a:ln>
        </p:spPr>
      </p:pic>
      <p:pic>
        <p:nvPicPr>
          <p:cNvPr id="539" name="Google Shape;539;p11"/>
          <p:cNvPicPr preferRelativeResize="0"/>
          <p:nvPr/>
        </p:nvPicPr>
        <p:blipFill rotWithShape="1">
          <a:blip r:embed="rId4">
            <a:alphaModFix/>
          </a:blip>
          <a:srcRect b="0" l="0" r="0" t="0"/>
          <a:stretch/>
        </p:blipFill>
        <p:spPr>
          <a:xfrm>
            <a:off x="3267720" y="1449383"/>
            <a:ext cx="2336654" cy="832433"/>
          </a:xfrm>
          <a:prstGeom prst="rect">
            <a:avLst/>
          </a:prstGeom>
          <a:noFill/>
          <a:ln>
            <a:noFill/>
          </a:ln>
        </p:spPr>
      </p:pic>
      <p:grpSp>
        <p:nvGrpSpPr>
          <p:cNvPr id="540" name="Google Shape;540;p11"/>
          <p:cNvGrpSpPr/>
          <p:nvPr/>
        </p:nvGrpSpPr>
        <p:grpSpPr>
          <a:xfrm>
            <a:off x="5068001" y="1420879"/>
            <a:ext cx="889441" cy="889441"/>
            <a:chOff x="0" y="0"/>
            <a:chExt cx="495300" cy="495300"/>
          </a:xfrm>
        </p:grpSpPr>
        <p:sp>
          <p:nvSpPr>
            <p:cNvPr id="541" name="Google Shape;541;p11"/>
            <p:cNvSpPr/>
            <p:nvPr/>
          </p:nvSpPr>
          <p:spPr>
            <a:xfrm>
              <a:off x="0" y="0"/>
              <a:ext cx="495300" cy="495300"/>
            </a:xfrm>
            <a:custGeom>
              <a:rect b="b" l="l" r="r" t="t"/>
              <a:pathLst>
                <a:path extrusionOk="0" h="495300" w="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A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1"/>
            <p:cNvSpPr/>
            <p:nvPr/>
          </p:nvSpPr>
          <p:spPr>
            <a:xfrm>
              <a:off x="38100" y="38100"/>
              <a:ext cx="419100" cy="419100"/>
            </a:xfrm>
            <a:custGeom>
              <a:rect b="b" l="l" r="r" t="t"/>
              <a:pathLst>
                <a:path extrusionOk="0" h="419100" w="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 name="Google Shape;543;p11"/>
          <p:cNvSpPr txBox="1"/>
          <p:nvPr/>
        </p:nvSpPr>
        <p:spPr>
          <a:xfrm>
            <a:off x="3596268" y="1443114"/>
            <a:ext cx="1525031" cy="800100"/>
          </a:xfrm>
          <a:prstGeom prst="rect">
            <a:avLst/>
          </a:prstGeom>
          <a:noFill/>
          <a:ln>
            <a:noFill/>
          </a:ln>
        </p:spPr>
        <p:txBody>
          <a:bodyPr anchorCtr="0" anchor="t" bIns="0" lIns="0" spcFirstLastPara="1" rIns="0" wrap="square" tIns="0">
            <a:spAutoFit/>
          </a:bodyPr>
          <a:lstStyle/>
          <a:p>
            <a:pPr indent="0" lvl="0" marL="0" marR="0" rtl="0" algn="ctr">
              <a:lnSpc>
                <a:spcPct val="140000"/>
              </a:lnSpc>
              <a:spcBef>
                <a:spcPts val="0"/>
              </a:spcBef>
              <a:spcAft>
                <a:spcPts val="0"/>
              </a:spcAft>
              <a:buNone/>
            </a:pPr>
            <a:r>
              <a:rPr b="0" i="0" lang="en-US" sz="1500" u="none" cap="none" strike="noStrike">
                <a:solidFill>
                  <a:srgbClr val="000000"/>
                </a:solidFill>
                <a:latin typeface="Times"/>
                <a:ea typeface="Times"/>
                <a:cs typeface="Times"/>
                <a:sym typeface="Times"/>
              </a:rPr>
              <a:t>What could I have done differently</a:t>
            </a:r>
            <a:endParaRPr/>
          </a:p>
        </p:txBody>
      </p:sp>
      <p:pic>
        <p:nvPicPr>
          <p:cNvPr id="544" name="Google Shape;544;p11"/>
          <p:cNvPicPr preferRelativeResize="0"/>
          <p:nvPr/>
        </p:nvPicPr>
        <p:blipFill rotWithShape="1">
          <a:blip r:embed="rId5">
            <a:alphaModFix/>
          </a:blip>
          <a:srcRect b="0" l="0" r="0" t="0"/>
          <a:stretch/>
        </p:blipFill>
        <p:spPr>
          <a:xfrm>
            <a:off x="5316582" y="1579057"/>
            <a:ext cx="392279" cy="583118"/>
          </a:xfrm>
          <a:prstGeom prst="rect">
            <a:avLst/>
          </a:prstGeom>
          <a:noFill/>
          <a:ln>
            <a:noFill/>
          </a:ln>
        </p:spPr>
      </p:pic>
      <p:pic>
        <p:nvPicPr>
          <p:cNvPr id="545" name="Google Shape;545;p11"/>
          <p:cNvPicPr preferRelativeResize="0"/>
          <p:nvPr/>
        </p:nvPicPr>
        <p:blipFill rotWithShape="1">
          <a:blip r:embed="rId4">
            <a:alphaModFix/>
          </a:blip>
          <a:srcRect b="0" l="0" r="0" t="0"/>
          <a:stretch/>
        </p:blipFill>
        <p:spPr>
          <a:xfrm>
            <a:off x="6202685" y="1406324"/>
            <a:ext cx="2388111" cy="850765"/>
          </a:xfrm>
          <a:prstGeom prst="rect">
            <a:avLst/>
          </a:prstGeom>
          <a:noFill/>
          <a:ln>
            <a:noFill/>
          </a:ln>
        </p:spPr>
      </p:pic>
      <p:grpSp>
        <p:nvGrpSpPr>
          <p:cNvPr id="546" name="Google Shape;546;p11"/>
          <p:cNvGrpSpPr/>
          <p:nvPr/>
        </p:nvGrpSpPr>
        <p:grpSpPr>
          <a:xfrm>
            <a:off x="8132796" y="1373707"/>
            <a:ext cx="916000" cy="916000"/>
            <a:chOff x="0" y="0"/>
            <a:chExt cx="495300" cy="495300"/>
          </a:xfrm>
        </p:grpSpPr>
        <p:sp>
          <p:nvSpPr>
            <p:cNvPr id="547" name="Google Shape;547;p11"/>
            <p:cNvSpPr/>
            <p:nvPr/>
          </p:nvSpPr>
          <p:spPr>
            <a:xfrm>
              <a:off x="0" y="0"/>
              <a:ext cx="495300" cy="495300"/>
            </a:xfrm>
            <a:custGeom>
              <a:rect b="b" l="l" r="r" t="t"/>
              <a:pathLst>
                <a:path extrusionOk="0" h="495300" w="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A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1"/>
            <p:cNvSpPr/>
            <p:nvPr/>
          </p:nvSpPr>
          <p:spPr>
            <a:xfrm>
              <a:off x="38100" y="38100"/>
              <a:ext cx="419100" cy="419100"/>
            </a:xfrm>
            <a:custGeom>
              <a:rect b="b" l="l" r="r" t="t"/>
              <a:pathLst>
                <a:path extrusionOk="0" h="419100" w="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 name="Google Shape;549;p11"/>
          <p:cNvSpPr txBox="1"/>
          <p:nvPr/>
        </p:nvSpPr>
        <p:spPr>
          <a:xfrm>
            <a:off x="6345277" y="1412607"/>
            <a:ext cx="1787519" cy="800100"/>
          </a:xfrm>
          <a:prstGeom prst="rect">
            <a:avLst/>
          </a:prstGeom>
          <a:noFill/>
          <a:ln>
            <a:noFill/>
          </a:ln>
        </p:spPr>
        <p:txBody>
          <a:bodyPr anchorCtr="0" anchor="t" bIns="0" lIns="0" spcFirstLastPara="1" rIns="0" wrap="square" tIns="0">
            <a:spAutoFit/>
          </a:bodyPr>
          <a:lstStyle/>
          <a:p>
            <a:pPr indent="0" lvl="0" marL="0" marR="0" rtl="0" algn="ctr">
              <a:lnSpc>
                <a:spcPct val="140000"/>
              </a:lnSpc>
              <a:spcBef>
                <a:spcPts val="0"/>
              </a:spcBef>
              <a:spcAft>
                <a:spcPts val="0"/>
              </a:spcAft>
              <a:buNone/>
            </a:pPr>
            <a:r>
              <a:rPr b="0" i="0" lang="en-US" sz="1500" u="none" cap="none" strike="noStrike">
                <a:solidFill>
                  <a:srgbClr val="000000"/>
                </a:solidFill>
                <a:latin typeface="Times"/>
                <a:ea typeface="Times"/>
                <a:cs typeface="Times"/>
                <a:sym typeface="Times"/>
              </a:rPr>
              <a:t>Do I need to acquire or improve some skills</a:t>
            </a:r>
            <a:endParaRPr/>
          </a:p>
        </p:txBody>
      </p:sp>
      <p:pic>
        <p:nvPicPr>
          <p:cNvPr id="550" name="Google Shape;550;p11"/>
          <p:cNvPicPr preferRelativeResize="0"/>
          <p:nvPr/>
        </p:nvPicPr>
        <p:blipFill rotWithShape="1">
          <a:blip r:embed="rId5">
            <a:alphaModFix/>
          </a:blip>
          <a:srcRect b="0" l="0" r="0" t="0"/>
          <a:stretch/>
        </p:blipFill>
        <p:spPr>
          <a:xfrm>
            <a:off x="8388799" y="1531442"/>
            <a:ext cx="403992" cy="600529"/>
          </a:xfrm>
          <a:prstGeom prst="rect">
            <a:avLst/>
          </a:prstGeom>
          <a:noFill/>
          <a:ln>
            <a:noFill/>
          </a:ln>
        </p:spPr>
      </p:pic>
      <p:pic>
        <p:nvPicPr>
          <p:cNvPr id="551" name="Google Shape;551;p11"/>
          <p:cNvPicPr preferRelativeResize="0"/>
          <p:nvPr/>
        </p:nvPicPr>
        <p:blipFill rotWithShape="1">
          <a:blip r:embed="rId4">
            <a:alphaModFix/>
          </a:blip>
          <a:srcRect b="0" l="0" r="0" t="0"/>
          <a:stretch/>
        </p:blipFill>
        <p:spPr>
          <a:xfrm>
            <a:off x="4733417" y="3107162"/>
            <a:ext cx="2412623" cy="859497"/>
          </a:xfrm>
          <a:prstGeom prst="rect">
            <a:avLst/>
          </a:prstGeom>
          <a:noFill/>
          <a:ln>
            <a:noFill/>
          </a:ln>
        </p:spPr>
      </p:pic>
      <p:grpSp>
        <p:nvGrpSpPr>
          <p:cNvPr id="552" name="Google Shape;552;p11"/>
          <p:cNvGrpSpPr/>
          <p:nvPr/>
        </p:nvGrpSpPr>
        <p:grpSpPr>
          <a:xfrm>
            <a:off x="6548458" y="3115894"/>
            <a:ext cx="850765" cy="850765"/>
            <a:chOff x="0" y="0"/>
            <a:chExt cx="495300" cy="495300"/>
          </a:xfrm>
        </p:grpSpPr>
        <p:sp>
          <p:nvSpPr>
            <p:cNvPr id="553" name="Google Shape;553;p11"/>
            <p:cNvSpPr/>
            <p:nvPr/>
          </p:nvSpPr>
          <p:spPr>
            <a:xfrm>
              <a:off x="0" y="0"/>
              <a:ext cx="495300" cy="495300"/>
            </a:xfrm>
            <a:custGeom>
              <a:rect b="b" l="l" r="r" t="t"/>
              <a:pathLst>
                <a:path extrusionOk="0" h="495300" w="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A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1"/>
            <p:cNvSpPr/>
            <p:nvPr/>
          </p:nvSpPr>
          <p:spPr>
            <a:xfrm>
              <a:off x="38100" y="38100"/>
              <a:ext cx="419100" cy="419100"/>
            </a:xfrm>
            <a:custGeom>
              <a:rect b="b" l="l" r="r" t="t"/>
              <a:pathLst>
                <a:path extrusionOk="0" h="419100" w="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 name="Google Shape;555;p11"/>
          <p:cNvSpPr txBox="1"/>
          <p:nvPr/>
        </p:nvSpPr>
        <p:spPr>
          <a:xfrm>
            <a:off x="4943900" y="3266516"/>
            <a:ext cx="1529924" cy="533400"/>
          </a:xfrm>
          <a:prstGeom prst="rect">
            <a:avLst/>
          </a:prstGeom>
          <a:noFill/>
          <a:ln>
            <a:noFill/>
          </a:ln>
        </p:spPr>
        <p:txBody>
          <a:bodyPr anchorCtr="0" anchor="t" bIns="0" lIns="0" spcFirstLastPara="1" rIns="0" wrap="square" tIns="0">
            <a:spAutoFit/>
          </a:bodyPr>
          <a:lstStyle/>
          <a:p>
            <a:pPr indent="0" lvl="0" marL="0" marR="0" rtl="0" algn="ctr">
              <a:lnSpc>
                <a:spcPct val="140000"/>
              </a:lnSpc>
              <a:spcBef>
                <a:spcPts val="0"/>
              </a:spcBef>
              <a:spcAft>
                <a:spcPts val="0"/>
              </a:spcAft>
              <a:buNone/>
            </a:pPr>
            <a:r>
              <a:rPr b="0" i="0" lang="en-US" sz="1500" u="none" cap="none" strike="noStrike">
                <a:solidFill>
                  <a:srgbClr val="000000"/>
                </a:solidFill>
                <a:latin typeface="Times"/>
                <a:ea typeface="Times"/>
                <a:cs typeface="Times"/>
                <a:sym typeface="Times"/>
              </a:rPr>
              <a:t>What will I do next</a:t>
            </a:r>
            <a:endParaRPr/>
          </a:p>
        </p:txBody>
      </p:sp>
      <p:pic>
        <p:nvPicPr>
          <p:cNvPr id="556" name="Google Shape;556;p11"/>
          <p:cNvPicPr preferRelativeResize="0"/>
          <p:nvPr/>
        </p:nvPicPr>
        <p:blipFill rotWithShape="1">
          <a:blip r:embed="rId5">
            <a:alphaModFix/>
          </a:blip>
          <a:srcRect b="0" l="0" r="0" t="0"/>
          <a:stretch/>
        </p:blipFill>
        <p:spPr>
          <a:xfrm>
            <a:off x="6786230" y="3273385"/>
            <a:ext cx="375221" cy="557761"/>
          </a:xfrm>
          <a:prstGeom prst="rect">
            <a:avLst/>
          </a:prstGeom>
          <a:noFill/>
          <a:ln>
            <a:noFill/>
          </a:ln>
        </p:spPr>
      </p:pic>
      <p:pic>
        <p:nvPicPr>
          <p:cNvPr id="557" name="Google Shape;557;p11"/>
          <p:cNvPicPr preferRelativeResize="0"/>
          <p:nvPr/>
        </p:nvPicPr>
        <p:blipFill rotWithShape="1">
          <a:blip r:embed="rId4">
            <a:alphaModFix/>
          </a:blip>
          <a:srcRect b="0" l="0" r="0" t="0"/>
          <a:stretch/>
        </p:blipFill>
        <p:spPr>
          <a:xfrm>
            <a:off x="1744778" y="3107162"/>
            <a:ext cx="2412623" cy="859497"/>
          </a:xfrm>
          <a:prstGeom prst="rect">
            <a:avLst/>
          </a:prstGeom>
          <a:noFill/>
          <a:ln>
            <a:noFill/>
          </a:ln>
        </p:spPr>
      </p:pic>
      <p:grpSp>
        <p:nvGrpSpPr>
          <p:cNvPr id="558" name="Google Shape;558;p11"/>
          <p:cNvGrpSpPr/>
          <p:nvPr/>
        </p:nvGrpSpPr>
        <p:grpSpPr>
          <a:xfrm>
            <a:off x="3508019" y="3115894"/>
            <a:ext cx="850765" cy="850765"/>
            <a:chOff x="0" y="0"/>
            <a:chExt cx="495300" cy="495300"/>
          </a:xfrm>
        </p:grpSpPr>
        <p:sp>
          <p:nvSpPr>
            <p:cNvPr id="559" name="Google Shape;559;p11"/>
            <p:cNvSpPr/>
            <p:nvPr/>
          </p:nvSpPr>
          <p:spPr>
            <a:xfrm>
              <a:off x="0" y="0"/>
              <a:ext cx="495300" cy="495300"/>
            </a:xfrm>
            <a:custGeom>
              <a:rect b="b" l="l" r="r" t="t"/>
              <a:pathLst>
                <a:path extrusionOk="0" h="495300" w="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A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1"/>
            <p:cNvSpPr/>
            <p:nvPr/>
          </p:nvSpPr>
          <p:spPr>
            <a:xfrm>
              <a:off x="38100" y="38100"/>
              <a:ext cx="419100" cy="419100"/>
            </a:xfrm>
            <a:custGeom>
              <a:rect b="b" l="l" r="r" t="t"/>
              <a:pathLst>
                <a:path extrusionOk="0" h="419100" w="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 name="Google Shape;561;p11"/>
          <p:cNvSpPr txBox="1"/>
          <p:nvPr/>
        </p:nvSpPr>
        <p:spPr>
          <a:xfrm>
            <a:off x="1978095" y="3235285"/>
            <a:ext cx="1529924" cy="533400"/>
          </a:xfrm>
          <a:prstGeom prst="rect">
            <a:avLst/>
          </a:prstGeom>
          <a:noFill/>
          <a:ln>
            <a:noFill/>
          </a:ln>
        </p:spPr>
        <p:txBody>
          <a:bodyPr anchorCtr="0" anchor="t" bIns="0" lIns="0" spcFirstLastPara="1" rIns="0" wrap="square" tIns="0">
            <a:spAutoFit/>
          </a:bodyPr>
          <a:lstStyle/>
          <a:p>
            <a:pPr indent="0" lvl="0" marL="0" marR="0" rtl="0" algn="ctr">
              <a:lnSpc>
                <a:spcPct val="140000"/>
              </a:lnSpc>
              <a:spcBef>
                <a:spcPts val="0"/>
              </a:spcBef>
              <a:spcAft>
                <a:spcPts val="0"/>
              </a:spcAft>
              <a:buNone/>
            </a:pPr>
            <a:r>
              <a:rPr b="0" i="0" lang="en-US" sz="1500" u="none" cap="none" strike="noStrike">
                <a:solidFill>
                  <a:srgbClr val="000000"/>
                </a:solidFill>
                <a:latin typeface="Times"/>
                <a:ea typeface="Times"/>
                <a:cs typeface="Times"/>
                <a:sym typeface="Times"/>
              </a:rPr>
              <a:t>Who can I learn from</a:t>
            </a:r>
            <a:endParaRPr/>
          </a:p>
        </p:txBody>
      </p:sp>
      <p:pic>
        <p:nvPicPr>
          <p:cNvPr id="562" name="Google Shape;562;p11"/>
          <p:cNvPicPr preferRelativeResize="0"/>
          <p:nvPr/>
        </p:nvPicPr>
        <p:blipFill rotWithShape="1">
          <a:blip r:embed="rId5">
            <a:alphaModFix/>
          </a:blip>
          <a:srcRect b="0" l="0" r="0" t="0"/>
          <a:stretch/>
        </p:blipFill>
        <p:spPr>
          <a:xfrm>
            <a:off x="3745790" y="3262396"/>
            <a:ext cx="375221" cy="557761"/>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 name="Shape 567"/>
        <p:cNvGrpSpPr/>
        <p:nvPr/>
      </p:nvGrpSpPr>
      <p:grpSpPr>
        <a:xfrm>
          <a:off x="0" y="0"/>
          <a:ext cx="0" cy="0"/>
          <a:chOff x="0" y="0"/>
          <a:chExt cx="0" cy="0"/>
        </a:xfrm>
      </p:grpSpPr>
      <p:pic>
        <p:nvPicPr>
          <p:cNvPr id="568" name="Google Shape;568;p12"/>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569" name="Google Shape;569;p12"/>
          <p:cNvPicPr preferRelativeResize="0"/>
          <p:nvPr/>
        </p:nvPicPr>
        <p:blipFill rotWithShape="1">
          <a:blip r:embed="rId4">
            <a:alphaModFix/>
          </a:blip>
          <a:srcRect b="0" l="0" r="0" t="0"/>
          <a:stretch/>
        </p:blipFill>
        <p:spPr>
          <a:xfrm>
            <a:off x="2233225" y="816835"/>
            <a:ext cx="4677550" cy="3509830"/>
          </a:xfrm>
          <a:prstGeom prst="rect">
            <a:avLst/>
          </a:prstGeom>
          <a:noFill/>
          <a:ln>
            <a:noFill/>
          </a:ln>
        </p:spPr>
      </p:pic>
      <p:sp>
        <p:nvSpPr>
          <p:cNvPr id="570" name="Google Shape;570;p12"/>
          <p:cNvSpPr txBox="1"/>
          <p:nvPr/>
        </p:nvSpPr>
        <p:spPr>
          <a:xfrm>
            <a:off x="2926973" y="183417"/>
            <a:ext cx="3290053" cy="448818"/>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1" i="0" lang="en-US" sz="3200" u="none" cap="none" strike="noStrike">
                <a:solidFill>
                  <a:srgbClr val="000000"/>
                </a:solidFill>
                <a:latin typeface="Barlow"/>
                <a:ea typeface="Barlow"/>
                <a:cs typeface="Barlow"/>
                <a:sym typeface="Barlow"/>
              </a:rPr>
              <a:t>Intelligence</a:t>
            </a:r>
            <a:endParaRPr/>
          </a:p>
        </p:txBody>
      </p:sp>
      <p:sp>
        <p:nvSpPr>
          <p:cNvPr id="571" name="Google Shape;571;p12"/>
          <p:cNvSpPr txBox="1"/>
          <p:nvPr/>
        </p:nvSpPr>
        <p:spPr>
          <a:xfrm>
            <a:off x="2233225" y="4411443"/>
            <a:ext cx="4723162" cy="292674"/>
          </a:xfrm>
          <a:prstGeom prst="rect">
            <a:avLst/>
          </a:prstGeom>
          <a:noFill/>
          <a:ln>
            <a:noFill/>
          </a:ln>
        </p:spPr>
        <p:txBody>
          <a:bodyPr anchorCtr="0" anchor="t" bIns="0" lIns="0" spcFirstLastPara="1" rIns="0" wrap="square" tIns="0">
            <a:spAutoFit/>
          </a:bodyPr>
          <a:lstStyle/>
          <a:p>
            <a:pPr indent="0" lvl="0" marL="0" marR="0" rtl="0" algn="ctr">
              <a:lnSpc>
                <a:spcPct val="108007"/>
              </a:lnSpc>
              <a:spcBef>
                <a:spcPts val="0"/>
              </a:spcBef>
              <a:spcAft>
                <a:spcPts val="0"/>
              </a:spcAft>
              <a:buNone/>
            </a:pPr>
            <a:r>
              <a:rPr b="0" i="0" lang="en-US" sz="1099" u="none" cap="none" strike="noStrike">
                <a:solidFill>
                  <a:srgbClr val="000000"/>
                </a:solidFill>
                <a:latin typeface="Times"/>
                <a:ea typeface="Times"/>
                <a:cs typeface="Times"/>
                <a:sym typeface="Times"/>
              </a:rPr>
              <a:t>Source: simplypsychology.org/ Multiple Intelligences of Howard Gartner</a:t>
            </a:r>
            <a:endParaRPr/>
          </a:p>
          <a:p>
            <a:pPr indent="0" lvl="0" marL="0" marR="0" rtl="0" algn="ctr">
              <a:lnSpc>
                <a:spcPct val="104003"/>
              </a:lnSpc>
              <a:spcBef>
                <a:spcPts val="0"/>
              </a:spcBef>
              <a:spcAft>
                <a:spcPts val="0"/>
              </a:spcAft>
              <a:buNone/>
            </a:pPr>
            <a:r>
              <a:t/>
            </a:r>
            <a:endParaRPr b="0" i="0" sz="1099" u="none" cap="none" strike="noStrike">
              <a:solidFill>
                <a:srgbClr val="000000"/>
              </a:solidFill>
              <a:latin typeface="Times"/>
              <a:ea typeface="Times"/>
              <a:cs typeface="Times"/>
              <a:sym typeface="Times"/>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9" name="Shape 579"/>
        <p:cNvGrpSpPr/>
        <p:nvPr/>
      </p:nvGrpSpPr>
      <p:grpSpPr>
        <a:xfrm>
          <a:off x="0" y="0"/>
          <a:ext cx="0" cy="0"/>
          <a:chOff x="0" y="0"/>
          <a:chExt cx="0" cy="0"/>
        </a:xfrm>
      </p:grpSpPr>
      <p:pic>
        <p:nvPicPr>
          <p:cNvPr id="580" name="Google Shape;580;p13"/>
          <p:cNvPicPr preferRelativeResize="0"/>
          <p:nvPr/>
        </p:nvPicPr>
        <p:blipFill rotWithShape="1">
          <a:blip r:embed="rId3">
            <a:alphaModFix/>
          </a:blip>
          <a:srcRect b="0" l="0" r="0" t="0"/>
          <a:stretch/>
        </p:blipFill>
        <p:spPr>
          <a:xfrm>
            <a:off x="0" y="0"/>
            <a:ext cx="9144000" cy="5143500"/>
          </a:xfrm>
          <a:prstGeom prst="rect">
            <a:avLst/>
          </a:prstGeom>
          <a:noFill/>
          <a:ln>
            <a:noFill/>
          </a:ln>
        </p:spPr>
      </p:pic>
      <p:sp>
        <p:nvSpPr>
          <p:cNvPr id="581" name="Google Shape;581;p13"/>
          <p:cNvSpPr/>
          <p:nvPr/>
        </p:nvSpPr>
        <p:spPr>
          <a:xfrm>
            <a:off x="7107796" y="2120415"/>
            <a:ext cx="33243" cy="31528"/>
          </a:xfrm>
          <a:custGeom>
            <a:rect b="b" l="l" r="r" t="t"/>
            <a:pathLst>
              <a:path extrusionOk="0" h="42037" w="44323">
                <a:moveTo>
                  <a:pt x="34544" y="0"/>
                </a:moveTo>
                <a:lnTo>
                  <a:pt x="44323" y="42037"/>
                </a:lnTo>
                <a:lnTo>
                  <a:pt x="0" y="6477"/>
                </a:lnTo>
                <a:lnTo>
                  <a:pt x="34544" y="0"/>
                </a:lnTo>
                <a:close/>
              </a:path>
            </a:pathLst>
          </a:custGeom>
          <a:solidFill>
            <a:srgbClr val="000000"/>
          </a:solidFill>
          <a:ln>
            <a:noFill/>
          </a:ln>
        </p:spPr>
      </p:sp>
      <p:sp>
        <p:nvSpPr>
          <p:cNvPr id="582" name="Google Shape;582;p13"/>
          <p:cNvSpPr/>
          <p:nvPr/>
        </p:nvSpPr>
        <p:spPr>
          <a:xfrm>
            <a:off x="7107796" y="2015237"/>
            <a:ext cx="64770" cy="56293"/>
          </a:xfrm>
          <a:custGeom>
            <a:rect b="b" l="l" r="r" t="t"/>
            <a:pathLst>
              <a:path extrusionOk="0" h="75057" w="86360">
                <a:moveTo>
                  <a:pt x="85217" y="0"/>
                </a:moveTo>
                <a:cubicBezTo>
                  <a:pt x="85217" y="0"/>
                  <a:pt x="85217" y="1016"/>
                  <a:pt x="85217" y="2159"/>
                </a:cubicBezTo>
                <a:cubicBezTo>
                  <a:pt x="85217" y="1143"/>
                  <a:pt x="84074" y="0"/>
                  <a:pt x="85217" y="0"/>
                </a:cubicBezTo>
                <a:close/>
                <a:moveTo>
                  <a:pt x="57150" y="7620"/>
                </a:moveTo>
                <a:cubicBezTo>
                  <a:pt x="57150" y="7620"/>
                  <a:pt x="57150" y="8255"/>
                  <a:pt x="57658" y="9017"/>
                </a:cubicBezTo>
                <a:cubicBezTo>
                  <a:pt x="57531" y="8890"/>
                  <a:pt x="57277" y="8763"/>
                  <a:pt x="57150" y="8636"/>
                </a:cubicBezTo>
                <a:cubicBezTo>
                  <a:pt x="57150" y="8636"/>
                  <a:pt x="57150" y="7493"/>
                  <a:pt x="57150" y="7493"/>
                </a:cubicBezTo>
                <a:close/>
                <a:moveTo>
                  <a:pt x="53975" y="9017"/>
                </a:moveTo>
                <a:cubicBezTo>
                  <a:pt x="54102" y="9017"/>
                  <a:pt x="54356" y="9525"/>
                  <a:pt x="54991" y="10795"/>
                </a:cubicBezTo>
                <a:cubicBezTo>
                  <a:pt x="54991" y="11176"/>
                  <a:pt x="54991" y="11430"/>
                  <a:pt x="54991" y="11557"/>
                </a:cubicBezTo>
                <a:cubicBezTo>
                  <a:pt x="54737" y="11303"/>
                  <a:pt x="54483" y="10795"/>
                  <a:pt x="53975" y="9779"/>
                </a:cubicBezTo>
                <a:cubicBezTo>
                  <a:pt x="53975" y="9271"/>
                  <a:pt x="53975" y="9017"/>
                  <a:pt x="54102" y="9017"/>
                </a:cubicBezTo>
                <a:close/>
                <a:moveTo>
                  <a:pt x="54991" y="11557"/>
                </a:moveTo>
                <a:cubicBezTo>
                  <a:pt x="54991" y="11557"/>
                  <a:pt x="54991" y="11557"/>
                  <a:pt x="54991" y="11557"/>
                </a:cubicBezTo>
                <a:cubicBezTo>
                  <a:pt x="54991" y="11557"/>
                  <a:pt x="54991" y="11557"/>
                  <a:pt x="54991" y="11557"/>
                </a:cubicBezTo>
                <a:close/>
                <a:moveTo>
                  <a:pt x="84201" y="11938"/>
                </a:moveTo>
                <a:cubicBezTo>
                  <a:pt x="84201" y="12573"/>
                  <a:pt x="84582" y="13208"/>
                  <a:pt x="84836" y="13589"/>
                </a:cubicBezTo>
                <a:cubicBezTo>
                  <a:pt x="84709" y="13081"/>
                  <a:pt x="84455" y="12573"/>
                  <a:pt x="84201" y="11938"/>
                </a:cubicBezTo>
                <a:close/>
                <a:moveTo>
                  <a:pt x="57404" y="13208"/>
                </a:moveTo>
                <a:cubicBezTo>
                  <a:pt x="57531" y="13589"/>
                  <a:pt x="57658" y="13716"/>
                  <a:pt x="57658" y="13716"/>
                </a:cubicBezTo>
                <a:cubicBezTo>
                  <a:pt x="57658" y="13716"/>
                  <a:pt x="57658" y="13589"/>
                  <a:pt x="57404" y="13208"/>
                </a:cubicBezTo>
                <a:close/>
                <a:moveTo>
                  <a:pt x="63754" y="11938"/>
                </a:moveTo>
                <a:lnTo>
                  <a:pt x="63754" y="12954"/>
                </a:lnTo>
                <a:cubicBezTo>
                  <a:pt x="64516" y="13716"/>
                  <a:pt x="64770" y="14478"/>
                  <a:pt x="64770" y="14478"/>
                </a:cubicBezTo>
                <a:cubicBezTo>
                  <a:pt x="64770" y="14478"/>
                  <a:pt x="64770" y="14351"/>
                  <a:pt x="64770" y="14097"/>
                </a:cubicBezTo>
                <a:cubicBezTo>
                  <a:pt x="64770" y="14097"/>
                  <a:pt x="63754" y="12954"/>
                  <a:pt x="63754" y="11938"/>
                </a:cubicBezTo>
                <a:close/>
                <a:moveTo>
                  <a:pt x="57277" y="14097"/>
                </a:moveTo>
                <a:lnTo>
                  <a:pt x="57277" y="15113"/>
                </a:lnTo>
                <a:cubicBezTo>
                  <a:pt x="58420" y="14097"/>
                  <a:pt x="58420" y="14097"/>
                  <a:pt x="57277" y="14097"/>
                </a:cubicBezTo>
                <a:close/>
                <a:moveTo>
                  <a:pt x="51943" y="14097"/>
                </a:moveTo>
                <a:cubicBezTo>
                  <a:pt x="51943" y="14097"/>
                  <a:pt x="51943" y="14097"/>
                  <a:pt x="53086" y="15113"/>
                </a:cubicBezTo>
                <a:cubicBezTo>
                  <a:pt x="53086" y="14097"/>
                  <a:pt x="51943" y="14097"/>
                  <a:pt x="51943" y="14097"/>
                </a:cubicBezTo>
                <a:close/>
                <a:moveTo>
                  <a:pt x="59563" y="15113"/>
                </a:moveTo>
                <a:cubicBezTo>
                  <a:pt x="59563" y="15494"/>
                  <a:pt x="59563" y="15875"/>
                  <a:pt x="59563" y="16129"/>
                </a:cubicBezTo>
                <a:cubicBezTo>
                  <a:pt x="60706" y="16129"/>
                  <a:pt x="59563" y="15113"/>
                  <a:pt x="59563" y="15113"/>
                </a:cubicBezTo>
                <a:close/>
                <a:moveTo>
                  <a:pt x="56388" y="14097"/>
                </a:moveTo>
                <a:lnTo>
                  <a:pt x="56388" y="15113"/>
                </a:lnTo>
                <a:cubicBezTo>
                  <a:pt x="56388" y="14605"/>
                  <a:pt x="56388" y="14351"/>
                  <a:pt x="56261" y="14351"/>
                </a:cubicBezTo>
                <a:cubicBezTo>
                  <a:pt x="56134" y="14351"/>
                  <a:pt x="55880" y="14605"/>
                  <a:pt x="55372" y="15113"/>
                </a:cubicBezTo>
                <a:cubicBezTo>
                  <a:pt x="55372" y="15113"/>
                  <a:pt x="55372" y="15113"/>
                  <a:pt x="56388" y="16129"/>
                </a:cubicBezTo>
                <a:cubicBezTo>
                  <a:pt x="56388" y="16129"/>
                  <a:pt x="56388" y="16129"/>
                  <a:pt x="56388" y="15113"/>
                </a:cubicBezTo>
                <a:cubicBezTo>
                  <a:pt x="57404" y="15113"/>
                  <a:pt x="57404" y="15113"/>
                  <a:pt x="56388" y="14097"/>
                </a:cubicBezTo>
                <a:close/>
                <a:moveTo>
                  <a:pt x="68199" y="14097"/>
                </a:moveTo>
                <a:cubicBezTo>
                  <a:pt x="68199" y="14097"/>
                  <a:pt x="69342" y="16256"/>
                  <a:pt x="69342" y="17272"/>
                </a:cubicBezTo>
                <a:cubicBezTo>
                  <a:pt x="69342" y="17272"/>
                  <a:pt x="69342" y="17272"/>
                  <a:pt x="69342" y="16129"/>
                </a:cubicBezTo>
                <a:cubicBezTo>
                  <a:pt x="69342" y="14986"/>
                  <a:pt x="68199" y="13970"/>
                  <a:pt x="68199" y="13970"/>
                </a:cubicBezTo>
                <a:close/>
                <a:moveTo>
                  <a:pt x="69342" y="17272"/>
                </a:moveTo>
                <a:cubicBezTo>
                  <a:pt x="69342" y="17780"/>
                  <a:pt x="69342" y="17780"/>
                  <a:pt x="69469" y="17780"/>
                </a:cubicBezTo>
                <a:cubicBezTo>
                  <a:pt x="69596" y="17780"/>
                  <a:pt x="69596" y="17780"/>
                  <a:pt x="69723" y="17780"/>
                </a:cubicBezTo>
                <a:cubicBezTo>
                  <a:pt x="69596" y="17653"/>
                  <a:pt x="69469" y="17399"/>
                  <a:pt x="69342" y="17272"/>
                </a:cubicBezTo>
                <a:close/>
                <a:moveTo>
                  <a:pt x="37973" y="18923"/>
                </a:moveTo>
                <a:cubicBezTo>
                  <a:pt x="38100" y="18923"/>
                  <a:pt x="38481" y="19050"/>
                  <a:pt x="39243" y="19431"/>
                </a:cubicBezTo>
                <a:cubicBezTo>
                  <a:pt x="38481" y="19431"/>
                  <a:pt x="37846" y="18923"/>
                  <a:pt x="37973" y="18923"/>
                </a:cubicBezTo>
                <a:close/>
                <a:moveTo>
                  <a:pt x="61849" y="23114"/>
                </a:moveTo>
                <a:cubicBezTo>
                  <a:pt x="61849" y="23114"/>
                  <a:pt x="61849" y="23114"/>
                  <a:pt x="61849" y="23114"/>
                </a:cubicBezTo>
                <a:cubicBezTo>
                  <a:pt x="61849" y="23114"/>
                  <a:pt x="61849" y="23114"/>
                  <a:pt x="61849" y="23114"/>
                </a:cubicBezTo>
                <a:close/>
                <a:moveTo>
                  <a:pt x="61849" y="22733"/>
                </a:moveTo>
                <a:cubicBezTo>
                  <a:pt x="62357" y="23114"/>
                  <a:pt x="62357" y="23495"/>
                  <a:pt x="62230" y="23495"/>
                </a:cubicBezTo>
                <a:cubicBezTo>
                  <a:pt x="62103" y="23495"/>
                  <a:pt x="61976" y="23368"/>
                  <a:pt x="61849" y="23241"/>
                </a:cubicBezTo>
                <a:cubicBezTo>
                  <a:pt x="61849" y="23241"/>
                  <a:pt x="61849" y="23241"/>
                  <a:pt x="61849" y="23241"/>
                </a:cubicBezTo>
                <a:cubicBezTo>
                  <a:pt x="61849" y="23241"/>
                  <a:pt x="61849" y="23114"/>
                  <a:pt x="61849" y="22860"/>
                </a:cubicBezTo>
                <a:close/>
                <a:moveTo>
                  <a:pt x="62865" y="23749"/>
                </a:moveTo>
                <a:cubicBezTo>
                  <a:pt x="62865" y="23749"/>
                  <a:pt x="62865" y="23749"/>
                  <a:pt x="62865" y="23749"/>
                </a:cubicBezTo>
                <a:cubicBezTo>
                  <a:pt x="62865" y="23749"/>
                  <a:pt x="62865" y="23749"/>
                  <a:pt x="62865" y="23749"/>
                </a:cubicBezTo>
                <a:close/>
                <a:moveTo>
                  <a:pt x="40259" y="23749"/>
                </a:moveTo>
                <a:cubicBezTo>
                  <a:pt x="40259" y="24892"/>
                  <a:pt x="41275" y="25908"/>
                  <a:pt x="41275" y="25908"/>
                </a:cubicBezTo>
                <a:cubicBezTo>
                  <a:pt x="41275" y="25908"/>
                  <a:pt x="41275" y="25908"/>
                  <a:pt x="41275" y="24892"/>
                </a:cubicBezTo>
                <a:cubicBezTo>
                  <a:pt x="40259" y="23749"/>
                  <a:pt x="40259" y="23749"/>
                  <a:pt x="40259" y="23749"/>
                </a:cubicBezTo>
                <a:close/>
                <a:moveTo>
                  <a:pt x="56388" y="24892"/>
                </a:moveTo>
                <a:cubicBezTo>
                  <a:pt x="56388" y="25654"/>
                  <a:pt x="56896" y="26416"/>
                  <a:pt x="56896" y="26416"/>
                </a:cubicBezTo>
                <a:cubicBezTo>
                  <a:pt x="56896" y="26416"/>
                  <a:pt x="56769" y="26289"/>
                  <a:pt x="56388" y="25908"/>
                </a:cubicBezTo>
                <a:cubicBezTo>
                  <a:pt x="56388" y="24892"/>
                  <a:pt x="56388" y="24892"/>
                  <a:pt x="56388" y="24892"/>
                </a:cubicBezTo>
                <a:close/>
                <a:moveTo>
                  <a:pt x="53213" y="27051"/>
                </a:moveTo>
                <a:cubicBezTo>
                  <a:pt x="54229" y="27051"/>
                  <a:pt x="54229" y="27051"/>
                  <a:pt x="54229" y="28194"/>
                </a:cubicBezTo>
                <a:lnTo>
                  <a:pt x="53213" y="27051"/>
                </a:lnTo>
                <a:close/>
                <a:moveTo>
                  <a:pt x="29464" y="30353"/>
                </a:moveTo>
                <a:cubicBezTo>
                  <a:pt x="30480" y="30353"/>
                  <a:pt x="30480" y="30353"/>
                  <a:pt x="30480" y="31115"/>
                </a:cubicBezTo>
                <a:cubicBezTo>
                  <a:pt x="29845" y="30734"/>
                  <a:pt x="29464" y="30353"/>
                  <a:pt x="29464" y="30353"/>
                </a:cubicBezTo>
                <a:close/>
                <a:moveTo>
                  <a:pt x="43434" y="33528"/>
                </a:moveTo>
                <a:cubicBezTo>
                  <a:pt x="44196" y="33528"/>
                  <a:pt x="44450" y="34036"/>
                  <a:pt x="44196" y="34036"/>
                </a:cubicBezTo>
                <a:cubicBezTo>
                  <a:pt x="44069" y="34036"/>
                  <a:pt x="43815" y="33909"/>
                  <a:pt x="43434" y="33528"/>
                </a:cubicBezTo>
                <a:close/>
                <a:moveTo>
                  <a:pt x="381" y="34798"/>
                </a:moveTo>
                <a:cubicBezTo>
                  <a:pt x="508" y="34798"/>
                  <a:pt x="1016" y="35052"/>
                  <a:pt x="2159" y="35560"/>
                </a:cubicBezTo>
                <a:cubicBezTo>
                  <a:pt x="3302" y="36576"/>
                  <a:pt x="3302" y="36576"/>
                  <a:pt x="3302" y="36576"/>
                </a:cubicBezTo>
                <a:cubicBezTo>
                  <a:pt x="3302" y="36576"/>
                  <a:pt x="2159" y="35687"/>
                  <a:pt x="1143" y="35687"/>
                </a:cubicBezTo>
                <a:cubicBezTo>
                  <a:pt x="508" y="35052"/>
                  <a:pt x="254" y="34798"/>
                  <a:pt x="381" y="34798"/>
                </a:cubicBezTo>
                <a:close/>
                <a:moveTo>
                  <a:pt x="25781" y="37084"/>
                </a:moveTo>
                <a:cubicBezTo>
                  <a:pt x="25908" y="37084"/>
                  <a:pt x="26162" y="37211"/>
                  <a:pt x="26670" y="37592"/>
                </a:cubicBezTo>
                <a:cubicBezTo>
                  <a:pt x="26035" y="37211"/>
                  <a:pt x="25781" y="37084"/>
                  <a:pt x="25781" y="37084"/>
                </a:cubicBezTo>
                <a:close/>
                <a:moveTo>
                  <a:pt x="38862" y="36957"/>
                </a:moveTo>
                <a:cubicBezTo>
                  <a:pt x="39497" y="37338"/>
                  <a:pt x="39878" y="37719"/>
                  <a:pt x="39878" y="37719"/>
                </a:cubicBezTo>
                <a:cubicBezTo>
                  <a:pt x="39497" y="37338"/>
                  <a:pt x="39116" y="37084"/>
                  <a:pt x="38862" y="36957"/>
                </a:cubicBezTo>
                <a:close/>
                <a:moveTo>
                  <a:pt x="26670" y="37592"/>
                </a:moveTo>
                <a:cubicBezTo>
                  <a:pt x="26797" y="37592"/>
                  <a:pt x="26924" y="37719"/>
                  <a:pt x="27051" y="37719"/>
                </a:cubicBezTo>
                <a:lnTo>
                  <a:pt x="26924" y="37719"/>
                </a:lnTo>
                <a:cubicBezTo>
                  <a:pt x="26797" y="37719"/>
                  <a:pt x="26797" y="37592"/>
                  <a:pt x="26670" y="37592"/>
                </a:cubicBezTo>
                <a:close/>
                <a:moveTo>
                  <a:pt x="38989" y="38862"/>
                </a:moveTo>
                <a:cubicBezTo>
                  <a:pt x="39116" y="38862"/>
                  <a:pt x="39116" y="38989"/>
                  <a:pt x="39243" y="38989"/>
                </a:cubicBezTo>
                <a:cubicBezTo>
                  <a:pt x="39116" y="38989"/>
                  <a:pt x="38989" y="38862"/>
                  <a:pt x="38862" y="38862"/>
                </a:cubicBezTo>
                <a:cubicBezTo>
                  <a:pt x="38862" y="38862"/>
                  <a:pt x="38989" y="38862"/>
                  <a:pt x="38989" y="38862"/>
                </a:cubicBezTo>
                <a:close/>
                <a:moveTo>
                  <a:pt x="39243" y="38989"/>
                </a:moveTo>
                <a:cubicBezTo>
                  <a:pt x="39878" y="39370"/>
                  <a:pt x="40132" y="39497"/>
                  <a:pt x="40132" y="39497"/>
                </a:cubicBezTo>
                <a:cubicBezTo>
                  <a:pt x="40132" y="39497"/>
                  <a:pt x="39751" y="39370"/>
                  <a:pt x="39243" y="38989"/>
                </a:cubicBezTo>
                <a:close/>
                <a:moveTo>
                  <a:pt x="22606" y="39497"/>
                </a:moveTo>
                <a:cubicBezTo>
                  <a:pt x="22733" y="39497"/>
                  <a:pt x="23114" y="39624"/>
                  <a:pt x="23876" y="40005"/>
                </a:cubicBezTo>
                <a:cubicBezTo>
                  <a:pt x="23114" y="40005"/>
                  <a:pt x="22479" y="39497"/>
                  <a:pt x="22606" y="39497"/>
                </a:cubicBezTo>
                <a:close/>
                <a:moveTo>
                  <a:pt x="22225" y="40513"/>
                </a:moveTo>
                <a:cubicBezTo>
                  <a:pt x="22352" y="40513"/>
                  <a:pt x="22987" y="41021"/>
                  <a:pt x="23749" y="41021"/>
                </a:cubicBezTo>
                <a:lnTo>
                  <a:pt x="22733" y="41021"/>
                </a:lnTo>
                <a:cubicBezTo>
                  <a:pt x="22352" y="40640"/>
                  <a:pt x="22225" y="40513"/>
                  <a:pt x="22225" y="40513"/>
                </a:cubicBezTo>
                <a:close/>
                <a:moveTo>
                  <a:pt x="24765" y="41021"/>
                </a:moveTo>
                <a:cubicBezTo>
                  <a:pt x="25146" y="41402"/>
                  <a:pt x="25527" y="41656"/>
                  <a:pt x="25908" y="41783"/>
                </a:cubicBezTo>
                <a:cubicBezTo>
                  <a:pt x="25273" y="41529"/>
                  <a:pt x="24892" y="41021"/>
                  <a:pt x="24765" y="41021"/>
                </a:cubicBezTo>
                <a:close/>
                <a:moveTo>
                  <a:pt x="22606" y="42037"/>
                </a:moveTo>
                <a:cubicBezTo>
                  <a:pt x="22606" y="42037"/>
                  <a:pt x="22606" y="42037"/>
                  <a:pt x="23622" y="43053"/>
                </a:cubicBezTo>
                <a:lnTo>
                  <a:pt x="24638" y="43053"/>
                </a:lnTo>
                <a:cubicBezTo>
                  <a:pt x="24638" y="43053"/>
                  <a:pt x="24511" y="42926"/>
                  <a:pt x="24257" y="42672"/>
                </a:cubicBezTo>
                <a:cubicBezTo>
                  <a:pt x="24257" y="42672"/>
                  <a:pt x="24257" y="42799"/>
                  <a:pt x="24257" y="42799"/>
                </a:cubicBezTo>
                <a:cubicBezTo>
                  <a:pt x="24257" y="42799"/>
                  <a:pt x="23622" y="42545"/>
                  <a:pt x="22479" y="42037"/>
                </a:cubicBezTo>
                <a:close/>
                <a:moveTo>
                  <a:pt x="35941" y="44958"/>
                </a:moveTo>
                <a:cubicBezTo>
                  <a:pt x="36195" y="45085"/>
                  <a:pt x="36449" y="45085"/>
                  <a:pt x="36703" y="45339"/>
                </a:cubicBezTo>
                <a:cubicBezTo>
                  <a:pt x="36322" y="45339"/>
                  <a:pt x="36068" y="45212"/>
                  <a:pt x="35941" y="44958"/>
                </a:cubicBezTo>
                <a:close/>
                <a:moveTo>
                  <a:pt x="25908" y="43180"/>
                </a:moveTo>
                <a:lnTo>
                  <a:pt x="26924" y="44323"/>
                </a:lnTo>
                <a:lnTo>
                  <a:pt x="25908" y="44323"/>
                </a:lnTo>
                <a:cubicBezTo>
                  <a:pt x="25908" y="44323"/>
                  <a:pt x="26924" y="44323"/>
                  <a:pt x="28067" y="45339"/>
                </a:cubicBezTo>
                <a:cubicBezTo>
                  <a:pt x="28448" y="45720"/>
                  <a:pt x="28575" y="45847"/>
                  <a:pt x="28702" y="45847"/>
                </a:cubicBezTo>
                <a:cubicBezTo>
                  <a:pt x="28956" y="45847"/>
                  <a:pt x="28448" y="45085"/>
                  <a:pt x="26924" y="44323"/>
                </a:cubicBezTo>
                <a:lnTo>
                  <a:pt x="28067" y="44323"/>
                </a:lnTo>
                <a:cubicBezTo>
                  <a:pt x="26924" y="43180"/>
                  <a:pt x="25908" y="43180"/>
                  <a:pt x="25908" y="43180"/>
                </a:cubicBezTo>
                <a:close/>
                <a:moveTo>
                  <a:pt x="33528" y="46482"/>
                </a:moveTo>
                <a:cubicBezTo>
                  <a:pt x="34544" y="47498"/>
                  <a:pt x="35687" y="47498"/>
                  <a:pt x="34544" y="47498"/>
                </a:cubicBezTo>
                <a:lnTo>
                  <a:pt x="33528" y="46482"/>
                </a:lnTo>
                <a:close/>
                <a:moveTo>
                  <a:pt x="27051" y="50800"/>
                </a:moveTo>
                <a:cubicBezTo>
                  <a:pt x="27051" y="50800"/>
                  <a:pt x="27940" y="51308"/>
                  <a:pt x="28829" y="51562"/>
                </a:cubicBezTo>
                <a:cubicBezTo>
                  <a:pt x="27813" y="50800"/>
                  <a:pt x="27051" y="50800"/>
                  <a:pt x="27051" y="50800"/>
                </a:cubicBezTo>
                <a:close/>
                <a:moveTo>
                  <a:pt x="26035" y="50800"/>
                </a:moveTo>
                <a:lnTo>
                  <a:pt x="26035" y="51816"/>
                </a:lnTo>
                <a:cubicBezTo>
                  <a:pt x="27051" y="51816"/>
                  <a:pt x="27051" y="51816"/>
                  <a:pt x="26035" y="50800"/>
                </a:cubicBezTo>
                <a:close/>
                <a:moveTo>
                  <a:pt x="25654" y="52705"/>
                </a:moveTo>
                <a:cubicBezTo>
                  <a:pt x="25908" y="52832"/>
                  <a:pt x="26035" y="53086"/>
                  <a:pt x="26035" y="53086"/>
                </a:cubicBezTo>
                <a:cubicBezTo>
                  <a:pt x="26797" y="53086"/>
                  <a:pt x="26543" y="53086"/>
                  <a:pt x="25654" y="52705"/>
                </a:cubicBezTo>
                <a:close/>
                <a:moveTo>
                  <a:pt x="21971" y="52070"/>
                </a:moveTo>
                <a:cubicBezTo>
                  <a:pt x="21844" y="52070"/>
                  <a:pt x="22098" y="52324"/>
                  <a:pt x="22606" y="52832"/>
                </a:cubicBezTo>
                <a:cubicBezTo>
                  <a:pt x="22606" y="52832"/>
                  <a:pt x="23622" y="53848"/>
                  <a:pt x="24765" y="53848"/>
                </a:cubicBezTo>
                <a:lnTo>
                  <a:pt x="25908" y="53848"/>
                </a:lnTo>
                <a:cubicBezTo>
                  <a:pt x="25146" y="53594"/>
                  <a:pt x="24257" y="53340"/>
                  <a:pt x="23749" y="52832"/>
                </a:cubicBezTo>
                <a:cubicBezTo>
                  <a:pt x="22733" y="52324"/>
                  <a:pt x="22098" y="52070"/>
                  <a:pt x="21971" y="52070"/>
                </a:cubicBezTo>
                <a:close/>
                <a:moveTo>
                  <a:pt x="19431" y="53975"/>
                </a:moveTo>
                <a:cubicBezTo>
                  <a:pt x="20574" y="53975"/>
                  <a:pt x="21590" y="55118"/>
                  <a:pt x="21590" y="55118"/>
                </a:cubicBezTo>
                <a:lnTo>
                  <a:pt x="21590" y="53975"/>
                </a:lnTo>
                <a:close/>
                <a:moveTo>
                  <a:pt x="26289" y="56896"/>
                </a:moveTo>
                <a:cubicBezTo>
                  <a:pt x="26543" y="57023"/>
                  <a:pt x="26670" y="57150"/>
                  <a:pt x="26670" y="57150"/>
                </a:cubicBezTo>
                <a:cubicBezTo>
                  <a:pt x="26416" y="57023"/>
                  <a:pt x="26289" y="57023"/>
                  <a:pt x="26289" y="56896"/>
                </a:cubicBezTo>
                <a:close/>
                <a:moveTo>
                  <a:pt x="17272" y="57277"/>
                </a:moveTo>
                <a:cubicBezTo>
                  <a:pt x="17272" y="57277"/>
                  <a:pt x="18288" y="58420"/>
                  <a:pt x="19431" y="58420"/>
                </a:cubicBezTo>
                <a:lnTo>
                  <a:pt x="20574" y="58420"/>
                </a:lnTo>
                <a:cubicBezTo>
                  <a:pt x="20574" y="57277"/>
                  <a:pt x="18415" y="57277"/>
                  <a:pt x="17399" y="57277"/>
                </a:cubicBezTo>
                <a:close/>
                <a:moveTo>
                  <a:pt x="21590" y="61595"/>
                </a:moveTo>
                <a:cubicBezTo>
                  <a:pt x="22733" y="62611"/>
                  <a:pt x="23749" y="62611"/>
                  <a:pt x="24765" y="62611"/>
                </a:cubicBezTo>
                <a:cubicBezTo>
                  <a:pt x="24765" y="62611"/>
                  <a:pt x="24765" y="62611"/>
                  <a:pt x="24765" y="62611"/>
                </a:cubicBezTo>
                <a:cubicBezTo>
                  <a:pt x="25146" y="62611"/>
                  <a:pt x="25527" y="62611"/>
                  <a:pt x="25908" y="62611"/>
                </a:cubicBezTo>
                <a:cubicBezTo>
                  <a:pt x="24765" y="62103"/>
                  <a:pt x="24257" y="61849"/>
                  <a:pt x="24130" y="61849"/>
                </a:cubicBezTo>
                <a:cubicBezTo>
                  <a:pt x="24003" y="61849"/>
                  <a:pt x="24257" y="62103"/>
                  <a:pt x="24765" y="62611"/>
                </a:cubicBezTo>
                <a:cubicBezTo>
                  <a:pt x="24003" y="62484"/>
                  <a:pt x="23368" y="62230"/>
                  <a:pt x="22733" y="61595"/>
                </a:cubicBezTo>
                <a:close/>
                <a:moveTo>
                  <a:pt x="15113" y="62611"/>
                </a:moveTo>
                <a:cubicBezTo>
                  <a:pt x="15621" y="63119"/>
                  <a:pt x="15621" y="63373"/>
                  <a:pt x="15367" y="63373"/>
                </a:cubicBezTo>
                <a:cubicBezTo>
                  <a:pt x="15113" y="63373"/>
                  <a:pt x="14605" y="63119"/>
                  <a:pt x="14097" y="62611"/>
                </a:cubicBezTo>
                <a:close/>
                <a:moveTo>
                  <a:pt x="26924" y="65913"/>
                </a:moveTo>
                <a:cubicBezTo>
                  <a:pt x="26924" y="66421"/>
                  <a:pt x="26924" y="66675"/>
                  <a:pt x="26797" y="66675"/>
                </a:cubicBezTo>
                <a:cubicBezTo>
                  <a:pt x="26670" y="66675"/>
                  <a:pt x="26416" y="66421"/>
                  <a:pt x="25908" y="65913"/>
                </a:cubicBezTo>
                <a:close/>
                <a:moveTo>
                  <a:pt x="12065" y="69723"/>
                </a:moveTo>
                <a:cubicBezTo>
                  <a:pt x="12192" y="69723"/>
                  <a:pt x="12827" y="69850"/>
                  <a:pt x="13716" y="70104"/>
                </a:cubicBezTo>
                <a:cubicBezTo>
                  <a:pt x="12319" y="69977"/>
                  <a:pt x="11684" y="69723"/>
                  <a:pt x="12065" y="69723"/>
                </a:cubicBezTo>
                <a:close/>
                <a:moveTo>
                  <a:pt x="19304" y="69088"/>
                </a:moveTo>
                <a:cubicBezTo>
                  <a:pt x="18415" y="69088"/>
                  <a:pt x="19050" y="69850"/>
                  <a:pt x="21463" y="70104"/>
                </a:cubicBezTo>
                <a:cubicBezTo>
                  <a:pt x="21463" y="69088"/>
                  <a:pt x="20320" y="69088"/>
                  <a:pt x="19304" y="69088"/>
                </a:cubicBezTo>
                <a:close/>
                <a:moveTo>
                  <a:pt x="13843" y="70104"/>
                </a:moveTo>
                <a:cubicBezTo>
                  <a:pt x="13843" y="70104"/>
                  <a:pt x="13843" y="70104"/>
                  <a:pt x="13970" y="70104"/>
                </a:cubicBezTo>
                <a:lnTo>
                  <a:pt x="14986" y="70104"/>
                </a:lnTo>
                <a:cubicBezTo>
                  <a:pt x="14605" y="70104"/>
                  <a:pt x="14224" y="70104"/>
                  <a:pt x="13843" y="70104"/>
                </a:cubicBezTo>
                <a:close/>
                <a:moveTo>
                  <a:pt x="18161" y="71247"/>
                </a:moveTo>
                <a:cubicBezTo>
                  <a:pt x="19177" y="71755"/>
                  <a:pt x="19812" y="72009"/>
                  <a:pt x="20066" y="72009"/>
                </a:cubicBezTo>
                <a:cubicBezTo>
                  <a:pt x="20320" y="72009"/>
                  <a:pt x="20320" y="71755"/>
                  <a:pt x="20320" y="71247"/>
                </a:cubicBezTo>
                <a:close/>
                <a:moveTo>
                  <a:pt x="24638" y="71247"/>
                </a:moveTo>
                <a:cubicBezTo>
                  <a:pt x="25781" y="71247"/>
                  <a:pt x="25781" y="71247"/>
                  <a:pt x="25781" y="72263"/>
                </a:cubicBezTo>
                <a:lnTo>
                  <a:pt x="24638" y="71247"/>
                </a:lnTo>
                <a:close/>
                <a:moveTo>
                  <a:pt x="23622" y="71247"/>
                </a:moveTo>
                <a:cubicBezTo>
                  <a:pt x="24130" y="71374"/>
                  <a:pt x="24638" y="71628"/>
                  <a:pt x="24638" y="72263"/>
                </a:cubicBezTo>
                <a:lnTo>
                  <a:pt x="23622" y="71247"/>
                </a:lnTo>
                <a:close/>
                <a:moveTo>
                  <a:pt x="635" y="71882"/>
                </a:moveTo>
                <a:cubicBezTo>
                  <a:pt x="1397" y="71882"/>
                  <a:pt x="2540" y="72390"/>
                  <a:pt x="3302" y="72390"/>
                </a:cubicBezTo>
                <a:lnTo>
                  <a:pt x="0" y="72390"/>
                </a:lnTo>
                <a:cubicBezTo>
                  <a:pt x="0" y="72009"/>
                  <a:pt x="254" y="71882"/>
                  <a:pt x="635" y="71882"/>
                </a:cubicBezTo>
                <a:close/>
                <a:moveTo>
                  <a:pt x="10160" y="72644"/>
                </a:moveTo>
                <a:cubicBezTo>
                  <a:pt x="10287" y="72644"/>
                  <a:pt x="10795" y="72898"/>
                  <a:pt x="11938" y="73406"/>
                </a:cubicBezTo>
                <a:lnTo>
                  <a:pt x="10795" y="73406"/>
                </a:lnTo>
                <a:cubicBezTo>
                  <a:pt x="10287" y="72771"/>
                  <a:pt x="10033" y="72644"/>
                  <a:pt x="10160" y="72644"/>
                </a:cubicBezTo>
                <a:close/>
                <a:moveTo>
                  <a:pt x="82042" y="3302"/>
                </a:moveTo>
                <a:cubicBezTo>
                  <a:pt x="82042" y="3302"/>
                  <a:pt x="82042" y="3302"/>
                  <a:pt x="83185" y="4318"/>
                </a:cubicBezTo>
                <a:cubicBezTo>
                  <a:pt x="83185" y="4826"/>
                  <a:pt x="83185" y="5080"/>
                  <a:pt x="83185" y="5334"/>
                </a:cubicBezTo>
                <a:cubicBezTo>
                  <a:pt x="83185" y="4318"/>
                  <a:pt x="83439" y="3683"/>
                  <a:pt x="83693" y="3683"/>
                </a:cubicBezTo>
                <a:cubicBezTo>
                  <a:pt x="83947" y="3683"/>
                  <a:pt x="84201" y="4191"/>
                  <a:pt x="84201" y="5334"/>
                </a:cubicBezTo>
                <a:cubicBezTo>
                  <a:pt x="84201" y="4572"/>
                  <a:pt x="84201" y="3810"/>
                  <a:pt x="84582" y="3810"/>
                </a:cubicBezTo>
                <a:cubicBezTo>
                  <a:pt x="84709" y="3810"/>
                  <a:pt x="84963" y="3937"/>
                  <a:pt x="85344" y="4191"/>
                </a:cubicBezTo>
                <a:cubicBezTo>
                  <a:pt x="85344" y="3810"/>
                  <a:pt x="85471" y="3810"/>
                  <a:pt x="85471" y="3810"/>
                </a:cubicBezTo>
                <a:cubicBezTo>
                  <a:pt x="85725" y="3810"/>
                  <a:pt x="85979" y="4572"/>
                  <a:pt x="85344" y="5334"/>
                </a:cubicBezTo>
                <a:cubicBezTo>
                  <a:pt x="85344" y="6477"/>
                  <a:pt x="85344" y="7493"/>
                  <a:pt x="86360" y="7493"/>
                </a:cubicBezTo>
                <a:lnTo>
                  <a:pt x="86360" y="9779"/>
                </a:lnTo>
                <a:cubicBezTo>
                  <a:pt x="86360" y="11938"/>
                  <a:pt x="86360" y="12954"/>
                  <a:pt x="85344" y="15113"/>
                </a:cubicBezTo>
                <a:cubicBezTo>
                  <a:pt x="85344" y="15113"/>
                  <a:pt x="85344" y="14986"/>
                  <a:pt x="85344" y="14986"/>
                </a:cubicBezTo>
                <a:cubicBezTo>
                  <a:pt x="85344" y="14986"/>
                  <a:pt x="85344" y="14986"/>
                  <a:pt x="85344" y="14986"/>
                </a:cubicBezTo>
                <a:cubicBezTo>
                  <a:pt x="85344" y="14986"/>
                  <a:pt x="85217" y="14859"/>
                  <a:pt x="85217" y="14605"/>
                </a:cubicBezTo>
                <a:cubicBezTo>
                  <a:pt x="85217" y="14351"/>
                  <a:pt x="84836" y="14097"/>
                  <a:pt x="84201" y="14097"/>
                </a:cubicBezTo>
                <a:cubicBezTo>
                  <a:pt x="84201" y="14097"/>
                  <a:pt x="84201" y="15113"/>
                  <a:pt x="84201" y="15113"/>
                </a:cubicBezTo>
                <a:cubicBezTo>
                  <a:pt x="84201" y="16129"/>
                  <a:pt x="84201" y="16129"/>
                  <a:pt x="83185" y="16129"/>
                </a:cubicBezTo>
                <a:cubicBezTo>
                  <a:pt x="83185" y="16129"/>
                  <a:pt x="83185" y="16129"/>
                  <a:pt x="83185" y="17272"/>
                </a:cubicBezTo>
                <a:cubicBezTo>
                  <a:pt x="83185" y="18415"/>
                  <a:pt x="82042" y="18288"/>
                  <a:pt x="82042" y="18288"/>
                </a:cubicBezTo>
                <a:cubicBezTo>
                  <a:pt x="82042" y="17780"/>
                  <a:pt x="82042" y="17526"/>
                  <a:pt x="81915" y="17526"/>
                </a:cubicBezTo>
                <a:cubicBezTo>
                  <a:pt x="81788" y="17526"/>
                  <a:pt x="81534" y="17780"/>
                  <a:pt x="80899" y="18288"/>
                </a:cubicBezTo>
                <a:cubicBezTo>
                  <a:pt x="79883" y="18288"/>
                  <a:pt x="79883" y="18288"/>
                  <a:pt x="79883" y="17272"/>
                </a:cubicBezTo>
                <a:lnTo>
                  <a:pt x="78740" y="17272"/>
                </a:lnTo>
                <a:cubicBezTo>
                  <a:pt x="78740" y="18288"/>
                  <a:pt x="78740" y="18288"/>
                  <a:pt x="77724" y="18288"/>
                </a:cubicBezTo>
                <a:cubicBezTo>
                  <a:pt x="77724" y="18288"/>
                  <a:pt x="77724" y="18288"/>
                  <a:pt x="77724" y="17272"/>
                </a:cubicBezTo>
                <a:cubicBezTo>
                  <a:pt x="77724" y="17272"/>
                  <a:pt x="76581" y="17272"/>
                  <a:pt x="76581" y="18288"/>
                </a:cubicBezTo>
                <a:cubicBezTo>
                  <a:pt x="76581" y="17907"/>
                  <a:pt x="76581" y="17526"/>
                  <a:pt x="76581" y="17272"/>
                </a:cubicBezTo>
                <a:cubicBezTo>
                  <a:pt x="75565" y="16129"/>
                  <a:pt x="75565" y="15113"/>
                  <a:pt x="75565" y="15113"/>
                </a:cubicBezTo>
                <a:cubicBezTo>
                  <a:pt x="75565" y="15113"/>
                  <a:pt x="75565" y="16129"/>
                  <a:pt x="75565" y="17272"/>
                </a:cubicBezTo>
                <a:cubicBezTo>
                  <a:pt x="76581" y="18288"/>
                  <a:pt x="76581" y="18288"/>
                  <a:pt x="75565" y="19431"/>
                </a:cubicBezTo>
                <a:cubicBezTo>
                  <a:pt x="75565" y="18288"/>
                  <a:pt x="74549" y="18288"/>
                  <a:pt x="74549" y="18288"/>
                </a:cubicBezTo>
                <a:cubicBezTo>
                  <a:pt x="73406" y="18288"/>
                  <a:pt x="73406" y="18288"/>
                  <a:pt x="72390" y="17272"/>
                </a:cubicBezTo>
                <a:cubicBezTo>
                  <a:pt x="72390" y="18923"/>
                  <a:pt x="72390" y="19939"/>
                  <a:pt x="72390" y="20447"/>
                </a:cubicBezTo>
                <a:cubicBezTo>
                  <a:pt x="72390" y="20447"/>
                  <a:pt x="72390" y="19431"/>
                  <a:pt x="71247" y="18288"/>
                </a:cubicBezTo>
                <a:cubicBezTo>
                  <a:pt x="71628" y="19050"/>
                  <a:pt x="71628" y="19431"/>
                  <a:pt x="71374" y="19431"/>
                </a:cubicBezTo>
                <a:cubicBezTo>
                  <a:pt x="71120" y="19431"/>
                  <a:pt x="70739" y="19177"/>
                  <a:pt x="70231" y="18669"/>
                </a:cubicBezTo>
                <a:cubicBezTo>
                  <a:pt x="70231" y="19304"/>
                  <a:pt x="70104" y="19304"/>
                  <a:pt x="69215" y="19304"/>
                </a:cubicBezTo>
                <a:cubicBezTo>
                  <a:pt x="69215" y="20320"/>
                  <a:pt x="69215" y="20320"/>
                  <a:pt x="69215" y="20320"/>
                </a:cubicBezTo>
                <a:cubicBezTo>
                  <a:pt x="69215" y="19050"/>
                  <a:pt x="69088" y="18669"/>
                  <a:pt x="68834" y="18669"/>
                </a:cubicBezTo>
                <a:cubicBezTo>
                  <a:pt x="68580" y="18669"/>
                  <a:pt x="68453" y="19685"/>
                  <a:pt x="69215" y="20320"/>
                </a:cubicBezTo>
                <a:cubicBezTo>
                  <a:pt x="69215" y="21336"/>
                  <a:pt x="69215" y="21336"/>
                  <a:pt x="69215" y="21336"/>
                </a:cubicBezTo>
                <a:cubicBezTo>
                  <a:pt x="68707" y="20447"/>
                  <a:pt x="68453" y="20066"/>
                  <a:pt x="68326" y="20066"/>
                </a:cubicBezTo>
                <a:cubicBezTo>
                  <a:pt x="68199" y="20066"/>
                  <a:pt x="68072" y="20701"/>
                  <a:pt x="68072" y="21336"/>
                </a:cubicBezTo>
                <a:cubicBezTo>
                  <a:pt x="68072" y="21336"/>
                  <a:pt x="68072" y="21336"/>
                  <a:pt x="68072" y="22479"/>
                </a:cubicBezTo>
                <a:cubicBezTo>
                  <a:pt x="67056" y="21336"/>
                  <a:pt x="67056" y="21336"/>
                  <a:pt x="67056" y="21336"/>
                </a:cubicBezTo>
                <a:cubicBezTo>
                  <a:pt x="67056" y="21336"/>
                  <a:pt x="67056" y="21336"/>
                  <a:pt x="67056" y="20320"/>
                </a:cubicBezTo>
                <a:cubicBezTo>
                  <a:pt x="65913" y="19304"/>
                  <a:pt x="65913" y="18161"/>
                  <a:pt x="65913" y="18161"/>
                </a:cubicBezTo>
                <a:lnTo>
                  <a:pt x="65913" y="19304"/>
                </a:lnTo>
                <a:cubicBezTo>
                  <a:pt x="65913" y="20320"/>
                  <a:pt x="65913" y="20320"/>
                  <a:pt x="65913" y="20320"/>
                </a:cubicBezTo>
                <a:cubicBezTo>
                  <a:pt x="64897" y="20320"/>
                  <a:pt x="64897" y="21336"/>
                  <a:pt x="64897" y="22479"/>
                </a:cubicBezTo>
                <a:lnTo>
                  <a:pt x="64897" y="21590"/>
                </a:lnTo>
                <a:cubicBezTo>
                  <a:pt x="64897" y="22098"/>
                  <a:pt x="64897" y="22352"/>
                  <a:pt x="64770" y="22352"/>
                </a:cubicBezTo>
                <a:cubicBezTo>
                  <a:pt x="64643" y="22352"/>
                  <a:pt x="64389" y="22098"/>
                  <a:pt x="63881" y="21590"/>
                </a:cubicBezTo>
                <a:cubicBezTo>
                  <a:pt x="63881" y="21590"/>
                  <a:pt x="63881" y="21590"/>
                  <a:pt x="63881" y="21590"/>
                </a:cubicBezTo>
                <a:cubicBezTo>
                  <a:pt x="63881" y="22733"/>
                  <a:pt x="63881" y="22733"/>
                  <a:pt x="63881" y="22733"/>
                </a:cubicBezTo>
                <a:cubicBezTo>
                  <a:pt x="62738" y="22733"/>
                  <a:pt x="62738" y="22733"/>
                  <a:pt x="62738" y="23749"/>
                </a:cubicBezTo>
                <a:cubicBezTo>
                  <a:pt x="62738" y="22733"/>
                  <a:pt x="62738" y="22733"/>
                  <a:pt x="61722" y="22733"/>
                </a:cubicBezTo>
                <a:cubicBezTo>
                  <a:pt x="61722" y="22733"/>
                  <a:pt x="61722" y="22733"/>
                  <a:pt x="61722" y="21590"/>
                </a:cubicBezTo>
                <a:cubicBezTo>
                  <a:pt x="60706" y="20574"/>
                  <a:pt x="60706" y="20574"/>
                  <a:pt x="60706" y="20574"/>
                </a:cubicBezTo>
                <a:cubicBezTo>
                  <a:pt x="60706" y="20574"/>
                  <a:pt x="61722" y="21717"/>
                  <a:pt x="61722" y="22733"/>
                </a:cubicBezTo>
                <a:cubicBezTo>
                  <a:pt x="61722" y="22733"/>
                  <a:pt x="61595" y="22733"/>
                  <a:pt x="61341" y="22733"/>
                </a:cubicBezTo>
                <a:cubicBezTo>
                  <a:pt x="61468" y="22987"/>
                  <a:pt x="61595" y="23114"/>
                  <a:pt x="61595" y="23241"/>
                </a:cubicBezTo>
                <a:cubicBezTo>
                  <a:pt x="61468" y="23114"/>
                  <a:pt x="61214" y="22860"/>
                  <a:pt x="61087" y="22733"/>
                </a:cubicBezTo>
                <a:cubicBezTo>
                  <a:pt x="60833" y="22606"/>
                  <a:pt x="60579" y="22352"/>
                  <a:pt x="60579" y="21717"/>
                </a:cubicBezTo>
                <a:cubicBezTo>
                  <a:pt x="60579" y="21717"/>
                  <a:pt x="60579" y="21717"/>
                  <a:pt x="60579" y="21717"/>
                </a:cubicBezTo>
                <a:cubicBezTo>
                  <a:pt x="60579" y="23876"/>
                  <a:pt x="60579" y="23876"/>
                  <a:pt x="60579" y="23876"/>
                </a:cubicBezTo>
                <a:cubicBezTo>
                  <a:pt x="60579" y="24384"/>
                  <a:pt x="60579" y="24638"/>
                  <a:pt x="60452" y="24638"/>
                </a:cubicBezTo>
                <a:cubicBezTo>
                  <a:pt x="60325" y="24638"/>
                  <a:pt x="60071" y="24130"/>
                  <a:pt x="59436" y="22860"/>
                </a:cubicBezTo>
                <a:cubicBezTo>
                  <a:pt x="60071" y="24130"/>
                  <a:pt x="60325" y="24638"/>
                  <a:pt x="60198" y="24638"/>
                </a:cubicBezTo>
                <a:cubicBezTo>
                  <a:pt x="60071" y="24638"/>
                  <a:pt x="59817" y="24384"/>
                  <a:pt x="59436" y="23876"/>
                </a:cubicBezTo>
                <a:lnTo>
                  <a:pt x="59436" y="22733"/>
                </a:lnTo>
                <a:cubicBezTo>
                  <a:pt x="59436" y="22987"/>
                  <a:pt x="59309" y="23368"/>
                  <a:pt x="59309" y="23622"/>
                </a:cubicBezTo>
                <a:cubicBezTo>
                  <a:pt x="58420" y="22606"/>
                  <a:pt x="58420" y="21717"/>
                  <a:pt x="58420" y="21717"/>
                </a:cubicBezTo>
                <a:lnTo>
                  <a:pt x="58420" y="22860"/>
                </a:lnTo>
                <a:lnTo>
                  <a:pt x="59309" y="23749"/>
                </a:lnTo>
                <a:cubicBezTo>
                  <a:pt x="59309" y="23749"/>
                  <a:pt x="59309" y="23749"/>
                  <a:pt x="59309" y="23749"/>
                </a:cubicBezTo>
                <a:cubicBezTo>
                  <a:pt x="59309" y="23749"/>
                  <a:pt x="59436" y="23876"/>
                  <a:pt x="59436" y="24003"/>
                </a:cubicBezTo>
                <a:lnTo>
                  <a:pt x="59182" y="23749"/>
                </a:lnTo>
                <a:cubicBezTo>
                  <a:pt x="58928" y="24511"/>
                  <a:pt x="58293" y="25019"/>
                  <a:pt x="58293" y="25019"/>
                </a:cubicBezTo>
                <a:cubicBezTo>
                  <a:pt x="57150" y="25019"/>
                  <a:pt x="57150" y="23876"/>
                  <a:pt x="56134" y="22860"/>
                </a:cubicBezTo>
                <a:cubicBezTo>
                  <a:pt x="56515" y="23241"/>
                  <a:pt x="56769" y="23368"/>
                  <a:pt x="56896" y="23368"/>
                </a:cubicBezTo>
                <a:cubicBezTo>
                  <a:pt x="57277" y="23368"/>
                  <a:pt x="57277" y="22860"/>
                  <a:pt x="57277" y="22860"/>
                </a:cubicBezTo>
                <a:cubicBezTo>
                  <a:pt x="57277" y="22860"/>
                  <a:pt x="57277" y="22860"/>
                  <a:pt x="57277" y="21717"/>
                </a:cubicBezTo>
                <a:cubicBezTo>
                  <a:pt x="57277" y="21717"/>
                  <a:pt x="56769" y="21209"/>
                  <a:pt x="56515" y="21209"/>
                </a:cubicBezTo>
                <a:cubicBezTo>
                  <a:pt x="56388" y="21209"/>
                  <a:pt x="56261" y="21336"/>
                  <a:pt x="56261" y="21717"/>
                </a:cubicBezTo>
                <a:lnTo>
                  <a:pt x="56261" y="22860"/>
                </a:lnTo>
                <a:cubicBezTo>
                  <a:pt x="56261" y="23876"/>
                  <a:pt x="56261" y="23876"/>
                  <a:pt x="56261" y="23876"/>
                </a:cubicBezTo>
                <a:cubicBezTo>
                  <a:pt x="56261" y="24638"/>
                  <a:pt x="56769" y="25400"/>
                  <a:pt x="56769" y="25400"/>
                </a:cubicBezTo>
                <a:cubicBezTo>
                  <a:pt x="56769" y="25400"/>
                  <a:pt x="56642" y="25273"/>
                  <a:pt x="56261" y="25019"/>
                </a:cubicBezTo>
                <a:cubicBezTo>
                  <a:pt x="56261" y="25019"/>
                  <a:pt x="56261" y="25019"/>
                  <a:pt x="56261" y="25019"/>
                </a:cubicBezTo>
                <a:cubicBezTo>
                  <a:pt x="55245" y="23876"/>
                  <a:pt x="54610" y="23368"/>
                  <a:pt x="54483" y="23368"/>
                </a:cubicBezTo>
                <a:cubicBezTo>
                  <a:pt x="54356" y="23368"/>
                  <a:pt x="54610" y="23876"/>
                  <a:pt x="55118" y="25019"/>
                </a:cubicBezTo>
                <a:cubicBezTo>
                  <a:pt x="54737" y="24638"/>
                  <a:pt x="54356" y="24384"/>
                  <a:pt x="53975" y="23876"/>
                </a:cubicBezTo>
                <a:cubicBezTo>
                  <a:pt x="53975" y="23876"/>
                  <a:pt x="53975" y="25019"/>
                  <a:pt x="55118" y="25019"/>
                </a:cubicBezTo>
                <a:lnTo>
                  <a:pt x="53975" y="25019"/>
                </a:lnTo>
                <a:cubicBezTo>
                  <a:pt x="53213" y="24130"/>
                  <a:pt x="52832" y="23749"/>
                  <a:pt x="52705" y="23749"/>
                </a:cubicBezTo>
                <a:cubicBezTo>
                  <a:pt x="52578" y="23749"/>
                  <a:pt x="53213" y="24638"/>
                  <a:pt x="53975" y="26035"/>
                </a:cubicBezTo>
                <a:lnTo>
                  <a:pt x="52959" y="25019"/>
                </a:lnTo>
                <a:cubicBezTo>
                  <a:pt x="52324" y="23749"/>
                  <a:pt x="51689" y="23241"/>
                  <a:pt x="51562" y="23241"/>
                </a:cubicBezTo>
                <a:cubicBezTo>
                  <a:pt x="51435" y="23241"/>
                  <a:pt x="51435" y="23495"/>
                  <a:pt x="51943" y="24003"/>
                </a:cubicBezTo>
                <a:cubicBezTo>
                  <a:pt x="53086" y="25146"/>
                  <a:pt x="53086" y="25146"/>
                  <a:pt x="53086" y="25146"/>
                </a:cubicBezTo>
                <a:cubicBezTo>
                  <a:pt x="52832" y="24765"/>
                  <a:pt x="52578" y="24765"/>
                  <a:pt x="52451" y="24765"/>
                </a:cubicBezTo>
                <a:cubicBezTo>
                  <a:pt x="52070" y="24765"/>
                  <a:pt x="52324" y="25781"/>
                  <a:pt x="53086" y="27305"/>
                </a:cubicBezTo>
                <a:lnTo>
                  <a:pt x="51943" y="25146"/>
                </a:lnTo>
                <a:cubicBezTo>
                  <a:pt x="51943" y="25146"/>
                  <a:pt x="51943" y="25146"/>
                  <a:pt x="51943" y="26162"/>
                </a:cubicBezTo>
                <a:cubicBezTo>
                  <a:pt x="52705" y="26924"/>
                  <a:pt x="52959" y="27686"/>
                  <a:pt x="52959" y="27686"/>
                </a:cubicBezTo>
                <a:cubicBezTo>
                  <a:pt x="52959" y="27686"/>
                  <a:pt x="52959" y="27559"/>
                  <a:pt x="52959" y="27178"/>
                </a:cubicBezTo>
                <a:cubicBezTo>
                  <a:pt x="52959" y="27178"/>
                  <a:pt x="52959" y="27178"/>
                  <a:pt x="52959" y="28321"/>
                </a:cubicBezTo>
                <a:lnTo>
                  <a:pt x="50673" y="28321"/>
                </a:lnTo>
                <a:cubicBezTo>
                  <a:pt x="50673" y="28702"/>
                  <a:pt x="50673" y="29083"/>
                  <a:pt x="50673" y="29337"/>
                </a:cubicBezTo>
                <a:cubicBezTo>
                  <a:pt x="50673" y="29337"/>
                  <a:pt x="50673" y="29337"/>
                  <a:pt x="49657" y="28321"/>
                </a:cubicBezTo>
                <a:cubicBezTo>
                  <a:pt x="49657" y="28321"/>
                  <a:pt x="49657" y="29337"/>
                  <a:pt x="49657" y="29337"/>
                </a:cubicBezTo>
                <a:cubicBezTo>
                  <a:pt x="49657" y="29845"/>
                  <a:pt x="49657" y="30099"/>
                  <a:pt x="49530" y="30099"/>
                </a:cubicBezTo>
                <a:cubicBezTo>
                  <a:pt x="49403" y="30099"/>
                  <a:pt x="49149" y="29845"/>
                  <a:pt x="48641" y="29337"/>
                </a:cubicBezTo>
                <a:cubicBezTo>
                  <a:pt x="48768" y="29464"/>
                  <a:pt x="48895" y="29591"/>
                  <a:pt x="49657" y="30353"/>
                </a:cubicBezTo>
                <a:cubicBezTo>
                  <a:pt x="49657" y="30734"/>
                  <a:pt x="49657" y="31115"/>
                  <a:pt x="49530" y="31115"/>
                </a:cubicBezTo>
                <a:cubicBezTo>
                  <a:pt x="49403" y="31115"/>
                  <a:pt x="49149" y="30607"/>
                  <a:pt x="48514" y="29337"/>
                </a:cubicBezTo>
                <a:cubicBezTo>
                  <a:pt x="48514" y="29845"/>
                  <a:pt x="48514" y="30099"/>
                  <a:pt x="48387" y="30099"/>
                </a:cubicBezTo>
                <a:cubicBezTo>
                  <a:pt x="48260" y="30099"/>
                  <a:pt x="48006" y="29845"/>
                  <a:pt x="47498" y="29337"/>
                </a:cubicBezTo>
                <a:cubicBezTo>
                  <a:pt x="47625" y="29464"/>
                  <a:pt x="47752" y="29591"/>
                  <a:pt x="48514" y="30353"/>
                </a:cubicBezTo>
                <a:cubicBezTo>
                  <a:pt x="47879" y="29972"/>
                  <a:pt x="47498" y="29845"/>
                  <a:pt x="47371" y="29845"/>
                </a:cubicBezTo>
                <a:cubicBezTo>
                  <a:pt x="46990" y="29845"/>
                  <a:pt x="47498" y="30607"/>
                  <a:pt x="47498" y="31369"/>
                </a:cubicBezTo>
                <a:cubicBezTo>
                  <a:pt x="47498" y="31369"/>
                  <a:pt x="47498" y="31369"/>
                  <a:pt x="46482" y="30353"/>
                </a:cubicBezTo>
                <a:cubicBezTo>
                  <a:pt x="47752" y="31623"/>
                  <a:pt x="48260" y="32131"/>
                  <a:pt x="48006" y="32131"/>
                </a:cubicBezTo>
                <a:cubicBezTo>
                  <a:pt x="47752" y="32131"/>
                  <a:pt x="47371" y="31877"/>
                  <a:pt x="46355" y="31369"/>
                </a:cubicBezTo>
                <a:cubicBezTo>
                  <a:pt x="46609" y="31623"/>
                  <a:pt x="46990" y="32004"/>
                  <a:pt x="47498" y="32385"/>
                </a:cubicBezTo>
                <a:cubicBezTo>
                  <a:pt x="47498" y="33528"/>
                  <a:pt x="48514" y="33528"/>
                  <a:pt x="48514" y="33528"/>
                </a:cubicBezTo>
                <a:lnTo>
                  <a:pt x="47498" y="33528"/>
                </a:lnTo>
                <a:cubicBezTo>
                  <a:pt x="46355" y="32385"/>
                  <a:pt x="46355" y="32385"/>
                  <a:pt x="46355" y="32385"/>
                </a:cubicBezTo>
                <a:lnTo>
                  <a:pt x="45339" y="32385"/>
                </a:lnTo>
                <a:cubicBezTo>
                  <a:pt x="45339" y="32385"/>
                  <a:pt x="44323" y="32385"/>
                  <a:pt x="45339" y="33528"/>
                </a:cubicBezTo>
                <a:lnTo>
                  <a:pt x="44323" y="33528"/>
                </a:lnTo>
                <a:cubicBezTo>
                  <a:pt x="43942" y="33147"/>
                  <a:pt x="43688" y="33020"/>
                  <a:pt x="43561" y="33020"/>
                </a:cubicBezTo>
                <a:cubicBezTo>
                  <a:pt x="43180" y="33020"/>
                  <a:pt x="43180" y="33528"/>
                  <a:pt x="43180" y="33528"/>
                </a:cubicBezTo>
                <a:lnTo>
                  <a:pt x="42037" y="33528"/>
                </a:lnTo>
                <a:cubicBezTo>
                  <a:pt x="43053" y="34544"/>
                  <a:pt x="40894" y="36703"/>
                  <a:pt x="39878" y="36703"/>
                </a:cubicBezTo>
                <a:cubicBezTo>
                  <a:pt x="40894" y="37719"/>
                  <a:pt x="40894" y="38100"/>
                  <a:pt x="40513" y="38100"/>
                </a:cubicBezTo>
                <a:cubicBezTo>
                  <a:pt x="40132" y="38100"/>
                  <a:pt x="39243" y="37846"/>
                  <a:pt x="38735" y="37846"/>
                </a:cubicBezTo>
                <a:cubicBezTo>
                  <a:pt x="38735" y="36830"/>
                  <a:pt x="37719" y="36830"/>
                  <a:pt x="37592" y="36830"/>
                </a:cubicBezTo>
                <a:cubicBezTo>
                  <a:pt x="37465" y="36830"/>
                  <a:pt x="37592" y="36830"/>
                  <a:pt x="37592" y="36830"/>
                </a:cubicBezTo>
                <a:cubicBezTo>
                  <a:pt x="39624" y="38862"/>
                  <a:pt x="39751" y="38989"/>
                  <a:pt x="38862" y="38989"/>
                </a:cubicBezTo>
                <a:cubicBezTo>
                  <a:pt x="38481" y="38735"/>
                  <a:pt x="38100" y="38354"/>
                  <a:pt x="37592" y="37846"/>
                </a:cubicBezTo>
                <a:cubicBezTo>
                  <a:pt x="38227" y="39116"/>
                  <a:pt x="38481" y="39624"/>
                  <a:pt x="38354" y="39624"/>
                </a:cubicBezTo>
                <a:cubicBezTo>
                  <a:pt x="38227" y="39624"/>
                  <a:pt x="37973" y="39370"/>
                  <a:pt x="37592" y="38862"/>
                </a:cubicBezTo>
                <a:cubicBezTo>
                  <a:pt x="37211" y="38354"/>
                  <a:pt x="36830" y="38100"/>
                  <a:pt x="36703" y="38100"/>
                </a:cubicBezTo>
                <a:cubicBezTo>
                  <a:pt x="36576" y="38100"/>
                  <a:pt x="36576" y="38608"/>
                  <a:pt x="37846" y="39878"/>
                </a:cubicBezTo>
                <a:lnTo>
                  <a:pt x="37846" y="41021"/>
                </a:lnTo>
                <a:lnTo>
                  <a:pt x="36703" y="41021"/>
                </a:lnTo>
                <a:cubicBezTo>
                  <a:pt x="36703" y="41021"/>
                  <a:pt x="37719" y="42037"/>
                  <a:pt x="37719" y="43180"/>
                </a:cubicBezTo>
                <a:cubicBezTo>
                  <a:pt x="37211" y="43688"/>
                  <a:pt x="36957" y="43942"/>
                  <a:pt x="36703" y="43942"/>
                </a:cubicBezTo>
                <a:cubicBezTo>
                  <a:pt x="36449" y="43942"/>
                  <a:pt x="36195" y="43688"/>
                  <a:pt x="35687" y="43180"/>
                </a:cubicBezTo>
                <a:cubicBezTo>
                  <a:pt x="35814" y="43307"/>
                  <a:pt x="36703" y="44196"/>
                  <a:pt x="36703" y="44196"/>
                </a:cubicBezTo>
                <a:cubicBezTo>
                  <a:pt x="35941" y="44196"/>
                  <a:pt x="35687" y="44577"/>
                  <a:pt x="35941" y="44958"/>
                </a:cubicBezTo>
                <a:cubicBezTo>
                  <a:pt x="35687" y="44831"/>
                  <a:pt x="35433" y="44831"/>
                  <a:pt x="35306" y="44831"/>
                </a:cubicBezTo>
                <a:cubicBezTo>
                  <a:pt x="34671" y="44831"/>
                  <a:pt x="34798" y="45593"/>
                  <a:pt x="35560" y="46355"/>
                </a:cubicBezTo>
                <a:cubicBezTo>
                  <a:pt x="35560" y="46355"/>
                  <a:pt x="35560" y="46355"/>
                  <a:pt x="34544" y="45212"/>
                </a:cubicBezTo>
                <a:cubicBezTo>
                  <a:pt x="33528" y="45212"/>
                  <a:pt x="33528" y="45212"/>
                  <a:pt x="34544" y="46355"/>
                </a:cubicBezTo>
                <a:cubicBezTo>
                  <a:pt x="35306" y="46355"/>
                  <a:pt x="35560" y="46863"/>
                  <a:pt x="34925" y="46863"/>
                </a:cubicBezTo>
                <a:cubicBezTo>
                  <a:pt x="34671" y="46863"/>
                  <a:pt x="34163" y="46736"/>
                  <a:pt x="33528" y="46355"/>
                </a:cubicBezTo>
                <a:cubicBezTo>
                  <a:pt x="32639" y="45847"/>
                  <a:pt x="32131" y="45593"/>
                  <a:pt x="32004" y="45593"/>
                </a:cubicBezTo>
                <a:cubicBezTo>
                  <a:pt x="31877" y="45593"/>
                  <a:pt x="32639" y="46101"/>
                  <a:pt x="34544" y="47371"/>
                </a:cubicBezTo>
                <a:cubicBezTo>
                  <a:pt x="36703" y="48387"/>
                  <a:pt x="36703" y="48387"/>
                  <a:pt x="35560" y="48387"/>
                </a:cubicBezTo>
                <a:cubicBezTo>
                  <a:pt x="35052" y="47879"/>
                  <a:pt x="34544" y="47625"/>
                  <a:pt x="34163" y="47625"/>
                </a:cubicBezTo>
                <a:cubicBezTo>
                  <a:pt x="33782" y="47625"/>
                  <a:pt x="33909" y="47879"/>
                  <a:pt x="34417" y="48387"/>
                </a:cubicBezTo>
                <a:cubicBezTo>
                  <a:pt x="35433" y="49530"/>
                  <a:pt x="35433" y="49530"/>
                  <a:pt x="35433" y="49530"/>
                </a:cubicBezTo>
                <a:cubicBezTo>
                  <a:pt x="34671" y="48768"/>
                  <a:pt x="33782" y="48514"/>
                  <a:pt x="33528" y="48006"/>
                </a:cubicBezTo>
                <a:cubicBezTo>
                  <a:pt x="33147" y="47879"/>
                  <a:pt x="32766" y="47625"/>
                  <a:pt x="32258" y="47371"/>
                </a:cubicBezTo>
                <a:cubicBezTo>
                  <a:pt x="32258" y="48387"/>
                  <a:pt x="31242" y="48387"/>
                  <a:pt x="32258" y="48387"/>
                </a:cubicBezTo>
                <a:cubicBezTo>
                  <a:pt x="33401" y="49530"/>
                  <a:pt x="33401" y="49530"/>
                  <a:pt x="33401" y="49530"/>
                </a:cubicBezTo>
                <a:cubicBezTo>
                  <a:pt x="33401" y="49530"/>
                  <a:pt x="30099" y="48387"/>
                  <a:pt x="28067" y="47371"/>
                </a:cubicBezTo>
                <a:cubicBezTo>
                  <a:pt x="29083" y="48387"/>
                  <a:pt x="29083" y="48387"/>
                  <a:pt x="29083" y="48387"/>
                </a:cubicBezTo>
                <a:lnTo>
                  <a:pt x="30099" y="48387"/>
                </a:lnTo>
                <a:lnTo>
                  <a:pt x="31242" y="49530"/>
                </a:lnTo>
                <a:cubicBezTo>
                  <a:pt x="32258" y="50546"/>
                  <a:pt x="33401" y="50546"/>
                  <a:pt x="32258" y="50546"/>
                </a:cubicBezTo>
                <a:lnTo>
                  <a:pt x="33401" y="50546"/>
                </a:lnTo>
                <a:cubicBezTo>
                  <a:pt x="32893" y="51054"/>
                  <a:pt x="32639" y="51308"/>
                  <a:pt x="32258" y="51308"/>
                </a:cubicBezTo>
                <a:cubicBezTo>
                  <a:pt x="31877" y="51308"/>
                  <a:pt x="31750" y="51054"/>
                  <a:pt x="31242" y="50546"/>
                </a:cubicBezTo>
                <a:lnTo>
                  <a:pt x="29083" y="50546"/>
                </a:lnTo>
                <a:cubicBezTo>
                  <a:pt x="29083" y="49530"/>
                  <a:pt x="26924" y="49530"/>
                  <a:pt x="26924" y="49530"/>
                </a:cubicBezTo>
                <a:cubicBezTo>
                  <a:pt x="25908" y="49530"/>
                  <a:pt x="25908" y="49530"/>
                  <a:pt x="28067" y="50546"/>
                </a:cubicBezTo>
                <a:cubicBezTo>
                  <a:pt x="29083" y="50546"/>
                  <a:pt x="29083" y="50546"/>
                  <a:pt x="29083" y="51308"/>
                </a:cubicBezTo>
                <a:cubicBezTo>
                  <a:pt x="28448" y="50927"/>
                  <a:pt x="28067" y="50546"/>
                  <a:pt x="28067" y="50546"/>
                </a:cubicBezTo>
                <a:cubicBezTo>
                  <a:pt x="28067" y="50546"/>
                  <a:pt x="28575" y="51054"/>
                  <a:pt x="28829" y="51308"/>
                </a:cubicBezTo>
                <a:cubicBezTo>
                  <a:pt x="28956" y="51308"/>
                  <a:pt x="28956" y="51435"/>
                  <a:pt x="29083" y="51435"/>
                </a:cubicBezTo>
                <a:cubicBezTo>
                  <a:pt x="29210" y="51435"/>
                  <a:pt x="29083" y="51308"/>
                  <a:pt x="29083" y="51308"/>
                </a:cubicBezTo>
                <a:cubicBezTo>
                  <a:pt x="29464" y="51435"/>
                  <a:pt x="29845" y="51562"/>
                  <a:pt x="30099" y="51562"/>
                </a:cubicBezTo>
                <a:cubicBezTo>
                  <a:pt x="29845" y="51562"/>
                  <a:pt x="29464" y="51435"/>
                  <a:pt x="29083" y="51435"/>
                </a:cubicBezTo>
                <a:cubicBezTo>
                  <a:pt x="29083" y="51562"/>
                  <a:pt x="29083" y="51562"/>
                  <a:pt x="29083" y="51562"/>
                </a:cubicBezTo>
                <a:lnTo>
                  <a:pt x="30099" y="51562"/>
                </a:lnTo>
                <a:cubicBezTo>
                  <a:pt x="32258" y="52705"/>
                  <a:pt x="32258" y="52705"/>
                  <a:pt x="30099" y="52705"/>
                </a:cubicBezTo>
                <a:cubicBezTo>
                  <a:pt x="29718" y="52324"/>
                  <a:pt x="29337" y="52070"/>
                  <a:pt x="29083" y="51943"/>
                </a:cubicBezTo>
                <a:cubicBezTo>
                  <a:pt x="29083" y="52705"/>
                  <a:pt x="29210" y="52705"/>
                  <a:pt x="30099" y="52705"/>
                </a:cubicBezTo>
                <a:cubicBezTo>
                  <a:pt x="31242" y="53721"/>
                  <a:pt x="29083" y="53721"/>
                  <a:pt x="29083" y="53721"/>
                </a:cubicBezTo>
                <a:cubicBezTo>
                  <a:pt x="31242" y="54864"/>
                  <a:pt x="31242" y="54864"/>
                  <a:pt x="29083" y="54864"/>
                </a:cubicBezTo>
                <a:cubicBezTo>
                  <a:pt x="28575" y="54356"/>
                  <a:pt x="28067" y="54102"/>
                  <a:pt x="27813" y="54102"/>
                </a:cubicBezTo>
                <a:cubicBezTo>
                  <a:pt x="27559" y="54102"/>
                  <a:pt x="27940" y="54356"/>
                  <a:pt x="29083" y="54864"/>
                </a:cubicBezTo>
                <a:lnTo>
                  <a:pt x="28067" y="54864"/>
                </a:lnTo>
                <a:cubicBezTo>
                  <a:pt x="27559" y="54356"/>
                  <a:pt x="26670" y="54102"/>
                  <a:pt x="25908" y="53721"/>
                </a:cubicBezTo>
                <a:cubicBezTo>
                  <a:pt x="26924" y="54864"/>
                  <a:pt x="28067" y="54864"/>
                  <a:pt x="28067" y="54864"/>
                </a:cubicBezTo>
                <a:cubicBezTo>
                  <a:pt x="29083" y="55880"/>
                  <a:pt x="29083" y="55880"/>
                  <a:pt x="29083" y="55880"/>
                </a:cubicBezTo>
                <a:cubicBezTo>
                  <a:pt x="29083" y="56896"/>
                  <a:pt x="29083" y="56896"/>
                  <a:pt x="30099" y="56896"/>
                </a:cubicBezTo>
                <a:cubicBezTo>
                  <a:pt x="30099" y="57404"/>
                  <a:pt x="29845" y="57658"/>
                  <a:pt x="29464" y="57658"/>
                </a:cubicBezTo>
                <a:cubicBezTo>
                  <a:pt x="29083" y="57658"/>
                  <a:pt x="28575" y="57404"/>
                  <a:pt x="28067" y="56896"/>
                </a:cubicBezTo>
                <a:cubicBezTo>
                  <a:pt x="27305" y="56515"/>
                  <a:pt x="26797" y="56388"/>
                  <a:pt x="26543" y="56388"/>
                </a:cubicBezTo>
                <a:cubicBezTo>
                  <a:pt x="26289" y="56388"/>
                  <a:pt x="26289" y="56515"/>
                  <a:pt x="26162" y="56515"/>
                </a:cubicBezTo>
                <a:cubicBezTo>
                  <a:pt x="25908" y="56388"/>
                  <a:pt x="25400" y="56134"/>
                  <a:pt x="24765" y="55753"/>
                </a:cubicBezTo>
                <a:lnTo>
                  <a:pt x="22733" y="55753"/>
                </a:lnTo>
                <a:cubicBezTo>
                  <a:pt x="22733" y="55753"/>
                  <a:pt x="23749" y="55753"/>
                  <a:pt x="25908" y="56769"/>
                </a:cubicBezTo>
                <a:cubicBezTo>
                  <a:pt x="26289" y="56769"/>
                  <a:pt x="26543" y="56769"/>
                  <a:pt x="26670" y="56769"/>
                </a:cubicBezTo>
                <a:cubicBezTo>
                  <a:pt x="26797" y="56769"/>
                  <a:pt x="26924" y="56769"/>
                  <a:pt x="27051" y="56769"/>
                </a:cubicBezTo>
                <a:cubicBezTo>
                  <a:pt x="29210" y="57912"/>
                  <a:pt x="30226" y="58928"/>
                  <a:pt x="28194" y="58928"/>
                </a:cubicBezTo>
                <a:cubicBezTo>
                  <a:pt x="29210" y="60071"/>
                  <a:pt x="29210" y="60071"/>
                  <a:pt x="28194" y="60071"/>
                </a:cubicBezTo>
                <a:cubicBezTo>
                  <a:pt x="29210" y="61087"/>
                  <a:pt x="29210" y="61087"/>
                  <a:pt x="28194" y="61087"/>
                </a:cubicBezTo>
                <a:cubicBezTo>
                  <a:pt x="27686" y="61595"/>
                  <a:pt x="27432" y="61849"/>
                  <a:pt x="27051" y="61849"/>
                </a:cubicBezTo>
                <a:cubicBezTo>
                  <a:pt x="26670" y="61849"/>
                  <a:pt x="26543" y="61595"/>
                  <a:pt x="26035" y="61087"/>
                </a:cubicBezTo>
                <a:cubicBezTo>
                  <a:pt x="24892" y="61087"/>
                  <a:pt x="26035" y="62103"/>
                  <a:pt x="27051" y="62103"/>
                </a:cubicBezTo>
                <a:cubicBezTo>
                  <a:pt x="27559" y="62611"/>
                  <a:pt x="27305" y="62865"/>
                  <a:pt x="26670" y="62865"/>
                </a:cubicBezTo>
                <a:cubicBezTo>
                  <a:pt x="26035" y="62865"/>
                  <a:pt x="24892" y="62611"/>
                  <a:pt x="23876" y="62103"/>
                </a:cubicBezTo>
                <a:cubicBezTo>
                  <a:pt x="23876" y="62103"/>
                  <a:pt x="23876" y="62103"/>
                  <a:pt x="24892" y="63246"/>
                </a:cubicBezTo>
                <a:lnTo>
                  <a:pt x="22733" y="63246"/>
                </a:lnTo>
                <a:cubicBezTo>
                  <a:pt x="22733" y="63246"/>
                  <a:pt x="22225" y="63246"/>
                  <a:pt x="21590" y="62865"/>
                </a:cubicBezTo>
                <a:cubicBezTo>
                  <a:pt x="21971" y="62992"/>
                  <a:pt x="22352" y="63246"/>
                  <a:pt x="22733" y="63246"/>
                </a:cubicBezTo>
                <a:cubicBezTo>
                  <a:pt x="24892" y="64262"/>
                  <a:pt x="25908" y="64262"/>
                  <a:pt x="25908" y="65405"/>
                </a:cubicBezTo>
                <a:lnTo>
                  <a:pt x="25908" y="66421"/>
                </a:lnTo>
                <a:cubicBezTo>
                  <a:pt x="26924" y="66929"/>
                  <a:pt x="27559" y="67183"/>
                  <a:pt x="27432" y="67183"/>
                </a:cubicBezTo>
                <a:cubicBezTo>
                  <a:pt x="27305" y="67183"/>
                  <a:pt x="26416" y="66929"/>
                  <a:pt x="24892" y="66421"/>
                </a:cubicBezTo>
                <a:cubicBezTo>
                  <a:pt x="22733" y="66421"/>
                  <a:pt x="21717" y="66421"/>
                  <a:pt x="21717" y="65405"/>
                </a:cubicBezTo>
                <a:lnTo>
                  <a:pt x="17272" y="65405"/>
                </a:lnTo>
                <a:cubicBezTo>
                  <a:pt x="17272" y="65405"/>
                  <a:pt x="18288" y="65405"/>
                  <a:pt x="19431" y="66421"/>
                </a:cubicBezTo>
                <a:lnTo>
                  <a:pt x="22733" y="66421"/>
                </a:lnTo>
                <a:cubicBezTo>
                  <a:pt x="25908" y="66421"/>
                  <a:pt x="27051" y="67437"/>
                  <a:pt x="23749" y="67437"/>
                </a:cubicBezTo>
                <a:cubicBezTo>
                  <a:pt x="25908" y="68580"/>
                  <a:pt x="25908" y="68580"/>
                  <a:pt x="24765" y="68580"/>
                </a:cubicBezTo>
                <a:lnTo>
                  <a:pt x="23749" y="68580"/>
                </a:lnTo>
                <a:cubicBezTo>
                  <a:pt x="24511" y="68580"/>
                  <a:pt x="24765" y="69088"/>
                  <a:pt x="24511" y="69088"/>
                </a:cubicBezTo>
                <a:cubicBezTo>
                  <a:pt x="24384" y="69088"/>
                  <a:pt x="24130" y="68961"/>
                  <a:pt x="23749" y="68580"/>
                </a:cubicBezTo>
                <a:cubicBezTo>
                  <a:pt x="24892" y="69596"/>
                  <a:pt x="25908" y="69596"/>
                  <a:pt x="24765" y="69596"/>
                </a:cubicBezTo>
                <a:lnTo>
                  <a:pt x="22733" y="69596"/>
                </a:lnTo>
                <a:cubicBezTo>
                  <a:pt x="22733" y="69596"/>
                  <a:pt x="23749" y="69596"/>
                  <a:pt x="24892" y="70739"/>
                </a:cubicBezTo>
                <a:lnTo>
                  <a:pt x="22733" y="69596"/>
                </a:lnTo>
                <a:cubicBezTo>
                  <a:pt x="22733" y="70739"/>
                  <a:pt x="22733" y="70739"/>
                  <a:pt x="23749" y="70739"/>
                </a:cubicBezTo>
                <a:lnTo>
                  <a:pt x="22733" y="70739"/>
                </a:lnTo>
                <a:cubicBezTo>
                  <a:pt x="22860" y="70739"/>
                  <a:pt x="22987" y="70739"/>
                  <a:pt x="23114" y="70739"/>
                </a:cubicBezTo>
                <a:cubicBezTo>
                  <a:pt x="23241" y="70739"/>
                  <a:pt x="23495" y="70739"/>
                  <a:pt x="23749" y="70739"/>
                </a:cubicBezTo>
                <a:lnTo>
                  <a:pt x="23876" y="70739"/>
                </a:lnTo>
                <a:cubicBezTo>
                  <a:pt x="23622" y="70739"/>
                  <a:pt x="23368" y="70739"/>
                  <a:pt x="23114" y="70739"/>
                </a:cubicBezTo>
                <a:cubicBezTo>
                  <a:pt x="21717" y="70739"/>
                  <a:pt x="21717" y="70866"/>
                  <a:pt x="22733" y="71755"/>
                </a:cubicBezTo>
                <a:lnTo>
                  <a:pt x="23749" y="71755"/>
                </a:lnTo>
                <a:cubicBezTo>
                  <a:pt x="22733" y="71755"/>
                  <a:pt x="22733" y="71755"/>
                  <a:pt x="23749" y="72771"/>
                </a:cubicBezTo>
                <a:lnTo>
                  <a:pt x="19431" y="72771"/>
                </a:lnTo>
                <a:lnTo>
                  <a:pt x="19431" y="72263"/>
                </a:lnTo>
                <a:lnTo>
                  <a:pt x="18288" y="72263"/>
                </a:lnTo>
                <a:lnTo>
                  <a:pt x="19304" y="73279"/>
                </a:lnTo>
                <a:lnTo>
                  <a:pt x="18288" y="73279"/>
                </a:lnTo>
                <a:cubicBezTo>
                  <a:pt x="18288" y="74549"/>
                  <a:pt x="17526" y="75057"/>
                  <a:pt x="17145" y="75057"/>
                </a:cubicBezTo>
                <a:cubicBezTo>
                  <a:pt x="16764" y="75057"/>
                  <a:pt x="16764" y="74803"/>
                  <a:pt x="17272" y="74295"/>
                </a:cubicBezTo>
                <a:lnTo>
                  <a:pt x="15113" y="74295"/>
                </a:lnTo>
                <a:cubicBezTo>
                  <a:pt x="15113" y="73152"/>
                  <a:pt x="15113" y="73152"/>
                  <a:pt x="12954" y="73152"/>
                </a:cubicBezTo>
                <a:lnTo>
                  <a:pt x="11938" y="73152"/>
                </a:lnTo>
                <a:cubicBezTo>
                  <a:pt x="15113" y="73152"/>
                  <a:pt x="15113" y="72136"/>
                  <a:pt x="11938" y="72136"/>
                </a:cubicBezTo>
                <a:lnTo>
                  <a:pt x="14097" y="72136"/>
                </a:lnTo>
                <a:cubicBezTo>
                  <a:pt x="11938" y="72136"/>
                  <a:pt x="11938" y="72136"/>
                  <a:pt x="11938" y="71120"/>
                </a:cubicBezTo>
                <a:cubicBezTo>
                  <a:pt x="11938" y="71120"/>
                  <a:pt x="11938" y="71120"/>
                  <a:pt x="10795" y="69977"/>
                </a:cubicBezTo>
                <a:lnTo>
                  <a:pt x="14097" y="69977"/>
                </a:lnTo>
                <a:cubicBezTo>
                  <a:pt x="13970" y="69977"/>
                  <a:pt x="13970" y="69977"/>
                  <a:pt x="13970" y="69977"/>
                </a:cubicBezTo>
                <a:cubicBezTo>
                  <a:pt x="13970" y="69977"/>
                  <a:pt x="14097" y="69977"/>
                  <a:pt x="14097" y="69977"/>
                </a:cubicBezTo>
                <a:cubicBezTo>
                  <a:pt x="13589" y="69469"/>
                  <a:pt x="13335" y="69469"/>
                  <a:pt x="13208" y="69469"/>
                </a:cubicBezTo>
                <a:cubicBezTo>
                  <a:pt x="13081" y="69469"/>
                  <a:pt x="13081" y="69469"/>
                  <a:pt x="13081" y="68961"/>
                </a:cubicBezTo>
                <a:lnTo>
                  <a:pt x="16256" y="68961"/>
                </a:lnTo>
                <a:cubicBezTo>
                  <a:pt x="14859" y="68961"/>
                  <a:pt x="14351" y="68453"/>
                  <a:pt x="14859" y="68453"/>
                </a:cubicBezTo>
                <a:cubicBezTo>
                  <a:pt x="15113" y="68453"/>
                  <a:pt x="15621" y="68580"/>
                  <a:pt x="16256" y="68961"/>
                </a:cubicBezTo>
                <a:lnTo>
                  <a:pt x="15240" y="67818"/>
                </a:lnTo>
                <a:lnTo>
                  <a:pt x="14097" y="67818"/>
                </a:lnTo>
                <a:cubicBezTo>
                  <a:pt x="14097" y="66802"/>
                  <a:pt x="14097" y="66802"/>
                  <a:pt x="12954" y="66802"/>
                </a:cubicBezTo>
                <a:cubicBezTo>
                  <a:pt x="11938" y="65786"/>
                  <a:pt x="14097" y="65786"/>
                  <a:pt x="16129" y="65786"/>
                </a:cubicBezTo>
                <a:lnTo>
                  <a:pt x="15113" y="65786"/>
                </a:lnTo>
                <a:cubicBezTo>
                  <a:pt x="15113" y="64643"/>
                  <a:pt x="15113" y="64643"/>
                  <a:pt x="14097" y="64643"/>
                </a:cubicBezTo>
                <a:cubicBezTo>
                  <a:pt x="16256" y="64643"/>
                  <a:pt x="15113" y="64643"/>
                  <a:pt x="12954" y="63627"/>
                </a:cubicBezTo>
                <a:lnTo>
                  <a:pt x="11938" y="63627"/>
                </a:lnTo>
                <a:cubicBezTo>
                  <a:pt x="12954" y="63627"/>
                  <a:pt x="12954" y="63627"/>
                  <a:pt x="12954" y="62484"/>
                </a:cubicBezTo>
                <a:cubicBezTo>
                  <a:pt x="12954" y="62484"/>
                  <a:pt x="12954" y="62484"/>
                  <a:pt x="15113" y="63627"/>
                </a:cubicBezTo>
                <a:lnTo>
                  <a:pt x="17272" y="63627"/>
                </a:lnTo>
                <a:cubicBezTo>
                  <a:pt x="17272" y="63627"/>
                  <a:pt x="17272" y="62484"/>
                  <a:pt x="16129" y="62484"/>
                </a:cubicBezTo>
                <a:lnTo>
                  <a:pt x="15113" y="62484"/>
                </a:lnTo>
                <a:cubicBezTo>
                  <a:pt x="15113" y="62484"/>
                  <a:pt x="15113" y="61468"/>
                  <a:pt x="14097" y="61468"/>
                </a:cubicBezTo>
                <a:lnTo>
                  <a:pt x="12954" y="61468"/>
                </a:lnTo>
                <a:cubicBezTo>
                  <a:pt x="12954" y="60452"/>
                  <a:pt x="14097" y="60452"/>
                  <a:pt x="11938" y="60452"/>
                </a:cubicBezTo>
                <a:lnTo>
                  <a:pt x="15113" y="60452"/>
                </a:lnTo>
                <a:cubicBezTo>
                  <a:pt x="15113" y="59309"/>
                  <a:pt x="15113" y="59309"/>
                  <a:pt x="16129" y="59309"/>
                </a:cubicBezTo>
                <a:lnTo>
                  <a:pt x="15113" y="59309"/>
                </a:lnTo>
                <a:cubicBezTo>
                  <a:pt x="12954" y="58293"/>
                  <a:pt x="12954" y="58293"/>
                  <a:pt x="15113" y="58293"/>
                </a:cubicBezTo>
                <a:cubicBezTo>
                  <a:pt x="15494" y="58674"/>
                  <a:pt x="15748" y="58801"/>
                  <a:pt x="15875" y="58801"/>
                </a:cubicBezTo>
                <a:cubicBezTo>
                  <a:pt x="16129" y="58801"/>
                  <a:pt x="15875" y="58293"/>
                  <a:pt x="15113" y="58293"/>
                </a:cubicBezTo>
                <a:lnTo>
                  <a:pt x="16129" y="58293"/>
                </a:lnTo>
                <a:cubicBezTo>
                  <a:pt x="15113" y="57150"/>
                  <a:pt x="15113" y="57150"/>
                  <a:pt x="15113" y="57150"/>
                </a:cubicBezTo>
                <a:cubicBezTo>
                  <a:pt x="16129" y="57150"/>
                  <a:pt x="17272" y="56134"/>
                  <a:pt x="16129" y="56134"/>
                </a:cubicBezTo>
                <a:lnTo>
                  <a:pt x="17272" y="56134"/>
                </a:lnTo>
                <a:cubicBezTo>
                  <a:pt x="16129" y="55626"/>
                  <a:pt x="15875" y="55372"/>
                  <a:pt x="16129" y="55372"/>
                </a:cubicBezTo>
                <a:cubicBezTo>
                  <a:pt x="16383" y="55372"/>
                  <a:pt x="17272" y="55626"/>
                  <a:pt x="18288" y="56134"/>
                </a:cubicBezTo>
                <a:cubicBezTo>
                  <a:pt x="18923" y="56515"/>
                  <a:pt x="19304" y="56642"/>
                  <a:pt x="19558" y="56642"/>
                </a:cubicBezTo>
                <a:cubicBezTo>
                  <a:pt x="20066" y="56642"/>
                  <a:pt x="19431" y="55880"/>
                  <a:pt x="17145" y="55118"/>
                </a:cubicBezTo>
                <a:cubicBezTo>
                  <a:pt x="18923" y="55499"/>
                  <a:pt x="20193" y="55880"/>
                  <a:pt x="20701" y="55880"/>
                </a:cubicBezTo>
                <a:cubicBezTo>
                  <a:pt x="21463" y="55880"/>
                  <a:pt x="20701" y="55372"/>
                  <a:pt x="18161" y="54102"/>
                </a:cubicBezTo>
                <a:cubicBezTo>
                  <a:pt x="17653" y="54102"/>
                  <a:pt x="17272" y="54102"/>
                  <a:pt x="16891" y="53975"/>
                </a:cubicBezTo>
                <a:cubicBezTo>
                  <a:pt x="16891" y="53975"/>
                  <a:pt x="17018" y="54102"/>
                  <a:pt x="17018" y="54102"/>
                </a:cubicBezTo>
                <a:cubicBezTo>
                  <a:pt x="17018" y="54102"/>
                  <a:pt x="16891" y="53975"/>
                  <a:pt x="16764" y="53975"/>
                </a:cubicBezTo>
                <a:cubicBezTo>
                  <a:pt x="15494" y="53721"/>
                  <a:pt x="14859" y="53086"/>
                  <a:pt x="14859" y="53086"/>
                </a:cubicBezTo>
                <a:cubicBezTo>
                  <a:pt x="14859" y="53086"/>
                  <a:pt x="15240" y="53086"/>
                  <a:pt x="15748" y="53213"/>
                </a:cubicBezTo>
                <a:cubicBezTo>
                  <a:pt x="13843" y="51943"/>
                  <a:pt x="14097" y="51943"/>
                  <a:pt x="16002" y="51943"/>
                </a:cubicBezTo>
                <a:cubicBezTo>
                  <a:pt x="17145" y="52324"/>
                  <a:pt x="17780" y="52451"/>
                  <a:pt x="18161" y="52451"/>
                </a:cubicBezTo>
                <a:cubicBezTo>
                  <a:pt x="18923" y="52451"/>
                  <a:pt x="18542" y="51943"/>
                  <a:pt x="17018" y="51943"/>
                </a:cubicBezTo>
                <a:cubicBezTo>
                  <a:pt x="13843" y="50927"/>
                  <a:pt x="13843" y="50927"/>
                  <a:pt x="15875" y="50927"/>
                </a:cubicBezTo>
                <a:lnTo>
                  <a:pt x="18034" y="50927"/>
                </a:lnTo>
                <a:cubicBezTo>
                  <a:pt x="15875" y="50927"/>
                  <a:pt x="14859" y="49911"/>
                  <a:pt x="17018" y="49911"/>
                </a:cubicBezTo>
                <a:cubicBezTo>
                  <a:pt x="16637" y="49530"/>
                  <a:pt x="16256" y="49149"/>
                  <a:pt x="15875" y="48768"/>
                </a:cubicBezTo>
                <a:cubicBezTo>
                  <a:pt x="17018" y="48768"/>
                  <a:pt x="19050" y="49911"/>
                  <a:pt x="20193" y="49911"/>
                </a:cubicBezTo>
                <a:cubicBezTo>
                  <a:pt x="21336" y="49911"/>
                  <a:pt x="20193" y="49911"/>
                  <a:pt x="19050" y="48768"/>
                </a:cubicBezTo>
                <a:cubicBezTo>
                  <a:pt x="18034" y="48768"/>
                  <a:pt x="18034" y="48768"/>
                  <a:pt x="16891" y="47752"/>
                </a:cubicBezTo>
                <a:lnTo>
                  <a:pt x="17907" y="47752"/>
                </a:lnTo>
                <a:cubicBezTo>
                  <a:pt x="18288" y="48133"/>
                  <a:pt x="18415" y="48260"/>
                  <a:pt x="18542" y="48260"/>
                </a:cubicBezTo>
                <a:cubicBezTo>
                  <a:pt x="18923" y="48260"/>
                  <a:pt x="18669" y="47498"/>
                  <a:pt x="17907" y="46736"/>
                </a:cubicBezTo>
                <a:lnTo>
                  <a:pt x="18923" y="46736"/>
                </a:lnTo>
                <a:cubicBezTo>
                  <a:pt x="18923" y="46736"/>
                  <a:pt x="18923" y="46736"/>
                  <a:pt x="20066" y="47752"/>
                </a:cubicBezTo>
                <a:cubicBezTo>
                  <a:pt x="20066" y="46736"/>
                  <a:pt x="21082" y="46736"/>
                  <a:pt x="20066" y="46736"/>
                </a:cubicBezTo>
                <a:cubicBezTo>
                  <a:pt x="21082" y="46736"/>
                  <a:pt x="21082" y="46736"/>
                  <a:pt x="20066" y="45593"/>
                </a:cubicBezTo>
                <a:cubicBezTo>
                  <a:pt x="21082" y="46101"/>
                  <a:pt x="21971" y="46355"/>
                  <a:pt x="22225" y="46355"/>
                </a:cubicBezTo>
                <a:cubicBezTo>
                  <a:pt x="22479" y="46355"/>
                  <a:pt x="22225" y="46101"/>
                  <a:pt x="21082" y="45593"/>
                </a:cubicBezTo>
                <a:lnTo>
                  <a:pt x="22225" y="45593"/>
                </a:lnTo>
                <a:cubicBezTo>
                  <a:pt x="21463" y="44831"/>
                  <a:pt x="21209" y="44069"/>
                  <a:pt x="21971" y="44069"/>
                </a:cubicBezTo>
                <a:cubicBezTo>
                  <a:pt x="22225" y="44069"/>
                  <a:pt x="22733" y="44196"/>
                  <a:pt x="23368" y="44577"/>
                </a:cubicBezTo>
                <a:cubicBezTo>
                  <a:pt x="22479" y="43688"/>
                  <a:pt x="22352" y="43561"/>
                  <a:pt x="22987" y="43434"/>
                </a:cubicBezTo>
                <a:cubicBezTo>
                  <a:pt x="22606" y="43180"/>
                  <a:pt x="22352" y="42926"/>
                  <a:pt x="22352" y="42418"/>
                </a:cubicBezTo>
                <a:cubicBezTo>
                  <a:pt x="22987" y="42418"/>
                  <a:pt x="23749" y="42799"/>
                  <a:pt x="24130" y="43180"/>
                </a:cubicBezTo>
                <a:cubicBezTo>
                  <a:pt x="24003" y="43053"/>
                  <a:pt x="23749" y="42799"/>
                  <a:pt x="23368" y="42418"/>
                </a:cubicBezTo>
                <a:cubicBezTo>
                  <a:pt x="23368" y="42418"/>
                  <a:pt x="23368" y="41402"/>
                  <a:pt x="23368" y="41402"/>
                </a:cubicBezTo>
                <a:lnTo>
                  <a:pt x="24384" y="41402"/>
                </a:lnTo>
                <a:cubicBezTo>
                  <a:pt x="24384" y="41402"/>
                  <a:pt x="23368" y="40259"/>
                  <a:pt x="23368" y="40259"/>
                </a:cubicBezTo>
                <a:cubicBezTo>
                  <a:pt x="22479" y="39878"/>
                  <a:pt x="22352" y="39497"/>
                  <a:pt x="22733" y="39497"/>
                </a:cubicBezTo>
                <a:cubicBezTo>
                  <a:pt x="23241" y="39497"/>
                  <a:pt x="24765" y="40005"/>
                  <a:pt x="26670" y="41275"/>
                </a:cubicBezTo>
                <a:cubicBezTo>
                  <a:pt x="24765" y="40005"/>
                  <a:pt x="24003" y="39497"/>
                  <a:pt x="24130" y="39497"/>
                </a:cubicBezTo>
                <a:cubicBezTo>
                  <a:pt x="24257" y="39497"/>
                  <a:pt x="24765" y="39751"/>
                  <a:pt x="25654" y="40259"/>
                </a:cubicBezTo>
                <a:cubicBezTo>
                  <a:pt x="26670" y="40259"/>
                  <a:pt x="26670" y="40259"/>
                  <a:pt x="25654" y="39243"/>
                </a:cubicBezTo>
                <a:cubicBezTo>
                  <a:pt x="24511" y="39243"/>
                  <a:pt x="24511" y="39243"/>
                  <a:pt x="24511" y="38100"/>
                </a:cubicBezTo>
                <a:lnTo>
                  <a:pt x="26543" y="38100"/>
                </a:lnTo>
                <a:cubicBezTo>
                  <a:pt x="26924" y="38354"/>
                  <a:pt x="27305" y="38735"/>
                  <a:pt x="27813" y="39243"/>
                </a:cubicBezTo>
                <a:cubicBezTo>
                  <a:pt x="27813" y="39243"/>
                  <a:pt x="27813" y="38100"/>
                  <a:pt x="27813" y="38100"/>
                </a:cubicBezTo>
                <a:lnTo>
                  <a:pt x="26924" y="38100"/>
                </a:lnTo>
                <a:cubicBezTo>
                  <a:pt x="25908" y="37084"/>
                  <a:pt x="25908" y="37084"/>
                  <a:pt x="26924" y="35941"/>
                </a:cubicBezTo>
                <a:cubicBezTo>
                  <a:pt x="26924" y="35433"/>
                  <a:pt x="26924" y="35179"/>
                  <a:pt x="27178" y="35179"/>
                </a:cubicBezTo>
                <a:cubicBezTo>
                  <a:pt x="27432" y="35179"/>
                  <a:pt x="27940" y="35433"/>
                  <a:pt x="29083" y="35941"/>
                </a:cubicBezTo>
                <a:lnTo>
                  <a:pt x="30099" y="36957"/>
                </a:lnTo>
                <a:lnTo>
                  <a:pt x="30099" y="35687"/>
                </a:lnTo>
                <a:cubicBezTo>
                  <a:pt x="29083" y="35687"/>
                  <a:pt x="27940" y="34671"/>
                  <a:pt x="27940" y="34544"/>
                </a:cubicBezTo>
                <a:lnTo>
                  <a:pt x="28956" y="35687"/>
                </a:lnTo>
                <a:cubicBezTo>
                  <a:pt x="27940" y="34544"/>
                  <a:pt x="26797" y="34544"/>
                  <a:pt x="27940" y="34544"/>
                </a:cubicBezTo>
                <a:cubicBezTo>
                  <a:pt x="27940" y="34544"/>
                  <a:pt x="27940" y="34544"/>
                  <a:pt x="26797" y="33528"/>
                </a:cubicBezTo>
                <a:cubicBezTo>
                  <a:pt x="26289" y="33020"/>
                  <a:pt x="26289" y="32766"/>
                  <a:pt x="26543" y="32766"/>
                </a:cubicBezTo>
                <a:cubicBezTo>
                  <a:pt x="26797" y="32766"/>
                  <a:pt x="27305" y="33020"/>
                  <a:pt x="27940" y="33528"/>
                </a:cubicBezTo>
                <a:cubicBezTo>
                  <a:pt x="27559" y="33147"/>
                  <a:pt x="27178" y="32766"/>
                  <a:pt x="26797" y="32385"/>
                </a:cubicBezTo>
                <a:cubicBezTo>
                  <a:pt x="27305" y="32385"/>
                  <a:pt x="27940" y="32639"/>
                  <a:pt x="28194" y="32639"/>
                </a:cubicBezTo>
                <a:cubicBezTo>
                  <a:pt x="28448" y="32639"/>
                  <a:pt x="28448" y="32385"/>
                  <a:pt x="27940" y="31242"/>
                </a:cubicBezTo>
                <a:cubicBezTo>
                  <a:pt x="28321" y="31623"/>
                  <a:pt x="28575" y="31750"/>
                  <a:pt x="28702" y="31750"/>
                </a:cubicBezTo>
                <a:cubicBezTo>
                  <a:pt x="29083" y="31750"/>
                  <a:pt x="29083" y="31242"/>
                  <a:pt x="29083" y="31242"/>
                </a:cubicBezTo>
                <a:cubicBezTo>
                  <a:pt x="29083" y="31242"/>
                  <a:pt x="29083" y="31242"/>
                  <a:pt x="28067" y="30226"/>
                </a:cubicBezTo>
                <a:cubicBezTo>
                  <a:pt x="28067" y="30226"/>
                  <a:pt x="30226" y="31242"/>
                  <a:pt x="30226" y="31242"/>
                </a:cubicBezTo>
                <a:cubicBezTo>
                  <a:pt x="31369" y="32258"/>
                  <a:pt x="32385" y="32258"/>
                  <a:pt x="32385" y="32258"/>
                </a:cubicBezTo>
                <a:lnTo>
                  <a:pt x="31369" y="31242"/>
                </a:lnTo>
                <a:cubicBezTo>
                  <a:pt x="30988" y="31242"/>
                  <a:pt x="30607" y="31115"/>
                  <a:pt x="30226" y="30988"/>
                </a:cubicBezTo>
                <a:cubicBezTo>
                  <a:pt x="30226" y="31115"/>
                  <a:pt x="30226" y="31115"/>
                  <a:pt x="30226" y="31242"/>
                </a:cubicBezTo>
                <a:cubicBezTo>
                  <a:pt x="30226" y="31115"/>
                  <a:pt x="30226" y="30988"/>
                  <a:pt x="30226" y="30988"/>
                </a:cubicBezTo>
                <a:cubicBezTo>
                  <a:pt x="30226" y="30988"/>
                  <a:pt x="30226" y="30988"/>
                  <a:pt x="30226" y="30988"/>
                </a:cubicBezTo>
                <a:cubicBezTo>
                  <a:pt x="30226" y="30226"/>
                  <a:pt x="30226" y="30099"/>
                  <a:pt x="30226" y="29083"/>
                </a:cubicBezTo>
                <a:cubicBezTo>
                  <a:pt x="30226" y="29083"/>
                  <a:pt x="30226" y="29083"/>
                  <a:pt x="31369" y="30226"/>
                </a:cubicBezTo>
                <a:cubicBezTo>
                  <a:pt x="30099" y="28956"/>
                  <a:pt x="29972" y="28448"/>
                  <a:pt x="30480" y="28448"/>
                </a:cubicBezTo>
                <a:cubicBezTo>
                  <a:pt x="30861" y="28448"/>
                  <a:pt x="31496" y="28702"/>
                  <a:pt x="32385" y="29210"/>
                </a:cubicBezTo>
                <a:cubicBezTo>
                  <a:pt x="31369" y="28194"/>
                  <a:pt x="31369" y="28194"/>
                  <a:pt x="32385" y="28194"/>
                </a:cubicBezTo>
                <a:cubicBezTo>
                  <a:pt x="32131" y="27940"/>
                  <a:pt x="31750" y="27559"/>
                  <a:pt x="31369" y="27051"/>
                </a:cubicBezTo>
                <a:cubicBezTo>
                  <a:pt x="30226" y="26035"/>
                  <a:pt x="30226" y="26035"/>
                  <a:pt x="31369" y="26035"/>
                </a:cubicBezTo>
                <a:cubicBezTo>
                  <a:pt x="32385" y="27051"/>
                  <a:pt x="32385" y="27051"/>
                  <a:pt x="32385" y="27051"/>
                </a:cubicBezTo>
                <a:cubicBezTo>
                  <a:pt x="33528" y="27051"/>
                  <a:pt x="33528" y="27051"/>
                  <a:pt x="33528" y="28194"/>
                </a:cubicBezTo>
                <a:cubicBezTo>
                  <a:pt x="33909" y="28575"/>
                  <a:pt x="34290" y="28829"/>
                  <a:pt x="34671" y="28956"/>
                </a:cubicBezTo>
                <a:cubicBezTo>
                  <a:pt x="34544" y="28829"/>
                  <a:pt x="34544" y="28575"/>
                  <a:pt x="34544" y="28194"/>
                </a:cubicBezTo>
                <a:cubicBezTo>
                  <a:pt x="33528" y="27051"/>
                  <a:pt x="33528" y="27051"/>
                  <a:pt x="33528" y="27051"/>
                </a:cubicBezTo>
                <a:lnTo>
                  <a:pt x="33528" y="25908"/>
                </a:lnTo>
                <a:cubicBezTo>
                  <a:pt x="33528" y="25400"/>
                  <a:pt x="33528" y="25146"/>
                  <a:pt x="33655" y="25146"/>
                </a:cubicBezTo>
                <a:cubicBezTo>
                  <a:pt x="33782" y="25146"/>
                  <a:pt x="34036" y="25400"/>
                  <a:pt x="34671" y="25908"/>
                </a:cubicBezTo>
                <a:cubicBezTo>
                  <a:pt x="34671" y="25908"/>
                  <a:pt x="34671" y="25908"/>
                  <a:pt x="35687" y="26924"/>
                </a:cubicBezTo>
                <a:cubicBezTo>
                  <a:pt x="34163" y="25400"/>
                  <a:pt x="34290" y="24384"/>
                  <a:pt x="35306" y="24384"/>
                </a:cubicBezTo>
                <a:cubicBezTo>
                  <a:pt x="34671" y="23749"/>
                  <a:pt x="34671" y="23749"/>
                  <a:pt x="34671" y="23749"/>
                </a:cubicBezTo>
                <a:cubicBezTo>
                  <a:pt x="34671" y="23368"/>
                  <a:pt x="34798" y="23241"/>
                  <a:pt x="35052" y="23241"/>
                </a:cubicBezTo>
                <a:cubicBezTo>
                  <a:pt x="35433" y="23241"/>
                  <a:pt x="36195" y="23749"/>
                  <a:pt x="36957" y="23749"/>
                </a:cubicBezTo>
                <a:cubicBezTo>
                  <a:pt x="36957" y="23241"/>
                  <a:pt x="36957" y="22987"/>
                  <a:pt x="37084" y="22987"/>
                </a:cubicBezTo>
                <a:cubicBezTo>
                  <a:pt x="37211" y="22987"/>
                  <a:pt x="37465" y="23241"/>
                  <a:pt x="37973" y="23749"/>
                </a:cubicBezTo>
                <a:cubicBezTo>
                  <a:pt x="37973" y="23749"/>
                  <a:pt x="37973" y="23749"/>
                  <a:pt x="36957" y="22733"/>
                </a:cubicBezTo>
                <a:cubicBezTo>
                  <a:pt x="36957" y="21590"/>
                  <a:pt x="36957" y="21590"/>
                  <a:pt x="36957" y="21590"/>
                </a:cubicBezTo>
                <a:cubicBezTo>
                  <a:pt x="36957" y="21590"/>
                  <a:pt x="37973" y="22733"/>
                  <a:pt x="37973" y="23749"/>
                </a:cubicBezTo>
                <a:cubicBezTo>
                  <a:pt x="39116" y="23749"/>
                  <a:pt x="39116" y="23749"/>
                  <a:pt x="39116" y="22733"/>
                </a:cubicBezTo>
                <a:cubicBezTo>
                  <a:pt x="39116" y="22733"/>
                  <a:pt x="39116" y="22733"/>
                  <a:pt x="39116" y="21590"/>
                </a:cubicBezTo>
                <a:cubicBezTo>
                  <a:pt x="38354" y="20828"/>
                  <a:pt x="38100" y="20066"/>
                  <a:pt x="38481" y="20066"/>
                </a:cubicBezTo>
                <a:cubicBezTo>
                  <a:pt x="38608" y="20066"/>
                  <a:pt x="38862" y="20193"/>
                  <a:pt x="39116" y="20574"/>
                </a:cubicBezTo>
                <a:cubicBezTo>
                  <a:pt x="39116" y="20574"/>
                  <a:pt x="39116" y="20574"/>
                  <a:pt x="39116" y="19558"/>
                </a:cubicBezTo>
                <a:lnTo>
                  <a:pt x="40132" y="19558"/>
                </a:lnTo>
                <a:cubicBezTo>
                  <a:pt x="41148" y="20574"/>
                  <a:pt x="40132" y="20574"/>
                  <a:pt x="41148" y="20574"/>
                </a:cubicBezTo>
                <a:cubicBezTo>
                  <a:pt x="40132" y="19558"/>
                  <a:pt x="41148" y="19558"/>
                  <a:pt x="41148" y="19558"/>
                </a:cubicBezTo>
                <a:lnTo>
                  <a:pt x="42291" y="19558"/>
                </a:lnTo>
                <a:cubicBezTo>
                  <a:pt x="42799" y="19050"/>
                  <a:pt x="43053" y="18796"/>
                  <a:pt x="43307" y="18796"/>
                </a:cubicBezTo>
                <a:cubicBezTo>
                  <a:pt x="43561" y="18796"/>
                  <a:pt x="43815" y="19050"/>
                  <a:pt x="44450" y="19558"/>
                </a:cubicBezTo>
                <a:cubicBezTo>
                  <a:pt x="43307" y="18415"/>
                  <a:pt x="43307" y="18415"/>
                  <a:pt x="44450" y="18415"/>
                </a:cubicBezTo>
                <a:cubicBezTo>
                  <a:pt x="44450" y="18415"/>
                  <a:pt x="44450" y="18415"/>
                  <a:pt x="43307" y="17399"/>
                </a:cubicBezTo>
                <a:lnTo>
                  <a:pt x="44450" y="17399"/>
                </a:lnTo>
                <a:cubicBezTo>
                  <a:pt x="43688" y="17399"/>
                  <a:pt x="43434" y="16891"/>
                  <a:pt x="43688" y="16891"/>
                </a:cubicBezTo>
                <a:cubicBezTo>
                  <a:pt x="43942" y="16891"/>
                  <a:pt x="44069" y="17018"/>
                  <a:pt x="44450" y="17399"/>
                </a:cubicBezTo>
                <a:cubicBezTo>
                  <a:pt x="44450" y="16637"/>
                  <a:pt x="43942" y="15875"/>
                  <a:pt x="43942" y="15875"/>
                </a:cubicBezTo>
                <a:cubicBezTo>
                  <a:pt x="43942" y="15875"/>
                  <a:pt x="44069" y="16002"/>
                  <a:pt x="44450" y="16256"/>
                </a:cubicBezTo>
                <a:cubicBezTo>
                  <a:pt x="45466" y="17399"/>
                  <a:pt x="45466" y="17399"/>
                  <a:pt x="45466" y="18415"/>
                </a:cubicBezTo>
                <a:cubicBezTo>
                  <a:pt x="46482" y="18415"/>
                  <a:pt x="46482" y="18415"/>
                  <a:pt x="45466" y="17399"/>
                </a:cubicBezTo>
                <a:cubicBezTo>
                  <a:pt x="45466" y="16891"/>
                  <a:pt x="45720" y="16637"/>
                  <a:pt x="45974" y="16637"/>
                </a:cubicBezTo>
                <a:cubicBezTo>
                  <a:pt x="46228" y="16637"/>
                  <a:pt x="46482" y="16891"/>
                  <a:pt x="46482" y="17399"/>
                </a:cubicBezTo>
                <a:cubicBezTo>
                  <a:pt x="46482" y="16256"/>
                  <a:pt x="46482" y="16256"/>
                  <a:pt x="46482" y="16256"/>
                </a:cubicBezTo>
                <a:cubicBezTo>
                  <a:pt x="46863" y="16637"/>
                  <a:pt x="46990" y="16764"/>
                  <a:pt x="46990" y="16764"/>
                </a:cubicBezTo>
                <a:cubicBezTo>
                  <a:pt x="46990" y="16764"/>
                  <a:pt x="46482" y="16002"/>
                  <a:pt x="46482" y="15240"/>
                </a:cubicBezTo>
                <a:cubicBezTo>
                  <a:pt x="45466" y="14224"/>
                  <a:pt x="45466" y="14224"/>
                  <a:pt x="45466" y="14224"/>
                </a:cubicBezTo>
                <a:cubicBezTo>
                  <a:pt x="45847" y="14605"/>
                  <a:pt x="46101" y="14732"/>
                  <a:pt x="46228" y="14732"/>
                </a:cubicBezTo>
                <a:cubicBezTo>
                  <a:pt x="46609" y="14732"/>
                  <a:pt x="46863" y="14224"/>
                  <a:pt x="47625" y="14224"/>
                </a:cubicBezTo>
                <a:cubicBezTo>
                  <a:pt x="47625" y="14224"/>
                  <a:pt x="48641" y="15240"/>
                  <a:pt x="49784" y="17399"/>
                </a:cubicBezTo>
                <a:lnTo>
                  <a:pt x="50800" y="18415"/>
                </a:lnTo>
                <a:lnTo>
                  <a:pt x="49784" y="16256"/>
                </a:lnTo>
                <a:cubicBezTo>
                  <a:pt x="49784" y="15240"/>
                  <a:pt x="48641" y="14097"/>
                  <a:pt x="48641" y="14097"/>
                </a:cubicBezTo>
                <a:cubicBezTo>
                  <a:pt x="48641" y="13716"/>
                  <a:pt x="48641" y="13589"/>
                  <a:pt x="48641" y="13589"/>
                </a:cubicBezTo>
                <a:cubicBezTo>
                  <a:pt x="48641" y="13589"/>
                  <a:pt x="48895" y="14351"/>
                  <a:pt x="49657" y="15113"/>
                </a:cubicBezTo>
                <a:cubicBezTo>
                  <a:pt x="50673" y="15113"/>
                  <a:pt x="50673" y="15113"/>
                  <a:pt x="49657" y="14097"/>
                </a:cubicBezTo>
                <a:cubicBezTo>
                  <a:pt x="49784" y="14224"/>
                  <a:pt x="49911" y="14351"/>
                  <a:pt x="50673" y="15113"/>
                </a:cubicBezTo>
                <a:cubicBezTo>
                  <a:pt x="50673" y="15113"/>
                  <a:pt x="50673" y="15113"/>
                  <a:pt x="50673" y="14097"/>
                </a:cubicBezTo>
                <a:cubicBezTo>
                  <a:pt x="50038" y="12827"/>
                  <a:pt x="49784" y="12319"/>
                  <a:pt x="49911" y="12319"/>
                </a:cubicBezTo>
                <a:cubicBezTo>
                  <a:pt x="50038" y="12319"/>
                  <a:pt x="50292" y="12573"/>
                  <a:pt x="50673" y="13081"/>
                </a:cubicBezTo>
                <a:cubicBezTo>
                  <a:pt x="50673" y="14224"/>
                  <a:pt x="51689" y="14224"/>
                  <a:pt x="51689" y="14224"/>
                </a:cubicBezTo>
                <a:lnTo>
                  <a:pt x="51689" y="12954"/>
                </a:lnTo>
                <a:cubicBezTo>
                  <a:pt x="51689" y="12954"/>
                  <a:pt x="51689" y="12446"/>
                  <a:pt x="52070" y="12446"/>
                </a:cubicBezTo>
                <a:cubicBezTo>
                  <a:pt x="52197" y="12446"/>
                  <a:pt x="52451" y="12573"/>
                  <a:pt x="52832" y="12954"/>
                </a:cubicBezTo>
                <a:cubicBezTo>
                  <a:pt x="52070" y="12192"/>
                  <a:pt x="51943" y="11430"/>
                  <a:pt x="52197" y="11430"/>
                </a:cubicBezTo>
                <a:cubicBezTo>
                  <a:pt x="52324" y="11430"/>
                  <a:pt x="52578" y="11557"/>
                  <a:pt x="52832" y="11938"/>
                </a:cubicBezTo>
                <a:lnTo>
                  <a:pt x="54991" y="11938"/>
                </a:lnTo>
                <a:cubicBezTo>
                  <a:pt x="54991" y="11938"/>
                  <a:pt x="54991" y="11938"/>
                  <a:pt x="54991" y="11684"/>
                </a:cubicBezTo>
                <a:cubicBezTo>
                  <a:pt x="55245" y="11938"/>
                  <a:pt x="55499" y="11938"/>
                  <a:pt x="56007" y="11938"/>
                </a:cubicBezTo>
                <a:cubicBezTo>
                  <a:pt x="56007" y="11430"/>
                  <a:pt x="56007" y="11049"/>
                  <a:pt x="56007" y="10922"/>
                </a:cubicBezTo>
                <a:cubicBezTo>
                  <a:pt x="56007" y="10922"/>
                  <a:pt x="56007" y="10922"/>
                  <a:pt x="56007" y="10922"/>
                </a:cubicBezTo>
                <a:cubicBezTo>
                  <a:pt x="56007" y="10541"/>
                  <a:pt x="56007" y="10160"/>
                  <a:pt x="56007" y="9906"/>
                </a:cubicBezTo>
                <a:cubicBezTo>
                  <a:pt x="57023" y="10922"/>
                  <a:pt x="57023" y="10922"/>
                  <a:pt x="57023" y="10922"/>
                </a:cubicBezTo>
                <a:cubicBezTo>
                  <a:pt x="57023" y="10922"/>
                  <a:pt x="57023" y="10922"/>
                  <a:pt x="58166" y="12065"/>
                </a:cubicBezTo>
                <a:cubicBezTo>
                  <a:pt x="58166" y="11430"/>
                  <a:pt x="58166" y="10922"/>
                  <a:pt x="58166" y="10922"/>
                </a:cubicBezTo>
                <a:cubicBezTo>
                  <a:pt x="58166" y="10922"/>
                  <a:pt x="58166" y="10922"/>
                  <a:pt x="58166" y="9906"/>
                </a:cubicBezTo>
                <a:cubicBezTo>
                  <a:pt x="58039" y="9525"/>
                  <a:pt x="57785" y="9271"/>
                  <a:pt x="57658" y="9017"/>
                </a:cubicBezTo>
                <a:cubicBezTo>
                  <a:pt x="57912" y="9144"/>
                  <a:pt x="58166" y="9144"/>
                  <a:pt x="58547" y="9144"/>
                </a:cubicBezTo>
                <a:cubicBezTo>
                  <a:pt x="59563" y="9144"/>
                  <a:pt x="60833" y="8636"/>
                  <a:pt x="61468" y="8636"/>
                </a:cubicBezTo>
                <a:cubicBezTo>
                  <a:pt x="61849" y="9017"/>
                  <a:pt x="62103" y="9144"/>
                  <a:pt x="62230" y="9144"/>
                </a:cubicBezTo>
                <a:cubicBezTo>
                  <a:pt x="62611" y="9144"/>
                  <a:pt x="62865" y="8636"/>
                  <a:pt x="63627" y="8636"/>
                </a:cubicBezTo>
                <a:cubicBezTo>
                  <a:pt x="64643" y="8636"/>
                  <a:pt x="64643" y="8636"/>
                  <a:pt x="65786" y="9652"/>
                </a:cubicBezTo>
                <a:cubicBezTo>
                  <a:pt x="65786" y="9652"/>
                  <a:pt x="65786" y="9652"/>
                  <a:pt x="65786" y="8636"/>
                </a:cubicBezTo>
                <a:cubicBezTo>
                  <a:pt x="65786" y="8636"/>
                  <a:pt x="66929" y="9652"/>
                  <a:pt x="66929" y="9652"/>
                </a:cubicBezTo>
                <a:cubicBezTo>
                  <a:pt x="66929" y="8636"/>
                  <a:pt x="65786" y="7620"/>
                  <a:pt x="65786" y="7620"/>
                </a:cubicBezTo>
                <a:cubicBezTo>
                  <a:pt x="66929" y="7620"/>
                  <a:pt x="66929" y="8763"/>
                  <a:pt x="66929" y="9779"/>
                </a:cubicBezTo>
                <a:cubicBezTo>
                  <a:pt x="66929" y="9398"/>
                  <a:pt x="66929" y="9017"/>
                  <a:pt x="66929" y="8763"/>
                </a:cubicBezTo>
                <a:cubicBezTo>
                  <a:pt x="66929" y="8763"/>
                  <a:pt x="66929" y="8763"/>
                  <a:pt x="66929" y="6604"/>
                </a:cubicBezTo>
                <a:lnTo>
                  <a:pt x="67945" y="7620"/>
                </a:lnTo>
                <a:cubicBezTo>
                  <a:pt x="67564" y="6223"/>
                  <a:pt x="67437" y="5842"/>
                  <a:pt x="67564" y="5842"/>
                </a:cubicBezTo>
                <a:cubicBezTo>
                  <a:pt x="67691" y="5842"/>
                  <a:pt x="68072" y="6858"/>
                  <a:pt x="68072" y="7493"/>
                </a:cubicBezTo>
                <a:cubicBezTo>
                  <a:pt x="68072" y="6477"/>
                  <a:pt x="68072" y="5842"/>
                  <a:pt x="68199" y="5842"/>
                </a:cubicBezTo>
                <a:cubicBezTo>
                  <a:pt x="68326" y="5842"/>
                  <a:pt x="68580" y="6350"/>
                  <a:pt x="69215" y="7493"/>
                </a:cubicBezTo>
                <a:cubicBezTo>
                  <a:pt x="69215" y="6477"/>
                  <a:pt x="69215" y="6477"/>
                  <a:pt x="69215" y="6477"/>
                </a:cubicBezTo>
                <a:cubicBezTo>
                  <a:pt x="69215" y="6985"/>
                  <a:pt x="69469" y="7239"/>
                  <a:pt x="69850" y="7239"/>
                </a:cubicBezTo>
                <a:cubicBezTo>
                  <a:pt x="70231" y="7239"/>
                  <a:pt x="70739" y="6985"/>
                  <a:pt x="71247" y="6477"/>
                </a:cubicBezTo>
                <a:cubicBezTo>
                  <a:pt x="72390" y="6477"/>
                  <a:pt x="73406" y="6477"/>
                  <a:pt x="73406" y="7493"/>
                </a:cubicBezTo>
                <a:cubicBezTo>
                  <a:pt x="73406" y="7493"/>
                  <a:pt x="73406" y="7493"/>
                  <a:pt x="73406" y="6477"/>
                </a:cubicBezTo>
                <a:cubicBezTo>
                  <a:pt x="73406" y="5969"/>
                  <a:pt x="73406" y="5715"/>
                  <a:pt x="73533" y="5715"/>
                </a:cubicBezTo>
                <a:cubicBezTo>
                  <a:pt x="73660" y="5715"/>
                  <a:pt x="73787" y="5969"/>
                  <a:pt x="74041" y="6604"/>
                </a:cubicBezTo>
                <a:cubicBezTo>
                  <a:pt x="74168" y="6477"/>
                  <a:pt x="74549" y="6477"/>
                  <a:pt x="74549" y="6477"/>
                </a:cubicBezTo>
                <a:cubicBezTo>
                  <a:pt x="75057" y="5969"/>
                  <a:pt x="75311" y="5715"/>
                  <a:pt x="75438" y="5715"/>
                </a:cubicBezTo>
                <a:cubicBezTo>
                  <a:pt x="75565" y="5715"/>
                  <a:pt x="75565" y="5969"/>
                  <a:pt x="75565" y="6477"/>
                </a:cubicBezTo>
                <a:cubicBezTo>
                  <a:pt x="75565" y="5080"/>
                  <a:pt x="75565" y="4191"/>
                  <a:pt x="75819" y="4191"/>
                </a:cubicBezTo>
                <a:cubicBezTo>
                  <a:pt x="76073" y="4191"/>
                  <a:pt x="76200" y="4572"/>
                  <a:pt x="76581" y="5334"/>
                </a:cubicBezTo>
                <a:cubicBezTo>
                  <a:pt x="76581" y="5334"/>
                  <a:pt x="76581" y="5334"/>
                  <a:pt x="76581" y="4318"/>
                </a:cubicBezTo>
                <a:cubicBezTo>
                  <a:pt x="76581" y="4318"/>
                  <a:pt x="76581" y="4318"/>
                  <a:pt x="77724" y="5334"/>
                </a:cubicBezTo>
                <a:lnTo>
                  <a:pt x="78740" y="5334"/>
                </a:lnTo>
                <a:cubicBezTo>
                  <a:pt x="78740" y="5334"/>
                  <a:pt x="78740" y="6477"/>
                  <a:pt x="78740" y="6477"/>
                </a:cubicBezTo>
                <a:cubicBezTo>
                  <a:pt x="78740" y="5334"/>
                  <a:pt x="79883" y="5334"/>
                  <a:pt x="80899" y="5334"/>
                </a:cubicBezTo>
                <a:cubicBezTo>
                  <a:pt x="81915" y="4318"/>
                  <a:pt x="81915" y="4318"/>
                  <a:pt x="81915" y="3175"/>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3"/>
          <p:cNvSpPr/>
          <p:nvPr/>
        </p:nvSpPr>
        <p:spPr>
          <a:xfrm>
            <a:off x="7126403" y="2035469"/>
            <a:ext cx="26765" cy="36957"/>
          </a:xfrm>
          <a:custGeom>
            <a:rect b="b" l="l" r="r" t="t"/>
            <a:pathLst>
              <a:path extrusionOk="0" h="49276" w="35687">
                <a:moveTo>
                  <a:pt x="10795" y="0"/>
                </a:moveTo>
                <a:cubicBezTo>
                  <a:pt x="11938" y="0"/>
                  <a:pt x="11938" y="0"/>
                  <a:pt x="9779" y="1143"/>
                </a:cubicBezTo>
                <a:lnTo>
                  <a:pt x="10795" y="0"/>
                </a:lnTo>
                <a:close/>
                <a:moveTo>
                  <a:pt x="11938" y="1143"/>
                </a:moveTo>
                <a:cubicBezTo>
                  <a:pt x="12573" y="1143"/>
                  <a:pt x="11938" y="1524"/>
                  <a:pt x="10922" y="2159"/>
                </a:cubicBezTo>
                <a:lnTo>
                  <a:pt x="11938" y="1143"/>
                </a:lnTo>
                <a:close/>
                <a:moveTo>
                  <a:pt x="34544" y="1143"/>
                </a:moveTo>
                <a:cubicBezTo>
                  <a:pt x="35687" y="1143"/>
                  <a:pt x="35687" y="1143"/>
                  <a:pt x="34544" y="2159"/>
                </a:cubicBezTo>
                <a:lnTo>
                  <a:pt x="33528" y="2159"/>
                </a:lnTo>
                <a:cubicBezTo>
                  <a:pt x="33528" y="2159"/>
                  <a:pt x="33528" y="2159"/>
                  <a:pt x="34544" y="1143"/>
                </a:cubicBezTo>
                <a:close/>
                <a:moveTo>
                  <a:pt x="10922" y="2159"/>
                </a:moveTo>
                <a:lnTo>
                  <a:pt x="10795" y="2159"/>
                </a:lnTo>
                <a:lnTo>
                  <a:pt x="10795" y="2159"/>
                </a:lnTo>
                <a:cubicBezTo>
                  <a:pt x="10795" y="2159"/>
                  <a:pt x="10922" y="2159"/>
                  <a:pt x="10922" y="2159"/>
                </a:cubicBezTo>
                <a:close/>
                <a:moveTo>
                  <a:pt x="11684" y="2032"/>
                </a:moveTo>
                <a:cubicBezTo>
                  <a:pt x="11811" y="2032"/>
                  <a:pt x="11430" y="2286"/>
                  <a:pt x="10795" y="2794"/>
                </a:cubicBezTo>
                <a:cubicBezTo>
                  <a:pt x="10795" y="3175"/>
                  <a:pt x="10668" y="3175"/>
                  <a:pt x="10160" y="3175"/>
                </a:cubicBezTo>
                <a:cubicBezTo>
                  <a:pt x="10160" y="3302"/>
                  <a:pt x="10033" y="3302"/>
                  <a:pt x="10033" y="3429"/>
                </a:cubicBezTo>
                <a:cubicBezTo>
                  <a:pt x="10033" y="3302"/>
                  <a:pt x="10160" y="3302"/>
                  <a:pt x="10160" y="3175"/>
                </a:cubicBezTo>
                <a:cubicBezTo>
                  <a:pt x="10160" y="3048"/>
                  <a:pt x="9906" y="3302"/>
                  <a:pt x="9779" y="3302"/>
                </a:cubicBezTo>
                <a:cubicBezTo>
                  <a:pt x="10033" y="3048"/>
                  <a:pt x="10287" y="2921"/>
                  <a:pt x="10414" y="2794"/>
                </a:cubicBezTo>
                <a:cubicBezTo>
                  <a:pt x="10668" y="2413"/>
                  <a:pt x="10795" y="2159"/>
                  <a:pt x="10795" y="2159"/>
                </a:cubicBezTo>
                <a:cubicBezTo>
                  <a:pt x="10795" y="2286"/>
                  <a:pt x="10795" y="2413"/>
                  <a:pt x="10795" y="2540"/>
                </a:cubicBezTo>
                <a:cubicBezTo>
                  <a:pt x="11303" y="2286"/>
                  <a:pt x="11557" y="2032"/>
                  <a:pt x="11684" y="2032"/>
                </a:cubicBezTo>
                <a:close/>
                <a:moveTo>
                  <a:pt x="14097" y="3302"/>
                </a:moveTo>
                <a:cubicBezTo>
                  <a:pt x="12954" y="4318"/>
                  <a:pt x="12954" y="4318"/>
                  <a:pt x="12954" y="4318"/>
                </a:cubicBezTo>
                <a:cubicBezTo>
                  <a:pt x="12954" y="3302"/>
                  <a:pt x="12954" y="3302"/>
                  <a:pt x="14097" y="3302"/>
                </a:cubicBezTo>
                <a:close/>
                <a:moveTo>
                  <a:pt x="11811" y="4318"/>
                </a:moveTo>
                <a:cubicBezTo>
                  <a:pt x="11303" y="4953"/>
                  <a:pt x="10922" y="5207"/>
                  <a:pt x="10795" y="5334"/>
                </a:cubicBezTo>
                <a:lnTo>
                  <a:pt x="10795" y="5334"/>
                </a:lnTo>
                <a:cubicBezTo>
                  <a:pt x="10795" y="5334"/>
                  <a:pt x="10795" y="5334"/>
                  <a:pt x="11811" y="4318"/>
                </a:cubicBezTo>
                <a:close/>
                <a:moveTo>
                  <a:pt x="11049" y="5334"/>
                </a:moveTo>
                <a:cubicBezTo>
                  <a:pt x="10922" y="5461"/>
                  <a:pt x="10795" y="5588"/>
                  <a:pt x="10668" y="5588"/>
                </a:cubicBezTo>
                <a:cubicBezTo>
                  <a:pt x="10541" y="5588"/>
                  <a:pt x="10668" y="5588"/>
                  <a:pt x="10795" y="5461"/>
                </a:cubicBezTo>
                <a:close/>
                <a:moveTo>
                  <a:pt x="10795" y="6477"/>
                </a:moveTo>
                <a:cubicBezTo>
                  <a:pt x="8636" y="7620"/>
                  <a:pt x="8636" y="7620"/>
                  <a:pt x="9779" y="7620"/>
                </a:cubicBezTo>
                <a:cubicBezTo>
                  <a:pt x="9779" y="7620"/>
                  <a:pt x="9779" y="7620"/>
                  <a:pt x="10795" y="6477"/>
                </a:cubicBezTo>
                <a:close/>
                <a:moveTo>
                  <a:pt x="11938" y="8636"/>
                </a:moveTo>
                <a:lnTo>
                  <a:pt x="10795" y="9779"/>
                </a:lnTo>
                <a:cubicBezTo>
                  <a:pt x="11303" y="9398"/>
                  <a:pt x="11938" y="9144"/>
                  <a:pt x="11938" y="8636"/>
                </a:cubicBezTo>
                <a:close/>
                <a:moveTo>
                  <a:pt x="2159" y="9779"/>
                </a:moveTo>
                <a:lnTo>
                  <a:pt x="1143" y="10795"/>
                </a:lnTo>
                <a:lnTo>
                  <a:pt x="0" y="10795"/>
                </a:lnTo>
                <a:lnTo>
                  <a:pt x="2159" y="9779"/>
                </a:lnTo>
                <a:close/>
                <a:moveTo>
                  <a:pt x="12954" y="9779"/>
                </a:moveTo>
                <a:cubicBezTo>
                  <a:pt x="12700" y="9906"/>
                  <a:pt x="12446" y="10033"/>
                  <a:pt x="12192" y="10287"/>
                </a:cubicBezTo>
                <a:cubicBezTo>
                  <a:pt x="12192" y="10160"/>
                  <a:pt x="12319" y="10160"/>
                  <a:pt x="12319" y="9906"/>
                </a:cubicBezTo>
                <a:cubicBezTo>
                  <a:pt x="10922" y="11049"/>
                  <a:pt x="10160" y="11684"/>
                  <a:pt x="10160" y="11684"/>
                </a:cubicBezTo>
                <a:cubicBezTo>
                  <a:pt x="10160" y="11684"/>
                  <a:pt x="10922" y="11303"/>
                  <a:pt x="12192" y="10287"/>
                </a:cubicBezTo>
                <a:cubicBezTo>
                  <a:pt x="12192" y="10287"/>
                  <a:pt x="12192" y="10287"/>
                  <a:pt x="12192" y="10287"/>
                </a:cubicBezTo>
                <a:cubicBezTo>
                  <a:pt x="12192" y="10287"/>
                  <a:pt x="12573" y="10033"/>
                  <a:pt x="12954" y="9779"/>
                </a:cubicBezTo>
                <a:close/>
                <a:moveTo>
                  <a:pt x="2159" y="10795"/>
                </a:moveTo>
                <a:lnTo>
                  <a:pt x="1143" y="11938"/>
                </a:lnTo>
                <a:cubicBezTo>
                  <a:pt x="0" y="11938"/>
                  <a:pt x="1143" y="11938"/>
                  <a:pt x="2159" y="10795"/>
                </a:cubicBezTo>
                <a:close/>
                <a:moveTo>
                  <a:pt x="8636" y="7620"/>
                </a:moveTo>
                <a:lnTo>
                  <a:pt x="6477" y="8636"/>
                </a:lnTo>
                <a:lnTo>
                  <a:pt x="4318" y="10795"/>
                </a:lnTo>
                <a:cubicBezTo>
                  <a:pt x="3810" y="11303"/>
                  <a:pt x="3429" y="11557"/>
                  <a:pt x="3175" y="11938"/>
                </a:cubicBezTo>
                <a:lnTo>
                  <a:pt x="2159" y="11938"/>
                </a:lnTo>
                <a:cubicBezTo>
                  <a:pt x="2159" y="11938"/>
                  <a:pt x="2667" y="11938"/>
                  <a:pt x="2667" y="12319"/>
                </a:cubicBezTo>
                <a:cubicBezTo>
                  <a:pt x="2794" y="12192"/>
                  <a:pt x="2794" y="12065"/>
                  <a:pt x="2921" y="12065"/>
                </a:cubicBezTo>
                <a:cubicBezTo>
                  <a:pt x="2794" y="12192"/>
                  <a:pt x="2794" y="12192"/>
                  <a:pt x="2667" y="12192"/>
                </a:cubicBezTo>
                <a:cubicBezTo>
                  <a:pt x="2540" y="12192"/>
                  <a:pt x="2667" y="12192"/>
                  <a:pt x="2667" y="12192"/>
                </a:cubicBezTo>
                <a:cubicBezTo>
                  <a:pt x="2159" y="12446"/>
                  <a:pt x="2032" y="12573"/>
                  <a:pt x="2032" y="12573"/>
                </a:cubicBezTo>
                <a:cubicBezTo>
                  <a:pt x="2032" y="12573"/>
                  <a:pt x="2286" y="12446"/>
                  <a:pt x="2667" y="12192"/>
                </a:cubicBezTo>
                <a:cubicBezTo>
                  <a:pt x="2667" y="12192"/>
                  <a:pt x="2667" y="12192"/>
                  <a:pt x="2667" y="12192"/>
                </a:cubicBezTo>
                <a:cubicBezTo>
                  <a:pt x="2794" y="12192"/>
                  <a:pt x="3048" y="12065"/>
                  <a:pt x="3302" y="11938"/>
                </a:cubicBezTo>
                <a:cubicBezTo>
                  <a:pt x="3175" y="11938"/>
                  <a:pt x="3048" y="11938"/>
                  <a:pt x="2921" y="12065"/>
                </a:cubicBezTo>
                <a:cubicBezTo>
                  <a:pt x="3048" y="11938"/>
                  <a:pt x="3048" y="11938"/>
                  <a:pt x="3175" y="11938"/>
                </a:cubicBezTo>
                <a:lnTo>
                  <a:pt x="3302" y="11938"/>
                </a:lnTo>
                <a:cubicBezTo>
                  <a:pt x="4318" y="10795"/>
                  <a:pt x="5334" y="10795"/>
                  <a:pt x="5334" y="10795"/>
                </a:cubicBezTo>
                <a:lnTo>
                  <a:pt x="6477" y="9779"/>
                </a:lnTo>
                <a:cubicBezTo>
                  <a:pt x="6477" y="9779"/>
                  <a:pt x="6477" y="8763"/>
                  <a:pt x="7493" y="8763"/>
                </a:cubicBezTo>
                <a:lnTo>
                  <a:pt x="8636" y="7620"/>
                </a:lnTo>
                <a:close/>
                <a:moveTo>
                  <a:pt x="2667" y="12319"/>
                </a:moveTo>
                <a:cubicBezTo>
                  <a:pt x="2286" y="12573"/>
                  <a:pt x="1905" y="12827"/>
                  <a:pt x="1651" y="13081"/>
                </a:cubicBezTo>
                <a:cubicBezTo>
                  <a:pt x="1524" y="13081"/>
                  <a:pt x="1397" y="13081"/>
                  <a:pt x="1397" y="13208"/>
                </a:cubicBezTo>
                <a:cubicBezTo>
                  <a:pt x="1524" y="13081"/>
                  <a:pt x="1524" y="13081"/>
                  <a:pt x="1651" y="13081"/>
                </a:cubicBezTo>
                <a:cubicBezTo>
                  <a:pt x="1778" y="13081"/>
                  <a:pt x="2032" y="13081"/>
                  <a:pt x="2159" y="13081"/>
                </a:cubicBezTo>
                <a:cubicBezTo>
                  <a:pt x="2540" y="12700"/>
                  <a:pt x="2540" y="12446"/>
                  <a:pt x="2667" y="12319"/>
                </a:cubicBezTo>
                <a:close/>
                <a:moveTo>
                  <a:pt x="16383" y="13589"/>
                </a:moveTo>
                <a:cubicBezTo>
                  <a:pt x="16637" y="13589"/>
                  <a:pt x="15875" y="14097"/>
                  <a:pt x="15113" y="14097"/>
                </a:cubicBezTo>
                <a:cubicBezTo>
                  <a:pt x="15875" y="13716"/>
                  <a:pt x="16129" y="13589"/>
                  <a:pt x="16383" y="13589"/>
                </a:cubicBezTo>
                <a:close/>
                <a:moveTo>
                  <a:pt x="16383" y="13208"/>
                </a:moveTo>
                <a:cubicBezTo>
                  <a:pt x="16510" y="13208"/>
                  <a:pt x="16256" y="13462"/>
                  <a:pt x="15113" y="13970"/>
                </a:cubicBezTo>
                <a:cubicBezTo>
                  <a:pt x="15621" y="13462"/>
                  <a:pt x="16129" y="13208"/>
                  <a:pt x="16383" y="13208"/>
                </a:cubicBezTo>
                <a:close/>
                <a:moveTo>
                  <a:pt x="12954" y="12954"/>
                </a:moveTo>
                <a:cubicBezTo>
                  <a:pt x="11938" y="14097"/>
                  <a:pt x="11938" y="14097"/>
                  <a:pt x="11938" y="14097"/>
                </a:cubicBezTo>
                <a:cubicBezTo>
                  <a:pt x="11938" y="14097"/>
                  <a:pt x="12954" y="14097"/>
                  <a:pt x="12954" y="12954"/>
                </a:cubicBezTo>
                <a:close/>
                <a:moveTo>
                  <a:pt x="3937" y="13843"/>
                </a:moveTo>
                <a:lnTo>
                  <a:pt x="3683" y="14351"/>
                </a:lnTo>
                <a:lnTo>
                  <a:pt x="2921" y="14732"/>
                </a:lnTo>
                <a:cubicBezTo>
                  <a:pt x="3048" y="14478"/>
                  <a:pt x="3429" y="14224"/>
                  <a:pt x="3937" y="13843"/>
                </a:cubicBezTo>
                <a:close/>
                <a:moveTo>
                  <a:pt x="10795" y="14097"/>
                </a:moveTo>
                <a:cubicBezTo>
                  <a:pt x="10160" y="14097"/>
                  <a:pt x="9398" y="14478"/>
                  <a:pt x="9017" y="14859"/>
                </a:cubicBezTo>
                <a:cubicBezTo>
                  <a:pt x="9525" y="14732"/>
                  <a:pt x="10033" y="14478"/>
                  <a:pt x="10795" y="14097"/>
                </a:cubicBezTo>
                <a:close/>
                <a:moveTo>
                  <a:pt x="18542" y="14605"/>
                </a:moveTo>
                <a:cubicBezTo>
                  <a:pt x="18796" y="14605"/>
                  <a:pt x="18034" y="15113"/>
                  <a:pt x="17272" y="15113"/>
                </a:cubicBezTo>
                <a:cubicBezTo>
                  <a:pt x="18034" y="14732"/>
                  <a:pt x="18288" y="14605"/>
                  <a:pt x="18542" y="14605"/>
                </a:cubicBezTo>
                <a:close/>
                <a:moveTo>
                  <a:pt x="18415" y="14097"/>
                </a:moveTo>
                <a:cubicBezTo>
                  <a:pt x="19558" y="14097"/>
                  <a:pt x="18415" y="14097"/>
                  <a:pt x="17399" y="15113"/>
                </a:cubicBezTo>
                <a:lnTo>
                  <a:pt x="18415" y="14097"/>
                </a:lnTo>
                <a:close/>
                <a:moveTo>
                  <a:pt x="3556" y="14605"/>
                </a:moveTo>
                <a:lnTo>
                  <a:pt x="3302" y="15113"/>
                </a:lnTo>
                <a:cubicBezTo>
                  <a:pt x="3048" y="15113"/>
                  <a:pt x="2921" y="15113"/>
                  <a:pt x="2921" y="14986"/>
                </a:cubicBezTo>
                <a:cubicBezTo>
                  <a:pt x="2921" y="14859"/>
                  <a:pt x="2794" y="15113"/>
                  <a:pt x="2794" y="15113"/>
                </a:cubicBezTo>
                <a:lnTo>
                  <a:pt x="2159" y="15113"/>
                </a:lnTo>
                <a:lnTo>
                  <a:pt x="2921" y="14732"/>
                </a:lnTo>
                <a:cubicBezTo>
                  <a:pt x="2794" y="14859"/>
                  <a:pt x="2794" y="14859"/>
                  <a:pt x="2921" y="14986"/>
                </a:cubicBezTo>
                <a:cubicBezTo>
                  <a:pt x="3048" y="14859"/>
                  <a:pt x="3302" y="14732"/>
                  <a:pt x="3556" y="14605"/>
                </a:cubicBezTo>
                <a:close/>
                <a:moveTo>
                  <a:pt x="11938" y="14097"/>
                </a:moveTo>
                <a:cubicBezTo>
                  <a:pt x="11938" y="14097"/>
                  <a:pt x="10795" y="14097"/>
                  <a:pt x="9779" y="15113"/>
                </a:cubicBezTo>
                <a:lnTo>
                  <a:pt x="9398" y="15494"/>
                </a:lnTo>
                <a:cubicBezTo>
                  <a:pt x="9906" y="15240"/>
                  <a:pt x="10414" y="15113"/>
                  <a:pt x="10795" y="15113"/>
                </a:cubicBezTo>
                <a:cubicBezTo>
                  <a:pt x="11303" y="14605"/>
                  <a:pt x="11557" y="14351"/>
                  <a:pt x="11938" y="14097"/>
                </a:cubicBezTo>
                <a:close/>
                <a:moveTo>
                  <a:pt x="3302" y="15113"/>
                </a:moveTo>
                <a:cubicBezTo>
                  <a:pt x="3302" y="15113"/>
                  <a:pt x="3302" y="15113"/>
                  <a:pt x="3302" y="15113"/>
                </a:cubicBezTo>
                <a:cubicBezTo>
                  <a:pt x="2413" y="15621"/>
                  <a:pt x="1905" y="15875"/>
                  <a:pt x="1778" y="15875"/>
                </a:cubicBezTo>
                <a:cubicBezTo>
                  <a:pt x="1651" y="15875"/>
                  <a:pt x="2032" y="15621"/>
                  <a:pt x="2794" y="15113"/>
                </a:cubicBezTo>
                <a:close/>
                <a:moveTo>
                  <a:pt x="16256" y="16129"/>
                </a:moveTo>
                <a:cubicBezTo>
                  <a:pt x="15875" y="16129"/>
                  <a:pt x="15494" y="16256"/>
                  <a:pt x="15240" y="16510"/>
                </a:cubicBezTo>
                <a:cubicBezTo>
                  <a:pt x="15875" y="16129"/>
                  <a:pt x="16256" y="16129"/>
                  <a:pt x="16256" y="16129"/>
                </a:cubicBezTo>
                <a:close/>
                <a:moveTo>
                  <a:pt x="16764" y="16637"/>
                </a:moveTo>
                <a:cubicBezTo>
                  <a:pt x="16637" y="16764"/>
                  <a:pt x="16383" y="16764"/>
                  <a:pt x="16256" y="16891"/>
                </a:cubicBezTo>
                <a:cubicBezTo>
                  <a:pt x="16256" y="16891"/>
                  <a:pt x="16256" y="16891"/>
                  <a:pt x="16256" y="16891"/>
                </a:cubicBezTo>
                <a:cubicBezTo>
                  <a:pt x="16256" y="16891"/>
                  <a:pt x="16510" y="16764"/>
                  <a:pt x="16764" y="16637"/>
                </a:cubicBezTo>
                <a:close/>
                <a:moveTo>
                  <a:pt x="13081" y="16129"/>
                </a:moveTo>
                <a:cubicBezTo>
                  <a:pt x="12700" y="16510"/>
                  <a:pt x="12319" y="16891"/>
                  <a:pt x="12065" y="17272"/>
                </a:cubicBezTo>
                <a:cubicBezTo>
                  <a:pt x="13081" y="16129"/>
                  <a:pt x="14224" y="16129"/>
                  <a:pt x="14224" y="16129"/>
                </a:cubicBezTo>
                <a:close/>
                <a:moveTo>
                  <a:pt x="6350" y="17526"/>
                </a:moveTo>
                <a:cubicBezTo>
                  <a:pt x="6223" y="17526"/>
                  <a:pt x="5969" y="17780"/>
                  <a:pt x="5334" y="18288"/>
                </a:cubicBezTo>
                <a:cubicBezTo>
                  <a:pt x="5715" y="17907"/>
                  <a:pt x="6096" y="17653"/>
                  <a:pt x="6350" y="17526"/>
                </a:cubicBezTo>
                <a:cubicBezTo>
                  <a:pt x="6350" y="17526"/>
                  <a:pt x="6350" y="17399"/>
                  <a:pt x="6223" y="17399"/>
                </a:cubicBezTo>
                <a:close/>
                <a:moveTo>
                  <a:pt x="7874" y="18034"/>
                </a:moveTo>
                <a:cubicBezTo>
                  <a:pt x="7874" y="18034"/>
                  <a:pt x="7874" y="18034"/>
                  <a:pt x="7874" y="18034"/>
                </a:cubicBezTo>
                <a:cubicBezTo>
                  <a:pt x="7874" y="18034"/>
                  <a:pt x="7747" y="18161"/>
                  <a:pt x="7493" y="18288"/>
                </a:cubicBezTo>
                <a:cubicBezTo>
                  <a:pt x="7493" y="18288"/>
                  <a:pt x="7493" y="18288"/>
                  <a:pt x="7874" y="18034"/>
                </a:cubicBezTo>
                <a:close/>
                <a:moveTo>
                  <a:pt x="19431" y="18288"/>
                </a:moveTo>
                <a:cubicBezTo>
                  <a:pt x="18288" y="18796"/>
                  <a:pt x="18034" y="19050"/>
                  <a:pt x="18161" y="19050"/>
                </a:cubicBezTo>
                <a:cubicBezTo>
                  <a:pt x="18288" y="19050"/>
                  <a:pt x="18796" y="18796"/>
                  <a:pt x="19431" y="18288"/>
                </a:cubicBezTo>
                <a:close/>
                <a:moveTo>
                  <a:pt x="17653" y="20193"/>
                </a:moveTo>
                <a:cubicBezTo>
                  <a:pt x="17145" y="20320"/>
                  <a:pt x="16637" y="20574"/>
                  <a:pt x="16256" y="20574"/>
                </a:cubicBezTo>
                <a:lnTo>
                  <a:pt x="17399" y="20574"/>
                </a:lnTo>
                <a:cubicBezTo>
                  <a:pt x="17526" y="20447"/>
                  <a:pt x="17653" y="20320"/>
                  <a:pt x="17780" y="20193"/>
                </a:cubicBezTo>
                <a:close/>
                <a:moveTo>
                  <a:pt x="8382" y="19685"/>
                </a:moveTo>
                <a:cubicBezTo>
                  <a:pt x="8001" y="20066"/>
                  <a:pt x="7874" y="20193"/>
                  <a:pt x="7620" y="20447"/>
                </a:cubicBezTo>
                <a:lnTo>
                  <a:pt x="7112" y="20447"/>
                </a:lnTo>
                <a:cubicBezTo>
                  <a:pt x="7493" y="20193"/>
                  <a:pt x="7874" y="19939"/>
                  <a:pt x="8382" y="19685"/>
                </a:cubicBezTo>
                <a:close/>
                <a:moveTo>
                  <a:pt x="6477" y="20320"/>
                </a:moveTo>
                <a:cubicBezTo>
                  <a:pt x="6477" y="20447"/>
                  <a:pt x="6477" y="20574"/>
                  <a:pt x="6477" y="20574"/>
                </a:cubicBezTo>
                <a:cubicBezTo>
                  <a:pt x="5842" y="20574"/>
                  <a:pt x="5969" y="20574"/>
                  <a:pt x="6477" y="20320"/>
                </a:cubicBezTo>
                <a:close/>
                <a:moveTo>
                  <a:pt x="22733" y="20574"/>
                </a:moveTo>
                <a:cubicBezTo>
                  <a:pt x="23622" y="20574"/>
                  <a:pt x="23749" y="20574"/>
                  <a:pt x="22733" y="21082"/>
                </a:cubicBezTo>
                <a:cubicBezTo>
                  <a:pt x="22733" y="20955"/>
                  <a:pt x="22733" y="20701"/>
                  <a:pt x="22733" y="20574"/>
                </a:cubicBezTo>
                <a:close/>
                <a:moveTo>
                  <a:pt x="7112" y="20574"/>
                </a:moveTo>
                <a:cubicBezTo>
                  <a:pt x="6858" y="20701"/>
                  <a:pt x="6731" y="20828"/>
                  <a:pt x="6477" y="20955"/>
                </a:cubicBezTo>
                <a:lnTo>
                  <a:pt x="6477" y="21082"/>
                </a:lnTo>
                <a:lnTo>
                  <a:pt x="5334" y="21590"/>
                </a:lnTo>
                <a:cubicBezTo>
                  <a:pt x="4318" y="22098"/>
                  <a:pt x="3683" y="22352"/>
                  <a:pt x="3556" y="22352"/>
                </a:cubicBezTo>
                <a:cubicBezTo>
                  <a:pt x="3429" y="22352"/>
                  <a:pt x="3810" y="22098"/>
                  <a:pt x="4318" y="21590"/>
                </a:cubicBezTo>
                <a:cubicBezTo>
                  <a:pt x="5334" y="21590"/>
                  <a:pt x="6477" y="20574"/>
                  <a:pt x="6477" y="20574"/>
                </a:cubicBezTo>
                <a:close/>
                <a:moveTo>
                  <a:pt x="17272" y="21590"/>
                </a:moveTo>
                <a:lnTo>
                  <a:pt x="16129" y="22733"/>
                </a:lnTo>
                <a:cubicBezTo>
                  <a:pt x="17272" y="21590"/>
                  <a:pt x="18288" y="21590"/>
                  <a:pt x="18288" y="21590"/>
                </a:cubicBezTo>
                <a:close/>
                <a:moveTo>
                  <a:pt x="7620" y="21590"/>
                </a:moveTo>
                <a:cubicBezTo>
                  <a:pt x="7239" y="21590"/>
                  <a:pt x="6858" y="21717"/>
                  <a:pt x="6604" y="21844"/>
                </a:cubicBezTo>
                <a:cubicBezTo>
                  <a:pt x="6350" y="21971"/>
                  <a:pt x="5969" y="22225"/>
                  <a:pt x="5461" y="22606"/>
                </a:cubicBezTo>
                <a:cubicBezTo>
                  <a:pt x="4445" y="22606"/>
                  <a:pt x="4445" y="22606"/>
                  <a:pt x="6604" y="21463"/>
                </a:cubicBezTo>
                <a:close/>
                <a:moveTo>
                  <a:pt x="20574" y="22733"/>
                </a:moveTo>
                <a:cubicBezTo>
                  <a:pt x="19558" y="23749"/>
                  <a:pt x="18415" y="23749"/>
                  <a:pt x="18415" y="23749"/>
                </a:cubicBezTo>
                <a:cubicBezTo>
                  <a:pt x="19558" y="23749"/>
                  <a:pt x="19558" y="23749"/>
                  <a:pt x="20574" y="22733"/>
                </a:cubicBezTo>
                <a:close/>
                <a:moveTo>
                  <a:pt x="7747" y="22733"/>
                </a:moveTo>
                <a:cubicBezTo>
                  <a:pt x="7620" y="22987"/>
                  <a:pt x="7366" y="23368"/>
                  <a:pt x="6477" y="23749"/>
                </a:cubicBezTo>
                <a:cubicBezTo>
                  <a:pt x="7493" y="22733"/>
                  <a:pt x="7493" y="22733"/>
                  <a:pt x="7493" y="22733"/>
                </a:cubicBezTo>
                <a:close/>
                <a:moveTo>
                  <a:pt x="26035" y="24384"/>
                </a:moveTo>
                <a:cubicBezTo>
                  <a:pt x="26289" y="24384"/>
                  <a:pt x="25527" y="24892"/>
                  <a:pt x="24892" y="24892"/>
                </a:cubicBezTo>
                <a:cubicBezTo>
                  <a:pt x="25654" y="24511"/>
                  <a:pt x="25908" y="24384"/>
                  <a:pt x="26035" y="24384"/>
                </a:cubicBezTo>
                <a:close/>
                <a:moveTo>
                  <a:pt x="23749" y="23749"/>
                </a:moveTo>
                <a:cubicBezTo>
                  <a:pt x="23749" y="23749"/>
                  <a:pt x="23749" y="23749"/>
                  <a:pt x="22733" y="24765"/>
                </a:cubicBezTo>
                <a:lnTo>
                  <a:pt x="21590" y="24765"/>
                </a:lnTo>
                <a:cubicBezTo>
                  <a:pt x="22098" y="24765"/>
                  <a:pt x="22352" y="24638"/>
                  <a:pt x="22479" y="24384"/>
                </a:cubicBezTo>
                <a:lnTo>
                  <a:pt x="23749" y="23749"/>
                </a:lnTo>
                <a:close/>
                <a:moveTo>
                  <a:pt x="9779" y="24765"/>
                </a:moveTo>
                <a:cubicBezTo>
                  <a:pt x="9525" y="24892"/>
                  <a:pt x="9271" y="25019"/>
                  <a:pt x="9017" y="25146"/>
                </a:cubicBezTo>
                <a:cubicBezTo>
                  <a:pt x="9017" y="25019"/>
                  <a:pt x="9271" y="24765"/>
                  <a:pt x="9779" y="24765"/>
                </a:cubicBezTo>
                <a:close/>
                <a:moveTo>
                  <a:pt x="9017" y="25146"/>
                </a:moveTo>
                <a:cubicBezTo>
                  <a:pt x="9017" y="25273"/>
                  <a:pt x="9144" y="25273"/>
                  <a:pt x="9398" y="25273"/>
                </a:cubicBezTo>
                <a:cubicBezTo>
                  <a:pt x="9398" y="25273"/>
                  <a:pt x="9398" y="25273"/>
                  <a:pt x="9398" y="25273"/>
                </a:cubicBezTo>
                <a:cubicBezTo>
                  <a:pt x="8763" y="25527"/>
                  <a:pt x="8382" y="25654"/>
                  <a:pt x="8255" y="25654"/>
                </a:cubicBezTo>
                <a:cubicBezTo>
                  <a:pt x="8128" y="25654"/>
                  <a:pt x="8382" y="25527"/>
                  <a:pt x="9017" y="25146"/>
                </a:cubicBezTo>
                <a:close/>
                <a:moveTo>
                  <a:pt x="20574" y="24765"/>
                </a:moveTo>
                <a:cubicBezTo>
                  <a:pt x="19558" y="24765"/>
                  <a:pt x="18415" y="25908"/>
                  <a:pt x="18415" y="25908"/>
                </a:cubicBezTo>
                <a:lnTo>
                  <a:pt x="19558" y="25908"/>
                </a:lnTo>
                <a:cubicBezTo>
                  <a:pt x="20574" y="24765"/>
                  <a:pt x="20574" y="24765"/>
                  <a:pt x="20574" y="24765"/>
                </a:cubicBezTo>
                <a:close/>
                <a:moveTo>
                  <a:pt x="19558" y="27686"/>
                </a:moveTo>
                <a:cubicBezTo>
                  <a:pt x="18923" y="28067"/>
                  <a:pt x="18415" y="28067"/>
                  <a:pt x="18415" y="28067"/>
                </a:cubicBezTo>
                <a:cubicBezTo>
                  <a:pt x="18796" y="28067"/>
                  <a:pt x="19177" y="27940"/>
                  <a:pt x="19558" y="27686"/>
                </a:cubicBezTo>
                <a:close/>
                <a:moveTo>
                  <a:pt x="25908" y="28194"/>
                </a:moveTo>
                <a:cubicBezTo>
                  <a:pt x="26035" y="28194"/>
                  <a:pt x="26035" y="28448"/>
                  <a:pt x="26035" y="28956"/>
                </a:cubicBezTo>
                <a:lnTo>
                  <a:pt x="24892" y="28956"/>
                </a:lnTo>
                <a:cubicBezTo>
                  <a:pt x="25400" y="28448"/>
                  <a:pt x="25654" y="28194"/>
                  <a:pt x="25781" y="28194"/>
                </a:cubicBezTo>
                <a:close/>
                <a:moveTo>
                  <a:pt x="26035" y="30099"/>
                </a:moveTo>
                <a:cubicBezTo>
                  <a:pt x="26035" y="30099"/>
                  <a:pt x="25146" y="30607"/>
                  <a:pt x="24257" y="30861"/>
                </a:cubicBezTo>
                <a:cubicBezTo>
                  <a:pt x="25273" y="30099"/>
                  <a:pt x="26035" y="30099"/>
                  <a:pt x="26035" y="30099"/>
                </a:cubicBezTo>
                <a:close/>
                <a:moveTo>
                  <a:pt x="10922" y="30099"/>
                </a:moveTo>
                <a:cubicBezTo>
                  <a:pt x="10922" y="30099"/>
                  <a:pt x="10795" y="30226"/>
                  <a:pt x="9906" y="31115"/>
                </a:cubicBezTo>
                <a:lnTo>
                  <a:pt x="8636" y="31115"/>
                </a:lnTo>
                <a:cubicBezTo>
                  <a:pt x="8636" y="31115"/>
                  <a:pt x="9652" y="31115"/>
                  <a:pt x="10795" y="30099"/>
                </a:cubicBezTo>
                <a:close/>
                <a:moveTo>
                  <a:pt x="27813" y="32512"/>
                </a:moveTo>
                <a:cubicBezTo>
                  <a:pt x="27940" y="32512"/>
                  <a:pt x="27686" y="32766"/>
                  <a:pt x="27178" y="33274"/>
                </a:cubicBezTo>
                <a:lnTo>
                  <a:pt x="25908" y="33274"/>
                </a:lnTo>
                <a:cubicBezTo>
                  <a:pt x="26924" y="32766"/>
                  <a:pt x="27559" y="32512"/>
                  <a:pt x="27686" y="32512"/>
                </a:cubicBezTo>
                <a:close/>
                <a:moveTo>
                  <a:pt x="22860" y="32258"/>
                </a:moveTo>
                <a:lnTo>
                  <a:pt x="21717" y="33401"/>
                </a:lnTo>
                <a:cubicBezTo>
                  <a:pt x="22860" y="33401"/>
                  <a:pt x="22860" y="32258"/>
                  <a:pt x="22860" y="32258"/>
                </a:cubicBezTo>
                <a:close/>
                <a:moveTo>
                  <a:pt x="27178" y="33401"/>
                </a:moveTo>
                <a:cubicBezTo>
                  <a:pt x="27178" y="33401"/>
                  <a:pt x="27178" y="33401"/>
                  <a:pt x="26162" y="34417"/>
                </a:cubicBezTo>
                <a:lnTo>
                  <a:pt x="24892" y="34417"/>
                </a:lnTo>
                <a:cubicBezTo>
                  <a:pt x="25908" y="33401"/>
                  <a:pt x="27051" y="33401"/>
                  <a:pt x="27051" y="33401"/>
                </a:cubicBezTo>
                <a:close/>
                <a:moveTo>
                  <a:pt x="21844" y="34417"/>
                </a:moveTo>
                <a:cubicBezTo>
                  <a:pt x="21844" y="34417"/>
                  <a:pt x="20828" y="34417"/>
                  <a:pt x="19685" y="35433"/>
                </a:cubicBezTo>
                <a:lnTo>
                  <a:pt x="20701" y="35433"/>
                </a:lnTo>
                <a:lnTo>
                  <a:pt x="21717" y="34417"/>
                </a:lnTo>
                <a:close/>
                <a:moveTo>
                  <a:pt x="13208" y="35433"/>
                </a:moveTo>
                <a:cubicBezTo>
                  <a:pt x="12446" y="35433"/>
                  <a:pt x="11811" y="35941"/>
                  <a:pt x="11684" y="35941"/>
                </a:cubicBezTo>
                <a:cubicBezTo>
                  <a:pt x="11557" y="35941"/>
                  <a:pt x="11811" y="35814"/>
                  <a:pt x="12192" y="35433"/>
                </a:cubicBezTo>
                <a:close/>
                <a:moveTo>
                  <a:pt x="26924" y="36068"/>
                </a:moveTo>
                <a:cubicBezTo>
                  <a:pt x="27178" y="36068"/>
                  <a:pt x="26924" y="36576"/>
                  <a:pt x="26162" y="36576"/>
                </a:cubicBezTo>
                <a:cubicBezTo>
                  <a:pt x="26543" y="36195"/>
                  <a:pt x="26797" y="36068"/>
                  <a:pt x="26924" y="36068"/>
                </a:cubicBezTo>
                <a:close/>
                <a:moveTo>
                  <a:pt x="21844" y="36576"/>
                </a:moveTo>
                <a:lnTo>
                  <a:pt x="20828" y="37592"/>
                </a:lnTo>
                <a:cubicBezTo>
                  <a:pt x="20828" y="37592"/>
                  <a:pt x="21844" y="36576"/>
                  <a:pt x="22987" y="36576"/>
                </a:cubicBezTo>
                <a:close/>
                <a:moveTo>
                  <a:pt x="14351" y="37592"/>
                </a:moveTo>
                <a:cubicBezTo>
                  <a:pt x="13843" y="37592"/>
                  <a:pt x="13589" y="37846"/>
                  <a:pt x="13462" y="38100"/>
                </a:cubicBezTo>
                <a:cubicBezTo>
                  <a:pt x="13716" y="37973"/>
                  <a:pt x="13970" y="37846"/>
                  <a:pt x="14351" y="37592"/>
                </a:cubicBezTo>
                <a:close/>
                <a:moveTo>
                  <a:pt x="15367" y="42926"/>
                </a:moveTo>
                <a:cubicBezTo>
                  <a:pt x="15367" y="42926"/>
                  <a:pt x="15367" y="42926"/>
                  <a:pt x="15367" y="42926"/>
                </a:cubicBezTo>
                <a:cubicBezTo>
                  <a:pt x="15367" y="42926"/>
                  <a:pt x="15367" y="42926"/>
                  <a:pt x="15367" y="42926"/>
                </a:cubicBezTo>
                <a:close/>
                <a:moveTo>
                  <a:pt x="13970" y="43434"/>
                </a:moveTo>
                <a:cubicBezTo>
                  <a:pt x="13462" y="43688"/>
                  <a:pt x="13208" y="44069"/>
                  <a:pt x="13208" y="44069"/>
                </a:cubicBezTo>
                <a:cubicBezTo>
                  <a:pt x="12319" y="44069"/>
                  <a:pt x="12192" y="44069"/>
                  <a:pt x="13970" y="43434"/>
                </a:cubicBezTo>
                <a:close/>
                <a:moveTo>
                  <a:pt x="14224" y="45085"/>
                </a:moveTo>
                <a:cubicBezTo>
                  <a:pt x="14351" y="45085"/>
                  <a:pt x="14605" y="45085"/>
                  <a:pt x="14732" y="45212"/>
                </a:cubicBezTo>
                <a:cubicBezTo>
                  <a:pt x="14224" y="45339"/>
                  <a:pt x="13843" y="45593"/>
                  <a:pt x="13843" y="45593"/>
                </a:cubicBezTo>
                <a:cubicBezTo>
                  <a:pt x="13843" y="45593"/>
                  <a:pt x="13970" y="45466"/>
                  <a:pt x="14351" y="45085"/>
                </a:cubicBezTo>
                <a:close/>
                <a:moveTo>
                  <a:pt x="18542" y="47244"/>
                </a:moveTo>
                <a:cubicBezTo>
                  <a:pt x="17780" y="47625"/>
                  <a:pt x="17780" y="47752"/>
                  <a:pt x="17907" y="47752"/>
                </a:cubicBezTo>
                <a:cubicBezTo>
                  <a:pt x="18415" y="47752"/>
                  <a:pt x="20320" y="47244"/>
                  <a:pt x="21717" y="47244"/>
                </a:cubicBezTo>
                <a:close/>
                <a:moveTo>
                  <a:pt x="9779" y="1143"/>
                </a:moveTo>
                <a:cubicBezTo>
                  <a:pt x="9779" y="1143"/>
                  <a:pt x="9271" y="1524"/>
                  <a:pt x="8890" y="2159"/>
                </a:cubicBezTo>
                <a:lnTo>
                  <a:pt x="10795" y="2159"/>
                </a:lnTo>
                <a:cubicBezTo>
                  <a:pt x="10160" y="2540"/>
                  <a:pt x="9398" y="2921"/>
                  <a:pt x="8636" y="3302"/>
                </a:cubicBezTo>
                <a:cubicBezTo>
                  <a:pt x="8636" y="3302"/>
                  <a:pt x="8636" y="3302"/>
                  <a:pt x="8636" y="3302"/>
                </a:cubicBezTo>
                <a:lnTo>
                  <a:pt x="7620" y="4318"/>
                </a:lnTo>
                <a:lnTo>
                  <a:pt x="7874" y="3683"/>
                </a:lnTo>
                <a:cubicBezTo>
                  <a:pt x="6477" y="4318"/>
                  <a:pt x="6604" y="4318"/>
                  <a:pt x="7620" y="4318"/>
                </a:cubicBezTo>
                <a:cubicBezTo>
                  <a:pt x="7620" y="4318"/>
                  <a:pt x="7620" y="4318"/>
                  <a:pt x="7620" y="4318"/>
                </a:cubicBezTo>
                <a:cubicBezTo>
                  <a:pt x="6477" y="5334"/>
                  <a:pt x="6477" y="5334"/>
                  <a:pt x="6477" y="5334"/>
                </a:cubicBezTo>
                <a:lnTo>
                  <a:pt x="8636" y="4318"/>
                </a:lnTo>
                <a:cubicBezTo>
                  <a:pt x="9017" y="3937"/>
                  <a:pt x="9398" y="3683"/>
                  <a:pt x="9652" y="3683"/>
                </a:cubicBezTo>
                <a:cubicBezTo>
                  <a:pt x="9779" y="3556"/>
                  <a:pt x="9906" y="3429"/>
                  <a:pt x="10033" y="3429"/>
                </a:cubicBezTo>
                <a:cubicBezTo>
                  <a:pt x="10033" y="3429"/>
                  <a:pt x="9906" y="3556"/>
                  <a:pt x="9779" y="3683"/>
                </a:cubicBezTo>
                <a:cubicBezTo>
                  <a:pt x="10033" y="3683"/>
                  <a:pt x="9779" y="4191"/>
                  <a:pt x="8636" y="5334"/>
                </a:cubicBezTo>
                <a:lnTo>
                  <a:pt x="9779" y="4318"/>
                </a:lnTo>
                <a:cubicBezTo>
                  <a:pt x="10287" y="3810"/>
                  <a:pt x="10541" y="3556"/>
                  <a:pt x="10668" y="3556"/>
                </a:cubicBezTo>
                <a:cubicBezTo>
                  <a:pt x="10795" y="3556"/>
                  <a:pt x="10795" y="3810"/>
                  <a:pt x="10795" y="4318"/>
                </a:cubicBezTo>
                <a:cubicBezTo>
                  <a:pt x="10795" y="4318"/>
                  <a:pt x="10795" y="4318"/>
                  <a:pt x="11938" y="3302"/>
                </a:cubicBezTo>
                <a:cubicBezTo>
                  <a:pt x="12954" y="3302"/>
                  <a:pt x="10795" y="4318"/>
                  <a:pt x="9779" y="5461"/>
                </a:cubicBezTo>
                <a:lnTo>
                  <a:pt x="10795" y="5461"/>
                </a:lnTo>
                <a:cubicBezTo>
                  <a:pt x="10795" y="5461"/>
                  <a:pt x="10795" y="5461"/>
                  <a:pt x="10795" y="5461"/>
                </a:cubicBezTo>
                <a:cubicBezTo>
                  <a:pt x="10414" y="5842"/>
                  <a:pt x="10287" y="5842"/>
                  <a:pt x="10414" y="5842"/>
                </a:cubicBezTo>
                <a:cubicBezTo>
                  <a:pt x="10541" y="5842"/>
                  <a:pt x="11176" y="5334"/>
                  <a:pt x="11938" y="5334"/>
                </a:cubicBezTo>
                <a:lnTo>
                  <a:pt x="11049" y="5334"/>
                </a:lnTo>
                <a:cubicBezTo>
                  <a:pt x="11430" y="5207"/>
                  <a:pt x="12065" y="4699"/>
                  <a:pt x="12954" y="4318"/>
                </a:cubicBezTo>
                <a:cubicBezTo>
                  <a:pt x="12954" y="4318"/>
                  <a:pt x="12954" y="4318"/>
                  <a:pt x="10795" y="6477"/>
                </a:cubicBezTo>
                <a:lnTo>
                  <a:pt x="11938" y="6477"/>
                </a:lnTo>
                <a:cubicBezTo>
                  <a:pt x="11938" y="6477"/>
                  <a:pt x="11938" y="6477"/>
                  <a:pt x="12954" y="5334"/>
                </a:cubicBezTo>
                <a:lnTo>
                  <a:pt x="14097" y="5334"/>
                </a:lnTo>
                <a:cubicBezTo>
                  <a:pt x="12954" y="6477"/>
                  <a:pt x="11938" y="6477"/>
                  <a:pt x="12954" y="6477"/>
                </a:cubicBezTo>
                <a:cubicBezTo>
                  <a:pt x="12954" y="6477"/>
                  <a:pt x="12954" y="6477"/>
                  <a:pt x="11938" y="7493"/>
                </a:cubicBezTo>
                <a:cubicBezTo>
                  <a:pt x="11938" y="8001"/>
                  <a:pt x="11938" y="8255"/>
                  <a:pt x="12065" y="8255"/>
                </a:cubicBezTo>
                <a:cubicBezTo>
                  <a:pt x="12192" y="8255"/>
                  <a:pt x="12446" y="8128"/>
                  <a:pt x="12954" y="7620"/>
                </a:cubicBezTo>
                <a:lnTo>
                  <a:pt x="14097" y="7620"/>
                </a:lnTo>
                <a:lnTo>
                  <a:pt x="12954" y="8636"/>
                </a:lnTo>
                <a:cubicBezTo>
                  <a:pt x="13589" y="8255"/>
                  <a:pt x="13970" y="8128"/>
                  <a:pt x="14097" y="8128"/>
                </a:cubicBezTo>
                <a:cubicBezTo>
                  <a:pt x="14224" y="8128"/>
                  <a:pt x="13716" y="8763"/>
                  <a:pt x="12573" y="9398"/>
                </a:cubicBezTo>
                <a:cubicBezTo>
                  <a:pt x="12446" y="9525"/>
                  <a:pt x="12446" y="9779"/>
                  <a:pt x="12319" y="9906"/>
                </a:cubicBezTo>
                <a:cubicBezTo>
                  <a:pt x="12827" y="9525"/>
                  <a:pt x="13335" y="9144"/>
                  <a:pt x="13970" y="8636"/>
                </a:cubicBezTo>
                <a:cubicBezTo>
                  <a:pt x="13462" y="9144"/>
                  <a:pt x="13081" y="9398"/>
                  <a:pt x="12827" y="9779"/>
                </a:cubicBezTo>
                <a:cubicBezTo>
                  <a:pt x="12827" y="9779"/>
                  <a:pt x="12827" y="9779"/>
                  <a:pt x="12827" y="9779"/>
                </a:cubicBezTo>
                <a:cubicBezTo>
                  <a:pt x="15113" y="8636"/>
                  <a:pt x="16129" y="7620"/>
                  <a:pt x="16129" y="7620"/>
                </a:cubicBezTo>
                <a:lnTo>
                  <a:pt x="14097" y="9779"/>
                </a:lnTo>
                <a:cubicBezTo>
                  <a:pt x="15748" y="8763"/>
                  <a:pt x="16510" y="8128"/>
                  <a:pt x="16637" y="8128"/>
                </a:cubicBezTo>
                <a:cubicBezTo>
                  <a:pt x="16764" y="8128"/>
                  <a:pt x="16256" y="8636"/>
                  <a:pt x="15113" y="9779"/>
                </a:cubicBezTo>
                <a:lnTo>
                  <a:pt x="16129" y="8636"/>
                </a:lnTo>
                <a:lnTo>
                  <a:pt x="15113" y="10795"/>
                </a:lnTo>
                <a:cubicBezTo>
                  <a:pt x="15748" y="9525"/>
                  <a:pt x="16383" y="9017"/>
                  <a:pt x="16510" y="9017"/>
                </a:cubicBezTo>
                <a:cubicBezTo>
                  <a:pt x="16637" y="9017"/>
                  <a:pt x="16637" y="9271"/>
                  <a:pt x="16129" y="9779"/>
                </a:cubicBezTo>
                <a:cubicBezTo>
                  <a:pt x="16891" y="9779"/>
                  <a:pt x="17526" y="9271"/>
                  <a:pt x="17653" y="9271"/>
                </a:cubicBezTo>
                <a:cubicBezTo>
                  <a:pt x="17780" y="9271"/>
                  <a:pt x="17526" y="9398"/>
                  <a:pt x="17272" y="9779"/>
                </a:cubicBezTo>
                <a:lnTo>
                  <a:pt x="15748" y="10795"/>
                </a:lnTo>
                <a:cubicBezTo>
                  <a:pt x="16256" y="10795"/>
                  <a:pt x="16510" y="10541"/>
                  <a:pt x="17272" y="9779"/>
                </a:cubicBezTo>
                <a:cubicBezTo>
                  <a:pt x="17145" y="9779"/>
                  <a:pt x="17018" y="10033"/>
                  <a:pt x="16256" y="10795"/>
                </a:cubicBezTo>
                <a:cubicBezTo>
                  <a:pt x="15748" y="11303"/>
                  <a:pt x="15748" y="11557"/>
                  <a:pt x="16002" y="11557"/>
                </a:cubicBezTo>
                <a:cubicBezTo>
                  <a:pt x="16256" y="11557"/>
                  <a:pt x="16764" y="11303"/>
                  <a:pt x="17399" y="10795"/>
                </a:cubicBezTo>
                <a:lnTo>
                  <a:pt x="16129" y="11938"/>
                </a:lnTo>
                <a:cubicBezTo>
                  <a:pt x="15113" y="12954"/>
                  <a:pt x="15113" y="12954"/>
                  <a:pt x="16129" y="12954"/>
                </a:cubicBezTo>
                <a:cubicBezTo>
                  <a:pt x="15748" y="13208"/>
                  <a:pt x="15367" y="13335"/>
                  <a:pt x="15113" y="13462"/>
                </a:cubicBezTo>
                <a:lnTo>
                  <a:pt x="15113" y="13970"/>
                </a:lnTo>
                <a:lnTo>
                  <a:pt x="15113" y="14478"/>
                </a:lnTo>
                <a:lnTo>
                  <a:pt x="16129" y="13970"/>
                </a:lnTo>
                <a:lnTo>
                  <a:pt x="16129" y="14986"/>
                </a:lnTo>
                <a:cubicBezTo>
                  <a:pt x="15113" y="14986"/>
                  <a:pt x="15113" y="16002"/>
                  <a:pt x="15113" y="16002"/>
                </a:cubicBezTo>
                <a:lnTo>
                  <a:pt x="17145" y="14986"/>
                </a:lnTo>
                <a:cubicBezTo>
                  <a:pt x="16129" y="15494"/>
                  <a:pt x="15621" y="15748"/>
                  <a:pt x="15494" y="15748"/>
                </a:cubicBezTo>
                <a:cubicBezTo>
                  <a:pt x="15367" y="15748"/>
                  <a:pt x="15621" y="15494"/>
                  <a:pt x="16129" y="14986"/>
                </a:cubicBezTo>
                <a:lnTo>
                  <a:pt x="17272" y="14986"/>
                </a:lnTo>
                <a:cubicBezTo>
                  <a:pt x="16256" y="16002"/>
                  <a:pt x="16002" y="16510"/>
                  <a:pt x="16002" y="16637"/>
                </a:cubicBezTo>
                <a:cubicBezTo>
                  <a:pt x="16510" y="16383"/>
                  <a:pt x="16891" y="16129"/>
                  <a:pt x="17272" y="16002"/>
                </a:cubicBezTo>
                <a:cubicBezTo>
                  <a:pt x="17907" y="15621"/>
                  <a:pt x="18288" y="15621"/>
                  <a:pt x="18415" y="15621"/>
                </a:cubicBezTo>
                <a:cubicBezTo>
                  <a:pt x="18542" y="15621"/>
                  <a:pt x="18034" y="16002"/>
                  <a:pt x="16891" y="16510"/>
                </a:cubicBezTo>
                <a:cubicBezTo>
                  <a:pt x="16256" y="17145"/>
                  <a:pt x="16383" y="17145"/>
                  <a:pt x="17272" y="17145"/>
                </a:cubicBezTo>
                <a:cubicBezTo>
                  <a:pt x="17907" y="16764"/>
                  <a:pt x="18288" y="16637"/>
                  <a:pt x="18415" y="16637"/>
                </a:cubicBezTo>
                <a:cubicBezTo>
                  <a:pt x="18796" y="16637"/>
                  <a:pt x="17780" y="17399"/>
                  <a:pt x="16256" y="18161"/>
                </a:cubicBezTo>
                <a:cubicBezTo>
                  <a:pt x="17399" y="18161"/>
                  <a:pt x="18415" y="17145"/>
                  <a:pt x="18415" y="17145"/>
                </a:cubicBezTo>
                <a:lnTo>
                  <a:pt x="19558" y="17145"/>
                </a:lnTo>
                <a:cubicBezTo>
                  <a:pt x="19558" y="17653"/>
                  <a:pt x="19558" y="17907"/>
                  <a:pt x="19304" y="18161"/>
                </a:cubicBezTo>
                <a:lnTo>
                  <a:pt x="19558" y="18161"/>
                </a:lnTo>
                <a:cubicBezTo>
                  <a:pt x="20320" y="17780"/>
                  <a:pt x="20574" y="17653"/>
                  <a:pt x="20701" y="17653"/>
                </a:cubicBezTo>
                <a:cubicBezTo>
                  <a:pt x="20955" y="17653"/>
                  <a:pt x="20193" y="18161"/>
                  <a:pt x="19558" y="18161"/>
                </a:cubicBezTo>
                <a:cubicBezTo>
                  <a:pt x="20320" y="18161"/>
                  <a:pt x="20955" y="17653"/>
                  <a:pt x="21082" y="17653"/>
                </a:cubicBezTo>
                <a:cubicBezTo>
                  <a:pt x="21209" y="17653"/>
                  <a:pt x="20955" y="17780"/>
                  <a:pt x="20701" y="18161"/>
                </a:cubicBezTo>
                <a:cubicBezTo>
                  <a:pt x="20701" y="18161"/>
                  <a:pt x="20193" y="18669"/>
                  <a:pt x="20574" y="18669"/>
                </a:cubicBezTo>
                <a:cubicBezTo>
                  <a:pt x="20701" y="18669"/>
                  <a:pt x="21082" y="18542"/>
                  <a:pt x="21844" y="18161"/>
                </a:cubicBezTo>
                <a:cubicBezTo>
                  <a:pt x="21844" y="18161"/>
                  <a:pt x="21844" y="18161"/>
                  <a:pt x="21844" y="18161"/>
                </a:cubicBezTo>
                <a:cubicBezTo>
                  <a:pt x="22987" y="18161"/>
                  <a:pt x="22987" y="18161"/>
                  <a:pt x="21844" y="19304"/>
                </a:cubicBezTo>
                <a:lnTo>
                  <a:pt x="20574" y="19939"/>
                </a:lnTo>
                <a:cubicBezTo>
                  <a:pt x="20955" y="20066"/>
                  <a:pt x="21082" y="20447"/>
                  <a:pt x="21844" y="20447"/>
                </a:cubicBezTo>
                <a:lnTo>
                  <a:pt x="20574" y="20447"/>
                </a:lnTo>
                <a:cubicBezTo>
                  <a:pt x="22733" y="20447"/>
                  <a:pt x="22733" y="20447"/>
                  <a:pt x="20574" y="21463"/>
                </a:cubicBezTo>
                <a:cubicBezTo>
                  <a:pt x="20193" y="21844"/>
                  <a:pt x="20066" y="21971"/>
                  <a:pt x="20193" y="21971"/>
                </a:cubicBezTo>
                <a:cubicBezTo>
                  <a:pt x="20320" y="21971"/>
                  <a:pt x="20955" y="21463"/>
                  <a:pt x="21717" y="21463"/>
                </a:cubicBezTo>
                <a:cubicBezTo>
                  <a:pt x="22225" y="21209"/>
                  <a:pt x="22479" y="21082"/>
                  <a:pt x="22860" y="20955"/>
                </a:cubicBezTo>
                <a:cubicBezTo>
                  <a:pt x="22860" y="21463"/>
                  <a:pt x="22860" y="21463"/>
                  <a:pt x="22860" y="21463"/>
                </a:cubicBezTo>
                <a:cubicBezTo>
                  <a:pt x="21717" y="22606"/>
                  <a:pt x="21717" y="22606"/>
                  <a:pt x="20701" y="22606"/>
                </a:cubicBezTo>
                <a:lnTo>
                  <a:pt x="21590" y="22606"/>
                </a:lnTo>
                <a:cubicBezTo>
                  <a:pt x="20574" y="22606"/>
                  <a:pt x="21590" y="22606"/>
                  <a:pt x="20574" y="23622"/>
                </a:cubicBezTo>
                <a:cubicBezTo>
                  <a:pt x="21590" y="23114"/>
                  <a:pt x="22479" y="22860"/>
                  <a:pt x="22733" y="22860"/>
                </a:cubicBezTo>
                <a:cubicBezTo>
                  <a:pt x="22987" y="22860"/>
                  <a:pt x="22733" y="23114"/>
                  <a:pt x="21590" y="23622"/>
                </a:cubicBezTo>
                <a:lnTo>
                  <a:pt x="22733" y="23622"/>
                </a:lnTo>
                <a:cubicBezTo>
                  <a:pt x="22733" y="23622"/>
                  <a:pt x="22733" y="24003"/>
                  <a:pt x="22479" y="24257"/>
                </a:cubicBezTo>
                <a:lnTo>
                  <a:pt x="21590" y="24638"/>
                </a:lnTo>
                <a:cubicBezTo>
                  <a:pt x="22733" y="24638"/>
                  <a:pt x="22733" y="24638"/>
                  <a:pt x="22733" y="25781"/>
                </a:cubicBezTo>
                <a:cubicBezTo>
                  <a:pt x="22733" y="25781"/>
                  <a:pt x="22733" y="25781"/>
                  <a:pt x="23749" y="24638"/>
                </a:cubicBezTo>
                <a:cubicBezTo>
                  <a:pt x="24130" y="24638"/>
                  <a:pt x="24511" y="24638"/>
                  <a:pt x="24765" y="24765"/>
                </a:cubicBezTo>
                <a:lnTo>
                  <a:pt x="24765" y="24765"/>
                </a:lnTo>
                <a:cubicBezTo>
                  <a:pt x="24765" y="24765"/>
                  <a:pt x="24765" y="24765"/>
                  <a:pt x="24765" y="24765"/>
                </a:cubicBezTo>
                <a:cubicBezTo>
                  <a:pt x="25146" y="24892"/>
                  <a:pt x="25146" y="25146"/>
                  <a:pt x="24003" y="25654"/>
                </a:cubicBezTo>
                <a:cubicBezTo>
                  <a:pt x="24003" y="25781"/>
                  <a:pt x="24257" y="25781"/>
                  <a:pt x="24765" y="25781"/>
                </a:cubicBezTo>
                <a:lnTo>
                  <a:pt x="23749" y="25781"/>
                </a:lnTo>
                <a:cubicBezTo>
                  <a:pt x="22733" y="25781"/>
                  <a:pt x="22733" y="25781"/>
                  <a:pt x="22733" y="26797"/>
                </a:cubicBezTo>
                <a:cubicBezTo>
                  <a:pt x="22733" y="27813"/>
                  <a:pt x="22733" y="27940"/>
                  <a:pt x="21590" y="27940"/>
                </a:cubicBezTo>
                <a:lnTo>
                  <a:pt x="24892" y="27940"/>
                </a:lnTo>
                <a:cubicBezTo>
                  <a:pt x="23749" y="27940"/>
                  <a:pt x="23749" y="27940"/>
                  <a:pt x="22733" y="28956"/>
                </a:cubicBezTo>
                <a:cubicBezTo>
                  <a:pt x="23495" y="28956"/>
                  <a:pt x="24130" y="28448"/>
                  <a:pt x="24257" y="28448"/>
                </a:cubicBezTo>
                <a:cubicBezTo>
                  <a:pt x="24384" y="28448"/>
                  <a:pt x="24130" y="28575"/>
                  <a:pt x="23749" y="28956"/>
                </a:cubicBezTo>
                <a:cubicBezTo>
                  <a:pt x="23368" y="29337"/>
                  <a:pt x="23241" y="29464"/>
                  <a:pt x="23368" y="29464"/>
                </a:cubicBezTo>
                <a:cubicBezTo>
                  <a:pt x="23495" y="29464"/>
                  <a:pt x="24130" y="28956"/>
                  <a:pt x="24892" y="28956"/>
                </a:cubicBezTo>
                <a:cubicBezTo>
                  <a:pt x="25908" y="29972"/>
                  <a:pt x="24892" y="29972"/>
                  <a:pt x="22733" y="31115"/>
                </a:cubicBezTo>
                <a:cubicBezTo>
                  <a:pt x="23114" y="31115"/>
                  <a:pt x="23622" y="30988"/>
                  <a:pt x="24130" y="30734"/>
                </a:cubicBezTo>
                <a:cubicBezTo>
                  <a:pt x="24003" y="30861"/>
                  <a:pt x="23876" y="30988"/>
                  <a:pt x="23749" y="31115"/>
                </a:cubicBezTo>
                <a:lnTo>
                  <a:pt x="24892" y="31115"/>
                </a:lnTo>
                <a:cubicBezTo>
                  <a:pt x="23749" y="32131"/>
                  <a:pt x="23749" y="32131"/>
                  <a:pt x="23749" y="32131"/>
                </a:cubicBezTo>
                <a:cubicBezTo>
                  <a:pt x="24511" y="32131"/>
                  <a:pt x="25146" y="31623"/>
                  <a:pt x="25273" y="31623"/>
                </a:cubicBezTo>
                <a:cubicBezTo>
                  <a:pt x="25400" y="31623"/>
                  <a:pt x="25146" y="31750"/>
                  <a:pt x="24892" y="32131"/>
                </a:cubicBezTo>
                <a:cubicBezTo>
                  <a:pt x="25908" y="31623"/>
                  <a:pt x="26543" y="31369"/>
                  <a:pt x="26670" y="31369"/>
                </a:cubicBezTo>
                <a:cubicBezTo>
                  <a:pt x="26797" y="31369"/>
                  <a:pt x="26543" y="31623"/>
                  <a:pt x="26035" y="32131"/>
                </a:cubicBezTo>
                <a:cubicBezTo>
                  <a:pt x="26035" y="32131"/>
                  <a:pt x="25019" y="33274"/>
                  <a:pt x="25019" y="33274"/>
                </a:cubicBezTo>
                <a:cubicBezTo>
                  <a:pt x="26035" y="33274"/>
                  <a:pt x="25019" y="34290"/>
                  <a:pt x="23876" y="34290"/>
                </a:cubicBezTo>
                <a:cubicBezTo>
                  <a:pt x="22860" y="35306"/>
                  <a:pt x="22860" y="35306"/>
                  <a:pt x="22860" y="35306"/>
                </a:cubicBezTo>
                <a:lnTo>
                  <a:pt x="25019" y="35306"/>
                </a:lnTo>
                <a:cubicBezTo>
                  <a:pt x="25019" y="34798"/>
                  <a:pt x="25019" y="34798"/>
                  <a:pt x="25146" y="34798"/>
                </a:cubicBezTo>
                <a:cubicBezTo>
                  <a:pt x="25273" y="34798"/>
                  <a:pt x="25527" y="34798"/>
                  <a:pt x="26162" y="34290"/>
                </a:cubicBezTo>
                <a:lnTo>
                  <a:pt x="27178" y="34290"/>
                </a:lnTo>
                <a:cubicBezTo>
                  <a:pt x="26162" y="34290"/>
                  <a:pt x="26162" y="36449"/>
                  <a:pt x="26162" y="36449"/>
                </a:cubicBezTo>
                <a:cubicBezTo>
                  <a:pt x="25146" y="36449"/>
                  <a:pt x="26162" y="37465"/>
                  <a:pt x="26162" y="37465"/>
                </a:cubicBezTo>
                <a:cubicBezTo>
                  <a:pt x="26162" y="37465"/>
                  <a:pt x="26162" y="37465"/>
                  <a:pt x="25146" y="38608"/>
                </a:cubicBezTo>
                <a:lnTo>
                  <a:pt x="23749" y="38608"/>
                </a:lnTo>
                <a:cubicBezTo>
                  <a:pt x="22733" y="39624"/>
                  <a:pt x="22733" y="39624"/>
                  <a:pt x="22733" y="39624"/>
                </a:cubicBezTo>
                <a:lnTo>
                  <a:pt x="23749" y="39624"/>
                </a:lnTo>
                <a:cubicBezTo>
                  <a:pt x="24892" y="38608"/>
                  <a:pt x="25908" y="38608"/>
                  <a:pt x="25908" y="38608"/>
                </a:cubicBezTo>
                <a:lnTo>
                  <a:pt x="26924" y="38608"/>
                </a:lnTo>
                <a:cubicBezTo>
                  <a:pt x="29083" y="38608"/>
                  <a:pt x="26924" y="38608"/>
                  <a:pt x="25908" y="39624"/>
                </a:cubicBezTo>
                <a:lnTo>
                  <a:pt x="26924" y="39624"/>
                </a:lnTo>
                <a:cubicBezTo>
                  <a:pt x="25908" y="39624"/>
                  <a:pt x="25908" y="40640"/>
                  <a:pt x="25908" y="40640"/>
                </a:cubicBezTo>
                <a:cubicBezTo>
                  <a:pt x="25908" y="41783"/>
                  <a:pt x="25908" y="41783"/>
                  <a:pt x="24892" y="41783"/>
                </a:cubicBezTo>
                <a:lnTo>
                  <a:pt x="27051" y="41783"/>
                </a:lnTo>
                <a:cubicBezTo>
                  <a:pt x="27051" y="41783"/>
                  <a:pt x="27051" y="42164"/>
                  <a:pt x="26797" y="42418"/>
                </a:cubicBezTo>
                <a:cubicBezTo>
                  <a:pt x="27432" y="42164"/>
                  <a:pt x="27940" y="42037"/>
                  <a:pt x="28067" y="42037"/>
                </a:cubicBezTo>
                <a:cubicBezTo>
                  <a:pt x="28194" y="42037"/>
                  <a:pt x="28067" y="42291"/>
                  <a:pt x="26924" y="42799"/>
                </a:cubicBezTo>
                <a:cubicBezTo>
                  <a:pt x="26924" y="42799"/>
                  <a:pt x="26924" y="43942"/>
                  <a:pt x="26924" y="43942"/>
                </a:cubicBezTo>
                <a:lnTo>
                  <a:pt x="25908" y="43942"/>
                </a:lnTo>
                <a:cubicBezTo>
                  <a:pt x="26924" y="43942"/>
                  <a:pt x="26924" y="43942"/>
                  <a:pt x="26924" y="44958"/>
                </a:cubicBezTo>
                <a:lnTo>
                  <a:pt x="29083" y="44958"/>
                </a:lnTo>
                <a:lnTo>
                  <a:pt x="28067" y="45974"/>
                </a:lnTo>
                <a:lnTo>
                  <a:pt x="29083" y="45974"/>
                </a:lnTo>
                <a:cubicBezTo>
                  <a:pt x="28067" y="47117"/>
                  <a:pt x="28067" y="47117"/>
                  <a:pt x="28067" y="47117"/>
                </a:cubicBezTo>
                <a:lnTo>
                  <a:pt x="26924" y="47117"/>
                </a:lnTo>
                <a:cubicBezTo>
                  <a:pt x="25908" y="47117"/>
                  <a:pt x="24765" y="48133"/>
                  <a:pt x="24765" y="48133"/>
                </a:cubicBezTo>
                <a:lnTo>
                  <a:pt x="22733" y="48133"/>
                </a:lnTo>
                <a:cubicBezTo>
                  <a:pt x="20574" y="49276"/>
                  <a:pt x="19558" y="49276"/>
                  <a:pt x="18415" y="49276"/>
                </a:cubicBezTo>
                <a:cubicBezTo>
                  <a:pt x="17272" y="49276"/>
                  <a:pt x="15240" y="49276"/>
                  <a:pt x="18415" y="48133"/>
                </a:cubicBezTo>
                <a:lnTo>
                  <a:pt x="14097" y="48133"/>
                </a:lnTo>
                <a:cubicBezTo>
                  <a:pt x="15113" y="48133"/>
                  <a:pt x="15113" y="47117"/>
                  <a:pt x="15113" y="47117"/>
                </a:cubicBezTo>
                <a:cubicBezTo>
                  <a:pt x="15113" y="47117"/>
                  <a:pt x="14097" y="45974"/>
                  <a:pt x="15113" y="45974"/>
                </a:cubicBezTo>
                <a:cubicBezTo>
                  <a:pt x="15113" y="45974"/>
                  <a:pt x="15113" y="45212"/>
                  <a:pt x="14478" y="44958"/>
                </a:cubicBezTo>
                <a:cubicBezTo>
                  <a:pt x="14732" y="44831"/>
                  <a:pt x="14859" y="44831"/>
                  <a:pt x="15113" y="44831"/>
                </a:cubicBezTo>
                <a:lnTo>
                  <a:pt x="14097" y="44831"/>
                </a:lnTo>
                <a:cubicBezTo>
                  <a:pt x="15113" y="44831"/>
                  <a:pt x="15113" y="43815"/>
                  <a:pt x="15113" y="43815"/>
                </a:cubicBezTo>
                <a:cubicBezTo>
                  <a:pt x="14097" y="43815"/>
                  <a:pt x="14097" y="43815"/>
                  <a:pt x="15113" y="42672"/>
                </a:cubicBezTo>
                <a:cubicBezTo>
                  <a:pt x="14478" y="43053"/>
                  <a:pt x="14097" y="43180"/>
                  <a:pt x="13970" y="43180"/>
                </a:cubicBezTo>
                <a:cubicBezTo>
                  <a:pt x="13843" y="43180"/>
                  <a:pt x="13843" y="43180"/>
                  <a:pt x="13843" y="43053"/>
                </a:cubicBezTo>
                <a:cubicBezTo>
                  <a:pt x="13843" y="42926"/>
                  <a:pt x="13716" y="43053"/>
                  <a:pt x="13716" y="43180"/>
                </a:cubicBezTo>
                <a:cubicBezTo>
                  <a:pt x="13843" y="43180"/>
                  <a:pt x="13843" y="43053"/>
                  <a:pt x="13970" y="43053"/>
                </a:cubicBezTo>
                <a:cubicBezTo>
                  <a:pt x="14224" y="42799"/>
                  <a:pt x="14986" y="42291"/>
                  <a:pt x="16129" y="41656"/>
                </a:cubicBezTo>
                <a:lnTo>
                  <a:pt x="11938" y="41656"/>
                </a:lnTo>
                <a:cubicBezTo>
                  <a:pt x="12954" y="41148"/>
                  <a:pt x="13335" y="40894"/>
                  <a:pt x="13208" y="40894"/>
                </a:cubicBezTo>
                <a:cubicBezTo>
                  <a:pt x="13081" y="40894"/>
                  <a:pt x="12573" y="41148"/>
                  <a:pt x="11938" y="41656"/>
                </a:cubicBezTo>
                <a:cubicBezTo>
                  <a:pt x="12954" y="40513"/>
                  <a:pt x="12954" y="40513"/>
                  <a:pt x="12954" y="40513"/>
                </a:cubicBezTo>
                <a:lnTo>
                  <a:pt x="14097" y="40513"/>
                </a:lnTo>
                <a:lnTo>
                  <a:pt x="16256" y="39497"/>
                </a:lnTo>
                <a:lnTo>
                  <a:pt x="15113" y="39497"/>
                </a:lnTo>
                <a:cubicBezTo>
                  <a:pt x="14732" y="39878"/>
                  <a:pt x="14478" y="40005"/>
                  <a:pt x="14351" y="40005"/>
                </a:cubicBezTo>
                <a:cubicBezTo>
                  <a:pt x="13970" y="40005"/>
                  <a:pt x="13970" y="39497"/>
                  <a:pt x="13970" y="39497"/>
                </a:cubicBezTo>
                <a:cubicBezTo>
                  <a:pt x="12827" y="39497"/>
                  <a:pt x="12827" y="39497"/>
                  <a:pt x="13970" y="38481"/>
                </a:cubicBezTo>
                <a:lnTo>
                  <a:pt x="12954" y="38481"/>
                </a:lnTo>
                <a:cubicBezTo>
                  <a:pt x="12954" y="38481"/>
                  <a:pt x="12954" y="38100"/>
                  <a:pt x="13208" y="37846"/>
                </a:cubicBezTo>
                <a:cubicBezTo>
                  <a:pt x="12700" y="38100"/>
                  <a:pt x="12446" y="38227"/>
                  <a:pt x="12319" y="38227"/>
                </a:cubicBezTo>
                <a:cubicBezTo>
                  <a:pt x="12192" y="38227"/>
                  <a:pt x="12446" y="37973"/>
                  <a:pt x="12954" y="37465"/>
                </a:cubicBezTo>
                <a:cubicBezTo>
                  <a:pt x="12065" y="37465"/>
                  <a:pt x="11938" y="37465"/>
                  <a:pt x="13081" y="36830"/>
                </a:cubicBezTo>
                <a:cubicBezTo>
                  <a:pt x="13081" y="36830"/>
                  <a:pt x="13208" y="36830"/>
                  <a:pt x="13208" y="36830"/>
                </a:cubicBezTo>
                <a:cubicBezTo>
                  <a:pt x="13462" y="36830"/>
                  <a:pt x="13589" y="36703"/>
                  <a:pt x="13970" y="36322"/>
                </a:cubicBezTo>
                <a:cubicBezTo>
                  <a:pt x="13589" y="36449"/>
                  <a:pt x="13335" y="36703"/>
                  <a:pt x="13081" y="36830"/>
                </a:cubicBezTo>
                <a:cubicBezTo>
                  <a:pt x="12700" y="36703"/>
                  <a:pt x="12446" y="36322"/>
                  <a:pt x="11811" y="36322"/>
                </a:cubicBezTo>
                <a:cubicBezTo>
                  <a:pt x="11811" y="36322"/>
                  <a:pt x="12827" y="35179"/>
                  <a:pt x="13970" y="35179"/>
                </a:cubicBezTo>
                <a:lnTo>
                  <a:pt x="12954" y="35179"/>
                </a:lnTo>
                <a:cubicBezTo>
                  <a:pt x="10795" y="35179"/>
                  <a:pt x="11938" y="35179"/>
                  <a:pt x="14097" y="34163"/>
                </a:cubicBezTo>
                <a:cubicBezTo>
                  <a:pt x="15113" y="33655"/>
                  <a:pt x="15494" y="33401"/>
                  <a:pt x="15113" y="33401"/>
                </a:cubicBezTo>
                <a:cubicBezTo>
                  <a:pt x="14732" y="33401"/>
                  <a:pt x="14097" y="33655"/>
                  <a:pt x="12954" y="34163"/>
                </a:cubicBezTo>
                <a:lnTo>
                  <a:pt x="14097" y="33147"/>
                </a:lnTo>
                <a:cubicBezTo>
                  <a:pt x="14859" y="32766"/>
                  <a:pt x="15113" y="32639"/>
                  <a:pt x="14986" y="32639"/>
                </a:cubicBezTo>
                <a:cubicBezTo>
                  <a:pt x="14859" y="32639"/>
                  <a:pt x="14097" y="32893"/>
                  <a:pt x="13081" y="33020"/>
                </a:cubicBezTo>
                <a:cubicBezTo>
                  <a:pt x="13081" y="33020"/>
                  <a:pt x="12954" y="33147"/>
                  <a:pt x="12954" y="33147"/>
                </a:cubicBezTo>
                <a:cubicBezTo>
                  <a:pt x="12192" y="33147"/>
                  <a:pt x="11557" y="33655"/>
                  <a:pt x="11430" y="33655"/>
                </a:cubicBezTo>
                <a:cubicBezTo>
                  <a:pt x="11303" y="33655"/>
                  <a:pt x="11557" y="33528"/>
                  <a:pt x="11811" y="33147"/>
                </a:cubicBezTo>
                <a:lnTo>
                  <a:pt x="10795" y="34163"/>
                </a:lnTo>
                <a:cubicBezTo>
                  <a:pt x="10795" y="34163"/>
                  <a:pt x="10795" y="33147"/>
                  <a:pt x="10795" y="33147"/>
                </a:cubicBezTo>
                <a:lnTo>
                  <a:pt x="11938" y="33147"/>
                </a:lnTo>
                <a:lnTo>
                  <a:pt x="11938" y="32385"/>
                </a:lnTo>
                <a:cubicBezTo>
                  <a:pt x="11938" y="32385"/>
                  <a:pt x="11938" y="32385"/>
                  <a:pt x="12954" y="31369"/>
                </a:cubicBezTo>
                <a:cubicBezTo>
                  <a:pt x="11938" y="31877"/>
                  <a:pt x="11049" y="32131"/>
                  <a:pt x="10668" y="32131"/>
                </a:cubicBezTo>
                <a:cubicBezTo>
                  <a:pt x="10287" y="32131"/>
                  <a:pt x="10287" y="31877"/>
                  <a:pt x="10795" y="31369"/>
                </a:cubicBezTo>
                <a:cubicBezTo>
                  <a:pt x="11938" y="30861"/>
                  <a:pt x="12192" y="30607"/>
                  <a:pt x="12065" y="30607"/>
                </a:cubicBezTo>
                <a:cubicBezTo>
                  <a:pt x="11938" y="30607"/>
                  <a:pt x="11430" y="30861"/>
                  <a:pt x="10795" y="31369"/>
                </a:cubicBezTo>
                <a:lnTo>
                  <a:pt x="11938" y="30226"/>
                </a:lnTo>
                <a:cubicBezTo>
                  <a:pt x="12700" y="30226"/>
                  <a:pt x="12954" y="29718"/>
                  <a:pt x="12319" y="29718"/>
                </a:cubicBezTo>
                <a:cubicBezTo>
                  <a:pt x="12065" y="29718"/>
                  <a:pt x="11557" y="29845"/>
                  <a:pt x="10795" y="30226"/>
                </a:cubicBezTo>
                <a:cubicBezTo>
                  <a:pt x="10795" y="30226"/>
                  <a:pt x="11938" y="29210"/>
                  <a:pt x="11938" y="29210"/>
                </a:cubicBezTo>
                <a:cubicBezTo>
                  <a:pt x="10795" y="29210"/>
                  <a:pt x="10795" y="29210"/>
                  <a:pt x="9779" y="30226"/>
                </a:cubicBezTo>
                <a:cubicBezTo>
                  <a:pt x="9779" y="30226"/>
                  <a:pt x="9779" y="29210"/>
                  <a:pt x="10795" y="29210"/>
                </a:cubicBezTo>
                <a:cubicBezTo>
                  <a:pt x="9779" y="29210"/>
                  <a:pt x="10795" y="29210"/>
                  <a:pt x="11938" y="28194"/>
                </a:cubicBezTo>
                <a:cubicBezTo>
                  <a:pt x="11938" y="28194"/>
                  <a:pt x="11938" y="28194"/>
                  <a:pt x="11938" y="28194"/>
                </a:cubicBezTo>
                <a:cubicBezTo>
                  <a:pt x="10795" y="28194"/>
                  <a:pt x="9779" y="27051"/>
                  <a:pt x="10795" y="27051"/>
                </a:cubicBezTo>
                <a:lnTo>
                  <a:pt x="10795" y="25908"/>
                </a:lnTo>
                <a:cubicBezTo>
                  <a:pt x="9779" y="26416"/>
                  <a:pt x="9398" y="26670"/>
                  <a:pt x="9398" y="26670"/>
                </a:cubicBezTo>
                <a:cubicBezTo>
                  <a:pt x="9398" y="26670"/>
                  <a:pt x="9652" y="26416"/>
                  <a:pt x="9652" y="25908"/>
                </a:cubicBezTo>
                <a:cubicBezTo>
                  <a:pt x="11303" y="25019"/>
                  <a:pt x="11684" y="24892"/>
                  <a:pt x="10668" y="24892"/>
                </a:cubicBezTo>
                <a:cubicBezTo>
                  <a:pt x="10668" y="24892"/>
                  <a:pt x="10414" y="25146"/>
                  <a:pt x="9652" y="25908"/>
                </a:cubicBezTo>
                <a:cubicBezTo>
                  <a:pt x="8636" y="25908"/>
                  <a:pt x="8636" y="25908"/>
                  <a:pt x="10668" y="24892"/>
                </a:cubicBezTo>
                <a:cubicBezTo>
                  <a:pt x="10668" y="24892"/>
                  <a:pt x="10668" y="24892"/>
                  <a:pt x="10668" y="24892"/>
                </a:cubicBezTo>
                <a:cubicBezTo>
                  <a:pt x="10668" y="24892"/>
                  <a:pt x="10668" y="24892"/>
                  <a:pt x="10668" y="24892"/>
                </a:cubicBezTo>
                <a:cubicBezTo>
                  <a:pt x="10668" y="24892"/>
                  <a:pt x="10668" y="24892"/>
                  <a:pt x="10668" y="24892"/>
                </a:cubicBezTo>
                <a:cubicBezTo>
                  <a:pt x="10668" y="24892"/>
                  <a:pt x="10668" y="24892"/>
                  <a:pt x="10668" y="24892"/>
                </a:cubicBezTo>
                <a:cubicBezTo>
                  <a:pt x="10033" y="25273"/>
                  <a:pt x="9525" y="25400"/>
                  <a:pt x="9271" y="25400"/>
                </a:cubicBezTo>
                <a:cubicBezTo>
                  <a:pt x="9652" y="25273"/>
                  <a:pt x="10160" y="25146"/>
                  <a:pt x="10668" y="24892"/>
                </a:cubicBezTo>
                <a:cubicBezTo>
                  <a:pt x="10414" y="24892"/>
                  <a:pt x="10033" y="24892"/>
                  <a:pt x="9652" y="24892"/>
                </a:cubicBezTo>
                <a:cubicBezTo>
                  <a:pt x="11176" y="24130"/>
                  <a:pt x="11684" y="23368"/>
                  <a:pt x="11049" y="23368"/>
                </a:cubicBezTo>
                <a:cubicBezTo>
                  <a:pt x="10795" y="23368"/>
                  <a:pt x="10287" y="23495"/>
                  <a:pt x="9652" y="23749"/>
                </a:cubicBezTo>
                <a:lnTo>
                  <a:pt x="7620" y="23749"/>
                </a:lnTo>
                <a:cubicBezTo>
                  <a:pt x="7620" y="23749"/>
                  <a:pt x="7620" y="23749"/>
                  <a:pt x="8763" y="22733"/>
                </a:cubicBezTo>
                <a:lnTo>
                  <a:pt x="7747" y="22733"/>
                </a:lnTo>
                <a:cubicBezTo>
                  <a:pt x="7747" y="22352"/>
                  <a:pt x="7620" y="22225"/>
                  <a:pt x="7366" y="22225"/>
                </a:cubicBezTo>
                <a:cubicBezTo>
                  <a:pt x="7112" y="22225"/>
                  <a:pt x="6858" y="22352"/>
                  <a:pt x="6477" y="22733"/>
                </a:cubicBezTo>
                <a:cubicBezTo>
                  <a:pt x="6477" y="22733"/>
                  <a:pt x="6477" y="22733"/>
                  <a:pt x="7493" y="21590"/>
                </a:cubicBezTo>
                <a:cubicBezTo>
                  <a:pt x="6985" y="22098"/>
                  <a:pt x="6477" y="22352"/>
                  <a:pt x="6223" y="22352"/>
                </a:cubicBezTo>
                <a:cubicBezTo>
                  <a:pt x="5969" y="22352"/>
                  <a:pt x="6350" y="22098"/>
                  <a:pt x="7493" y="21590"/>
                </a:cubicBezTo>
                <a:cubicBezTo>
                  <a:pt x="7493" y="21590"/>
                  <a:pt x="7493" y="21590"/>
                  <a:pt x="7493" y="21590"/>
                </a:cubicBezTo>
                <a:cubicBezTo>
                  <a:pt x="8636" y="21082"/>
                  <a:pt x="9144" y="20828"/>
                  <a:pt x="9017" y="20828"/>
                </a:cubicBezTo>
                <a:cubicBezTo>
                  <a:pt x="8890" y="20828"/>
                  <a:pt x="8001" y="21082"/>
                  <a:pt x="6477" y="21590"/>
                </a:cubicBezTo>
                <a:lnTo>
                  <a:pt x="6477" y="21082"/>
                </a:lnTo>
                <a:lnTo>
                  <a:pt x="7620" y="20574"/>
                </a:lnTo>
                <a:cubicBezTo>
                  <a:pt x="7620" y="20574"/>
                  <a:pt x="7620" y="20574"/>
                  <a:pt x="7620" y="20574"/>
                </a:cubicBezTo>
                <a:cubicBezTo>
                  <a:pt x="8509" y="20574"/>
                  <a:pt x="8636" y="19939"/>
                  <a:pt x="8636" y="19558"/>
                </a:cubicBezTo>
                <a:cubicBezTo>
                  <a:pt x="8509" y="19685"/>
                  <a:pt x="8509" y="19685"/>
                  <a:pt x="8382" y="19685"/>
                </a:cubicBezTo>
                <a:cubicBezTo>
                  <a:pt x="8509" y="19558"/>
                  <a:pt x="8636" y="19558"/>
                  <a:pt x="8763" y="19431"/>
                </a:cubicBezTo>
                <a:cubicBezTo>
                  <a:pt x="8890" y="19304"/>
                  <a:pt x="8763" y="19431"/>
                  <a:pt x="8763" y="19558"/>
                </a:cubicBezTo>
                <a:cubicBezTo>
                  <a:pt x="9525" y="19177"/>
                  <a:pt x="10287" y="18669"/>
                  <a:pt x="10922" y="18288"/>
                </a:cubicBezTo>
                <a:lnTo>
                  <a:pt x="9779" y="18288"/>
                </a:lnTo>
                <a:cubicBezTo>
                  <a:pt x="8763" y="19431"/>
                  <a:pt x="8763" y="19431"/>
                  <a:pt x="8763" y="19431"/>
                </a:cubicBezTo>
                <a:lnTo>
                  <a:pt x="7620" y="19431"/>
                </a:lnTo>
                <a:cubicBezTo>
                  <a:pt x="7239" y="19812"/>
                  <a:pt x="6858" y="20066"/>
                  <a:pt x="6477" y="20193"/>
                </a:cubicBezTo>
                <a:cubicBezTo>
                  <a:pt x="6350" y="20193"/>
                  <a:pt x="6350" y="20066"/>
                  <a:pt x="6223" y="20066"/>
                </a:cubicBezTo>
                <a:cubicBezTo>
                  <a:pt x="6096" y="20066"/>
                  <a:pt x="5842" y="20193"/>
                  <a:pt x="5461" y="20574"/>
                </a:cubicBezTo>
                <a:cubicBezTo>
                  <a:pt x="5461" y="20574"/>
                  <a:pt x="4445" y="20574"/>
                  <a:pt x="5461" y="19558"/>
                </a:cubicBezTo>
                <a:lnTo>
                  <a:pt x="6477" y="19558"/>
                </a:lnTo>
                <a:cubicBezTo>
                  <a:pt x="6477" y="19558"/>
                  <a:pt x="6477" y="19558"/>
                  <a:pt x="7493" y="18415"/>
                </a:cubicBezTo>
                <a:cubicBezTo>
                  <a:pt x="8636" y="18415"/>
                  <a:pt x="9652" y="17399"/>
                  <a:pt x="9652" y="17399"/>
                </a:cubicBezTo>
                <a:cubicBezTo>
                  <a:pt x="9652" y="17399"/>
                  <a:pt x="8763" y="17780"/>
                  <a:pt x="7874" y="18161"/>
                </a:cubicBezTo>
                <a:cubicBezTo>
                  <a:pt x="8890" y="17399"/>
                  <a:pt x="9652" y="17399"/>
                  <a:pt x="9652" y="17399"/>
                </a:cubicBezTo>
                <a:cubicBezTo>
                  <a:pt x="9652" y="17399"/>
                  <a:pt x="9652" y="17399"/>
                  <a:pt x="9652" y="17399"/>
                </a:cubicBezTo>
                <a:cubicBezTo>
                  <a:pt x="10160" y="16891"/>
                  <a:pt x="10414" y="16637"/>
                  <a:pt x="10287" y="16637"/>
                </a:cubicBezTo>
                <a:cubicBezTo>
                  <a:pt x="10160" y="16637"/>
                  <a:pt x="9652" y="16891"/>
                  <a:pt x="8509" y="17399"/>
                </a:cubicBezTo>
                <a:cubicBezTo>
                  <a:pt x="8128" y="17780"/>
                  <a:pt x="7874" y="18034"/>
                  <a:pt x="7747" y="18161"/>
                </a:cubicBezTo>
                <a:cubicBezTo>
                  <a:pt x="7747" y="18161"/>
                  <a:pt x="7747" y="18161"/>
                  <a:pt x="7747" y="18161"/>
                </a:cubicBezTo>
                <a:cubicBezTo>
                  <a:pt x="7747" y="18161"/>
                  <a:pt x="7493" y="18415"/>
                  <a:pt x="7366" y="18542"/>
                </a:cubicBezTo>
                <a:cubicBezTo>
                  <a:pt x="6604" y="18542"/>
                  <a:pt x="5969" y="19050"/>
                  <a:pt x="5842" y="19050"/>
                </a:cubicBezTo>
                <a:cubicBezTo>
                  <a:pt x="5715" y="19050"/>
                  <a:pt x="5969" y="18923"/>
                  <a:pt x="6350" y="18542"/>
                </a:cubicBezTo>
                <a:cubicBezTo>
                  <a:pt x="6350" y="18542"/>
                  <a:pt x="6350" y="18542"/>
                  <a:pt x="6350" y="18542"/>
                </a:cubicBezTo>
                <a:cubicBezTo>
                  <a:pt x="6350" y="18288"/>
                  <a:pt x="6350" y="18034"/>
                  <a:pt x="6350" y="17907"/>
                </a:cubicBezTo>
                <a:cubicBezTo>
                  <a:pt x="6223" y="18034"/>
                  <a:pt x="5842" y="18288"/>
                  <a:pt x="5334" y="18542"/>
                </a:cubicBezTo>
                <a:cubicBezTo>
                  <a:pt x="4318" y="18542"/>
                  <a:pt x="5334" y="18542"/>
                  <a:pt x="6477" y="17526"/>
                </a:cubicBezTo>
                <a:lnTo>
                  <a:pt x="4318" y="17526"/>
                </a:lnTo>
                <a:cubicBezTo>
                  <a:pt x="5842" y="16764"/>
                  <a:pt x="6350" y="16002"/>
                  <a:pt x="6096" y="16002"/>
                </a:cubicBezTo>
                <a:cubicBezTo>
                  <a:pt x="5969" y="16002"/>
                  <a:pt x="5715" y="16129"/>
                  <a:pt x="5461" y="16383"/>
                </a:cubicBezTo>
                <a:cubicBezTo>
                  <a:pt x="4445" y="16891"/>
                  <a:pt x="3556" y="17145"/>
                  <a:pt x="3302" y="17145"/>
                </a:cubicBezTo>
                <a:cubicBezTo>
                  <a:pt x="3048" y="17145"/>
                  <a:pt x="3302" y="16891"/>
                  <a:pt x="4318" y="16383"/>
                </a:cubicBezTo>
                <a:cubicBezTo>
                  <a:pt x="4318" y="16383"/>
                  <a:pt x="4318" y="16383"/>
                  <a:pt x="4318" y="16383"/>
                </a:cubicBezTo>
                <a:lnTo>
                  <a:pt x="3302" y="15113"/>
                </a:lnTo>
                <a:cubicBezTo>
                  <a:pt x="3302" y="15113"/>
                  <a:pt x="3302" y="15113"/>
                  <a:pt x="4318" y="14097"/>
                </a:cubicBezTo>
                <a:cubicBezTo>
                  <a:pt x="4064" y="14224"/>
                  <a:pt x="3810" y="14478"/>
                  <a:pt x="3556" y="14605"/>
                </a:cubicBezTo>
                <a:lnTo>
                  <a:pt x="3683" y="14478"/>
                </a:lnTo>
                <a:lnTo>
                  <a:pt x="4445" y="14097"/>
                </a:lnTo>
                <a:cubicBezTo>
                  <a:pt x="4445" y="14097"/>
                  <a:pt x="4445" y="14097"/>
                  <a:pt x="4445" y="14097"/>
                </a:cubicBezTo>
                <a:lnTo>
                  <a:pt x="5461" y="12954"/>
                </a:lnTo>
                <a:cubicBezTo>
                  <a:pt x="5334" y="12954"/>
                  <a:pt x="5334" y="13081"/>
                  <a:pt x="5207" y="13081"/>
                </a:cubicBezTo>
                <a:cubicBezTo>
                  <a:pt x="5080" y="13081"/>
                  <a:pt x="4953" y="13462"/>
                  <a:pt x="4445" y="14097"/>
                </a:cubicBezTo>
                <a:lnTo>
                  <a:pt x="4445" y="13589"/>
                </a:lnTo>
                <a:cubicBezTo>
                  <a:pt x="4318" y="13716"/>
                  <a:pt x="4191" y="13716"/>
                  <a:pt x="4064" y="13843"/>
                </a:cubicBezTo>
                <a:lnTo>
                  <a:pt x="4445" y="12954"/>
                </a:lnTo>
                <a:lnTo>
                  <a:pt x="5334" y="12954"/>
                </a:lnTo>
                <a:lnTo>
                  <a:pt x="5969" y="12446"/>
                </a:lnTo>
                <a:cubicBezTo>
                  <a:pt x="5461" y="12700"/>
                  <a:pt x="4826" y="12954"/>
                  <a:pt x="4318" y="12954"/>
                </a:cubicBezTo>
                <a:lnTo>
                  <a:pt x="6477" y="11938"/>
                </a:lnTo>
                <a:cubicBezTo>
                  <a:pt x="4318" y="12954"/>
                  <a:pt x="3302" y="12954"/>
                  <a:pt x="3302" y="12954"/>
                </a:cubicBezTo>
                <a:cubicBezTo>
                  <a:pt x="3302" y="12954"/>
                  <a:pt x="3302" y="12954"/>
                  <a:pt x="2159" y="14097"/>
                </a:cubicBezTo>
                <a:cubicBezTo>
                  <a:pt x="1651" y="13462"/>
                  <a:pt x="1397" y="13335"/>
                  <a:pt x="1397" y="13081"/>
                </a:cubicBezTo>
                <a:cubicBezTo>
                  <a:pt x="1016" y="13335"/>
                  <a:pt x="762" y="13462"/>
                  <a:pt x="635" y="13462"/>
                </a:cubicBezTo>
                <a:cubicBezTo>
                  <a:pt x="508" y="13462"/>
                  <a:pt x="1143" y="12954"/>
                  <a:pt x="2159" y="11938"/>
                </a:cubicBezTo>
                <a:cubicBezTo>
                  <a:pt x="1143" y="12446"/>
                  <a:pt x="508" y="12700"/>
                  <a:pt x="381" y="12700"/>
                </a:cubicBezTo>
                <a:cubicBezTo>
                  <a:pt x="254" y="12700"/>
                  <a:pt x="508" y="12446"/>
                  <a:pt x="1143" y="11938"/>
                </a:cubicBezTo>
                <a:cubicBezTo>
                  <a:pt x="3302" y="10795"/>
                  <a:pt x="3302" y="10795"/>
                  <a:pt x="2159" y="10795"/>
                </a:cubicBezTo>
                <a:cubicBezTo>
                  <a:pt x="2159" y="10795"/>
                  <a:pt x="3302" y="10795"/>
                  <a:pt x="3302" y="9779"/>
                </a:cubicBezTo>
                <a:lnTo>
                  <a:pt x="5334" y="8636"/>
                </a:lnTo>
                <a:cubicBezTo>
                  <a:pt x="5842" y="8255"/>
                  <a:pt x="5969" y="8001"/>
                  <a:pt x="5588" y="8001"/>
                </a:cubicBezTo>
                <a:cubicBezTo>
                  <a:pt x="5207" y="8001"/>
                  <a:pt x="4064" y="8509"/>
                  <a:pt x="2159" y="9779"/>
                </a:cubicBezTo>
                <a:lnTo>
                  <a:pt x="1143" y="9779"/>
                </a:lnTo>
                <a:cubicBezTo>
                  <a:pt x="2159" y="8636"/>
                  <a:pt x="3302" y="7620"/>
                  <a:pt x="3302" y="7620"/>
                </a:cubicBezTo>
                <a:lnTo>
                  <a:pt x="4318" y="6477"/>
                </a:lnTo>
                <a:lnTo>
                  <a:pt x="5334" y="6477"/>
                </a:lnTo>
                <a:cubicBezTo>
                  <a:pt x="4318" y="6477"/>
                  <a:pt x="5334" y="6477"/>
                  <a:pt x="5334" y="5334"/>
                </a:cubicBezTo>
                <a:cubicBezTo>
                  <a:pt x="5334" y="5334"/>
                  <a:pt x="5334" y="5334"/>
                  <a:pt x="5334" y="5334"/>
                </a:cubicBezTo>
                <a:cubicBezTo>
                  <a:pt x="5207" y="5207"/>
                  <a:pt x="5080" y="4953"/>
                  <a:pt x="5080" y="4572"/>
                </a:cubicBezTo>
                <a:cubicBezTo>
                  <a:pt x="4953" y="4826"/>
                  <a:pt x="4826" y="4826"/>
                  <a:pt x="4699" y="4826"/>
                </a:cubicBezTo>
                <a:cubicBezTo>
                  <a:pt x="4572" y="4826"/>
                  <a:pt x="4826" y="4318"/>
                  <a:pt x="5334" y="3302"/>
                </a:cubicBezTo>
                <a:lnTo>
                  <a:pt x="5588" y="3302"/>
                </a:lnTo>
                <a:cubicBezTo>
                  <a:pt x="5588" y="3302"/>
                  <a:pt x="5588" y="3175"/>
                  <a:pt x="5588" y="3175"/>
                </a:cubicBezTo>
                <a:cubicBezTo>
                  <a:pt x="5588" y="3175"/>
                  <a:pt x="5461" y="3175"/>
                  <a:pt x="5334" y="3302"/>
                </a:cubicBezTo>
                <a:cubicBezTo>
                  <a:pt x="5588" y="3048"/>
                  <a:pt x="5715" y="2921"/>
                  <a:pt x="5715" y="2921"/>
                </a:cubicBezTo>
                <a:cubicBezTo>
                  <a:pt x="5715" y="2921"/>
                  <a:pt x="5715" y="3048"/>
                  <a:pt x="5588" y="3175"/>
                </a:cubicBezTo>
                <a:cubicBezTo>
                  <a:pt x="7620" y="2159"/>
                  <a:pt x="7620" y="2159"/>
                  <a:pt x="7620" y="2159"/>
                </a:cubicBezTo>
                <a:lnTo>
                  <a:pt x="8636" y="2159"/>
                </a:lnTo>
                <a:cubicBezTo>
                  <a:pt x="8890" y="1905"/>
                  <a:pt x="9271" y="1524"/>
                  <a:pt x="9779" y="1143"/>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3"/>
          <p:cNvSpPr/>
          <p:nvPr/>
        </p:nvSpPr>
        <p:spPr>
          <a:xfrm>
            <a:off x="7382893" y="2748474"/>
            <a:ext cx="147638" cy="788288"/>
          </a:xfrm>
          <a:custGeom>
            <a:rect b="b" l="l" r="r" t="t"/>
            <a:pathLst>
              <a:path extrusionOk="0" h="1051051" w="196850">
                <a:moveTo>
                  <a:pt x="28067" y="16002"/>
                </a:moveTo>
                <a:lnTo>
                  <a:pt x="29210" y="18161"/>
                </a:lnTo>
                <a:cubicBezTo>
                  <a:pt x="29210" y="19177"/>
                  <a:pt x="28067" y="19177"/>
                  <a:pt x="27051" y="19177"/>
                </a:cubicBezTo>
                <a:lnTo>
                  <a:pt x="25908" y="18161"/>
                </a:lnTo>
                <a:cubicBezTo>
                  <a:pt x="27051" y="18161"/>
                  <a:pt x="28067" y="17018"/>
                  <a:pt x="28067" y="16002"/>
                </a:cubicBezTo>
                <a:close/>
                <a:moveTo>
                  <a:pt x="10795" y="22479"/>
                </a:moveTo>
                <a:cubicBezTo>
                  <a:pt x="9652" y="22479"/>
                  <a:pt x="9652" y="23622"/>
                  <a:pt x="9652" y="24638"/>
                </a:cubicBezTo>
                <a:cubicBezTo>
                  <a:pt x="9652" y="25654"/>
                  <a:pt x="9652" y="25654"/>
                  <a:pt x="11811" y="25654"/>
                </a:cubicBezTo>
                <a:cubicBezTo>
                  <a:pt x="11811" y="25654"/>
                  <a:pt x="11811" y="24638"/>
                  <a:pt x="11811" y="23495"/>
                </a:cubicBezTo>
                <a:lnTo>
                  <a:pt x="10795" y="22479"/>
                </a:lnTo>
                <a:close/>
                <a:moveTo>
                  <a:pt x="13970" y="36449"/>
                </a:moveTo>
                <a:cubicBezTo>
                  <a:pt x="11811" y="36449"/>
                  <a:pt x="11811" y="36449"/>
                  <a:pt x="11811" y="38608"/>
                </a:cubicBezTo>
                <a:cubicBezTo>
                  <a:pt x="11811" y="39751"/>
                  <a:pt x="12954" y="40767"/>
                  <a:pt x="13970" y="40767"/>
                </a:cubicBezTo>
                <a:lnTo>
                  <a:pt x="12954" y="39751"/>
                </a:lnTo>
                <a:cubicBezTo>
                  <a:pt x="12192" y="39751"/>
                  <a:pt x="12446" y="39243"/>
                  <a:pt x="13335" y="39243"/>
                </a:cubicBezTo>
                <a:cubicBezTo>
                  <a:pt x="13716" y="39243"/>
                  <a:pt x="14351" y="39370"/>
                  <a:pt x="15113" y="39751"/>
                </a:cubicBezTo>
                <a:cubicBezTo>
                  <a:pt x="16256" y="39751"/>
                  <a:pt x="17272" y="38608"/>
                  <a:pt x="17272" y="38608"/>
                </a:cubicBezTo>
                <a:cubicBezTo>
                  <a:pt x="17272" y="37592"/>
                  <a:pt x="15113" y="36449"/>
                  <a:pt x="14097" y="36449"/>
                </a:cubicBezTo>
                <a:close/>
                <a:moveTo>
                  <a:pt x="6350" y="41783"/>
                </a:moveTo>
                <a:lnTo>
                  <a:pt x="8509" y="42926"/>
                </a:lnTo>
                <a:lnTo>
                  <a:pt x="8509" y="43942"/>
                </a:lnTo>
                <a:cubicBezTo>
                  <a:pt x="7493" y="43942"/>
                  <a:pt x="7493" y="43942"/>
                  <a:pt x="7493" y="42926"/>
                </a:cubicBezTo>
                <a:lnTo>
                  <a:pt x="6477" y="41910"/>
                </a:lnTo>
                <a:close/>
                <a:moveTo>
                  <a:pt x="29210" y="105537"/>
                </a:moveTo>
                <a:cubicBezTo>
                  <a:pt x="28067" y="105537"/>
                  <a:pt x="28067" y="108712"/>
                  <a:pt x="28067" y="109855"/>
                </a:cubicBezTo>
                <a:cubicBezTo>
                  <a:pt x="28067" y="110236"/>
                  <a:pt x="28194" y="110490"/>
                  <a:pt x="28448" y="110490"/>
                </a:cubicBezTo>
                <a:cubicBezTo>
                  <a:pt x="28829" y="110490"/>
                  <a:pt x="29591" y="109728"/>
                  <a:pt x="30226" y="107696"/>
                </a:cubicBezTo>
                <a:lnTo>
                  <a:pt x="29210" y="105537"/>
                </a:lnTo>
                <a:close/>
                <a:moveTo>
                  <a:pt x="32385" y="113030"/>
                </a:moveTo>
                <a:cubicBezTo>
                  <a:pt x="33401" y="113030"/>
                  <a:pt x="33401" y="114173"/>
                  <a:pt x="33401" y="116332"/>
                </a:cubicBezTo>
                <a:cubicBezTo>
                  <a:pt x="33401" y="117348"/>
                  <a:pt x="33401" y="118491"/>
                  <a:pt x="33401" y="118491"/>
                </a:cubicBezTo>
                <a:cubicBezTo>
                  <a:pt x="33020" y="118745"/>
                  <a:pt x="32639" y="118872"/>
                  <a:pt x="32385" y="118872"/>
                </a:cubicBezTo>
                <a:cubicBezTo>
                  <a:pt x="31242" y="118872"/>
                  <a:pt x="31242" y="117221"/>
                  <a:pt x="31242" y="116459"/>
                </a:cubicBezTo>
                <a:cubicBezTo>
                  <a:pt x="30226" y="114300"/>
                  <a:pt x="30226" y="113157"/>
                  <a:pt x="32385" y="113157"/>
                </a:cubicBezTo>
                <a:close/>
                <a:moveTo>
                  <a:pt x="32385" y="167005"/>
                </a:moveTo>
                <a:cubicBezTo>
                  <a:pt x="31242" y="167005"/>
                  <a:pt x="32385" y="169164"/>
                  <a:pt x="32385" y="170180"/>
                </a:cubicBezTo>
                <a:lnTo>
                  <a:pt x="33401" y="170180"/>
                </a:lnTo>
                <a:lnTo>
                  <a:pt x="34544" y="168021"/>
                </a:lnTo>
                <a:lnTo>
                  <a:pt x="32385" y="166878"/>
                </a:lnTo>
                <a:close/>
                <a:moveTo>
                  <a:pt x="40005" y="170180"/>
                </a:moveTo>
                <a:cubicBezTo>
                  <a:pt x="40005" y="170180"/>
                  <a:pt x="38862" y="171323"/>
                  <a:pt x="37846" y="173482"/>
                </a:cubicBezTo>
                <a:cubicBezTo>
                  <a:pt x="34671" y="175641"/>
                  <a:pt x="34671" y="175641"/>
                  <a:pt x="36703" y="175641"/>
                </a:cubicBezTo>
                <a:cubicBezTo>
                  <a:pt x="37846" y="175641"/>
                  <a:pt x="38862" y="175641"/>
                  <a:pt x="40005" y="172466"/>
                </a:cubicBezTo>
                <a:cubicBezTo>
                  <a:pt x="40005" y="171450"/>
                  <a:pt x="40005" y="170307"/>
                  <a:pt x="40005" y="170307"/>
                </a:cubicBezTo>
                <a:close/>
                <a:moveTo>
                  <a:pt x="39751" y="200025"/>
                </a:moveTo>
                <a:cubicBezTo>
                  <a:pt x="39370" y="200025"/>
                  <a:pt x="38354" y="201041"/>
                  <a:pt x="36703" y="202565"/>
                </a:cubicBezTo>
                <a:cubicBezTo>
                  <a:pt x="36068" y="203835"/>
                  <a:pt x="35814" y="204343"/>
                  <a:pt x="36195" y="204343"/>
                </a:cubicBezTo>
                <a:cubicBezTo>
                  <a:pt x="36576" y="204343"/>
                  <a:pt x="36957" y="204089"/>
                  <a:pt x="37846" y="203581"/>
                </a:cubicBezTo>
                <a:cubicBezTo>
                  <a:pt x="38862" y="202438"/>
                  <a:pt x="40005" y="200279"/>
                  <a:pt x="40005" y="200279"/>
                </a:cubicBezTo>
                <a:cubicBezTo>
                  <a:pt x="40005" y="200025"/>
                  <a:pt x="39878" y="199898"/>
                  <a:pt x="39751" y="199898"/>
                </a:cubicBezTo>
                <a:close/>
                <a:moveTo>
                  <a:pt x="45339" y="210185"/>
                </a:moveTo>
                <a:cubicBezTo>
                  <a:pt x="43180" y="210185"/>
                  <a:pt x="43180" y="211201"/>
                  <a:pt x="43180" y="211201"/>
                </a:cubicBezTo>
                <a:lnTo>
                  <a:pt x="43180" y="212344"/>
                </a:lnTo>
                <a:cubicBezTo>
                  <a:pt x="44196" y="212344"/>
                  <a:pt x="45339" y="212344"/>
                  <a:pt x="45339" y="211201"/>
                </a:cubicBezTo>
                <a:lnTo>
                  <a:pt x="45339" y="210185"/>
                </a:lnTo>
                <a:close/>
                <a:moveTo>
                  <a:pt x="38862" y="228600"/>
                </a:moveTo>
                <a:cubicBezTo>
                  <a:pt x="40005" y="228600"/>
                  <a:pt x="38862" y="228600"/>
                  <a:pt x="37846" y="229616"/>
                </a:cubicBezTo>
                <a:lnTo>
                  <a:pt x="36703" y="229616"/>
                </a:lnTo>
                <a:cubicBezTo>
                  <a:pt x="37846" y="229616"/>
                  <a:pt x="38862" y="228600"/>
                  <a:pt x="38862" y="228600"/>
                </a:cubicBezTo>
                <a:close/>
                <a:moveTo>
                  <a:pt x="51435" y="233807"/>
                </a:moveTo>
                <a:cubicBezTo>
                  <a:pt x="50673" y="233807"/>
                  <a:pt x="50673" y="236347"/>
                  <a:pt x="50673" y="237236"/>
                </a:cubicBezTo>
                <a:lnTo>
                  <a:pt x="51816" y="237236"/>
                </a:lnTo>
                <a:cubicBezTo>
                  <a:pt x="51816" y="236220"/>
                  <a:pt x="52832" y="234061"/>
                  <a:pt x="51816" y="234061"/>
                </a:cubicBezTo>
                <a:cubicBezTo>
                  <a:pt x="51689" y="233934"/>
                  <a:pt x="51562" y="233807"/>
                  <a:pt x="51435" y="233807"/>
                </a:cubicBezTo>
                <a:close/>
                <a:moveTo>
                  <a:pt x="47498" y="245872"/>
                </a:moveTo>
                <a:cubicBezTo>
                  <a:pt x="46482" y="245872"/>
                  <a:pt x="45339" y="245872"/>
                  <a:pt x="45339" y="246888"/>
                </a:cubicBezTo>
                <a:cubicBezTo>
                  <a:pt x="44577" y="247650"/>
                  <a:pt x="44831" y="248412"/>
                  <a:pt x="45847" y="248412"/>
                </a:cubicBezTo>
                <a:cubicBezTo>
                  <a:pt x="46228" y="248412"/>
                  <a:pt x="46863" y="248285"/>
                  <a:pt x="47498" y="248031"/>
                </a:cubicBezTo>
                <a:cubicBezTo>
                  <a:pt x="47498" y="246888"/>
                  <a:pt x="47498" y="246888"/>
                  <a:pt x="47498" y="245872"/>
                </a:cubicBezTo>
                <a:close/>
                <a:moveTo>
                  <a:pt x="46482" y="256667"/>
                </a:moveTo>
                <a:lnTo>
                  <a:pt x="47498" y="257683"/>
                </a:lnTo>
                <a:cubicBezTo>
                  <a:pt x="47498" y="258953"/>
                  <a:pt x="47498" y="259461"/>
                  <a:pt x="47752" y="259461"/>
                </a:cubicBezTo>
                <a:cubicBezTo>
                  <a:pt x="48006" y="259461"/>
                  <a:pt x="48133" y="259207"/>
                  <a:pt x="48641" y="258699"/>
                </a:cubicBezTo>
                <a:lnTo>
                  <a:pt x="48641" y="257556"/>
                </a:lnTo>
                <a:lnTo>
                  <a:pt x="46482" y="256540"/>
                </a:lnTo>
                <a:close/>
                <a:moveTo>
                  <a:pt x="55118" y="277241"/>
                </a:moveTo>
                <a:cubicBezTo>
                  <a:pt x="54102" y="277241"/>
                  <a:pt x="54102" y="278257"/>
                  <a:pt x="54102" y="278257"/>
                </a:cubicBezTo>
                <a:cubicBezTo>
                  <a:pt x="54102" y="280416"/>
                  <a:pt x="54102" y="281432"/>
                  <a:pt x="56261" y="281432"/>
                </a:cubicBezTo>
                <a:cubicBezTo>
                  <a:pt x="56261" y="281432"/>
                  <a:pt x="57404" y="280416"/>
                  <a:pt x="56261" y="279273"/>
                </a:cubicBezTo>
                <a:cubicBezTo>
                  <a:pt x="56261" y="278257"/>
                  <a:pt x="55245" y="277114"/>
                  <a:pt x="55245" y="277114"/>
                </a:cubicBezTo>
                <a:close/>
                <a:moveTo>
                  <a:pt x="82042" y="289052"/>
                </a:moveTo>
                <a:cubicBezTo>
                  <a:pt x="83058" y="289052"/>
                  <a:pt x="83058" y="290068"/>
                  <a:pt x="81026" y="292227"/>
                </a:cubicBezTo>
                <a:cubicBezTo>
                  <a:pt x="79883" y="292227"/>
                  <a:pt x="79883" y="292227"/>
                  <a:pt x="79883" y="291211"/>
                </a:cubicBezTo>
                <a:cubicBezTo>
                  <a:pt x="79883" y="291211"/>
                  <a:pt x="81026" y="289052"/>
                  <a:pt x="82042" y="289052"/>
                </a:cubicBezTo>
                <a:close/>
                <a:moveTo>
                  <a:pt x="41275" y="293751"/>
                </a:moveTo>
                <a:cubicBezTo>
                  <a:pt x="41402" y="293751"/>
                  <a:pt x="41656" y="294005"/>
                  <a:pt x="42037" y="294513"/>
                </a:cubicBezTo>
                <a:cubicBezTo>
                  <a:pt x="43180" y="295529"/>
                  <a:pt x="43180" y="296672"/>
                  <a:pt x="43180" y="296672"/>
                </a:cubicBezTo>
                <a:cubicBezTo>
                  <a:pt x="42672" y="297053"/>
                  <a:pt x="42418" y="297434"/>
                  <a:pt x="42291" y="297434"/>
                </a:cubicBezTo>
                <a:cubicBezTo>
                  <a:pt x="42164" y="297434"/>
                  <a:pt x="42037" y="296926"/>
                  <a:pt x="42037" y="295656"/>
                </a:cubicBezTo>
                <a:cubicBezTo>
                  <a:pt x="41402" y="294386"/>
                  <a:pt x="41148" y="293878"/>
                  <a:pt x="41275" y="293878"/>
                </a:cubicBezTo>
                <a:close/>
                <a:moveTo>
                  <a:pt x="57658" y="300228"/>
                </a:moveTo>
                <a:cubicBezTo>
                  <a:pt x="57277" y="300228"/>
                  <a:pt x="57531" y="300736"/>
                  <a:pt x="58166" y="302006"/>
                </a:cubicBezTo>
                <a:cubicBezTo>
                  <a:pt x="58166" y="303022"/>
                  <a:pt x="59309" y="303022"/>
                  <a:pt x="59309" y="303022"/>
                </a:cubicBezTo>
                <a:cubicBezTo>
                  <a:pt x="60325" y="303022"/>
                  <a:pt x="59309" y="302006"/>
                  <a:pt x="59309" y="300863"/>
                </a:cubicBezTo>
                <a:cubicBezTo>
                  <a:pt x="58420" y="300482"/>
                  <a:pt x="57912" y="300101"/>
                  <a:pt x="57658" y="300101"/>
                </a:cubicBezTo>
                <a:close/>
                <a:moveTo>
                  <a:pt x="52070" y="323215"/>
                </a:moveTo>
                <a:cubicBezTo>
                  <a:pt x="52197" y="323596"/>
                  <a:pt x="52324" y="323850"/>
                  <a:pt x="52197" y="323850"/>
                </a:cubicBezTo>
                <a:cubicBezTo>
                  <a:pt x="52070" y="323850"/>
                  <a:pt x="52070" y="323723"/>
                  <a:pt x="51689" y="323469"/>
                </a:cubicBezTo>
                <a:cubicBezTo>
                  <a:pt x="51816" y="323342"/>
                  <a:pt x="51816" y="323215"/>
                  <a:pt x="51943" y="323215"/>
                </a:cubicBezTo>
                <a:close/>
                <a:moveTo>
                  <a:pt x="59309" y="322453"/>
                </a:moveTo>
                <a:cubicBezTo>
                  <a:pt x="58166" y="322453"/>
                  <a:pt x="58166" y="323596"/>
                  <a:pt x="60325" y="324612"/>
                </a:cubicBezTo>
                <a:cubicBezTo>
                  <a:pt x="61341" y="324612"/>
                  <a:pt x="61341" y="324612"/>
                  <a:pt x="61341" y="323596"/>
                </a:cubicBezTo>
                <a:cubicBezTo>
                  <a:pt x="61341" y="323596"/>
                  <a:pt x="60325" y="322453"/>
                  <a:pt x="59182" y="322453"/>
                </a:cubicBezTo>
                <a:close/>
                <a:moveTo>
                  <a:pt x="61468" y="331089"/>
                </a:moveTo>
                <a:lnTo>
                  <a:pt x="60452" y="332232"/>
                </a:lnTo>
                <a:lnTo>
                  <a:pt x="61468" y="333248"/>
                </a:lnTo>
                <a:cubicBezTo>
                  <a:pt x="62611" y="333248"/>
                  <a:pt x="63627" y="333248"/>
                  <a:pt x="63627" y="332232"/>
                </a:cubicBezTo>
                <a:lnTo>
                  <a:pt x="61468" y="331089"/>
                </a:lnTo>
                <a:close/>
                <a:moveTo>
                  <a:pt x="77597" y="410972"/>
                </a:moveTo>
                <a:lnTo>
                  <a:pt x="76581" y="411988"/>
                </a:lnTo>
                <a:lnTo>
                  <a:pt x="76581" y="414147"/>
                </a:lnTo>
                <a:cubicBezTo>
                  <a:pt x="78740" y="413004"/>
                  <a:pt x="79756" y="413004"/>
                  <a:pt x="78740" y="411988"/>
                </a:cubicBezTo>
                <a:lnTo>
                  <a:pt x="77597" y="410972"/>
                </a:lnTo>
                <a:close/>
                <a:moveTo>
                  <a:pt x="83439" y="441325"/>
                </a:moveTo>
                <a:cubicBezTo>
                  <a:pt x="82677" y="441325"/>
                  <a:pt x="81534" y="442341"/>
                  <a:pt x="80772" y="442341"/>
                </a:cubicBezTo>
                <a:cubicBezTo>
                  <a:pt x="80772" y="443357"/>
                  <a:pt x="80772" y="443357"/>
                  <a:pt x="81788" y="443357"/>
                </a:cubicBezTo>
                <a:cubicBezTo>
                  <a:pt x="82804" y="443357"/>
                  <a:pt x="83947" y="442341"/>
                  <a:pt x="83947" y="442341"/>
                </a:cubicBezTo>
                <a:cubicBezTo>
                  <a:pt x="83947" y="441579"/>
                  <a:pt x="83693" y="441325"/>
                  <a:pt x="83312" y="441325"/>
                </a:cubicBezTo>
                <a:close/>
                <a:moveTo>
                  <a:pt x="78740" y="462661"/>
                </a:moveTo>
                <a:cubicBezTo>
                  <a:pt x="77597" y="463677"/>
                  <a:pt x="76581" y="464820"/>
                  <a:pt x="76581" y="464820"/>
                </a:cubicBezTo>
                <a:lnTo>
                  <a:pt x="76581" y="465963"/>
                </a:lnTo>
                <a:cubicBezTo>
                  <a:pt x="77597" y="465963"/>
                  <a:pt x="78740" y="465963"/>
                  <a:pt x="78740" y="464820"/>
                </a:cubicBezTo>
                <a:lnTo>
                  <a:pt x="78740" y="462661"/>
                </a:lnTo>
                <a:close/>
                <a:moveTo>
                  <a:pt x="87376" y="477774"/>
                </a:moveTo>
                <a:lnTo>
                  <a:pt x="86360" y="479933"/>
                </a:lnTo>
                <a:lnTo>
                  <a:pt x="86360" y="480949"/>
                </a:lnTo>
                <a:cubicBezTo>
                  <a:pt x="87376" y="480949"/>
                  <a:pt x="88519" y="480949"/>
                  <a:pt x="88519" y="478790"/>
                </a:cubicBezTo>
                <a:lnTo>
                  <a:pt x="87503" y="477647"/>
                </a:lnTo>
                <a:close/>
                <a:moveTo>
                  <a:pt x="102235" y="564769"/>
                </a:moveTo>
                <a:cubicBezTo>
                  <a:pt x="101473" y="564769"/>
                  <a:pt x="101473" y="565531"/>
                  <a:pt x="101473" y="566293"/>
                </a:cubicBezTo>
                <a:cubicBezTo>
                  <a:pt x="101473" y="568452"/>
                  <a:pt x="101473" y="568452"/>
                  <a:pt x="102489" y="568452"/>
                </a:cubicBezTo>
                <a:cubicBezTo>
                  <a:pt x="103505" y="568452"/>
                  <a:pt x="103632" y="566293"/>
                  <a:pt x="103632" y="565277"/>
                </a:cubicBezTo>
                <a:cubicBezTo>
                  <a:pt x="102997" y="564896"/>
                  <a:pt x="102489" y="564896"/>
                  <a:pt x="102235" y="564896"/>
                </a:cubicBezTo>
                <a:close/>
                <a:moveTo>
                  <a:pt x="111125" y="615950"/>
                </a:moveTo>
                <a:cubicBezTo>
                  <a:pt x="109982" y="615950"/>
                  <a:pt x="108966" y="616966"/>
                  <a:pt x="108966" y="616966"/>
                </a:cubicBezTo>
                <a:lnTo>
                  <a:pt x="108966" y="618109"/>
                </a:lnTo>
                <a:cubicBezTo>
                  <a:pt x="109982" y="618109"/>
                  <a:pt x="111125" y="618109"/>
                  <a:pt x="111125" y="616966"/>
                </a:cubicBezTo>
                <a:lnTo>
                  <a:pt x="111125" y="615950"/>
                </a:lnTo>
                <a:close/>
                <a:moveTo>
                  <a:pt x="121920" y="720598"/>
                </a:moveTo>
                <a:cubicBezTo>
                  <a:pt x="120777" y="721741"/>
                  <a:pt x="120777" y="722757"/>
                  <a:pt x="120777" y="722757"/>
                </a:cubicBezTo>
                <a:cubicBezTo>
                  <a:pt x="120777" y="723773"/>
                  <a:pt x="120777" y="723773"/>
                  <a:pt x="121920" y="723773"/>
                </a:cubicBezTo>
                <a:cubicBezTo>
                  <a:pt x="121920" y="723773"/>
                  <a:pt x="122936" y="723773"/>
                  <a:pt x="122936" y="721614"/>
                </a:cubicBezTo>
                <a:lnTo>
                  <a:pt x="121920" y="720471"/>
                </a:lnTo>
                <a:close/>
                <a:moveTo>
                  <a:pt x="121920" y="738378"/>
                </a:moveTo>
                <a:cubicBezTo>
                  <a:pt x="122047" y="738632"/>
                  <a:pt x="122047" y="738759"/>
                  <a:pt x="122047" y="738886"/>
                </a:cubicBezTo>
                <a:cubicBezTo>
                  <a:pt x="121920" y="738886"/>
                  <a:pt x="121920" y="738886"/>
                  <a:pt x="121920" y="738886"/>
                </a:cubicBezTo>
                <a:lnTo>
                  <a:pt x="121920" y="738378"/>
                </a:lnTo>
                <a:close/>
                <a:moveTo>
                  <a:pt x="132461" y="743585"/>
                </a:moveTo>
                <a:cubicBezTo>
                  <a:pt x="132334" y="743585"/>
                  <a:pt x="132080" y="743839"/>
                  <a:pt x="131572" y="744347"/>
                </a:cubicBezTo>
                <a:cubicBezTo>
                  <a:pt x="130556" y="746506"/>
                  <a:pt x="130556" y="747522"/>
                  <a:pt x="131572" y="747522"/>
                </a:cubicBezTo>
                <a:cubicBezTo>
                  <a:pt x="133731" y="746506"/>
                  <a:pt x="133731" y="746506"/>
                  <a:pt x="132715" y="745363"/>
                </a:cubicBezTo>
                <a:cubicBezTo>
                  <a:pt x="132715" y="744093"/>
                  <a:pt x="132715" y="743585"/>
                  <a:pt x="132461" y="743585"/>
                </a:cubicBezTo>
                <a:close/>
                <a:moveTo>
                  <a:pt x="139192" y="749681"/>
                </a:moveTo>
                <a:cubicBezTo>
                  <a:pt x="139319" y="749681"/>
                  <a:pt x="139319" y="749808"/>
                  <a:pt x="139319" y="749808"/>
                </a:cubicBezTo>
                <a:cubicBezTo>
                  <a:pt x="139192" y="749808"/>
                  <a:pt x="138938" y="749681"/>
                  <a:pt x="138557" y="749681"/>
                </a:cubicBezTo>
                <a:cubicBezTo>
                  <a:pt x="138684" y="749681"/>
                  <a:pt x="138938" y="749681"/>
                  <a:pt x="139065" y="749681"/>
                </a:cubicBezTo>
                <a:close/>
                <a:moveTo>
                  <a:pt x="139319" y="749808"/>
                </a:moveTo>
                <a:cubicBezTo>
                  <a:pt x="139827" y="749935"/>
                  <a:pt x="139954" y="750189"/>
                  <a:pt x="139827" y="750189"/>
                </a:cubicBezTo>
                <a:cubicBezTo>
                  <a:pt x="139700" y="750189"/>
                  <a:pt x="139573" y="750062"/>
                  <a:pt x="139319" y="749808"/>
                </a:cubicBezTo>
                <a:close/>
                <a:moveTo>
                  <a:pt x="133731" y="752856"/>
                </a:moveTo>
                <a:lnTo>
                  <a:pt x="133731" y="755015"/>
                </a:lnTo>
                <a:cubicBezTo>
                  <a:pt x="133731" y="756031"/>
                  <a:pt x="133731" y="756031"/>
                  <a:pt x="134747" y="756031"/>
                </a:cubicBezTo>
                <a:lnTo>
                  <a:pt x="134747" y="753872"/>
                </a:lnTo>
                <a:lnTo>
                  <a:pt x="133731" y="752856"/>
                </a:lnTo>
                <a:close/>
                <a:moveTo>
                  <a:pt x="138049" y="762635"/>
                </a:moveTo>
                <a:cubicBezTo>
                  <a:pt x="138049" y="763143"/>
                  <a:pt x="137795" y="763397"/>
                  <a:pt x="137668" y="763397"/>
                </a:cubicBezTo>
                <a:cubicBezTo>
                  <a:pt x="137541" y="763397"/>
                  <a:pt x="137541" y="763143"/>
                  <a:pt x="138049" y="762635"/>
                </a:cubicBezTo>
                <a:close/>
                <a:moveTo>
                  <a:pt x="135890" y="765810"/>
                </a:moveTo>
                <a:lnTo>
                  <a:pt x="135890" y="766826"/>
                </a:lnTo>
                <a:cubicBezTo>
                  <a:pt x="135890" y="767969"/>
                  <a:pt x="135890" y="767969"/>
                  <a:pt x="136906" y="767969"/>
                </a:cubicBezTo>
                <a:lnTo>
                  <a:pt x="136906" y="766826"/>
                </a:lnTo>
                <a:lnTo>
                  <a:pt x="135890" y="765810"/>
                </a:lnTo>
                <a:close/>
                <a:moveTo>
                  <a:pt x="135890" y="778764"/>
                </a:moveTo>
                <a:lnTo>
                  <a:pt x="135890" y="779780"/>
                </a:lnTo>
                <a:cubicBezTo>
                  <a:pt x="135890" y="780796"/>
                  <a:pt x="136906" y="780796"/>
                  <a:pt x="136906" y="780796"/>
                </a:cubicBezTo>
                <a:cubicBezTo>
                  <a:pt x="136906" y="780796"/>
                  <a:pt x="138049" y="780796"/>
                  <a:pt x="138049" y="779780"/>
                </a:cubicBezTo>
                <a:cubicBezTo>
                  <a:pt x="138049" y="779780"/>
                  <a:pt x="136906" y="778764"/>
                  <a:pt x="135890" y="778764"/>
                </a:cubicBezTo>
                <a:close/>
                <a:moveTo>
                  <a:pt x="145542" y="827278"/>
                </a:moveTo>
                <a:cubicBezTo>
                  <a:pt x="145542" y="829437"/>
                  <a:pt x="144526" y="830453"/>
                  <a:pt x="145542" y="830453"/>
                </a:cubicBezTo>
                <a:cubicBezTo>
                  <a:pt x="145542" y="830453"/>
                  <a:pt x="146685" y="830453"/>
                  <a:pt x="147701" y="828294"/>
                </a:cubicBezTo>
                <a:cubicBezTo>
                  <a:pt x="147701" y="828294"/>
                  <a:pt x="147701" y="827151"/>
                  <a:pt x="147701" y="827151"/>
                </a:cubicBezTo>
                <a:close/>
                <a:moveTo>
                  <a:pt x="150495" y="869315"/>
                </a:moveTo>
                <a:cubicBezTo>
                  <a:pt x="149606" y="869315"/>
                  <a:pt x="148844" y="870204"/>
                  <a:pt x="148844" y="871601"/>
                </a:cubicBezTo>
                <a:cubicBezTo>
                  <a:pt x="148844" y="872998"/>
                  <a:pt x="148844" y="873379"/>
                  <a:pt x="149098" y="873379"/>
                </a:cubicBezTo>
                <a:cubicBezTo>
                  <a:pt x="149352" y="873379"/>
                  <a:pt x="149479" y="873125"/>
                  <a:pt x="149987" y="872617"/>
                </a:cubicBezTo>
                <a:cubicBezTo>
                  <a:pt x="151003" y="872617"/>
                  <a:pt x="152146" y="871601"/>
                  <a:pt x="152146" y="870458"/>
                </a:cubicBezTo>
                <a:cubicBezTo>
                  <a:pt x="151765" y="869696"/>
                  <a:pt x="151130" y="869315"/>
                  <a:pt x="150622" y="869315"/>
                </a:cubicBezTo>
                <a:close/>
                <a:moveTo>
                  <a:pt x="184404" y="1043051"/>
                </a:moveTo>
                <a:cubicBezTo>
                  <a:pt x="183261" y="1043051"/>
                  <a:pt x="181102" y="1044194"/>
                  <a:pt x="182245" y="1045210"/>
                </a:cubicBezTo>
                <a:cubicBezTo>
                  <a:pt x="181356" y="1046607"/>
                  <a:pt x="181229" y="1047115"/>
                  <a:pt x="181483" y="1047115"/>
                </a:cubicBezTo>
                <a:cubicBezTo>
                  <a:pt x="181864" y="1047115"/>
                  <a:pt x="183134" y="1045972"/>
                  <a:pt x="184404" y="1044067"/>
                </a:cubicBezTo>
                <a:cubicBezTo>
                  <a:pt x="186563" y="1042924"/>
                  <a:pt x="186563" y="1042924"/>
                  <a:pt x="184404" y="1042924"/>
                </a:cubicBezTo>
                <a:close/>
                <a:moveTo>
                  <a:pt x="8890" y="0"/>
                </a:moveTo>
                <a:cubicBezTo>
                  <a:pt x="9398" y="0"/>
                  <a:pt x="9779" y="635"/>
                  <a:pt x="9779" y="2032"/>
                </a:cubicBezTo>
                <a:lnTo>
                  <a:pt x="10795" y="3048"/>
                </a:lnTo>
                <a:cubicBezTo>
                  <a:pt x="11303" y="2921"/>
                  <a:pt x="11684" y="2794"/>
                  <a:pt x="12065" y="2794"/>
                </a:cubicBezTo>
                <a:cubicBezTo>
                  <a:pt x="14224" y="2794"/>
                  <a:pt x="14478" y="5207"/>
                  <a:pt x="10795" y="5207"/>
                </a:cubicBezTo>
                <a:cubicBezTo>
                  <a:pt x="7620" y="6223"/>
                  <a:pt x="7620" y="6223"/>
                  <a:pt x="10795" y="7366"/>
                </a:cubicBezTo>
                <a:cubicBezTo>
                  <a:pt x="11430" y="7112"/>
                  <a:pt x="11938" y="6858"/>
                  <a:pt x="12192" y="6858"/>
                </a:cubicBezTo>
                <a:cubicBezTo>
                  <a:pt x="12954" y="6858"/>
                  <a:pt x="12954" y="7620"/>
                  <a:pt x="12954" y="8382"/>
                </a:cubicBezTo>
                <a:cubicBezTo>
                  <a:pt x="12954" y="9652"/>
                  <a:pt x="12954" y="10160"/>
                  <a:pt x="13208" y="10160"/>
                </a:cubicBezTo>
                <a:cubicBezTo>
                  <a:pt x="13462" y="10160"/>
                  <a:pt x="13589" y="9906"/>
                  <a:pt x="14097" y="9398"/>
                </a:cubicBezTo>
                <a:cubicBezTo>
                  <a:pt x="15113" y="9398"/>
                  <a:pt x="17272" y="10541"/>
                  <a:pt x="17272" y="11557"/>
                </a:cubicBezTo>
                <a:cubicBezTo>
                  <a:pt x="17272" y="12573"/>
                  <a:pt x="17272" y="12700"/>
                  <a:pt x="16256" y="13716"/>
                </a:cubicBezTo>
                <a:cubicBezTo>
                  <a:pt x="16002" y="13462"/>
                  <a:pt x="15875" y="13462"/>
                  <a:pt x="15748" y="13462"/>
                </a:cubicBezTo>
                <a:cubicBezTo>
                  <a:pt x="15240" y="13462"/>
                  <a:pt x="15621" y="14986"/>
                  <a:pt x="17272" y="15875"/>
                </a:cubicBezTo>
                <a:cubicBezTo>
                  <a:pt x="19431" y="16891"/>
                  <a:pt x="19431" y="16891"/>
                  <a:pt x="17272" y="16891"/>
                </a:cubicBezTo>
                <a:cubicBezTo>
                  <a:pt x="14097" y="18034"/>
                  <a:pt x="15113" y="20066"/>
                  <a:pt x="17272" y="21209"/>
                </a:cubicBezTo>
                <a:cubicBezTo>
                  <a:pt x="17272" y="21209"/>
                  <a:pt x="17272" y="22225"/>
                  <a:pt x="18415" y="23368"/>
                </a:cubicBezTo>
                <a:cubicBezTo>
                  <a:pt x="18415" y="24384"/>
                  <a:pt x="17272" y="24384"/>
                  <a:pt x="16256" y="24384"/>
                </a:cubicBezTo>
                <a:cubicBezTo>
                  <a:pt x="13081" y="25400"/>
                  <a:pt x="13081" y="25400"/>
                  <a:pt x="15113" y="26543"/>
                </a:cubicBezTo>
                <a:cubicBezTo>
                  <a:pt x="16256" y="27559"/>
                  <a:pt x="17272" y="27559"/>
                  <a:pt x="17272" y="27559"/>
                </a:cubicBezTo>
                <a:cubicBezTo>
                  <a:pt x="17526" y="27305"/>
                  <a:pt x="17653" y="27305"/>
                  <a:pt x="17780" y="27305"/>
                </a:cubicBezTo>
                <a:cubicBezTo>
                  <a:pt x="18415" y="27305"/>
                  <a:pt x="18542" y="28829"/>
                  <a:pt x="19431" y="29718"/>
                </a:cubicBezTo>
                <a:cubicBezTo>
                  <a:pt x="19431" y="30734"/>
                  <a:pt x="19431" y="32893"/>
                  <a:pt x="18415" y="32893"/>
                </a:cubicBezTo>
                <a:lnTo>
                  <a:pt x="19431" y="32893"/>
                </a:lnTo>
                <a:cubicBezTo>
                  <a:pt x="19431" y="34036"/>
                  <a:pt x="20447" y="34036"/>
                  <a:pt x="19431" y="34036"/>
                </a:cubicBezTo>
                <a:cubicBezTo>
                  <a:pt x="19431" y="34036"/>
                  <a:pt x="20447" y="35052"/>
                  <a:pt x="21590" y="38354"/>
                </a:cubicBezTo>
                <a:cubicBezTo>
                  <a:pt x="23114" y="39878"/>
                  <a:pt x="22479" y="41910"/>
                  <a:pt x="20955" y="41910"/>
                </a:cubicBezTo>
                <a:cubicBezTo>
                  <a:pt x="20193" y="41910"/>
                  <a:pt x="19304" y="41529"/>
                  <a:pt x="18415" y="40513"/>
                </a:cubicBezTo>
                <a:lnTo>
                  <a:pt x="18415" y="42672"/>
                </a:lnTo>
                <a:cubicBezTo>
                  <a:pt x="19431" y="43688"/>
                  <a:pt x="18415" y="43688"/>
                  <a:pt x="18415" y="43688"/>
                </a:cubicBezTo>
                <a:cubicBezTo>
                  <a:pt x="16256" y="43688"/>
                  <a:pt x="17272" y="44831"/>
                  <a:pt x="17272" y="45847"/>
                </a:cubicBezTo>
                <a:lnTo>
                  <a:pt x="19431" y="45847"/>
                </a:lnTo>
                <a:cubicBezTo>
                  <a:pt x="20447" y="45212"/>
                  <a:pt x="21209" y="44958"/>
                  <a:pt x="21844" y="44958"/>
                </a:cubicBezTo>
                <a:cubicBezTo>
                  <a:pt x="23495" y="44958"/>
                  <a:pt x="23876" y="46482"/>
                  <a:pt x="21590" y="48006"/>
                </a:cubicBezTo>
                <a:lnTo>
                  <a:pt x="22606" y="48006"/>
                </a:lnTo>
                <a:cubicBezTo>
                  <a:pt x="23749" y="48006"/>
                  <a:pt x="23749" y="49022"/>
                  <a:pt x="22606" y="52324"/>
                </a:cubicBezTo>
                <a:cubicBezTo>
                  <a:pt x="23749" y="53467"/>
                  <a:pt x="21590" y="54483"/>
                  <a:pt x="19431" y="54483"/>
                </a:cubicBezTo>
                <a:cubicBezTo>
                  <a:pt x="18415" y="55499"/>
                  <a:pt x="19431" y="56642"/>
                  <a:pt x="19431" y="56642"/>
                </a:cubicBezTo>
                <a:cubicBezTo>
                  <a:pt x="19431" y="57658"/>
                  <a:pt x="19431" y="57658"/>
                  <a:pt x="20447" y="57658"/>
                </a:cubicBezTo>
                <a:cubicBezTo>
                  <a:pt x="20828" y="57531"/>
                  <a:pt x="20955" y="57404"/>
                  <a:pt x="21209" y="57404"/>
                </a:cubicBezTo>
                <a:cubicBezTo>
                  <a:pt x="22606" y="57404"/>
                  <a:pt x="22352" y="59944"/>
                  <a:pt x="20447" y="60833"/>
                </a:cubicBezTo>
                <a:lnTo>
                  <a:pt x="22606" y="60833"/>
                </a:lnTo>
                <a:cubicBezTo>
                  <a:pt x="23749" y="60833"/>
                  <a:pt x="24765" y="61976"/>
                  <a:pt x="24765" y="68453"/>
                </a:cubicBezTo>
                <a:cubicBezTo>
                  <a:pt x="25781" y="73787"/>
                  <a:pt x="25781" y="77089"/>
                  <a:pt x="26924" y="77089"/>
                </a:cubicBezTo>
                <a:cubicBezTo>
                  <a:pt x="28067" y="77089"/>
                  <a:pt x="26924" y="82423"/>
                  <a:pt x="24765" y="84709"/>
                </a:cubicBezTo>
                <a:cubicBezTo>
                  <a:pt x="25781" y="84709"/>
                  <a:pt x="25781" y="85852"/>
                  <a:pt x="26924" y="89027"/>
                </a:cubicBezTo>
                <a:cubicBezTo>
                  <a:pt x="26924" y="92202"/>
                  <a:pt x="26924" y="92202"/>
                  <a:pt x="27940" y="92202"/>
                </a:cubicBezTo>
                <a:cubicBezTo>
                  <a:pt x="28956" y="91186"/>
                  <a:pt x="29464" y="90678"/>
                  <a:pt x="29591" y="90678"/>
                </a:cubicBezTo>
                <a:cubicBezTo>
                  <a:pt x="29718" y="90678"/>
                  <a:pt x="29591" y="91440"/>
                  <a:pt x="28956" y="93218"/>
                </a:cubicBezTo>
                <a:cubicBezTo>
                  <a:pt x="27051" y="94234"/>
                  <a:pt x="27686" y="97663"/>
                  <a:pt x="30099" y="97663"/>
                </a:cubicBezTo>
                <a:cubicBezTo>
                  <a:pt x="30353" y="97663"/>
                  <a:pt x="30734" y="97536"/>
                  <a:pt x="31115" y="97536"/>
                </a:cubicBezTo>
                <a:cubicBezTo>
                  <a:pt x="32258" y="97536"/>
                  <a:pt x="32258" y="98552"/>
                  <a:pt x="32258" y="101854"/>
                </a:cubicBezTo>
                <a:cubicBezTo>
                  <a:pt x="31115" y="102997"/>
                  <a:pt x="32258" y="105156"/>
                  <a:pt x="32258" y="107188"/>
                </a:cubicBezTo>
                <a:cubicBezTo>
                  <a:pt x="33274" y="111506"/>
                  <a:pt x="33274" y="111506"/>
                  <a:pt x="31115" y="111506"/>
                </a:cubicBezTo>
                <a:cubicBezTo>
                  <a:pt x="27940" y="112522"/>
                  <a:pt x="28956" y="113665"/>
                  <a:pt x="28956" y="115824"/>
                </a:cubicBezTo>
                <a:cubicBezTo>
                  <a:pt x="28956" y="116840"/>
                  <a:pt x="28956" y="117983"/>
                  <a:pt x="31115" y="117983"/>
                </a:cubicBezTo>
                <a:cubicBezTo>
                  <a:pt x="31115" y="117983"/>
                  <a:pt x="32258" y="119126"/>
                  <a:pt x="32258" y="120142"/>
                </a:cubicBezTo>
                <a:cubicBezTo>
                  <a:pt x="32258" y="121158"/>
                  <a:pt x="32258" y="122301"/>
                  <a:pt x="34417" y="122301"/>
                </a:cubicBezTo>
                <a:cubicBezTo>
                  <a:pt x="34417" y="122301"/>
                  <a:pt x="35433" y="123317"/>
                  <a:pt x="35433" y="126619"/>
                </a:cubicBezTo>
                <a:cubicBezTo>
                  <a:pt x="36449" y="128778"/>
                  <a:pt x="36449" y="130937"/>
                  <a:pt x="37592" y="130937"/>
                </a:cubicBezTo>
                <a:cubicBezTo>
                  <a:pt x="37592" y="132080"/>
                  <a:pt x="37592" y="132080"/>
                  <a:pt x="36449" y="132080"/>
                </a:cubicBezTo>
                <a:cubicBezTo>
                  <a:pt x="35306" y="132080"/>
                  <a:pt x="34290" y="134239"/>
                  <a:pt x="36449" y="138557"/>
                </a:cubicBezTo>
                <a:cubicBezTo>
                  <a:pt x="36449" y="140716"/>
                  <a:pt x="37592" y="145034"/>
                  <a:pt x="36449" y="145034"/>
                </a:cubicBezTo>
                <a:cubicBezTo>
                  <a:pt x="36449" y="146177"/>
                  <a:pt x="36449" y="146177"/>
                  <a:pt x="37592" y="146177"/>
                </a:cubicBezTo>
                <a:cubicBezTo>
                  <a:pt x="39751" y="146177"/>
                  <a:pt x="40767" y="148336"/>
                  <a:pt x="38608" y="151511"/>
                </a:cubicBezTo>
                <a:cubicBezTo>
                  <a:pt x="37592" y="151511"/>
                  <a:pt x="37592" y="152527"/>
                  <a:pt x="38608" y="153670"/>
                </a:cubicBezTo>
                <a:cubicBezTo>
                  <a:pt x="38608" y="153670"/>
                  <a:pt x="39751" y="154813"/>
                  <a:pt x="38608" y="155829"/>
                </a:cubicBezTo>
                <a:cubicBezTo>
                  <a:pt x="37592" y="157988"/>
                  <a:pt x="37592" y="157988"/>
                  <a:pt x="38608" y="160147"/>
                </a:cubicBezTo>
                <a:cubicBezTo>
                  <a:pt x="39751" y="160147"/>
                  <a:pt x="40767" y="161163"/>
                  <a:pt x="40767" y="162306"/>
                </a:cubicBezTo>
                <a:cubicBezTo>
                  <a:pt x="39751" y="165481"/>
                  <a:pt x="41783" y="178435"/>
                  <a:pt x="43942" y="179578"/>
                </a:cubicBezTo>
                <a:cubicBezTo>
                  <a:pt x="42926" y="181737"/>
                  <a:pt x="42926" y="181737"/>
                  <a:pt x="42926" y="182753"/>
                </a:cubicBezTo>
                <a:cubicBezTo>
                  <a:pt x="45085" y="182753"/>
                  <a:pt x="43942" y="184912"/>
                  <a:pt x="41783" y="184912"/>
                </a:cubicBezTo>
                <a:lnTo>
                  <a:pt x="41783" y="183896"/>
                </a:lnTo>
                <a:lnTo>
                  <a:pt x="41783" y="182753"/>
                </a:lnTo>
                <a:cubicBezTo>
                  <a:pt x="39878" y="182753"/>
                  <a:pt x="39624" y="186182"/>
                  <a:pt x="41910" y="186182"/>
                </a:cubicBezTo>
                <a:cubicBezTo>
                  <a:pt x="42164" y="186182"/>
                  <a:pt x="42545" y="186182"/>
                  <a:pt x="42926" y="186055"/>
                </a:cubicBezTo>
                <a:cubicBezTo>
                  <a:pt x="46101" y="187198"/>
                  <a:pt x="46101" y="187198"/>
                  <a:pt x="43942" y="188214"/>
                </a:cubicBezTo>
                <a:cubicBezTo>
                  <a:pt x="41783" y="190373"/>
                  <a:pt x="41783" y="191389"/>
                  <a:pt x="43942" y="192532"/>
                </a:cubicBezTo>
                <a:cubicBezTo>
                  <a:pt x="47117" y="192532"/>
                  <a:pt x="47117" y="192532"/>
                  <a:pt x="45085" y="193548"/>
                </a:cubicBezTo>
                <a:cubicBezTo>
                  <a:pt x="41275" y="196469"/>
                  <a:pt x="39878" y="200152"/>
                  <a:pt x="43561" y="200152"/>
                </a:cubicBezTo>
                <a:cubicBezTo>
                  <a:pt x="43942" y="200152"/>
                  <a:pt x="44450" y="200152"/>
                  <a:pt x="45085" y="200025"/>
                </a:cubicBezTo>
                <a:cubicBezTo>
                  <a:pt x="47244" y="200025"/>
                  <a:pt x="48260" y="201168"/>
                  <a:pt x="48260" y="202184"/>
                </a:cubicBezTo>
                <a:cubicBezTo>
                  <a:pt x="48260" y="203200"/>
                  <a:pt x="47117" y="203327"/>
                  <a:pt x="46101" y="203327"/>
                </a:cubicBezTo>
                <a:cubicBezTo>
                  <a:pt x="45593" y="203073"/>
                  <a:pt x="45085" y="202946"/>
                  <a:pt x="44831" y="202946"/>
                </a:cubicBezTo>
                <a:cubicBezTo>
                  <a:pt x="44196" y="202946"/>
                  <a:pt x="44831" y="203962"/>
                  <a:pt x="47117" y="205486"/>
                </a:cubicBezTo>
                <a:cubicBezTo>
                  <a:pt x="50292" y="208788"/>
                  <a:pt x="51435" y="211963"/>
                  <a:pt x="49276" y="215265"/>
                </a:cubicBezTo>
                <a:cubicBezTo>
                  <a:pt x="48514" y="219075"/>
                  <a:pt x="48260" y="222377"/>
                  <a:pt x="49022" y="222377"/>
                </a:cubicBezTo>
                <a:cubicBezTo>
                  <a:pt x="49276" y="222377"/>
                  <a:pt x="49784" y="221869"/>
                  <a:pt x="50292" y="220599"/>
                </a:cubicBezTo>
                <a:cubicBezTo>
                  <a:pt x="51435" y="218948"/>
                  <a:pt x="51943" y="218186"/>
                  <a:pt x="52070" y="218186"/>
                </a:cubicBezTo>
                <a:cubicBezTo>
                  <a:pt x="52197" y="218186"/>
                  <a:pt x="51943" y="218948"/>
                  <a:pt x="51435" y="220599"/>
                </a:cubicBezTo>
                <a:cubicBezTo>
                  <a:pt x="51435" y="222758"/>
                  <a:pt x="52451" y="225933"/>
                  <a:pt x="52451" y="227076"/>
                </a:cubicBezTo>
                <a:cubicBezTo>
                  <a:pt x="52451" y="228219"/>
                  <a:pt x="51435" y="229235"/>
                  <a:pt x="50292" y="229235"/>
                </a:cubicBezTo>
                <a:cubicBezTo>
                  <a:pt x="53594" y="230378"/>
                  <a:pt x="54610" y="232410"/>
                  <a:pt x="52451" y="235712"/>
                </a:cubicBezTo>
                <a:cubicBezTo>
                  <a:pt x="53594" y="236728"/>
                  <a:pt x="53594" y="237871"/>
                  <a:pt x="53594" y="237871"/>
                </a:cubicBezTo>
                <a:cubicBezTo>
                  <a:pt x="53594" y="239014"/>
                  <a:pt x="53594" y="239014"/>
                  <a:pt x="52451" y="241173"/>
                </a:cubicBezTo>
                <a:cubicBezTo>
                  <a:pt x="51435" y="242189"/>
                  <a:pt x="52451" y="243332"/>
                  <a:pt x="54610" y="244348"/>
                </a:cubicBezTo>
                <a:cubicBezTo>
                  <a:pt x="55626" y="245364"/>
                  <a:pt x="56769" y="246507"/>
                  <a:pt x="55626" y="246507"/>
                </a:cubicBezTo>
                <a:cubicBezTo>
                  <a:pt x="54483" y="246507"/>
                  <a:pt x="53467" y="249809"/>
                  <a:pt x="53467" y="250825"/>
                </a:cubicBezTo>
                <a:cubicBezTo>
                  <a:pt x="52705" y="251587"/>
                  <a:pt x="52959" y="252349"/>
                  <a:pt x="53594" y="252349"/>
                </a:cubicBezTo>
                <a:cubicBezTo>
                  <a:pt x="53848" y="252349"/>
                  <a:pt x="54102" y="252222"/>
                  <a:pt x="54483" y="251841"/>
                </a:cubicBezTo>
                <a:cubicBezTo>
                  <a:pt x="55499" y="251841"/>
                  <a:pt x="55499" y="251841"/>
                  <a:pt x="56642" y="254000"/>
                </a:cubicBezTo>
                <a:cubicBezTo>
                  <a:pt x="57658" y="255143"/>
                  <a:pt x="57658" y="257175"/>
                  <a:pt x="56642" y="257175"/>
                </a:cubicBezTo>
                <a:cubicBezTo>
                  <a:pt x="55626" y="257175"/>
                  <a:pt x="56642" y="264795"/>
                  <a:pt x="57658" y="265811"/>
                </a:cubicBezTo>
                <a:cubicBezTo>
                  <a:pt x="57658" y="265811"/>
                  <a:pt x="57658" y="266827"/>
                  <a:pt x="58801" y="268986"/>
                </a:cubicBezTo>
                <a:cubicBezTo>
                  <a:pt x="58801" y="270002"/>
                  <a:pt x="57658" y="271145"/>
                  <a:pt x="57658" y="272161"/>
                </a:cubicBezTo>
                <a:cubicBezTo>
                  <a:pt x="57658" y="272161"/>
                  <a:pt x="57658" y="273177"/>
                  <a:pt x="56642" y="275336"/>
                </a:cubicBezTo>
                <a:cubicBezTo>
                  <a:pt x="57658" y="276479"/>
                  <a:pt x="57658" y="277495"/>
                  <a:pt x="58801" y="277495"/>
                </a:cubicBezTo>
                <a:cubicBezTo>
                  <a:pt x="56642" y="278511"/>
                  <a:pt x="56642" y="278511"/>
                  <a:pt x="58801" y="279654"/>
                </a:cubicBezTo>
                <a:cubicBezTo>
                  <a:pt x="60960" y="279654"/>
                  <a:pt x="60960" y="279654"/>
                  <a:pt x="59817" y="280670"/>
                </a:cubicBezTo>
                <a:cubicBezTo>
                  <a:pt x="58801" y="282829"/>
                  <a:pt x="58801" y="282829"/>
                  <a:pt x="59817" y="282829"/>
                </a:cubicBezTo>
                <a:cubicBezTo>
                  <a:pt x="60833" y="282829"/>
                  <a:pt x="60833" y="283845"/>
                  <a:pt x="59817" y="284988"/>
                </a:cubicBezTo>
                <a:cubicBezTo>
                  <a:pt x="57912" y="286004"/>
                  <a:pt x="57658" y="289433"/>
                  <a:pt x="59182" y="289433"/>
                </a:cubicBezTo>
                <a:cubicBezTo>
                  <a:pt x="59309" y="289433"/>
                  <a:pt x="59563" y="289433"/>
                  <a:pt x="59817" y="289306"/>
                </a:cubicBezTo>
                <a:cubicBezTo>
                  <a:pt x="59817" y="289306"/>
                  <a:pt x="59817" y="290449"/>
                  <a:pt x="58801" y="292481"/>
                </a:cubicBezTo>
                <a:cubicBezTo>
                  <a:pt x="56642" y="293624"/>
                  <a:pt x="56642" y="293624"/>
                  <a:pt x="59817" y="293624"/>
                </a:cubicBezTo>
                <a:cubicBezTo>
                  <a:pt x="61976" y="294640"/>
                  <a:pt x="61976" y="295783"/>
                  <a:pt x="59817" y="296799"/>
                </a:cubicBezTo>
                <a:cubicBezTo>
                  <a:pt x="59817" y="296799"/>
                  <a:pt x="58801" y="298958"/>
                  <a:pt x="60833" y="299974"/>
                </a:cubicBezTo>
                <a:cubicBezTo>
                  <a:pt x="61849" y="302006"/>
                  <a:pt x="63754" y="308737"/>
                  <a:pt x="62230" y="308737"/>
                </a:cubicBezTo>
                <a:cubicBezTo>
                  <a:pt x="62103" y="308737"/>
                  <a:pt x="61976" y="308737"/>
                  <a:pt x="61849" y="308610"/>
                </a:cubicBezTo>
                <a:lnTo>
                  <a:pt x="61849" y="310769"/>
                </a:lnTo>
                <a:cubicBezTo>
                  <a:pt x="64008" y="312928"/>
                  <a:pt x="64008" y="313944"/>
                  <a:pt x="62865" y="316103"/>
                </a:cubicBezTo>
                <a:lnTo>
                  <a:pt x="61849" y="317246"/>
                </a:lnTo>
                <a:cubicBezTo>
                  <a:pt x="62865" y="317246"/>
                  <a:pt x="65024" y="318262"/>
                  <a:pt x="65024" y="319405"/>
                </a:cubicBezTo>
                <a:cubicBezTo>
                  <a:pt x="65024" y="320548"/>
                  <a:pt x="65024" y="320548"/>
                  <a:pt x="64008" y="320548"/>
                </a:cubicBezTo>
                <a:cubicBezTo>
                  <a:pt x="63627" y="320294"/>
                  <a:pt x="63500" y="320167"/>
                  <a:pt x="63373" y="320167"/>
                </a:cubicBezTo>
                <a:cubicBezTo>
                  <a:pt x="62992" y="320167"/>
                  <a:pt x="62992" y="321183"/>
                  <a:pt x="62992" y="322707"/>
                </a:cubicBezTo>
                <a:cubicBezTo>
                  <a:pt x="62992" y="323723"/>
                  <a:pt x="64135" y="324866"/>
                  <a:pt x="65151" y="324866"/>
                </a:cubicBezTo>
                <a:lnTo>
                  <a:pt x="66167" y="326009"/>
                </a:lnTo>
                <a:cubicBezTo>
                  <a:pt x="64008" y="326009"/>
                  <a:pt x="64008" y="327025"/>
                  <a:pt x="65151" y="327025"/>
                </a:cubicBezTo>
                <a:cubicBezTo>
                  <a:pt x="66167" y="328168"/>
                  <a:pt x="66167" y="329184"/>
                  <a:pt x="66167" y="330200"/>
                </a:cubicBezTo>
                <a:cubicBezTo>
                  <a:pt x="65405" y="330200"/>
                  <a:pt x="66167" y="330708"/>
                  <a:pt x="66421" y="330708"/>
                </a:cubicBezTo>
                <a:cubicBezTo>
                  <a:pt x="66675" y="330708"/>
                  <a:pt x="66548" y="330581"/>
                  <a:pt x="66167" y="330200"/>
                </a:cubicBezTo>
                <a:lnTo>
                  <a:pt x="68326" y="330200"/>
                </a:lnTo>
                <a:cubicBezTo>
                  <a:pt x="69469" y="331343"/>
                  <a:pt x="68326" y="331343"/>
                  <a:pt x="67310" y="332359"/>
                </a:cubicBezTo>
                <a:cubicBezTo>
                  <a:pt x="67310" y="332359"/>
                  <a:pt x="67310" y="333502"/>
                  <a:pt x="67310" y="334518"/>
                </a:cubicBezTo>
                <a:cubicBezTo>
                  <a:pt x="67310" y="335280"/>
                  <a:pt x="67310" y="336042"/>
                  <a:pt x="66929" y="336042"/>
                </a:cubicBezTo>
                <a:cubicBezTo>
                  <a:pt x="66802" y="336042"/>
                  <a:pt x="66548" y="335915"/>
                  <a:pt x="66167" y="335534"/>
                </a:cubicBezTo>
                <a:cubicBezTo>
                  <a:pt x="65151" y="335534"/>
                  <a:pt x="64008" y="336677"/>
                  <a:pt x="64008" y="337693"/>
                </a:cubicBezTo>
                <a:cubicBezTo>
                  <a:pt x="63246" y="337693"/>
                  <a:pt x="63500" y="338201"/>
                  <a:pt x="63754" y="338201"/>
                </a:cubicBezTo>
                <a:cubicBezTo>
                  <a:pt x="63881" y="338201"/>
                  <a:pt x="64008" y="338074"/>
                  <a:pt x="64008" y="337693"/>
                </a:cubicBezTo>
                <a:cubicBezTo>
                  <a:pt x="64770" y="337693"/>
                  <a:pt x="65405" y="337185"/>
                  <a:pt x="66167" y="337185"/>
                </a:cubicBezTo>
                <a:cubicBezTo>
                  <a:pt x="66548" y="337185"/>
                  <a:pt x="66929" y="337312"/>
                  <a:pt x="67310" y="337693"/>
                </a:cubicBezTo>
                <a:cubicBezTo>
                  <a:pt x="67310" y="338836"/>
                  <a:pt x="67564" y="339090"/>
                  <a:pt x="67818" y="339090"/>
                </a:cubicBezTo>
                <a:cubicBezTo>
                  <a:pt x="68072" y="339090"/>
                  <a:pt x="68326" y="338836"/>
                  <a:pt x="68326" y="338836"/>
                </a:cubicBezTo>
                <a:cubicBezTo>
                  <a:pt x="68580" y="338709"/>
                  <a:pt x="68707" y="338709"/>
                  <a:pt x="68834" y="338709"/>
                </a:cubicBezTo>
                <a:cubicBezTo>
                  <a:pt x="70231" y="338709"/>
                  <a:pt x="69342" y="343281"/>
                  <a:pt x="69342" y="344170"/>
                </a:cubicBezTo>
                <a:cubicBezTo>
                  <a:pt x="67183" y="347472"/>
                  <a:pt x="67183" y="348488"/>
                  <a:pt x="69342" y="348488"/>
                </a:cubicBezTo>
                <a:cubicBezTo>
                  <a:pt x="69596" y="348361"/>
                  <a:pt x="69850" y="348234"/>
                  <a:pt x="70104" y="348234"/>
                </a:cubicBezTo>
                <a:cubicBezTo>
                  <a:pt x="71247" y="348234"/>
                  <a:pt x="69977" y="350901"/>
                  <a:pt x="67183" y="352806"/>
                </a:cubicBezTo>
                <a:lnTo>
                  <a:pt x="64008" y="353822"/>
                </a:lnTo>
                <a:lnTo>
                  <a:pt x="67183" y="353822"/>
                </a:lnTo>
                <a:cubicBezTo>
                  <a:pt x="71501" y="353822"/>
                  <a:pt x="71501" y="353822"/>
                  <a:pt x="70358" y="358140"/>
                </a:cubicBezTo>
                <a:cubicBezTo>
                  <a:pt x="69723" y="360172"/>
                  <a:pt x="69469" y="360934"/>
                  <a:pt x="69596" y="360934"/>
                </a:cubicBezTo>
                <a:cubicBezTo>
                  <a:pt x="69723" y="360934"/>
                  <a:pt x="69977" y="360680"/>
                  <a:pt x="70358" y="360299"/>
                </a:cubicBezTo>
                <a:cubicBezTo>
                  <a:pt x="71374" y="360299"/>
                  <a:pt x="71374" y="361442"/>
                  <a:pt x="72517" y="365633"/>
                </a:cubicBezTo>
                <a:cubicBezTo>
                  <a:pt x="73533" y="368935"/>
                  <a:pt x="73533" y="369951"/>
                  <a:pt x="72517" y="369951"/>
                </a:cubicBezTo>
                <a:cubicBezTo>
                  <a:pt x="72517" y="369951"/>
                  <a:pt x="72517" y="372110"/>
                  <a:pt x="72517" y="373126"/>
                </a:cubicBezTo>
                <a:cubicBezTo>
                  <a:pt x="74422" y="373126"/>
                  <a:pt x="74549" y="375539"/>
                  <a:pt x="72644" y="375539"/>
                </a:cubicBezTo>
                <a:cubicBezTo>
                  <a:pt x="72263" y="375539"/>
                  <a:pt x="71882" y="375412"/>
                  <a:pt x="71374" y="375285"/>
                </a:cubicBezTo>
                <a:cubicBezTo>
                  <a:pt x="71374" y="375285"/>
                  <a:pt x="72517" y="376301"/>
                  <a:pt x="72517" y="377444"/>
                </a:cubicBezTo>
                <a:lnTo>
                  <a:pt x="73533" y="377444"/>
                </a:lnTo>
                <a:cubicBezTo>
                  <a:pt x="74676" y="377444"/>
                  <a:pt x="74676" y="379603"/>
                  <a:pt x="76708" y="390398"/>
                </a:cubicBezTo>
                <a:cubicBezTo>
                  <a:pt x="78740" y="401193"/>
                  <a:pt x="78867" y="402336"/>
                  <a:pt x="76708" y="402336"/>
                </a:cubicBezTo>
                <a:cubicBezTo>
                  <a:pt x="74549" y="404495"/>
                  <a:pt x="74549" y="405511"/>
                  <a:pt x="76708" y="405511"/>
                </a:cubicBezTo>
                <a:cubicBezTo>
                  <a:pt x="77851" y="405511"/>
                  <a:pt x="80010" y="405511"/>
                  <a:pt x="77851" y="406527"/>
                </a:cubicBezTo>
                <a:cubicBezTo>
                  <a:pt x="77851" y="406527"/>
                  <a:pt x="78867" y="408686"/>
                  <a:pt x="80010" y="409829"/>
                </a:cubicBezTo>
                <a:cubicBezTo>
                  <a:pt x="83185" y="413004"/>
                  <a:pt x="82169" y="414147"/>
                  <a:pt x="81026" y="415163"/>
                </a:cubicBezTo>
                <a:cubicBezTo>
                  <a:pt x="80010" y="414782"/>
                  <a:pt x="79629" y="414655"/>
                  <a:pt x="79375" y="414655"/>
                </a:cubicBezTo>
                <a:cubicBezTo>
                  <a:pt x="78994" y="414655"/>
                  <a:pt x="80264" y="415417"/>
                  <a:pt x="81026" y="416179"/>
                </a:cubicBezTo>
                <a:cubicBezTo>
                  <a:pt x="82042" y="417195"/>
                  <a:pt x="84201" y="418338"/>
                  <a:pt x="83185" y="418338"/>
                </a:cubicBezTo>
                <a:cubicBezTo>
                  <a:pt x="82042" y="419354"/>
                  <a:pt x="82042" y="426974"/>
                  <a:pt x="84201" y="426974"/>
                </a:cubicBezTo>
                <a:cubicBezTo>
                  <a:pt x="84201" y="426974"/>
                  <a:pt x="84201" y="427990"/>
                  <a:pt x="84201" y="429133"/>
                </a:cubicBezTo>
                <a:cubicBezTo>
                  <a:pt x="83185" y="429133"/>
                  <a:pt x="84201" y="432308"/>
                  <a:pt x="84201" y="434467"/>
                </a:cubicBezTo>
                <a:cubicBezTo>
                  <a:pt x="84201" y="436626"/>
                  <a:pt x="85344" y="437642"/>
                  <a:pt x="86360" y="437642"/>
                </a:cubicBezTo>
                <a:cubicBezTo>
                  <a:pt x="86614" y="437388"/>
                  <a:pt x="86868" y="437261"/>
                  <a:pt x="86995" y="437261"/>
                </a:cubicBezTo>
                <a:cubicBezTo>
                  <a:pt x="87376" y="437261"/>
                  <a:pt x="87122" y="438277"/>
                  <a:pt x="86360" y="439801"/>
                </a:cubicBezTo>
                <a:cubicBezTo>
                  <a:pt x="86360" y="440817"/>
                  <a:pt x="84201" y="442976"/>
                  <a:pt x="85344" y="444119"/>
                </a:cubicBezTo>
                <a:cubicBezTo>
                  <a:pt x="83185" y="444119"/>
                  <a:pt x="83185" y="446278"/>
                  <a:pt x="83185" y="447294"/>
                </a:cubicBezTo>
                <a:lnTo>
                  <a:pt x="84201" y="447294"/>
                </a:lnTo>
                <a:cubicBezTo>
                  <a:pt x="85344" y="447294"/>
                  <a:pt x="86360" y="446278"/>
                  <a:pt x="86360" y="446278"/>
                </a:cubicBezTo>
                <a:cubicBezTo>
                  <a:pt x="86360" y="447294"/>
                  <a:pt x="86360" y="449453"/>
                  <a:pt x="85344" y="449453"/>
                </a:cubicBezTo>
                <a:cubicBezTo>
                  <a:pt x="87503" y="450596"/>
                  <a:pt x="87503" y="451612"/>
                  <a:pt x="87503" y="453771"/>
                </a:cubicBezTo>
                <a:cubicBezTo>
                  <a:pt x="88646" y="455930"/>
                  <a:pt x="88646" y="459105"/>
                  <a:pt x="87503" y="460248"/>
                </a:cubicBezTo>
                <a:cubicBezTo>
                  <a:pt x="90805" y="461391"/>
                  <a:pt x="91821" y="468884"/>
                  <a:pt x="89662" y="470027"/>
                </a:cubicBezTo>
                <a:cubicBezTo>
                  <a:pt x="88646" y="470027"/>
                  <a:pt x="88646" y="472186"/>
                  <a:pt x="89662" y="472186"/>
                </a:cubicBezTo>
                <a:cubicBezTo>
                  <a:pt x="90805" y="473202"/>
                  <a:pt x="90805" y="473202"/>
                  <a:pt x="90805" y="475361"/>
                </a:cubicBezTo>
                <a:cubicBezTo>
                  <a:pt x="89662" y="476377"/>
                  <a:pt x="90805" y="477520"/>
                  <a:pt x="91821" y="478536"/>
                </a:cubicBezTo>
                <a:cubicBezTo>
                  <a:pt x="94996" y="479552"/>
                  <a:pt x="94996" y="480695"/>
                  <a:pt x="93980" y="481711"/>
                </a:cubicBezTo>
                <a:cubicBezTo>
                  <a:pt x="92837" y="484886"/>
                  <a:pt x="93980" y="487045"/>
                  <a:pt x="93980" y="488188"/>
                </a:cubicBezTo>
                <a:cubicBezTo>
                  <a:pt x="93218" y="490601"/>
                  <a:pt x="92964" y="491871"/>
                  <a:pt x="92456" y="491871"/>
                </a:cubicBezTo>
                <a:cubicBezTo>
                  <a:pt x="92329" y="491871"/>
                  <a:pt x="92075" y="491744"/>
                  <a:pt x="91821" y="491490"/>
                </a:cubicBezTo>
                <a:cubicBezTo>
                  <a:pt x="90805" y="491490"/>
                  <a:pt x="89662" y="492506"/>
                  <a:pt x="89662" y="492506"/>
                </a:cubicBezTo>
                <a:cubicBezTo>
                  <a:pt x="89154" y="494157"/>
                  <a:pt x="89154" y="494665"/>
                  <a:pt x="89281" y="494665"/>
                </a:cubicBezTo>
                <a:cubicBezTo>
                  <a:pt x="89408" y="494665"/>
                  <a:pt x="89662" y="494157"/>
                  <a:pt x="89662" y="493522"/>
                </a:cubicBezTo>
                <a:cubicBezTo>
                  <a:pt x="90170" y="492633"/>
                  <a:pt x="90424" y="492252"/>
                  <a:pt x="90678" y="492252"/>
                </a:cubicBezTo>
                <a:cubicBezTo>
                  <a:pt x="90932" y="492252"/>
                  <a:pt x="91186" y="492887"/>
                  <a:pt x="91948" y="493522"/>
                </a:cubicBezTo>
                <a:cubicBezTo>
                  <a:pt x="94107" y="494665"/>
                  <a:pt x="94107" y="496824"/>
                  <a:pt x="94107" y="497840"/>
                </a:cubicBezTo>
                <a:cubicBezTo>
                  <a:pt x="94107" y="498856"/>
                  <a:pt x="95123" y="502158"/>
                  <a:pt x="95123" y="503174"/>
                </a:cubicBezTo>
                <a:cubicBezTo>
                  <a:pt x="97282" y="506349"/>
                  <a:pt x="97282" y="507492"/>
                  <a:pt x="96266" y="508508"/>
                </a:cubicBezTo>
                <a:lnTo>
                  <a:pt x="96012" y="508508"/>
                </a:lnTo>
                <a:cubicBezTo>
                  <a:pt x="98171" y="508508"/>
                  <a:pt x="100330" y="522478"/>
                  <a:pt x="98171" y="524637"/>
                </a:cubicBezTo>
                <a:lnTo>
                  <a:pt x="99187" y="523621"/>
                </a:lnTo>
                <a:cubicBezTo>
                  <a:pt x="100330" y="523621"/>
                  <a:pt x="101346" y="524637"/>
                  <a:pt x="101346" y="527939"/>
                </a:cubicBezTo>
                <a:cubicBezTo>
                  <a:pt x="101346" y="529082"/>
                  <a:pt x="101346" y="534416"/>
                  <a:pt x="101346" y="537718"/>
                </a:cubicBezTo>
                <a:cubicBezTo>
                  <a:pt x="102362" y="543052"/>
                  <a:pt x="103505" y="546354"/>
                  <a:pt x="102362" y="546354"/>
                </a:cubicBezTo>
                <a:cubicBezTo>
                  <a:pt x="102362" y="547370"/>
                  <a:pt x="102362" y="547370"/>
                  <a:pt x="103505" y="547370"/>
                </a:cubicBezTo>
                <a:cubicBezTo>
                  <a:pt x="103886" y="546989"/>
                  <a:pt x="104013" y="546989"/>
                  <a:pt x="104267" y="546989"/>
                </a:cubicBezTo>
                <a:cubicBezTo>
                  <a:pt x="104648" y="546989"/>
                  <a:pt x="104648" y="547751"/>
                  <a:pt x="104648" y="548513"/>
                </a:cubicBezTo>
                <a:cubicBezTo>
                  <a:pt x="105791" y="549529"/>
                  <a:pt x="103632" y="550672"/>
                  <a:pt x="102489" y="550672"/>
                </a:cubicBezTo>
                <a:cubicBezTo>
                  <a:pt x="101346" y="550672"/>
                  <a:pt x="101473" y="551815"/>
                  <a:pt x="103632" y="553974"/>
                </a:cubicBezTo>
                <a:cubicBezTo>
                  <a:pt x="104648" y="556133"/>
                  <a:pt x="105791" y="561467"/>
                  <a:pt x="105791" y="563626"/>
                </a:cubicBezTo>
                <a:cubicBezTo>
                  <a:pt x="105791" y="565785"/>
                  <a:pt x="105791" y="566801"/>
                  <a:pt x="106807" y="566801"/>
                </a:cubicBezTo>
                <a:cubicBezTo>
                  <a:pt x="107823" y="567944"/>
                  <a:pt x="109982" y="570103"/>
                  <a:pt x="107823" y="572135"/>
                </a:cubicBezTo>
                <a:cubicBezTo>
                  <a:pt x="107823" y="573278"/>
                  <a:pt x="107823" y="573278"/>
                  <a:pt x="108966" y="573278"/>
                </a:cubicBezTo>
                <a:cubicBezTo>
                  <a:pt x="111125" y="574294"/>
                  <a:pt x="112141" y="574294"/>
                  <a:pt x="109982" y="576453"/>
                </a:cubicBezTo>
                <a:cubicBezTo>
                  <a:pt x="108966" y="578612"/>
                  <a:pt x="109982" y="581787"/>
                  <a:pt x="111125" y="585089"/>
                </a:cubicBezTo>
                <a:cubicBezTo>
                  <a:pt x="111125" y="586105"/>
                  <a:pt x="111125" y="587248"/>
                  <a:pt x="109982" y="587248"/>
                </a:cubicBezTo>
                <a:lnTo>
                  <a:pt x="108966" y="587248"/>
                </a:lnTo>
                <a:cubicBezTo>
                  <a:pt x="112141" y="588264"/>
                  <a:pt x="112141" y="588264"/>
                  <a:pt x="109982" y="590423"/>
                </a:cubicBezTo>
                <a:cubicBezTo>
                  <a:pt x="108966" y="590423"/>
                  <a:pt x="108966" y="591439"/>
                  <a:pt x="109982" y="591439"/>
                </a:cubicBezTo>
                <a:cubicBezTo>
                  <a:pt x="111125" y="592582"/>
                  <a:pt x="111125" y="593598"/>
                  <a:pt x="111125" y="593598"/>
                </a:cubicBezTo>
                <a:cubicBezTo>
                  <a:pt x="112141" y="594741"/>
                  <a:pt x="112141" y="601218"/>
                  <a:pt x="113284" y="607568"/>
                </a:cubicBezTo>
                <a:cubicBezTo>
                  <a:pt x="114427" y="617347"/>
                  <a:pt x="115443" y="620522"/>
                  <a:pt x="114427" y="620522"/>
                </a:cubicBezTo>
                <a:cubicBezTo>
                  <a:pt x="113284" y="622681"/>
                  <a:pt x="113284" y="622681"/>
                  <a:pt x="114427" y="623697"/>
                </a:cubicBezTo>
                <a:cubicBezTo>
                  <a:pt x="115570" y="624713"/>
                  <a:pt x="116586" y="625856"/>
                  <a:pt x="116586" y="626999"/>
                </a:cubicBezTo>
                <a:cubicBezTo>
                  <a:pt x="116586" y="628142"/>
                  <a:pt x="116586" y="629158"/>
                  <a:pt x="117602" y="629158"/>
                </a:cubicBezTo>
                <a:cubicBezTo>
                  <a:pt x="116586" y="630301"/>
                  <a:pt x="116586" y="630301"/>
                  <a:pt x="117602" y="631317"/>
                </a:cubicBezTo>
                <a:cubicBezTo>
                  <a:pt x="118618" y="631317"/>
                  <a:pt x="118618" y="632333"/>
                  <a:pt x="117602" y="634492"/>
                </a:cubicBezTo>
                <a:cubicBezTo>
                  <a:pt x="115443" y="635635"/>
                  <a:pt x="115443" y="635635"/>
                  <a:pt x="117602" y="635635"/>
                </a:cubicBezTo>
                <a:cubicBezTo>
                  <a:pt x="118491" y="635635"/>
                  <a:pt x="120269" y="638048"/>
                  <a:pt x="120015" y="638048"/>
                </a:cubicBezTo>
                <a:cubicBezTo>
                  <a:pt x="120015" y="638048"/>
                  <a:pt x="119888" y="637921"/>
                  <a:pt x="119761" y="637794"/>
                </a:cubicBezTo>
                <a:cubicBezTo>
                  <a:pt x="118618" y="637794"/>
                  <a:pt x="118618" y="639953"/>
                  <a:pt x="117602" y="642112"/>
                </a:cubicBezTo>
                <a:cubicBezTo>
                  <a:pt x="117602" y="643128"/>
                  <a:pt x="118618" y="644271"/>
                  <a:pt x="119761" y="644271"/>
                </a:cubicBezTo>
                <a:cubicBezTo>
                  <a:pt x="120777" y="645287"/>
                  <a:pt x="120777" y="651891"/>
                  <a:pt x="119761" y="652907"/>
                </a:cubicBezTo>
                <a:cubicBezTo>
                  <a:pt x="118872" y="652907"/>
                  <a:pt x="118745" y="654304"/>
                  <a:pt x="119253" y="654304"/>
                </a:cubicBezTo>
                <a:cubicBezTo>
                  <a:pt x="119380" y="654304"/>
                  <a:pt x="119634" y="654177"/>
                  <a:pt x="119761" y="653923"/>
                </a:cubicBezTo>
                <a:cubicBezTo>
                  <a:pt x="120777" y="653923"/>
                  <a:pt x="121920" y="655066"/>
                  <a:pt x="121920" y="656082"/>
                </a:cubicBezTo>
                <a:cubicBezTo>
                  <a:pt x="121285" y="657352"/>
                  <a:pt x="121412" y="657860"/>
                  <a:pt x="121793" y="657860"/>
                </a:cubicBezTo>
                <a:cubicBezTo>
                  <a:pt x="122047" y="657860"/>
                  <a:pt x="122555" y="657606"/>
                  <a:pt x="122936" y="657098"/>
                </a:cubicBezTo>
                <a:cubicBezTo>
                  <a:pt x="123190" y="656844"/>
                  <a:pt x="123444" y="656717"/>
                  <a:pt x="123571" y="656717"/>
                </a:cubicBezTo>
                <a:cubicBezTo>
                  <a:pt x="124079" y="656717"/>
                  <a:pt x="124333" y="657987"/>
                  <a:pt x="125095" y="660400"/>
                </a:cubicBezTo>
                <a:cubicBezTo>
                  <a:pt x="123952" y="661416"/>
                  <a:pt x="125095" y="665734"/>
                  <a:pt x="125095" y="670052"/>
                </a:cubicBezTo>
                <a:cubicBezTo>
                  <a:pt x="126111" y="676529"/>
                  <a:pt x="125095" y="677672"/>
                  <a:pt x="123952" y="680847"/>
                </a:cubicBezTo>
                <a:lnTo>
                  <a:pt x="121793" y="681990"/>
                </a:lnTo>
                <a:lnTo>
                  <a:pt x="127127" y="681990"/>
                </a:lnTo>
                <a:cubicBezTo>
                  <a:pt x="127127" y="684149"/>
                  <a:pt x="125984" y="684149"/>
                  <a:pt x="124968" y="684149"/>
                </a:cubicBezTo>
                <a:cubicBezTo>
                  <a:pt x="123952" y="684149"/>
                  <a:pt x="123825" y="685292"/>
                  <a:pt x="125984" y="687451"/>
                </a:cubicBezTo>
                <a:cubicBezTo>
                  <a:pt x="127127" y="689610"/>
                  <a:pt x="128143" y="691769"/>
                  <a:pt x="127127" y="692785"/>
                </a:cubicBezTo>
                <a:cubicBezTo>
                  <a:pt x="127127" y="693801"/>
                  <a:pt x="127127" y="694944"/>
                  <a:pt x="129286" y="695960"/>
                </a:cubicBezTo>
                <a:cubicBezTo>
                  <a:pt x="129286" y="696976"/>
                  <a:pt x="129286" y="696976"/>
                  <a:pt x="128270" y="698119"/>
                </a:cubicBezTo>
                <a:cubicBezTo>
                  <a:pt x="127254" y="698119"/>
                  <a:pt x="127254" y="699135"/>
                  <a:pt x="128270" y="700278"/>
                </a:cubicBezTo>
                <a:cubicBezTo>
                  <a:pt x="130429" y="701421"/>
                  <a:pt x="131445" y="704596"/>
                  <a:pt x="130429" y="704596"/>
                </a:cubicBezTo>
                <a:cubicBezTo>
                  <a:pt x="129413" y="704596"/>
                  <a:pt x="129286" y="706755"/>
                  <a:pt x="129286" y="707771"/>
                </a:cubicBezTo>
                <a:cubicBezTo>
                  <a:pt x="130429" y="708914"/>
                  <a:pt x="130429" y="709930"/>
                  <a:pt x="129286" y="710946"/>
                </a:cubicBezTo>
                <a:cubicBezTo>
                  <a:pt x="129286" y="712089"/>
                  <a:pt x="129286" y="714248"/>
                  <a:pt x="129286" y="714248"/>
                </a:cubicBezTo>
                <a:cubicBezTo>
                  <a:pt x="129286" y="714375"/>
                  <a:pt x="129286" y="714502"/>
                  <a:pt x="129413" y="714502"/>
                </a:cubicBezTo>
                <a:cubicBezTo>
                  <a:pt x="129667" y="714502"/>
                  <a:pt x="130429" y="712851"/>
                  <a:pt x="130429" y="712089"/>
                </a:cubicBezTo>
                <a:lnTo>
                  <a:pt x="131445" y="713105"/>
                </a:lnTo>
                <a:cubicBezTo>
                  <a:pt x="132588" y="715264"/>
                  <a:pt x="132588" y="717423"/>
                  <a:pt x="131445" y="718439"/>
                </a:cubicBezTo>
                <a:cubicBezTo>
                  <a:pt x="129286" y="719582"/>
                  <a:pt x="129286" y="719582"/>
                  <a:pt x="131445" y="719582"/>
                </a:cubicBezTo>
                <a:cubicBezTo>
                  <a:pt x="132588" y="719582"/>
                  <a:pt x="134620" y="720598"/>
                  <a:pt x="133604" y="721741"/>
                </a:cubicBezTo>
                <a:cubicBezTo>
                  <a:pt x="131953" y="723392"/>
                  <a:pt x="132207" y="724281"/>
                  <a:pt x="132842" y="724281"/>
                </a:cubicBezTo>
                <a:cubicBezTo>
                  <a:pt x="133096" y="724281"/>
                  <a:pt x="133350" y="724154"/>
                  <a:pt x="133604" y="723900"/>
                </a:cubicBezTo>
                <a:cubicBezTo>
                  <a:pt x="134239" y="723519"/>
                  <a:pt x="134747" y="723392"/>
                  <a:pt x="135001" y="723392"/>
                </a:cubicBezTo>
                <a:cubicBezTo>
                  <a:pt x="135636" y="723392"/>
                  <a:pt x="135382" y="724535"/>
                  <a:pt x="134620" y="728345"/>
                </a:cubicBezTo>
                <a:cubicBezTo>
                  <a:pt x="134620" y="730504"/>
                  <a:pt x="134620" y="735838"/>
                  <a:pt x="135763" y="739140"/>
                </a:cubicBezTo>
                <a:cubicBezTo>
                  <a:pt x="135763" y="744474"/>
                  <a:pt x="136779" y="746633"/>
                  <a:pt x="137922" y="747776"/>
                </a:cubicBezTo>
                <a:cubicBezTo>
                  <a:pt x="138049" y="747776"/>
                  <a:pt x="138303" y="747776"/>
                  <a:pt x="138430" y="747776"/>
                </a:cubicBezTo>
                <a:cubicBezTo>
                  <a:pt x="136779" y="747903"/>
                  <a:pt x="136906" y="749173"/>
                  <a:pt x="137922" y="753110"/>
                </a:cubicBezTo>
                <a:cubicBezTo>
                  <a:pt x="140081" y="756285"/>
                  <a:pt x="138938" y="759586"/>
                  <a:pt x="137922" y="760729"/>
                </a:cubicBezTo>
                <a:cubicBezTo>
                  <a:pt x="137922" y="759586"/>
                  <a:pt x="137922" y="758571"/>
                  <a:pt x="137922" y="758571"/>
                </a:cubicBezTo>
                <a:cubicBezTo>
                  <a:pt x="135763" y="758571"/>
                  <a:pt x="135763" y="759587"/>
                  <a:pt x="136779" y="761746"/>
                </a:cubicBezTo>
                <a:cubicBezTo>
                  <a:pt x="137287" y="762762"/>
                  <a:pt x="137922" y="763143"/>
                  <a:pt x="138430" y="763143"/>
                </a:cubicBezTo>
                <a:cubicBezTo>
                  <a:pt x="138938" y="763143"/>
                  <a:pt x="139446" y="762889"/>
                  <a:pt x="140081" y="762889"/>
                </a:cubicBezTo>
                <a:cubicBezTo>
                  <a:pt x="141224" y="762889"/>
                  <a:pt x="142240" y="764032"/>
                  <a:pt x="142240" y="765047"/>
                </a:cubicBezTo>
                <a:cubicBezTo>
                  <a:pt x="143002" y="765810"/>
                  <a:pt x="143256" y="766571"/>
                  <a:pt x="142494" y="766571"/>
                </a:cubicBezTo>
                <a:cubicBezTo>
                  <a:pt x="142240" y="766571"/>
                  <a:pt x="141732" y="766444"/>
                  <a:pt x="141097" y="766190"/>
                </a:cubicBezTo>
                <a:cubicBezTo>
                  <a:pt x="139954" y="767207"/>
                  <a:pt x="139954" y="767207"/>
                  <a:pt x="141097" y="768349"/>
                </a:cubicBezTo>
                <a:cubicBezTo>
                  <a:pt x="141097" y="769492"/>
                  <a:pt x="141097" y="770508"/>
                  <a:pt x="139954" y="771651"/>
                </a:cubicBezTo>
                <a:cubicBezTo>
                  <a:pt x="138811" y="772794"/>
                  <a:pt x="138938" y="773810"/>
                  <a:pt x="139954" y="774826"/>
                </a:cubicBezTo>
                <a:cubicBezTo>
                  <a:pt x="140970" y="775842"/>
                  <a:pt x="141097" y="778001"/>
                  <a:pt x="141097" y="778001"/>
                </a:cubicBezTo>
                <a:lnTo>
                  <a:pt x="142113" y="778001"/>
                </a:lnTo>
                <a:cubicBezTo>
                  <a:pt x="144272" y="778001"/>
                  <a:pt x="145288" y="779017"/>
                  <a:pt x="145288" y="779017"/>
                </a:cubicBezTo>
                <a:cubicBezTo>
                  <a:pt x="145288" y="780160"/>
                  <a:pt x="144272" y="780160"/>
                  <a:pt x="144272" y="780160"/>
                </a:cubicBezTo>
                <a:cubicBezTo>
                  <a:pt x="143256" y="780160"/>
                  <a:pt x="148590" y="810386"/>
                  <a:pt x="149606" y="813561"/>
                </a:cubicBezTo>
                <a:cubicBezTo>
                  <a:pt x="150622" y="815467"/>
                  <a:pt x="151511" y="819150"/>
                  <a:pt x="150241" y="819150"/>
                </a:cubicBezTo>
                <a:cubicBezTo>
                  <a:pt x="150114" y="819150"/>
                  <a:pt x="149860" y="819022"/>
                  <a:pt x="149606" y="819022"/>
                </a:cubicBezTo>
                <a:cubicBezTo>
                  <a:pt x="148590" y="819022"/>
                  <a:pt x="149606" y="825500"/>
                  <a:pt x="151765" y="832992"/>
                </a:cubicBezTo>
                <a:cubicBezTo>
                  <a:pt x="152781" y="841628"/>
                  <a:pt x="153924" y="846962"/>
                  <a:pt x="152781" y="848106"/>
                </a:cubicBezTo>
                <a:cubicBezTo>
                  <a:pt x="152781" y="848106"/>
                  <a:pt x="153797" y="849122"/>
                  <a:pt x="153797" y="851281"/>
                </a:cubicBezTo>
                <a:cubicBezTo>
                  <a:pt x="153797" y="853439"/>
                  <a:pt x="153797" y="856614"/>
                  <a:pt x="153797" y="857758"/>
                </a:cubicBezTo>
                <a:cubicBezTo>
                  <a:pt x="153035" y="858519"/>
                  <a:pt x="152781" y="859282"/>
                  <a:pt x="153162" y="859282"/>
                </a:cubicBezTo>
                <a:cubicBezTo>
                  <a:pt x="153289" y="859282"/>
                  <a:pt x="153543" y="859155"/>
                  <a:pt x="153797" y="858901"/>
                </a:cubicBezTo>
                <a:cubicBezTo>
                  <a:pt x="154940" y="858901"/>
                  <a:pt x="155956" y="858901"/>
                  <a:pt x="157099" y="859917"/>
                </a:cubicBezTo>
                <a:cubicBezTo>
                  <a:pt x="157099" y="862076"/>
                  <a:pt x="155956" y="862076"/>
                  <a:pt x="154940" y="862076"/>
                </a:cubicBezTo>
                <a:cubicBezTo>
                  <a:pt x="153797" y="863092"/>
                  <a:pt x="153797" y="864235"/>
                  <a:pt x="153797" y="864235"/>
                </a:cubicBezTo>
                <a:cubicBezTo>
                  <a:pt x="153797" y="865251"/>
                  <a:pt x="153797" y="865251"/>
                  <a:pt x="154940" y="865251"/>
                </a:cubicBezTo>
                <a:cubicBezTo>
                  <a:pt x="156083" y="865251"/>
                  <a:pt x="157099" y="864235"/>
                  <a:pt x="157099" y="864235"/>
                </a:cubicBezTo>
                <a:lnTo>
                  <a:pt x="158115" y="866394"/>
                </a:lnTo>
                <a:cubicBezTo>
                  <a:pt x="155956" y="866394"/>
                  <a:pt x="157099" y="867536"/>
                  <a:pt x="157099" y="867536"/>
                </a:cubicBezTo>
                <a:cubicBezTo>
                  <a:pt x="157099" y="868553"/>
                  <a:pt x="157099" y="868553"/>
                  <a:pt x="159258" y="868553"/>
                </a:cubicBezTo>
                <a:cubicBezTo>
                  <a:pt x="159893" y="868299"/>
                  <a:pt x="160274" y="868172"/>
                  <a:pt x="160528" y="868172"/>
                </a:cubicBezTo>
                <a:cubicBezTo>
                  <a:pt x="161290" y="868172"/>
                  <a:pt x="160909" y="869188"/>
                  <a:pt x="159258" y="870711"/>
                </a:cubicBezTo>
                <a:lnTo>
                  <a:pt x="159258" y="872870"/>
                </a:lnTo>
                <a:cubicBezTo>
                  <a:pt x="161417" y="873886"/>
                  <a:pt x="159258" y="877188"/>
                  <a:pt x="159258" y="878204"/>
                </a:cubicBezTo>
                <a:cubicBezTo>
                  <a:pt x="161417" y="879220"/>
                  <a:pt x="161417" y="880363"/>
                  <a:pt x="159258" y="882522"/>
                </a:cubicBezTo>
                <a:cubicBezTo>
                  <a:pt x="158242" y="882522"/>
                  <a:pt x="158242" y="883665"/>
                  <a:pt x="160401" y="884681"/>
                </a:cubicBezTo>
                <a:cubicBezTo>
                  <a:pt x="161417" y="885697"/>
                  <a:pt x="161417" y="886840"/>
                  <a:pt x="162560" y="888999"/>
                </a:cubicBezTo>
                <a:cubicBezTo>
                  <a:pt x="161417" y="891158"/>
                  <a:pt x="163576" y="899794"/>
                  <a:pt x="164719" y="909446"/>
                </a:cubicBezTo>
                <a:cubicBezTo>
                  <a:pt x="166878" y="920241"/>
                  <a:pt x="169037" y="927734"/>
                  <a:pt x="168021" y="927734"/>
                </a:cubicBezTo>
                <a:cubicBezTo>
                  <a:pt x="168021" y="928750"/>
                  <a:pt x="168021" y="928750"/>
                  <a:pt x="169037" y="929893"/>
                </a:cubicBezTo>
                <a:cubicBezTo>
                  <a:pt x="170053" y="929893"/>
                  <a:pt x="170053" y="930909"/>
                  <a:pt x="168021" y="933068"/>
                </a:cubicBezTo>
                <a:cubicBezTo>
                  <a:pt x="168021" y="934084"/>
                  <a:pt x="166878" y="934084"/>
                  <a:pt x="169037" y="934084"/>
                </a:cubicBezTo>
                <a:cubicBezTo>
                  <a:pt x="170053" y="934084"/>
                  <a:pt x="170053" y="936243"/>
                  <a:pt x="171196" y="940561"/>
                </a:cubicBezTo>
                <a:cubicBezTo>
                  <a:pt x="172339" y="944879"/>
                  <a:pt x="173355" y="949197"/>
                  <a:pt x="172212" y="950213"/>
                </a:cubicBezTo>
                <a:cubicBezTo>
                  <a:pt x="171577" y="951483"/>
                  <a:pt x="171323" y="951991"/>
                  <a:pt x="171450" y="951991"/>
                </a:cubicBezTo>
                <a:cubicBezTo>
                  <a:pt x="171577" y="951991"/>
                  <a:pt x="171831" y="951737"/>
                  <a:pt x="172212" y="951229"/>
                </a:cubicBezTo>
                <a:cubicBezTo>
                  <a:pt x="172593" y="950721"/>
                  <a:pt x="172847" y="950848"/>
                  <a:pt x="173101" y="950848"/>
                </a:cubicBezTo>
                <a:cubicBezTo>
                  <a:pt x="174879" y="950848"/>
                  <a:pt x="176403" y="956182"/>
                  <a:pt x="175387" y="959865"/>
                </a:cubicBezTo>
                <a:cubicBezTo>
                  <a:pt x="175387" y="960881"/>
                  <a:pt x="175387" y="962024"/>
                  <a:pt x="176530" y="962024"/>
                </a:cubicBezTo>
                <a:cubicBezTo>
                  <a:pt x="176530" y="963040"/>
                  <a:pt x="177546" y="964183"/>
                  <a:pt x="176530" y="968501"/>
                </a:cubicBezTo>
                <a:cubicBezTo>
                  <a:pt x="176530" y="969517"/>
                  <a:pt x="177546" y="973835"/>
                  <a:pt x="178689" y="977137"/>
                </a:cubicBezTo>
                <a:cubicBezTo>
                  <a:pt x="178689" y="979296"/>
                  <a:pt x="178689" y="981455"/>
                  <a:pt x="178689" y="981455"/>
                </a:cubicBezTo>
                <a:lnTo>
                  <a:pt x="178689" y="982471"/>
                </a:lnTo>
                <a:cubicBezTo>
                  <a:pt x="179705" y="982471"/>
                  <a:pt x="180848" y="988948"/>
                  <a:pt x="183007" y="997584"/>
                </a:cubicBezTo>
                <a:cubicBezTo>
                  <a:pt x="184150" y="1006220"/>
                  <a:pt x="186182" y="1013713"/>
                  <a:pt x="187325" y="1014856"/>
                </a:cubicBezTo>
                <a:cubicBezTo>
                  <a:pt x="187325" y="1014856"/>
                  <a:pt x="187325" y="1015872"/>
                  <a:pt x="187325" y="1017015"/>
                </a:cubicBezTo>
                <a:cubicBezTo>
                  <a:pt x="185166" y="1019174"/>
                  <a:pt x="185166" y="1020190"/>
                  <a:pt x="186182" y="1021333"/>
                </a:cubicBezTo>
                <a:cubicBezTo>
                  <a:pt x="189230" y="1022349"/>
                  <a:pt x="189357" y="1026286"/>
                  <a:pt x="188468" y="1028572"/>
                </a:cubicBezTo>
                <a:cubicBezTo>
                  <a:pt x="188722" y="1028445"/>
                  <a:pt x="188976" y="1028191"/>
                  <a:pt x="189357" y="1027810"/>
                </a:cubicBezTo>
                <a:cubicBezTo>
                  <a:pt x="191516" y="1028826"/>
                  <a:pt x="191516" y="1033144"/>
                  <a:pt x="189357" y="1034287"/>
                </a:cubicBezTo>
                <a:cubicBezTo>
                  <a:pt x="190373" y="1035303"/>
                  <a:pt x="191516" y="1036446"/>
                  <a:pt x="191516" y="1038605"/>
                </a:cubicBezTo>
                <a:cubicBezTo>
                  <a:pt x="191516" y="1039113"/>
                  <a:pt x="191516" y="1039367"/>
                  <a:pt x="191770" y="1039367"/>
                </a:cubicBezTo>
                <a:cubicBezTo>
                  <a:pt x="192024" y="1039367"/>
                  <a:pt x="192532" y="1039113"/>
                  <a:pt x="193675" y="1038605"/>
                </a:cubicBezTo>
                <a:cubicBezTo>
                  <a:pt x="194818" y="1038605"/>
                  <a:pt x="195834" y="1038605"/>
                  <a:pt x="195834" y="1039621"/>
                </a:cubicBezTo>
                <a:cubicBezTo>
                  <a:pt x="196850" y="1040637"/>
                  <a:pt x="194818" y="1040637"/>
                  <a:pt x="193675" y="1041780"/>
                </a:cubicBezTo>
                <a:lnTo>
                  <a:pt x="194818" y="1043939"/>
                </a:lnTo>
                <a:cubicBezTo>
                  <a:pt x="194818" y="1043939"/>
                  <a:pt x="194818" y="1044955"/>
                  <a:pt x="193675" y="1044955"/>
                </a:cubicBezTo>
                <a:cubicBezTo>
                  <a:pt x="192659" y="1045971"/>
                  <a:pt x="192659" y="1047114"/>
                  <a:pt x="192659" y="1048130"/>
                </a:cubicBezTo>
                <a:cubicBezTo>
                  <a:pt x="193421" y="1048130"/>
                  <a:pt x="193675" y="1048638"/>
                  <a:pt x="193040" y="1048638"/>
                </a:cubicBezTo>
                <a:cubicBezTo>
                  <a:pt x="192786" y="1048638"/>
                  <a:pt x="192278" y="1048511"/>
                  <a:pt x="191516" y="1048130"/>
                </a:cubicBezTo>
                <a:cubicBezTo>
                  <a:pt x="190500" y="1048130"/>
                  <a:pt x="189357" y="1049273"/>
                  <a:pt x="190500" y="1050289"/>
                </a:cubicBezTo>
                <a:lnTo>
                  <a:pt x="187325" y="1050289"/>
                </a:lnTo>
                <a:cubicBezTo>
                  <a:pt x="186436" y="1050797"/>
                  <a:pt x="185674" y="1051051"/>
                  <a:pt x="185166" y="1051051"/>
                </a:cubicBezTo>
                <a:cubicBezTo>
                  <a:pt x="184277" y="1051051"/>
                  <a:pt x="183642" y="1050543"/>
                  <a:pt x="183007" y="1049273"/>
                </a:cubicBezTo>
                <a:cubicBezTo>
                  <a:pt x="180848" y="1043939"/>
                  <a:pt x="178689" y="1040637"/>
                  <a:pt x="180848" y="1040637"/>
                </a:cubicBezTo>
                <a:cubicBezTo>
                  <a:pt x="180848" y="1040637"/>
                  <a:pt x="181991" y="1038478"/>
                  <a:pt x="181991" y="1037462"/>
                </a:cubicBezTo>
                <a:cubicBezTo>
                  <a:pt x="180848" y="1036446"/>
                  <a:pt x="179832" y="1035303"/>
                  <a:pt x="179832" y="1035303"/>
                </a:cubicBezTo>
                <a:cubicBezTo>
                  <a:pt x="179832" y="1035303"/>
                  <a:pt x="179705" y="1035430"/>
                  <a:pt x="179578" y="1035430"/>
                </a:cubicBezTo>
                <a:cubicBezTo>
                  <a:pt x="178562" y="1035430"/>
                  <a:pt x="177673" y="1030477"/>
                  <a:pt x="176657" y="1024508"/>
                </a:cubicBezTo>
                <a:cubicBezTo>
                  <a:pt x="175514" y="1017015"/>
                  <a:pt x="174498" y="1013713"/>
                  <a:pt x="172339" y="1012697"/>
                </a:cubicBezTo>
                <a:cubicBezTo>
                  <a:pt x="171323" y="1011681"/>
                  <a:pt x="171323" y="1010538"/>
                  <a:pt x="171323" y="1010538"/>
                </a:cubicBezTo>
                <a:cubicBezTo>
                  <a:pt x="172339" y="1010538"/>
                  <a:pt x="171323" y="1003045"/>
                  <a:pt x="169164" y="994409"/>
                </a:cubicBezTo>
                <a:cubicBezTo>
                  <a:pt x="167005" y="985773"/>
                  <a:pt x="165989" y="977137"/>
                  <a:pt x="167005" y="977137"/>
                </a:cubicBezTo>
                <a:lnTo>
                  <a:pt x="165989" y="973962"/>
                </a:lnTo>
                <a:cubicBezTo>
                  <a:pt x="165862" y="974089"/>
                  <a:pt x="165735" y="974216"/>
                  <a:pt x="165608" y="974216"/>
                </a:cubicBezTo>
                <a:cubicBezTo>
                  <a:pt x="164846" y="974216"/>
                  <a:pt x="164719" y="971549"/>
                  <a:pt x="163830" y="969644"/>
                </a:cubicBezTo>
                <a:cubicBezTo>
                  <a:pt x="164846" y="966469"/>
                  <a:pt x="163830" y="964310"/>
                  <a:pt x="163830" y="964310"/>
                </a:cubicBezTo>
                <a:cubicBezTo>
                  <a:pt x="162814" y="964310"/>
                  <a:pt x="162814" y="963294"/>
                  <a:pt x="162814" y="961135"/>
                </a:cubicBezTo>
                <a:cubicBezTo>
                  <a:pt x="161671" y="958976"/>
                  <a:pt x="161671" y="957960"/>
                  <a:pt x="162814" y="956817"/>
                </a:cubicBezTo>
                <a:cubicBezTo>
                  <a:pt x="162814" y="955675"/>
                  <a:pt x="160655" y="947039"/>
                  <a:pt x="158496" y="943864"/>
                </a:cubicBezTo>
                <a:cubicBezTo>
                  <a:pt x="157480" y="942721"/>
                  <a:pt x="158496" y="941705"/>
                  <a:pt x="159512" y="939546"/>
                </a:cubicBezTo>
                <a:cubicBezTo>
                  <a:pt x="160655" y="939546"/>
                  <a:pt x="161671" y="938530"/>
                  <a:pt x="160655" y="937387"/>
                </a:cubicBezTo>
                <a:lnTo>
                  <a:pt x="158496" y="937387"/>
                </a:lnTo>
                <a:cubicBezTo>
                  <a:pt x="157988" y="937895"/>
                  <a:pt x="157734" y="938149"/>
                  <a:pt x="157607" y="938149"/>
                </a:cubicBezTo>
                <a:cubicBezTo>
                  <a:pt x="157480" y="938149"/>
                  <a:pt x="157353" y="937641"/>
                  <a:pt x="157353" y="936371"/>
                </a:cubicBezTo>
                <a:lnTo>
                  <a:pt x="157353" y="934212"/>
                </a:lnTo>
                <a:cubicBezTo>
                  <a:pt x="158369" y="934212"/>
                  <a:pt x="157353" y="927735"/>
                  <a:pt x="155194" y="919099"/>
                </a:cubicBezTo>
                <a:cubicBezTo>
                  <a:pt x="153035" y="908304"/>
                  <a:pt x="152019" y="903986"/>
                  <a:pt x="153035" y="903986"/>
                </a:cubicBezTo>
                <a:cubicBezTo>
                  <a:pt x="154051" y="903986"/>
                  <a:pt x="154051" y="901827"/>
                  <a:pt x="152019" y="898652"/>
                </a:cubicBezTo>
                <a:cubicBezTo>
                  <a:pt x="147701" y="892175"/>
                  <a:pt x="147701" y="892175"/>
                  <a:pt x="148844" y="891032"/>
                </a:cubicBezTo>
                <a:cubicBezTo>
                  <a:pt x="148844" y="891413"/>
                  <a:pt x="148971" y="891540"/>
                  <a:pt x="149225" y="891540"/>
                </a:cubicBezTo>
                <a:cubicBezTo>
                  <a:pt x="149606" y="891540"/>
                  <a:pt x="150368" y="891032"/>
                  <a:pt x="151003" y="891032"/>
                </a:cubicBezTo>
                <a:cubicBezTo>
                  <a:pt x="153162" y="891032"/>
                  <a:pt x="153162" y="890016"/>
                  <a:pt x="151003" y="888873"/>
                </a:cubicBezTo>
                <a:cubicBezTo>
                  <a:pt x="147828" y="888873"/>
                  <a:pt x="145669" y="870585"/>
                  <a:pt x="147828" y="869442"/>
                </a:cubicBezTo>
                <a:lnTo>
                  <a:pt x="146812" y="869442"/>
                </a:lnTo>
                <a:cubicBezTo>
                  <a:pt x="145669" y="869442"/>
                  <a:pt x="145669" y="868299"/>
                  <a:pt x="144653" y="862965"/>
                </a:cubicBezTo>
                <a:cubicBezTo>
                  <a:pt x="143637" y="860806"/>
                  <a:pt x="143637" y="859790"/>
                  <a:pt x="143637" y="859790"/>
                </a:cubicBezTo>
                <a:cubicBezTo>
                  <a:pt x="145796" y="859790"/>
                  <a:pt x="143637" y="852170"/>
                  <a:pt x="142494" y="852170"/>
                </a:cubicBezTo>
                <a:cubicBezTo>
                  <a:pt x="141478" y="851154"/>
                  <a:pt x="141478" y="851154"/>
                  <a:pt x="140335" y="848995"/>
                </a:cubicBezTo>
                <a:cubicBezTo>
                  <a:pt x="142367" y="845058"/>
                  <a:pt x="140716" y="839216"/>
                  <a:pt x="138684" y="839216"/>
                </a:cubicBezTo>
                <a:cubicBezTo>
                  <a:pt x="138557" y="839216"/>
                  <a:pt x="138303" y="839216"/>
                  <a:pt x="138176" y="839343"/>
                </a:cubicBezTo>
                <a:cubicBezTo>
                  <a:pt x="138176" y="839343"/>
                  <a:pt x="138176" y="838327"/>
                  <a:pt x="138176" y="836168"/>
                </a:cubicBezTo>
                <a:cubicBezTo>
                  <a:pt x="139192" y="835152"/>
                  <a:pt x="138176" y="832993"/>
                  <a:pt x="138176" y="831850"/>
                </a:cubicBezTo>
                <a:cubicBezTo>
                  <a:pt x="138176" y="828548"/>
                  <a:pt x="137541" y="827151"/>
                  <a:pt x="138176" y="827151"/>
                </a:cubicBezTo>
                <a:cubicBezTo>
                  <a:pt x="138303" y="827151"/>
                  <a:pt x="138684" y="827278"/>
                  <a:pt x="139192" y="827532"/>
                </a:cubicBezTo>
                <a:cubicBezTo>
                  <a:pt x="140208" y="827532"/>
                  <a:pt x="141351" y="827532"/>
                  <a:pt x="141351" y="826516"/>
                </a:cubicBezTo>
                <a:lnTo>
                  <a:pt x="139192" y="826516"/>
                </a:lnTo>
                <a:cubicBezTo>
                  <a:pt x="138176" y="826516"/>
                  <a:pt x="138176" y="823341"/>
                  <a:pt x="137033" y="817880"/>
                </a:cubicBezTo>
                <a:cubicBezTo>
                  <a:pt x="136017" y="811403"/>
                  <a:pt x="134874" y="809244"/>
                  <a:pt x="133858" y="808101"/>
                </a:cubicBezTo>
                <a:lnTo>
                  <a:pt x="134874" y="807085"/>
                </a:lnTo>
                <a:cubicBezTo>
                  <a:pt x="136017" y="804926"/>
                  <a:pt x="136017" y="803783"/>
                  <a:pt x="134874" y="803783"/>
                </a:cubicBezTo>
                <a:cubicBezTo>
                  <a:pt x="132715" y="802767"/>
                  <a:pt x="131699" y="798449"/>
                  <a:pt x="132715" y="795147"/>
                </a:cubicBezTo>
                <a:cubicBezTo>
                  <a:pt x="132715" y="794131"/>
                  <a:pt x="132715" y="792988"/>
                  <a:pt x="132715" y="792988"/>
                </a:cubicBezTo>
                <a:cubicBezTo>
                  <a:pt x="129413" y="791972"/>
                  <a:pt x="129413" y="788670"/>
                  <a:pt x="131572" y="786511"/>
                </a:cubicBezTo>
                <a:cubicBezTo>
                  <a:pt x="131191" y="786765"/>
                  <a:pt x="130810" y="786765"/>
                  <a:pt x="130556" y="786765"/>
                </a:cubicBezTo>
                <a:cubicBezTo>
                  <a:pt x="129413" y="786765"/>
                  <a:pt x="129413" y="785241"/>
                  <a:pt x="129413" y="784352"/>
                </a:cubicBezTo>
                <a:cubicBezTo>
                  <a:pt x="130556" y="782193"/>
                  <a:pt x="129413" y="776859"/>
                  <a:pt x="128397" y="776859"/>
                </a:cubicBezTo>
                <a:lnTo>
                  <a:pt x="128397" y="775716"/>
                </a:lnTo>
                <a:cubicBezTo>
                  <a:pt x="128397" y="774700"/>
                  <a:pt x="128397" y="773557"/>
                  <a:pt x="128397" y="772541"/>
                </a:cubicBezTo>
                <a:cubicBezTo>
                  <a:pt x="128397" y="770382"/>
                  <a:pt x="128397" y="769366"/>
                  <a:pt x="128397" y="768223"/>
                </a:cubicBezTo>
                <a:cubicBezTo>
                  <a:pt x="129413" y="767207"/>
                  <a:pt x="129413" y="765048"/>
                  <a:pt x="129413" y="765048"/>
                </a:cubicBezTo>
                <a:cubicBezTo>
                  <a:pt x="129413" y="764794"/>
                  <a:pt x="129413" y="764794"/>
                  <a:pt x="129286" y="764794"/>
                </a:cubicBezTo>
                <a:cubicBezTo>
                  <a:pt x="129032" y="764794"/>
                  <a:pt x="128143" y="766318"/>
                  <a:pt x="127254" y="767207"/>
                </a:cubicBezTo>
                <a:cubicBezTo>
                  <a:pt x="127000" y="767715"/>
                  <a:pt x="126873" y="767842"/>
                  <a:pt x="126746" y="767842"/>
                </a:cubicBezTo>
                <a:cubicBezTo>
                  <a:pt x="126238" y="767842"/>
                  <a:pt x="126492" y="765175"/>
                  <a:pt x="127254" y="761746"/>
                </a:cubicBezTo>
                <a:cubicBezTo>
                  <a:pt x="128397" y="759460"/>
                  <a:pt x="128905" y="758317"/>
                  <a:pt x="128905" y="758317"/>
                </a:cubicBezTo>
                <a:cubicBezTo>
                  <a:pt x="128905" y="758317"/>
                  <a:pt x="128270" y="759079"/>
                  <a:pt x="127254" y="760603"/>
                </a:cubicBezTo>
                <a:cubicBezTo>
                  <a:pt x="126619" y="761238"/>
                  <a:pt x="125984" y="762254"/>
                  <a:pt x="125730" y="762254"/>
                </a:cubicBezTo>
                <a:cubicBezTo>
                  <a:pt x="125476" y="762254"/>
                  <a:pt x="125730" y="761746"/>
                  <a:pt x="126111" y="760603"/>
                </a:cubicBezTo>
                <a:cubicBezTo>
                  <a:pt x="126111" y="760603"/>
                  <a:pt x="126111" y="758444"/>
                  <a:pt x="127254" y="758444"/>
                </a:cubicBezTo>
                <a:lnTo>
                  <a:pt x="126111" y="754126"/>
                </a:lnTo>
                <a:cubicBezTo>
                  <a:pt x="123952" y="751967"/>
                  <a:pt x="123952" y="750951"/>
                  <a:pt x="123952" y="749808"/>
                </a:cubicBezTo>
                <a:cubicBezTo>
                  <a:pt x="125095" y="748665"/>
                  <a:pt x="125095" y="748665"/>
                  <a:pt x="123952" y="747649"/>
                </a:cubicBezTo>
                <a:cubicBezTo>
                  <a:pt x="122936" y="747649"/>
                  <a:pt x="121793" y="746506"/>
                  <a:pt x="125095" y="745490"/>
                </a:cubicBezTo>
                <a:cubicBezTo>
                  <a:pt x="125095" y="744474"/>
                  <a:pt x="125095" y="743331"/>
                  <a:pt x="123952" y="742315"/>
                </a:cubicBezTo>
                <a:cubicBezTo>
                  <a:pt x="121793" y="742315"/>
                  <a:pt x="121793" y="741172"/>
                  <a:pt x="122936" y="741172"/>
                </a:cubicBezTo>
                <a:cubicBezTo>
                  <a:pt x="123952" y="739013"/>
                  <a:pt x="122936" y="737997"/>
                  <a:pt x="122936" y="737997"/>
                </a:cubicBezTo>
                <a:cubicBezTo>
                  <a:pt x="122936" y="737997"/>
                  <a:pt x="122809" y="738124"/>
                  <a:pt x="122809" y="738124"/>
                </a:cubicBezTo>
                <a:cubicBezTo>
                  <a:pt x="122555" y="738124"/>
                  <a:pt x="122301" y="737743"/>
                  <a:pt x="122047" y="736981"/>
                </a:cubicBezTo>
                <a:cubicBezTo>
                  <a:pt x="124079" y="736981"/>
                  <a:pt x="125095" y="736854"/>
                  <a:pt x="123952" y="734822"/>
                </a:cubicBezTo>
                <a:lnTo>
                  <a:pt x="122936" y="733806"/>
                </a:lnTo>
                <a:lnTo>
                  <a:pt x="121920" y="735965"/>
                </a:lnTo>
                <a:lnTo>
                  <a:pt x="121920" y="736473"/>
                </a:lnTo>
                <a:cubicBezTo>
                  <a:pt x="120777" y="732917"/>
                  <a:pt x="119126" y="724408"/>
                  <a:pt x="117602" y="716534"/>
                </a:cubicBezTo>
                <a:cubicBezTo>
                  <a:pt x="117602" y="715518"/>
                  <a:pt x="118618" y="713359"/>
                  <a:pt x="119761" y="713359"/>
                </a:cubicBezTo>
                <a:cubicBezTo>
                  <a:pt x="121920" y="713359"/>
                  <a:pt x="120777" y="713359"/>
                  <a:pt x="119761" y="712343"/>
                </a:cubicBezTo>
                <a:cubicBezTo>
                  <a:pt x="116967" y="712343"/>
                  <a:pt x="115824" y="709930"/>
                  <a:pt x="118237" y="709930"/>
                </a:cubicBezTo>
                <a:cubicBezTo>
                  <a:pt x="118618" y="709930"/>
                  <a:pt x="119126" y="710057"/>
                  <a:pt x="119761" y="710184"/>
                </a:cubicBezTo>
                <a:cubicBezTo>
                  <a:pt x="120650" y="710692"/>
                  <a:pt x="121158" y="710946"/>
                  <a:pt x="121285" y="710946"/>
                </a:cubicBezTo>
                <a:cubicBezTo>
                  <a:pt x="121412" y="710946"/>
                  <a:pt x="120650" y="710438"/>
                  <a:pt x="118745" y="709168"/>
                </a:cubicBezTo>
                <a:cubicBezTo>
                  <a:pt x="117729" y="708025"/>
                  <a:pt x="117729" y="708025"/>
                  <a:pt x="118745" y="705866"/>
                </a:cubicBezTo>
                <a:cubicBezTo>
                  <a:pt x="119888" y="705866"/>
                  <a:pt x="119888" y="704850"/>
                  <a:pt x="118745" y="704850"/>
                </a:cubicBezTo>
                <a:cubicBezTo>
                  <a:pt x="116586" y="703834"/>
                  <a:pt x="115570" y="702691"/>
                  <a:pt x="116586" y="702691"/>
                </a:cubicBezTo>
                <a:cubicBezTo>
                  <a:pt x="116586" y="702691"/>
                  <a:pt x="116586" y="701675"/>
                  <a:pt x="115443" y="700532"/>
                </a:cubicBezTo>
                <a:cubicBezTo>
                  <a:pt x="113284" y="699516"/>
                  <a:pt x="114427" y="698373"/>
                  <a:pt x="115443" y="696214"/>
                </a:cubicBezTo>
                <a:cubicBezTo>
                  <a:pt x="116967" y="693928"/>
                  <a:pt x="116840" y="692150"/>
                  <a:pt x="116332" y="692150"/>
                </a:cubicBezTo>
                <a:cubicBezTo>
                  <a:pt x="116078" y="692150"/>
                  <a:pt x="115824" y="692404"/>
                  <a:pt x="115443" y="693039"/>
                </a:cubicBezTo>
                <a:cubicBezTo>
                  <a:pt x="115316" y="693166"/>
                  <a:pt x="115062" y="693166"/>
                  <a:pt x="114935" y="693166"/>
                </a:cubicBezTo>
                <a:cubicBezTo>
                  <a:pt x="113284" y="693166"/>
                  <a:pt x="113538" y="688467"/>
                  <a:pt x="115443" y="686562"/>
                </a:cubicBezTo>
                <a:cubicBezTo>
                  <a:pt x="116586" y="685546"/>
                  <a:pt x="116586" y="685546"/>
                  <a:pt x="115443" y="685546"/>
                </a:cubicBezTo>
                <a:cubicBezTo>
                  <a:pt x="114300" y="685546"/>
                  <a:pt x="114427" y="684403"/>
                  <a:pt x="114427" y="684403"/>
                </a:cubicBezTo>
                <a:cubicBezTo>
                  <a:pt x="114427" y="683514"/>
                  <a:pt x="114427" y="681990"/>
                  <a:pt x="113919" y="681990"/>
                </a:cubicBezTo>
                <a:cubicBezTo>
                  <a:pt x="113792" y="681990"/>
                  <a:pt x="113538" y="682117"/>
                  <a:pt x="113411" y="682371"/>
                </a:cubicBezTo>
                <a:cubicBezTo>
                  <a:pt x="113411" y="682371"/>
                  <a:pt x="112395" y="680212"/>
                  <a:pt x="113411" y="678053"/>
                </a:cubicBezTo>
                <a:cubicBezTo>
                  <a:pt x="115570" y="674878"/>
                  <a:pt x="113411" y="671576"/>
                  <a:pt x="111252" y="670433"/>
                </a:cubicBezTo>
                <a:lnTo>
                  <a:pt x="112268" y="668274"/>
                </a:lnTo>
                <a:cubicBezTo>
                  <a:pt x="113284" y="666115"/>
                  <a:pt x="114427" y="664972"/>
                  <a:pt x="112268" y="664972"/>
                </a:cubicBezTo>
                <a:cubicBezTo>
                  <a:pt x="111506" y="664972"/>
                  <a:pt x="110871" y="665480"/>
                  <a:pt x="110744" y="665480"/>
                </a:cubicBezTo>
                <a:cubicBezTo>
                  <a:pt x="110617" y="665480"/>
                  <a:pt x="110871" y="665353"/>
                  <a:pt x="111252" y="664972"/>
                </a:cubicBezTo>
                <a:cubicBezTo>
                  <a:pt x="113411" y="663956"/>
                  <a:pt x="111252" y="659638"/>
                  <a:pt x="109093" y="659638"/>
                </a:cubicBezTo>
                <a:cubicBezTo>
                  <a:pt x="107950" y="659638"/>
                  <a:pt x="107950" y="659638"/>
                  <a:pt x="107950" y="658622"/>
                </a:cubicBezTo>
                <a:lnTo>
                  <a:pt x="109093" y="658622"/>
                </a:lnTo>
                <a:cubicBezTo>
                  <a:pt x="110109" y="657606"/>
                  <a:pt x="111252" y="657606"/>
                  <a:pt x="111252" y="656463"/>
                </a:cubicBezTo>
                <a:cubicBezTo>
                  <a:pt x="110109" y="655447"/>
                  <a:pt x="110109" y="654304"/>
                  <a:pt x="109093" y="654304"/>
                </a:cubicBezTo>
                <a:cubicBezTo>
                  <a:pt x="107950" y="653288"/>
                  <a:pt x="106934" y="652145"/>
                  <a:pt x="107950" y="652145"/>
                </a:cubicBezTo>
                <a:cubicBezTo>
                  <a:pt x="107950" y="652145"/>
                  <a:pt x="106934" y="651002"/>
                  <a:pt x="105791" y="649986"/>
                </a:cubicBezTo>
                <a:cubicBezTo>
                  <a:pt x="105791" y="648843"/>
                  <a:pt x="105791" y="647827"/>
                  <a:pt x="104648" y="644652"/>
                </a:cubicBezTo>
                <a:cubicBezTo>
                  <a:pt x="105791" y="643509"/>
                  <a:pt x="105791" y="641477"/>
                  <a:pt x="104648" y="641477"/>
                </a:cubicBezTo>
                <a:cubicBezTo>
                  <a:pt x="104648" y="641477"/>
                  <a:pt x="103632" y="638175"/>
                  <a:pt x="104648" y="637159"/>
                </a:cubicBezTo>
                <a:cubicBezTo>
                  <a:pt x="104648" y="635000"/>
                  <a:pt x="104648" y="633984"/>
                  <a:pt x="103632" y="633984"/>
                </a:cubicBezTo>
                <a:cubicBezTo>
                  <a:pt x="101473" y="633984"/>
                  <a:pt x="101473" y="633984"/>
                  <a:pt x="102489" y="632841"/>
                </a:cubicBezTo>
                <a:cubicBezTo>
                  <a:pt x="103505" y="631698"/>
                  <a:pt x="103632" y="630682"/>
                  <a:pt x="103632" y="629666"/>
                </a:cubicBezTo>
                <a:cubicBezTo>
                  <a:pt x="103632" y="628650"/>
                  <a:pt x="103632" y="627507"/>
                  <a:pt x="103632" y="627507"/>
                </a:cubicBezTo>
                <a:cubicBezTo>
                  <a:pt x="104648" y="627507"/>
                  <a:pt x="104648" y="627507"/>
                  <a:pt x="103632" y="626364"/>
                </a:cubicBezTo>
                <a:cubicBezTo>
                  <a:pt x="103632" y="624205"/>
                  <a:pt x="102489" y="621030"/>
                  <a:pt x="101473" y="619887"/>
                </a:cubicBezTo>
                <a:cubicBezTo>
                  <a:pt x="101473" y="617855"/>
                  <a:pt x="101473" y="617093"/>
                  <a:pt x="101727" y="617093"/>
                </a:cubicBezTo>
                <a:cubicBezTo>
                  <a:pt x="101854" y="617093"/>
                  <a:pt x="102108" y="617347"/>
                  <a:pt x="102489" y="617728"/>
                </a:cubicBezTo>
                <a:cubicBezTo>
                  <a:pt x="102489" y="618109"/>
                  <a:pt x="102616" y="618363"/>
                  <a:pt x="102743" y="618363"/>
                </a:cubicBezTo>
                <a:cubicBezTo>
                  <a:pt x="102997" y="618363"/>
                  <a:pt x="103124" y="617601"/>
                  <a:pt x="102489" y="615569"/>
                </a:cubicBezTo>
                <a:cubicBezTo>
                  <a:pt x="101473" y="614553"/>
                  <a:pt x="100330" y="611251"/>
                  <a:pt x="99314" y="607949"/>
                </a:cubicBezTo>
                <a:cubicBezTo>
                  <a:pt x="98298" y="602615"/>
                  <a:pt x="98298" y="602615"/>
                  <a:pt x="99314" y="602615"/>
                </a:cubicBezTo>
                <a:cubicBezTo>
                  <a:pt x="99949" y="602869"/>
                  <a:pt x="100457" y="602996"/>
                  <a:pt x="100838" y="602996"/>
                </a:cubicBezTo>
                <a:cubicBezTo>
                  <a:pt x="102362" y="602996"/>
                  <a:pt x="101854" y="601599"/>
                  <a:pt x="99314" y="601599"/>
                </a:cubicBezTo>
                <a:cubicBezTo>
                  <a:pt x="97155" y="599440"/>
                  <a:pt x="96139" y="598424"/>
                  <a:pt x="98298" y="597281"/>
                </a:cubicBezTo>
                <a:cubicBezTo>
                  <a:pt x="98298" y="596265"/>
                  <a:pt x="98298" y="596265"/>
                  <a:pt x="98298" y="595122"/>
                </a:cubicBezTo>
                <a:cubicBezTo>
                  <a:pt x="97282" y="595122"/>
                  <a:pt x="97282" y="593979"/>
                  <a:pt x="98298" y="590804"/>
                </a:cubicBezTo>
                <a:cubicBezTo>
                  <a:pt x="97282" y="589788"/>
                  <a:pt x="97282" y="589788"/>
                  <a:pt x="96139" y="589788"/>
                </a:cubicBezTo>
                <a:cubicBezTo>
                  <a:pt x="96139" y="589788"/>
                  <a:pt x="96139" y="588645"/>
                  <a:pt x="96139" y="587629"/>
                </a:cubicBezTo>
                <a:cubicBezTo>
                  <a:pt x="98298" y="585470"/>
                  <a:pt x="95123" y="577850"/>
                  <a:pt x="93980" y="576834"/>
                </a:cubicBezTo>
                <a:cubicBezTo>
                  <a:pt x="93980" y="576834"/>
                  <a:pt x="93980" y="575818"/>
                  <a:pt x="95123" y="573659"/>
                </a:cubicBezTo>
                <a:cubicBezTo>
                  <a:pt x="97282" y="572516"/>
                  <a:pt x="96139" y="571500"/>
                  <a:pt x="93980" y="571500"/>
                </a:cubicBezTo>
                <a:cubicBezTo>
                  <a:pt x="91821" y="571500"/>
                  <a:pt x="91821" y="571500"/>
                  <a:pt x="93980" y="570484"/>
                </a:cubicBezTo>
                <a:cubicBezTo>
                  <a:pt x="94996" y="569468"/>
                  <a:pt x="94107" y="563880"/>
                  <a:pt x="92329" y="563880"/>
                </a:cubicBezTo>
                <a:cubicBezTo>
                  <a:pt x="92202" y="563880"/>
                  <a:pt x="91948" y="563880"/>
                  <a:pt x="91821" y="564007"/>
                </a:cubicBezTo>
                <a:cubicBezTo>
                  <a:pt x="90678" y="565150"/>
                  <a:pt x="89662" y="565150"/>
                  <a:pt x="89662" y="565150"/>
                </a:cubicBezTo>
                <a:cubicBezTo>
                  <a:pt x="90678" y="562991"/>
                  <a:pt x="89662" y="561848"/>
                  <a:pt x="89662" y="561848"/>
                </a:cubicBezTo>
                <a:cubicBezTo>
                  <a:pt x="91821" y="561848"/>
                  <a:pt x="90678" y="560832"/>
                  <a:pt x="90678" y="557530"/>
                </a:cubicBezTo>
                <a:cubicBezTo>
                  <a:pt x="89662" y="554355"/>
                  <a:pt x="90678" y="548894"/>
                  <a:pt x="89662" y="546735"/>
                </a:cubicBezTo>
                <a:cubicBezTo>
                  <a:pt x="89662" y="544576"/>
                  <a:pt x="88519" y="540258"/>
                  <a:pt x="87503" y="539115"/>
                </a:cubicBezTo>
                <a:cubicBezTo>
                  <a:pt x="87503" y="538099"/>
                  <a:pt x="87503" y="536956"/>
                  <a:pt x="87503" y="534797"/>
                </a:cubicBezTo>
                <a:cubicBezTo>
                  <a:pt x="88519" y="532638"/>
                  <a:pt x="88519" y="530479"/>
                  <a:pt x="87503" y="530479"/>
                </a:cubicBezTo>
                <a:lnTo>
                  <a:pt x="86487" y="529463"/>
                </a:lnTo>
                <a:cubicBezTo>
                  <a:pt x="87503" y="527304"/>
                  <a:pt x="87503" y="525145"/>
                  <a:pt x="87503" y="525145"/>
                </a:cubicBezTo>
                <a:cubicBezTo>
                  <a:pt x="87249" y="525399"/>
                  <a:pt x="86868" y="525526"/>
                  <a:pt x="86487" y="525526"/>
                </a:cubicBezTo>
                <a:cubicBezTo>
                  <a:pt x="85471" y="525526"/>
                  <a:pt x="84582" y="524510"/>
                  <a:pt x="85344" y="522986"/>
                </a:cubicBezTo>
                <a:cubicBezTo>
                  <a:pt x="86487" y="522986"/>
                  <a:pt x="86487" y="521970"/>
                  <a:pt x="86487" y="519811"/>
                </a:cubicBezTo>
                <a:cubicBezTo>
                  <a:pt x="84328" y="517652"/>
                  <a:pt x="77851" y="476631"/>
                  <a:pt x="78867" y="476631"/>
                </a:cubicBezTo>
                <a:cubicBezTo>
                  <a:pt x="78867" y="476631"/>
                  <a:pt x="78867" y="474472"/>
                  <a:pt x="77724" y="472313"/>
                </a:cubicBezTo>
                <a:cubicBezTo>
                  <a:pt x="77724" y="471170"/>
                  <a:pt x="77724" y="469011"/>
                  <a:pt x="77724" y="469011"/>
                </a:cubicBezTo>
                <a:cubicBezTo>
                  <a:pt x="74549" y="469011"/>
                  <a:pt x="75565" y="462534"/>
                  <a:pt x="75565" y="458216"/>
                </a:cubicBezTo>
                <a:cubicBezTo>
                  <a:pt x="76581" y="457200"/>
                  <a:pt x="76581" y="456057"/>
                  <a:pt x="75565" y="455041"/>
                </a:cubicBezTo>
                <a:cubicBezTo>
                  <a:pt x="73406" y="455041"/>
                  <a:pt x="73406" y="451866"/>
                  <a:pt x="73406" y="448564"/>
                </a:cubicBezTo>
                <a:cubicBezTo>
                  <a:pt x="75565" y="447421"/>
                  <a:pt x="75565" y="446405"/>
                  <a:pt x="73406" y="446405"/>
                </a:cubicBezTo>
                <a:cubicBezTo>
                  <a:pt x="71247" y="446405"/>
                  <a:pt x="71247" y="444246"/>
                  <a:pt x="73406" y="441071"/>
                </a:cubicBezTo>
                <a:cubicBezTo>
                  <a:pt x="74422" y="440055"/>
                  <a:pt x="74422" y="440055"/>
                  <a:pt x="73406" y="438912"/>
                </a:cubicBezTo>
                <a:cubicBezTo>
                  <a:pt x="71247" y="437896"/>
                  <a:pt x="70231" y="436753"/>
                  <a:pt x="71247" y="436753"/>
                </a:cubicBezTo>
                <a:cubicBezTo>
                  <a:pt x="73406" y="434594"/>
                  <a:pt x="73406" y="433451"/>
                  <a:pt x="71247" y="432435"/>
                </a:cubicBezTo>
                <a:cubicBezTo>
                  <a:pt x="68072" y="431419"/>
                  <a:pt x="68072" y="431419"/>
                  <a:pt x="70231" y="429260"/>
                </a:cubicBezTo>
                <a:cubicBezTo>
                  <a:pt x="72390" y="427101"/>
                  <a:pt x="71247" y="422783"/>
                  <a:pt x="69088" y="421640"/>
                </a:cubicBezTo>
                <a:cubicBezTo>
                  <a:pt x="69088" y="420624"/>
                  <a:pt x="68072" y="419481"/>
                  <a:pt x="69088" y="419481"/>
                </a:cubicBezTo>
                <a:lnTo>
                  <a:pt x="66929" y="418465"/>
                </a:lnTo>
                <a:cubicBezTo>
                  <a:pt x="66929" y="417322"/>
                  <a:pt x="66929" y="416306"/>
                  <a:pt x="66929" y="416306"/>
                </a:cubicBezTo>
                <a:lnTo>
                  <a:pt x="68072" y="415290"/>
                </a:lnTo>
                <a:cubicBezTo>
                  <a:pt x="68072" y="414147"/>
                  <a:pt x="65913" y="407670"/>
                  <a:pt x="63754" y="399161"/>
                </a:cubicBezTo>
                <a:cubicBezTo>
                  <a:pt x="61849" y="387096"/>
                  <a:pt x="61722" y="383794"/>
                  <a:pt x="62357" y="383794"/>
                </a:cubicBezTo>
                <a:cubicBezTo>
                  <a:pt x="62484" y="383794"/>
                  <a:pt x="62611" y="383921"/>
                  <a:pt x="62738" y="384048"/>
                </a:cubicBezTo>
                <a:cubicBezTo>
                  <a:pt x="65913" y="384048"/>
                  <a:pt x="64897" y="381889"/>
                  <a:pt x="62738" y="380873"/>
                </a:cubicBezTo>
                <a:cubicBezTo>
                  <a:pt x="62738" y="379857"/>
                  <a:pt x="60579" y="377698"/>
                  <a:pt x="60579" y="375539"/>
                </a:cubicBezTo>
                <a:cubicBezTo>
                  <a:pt x="59563" y="373380"/>
                  <a:pt x="59563" y="370205"/>
                  <a:pt x="58420" y="370205"/>
                </a:cubicBezTo>
                <a:lnTo>
                  <a:pt x="58420" y="369189"/>
                </a:lnTo>
                <a:cubicBezTo>
                  <a:pt x="59563" y="367030"/>
                  <a:pt x="58420" y="359410"/>
                  <a:pt x="57404" y="355092"/>
                </a:cubicBezTo>
                <a:cubicBezTo>
                  <a:pt x="56261" y="352933"/>
                  <a:pt x="56261" y="351917"/>
                  <a:pt x="57404" y="349758"/>
                </a:cubicBezTo>
                <a:cubicBezTo>
                  <a:pt x="57404" y="346583"/>
                  <a:pt x="57404" y="346583"/>
                  <a:pt x="56261" y="345440"/>
                </a:cubicBezTo>
                <a:cubicBezTo>
                  <a:pt x="55245" y="345440"/>
                  <a:pt x="53086" y="338963"/>
                  <a:pt x="55245" y="337820"/>
                </a:cubicBezTo>
                <a:lnTo>
                  <a:pt x="54229" y="336804"/>
                </a:lnTo>
                <a:cubicBezTo>
                  <a:pt x="52070" y="335661"/>
                  <a:pt x="53086" y="334645"/>
                  <a:pt x="54229" y="334645"/>
                </a:cubicBezTo>
                <a:cubicBezTo>
                  <a:pt x="56388" y="333629"/>
                  <a:pt x="56388" y="332486"/>
                  <a:pt x="53086" y="332486"/>
                </a:cubicBezTo>
                <a:cubicBezTo>
                  <a:pt x="50927" y="332486"/>
                  <a:pt x="49911" y="331470"/>
                  <a:pt x="52070" y="331470"/>
                </a:cubicBezTo>
                <a:cubicBezTo>
                  <a:pt x="52070" y="329311"/>
                  <a:pt x="53086" y="328295"/>
                  <a:pt x="52070" y="327152"/>
                </a:cubicBezTo>
                <a:cubicBezTo>
                  <a:pt x="52070" y="326136"/>
                  <a:pt x="52070" y="324993"/>
                  <a:pt x="54229" y="323977"/>
                </a:cubicBezTo>
                <a:cubicBezTo>
                  <a:pt x="55245" y="323977"/>
                  <a:pt x="55245" y="322961"/>
                  <a:pt x="54229" y="321818"/>
                </a:cubicBezTo>
                <a:cubicBezTo>
                  <a:pt x="53213" y="321818"/>
                  <a:pt x="53213" y="321818"/>
                  <a:pt x="52324" y="322580"/>
                </a:cubicBezTo>
                <a:cubicBezTo>
                  <a:pt x="52197" y="322072"/>
                  <a:pt x="52070" y="321437"/>
                  <a:pt x="52070" y="320675"/>
                </a:cubicBezTo>
                <a:cubicBezTo>
                  <a:pt x="52070" y="319532"/>
                  <a:pt x="49911" y="317500"/>
                  <a:pt x="48895" y="317500"/>
                </a:cubicBezTo>
                <a:cubicBezTo>
                  <a:pt x="48133" y="316738"/>
                  <a:pt x="47879" y="315976"/>
                  <a:pt x="48641" y="315976"/>
                </a:cubicBezTo>
                <a:cubicBezTo>
                  <a:pt x="48895" y="315976"/>
                  <a:pt x="49403" y="316103"/>
                  <a:pt x="50038" y="316357"/>
                </a:cubicBezTo>
                <a:cubicBezTo>
                  <a:pt x="52197" y="315341"/>
                  <a:pt x="52197" y="315341"/>
                  <a:pt x="52197" y="313182"/>
                </a:cubicBezTo>
                <a:cubicBezTo>
                  <a:pt x="52197" y="312166"/>
                  <a:pt x="52197" y="311023"/>
                  <a:pt x="50038" y="311023"/>
                </a:cubicBezTo>
                <a:cubicBezTo>
                  <a:pt x="49022" y="311023"/>
                  <a:pt x="49022" y="311023"/>
                  <a:pt x="49022" y="308864"/>
                </a:cubicBezTo>
                <a:cubicBezTo>
                  <a:pt x="47879" y="304546"/>
                  <a:pt x="51181" y="300228"/>
                  <a:pt x="53340" y="299212"/>
                </a:cubicBezTo>
                <a:cubicBezTo>
                  <a:pt x="55499" y="298196"/>
                  <a:pt x="55499" y="298069"/>
                  <a:pt x="53340" y="298069"/>
                </a:cubicBezTo>
                <a:cubicBezTo>
                  <a:pt x="52324" y="298069"/>
                  <a:pt x="51181" y="297053"/>
                  <a:pt x="51181" y="294894"/>
                </a:cubicBezTo>
                <a:cubicBezTo>
                  <a:pt x="51943" y="294894"/>
                  <a:pt x="51689" y="294386"/>
                  <a:pt x="51435" y="294386"/>
                </a:cubicBezTo>
                <a:cubicBezTo>
                  <a:pt x="51308" y="294386"/>
                  <a:pt x="51181" y="294513"/>
                  <a:pt x="51181" y="294894"/>
                </a:cubicBezTo>
                <a:cubicBezTo>
                  <a:pt x="50165" y="296037"/>
                  <a:pt x="50165" y="297053"/>
                  <a:pt x="51181" y="298069"/>
                </a:cubicBezTo>
                <a:lnTo>
                  <a:pt x="48641" y="298069"/>
                </a:lnTo>
                <a:cubicBezTo>
                  <a:pt x="46482" y="297053"/>
                  <a:pt x="46482" y="295910"/>
                  <a:pt x="48641" y="294894"/>
                </a:cubicBezTo>
                <a:cubicBezTo>
                  <a:pt x="49657" y="292735"/>
                  <a:pt x="49657" y="292735"/>
                  <a:pt x="47498" y="291719"/>
                </a:cubicBezTo>
                <a:cubicBezTo>
                  <a:pt x="46482" y="290703"/>
                  <a:pt x="45339" y="289560"/>
                  <a:pt x="46482" y="289560"/>
                </a:cubicBezTo>
                <a:cubicBezTo>
                  <a:pt x="46482" y="289560"/>
                  <a:pt x="46482" y="287401"/>
                  <a:pt x="44323" y="286385"/>
                </a:cubicBezTo>
                <a:cubicBezTo>
                  <a:pt x="44323" y="284226"/>
                  <a:pt x="44323" y="282067"/>
                  <a:pt x="45466" y="282067"/>
                </a:cubicBezTo>
                <a:cubicBezTo>
                  <a:pt x="46609" y="282067"/>
                  <a:pt x="46482" y="280924"/>
                  <a:pt x="45466" y="279908"/>
                </a:cubicBezTo>
                <a:cubicBezTo>
                  <a:pt x="45466" y="278765"/>
                  <a:pt x="45466" y="277749"/>
                  <a:pt x="46482" y="276733"/>
                </a:cubicBezTo>
                <a:cubicBezTo>
                  <a:pt x="47498" y="276733"/>
                  <a:pt x="48641" y="275590"/>
                  <a:pt x="48641" y="273431"/>
                </a:cubicBezTo>
                <a:cubicBezTo>
                  <a:pt x="48641" y="272669"/>
                  <a:pt x="48641" y="272034"/>
                  <a:pt x="48641" y="271653"/>
                </a:cubicBezTo>
                <a:cubicBezTo>
                  <a:pt x="48514" y="272669"/>
                  <a:pt x="47625" y="273431"/>
                  <a:pt x="47625" y="273431"/>
                </a:cubicBezTo>
                <a:cubicBezTo>
                  <a:pt x="47625" y="273431"/>
                  <a:pt x="46609" y="273431"/>
                  <a:pt x="46609" y="272415"/>
                </a:cubicBezTo>
                <a:lnTo>
                  <a:pt x="45593" y="270256"/>
                </a:lnTo>
                <a:cubicBezTo>
                  <a:pt x="46609" y="270256"/>
                  <a:pt x="48387" y="271145"/>
                  <a:pt x="48768" y="271272"/>
                </a:cubicBezTo>
                <a:cubicBezTo>
                  <a:pt x="48641" y="270129"/>
                  <a:pt x="48133" y="269875"/>
                  <a:pt x="46736" y="269113"/>
                </a:cubicBezTo>
                <a:cubicBezTo>
                  <a:pt x="45720" y="269113"/>
                  <a:pt x="45720" y="267970"/>
                  <a:pt x="44577" y="266954"/>
                </a:cubicBezTo>
                <a:cubicBezTo>
                  <a:pt x="44577" y="266954"/>
                  <a:pt x="44577" y="265938"/>
                  <a:pt x="43561" y="264795"/>
                </a:cubicBezTo>
                <a:cubicBezTo>
                  <a:pt x="42545" y="263652"/>
                  <a:pt x="43561" y="263779"/>
                  <a:pt x="44577" y="263779"/>
                </a:cubicBezTo>
                <a:cubicBezTo>
                  <a:pt x="45593" y="263779"/>
                  <a:pt x="46736" y="262636"/>
                  <a:pt x="46736" y="262636"/>
                </a:cubicBezTo>
                <a:cubicBezTo>
                  <a:pt x="46736" y="261874"/>
                  <a:pt x="45085" y="261112"/>
                  <a:pt x="43815" y="261112"/>
                </a:cubicBezTo>
                <a:cubicBezTo>
                  <a:pt x="43307" y="261112"/>
                  <a:pt x="42799" y="261239"/>
                  <a:pt x="42418" y="261620"/>
                </a:cubicBezTo>
                <a:cubicBezTo>
                  <a:pt x="40259" y="260604"/>
                  <a:pt x="40259" y="260604"/>
                  <a:pt x="42418" y="259461"/>
                </a:cubicBezTo>
                <a:cubicBezTo>
                  <a:pt x="43561" y="259461"/>
                  <a:pt x="44577" y="258445"/>
                  <a:pt x="43561" y="256286"/>
                </a:cubicBezTo>
                <a:cubicBezTo>
                  <a:pt x="42545" y="254127"/>
                  <a:pt x="42418" y="250952"/>
                  <a:pt x="41402" y="250952"/>
                </a:cubicBezTo>
                <a:cubicBezTo>
                  <a:pt x="39243" y="249936"/>
                  <a:pt x="40386" y="248793"/>
                  <a:pt x="40386" y="248793"/>
                </a:cubicBezTo>
                <a:cubicBezTo>
                  <a:pt x="41402" y="247777"/>
                  <a:pt x="41402" y="246634"/>
                  <a:pt x="39243" y="242316"/>
                </a:cubicBezTo>
                <a:cubicBezTo>
                  <a:pt x="36068" y="236982"/>
                  <a:pt x="36068" y="236982"/>
                  <a:pt x="38227" y="236982"/>
                </a:cubicBezTo>
                <a:cubicBezTo>
                  <a:pt x="39243" y="236982"/>
                  <a:pt x="40386" y="235966"/>
                  <a:pt x="38227" y="235966"/>
                </a:cubicBezTo>
                <a:cubicBezTo>
                  <a:pt x="37084" y="234823"/>
                  <a:pt x="38227" y="232664"/>
                  <a:pt x="38227" y="230632"/>
                </a:cubicBezTo>
                <a:cubicBezTo>
                  <a:pt x="39243" y="228473"/>
                  <a:pt x="41402" y="228473"/>
                  <a:pt x="42545" y="228473"/>
                </a:cubicBezTo>
                <a:cubicBezTo>
                  <a:pt x="45847" y="228473"/>
                  <a:pt x="45847" y="228473"/>
                  <a:pt x="43688" y="225298"/>
                </a:cubicBezTo>
                <a:cubicBezTo>
                  <a:pt x="43688" y="224536"/>
                  <a:pt x="43180" y="223774"/>
                  <a:pt x="42418" y="223774"/>
                </a:cubicBezTo>
                <a:cubicBezTo>
                  <a:pt x="42164" y="223774"/>
                  <a:pt x="41783" y="223901"/>
                  <a:pt x="41529" y="224155"/>
                </a:cubicBezTo>
                <a:cubicBezTo>
                  <a:pt x="40513" y="224155"/>
                  <a:pt x="40513" y="225298"/>
                  <a:pt x="40513" y="225298"/>
                </a:cubicBezTo>
                <a:lnTo>
                  <a:pt x="40513" y="226314"/>
                </a:lnTo>
                <a:cubicBezTo>
                  <a:pt x="39370" y="226314"/>
                  <a:pt x="38354" y="226314"/>
                  <a:pt x="37211" y="224155"/>
                </a:cubicBezTo>
                <a:cubicBezTo>
                  <a:pt x="36195" y="223139"/>
                  <a:pt x="36195" y="221996"/>
                  <a:pt x="37211" y="221996"/>
                </a:cubicBezTo>
                <a:cubicBezTo>
                  <a:pt x="36195" y="220980"/>
                  <a:pt x="35052" y="218821"/>
                  <a:pt x="35052" y="215519"/>
                </a:cubicBezTo>
                <a:cubicBezTo>
                  <a:pt x="35052" y="213360"/>
                  <a:pt x="33909" y="210185"/>
                  <a:pt x="32893" y="209042"/>
                </a:cubicBezTo>
                <a:cubicBezTo>
                  <a:pt x="31750" y="205740"/>
                  <a:pt x="31750" y="204724"/>
                  <a:pt x="32893" y="204724"/>
                </a:cubicBezTo>
                <a:cubicBezTo>
                  <a:pt x="35052" y="204724"/>
                  <a:pt x="35052" y="203708"/>
                  <a:pt x="33909" y="203708"/>
                </a:cubicBezTo>
                <a:cubicBezTo>
                  <a:pt x="31750" y="202565"/>
                  <a:pt x="27432" y="186436"/>
                  <a:pt x="29591" y="185420"/>
                </a:cubicBezTo>
                <a:cubicBezTo>
                  <a:pt x="29591" y="185420"/>
                  <a:pt x="29591" y="184404"/>
                  <a:pt x="29591" y="182245"/>
                </a:cubicBezTo>
                <a:cubicBezTo>
                  <a:pt x="27432" y="180086"/>
                  <a:pt x="26289" y="172466"/>
                  <a:pt x="27432" y="171450"/>
                </a:cubicBezTo>
                <a:cubicBezTo>
                  <a:pt x="27432" y="171450"/>
                  <a:pt x="27432" y="170307"/>
                  <a:pt x="26289" y="168275"/>
                </a:cubicBezTo>
                <a:cubicBezTo>
                  <a:pt x="25273" y="164973"/>
                  <a:pt x="25273" y="163957"/>
                  <a:pt x="26289" y="162941"/>
                </a:cubicBezTo>
                <a:cubicBezTo>
                  <a:pt x="26670" y="162560"/>
                  <a:pt x="27051" y="162179"/>
                  <a:pt x="27432" y="161798"/>
                </a:cubicBezTo>
                <a:cubicBezTo>
                  <a:pt x="25273" y="161798"/>
                  <a:pt x="25273" y="158623"/>
                  <a:pt x="24257" y="154178"/>
                </a:cubicBezTo>
                <a:cubicBezTo>
                  <a:pt x="24257" y="150495"/>
                  <a:pt x="24257" y="149352"/>
                  <a:pt x="24638" y="149352"/>
                </a:cubicBezTo>
                <a:cubicBezTo>
                  <a:pt x="24765" y="149352"/>
                  <a:pt x="25019" y="149606"/>
                  <a:pt x="25400" y="149860"/>
                </a:cubicBezTo>
                <a:cubicBezTo>
                  <a:pt x="25400" y="146050"/>
                  <a:pt x="24892" y="145415"/>
                  <a:pt x="24130" y="145415"/>
                </a:cubicBezTo>
                <a:cubicBezTo>
                  <a:pt x="23876" y="145415"/>
                  <a:pt x="23495" y="145542"/>
                  <a:pt x="23241" y="145542"/>
                </a:cubicBezTo>
                <a:cubicBezTo>
                  <a:pt x="22860" y="145796"/>
                  <a:pt x="22479" y="145796"/>
                  <a:pt x="22225" y="145796"/>
                </a:cubicBezTo>
                <a:cubicBezTo>
                  <a:pt x="21082" y="145796"/>
                  <a:pt x="21590" y="144018"/>
                  <a:pt x="24257" y="142240"/>
                </a:cubicBezTo>
                <a:cubicBezTo>
                  <a:pt x="26416" y="141224"/>
                  <a:pt x="25273" y="139065"/>
                  <a:pt x="24257" y="139065"/>
                </a:cubicBezTo>
                <a:cubicBezTo>
                  <a:pt x="23241" y="139065"/>
                  <a:pt x="23114" y="140081"/>
                  <a:pt x="23114" y="141224"/>
                </a:cubicBezTo>
                <a:cubicBezTo>
                  <a:pt x="23114" y="141224"/>
                  <a:pt x="22098" y="141224"/>
                  <a:pt x="20955" y="142240"/>
                </a:cubicBezTo>
                <a:cubicBezTo>
                  <a:pt x="20955" y="140081"/>
                  <a:pt x="20955" y="140081"/>
                  <a:pt x="22098" y="139065"/>
                </a:cubicBezTo>
                <a:cubicBezTo>
                  <a:pt x="22098" y="139065"/>
                  <a:pt x="22098" y="138049"/>
                  <a:pt x="23114" y="136906"/>
                </a:cubicBezTo>
                <a:cubicBezTo>
                  <a:pt x="23114" y="135636"/>
                  <a:pt x="23876" y="135128"/>
                  <a:pt x="24638" y="135128"/>
                </a:cubicBezTo>
                <a:cubicBezTo>
                  <a:pt x="25273" y="135128"/>
                  <a:pt x="25908" y="135382"/>
                  <a:pt x="26289" y="135890"/>
                </a:cubicBezTo>
                <a:cubicBezTo>
                  <a:pt x="26670" y="136271"/>
                  <a:pt x="26797" y="136271"/>
                  <a:pt x="27051" y="136271"/>
                </a:cubicBezTo>
                <a:cubicBezTo>
                  <a:pt x="27432" y="136271"/>
                  <a:pt x="27432" y="135509"/>
                  <a:pt x="27432" y="134747"/>
                </a:cubicBezTo>
                <a:cubicBezTo>
                  <a:pt x="26162" y="133477"/>
                  <a:pt x="25273" y="132969"/>
                  <a:pt x="24511" y="132969"/>
                </a:cubicBezTo>
                <a:cubicBezTo>
                  <a:pt x="24003" y="132969"/>
                  <a:pt x="23495" y="133223"/>
                  <a:pt x="23114" y="133731"/>
                </a:cubicBezTo>
                <a:cubicBezTo>
                  <a:pt x="24257" y="134747"/>
                  <a:pt x="22098" y="134747"/>
                  <a:pt x="20955" y="135890"/>
                </a:cubicBezTo>
                <a:cubicBezTo>
                  <a:pt x="19939" y="135890"/>
                  <a:pt x="20955" y="129413"/>
                  <a:pt x="23114" y="127254"/>
                </a:cubicBezTo>
                <a:lnTo>
                  <a:pt x="21590" y="127254"/>
                </a:lnTo>
                <a:cubicBezTo>
                  <a:pt x="20447" y="127254"/>
                  <a:pt x="20447" y="125095"/>
                  <a:pt x="19431" y="122936"/>
                </a:cubicBezTo>
                <a:cubicBezTo>
                  <a:pt x="19431" y="120777"/>
                  <a:pt x="19431" y="118618"/>
                  <a:pt x="20447" y="118618"/>
                </a:cubicBezTo>
                <a:cubicBezTo>
                  <a:pt x="21463" y="118618"/>
                  <a:pt x="22606" y="118618"/>
                  <a:pt x="22606" y="117602"/>
                </a:cubicBezTo>
                <a:cubicBezTo>
                  <a:pt x="22606" y="118618"/>
                  <a:pt x="23749" y="118618"/>
                  <a:pt x="24765" y="118618"/>
                </a:cubicBezTo>
                <a:cubicBezTo>
                  <a:pt x="24765" y="118618"/>
                  <a:pt x="23749" y="115443"/>
                  <a:pt x="21590" y="114300"/>
                </a:cubicBezTo>
                <a:cubicBezTo>
                  <a:pt x="19431" y="113157"/>
                  <a:pt x="17272" y="109982"/>
                  <a:pt x="17272" y="105664"/>
                </a:cubicBezTo>
                <a:cubicBezTo>
                  <a:pt x="16256" y="103505"/>
                  <a:pt x="16256" y="99187"/>
                  <a:pt x="14097" y="98044"/>
                </a:cubicBezTo>
                <a:cubicBezTo>
                  <a:pt x="14097" y="95885"/>
                  <a:pt x="14097" y="94869"/>
                  <a:pt x="15113" y="93726"/>
                </a:cubicBezTo>
                <a:lnTo>
                  <a:pt x="15113" y="91567"/>
                </a:lnTo>
                <a:cubicBezTo>
                  <a:pt x="12954" y="90424"/>
                  <a:pt x="12954" y="88265"/>
                  <a:pt x="14097" y="88265"/>
                </a:cubicBezTo>
                <a:cubicBezTo>
                  <a:pt x="15113" y="86106"/>
                  <a:pt x="14097" y="85090"/>
                  <a:pt x="13081" y="83947"/>
                </a:cubicBezTo>
                <a:cubicBezTo>
                  <a:pt x="11811" y="82677"/>
                  <a:pt x="11303" y="82169"/>
                  <a:pt x="11684" y="82169"/>
                </a:cubicBezTo>
                <a:cubicBezTo>
                  <a:pt x="11938" y="82169"/>
                  <a:pt x="12700" y="82423"/>
                  <a:pt x="14097" y="82931"/>
                </a:cubicBezTo>
                <a:cubicBezTo>
                  <a:pt x="15113" y="82931"/>
                  <a:pt x="17272" y="85090"/>
                  <a:pt x="17272" y="86233"/>
                </a:cubicBezTo>
                <a:lnTo>
                  <a:pt x="18415" y="89408"/>
                </a:lnTo>
                <a:lnTo>
                  <a:pt x="18415" y="86106"/>
                </a:lnTo>
                <a:cubicBezTo>
                  <a:pt x="18415" y="84963"/>
                  <a:pt x="19431" y="81788"/>
                  <a:pt x="20574" y="81788"/>
                </a:cubicBezTo>
                <a:cubicBezTo>
                  <a:pt x="20574" y="81788"/>
                  <a:pt x="21717" y="81788"/>
                  <a:pt x="20574" y="80772"/>
                </a:cubicBezTo>
                <a:lnTo>
                  <a:pt x="18415" y="80772"/>
                </a:lnTo>
                <a:cubicBezTo>
                  <a:pt x="17272" y="81788"/>
                  <a:pt x="16256" y="82931"/>
                  <a:pt x="15113" y="82931"/>
                </a:cubicBezTo>
                <a:cubicBezTo>
                  <a:pt x="12954" y="81915"/>
                  <a:pt x="10795" y="78613"/>
                  <a:pt x="12954" y="77597"/>
                </a:cubicBezTo>
                <a:cubicBezTo>
                  <a:pt x="12954" y="76581"/>
                  <a:pt x="12954" y="76581"/>
                  <a:pt x="11811" y="75438"/>
                </a:cubicBezTo>
                <a:cubicBezTo>
                  <a:pt x="10795" y="75438"/>
                  <a:pt x="10795" y="74295"/>
                  <a:pt x="12954" y="73279"/>
                </a:cubicBezTo>
                <a:cubicBezTo>
                  <a:pt x="15113" y="71120"/>
                  <a:pt x="13970" y="70104"/>
                  <a:pt x="11811" y="68961"/>
                </a:cubicBezTo>
                <a:cubicBezTo>
                  <a:pt x="8636" y="66802"/>
                  <a:pt x="8636" y="62484"/>
                  <a:pt x="9652" y="62484"/>
                </a:cubicBezTo>
                <a:cubicBezTo>
                  <a:pt x="11811" y="61341"/>
                  <a:pt x="10795" y="58166"/>
                  <a:pt x="9652" y="57150"/>
                </a:cubicBezTo>
                <a:cubicBezTo>
                  <a:pt x="8509" y="56134"/>
                  <a:pt x="7620" y="54864"/>
                  <a:pt x="8636" y="52705"/>
                </a:cubicBezTo>
                <a:cubicBezTo>
                  <a:pt x="7620" y="52705"/>
                  <a:pt x="6477" y="52705"/>
                  <a:pt x="7620" y="50546"/>
                </a:cubicBezTo>
                <a:cubicBezTo>
                  <a:pt x="7620" y="50546"/>
                  <a:pt x="7620" y="50038"/>
                  <a:pt x="8001" y="50038"/>
                </a:cubicBezTo>
                <a:cubicBezTo>
                  <a:pt x="8128" y="50038"/>
                  <a:pt x="8382" y="50165"/>
                  <a:pt x="8763" y="50546"/>
                </a:cubicBezTo>
                <a:cubicBezTo>
                  <a:pt x="8763" y="50546"/>
                  <a:pt x="9779" y="49530"/>
                  <a:pt x="10922" y="47371"/>
                </a:cubicBezTo>
                <a:cubicBezTo>
                  <a:pt x="10922" y="48514"/>
                  <a:pt x="11176" y="48768"/>
                  <a:pt x="11557" y="48768"/>
                </a:cubicBezTo>
                <a:cubicBezTo>
                  <a:pt x="11938" y="48768"/>
                  <a:pt x="12446" y="48514"/>
                  <a:pt x="13081" y="48514"/>
                </a:cubicBezTo>
                <a:cubicBezTo>
                  <a:pt x="14097" y="48514"/>
                  <a:pt x="11938" y="44196"/>
                  <a:pt x="8763" y="42037"/>
                </a:cubicBezTo>
                <a:lnTo>
                  <a:pt x="5461" y="39751"/>
                </a:lnTo>
                <a:lnTo>
                  <a:pt x="7620" y="39751"/>
                </a:lnTo>
                <a:cubicBezTo>
                  <a:pt x="7620" y="37592"/>
                  <a:pt x="7620" y="36449"/>
                  <a:pt x="6477" y="36449"/>
                </a:cubicBezTo>
                <a:cubicBezTo>
                  <a:pt x="6096" y="36957"/>
                  <a:pt x="5715" y="37211"/>
                  <a:pt x="5588" y="37211"/>
                </a:cubicBezTo>
                <a:cubicBezTo>
                  <a:pt x="5461" y="37211"/>
                  <a:pt x="5461" y="36703"/>
                  <a:pt x="5461" y="35433"/>
                </a:cubicBezTo>
                <a:cubicBezTo>
                  <a:pt x="5461" y="35433"/>
                  <a:pt x="4318" y="34417"/>
                  <a:pt x="5461" y="34417"/>
                </a:cubicBezTo>
                <a:cubicBezTo>
                  <a:pt x="8636" y="34417"/>
                  <a:pt x="8636" y="34417"/>
                  <a:pt x="6477" y="33274"/>
                </a:cubicBezTo>
                <a:cubicBezTo>
                  <a:pt x="4318" y="32131"/>
                  <a:pt x="4318" y="31115"/>
                  <a:pt x="6477" y="28956"/>
                </a:cubicBezTo>
                <a:cubicBezTo>
                  <a:pt x="8636" y="28956"/>
                  <a:pt x="8636" y="28956"/>
                  <a:pt x="5461" y="27813"/>
                </a:cubicBezTo>
                <a:cubicBezTo>
                  <a:pt x="4318" y="27813"/>
                  <a:pt x="3302" y="26797"/>
                  <a:pt x="3302" y="25654"/>
                </a:cubicBezTo>
                <a:lnTo>
                  <a:pt x="4318" y="25654"/>
                </a:lnTo>
                <a:cubicBezTo>
                  <a:pt x="6477" y="25654"/>
                  <a:pt x="6477" y="24638"/>
                  <a:pt x="5461" y="23495"/>
                </a:cubicBezTo>
                <a:cubicBezTo>
                  <a:pt x="4318" y="23495"/>
                  <a:pt x="3302" y="22352"/>
                  <a:pt x="4318" y="19177"/>
                </a:cubicBezTo>
                <a:cubicBezTo>
                  <a:pt x="4318" y="17018"/>
                  <a:pt x="3302" y="16002"/>
                  <a:pt x="2159" y="16002"/>
                </a:cubicBezTo>
                <a:cubicBezTo>
                  <a:pt x="0" y="16002"/>
                  <a:pt x="0" y="16002"/>
                  <a:pt x="2159" y="14859"/>
                </a:cubicBezTo>
                <a:cubicBezTo>
                  <a:pt x="3175" y="12700"/>
                  <a:pt x="3175" y="12700"/>
                  <a:pt x="2159" y="10541"/>
                </a:cubicBezTo>
                <a:cubicBezTo>
                  <a:pt x="0" y="9525"/>
                  <a:pt x="0" y="9525"/>
                  <a:pt x="1143" y="8509"/>
                </a:cubicBezTo>
                <a:cubicBezTo>
                  <a:pt x="2159" y="8509"/>
                  <a:pt x="2921" y="8128"/>
                  <a:pt x="3683" y="8128"/>
                </a:cubicBezTo>
                <a:cubicBezTo>
                  <a:pt x="4445" y="8128"/>
                  <a:pt x="4953" y="8382"/>
                  <a:pt x="5461" y="9525"/>
                </a:cubicBezTo>
                <a:cubicBezTo>
                  <a:pt x="5461" y="10668"/>
                  <a:pt x="5461" y="10668"/>
                  <a:pt x="6477" y="10668"/>
                </a:cubicBezTo>
                <a:cubicBezTo>
                  <a:pt x="6477" y="10668"/>
                  <a:pt x="6477" y="8509"/>
                  <a:pt x="5461" y="7493"/>
                </a:cubicBezTo>
                <a:cubicBezTo>
                  <a:pt x="5461" y="6223"/>
                  <a:pt x="5461" y="5207"/>
                  <a:pt x="6477" y="3048"/>
                </a:cubicBezTo>
                <a:cubicBezTo>
                  <a:pt x="7112" y="1143"/>
                  <a:pt x="8128" y="0"/>
                  <a:pt x="88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3"/>
          <p:cNvSpPr/>
          <p:nvPr/>
        </p:nvSpPr>
        <p:spPr>
          <a:xfrm>
            <a:off x="5486257" y="2095818"/>
            <a:ext cx="997839" cy="1409129"/>
          </a:xfrm>
          <a:custGeom>
            <a:rect b="b" l="l" r="r" t="t"/>
            <a:pathLst>
              <a:path extrusionOk="0" h="1878838" w="1330452">
                <a:moveTo>
                  <a:pt x="107950" y="12065"/>
                </a:moveTo>
                <a:cubicBezTo>
                  <a:pt x="112268" y="12065"/>
                  <a:pt x="114300" y="13716"/>
                  <a:pt x="114300" y="14478"/>
                </a:cubicBezTo>
                <a:cubicBezTo>
                  <a:pt x="114300" y="14986"/>
                  <a:pt x="113538" y="15240"/>
                  <a:pt x="111760" y="15240"/>
                </a:cubicBezTo>
                <a:cubicBezTo>
                  <a:pt x="109982" y="15240"/>
                  <a:pt x="107315" y="14986"/>
                  <a:pt x="103505" y="14478"/>
                </a:cubicBezTo>
                <a:cubicBezTo>
                  <a:pt x="100330" y="14478"/>
                  <a:pt x="97028" y="13462"/>
                  <a:pt x="97028" y="13462"/>
                </a:cubicBezTo>
                <a:cubicBezTo>
                  <a:pt x="97028" y="12319"/>
                  <a:pt x="100203" y="12319"/>
                  <a:pt x="104648" y="12319"/>
                </a:cubicBezTo>
                <a:cubicBezTo>
                  <a:pt x="105918" y="12192"/>
                  <a:pt x="106934" y="12065"/>
                  <a:pt x="107950" y="12065"/>
                </a:cubicBezTo>
                <a:close/>
                <a:moveTo>
                  <a:pt x="123317" y="13081"/>
                </a:moveTo>
                <a:cubicBezTo>
                  <a:pt x="122301" y="13081"/>
                  <a:pt x="123444" y="14351"/>
                  <a:pt x="128270" y="16764"/>
                </a:cubicBezTo>
                <a:cubicBezTo>
                  <a:pt x="131572" y="17780"/>
                  <a:pt x="134747" y="19939"/>
                  <a:pt x="134747" y="19939"/>
                </a:cubicBezTo>
                <a:cubicBezTo>
                  <a:pt x="134747" y="18923"/>
                  <a:pt x="128270" y="14605"/>
                  <a:pt x="124968" y="13462"/>
                </a:cubicBezTo>
                <a:cubicBezTo>
                  <a:pt x="124206" y="13208"/>
                  <a:pt x="123571" y="13081"/>
                  <a:pt x="123190" y="13081"/>
                </a:cubicBezTo>
                <a:close/>
                <a:moveTo>
                  <a:pt x="5334" y="97536"/>
                </a:moveTo>
                <a:cubicBezTo>
                  <a:pt x="4318" y="97536"/>
                  <a:pt x="4318" y="101854"/>
                  <a:pt x="4318" y="106172"/>
                </a:cubicBezTo>
                <a:lnTo>
                  <a:pt x="5334" y="105029"/>
                </a:lnTo>
                <a:cubicBezTo>
                  <a:pt x="6477" y="104013"/>
                  <a:pt x="6477" y="102870"/>
                  <a:pt x="6477" y="101854"/>
                </a:cubicBezTo>
                <a:lnTo>
                  <a:pt x="5334" y="97536"/>
                </a:lnTo>
                <a:close/>
                <a:moveTo>
                  <a:pt x="281559" y="116332"/>
                </a:moveTo>
                <a:cubicBezTo>
                  <a:pt x="281940" y="116332"/>
                  <a:pt x="282575" y="116840"/>
                  <a:pt x="283718" y="118110"/>
                </a:cubicBezTo>
                <a:lnTo>
                  <a:pt x="287020" y="120269"/>
                </a:lnTo>
                <a:lnTo>
                  <a:pt x="283718" y="119253"/>
                </a:lnTo>
                <a:lnTo>
                  <a:pt x="280543" y="117094"/>
                </a:lnTo>
                <a:cubicBezTo>
                  <a:pt x="281051" y="116586"/>
                  <a:pt x="281305" y="116332"/>
                  <a:pt x="281559" y="116332"/>
                </a:cubicBezTo>
                <a:close/>
                <a:moveTo>
                  <a:pt x="11938" y="108331"/>
                </a:moveTo>
                <a:cubicBezTo>
                  <a:pt x="11938" y="108331"/>
                  <a:pt x="10795" y="112649"/>
                  <a:pt x="10795" y="115824"/>
                </a:cubicBezTo>
                <a:cubicBezTo>
                  <a:pt x="9144" y="121793"/>
                  <a:pt x="8763" y="123698"/>
                  <a:pt x="9779" y="123698"/>
                </a:cubicBezTo>
                <a:cubicBezTo>
                  <a:pt x="10033" y="123698"/>
                  <a:pt x="10414" y="123571"/>
                  <a:pt x="10795" y="123317"/>
                </a:cubicBezTo>
                <a:cubicBezTo>
                  <a:pt x="11938" y="123317"/>
                  <a:pt x="12954" y="122301"/>
                  <a:pt x="12954" y="115697"/>
                </a:cubicBezTo>
                <a:cubicBezTo>
                  <a:pt x="11938" y="112522"/>
                  <a:pt x="11938" y="108204"/>
                  <a:pt x="11938" y="108204"/>
                </a:cubicBezTo>
                <a:close/>
                <a:moveTo>
                  <a:pt x="282702" y="125603"/>
                </a:moveTo>
                <a:lnTo>
                  <a:pt x="284861" y="127762"/>
                </a:lnTo>
                <a:cubicBezTo>
                  <a:pt x="284988" y="127635"/>
                  <a:pt x="285242" y="127508"/>
                  <a:pt x="285369" y="127508"/>
                </a:cubicBezTo>
                <a:cubicBezTo>
                  <a:pt x="286258" y="127508"/>
                  <a:pt x="287147" y="129032"/>
                  <a:pt x="285877" y="129032"/>
                </a:cubicBezTo>
                <a:cubicBezTo>
                  <a:pt x="285623" y="129032"/>
                  <a:pt x="285242" y="129032"/>
                  <a:pt x="284734" y="128778"/>
                </a:cubicBezTo>
                <a:cubicBezTo>
                  <a:pt x="283591" y="129921"/>
                  <a:pt x="282575" y="130937"/>
                  <a:pt x="282575" y="130937"/>
                </a:cubicBezTo>
                <a:cubicBezTo>
                  <a:pt x="284988" y="132461"/>
                  <a:pt x="287274" y="133477"/>
                  <a:pt x="288798" y="133477"/>
                </a:cubicBezTo>
                <a:cubicBezTo>
                  <a:pt x="289306" y="133477"/>
                  <a:pt x="289814" y="133350"/>
                  <a:pt x="290068" y="133096"/>
                </a:cubicBezTo>
                <a:cubicBezTo>
                  <a:pt x="293243" y="133096"/>
                  <a:pt x="293243" y="133096"/>
                  <a:pt x="287909" y="128778"/>
                </a:cubicBezTo>
                <a:cubicBezTo>
                  <a:pt x="285750" y="126619"/>
                  <a:pt x="282575" y="125603"/>
                  <a:pt x="282575" y="125603"/>
                </a:cubicBezTo>
                <a:close/>
                <a:moveTo>
                  <a:pt x="315341" y="150749"/>
                </a:moveTo>
                <a:cubicBezTo>
                  <a:pt x="315087" y="150749"/>
                  <a:pt x="315087" y="151003"/>
                  <a:pt x="315087" y="151511"/>
                </a:cubicBezTo>
                <a:cubicBezTo>
                  <a:pt x="315087" y="151511"/>
                  <a:pt x="317246" y="154813"/>
                  <a:pt x="319405" y="156845"/>
                </a:cubicBezTo>
                <a:lnTo>
                  <a:pt x="322707" y="157988"/>
                </a:lnTo>
                <a:cubicBezTo>
                  <a:pt x="323723" y="156845"/>
                  <a:pt x="320548" y="154813"/>
                  <a:pt x="318389" y="152654"/>
                </a:cubicBezTo>
                <a:cubicBezTo>
                  <a:pt x="316484" y="151384"/>
                  <a:pt x="315722" y="150876"/>
                  <a:pt x="315341" y="150876"/>
                </a:cubicBezTo>
                <a:close/>
                <a:moveTo>
                  <a:pt x="312928" y="170942"/>
                </a:moveTo>
                <a:lnTo>
                  <a:pt x="315087" y="173101"/>
                </a:lnTo>
                <a:cubicBezTo>
                  <a:pt x="315087" y="173101"/>
                  <a:pt x="317246" y="176403"/>
                  <a:pt x="317246" y="176403"/>
                </a:cubicBezTo>
                <a:lnTo>
                  <a:pt x="314071" y="174244"/>
                </a:lnTo>
                <a:cubicBezTo>
                  <a:pt x="311912" y="172085"/>
                  <a:pt x="311912" y="172085"/>
                  <a:pt x="312928" y="171069"/>
                </a:cubicBezTo>
                <a:close/>
                <a:moveTo>
                  <a:pt x="52070" y="180848"/>
                </a:moveTo>
                <a:cubicBezTo>
                  <a:pt x="51943" y="180848"/>
                  <a:pt x="53340" y="182880"/>
                  <a:pt x="54102" y="186055"/>
                </a:cubicBezTo>
                <a:cubicBezTo>
                  <a:pt x="56388" y="188849"/>
                  <a:pt x="57531" y="190246"/>
                  <a:pt x="57785" y="190246"/>
                </a:cubicBezTo>
                <a:cubicBezTo>
                  <a:pt x="58039" y="190246"/>
                  <a:pt x="57912" y="189230"/>
                  <a:pt x="57277" y="187198"/>
                </a:cubicBezTo>
                <a:cubicBezTo>
                  <a:pt x="55118" y="183896"/>
                  <a:pt x="52959" y="181864"/>
                  <a:pt x="52959" y="181864"/>
                </a:cubicBezTo>
                <a:cubicBezTo>
                  <a:pt x="52324" y="181229"/>
                  <a:pt x="52070" y="180975"/>
                  <a:pt x="52070" y="180975"/>
                </a:cubicBezTo>
                <a:close/>
                <a:moveTo>
                  <a:pt x="77851" y="194564"/>
                </a:moveTo>
                <a:cubicBezTo>
                  <a:pt x="76708" y="195707"/>
                  <a:pt x="78867" y="197739"/>
                  <a:pt x="78867" y="197739"/>
                </a:cubicBezTo>
                <a:lnTo>
                  <a:pt x="82042" y="199898"/>
                </a:lnTo>
                <a:cubicBezTo>
                  <a:pt x="82042" y="198882"/>
                  <a:pt x="83185" y="198882"/>
                  <a:pt x="79883" y="196723"/>
                </a:cubicBezTo>
                <a:lnTo>
                  <a:pt x="77724" y="194564"/>
                </a:lnTo>
                <a:close/>
                <a:moveTo>
                  <a:pt x="134493" y="232156"/>
                </a:moveTo>
                <a:cubicBezTo>
                  <a:pt x="134239" y="232156"/>
                  <a:pt x="134112" y="232283"/>
                  <a:pt x="133985" y="232410"/>
                </a:cubicBezTo>
                <a:cubicBezTo>
                  <a:pt x="133731" y="232283"/>
                  <a:pt x="133604" y="232283"/>
                  <a:pt x="133477" y="232283"/>
                </a:cubicBezTo>
                <a:cubicBezTo>
                  <a:pt x="132715" y="232283"/>
                  <a:pt x="136398" y="235966"/>
                  <a:pt x="139319" y="237871"/>
                </a:cubicBezTo>
                <a:lnTo>
                  <a:pt x="139319" y="236855"/>
                </a:lnTo>
                <a:cubicBezTo>
                  <a:pt x="137414" y="234950"/>
                  <a:pt x="135636" y="232283"/>
                  <a:pt x="134493" y="232283"/>
                </a:cubicBezTo>
                <a:close/>
                <a:moveTo>
                  <a:pt x="153289" y="254000"/>
                </a:moveTo>
                <a:cubicBezTo>
                  <a:pt x="152146" y="255016"/>
                  <a:pt x="151130" y="255016"/>
                  <a:pt x="154305" y="257175"/>
                </a:cubicBezTo>
                <a:cubicBezTo>
                  <a:pt x="155448" y="258953"/>
                  <a:pt x="156972" y="259969"/>
                  <a:pt x="157861" y="259969"/>
                </a:cubicBezTo>
                <a:cubicBezTo>
                  <a:pt x="158750" y="259969"/>
                  <a:pt x="159131" y="259207"/>
                  <a:pt x="158623" y="257175"/>
                </a:cubicBezTo>
                <a:cubicBezTo>
                  <a:pt x="155321" y="256159"/>
                  <a:pt x="155321" y="256159"/>
                  <a:pt x="153289" y="254000"/>
                </a:cubicBezTo>
                <a:close/>
                <a:moveTo>
                  <a:pt x="175895" y="273431"/>
                </a:moveTo>
                <a:lnTo>
                  <a:pt x="179070" y="275590"/>
                </a:lnTo>
                <a:cubicBezTo>
                  <a:pt x="180975" y="276860"/>
                  <a:pt x="181737" y="277368"/>
                  <a:pt x="182118" y="277368"/>
                </a:cubicBezTo>
                <a:cubicBezTo>
                  <a:pt x="182499" y="277368"/>
                  <a:pt x="182372" y="277114"/>
                  <a:pt x="182372" y="276606"/>
                </a:cubicBezTo>
                <a:lnTo>
                  <a:pt x="180213" y="274447"/>
                </a:lnTo>
                <a:lnTo>
                  <a:pt x="175895" y="273304"/>
                </a:lnTo>
                <a:close/>
                <a:moveTo>
                  <a:pt x="206121" y="298831"/>
                </a:moveTo>
                <a:cubicBezTo>
                  <a:pt x="207391" y="298831"/>
                  <a:pt x="209296" y="299339"/>
                  <a:pt x="209296" y="299339"/>
                </a:cubicBezTo>
                <a:cubicBezTo>
                  <a:pt x="211455" y="301498"/>
                  <a:pt x="210439" y="301498"/>
                  <a:pt x="210439" y="301498"/>
                </a:cubicBezTo>
                <a:cubicBezTo>
                  <a:pt x="210439" y="301498"/>
                  <a:pt x="210439" y="301752"/>
                  <a:pt x="210058" y="301752"/>
                </a:cubicBezTo>
                <a:cubicBezTo>
                  <a:pt x="209677" y="301752"/>
                  <a:pt x="208788" y="301498"/>
                  <a:pt x="207264" y="300355"/>
                </a:cubicBezTo>
                <a:lnTo>
                  <a:pt x="205105" y="299339"/>
                </a:lnTo>
                <a:cubicBezTo>
                  <a:pt x="205105" y="298958"/>
                  <a:pt x="205613" y="298831"/>
                  <a:pt x="206248" y="298831"/>
                </a:cubicBezTo>
                <a:close/>
                <a:moveTo>
                  <a:pt x="226568" y="304673"/>
                </a:moveTo>
                <a:cubicBezTo>
                  <a:pt x="225552" y="304673"/>
                  <a:pt x="227711" y="306832"/>
                  <a:pt x="227711" y="306832"/>
                </a:cubicBezTo>
                <a:cubicBezTo>
                  <a:pt x="230378" y="308610"/>
                  <a:pt x="233045" y="310388"/>
                  <a:pt x="233934" y="310388"/>
                </a:cubicBezTo>
                <a:cubicBezTo>
                  <a:pt x="234061" y="310388"/>
                  <a:pt x="234188" y="310261"/>
                  <a:pt x="234188" y="310134"/>
                </a:cubicBezTo>
                <a:cubicBezTo>
                  <a:pt x="234188" y="310134"/>
                  <a:pt x="235331" y="308991"/>
                  <a:pt x="232029" y="306832"/>
                </a:cubicBezTo>
                <a:cubicBezTo>
                  <a:pt x="229870" y="305816"/>
                  <a:pt x="226695" y="304673"/>
                  <a:pt x="226695" y="304673"/>
                </a:cubicBezTo>
                <a:close/>
                <a:moveTo>
                  <a:pt x="276225" y="310007"/>
                </a:moveTo>
                <a:cubicBezTo>
                  <a:pt x="277241" y="310007"/>
                  <a:pt x="279400" y="311023"/>
                  <a:pt x="281559" y="315341"/>
                </a:cubicBezTo>
                <a:cubicBezTo>
                  <a:pt x="281051" y="315722"/>
                  <a:pt x="280797" y="316103"/>
                  <a:pt x="280543" y="316103"/>
                </a:cubicBezTo>
                <a:cubicBezTo>
                  <a:pt x="280289" y="316103"/>
                  <a:pt x="279527" y="315595"/>
                  <a:pt x="278257" y="314325"/>
                </a:cubicBezTo>
                <a:cubicBezTo>
                  <a:pt x="277241" y="314325"/>
                  <a:pt x="276098" y="311150"/>
                  <a:pt x="276098" y="310007"/>
                </a:cubicBezTo>
                <a:close/>
                <a:moveTo>
                  <a:pt x="260096" y="336804"/>
                </a:moveTo>
                <a:cubicBezTo>
                  <a:pt x="259715" y="336804"/>
                  <a:pt x="259715" y="337185"/>
                  <a:pt x="261112" y="338074"/>
                </a:cubicBezTo>
                <a:cubicBezTo>
                  <a:pt x="261747" y="337439"/>
                  <a:pt x="260604" y="336804"/>
                  <a:pt x="260096" y="336804"/>
                </a:cubicBezTo>
                <a:close/>
                <a:moveTo>
                  <a:pt x="248158" y="339852"/>
                </a:moveTo>
                <a:cubicBezTo>
                  <a:pt x="248285" y="339852"/>
                  <a:pt x="249047" y="340360"/>
                  <a:pt x="250317" y="341249"/>
                </a:cubicBezTo>
                <a:cubicBezTo>
                  <a:pt x="253492" y="342265"/>
                  <a:pt x="255651" y="344424"/>
                  <a:pt x="255651" y="344424"/>
                </a:cubicBezTo>
                <a:cubicBezTo>
                  <a:pt x="255651" y="344932"/>
                  <a:pt x="255651" y="345186"/>
                  <a:pt x="255397" y="345186"/>
                </a:cubicBezTo>
                <a:cubicBezTo>
                  <a:pt x="255143" y="345186"/>
                  <a:pt x="254254" y="344678"/>
                  <a:pt x="252349" y="343408"/>
                </a:cubicBezTo>
                <a:cubicBezTo>
                  <a:pt x="249174" y="340868"/>
                  <a:pt x="247904" y="339852"/>
                  <a:pt x="248031" y="339852"/>
                </a:cubicBezTo>
                <a:close/>
                <a:moveTo>
                  <a:pt x="276352" y="341757"/>
                </a:moveTo>
                <a:cubicBezTo>
                  <a:pt x="275844" y="341757"/>
                  <a:pt x="276987" y="342773"/>
                  <a:pt x="280543" y="345567"/>
                </a:cubicBezTo>
                <a:cubicBezTo>
                  <a:pt x="282194" y="346583"/>
                  <a:pt x="282956" y="346964"/>
                  <a:pt x="283337" y="346964"/>
                </a:cubicBezTo>
                <a:cubicBezTo>
                  <a:pt x="283718" y="346964"/>
                  <a:pt x="283718" y="346710"/>
                  <a:pt x="283718" y="346710"/>
                </a:cubicBezTo>
                <a:cubicBezTo>
                  <a:pt x="284861" y="345694"/>
                  <a:pt x="281559" y="344551"/>
                  <a:pt x="278384" y="342392"/>
                </a:cubicBezTo>
                <a:cubicBezTo>
                  <a:pt x="277368" y="342011"/>
                  <a:pt x="276606" y="341884"/>
                  <a:pt x="276352" y="341884"/>
                </a:cubicBezTo>
                <a:close/>
                <a:moveTo>
                  <a:pt x="323215" y="380746"/>
                </a:moveTo>
                <a:cubicBezTo>
                  <a:pt x="322580" y="380746"/>
                  <a:pt x="321945" y="380873"/>
                  <a:pt x="321564" y="381254"/>
                </a:cubicBezTo>
                <a:cubicBezTo>
                  <a:pt x="320548" y="381254"/>
                  <a:pt x="322707" y="383413"/>
                  <a:pt x="326898" y="384429"/>
                </a:cubicBezTo>
                <a:cubicBezTo>
                  <a:pt x="328041" y="383286"/>
                  <a:pt x="328041" y="383286"/>
                  <a:pt x="325882" y="381254"/>
                </a:cubicBezTo>
                <a:cubicBezTo>
                  <a:pt x="325882" y="381254"/>
                  <a:pt x="324485" y="380746"/>
                  <a:pt x="323088" y="380746"/>
                </a:cubicBezTo>
                <a:close/>
                <a:moveTo>
                  <a:pt x="344297" y="396367"/>
                </a:moveTo>
                <a:cubicBezTo>
                  <a:pt x="343662" y="397002"/>
                  <a:pt x="344551" y="398018"/>
                  <a:pt x="344932" y="398018"/>
                </a:cubicBezTo>
                <a:cubicBezTo>
                  <a:pt x="345313" y="398018"/>
                  <a:pt x="345186" y="397637"/>
                  <a:pt x="344297" y="396367"/>
                </a:cubicBezTo>
                <a:close/>
                <a:moveTo>
                  <a:pt x="337820" y="397510"/>
                </a:moveTo>
                <a:lnTo>
                  <a:pt x="339979" y="400685"/>
                </a:lnTo>
                <a:lnTo>
                  <a:pt x="340995" y="402844"/>
                </a:lnTo>
                <a:cubicBezTo>
                  <a:pt x="342138" y="401701"/>
                  <a:pt x="343154" y="401701"/>
                  <a:pt x="340995" y="398526"/>
                </a:cubicBezTo>
                <a:lnTo>
                  <a:pt x="337820" y="397510"/>
                </a:lnTo>
                <a:close/>
                <a:moveTo>
                  <a:pt x="427355" y="597154"/>
                </a:moveTo>
                <a:lnTo>
                  <a:pt x="427355" y="601472"/>
                </a:lnTo>
                <a:lnTo>
                  <a:pt x="428371" y="604774"/>
                </a:lnTo>
                <a:cubicBezTo>
                  <a:pt x="429514" y="603631"/>
                  <a:pt x="430530" y="603631"/>
                  <a:pt x="429514" y="600456"/>
                </a:cubicBezTo>
                <a:lnTo>
                  <a:pt x="427355" y="597281"/>
                </a:lnTo>
                <a:close/>
                <a:moveTo>
                  <a:pt x="457073" y="676656"/>
                </a:moveTo>
                <a:cubicBezTo>
                  <a:pt x="456311" y="676656"/>
                  <a:pt x="456057" y="678434"/>
                  <a:pt x="455295" y="679196"/>
                </a:cubicBezTo>
                <a:cubicBezTo>
                  <a:pt x="456057" y="681228"/>
                  <a:pt x="456311" y="681990"/>
                  <a:pt x="456565" y="681990"/>
                </a:cubicBezTo>
                <a:cubicBezTo>
                  <a:pt x="456819" y="681990"/>
                  <a:pt x="457073" y="681736"/>
                  <a:pt x="457454" y="681355"/>
                </a:cubicBezTo>
                <a:cubicBezTo>
                  <a:pt x="458597" y="681355"/>
                  <a:pt x="458597" y="678053"/>
                  <a:pt x="458597" y="678053"/>
                </a:cubicBezTo>
                <a:cubicBezTo>
                  <a:pt x="457835" y="677037"/>
                  <a:pt x="457454" y="676656"/>
                  <a:pt x="457073" y="676656"/>
                </a:cubicBezTo>
                <a:close/>
                <a:moveTo>
                  <a:pt x="468249" y="732028"/>
                </a:moveTo>
                <a:cubicBezTo>
                  <a:pt x="467233" y="733171"/>
                  <a:pt x="467233" y="736346"/>
                  <a:pt x="467233" y="736346"/>
                </a:cubicBezTo>
                <a:lnTo>
                  <a:pt x="468249" y="739521"/>
                </a:lnTo>
                <a:cubicBezTo>
                  <a:pt x="469265" y="739521"/>
                  <a:pt x="470408" y="738505"/>
                  <a:pt x="469265" y="735203"/>
                </a:cubicBezTo>
                <a:lnTo>
                  <a:pt x="468249" y="732028"/>
                </a:lnTo>
                <a:close/>
                <a:moveTo>
                  <a:pt x="488823" y="771906"/>
                </a:moveTo>
                <a:lnTo>
                  <a:pt x="488823" y="775081"/>
                </a:lnTo>
                <a:lnTo>
                  <a:pt x="490982" y="778256"/>
                </a:lnTo>
                <a:cubicBezTo>
                  <a:pt x="492125" y="778256"/>
                  <a:pt x="493141" y="778256"/>
                  <a:pt x="490982" y="775081"/>
                </a:cubicBezTo>
                <a:lnTo>
                  <a:pt x="488823" y="771906"/>
                </a:lnTo>
                <a:close/>
                <a:moveTo>
                  <a:pt x="571754" y="995680"/>
                </a:moveTo>
                <a:cubicBezTo>
                  <a:pt x="570738" y="995680"/>
                  <a:pt x="570992" y="998220"/>
                  <a:pt x="571881" y="1000633"/>
                </a:cubicBezTo>
                <a:cubicBezTo>
                  <a:pt x="574040" y="1007110"/>
                  <a:pt x="574040" y="1007110"/>
                  <a:pt x="575056" y="1007110"/>
                </a:cubicBezTo>
                <a:cubicBezTo>
                  <a:pt x="576199" y="1006094"/>
                  <a:pt x="574040" y="999490"/>
                  <a:pt x="572897" y="996315"/>
                </a:cubicBezTo>
                <a:cubicBezTo>
                  <a:pt x="572389" y="995807"/>
                  <a:pt x="572008" y="995680"/>
                  <a:pt x="571754" y="995680"/>
                </a:cubicBezTo>
                <a:close/>
                <a:moveTo>
                  <a:pt x="620395" y="1129030"/>
                </a:moveTo>
                <a:cubicBezTo>
                  <a:pt x="619379" y="1129030"/>
                  <a:pt x="619379" y="1133348"/>
                  <a:pt x="619379" y="1133348"/>
                </a:cubicBezTo>
                <a:lnTo>
                  <a:pt x="620395" y="1136650"/>
                </a:lnTo>
                <a:cubicBezTo>
                  <a:pt x="621411" y="1135507"/>
                  <a:pt x="622554" y="1135507"/>
                  <a:pt x="621411" y="1132332"/>
                </a:cubicBezTo>
                <a:lnTo>
                  <a:pt x="620395" y="1129157"/>
                </a:lnTo>
                <a:close/>
                <a:moveTo>
                  <a:pt x="712089" y="1401953"/>
                </a:moveTo>
                <a:cubicBezTo>
                  <a:pt x="710946" y="1401953"/>
                  <a:pt x="712089" y="1405128"/>
                  <a:pt x="712089" y="1405128"/>
                </a:cubicBezTo>
                <a:cubicBezTo>
                  <a:pt x="713105" y="1408303"/>
                  <a:pt x="713105" y="1408303"/>
                  <a:pt x="714248" y="1408303"/>
                </a:cubicBezTo>
                <a:cubicBezTo>
                  <a:pt x="714248" y="1408303"/>
                  <a:pt x="715391" y="1407287"/>
                  <a:pt x="714248" y="1403985"/>
                </a:cubicBezTo>
                <a:lnTo>
                  <a:pt x="712089" y="1401826"/>
                </a:lnTo>
                <a:close/>
                <a:moveTo>
                  <a:pt x="725043" y="1440815"/>
                </a:moveTo>
                <a:lnTo>
                  <a:pt x="725043" y="1443990"/>
                </a:lnTo>
                <a:lnTo>
                  <a:pt x="727202" y="1447292"/>
                </a:lnTo>
                <a:cubicBezTo>
                  <a:pt x="728218" y="1447292"/>
                  <a:pt x="729361" y="1447292"/>
                  <a:pt x="727202" y="1443990"/>
                </a:cubicBezTo>
                <a:lnTo>
                  <a:pt x="725043" y="1440815"/>
                </a:lnTo>
                <a:close/>
                <a:moveTo>
                  <a:pt x="741426" y="1461389"/>
                </a:moveTo>
                <a:cubicBezTo>
                  <a:pt x="741299" y="1461389"/>
                  <a:pt x="741299" y="1462151"/>
                  <a:pt x="741299" y="1463421"/>
                </a:cubicBezTo>
                <a:cubicBezTo>
                  <a:pt x="741299" y="1467231"/>
                  <a:pt x="742061" y="1470152"/>
                  <a:pt x="743077" y="1470152"/>
                </a:cubicBezTo>
                <a:cubicBezTo>
                  <a:pt x="743204" y="1470152"/>
                  <a:pt x="743331" y="1470025"/>
                  <a:pt x="743458" y="1469898"/>
                </a:cubicBezTo>
                <a:cubicBezTo>
                  <a:pt x="744474" y="1469898"/>
                  <a:pt x="744474" y="1469898"/>
                  <a:pt x="743458" y="1466723"/>
                </a:cubicBezTo>
                <a:cubicBezTo>
                  <a:pt x="742188" y="1462913"/>
                  <a:pt x="741680" y="1461389"/>
                  <a:pt x="741426" y="1461389"/>
                </a:cubicBezTo>
                <a:close/>
                <a:moveTo>
                  <a:pt x="749935" y="1486154"/>
                </a:moveTo>
                <a:lnTo>
                  <a:pt x="751078" y="1489329"/>
                </a:lnTo>
                <a:cubicBezTo>
                  <a:pt x="752094" y="1492504"/>
                  <a:pt x="752094" y="1492504"/>
                  <a:pt x="753237" y="1492504"/>
                </a:cubicBezTo>
                <a:lnTo>
                  <a:pt x="752094" y="1489329"/>
                </a:lnTo>
                <a:lnTo>
                  <a:pt x="749935" y="1486154"/>
                </a:lnTo>
                <a:close/>
                <a:moveTo>
                  <a:pt x="761873" y="1513078"/>
                </a:moveTo>
                <a:cubicBezTo>
                  <a:pt x="762889" y="1514729"/>
                  <a:pt x="763270" y="1515491"/>
                  <a:pt x="763143" y="1515491"/>
                </a:cubicBezTo>
                <a:cubicBezTo>
                  <a:pt x="763016" y="1515491"/>
                  <a:pt x="762508" y="1514729"/>
                  <a:pt x="761873" y="1513078"/>
                </a:cubicBezTo>
                <a:close/>
                <a:moveTo>
                  <a:pt x="761873" y="1518412"/>
                </a:moveTo>
                <a:lnTo>
                  <a:pt x="762889" y="1521587"/>
                </a:lnTo>
                <a:cubicBezTo>
                  <a:pt x="764032" y="1524762"/>
                  <a:pt x="764032" y="1524762"/>
                  <a:pt x="765048" y="1524762"/>
                </a:cubicBezTo>
                <a:lnTo>
                  <a:pt x="764032" y="1521587"/>
                </a:lnTo>
                <a:lnTo>
                  <a:pt x="761873" y="1518412"/>
                </a:lnTo>
                <a:close/>
                <a:moveTo>
                  <a:pt x="772033" y="1551686"/>
                </a:moveTo>
                <a:cubicBezTo>
                  <a:pt x="771906" y="1551686"/>
                  <a:pt x="771652" y="1551813"/>
                  <a:pt x="771525" y="1551940"/>
                </a:cubicBezTo>
                <a:lnTo>
                  <a:pt x="772668" y="1555115"/>
                </a:lnTo>
                <a:cubicBezTo>
                  <a:pt x="773303" y="1557020"/>
                  <a:pt x="773938" y="1557401"/>
                  <a:pt x="774319" y="1557401"/>
                </a:cubicBezTo>
                <a:cubicBezTo>
                  <a:pt x="774573" y="1557401"/>
                  <a:pt x="774700" y="1557274"/>
                  <a:pt x="774700" y="1557274"/>
                </a:cubicBezTo>
                <a:cubicBezTo>
                  <a:pt x="774700" y="1557274"/>
                  <a:pt x="775843" y="1557274"/>
                  <a:pt x="774700" y="1554099"/>
                </a:cubicBezTo>
                <a:cubicBezTo>
                  <a:pt x="774700" y="1554099"/>
                  <a:pt x="773176" y="1551686"/>
                  <a:pt x="772033" y="1551686"/>
                </a:cubicBezTo>
                <a:close/>
                <a:moveTo>
                  <a:pt x="820039" y="1679194"/>
                </a:moveTo>
                <a:cubicBezTo>
                  <a:pt x="820039" y="1683512"/>
                  <a:pt x="820039" y="1686687"/>
                  <a:pt x="821055" y="1686687"/>
                </a:cubicBezTo>
                <a:cubicBezTo>
                  <a:pt x="821055" y="1686687"/>
                  <a:pt x="822198" y="1685671"/>
                  <a:pt x="822198" y="1682369"/>
                </a:cubicBezTo>
                <a:cubicBezTo>
                  <a:pt x="822198" y="1682369"/>
                  <a:pt x="822198" y="1679194"/>
                  <a:pt x="821055" y="1679194"/>
                </a:cubicBezTo>
                <a:close/>
                <a:moveTo>
                  <a:pt x="1320038" y="1748790"/>
                </a:moveTo>
                <a:cubicBezTo>
                  <a:pt x="1319403" y="1748790"/>
                  <a:pt x="1317625" y="1749679"/>
                  <a:pt x="1315339" y="1751584"/>
                </a:cubicBezTo>
                <a:cubicBezTo>
                  <a:pt x="1311021" y="1753743"/>
                  <a:pt x="1311021" y="1753743"/>
                  <a:pt x="1313180" y="1754759"/>
                </a:cubicBezTo>
                <a:cubicBezTo>
                  <a:pt x="1313561" y="1754759"/>
                  <a:pt x="1313815" y="1754886"/>
                  <a:pt x="1314196" y="1754886"/>
                </a:cubicBezTo>
                <a:cubicBezTo>
                  <a:pt x="1314577" y="1754886"/>
                  <a:pt x="1315212" y="1754505"/>
                  <a:pt x="1316482" y="1752600"/>
                </a:cubicBezTo>
                <a:cubicBezTo>
                  <a:pt x="1320165" y="1750187"/>
                  <a:pt x="1321054" y="1748790"/>
                  <a:pt x="1320165" y="1748790"/>
                </a:cubicBezTo>
                <a:close/>
                <a:moveTo>
                  <a:pt x="877570" y="1781302"/>
                </a:moveTo>
                <a:cubicBezTo>
                  <a:pt x="876554" y="1781302"/>
                  <a:pt x="876554" y="1783461"/>
                  <a:pt x="879475" y="1787144"/>
                </a:cubicBezTo>
                <a:cubicBezTo>
                  <a:pt x="880872" y="1789176"/>
                  <a:pt x="881380" y="1789938"/>
                  <a:pt x="881761" y="1789938"/>
                </a:cubicBezTo>
                <a:cubicBezTo>
                  <a:pt x="882015" y="1789938"/>
                  <a:pt x="882269" y="1789684"/>
                  <a:pt x="882650" y="1789303"/>
                </a:cubicBezTo>
                <a:cubicBezTo>
                  <a:pt x="883666" y="1788287"/>
                  <a:pt x="881634" y="1784985"/>
                  <a:pt x="879475" y="1782826"/>
                </a:cubicBezTo>
                <a:cubicBezTo>
                  <a:pt x="878713" y="1781810"/>
                  <a:pt x="878078" y="1781302"/>
                  <a:pt x="877570" y="1781302"/>
                </a:cubicBezTo>
                <a:close/>
                <a:moveTo>
                  <a:pt x="98552" y="0"/>
                </a:moveTo>
                <a:cubicBezTo>
                  <a:pt x="102489" y="0"/>
                  <a:pt x="104648" y="762"/>
                  <a:pt x="104648" y="1524"/>
                </a:cubicBezTo>
                <a:cubicBezTo>
                  <a:pt x="104648" y="2667"/>
                  <a:pt x="104648" y="3683"/>
                  <a:pt x="108966" y="3683"/>
                </a:cubicBezTo>
                <a:cubicBezTo>
                  <a:pt x="104648" y="3683"/>
                  <a:pt x="104648" y="4826"/>
                  <a:pt x="104648" y="5842"/>
                </a:cubicBezTo>
                <a:cubicBezTo>
                  <a:pt x="104648" y="5842"/>
                  <a:pt x="106807" y="5842"/>
                  <a:pt x="108966" y="4826"/>
                </a:cubicBezTo>
                <a:lnTo>
                  <a:pt x="116586" y="4826"/>
                </a:lnTo>
                <a:cubicBezTo>
                  <a:pt x="118618" y="4445"/>
                  <a:pt x="120777" y="4318"/>
                  <a:pt x="123190" y="4318"/>
                </a:cubicBezTo>
                <a:cubicBezTo>
                  <a:pt x="129286" y="4318"/>
                  <a:pt x="136652" y="5842"/>
                  <a:pt x="146812" y="11303"/>
                </a:cubicBezTo>
                <a:cubicBezTo>
                  <a:pt x="153289" y="14478"/>
                  <a:pt x="162941" y="22098"/>
                  <a:pt x="166243" y="23114"/>
                </a:cubicBezTo>
                <a:cubicBezTo>
                  <a:pt x="171577" y="27432"/>
                  <a:pt x="174879" y="29591"/>
                  <a:pt x="173863" y="30734"/>
                </a:cubicBezTo>
                <a:lnTo>
                  <a:pt x="179197" y="35052"/>
                </a:lnTo>
                <a:cubicBezTo>
                  <a:pt x="182372" y="36068"/>
                  <a:pt x="187833" y="40386"/>
                  <a:pt x="187833" y="41529"/>
                </a:cubicBezTo>
                <a:cubicBezTo>
                  <a:pt x="189992" y="44704"/>
                  <a:pt x="193167" y="45847"/>
                  <a:pt x="195453" y="48006"/>
                </a:cubicBezTo>
                <a:cubicBezTo>
                  <a:pt x="203073" y="50165"/>
                  <a:pt x="203073" y="50165"/>
                  <a:pt x="197612" y="50165"/>
                </a:cubicBezTo>
                <a:cubicBezTo>
                  <a:pt x="197485" y="50292"/>
                  <a:pt x="197231" y="50419"/>
                  <a:pt x="196977" y="50419"/>
                </a:cubicBezTo>
                <a:cubicBezTo>
                  <a:pt x="195072" y="50419"/>
                  <a:pt x="190754" y="47752"/>
                  <a:pt x="187960" y="45974"/>
                </a:cubicBezTo>
                <a:lnTo>
                  <a:pt x="180340" y="39497"/>
                </a:lnTo>
                <a:lnTo>
                  <a:pt x="186817" y="47117"/>
                </a:lnTo>
                <a:cubicBezTo>
                  <a:pt x="189992" y="49276"/>
                  <a:pt x="194437" y="54737"/>
                  <a:pt x="194437" y="55753"/>
                </a:cubicBezTo>
                <a:cubicBezTo>
                  <a:pt x="194437" y="55753"/>
                  <a:pt x="193294" y="56896"/>
                  <a:pt x="195453" y="58928"/>
                </a:cubicBezTo>
                <a:cubicBezTo>
                  <a:pt x="195453" y="58928"/>
                  <a:pt x="196469" y="57912"/>
                  <a:pt x="197612" y="56769"/>
                </a:cubicBezTo>
                <a:cubicBezTo>
                  <a:pt x="195453" y="53467"/>
                  <a:pt x="196469" y="52451"/>
                  <a:pt x="196469" y="51435"/>
                </a:cubicBezTo>
                <a:cubicBezTo>
                  <a:pt x="200787" y="52451"/>
                  <a:pt x="209423" y="57912"/>
                  <a:pt x="208407" y="58928"/>
                </a:cubicBezTo>
                <a:cubicBezTo>
                  <a:pt x="210566" y="61087"/>
                  <a:pt x="210566" y="61087"/>
                  <a:pt x="214884" y="63246"/>
                </a:cubicBezTo>
                <a:cubicBezTo>
                  <a:pt x="214884" y="63119"/>
                  <a:pt x="215011" y="62992"/>
                  <a:pt x="215138" y="62992"/>
                </a:cubicBezTo>
                <a:cubicBezTo>
                  <a:pt x="215900" y="62992"/>
                  <a:pt x="218313" y="64897"/>
                  <a:pt x="219202" y="67564"/>
                </a:cubicBezTo>
                <a:cubicBezTo>
                  <a:pt x="220218" y="71882"/>
                  <a:pt x="223520" y="74041"/>
                  <a:pt x="226695" y="74041"/>
                </a:cubicBezTo>
                <a:cubicBezTo>
                  <a:pt x="234315" y="76200"/>
                  <a:pt x="244983" y="84836"/>
                  <a:pt x="243967" y="85852"/>
                </a:cubicBezTo>
                <a:cubicBezTo>
                  <a:pt x="242824" y="88011"/>
                  <a:pt x="250444" y="94488"/>
                  <a:pt x="253619" y="95631"/>
                </a:cubicBezTo>
                <a:cubicBezTo>
                  <a:pt x="256794" y="96774"/>
                  <a:pt x="260096" y="98806"/>
                  <a:pt x="262255" y="102108"/>
                </a:cubicBezTo>
                <a:cubicBezTo>
                  <a:pt x="262255" y="101854"/>
                  <a:pt x="262509" y="101727"/>
                  <a:pt x="262890" y="101727"/>
                </a:cubicBezTo>
                <a:cubicBezTo>
                  <a:pt x="264160" y="101727"/>
                  <a:pt x="266827" y="102997"/>
                  <a:pt x="267589" y="105410"/>
                </a:cubicBezTo>
                <a:cubicBezTo>
                  <a:pt x="267589" y="105410"/>
                  <a:pt x="269621" y="106807"/>
                  <a:pt x="268859" y="106807"/>
                </a:cubicBezTo>
                <a:cubicBezTo>
                  <a:pt x="268605" y="106807"/>
                  <a:pt x="268224" y="106680"/>
                  <a:pt x="267589" y="106553"/>
                </a:cubicBezTo>
                <a:cubicBezTo>
                  <a:pt x="267589" y="106553"/>
                  <a:pt x="269748" y="109728"/>
                  <a:pt x="270764" y="111887"/>
                </a:cubicBezTo>
                <a:cubicBezTo>
                  <a:pt x="269875" y="110998"/>
                  <a:pt x="269113" y="110617"/>
                  <a:pt x="268605" y="110617"/>
                </a:cubicBezTo>
                <a:cubicBezTo>
                  <a:pt x="267843" y="110617"/>
                  <a:pt x="267589" y="111252"/>
                  <a:pt x="267589" y="111887"/>
                </a:cubicBezTo>
                <a:cubicBezTo>
                  <a:pt x="266446" y="112903"/>
                  <a:pt x="278384" y="120523"/>
                  <a:pt x="285877" y="121539"/>
                </a:cubicBezTo>
                <a:lnTo>
                  <a:pt x="292354" y="124841"/>
                </a:lnTo>
                <a:cubicBezTo>
                  <a:pt x="291211" y="124841"/>
                  <a:pt x="290195" y="125857"/>
                  <a:pt x="290195" y="125857"/>
                </a:cubicBezTo>
                <a:cubicBezTo>
                  <a:pt x="292862" y="127635"/>
                  <a:pt x="294767" y="129413"/>
                  <a:pt x="295910" y="129413"/>
                </a:cubicBezTo>
                <a:cubicBezTo>
                  <a:pt x="296164" y="129413"/>
                  <a:pt x="296418" y="129286"/>
                  <a:pt x="296672" y="129159"/>
                </a:cubicBezTo>
                <a:cubicBezTo>
                  <a:pt x="297180" y="128778"/>
                  <a:pt x="297434" y="128397"/>
                  <a:pt x="297688" y="128397"/>
                </a:cubicBezTo>
                <a:cubicBezTo>
                  <a:pt x="297942" y="128397"/>
                  <a:pt x="298704" y="128905"/>
                  <a:pt x="299847" y="130175"/>
                </a:cubicBezTo>
                <a:cubicBezTo>
                  <a:pt x="299847" y="130175"/>
                  <a:pt x="303149" y="132334"/>
                  <a:pt x="302006" y="133350"/>
                </a:cubicBezTo>
                <a:cubicBezTo>
                  <a:pt x="300990" y="135509"/>
                  <a:pt x="300990" y="135509"/>
                  <a:pt x="304165" y="136525"/>
                </a:cubicBezTo>
                <a:cubicBezTo>
                  <a:pt x="308483" y="136525"/>
                  <a:pt x="310642" y="138684"/>
                  <a:pt x="311785" y="143002"/>
                </a:cubicBezTo>
                <a:cubicBezTo>
                  <a:pt x="310642" y="145161"/>
                  <a:pt x="310642" y="145161"/>
                  <a:pt x="314960" y="145161"/>
                </a:cubicBezTo>
                <a:cubicBezTo>
                  <a:pt x="315214" y="144907"/>
                  <a:pt x="315722" y="144780"/>
                  <a:pt x="316230" y="144780"/>
                </a:cubicBezTo>
                <a:cubicBezTo>
                  <a:pt x="317627" y="144780"/>
                  <a:pt x="319913" y="145796"/>
                  <a:pt x="321437" y="147320"/>
                </a:cubicBezTo>
                <a:lnTo>
                  <a:pt x="321437" y="148336"/>
                </a:lnTo>
                <a:cubicBezTo>
                  <a:pt x="319278" y="150495"/>
                  <a:pt x="322580" y="152654"/>
                  <a:pt x="325755" y="153670"/>
                </a:cubicBezTo>
                <a:cubicBezTo>
                  <a:pt x="325882" y="153543"/>
                  <a:pt x="326136" y="153416"/>
                  <a:pt x="326390" y="153416"/>
                </a:cubicBezTo>
                <a:cubicBezTo>
                  <a:pt x="327660" y="153416"/>
                  <a:pt x="329692" y="155702"/>
                  <a:pt x="333248" y="160147"/>
                </a:cubicBezTo>
                <a:cubicBezTo>
                  <a:pt x="337693" y="163703"/>
                  <a:pt x="340741" y="165735"/>
                  <a:pt x="342138" y="165735"/>
                </a:cubicBezTo>
                <a:cubicBezTo>
                  <a:pt x="342519" y="165735"/>
                  <a:pt x="342646" y="165608"/>
                  <a:pt x="342900" y="165481"/>
                </a:cubicBezTo>
                <a:cubicBezTo>
                  <a:pt x="343408" y="164592"/>
                  <a:pt x="343662" y="164084"/>
                  <a:pt x="343916" y="164084"/>
                </a:cubicBezTo>
                <a:cubicBezTo>
                  <a:pt x="344170" y="164084"/>
                  <a:pt x="344424" y="165100"/>
                  <a:pt x="345186" y="167640"/>
                </a:cubicBezTo>
                <a:cubicBezTo>
                  <a:pt x="347345" y="170942"/>
                  <a:pt x="347345" y="170942"/>
                  <a:pt x="353822" y="174117"/>
                </a:cubicBezTo>
                <a:cubicBezTo>
                  <a:pt x="356997" y="175133"/>
                  <a:pt x="356997" y="175133"/>
                  <a:pt x="359156" y="178435"/>
                </a:cubicBezTo>
                <a:cubicBezTo>
                  <a:pt x="357886" y="179070"/>
                  <a:pt x="357378" y="179705"/>
                  <a:pt x="356489" y="179705"/>
                </a:cubicBezTo>
                <a:cubicBezTo>
                  <a:pt x="355854" y="179705"/>
                  <a:pt x="355092" y="179324"/>
                  <a:pt x="353695" y="178435"/>
                </a:cubicBezTo>
                <a:cubicBezTo>
                  <a:pt x="352425" y="177165"/>
                  <a:pt x="351917" y="176657"/>
                  <a:pt x="351536" y="176657"/>
                </a:cubicBezTo>
                <a:cubicBezTo>
                  <a:pt x="351155" y="176657"/>
                  <a:pt x="351028" y="176911"/>
                  <a:pt x="350520" y="177419"/>
                </a:cubicBezTo>
                <a:cubicBezTo>
                  <a:pt x="350520" y="177419"/>
                  <a:pt x="352679" y="179578"/>
                  <a:pt x="355854" y="181737"/>
                </a:cubicBezTo>
                <a:cubicBezTo>
                  <a:pt x="358013" y="183896"/>
                  <a:pt x="361188" y="186055"/>
                  <a:pt x="365633" y="191389"/>
                </a:cubicBezTo>
                <a:cubicBezTo>
                  <a:pt x="368173" y="194564"/>
                  <a:pt x="368808" y="196723"/>
                  <a:pt x="368046" y="196723"/>
                </a:cubicBezTo>
                <a:cubicBezTo>
                  <a:pt x="367538" y="196723"/>
                  <a:pt x="366268" y="195707"/>
                  <a:pt x="364490" y="193548"/>
                </a:cubicBezTo>
                <a:lnTo>
                  <a:pt x="361315" y="192405"/>
                </a:lnTo>
                <a:cubicBezTo>
                  <a:pt x="360934" y="192786"/>
                  <a:pt x="360299" y="193040"/>
                  <a:pt x="359791" y="193040"/>
                </a:cubicBezTo>
                <a:cubicBezTo>
                  <a:pt x="357378" y="193040"/>
                  <a:pt x="354203" y="189865"/>
                  <a:pt x="355981" y="188087"/>
                </a:cubicBezTo>
                <a:cubicBezTo>
                  <a:pt x="358140" y="184912"/>
                  <a:pt x="358140" y="184912"/>
                  <a:pt x="353822" y="184912"/>
                </a:cubicBezTo>
                <a:cubicBezTo>
                  <a:pt x="353187" y="185547"/>
                  <a:pt x="352552" y="185801"/>
                  <a:pt x="351917" y="185801"/>
                </a:cubicBezTo>
                <a:cubicBezTo>
                  <a:pt x="350393" y="185801"/>
                  <a:pt x="348869" y="184277"/>
                  <a:pt x="347345" y="182753"/>
                </a:cubicBezTo>
                <a:cubicBezTo>
                  <a:pt x="345440" y="181483"/>
                  <a:pt x="344678" y="180975"/>
                  <a:pt x="344297" y="180975"/>
                </a:cubicBezTo>
                <a:cubicBezTo>
                  <a:pt x="343916" y="180975"/>
                  <a:pt x="344043" y="181229"/>
                  <a:pt x="344043" y="181737"/>
                </a:cubicBezTo>
                <a:cubicBezTo>
                  <a:pt x="342900" y="181737"/>
                  <a:pt x="339725" y="180594"/>
                  <a:pt x="336423" y="178435"/>
                </a:cubicBezTo>
                <a:cubicBezTo>
                  <a:pt x="334264" y="176276"/>
                  <a:pt x="334264" y="176276"/>
                  <a:pt x="334264" y="175260"/>
                </a:cubicBezTo>
                <a:cubicBezTo>
                  <a:pt x="335153" y="175641"/>
                  <a:pt x="335534" y="175895"/>
                  <a:pt x="335788" y="175895"/>
                </a:cubicBezTo>
                <a:cubicBezTo>
                  <a:pt x="336550" y="175895"/>
                  <a:pt x="332359" y="172974"/>
                  <a:pt x="328930" y="172085"/>
                </a:cubicBezTo>
                <a:cubicBezTo>
                  <a:pt x="325755" y="171069"/>
                  <a:pt x="325755" y="171069"/>
                  <a:pt x="326771" y="168910"/>
                </a:cubicBezTo>
                <a:cubicBezTo>
                  <a:pt x="327914" y="167767"/>
                  <a:pt x="322453" y="163576"/>
                  <a:pt x="318135" y="163576"/>
                </a:cubicBezTo>
                <a:cubicBezTo>
                  <a:pt x="318135" y="163576"/>
                  <a:pt x="315976" y="161417"/>
                  <a:pt x="312801" y="159258"/>
                </a:cubicBezTo>
                <a:cubicBezTo>
                  <a:pt x="310642" y="157099"/>
                  <a:pt x="311785" y="156083"/>
                  <a:pt x="311785" y="154940"/>
                </a:cubicBezTo>
                <a:cubicBezTo>
                  <a:pt x="313944" y="152781"/>
                  <a:pt x="313944" y="152781"/>
                  <a:pt x="309626" y="151638"/>
                </a:cubicBezTo>
                <a:cubicBezTo>
                  <a:pt x="308610" y="151257"/>
                  <a:pt x="307848" y="151130"/>
                  <a:pt x="307340" y="151130"/>
                </a:cubicBezTo>
                <a:cubicBezTo>
                  <a:pt x="306324" y="151130"/>
                  <a:pt x="306324" y="151638"/>
                  <a:pt x="306324" y="151638"/>
                </a:cubicBezTo>
                <a:cubicBezTo>
                  <a:pt x="306070" y="151892"/>
                  <a:pt x="305816" y="152019"/>
                  <a:pt x="305562" y="152019"/>
                </a:cubicBezTo>
                <a:cubicBezTo>
                  <a:pt x="304165" y="152019"/>
                  <a:pt x="301625" y="150241"/>
                  <a:pt x="299847" y="148463"/>
                </a:cubicBezTo>
                <a:cubicBezTo>
                  <a:pt x="296672" y="146304"/>
                  <a:pt x="291211" y="141986"/>
                  <a:pt x="292354" y="140970"/>
                </a:cubicBezTo>
                <a:lnTo>
                  <a:pt x="291211" y="141986"/>
                </a:lnTo>
                <a:cubicBezTo>
                  <a:pt x="289052" y="139827"/>
                  <a:pt x="288036" y="140843"/>
                  <a:pt x="289052" y="139827"/>
                </a:cubicBezTo>
                <a:cubicBezTo>
                  <a:pt x="289052" y="139827"/>
                  <a:pt x="285877" y="137668"/>
                  <a:pt x="280416" y="134493"/>
                </a:cubicBezTo>
                <a:cubicBezTo>
                  <a:pt x="275209" y="131953"/>
                  <a:pt x="270002" y="125730"/>
                  <a:pt x="273304" y="125730"/>
                </a:cubicBezTo>
                <a:cubicBezTo>
                  <a:pt x="274066" y="125730"/>
                  <a:pt x="275336" y="126111"/>
                  <a:pt x="277241" y="126873"/>
                </a:cubicBezTo>
                <a:lnTo>
                  <a:pt x="274066" y="124714"/>
                </a:lnTo>
                <a:cubicBezTo>
                  <a:pt x="271907" y="122555"/>
                  <a:pt x="271907" y="122555"/>
                  <a:pt x="271907" y="122555"/>
                </a:cubicBezTo>
                <a:cubicBezTo>
                  <a:pt x="272923" y="121412"/>
                  <a:pt x="270891" y="119380"/>
                  <a:pt x="267589" y="117221"/>
                </a:cubicBezTo>
                <a:cubicBezTo>
                  <a:pt x="267589" y="117221"/>
                  <a:pt x="266446" y="118237"/>
                  <a:pt x="266446" y="119380"/>
                </a:cubicBezTo>
                <a:cubicBezTo>
                  <a:pt x="266446" y="120777"/>
                  <a:pt x="265938" y="121412"/>
                  <a:pt x="265049" y="121412"/>
                </a:cubicBezTo>
                <a:cubicBezTo>
                  <a:pt x="263398" y="121412"/>
                  <a:pt x="260604" y="118745"/>
                  <a:pt x="259969" y="115062"/>
                </a:cubicBezTo>
                <a:lnTo>
                  <a:pt x="258826" y="116078"/>
                </a:lnTo>
                <a:cubicBezTo>
                  <a:pt x="258826" y="116205"/>
                  <a:pt x="258699" y="116332"/>
                  <a:pt x="258572" y="116332"/>
                </a:cubicBezTo>
                <a:cubicBezTo>
                  <a:pt x="257683" y="116332"/>
                  <a:pt x="254889" y="114046"/>
                  <a:pt x="251333" y="109601"/>
                </a:cubicBezTo>
                <a:cubicBezTo>
                  <a:pt x="248031" y="107442"/>
                  <a:pt x="247015" y="104267"/>
                  <a:pt x="248031" y="103124"/>
                </a:cubicBezTo>
                <a:cubicBezTo>
                  <a:pt x="249047" y="101981"/>
                  <a:pt x="245872" y="99822"/>
                  <a:pt x="245872" y="99822"/>
                </a:cubicBezTo>
                <a:cubicBezTo>
                  <a:pt x="244602" y="98552"/>
                  <a:pt x="244094" y="98044"/>
                  <a:pt x="243586" y="98044"/>
                </a:cubicBezTo>
                <a:cubicBezTo>
                  <a:pt x="243078" y="98044"/>
                  <a:pt x="243078" y="98298"/>
                  <a:pt x="242570" y="98806"/>
                </a:cubicBezTo>
                <a:cubicBezTo>
                  <a:pt x="242443" y="99187"/>
                  <a:pt x="242062" y="99314"/>
                  <a:pt x="241554" y="99314"/>
                </a:cubicBezTo>
                <a:cubicBezTo>
                  <a:pt x="239522" y="99314"/>
                  <a:pt x="235712" y="95758"/>
                  <a:pt x="233934" y="92329"/>
                </a:cubicBezTo>
                <a:lnTo>
                  <a:pt x="233934" y="93345"/>
                </a:lnTo>
                <a:cubicBezTo>
                  <a:pt x="233807" y="93599"/>
                  <a:pt x="233426" y="93726"/>
                  <a:pt x="233045" y="93726"/>
                </a:cubicBezTo>
                <a:cubicBezTo>
                  <a:pt x="231267" y="93726"/>
                  <a:pt x="227203" y="91186"/>
                  <a:pt x="216662" y="81534"/>
                </a:cubicBezTo>
                <a:cubicBezTo>
                  <a:pt x="206629" y="73533"/>
                  <a:pt x="199390" y="67310"/>
                  <a:pt x="197612" y="67310"/>
                </a:cubicBezTo>
                <a:cubicBezTo>
                  <a:pt x="197485" y="67310"/>
                  <a:pt x="197358" y="67310"/>
                  <a:pt x="197231" y="67437"/>
                </a:cubicBezTo>
                <a:cubicBezTo>
                  <a:pt x="197104" y="67564"/>
                  <a:pt x="197104" y="67564"/>
                  <a:pt x="196977" y="67564"/>
                </a:cubicBezTo>
                <a:cubicBezTo>
                  <a:pt x="195326" y="67564"/>
                  <a:pt x="187198" y="57531"/>
                  <a:pt x="183134" y="52324"/>
                </a:cubicBezTo>
                <a:cubicBezTo>
                  <a:pt x="182880" y="52451"/>
                  <a:pt x="182753" y="52578"/>
                  <a:pt x="182499" y="52578"/>
                </a:cubicBezTo>
                <a:cubicBezTo>
                  <a:pt x="181229" y="52578"/>
                  <a:pt x="178943" y="50546"/>
                  <a:pt x="174498" y="46863"/>
                </a:cubicBezTo>
                <a:cubicBezTo>
                  <a:pt x="168402" y="42291"/>
                  <a:pt x="166624" y="40894"/>
                  <a:pt x="166116" y="40894"/>
                </a:cubicBezTo>
                <a:cubicBezTo>
                  <a:pt x="165862" y="40894"/>
                  <a:pt x="165862" y="41148"/>
                  <a:pt x="165862" y="41402"/>
                </a:cubicBezTo>
                <a:cubicBezTo>
                  <a:pt x="166370" y="42799"/>
                  <a:pt x="166624" y="43561"/>
                  <a:pt x="166370" y="43561"/>
                </a:cubicBezTo>
                <a:cubicBezTo>
                  <a:pt x="166116" y="43561"/>
                  <a:pt x="165100" y="42291"/>
                  <a:pt x="162560" y="39243"/>
                </a:cubicBezTo>
                <a:cubicBezTo>
                  <a:pt x="161671" y="35560"/>
                  <a:pt x="155448" y="31242"/>
                  <a:pt x="152781" y="31242"/>
                </a:cubicBezTo>
                <a:cubicBezTo>
                  <a:pt x="152273" y="31242"/>
                  <a:pt x="151892" y="31369"/>
                  <a:pt x="151765" y="31750"/>
                </a:cubicBezTo>
                <a:cubicBezTo>
                  <a:pt x="151638" y="31877"/>
                  <a:pt x="151384" y="32004"/>
                  <a:pt x="151130" y="32004"/>
                </a:cubicBezTo>
                <a:cubicBezTo>
                  <a:pt x="149860" y="32004"/>
                  <a:pt x="147447" y="29972"/>
                  <a:pt x="142113" y="26416"/>
                </a:cubicBezTo>
                <a:cubicBezTo>
                  <a:pt x="139954" y="24257"/>
                  <a:pt x="133477" y="21082"/>
                  <a:pt x="127000" y="18796"/>
                </a:cubicBezTo>
                <a:cubicBezTo>
                  <a:pt x="117348" y="15621"/>
                  <a:pt x="117348" y="16637"/>
                  <a:pt x="118364" y="13462"/>
                </a:cubicBezTo>
                <a:cubicBezTo>
                  <a:pt x="118745" y="11303"/>
                  <a:pt x="115443" y="10160"/>
                  <a:pt x="107950" y="10160"/>
                </a:cubicBezTo>
                <a:cubicBezTo>
                  <a:pt x="106299" y="9652"/>
                  <a:pt x="104394" y="9398"/>
                  <a:pt x="102870" y="9398"/>
                </a:cubicBezTo>
                <a:cubicBezTo>
                  <a:pt x="101346" y="9398"/>
                  <a:pt x="100330" y="9652"/>
                  <a:pt x="100330" y="10160"/>
                </a:cubicBezTo>
                <a:cubicBezTo>
                  <a:pt x="100330" y="10160"/>
                  <a:pt x="97155" y="11176"/>
                  <a:pt x="93853" y="12319"/>
                </a:cubicBezTo>
                <a:cubicBezTo>
                  <a:pt x="90678" y="12319"/>
                  <a:pt x="86233" y="12319"/>
                  <a:pt x="87376" y="13462"/>
                </a:cubicBezTo>
                <a:cubicBezTo>
                  <a:pt x="87376" y="13462"/>
                  <a:pt x="86360" y="14478"/>
                  <a:pt x="84201" y="14478"/>
                </a:cubicBezTo>
                <a:cubicBezTo>
                  <a:pt x="83185" y="15621"/>
                  <a:pt x="81026" y="15621"/>
                  <a:pt x="77724" y="16637"/>
                </a:cubicBezTo>
                <a:cubicBezTo>
                  <a:pt x="70104" y="18796"/>
                  <a:pt x="64770" y="20955"/>
                  <a:pt x="64770" y="21971"/>
                </a:cubicBezTo>
                <a:cubicBezTo>
                  <a:pt x="62865" y="23241"/>
                  <a:pt x="62103" y="23749"/>
                  <a:pt x="61722" y="23749"/>
                </a:cubicBezTo>
                <a:cubicBezTo>
                  <a:pt x="61468" y="23749"/>
                  <a:pt x="61468" y="23495"/>
                  <a:pt x="61468" y="22987"/>
                </a:cubicBezTo>
                <a:cubicBezTo>
                  <a:pt x="61214" y="22733"/>
                  <a:pt x="60706" y="22479"/>
                  <a:pt x="60071" y="22479"/>
                </a:cubicBezTo>
                <a:cubicBezTo>
                  <a:pt x="57912" y="22479"/>
                  <a:pt x="53721" y="24257"/>
                  <a:pt x="46355" y="31623"/>
                </a:cubicBezTo>
                <a:cubicBezTo>
                  <a:pt x="41275" y="34671"/>
                  <a:pt x="34290" y="42545"/>
                  <a:pt x="32639" y="42545"/>
                </a:cubicBezTo>
                <a:cubicBezTo>
                  <a:pt x="32512" y="42545"/>
                  <a:pt x="32512" y="42545"/>
                  <a:pt x="32385" y="42418"/>
                </a:cubicBezTo>
                <a:cubicBezTo>
                  <a:pt x="30226" y="45720"/>
                  <a:pt x="30226" y="45720"/>
                  <a:pt x="31369" y="45720"/>
                </a:cubicBezTo>
                <a:cubicBezTo>
                  <a:pt x="33528" y="47879"/>
                  <a:pt x="29210" y="52197"/>
                  <a:pt x="23749" y="57531"/>
                </a:cubicBezTo>
                <a:cubicBezTo>
                  <a:pt x="22733" y="57531"/>
                  <a:pt x="21590" y="59690"/>
                  <a:pt x="21590" y="64008"/>
                </a:cubicBezTo>
                <a:cubicBezTo>
                  <a:pt x="21590" y="64008"/>
                  <a:pt x="19431" y="67310"/>
                  <a:pt x="17272" y="69342"/>
                </a:cubicBezTo>
                <a:cubicBezTo>
                  <a:pt x="15113" y="72644"/>
                  <a:pt x="15113" y="72644"/>
                  <a:pt x="15113" y="80137"/>
                </a:cubicBezTo>
                <a:cubicBezTo>
                  <a:pt x="16129" y="80137"/>
                  <a:pt x="15113" y="83439"/>
                  <a:pt x="15113" y="86614"/>
                </a:cubicBezTo>
                <a:cubicBezTo>
                  <a:pt x="14097" y="89789"/>
                  <a:pt x="11938" y="101727"/>
                  <a:pt x="14097" y="112522"/>
                </a:cubicBezTo>
                <a:cubicBezTo>
                  <a:pt x="15113" y="123317"/>
                  <a:pt x="20574" y="133096"/>
                  <a:pt x="21590" y="134112"/>
                </a:cubicBezTo>
                <a:cubicBezTo>
                  <a:pt x="21590" y="138430"/>
                  <a:pt x="21590" y="137287"/>
                  <a:pt x="23749" y="140589"/>
                </a:cubicBezTo>
                <a:cubicBezTo>
                  <a:pt x="26924" y="142748"/>
                  <a:pt x="28067" y="145923"/>
                  <a:pt x="25908" y="147066"/>
                </a:cubicBezTo>
                <a:lnTo>
                  <a:pt x="23749" y="144907"/>
                </a:lnTo>
                <a:lnTo>
                  <a:pt x="22733" y="141732"/>
                </a:lnTo>
                <a:cubicBezTo>
                  <a:pt x="20828" y="142748"/>
                  <a:pt x="25019" y="150622"/>
                  <a:pt x="28194" y="150622"/>
                </a:cubicBezTo>
                <a:cubicBezTo>
                  <a:pt x="28575" y="150622"/>
                  <a:pt x="28956" y="150495"/>
                  <a:pt x="29210" y="150241"/>
                </a:cubicBezTo>
                <a:cubicBezTo>
                  <a:pt x="32385" y="151257"/>
                  <a:pt x="32385" y="151257"/>
                  <a:pt x="33528" y="155575"/>
                </a:cubicBezTo>
                <a:cubicBezTo>
                  <a:pt x="33528" y="159893"/>
                  <a:pt x="35687" y="162052"/>
                  <a:pt x="40005" y="163195"/>
                </a:cubicBezTo>
                <a:cubicBezTo>
                  <a:pt x="40894" y="162306"/>
                  <a:pt x="41402" y="161798"/>
                  <a:pt x="41783" y="161798"/>
                </a:cubicBezTo>
                <a:cubicBezTo>
                  <a:pt x="42291" y="161798"/>
                  <a:pt x="42545" y="162814"/>
                  <a:pt x="43180" y="165354"/>
                </a:cubicBezTo>
                <a:cubicBezTo>
                  <a:pt x="44831" y="172085"/>
                  <a:pt x="49911" y="177546"/>
                  <a:pt x="53467" y="177546"/>
                </a:cubicBezTo>
                <a:cubicBezTo>
                  <a:pt x="54483" y="177546"/>
                  <a:pt x="55372" y="177165"/>
                  <a:pt x="56134" y="176149"/>
                </a:cubicBezTo>
                <a:cubicBezTo>
                  <a:pt x="56515" y="175768"/>
                  <a:pt x="56896" y="175641"/>
                  <a:pt x="57531" y="175641"/>
                </a:cubicBezTo>
                <a:cubicBezTo>
                  <a:pt x="59055" y="175641"/>
                  <a:pt x="61341" y="176403"/>
                  <a:pt x="63627" y="177165"/>
                </a:cubicBezTo>
                <a:cubicBezTo>
                  <a:pt x="66802" y="179324"/>
                  <a:pt x="65786" y="180340"/>
                  <a:pt x="64643" y="181483"/>
                </a:cubicBezTo>
                <a:cubicBezTo>
                  <a:pt x="61468" y="181483"/>
                  <a:pt x="63627" y="183642"/>
                  <a:pt x="69977" y="185801"/>
                </a:cubicBezTo>
                <a:cubicBezTo>
                  <a:pt x="80772" y="188976"/>
                  <a:pt x="86106" y="193421"/>
                  <a:pt x="93726" y="200914"/>
                </a:cubicBezTo>
                <a:cubicBezTo>
                  <a:pt x="100203" y="207391"/>
                  <a:pt x="105791" y="212471"/>
                  <a:pt x="106807" y="212471"/>
                </a:cubicBezTo>
                <a:cubicBezTo>
                  <a:pt x="107315" y="212471"/>
                  <a:pt x="106680" y="211201"/>
                  <a:pt x="104521" y="208407"/>
                </a:cubicBezTo>
                <a:cubicBezTo>
                  <a:pt x="110998" y="211709"/>
                  <a:pt x="116332" y="216027"/>
                  <a:pt x="118491" y="218186"/>
                </a:cubicBezTo>
                <a:cubicBezTo>
                  <a:pt x="121666" y="220345"/>
                  <a:pt x="123825" y="223520"/>
                  <a:pt x="122809" y="223520"/>
                </a:cubicBezTo>
                <a:cubicBezTo>
                  <a:pt x="127127" y="224536"/>
                  <a:pt x="133604" y="227838"/>
                  <a:pt x="137922" y="233299"/>
                </a:cubicBezTo>
                <a:cubicBezTo>
                  <a:pt x="140081" y="235458"/>
                  <a:pt x="143256" y="237617"/>
                  <a:pt x="143256" y="237617"/>
                </a:cubicBezTo>
                <a:cubicBezTo>
                  <a:pt x="145415" y="239776"/>
                  <a:pt x="145415" y="239776"/>
                  <a:pt x="147574" y="241935"/>
                </a:cubicBezTo>
                <a:cubicBezTo>
                  <a:pt x="149733" y="245110"/>
                  <a:pt x="152908" y="246253"/>
                  <a:pt x="157226" y="247269"/>
                </a:cubicBezTo>
                <a:cubicBezTo>
                  <a:pt x="160401" y="248285"/>
                  <a:pt x="163703" y="249428"/>
                  <a:pt x="162560" y="250444"/>
                </a:cubicBezTo>
                <a:cubicBezTo>
                  <a:pt x="162560" y="251460"/>
                  <a:pt x="166878" y="256921"/>
                  <a:pt x="169037" y="259080"/>
                </a:cubicBezTo>
                <a:cubicBezTo>
                  <a:pt x="170307" y="260985"/>
                  <a:pt x="171958" y="262128"/>
                  <a:pt x="172593" y="262128"/>
                </a:cubicBezTo>
                <a:cubicBezTo>
                  <a:pt x="173101" y="262128"/>
                  <a:pt x="173101" y="261620"/>
                  <a:pt x="172212" y="260223"/>
                </a:cubicBezTo>
                <a:cubicBezTo>
                  <a:pt x="172593" y="259842"/>
                  <a:pt x="172847" y="259588"/>
                  <a:pt x="173355" y="259588"/>
                </a:cubicBezTo>
                <a:cubicBezTo>
                  <a:pt x="174244" y="259588"/>
                  <a:pt x="175641" y="260350"/>
                  <a:pt x="179832" y="262382"/>
                </a:cubicBezTo>
                <a:cubicBezTo>
                  <a:pt x="181991" y="264541"/>
                  <a:pt x="188468" y="268859"/>
                  <a:pt x="187452" y="270002"/>
                </a:cubicBezTo>
                <a:cubicBezTo>
                  <a:pt x="186436" y="271145"/>
                  <a:pt x="203581" y="282956"/>
                  <a:pt x="206883" y="283972"/>
                </a:cubicBezTo>
                <a:cubicBezTo>
                  <a:pt x="206883" y="283972"/>
                  <a:pt x="210185" y="286131"/>
                  <a:pt x="212217" y="288290"/>
                </a:cubicBezTo>
                <a:cubicBezTo>
                  <a:pt x="215519" y="290449"/>
                  <a:pt x="217551" y="292608"/>
                  <a:pt x="219837" y="294767"/>
                </a:cubicBezTo>
                <a:cubicBezTo>
                  <a:pt x="219837" y="294767"/>
                  <a:pt x="223012" y="296926"/>
                  <a:pt x="225171" y="300101"/>
                </a:cubicBezTo>
                <a:cubicBezTo>
                  <a:pt x="226949" y="301879"/>
                  <a:pt x="229489" y="303657"/>
                  <a:pt x="230251" y="303657"/>
                </a:cubicBezTo>
                <a:cubicBezTo>
                  <a:pt x="230378" y="303657"/>
                  <a:pt x="230505" y="303530"/>
                  <a:pt x="230505" y="303403"/>
                </a:cubicBezTo>
                <a:cubicBezTo>
                  <a:pt x="232664" y="306578"/>
                  <a:pt x="232664" y="306578"/>
                  <a:pt x="236982" y="306578"/>
                </a:cubicBezTo>
                <a:cubicBezTo>
                  <a:pt x="237363" y="306197"/>
                  <a:pt x="237617" y="305943"/>
                  <a:pt x="237871" y="305943"/>
                </a:cubicBezTo>
                <a:cubicBezTo>
                  <a:pt x="238252" y="305943"/>
                  <a:pt x="238506" y="306705"/>
                  <a:pt x="239141" y="308737"/>
                </a:cubicBezTo>
                <a:cubicBezTo>
                  <a:pt x="241300" y="311912"/>
                  <a:pt x="241300" y="311912"/>
                  <a:pt x="244475" y="313055"/>
                </a:cubicBezTo>
                <a:cubicBezTo>
                  <a:pt x="244729" y="312801"/>
                  <a:pt x="244983" y="312801"/>
                  <a:pt x="245237" y="312801"/>
                </a:cubicBezTo>
                <a:cubicBezTo>
                  <a:pt x="246634" y="312801"/>
                  <a:pt x="248539" y="314325"/>
                  <a:pt x="247650" y="315214"/>
                </a:cubicBezTo>
                <a:cubicBezTo>
                  <a:pt x="248666" y="318897"/>
                  <a:pt x="254381" y="324231"/>
                  <a:pt x="257302" y="324231"/>
                </a:cubicBezTo>
                <a:cubicBezTo>
                  <a:pt x="257810" y="324231"/>
                  <a:pt x="258191" y="324104"/>
                  <a:pt x="258445" y="323850"/>
                </a:cubicBezTo>
                <a:cubicBezTo>
                  <a:pt x="258445" y="323850"/>
                  <a:pt x="260604" y="326009"/>
                  <a:pt x="262763" y="329184"/>
                </a:cubicBezTo>
                <a:cubicBezTo>
                  <a:pt x="263398" y="331724"/>
                  <a:pt x="263652" y="332740"/>
                  <a:pt x="264160" y="332740"/>
                </a:cubicBezTo>
                <a:cubicBezTo>
                  <a:pt x="264541" y="332740"/>
                  <a:pt x="265049" y="332232"/>
                  <a:pt x="265938" y="331343"/>
                </a:cubicBezTo>
                <a:cubicBezTo>
                  <a:pt x="270256" y="331343"/>
                  <a:pt x="272415" y="333502"/>
                  <a:pt x="273558" y="336677"/>
                </a:cubicBezTo>
                <a:cubicBezTo>
                  <a:pt x="273558" y="336677"/>
                  <a:pt x="275717" y="339979"/>
                  <a:pt x="280035" y="340995"/>
                </a:cubicBezTo>
                <a:cubicBezTo>
                  <a:pt x="285369" y="344170"/>
                  <a:pt x="302768" y="354965"/>
                  <a:pt x="299466" y="354965"/>
                </a:cubicBezTo>
                <a:lnTo>
                  <a:pt x="304800" y="359283"/>
                </a:lnTo>
                <a:cubicBezTo>
                  <a:pt x="310134" y="362458"/>
                  <a:pt x="313436" y="364617"/>
                  <a:pt x="314579" y="367919"/>
                </a:cubicBezTo>
                <a:lnTo>
                  <a:pt x="316738" y="371094"/>
                </a:lnTo>
                <a:cubicBezTo>
                  <a:pt x="316992" y="370840"/>
                  <a:pt x="317500" y="370713"/>
                  <a:pt x="318008" y="370713"/>
                </a:cubicBezTo>
                <a:cubicBezTo>
                  <a:pt x="319532" y="370713"/>
                  <a:pt x="321691" y="371729"/>
                  <a:pt x="323215" y="373253"/>
                </a:cubicBezTo>
                <a:cubicBezTo>
                  <a:pt x="325374" y="375412"/>
                  <a:pt x="325374" y="375412"/>
                  <a:pt x="325374" y="376428"/>
                </a:cubicBezTo>
                <a:cubicBezTo>
                  <a:pt x="324739" y="376301"/>
                  <a:pt x="324358" y="376174"/>
                  <a:pt x="324104" y="376174"/>
                </a:cubicBezTo>
                <a:cubicBezTo>
                  <a:pt x="322961" y="376174"/>
                  <a:pt x="324739" y="377952"/>
                  <a:pt x="326390" y="379730"/>
                </a:cubicBezTo>
                <a:cubicBezTo>
                  <a:pt x="328041" y="381508"/>
                  <a:pt x="330708" y="383286"/>
                  <a:pt x="332105" y="383286"/>
                </a:cubicBezTo>
                <a:cubicBezTo>
                  <a:pt x="332486" y="383286"/>
                  <a:pt x="332740" y="383159"/>
                  <a:pt x="332867" y="382905"/>
                </a:cubicBezTo>
                <a:lnTo>
                  <a:pt x="335026" y="386207"/>
                </a:lnTo>
                <a:cubicBezTo>
                  <a:pt x="334010" y="387223"/>
                  <a:pt x="336169" y="389382"/>
                  <a:pt x="336169" y="389382"/>
                </a:cubicBezTo>
                <a:cubicBezTo>
                  <a:pt x="339344" y="390398"/>
                  <a:pt x="341503" y="393700"/>
                  <a:pt x="343789" y="395859"/>
                </a:cubicBezTo>
                <a:lnTo>
                  <a:pt x="344805" y="394843"/>
                </a:lnTo>
                <a:cubicBezTo>
                  <a:pt x="347980" y="397002"/>
                  <a:pt x="346964" y="398018"/>
                  <a:pt x="345821" y="399161"/>
                </a:cubicBezTo>
                <a:lnTo>
                  <a:pt x="350139" y="404495"/>
                </a:lnTo>
                <a:cubicBezTo>
                  <a:pt x="351790" y="406146"/>
                  <a:pt x="353441" y="408432"/>
                  <a:pt x="352679" y="408432"/>
                </a:cubicBezTo>
                <a:cubicBezTo>
                  <a:pt x="352425" y="408432"/>
                  <a:pt x="352044" y="408178"/>
                  <a:pt x="351282" y="407670"/>
                </a:cubicBezTo>
                <a:cubicBezTo>
                  <a:pt x="350266" y="407670"/>
                  <a:pt x="349123" y="408686"/>
                  <a:pt x="351282" y="411988"/>
                </a:cubicBezTo>
                <a:cubicBezTo>
                  <a:pt x="350520" y="411988"/>
                  <a:pt x="351790" y="413004"/>
                  <a:pt x="352044" y="413004"/>
                </a:cubicBezTo>
                <a:cubicBezTo>
                  <a:pt x="352171" y="413004"/>
                  <a:pt x="352044" y="412750"/>
                  <a:pt x="351282" y="411988"/>
                </a:cubicBezTo>
                <a:cubicBezTo>
                  <a:pt x="351790" y="411480"/>
                  <a:pt x="352425" y="410972"/>
                  <a:pt x="352933" y="410972"/>
                </a:cubicBezTo>
                <a:cubicBezTo>
                  <a:pt x="353441" y="410972"/>
                  <a:pt x="353949" y="411480"/>
                  <a:pt x="354584" y="413131"/>
                </a:cubicBezTo>
                <a:cubicBezTo>
                  <a:pt x="355854" y="415036"/>
                  <a:pt x="356743" y="415417"/>
                  <a:pt x="357251" y="415417"/>
                </a:cubicBezTo>
                <a:cubicBezTo>
                  <a:pt x="357632" y="415417"/>
                  <a:pt x="357759" y="415290"/>
                  <a:pt x="357759" y="415290"/>
                </a:cubicBezTo>
                <a:cubicBezTo>
                  <a:pt x="357759" y="414655"/>
                  <a:pt x="357886" y="414401"/>
                  <a:pt x="358140" y="414401"/>
                </a:cubicBezTo>
                <a:cubicBezTo>
                  <a:pt x="359410" y="414401"/>
                  <a:pt x="364236" y="424307"/>
                  <a:pt x="364236" y="427101"/>
                </a:cubicBezTo>
                <a:cubicBezTo>
                  <a:pt x="366014" y="433451"/>
                  <a:pt x="367157" y="435991"/>
                  <a:pt x="368681" y="435991"/>
                </a:cubicBezTo>
                <a:cubicBezTo>
                  <a:pt x="369062" y="435991"/>
                  <a:pt x="369316" y="435864"/>
                  <a:pt x="369697" y="435737"/>
                </a:cubicBezTo>
                <a:cubicBezTo>
                  <a:pt x="369824" y="435610"/>
                  <a:pt x="369951" y="435610"/>
                  <a:pt x="370078" y="435610"/>
                </a:cubicBezTo>
                <a:cubicBezTo>
                  <a:pt x="371983" y="435610"/>
                  <a:pt x="372745" y="442468"/>
                  <a:pt x="370713" y="446532"/>
                </a:cubicBezTo>
                <a:lnTo>
                  <a:pt x="368554" y="450850"/>
                </a:lnTo>
                <a:lnTo>
                  <a:pt x="371729" y="449834"/>
                </a:lnTo>
                <a:cubicBezTo>
                  <a:pt x="377063" y="450850"/>
                  <a:pt x="377063" y="450850"/>
                  <a:pt x="379349" y="461645"/>
                </a:cubicBezTo>
                <a:cubicBezTo>
                  <a:pt x="380365" y="468122"/>
                  <a:pt x="380365" y="468122"/>
                  <a:pt x="381508" y="468122"/>
                </a:cubicBezTo>
                <a:cubicBezTo>
                  <a:pt x="382651" y="468122"/>
                  <a:pt x="383667" y="471297"/>
                  <a:pt x="386842" y="481076"/>
                </a:cubicBezTo>
                <a:cubicBezTo>
                  <a:pt x="390144" y="489712"/>
                  <a:pt x="392176" y="493014"/>
                  <a:pt x="391160" y="494030"/>
                </a:cubicBezTo>
                <a:lnTo>
                  <a:pt x="393319" y="500507"/>
                </a:lnTo>
                <a:cubicBezTo>
                  <a:pt x="396113" y="502412"/>
                  <a:pt x="397256" y="507365"/>
                  <a:pt x="395478" y="507365"/>
                </a:cubicBezTo>
                <a:cubicBezTo>
                  <a:pt x="395224" y="507365"/>
                  <a:pt x="394843" y="507238"/>
                  <a:pt x="394335" y="506984"/>
                </a:cubicBezTo>
                <a:lnTo>
                  <a:pt x="396494" y="513461"/>
                </a:lnTo>
                <a:lnTo>
                  <a:pt x="397510" y="513461"/>
                </a:lnTo>
                <a:cubicBezTo>
                  <a:pt x="397637" y="513334"/>
                  <a:pt x="397637" y="513334"/>
                  <a:pt x="397764" y="513334"/>
                </a:cubicBezTo>
                <a:cubicBezTo>
                  <a:pt x="398907" y="513334"/>
                  <a:pt x="401447" y="520573"/>
                  <a:pt x="410464" y="544703"/>
                </a:cubicBezTo>
                <a:cubicBezTo>
                  <a:pt x="421259" y="573786"/>
                  <a:pt x="422275" y="577088"/>
                  <a:pt x="420243" y="578104"/>
                </a:cubicBezTo>
                <a:cubicBezTo>
                  <a:pt x="419227" y="581914"/>
                  <a:pt x="419989" y="584835"/>
                  <a:pt x="421640" y="584835"/>
                </a:cubicBezTo>
                <a:cubicBezTo>
                  <a:pt x="421894" y="584835"/>
                  <a:pt x="422148" y="584708"/>
                  <a:pt x="422402" y="584581"/>
                </a:cubicBezTo>
                <a:cubicBezTo>
                  <a:pt x="422656" y="584454"/>
                  <a:pt x="422783" y="584327"/>
                  <a:pt x="423037" y="584327"/>
                </a:cubicBezTo>
                <a:cubicBezTo>
                  <a:pt x="424307" y="584327"/>
                  <a:pt x="426593" y="586740"/>
                  <a:pt x="425704" y="586740"/>
                </a:cubicBezTo>
                <a:cubicBezTo>
                  <a:pt x="425704" y="586740"/>
                  <a:pt x="427863" y="593217"/>
                  <a:pt x="430022" y="596519"/>
                </a:cubicBezTo>
                <a:cubicBezTo>
                  <a:pt x="435356" y="605155"/>
                  <a:pt x="435356" y="608330"/>
                  <a:pt x="434340" y="609473"/>
                </a:cubicBezTo>
                <a:cubicBezTo>
                  <a:pt x="433451" y="608838"/>
                  <a:pt x="432943" y="608584"/>
                  <a:pt x="432816" y="608584"/>
                </a:cubicBezTo>
                <a:cubicBezTo>
                  <a:pt x="432308" y="608584"/>
                  <a:pt x="433832" y="610362"/>
                  <a:pt x="435483" y="612648"/>
                </a:cubicBezTo>
                <a:cubicBezTo>
                  <a:pt x="437642" y="614807"/>
                  <a:pt x="440817" y="617982"/>
                  <a:pt x="439801" y="617982"/>
                </a:cubicBezTo>
                <a:cubicBezTo>
                  <a:pt x="439801" y="622173"/>
                  <a:pt x="444881" y="640715"/>
                  <a:pt x="447167" y="640715"/>
                </a:cubicBezTo>
                <a:cubicBezTo>
                  <a:pt x="447294" y="640715"/>
                  <a:pt x="447294" y="640715"/>
                  <a:pt x="447421" y="640715"/>
                </a:cubicBezTo>
                <a:lnTo>
                  <a:pt x="449580" y="647192"/>
                </a:lnTo>
                <a:cubicBezTo>
                  <a:pt x="448564" y="648335"/>
                  <a:pt x="451739" y="654812"/>
                  <a:pt x="453898" y="661289"/>
                </a:cubicBezTo>
                <a:cubicBezTo>
                  <a:pt x="455803" y="666877"/>
                  <a:pt x="456819" y="670052"/>
                  <a:pt x="457835" y="670052"/>
                </a:cubicBezTo>
                <a:cubicBezTo>
                  <a:pt x="457962" y="670052"/>
                  <a:pt x="458089" y="670052"/>
                  <a:pt x="458216" y="669925"/>
                </a:cubicBezTo>
                <a:cubicBezTo>
                  <a:pt x="458216" y="669036"/>
                  <a:pt x="458343" y="668655"/>
                  <a:pt x="458470" y="668655"/>
                </a:cubicBezTo>
                <a:cubicBezTo>
                  <a:pt x="458851" y="668655"/>
                  <a:pt x="459613" y="671703"/>
                  <a:pt x="460375" y="676402"/>
                </a:cubicBezTo>
                <a:cubicBezTo>
                  <a:pt x="461518" y="679577"/>
                  <a:pt x="460375" y="684022"/>
                  <a:pt x="462534" y="687197"/>
                </a:cubicBezTo>
                <a:cubicBezTo>
                  <a:pt x="461518" y="687197"/>
                  <a:pt x="461518" y="691515"/>
                  <a:pt x="462534" y="694817"/>
                </a:cubicBezTo>
                <a:lnTo>
                  <a:pt x="463677" y="693674"/>
                </a:lnTo>
                <a:lnTo>
                  <a:pt x="465836" y="693674"/>
                </a:lnTo>
                <a:cubicBezTo>
                  <a:pt x="466979" y="696976"/>
                  <a:pt x="467995" y="700151"/>
                  <a:pt x="466979" y="700151"/>
                </a:cubicBezTo>
                <a:cubicBezTo>
                  <a:pt x="469138" y="703326"/>
                  <a:pt x="470154" y="706628"/>
                  <a:pt x="472313" y="711962"/>
                </a:cubicBezTo>
                <a:cubicBezTo>
                  <a:pt x="474472" y="718439"/>
                  <a:pt x="477647" y="724916"/>
                  <a:pt x="477647" y="729234"/>
                </a:cubicBezTo>
                <a:cubicBezTo>
                  <a:pt x="480822" y="731393"/>
                  <a:pt x="487299" y="750824"/>
                  <a:pt x="486283" y="755142"/>
                </a:cubicBezTo>
                <a:cubicBezTo>
                  <a:pt x="485140" y="755142"/>
                  <a:pt x="487299" y="758317"/>
                  <a:pt x="489458" y="761619"/>
                </a:cubicBezTo>
                <a:cubicBezTo>
                  <a:pt x="491617" y="763778"/>
                  <a:pt x="491617" y="763778"/>
                  <a:pt x="491617" y="768096"/>
                </a:cubicBezTo>
                <a:cubicBezTo>
                  <a:pt x="491617" y="771271"/>
                  <a:pt x="493776" y="774573"/>
                  <a:pt x="495935" y="776732"/>
                </a:cubicBezTo>
                <a:cubicBezTo>
                  <a:pt x="499237" y="778891"/>
                  <a:pt x="500253" y="782066"/>
                  <a:pt x="500253" y="786384"/>
                </a:cubicBezTo>
                <a:cubicBezTo>
                  <a:pt x="502412" y="792861"/>
                  <a:pt x="504571" y="799338"/>
                  <a:pt x="505587" y="802513"/>
                </a:cubicBezTo>
                <a:cubicBezTo>
                  <a:pt x="506476" y="807720"/>
                  <a:pt x="507238" y="810768"/>
                  <a:pt x="506603" y="810768"/>
                </a:cubicBezTo>
                <a:cubicBezTo>
                  <a:pt x="506349" y="810768"/>
                  <a:pt x="506095" y="810514"/>
                  <a:pt x="505587" y="810133"/>
                </a:cubicBezTo>
                <a:cubicBezTo>
                  <a:pt x="504571" y="810133"/>
                  <a:pt x="504571" y="813308"/>
                  <a:pt x="504571" y="813308"/>
                </a:cubicBezTo>
                <a:cubicBezTo>
                  <a:pt x="505079" y="817499"/>
                  <a:pt x="505714" y="819023"/>
                  <a:pt x="505968" y="819023"/>
                </a:cubicBezTo>
                <a:cubicBezTo>
                  <a:pt x="506222" y="819023"/>
                  <a:pt x="506095" y="818007"/>
                  <a:pt x="505587" y="816610"/>
                </a:cubicBezTo>
                <a:cubicBezTo>
                  <a:pt x="505079" y="813816"/>
                  <a:pt x="505079" y="812800"/>
                  <a:pt x="505333" y="812800"/>
                </a:cubicBezTo>
                <a:cubicBezTo>
                  <a:pt x="505587" y="812800"/>
                  <a:pt x="506603" y="814705"/>
                  <a:pt x="507746" y="816610"/>
                </a:cubicBezTo>
                <a:cubicBezTo>
                  <a:pt x="509905" y="818769"/>
                  <a:pt x="513080" y="825246"/>
                  <a:pt x="514223" y="828421"/>
                </a:cubicBezTo>
                <a:cubicBezTo>
                  <a:pt x="515366" y="831596"/>
                  <a:pt x="517398" y="838073"/>
                  <a:pt x="518541" y="841375"/>
                </a:cubicBezTo>
                <a:cubicBezTo>
                  <a:pt x="522859" y="850011"/>
                  <a:pt x="523875" y="853186"/>
                  <a:pt x="522859" y="854329"/>
                </a:cubicBezTo>
                <a:lnTo>
                  <a:pt x="521843" y="854329"/>
                </a:lnTo>
                <a:cubicBezTo>
                  <a:pt x="526161" y="856488"/>
                  <a:pt x="539115" y="892048"/>
                  <a:pt x="537972" y="896366"/>
                </a:cubicBezTo>
                <a:lnTo>
                  <a:pt x="538988" y="896366"/>
                </a:lnTo>
                <a:cubicBezTo>
                  <a:pt x="539115" y="896239"/>
                  <a:pt x="539242" y="896112"/>
                  <a:pt x="539369" y="896112"/>
                </a:cubicBezTo>
                <a:cubicBezTo>
                  <a:pt x="540385" y="896112"/>
                  <a:pt x="541401" y="899287"/>
                  <a:pt x="543306" y="905002"/>
                </a:cubicBezTo>
                <a:cubicBezTo>
                  <a:pt x="544322" y="908177"/>
                  <a:pt x="547624" y="921131"/>
                  <a:pt x="551942" y="930910"/>
                </a:cubicBezTo>
                <a:cubicBezTo>
                  <a:pt x="556260" y="943864"/>
                  <a:pt x="559562" y="953643"/>
                  <a:pt x="558419" y="954659"/>
                </a:cubicBezTo>
                <a:cubicBezTo>
                  <a:pt x="559181" y="956691"/>
                  <a:pt x="559435" y="957453"/>
                  <a:pt x="559689" y="957453"/>
                </a:cubicBezTo>
                <a:cubicBezTo>
                  <a:pt x="559943" y="957453"/>
                  <a:pt x="560197" y="957199"/>
                  <a:pt x="560578" y="956818"/>
                </a:cubicBezTo>
                <a:cubicBezTo>
                  <a:pt x="560578" y="955802"/>
                  <a:pt x="560705" y="955421"/>
                  <a:pt x="560832" y="955421"/>
                </a:cubicBezTo>
                <a:cubicBezTo>
                  <a:pt x="561340" y="955421"/>
                  <a:pt x="562229" y="957707"/>
                  <a:pt x="563753" y="959993"/>
                </a:cubicBezTo>
                <a:cubicBezTo>
                  <a:pt x="564896" y="963168"/>
                  <a:pt x="563753" y="963168"/>
                  <a:pt x="562737" y="964311"/>
                </a:cubicBezTo>
                <a:cubicBezTo>
                  <a:pt x="561721" y="964311"/>
                  <a:pt x="562737" y="967486"/>
                  <a:pt x="565912" y="972947"/>
                </a:cubicBezTo>
                <a:cubicBezTo>
                  <a:pt x="569087" y="979424"/>
                  <a:pt x="574548" y="992378"/>
                  <a:pt x="575691" y="998855"/>
                </a:cubicBezTo>
                <a:cubicBezTo>
                  <a:pt x="576707" y="1002157"/>
                  <a:pt x="577850" y="1005332"/>
                  <a:pt x="578866" y="1005332"/>
                </a:cubicBezTo>
                <a:cubicBezTo>
                  <a:pt x="581025" y="1008507"/>
                  <a:pt x="584200" y="1013968"/>
                  <a:pt x="584200" y="1021461"/>
                </a:cubicBezTo>
                <a:cubicBezTo>
                  <a:pt x="585597" y="1023493"/>
                  <a:pt x="586105" y="1024255"/>
                  <a:pt x="586486" y="1024255"/>
                </a:cubicBezTo>
                <a:cubicBezTo>
                  <a:pt x="586740" y="1024255"/>
                  <a:pt x="586994" y="1024001"/>
                  <a:pt x="587375" y="1023620"/>
                </a:cubicBezTo>
                <a:cubicBezTo>
                  <a:pt x="589534" y="1026922"/>
                  <a:pt x="590550" y="1026922"/>
                  <a:pt x="589534" y="1030097"/>
                </a:cubicBezTo>
                <a:cubicBezTo>
                  <a:pt x="590550" y="1037717"/>
                  <a:pt x="593852" y="1047369"/>
                  <a:pt x="597154" y="1052703"/>
                </a:cubicBezTo>
                <a:cubicBezTo>
                  <a:pt x="599313" y="1055878"/>
                  <a:pt x="600329" y="1059180"/>
                  <a:pt x="599313" y="1060323"/>
                </a:cubicBezTo>
                <a:lnTo>
                  <a:pt x="598297" y="1060323"/>
                </a:lnTo>
                <a:cubicBezTo>
                  <a:pt x="601472" y="1062482"/>
                  <a:pt x="601472" y="1062482"/>
                  <a:pt x="600456" y="1066800"/>
                </a:cubicBezTo>
                <a:cubicBezTo>
                  <a:pt x="599313" y="1066800"/>
                  <a:pt x="600456" y="1069975"/>
                  <a:pt x="601472" y="1069975"/>
                </a:cubicBezTo>
                <a:cubicBezTo>
                  <a:pt x="603631" y="1073277"/>
                  <a:pt x="604647" y="1076452"/>
                  <a:pt x="604647" y="1076452"/>
                </a:cubicBezTo>
                <a:cubicBezTo>
                  <a:pt x="605790" y="1079627"/>
                  <a:pt x="611124" y="1095883"/>
                  <a:pt x="616585" y="1112012"/>
                </a:cubicBezTo>
                <a:cubicBezTo>
                  <a:pt x="626237" y="1137920"/>
                  <a:pt x="629539" y="1146556"/>
                  <a:pt x="628396" y="1147572"/>
                </a:cubicBezTo>
                <a:cubicBezTo>
                  <a:pt x="628396" y="1150747"/>
                  <a:pt x="628396" y="1150747"/>
                  <a:pt x="630555" y="1154049"/>
                </a:cubicBezTo>
                <a:cubicBezTo>
                  <a:pt x="633730" y="1156208"/>
                  <a:pt x="634873" y="1159383"/>
                  <a:pt x="635889" y="1162685"/>
                </a:cubicBezTo>
                <a:cubicBezTo>
                  <a:pt x="636905" y="1165987"/>
                  <a:pt x="638048" y="1169162"/>
                  <a:pt x="639064" y="1169162"/>
                </a:cubicBezTo>
                <a:cubicBezTo>
                  <a:pt x="639064" y="1172337"/>
                  <a:pt x="639064" y="1172337"/>
                  <a:pt x="640080" y="1175639"/>
                </a:cubicBezTo>
                <a:cubicBezTo>
                  <a:pt x="641223" y="1175639"/>
                  <a:pt x="642239" y="1178814"/>
                  <a:pt x="642239" y="1182116"/>
                </a:cubicBezTo>
                <a:cubicBezTo>
                  <a:pt x="641477" y="1185037"/>
                  <a:pt x="641223" y="1185926"/>
                  <a:pt x="641858" y="1185926"/>
                </a:cubicBezTo>
                <a:cubicBezTo>
                  <a:pt x="642112" y="1185926"/>
                  <a:pt x="642620" y="1185672"/>
                  <a:pt x="643382" y="1185291"/>
                </a:cubicBezTo>
                <a:cubicBezTo>
                  <a:pt x="644398" y="1185291"/>
                  <a:pt x="648716" y="1192149"/>
                  <a:pt x="648081" y="1192149"/>
                </a:cubicBezTo>
                <a:cubicBezTo>
                  <a:pt x="647954" y="1192149"/>
                  <a:pt x="647827" y="1192022"/>
                  <a:pt x="647573" y="1191768"/>
                </a:cubicBezTo>
                <a:cubicBezTo>
                  <a:pt x="646557" y="1191768"/>
                  <a:pt x="648716" y="1198245"/>
                  <a:pt x="648716" y="1202563"/>
                </a:cubicBezTo>
                <a:cubicBezTo>
                  <a:pt x="649605" y="1205357"/>
                  <a:pt x="650621" y="1208151"/>
                  <a:pt x="651510" y="1208151"/>
                </a:cubicBezTo>
                <a:cubicBezTo>
                  <a:pt x="651637" y="1208151"/>
                  <a:pt x="651764" y="1208024"/>
                  <a:pt x="651891" y="1207897"/>
                </a:cubicBezTo>
                <a:cubicBezTo>
                  <a:pt x="654050" y="1211072"/>
                  <a:pt x="659511" y="1227328"/>
                  <a:pt x="659511" y="1231646"/>
                </a:cubicBezTo>
                <a:cubicBezTo>
                  <a:pt x="658368" y="1231646"/>
                  <a:pt x="659511" y="1234821"/>
                  <a:pt x="660527" y="1234821"/>
                </a:cubicBezTo>
                <a:cubicBezTo>
                  <a:pt x="660654" y="1234694"/>
                  <a:pt x="660781" y="1234567"/>
                  <a:pt x="660908" y="1234567"/>
                </a:cubicBezTo>
                <a:cubicBezTo>
                  <a:pt x="661797" y="1234567"/>
                  <a:pt x="662813" y="1237361"/>
                  <a:pt x="663702" y="1240155"/>
                </a:cubicBezTo>
                <a:cubicBezTo>
                  <a:pt x="663702" y="1243076"/>
                  <a:pt x="664210" y="1243584"/>
                  <a:pt x="664845" y="1243584"/>
                </a:cubicBezTo>
                <a:cubicBezTo>
                  <a:pt x="665226" y="1243584"/>
                  <a:pt x="665480" y="1243457"/>
                  <a:pt x="665861" y="1243457"/>
                </a:cubicBezTo>
                <a:cubicBezTo>
                  <a:pt x="665861" y="1242060"/>
                  <a:pt x="665988" y="1241552"/>
                  <a:pt x="666242" y="1241552"/>
                </a:cubicBezTo>
                <a:cubicBezTo>
                  <a:pt x="666750" y="1241552"/>
                  <a:pt x="667639" y="1244473"/>
                  <a:pt x="669163" y="1248918"/>
                </a:cubicBezTo>
                <a:cubicBezTo>
                  <a:pt x="670179" y="1253236"/>
                  <a:pt x="674497" y="1266190"/>
                  <a:pt x="677799" y="1275842"/>
                </a:cubicBezTo>
                <a:cubicBezTo>
                  <a:pt x="684276" y="1291971"/>
                  <a:pt x="684276" y="1295273"/>
                  <a:pt x="684276" y="1302766"/>
                </a:cubicBezTo>
                <a:lnTo>
                  <a:pt x="683133" y="1305941"/>
                </a:lnTo>
                <a:lnTo>
                  <a:pt x="685292" y="1305941"/>
                </a:lnTo>
                <a:cubicBezTo>
                  <a:pt x="685546" y="1305687"/>
                  <a:pt x="685800" y="1305687"/>
                  <a:pt x="686181" y="1305687"/>
                </a:cubicBezTo>
                <a:cubicBezTo>
                  <a:pt x="687578" y="1305687"/>
                  <a:pt x="689610" y="1307084"/>
                  <a:pt x="689610" y="1307084"/>
                </a:cubicBezTo>
                <a:cubicBezTo>
                  <a:pt x="690626" y="1310259"/>
                  <a:pt x="689610" y="1311402"/>
                  <a:pt x="688467" y="1311402"/>
                </a:cubicBezTo>
                <a:cubicBezTo>
                  <a:pt x="687451" y="1312418"/>
                  <a:pt x="688467" y="1315720"/>
                  <a:pt x="692785" y="1321181"/>
                </a:cubicBezTo>
                <a:cubicBezTo>
                  <a:pt x="695960" y="1327658"/>
                  <a:pt x="697103" y="1330833"/>
                  <a:pt x="697103" y="1334135"/>
                </a:cubicBezTo>
                <a:cubicBezTo>
                  <a:pt x="698246" y="1337437"/>
                  <a:pt x="699262" y="1340612"/>
                  <a:pt x="701421" y="1343914"/>
                </a:cubicBezTo>
                <a:cubicBezTo>
                  <a:pt x="702437" y="1347089"/>
                  <a:pt x="702437" y="1347089"/>
                  <a:pt x="701421" y="1347089"/>
                </a:cubicBezTo>
                <a:cubicBezTo>
                  <a:pt x="700405" y="1347089"/>
                  <a:pt x="701421" y="1350264"/>
                  <a:pt x="704596" y="1353566"/>
                </a:cubicBezTo>
                <a:cubicBezTo>
                  <a:pt x="707771" y="1355725"/>
                  <a:pt x="711073" y="1365377"/>
                  <a:pt x="709930" y="1365377"/>
                </a:cubicBezTo>
                <a:cubicBezTo>
                  <a:pt x="708914" y="1366393"/>
                  <a:pt x="709930" y="1369695"/>
                  <a:pt x="711073" y="1372997"/>
                </a:cubicBezTo>
                <a:cubicBezTo>
                  <a:pt x="712216" y="1376299"/>
                  <a:pt x="713232" y="1379474"/>
                  <a:pt x="713232" y="1382649"/>
                </a:cubicBezTo>
                <a:lnTo>
                  <a:pt x="716534" y="1389126"/>
                </a:lnTo>
                <a:cubicBezTo>
                  <a:pt x="716788" y="1390015"/>
                  <a:pt x="717042" y="1390396"/>
                  <a:pt x="717169" y="1390396"/>
                </a:cubicBezTo>
                <a:cubicBezTo>
                  <a:pt x="717423" y="1390396"/>
                  <a:pt x="716915" y="1388110"/>
                  <a:pt x="715391" y="1385824"/>
                </a:cubicBezTo>
                <a:lnTo>
                  <a:pt x="718566" y="1387983"/>
                </a:lnTo>
                <a:cubicBezTo>
                  <a:pt x="720725" y="1394460"/>
                  <a:pt x="721741" y="1397762"/>
                  <a:pt x="721741" y="1401953"/>
                </a:cubicBezTo>
                <a:cubicBezTo>
                  <a:pt x="720979" y="1404874"/>
                  <a:pt x="720725" y="1405763"/>
                  <a:pt x="721360" y="1405763"/>
                </a:cubicBezTo>
                <a:cubicBezTo>
                  <a:pt x="721614" y="1405763"/>
                  <a:pt x="722122" y="1405509"/>
                  <a:pt x="722884" y="1405255"/>
                </a:cubicBezTo>
                <a:cubicBezTo>
                  <a:pt x="723011" y="1405128"/>
                  <a:pt x="723265" y="1405001"/>
                  <a:pt x="723392" y="1405001"/>
                </a:cubicBezTo>
                <a:cubicBezTo>
                  <a:pt x="724535" y="1405001"/>
                  <a:pt x="726186" y="1407795"/>
                  <a:pt x="726186" y="1410589"/>
                </a:cubicBezTo>
                <a:cubicBezTo>
                  <a:pt x="725297" y="1414399"/>
                  <a:pt x="726694" y="1417320"/>
                  <a:pt x="728599" y="1417320"/>
                </a:cubicBezTo>
                <a:cubicBezTo>
                  <a:pt x="728853" y="1417320"/>
                  <a:pt x="729107" y="1417193"/>
                  <a:pt x="729488" y="1417066"/>
                </a:cubicBezTo>
                <a:cubicBezTo>
                  <a:pt x="729488" y="1415923"/>
                  <a:pt x="729488" y="1415288"/>
                  <a:pt x="729615" y="1415288"/>
                </a:cubicBezTo>
                <a:cubicBezTo>
                  <a:pt x="729742" y="1415288"/>
                  <a:pt x="730631" y="1418209"/>
                  <a:pt x="732663" y="1426845"/>
                </a:cubicBezTo>
                <a:cubicBezTo>
                  <a:pt x="734822" y="1433322"/>
                  <a:pt x="737997" y="1447419"/>
                  <a:pt x="742442" y="1457071"/>
                </a:cubicBezTo>
                <a:cubicBezTo>
                  <a:pt x="746760" y="1470025"/>
                  <a:pt x="748919" y="1476502"/>
                  <a:pt x="751078" y="1478661"/>
                </a:cubicBezTo>
                <a:cubicBezTo>
                  <a:pt x="751459" y="1478534"/>
                  <a:pt x="751713" y="1478407"/>
                  <a:pt x="752094" y="1478407"/>
                </a:cubicBezTo>
                <a:cubicBezTo>
                  <a:pt x="753364" y="1478407"/>
                  <a:pt x="754253" y="1479423"/>
                  <a:pt x="753745" y="1479423"/>
                </a:cubicBezTo>
                <a:cubicBezTo>
                  <a:pt x="753491" y="1479423"/>
                  <a:pt x="752983" y="1479169"/>
                  <a:pt x="752221" y="1478661"/>
                </a:cubicBezTo>
                <a:cubicBezTo>
                  <a:pt x="750062" y="1479804"/>
                  <a:pt x="752221" y="1482979"/>
                  <a:pt x="755396" y="1492758"/>
                </a:cubicBezTo>
                <a:cubicBezTo>
                  <a:pt x="759714" y="1501394"/>
                  <a:pt x="760730" y="1507871"/>
                  <a:pt x="760730" y="1512189"/>
                </a:cubicBezTo>
                <a:lnTo>
                  <a:pt x="758571" y="1505712"/>
                </a:lnTo>
                <a:cubicBezTo>
                  <a:pt x="756412" y="1506855"/>
                  <a:pt x="757555" y="1510030"/>
                  <a:pt x="760730" y="1515491"/>
                </a:cubicBezTo>
                <a:cubicBezTo>
                  <a:pt x="762127" y="1517523"/>
                  <a:pt x="763016" y="1518285"/>
                  <a:pt x="763778" y="1518285"/>
                </a:cubicBezTo>
                <a:cubicBezTo>
                  <a:pt x="764286" y="1518285"/>
                  <a:pt x="764667" y="1518031"/>
                  <a:pt x="765048" y="1517650"/>
                </a:cubicBezTo>
                <a:cubicBezTo>
                  <a:pt x="766191" y="1517650"/>
                  <a:pt x="768350" y="1520825"/>
                  <a:pt x="769366" y="1524127"/>
                </a:cubicBezTo>
                <a:cubicBezTo>
                  <a:pt x="770128" y="1526413"/>
                  <a:pt x="770890" y="1528699"/>
                  <a:pt x="770509" y="1528699"/>
                </a:cubicBezTo>
                <a:cubicBezTo>
                  <a:pt x="770382" y="1528699"/>
                  <a:pt x="770001" y="1528318"/>
                  <a:pt x="769366" y="1527302"/>
                </a:cubicBezTo>
                <a:cubicBezTo>
                  <a:pt x="768350" y="1527302"/>
                  <a:pt x="768350" y="1527302"/>
                  <a:pt x="769366" y="1530477"/>
                </a:cubicBezTo>
                <a:cubicBezTo>
                  <a:pt x="770382" y="1533652"/>
                  <a:pt x="771525" y="1536954"/>
                  <a:pt x="771525" y="1541272"/>
                </a:cubicBezTo>
                <a:cubicBezTo>
                  <a:pt x="770382" y="1541272"/>
                  <a:pt x="771525" y="1544574"/>
                  <a:pt x="772541" y="1547749"/>
                </a:cubicBezTo>
                <a:cubicBezTo>
                  <a:pt x="775716" y="1550924"/>
                  <a:pt x="777875" y="1557401"/>
                  <a:pt x="777875" y="1557401"/>
                </a:cubicBezTo>
                <a:lnTo>
                  <a:pt x="778891" y="1556385"/>
                </a:lnTo>
                <a:cubicBezTo>
                  <a:pt x="780034" y="1556385"/>
                  <a:pt x="782193" y="1558544"/>
                  <a:pt x="782193" y="1558544"/>
                </a:cubicBezTo>
                <a:cubicBezTo>
                  <a:pt x="783209" y="1561719"/>
                  <a:pt x="782193" y="1562862"/>
                  <a:pt x="782193" y="1562862"/>
                </a:cubicBezTo>
                <a:cubicBezTo>
                  <a:pt x="782193" y="1562862"/>
                  <a:pt x="783209" y="1567180"/>
                  <a:pt x="786511" y="1574800"/>
                </a:cubicBezTo>
                <a:cubicBezTo>
                  <a:pt x="788670" y="1582293"/>
                  <a:pt x="791845" y="1592072"/>
                  <a:pt x="796290" y="1602867"/>
                </a:cubicBezTo>
                <a:cubicBezTo>
                  <a:pt x="803910" y="1623314"/>
                  <a:pt x="811403" y="1644904"/>
                  <a:pt x="813562" y="1650365"/>
                </a:cubicBezTo>
                <a:cubicBezTo>
                  <a:pt x="816356" y="1655064"/>
                  <a:pt x="819150" y="1662938"/>
                  <a:pt x="818515" y="1662938"/>
                </a:cubicBezTo>
                <a:cubicBezTo>
                  <a:pt x="818388" y="1662938"/>
                  <a:pt x="818134" y="1662684"/>
                  <a:pt x="817880" y="1662303"/>
                </a:cubicBezTo>
                <a:cubicBezTo>
                  <a:pt x="816737" y="1663319"/>
                  <a:pt x="822198" y="1679575"/>
                  <a:pt x="830834" y="1699006"/>
                </a:cubicBezTo>
                <a:cubicBezTo>
                  <a:pt x="840613" y="1720596"/>
                  <a:pt x="850265" y="1735709"/>
                  <a:pt x="848106" y="1735709"/>
                </a:cubicBezTo>
                <a:cubicBezTo>
                  <a:pt x="848106" y="1735709"/>
                  <a:pt x="850265" y="1738884"/>
                  <a:pt x="854583" y="1744345"/>
                </a:cubicBezTo>
                <a:cubicBezTo>
                  <a:pt x="857758" y="1750822"/>
                  <a:pt x="861060" y="1757299"/>
                  <a:pt x="863219" y="1759458"/>
                </a:cubicBezTo>
                <a:cubicBezTo>
                  <a:pt x="863981" y="1760728"/>
                  <a:pt x="864870" y="1761871"/>
                  <a:pt x="865378" y="1762633"/>
                </a:cubicBezTo>
                <a:cubicBezTo>
                  <a:pt x="865886" y="1762125"/>
                  <a:pt x="866521" y="1761617"/>
                  <a:pt x="867156" y="1761617"/>
                </a:cubicBezTo>
                <a:cubicBezTo>
                  <a:pt x="867791" y="1761617"/>
                  <a:pt x="868553" y="1762125"/>
                  <a:pt x="869696" y="1763776"/>
                </a:cubicBezTo>
                <a:cubicBezTo>
                  <a:pt x="874014" y="1769110"/>
                  <a:pt x="872871" y="1769110"/>
                  <a:pt x="871855" y="1770253"/>
                </a:cubicBezTo>
                <a:cubicBezTo>
                  <a:pt x="871855" y="1771396"/>
                  <a:pt x="874014" y="1773428"/>
                  <a:pt x="874014" y="1773428"/>
                </a:cubicBezTo>
                <a:cubicBezTo>
                  <a:pt x="875411" y="1775460"/>
                  <a:pt x="875919" y="1776222"/>
                  <a:pt x="876300" y="1776222"/>
                </a:cubicBezTo>
                <a:cubicBezTo>
                  <a:pt x="876553" y="1776222"/>
                  <a:pt x="876808" y="1775968"/>
                  <a:pt x="877189" y="1775587"/>
                </a:cubicBezTo>
                <a:cubicBezTo>
                  <a:pt x="878331" y="1774571"/>
                  <a:pt x="878331" y="1773428"/>
                  <a:pt x="878331" y="1773428"/>
                </a:cubicBezTo>
                <a:lnTo>
                  <a:pt x="881506" y="1776730"/>
                </a:lnTo>
                <a:cubicBezTo>
                  <a:pt x="880490" y="1777746"/>
                  <a:pt x="882522" y="1779905"/>
                  <a:pt x="882522" y="1779905"/>
                </a:cubicBezTo>
                <a:cubicBezTo>
                  <a:pt x="883792" y="1781175"/>
                  <a:pt x="884300" y="1781683"/>
                  <a:pt x="884936" y="1781683"/>
                </a:cubicBezTo>
                <a:cubicBezTo>
                  <a:pt x="885444" y="1781683"/>
                  <a:pt x="885952" y="1781429"/>
                  <a:pt x="886841" y="1780921"/>
                </a:cubicBezTo>
                <a:cubicBezTo>
                  <a:pt x="887094" y="1780413"/>
                  <a:pt x="887349" y="1780159"/>
                  <a:pt x="887730" y="1780159"/>
                </a:cubicBezTo>
                <a:cubicBezTo>
                  <a:pt x="888872" y="1780159"/>
                  <a:pt x="890269" y="1782699"/>
                  <a:pt x="891158" y="1785239"/>
                </a:cubicBezTo>
                <a:lnTo>
                  <a:pt x="895476" y="1791716"/>
                </a:lnTo>
                <a:cubicBezTo>
                  <a:pt x="899794" y="1791716"/>
                  <a:pt x="903096" y="1798193"/>
                  <a:pt x="905255" y="1801495"/>
                </a:cubicBezTo>
                <a:cubicBezTo>
                  <a:pt x="909573" y="1801495"/>
                  <a:pt x="911732" y="1803654"/>
                  <a:pt x="912875" y="1807972"/>
                </a:cubicBezTo>
                <a:cubicBezTo>
                  <a:pt x="912875" y="1808988"/>
                  <a:pt x="915034" y="1811147"/>
                  <a:pt x="919352" y="1812290"/>
                </a:cubicBezTo>
                <a:cubicBezTo>
                  <a:pt x="922527" y="1813306"/>
                  <a:pt x="924686" y="1815465"/>
                  <a:pt x="931163" y="1818767"/>
                </a:cubicBezTo>
                <a:cubicBezTo>
                  <a:pt x="933322" y="1821942"/>
                  <a:pt x="953896" y="1836039"/>
                  <a:pt x="979677" y="1845691"/>
                </a:cubicBezTo>
                <a:cubicBezTo>
                  <a:pt x="1007744" y="1857502"/>
                  <a:pt x="1029334" y="1860804"/>
                  <a:pt x="1029334" y="1861820"/>
                </a:cubicBezTo>
                <a:cubicBezTo>
                  <a:pt x="1030985" y="1862328"/>
                  <a:pt x="1031747" y="1862582"/>
                  <a:pt x="1032509" y="1862582"/>
                </a:cubicBezTo>
                <a:cubicBezTo>
                  <a:pt x="1033271" y="1862582"/>
                  <a:pt x="1034160" y="1862328"/>
                  <a:pt x="1035811" y="1861820"/>
                </a:cubicBezTo>
                <a:cubicBezTo>
                  <a:pt x="1035811" y="1861566"/>
                  <a:pt x="1036065" y="1861439"/>
                  <a:pt x="1036447" y="1861439"/>
                </a:cubicBezTo>
                <a:cubicBezTo>
                  <a:pt x="1037589" y="1861439"/>
                  <a:pt x="1039875" y="1862455"/>
                  <a:pt x="1042289" y="1863979"/>
                </a:cubicBezTo>
                <a:cubicBezTo>
                  <a:pt x="1044321" y="1865249"/>
                  <a:pt x="1045083" y="1866265"/>
                  <a:pt x="1045591" y="1866265"/>
                </a:cubicBezTo>
                <a:cubicBezTo>
                  <a:pt x="1045972" y="1866265"/>
                  <a:pt x="1046226" y="1865884"/>
                  <a:pt x="1046607" y="1865122"/>
                </a:cubicBezTo>
                <a:cubicBezTo>
                  <a:pt x="1046607" y="1864360"/>
                  <a:pt x="1047369" y="1864106"/>
                  <a:pt x="1048766" y="1864106"/>
                </a:cubicBezTo>
                <a:cubicBezTo>
                  <a:pt x="1051687" y="1864106"/>
                  <a:pt x="1057656" y="1865122"/>
                  <a:pt x="1067054" y="1865122"/>
                </a:cubicBezTo>
                <a:cubicBezTo>
                  <a:pt x="1072388" y="1866138"/>
                  <a:pt x="1077849" y="1866138"/>
                  <a:pt x="1083183" y="1866138"/>
                </a:cubicBezTo>
                <a:cubicBezTo>
                  <a:pt x="1087500" y="1866138"/>
                  <a:pt x="1090803" y="1866138"/>
                  <a:pt x="1090803" y="1867281"/>
                </a:cubicBezTo>
                <a:cubicBezTo>
                  <a:pt x="1094613" y="1867789"/>
                  <a:pt x="1096391" y="1868043"/>
                  <a:pt x="1097025" y="1868043"/>
                </a:cubicBezTo>
                <a:cubicBezTo>
                  <a:pt x="1097660" y="1868043"/>
                  <a:pt x="1096772" y="1867789"/>
                  <a:pt x="1095120" y="1867281"/>
                </a:cubicBezTo>
                <a:cubicBezTo>
                  <a:pt x="1092961" y="1866138"/>
                  <a:pt x="1096263" y="1865122"/>
                  <a:pt x="1101597" y="1864106"/>
                </a:cubicBezTo>
                <a:cubicBezTo>
                  <a:pt x="1105153" y="1864106"/>
                  <a:pt x="1109217" y="1863598"/>
                  <a:pt x="1113155" y="1863598"/>
                </a:cubicBezTo>
                <a:cubicBezTo>
                  <a:pt x="1115060" y="1863598"/>
                  <a:pt x="1116965" y="1863725"/>
                  <a:pt x="1118869" y="1864106"/>
                </a:cubicBezTo>
                <a:cubicBezTo>
                  <a:pt x="1122044" y="1864106"/>
                  <a:pt x="1125347" y="1862963"/>
                  <a:pt x="1125347" y="1861947"/>
                </a:cubicBezTo>
                <a:cubicBezTo>
                  <a:pt x="1128649" y="1860804"/>
                  <a:pt x="1132967" y="1860804"/>
                  <a:pt x="1142619" y="1859788"/>
                </a:cubicBezTo>
                <a:cubicBezTo>
                  <a:pt x="1145794" y="1858772"/>
                  <a:pt x="1159891" y="1855470"/>
                  <a:pt x="1166368" y="1853311"/>
                </a:cubicBezTo>
                <a:cubicBezTo>
                  <a:pt x="1172845" y="1851152"/>
                  <a:pt x="1179322" y="1850009"/>
                  <a:pt x="1179322" y="1850009"/>
                </a:cubicBezTo>
                <a:lnTo>
                  <a:pt x="1182497" y="1848993"/>
                </a:lnTo>
                <a:cubicBezTo>
                  <a:pt x="1182497" y="1847977"/>
                  <a:pt x="1198625" y="1842516"/>
                  <a:pt x="1220216" y="1829562"/>
                </a:cubicBezTo>
                <a:cubicBezTo>
                  <a:pt x="1240790" y="1817751"/>
                  <a:pt x="1256919" y="1804797"/>
                  <a:pt x="1259078" y="1801495"/>
                </a:cubicBezTo>
                <a:cubicBezTo>
                  <a:pt x="1259078" y="1801495"/>
                  <a:pt x="1261236" y="1799336"/>
                  <a:pt x="1265555" y="1798193"/>
                </a:cubicBezTo>
                <a:cubicBezTo>
                  <a:pt x="1268730" y="1797177"/>
                  <a:pt x="1272032" y="1795018"/>
                  <a:pt x="1273175" y="1791716"/>
                </a:cubicBezTo>
                <a:cubicBezTo>
                  <a:pt x="1274191" y="1787398"/>
                  <a:pt x="1283969" y="1777746"/>
                  <a:pt x="1288288" y="1776603"/>
                </a:cubicBezTo>
                <a:lnTo>
                  <a:pt x="1287272" y="1775460"/>
                </a:lnTo>
                <a:cubicBezTo>
                  <a:pt x="1288288" y="1772285"/>
                  <a:pt x="1294892" y="1764665"/>
                  <a:pt x="1299083" y="1763649"/>
                </a:cubicBezTo>
                <a:cubicBezTo>
                  <a:pt x="1300225" y="1760474"/>
                  <a:pt x="1301242" y="1757172"/>
                  <a:pt x="1304417" y="1755013"/>
                </a:cubicBezTo>
                <a:cubicBezTo>
                  <a:pt x="1306575" y="1751711"/>
                  <a:pt x="1306575" y="1751711"/>
                  <a:pt x="1304417" y="1750695"/>
                </a:cubicBezTo>
                <a:cubicBezTo>
                  <a:pt x="1303400" y="1749679"/>
                  <a:pt x="1303400" y="1748536"/>
                  <a:pt x="1304417" y="1746377"/>
                </a:cubicBezTo>
                <a:cubicBezTo>
                  <a:pt x="1305559" y="1744726"/>
                  <a:pt x="1306322" y="1744218"/>
                  <a:pt x="1306956" y="1744218"/>
                </a:cubicBezTo>
                <a:cubicBezTo>
                  <a:pt x="1307591" y="1744218"/>
                  <a:pt x="1308226" y="1744726"/>
                  <a:pt x="1308734" y="1745234"/>
                </a:cubicBezTo>
                <a:cubicBezTo>
                  <a:pt x="1308734" y="1745234"/>
                  <a:pt x="1310893" y="1742059"/>
                  <a:pt x="1311909" y="1738757"/>
                </a:cubicBezTo>
                <a:cubicBezTo>
                  <a:pt x="1311909" y="1738757"/>
                  <a:pt x="1313560" y="1736344"/>
                  <a:pt x="1314703" y="1736344"/>
                </a:cubicBezTo>
                <a:cubicBezTo>
                  <a:pt x="1314831" y="1736344"/>
                  <a:pt x="1315084" y="1736471"/>
                  <a:pt x="1315211" y="1736598"/>
                </a:cubicBezTo>
                <a:cubicBezTo>
                  <a:pt x="1315339" y="1736725"/>
                  <a:pt x="1315592" y="1736852"/>
                  <a:pt x="1315719" y="1736852"/>
                </a:cubicBezTo>
                <a:cubicBezTo>
                  <a:pt x="1316862" y="1736852"/>
                  <a:pt x="1318641" y="1734058"/>
                  <a:pt x="1319530" y="1731264"/>
                </a:cubicBezTo>
                <a:cubicBezTo>
                  <a:pt x="1318894" y="1731264"/>
                  <a:pt x="1319783" y="1730121"/>
                  <a:pt x="1320419" y="1730121"/>
                </a:cubicBezTo>
                <a:cubicBezTo>
                  <a:pt x="1320800" y="1730121"/>
                  <a:pt x="1321054" y="1730629"/>
                  <a:pt x="1320672" y="1732407"/>
                </a:cubicBezTo>
                <a:cubicBezTo>
                  <a:pt x="1321053" y="1732407"/>
                  <a:pt x="1321561" y="1732534"/>
                  <a:pt x="1322069" y="1732534"/>
                </a:cubicBezTo>
                <a:cubicBezTo>
                  <a:pt x="1322831" y="1732534"/>
                  <a:pt x="1323720" y="1732153"/>
                  <a:pt x="1324991" y="1730248"/>
                </a:cubicBezTo>
                <a:cubicBezTo>
                  <a:pt x="1324991" y="1730248"/>
                  <a:pt x="1326007" y="1731264"/>
                  <a:pt x="1327150" y="1731264"/>
                </a:cubicBezTo>
                <a:cubicBezTo>
                  <a:pt x="1329308" y="1732280"/>
                  <a:pt x="1330452" y="1733423"/>
                  <a:pt x="1327150" y="1739900"/>
                </a:cubicBezTo>
                <a:cubicBezTo>
                  <a:pt x="1321053" y="1752092"/>
                  <a:pt x="1315847" y="1760474"/>
                  <a:pt x="1313561" y="1760474"/>
                </a:cubicBezTo>
                <a:cubicBezTo>
                  <a:pt x="1313433" y="1760474"/>
                  <a:pt x="1313307" y="1760474"/>
                  <a:pt x="1313180" y="1760347"/>
                </a:cubicBezTo>
                <a:cubicBezTo>
                  <a:pt x="1313180" y="1760347"/>
                  <a:pt x="1310005" y="1762506"/>
                  <a:pt x="1307846" y="1765681"/>
                </a:cubicBezTo>
                <a:cubicBezTo>
                  <a:pt x="1305687" y="1767840"/>
                  <a:pt x="1304671" y="1772158"/>
                  <a:pt x="1304671" y="1772158"/>
                </a:cubicBezTo>
                <a:cubicBezTo>
                  <a:pt x="1305814" y="1772158"/>
                  <a:pt x="1296035" y="1783969"/>
                  <a:pt x="1284224" y="1796923"/>
                </a:cubicBezTo>
                <a:cubicBezTo>
                  <a:pt x="1268095" y="1812036"/>
                  <a:pt x="1259459" y="1817497"/>
                  <a:pt x="1257300" y="1820672"/>
                </a:cubicBezTo>
                <a:cubicBezTo>
                  <a:pt x="1255140" y="1823847"/>
                  <a:pt x="1251966" y="1826006"/>
                  <a:pt x="1251966" y="1826006"/>
                </a:cubicBezTo>
                <a:cubicBezTo>
                  <a:pt x="1251966" y="1826006"/>
                  <a:pt x="1251966" y="1825879"/>
                  <a:pt x="1251839" y="1825879"/>
                </a:cubicBezTo>
                <a:cubicBezTo>
                  <a:pt x="1250442" y="1825879"/>
                  <a:pt x="1232661" y="1838325"/>
                  <a:pt x="1210944" y="1849628"/>
                </a:cubicBezTo>
                <a:cubicBezTo>
                  <a:pt x="1189989" y="1859661"/>
                  <a:pt x="1167003" y="1866011"/>
                  <a:pt x="1163828" y="1866011"/>
                </a:cubicBezTo>
                <a:cubicBezTo>
                  <a:pt x="1163574" y="1866011"/>
                  <a:pt x="1163447" y="1866011"/>
                  <a:pt x="1163447" y="1865884"/>
                </a:cubicBezTo>
                <a:cubicBezTo>
                  <a:pt x="1160272" y="1867027"/>
                  <a:pt x="1156969" y="1868043"/>
                  <a:pt x="1156969" y="1868043"/>
                </a:cubicBezTo>
                <a:cubicBezTo>
                  <a:pt x="1156969" y="1869186"/>
                  <a:pt x="1149350" y="1871218"/>
                  <a:pt x="1143000" y="1872361"/>
                </a:cubicBezTo>
                <a:cubicBezTo>
                  <a:pt x="1135380" y="1873377"/>
                  <a:pt x="1127886" y="1874520"/>
                  <a:pt x="1127886" y="1874520"/>
                </a:cubicBezTo>
                <a:cubicBezTo>
                  <a:pt x="1129029" y="1875536"/>
                  <a:pt x="1124711" y="1876679"/>
                  <a:pt x="1118234" y="1876679"/>
                </a:cubicBezTo>
                <a:cubicBezTo>
                  <a:pt x="1114424" y="1877187"/>
                  <a:pt x="1111757" y="1877441"/>
                  <a:pt x="1109979" y="1877441"/>
                </a:cubicBezTo>
                <a:cubicBezTo>
                  <a:pt x="1108201" y="1877441"/>
                  <a:pt x="1107439" y="1877187"/>
                  <a:pt x="1107439" y="1876679"/>
                </a:cubicBezTo>
                <a:cubicBezTo>
                  <a:pt x="1103122" y="1877822"/>
                  <a:pt x="1078356" y="1877822"/>
                  <a:pt x="1067561" y="1878838"/>
                </a:cubicBezTo>
                <a:cubicBezTo>
                  <a:pt x="1063244" y="1878838"/>
                  <a:pt x="1059942" y="1877822"/>
                  <a:pt x="1056767" y="1876679"/>
                </a:cubicBezTo>
                <a:cubicBezTo>
                  <a:pt x="1056767" y="1875663"/>
                  <a:pt x="1053592" y="1873504"/>
                  <a:pt x="1049147" y="1873504"/>
                </a:cubicBezTo>
                <a:cubicBezTo>
                  <a:pt x="1049147" y="1873504"/>
                  <a:pt x="1049147" y="1874647"/>
                  <a:pt x="1049147" y="1875663"/>
                </a:cubicBezTo>
                <a:cubicBezTo>
                  <a:pt x="1052449" y="1876679"/>
                  <a:pt x="1052449" y="1876679"/>
                  <a:pt x="1045972" y="1876679"/>
                </a:cubicBezTo>
                <a:cubicBezTo>
                  <a:pt x="1041654" y="1875663"/>
                  <a:pt x="1038352" y="1875663"/>
                  <a:pt x="1038352" y="1875663"/>
                </a:cubicBezTo>
                <a:cubicBezTo>
                  <a:pt x="1038352" y="1873504"/>
                  <a:pt x="1020064" y="1871345"/>
                  <a:pt x="996315" y="1863852"/>
                </a:cubicBezTo>
                <a:cubicBezTo>
                  <a:pt x="981202" y="1859534"/>
                  <a:pt x="970407" y="1855216"/>
                  <a:pt x="965073" y="1851914"/>
                </a:cubicBezTo>
                <a:cubicBezTo>
                  <a:pt x="958596" y="1848739"/>
                  <a:pt x="956437" y="1847596"/>
                  <a:pt x="956437" y="1846580"/>
                </a:cubicBezTo>
                <a:cubicBezTo>
                  <a:pt x="957580" y="1845564"/>
                  <a:pt x="954278" y="1844421"/>
                  <a:pt x="943483" y="1840103"/>
                </a:cubicBezTo>
                <a:cubicBezTo>
                  <a:pt x="924052" y="1832483"/>
                  <a:pt x="922909" y="1831467"/>
                  <a:pt x="920750" y="1829308"/>
                </a:cubicBezTo>
                <a:cubicBezTo>
                  <a:pt x="922147" y="1830197"/>
                  <a:pt x="923163" y="1830578"/>
                  <a:pt x="923798" y="1830578"/>
                </a:cubicBezTo>
                <a:cubicBezTo>
                  <a:pt x="924687" y="1830578"/>
                  <a:pt x="925068" y="1829943"/>
                  <a:pt x="925068" y="1829308"/>
                </a:cubicBezTo>
                <a:cubicBezTo>
                  <a:pt x="926084" y="1827149"/>
                  <a:pt x="923925" y="1824990"/>
                  <a:pt x="919734" y="1824990"/>
                </a:cubicBezTo>
                <a:cubicBezTo>
                  <a:pt x="919607" y="1825117"/>
                  <a:pt x="919607" y="1825117"/>
                  <a:pt x="919353" y="1825117"/>
                </a:cubicBezTo>
                <a:cubicBezTo>
                  <a:pt x="917194" y="1825117"/>
                  <a:pt x="907161" y="1817878"/>
                  <a:pt x="897001" y="1808861"/>
                </a:cubicBezTo>
                <a:cubicBezTo>
                  <a:pt x="886206" y="1799209"/>
                  <a:pt x="876427" y="1788414"/>
                  <a:pt x="876427" y="1786255"/>
                </a:cubicBezTo>
                <a:lnTo>
                  <a:pt x="875411" y="1787398"/>
                </a:lnTo>
                <a:cubicBezTo>
                  <a:pt x="875283" y="1787525"/>
                  <a:pt x="875157" y="1787525"/>
                  <a:pt x="874903" y="1787525"/>
                </a:cubicBezTo>
                <a:cubicBezTo>
                  <a:pt x="873633" y="1787525"/>
                  <a:pt x="870966" y="1783842"/>
                  <a:pt x="862456" y="1774444"/>
                </a:cubicBezTo>
                <a:cubicBezTo>
                  <a:pt x="858139" y="1769110"/>
                  <a:pt x="855979" y="1765808"/>
                  <a:pt x="855979" y="1765808"/>
                </a:cubicBezTo>
                <a:cubicBezTo>
                  <a:pt x="856995" y="1764792"/>
                  <a:pt x="844930" y="1748536"/>
                  <a:pt x="843152" y="1748536"/>
                </a:cubicBezTo>
                <a:cubicBezTo>
                  <a:pt x="843152" y="1748536"/>
                  <a:pt x="843025" y="1748536"/>
                  <a:pt x="843025" y="1748536"/>
                </a:cubicBezTo>
                <a:cubicBezTo>
                  <a:pt x="839850" y="1746377"/>
                  <a:pt x="839850" y="1746377"/>
                  <a:pt x="836548" y="1739900"/>
                </a:cubicBezTo>
                <a:cubicBezTo>
                  <a:pt x="832230" y="1729105"/>
                  <a:pt x="823594" y="1713992"/>
                  <a:pt x="822578" y="1713992"/>
                </a:cubicBezTo>
                <a:cubicBezTo>
                  <a:pt x="822578" y="1713992"/>
                  <a:pt x="821562" y="1710690"/>
                  <a:pt x="819403" y="1707515"/>
                </a:cubicBezTo>
                <a:cubicBezTo>
                  <a:pt x="819403" y="1704340"/>
                  <a:pt x="816228" y="1696720"/>
                  <a:pt x="815085" y="1693545"/>
                </a:cubicBezTo>
                <a:cubicBezTo>
                  <a:pt x="811783" y="1686306"/>
                  <a:pt x="811021" y="1682623"/>
                  <a:pt x="811656" y="1682623"/>
                </a:cubicBezTo>
                <a:cubicBezTo>
                  <a:pt x="811910" y="1682623"/>
                  <a:pt x="812291" y="1683004"/>
                  <a:pt x="812926" y="1683893"/>
                </a:cubicBezTo>
                <a:cubicBezTo>
                  <a:pt x="813942" y="1682750"/>
                  <a:pt x="815085" y="1682750"/>
                  <a:pt x="812926" y="1679575"/>
                </a:cubicBezTo>
                <a:cubicBezTo>
                  <a:pt x="812799" y="1679702"/>
                  <a:pt x="812799" y="1679702"/>
                  <a:pt x="812672" y="1679702"/>
                </a:cubicBezTo>
                <a:cubicBezTo>
                  <a:pt x="811402" y="1679702"/>
                  <a:pt x="807338" y="1670304"/>
                  <a:pt x="803147" y="1658112"/>
                </a:cubicBezTo>
                <a:cubicBezTo>
                  <a:pt x="796670" y="1641983"/>
                  <a:pt x="794511" y="1635506"/>
                  <a:pt x="792352" y="1632204"/>
                </a:cubicBezTo>
                <a:lnTo>
                  <a:pt x="792352" y="1628902"/>
                </a:lnTo>
                <a:cubicBezTo>
                  <a:pt x="792352" y="1625727"/>
                  <a:pt x="791336" y="1622425"/>
                  <a:pt x="790193" y="1622425"/>
                </a:cubicBezTo>
                <a:cubicBezTo>
                  <a:pt x="788035" y="1619250"/>
                  <a:pt x="782700" y="1607312"/>
                  <a:pt x="781557" y="1599819"/>
                </a:cubicBezTo>
                <a:lnTo>
                  <a:pt x="779399" y="1593342"/>
                </a:lnTo>
                <a:cubicBezTo>
                  <a:pt x="776224" y="1591183"/>
                  <a:pt x="771906" y="1581531"/>
                  <a:pt x="772922" y="1577213"/>
                </a:cubicBezTo>
                <a:cubicBezTo>
                  <a:pt x="772795" y="1577340"/>
                  <a:pt x="772668" y="1577467"/>
                  <a:pt x="772541" y="1577467"/>
                </a:cubicBezTo>
                <a:cubicBezTo>
                  <a:pt x="771652" y="1577467"/>
                  <a:pt x="770636" y="1574673"/>
                  <a:pt x="769747" y="1571879"/>
                </a:cubicBezTo>
                <a:cubicBezTo>
                  <a:pt x="768731" y="1564386"/>
                  <a:pt x="763270" y="1552448"/>
                  <a:pt x="762127" y="1552448"/>
                </a:cubicBezTo>
                <a:lnTo>
                  <a:pt x="761111" y="1549273"/>
                </a:lnTo>
                <a:cubicBezTo>
                  <a:pt x="761111" y="1546098"/>
                  <a:pt x="759968" y="1542796"/>
                  <a:pt x="758952" y="1539621"/>
                </a:cubicBezTo>
                <a:cubicBezTo>
                  <a:pt x="757936" y="1536446"/>
                  <a:pt x="756793" y="1533144"/>
                  <a:pt x="756793" y="1528826"/>
                </a:cubicBezTo>
                <a:cubicBezTo>
                  <a:pt x="756793" y="1525524"/>
                  <a:pt x="755777" y="1522349"/>
                  <a:pt x="755777" y="1522349"/>
                </a:cubicBezTo>
                <a:cubicBezTo>
                  <a:pt x="755396" y="1521460"/>
                  <a:pt x="755269" y="1521079"/>
                  <a:pt x="755142" y="1521079"/>
                </a:cubicBezTo>
                <a:cubicBezTo>
                  <a:pt x="754761" y="1521079"/>
                  <a:pt x="754761" y="1523619"/>
                  <a:pt x="754761" y="1526667"/>
                </a:cubicBezTo>
                <a:cubicBezTo>
                  <a:pt x="755015" y="1528064"/>
                  <a:pt x="755015" y="1528699"/>
                  <a:pt x="754888" y="1528699"/>
                </a:cubicBezTo>
                <a:cubicBezTo>
                  <a:pt x="754507" y="1528699"/>
                  <a:pt x="752094" y="1520952"/>
                  <a:pt x="750443" y="1512570"/>
                </a:cubicBezTo>
                <a:cubicBezTo>
                  <a:pt x="749808" y="1506728"/>
                  <a:pt x="749554" y="1504061"/>
                  <a:pt x="749427" y="1504061"/>
                </a:cubicBezTo>
                <a:cubicBezTo>
                  <a:pt x="749300" y="1504061"/>
                  <a:pt x="749300" y="1505966"/>
                  <a:pt x="749300" y="1509395"/>
                </a:cubicBezTo>
                <a:cubicBezTo>
                  <a:pt x="749300" y="1511935"/>
                  <a:pt x="749300" y="1514094"/>
                  <a:pt x="749046" y="1514094"/>
                </a:cubicBezTo>
                <a:cubicBezTo>
                  <a:pt x="748792" y="1514094"/>
                  <a:pt x="748665" y="1513078"/>
                  <a:pt x="748157" y="1510411"/>
                </a:cubicBezTo>
                <a:cubicBezTo>
                  <a:pt x="748157" y="1510411"/>
                  <a:pt x="745998" y="1503934"/>
                  <a:pt x="747141" y="1502791"/>
                </a:cubicBezTo>
                <a:lnTo>
                  <a:pt x="743839" y="1493139"/>
                </a:lnTo>
                <a:cubicBezTo>
                  <a:pt x="740664" y="1487805"/>
                  <a:pt x="739521" y="1484503"/>
                  <a:pt x="738505" y="1481201"/>
                </a:cubicBezTo>
                <a:cubicBezTo>
                  <a:pt x="737489" y="1476883"/>
                  <a:pt x="737489" y="1476883"/>
                  <a:pt x="735330" y="1474724"/>
                </a:cubicBezTo>
                <a:cubicBezTo>
                  <a:pt x="734314" y="1474724"/>
                  <a:pt x="733171" y="1471549"/>
                  <a:pt x="735330" y="1470406"/>
                </a:cubicBezTo>
                <a:cubicBezTo>
                  <a:pt x="735330" y="1467231"/>
                  <a:pt x="734314" y="1463929"/>
                  <a:pt x="732155" y="1461770"/>
                </a:cubicBezTo>
                <a:cubicBezTo>
                  <a:pt x="729996" y="1461770"/>
                  <a:pt x="728980" y="1458595"/>
                  <a:pt x="729996" y="1458595"/>
                </a:cubicBezTo>
                <a:cubicBezTo>
                  <a:pt x="729996" y="1455420"/>
                  <a:pt x="728980" y="1452118"/>
                  <a:pt x="728980" y="1452118"/>
                </a:cubicBezTo>
                <a:cubicBezTo>
                  <a:pt x="727837" y="1452118"/>
                  <a:pt x="724662" y="1444498"/>
                  <a:pt x="721360" y="1433830"/>
                </a:cubicBezTo>
                <a:cubicBezTo>
                  <a:pt x="717042" y="1423035"/>
                  <a:pt x="711708" y="1409065"/>
                  <a:pt x="706247" y="1393952"/>
                </a:cubicBezTo>
                <a:cubicBezTo>
                  <a:pt x="705104" y="1390777"/>
                  <a:pt x="705104" y="1387475"/>
                  <a:pt x="706247" y="1387475"/>
                </a:cubicBezTo>
                <a:cubicBezTo>
                  <a:pt x="708406" y="1386332"/>
                  <a:pt x="707263" y="1386332"/>
                  <a:pt x="705104" y="1384300"/>
                </a:cubicBezTo>
                <a:cubicBezTo>
                  <a:pt x="701421" y="1382395"/>
                  <a:pt x="698500" y="1377442"/>
                  <a:pt x="700532" y="1377442"/>
                </a:cubicBezTo>
                <a:cubicBezTo>
                  <a:pt x="700913" y="1377442"/>
                  <a:pt x="701294" y="1377569"/>
                  <a:pt x="701929" y="1377823"/>
                </a:cubicBezTo>
                <a:cubicBezTo>
                  <a:pt x="703580" y="1378712"/>
                  <a:pt x="704596" y="1379220"/>
                  <a:pt x="704977" y="1379220"/>
                </a:cubicBezTo>
                <a:cubicBezTo>
                  <a:pt x="705485" y="1379220"/>
                  <a:pt x="704215" y="1377950"/>
                  <a:pt x="700913" y="1374648"/>
                </a:cubicBezTo>
                <a:cubicBezTo>
                  <a:pt x="698754" y="1371473"/>
                  <a:pt x="698754" y="1371473"/>
                  <a:pt x="698754" y="1368171"/>
                </a:cubicBezTo>
                <a:cubicBezTo>
                  <a:pt x="699643" y="1367282"/>
                  <a:pt x="699008" y="1364742"/>
                  <a:pt x="698119" y="1364742"/>
                </a:cubicBezTo>
                <a:cubicBezTo>
                  <a:pt x="697992" y="1364742"/>
                  <a:pt x="697865" y="1364869"/>
                  <a:pt x="697611" y="1364996"/>
                </a:cubicBezTo>
                <a:cubicBezTo>
                  <a:pt x="695452" y="1361821"/>
                  <a:pt x="693293" y="1358519"/>
                  <a:pt x="694436" y="1358519"/>
                </a:cubicBezTo>
                <a:cubicBezTo>
                  <a:pt x="694436" y="1358519"/>
                  <a:pt x="693420" y="1355344"/>
                  <a:pt x="690118" y="1352042"/>
                </a:cubicBezTo>
                <a:cubicBezTo>
                  <a:pt x="687959" y="1349883"/>
                  <a:pt x="687959" y="1345565"/>
                  <a:pt x="687959" y="1342263"/>
                </a:cubicBezTo>
                <a:cubicBezTo>
                  <a:pt x="687197" y="1334516"/>
                  <a:pt x="686435" y="1330706"/>
                  <a:pt x="685673" y="1330706"/>
                </a:cubicBezTo>
                <a:cubicBezTo>
                  <a:pt x="685292" y="1330706"/>
                  <a:pt x="685038" y="1331341"/>
                  <a:pt x="684784" y="1332611"/>
                </a:cubicBezTo>
                <a:cubicBezTo>
                  <a:pt x="684657" y="1333119"/>
                  <a:pt x="684530" y="1333246"/>
                  <a:pt x="684276" y="1333246"/>
                </a:cubicBezTo>
                <a:cubicBezTo>
                  <a:pt x="682752" y="1333246"/>
                  <a:pt x="679323" y="1319276"/>
                  <a:pt x="679323" y="1316355"/>
                </a:cubicBezTo>
                <a:cubicBezTo>
                  <a:pt x="680339" y="1312037"/>
                  <a:pt x="680339" y="1312037"/>
                  <a:pt x="679323" y="1312037"/>
                </a:cubicBezTo>
                <a:cubicBezTo>
                  <a:pt x="679196" y="1312164"/>
                  <a:pt x="678942" y="1312291"/>
                  <a:pt x="678815" y="1312291"/>
                </a:cubicBezTo>
                <a:cubicBezTo>
                  <a:pt x="677926" y="1312291"/>
                  <a:pt x="677164" y="1309878"/>
                  <a:pt x="677164" y="1309878"/>
                </a:cubicBezTo>
                <a:cubicBezTo>
                  <a:pt x="676021" y="1306703"/>
                  <a:pt x="675005" y="1303401"/>
                  <a:pt x="673989" y="1303401"/>
                </a:cubicBezTo>
                <a:cubicBezTo>
                  <a:pt x="673989" y="1303401"/>
                  <a:pt x="672846" y="1300226"/>
                  <a:pt x="671830" y="1293622"/>
                </a:cubicBezTo>
                <a:cubicBezTo>
                  <a:pt x="671830" y="1286129"/>
                  <a:pt x="666496" y="1276350"/>
                  <a:pt x="663194" y="1274191"/>
                </a:cubicBezTo>
                <a:lnTo>
                  <a:pt x="662051" y="1267714"/>
                </a:lnTo>
                <a:cubicBezTo>
                  <a:pt x="663194" y="1263396"/>
                  <a:pt x="663194" y="1260094"/>
                  <a:pt x="661035" y="1260094"/>
                </a:cubicBezTo>
                <a:lnTo>
                  <a:pt x="660019" y="1261110"/>
                </a:lnTo>
                <a:cubicBezTo>
                  <a:pt x="661035" y="1256792"/>
                  <a:pt x="654685" y="1244981"/>
                  <a:pt x="652399" y="1244981"/>
                </a:cubicBezTo>
                <a:cubicBezTo>
                  <a:pt x="652018" y="1245362"/>
                  <a:pt x="651764" y="1245616"/>
                  <a:pt x="651510" y="1245616"/>
                </a:cubicBezTo>
                <a:cubicBezTo>
                  <a:pt x="651129" y="1245616"/>
                  <a:pt x="650875" y="1244854"/>
                  <a:pt x="650240" y="1242822"/>
                </a:cubicBezTo>
                <a:lnTo>
                  <a:pt x="651256" y="1241679"/>
                </a:lnTo>
                <a:cubicBezTo>
                  <a:pt x="652399" y="1241679"/>
                  <a:pt x="653415" y="1241679"/>
                  <a:pt x="652399" y="1238504"/>
                </a:cubicBezTo>
                <a:cubicBezTo>
                  <a:pt x="651383" y="1235329"/>
                  <a:pt x="650240" y="1232027"/>
                  <a:pt x="649224" y="1232027"/>
                </a:cubicBezTo>
                <a:cubicBezTo>
                  <a:pt x="647065" y="1228852"/>
                  <a:pt x="644906" y="1226693"/>
                  <a:pt x="645922" y="1225550"/>
                </a:cubicBezTo>
                <a:cubicBezTo>
                  <a:pt x="645922" y="1225550"/>
                  <a:pt x="643763" y="1222375"/>
                  <a:pt x="641604" y="1220216"/>
                </a:cubicBezTo>
                <a:cubicBezTo>
                  <a:pt x="640461" y="1217041"/>
                  <a:pt x="639445" y="1213739"/>
                  <a:pt x="637286" y="1207262"/>
                </a:cubicBezTo>
                <a:cubicBezTo>
                  <a:pt x="637286" y="1203198"/>
                  <a:pt x="635381" y="1197483"/>
                  <a:pt x="634365" y="1197483"/>
                </a:cubicBezTo>
                <a:cubicBezTo>
                  <a:pt x="634238" y="1197483"/>
                  <a:pt x="634238" y="1197483"/>
                  <a:pt x="634111" y="1197610"/>
                </a:cubicBezTo>
                <a:cubicBezTo>
                  <a:pt x="633984" y="1197737"/>
                  <a:pt x="630936" y="1191133"/>
                  <a:pt x="630936" y="1187958"/>
                </a:cubicBezTo>
                <a:cubicBezTo>
                  <a:pt x="628777" y="1181481"/>
                  <a:pt x="627761" y="1178179"/>
                  <a:pt x="626618" y="1178179"/>
                </a:cubicBezTo>
                <a:cubicBezTo>
                  <a:pt x="625475" y="1178179"/>
                  <a:pt x="625602" y="1178179"/>
                  <a:pt x="625602" y="1175004"/>
                </a:cubicBezTo>
                <a:cubicBezTo>
                  <a:pt x="626618" y="1175004"/>
                  <a:pt x="625602" y="1171829"/>
                  <a:pt x="624459" y="1168527"/>
                </a:cubicBezTo>
                <a:lnTo>
                  <a:pt x="622300" y="1162050"/>
                </a:lnTo>
                <a:cubicBezTo>
                  <a:pt x="623316" y="1161034"/>
                  <a:pt x="623316" y="1161034"/>
                  <a:pt x="622300" y="1157732"/>
                </a:cubicBezTo>
                <a:cubicBezTo>
                  <a:pt x="620141" y="1154430"/>
                  <a:pt x="615823" y="1145794"/>
                  <a:pt x="614680" y="1142619"/>
                </a:cubicBezTo>
                <a:cubicBezTo>
                  <a:pt x="612521" y="1136015"/>
                  <a:pt x="611759" y="1133983"/>
                  <a:pt x="612267" y="1133983"/>
                </a:cubicBezTo>
                <a:cubicBezTo>
                  <a:pt x="612521" y="1133983"/>
                  <a:pt x="612902" y="1134491"/>
                  <a:pt x="613664" y="1135126"/>
                </a:cubicBezTo>
                <a:cubicBezTo>
                  <a:pt x="614045" y="1136523"/>
                  <a:pt x="614553" y="1137285"/>
                  <a:pt x="614680" y="1137285"/>
                </a:cubicBezTo>
                <a:cubicBezTo>
                  <a:pt x="614807" y="1137285"/>
                  <a:pt x="614426" y="1135761"/>
                  <a:pt x="612521" y="1131951"/>
                </a:cubicBezTo>
                <a:cubicBezTo>
                  <a:pt x="611505" y="1128776"/>
                  <a:pt x="606044" y="1120140"/>
                  <a:pt x="602869" y="1110361"/>
                </a:cubicBezTo>
                <a:cubicBezTo>
                  <a:pt x="598551" y="1097407"/>
                  <a:pt x="598551" y="1097407"/>
                  <a:pt x="599567" y="1097407"/>
                </a:cubicBezTo>
                <a:cubicBezTo>
                  <a:pt x="600329" y="1097915"/>
                  <a:pt x="600837" y="1098169"/>
                  <a:pt x="601218" y="1098169"/>
                </a:cubicBezTo>
                <a:cubicBezTo>
                  <a:pt x="602234" y="1098169"/>
                  <a:pt x="601091" y="1095883"/>
                  <a:pt x="598551" y="1094232"/>
                </a:cubicBezTo>
                <a:cubicBezTo>
                  <a:pt x="593217" y="1088898"/>
                  <a:pt x="592074" y="1085596"/>
                  <a:pt x="593217" y="1084580"/>
                </a:cubicBezTo>
                <a:cubicBezTo>
                  <a:pt x="593217" y="1081278"/>
                  <a:pt x="593217" y="1081278"/>
                  <a:pt x="592201" y="1078103"/>
                </a:cubicBezTo>
                <a:cubicBezTo>
                  <a:pt x="591058" y="1078103"/>
                  <a:pt x="590042" y="1074928"/>
                  <a:pt x="588899" y="1068451"/>
                </a:cubicBezTo>
                <a:cubicBezTo>
                  <a:pt x="587883" y="1065276"/>
                  <a:pt x="587883" y="1065276"/>
                  <a:pt x="586740" y="1065276"/>
                </a:cubicBezTo>
                <a:lnTo>
                  <a:pt x="584581" y="1058799"/>
                </a:lnTo>
                <a:cubicBezTo>
                  <a:pt x="583438" y="1052322"/>
                  <a:pt x="575945" y="1032891"/>
                  <a:pt x="573786" y="1029716"/>
                </a:cubicBezTo>
                <a:cubicBezTo>
                  <a:pt x="573786" y="1029716"/>
                  <a:pt x="572643" y="1026541"/>
                  <a:pt x="572643" y="1023239"/>
                </a:cubicBezTo>
                <a:cubicBezTo>
                  <a:pt x="572643" y="1019429"/>
                  <a:pt x="571881" y="1016508"/>
                  <a:pt x="570230" y="1016508"/>
                </a:cubicBezTo>
                <a:cubicBezTo>
                  <a:pt x="569976" y="1016508"/>
                  <a:pt x="569722" y="1016635"/>
                  <a:pt x="569468" y="1016762"/>
                </a:cubicBezTo>
                <a:cubicBezTo>
                  <a:pt x="568706" y="1017143"/>
                  <a:pt x="568325" y="1017397"/>
                  <a:pt x="568071" y="1017397"/>
                </a:cubicBezTo>
                <a:cubicBezTo>
                  <a:pt x="567563" y="1017397"/>
                  <a:pt x="567690" y="1016381"/>
                  <a:pt x="568452" y="1013587"/>
                </a:cubicBezTo>
                <a:cubicBezTo>
                  <a:pt x="568452" y="1010666"/>
                  <a:pt x="564261" y="997712"/>
                  <a:pt x="562483" y="997712"/>
                </a:cubicBezTo>
                <a:cubicBezTo>
                  <a:pt x="562229" y="997712"/>
                  <a:pt x="562102" y="997966"/>
                  <a:pt x="561975" y="998474"/>
                </a:cubicBezTo>
                <a:lnTo>
                  <a:pt x="559816" y="998474"/>
                </a:lnTo>
                <a:cubicBezTo>
                  <a:pt x="559816" y="995299"/>
                  <a:pt x="558673" y="991997"/>
                  <a:pt x="558673" y="991997"/>
                </a:cubicBezTo>
                <a:cubicBezTo>
                  <a:pt x="559816" y="991997"/>
                  <a:pt x="557657" y="988695"/>
                  <a:pt x="554355" y="979043"/>
                </a:cubicBezTo>
                <a:cubicBezTo>
                  <a:pt x="552196" y="972566"/>
                  <a:pt x="549021" y="958469"/>
                  <a:pt x="545719" y="952119"/>
                </a:cubicBezTo>
                <a:cubicBezTo>
                  <a:pt x="543560" y="945642"/>
                  <a:pt x="540385" y="935990"/>
                  <a:pt x="538099" y="933831"/>
                </a:cubicBezTo>
                <a:cubicBezTo>
                  <a:pt x="536956" y="930656"/>
                  <a:pt x="535940" y="927354"/>
                  <a:pt x="533781" y="919861"/>
                </a:cubicBezTo>
                <a:cubicBezTo>
                  <a:pt x="533781" y="916940"/>
                  <a:pt x="531876" y="911098"/>
                  <a:pt x="530860" y="911098"/>
                </a:cubicBezTo>
                <a:cubicBezTo>
                  <a:pt x="530733" y="911098"/>
                  <a:pt x="530733" y="911098"/>
                  <a:pt x="530606" y="911225"/>
                </a:cubicBezTo>
                <a:lnTo>
                  <a:pt x="529590" y="908050"/>
                </a:lnTo>
                <a:cubicBezTo>
                  <a:pt x="528447" y="900430"/>
                  <a:pt x="527431" y="897255"/>
                  <a:pt x="527431" y="897255"/>
                </a:cubicBezTo>
                <a:cubicBezTo>
                  <a:pt x="527304" y="897382"/>
                  <a:pt x="527050" y="897509"/>
                  <a:pt x="526923" y="897509"/>
                </a:cubicBezTo>
                <a:cubicBezTo>
                  <a:pt x="525780" y="897509"/>
                  <a:pt x="524129" y="894715"/>
                  <a:pt x="524129" y="891921"/>
                </a:cubicBezTo>
                <a:cubicBezTo>
                  <a:pt x="525145" y="890778"/>
                  <a:pt x="522986" y="887603"/>
                  <a:pt x="520827" y="881126"/>
                </a:cubicBezTo>
                <a:cubicBezTo>
                  <a:pt x="519811" y="877951"/>
                  <a:pt x="509016" y="849757"/>
                  <a:pt x="499237" y="822833"/>
                </a:cubicBezTo>
                <a:cubicBezTo>
                  <a:pt x="493903" y="808863"/>
                  <a:pt x="488442" y="795909"/>
                  <a:pt x="485140" y="786130"/>
                </a:cubicBezTo>
                <a:cubicBezTo>
                  <a:pt x="482981" y="780796"/>
                  <a:pt x="481965" y="776351"/>
                  <a:pt x="480822" y="773176"/>
                </a:cubicBezTo>
                <a:cubicBezTo>
                  <a:pt x="479679" y="771017"/>
                  <a:pt x="479679" y="768858"/>
                  <a:pt x="479679" y="768858"/>
                </a:cubicBezTo>
                <a:cubicBezTo>
                  <a:pt x="479679" y="768858"/>
                  <a:pt x="478663" y="765683"/>
                  <a:pt x="476504" y="759079"/>
                </a:cubicBezTo>
                <a:cubicBezTo>
                  <a:pt x="475488" y="755904"/>
                  <a:pt x="472186" y="749427"/>
                  <a:pt x="472186" y="749427"/>
                </a:cubicBezTo>
                <a:cubicBezTo>
                  <a:pt x="472186" y="749427"/>
                  <a:pt x="472059" y="749427"/>
                  <a:pt x="471932" y="749427"/>
                </a:cubicBezTo>
                <a:cubicBezTo>
                  <a:pt x="469646" y="749427"/>
                  <a:pt x="465582" y="733933"/>
                  <a:pt x="463550" y="723519"/>
                </a:cubicBezTo>
                <a:cubicBezTo>
                  <a:pt x="463550" y="720344"/>
                  <a:pt x="462407" y="717042"/>
                  <a:pt x="460248" y="713867"/>
                </a:cubicBezTo>
                <a:cubicBezTo>
                  <a:pt x="460121" y="713867"/>
                  <a:pt x="459994" y="713994"/>
                  <a:pt x="459867" y="713994"/>
                </a:cubicBezTo>
                <a:cubicBezTo>
                  <a:pt x="457708" y="713994"/>
                  <a:pt x="454787" y="704850"/>
                  <a:pt x="453771" y="697738"/>
                </a:cubicBezTo>
                <a:cubicBezTo>
                  <a:pt x="454787" y="694436"/>
                  <a:pt x="453771" y="691261"/>
                  <a:pt x="451612" y="691261"/>
                </a:cubicBezTo>
                <a:cubicBezTo>
                  <a:pt x="451485" y="691388"/>
                  <a:pt x="451231" y="691388"/>
                  <a:pt x="451104" y="691388"/>
                </a:cubicBezTo>
                <a:cubicBezTo>
                  <a:pt x="449072" y="691388"/>
                  <a:pt x="446278" y="685292"/>
                  <a:pt x="447294" y="678307"/>
                </a:cubicBezTo>
                <a:cubicBezTo>
                  <a:pt x="447294" y="675132"/>
                  <a:pt x="447294" y="675132"/>
                  <a:pt x="445135" y="671830"/>
                </a:cubicBezTo>
                <a:cubicBezTo>
                  <a:pt x="441960" y="669671"/>
                  <a:pt x="440817" y="666496"/>
                  <a:pt x="441960" y="665353"/>
                </a:cubicBezTo>
                <a:cubicBezTo>
                  <a:pt x="442976" y="662178"/>
                  <a:pt x="441960" y="658876"/>
                  <a:pt x="438658" y="656717"/>
                </a:cubicBezTo>
                <a:cubicBezTo>
                  <a:pt x="433324" y="650240"/>
                  <a:pt x="433324" y="650240"/>
                  <a:pt x="434340" y="646938"/>
                </a:cubicBezTo>
                <a:cubicBezTo>
                  <a:pt x="435356" y="642620"/>
                  <a:pt x="431165" y="629666"/>
                  <a:pt x="427863" y="627507"/>
                </a:cubicBezTo>
                <a:cubicBezTo>
                  <a:pt x="426847" y="624332"/>
                  <a:pt x="423545" y="621030"/>
                  <a:pt x="424688" y="621030"/>
                </a:cubicBezTo>
                <a:lnTo>
                  <a:pt x="422529" y="617728"/>
                </a:lnTo>
                <a:lnTo>
                  <a:pt x="420370" y="611251"/>
                </a:lnTo>
                <a:lnTo>
                  <a:pt x="421386" y="611251"/>
                </a:lnTo>
                <a:cubicBezTo>
                  <a:pt x="420370" y="608076"/>
                  <a:pt x="411734" y="588645"/>
                  <a:pt x="404114" y="565912"/>
                </a:cubicBezTo>
                <a:cubicBezTo>
                  <a:pt x="392557" y="535305"/>
                  <a:pt x="388747" y="526669"/>
                  <a:pt x="390271" y="526669"/>
                </a:cubicBezTo>
                <a:cubicBezTo>
                  <a:pt x="390525" y="526669"/>
                  <a:pt x="390779" y="526796"/>
                  <a:pt x="391160" y="527050"/>
                </a:cubicBezTo>
                <a:cubicBezTo>
                  <a:pt x="391541" y="527304"/>
                  <a:pt x="391922" y="527431"/>
                  <a:pt x="392176" y="527431"/>
                </a:cubicBezTo>
                <a:cubicBezTo>
                  <a:pt x="393573" y="527431"/>
                  <a:pt x="390779" y="522351"/>
                  <a:pt x="387985" y="520573"/>
                </a:cubicBezTo>
                <a:cubicBezTo>
                  <a:pt x="386842" y="517398"/>
                  <a:pt x="383667" y="511937"/>
                  <a:pt x="381508" y="505460"/>
                </a:cubicBezTo>
                <a:cubicBezTo>
                  <a:pt x="379349" y="498983"/>
                  <a:pt x="376174" y="492506"/>
                  <a:pt x="375031" y="492506"/>
                </a:cubicBezTo>
                <a:lnTo>
                  <a:pt x="374015" y="489331"/>
                </a:lnTo>
                <a:cubicBezTo>
                  <a:pt x="374015" y="482854"/>
                  <a:pt x="367538" y="462407"/>
                  <a:pt x="362077" y="454787"/>
                </a:cubicBezTo>
                <a:cubicBezTo>
                  <a:pt x="359918" y="448310"/>
                  <a:pt x="358902" y="446151"/>
                  <a:pt x="356743" y="439674"/>
                </a:cubicBezTo>
                <a:cubicBezTo>
                  <a:pt x="354584" y="433197"/>
                  <a:pt x="354584" y="433197"/>
                  <a:pt x="352425" y="431038"/>
                </a:cubicBezTo>
                <a:cubicBezTo>
                  <a:pt x="351282" y="431038"/>
                  <a:pt x="340487" y="415925"/>
                  <a:pt x="341630" y="414909"/>
                </a:cubicBezTo>
                <a:lnTo>
                  <a:pt x="339471" y="412750"/>
                </a:lnTo>
                <a:cubicBezTo>
                  <a:pt x="336296" y="410591"/>
                  <a:pt x="335153" y="408432"/>
                  <a:pt x="336296" y="407416"/>
                </a:cubicBezTo>
                <a:cubicBezTo>
                  <a:pt x="338455" y="405257"/>
                  <a:pt x="336296" y="403098"/>
                  <a:pt x="330962" y="403098"/>
                </a:cubicBezTo>
                <a:cubicBezTo>
                  <a:pt x="330708" y="403225"/>
                  <a:pt x="330454" y="403352"/>
                  <a:pt x="330200" y="403352"/>
                </a:cubicBezTo>
                <a:cubicBezTo>
                  <a:pt x="329184" y="403352"/>
                  <a:pt x="327914" y="401701"/>
                  <a:pt x="328803" y="400939"/>
                </a:cubicBezTo>
                <a:cubicBezTo>
                  <a:pt x="327787" y="398780"/>
                  <a:pt x="325628" y="395605"/>
                  <a:pt x="323469" y="393319"/>
                </a:cubicBezTo>
                <a:cubicBezTo>
                  <a:pt x="321310" y="391033"/>
                  <a:pt x="318135" y="389001"/>
                  <a:pt x="320294" y="386842"/>
                </a:cubicBezTo>
                <a:cubicBezTo>
                  <a:pt x="321310" y="386842"/>
                  <a:pt x="319151" y="383540"/>
                  <a:pt x="315976" y="381508"/>
                </a:cubicBezTo>
                <a:cubicBezTo>
                  <a:pt x="315976" y="382524"/>
                  <a:pt x="315976" y="382524"/>
                  <a:pt x="317119" y="385826"/>
                </a:cubicBezTo>
                <a:cubicBezTo>
                  <a:pt x="316230" y="384937"/>
                  <a:pt x="314706" y="383413"/>
                  <a:pt x="312801" y="381508"/>
                </a:cubicBezTo>
                <a:cubicBezTo>
                  <a:pt x="310896" y="379603"/>
                  <a:pt x="305943" y="376936"/>
                  <a:pt x="304546" y="376936"/>
                </a:cubicBezTo>
                <a:cubicBezTo>
                  <a:pt x="304292" y="376936"/>
                  <a:pt x="304165" y="377063"/>
                  <a:pt x="304165" y="377190"/>
                </a:cubicBezTo>
                <a:cubicBezTo>
                  <a:pt x="300990" y="376174"/>
                  <a:pt x="298831" y="374015"/>
                  <a:pt x="302006" y="374015"/>
                </a:cubicBezTo>
                <a:cubicBezTo>
                  <a:pt x="303149" y="372999"/>
                  <a:pt x="304165" y="372999"/>
                  <a:pt x="298831" y="368681"/>
                </a:cubicBezTo>
                <a:cubicBezTo>
                  <a:pt x="296164" y="366903"/>
                  <a:pt x="294259" y="365125"/>
                  <a:pt x="292989" y="365125"/>
                </a:cubicBezTo>
                <a:cubicBezTo>
                  <a:pt x="292735" y="365125"/>
                  <a:pt x="292481" y="365252"/>
                  <a:pt x="292354" y="365379"/>
                </a:cubicBezTo>
                <a:cubicBezTo>
                  <a:pt x="291973" y="365760"/>
                  <a:pt x="291719" y="366014"/>
                  <a:pt x="291338" y="366014"/>
                </a:cubicBezTo>
                <a:cubicBezTo>
                  <a:pt x="290576" y="366014"/>
                  <a:pt x="289433" y="364998"/>
                  <a:pt x="285750" y="362204"/>
                </a:cubicBezTo>
                <a:cubicBezTo>
                  <a:pt x="277114" y="356870"/>
                  <a:pt x="271780" y="347091"/>
                  <a:pt x="269621" y="343916"/>
                </a:cubicBezTo>
                <a:cubicBezTo>
                  <a:pt x="271780" y="341757"/>
                  <a:pt x="271780" y="341757"/>
                  <a:pt x="267462" y="341757"/>
                </a:cubicBezTo>
                <a:cubicBezTo>
                  <a:pt x="267208" y="342011"/>
                  <a:pt x="266954" y="342011"/>
                  <a:pt x="266700" y="342011"/>
                </a:cubicBezTo>
                <a:cubicBezTo>
                  <a:pt x="265430" y="342011"/>
                  <a:pt x="263525" y="340233"/>
                  <a:pt x="260858" y="338455"/>
                </a:cubicBezTo>
                <a:cubicBezTo>
                  <a:pt x="259842" y="339471"/>
                  <a:pt x="263017" y="341630"/>
                  <a:pt x="266192" y="343789"/>
                </a:cubicBezTo>
                <a:lnTo>
                  <a:pt x="265430" y="343789"/>
                </a:lnTo>
                <a:cubicBezTo>
                  <a:pt x="261112" y="343789"/>
                  <a:pt x="258953" y="341630"/>
                  <a:pt x="256794" y="338455"/>
                </a:cubicBezTo>
                <a:cubicBezTo>
                  <a:pt x="254635" y="335280"/>
                  <a:pt x="254635" y="335280"/>
                  <a:pt x="251460" y="334137"/>
                </a:cubicBezTo>
                <a:cubicBezTo>
                  <a:pt x="248285" y="332994"/>
                  <a:pt x="244983" y="331978"/>
                  <a:pt x="244983" y="330962"/>
                </a:cubicBezTo>
                <a:cubicBezTo>
                  <a:pt x="244983" y="330962"/>
                  <a:pt x="239649" y="326644"/>
                  <a:pt x="236347" y="325628"/>
                </a:cubicBezTo>
                <a:cubicBezTo>
                  <a:pt x="231013" y="322453"/>
                  <a:pt x="227711" y="320294"/>
                  <a:pt x="228727" y="319151"/>
                </a:cubicBezTo>
                <a:cubicBezTo>
                  <a:pt x="229743" y="318008"/>
                  <a:pt x="226568" y="315976"/>
                  <a:pt x="223393" y="313817"/>
                </a:cubicBezTo>
                <a:cubicBezTo>
                  <a:pt x="221234" y="311658"/>
                  <a:pt x="218059" y="310642"/>
                  <a:pt x="219075" y="309499"/>
                </a:cubicBezTo>
                <a:cubicBezTo>
                  <a:pt x="220091" y="308356"/>
                  <a:pt x="217932" y="305181"/>
                  <a:pt x="212598" y="300863"/>
                </a:cubicBezTo>
                <a:cubicBezTo>
                  <a:pt x="207264" y="296545"/>
                  <a:pt x="207264" y="296545"/>
                  <a:pt x="202946" y="296545"/>
                </a:cubicBezTo>
                <a:cubicBezTo>
                  <a:pt x="202946" y="296545"/>
                  <a:pt x="199771" y="295529"/>
                  <a:pt x="196469" y="293370"/>
                </a:cubicBezTo>
                <a:cubicBezTo>
                  <a:pt x="196469" y="293370"/>
                  <a:pt x="194310" y="291211"/>
                  <a:pt x="191135" y="290195"/>
                </a:cubicBezTo>
                <a:cubicBezTo>
                  <a:pt x="186817" y="289179"/>
                  <a:pt x="187960" y="288036"/>
                  <a:pt x="188976" y="287020"/>
                </a:cubicBezTo>
                <a:lnTo>
                  <a:pt x="189992" y="284861"/>
                </a:lnTo>
                <a:cubicBezTo>
                  <a:pt x="188087" y="283591"/>
                  <a:pt x="186182" y="283083"/>
                  <a:pt x="184785" y="283083"/>
                </a:cubicBezTo>
                <a:cubicBezTo>
                  <a:pt x="183769" y="283083"/>
                  <a:pt x="182880" y="283337"/>
                  <a:pt x="182499" y="283845"/>
                </a:cubicBezTo>
                <a:cubicBezTo>
                  <a:pt x="178181" y="283845"/>
                  <a:pt x="178181" y="283845"/>
                  <a:pt x="179324" y="281686"/>
                </a:cubicBezTo>
                <a:cubicBezTo>
                  <a:pt x="180340" y="280670"/>
                  <a:pt x="178308" y="278511"/>
                  <a:pt x="171704" y="275209"/>
                </a:cubicBezTo>
                <a:cubicBezTo>
                  <a:pt x="166878" y="271399"/>
                  <a:pt x="162052" y="267462"/>
                  <a:pt x="160274" y="267462"/>
                </a:cubicBezTo>
                <a:cubicBezTo>
                  <a:pt x="160147" y="267462"/>
                  <a:pt x="159893" y="267589"/>
                  <a:pt x="159766" y="267589"/>
                </a:cubicBezTo>
                <a:cubicBezTo>
                  <a:pt x="156591" y="266446"/>
                  <a:pt x="154432" y="263271"/>
                  <a:pt x="154432" y="263271"/>
                </a:cubicBezTo>
                <a:cubicBezTo>
                  <a:pt x="152273" y="261112"/>
                  <a:pt x="150114" y="258953"/>
                  <a:pt x="140462" y="253619"/>
                </a:cubicBezTo>
                <a:cubicBezTo>
                  <a:pt x="125349" y="244983"/>
                  <a:pt x="125349" y="244983"/>
                  <a:pt x="127508" y="243840"/>
                </a:cubicBezTo>
                <a:cubicBezTo>
                  <a:pt x="127508" y="242824"/>
                  <a:pt x="128524" y="241681"/>
                  <a:pt x="124333" y="241681"/>
                </a:cubicBezTo>
                <a:cubicBezTo>
                  <a:pt x="121158" y="240665"/>
                  <a:pt x="118999" y="237363"/>
                  <a:pt x="113538" y="232029"/>
                </a:cubicBezTo>
                <a:cubicBezTo>
                  <a:pt x="111379" y="229870"/>
                  <a:pt x="113538" y="227711"/>
                  <a:pt x="113538" y="226695"/>
                </a:cubicBezTo>
                <a:cubicBezTo>
                  <a:pt x="115697" y="224536"/>
                  <a:pt x="115697" y="224536"/>
                  <a:pt x="109220" y="221361"/>
                </a:cubicBezTo>
                <a:cubicBezTo>
                  <a:pt x="106045" y="220218"/>
                  <a:pt x="102743" y="219202"/>
                  <a:pt x="101727" y="219202"/>
                </a:cubicBezTo>
                <a:cubicBezTo>
                  <a:pt x="101727" y="220218"/>
                  <a:pt x="103886" y="222377"/>
                  <a:pt x="103886" y="222377"/>
                </a:cubicBezTo>
                <a:lnTo>
                  <a:pt x="107188" y="224536"/>
                </a:lnTo>
                <a:cubicBezTo>
                  <a:pt x="106680" y="225044"/>
                  <a:pt x="106426" y="225552"/>
                  <a:pt x="105791" y="225552"/>
                </a:cubicBezTo>
                <a:cubicBezTo>
                  <a:pt x="105029" y="225552"/>
                  <a:pt x="103632" y="224790"/>
                  <a:pt x="100711" y="222377"/>
                </a:cubicBezTo>
                <a:cubicBezTo>
                  <a:pt x="96393" y="221361"/>
                  <a:pt x="94234" y="219202"/>
                  <a:pt x="95377" y="218059"/>
                </a:cubicBezTo>
                <a:cubicBezTo>
                  <a:pt x="91059" y="216916"/>
                  <a:pt x="85725" y="213741"/>
                  <a:pt x="80264" y="209423"/>
                </a:cubicBezTo>
                <a:cubicBezTo>
                  <a:pt x="74803" y="205105"/>
                  <a:pt x="66294" y="198628"/>
                  <a:pt x="62992" y="197612"/>
                </a:cubicBezTo>
                <a:cubicBezTo>
                  <a:pt x="57658" y="194437"/>
                  <a:pt x="54356" y="192278"/>
                  <a:pt x="55499" y="191135"/>
                </a:cubicBezTo>
                <a:cubicBezTo>
                  <a:pt x="56388" y="189357"/>
                  <a:pt x="55118" y="187579"/>
                  <a:pt x="53975" y="187579"/>
                </a:cubicBezTo>
                <a:cubicBezTo>
                  <a:pt x="53721" y="187579"/>
                  <a:pt x="53467" y="187706"/>
                  <a:pt x="53340" y="187960"/>
                </a:cubicBezTo>
                <a:cubicBezTo>
                  <a:pt x="52197" y="187960"/>
                  <a:pt x="49022" y="186817"/>
                  <a:pt x="44704" y="183642"/>
                </a:cubicBezTo>
                <a:cubicBezTo>
                  <a:pt x="43561" y="182626"/>
                  <a:pt x="40386" y="181483"/>
                  <a:pt x="38227" y="180467"/>
                </a:cubicBezTo>
                <a:cubicBezTo>
                  <a:pt x="37211" y="179324"/>
                  <a:pt x="36068" y="178308"/>
                  <a:pt x="33909" y="177292"/>
                </a:cubicBezTo>
                <a:lnTo>
                  <a:pt x="29591" y="172974"/>
                </a:lnTo>
                <a:cubicBezTo>
                  <a:pt x="19431" y="162306"/>
                  <a:pt x="11938" y="149352"/>
                  <a:pt x="11938" y="147193"/>
                </a:cubicBezTo>
                <a:cubicBezTo>
                  <a:pt x="11938" y="147193"/>
                  <a:pt x="9779" y="144018"/>
                  <a:pt x="8763" y="140716"/>
                </a:cubicBezTo>
                <a:cubicBezTo>
                  <a:pt x="6604" y="136398"/>
                  <a:pt x="3429" y="128905"/>
                  <a:pt x="2286" y="122428"/>
                </a:cubicBezTo>
                <a:cubicBezTo>
                  <a:pt x="0" y="114808"/>
                  <a:pt x="0" y="107315"/>
                  <a:pt x="0" y="105156"/>
                </a:cubicBezTo>
                <a:cubicBezTo>
                  <a:pt x="0" y="105156"/>
                  <a:pt x="0" y="101981"/>
                  <a:pt x="0" y="93345"/>
                </a:cubicBezTo>
                <a:cubicBezTo>
                  <a:pt x="0" y="85725"/>
                  <a:pt x="0" y="81534"/>
                  <a:pt x="2159" y="78232"/>
                </a:cubicBezTo>
                <a:cubicBezTo>
                  <a:pt x="4318" y="73914"/>
                  <a:pt x="5334" y="73914"/>
                  <a:pt x="4318" y="73914"/>
                </a:cubicBezTo>
                <a:cubicBezTo>
                  <a:pt x="3302" y="73914"/>
                  <a:pt x="4318" y="65278"/>
                  <a:pt x="11938" y="51308"/>
                </a:cubicBezTo>
                <a:cubicBezTo>
                  <a:pt x="16764" y="42291"/>
                  <a:pt x="18923" y="39497"/>
                  <a:pt x="19558" y="39497"/>
                </a:cubicBezTo>
                <a:cubicBezTo>
                  <a:pt x="19939" y="39497"/>
                  <a:pt x="19812" y="40386"/>
                  <a:pt x="19431" y="41529"/>
                </a:cubicBezTo>
                <a:cubicBezTo>
                  <a:pt x="29210" y="29718"/>
                  <a:pt x="29210" y="29718"/>
                  <a:pt x="28067" y="28575"/>
                </a:cubicBezTo>
                <a:cubicBezTo>
                  <a:pt x="27686" y="28702"/>
                  <a:pt x="27305" y="28702"/>
                  <a:pt x="27051" y="28702"/>
                </a:cubicBezTo>
                <a:cubicBezTo>
                  <a:pt x="24638" y="28702"/>
                  <a:pt x="29591" y="24257"/>
                  <a:pt x="34417" y="24257"/>
                </a:cubicBezTo>
                <a:cubicBezTo>
                  <a:pt x="38735" y="23114"/>
                  <a:pt x="45212" y="18923"/>
                  <a:pt x="45212" y="17780"/>
                </a:cubicBezTo>
                <a:cubicBezTo>
                  <a:pt x="44958" y="17653"/>
                  <a:pt x="44704" y="17526"/>
                  <a:pt x="44450" y="17526"/>
                </a:cubicBezTo>
                <a:cubicBezTo>
                  <a:pt x="43053" y="17526"/>
                  <a:pt x="40386" y="19304"/>
                  <a:pt x="37719" y="21082"/>
                </a:cubicBezTo>
                <a:cubicBezTo>
                  <a:pt x="37719" y="21082"/>
                  <a:pt x="36703" y="21082"/>
                  <a:pt x="36703" y="19939"/>
                </a:cubicBezTo>
                <a:cubicBezTo>
                  <a:pt x="39878" y="17780"/>
                  <a:pt x="39878" y="16764"/>
                  <a:pt x="43180" y="15621"/>
                </a:cubicBezTo>
                <a:cubicBezTo>
                  <a:pt x="43180" y="15621"/>
                  <a:pt x="47498" y="13462"/>
                  <a:pt x="50800" y="12319"/>
                </a:cubicBezTo>
                <a:cubicBezTo>
                  <a:pt x="51816" y="12065"/>
                  <a:pt x="52705" y="11938"/>
                  <a:pt x="53467" y="11938"/>
                </a:cubicBezTo>
                <a:cubicBezTo>
                  <a:pt x="55372" y="11938"/>
                  <a:pt x="55372" y="13208"/>
                  <a:pt x="52959" y="15621"/>
                </a:cubicBezTo>
                <a:cubicBezTo>
                  <a:pt x="52197" y="16764"/>
                  <a:pt x="52070" y="17272"/>
                  <a:pt x="52451" y="17272"/>
                </a:cubicBezTo>
                <a:cubicBezTo>
                  <a:pt x="53086" y="17272"/>
                  <a:pt x="55245" y="15875"/>
                  <a:pt x="57150" y="14478"/>
                </a:cubicBezTo>
                <a:cubicBezTo>
                  <a:pt x="62103" y="11176"/>
                  <a:pt x="62611" y="9779"/>
                  <a:pt x="60706" y="9779"/>
                </a:cubicBezTo>
                <a:cubicBezTo>
                  <a:pt x="60071" y="9779"/>
                  <a:pt x="59309" y="9906"/>
                  <a:pt x="58293" y="10160"/>
                </a:cubicBezTo>
                <a:cubicBezTo>
                  <a:pt x="57277" y="10414"/>
                  <a:pt x="56642" y="10541"/>
                  <a:pt x="56134" y="10541"/>
                </a:cubicBezTo>
                <a:cubicBezTo>
                  <a:pt x="54864" y="10541"/>
                  <a:pt x="54737" y="9779"/>
                  <a:pt x="53975" y="9017"/>
                </a:cubicBezTo>
                <a:cubicBezTo>
                  <a:pt x="53975" y="9017"/>
                  <a:pt x="58293" y="6858"/>
                  <a:pt x="63754" y="5842"/>
                </a:cubicBezTo>
                <a:cubicBezTo>
                  <a:pt x="66929" y="4572"/>
                  <a:pt x="70485" y="4064"/>
                  <a:pt x="73279" y="4064"/>
                </a:cubicBezTo>
                <a:cubicBezTo>
                  <a:pt x="75311" y="4064"/>
                  <a:pt x="76962" y="4318"/>
                  <a:pt x="77724" y="4826"/>
                </a:cubicBezTo>
                <a:lnTo>
                  <a:pt x="77724" y="3683"/>
                </a:lnTo>
                <a:cubicBezTo>
                  <a:pt x="76581" y="2667"/>
                  <a:pt x="85217" y="508"/>
                  <a:pt x="92837" y="508"/>
                </a:cubicBezTo>
                <a:cubicBezTo>
                  <a:pt x="94996" y="127"/>
                  <a:pt x="96901" y="0"/>
                  <a:pt x="985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3"/>
          <p:cNvSpPr/>
          <p:nvPr/>
        </p:nvSpPr>
        <p:spPr>
          <a:xfrm>
            <a:off x="7196043" y="2354448"/>
            <a:ext cx="631793" cy="600456"/>
          </a:xfrm>
          <a:custGeom>
            <a:rect b="b" l="l" r="r" t="t"/>
            <a:pathLst>
              <a:path extrusionOk="0" h="800608" w="842390">
                <a:moveTo>
                  <a:pt x="383540" y="127"/>
                </a:moveTo>
                <a:cubicBezTo>
                  <a:pt x="384048" y="127"/>
                  <a:pt x="384937" y="635"/>
                  <a:pt x="386207" y="1905"/>
                </a:cubicBezTo>
                <a:cubicBezTo>
                  <a:pt x="386207" y="2921"/>
                  <a:pt x="386207" y="2921"/>
                  <a:pt x="384048" y="2921"/>
                </a:cubicBezTo>
                <a:cubicBezTo>
                  <a:pt x="384048" y="2921"/>
                  <a:pt x="383032" y="1905"/>
                  <a:pt x="383032" y="762"/>
                </a:cubicBezTo>
                <a:cubicBezTo>
                  <a:pt x="383032" y="254"/>
                  <a:pt x="383159" y="0"/>
                  <a:pt x="383540" y="0"/>
                </a:cubicBezTo>
                <a:close/>
                <a:moveTo>
                  <a:pt x="26924" y="9525"/>
                </a:moveTo>
                <a:cubicBezTo>
                  <a:pt x="29083" y="9525"/>
                  <a:pt x="29083" y="10541"/>
                  <a:pt x="29083" y="11684"/>
                </a:cubicBezTo>
                <a:lnTo>
                  <a:pt x="26924" y="11684"/>
                </a:lnTo>
                <a:cubicBezTo>
                  <a:pt x="26924" y="11684"/>
                  <a:pt x="25908" y="10541"/>
                  <a:pt x="25908" y="9525"/>
                </a:cubicBezTo>
                <a:close/>
                <a:moveTo>
                  <a:pt x="306959" y="21971"/>
                </a:moveTo>
                <a:cubicBezTo>
                  <a:pt x="306578" y="21971"/>
                  <a:pt x="306324" y="22098"/>
                  <a:pt x="306324" y="22479"/>
                </a:cubicBezTo>
                <a:cubicBezTo>
                  <a:pt x="305181" y="22479"/>
                  <a:pt x="308483" y="23495"/>
                  <a:pt x="309499" y="23495"/>
                </a:cubicBezTo>
                <a:lnTo>
                  <a:pt x="309499" y="22479"/>
                </a:lnTo>
                <a:cubicBezTo>
                  <a:pt x="308737" y="22479"/>
                  <a:pt x="307594" y="21971"/>
                  <a:pt x="306832" y="21971"/>
                </a:cubicBezTo>
                <a:close/>
                <a:moveTo>
                  <a:pt x="153162" y="20320"/>
                </a:moveTo>
                <a:cubicBezTo>
                  <a:pt x="155321" y="20320"/>
                  <a:pt x="156337" y="21336"/>
                  <a:pt x="156337" y="21336"/>
                </a:cubicBezTo>
                <a:cubicBezTo>
                  <a:pt x="156337" y="23495"/>
                  <a:pt x="155194" y="23495"/>
                  <a:pt x="153162" y="23495"/>
                </a:cubicBezTo>
                <a:cubicBezTo>
                  <a:pt x="152273" y="23749"/>
                  <a:pt x="151511" y="23876"/>
                  <a:pt x="151003" y="23876"/>
                </a:cubicBezTo>
                <a:cubicBezTo>
                  <a:pt x="149352" y="23876"/>
                  <a:pt x="148844" y="22860"/>
                  <a:pt x="148844" y="21336"/>
                </a:cubicBezTo>
                <a:cubicBezTo>
                  <a:pt x="148844" y="20320"/>
                  <a:pt x="149860" y="20320"/>
                  <a:pt x="153162" y="20320"/>
                </a:cubicBezTo>
                <a:close/>
                <a:moveTo>
                  <a:pt x="139192" y="23495"/>
                </a:moveTo>
                <a:cubicBezTo>
                  <a:pt x="139192" y="24511"/>
                  <a:pt x="142367" y="25654"/>
                  <a:pt x="143510" y="25654"/>
                </a:cubicBezTo>
                <a:cubicBezTo>
                  <a:pt x="145669" y="25654"/>
                  <a:pt x="145669" y="23495"/>
                  <a:pt x="142494" y="23495"/>
                </a:cubicBezTo>
                <a:close/>
                <a:moveTo>
                  <a:pt x="394843" y="25146"/>
                </a:moveTo>
                <a:cubicBezTo>
                  <a:pt x="394081" y="25146"/>
                  <a:pt x="393446" y="25654"/>
                  <a:pt x="392684" y="25654"/>
                </a:cubicBezTo>
                <a:cubicBezTo>
                  <a:pt x="390525" y="26670"/>
                  <a:pt x="390525" y="26670"/>
                  <a:pt x="393700" y="26670"/>
                </a:cubicBezTo>
                <a:cubicBezTo>
                  <a:pt x="395859" y="26670"/>
                  <a:pt x="395859" y="25654"/>
                  <a:pt x="395859" y="25654"/>
                </a:cubicBezTo>
                <a:cubicBezTo>
                  <a:pt x="395478" y="25273"/>
                  <a:pt x="395097" y="25146"/>
                  <a:pt x="394716" y="25146"/>
                </a:cubicBezTo>
                <a:close/>
                <a:moveTo>
                  <a:pt x="274066" y="24511"/>
                </a:moveTo>
                <a:cubicBezTo>
                  <a:pt x="274066" y="25654"/>
                  <a:pt x="276225" y="26670"/>
                  <a:pt x="276225" y="26670"/>
                </a:cubicBezTo>
                <a:lnTo>
                  <a:pt x="277241" y="26670"/>
                </a:lnTo>
                <a:cubicBezTo>
                  <a:pt x="277241" y="25654"/>
                  <a:pt x="277241" y="24511"/>
                  <a:pt x="276225" y="24511"/>
                </a:cubicBezTo>
                <a:close/>
                <a:moveTo>
                  <a:pt x="433705" y="26670"/>
                </a:moveTo>
                <a:cubicBezTo>
                  <a:pt x="433705" y="27178"/>
                  <a:pt x="433959" y="27432"/>
                  <a:pt x="434086" y="27432"/>
                </a:cubicBezTo>
                <a:cubicBezTo>
                  <a:pt x="434213" y="27432"/>
                  <a:pt x="434213" y="27178"/>
                  <a:pt x="433705" y="26670"/>
                </a:cubicBezTo>
                <a:close/>
                <a:moveTo>
                  <a:pt x="223266" y="23495"/>
                </a:moveTo>
                <a:cubicBezTo>
                  <a:pt x="223266" y="23495"/>
                  <a:pt x="224409" y="24511"/>
                  <a:pt x="226568" y="25654"/>
                </a:cubicBezTo>
                <a:cubicBezTo>
                  <a:pt x="228346" y="27432"/>
                  <a:pt x="229108" y="28194"/>
                  <a:pt x="229489" y="28194"/>
                </a:cubicBezTo>
                <a:cubicBezTo>
                  <a:pt x="229870" y="28194"/>
                  <a:pt x="229870" y="27686"/>
                  <a:pt x="229870" y="26670"/>
                </a:cubicBezTo>
                <a:cubicBezTo>
                  <a:pt x="229870" y="25654"/>
                  <a:pt x="229870" y="24511"/>
                  <a:pt x="226695" y="23495"/>
                </a:cubicBezTo>
                <a:close/>
                <a:moveTo>
                  <a:pt x="51689" y="24638"/>
                </a:moveTo>
                <a:cubicBezTo>
                  <a:pt x="49530" y="24638"/>
                  <a:pt x="48514" y="25781"/>
                  <a:pt x="48514" y="26797"/>
                </a:cubicBezTo>
                <a:cubicBezTo>
                  <a:pt x="46355" y="28956"/>
                  <a:pt x="46355" y="28956"/>
                  <a:pt x="49657" y="28956"/>
                </a:cubicBezTo>
                <a:cubicBezTo>
                  <a:pt x="51816" y="28956"/>
                  <a:pt x="53975" y="28956"/>
                  <a:pt x="53975" y="27940"/>
                </a:cubicBezTo>
                <a:lnTo>
                  <a:pt x="51689" y="27940"/>
                </a:lnTo>
                <a:cubicBezTo>
                  <a:pt x="51689" y="28194"/>
                  <a:pt x="51562" y="28321"/>
                  <a:pt x="51308" y="28321"/>
                </a:cubicBezTo>
                <a:cubicBezTo>
                  <a:pt x="50800" y="28321"/>
                  <a:pt x="50165" y="27559"/>
                  <a:pt x="51689" y="26797"/>
                </a:cubicBezTo>
                <a:lnTo>
                  <a:pt x="51689" y="24638"/>
                </a:lnTo>
                <a:close/>
                <a:moveTo>
                  <a:pt x="30099" y="26797"/>
                </a:moveTo>
                <a:lnTo>
                  <a:pt x="28956" y="27940"/>
                </a:lnTo>
                <a:cubicBezTo>
                  <a:pt x="28956" y="28956"/>
                  <a:pt x="30099" y="28956"/>
                  <a:pt x="32131" y="28956"/>
                </a:cubicBezTo>
                <a:cubicBezTo>
                  <a:pt x="34163" y="28956"/>
                  <a:pt x="34290" y="28956"/>
                  <a:pt x="34290" y="27940"/>
                </a:cubicBezTo>
                <a:cubicBezTo>
                  <a:pt x="34290" y="27940"/>
                  <a:pt x="32131" y="26797"/>
                  <a:pt x="29972" y="26797"/>
                </a:cubicBezTo>
                <a:close/>
                <a:moveTo>
                  <a:pt x="335407" y="28956"/>
                </a:moveTo>
                <a:lnTo>
                  <a:pt x="334264" y="29972"/>
                </a:lnTo>
                <a:lnTo>
                  <a:pt x="335407" y="29972"/>
                </a:lnTo>
                <a:cubicBezTo>
                  <a:pt x="337566" y="29972"/>
                  <a:pt x="337566" y="29972"/>
                  <a:pt x="337566" y="28956"/>
                </a:cubicBezTo>
                <a:close/>
                <a:moveTo>
                  <a:pt x="319278" y="27940"/>
                </a:moveTo>
                <a:cubicBezTo>
                  <a:pt x="319278" y="28956"/>
                  <a:pt x="319278" y="30099"/>
                  <a:pt x="321437" y="30099"/>
                </a:cubicBezTo>
                <a:cubicBezTo>
                  <a:pt x="321818" y="30353"/>
                  <a:pt x="322072" y="30480"/>
                  <a:pt x="322453" y="30480"/>
                </a:cubicBezTo>
                <a:cubicBezTo>
                  <a:pt x="323469" y="30480"/>
                  <a:pt x="324104" y="29464"/>
                  <a:pt x="322580" y="27940"/>
                </a:cubicBezTo>
                <a:close/>
                <a:moveTo>
                  <a:pt x="219964" y="28956"/>
                </a:moveTo>
                <a:lnTo>
                  <a:pt x="217805" y="29972"/>
                </a:lnTo>
                <a:cubicBezTo>
                  <a:pt x="217805" y="31115"/>
                  <a:pt x="219964" y="31115"/>
                  <a:pt x="221107" y="31115"/>
                </a:cubicBezTo>
                <a:lnTo>
                  <a:pt x="221107" y="29972"/>
                </a:lnTo>
                <a:lnTo>
                  <a:pt x="219964" y="28956"/>
                </a:lnTo>
                <a:close/>
                <a:moveTo>
                  <a:pt x="420624" y="28956"/>
                </a:moveTo>
                <a:cubicBezTo>
                  <a:pt x="420624" y="28956"/>
                  <a:pt x="418465" y="29972"/>
                  <a:pt x="418465" y="31115"/>
                </a:cubicBezTo>
                <a:cubicBezTo>
                  <a:pt x="418465" y="31496"/>
                  <a:pt x="418592" y="31877"/>
                  <a:pt x="418973" y="31877"/>
                </a:cubicBezTo>
                <a:cubicBezTo>
                  <a:pt x="419354" y="31877"/>
                  <a:pt x="420370" y="31369"/>
                  <a:pt x="421640" y="30099"/>
                </a:cubicBezTo>
                <a:cubicBezTo>
                  <a:pt x="421640" y="29083"/>
                  <a:pt x="421640" y="29083"/>
                  <a:pt x="420624" y="29083"/>
                </a:cubicBezTo>
                <a:close/>
                <a:moveTo>
                  <a:pt x="262128" y="27813"/>
                </a:moveTo>
                <a:cubicBezTo>
                  <a:pt x="259969" y="27813"/>
                  <a:pt x="262128" y="28829"/>
                  <a:pt x="263144" y="30988"/>
                </a:cubicBezTo>
                <a:cubicBezTo>
                  <a:pt x="264541" y="32004"/>
                  <a:pt x="265430" y="32512"/>
                  <a:pt x="265684" y="32512"/>
                </a:cubicBezTo>
                <a:cubicBezTo>
                  <a:pt x="265938" y="32512"/>
                  <a:pt x="265811" y="31750"/>
                  <a:pt x="265303" y="29972"/>
                </a:cubicBezTo>
                <a:cubicBezTo>
                  <a:pt x="263144" y="28956"/>
                  <a:pt x="262128" y="27813"/>
                  <a:pt x="262128" y="27813"/>
                </a:cubicBezTo>
                <a:close/>
                <a:moveTo>
                  <a:pt x="431546" y="29972"/>
                </a:moveTo>
                <a:lnTo>
                  <a:pt x="429387" y="31115"/>
                </a:lnTo>
                <a:lnTo>
                  <a:pt x="431546" y="32131"/>
                </a:lnTo>
                <a:lnTo>
                  <a:pt x="432562" y="33274"/>
                </a:lnTo>
                <a:cubicBezTo>
                  <a:pt x="432562" y="31115"/>
                  <a:pt x="433705" y="29972"/>
                  <a:pt x="431546" y="29972"/>
                </a:cubicBezTo>
                <a:close/>
                <a:moveTo>
                  <a:pt x="57150" y="34290"/>
                </a:moveTo>
                <a:cubicBezTo>
                  <a:pt x="57150" y="35306"/>
                  <a:pt x="57150" y="35306"/>
                  <a:pt x="54991" y="35306"/>
                </a:cubicBezTo>
                <a:lnTo>
                  <a:pt x="53848" y="35306"/>
                </a:lnTo>
                <a:lnTo>
                  <a:pt x="54991" y="34290"/>
                </a:lnTo>
                <a:close/>
                <a:moveTo>
                  <a:pt x="384048" y="40767"/>
                </a:moveTo>
                <a:cubicBezTo>
                  <a:pt x="384048" y="41910"/>
                  <a:pt x="384048" y="41910"/>
                  <a:pt x="383032" y="41910"/>
                </a:cubicBezTo>
                <a:cubicBezTo>
                  <a:pt x="379857" y="41910"/>
                  <a:pt x="379857" y="41910"/>
                  <a:pt x="380873" y="40767"/>
                </a:cubicBezTo>
                <a:close/>
                <a:moveTo>
                  <a:pt x="528574" y="58039"/>
                </a:moveTo>
                <a:lnTo>
                  <a:pt x="529717" y="60198"/>
                </a:lnTo>
                <a:lnTo>
                  <a:pt x="531876" y="61341"/>
                </a:lnTo>
                <a:cubicBezTo>
                  <a:pt x="531876" y="60198"/>
                  <a:pt x="531876" y="59182"/>
                  <a:pt x="530733" y="58166"/>
                </a:cubicBezTo>
                <a:close/>
                <a:moveTo>
                  <a:pt x="563753" y="76200"/>
                </a:moveTo>
                <a:cubicBezTo>
                  <a:pt x="563118" y="76200"/>
                  <a:pt x="563118" y="78740"/>
                  <a:pt x="563118" y="79629"/>
                </a:cubicBezTo>
                <a:cubicBezTo>
                  <a:pt x="563626" y="80137"/>
                  <a:pt x="563880" y="80391"/>
                  <a:pt x="564134" y="80391"/>
                </a:cubicBezTo>
                <a:cubicBezTo>
                  <a:pt x="564388" y="80391"/>
                  <a:pt x="564642" y="80137"/>
                  <a:pt x="565277" y="79629"/>
                </a:cubicBezTo>
                <a:cubicBezTo>
                  <a:pt x="565277" y="78486"/>
                  <a:pt x="564134" y="76327"/>
                  <a:pt x="564134" y="76327"/>
                </a:cubicBezTo>
                <a:cubicBezTo>
                  <a:pt x="564007" y="76200"/>
                  <a:pt x="563880" y="76073"/>
                  <a:pt x="563753" y="76073"/>
                </a:cubicBezTo>
                <a:close/>
                <a:moveTo>
                  <a:pt x="600837" y="106680"/>
                </a:moveTo>
                <a:lnTo>
                  <a:pt x="600837" y="108839"/>
                </a:lnTo>
                <a:lnTo>
                  <a:pt x="601853" y="109982"/>
                </a:lnTo>
                <a:cubicBezTo>
                  <a:pt x="602996" y="108839"/>
                  <a:pt x="602996" y="107823"/>
                  <a:pt x="601853" y="106680"/>
                </a:cubicBezTo>
                <a:close/>
                <a:moveTo>
                  <a:pt x="673227" y="189484"/>
                </a:moveTo>
                <a:cubicBezTo>
                  <a:pt x="672084" y="189484"/>
                  <a:pt x="672338" y="191008"/>
                  <a:pt x="673100" y="191897"/>
                </a:cubicBezTo>
                <a:cubicBezTo>
                  <a:pt x="675259" y="194056"/>
                  <a:pt x="675259" y="194056"/>
                  <a:pt x="676402" y="194056"/>
                </a:cubicBezTo>
                <a:cubicBezTo>
                  <a:pt x="676402" y="193040"/>
                  <a:pt x="675259" y="190881"/>
                  <a:pt x="674243" y="189738"/>
                </a:cubicBezTo>
                <a:cubicBezTo>
                  <a:pt x="673862" y="189484"/>
                  <a:pt x="673481" y="189484"/>
                  <a:pt x="673227" y="189484"/>
                </a:cubicBezTo>
                <a:close/>
                <a:moveTo>
                  <a:pt x="702310" y="248031"/>
                </a:moveTo>
                <a:cubicBezTo>
                  <a:pt x="701294" y="248031"/>
                  <a:pt x="701294" y="250190"/>
                  <a:pt x="701294" y="250190"/>
                </a:cubicBezTo>
                <a:lnTo>
                  <a:pt x="701294" y="252349"/>
                </a:lnTo>
                <a:cubicBezTo>
                  <a:pt x="703453" y="251206"/>
                  <a:pt x="703453" y="251206"/>
                  <a:pt x="703453" y="249174"/>
                </a:cubicBezTo>
                <a:lnTo>
                  <a:pt x="702437" y="248031"/>
                </a:lnTo>
                <a:close/>
                <a:moveTo>
                  <a:pt x="728345" y="381254"/>
                </a:moveTo>
                <a:cubicBezTo>
                  <a:pt x="728472" y="381762"/>
                  <a:pt x="728599" y="382143"/>
                  <a:pt x="728726" y="382651"/>
                </a:cubicBezTo>
                <a:cubicBezTo>
                  <a:pt x="728599" y="382397"/>
                  <a:pt x="728472" y="382143"/>
                  <a:pt x="728345" y="381762"/>
                </a:cubicBezTo>
                <a:cubicBezTo>
                  <a:pt x="728345" y="381762"/>
                  <a:pt x="728345" y="381635"/>
                  <a:pt x="728472" y="381254"/>
                </a:cubicBezTo>
                <a:close/>
                <a:moveTo>
                  <a:pt x="732536" y="399034"/>
                </a:moveTo>
                <a:lnTo>
                  <a:pt x="733552" y="399542"/>
                </a:lnTo>
                <a:cubicBezTo>
                  <a:pt x="733806" y="400431"/>
                  <a:pt x="734060" y="401066"/>
                  <a:pt x="734314" y="401701"/>
                </a:cubicBezTo>
                <a:cubicBezTo>
                  <a:pt x="733933" y="402209"/>
                  <a:pt x="733171" y="402209"/>
                  <a:pt x="732536" y="402209"/>
                </a:cubicBezTo>
                <a:lnTo>
                  <a:pt x="732536" y="401066"/>
                </a:lnTo>
                <a:lnTo>
                  <a:pt x="732536" y="398907"/>
                </a:lnTo>
                <a:close/>
                <a:moveTo>
                  <a:pt x="743458" y="409067"/>
                </a:moveTo>
                <a:cubicBezTo>
                  <a:pt x="743331" y="409067"/>
                  <a:pt x="743331" y="409321"/>
                  <a:pt x="743331" y="409829"/>
                </a:cubicBezTo>
                <a:cubicBezTo>
                  <a:pt x="742315" y="411988"/>
                  <a:pt x="742315" y="413004"/>
                  <a:pt x="743331" y="413004"/>
                </a:cubicBezTo>
                <a:cubicBezTo>
                  <a:pt x="744347" y="413004"/>
                  <a:pt x="744474" y="413004"/>
                  <a:pt x="744474" y="410845"/>
                </a:cubicBezTo>
                <a:cubicBezTo>
                  <a:pt x="743839" y="409575"/>
                  <a:pt x="743585" y="409067"/>
                  <a:pt x="743458" y="409067"/>
                </a:cubicBezTo>
                <a:close/>
                <a:moveTo>
                  <a:pt x="751967" y="416179"/>
                </a:moveTo>
                <a:cubicBezTo>
                  <a:pt x="752094" y="416306"/>
                  <a:pt x="752221" y="416306"/>
                  <a:pt x="752348" y="416306"/>
                </a:cubicBezTo>
                <a:cubicBezTo>
                  <a:pt x="752221" y="416306"/>
                  <a:pt x="752094" y="416306"/>
                  <a:pt x="751967" y="416179"/>
                </a:cubicBezTo>
                <a:cubicBezTo>
                  <a:pt x="751967" y="416179"/>
                  <a:pt x="752094" y="416179"/>
                  <a:pt x="752094" y="416052"/>
                </a:cubicBezTo>
                <a:close/>
                <a:moveTo>
                  <a:pt x="752348" y="416306"/>
                </a:moveTo>
                <a:cubicBezTo>
                  <a:pt x="752983" y="416433"/>
                  <a:pt x="753364" y="416687"/>
                  <a:pt x="753237" y="416687"/>
                </a:cubicBezTo>
                <a:cubicBezTo>
                  <a:pt x="753110" y="416687"/>
                  <a:pt x="752856" y="416560"/>
                  <a:pt x="752348" y="416306"/>
                </a:cubicBezTo>
                <a:close/>
                <a:moveTo>
                  <a:pt x="745617" y="420497"/>
                </a:moveTo>
                <a:lnTo>
                  <a:pt x="745617" y="422656"/>
                </a:lnTo>
                <a:cubicBezTo>
                  <a:pt x="746633" y="423799"/>
                  <a:pt x="746633" y="423799"/>
                  <a:pt x="747776" y="423799"/>
                </a:cubicBezTo>
                <a:lnTo>
                  <a:pt x="747776" y="422656"/>
                </a:lnTo>
                <a:lnTo>
                  <a:pt x="745617" y="420497"/>
                </a:lnTo>
                <a:close/>
                <a:moveTo>
                  <a:pt x="753237" y="432308"/>
                </a:moveTo>
                <a:cubicBezTo>
                  <a:pt x="753237" y="433324"/>
                  <a:pt x="752983" y="433959"/>
                  <a:pt x="752856" y="433959"/>
                </a:cubicBezTo>
                <a:cubicBezTo>
                  <a:pt x="752729" y="433959"/>
                  <a:pt x="752729" y="433451"/>
                  <a:pt x="753237" y="432308"/>
                </a:cubicBezTo>
                <a:close/>
                <a:moveTo>
                  <a:pt x="750062" y="436626"/>
                </a:moveTo>
                <a:lnTo>
                  <a:pt x="750062" y="438785"/>
                </a:lnTo>
                <a:cubicBezTo>
                  <a:pt x="750062" y="439928"/>
                  <a:pt x="750062" y="439928"/>
                  <a:pt x="751078" y="439928"/>
                </a:cubicBezTo>
                <a:lnTo>
                  <a:pt x="751078" y="437769"/>
                </a:lnTo>
                <a:lnTo>
                  <a:pt x="750062" y="436626"/>
                </a:lnTo>
                <a:close/>
                <a:moveTo>
                  <a:pt x="751078" y="452755"/>
                </a:moveTo>
                <a:lnTo>
                  <a:pt x="751078" y="454914"/>
                </a:lnTo>
                <a:cubicBezTo>
                  <a:pt x="752094" y="456057"/>
                  <a:pt x="753237" y="456057"/>
                  <a:pt x="753237" y="456057"/>
                </a:cubicBezTo>
                <a:cubicBezTo>
                  <a:pt x="753237" y="456057"/>
                  <a:pt x="754253" y="456057"/>
                  <a:pt x="754253" y="453898"/>
                </a:cubicBezTo>
                <a:cubicBezTo>
                  <a:pt x="754253" y="453898"/>
                  <a:pt x="752094" y="452755"/>
                  <a:pt x="751078" y="452755"/>
                </a:cubicBezTo>
                <a:close/>
                <a:moveTo>
                  <a:pt x="769874" y="514985"/>
                </a:moveTo>
                <a:cubicBezTo>
                  <a:pt x="769747" y="514985"/>
                  <a:pt x="769747" y="515112"/>
                  <a:pt x="769493" y="515239"/>
                </a:cubicBezTo>
                <a:lnTo>
                  <a:pt x="768350" y="515239"/>
                </a:lnTo>
                <a:cubicBezTo>
                  <a:pt x="767334" y="517398"/>
                  <a:pt x="766191" y="518541"/>
                  <a:pt x="767334" y="518541"/>
                </a:cubicBezTo>
                <a:cubicBezTo>
                  <a:pt x="767334" y="518541"/>
                  <a:pt x="768350" y="518541"/>
                  <a:pt x="769493" y="516382"/>
                </a:cubicBezTo>
                <a:cubicBezTo>
                  <a:pt x="769493" y="516382"/>
                  <a:pt x="770128" y="514985"/>
                  <a:pt x="769874" y="514985"/>
                </a:cubicBezTo>
                <a:close/>
                <a:moveTo>
                  <a:pt x="777748" y="568071"/>
                </a:moveTo>
                <a:cubicBezTo>
                  <a:pt x="776859" y="568071"/>
                  <a:pt x="775970" y="569341"/>
                  <a:pt x="775970" y="571373"/>
                </a:cubicBezTo>
                <a:cubicBezTo>
                  <a:pt x="775970" y="572643"/>
                  <a:pt x="775970" y="573151"/>
                  <a:pt x="776224" y="573151"/>
                </a:cubicBezTo>
                <a:cubicBezTo>
                  <a:pt x="776478" y="573151"/>
                  <a:pt x="776605" y="572897"/>
                  <a:pt x="777113" y="572389"/>
                </a:cubicBezTo>
                <a:cubicBezTo>
                  <a:pt x="778256" y="572389"/>
                  <a:pt x="779272" y="570230"/>
                  <a:pt x="779272" y="569214"/>
                </a:cubicBezTo>
                <a:cubicBezTo>
                  <a:pt x="778891" y="568452"/>
                  <a:pt x="778383" y="568071"/>
                  <a:pt x="777875" y="568071"/>
                </a:cubicBezTo>
                <a:close/>
                <a:moveTo>
                  <a:pt x="173609" y="19177"/>
                </a:moveTo>
                <a:cubicBezTo>
                  <a:pt x="174752" y="19177"/>
                  <a:pt x="174752" y="19177"/>
                  <a:pt x="174752" y="20320"/>
                </a:cubicBezTo>
                <a:cubicBezTo>
                  <a:pt x="174752" y="21082"/>
                  <a:pt x="175768" y="21844"/>
                  <a:pt x="178689" y="21844"/>
                </a:cubicBezTo>
                <a:cubicBezTo>
                  <a:pt x="179959" y="21844"/>
                  <a:pt x="181483" y="21717"/>
                  <a:pt x="183388" y="21336"/>
                </a:cubicBezTo>
                <a:cubicBezTo>
                  <a:pt x="186563" y="21336"/>
                  <a:pt x="191008" y="21336"/>
                  <a:pt x="191008" y="22479"/>
                </a:cubicBezTo>
                <a:cubicBezTo>
                  <a:pt x="193167" y="22479"/>
                  <a:pt x="193167" y="22479"/>
                  <a:pt x="193167" y="21336"/>
                </a:cubicBezTo>
                <a:cubicBezTo>
                  <a:pt x="193167" y="20193"/>
                  <a:pt x="193929" y="19685"/>
                  <a:pt x="195199" y="19685"/>
                </a:cubicBezTo>
                <a:cubicBezTo>
                  <a:pt x="196469" y="19685"/>
                  <a:pt x="197993" y="20193"/>
                  <a:pt x="199644" y="21336"/>
                </a:cubicBezTo>
                <a:cubicBezTo>
                  <a:pt x="199644" y="21844"/>
                  <a:pt x="199898" y="22098"/>
                  <a:pt x="200406" y="22098"/>
                </a:cubicBezTo>
                <a:cubicBezTo>
                  <a:pt x="200914" y="22098"/>
                  <a:pt x="201803" y="21844"/>
                  <a:pt x="202819" y="21336"/>
                </a:cubicBezTo>
                <a:cubicBezTo>
                  <a:pt x="202819" y="21336"/>
                  <a:pt x="203835" y="21336"/>
                  <a:pt x="205994" y="22479"/>
                </a:cubicBezTo>
                <a:cubicBezTo>
                  <a:pt x="206502" y="22987"/>
                  <a:pt x="206756" y="23241"/>
                  <a:pt x="207391" y="23241"/>
                </a:cubicBezTo>
                <a:cubicBezTo>
                  <a:pt x="208026" y="23241"/>
                  <a:pt x="208788" y="22987"/>
                  <a:pt x="210312" y="22479"/>
                </a:cubicBezTo>
                <a:cubicBezTo>
                  <a:pt x="210312" y="21336"/>
                  <a:pt x="212471" y="21336"/>
                  <a:pt x="213487" y="21336"/>
                </a:cubicBezTo>
                <a:cubicBezTo>
                  <a:pt x="215138" y="21844"/>
                  <a:pt x="220472" y="22098"/>
                  <a:pt x="225679" y="22098"/>
                </a:cubicBezTo>
                <a:cubicBezTo>
                  <a:pt x="230886" y="22098"/>
                  <a:pt x="235712" y="21844"/>
                  <a:pt x="236220" y="21336"/>
                </a:cubicBezTo>
                <a:cubicBezTo>
                  <a:pt x="238379" y="22479"/>
                  <a:pt x="238379" y="22479"/>
                  <a:pt x="239395" y="22479"/>
                </a:cubicBezTo>
                <a:cubicBezTo>
                  <a:pt x="240284" y="21590"/>
                  <a:pt x="240919" y="21209"/>
                  <a:pt x="241427" y="21209"/>
                </a:cubicBezTo>
                <a:cubicBezTo>
                  <a:pt x="242189" y="21209"/>
                  <a:pt x="242697" y="22098"/>
                  <a:pt x="242697" y="23495"/>
                </a:cubicBezTo>
                <a:lnTo>
                  <a:pt x="239395" y="23495"/>
                </a:lnTo>
                <a:cubicBezTo>
                  <a:pt x="239395" y="24511"/>
                  <a:pt x="240538" y="25019"/>
                  <a:pt x="241681" y="25019"/>
                </a:cubicBezTo>
                <a:cubicBezTo>
                  <a:pt x="243078" y="25019"/>
                  <a:pt x="244729" y="24257"/>
                  <a:pt x="244729" y="22479"/>
                </a:cubicBezTo>
                <a:cubicBezTo>
                  <a:pt x="245237" y="21336"/>
                  <a:pt x="245491" y="20828"/>
                  <a:pt x="245999" y="20828"/>
                </a:cubicBezTo>
                <a:cubicBezTo>
                  <a:pt x="246507" y="20828"/>
                  <a:pt x="246888" y="21336"/>
                  <a:pt x="248031" y="22479"/>
                </a:cubicBezTo>
                <a:cubicBezTo>
                  <a:pt x="248539" y="23495"/>
                  <a:pt x="249301" y="24130"/>
                  <a:pt x="250190" y="24130"/>
                </a:cubicBezTo>
                <a:cubicBezTo>
                  <a:pt x="251079" y="24130"/>
                  <a:pt x="251841" y="23622"/>
                  <a:pt x="252349" y="22479"/>
                </a:cubicBezTo>
                <a:cubicBezTo>
                  <a:pt x="252349" y="21336"/>
                  <a:pt x="252349" y="20828"/>
                  <a:pt x="252603" y="20828"/>
                </a:cubicBezTo>
                <a:cubicBezTo>
                  <a:pt x="252857" y="20828"/>
                  <a:pt x="253365" y="21336"/>
                  <a:pt x="254508" y="22479"/>
                </a:cubicBezTo>
                <a:cubicBezTo>
                  <a:pt x="256286" y="24892"/>
                  <a:pt x="258445" y="26289"/>
                  <a:pt x="259969" y="26289"/>
                </a:cubicBezTo>
                <a:cubicBezTo>
                  <a:pt x="261239" y="26289"/>
                  <a:pt x="262001" y="25400"/>
                  <a:pt x="262001" y="23495"/>
                </a:cubicBezTo>
                <a:cubicBezTo>
                  <a:pt x="262001" y="21336"/>
                  <a:pt x="264160" y="20320"/>
                  <a:pt x="265176" y="20320"/>
                </a:cubicBezTo>
                <a:cubicBezTo>
                  <a:pt x="267335" y="20320"/>
                  <a:pt x="267335" y="21336"/>
                  <a:pt x="267335" y="22479"/>
                </a:cubicBezTo>
                <a:cubicBezTo>
                  <a:pt x="266192" y="23495"/>
                  <a:pt x="266192" y="24130"/>
                  <a:pt x="266954" y="24130"/>
                </a:cubicBezTo>
                <a:cubicBezTo>
                  <a:pt x="267716" y="24130"/>
                  <a:pt x="268986" y="23622"/>
                  <a:pt x="270637" y="22479"/>
                </a:cubicBezTo>
                <a:cubicBezTo>
                  <a:pt x="273050" y="20701"/>
                  <a:pt x="275082" y="19939"/>
                  <a:pt x="277368" y="19939"/>
                </a:cubicBezTo>
                <a:cubicBezTo>
                  <a:pt x="279273" y="19939"/>
                  <a:pt x="281178" y="20447"/>
                  <a:pt x="283591" y="21463"/>
                </a:cubicBezTo>
                <a:cubicBezTo>
                  <a:pt x="286766" y="22606"/>
                  <a:pt x="289560" y="23114"/>
                  <a:pt x="290830" y="23114"/>
                </a:cubicBezTo>
                <a:cubicBezTo>
                  <a:pt x="292100" y="23114"/>
                  <a:pt x="292227" y="22606"/>
                  <a:pt x="290068" y="21463"/>
                </a:cubicBezTo>
                <a:cubicBezTo>
                  <a:pt x="288163" y="20193"/>
                  <a:pt x="287401" y="19685"/>
                  <a:pt x="287782" y="19685"/>
                </a:cubicBezTo>
                <a:cubicBezTo>
                  <a:pt x="288036" y="19685"/>
                  <a:pt x="288798" y="19939"/>
                  <a:pt x="290068" y="20447"/>
                </a:cubicBezTo>
                <a:lnTo>
                  <a:pt x="297688" y="20447"/>
                </a:lnTo>
                <a:cubicBezTo>
                  <a:pt x="299847" y="20447"/>
                  <a:pt x="300863" y="21463"/>
                  <a:pt x="300863" y="22606"/>
                </a:cubicBezTo>
                <a:cubicBezTo>
                  <a:pt x="302133" y="21209"/>
                  <a:pt x="303911" y="20320"/>
                  <a:pt x="305816" y="20320"/>
                </a:cubicBezTo>
                <a:cubicBezTo>
                  <a:pt x="306959" y="20320"/>
                  <a:pt x="308229" y="20701"/>
                  <a:pt x="309499" y="21463"/>
                </a:cubicBezTo>
                <a:lnTo>
                  <a:pt x="312674" y="21463"/>
                </a:lnTo>
                <a:cubicBezTo>
                  <a:pt x="313817" y="21463"/>
                  <a:pt x="313817" y="21463"/>
                  <a:pt x="315849" y="22606"/>
                </a:cubicBezTo>
                <a:cubicBezTo>
                  <a:pt x="316230" y="22860"/>
                  <a:pt x="316611" y="22987"/>
                  <a:pt x="316992" y="22987"/>
                </a:cubicBezTo>
                <a:cubicBezTo>
                  <a:pt x="318135" y="22987"/>
                  <a:pt x="319405" y="22225"/>
                  <a:pt x="320167" y="21463"/>
                </a:cubicBezTo>
                <a:cubicBezTo>
                  <a:pt x="321691" y="20701"/>
                  <a:pt x="322580" y="19431"/>
                  <a:pt x="323088" y="19431"/>
                </a:cubicBezTo>
                <a:cubicBezTo>
                  <a:pt x="323342" y="19431"/>
                  <a:pt x="323469" y="19685"/>
                  <a:pt x="323469" y="20320"/>
                </a:cubicBezTo>
                <a:cubicBezTo>
                  <a:pt x="323469" y="21336"/>
                  <a:pt x="326644" y="22479"/>
                  <a:pt x="328803" y="23495"/>
                </a:cubicBezTo>
                <a:cubicBezTo>
                  <a:pt x="329184" y="23876"/>
                  <a:pt x="329565" y="24003"/>
                  <a:pt x="329946" y="24003"/>
                </a:cubicBezTo>
                <a:cubicBezTo>
                  <a:pt x="330835" y="24003"/>
                  <a:pt x="331470" y="23241"/>
                  <a:pt x="329946" y="22479"/>
                </a:cubicBezTo>
                <a:cubicBezTo>
                  <a:pt x="329946" y="21336"/>
                  <a:pt x="329946" y="21336"/>
                  <a:pt x="333121" y="20320"/>
                </a:cubicBezTo>
                <a:cubicBezTo>
                  <a:pt x="335280" y="20320"/>
                  <a:pt x="338455" y="20320"/>
                  <a:pt x="338455" y="21336"/>
                </a:cubicBezTo>
                <a:cubicBezTo>
                  <a:pt x="338455" y="21844"/>
                  <a:pt x="340868" y="22098"/>
                  <a:pt x="343408" y="22098"/>
                </a:cubicBezTo>
                <a:cubicBezTo>
                  <a:pt x="345948" y="22098"/>
                  <a:pt x="348742" y="21844"/>
                  <a:pt x="349250" y="21336"/>
                </a:cubicBezTo>
                <a:lnTo>
                  <a:pt x="352425" y="21336"/>
                </a:lnTo>
                <a:cubicBezTo>
                  <a:pt x="354584" y="21336"/>
                  <a:pt x="355600" y="22479"/>
                  <a:pt x="357759" y="22479"/>
                </a:cubicBezTo>
                <a:cubicBezTo>
                  <a:pt x="357759" y="22479"/>
                  <a:pt x="358775" y="22479"/>
                  <a:pt x="360934" y="23495"/>
                </a:cubicBezTo>
                <a:cubicBezTo>
                  <a:pt x="361950" y="23495"/>
                  <a:pt x="364109" y="23495"/>
                  <a:pt x="364109" y="22479"/>
                </a:cubicBezTo>
                <a:cubicBezTo>
                  <a:pt x="364363" y="22987"/>
                  <a:pt x="364617" y="23368"/>
                  <a:pt x="364744" y="23622"/>
                </a:cubicBezTo>
                <a:cubicBezTo>
                  <a:pt x="364617" y="23622"/>
                  <a:pt x="364363" y="23495"/>
                  <a:pt x="364109" y="23495"/>
                </a:cubicBezTo>
                <a:cubicBezTo>
                  <a:pt x="363093" y="24511"/>
                  <a:pt x="360934" y="25654"/>
                  <a:pt x="360934" y="25654"/>
                </a:cubicBezTo>
                <a:cubicBezTo>
                  <a:pt x="360934" y="26670"/>
                  <a:pt x="363093" y="26670"/>
                  <a:pt x="363093" y="26670"/>
                </a:cubicBezTo>
                <a:cubicBezTo>
                  <a:pt x="364109" y="26670"/>
                  <a:pt x="366268" y="26670"/>
                  <a:pt x="366268" y="25654"/>
                </a:cubicBezTo>
                <a:cubicBezTo>
                  <a:pt x="366268" y="25654"/>
                  <a:pt x="366268" y="24638"/>
                  <a:pt x="365506" y="24003"/>
                </a:cubicBezTo>
                <a:cubicBezTo>
                  <a:pt x="365379" y="24003"/>
                  <a:pt x="365379" y="24003"/>
                  <a:pt x="365252" y="24003"/>
                </a:cubicBezTo>
                <a:cubicBezTo>
                  <a:pt x="364998" y="24003"/>
                  <a:pt x="364871" y="23876"/>
                  <a:pt x="364617" y="23495"/>
                </a:cubicBezTo>
                <a:cubicBezTo>
                  <a:pt x="364998" y="23622"/>
                  <a:pt x="365252" y="23749"/>
                  <a:pt x="365506" y="23876"/>
                </a:cubicBezTo>
                <a:cubicBezTo>
                  <a:pt x="365887" y="23749"/>
                  <a:pt x="366395" y="23241"/>
                  <a:pt x="367284" y="22352"/>
                </a:cubicBezTo>
                <a:cubicBezTo>
                  <a:pt x="367284" y="21209"/>
                  <a:pt x="367284" y="20701"/>
                  <a:pt x="367411" y="20701"/>
                </a:cubicBezTo>
                <a:cubicBezTo>
                  <a:pt x="367538" y="20701"/>
                  <a:pt x="367792" y="21209"/>
                  <a:pt x="368427" y="22352"/>
                </a:cubicBezTo>
                <a:cubicBezTo>
                  <a:pt x="369443" y="22860"/>
                  <a:pt x="370078" y="23114"/>
                  <a:pt x="370459" y="23114"/>
                </a:cubicBezTo>
                <a:cubicBezTo>
                  <a:pt x="370840" y="23114"/>
                  <a:pt x="371094" y="22860"/>
                  <a:pt x="371729" y="22352"/>
                </a:cubicBezTo>
                <a:cubicBezTo>
                  <a:pt x="371729" y="21209"/>
                  <a:pt x="372237" y="20701"/>
                  <a:pt x="372745" y="20701"/>
                </a:cubicBezTo>
                <a:cubicBezTo>
                  <a:pt x="373253" y="20701"/>
                  <a:pt x="373888" y="21209"/>
                  <a:pt x="373888" y="22352"/>
                </a:cubicBezTo>
                <a:cubicBezTo>
                  <a:pt x="374523" y="23622"/>
                  <a:pt x="376809" y="24638"/>
                  <a:pt x="378587" y="24638"/>
                </a:cubicBezTo>
                <a:cubicBezTo>
                  <a:pt x="379603" y="24638"/>
                  <a:pt x="380365" y="24257"/>
                  <a:pt x="380365" y="23495"/>
                </a:cubicBezTo>
                <a:cubicBezTo>
                  <a:pt x="380365" y="23495"/>
                  <a:pt x="381508" y="23495"/>
                  <a:pt x="383540" y="24511"/>
                </a:cubicBezTo>
                <a:cubicBezTo>
                  <a:pt x="384048" y="25654"/>
                  <a:pt x="384302" y="26162"/>
                  <a:pt x="384556" y="26162"/>
                </a:cubicBezTo>
                <a:cubicBezTo>
                  <a:pt x="384810" y="26162"/>
                  <a:pt x="384683" y="25654"/>
                  <a:pt x="384683" y="24511"/>
                </a:cubicBezTo>
                <a:cubicBezTo>
                  <a:pt x="385699" y="23495"/>
                  <a:pt x="386588" y="22860"/>
                  <a:pt x="387350" y="22860"/>
                </a:cubicBezTo>
                <a:cubicBezTo>
                  <a:pt x="388112" y="22860"/>
                  <a:pt x="389001" y="23368"/>
                  <a:pt x="390017" y="24511"/>
                </a:cubicBezTo>
                <a:cubicBezTo>
                  <a:pt x="390017" y="24511"/>
                  <a:pt x="390525" y="25019"/>
                  <a:pt x="391414" y="25019"/>
                </a:cubicBezTo>
                <a:cubicBezTo>
                  <a:pt x="391922" y="25019"/>
                  <a:pt x="392557" y="24892"/>
                  <a:pt x="393192" y="24511"/>
                </a:cubicBezTo>
                <a:cubicBezTo>
                  <a:pt x="395097" y="23876"/>
                  <a:pt x="399034" y="23241"/>
                  <a:pt x="401701" y="23241"/>
                </a:cubicBezTo>
                <a:cubicBezTo>
                  <a:pt x="403606" y="23241"/>
                  <a:pt x="404876" y="23622"/>
                  <a:pt x="403987" y="24511"/>
                </a:cubicBezTo>
                <a:lnTo>
                  <a:pt x="407162" y="25654"/>
                </a:lnTo>
                <a:cubicBezTo>
                  <a:pt x="408813" y="25146"/>
                  <a:pt x="410083" y="24892"/>
                  <a:pt x="411226" y="24892"/>
                </a:cubicBezTo>
                <a:cubicBezTo>
                  <a:pt x="412369" y="24892"/>
                  <a:pt x="413131" y="25146"/>
                  <a:pt x="413639" y="25654"/>
                </a:cubicBezTo>
                <a:lnTo>
                  <a:pt x="414782" y="26670"/>
                </a:lnTo>
                <a:cubicBezTo>
                  <a:pt x="414782" y="25654"/>
                  <a:pt x="416941" y="24511"/>
                  <a:pt x="417957" y="24511"/>
                </a:cubicBezTo>
                <a:cubicBezTo>
                  <a:pt x="420116" y="25654"/>
                  <a:pt x="420116" y="25654"/>
                  <a:pt x="420116" y="26670"/>
                </a:cubicBezTo>
                <a:cubicBezTo>
                  <a:pt x="417957" y="27813"/>
                  <a:pt x="420116" y="27813"/>
                  <a:pt x="421132" y="27813"/>
                </a:cubicBezTo>
                <a:cubicBezTo>
                  <a:pt x="423291" y="27813"/>
                  <a:pt x="424307" y="26670"/>
                  <a:pt x="424307" y="25654"/>
                </a:cubicBezTo>
                <a:lnTo>
                  <a:pt x="426466" y="25654"/>
                </a:lnTo>
                <a:cubicBezTo>
                  <a:pt x="426466" y="27686"/>
                  <a:pt x="426847" y="28448"/>
                  <a:pt x="427228" y="28448"/>
                </a:cubicBezTo>
                <a:cubicBezTo>
                  <a:pt x="427609" y="28448"/>
                  <a:pt x="427609" y="28194"/>
                  <a:pt x="427609" y="27813"/>
                </a:cubicBezTo>
                <a:cubicBezTo>
                  <a:pt x="429768" y="26670"/>
                  <a:pt x="430784" y="26670"/>
                  <a:pt x="432943" y="26670"/>
                </a:cubicBezTo>
                <a:lnTo>
                  <a:pt x="432943" y="25654"/>
                </a:lnTo>
                <a:cubicBezTo>
                  <a:pt x="433578" y="25273"/>
                  <a:pt x="433959" y="25146"/>
                  <a:pt x="434086" y="25146"/>
                </a:cubicBezTo>
                <a:cubicBezTo>
                  <a:pt x="434467" y="25146"/>
                  <a:pt x="433959" y="25908"/>
                  <a:pt x="433959" y="26670"/>
                </a:cubicBezTo>
                <a:cubicBezTo>
                  <a:pt x="433959" y="26670"/>
                  <a:pt x="436118" y="27813"/>
                  <a:pt x="437134" y="27813"/>
                </a:cubicBezTo>
                <a:cubicBezTo>
                  <a:pt x="439293" y="27813"/>
                  <a:pt x="440309" y="27813"/>
                  <a:pt x="439293" y="28829"/>
                </a:cubicBezTo>
                <a:cubicBezTo>
                  <a:pt x="438277" y="29845"/>
                  <a:pt x="438277" y="30988"/>
                  <a:pt x="440309" y="30988"/>
                </a:cubicBezTo>
                <a:cubicBezTo>
                  <a:pt x="440309" y="31369"/>
                  <a:pt x="440436" y="31496"/>
                  <a:pt x="440563" y="31496"/>
                </a:cubicBezTo>
                <a:cubicBezTo>
                  <a:pt x="440817" y="31496"/>
                  <a:pt x="441071" y="30988"/>
                  <a:pt x="440309" y="30988"/>
                </a:cubicBezTo>
                <a:cubicBezTo>
                  <a:pt x="440309" y="29845"/>
                  <a:pt x="440309" y="28829"/>
                  <a:pt x="442468" y="28829"/>
                </a:cubicBezTo>
                <a:cubicBezTo>
                  <a:pt x="442849" y="29210"/>
                  <a:pt x="443103" y="29337"/>
                  <a:pt x="443230" y="29337"/>
                </a:cubicBezTo>
                <a:cubicBezTo>
                  <a:pt x="443611" y="29337"/>
                  <a:pt x="443611" y="28829"/>
                  <a:pt x="443611" y="28829"/>
                </a:cubicBezTo>
                <a:cubicBezTo>
                  <a:pt x="443230" y="27813"/>
                  <a:pt x="443738" y="27432"/>
                  <a:pt x="444373" y="27432"/>
                </a:cubicBezTo>
                <a:cubicBezTo>
                  <a:pt x="446024" y="27432"/>
                  <a:pt x="449326" y="29210"/>
                  <a:pt x="449961" y="29972"/>
                </a:cubicBezTo>
                <a:cubicBezTo>
                  <a:pt x="451739" y="31750"/>
                  <a:pt x="452882" y="32512"/>
                  <a:pt x="453517" y="32512"/>
                </a:cubicBezTo>
                <a:cubicBezTo>
                  <a:pt x="454152" y="32512"/>
                  <a:pt x="454279" y="32004"/>
                  <a:pt x="454279" y="30988"/>
                </a:cubicBezTo>
                <a:cubicBezTo>
                  <a:pt x="454533" y="30480"/>
                  <a:pt x="454787" y="30226"/>
                  <a:pt x="455168" y="30226"/>
                </a:cubicBezTo>
                <a:cubicBezTo>
                  <a:pt x="456311" y="30226"/>
                  <a:pt x="457835" y="32766"/>
                  <a:pt x="458597" y="35179"/>
                </a:cubicBezTo>
                <a:lnTo>
                  <a:pt x="459613" y="39497"/>
                </a:lnTo>
                <a:lnTo>
                  <a:pt x="460756" y="35179"/>
                </a:lnTo>
                <a:cubicBezTo>
                  <a:pt x="461772" y="33528"/>
                  <a:pt x="462407" y="32766"/>
                  <a:pt x="463169" y="32766"/>
                </a:cubicBezTo>
                <a:cubicBezTo>
                  <a:pt x="463931" y="32766"/>
                  <a:pt x="465074" y="33528"/>
                  <a:pt x="467233" y="35179"/>
                </a:cubicBezTo>
                <a:cubicBezTo>
                  <a:pt x="468376" y="35687"/>
                  <a:pt x="468884" y="35941"/>
                  <a:pt x="469265" y="35941"/>
                </a:cubicBezTo>
                <a:cubicBezTo>
                  <a:pt x="469646" y="35941"/>
                  <a:pt x="469900" y="35687"/>
                  <a:pt x="470535" y="35179"/>
                </a:cubicBezTo>
                <a:cubicBezTo>
                  <a:pt x="470535" y="34798"/>
                  <a:pt x="470662" y="34798"/>
                  <a:pt x="470916" y="34798"/>
                </a:cubicBezTo>
                <a:cubicBezTo>
                  <a:pt x="471551" y="34798"/>
                  <a:pt x="473202" y="35560"/>
                  <a:pt x="477012" y="36322"/>
                </a:cubicBezTo>
                <a:cubicBezTo>
                  <a:pt x="481330" y="37338"/>
                  <a:pt x="482346" y="38481"/>
                  <a:pt x="482346" y="39497"/>
                </a:cubicBezTo>
                <a:cubicBezTo>
                  <a:pt x="482346" y="39497"/>
                  <a:pt x="483362" y="39497"/>
                  <a:pt x="485521" y="40513"/>
                </a:cubicBezTo>
                <a:cubicBezTo>
                  <a:pt x="486156" y="39878"/>
                  <a:pt x="486918" y="39624"/>
                  <a:pt x="487553" y="39624"/>
                </a:cubicBezTo>
                <a:cubicBezTo>
                  <a:pt x="489077" y="39624"/>
                  <a:pt x="489966" y="41148"/>
                  <a:pt x="487680" y="42672"/>
                </a:cubicBezTo>
                <a:lnTo>
                  <a:pt x="490855" y="42672"/>
                </a:lnTo>
                <a:lnTo>
                  <a:pt x="491871" y="41656"/>
                </a:lnTo>
                <a:cubicBezTo>
                  <a:pt x="491871" y="41656"/>
                  <a:pt x="495173" y="41656"/>
                  <a:pt x="506984" y="45974"/>
                </a:cubicBezTo>
                <a:cubicBezTo>
                  <a:pt x="519938" y="51308"/>
                  <a:pt x="522097" y="52451"/>
                  <a:pt x="520954" y="54610"/>
                </a:cubicBezTo>
                <a:cubicBezTo>
                  <a:pt x="520954" y="56007"/>
                  <a:pt x="521716" y="56896"/>
                  <a:pt x="522605" y="56896"/>
                </a:cubicBezTo>
                <a:cubicBezTo>
                  <a:pt x="523113" y="56896"/>
                  <a:pt x="523748" y="56515"/>
                  <a:pt x="524129" y="55753"/>
                </a:cubicBezTo>
                <a:cubicBezTo>
                  <a:pt x="524129" y="55245"/>
                  <a:pt x="524637" y="54991"/>
                  <a:pt x="525272" y="54991"/>
                </a:cubicBezTo>
                <a:cubicBezTo>
                  <a:pt x="525907" y="54991"/>
                  <a:pt x="526288" y="55245"/>
                  <a:pt x="526288" y="55753"/>
                </a:cubicBezTo>
                <a:cubicBezTo>
                  <a:pt x="526288" y="55753"/>
                  <a:pt x="528447" y="56769"/>
                  <a:pt x="530606" y="56769"/>
                </a:cubicBezTo>
                <a:cubicBezTo>
                  <a:pt x="535940" y="56769"/>
                  <a:pt x="537083" y="57912"/>
                  <a:pt x="535940" y="58928"/>
                </a:cubicBezTo>
                <a:cubicBezTo>
                  <a:pt x="534797" y="59944"/>
                  <a:pt x="534797" y="60325"/>
                  <a:pt x="535432" y="60325"/>
                </a:cubicBezTo>
                <a:cubicBezTo>
                  <a:pt x="536067" y="60325"/>
                  <a:pt x="537083" y="60071"/>
                  <a:pt x="538099" y="60071"/>
                </a:cubicBezTo>
                <a:cubicBezTo>
                  <a:pt x="538861" y="60071"/>
                  <a:pt x="540004" y="59563"/>
                  <a:pt x="540766" y="59563"/>
                </a:cubicBezTo>
                <a:cubicBezTo>
                  <a:pt x="541147" y="59563"/>
                  <a:pt x="541401" y="59690"/>
                  <a:pt x="541401" y="60071"/>
                </a:cubicBezTo>
                <a:cubicBezTo>
                  <a:pt x="542290" y="61849"/>
                  <a:pt x="547751" y="65913"/>
                  <a:pt x="550164" y="65913"/>
                </a:cubicBezTo>
                <a:cubicBezTo>
                  <a:pt x="550672" y="65913"/>
                  <a:pt x="550926" y="65786"/>
                  <a:pt x="551180" y="65405"/>
                </a:cubicBezTo>
                <a:cubicBezTo>
                  <a:pt x="551180" y="65405"/>
                  <a:pt x="552196" y="66548"/>
                  <a:pt x="554355" y="67564"/>
                </a:cubicBezTo>
                <a:cubicBezTo>
                  <a:pt x="553339" y="67564"/>
                  <a:pt x="556514" y="69723"/>
                  <a:pt x="558673" y="71882"/>
                </a:cubicBezTo>
                <a:cubicBezTo>
                  <a:pt x="560959" y="72644"/>
                  <a:pt x="562102" y="73406"/>
                  <a:pt x="563118" y="73406"/>
                </a:cubicBezTo>
                <a:cubicBezTo>
                  <a:pt x="563499" y="73406"/>
                  <a:pt x="563753" y="73279"/>
                  <a:pt x="564134" y="72898"/>
                </a:cubicBezTo>
                <a:cubicBezTo>
                  <a:pt x="563753" y="72136"/>
                  <a:pt x="563626" y="71755"/>
                  <a:pt x="563753" y="71755"/>
                </a:cubicBezTo>
                <a:cubicBezTo>
                  <a:pt x="563880" y="71755"/>
                  <a:pt x="564896" y="72898"/>
                  <a:pt x="566293" y="75057"/>
                </a:cubicBezTo>
                <a:cubicBezTo>
                  <a:pt x="567309" y="75057"/>
                  <a:pt x="568452" y="78232"/>
                  <a:pt x="569468" y="79375"/>
                </a:cubicBezTo>
                <a:cubicBezTo>
                  <a:pt x="568325" y="80391"/>
                  <a:pt x="569468" y="82550"/>
                  <a:pt x="570484" y="82550"/>
                </a:cubicBezTo>
                <a:lnTo>
                  <a:pt x="571627" y="81407"/>
                </a:lnTo>
                <a:cubicBezTo>
                  <a:pt x="571627" y="81407"/>
                  <a:pt x="572643" y="80391"/>
                  <a:pt x="572643" y="80391"/>
                </a:cubicBezTo>
                <a:cubicBezTo>
                  <a:pt x="573659" y="80391"/>
                  <a:pt x="574802" y="81407"/>
                  <a:pt x="574802" y="82550"/>
                </a:cubicBezTo>
                <a:cubicBezTo>
                  <a:pt x="576961" y="82550"/>
                  <a:pt x="577977" y="83566"/>
                  <a:pt x="580136" y="84709"/>
                </a:cubicBezTo>
                <a:cubicBezTo>
                  <a:pt x="583311" y="86868"/>
                  <a:pt x="585470" y="89027"/>
                  <a:pt x="586613" y="91186"/>
                </a:cubicBezTo>
                <a:cubicBezTo>
                  <a:pt x="586867" y="91059"/>
                  <a:pt x="586994" y="91059"/>
                  <a:pt x="587375" y="91059"/>
                </a:cubicBezTo>
                <a:cubicBezTo>
                  <a:pt x="590169" y="91059"/>
                  <a:pt x="596392" y="95758"/>
                  <a:pt x="596392" y="98806"/>
                </a:cubicBezTo>
                <a:cubicBezTo>
                  <a:pt x="596392" y="99822"/>
                  <a:pt x="597408" y="100965"/>
                  <a:pt x="599567" y="100965"/>
                </a:cubicBezTo>
                <a:cubicBezTo>
                  <a:pt x="600583" y="100965"/>
                  <a:pt x="600583" y="100965"/>
                  <a:pt x="601726" y="102108"/>
                </a:cubicBezTo>
                <a:cubicBezTo>
                  <a:pt x="601726" y="104267"/>
                  <a:pt x="603885" y="104267"/>
                  <a:pt x="606044" y="104267"/>
                </a:cubicBezTo>
                <a:cubicBezTo>
                  <a:pt x="609219" y="104267"/>
                  <a:pt x="610362" y="105283"/>
                  <a:pt x="610362" y="106426"/>
                </a:cubicBezTo>
                <a:cubicBezTo>
                  <a:pt x="612521" y="109728"/>
                  <a:pt x="614680" y="111760"/>
                  <a:pt x="615696" y="112903"/>
                </a:cubicBezTo>
                <a:cubicBezTo>
                  <a:pt x="616712" y="116078"/>
                  <a:pt x="618871" y="117221"/>
                  <a:pt x="616712" y="117221"/>
                </a:cubicBezTo>
                <a:cubicBezTo>
                  <a:pt x="615696" y="118364"/>
                  <a:pt x="615696" y="119380"/>
                  <a:pt x="615696" y="119380"/>
                </a:cubicBezTo>
                <a:cubicBezTo>
                  <a:pt x="616712" y="121031"/>
                  <a:pt x="617347" y="121539"/>
                  <a:pt x="617474" y="121539"/>
                </a:cubicBezTo>
                <a:cubicBezTo>
                  <a:pt x="617601" y="121539"/>
                  <a:pt x="617347" y="121031"/>
                  <a:pt x="616839" y="120523"/>
                </a:cubicBezTo>
                <a:cubicBezTo>
                  <a:pt x="616331" y="119380"/>
                  <a:pt x="616331" y="119126"/>
                  <a:pt x="616712" y="119126"/>
                </a:cubicBezTo>
                <a:cubicBezTo>
                  <a:pt x="617093" y="119126"/>
                  <a:pt x="617982" y="119380"/>
                  <a:pt x="618998" y="119380"/>
                </a:cubicBezTo>
                <a:cubicBezTo>
                  <a:pt x="621157" y="119380"/>
                  <a:pt x="623316" y="121539"/>
                  <a:pt x="624332" y="122555"/>
                </a:cubicBezTo>
                <a:cubicBezTo>
                  <a:pt x="625348" y="123571"/>
                  <a:pt x="627507" y="125857"/>
                  <a:pt x="628650" y="126873"/>
                </a:cubicBezTo>
                <a:cubicBezTo>
                  <a:pt x="632968" y="130048"/>
                  <a:pt x="633984" y="131191"/>
                  <a:pt x="632968" y="132207"/>
                </a:cubicBezTo>
                <a:cubicBezTo>
                  <a:pt x="635000" y="132207"/>
                  <a:pt x="646049" y="143129"/>
                  <a:pt x="646938" y="147447"/>
                </a:cubicBezTo>
                <a:lnTo>
                  <a:pt x="646938" y="147320"/>
                </a:lnTo>
                <a:cubicBezTo>
                  <a:pt x="647192" y="147066"/>
                  <a:pt x="647446" y="146939"/>
                  <a:pt x="647827" y="146939"/>
                </a:cubicBezTo>
                <a:cubicBezTo>
                  <a:pt x="648716" y="146939"/>
                  <a:pt x="649732" y="148209"/>
                  <a:pt x="651256" y="150622"/>
                </a:cubicBezTo>
                <a:cubicBezTo>
                  <a:pt x="652272" y="151638"/>
                  <a:pt x="655574" y="157099"/>
                  <a:pt x="658876" y="161417"/>
                </a:cubicBezTo>
                <a:cubicBezTo>
                  <a:pt x="662178" y="165735"/>
                  <a:pt x="665353" y="170053"/>
                  <a:pt x="664210" y="171069"/>
                </a:cubicBezTo>
                <a:cubicBezTo>
                  <a:pt x="664718" y="171577"/>
                  <a:pt x="664972" y="171831"/>
                  <a:pt x="665226" y="171831"/>
                </a:cubicBezTo>
                <a:cubicBezTo>
                  <a:pt x="665480" y="171831"/>
                  <a:pt x="665734" y="171577"/>
                  <a:pt x="666242" y="171069"/>
                </a:cubicBezTo>
                <a:cubicBezTo>
                  <a:pt x="666242" y="170434"/>
                  <a:pt x="666369" y="170180"/>
                  <a:pt x="666496" y="170180"/>
                </a:cubicBezTo>
                <a:cubicBezTo>
                  <a:pt x="666877" y="170180"/>
                  <a:pt x="667639" y="171450"/>
                  <a:pt x="668401" y="172212"/>
                </a:cubicBezTo>
                <a:cubicBezTo>
                  <a:pt x="668401" y="173228"/>
                  <a:pt x="667385" y="174371"/>
                  <a:pt x="667385" y="174371"/>
                </a:cubicBezTo>
                <a:cubicBezTo>
                  <a:pt x="666242" y="175514"/>
                  <a:pt x="666242" y="176530"/>
                  <a:pt x="669544" y="178689"/>
                </a:cubicBezTo>
                <a:cubicBezTo>
                  <a:pt x="672846" y="180848"/>
                  <a:pt x="676021" y="186309"/>
                  <a:pt x="677037" y="189484"/>
                </a:cubicBezTo>
                <a:cubicBezTo>
                  <a:pt x="677037" y="190373"/>
                  <a:pt x="677799" y="191897"/>
                  <a:pt x="678561" y="191897"/>
                </a:cubicBezTo>
                <a:cubicBezTo>
                  <a:pt x="678815" y="191897"/>
                  <a:pt x="678942" y="191770"/>
                  <a:pt x="679196" y="191643"/>
                </a:cubicBezTo>
                <a:cubicBezTo>
                  <a:pt x="681355" y="192659"/>
                  <a:pt x="683514" y="194818"/>
                  <a:pt x="683514" y="198120"/>
                </a:cubicBezTo>
                <a:cubicBezTo>
                  <a:pt x="684149" y="199390"/>
                  <a:pt x="684403" y="199898"/>
                  <a:pt x="684530" y="199898"/>
                </a:cubicBezTo>
                <a:cubicBezTo>
                  <a:pt x="684657" y="199898"/>
                  <a:pt x="684657" y="199644"/>
                  <a:pt x="684657" y="199136"/>
                </a:cubicBezTo>
                <a:cubicBezTo>
                  <a:pt x="686816" y="200279"/>
                  <a:pt x="687832" y="199136"/>
                  <a:pt x="686816" y="202438"/>
                </a:cubicBezTo>
                <a:cubicBezTo>
                  <a:pt x="686816" y="205613"/>
                  <a:pt x="688975" y="209931"/>
                  <a:pt x="692150" y="212090"/>
                </a:cubicBezTo>
                <a:cubicBezTo>
                  <a:pt x="693166" y="213233"/>
                  <a:pt x="693166" y="215265"/>
                  <a:pt x="692150" y="215265"/>
                </a:cubicBezTo>
                <a:cubicBezTo>
                  <a:pt x="691134" y="216408"/>
                  <a:pt x="689991" y="216408"/>
                  <a:pt x="691134" y="216408"/>
                </a:cubicBezTo>
                <a:cubicBezTo>
                  <a:pt x="694309" y="216408"/>
                  <a:pt x="694309" y="216408"/>
                  <a:pt x="693293" y="218567"/>
                </a:cubicBezTo>
                <a:cubicBezTo>
                  <a:pt x="692531" y="219329"/>
                  <a:pt x="692277" y="220091"/>
                  <a:pt x="692658" y="220091"/>
                </a:cubicBezTo>
                <a:cubicBezTo>
                  <a:pt x="692785" y="220091"/>
                  <a:pt x="693039" y="219964"/>
                  <a:pt x="693293" y="219583"/>
                </a:cubicBezTo>
                <a:cubicBezTo>
                  <a:pt x="695452" y="220599"/>
                  <a:pt x="696595" y="222758"/>
                  <a:pt x="696595" y="222758"/>
                </a:cubicBezTo>
                <a:cubicBezTo>
                  <a:pt x="696595" y="223901"/>
                  <a:pt x="698754" y="231394"/>
                  <a:pt x="701929" y="238887"/>
                </a:cubicBezTo>
                <a:cubicBezTo>
                  <a:pt x="707263" y="250698"/>
                  <a:pt x="708406" y="256159"/>
                  <a:pt x="707263" y="256159"/>
                </a:cubicBezTo>
                <a:cubicBezTo>
                  <a:pt x="707263" y="258318"/>
                  <a:pt x="707263" y="258318"/>
                  <a:pt x="708406" y="259461"/>
                </a:cubicBezTo>
                <a:cubicBezTo>
                  <a:pt x="709549" y="260604"/>
                  <a:pt x="710565" y="261620"/>
                  <a:pt x="710565" y="263779"/>
                </a:cubicBezTo>
                <a:cubicBezTo>
                  <a:pt x="711454" y="264668"/>
                  <a:pt x="711581" y="266192"/>
                  <a:pt x="712216" y="266192"/>
                </a:cubicBezTo>
                <a:cubicBezTo>
                  <a:pt x="712343" y="266192"/>
                  <a:pt x="712597" y="266065"/>
                  <a:pt x="712724" y="265938"/>
                </a:cubicBezTo>
                <a:cubicBezTo>
                  <a:pt x="712724" y="268097"/>
                  <a:pt x="712724" y="268097"/>
                  <a:pt x="712724" y="269113"/>
                </a:cubicBezTo>
                <a:cubicBezTo>
                  <a:pt x="713867" y="269113"/>
                  <a:pt x="714883" y="270256"/>
                  <a:pt x="713867" y="272288"/>
                </a:cubicBezTo>
                <a:cubicBezTo>
                  <a:pt x="711708" y="274447"/>
                  <a:pt x="711708" y="274447"/>
                  <a:pt x="714883" y="274447"/>
                </a:cubicBezTo>
                <a:cubicBezTo>
                  <a:pt x="715010" y="274320"/>
                  <a:pt x="715137" y="274320"/>
                  <a:pt x="715264" y="274320"/>
                </a:cubicBezTo>
                <a:cubicBezTo>
                  <a:pt x="716280" y="274320"/>
                  <a:pt x="717550" y="276860"/>
                  <a:pt x="717296" y="276860"/>
                </a:cubicBezTo>
                <a:cubicBezTo>
                  <a:pt x="717296" y="276860"/>
                  <a:pt x="717169" y="276733"/>
                  <a:pt x="717042" y="276733"/>
                </a:cubicBezTo>
                <a:cubicBezTo>
                  <a:pt x="716026" y="276733"/>
                  <a:pt x="716026" y="279908"/>
                  <a:pt x="716026" y="282067"/>
                </a:cubicBezTo>
                <a:cubicBezTo>
                  <a:pt x="716026" y="282956"/>
                  <a:pt x="716026" y="284480"/>
                  <a:pt x="716534" y="284480"/>
                </a:cubicBezTo>
                <a:cubicBezTo>
                  <a:pt x="716661" y="284480"/>
                  <a:pt x="716788" y="284353"/>
                  <a:pt x="717042" y="284226"/>
                </a:cubicBezTo>
                <a:cubicBezTo>
                  <a:pt x="719201" y="286385"/>
                  <a:pt x="719201" y="293878"/>
                  <a:pt x="719201" y="296037"/>
                </a:cubicBezTo>
                <a:cubicBezTo>
                  <a:pt x="718312" y="296037"/>
                  <a:pt x="718185" y="297434"/>
                  <a:pt x="718693" y="297434"/>
                </a:cubicBezTo>
                <a:cubicBezTo>
                  <a:pt x="718820" y="297434"/>
                  <a:pt x="719074" y="297307"/>
                  <a:pt x="719201" y="297053"/>
                </a:cubicBezTo>
                <a:cubicBezTo>
                  <a:pt x="720217" y="297053"/>
                  <a:pt x="720217" y="299212"/>
                  <a:pt x="721360" y="300355"/>
                </a:cubicBezTo>
                <a:cubicBezTo>
                  <a:pt x="720725" y="301625"/>
                  <a:pt x="720852" y="302133"/>
                  <a:pt x="721233" y="302133"/>
                </a:cubicBezTo>
                <a:cubicBezTo>
                  <a:pt x="721487" y="302133"/>
                  <a:pt x="721995" y="301879"/>
                  <a:pt x="722376" y="301371"/>
                </a:cubicBezTo>
                <a:cubicBezTo>
                  <a:pt x="722630" y="301117"/>
                  <a:pt x="722884" y="300990"/>
                  <a:pt x="723011" y="300990"/>
                </a:cubicBezTo>
                <a:cubicBezTo>
                  <a:pt x="723519" y="300990"/>
                  <a:pt x="723773" y="302260"/>
                  <a:pt x="724535" y="304673"/>
                </a:cubicBezTo>
                <a:cubicBezTo>
                  <a:pt x="723392" y="306832"/>
                  <a:pt x="725551" y="312293"/>
                  <a:pt x="726694" y="317627"/>
                </a:cubicBezTo>
                <a:cubicBezTo>
                  <a:pt x="727710" y="325247"/>
                  <a:pt x="727710" y="327406"/>
                  <a:pt x="725551" y="330581"/>
                </a:cubicBezTo>
                <a:lnTo>
                  <a:pt x="724535" y="332740"/>
                </a:lnTo>
                <a:lnTo>
                  <a:pt x="726693" y="332740"/>
                </a:lnTo>
                <a:cubicBezTo>
                  <a:pt x="727074" y="332359"/>
                  <a:pt x="727456" y="332232"/>
                  <a:pt x="727963" y="332232"/>
                </a:cubicBezTo>
                <a:cubicBezTo>
                  <a:pt x="728979" y="332232"/>
                  <a:pt x="729868" y="332740"/>
                  <a:pt x="729868" y="332740"/>
                </a:cubicBezTo>
                <a:cubicBezTo>
                  <a:pt x="730885" y="334899"/>
                  <a:pt x="729868" y="334899"/>
                  <a:pt x="728725" y="334899"/>
                </a:cubicBezTo>
                <a:cubicBezTo>
                  <a:pt x="727582" y="334899"/>
                  <a:pt x="727709" y="337058"/>
                  <a:pt x="729868" y="340233"/>
                </a:cubicBezTo>
                <a:cubicBezTo>
                  <a:pt x="730885" y="342392"/>
                  <a:pt x="732027" y="344551"/>
                  <a:pt x="730885" y="345567"/>
                </a:cubicBezTo>
                <a:cubicBezTo>
                  <a:pt x="730885" y="347726"/>
                  <a:pt x="732028" y="348742"/>
                  <a:pt x="733043" y="349885"/>
                </a:cubicBezTo>
                <a:cubicBezTo>
                  <a:pt x="734060" y="352044"/>
                  <a:pt x="734060" y="352044"/>
                  <a:pt x="732027" y="352044"/>
                </a:cubicBezTo>
                <a:cubicBezTo>
                  <a:pt x="730884" y="352044"/>
                  <a:pt x="732027" y="354203"/>
                  <a:pt x="733043" y="355219"/>
                </a:cubicBezTo>
                <a:cubicBezTo>
                  <a:pt x="736218" y="356235"/>
                  <a:pt x="737361" y="360553"/>
                  <a:pt x="736218" y="361696"/>
                </a:cubicBezTo>
                <a:cubicBezTo>
                  <a:pt x="735202" y="361696"/>
                  <a:pt x="735202" y="362839"/>
                  <a:pt x="735202" y="364871"/>
                </a:cubicBezTo>
                <a:cubicBezTo>
                  <a:pt x="736218" y="366014"/>
                  <a:pt x="736218" y="368173"/>
                  <a:pt x="735202" y="369189"/>
                </a:cubicBezTo>
                <a:cubicBezTo>
                  <a:pt x="736218" y="371348"/>
                  <a:pt x="736218" y="372364"/>
                  <a:pt x="736218" y="372364"/>
                </a:cubicBezTo>
                <a:cubicBezTo>
                  <a:pt x="736218" y="372999"/>
                  <a:pt x="736345" y="373253"/>
                  <a:pt x="736472" y="373253"/>
                </a:cubicBezTo>
                <a:cubicBezTo>
                  <a:pt x="736853" y="373253"/>
                  <a:pt x="737361" y="371983"/>
                  <a:pt x="737361" y="371221"/>
                </a:cubicBezTo>
                <a:lnTo>
                  <a:pt x="738378" y="372237"/>
                </a:lnTo>
                <a:cubicBezTo>
                  <a:pt x="739394" y="375412"/>
                  <a:pt x="739394" y="376555"/>
                  <a:pt x="739394" y="378714"/>
                </a:cubicBezTo>
                <a:cubicBezTo>
                  <a:pt x="738124" y="379984"/>
                  <a:pt x="737616" y="380492"/>
                  <a:pt x="737870" y="380492"/>
                </a:cubicBezTo>
                <a:cubicBezTo>
                  <a:pt x="738124" y="380492"/>
                  <a:pt x="738505" y="380238"/>
                  <a:pt x="739394" y="379730"/>
                </a:cubicBezTo>
                <a:cubicBezTo>
                  <a:pt x="740537" y="379730"/>
                  <a:pt x="741553" y="380746"/>
                  <a:pt x="741553" y="382905"/>
                </a:cubicBezTo>
                <a:cubicBezTo>
                  <a:pt x="739394" y="385064"/>
                  <a:pt x="740536" y="386080"/>
                  <a:pt x="741553" y="386080"/>
                </a:cubicBezTo>
                <a:cubicBezTo>
                  <a:pt x="742315" y="385318"/>
                  <a:pt x="742822" y="384810"/>
                  <a:pt x="743204" y="384810"/>
                </a:cubicBezTo>
                <a:cubicBezTo>
                  <a:pt x="743712" y="384810"/>
                  <a:pt x="743712" y="386334"/>
                  <a:pt x="743712" y="390398"/>
                </a:cubicBezTo>
                <a:cubicBezTo>
                  <a:pt x="743712" y="393573"/>
                  <a:pt x="744728" y="400050"/>
                  <a:pt x="745871" y="404368"/>
                </a:cubicBezTo>
                <a:cubicBezTo>
                  <a:pt x="746887" y="410845"/>
                  <a:pt x="748029" y="414147"/>
                  <a:pt x="749046" y="415163"/>
                </a:cubicBezTo>
                <a:cubicBezTo>
                  <a:pt x="749426" y="415163"/>
                  <a:pt x="749681" y="415163"/>
                  <a:pt x="750062" y="415290"/>
                </a:cubicBezTo>
                <a:cubicBezTo>
                  <a:pt x="748030" y="416306"/>
                  <a:pt x="749173" y="417449"/>
                  <a:pt x="750189" y="421640"/>
                </a:cubicBezTo>
                <a:cubicBezTo>
                  <a:pt x="752347" y="425958"/>
                  <a:pt x="751332" y="430276"/>
                  <a:pt x="751332" y="431419"/>
                </a:cubicBezTo>
                <a:cubicBezTo>
                  <a:pt x="750189" y="430276"/>
                  <a:pt x="750189" y="428244"/>
                  <a:pt x="750189" y="428244"/>
                </a:cubicBezTo>
                <a:cubicBezTo>
                  <a:pt x="748030" y="429260"/>
                  <a:pt x="748030" y="430403"/>
                  <a:pt x="750189" y="433578"/>
                </a:cubicBezTo>
                <a:cubicBezTo>
                  <a:pt x="750189" y="434594"/>
                  <a:pt x="750443" y="434975"/>
                  <a:pt x="750951" y="434975"/>
                </a:cubicBezTo>
                <a:cubicBezTo>
                  <a:pt x="751459" y="434975"/>
                  <a:pt x="752348" y="434721"/>
                  <a:pt x="753364" y="434721"/>
                </a:cubicBezTo>
                <a:cubicBezTo>
                  <a:pt x="754379" y="434721"/>
                  <a:pt x="755522" y="435737"/>
                  <a:pt x="755522" y="437896"/>
                </a:cubicBezTo>
                <a:cubicBezTo>
                  <a:pt x="756285" y="438658"/>
                  <a:pt x="756539" y="439420"/>
                  <a:pt x="756157" y="439420"/>
                </a:cubicBezTo>
                <a:cubicBezTo>
                  <a:pt x="756031" y="439420"/>
                  <a:pt x="755776" y="439293"/>
                  <a:pt x="755522" y="439039"/>
                </a:cubicBezTo>
                <a:cubicBezTo>
                  <a:pt x="754506" y="439039"/>
                  <a:pt x="754506" y="439039"/>
                  <a:pt x="754506" y="441198"/>
                </a:cubicBezTo>
                <a:cubicBezTo>
                  <a:pt x="754506" y="442341"/>
                  <a:pt x="755522" y="444500"/>
                  <a:pt x="754506" y="446532"/>
                </a:cubicBezTo>
                <a:cubicBezTo>
                  <a:pt x="753363" y="446532"/>
                  <a:pt x="753363" y="447675"/>
                  <a:pt x="754506" y="449834"/>
                </a:cubicBezTo>
                <a:cubicBezTo>
                  <a:pt x="755522" y="450850"/>
                  <a:pt x="756665" y="454152"/>
                  <a:pt x="756665" y="454152"/>
                </a:cubicBezTo>
                <a:lnTo>
                  <a:pt x="757681" y="454152"/>
                </a:lnTo>
                <a:cubicBezTo>
                  <a:pt x="757935" y="453898"/>
                  <a:pt x="758062" y="453898"/>
                  <a:pt x="758316" y="453898"/>
                </a:cubicBezTo>
                <a:cubicBezTo>
                  <a:pt x="759078" y="453898"/>
                  <a:pt x="759840" y="455295"/>
                  <a:pt x="759840" y="455295"/>
                </a:cubicBezTo>
                <a:cubicBezTo>
                  <a:pt x="760856" y="456311"/>
                  <a:pt x="758697" y="456311"/>
                  <a:pt x="758697" y="456311"/>
                </a:cubicBezTo>
                <a:cubicBezTo>
                  <a:pt x="757681" y="457327"/>
                  <a:pt x="767333" y="494030"/>
                  <a:pt x="768476" y="499491"/>
                </a:cubicBezTo>
                <a:cubicBezTo>
                  <a:pt x="770381" y="501396"/>
                  <a:pt x="771524" y="506095"/>
                  <a:pt x="770127" y="506095"/>
                </a:cubicBezTo>
                <a:cubicBezTo>
                  <a:pt x="770000" y="506095"/>
                  <a:pt x="769746" y="506095"/>
                  <a:pt x="769619" y="505968"/>
                </a:cubicBezTo>
                <a:cubicBezTo>
                  <a:pt x="768603" y="505968"/>
                  <a:pt x="770762" y="513588"/>
                  <a:pt x="772921" y="523240"/>
                </a:cubicBezTo>
                <a:cubicBezTo>
                  <a:pt x="776096" y="534035"/>
                  <a:pt x="778255" y="541528"/>
                  <a:pt x="777239" y="541528"/>
                </a:cubicBezTo>
                <a:cubicBezTo>
                  <a:pt x="777239" y="541528"/>
                  <a:pt x="777239" y="543687"/>
                  <a:pt x="778382" y="546862"/>
                </a:cubicBezTo>
                <a:cubicBezTo>
                  <a:pt x="778382" y="550037"/>
                  <a:pt x="778382" y="553339"/>
                  <a:pt x="778382" y="554482"/>
                </a:cubicBezTo>
                <a:cubicBezTo>
                  <a:pt x="778382" y="556006"/>
                  <a:pt x="778382" y="557022"/>
                  <a:pt x="778763" y="557022"/>
                </a:cubicBezTo>
                <a:cubicBezTo>
                  <a:pt x="778890" y="557022"/>
                  <a:pt x="779144" y="556895"/>
                  <a:pt x="779398" y="556641"/>
                </a:cubicBezTo>
                <a:cubicBezTo>
                  <a:pt x="779906" y="556641"/>
                  <a:pt x="780414" y="556387"/>
                  <a:pt x="780922" y="556387"/>
                </a:cubicBezTo>
                <a:cubicBezTo>
                  <a:pt x="781430" y="556387"/>
                  <a:pt x="781557" y="556641"/>
                  <a:pt x="781557" y="557784"/>
                </a:cubicBezTo>
                <a:cubicBezTo>
                  <a:pt x="782573" y="560959"/>
                  <a:pt x="781557" y="560959"/>
                  <a:pt x="780414" y="560959"/>
                </a:cubicBezTo>
                <a:cubicBezTo>
                  <a:pt x="779398" y="562102"/>
                  <a:pt x="779398" y="563118"/>
                  <a:pt x="779398" y="563118"/>
                </a:cubicBezTo>
                <a:cubicBezTo>
                  <a:pt x="780414" y="564261"/>
                  <a:pt x="780414" y="564261"/>
                  <a:pt x="781557" y="564261"/>
                </a:cubicBezTo>
                <a:lnTo>
                  <a:pt x="783716" y="564261"/>
                </a:lnTo>
                <a:lnTo>
                  <a:pt x="783716" y="565277"/>
                </a:lnTo>
                <a:cubicBezTo>
                  <a:pt x="782573" y="566293"/>
                  <a:pt x="782573" y="567436"/>
                  <a:pt x="782573" y="567436"/>
                </a:cubicBezTo>
                <a:cubicBezTo>
                  <a:pt x="783716" y="568452"/>
                  <a:pt x="783716" y="568452"/>
                  <a:pt x="785748" y="568452"/>
                </a:cubicBezTo>
                <a:cubicBezTo>
                  <a:pt x="787780" y="568452"/>
                  <a:pt x="787907" y="569595"/>
                  <a:pt x="786891" y="571627"/>
                </a:cubicBezTo>
                <a:lnTo>
                  <a:pt x="785748" y="574802"/>
                </a:lnTo>
                <a:cubicBezTo>
                  <a:pt x="789050" y="575945"/>
                  <a:pt x="786891" y="579120"/>
                  <a:pt x="786891" y="581279"/>
                </a:cubicBezTo>
                <a:cubicBezTo>
                  <a:pt x="789050" y="582295"/>
                  <a:pt x="789050" y="583438"/>
                  <a:pt x="787907" y="585597"/>
                </a:cubicBezTo>
                <a:cubicBezTo>
                  <a:pt x="786891" y="586740"/>
                  <a:pt x="786891" y="587756"/>
                  <a:pt x="787907" y="588899"/>
                </a:cubicBezTo>
                <a:cubicBezTo>
                  <a:pt x="790066" y="591058"/>
                  <a:pt x="790066" y="592074"/>
                  <a:pt x="791082" y="595376"/>
                </a:cubicBezTo>
                <a:cubicBezTo>
                  <a:pt x="790066" y="597535"/>
                  <a:pt x="793241" y="608330"/>
                  <a:pt x="796416" y="620141"/>
                </a:cubicBezTo>
                <a:cubicBezTo>
                  <a:pt x="799591" y="634111"/>
                  <a:pt x="801750" y="643890"/>
                  <a:pt x="800734" y="643890"/>
                </a:cubicBezTo>
                <a:cubicBezTo>
                  <a:pt x="800734" y="646049"/>
                  <a:pt x="800734" y="646049"/>
                  <a:pt x="802893" y="647065"/>
                </a:cubicBezTo>
                <a:cubicBezTo>
                  <a:pt x="803909" y="647065"/>
                  <a:pt x="803909" y="648081"/>
                  <a:pt x="801750" y="650240"/>
                </a:cubicBezTo>
                <a:cubicBezTo>
                  <a:pt x="801750" y="652399"/>
                  <a:pt x="800734" y="652399"/>
                  <a:pt x="802893" y="652399"/>
                </a:cubicBezTo>
                <a:cubicBezTo>
                  <a:pt x="803020" y="652272"/>
                  <a:pt x="803147" y="652145"/>
                  <a:pt x="803274" y="652145"/>
                </a:cubicBezTo>
                <a:cubicBezTo>
                  <a:pt x="804290" y="652145"/>
                  <a:pt x="805179" y="655320"/>
                  <a:pt x="806068" y="661035"/>
                </a:cubicBezTo>
                <a:cubicBezTo>
                  <a:pt x="807084" y="665353"/>
                  <a:pt x="809243" y="671830"/>
                  <a:pt x="808227" y="671830"/>
                </a:cubicBezTo>
                <a:cubicBezTo>
                  <a:pt x="807592" y="674370"/>
                  <a:pt x="807338" y="675386"/>
                  <a:pt x="807465" y="675386"/>
                </a:cubicBezTo>
                <a:cubicBezTo>
                  <a:pt x="807592" y="675386"/>
                  <a:pt x="807846" y="674878"/>
                  <a:pt x="808227" y="673989"/>
                </a:cubicBezTo>
                <a:cubicBezTo>
                  <a:pt x="808481" y="673735"/>
                  <a:pt x="808735" y="673608"/>
                  <a:pt x="808989" y="673608"/>
                </a:cubicBezTo>
                <a:cubicBezTo>
                  <a:pt x="811021" y="673608"/>
                  <a:pt x="813434" y="680085"/>
                  <a:pt x="812418" y="684784"/>
                </a:cubicBezTo>
                <a:cubicBezTo>
                  <a:pt x="812418" y="685800"/>
                  <a:pt x="812418" y="687959"/>
                  <a:pt x="813561" y="687959"/>
                </a:cubicBezTo>
                <a:cubicBezTo>
                  <a:pt x="814577" y="688975"/>
                  <a:pt x="814577" y="690118"/>
                  <a:pt x="814577" y="695579"/>
                </a:cubicBezTo>
                <a:cubicBezTo>
                  <a:pt x="814577" y="697738"/>
                  <a:pt x="816736" y="703199"/>
                  <a:pt x="817752" y="706374"/>
                </a:cubicBezTo>
                <a:cubicBezTo>
                  <a:pt x="817752" y="709549"/>
                  <a:pt x="817752" y="712851"/>
                  <a:pt x="817752" y="712851"/>
                </a:cubicBezTo>
                <a:cubicBezTo>
                  <a:pt x="817752" y="714248"/>
                  <a:pt x="818260" y="715137"/>
                  <a:pt x="818260" y="715391"/>
                </a:cubicBezTo>
                <a:cubicBezTo>
                  <a:pt x="819403" y="717042"/>
                  <a:pt x="821435" y="723900"/>
                  <a:pt x="824229" y="733298"/>
                </a:cubicBezTo>
                <a:cubicBezTo>
                  <a:pt x="826388" y="744093"/>
                  <a:pt x="828547" y="753745"/>
                  <a:pt x="830706" y="754888"/>
                </a:cubicBezTo>
                <a:cubicBezTo>
                  <a:pt x="830706" y="754888"/>
                  <a:pt x="830706" y="757047"/>
                  <a:pt x="829690" y="758063"/>
                </a:cubicBezTo>
                <a:cubicBezTo>
                  <a:pt x="828547" y="760222"/>
                  <a:pt x="828547" y="762381"/>
                  <a:pt x="829690" y="763397"/>
                </a:cubicBezTo>
                <a:cubicBezTo>
                  <a:pt x="832865" y="764413"/>
                  <a:pt x="834008" y="770890"/>
                  <a:pt x="832865" y="773049"/>
                </a:cubicBezTo>
                <a:lnTo>
                  <a:pt x="833881" y="772033"/>
                </a:lnTo>
                <a:cubicBezTo>
                  <a:pt x="836040" y="773049"/>
                  <a:pt x="836040" y="778510"/>
                  <a:pt x="833881" y="780669"/>
                </a:cubicBezTo>
                <a:cubicBezTo>
                  <a:pt x="836040" y="781685"/>
                  <a:pt x="837056" y="782828"/>
                  <a:pt x="836040" y="784987"/>
                </a:cubicBezTo>
                <a:cubicBezTo>
                  <a:pt x="837056" y="786003"/>
                  <a:pt x="837056" y="786003"/>
                  <a:pt x="839215" y="786003"/>
                </a:cubicBezTo>
                <a:cubicBezTo>
                  <a:pt x="839723" y="786003"/>
                  <a:pt x="840358" y="785749"/>
                  <a:pt x="840739" y="785749"/>
                </a:cubicBezTo>
                <a:cubicBezTo>
                  <a:pt x="841120" y="785749"/>
                  <a:pt x="841374" y="786003"/>
                  <a:pt x="841374" y="787146"/>
                </a:cubicBezTo>
                <a:cubicBezTo>
                  <a:pt x="842390" y="788289"/>
                  <a:pt x="841374" y="788289"/>
                  <a:pt x="840358" y="789305"/>
                </a:cubicBezTo>
                <a:cubicBezTo>
                  <a:pt x="840358" y="789305"/>
                  <a:pt x="840358" y="790448"/>
                  <a:pt x="840358" y="791464"/>
                </a:cubicBezTo>
                <a:cubicBezTo>
                  <a:pt x="840358" y="791464"/>
                  <a:pt x="841374" y="793623"/>
                  <a:pt x="840358" y="793623"/>
                </a:cubicBezTo>
                <a:cubicBezTo>
                  <a:pt x="839342" y="793623"/>
                  <a:pt x="839215" y="795782"/>
                  <a:pt x="839215" y="796798"/>
                </a:cubicBezTo>
                <a:cubicBezTo>
                  <a:pt x="840104" y="796798"/>
                  <a:pt x="840231" y="798195"/>
                  <a:pt x="839215" y="798195"/>
                </a:cubicBezTo>
                <a:cubicBezTo>
                  <a:pt x="838961" y="798195"/>
                  <a:pt x="838580" y="798068"/>
                  <a:pt x="838199" y="797814"/>
                </a:cubicBezTo>
                <a:cubicBezTo>
                  <a:pt x="837056" y="797814"/>
                  <a:pt x="836040" y="797814"/>
                  <a:pt x="837056" y="799973"/>
                </a:cubicBezTo>
                <a:lnTo>
                  <a:pt x="833881" y="799973"/>
                </a:lnTo>
                <a:cubicBezTo>
                  <a:pt x="833119" y="800354"/>
                  <a:pt x="832484" y="800608"/>
                  <a:pt x="831849" y="800608"/>
                </a:cubicBezTo>
                <a:cubicBezTo>
                  <a:pt x="830833" y="800608"/>
                  <a:pt x="830198" y="799846"/>
                  <a:pt x="829563" y="797814"/>
                </a:cubicBezTo>
                <a:cubicBezTo>
                  <a:pt x="828420" y="795909"/>
                  <a:pt x="827404" y="794131"/>
                  <a:pt x="826642" y="792607"/>
                </a:cubicBezTo>
                <a:cubicBezTo>
                  <a:pt x="826515" y="792607"/>
                  <a:pt x="826515" y="792607"/>
                  <a:pt x="826515" y="792607"/>
                </a:cubicBezTo>
                <a:cubicBezTo>
                  <a:pt x="826134" y="792607"/>
                  <a:pt x="826007" y="792099"/>
                  <a:pt x="826134" y="791210"/>
                </a:cubicBezTo>
                <a:cubicBezTo>
                  <a:pt x="826261" y="791591"/>
                  <a:pt x="826515" y="792099"/>
                  <a:pt x="826769" y="792480"/>
                </a:cubicBezTo>
                <a:cubicBezTo>
                  <a:pt x="827277" y="792226"/>
                  <a:pt x="828039" y="791210"/>
                  <a:pt x="828547" y="789051"/>
                </a:cubicBezTo>
                <a:cubicBezTo>
                  <a:pt x="829817" y="787781"/>
                  <a:pt x="830325" y="787273"/>
                  <a:pt x="830071" y="787273"/>
                </a:cubicBezTo>
                <a:cubicBezTo>
                  <a:pt x="829817" y="787273"/>
                  <a:pt x="829436" y="787527"/>
                  <a:pt x="828547" y="788035"/>
                </a:cubicBezTo>
                <a:cubicBezTo>
                  <a:pt x="827531" y="788035"/>
                  <a:pt x="826388" y="788035"/>
                  <a:pt x="826388" y="790194"/>
                </a:cubicBezTo>
                <a:cubicBezTo>
                  <a:pt x="826261" y="790575"/>
                  <a:pt x="826261" y="790829"/>
                  <a:pt x="826134" y="791210"/>
                </a:cubicBezTo>
                <a:cubicBezTo>
                  <a:pt x="825372" y="789051"/>
                  <a:pt x="825245" y="787527"/>
                  <a:pt x="826388" y="787019"/>
                </a:cubicBezTo>
                <a:cubicBezTo>
                  <a:pt x="826388" y="787019"/>
                  <a:pt x="827531" y="784860"/>
                  <a:pt x="826388" y="783844"/>
                </a:cubicBezTo>
                <a:cubicBezTo>
                  <a:pt x="826388" y="781685"/>
                  <a:pt x="825372" y="780669"/>
                  <a:pt x="825372" y="780669"/>
                </a:cubicBezTo>
                <a:cubicBezTo>
                  <a:pt x="825372" y="780669"/>
                  <a:pt x="825245" y="780796"/>
                  <a:pt x="825118" y="780796"/>
                </a:cubicBezTo>
                <a:cubicBezTo>
                  <a:pt x="823975" y="780796"/>
                  <a:pt x="821943" y="774700"/>
                  <a:pt x="819911" y="766699"/>
                </a:cubicBezTo>
                <a:cubicBezTo>
                  <a:pt x="817752" y="758063"/>
                  <a:pt x="816736" y="752729"/>
                  <a:pt x="815593" y="751586"/>
                </a:cubicBezTo>
                <a:cubicBezTo>
                  <a:pt x="813434" y="750570"/>
                  <a:pt x="813434" y="749427"/>
                  <a:pt x="813434" y="749427"/>
                </a:cubicBezTo>
                <a:cubicBezTo>
                  <a:pt x="814450" y="748284"/>
                  <a:pt x="812291" y="739648"/>
                  <a:pt x="809116" y="727837"/>
                </a:cubicBezTo>
                <a:cubicBezTo>
                  <a:pt x="806957" y="717042"/>
                  <a:pt x="803782" y="706247"/>
                  <a:pt x="804798" y="706247"/>
                </a:cubicBezTo>
                <a:cubicBezTo>
                  <a:pt x="804798" y="704088"/>
                  <a:pt x="804798" y="703072"/>
                  <a:pt x="804798" y="703072"/>
                </a:cubicBezTo>
                <a:cubicBezTo>
                  <a:pt x="803782" y="703072"/>
                  <a:pt x="802639" y="699770"/>
                  <a:pt x="801623" y="696595"/>
                </a:cubicBezTo>
                <a:cubicBezTo>
                  <a:pt x="802766" y="693420"/>
                  <a:pt x="801623" y="690118"/>
                  <a:pt x="801623" y="690118"/>
                </a:cubicBezTo>
                <a:cubicBezTo>
                  <a:pt x="801496" y="690245"/>
                  <a:pt x="801242" y="690372"/>
                  <a:pt x="801115" y="690372"/>
                </a:cubicBezTo>
                <a:cubicBezTo>
                  <a:pt x="800226" y="690372"/>
                  <a:pt x="799464" y="688467"/>
                  <a:pt x="799464" y="685800"/>
                </a:cubicBezTo>
                <a:cubicBezTo>
                  <a:pt x="798448" y="682625"/>
                  <a:pt x="798448" y="681482"/>
                  <a:pt x="799464" y="681482"/>
                </a:cubicBezTo>
                <a:cubicBezTo>
                  <a:pt x="798448" y="679323"/>
                  <a:pt x="796289" y="668528"/>
                  <a:pt x="794130" y="664210"/>
                </a:cubicBezTo>
                <a:cubicBezTo>
                  <a:pt x="791971" y="663194"/>
                  <a:pt x="792987" y="661035"/>
                  <a:pt x="794130" y="658876"/>
                </a:cubicBezTo>
                <a:cubicBezTo>
                  <a:pt x="795146" y="658876"/>
                  <a:pt x="795146" y="656717"/>
                  <a:pt x="795146" y="655701"/>
                </a:cubicBezTo>
                <a:lnTo>
                  <a:pt x="795020" y="655701"/>
                </a:lnTo>
                <a:cubicBezTo>
                  <a:pt x="794512" y="656717"/>
                  <a:pt x="794258" y="657225"/>
                  <a:pt x="794131" y="657225"/>
                </a:cubicBezTo>
                <a:cubicBezTo>
                  <a:pt x="794004" y="657225"/>
                  <a:pt x="794004" y="656463"/>
                  <a:pt x="794004" y="654685"/>
                </a:cubicBezTo>
                <a:cubicBezTo>
                  <a:pt x="792861" y="653542"/>
                  <a:pt x="792861" y="651510"/>
                  <a:pt x="792861" y="651510"/>
                </a:cubicBezTo>
                <a:cubicBezTo>
                  <a:pt x="794004" y="651510"/>
                  <a:pt x="791845" y="643890"/>
                  <a:pt x="789686" y="632079"/>
                </a:cubicBezTo>
                <a:cubicBezTo>
                  <a:pt x="785368" y="618109"/>
                  <a:pt x="784352" y="613791"/>
                  <a:pt x="785368" y="613791"/>
                </a:cubicBezTo>
                <a:cubicBezTo>
                  <a:pt x="786384" y="612648"/>
                  <a:pt x="786384" y="611632"/>
                  <a:pt x="784225" y="607314"/>
                </a:cubicBezTo>
                <a:cubicBezTo>
                  <a:pt x="778891" y="598678"/>
                  <a:pt x="778891" y="598678"/>
                  <a:pt x="778891" y="596519"/>
                </a:cubicBezTo>
                <a:cubicBezTo>
                  <a:pt x="779399" y="597662"/>
                  <a:pt x="780034" y="597916"/>
                  <a:pt x="780542" y="597916"/>
                </a:cubicBezTo>
                <a:cubicBezTo>
                  <a:pt x="781050" y="597916"/>
                  <a:pt x="781558" y="597662"/>
                  <a:pt x="782193" y="597662"/>
                </a:cubicBezTo>
                <a:cubicBezTo>
                  <a:pt x="784352" y="597662"/>
                  <a:pt x="784352" y="595503"/>
                  <a:pt x="781177" y="594487"/>
                </a:cubicBezTo>
                <a:cubicBezTo>
                  <a:pt x="781177" y="594487"/>
                  <a:pt x="781050" y="594487"/>
                  <a:pt x="781050" y="594487"/>
                </a:cubicBezTo>
                <a:cubicBezTo>
                  <a:pt x="778891" y="594487"/>
                  <a:pt x="774700" y="571754"/>
                  <a:pt x="775843" y="569595"/>
                </a:cubicBezTo>
                <a:lnTo>
                  <a:pt x="774827" y="569595"/>
                </a:lnTo>
                <a:cubicBezTo>
                  <a:pt x="773684" y="569595"/>
                  <a:pt x="773684" y="568452"/>
                  <a:pt x="771525" y="561975"/>
                </a:cubicBezTo>
                <a:cubicBezTo>
                  <a:pt x="771525" y="558800"/>
                  <a:pt x="770509" y="557657"/>
                  <a:pt x="770509" y="557657"/>
                </a:cubicBezTo>
                <a:cubicBezTo>
                  <a:pt x="772668" y="556641"/>
                  <a:pt x="769493" y="548005"/>
                  <a:pt x="768350" y="548005"/>
                </a:cubicBezTo>
                <a:cubicBezTo>
                  <a:pt x="767334" y="546862"/>
                  <a:pt x="767334" y="546862"/>
                  <a:pt x="766191" y="543687"/>
                </a:cubicBezTo>
                <a:cubicBezTo>
                  <a:pt x="767334" y="538353"/>
                  <a:pt x="764032" y="530733"/>
                  <a:pt x="763016" y="530733"/>
                </a:cubicBezTo>
                <a:cubicBezTo>
                  <a:pt x="763016" y="530733"/>
                  <a:pt x="763016" y="529717"/>
                  <a:pt x="762000" y="527558"/>
                </a:cubicBezTo>
                <a:cubicBezTo>
                  <a:pt x="763016" y="526542"/>
                  <a:pt x="762000" y="523240"/>
                  <a:pt x="762000" y="521081"/>
                </a:cubicBezTo>
                <a:cubicBezTo>
                  <a:pt x="761238" y="517906"/>
                  <a:pt x="760984" y="515874"/>
                  <a:pt x="761365" y="515874"/>
                </a:cubicBezTo>
                <a:cubicBezTo>
                  <a:pt x="761492" y="515874"/>
                  <a:pt x="761746" y="516128"/>
                  <a:pt x="762000" y="516763"/>
                </a:cubicBezTo>
                <a:cubicBezTo>
                  <a:pt x="763016" y="515747"/>
                  <a:pt x="764159" y="515747"/>
                  <a:pt x="764159" y="514604"/>
                </a:cubicBezTo>
                <a:lnTo>
                  <a:pt x="763016" y="514604"/>
                </a:lnTo>
                <a:cubicBezTo>
                  <a:pt x="762000" y="514604"/>
                  <a:pt x="760857" y="510286"/>
                  <a:pt x="758698" y="503809"/>
                </a:cubicBezTo>
                <a:cubicBezTo>
                  <a:pt x="756539" y="496316"/>
                  <a:pt x="756539" y="493014"/>
                  <a:pt x="754380" y="491998"/>
                </a:cubicBezTo>
                <a:lnTo>
                  <a:pt x="755396" y="489839"/>
                </a:lnTo>
                <a:cubicBezTo>
                  <a:pt x="756539" y="487680"/>
                  <a:pt x="755396" y="486664"/>
                  <a:pt x="754380" y="486664"/>
                </a:cubicBezTo>
                <a:cubicBezTo>
                  <a:pt x="753364" y="485648"/>
                  <a:pt x="751205" y="479044"/>
                  <a:pt x="752221" y="475869"/>
                </a:cubicBezTo>
                <a:cubicBezTo>
                  <a:pt x="751205" y="473710"/>
                  <a:pt x="751205" y="472694"/>
                  <a:pt x="751205" y="472694"/>
                </a:cubicBezTo>
                <a:cubicBezTo>
                  <a:pt x="749046" y="471678"/>
                  <a:pt x="748030" y="467360"/>
                  <a:pt x="749046" y="465074"/>
                </a:cubicBezTo>
                <a:cubicBezTo>
                  <a:pt x="748030" y="465074"/>
                  <a:pt x="748030" y="464058"/>
                  <a:pt x="748030" y="461899"/>
                </a:cubicBezTo>
                <a:cubicBezTo>
                  <a:pt x="748030" y="458724"/>
                  <a:pt x="745871" y="452120"/>
                  <a:pt x="744855" y="452120"/>
                </a:cubicBezTo>
                <a:lnTo>
                  <a:pt x="744855" y="451104"/>
                </a:lnTo>
                <a:cubicBezTo>
                  <a:pt x="745871" y="448945"/>
                  <a:pt x="744855" y="447929"/>
                  <a:pt x="744855" y="445770"/>
                </a:cubicBezTo>
                <a:cubicBezTo>
                  <a:pt x="744855" y="444754"/>
                  <a:pt x="743712" y="442595"/>
                  <a:pt x="744855" y="441452"/>
                </a:cubicBezTo>
                <a:cubicBezTo>
                  <a:pt x="745871" y="439293"/>
                  <a:pt x="744855" y="438277"/>
                  <a:pt x="744855" y="438277"/>
                </a:cubicBezTo>
                <a:cubicBezTo>
                  <a:pt x="744855" y="437642"/>
                  <a:pt x="744728" y="437388"/>
                  <a:pt x="744601" y="437388"/>
                </a:cubicBezTo>
                <a:cubicBezTo>
                  <a:pt x="744220" y="437388"/>
                  <a:pt x="743712" y="438912"/>
                  <a:pt x="743712" y="440436"/>
                </a:cubicBezTo>
                <a:cubicBezTo>
                  <a:pt x="743458" y="441071"/>
                  <a:pt x="743204" y="441452"/>
                  <a:pt x="743077" y="441452"/>
                </a:cubicBezTo>
                <a:cubicBezTo>
                  <a:pt x="742315" y="441452"/>
                  <a:pt x="741807" y="437388"/>
                  <a:pt x="742696" y="433959"/>
                </a:cubicBezTo>
                <a:cubicBezTo>
                  <a:pt x="743331" y="430911"/>
                  <a:pt x="743585" y="429641"/>
                  <a:pt x="743458" y="429641"/>
                </a:cubicBezTo>
                <a:cubicBezTo>
                  <a:pt x="743331" y="429641"/>
                  <a:pt x="743077" y="430403"/>
                  <a:pt x="742696" y="431800"/>
                </a:cubicBezTo>
                <a:cubicBezTo>
                  <a:pt x="742061" y="432943"/>
                  <a:pt x="741807" y="433832"/>
                  <a:pt x="741680" y="433832"/>
                </a:cubicBezTo>
                <a:cubicBezTo>
                  <a:pt x="741553" y="433832"/>
                  <a:pt x="741553" y="433324"/>
                  <a:pt x="741553" y="431800"/>
                </a:cubicBezTo>
                <a:cubicBezTo>
                  <a:pt x="741553" y="431800"/>
                  <a:pt x="740537" y="428625"/>
                  <a:pt x="741553" y="428625"/>
                </a:cubicBezTo>
                <a:lnTo>
                  <a:pt x="740537" y="424307"/>
                </a:lnTo>
                <a:cubicBezTo>
                  <a:pt x="738378" y="421132"/>
                  <a:pt x="738378" y="419989"/>
                  <a:pt x="738378" y="417830"/>
                </a:cubicBezTo>
                <a:cubicBezTo>
                  <a:pt x="738378" y="415671"/>
                  <a:pt x="738378" y="415671"/>
                  <a:pt x="737362" y="414655"/>
                </a:cubicBezTo>
                <a:cubicBezTo>
                  <a:pt x="737108" y="414909"/>
                  <a:pt x="736981" y="414909"/>
                  <a:pt x="736854" y="414909"/>
                </a:cubicBezTo>
                <a:cubicBezTo>
                  <a:pt x="736346" y="414909"/>
                  <a:pt x="736727" y="413512"/>
                  <a:pt x="738505" y="413512"/>
                </a:cubicBezTo>
                <a:cubicBezTo>
                  <a:pt x="738505" y="411353"/>
                  <a:pt x="738505" y="409194"/>
                  <a:pt x="737489" y="408178"/>
                </a:cubicBezTo>
                <a:cubicBezTo>
                  <a:pt x="736854" y="408432"/>
                  <a:pt x="736346" y="408559"/>
                  <a:pt x="735965" y="408559"/>
                </a:cubicBezTo>
                <a:cubicBezTo>
                  <a:pt x="734314" y="408559"/>
                  <a:pt x="734568" y="407162"/>
                  <a:pt x="735330" y="407162"/>
                </a:cubicBezTo>
                <a:cubicBezTo>
                  <a:pt x="736346" y="405003"/>
                  <a:pt x="736346" y="403987"/>
                  <a:pt x="736346" y="403987"/>
                </a:cubicBezTo>
                <a:cubicBezTo>
                  <a:pt x="736092" y="403987"/>
                  <a:pt x="735584" y="402971"/>
                  <a:pt x="734949" y="401193"/>
                </a:cubicBezTo>
                <a:cubicBezTo>
                  <a:pt x="735203" y="400939"/>
                  <a:pt x="735330" y="400431"/>
                  <a:pt x="735330" y="399542"/>
                </a:cubicBezTo>
                <a:lnTo>
                  <a:pt x="734187" y="398907"/>
                </a:lnTo>
                <a:cubicBezTo>
                  <a:pt x="732790" y="394843"/>
                  <a:pt x="731012" y="388747"/>
                  <a:pt x="729361" y="382016"/>
                </a:cubicBezTo>
                <a:cubicBezTo>
                  <a:pt x="729742" y="382651"/>
                  <a:pt x="729869" y="383032"/>
                  <a:pt x="730123" y="383032"/>
                </a:cubicBezTo>
                <a:cubicBezTo>
                  <a:pt x="730377" y="383032"/>
                  <a:pt x="730631" y="382778"/>
                  <a:pt x="731012" y="382270"/>
                </a:cubicBezTo>
                <a:cubicBezTo>
                  <a:pt x="731012" y="382270"/>
                  <a:pt x="732155" y="382270"/>
                  <a:pt x="731012" y="381127"/>
                </a:cubicBezTo>
                <a:lnTo>
                  <a:pt x="729996" y="378968"/>
                </a:lnTo>
                <a:cubicBezTo>
                  <a:pt x="729361" y="379603"/>
                  <a:pt x="729107" y="380238"/>
                  <a:pt x="728980" y="380619"/>
                </a:cubicBezTo>
                <a:cubicBezTo>
                  <a:pt x="728599" y="378968"/>
                  <a:pt x="728218" y="377317"/>
                  <a:pt x="727837" y="375666"/>
                </a:cubicBezTo>
                <a:cubicBezTo>
                  <a:pt x="727837" y="373507"/>
                  <a:pt x="727837" y="372491"/>
                  <a:pt x="728980" y="372491"/>
                </a:cubicBezTo>
                <a:cubicBezTo>
                  <a:pt x="732155" y="371475"/>
                  <a:pt x="729996" y="371475"/>
                  <a:pt x="728980" y="370332"/>
                </a:cubicBezTo>
                <a:cubicBezTo>
                  <a:pt x="726186" y="369443"/>
                  <a:pt x="725043" y="366903"/>
                  <a:pt x="726821" y="366903"/>
                </a:cubicBezTo>
                <a:cubicBezTo>
                  <a:pt x="727075" y="366903"/>
                  <a:pt x="727456" y="367030"/>
                  <a:pt x="727964" y="367157"/>
                </a:cubicBezTo>
                <a:cubicBezTo>
                  <a:pt x="729361" y="367665"/>
                  <a:pt x="730123" y="367919"/>
                  <a:pt x="730377" y="367919"/>
                </a:cubicBezTo>
                <a:cubicBezTo>
                  <a:pt x="730631" y="367919"/>
                  <a:pt x="729869" y="367411"/>
                  <a:pt x="727964" y="366141"/>
                </a:cubicBezTo>
                <a:cubicBezTo>
                  <a:pt x="726948" y="363982"/>
                  <a:pt x="726948" y="363982"/>
                  <a:pt x="726948" y="362966"/>
                </a:cubicBezTo>
                <a:cubicBezTo>
                  <a:pt x="727964" y="362966"/>
                  <a:pt x="727964" y="360807"/>
                  <a:pt x="726948" y="360807"/>
                </a:cubicBezTo>
                <a:cubicBezTo>
                  <a:pt x="724789" y="359664"/>
                  <a:pt x="723773" y="358648"/>
                  <a:pt x="724789" y="358648"/>
                </a:cubicBezTo>
                <a:cubicBezTo>
                  <a:pt x="724789" y="358648"/>
                  <a:pt x="724789" y="356489"/>
                  <a:pt x="722630" y="355473"/>
                </a:cubicBezTo>
                <a:cubicBezTo>
                  <a:pt x="721614" y="354330"/>
                  <a:pt x="722630" y="352298"/>
                  <a:pt x="722630" y="350139"/>
                </a:cubicBezTo>
                <a:cubicBezTo>
                  <a:pt x="723392" y="346964"/>
                  <a:pt x="723646" y="344932"/>
                  <a:pt x="722884" y="344932"/>
                </a:cubicBezTo>
                <a:cubicBezTo>
                  <a:pt x="722630" y="344932"/>
                  <a:pt x="722122" y="345186"/>
                  <a:pt x="721614" y="345821"/>
                </a:cubicBezTo>
                <a:cubicBezTo>
                  <a:pt x="721360" y="346075"/>
                  <a:pt x="721106" y="346202"/>
                  <a:pt x="720979" y="346202"/>
                </a:cubicBezTo>
                <a:cubicBezTo>
                  <a:pt x="719455" y="346202"/>
                  <a:pt x="719582" y="339344"/>
                  <a:pt x="720471" y="338328"/>
                </a:cubicBezTo>
                <a:cubicBezTo>
                  <a:pt x="722630" y="336169"/>
                  <a:pt x="722630" y="336169"/>
                  <a:pt x="721614" y="336169"/>
                </a:cubicBezTo>
                <a:cubicBezTo>
                  <a:pt x="720598" y="336169"/>
                  <a:pt x="720471" y="335026"/>
                  <a:pt x="720471" y="335026"/>
                </a:cubicBezTo>
                <a:cubicBezTo>
                  <a:pt x="719455" y="332867"/>
                  <a:pt x="719455" y="331851"/>
                  <a:pt x="718312" y="331851"/>
                </a:cubicBezTo>
                <a:cubicBezTo>
                  <a:pt x="718312" y="331851"/>
                  <a:pt x="718312" y="329692"/>
                  <a:pt x="718312" y="326517"/>
                </a:cubicBezTo>
                <a:cubicBezTo>
                  <a:pt x="719328" y="323342"/>
                  <a:pt x="717169" y="318897"/>
                  <a:pt x="715010" y="317881"/>
                </a:cubicBezTo>
                <a:lnTo>
                  <a:pt x="715010" y="314706"/>
                </a:lnTo>
                <a:cubicBezTo>
                  <a:pt x="716788" y="312928"/>
                  <a:pt x="717804" y="311150"/>
                  <a:pt x="716915" y="311150"/>
                </a:cubicBezTo>
                <a:cubicBezTo>
                  <a:pt x="716788" y="311150"/>
                  <a:pt x="716407" y="311277"/>
                  <a:pt x="716026" y="311531"/>
                </a:cubicBezTo>
                <a:lnTo>
                  <a:pt x="714883" y="311531"/>
                </a:lnTo>
                <a:cubicBezTo>
                  <a:pt x="715899" y="309499"/>
                  <a:pt x="714121" y="303784"/>
                  <a:pt x="712089" y="303784"/>
                </a:cubicBezTo>
                <a:cubicBezTo>
                  <a:pt x="711962" y="303784"/>
                  <a:pt x="711708" y="303784"/>
                  <a:pt x="711581" y="303911"/>
                </a:cubicBezTo>
                <a:cubicBezTo>
                  <a:pt x="710565" y="303911"/>
                  <a:pt x="710565" y="303911"/>
                  <a:pt x="709422" y="302768"/>
                </a:cubicBezTo>
                <a:lnTo>
                  <a:pt x="710565" y="302768"/>
                </a:lnTo>
                <a:cubicBezTo>
                  <a:pt x="711581" y="301752"/>
                  <a:pt x="713740" y="301752"/>
                  <a:pt x="712724" y="300609"/>
                </a:cubicBezTo>
                <a:cubicBezTo>
                  <a:pt x="712724" y="298450"/>
                  <a:pt x="712724" y="297307"/>
                  <a:pt x="710565" y="297307"/>
                </a:cubicBezTo>
                <a:cubicBezTo>
                  <a:pt x="709422" y="296291"/>
                  <a:pt x="708406" y="295148"/>
                  <a:pt x="709422" y="294132"/>
                </a:cubicBezTo>
                <a:cubicBezTo>
                  <a:pt x="709422" y="294132"/>
                  <a:pt x="708406" y="293116"/>
                  <a:pt x="707263" y="291973"/>
                </a:cubicBezTo>
                <a:cubicBezTo>
                  <a:pt x="707263" y="290957"/>
                  <a:pt x="706120" y="288798"/>
                  <a:pt x="706120" y="285496"/>
                </a:cubicBezTo>
                <a:cubicBezTo>
                  <a:pt x="706120" y="284480"/>
                  <a:pt x="706120" y="281178"/>
                  <a:pt x="705104" y="281178"/>
                </a:cubicBezTo>
                <a:cubicBezTo>
                  <a:pt x="705104" y="281178"/>
                  <a:pt x="703961" y="277876"/>
                  <a:pt x="703961" y="276860"/>
                </a:cubicBezTo>
                <a:cubicBezTo>
                  <a:pt x="702945" y="273685"/>
                  <a:pt x="702945" y="272542"/>
                  <a:pt x="701802" y="272542"/>
                </a:cubicBezTo>
                <a:cubicBezTo>
                  <a:pt x="700659" y="272542"/>
                  <a:pt x="700659" y="272542"/>
                  <a:pt x="700659" y="271526"/>
                </a:cubicBezTo>
                <a:cubicBezTo>
                  <a:pt x="701802" y="270510"/>
                  <a:pt x="701802" y="269367"/>
                  <a:pt x="701802" y="268351"/>
                </a:cubicBezTo>
                <a:cubicBezTo>
                  <a:pt x="700659" y="266192"/>
                  <a:pt x="700659" y="265176"/>
                  <a:pt x="700659" y="265176"/>
                </a:cubicBezTo>
                <a:cubicBezTo>
                  <a:pt x="701802" y="265176"/>
                  <a:pt x="701802" y="265176"/>
                  <a:pt x="700659" y="263017"/>
                </a:cubicBezTo>
                <a:cubicBezTo>
                  <a:pt x="700659" y="261874"/>
                  <a:pt x="698500" y="257683"/>
                  <a:pt x="697484" y="256540"/>
                </a:cubicBezTo>
                <a:cubicBezTo>
                  <a:pt x="696722" y="253619"/>
                  <a:pt x="696087" y="252730"/>
                  <a:pt x="696214" y="252730"/>
                </a:cubicBezTo>
                <a:cubicBezTo>
                  <a:pt x="696341" y="252730"/>
                  <a:pt x="696722" y="252984"/>
                  <a:pt x="697484" y="253365"/>
                </a:cubicBezTo>
                <a:cubicBezTo>
                  <a:pt x="697738" y="253619"/>
                  <a:pt x="697992" y="253746"/>
                  <a:pt x="698246" y="253746"/>
                </a:cubicBezTo>
                <a:cubicBezTo>
                  <a:pt x="698754" y="253746"/>
                  <a:pt x="698754" y="252730"/>
                  <a:pt x="696341" y="251206"/>
                </a:cubicBezTo>
                <a:cubicBezTo>
                  <a:pt x="696341" y="250190"/>
                  <a:pt x="693166" y="245872"/>
                  <a:pt x="691007" y="241554"/>
                </a:cubicBezTo>
                <a:cubicBezTo>
                  <a:pt x="688848" y="236220"/>
                  <a:pt x="688848" y="236220"/>
                  <a:pt x="689864" y="236220"/>
                </a:cubicBezTo>
                <a:cubicBezTo>
                  <a:pt x="693166" y="236220"/>
                  <a:pt x="692023" y="235077"/>
                  <a:pt x="689864" y="234061"/>
                </a:cubicBezTo>
                <a:cubicBezTo>
                  <a:pt x="685546" y="233045"/>
                  <a:pt x="685546" y="230886"/>
                  <a:pt x="686689" y="230886"/>
                </a:cubicBezTo>
                <a:cubicBezTo>
                  <a:pt x="686689" y="228727"/>
                  <a:pt x="686689" y="228727"/>
                  <a:pt x="686689" y="227711"/>
                </a:cubicBezTo>
                <a:cubicBezTo>
                  <a:pt x="685673" y="227711"/>
                  <a:pt x="684530" y="226568"/>
                  <a:pt x="684530" y="223393"/>
                </a:cubicBezTo>
                <a:cubicBezTo>
                  <a:pt x="683514" y="222377"/>
                  <a:pt x="683514" y="222377"/>
                  <a:pt x="682371" y="222377"/>
                </a:cubicBezTo>
                <a:cubicBezTo>
                  <a:pt x="682371" y="222377"/>
                  <a:pt x="682371" y="221234"/>
                  <a:pt x="681228" y="220218"/>
                </a:cubicBezTo>
                <a:cubicBezTo>
                  <a:pt x="681228" y="215900"/>
                  <a:pt x="675894" y="208407"/>
                  <a:pt x="674751" y="207264"/>
                </a:cubicBezTo>
                <a:cubicBezTo>
                  <a:pt x="674751" y="207264"/>
                  <a:pt x="673608" y="206248"/>
                  <a:pt x="673608" y="204089"/>
                </a:cubicBezTo>
                <a:cubicBezTo>
                  <a:pt x="675259" y="202565"/>
                  <a:pt x="675005" y="201549"/>
                  <a:pt x="673989" y="201549"/>
                </a:cubicBezTo>
                <a:cubicBezTo>
                  <a:pt x="673608" y="201549"/>
                  <a:pt x="673100" y="201676"/>
                  <a:pt x="672592" y="201930"/>
                </a:cubicBezTo>
                <a:cubicBezTo>
                  <a:pt x="671830" y="202311"/>
                  <a:pt x="671322" y="202565"/>
                  <a:pt x="671068" y="202565"/>
                </a:cubicBezTo>
                <a:cubicBezTo>
                  <a:pt x="670560" y="202565"/>
                  <a:pt x="670814" y="201803"/>
                  <a:pt x="671576" y="199771"/>
                </a:cubicBezTo>
                <a:cubicBezTo>
                  <a:pt x="671576" y="198882"/>
                  <a:pt x="668401" y="193929"/>
                  <a:pt x="666750" y="193929"/>
                </a:cubicBezTo>
                <a:cubicBezTo>
                  <a:pt x="666496" y="193929"/>
                  <a:pt x="666242" y="194056"/>
                  <a:pt x="666115" y="194310"/>
                </a:cubicBezTo>
                <a:cubicBezTo>
                  <a:pt x="664972" y="195453"/>
                  <a:pt x="663956" y="195453"/>
                  <a:pt x="663956" y="195453"/>
                </a:cubicBezTo>
                <a:cubicBezTo>
                  <a:pt x="664972" y="193294"/>
                  <a:pt x="663956" y="192278"/>
                  <a:pt x="663956" y="192278"/>
                </a:cubicBezTo>
                <a:cubicBezTo>
                  <a:pt x="664972" y="191135"/>
                  <a:pt x="663956" y="190119"/>
                  <a:pt x="661797" y="186944"/>
                </a:cubicBezTo>
                <a:cubicBezTo>
                  <a:pt x="659638" y="183769"/>
                  <a:pt x="657479" y="178308"/>
                  <a:pt x="655320" y="176149"/>
                </a:cubicBezTo>
                <a:cubicBezTo>
                  <a:pt x="653161" y="172974"/>
                  <a:pt x="651002" y="169672"/>
                  <a:pt x="648843" y="168529"/>
                </a:cubicBezTo>
                <a:cubicBezTo>
                  <a:pt x="647827" y="167513"/>
                  <a:pt x="646684" y="166370"/>
                  <a:pt x="645668" y="163195"/>
                </a:cubicBezTo>
                <a:cubicBezTo>
                  <a:pt x="645668" y="162306"/>
                  <a:pt x="644017" y="159766"/>
                  <a:pt x="643636" y="159766"/>
                </a:cubicBezTo>
                <a:cubicBezTo>
                  <a:pt x="643509" y="159766"/>
                  <a:pt x="643509" y="159893"/>
                  <a:pt x="643509" y="160020"/>
                </a:cubicBezTo>
                <a:lnTo>
                  <a:pt x="642493" y="158877"/>
                </a:lnTo>
                <a:cubicBezTo>
                  <a:pt x="641477" y="155702"/>
                  <a:pt x="640334" y="154559"/>
                  <a:pt x="640334" y="154559"/>
                </a:cubicBezTo>
                <a:cubicBezTo>
                  <a:pt x="639318" y="154559"/>
                  <a:pt x="637159" y="154559"/>
                  <a:pt x="637159" y="152400"/>
                </a:cubicBezTo>
                <a:cubicBezTo>
                  <a:pt x="638175" y="152400"/>
                  <a:pt x="637159" y="151384"/>
                  <a:pt x="635000" y="148082"/>
                </a:cubicBezTo>
                <a:cubicBezTo>
                  <a:pt x="632841" y="148082"/>
                  <a:pt x="624205" y="137287"/>
                  <a:pt x="614553" y="128651"/>
                </a:cubicBezTo>
                <a:cubicBezTo>
                  <a:pt x="610235" y="124333"/>
                  <a:pt x="604774" y="120015"/>
                  <a:pt x="601599" y="116840"/>
                </a:cubicBezTo>
                <a:cubicBezTo>
                  <a:pt x="598424" y="113665"/>
                  <a:pt x="595122" y="111506"/>
                  <a:pt x="595122" y="111506"/>
                </a:cubicBezTo>
                <a:cubicBezTo>
                  <a:pt x="595122" y="111506"/>
                  <a:pt x="593979" y="110490"/>
                  <a:pt x="591820" y="108331"/>
                </a:cubicBezTo>
                <a:cubicBezTo>
                  <a:pt x="590804" y="107188"/>
                  <a:pt x="587502" y="105156"/>
                  <a:pt x="587502" y="105156"/>
                </a:cubicBezTo>
                <a:cubicBezTo>
                  <a:pt x="587375" y="105537"/>
                  <a:pt x="586994" y="105664"/>
                  <a:pt x="586740" y="105664"/>
                </a:cubicBezTo>
                <a:cubicBezTo>
                  <a:pt x="585724" y="105664"/>
                  <a:pt x="584073" y="104394"/>
                  <a:pt x="582422" y="102743"/>
                </a:cubicBezTo>
                <a:cubicBezTo>
                  <a:pt x="582295" y="102870"/>
                  <a:pt x="582295" y="102870"/>
                  <a:pt x="582168" y="102997"/>
                </a:cubicBezTo>
                <a:lnTo>
                  <a:pt x="581025" y="101854"/>
                </a:lnTo>
                <a:cubicBezTo>
                  <a:pt x="581025" y="101854"/>
                  <a:pt x="580644" y="101473"/>
                  <a:pt x="580517" y="100838"/>
                </a:cubicBezTo>
                <a:cubicBezTo>
                  <a:pt x="581152" y="101473"/>
                  <a:pt x="581660" y="102108"/>
                  <a:pt x="582295" y="102616"/>
                </a:cubicBezTo>
                <a:cubicBezTo>
                  <a:pt x="583184" y="101600"/>
                  <a:pt x="583057" y="100711"/>
                  <a:pt x="582041" y="100711"/>
                </a:cubicBezTo>
                <a:lnTo>
                  <a:pt x="580898" y="99695"/>
                </a:lnTo>
                <a:cubicBezTo>
                  <a:pt x="580517" y="100076"/>
                  <a:pt x="580390" y="100457"/>
                  <a:pt x="580390" y="100838"/>
                </a:cubicBezTo>
                <a:cubicBezTo>
                  <a:pt x="579374" y="99695"/>
                  <a:pt x="578485" y="98552"/>
                  <a:pt x="577596" y="97536"/>
                </a:cubicBezTo>
                <a:cubicBezTo>
                  <a:pt x="577596" y="96393"/>
                  <a:pt x="576580" y="95377"/>
                  <a:pt x="574421" y="94361"/>
                </a:cubicBezTo>
                <a:cubicBezTo>
                  <a:pt x="574167" y="94996"/>
                  <a:pt x="573659" y="95250"/>
                  <a:pt x="573024" y="95250"/>
                </a:cubicBezTo>
                <a:cubicBezTo>
                  <a:pt x="571627" y="95250"/>
                  <a:pt x="569468" y="93472"/>
                  <a:pt x="567944" y="91186"/>
                </a:cubicBezTo>
                <a:cubicBezTo>
                  <a:pt x="567944" y="89916"/>
                  <a:pt x="567055" y="88900"/>
                  <a:pt x="566166" y="88900"/>
                </a:cubicBezTo>
                <a:cubicBezTo>
                  <a:pt x="565658" y="88900"/>
                  <a:pt x="565023" y="89281"/>
                  <a:pt x="564642" y="90043"/>
                </a:cubicBezTo>
                <a:cubicBezTo>
                  <a:pt x="564388" y="90551"/>
                  <a:pt x="564007" y="90932"/>
                  <a:pt x="563626" y="90932"/>
                </a:cubicBezTo>
                <a:cubicBezTo>
                  <a:pt x="562483" y="90932"/>
                  <a:pt x="561086" y="88900"/>
                  <a:pt x="560324" y="85725"/>
                </a:cubicBezTo>
                <a:cubicBezTo>
                  <a:pt x="559181" y="83566"/>
                  <a:pt x="559181" y="83566"/>
                  <a:pt x="558165" y="83566"/>
                </a:cubicBezTo>
                <a:cubicBezTo>
                  <a:pt x="556514" y="84074"/>
                  <a:pt x="555498" y="84328"/>
                  <a:pt x="554990" y="84328"/>
                </a:cubicBezTo>
                <a:cubicBezTo>
                  <a:pt x="554482" y="84328"/>
                  <a:pt x="554482" y="84074"/>
                  <a:pt x="554990" y="83566"/>
                </a:cubicBezTo>
                <a:cubicBezTo>
                  <a:pt x="554228" y="81153"/>
                  <a:pt x="553339" y="79883"/>
                  <a:pt x="552069" y="79883"/>
                </a:cubicBezTo>
                <a:cubicBezTo>
                  <a:pt x="551688" y="79883"/>
                  <a:pt x="551180" y="80010"/>
                  <a:pt x="550672" y="80264"/>
                </a:cubicBezTo>
                <a:cubicBezTo>
                  <a:pt x="549148" y="80645"/>
                  <a:pt x="548132" y="80899"/>
                  <a:pt x="547497" y="80899"/>
                </a:cubicBezTo>
                <a:cubicBezTo>
                  <a:pt x="546354" y="80899"/>
                  <a:pt x="546354" y="80137"/>
                  <a:pt x="546354" y="78105"/>
                </a:cubicBezTo>
                <a:cubicBezTo>
                  <a:pt x="546354" y="76200"/>
                  <a:pt x="542290" y="73533"/>
                  <a:pt x="539115" y="73533"/>
                </a:cubicBezTo>
                <a:cubicBezTo>
                  <a:pt x="538607" y="73533"/>
                  <a:pt x="538099" y="73660"/>
                  <a:pt x="537718" y="73787"/>
                </a:cubicBezTo>
                <a:cubicBezTo>
                  <a:pt x="536575" y="73787"/>
                  <a:pt x="534416" y="73787"/>
                  <a:pt x="535559" y="72771"/>
                </a:cubicBezTo>
                <a:lnTo>
                  <a:pt x="533400" y="72771"/>
                </a:lnTo>
                <a:cubicBezTo>
                  <a:pt x="532384" y="72771"/>
                  <a:pt x="531241" y="71628"/>
                  <a:pt x="531241" y="71628"/>
                </a:cubicBezTo>
                <a:lnTo>
                  <a:pt x="531241" y="69850"/>
                </a:lnTo>
                <a:cubicBezTo>
                  <a:pt x="531241" y="69850"/>
                  <a:pt x="528066" y="68834"/>
                  <a:pt x="524764" y="66675"/>
                </a:cubicBezTo>
                <a:cubicBezTo>
                  <a:pt x="521589" y="65532"/>
                  <a:pt x="516128" y="64516"/>
                  <a:pt x="510794" y="62357"/>
                </a:cubicBezTo>
                <a:cubicBezTo>
                  <a:pt x="495681" y="55880"/>
                  <a:pt x="492506" y="54737"/>
                  <a:pt x="494665" y="54737"/>
                </a:cubicBezTo>
                <a:cubicBezTo>
                  <a:pt x="495935" y="53467"/>
                  <a:pt x="495300" y="52451"/>
                  <a:pt x="494030" y="52451"/>
                </a:cubicBezTo>
                <a:cubicBezTo>
                  <a:pt x="493268" y="52451"/>
                  <a:pt x="492252" y="52832"/>
                  <a:pt x="491490" y="53594"/>
                </a:cubicBezTo>
                <a:cubicBezTo>
                  <a:pt x="490347" y="52578"/>
                  <a:pt x="487172" y="52578"/>
                  <a:pt x="483870" y="52578"/>
                </a:cubicBezTo>
                <a:cubicBezTo>
                  <a:pt x="481584" y="51816"/>
                  <a:pt x="479298" y="51054"/>
                  <a:pt x="478155" y="51054"/>
                </a:cubicBezTo>
                <a:cubicBezTo>
                  <a:pt x="477647" y="51054"/>
                  <a:pt x="477393" y="51181"/>
                  <a:pt x="477393" y="51435"/>
                </a:cubicBezTo>
                <a:lnTo>
                  <a:pt x="476377" y="51435"/>
                </a:lnTo>
                <a:cubicBezTo>
                  <a:pt x="474599" y="47879"/>
                  <a:pt x="467614" y="45847"/>
                  <a:pt x="462788" y="45847"/>
                </a:cubicBezTo>
                <a:cubicBezTo>
                  <a:pt x="461772" y="45847"/>
                  <a:pt x="460883" y="45974"/>
                  <a:pt x="460121" y="46101"/>
                </a:cubicBezTo>
                <a:cubicBezTo>
                  <a:pt x="456946" y="45085"/>
                  <a:pt x="455803" y="45085"/>
                  <a:pt x="452501" y="42926"/>
                </a:cubicBezTo>
                <a:cubicBezTo>
                  <a:pt x="451231" y="41656"/>
                  <a:pt x="450723" y="41148"/>
                  <a:pt x="450088" y="41148"/>
                </a:cubicBezTo>
                <a:cubicBezTo>
                  <a:pt x="449580" y="41148"/>
                  <a:pt x="449072" y="41402"/>
                  <a:pt x="448183" y="41910"/>
                </a:cubicBezTo>
                <a:cubicBezTo>
                  <a:pt x="448183" y="42291"/>
                  <a:pt x="447294" y="42291"/>
                  <a:pt x="446151" y="42291"/>
                </a:cubicBezTo>
                <a:cubicBezTo>
                  <a:pt x="443357" y="42291"/>
                  <a:pt x="438785" y="41529"/>
                  <a:pt x="439547" y="40767"/>
                </a:cubicBezTo>
                <a:lnTo>
                  <a:pt x="436880" y="40767"/>
                </a:lnTo>
                <a:cubicBezTo>
                  <a:pt x="436245" y="41148"/>
                  <a:pt x="435737" y="41275"/>
                  <a:pt x="435229" y="41275"/>
                </a:cubicBezTo>
                <a:cubicBezTo>
                  <a:pt x="434213" y="41275"/>
                  <a:pt x="433578" y="40513"/>
                  <a:pt x="433578" y="39751"/>
                </a:cubicBezTo>
                <a:cubicBezTo>
                  <a:pt x="434086" y="38735"/>
                  <a:pt x="433832" y="38227"/>
                  <a:pt x="433324" y="38227"/>
                </a:cubicBezTo>
                <a:cubicBezTo>
                  <a:pt x="432689" y="38227"/>
                  <a:pt x="431419" y="38989"/>
                  <a:pt x="430276" y="40767"/>
                </a:cubicBezTo>
                <a:cubicBezTo>
                  <a:pt x="430276" y="42037"/>
                  <a:pt x="429895" y="42545"/>
                  <a:pt x="429641" y="42545"/>
                </a:cubicBezTo>
                <a:cubicBezTo>
                  <a:pt x="429387" y="42545"/>
                  <a:pt x="429260" y="42291"/>
                  <a:pt x="429260" y="41783"/>
                </a:cubicBezTo>
                <a:cubicBezTo>
                  <a:pt x="428498" y="40132"/>
                  <a:pt x="427101" y="39243"/>
                  <a:pt x="425958" y="39243"/>
                </a:cubicBezTo>
                <a:cubicBezTo>
                  <a:pt x="425577" y="39243"/>
                  <a:pt x="425196" y="39370"/>
                  <a:pt x="424942" y="39624"/>
                </a:cubicBezTo>
                <a:cubicBezTo>
                  <a:pt x="422783" y="39624"/>
                  <a:pt x="421767" y="39624"/>
                  <a:pt x="421767" y="37465"/>
                </a:cubicBezTo>
                <a:cubicBezTo>
                  <a:pt x="421767" y="35306"/>
                  <a:pt x="420751" y="35306"/>
                  <a:pt x="418592" y="35306"/>
                </a:cubicBezTo>
                <a:cubicBezTo>
                  <a:pt x="418592" y="36449"/>
                  <a:pt x="418592" y="36449"/>
                  <a:pt x="420751" y="37465"/>
                </a:cubicBezTo>
                <a:cubicBezTo>
                  <a:pt x="421132" y="37846"/>
                  <a:pt x="421259" y="37973"/>
                  <a:pt x="421132" y="37973"/>
                </a:cubicBezTo>
                <a:cubicBezTo>
                  <a:pt x="420878" y="37973"/>
                  <a:pt x="419735" y="37465"/>
                  <a:pt x="417576" y="37465"/>
                </a:cubicBezTo>
                <a:cubicBezTo>
                  <a:pt x="415417" y="37465"/>
                  <a:pt x="412242" y="38481"/>
                  <a:pt x="412242" y="39624"/>
                </a:cubicBezTo>
                <a:cubicBezTo>
                  <a:pt x="411861" y="40005"/>
                  <a:pt x="411226" y="40259"/>
                  <a:pt x="410845" y="40259"/>
                </a:cubicBezTo>
                <a:cubicBezTo>
                  <a:pt x="410083" y="40259"/>
                  <a:pt x="409702" y="39497"/>
                  <a:pt x="411099" y="37465"/>
                </a:cubicBezTo>
                <a:cubicBezTo>
                  <a:pt x="411099" y="35306"/>
                  <a:pt x="411099" y="35306"/>
                  <a:pt x="407924" y="35306"/>
                </a:cubicBezTo>
                <a:cubicBezTo>
                  <a:pt x="406908" y="35306"/>
                  <a:pt x="404749" y="35306"/>
                  <a:pt x="404749" y="36449"/>
                </a:cubicBezTo>
                <a:cubicBezTo>
                  <a:pt x="404749" y="37592"/>
                  <a:pt x="404749" y="37465"/>
                  <a:pt x="401574" y="37465"/>
                </a:cubicBezTo>
                <a:cubicBezTo>
                  <a:pt x="397256" y="37465"/>
                  <a:pt x="392938" y="34290"/>
                  <a:pt x="390779" y="30988"/>
                </a:cubicBezTo>
                <a:cubicBezTo>
                  <a:pt x="390779" y="29845"/>
                  <a:pt x="390779" y="29337"/>
                  <a:pt x="390652" y="29337"/>
                </a:cubicBezTo>
                <a:cubicBezTo>
                  <a:pt x="390525" y="29337"/>
                  <a:pt x="390271" y="29845"/>
                  <a:pt x="389636" y="30988"/>
                </a:cubicBezTo>
                <a:cubicBezTo>
                  <a:pt x="389636" y="32004"/>
                  <a:pt x="387477" y="32004"/>
                  <a:pt x="386461" y="32004"/>
                </a:cubicBezTo>
                <a:cubicBezTo>
                  <a:pt x="386461" y="31623"/>
                  <a:pt x="386207" y="31496"/>
                  <a:pt x="385953" y="31496"/>
                </a:cubicBezTo>
                <a:cubicBezTo>
                  <a:pt x="385445" y="31496"/>
                  <a:pt x="384937" y="32004"/>
                  <a:pt x="386461" y="32004"/>
                </a:cubicBezTo>
                <a:cubicBezTo>
                  <a:pt x="386461" y="33147"/>
                  <a:pt x="387604" y="33147"/>
                  <a:pt x="389636" y="34163"/>
                </a:cubicBezTo>
                <a:lnTo>
                  <a:pt x="389636" y="35179"/>
                </a:lnTo>
                <a:cubicBezTo>
                  <a:pt x="388620" y="36322"/>
                  <a:pt x="387731" y="36830"/>
                  <a:pt x="387096" y="36830"/>
                </a:cubicBezTo>
                <a:cubicBezTo>
                  <a:pt x="386461" y="36830"/>
                  <a:pt x="385826" y="36322"/>
                  <a:pt x="385318" y="35179"/>
                </a:cubicBezTo>
                <a:cubicBezTo>
                  <a:pt x="384048" y="33909"/>
                  <a:pt x="383540" y="33401"/>
                  <a:pt x="383032" y="33401"/>
                </a:cubicBezTo>
                <a:cubicBezTo>
                  <a:pt x="382778" y="33401"/>
                  <a:pt x="382524" y="33655"/>
                  <a:pt x="382016" y="34163"/>
                </a:cubicBezTo>
                <a:cubicBezTo>
                  <a:pt x="380365" y="35687"/>
                  <a:pt x="379476" y="36703"/>
                  <a:pt x="378968" y="36703"/>
                </a:cubicBezTo>
                <a:cubicBezTo>
                  <a:pt x="378841" y="36703"/>
                  <a:pt x="378714" y="36576"/>
                  <a:pt x="378714" y="36322"/>
                </a:cubicBezTo>
                <a:cubicBezTo>
                  <a:pt x="378714" y="36322"/>
                  <a:pt x="375539" y="36322"/>
                  <a:pt x="373380" y="37338"/>
                </a:cubicBezTo>
                <a:cubicBezTo>
                  <a:pt x="370205" y="37338"/>
                  <a:pt x="369062" y="37338"/>
                  <a:pt x="369062" y="36322"/>
                </a:cubicBezTo>
                <a:cubicBezTo>
                  <a:pt x="369062" y="35306"/>
                  <a:pt x="366903" y="35179"/>
                  <a:pt x="365887" y="35179"/>
                </a:cubicBezTo>
                <a:cubicBezTo>
                  <a:pt x="363728" y="35179"/>
                  <a:pt x="362585" y="35179"/>
                  <a:pt x="362585" y="33020"/>
                </a:cubicBezTo>
                <a:cubicBezTo>
                  <a:pt x="362585" y="31877"/>
                  <a:pt x="360426" y="30861"/>
                  <a:pt x="357251" y="30861"/>
                </a:cubicBezTo>
                <a:cubicBezTo>
                  <a:pt x="355981" y="30353"/>
                  <a:pt x="355219" y="30099"/>
                  <a:pt x="354584" y="30099"/>
                </a:cubicBezTo>
                <a:cubicBezTo>
                  <a:pt x="353949" y="30099"/>
                  <a:pt x="353695" y="30480"/>
                  <a:pt x="353314" y="31242"/>
                </a:cubicBezTo>
                <a:cubicBezTo>
                  <a:pt x="353695" y="30988"/>
                  <a:pt x="354076" y="30861"/>
                  <a:pt x="354076" y="30861"/>
                </a:cubicBezTo>
                <a:cubicBezTo>
                  <a:pt x="355219" y="30861"/>
                  <a:pt x="355219" y="31877"/>
                  <a:pt x="355219" y="31877"/>
                </a:cubicBezTo>
                <a:cubicBezTo>
                  <a:pt x="355219" y="31877"/>
                  <a:pt x="355219" y="33020"/>
                  <a:pt x="354076" y="33020"/>
                </a:cubicBezTo>
                <a:lnTo>
                  <a:pt x="352806" y="33020"/>
                </a:lnTo>
                <a:cubicBezTo>
                  <a:pt x="352171" y="34036"/>
                  <a:pt x="350647" y="34036"/>
                  <a:pt x="349885" y="34036"/>
                </a:cubicBezTo>
                <a:cubicBezTo>
                  <a:pt x="349885" y="34036"/>
                  <a:pt x="347726" y="34036"/>
                  <a:pt x="346710" y="35052"/>
                </a:cubicBezTo>
                <a:cubicBezTo>
                  <a:pt x="346075" y="35433"/>
                  <a:pt x="345567" y="35560"/>
                  <a:pt x="345313" y="35560"/>
                </a:cubicBezTo>
                <a:cubicBezTo>
                  <a:pt x="344551" y="35560"/>
                  <a:pt x="344551" y="34798"/>
                  <a:pt x="344551" y="34036"/>
                </a:cubicBezTo>
                <a:lnTo>
                  <a:pt x="344551" y="31115"/>
                </a:lnTo>
                <a:cubicBezTo>
                  <a:pt x="343408" y="31115"/>
                  <a:pt x="341376" y="34290"/>
                  <a:pt x="341376" y="35433"/>
                </a:cubicBezTo>
                <a:cubicBezTo>
                  <a:pt x="340868" y="36576"/>
                  <a:pt x="340614" y="37084"/>
                  <a:pt x="340360" y="37084"/>
                </a:cubicBezTo>
                <a:cubicBezTo>
                  <a:pt x="340106" y="37084"/>
                  <a:pt x="340233" y="36576"/>
                  <a:pt x="340233" y="35433"/>
                </a:cubicBezTo>
                <a:cubicBezTo>
                  <a:pt x="340233" y="34671"/>
                  <a:pt x="339217" y="33909"/>
                  <a:pt x="337439" y="33909"/>
                </a:cubicBezTo>
                <a:cubicBezTo>
                  <a:pt x="336677" y="33909"/>
                  <a:pt x="335788" y="34036"/>
                  <a:pt x="334899" y="34417"/>
                </a:cubicBezTo>
                <a:cubicBezTo>
                  <a:pt x="331724" y="34417"/>
                  <a:pt x="328422" y="34417"/>
                  <a:pt x="328422" y="35433"/>
                </a:cubicBezTo>
                <a:cubicBezTo>
                  <a:pt x="328041" y="35814"/>
                  <a:pt x="327533" y="35941"/>
                  <a:pt x="327152" y="35941"/>
                </a:cubicBezTo>
                <a:cubicBezTo>
                  <a:pt x="326136" y="35941"/>
                  <a:pt x="325247" y="35433"/>
                  <a:pt x="325247" y="35433"/>
                </a:cubicBezTo>
                <a:cubicBezTo>
                  <a:pt x="324739" y="34925"/>
                  <a:pt x="323850" y="34671"/>
                  <a:pt x="322707" y="34671"/>
                </a:cubicBezTo>
                <a:cubicBezTo>
                  <a:pt x="321564" y="34671"/>
                  <a:pt x="319913" y="34925"/>
                  <a:pt x="317754" y="35433"/>
                </a:cubicBezTo>
                <a:cubicBezTo>
                  <a:pt x="313436" y="36576"/>
                  <a:pt x="311277" y="37084"/>
                  <a:pt x="310134" y="37084"/>
                </a:cubicBezTo>
                <a:cubicBezTo>
                  <a:pt x="308991" y="37084"/>
                  <a:pt x="309118" y="36576"/>
                  <a:pt x="309118" y="35433"/>
                </a:cubicBezTo>
                <a:cubicBezTo>
                  <a:pt x="309118" y="34798"/>
                  <a:pt x="309118" y="34163"/>
                  <a:pt x="308864" y="34163"/>
                </a:cubicBezTo>
                <a:cubicBezTo>
                  <a:pt x="308610" y="34163"/>
                  <a:pt x="308483" y="34544"/>
                  <a:pt x="307975" y="35433"/>
                </a:cubicBezTo>
                <a:cubicBezTo>
                  <a:pt x="307340" y="35814"/>
                  <a:pt x="306832" y="35941"/>
                  <a:pt x="306324" y="35941"/>
                </a:cubicBezTo>
                <a:cubicBezTo>
                  <a:pt x="305054" y="35941"/>
                  <a:pt x="303784" y="35179"/>
                  <a:pt x="301625" y="34417"/>
                </a:cubicBezTo>
                <a:cubicBezTo>
                  <a:pt x="299466" y="33401"/>
                  <a:pt x="299466" y="31242"/>
                  <a:pt x="299466" y="29083"/>
                </a:cubicBezTo>
                <a:cubicBezTo>
                  <a:pt x="299466" y="27813"/>
                  <a:pt x="299466" y="27305"/>
                  <a:pt x="298831" y="27305"/>
                </a:cubicBezTo>
                <a:cubicBezTo>
                  <a:pt x="298323" y="27305"/>
                  <a:pt x="297561" y="27559"/>
                  <a:pt x="296291" y="28067"/>
                </a:cubicBezTo>
                <a:cubicBezTo>
                  <a:pt x="295275" y="28067"/>
                  <a:pt x="293116" y="29083"/>
                  <a:pt x="293116" y="31242"/>
                </a:cubicBezTo>
                <a:cubicBezTo>
                  <a:pt x="293116" y="32258"/>
                  <a:pt x="295275" y="32258"/>
                  <a:pt x="295275" y="32258"/>
                </a:cubicBezTo>
                <a:lnTo>
                  <a:pt x="296291" y="32258"/>
                </a:lnTo>
                <a:cubicBezTo>
                  <a:pt x="296291" y="33401"/>
                  <a:pt x="296291" y="34417"/>
                  <a:pt x="293116" y="34417"/>
                </a:cubicBezTo>
                <a:cubicBezTo>
                  <a:pt x="292608" y="34925"/>
                  <a:pt x="291719" y="35179"/>
                  <a:pt x="291084" y="35179"/>
                </a:cubicBezTo>
                <a:cubicBezTo>
                  <a:pt x="290449" y="35179"/>
                  <a:pt x="289814" y="34925"/>
                  <a:pt x="289814" y="34417"/>
                </a:cubicBezTo>
                <a:cubicBezTo>
                  <a:pt x="288671" y="35433"/>
                  <a:pt x="285496" y="35433"/>
                  <a:pt x="282194" y="35433"/>
                </a:cubicBezTo>
                <a:cubicBezTo>
                  <a:pt x="278892" y="35433"/>
                  <a:pt x="273558" y="35433"/>
                  <a:pt x="272415" y="36576"/>
                </a:cubicBezTo>
                <a:cubicBezTo>
                  <a:pt x="269240" y="36576"/>
                  <a:pt x="267081" y="36576"/>
                  <a:pt x="267081" y="35433"/>
                </a:cubicBezTo>
                <a:cubicBezTo>
                  <a:pt x="267081" y="34163"/>
                  <a:pt x="266700" y="33655"/>
                  <a:pt x="266446" y="33655"/>
                </a:cubicBezTo>
                <a:cubicBezTo>
                  <a:pt x="266192" y="33655"/>
                  <a:pt x="266065" y="33909"/>
                  <a:pt x="266065" y="34417"/>
                </a:cubicBezTo>
                <a:cubicBezTo>
                  <a:pt x="264668" y="35687"/>
                  <a:pt x="256413" y="36703"/>
                  <a:pt x="249682" y="36703"/>
                </a:cubicBezTo>
                <a:cubicBezTo>
                  <a:pt x="245618" y="36703"/>
                  <a:pt x="242062" y="36322"/>
                  <a:pt x="241173" y="35560"/>
                </a:cubicBezTo>
                <a:lnTo>
                  <a:pt x="237998" y="35560"/>
                </a:lnTo>
                <a:cubicBezTo>
                  <a:pt x="236347" y="36068"/>
                  <a:pt x="233172" y="36322"/>
                  <a:pt x="230124" y="36322"/>
                </a:cubicBezTo>
                <a:cubicBezTo>
                  <a:pt x="227076" y="36322"/>
                  <a:pt x="224536" y="36068"/>
                  <a:pt x="223901" y="35560"/>
                </a:cubicBezTo>
                <a:lnTo>
                  <a:pt x="218567" y="35560"/>
                </a:lnTo>
                <a:cubicBezTo>
                  <a:pt x="216916" y="36703"/>
                  <a:pt x="215900" y="37211"/>
                  <a:pt x="214884" y="37211"/>
                </a:cubicBezTo>
                <a:cubicBezTo>
                  <a:pt x="213868" y="37211"/>
                  <a:pt x="213106" y="36703"/>
                  <a:pt x="212090" y="35560"/>
                </a:cubicBezTo>
                <a:cubicBezTo>
                  <a:pt x="211328" y="34798"/>
                  <a:pt x="211074" y="34036"/>
                  <a:pt x="211074" y="34036"/>
                </a:cubicBezTo>
                <a:cubicBezTo>
                  <a:pt x="211074" y="34036"/>
                  <a:pt x="211074" y="34163"/>
                  <a:pt x="211074" y="34544"/>
                </a:cubicBezTo>
                <a:cubicBezTo>
                  <a:pt x="211074" y="35560"/>
                  <a:pt x="207772" y="35560"/>
                  <a:pt x="201295" y="35560"/>
                </a:cubicBezTo>
                <a:cubicBezTo>
                  <a:pt x="194818" y="35560"/>
                  <a:pt x="194818" y="35560"/>
                  <a:pt x="195961" y="34544"/>
                </a:cubicBezTo>
                <a:cubicBezTo>
                  <a:pt x="194183" y="34290"/>
                  <a:pt x="192913" y="34163"/>
                  <a:pt x="192024" y="34163"/>
                </a:cubicBezTo>
                <a:cubicBezTo>
                  <a:pt x="189484" y="34163"/>
                  <a:pt x="189484" y="35179"/>
                  <a:pt x="189484" y="36703"/>
                </a:cubicBezTo>
                <a:cubicBezTo>
                  <a:pt x="190373" y="37592"/>
                  <a:pt x="190373" y="38100"/>
                  <a:pt x="189865" y="38100"/>
                </a:cubicBezTo>
                <a:cubicBezTo>
                  <a:pt x="189103" y="38100"/>
                  <a:pt x="187579" y="37084"/>
                  <a:pt x="186309" y="34544"/>
                </a:cubicBezTo>
                <a:cubicBezTo>
                  <a:pt x="185674" y="33274"/>
                  <a:pt x="184277" y="32766"/>
                  <a:pt x="183261" y="32766"/>
                </a:cubicBezTo>
                <a:cubicBezTo>
                  <a:pt x="182499" y="32766"/>
                  <a:pt x="181991" y="33020"/>
                  <a:pt x="181991" y="33528"/>
                </a:cubicBezTo>
                <a:cubicBezTo>
                  <a:pt x="181991" y="35687"/>
                  <a:pt x="183007" y="35687"/>
                  <a:pt x="185166" y="35687"/>
                </a:cubicBezTo>
                <a:lnTo>
                  <a:pt x="185166" y="37846"/>
                </a:lnTo>
                <a:cubicBezTo>
                  <a:pt x="183007" y="37846"/>
                  <a:pt x="183007" y="37846"/>
                  <a:pt x="181991" y="36830"/>
                </a:cubicBezTo>
                <a:cubicBezTo>
                  <a:pt x="181991" y="36830"/>
                  <a:pt x="179832" y="36830"/>
                  <a:pt x="178816" y="34671"/>
                </a:cubicBezTo>
                <a:cubicBezTo>
                  <a:pt x="176657" y="33655"/>
                  <a:pt x="176657" y="32512"/>
                  <a:pt x="178816" y="31496"/>
                </a:cubicBezTo>
                <a:cubicBezTo>
                  <a:pt x="179832" y="30353"/>
                  <a:pt x="178816" y="30353"/>
                  <a:pt x="176657" y="30353"/>
                </a:cubicBezTo>
                <a:cubicBezTo>
                  <a:pt x="173482" y="31496"/>
                  <a:pt x="173482" y="32512"/>
                  <a:pt x="175641" y="33655"/>
                </a:cubicBezTo>
                <a:cubicBezTo>
                  <a:pt x="176657" y="33655"/>
                  <a:pt x="176657" y="34671"/>
                  <a:pt x="176657" y="35814"/>
                </a:cubicBezTo>
                <a:cubicBezTo>
                  <a:pt x="176657" y="36322"/>
                  <a:pt x="176276" y="36576"/>
                  <a:pt x="175641" y="36576"/>
                </a:cubicBezTo>
                <a:cubicBezTo>
                  <a:pt x="173482" y="36576"/>
                  <a:pt x="168656" y="34290"/>
                  <a:pt x="167005" y="32639"/>
                </a:cubicBezTo>
                <a:lnTo>
                  <a:pt x="167005" y="33782"/>
                </a:lnTo>
                <a:cubicBezTo>
                  <a:pt x="167005" y="34798"/>
                  <a:pt x="163830" y="34798"/>
                  <a:pt x="160528" y="34798"/>
                </a:cubicBezTo>
                <a:cubicBezTo>
                  <a:pt x="157226" y="34798"/>
                  <a:pt x="156210" y="34798"/>
                  <a:pt x="156210" y="33782"/>
                </a:cubicBezTo>
                <a:cubicBezTo>
                  <a:pt x="156210" y="32766"/>
                  <a:pt x="156210" y="31623"/>
                  <a:pt x="154051" y="31623"/>
                </a:cubicBezTo>
                <a:cubicBezTo>
                  <a:pt x="156210" y="31623"/>
                  <a:pt x="156210" y="30480"/>
                  <a:pt x="156210" y="29464"/>
                </a:cubicBezTo>
                <a:cubicBezTo>
                  <a:pt x="156210" y="29464"/>
                  <a:pt x="153035" y="30480"/>
                  <a:pt x="150876" y="31623"/>
                </a:cubicBezTo>
                <a:cubicBezTo>
                  <a:pt x="147701" y="34798"/>
                  <a:pt x="144399" y="35941"/>
                  <a:pt x="137922" y="35941"/>
                </a:cubicBezTo>
                <a:cubicBezTo>
                  <a:pt x="134747" y="35941"/>
                  <a:pt x="130302" y="35941"/>
                  <a:pt x="128143" y="37084"/>
                </a:cubicBezTo>
                <a:cubicBezTo>
                  <a:pt x="124968" y="37084"/>
                  <a:pt x="123825" y="37084"/>
                  <a:pt x="123825" y="35941"/>
                </a:cubicBezTo>
                <a:lnTo>
                  <a:pt x="119634" y="35941"/>
                </a:lnTo>
                <a:cubicBezTo>
                  <a:pt x="118618" y="36449"/>
                  <a:pt x="117221" y="36703"/>
                  <a:pt x="116205" y="36703"/>
                </a:cubicBezTo>
                <a:cubicBezTo>
                  <a:pt x="115189" y="36703"/>
                  <a:pt x="114300" y="35941"/>
                  <a:pt x="114300" y="35433"/>
                </a:cubicBezTo>
                <a:cubicBezTo>
                  <a:pt x="113919" y="35052"/>
                  <a:pt x="113538" y="34925"/>
                  <a:pt x="112903" y="34925"/>
                </a:cubicBezTo>
                <a:cubicBezTo>
                  <a:pt x="111887" y="34925"/>
                  <a:pt x="110617" y="35433"/>
                  <a:pt x="109982" y="35433"/>
                </a:cubicBezTo>
                <a:cubicBezTo>
                  <a:pt x="108585" y="36449"/>
                  <a:pt x="107696" y="36957"/>
                  <a:pt x="107442" y="36957"/>
                </a:cubicBezTo>
                <a:cubicBezTo>
                  <a:pt x="107188" y="36957"/>
                  <a:pt x="107315" y="36195"/>
                  <a:pt x="107823" y="34417"/>
                </a:cubicBezTo>
                <a:cubicBezTo>
                  <a:pt x="107823" y="33401"/>
                  <a:pt x="110998" y="32258"/>
                  <a:pt x="113157" y="32258"/>
                </a:cubicBezTo>
                <a:lnTo>
                  <a:pt x="117475" y="32258"/>
                </a:lnTo>
                <a:lnTo>
                  <a:pt x="113157" y="31242"/>
                </a:lnTo>
                <a:cubicBezTo>
                  <a:pt x="110998" y="31242"/>
                  <a:pt x="107823" y="30099"/>
                  <a:pt x="107823" y="28067"/>
                </a:cubicBezTo>
                <a:cubicBezTo>
                  <a:pt x="107823" y="28067"/>
                  <a:pt x="107823" y="26924"/>
                  <a:pt x="106807" y="26924"/>
                </a:cubicBezTo>
                <a:lnTo>
                  <a:pt x="106807" y="29083"/>
                </a:lnTo>
                <a:cubicBezTo>
                  <a:pt x="107823" y="31242"/>
                  <a:pt x="107823" y="32258"/>
                  <a:pt x="107823" y="33401"/>
                </a:cubicBezTo>
                <a:cubicBezTo>
                  <a:pt x="107188" y="34671"/>
                  <a:pt x="104902" y="35687"/>
                  <a:pt x="103124" y="35687"/>
                </a:cubicBezTo>
                <a:cubicBezTo>
                  <a:pt x="102108" y="35687"/>
                  <a:pt x="101346" y="35306"/>
                  <a:pt x="101346" y="34544"/>
                </a:cubicBezTo>
                <a:cubicBezTo>
                  <a:pt x="100203" y="34544"/>
                  <a:pt x="100203" y="34544"/>
                  <a:pt x="98171" y="35560"/>
                </a:cubicBezTo>
                <a:cubicBezTo>
                  <a:pt x="98171" y="36068"/>
                  <a:pt x="97917" y="36322"/>
                  <a:pt x="97663" y="36322"/>
                </a:cubicBezTo>
                <a:cubicBezTo>
                  <a:pt x="97155" y="36322"/>
                  <a:pt x="96266" y="35814"/>
                  <a:pt x="94996" y="34544"/>
                </a:cubicBezTo>
                <a:cubicBezTo>
                  <a:pt x="94488" y="33528"/>
                  <a:pt x="93599" y="32893"/>
                  <a:pt x="92837" y="32893"/>
                </a:cubicBezTo>
                <a:cubicBezTo>
                  <a:pt x="92075" y="32893"/>
                  <a:pt x="91186" y="33401"/>
                  <a:pt x="90678" y="34544"/>
                </a:cubicBezTo>
                <a:cubicBezTo>
                  <a:pt x="88773" y="35814"/>
                  <a:pt x="85725" y="36322"/>
                  <a:pt x="83566" y="36322"/>
                </a:cubicBezTo>
                <a:cubicBezTo>
                  <a:pt x="82042" y="36322"/>
                  <a:pt x="80899" y="36068"/>
                  <a:pt x="80899" y="35560"/>
                </a:cubicBezTo>
                <a:cubicBezTo>
                  <a:pt x="80899" y="34290"/>
                  <a:pt x="78994" y="33782"/>
                  <a:pt x="77343" y="33782"/>
                </a:cubicBezTo>
                <a:cubicBezTo>
                  <a:pt x="76073" y="33782"/>
                  <a:pt x="74930" y="34036"/>
                  <a:pt x="74422" y="34544"/>
                </a:cubicBezTo>
                <a:cubicBezTo>
                  <a:pt x="73279" y="35052"/>
                  <a:pt x="72517" y="35306"/>
                  <a:pt x="71755" y="35306"/>
                </a:cubicBezTo>
                <a:cubicBezTo>
                  <a:pt x="70993" y="35306"/>
                  <a:pt x="70104" y="35052"/>
                  <a:pt x="69088" y="34544"/>
                </a:cubicBezTo>
                <a:cubicBezTo>
                  <a:pt x="69088" y="35306"/>
                  <a:pt x="68580" y="36068"/>
                  <a:pt x="67437" y="36068"/>
                </a:cubicBezTo>
                <a:cubicBezTo>
                  <a:pt x="67056" y="36068"/>
                  <a:pt x="66421" y="35941"/>
                  <a:pt x="65786" y="35560"/>
                </a:cubicBezTo>
                <a:cubicBezTo>
                  <a:pt x="65786" y="35560"/>
                  <a:pt x="64643" y="35560"/>
                  <a:pt x="65786" y="34544"/>
                </a:cubicBezTo>
                <a:cubicBezTo>
                  <a:pt x="65786" y="34544"/>
                  <a:pt x="64643" y="33528"/>
                  <a:pt x="62484" y="32385"/>
                </a:cubicBezTo>
                <a:cubicBezTo>
                  <a:pt x="64643" y="32385"/>
                  <a:pt x="64643" y="31369"/>
                  <a:pt x="64643" y="30226"/>
                </a:cubicBezTo>
                <a:cubicBezTo>
                  <a:pt x="64643" y="29972"/>
                  <a:pt x="64262" y="29845"/>
                  <a:pt x="63627" y="29845"/>
                </a:cubicBezTo>
                <a:cubicBezTo>
                  <a:pt x="61722" y="29845"/>
                  <a:pt x="57404" y="31115"/>
                  <a:pt x="54991" y="33528"/>
                </a:cubicBezTo>
                <a:lnTo>
                  <a:pt x="51689" y="35687"/>
                </a:lnTo>
                <a:lnTo>
                  <a:pt x="51689" y="33274"/>
                </a:lnTo>
                <a:cubicBezTo>
                  <a:pt x="49530" y="33274"/>
                  <a:pt x="48514" y="33274"/>
                  <a:pt x="48514" y="34290"/>
                </a:cubicBezTo>
                <a:cubicBezTo>
                  <a:pt x="48514" y="35306"/>
                  <a:pt x="48514" y="35306"/>
                  <a:pt x="46355" y="35306"/>
                </a:cubicBezTo>
                <a:cubicBezTo>
                  <a:pt x="46355" y="35306"/>
                  <a:pt x="45212" y="35306"/>
                  <a:pt x="45212" y="34290"/>
                </a:cubicBezTo>
                <a:cubicBezTo>
                  <a:pt x="45212" y="33020"/>
                  <a:pt x="45212" y="32512"/>
                  <a:pt x="44831" y="32512"/>
                </a:cubicBezTo>
                <a:cubicBezTo>
                  <a:pt x="44450" y="32512"/>
                  <a:pt x="44069" y="32766"/>
                  <a:pt x="43053" y="33274"/>
                </a:cubicBezTo>
                <a:cubicBezTo>
                  <a:pt x="42545" y="34290"/>
                  <a:pt x="41656" y="34925"/>
                  <a:pt x="40894" y="34925"/>
                </a:cubicBezTo>
                <a:cubicBezTo>
                  <a:pt x="40132" y="34925"/>
                  <a:pt x="39243" y="34417"/>
                  <a:pt x="38735" y="33274"/>
                </a:cubicBezTo>
                <a:cubicBezTo>
                  <a:pt x="38735" y="32131"/>
                  <a:pt x="38735" y="31623"/>
                  <a:pt x="38481" y="31623"/>
                </a:cubicBezTo>
                <a:cubicBezTo>
                  <a:pt x="38227" y="31623"/>
                  <a:pt x="37719" y="32131"/>
                  <a:pt x="36576" y="33274"/>
                </a:cubicBezTo>
                <a:cubicBezTo>
                  <a:pt x="36576" y="34290"/>
                  <a:pt x="35560" y="35433"/>
                  <a:pt x="33401" y="35433"/>
                </a:cubicBezTo>
                <a:lnTo>
                  <a:pt x="33401" y="34290"/>
                </a:lnTo>
                <a:cubicBezTo>
                  <a:pt x="33401" y="33020"/>
                  <a:pt x="33020" y="32512"/>
                  <a:pt x="32258" y="32512"/>
                </a:cubicBezTo>
                <a:cubicBezTo>
                  <a:pt x="31750" y="32512"/>
                  <a:pt x="30988" y="32766"/>
                  <a:pt x="30226" y="33274"/>
                </a:cubicBezTo>
                <a:cubicBezTo>
                  <a:pt x="30226" y="33782"/>
                  <a:pt x="29972" y="34036"/>
                  <a:pt x="29210" y="34036"/>
                </a:cubicBezTo>
                <a:cubicBezTo>
                  <a:pt x="28448" y="34036"/>
                  <a:pt x="27432" y="33782"/>
                  <a:pt x="25781" y="33274"/>
                </a:cubicBezTo>
                <a:cubicBezTo>
                  <a:pt x="22606" y="33274"/>
                  <a:pt x="20447" y="33274"/>
                  <a:pt x="20447" y="34290"/>
                </a:cubicBezTo>
                <a:cubicBezTo>
                  <a:pt x="20447" y="35306"/>
                  <a:pt x="20447" y="35941"/>
                  <a:pt x="20320" y="35941"/>
                </a:cubicBezTo>
                <a:cubicBezTo>
                  <a:pt x="20193" y="35941"/>
                  <a:pt x="19939" y="35433"/>
                  <a:pt x="19431" y="34290"/>
                </a:cubicBezTo>
                <a:cubicBezTo>
                  <a:pt x="18288" y="33782"/>
                  <a:pt x="17780" y="33528"/>
                  <a:pt x="17145" y="33528"/>
                </a:cubicBezTo>
                <a:cubicBezTo>
                  <a:pt x="16510" y="33528"/>
                  <a:pt x="15621" y="33782"/>
                  <a:pt x="14097" y="34290"/>
                </a:cubicBezTo>
                <a:cubicBezTo>
                  <a:pt x="13589" y="34798"/>
                  <a:pt x="13335" y="35052"/>
                  <a:pt x="12827" y="35052"/>
                </a:cubicBezTo>
                <a:cubicBezTo>
                  <a:pt x="12319" y="35052"/>
                  <a:pt x="11811" y="34798"/>
                  <a:pt x="10668" y="34290"/>
                </a:cubicBezTo>
                <a:cubicBezTo>
                  <a:pt x="10668" y="32131"/>
                  <a:pt x="10668" y="31115"/>
                  <a:pt x="12827" y="31115"/>
                </a:cubicBezTo>
                <a:cubicBezTo>
                  <a:pt x="13970" y="31115"/>
                  <a:pt x="13970" y="31115"/>
                  <a:pt x="13970" y="29972"/>
                </a:cubicBezTo>
                <a:lnTo>
                  <a:pt x="10668" y="29972"/>
                </a:lnTo>
                <a:cubicBezTo>
                  <a:pt x="9652" y="29972"/>
                  <a:pt x="7493" y="29972"/>
                  <a:pt x="4191" y="28956"/>
                </a:cubicBezTo>
                <a:cubicBezTo>
                  <a:pt x="508" y="27940"/>
                  <a:pt x="0" y="25527"/>
                  <a:pt x="2032" y="25527"/>
                </a:cubicBezTo>
                <a:cubicBezTo>
                  <a:pt x="2413" y="25527"/>
                  <a:pt x="2794" y="25654"/>
                  <a:pt x="3175" y="25781"/>
                </a:cubicBezTo>
                <a:lnTo>
                  <a:pt x="5334" y="24638"/>
                </a:lnTo>
                <a:cubicBezTo>
                  <a:pt x="5334" y="22987"/>
                  <a:pt x="6096" y="22225"/>
                  <a:pt x="6985" y="22225"/>
                </a:cubicBezTo>
                <a:cubicBezTo>
                  <a:pt x="7874" y="22225"/>
                  <a:pt x="8636" y="22987"/>
                  <a:pt x="8636" y="24638"/>
                </a:cubicBezTo>
                <a:cubicBezTo>
                  <a:pt x="8636" y="26416"/>
                  <a:pt x="8636" y="27178"/>
                  <a:pt x="8763" y="27178"/>
                </a:cubicBezTo>
                <a:cubicBezTo>
                  <a:pt x="8890" y="27178"/>
                  <a:pt x="9144" y="26670"/>
                  <a:pt x="9652" y="25654"/>
                </a:cubicBezTo>
                <a:cubicBezTo>
                  <a:pt x="9652" y="23495"/>
                  <a:pt x="11811" y="23495"/>
                  <a:pt x="12827" y="23495"/>
                </a:cubicBezTo>
                <a:cubicBezTo>
                  <a:pt x="14986" y="23495"/>
                  <a:pt x="14986" y="23495"/>
                  <a:pt x="14986" y="22479"/>
                </a:cubicBezTo>
                <a:cubicBezTo>
                  <a:pt x="14986" y="21463"/>
                  <a:pt x="16002" y="20320"/>
                  <a:pt x="18161" y="20320"/>
                </a:cubicBezTo>
                <a:cubicBezTo>
                  <a:pt x="19304" y="20320"/>
                  <a:pt x="19304" y="20320"/>
                  <a:pt x="19304" y="21336"/>
                </a:cubicBezTo>
                <a:cubicBezTo>
                  <a:pt x="18796" y="21844"/>
                  <a:pt x="19177" y="22098"/>
                  <a:pt x="19685" y="22098"/>
                </a:cubicBezTo>
                <a:cubicBezTo>
                  <a:pt x="20447" y="22098"/>
                  <a:pt x="21844" y="21590"/>
                  <a:pt x="22479" y="20320"/>
                </a:cubicBezTo>
                <a:cubicBezTo>
                  <a:pt x="23368" y="19812"/>
                  <a:pt x="23876" y="19558"/>
                  <a:pt x="24130" y="19558"/>
                </a:cubicBezTo>
                <a:cubicBezTo>
                  <a:pt x="24638" y="19558"/>
                  <a:pt x="24638" y="20066"/>
                  <a:pt x="24638" y="21336"/>
                </a:cubicBezTo>
                <a:cubicBezTo>
                  <a:pt x="24638" y="22479"/>
                  <a:pt x="25400" y="22987"/>
                  <a:pt x="26416" y="22987"/>
                </a:cubicBezTo>
                <a:cubicBezTo>
                  <a:pt x="27432" y="22987"/>
                  <a:pt x="28448" y="22479"/>
                  <a:pt x="28956" y="21336"/>
                </a:cubicBezTo>
                <a:lnTo>
                  <a:pt x="32131" y="21336"/>
                </a:lnTo>
                <a:cubicBezTo>
                  <a:pt x="34290" y="21336"/>
                  <a:pt x="34290" y="22479"/>
                  <a:pt x="34290" y="23495"/>
                </a:cubicBezTo>
                <a:cubicBezTo>
                  <a:pt x="34290" y="24765"/>
                  <a:pt x="34290" y="25273"/>
                  <a:pt x="34544" y="25273"/>
                </a:cubicBezTo>
                <a:cubicBezTo>
                  <a:pt x="34798" y="25273"/>
                  <a:pt x="34925" y="25019"/>
                  <a:pt x="35433" y="24511"/>
                </a:cubicBezTo>
                <a:cubicBezTo>
                  <a:pt x="37592" y="23495"/>
                  <a:pt x="37592" y="22352"/>
                  <a:pt x="37592" y="22352"/>
                </a:cubicBezTo>
                <a:cubicBezTo>
                  <a:pt x="37592" y="21209"/>
                  <a:pt x="38735" y="21209"/>
                  <a:pt x="40894" y="21209"/>
                </a:cubicBezTo>
                <a:cubicBezTo>
                  <a:pt x="41910" y="21209"/>
                  <a:pt x="45212" y="21209"/>
                  <a:pt x="45212" y="22352"/>
                </a:cubicBezTo>
                <a:lnTo>
                  <a:pt x="45212" y="21336"/>
                </a:lnTo>
                <a:cubicBezTo>
                  <a:pt x="46609" y="21336"/>
                  <a:pt x="47117" y="20828"/>
                  <a:pt x="47244" y="20828"/>
                </a:cubicBezTo>
                <a:cubicBezTo>
                  <a:pt x="47371" y="20828"/>
                  <a:pt x="47371" y="20955"/>
                  <a:pt x="47371" y="21336"/>
                </a:cubicBezTo>
                <a:cubicBezTo>
                  <a:pt x="47371" y="21336"/>
                  <a:pt x="48387" y="21336"/>
                  <a:pt x="51689" y="20320"/>
                </a:cubicBezTo>
                <a:cubicBezTo>
                  <a:pt x="52324" y="20066"/>
                  <a:pt x="52959" y="20066"/>
                  <a:pt x="53594" y="20066"/>
                </a:cubicBezTo>
                <a:cubicBezTo>
                  <a:pt x="56515" y="20066"/>
                  <a:pt x="59309" y="21844"/>
                  <a:pt x="54864" y="23622"/>
                </a:cubicBezTo>
                <a:lnTo>
                  <a:pt x="57150" y="23622"/>
                </a:lnTo>
                <a:cubicBezTo>
                  <a:pt x="58293" y="23622"/>
                  <a:pt x="58293" y="24638"/>
                  <a:pt x="58293" y="24638"/>
                </a:cubicBezTo>
                <a:cubicBezTo>
                  <a:pt x="58293" y="25781"/>
                  <a:pt x="60452" y="25781"/>
                  <a:pt x="61468" y="25781"/>
                </a:cubicBezTo>
                <a:lnTo>
                  <a:pt x="61468" y="23495"/>
                </a:lnTo>
                <a:cubicBezTo>
                  <a:pt x="60833" y="21590"/>
                  <a:pt x="61722" y="20447"/>
                  <a:pt x="62738" y="20447"/>
                </a:cubicBezTo>
                <a:cubicBezTo>
                  <a:pt x="63500" y="20447"/>
                  <a:pt x="64389" y="20955"/>
                  <a:pt x="64770" y="22352"/>
                </a:cubicBezTo>
                <a:lnTo>
                  <a:pt x="64770" y="21336"/>
                </a:lnTo>
                <a:cubicBezTo>
                  <a:pt x="64770" y="20828"/>
                  <a:pt x="65278" y="20574"/>
                  <a:pt x="66294" y="20574"/>
                </a:cubicBezTo>
                <a:cubicBezTo>
                  <a:pt x="67310" y="20574"/>
                  <a:pt x="68580" y="20828"/>
                  <a:pt x="70231" y="21336"/>
                </a:cubicBezTo>
                <a:cubicBezTo>
                  <a:pt x="71374" y="21336"/>
                  <a:pt x="73406" y="23495"/>
                  <a:pt x="73406" y="24511"/>
                </a:cubicBezTo>
                <a:cubicBezTo>
                  <a:pt x="73406" y="25527"/>
                  <a:pt x="74549" y="25654"/>
                  <a:pt x="74549" y="25654"/>
                </a:cubicBezTo>
                <a:cubicBezTo>
                  <a:pt x="76708" y="25654"/>
                  <a:pt x="76708" y="25654"/>
                  <a:pt x="76708" y="24511"/>
                </a:cubicBezTo>
                <a:cubicBezTo>
                  <a:pt x="76708" y="23368"/>
                  <a:pt x="77470" y="22860"/>
                  <a:pt x="78486" y="22860"/>
                </a:cubicBezTo>
                <a:cubicBezTo>
                  <a:pt x="79502" y="22860"/>
                  <a:pt x="80518" y="23368"/>
                  <a:pt x="81026" y="24511"/>
                </a:cubicBezTo>
                <a:lnTo>
                  <a:pt x="81026" y="23495"/>
                </a:lnTo>
                <a:cubicBezTo>
                  <a:pt x="81026" y="22733"/>
                  <a:pt x="82169" y="21971"/>
                  <a:pt x="85471" y="21971"/>
                </a:cubicBezTo>
                <a:cubicBezTo>
                  <a:pt x="86868" y="21971"/>
                  <a:pt x="88519" y="22098"/>
                  <a:pt x="90805" y="22479"/>
                </a:cubicBezTo>
                <a:cubicBezTo>
                  <a:pt x="97282" y="22479"/>
                  <a:pt x="102616" y="22479"/>
                  <a:pt x="102616" y="21336"/>
                </a:cubicBezTo>
                <a:cubicBezTo>
                  <a:pt x="102616" y="21209"/>
                  <a:pt x="102870" y="21082"/>
                  <a:pt x="103251" y="21082"/>
                </a:cubicBezTo>
                <a:cubicBezTo>
                  <a:pt x="104902" y="21082"/>
                  <a:pt x="109728" y="22860"/>
                  <a:pt x="112395" y="24638"/>
                </a:cubicBezTo>
                <a:cubicBezTo>
                  <a:pt x="112395" y="23622"/>
                  <a:pt x="113411" y="23622"/>
                  <a:pt x="116713" y="23622"/>
                </a:cubicBezTo>
                <a:cubicBezTo>
                  <a:pt x="122047" y="23622"/>
                  <a:pt x="122047" y="23622"/>
                  <a:pt x="122047" y="22606"/>
                </a:cubicBezTo>
                <a:cubicBezTo>
                  <a:pt x="121031" y="21463"/>
                  <a:pt x="120396" y="20955"/>
                  <a:pt x="120523" y="20955"/>
                </a:cubicBezTo>
                <a:cubicBezTo>
                  <a:pt x="120650" y="20955"/>
                  <a:pt x="121539" y="21463"/>
                  <a:pt x="123063" y="22606"/>
                </a:cubicBezTo>
                <a:cubicBezTo>
                  <a:pt x="123825" y="23368"/>
                  <a:pt x="124968" y="23749"/>
                  <a:pt x="126111" y="23749"/>
                </a:cubicBezTo>
                <a:cubicBezTo>
                  <a:pt x="127889" y="23749"/>
                  <a:pt x="129540" y="22860"/>
                  <a:pt x="129540" y="21463"/>
                </a:cubicBezTo>
                <a:cubicBezTo>
                  <a:pt x="129540" y="19304"/>
                  <a:pt x="131699" y="19304"/>
                  <a:pt x="134874" y="19304"/>
                </a:cubicBezTo>
                <a:cubicBezTo>
                  <a:pt x="135382" y="20447"/>
                  <a:pt x="136525" y="20701"/>
                  <a:pt x="137795" y="20701"/>
                </a:cubicBezTo>
                <a:cubicBezTo>
                  <a:pt x="139065" y="20701"/>
                  <a:pt x="140716" y="20447"/>
                  <a:pt x="142367" y="20447"/>
                </a:cubicBezTo>
                <a:cubicBezTo>
                  <a:pt x="147701" y="20447"/>
                  <a:pt x="147701" y="20447"/>
                  <a:pt x="147701" y="23622"/>
                </a:cubicBezTo>
                <a:cubicBezTo>
                  <a:pt x="147701" y="25781"/>
                  <a:pt x="148717" y="25781"/>
                  <a:pt x="152019" y="25781"/>
                </a:cubicBezTo>
                <a:cubicBezTo>
                  <a:pt x="154178" y="25781"/>
                  <a:pt x="155194" y="25781"/>
                  <a:pt x="155194" y="24638"/>
                </a:cubicBezTo>
                <a:cubicBezTo>
                  <a:pt x="155194" y="24638"/>
                  <a:pt x="157353" y="22479"/>
                  <a:pt x="158496" y="22479"/>
                </a:cubicBezTo>
                <a:cubicBezTo>
                  <a:pt x="160655" y="22479"/>
                  <a:pt x="161671" y="22479"/>
                  <a:pt x="161671" y="21336"/>
                </a:cubicBezTo>
                <a:cubicBezTo>
                  <a:pt x="161671" y="21336"/>
                  <a:pt x="163830" y="20320"/>
                  <a:pt x="167005" y="20320"/>
                </a:cubicBezTo>
                <a:cubicBezTo>
                  <a:pt x="170180" y="20320"/>
                  <a:pt x="173482" y="20320"/>
                  <a:pt x="173482" y="1917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3"/>
          <p:cNvSpPr/>
          <p:nvPr/>
        </p:nvSpPr>
        <p:spPr>
          <a:xfrm>
            <a:off x="6844012" y="2122039"/>
            <a:ext cx="356521" cy="428720"/>
          </a:xfrm>
          <a:custGeom>
            <a:rect b="b" l="l" r="r" t="t"/>
            <a:pathLst>
              <a:path extrusionOk="0" h="571627" w="475361">
                <a:moveTo>
                  <a:pt x="392557" y="8001"/>
                </a:moveTo>
                <a:cubicBezTo>
                  <a:pt x="392049" y="8001"/>
                  <a:pt x="391160" y="9144"/>
                  <a:pt x="390525" y="10922"/>
                </a:cubicBezTo>
                <a:cubicBezTo>
                  <a:pt x="388366" y="13081"/>
                  <a:pt x="388366" y="13081"/>
                  <a:pt x="390525" y="13081"/>
                </a:cubicBezTo>
                <a:cubicBezTo>
                  <a:pt x="391541" y="12065"/>
                  <a:pt x="392684" y="12065"/>
                  <a:pt x="392684" y="10922"/>
                </a:cubicBezTo>
                <a:cubicBezTo>
                  <a:pt x="393192" y="8890"/>
                  <a:pt x="393065" y="8001"/>
                  <a:pt x="392557" y="8001"/>
                </a:cubicBezTo>
                <a:close/>
                <a:moveTo>
                  <a:pt x="25908" y="192024"/>
                </a:moveTo>
                <a:lnTo>
                  <a:pt x="25908" y="194183"/>
                </a:lnTo>
                <a:cubicBezTo>
                  <a:pt x="25908" y="195199"/>
                  <a:pt x="24765" y="195199"/>
                  <a:pt x="23749" y="195199"/>
                </a:cubicBezTo>
                <a:lnTo>
                  <a:pt x="23749" y="194183"/>
                </a:lnTo>
                <a:cubicBezTo>
                  <a:pt x="23749" y="194183"/>
                  <a:pt x="24765" y="192024"/>
                  <a:pt x="25908" y="192024"/>
                </a:cubicBezTo>
                <a:close/>
                <a:moveTo>
                  <a:pt x="7620" y="196342"/>
                </a:moveTo>
                <a:cubicBezTo>
                  <a:pt x="6604" y="196342"/>
                  <a:pt x="6604" y="198501"/>
                  <a:pt x="6604" y="199517"/>
                </a:cubicBezTo>
                <a:cubicBezTo>
                  <a:pt x="6604" y="200533"/>
                  <a:pt x="6604" y="200533"/>
                  <a:pt x="8763" y="200533"/>
                </a:cubicBezTo>
                <a:cubicBezTo>
                  <a:pt x="8763" y="200533"/>
                  <a:pt x="9779" y="199517"/>
                  <a:pt x="8763" y="198374"/>
                </a:cubicBezTo>
                <a:lnTo>
                  <a:pt x="7620" y="196342"/>
                </a:lnTo>
                <a:close/>
                <a:moveTo>
                  <a:pt x="440309" y="201676"/>
                </a:moveTo>
                <a:cubicBezTo>
                  <a:pt x="439166" y="201676"/>
                  <a:pt x="439166" y="203835"/>
                  <a:pt x="439166" y="204851"/>
                </a:cubicBezTo>
                <a:cubicBezTo>
                  <a:pt x="439166" y="205232"/>
                  <a:pt x="439547" y="205486"/>
                  <a:pt x="439928" y="205486"/>
                </a:cubicBezTo>
                <a:cubicBezTo>
                  <a:pt x="440690" y="205486"/>
                  <a:pt x="441833" y="204724"/>
                  <a:pt x="442468" y="202692"/>
                </a:cubicBezTo>
                <a:cubicBezTo>
                  <a:pt x="441325" y="201676"/>
                  <a:pt x="441325" y="201676"/>
                  <a:pt x="440309" y="201676"/>
                </a:cubicBezTo>
                <a:close/>
                <a:moveTo>
                  <a:pt x="8509" y="212852"/>
                </a:moveTo>
                <a:cubicBezTo>
                  <a:pt x="7747" y="212852"/>
                  <a:pt x="8001" y="213614"/>
                  <a:pt x="8763" y="215646"/>
                </a:cubicBezTo>
                <a:cubicBezTo>
                  <a:pt x="8763" y="216662"/>
                  <a:pt x="8763" y="217805"/>
                  <a:pt x="9779" y="217805"/>
                </a:cubicBezTo>
                <a:lnTo>
                  <a:pt x="9779" y="216662"/>
                </a:lnTo>
                <a:cubicBezTo>
                  <a:pt x="9017" y="216662"/>
                  <a:pt x="9271" y="216154"/>
                  <a:pt x="9906" y="216154"/>
                </a:cubicBezTo>
                <a:cubicBezTo>
                  <a:pt x="10160" y="216154"/>
                  <a:pt x="10541" y="216281"/>
                  <a:pt x="10922" y="216662"/>
                </a:cubicBezTo>
                <a:cubicBezTo>
                  <a:pt x="12065" y="216662"/>
                  <a:pt x="13081" y="215646"/>
                  <a:pt x="13081" y="215646"/>
                </a:cubicBezTo>
                <a:cubicBezTo>
                  <a:pt x="13081" y="214503"/>
                  <a:pt x="12065" y="213487"/>
                  <a:pt x="10922" y="213487"/>
                </a:cubicBezTo>
                <a:cubicBezTo>
                  <a:pt x="9779" y="213106"/>
                  <a:pt x="9017" y="212852"/>
                  <a:pt x="8636" y="212852"/>
                </a:cubicBezTo>
                <a:close/>
                <a:moveTo>
                  <a:pt x="2286" y="218948"/>
                </a:moveTo>
                <a:lnTo>
                  <a:pt x="4445" y="219964"/>
                </a:lnTo>
                <a:lnTo>
                  <a:pt x="4445" y="221107"/>
                </a:lnTo>
                <a:cubicBezTo>
                  <a:pt x="3429" y="221107"/>
                  <a:pt x="3429" y="221107"/>
                  <a:pt x="2286" y="219964"/>
                </a:cubicBezTo>
                <a:lnTo>
                  <a:pt x="2286" y="218948"/>
                </a:lnTo>
                <a:close/>
                <a:moveTo>
                  <a:pt x="448945" y="249174"/>
                </a:moveTo>
                <a:cubicBezTo>
                  <a:pt x="448945" y="249174"/>
                  <a:pt x="447929" y="249174"/>
                  <a:pt x="447929" y="251333"/>
                </a:cubicBezTo>
                <a:cubicBezTo>
                  <a:pt x="447929" y="251333"/>
                  <a:pt x="446786" y="252349"/>
                  <a:pt x="447929" y="252349"/>
                </a:cubicBezTo>
                <a:lnTo>
                  <a:pt x="448945" y="252349"/>
                </a:lnTo>
                <a:cubicBezTo>
                  <a:pt x="449961" y="250190"/>
                  <a:pt x="449961" y="249174"/>
                  <a:pt x="448945" y="249174"/>
                </a:cubicBezTo>
                <a:close/>
                <a:moveTo>
                  <a:pt x="20574" y="292354"/>
                </a:moveTo>
                <a:cubicBezTo>
                  <a:pt x="19431" y="292354"/>
                  <a:pt x="18415" y="295529"/>
                  <a:pt x="18415" y="296672"/>
                </a:cubicBezTo>
                <a:cubicBezTo>
                  <a:pt x="18415" y="297053"/>
                  <a:pt x="18796" y="297307"/>
                  <a:pt x="19177" y="297307"/>
                </a:cubicBezTo>
                <a:cubicBezTo>
                  <a:pt x="19812" y="297307"/>
                  <a:pt x="20574" y="296799"/>
                  <a:pt x="20574" y="295529"/>
                </a:cubicBezTo>
                <a:cubicBezTo>
                  <a:pt x="20574" y="293370"/>
                  <a:pt x="20574" y="292354"/>
                  <a:pt x="20574" y="292354"/>
                </a:cubicBezTo>
                <a:close/>
                <a:moveTo>
                  <a:pt x="461899" y="304165"/>
                </a:moveTo>
                <a:cubicBezTo>
                  <a:pt x="461899" y="304165"/>
                  <a:pt x="460756" y="305308"/>
                  <a:pt x="461899" y="306324"/>
                </a:cubicBezTo>
                <a:cubicBezTo>
                  <a:pt x="461899" y="306324"/>
                  <a:pt x="462915" y="307340"/>
                  <a:pt x="464058" y="307340"/>
                </a:cubicBezTo>
                <a:lnTo>
                  <a:pt x="464058" y="306324"/>
                </a:lnTo>
                <a:cubicBezTo>
                  <a:pt x="462915" y="304165"/>
                  <a:pt x="461899" y="304165"/>
                  <a:pt x="461899" y="304165"/>
                </a:cubicBezTo>
                <a:close/>
                <a:moveTo>
                  <a:pt x="22733" y="300990"/>
                </a:moveTo>
                <a:cubicBezTo>
                  <a:pt x="23749" y="300990"/>
                  <a:pt x="23749" y="302006"/>
                  <a:pt x="23749" y="305308"/>
                </a:cubicBezTo>
                <a:cubicBezTo>
                  <a:pt x="23749" y="306324"/>
                  <a:pt x="22733" y="307467"/>
                  <a:pt x="22733" y="307467"/>
                </a:cubicBezTo>
                <a:cubicBezTo>
                  <a:pt x="22479" y="307721"/>
                  <a:pt x="22352" y="307848"/>
                  <a:pt x="22225" y="307848"/>
                </a:cubicBezTo>
                <a:cubicBezTo>
                  <a:pt x="21717" y="307848"/>
                  <a:pt x="21717" y="306197"/>
                  <a:pt x="21717" y="305435"/>
                </a:cubicBezTo>
                <a:cubicBezTo>
                  <a:pt x="20701" y="302133"/>
                  <a:pt x="21717" y="301117"/>
                  <a:pt x="22860" y="301117"/>
                </a:cubicBezTo>
                <a:close/>
                <a:moveTo>
                  <a:pt x="462534" y="321691"/>
                </a:moveTo>
                <a:cubicBezTo>
                  <a:pt x="462788" y="321818"/>
                  <a:pt x="462915" y="322072"/>
                  <a:pt x="462915" y="322453"/>
                </a:cubicBezTo>
                <a:lnTo>
                  <a:pt x="462534" y="321691"/>
                </a:lnTo>
                <a:close/>
                <a:moveTo>
                  <a:pt x="462280" y="323088"/>
                </a:moveTo>
                <a:cubicBezTo>
                  <a:pt x="462407" y="323088"/>
                  <a:pt x="462407" y="323596"/>
                  <a:pt x="461899" y="324739"/>
                </a:cubicBezTo>
                <a:cubicBezTo>
                  <a:pt x="461899" y="323596"/>
                  <a:pt x="462153" y="323088"/>
                  <a:pt x="462280" y="323088"/>
                </a:cubicBezTo>
                <a:close/>
                <a:moveTo>
                  <a:pt x="462915" y="333375"/>
                </a:moveTo>
                <a:lnTo>
                  <a:pt x="462915" y="335534"/>
                </a:lnTo>
                <a:lnTo>
                  <a:pt x="464058" y="336550"/>
                </a:lnTo>
                <a:lnTo>
                  <a:pt x="464058" y="335534"/>
                </a:lnTo>
                <a:cubicBezTo>
                  <a:pt x="464058" y="333375"/>
                  <a:pt x="464058" y="333375"/>
                  <a:pt x="462915" y="333375"/>
                </a:cubicBezTo>
                <a:close/>
                <a:moveTo>
                  <a:pt x="457962" y="338328"/>
                </a:moveTo>
                <a:cubicBezTo>
                  <a:pt x="457962" y="338328"/>
                  <a:pt x="458089" y="338455"/>
                  <a:pt x="458216" y="338455"/>
                </a:cubicBezTo>
                <a:cubicBezTo>
                  <a:pt x="457962" y="338328"/>
                  <a:pt x="457962" y="338328"/>
                  <a:pt x="457962" y="338328"/>
                </a:cubicBezTo>
                <a:close/>
                <a:moveTo>
                  <a:pt x="464058" y="344170"/>
                </a:moveTo>
                <a:cubicBezTo>
                  <a:pt x="462915" y="344170"/>
                  <a:pt x="462915" y="344170"/>
                  <a:pt x="462915" y="345186"/>
                </a:cubicBezTo>
                <a:cubicBezTo>
                  <a:pt x="462915" y="347218"/>
                  <a:pt x="462915" y="347980"/>
                  <a:pt x="463169" y="347980"/>
                </a:cubicBezTo>
                <a:cubicBezTo>
                  <a:pt x="463296" y="347980"/>
                  <a:pt x="463550" y="347726"/>
                  <a:pt x="463931" y="347345"/>
                </a:cubicBezTo>
                <a:cubicBezTo>
                  <a:pt x="464947" y="345186"/>
                  <a:pt x="464947" y="344170"/>
                  <a:pt x="463931" y="344170"/>
                </a:cubicBezTo>
                <a:close/>
                <a:moveTo>
                  <a:pt x="472694" y="355981"/>
                </a:moveTo>
                <a:cubicBezTo>
                  <a:pt x="471551" y="355981"/>
                  <a:pt x="470535" y="355981"/>
                  <a:pt x="470535" y="357124"/>
                </a:cubicBezTo>
                <a:lnTo>
                  <a:pt x="471551" y="359283"/>
                </a:lnTo>
                <a:lnTo>
                  <a:pt x="472694" y="357124"/>
                </a:lnTo>
                <a:lnTo>
                  <a:pt x="472694" y="355981"/>
                </a:lnTo>
                <a:close/>
                <a:moveTo>
                  <a:pt x="19558" y="362458"/>
                </a:moveTo>
                <a:cubicBezTo>
                  <a:pt x="18542" y="362458"/>
                  <a:pt x="18542" y="363474"/>
                  <a:pt x="18542" y="364617"/>
                </a:cubicBezTo>
                <a:lnTo>
                  <a:pt x="19558" y="364617"/>
                </a:lnTo>
                <a:lnTo>
                  <a:pt x="20701" y="363601"/>
                </a:lnTo>
                <a:lnTo>
                  <a:pt x="19558" y="362585"/>
                </a:lnTo>
                <a:close/>
                <a:moveTo>
                  <a:pt x="26035" y="365633"/>
                </a:moveTo>
                <a:lnTo>
                  <a:pt x="23876" y="368808"/>
                </a:lnTo>
                <a:cubicBezTo>
                  <a:pt x="20701" y="371983"/>
                  <a:pt x="20701" y="371983"/>
                  <a:pt x="22860" y="371983"/>
                </a:cubicBezTo>
                <a:cubicBezTo>
                  <a:pt x="23876" y="370967"/>
                  <a:pt x="25019" y="370967"/>
                  <a:pt x="26035" y="367665"/>
                </a:cubicBezTo>
                <a:cubicBezTo>
                  <a:pt x="26035" y="366522"/>
                  <a:pt x="26035" y="365506"/>
                  <a:pt x="26035" y="365506"/>
                </a:cubicBezTo>
                <a:close/>
                <a:moveTo>
                  <a:pt x="467868" y="374015"/>
                </a:moveTo>
                <a:cubicBezTo>
                  <a:pt x="467614" y="374015"/>
                  <a:pt x="467360" y="374269"/>
                  <a:pt x="467360" y="375412"/>
                </a:cubicBezTo>
                <a:lnTo>
                  <a:pt x="468376" y="376555"/>
                </a:lnTo>
                <a:cubicBezTo>
                  <a:pt x="469392" y="376555"/>
                  <a:pt x="469392" y="375412"/>
                  <a:pt x="469392" y="375412"/>
                </a:cubicBezTo>
                <a:cubicBezTo>
                  <a:pt x="469392" y="374396"/>
                  <a:pt x="469392" y="374396"/>
                  <a:pt x="468376" y="374396"/>
                </a:cubicBezTo>
                <a:cubicBezTo>
                  <a:pt x="468376" y="374396"/>
                  <a:pt x="468122" y="374142"/>
                  <a:pt x="467868" y="374142"/>
                </a:cubicBezTo>
                <a:close/>
                <a:moveTo>
                  <a:pt x="25654" y="400431"/>
                </a:moveTo>
                <a:cubicBezTo>
                  <a:pt x="25146" y="400431"/>
                  <a:pt x="24257" y="401701"/>
                  <a:pt x="22733" y="402463"/>
                </a:cubicBezTo>
                <a:cubicBezTo>
                  <a:pt x="22733" y="404495"/>
                  <a:pt x="22733" y="405257"/>
                  <a:pt x="23241" y="405257"/>
                </a:cubicBezTo>
                <a:cubicBezTo>
                  <a:pt x="23622" y="405257"/>
                  <a:pt x="24003" y="405003"/>
                  <a:pt x="24892" y="404622"/>
                </a:cubicBezTo>
                <a:cubicBezTo>
                  <a:pt x="26035" y="402463"/>
                  <a:pt x="26035" y="401447"/>
                  <a:pt x="26035" y="401447"/>
                </a:cubicBezTo>
                <a:cubicBezTo>
                  <a:pt x="26035" y="400812"/>
                  <a:pt x="25908" y="400558"/>
                  <a:pt x="25654" y="400558"/>
                </a:cubicBezTo>
                <a:close/>
                <a:moveTo>
                  <a:pt x="32385" y="411099"/>
                </a:moveTo>
                <a:cubicBezTo>
                  <a:pt x="31369" y="411099"/>
                  <a:pt x="30226" y="413258"/>
                  <a:pt x="30226" y="413258"/>
                </a:cubicBezTo>
                <a:lnTo>
                  <a:pt x="31369" y="414401"/>
                </a:lnTo>
                <a:cubicBezTo>
                  <a:pt x="32385" y="414401"/>
                  <a:pt x="33528" y="414401"/>
                  <a:pt x="32385" y="412242"/>
                </a:cubicBezTo>
                <a:lnTo>
                  <a:pt x="32385" y="411099"/>
                </a:lnTo>
                <a:close/>
                <a:moveTo>
                  <a:pt x="30226" y="433832"/>
                </a:moveTo>
                <a:lnTo>
                  <a:pt x="28067" y="434848"/>
                </a:lnTo>
                <a:lnTo>
                  <a:pt x="29083" y="433832"/>
                </a:lnTo>
                <a:close/>
                <a:moveTo>
                  <a:pt x="43688" y="437388"/>
                </a:moveTo>
                <a:cubicBezTo>
                  <a:pt x="43307" y="437388"/>
                  <a:pt x="43434" y="439420"/>
                  <a:pt x="44323" y="440309"/>
                </a:cubicBezTo>
                <a:lnTo>
                  <a:pt x="45339" y="440309"/>
                </a:lnTo>
                <a:cubicBezTo>
                  <a:pt x="44450" y="439420"/>
                  <a:pt x="44958" y="437896"/>
                  <a:pt x="44704" y="437896"/>
                </a:cubicBezTo>
                <a:cubicBezTo>
                  <a:pt x="44577" y="437896"/>
                  <a:pt x="44450" y="438023"/>
                  <a:pt x="44323" y="438150"/>
                </a:cubicBezTo>
                <a:cubicBezTo>
                  <a:pt x="44069" y="437642"/>
                  <a:pt x="43815" y="437388"/>
                  <a:pt x="43688" y="437388"/>
                </a:cubicBezTo>
                <a:close/>
                <a:moveTo>
                  <a:pt x="43180" y="450977"/>
                </a:moveTo>
                <a:cubicBezTo>
                  <a:pt x="42164" y="450977"/>
                  <a:pt x="41021" y="451993"/>
                  <a:pt x="42164" y="453136"/>
                </a:cubicBezTo>
                <a:cubicBezTo>
                  <a:pt x="42164" y="454152"/>
                  <a:pt x="42418" y="454787"/>
                  <a:pt x="42926" y="454787"/>
                </a:cubicBezTo>
                <a:cubicBezTo>
                  <a:pt x="43434" y="454787"/>
                  <a:pt x="44323" y="454279"/>
                  <a:pt x="45339" y="453136"/>
                </a:cubicBezTo>
                <a:lnTo>
                  <a:pt x="43180" y="450977"/>
                </a:lnTo>
                <a:close/>
                <a:moveTo>
                  <a:pt x="47498" y="462788"/>
                </a:moveTo>
                <a:lnTo>
                  <a:pt x="48514" y="464947"/>
                </a:lnTo>
                <a:cubicBezTo>
                  <a:pt x="48514" y="465455"/>
                  <a:pt x="48514" y="465709"/>
                  <a:pt x="48641" y="465709"/>
                </a:cubicBezTo>
                <a:cubicBezTo>
                  <a:pt x="48768" y="465709"/>
                  <a:pt x="49022" y="465455"/>
                  <a:pt x="49657" y="464947"/>
                </a:cubicBezTo>
                <a:lnTo>
                  <a:pt x="49657" y="463931"/>
                </a:lnTo>
                <a:lnTo>
                  <a:pt x="47498" y="462788"/>
                </a:lnTo>
                <a:close/>
                <a:moveTo>
                  <a:pt x="54991" y="478536"/>
                </a:moveTo>
                <a:cubicBezTo>
                  <a:pt x="55626" y="478536"/>
                  <a:pt x="56134" y="479044"/>
                  <a:pt x="56134" y="479044"/>
                </a:cubicBezTo>
                <a:cubicBezTo>
                  <a:pt x="57150" y="480187"/>
                  <a:pt x="56134" y="481203"/>
                  <a:pt x="56134" y="481203"/>
                </a:cubicBezTo>
                <a:cubicBezTo>
                  <a:pt x="56134" y="481203"/>
                  <a:pt x="55118" y="481203"/>
                  <a:pt x="53975" y="480187"/>
                </a:cubicBezTo>
                <a:lnTo>
                  <a:pt x="53975" y="479044"/>
                </a:lnTo>
                <a:cubicBezTo>
                  <a:pt x="54356" y="478663"/>
                  <a:pt x="54737" y="478536"/>
                  <a:pt x="54991" y="478536"/>
                </a:cubicBezTo>
                <a:close/>
                <a:moveTo>
                  <a:pt x="96139" y="478663"/>
                </a:moveTo>
                <a:cubicBezTo>
                  <a:pt x="96393" y="478663"/>
                  <a:pt x="96774" y="479933"/>
                  <a:pt x="96012" y="482346"/>
                </a:cubicBezTo>
                <a:lnTo>
                  <a:pt x="94996" y="482346"/>
                </a:lnTo>
                <a:cubicBezTo>
                  <a:pt x="94996" y="482346"/>
                  <a:pt x="94996" y="480187"/>
                  <a:pt x="96139" y="479044"/>
                </a:cubicBezTo>
                <a:cubicBezTo>
                  <a:pt x="96139" y="478790"/>
                  <a:pt x="96139" y="478663"/>
                  <a:pt x="96266" y="478663"/>
                </a:cubicBezTo>
                <a:close/>
                <a:moveTo>
                  <a:pt x="64643" y="481203"/>
                </a:moveTo>
                <a:cubicBezTo>
                  <a:pt x="64643" y="482346"/>
                  <a:pt x="64643" y="483362"/>
                  <a:pt x="64643" y="483362"/>
                </a:cubicBezTo>
                <a:cubicBezTo>
                  <a:pt x="65405" y="484124"/>
                  <a:pt x="66167" y="484886"/>
                  <a:pt x="66929" y="484886"/>
                </a:cubicBezTo>
                <a:cubicBezTo>
                  <a:pt x="67183" y="484886"/>
                  <a:pt x="67564" y="484759"/>
                  <a:pt x="67818" y="484378"/>
                </a:cubicBezTo>
                <a:cubicBezTo>
                  <a:pt x="67818" y="484378"/>
                  <a:pt x="68961" y="484378"/>
                  <a:pt x="67818" y="483362"/>
                </a:cubicBezTo>
                <a:cubicBezTo>
                  <a:pt x="66675" y="482346"/>
                  <a:pt x="64643" y="481203"/>
                  <a:pt x="64643" y="481203"/>
                </a:cubicBezTo>
                <a:close/>
                <a:moveTo>
                  <a:pt x="412750" y="482854"/>
                </a:moveTo>
                <a:cubicBezTo>
                  <a:pt x="412623" y="482854"/>
                  <a:pt x="412369" y="482981"/>
                  <a:pt x="411988" y="483362"/>
                </a:cubicBezTo>
                <a:lnTo>
                  <a:pt x="410845" y="484378"/>
                </a:lnTo>
                <a:cubicBezTo>
                  <a:pt x="411988" y="485521"/>
                  <a:pt x="413004" y="485521"/>
                  <a:pt x="413004" y="485521"/>
                </a:cubicBezTo>
                <a:lnTo>
                  <a:pt x="414020" y="484378"/>
                </a:lnTo>
                <a:cubicBezTo>
                  <a:pt x="413258" y="483616"/>
                  <a:pt x="413004" y="482854"/>
                  <a:pt x="412623" y="482854"/>
                </a:cubicBezTo>
                <a:close/>
                <a:moveTo>
                  <a:pt x="73406" y="498729"/>
                </a:moveTo>
                <a:cubicBezTo>
                  <a:pt x="73152" y="498729"/>
                  <a:pt x="72898" y="498983"/>
                  <a:pt x="73406" y="499491"/>
                </a:cubicBezTo>
                <a:cubicBezTo>
                  <a:pt x="73914" y="498983"/>
                  <a:pt x="73660" y="498729"/>
                  <a:pt x="73406" y="498729"/>
                </a:cubicBezTo>
                <a:close/>
                <a:moveTo>
                  <a:pt x="83185" y="501650"/>
                </a:moveTo>
                <a:cubicBezTo>
                  <a:pt x="82042" y="501650"/>
                  <a:pt x="82042" y="501650"/>
                  <a:pt x="84201" y="503809"/>
                </a:cubicBezTo>
                <a:cubicBezTo>
                  <a:pt x="84582" y="504190"/>
                  <a:pt x="84836" y="504317"/>
                  <a:pt x="84963" y="504317"/>
                </a:cubicBezTo>
                <a:cubicBezTo>
                  <a:pt x="85344" y="504317"/>
                  <a:pt x="85344" y="503809"/>
                  <a:pt x="85344" y="503809"/>
                </a:cubicBezTo>
                <a:cubicBezTo>
                  <a:pt x="86360" y="502793"/>
                  <a:pt x="84201" y="502793"/>
                  <a:pt x="83185" y="501650"/>
                </a:cubicBezTo>
                <a:close/>
                <a:moveTo>
                  <a:pt x="65913" y="504825"/>
                </a:moveTo>
                <a:cubicBezTo>
                  <a:pt x="67056" y="505841"/>
                  <a:pt x="67056" y="506984"/>
                  <a:pt x="67056" y="506984"/>
                </a:cubicBezTo>
                <a:cubicBezTo>
                  <a:pt x="67056" y="507492"/>
                  <a:pt x="67056" y="507746"/>
                  <a:pt x="66929" y="507746"/>
                </a:cubicBezTo>
                <a:cubicBezTo>
                  <a:pt x="66802" y="507746"/>
                  <a:pt x="66548" y="507492"/>
                  <a:pt x="65913" y="506984"/>
                </a:cubicBezTo>
                <a:cubicBezTo>
                  <a:pt x="63754" y="504825"/>
                  <a:pt x="63754" y="504825"/>
                  <a:pt x="65913" y="504825"/>
                </a:cubicBezTo>
                <a:close/>
                <a:moveTo>
                  <a:pt x="102616" y="519938"/>
                </a:moveTo>
                <a:cubicBezTo>
                  <a:pt x="102616" y="519938"/>
                  <a:pt x="100457" y="519938"/>
                  <a:pt x="100457" y="521081"/>
                </a:cubicBezTo>
                <a:cubicBezTo>
                  <a:pt x="99695" y="521843"/>
                  <a:pt x="100076" y="522605"/>
                  <a:pt x="100965" y="522605"/>
                </a:cubicBezTo>
                <a:cubicBezTo>
                  <a:pt x="101346" y="522605"/>
                  <a:pt x="101981" y="522478"/>
                  <a:pt x="102616" y="522097"/>
                </a:cubicBezTo>
                <a:cubicBezTo>
                  <a:pt x="103632" y="521081"/>
                  <a:pt x="103632" y="521081"/>
                  <a:pt x="102616" y="519938"/>
                </a:cubicBezTo>
                <a:close/>
                <a:moveTo>
                  <a:pt x="370586" y="521843"/>
                </a:moveTo>
                <a:cubicBezTo>
                  <a:pt x="369443" y="521843"/>
                  <a:pt x="367792" y="523367"/>
                  <a:pt x="367030" y="524256"/>
                </a:cubicBezTo>
                <a:cubicBezTo>
                  <a:pt x="366014" y="525272"/>
                  <a:pt x="368046" y="525272"/>
                  <a:pt x="369189" y="525272"/>
                </a:cubicBezTo>
                <a:cubicBezTo>
                  <a:pt x="372364" y="523113"/>
                  <a:pt x="372364" y="523113"/>
                  <a:pt x="371348" y="522097"/>
                </a:cubicBezTo>
                <a:cubicBezTo>
                  <a:pt x="371221" y="521843"/>
                  <a:pt x="370967" y="521843"/>
                  <a:pt x="370586" y="521843"/>
                </a:cubicBezTo>
                <a:close/>
                <a:moveTo>
                  <a:pt x="109093" y="526415"/>
                </a:moveTo>
                <a:lnTo>
                  <a:pt x="109093" y="527431"/>
                </a:lnTo>
                <a:lnTo>
                  <a:pt x="110236" y="528574"/>
                </a:lnTo>
                <a:cubicBezTo>
                  <a:pt x="111252" y="527431"/>
                  <a:pt x="112395" y="527431"/>
                  <a:pt x="111252" y="526415"/>
                </a:cubicBezTo>
                <a:close/>
                <a:moveTo>
                  <a:pt x="116713" y="528574"/>
                </a:moveTo>
                <a:cubicBezTo>
                  <a:pt x="116713" y="529082"/>
                  <a:pt x="116967" y="529336"/>
                  <a:pt x="117094" y="529336"/>
                </a:cubicBezTo>
                <a:cubicBezTo>
                  <a:pt x="117221" y="529336"/>
                  <a:pt x="117221" y="529082"/>
                  <a:pt x="116713" y="528574"/>
                </a:cubicBezTo>
                <a:close/>
                <a:moveTo>
                  <a:pt x="196596" y="558800"/>
                </a:moveTo>
                <a:lnTo>
                  <a:pt x="197739" y="560959"/>
                </a:lnTo>
                <a:lnTo>
                  <a:pt x="198755" y="560959"/>
                </a:lnTo>
                <a:cubicBezTo>
                  <a:pt x="199898" y="559943"/>
                  <a:pt x="199898" y="558800"/>
                  <a:pt x="197739" y="558800"/>
                </a:cubicBezTo>
                <a:close/>
                <a:moveTo>
                  <a:pt x="275336" y="559816"/>
                </a:moveTo>
                <a:lnTo>
                  <a:pt x="274320" y="561975"/>
                </a:lnTo>
                <a:lnTo>
                  <a:pt x="276479" y="562991"/>
                </a:lnTo>
                <a:lnTo>
                  <a:pt x="277495" y="561975"/>
                </a:lnTo>
                <a:cubicBezTo>
                  <a:pt x="277495" y="560832"/>
                  <a:pt x="277495" y="559816"/>
                  <a:pt x="275336" y="559816"/>
                </a:cubicBezTo>
                <a:close/>
                <a:moveTo>
                  <a:pt x="232156" y="560832"/>
                </a:moveTo>
                <a:cubicBezTo>
                  <a:pt x="231140" y="560832"/>
                  <a:pt x="232156" y="562991"/>
                  <a:pt x="232156" y="565150"/>
                </a:cubicBezTo>
                <a:cubicBezTo>
                  <a:pt x="234315" y="565150"/>
                  <a:pt x="234315" y="565150"/>
                  <a:pt x="234315" y="562991"/>
                </a:cubicBezTo>
                <a:cubicBezTo>
                  <a:pt x="234315" y="561975"/>
                  <a:pt x="232156" y="560832"/>
                  <a:pt x="232156" y="560832"/>
                </a:cubicBezTo>
                <a:close/>
                <a:moveTo>
                  <a:pt x="257302" y="571246"/>
                </a:moveTo>
                <a:cubicBezTo>
                  <a:pt x="257810" y="571246"/>
                  <a:pt x="258318" y="571246"/>
                  <a:pt x="258826" y="571246"/>
                </a:cubicBezTo>
                <a:cubicBezTo>
                  <a:pt x="258953" y="571246"/>
                  <a:pt x="258953" y="571246"/>
                  <a:pt x="259080" y="571246"/>
                </a:cubicBezTo>
                <a:cubicBezTo>
                  <a:pt x="259207" y="571246"/>
                  <a:pt x="259080" y="571500"/>
                  <a:pt x="259080" y="571627"/>
                </a:cubicBezTo>
                <a:lnTo>
                  <a:pt x="257810" y="571627"/>
                </a:lnTo>
                <a:cubicBezTo>
                  <a:pt x="257810" y="571627"/>
                  <a:pt x="257429" y="571500"/>
                  <a:pt x="257048" y="571246"/>
                </a:cubicBezTo>
                <a:close/>
                <a:moveTo>
                  <a:pt x="387350" y="0"/>
                </a:moveTo>
                <a:cubicBezTo>
                  <a:pt x="389509" y="0"/>
                  <a:pt x="390652" y="0"/>
                  <a:pt x="392684" y="2159"/>
                </a:cubicBezTo>
                <a:cubicBezTo>
                  <a:pt x="395986" y="7493"/>
                  <a:pt x="398018" y="10795"/>
                  <a:pt x="395986" y="11811"/>
                </a:cubicBezTo>
                <a:cubicBezTo>
                  <a:pt x="395986" y="11811"/>
                  <a:pt x="394843" y="12827"/>
                  <a:pt x="394843" y="14986"/>
                </a:cubicBezTo>
                <a:cubicBezTo>
                  <a:pt x="395986" y="16129"/>
                  <a:pt x="397002" y="17145"/>
                  <a:pt x="397002" y="17145"/>
                </a:cubicBezTo>
                <a:cubicBezTo>
                  <a:pt x="398018" y="17145"/>
                  <a:pt x="399161" y="22479"/>
                  <a:pt x="401320" y="28956"/>
                </a:cubicBezTo>
                <a:cubicBezTo>
                  <a:pt x="403479" y="37592"/>
                  <a:pt x="404495" y="40894"/>
                  <a:pt x="405638" y="41910"/>
                </a:cubicBezTo>
                <a:cubicBezTo>
                  <a:pt x="407797" y="43053"/>
                  <a:pt x="407797" y="45085"/>
                  <a:pt x="407797" y="45085"/>
                </a:cubicBezTo>
                <a:cubicBezTo>
                  <a:pt x="406781" y="45085"/>
                  <a:pt x="408813" y="52705"/>
                  <a:pt x="410972" y="62357"/>
                </a:cubicBezTo>
                <a:cubicBezTo>
                  <a:pt x="414147" y="72009"/>
                  <a:pt x="416306" y="81788"/>
                  <a:pt x="415290" y="81788"/>
                </a:cubicBezTo>
                <a:cubicBezTo>
                  <a:pt x="415290" y="83947"/>
                  <a:pt x="416306" y="84963"/>
                  <a:pt x="416306" y="84963"/>
                </a:cubicBezTo>
                <a:cubicBezTo>
                  <a:pt x="417322" y="84963"/>
                  <a:pt x="417322" y="87122"/>
                  <a:pt x="418465" y="90297"/>
                </a:cubicBezTo>
                <a:cubicBezTo>
                  <a:pt x="418465" y="92456"/>
                  <a:pt x="418465" y="95631"/>
                  <a:pt x="418465" y="95631"/>
                </a:cubicBezTo>
                <a:cubicBezTo>
                  <a:pt x="419481" y="95631"/>
                  <a:pt x="420624" y="96647"/>
                  <a:pt x="420624" y="98806"/>
                </a:cubicBezTo>
                <a:cubicBezTo>
                  <a:pt x="421640" y="101981"/>
                  <a:pt x="421640" y="103124"/>
                  <a:pt x="420624" y="104140"/>
                </a:cubicBezTo>
                <a:cubicBezTo>
                  <a:pt x="421640" y="105156"/>
                  <a:pt x="423799" y="114935"/>
                  <a:pt x="425958" y="118110"/>
                </a:cubicBezTo>
                <a:cubicBezTo>
                  <a:pt x="426974" y="119253"/>
                  <a:pt x="426974" y="121285"/>
                  <a:pt x="425958" y="122428"/>
                </a:cubicBezTo>
                <a:cubicBezTo>
                  <a:pt x="424942" y="123571"/>
                  <a:pt x="423799" y="124587"/>
                  <a:pt x="424815" y="125603"/>
                </a:cubicBezTo>
                <a:lnTo>
                  <a:pt x="426974" y="125603"/>
                </a:lnTo>
                <a:cubicBezTo>
                  <a:pt x="426974" y="124587"/>
                  <a:pt x="426974" y="124079"/>
                  <a:pt x="427101" y="124079"/>
                </a:cubicBezTo>
                <a:cubicBezTo>
                  <a:pt x="427228" y="124079"/>
                  <a:pt x="427482" y="124841"/>
                  <a:pt x="428117" y="126619"/>
                </a:cubicBezTo>
                <a:cubicBezTo>
                  <a:pt x="428117" y="127762"/>
                  <a:pt x="429260" y="128778"/>
                  <a:pt x="429260" y="128778"/>
                </a:cubicBezTo>
                <a:cubicBezTo>
                  <a:pt x="428117" y="129921"/>
                  <a:pt x="429260" y="136398"/>
                  <a:pt x="432435" y="146050"/>
                </a:cubicBezTo>
                <a:cubicBezTo>
                  <a:pt x="435610" y="157861"/>
                  <a:pt x="436753" y="162179"/>
                  <a:pt x="435610" y="162179"/>
                </a:cubicBezTo>
                <a:cubicBezTo>
                  <a:pt x="434594" y="163322"/>
                  <a:pt x="434594" y="164338"/>
                  <a:pt x="436753" y="168656"/>
                </a:cubicBezTo>
                <a:cubicBezTo>
                  <a:pt x="442087" y="175133"/>
                  <a:pt x="442087" y="175133"/>
                  <a:pt x="441071" y="177292"/>
                </a:cubicBezTo>
                <a:cubicBezTo>
                  <a:pt x="441071" y="176276"/>
                  <a:pt x="440055" y="176276"/>
                  <a:pt x="438912" y="176276"/>
                </a:cubicBezTo>
                <a:cubicBezTo>
                  <a:pt x="436753" y="177292"/>
                  <a:pt x="436753" y="178435"/>
                  <a:pt x="440055" y="179451"/>
                </a:cubicBezTo>
                <a:cubicBezTo>
                  <a:pt x="440055" y="179451"/>
                  <a:pt x="440182" y="179451"/>
                  <a:pt x="440182" y="179451"/>
                </a:cubicBezTo>
                <a:cubicBezTo>
                  <a:pt x="442341" y="179451"/>
                  <a:pt x="446405" y="198882"/>
                  <a:pt x="444246" y="201041"/>
                </a:cubicBezTo>
                <a:lnTo>
                  <a:pt x="445389" y="201041"/>
                </a:lnTo>
                <a:cubicBezTo>
                  <a:pt x="446405" y="201041"/>
                  <a:pt x="446405" y="202057"/>
                  <a:pt x="448564" y="207518"/>
                </a:cubicBezTo>
                <a:cubicBezTo>
                  <a:pt x="448564" y="210693"/>
                  <a:pt x="449580" y="211836"/>
                  <a:pt x="449580" y="211836"/>
                </a:cubicBezTo>
                <a:cubicBezTo>
                  <a:pt x="447421" y="211836"/>
                  <a:pt x="450723" y="220472"/>
                  <a:pt x="451739" y="220472"/>
                </a:cubicBezTo>
                <a:cubicBezTo>
                  <a:pt x="452882" y="221488"/>
                  <a:pt x="452882" y="221488"/>
                  <a:pt x="453898" y="223647"/>
                </a:cubicBezTo>
                <a:cubicBezTo>
                  <a:pt x="452882" y="227965"/>
                  <a:pt x="454914" y="234442"/>
                  <a:pt x="456057" y="234442"/>
                </a:cubicBezTo>
                <a:cubicBezTo>
                  <a:pt x="456057" y="234442"/>
                  <a:pt x="457073" y="235458"/>
                  <a:pt x="457073" y="237617"/>
                </a:cubicBezTo>
                <a:cubicBezTo>
                  <a:pt x="456057" y="238760"/>
                  <a:pt x="457073" y="241935"/>
                  <a:pt x="457073" y="242951"/>
                </a:cubicBezTo>
                <a:cubicBezTo>
                  <a:pt x="457835" y="246253"/>
                  <a:pt x="458724" y="247650"/>
                  <a:pt x="458089" y="247650"/>
                </a:cubicBezTo>
                <a:cubicBezTo>
                  <a:pt x="457962" y="247650"/>
                  <a:pt x="457581" y="247523"/>
                  <a:pt x="457073" y="247269"/>
                </a:cubicBezTo>
                <a:cubicBezTo>
                  <a:pt x="456057" y="248285"/>
                  <a:pt x="454914" y="248285"/>
                  <a:pt x="454914" y="249428"/>
                </a:cubicBezTo>
                <a:lnTo>
                  <a:pt x="456057" y="249428"/>
                </a:lnTo>
                <a:cubicBezTo>
                  <a:pt x="457073" y="249428"/>
                  <a:pt x="458216" y="252603"/>
                  <a:pt x="460375" y="258064"/>
                </a:cubicBezTo>
                <a:cubicBezTo>
                  <a:pt x="461518" y="265557"/>
                  <a:pt x="462534" y="267716"/>
                  <a:pt x="464693" y="268859"/>
                </a:cubicBezTo>
                <a:lnTo>
                  <a:pt x="463677" y="271018"/>
                </a:lnTo>
                <a:cubicBezTo>
                  <a:pt x="462788" y="271907"/>
                  <a:pt x="462661" y="273431"/>
                  <a:pt x="463169" y="273431"/>
                </a:cubicBezTo>
                <a:cubicBezTo>
                  <a:pt x="463296" y="273431"/>
                  <a:pt x="463550" y="273304"/>
                  <a:pt x="463677" y="273177"/>
                </a:cubicBezTo>
                <a:cubicBezTo>
                  <a:pt x="465836" y="274320"/>
                  <a:pt x="466852" y="279654"/>
                  <a:pt x="466852" y="282956"/>
                </a:cubicBezTo>
                <a:cubicBezTo>
                  <a:pt x="466852" y="285115"/>
                  <a:pt x="466852" y="286131"/>
                  <a:pt x="466852" y="286131"/>
                </a:cubicBezTo>
                <a:cubicBezTo>
                  <a:pt x="470027" y="287147"/>
                  <a:pt x="471170" y="291465"/>
                  <a:pt x="469011" y="293751"/>
                </a:cubicBezTo>
                <a:cubicBezTo>
                  <a:pt x="470154" y="293751"/>
                  <a:pt x="470154" y="294767"/>
                  <a:pt x="471170" y="295910"/>
                </a:cubicBezTo>
                <a:cubicBezTo>
                  <a:pt x="470154" y="299085"/>
                  <a:pt x="471170" y="305562"/>
                  <a:pt x="472313" y="305562"/>
                </a:cubicBezTo>
                <a:lnTo>
                  <a:pt x="473329" y="306578"/>
                </a:lnTo>
                <a:cubicBezTo>
                  <a:pt x="472313" y="308737"/>
                  <a:pt x="472313" y="309880"/>
                  <a:pt x="472313" y="310896"/>
                </a:cubicBezTo>
                <a:cubicBezTo>
                  <a:pt x="472313" y="313055"/>
                  <a:pt x="472313" y="314071"/>
                  <a:pt x="471170" y="316230"/>
                </a:cubicBezTo>
                <a:cubicBezTo>
                  <a:pt x="470154" y="317246"/>
                  <a:pt x="471170" y="319405"/>
                  <a:pt x="471170" y="319405"/>
                </a:cubicBezTo>
                <a:cubicBezTo>
                  <a:pt x="471170" y="319659"/>
                  <a:pt x="471170" y="319659"/>
                  <a:pt x="471297" y="319659"/>
                </a:cubicBezTo>
                <a:cubicBezTo>
                  <a:pt x="471678" y="319659"/>
                  <a:pt x="472440" y="318135"/>
                  <a:pt x="473329" y="317246"/>
                </a:cubicBezTo>
                <a:cubicBezTo>
                  <a:pt x="473329" y="316484"/>
                  <a:pt x="473456" y="316103"/>
                  <a:pt x="473456" y="316103"/>
                </a:cubicBezTo>
                <a:cubicBezTo>
                  <a:pt x="473456" y="316103"/>
                  <a:pt x="473837" y="319532"/>
                  <a:pt x="472186" y="323723"/>
                </a:cubicBezTo>
                <a:cubicBezTo>
                  <a:pt x="471043" y="326009"/>
                  <a:pt x="470535" y="327152"/>
                  <a:pt x="470535" y="327152"/>
                </a:cubicBezTo>
                <a:cubicBezTo>
                  <a:pt x="470535" y="327152"/>
                  <a:pt x="471170" y="326390"/>
                  <a:pt x="472186" y="324866"/>
                </a:cubicBezTo>
                <a:cubicBezTo>
                  <a:pt x="472694" y="323723"/>
                  <a:pt x="473329" y="322834"/>
                  <a:pt x="473583" y="322834"/>
                </a:cubicBezTo>
                <a:cubicBezTo>
                  <a:pt x="473837" y="322834"/>
                  <a:pt x="473710" y="323342"/>
                  <a:pt x="473202" y="324866"/>
                </a:cubicBezTo>
                <a:cubicBezTo>
                  <a:pt x="473202" y="324866"/>
                  <a:pt x="474218" y="328041"/>
                  <a:pt x="473202" y="328041"/>
                </a:cubicBezTo>
                <a:cubicBezTo>
                  <a:pt x="473202" y="329184"/>
                  <a:pt x="473202" y="330200"/>
                  <a:pt x="473202" y="332359"/>
                </a:cubicBezTo>
                <a:cubicBezTo>
                  <a:pt x="474218" y="335534"/>
                  <a:pt x="474218" y="336677"/>
                  <a:pt x="474218" y="337693"/>
                </a:cubicBezTo>
                <a:cubicBezTo>
                  <a:pt x="473202" y="339852"/>
                  <a:pt x="473202" y="339852"/>
                  <a:pt x="474218" y="340868"/>
                </a:cubicBezTo>
                <a:cubicBezTo>
                  <a:pt x="475361" y="340868"/>
                  <a:pt x="475361" y="343027"/>
                  <a:pt x="473202" y="343027"/>
                </a:cubicBezTo>
                <a:cubicBezTo>
                  <a:pt x="472186" y="344043"/>
                  <a:pt x="472186" y="345186"/>
                  <a:pt x="473202" y="347345"/>
                </a:cubicBezTo>
                <a:cubicBezTo>
                  <a:pt x="475361" y="347345"/>
                  <a:pt x="475361" y="348488"/>
                  <a:pt x="474218" y="348488"/>
                </a:cubicBezTo>
                <a:cubicBezTo>
                  <a:pt x="473202" y="350647"/>
                  <a:pt x="473202" y="351663"/>
                  <a:pt x="473202" y="351663"/>
                </a:cubicBezTo>
                <a:cubicBezTo>
                  <a:pt x="474218" y="351663"/>
                  <a:pt x="473202" y="365633"/>
                  <a:pt x="471043" y="378587"/>
                </a:cubicBezTo>
                <a:cubicBezTo>
                  <a:pt x="471043" y="380746"/>
                  <a:pt x="470027" y="381762"/>
                  <a:pt x="467868" y="381762"/>
                </a:cubicBezTo>
                <a:cubicBezTo>
                  <a:pt x="466979" y="381381"/>
                  <a:pt x="466598" y="381000"/>
                  <a:pt x="466598" y="381000"/>
                </a:cubicBezTo>
                <a:cubicBezTo>
                  <a:pt x="466598" y="381000"/>
                  <a:pt x="467233" y="381508"/>
                  <a:pt x="467868" y="382778"/>
                </a:cubicBezTo>
                <a:cubicBezTo>
                  <a:pt x="470408" y="384429"/>
                  <a:pt x="470916" y="386715"/>
                  <a:pt x="469646" y="386715"/>
                </a:cubicBezTo>
                <a:cubicBezTo>
                  <a:pt x="469265" y="386715"/>
                  <a:pt x="468630" y="386461"/>
                  <a:pt x="467868" y="385953"/>
                </a:cubicBezTo>
                <a:cubicBezTo>
                  <a:pt x="466852" y="384937"/>
                  <a:pt x="466344" y="384429"/>
                  <a:pt x="466217" y="384429"/>
                </a:cubicBezTo>
                <a:cubicBezTo>
                  <a:pt x="466090" y="384429"/>
                  <a:pt x="466217" y="385191"/>
                  <a:pt x="466852" y="386969"/>
                </a:cubicBezTo>
                <a:cubicBezTo>
                  <a:pt x="467868" y="389128"/>
                  <a:pt x="467868" y="389128"/>
                  <a:pt x="466852" y="390144"/>
                </a:cubicBezTo>
                <a:cubicBezTo>
                  <a:pt x="465709" y="390144"/>
                  <a:pt x="465709" y="391287"/>
                  <a:pt x="466852" y="391287"/>
                </a:cubicBezTo>
                <a:cubicBezTo>
                  <a:pt x="466852" y="393065"/>
                  <a:pt x="467614" y="394843"/>
                  <a:pt x="467233" y="394843"/>
                </a:cubicBezTo>
                <a:cubicBezTo>
                  <a:pt x="467106" y="394843"/>
                  <a:pt x="466979" y="394716"/>
                  <a:pt x="466852" y="394589"/>
                </a:cubicBezTo>
                <a:cubicBezTo>
                  <a:pt x="466852" y="394589"/>
                  <a:pt x="466852" y="396748"/>
                  <a:pt x="467868" y="397764"/>
                </a:cubicBezTo>
                <a:cubicBezTo>
                  <a:pt x="467868" y="399923"/>
                  <a:pt x="466852" y="400939"/>
                  <a:pt x="464693" y="402082"/>
                </a:cubicBezTo>
                <a:cubicBezTo>
                  <a:pt x="462153" y="405384"/>
                  <a:pt x="461645" y="406781"/>
                  <a:pt x="462407" y="406781"/>
                </a:cubicBezTo>
                <a:cubicBezTo>
                  <a:pt x="462661" y="406781"/>
                  <a:pt x="463042" y="406654"/>
                  <a:pt x="463550" y="406400"/>
                </a:cubicBezTo>
                <a:cubicBezTo>
                  <a:pt x="463804" y="406273"/>
                  <a:pt x="463931" y="406273"/>
                  <a:pt x="464058" y="406273"/>
                </a:cubicBezTo>
                <a:cubicBezTo>
                  <a:pt x="466344" y="406273"/>
                  <a:pt x="463296" y="413004"/>
                  <a:pt x="460248" y="413893"/>
                </a:cubicBezTo>
                <a:cubicBezTo>
                  <a:pt x="458089" y="413893"/>
                  <a:pt x="458089" y="413893"/>
                  <a:pt x="459232" y="414909"/>
                </a:cubicBezTo>
                <a:cubicBezTo>
                  <a:pt x="460248" y="414909"/>
                  <a:pt x="459232" y="416052"/>
                  <a:pt x="459232" y="416052"/>
                </a:cubicBezTo>
                <a:cubicBezTo>
                  <a:pt x="459232" y="418211"/>
                  <a:pt x="458216" y="419227"/>
                  <a:pt x="459232" y="419227"/>
                </a:cubicBezTo>
                <a:cubicBezTo>
                  <a:pt x="459232" y="419227"/>
                  <a:pt x="459232" y="420243"/>
                  <a:pt x="457073" y="423545"/>
                </a:cubicBezTo>
                <a:cubicBezTo>
                  <a:pt x="453898" y="424561"/>
                  <a:pt x="452755" y="430022"/>
                  <a:pt x="453898" y="432181"/>
                </a:cubicBezTo>
                <a:lnTo>
                  <a:pt x="451739" y="434340"/>
                </a:lnTo>
                <a:cubicBezTo>
                  <a:pt x="449580" y="434340"/>
                  <a:pt x="447421" y="435356"/>
                  <a:pt x="449580" y="436499"/>
                </a:cubicBezTo>
                <a:cubicBezTo>
                  <a:pt x="450723" y="437642"/>
                  <a:pt x="451739" y="437642"/>
                  <a:pt x="450723" y="437642"/>
                </a:cubicBezTo>
                <a:cubicBezTo>
                  <a:pt x="448564" y="437642"/>
                  <a:pt x="446405" y="442976"/>
                  <a:pt x="448564" y="444119"/>
                </a:cubicBezTo>
                <a:cubicBezTo>
                  <a:pt x="449580" y="445135"/>
                  <a:pt x="449580" y="445135"/>
                  <a:pt x="448564" y="446278"/>
                </a:cubicBezTo>
                <a:lnTo>
                  <a:pt x="447548" y="446278"/>
                </a:lnTo>
                <a:cubicBezTo>
                  <a:pt x="447040" y="445770"/>
                  <a:pt x="446405" y="445516"/>
                  <a:pt x="446024" y="445516"/>
                </a:cubicBezTo>
                <a:cubicBezTo>
                  <a:pt x="445643" y="445516"/>
                  <a:pt x="445389" y="445770"/>
                  <a:pt x="445389" y="446278"/>
                </a:cubicBezTo>
                <a:cubicBezTo>
                  <a:pt x="444246" y="447294"/>
                  <a:pt x="443230" y="448437"/>
                  <a:pt x="444246" y="449453"/>
                </a:cubicBezTo>
                <a:cubicBezTo>
                  <a:pt x="445389" y="451612"/>
                  <a:pt x="445389" y="452628"/>
                  <a:pt x="444246" y="452628"/>
                </a:cubicBezTo>
                <a:cubicBezTo>
                  <a:pt x="444246" y="452628"/>
                  <a:pt x="443230" y="453771"/>
                  <a:pt x="444246" y="455803"/>
                </a:cubicBezTo>
                <a:cubicBezTo>
                  <a:pt x="443230" y="456946"/>
                  <a:pt x="442087" y="457962"/>
                  <a:pt x="441071" y="461137"/>
                </a:cubicBezTo>
                <a:cubicBezTo>
                  <a:pt x="438912" y="461137"/>
                  <a:pt x="437896" y="464439"/>
                  <a:pt x="437896" y="464439"/>
                </a:cubicBezTo>
                <a:cubicBezTo>
                  <a:pt x="437896" y="464439"/>
                  <a:pt x="436880" y="467614"/>
                  <a:pt x="434721" y="467614"/>
                </a:cubicBezTo>
                <a:cubicBezTo>
                  <a:pt x="433578" y="469773"/>
                  <a:pt x="432562" y="471932"/>
                  <a:pt x="433578" y="471932"/>
                </a:cubicBezTo>
                <a:cubicBezTo>
                  <a:pt x="434721" y="473075"/>
                  <a:pt x="434721" y="473075"/>
                  <a:pt x="432562" y="473075"/>
                </a:cubicBezTo>
                <a:cubicBezTo>
                  <a:pt x="431546" y="473075"/>
                  <a:pt x="430403" y="474091"/>
                  <a:pt x="429387" y="475234"/>
                </a:cubicBezTo>
                <a:cubicBezTo>
                  <a:pt x="429387" y="476250"/>
                  <a:pt x="428244" y="477393"/>
                  <a:pt x="428244" y="477393"/>
                </a:cubicBezTo>
                <a:cubicBezTo>
                  <a:pt x="427228" y="477393"/>
                  <a:pt x="427228" y="477393"/>
                  <a:pt x="426085" y="478536"/>
                </a:cubicBezTo>
                <a:cubicBezTo>
                  <a:pt x="424942" y="479679"/>
                  <a:pt x="422783" y="483870"/>
                  <a:pt x="422783" y="485013"/>
                </a:cubicBezTo>
                <a:cubicBezTo>
                  <a:pt x="420751" y="487045"/>
                  <a:pt x="419989" y="487807"/>
                  <a:pt x="419735" y="487807"/>
                </a:cubicBezTo>
                <a:cubicBezTo>
                  <a:pt x="419481" y="487807"/>
                  <a:pt x="419608" y="487553"/>
                  <a:pt x="419608" y="487172"/>
                </a:cubicBezTo>
                <a:cubicBezTo>
                  <a:pt x="420116" y="486156"/>
                  <a:pt x="420116" y="485648"/>
                  <a:pt x="419989" y="485648"/>
                </a:cubicBezTo>
                <a:cubicBezTo>
                  <a:pt x="419862" y="485648"/>
                  <a:pt x="419227" y="486410"/>
                  <a:pt x="418592" y="488188"/>
                </a:cubicBezTo>
                <a:cubicBezTo>
                  <a:pt x="417449" y="489331"/>
                  <a:pt x="415417" y="493522"/>
                  <a:pt x="413258" y="496824"/>
                </a:cubicBezTo>
                <a:cubicBezTo>
                  <a:pt x="410337" y="499745"/>
                  <a:pt x="409448" y="500634"/>
                  <a:pt x="408813" y="500634"/>
                </a:cubicBezTo>
                <a:cubicBezTo>
                  <a:pt x="408432" y="500634"/>
                  <a:pt x="408305" y="500380"/>
                  <a:pt x="407924" y="499999"/>
                </a:cubicBezTo>
                <a:cubicBezTo>
                  <a:pt x="407543" y="499110"/>
                  <a:pt x="407162" y="498856"/>
                  <a:pt x="406781" y="498856"/>
                </a:cubicBezTo>
                <a:cubicBezTo>
                  <a:pt x="406273" y="498856"/>
                  <a:pt x="406146" y="499745"/>
                  <a:pt x="406908" y="501142"/>
                </a:cubicBezTo>
                <a:cubicBezTo>
                  <a:pt x="406019" y="504444"/>
                  <a:pt x="405257" y="505841"/>
                  <a:pt x="404876" y="505841"/>
                </a:cubicBezTo>
                <a:cubicBezTo>
                  <a:pt x="404749" y="505841"/>
                  <a:pt x="404749" y="505714"/>
                  <a:pt x="404749" y="505460"/>
                </a:cubicBezTo>
                <a:cubicBezTo>
                  <a:pt x="402590" y="505460"/>
                  <a:pt x="402590" y="505460"/>
                  <a:pt x="401574" y="506476"/>
                </a:cubicBezTo>
                <a:cubicBezTo>
                  <a:pt x="402590" y="507492"/>
                  <a:pt x="401574" y="508635"/>
                  <a:pt x="398272" y="509651"/>
                </a:cubicBezTo>
                <a:cubicBezTo>
                  <a:pt x="397256" y="510794"/>
                  <a:pt x="397256" y="510794"/>
                  <a:pt x="398272" y="511810"/>
                </a:cubicBezTo>
                <a:cubicBezTo>
                  <a:pt x="398272" y="511810"/>
                  <a:pt x="396113" y="512826"/>
                  <a:pt x="395097" y="513969"/>
                </a:cubicBezTo>
                <a:cubicBezTo>
                  <a:pt x="391922" y="513969"/>
                  <a:pt x="385445" y="520446"/>
                  <a:pt x="385445" y="522605"/>
                </a:cubicBezTo>
                <a:cubicBezTo>
                  <a:pt x="385445" y="522605"/>
                  <a:pt x="384302" y="523621"/>
                  <a:pt x="382143" y="523621"/>
                </a:cubicBezTo>
                <a:cubicBezTo>
                  <a:pt x="381254" y="523240"/>
                  <a:pt x="380492" y="523240"/>
                  <a:pt x="379857" y="523240"/>
                </a:cubicBezTo>
                <a:cubicBezTo>
                  <a:pt x="378460" y="523240"/>
                  <a:pt x="378460" y="524002"/>
                  <a:pt x="379984" y="524764"/>
                </a:cubicBezTo>
                <a:cubicBezTo>
                  <a:pt x="380619" y="526034"/>
                  <a:pt x="380873" y="526542"/>
                  <a:pt x="380492" y="526542"/>
                </a:cubicBezTo>
                <a:cubicBezTo>
                  <a:pt x="380111" y="526542"/>
                  <a:pt x="379730" y="526288"/>
                  <a:pt x="378841" y="525780"/>
                </a:cubicBezTo>
                <a:cubicBezTo>
                  <a:pt x="376682" y="525780"/>
                  <a:pt x="370205" y="530098"/>
                  <a:pt x="372364" y="531114"/>
                </a:cubicBezTo>
                <a:lnTo>
                  <a:pt x="374523" y="532257"/>
                </a:lnTo>
                <a:cubicBezTo>
                  <a:pt x="372364" y="532257"/>
                  <a:pt x="371221" y="533273"/>
                  <a:pt x="371221" y="533273"/>
                </a:cubicBezTo>
                <a:cubicBezTo>
                  <a:pt x="370967" y="533019"/>
                  <a:pt x="370713" y="532892"/>
                  <a:pt x="370332" y="532892"/>
                </a:cubicBezTo>
                <a:cubicBezTo>
                  <a:pt x="369316" y="532892"/>
                  <a:pt x="367919" y="533908"/>
                  <a:pt x="364744" y="535432"/>
                </a:cubicBezTo>
                <a:cubicBezTo>
                  <a:pt x="362585" y="537591"/>
                  <a:pt x="357124" y="539750"/>
                  <a:pt x="353949" y="540766"/>
                </a:cubicBezTo>
                <a:cubicBezTo>
                  <a:pt x="351790" y="542925"/>
                  <a:pt x="347472" y="543941"/>
                  <a:pt x="346329" y="546100"/>
                </a:cubicBezTo>
                <a:cubicBezTo>
                  <a:pt x="345313" y="547116"/>
                  <a:pt x="344170" y="547116"/>
                  <a:pt x="340995" y="548259"/>
                </a:cubicBezTo>
                <a:cubicBezTo>
                  <a:pt x="340360" y="548005"/>
                  <a:pt x="339598" y="547878"/>
                  <a:pt x="338963" y="547878"/>
                </a:cubicBezTo>
                <a:cubicBezTo>
                  <a:pt x="337312" y="547878"/>
                  <a:pt x="335915" y="548640"/>
                  <a:pt x="336677" y="549402"/>
                </a:cubicBezTo>
                <a:lnTo>
                  <a:pt x="335534" y="550418"/>
                </a:lnTo>
                <a:lnTo>
                  <a:pt x="330200" y="550418"/>
                </a:lnTo>
                <a:cubicBezTo>
                  <a:pt x="331089" y="551307"/>
                  <a:pt x="330581" y="552831"/>
                  <a:pt x="329184" y="552831"/>
                </a:cubicBezTo>
                <a:cubicBezTo>
                  <a:pt x="328803" y="552831"/>
                  <a:pt x="328422" y="552704"/>
                  <a:pt x="328041" y="552577"/>
                </a:cubicBezTo>
                <a:cubicBezTo>
                  <a:pt x="328041" y="552196"/>
                  <a:pt x="327787" y="552069"/>
                  <a:pt x="327533" y="552069"/>
                </a:cubicBezTo>
                <a:cubicBezTo>
                  <a:pt x="326771" y="552069"/>
                  <a:pt x="325247" y="552831"/>
                  <a:pt x="323723" y="553593"/>
                </a:cubicBezTo>
                <a:cubicBezTo>
                  <a:pt x="322707" y="554736"/>
                  <a:pt x="309753" y="558927"/>
                  <a:pt x="297815" y="563372"/>
                </a:cubicBezTo>
                <a:cubicBezTo>
                  <a:pt x="291338" y="564388"/>
                  <a:pt x="284861" y="565531"/>
                  <a:pt x="280543" y="566547"/>
                </a:cubicBezTo>
                <a:cubicBezTo>
                  <a:pt x="277622" y="566547"/>
                  <a:pt x="275336" y="567055"/>
                  <a:pt x="274066" y="567055"/>
                </a:cubicBezTo>
                <a:cubicBezTo>
                  <a:pt x="273431" y="567055"/>
                  <a:pt x="273050" y="566928"/>
                  <a:pt x="273050" y="566547"/>
                </a:cubicBezTo>
                <a:cubicBezTo>
                  <a:pt x="273050" y="566547"/>
                  <a:pt x="272034" y="567690"/>
                  <a:pt x="268732" y="567690"/>
                </a:cubicBezTo>
                <a:lnTo>
                  <a:pt x="264414" y="567690"/>
                </a:lnTo>
                <a:cubicBezTo>
                  <a:pt x="264414" y="568960"/>
                  <a:pt x="262001" y="569468"/>
                  <a:pt x="259080" y="569468"/>
                </a:cubicBezTo>
                <a:cubicBezTo>
                  <a:pt x="259080" y="568452"/>
                  <a:pt x="258826" y="567690"/>
                  <a:pt x="256921" y="567690"/>
                </a:cubicBezTo>
                <a:lnTo>
                  <a:pt x="255778" y="567690"/>
                </a:lnTo>
                <a:cubicBezTo>
                  <a:pt x="255778" y="568325"/>
                  <a:pt x="256540" y="568960"/>
                  <a:pt x="257175" y="569468"/>
                </a:cubicBezTo>
                <a:cubicBezTo>
                  <a:pt x="255524" y="569341"/>
                  <a:pt x="253873" y="569087"/>
                  <a:pt x="252476" y="568833"/>
                </a:cubicBezTo>
                <a:cubicBezTo>
                  <a:pt x="251460" y="568325"/>
                  <a:pt x="250571" y="568071"/>
                  <a:pt x="249809" y="568071"/>
                </a:cubicBezTo>
                <a:cubicBezTo>
                  <a:pt x="249047" y="568071"/>
                  <a:pt x="248158" y="568325"/>
                  <a:pt x="247142" y="568833"/>
                </a:cubicBezTo>
                <a:cubicBezTo>
                  <a:pt x="247142" y="570103"/>
                  <a:pt x="245618" y="570611"/>
                  <a:pt x="243713" y="570611"/>
                </a:cubicBezTo>
                <a:cubicBezTo>
                  <a:pt x="242443" y="570611"/>
                  <a:pt x="240919" y="570357"/>
                  <a:pt x="239522" y="569849"/>
                </a:cubicBezTo>
                <a:cubicBezTo>
                  <a:pt x="239014" y="568706"/>
                  <a:pt x="238379" y="567817"/>
                  <a:pt x="237871" y="567817"/>
                </a:cubicBezTo>
                <a:cubicBezTo>
                  <a:pt x="237363" y="567817"/>
                  <a:pt x="237363" y="568325"/>
                  <a:pt x="237363" y="569849"/>
                </a:cubicBezTo>
                <a:cubicBezTo>
                  <a:pt x="237363" y="570865"/>
                  <a:pt x="236728" y="571373"/>
                  <a:pt x="235712" y="571373"/>
                </a:cubicBezTo>
                <a:cubicBezTo>
                  <a:pt x="234442" y="571373"/>
                  <a:pt x="232664" y="570611"/>
                  <a:pt x="230886" y="568833"/>
                </a:cubicBezTo>
                <a:cubicBezTo>
                  <a:pt x="230378" y="567817"/>
                  <a:pt x="230124" y="567182"/>
                  <a:pt x="229616" y="567182"/>
                </a:cubicBezTo>
                <a:cubicBezTo>
                  <a:pt x="229108" y="567182"/>
                  <a:pt x="228600" y="567690"/>
                  <a:pt x="227584" y="568833"/>
                </a:cubicBezTo>
                <a:cubicBezTo>
                  <a:pt x="226949" y="570103"/>
                  <a:pt x="226314" y="570611"/>
                  <a:pt x="225933" y="570611"/>
                </a:cubicBezTo>
                <a:cubicBezTo>
                  <a:pt x="225552" y="570611"/>
                  <a:pt x="225425" y="570357"/>
                  <a:pt x="225425" y="569849"/>
                </a:cubicBezTo>
                <a:cubicBezTo>
                  <a:pt x="224282" y="568071"/>
                  <a:pt x="223393" y="567309"/>
                  <a:pt x="222504" y="567309"/>
                </a:cubicBezTo>
                <a:cubicBezTo>
                  <a:pt x="221742" y="567309"/>
                  <a:pt x="220980" y="567817"/>
                  <a:pt x="220091" y="568833"/>
                </a:cubicBezTo>
                <a:cubicBezTo>
                  <a:pt x="219202" y="569849"/>
                  <a:pt x="218186" y="570484"/>
                  <a:pt x="217551" y="570484"/>
                </a:cubicBezTo>
                <a:cubicBezTo>
                  <a:pt x="216916" y="570484"/>
                  <a:pt x="216281" y="569976"/>
                  <a:pt x="215773" y="568833"/>
                </a:cubicBezTo>
                <a:cubicBezTo>
                  <a:pt x="215138" y="567436"/>
                  <a:pt x="212852" y="566547"/>
                  <a:pt x="210566" y="566547"/>
                </a:cubicBezTo>
                <a:cubicBezTo>
                  <a:pt x="209169" y="566547"/>
                  <a:pt x="207899" y="566928"/>
                  <a:pt x="207137" y="567817"/>
                </a:cubicBezTo>
                <a:cubicBezTo>
                  <a:pt x="206375" y="567817"/>
                  <a:pt x="205232" y="568325"/>
                  <a:pt x="204470" y="568325"/>
                </a:cubicBezTo>
                <a:cubicBezTo>
                  <a:pt x="204089" y="568325"/>
                  <a:pt x="203835" y="568198"/>
                  <a:pt x="203835" y="567817"/>
                </a:cubicBezTo>
                <a:lnTo>
                  <a:pt x="202819" y="568833"/>
                </a:lnTo>
                <a:lnTo>
                  <a:pt x="199644" y="567817"/>
                </a:lnTo>
                <a:lnTo>
                  <a:pt x="199644" y="566674"/>
                </a:lnTo>
                <a:cubicBezTo>
                  <a:pt x="198501" y="566674"/>
                  <a:pt x="188849" y="565658"/>
                  <a:pt x="179070" y="563499"/>
                </a:cubicBezTo>
                <a:cubicBezTo>
                  <a:pt x="162941" y="560324"/>
                  <a:pt x="159639" y="558165"/>
                  <a:pt x="161798" y="558165"/>
                </a:cubicBezTo>
                <a:cubicBezTo>
                  <a:pt x="163068" y="556768"/>
                  <a:pt x="162433" y="555879"/>
                  <a:pt x="161163" y="555879"/>
                </a:cubicBezTo>
                <a:cubicBezTo>
                  <a:pt x="160401" y="555879"/>
                  <a:pt x="159385" y="556260"/>
                  <a:pt x="158623" y="557149"/>
                </a:cubicBezTo>
                <a:cubicBezTo>
                  <a:pt x="158115" y="556641"/>
                  <a:pt x="156972" y="556641"/>
                  <a:pt x="155702" y="556641"/>
                </a:cubicBezTo>
                <a:cubicBezTo>
                  <a:pt x="154432" y="556641"/>
                  <a:pt x="152781" y="556641"/>
                  <a:pt x="151130" y="556133"/>
                </a:cubicBezTo>
                <a:cubicBezTo>
                  <a:pt x="149352" y="555244"/>
                  <a:pt x="146939" y="553720"/>
                  <a:pt x="146050" y="553720"/>
                </a:cubicBezTo>
                <a:cubicBezTo>
                  <a:pt x="145796" y="553720"/>
                  <a:pt x="145669" y="553847"/>
                  <a:pt x="145669" y="553974"/>
                </a:cubicBezTo>
                <a:lnTo>
                  <a:pt x="143510" y="553974"/>
                </a:lnTo>
                <a:cubicBezTo>
                  <a:pt x="142494" y="550799"/>
                  <a:pt x="133731" y="546481"/>
                  <a:pt x="129540" y="545338"/>
                </a:cubicBezTo>
                <a:cubicBezTo>
                  <a:pt x="126365" y="544322"/>
                  <a:pt x="125222" y="543179"/>
                  <a:pt x="123063" y="541020"/>
                </a:cubicBezTo>
                <a:cubicBezTo>
                  <a:pt x="120904" y="538861"/>
                  <a:pt x="120904" y="538861"/>
                  <a:pt x="118745" y="538861"/>
                </a:cubicBezTo>
                <a:cubicBezTo>
                  <a:pt x="118745" y="538988"/>
                  <a:pt x="118618" y="538988"/>
                  <a:pt x="118491" y="538988"/>
                </a:cubicBezTo>
                <a:cubicBezTo>
                  <a:pt x="116967" y="538988"/>
                  <a:pt x="110236" y="535432"/>
                  <a:pt x="111252" y="534543"/>
                </a:cubicBezTo>
                <a:lnTo>
                  <a:pt x="108966" y="534543"/>
                </a:lnTo>
                <a:cubicBezTo>
                  <a:pt x="106807" y="534543"/>
                  <a:pt x="106807" y="532384"/>
                  <a:pt x="106807" y="531368"/>
                </a:cubicBezTo>
                <a:cubicBezTo>
                  <a:pt x="108077" y="530098"/>
                  <a:pt x="108204" y="529082"/>
                  <a:pt x="107315" y="529082"/>
                </a:cubicBezTo>
                <a:cubicBezTo>
                  <a:pt x="106807" y="529082"/>
                  <a:pt x="105918" y="529463"/>
                  <a:pt x="104648" y="530225"/>
                </a:cubicBezTo>
                <a:cubicBezTo>
                  <a:pt x="103759" y="531114"/>
                  <a:pt x="102997" y="531495"/>
                  <a:pt x="102616" y="531495"/>
                </a:cubicBezTo>
                <a:cubicBezTo>
                  <a:pt x="101981" y="531495"/>
                  <a:pt x="101854" y="530860"/>
                  <a:pt x="102489" y="530225"/>
                </a:cubicBezTo>
                <a:cubicBezTo>
                  <a:pt x="101473" y="529082"/>
                  <a:pt x="101473" y="527050"/>
                  <a:pt x="99314" y="527050"/>
                </a:cubicBezTo>
                <a:cubicBezTo>
                  <a:pt x="98171" y="525907"/>
                  <a:pt x="97155" y="524891"/>
                  <a:pt x="98171" y="522732"/>
                </a:cubicBezTo>
                <a:cubicBezTo>
                  <a:pt x="99314" y="522732"/>
                  <a:pt x="97155" y="521716"/>
                  <a:pt x="96012" y="520573"/>
                </a:cubicBezTo>
                <a:cubicBezTo>
                  <a:pt x="96012" y="521716"/>
                  <a:pt x="96012" y="521716"/>
                  <a:pt x="96012" y="522732"/>
                </a:cubicBezTo>
                <a:cubicBezTo>
                  <a:pt x="96266" y="523113"/>
                  <a:pt x="96393" y="523240"/>
                  <a:pt x="96393" y="523240"/>
                </a:cubicBezTo>
                <a:cubicBezTo>
                  <a:pt x="96393" y="523240"/>
                  <a:pt x="95377" y="522478"/>
                  <a:pt x="93853" y="521716"/>
                </a:cubicBezTo>
                <a:cubicBezTo>
                  <a:pt x="93091" y="520954"/>
                  <a:pt x="91186" y="520192"/>
                  <a:pt x="89789" y="520192"/>
                </a:cubicBezTo>
                <a:cubicBezTo>
                  <a:pt x="89281" y="520192"/>
                  <a:pt x="88773" y="520319"/>
                  <a:pt x="88392" y="520573"/>
                </a:cubicBezTo>
                <a:cubicBezTo>
                  <a:pt x="86233" y="520573"/>
                  <a:pt x="85217" y="519557"/>
                  <a:pt x="88392" y="518414"/>
                </a:cubicBezTo>
                <a:cubicBezTo>
                  <a:pt x="89408" y="517398"/>
                  <a:pt x="89408" y="517398"/>
                  <a:pt x="87249" y="515239"/>
                </a:cubicBezTo>
                <a:cubicBezTo>
                  <a:pt x="86233" y="513080"/>
                  <a:pt x="85090" y="513080"/>
                  <a:pt x="84074" y="513080"/>
                </a:cubicBezTo>
                <a:cubicBezTo>
                  <a:pt x="84074" y="513588"/>
                  <a:pt x="84074" y="513842"/>
                  <a:pt x="83820" y="513842"/>
                </a:cubicBezTo>
                <a:cubicBezTo>
                  <a:pt x="83566" y="513842"/>
                  <a:pt x="82677" y="513334"/>
                  <a:pt x="80772" y="512064"/>
                </a:cubicBezTo>
                <a:cubicBezTo>
                  <a:pt x="77597" y="508889"/>
                  <a:pt x="76454" y="503428"/>
                  <a:pt x="77597" y="501269"/>
                </a:cubicBezTo>
                <a:cubicBezTo>
                  <a:pt x="78867" y="499999"/>
                  <a:pt x="78994" y="499491"/>
                  <a:pt x="78486" y="499491"/>
                </a:cubicBezTo>
                <a:cubicBezTo>
                  <a:pt x="78105" y="499491"/>
                  <a:pt x="77470" y="499745"/>
                  <a:pt x="76454" y="500253"/>
                </a:cubicBezTo>
                <a:cubicBezTo>
                  <a:pt x="75438" y="500253"/>
                  <a:pt x="74295" y="499110"/>
                  <a:pt x="73279" y="498094"/>
                </a:cubicBezTo>
                <a:cubicBezTo>
                  <a:pt x="73279" y="499110"/>
                  <a:pt x="73279" y="500253"/>
                  <a:pt x="74422" y="501269"/>
                </a:cubicBezTo>
                <a:lnTo>
                  <a:pt x="74422" y="502285"/>
                </a:lnTo>
                <a:cubicBezTo>
                  <a:pt x="71120" y="502285"/>
                  <a:pt x="70104" y="501269"/>
                  <a:pt x="71120" y="499110"/>
                </a:cubicBezTo>
                <a:cubicBezTo>
                  <a:pt x="71120" y="496951"/>
                  <a:pt x="71120" y="496951"/>
                  <a:pt x="68961" y="496951"/>
                </a:cubicBezTo>
                <a:cubicBezTo>
                  <a:pt x="66802" y="495935"/>
                  <a:pt x="64643" y="495935"/>
                  <a:pt x="65659" y="494792"/>
                </a:cubicBezTo>
                <a:cubicBezTo>
                  <a:pt x="65659" y="494792"/>
                  <a:pt x="63500" y="492633"/>
                  <a:pt x="62484" y="492633"/>
                </a:cubicBezTo>
                <a:cubicBezTo>
                  <a:pt x="60325" y="490474"/>
                  <a:pt x="59309" y="488315"/>
                  <a:pt x="60325" y="488315"/>
                </a:cubicBezTo>
                <a:cubicBezTo>
                  <a:pt x="61341" y="487299"/>
                  <a:pt x="60325" y="486156"/>
                  <a:pt x="59182" y="485140"/>
                </a:cubicBezTo>
                <a:cubicBezTo>
                  <a:pt x="58039" y="484124"/>
                  <a:pt x="57023" y="482981"/>
                  <a:pt x="58166" y="481965"/>
                </a:cubicBezTo>
                <a:cubicBezTo>
                  <a:pt x="59309" y="480949"/>
                  <a:pt x="59182" y="478790"/>
                  <a:pt x="57023" y="476631"/>
                </a:cubicBezTo>
                <a:cubicBezTo>
                  <a:pt x="57023" y="473456"/>
                  <a:pt x="57023" y="473456"/>
                  <a:pt x="53848" y="473456"/>
                </a:cubicBezTo>
                <a:cubicBezTo>
                  <a:pt x="53467" y="473837"/>
                  <a:pt x="53340" y="473837"/>
                  <a:pt x="53086" y="473837"/>
                </a:cubicBezTo>
                <a:cubicBezTo>
                  <a:pt x="52578" y="473837"/>
                  <a:pt x="52451" y="473075"/>
                  <a:pt x="51689" y="472313"/>
                </a:cubicBezTo>
                <a:cubicBezTo>
                  <a:pt x="51689" y="472313"/>
                  <a:pt x="50673" y="471297"/>
                  <a:pt x="48514" y="470154"/>
                </a:cubicBezTo>
                <a:cubicBezTo>
                  <a:pt x="46355" y="469011"/>
                  <a:pt x="47498" y="469011"/>
                  <a:pt x="48514" y="467995"/>
                </a:cubicBezTo>
                <a:cubicBezTo>
                  <a:pt x="49657" y="467995"/>
                  <a:pt x="50673" y="466852"/>
                  <a:pt x="50673" y="466852"/>
                </a:cubicBezTo>
                <a:cubicBezTo>
                  <a:pt x="49657" y="465836"/>
                  <a:pt x="47498" y="465836"/>
                  <a:pt x="46355" y="465836"/>
                </a:cubicBezTo>
                <a:cubicBezTo>
                  <a:pt x="43180" y="465836"/>
                  <a:pt x="43180" y="465836"/>
                  <a:pt x="45339" y="464820"/>
                </a:cubicBezTo>
                <a:cubicBezTo>
                  <a:pt x="46355" y="464820"/>
                  <a:pt x="46355" y="462661"/>
                  <a:pt x="44323" y="460502"/>
                </a:cubicBezTo>
                <a:cubicBezTo>
                  <a:pt x="43180" y="458343"/>
                  <a:pt x="41021" y="455168"/>
                  <a:pt x="41021" y="455168"/>
                </a:cubicBezTo>
                <a:cubicBezTo>
                  <a:pt x="38862" y="455168"/>
                  <a:pt x="38862" y="453009"/>
                  <a:pt x="38862" y="453009"/>
                </a:cubicBezTo>
                <a:cubicBezTo>
                  <a:pt x="39878" y="450850"/>
                  <a:pt x="38862" y="449834"/>
                  <a:pt x="35560" y="446532"/>
                </a:cubicBezTo>
                <a:cubicBezTo>
                  <a:pt x="30226" y="440055"/>
                  <a:pt x="30226" y="440055"/>
                  <a:pt x="32385" y="438912"/>
                </a:cubicBezTo>
                <a:cubicBezTo>
                  <a:pt x="33528" y="438912"/>
                  <a:pt x="34544" y="438912"/>
                  <a:pt x="32385" y="437896"/>
                </a:cubicBezTo>
                <a:cubicBezTo>
                  <a:pt x="30226" y="436880"/>
                  <a:pt x="31369" y="435737"/>
                  <a:pt x="31369" y="432562"/>
                </a:cubicBezTo>
                <a:cubicBezTo>
                  <a:pt x="31369" y="430403"/>
                  <a:pt x="33528" y="429387"/>
                  <a:pt x="34544" y="429387"/>
                </a:cubicBezTo>
                <a:cubicBezTo>
                  <a:pt x="36703" y="428244"/>
                  <a:pt x="36703" y="428244"/>
                  <a:pt x="34544" y="426085"/>
                </a:cubicBezTo>
                <a:cubicBezTo>
                  <a:pt x="34544" y="425069"/>
                  <a:pt x="32385" y="423926"/>
                  <a:pt x="31369" y="423926"/>
                </a:cubicBezTo>
                <a:cubicBezTo>
                  <a:pt x="30353" y="423926"/>
                  <a:pt x="31369" y="426085"/>
                  <a:pt x="31369" y="426085"/>
                </a:cubicBezTo>
                <a:lnTo>
                  <a:pt x="31369" y="427228"/>
                </a:lnTo>
                <a:cubicBezTo>
                  <a:pt x="30988" y="427228"/>
                  <a:pt x="30480" y="427355"/>
                  <a:pt x="30099" y="427355"/>
                </a:cubicBezTo>
                <a:cubicBezTo>
                  <a:pt x="29464" y="427355"/>
                  <a:pt x="28829" y="426974"/>
                  <a:pt x="28194" y="425069"/>
                </a:cubicBezTo>
                <a:cubicBezTo>
                  <a:pt x="27051" y="424053"/>
                  <a:pt x="26035" y="422910"/>
                  <a:pt x="27051" y="421894"/>
                </a:cubicBezTo>
                <a:cubicBezTo>
                  <a:pt x="26035" y="420751"/>
                  <a:pt x="24892" y="418719"/>
                  <a:pt x="23876" y="415417"/>
                </a:cubicBezTo>
                <a:cubicBezTo>
                  <a:pt x="22860" y="412115"/>
                  <a:pt x="21717" y="407924"/>
                  <a:pt x="20701" y="406781"/>
                </a:cubicBezTo>
                <a:cubicBezTo>
                  <a:pt x="19558" y="403606"/>
                  <a:pt x="19558" y="402463"/>
                  <a:pt x="20701" y="402463"/>
                </a:cubicBezTo>
                <a:cubicBezTo>
                  <a:pt x="22860" y="401320"/>
                  <a:pt x="22860" y="400304"/>
                  <a:pt x="21717" y="400304"/>
                </a:cubicBezTo>
                <a:cubicBezTo>
                  <a:pt x="18542" y="399161"/>
                  <a:pt x="14224" y="379730"/>
                  <a:pt x="16383" y="378714"/>
                </a:cubicBezTo>
                <a:cubicBezTo>
                  <a:pt x="16383" y="378714"/>
                  <a:pt x="16383" y="376555"/>
                  <a:pt x="16383" y="375539"/>
                </a:cubicBezTo>
                <a:cubicBezTo>
                  <a:pt x="14224" y="372364"/>
                  <a:pt x="13208" y="363601"/>
                  <a:pt x="14224" y="362585"/>
                </a:cubicBezTo>
                <a:cubicBezTo>
                  <a:pt x="14224" y="362585"/>
                  <a:pt x="14224" y="361569"/>
                  <a:pt x="14224" y="358267"/>
                </a:cubicBezTo>
                <a:cubicBezTo>
                  <a:pt x="13081" y="355092"/>
                  <a:pt x="12065" y="353949"/>
                  <a:pt x="13081" y="352933"/>
                </a:cubicBezTo>
                <a:cubicBezTo>
                  <a:pt x="14224" y="350774"/>
                  <a:pt x="15240" y="350774"/>
                  <a:pt x="14224" y="350774"/>
                </a:cubicBezTo>
                <a:cubicBezTo>
                  <a:pt x="13208" y="350774"/>
                  <a:pt x="13081" y="348615"/>
                  <a:pt x="13081" y="343154"/>
                </a:cubicBezTo>
                <a:cubicBezTo>
                  <a:pt x="12446" y="339090"/>
                  <a:pt x="12192" y="337566"/>
                  <a:pt x="12319" y="337566"/>
                </a:cubicBezTo>
                <a:cubicBezTo>
                  <a:pt x="12446" y="337566"/>
                  <a:pt x="12700" y="338074"/>
                  <a:pt x="13081" y="338836"/>
                </a:cubicBezTo>
                <a:cubicBezTo>
                  <a:pt x="14224" y="332359"/>
                  <a:pt x="13081" y="332359"/>
                  <a:pt x="12065" y="332359"/>
                </a:cubicBezTo>
                <a:cubicBezTo>
                  <a:pt x="11557" y="332867"/>
                  <a:pt x="11176" y="333121"/>
                  <a:pt x="10922" y="333121"/>
                </a:cubicBezTo>
                <a:cubicBezTo>
                  <a:pt x="10160" y="333121"/>
                  <a:pt x="10668" y="331089"/>
                  <a:pt x="13208" y="330200"/>
                </a:cubicBezTo>
                <a:cubicBezTo>
                  <a:pt x="15367" y="328041"/>
                  <a:pt x="15367" y="325882"/>
                  <a:pt x="13208" y="325882"/>
                </a:cubicBezTo>
                <a:cubicBezTo>
                  <a:pt x="12192" y="325882"/>
                  <a:pt x="12192" y="326898"/>
                  <a:pt x="13208" y="328041"/>
                </a:cubicBezTo>
                <a:cubicBezTo>
                  <a:pt x="13208" y="328041"/>
                  <a:pt x="11049" y="329184"/>
                  <a:pt x="10033" y="329184"/>
                </a:cubicBezTo>
                <a:cubicBezTo>
                  <a:pt x="10033" y="327025"/>
                  <a:pt x="10033" y="327025"/>
                  <a:pt x="11049" y="326009"/>
                </a:cubicBezTo>
                <a:cubicBezTo>
                  <a:pt x="11049" y="326009"/>
                  <a:pt x="11049" y="324866"/>
                  <a:pt x="12192" y="322707"/>
                </a:cubicBezTo>
                <a:cubicBezTo>
                  <a:pt x="12700" y="322199"/>
                  <a:pt x="13208" y="321945"/>
                  <a:pt x="13843" y="321945"/>
                </a:cubicBezTo>
                <a:cubicBezTo>
                  <a:pt x="14478" y="321945"/>
                  <a:pt x="14986" y="322199"/>
                  <a:pt x="15494" y="322707"/>
                </a:cubicBezTo>
                <a:cubicBezTo>
                  <a:pt x="16129" y="323088"/>
                  <a:pt x="16510" y="323215"/>
                  <a:pt x="16891" y="323215"/>
                </a:cubicBezTo>
                <a:cubicBezTo>
                  <a:pt x="17653" y="323215"/>
                  <a:pt x="17399" y="322453"/>
                  <a:pt x="16637" y="321691"/>
                </a:cubicBezTo>
                <a:cubicBezTo>
                  <a:pt x="16129" y="319913"/>
                  <a:pt x="15494" y="319151"/>
                  <a:pt x="14859" y="319151"/>
                </a:cubicBezTo>
                <a:cubicBezTo>
                  <a:pt x="14224" y="319151"/>
                  <a:pt x="13843" y="319659"/>
                  <a:pt x="13462" y="320675"/>
                </a:cubicBezTo>
                <a:cubicBezTo>
                  <a:pt x="13462" y="321691"/>
                  <a:pt x="12446" y="321691"/>
                  <a:pt x="11303" y="321691"/>
                </a:cubicBezTo>
                <a:cubicBezTo>
                  <a:pt x="10160" y="321691"/>
                  <a:pt x="12446" y="314071"/>
                  <a:pt x="14605" y="313055"/>
                </a:cubicBezTo>
                <a:lnTo>
                  <a:pt x="12954" y="313055"/>
                </a:lnTo>
                <a:cubicBezTo>
                  <a:pt x="10795" y="313055"/>
                  <a:pt x="10795" y="310896"/>
                  <a:pt x="10795" y="307721"/>
                </a:cubicBezTo>
                <a:cubicBezTo>
                  <a:pt x="10795" y="304546"/>
                  <a:pt x="10795" y="303403"/>
                  <a:pt x="11938" y="303403"/>
                </a:cubicBezTo>
                <a:cubicBezTo>
                  <a:pt x="13081" y="303403"/>
                  <a:pt x="14097" y="303403"/>
                  <a:pt x="14097" y="301244"/>
                </a:cubicBezTo>
                <a:cubicBezTo>
                  <a:pt x="14097" y="303403"/>
                  <a:pt x="15113" y="303403"/>
                  <a:pt x="16256" y="303403"/>
                </a:cubicBezTo>
                <a:cubicBezTo>
                  <a:pt x="16256" y="303403"/>
                  <a:pt x="15240" y="300228"/>
                  <a:pt x="14097" y="299085"/>
                </a:cubicBezTo>
                <a:cubicBezTo>
                  <a:pt x="10795" y="295910"/>
                  <a:pt x="9779" y="293751"/>
                  <a:pt x="8763" y="288290"/>
                </a:cubicBezTo>
                <a:cubicBezTo>
                  <a:pt x="8763" y="285115"/>
                  <a:pt x="8763" y="280670"/>
                  <a:pt x="7620" y="279654"/>
                </a:cubicBezTo>
                <a:cubicBezTo>
                  <a:pt x="6604" y="276352"/>
                  <a:pt x="6604" y="275336"/>
                  <a:pt x="7620" y="275336"/>
                </a:cubicBezTo>
                <a:lnTo>
                  <a:pt x="7620" y="272161"/>
                </a:lnTo>
                <a:cubicBezTo>
                  <a:pt x="6604" y="271018"/>
                  <a:pt x="6604" y="267843"/>
                  <a:pt x="7620" y="267843"/>
                </a:cubicBezTo>
                <a:cubicBezTo>
                  <a:pt x="8763" y="266827"/>
                  <a:pt x="7620" y="265684"/>
                  <a:pt x="6604" y="264668"/>
                </a:cubicBezTo>
                <a:cubicBezTo>
                  <a:pt x="5207" y="262636"/>
                  <a:pt x="4699" y="261874"/>
                  <a:pt x="5334" y="261874"/>
                </a:cubicBezTo>
                <a:cubicBezTo>
                  <a:pt x="5715" y="261874"/>
                  <a:pt x="6477" y="262128"/>
                  <a:pt x="7620" y="262509"/>
                </a:cubicBezTo>
                <a:cubicBezTo>
                  <a:pt x="9779" y="262509"/>
                  <a:pt x="10795" y="265684"/>
                  <a:pt x="10795" y="266827"/>
                </a:cubicBezTo>
                <a:lnTo>
                  <a:pt x="10795" y="271145"/>
                </a:lnTo>
                <a:lnTo>
                  <a:pt x="11938" y="266827"/>
                </a:lnTo>
                <a:cubicBezTo>
                  <a:pt x="11938" y="265684"/>
                  <a:pt x="12954" y="262509"/>
                  <a:pt x="14097" y="262509"/>
                </a:cubicBezTo>
                <a:cubicBezTo>
                  <a:pt x="14097" y="262509"/>
                  <a:pt x="15113" y="262509"/>
                  <a:pt x="15113" y="260350"/>
                </a:cubicBezTo>
                <a:cubicBezTo>
                  <a:pt x="15113" y="260350"/>
                  <a:pt x="13970" y="260350"/>
                  <a:pt x="12954" y="261493"/>
                </a:cubicBezTo>
                <a:cubicBezTo>
                  <a:pt x="11938" y="262636"/>
                  <a:pt x="10795" y="262509"/>
                  <a:pt x="9779" y="262509"/>
                </a:cubicBezTo>
                <a:cubicBezTo>
                  <a:pt x="6477" y="262255"/>
                  <a:pt x="5334" y="257810"/>
                  <a:pt x="7620" y="257810"/>
                </a:cubicBezTo>
                <a:cubicBezTo>
                  <a:pt x="7620" y="256794"/>
                  <a:pt x="7620" y="256794"/>
                  <a:pt x="6604" y="255651"/>
                </a:cubicBezTo>
                <a:cubicBezTo>
                  <a:pt x="5461" y="255651"/>
                  <a:pt x="5461" y="253492"/>
                  <a:pt x="7620" y="252476"/>
                </a:cubicBezTo>
                <a:cubicBezTo>
                  <a:pt x="9779" y="250317"/>
                  <a:pt x="9779" y="249301"/>
                  <a:pt x="6604" y="248158"/>
                </a:cubicBezTo>
                <a:cubicBezTo>
                  <a:pt x="4445" y="245999"/>
                  <a:pt x="4445" y="239522"/>
                  <a:pt x="5461" y="239522"/>
                </a:cubicBezTo>
                <a:cubicBezTo>
                  <a:pt x="7620" y="239522"/>
                  <a:pt x="7620" y="235204"/>
                  <a:pt x="5461" y="234188"/>
                </a:cubicBezTo>
                <a:cubicBezTo>
                  <a:pt x="4445" y="233045"/>
                  <a:pt x="4445" y="230886"/>
                  <a:pt x="5461" y="229870"/>
                </a:cubicBezTo>
                <a:cubicBezTo>
                  <a:pt x="4445" y="229870"/>
                  <a:pt x="3302" y="228854"/>
                  <a:pt x="4445" y="226695"/>
                </a:cubicBezTo>
                <a:cubicBezTo>
                  <a:pt x="4445" y="226695"/>
                  <a:pt x="4445" y="226187"/>
                  <a:pt x="4826" y="226187"/>
                </a:cubicBezTo>
                <a:cubicBezTo>
                  <a:pt x="4953" y="226187"/>
                  <a:pt x="5207" y="226314"/>
                  <a:pt x="5588" y="226695"/>
                </a:cubicBezTo>
                <a:lnTo>
                  <a:pt x="7747" y="224536"/>
                </a:lnTo>
                <a:cubicBezTo>
                  <a:pt x="7747" y="225552"/>
                  <a:pt x="8890" y="225552"/>
                  <a:pt x="9906" y="225552"/>
                </a:cubicBezTo>
                <a:cubicBezTo>
                  <a:pt x="10922" y="225552"/>
                  <a:pt x="9906" y="219075"/>
                  <a:pt x="5588" y="216916"/>
                </a:cubicBezTo>
                <a:lnTo>
                  <a:pt x="3429" y="214757"/>
                </a:lnTo>
                <a:lnTo>
                  <a:pt x="5334" y="214757"/>
                </a:lnTo>
                <a:cubicBezTo>
                  <a:pt x="5334" y="212598"/>
                  <a:pt x="5334" y="211582"/>
                  <a:pt x="4318" y="211582"/>
                </a:cubicBezTo>
                <a:cubicBezTo>
                  <a:pt x="3302" y="211582"/>
                  <a:pt x="3302" y="211582"/>
                  <a:pt x="2159" y="210566"/>
                </a:cubicBezTo>
                <a:cubicBezTo>
                  <a:pt x="2159" y="210566"/>
                  <a:pt x="2159" y="209423"/>
                  <a:pt x="3302" y="208407"/>
                </a:cubicBezTo>
                <a:cubicBezTo>
                  <a:pt x="6477" y="208407"/>
                  <a:pt x="6477" y="208407"/>
                  <a:pt x="4318" y="207391"/>
                </a:cubicBezTo>
                <a:cubicBezTo>
                  <a:pt x="2159" y="206375"/>
                  <a:pt x="2159" y="205232"/>
                  <a:pt x="4318" y="203073"/>
                </a:cubicBezTo>
                <a:cubicBezTo>
                  <a:pt x="6477" y="203073"/>
                  <a:pt x="6477" y="203073"/>
                  <a:pt x="4318" y="202057"/>
                </a:cubicBezTo>
                <a:cubicBezTo>
                  <a:pt x="3302" y="202057"/>
                  <a:pt x="2159" y="200914"/>
                  <a:pt x="2159" y="199898"/>
                </a:cubicBezTo>
                <a:lnTo>
                  <a:pt x="3302" y="198882"/>
                </a:lnTo>
                <a:cubicBezTo>
                  <a:pt x="5461" y="198882"/>
                  <a:pt x="5461" y="197739"/>
                  <a:pt x="4318" y="196723"/>
                </a:cubicBezTo>
                <a:cubicBezTo>
                  <a:pt x="2159" y="196723"/>
                  <a:pt x="2159" y="194564"/>
                  <a:pt x="3302" y="192405"/>
                </a:cubicBezTo>
                <a:cubicBezTo>
                  <a:pt x="3302" y="189230"/>
                  <a:pt x="3302" y="188087"/>
                  <a:pt x="2159" y="188087"/>
                </a:cubicBezTo>
                <a:cubicBezTo>
                  <a:pt x="0" y="188087"/>
                  <a:pt x="0" y="188087"/>
                  <a:pt x="2159" y="186944"/>
                </a:cubicBezTo>
                <a:cubicBezTo>
                  <a:pt x="3302" y="184785"/>
                  <a:pt x="3302" y="184785"/>
                  <a:pt x="1143" y="182626"/>
                </a:cubicBezTo>
                <a:cubicBezTo>
                  <a:pt x="0" y="181483"/>
                  <a:pt x="0" y="181483"/>
                  <a:pt x="1143" y="179324"/>
                </a:cubicBezTo>
                <a:cubicBezTo>
                  <a:pt x="3302" y="179324"/>
                  <a:pt x="4318" y="179324"/>
                  <a:pt x="4318" y="180467"/>
                </a:cubicBezTo>
                <a:cubicBezTo>
                  <a:pt x="5334" y="181483"/>
                  <a:pt x="5334" y="181483"/>
                  <a:pt x="6477" y="181483"/>
                </a:cubicBezTo>
                <a:cubicBezTo>
                  <a:pt x="6477" y="181483"/>
                  <a:pt x="6477" y="180467"/>
                  <a:pt x="5334" y="179324"/>
                </a:cubicBezTo>
                <a:cubicBezTo>
                  <a:pt x="5334" y="178308"/>
                  <a:pt x="5334" y="176149"/>
                  <a:pt x="6477" y="172847"/>
                </a:cubicBezTo>
                <a:cubicBezTo>
                  <a:pt x="6477" y="172339"/>
                  <a:pt x="6858" y="172085"/>
                  <a:pt x="7239" y="172085"/>
                </a:cubicBezTo>
                <a:cubicBezTo>
                  <a:pt x="7747" y="172085"/>
                  <a:pt x="8255" y="172593"/>
                  <a:pt x="7620" y="173863"/>
                </a:cubicBezTo>
                <a:lnTo>
                  <a:pt x="9779" y="176022"/>
                </a:lnTo>
                <a:cubicBezTo>
                  <a:pt x="10287" y="175895"/>
                  <a:pt x="10668" y="175768"/>
                  <a:pt x="10922" y="175768"/>
                </a:cubicBezTo>
                <a:cubicBezTo>
                  <a:pt x="12954" y="175768"/>
                  <a:pt x="12573" y="178181"/>
                  <a:pt x="9779" y="178181"/>
                </a:cubicBezTo>
                <a:cubicBezTo>
                  <a:pt x="6604" y="178181"/>
                  <a:pt x="6604" y="178181"/>
                  <a:pt x="8763" y="180340"/>
                </a:cubicBezTo>
                <a:cubicBezTo>
                  <a:pt x="9144" y="180086"/>
                  <a:pt x="9525" y="180086"/>
                  <a:pt x="9779" y="180086"/>
                </a:cubicBezTo>
                <a:cubicBezTo>
                  <a:pt x="10922" y="180086"/>
                  <a:pt x="10922" y="181610"/>
                  <a:pt x="10922" y="182499"/>
                </a:cubicBezTo>
                <a:cubicBezTo>
                  <a:pt x="10922" y="183515"/>
                  <a:pt x="10922" y="183515"/>
                  <a:pt x="13081" y="183515"/>
                </a:cubicBezTo>
                <a:cubicBezTo>
                  <a:pt x="14224" y="183515"/>
                  <a:pt x="15240" y="184531"/>
                  <a:pt x="15240" y="186690"/>
                </a:cubicBezTo>
                <a:cubicBezTo>
                  <a:pt x="15240" y="187833"/>
                  <a:pt x="15240" y="187833"/>
                  <a:pt x="14224" y="187833"/>
                </a:cubicBezTo>
                <a:cubicBezTo>
                  <a:pt x="13970" y="187579"/>
                  <a:pt x="13843" y="187452"/>
                  <a:pt x="13716" y="187452"/>
                </a:cubicBezTo>
                <a:cubicBezTo>
                  <a:pt x="13208" y="187452"/>
                  <a:pt x="13589" y="189103"/>
                  <a:pt x="15240" y="189865"/>
                </a:cubicBezTo>
                <a:cubicBezTo>
                  <a:pt x="17399" y="192024"/>
                  <a:pt x="17399" y="192024"/>
                  <a:pt x="14224" y="192024"/>
                </a:cubicBezTo>
                <a:cubicBezTo>
                  <a:pt x="12065" y="192024"/>
                  <a:pt x="12065" y="195199"/>
                  <a:pt x="15240" y="196342"/>
                </a:cubicBezTo>
                <a:cubicBezTo>
                  <a:pt x="15240" y="196342"/>
                  <a:pt x="15240" y="197358"/>
                  <a:pt x="15240" y="198501"/>
                </a:cubicBezTo>
                <a:cubicBezTo>
                  <a:pt x="15240" y="200660"/>
                  <a:pt x="14224" y="200660"/>
                  <a:pt x="13081" y="200660"/>
                </a:cubicBezTo>
                <a:cubicBezTo>
                  <a:pt x="10922" y="200660"/>
                  <a:pt x="10922" y="200660"/>
                  <a:pt x="12065" y="201803"/>
                </a:cubicBezTo>
                <a:cubicBezTo>
                  <a:pt x="13208" y="202946"/>
                  <a:pt x="14224" y="202819"/>
                  <a:pt x="14224" y="202819"/>
                </a:cubicBezTo>
                <a:cubicBezTo>
                  <a:pt x="15240" y="202819"/>
                  <a:pt x="15240" y="204978"/>
                  <a:pt x="15240" y="205994"/>
                </a:cubicBezTo>
                <a:cubicBezTo>
                  <a:pt x="16256" y="207137"/>
                  <a:pt x="16256" y="210312"/>
                  <a:pt x="15240" y="210312"/>
                </a:cubicBezTo>
                <a:lnTo>
                  <a:pt x="16256" y="210312"/>
                </a:lnTo>
                <a:cubicBezTo>
                  <a:pt x="16256" y="211328"/>
                  <a:pt x="17399" y="211328"/>
                  <a:pt x="16256" y="211328"/>
                </a:cubicBezTo>
                <a:cubicBezTo>
                  <a:pt x="16256" y="211328"/>
                  <a:pt x="16256" y="212471"/>
                  <a:pt x="17399" y="215646"/>
                </a:cubicBezTo>
                <a:cubicBezTo>
                  <a:pt x="19050" y="217297"/>
                  <a:pt x="18161" y="220091"/>
                  <a:pt x="16383" y="220091"/>
                </a:cubicBezTo>
                <a:cubicBezTo>
                  <a:pt x="15748" y="220091"/>
                  <a:pt x="14986" y="219710"/>
                  <a:pt x="14224" y="218948"/>
                </a:cubicBezTo>
                <a:lnTo>
                  <a:pt x="14224" y="219964"/>
                </a:lnTo>
                <a:cubicBezTo>
                  <a:pt x="14224" y="221107"/>
                  <a:pt x="13081" y="221107"/>
                  <a:pt x="13081" y="221107"/>
                </a:cubicBezTo>
                <a:cubicBezTo>
                  <a:pt x="12065" y="221107"/>
                  <a:pt x="12065" y="223266"/>
                  <a:pt x="13081" y="224282"/>
                </a:cubicBezTo>
                <a:lnTo>
                  <a:pt x="15240" y="224282"/>
                </a:lnTo>
                <a:cubicBezTo>
                  <a:pt x="16002" y="223774"/>
                  <a:pt x="16637" y="223520"/>
                  <a:pt x="17145" y="223520"/>
                </a:cubicBezTo>
                <a:cubicBezTo>
                  <a:pt x="18796" y="223520"/>
                  <a:pt x="18796" y="225552"/>
                  <a:pt x="16256" y="226441"/>
                </a:cubicBezTo>
                <a:lnTo>
                  <a:pt x="17399" y="226441"/>
                </a:lnTo>
                <a:cubicBezTo>
                  <a:pt x="18415" y="226441"/>
                  <a:pt x="18415" y="227457"/>
                  <a:pt x="17399" y="230759"/>
                </a:cubicBezTo>
                <a:cubicBezTo>
                  <a:pt x="17399" y="231902"/>
                  <a:pt x="15240" y="234061"/>
                  <a:pt x="14224" y="234061"/>
                </a:cubicBezTo>
                <a:cubicBezTo>
                  <a:pt x="13208" y="234061"/>
                  <a:pt x="13081" y="235077"/>
                  <a:pt x="13081" y="235077"/>
                </a:cubicBezTo>
                <a:cubicBezTo>
                  <a:pt x="13081" y="237236"/>
                  <a:pt x="13081" y="237236"/>
                  <a:pt x="15240" y="237236"/>
                </a:cubicBezTo>
                <a:cubicBezTo>
                  <a:pt x="15494" y="237109"/>
                  <a:pt x="15748" y="236982"/>
                  <a:pt x="16002" y="236982"/>
                </a:cubicBezTo>
                <a:cubicBezTo>
                  <a:pt x="17399" y="236982"/>
                  <a:pt x="17018" y="239522"/>
                  <a:pt x="15240" y="240411"/>
                </a:cubicBezTo>
                <a:lnTo>
                  <a:pt x="16256" y="240411"/>
                </a:lnTo>
                <a:cubicBezTo>
                  <a:pt x="17399" y="240411"/>
                  <a:pt x="18415" y="241427"/>
                  <a:pt x="18415" y="249047"/>
                </a:cubicBezTo>
                <a:cubicBezTo>
                  <a:pt x="18415" y="254381"/>
                  <a:pt x="19431" y="258826"/>
                  <a:pt x="20574" y="258826"/>
                </a:cubicBezTo>
                <a:cubicBezTo>
                  <a:pt x="21717" y="258826"/>
                  <a:pt x="19431" y="264160"/>
                  <a:pt x="17399" y="267462"/>
                </a:cubicBezTo>
                <a:cubicBezTo>
                  <a:pt x="18415" y="267462"/>
                  <a:pt x="18415" y="268478"/>
                  <a:pt x="18415" y="271780"/>
                </a:cubicBezTo>
                <a:cubicBezTo>
                  <a:pt x="19431" y="276098"/>
                  <a:pt x="19431" y="276098"/>
                  <a:pt x="20574" y="276098"/>
                </a:cubicBezTo>
                <a:cubicBezTo>
                  <a:pt x="21590" y="275082"/>
                  <a:pt x="22098" y="274574"/>
                  <a:pt x="22225" y="274574"/>
                </a:cubicBezTo>
                <a:cubicBezTo>
                  <a:pt x="22352" y="274574"/>
                  <a:pt x="21844" y="275336"/>
                  <a:pt x="20574" y="277114"/>
                </a:cubicBezTo>
                <a:cubicBezTo>
                  <a:pt x="18669" y="279019"/>
                  <a:pt x="19304" y="282702"/>
                  <a:pt x="20955" y="282702"/>
                </a:cubicBezTo>
                <a:cubicBezTo>
                  <a:pt x="21082" y="282702"/>
                  <a:pt x="21336" y="282702"/>
                  <a:pt x="21590" y="282575"/>
                </a:cubicBezTo>
                <a:cubicBezTo>
                  <a:pt x="23749" y="282575"/>
                  <a:pt x="23749" y="284734"/>
                  <a:pt x="23749" y="286893"/>
                </a:cubicBezTo>
                <a:cubicBezTo>
                  <a:pt x="22733" y="289052"/>
                  <a:pt x="22733" y="291211"/>
                  <a:pt x="22733" y="294513"/>
                </a:cubicBezTo>
                <a:cubicBezTo>
                  <a:pt x="23749" y="298831"/>
                  <a:pt x="23749" y="298831"/>
                  <a:pt x="20574" y="298831"/>
                </a:cubicBezTo>
                <a:cubicBezTo>
                  <a:pt x="18415" y="298831"/>
                  <a:pt x="18415" y="299974"/>
                  <a:pt x="19431" y="303149"/>
                </a:cubicBezTo>
                <a:cubicBezTo>
                  <a:pt x="19431" y="304165"/>
                  <a:pt x="19431" y="306324"/>
                  <a:pt x="20574" y="306324"/>
                </a:cubicBezTo>
                <a:cubicBezTo>
                  <a:pt x="20574" y="306324"/>
                  <a:pt x="21590" y="307340"/>
                  <a:pt x="21590" y="308483"/>
                </a:cubicBezTo>
                <a:cubicBezTo>
                  <a:pt x="21590" y="309626"/>
                  <a:pt x="21590" y="311658"/>
                  <a:pt x="22733" y="311658"/>
                </a:cubicBezTo>
                <a:cubicBezTo>
                  <a:pt x="22733" y="311658"/>
                  <a:pt x="24892" y="312674"/>
                  <a:pt x="24892" y="314833"/>
                </a:cubicBezTo>
                <a:cubicBezTo>
                  <a:pt x="24892" y="318008"/>
                  <a:pt x="24892" y="321310"/>
                  <a:pt x="26035" y="321310"/>
                </a:cubicBezTo>
                <a:cubicBezTo>
                  <a:pt x="26035" y="322326"/>
                  <a:pt x="26035" y="322326"/>
                  <a:pt x="24892" y="322326"/>
                </a:cubicBezTo>
                <a:cubicBezTo>
                  <a:pt x="23749" y="322326"/>
                  <a:pt x="22733" y="323342"/>
                  <a:pt x="24892" y="329946"/>
                </a:cubicBezTo>
                <a:cubicBezTo>
                  <a:pt x="24892" y="332105"/>
                  <a:pt x="24892" y="336423"/>
                  <a:pt x="23876" y="336423"/>
                </a:cubicBezTo>
                <a:cubicBezTo>
                  <a:pt x="23876" y="337566"/>
                  <a:pt x="23876" y="337566"/>
                  <a:pt x="26035" y="337566"/>
                </a:cubicBezTo>
                <a:cubicBezTo>
                  <a:pt x="28194" y="337566"/>
                  <a:pt x="28194" y="340741"/>
                  <a:pt x="26035" y="344043"/>
                </a:cubicBezTo>
                <a:cubicBezTo>
                  <a:pt x="24892" y="344043"/>
                  <a:pt x="24892" y="345059"/>
                  <a:pt x="26035" y="346202"/>
                </a:cubicBezTo>
                <a:cubicBezTo>
                  <a:pt x="26035" y="346202"/>
                  <a:pt x="26035" y="348361"/>
                  <a:pt x="24892" y="349377"/>
                </a:cubicBezTo>
                <a:cubicBezTo>
                  <a:pt x="23749" y="350393"/>
                  <a:pt x="23876" y="350393"/>
                  <a:pt x="26035" y="353695"/>
                </a:cubicBezTo>
                <a:cubicBezTo>
                  <a:pt x="27051" y="353695"/>
                  <a:pt x="27051" y="354838"/>
                  <a:pt x="27051" y="355854"/>
                </a:cubicBezTo>
                <a:cubicBezTo>
                  <a:pt x="26035" y="359029"/>
                  <a:pt x="28194" y="375285"/>
                  <a:pt x="29210" y="376428"/>
                </a:cubicBezTo>
                <a:cubicBezTo>
                  <a:pt x="28194" y="377444"/>
                  <a:pt x="28194" y="377444"/>
                  <a:pt x="28194" y="378587"/>
                </a:cubicBezTo>
                <a:cubicBezTo>
                  <a:pt x="31369" y="379603"/>
                  <a:pt x="30353" y="381762"/>
                  <a:pt x="28194" y="381762"/>
                </a:cubicBezTo>
                <a:lnTo>
                  <a:pt x="27051" y="380619"/>
                </a:lnTo>
                <a:lnTo>
                  <a:pt x="27051" y="378460"/>
                </a:lnTo>
                <a:cubicBezTo>
                  <a:pt x="25146" y="379476"/>
                  <a:pt x="25781" y="382905"/>
                  <a:pt x="28194" y="382905"/>
                </a:cubicBezTo>
                <a:cubicBezTo>
                  <a:pt x="28575" y="382905"/>
                  <a:pt x="28829" y="382778"/>
                  <a:pt x="29210" y="382778"/>
                </a:cubicBezTo>
                <a:cubicBezTo>
                  <a:pt x="31369" y="383921"/>
                  <a:pt x="31369" y="383921"/>
                  <a:pt x="29210" y="385953"/>
                </a:cubicBezTo>
                <a:cubicBezTo>
                  <a:pt x="27051" y="387096"/>
                  <a:pt x="28194" y="389255"/>
                  <a:pt x="30226" y="390271"/>
                </a:cubicBezTo>
                <a:cubicBezTo>
                  <a:pt x="31115" y="389763"/>
                  <a:pt x="31623" y="389509"/>
                  <a:pt x="31877" y="389509"/>
                </a:cubicBezTo>
                <a:cubicBezTo>
                  <a:pt x="32131" y="389509"/>
                  <a:pt x="31496" y="390017"/>
                  <a:pt x="30226" y="391287"/>
                </a:cubicBezTo>
                <a:cubicBezTo>
                  <a:pt x="26289" y="394208"/>
                  <a:pt x="25908" y="399034"/>
                  <a:pt x="29210" y="399034"/>
                </a:cubicBezTo>
                <a:cubicBezTo>
                  <a:pt x="29591" y="399034"/>
                  <a:pt x="29845" y="399034"/>
                  <a:pt x="30226" y="398907"/>
                </a:cubicBezTo>
                <a:cubicBezTo>
                  <a:pt x="30861" y="398653"/>
                  <a:pt x="31369" y="398526"/>
                  <a:pt x="31877" y="398526"/>
                </a:cubicBezTo>
                <a:cubicBezTo>
                  <a:pt x="33274" y="398526"/>
                  <a:pt x="34544" y="399542"/>
                  <a:pt x="34544" y="401066"/>
                </a:cubicBezTo>
                <a:cubicBezTo>
                  <a:pt x="35560" y="402082"/>
                  <a:pt x="33528" y="402082"/>
                  <a:pt x="32385" y="402082"/>
                </a:cubicBezTo>
                <a:cubicBezTo>
                  <a:pt x="30226" y="402082"/>
                  <a:pt x="30226" y="403225"/>
                  <a:pt x="33528" y="405257"/>
                </a:cubicBezTo>
                <a:cubicBezTo>
                  <a:pt x="37846" y="408559"/>
                  <a:pt x="38862" y="410591"/>
                  <a:pt x="37846" y="416052"/>
                </a:cubicBezTo>
                <a:cubicBezTo>
                  <a:pt x="37084" y="419862"/>
                  <a:pt x="37973" y="423164"/>
                  <a:pt x="38481" y="423164"/>
                </a:cubicBezTo>
                <a:cubicBezTo>
                  <a:pt x="38735" y="423164"/>
                  <a:pt x="38862" y="422656"/>
                  <a:pt x="38862" y="421386"/>
                </a:cubicBezTo>
                <a:cubicBezTo>
                  <a:pt x="40005" y="419608"/>
                  <a:pt x="40513" y="418846"/>
                  <a:pt x="40640" y="418846"/>
                </a:cubicBezTo>
                <a:cubicBezTo>
                  <a:pt x="40767" y="418846"/>
                  <a:pt x="40386" y="419354"/>
                  <a:pt x="39878" y="420370"/>
                </a:cubicBezTo>
                <a:cubicBezTo>
                  <a:pt x="40894" y="423545"/>
                  <a:pt x="42037" y="425704"/>
                  <a:pt x="43053" y="427990"/>
                </a:cubicBezTo>
                <a:cubicBezTo>
                  <a:pt x="43053" y="429006"/>
                  <a:pt x="43053" y="430149"/>
                  <a:pt x="42037" y="431165"/>
                </a:cubicBezTo>
                <a:cubicBezTo>
                  <a:pt x="44196" y="431165"/>
                  <a:pt x="46355" y="433324"/>
                  <a:pt x="45212" y="437642"/>
                </a:cubicBezTo>
                <a:lnTo>
                  <a:pt x="46228" y="439801"/>
                </a:lnTo>
                <a:cubicBezTo>
                  <a:pt x="47371" y="440944"/>
                  <a:pt x="47371" y="440944"/>
                  <a:pt x="46228" y="442976"/>
                </a:cubicBezTo>
                <a:cubicBezTo>
                  <a:pt x="46228" y="444119"/>
                  <a:pt x="48387" y="445135"/>
                  <a:pt x="49530" y="446151"/>
                </a:cubicBezTo>
                <a:cubicBezTo>
                  <a:pt x="51689" y="446151"/>
                  <a:pt x="52705" y="447294"/>
                  <a:pt x="51689" y="448310"/>
                </a:cubicBezTo>
                <a:cubicBezTo>
                  <a:pt x="50673" y="448310"/>
                  <a:pt x="50673" y="451485"/>
                  <a:pt x="50673" y="453644"/>
                </a:cubicBezTo>
                <a:cubicBezTo>
                  <a:pt x="50673" y="454279"/>
                  <a:pt x="51054" y="454914"/>
                  <a:pt x="51562" y="454914"/>
                </a:cubicBezTo>
                <a:cubicBezTo>
                  <a:pt x="51943" y="454914"/>
                  <a:pt x="52324" y="454533"/>
                  <a:pt x="52832" y="453644"/>
                </a:cubicBezTo>
                <a:cubicBezTo>
                  <a:pt x="53848" y="453644"/>
                  <a:pt x="53848" y="453644"/>
                  <a:pt x="56007" y="455803"/>
                </a:cubicBezTo>
                <a:cubicBezTo>
                  <a:pt x="57023" y="456819"/>
                  <a:pt x="58166" y="458978"/>
                  <a:pt x="57023" y="460121"/>
                </a:cubicBezTo>
                <a:cubicBezTo>
                  <a:pt x="56007" y="460121"/>
                  <a:pt x="60325" y="467614"/>
                  <a:pt x="62357" y="467614"/>
                </a:cubicBezTo>
                <a:cubicBezTo>
                  <a:pt x="62357" y="467614"/>
                  <a:pt x="63500" y="468757"/>
                  <a:pt x="63500" y="469773"/>
                </a:cubicBezTo>
                <a:cubicBezTo>
                  <a:pt x="64516" y="470916"/>
                  <a:pt x="64516" y="472948"/>
                  <a:pt x="65659" y="474091"/>
                </a:cubicBezTo>
                <a:cubicBezTo>
                  <a:pt x="65659" y="474091"/>
                  <a:pt x="66802" y="475107"/>
                  <a:pt x="65659" y="477266"/>
                </a:cubicBezTo>
                <a:cubicBezTo>
                  <a:pt x="66802" y="478282"/>
                  <a:pt x="67818" y="479425"/>
                  <a:pt x="68961" y="479425"/>
                </a:cubicBezTo>
                <a:cubicBezTo>
                  <a:pt x="67818" y="481584"/>
                  <a:pt x="67818" y="481584"/>
                  <a:pt x="71120" y="481584"/>
                </a:cubicBezTo>
                <a:cubicBezTo>
                  <a:pt x="71628" y="480568"/>
                  <a:pt x="71882" y="480060"/>
                  <a:pt x="71882" y="480060"/>
                </a:cubicBezTo>
                <a:cubicBezTo>
                  <a:pt x="71882" y="480060"/>
                  <a:pt x="71628" y="480822"/>
                  <a:pt x="71120" y="482600"/>
                </a:cubicBezTo>
                <a:cubicBezTo>
                  <a:pt x="71120" y="483616"/>
                  <a:pt x="71120" y="483616"/>
                  <a:pt x="73279" y="484759"/>
                </a:cubicBezTo>
                <a:cubicBezTo>
                  <a:pt x="73660" y="484378"/>
                  <a:pt x="73914" y="484251"/>
                  <a:pt x="74168" y="484251"/>
                </a:cubicBezTo>
                <a:cubicBezTo>
                  <a:pt x="74803" y="484251"/>
                  <a:pt x="75184" y="485013"/>
                  <a:pt x="74422" y="485775"/>
                </a:cubicBezTo>
                <a:cubicBezTo>
                  <a:pt x="73533" y="487553"/>
                  <a:pt x="74803" y="490728"/>
                  <a:pt x="76454" y="490728"/>
                </a:cubicBezTo>
                <a:cubicBezTo>
                  <a:pt x="76835" y="490728"/>
                  <a:pt x="77216" y="490601"/>
                  <a:pt x="77724" y="490220"/>
                </a:cubicBezTo>
                <a:cubicBezTo>
                  <a:pt x="77724" y="490220"/>
                  <a:pt x="78740" y="491236"/>
                  <a:pt x="78740" y="493395"/>
                </a:cubicBezTo>
                <a:cubicBezTo>
                  <a:pt x="78232" y="495173"/>
                  <a:pt x="77851" y="495935"/>
                  <a:pt x="78105" y="495935"/>
                </a:cubicBezTo>
                <a:cubicBezTo>
                  <a:pt x="78359" y="495935"/>
                  <a:pt x="78867" y="495427"/>
                  <a:pt x="79756" y="494411"/>
                </a:cubicBezTo>
                <a:cubicBezTo>
                  <a:pt x="81915" y="494411"/>
                  <a:pt x="82931" y="495554"/>
                  <a:pt x="81915" y="497586"/>
                </a:cubicBezTo>
                <a:cubicBezTo>
                  <a:pt x="81915" y="497586"/>
                  <a:pt x="81915" y="499745"/>
                  <a:pt x="84074" y="499745"/>
                </a:cubicBezTo>
                <a:cubicBezTo>
                  <a:pt x="87249" y="500888"/>
                  <a:pt x="93853" y="505079"/>
                  <a:pt x="91694" y="506222"/>
                </a:cubicBezTo>
                <a:lnTo>
                  <a:pt x="93853" y="508381"/>
                </a:lnTo>
                <a:cubicBezTo>
                  <a:pt x="97028" y="509524"/>
                  <a:pt x="98171" y="510540"/>
                  <a:pt x="98171" y="512699"/>
                </a:cubicBezTo>
                <a:lnTo>
                  <a:pt x="98171" y="513715"/>
                </a:lnTo>
                <a:cubicBezTo>
                  <a:pt x="98679" y="513207"/>
                  <a:pt x="99568" y="512953"/>
                  <a:pt x="100330" y="512953"/>
                </a:cubicBezTo>
                <a:cubicBezTo>
                  <a:pt x="101092" y="512953"/>
                  <a:pt x="101981" y="513207"/>
                  <a:pt x="102489" y="513715"/>
                </a:cubicBezTo>
                <a:cubicBezTo>
                  <a:pt x="103505" y="514858"/>
                  <a:pt x="103505" y="514858"/>
                  <a:pt x="102489" y="515874"/>
                </a:cubicBezTo>
                <a:cubicBezTo>
                  <a:pt x="100330" y="515874"/>
                  <a:pt x="102489" y="517017"/>
                  <a:pt x="103505" y="517017"/>
                </a:cubicBezTo>
                <a:cubicBezTo>
                  <a:pt x="104013" y="517525"/>
                  <a:pt x="104648" y="517779"/>
                  <a:pt x="105156" y="517779"/>
                </a:cubicBezTo>
                <a:cubicBezTo>
                  <a:pt x="105664" y="517779"/>
                  <a:pt x="106172" y="517525"/>
                  <a:pt x="106807" y="517017"/>
                </a:cubicBezTo>
                <a:lnTo>
                  <a:pt x="107823" y="518033"/>
                </a:lnTo>
                <a:cubicBezTo>
                  <a:pt x="106807" y="520192"/>
                  <a:pt x="107823" y="520192"/>
                  <a:pt x="108839" y="520192"/>
                </a:cubicBezTo>
                <a:cubicBezTo>
                  <a:pt x="109220" y="519811"/>
                  <a:pt x="109474" y="519684"/>
                  <a:pt x="109855" y="519684"/>
                </a:cubicBezTo>
                <a:cubicBezTo>
                  <a:pt x="110617" y="519684"/>
                  <a:pt x="111633" y="520446"/>
                  <a:pt x="113157" y="521208"/>
                </a:cubicBezTo>
                <a:cubicBezTo>
                  <a:pt x="112649" y="521716"/>
                  <a:pt x="112903" y="521970"/>
                  <a:pt x="113157" y="521970"/>
                </a:cubicBezTo>
                <a:cubicBezTo>
                  <a:pt x="113411" y="521970"/>
                  <a:pt x="113665" y="521716"/>
                  <a:pt x="113157" y="521208"/>
                </a:cubicBezTo>
                <a:lnTo>
                  <a:pt x="113157" y="520192"/>
                </a:lnTo>
                <a:cubicBezTo>
                  <a:pt x="115316" y="520192"/>
                  <a:pt x="114173" y="521208"/>
                  <a:pt x="114173" y="522351"/>
                </a:cubicBezTo>
                <a:cubicBezTo>
                  <a:pt x="114173" y="522351"/>
                  <a:pt x="115316" y="523367"/>
                  <a:pt x="116332" y="523367"/>
                </a:cubicBezTo>
                <a:cubicBezTo>
                  <a:pt x="117348" y="524383"/>
                  <a:pt x="118491" y="525526"/>
                  <a:pt x="116332" y="525526"/>
                </a:cubicBezTo>
                <a:cubicBezTo>
                  <a:pt x="116332" y="526542"/>
                  <a:pt x="115316" y="527685"/>
                  <a:pt x="116332" y="527685"/>
                </a:cubicBezTo>
                <a:cubicBezTo>
                  <a:pt x="117348" y="527685"/>
                  <a:pt x="117348" y="526542"/>
                  <a:pt x="119507" y="526542"/>
                </a:cubicBezTo>
                <a:cubicBezTo>
                  <a:pt x="119888" y="526923"/>
                  <a:pt x="120142" y="527050"/>
                  <a:pt x="120269" y="527050"/>
                </a:cubicBezTo>
                <a:cubicBezTo>
                  <a:pt x="120650" y="527050"/>
                  <a:pt x="120650" y="526542"/>
                  <a:pt x="120650" y="526542"/>
                </a:cubicBezTo>
                <a:cubicBezTo>
                  <a:pt x="120650" y="526034"/>
                  <a:pt x="120904" y="525780"/>
                  <a:pt x="121285" y="525780"/>
                </a:cubicBezTo>
                <a:cubicBezTo>
                  <a:pt x="122555" y="525780"/>
                  <a:pt x="125222" y="528066"/>
                  <a:pt x="126111" y="529717"/>
                </a:cubicBezTo>
                <a:cubicBezTo>
                  <a:pt x="126746" y="531749"/>
                  <a:pt x="127508" y="533019"/>
                  <a:pt x="128143" y="533019"/>
                </a:cubicBezTo>
                <a:cubicBezTo>
                  <a:pt x="128524" y="533019"/>
                  <a:pt x="128905" y="532638"/>
                  <a:pt x="129286" y="531876"/>
                </a:cubicBezTo>
                <a:cubicBezTo>
                  <a:pt x="129540" y="531368"/>
                  <a:pt x="129794" y="531241"/>
                  <a:pt x="130048" y="531241"/>
                </a:cubicBezTo>
                <a:cubicBezTo>
                  <a:pt x="131064" y="531241"/>
                  <a:pt x="132207" y="533908"/>
                  <a:pt x="131445" y="537337"/>
                </a:cubicBezTo>
                <a:lnTo>
                  <a:pt x="131445" y="540512"/>
                </a:lnTo>
                <a:lnTo>
                  <a:pt x="133604" y="537337"/>
                </a:lnTo>
                <a:cubicBezTo>
                  <a:pt x="135128" y="535813"/>
                  <a:pt x="135890" y="535051"/>
                  <a:pt x="136525" y="535051"/>
                </a:cubicBezTo>
                <a:cubicBezTo>
                  <a:pt x="137160" y="535051"/>
                  <a:pt x="137795" y="536067"/>
                  <a:pt x="138938" y="538480"/>
                </a:cubicBezTo>
                <a:cubicBezTo>
                  <a:pt x="140208" y="539750"/>
                  <a:pt x="140716" y="540258"/>
                  <a:pt x="141224" y="540258"/>
                </a:cubicBezTo>
                <a:cubicBezTo>
                  <a:pt x="141732" y="540258"/>
                  <a:pt x="141732" y="540004"/>
                  <a:pt x="142240" y="539496"/>
                </a:cubicBezTo>
                <a:cubicBezTo>
                  <a:pt x="142240" y="538988"/>
                  <a:pt x="142367" y="538734"/>
                  <a:pt x="143002" y="538734"/>
                </a:cubicBezTo>
                <a:cubicBezTo>
                  <a:pt x="143764" y="538734"/>
                  <a:pt x="145161" y="539242"/>
                  <a:pt x="147701" y="540512"/>
                </a:cubicBezTo>
                <a:cubicBezTo>
                  <a:pt x="152019" y="542671"/>
                  <a:pt x="153035" y="542671"/>
                  <a:pt x="153035" y="543687"/>
                </a:cubicBezTo>
                <a:cubicBezTo>
                  <a:pt x="153035" y="543687"/>
                  <a:pt x="154051" y="544830"/>
                  <a:pt x="155194" y="544830"/>
                </a:cubicBezTo>
                <a:cubicBezTo>
                  <a:pt x="155829" y="544576"/>
                  <a:pt x="156337" y="544449"/>
                  <a:pt x="156845" y="544449"/>
                </a:cubicBezTo>
                <a:cubicBezTo>
                  <a:pt x="158242" y="544449"/>
                  <a:pt x="158877" y="545465"/>
                  <a:pt x="157353" y="546989"/>
                </a:cubicBezTo>
                <a:cubicBezTo>
                  <a:pt x="157353" y="546989"/>
                  <a:pt x="158496" y="546989"/>
                  <a:pt x="160528" y="548005"/>
                </a:cubicBezTo>
                <a:lnTo>
                  <a:pt x="160528" y="546989"/>
                </a:lnTo>
                <a:cubicBezTo>
                  <a:pt x="160528" y="546735"/>
                  <a:pt x="160782" y="546608"/>
                  <a:pt x="161163" y="546608"/>
                </a:cubicBezTo>
                <a:cubicBezTo>
                  <a:pt x="162560" y="546608"/>
                  <a:pt x="166370" y="547878"/>
                  <a:pt x="174498" y="550291"/>
                </a:cubicBezTo>
                <a:cubicBezTo>
                  <a:pt x="186436" y="553466"/>
                  <a:pt x="188595" y="553466"/>
                  <a:pt x="187452" y="555625"/>
                </a:cubicBezTo>
                <a:cubicBezTo>
                  <a:pt x="188087" y="556895"/>
                  <a:pt x="189230" y="557911"/>
                  <a:pt x="189992" y="557911"/>
                </a:cubicBezTo>
                <a:cubicBezTo>
                  <a:pt x="190500" y="557911"/>
                  <a:pt x="190754" y="557530"/>
                  <a:pt x="190754" y="556768"/>
                </a:cubicBezTo>
                <a:cubicBezTo>
                  <a:pt x="190754" y="555498"/>
                  <a:pt x="191516" y="554990"/>
                  <a:pt x="191897" y="554990"/>
                </a:cubicBezTo>
                <a:cubicBezTo>
                  <a:pt x="192278" y="554990"/>
                  <a:pt x="192278" y="555244"/>
                  <a:pt x="191897" y="555752"/>
                </a:cubicBezTo>
                <a:cubicBezTo>
                  <a:pt x="191897" y="555752"/>
                  <a:pt x="195072" y="555752"/>
                  <a:pt x="197231" y="554609"/>
                </a:cubicBezTo>
                <a:cubicBezTo>
                  <a:pt x="198501" y="554355"/>
                  <a:pt x="199517" y="554228"/>
                  <a:pt x="200279" y="554228"/>
                </a:cubicBezTo>
                <a:cubicBezTo>
                  <a:pt x="202184" y="554228"/>
                  <a:pt x="202692" y="554990"/>
                  <a:pt x="202692" y="555752"/>
                </a:cubicBezTo>
                <a:cubicBezTo>
                  <a:pt x="201803" y="556641"/>
                  <a:pt x="201676" y="557022"/>
                  <a:pt x="201803" y="557022"/>
                </a:cubicBezTo>
                <a:cubicBezTo>
                  <a:pt x="201930" y="557022"/>
                  <a:pt x="203073" y="556387"/>
                  <a:pt x="203708" y="555752"/>
                </a:cubicBezTo>
                <a:cubicBezTo>
                  <a:pt x="204978" y="555117"/>
                  <a:pt x="205867" y="554482"/>
                  <a:pt x="206375" y="554482"/>
                </a:cubicBezTo>
                <a:cubicBezTo>
                  <a:pt x="206756" y="554482"/>
                  <a:pt x="206883" y="554863"/>
                  <a:pt x="206883" y="555752"/>
                </a:cubicBezTo>
                <a:cubicBezTo>
                  <a:pt x="207645" y="556514"/>
                  <a:pt x="211963" y="557784"/>
                  <a:pt x="214630" y="557784"/>
                </a:cubicBezTo>
                <a:cubicBezTo>
                  <a:pt x="215900" y="557784"/>
                  <a:pt x="216662" y="557530"/>
                  <a:pt x="216662" y="556895"/>
                </a:cubicBezTo>
                <a:lnTo>
                  <a:pt x="219837" y="556895"/>
                </a:lnTo>
                <a:cubicBezTo>
                  <a:pt x="219837" y="558038"/>
                  <a:pt x="221996" y="558038"/>
                  <a:pt x="225171" y="558038"/>
                </a:cubicBezTo>
                <a:cubicBezTo>
                  <a:pt x="228346" y="558038"/>
                  <a:pt x="229489" y="558038"/>
                  <a:pt x="229489" y="556895"/>
                </a:cubicBezTo>
                <a:cubicBezTo>
                  <a:pt x="228981" y="556387"/>
                  <a:pt x="228981" y="556133"/>
                  <a:pt x="229489" y="556133"/>
                </a:cubicBezTo>
                <a:cubicBezTo>
                  <a:pt x="229997" y="556133"/>
                  <a:pt x="231140" y="556387"/>
                  <a:pt x="232664" y="556895"/>
                </a:cubicBezTo>
                <a:cubicBezTo>
                  <a:pt x="233680" y="556895"/>
                  <a:pt x="234823" y="560070"/>
                  <a:pt x="236982" y="560070"/>
                </a:cubicBezTo>
                <a:cubicBezTo>
                  <a:pt x="236982" y="561213"/>
                  <a:pt x="238125" y="562229"/>
                  <a:pt x="239141" y="562229"/>
                </a:cubicBezTo>
                <a:lnTo>
                  <a:pt x="239141" y="561213"/>
                </a:lnTo>
                <a:lnTo>
                  <a:pt x="239141" y="559054"/>
                </a:lnTo>
                <a:cubicBezTo>
                  <a:pt x="241300" y="559054"/>
                  <a:pt x="242316" y="559054"/>
                  <a:pt x="242316" y="560070"/>
                </a:cubicBezTo>
                <a:cubicBezTo>
                  <a:pt x="243459" y="559054"/>
                  <a:pt x="245618" y="559054"/>
                  <a:pt x="247650" y="557911"/>
                </a:cubicBezTo>
                <a:cubicBezTo>
                  <a:pt x="250952" y="557911"/>
                  <a:pt x="252984" y="557911"/>
                  <a:pt x="255270" y="558927"/>
                </a:cubicBezTo>
                <a:cubicBezTo>
                  <a:pt x="255905" y="557530"/>
                  <a:pt x="259461" y="556641"/>
                  <a:pt x="262382" y="556641"/>
                </a:cubicBezTo>
                <a:cubicBezTo>
                  <a:pt x="264160" y="556641"/>
                  <a:pt x="265684" y="557022"/>
                  <a:pt x="266065" y="557911"/>
                </a:cubicBezTo>
                <a:cubicBezTo>
                  <a:pt x="266065" y="558419"/>
                  <a:pt x="266573" y="558673"/>
                  <a:pt x="267335" y="558673"/>
                </a:cubicBezTo>
                <a:cubicBezTo>
                  <a:pt x="268097" y="558673"/>
                  <a:pt x="268859" y="558419"/>
                  <a:pt x="269367" y="557911"/>
                </a:cubicBezTo>
                <a:cubicBezTo>
                  <a:pt x="270002" y="556641"/>
                  <a:pt x="270256" y="556133"/>
                  <a:pt x="270764" y="556133"/>
                </a:cubicBezTo>
                <a:cubicBezTo>
                  <a:pt x="271145" y="556133"/>
                  <a:pt x="271653" y="556387"/>
                  <a:pt x="272542" y="556895"/>
                </a:cubicBezTo>
                <a:cubicBezTo>
                  <a:pt x="272923" y="557276"/>
                  <a:pt x="273177" y="557403"/>
                  <a:pt x="273558" y="557403"/>
                </a:cubicBezTo>
                <a:cubicBezTo>
                  <a:pt x="274320" y="557403"/>
                  <a:pt x="275082" y="556641"/>
                  <a:pt x="275844" y="555879"/>
                </a:cubicBezTo>
                <a:cubicBezTo>
                  <a:pt x="276479" y="553847"/>
                  <a:pt x="277241" y="553085"/>
                  <a:pt x="278130" y="553085"/>
                </a:cubicBezTo>
                <a:cubicBezTo>
                  <a:pt x="278638" y="553085"/>
                  <a:pt x="279400" y="553339"/>
                  <a:pt x="280162" y="553720"/>
                </a:cubicBezTo>
                <a:lnTo>
                  <a:pt x="287782" y="553720"/>
                </a:lnTo>
                <a:cubicBezTo>
                  <a:pt x="289941" y="553720"/>
                  <a:pt x="292100" y="553720"/>
                  <a:pt x="290957" y="554736"/>
                </a:cubicBezTo>
                <a:cubicBezTo>
                  <a:pt x="290957" y="555879"/>
                  <a:pt x="292100" y="556895"/>
                  <a:pt x="292100" y="556895"/>
                </a:cubicBezTo>
                <a:cubicBezTo>
                  <a:pt x="292735" y="557149"/>
                  <a:pt x="293370" y="557276"/>
                  <a:pt x="293751" y="557276"/>
                </a:cubicBezTo>
                <a:cubicBezTo>
                  <a:pt x="294894" y="557276"/>
                  <a:pt x="295148" y="556641"/>
                  <a:pt x="294767" y="556641"/>
                </a:cubicBezTo>
                <a:cubicBezTo>
                  <a:pt x="294640" y="556641"/>
                  <a:pt x="294513" y="556768"/>
                  <a:pt x="294259" y="557022"/>
                </a:cubicBezTo>
                <a:cubicBezTo>
                  <a:pt x="291084" y="556006"/>
                  <a:pt x="292100" y="556006"/>
                  <a:pt x="293243" y="554863"/>
                </a:cubicBezTo>
                <a:cubicBezTo>
                  <a:pt x="294259" y="552704"/>
                  <a:pt x="297561" y="552704"/>
                  <a:pt x="298577" y="551688"/>
                </a:cubicBezTo>
                <a:cubicBezTo>
                  <a:pt x="299593" y="551688"/>
                  <a:pt x="302895" y="550672"/>
                  <a:pt x="303911" y="550672"/>
                </a:cubicBezTo>
                <a:cubicBezTo>
                  <a:pt x="307086" y="549021"/>
                  <a:pt x="308483" y="548132"/>
                  <a:pt x="308991" y="548132"/>
                </a:cubicBezTo>
                <a:cubicBezTo>
                  <a:pt x="309245" y="548132"/>
                  <a:pt x="309245" y="548259"/>
                  <a:pt x="309245" y="548513"/>
                </a:cubicBezTo>
                <a:cubicBezTo>
                  <a:pt x="309880" y="549783"/>
                  <a:pt x="310134" y="550291"/>
                  <a:pt x="310261" y="550291"/>
                </a:cubicBezTo>
                <a:cubicBezTo>
                  <a:pt x="310388" y="550291"/>
                  <a:pt x="310388" y="550037"/>
                  <a:pt x="310388" y="549529"/>
                </a:cubicBezTo>
                <a:cubicBezTo>
                  <a:pt x="310388" y="547624"/>
                  <a:pt x="322961" y="542925"/>
                  <a:pt x="326771" y="542925"/>
                </a:cubicBezTo>
                <a:cubicBezTo>
                  <a:pt x="327152" y="542925"/>
                  <a:pt x="327406" y="542925"/>
                  <a:pt x="327660" y="543052"/>
                </a:cubicBezTo>
                <a:lnTo>
                  <a:pt x="326517" y="542036"/>
                </a:lnTo>
                <a:cubicBezTo>
                  <a:pt x="326517" y="540893"/>
                  <a:pt x="327660" y="540893"/>
                  <a:pt x="330835" y="539877"/>
                </a:cubicBezTo>
                <a:cubicBezTo>
                  <a:pt x="331851" y="538861"/>
                  <a:pt x="337312" y="537718"/>
                  <a:pt x="341630" y="535559"/>
                </a:cubicBezTo>
                <a:cubicBezTo>
                  <a:pt x="344805" y="533146"/>
                  <a:pt x="348107" y="531876"/>
                  <a:pt x="349504" y="531876"/>
                </a:cubicBezTo>
                <a:cubicBezTo>
                  <a:pt x="350012" y="531876"/>
                  <a:pt x="350266" y="532003"/>
                  <a:pt x="350266" y="532257"/>
                </a:cubicBezTo>
                <a:cubicBezTo>
                  <a:pt x="352425" y="531241"/>
                  <a:pt x="352425" y="531241"/>
                  <a:pt x="351282" y="530098"/>
                </a:cubicBezTo>
                <a:cubicBezTo>
                  <a:pt x="349123" y="530098"/>
                  <a:pt x="351282" y="529082"/>
                  <a:pt x="352425" y="529082"/>
                </a:cubicBezTo>
                <a:cubicBezTo>
                  <a:pt x="352806" y="528701"/>
                  <a:pt x="352933" y="528574"/>
                  <a:pt x="353187" y="528574"/>
                </a:cubicBezTo>
                <a:cubicBezTo>
                  <a:pt x="353695" y="528574"/>
                  <a:pt x="353822" y="529336"/>
                  <a:pt x="354584" y="530098"/>
                </a:cubicBezTo>
                <a:cubicBezTo>
                  <a:pt x="354584" y="530352"/>
                  <a:pt x="354711" y="530479"/>
                  <a:pt x="354965" y="530479"/>
                </a:cubicBezTo>
                <a:cubicBezTo>
                  <a:pt x="355600" y="530479"/>
                  <a:pt x="356997" y="529462"/>
                  <a:pt x="357759" y="527939"/>
                </a:cubicBezTo>
                <a:cubicBezTo>
                  <a:pt x="359918" y="524637"/>
                  <a:pt x="364236" y="521462"/>
                  <a:pt x="367411" y="521462"/>
                </a:cubicBezTo>
                <a:cubicBezTo>
                  <a:pt x="368554" y="520446"/>
                  <a:pt x="369570" y="519303"/>
                  <a:pt x="369570" y="518287"/>
                </a:cubicBezTo>
                <a:cubicBezTo>
                  <a:pt x="369570" y="517271"/>
                  <a:pt x="371729" y="513969"/>
                  <a:pt x="374904" y="513969"/>
                </a:cubicBezTo>
                <a:cubicBezTo>
                  <a:pt x="375920" y="512953"/>
                  <a:pt x="375920" y="512953"/>
                  <a:pt x="374904" y="512953"/>
                </a:cubicBezTo>
                <a:cubicBezTo>
                  <a:pt x="375666" y="511429"/>
                  <a:pt x="375285" y="510412"/>
                  <a:pt x="375920" y="510412"/>
                </a:cubicBezTo>
                <a:cubicBezTo>
                  <a:pt x="376174" y="510412"/>
                  <a:pt x="376428" y="510539"/>
                  <a:pt x="377063" y="510793"/>
                </a:cubicBezTo>
                <a:cubicBezTo>
                  <a:pt x="380238" y="509777"/>
                  <a:pt x="383540" y="507618"/>
                  <a:pt x="385699" y="504317"/>
                </a:cubicBezTo>
                <a:cubicBezTo>
                  <a:pt x="386461" y="503554"/>
                  <a:pt x="387223" y="502793"/>
                  <a:pt x="387604" y="502793"/>
                </a:cubicBezTo>
                <a:cubicBezTo>
                  <a:pt x="387731" y="502793"/>
                  <a:pt x="387858" y="502919"/>
                  <a:pt x="387858" y="503174"/>
                </a:cubicBezTo>
                <a:cubicBezTo>
                  <a:pt x="388239" y="503554"/>
                  <a:pt x="388620" y="503936"/>
                  <a:pt x="388874" y="504317"/>
                </a:cubicBezTo>
                <a:cubicBezTo>
                  <a:pt x="388874" y="502285"/>
                  <a:pt x="388874" y="501522"/>
                  <a:pt x="389382" y="501522"/>
                </a:cubicBezTo>
                <a:cubicBezTo>
                  <a:pt x="389763" y="501522"/>
                  <a:pt x="390144" y="501776"/>
                  <a:pt x="391033" y="502157"/>
                </a:cubicBezTo>
                <a:cubicBezTo>
                  <a:pt x="391414" y="502538"/>
                  <a:pt x="391668" y="502665"/>
                  <a:pt x="391922" y="502665"/>
                </a:cubicBezTo>
                <a:cubicBezTo>
                  <a:pt x="392557" y="502665"/>
                  <a:pt x="392938" y="501903"/>
                  <a:pt x="392049" y="501142"/>
                </a:cubicBezTo>
                <a:cubicBezTo>
                  <a:pt x="392049" y="498983"/>
                  <a:pt x="393192" y="497840"/>
                  <a:pt x="393192" y="497840"/>
                </a:cubicBezTo>
                <a:cubicBezTo>
                  <a:pt x="394208" y="496824"/>
                  <a:pt x="399669" y="493522"/>
                  <a:pt x="405003" y="488188"/>
                </a:cubicBezTo>
                <a:cubicBezTo>
                  <a:pt x="412623" y="479552"/>
                  <a:pt x="414782" y="476377"/>
                  <a:pt x="415798" y="476377"/>
                </a:cubicBezTo>
                <a:cubicBezTo>
                  <a:pt x="417957" y="476377"/>
                  <a:pt x="417957" y="476377"/>
                  <a:pt x="417957" y="474218"/>
                </a:cubicBezTo>
                <a:cubicBezTo>
                  <a:pt x="417957" y="472059"/>
                  <a:pt x="417957" y="471043"/>
                  <a:pt x="418973" y="469900"/>
                </a:cubicBezTo>
                <a:cubicBezTo>
                  <a:pt x="419989" y="468757"/>
                  <a:pt x="421132" y="467741"/>
                  <a:pt x="420116" y="466725"/>
                </a:cubicBezTo>
                <a:cubicBezTo>
                  <a:pt x="421132" y="466725"/>
                  <a:pt x="421132" y="466725"/>
                  <a:pt x="422275" y="465709"/>
                </a:cubicBezTo>
                <a:cubicBezTo>
                  <a:pt x="421259" y="464566"/>
                  <a:pt x="422275" y="463550"/>
                  <a:pt x="424434" y="462407"/>
                </a:cubicBezTo>
                <a:cubicBezTo>
                  <a:pt x="425323" y="462915"/>
                  <a:pt x="425831" y="463169"/>
                  <a:pt x="426085" y="463169"/>
                </a:cubicBezTo>
                <a:cubicBezTo>
                  <a:pt x="426339" y="463169"/>
                  <a:pt x="425704" y="462661"/>
                  <a:pt x="424434" y="461391"/>
                </a:cubicBezTo>
                <a:cubicBezTo>
                  <a:pt x="423545" y="461391"/>
                  <a:pt x="424815" y="458597"/>
                  <a:pt x="425323" y="458597"/>
                </a:cubicBezTo>
                <a:cubicBezTo>
                  <a:pt x="425450" y="458597"/>
                  <a:pt x="425577" y="458724"/>
                  <a:pt x="425577" y="459232"/>
                </a:cubicBezTo>
                <a:cubicBezTo>
                  <a:pt x="426593" y="459232"/>
                  <a:pt x="427736" y="457073"/>
                  <a:pt x="429895" y="456057"/>
                </a:cubicBezTo>
                <a:cubicBezTo>
                  <a:pt x="431038" y="455041"/>
                  <a:pt x="431038" y="453898"/>
                  <a:pt x="429895" y="453898"/>
                </a:cubicBezTo>
                <a:cubicBezTo>
                  <a:pt x="429895" y="451739"/>
                  <a:pt x="434213" y="446278"/>
                  <a:pt x="436372" y="445262"/>
                </a:cubicBezTo>
                <a:cubicBezTo>
                  <a:pt x="437388" y="445262"/>
                  <a:pt x="437388" y="444246"/>
                  <a:pt x="436372" y="444246"/>
                </a:cubicBezTo>
                <a:cubicBezTo>
                  <a:pt x="435229" y="443103"/>
                  <a:pt x="436372" y="442087"/>
                  <a:pt x="436372" y="441071"/>
                </a:cubicBezTo>
                <a:cubicBezTo>
                  <a:pt x="438531" y="439928"/>
                  <a:pt x="437388" y="439928"/>
                  <a:pt x="436372" y="438912"/>
                </a:cubicBezTo>
                <a:cubicBezTo>
                  <a:pt x="435737" y="439166"/>
                  <a:pt x="435483" y="439293"/>
                  <a:pt x="435229" y="439293"/>
                </a:cubicBezTo>
                <a:cubicBezTo>
                  <a:pt x="434721" y="439293"/>
                  <a:pt x="435483" y="438277"/>
                  <a:pt x="436372" y="436753"/>
                </a:cubicBezTo>
                <a:cubicBezTo>
                  <a:pt x="438531" y="435737"/>
                  <a:pt x="440690" y="430276"/>
                  <a:pt x="441706" y="425958"/>
                </a:cubicBezTo>
                <a:cubicBezTo>
                  <a:pt x="444881" y="419481"/>
                  <a:pt x="447040" y="418338"/>
                  <a:pt x="449199" y="417322"/>
                </a:cubicBezTo>
                <a:lnTo>
                  <a:pt x="452501" y="416179"/>
                </a:lnTo>
                <a:lnTo>
                  <a:pt x="450342" y="415163"/>
                </a:lnTo>
                <a:cubicBezTo>
                  <a:pt x="449199" y="415163"/>
                  <a:pt x="447167" y="413004"/>
                  <a:pt x="447167" y="413004"/>
                </a:cubicBezTo>
                <a:cubicBezTo>
                  <a:pt x="448183" y="411988"/>
                  <a:pt x="449326" y="411988"/>
                  <a:pt x="450342" y="411988"/>
                </a:cubicBezTo>
                <a:cubicBezTo>
                  <a:pt x="450469" y="412115"/>
                  <a:pt x="450723" y="412242"/>
                  <a:pt x="450850" y="412242"/>
                </a:cubicBezTo>
                <a:cubicBezTo>
                  <a:pt x="451485" y="412242"/>
                  <a:pt x="451485" y="410337"/>
                  <a:pt x="451485" y="407670"/>
                </a:cubicBezTo>
                <a:cubicBezTo>
                  <a:pt x="451485" y="405511"/>
                  <a:pt x="451485" y="403352"/>
                  <a:pt x="452628" y="402336"/>
                </a:cubicBezTo>
                <a:cubicBezTo>
                  <a:pt x="453771" y="401320"/>
                  <a:pt x="453644" y="400177"/>
                  <a:pt x="452628" y="398018"/>
                </a:cubicBezTo>
                <a:cubicBezTo>
                  <a:pt x="453644" y="396875"/>
                  <a:pt x="453644" y="396875"/>
                  <a:pt x="454787" y="396875"/>
                </a:cubicBezTo>
                <a:cubicBezTo>
                  <a:pt x="455930" y="396875"/>
                  <a:pt x="455930" y="395859"/>
                  <a:pt x="454787" y="394716"/>
                </a:cubicBezTo>
                <a:cubicBezTo>
                  <a:pt x="453771" y="392557"/>
                  <a:pt x="453771" y="388239"/>
                  <a:pt x="454787" y="388239"/>
                </a:cubicBezTo>
                <a:cubicBezTo>
                  <a:pt x="455803" y="388239"/>
                  <a:pt x="456946" y="387223"/>
                  <a:pt x="456946" y="386080"/>
                </a:cubicBezTo>
                <a:cubicBezTo>
                  <a:pt x="456946" y="384937"/>
                  <a:pt x="458089" y="382905"/>
                  <a:pt x="459105" y="381762"/>
                </a:cubicBezTo>
                <a:cubicBezTo>
                  <a:pt x="459105" y="380619"/>
                  <a:pt x="459105" y="378587"/>
                  <a:pt x="459105" y="378587"/>
                </a:cubicBezTo>
                <a:cubicBezTo>
                  <a:pt x="459359" y="378206"/>
                  <a:pt x="459486" y="378206"/>
                  <a:pt x="459359" y="378206"/>
                </a:cubicBezTo>
                <a:cubicBezTo>
                  <a:pt x="459105" y="378206"/>
                  <a:pt x="457962" y="379222"/>
                  <a:pt x="457962" y="380746"/>
                </a:cubicBezTo>
                <a:lnTo>
                  <a:pt x="456819" y="378587"/>
                </a:lnTo>
                <a:cubicBezTo>
                  <a:pt x="457962" y="375285"/>
                  <a:pt x="457962" y="374269"/>
                  <a:pt x="458978" y="373253"/>
                </a:cubicBezTo>
                <a:cubicBezTo>
                  <a:pt x="461137" y="372110"/>
                  <a:pt x="461137" y="372110"/>
                  <a:pt x="458978" y="372110"/>
                </a:cubicBezTo>
                <a:cubicBezTo>
                  <a:pt x="457962" y="371094"/>
                  <a:pt x="456819" y="369951"/>
                  <a:pt x="457962" y="368935"/>
                </a:cubicBezTo>
                <a:cubicBezTo>
                  <a:pt x="461137" y="367919"/>
                  <a:pt x="460121" y="365760"/>
                  <a:pt x="458978" y="365760"/>
                </a:cubicBezTo>
                <a:cubicBezTo>
                  <a:pt x="457962" y="366141"/>
                  <a:pt x="457327" y="366268"/>
                  <a:pt x="456946" y="366268"/>
                </a:cubicBezTo>
                <a:cubicBezTo>
                  <a:pt x="456057" y="366268"/>
                  <a:pt x="456819" y="365125"/>
                  <a:pt x="458978" y="361315"/>
                </a:cubicBezTo>
                <a:cubicBezTo>
                  <a:pt x="458978" y="358140"/>
                  <a:pt x="461137" y="352679"/>
                  <a:pt x="461137" y="348361"/>
                </a:cubicBezTo>
                <a:cubicBezTo>
                  <a:pt x="461137" y="343027"/>
                  <a:pt x="461137" y="339725"/>
                  <a:pt x="459994" y="338709"/>
                </a:cubicBezTo>
                <a:cubicBezTo>
                  <a:pt x="459613" y="338709"/>
                  <a:pt x="459232" y="338709"/>
                  <a:pt x="458851" y="338709"/>
                </a:cubicBezTo>
                <a:cubicBezTo>
                  <a:pt x="458470" y="338709"/>
                  <a:pt x="458216" y="338709"/>
                  <a:pt x="457835" y="338709"/>
                </a:cubicBezTo>
                <a:cubicBezTo>
                  <a:pt x="457708" y="338582"/>
                  <a:pt x="457454" y="338455"/>
                  <a:pt x="457454" y="338328"/>
                </a:cubicBezTo>
                <a:cubicBezTo>
                  <a:pt x="457708" y="338455"/>
                  <a:pt x="458089" y="338582"/>
                  <a:pt x="458851" y="338709"/>
                </a:cubicBezTo>
                <a:cubicBezTo>
                  <a:pt x="461010" y="338455"/>
                  <a:pt x="461010" y="337185"/>
                  <a:pt x="461010" y="333375"/>
                </a:cubicBezTo>
                <a:cubicBezTo>
                  <a:pt x="458851" y="329057"/>
                  <a:pt x="459867" y="325755"/>
                  <a:pt x="461010" y="324739"/>
                </a:cubicBezTo>
                <a:cubicBezTo>
                  <a:pt x="461010" y="325755"/>
                  <a:pt x="461010" y="326898"/>
                  <a:pt x="461010" y="326898"/>
                </a:cubicBezTo>
                <a:cubicBezTo>
                  <a:pt x="463169" y="326898"/>
                  <a:pt x="463169" y="325755"/>
                  <a:pt x="462026" y="322580"/>
                </a:cubicBezTo>
                <a:lnTo>
                  <a:pt x="462026" y="320421"/>
                </a:lnTo>
                <a:cubicBezTo>
                  <a:pt x="462026" y="319405"/>
                  <a:pt x="462026" y="319405"/>
                  <a:pt x="461010" y="319405"/>
                </a:cubicBezTo>
                <a:lnTo>
                  <a:pt x="461010" y="320421"/>
                </a:lnTo>
                <a:lnTo>
                  <a:pt x="461645" y="321818"/>
                </a:lnTo>
                <a:cubicBezTo>
                  <a:pt x="461264" y="321564"/>
                  <a:pt x="460502" y="321564"/>
                  <a:pt x="459867" y="321564"/>
                </a:cubicBezTo>
                <a:cubicBezTo>
                  <a:pt x="457708" y="321564"/>
                  <a:pt x="456692" y="320421"/>
                  <a:pt x="456692" y="319405"/>
                </a:cubicBezTo>
                <a:cubicBezTo>
                  <a:pt x="456692" y="317754"/>
                  <a:pt x="456692" y="316865"/>
                  <a:pt x="457073" y="316865"/>
                </a:cubicBezTo>
                <a:cubicBezTo>
                  <a:pt x="457200" y="316865"/>
                  <a:pt x="457454" y="316992"/>
                  <a:pt x="457708" y="317246"/>
                </a:cubicBezTo>
                <a:cubicBezTo>
                  <a:pt x="458724" y="317246"/>
                  <a:pt x="458724" y="317246"/>
                  <a:pt x="458724" y="316230"/>
                </a:cubicBezTo>
                <a:cubicBezTo>
                  <a:pt x="458724" y="314071"/>
                  <a:pt x="458724" y="312928"/>
                  <a:pt x="459740" y="310896"/>
                </a:cubicBezTo>
                <a:cubicBezTo>
                  <a:pt x="460883" y="310896"/>
                  <a:pt x="460883" y="309753"/>
                  <a:pt x="459740" y="308737"/>
                </a:cubicBezTo>
                <a:cubicBezTo>
                  <a:pt x="458597" y="307721"/>
                  <a:pt x="458724" y="304419"/>
                  <a:pt x="458724" y="304419"/>
                </a:cubicBezTo>
                <a:lnTo>
                  <a:pt x="456565" y="304419"/>
                </a:lnTo>
                <a:cubicBezTo>
                  <a:pt x="455549" y="304419"/>
                  <a:pt x="454406" y="303403"/>
                  <a:pt x="454406" y="303403"/>
                </a:cubicBezTo>
                <a:cubicBezTo>
                  <a:pt x="454406" y="302260"/>
                  <a:pt x="455549" y="302260"/>
                  <a:pt x="455549" y="302260"/>
                </a:cubicBezTo>
                <a:cubicBezTo>
                  <a:pt x="455549" y="302260"/>
                  <a:pt x="454406" y="293624"/>
                  <a:pt x="452374" y="284988"/>
                </a:cubicBezTo>
                <a:cubicBezTo>
                  <a:pt x="450342" y="276352"/>
                  <a:pt x="448056" y="266700"/>
                  <a:pt x="448056" y="264541"/>
                </a:cubicBezTo>
                <a:cubicBezTo>
                  <a:pt x="446151" y="262636"/>
                  <a:pt x="445135" y="258953"/>
                  <a:pt x="445643" y="258953"/>
                </a:cubicBezTo>
                <a:cubicBezTo>
                  <a:pt x="445770" y="258953"/>
                  <a:pt x="445770" y="258953"/>
                  <a:pt x="445897" y="259080"/>
                </a:cubicBezTo>
                <a:cubicBezTo>
                  <a:pt x="447040" y="259080"/>
                  <a:pt x="444881" y="251460"/>
                  <a:pt x="443738" y="243967"/>
                </a:cubicBezTo>
                <a:cubicBezTo>
                  <a:pt x="440563" y="234315"/>
                  <a:pt x="439420" y="227837"/>
                  <a:pt x="440563" y="226694"/>
                </a:cubicBezTo>
                <a:cubicBezTo>
                  <a:pt x="440563" y="226694"/>
                  <a:pt x="439547" y="225551"/>
                  <a:pt x="439547" y="222376"/>
                </a:cubicBezTo>
                <a:cubicBezTo>
                  <a:pt x="438404" y="220217"/>
                  <a:pt x="438404" y="217042"/>
                  <a:pt x="438404" y="215899"/>
                </a:cubicBezTo>
                <a:cubicBezTo>
                  <a:pt x="439039" y="214502"/>
                  <a:pt x="438912" y="213613"/>
                  <a:pt x="438785" y="213613"/>
                </a:cubicBezTo>
                <a:cubicBezTo>
                  <a:pt x="438658" y="213613"/>
                  <a:pt x="438404" y="213994"/>
                  <a:pt x="438404" y="214756"/>
                </a:cubicBezTo>
                <a:cubicBezTo>
                  <a:pt x="437388" y="214756"/>
                  <a:pt x="435229" y="214756"/>
                  <a:pt x="435229" y="213740"/>
                </a:cubicBezTo>
                <a:cubicBezTo>
                  <a:pt x="435229" y="210565"/>
                  <a:pt x="436372" y="210565"/>
                  <a:pt x="437388" y="210565"/>
                </a:cubicBezTo>
                <a:cubicBezTo>
                  <a:pt x="438404" y="209422"/>
                  <a:pt x="437388" y="208406"/>
                  <a:pt x="437388" y="208406"/>
                </a:cubicBezTo>
                <a:cubicBezTo>
                  <a:pt x="437388" y="207390"/>
                  <a:pt x="437388" y="207390"/>
                  <a:pt x="436372" y="207390"/>
                </a:cubicBezTo>
                <a:cubicBezTo>
                  <a:pt x="435356" y="207390"/>
                  <a:pt x="434213" y="208406"/>
                  <a:pt x="434213" y="208406"/>
                </a:cubicBezTo>
                <a:lnTo>
                  <a:pt x="433070" y="206247"/>
                </a:lnTo>
                <a:cubicBezTo>
                  <a:pt x="434213" y="206247"/>
                  <a:pt x="434213" y="205231"/>
                  <a:pt x="434213" y="205231"/>
                </a:cubicBezTo>
                <a:cubicBezTo>
                  <a:pt x="434213" y="204088"/>
                  <a:pt x="434213" y="204088"/>
                  <a:pt x="432054" y="204088"/>
                </a:cubicBezTo>
                <a:cubicBezTo>
                  <a:pt x="431673" y="204342"/>
                  <a:pt x="431292" y="204469"/>
                  <a:pt x="430911" y="204469"/>
                </a:cubicBezTo>
                <a:cubicBezTo>
                  <a:pt x="429514" y="204469"/>
                  <a:pt x="429133" y="202818"/>
                  <a:pt x="430911" y="202057"/>
                </a:cubicBezTo>
                <a:lnTo>
                  <a:pt x="431927" y="198882"/>
                </a:lnTo>
                <a:cubicBezTo>
                  <a:pt x="428752" y="197738"/>
                  <a:pt x="430911" y="194563"/>
                  <a:pt x="430911" y="192404"/>
                </a:cubicBezTo>
                <a:cubicBezTo>
                  <a:pt x="428752" y="192404"/>
                  <a:pt x="428752" y="190245"/>
                  <a:pt x="429768" y="189229"/>
                </a:cubicBezTo>
                <a:cubicBezTo>
                  <a:pt x="430784" y="188213"/>
                  <a:pt x="430911" y="187070"/>
                  <a:pt x="429768" y="186054"/>
                </a:cubicBezTo>
                <a:cubicBezTo>
                  <a:pt x="427609" y="184911"/>
                  <a:pt x="427609" y="183895"/>
                  <a:pt x="426593" y="180720"/>
                </a:cubicBezTo>
                <a:cubicBezTo>
                  <a:pt x="427609" y="179577"/>
                  <a:pt x="425577" y="169925"/>
                  <a:pt x="422275" y="159131"/>
                </a:cubicBezTo>
                <a:cubicBezTo>
                  <a:pt x="419100" y="146176"/>
                  <a:pt x="416941" y="138557"/>
                  <a:pt x="417957" y="137541"/>
                </a:cubicBezTo>
                <a:cubicBezTo>
                  <a:pt x="417957" y="136525"/>
                  <a:pt x="417957" y="136525"/>
                  <a:pt x="415798" y="135382"/>
                </a:cubicBezTo>
                <a:cubicBezTo>
                  <a:pt x="414782" y="135382"/>
                  <a:pt x="414782" y="134366"/>
                  <a:pt x="416814" y="132207"/>
                </a:cubicBezTo>
                <a:cubicBezTo>
                  <a:pt x="416814" y="131444"/>
                  <a:pt x="417322" y="130683"/>
                  <a:pt x="416941" y="130683"/>
                </a:cubicBezTo>
                <a:cubicBezTo>
                  <a:pt x="416814" y="130683"/>
                  <a:pt x="416433" y="130810"/>
                  <a:pt x="415798" y="131191"/>
                </a:cubicBezTo>
                <a:cubicBezTo>
                  <a:pt x="414782" y="131191"/>
                  <a:pt x="414782" y="129032"/>
                  <a:pt x="412623" y="123570"/>
                </a:cubicBezTo>
                <a:cubicBezTo>
                  <a:pt x="411607" y="119252"/>
                  <a:pt x="410464" y="113792"/>
                  <a:pt x="411607" y="113792"/>
                </a:cubicBezTo>
                <a:cubicBezTo>
                  <a:pt x="411607" y="112776"/>
                  <a:pt x="411607" y="112141"/>
                  <a:pt x="411607" y="111633"/>
                </a:cubicBezTo>
                <a:cubicBezTo>
                  <a:pt x="411226" y="112013"/>
                  <a:pt x="410972" y="112141"/>
                  <a:pt x="410591" y="112141"/>
                </a:cubicBezTo>
                <a:cubicBezTo>
                  <a:pt x="408559" y="112141"/>
                  <a:pt x="406273" y="106807"/>
                  <a:pt x="407162" y="102996"/>
                </a:cubicBezTo>
                <a:cubicBezTo>
                  <a:pt x="407162" y="100837"/>
                  <a:pt x="407162" y="99821"/>
                  <a:pt x="406146" y="99821"/>
                </a:cubicBezTo>
                <a:cubicBezTo>
                  <a:pt x="405003" y="98806"/>
                  <a:pt x="405003" y="97662"/>
                  <a:pt x="405003" y="93344"/>
                </a:cubicBezTo>
                <a:cubicBezTo>
                  <a:pt x="405003" y="92201"/>
                  <a:pt x="402844" y="85724"/>
                  <a:pt x="402844" y="83565"/>
                </a:cubicBezTo>
                <a:cubicBezTo>
                  <a:pt x="401828" y="80390"/>
                  <a:pt x="401828" y="78231"/>
                  <a:pt x="401828" y="78231"/>
                </a:cubicBezTo>
                <a:cubicBezTo>
                  <a:pt x="401828" y="77215"/>
                  <a:pt x="401828" y="76580"/>
                  <a:pt x="401828" y="76072"/>
                </a:cubicBezTo>
                <a:cubicBezTo>
                  <a:pt x="401701" y="76199"/>
                  <a:pt x="401701" y="76199"/>
                  <a:pt x="401574" y="76199"/>
                </a:cubicBezTo>
                <a:cubicBezTo>
                  <a:pt x="400431" y="76199"/>
                  <a:pt x="398399" y="69087"/>
                  <a:pt x="396367" y="59943"/>
                </a:cubicBezTo>
                <a:cubicBezTo>
                  <a:pt x="394208" y="50291"/>
                  <a:pt x="392049" y="42671"/>
                  <a:pt x="389890" y="41655"/>
                </a:cubicBezTo>
                <a:cubicBezTo>
                  <a:pt x="389890" y="41655"/>
                  <a:pt x="389890" y="40512"/>
                  <a:pt x="390906" y="38480"/>
                </a:cubicBezTo>
                <a:cubicBezTo>
                  <a:pt x="391922" y="36448"/>
                  <a:pt x="391922" y="35178"/>
                  <a:pt x="390906" y="34162"/>
                </a:cubicBezTo>
                <a:cubicBezTo>
                  <a:pt x="387731" y="33146"/>
                  <a:pt x="386588" y="27685"/>
                  <a:pt x="388747" y="25526"/>
                </a:cubicBezTo>
                <a:lnTo>
                  <a:pt x="387731" y="25526"/>
                </a:lnTo>
                <a:cubicBezTo>
                  <a:pt x="384556" y="25526"/>
                  <a:pt x="384556" y="21208"/>
                  <a:pt x="386588" y="19049"/>
                </a:cubicBezTo>
                <a:cubicBezTo>
                  <a:pt x="385572" y="18033"/>
                  <a:pt x="383413" y="16890"/>
                  <a:pt x="384429" y="14731"/>
                </a:cubicBezTo>
                <a:cubicBezTo>
                  <a:pt x="384429" y="14223"/>
                  <a:pt x="384429" y="13969"/>
                  <a:pt x="384175" y="13969"/>
                </a:cubicBezTo>
                <a:cubicBezTo>
                  <a:pt x="383921" y="13969"/>
                  <a:pt x="383413" y="14223"/>
                  <a:pt x="382270" y="14731"/>
                </a:cubicBezTo>
                <a:cubicBezTo>
                  <a:pt x="381127" y="14731"/>
                  <a:pt x="379095" y="14731"/>
                  <a:pt x="379095" y="13588"/>
                </a:cubicBezTo>
                <a:cubicBezTo>
                  <a:pt x="379095" y="12445"/>
                  <a:pt x="380111" y="11429"/>
                  <a:pt x="381254" y="11429"/>
                </a:cubicBezTo>
                <a:cubicBezTo>
                  <a:pt x="381254" y="11429"/>
                  <a:pt x="381254" y="10286"/>
                  <a:pt x="380238" y="8127"/>
                </a:cubicBezTo>
                <a:cubicBezTo>
                  <a:pt x="380238" y="8127"/>
                  <a:pt x="380238" y="7111"/>
                  <a:pt x="381254" y="7111"/>
                </a:cubicBezTo>
                <a:cubicBezTo>
                  <a:pt x="382270" y="7111"/>
                  <a:pt x="382397" y="4952"/>
                  <a:pt x="381254" y="3936"/>
                </a:cubicBezTo>
                <a:cubicBezTo>
                  <a:pt x="380492" y="3936"/>
                  <a:pt x="380746" y="3428"/>
                  <a:pt x="381381" y="3428"/>
                </a:cubicBezTo>
                <a:cubicBezTo>
                  <a:pt x="381635" y="3428"/>
                  <a:pt x="382016" y="3555"/>
                  <a:pt x="382397" y="3936"/>
                </a:cubicBezTo>
                <a:cubicBezTo>
                  <a:pt x="383413" y="3936"/>
                  <a:pt x="385572" y="2920"/>
                  <a:pt x="384556" y="1777"/>
                </a:cubicBezTo>
                <a:cubicBezTo>
                  <a:pt x="384556" y="1777"/>
                  <a:pt x="385572" y="1777"/>
                  <a:pt x="386715" y="76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3"/>
          <p:cNvSpPr/>
          <p:nvPr/>
        </p:nvSpPr>
        <p:spPr>
          <a:xfrm>
            <a:off x="6846435" y="2033739"/>
            <a:ext cx="25146" cy="36481"/>
          </a:xfrm>
          <a:custGeom>
            <a:rect b="b" l="l" r="r" t="t"/>
            <a:pathLst>
              <a:path extrusionOk="0" h="48641" w="33528">
                <a:moveTo>
                  <a:pt x="16129" y="0"/>
                </a:moveTo>
                <a:cubicBezTo>
                  <a:pt x="23749" y="0"/>
                  <a:pt x="29210" y="5207"/>
                  <a:pt x="30226" y="13081"/>
                </a:cubicBezTo>
                <a:lnTo>
                  <a:pt x="32385" y="32512"/>
                </a:lnTo>
                <a:cubicBezTo>
                  <a:pt x="33528" y="40132"/>
                  <a:pt x="28067" y="47625"/>
                  <a:pt x="19431" y="48641"/>
                </a:cubicBezTo>
                <a:lnTo>
                  <a:pt x="18288" y="48641"/>
                </a:lnTo>
                <a:cubicBezTo>
                  <a:pt x="10795" y="48641"/>
                  <a:pt x="4318" y="43307"/>
                  <a:pt x="3302" y="35814"/>
                </a:cubicBezTo>
                <a:lnTo>
                  <a:pt x="1143" y="16383"/>
                </a:lnTo>
                <a:cubicBezTo>
                  <a:pt x="0" y="8763"/>
                  <a:pt x="5461" y="1270"/>
                  <a:pt x="14097" y="127"/>
                </a:cubicBezTo>
                <a:cubicBezTo>
                  <a:pt x="14732" y="127"/>
                  <a:pt x="15494" y="0"/>
                  <a:pt x="1612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3"/>
          <p:cNvSpPr/>
          <p:nvPr/>
        </p:nvSpPr>
        <p:spPr>
          <a:xfrm>
            <a:off x="6768053" y="1921826"/>
            <a:ext cx="126111" cy="345091"/>
          </a:xfrm>
          <a:custGeom>
            <a:rect b="b" l="l" r="r" t="t"/>
            <a:pathLst>
              <a:path extrusionOk="0" h="460121" w="168148">
                <a:moveTo>
                  <a:pt x="67310" y="2921"/>
                </a:moveTo>
                <a:cubicBezTo>
                  <a:pt x="66802" y="2921"/>
                  <a:pt x="65659" y="3175"/>
                  <a:pt x="64643" y="3683"/>
                </a:cubicBezTo>
                <a:cubicBezTo>
                  <a:pt x="61468" y="3683"/>
                  <a:pt x="61468" y="3683"/>
                  <a:pt x="64643" y="4826"/>
                </a:cubicBezTo>
                <a:cubicBezTo>
                  <a:pt x="65659" y="4826"/>
                  <a:pt x="66802" y="4826"/>
                  <a:pt x="66802" y="3683"/>
                </a:cubicBezTo>
                <a:cubicBezTo>
                  <a:pt x="67818" y="3175"/>
                  <a:pt x="67818" y="2921"/>
                  <a:pt x="67310" y="2921"/>
                </a:cubicBezTo>
                <a:close/>
                <a:moveTo>
                  <a:pt x="51816" y="98171"/>
                </a:moveTo>
                <a:cubicBezTo>
                  <a:pt x="51054" y="98171"/>
                  <a:pt x="50546" y="98933"/>
                  <a:pt x="50546" y="99695"/>
                </a:cubicBezTo>
                <a:cubicBezTo>
                  <a:pt x="50546" y="99695"/>
                  <a:pt x="52705" y="99695"/>
                  <a:pt x="53721" y="98679"/>
                </a:cubicBezTo>
                <a:lnTo>
                  <a:pt x="52705" y="98679"/>
                </a:lnTo>
                <a:cubicBezTo>
                  <a:pt x="52324" y="98298"/>
                  <a:pt x="52070" y="98171"/>
                  <a:pt x="51816" y="98171"/>
                </a:cubicBezTo>
                <a:close/>
                <a:moveTo>
                  <a:pt x="46228" y="120269"/>
                </a:moveTo>
                <a:cubicBezTo>
                  <a:pt x="46228" y="120269"/>
                  <a:pt x="45212" y="120269"/>
                  <a:pt x="44069" y="121285"/>
                </a:cubicBezTo>
                <a:lnTo>
                  <a:pt x="45212" y="122428"/>
                </a:lnTo>
                <a:cubicBezTo>
                  <a:pt x="46228" y="121285"/>
                  <a:pt x="47371" y="121285"/>
                  <a:pt x="46228" y="120269"/>
                </a:cubicBezTo>
                <a:close/>
                <a:moveTo>
                  <a:pt x="41148" y="147828"/>
                </a:moveTo>
                <a:cubicBezTo>
                  <a:pt x="41021" y="147828"/>
                  <a:pt x="40894" y="147955"/>
                  <a:pt x="40894" y="148336"/>
                </a:cubicBezTo>
                <a:cubicBezTo>
                  <a:pt x="40894" y="148336"/>
                  <a:pt x="42037" y="149479"/>
                  <a:pt x="43053" y="149479"/>
                </a:cubicBezTo>
                <a:lnTo>
                  <a:pt x="43053" y="148336"/>
                </a:lnTo>
                <a:lnTo>
                  <a:pt x="41910" y="148336"/>
                </a:lnTo>
                <a:cubicBezTo>
                  <a:pt x="41910" y="148336"/>
                  <a:pt x="41402" y="147828"/>
                  <a:pt x="41148" y="147828"/>
                </a:cubicBezTo>
                <a:close/>
                <a:moveTo>
                  <a:pt x="38735" y="154813"/>
                </a:moveTo>
                <a:lnTo>
                  <a:pt x="39878" y="155829"/>
                </a:lnTo>
                <a:lnTo>
                  <a:pt x="39878" y="154813"/>
                </a:lnTo>
                <a:close/>
                <a:moveTo>
                  <a:pt x="37973" y="157607"/>
                </a:moveTo>
                <a:cubicBezTo>
                  <a:pt x="38227" y="157607"/>
                  <a:pt x="38481" y="158115"/>
                  <a:pt x="37719" y="158115"/>
                </a:cubicBezTo>
                <a:cubicBezTo>
                  <a:pt x="37719" y="157734"/>
                  <a:pt x="37846" y="157607"/>
                  <a:pt x="37973" y="157607"/>
                </a:cubicBezTo>
                <a:close/>
                <a:moveTo>
                  <a:pt x="37719" y="161290"/>
                </a:moveTo>
                <a:lnTo>
                  <a:pt x="38735" y="162306"/>
                </a:lnTo>
                <a:cubicBezTo>
                  <a:pt x="38735" y="161290"/>
                  <a:pt x="38735" y="161290"/>
                  <a:pt x="37719" y="161290"/>
                </a:cubicBezTo>
                <a:close/>
                <a:moveTo>
                  <a:pt x="32766" y="164084"/>
                </a:moveTo>
                <a:cubicBezTo>
                  <a:pt x="32893" y="164084"/>
                  <a:pt x="33020" y="164211"/>
                  <a:pt x="33274" y="164465"/>
                </a:cubicBezTo>
                <a:cubicBezTo>
                  <a:pt x="32766" y="164338"/>
                  <a:pt x="32639" y="164084"/>
                  <a:pt x="32766" y="164084"/>
                </a:cubicBezTo>
                <a:close/>
                <a:moveTo>
                  <a:pt x="38862" y="165608"/>
                </a:moveTo>
                <a:cubicBezTo>
                  <a:pt x="37846" y="165608"/>
                  <a:pt x="37846" y="165608"/>
                  <a:pt x="37846" y="166624"/>
                </a:cubicBezTo>
                <a:cubicBezTo>
                  <a:pt x="36830" y="167640"/>
                  <a:pt x="36830" y="167640"/>
                  <a:pt x="38862" y="167640"/>
                </a:cubicBezTo>
                <a:cubicBezTo>
                  <a:pt x="40005" y="166624"/>
                  <a:pt x="40005" y="165481"/>
                  <a:pt x="38862" y="165481"/>
                </a:cubicBezTo>
                <a:close/>
                <a:moveTo>
                  <a:pt x="46482" y="172085"/>
                </a:moveTo>
                <a:cubicBezTo>
                  <a:pt x="44323" y="172085"/>
                  <a:pt x="43307" y="172085"/>
                  <a:pt x="43307" y="173101"/>
                </a:cubicBezTo>
                <a:lnTo>
                  <a:pt x="44323" y="174244"/>
                </a:lnTo>
                <a:lnTo>
                  <a:pt x="45466" y="173101"/>
                </a:lnTo>
                <a:lnTo>
                  <a:pt x="46482" y="172085"/>
                </a:lnTo>
                <a:close/>
                <a:moveTo>
                  <a:pt x="41402" y="180213"/>
                </a:moveTo>
                <a:cubicBezTo>
                  <a:pt x="41275" y="180213"/>
                  <a:pt x="41148" y="180340"/>
                  <a:pt x="41148" y="180721"/>
                </a:cubicBezTo>
                <a:lnTo>
                  <a:pt x="42291" y="181737"/>
                </a:lnTo>
                <a:cubicBezTo>
                  <a:pt x="43307" y="181737"/>
                  <a:pt x="43307" y="180721"/>
                  <a:pt x="43307" y="180721"/>
                </a:cubicBezTo>
                <a:lnTo>
                  <a:pt x="41910" y="180721"/>
                </a:lnTo>
                <a:cubicBezTo>
                  <a:pt x="41910" y="180721"/>
                  <a:pt x="41402" y="180213"/>
                  <a:pt x="41148" y="180213"/>
                </a:cubicBezTo>
                <a:close/>
                <a:moveTo>
                  <a:pt x="26797" y="236728"/>
                </a:moveTo>
                <a:lnTo>
                  <a:pt x="26797" y="237744"/>
                </a:lnTo>
                <a:lnTo>
                  <a:pt x="29972" y="237744"/>
                </a:lnTo>
                <a:lnTo>
                  <a:pt x="29972" y="236728"/>
                </a:lnTo>
                <a:close/>
                <a:moveTo>
                  <a:pt x="23622" y="263652"/>
                </a:moveTo>
                <a:cubicBezTo>
                  <a:pt x="22479" y="263652"/>
                  <a:pt x="22479" y="264668"/>
                  <a:pt x="22479" y="264668"/>
                </a:cubicBezTo>
                <a:cubicBezTo>
                  <a:pt x="22987" y="265176"/>
                  <a:pt x="23622" y="265430"/>
                  <a:pt x="24003" y="265430"/>
                </a:cubicBezTo>
                <a:cubicBezTo>
                  <a:pt x="24384" y="265430"/>
                  <a:pt x="24638" y="265176"/>
                  <a:pt x="24638" y="264668"/>
                </a:cubicBezTo>
                <a:cubicBezTo>
                  <a:pt x="24638" y="263652"/>
                  <a:pt x="24638" y="263652"/>
                  <a:pt x="23622" y="263652"/>
                </a:cubicBezTo>
                <a:close/>
                <a:moveTo>
                  <a:pt x="17780" y="311404"/>
                </a:moveTo>
                <a:cubicBezTo>
                  <a:pt x="17399" y="311404"/>
                  <a:pt x="17145" y="311658"/>
                  <a:pt x="17145" y="312166"/>
                </a:cubicBezTo>
                <a:lnTo>
                  <a:pt x="18288" y="313309"/>
                </a:lnTo>
                <a:lnTo>
                  <a:pt x="19304" y="312166"/>
                </a:lnTo>
                <a:cubicBezTo>
                  <a:pt x="18796" y="311658"/>
                  <a:pt x="18288" y="311404"/>
                  <a:pt x="17780" y="311404"/>
                </a:cubicBezTo>
                <a:close/>
                <a:moveTo>
                  <a:pt x="22860" y="321437"/>
                </a:moveTo>
                <a:cubicBezTo>
                  <a:pt x="22733" y="321437"/>
                  <a:pt x="22479" y="321564"/>
                  <a:pt x="22479" y="321945"/>
                </a:cubicBezTo>
                <a:lnTo>
                  <a:pt x="22479" y="322961"/>
                </a:lnTo>
                <a:cubicBezTo>
                  <a:pt x="23622" y="322961"/>
                  <a:pt x="24638" y="321945"/>
                  <a:pt x="24638" y="321945"/>
                </a:cubicBezTo>
                <a:cubicBezTo>
                  <a:pt x="23876" y="321945"/>
                  <a:pt x="23241" y="321437"/>
                  <a:pt x="22733" y="321437"/>
                </a:cubicBezTo>
                <a:close/>
                <a:moveTo>
                  <a:pt x="11811" y="331597"/>
                </a:moveTo>
                <a:cubicBezTo>
                  <a:pt x="11811" y="332740"/>
                  <a:pt x="13970" y="332740"/>
                  <a:pt x="14986" y="332740"/>
                </a:cubicBezTo>
                <a:cubicBezTo>
                  <a:pt x="16002" y="331597"/>
                  <a:pt x="16002" y="331597"/>
                  <a:pt x="13843" y="331597"/>
                </a:cubicBezTo>
                <a:close/>
                <a:moveTo>
                  <a:pt x="9652" y="347853"/>
                </a:moveTo>
                <a:lnTo>
                  <a:pt x="10668" y="348996"/>
                </a:lnTo>
                <a:lnTo>
                  <a:pt x="11811" y="348996"/>
                </a:lnTo>
                <a:lnTo>
                  <a:pt x="12827" y="347853"/>
                </a:lnTo>
                <a:close/>
                <a:moveTo>
                  <a:pt x="11049" y="388366"/>
                </a:moveTo>
                <a:cubicBezTo>
                  <a:pt x="11176" y="388366"/>
                  <a:pt x="11430" y="388493"/>
                  <a:pt x="11811" y="388874"/>
                </a:cubicBezTo>
                <a:cubicBezTo>
                  <a:pt x="11049" y="388874"/>
                  <a:pt x="10795" y="388366"/>
                  <a:pt x="11049" y="388366"/>
                </a:cubicBezTo>
                <a:close/>
                <a:moveTo>
                  <a:pt x="17145" y="388874"/>
                </a:moveTo>
                <a:cubicBezTo>
                  <a:pt x="16129" y="388874"/>
                  <a:pt x="13970" y="390017"/>
                  <a:pt x="14986" y="390017"/>
                </a:cubicBezTo>
                <a:lnTo>
                  <a:pt x="17145" y="390017"/>
                </a:lnTo>
                <a:lnTo>
                  <a:pt x="17145" y="388874"/>
                </a:lnTo>
                <a:close/>
                <a:moveTo>
                  <a:pt x="35306" y="398907"/>
                </a:moveTo>
                <a:cubicBezTo>
                  <a:pt x="35433" y="398907"/>
                  <a:pt x="35433" y="399161"/>
                  <a:pt x="35433" y="399669"/>
                </a:cubicBezTo>
                <a:cubicBezTo>
                  <a:pt x="36576" y="399669"/>
                  <a:pt x="36576" y="399669"/>
                  <a:pt x="35433" y="400812"/>
                </a:cubicBezTo>
                <a:cubicBezTo>
                  <a:pt x="34417" y="399669"/>
                  <a:pt x="34417" y="399669"/>
                  <a:pt x="34417" y="399669"/>
                </a:cubicBezTo>
                <a:cubicBezTo>
                  <a:pt x="34925" y="399161"/>
                  <a:pt x="35179" y="398907"/>
                  <a:pt x="35306" y="398907"/>
                </a:cubicBezTo>
                <a:close/>
                <a:moveTo>
                  <a:pt x="19304" y="403987"/>
                </a:moveTo>
                <a:cubicBezTo>
                  <a:pt x="18288" y="405003"/>
                  <a:pt x="20447" y="405003"/>
                  <a:pt x="20447" y="405003"/>
                </a:cubicBezTo>
                <a:cubicBezTo>
                  <a:pt x="21463" y="405003"/>
                  <a:pt x="21463" y="405003"/>
                  <a:pt x="21463" y="403987"/>
                </a:cubicBezTo>
                <a:close/>
                <a:moveTo>
                  <a:pt x="35179" y="412115"/>
                </a:moveTo>
                <a:cubicBezTo>
                  <a:pt x="35306" y="412115"/>
                  <a:pt x="35433" y="412242"/>
                  <a:pt x="35433" y="412623"/>
                </a:cubicBezTo>
                <a:cubicBezTo>
                  <a:pt x="35433" y="413766"/>
                  <a:pt x="33274" y="413766"/>
                  <a:pt x="33274" y="413766"/>
                </a:cubicBezTo>
                <a:cubicBezTo>
                  <a:pt x="33274" y="413766"/>
                  <a:pt x="34417" y="412623"/>
                  <a:pt x="34417" y="412623"/>
                </a:cubicBezTo>
                <a:cubicBezTo>
                  <a:pt x="34417" y="412623"/>
                  <a:pt x="34925" y="412115"/>
                  <a:pt x="35179" y="412115"/>
                </a:cubicBezTo>
                <a:close/>
                <a:moveTo>
                  <a:pt x="26797" y="413131"/>
                </a:moveTo>
                <a:cubicBezTo>
                  <a:pt x="26416" y="413131"/>
                  <a:pt x="26162" y="413258"/>
                  <a:pt x="25781" y="413639"/>
                </a:cubicBezTo>
                <a:cubicBezTo>
                  <a:pt x="25781" y="413639"/>
                  <a:pt x="25781" y="414655"/>
                  <a:pt x="25781" y="414655"/>
                </a:cubicBezTo>
                <a:cubicBezTo>
                  <a:pt x="25781" y="415036"/>
                  <a:pt x="25908" y="415163"/>
                  <a:pt x="26035" y="415163"/>
                </a:cubicBezTo>
                <a:cubicBezTo>
                  <a:pt x="26416" y="415163"/>
                  <a:pt x="26797" y="414655"/>
                  <a:pt x="26797" y="414655"/>
                </a:cubicBezTo>
                <a:cubicBezTo>
                  <a:pt x="27813" y="414655"/>
                  <a:pt x="27813" y="413639"/>
                  <a:pt x="27813" y="413639"/>
                </a:cubicBezTo>
                <a:cubicBezTo>
                  <a:pt x="27813" y="413639"/>
                  <a:pt x="27305" y="413131"/>
                  <a:pt x="26670" y="413131"/>
                </a:cubicBezTo>
                <a:close/>
                <a:moveTo>
                  <a:pt x="36576" y="418973"/>
                </a:moveTo>
                <a:lnTo>
                  <a:pt x="37592" y="419989"/>
                </a:lnTo>
                <a:lnTo>
                  <a:pt x="38608" y="418973"/>
                </a:lnTo>
                <a:close/>
                <a:moveTo>
                  <a:pt x="3048" y="419227"/>
                </a:moveTo>
                <a:cubicBezTo>
                  <a:pt x="3175" y="419227"/>
                  <a:pt x="3175" y="419481"/>
                  <a:pt x="3175" y="419989"/>
                </a:cubicBezTo>
                <a:cubicBezTo>
                  <a:pt x="3175" y="419989"/>
                  <a:pt x="3175" y="421005"/>
                  <a:pt x="2159" y="422148"/>
                </a:cubicBezTo>
                <a:cubicBezTo>
                  <a:pt x="1143" y="422148"/>
                  <a:pt x="0" y="422148"/>
                  <a:pt x="2159" y="419989"/>
                </a:cubicBezTo>
                <a:cubicBezTo>
                  <a:pt x="2667" y="419481"/>
                  <a:pt x="2921" y="419227"/>
                  <a:pt x="3175" y="419227"/>
                </a:cubicBezTo>
                <a:close/>
                <a:moveTo>
                  <a:pt x="41783" y="421767"/>
                </a:moveTo>
                <a:cubicBezTo>
                  <a:pt x="41402" y="421767"/>
                  <a:pt x="40640" y="422783"/>
                  <a:pt x="39878" y="424307"/>
                </a:cubicBezTo>
                <a:lnTo>
                  <a:pt x="40894" y="424307"/>
                </a:lnTo>
                <a:cubicBezTo>
                  <a:pt x="42037" y="423291"/>
                  <a:pt x="42037" y="423291"/>
                  <a:pt x="42037" y="422148"/>
                </a:cubicBezTo>
                <a:cubicBezTo>
                  <a:pt x="42037" y="421894"/>
                  <a:pt x="41910" y="421767"/>
                  <a:pt x="41783" y="421767"/>
                </a:cubicBezTo>
                <a:close/>
                <a:moveTo>
                  <a:pt x="52832" y="422148"/>
                </a:moveTo>
                <a:cubicBezTo>
                  <a:pt x="51689" y="423164"/>
                  <a:pt x="51689" y="424307"/>
                  <a:pt x="51689" y="424307"/>
                </a:cubicBezTo>
                <a:cubicBezTo>
                  <a:pt x="51308" y="424688"/>
                  <a:pt x="51308" y="424815"/>
                  <a:pt x="51181" y="424815"/>
                </a:cubicBezTo>
                <a:cubicBezTo>
                  <a:pt x="51054" y="424815"/>
                  <a:pt x="51689" y="424053"/>
                  <a:pt x="51689" y="423291"/>
                </a:cubicBezTo>
                <a:cubicBezTo>
                  <a:pt x="52705" y="422275"/>
                  <a:pt x="52705" y="422275"/>
                  <a:pt x="52832" y="422275"/>
                </a:cubicBezTo>
                <a:close/>
                <a:moveTo>
                  <a:pt x="40894" y="430784"/>
                </a:moveTo>
                <a:lnTo>
                  <a:pt x="40894" y="431800"/>
                </a:lnTo>
                <a:cubicBezTo>
                  <a:pt x="40894" y="431800"/>
                  <a:pt x="40894" y="432308"/>
                  <a:pt x="41275" y="432308"/>
                </a:cubicBezTo>
                <a:cubicBezTo>
                  <a:pt x="41402" y="432308"/>
                  <a:pt x="41656" y="432181"/>
                  <a:pt x="42037" y="431927"/>
                </a:cubicBezTo>
                <a:cubicBezTo>
                  <a:pt x="41910" y="431546"/>
                  <a:pt x="41656" y="430784"/>
                  <a:pt x="41021" y="430784"/>
                </a:cubicBezTo>
                <a:close/>
                <a:moveTo>
                  <a:pt x="146685" y="433959"/>
                </a:moveTo>
                <a:lnTo>
                  <a:pt x="145669" y="434975"/>
                </a:lnTo>
                <a:lnTo>
                  <a:pt x="144526" y="434975"/>
                </a:lnTo>
                <a:cubicBezTo>
                  <a:pt x="144526" y="433959"/>
                  <a:pt x="144526" y="433959"/>
                  <a:pt x="145669" y="433959"/>
                </a:cubicBezTo>
                <a:close/>
                <a:moveTo>
                  <a:pt x="60452" y="430530"/>
                </a:moveTo>
                <a:cubicBezTo>
                  <a:pt x="60325" y="430530"/>
                  <a:pt x="60325" y="431292"/>
                  <a:pt x="60325" y="433070"/>
                </a:cubicBezTo>
                <a:cubicBezTo>
                  <a:pt x="60325" y="434086"/>
                  <a:pt x="60325" y="435229"/>
                  <a:pt x="60325" y="435229"/>
                </a:cubicBezTo>
                <a:cubicBezTo>
                  <a:pt x="61468" y="435229"/>
                  <a:pt x="61468" y="434213"/>
                  <a:pt x="61468" y="432054"/>
                </a:cubicBezTo>
                <a:cubicBezTo>
                  <a:pt x="60960" y="431038"/>
                  <a:pt x="60706" y="430530"/>
                  <a:pt x="60579" y="430530"/>
                </a:cubicBezTo>
                <a:close/>
                <a:moveTo>
                  <a:pt x="54864" y="434213"/>
                </a:moveTo>
                <a:cubicBezTo>
                  <a:pt x="53848" y="435229"/>
                  <a:pt x="53848" y="436372"/>
                  <a:pt x="53848" y="436372"/>
                </a:cubicBezTo>
                <a:lnTo>
                  <a:pt x="54864" y="436372"/>
                </a:lnTo>
                <a:cubicBezTo>
                  <a:pt x="54864" y="435229"/>
                  <a:pt x="54864" y="434213"/>
                  <a:pt x="54864" y="434213"/>
                </a:cubicBezTo>
                <a:close/>
                <a:moveTo>
                  <a:pt x="75438" y="436372"/>
                </a:moveTo>
                <a:lnTo>
                  <a:pt x="75438" y="437388"/>
                </a:lnTo>
                <a:lnTo>
                  <a:pt x="76454" y="438531"/>
                </a:lnTo>
                <a:lnTo>
                  <a:pt x="76454" y="437388"/>
                </a:lnTo>
                <a:cubicBezTo>
                  <a:pt x="77597" y="436372"/>
                  <a:pt x="76454" y="436372"/>
                  <a:pt x="75438" y="436372"/>
                </a:cubicBezTo>
                <a:close/>
                <a:moveTo>
                  <a:pt x="155321" y="440690"/>
                </a:moveTo>
                <a:cubicBezTo>
                  <a:pt x="154305" y="440690"/>
                  <a:pt x="154305" y="440690"/>
                  <a:pt x="154305" y="441833"/>
                </a:cubicBezTo>
                <a:cubicBezTo>
                  <a:pt x="154305" y="441833"/>
                  <a:pt x="155321" y="442849"/>
                  <a:pt x="155321" y="442849"/>
                </a:cubicBezTo>
                <a:lnTo>
                  <a:pt x="156464" y="441833"/>
                </a:lnTo>
                <a:cubicBezTo>
                  <a:pt x="156464" y="440690"/>
                  <a:pt x="155321" y="440690"/>
                  <a:pt x="155321" y="440690"/>
                </a:cubicBezTo>
                <a:close/>
                <a:moveTo>
                  <a:pt x="73152" y="438150"/>
                </a:moveTo>
                <a:cubicBezTo>
                  <a:pt x="73025" y="438150"/>
                  <a:pt x="72771" y="438658"/>
                  <a:pt x="72263" y="439674"/>
                </a:cubicBezTo>
                <a:cubicBezTo>
                  <a:pt x="72263" y="440690"/>
                  <a:pt x="72263" y="441833"/>
                  <a:pt x="73279" y="442849"/>
                </a:cubicBezTo>
                <a:lnTo>
                  <a:pt x="74295" y="442849"/>
                </a:lnTo>
                <a:cubicBezTo>
                  <a:pt x="74295" y="442849"/>
                  <a:pt x="74295" y="441833"/>
                  <a:pt x="73279" y="440690"/>
                </a:cubicBezTo>
                <a:cubicBezTo>
                  <a:pt x="73279" y="438912"/>
                  <a:pt x="73279" y="438150"/>
                  <a:pt x="73152" y="438150"/>
                </a:cubicBezTo>
                <a:close/>
                <a:moveTo>
                  <a:pt x="67945" y="440436"/>
                </a:moveTo>
                <a:cubicBezTo>
                  <a:pt x="67564" y="440436"/>
                  <a:pt x="67183" y="440817"/>
                  <a:pt x="66929" y="441833"/>
                </a:cubicBezTo>
                <a:lnTo>
                  <a:pt x="67945" y="441833"/>
                </a:lnTo>
                <a:lnTo>
                  <a:pt x="68961" y="442849"/>
                </a:lnTo>
                <a:cubicBezTo>
                  <a:pt x="68961" y="441198"/>
                  <a:pt x="68453" y="440436"/>
                  <a:pt x="67945" y="440436"/>
                </a:cubicBezTo>
                <a:close/>
                <a:moveTo>
                  <a:pt x="147828" y="440690"/>
                </a:moveTo>
                <a:cubicBezTo>
                  <a:pt x="146812" y="440690"/>
                  <a:pt x="145669" y="440690"/>
                  <a:pt x="145669" y="441833"/>
                </a:cubicBezTo>
                <a:lnTo>
                  <a:pt x="146685" y="441833"/>
                </a:lnTo>
                <a:cubicBezTo>
                  <a:pt x="146685" y="441452"/>
                  <a:pt x="146812" y="441325"/>
                  <a:pt x="146939" y="441325"/>
                </a:cubicBezTo>
                <a:cubicBezTo>
                  <a:pt x="147193" y="441325"/>
                  <a:pt x="147447" y="442087"/>
                  <a:pt x="146685" y="442849"/>
                </a:cubicBezTo>
                <a:lnTo>
                  <a:pt x="146685" y="445008"/>
                </a:lnTo>
                <a:cubicBezTo>
                  <a:pt x="147701" y="445008"/>
                  <a:pt x="147701" y="443992"/>
                  <a:pt x="147701" y="442849"/>
                </a:cubicBezTo>
                <a:cubicBezTo>
                  <a:pt x="148844" y="440690"/>
                  <a:pt x="148844" y="440690"/>
                  <a:pt x="147701" y="440690"/>
                </a:cubicBezTo>
                <a:close/>
                <a:moveTo>
                  <a:pt x="107950" y="442849"/>
                </a:moveTo>
                <a:cubicBezTo>
                  <a:pt x="106807" y="442849"/>
                  <a:pt x="106807" y="443992"/>
                  <a:pt x="107950" y="445008"/>
                </a:cubicBezTo>
                <a:lnTo>
                  <a:pt x="110109" y="445008"/>
                </a:lnTo>
                <a:cubicBezTo>
                  <a:pt x="110109" y="443992"/>
                  <a:pt x="107950" y="442849"/>
                  <a:pt x="107950" y="442849"/>
                </a:cubicBezTo>
                <a:close/>
                <a:moveTo>
                  <a:pt x="104394" y="444500"/>
                </a:moveTo>
                <a:cubicBezTo>
                  <a:pt x="105156" y="444500"/>
                  <a:pt x="105664" y="445262"/>
                  <a:pt x="105664" y="446024"/>
                </a:cubicBezTo>
                <a:cubicBezTo>
                  <a:pt x="105664" y="447294"/>
                  <a:pt x="105283" y="447802"/>
                  <a:pt x="104775" y="447802"/>
                </a:cubicBezTo>
                <a:cubicBezTo>
                  <a:pt x="104394" y="447802"/>
                  <a:pt x="104013" y="447548"/>
                  <a:pt x="103505" y="447040"/>
                </a:cubicBezTo>
                <a:cubicBezTo>
                  <a:pt x="102489" y="447040"/>
                  <a:pt x="102489" y="445897"/>
                  <a:pt x="102489" y="445897"/>
                </a:cubicBezTo>
                <a:cubicBezTo>
                  <a:pt x="102489" y="444881"/>
                  <a:pt x="102489" y="444881"/>
                  <a:pt x="103505" y="444881"/>
                </a:cubicBezTo>
                <a:cubicBezTo>
                  <a:pt x="103886" y="444500"/>
                  <a:pt x="104140" y="444373"/>
                  <a:pt x="104394" y="444373"/>
                </a:cubicBezTo>
                <a:close/>
                <a:moveTo>
                  <a:pt x="58166" y="0"/>
                </a:moveTo>
                <a:cubicBezTo>
                  <a:pt x="58420" y="0"/>
                  <a:pt x="58801" y="127"/>
                  <a:pt x="59182" y="508"/>
                </a:cubicBezTo>
                <a:lnTo>
                  <a:pt x="63500" y="508"/>
                </a:lnTo>
                <a:cubicBezTo>
                  <a:pt x="65659" y="508"/>
                  <a:pt x="67818" y="508"/>
                  <a:pt x="67818" y="2667"/>
                </a:cubicBezTo>
                <a:cubicBezTo>
                  <a:pt x="68707" y="5334"/>
                  <a:pt x="69596" y="7239"/>
                  <a:pt x="68707" y="7239"/>
                </a:cubicBezTo>
                <a:cubicBezTo>
                  <a:pt x="68580" y="7239"/>
                  <a:pt x="68199" y="7112"/>
                  <a:pt x="67818" y="6985"/>
                </a:cubicBezTo>
                <a:cubicBezTo>
                  <a:pt x="67818" y="6985"/>
                  <a:pt x="66802" y="8128"/>
                  <a:pt x="66802" y="8128"/>
                </a:cubicBezTo>
                <a:cubicBezTo>
                  <a:pt x="66802" y="9144"/>
                  <a:pt x="67818" y="10287"/>
                  <a:pt x="67818" y="10287"/>
                </a:cubicBezTo>
                <a:cubicBezTo>
                  <a:pt x="68834" y="10287"/>
                  <a:pt x="67818" y="12446"/>
                  <a:pt x="67818" y="16764"/>
                </a:cubicBezTo>
                <a:cubicBezTo>
                  <a:pt x="66802" y="19939"/>
                  <a:pt x="66802" y="22098"/>
                  <a:pt x="67818" y="23241"/>
                </a:cubicBezTo>
                <a:cubicBezTo>
                  <a:pt x="68834" y="24384"/>
                  <a:pt x="68834" y="24384"/>
                  <a:pt x="68834" y="24384"/>
                </a:cubicBezTo>
                <a:cubicBezTo>
                  <a:pt x="67818" y="24384"/>
                  <a:pt x="67818" y="28702"/>
                  <a:pt x="66675" y="33020"/>
                </a:cubicBezTo>
                <a:cubicBezTo>
                  <a:pt x="65532" y="38354"/>
                  <a:pt x="65532" y="42672"/>
                  <a:pt x="64516" y="42672"/>
                </a:cubicBezTo>
                <a:cubicBezTo>
                  <a:pt x="64516" y="43815"/>
                  <a:pt x="64516" y="43815"/>
                  <a:pt x="64516" y="43815"/>
                </a:cubicBezTo>
                <a:cubicBezTo>
                  <a:pt x="65532" y="43815"/>
                  <a:pt x="65532" y="45974"/>
                  <a:pt x="64516" y="46990"/>
                </a:cubicBezTo>
                <a:cubicBezTo>
                  <a:pt x="63500" y="48006"/>
                  <a:pt x="63500" y="49149"/>
                  <a:pt x="63500" y="49149"/>
                </a:cubicBezTo>
                <a:cubicBezTo>
                  <a:pt x="64516" y="49149"/>
                  <a:pt x="64516" y="50165"/>
                  <a:pt x="64516" y="51308"/>
                </a:cubicBezTo>
                <a:cubicBezTo>
                  <a:pt x="64516" y="53467"/>
                  <a:pt x="64516" y="53467"/>
                  <a:pt x="63500" y="53467"/>
                </a:cubicBezTo>
                <a:cubicBezTo>
                  <a:pt x="63500" y="54610"/>
                  <a:pt x="62357" y="58801"/>
                  <a:pt x="63500" y="61087"/>
                </a:cubicBezTo>
                <a:cubicBezTo>
                  <a:pt x="64516" y="62230"/>
                  <a:pt x="63500" y="62230"/>
                  <a:pt x="62357" y="63246"/>
                </a:cubicBezTo>
                <a:cubicBezTo>
                  <a:pt x="61341" y="63246"/>
                  <a:pt x="59182" y="63246"/>
                  <a:pt x="59182" y="64262"/>
                </a:cubicBezTo>
                <a:lnTo>
                  <a:pt x="62357" y="64262"/>
                </a:lnTo>
                <a:cubicBezTo>
                  <a:pt x="63500" y="64262"/>
                  <a:pt x="63500" y="64262"/>
                  <a:pt x="63500" y="65405"/>
                </a:cubicBezTo>
                <a:cubicBezTo>
                  <a:pt x="62357" y="66421"/>
                  <a:pt x="62357" y="66421"/>
                  <a:pt x="62357" y="66421"/>
                </a:cubicBezTo>
                <a:cubicBezTo>
                  <a:pt x="61341" y="66421"/>
                  <a:pt x="61341" y="69596"/>
                  <a:pt x="60198" y="75057"/>
                </a:cubicBezTo>
                <a:cubicBezTo>
                  <a:pt x="60198" y="80391"/>
                  <a:pt x="60198" y="82677"/>
                  <a:pt x="58039" y="82677"/>
                </a:cubicBezTo>
                <a:cubicBezTo>
                  <a:pt x="56896" y="82677"/>
                  <a:pt x="56896" y="82677"/>
                  <a:pt x="58039" y="84836"/>
                </a:cubicBezTo>
                <a:cubicBezTo>
                  <a:pt x="61214" y="90170"/>
                  <a:pt x="61214" y="90170"/>
                  <a:pt x="60198" y="90170"/>
                </a:cubicBezTo>
                <a:cubicBezTo>
                  <a:pt x="60198" y="90170"/>
                  <a:pt x="59182" y="89027"/>
                  <a:pt x="58039" y="89027"/>
                </a:cubicBezTo>
                <a:cubicBezTo>
                  <a:pt x="55880" y="89027"/>
                  <a:pt x="54737" y="90170"/>
                  <a:pt x="58039" y="91186"/>
                </a:cubicBezTo>
                <a:cubicBezTo>
                  <a:pt x="60198" y="91186"/>
                  <a:pt x="56896" y="100965"/>
                  <a:pt x="54737" y="100965"/>
                </a:cubicBezTo>
                <a:lnTo>
                  <a:pt x="55880" y="101981"/>
                </a:lnTo>
                <a:cubicBezTo>
                  <a:pt x="56896" y="101981"/>
                  <a:pt x="56896" y="101981"/>
                  <a:pt x="56896" y="105156"/>
                </a:cubicBezTo>
                <a:cubicBezTo>
                  <a:pt x="56896" y="106299"/>
                  <a:pt x="56896" y="107315"/>
                  <a:pt x="56896" y="107315"/>
                </a:cubicBezTo>
                <a:cubicBezTo>
                  <a:pt x="56642" y="107188"/>
                  <a:pt x="56388" y="107188"/>
                  <a:pt x="56261" y="107188"/>
                </a:cubicBezTo>
                <a:cubicBezTo>
                  <a:pt x="54737" y="107188"/>
                  <a:pt x="54864" y="110617"/>
                  <a:pt x="55880" y="110617"/>
                </a:cubicBezTo>
                <a:cubicBezTo>
                  <a:pt x="56896" y="111760"/>
                  <a:pt x="56896" y="111760"/>
                  <a:pt x="56896" y="112776"/>
                </a:cubicBezTo>
                <a:cubicBezTo>
                  <a:pt x="54737" y="114935"/>
                  <a:pt x="54737" y="118110"/>
                  <a:pt x="55880" y="118110"/>
                </a:cubicBezTo>
                <a:cubicBezTo>
                  <a:pt x="55880" y="118110"/>
                  <a:pt x="55880" y="119253"/>
                  <a:pt x="55880" y="120269"/>
                </a:cubicBezTo>
                <a:cubicBezTo>
                  <a:pt x="54737" y="120269"/>
                  <a:pt x="54737" y="121285"/>
                  <a:pt x="54737" y="122428"/>
                </a:cubicBezTo>
                <a:cubicBezTo>
                  <a:pt x="54737" y="123952"/>
                  <a:pt x="54737" y="124968"/>
                  <a:pt x="54356" y="124968"/>
                </a:cubicBezTo>
                <a:cubicBezTo>
                  <a:pt x="54229" y="124968"/>
                  <a:pt x="53975" y="124841"/>
                  <a:pt x="53721" y="124587"/>
                </a:cubicBezTo>
                <a:lnTo>
                  <a:pt x="52705" y="124587"/>
                </a:lnTo>
                <a:cubicBezTo>
                  <a:pt x="53721" y="124587"/>
                  <a:pt x="52705" y="126746"/>
                  <a:pt x="52705" y="129921"/>
                </a:cubicBezTo>
                <a:cubicBezTo>
                  <a:pt x="52705" y="133096"/>
                  <a:pt x="52705" y="134239"/>
                  <a:pt x="53721" y="135255"/>
                </a:cubicBezTo>
                <a:lnTo>
                  <a:pt x="51562" y="136398"/>
                </a:lnTo>
                <a:cubicBezTo>
                  <a:pt x="50546" y="136398"/>
                  <a:pt x="50546" y="137414"/>
                  <a:pt x="51562" y="137414"/>
                </a:cubicBezTo>
                <a:cubicBezTo>
                  <a:pt x="52705" y="138557"/>
                  <a:pt x="52705" y="140589"/>
                  <a:pt x="51562" y="141732"/>
                </a:cubicBezTo>
                <a:cubicBezTo>
                  <a:pt x="51562" y="142748"/>
                  <a:pt x="51562" y="142748"/>
                  <a:pt x="51562" y="142748"/>
                </a:cubicBezTo>
                <a:cubicBezTo>
                  <a:pt x="53721" y="143891"/>
                  <a:pt x="53721" y="145923"/>
                  <a:pt x="50546" y="147066"/>
                </a:cubicBezTo>
                <a:cubicBezTo>
                  <a:pt x="51562" y="147066"/>
                  <a:pt x="51562" y="147066"/>
                  <a:pt x="51562" y="148082"/>
                </a:cubicBezTo>
                <a:cubicBezTo>
                  <a:pt x="50546" y="149225"/>
                  <a:pt x="50546" y="152400"/>
                  <a:pt x="51562" y="152400"/>
                </a:cubicBezTo>
                <a:cubicBezTo>
                  <a:pt x="49403" y="153416"/>
                  <a:pt x="49403" y="153416"/>
                  <a:pt x="49403" y="154559"/>
                </a:cubicBezTo>
                <a:cubicBezTo>
                  <a:pt x="49403" y="155702"/>
                  <a:pt x="49403" y="155575"/>
                  <a:pt x="48387" y="156718"/>
                </a:cubicBezTo>
                <a:cubicBezTo>
                  <a:pt x="47371" y="156718"/>
                  <a:pt x="47371" y="157861"/>
                  <a:pt x="47371" y="157861"/>
                </a:cubicBezTo>
                <a:cubicBezTo>
                  <a:pt x="47371" y="158242"/>
                  <a:pt x="47498" y="158369"/>
                  <a:pt x="47752" y="158369"/>
                </a:cubicBezTo>
                <a:cubicBezTo>
                  <a:pt x="48133" y="158369"/>
                  <a:pt x="48895" y="157861"/>
                  <a:pt x="49530" y="157861"/>
                </a:cubicBezTo>
                <a:cubicBezTo>
                  <a:pt x="49911" y="157226"/>
                  <a:pt x="50038" y="156972"/>
                  <a:pt x="50165" y="156972"/>
                </a:cubicBezTo>
                <a:cubicBezTo>
                  <a:pt x="50419" y="156972"/>
                  <a:pt x="50038" y="158496"/>
                  <a:pt x="48514" y="160020"/>
                </a:cubicBezTo>
                <a:cubicBezTo>
                  <a:pt x="46609" y="161290"/>
                  <a:pt x="45847" y="161798"/>
                  <a:pt x="46228" y="161798"/>
                </a:cubicBezTo>
                <a:cubicBezTo>
                  <a:pt x="46482" y="161798"/>
                  <a:pt x="47244" y="161544"/>
                  <a:pt x="48514" y="161036"/>
                </a:cubicBezTo>
                <a:cubicBezTo>
                  <a:pt x="49022" y="160528"/>
                  <a:pt x="49530" y="160274"/>
                  <a:pt x="49911" y="160274"/>
                </a:cubicBezTo>
                <a:cubicBezTo>
                  <a:pt x="50292" y="160274"/>
                  <a:pt x="50165" y="160528"/>
                  <a:pt x="49657" y="161036"/>
                </a:cubicBezTo>
                <a:cubicBezTo>
                  <a:pt x="49657" y="161036"/>
                  <a:pt x="49657" y="162052"/>
                  <a:pt x="47498" y="162052"/>
                </a:cubicBezTo>
                <a:lnTo>
                  <a:pt x="47498" y="164211"/>
                </a:lnTo>
                <a:cubicBezTo>
                  <a:pt x="48514" y="165354"/>
                  <a:pt x="48514" y="166370"/>
                  <a:pt x="48514" y="166370"/>
                </a:cubicBezTo>
                <a:cubicBezTo>
                  <a:pt x="47498" y="167386"/>
                  <a:pt x="47498" y="167386"/>
                  <a:pt x="48514" y="168529"/>
                </a:cubicBezTo>
                <a:lnTo>
                  <a:pt x="47371" y="168529"/>
                </a:lnTo>
                <a:cubicBezTo>
                  <a:pt x="46228" y="169545"/>
                  <a:pt x="45212" y="169545"/>
                  <a:pt x="46228" y="170688"/>
                </a:cubicBezTo>
                <a:cubicBezTo>
                  <a:pt x="49403" y="170688"/>
                  <a:pt x="49403" y="171704"/>
                  <a:pt x="47371" y="171704"/>
                </a:cubicBezTo>
                <a:cubicBezTo>
                  <a:pt x="46228" y="171704"/>
                  <a:pt x="46228" y="172720"/>
                  <a:pt x="46228" y="172720"/>
                </a:cubicBezTo>
                <a:cubicBezTo>
                  <a:pt x="47371" y="172720"/>
                  <a:pt x="47371" y="179197"/>
                  <a:pt x="46228" y="184658"/>
                </a:cubicBezTo>
                <a:cubicBezTo>
                  <a:pt x="46228" y="185674"/>
                  <a:pt x="45212" y="185674"/>
                  <a:pt x="44069" y="185674"/>
                </a:cubicBezTo>
                <a:cubicBezTo>
                  <a:pt x="40894" y="185674"/>
                  <a:pt x="41910" y="185674"/>
                  <a:pt x="43053" y="186690"/>
                </a:cubicBezTo>
                <a:cubicBezTo>
                  <a:pt x="46101" y="187452"/>
                  <a:pt x="46482" y="188214"/>
                  <a:pt x="45212" y="188214"/>
                </a:cubicBezTo>
                <a:cubicBezTo>
                  <a:pt x="44704" y="188214"/>
                  <a:pt x="43942" y="188087"/>
                  <a:pt x="43053" y="187833"/>
                </a:cubicBezTo>
                <a:cubicBezTo>
                  <a:pt x="42164" y="187325"/>
                  <a:pt x="41656" y="187071"/>
                  <a:pt x="41529" y="187071"/>
                </a:cubicBezTo>
                <a:cubicBezTo>
                  <a:pt x="41402" y="187071"/>
                  <a:pt x="41783" y="187579"/>
                  <a:pt x="43053" y="188849"/>
                </a:cubicBezTo>
                <a:cubicBezTo>
                  <a:pt x="44069" y="189992"/>
                  <a:pt x="44069" y="189992"/>
                  <a:pt x="43053" y="189992"/>
                </a:cubicBezTo>
                <a:cubicBezTo>
                  <a:pt x="42037" y="189992"/>
                  <a:pt x="42037" y="191008"/>
                  <a:pt x="43053" y="191008"/>
                </a:cubicBezTo>
                <a:cubicBezTo>
                  <a:pt x="44069" y="191008"/>
                  <a:pt x="45212" y="192024"/>
                  <a:pt x="44069" y="192024"/>
                </a:cubicBezTo>
                <a:cubicBezTo>
                  <a:pt x="44069" y="192024"/>
                  <a:pt x="44069" y="193167"/>
                  <a:pt x="45212" y="193167"/>
                </a:cubicBezTo>
                <a:cubicBezTo>
                  <a:pt x="46228" y="194183"/>
                  <a:pt x="45212" y="195326"/>
                  <a:pt x="43053" y="195326"/>
                </a:cubicBezTo>
                <a:cubicBezTo>
                  <a:pt x="40894" y="197485"/>
                  <a:pt x="40894" y="197485"/>
                  <a:pt x="43053" y="197485"/>
                </a:cubicBezTo>
                <a:cubicBezTo>
                  <a:pt x="45212" y="197485"/>
                  <a:pt x="44069" y="200787"/>
                  <a:pt x="42037" y="200787"/>
                </a:cubicBezTo>
                <a:cubicBezTo>
                  <a:pt x="38735" y="200787"/>
                  <a:pt x="38735" y="200787"/>
                  <a:pt x="40894" y="201803"/>
                </a:cubicBezTo>
                <a:lnTo>
                  <a:pt x="42037" y="201803"/>
                </a:lnTo>
                <a:cubicBezTo>
                  <a:pt x="40894" y="202819"/>
                  <a:pt x="40894" y="203962"/>
                  <a:pt x="42037" y="203962"/>
                </a:cubicBezTo>
                <a:cubicBezTo>
                  <a:pt x="42037" y="203962"/>
                  <a:pt x="42037" y="203962"/>
                  <a:pt x="40894" y="204978"/>
                </a:cubicBezTo>
                <a:cubicBezTo>
                  <a:pt x="38735" y="206121"/>
                  <a:pt x="39878" y="208153"/>
                  <a:pt x="42037" y="209296"/>
                </a:cubicBezTo>
                <a:lnTo>
                  <a:pt x="40894" y="210312"/>
                </a:lnTo>
                <a:cubicBezTo>
                  <a:pt x="37719" y="211455"/>
                  <a:pt x="36576" y="211455"/>
                  <a:pt x="38735" y="212471"/>
                </a:cubicBezTo>
                <a:lnTo>
                  <a:pt x="39878" y="212471"/>
                </a:lnTo>
                <a:cubicBezTo>
                  <a:pt x="37719" y="212471"/>
                  <a:pt x="38735" y="215646"/>
                  <a:pt x="40894" y="215646"/>
                </a:cubicBezTo>
                <a:cubicBezTo>
                  <a:pt x="42037" y="215646"/>
                  <a:pt x="42037" y="215646"/>
                  <a:pt x="42037" y="216789"/>
                </a:cubicBezTo>
                <a:lnTo>
                  <a:pt x="40894" y="216789"/>
                </a:lnTo>
                <a:cubicBezTo>
                  <a:pt x="40386" y="216281"/>
                  <a:pt x="39878" y="216027"/>
                  <a:pt x="39370" y="216027"/>
                </a:cubicBezTo>
                <a:cubicBezTo>
                  <a:pt x="38862" y="216027"/>
                  <a:pt x="38735" y="216281"/>
                  <a:pt x="38735" y="216789"/>
                </a:cubicBezTo>
                <a:cubicBezTo>
                  <a:pt x="38735" y="217805"/>
                  <a:pt x="38735" y="217805"/>
                  <a:pt x="39878" y="217805"/>
                </a:cubicBezTo>
                <a:cubicBezTo>
                  <a:pt x="40894" y="218821"/>
                  <a:pt x="42037" y="219964"/>
                  <a:pt x="39878" y="219964"/>
                </a:cubicBezTo>
                <a:cubicBezTo>
                  <a:pt x="39878" y="219964"/>
                  <a:pt x="39878" y="219964"/>
                  <a:pt x="40894" y="220980"/>
                </a:cubicBezTo>
                <a:cubicBezTo>
                  <a:pt x="40894" y="222123"/>
                  <a:pt x="40894" y="222123"/>
                  <a:pt x="40894" y="224155"/>
                </a:cubicBezTo>
                <a:cubicBezTo>
                  <a:pt x="39878" y="224155"/>
                  <a:pt x="39878" y="225298"/>
                  <a:pt x="40894" y="225298"/>
                </a:cubicBezTo>
                <a:cubicBezTo>
                  <a:pt x="40894" y="225298"/>
                  <a:pt x="40894" y="227457"/>
                  <a:pt x="39878" y="227457"/>
                </a:cubicBezTo>
                <a:cubicBezTo>
                  <a:pt x="38735" y="228600"/>
                  <a:pt x="38735" y="229616"/>
                  <a:pt x="39878" y="229616"/>
                </a:cubicBezTo>
                <a:cubicBezTo>
                  <a:pt x="42037" y="229616"/>
                  <a:pt x="42037" y="229616"/>
                  <a:pt x="39878" y="230759"/>
                </a:cubicBezTo>
                <a:cubicBezTo>
                  <a:pt x="38735" y="230759"/>
                  <a:pt x="38735" y="230759"/>
                  <a:pt x="38735" y="231775"/>
                </a:cubicBezTo>
                <a:cubicBezTo>
                  <a:pt x="38735" y="232791"/>
                  <a:pt x="38735" y="232791"/>
                  <a:pt x="38735" y="232791"/>
                </a:cubicBezTo>
                <a:cubicBezTo>
                  <a:pt x="37719" y="232791"/>
                  <a:pt x="37719" y="232791"/>
                  <a:pt x="37719" y="233934"/>
                </a:cubicBezTo>
                <a:cubicBezTo>
                  <a:pt x="37719" y="233934"/>
                  <a:pt x="38735" y="236093"/>
                  <a:pt x="37719" y="237109"/>
                </a:cubicBezTo>
                <a:cubicBezTo>
                  <a:pt x="37719" y="238379"/>
                  <a:pt x="37719" y="238887"/>
                  <a:pt x="37465" y="238887"/>
                </a:cubicBezTo>
                <a:cubicBezTo>
                  <a:pt x="37211" y="238887"/>
                  <a:pt x="37084" y="238633"/>
                  <a:pt x="36576" y="238125"/>
                </a:cubicBezTo>
                <a:cubicBezTo>
                  <a:pt x="36576" y="237744"/>
                  <a:pt x="36322" y="237363"/>
                  <a:pt x="36195" y="237363"/>
                </a:cubicBezTo>
                <a:cubicBezTo>
                  <a:pt x="36068" y="237363"/>
                  <a:pt x="35941" y="237871"/>
                  <a:pt x="36576" y="239141"/>
                </a:cubicBezTo>
                <a:cubicBezTo>
                  <a:pt x="36576" y="239141"/>
                  <a:pt x="37592" y="241300"/>
                  <a:pt x="37592" y="243459"/>
                </a:cubicBezTo>
                <a:cubicBezTo>
                  <a:pt x="36576" y="246761"/>
                  <a:pt x="36576" y="246761"/>
                  <a:pt x="35433" y="246761"/>
                </a:cubicBezTo>
                <a:cubicBezTo>
                  <a:pt x="37084" y="248285"/>
                  <a:pt x="37465" y="249301"/>
                  <a:pt x="37084" y="249301"/>
                </a:cubicBezTo>
                <a:cubicBezTo>
                  <a:pt x="36957" y="249301"/>
                  <a:pt x="36703" y="249174"/>
                  <a:pt x="36449" y="248920"/>
                </a:cubicBezTo>
                <a:cubicBezTo>
                  <a:pt x="35306" y="250063"/>
                  <a:pt x="35306" y="250063"/>
                  <a:pt x="35306" y="250063"/>
                </a:cubicBezTo>
                <a:cubicBezTo>
                  <a:pt x="36449" y="251079"/>
                  <a:pt x="36449" y="251079"/>
                  <a:pt x="34290" y="252222"/>
                </a:cubicBezTo>
                <a:cubicBezTo>
                  <a:pt x="34290" y="253238"/>
                  <a:pt x="34290" y="253238"/>
                  <a:pt x="35306" y="253238"/>
                </a:cubicBezTo>
                <a:cubicBezTo>
                  <a:pt x="35306" y="253238"/>
                  <a:pt x="35306" y="254254"/>
                  <a:pt x="35306" y="254254"/>
                </a:cubicBezTo>
                <a:cubicBezTo>
                  <a:pt x="33147" y="255397"/>
                  <a:pt x="34290" y="259588"/>
                  <a:pt x="35306" y="260731"/>
                </a:cubicBezTo>
                <a:cubicBezTo>
                  <a:pt x="35306" y="260731"/>
                  <a:pt x="34290" y="261747"/>
                  <a:pt x="33147" y="261747"/>
                </a:cubicBezTo>
                <a:cubicBezTo>
                  <a:pt x="30988" y="261747"/>
                  <a:pt x="30988" y="262890"/>
                  <a:pt x="33147" y="262890"/>
                </a:cubicBezTo>
                <a:cubicBezTo>
                  <a:pt x="35306" y="263906"/>
                  <a:pt x="35306" y="263906"/>
                  <a:pt x="33147" y="263906"/>
                </a:cubicBezTo>
                <a:cubicBezTo>
                  <a:pt x="32131" y="263906"/>
                  <a:pt x="32131" y="267335"/>
                  <a:pt x="33655" y="267335"/>
                </a:cubicBezTo>
                <a:cubicBezTo>
                  <a:pt x="33782" y="267335"/>
                  <a:pt x="34036" y="267208"/>
                  <a:pt x="34290" y="267208"/>
                </a:cubicBezTo>
                <a:cubicBezTo>
                  <a:pt x="35306" y="267208"/>
                  <a:pt x="36449" y="268351"/>
                  <a:pt x="36449" y="268351"/>
                </a:cubicBezTo>
                <a:cubicBezTo>
                  <a:pt x="35306" y="268351"/>
                  <a:pt x="35306" y="269367"/>
                  <a:pt x="35306" y="269367"/>
                </a:cubicBezTo>
                <a:cubicBezTo>
                  <a:pt x="33147" y="269367"/>
                  <a:pt x="33147" y="269367"/>
                  <a:pt x="33147" y="271526"/>
                </a:cubicBezTo>
                <a:cubicBezTo>
                  <a:pt x="33147" y="272542"/>
                  <a:pt x="32131" y="275844"/>
                  <a:pt x="30988" y="276860"/>
                </a:cubicBezTo>
                <a:cubicBezTo>
                  <a:pt x="30988" y="277876"/>
                  <a:pt x="30988" y="280035"/>
                  <a:pt x="32004" y="281178"/>
                </a:cubicBezTo>
                <a:cubicBezTo>
                  <a:pt x="32004" y="282321"/>
                  <a:pt x="32004" y="282321"/>
                  <a:pt x="30988" y="283337"/>
                </a:cubicBezTo>
                <a:cubicBezTo>
                  <a:pt x="29972" y="284353"/>
                  <a:pt x="28829" y="285496"/>
                  <a:pt x="29845" y="285496"/>
                </a:cubicBezTo>
                <a:lnTo>
                  <a:pt x="29845" y="286512"/>
                </a:lnTo>
                <a:cubicBezTo>
                  <a:pt x="28829" y="287655"/>
                  <a:pt x="28829" y="288671"/>
                  <a:pt x="28829" y="288671"/>
                </a:cubicBezTo>
                <a:cubicBezTo>
                  <a:pt x="29845" y="288671"/>
                  <a:pt x="30988" y="289687"/>
                  <a:pt x="29845" y="289687"/>
                </a:cubicBezTo>
                <a:cubicBezTo>
                  <a:pt x="28702" y="289687"/>
                  <a:pt x="28829" y="289687"/>
                  <a:pt x="28829" y="291846"/>
                </a:cubicBezTo>
                <a:cubicBezTo>
                  <a:pt x="29845" y="292989"/>
                  <a:pt x="26670" y="315595"/>
                  <a:pt x="25654" y="315595"/>
                </a:cubicBezTo>
                <a:cubicBezTo>
                  <a:pt x="25654" y="315595"/>
                  <a:pt x="25654" y="315595"/>
                  <a:pt x="25654" y="317754"/>
                </a:cubicBezTo>
                <a:cubicBezTo>
                  <a:pt x="25654" y="317754"/>
                  <a:pt x="24511" y="318770"/>
                  <a:pt x="24511" y="318770"/>
                </a:cubicBezTo>
                <a:cubicBezTo>
                  <a:pt x="27686" y="319913"/>
                  <a:pt x="25654" y="323088"/>
                  <a:pt x="24511" y="324104"/>
                </a:cubicBezTo>
                <a:cubicBezTo>
                  <a:pt x="23368" y="325120"/>
                  <a:pt x="23495" y="326263"/>
                  <a:pt x="23495" y="326263"/>
                </a:cubicBezTo>
                <a:cubicBezTo>
                  <a:pt x="25654" y="327279"/>
                  <a:pt x="24511" y="328422"/>
                  <a:pt x="23495" y="330581"/>
                </a:cubicBezTo>
                <a:cubicBezTo>
                  <a:pt x="21336" y="330581"/>
                  <a:pt x="21336" y="330581"/>
                  <a:pt x="23495" y="331724"/>
                </a:cubicBezTo>
                <a:cubicBezTo>
                  <a:pt x="25654" y="331724"/>
                  <a:pt x="25654" y="332740"/>
                  <a:pt x="22352" y="333883"/>
                </a:cubicBezTo>
                <a:cubicBezTo>
                  <a:pt x="21336" y="334899"/>
                  <a:pt x="21336" y="334899"/>
                  <a:pt x="22352" y="334899"/>
                </a:cubicBezTo>
                <a:cubicBezTo>
                  <a:pt x="24511" y="335915"/>
                  <a:pt x="24511" y="337058"/>
                  <a:pt x="22352" y="337058"/>
                </a:cubicBezTo>
                <a:cubicBezTo>
                  <a:pt x="20193" y="337058"/>
                  <a:pt x="20193" y="338074"/>
                  <a:pt x="22352" y="339217"/>
                </a:cubicBezTo>
                <a:cubicBezTo>
                  <a:pt x="24511" y="340360"/>
                  <a:pt x="24511" y="340233"/>
                  <a:pt x="22352" y="341376"/>
                </a:cubicBezTo>
                <a:cubicBezTo>
                  <a:pt x="20193" y="341376"/>
                  <a:pt x="19177" y="343535"/>
                  <a:pt x="21336" y="344678"/>
                </a:cubicBezTo>
                <a:cubicBezTo>
                  <a:pt x="21336" y="345694"/>
                  <a:pt x="22352" y="346837"/>
                  <a:pt x="21336" y="346837"/>
                </a:cubicBezTo>
                <a:lnTo>
                  <a:pt x="22352" y="346837"/>
                </a:lnTo>
                <a:cubicBezTo>
                  <a:pt x="22352" y="347980"/>
                  <a:pt x="22352" y="348996"/>
                  <a:pt x="22352" y="348996"/>
                </a:cubicBezTo>
                <a:lnTo>
                  <a:pt x="21336" y="347980"/>
                </a:lnTo>
                <a:cubicBezTo>
                  <a:pt x="21336" y="348996"/>
                  <a:pt x="22352" y="353314"/>
                  <a:pt x="21336" y="357632"/>
                </a:cubicBezTo>
                <a:cubicBezTo>
                  <a:pt x="20447" y="362712"/>
                  <a:pt x="20955" y="364490"/>
                  <a:pt x="20701" y="364490"/>
                </a:cubicBezTo>
                <a:cubicBezTo>
                  <a:pt x="20574" y="364490"/>
                  <a:pt x="20447" y="364363"/>
                  <a:pt x="20320" y="364109"/>
                </a:cubicBezTo>
                <a:cubicBezTo>
                  <a:pt x="17018" y="364109"/>
                  <a:pt x="17018" y="365125"/>
                  <a:pt x="20320" y="365125"/>
                </a:cubicBezTo>
                <a:cubicBezTo>
                  <a:pt x="20320" y="366268"/>
                  <a:pt x="21336" y="367284"/>
                  <a:pt x="21336" y="368300"/>
                </a:cubicBezTo>
                <a:cubicBezTo>
                  <a:pt x="21336" y="369316"/>
                  <a:pt x="21336" y="370459"/>
                  <a:pt x="22352" y="370459"/>
                </a:cubicBezTo>
                <a:cubicBezTo>
                  <a:pt x="20193" y="371475"/>
                  <a:pt x="20193" y="375793"/>
                  <a:pt x="21336" y="376936"/>
                </a:cubicBezTo>
                <a:cubicBezTo>
                  <a:pt x="22479" y="378079"/>
                  <a:pt x="22352" y="378079"/>
                  <a:pt x="21336" y="380238"/>
                </a:cubicBezTo>
                <a:cubicBezTo>
                  <a:pt x="20320" y="381254"/>
                  <a:pt x="20320" y="381254"/>
                  <a:pt x="21336" y="381254"/>
                </a:cubicBezTo>
                <a:cubicBezTo>
                  <a:pt x="22352" y="381254"/>
                  <a:pt x="24511" y="384429"/>
                  <a:pt x="22352" y="384429"/>
                </a:cubicBezTo>
                <a:lnTo>
                  <a:pt x="23495" y="384429"/>
                </a:lnTo>
                <a:cubicBezTo>
                  <a:pt x="25654" y="384429"/>
                  <a:pt x="24511" y="385572"/>
                  <a:pt x="23495" y="386588"/>
                </a:cubicBezTo>
                <a:cubicBezTo>
                  <a:pt x="21336" y="386588"/>
                  <a:pt x="21082" y="387096"/>
                  <a:pt x="22098" y="387096"/>
                </a:cubicBezTo>
                <a:cubicBezTo>
                  <a:pt x="22606" y="387096"/>
                  <a:pt x="23495" y="386969"/>
                  <a:pt x="24511" y="386588"/>
                </a:cubicBezTo>
                <a:cubicBezTo>
                  <a:pt x="25273" y="386207"/>
                  <a:pt x="25781" y="386080"/>
                  <a:pt x="26035" y="386080"/>
                </a:cubicBezTo>
                <a:cubicBezTo>
                  <a:pt x="26543" y="386080"/>
                  <a:pt x="26416" y="386588"/>
                  <a:pt x="25654" y="386588"/>
                </a:cubicBezTo>
                <a:cubicBezTo>
                  <a:pt x="24511" y="387604"/>
                  <a:pt x="23495" y="388747"/>
                  <a:pt x="25654" y="388747"/>
                </a:cubicBezTo>
                <a:cubicBezTo>
                  <a:pt x="25654" y="389763"/>
                  <a:pt x="25654" y="389763"/>
                  <a:pt x="23495" y="390906"/>
                </a:cubicBezTo>
                <a:cubicBezTo>
                  <a:pt x="22352" y="390906"/>
                  <a:pt x="22352" y="391922"/>
                  <a:pt x="23495" y="391922"/>
                </a:cubicBezTo>
                <a:cubicBezTo>
                  <a:pt x="24638" y="391922"/>
                  <a:pt x="24511" y="391922"/>
                  <a:pt x="24511" y="390906"/>
                </a:cubicBezTo>
                <a:cubicBezTo>
                  <a:pt x="24511" y="390525"/>
                  <a:pt x="24511" y="390398"/>
                  <a:pt x="24511" y="390398"/>
                </a:cubicBezTo>
                <a:cubicBezTo>
                  <a:pt x="24511" y="390398"/>
                  <a:pt x="24765" y="391160"/>
                  <a:pt x="25527" y="391922"/>
                </a:cubicBezTo>
                <a:cubicBezTo>
                  <a:pt x="25527" y="391922"/>
                  <a:pt x="26035" y="392430"/>
                  <a:pt x="26670" y="392430"/>
                </a:cubicBezTo>
                <a:cubicBezTo>
                  <a:pt x="27051" y="392430"/>
                  <a:pt x="27305" y="392303"/>
                  <a:pt x="27686" y="391922"/>
                </a:cubicBezTo>
                <a:cubicBezTo>
                  <a:pt x="29845" y="391922"/>
                  <a:pt x="29845" y="392938"/>
                  <a:pt x="27686" y="392938"/>
                </a:cubicBezTo>
                <a:cubicBezTo>
                  <a:pt x="25527" y="394081"/>
                  <a:pt x="25527" y="394081"/>
                  <a:pt x="25527" y="395097"/>
                </a:cubicBezTo>
                <a:cubicBezTo>
                  <a:pt x="25527" y="396113"/>
                  <a:pt x="26543" y="396240"/>
                  <a:pt x="27686" y="396240"/>
                </a:cubicBezTo>
                <a:cubicBezTo>
                  <a:pt x="28194" y="395732"/>
                  <a:pt x="28194" y="395478"/>
                  <a:pt x="28194" y="395478"/>
                </a:cubicBezTo>
                <a:cubicBezTo>
                  <a:pt x="28194" y="395478"/>
                  <a:pt x="28194" y="395732"/>
                  <a:pt x="28702" y="396240"/>
                </a:cubicBezTo>
                <a:cubicBezTo>
                  <a:pt x="29718" y="397256"/>
                  <a:pt x="27559" y="400558"/>
                  <a:pt x="25527" y="402717"/>
                </a:cubicBezTo>
                <a:cubicBezTo>
                  <a:pt x="24384" y="403225"/>
                  <a:pt x="23876" y="403479"/>
                  <a:pt x="24003" y="403479"/>
                </a:cubicBezTo>
                <a:cubicBezTo>
                  <a:pt x="24130" y="403479"/>
                  <a:pt x="24892" y="403225"/>
                  <a:pt x="26543" y="402717"/>
                </a:cubicBezTo>
                <a:cubicBezTo>
                  <a:pt x="26543" y="402717"/>
                  <a:pt x="27559" y="402717"/>
                  <a:pt x="27559" y="403733"/>
                </a:cubicBezTo>
                <a:cubicBezTo>
                  <a:pt x="28702" y="402717"/>
                  <a:pt x="28702" y="402717"/>
                  <a:pt x="27559" y="401574"/>
                </a:cubicBezTo>
                <a:lnTo>
                  <a:pt x="28702" y="401574"/>
                </a:lnTo>
                <a:cubicBezTo>
                  <a:pt x="29591" y="401066"/>
                  <a:pt x="30353" y="400812"/>
                  <a:pt x="30607" y="400812"/>
                </a:cubicBezTo>
                <a:cubicBezTo>
                  <a:pt x="31115" y="400812"/>
                  <a:pt x="30988" y="401320"/>
                  <a:pt x="29718" y="402590"/>
                </a:cubicBezTo>
                <a:cubicBezTo>
                  <a:pt x="28702" y="403606"/>
                  <a:pt x="28702" y="403606"/>
                  <a:pt x="30861" y="403606"/>
                </a:cubicBezTo>
                <a:cubicBezTo>
                  <a:pt x="31623" y="403606"/>
                  <a:pt x="32258" y="403098"/>
                  <a:pt x="32385" y="403098"/>
                </a:cubicBezTo>
                <a:cubicBezTo>
                  <a:pt x="32512" y="403098"/>
                  <a:pt x="32258" y="403225"/>
                  <a:pt x="32004" y="403606"/>
                </a:cubicBezTo>
                <a:cubicBezTo>
                  <a:pt x="32004" y="403606"/>
                  <a:pt x="33020" y="404749"/>
                  <a:pt x="34163" y="404749"/>
                </a:cubicBezTo>
                <a:cubicBezTo>
                  <a:pt x="35306" y="404749"/>
                  <a:pt x="35179" y="405765"/>
                  <a:pt x="34163" y="406908"/>
                </a:cubicBezTo>
                <a:cubicBezTo>
                  <a:pt x="33020" y="406908"/>
                  <a:pt x="33020" y="407924"/>
                  <a:pt x="34163" y="407924"/>
                </a:cubicBezTo>
                <a:cubicBezTo>
                  <a:pt x="34163" y="407924"/>
                  <a:pt x="34163" y="408940"/>
                  <a:pt x="34163" y="410083"/>
                </a:cubicBezTo>
                <a:cubicBezTo>
                  <a:pt x="33020" y="410083"/>
                  <a:pt x="32004" y="411099"/>
                  <a:pt x="33020" y="412242"/>
                </a:cubicBezTo>
                <a:cubicBezTo>
                  <a:pt x="33020" y="413512"/>
                  <a:pt x="33020" y="414020"/>
                  <a:pt x="33528" y="414020"/>
                </a:cubicBezTo>
                <a:cubicBezTo>
                  <a:pt x="33782" y="414020"/>
                  <a:pt x="34290" y="413766"/>
                  <a:pt x="35179" y="413258"/>
                </a:cubicBezTo>
                <a:cubicBezTo>
                  <a:pt x="35687" y="412750"/>
                  <a:pt x="35941" y="412496"/>
                  <a:pt x="36195" y="412496"/>
                </a:cubicBezTo>
                <a:cubicBezTo>
                  <a:pt x="36449" y="412496"/>
                  <a:pt x="36322" y="412750"/>
                  <a:pt x="36322" y="413258"/>
                </a:cubicBezTo>
                <a:lnTo>
                  <a:pt x="38481" y="413258"/>
                </a:lnTo>
                <a:cubicBezTo>
                  <a:pt x="38862" y="412877"/>
                  <a:pt x="38989" y="412750"/>
                  <a:pt x="38989" y="412750"/>
                </a:cubicBezTo>
                <a:cubicBezTo>
                  <a:pt x="38989" y="412750"/>
                  <a:pt x="38481" y="413512"/>
                  <a:pt x="38481" y="414274"/>
                </a:cubicBezTo>
                <a:lnTo>
                  <a:pt x="36322" y="415417"/>
                </a:lnTo>
                <a:cubicBezTo>
                  <a:pt x="36322" y="415671"/>
                  <a:pt x="36449" y="415671"/>
                  <a:pt x="36576" y="415671"/>
                </a:cubicBezTo>
                <a:cubicBezTo>
                  <a:pt x="37211" y="415671"/>
                  <a:pt x="38735" y="414274"/>
                  <a:pt x="39624" y="414274"/>
                </a:cubicBezTo>
                <a:cubicBezTo>
                  <a:pt x="40640" y="413258"/>
                  <a:pt x="41275" y="412623"/>
                  <a:pt x="41402" y="412623"/>
                </a:cubicBezTo>
                <a:cubicBezTo>
                  <a:pt x="41529" y="412623"/>
                  <a:pt x="41275" y="413131"/>
                  <a:pt x="40767" y="414274"/>
                </a:cubicBezTo>
                <a:cubicBezTo>
                  <a:pt x="39751" y="415417"/>
                  <a:pt x="39751" y="416433"/>
                  <a:pt x="40767" y="416433"/>
                </a:cubicBezTo>
                <a:cubicBezTo>
                  <a:pt x="41275" y="416941"/>
                  <a:pt x="41910" y="417195"/>
                  <a:pt x="42291" y="417195"/>
                </a:cubicBezTo>
                <a:cubicBezTo>
                  <a:pt x="42672" y="417195"/>
                  <a:pt x="42926" y="416941"/>
                  <a:pt x="42926" y="416433"/>
                </a:cubicBezTo>
                <a:cubicBezTo>
                  <a:pt x="43942" y="416433"/>
                  <a:pt x="43942" y="417576"/>
                  <a:pt x="43942" y="417576"/>
                </a:cubicBezTo>
                <a:cubicBezTo>
                  <a:pt x="43942" y="418592"/>
                  <a:pt x="43942" y="419735"/>
                  <a:pt x="46101" y="419735"/>
                </a:cubicBezTo>
                <a:cubicBezTo>
                  <a:pt x="47879" y="419354"/>
                  <a:pt x="48768" y="418973"/>
                  <a:pt x="49022" y="418973"/>
                </a:cubicBezTo>
                <a:cubicBezTo>
                  <a:pt x="49530" y="418973"/>
                  <a:pt x="48895" y="419481"/>
                  <a:pt x="48260" y="420751"/>
                </a:cubicBezTo>
                <a:cubicBezTo>
                  <a:pt x="48260" y="421386"/>
                  <a:pt x="47879" y="422021"/>
                  <a:pt x="48006" y="422021"/>
                </a:cubicBezTo>
                <a:cubicBezTo>
                  <a:pt x="48133" y="422021"/>
                  <a:pt x="48387" y="421640"/>
                  <a:pt x="49276" y="420751"/>
                </a:cubicBezTo>
                <a:cubicBezTo>
                  <a:pt x="50419" y="420751"/>
                  <a:pt x="50419" y="421767"/>
                  <a:pt x="50419" y="422910"/>
                </a:cubicBezTo>
                <a:cubicBezTo>
                  <a:pt x="50419" y="424053"/>
                  <a:pt x="49276" y="426212"/>
                  <a:pt x="48260" y="427228"/>
                </a:cubicBezTo>
                <a:cubicBezTo>
                  <a:pt x="47244" y="429387"/>
                  <a:pt x="47244" y="429387"/>
                  <a:pt x="49276" y="429387"/>
                </a:cubicBezTo>
                <a:cubicBezTo>
                  <a:pt x="49276" y="429387"/>
                  <a:pt x="50419" y="428244"/>
                  <a:pt x="51435" y="427228"/>
                </a:cubicBezTo>
                <a:cubicBezTo>
                  <a:pt x="51435" y="426212"/>
                  <a:pt x="51435" y="426212"/>
                  <a:pt x="51435" y="426212"/>
                </a:cubicBezTo>
                <a:lnTo>
                  <a:pt x="50546" y="426212"/>
                </a:lnTo>
                <a:cubicBezTo>
                  <a:pt x="51308" y="425450"/>
                  <a:pt x="51562" y="424688"/>
                  <a:pt x="51943" y="424688"/>
                </a:cubicBezTo>
                <a:cubicBezTo>
                  <a:pt x="52070" y="424688"/>
                  <a:pt x="52324" y="424815"/>
                  <a:pt x="52705" y="425069"/>
                </a:cubicBezTo>
                <a:cubicBezTo>
                  <a:pt x="53213" y="424561"/>
                  <a:pt x="53721" y="424307"/>
                  <a:pt x="54102" y="424307"/>
                </a:cubicBezTo>
                <a:cubicBezTo>
                  <a:pt x="54483" y="424307"/>
                  <a:pt x="54356" y="424561"/>
                  <a:pt x="53848" y="425069"/>
                </a:cubicBezTo>
                <a:cubicBezTo>
                  <a:pt x="54229" y="424688"/>
                  <a:pt x="54610" y="424561"/>
                  <a:pt x="54864" y="424561"/>
                </a:cubicBezTo>
                <a:cubicBezTo>
                  <a:pt x="55626" y="424561"/>
                  <a:pt x="56261" y="425069"/>
                  <a:pt x="57023" y="425069"/>
                </a:cubicBezTo>
                <a:cubicBezTo>
                  <a:pt x="57531" y="425577"/>
                  <a:pt x="58166" y="425831"/>
                  <a:pt x="58674" y="425831"/>
                </a:cubicBezTo>
                <a:cubicBezTo>
                  <a:pt x="59182" y="425831"/>
                  <a:pt x="59690" y="425577"/>
                  <a:pt x="60325" y="425069"/>
                </a:cubicBezTo>
                <a:cubicBezTo>
                  <a:pt x="61468" y="426212"/>
                  <a:pt x="62484" y="426212"/>
                  <a:pt x="61468" y="427228"/>
                </a:cubicBezTo>
                <a:cubicBezTo>
                  <a:pt x="60833" y="428498"/>
                  <a:pt x="60960" y="429006"/>
                  <a:pt x="61087" y="429006"/>
                </a:cubicBezTo>
                <a:cubicBezTo>
                  <a:pt x="61214" y="429006"/>
                  <a:pt x="61468" y="428752"/>
                  <a:pt x="61468" y="428244"/>
                </a:cubicBezTo>
                <a:cubicBezTo>
                  <a:pt x="62230" y="427482"/>
                  <a:pt x="63754" y="427101"/>
                  <a:pt x="65278" y="427101"/>
                </a:cubicBezTo>
                <a:cubicBezTo>
                  <a:pt x="67691" y="427101"/>
                  <a:pt x="70104" y="427990"/>
                  <a:pt x="70104" y="429387"/>
                </a:cubicBezTo>
                <a:lnTo>
                  <a:pt x="71120" y="429387"/>
                </a:lnTo>
                <a:cubicBezTo>
                  <a:pt x="71501" y="429006"/>
                  <a:pt x="71882" y="428879"/>
                  <a:pt x="72517" y="428879"/>
                </a:cubicBezTo>
                <a:cubicBezTo>
                  <a:pt x="73914" y="428879"/>
                  <a:pt x="75692" y="429641"/>
                  <a:pt x="76454" y="430403"/>
                </a:cubicBezTo>
                <a:lnTo>
                  <a:pt x="77597" y="430403"/>
                </a:lnTo>
                <a:cubicBezTo>
                  <a:pt x="78613" y="429895"/>
                  <a:pt x="79248" y="429641"/>
                  <a:pt x="79629" y="429641"/>
                </a:cubicBezTo>
                <a:cubicBezTo>
                  <a:pt x="80010" y="429641"/>
                  <a:pt x="80264" y="429895"/>
                  <a:pt x="80899" y="430403"/>
                </a:cubicBezTo>
                <a:cubicBezTo>
                  <a:pt x="80899" y="430784"/>
                  <a:pt x="80899" y="431165"/>
                  <a:pt x="80899" y="431546"/>
                </a:cubicBezTo>
                <a:cubicBezTo>
                  <a:pt x="80899" y="431038"/>
                  <a:pt x="81153" y="430784"/>
                  <a:pt x="81661" y="430784"/>
                </a:cubicBezTo>
                <a:cubicBezTo>
                  <a:pt x="82169" y="430784"/>
                  <a:pt x="83058" y="431038"/>
                  <a:pt x="84074" y="431546"/>
                </a:cubicBezTo>
                <a:cubicBezTo>
                  <a:pt x="87249" y="431546"/>
                  <a:pt x="87249" y="431546"/>
                  <a:pt x="86233" y="432562"/>
                </a:cubicBezTo>
                <a:cubicBezTo>
                  <a:pt x="87249" y="432943"/>
                  <a:pt x="87884" y="433070"/>
                  <a:pt x="88265" y="433070"/>
                </a:cubicBezTo>
                <a:cubicBezTo>
                  <a:pt x="89408" y="433070"/>
                  <a:pt x="89408" y="432308"/>
                  <a:pt x="89408" y="431546"/>
                </a:cubicBezTo>
                <a:cubicBezTo>
                  <a:pt x="88900" y="430530"/>
                  <a:pt x="88900" y="430022"/>
                  <a:pt x="89027" y="430022"/>
                </a:cubicBezTo>
                <a:cubicBezTo>
                  <a:pt x="89154" y="430022"/>
                  <a:pt x="89916" y="430784"/>
                  <a:pt x="90424" y="432562"/>
                </a:cubicBezTo>
                <a:cubicBezTo>
                  <a:pt x="91059" y="433832"/>
                  <a:pt x="91694" y="434340"/>
                  <a:pt x="92075" y="434340"/>
                </a:cubicBezTo>
                <a:cubicBezTo>
                  <a:pt x="92329" y="434340"/>
                  <a:pt x="92583" y="434086"/>
                  <a:pt x="92583" y="433578"/>
                </a:cubicBezTo>
                <a:cubicBezTo>
                  <a:pt x="92583" y="432562"/>
                  <a:pt x="91567" y="432562"/>
                  <a:pt x="91567" y="432562"/>
                </a:cubicBezTo>
                <a:lnTo>
                  <a:pt x="91567" y="430403"/>
                </a:lnTo>
                <a:cubicBezTo>
                  <a:pt x="91567" y="430403"/>
                  <a:pt x="91567" y="430403"/>
                  <a:pt x="92583" y="431546"/>
                </a:cubicBezTo>
                <a:cubicBezTo>
                  <a:pt x="92583" y="431546"/>
                  <a:pt x="92583" y="431546"/>
                  <a:pt x="93726" y="432562"/>
                </a:cubicBezTo>
                <a:cubicBezTo>
                  <a:pt x="94869" y="433578"/>
                  <a:pt x="94742" y="434721"/>
                  <a:pt x="93726" y="435737"/>
                </a:cubicBezTo>
                <a:cubicBezTo>
                  <a:pt x="92710" y="436753"/>
                  <a:pt x="93726" y="436880"/>
                  <a:pt x="94742" y="436880"/>
                </a:cubicBezTo>
                <a:cubicBezTo>
                  <a:pt x="95758" y="435737"/>
                  <a:pt x="95758" y="434721"/>
                  <a:pt x="94742" y="433578"/>
                </a:cubicBezTo>
                <a:cubicBezTo>
                  <a:pt x="94742" y="433578"/>
                  <a:pt x="94742" y="432562"/>
                  <a:pt x="94742" y="431419"/>
                </a:cubicBezTo>
                <a:cubicBezTo>
                  <a:pt x="94742" y="431165"/>
                  <a:pt x="94869" y="431165"/>
                  <a:pt x="94996" y="431165"/>
                </a:cubicBezTo>
                <a:cubicBezTo>
                  <a:pt x="95758" y="431165"/>
                  <a:pt x="97917" y="432943"/>
                  <a:pt x="97917" y="434721"/>
                </a:cubicBezTo>
                <a:lnTo>
                  <a:pt x="97917" y="433578"/>
                </a:lnTo>
                <a:cubicBezTo>
                  <a:pt x="97917" y="432562"/>
                  <a:pt x="100076" y="432562"/>
                  <a:pt x="101092" y="432562"/>
                </a:cubicBezTo>
                <a:cubicBezTo>
                  <a:pt x="102108" y="432562"/>
                  <a:pt x="103251" y="432562"/>
                  <a:pt x="103251" y="433578"/>
                </a:cubicBezTo>
                <a:cubicBezTo>
                  <a:pt x="103251" y="434594"/>
                  <a:pt x="103251" y="435737"/>
                  <a:pt x="103251" y="435737"/>
                </a:cubicBezTo>
                <a:cubicBezTo>
                  <a:pt x="103251" y="435737"/>
                  <a:pt x="103251" y="437896"/>
                  <a:pt x="103251" y="438912"/>
                </a:cubicBezTo>
                <a:cubicBezTo>
                  <a:pt x="103251" y="438912"/>
                  <a:pt x="104394" y="436753"/>
                  <a:pt x="105410" y="435737"/>
                </a:cubicBezTo>
                <a:cubicBezTo>
                  <a:pt x="106426" y="433578"/>
                  <a:pt x="107569" y="432562"/>
                  <a:pt x="110744" y="432562"/>
                </a:cubicBezTo>
                <a:cubicBezTo>
                  <a:pt x="111760" y="432562"/>
                  <a:pt x="113919" y="432562"/>
                  <a:pt x="115062" y="431546"/>
                </a:cubicBezTo>
                <a:cubicBezTo>
                  <a:pt x="116078" y="431546"/>
                  <a:pt x="117221" y="431546"/>
                  <a:pt x="117221" y="432562"/>
                </a:cubicBezTo>
                <a:lnTo>
                  <a:pt x="118364" y="432562"/>
                </a:lnTo>
                <a:cubicBezTo>
                  <a:pt x="118872" y="432054"/>
                  <a:pt x="119380" y="431800"/>
                  <a:pt x="119761" y="431800"/>
                </a:cubicBezTo>
                <a:cubicBezTo>
                  <a:pt x="120142" y="431800"/>
                  <a:pt x="120396" y="432054"/>
                  <a:pt x="120396" y="432562"/>
                </a:cubicBezTo>
                <a:cubicBezTo>
                  <a:pt x="120396" y="433324"/>
                  <a:pt x="120523" y="433578"/>
                  <a:pt x="120777" y="433578"/>
                </a:cubicBezTo>
                <a:cubicBezTo>
                  <a:pt x="121158" y="433578"/>
                  <a:pt x="121920" y="432562"/>
                  <a:pt x="122682" y="432562"/>
                </a:cubicBezTo>
                <a:cubicBezTo>
                  <a:pt x="123190" y="431673"/>
                  <a:pt x="123444" y="431165"/>
                  <a:pt x="123444" y="431165"/>
                </a:cubicBezTo>
                <a:cubicBezTo>
                  <a:pt x="123444" y="431165"/>
                  <a:pt x="123317" y="432181"/>
                  <a:pt x="122682" y="434721"/>
                </a:cubicBezTo>
                <a:cubicBezTo>
                  <a:pt x="122682" y="435737"/>
                  <a:pt x="121666" y="436880"/>
                  <a:pt x="120523" y="436880"/>
                </a:cubicBezTo>
                <a:lnTo>
                  <a:pt x="118618" y="436880"/>
                </a:lnTo>
                <a:lnTo>
                  <a:pt x="120777" y="437896"/>
                </a:lnTo>
                <a:cubicBezTo>
                  <a:pt x="121920" y="437896"/>
                  <a:pt x="122936" y="438912"/>
                  <a:pt x="122936" y="440055"/>
                </a:cubicBezTo>
                <a:cubicBezTo>
                  <a:pt x="122936" y="440055"/>
                  <a:pt x="122936" y="441071"/>
                  <a:pt x="124079" y="441071"/>
                </a:cubicBezTo>
                <a:lnTo>
                  <a:pt x="124079" y="440690"/>
                </a:lnTo>
                <a:cubicBezTo>
                  <a:pt x="122936" y="439674"/>
                  <a:pt x="122936" y="438531"/>
                  <a:pt x="122936" y="437515"/>
                </a:cubicBezTo>
                <a:cubicBezTo>
                  <a:pt x="123571" y="436245"/>
                  <a:pt x="124714" y="435229"/>
                  <a:pt x="125476" y="435229"/>
                </a:cubicBezTo>
                <a:cubicBezTo>
                  <a:pt x="125984" y="435229"/>
                  <a:pt x="126238" y="435610"/>
                  <a:pt x="126238" y="436372"/>
                </a:cubicBezTo>
                <a:cubicBezTo>
                  <a:pt x="126238" y="436372"/>
                  <a:pt x="126238" y="436372"/>
                  <a:pt x="127381" y="435229"/>
                </a:cubicBezTo>
                <a:cubicBezTo>
                  <a:pt x="127381" y="434848"/>
                  <a:pt x="127508" y="434467"/>
                  <a:pt x="127762" y="434467"/>
                </a:cubicBezTo>
                <a:cubicBezTo>
                  <a:pt x="128016" y="434467"/>
                  <a:pt x="128397" y="434975"/>
                  <a:pt x="128397" y="436245"/>
                </a:cubicBezTo>
                <a:cubicBezTo>
                  <a:pt x="128905" y="437261"/>
                  <a:pt x="129159" y="437896"/>
                  <a:pt x="129540" y="437896"/>
                </a:cubicBezTo>
                <a:cubicBezTo>
                  <a:pt x="129921" y="437896"/>
                  <a:pt x="130048" y="437388"/>
                  <a:pt x="130556" y="436245"/>
                </a:cubicBezTo>
                <a:cubicBezTo>
                  <a:pt x="131191" y="434975"/>
                  <a:pt x="132588" y="434467"/>
                  <a:pt x="133604" y="434467"/>
                </a:cubicBezTo>
                <a:cubicBezTo>
                  <a:pt x="134366" y="434467"/>
                  <a:pt x="134874" y="434721"/>
                  <a:pt x="134874" y="435229"/>
                </a:cubicBezTo>
                <a:cubicBezTo>
                  <a:pt x="134874" y="436499"/>
                  <a:pt x="135636" y="437007"/>
                  <a:pt x="136271" y="437007"/>
                </a:cubicBezTo>
                <a:cubicBezTo>
                  <a:pt x="136652" y="437007"/>
                  <a:pt x="137033" y="436753"/>
                  <a:pt x="137033" y="436245"/>
                </a:cubicBezTo>
                <a:cubicBezTo>
                  <a:pt x="137541" y="435737"/>
                  <a:pt x="138176" y="435483"/>
                  <a:pt x="138557" y="435483"/>
                </a:cubicBezTo>
                <a:cubicBezTo>
                  <a:pt x="138938" y="435483"/>
                  <a:pt x="139192" y="435737"/>
                  <a:pt x="139192" y="436245"/>
                </a:cubicBezTo>
                <a:cubicBezTo>
                  <a:pt x="139192" y="435483"/>
                  <a:pt x="139700" y="434721"/>
                  <a:pt x="140462" y="434721"/>
                </a:cubicBezTo>
                <a:cubicBezTo>
                  <a:pt x="140716" y="434721"/>
                  <a:pt x="141097" y="434848"/>
                  <a:pt x="141351" y="435102"/>
                </a:cubicBezTo>
                <a:cubicBezTo>
                  <a:pt x="141351" y="435102"/>
                  <a:pt x="141351" y="435102"/>
                  <a:pt x="141351" y="436245"/>
                </a:cubicBezTo>
                <a:lnTo>
                  <a:pt x="142367" y="438404"/>
                </a:lnTo>
                <a:cubicBezTo>
                  <a:pt x="141351" y="438404"/>
                  <a:pt x="141351" y="439420"/>
                  <a:pt x="141351" y="440563"/>
                </a:cubicBezTo>
                <a:cubicBezTo>
                  <a:pt x="141351" y="440817"/>
                  <a:pt x="141605" y="440944"/>
                  <a:pt x="141859" y="440944"/>
                </a:cubicBezTo>
                <a:cubicBezTo>
                  <a:pt x="142875" y="440944"/>
                  <a:pt x="144780" y="439674"/>
                  <a:pt x="145669" y="437261"/>
                </a:cubicBezTo>
                <a:lnTo>
                  <a:pt x="146685" y="435102"/>
                </a:lnTo>
                <a:lnTo>
                  <a:pt x="146685" y="437261"/>
                </a:lnTo>
                <a:cubicBezTo>
                  <a:pt x="147701" y="437261"/>
                  <a:pt x="148844" y="437261"/>
                  <a:pt x="148844" y="436245"/>
                </a:cubicBezTo>
                <a:cubicBezTo>
                  <a:pt x="148844" y="435229"/>
                  <a:pt x="148844" y="435102"/>
                  <a:pt x="148844" y="435102"/>
                </a:cubicBezTo>
                <a:cubicBezTo>
                  <a:pt x="148844" y="435102"/>
                  <a:pt x="149860" y="435102"/>
                  <a:pt x="149860" y="436245"/>
                </a:cubicBezTo>
                <a:cubicBezTo>
                  <a:pt x="149860" y="437515"/>
                  <a:pt x="149860" y="438023"/>
                  <a:pt x="150114" y="438023"/>
                </a:cubicBezTo>
                <a:cubicBezTo>
                  <a:pt x="150368" y="438023"/>
                  <a:pt x="150495" y="437769"/>
                  <a:pt x="151003" y="437261"/>
                </a:cubicBezTo>
                <a:cubicBezTo>
                  <a:pt x="151003" y="436245"/>
                  <a:pt x="151257" y="435610"/>
                  <a:pt x="151511" y="435610"/>
                </a:cubicBezTo>
                <a:cubicBezTo>
                  <a:pt x="151765" y="435610"/>
                  <a:pt x="152019" y="436118"/>
                  <a:pt x="152019" y="437261"/>
                </a:cubicBezTo>
                <a:cubicBezTo>
                  <a:pt x="152019" y="438404"/>
                  <a:pt x="152019" y="438912"/>
                  <a:pt x="152146" y="438912"/>
                </a:cubicBezTo>
                <a:cubicBezTo>
                  <a:pt x="152273" y="438912"/>
                  <a:pt x="152527" y="438404"/>
                  <a:pt x="153035" y="437261"/>
                </a:cubicBezTo>
                <a:cubicBezTo>
                  <a:pt x="153035" y="436245"/>
                  <a:pt x="154178" y="435102"/>
                  <a:pt x="154178" y="435102"/>
                </a:cubicBezTo>
                <a:lnTo>
                  <a:pt x="154178" y="436245"/>
                </a:lnTo>
                <a:cubicBezTo>
                  <a:pt x="154178" y="437515"/>
                  <a:pt x="154559" y="438023"/>
                  <a:pt x="155067" y="438023"/>
                </a:cubicBezTo>
                <a:cubicBezTo>
                  <a:pt x="155448" y="438023"/>
                  <a:pt x="155829" y="437769"/>
                  <a:pt x="156337" y="437261"/>
                </a:cubicBezTo>
                <a:cubicBezTo>
                  <a:pt x="156337" y="436753"/>
                  <a:pt x="156337" y="436499"/>
                  <a:pt x="156591" y="436499"/>
                </a:cubicBezTo>
                <a:cubicBezTo>
                  <a:pt x="156845" y="436499"/>
                  <a:pt x="157353" y="436753"/>
                  <a:pt x="158496" y="437261"/>
                </a:cubicBezTo>
                <a:cubicBezTo>
                  <a:pt x="159639" y="437261"/>
                  <a:pt x="159639" y="437261"/>
                  <a:pt x="159639" y="436245"/>
                </a:cubicBezTo>
                <a:cubicBezTo>
                  <a:pt x="159639" y="435229"/>
                  <a:pt x="159639" y="434594"/>
                  <a:pt x="159766" y="434594"/>
                </a:cubicBezTo>
                <a:cubicBezTo>
                  <a:pt x="159893" y="434594"/>
                  <a:pt x="160147" y="435102"/>
                  <a:pt x="160655" y="436245"/>
                </a:cubicBezTo>
                <a:cubicBezTo>
                  <a:pt x="161163" y="436753"/>
                  <a:pt x="161417" y="437007"/>
                  <a:pt x="161798" y="437007"/>
                </a:cubicBezTo>
                <a:cubicBezTo>
                  <a:pt x="162179" y="437007"/>
                  <a:pt x="162306" y="436753"/>
                  <a:pt x="162814" y="436245"/>
                </a:cubicBezTo>
                <a:cubicBezTo>
                  <a:pt x="163322" y="435737"/>
                  <a:pt x="163576" y="435483"/>
                  <a:pt x="163830" y="435483"/>
                </a:cubicBezTo>
                <a:cubicBezTo>
                  <a:pt x="164084" y="435483"/>
                  <a:pt x="163957" y="435737"/>
                  <a:pt x="163957" y="436245"/>
                </a:cubicBezTo>
                <a:cubicBezTo>
                  <a:pt x="163957" y="438404"/>
                  <a:pt x="163957" y="439420"/>
                  <a:pt x="162941" y="439420"/>
                </a:cubicBezTo>
                <a:cubicBezTo>
                  <a:pt x="162941" y="439420"/>
                  <a:pt x="162941" y="439420"/>
                  <a:pt x="162941" y="441579"/>
                </a:cubicBezTo>
                <a:lnTo>
                  <a:pt x="163957" y="441579"/>
                </a:lnTo>
                <a:cubicBezTo>
                  <a:pt x="165100" y="441579"/>
                  <a:pt x="165100" y="441579"/>
                  <a:pt x="167132" y="442595"/>
                </a:cubicBezTo>
                <a:cubicBezTo>
                  <a:pt x="168021" y="442595"/>
                  <a:pt x="168148" y="443992"/>
                  <a:pt x="167640" y="443992"/>
                </a:cubicBezTo>
                <a:cubicBezTo>
                  <a:pt x="167513" y="443992"/>
                  <a:pt x="167386" y="443865"/>
                  <a:pt x="167132" y="443738"/>
                </a:cubicBezTo>
                <a:lnTo>
                  <a:pt x="166116" y="444754"/>
                </a:lnTo>
                <a:cubicBezTo>
                  <a:pt x="166116" y="446405"/>
                  <a:pt x="165862" y="447167"/>
                  <a:pt x="165608" y="447167"/>
                </a:cubicBezTo>
                <a:cubicBezTo>
                  <a:pt x="165354" y="447167"/>
                  <a:pt x="165100" y="446405"/>
                  <a:pt x="165100" y="444754"/>
                </a:cubicBezTo>
                <a:cubicBezTo>
                  <a:pt x="165100" y="442976"/>
                  <a:pt x="165100" y="442214"/>
                  <a:pt x="164973" y="442214"/>
                </a:cubicBezTo>
                <a:cubicBezTo>
                  <a:pt x="164846" y="442214"/>
                  <a:pt x="164592" y="442722"/>
                  <a:pt x="164084" y="443738"/>
                </a:cubicBezTo>
                <a:cubicBezTo>
                  <a:pt x="164084" y="445897"/>
                  <a:pt x="164084" y="445897"/>
                  <a:pt x="163068" y="445897"/>
                </a:cubicBezTo>
                <a:cubicBezTo>
                  <a:pt x="162052" y="445897"/>
                  <a:pt x="162052" y="445897"/>
                  <a:pt x="162052" y="447040"/>
                </a:cubicBezTo>
                <a:cubicBezTo>
                  <a:pt x="162052" y="448183"/>
                  <a:pt x="162052" y="449199"/>
                  <a:pt x="160909" y="449199"/>
                </a:cubicBezTo>
                <a:cubicBezTo>
                  <a:pt x="159766" y="449199"/>
                  <a:pt x="159893" y="449199"/>
                  <a:pt x="159893" y="448056"/>
                </a:cubicBezTo>
                <a:cubicBezTo>
                  <a:pt x="160274" y="447675"/>
                  <a:pt x="160401" y="447294"/>
                  <a:pt x="160274" y="447294"/>
                </a:cubicBezTo>
                <a:cubicBezTo>
                  <a:pt x="160147" y="447294"/>
                  <a:pt x="159385" y="447802"/>
                  <a:pt x="158750" y="449072"/>
                </a:cubicBezTo>
                <a:cubicBezTo>
                  <a:pt x="158750" y="448818"/>
                  <a:pt x="158750" y="448437"/>
                  <a:pt x="158750" y="447929"/>
                </a:cubicBezTo>
                <a:cubicBezTo>
                  <a:pt x="158750" y="446913"/>
                  <a:pt x="158242" y="446278"/>
                  <a:pt x="157734" y="446278"/>
                </a:cubicBezTo>
                <a:cubicBezTo>
                  <a:pt x="157226" y="446278"/>
                  <a:pt x="156718" y="446786"/>
                  <a:pt x="156718" y="447929"/>
                </a:cubicBezTo>
                <a:lnTo>
                  <a:pt x="154559" y="447929"/>
                </a:lnTo>
                <a:cubicBezTo>
                  <a:pt x="154559" y="447929"/>
                  <a:pt x="154559" y="446913"/>
                  <a:pt x="154559" y="445770"/>
                </a:cubicBezTo>
                <a:cubicBezTo>
                  <a:pt x="154559" y="444500"/>
                  <a:pt x="154559" y="443992"/>
                  <a:pt x="154305" y="443992"/>
                </a:cubicBezTo>
                <a:cubicBezTo>
                  <a:pt x="154051" y="443992"/>
                  <a:pt x="153924" y="444246"/>
                  <a:pt x="153416" y="444754"/>
                </a:cubicBezTo>
                <a:cubicBezTo>
                  <a:pt x="153416" y="445770"/>
                  <a:pt x="153416" y="446913"/>
                  <a:pt x="153416" y="446913"/>
                </a:cubicBezTo>
                <a:cubicBezTo>
                  <a:pt x="153416" y="447929"/>
                  <a:pt x="152400" y="447929"/>
                  <a:pt x="151257" y="447929"/>
                </a:cubicBezTo>
                <a:cubicBezTo>
                  <a:pt x="151257" y="447929"/>
                  <a:pt x="149098" y="447929"/>
                  <a:pt x="149098" y="446913"/>
                </a:cubicBezTo>
                <a:lnTo>
                  <a:pt x="149098" y="447929"/>
                </a:lnTo>
                <a:cubicBezTo>
                  <a:pt x="149098" y="447929"/>
                  <a:pt x="147955" y="447929"/>
                  <a:pt x="146939" y="449072"/>
                </a:cubicBezTo>
                <a:cubicBezTo>
                  <a:pt x="146685" y="449199"/>
                  <a:pt x="146558" y="449326"/>
                  <a:pt x="146304" y="449326"/>
                </a:cubicBezTo>
                <a:cubicBezTo>
                  <a:pt x="145288" y="449326"/>
                  <a:pt x="144145" y="447548"/>
                  <a:pt x="145923" y="445770"/>
                </a:cubicBezTo>
                <a:lnTo>
                  <a:pt x="144780" y="445770"/>
                </a:lnTo>
                <a:cubicBezTo>
                  <a:pt x="143764" y="445770"/>
                  <a:pt x="143764" y="444754"/>
                  <a:pt x="143764" y="444754"/>
                </a:cubicBezTo>
                <a:cubicBezTo>
                  <a:pt x="143764" y="443738"/>
                  <a:pt x="143764" y="443738"/>
                  <a:pt x="142621" y="443738"/>
                </a:cubicBezTo>
                <a:lnTo>
                  <a:pt x="142621" y="445897"/>
                </a:lnTo>
                <a:cubicBezTo>
                  <a:pt x="143256" y="447802"/>
                  <a:pt x="142748" y="448945"/>
                  <a:pt x="142240" y="448945"/>
                </a:cubicBezTo>
                <a:cubicBezTo>
                  <a:pt x="141859" y="448945"/>
                  <a:pt x="141478" y="448310"/>
                  <a:pt x="141478" y="447040"/>
                </a:cubicBezTo>
                <a:lnTo>
                  <a:pt x="141478" y="448056"/>
                </a:lnTo>
                <a:cubicBezTo>
                  <a:pt x="141478" y="448564"/>
                  <a:pt x="141224" y="448818"/>
                  <a:pt x="140843" y="448818"/>
                </a:cubicBezTo>
                <a:cubicBezTo>
                  <a:pt x="140462" y="448818"/>
                  <a:pt x="139827" y="448564"/>
                  <a:pt x="139319" y="448056"/>
                </a:cubicBezTo>
                <a:cubicBezTo>
                  <a:pt x="138303" y="448056"/>
                  <a:pt x="138303" y="445897"/>
                  <a:pt x="138303" y="444881"/>
                </a:cubicBezTo>
                <a:cubicBezTo>
                  <a:pt x="138303" y="443865"/>
                  <a:pt x="137160" y="443865"/>
                  <a:pt x="137160" y="443865"/>
                </a:cubicBezTo>
                <a:cubicBezTo>
                  <a:pt x="137160" y="443865"/>
                  <a:pt x="137160" y="443865"/>
                  <a:pt x="137160" y="444881"/>
                </a:cubicBezTo>
                <a:cubicBezTo>
                  <a:pt x="137160" y="445897"/>
                  <a:pt x="136652" y="446532"/>
                  <a:pt x="136144" y="446532"/>
                </a:cubicBezTo>
                <a:cubicBezTo>
                  <a:pt x="135636" y="446532"/>
                  <a:pt x="135128" y="446024"/>
                  <a:pt x="135128" y="444881"/>
                </a:cubicBezTo>
                <a:lnTo>
                  <a:pt x="135128" y="445897"/>
                </a:lnTo>
                <a:cubicBezTo>
                  <a:pt x="135128" y="446659"/>
                  <a:pt x="134620" y="447421"/>
                  <a:pt x="133096" y="447421"/>
                </a:cubicBezTo>
                <a:cubicBezTo>
                  <a:pt x="132461" y="447421"/>
                  <a:pt x="131699" y="447294"/>
                  <a:pt x="130810" y="447040"/>
                </a:cubicBezTo>
                <a:cubicBezTo>
                  <a:pt x="127635" y="447040"/>
                  <a:pt x="125476" y="447040"/>
                  <a:pt x="125476" y="448056"/>
                </a:cubicBezTo>
                <a:cubicBezTo>
                  <a:pt x="125476" y="448310"/>
                  <a:pt x="125349" y="448310"/>
                  <a:pt x="125222" y="448310"/>
                </a:cubicBezTo>
                <a:cubicBezTo>
                  <a:pt x="124714" y="448310"/>
                  <a:pt x="123063" y="446532"/>
                  <a:pt x="122174" y="444754"/>
                </a:cubicBezTo>
                <a:cubicBezTo>
                  <a:pt x="122174" y="445770"/>
                  <a:pt x="121031" y="445770"/>
                  <a:pt x="120015" y="445770"/>
                </a:cubicBezTo>
                <a:cubicBezTo>
                  <a:pt x="117856" y="445770"/>
                  <a:pt x="117856" y="445770"/>
                  <a:pt x="117856" y="446913"/>
                </a:cubicBezTo>
                <a:cubicBezTo>
                  <a:pt x="117856" y="448056"/>
                  <a:pt x="117856" y="448564"/>
                  <a:pt x="117729" y="448564"/>
                </a:cubicBezTo>
                <a:cubicBezTo>
                  <a:pt x="117602" y="448564"/>
                  <a:pt x="117348" y="448056"/>
                  <a:pt x="116840" y="446913"/>
                </a:cubicBezTo>
                <a:cubicBezTo>
                  <a:pt x="116840" y="446151"/>
                  <a:pt x="116459" y="445770"/>
                  <a:pt x="116078" y="445770"/>
                </a:cubicBezTo>
                <a:cubicBezTo>
                  <a:pt x="115443" y="445770"/>
                  <a:pt x="114681" y="446659"/>
                  <a:pt x="114681" y="448056"/>
                </a:cubicBezTo>
                <a:cubicBezTo>
                  <a:pt x="114681" y="449199"/>
                  <a:pt x="113665" y="449199"/>
                  <a:pt x="112522" y="449199"/>
                </a:cubicBezTo>
                <a:cubicBezTo>
                  <a:pt x="111506" y="448056"/>
                  <a:pt x="110363" y="448056"/>
                  <a:pt x="109347" y="448056"/>
                </a:cubicBezTo>
                <a:cubicBezTo>
                  <a:pt x="107188" y="448056"/>
                  <a:pt x="107188" y="448056"/>
                  <a:pt x="107188" y="444881"/>
                </a:cubicBezTo>
                <a:cubicBezTo>
                  <a:pt x="107188" y="442722"/>
                  <a:pt x="106172" y="442722"/>
                  <a:pt x="105029" y="442722"/>
                </a:cubicBezTo>
                <a:cubicBezTo>
                  <a:pt x="103886" y="442722"/>
                  <a:pt x="103886" y="442722"/>
                  <a:pt x="103886" y="443865"/>
                </a:cubicBezTo>
                <a:cubicBezTo>
                  <a:pt x="103886" y="443865"/>
                  <a:pt x="102870" y="444881"/>
                  <a:pt x="101727" y="444881"/>
                </a:cubicBezTo>
                <a:cubicBezTo>
                  <a:pt x="101727" y="444881"/>
                  <a:pt x="100711" y="444881"/>
                  <a:pt x="100711" y="445897"/>
                </a:cubicBezTo>
                <a:cubicBezTo>
                  <a:pt x="100711" y="445897"/>
                  <a:pt x="100711" y="447294"/>
                  <a:pt x="99568" y="447294"/>
                </a:cubicBezTo>
                <a:cubicBezTo>
                  <a:pt x="99314" y="447294"/>
                  <a:pt x="98933" y="447167"/>
                  <a:pt x="98552" y="447040"/>
                </a:cubicBezTo>
                <a:cubicBezTo>
                  <a:pt x="97536" y="447040"/>
                  <a:pt x="96393" y="447040"/>
                  <a:pt x="96393" y="448056"/>
                </a:cubicBezTo>
                <a:cubicBezTo>
                  <a:pt x="95377" y="448056"/>
                  <a:pt x="95377" y="448056"/>
                  <a:pt x="95377" y="447040"/>
                </a:cubicBezTo>
                <a:cubicBezTo>
                  <a:pt x="95377" y="446278"/>
                  <a:pt x="95377" y="445516"/>
                  <a:pt x="94234" y="445516"/>
                </a:cubicBezTo>
                <a:cubicBezTo>
                  <a:pt x="93726" y="445516"/>
                  <a:pt x="93091" y="445643"/>
                  <a:pt x="92202" y="445897"/>
                </a:cubicBezTo>
                <a:cubicBezTo>
                  <a:pt x="91059" y="445897"/>
                  <a:pt x="89027" y="445897"/>
                  <a:pt x="89027" y="444881"/>
                </a:cubicBezTo>
                <a:cubicBezTo>
                  <a:pt x="87884" y="444881"/>
                  <a:pt x="87884" y="444881"/>
                  <a:pt x="87884" y="445897"/>
                </a:cubicBezTo>
                <a:cubicBezTo>
                  <a:pt x="87884" y="446913"/>
                  <a:pt x="87630" y="447548"/>
                  <a:pt x="87249" y="447548"/>
                </a:cubicBezTo>
                <a:cubicBezTo>
                  <a:pt x="86868" y="447548"/>
                  <a:pt x="86360" y="447040"/>
                  <a:pt x="85725" y="445897"/>
                </a:cubicBezTo>
                <a:cubicBezTo>
                  <a:pt x="85725" y="445389"/>
                  <a:pt x="85471" y="445135"/>
                  <a:pt x="85217" y="445135"/>
                </a:cubicBezTo>
                <a:cubicBezTo>
                  <a:pt x="84963" y="445135"/>
                  <a:pt x="84709" y="445389"/>
                  <a:pt x="84709" y="445897"/>
                </a:cubicBezTo>
                <a:cubicBezTo>
                  <a:pt x="84709" y="445897"/>
                  <a:pt x="83693" y="445897"/>
                  <a:pt x="82550" y="444881"/>
                </a:cubicBezTo>
                <a:cubicBezTo>
                  <a:pt x="82550" y="444373"/>
                  <a:pt x="82550" y="444119"/>
                  <a:pt x="82296" y="444119"/>
                </a:cubicBezTo>
                <a:cubicBezTo>
                  <a:pt x="82042" y="444119"/>
                  <a:pt x="81534" y="444373"/>
                  <a:pt x="80391" y="444881"/>
                </a:cubicBezTo>
                <a:cubicBezTo>
                  <a:pt x="80391" y="445897"/>
                  <a:pt x="80391" y="445897"/>
                  <a:pt x="79375" y="445897"/>
                </a:cubicBezTo>
                <a:cubicBezTo>
                  <a:pt x="78613" y="445135"/>
                  <a:pt x="74676" y="444373"/>
                  <a:pt x="72009" y="444373"/>
                </a:cubicBezTo>
                <a:cubicBezTo>
                  <a:pt x="70866" y="444373"/>
                  <a:pt x="69977" y="444500"/>
                  <a:pt x="69723" y="444881"/>
                </a:cubicBezTo>
                <a:cubicBezTo>
                  <a:pt x="69723" y="443865"/>
                  <a:pt x="69723" y="443865"/>
                  <a:pt x="68707" y="443865"/>
                </a:cubicBezTo>
                <a:cubicBezTo>
                  <a:pt x="68326" y="444500"/>
                  <a:pt x="68199" y="444754"/>
                  <a:pt x="67945" y="444754"/>
                </a:cubicBezTo>
                <a:cubicBezTo>
                  <a:pt x="67691" y="444754"/>
                  <a:pt x="67564" y="443738"/>
                  <a:pt x="67564" y="442595"/>
                </a:cubicBezTo>
                <a:cubicBezTo>
                  <a:pt x="67564" y="442595"/>
                  <a:pt x="67564" y="442722"/>
                  <a:pt x="67564" y="442722"/>
                </a:cubicBezTo>
                <a:cubicBezTo>
                  <a:pt x="66421" y="443865"/>
                  <a:pt x="65913" y="444373"/>
                  <a:pt x="65659" y="444373"/>
                </a:cubicBezTo>
                <a:cubicBezTo>
                  <a:pt x="65405" y="444373"/>
                  <a:pt x="65405" y="443865"/>
                  <a:pt x="65405" y="442722"/>
                </a:cubicBezTo>
                <a:cubicBezTo>
                  <a:pt x="65405" y="441452"/>
                  <a:pt x="65405" y="440436"/>
                  <a:pt x="65151" y="440436"/>
                </a:cubicBezTo>
                <a:cubicBezTo>
                  <a:pt x="64897" y="440436"/>
                  <a:pt x="64770" y="440817"/>
                  <a:pt x="64389" y="441579"/>
                </a:cubicBezTo>
                <a:cubicBezTo>
                  <a:pt x="63881" y="442595"/>
                  <a:pt x="63627" y="443230"/>
                  <a:pt x="63373" y="443230"/>
                </a:cubicBezTo>
                <a:cubicBezTo>
                  <a:pt x="63119" y="443230"/>
                  <a:pt x="63246" y="442722"/>
                  <a:pt x="63246" y="441579"/>
                </a:cubicBezTo>
                <a:cubicBezTo>
                  <a:pt x="63246" y="438912"/>
                  <a:pt x="62865" y="437134"/>
                  <a:pt x="61976" y="437134"/>
                </a:cubicBezTo>
                <a:cubicBezTo>
                  <a:pt x="61468" y="437134"/>
                  <a:pt x="60833" y="437896"/>
                  <a:pt x="59944" y="439420"/>
                </a:cubicBezTo>
                <a:cubicBezTo>
                  <a:pt x="59944" y="441579"/>
                  <a:pt x="58928" y="442595"/>
                  <a:pt x="57785" y="442595"/>
                </a:cubicBezTo>
                <a:cubicBezTo>
                  <a:pt x="56642" y="442595"/>
                  <a:pt x="57785" y="441579"/>
                  <a:pt x="57785" y="440436"/>
                </a:cubicBezTo>
                <a:cubicBezTo>
                  <a:pt x="59055" y="439166"/>
                  <a:pt x="59182" y="438658"/>
                  <a:pt x="58674" y="438658"/>
                </a:cubicBezTo>
                <a:cubicBezTo>
                  <a:pt x="58293" y="438658"/>
                  <a:pt x="57658" y="438912"/>
                  <a:pt x="56769" y="439420"/>
                </a:cubicBezTo>
                <a:cubicBezTo>
                  <a:pt x="55372" y="440436"/>
                  <a:pt x="54229" y="440944"/>
                  <a:pt x="53467" y="440944"/>
                </a:cubicBezTo>
                <a:cubicBezTo>
                  <a:pt x="52451" y="440944"/>
                  <a:pt x="51943" y="440182"/>
                  <a:pt x="51308" y="438404"/>
                </a:cubicBezTo>
                <a:cubicBezTo>
                  <a:pt x="50673" y="436626"/>
                  <a:pt x="49657" y="435356"/>
                  <a:pt x="49149" y="435356"/>
                </a:cubicBezTo>
                <a:cubicBezTo>
                  <a:pt x="48768" y="435356"/>
                  <a:pt x="48641" y="435991"/>
                  <a:pt x="49149" y="437261"/>
                </a:cubicBezTo>
                <a:cubicBezTo>
                  <a:pt x="49149" y="439039"/>
                  <a:pt x="49149" y="439801"/>
                  <a:pt x="49022" y="439801"/>
                </a:cubicBezTo>
                <a:cubicBezTo>
                  <a:pt x="48895" y="439801"/>
                  <a:pt x="48641" y="439293"/>
                  <a:pt x="48133" y="438277"/>
                </a:cubicBezTo>
                <a:cubicBezTo>
                  <a:pt x="46990" y="437134"/>
                  <a:pt x="45974" y="437134"/>
                  <a:pt x="45974" y="437134"/>
                </a:cubicBezTo>
                <a:cubicBezTo>
                  <a:pt x="44831" y="436118"/>
                  <a:pt x="44831" y="434975"/>
                  <a:pt x="45974" y="433959"/>
                </a:cubicBezTo>
                <a:cubicBezTo>
                  <a:pt x="44958" y="434975"/>
                  <a:pt x="44069" y="435483"/>
                  <a:pt x="43180" y="435483"/>
                </a:cubicBezTo>
                <a:cubicBezTo>
                  <a:pt x="42291" y="435483"/>
                  <a:pt x="41529" y="434721"/>
                  <a:pt x="41529" y="432943"/>
                </a:cubicBezTo>
                <a:lnTo>
                  <a:pt x="39751" y="432943"/>
                </a:lnTo>
                <a:cubicBezTo>
                  <a:pt x="39751" y="431800"/>
                  <a:pt x="39751" y="431800"/>
                  <a:pt x="39751" y="430784"/>
                </a:cubicBezTo>
                <a:cubicBezTo>
                  <a:pt x="39751" y="430276"/>
                  <a:pt x="39497" y="430022"/>
                  <a:pt x="39116" y="430022"/>
                </a:cubicBezTo>
                <a:cubicBezTo>
                  <a:pt x="38735" y="430022"/>
                  <a:pt x="38100" y="430276"/>
                  <a:pt x="37592" y="430784"/>
                </a:cubicBezTo>
                <a:cubicBezTo>
                  <a:pt x="36830" y="430784"/>
                  <a:pt x="35687" y="431292"/>
                  <a:pt x="35306" y="431292"/>
                </a:cubicBezTo>
                <a:cubicBezTo>
                  <a:pt x="35052" y="431292"/>
                  <a:pt x="35052" y="431165"/>
                  <a:pt x="35433" y="430784"/>
                </a:cubicBezTo>
                <a:cubicBezTo>
                  <a:pt x="36576" y="429641"/>
                  <a:pt x="35433" y="427609"/>
                  <a:pt x="36576" y="426466"/>
                </a:cubicBezTo>
                <a:cubicBezTo>
                  <a:pt x="36576" y="425958"/>
                  <a:pt x="36322" y="425704"/>
                  <a:pt x="35941" y="425704"/>
                </a:cubicBezTo>
                <a:cubicBezTo>
                  <a:pt x="35560" y="425704"/>
                  <a:pt x="34925" y="425958"/>
                  <a:pt x="34417" y="426466"/>
                </a:cubicBezTo>
                <a:cubicBezTo>
                  <a:pt x="34417" y="427609"/>
                  <a:pt x="34417" y="427609"/>
                  <a:pt x="32258" y="427609"/>
                </a:cubicBezTo>
                <a:cubicBezTo>
                  <a:pt x="32258" y="427609"/>
                  <a:pt x="31242" y="426466"/>
                  <a:pt x="31242" y="425450"/>
                </a:cubicBezTo>
                <a:cubicBezTo>
                  <a:pt x="32258" y="424307"/>
                  <a:pt x="29083" y="422275"/>
                  <a:pt x="27940" y="422275"/>
                </a:cubicBezTo>
                <a:cubicBezTo>
                  <a:pt x="27940" y="422275"/>
                  <a:pt x="27940" y="421132"/>
                  <a:pt x="26924" y="421132"/>
                </a:cubicBezTo>
                <a:cubicBezTo>
                  <a:pt x="26924" y="421132"/>
                  <a:pt x="26924" y="418973"/>
                  <a:pt x="26924" y="418973"/>
                </a:cubicBezTo>
                <a:cubicBezTo>
                  <a:pt x="26924" y="418973"/>
                  <a:pt x="25908" y="417830"/>
                  <a:pt x="26924" y="416814"/>
                </a:cubicBezTo>
                <a:cubicBezTo>
                  <a:pt x="26162" y="416814"/>
                  <a:pt x="25908" y="416306"/>
                  <a:pt x="25527" y="416306"/>
                </a:cubicBezTo>
                <a:cubicBezTo>
                  <a:pt x="25273" y="416306"/>
                  <a:pt x="25019" y="416433"/>
                  <a:pt x="24765" y="416814"/>
                </a:cubicBezTo>
                <a:cubicBezTo>
                  <a:pt x="25400" y="415544"/>
                  <a:pt x="25654" y="415036"/>
                  <a:pt x="25273" y="415036"/>
                </a:cubicBezTo>
                <a:cubicBezTo>
                  <a:pt x="24892" y="415036"/>
                  <a:pt x="24511" y="415290"/>
                  <a:pt x="23622" y="415798"/>
                </a:cubicBezTo>
                <a:cubicBezTo>
                  <a:pt x="23622" y="414528"/>
                  <a:pt x="23622" y="414020"/>
                  <a:pt x="23368" y="414020"/>
                </a:cubicBezTo>
                <a:cubicBezTo>
                  <a:pt x="23114" y="414020"/>
                  <a:pt x="22987" y="414274"/>
                  <a:pt x="22479" y="414782"/>
                </a:cubicBezTo>
                <a:cubicBezTo>
                  <a:pt x="21463" y="414782"/>
                  <a:pt x="21463" y="414782"/>
                  <a:pt x="22479" y="413766"/>
                </a:cubicBezTo>
                <a:cubicBezTo>
                  <a:pt x="23368" y="411988"/>
                  <a:pt x="23495" y="410210"/>
                  <a:pt x="22352" y="410210"/>
                </a:cubicBezTo>
                <a:cubicBezTo>
                  <a:pt x="22098" y="410210"/>
                  <a:pt x="21717" y="410337"/>
                  <a:pt x="21336" y="410464"/>
                </a:cubicBezTo>
                <a:cubicBezTo>
                  <a:pt x="21336" y="410464"/>
                  <a:pt x="21336" y="410464"/>
                  <a:pt x="21336" y="409448"/>
                </a:cubicBezTo>
                <a:cubicBezTo>
                  <a:pt x="22606" y="408178"/>
                  <a:pt x="23114" y="407670"/>
                  <a:pt x="22860" y="407670"/>
                </a:cubicBezTo>
                <a:cubicBezTo>
                  <a:pt x="22606" y="407670"/>
                  <a:pt x="22225" y="407924"/>
                  <a:pt x="21336" y="408432"/>
                </a:cubicBezTo>
                <a:cubicBezTo>
                  <a:pt x="20701" y="408686"/>
                  <a:pt x="20193" y="408813"/>
                  <a:pt x="19812" y="408813"/>
                </a:cubicBezTo>
                <a:cubicBezTo>
                  <a:pt x="18796" y="408813"/>
                  <a:pt x="18796" y="408051"/>
                  <a:pt x="20320" y="407289"/>
                </a:cubicBezTo>
                <a:cubicBezTo>
                  <a:pt x="20320" y="407289"/>
                  <a:pt x="21336" y="406273"/>
                  <a:pt x="19177" y="406273"/>
                </a:cubicBezTo>
                <a:cubicBezTo>
                  <a:pt x="18161" y="405130"/>
                  <a:pt x="14859" y="401955"/>
                  <a:pt x="17018" y="401955"/>
                </a:cubicBezTo>
                <a:lnTo>
                  <a:pt x="17018" y="400939"/>
                </a:lnTo>
                <a:cubicBezTo>
                  <a:pt x="14859" y="399796"/>
                  <a:pt x="14859" y="399796"/>
                  <a:pt x="16002" y="398780"/>
                </a:cubicBezTo>
                <a:lnTo>
                  <a:pt x="17018" y="397764"/>
                </a:lnTo>
                <a:cubicBezTo>
                  <a:pt x="16002" y="397764"/>
                  <a:pt x="13843" y="397764"/>
                  <a:pt x="13843" y="396621"/>
                </a:cubicBezTo>
                <a:cubicBezTo>
                  <a:pt x="13843" y="396621"/>
                  <a:pt x="13843" y="396621"/>
                  <a:pt x="14986" y="395605"/>
                </a:cubicBezTo>
                <a:cubicBezTo>
                  <a:pt x="15367" y="395986"/>
                  <a:pt x="15494" y="395986"/>
                  <a:pt x="15621" y="395986"/>
                </a:cubicBezTo>
                <a:cubicBezTo>
                  <a:pt x="16002" y="395986"/>
                  <a:pt x="16002" y="395224"/>
                  <a:pt x="16002" y="394462"/>
                </a:cubicBezTo>
                <a:lnTo>
                  <a:pt x="18161" y="394462"/>
                </a:lnTo>
                <a:cubicBezTo>
                  <a:pt x="19177" y="394462"/>
                  <a:pt x="19177" y="393446"/>
                  <a:pt x="17018" y="393446"/>
                </a:cubicBezTo>
                <a:cubicBezTo>
                  <a:pt x="16002" y="394462"/>
                  <a:pt x="16002" y="394462"/>
                  <a:pt x="16002" y="394462"/>
                </a:cubicBezTo>
                <a:lnTo>
                  <a:pt x="12827" y="394462"/>
                </a:lnTo>
                <a:lnTo>
                  <a:pt x="12827" y="393446"/>
                </a:lnTo>
                <a:cubicBezTo>
                  <a:pt x="14986" y="393446"/>
                  <a:pt x="14986" y="392430"/>
                  <a:pt x="13843" y="392430"/>
                </a:cubicBezTo>
                <a:cubicBezTo>
                  <a:pt x="11684" y="392430"/>
                  <a:pt x="11684" y="392430"/>
                  <a:pt x="11684" y="391287"/>
                </a:cubicBezTo>
                <a:cubicBezTo>
                  <a:pt x="12446" y="391287"/>
                  <a:pt x="12192" y="390779"/>
                  <a:pt x="11938" y="390779"/>
                </a:cubicBezTo>
                <a:cubicBezTo>
                  <a:pt x="11811" y="390779"/>
                  <a:pt x="11684" y="390906"/>
                  <a:pt x="11684" y="391287"/>
                </a:cubicBezTo>
                <a:cubicBezTo>
                  <a:pt x="11684" y="391287"/>
                  <a:pt x="11684" y="390271"/>
                  <a:pt x="11684" y="389128"/>
                </a:cubicBezTo>
                <a:cubicBezTo>
                  <a:pt x="12700" y="388112"/>
                  <a:pt x="14859" y="388112"/>
                  <a:pt x="13843" y="386969"/>
                </a:cubicBezTo>
                <a:cubicBezTo>
                  <a:pt x="13335" y="387477"/>
                  <a:pt x="12827" y="387731"/>
                  <a:pt x="12446" y="387731"/>
                </a:cubicBezTo>
                <a:cubicBezTo>
                  <a:pt x="12065" y="387731"/>
                  <a:pt x="11811" y="387477"/>
                  <a:pt x="11811" y="386969"/>
                </a:cubicBezTo>
                <a:lnTo>
                  <a:pt x="10668" y="386969"/>
                </a:lnTo>
                <a:cubicBezTo>
                  <a:pt x="10287" y="387096"/>
                  <a:pt x="9906" y="387223"/>
                  <a:pt x="9652" y="387223"/>
                </a:cubicBezTo>
                <a:cubicBezTo>
                  <a:pt x="8509" y="387223"/>
                  <a:pt x="8636" y="385572"/>
                  <a:pt x="9525" y="384810"/>
                </a:cubicBezTo>
                <a:cubicBezTo>
                  <a:pt x="11684" y="382651"/>
                  <a:pt x="11684" y="382651"/>
                  <a:pt x="9525" y="382651"/>
                </a:cubicBezTo>
                <a:cubicBezTo>
                  <a:pt x="7366" y="382651"/>
                  <a:pt x="9525" y="381635"/>
                  <a:pt x="12700" y="380492"/>
                </a:cubicBezTo>
                <a:lnTo>
                  <a:pt x="15875" y="378333"/>
                </a:lnTo>
                <a:lnTo>
                  <a:pt x="12700" y="379476"/>
                </a:lnTo>
                <a:cubicBezTo>
                  <a:pt x="7366" y="379476"/>
                  <a:pt x="7366" y="379476"/>
                  <a:pt x="9525" y="377317"/>
                </a:cubicBezTo>
                <a:cubicBezTo>
                  <a:pt x="10160" y="376047"/>
                  <a:pt x="10414" y="375539"/>
                  <a:pt x="10287" y="375539"/>
                </a:cubicBezTo>
                <a:cubicBezTo>
                  <a:pt x="10160" y="375539"/>
                  <a:pt x="9906" y="375793"/>
                  <a:pt x="9525" y="376301"/>
                </a:cubicBezTo>
                <a:cubicBezTo>
                  <a:pt x="8382" y="376301"/>
                  <a:pt x="8382" y="375158"/>
                  <a:pt x="8382" y="372999"/>
                </a:cubicBezTo>
                <a:cubicBezTo>
                  <a:pt x="7366" y="370840"/>
                  <a:pt x="7366" y="370840"/>
                  <a:pt x="8382" y="370840"/>
                </a:cubicBezTo>
                <a:lnTo>
                  <a:pt x="8382" y="368681"/>
                </a:lnTo>
                <a:cubicBezTo>
                  <a:pt x="6223" y="368681"/>
                  <a:pt x="7366" y="367665"/>
                  <a:pt x="10541" y="367665"/>
                </a:cubicBezTo>
                <a:lnTo>
                  <a:pt x="10541" y="366522"/>
                </a:lnTo>
                <a:lnTo>
                  <a:pt x="8509" y="366522"/>
                </a:lnTo>
                <a:cubicBezTo>
                  <a:pt x="7493" y="366522"/>
                  <a:pt x="7493" y="365506"/>
                  <a:pt x="8509" y="360045"/>
                </a:cubicBezTo>
                <a:cubicBezTo>
                  <a:pt x="8509" y="354965"/>
                  <a:pt x="8509" y="353187"/>
                  <a:pt x="9525" y="353187"/>
                </a:cubicBezTo>
                <a:cubicBezTo>
                  <a:pt x="9779" y="353187"/>
                  <a:pt x="10160" y="353314"/>
                  <a:pt x="10668" y="353568"/>
                </a:cubicBezTo>
                <a:cubicBezTo>
                  <a:pt x="13843" y="353568"/>
                  <a:pt x="13843" y="352552"/>
                  <a:pt x="11811" y="352552"/>
                </a:cubicBezTo>
                <a:cubicBezTo>
                  <a:pt x="9652" y="351536"/>
                  <a:pt x="8509" y="351536"/>
                  <a:pt x="10668" y="351536"/>
                </a:cubicBezTo>
                <a:cubicBezTo>
                  <a:pt x="10668" y="351536"/>
                  <a:pt x="10668" y="350393"/>
                  <a:pt x="9652" y="349377"/>
                </a:cubicBezTo>
                <a:cubicBezTo>
                  <a:pt x="7493" y="347218"/>
                  <a:pt x="8509" y="346202"/>
                  <a:pt x="9652" y="346202"/>
                </a:cubicBezTo>
                <a:cubicBezTo>
                  <a:pt x="10414" y="346583"/>
                  <a:pt x="10668" y="346710"/>
                  <a:pt x="10795" y="346710"/>
                </a:cubicBezTo>
                <a:cubicBezTo>
                  <a:pt x="11049" y="346710"/>
                  <a:pt x="10287" y="346202"/>
                  <a:pt x="9652" y="346202"/>
                </a:cubicBezTo>
                <a:cubicBezTo>
                  <a:pt x="8509" y="345059"/>
                  <a:pt x="7493" y="344043"/>
                  <a:pt x="8509" y="344043"/>
                </a:cubicBezTo>
                <a:cubicBezTo>
                  <a:pt x="9525" y="344043"/>
                  <a:pt x="11811" y="339725"/>
                  <a:pt x="9652" y="339725"/>
                </a:cubicBezTo>
                <a:cubicBezTo>
                  <a:pt x="9652" y="339725"/>
                  <a:pt x="9652" y="338709"/>
                  <a:pt x="9652" y="338709"/>
                </a:cubicBezTo>
                <a:cubicBezTo>
                  <a:pt x="10668" y="338709"/>
                  <a:pt x="10668" y="337566"/>
                  <a:pt x="10668" y="335534"/>
                </a:cubicBezTo>
                <a:cubicBezTo>
                  <a:pt x="10668" y="334391"/>
                  <a:pt x="10668" y="333375"/>
                  <a:pt x="9652" y="333375"/>
                </a:cubicBezTo>
                <a:cubicBezTo>
                  <a:pt x="9271" y="333756"/>
                  <a:pt x="9144" y="333756"/>
                  <a:pt x="9017" y="333756"/>
                </a:cubicBezTo>
                <a:cubicBezTo>
                  <a:pt x="8636" y="333756"/>
                  <a:pt x="8890" y="332994"/>
                  <a:pt x="9652" y="332232"/>
                </a:cubicBezTo>
                <a:cubicBezTo>
                  <a:pt x="10668" y="331216"/>
                  <a:pt x="12827" y="331216"/>
                  <a:pt x="12827" y="331216"/>
                </a:cubicBezTo>
                <a:cubicBezTo>
                  <a:pt x="13843" y="331216"/>
                  <a:pt x="14986" y="330200"/>
                  <a:pt x="14986" y="330200"/>
                </a:cubicBezTo>
                <a:lnTo>
                  <a:pt x="13843" y="330200"/>
                </a:lnTo>
                <a:cubicBezTo>
                  <a:pt x="12827" y="329057"/>
                  <a:pt x="11684" y="329057"/>
                  <a:pt x="11684" y="329057"/>
                </a:cubicBezTo>
                <a:cubicBezTo>
                  <a:pt x="11684" y="329057"/>
                  <a:pt x="11684" y="328041"/>
                  <a:pt x="12700" y="328041"/>
                </a:cubicBezTo>
                <a:cubicBezTo>
                  <a:pt x="11684" y="326898"/>
                  <a:pt x="11684" y="326898"/>
                  <a:pt x="11684" y="324866"/>
                </a:cubicBezTo>
                <a:cubicBezTo>
                  <a:pt x="11684" y="323723"/>
                  <a:pt x="12700" y="322707"/>
                  <a:pt x="13843" y="321691"/>
                </a:cubicBezTo>
                <a:cubicBezTo>
                  <a:pt x="11684" y="320548"/>
                  <a:pt x="11684" y="317373"/>
                  <a:pt x="13843" y="316357"/>
                </a:cubicBezTo>
                <a:cubicBezTo>
                  <a:pt x="14478" y="316611"/>
                  <a:pt x="14986" y="316738"/>
                  <a:pt x="15240" y="316738"/>
                </a:cubicBezTo>
                <a:cubicBezTo>
                  <a:pt x="15875" y="316738"/>
                  <a:pt x="15748" y="315976"/>
                  <a:pt x="14986" y="315214"/>
                </a:cubicBezTo>
                <a:cubicBezTo>
                  <a:pt x="13843" y="314198"/>
                  <a:pt x="13843" y="314198"/>
                  <a:pt x="14986" y="314198"/>
                </a:cubicBezTo>
                <a:cubicBezTo>
                  <a:pt x="16002" y="313055"/>
                  <a:pt x="14986" y="313055"/>
                  <a:pt x="13843" y="312039"/>
                </a:cubicBezTo>
                <a:cubicBezTo>
                  <a:pt x="11684" y="311023"/>
                  <a:pt x="11684" y="309880"/>
                  <a:pt x="12827" y="309880"/>
                </a:cubicBezTo>
                <a:cubicBezTo>
                  <a:pt x="13843" y="308864"/>
                  <a:pt x="13843" y="307721"/>
                  <a:pt x="13843" y="306705"/>
                </a:cubicBezTo>
                <a:cubicBezTo>
                  <a:pt x="15367" y="305943"/>
                  <a:pt x="15875" y="305181"/>
                  <a:pt x="16383" y="305181"/>
                </a:cubicBezTo>
                <a:cubicBezTo>
                  <a:pt x="16637" y="305181"/>
                  <a:pt x="16891" y="305308"/>
                  <a:pt x="17145" y="305689"/>
                </a:cubicBezTo>
                <a:lnTo>
                  <a:pt x="19304" y="305689"/>
                </a:lnTo>
                <a:cubicBezTo>
                  <a:pt x="20447" y="304546"/>
                  <a:pt x="19304" y="304546"/>
                  <a:pt x="19304" y="304546"/>
                </a:cubicBezTo>
                <a:cubicBezTo>
                  <a:pt x="18796" y="305054"/>
                  <a:pt x="18542" y="305308"/>
                  <a:pt x="18288" y="305308"/>
                </a:cubicBezTo>
                <a:cubicBezTo>
                  <a:pt x="18034" y="305308"/>
                  <a:pt x="17780" y="305054"/>
                  <a:pt x="17145" y="304546"/>
                </a:cubicBezTo>
                <a:cubicBezTo>
                  <a:pt x="16129" y="303530"/>
                  <a:pt x="16129" y="302387"/>
                  <a:pt x="16129" y="301371"/>
                </a:cubicBezTo>
                <a:cubicBezTo>
                  <a:pt x="16129" y="301371"/>
                  <a:pt x="16129" y="299212"/>
                  <a:pt x="16129" y="299212"/>
                </a:cubicBezTo>
                <a:cubicBezTo>
                  <a:pt x="16129" y="297053"/>
                  <a:pt x="16129" y="296037"/>
                  <a:pt x="17145" y="296037"/>
                </a:cubicBezTo>
                <a:cubicBezTo>
                  <a:pt x="18288" y="296545"/>
                  <a:pt x="18796" y="296799"/>
                  <a:pt x="18923" y="296799"/>
                </a:cubicBezTo>
                <a:cubicBezTo>
                  <a:pt x="19050" y="296799"/>
                  <a:pt x="18796" y="296545"/>
                  <a:pt x="18288" y="296037"/>
                </a:cubicBezTo>
                <a:cubicBezTo>
                  <a:pt x="16129" y="295021"/>
                  <a:pt x="17145" y="287401"/>
                  <a:pt x="19304" y="287401"/>
                </a:cubicBezTo>
                <a:lnTo>
                  <a:pt x="18161" y="287401"/>
                </a:lnTo>
                <a:cubicBezTo>
                  <a:pt x="17018" y="287401"/>
                  <a:pt x="17018" y="286258"/>
                  <a:pt x="17018" y="285242"/>
                </a:cubicBezTo>
                <a:cubicBezTo>
                  <a:pt x="17018" y="284226"/>
                  <a:pt x="18161" y="282067"/>
                  <a:pt x="19177" y="279908"/>
                </a:cubicBezTo>
                <a:cubicBezTo>
                  <a:pt x="19177" y="277749"/>
                  <a:pt x="19177" y="275590"/>
                  <a:pt x="20320" y="275590"/>
                </a:cubicBezTo>
                <a:cubicBezTo>
                  <a:pt x="20320" y="274574"/>
                  <a:pt x="20320" y="274574"/>
                  <a:pt x="19177" y="274574"/>
                </a:cubicBezTo>
                <a:cubicBezTo>
                  <a:pt x="18796" y="274955"/>
                  <a:pt x="18669" y="275082"/>
                  <a:pt x="18542" y="275082"/>
                </a:cubicBezTo>
                <a:cubicBezTo>
                  <a:pt x="18161" y="275082"/>
                  <a:pt x="18161" y="274320"/>
                  <a:pt x="18161" y="273558"/>
                </a:cubicBezTo>
                <a:lnTo>
                  <a:pt x="20320" y="273558"/>
                </a:lnTo>
                <a:cubicBezTo>
                  <a:pt x="22479" y="273558"/>
                  <a:pt x="22479" y="273558"/>
                  <a:pt x="21336" y="271399"/>
                </a:cubicBezTo>
                <a:cubicBezTo>
                  <a:pt x="20320" y="270383"/>
                  <a:pt x="20320" y="267081"/>
                  <a:pt x="21336" y="266065"/>
                </a:cubicBezTo>
                <a:cubicBezTo>
                  <a:pt x="21336" y="266065"/>
                  <a:pt x="21336" y="265049"/>
                  <a:pt x="20320" y="265049"/>
                </a:cubicBezTo>
                <a:cubicBezTo>
                  <a:pt x="19177" y="263906"/>
                  <a:pt x="19177" y="262890"/>
                  <a:pt x="21336" y="261747"/>
                </a:cubicBezTo>
                <a:cubicBezTo>
                  <a:pt x="21336" y="260731"/>
                  <a:pt x="21336" y="260731"/>
                  <a:pt x="20320" y="260731"/>
                </a:cubicBezTo>
                <a:cubicBezTo>
                  <a:pt x="19177" y="259715"/>
                  <a:pt x="18161" y="259715"/>
                  <a:pt x="20320" y="259715"/>
                </a:cubicBezTo>
                <a:cubicBezTo>
                  <a:pt x="21336" y="258572"/>
                  <a:pt x="21336" y="256413"/>
                  <a:pt x="20320" y="254381"/>
                </a:cubicBezTo>
                <a:cubicBezTo>
                  <a:pt x="21336" y="254381"/>
                  <a:pt x="21336" y="253238"/>
                  <a:pt x="22479" y="253238"/>
                </a:cubicBezTo>
                <a:cubicBezTo>
                  <a:pt x="23241" y="253238"/>
                  <a:pt x="23876" y="253746"/>
                  <a:pt x="24003" y="253746"/>
                </a:cubicBezTo>
                <a:cubicBezTo>
                  <a:pt x="24130" y="253746"/>
                  <a:pt x="23876" y="253619"/>
                  <a:pt x="23622" y="253238"/>
                </a:cubicBezTo>
                <a:cubicBezTo>
                  <a:pt x="21463" y="252222"/>
                  <a:pt x="21463" y="252222"/>
                  <a:pt x="23622" y="252222"/>
                </a:cubicBezTo>
                <a:cubicBezTo>
                  <a:pt x="22479" y="251079"/>
                  <a:pt x="22479" y="250063"/>
                  <a:pt x="22479" y="250063"/>
                </a:cubicBezTo>
                <a:cubicBezTo>
                  <a:pt x="22479" y="250063"/>
                  <a:pt x="24638" y="246888"/>
                  <a:pt x="24638" y="242443"/>
                </a:cubicBezTo>
                <a:cubicBezTo>
                  <a:pt x="25781" y="237109"/>
                  <a:pt x="25781" y="235966"/>
                  <a:pt x="26797" y="235966"/>
                </a:cubicBezTo>
                <a:cubicBezTo>
                  <a:pt x="27813" y="234823"/>
                  <a:pt x="27813" y="234823"/>
                  <a:pt x="26797" y="233807"/>
                </a:cubicBezTo>
                <a:cubicBezTo>
                  <a:pt x="25781" y="233807"/>
                  <a:pt x="25781" y="232791"/>
                  <a:pt x="25781" y="231648"/>
                </a:cubicBezTo>
                <a:cubicBezTo>
                  <a:pt x="25781" y="231648"/>
                  <a:pt x="25781" y="230632"/>
                  <a:pt x="24638" y="230632"/>
                </a:cubicBezTo>
                <a:cubicBezTo>
                  <a:pt x="25781" y="230632"/>
                  <a:pt x="25781" y="230632"/>
                  <a:pt x="26797" y="229489"/>
                </a:cubicBezTo>
                <a:cubicBezTo>
                  <a:pt x="24638" y="229489"/>
                  <a:pt x="25781" y="228473"/>
                  <a:pt x="26797" y="228473"/>
                </a:cubicBezTo>
                <a:cubicBezTo>
                  <a:pt x="28956" y="227457"/>
                  <a:pt x="28956" y="227457"/>
                  <a:pt x="26797" y="227457"/>
                </a:cubicBezTo>
                <a:cubicBezTo>
                  <a:pt x="25908" y="227457"/>
                  <a:pt x="25019" y="226060"/>
                  <a:pt x="25273" y="226060"/>
                </a:cubicBezTo>
                <a:cubicBezTo>
                  <a:pt x="25400" y="226060"/>
                  <a:pt x="25527" y="226187"/>
                  <a:pt x="25654" y="226314"/>
                </a:cubicBezTo>
                <a:cubicBezTo>
                  <a:pt x="26670" y="226314"/>
                  <a:pt x="26670" y="225298"/>
                  <a:pt x="27813" y="224155"/>
                </a:cubicBezTo>
                <a:cubicBezTo>
                  <a:pt x="27813" y="223012"/>
                  <a:pt x="27813" y="223012"/>
                  <a:pt x="26797" y="223012"/>
                </a:cubicBezTo>
                <a:cubicBezTo>
                  <a:pt x="25781" y="221996"/>
                  <a:pt x="27813" y="218694"/>
                  <a:pt x="28956" y="217678"/>
                </a:cubicBezTo>
                <a:cubicBezTo>
                  <a:pt x="29337" y="218059"/>
                  <a:pt x="29591" y="218186"/>
                  <a:pt x="29718" y="218186"/>
                </a:cubicBezTo>
                <a:cubicBezTo>
                  <a:pt x="29972" y="218186"/>
                  <a:pt x="29718" y="217678"/>
                  <a:pt x="28956" y="217678"/>
                </a:cubicBezTo>
                <a:cubicBezTo>
                  <a:pt x="27813" y="217678"/>
                  <a:pt x="27813" y="216662"/>
                  <a:pt x="27813" y="215519"/>
                </a:cubicBezTo>
                <a:lnTo>
                  <a:pt x="26797" y="215519"/>
                </a:lnTo>
                <a:cubicBezTo>
                  <a:pt x="25781" y="215519"/>
                  <a:pt x="25781" y="215519"/>
                  <a:pt x="25781" y="213360"/>
                </a:cubicBezTo>
                <a:cubicBezTo>
                  <a:pt x="27940" y="213360"/>
                  <a:pt x="27940" y="210058"/>
                  <a:pt x="27940" y="208026"/>
                </a:cubicBezTo>
                <a:cubicBezTo>
                  <a:pt x="29083" y="204724"/>
                  <a:pt x="30099" y="204724"/>
                  <a:pt x="32258" y="203708"/>
                </a:cubicBezTo>
                <a:lnTo>
                  <a:pt x="34417" y="203708"/>
                </a:lnTo>
                <a:lnTo>
                  <a:pt x="32258" y="202692"/>
                </a:lnTo>
                <a:cubicBezTo>
                  <a:pt x="31242" y="202692"/>
                  <a:pt x="29083" y="201549"/>
                  <a:pt x="29083" y="201549"/>
                </a:cubicBezTo>
                <a:cubicBezTo>
                  <a:pt x="29083" y="201168"/>
                  <a:pt x="29210" y="201041"/>
                  <a:pt x="29464" y="201041"/>
                </a:cubicBezTo>
                <a:cubicBezTo>
                  <a:pt x="29845" y="201041"/>
                  <a:pt x="30607" y="201549"/>
                  <a:pt x="31369" y="201549"/>
                </a:cubicBezTo>
                <a:cubicBezTo>
                  <a:pt x="32385" y="201549"/>
                  <a:pt x="32385" y="200533"/>
                  <a:pt x="32385" y="199390"/>
                </a:cubicBezTo>
                <a:cubicBezTo>
                  <a:pt x="31369" y="197231"/>
                  <a:pt x="31369" y="197231"/>
                  <a:pt x="32385" y="196215"/>
                </a:cubicBezTo>
                <a:cubicBezTo>
                  <a:pt x="32385" y="196215"/>
                  <a:pt x="32385" y="195199"/>
                  <a:pt x="31369" y="194056"/>
                </a:cubicBezTo>
                <a:lnTo>
                  <a:pt x="32385" y="194056"/>
                </a:lnTo>
                <a:cubicBezTo>
                  <a:pt x="33401" y="194056"/>
                  <a:pt x="33401" y="193040"/>
                  <a:pt x="32385" y="193040"/>
                </a:cubicBezTo>
                <a:cubicBezTo>
                  <a:pt x="30226" y="192024"/>
                  <a:pt x="30226" y="189865"/>
                  <a:pt x="31369" y="189865"/>
                </a:cubicBezTo>
                <a:cubicBezTo>
                  <a:pt x="33528" y="189865"/>
                  <a:pt x="33528" y="188722"/>
                  <a:pt x="33528" y="188722"/>
                </a:cubicBezTo>
                <a:cubicBezTo>
                  <a:pt x="33528" y="187706"/>
                  <a:pt x="33528" y="187706"/>
                  <a:pt x="34671" y="186563"/>
                </a:cubicBezTo>
                <a:cubicBezTo>
                  <a:pt x="34671" y="185420"/>
                  <a:pt x="34671" y="185420"/>
                  <a:pt x="34671" y="185420"/>
                </a:cubicBezTo>
                <a:cubicBezTo>
                  <a:pt x="34671" y="185039"/>
                  <a:pt x="34544" y="184912"/>
                  <a:pt x="34417" y="184912"/>
                </a:cubicBezTo>
                <a:cubicBezTo>
                  <a:pt x="34036" y="184912"/>
                  <a:pt x="33655" y="185420"/>
                  <a:pt x="33655" y="185420"/>
                </a:cubicBezTo>
                <a:lnTo>
                  <a:pt x="32258" y="185420"/>
                </a:lnTo>
                <a:cubicBezTo>
                  <a:pt x="32258" y="183261"/>
                  <a:pt x="32258" y="183261"/>
                  <a:pt x="33274" y="182245"/>
                </a:cubicBezTo>
                <a:cubicBezTo>
                  <a:pt x="32258" y="181229"/>
                  <a:pt x="31115" y="181229"/>
                  <a:pt x="33274" y="180086"/>
                </a:cubicBezTo>
                <a:cubicBezTo>
                  <a:pt x="35433" y="180086"/>
                  <a:pt x="34417" y="179070"/>
                  <a:pt x="33274" y="179070"/>
                </a:cubicBezTo>
                <a:cubicBezTo>
                  <a:pt x="30099" y="179070"/>
                  <a:pt x="30099" y="179070"/>
                  <a:pt x="33274" y="176911"/>
                </a:cubicBezTo>
                <a:cubicBezTo>
                  <a:pt x="33274" y="175895"/>
                  <a:pt x="34417" y="172593"/>
                  <a:pt x="35433" y="171577"/>
                </a:cubicBezTo>
                <a:cubicBezTo>
                  <a:pt x="35433" y="168402"/>
                  <a:pt x="35433" y="167259"/>
                  <a:pt x="34417" y="166243"/>
                </a:cubicBezTo>
                <a:cubicBezTo>
                  <a:pt x="34290" y="166243"/>
                  <a:pt x="34163" y="166243"/>
                  <a:pt x="34163" y="166243"/>
                </a:cubicBezTo>
                <a:cubicBezTo>
                  <a:pt x="33909" y="166243"/>
                  <a:pt x="33655" y="166243"/>
                  <a:pt x="33401" y="166243"/>
                </a:cubicBezTo>
                <a:cubicBezTo>
                  <a:pt x="33401" y="166243"/>
                  <a:pt x="33274" y="166116"/>
                  <a:pt x="33274" y="166116"/>
                </a:cubicBezTo>
                <a:cubicBezTo>
                  <a:pt x="33528" y="166243"/>
                  <a:pt x="33782" y="166243"/>
                  <a:pt x="34290" y="166243"/>
                </a:cubicBezTo>
                <a:cubicBezTo>
                  <a:pt x="35687" y="166243"/>
                  <a:pt x="35814" y="165862"/>
                  <a:pt x="36703" y="164084"/>
                </a:cubicBezTo>
                <a:cubicBezTo>
                  <a:pt x="35560" y="161925"/>
                  <a:pt x="36703" y="160909"/>
                  <a:pt x="37719" y="159766"/>
                </a:cubicBezTo>
                <a:cubicBezTo>
                  <a:pt x="37719" y="160782"/>
                  <a:pt x="37719" y="160782"/>
                  <a:pt x="37719" y="160782"/>
                </a:cubicBezTo>
                <a:cubicBezTo>
                  <a:pt x="38354" y="161163"/>
                  <a:pt x="38735" y="161290"/>
                  <a:pt x="39116" y="161290"/>
                </a:cubicBezTo>
                <a:cubicBezTo>
                  <a:pt x="39751" y="161290"/>
                  <a:pt x="39624" y="160528"/>
                  <a:pt x="38735" y="159766"/>
                </a:cubicBezTo>
                <a:cubicBezTo>
                  <a:pt x="38735" y="158623"/>
                  <a:pt x="37719" y="158623"/>
                  <a:pt x="36576" y="158623"/>
                </a:cubicBezTo>
                <a:cubicBezTo>
                  <a:pt x="35433" y="158623"/>
                  <a:pt x="34417" y="157607"/>
                  <a:pt x="34417" y="156464"/>
                </a:cubicBezTo>
                <a:cubicBezTo>
                  <a:pt x="34417" y="155956"/>
                  <a:pt x="34417" y="155702"/>
                  <a:pt x="34544" y="155702"/>
                </a:cubicBezTo>
                <a:cubicBezTo>
                  <a:pt x="34671" y="155702"/>
                  <a:pt x="34925" y="155956"/>
                  <a:pt x="35433" y="156464"/>
                </a:cubicBezTo>
                <a:cubicBezTo>
                  <a:pt x="36576" y="156464"/>
                  <a:pt x="36576" y="156464"/>
                  <a:pt x="36576" y="155321"/>
                </a:cubicBezTo>
                <a:cubicBezTo>
                  <a:pt x="36576" y="154178"/>
                  <a:pt x="36576" y="154305"/>
                  <a:pt x="38735" y="153162"/>
                </a:cubicBezTo>
                <a:cubicBezTo>
                  <a:pt x="39878" y="153162"/>
                  <a:pt x="39878" y="153162"/>
                  <a:pt x="39878" y="152146"/>
                </a:cubicBezTo>
                <a:cubicBezTo>
                  <a:pt x="38735" y="151130"/>
                  <a:pt x="38735" y="149987"/>
                  <a:pt x="38735" y="149987"/>
                </a:cubicBezTo>
                <a:lnTo>
                  <a:pt x="37592" y="149987"/>
                </a:lnTo>
                <a:cubicBezTo>
                  <a:pt x="36576" y="149987"/>
                  <a:pt x="35433" y="148971"/>
                  <a:pt x="35433" y="148971"/>
                </a:cubicBezTo>
                <a:lnTo>
                  <a:pt x="36576" y="148971"/>
                </a:lnTo>
                <a:cubicBezTo>
                  <a:pt x="37592" y="148971"/>
                  <a:pt x="39751" y="132842"/>
                  <a:pt x="39751" y="130683"/>
                </a:cubicBezTo>
                <a:cubicBezTo>
                  <a:pt x="38608" y="128524"/>
                  <a:pt x="38608" y="127508"/>
                  <a:pt x="39751" y="127508"/>
                </a:cubicBezTo>
                <a:cubicBezTo>
                  <a:pt x="40894" y="127508"/>
                  <a:pt x="41910" y="124333"/>
                  <a:pt x="41910" y="121031"/>
                </a:cubicBezTo>
                <a:cubicBezTo>
                  <a:pt x="42926" y="115697"/>
                  <a:pt x="42926" y="112395"/>
                  <a:pt x="44069" y="112395"/>
                </a:cubicBezTo>
                <a:cubicBezTo>
                  <a:pt x="44069" y="112395"/>
                  <a:pt x="44069" y="112395"/>
                  <a:pt x="44069" y="110236"/>
                </a:cubicBezTo>
                <a:cubicBezTo>
                  <a:pt x="44069" y="109093"/>
                  <a:pt x="46228" y="108077"/>
                  <a:pt x="46228" y="106934"/>
                </a:cubicBezTo>
                <a:cubicBezTo>
                  <a:pt x="46990" y="106934"/>
                  <a:pt x="47244" y="106426"/>
                  <a:pt x="46990" y="106426"/>
                </a:cubicBezTo>
                <a:cubicBezTo>
                  <a:pt x="46863" y="106426"/>
                  <a:pt x="46609" y="106553"/>
                  <a:pt x="46228" y="106934"/>
                </a:cubicBezTo>
                <a:cubicBezTo>
                  <a:pt x="45212" y="106934"/>
                  <a:pt x="44069" y="105918"/>
                  <a:pt x="44069" y="105918"/>
                </a:cubicBezTo>
                <a:cubicBezTo>
                  <a:pt x="44069" y="104902"/>
                  <a:pt x="45212" y="104902"/>
                  <a:pt x="46228" y="104902"/>
                </a:cubicBezTo>
                <a:cubicBezTo>
                  <a:pt x="47244" y="104902"/>
                  <a:pt x="47371" y="103759"/>
                  <a:pt x="47371" y="103759"/>
                </a:cubicBezTo>
                <a:lnTo>
                  <a:pt x="46228" y="103759"/>
                </a:lnTo>
                <a:cubicBezTo>
                  <a:pt x="45212" y="102743"/>
                  <a:pt x="44069" y="102743"/>
                  <a:pt x="44069" y="102743"/>
                </a:cubicBezTo>
                <a:cubicBezTo>
                  <a:pt x="45212" y="102743"/>
                  <a:pt x="45212" y="101600"/>
                  <a:pt x="45212" y="101600"/>
                </a:cubicBezTo>
                <a:cubicBezTo>
                  <a:pt x="45212" y="101600"/>
                  <a:pt x="45212" y="101600"/>
                  <a:pt x="43053" y="100584"/>
                </a:cubicBezTo>
                <a:cubicBezTo>
                  <a:pt x="40894" y="100584"/>
                  <a:pt x="40894" y="99568"/>
                  <a:pt x="43053" y="99568"/>
                </a:cubicBezTo>
                <a:lnTo>
                  <a:pt x="45212" y="98425"/>
                </a:lnTo>
                <a:cubicBezTo>
                  <a:pt x="42037" y="97409"/>
                  <a:pt x="45212" y="96266"/>
                  <a:pt x="46228" y="96266"/>
                </a:cubicBezTo>
                <a:cubicBezTo>
                  <a:pt x="44069" y="95250"/>
                  <a:pt x="44069" y="94107"/>
                  <a:pt x="46228" y="94107"/>
                </a:cubicBezTo>
                <a:cubicBezTo>
                  <a:pt x="47371" y="94107"/>
                  <a:pt x="47371" y="92964"/>
                  <a:pt x="46228" y="91948"/>
                </a:cubicBezTo>
                <a:cubicBezTo>
                  <a:pt x="45212" y="91948"/>
                  <a:pt x="45212" y="90805"/>
                  <a:pt x="46228" y="89789"/>
                </a:cubicBezTo>
                <a:cubicBezTo>
                  <a:pt x="47244" y="88773"/>
                  <a:pt x="47371" y="84455"/>
                  <a:pt x="48387" y="78994"/>
                </a:cubicBezTo>
                <a:cubicBezTo>
                  <a:pt x="49403" y="73152"/>
                  <a:pt x="49403" y="69088"/>
                  <a:pt x="50292" y="69088"/>
                </a:cubicBezTo>
                <a:cubicBezTo>
                  <a:pt x="50419" y="69088"/>
                  <a:pt x="50546" y="69088"/>
                  <a:pt x="50673" y="69215"/>
                </a:cubicBezTo>
                <a:cubicBezTo>
                  <a:pt x="50673" y="68072"/>
                  <a:pt x="50673" y="68072"/>
                  <a:pt x="49530" y="67056"/>
                </a:cubicBezTo>
                <a:cubicBezTo>
                  <a:pt x="48514" y="67056"/>
                  <a:pt x="48514" y="67056"/>
                  <a:pt x="51689" y="65913"/>
                </a:cubicBezTo>
                <a:cubicBezTo>
                  <a:pt x="50673" y="64897"/>
                  <a:pt x="50673" y="63754"/>
                  <a:pt x="50673" y="61595"/>
                </a:cubicBezTo>
                <a:cubicBezTo>
                  <a:pt x="50673" y="59436"/>
                  <a:pt x="51689" y="56261"/>
                  <a:pt x="52832" y="56261"/>
                </a:cubicBezTo>
                <a:cubicBezTo>
                  <a:pt x="50673" y="56261"/>
                  <a:pt x="49530" y="53086"/>
                  <a:pt x="51689" y="50927"/>
                </a:cubicBezTo>
                <a:cubicBezTo>
                  <a:pt x="51689" y="50927"/>
                  <a:pt x="51689" y="49784"/>
                  <a:pt x="50673" y="49784"/>
                </a:cubicBezTo>
                <a:cubicBezTo>
                  <a:pt x="51689" y="48768"/>
                  <a:pt x="51689" y="48768"/>
                  <a:pt x="52832" y="46609"/>
                </a:cubicBezTo>
                <a:cubicBezTo>
                  <a:pt x="52832" y="45593"/>
                  <a:pt x="52832" y="43434"/>
                  <a:pt x="52832" y="42291"/>
                </a:cubicBezTo>
                <a:cubicBezTo>
                  <a:pt x="53848" y="40132"/>
                  <a:pt x="54991" y="38989"/>
                  <a:pt x="54991" y="38989"/>
                </a:cubicBezTo>
                <a:cubicBezTo>
                  <a:pt x="53975" y="37973"/>
                  <a:pt x="53975" y="34671"/>
                  <a:pt x="54991" y="30353"/>
                </a:cubicBezTo>
                <a:cubicBezTo>
                  <a:pt x="54991" y="25019"/>
                  <a:pt x="56134" y="21717"/>
                  <a:pt x="54991" y="20701"/>
                </a:cubicBezTo>
                <a:cubicBezTo>
                  <a:pt x="54991" y="20701"/>
                  <a:pt x="54991" y="19558"/>
                  <a:pt x="56134" y="19558"/>
                </a:cubicBezTo>
                <a:cubicBezTo>
                  <a:pt x="58293" y="18542"/>
                  <a:pt x="58293" y="18542"/>
                  <a:pt x="57150" y="17399"/>
                </a:cubicBezTo>
                <a:cubicBezTo>
                  <a:pt x="54991" y="16256"/>
                  <a:pt x="56134" y="14097"/>
                  <a:pt x="58293" y="13081"/>
                </a:cubicBezTo>
                <a:lnTo>
                  <a:pt x="57023" y="13081"/>
                </a:lnTo>
                <a:cubicBezTo>
                  <a:pt x="54864" y="10160"/>
                  <a:pt x="56007" y="8001"/>
                  <a:pt x="58166" y="8001"/>
                </a:cubicBezTo>
                <a:cubicBezTo>
                  <a:pt x="57023" y="6985"/>
                  <a:pt x="56007" y="6985"/>
                  <a:pt x="57023" y="5842"/>
                </a:cubicBezTo>
                <a:cubicBezTo>
                  <a:pt x="57023" y="4826"/>
                  <a:pt x="57023" y="4826"/>
                  <a:pt x="54864" y="4826"/>
                </a:cubicBezTo>
                <a:cubicBezTo>
                  <a:pt x="53848" y="4826"/>
                  <a:pt x="52705" y="4826"/>
                  <a:pt x="52705" y="3683"/>
                </a:cubicBezTo>
                <a:lnTo>
                  <a:pt x="54864" y="3683"/>
                </a:lnTo>
                <a:cubicBezTo>
                  <a:pt x="54864" y="3683"/>
                  <a:pt x="54864" y="2667"/>
                  <a:pt x="54864" y="2667"/>
                </a:cubicBezTo>
                <a:cubicBezTo>
                  <a:pt x="54864" y="2667"/>
                  <a:pt x="56007" y="1524"/>
                  <a:pt x="57023" y="1524"/>
                </a:cubicBezTo>
                <a:cubicBezTo>
                  <a:pt x="58039" y="1524"/>
                  <a:pt x="58166" y="1524"/>
                  <a:pt x="58166" y="508"/>
                </a:cubicBezTo>
                <a:cubicBezTo>
                  <a:pt x="57404" y="508"/>
                  <a:pt x="57658" y="0"/>
                  <a:pt x="58166" y="0"/>
                </a:cubicBezTo>
                <a:close/>
                <a:moveTo>
                  <a:pt x="156210" y="457962"/>
                </a:moveTo>
                <a:cubicBezTo>
                  <a:pt x="156210" y="457962"/>
                  <a:pt x="157226" y="458978"/>
                  <a:pt x="157226" y="460121"/>
                </a:cubicBezTo>
                <a:lnTo>
                  <a:pt x="156210" y="460121"/>
                </a:lnTo>
                <a:cubicBezTo>
                  <a:pt x="155067" y="460121"/>
                  <a:pt x="155067" y="458978"/>
                  <a:pt x="155067" y="45796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3"/>
          <p:cNvSpPr/>
          <p:nvPr/>
        </p:nvSpPr>
        <p:spPr>
          <a:xfrm>
            <a:off x="6466134" y="3455383"/>
            <a:ext cx="754285" cy="98584"/>
          </a:xfrm>
          <a:custGeom>
            <a:rect b="b" l="l" r="r" t="t"/>
            <a:pathLst>
              <a:path extrusionOk="0" h="131445" w="1005713">
                <a:moveTo>
                  <a:pt x="441579" y="508"/>
                </a:moveTo>
                <a:cubicBezTo>
                  <a:pt x="441706" y="508"/>
                  <a:pt x="441579" y="762"/>
                  <a:pt x="440690" y="1016"/>
                </a:cubicBezTo>
                <a:cubicBezTo>
                  <a:pt x="441071" y="635"/>
                  <a:pt x="441452" y="508"/>
                  <a:pt x="441579" y="508"/>
                </a:cubicBezTo>
                <a:close/>
                <a:moveTo>
                  <a:pt x="440690" y="1143"/>
                </a:moveTo>
                <a:cubicBezTo>
                  <a:pt x="440563" y="1397"/>
                  <a:pt x="440436" y="1524"/>
                  <a:pt x="440309" y="1905"/>
                </a:cubicBezTo>
                <a:cubicBezTo>
                  <a:pt x="440309" y="1778"/>
                  <a:pt x="440182" y="1524"/>
                  <a:pt x="440182" y="1397"/>
                </a:cubicBezTo>
                <a:cubicBezTo>
                  <a:pt x="440309" y="1270"/>
                  <a:pt x="440563" y="1270"/>
                  <a:pt x="440690" y="1270"/>
                </a:cubicBezTo>
                <a:close/>
                <a:moveTo>
                  <a:pt x="466090" y="4572"/>
                </a:moveTo>
                <a:cubicBezTo>
                  <a:pt x="467487" y="4572"/>
                  <a:pt x="467995" y="5080"/>
                  <a:pt x="467487" y="5080"/>
                </a:cubicBezTo>
                <a:cubicBezTo>
                  <a:pt x="467233" y="5080"/>
                  <a:pt x="466725" y="4953"/>
                  <a:pt x="466090" y="4572"/>
                </a:cubicBezTo>
                <a:close/>
                <a:moveTo>
                  <a:pt x="472567" y="6731"/>
                </a:moveTo>
                <a:lnTo>
                  <a:pt x="469392" y="7747"/>
                </a:lnTo>
                <a:lnTo>
                  <a:pt x="472567" y="7747"/>
                </a:lnTo>
                <a:cubicBezTo>
                  <a:pt x="474726" y="7747"/>
                  <a:pt x="474726" y="7747"/>
                  <a:pt x="474726" y="6731"/>
                </a:cubicBezTo>
                <a:close/>
                <a:moveTo>
                  <a:pt x="446659" y="6731"/>
                </a:moveTo>
                <a:lnTo>
                  <a:pt x="444500" y="7747"/>
                </a:lnTo>
                <a:lnTo>
                  <a:pt x="446659" y="7747"/>
                </a:lnTo>
                <a:cubicBezTo>
                  <a:pt x="448818" y="7747"/>
                  <a:pt x="448818" y="7747"/>
                  <a:pt x="448818" y="6731"/>
                </a:cubicBezTo>
                <a:close/>
                <a:moveTo>
                  <a:pt x="53975" y="5588"/>
                </a:moveTo>
                <a:cubicBezTo>
                  <a:pt x="51435" y="6477"/>
                  <a:pt x="52959" y="8001"/>
                  <a:pt x="54864" y="8001"/>
                </a:cubicBezTo>
                <a:cubicBezTo>
                  <a:pt x="55372" y="8001"/>
                  <a:pt x="55753" y="7874"/>
                  <a:pt x="56134" y="7620"/>
                </a:cubicBezTo>
                <a:cubicBezTo>
                  <a:pt x="61468" y="7620"/>
                  <a:pt x="61468" y="7620"/>
                  <a:pt x="61468" y="6604"/>
                </a:cubicBezTo>
                <a:cubicBezTo>
                  <a:pt x="61468" y="5588"/>
                  <a:pt x="56134" y="5588"/>
                  <a:pt x="53975" y="5588"/>
                </a:cubicBezTo>
                <a:close/>
                <a:moveTo>
                  <a:pt x="428371" y="6731"/>
                </a:moveTo>
                <a:cubicBezTo>
                  <a:pt x="424053" y="6731"/>
                  <a:pt x="424053" y="6731"/>
                  <a:pt x="426212" y="7747"/>
                </a:cubicBezTo>
                <a:cubicBezTo>
                  <a:pt x="427228" y="8255"/>
                  <a:pt x="428625" y="8509"/>
                  <a:pt x="429768" y="8509"/>
                </a:cubicBezTo>
                <a:cubicBezTo>
                  <a:pt x="430911" y="8509"/>
                  <a:pt x="431673" y="8255"/>
                  <a:pt x="431673" y="7747"/>
                </a:cubicBezTo>
                <a:cubicBezTo>
                  <a:pt x="431673" y="6731"/>
                  <a:pt x="431673" y="6731"/>
                  <a:pt x="428498" y="6731"/>
                </a:cubicBezTo>
                <a:close/>
                <a:moveTo>
                  <a:pt x="158623" y="6731"/>
                </a:moveTo>
                <a:cubicBezTo>
                  <a:pt x="158623" y="7747"/>
                  <a:pt x="161798" y="8890"/>
                  <a:pt x="161798" y="8890"/>
                </a:cubicBezTo>
                <a:lnTo>
                  <a:pt x="163957" y="8890"/>
                </a:lnTo>
                <a:cubicBezTo>
                  <a:pt x="163957" y="7747"/>
                  <a:pt x="163957" y="6731"/>
                  <a:pt x="161798" y="6731"/>
                </a:cubicBezTo>
                <a:close/>
                <a:moveTo>
                  <a:pt x="498475" y="7747"/>
                </a:moveTo>
                <a:cubicBezTo>
                  <a:pt x="498475" y="7747"/>
                  <a:pt x="495300" y="8890"/>
                  <a:pt x="495300" y="9906"/>
                </a:cubicBezTo>
                <a:lnTo>
                  <a:pt x="498475" y="9906"/>
                </a:lnTo>
                <a:cubicBezTo>
                  <a:pt x="500634" y="9906"/>
                  <a:pt x="500634" y="8890"/>
                  <a:pt x="500634" y="8890"/>
                </a:cubicBezTo>
                <a:cubicBezTo>
                  <a:pt x="500634" y="8890"/>
                  <a:pt x="500634" y="7747"/>
                  <a:pt x="498475" y="7747"/>
                </a:cubicBezTo>
                <a:close/>
                <a:moveTo>
                  <a:pt x="599313" y="7239"/>
                </a:moveTo>
                <a:cubicBezTo>
                  <a:pt x="598932" y="7239"/>
                  <a:pt x="598805" y="7366"/>
                  <a:pt x="598805" y="7747"/>
                </a:cubicBezTo>
                <a:lnTo>
                  <a:pt x="598805" y="8890"/>
                </a:lnTo>
                <a:cubicBezTo>
                  <a:pt x="600329" y="9652"/>
                  <a:pt x="601853" y="10414"/>
                  <a:pt x="602615" y="10414"/>
                </a:cubicBezTo>
                <a:cubicBezTo>
                  <a:pt x="602996" y="10414"/>
                  <a:pt x="603123" y="10287"/>
                  <a:pt x="603123" y="9906"/>
                </a:cubicBezTo>
                <a:cubicBezTo>
                  <a:pt x="603123" y="9906"/>
                  <a:pt x="603123" y="8890"/>
                  <a:pt x="600964" y="7747"/>
                </a:cubicBezTo>
                <a:cubicBezTo>
                  <a:pt x="600964" y="7747"/>
                  <a:pt x="599948" y="7239"/>
                  <a:pt x="599313" y="7239"/>
                </a:cubicBezTo>
                <a:close/>
                <a:moveTo>
                  <a:pt x="686181" y="10922"/>
                </a:moveTo>
                <a:cubicBezTo>
                  <a:pt x="683006" y="10922"/>
                  <a:pt x="683006" y="13081"/>
                  <a:pt x="688340" y="14097"/>
                </a:cubicBezTo>
                <a:cubicBezTo>
                  <a:pt x="690499" y="14097"/>
                  <a:pt x="690499" y="14097"/>
                  <a:pt x="690499" y="12954"/>
                </a:cubicBezTo>
                <a:cubicBezTo>
                  <a:pt x="690499" y="11811"/>
                  <a:pt x="688340" y="11049"/>
                  <a:pt x="686181" y="11049"/>
                </a:cubicBezTo>
                <a:close/>
                <a:moveTo>
                  <a:pt x="377571" y="13081"/>
                </a:moveTo>
                <a:lnTo>
                  <a:pt x="374396" y="14224"/>
                </a:lnTo>
                <a:cubicBezTo>
                  <a:pt x="374396" y="15240"/>
                  <a:pt x="377571" y="15240"/>
                  <a:pt x="377571" y="15240"/>
                </a:cubicBezTo>
                <a:cubicBezTo>
                  <a:pt x="379730" y="15240"/>
                  <a:pt x="379730" y="15240"/>
                  <a:pt x="379730" y="14224"/>
                </a:cubicBezTo>
                <a:cubicBezTo>
                  <a:pt x="379730" y="14224"/>
                  <a:pt x="379730" y="13081"/>
                  <a:pt x="377571" y="13081"/>
                </a:cubicBezTo>
                <a:close/>
                <a:moveTo>
                  <a:pt x="407797" y="14224"/>
                </a:moveTo>
                <a:lnTo>
                  <a:pt x="405638" y="15240"/>
                </a:lnTo>
                <a:lnTo>
                  <a:pt x="407797" y="16383"/>
                </a:lnTo>
                <a:lnTo>
                  <a:pt x="410972" y="16383"/>
                </a:lnTo>
                <a:cubicBezTo>
                  <a:pt x="410972" y="15240"/>
                  <a:pt x="410972" y="14224"/>
                  <a:pt x="407797" y="14224"/>
                </a:cubicBezTo>
                <a:close/>
                <a:moveTo>
                  <a:pt x="395986" y="89662"/>
                </a:moveTo>
                <a:cubicBezTo>
                  <a:pt x="401320" y="89662"/>
                  <a:pt x="401320" y="89662"/>
                  <a:pt x="399161" y="90805"/>
                </a:cubicBezTo>
                <a:lnTo>
                  <a:pt x="393827" y="90805"/>
                </a:lnTo>
                <a:cubicBezTo>
                  <a:pt x="393827" y="89662"/>
                  <a:pt x="393827" y="89662"/>
                  <a:pt x="395986" y="89662"/>
                </a:cubicBezTo>
                <a:close/>
                <a:moveTo>
                  <a:pt x="920242" y="96139"/>
                </a:moveTo>
                <a:lnTo>
                  <a:pt x="918083" y="97155"/>
                </a:lnTo>
                <a:lnTo>
                  <a:pt x="915924" y="97155"/>
                </a:lnTo>
                <a:cubicBezTo>
                  <a:pt x="915924" y="96139"/>
                  <a:pt x="915924" y="96139"/>
                  <a:pt x="918083" y="96139"/>
                </a:cubicBezTo>
                <a:close/>
                <a:moveTo>
                  <a:pt x="994029" y="91186"/>
                </a:moveTo>
                <a:cubicBezTo>
                  <a:pt x="993775" y="91186"/>
                  <a:pt x="993267" y="91440"/>
                  <a:pt x="992505" y="91821"/>
                </a:cubicBezTo>
                <a:cubicBezTo>
                  <a:pt x="991362" y="91821"/>
                  <a:pt x="990346" y="91821"/>
                  <a:pt x="991362" y="93980"/>
                </a:cubicBezTo>
                <a:cubicBezTo>
                  <a:pt x="990981" y="94742"/>
                  <a:pt x="990854" y="95377"/>
                  <a:pt x="990727" y="95885"/>
                </a:cubicBezTo>
                <a:cubicBezTo>
                  <a:pt x="990981" y="95885"/>
                  <a:pt x="991108" y="96012"/>
                  <a:pt x="991362" y="96139"/>
                </a:cubicBezTo>
                <a:cubicBezTo>
                  <a:pt x="991362" y="96520"/>
                  <a:pt x="991362" y="96901"/>
                  <a:pt x="991362" y="97282"/>
                </a:cubicBezTo>
                <a:cubicBezTo>
                  <a:pt x="991870" y="96774"/>
                  <a:pt x="992759" y="95631"/>
                  <a:pt x="993521" y="93980"/>
                </a:cubicBezTo>
                <a:cubicBezTo>
                  <a:pt x="994156" y="91948"/>
                  <a:pt x="994410" y="91186"/>
                  <a:pt x="994029" y="91186"/>
                </a:cubicBezTo>
                <a:close/>
                <a:moveTo>
                  <a:pt x="42037" y="96266"/>
                </a:moveTo>
                <a:cubicBezTo>
                  <a:pt x="42037" y="97282"/>
                  <a:pt x="42037" y="98425"/>
                  <a:pt x="44196" y="98425"/>
                </a:cubicBezTo>
                <a:lnTo>
                  <a:pt x="47371" y="98425"/>
                </a:lnTo>
                <a:cubicBezTo>
                  <a:pt x="47371" y="97282"/>
                  <a:pt x="44196" y="96266"/>
                  <a:pt x="44196" y="96266"/>
                </a:cubicBezTo>
                <a:close/>
                <a:moveTo>
                  <a:pt x="445516" y="97282"/>
                </a:moveTo>
                <a:cubicBezTo>
                  <a:pt x="445516" y="98425"/>
                  <a:pt x="442341" y="99441"/>
                  <a:pt x="442341" y="99441"/>
                </a:cubicBezTo>
                <a:cubicBezTo>
                  <a:pt x="440182" y="99441"/>
                  <a:pt x="440182" y="98425"/>
                  <a:pt x="440182" y="98425"/>
                </a:cubicBezTo>
                <a:cubicBezTo>
                  <a:pt x="440182" y="98425"/>
                  <a:pt x="440182" y="97282"/>
                  <a:pt x="442341" y="97282"/>
                </a:cubicBezTo>
                <a:close/>
                <a:moveTo>
                  <a:pt x="990219" y="99187"/>
                </a:moveTo>
                <a:cubicBezTo>
                  <a:pt x="989711" y="99314"/>
                  <a:pt x="989076" y="99441"/>
                  <a:pt x="988187" y="99441"/>
                </a:cubicBezTo>
                <a:cubicBezTo>
                  <a:pt x="986028" y="99441"/>
                  <a:pt x="986028" y="99441"/>
                  <a:pt x="986028" y="100457"/>
                </a:cubicBezTo>
                <a:lnTo>
                  <a:pt x="990600" y="100457"/>
                </a:lnTo>
                <a:cubicBezTo>
                  <a:pt x="990473" y="99949"/>
                  <a:pt x="990346" y="99568"/>
                  <a:pt x="990346" y="99060"/>
                </a:cubicBezTo>
                <a:close/>
                <a:moveTo>
                  <a:pt x="471297" y="100584"/>
                </a:moveTo>
                <a:cubicBezTo>
                  <a:pt x="468122" y="100584"/>
                  <a:pt x="468122" y="100584"/>
                  <a:pt x="468122" y="101727"/>
                </a:cubicBezTo>
                <a:lnTo>
                  <a:pt x="471297" y="101727"/>
                </a:lnTo>
                <a:lnTo>
                  <a:pt x="473456" y="100584"/>
                </a:lnTo>
                <a:close/>
                <a:moveTo>
                  <a:pt x="653669" y="100584"/>
                </a:moveTo>
                <a:lnTo>
                  <a:pt x="653669" y="101600"/>
                </a:lnTo>
                <a:lnTo>
                  <a:pt x="655828" y="102616"/>
                </a:lnTo>
                <a:lnTo>
                  <a:pt x="659003" y="101600"/>
                </a:lnTo>
                <a:cubicBezTo>
                  <a:pt x="659003" y="100457"/>
                  <a:pt x="655828" y="100457"/>
                  <a:pt x="653669" y="100457"/>
                </a:cubicBezTo>
                <a:close/>
                <a:moveTo>
                  <a:pt x="582676" y="98806"/>
                </a:moveTo>
                <a:cubicBezTo>
                  <a:pt x="581787" y="98806"/>
                  <a:pt x="582295" y="99314"/>
                  <a:pt x="583565" y="100584"/>
                </a:cubicBezTo>
                <a:cubicBezTo>
                  <a:pt x="586740" y="101727"/>
                  <a:pt x="588899" y="102743"/>
                  <a:pt x="588899" y="102743"/>
                </a:cubicBezTo>
                <a:cubicBezTo>
                  <a:pt x="592074" y="102743"/>
                  <a:pt x="588899" y="101727"/>
                  <a:pt x="586740" y="99568"/>
                </a:cubicBezTo>
                <a:cubicBezTo>
                  <a:pt x="584454" y="99060"/>
                  <a:pt x="583184" y="98806"/>
                  <a:pt x="582549" y="98806"/>
                </a:cubicBezTo>
                <a:close/>
                <a:moveTo>
                  <a:pt x="492252" y="100203"/>
                </a:moveTo>
                <a:cubicBezTo>
                  <a:pt x="490601" y="100203"/>
                  <a:pt x="489585" y="101219"/>
                  <a:pt x="491871" y="102743"/>
                </a:cubicBezTo>
                <a:lnTo>
                  <a:pt x="497205" y="102743"/>
                </a:lnTo>
                <a:cubicBezTo>
                  <a:pt x="497205" y="101727"/>
                  <a:pt x="497205" y="100584"/>
                  <a:pt x="494030" y="100584"/>
                </a:cubicBezTo>
                <a:cubicBezTo>
                  <a:pt x="493522" y="100330"/>
                  <a:pt x="492760" y="100203"/>
                  <a:pt x="492125" y="100203"/>
                </a:cubicBezTo>
                <a:close/>
                <a:moveTo>
                  <a:pt x="953770" y="101600"/>
                </a:moveTo>
                <a:cubicBezTo>
                  <a:pt x="951611" y="101600"/>
                  <a:pt x="951611" y="101600"/>
                  <a:pt x="951611" y="102616"/>
                </a:cubicBezTo>
                <a:cubicBezTo>
                  <a:pt x="951611" y="102616"/>
                  <a:pt x="953770" y="103759"/>
                  <a:pt x="956945" y="103759"/>
                </a:cubicBezTo>
                <a:lnTo>
                  <a:pt x="959104" y="102616"/>
                </a:lnTo>
                <a:cubicBezTo>
                  <a:pt x="959104" y="101600"/>
                  <a:pt x="956945" y="101600"/>
                  <a:pt x="953770" y="101600"/>
                </a:cubicBezTo>
                <a:close/>
                <a:moveTo>
                  <a:pt x="265176" y="13081"/>
                </a:moveTo>
                <a:cubicBezTo>
                  <a:pt x="264668" y="13081"/>
                  <a:pt x="264414" y="13462"/>
                  <a:pt x="264414" y="14224"/>
                </a:cubicBezTo>
                <a:lnTo>
                  <a:pt x="264414" y="15240"/>
                </a:lnTo>
                <a:cubicBezTo>
                  <a:pt x="263144" y="14478"/>
                  <a:pt x="260985" y="14097"/>
                  <a:pt x="258826" y="14097"/>
                </a:cubicBezTo>
                <a:cubicBezTo>
                  <a:pt x="255143" y="14097"/>
                  <a:pt x="251460" y="14986"/>
                  <a:pt x="251460" y="16383"/>
                </a:cubicBezTo>
                <a:cubicBezTo>
                  <a:pt x="251460" y="17399"/>
                  <a:pt x="251460" y="17399"/>
                  <a:pt x="248285" y="17399"/>
                </a:cubicBezTo>
                <a:lnTo>
                  <a:pt x="248285" y="16383"/>
                </a:lnTo>
                <a:cubicBezTo>
                  <a:pt x="248285" y="15240"/>
                  <a:pt x="248285" y="14224"/>
                  <a:pt x="246126" y="14224"/>
                </a:cubicBezTo>
                <a:cubicBezTo>
                  <a:pt x="243967" y="14224"/>
                  <a:pt x="240792" y="14224"/>
                  <a:pt x="240792" y="15240"/>
                </a:cubicBezTo>
                <a:cubicBezTo>
                  <a:pt x="239268" y="16002"/>
                  <a:pt x="237744" y="16764"/>
                  <a:pt x="236982" y="16764"/>
                </a:cubicBezTo>
                <a:cubicBezTo>
                  <a:pt x="236601" y="16764"/>
                  <a:pt x="236474" y="16637"/>
                  <a:pt x="236474" y="16383"/>
                </a:cubicBezTo>
                <a:cubicBezTo>
                  <a:pt x="236474" y="16383"/>
                  <a:pt x="233299" y="16383"/>
                  <a:pt x="231140" y="17399"/>
                </a:cubicBezTo>
                <a:lnTo>
                  <a:pt x="220345" y="17399"/>
                </a:lnTo>
                <a:cubicBezTo>
                  <a:pt x="219329" y="16891"/>
                  <a:pt x="217424" y="16637"/>
                  <a:pt x="215773" y="16637"/>
                </a:cubicBezTo>
                <a:cubicBezTo>
                  <a:pt x="214122" y="16637"/>
                  <a:pt x="212852" y="16891"/>
                  <a:pt x="212852" y="17399"/>
                </a:cubicBezTo>
                <a:cubicBezTo>
                  <a:pt x="212852" y="17399"/>
                  <a:pt x="207518" y="17399"/>
                  <a:pt x="205232" y="16383"/>
                </a:cubicBezTo>
                <a:cubicBezTo>
                  <a:pt x="199898" y="16383"/>
                  <a:pt x="197612" y="16383"/>
                  <a:pt x="197612" y="18542"/>
                </a:cubicBezTo>
                <a:cubicBezTo>
                  <a:pt x="197612" y="19050"/>
                  <a:pt x="197612" y="19304"/>
                  <a:pt x="197358" y="19304"/>
                </a:cubicBezTo>
                <a:cubicBezTo>
                  <a:pt x="197104" y="19304"/>
                  <a:pt x="196596" y="19050"/>
                  <a:pt x="195453" y="18542"/>
                </a:cubicBezTo>
                <a:cubicBezTo>
                  <a:pt x="195453" y="16383"/>
                  <a:pt x="192278" y="16383"/>
                  <a:pt x="190119" y="16383"/>
                </a:cubicBezTo>
                <a:lnTo>
                  <a:pt x="184785" y="16383"/>
                </a:lnTo>
                <a:cubicBezTo>
                  <a:pt x="184785" y="15240"/>
                  <a:pt x="184785" y="15240"/>
                  <a:pt x="182626" y="15240"/>
                </a:cubicBezTo>
                <a:cubicBezTo>
                  <a:pt x="179451" y="15240"/>
                  <a:pt x="171831" y="16383"/>
                  <a:pt x="169672" y="16383"/>
                </a:cubicBezTo>
                <a:cubicBezTo>
                  <a:pt x="162052" y="16383"/>
                  <a:pt x="162052" y="16383"/>
                  <a:pt x="164338" y="15240"/>
                </a:cubicBezTo>
                <a:cubicBezTo>
                  <a:pt x="165735" y="15240"/>
                  <a:pt x="166243" y="14732"/>
                  <a:pt x="165100" y="14732"/>
                </a:cubicBezTo>
                <a:cubicBezTo>
                  <a:pt x="164592" y="14732"/>
                  <a:pt x="163576" y="14859"/>
                  <a:pt x="162179" y="15240"/>
                </a:cubicBezTo>
                <a:cubicBezTo>
                  <a:pt x="159004" y="15240"/>
                  <a:pt x="151384" y="16383"/>
                  <a:pt x="143891" y="16383"/>
                </a:cubicBezTo>
                <a:cubicBezTo>
                  <a:pt x="134239" y="16383"/>
                  <a:pt x="134239" y="16383"/>
                  <a:pt x="134239" y="15240"/>
                </a:cubicBezTo>
                <a:cubicBezTo>
                  <a:pt x="135255" y="14224"/>
                  <a:pt x="135255" y="13589"/>
                  <a:pt x="134620" y="13589"/>
                </a:cubicBezTo>
                <a:cubicBezTo>
                  <a:pt x="133985" y="13589"/>
                  <a:pt x="132588" y="14097"/>
                  <a:pt x="130937" y="15240"/>
                </a:cubicBezTo>
                <a:cubicBezTo>
                  <a:pt x="127508" y="17272"/>
                  <a:pt x="125349" y="18034"/>
                  <a:pt x="124333" y="18034"/>
                </a:cubicBezTo>
                <a:cubicBezTo>
                  <a:pt x="123698" y="18034"/>
                  <a:pt x="123444" y="17780"/>
                  <a:pt x="123444" y="17399"/>
                </a:cubicBezTo>
                <a:cubicBezTo>
                  <a:pt x="121285" y="15240"/>
                  <a:pt x="121285" y="15240"/>
                  <a:pt x="118110" y="15240"/>
                </a:cubicBezTo>
                <a:cubicBezTo>
                  <a:pt x="118110" y="16383"/>
                  <a:pt x="117602" y="16891"/>
                  <a:pt x="116332" y="16891"/>
                </a:cubicBezTo>
                <a:cubicBezTo>
                  <a:pt x="115062" y="16891"/>
                  <a:pt x="113284" y="16383"/>
                  <a:pt x="110490" y="15240"/>
                </a:cubicBezTo>
                <a:cubicBezTo>
                  <a:pt x="108331" y="15240"/>
                  <a:pt x="108331" y="15240"/>
                  <a:pt x="108331" y="17399"/>
                </a:cubicBezTo>
                <a:lnTo>
                  <a:pt x="102489" y="17399"/>
                </a:lnTo>
                <a:cubicBezTo>
                  <a:pt x="100457" y="16129"/>
                  <a:pt x="96774" y="15748"/>
                  <a:pt x="92964" y="15748"/>
                </a:cubicBezTo>
                <a:cubicBezTo>
                  <a:pt x="87122" y="15748"/>
                  <a:pt x="81153" y="16764"/>
                  <a:pt x="79756" y="17399"/>
                </a:cubicBezTo>
                <a:cubicBezTo>
                  <a:pt x="79756" y="17399"/>
                  <a:pt x="76581" y="17399"/>
                  <a:pt x="74422" y="16383"/>
                </a:cubicBezTo>
                <a:cubicBezTo>
                  <a:pt x="73279" y="14732"/>
                  <a:pt x="72009" y="13970"/>
                  <a:pt x="70866" y="13970"/>
                </a:cubicBezTo>
                <a:cubicBezTo>
                  <a:pt x="69723" y="13970"/>
                  <a:pt x="68961" y="14732"/>
                  <a:pt x="68961" y="16383"/>
                </a:cubicBezTo>
                <a:cubicBezTo>
                  <a:pt x="68961" y="17399"/>
                  <a:pt x="68961" y="18034"/>
                  <a:pt x="68707" y="18034"/>
                </a:cubicBezTo>
                <a:cubicBezTo>
                  <a:pt x="68453" y="18034"/>
                  <a:pt x="67945" y="17526"/>
                  <a:pt x="66802" y="16383"/>
                </a:cubicBezTo>
                <a:cubicBezTo>
                  <a:pt x="65532" y="15494"/>
                  <a:pt x="63119" y="15113"/>
                  <a:pt x="60579" y="15113"/>
                </a:cubicBezTo>
                <a:cubicBezTo>
                  <a:pt x="56515" y="15113"/>
                  <a:pt x="52578" y="16002"/>
                  <a:pt x="53848" y="17399"/>
                </a:cubicBezTo>
                <a:lnTo>
                  <a:pt x="53848" y="19558"/>
                </a:lnTo>
                <a:cubicBezTo>
                  <a:pt x="51689" y="18415"/>
                  <a:pt x="48514" y="18415"/>
                  <a:pt x="48514" y="18415"/>
                </a:cubicBezTo>
                <a:cubicBezTo>
                  <a:pt x="48514" y="17399"/>
                  <a:pt x="46355" y="17399"/>
                  <a:pt x="38862" y="17399"/>
                </a:cubicBezTo>
                <a:cubicBezTo>
                  <a:pt x="35687" y="17399"/>
                  <a:pt x="32385" y="16383"/>
                  <a:pt x="28067" y="16383"/>
                </a:cubicBezTo>
                <a:lnTo>
                  <a:pt x="20447" y="16383"/>
                </a:lnTo>
                <a:cubicBezTo>
                  <a:pt x="18288" y="16383"/>
                  <a:pt x="16129" y="16383"/>
                  <a:pt x="17272" y="17399"/>
                </a:cubicBezTo>
                <a:lnTo>
                  <a:pt x="16129" y="17399"/>
                </a:lnTo>
                <a:cubicBezTo>
                  <a:pt x="16129" y="17399"/>
                  <a:pt x="16129" y="18415"/>
                  <a:pt x="15113" y="18415"/>
                </a:cubicBezTo>
                <a:cubicBezTo>
                  <a:pt x="14097" y="18415"/>
                  <a:pt x="14097" y="20574"/>
                  <a:pt x="15113" y="20574"/>
                </a:cubicBezTo>
                <a:lnTo>
                  <a:pt x="15113" y="21717"/>
                </a:lnTo>
                <a:cubicBezTo>
                  <a:pt x="15113" y="21717"/>
                  <a:pt x="14097" y="24892"/>
                  <a:pt x="14097" y="26035"/>
                </a:cubicBezTo>
                <a:cubicBezTo>
                  <a:pt x="14097" y="27178"/>
                  <a:pt x="14097" y="28194"/>
                  <a:pt x="14097" y="28194"/>
                </a:cubicBezTo>
                <a:cubicBezTo>
                  <a:pt x="15113" y="28194"/>
                  <a:pt x="16256" y="30353"/>
                  <a:pt x="15113" y="33528"/>
                </a:cubicBezTo>
                <a:cubicBezTo>
                  <a:pt x="14097" y="33528"/>
                  <a:pt x="14097" y="35687"/>
                  <a:pt x="14097" y="41148"/>
                </a:cubicBezTo>
                <a:cubicBezTo>
                  <a:pt x="15113" y="42164"/>
                  <a:pt x="15113" y="52959"/>
                  <a:pt x="15113" y="67056"/>
                </a:cubicBezTo>
                <a:cubicBezTo>
                  <a:pt x="15113" y="75692"/>
                  <a:pt x="15113" y="86487"/>
                  <a:pt x="15113" y="95123"/>
                </a:cubicBezTo>
                <a:cubicBezTo>
                  <a:pt x="18288" y="95123"/>
                  <a:pt x="21590" y="95123"/>
                  <a:pt x="21590" y="96266"/>
                </a:cubicBezTo>
                <a:lnTo>
                  <a:pt x="36703" y="96266"/>
                </a:lnTo>
                <a:cubicBezTo>
                  <a:pt x="36703" y="95377"/>
                  <a:pt x="38989" y="94996"/>
                  <a:pt x="42291" y="94996"/>
                </a:cubicBezTo>
                <a:cubicBezTo>
                  <a:pt x="46736" y="94996"/>
                  <a:pt x="52959" y="95631"/>
                  <a:pt x="57277" y="96266"/>
                </a:cubicBezTo>
                <a:cubicBezTo>
                  <a:pt x="60452" y="97282"/>
                  <a:pt x="62611" y="97282"/>
                  <a:pt x="65913" y="97282"/>
                </a:cubicBezTo>
                <a:cubicBezTo>
                  <a:pt x="65913" y="96012"/>
                  <a:pt x="68834" y="94996"/>
                  <a:pt x="72009" y="94996"/>
                </a:cubicBezTo>
                <a:cubicBezTo>
                  <a:pt x="74041" y="94996"/>
                  <a:pt x="76073" y="95377"/>
                  <a:pt x="77724" y="96139"/>
                </a:cubicBezTo>
                <a:cubicBezTo>
                  <a:pt x="79375" y="97155"/>
                  <a:pt x="80645" y="97790"/>
                  <a:pt x="81661" y="97790"/>
                </a:cubicBezTo>
                <a:cubicBezTo>
                  <a:pt x="82677" y="97790"/>
                  <a:pt x="83185" y="97282"/>
                  <a:pt x="83185" y="96139"/>
                </a:cubicBezTo>
                <a:cubicBezTo>
                  <a:pt x="83185" y="94615"/>
                  <a:pt x="84328" y="93853"/>
                  <a:pt x="86106" y="93853"/>
                </a:cubicBezTo>
                <a:cubicBezTo>
                  <a:pt x="88138" y="93853"/>
                  <a:pt x="91059" y="94869"/>
                  <a:pt x="93980" y="97282"/>
                </a:cubicBezTo>
                <a:cubicBezTo>
                  <a:pt x="94996" y="97790"/>
                  <a:pt x="95631" y="98044"/>
                  <a:pt x="96139" y="98044"/>
                </a:cubicBezTo>
                <a:cubicBezTo>
                  <a:pt x="96647" y="98044"/>
                  <a:pt x="97155" y="97790"/>
                  <a:pt x="98298" y="97282"/>
                </a:cubicBezTo>
                <a:cubicBezTo>
                  <a:pt x="100330" y="95250"/>
                  <a:pt x="101981" y="94488"/>
                  <a:pt x="102870" y="94488"/>
                </a:cubicBezTo>
                <a:cubicBezTo>
                  <a:pt x="103378" y="94488"/>
                  <a:pt x="103632" y="94742"/>
                  <a:pt x="103632" y="95123"/>
                </a:cubicBezTo>
                <a:cubicBezTo>
                  <a:pt x="105283" y="96774"/>
                  <a:pt x="106553" y="97536"/>
                  <a:pt x="107823" y="97536"/>
                </a:cubicBezTo>
                <a:cubicBezTo>
                  <a:pt x="109093" y="97536"/>
                  <a:pt x="110109" y="96774"/>
                  <a:pt x="111252" y="95123"/>
                </a:cubicBezTo>
                <a:cubicBezTo>
                  <a:pt x="113919" y="94107"/>
                  <a:pt x="115316" y="93472"/>
                  <a:pt x="116205" y="93472"/>
                </a:cubicBezTo>
                <a:cubicBezTo>
                  <a:pt x="117094" y="93472"/>
                  <a:pt x="117729" y="93980"/>
                  <a:pt x="118745" y="95123"/>
                </a:cubicBezTo>
                <a:cubicBezTo>
                  <a:pt x="120396" y="96774"/>
                  <a:pt x="123571" y="97536"/>
                  <a:pt x="126873" y="97536"/>
                </a:cubicBezTo>
                <a:cubicBezTo>
                  <a:pt x="130175" y="97536"/>
                  <a:pt x="133350" y="96774"/>
                  <a:pt x="135001" y="95123"/>
                </a:cubicBezTo>
                <a:cubicBezTo>
                  <a:pt x="136398" y="95123"/>
                  <a:pt x="137922" y="94615"/>
                  <a:pt x="138684" y="94615"/>
                </a:cubicBezTo>
                <a:cubicBezTo>
                  <a:pt x="139065" y="94615"/>
                  <a:pt x="139319" y="94742"/>
                  <a:pt x="139319" y="95123"/>
                </a:cubicBezTo>
                <a:lnTo>
                  <a:pt x="142494" y="94107"/>
                </a:lnTo>
                <a:lnTo>
                  <a:pt x="147828" y="94107"/>
                </a:lnTo>
                <a:lnTo>
                  <a:pt x="147828" y="95123"/>
                </a:lnTo>
                <a:cubicBezTo>
                  <a:pt x="149987" y="95123"/>
                  <a:pt x="165100" y="94107"/>
                  <a:pt x="183388" y="94107"/>
                </a:cubicBezTo>
                <a:cubicBezTo>
                  <a:pt x="211455" y="94107"/>
                  <a:pt x="216789" y="94107"/>
                  <a:pt x="214630" y="95123"/>
                </a:cubicBezTo>
                <a:cubicBezTo>
                  <a:pt x="212979" y="96266"/>
                  <a:pt x="213614" y="96774"/>
                  <a:pt x="214757" y="96774"/>
                </a:cubicBezTo>
                <a:cubicBezTo>
                  <a:pt x="215900" y="96774"/>
                  <a:pt x="217805" y="96266"/>
                  <a:pt x="218948" y="95123"/>
                </a:cubicBezTo>
                <a:cubicBezTo>
                  <a:pt x="222123" y="95123"/>
                  <a:pt x="226568" y="94107"/>
                  <a:pt x="231902" y="94107"/>
                </a:cubicBezTo>
                <a:cubicBezTo>
                  <a:pt x="237236" y="94107"/>
                  <a:pt x="242697" y="94107"/>
                  <a:pt x="242697" y="93091"/>
                </a:cubicBezTo>
                <a:lnTo>
                  <a:pt x="244856" y="93091"/>
                </a:lnTo>
                <a:cubicBezTo>
                  <a:pt x="248031" y="94361"/>
                  <a:pt x="254508" y="94869"/>
                  <a:pt x="260858" y="94869"/>
                </a:cubicBezTo>
                <a:cubicBezTo>
                  <a:pt x="265303" y="94869"/>
                  <a:pt x="269748" y="94615"/>
                  <a:pt x="272923" y="94107"/>
                </a:cubicBezTo>
                <a:cubicBezTo>
                  <a:pt x="278257" y="94107"/>
                  <a:pt x="280416" y="94107"/>
                  <a:pt x="285877" y="95123"/>
                </a:cubicBezTo>
                <a:cubicBezTo>
                  <a:pt x="288544" y="95631"/>
                  <a:pt x="289941" y="95885"/>
                  <a:pt x="290830" y="95885"/>
                </a:cubicBezTo>
                <a:cubicBezTo>
                  <a:pt x="291719" y="95885"/>
                  <a:pt x="292354" y="95631"/>
                  <a:pt x="293370" y="95123"/>
                </a:cubicBezTo>
                <a:cubicBezTo>
                  <a:pt x="293370" y="94488"/>
                  <a:pt x="298704" y="93853"/>
                  <a:pt x="303403" y="93853"/>
                </a:cubicBezTo>
                <a:cubicBezTo>
                  <a:pt x="306705" y="93853"/>
                  <a:pt x="309626" y="94234"/>
                  <a:pt x="309626" y="95123"/>
                </a:cubicBezTo>
                <a:lnTo>
                  <a:pt x="311785" y="94107"/>
                </a:lnTo>
                <a:cubicBezTo>
                  <a:pt x="312420" y="93726"/>
                  <a:pt x="313182" y="93599"/>
                  <a:pt x="313817" y="93599"/>
                </a:cubicBezTo>
                <a:cubicBezTo>
                  <a:pt x="315468" y="93599"/>
                  <a:pt x="317119" y="94361"/>
                  <a:pt x="317119" y="95123"/>
                </a:cubicBezTo>
                <a:cubicBezTo>
                  <a:pt x="317119" y="96139"/>
                  <a:pt x="317500" y="96647"/>
                  <a:pt x="318262" y="96647"/>
                </a:cubicBezTo>
                <a:cubicBezTo>
                  <a:pt x="319151" y="96647"/>
                  <a:pt x="320294" y="95885"/>
                  <a:pt x="321437" y="94107"/>
                </a:cubicBezTo>
                <a:cubicBezTo>
                  <a:pt x="321437" y="92837"/>
                  <a:pt x="322580" y="92329"/>
                  <a:pt x="323469" y="92329"/>
                </a:cubicBezTo>
                <a:cubicBezTo>
                  <a:pt x="324104" y="92329"/>
                  <a:pt x="324739" y="92583"/>
                  <a:pt x="324739" y="93091"/>
                </a:cubicBezTo>
                <a:cubicBezTo>
                  <a:pt x="326263" y="93853"/>
                  <a:pt x="328295" y="94615"/>
                  <a:pt x="330200" y="94615"/>
                </a:cubicBezTo>
                <a:cubicBezTo>
                  <a:pt x="330962" y="94615"/>
                  <a:pt x="331724" y="94488"/>
                  <a:pt x="332232" y="94107"/>
                </a:cubicBezTo>
                <a:cubicBezTo>
                  <a:pt x="334391" y="94107"/>
                  <a:pt x="337566" y="94107"/>
                  <a:pt x="337566" y="96266"/>
                </a:cubicBezTo>
                <a:cubicBezTo>
                  <a:pt x="337566" y="97282"/>
                  <a:pt x="339725" y="97282"/>
                  <a:pt x="341884" y="97282"/>
                </a:cubicBezTo>
                <a:cubicBezTo>
                  <a:pt x="341884" y="96266"/>
                  <a:pt x="341884" y="96266"/>
                  <a:pt x="339725" y="95123"/>
                </a:cubicBezTo>
                <a:lnTo>
                  <a:pt x="345059" y="95123"/>
                </a:lnTo>
                <a:cubicBezTo>
                  <a:pt x="347218" y="95123"/>
                  <a:pt x="352679" y="94107"/>
                  <a:pt x="352679" y="92964"/>
                </a:cubicBezTo>
                <a:cubicBezTo>
                  <a:pt x="353695" y="91948"/>
                  <a:pt x="354838" y="91440"/>
                  <a:pt x="355600" y="91440"/>
                </a:cubicBezTo>
                <a:cubicBezTo>
                  <a:pt x="356489" y="91440"/>
                  <a:pt x="356616" y="92202"/>
                  <a:pt x="354838" y="93980"/>
                </a:cubicBezTo>
                <a:cubicBezTo>
                  <a:pt x="354838" y="96139"/>
                  <a:pt x="354838" y="96139"/>
                  <a:pt x="360172" y="96139"/>
                </a:cubicBezTo>
                <a:cubicBezTo>
                  <a:pt x="362331" y="96139"/>
                  <a:pt x="365506" y="96139"/>
                  <a:pt x="365506" y="94996"/>
                </a:cubicBezTo>
                <a:cubicBezTo>
                  <a:pt x="365506" y="93853"/>
                  <a:pt x="365506" y="93980"/>
                  <a:pt x="370840" y="93980"/>
                </a:cubicBezTo>
                <a:cubicBezTo>
                  <a:pt x="378333" y="93980"/>
                  <a:pt x="385953" y="97155"/>
                  <a:pt x="388112" y="99314"/>
                </a:cubicBezTo>
                <a:cubicBezTo>
                  <a:pt x="388112" y="100330"/>
                  <a:pt x="388112" y="100965"/>
                  <a:pt x="388493" y="100965"/>
                </a:cubicBezTo>
                <a:cubicBezTo>
                  <a:pt x="388874" y="100965"/>
                  <a:pt x="389763" y="100457"/>
                  <a:pt x="391287" y="99314"/>
                </a:cubicBezTo>
                <a:cubicBezTo>
                  <a:pt x="391287" y="98298"/>
                  <a:pt x="393446" y="98298"/>
                  <a:pt x="395605" y="98298"/>
                </a:cubicBezTo>
                <a:cubicBezTo>
                  <a:pt x="395605" y="98679"/>
                  <a:pt x="395986" y="98806"/>
                  <a:pt x="396367" y="98806"/>
                </a:cubicBezTo>
                <a:cubicBezTo>
                  <a:pt x="397129" y="98806"/>
                  <a:pt x="397764" y="98298"/>
                  <a:pt x="395605" y="98298"/>
                </a:cubicBezTo>
                <a:cubicBezTo>
                  <a:pt x="395605" y="97155"/>
                  <a:pt x="393446" y="97155"/>
                  <a:pt x="391287" y="97155"/>
                </a:cubicBezTo>
                <a:lnTo>
                  <a:pt x="391287" y="96266"/>
                </a:lnTo>
                <a:cubicBezTo>
                  <a:pt x="392430" y="94615"/>
                  <a:pt x="393446" y="93853"/>
                  <a:pt x="394716" y="93853"/>
                </a:cubicBezTo>
                <a:cubicBezTo>
                  <a:pt x="395986" y="93853"/>
                  <a:pt x="397256" y="94615"/>
                  <a:pt x="398907" y="96266"/>
                </a:cubicBezTo>
                <a:cubicBezTo>
                  <a:pt x="399923" y="96774"/>
                  <a:pt x="400558" y="97028"/>
                  <a:pt x="401193" y="97028"/>
                </a:cubicBezTo>
                <a:cubicBezTo>
                  <a:pt x="401828" y="97028"/>
                  <a:pt x="402590" y="96774"/>
                  <a:pt x="404241" y="96266"/>
                </a:cubicBezTo>
                <a:cubicBezTo>
                  <a:pt x="405765" y="94615"/>
                  <a:pt x="407416" y="93726"/>
                  <a:pt x="408178" y="93726"/>
                </a:cubicBezTo>
                <a:cubicBezTo>
                  <a:pt x="408432" y="93726"/>
                  <a:pt x="408559" y="93853"/>
                  <a:pt x="408559" y="94107"/>
                </a:cubicBezTo>
                <a:cubicBezTo>
                  <a:pt x="408559" y="94107"/>
                  <a:pt x="413893" y="94107"/>
                  <a:pt x="416052" y="93091"/>
                </a:cubicBezTo>
                <a:cubicBezTo>
                  <a:pt x="421386" y="93091"/>
                  <a:pt x="424688" y="93091"/>
                  <a:pt x="424688" y="94107"/>
                </a:cubicBezTo>
                <a:cubicBezTo>
                  <a:pt x="424688" y="95123"/>
                  <a:pt x="426847" y="95123"/>
                  <a:pt x="429006" y="95123"/>
                </a:cubicBezTo>
                <a:cubicBezTo>
                  <a:pt x="432181" y="95123"/>
                  <a:pt x="434340" y="95123"/>
                  <a:pt x="434340" y="97282"/>
                </a:cubicBezTo>
                <a:cubicBezTo>
                  <a:pt x="434340" y="98425"/>
                  <a:pt x="436499" y="99441"/>
                  <a:pt x="441960" y="99441"/>
                </a:cubicBezTo>
                <a:cubicBezTo>
                  <a:pt x="444246" y="99949"/>
                  <a:pt x="445516" y="100203"/>
                  <a:pt x="446405" y="100203"/>
                </a:cubicBezTo>
                <a:cubicBezTo>
                  <a:pt x="447675" y="100203"/>
                  <a:pt x="448183" y="99695"/>
                  <a:pt x="449453" y="98425"/>
                </a:cubicBezTo>
                <a:cubicBezTo>
                  <a:pt x="449453" y="96266"/>
                  <a:pt x="452628" y="96266"/>
                  <a:pt x="454787" y="96266"/>
                </a:cubicBezTo>
                <a:cubicBezTo>
                  <a:pt x="454787" y="96266"/>
                  <a:pt x="456946" y="96266"/>
                  <a:pt x="460121" y="95123"/>
                </a:cubicBezTo>
                <a:cubicBezTo>
                  <a:pt x="460756" y="94869"/>
                  <a:pt x="461137" y="94742"/>
                  <a:pt x="461518" y="94742"/>
                </a:cubicBezTo>
                <a:cubicBezTo>
                  <a:pt x="462280" y="94742"/>
                  <a:pt x="462280" y="95504"/>
                  <a:pt x="462280" y="96266"/>
                </a:cubicBezTo>
                <a:lnTo>
                  <a:pt x="462280" y="99441"/>
                </a:lnTo>
                <a:cubicBezTo>
                  <a:pt x="465582" y="99441"/>
                  <a:pt x="467614" y="96266"/>
                  <a:pt x="467614" y="95123"/>
                </a:cubicBezTo>
                <a:cubicBezTo>
                  <a:pt x="468757" y="94107"/>
                  <a:pt x="469265" y="93472"/>
                  <a:pt x="469519" y="93472"/>
                </a:cubicBezTo>
                <a:cubicBezTo>
                  <a:pt x="469773" y="93472"/>
                  <a:pt x="469773" y="93980"/>
                  <a:pt x="469773" y="95123"/>
                </a:cubicBezTo>
                <a:cubicBezTo>
                  <a:pt x="469773" y="95885"/>
                  <a:pt x="471424" y="96647"/>
                  <a:pt x="473837" y="96647"/>
                </a:cubicBezTo>
                <a:cubicBezTo>
                  <a:pt x="474853" y="96647"/>
                  <a:pt x="475996" y="96520"/>
                  <a:pt x="477266" y="96266"/>
                </a:cubicBezTo>
                <a:cubicBezTo>
                  <a:pt x="482600" y="96266"/>
                  <a:pt x="488061" y="96266"/>
                  <a:pt x="488061" y="95123"/>
                </a:cubicBezTo>
                <a:cubicBezTo>
                  <a:pt x="488823" y="94742"/>
                  <a:pt x="489585" y="94615"/>
                  <a:pt x="490347" y="94615"/>
                </a:cubicBezTo>
                <a:cubicBezTo>
                  <a:pt x="491998" y="94615"/>
                  <a:pt x="493395" y="95123"/>
                  <a:pt x="493395" y="95123"/>
                </a:cubicBezTo>
                <a:cubicBezTo>
                  <a:pt x="494411" y="95631"/>
                  <a:pt x="495554" y="95885"/>
                  <a:pt x="497459" y="95885"/>
                </a:cubicBezTo>
                <a:cubicBezTo>
                  <a:pt x="499364" y="95885"/>
                  <a:pt x="502031" y="95631"/>
                  <a:pt x="506349" y="95123"/>
                </a:cubicBezTo>
                <a:cubicBezTo>
                  <a:pt x="512318" y="94107"/>
                  <a:pt x="515239" y="93472"/>
                  <a:pt x="516763" y="93472"/>
                </a:cubicBezTo>
                <a:cubicBezTo>
                  <a:pt x="518287" y="93472"/>
                  <a:pt x="518287" y="93980"/>
                  <a:pt x="518287" y="95123"/>
                </a:cubicBezTo>
                <a:cubicBezTo>
                  <a:pt x="518287" y="95758"/>
                  <a:pt x="518287" y="96393"/>
                  <a:pt x="518922" y="96393"/>
                </a:cubicBezTo>
                <a:cubicBezTo>
                  <a:pt x="519430" y="96393"/>
                  <a:pt x="520192" y="96012"/>
                  <a:pt x="521589" y="95123"/>
                </a:cubicBezTo>
                <a:cubicBezTo>
                  <a:pt x="522224" y="94869"/>
                  <a:pt x="522986" y="94742"/>
                  <a:pt x="523748" y="94742"/>
                </a:cubicBezTo>
                <a:cubicBezTo>
                  <a:pt x="525780" y="94742"/>
                  <a:pt x="528193" y="95504"/>
                  <a:pt x="531368" y="96266"/>
                </a:cubicBezTo>
                <a:cubicBezTo>
                  <a:pt x="534543" y="97282"/>
                  <a:pt x="534543" y="99441"/>
                  <a:pt x="534543" y="101600"/>
                </a:cubicBezTo>
                <a:cubicBezTo>
                  <a:pt x="534543" y="102870"/>
                  <a:pt x="534543" y="103378"/>
                  <a:pt x="535559" y="103378"/>
                </a:cubicBezTo>
                <a:cubicBezTo>
                  <a:pt x="536321" y="103378"/>
                  <a:pt x="537591" y="103124"/>
                  <a:pt x="539877" y="102616"/>
                </a:cubicBezTo>
                <a:cubicBezTo>
                  <a:pt x="542036" y="102616"/>
                  <a:pt x="544195" y="101600"/>
                  <a:pt x="544195" y="99441"/>
                </a:cubicBezTo>
                <a:cubicBezTo>
                  <a:pt x="544195" y="98425"/>
                  <a:pt x="542036" y="98425"/>
                  <a:pt x="542036" y="98425"/>
                </a:cubicBezTo>
                <a:lnTo>
                  <a:pt x="539877" y="98425"/>
                </a:lnTo>
                <a:cubicBezTo>
                  <a:pt x="539877" y="97282"/>
                  <a:pt x="539877" y="96266"/>
                  <a:pt x="544195" y="96266"/>
                </a:cubicBezTo>
                <a:cubicBezTo>
                  <a:pt x="545846" y="95758"/>
                  <a:pt x="547116" y="95504"/>
                  <a:pt x="548132" y="95504"/>
                </a:cubicBezTo>
                <a:cubicBezTo>
                  <a:pt x="549148" y="95504"/>
                  <a:pt x="549529" y="95758"/>
                  <a:pt x="549529" y="96266"/>
                </a:cubicBezTo>
                <a:cubicBezTo>
                  <a:pt x="551688" y="95123"/>
                  <a:pt x="557149" y="95123"/>
                  <a:pt x="562483" y="95123"/>
                </a:cubicBezTo>
                <a:cubicBezTo>
                  <a:pt x="567817" y="95123"/>
                  <a:pt x="575437" y="95123"/>
                  <a:pt x="577596" y="94107"/>
                </a:cubicBezTo>
                <a:cubicBezTo>
                  <a:pt x="582930" y="94107"/>
                  <a:pt x="585089" y="94107"/>
                  <a:pt x="585089" y="95123"/>
                </a:cubicBezTo>
                <a:cubicBezTo>
                  <a:pt x="585089" y="96393"/>
                  <a:pt x="586232" y="96901"/>
                  <a:pt x="587121" y="96901"/>
                </a:cubicBezTo>
                <a:cubicBezTo>
                  <a:pt x="587756" y="96901"/>
                  <a:pt x="588391" y="96647"/>
                  <a:pt x="588391" y="96139"/>
                </a:cubicBezTo>
                <a:cubicBezTo>
                  <a:pt x="589661" y="94742"/>
                  <a:pt x="602996" y="93853"/>
                  <a:pt x="613410" y="93853"/>
                </a:cubicBezTo>
                <a:cubicBezTo>
                  <a:pt x="619887" y="93853"/>
                  <a:pt x="625221" y="94234"/>
                  <a:pt x="626110" y="94996"/>
                </a:cubicBezTo>
                <a:lnTo>
                  <a:pt x="631444" y="94996"/>
                </a:lnTo>
                <a:cubicBezTo>
                  <a:pt x="634111" y="94488"/>
                  <a:pt x="639318" y="94234"/>
                  <a:pt x="644144" y="94234"/>
                </a:cubicBezTo>
                <a:cubicBezTo>
                  <a:pt x="648970" y="94234"/>
                  <a:pt x="653542" y="94488"/>
                  <a:pt x="655193" y="94996"/>
                </a:cubicBezTo>
                <a:lnTo>
                  <a:pt x="662813" y="94996"/>
                </a:lnTo>
                <a:cubicBezTo>
                  <a:pt x="664972" y="94488"/>
                  <a:pt x="666877" y="94234"/>
                  <a:pt x="668401" y="94234"/>
                </a:cubicBezTo>
                <a:cubicBezTo>
                  <a:pt x="669925" y="94234"/>
                  <a:pt x="671322" y="94488"/>
                  <a:pt x="672465" y="94996"/>
                </a:cubicBezTo>
                <a:cubicBezTo>
                  <a:pt x="674751" y="95758"/>
                  <a:pt x="675386" y="96520"/>
                  <a:pt x="675640" y="96520"/>
                </a:cubicBezTo>
                <a:cubicBezTo>
                  <a:pt x="675894" y="96520"/>
                  <a:pt x="675767" y="96393"/>
                  <a:pt x="675767" y="96139"/>
                </a:cubicBezTo>
                <a:cubicBezTo>
                  <a:pt x="675767" y="94996"/>
                  <a:pt x="680085" y="94996"/>
                  <a:pt x="690880" y="94996"/>
                </a:cubicBezTo>
                <a:cubicBezTo>
                  <a:pt x="700659" y="94996"/>
                  <a:pt x="700659" y="94996"/>
                  <a:pt x="698500" y="96139"/>
                </a:cubicBezTo>
                <a:cubicBezTo>
                  <a:pt x="701294" y="96520"/>
                  <a:pt x="703326" y="96520"/>
                  <a:pt x="704723" y="96520"/>
                </a:cubicBezTo>
                <a:cubicBezTo>
                  <a:pt x="708152" y="96520"/>
                  <a:pt x="708152" y="95758"/>
                  <a:pt x="708152" y="94996"/>
                </a:cubicBezTo>
                <a:cubicBezTo>
                  <a:pt x="707136" y="93472"/>
                  <a:pt x="707771" y="92710"/>
                  <a:pt x="708914" y="92710"/>
                </a:cubicBezTo>
                <a:cubicBezTo>
                  <a:pt x="710311" y="92710"/>
                  <a:pt x="712343" y="93853"/>
                  <a:pt x="713486" y="96139"/>
                </a:cubicBezTo>
                <a:cubicBezTo>
                  <a:pt x="715391" y="97409"/>
                  <a:pt x="717677" y="97917"/>
                  <a:pt x="719201" y="97917"/>
                </a:cubicBezTo>
                <a:cubicBezTo>
                  <a:pt x="720217" y="97917"/>
                  <a:pt x="720979" y="97663"/>
                  <a:pt x="720979" y="97155"/>
                </a:cubicBezTo>
                <a:cubicBezTo>
                  <a:pt x="720979" y="96139"/>
                  <a:pt x="718820" y="96139"/>
                  <a:pt x="716661" y="96139"/>
                </a:cubicBezTo>
                <a:lnTo>
                  <a:pt x="716661" y="92964"/>
                </a:lnTo>
                <a:cubicBezTo>
                  <a:pt x="718820" y="92964"/>
                  <a:pt x="718820" y="92964"/>
                  <a:pt x="720979" y="95123"/>
                </a:cubicBezTo>
                <a:cubicBezTo>
                  <a:pt x="720979" y="95123"/>
                  <a:pt x="724154" y="95123"/>
                  <a:pt x="726313" y="96266"/>
                </a:cubicBezTo>
                <a:cubicBezTo>
                  <a:pt x="728472" y="97409"/>
                  <a:pt x="728472" y="98425"/>
                  <a:pt x="726313" y="99441"/>
                </a:cubicBezTo>
                <a:cubicBezTo>
                  <a:pt x="724154" y="100457"/>
                  <a:pt x="726313" y="100457"/>
                  <a:pt x="728472" y="100457"/>
                </a:cubicBezTo>
                <a:cubicBezTo>
                  <a:pt x="733806" y="99441"/>
                  <a:pt x="733806" y="98298"/>
                  <a:pt x="731647" y="97282"/>
                </a:cubicBezTo>
                <a:cubicBezTo>
                  <a:pt x="728472" y="97282"/>
                  <a:pt x="728472" y="96266"/>
                  <a:pt x="728472" y="95123"/>
                </a:cubicBezTo>
                <a:cubicBezTo>
                  <a:pt x="728472" y="94996"/>
                  <a:pt x="728853" y="94869"/>
                  <a:pt x="729615" y="94869"/>
                </a:cubicBezTo>
                <a:cubicBezTo>
                  <a:pt x="732917" y="94869"/>
                  <a:pt x="742061" y="96647"/>
                  <a:pt x="744601" y="98425"/>
                </a:cubicBezTo>
                <a:lnTo>
                  <a:pt x="744601" y="97282"/>
                </a:lnTo>
                <a:cubicBezTo>
                  <a:pt x="744601" y="96266"/>
                  <a:pt x="749935" y="96266"/>
                  <a:pt x="754380" y="96266"/>
                </a:cubicBezTo>
                <a:cubicBezTo>
                  <a:pt x="759714" y="96266"/>
                  <a:pt x="761873" y="96266"/>
                  <a:pt x="761873" y="97282"/>
                </a:cubicBezTo>
                <a:cubicBezTo>
                  <a:pt x="761873" y="98298"/>
                  <a:pt x="761873" y="99441"/>
                  <a:pt x="765175" y="99441"/>
                </a:cubicBezTo>
                <a:cubicBezTo>
                  <a:pt x="761873" y="99441"/>
                  <a:pt x="761873" y="100457"/>
                  <a:pt x="761873" y="101600"/>
                </a:cubicBezTo>
                <a:cubicBezTo>
                  <a:pt x="761873" y="101600"/>
                  <a:pt x="767207" y="100457"/>
                  <a:pt x="770509" y="99441"/>
                </a:cubicBezTo>
                <a:cubicBezTo>
                  <a:pt x="774827" y="97282"/>
                  <a:pt x="780288" y="95123"/>
                  <a:pt x="791083" y="95123"/>
                </a:cubicBezTo>
                <a:cubicBezTo>
                  <a:pt x="795401" y="95123"/>
                  <a:pt x="802894" y="95123"/>
                  <a:pt x="806196" y="94107"/>
                </a:cubicBezTo>
                <a:cubicBezTo>
                  <a:pt x="811530" y="94107"/>
                  <a:pt x="813689" y="94107"/>
                  <a:pt x="813689" y="95123"/>
                </a:cubicBezTo>
                <a:lnTo>
                  <a:pt x="819023" y="95123"/>
                </a:lnTo>
                <a:cubicBezTo>
                  <a:pt x="820166" y="94615"/>
                  <a:pt x="821944" y="94361"/>
                  <a:pt x="823595" y="94361"/>
                </a:cubicBezTo>
                <a:cubicBezTo>
                  <a:pt x="825246" y="94361"/>
                  <a:pt x="826516" y="94615"/>
                  <a:pt x="826516" y="95123"/>
                </a:cubicBezTo>
                <a:cubicBezTo>
                  <a:pt x="827278" y="95504"/>
                  <a:pt x="828040" y="95631"/>
                  <a:pt x="828929" y="95631"/>
                </a:cubicBezTo>
                <a:cubicBezTo>
                  <a:pt x="830707" y="95631"/>
                  <a:pt x="832612" y="95123"/>
                  <a:pt x="834009" y="95123"/>
                </a:cubicBezTo>
                <a:cubicBezTo>
                  <a:pt x="836422" y="94107"/>
                  <a:pt x="837819" y="93599"/>
                  <a:pt x="838200" y="93599"/>
                </a:cubicBezTo>
                <a:cubicBezTo>
                  <a:pt x="838581" y="93599"/>
                  <a:pt x="837946" y="94361"/>
                  <a:pt x="836168" y="96139"/>
                </a:cubicBezTo>
                <a:cubicBezTo>
                  <a:pt x="836168" y="97155"/>
                  <a:pt x="831850" y="98298"/>
                  <a:pt x="828548" y="99314"/>
                </a:cubicBezTo>
                <a:lnTo>
                  <a:pt x="820928" y="99314"/>
                </a:lnTo>
                <a:lnTo>
                  <a:pt x="828548" y="100330"/>
                </a:lnTo>
                <a:cubicBezTo>
                  <a:pt x="831723" y="100330"/>
                  <a:pt x="836168" y="101473"/>
                  <a:pt x="836168" y="102489"/>
                </a:cubicBezTo>
                <a:cubicBezTo>
                  <a:pt x="836168" y="102489"/>
                  <a:pt x="836168" y="103632"/>
                  <a:pt x="839343" y="103632"/>
                </a:cubicBezTo>
                <a:lnTo>
                  <a:pt x="839343" y="101600"/>
                </a:lnTo>
                <a:cubicBezTo>
                  <a:pt x="836168" y="100457"/>
                  <a:pt x="836168" y="99441"/>
                  <a:pt x="836168" y="97282"/>
                </a:cubicBezTo>
                <a:cubicBezTo>
                  <a:pt x="838200" y="96012"/>
                  <a:pt x="841756" y="94996"/>
                  <a:pt x="844296" y="94996"/>
                </a:cubicBezTo>
                <a:cubicBezTo>
                  <a:pt x="845820" y="94996"/>
                  <a:pt x="846963" y="95377"/>
                  <a:pt x="846963" y="96139"/>
                </a:cubicBezTo>
                <a:cubicBezTo>
                  <a:pt x="849122" y="96139"/>
                  <a:pt x="849122" y="96139"/>
                  <a:pt x="852297" y="94996"/>
                </a:cubicBezTo>
                <a:cubicBezTo>
                  <a:pt x="852297" y="94615"/>
                  <a:pt x="852678" y="94234"/>
                  <a:pt x="853313" y="94234"/>
                </a:cubicBezTo>
                <a:cubicBezTo>
                  <a:pt x="854075" y="94234"/>
                  <a:pt x="855345" y="94742"/>
                  <a:pt x="856615" y="96012"/>
                </a:cubicBezTo>
                <a:cubicBezTo>
                  <a:pt x="858266" y="97028"/>
                  <a:pt x="859536" y="97663"/>
                  <a:pt x="860806" y="97663"/>
                </a:cubicBezTo>
                <a:cubicBezTo>
                  <a:pt x="862076" y="97663"/>
                  <a:pt x="863092" y="97155"/>
                  <a:pt x="864235" y="96012"/>
                </a:cubicBezTo>
                <a:cubicBezTo>
                  <a:pt x="867410" y="94742"/>
                  <a:pt x="872363" y="94234"/>
                  <a:pt x="876046" y="94234"/>
                </a:cubicBezTo>
                <a:cubicBezTo>
                  <a:pt x="878586" y="94234"/>
                  <a:pt x="880491" y="94488"/>
                  <a:pt x="880491" y="94996"/>
                </a:cubicBezTo>
                <a:cubicBezTo>
                  <a:pt x="880491" y="96266"/>
                  <a:pt x="883031" y="96774"/>
                  <a:pt x="885698" y="96774"/>
                </a:cubicBezTo>
                <a:cubicBezTo>
                  <a:pt x="887476" y="96774"/>
                  <a:pt x="889381" y="96520"/>
                  <a:pt x="890143" y="96012"/>
                </a:cubicBezTo>
                <a:cubicBezTo>
                  <a:pt x="891794" y="95504"/>
                  <a:pt x="893064" y="95250"/>
                  <a:pt x="894334" y="95250"/>
                </a:cubicBezTo>
                <a:cubicBezTo>
                  <a:pt x="895604" y="95250"/>
                  <a:pt x="896620" y="95504"/>
                  <a:pt x="897763" y="96012"/>
                </a:cubicBezTo>
                <a:cubicBezTo>
                  <a:pt x="897763" y="95250"/>
                  <a:pt x="899414" y="94488"/>
                  <a:pt x="901065" y="94488"/>
                </a:cubicBezTo>
                <a:cubicBezTo>
                  <a:pt x="901827" y="94488"/>
                  <a:pt x="902462" y="94615"/>
                  <a:pt x="903097" y="94869"/>
                </a:cubicBezTo>
                <a:cubicBezTo>
                  <a:pt x="903097" y="94869"/>
                  <a:pt x="905256" y="94869"/>
                  <a:pt x="903097" y="96012"/>
                </a:cubicBezTo>
                <a:cubicBezTo>
                  <a:pt x="903097" y="96012"/>
                  <a:pt x="905256" y="97028"/>
                  <a:pt x="908431" y="98171"/>
                </a:cubicBezTo>
                <a:cubicBezTo>
                  <a:pt x="905256" y="98171"/>
                  <a:pt x="905256" y="99187"/>
                  <a:pt x="905256" y="100330"/>
                </a:cubicBezTo>
                <a:cubicBezTo>
                  <a:pt x="905256" y="100965"/>
                  <a:pt x="906145" y="101219"/>
                  <a:pt x="907415" y="101219"/>
                </a:cubicBezTo>
                <a:cubicBezTo>
                  <a:pt x="910844" y="101219"/>
                  <a:pt x="917575" y="99441"/>
                  <a:pt x="921385" y="97155"/>
                </a:cubicBezTo>
                <a:lnTo>
                  <a:pt x="925703" y="94996"/>
                </a:lnTo>
                <a:lnTo>
                  <a:pt x="925703" y="97155"/>
                </a:lnTo>
                <a:cubicBezTo>
                  <a:pt x="929005" y="97155"/>
                  <a:pt x="931037" y="97155"/>
                  <a:pt x="931037" y="96139"/>
                </a:cubicBezTo>
                <a:cubicBezTo>
                  <a:pt x="931037" y="95123"/>
                  <a:pt x="931037" y="94996"/>
                  <a:pt x="934339" y="94996"/>
                </a:cubicBezTo>
                <a:cubicBezTo>
                  <a:pt x="934339" y="94996"/>
                  <a:pt x="936498" y="94996"/>
                  <a:pt x="936498" y="96139"/>
                </a:cubicBezTo>
                <a:cubicBezTo>
                  <a:pt x="936498" y="97409"/>
                  <a:pt x="936498" y="97917"/>
                  <a:pt x="937006" y="97917"/>
                </a:cubicBezTo>
                <a:cubicBezTo>
                  <a:pt x="937260" y="97917"/>
                  <a:pt x="937768" y="97663"/>
                  <a:pt x="938657" y="97155"/>
                </a:cubicBezTo>
                <a:cubicBezTo>
                  <a:pt x="940308" y="96139"/>
                  <a:pt x="941578" y="95504"/>
                  <a:pt x="942848" y="95504"/>
                </a:cubicBezTo>
                <a:cubicBezTo>
                  <a:pt x="944118" y="95504"/>
                  <a:pt x="945134" y="96012"/>
                  <a:pt x="946277" y="97155"/>
                </a:cubicBezTo>
                <a:cubicBezTo>
                  <a:pt x="946277" y="98298"/>
                  <a:pt x="946277" y="98806"/>
                  <a:pt x="946658" y="98806"/>
                </a:cubicBezTo>
                <a:cubicBezTo>
                  <a:pt x="947039" y="98806"/>
                  <a:pt x="947928" y="98298"/>
                  <a:pt x="949452" y="97155"/>
                </a:cubicBezTo>
                <a:cubicBezTo>
                  <a:pt x="949452" y="96139"/>
                  <a:pt x="951611" y="94996"/>
                  <a:pt x="954786" y="94996"/>
                </a:cubicBezTo>
                <a:lnTo>
                  <a:pt x="954786" y="96139"/>
                </a:lnTo>
                <a:cubicBezTo>
                  <a:pt x="954786" y="97409"/>
                  <a:pt x="955548" y="97917"/>
                  <a:pt x="956564" y="97917"/>
                </a:cubicBezTo>
                <a:cubicBezTo>
                  <a:pt x="957326" y="97917"/>
                  <a:pt x="958215" y="97663"/>
                  <a:pt x="959104" y="97155"/>
                </a:cubicBezTo>
                <a:cubicBezTo>
                  <a:pt x="959104" y="96647"/>
                  <a:pt x="959866" y="96393"/>
                  <a:pt x="961263" y="96393"/>
                </a:cubicBezTo>
                <a:cubicBezTo>
                  <a:pt x="962660" y="96393"/>
                  <a:pt x="964438" y="96647"/>
                  <a:pt x="966597" y="97155"/>
                </a:cubicBezTo>
                <a:cubicBezTo>
                  <a:pt x="971931" y="97155"/>
                  <a:pt x="975233" y="97155"/>
                  <a:pt x="975233" y="96139"/>
                </a:cubicBezTo>
                <a:cubicBezTo>
                  <a:pt x="975233" y="95123"/>
                  <a:pt x="975233" y="94488"/>
                  <a:pt x="975487" y="94488"/>
                </a:cubicBezTo>
                <a:cubicBezTo>
                  <a:pt x="975741" y="94488"/>
                  <a:pt x="976249" y="94996"/>
                  <a:pt x="977392" y="96139"/>
                </a:cubicBezTo>
                <a:cubicBezTo>
                  <a:pt x="978535" y="96647"/>
                  <a:pt x="979043" y="96901"/>
                  <a:pt x="979932" y="96901"/>
                </a:cubicBezTo>
                <a:cubicBezTo>
                  <a:pt x="980821" y="96901"/>
                  <a:pt x="982218" y="96647"/>
                  <a:pt x="984885" y="96139"/>
                </a:cubicBezTo>
                <a:cubicBezTo>
                  <a:pt x="986028" y="95631"/>
                  <a:pt x="986536" y="95377"/>
                  <a:pt x="987171" y="95377"/>
                </a:cubicBezTo>
                <a:cubicBezTo>
                  <a:pt x="987425" y="95377"/>
                  <a:pt x="987806" y="95504"/>
                  <a:pt x="988187" y="95504"/>
                </a:cubicBezTo>
                <a:cubicBezTo>
                  <a:pt x="987298" y="92202"/>
                  <a:pt x="986917" y="90297"/>
                  <a:pt x="988060" y="89662"/>
                </a:cubicBezTo>
                <a:cubicBezTo>
                  <a:pt x="988060" y="89662"/>
                  <a:pt x="989203" y="87503"/>
                  <a:pt x="988060" y="85344"/>
                </a:cubicBezTo>
                <a:cubicBezTo>
                  <a:pt x="988060" y="83185"/>
                  <a:pt x="985901" y="81026"/>
                  <a:pt x="985901" y="81026"/>
                </a:cubicBezTo>
                <a:cubicBezTo>
                  <a:pt x="984758" y="81026"/>
                  <a:pt x="982599" y="72390"/>
                  <a:pt x="977265" y="62738"/>
                </a:cubicBezTo>
                <a:cubicBezTo>
                  <a:pt x="969772" y="51943"/>
                  <a:pt x="965454" y="47625"/>
                  <a:pt x="963295" y="46609"/>
                </a:cubicBezTo>
                <a:cubicBezTo>
                  <a:pt x="960120" y="45466"/>
                  <a:pt x="958977" y="44450"/>
                  <a:pt x="958977" y="44450"/>
                </a:cubicBezTo>
                <a:cubicBezTo>
                  <a:pt x="959993" y="43307"/>
                  <a:pt x="950341" y="33655"/>
                  <a:pt x="936244" y="27178"/>
                </a:cubicBezTo>
                <a:cubicBezTo>
                  <a:pt x="922274" y="19558"/>
                  <a:pt x="907161" y="18542"/>
                  <a:pt x="907161" y="17399"/>
                </a:cubicBezTo>
                <a:lnTo>
                  <a:pt x="902843" y="17399"/>
                </a:lnTo>
                <a:cubicBezTo>
                  <a:pt x="902843" y="17780"/>
                  <a:pt x="902335" y="17907"/>
                  <a:pt x="901573" y="17907"/>
                </a:cubicBezTo>
                <a:cubicBezTo>
                  <a:pt x="899922" y="17907"/>
                  <a:pt x="896747" y="17399"/>
                  <a:pt x="893191" y="17399"/>
                </a:cubicBezTo>
                <a:cubicBezTo>
                  <a:pt x="888873" y="16383"/>
                  <a:pt x="883412" y="16383"/>
                  <a:pt x="883412" y="16383"/>
                </a:cubicBezTo>
                <a:cubicBezTo>
                  <a:pt x="883412" y="17399"/>
                  <a:pt x="881253" y="17399"/>
                  <a:pt x="875792" y="17399"/>
                </a:cubicBezTo>
                <a:cubicBezTo>
                  <a:pt x="870331" y="17399"/>
                  <a:pt x="868299" y="17399"/>
                  <a:pt x="868299" y="16383"/>
                </a:cubicBezTo>
                <a:cubicBezTo>
                  <a:pt x="864997" y="16383"/>
                  <a:pt x="847725" y="17399"/>
                  <a:pt x="840232" y="18542"/>
                </a:cubicBezTo>
                <a:cubicBezTo>
                  <a:pt x="839343" y="18923"/>
                  <a:pt x="838454" y="19050"/>
                  <a:pt x="837565" y="19050"/>
                </a:cubicBezTo>
                <a:cubicBezTo>
                  <a:pt x="835660" y="19050"/>
                  <a:pt x="833882" y="18288"/>
                  <a:pt x="831596" y="17526"/>
                </a:cubicBezTo>
                <a:cubicBezTo>
                  <a:pt x="831596" y="15367"/>
                  <a:pt x="829437" y="14351"/>
                  <a:pt x="827278" y="14351"/>
                </a:cubicBezTo>
                <a:lnTo>
                  <a:pt x="827278" y="17526"/>
                </a:lnTo>
                <a:cubicBezTo>
                  <a:pt x="829437" y="18542"/>
                  <a:pt x="829437" y="18542"/>
                  <a:pt x="824103" y="18542"/>
                </a:cubicBezTo>
                <a:lnTo>
                  <a:pt x="819785" y="18542"/>
                </a:lnTo>
                <a:cubicBezTo>
                  <a:pt x="819785" y="17526"/>
                  <a:pt x="806831" y="17526"/>
                  <a:pt x="788416" y="17526"/>
                </a:cubicBezTo>
                <a:cubicBezTo>
                  <a:pt x="765810" y="17526"/>
                  <a:pt x="757174" y="17526"/>
                  <a:pt x="757174" y="16510"/>
                </a:cubicBezTo>
                <a:cubicBezTo>
                  <a:pt x="757174" y="16002"/>
                  <a:pt x="756666" y="15748"/>
                  <a:pt x="755142" y="15748"/>
                </a:cubicBezTo>
                <a:cubicBezTo>
                  <a:pt x="753618" y="15748"/>
                  <a:pt x="751205" y="16002"/>
                  <a:pt x="747395" y="16510"/>
                </a:cubicBezTo>
                <a:cubicBezTo>
                  <a:pt x="737870" y="18542"/>
                  <a:pt x="734314" y="19304"/>
                  <a:pt x="732155" y="19304"/>
                </a:cubicBezTo>
                <a:cubicBezTo>
                  <a:pt x="730885" y="19304"/>
                  <a:pt x="730250" y="19050"/>
                  <a:pt x="728980" y="18669"/>
                </a:cubicBezTo>
                <a:cubicBezTo>
                  <a:pt x="732282" y="18669"/>
                  <a:pt x="732282" y="17653"/>
                  <a:pt x="732282" y="16510"/>
                </a:cubicBezTo>
                <a:cubicBezTo>
                  <a:pt x="732282" y="15367"/>
                  <a:pt x="731520" y="14859"/>
                  <a:pt x="730377" y="14859"/>
                </a:cubicBezTo>
                <a:cubicBezTo>
                  <a:pt x="729234" y="14859"/>
                  <a:pt x="727964" y="15367"/>
                  <a:pt x="726948" y="16510"/>
                </a:cubicBezTo>
                <a:cubicBezTo>
                  <a:pt x="726948" y="17272"/>
                  <a:pt x="721233" y="17653"/>
                  <a:pt x="714121" y="17653"/>
                </a:cubicBezTo>
                <a:cubicBezTo>
                  <a:pt x="702564" y="17653"/>
                  <a:pt x="687197" y="16764"/>
                  <a:pt x="685927" y="15367"/>
                </a:cubicBezTo>
                <a:lnTo>
                  <a:pt x="685927" y="16510"/>
                </a:lnTo>
                <a:cubicBezTo>
                  <a:pt x="685927" y="17526"/>
                  <a:pt x="682625" y="17526"/>
                  <a:pt x="672973" y="17526"/>
                </a:cubicBezTo>
                <a:lnTo>
                  <a:pt x="665353" y="17526"/>
                </a:lnTo>
                <a:cubicBezTo>
                  <a:pt x="665353" y="16637"/>
                  <a:pt x="662432" y="16256"/>
                  <a:pt x="659130" y="16256"/>
                </a:cubicBezTo>
                <a:cubicBezTo>
                  <a:pt x="654558" y="16256"/>
                  <a:pt x="649097" y="16891"/>
                  <a:pt x="649097" y="17526"/>
                </a:cubicBezTo>
                <a:cubicBezTo>
                  <a:pt x="646938" y="18542"/>
                  <a:pt x="646938" y="18542"/>
                  <a:pt x="641477" y="18542"/>
                </a:cubicBezTo>
                <a:cubicBezTo>
                  <a:pt x="638302" y="17653"/>
                  <a:pt x="634111" y="17272"/>
                  <a:pt x="630428" y="17272"/>
                </a:cubicBezTo>
                <a:cubicBezTo>
                  <a:pt x="625348" y="17272"/>
                  <a:pt x="621030" y="17907"/>
                  <a:pt x="621030" y="18542"/>
                </a:cubicBezTo>
                <a:lnTo>
                  <a:pt x="616712" y="18542"/>
                </a:lnTo>
                <a:cubicBezTo>
                  <a:pt x="613537" y="17526"/>
                  <a:pt x="608076" y="17526"/>
                  <a:pt x="605917" y="17526"/>
                </a:cubicBezTo>
                <a:cubicBezTo>
                  <a:pt x="598424" y="17526"/>
                  <a:pt x="596265" y="17526"/>
                  <a:pt x="598424" y="16510"/>
                </a:cubicBezTo>
                <a:cubicBezTo>
                  <a:pt x="598424" y="15367"/>
                  <a:pt x="598424" y="14351"/>
                  <a:pt x="596265" y="14351"/>
                </a:cubicBezTo>
                <a:lnTo>
                  <a:pt x="596265" y="15240"/>
                </a:lnTo>
                <a:cubicBezTo>
                  <a:pt x="596265" y="16383"/>
                  <a:pt x="587629" y="16383"/>
                  <a:pt x="577977" y="16383"/>
                </a:cubicBezTo>
                <a:cubicBezTo>
                  <a:pt x="565023" y="16383"/>
                  <a:pt x="559689" y="16383"/>
                  <a:pt x="557530" y="18542"/>
                </a:cubicBezTo>
                <a:lnTo>
                  <a:pt x="555371" y="16383"/>
                </a:lnTo>
                <a:cubicBezTo>
                  <a:pt x="553720" y="15875"/>
                  <a:pt x="552450" y="15621"/>
                  <a:pt x="551434" y="15621"/>
                </a:cubicBezTo>
                <a:cubicBezTo>
                  <a:pt x="550418" y="15621"/>
                  <a:pt x="549910" y="15875"/>
                  <a:pt x="549910" y="16383"/>
                </a:cubicBezTo>
                <a:cubicBezTo>
                  <a:pt x="548259" y="17399"/>
                  <a:pt x="545084" y="18034"/>
                  <a:pt x="541528" y="18034"/>
                </a:cubicBezTo>
                <a:cubicBezTo>
                  <a:pt x="537972" y="18034"/>
                  <a:pt x="534289" y="17526"/>
                  <a:pt x="531495" y="16383"/>
                </a:cubicBezTo>
                <a:lnTo>
                  <a:pt x="526161" y="16383"/>
                </a:lnTo>
                <a:cubicBezTo>
                  <a:pt x="525145" y="18034"/>
                  <a:pt x="522605" y="18796"/>
                  <a:pt x="520192" y="18796"/>
                </a:cubicBezTo>
                <a:cubicBezTo>
                  <a:pt x="517779" y="18796"/>
                  <a:pt x="515366" y="18034"/>
                  <a:pt x="514223" y="16383"/>
                </a:cubicBezTo>
                <a:cubicBezTo>
                  <a:pt x="514223" y="18542"/>
                  <a:pt x="511048" y="18542"/>
                  <a:pt x="508889" y="18542"/>
                </a:cubicBezTo>
                <a:cubicBezTo>
                  <a:pt x="506603" y="17653"/>
                  <a:pt x="503555" y="17272"/>
                  <a:pt x="500761" y="17272"/>
                </a:cubicBezTo>
                <a:cubicBezTo>
                  <a:pt x="496951" y="17272"/>
                  <a:pt x="493776" y="17907"/>
                  <a:pt x="493776" y="18542"/>
                </a:cubicBezTo>
                <a:lnTo>
                  <a:pt x="490601" y="18542"/>
                </a:lnTo>
                <a:cubicBezTo>
                  <a:pt x="489331" y="17272"/>
                  <a:pt x="487680" y="16764"/>
                  <a:pt x="486156" y="16764"/>
                </a:cubicBezTo>
                <a:cubicBezTo>
                  <a:pt x="485013" y="16764"/>
                  <a:pt x="483997" y="17018"/>
                  <a:pt x="483108" y="17526"/>
                </a:cubicBezTo>
                <a:cubicBezTo>
                  <a:pt x="480949" y="17526"/>
                  <a:pt x="477774" y="17526"/>
                  <a:pt x="475488" y="16510"/>
                </a:cubicBezTo>
                <a:cubicBezTo>
                  <a:pt x="473329" y="14351"/>
                  <a:pt x="470154" y="14351"/>
                  <a:pt x="470154" y="14351"/>
                </a:cubicBezTo>
                <a:cubicBezTo>
                  <a:pt x="467995" y="14351"/>
                  <a:pt x="470154" y="16510"/>
                  <a:pt x="473456" y="17526"/>
                </a:cubicBezTo>
                <a:cubicBezTo>
                  <a:pt x="475234" y="18034"/>
                  <a:pt x="474980" y="18288"/>
                  <a:pt x="473583" y="18288"/>
                </a:cubicBezTo>
                <a:cubicBezTo>
                  <a:pt x="471551" y="18288"/>
                  <a:pt x="467106" y="17780"/>
                  <a:pt x="462661" y="16510"/>
                </a:cubicBezTo>
                <a:cubicBezTo>
                  <a:pt x="458851" y="14859"/>
                  <a:pt x="456946" y="14097"/>
                  <a:pt x="456692" y="14097"/>
                </a:cubicBezTo>
                <a:cubicBezTo>
                  <a:pt x="456438" y="14097"/>
                  <a:pt x="457708" y="14859"/>
                  <a:pt x="460502" y="16510"/>
                </a:cubicBezTo>
                <a:cubicBezTo>
                  <a:pt x="462026" y="17272"/>
                  <a:pt x="463550" y="18034"/>
                  <a:pt x="462788" y="18034"/>
                </a:cubicBezTo>
                <a:cubicBezTo>
                  <a:pt x="462534" y="18034"/>
                  <a:pt x="461772" y="17907"/>
                  <a:pt x="460502" y="17526"/>
                </a:cubicBezTo>
                <a:cubicBezTo>
                  <a:pt x="460502" y="17526"/>
                  <a:pt x="455168" y="17526"/>
                  <a:pt x="455168" y="16510"/>
                </a:cubicBezTo>
                <a:lnTo>
                  <a:pt x="447548" y="16510"/>
                </a:lnTo>
                <a:cubicBezTo>
                  <a:pt x="442214" y="17526"/>
                  <a:pt x="439928" y="17526"/>
                  <a:pt x="436753" y="17526"/>
                </a:cubicBezTo>
                <a:cubicBezTo>
                  <a:pt x="435737" y="17018"/>
                  <a:pt x="435102" y="16764"/>
                  <a:pt x="434594" y="16764"/>
                </a:cubicBezTo>
                <a:cubicBezTo>
                  <a:pt x="434086" y="16764"/>
                  <a:pt x="433578" y="17018"/>
                  <a:pt x="432435" y="17526"/>
                </a:cubicBezTo>
                <a:cubicBezTo>
                  <a:pt x="432435" y="18034"/>
                  <a:pt x="431927" y="18288"/>
                  <a:pt x="431165" y="18288"/>
                </a:cubicBezTo>
                <a:cubicBezTo>
                  <a:pt x="430276" y="18288"/>
                  <a:pt x="429133" y="17780"/>
                  <a:pt x="429133" y="16510"/>
                </a:cubicBezTo>
                <a:cubicBezTo>
                  <a:pt x="428117" y="15367"/>
                  <a:pt x="426720" y="14859"/>
                  <a:pt x="425323" y="14859"/>
                </a:cubicBezTo>
                <a:cubicBezTo>
                  <a:pt x="423926" y="14859"/>
                  <a:pt x="422656" y="15367"/>
                  <a:pt x="421513" y="16510"/>
                </a:cubicBezTo>
                <a:cubicBezTo>
                  <a:pt x="421513" y="17780"/>
                  <a:pt x="420751" y="18288"/>
                  <a:pt x="420116" y="18288"/>
                </a:cubicBezTo>
                <a:cubicBezTo>
                  <a:pt x="419608" y="18288"/>
                  <a:pt x="419354" y="18034"/>
                  <a:pt x="419354" y="17526"/>
                </a:cubicBezTo>
                <a:cubicBezTo>
                  <a:pt x="416179" y="16510"/>
                  <a:pt x="414020" y="16510"/>
                  <a:pt x="414020" y="16510"/>
                </a:cubicBezTo>
                <a:cubicBezTo>
                  <a:pt x="414020" y="17526"/>
                  <a:pt x="391414" y="17526"/>
                  <a:pt x="367665" y="17526"/>
                </a:cubicBezTo>
                <a:cubicBezTo>
                  <a:pt x="365506" y="17526"/>
                  <a:pt x="362331" y="16510"/>
                  <a:pt x="362331" y="15367"/>
                </a:cubicBezTo>
                <a:cubicBezTo>
                  <a:pt x="362331" y="14478"/>
                  <a:pt x="362331" y="14097"/>
                  <a:pt x="362204" y="14097"/>
                </a:cubicBezTo>
                <a:cubicBezTo>
                  <a:pt x="362077" y="14097"/>
                  <a:pt x="361442" y="14732"/>
                  <a:pt x="360172" y="15367"/>
                </a:cubicBezTo>
                <a:cubicBezTo>
                  <a:pt x="359156" y="17018"/>
                  <a:pt x="357251" y="17780"/>
                  <a:pt x="355854" y="17780"/>
                </a:cubicBezTo>
                <a:cubicBezTo>
                  <a:pt x="354457" y="17780"/>
                  <a:pt x="353695" y="17018"/>
                  <a:pt x="354711" y="15367"/>
                </a:cubicBezTo>
                <a:cubicBezTo>
                  <a:pt x="356362" y="14351"/>
                  <a:pt x="357124" y="13716"/>
                  <a:pt x="356870" y="13716"/>
                </a:cubicBezTo>
                <a:cubicBezTo>
                  <a:pt x="356616" y="13716"/>
                  <a:pt x="355219" y="14224"/>
                  <a:pt x="352552" y="15367"/>
                </a:cubicBezTo>
                <a:cubicBezTo>
                  <a:pt x="350901" y="15875"/>
                  <a:pt x="350139" y="16129"/>
                  <a:pt x="349504" y="16129"/>
                </a:cubicBezTo>
                <a:cubicBezTo>
                  <a:pt x="348869" y="16129"/>
                  <a:pt x="348234" y="15875"/>
                  <a:pt x="347218" y="15367"/>
                </a:cubicBezTo>
                <a:cubicBezTo>
                  <a:pt x="347218" y="14859"/>
                  <a:pt x="346710" y="14605"/>
                  <a:pt x="346202" y="14605"/>
                </a:cubicBezTo>
                <a:cubicBezTo>
                  <a:pt x="345694" y="14605"/>
                  <a:pt x="345186" y="14859"/>
                  <a:pt x="345186" y="15367"/>
                </a:cubicBezTo>
                <a:cubicBezTo>
                  <a:pt x="342900" y="16129"/>
                  <a:pt x="341122" y="16891"/>
                  <a:pt x="340233" y="16891"/>
                </a:cubicBezTo>
                <a:cubicBezTo>
                  <a:pt x="339852" y="16891"/>
                  <a:pt x="339725" y="16764"/>
                  <a:pt x="339725" y="16510"/>
                </a:cubicBezTo>
                <a:cubicBezTo>
                  <a:pt x="339725" y="16510"/>
                  <a:pt x="337566" y="16510"/>
                  <a:pt x="334391" y="17526"/>
                </a:cubicBezTo>
                <a:cubicBezTo>
                  <a:pt x="333756" y="17907"/>
                  <a:pt x="332994" y="18034"/>
                  <a:pt x="332232" y="18034"/>
                </a:cubicBezTo>
                <a:cubicBezTo>
                  <a:pt x="330327" y="18034"/>
                  <a:pt x="328295" y="17272"/>
                  <a:pt x="326771" y="16510"/>
                </a:cubicBezTo>
                <a:cubicBezTo>
                  <a:pt x="322961" y="15367"/>
                  <a:pt x="320548" y="14859"/>
                  <a:pt x="319405" y="14859"/>
                </a:cubicBezTo>
                <a:cubicBezTo>
                  <a:pt x="318262" y="14859"/>
                  <a:pt x="318135" y="15367"/>
                  <a:pt x="319278" y="16510"/>
                </a:cubicBezTo>
                <a:cubicBezTo>
                  <a:pt x="320040" y="17272"/>
                  <a:pt x="318770" y="17653"/>
                  <a:pt x="316611" y="17653"/>
                </a:cubicBezTo>
                <a:cubicBezTo>
                  <a:pt x="313182" y="17653"/>
                  <a:pt x="307721" y="16764"/>
                  <a:pt x="306324" y="15367"/>
                </a:cubicBezTo>
                <a:cubicBezTo>
                  <a:pt x="304927" y="13970"/>
                  <a:pt x="304546" y="13589"/>
                  <a:pt x="304292" y="13589"/>
                </a:cubicBezTo>
                <a:cubicBezTo>
                  <a:pt x="304038" y="13589"/>
                  <a:pt x="304165" y="13843"/>
                  <a:pt x="304165" y="14351"/>
                </a:cubicBezTo>
                <a:cubicBezTo>
                  <a:pt x="304165" y="15367"/>
                  <a:pt x="300863" y="15367"/>
                  <a:pt x="300863" y="15367"/>
                </a:cubicBezTo>
                <a:cubicBezTo>
                  <a:pt x="298704" y="15367"/>
                  <a:pt x="296545" y="15367"/>
                  <a:pt x="296545" y="16510"/>
                </a:cubicBezTo>
                <a:cubicBezTo>
                  <a:pt x="296545" y="16510"/>
                  <a:pt x="293370" y="16510"/>
                  <a:pt x="287909" y="15367"/>
                </a:cubicBezTo>
                <a:cubicBezTo>
                  <a:pt x="286258" y="14605"/>
                  <a:pt x="284099" y="14224"/>
                  <a:pt x="281940" y="14224"/>
                </a:cubicBezTo>
                <a:cubicBezTo>
                  <a:pt x="278384" y="14224"/>
                  <a:pt x="274828" y="15113"/>
                  <a:pt x="272796" y="16510"/>
                </a:cubicBezTo>
                <a:lnTo>
                  <a:pt x="267462" y="15367"/>
                </a:lnTo>
                <a:cubicBezTo>
                  <a:pt x="266192" y="14097"/>
                  <a:pt x="264795" y="13081"/>
                  <a:pt x="264033" y="13081"/>
                </a:cubicBezTo>
                <a:close/>
                <a:moveTo>
                  <a:pt x="336296" y="101981"/>
                </a:moveTo>
                <a:cubicBezTo>
                  <a:pt x="335153" y="101981"/>
                  <a:pt x="333502" y="102489"/>
                  <a:pt x="332232" y="103759"/>
                </a:cubicBezTo>
                <a:cubicBezTo>
                  <a:pt x="332232" y="104775"/>
                  <a:pt x="332232" y="104775"/>
                  <a:pt x="334391" y="104775"/>
                </a:cubicBezTo>
                <a:cubicBezTo>
                  <a:pt x="334391" y="104775"/>
                  <a:pt x="337566" y="103759"/>
                  <a:pt x="337566" y="102616"/>
                </a:cubicBezTo>
                <a:cubicBezTo>
                  <a:pt x="337566" y="102235"/>
                  <a:pt x="337058" y="101854"/>
                  <a:pt x="336169" y="101854"/>
                </a:cubicBezTo>
                <a:close/>
                <a:moveTo>
                  <a:pt x="313944" y="102743"/>
                </a:moveTo>
                <a:cubicBezTo>
                  <a:pt x="313944" y="103886"/>
                  <a:pt x="313944" y="104902"/>
                  <a:pt x="317119" y="104902"/>
                </a:cubicBezTo>
                <a:lnTo>
                  <a:pt x="319278" y="103886"/>
                </a:lnTo>
                <a:lnTo>
                  <a:pt x="317119" y="102743"/>
                </a:lnTo>
                <a:close/>
                <a:moveTo>
                  <a:pt x="925703" y="101600"/>
                </a:moveTo>
                <a:cubicBezTo>
                  <a:pt x="923544" y="101600"/>
                  <a:pt x="921385" y="101600"/>
                  <a:pt x="921385" y="102616"/>
                </a:cubicBezTo>
                <a:lnTo>
                  <a:pt x="923544" y="102616"/>
                </a:lnTo>
                <a:cubicBezTo>
                  <a:pt x="923544" y="102235"/>
                  <a:pt x="923798" y="102235"/>
                  <a:pt x="923925" y="102235"/>
                </a:cubicBezTo>
                <a:cubicBezTo>
                  <a:pt x="924433" y="102235"/>
                  <a:pt x="925068" y="102997"/>
                  <a:pt x="923544" y="103759"/>
                </a:cubicBezTo>
                <a:lnTo>
                  <a:pt x="923544" y="105918"/>
                </a:lnTo>
                <a:cubicBezTo>
                  <a:pt x="925703" y="105918"/>
                  <a:pt x="928878" y="104902"/>
                  <a:pt x="928878" y="103759"/>
                </a:cubicBezTo>
                <a:cubicBezTo>
                  <a:pt x="931037" y="101600"/>
                  <a:pt x="931037" y="101600"/>
                  <a:pt x="925703" y="101600"/>
                </a:cubicBezTo>
                <a:close/>
                <a:moveTo>
                  <a:pt x="563245" y="103759"/>
                </a:moveTo>
                <a:cubicBezTo>
                  <a:pt x="563245" y="104775"/>
                  <a:pt x="563245" y="105918"/>
                  <a:pt x="566420" y="105918"/>
                </a:cubicBezTo>
                <a:lnTo>
                  <a:pt x="568579" y="105918"/>
                </a:lnTo>
                <a:cubicBezTo>
                  <a:pt x="568579" y="104902"/>
                  <a:pt x="566420" y="103759"/>
                  <a:pt x="566420" y="103759"/>
                </a:cubicBezTo>
                <a:close/>
                <a:moveTo>
                  <a:pt x="11938" y="103759"/>
                </a:moveTo>
                <a:cubicBezTo>
                  <a:pt x="10922" y="104775"/>
                  <a:pt x="10922" y="105918"/>
                  <a:pt x="12954" y="105918"/>
                </a:cubicBezTo>
                <a:lnTo>
                  <a:pt x="15113" y="104902"/>
                </a:lnTo>
                <a:lnTo>
                  <a:pt x="14097" y="103886"/>
                </a:lnTo>
                <a:close/>
                <a:moveTo>
                  <a:pt x="378714" y="104775"/>
                </a:moveTo>
                <a:cubicBezTo>
                  <a:pt x="376555" y="104775"/>
                  <a:pt x="376555" y="105791"/>
                  <a:pt x="376555" y="105791"/>
                </a:cubicBezTo>
                <a:cubicBezTo>
                  <a:pt x="376555" y="106172"/>
                  <a:pt x="376809" y="106299"/>
                  <a:pt x="377190" y="106299"/>
                </a:cubicBezTo>
                <a:cubicBezTo>
                  <a:pt x="377952" y="106299"/>
                  <a:pt x="379476" y="105791"/>
                  <a:pt x="380873" y="105791"/>
                </a:cubicBezTo>
                <a:cubicBezTo>
                  <a:pt x="384048" y="104775"/>
                  <a:pt x="384048" y="104775"/>
                  <a:pt x="378714" y="104775"/>
                </a:cubicBezTo>
                <a:close/>
                <a:moveTo>
                  <a:pt x="641350" y="102235"/>
                </a:moveTo>
                <a:cubicBezTo>
                  <a:pt x="640842" y="102235"/>
                  <a:pt x="640842" y="102743"/>
                  <a:pt x="640842" y="103759"/>
                </a:cubicBezTo>
                <a:cubicBezTo>
                  <a:pt x="640842" y="104775"/>
                  <a:pt x="640842" y="105918"/>
                  <a:pt x="646176" y="106934"/>
                </a:cubicBezTo>
                <a:lnTo>
                  <a:pt x="650494" y="106934"/>
                </a:lnTo>
                <a:cubicBezTo>
                  <a:pt x="650494" y="106934"/>
                  <a:pt x="648335" y="105791"/>
                  <a:pt x="646176" y="104775"/>
                </a:cubicBezTo>
                <a:cubicBezTo>
                  <a:pt x="643255" y="102997"/>
                  <a:pt x="641858" y="102235"/>
                  <a:pt x="641223" y="102235"/>
                </a:cubicBezTo>
                <a:close/>
                <a:moveTo>
                  <a:pt x="427228" y="104775"/>
                </a:moveTo>
                <a:cubicBezTo>
                  <a:pt x="425069" y="104775"/>
                  <a:pt x="421894" y="104775"/>
                  <a:pt x="421894" y="105791"/>
                </a:cubicBezTo>
                <a:cubicBezTo>
                  <a:pt x="421894" y="105791"/>
                  <a:pt x="421894" y="106934"/>
                  <a:pt x="425069" y="106934"/>
                </a:cubicBezTo>
                <a:cubicBezTo>
                  <a:pt x="427228" y="106934"/>
                  <a:pt x="430403" y="105791"/>
                  <a:pt x="430403" y="105791"/>
                </a:cubicBezTo>
                <a:cubicBezTo>
                  <a:pt x="430403" y="104775"/>
                  <a:pt x="427228" y="104775"/>
                  <a:pt x="427228" y="104775"/>
                </a:cubicBezTo>
                <a:close/>
                <a:moveTo>
                  <a:pt x="776732" y="105791"/>
                </a:moveTo>
                <a:cubicBezTo>
                  <a:pt x="774573" y="105791"/>
                  <a:pt x="774573" y="106934"/>
                  <a:pt x="780034" y="107950"/>
                </a:cubicBezTo>
                <a:lnTo>
                  <a:pt x="784352" y="107950"/>
                </a:lnTo>
                <a:cubicBezTo>
                  <a:pt x="784352" y="106934"/>
                  <a:pt x="780034" y="105791"/>
                  <a:pt x="776732" y="105791"/>
                </a:cubicBezTo>
                <a:close/>
                <a:moveTo>
                  <a:pt x="147828" y="105791"/>
                </a:moveTo>
                <a:cubicBezTo>
                  <a:pt x="147828" y="106934"/>
                  <a:pt x="147828" y="107950"/>
                  <a:pt x="149987" y="107950"/>
                </a:cubicBezTo>
                <a:lnTo>
                  <a:pt x="152146" y="106934"/>
                </a:lnTo>
                <a:lnTo>
                  <a:pt x="149987" y="105791"/>
                </a:lnTo>
                <a:close/>
                <a:moveTo>
                  <a:pt x="88519" y="104902"/>
                </a:moveTo>
                <a:cubicBezTo>
                  <a:pt x="85344" y="104902"/>
                  <a:pt x="85344" y="104902"/>
                  <a:pt x="85344" y="105918"/>
                </a:cubicBezTo>
                <a:cubicBezTo>
                  <a:pt x="85344" y="106934"/>
                  <a:pt x="88519" y="108077"/>
                  <a:pt x="88519" y="108077"/>
                </a:cubicBezTo>
                <a:cubicBezTo>
                  <a:pt x="90678" y="108077"/>
                  <a:pt x="88519" y="105918"/>
                  <a:pt x="88519" y="104902"/>
                </a:cubicBezTo>
                <a:close/>
                <a:moveTo>
                  <a:pt x="512572" y="108077"/>
                </a:moveTo>
                <a:lnTo>
                  <a:pt x="512572" y="109220"/>
                </a:lnTo>
                <a:cubicBezTo>
                  <a:pt x="513969" y="109220"/>
                  <a:pt x="515874" y="109728"/>
                  <a:pt x="517017" y="109728"/>
                </a:cubicBezTo>
                <a:cubicBezTo>
                  <a:pt x="517525" y="109728"/>
                  <a:pt x="517906" y="109601"/>
                  <a:pt x="517906" y="109220"/>
                </a:cubicBezTo>
                <a:cubicBezTo>
                  <a:pt x="520065" y="109220"/>
                  <a:pt x="514604" y="108077"/>
                  <a:pt x="512572" y="108077"/>
                </a:cubicBezTo>
                <a:close/>
                <a:moveTo>
                  <a:pt x="765683" y="107696"/>
                </a:moveTo>
                <a:cubicBezTo>
                  <a:pt x="768223" y="107696"/>
                  <a:pt x="769366" y="108458"/>
                  <a:pt x="769366" y="109220"/>
                </a:cubicBezTo>
                <a:cubicBezTo>
                  <a:pt x="769366" y="110236"/>
                  <a:pt x="767207" y="110236"/>
                  <a:pt x="761746" y="110236"/>
                </a:cubicBezTo>
                <a:cubicBezTo>
                  <a:pt x="759587" y="110236"/>
                  <a:pt x="756412" y="109220"/>
                  <a:pt x="756412" y="109220"/>
                </a:cubicBezTo>
                <a:cubicBezTo>
                  <a:pt x="756412" y="108077"/>
                  <a:pt x="759587" y="108077"/>
                  <a:pt x="761746" y="108077"/>
                </a:cubicBezTo>
                <a:cubicBezTo>
                  <a:pt x="763270" y="107696"/>
                  <a:pt x="764667" y="107696"/>
                  <a:pt x="765683" y="107696"/>
                </a:cubicBezTo>
                <a:close/>
                <a:moveTo>
                  <a:pt x="81153" y="0"/>
                </a:moveTo>
                <a:cubicBezTo>
                  <a:pt x="81661" y="0"/>
                  <a:pt x="82169" y="381"/>
                  <a:pt x="83058" y="1270"/>
                </a:cubicBezTo>
                <a:cubicBezTo>
                  <a:pt x="85725" y="1778"/>
                  <a:pt x="89027" y="2032"/>
                  <a:pt x="92202" y="2032"/>
                </a:cubicBezTo>
                <a:cubicBezTo>
                  <a:pt x="95377" y="2032"/>
                  <a:pt x="98806" y="1778"/>
                  <a:pt x="101473" y="1270"/>
                </a:cubicBezTo>
                <a:cubicBezTo>
                  <a:pt x="103632" y="1270"/>
                  <a:pt x="106807" y="1270"/>
                  <a:pt x="106807" y="2286"/>
                </a:cubicBezTo>
                <a:lnTo>
                  <a:pt x="106807" y="3429"/>
                </a:lnTo>
                <a:cubicBezTo>
                  <a:pt x="107823" y="2286"/>
                  <a:pt x="108458" y="1778"/>
                  <a:pt x="109093" y="1778"/>
                </a:cubicBezTo>
                <a:cubicBezTo>
                  <a:pt x="109728" y="1778"/>
                  <a:pt x="110617" y="2286"/>
                  <a:pt x="112268" y="3429"/>
                </a:cubicBezTo>
                <a:cubicBezTo>
                  <a:pt x="112268" y="4445"/>
                  <a:pt x="112776" y="5080"/>
                  <a:pt x="113284" y="5080"/>
                </a:cubicBezTo>
                <a:cubicBezTo>
                  <a:pt x="113792" y="5080"/>
                  <a:pt x="114427" y="4572"/>
                  <a:pt x="114427" y="3429"/>
                </a:cubicBezTo>
                <a:cubicBezTo>
                  <a:pt x="116586" y="2286"/>
                  <a:pt x="119761" y="2286"/>
                  <a:pt x="119761" y="2286"/>
                </a:cubicBezTo>
                <a:cubicBezTo>
                  <a:pt x="121920" y="2286"/>
                  <a:pt x="134874" y="3429"/>
                  <a:pt x="147828" y="3429"/>
                </a:cubicBezTo>
                <a:cubicBezTo>
                  <a:pt x="168275" y="3429"/>
                  <a:pt x="175895" y="3429"/>
                  <a:pt x="175895" y="4445"/>
                </a:cubicBezTo>
                <a:cubicBezTo>
                  <a:pt x="177546" y="4953"/>
                  <a:pt x="178308" y="5207"/>
                  <a:pt x="178943" y="5207"/>
                </a:cubicBezTo>
                <a:cubicBezTo>
                  <a:pt x="179578" y="5207"/>
                  <a:pt x="180213" y="4953"/>
                  <a:pt x="181229" y="4445"/>
                </a:cubicBezTo>
                <a:cubicBezTo>
                  <a:pt x="183388" y="3429"/>
                  <a:pt x="186563" y="3429"/>
                  <a:pt x="188849" y="3429"/>
                </a:cubicBezTo>
                <a:cubicBezTo>
                  <a:pt x="191135" y="3429"/>
                  <a:pt x="194183" y="3429"/>
                  <a:pt x="194183" y="2286"/>
                </a:cubicBezTo>
                <a:cubicBezTo>
                  <a:pt x="196342" y="3429"/>
                  <a:pt x="196342" y="3429"/>
                  <a:pt x="199517" y="3429"/>
                </a:cubicBezTo>
                <a:cubicBezTo>
                  <a:pt x="199517" y="2921"/>
                  <a:pt x="200025" y="2667"/>
                  <a:pt x="200914" y="2667"/>
                </a:cubicBezTo>
                <a:cubicBezTo>
                  <a:pt x="201803" y="2667"/>
                  <a:pt x="202819" y="2921"/>
                  <a:pt x="203835" y="3429"/>
                </a:cubicBezTo>
                <a:cubicBezTo>
                  <a:pt x="205486" y="4445"/>
                  <a:pt x="206248" y="5080"/>
                  <a:pt x="206629" y="5080"/>
                </a:cubicBezTo>
                <a:cubicBezTo>
                  <a:pt x="207010" y="5080"/>
                  <a:pt x="207010" y="4572"/>
                  <a:pt x="207010" y="3429"/>
                </a:cubicBezTo>
                <a:cubicBezTo>
                  <a:pt x="207010" y="2667"/>
                  <a:pt x="210820" y="1905"/>
                  <a:pt x="211836" y="1905"/>
                </a:cubicBezTo>
                <a:cubicBezTo>
                  <a:pt x="212217" y="1905"/>
                  <a:pt x="212217" y="2032"/>
                  <a:pt x="211328" y="2286"/>
                </a:cubicBezTo>
                <a:cubicBezTo>
                  <a:pt x="211328" y="3429"/>
                  <a:pt x="216662" y="3429"/>
                  <a:pt x="219964" y="4445"/>
                </a:cubicBezTo>
                <a:cubicBezTo>
                  <a:pt x="222123" y="4445"/>
                  <a:pt x="224282" y="4445"/>
                  <a:pt x="224282" y="3429"/>
                </a:cubicBezTo>
                <a:cubicBezTo>
                  <a:pt x="225298" y="3048"/>
                  <a:pt x="227076" y="2921"/>
                  <a:pt x="229108" y="2921"/>
                </a:cubicBezTo>
                <a:cubicBezTo>
                  <a:pt x="234188" y="2921"/>
                  <a:pt x="241046" y="3683"/>
                  <a:pt x="242570" y="4445"/>
                </a:cubicBezTo>
                <a:cubicBezTo>
                  <a:pt x="242570" y="4953"/>
                  <a:pt x="243078" y="5207"/>
                  <a:pt x="243586" y="5207"/>
                </a:cubicBezTo>
                <a:cubicBezTo>
                  <a:pt x="244094" y="5207"/>
                  <a:pt x="244602" y="4953"/>
                  <a:pt x="244602" y="4445"/>
                </a:cubicBezTo>
                <a:cubicBezTo>
                  <a:pt x="244602" y="3429"/>
                  <a:pt x="247904" y="3429"/>
                  <a:pt x="249936" y="3429"/>
                </a:cubicBezTo>
                <a:cubicBezTo>
                  <a:pt x="250952" y="3810"/>
                  <a:pt x="251587" y="3810"/>
                  <a:pt x="251968" y="3810"/>
                </a:cubicBezTo>
                <a:cubicBezTo>
                  <a:pt x="253111" y="3810"/>
                  <a:pt x="253111" y="3048"/>
                  <a:pt x="253111" y="2286"/>
                </a:cubicBezTo>
                <a:cubicBezTo>
                  <a:pt x="249809" y="1270"/>
                  <a:pt x="253111" y="1270"/>
                  <a:pt x="257429" y="1270"/>
                </a:cubicBezTo>
                <a:cubicBezTo>
                  <a:pt x="260604" y="2286"/>
                  <a:pt x="270383" y="2286"/>
                  <a:pt x="278003" y="2286"/>
                </a:cubicBezTo>
                <a:cubicBezTo>
                  <a:pt x="290957" y="2286"/>
                  <a:pt x="294132" y="3429"/>
                  <a:pt x="299593" y="5588"/>
                </a:cubicBezTo>
                <a:lnTo>
                  <a:pt x="301752" y="7747"/>
                </a:lnTo>
                <a:lnTo>
                  <a:pt x="301752" y="5588"/>
                </a:lnTo>
                <a:cubicBezTo>
                  <a:pt x="301752" y="4445"/>
                  <a:pt x="303911" y="2286"/>
                  <a:pt x="303911" y="2286"/>
                </a:cubicBezTo>
                <a:cubicBezTo>
                  <a:pt x="307086" y="2286"/>
                  <a:pt x="307086" y="3429"/>
                  <a:pt x="307086" y="4445"/>
                </a:cubicBezTo>
                <a:cubicBezTo>
                  <a:pt x="307086" y="4953"/>
                  <a:pt x="307594" y="5207"/>
                  <a:pt x="308864" y="5207"/>
                </a:cubicBezTo>
                <a:cubicBezTo>
                  <a:pt x="310134" y="5207"/>
                  <a:pt x="311912" y="4953"/>
                  <a:pt x="314706" y="4445"/>
                </a:cubicBezTo>
                <a:cubicBezTo>
                  <a:pt x="317500" y="3937"/>
                  <a:pt x="319278" y="3683"/>
                  <a:pt x="320802" y="3683"/>
                </a:cubicBezTo>
                <a:cubicBezTo>
                  <a:pt x="322326" y="3683"/>
                  <a:pt x="323342" y="3937"/>
                  <a:pt x="324485" y="4445"/>
                </a:cubicBezTo>
                <a:cubicBezTo>
                  <a:pt x="327660" y="4445"/>
                  <a:pt x="329819" y="4445"/>
                  <a:pt x="331978" y="3429"/>
                </a:cubicBezTo>
                <a:cubicBezTo>
                  <a:pt x="335280" y="3429"/>
                  <a:pt x="335280" y="3429"/>
                  <a:pt x="335280" y="4445"/>
                </a:cubicBezTo>
                <a:cubicBezTo>
                  <a:pt x="335280" y="4953"/>
                  <a:pt x="335788" y="5207"/>
                  <a:pt x="336677" y="5207"/>
                </a:cubicBezTo>
                <a:cubicBezTo>
                  <a:pt x="337566" y="5207"/>
                  <a:pt x="338963" y="4953"/>
                  <a:pt x="340614" y="4445"/>
                </a:cubicBezTo>
                <a:cubicBezTo>
                  <a:pt x="341884" y="3175"/>
                  <a:pt x="344932" y="2667"/>
                  <a:pt x="347345" y="2667"/>
                </a:cubicBezTo>
                <a:cubicBezTo>
                  <a:pt x="348996" y="2667"/>
                  <a:pt x="350266" y="2921"/>
                  <a:pt x="350266" y="3429"/>
                </a:cubicBezTo>
                <a:cubicBezTo>
                  <a:pt x="350266" y="4445"/>
                  <a:pt x="352425" y="4445"/>
                  <a:pt x="355600" y="4445"/>
                </a:cubicBezTo>
                <a:cubicBezTo>
                  <a:pt x="357759" y="4445"/>
                  <a:pt x="360934" y="4445"/>
                  <a:pt x="363220" y="5588"/>
                </a:cubicBezTo>
                <a:lnTo>
                  <a:pt x="368554" y="5588"/>
                </a:lnTo>
                <a:cubicBezTo>
                  <a:pt x="370713" y="5588"/>
                  <a:pt x="368554" y="4445"/>
                  <a:pt x="365379" y="4445"/>
                </a:cubicBezTo>
                <a:lnTo>
                  <a:pt x="368554" y="3429"/>
                </a:lnTo>
                <a:cubicBezTo>
                  <a:pt x="372872" y="3429"/>
                  <a:pt x="376174" y="3429"/>
                  <a:pt x="378206" y="4445"/>
                </a:cubicBezTo>
                <a:cubicBezTo>
                  <a:pt x="379857" y="5588"/>
                  <a:pt x="380619" y="6096"/>
                  <a:pt x="381000" y="6096"/>
                </a:cubicBezTo>
                <a:cubicBezTo>
                  <a:pt x="381381" y="6096"/>
                  <a:pt x="381381" y="5588"/>
                  <a:pt x="381381" y="4445"/>
                </a:cubicBezTo>
                <a:cubicBezTo>
                  <a:pt x="381381" y="2921"/>
                  <a:pt x="382524" y="1905"/>
                  <a:pt x="384048" y="1905"/>
                </a:cubicBezTo>
                <a:cubicBezTo>
                  <a:pt x="384556" y="1905"/>
                  <a:pt x="385191" y="2032"/>
                  <a:pt x="385699" y="2286"/>
                </a:cubicBezTo>
                <a:cubicBezTo>
                  <a:pt x="387096" y="3810"/>
                  <a:pt x="388366" y="4318"/>
                  <a:pt x="389382" y="4318"/>
                </a:cubicBezTo>
                <a:cubicBezTo>
                  <a:pt x="390525" y="4318"/>
                  <a:pt x="391160" y="3429"/>
                  <a:pt x="391160" y="2286"/>
                </a:cubicBezTo>
                <a:cubicBezTo>
                  <a:pt x="390144" y="1270"/>
                  <a:pt x="389509" y="635"/>
                  <a:pt x="390525" y="635"/>
                </a:cubicBezTo>
                <a:cubicBezTo>
                  <a:pt x="391541" y="635"/>
                  <a:pt x="393954" y="1143"/>
                  <a:pt x="398780" y="2286"/>
                </a:cubicBezTo>
                <a:cubicBezTo>
                  <a:pt x="404114" y="2286"/>
                  <a:pt x="413893" y="3429"/>
                  <a:pt x="422529" y="3429"/>
                </a:cubicBezTo>
                <a:cubicBezTo>
                  <a:pt x="432181" y="3429"/>
                  <a:pt x="437642" y="3429"/>
                  <a:pt x="439801" y="2286"/>
                </a:cubicBezTo>
                <a:cubicBezTo>
                  <a:pt x="439801" y="2159"/>
                  <a:pt x="439801" y="1905"/>
                  <a:pt x="439928" y="1778"/>
                </a:cubicBezTo>
                <a:cubicBezTo>
                  <a:pt x="440436" y="3429"/>
                  <a:pt x="443738" y="3429"/>
                  <a:pt x="450596" y="3429"/>
                </a:cubicBezTo>
                <a:cubicBezTo>
                  <a:pt x="452755" y="3048"/>
                  <a:pt x="454787" y="2921"/>
                  <a:pt x="456692" y="2921"/>
                </a:cubicBezTo>
                <a:cubicBezTo>
                  <a:pt x="461010" y="2921"/>
                  <a:pt x="464185" y="3683"/>
                  <a:pt x="465709" y="4445"/>
                </a:cubicBezTo>
                <a:lnTo>
                  <a:pt x="460375" y="4445"/>
                </a:lnTo>
                <a:cubicBezTo>
                  <a:pt x="460375" y="5715"/>
                  <a:pt x="461518" y="6223"/>
                  <a:pt x="463296" y="6223"/>
                </a:cubicBezTo>
                <a:cubicBezTo>
                  <a:pt x="464566" y="6223"/>
                  <a:pt x="466217" y="5969"/>
                  <a:pt x="467995" y="5461"/>
                </a:cubicBezTo>
                <a:cubicBezTo>
                  <a:pt x="471170" y="5461"/>
                  <a:pt x="471170" y="4318"/>
                  <a:pt x="471170" y="3302"/>
                </a:cubicBezTo>
                <a:cubicBezTo>
                  <a:pt x="471170" y="2286"/>
                  <a:pt x="473329" y="1143"/>
                  <a:pt x="476504" y="1143"/>
                </a:cubicBezTo>
                <a:cubicBezTo>
                  <a:pt x="478663" y="1143"/>
                  <a:pt x="480822" y="1143"/>
                  <a:pt x="478663" y="2159"/>
                </a:cubicBezTo>
                <a:cubicBezTo>
                  <a:pt x="478663" y="3302"/>
                  <a:pt x="478663" y="3302"/>
                  <a:pt x="480822" y="3302"/>
                </a:cubicBezTo>
                <a:cubicBezTo>
                  <a:pt x="483997" y="3302"/>
                  <a:pt x="486156" y="3302"/>
                  <a:pt x="488442" y="4318"/>
                </a:cubicBezTo>
                <a:cubicBezTo>
                  <a:pt x="488442" y="5461"/>
                  <a:pt x="491617" y="5461"/>
                  <a:pt x="493776" y="5461"/>
                </a:cubicBezTo>
                <a:cubicBezTo>
                  <a:pt x="496951" y="4318"/>
                  <a:pt x="501396" y="4318"/>
                  <a:pt x="501396" y="4318"/>
                </a:cubicBezTo>
                <a:lnTo>
                  <a:pt x="501396" y="3429"/>
                </a:lnTo>
                <a:cubicBezTo>
                  <a:pt x="501396" y="2286"/>
                  <a:pt x="504571" y="1270"/>
                  <a:pt x="504571" y="1270"/>
                </a:cubicBezTo>
                <a:cubicBezTo>
                  <a:pt x="506730" y="1270"/>
                  <a:pt x="506730" y="2286"/>
                  <a:pt x="506730" y="2286"/>
                </a:cubicBezTo>
                <a:cubicBezTo>
                  <a:pt x="506730" y="2286"/>
                  <a:pt x="511048" y="3429"/>
                  <a:pt x="516382" y="3429"/>
                </a:cubicBezTo>
                <a:lnTo>
                  <a:pt x="575691" y="3429"/>
                </a:lnTo>
                <a:cubicBezTo>
                  <a:pt x="578358" y="2921"/>
                  <a:pt x="581660" y="2667"/>
                  <a:pt x="583946" y="2667"/>
                </a:cubicBezTo>
                <a:cubicBezTo>
                  <a:pt x="586232" y="2667"/>
                  <a:pt x="587629" y="2921"/>
                  <a:pt x="586486" y="3429"/>
                </a:cubicBezTo>
                <a:cubicBezTo>
                  <a:pt x="586486" y="4445"/>
                  <a:pt x="599440" y="4445"/>
                  <a:pt x="614553" y="4445"/>
                </a:cubicBezTo>
                <a:cubicBezTo>
                  <a:pt x="632841" y="4445"/>
                  <a:pt x="645922" y="4445"/>
                  <a:pt x="645922" y="5588"/>
                </a:cubicBezTo>
                <a:lnTo>
                  <a:pt x="653415" y="5588"/>
                </a:lnTo>
                <a:cubicBezTo>
                  <a:pt x="658749" y="5588"/>
                  <a:pt x="663194" y="6604"/>
                  <a:pt x="666369" y="6604"/>
                </a:cubicBezTo>
                <a:cubicBezTo>
                  <a:pt x="667512" y="7112"/>
                  <a:pt x="668528" y="7366"/>
                  <a:pt x="669036" y="7366"/>
                </a:cubicBezTo>
                <a:cubicBezTo>
                  <a:pt x="669544" y="7366"/>
                  <a:pt x="669544" y="7112"/>
                  <a:pt x="668528" y="6604"/>
                </a:cubicBezTo>
                <a:cubicBezTo>
                  <a:pt x="668528" y="5588"/>
                  <a:pt x="668528" y="4445"/>
                  <a:pt x="670687" y="4445"/>
                </a:cubicBezTo>
                <a:cubicBezTo>
                  <a:pt x="676021" y="4445"/>
                  <a:pt x="676021" y="5588"/>
                  <a:pt x="676021" y="6604"/>
                </a:cubicBezTo>
                <a:cubicBezTo>
                  <a:pt x="676021" y="7620"/>
                  <a:pt x="679196" y="7620"/>
                  <a:pt x="679196" y="7620"/>
                </a:cubicBezTo>
                <a:cubicBezTo>
                  <a:pt x="681355" y="7620"/>
                  <a:pt x="681355" y="7620"/>
                  <a:pt x="681355" y="6604"/>
                </a:cubicBezTo>
                <a:lnTo>
                  <a:pt x="681355" y="4445"/>
                </a:lnTo>
                <a:lnTo>
                  <a:pt x="683514" y="4445"/>
                </a:lnTo>
                <a:cubicBezTo>
                  <a:pt x="683514" y="5588"/>
                  <a:pt x="686816" y="5588"/>
                  <a:pt x="686816" y="5588"/>
                </a:cubicBezTo>
                <a:cubicBezTo>
                  <a:pt x="688975" y="5588"/>
                  <a:pt x="688975" y="5588"/>
                  <a:pt x="688975" y="3429"/>
                </a:cubicBezTo>
                <a:cubicBezTo>
                  <a:pt x="688975" y="2286"/>
                  <a:pt x="689483" y="1778"/>
                  <a:pt x="690499" y="1778"/>
                </a:cubicBezTo>
                <a:cubicBezTo>
                  <a:pt x="691515" y="1778"/>
                  <a:pt x="692785" y="2286"/>
                  <a:pt x="694436" y="3429"/>
                </a:cubicBezTo>
                <a:lnTo>
                  <a:pt x="699770" y="4445"/>
                </a:lnTo>
                <a:cubicBezTo>
                  <a:pt x="700405" y="3810"/>
                  <a:pt x="701421" y="3556"/>
                  <a:pt x="702564" y="3556"/>
                </a:cubicBezTo>
                <a:cubicBezTo>
                  <a:pt x="704977" y="3556"/>
                  <a:pt x="708025" y="4826"/>
                  <a:pt x="709549" y="5588"/>
                </a:cubicBezTo>
                <a:cubicBezTo>
                  <a:pt x="710565" y="4445"/>
                  <a:pt x="711962" y="3937"/>
                  <a:pt x="713359" y="3937"/>
                </a:cubicBezTo>
                <a:cubicBezTo>
                  <a:pt x="714756" y="3937"/>
                  <a:pt x="716026" y="4445"/>
                  <a:pt x="717169" y="5588"/>
                </a:cubicBezTo>
                <a:cubicBezTo>
                  <a:pt x="717169" y="6096"/>
                  <a:pt x="717931" y="6350"/>
                  <a:pt x="719074" y="6350"/>
                </a:cubicBezTo>
                <a:cubicBezTo>
                  <a:pt x="720217" y="6350"/>
                  <a:pt x="721487" y="6096"/>
                  <a:pt x="722630" y="5588"/>
                </a:cubicBezTo>
                <a:cubicBezTo>
                  <a:pt x="724789" y="4445"/>
                  <a:pt x="727964" y="4445"/>
                  <a:pt x="732282" y="4445"/>
                </a:cubicBezTo>
                <a:cubicBezTo>
                  <a:pt x="735457" y="5588"/>
                  <a:pt x="753872" y="5588"/>
                  <a:pt x="774319" y="5588"/>
                </a:cubicBezTo>
                <a:cubicBezTo>
                  <a:pt x="796925" y="5588"/>
                  <a:pt x="812038" y="5588"/>
                  <a:pt x="812038" y="6604"/>
                </a:cubicBezTo>
                <a:cubicBezTo>
                  <a:pt x="815213" y="6604"/>
                  <a:pt x="815213" y="6604"/>
                  <a:pt x="817372" y="5588"/>
                </a:cubicBezTo>
                <a:cubicBezTo>
                  <a:pt x="817372" y="5080"/>
                  <a:pt x="817753" y="4826"/>
                  <a:pt x="818388" y="4826"/>
                </a:cubicBezTo>
                <a:cubicBezTo>
                  <a:pt x="819277" y="4826"/>
                  <a:pt x="820801" y="5334"/>
                  <a:pt x="822706" y="6604"/>
                </a:cubicBezTo>
                <a:cubicBezTo>
                  <a:pt x="823976" y="7239"/>
                  <a:pt x="824484" y="7874"/>
                  <a:pt x="824738" y="7874"/>
                </a:cubicBezTo>
                <a:cubicBezTo>
                  <a:pt x="824992" y="7874"/>
                  <a:pt x="824865" y="7493"/>
                  <a:pt x="824865" y="6604"/>
                </a:cubicBezTo>
                <a:cubicBezTo>
                  <a:pt x="824865" y="5588"/>
                  <a:pt x="830199" y="5588"/>
                  <a:pt x="839978" y="5588"/>
                </a:cubicBezTo>
                <a:cubicBezTo>
                  <a:pt x="848614" y="5588"/>
                  <a:pt x="858266" y="5588"/>
                  <a:pt x="858266" y="6604"/>
                </a:cubicBezTo>
                <a:cubicBezTo>
                  <a:pt x="860933" y="7112"/>
                  <a:pt x="862330" y="7366"/>
                  <a:pt x="862711" y="7366"/>
                </a:cubicBezTo>
                <a:cubicBezTo>
                  <a:pt x="863092" y="7366"/>
                  <a:pt x="862584" y="7112"/>
                  <a:pt x="861441" y="6604"/>
                </a:cubicBezTo>
                <a:cubicBezTo>
                  <a:pt x="859409" y="5207"/>
                  <a:pt x="863854" y="3810"/>
                  <a:pt x="869188" y="3810"/>
                </a:cubicBezTo>
                <a:cubicBezTo>
                  <a:pt x="872363" y="3810"/>
                  <a:pt x="875919" y="4318"/>
                  <a:pt x="878586" y="5461"/>
                </a:cubicBezTo>
                <a:cubicBezTo>
                  <a:pt x="881761" y="5461"/>
                  <a:pt x="883920" y="5461"/>
                  <a:pt x="883920" y="3302"/>
                </a:cubicBezTo>
                <a:cubicBezTo>
                  <a:pt x="886079" y="3302"/>
                  <a:pt x="889254" y="3302"/>
                  <a:pt x="896874" y="4318"/>
                </a:cubicBezTo>
                <a:cubicBezTo>
                  <a:pt x="899033" y="5461"/>
                  <a:pt x="908685" y="5461"/>
                  <a:pt x="914146" y="6477"/>
                </a:cubicBezTo>
                <a:cubicBezTo>
                  <a:pt x="916305" y="6477"/>
                  <a:pt x="918464" y="7493"/>
                  <a:pt x="920623" y="8636"/>
                </a:cubicBezTo>
                <a:cubicBezTo>
                  <a:pt x="922782" y="8636"/>
                  <a:pt x="923925" y="9652"/>
                  <a:pt x="923925" y="9652"/>
                </a:cubicBezTo>
                <a:cubicBezTo>
                  <a:pt x="925322" y="9652"/>
                  <a:pt x="926846" y="10160"/>
                  <a:pt x="926973" y="10160"/>
                </a:cubicBezTo>
                <a:cubicBezTo>
                  <a:pt x="927100" y="10160"/>
                  <a:pt x="926846" y="10033"/>
                  <a:pt x="926084" y="9652"/>
                </a:cubicBezTo>
                <a:cubicBezTo>
                  <a:pt x="926084" y="9525"/>
                  <a:pt x="926338" y="9525"/>
                  <a:pt x="926592" y="9525"/>
                </a:cubicBezTo>
                <a:cubicBezTo>
                  <a:pt x="929132" y="9525"/>
                  <a:pt x="940689" y="13081"/>
                  <a:pt x="953008" y="21590"/>
                </a:cubicBezTo>
                <a:cubicBezTo>
                  <a:pt x="968121" y="30226"/>
                  <a:pt x="977773" y="43180"/>
                  <a:pt x="979932" y="44196"/>
                </a:cubicBezTo>
                <a:cubicBezTo>
                  <a:pt x="979932" y="44196"/>
                  <a:pt x="982091" y="46355"/>
                  <a:pt x="982091" y="48514"/>
                </a:cubicBezTo>
                <a:cubicBezTo>
                  <a:pt x="982091" y="51816"/>
                  <a:pt x="983107" y="53848"/>
                  <a:pt x="985266" y="54991"/>
                </a:cubicBezTo>
                <a:cubicBezTo>
                  <a:pt x="988441" y="56007"/>
                  <a:pt x="993902" y="65786"/>
                  <a:pt x="991743" y="68961"/>
                </a:cubicBezTo>
                <a:lnTo>
                  <a:pt x="992759" y="67945"/>
                </a:lnTo>
                <a:cubicBezTo>
                  <a:pt x="995934" y="68961"/>
                  <a:pt x="998093" y="76581"/>
                  <a:pt x="995934" y="79756"/>
                </a:cubicBezTo>
                <a:cubicBezTo>
                  <a:pt x="998093" y="81915"/>
                  <a:pt x="1000252" y="84074"/>
                  <a:pt x="999109" y="87376"/>
                </a:cubicBezTo>
                <a:cubicBezTo>
                  <a:pt x="1000252" y="89535"/>
                  <a:pt x="999109" y="89535"/>
                  <a:pt x="1002411" y="89535"/>
                </a:cubicBezTo>
                <a:cubicBezTo>
                  <a:pt x="1002792" y="89154"/>
                  <a:pt x="1003173" y="88900"/>
                  <a:pt x="1003554" y="88900"/>
                </a:cubicBezTo>
                <a:cubicBezTo>
                  <a:pt x="1004189" y="88900"/>
                  <a:pt x="1004570" y="89662"/>
                  <a:pt x="1004570" y="91694"/>
                </a:cubicBezTo>
                <a:cubicBezTo>
                  <a:pt x="1005713" y="93853"/>
                  <a:pt x="1003554" y="93853"/>
                  <a:pt x="1002411" y="93853"/>
                </a:cubicBezTo>
                <a:cubicBezTo>
                  <a:pt x="1002411" y="93853"/>
                  <a:pt x="1003427" y="97028"/>
                  <a:pt x="1003427" y="99187"/>
                </a:cubicBezTo>
                <a:cubicBezTo>
                  <a:pt x="1003427" y="99187"/>
                  <a:pt x="1003427" y="101346"/>
                  <a:pt x="1002411" y="102362"/>
                </a:cubicBezTo>
                <a:cubicBezTo>
                  <a:pt x="1002284" y="102362"/>
                  <a:pt x="1002157" y="102362"/>
                  <a:pt x="1002157" y="102489"/>
                </a:cubicBezTo>
                <a:cubicBezTo>
                  <a:pt x="1003935" y="103759"/>
                  <a:pt x="1003808" y="104902"/>
                  <a:pt x="1001649" y="104902"/>
                </a:cubicBezTo>
                <a:cubicBezTo>
                  <a:pt x="1001522" y="104902"/>
                  <a:pt x="1001522" y="104902"/>
                  <a:pt x="1001395" y="104902"/>
                </a:cubicBezTo>
                <a:cubicBezTo>
                  <a:pt x="1001395" y="105537"/>
                  <a:pt x="1001395" y="106172"/>
                  <a:pt x="1001395" y="106807"/>
                </a:cubicBezTo>
                <a:cubicBezTo>
                  <a:pt x="1002157" y="106807"/>
                  <a:pt x="1001903" y="108204"/>
                  <a:pt x="1001268" y="108204"/>
                </a:cubicBezTo>
                <a:cubicBezTo>
                  <a:pt x="1001014" y="108204"/>
                  <a:pt x="1000633" y="107823"/>
                  <a:pt x="1000252" y="106807"/>
                </a:cubicBezTo>
                <a:cubicBezTo>
                  <a:pt x="999109" y="106807"/>
                  <a:pt x="998093" y="106807"/>
                  <a:pt x="998093" y="109982"/>
                </a:cubicBezTo>
                <a:lnTo>
                  <a:pt x="996950" y="109982"/>
                </a:lnTo>
                <a:cubicBezTo>
                  <a:pt x="994791" y="109982"/>
                  <a:pt x="993775" y="109982"/>
                  <a:pt x="991616" y="105664"/>
                </a:cubicBezTo>
                <a:cubicBezTo>
                  <a:pt x="991489" y="105029"/>
                  <a:pt x="991489" y="104394"/>
                  <a:pt x="991362" y="103759"/>
                </a:cubicBezTo>
                <a:cubicBezTo>
                  <a:pt x="991108" y="104013"/>
                  <a:pt x="990854" y="104267"/>
                  <a:pt x="990600" y="104521"/>
                </a:cubicBezTo>
                <a:cubicBezTo>
                  <a:pt x="990600" y="106680"/>
                  <a:pt x="988441" y="106680"/>
                  <a:pt x="985266" y="106680"/>
                </a:cubicBezTo>
                <a:cubicBezTo>
                  <a:pt x="983107" y="106680"/>
                  <a:pt x="983107" y="106680"/>
                  <a:pt x="983107" y="107696"/>
                </a:cubicBezTo>
                <a:cubicBezTo>
                  <a:pt x="983107" y="108712"/>
                  <a:pt x="979932" y="109855"/>
                  <a:pt x="977773" y="110871"/>
                </a:cubicBezTo>
                <a:cubicBezTo>
                  <a:pt x="975614" y="110871"/>
                  <a:pt x="975614" y="110871"/>
                  <a:pt x="975614" y="108712"/>
                </a:cubicBezTo>
                <a:cubicBezTo>
                  <a:pt x="976376" y="108331"/>
                  <a:pt x="976122" y="108077"/>
                  <a:pt x="975487" y="108077"/>
                </a:cubicBezTo>
                <a:cubicBezTo>
                  <a:pt x="974217" y="108077"/>
                  <a:pt x="971677" y="108839"/>
                  <a:pt x="970280" y="110871"/>
                </a:cubicBezTo>
                <a:cubicBezTo>
                  <a:pt x="969518" y="111252"/>
                  <a:pt x="969010" y="111506"/>
                  <a:pt x="968629" y="111506"/>
                </a:cubicBezTo>
                <a:cubicBezTo>
                  <a:pt x="968121" y="111506"/>
                  <a:pt x="968121" y="110744"/>
                  <a:pt x="968121" y="108712"/>
                </a:cubicBezTo>
                <a:cubicBezTo>
                  <a:pt x="968121" y="107569"/>
                  <a:pt x="966724" y="107061"/>
                  <a:pt x="964946" y="107061"/>
                </a:cubicBezTo>
                <a:cubicBezTo>
                  <a:pt x="963168" y="107061"/>
                  <a:pt x="961009" y="107569"/>
                  <a:pt x="959358" y="108712"/>
                </a:cubicBezTo>
                <a:lnTo>
                  <a:pt x="955040" y="108712"/>
                </a:lnTo>
                <a:cubicBezTo>
                  <a:pt x="951865" y="108712"/>
                  <a:pt x="951865" y="107569"/>
                  <a:pt x="951865" y="106553"/>
                </a:cubicBezTo>
                <a:cubicBezTo>
                  <a:pt x="951865" y="105283"/>
                  <a:pt x="951865" y="104775"/>
                  <a:pt x="951357" y="104775"/>
                </a:cubicBezTo>
                <a:cubicBezTo>
                  <a:pt x="951103" y="104775"/>
                  <a:pt x="950595" y="105029"/>
                  <a:pt x="949706" y="105537"/>
                </a:cubicBezTo>
                <a:cubicBezTo>
                  <a:pt x="947547" y="106680"/>
                  <a:pt x="947547" y="107696"/>
                  <a:pt x="947547" y="107696"/>
                </a:cubicBezTo>
                <a:cubicBezTo>
                  <a:pt x="947547" y="108839"/>
                  <a:pt x="944372" y="108839"/>
                  <a:pt x="942213" y="108839"/>
                </a:cubicBezTo>
                <a:cubicBezTo>
                  <a:pt x="939038" y="108839"/>
                  <a:pt x="934593" y="108839"/>
                  <a:pt x="934593" y="107696"/>
                </a:cubicBezTo>
                <a:lnTo>
                  <a:pt x="934593" y="109855"/>
                </a:lnTo>
                <a:cubicBezTo>
                  <a:pt x="932434" y="109855"/>
                  <a:pt x="931672" y="110363"/>
                  <a:pt x="931418" y="110363"/>
                </a:cubicBezTo>
                <a:cubicBezTo>
                  <a:pt x="931291" y="110363"/>
                  <a:pt x="931291" y="110236"/>
                  <a:pt x="931291" y="109855"/>
                </a:cubicBezTo>
                <a:cubicBezTo>
                  <a:pt x="931291" y="109855"/>
                  <a:pt x="929132" y="109855"/>
                  <a:pt x="923671" y="110871"/>
                </a:cubicBezTo>
                <a:cubicBezTo>
                  <a:pt x="922655" y="111125"/>
                  <a:pt x="921766" y="111125"/>
                  <a:pt x="920750" y="111125"/>
                </a:cubicBezTo>
                <a:cubicBezTo>
                  <a:pt x="916051" y="111125"/>
                  <a:pt x="912114" y="109220"/>
                  <a:pt x="918337" y="106553"/>
                </a:cubicBezTo>
                <a:lnTo>
                  <a:pt x="916178" y="106553"/>
                </a:lnTo>
                <a:cubicBezTo>
                  <a:pt x="914019" y="106553"/>
                  <a:pt x="914019" y="105410"/>
                  <a:pt x="914019" y="105410"/>
                </a:cubicBezTo>
                <a:cubicBezTo>
                  <a:pt x="914019" y="104394"/>
                  <a:pt x="910844" y="104394"/>
                  <a:pt x="908685" y="104394"/>
                </a:cubicBezTo>
                <a:lnTo>
                  <a:pt x="908685" y="106553"/>
                </a:lnTo>
                <a:cubicBezTo>
                  <a:pt x="909955" y="108966"/>
                  <a:pt x="909066" y="110363"/>
                  <a:pt x="907542" y="110363"/>
                </a:cubicBezTo>
                <a:cubicBezTo>
                  <a:pt x="906399" y="110363"/>
                  <a:pt x="904748" y="109474"/>
                  <a:pt x="903351" y="107569"/>
                </a:cubicBezTo>
                <a:lnTo>
                  <a:pt x="903351" y="109728"/>
                </a:lnTo>
                <a:cubicBezTo>
                  <a:pt x="903351" y="110236"/>
                  <a:pt x="902843" y="110490"/>
                  <a:pt x="901573" y="110490"/>
                </a:cubicBezTo>
                <a:cubicBezTo>
                  <a:pt x="900303" y="110490"/>
                  <a:pt x="898525" y="110236"/>
                  <a:pt x="895731" y="109728"/>
                </a:cubicBezTo>
                <a:cubicBezTo>
                  <a:pt x="893572" y="109728"/>
                  <a:pt x="890397" y="106553"/>
                  <a:pt x="890397" y="105410"/>
                </a:cubicBezTo>
                <a:cubicBezTo>
                  <a:pt x="890397" y="104267"/>
                  <a:pt x="888238" y="104394"/>
                  <a:pt x="888238" y="104394"/>
                </a:cubicBezTo>
                <a:cubicBezTo>
                  <a:pt x="885063" y="104394"/>
                  <a:pt x="885063" y="104394"/>
                  <a:pt x="885063" y="105410"/>
                </a:cubicBezTo>
                <a:cubicBezTo>
                  <a:pt x="885063" y="106426"/>
                  <a:pt x="884047" y="107061"/>
                  <a:pt x="882523" y="107061"/>
                </a:cubicBezTo>
                <a:cubicBezTo>
                  <a:pt x="880999" y="107061"/>
                  <a:pt x="879094" y="106553"/>
                  <a:pt x="877570" y="105410"/>
                </a:cubicBezTo>
                <a:lnTo>
                  <a:pt x="877570" y="106553"/>
                </a:lnTo>
                <a:cubicBezTo>
                  <a:pt x="877570" y="108077"/>
                  <a:pt x="876427" y="109093"/>
                  <a:pt x="870712" y="109093"/>
                </a:cubicBezTo>
                <a:cubicBezTo>
                  <a:pt x="868680" y="109093"/>
                  <a:pt x="865886" y="108966"/>
                  <a:pt x="862457" y="108712"/>
                </a:cubicBezTo>
                <a:cubicBezTo>
                  <a:pt x="851662" y="108712"/>
                  <a:pt x="844169" y="108712"/>
                  <a:pt x="844169" y="109728"/>
                </a:cubicBezTo>
                <a:cubicBezTo>
                  <a:pt x="844169" y="109855"/>
                  <a:pt x="843788" y="109982"/>
                  <a:pt x="843280" y="109982"/>
                </a:cubicBezTo>
                <a:cubicBezTo>
                  <a:pt x="840867" y="109982"/>
                  <a:pt x="833501" y="108077"/>
                  <a:pt x="829056" y="105410"/>
                </a:cubicBezTo>
                <a:cubicBezTo>
                  <a:pt x="829056" y="106553"/>
                  <a:pt x="826897" y="106553"/>
                  <a:pt x="821563" y="106553"/>
                </a:cubicBezTo>
                <a:cubicBezTo>
                  <a:pt x="813943" y="106553"/>
                  <a:pt x="813943" y="106553"/>
                  <a:pt x="813943" y="108712"/>
                </a:cubicBezTo>
                <a:cubicBezTo>
                  <a:pt x="814959" y="109728"/>
                  <a:pt x="815594" y="110363"/>
                  <a:pt x="815213" y="110363"/>
                </a:cubicBezTo>
                <a:cubicBezTo>
                  <a:pt x="814832" y="110363"/>
                  <a:pt x="813435" y="109855"/>
                  <a:pt x="810768" y="108712"/>
                </a:cubicBezTo>
                <a:cubicBezTo>
                  <a:pt x="810006" y="107442"/>
                  <a:pt x="808482" y="107061"/>
                  <a:pt x="806831" y="107061"/>
                </a:cubicBezTo>
                <a:cubicBezTo>
                  <a:pt x="804037" y="107061"/>
                  <a:pt x="800989" y="108458"/>
                  <a:pt x="800989" y="109855"/>
                </a:cubicBezTo>
                <a:cubicBezTo>
                  <a:pt x="800989" y="110871"/>
                  <a:pt x="797814" y="110871"/>
                  <a:pt x="793369" y="110871"/>
                </a:cubicBezTo>
                <a:cubicBezTo>
                  <a:pt x="790194" y="109855"/>
                  <a:pt x="785876" y="109855"/>
                  <a:pt x="780415" y="109855"/>
                </a:cubicBezTo>
                <a:cubicBezTo>
                  <a:pt x="772795" y="109855"/>
                  <a:pt x="772795" y="109855"/>
                  <a:pt x="772795" y="107696"/>
                </a:cubicBezTo>
                <a:cubicBezTo>
                  <a:pt x="772795" y="105537"/>
                  <a:pt x="769620" y="105537"/>
                  <a:pt x="765175" y="105537"/>
                </a:cubicBezTo>
                <a:cubicBezTo>
                  <a:pt x="762000" y="105537"/>
                  <a:pt x="759841" y="105537"/>
                  <a:pt x="759841" y="106680"/>
                </a:cubicBezTo>
                <a:cubicBezTo>
                  <a:pt x="759841" y="106680"/>
                  <a:pt x="756666" y="107696"/>
                  <a:pt x="754507" y="107696"/>
                </a:cubicBezTo>
                <a:cubicBezTo>
                  <a:pt x="752348" y="107696"/>
                  <a:pt x="749173" y="107696"/>
                  <a:pt x="749173" y="108839"/>
                </a:cubicBezTo>
                <a:cubicBezTo>
                  <a:pt x="749173" y="108839"/>
                  <a:pt x="747014" y="109855"/>
                  <a:pt x="741553" y="109855"/>
                </a:cubicBezTo>
                <a:cubicBezTo>
                  <a:pt x="736092" y="109855"/>
                  <a:pt x="731901" y="109855"/>
                  <a:pt x="731901" y="110871"/>
                </a:cubicBezTo>
                <a:cubicBezTo>
                  <a:pt x="728726" y="110871"/>
                  <a:pt x="728726" y="110871"/>
                  <a:pt x="728726" y="109855"/>
                </a:cubicBezTo>
                <a:cubicBezTo>
                  <a:pt x="728726" y="109093"/>
                  <a:pt x="727583" y="108331"/>
                  <a:pt x="723139" y="108331"/>
                </a:cubicBezTo>
                <a:cubicBezTo>
                  <a:pt x="721233" y="108331"/>
                  <a:pt x="718821" y="108458"/>
                  <a:pt x="715772" y="108839"/>
                </a:cubicBezTo>
                <a:cubicBezTo>
                  <a:pt x="711454" y="108839"/>
                  <a:pt x="703961" y="108839"/>
                  <a:pt x="703961" y="107696"/>
                </a:cubicBezTo>
                <a:cubicBezTo>
                  <a:pt x="700660" y="107696"/>
                  <a:pt x="700660" y="107696"/>
                  <a:pt x="700660" y="108839"/>
                </a:cubicBezTo>
                <a:cubicBezTo>
                  <a:pt x="700660" y="109982"/>
                  <a:pt x="699263" y="110490"/>
                  <a:pt x="697485" y="110490"/>
                </a:cubicBezTo>
                <a:cubicBezTo>
                  <a:pt x="695707" y="110490"/>
                  <a:pt x="693167" y="109982"/>
                  <a:pt x="691008" y="108839"/>
                </a:cubicBezTo>
                <a:cubicBezTo>
                  <a:pt x="691008" y="108331"/>
                  <a:pt x="690246" y="108077"/>
                  <a:pt x="689103" y="108077"/>
                </a:cubicBezTo>
                <a:cubicBezTo>
                  <a:pt x="687960" y="108077"/>
                  <a:pt x="686690" y="108331"/>
                  <a:pt x="685547" y="108839"/>
                </a:cubicBezTo>
                <a:cubicBezTo>
                  <a:pt x="685547" y="108839"/>
                  <a:pt x="683388" y="108839"/>
                  <a:pt x="680213" y="107696"/>
                </a:cubicBezTo>
                <a:cubicBezTo>
                  <a:pt x="679070" y="107188"/>
                  <a:pt x="678562" y="106934"/>
                  <a:pt x="677673" y="106934"/>
                </a:cubicBezTo>
                <a:cubicBezTo>
                  <a:pt x="676784" y="106934"/>
                  <a:pt x="675387" y="107188"/>
                  <a:pt x="672720" y="107696"/>
                </a:cubicBezTo>
                <a:cubicBezTo>
                  <a:pt x="672720" y="108839"/>
                  <a:pt x="670561" y="108839"/>
                  <a:pt x="667386" y="108839"/>
                </a:cubicBezTo>
                <a:cubicBezTo>
                  <a:pt x="665227" y="108331"/>
                  <a:pt x="656845" y="108077"/>
                  <a:pt x="648844" y="108077"/>
                </a:cubicBezTo>
                <a:cubicBezTo>
                  <a:pt x="640843" y="108077"/>
                  <a:pt x="632969" y="108331"/>
                  <a:pt x="631826" y="108839"/>
                </a:cubicBezTo>
                <a:cubicBezTo>
                  <a:pt x="629667" y="107696"/>
                  <a:pt x="629667" y="107696"/>
                  <a:pt x="626492" y="107696"/>
                </a:cubicBezTo>
                <a:cubicBezTo>
                  <a:pt x="625730" y="108458"/>
                  <a:pt x="624714" y="108839"/>
                  <a:pt x="623825" y="108839"/>
                </a:cubicBezTo>
                <a:cubicBezTo>
                  <a:pt x="622428" y="108839"/>
                  <a:pt x="621158" y="107950"/>
                  <a:pt x="621158" y="106553"/>
                </a:cubicBezTo>
                <a:lnTo>
                  <a:pt x="626492" y="106553"/>
                </a:lnTo>
                <a:cubicBezTo>
                  <a:pt x="626492" y="105537"/>
                  <a:pt x="624968" y="105029"/>
                  <a:pt x="623317" y="105029"/>
                </a:cubicBezTo>
                <a:cubicBezTo>
                  <a:pt x="621285" y="105029"/>
                  <a:pt x="618999" y="105791"/>
                  <a:pt x="618999" y="107569"/>
                </a:cubicBezTo>
                <a:cubicBezTo>
                  <a:pt x="617983" y="108712"/>
                  <a:pt x="617348" y="109220"/>
                  <a:pt x="616713" y="109220"/>
                </a:cubicBezTo>
                <a:cubicBezTo>
                  <a:pt x="616078" y="109220"/>
                  <a:pt x="615189" y="108712"/>
                  <a:pt x="613538" y="107569"/>
                </a:cubicBezTo>
                <a:cubicBezTo>
                  <a:pt x="612522" y="106553"/>
                  <a:pt x="611379" y="105918"/>
                  <a:pt x="610109" y="105918"/>
                </a:cubicBezTo>
                <a:cubicBezTo>
                  <a:pt x="608839" y="105918"/>
                  <a:pt x="607569" y="106426"/>
                  <a:pt x="605918" y="107569"/>
                </a:cubicBezTo>
                <a:cubicBezTo>
                  <a:pt x="605918" y="108712"/>
                  <a:pt x="605918" y="109220"/>
                  <a:pt x="605664" y="109220"/>
                </a:cubicBezTo>
                <a:cubicBezTo>
                  <a:pt x="605410" y="109220"/>
                  <a:pt x="604902" y="108712"/>
                  <a:pt x="603759" y="107569"/>
                </a:cubicBezTo>
                <a:cubicBezTo>
                  <a:pt x="600711" y="105156"/>
                  <a:pt x="597028" y="103759"/>
                  <a:pt x="594361" y="103759"/>
                </a:cubicBezTo>
                <a:cubicBezTo>
                  <a:pt x="592329" y="103759"/>
                  <a:pt x="590805" y="104648"/>
                  <a:pt x="590805" y="106553"/>
                </a:cubicBezTo>
                <a:cubicBezTo>
                  <a:pt x="590805" y="108712"/>
                  <a:pt x="588646" y="109728"/>
                  <a:pt x="585471" y="109728"/>
                </a:cubicBezTo>
                <a:cubicBezTo>
                  <a:pt x="583312" y="109728"/>
                  <a:pt x="583312" y="108712"/>
                  <a:pt x="583312" y="107569"/>
                </a:cubicBezTo>
                <a:cubicBezTo>
                  <a:pt x="584455" y="106553"/>
                  <a:pt x="584455" y="105918"/>
                  <a:pt x="583439" y="105918"/>
                </a:cubicBezTo>
                <a:cubicBezTo>
                  <a:pt x="582423" y="105918"/>
                  <a:pt x="580645" y="106426"/>
                  <a:pt x="577851" y="107569"/>
                </a:cubicBezTo>
                <a:cubicBezTo>
                  <a:pt x="573787" y="109855"/>
                  <a:pt x="570358" y="110998"/>
                  <a:pt x="566929" y="110998"/>
                </a:cubicBezTo>
                <a:cubicBezTo>
                  <a:pt x="563881" y="110998"/>
                  <a:pt x="560833" y="110236"/>
                  <a:pt x="557404" y="108712"/>
                </a:cubicBezTo>
                <a:cubicBezTo>
                  <a:pt x="552578" y="107569"/>
                  <a:pt x="548006" y="107061"/>
                  <a:pt x="545593" y="107061"/>
                </a:cubicBezTo>
                <a:cubicBezTo>
                  <a:pt x="543180" y="107061"/>
                  <a:pt x="543307" y="107569"/>
                  <a:pt x="547625" y="108712"/>
                </a:cubicBezTo>
                <a:cubicBezTo>
                  <a:pt x="550419" y="110744"/>
                  <a:pt x="551308" y="111506"/>
                  <a:pt x="550673" y="111506"/>
                </a:cubicBezTo>
                <a:cubicBezTo>
                  <a:pt x="550292" y="111506"/>
                  <a:pt x="549276" y="111252"/>
                  <a:pt x="547625" y="110871"/>
                </a:cubicBezTo>
                <a:lnTo>
                  <a:pt x="534035" y="110871"/>
                </a:lnTo>
                <a:cubicBezTo>
                  <a:pt x="530860" y="110871"/>
                  <a:pt x="528701" y="108712"/>
                  <a:pt x="528701" y="107696"/>
                </a:cubicBezTo>
                <a:cubicBezTo>
                  <a:pt x="527304" y="109728"/>
                  <a:pt x="524637" y="110998"/>
                  <a:pt x="521335" y="110998"/>
                </a:cubicBezTo>
                <a:cubicBezTo>
                  <a:pt x="519557" y="110998"/>
                  <a:pt x="517652" y="110617"/>
                  <a:pt x="515747" y="109855"/>
                </a:cubicBezTo>
                <a:lnTo>
                  <a:pt x="510413" y="109855"/>
                </a:lnTo>
                <a:cubicBezTo>
                  <a:pt x="508254" y="109855"/>
                  <a:pt x="508254" y="109855"/>
                  <a:pt x="506095" y="107696"/>
                </a:cubicBezTo>
                <a:cubicBezTo>
                  <a:pt x="505206" y="107442"/>
                  <a:pt x="504444" y="107315"/>
                  <a:pt x="503682" y="107315"/>
                </a:cubicBezTo>
                <a:cubicBezTo>
                  <a:pt x="501650" y="107315"/>
                  <a:pt x="499872" y="108331"/>
                  <a:pt x="497459" y="109855"/>
                </a:cubicBezTo>
                <a:cubicBezTo>
                  <a:pt x="495935" y="110617"/>
                  <a:pt x="494411" y="111379"/>
                  <a:pt x="493649" y="111379"/>
                </a:cubicBezTo>
                <a:cubicBezTo>
                  <a:pt x="493268" y="111379"/>
                  <a:pt x="493141" y="111252"/>
                  <a:pt x="493141" y="110871"/>
                </a:cubicBezTo>
                <a:cubicBezTo>
                  <a:pt x="493141" y="109855"/>
                  <a:pt x="487807" y="108712"/>
                  <a:pt x="484505" y="106553"/>
                </a:cubicBezTo>
                <a:cubicBezTo>
                  <a:pt x="483997" y="106299"/>
                  <a:pt x="483362" y="106172"/>
                  <a:pt x="482854" y="106172"/>
                </a:cubicBezTo>
                <a:cubicBezTo>
                  <a:pt x="481457" y="106172"/>
                  <a:pt x="480822" y="107188"/>
                  <a:pt x="482346" y="108712"/>
                </a:cubicBezTo>
                <a:cubicBezTo>
                  <a:pt x="482346" y="109728"/>
                  <a:pt x="482346" y="109728"/>
                  <a:pt x="477012" y="110871"/>
                </a:cubicBezTo>
                <a:cubicBezTo>
                  <a:pt x="474853" y="110871"/>
                  <a:pt x="469519" y="110871"/>
                  <a:pt x="469519" y="109855"/>
                </a:cubicBezTo>
                <a:cubicBezTo>
                  <a:pt x="469519" y="109347"/>
                  <a:pt x="465709" y="109093"/>
                  <a:pt x="461645" y="109093"/>
                </a:cubicBezTo>
                <a:cubicBezTo>
                  <a:pt x="457581" y="109093"/>
                  <a:pt x="453263" y="109347"/>
                  <a:pt x="452247" y="109855"/>
                </a:cubicBezTo>
                <a:lnTo>
                  <a:pt x="446913" y="109855"/>
                </a:lnTo>
                <a:cubicBezTo>
                  <a:pt x="443738" y="109855"/>
                  <a:pt x="441579" y="108839"/>
                  <a:pt x="439420" y="108839"/>
                </a:cubicBezTo>
                <a:cubicBezTo>
                  <a:pt x="439420" y="108839"/>
                  <a:pt x="436118" y="108839"/>
                  <a:pt x="434086" y="107696"/>
                </a:cubicBezTo>
                <a:cubicBezTo>
                  <a:pt x="431927" y="107696"/>
                  <a:pt x="428752" y="107696"/>
                  <a:pt x="428752" y="108839"/>
                </a:cubicBezTo>
                <a:cubicBezTo>
                  <a:pt x="427609" y="107696"/>
                  <a:pt x="427101" y="107188"/>
                  <a:pt x="426466" y="107188"/>
                </a:cubicBezTo>
                <a:cubicBezTo>
                  <a:pt x="425831" y="107188"/>
                  <a:pt x="424942" y="107696"/>
                  <a:pt x="423418" y="108839"/>
                </a:cubicBezTo>
                <a:cubicBezTo>
                  <a:pt x="423418" y="109855"/>
                  <a:pt x="423418" y="110490"/>
                  <a:pt x="423164" y="110490"/>
                </a:cubicBezTo>
                <a:cubicBezTo>
                  <a:pt x="422910" y="110490"/>
                  <a:pt x="422402" y="109982"/>
                  <a:pt x="421259" y="108839"/>
                </a:cubicBezTo>
                <a:cubicBezTo>
                  <a:pt x="420116" y="108331"/>
                  <a:pt x="419608" y="108077"/>
                  <a:pt x="418973" y="108077"/>
                </a:cubicBezTo>
                <a:cubicBezTo>
                  <a:pt x="418338" y="108077"/>
                  <a:pt x="417576" y="108331"/>
                  <a:pt x="415925" y="108839"/>
                </a:cubicBezTo>
                <a:cubicBezTo>
                  <a:pt x="415925" y="109347"/>
                  <a:pt x="415417" y="109601"/>
                  <a:pt x="414909" y="109601"/>
                </a:cubicBezTo>
                <a:cubicBezTo>
                  <a:pt x="414401" y="109601"/>
                  <a:pt x="413766" y="109347"/>
                  <a:pt x="413766" y="108839"/>
                </a:cubicBezTo>
                <a:cubicBezTo>
                  <a:pt x="412369" y="107442"/>
                  <a:pt x="408432" y="106045"/>
                  <a:pt x="405765" y="106045"/>
                </a:cubicBezTo>
                <a:cubicBezTo>
                  <a:pt x="404114" y="106045"/>
                  <a:pt x="402971" y="106553"/>
                  <a:pt x="402971" y="107696"/>
                </a:cubicBezTo>
                <a:cubicBezTo>
                  <a:pt x="402971" y="107696"/>
                  <a:pt x="400812" y="107696"/>
                  <a:pt x="398653" y="106680"/>
                </a:cubicBezTo>
                <a:cubicBezTo>
                  <a:pt x="397002" y="105029"/>
                  <a:pt x="396240" y="104267"/>
                  <a:pt x="395859" y="104267"/>
                </a:cubicBezTo>
                <a:cubicBezTo>
                  <a:pt x="395478" y="104267"/>
                  <a:pt x="395478" y="105029"/>
                  <a:pt x="395478" y="106680"/>
                </a:cubicBezTo>
                <a:cubicBezTo>
                  <a:pt x="394462" y="107696"/>
                  <a:pt x="393319" y="108331"/>
                  <a:pt x="392049" y="108331"/>
                </a:cubicBezTo>
                <a:cubicBezTo>
                  <a:pt x="390779" y="108331"/>
                  <a:pt x="389509" y="107823"/>
                  <a:pt x="387858" y="106680"/>
                </a:cubicBezTo>
                <a:cubicBezTo>
                  <a:pt x="387858" y="106680"/>
                  <a:pt x="386842" y="105664"/>
                  <a:pt x="385318" y="105664"/>
                </a:cubicBezTo>
                <a:cubicBezTo>
                  <a:pt x="384556" y="105664"/>
                  <a:pt x="383540" y="105918"/>
                  <a:pt x="382524" y="106680"/>
                </a:cubicBezTo>
                <a:cubicBezTo>
                  <a:pt x="379984" y="107315"/>
                  <a:pt x="373634" y="107950"/>
                  <a:pt x="369189" y="107950"/>
                </a:cubicBezTo>
                <a:cubicBezTo>
                  <a:pt x="366014" y="107950"/>
                  <a:pt x="363855" y="107569"/>
                  <a:pt x="365252" y="106680"/>
                </a:cubicBezTo>
                <a:lnTo>
                  <a:pt x="359918" y="106680"/>
                </a:lnTo>
                <a:cubicBezTo>
                  <a:pt x="357251" y="107188"/>
                  <a:pt x="355346" y="107442"/>
                  <a:pt x="353822" y="107442"/>
                </a:cubicBezTo>
                <a:cubicBezTo>
                  <a:pt x="352298" y="107442"/>
                  <a:pt x="351282" y="107188"/>
                  <a:pt x="350139" y="106680"/>
                </a:cubicBezTo>
                <a:lnTo>
                  <a:pt x="346964" y="104521"/>
                </a:lnTo>
                <a:cubicBezTo>
                  <a:pt x="346964" y="106680"/>
                  <a:pt x="344805" y="107696"/>
                  <a:pt x="341630" y="107696"/>
                </a:cubicBezTo>
                <a:cubicBezTo>
                  <a:pt x="339471" y="107696"/>
                  <a:pt x="339471" y="107696"/>
                  <a:pt x="339471" y="105537"/>
                </a:cubicBezTo>
                <a:cubicBezTo>
                  <a:pt x="341630" y="104521"/>
                  <a:pt x="339471" y="104521"/>
                  <a:pt x="337312" y="104521"/>
                </a:cubicBezTo>
                <a:cubicBezTo>
                  <a:pt x="334137" y="104521"/>
                  <a:pt x="331978" y="105537"/>
                  <a:pt x="331978" y="107696"/>
                </a:cubicBezTo>
                <a:lnTo>
                  <a:pt x="329819" y="107696"/>
                </a:lnTo>
                <a:cubicBezTo>
                  <a:pt x="329819" y="105664"/>
                  <a:pt x="328549" y="104902"/>
                  <a:pt x="327533" y="104902"/>
                </a:cubicBezTo>
                <a:cubicBezTo>
                  <a:pt x="327025" y="104902"/>
                  <a:pt x="326517" y="105156"/>
                  <a:pt x="326517" y="105537"/>
                </a:cubicBezTo>
                <a:cubicBezTo>
                  <a:pt x="324358" y="107696"/>
                  <a:pt x="321183" y="107696"/>
                  <a:pt x="318897" y="107696"/>
                </a:cubicBezTo>
                <a:cubicBezTo>
                  <a:pt x="318897" y="106934"/>
                  <a:pt x="318643" y="106680"/>
                  <a:pt x="318389" y="106680"/>
                </a:cubicBezTo>
                <a:cubicBezTo>
                  <a:pt x="317881" y="106680"/>
                  <a:pt x="317373" y="107696"/>
                  <a:pt x="318897" y="107696"/>
                </a:cubicBezTo>
                <a:lnTo>
                  <a:pt x="318897" y="109220"/>
                </a:lnTo>
                <a:cubicBezTo>
                  <a:pt x="318262" y="109474"/>
                  <a:pt x="317881" y="109601"/>
                  <a:pt x="317500" y="109601"/>
                </a:cubicBezTo>
                <a:cubicBezTo>
                  <a:pt x="316738" y="109601"/>
                  <a:pt x="316738" y="108839"/>
                  <a:pt x="316738" y="108077"/>
                </a:cubicBezTo>
                <a:lnTo>
                  <a:pt x="311404" y="108077"/>
                </a:lnTo>
                <a:cubicBezTo>
                  <a:pt x="309245" y="108077"/>
                  <a:pt x="306070" y="108077"/>
                  <a:pt x="309245" y="105918"/>
                </a:cubicBezTo>
                <a:cubicBezTo>
                  <a:pt x="309245" y="104902"/>
                  <a:pt x="309245" y="103759"/>
                  <a:pt x="306070" y="103759"/>
                </a:cubicBezTo>
                <a:cubicBezTo>
                  <a:pt x="306070" y="103378"/>
                  <a:pt x="305816" y="103251"/>
                  <a:pt x="305562" y="103251"/>
                </a:cubicBezTo>
                <a:cubicBezTo>
                  <a:pt x="305054" y="103251"/>
                  <a:pt x="304546" y="103759"/>
                  <a:pt x="306070" y="103759"/>
                </a:cubicBezTo>
                <a:cubicBezTo>
                  <a:pt x="306070" y="104775"/>
                  <a:pt x="306070" y="105918"/>
                  <a:pt x="303911" y="105918"/>
                </a:cubicBezTo>
                <a:cubicBezTo>
                  <a:pt x="300736" y="105918"/>
                  <a:pt x="300736" y="108077"/>
                  <a:pt x="300736" y="108077"/>
                </a:cubicBezTo>
                <a:cubicBezTo>
                  <a:pt x="302133" y="108966"/>
                  <a:pt x="300990" y="109347"/>
                  <a:pt x="299085" y="109347"/>
                </a:cubicBezTo>
                <a:cubicBezTo>
                  <a:pt x="296418" y="109347"/>
                  <a:pt x="292354" y="108712"/>
                  <a:pt x="291084" y="108077"/>
                </a:cubicBezTo>
                <a:cubicBezTo>
                  <a:pt x="288417" y="106426"/>
                  <a:pt x="286512" y="105664"/>
                  <a:pt x="285242" y="105664"/>
                </a:cubicBezTo>
                <a:cubicBezTo>
                  <a:pt x="283972" y="105664"/>
                  <a:pt x="283464" y="106426"/>
                  <a:pt x="283464" y="108077"/>
                </a:cubicBezTo>
                <a:cubicBezTo>
                  <a:pt x="283464" y="108585"/>
                  <a:pt x="283083" y="108966"/>
                  <a:pt x="282448" y="108966"/>
                </a:cubicBezTo>
                <a:cubicBezTo>
                  <a:pt x="280797" y="108966"/>
                  <a:pt x="277495" y="106934"/>
                  <a:pt x="275844" y="103759"/>
                </a:cubicBezTo>
                <a:lnTo>
                  <a:pt x="272669" y="100457"/>
                </a:lnTo>
                <a:lnTo>
                  <a:pt x="272669" y="103759"/>
                </a:lnTo>
                <a:cubicBezTo>
                  <a:pt x="271399" y="107061"/>
                  <a:pt x="270891" y="108331"/>
                  <a:pt x="268859" y="108331"/>
                </a:cubicBezTo>
                <a:cubicBezTo>
                  <a:pt x="267589" y="108331"/>
                  <a:pt x="265811" y="107823"/>
                  <a:pt x="262890" y="106934"/>
                </a:cubicBezTo>
                <a:cubicBezTo>
                  <a:pt x="260223" y="105791"/>
                  <a:pt x="258826" y="105283"/>
                  <a:pt x="258191" y="105283"/>
                </a:cubicBezTo>
                <a:cubicBezTo>
                  <a:pt x="257556" y="105283"/>
                  <a:pt x="257556" y="105791"/>
                  <a:pt x="257556" y="106934"/>
                </a:cubicBezTo>
                <a:cubicBezTo>
                  <a:pt x="257556" y="108077"/>
                  <a:pt x="255397" y="107950"/>
                  <a:pt x="246761" y="107950"/>
                </a:cubicBezTo>
                <a:cubicBezTo>
                  <a:pt x="239141" y="107950"/>
                  <a:pt x="236982" y="107950"/>
                  <a:pt x="236982" y="106934"/>
                </a:cubicBezTo>
                <a:lnTo>
                  <a:pt x="231648" y="106934"/>
                </a:lnTo>
                <a:cubicBezTo>
                  <a:pt x="230886" y="107696"/>
                  <a:pt x="229616" y="108077"/>
                  <a:pt x="228346" y="108077"/>
                </a:cubicBezTo>
                <a:cubicBezTo>
                  <a:pt x="226441" y="108077"/>
                  <a:pt x="224917" y="107188"/>
                  <a:pt x="226187" y="105791"/>
                </a:cubicBezTo>
                <a:lnTo>
                  <a:pt x="221869" y="105791"/>
                </a:lnTo>
                <a:lnTo>
                  <a:pt x="221869" y="106934"/>
                </a:lnTo>
                <a:cubicBezTo>
                  <a:pt x="221869" y="107950"/>
                  <a:pt x="216535" y="107950"/>
                  <a:pt x="195961" y="107950"/>
                </a:cubicBezTo>
                <a:cubicBezTo>
                  <a:pt x="173355" y="107950"/>
                  <a:pt x="170053" y="107950"/>
                  <a:pt x="170053" y="105791"/>
                </a:cubicBezTo>
                <a:cubicBezTo>
                  <a:pt x="168910" y="104775"/>
                  <a:pt x="167640" y="104140"/>
                  <a:pt x="166497" y="104140"/>
                </a:cubicBezTo>
                <a:cubicBezTo>
                  <a:pt x="165354" y="104140"/>
                  <a:pt x="164592" y="104648"/>
                  <a:pt x="164592" y="105791"/>
                </a:cubicBezTo>
                <a:cubicBezTo>
                  <a:pt x="164592" y="106553"/>
                  <a:pt x="163449" y="107315"/>
                  <a:pt x="162941" y="107315"/>
                </a:cubicBezTo>
                <a:cubicBezTo>
                  <a:pt x="162687" y="107315"/>
                  <a:pt x="162433" y="107188"/>
                  <a:pt x="162433" y="106934"/>
                </a:cubicBezTo>
                <a:cubicBezTo>
                  <a:pt x="162433" y="106934"/>
                  <a:pt x="157099" y="106934"/>
                  <a:pt x="154813" y="107950"/>
                </a:cubicBezTo>
                <a:cubicBezTo>
                  <a:pt x="151638" y="108839"/>
                  <a:pt x="149225" y="109220"/>
                  <a:pt x="147447" y="109220"/>
                </a:cubicBezTo>
                <a:cubicBezTo>
                  <a:pt x="145161" y="109220"/>
                  <a:pt x="144018" y="108585"/>
                  <a:pt x="144018" y="107950"/>
                </a:cubicBezTo>
                <a:cubicBezTo>
                  <a:pt x="145415" y="107061"/>
                  <a:pt x="145669" y="106680"/>
                  <a:pt x="145288" y="106680"/>
                </a:cubicBezTo>
                <a:cubicBezTo>
                  <a:pt x="144907" y="106680"/>
                  <a:pt x="143129" y="107315"/>
                  <a:pt x="141859" y="107950"/>
                </a:cubicBezTo>
                <a:cubicBezTo>
                  <a:pt x="140335" y="108712"/>
                  <a:pt x="138303" y="109474"/>
                  <a:pt x="137160" y="109474"/>
                </a:cubicBezTo>
                <a:cubicBezTo>
                  <a:pt x="136652" y="109474"/>
                  <a:pt x="136398" y="109347"/>
                  <a:pt x="136398" y="109093"/>
                </a:cubicBezTo>
                <a:cubicBezTo>
                  <a:pt x="135128" y="108458"/>
                  <a:pt x="129286" y="107823"/>
                  <a:pt x="124714" y="107823"/>
                </a:cubicBezTo>
                <a:cubicBezTo>
                  <a:pt x="121285" y="107823"/>
                  <a:pt x="118745" y="108204"/>
                  <a:pt x="119126" y="109093"/>
                </a:cubicBezTo>
                <a:lnTo>
                  <a:pt x="113284" y="109093"/>
                </a:lnTo>
                <a:cubicBezTo>
                  <a:pt x="113284" y="107950"/>
                  <a:pt x="107950" y="107950"/>
                  <a:pt x="102489" y="107950"/>
                </a:cubicBezTo>
                <a:cubicBezTo>
                  <a:pt x="98171" y="107950"/>
                  <a:pt x="94869" y="107950"/>
                  <a:pt x="94869" y="109093"/>
                </a:cubicBezTo>
                <a:cubicBezTo>
                  <a:pt x="96520" y="109601"/>
                  <a:pt x="96520" y="109855"/>
                  <a:pt x="95377" y="109855"/>
                </a:cubicBezTo>
                <a:cubicBezTo>
                  <a:pt x="94234" y="109855"/>
                  <a:pt x="92075" y="109601"/>
                  <a:pt x="89408" y="109093"/>
                </a:cubicBezTo>
                <a:cubicBezTo>
                  <a:pt x="87249" y="109093"/>
                  <a:pt x="85090" y="106934"/>
                  <a:pt x="81915" y="106934"/>
                </a:cubicBezTo>
                <a:cubicBezTo>
                  <a:pt x="81915" y="105791"/>
                  <a:pt x="79756" y="104775"/>
                  <a:pt x="77597" y="104775"/>
                </a:cubicBezTo>
                <a:lnTo>
                  <a:pt x="77597" y="105791"/>
                </a:lnTo>
                <a:lnTo>
                  <a:pt x="77597" y="107950"/>
                </a:lnTo>
                <a:cubicBezTo>
                  <a:pt x="74422" y="107950"/>
                  <a:pt x="72263" y="107950"/>
                  <a:pt x="72263" y="106934"/>
                </a:cubicBezTo>
                <a:cubicBezTo>
                  <a:pt x="69088" y="107950"/>
                  <a:pt x="66929" y="107950"/>
                  <a:pt x="61468" y="107950"/>
                </a:cubicBezTo>
                <a:cubicBezTo>
                  <a:pt x="57150" y="107950"/>
                  <a:pt x="51816" y="107950"/>
                  <a:pt x="48514" y="106934"/>
                </a:cubicBezTo>
                <a:cubicBezTo>
                  <a:pt x="47498" y="107950"/>
                  <a:pt x="43180" y="108585"/>
                  <a:pt x="38735" y="108585"/>
                </a:cubicBezTo>
                <a:cubicBezTo>
                  <a:pt x="34290" y="108585"/>
                  <a:pt x="29718" y="108077"/>
                  <a:pt x="28067" y="106934"/>
                </a:cubicBezTo>
                <a:cubicBezTo>
                  <a:pt x="28067" y="106426"/>
                  <a:pt x="27559" y="106172"/>
                  <a:pt x="26670" y="106172"/>
                </a:cubicBezTo>
                <a:cubicBezTo>
                  <a:pt x="25781" y="106172"/>
                  <a:pt x="24765" y="106426"/>
                  <a:pt x="23749" y="106934"/>
                </a:cubicBezTo>
                <a:cubicBezTo>
                  <a:pt x="22098" y="107442"/>
                  <a:pt x="21336" y="107696"/>
                  <a:pt x="20701" y="107696"/>
                </a:cubicBezTo>
                <a:cubicBezTo>
                  <a:pt x="20066" y="107696"/>
                  <a:pt x="19431" y="107442"/>
                  <a:pt x="18415" y="106934"/>
                </a:cubicBezTo>
                <a:cubicBezTo>
                  <a:pt x="17780" y="106553"/>
                  <a:pt x="17145" y="106426"/>
                  <a:pt x="16510" y="106426"/>
                </a:cubicBezTo>
                <a:cubicBezTo>
                  <a:pt x="14859" y="106426"/>
                  <a:pt x="13208" y="107188"/>
                  <a:pt x="10922" y="107950"/>
                </a:cubicBezTo>
                <a:cubicBezTo>
                  <a:pt x="8890" y="109982"/>
                  <a:pt x="6858" y="110744"/>
                  <a:pt x="5080" y="110744"/>
                </a:cubicBezTo>
                <a:cubicBezTo>
                  <a:pt x="4064" y="110744"/>
                  <a:pt x="3175" y="110490"/>
                  <a:pt x="2286" y="110109"/>
                </a:cubicBezTo>
                <a:cubicBezTo>
                  <a:pt x="2159" y="109220"/>
                  <a:pt x="1143" y="109220"/>
                  <a:pt x="0" y="109220"/>
                </a:cubicBezTo>
                <a:cubicBezTo>
                  <a:pt x="0" y="104902"/>
                  <a:pt x="0" y="101600"/>
                  <a:pt x="0" y="99441"/>
                </a:cubicBezTo>
                <a:cubicBezTo>
                  <a:pt x="1651" y="95377"/>
                  <a:pt x="1397" y="93218"/>
                  <a:pt x="2032" y="93218"/>
                </a:cubicBezTo>
                <a:cubicBezTo>
                  <a:pt x="2286" y="93218"/>
                  <a:pt x="2540" y="93472"/>
                  <a:pt x="3175" y="93980"/>
                </a:cubicBezTo>
                <a:cubicBezTo>
                  <a:pt x="4191" y="92964"/>
                  <a:pt x="5334" y="90805"/>
                  <a:pt x="5334" y="90805"/>
                </a:cubicBezTo>
                <a:cubicBezTo>
                  <a:pt x="5969" y="88900"/>
                  <a:pt x="5842" y="87757"/>
                  <a:pt x="5715" y="87757"/>
                </a:cubicBezTo>
                <a:cubicBezTo>
                  <a:pt x="5588" y="87757"/>
                  <a:pt x="5334" y="88392"/>
                  <a:pt x="5334" y="89662"/>
                </a:cubicBezTo>
                <a:cubicBezTo>
                  <a:pt x="4826" y="91186"/>
                  <a:pt x="4572" y="91694"/>
                  <a:pt x="4318" y="91694"/>
                </a:cubicBezTo>
                <a:cubicBezTo>
                  <a:pt x="4064" y="91694"/>
                  <a:pt x="3810" y="90932"/>
                  <a:pt x="3302" y="89789"/>
                </a:cubicBezTo>
                <a:cubicBezTo>
                  <a:pt x="1143" y="87630"/>
                  <a:pt x="1143" y="82169"/>
                  <a:pt x="1143" y="78994"/>
                </a:cubicBezTo>
                <a:lnTo>
                  <a:pt x="1143" y="69215"/>
                </a:lnTo>
                <a:cubicBezTo>
                  <a:pt x="0" y="61722"/>
                  <a:pt x="0" y="58420"/>
                  <a:pt x="1143" y="58420"/>
                </a:cubicBezTo>
                <a:lnTo>
                  <a:pt x="3302" y="58420"/>
                </a:lnTo>
                <a:cubicBezTo>
                  <a:pt x="0" y="56261"/>
                  <a:pt x="0" y="28194"/>
                  <a:pt x="2159" y="25019"/>
                </a:cubicBezTo>
                <a:lnTo>
                  <a:pt x="1143" y="25019"/>
                </a:lnTo>
                <a:cubicBezTo>
                  <a:pt x="0" y="25019"/>
                  <a:pt x="0" y="22860"/>
                  <a:pt x="0" y="17526"/>
                </a:cubicBezTo>
                <a:cubicBezTo>
                  <a:pt x="0" y="16383"/>
                  <a:pt x="1143" y="8890"/>
                  <a:pt x="1143" y="3429"/>
                </a:cubicBezTo>
                <a:lnTo>
                  <a:pt x="5461" y="3429"/>
                </a:lnTo>
                <a:cubicBezTo>
                  <a:pt x="15113" y="3429"/>
                  <a:pt x="21590" y="3429"/>
                  <a:pt x="21590" y="4445"/>
                </a:cubicBezTo>
                <a:cubicBezTo>
                  <a:pt x="24892" y="4445"/>
                  <a:pt x="24892" y="4445"/>
                  <a:pt x="24892" y="3429"/>
                </a:cubicBezTo>
                <a:cubicBezTo>
                  <a:pt x="21590" y="1270"/>
                  <a:pt x="24892" y="1270"/>
                  <a:pt x="26924" y="1270"/>
                </a:cubicBezTo>
                <a:cubicBezTo>
                  <a:pt x="30226" y="1270"/>
                  <a:pt x="30226" y="3429"/>
                  <a:pt x="30226" y="4445"/>
                </a:cubicBezTo>
                <a:cubicBezTo>
                  <a:pt x="30226" y="4953"/>
                  <a:pt x="30734" y="5207"/>
                  <a:pt x="32004" y="5207"/>
                </a:cubicBezTo>
                <a:cubicBezTo>
                  <a:pt x="33274" y="5207"/>
                  <a:pt x="35052" y="5080"/>
                  <a:pt x="37719" y="4445"/>
                </a:cubicBezTo>
                <a:cubicBezTo>
                  <a:pt x="40259" y="3175"/>
                  <a:pt x="44958" y="2667"/>
                  <a:pt x="49657" y="2667"/>
                </a:cubicBezTo>
                <a:cubicBezTo>
                  <a:pt x="52832" y="2667"/>
                  <a:pt x="56007" y="2921"/>
                  <a:pt x="58293" y="3429"/>
                </a:cubicBezTo>
                <a:cubicBezTo>
                  <a:pt x="60452" y="3429"/>
                  <a:pt x="62611" y="3429"/>
                  <a:pt x="62611" y="2286"/>
                </a:cubicBezTo>
                <a:cubicBezTo>
                  <a:pt x="64516" y="1651"/>
                  <a:pt x="67056" y="1016"/>
                  <a:pt x="69723" y="1016"/>
                </a:cubicBezTo>
                <a:cubicBezTo>
                  <a:pt x="71628" y="1016"/>
                  <a:pt x="73660" y="1397"/>
                  <a:pt x="75565" y="2286"/>
                </a:cubicBezTo>
                <a:cubicBezTo>
                  <a:pt x="78740" y="2286"/>
                  <a:pt x="78740" y="2286"/>
                  <a:pt x="78740" y="1270"/>
                </a:cubicBezTo>
                <a:cubicBezTo>
                  <a:pt x="80010" y="635"/>
                  <a:pt x="80518" y="0"/>
                  <a:pt x="81153" y="0"/>
                </a:cubicBezTo>
                <a:close/>
                <a:moveTo>
                  <a:pt x="962406" y="118872"/>
                </a:moveTo>
                <a:cubicBezTo>
                  <a:pt x="962406" y="118872"/>
                  <a:pt x="964565" y="120015"/>
                  <a:pt x="964565" y="121031"/>
                </a:cubicBezTo>
                <a:lnTo>
                  <a:pt x="962406" y="121031"/>
                </a:lnTo>
                <a:cubicBezTo>
                  <a:pt x="959104" y="121031"/>
                  <a:pt x="959104" y="120015"/>
                  <a:pt x="959104" y="118872"/>
                </a:cubicBezTo>
                <a:close/>
                <a:moveTo>
                  <a:pt x="394843" y="127508"/>
                </a:moveTo>
                <a:cubicBezTo>
                  <a:pt x="394843" y="128651"/>
                  <a:pt x="397002" y="129667"/>
                  <a:pt x="397002" y="130683"/>
                </a:cubicBezTo>
                <a:cubicBezTo>
                  <a:pt x="397002" y="131191"/>
                  <a:pt x="396621" y="131445"/>
                  <a:pt x="395986" y="131445"/>
                </a:cubicBezTo>
                <a:cubicBezTo>
                  <a:pt x="395097" y="131445"/>
                  <a:pt x="393573" y="130937"/>
                  <a:pt x="391668" y="129667"/>
                </a:cubicBezTo>
                <a:cubicBezTo>
                  <a:pt x="391668" y="127508"/>
                  <a:pt x="391668" y="127508"/>
                  <a:pt x="394843" y="127508"/>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3"/>
          <p:cNvSpPr/>
          <p:nvPr/>
        </p:nvSpPr>
        <p:spPr>
          <a:xfrm>
            <a:off x="5608445" y="2889936"/>
            <a:ext cx="1114997" cy="648081"/>
          </a:xfrm>
          <a:custGeom>
            <a:rect b="b" l="l" r="r" t="t"/>
            <a:pathLst>
              <a:path extrusionOk="0" h="864108" w="1486662">
                <a:moveTo>
                  <a:pt x="1204087" y="0"/>
                </a:moveTo>
                <a:cubicBezTo>
                  <a:pt x="1235329" y="0"/>
                  <a:pt x="1262380" y="20574"/>
                  <a:pt x="1269873" y="50673"/>
                </a:cubicBezTo>
                <a:lnTo>
                  <a:pt x="1486662" y="864108"/>
                </a:lnTo>
                <a:lnTo>
                  <a:pt x="221107" y="864108"/>
                </a:lnTo>
                <a:lnTo>
                  <a:pt x="9779" y="70104"/>
                </a:lnTo>
                <a:cubicBezTo>
                  <a:pt x="0" y="34544"/>
                  <a:pt x="26924" y="0"/>
                  <a:pt x="63627" y="0"/>
                </a:cubicBezTo>
                <a:close/>
              </a:path>
            </a:pathLst>
          </a:custGeom>
          <a:solidFill>
            <a:srgbClr val="F041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3"/>
          <p:cNvSpPr/>
          <p:nvPr/>
        </p:nvSpPr>
        <p:spPr>
          <a:xfrm>
            <a:off x="6817312" y="1995831"/>
            <a:ext cx="68009" cy="19527"/>
          </a:xfrm>
          <a:custGeom>
            <a:rect b="b" l="l" r="r" t="t"/>
            <a:pathLst>
              <a:path extrusionOk="0" h="26035" w="90678">
                <a:moveTo>
                  <a:pt x="25400" y="5715"/>
                </a:moveTo>
                <a:cubicBezTo>
                  <a:pt x="25400" y="5715"/>
                  <a:pt x="25527" y="5842"/>
                  <a:pt x="25654" y="6223"/>
                </a:cubicBezTo>
                <a:cubicBezTo>
                  <a:pt x="25400" y="5969"/>
                  <a:pt x="25400" y="5715"/>
                  <a:pt x="25400" y="5715"/>
                </a:cubicBezTo>
                <a:close/>
                <a:moveTo>
                  <a:pt x="20574" y="6477"/>
                </a:moveTo>
                <a:cubicBezTo>
                  <a:pt x="20574" y="6477"/>
                  <a:pt x="20574" y="6477"/>
                  <a:pt x="20574" y="6477"/>
                </a:cubicBezTo>
                <a:close/>
                <a:moveTo>
                  <a:pt x="25781" y="6350"/>
                </a:moveTo>
                <a:cubicBezTo>
                  <a:pt x="25908" y="6350"/>
                  <a:pt x="25908" y="6477"/>
                  <a:pt x="25908" y="6477"/>
                </a:cubicBezTo>
                <a:cubicBezTo>
                  <a:pt x="25908" y="6731"/>
                  <a:pt x="25908" y="6985"/>
                  <a:pt x="25908" y="7112"/>
                </a:cubicBezTo>
                <a:cubicBezTo>
                  <a:pt x="25908" y="6731"/>
                  <a:pt x="25781" y="6477"/>
                  <a:pt x="25781" y="6350"/>
                </a:cubicBezTo>
                <a:close/>
                <a:moveTo>
                  <a:pt x="33020" y="7620"/>
                </a:moveTo>
                <a:cubicBezTo>
                  <a:pt x="33147" y="7620"/>
                  <a:pt x="33147" y="7620"/>
                  <a:pt x="33274" y="7620"/>
                </a:cubicBezTo>
                <a:cubicBezTo>
                  <a:pt x="33274" y="7747"/>
                  <a:pt x="33147" y="7747"/>
                  <a:pt x="33147" y="7747"/>
                </a:cubicBezTo>
                <a:cubicBezTo>
                  <a:pt x="33147" y="7747"/>
                  <a:pt x="33020" y="7620"/>
                  <a:pt x="33020" y="7620"/>
                </a:cubicBezTo>
                <a:close/>
                <a:moveTo>
                  <a:pt x="73406" y="6477"/>
                </a:moveTo>
                <a:cubicBezTo>
                  <a:pt x="73406" y="6731"/>
                  <a:pt x="73406" y="7112"/>
                  <a:pt x="73406" y="7620"/>
                </a:cubicBezTo>
                <a:cubicBezTo>
                  <a:pt x="73406" y="8636"/>
                  <a:pt x="73406" y="9779"/>
                  <a:pt x="73406" y="9779"/>
                </a:cubicBezTo>
                <a:cubicBezTo>
                  <a:pt x="74549" y="9779"/>
                  <a:pt x="73406" y="8636"/>
                  <a:pt x="73406" y="6477"/>
                </a:cubicBezTo>
                <a:close/>
                <a:moveTo>
                  <a:pt x="26924" y="7620"/>
                </a:moveTo>
                <a:cubicBezTo>
                  <a:pt x="26924" y="8636"/>
                  <a:pt x="28067" y="9779"/>
                  <a:pt x="28067" y="9779"/>
                </a:cubicBezTo>
                <a:lnTo>
                  <a:pt x="28067" y="8636"/>
                </a:lnTo>
                <a:lnTo>
                  <a:pt x="26924" y="7620"/>
                </a:lnTo>
                <a:close/>
                <a:moveTo>
                  <a:pt x="12192" y="6858"/>
                </a:moveTo>
                <a:cubicBezTo>
                  <a:pt x="12319" y="6858"/>
                  <a:pt x="12573" y="7112"/>
                  <a:pt x="12954" y="7493"/>
                </a:cubicBezTo>
                <a:cubicBezTo>
                  <a:pt x="12954" y="7493"/>
                  <a:pt x="12954" y="8509"/>
                  <a:pt x="12954" y="9652"/>
                </a:cubicBezTo>
                <a:cubicBezTo>
                  <a:pt x="12319" y="7620"/>
                  <a:pt x="12065" y="6858"/>
                  <a:pt x="12192" y="6858"/>
                </a:cubicBezTo>
                <a:close/>
                <a:moveTo>
                  <a:pt x="88519" y="9779"/>
                </a:moveTo>
                <a:cubicBezTo>
                  <a:pt x="88519" y="9779"/>
                  <a:pt x="88519" y="9779"/>
                  <a:pt x="88519" y="10795"/>
                </a:cubicBezTo>
                <a:cubicBezTo>
                  <a:pt x="89535" y="9779"/>
                  <a:pt x="88519" y="9779"/>
                  <a:pt x="88519" y="9779"/>
                </a:cubicBezTo>
                <a:close/>
                <a:moveTo>
                  <a:pt x="72263" y="10795"/>
                </a:moveTo>
                <a:cubicBezTo>
                  <a:pt x="72263" y="11811"/>
                  <a:pt x="72263" y="12954"/>
                  <a:pt x="73279" y="12954"/>
                </a:cubicBezTo>
                <a:cubicBezTo>
                  <a:pt x="73279" y="11811"/>
                  <a:pt x="73279" y="10795"/>
                  <a:pt x="73279" y="10795"/>
                </a:cubicBezTo>
                <a:close/>
                <a:moveTo>
                  <a:pt x="64770" y="11811"/>
                </a:moveTo>
                <a:cubicBezTo>
                  <a:pt x="64770" y="11811"/>
                  <a:pt x="64770" y="12954"/>
                  <a:pt x="64770" y="12954"/>
                </a:cubicBezTo>
                <a:cubicBezTo>
                  <a:pt x="64770" y="13335"/>
                  <a:pt x="64897" y="13462"/>
                  <a:pt x="65024" y="13462"/>
                </a:cubicBezTo>
                <a:cubicBezTo>
                  <a:pt x="65405" y="13462"/>
                  <a:pt x="65786" y="12954"/>
                  <a:pt x="65786" y="12954"/>
                </a:cubicBezTo>
                <a:cubicBezTo>
                  <a:pt x="65786" y="11811"/>
                  <a:pt x="65786" y="11811"/>
                  <a:pt x="64770" y="11811"/>
                </a:cubicBezTo>
                <a:close/>
                <a:moveTo>
                  <a:pt x="75692" y="9271"/>
                </a:moveTo>
                <a:cubicBezTo>
                  <a:pt x="75565" y="9271"/>
                  <a:pt x="75565" y="9779"/>
                  <a:pt x="75565" y="10795"/>
                </a:cubicBezTo>
                <a:cubicBezTo>
                  <a:pt x="75565" y="11811"/>
                  <a:pt x="75565" y="12954"/>
                  <a:pt x="76581" y="13970"/>
                </a:cubicBezTo>
                <a:cubicBezTo>
                  <a:pt x="76581" y="13970"/>
                  <a:pt x="76581" y="12954"/>
                  <a:pt x="76581" y="11811"/>
                </a:cubicBezTo>
                <a:cubicBezTo>
                  <a:pt x="76073" y="10033"/>
                  <a:pt x="75692" y="9271"/>
                  <a:pt x="75565" y="9271"/>
                </a:cubicBezTo>
                <a:close/>
                <a:moveTo>
                  <a:pt x="53975" y="11811"/>
                </a:moveTo>
                <a:cubicBezTo>
                  <a:pt x="52959" y="11811"/>
                  <a:pt x="52959" y="11811"/>
                  <a:pt x="53975" y="13970"/>
                </a:cubicBezTo>
                <a:cubicBezTo>
                  <a:pt x="53975" y="13335"/>
                  <a:pt x="53975" y="12573"/>
                  <a:pt x="53975" y="11811"/>
                </a:cubicBezTo>
                <a:close/>
                <a:moveTo>
                  <a:pt x="49657" y="11811"/>
                </a:moveTo>
                <a:cubicBezTo>
                  <a:pt x="50673" y="12954"/>
                  <a:pt x="50673" y="13970"/>
                  <a:pt x="50673" y="13970"/>
                </a:cubicBezTo>
                <a:lnTo>
                  <a:pt x="50673" y="12954"/>
                </a:lnTo>
                <a:lnTo>
                  <a:pt x="50673" y="11811"/>
                </a:lnTo>
                <a:close/>
                <a:moveTo>
                  <a:pt x="75057" y="12827"/>
                </a:moveTo>
                <a:cubicBezTo>
                  <a:pt x="74803" y="12827"/>
                  <a:pt x="74549" y="13589"/>
                  <a:pt x="74549" y="15113"/>
                </a:cubicBezTo>
                <a:lnTo>
                  <a:pt x="75565" y="15113"/>
                </a:lnTo>
                <a:cubicBezTo>
                  <a:pt x="75565" y="13589"/>
                  <a:pt x="75311" y="12827"/>
                  <a:pt x="75057" y="12827"/>
                </a:cubicBezTo>
                <a:close/>
                <a:moveTo>
                  <a:pt x="16129" y="11811"/>
                </a:moveTo>
                <a:cubicBezTo>
                  <a:pt x="16129" y="11811"/>
                  <a:pt x="16129" y="11811"/>
                  <a:pt x="16129" y="12954"/>
                </a:cubicBezTo>
                <a:cubicBezTo>
                  <a:pt x="16129" y="14097"/>
                  <a:pt x="17272" y="15113"/>
                  <a:pt x="17272" y="15113"/>
                </a:cubicBezTo>
                <a:cubicBezTo>
                  <a:pt x="17272" y="15113"/>
                  <a:pt x="17272" y="12954"/>
                  <a:pt x="16129" y="11811"/>
                </a:cubicBezTo>
                <a:close/>
                <a:moveTo>
                  <a:pt x="1397" y="15494"/>
                </a:moveTo>
                <a:cubicBezTo>
                  <a:pt x="1524" y="15748"/>
                  <a:pt x="1778" y="16002"/>
                  <a:pt x="1397" y="16256"/>
                </a:cubicBezTo>
                <a:cubicBezTo>
                  <a:pt x="1270" y="15875"/>
                  <a:pt x="1270" y="15748"/>
                  <a:pt x="1397" y="15494"/>
                </a:cubicBezTo>
                <a:close/>
                <a:moveTo>
                  <a:pt x="83058" y="16256"/>
                </a:moveTo>
                <a:cubicBezTo>
                  <a:pt x="83058" y="16256"/>
                  <a:pt x="83058" y="16256"/>
                  <a:pt x="83058" y="16256"/>
                </a:cubicBezTo>
                <a:cubicBezTo>
                  <a:pt x="83058" y="16256"/>
                  <a:pt x="83058" y="16256"/>
                  <a:pt x="83058" y="16256"/>
                </a:cubicBezTo>
                <a:close/>
                <a:moveTo>
                  <a:pt x="74422" y="16256"/>
                </a:moveTo>
                <a:cubicBezTo>
                  <a:pt x="74422" y="16256"/>
                  <a:pt x="74422" y="16256"/>
                  <a:pt x="74422" y="16256"/>
                </a:cubicBezTo>
                <a:cubicBezTo>
                  <a:pt x="74422" y="16256"/>
                  <a:pt x="74422" y="16256"/>
                  <a:pt x="74422" y="16256"/>
                </a:cubicBezTo>
                <a:close/>
                <a:moveTo>
                  <a:pt x="24765" y="13970"/>
                </a:moveTo>
                <a:cubicBezTo>
                  <a:pt x="24765" y="13970"/>
                  <a:pt x="24765" y="15113"/>
                  <a:pt x="24765" y="15113"/>
                </a:cubicBezTo>
                <a:cubicBezTo>
                  <a:pt x="24765" y="15113"/>
                  <a:pt x="24765" y="16129"/>
                  <a:pt x="25908" y="16129"/>
                </a:cubicBezTo>
                <a:cubicBezTo>
                  <a:pt x="25908" y="16129"/>
                  <a:pt x="24765" y="15113"/>
                  <a:pt x="24765" y="13970"/>
                </a:cubicBezTo>
                <a:close/>
                <a:moveTo>
                  <a:pt x="90551" y="13970"/>
                </a:moveTo>
                <a:cubicBezTo>
                  <a:pt x="90551" y="15621"/>
                  <a:pt x="90297" y="16383"/>
                  <a:pt x="90170" y="16383"/>
                </a:cubicBezTo>
                <a:cubicBezTo>
                  <a:pt x="90043" y="16383"/>
                  <a:pt x="90043" y="15621"/>
                  <a:pt x="90551" y="13970"/>
                </a:cubicBezTo>
                <a:close/>
                <a:moveTo>
                  <a:pt x="26162" y="16129"/>
                </a:moveTo>
                <a:cubicBezTo>
                  <a:pt x="26162" y="16256"/>
                  <a:pt x="26289" y="16383"/>
                  <a:pt x="26289" y="16637"/>
                </a:cubicBezTo>
                <a:cubicBezTo>
                  <a:pt x="26035" y="16383"/>
                  <a:pt x="25908" y="16256"/>
                  <a:pt x="26162" y="16129"/>
                </a:cubicBezTo>
                <a:close/>
                <a:moveTo>
                  <a:pt x="20447" y="14605"/>
                </a:moveTo>
                <a:cubicBezTo>
                  <a:pt x="20447" y="14605"/>
                  <a:pt x="20447" y="14732"/>
                  <a:pt x="20447" y="15113"/>
                </a:cubicBezTo>
                <a:cubicBezTo>
                  <a:pt x="20447" y="15113"/>
                  <a:pt x="21463" y="16129"/>
                  <a:pt x="21463" y="17272"/>
                </a:cubicBezTo>
                <a:lnTo>
                  <a:pt x="21463" y="16129"/>
                </a:lnTo>
                <a:cubicBezTo>
                  <a:pt x="20701" y="15367"/>
                  <a:pt x="20447" y="14605"/>
                  <a:pt x="20447" y="14605"/>
                </a:cubicBezTo>
                <a:close/>
                <a:moveTo>
                  <a:pt x="26162" y="17780"/>
                </a:moveTo>
                <a:cubicBezTo>
                  <a:pt x="26289" y="17780"/>
                  <a:pt x="26543" y="17907"/>
                  <a:pt x="26924" y="18288"/>
                </a:cubicBezTo>
                <a:cubicBezTo>
                  <a:pt x="26162" y="18288"/>
                  <a:pt x="25908" y="17780"/>
                  <a:pt x="26162" y="17780"/>
                </a:cubicBezTo>
                <a:close/>
                <a:moveTo>
                  <a:pt x="34417" y="19304"/>
                </a:moveTo>
                <a:cubicBezTo>
                  <a:pt x="35433" y="20447"/>
                  <a:pt x="35433" y="20447"/>
                  <a:pt x="34417" y="20447"/>
                </a:cubicBezTo>
                <a:cubicBezTo>
                  <a:pt x="34417" y="19304"/>
                  <a:pt x="34417" y="19304"/>
                  <a:pt x="34417" y="19304"/>
                </a:cubicBezTo>
                <a:close/>
                <a:moveTo>
                  <a:pt x="11430" y="19177"/>
                </a:moveTo>
                <a:cubicBezTo>
                  <a:pt x="11303" y="19177"/>
                  <a:pt x="11430" y="19558"/>
                  <a:pt x="11938" y="20447"/>
                </a:cubicBezTo>
                <a:cubicBezTo>
                  <a:pt x="11938" y="19812"/>
                  <a:pt x="11557" y="19177"/>
                  <a:pt x="11430" y="19177"/>
                </a:cubicBezTo>
                <a:close/>
                <a:moveTo>
                  <a:pt x="63627" y="0"/>
                </a:moveTo>
                <a:cubicBezTo>
                  <a:pt x="63627" y="254"/>
                  <a:pt x="63627" y="635"/>
                  <a:pt x="63627" y="1016"/>
                </a:cubicBezTo>
                <a:cubicBezTo>
                  <a:pt x="63627" y="1016"/>
                  <a:pt x="64643" y="4318"/>
                  <a:pt x="64643" y="6350"/>
                </a:cubicBezTo>
                <a:cubicBezTo>
                  <a:pt x="64643" y="5334"/>
                  <a:pt x="64643" y="5334"/>
                  <a:pt x="64643" y="5334"/>
                </a:cubicBezTo>
                <a:cubicBezTo>
                  <a:pt x="64643" y="4318"/>
                  <a:pt x="64643" y="4318"/>
                  <a:pt x="64643" y="4318"/>
                </a:cubicBezTo>
                <a:lnTo>
                  <a:pt x="64643" y="3175"/>
                </a:lnTo>
                <a:cubicBezTo>
                  <a:pt x="64643" y="3683"/>
                  <a:pt x="64643" y="3937"/>
                  <a:pt x="64770" y="3937"/>
                </a:cubicBezTo>
                <a:cubicBezTo>
                  <a:pt x="64897" y="3937"/>
                  <a:pt x="65278" y="3810"/>
                  <a:pt x="65786" y="3175"/>
                </a:cubicBezTo>
                <a:cubicBezTo>
                  <a:pt x="65786" y="2794"/>
                  <a:pt x="65786" y="2413"/>
                  <a:pt x="65786" y="2159"/>
                </a:cubicBezTo>
                <a:cubicBezTo>
                  <a:pt x="65786" y="3175"/>
                  <a:pt x="65786" y="3175"/>
                  <a:pt x="66929" y="3175"/>
                </a:cubicBezTo>
                <a:cubicBezTo>
                  <a:pt x="66929" y="3175"/>
                  <a:pt x="66929" y="3175"/>
                  <a:pt x="66929" y="4318"/>
                </a:cubicBezTo>
                <a:cubicBezTo>
                  <a:pt x="66929" y="4699"/>
                  <a:pt x="66929" y="5080"/>
                  <a:pt x="66929" y="5334"/>
                </a:cubicBezTo>
                <a:cubicBezTo>
                  <a:pt x="66929" y="4318"/>
                  <a:pt x="67945" y="4318"/>
                  <a:pt x="67945" y="4318"/>
                </a:cubicBezTo>
                <a:cubicBezTo>
                  <a:pt x="69088" y="4318"/>
                  <a:pt x="69088" y="4318"/>
                  <a:pt x="69088" y="2159"/>
                </a:cubicBezTo>
                <a:cubicBezTo>
                  <a:pt x="69088" y="3175"/>
                  <a:pt x="69088" y="3810"/>
                  <a:pt x="69215" y="3810"/>
                </a:cubicBezTo>
                <a:cubicBezTo>
                  <a:pt x="69342" y="3810"/>
                  <a:pt x="69596" y="3302"/>
                  <a:pt x="70231" y="2159"/>
                </a:cubicBezTo>
                <a:cubicBezTo>
                  <a:pt x="70231" y="1778"/>
                  <a:pt x="70231" y="1651"/>
                  <a:pt x="70231" y="1651"/>
                </a:cubicBezTo>
                <a:cubicBezTo>
                  <a:pt x="70231" y="1651"/>
                  <a:pt x="70485" y="2413"/>
                  <a:pt x="71247" y="3175"/>
                </a:cubicBezTo>
                <a:cubicBezTo>
                  <a:pt x="72390" y="2159"/>
                  <a:pt x="72390" y="2159"/>
                  <a:pt x="72390" y="2159"/>
                </a:cubicBezTo>
                <a:cubicBezTo>
                  <a:pt x="72390" y="2159"/>
                  <a:pt x="72390" y="2159"/>
                  <a:pt x="73406" y="1016"/>
                </a:cubicBezTo>
                <a:cubicBezTo>
                  <a:pt x="73406" y="1016"/>
                  <a:pt x="73406" y="1016"/>
                  <a:pt x="73406" y="2159"/>
                </a:cubicBezTo>
                <a:cubicBezTo>
                  <a:pt x="73406" y="2540"/>
                  <a:pt x="73406" y="2921"/>
                  <a:pt x="73406" y="3175"/>
                </a:cubicBezTo>
                <a:cubicBezTo>
                  <a:pt x="73406" y="1905"/>
                  <a:pt x="73787" y="889"/>
                  <a:pt x="74168" y="889"/>
                </a:cubicBezTo>
                <a:cubicBezTo>
                  <a:pt x="74295" y="889"/>
                  <a:pt x="74549" y="1270"/>
                  <a:pt x="74549" y="2032"/>
                </a:cubicBezTo>
                <a:lnTo>
                  <a:pt x="75565" y="2032"/>
                </a:lnTo>
                <a:cubicBezTo>
                  <a:pt x="75565" y="1524"/>
                  <a:pt x="75819" y="1270"/>
                  <a:pt x="76073" y="1270"/>
                </a:cubicBezTo>
                <a:cubicBezTo>
                  <a:pt x="76327" y="1270"/>
                  <a:pt x="76581" y="1524"/>
                  <a:pt x="76581" y="2032"/>
                </a:cubicBezTo>
                <a:cubicBezTo>
                  <a:pt x="76581" y="2413"/>
                  <a:pt x="76581" y="2794"/>
                  <a:pt x="76581" y="3048"/>
                </a:cubicBezTo>
                <a:cubicBezTo>
                  <a:pt x="76581" y="2032"/>
                  <a:pt x="77724" y="2032"/>
                  <a:pt x="77724" y="2032"/>
                </a:cubicBezTo>
                <a:cubicBezTo>
                  <a:pt x="77724" y="2032"/>
                  <a:pt x="77724" y="2032"/>
                  <a:pt x="77724" y="3048"/>
                </a:cubicBezTo>
                <a:cubicBezTo>
                  <a:pt x="78105" y="3429"/>
                  <a:pt x="78232" y="3556"/>
                  <a:pt x="78359" y="3556"/>
                </a:cubicBezTo>
                <a:cubicBezTo>
                  <a:pt x="78740" y="3556"/>
                  <a:pt x="78740" y="2794"/>
                  <a:pt x="78740" y="2032"/>
                </a:cubicBezTo>
                <a:cubicBezTo>
                  <a:pt x="78740" y="1905"/>
                  <a:pt x="78740" y="1778"/>
                  <a:pt x="78867" y="1778"/>
                </a:cubicBezTo>
                <a:cubicBezTo>
                  <a:pt x="79121" y="1778"/>
                  <a:pt x="79883" y="4445"/>
                  <a:pt x="79883" y="6223"/>
                </a:cubicBezTo>
                <a:lnTo>
                  <a:pt x="79883" y="5334"/>
                </a:lnTo>
                <a:cubicBezTo>
                  <a:pt x="79883" y="3175"/>
                  <a:pt x="79883" y="3175"/>
                  <a:pt x="79883" y="3175"/>
                </a:cubicBezTo>
                <a:cubicBezTo>
                  <a:pt x="80899" y="3175"/>
                  <a:pt x="80899" y="3175"/>
                  <a:pt x="80899" y="5334"/>
                </a:cubicBezTo>
                <a:cubicBezTo>
                  <a:pt x="80899" y="6350"/>
                  <a:pt x="80899" y="7493"/>
                  <a:pt x="80899" y="7493"/>
                </a:cubicBezTo>
                <a:cubicBezTo>
                  <a:pt x="80899" y="5334"/>
                  <a:pt x="80899" y="3175"/>
                  <a:pt x="81915" y="3175"/>
                </a:cubicBezTo>
                <a:cubicBezTo>
                  <a:pt x="81915" y="3175"/>
                  <a:pt x="81915" y="3175"/>
                  <a:pt x="83058" y="2159"/>
                </a:cubicBezTo>
                <a:cubicBezTo>
                  <a:pt x="83058" y="2159"/>
                  <a:pt x="83058" y="2159"/>
                  <a:pt x="83058" y="3175"/>
                </a:cubicBezTo>
                <a:cubicBezTo>
                  <a:pt x="83058" y="3937"/>
                  <a:pt x="83185" y="4191"/>
                  <a:pt x="83312" y="4191"/>
                </a:cubicBezTo>
                <a:cubicBezTo>
                  <a:pt x="83693" y="4191"/>
                  <a:pt x="84074" y="3175"/>
                  <a:pt x="84074" y="3175"/>
                </a:cubicBezTo>
                <a:cubicBezTo>
                  <a:pt x="84074" y="3683"/>
                  <a:pt x="84074" y="4445"/>
                  <a:pt x="84074" y="5334"/>
                </a:cubicBezTo>
                <a:cubicBezTo>
                  <a:pt x="84074" y="6350"/>
                  <a:pt x="83058" y="7493"/>
                  <a:pt x="83058" y="7493"/>
                </a:cubicBezTo>
                <a:lnTo>
                  <a:pt x="83058" y="8636"/>
                </a:lnTo>
                <a:cubicBezTo>
                  <a:pt x="83058" y="8636"/>
                  <a:pt x="83058" y="9144"/>
                  <a:pt x="83058" y="9779"/>
                </a:cubicBezTo>
                <a:cubicBezTo>
                  <a:pt x="83058" y="8636"/>
                  <a:pt x="83058" y="7620"/>
                  <a:pt x="84074" y="6477"/>
                </a:cubicBezTo>
                <a:cubicBezTo>
                  <a:pt x="84074" y="6096"/>
                  <a:pt x="84074" y="5715"/>
                  <a:pt x="84074" y="5461"/>
                </a:cubicBezTo>
                <a:cubicBezTo>
                  <a:pt x="84074" y="6477"/>
                  <a:pt x="84328" y="7112"/>
                  <a:pt x="84582" y="7112"/>
                </a:cubicBezTo>
                <a:cubicBezTo>
                  <a:pt x="84836" y="7112"/>
                  <a:pt x="85090" y="6604"/>
                  <a:pt x="85090" y="5461"/>
                </a:cubicBezTo>
                <a:cubicBezTo>
                  <a:pt x="85090" y="4318"/>
                  <a:pt x="85090" y="3810"/>
                  <a:pt x="85090" y="3302"/>
                </a:cubicBezTo>
                <a:cubicBezTo>
                  <a:pt x="85090" y="5334"/>
                  <a:pt x="85090" y="6096"/>
                  <a:pt x="85344" y="6096"/>
                </a:cubicBezTo>
                <a:cubicBezTo>
                  <a:pt x="85598" y="6096"/>
                  <a:pt x="85979" y="5842"/>
                  <a:pt x="86360" y="5334"/>
                </a:cubicBezTo>
                <a:lnTo>
                  <a:pt x="86360" y="7620"/>
                </a:lnTo>
                <a:cubicBezTo>
                  <a:pt x="86360" y="7620"/>
                  <a:pt x="86360" y="8636"/>
                  <a:pt x="86360" y="9779"/>
                </a:cubicBezTo>
                <a:cubicBezTo>
                  <a:pt x="86360" y="10033"/>
                  <a:pt x="86360" y="10160"/>
                  <a:pt x="86360" y="10160"/>
                </a:cubicBezTo>
                <a:cubicBezTo>
                  <a:pt x="86360" y="10160"/>
                  <a:pt x="86614" y="8890"/>
                  <a:pt x="87376" y="6477"/>
                </a:cubicBezTo>
                <a:cubicBezTo>
                  <a:pt x="87884" y="4826"/>
                  <a:pt x="88138" y="4064"/>
                  <a:pt x="88392" y="4064"/>
                </a:cubicBezTo>
                <a:cubicBezTo>
                  <a:pt x="88646" y="4064"/>
                  <a:pt x="88519" y="4826"/>
                  <a:pt x="88519" y="6477"/>
                </a:cubicBezTo>
                <a:cubicBezTo>
                  <a:pt x="89535" y="6477"/>
                  <a:pt x="89535" y="6477"/>
                  <a:pt x="89535" y="5461"/>
                </a:cubicBezTo>
                <a:cubicBezTo>
                  <a:pt x="89535" y="7620"/>
                  <a:pt x="89535" y="8636"/>
                  <a:pt x="89535" y="8636"/>
                </a:cubicBezTo>
                <a:cubicBezTo>
                  <a:pt x="89535" y="8636"/>
                  <a:pt x="89535" y="8636"/>
                  <a:pt x="89535" y="9779"/>
                </a:cubicBezTo>
                <a:cubicBezTo>
                  <a:pt x="89535" y="9779"/>
                  <a:pt x="89535" y="9779"/>
                  <a:pt x="89535" y="10795"/>
                </a:cubicBezTo>
                <a:cubicBezTo>
                  <a:pt x="90297" y="11430"/>
                  <a:pt x="90551" y="12573"/>
                  <a:pt x="90551" y="13081"/>
                </a:cubicBezTo>
                <a:cubicBezTo>
                  <a:pt x="90551" y="13081"/>
                  <a:pt x="90551" y="12954"/>
                  <a:pt x="90678" y="12954"/>
                </a:cubicBezTo>
                <a:cubicBezTo>
                  <a:pt x="90678" y="13208"/>
                  <a:pt x="90678" y="13208"/>
                  <a:pt x="90678" y="13208"/>
                </a:cubicBezTo>
                <a:cubicBezTo>
                  <a:pt x="90678" y="13208"/>
                  <a:pt x="90678" y="13081"/>
                  <a:pt x="90678" y="13081"/>
                </a:cubicBezTo>
                <a:cubicBezTo>
                  <a:pt x="89662" y="15113"/>
                  <a:pt x="89662" y="15113"/>
                  <a:pt x="89662" y="15113"/>
                </a:cubicBezTo>
                <a:cubicBezTo>
                  <a:pt x="89662" y="15113"/>
                  <a:pt x="89662" y="15113"/>
                  <a:pt x="89662" y="16129"/>
                </a:cubicBezTo>
                <a:cubicBezTo>
                  <a:pt x="89662" y="16510"/>
                  <a:pt x="89662" y="16891"/>
                  <a:pt x="89662" y="17145"/>
                </a:cubicBezTo>
                <a:cubicBezTo>
                  <a:pt x="89662" y="16764"/>
                  <a:pt x="89662" y="16383"/>
                  <a:pt x="89535" y="16383"/>
                </a:cubicBezTo>
                <a:cubicBezTo>
                  <a:pt x="89408" y="16383"/>
                  <a:pt x="89154" y="16891"/>
                  <a:pt x="88519" y="18161"/>
                </a:cubicBezTo>
                <a:cubicBezTo>
                  <a:pt x="88519" y="17907"/>
                  <a:pt x="88519" y="17526"/>
                  <a:pt x="88519" y="17018"/>
                </a:cubicBezTo>
                <a:cubicBezTo>
                  <a:pt x="89027" y="16002"/>
                  <a:pt x="89027" y="15367"/>
                  <a:pt x="88900" y="15367"/>
                </a:cubicBezTo>
                <a:cubicBezTo>
                  <a:pt x="88773" y="15367"/>
                  <a:pt x="88519" y="15875"/>
                  <a:pt x="88519" y="17018"/>
                </a:cubicBezTo>
                <a:cubicBezTo>
                  <a:pt x="87376" y="17018"/>
                  <a:pt x="87376" y="17018"/>
                  <a:pt x="87376" y="16002"/>
                </a:cubicBezTo>
                <a:cubicBezTo>
                  <a:pt x="87376" y="16510"/>
                  <a:pt x="87376" y="16510"/>
                  <a:pt x="87376" y="16510"/>
                </a:cubicBezTo>
                <a:cubicBezTo>
                  <a:pt x="87376" y="16510"/>
                  <a:pt x="87376" y="16510"/>
                  <a:pt x="87376" y="17018"/>
                </a:cubicBezTo>
                <a:cubicBezTo>
                  <a:pt x="87376" y="17018"/>
                  <a:pt x="87376" y="17018"/>
                  <a:pt x="87376" y="18161"/>
                </a:cubicBezTo>
                <a:cubicBezTo>
                  <a:pt x="87249" y="18288"/>
                  <a:pt x="86995" y="18415"/>
                  <a:pt x="86868" y="18415"/>
                </a:cubicBezTo>
                <a:cubicBezTo>
                  <a:pt x="86360" y="18415"/>
                  <a:pt x="86487" y="16637"/>
                  <a:pt x="87376" y="14859"/>
                </a:cubicBezTo>
                <a:cubicBezTo>
                  <a:pt x="86360" y="14859"/>
                  <a:pt x="87376" y="13716"/>
                  <a:pt x="87376" y="13716"/>
                </a:cubicBezTo>
                <a:cubicBezTo>
                  <a:pt x="87376" y="12700"/>
                  <a:pt x="87376" y="12700"/>
                  <a:pt x="86360" y="12700"/>
                </a:cubicBezTo>
                <a:cubicBezTo>
                  <a:pt x="86360" y="12700"/>
                  <a:pt x="86360" y="13208"/>
                  <a:pt x="86360" y="13716"/>
                </a:cubicBezTo>
                <a:cubicBezTo>
                  <a:pt x="85852" y="14859"/>
                  <a:pt x="85598" y="15367"/>
                  <a:pt x="85344" y="15367"/>
                </a:cubicBezTo>
                <a:cubicBezTo>
                  <a:pt x="85090" y="15367"/>
                  <a:pt x="85217" y="14859"/>
                  <a:pt x="85217" y="13716"/>
                </a:cubicBezTo>
                <a:lnTo>
                  <a:pt x="85217" y="14859"/>
                </a:lnTo>
                <a:cubicBezTo>
                  <a:pt x="85217" y="15240"/>
                  <a:pt x="85217" y="15621"/>
                  <a:pt x="85217" y="15875"/>
                </a:cubicBezTo>
                <a:cubicBezTo>
                  <a:pt x="84074" y="15875"/>
                  <a:pt x="84074" y="15875"/>
                  <a:pt x="84074" y="16891"/>
                </a:cubicBezTo>
                <a:cubicBezTo>
                  <a:pt x="84074" y="17145"/>
                  <a:pt x="84074" y="17145"/>
                  <a:pt x="83947" y="17145"/>
                </a:cubicBezTo>
                <a:cubicBezTo>
                  <a:pt x="83693" y="17145"/>
                  <a:pt x="82931" y="15367"/>
                  <a:pt x="82931" y="13589"/>
                </a:cubicBezTo>
                <a:cubicBezTo>
                  <a:pt x="82931" y="14732"/>
                  <a:pt x="82931" y="14732"/>
                  <a:pt x="82931" y="14732"/>
                </a:cubicBezTo>
                <a:cubicBezTo>
                  <a:pt x="82931" y="14732"/>
                  <a:pt x="82931" y="14732"/>
                  <a:pt x="82931" y="15748"/>
                </a:cubicBezTo>
                <a:cubicBezTo>
                  <a:pt x="82931" y="14986"/>
                  <a:pt x="82804" y="14605"/>
                  <a:pt x="82550" y="14605"/>
                </a:cubicBezTo>
                <a:cubicBezTo>
                  <a:pt x="82169" y="14605"/>
                  <a:pt x="81788" y="15494"/>
                  <a:pt x="81788" y="16891"/>
                </a:cubicBezTo>
                <a:cubicBezTo>
                  <a:pt x="81788" y="18034"/>
                  <a:pt x="81788" y="18034"/>
                  <a:pt x="81788" y="18034"/>
                </a:cubicBezTo>
                <a:cubicBezTo>
                  <a:pt x="81788" y="16891"/>
                  <a:pt x="81788" y="16891"/>
                  <a:pt x="80772" y="16891"/>
                </a:cubicBezTo>
                <a:cubicBezTo>
                  <a:pt x="80772" y="16891"/>
                  <a:pt x="80772" y="16891"/>
                  <a:pt x="80772" y="14732"/>
                </a:cubicBezTo>
                <a:lnTo>
                  <a:pt x="81788" y="14732"/>
                </a:lnTo>
                <a:cubicBezTo>
                  <a:pt x="81788" y="13589"/>
                  <a:pt x="81788" y="12573"/>
                  <a:pt x="80772" y="12573"/>
                </a:cubicBezTo>
                <a:cubicBezTo>
                  <a:pt x="80772" y="12573"/>
                  <a:pt x="80772" y="13081"/>
                  <a:pt x="80772" y="13589"/>
                </a:cubicBezTo>
                <a:cubicBezTo>
                  <a:pt x="80772" y="13589"/>
                  <a:pt x="80772" y="14732"/>
                  <a:pt x="79756" y="14732"/>
                </a:cubicBezTo>
                <a:cubicBezTo>
                  <a:pt x="79756" y="14732"/>
                  <a:pt x="79756" y="14732"/>
                  <a:pt x="79756" y="15748"/>
                </a:cubicBezTo>
                <a:cubicBezTo>
                  <a:pt x="79756" y="15748"/>
                  <a:pt x="79756" y="17907"/>
                  <a:pt x="79756" y="17907"/>
                </a:cubicBezTo>
                <a:cubicBezTo>
                  <a:pt x="79756" y="17907"/>
                  <a:pt x="78613" y="17907"/>
                  <a:pt x="78613" y="18923"/>
                </a:cubicBezTo>
                <a:cubicBezTo>
                  <a:pt x="78613" y="18923"/>
                  <a:pt x="78613" y="18923"/>
                  <a:pt x="78613" y="17907"/>
                </a:cubicBezTo>
                <a:cubicBezTo>
                  <a:pt x="78613" y="17526"/>
                  <a:pt x="78613" y="17145"/>
                  <a:pt x="78613" y="16764"/>
                </a:cubicBezTo>
                <a:cubicBezTo>
                  <a:pt x="78613" y="16764"/>
                  <a:pt x="77597" y="16764"/>
                  <a:pt x="77597" y="15748"/>
                </a:cubicBezTo>
                <a:cubicBezTo>
                  <a:pt x="77089" y="14732"/>
                  <a:pt x="76835" y="14097"/>
                  <a:pt x="76581" y="14097"/>
                </a:cubicBezTo>
                <a:cubicBezTo>
                  <a:pt x="76327" y="14097"/>
                  <a:pt x="76454" y="14605"/>
                  <a:pt x="76454" y="15748"/>
                </a:cubicBezTo>
                <a:cubicBezTo>
                  <a:pt x="76454" y="16891"/>
                  <a:pt x="76454" y="16764"/>
                  <a:pt x="76454" y="16764"/>
                </a:cubicBezTo>
                <a:cubicBezTo>
                  <a:pt x="76454" y="16256"/>
                  <a:pt x="76200" y="16002"/>
                  <a:pt x="75946" y="16002"/>
                </a:cubicBezTo>
                <a:cubicBezTo>
                  <a:pt x="75692" y="16002"/>
                  <a:pt x="75438" y="16256"/>
                  <a:pt x="75438" y="16764"/>
                </a:cubicBezTo>
                <a:lnTo>
                  <a:pt x="75438" y="16129"/>
                </a:lnTo>
                <a:cubicBezTo>
                  <a:pt x="75057" y="16891"/>
                  <a:pt x="74803" y="17272"/>
                  <a:pt x="74676" y="17272"/>
                </a:cubicBezTo>
                <a:cubicBezTo>
                  <a:pt x="74549" y="17272"/>
                  <a:pt x="74422" y="16764"/>
                  <a:pt x="74422" y="15748"/>
                </a:cubicBezTo>
                <a:cubicBezTo>
                  <a:pt x="74422" y="15875"/>
                  <a:pt x="74422" y="16002"/>
                  <a:pt x="74422" y="16129"/>
                </a:cubicBezTo>
                <a:cubicBezTo>
                  <a:pt x="74422" y="13208"/>
                  <a:pt x="74041" y="11557"/>
                  <a:pt x="73787" y="11557"/>
                </a:cubicBezTo>
                <a:cubicBezTo>
                  <a:pt x="73533" y="11557"/>
                  <a:pt x="73279" y="12700"/>
                  <a:pt x="73279" y="15113"/>
                </a:cubicBezTo>
                <a:cubicBezTo>
                  <a:pt x="73279" y="15494"/>
                  <a:pt x="73279" y="15875"/>
                  <a:pt x="73279" y="16129"/>
                </a:cubicBezTo>
                <a:cubicBezTo>
                  <a:pt x="72644" y="17907"/>
                  <a:pt x="72390" y="18669"/>
                  <a:pt x="72263" y="18669"/>
                </a:cubicBezTo>
                <a:cubicBezTo>
                  <a:pt x="72136" y="18669"/>
                  <a:pt x="72136" y="18161"/>
                  <a:pt x="72136" y="17145"/>
                </a:cubicBezTo>
                <a:cubicBezTo>
                  <a:pt x="72136" y="16129"/>
                  <a:pt x="71882" y="15494"/>
                  <a:pt x="71755" y="15494"/>
                </a:cubicBezTo>
                <a:cubicBezTo>
                  <a:pt x="71628" y="15494"/>
                  <a:pt x="71628" y="16002"/>
                  <a:pt x="72136" y="17145"/>
                </a:cubicBezTo>
                <a:cubicBezTo>
                  <a:pt x="72136" y="17653"/>
                  <a:pt x="72136" y="17907"/>
                  <a:pt x="72136" y="18288"/>
                </a:cubicBezTo>
                <a:lnTo>
                  <a:pt x="71247" y="18288"/>
                </a:lnTo>
                <a:cubicBezTo>
                  <a:pt x="71247" y="18288"/>
                  <a:pt x="71247" y="17145"/>
                  <a:pt x="71247" y="16129"/>
                </a:cubicBezTo>
                <a:cubicBezTo>
                  <a:pt x="71247" y="16129"/>
                  <a:pt x="71247" y="15113"/>
                  <a:pt x="70231" y="15113"/>
                </a:cubicBezTo>
                <a:lnTo>
                  <a:pt x="70231" y="16129"/>
                </a:lnTo>
                <a:cubicBezTo>
                  <a:pt x="70993" y="16129"/>
                  <a:pt x="71247" y="16637"/>
                  <a:pt x="71247" y="16637"/>
                </a:cubicBezTo>
                <a:cubicBezTo>
                  <a:pt x="71247" y="16637"/>
                  <a:pt x="71247" y="16510"/>
                  <a:pt x="71247" y="16256"/>
                </a:cubicBezTo>
                <a:cubicBezTo>
                  <a:pt x="71247" y="17526"/>
                  <a:pt x="71247" y="18415"/>
                  <a:pt x="70993" y="18415"/>
                </a:cubicBezTo>
                <a:cubicBezTo>
                  <a:pt x="70739" y="18415"/>
                  <a:pt x="70612" y="18034"/>
                  <a:pt x="70231" y="17272"/>
                </a:cubicBezTo>
                <a:cubicBezTo>
                  <a:pt x="69469" y="18034"/>
                  <a:pt x="69215" y="18796"/>
                  <a:pt x="69215" y="18796"/>
                </a:cubicBezTo>
                <a:cubicBezTo>
                  <a:pt x="69215" y="18796"/>
                  <a:pt x="69215" y="18669"/>
                  <a:pt x="69215" y="18415"/>
                </a:cubicBezTo>
                <a:cubicBezTo>
                  <a:pt x="69215" y="18161"/>
                  <a:pt x="69215" y="17653"/>
                  <a:pt x="69215" y="17272"/>
                </a:cubicBezTo>
                <a:cubicBezTo>
                  <a:pt x="69215" y="16764"/>
                  <a:pt x="68961" y="16510"/>
                  <a:pt x="68707" y="16510"/>
                </a:cubicBezTo>
                <a:cubicBezTo>
                  <a:pt x="68453" y="16510"/>
                  <a:pt x="68199" y="16764"/>
                  <a:pt x="68199" y="17272"/>
                </a:cubicBezTo>
                <a:cubicBezTo>
                  <a:pt x="68199" y="17272"/>
                  <a:pt x="67183" y="16256"/>
                  <a:pt x="67183" y="16256"/>
                </a:cubicBezTo>
                <a:cubicBezTo>
                  <a:pt x="67183" y="15748"/>
                  <a:pt x="67183" y="15494"/>
                  <a:pt x="67056" y="15494"/>
                </a:cubicBezTo>
                <a:cubicBezTo>
                  <a:pt x="66929" y="15494"/>
                  <a:pt x="66675" y="15748"/>
                  <a:pt x="66040" y="16256"/>
                </a:cubicBezTo>
                <a:cubicBezTo>
                  <a:pt x="66040" y="15240"/>
                  <a:pt x="66040" y="14351"/>
                  <a:pt x="66040" y="14097"/>
                </a:cubicBezTo>
                <a:cubicBezTo>
                  <a:pt x="66040" y="15240"/>
                  <a:pt x="65786" y="15748"/>
                  <a:pt x="65532" y="15748"/>
                </a:cubicBezTo>
                <a:cubicBezTo>
                  <a:pt x="65278" y="15748"/>
                  <a:pt x="64770" y="15113"/>
                  <a:pt x="64770" y="13970"/>
                </a:cubicBezTo>
                <a:cubicBezTo>
                  <a:pt x="64770" y="14605"/>
                  <a:pt x="64389" y="15240"/>
                  <a:pt x="64135" y="15240"/>
                </a:cubicBezTo>
                <a:cubicBezTo>
                  <a:pt x="63881" y="15240"/>
                  <a:pt x="63754" y="14859"/>
                  <a:pt x="63754" y="13970"/>
                </a:cubicBezTo>
                <a:cubicBezTo>
                  <a:pt x="63754" y="14605"/>
                  <a:pt x="63754" y="15113"/>
                  <a:pt x="63754" y="15113"/>
                </a:cubicBezTo>
                <a:cubicBezTo>
                  <a:pt x="62611" y="15113"/>
                  <a:pt x="62611" y="15113"/>
                  <a:pt x="62611" y="13970"/>
                </a:cubicBezTo>
                <a:cubicBezTo>
                  <a:pt x="62611" y="14351"/>
                  <a:pt x="62611" y="14732"/>
                  <a:pt x="62611" y="15113"/>
                </a:cubicBezTo>
                <a:lnTo>
                  <a:pt x="61468" y="15113"/>
                </a:lnTo>
                <a:cubicBezTo>
                  <a:pt x="60960" y="13970"/>
                  <a:pt x="60706" y="13462"/>
                  <a:pt x="60452" y="13462"/>
                </a:cubicBezTo>
                <a:cubicBezTo>
                  <a:pt x="60198" y="13462"/>
                  <a:pt x="60325" y="13970"/>
                  <a:pt x="60325" y="15113"/>
                </a:cubicBezTo>
                <a:cubicBezTo>
                  <a:pt x="60325" y="14224"/>
                  <a:pt x="60325" y="13081"/>
                  <a:pt x="60325" y="11811"/>
                </a:cubicBezTo>
                <a:cubicBezTo>
                  <a:pt x="60325" y="14859"/>
                  <a:pt x="60325" y="16129"/>
                  <a:pt x="60198" y="16129"/>
                </a:cubicBezTo>
                <a:cubicBezTo>
                  <a:pt x="60071" y="16129"/>
                  <a:pt x="59817" y="15367"/>
                  <a:pt x="59309" y="13970"/>
                </a:cubicBezTo>
                <a:cubicBezTo>
                  <a:pt x="59309" y="16129"/>
                  <a:pt x="59309" y="16129"/>
                  <a:pt x="59309" y="16129"/>
                </a:cubicBezTo>
                <a:cubicBezTo>
                  <a:pt x="59309" y="16129"/>
                  <a:pt x="58293" y="16129"/>
                  <a:pt x="58293" y="15113"/>
                </a:cubicBezTo>
                <a:cubicBezTo>
                  <a:pt x="58293" y="16129"/>
                  <a:pt x="58293" y="16129"/>
                  <a:pt x="57150" y="16129"/>
                </a:cubicBezTo>
                <a:cubicBezTo>
                  <a:pt x="56007" y="16129"/>
                  <a:pt x="56134" y="16129"/>
                  <a:pt x="56134" y="13970"/>
                </a:cubicBezTo>
                <a:cubicBezTo>
                  <a:pt x="55626" y="12954"/>
                  <a:pt x="55372" y="12319"/>
                  <a:pt x="55118" y="12319"/>
                </a:cubicBezTo>
                <a:cubicBezTo>
                  <a:pt x="54864" y="12319"/>
                  <a:pt x="54991" y="12827"/>
                  <a:pt x="54991" y="13970"/>
                </a:cubicBezTo>
                <a:cubicBezTo>
                  <a:pt x="55753" y="14732"/>
                  <a:pt x="55499" y="15494"/>
                  <a:pt x="55245" y="15494"/>
                </a:cubicBezTo>
                <a:cubicBezTo>
                  <a:pt x="55118" y="15494"/>
                  <a:pt x="54991" y="15367"/>
                  <a:pt x="54991" y="15113"/>
                </a:cubicBezTo>
                <a:cubicBezTo>
                  <a:pt x="54991" y="15240"/>
                  <a:pt x="54991" y="15621"/>
                  <a:pt x="54991" y="16129"/>
                </a:cubicBezTo>
                <a:cubicBezTo>
                  <a:pt x="54991" y="16510"/>
                  <a:pt x="54991" y="16891"/>
                  <a:pt x="54991" y="17145"/>
                </a:cubicBezTo>
                <a:cubicBezTo>
                  <a:pt x="54356" y="16510"/>
                  <a:pt x="54102" y="15875"/>
                  <a:pt x="53975" y="15875"/>
                </a:cubicBezTo>
                <a:cubicBezTo>
                  <a:pt x="53848" y="15875"/>
                  <a:pt x="53848" y="16256"/>
                  <a:pt x="53848" y="17145"/>
                </a:cubicBezTo>
                <a:cubicBezTo>
                  <a:pt x="53848" y="16129"/>
                  <a:pt x="53848" y="16129"/>
                  <a:pt x="52832" y="16129"/>
                </a:cubicBezTo>
                <a:cubicBezTo>
                  <a:pt x="52832" y="16129"/>
                  <a:pt x="52832" y="16129"/>
                  <a:pt x="52832" y="18288"/>
                </a:cubicBezTo>
                <a:cubicBezTo>
                  <a:pt x="52832" y="18288"/>
                  <a:pt x="52832" y="15113"/>
                  <a:pt x="51689" y="15113"/>
                </a:cubicBezTo>
                <a:cubicBezTo>
                  <a:pt x="51689" y="16510"/>
                  <a:pt x="51689" y="17272"/>
                  <a:pt x="51689" y="17272"/>
                </a:cubicBezTo>
                <a:cubicBezTo>
                  <a:pt x="51689" y="17272"/>
                  <a:pt x="51689" y="17272"/>
                  <a:pt x="50673" y="16256"/>
                </a:cubicBezTo>
                <a:cubicBezTo>
                  <a:pt x="50165" y="15748"/>
                  <a:pt x="49911" y="15494"/>
                  <a:pt x="49657" y="15494"/>
                </a:cubicBezTo>
                <a:cubicBezTo>
                  <a:pt x="49403" y="15494"/>
                  <a:pt x="49530" y="15748"/>
                  <a:pt x="49530" y="16256"/>
                </a:cubicBezTo>
                <a:cubicBezTo>
                  <a:pt x="49530" y="16510"/>
                  <a:pt x="49530" y="16891"/>
                  <a:pt x="49530" y="17272"/>
                </a:cubicBezTo>
                <a:cubicBezTo>
                  <a:pt x="49530" y="17653"/>
                  <a:pt x="49530" y="18034"/>
                  <a:pt x="49530" y="18415"/>
                </a:cubicBezTo>
                <a:cubicBezTo>
                  <a:pt x="49530" y="17272"/>
                  <a:pt x="48387" y="17272"/>
                  <a:pt x="48387" y="17272"/>
                </a:cubicBezTo>
                <a:cubicBezTo>
                  <a:pt x="48387" y="16256"/>
                  <a:pt x="48387" y="16256"/>
                  <a:pt x="48387" y="15113"/>
                </a:cubicBezTo>
                <a:cubicBezTo>
                  <a:pt x="48387" y="16129"/>
                  <a:pt x="47371" y="16129"/>
                  <a:pt x="47371" y="16129"/>
                </a:cubicBezTo>
                <a:cubicBezTo>
                  <a:pt x="46990" y="15748"/>
                  <a:pt x="46609" y="15621"/>
                  <a:pt x="46482" y="15621"/>
                </a:cubicBezTo>
                <a:cubicBezTo>
                  <a:pt x="46863" y="16510"/>
                  <a:pt x="46736" y="17145"/>
                  <a:pt x="46355" y="17145"/>
                </a:cubicBezTo>
                <a:cubicBezTo>
                  <a:pt x="45974" y="17145"/>
                  <a:pt x="45593" y="16637"/>
                  <a:pt x="45085" y="15113"/>
                </a:cubicBezTo>
                <a:cubicBezTo>
                  <a:pt x="45085" y="16129"/>
                  <a:pt x="45085" y="16129"/>
                  <a:pt x="45085" y="17272"/>
                </a:cubicBezTo>
                <a:cubicBezTo>
                  <a:pt x="45085" y="18415"/>
                  <a:pt x="45085" y="18415"/>
                  <a:pt x="45085" y="18415"/>
                </a:cubicBezTo>
                <a:cubicBezTo>
                  <a:pt x="45085" y="18415"/>
                  <a:pt x="45085" y="17272"/>
                  <a:pt x="44069" y="17272"/>
                </a:cubicBezTo>
                <a:cubicBezTo>
                  <a:pt x="44069" y="17272"/>
                  <a:pt x="44069" y="17272"/>
                  <a:pt x="44069" y="16256"/>
                </a:cubicBezTo>
                <a:cubicBezTo>
                  <a:pt x="42926" y="16256"/>
                  <a:pt x="42926" y="16256"/>
                  <a:pt x="44069" y="17272"/>
                </a:cubicBezTo>
                <a:cubicBezTo>
                  <a:pt x="44069" y="18415"/>
                  <a:pt x="44069" y="18415"/>
                  <a:pt x="44069" y="18415"/>
                </a:cubicBezTo>
                <a:cubicBezTo>
                  <a:pt x="42926" y="18415"/>
                  <a:pt x="42926" y="17272"/>
                  <a:pt x="42926" y="16256"/>
                </a:cubicBezTo>
                <a:cubicBezTo>
                  <a:pt x="42926" y="16764"/>
                  <a:pt x="42926" y="17018"/>
                  <a:pt x="42799" y="17018"/>
                </a:cubicBezTo>
                <a:cubicBezTo>
                  <a:pt x="42672" y="17018"/>
                  <a:pt x="42418" y="16764"/>
                  <a:pt x="41910" y="16256"/>
                </a:cubicBezTo>
                <a:cubicBezTo>
                  <a:pt x="41910" y="16256"/>
                  <a:pt x="41910" y="16256"/>
                  <a:pt x="41910" y="17272"/>
                </a:cubicBezTo>
                <a:cubicBezTo>
                  <a:pt x="41910" y="17272"/>
                  <a:pt x="41910" y="17272"/>
                  <a:pt x="41910" y="19431"/>
                </a:cubicBezTo>
                <a:cubicBezTo>
                  <a:pt x="41402" y="18923"/>
                  <a:pt x="41148" y="18669"/>
                  <a:pt x="40894" y="18669"/>
                </a:cubicBezTo>
                <a:cubicBezTo>
                  <a:pt x="40640" y="18669"/>
                  <a:pt x="40767" y="18923"/>
                  <a:pt x="40767" y="19431"/>
                </a:cubicBezTo>
                <a:cubicBezTo>
                  <a:pt x="40767" y="19431"/>
                  <a:pt x="40767" y="19431"/>
                  <a:pt x="40767" y="18415"/>
                </a:cubicBezTo>
                <a:cubicBezTo>
                  <a:pt x="39751" y="17399"/>
                  <a:pt x="39751" y="17272"/>
                  <a:pt x="39751" y="17272"/>
                </a:cubicBezTo>
                <a:cubicBezTo>
                  <a:pt x="39751" y="17272"/>
                  <a:pt x="39751" y="17272"/>
                  <a:pt x="39751" y="17272"/>
                </a:cubicBezTo>
                <a:lnTo>
                  <a:pt x="39751" y="18415"/>
                </a:lnTo>
                <a:cubicBezTo>
                  <a:pt x="39751" y="18415"/>
                  <a:pt x="38735" y="17272"/>
                  <a:pt x="38735" y="17272"/>
                </a:cubicBezTo>
                <a:cubicBezTo>
                  <a:pt x="37592" y="17272"/>
                  <a:pt x="37592" y="17272"/>
                  <a:pt x="37592" y="16256"/>
                </a:cubicBezTo>
                <a:cubicBezTo>
                  <a:pt x="37592" y="17272"/>
                  <a:pt x="37592" y="17272"/>
                  <a:pt x="37592" y="17272"/>
                </a:cubicBezTo>
                <a:cubicBezTo>
                  <a:pt x="36576" y="17272"/>
                  <a:pt x="36576" y="17272"/>
                  <a:pt x="37592" y="18415"/>
                </a:cubicBezTo>
                <a:cubicBezTo>
                  <a:pt x="36576" y="17272"/>
                  <a:pt x="36576" y="17272"/>
                  <a:pt x="36576" y="17272"/>
                </a:cubicBezTo>
                <a:cubicBezTo>
                  <a:pt x="36576" y="17653"/>
                  <a:pt x="36576" y="18034"/>
                  <a:pt x="36576" y="18415"/>
                </a:cubicBezTo>
                <a:cubicBezTo>
                  <a:pt x="36576" y="17272"/>
                  <a:pt x="36576" y="17272"/>
                  <a:pt x="35433" y="16256"/>
                </a:cubicBezTo>
                <a:cubicBezTo>
                  <a:pt x="35433" y="16256"/>
                  <a:pt x="35433" y="16256"/>
                  <a:pt x="35433" y="17272"/>
                </a:cubicBezTo>
                <a:cubicBezTo>
                  <a:pt x="35433" y="17653"/>
                  <a:pt x="35433" y="17780"/>
                  <a:pt x="35433" y="17780"/>
                </a:cubicBezTo>
                <a:cubicBezTo>
                  <a:pt x="35433" y="17780"/>
                  <a:pt x="35052" y="17018"/>
                  <a:pt x="34417" y="16256"/>
                </a:cubicBezTo>
                <a:cubicBezTo>
                  <a:pt x="34417" y="18415"/>
                  <a:pt x="34417" y="18415"/>
                  <a:pt x="34417" y="18415"/>
                </a:cubicBezTo>
                <a:cubicBezTo>
                  <a:pt x="34417" y="18669"/>
                  <a:pt x="34417" y="19050"/>
                  <a:pt x="34417" y="19431"/>
                </a:cubicBezTo>
                <a:cubicBezTo>
                  <a:pt x="33401" y="19431"/>
                  <a:pt x="33401" y="18415"/>
                  <a:pt x="32258" y="16256"/>
                </a:cubicBezTo>
                <a:cubicBezTo>
                  <a:pt x="32258" y="17272"/>
                  <a:pt x="33401" y="19431"/>
                  <a:pt x="33401" y="19431"/>
                </a:cubicBezTo>
                <a:cubicBezTo>
                  <a:pt x="33401" y="19431"/>
                  <a:pt x="32258" y="18415"/>
                  <a:pt x="32258" y="17272"/>
                </a:cubicBezTo>
                <a:cubicBezTo>
                  <a:pt x="31242" y="17272"/>
                  <a:pt x="31242" y="17272"/>
                  <a:pt x="31242" y="18415"/>
                </a:cubicBezTo>
                <a:cubicBezTo>
                  <a:pt x="30099" y="18415"/>
                  <a:pt x="30099" y="18415"/>
                  <a:pt x="30099" y="17272"/>
                </a:cubicBezTo>
                <a:cubicBezTo>
                  <a:pt x="30099" y="17272"/>
                  <a:pt x="30099" y="18415"/>
                  <a:pt x="30099" y="18415"/>
                </a:cubicBezTo>
                <a:cubicBezTo>
                  <a:pt x="30099" y="18796"/>
                  <a:pt x="30099" y="19177"/>
                  <a:pt x="30099" y="19431"/>
                </a:cubicBezTo>
                <a:cubicBezTo>
                  <a:pt x="29718" y="18542"/>
                  <a:pt x="29337" y="18161"/>
                  <a:pt x="29210" y="18161"/>
                </a:cubicBezTo>
                <a:cubicBezTo>
                  <a:pt x="29083" y="18161"/>
                  <a:pt x="28956" y="18796"/>
                  <a:pt x="28956" y="19431"/>
                </a:cubicBezTo>
                <a:cubicBezTo>
                  <a:pt x="28956" y="19431"/>
                  <a:pt x="27940" y="18415"/>
                  <a:pt x="27940" y="18415"/>
                </a:cubicBezTo>
                <a:cubicBezTo>
                  <a:pt x="27940" y="18415"/>
                  <a:pt x="27940" y="18415"/>
                  <a:pt x="27940" y="19431"/>
                </a:cubicBezTo>
                <a:cubicBezTo>
                  <a:pt x="27940" y="19939"/>
                  <a:pt x="27940" y="20193"/>
                  <a:pt x="27940" y="20574"/>
                </a:cubicBezTo>
                <a:cubicBezTo>
                  <a:pt x="27940" y="18415"/>
                  <a:pt x="27940" y="18415"/>
                  <a:pt x="26797" y="18415"/>
                </a:cubicBezTo>
                <a:cubicBezTo>
                  <a:pt x="26543" y="17653"/>
                  <a:pt x="26416" y="17145"/>
                  <a:pt x="26289" y="16764"/>
                </a:cubicBezTo>
                <a:cubicBezTo>
                  <a:pt x="26416" y="16891"/>
                  <a:pt x="26543" y="17145"/>
                  <a:pt x="26797" y="17272"/>
                </a:cubicBezTo>
                <a:lnTo>
                  <a:pt x="27940" y="17272"/>
                </a:lnTo>
                <a:lnTo>
                  <a:pt x="26797" y="16256"/>
                </a:lnTo>
                <a:cubicBezTo>
                  <a:pt x="26416" y="16256"/>
                  <a:pt x="26162" y="16256"/>
                  <a:pt x="26035" y="16256"/>
                </a:cubicBezTo>
                <a:cubicBezTo>
                  <a:pt x="25908" y="15875"/>
                  <a:pt x="25781" y="15748"/>
                  <a:pt x="25781" y="15748"/>
                </a:cubicBezTo>
                <a:cubicBezTo>
                  <a:pt x="25781" y="15748"/>
                  <a:pt x="25654" y="16256"/>
                  <a:pt x="25654" y="17272"/>
                </a:cubicBezTo>
                <a:cubicBezTo>
                  <a:pt x="25654" y="17272"/>
                  <a:pt x="25654" y="18415"/>
                  <a:pt x="26670" y="19431"/>
                </a:cubicBezTo>
                <a:cubicBezTo>
                  <a:pt x="26670" y="20574"/>
                  <a:pt x="26670" y="21590"/>
                  <a:pt x="26670" y="21590"/>
                </a:cubicBezTo>
                <a:cubicBezTo>
                  <a:pt x="26670" y="21590"/>
                  <a:pt x="26670" y="21590"/>
                  <a:pt x="25654" y="20574"/>
                </a:cubicBezTo>
                <a:cubicBezTo>
                  <a:pt x="25654" y="19431"/>
                  <a:pt x="25654" y="19431"/>
                  <a:pt x="25654" y="19431"/>
                </a:cubicBezTo>
                <a:cubicBezTo>
                  <a:pt x="25654" y="19431"/>
                  <a:pt x="25654" y="19431"/>
                  <a:pt x="25654" y="18415"/>
                </a:cubicBezTo>
                <a:cubicBezTo>
                  <a:pt x="24511" y="17272"/>
                  <a:pt x="24511" y="17272"/>
                  <a:pt x="24511" y="17272"/>
                </a:cubicBezTo>
                <a:cubicBezTo>
                  <a:pt x="24511" y="18415"/>
                  <a:pt x="24511" y="18415"/>
                  <a:pt x="24511" y="18415"/>
                </a:cubicBezTo>
                <a:cubicBezTo>
                  <a:pt x="24511" y="18923"/>
                  <a:pt x="24511" y="18923"/>
                  <a:pt x="24511" y="18923"/>
                </a:cubicBezTo>
                <a:cubicBezTo>
                  <a:pt x="24511" y="18923"/>
                  <a:pt x="24511" y="18923"/>
                  <a:pt x="24511" y="19431"/>
                </a:cubicBezTo>
                <a:cubicBezTo>
                  <a:pt x="25654" y="20574"/>
                  <a:pt x="25654" y="21590"/>
                  <a:pt x="25654" y="21590"/>
                </a:cubicBezTo>
                <a:cubicBezTo>
                  <a:pt x="25654" y="21590"/>
                  <a:pt x="24511" y="20574"/>
                  <a:pt x="24511" y="20574"/>
                </a:cubicBezTo>
                <a:cubicBezTo>
                  <a:pt x="24511" y="20193"/>
                  <a:pt x="24257" y="20066"/>
                  <a:pt x="24003" y="20066"/>
                </a:cubicBezTo>
                <a:cubicBezTo>
                  <a:pt x="23368" y="20066"/>
                  <a:pt x="22352" y="20574"/>
                  <a:pt x="22352" y="20574"/>
                </a:cubicBezTo>
                <a:cubicBezTo>
                  <a:pt x="22352" y="21082"/>
                  <a:pt x="22098" y="21336"/>
                  <a:pt x="21844" y="21336"/>
                </a:cubicBezTo>
                <a:cubicBezTo>
                  <a:pt x="21590" y="21336"/>
                  <a:pt x="21336" y="21082"/>
                  <a:pt x="21336" y="20574"/>
                </a:cubicBezTo>
                <a:cubicBezTo>
                  <a:pt x="21336" y="19431"/>
                  <a:pt x="21336" y="19431"/>
                  <a:pt x="20320" y="19431"/>
                </a:cubicBezTo>
                <a:cubicBezTo>
                  <a:pt x="19812" y="19431"/>
                  <a:pt x="19558" y="19685"/>
                  <a:pt x="19304" y="19685"/>
                </a:cubicBezTo>
                <a:cubicBezTo>
                  <a:pt x="19050" y="19685"/>
                  <a:pt x="19177" y="19431"/>
                  <a:pt x="19177" y="18288"/>
                </a:cubicBezTo>
                <a:cubicBezTo>
                  <a:pt x="19177" y="18288"/>
                  <a:pt x="19177" y="18288"/>
                  <a:pt x="18161" y="19304"/>
                </a:cubicBezTo>
                <a:cubicBezTo>
                  <a:pt x="18161" y="19939"/>
                  <a:pt x="18161" y="20447"/>
                  <a:pt x="18161" y="20447"/>
                </a:cubicBezTo>
                <a:cubicBezTo>
                  <a:pt x="18161" y="20447"/>
                  <a:pt x="17145" y="19304"/>
                  <a:pt x="17145" y="18288"/>
                </a:cubicBezTo>
                <a:cubicBezTo>
                  <a:pt x="17145" y="19304"/>
                  <a:pt x="17145" y="20447"/>
                  <a:pt x="17145" y="20447"/>
                </a:cubicBezTo>
                <a:cubicBezTo>
                  <a:pt x="17145" y="21082"/>
                  <a:pt x="17145" y="21336"/>
                  <a:pt x="17145" y="21336"/>
                </a:cubicBezTo>
                <a:cubicBezTo>
                  <a:pt x="17145" y="21336"/>
                  <a:pt x="16764" y="20066"/>
                  <a:pt x="16129" y="19304"/>
                </a:cubicBezTo>
                <a:cubicBezTo>
                  <a:pt x="16764" y="21082"/>
                  <a:pt x="17018" y="21844"/>
                  <a:pt x="16891" y="21844"/>
                </a:cubicBezTo>
                <a:cubicBezTo>
                  <a:pt x="16764" y="21844"/>
                  <a:pt x="16510" y="21336"/>
                  <a:pt x="16129" y="20320"/>
                </a:cubicBezTo>
                <a:cubicBezTo>
                  <a:pt x="16129" y="21336"/>
                  <a:pt x="16129" y="21336"/>
                  <a:pt x="16129" y="21336"/>
                </a:cubicBezTo>
                <a:cubicBezTo>
                  <a:pt x="15113" y="20320"/>
                  <a:pt x="15113" y="20320"/>
                  <a:pt x="13970" y="20320"/>
                </a:cubicBezTo>
                <a:cubicBezTo>
                  <a:pt x="13462" y="20828"/>
                  <a:pt x="13208" y="21082"/>
                  <a:pt x="12954" y="21082"/>
                </a:cubicBezTo>
                <a:cubicBezTo>
                  <a:pt x="12700" y="21082"/>
                  <a:pt x="12446" y="21082"/>
                  <a:pt x="11938" y="20574"/>
                </a:cubicBezTo>
                <a:cubicBezTo>
                  <a:pt x="12573" y="21844"/>
                  <a:pt x="12827" y="22352"/>
                  <a:pt x="12700" y="22352"/>
                </a:cubicBezTo>
                <a:cubicBezTo>
                  <a:pt x="12573" y="22352"/>
                  <a:pt x="12319" y="22098"/>
                  <a:pt x="11938" y="21590"/>
                </a:cubicBezTo>
                <a:cubicBezTo>
                  <a:pt x="10795" y="21590"/>
                  <a:pt x="10795" y="21590"/>
                  <a:pt x="10795" y="20574"/>
                </a:cubicBezTo>
                <a:cubicBezTo>
                  <a:pt x="10795" y="22098"/>
                  <a:pt x="10795" y="23622"/>
                  <a:pt x="10414" y="23622"/>
                </a:cubicBezTo>
                <a:cubicBezTo>
                  <a:pt x="10287" y="23622"/>
                  <a:pt x="10033" y="23368"/>
                  <a:pt x="9652" y="22733"/>
                </a:cubicBezTo>
                <a:lnTo>
                  <a:pt x="8636" y="22733"/>
                </a:lnTo>
                <a:cubicBezTo>
                  <a:pt x="8636" y="22733"/>
                  <a:pt x="7620" y="21717"/>
                  <a:pt x="7620" y="21717"/>
                </a:cubicBezTo>
                <a:cubicBezTo>
                  <a:pt x="7620" y="22733"/>
                  <a:pt x="7620" y="23876"/>
                  <a:pt x="6604" y="23876"/>
                </a:cubicBezTo>
                <a:cubicBezTo>
                  <a:pt x="6604" y="23876"/>
                  <a:pt x="5461" y="23876"/>
                  <a:pt x="6604" y="24892"/>
                </a:cubicBezTo>
                <a:cubicBezTo>
                  <a:pt x="6604" y="24892"/>
                  <a:pt x="5461" y="24892"/>
                  <a:pt x="5461" y="23876"/>
                </a:cubicBezTo>
                <a:cubicBezTo>
                  <a:pt x="4826" y="22606"/>
                  <a:pt x="4572" y="22098"/>
                  <a:pt x="4445" y="22098"/>
                </a:cubicBezTo>
                <a:cubicBezTo>
                  <a:pt x="4318" y="22098"/>
                  <a:pt x="4318" y="22352"/>
                  <a:pt x="4318" y="22860"/>
                </a:cubicBezTo>
                <a:cubicBezTo>
                  <a:pt x="4953" y="24638"/>
                  <a:pt x="5207" y="25400"/>
                  <a:pt x="5080" y="25400"/>
                </a:cubicBezTo>
                <a:cubicBezTo>
                  <a:pt x="4953" y="25400"/>
                  <a:pt x="4826" y="24765"/>
                  <a:pt x="4318" y="23749"/>
                </a:cubicBezTo>
                <a:cubicBezTo>
                  <a:pt x="4318" y="24257"/>
                  <a:pt x="4445" y="24765"/>
                  <a:pt x="4445" y="25146"/>
                </a:cubicBezTo>
                <a:cubicBezTo>
                  <a:pt x="4445" y="25019"/>
                  <a:pt x="4318" y="24892"/>
                  <a:pt x="4318" y="24765"/>
                </a:cubicBezTo>
                <a:cubicBezTo>
                  <a:pt x="4318" y="24638"/>
                  <a:pt x="4318" y="24765"/>
                  <a:pt x="4318" y="25908"/>
                </a:cubicBezTo>
                <a:cubicBezTo>
                  <a:pt x="3556" y="25146"/>
                  <a:pt x="3302" y="24892"/>
                  <a:pt x="3302" y="24892"/>
                </a:cubicBezTo>
                <a:cubicBezTo>
                  <a:pt x="3683" y="25146"/>
                  <a:pt x="3683" y="25273"/>
                  <a:pt x="3810" y="25273"/>
                </a:cubicBezTo>
                <a:cubicBezTo>
                  <a:pt x="3937" y="25273"/>
                  <a:pt x="3175" y="24511"/>
                  <a:pt x="3175" y="23749"/>
                </a:cubicBezTo>
                <a:cubicBezTo>
                  <a:pt x="2159" y="22606"/>
                  <a:pt x="2159" y="21590"/>
                  <a:pt x="2159" y="21590"/>
                </a:cubicBezTo>
                <a:cubicBezTo>
                  <a:pt x="2159" y="21590"/>
                  <a:pt x="2159" y="20574"/>
                  <a:pt x="1143" y="19431"/>
                </a:cubicBezTo>
                <a:cubicBezTo>
                  <a:pt x="1143" y="17272"/>
                  <a:pt x="0" y="16256"/>
                  <a:pt x="0" y="15113"/>
                </a:cubicBezTo>
                <a:cubicBezTo>
                  <a:pt x="0" y="14478"/>
                  <a:pt x="0" y="13843"/>
                  <a:pt x="254" y="13843"/>
                </a:cubicBezTo>
                <a:cubicBezTo>
                  <a:pt x="508" y="13843"/>
                  <a:pt x="635" y="14224"/>
                  <a:pt x="1143" y="15113"/>
                </a:cubicBezTo>
                <a:cubicBezTo>
                  <a:pt x="1143" y="15113"/>
                  <a:pt x="1143" y="16129"/>
                  <a:pt x="1143" y="16129"/>
                </a:cubicBezTo>
                <a:cubicBezTo>
                  <a:pt x="1270" y="16129"/>
                  <a:pt x="1397" y="16129"/>
                  <a:pt x="1524" y="16129"/>
                </a:cubicBezTo>
                <a:cubicBezTo>
                  <a:pt x="1651" y="16637"/>
                  <a:pt x="1905" y="17526"/>
                  <a:pt x="2286" y="18288"/>
                </a:cubicBezTo>
                <a:cubicBezTo>
                  <a:pt x="2286" y="17145"/>
                  <a:pt x="2286" y="16129"/>
                  <a:pt x="2286" y="16129"/>
                </a:cubicBezTo>
                <a:cubicBezTo>
                  <a:pt x="1905" y="15494"/>
                  <a:pt x="1651" y="15240"/>
                  <a:pt x="1524" y="15240"/>
                </a:cubicBezTo>
                <a:cubicBezTo>
                  <a:pt x="1397" y="15240"/>
                  <a:pt x="1397" y="15240"/>
                  <a:pt x="1397" y="15367"/>
                </a:cubicBezTo>
                <a:cubicBezTo>
                  <a:pt x="1270" y="15240"/>
                  <a:pt x="1143" y="15113"/>
                  <a:pt x="1143" y="15113"/>
                </a:cubicBezTo>
                <a:cubicBezTo>
                  <a:pt x="1143" y="13970"/>
                  <a:pt x="1143" y="12954"/>
                  <a:pt x="2159" y="12954"/>
                </a:cubicBezTo>
                <a:cubicBezTo>
                  <a:pt x="2159" y="12954"/>
                  <a:pt x="3175" y="12954"/>
                  <a:pt x="2159" y="11811"/>
                </a:cubicBezTo>
                <a:cubicBezTo>
                  <a:pt x="2159" y="10795"/>
                  <a:pt x="2159" y="10795"/>
                  <a:pt x="2159" y="10795"/>
                </a:cubicBezTo>
                <a:cubicBezTo>
                  <a:pt x="2540" y="11176"/>
                  <a:pt x="2794" y="11303"/>
                  <a:pt x="2921" y="11303"/>
                </a:cubicBezTo>
                <a:cubicBezTo>
                  <a:pt x="3429" y="11303"/>
                  <a:pt x="3683" y="10795"/>
                  <a:pt x="4318" y="10795"/>
                </a:cubicBezTo>
                <a:cubicBezTo>
                  <a:pt x="4318" y="10795"/>
                  <a:pt x="5334" y="10795"/>
                  <a:pt x="5334" y="11811"/>
                </a:cubicBezTo>
                <a:lnTo>
                  <a:pt x="6477" y="11811"/>
                </a:lnTo>
                <a:cubicBezTo>
                  <a:pt x="5334" y="10795"/>
                  <a:pt x="6477" y="9779"/>
                  <a:pt x="6477" y="9779"/>
                </a:cubicBezTo>
                <a:cubicBezTo>
                  <a:pt x="7620" y="9779"/>
                  <a:pt x="7620" y="9779"/>
                  <a:pt x="7620" y="10795"/>
                </a:cubicBezTo>
                <a:cubicBezTo>
                  <a:pt x="7620" y="10795"/>
                  <a:pt x="8636" y="10795"/>
                  <a:pt x="8636" y="9779"/>
                </a:cubicBezTo>
                <a:cubicBezTo>
                  <a:pt x="8636" y="10033"/>
                  <a:pt x="8636" y="10414"/>
                  <a:pt x="8636" y="10795"/>
                </a:cubicBezTo>
                <a:cubicBezTo>
                  <a:pt x="9779" y="11811"/>
                  <a:pt x="9779" y="12954"/>
                  <a:pt x="9779" y="12954"/>
                </a:cubicBezTo>
                <a:cubicBezTo>
                  <a:pt x="9779" y="12954"/>
                  <a:pt x="9779" y="11811"/>
                  <a:pt x="9779" y="9779"/>
                </a:cubicBezTo>
                <a:cubicBezTo>
                  <a:pt x="8636" y="8636"/>
                  <a:pt x="8636" y="8636"/>
                  <a:pt x="8636" y="8636"/>
                </a:cubicBezTo>
                <a:lnTo>
                  <a:pt x="9779" y="8636"/>
                </a:lnTo>
                <a:cubicBezTo>
                  <a:pt x="9779" y="9779"/>
                  <a:pt x="9779" y="9779"/>
                  <a:pt x="10795" y="9779"/>
                </a:cubicBezTo>
                <a:cubicBezTo>
                  <a:pt x="11557" y="9779"/>
                  <a:pt x="11811" y="9271"/>
                  <a:pt x="11811" y="9271"/>
                </a:cubicBezTo>
                <a:cubicBezTo>
                  <a:pt x="11811" y="9271"/>
                  <a:pt x="11811" y="9398"/>
                  <a:pt x="11811" y="9779"/>
                </a:cubicBezTo>
                <a:cubicBezTo>
                  <a:pt x="12319" y="10287"/>
                  <a:pt x="12573" y="10541"/>
                  <a:pt x="12700" y="10541"/>
                </a:cubicBezTo>
                <a:cubicBezTo>
                  <a:pt x="12827" y="10541"/>
                  <a:pt x="12827" y="10287"/>
                  <a:pt x="12827" y="9779"/>
                </a:cubicBezTo>
                <a:cubicBezTo>
                  <a:pt x="13335" y="10795"/>
                  <a:pt x="13589" y="11430"/>
                  <a:pt x="13843" y="11430"/>
                </a:cubicBezTo>
                <a:cubicBezTo>
                  <a:pt x="14097" y="11430"/>
                  <a:pt x="13970" y="10795"/>
                  <a:pt x="13970" y="9779"/>
                </a:cubicBezTo>
                <a:cubicBezTo>
                  <a:pt x="13462" y="8636"/>
                  <a:pt x="13716" y="8128"/>
                  <a:pt x="14224" y="8128"/>
                </a:cubicBezTo>
                <a:cubicBezTo>
                  <a:pt x="14732" y="8128"/>
                  <a:pt x="15240" y="8636"/>
                  <a:pt x="15240" y="9779"/>
                </a:cubicBezTo>
                <a:cubicBezTo>
                  <a:pt x="15240" y="9779"/>
                  <a:pt x="15240" y="9779"/>
                  <a:pt x="15240" y="8636"/>
                </a:cubicBezTo>
                <a:cubicBezTo>
                  <a:pt x="15240" y="7493"/>
                  <a:pt x="15240" y="7620"/>
                  <a:pt x="15240" y="7620"/>
                </a:cubicBezTo>
                <a:lnTo>
                  <a:pt x="16256" y="7620"/>
                </a:lnTo>
                <a:cubicBezTo>
                  <a:pt x="16256" y="6477"/>
                  <a:pt x="16256" y="6477"/>
                  <a:pt x="16256" y="6477"/>
                </a:cubicBezTo>
                <a:cubicBezTo>
                  <a:pt x="16637" y="7112"/>
                  <a:pt x="16764" y="7366"/>
                  <a:pt x="17018" y="7366"/>
                </a:cubicBezTo>
                <a:cubicBezTo>
                  <a:pt x="17399" y="7366"/>
                  <a:pt x="17399" y="6096"/>
                  <a:pt x="17399" y="5334"/>
                </a:cubicBezTo>
                <a:cubicBezTo>
                  <a:pt x="18415" y="6350"/>
                  <a:pt x="18415" y="6350"/>
                  <a:pt x="18415" y="6350"/>
                </a:cubicBezTo>
                <a:cubicBezTo>
                  <a:pt x="18415" y="6350"/>
                  <a:pt x="18415" y="6350"/>
                  <a:pt x="18415" y="7493"/>
                </a:cubicBezTo>
                <a:cubicBezTo>
                  <a:pt x="19431" y="8509"/>
                  <a:pt x="19431" y="9652"/>
                  <a:pt x="19431" y="9652"/>
                </a:cubicBezTo>
                <a:lnTo>
                  <a:pt x="19431" y="8636"/>
                </a:lnTo>
                <a:cubicBezTo>
                  <a:pt x="18288" y="7620"/>
                  <a:pt x="19431" y="7620"/>
                  <a:pt x="19431" y="7620"/>
                </a:cubicBezTo>
                <a:cubicBezTo>
                  <a:pt x="20574" y="7620"/>
                  <a:pt x="20574" y="7620"/>
                  <a:pt x="20574" y="6477"/>
                </a:cubicBezTo>
                <a:lnTo>
                  <a:pt x="20574" y="7620"/>
                </a:lnTo>
                <a:cubicBezTo>
                  <a:pt x="20574" y="7112"/>
                  <a:pt x="20574" y="6858"/>
                  <a:pt x="20701" y="6858"/>
                </a:cubicBezTo>
                <a:cubicBezTo>
                  <a:pt x="20828" y="6858"/>
                  <a:pt x="21082" y="7112"/>
                  <a:pt x="21590" y="7620"/>
                </a:cubicBezTo>
                <a:cubicBezTo>
                  <a:pt x="21590" y="6350"/>
                  <a:pt x="21590" y="5588"/>
                  <a:pt x="21717" y="5588"/>
                </a:cubicBezTo>
                <a:cubicBezTo>
                  <a:pt x="21844" y="5588"/>
                  <a:pt x="21844" y="5715"/>
                  <a:pt x="21844" y="5842"/>
                </a:cubicBezTo>
                <a:cubicBezTo>
                  <a:pt x="21971" y="5588"/>
                  <a:pt x="22225" y="5461"/>
                  <a:pt x="22606" y="5461"/>
                </a:cubicBezTo>
                <a:cubicBezTo>
                  <a:pt x="23622" y="6477"/>
                  <a:pt x="23622" y="6477"/>
                  <a:pt x="23622" y="6477"/>
                </a:cubicBezTo>
                <a:cubicBezTo>
                  <a:pt x="23622" y="6477"/>
                  <a:pt x="23622" y="6477"/>
                  <a:pt x="23622" y="7620"/>
                </a:cubicBezTo>
                <a:lnTo>
                  <a:pt x="24638" y="8636"/>
                </a:lnTo>
                <a:cubicBezTo>
                  <a:pt x="24638" y="8636"/>
                  <a:pt x="23622" y="7620"/>
                  <a:pt x="23622" y="6477"/>
                </a:cubicBezTo>
                <a:cubicBezTo>
                  <a:pt x="23622" y="6096"/>
                  <a:pt x="23622" y="5715"/>
                  <a:pt x="23749" y="5715"/>
                </a:cubicBezTo>
                <a:cubicBezTo>
                  <a:pt x="23876" y="5715"/>
                  <a:pt x="24130" y="6223"/>
                  <a:pt x="24765" y="7493"/>
                </a:cubicBezTo>
                <a:cubicBezTo>
                  <a:pt x="24765" y="6731"/>
                  <a:pt x="24257" y="5969"/>
                  <a:pt x="24257" y="5969"/>
                </a:cubicBezTo>
                <a:cubicBezTo>
                  <a:pt x="24257" y="5969"/>
                  <a:pt x="24384" y="6096"/>
                  <a:pt x="24765" y="6350"/>
                </a:cubicBezTo>
                <a:cubicBezTo>
                  <a:pt x="25273" y="6858"/>
                  <a:pt x="25527" y="7112"/>
                  <a:pt x="25781" y="7112"/>
                </a:cubicBezTo>
                <a:cubicBezTo>
                  <a:pt x="26035" y="7112"/>
                  <a:pt x="25908" y="6985"/>
                  <a:pt x="25908" y="6985"/>
                </a:cubicBezTo>
                <a:cubicBezTo>
                  <a:pt x="25908" y="7112"/>
                  <a:pt x="25908" y="7239"/>
                  <a:pt x="25908" y="7493"/>
                </a:cubicBezTo>
                <a:cubicBezTo>
                  <a:pt x="25908" y="6350"/>
                  <a:pt x="26924" y="5334"/>
                  <a:pt x="28067" y="5334"/>
                </a:cubicBezTo>
                <a:cubicBezTo>
                  <a:pt x="28067" y="5334"/>
                  <a:pt x="28067" y="6350"/>
                  <a:pt x="29083" y="7493"/>
                </a:cubicBezTo>
                <a:cubicBezTo>
                  <a:pt x="29083" y="7112"/>
                  <a:pt x="29083" y="6731"/>
                  <a:pt x="29083" y="6350"/>
                </a:cubicBezTo>
                <a:cubicBezTo>
                  <a:pt x="29083" y="6350"/>
                  <a:pt x="30099" y="6350"/>
                  <a:pt x="29083" y="5334"/>
                </a:cubicBezTo>
                <a:cubicBezTo>
                  <a:pt x="29083" y="4953"/>
                  <a:pt x="29210" y="4826"/>
                  <a:pt x="29337" y="4826"/>
                </a:cubicBezTo>
                <a:cubicBezTo>
                  <a:pt x="29718" y="4826"/>
                  <a:pt x="30226" y="5588"/>
                  <a:pt x="30226" y="6350"/>
                </a:cubicBezTo>
                <a:cubicBezTo>
                  <a:pt x="30226" y="5588"/>
                  <a:pt x="30226" y="5207"/>
                  <a:pt x="30353" y="5207"/>
                </a:cubicBezTo>
                <a:cubicBezTo>
                  <a:pt x="30480" y="5207"/>
                  <a:pt x="30734" y="6096"/>
                  <a:pt x="31369" y="7493"/>
                </a:cubicBezTo>
                <a:cubicBezTo>
                  <a:pt x="31750" y="8255"/>
                  <a:pt x="32004" y="8636"/>
                  <a:pt x="32131" y="8636"/>
                </a:cubicBezTo>
                <a:cubicBezTo>
                  <a:pt x="32258" y="8636"/>
                  <a:pt x="32385" y="7493"/>
                  <a:pt x="32385" y="5334"/>
                </a:cubicBezTo>
                <a:lnTo>
                  <a:pt x="32385" y="6477"/>
                </a:lnTo>
                <a:cubicBezTo>
                  <a:pt x="32385" y="6477"/>
                  <a:pt x="32385" y="6477"/>
                  <a:pt x="32385" y="6477"/>
                </a:cubicBezTo>
                <a:cubicBezTo>
                  <a:pt x="32639" y="7112"/>
                  <a:pt x="32893" y="7366"/>
                  <a:pt x="33020" y="7620"/>
                </a:cubicBezTo>
                <a:cubicBezTo>
                  <a:pt x="32893" y="7620"/>
                  <a:pt x="32893" y="7620"/>
                  <a:pt x="32893" y="7620"/>
                </a:cubicBezTo>
                <a:cubicBezTo>
                  <a:pt x="33274" y="8382"/>
                  <a:pt x="33401" y="8890"/>
                  <a:pt x="33401" y="8890"/>
                </a:cubicBezTo>
                <a:cubicBezTo>
                  <a:pt x="33401" y="8890"/>
                  <a:pt x="33528" y="8382"/>
                  <a:pt x="33528" y="7620"/>
                </a:cubicBezTo>
                <a:cubicBezTo>
                  <a:pt x="33401" y="7620"/>
                  <a:pt x="33401" y="7620"/>
                  <a:pt x="33401" y="7620"/>
                </a:cubicBezTo>
                <a:cubicBezTo>
                  <a:pt x="33528" y="7366"/>
                  <a:pt x="33528" y="6477"/>
                  <a:pt x="33528" y="5461"/>
                </a:cubicBezTo>
                <a:lnTo>
                  <a:pt x="33528" y="4318"/>
                </a:lnTo>
                <a:lnTo>
                  <a:pt x="34544" y="4318"/>
                </a:lnTo>
                <a:cubicBezTo>
                  <a:pt x="35560" y="4318"/>
                  <a:pt x="35560" y="4318"/>
                  <a:pt x="34544" y="3175"/>
                </a:cubicBezTo>
                <a:cubicBezTo>
                  <a:pt x="34544" y="2667"/>
                  <a:pt x="34544" y="2413"/>
                  <a:pt x="34671" y="2413"/>
                </a:cubicBezTo>
                <a:cubicBezTo>
                  <a:pt x="34798" y="2413"/>
                  <a:pt x="35052" y="2667"/>
                  <a:pt x="35560" y="3175"/>
                </a:cubicBezTo>
                <a:cubicBezTo>
                  <a:pt x="35560" y="4318"/>
                  <a:pt x="35560" y="4318"/>
                  <a:pt x="35560" y="4318"/>
                </a:cubicBezTo>
                <a:cubicBezTo>
                  <a:pt x="35560" y="5334"/>
                  <a:pt x="35560" y="5334"/>
                  <a:pt x="35560" y="5334"/>
                </a:cubicBezTo>
                <a:cubicBezTo>
                  <a:pt x="36703" y="5334"/>
                  <a:pt x="36703" y="4318"/>
                  <a:pt x="36703" y="4318"/>
                </a:cubicBezTo>
                <a:cubicBezTo>
                  <a:pt x="36703" y="4318"/>
                  <a:pt x="36703" y="4318"/>
                  <a:pt x="36703" y="5334"/>
                </a:cubicBezTo>
                <a:cubicBezTo>
                  <a:pt x="36703" y="5334"/>
                  <a:pt x="37719" y="4318"/>
                  <a:pt x="37719" y="4318"/>
                </a:cubicBezTo>
                <a:cubicBezTo>
                  <a:pt x="37719" y="4318"/>
                  <a:pt x="37719" y="4318"/>
                  <a:pt x="37719" y="5334"/>
                </a:cubicBezTo>
                <a:cubicBezTo>
                  <a:pt x="37719" y="4064"/>
                  <a:pt x="37719" y="3556"/>
                  <a:pt x="37973" y="3556"/>
                </a:cubicBezTo>
                <a:cubicBezTo>
                  <a:pt x="38227" y="3556"/>
                  <a:pt x="38354" y="3810"/>
                  <a:pt x="38862" y="4318"/>
                </a:cubicBezTo>
                <a:cubicBezTo>
                  <a:pt x="38862" y="4064"/>
                  <a:pt x="38862" y="3683"/>
                  <a:pt x="38862" y="3175"/>
                </a:cubicBezTo>
                <a:cubicBezTo>
                  <a:pt x="39243" y="4445"/>
                  <a:pt x="39497" y="4826"/>
                  <a:pt x="39624" y="4826"/>
                </a:cubicBezTo>
                <a:cubicBezTo>
                  <a:pt x="39751" y="4826"/>
                  <a:pt x="39878" y="3810"/>
                  <a:pt x="39878" y="3175"/>
                </a:cubicBezTo>
                <a:cubicBezTo>
                  <a:pt x="39878" y="3175"/>
                  <a:pt x="39878" y="3175"/>
                  <a:pt x="40894" y="4318"/>
                </a:cubicBezTo>
                <a:cubicBezTo>
                  <a:pt x="40894" y="4699"/>
                  <a:pt x="41148" y="5080"/>
                  <a:pt x="41275" y="5080"/>
                </a:cubicBezTo>
                <a:cubicBezTo>
                  <a:pt x="41402" y="5080"/>
                  <a:pt x="41656" y="4445"/>
                  <a:pt x="41021" y="3175"/>
                </a:cubicBezTo>
                <a:cubicBezTo>
                  <a:pt x="41021" y="2159"/>
                  <a:pt x="41021" y="1016"/>
                  <a:pt x="41021" y="1016"/>
                </a:cubicBezTo>
                <a:cubicBezTo>
                  <a:pt x="41021" y="2159"/>
                  <a:pt x="42164" y="2159"/>
                  <a:pt x="42164" y="2159"/>
                </a:cubicBezTo>
                <a:cubicBezTo>
                  <a:pt x="42164" y="3175"/>
                  <a:pt x="42164" y="3175"/>
                  <a:pt x="42164" y="3175"/>
                </a:cubicBezTo>
                <a:cubicBezTo>
                  <a:pt x="42164" y="3175"/>
                  <a:pt x="43180" y="4318"/>
                  <a:pt x="43180" y="4318"/>
                </a:cubicBezTo>
                <a:cubicBezTo>
                  <a:pt x="43180" y="4318"/>
                  <a:pt x="43180" y="4318"/>
                  <a:pt x="43180" y="3175"/>
                </a:cubicBezTo>
                <a:cubicBezTo>
                  <a:pt x="44323" y="3175"/>
                  <a:pt x="44323" y="3175"/>
                  <a:pt x="44323" y="4318"/>
                </a:cubicBezTo>
                <a:cubicBezTo>
                  <a:pt x="44323" y="4064"/>
                  <a:pt x="44323" y="3683"/>
                  <a:pt x="44323" y="3175"/>
                </a:cubicBezTo>
                <a:lnTo>
                  <a:pt x="45339" y="4318"/>
                </a:lnTo>
                <a:cubicBezTo>
                  <a:pt x="45339" y="3810"/>
                  <a:pt x="46355" y="3556"/>
                  <a:pt x="47498" y="3556"/>
                </a:cubicBezTo>
                <a:cubicBezTo>
                  <a:pt x="48641" y="3556"/>
                  <a:pt x="49657" y="3810"/>
                  <a:pt x="49657" y="4318"/>
                </a:cubicBezTo>
                <a:cubicBezTo>
                  <a:pt x="49657" y="3429"/>
                  <a:pt x="49784" y="3048"/>
                  <a:pt x="50038" y="3048"/>
                </a:cubicBezTo>
                <a:cubicBezTo>
                  <a:pt x="50292" y="3048"/>
                  <a:pt x="50673" y="3683"/>
                  <a:pt x="50673" y="4318"/>
                </a:cubicBezTo>
                <a:cubicBezTo>
                  <a:pt x="50673" y="5334"/>
                  <a:pt x="50673" y="5334"/>
                  <a:pt x="50673" y="5334"/>
                </a:cubicBezTo>
                <a:cubicBezTo>
                  <a:pt x="50673" y="5080"/>
                  <a:pt x="50673" y="4826"/>
                  <a:pt x="50673" y="4572"/>
                </a:cubicBezTo>
                <a:cubicBezTo>
                  <a:pt x="50673" y="5588"/>
                  <a:pt x="50800" y="6477"/>
                  <a:pt x="51689" y="6477"/>
                </a:cubicBezTo>
                <a:cubicBezTo>
                  <a:pt x="50800" y="5588"/>
                  <a:pt x="50673" y="4572"/>
                  <a:pt x="50673" y="4318"/>
                </a:cubicBezTo>
                <a:cubicBezTo>
                  <a:pt x="50673" y="4445"/>
                  <a:pt x="50673" y="4445"/>
                  <a:pt x="50673" y="4572"/>
                </a:cubicBezTo>
                <a:cubicBezTo>
                  <a:pt x="50673" y="4445"/>
                  <a:pt x="50673" y="4318"/>
                  <a:pt x="50673" y="4318"/>
                </a:cubicBezTo>
                <a:cubicBezTo>
                  <a:pt x="50673" y="4318"/>
                  <a:pt x="50673" y="4318"/>
                  <a:pt x="50673" y="4318"/>
                </a:cubicBezTo>
                <a:cubicBezTo>
                  <a:pt x="50673" y="3048"/>
                  <a:pt x="50673" y="2540"/>
                  <a:pt x="50927" y="2540"/>
                </a:cubicBezTo>
                <a:cubicBezTo>
                  <a:pt x="51181" y="2540"/>
                  <a:pt x="51308" y="2794"/>
                  <a:pt x="51689" y="3175"/>
                </a:cubicBezTo>
                <a:cubicBezTo>
                  <a:pt x="51689" y="3556"/>
                  <a:pt x="51689" y="3937"/>
                  <a:pt x="51689" y="4318"/>
                </a:cubicBezTo>
                <a:cubicBezTo>
                  <a:pt x="52197" y="5334"/>
                  <a:pt x="52451" y="5969"/>
                  <a:pt x="52705" y="5969"/>
                </a:cubicBezTo>
                <a:cubicBezTo>
                  <a:pt x="52959" y="5969"/>
                  <a:pt x="52832" y="5461"/>
                  <a:pt x="52832" y="4318"/>
                </a:cubicBezTo>
                <a:cubicBezTo>
                  <a:pt x="52832" y="4064"/>
                  <a:pt x="52832" y="3683"/>
                  <a:pt x="52832" y="3175"/>
                </a:cubicBezTo>
                <a:cubicBezTo>
                  <a:pt x="53340" y="4318"/>
                  <a:pt x="53594" y="4826"/>
                  <a:pt x="53721" y="4826"/>
                </a:cubicBezTo>
                <a:cubicBezTo>
                  <a:pt x="53848" y="4826"/>
                  <a:pt x="53848" y="4318"/>
                  <a:pt x="53848" y="3175"/>
                </a:cubicBezTo>
                <a:lnTo>
                  <a:pt x="53848" y="2159"/>
                </a:lnTo>
                <a:lnTo>
                  <a:pt x="54864" y="3175"/>
                </a:lnTo>
                <a:cubicBezTo>
                  <a:pt x="54864" y="3175"/>
                  <a:pt x="54864" y="2159"/>
                  <a:pt x="56007" y="2159"/>
                </a:cubicBezTo>
                <a:cubicBezTo>
                  <a:pt x="57150" y="2159"/>
                  <a:pt x="57023" y="2159"/>
                  <a:pt x="57023" y="3175"/>
                </a:cubicBezTo>
                <a:cubicBezTo>
                  <a:pt x="58166" y="3175"/>
                  <a:pt x="58166" y="2159"/>
                  <a:pt x="58166" y="2159"/>
                </a:cubicBezTo>
                <a:cubicBezTo>
                  <a:pt x="58166" y="2159"/>
                  <a:pt x="58166" y="2159"/>
                  <a:pt x="58166" y="1016"/>
                </a:cubicBezTo>
                <a:cubicBezTo>
                  <a:pt x="58674" y="2159"/>
                  <a:pt x="58928" y="2667"/>
                  <a:pt x="59182" y="2667"/>
                </a:cubicBezTo>
                <a:cubicBezTo>
                  <a:pt x="59436" y="2667"/>
                  <a:pt x="59690" y="2159"/>
                  <a:pt x="60198" y="1016"/>
                </a:cubicBezTo>
                <a:cubicBezTo>
                  <a:pt x="60198" y="1016"/>
                  <a:pt x="60198" y="1016"/>
                  <a:pt x="60198" y="2159"/>
                </a:cubicBezTo>
                <a:cubicBezTo>
                  <a:pt x="60198" y="1524"/>
                  <a:pt x="60579" y="889"/>
                  <a:pt x="60833" y="889"/>
                </a:cubicBezTo>
                <a:cubicBezTo>
                  <a:pt x="61087" y="889"/>
                  <a:pt x="61214" y="1270"/>
                  <a:pt x="61214" y="2159"/>
                </a:cubicBezTo>
                <a:cubicBezTo>
                  <a:pt x="61214" y="1778"/>
                  <a:pt x="61214" y="1524"/>
                  <a:pt x="61214" y="1016"/>
                </a:cubicBezTo>
                <a:cubicBezTo>
                  <a:pt x="61214" y="508"/>
                  <a:pt x="61214" y="254"/>
                  <a:pt x="61214" y="0"/>
                </a:cubicBezTo>
                <a:cubicBezTo>
                  <a:pt x="61214" y="762"/>
                  <a:pt x="61722" y="1524"/>
                  <a:pt x="62103" y="1524"/>
                </a:cubicBezTo>
                <a:cubicBezTo>
                  <a:pt x="62230" y="1524"/>
                  <a:pt x="62357" y="1397"/>
                  <a:pt x="62357" y="1016"/>
                </a:cubicBezTo>
                <a:cubicBezTo>
                  <a:pt x="62357" y="1016"/>
                  <a:pt x="62357" y="1016"/>
                  <a:pt x="62357" y="2159"/>
                </a:cubicBezTo>
                <a:cubicBezTo>
                  <a:pt x="62357" y="2159"/>
                  <a:pt x="63500" y="1016"/>
                  <a:pt x="63500" y="0"/>
                </a:cubicBezTo>
                <a:close/>
                <a:moveTo>
                  <a:pt x="4445" y="25146"/>
                </a:moveTo>
                <a:cubicBezTo>
                  <a:pt x="4699" y="25781"/>
                  <a:pt x="4826" y="26035"/>
                  <a:pt x="4826" y="26035"/>
                </a:cubicBezTo>
                <a:cubicBezTo>
                  <a:pt x="4826" y="26035"/>
                  <a:pt x="4572" y="25654"/>
                  <a:pt x="4445" y="25146"/>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3"/>
          <p:cNvSpPr/>
          <p:nvPr/>
        </p:nvSpPr>
        <p:spPr>
          <a:xfrm>
            <a:off x="6925738" y="1988537"/>
            <a:ext cx="68104" cy="23527"/>
          </a:xfrm>
          <a:custGeom>
            <a:rect b="b" l="l" r="r" t="t"/>
            <a:pathLst>
              <a:path extrusionOk="0" h="31369" w="90805">
                <a:moveTo>
                  <a:pt x="69088" y="3302"/>
                </a:moveTo>
                <a:cubicBezTo>
                  <a:pt x="69088" y="3302"/>
                  <a:pt x="69088" y="3302"/>
                  <a:pt x="69088" y="3302"/>
                </a:cubicBezTo>
                <a:cubicBezTo>
                  <a:pt x="69088" y="3302"/>
                  <a:pt x="69088" y="3302"/>
                  <a:pt x="69088" y="3302"/>
                </a:cubicBezTo>
                <a:close/>
                <a:moveTo>
                  <a:pt x="30861" y="3175"/>
                </a:moveTo>
                <a:cubicBezTo>
                  <a:pt x="30861" y="3175"/>
                  <a:pt x="31115" y="3556"/>
                  <a:pt x="31242" y="4064"/>
                </a:cubicBezTo>
                <a:cubicBezTo>
                  <a:pt x="30861" y="3429"/>
                  <a:pt x="30861" y="3175"/>
                  <a:pt x="30861" y="3175"/>
                </a:cubicBezTo>
                <a:close/>
                <a:moveTo>
                  <a:pt x="24384" y="3683"/>
                </a:moveTo>
                <a:cubicBezTo>
                  <a:pt x="24511" y="3683"/>
                  <a:pt x="24638" y="3810"/>
                  <a:pt x="24765" y="4191"/>
                </a:cubicBezTo>
                <a:cubicBezTo>
                  <a:pt x="24384" y="3810"/>
                  <a:pt x="24257" y="3683"/>
                  <a:pt x="24384" y="3683"/>
                </a:cubicBezTo>
                <a:close/>
                <a:moveTo>
                  <a:pt x="64770" y="2159"/>
                </a:moveTo>
                <a:cubicBezTo>
                  <a:pt x="63754" y="4318"/>
                  <a:pt x="63754" y="4318"/>
                  <a:pt x="64770" y="4318"/>
                </a:cubicBezTo>
                <a:cubicBezTo>
                  <a:pt x="64770" y="4318"/>
                  <a:pt x="64770" y="4318"/>
                  <a:pt x="64770" y="3302"/>
                </a:cubicBezTo>
                <a:cubicBezTo>
                  <a:pt x="64770" y="2794"/>
                  <a:pt x="64770" y="2540"/>
                  <a:pt x="64770" y="2159"/>
                </a:cubicBezTo>
                <a:close/>
                <a:moveTo>
                  <a:pt x="26670" y="3683"/>
                </a:moveTo>
                <a:cubicBezTo>
                  <a:pt x="26797" y="3683"/>
                  <a:pt x="27051" y="3937"/>
                  <a:pt x="27051" y="4445"/>
                </a:cubicBezTo>
                <a:cubicBezTo>
                  <a:pt x="27051" y="5461"/>
                  <a:pt x="27051" y="5461"/>
                  <a:pt x="27051" y="5461"/>
                </a:cubicBezTo>
                <a:cubicBezTo>
                  <a:pt x="26289" y="4191"/>
                  <a:pt x="26416" y="3683"/>
                  <a:pt x="26670" y="3683"/>
                </a:cubicBezTo>
                <a:close/>
                <a:moveTo>
                  <a:pt x="24638" y="4191"/>
                </a:moveTo>
                <a:cubicBezTo>
                  <a:pt x="24638" y="4318"/>
                  <a:pt x="24765" y="4318"/>
                  <a:pt x="24765" y="4318"/>
                </a:cubicBezTo>
                <a:cubicBezTo>
                  <a:pt x="24765" y="4699"/>
                  <a:pt x="24765" y="5080"/>
                  <a:pt x="24765" y="5334"/>
                </a:cubicBezTo>
                <a:cubicBezTo>
                  <a:pt x="24765" y="4826"/>
                  <a:pt x="24638" y="4445"/>
                  <a:pt x="24638" y="4064"/>
                </a:cubicBezTo>
                <a:close/>
                <a:moveTo>
                  <a:pt x="2159" y="6477"/>
                </a:moveTo>
                <a:cubicBezTo>
                  <a:pt x="2159" y="6477"/>
                  <a:pt x="2159" y="6477"/>
                  <a:pt x="2159" y="6477"/>
                </a:cubicBezTo>
                <a:cubicBezTo>
                  <a:pt x="2159" y="6477"/>
                  <a:pt x="2159" y="6477"/>
                  <a:pt x="2159" y="6477"/>
                </a:cubicBezTo>
                <a:close/>
                <a:moveTo>
                  <a:pt x="69088" y="4318"/>
                </a:moveTo>
                <a:cubicBezTo>
                  <a:pt x="67945" y="6477"/>
                  <a:pt x="67945" y="7620"/>
                  <a:pt x="67945" y="7620"/>
                </a:cubicBezTo>
                <a:cubicBezTo>
                  <a:pt x="68707" y="7620"/>
                  <a:pt x="68961" y="5715"/>
                  <a:pt x="68961" y="4445"/>
                </a:cubicBezTo>
                <a:close/>
                <a:moveTo>
                  <a:pt x="8636" y="6477"/>
                </a:moveTo>
                <a:cubicBezTo>
                  <a:pt x="8636" y="7620"/>
                  <a:pt x="9779" y="8636"/>
                  <a:pt x="9779" y="8636"/>
                </a:cubicBezTo>
                <a:cubicBezTo>
                  <a:pt x="9779" y="8636"/>
                  <a:pt x="9779" y="7620"/>
                  <a:pt x="8636" y="6477"/>
                </a:cubicBezTo>
                <a:close/>
                <a:moveTo>
                  <a:pt x="69088" y="8636"/>
                </a:moveTo>
                <a:cubicBezTo>
                  <a:pt x="67945" y="8636"/>
                  <a:pt x="67945" y="8636"/>
                  <a:pt x="67945" y="9652"/>
                </a:cubicBezTo>
                <a:lnTo>
                  <a:pt x="69088" y="8636"/>
                </a:lnTo>
                <a:close/>
                <a:moveTo>
                  <a:pt x="75565" y="8636"/>
                </a:moveTo>
                <a:lnTo>
                  <a:pt x="75565" y="9779"/>
                </a:lnTo>
                <a:lnTo>
                  <a:pt x="75565" y="10795"/>
                </a:lnTo>
                <a:lnTo>
                  <a:pt x="76581" y="9779"/>
                </a:lnTo>
                <a:cubicBezTo>
                  <a:pt x="76581" y="8763"/>
                  <a:pt x="76581" y="8763"/>
                  <a:pt x="75565" y="8763"/>
                </a:cubicBezTo>
                <a:close/>
                <a:moveTo>
                  <a:pt x="86868" y="11938"/>
                </a:moveTo>
                <a:cubicBezTo>
                  <a:pt x="86741" y="12065"/>
                  <a:pt x="86614" y="12192"/>
                  <a:pt x="86487" y="12192"/>
                </a:cubicBezTo>
                <a:cubicBezTo>
                  <a:pt x="86614" y="12065"/>
                  <a:pt x="86741" y="11938"/>
                  <a:pt x="86868" y="11938"/>
                </a:cubicBezTo>
                <a:close/>
                <a:moveTo>
                  <a:pt x="61468" y="9652"/>
                </a:moveTo>
                <a:cubicBezTo>
                  <a:pt x="61468" y="11811"/>
                  <a:pt x="61468" y="12827"/>
                  <a:pt x="61468" y="12827"/>
                </a:cubicBezTo>
                <a:lnTo>
                  <a:pt x="62611" y="11938"/>
                </a:lnTo>
                <a:cubicBezTo>
                  <a:pt x="62611" y="11430"/>
                  <a:pt x="62611" y="10668"/>
                  <a:pt x="62611" y="9779"/>
                </a:cubicBezTo>
                <a:close/>
                <a:moveTo>
                  <a:pt x="23749" y="11938"/>
                </a:moveTo>
                <a:cubicBezTo>
                  <a:pt x="23749" y="11938"/>
                  <a:pt x="23749" y="12954"/>
                  <a:pt x="23749" y="12954"/>
                </a:cubicBezTo>
                <a:cubicBezTo>
                  <a:pt x="23749" y="12954"/>
                  <a:pt x="23749" y="14097"/>
                  <a:pt x="24765" y="14097"/>
                </a:cubicBezTo>
                <a:cubicBezTo>
                  <a:pt x="24765" y="14097"/>
                  <a:pt x="23749" y="12954"/>
                  <a:pt x="23749" y="11938"/>
                </a:cubicBezTo>
                <a:close/>
                <a:moveTo>
                  <a:pt x="66929" y="11938"/>
                </a:moveTo>
                <a:cubicBezTo>
                  <a:pt x="66929" y="11938"/>
                  <a:pt x="65786" y="11938"/>
                  <a:pt x="65786" y="14097"/>
                </a:cubicBezTo>
                <a:lnTo>
                  <a:pt x="65786" y="15113"/>
                </a:lnTo>
                <a:cubicBezTo>
                  <a:pt x="65786" y="15113"/>
                  <a:pt x="66929" y="14097"/>
                  <a:pt x="66929" y="14097"/>
                </a:cubicBezTo>
                <a:lnTo>
                  <a:pt x="66929" y="11938"/>
                </a:lnTo>
                <a:close/>
                <a:moveTo>
                  <a:pt x="27051" y="14097"/>
                </a:moveTo>
                <a:cubicBezTo>
                  <a:pt x="26035" y="14097"/>
                  <a:pt x="26035" y="14097"/>
                  <a:pt x="27051" y="15113"/>
                </a:cubicBezTo>
                <a:lnTo>
                  <a:pt x="27051" y="14097"/>
                </a:lnTo>
                <a:close/>
                <a:moveTo>
                  <a:pt x="26035" y="14097"/>
                </a:moveTo>
                <a:cubicBezTo>
                  <a:pt x="24892" y="14097"/>
                  <a:pt x="24892" y="14097"/>
                  <a:pt x="26035" y="15113"/>
                </a:cubicBezTo>
                <a:lnTo>
                  <a:pt x="26035" y="14097"/>
                </a:lnTo>
                <a:close/>
                <a:moveTo>
                  <a:pt x="19431" y="12573"/>
                </a:moveTo>
                <a:cubicBezTo>
                  <a:pt x="19431" y="12573"/>
                  <a:pt x="19431" y="12700"/>
                  <a:pt x="19431" y="12954"/>
                </a:cubicBezTo>
                <a:cubicBezTo>
                  <a:pt x="19431" y="12954"/>
                  <a:pt x="20574" y="14097"/>
                  <a:pt x="20574" y="15113"/>
                </a:cubicBezTo>
                <a:lnTo>
                  <a:pt x="20574" y="14097"/>
                </a:lnTo>
                <a:cubicBezTo>
                  <a:pt x="19812" y="13335"/>
                  <a:pt x="19558" y="12573"/>
                  <a:pt x="19558" y="12573"/>
                </a:cubicBezTo>
                <a:close/>
                <a:moveTo>
                  <a:pt x="75565" y="11938"/>
                </a:moveTo>
                <a:cubicBezTo>
                  <a:pt x="74549" y="14097"/>
                  <a:pt x="74549" y="15113"/>
                  <a:pt x="74549" y="16256"/>
                </a:cubicBezTo>
                <a:lnTo>
                  <a:pt x="75565" y="16256"/>
                </a:lnTo>
                <a:lnTo>
                  <a:pt x="75565" y="14097"/>
                </a:lnTo>
                <a:cubicBezTo>
                  <a:pt x="75565" y="13208"/>
                  <a:pt x="75565" y="12446"/>
                  <a:pt x="75565" y="11938"/>
                </a:cubicBezTo>
                <a:close/>
                <a:moveTo>
                  <a:pt x="63754" y="15113"/>
                </a:moveTo>
                <a:cubicBezTo>
                  <a:pt x="63754" y="15748"/>
                  <a:pt x="63373" y="16383"/>
                  <a:pt x="63246" y="16383"/>
                </a:cubicBezTo>
                <a:cubicBezTo>
                  <a:pt x="63119" y="16383"/>
                  <a:pt x="63246" y="16002"/>
                  <a:pt x="63754" y="15113"/>
                </a:cubicBezTo>
                <a:close/>
                <a:moveTo>
                  <a:pt x="78867" y="19431"/>
                </a:moveTo>
                <a:cubicBezTo>
                  <a:pt x="78867" y="19431"/>
                  <a:pt x="78867" y="19431"/>
                  <a:pt x="78867" y="19431"/>
                </a:cubicBezTo>
                <a:cubicBezTo>
                  <a:pt x="78867" y="19431"/>
                  <a:pt x="78867" y="19431"/>
                  <a:pt x="78867" y="19431"/>
                </a:cubicBezTo>
                <a:close/>
                <a:moveTo>
                  <a:pt x="69088" y="18542"/>
                </a:moveTo>
                <a:cubicBezTo>
                  <a:pt x="69088" y="18796"/>
                  <a:pt x="69088" y="19050"/>
                  <a:pt x="69088" y="19431"/>
                </a:cubicBezTo>
                <a:cubicBezTo>
                  <a:pt x="68707" y="19685"/>
                  <a:pt x="68580" y="19812"/>
                  <a:pt x="68580" y="19812"/>
                </a:cubicBezTo>
                <a:cubicBezTo>
                  <a:pt x="68580" y="19812"/>
                  <a:pt x="68961" y="19177"/>
                  <a:pt x="69088" y="18542"/>
                </a:cubicBezTo>
                <a:close/>
                <a:moveTo>
                  <a:pt x="26035" y="17399"/>
                </a:moveTo>
                <a:cubicBezTo>
                  <a:pt x="26162" y="17653"/>
                  <a:pt x="26416" y="18161"/>
                  <a:pt x="27051" y="19431"/>
                </a:cubicBezTo>
                <a:cubicBezTo>
                  <a:pt x="27051" y="19812"/>
                  <a:pt x="27051" y="20193"/>
                  <a:pt x="26924" y="20193"/>
                </a:cubicBezTo>
                <a:cubicBezTo>
                  <a:pt x="26797" y="20193"/>
                  <a:pt x="26543" y="19685"/>
                  <a:pt x="25908" y="18415"/>
                </a:cubicBezTo>
                <a:cubicBezTo>
                  <a:pt x="25908" y="18034"/>
                  <a:pt x="25908" y="17780"/>
                  <a:pt x="26035" y="17526"/>
                </a:cubicBezTo>
                <a:close/>
                <a:moveTo>
                  <a:pt x="78867" y="19431"/>
                </a:moveTo>
                <a:cubicBezTo>
                  <a:pt x="78867" y="19431"/>
                  <a:pt x="78867" y="19431"/>
                  <a:pt x="78867" y="20447"/>
                </a:cubicBezTo>
                <a:cubicBezTo>
                  <a:pt x="77851" y="20447"/>
                  <a:pt x="77851" y="20447"/>
                  <a:pt x="78867" y="19431"/>
                </a:cubicBezTo>
                <a:close/>
                <a:moveTo>
                  <a:pt x="3429" y="20828"/>
                </a:moveTo>
                <a:cubicBezTo>
                  <a:pt x="3683" y="21463"/>
                  <a:pt x="3810" y="21717"/>
                  <a:pt x="3810" y="21717"/>
                </a:cubicBezTo>
                <a:cubicBezTo>
                  <a:pt x="3810" y="21717"/>
                  <a:pt x="3556" y="21336"/>
                  <a:pt x="3429" y="20828"/>
                </a:cubicBezTo>
                <a:close/>
                <a:moveTo>
                  <a:pt x="64770" y="0"/>
                </a:moveTo>
                <a:cubicBezTo>
                  <a:pt x="64770" y="254"/>
                  <a:pt x="64770" y="635"/>
                  <a:pt x="64770" y="1143"/>
                </a:cubicBezTo>
                <a:cubicBezTo>
                  <a:pt x="64770" y="1143"/>
                  <a:pt x="65786" y="5461"/>
                  <a:pt x="65786" y="7620"/>
                </a:cubicBezTo>
                <a:cubicBezTo>
                  <a:pt x="65786" y="6604"/>
                  <a:pt x="65786" y="6604"/>
                  <a:pt x="65786" y="6604"/>
                </a:cubicBezTo>
                <a:cubicBezTo>
                  <a:pt x="65786" y="5461"/>
                  <a:pt x="65786" y="5461"/>
                  <a:pt x="65786" y="5461"/>
                </a:cubicBezTo>
                <a:lnTo>
                  <a:pt x="65786" y="3302"/>
                </a:lnTo>
                <a:cubicBezTo>
                  <a:pt x="66548" y="2540"/>
                  <a:pt x="66802" y="1778"/>
                  <a:pt x="66802" y="1778"/>
                </a:cubicBezTo>
                <a:cubicBezTo>
                  <a:pt x="66802" y="1778"/>
                  <a:pt x="66802" y="1905"/>
                  <a:pt x="66802" y="2159"/>
                </a:cubicBezTo>
                <a:cubicBezTo>
                  <a:pt x="66802" y="3302"/>
                  <a:pt x="66802" y="3302"/>
                  <a:pt x="66802" y="3302"/>
                </a:cubicBezTo>
                <a:cubicBezTo>
                  <a:pt x="67818" y="3302"/>
                  <a:pt x="67818" y="3302"/>
                  <a:pt x="67818" y="5461"/>
                </a:cubicBezTo>
                <a:cubicBezTo>
                  <a:pt x="67818" y="4445"/>
                  <a:pt x="67818" y="4445"/>
                  <a:pt x="67818" y="4445"/>
                </a:cubicBezTo>
                <a:cubicBezTo>
                  <a:pt x="67818" y="4445"/>
                  <a:pt x="67818" y="4445"/>
                  <a:pt x="68961" y="3429"/>
                </a:cubicBezTo>
                <a:cubicBezTo>
                  <a:pt x="68961" y="3810"/>
                  <a:pt x="68961" y="4191"/>
                  <a:pt x="68961" y="4445"/>
                </a:cubicBezTo>
                <a:cubicBezTo>
                  <a:pt x="68961" y="4445"/>
                  <a:pt x="69977" y="4445"/>
                  <a:pt x="69977" y="3429"/>
                </a:cubicBezTo>
                <a:cubicBezTo>
                  <a:pt x="70485" y="2286"/>
                  <a:pt x="70739" y="1778"/>
                  <a:pt x="70993" y="1778"/>
                </a:cubicBezTo>
                <a:cubicBezTo>
                  <a:pt x="71247" y="1778"/>
                  <a:pt x="71120" y="2286"/>
                  <a:pt x="71120" y="3429"/>
                </a:cubicBezTo>
                <a:cubicBezTo>
                  <a:pt x="71120" y="4572"/>
                  <a:pt x="71120" y="5588"/>
                  <a:pt x="71120" y="5588"/>
                </a:cubicBezTo>
                <a:cubicBezTo>
                  <a:pt x="71120" y="7366"/>
                  <a:pt x="71120" y="9017"/>
                  <a:pt x="71120" y="9906"/>
                </a:cubicBezTo>
                <a:cubicBezTo>
                  <a:pt x="71120" y="10414"/>
                  <a:pt x="71120" y="10668"/>
                  <a:pt x="71120" y="10922"/>
                </a:cubicBezTo>
                <a:cubicBezTo>
                  <a:pt x="71120" y="10922"/>
                  <a:pt x="72263" y="9906"/>
                  <a:pt x="72263" y="8763"/>
                </a:cubicBezTo>
                <a:cubicBezTo>
                  <a:pt x="72263" y="7620"/>
                  <a:pt x="72263" y="7620"/>
                  <a:pt x="72263" y="7620"/>
                </a:cubicBezTo>
                <a:cubicBezTo>
                  <a:pt x="72263" y="6604"/>
                  <a:pt x="72263" y="5461"/>
                  <a:pt x="72263" y="5461"/>
                </a:cubicBezTo>
                <a:cubicBezTo>
                  <a:pt x="72263" y="3302"/>
                  <a:pt x="73279" y="3302"/>
                  <a:pt x="73279" y="3302"/>
                </a:cubicBezTo>
                <a:cubicBezTo>
                  <a:pt x="73279" y="3302"/>
                  <a:pt x="73279" y="3302"/>
                  <a:pt x="74422" y="2159"/>
                </a:cubicBezTo>
                <a:cubicBezTo>
                  <a:pt x="74422" y="2159"/>
                  <a:pt x="74422" y="2159"/>
                  <a:pt x="74422" y="3302"/>
                </a:cubicBezTo>
                <a:cubicBezTo>
                  <a:pt x="74422" y="4445"/>
                  <a:pt x="74422" y="4953"/>
                  <a:pt x="74422" y="5461"/>
                </a:cubicBezTo>
                <a:cubicBezTo>
                  <a:pt x="74422" y="3556"/>
                  <a:pt x="75184" y="2413"/>
                  <a:pt x="75565" y="2413"/>
                </a:cubicBezTo>
                <a:cubicBezTo>
                  <a:pt x="75946" y="2413"/>
                  <a:pt x="75946" y="3048"/>
                  <a:pt x="75565" y="4318"/>
                </a:cubicBezTo>
                <a:lnTo>
                  <a:pt x="76581" y="4318"/>
                </a:lnTo>
                <a:cubicBezTo>
                  <a:pt x="76581" y="3302"/>
                  <a:pt x="76835" y="2667"/>
                  <a:pt x="77089" y="2667"/>
                </a:cubicBezTo>
                <a:cubicBezTo>
                  <a:pt x="77343" y="2667"/>
                  <a:pt x="77597" y="3175"/>
                  <a:pt x="77597" y="4318"/>
                </a:cubicBezTo>
                <a:cubicBezTo>
                  <a:pt x="77597" y="4699"/>
                  <a:pt x="77597" y="5080"/>
                  <a:pt x="77597" y="5334"/>
                </a:cubicBezTo>
                <a:cubicBezTo>
                  <a:pt x="77597" y="4318"/>
                  <a:pt x="77597" y="4318"/>
                  <a:pt x="78613" y="4318"/>
                </a:cubicBezTo>
                <a:cubicBezTo>
                  <a:pt x="78613" y="4318"/>
                  <a:pt x="78613" y="4318"/>
                  <a:pt x="78613" y="5334"/>
                </a:cubicBezTo>
                <a:cubicBezTo>
                  <a:pt x="78613" y="5715"/>
                  <a:pt x="78740" y="5842"/>
                  <a:pt x="78867" y="5842"/>
                </a:cubicBezTo>
                <a:cubicBezTo>
                  <a:pt x="79121" y="5842"/>
                  <a:pt x="79756" y="5080"/>
                  <a:pt x="79756" y="4318"/>
                </a:cubicBezTo>
                <a:cubicBezTo>
                  <a:pt x="79756" y="4699"/>
                  <a:pt x="79756" y="4953"/>
                  <a:pt x="79756" y="5334"/>
                </a:cubicBezTo>
                <a:cubicBezTo>
                  <a:pt x="79756" y="5715"/>
                  <a:pt x="79756" y="6096"/>
                  <a:pt x="79756" y="6477"/>
                </a:cubicBezTo>
                <a:cubicBezTo>
                  <a:pt x="79756" y="6477"/>
                  <a:pt x="79756" y="5334"/>
                  <a:pt x="80772" y="4318"/>
                </a:cubicBezTo>
                <a:cubicBezTo>
                  <a:pt x="80772" y="4572"/>
                  <a:pt x="80772" y="4953"/>
                  <a:pt x="80772" y="5334"/>
                </a:cubicBezTo>
                <a:cubicBezTo>
                  <a:pt x="81788" y="5334"/>
                  <a:pt x="81788" y="5334"/>
                  <a:pt x="81788" y="6477"/>
                </a:cubicBezTo>
                <a:cubicBezTo>
                  <a:pt x="80772" y="7493"/>
                  <a:pt x="80772" y="8636"/>
                  <a:pt x="80772" y="8636"/>
                </a:cubicBezTo>
                <a:cubicBezTo>
                  <a:pt x="80772" y="8636"/>
                  <a:pt x="80772" y="9652"/>
                  <a:pt x="80772" y="10795"/>
                </a:cubicBezTo>
                <a:cubicBezTo>
                  <a:pt x="80772" y="10795"/>
                  <a:pt x="80772" y="9779"/>
                  <a:pt x="81788" y="8636"/>
                </a:cubicBezTo>
                <a:cubicBezTo>
                  <a:pt x="81788" y="6477"/>
                  <a:pt x="81788" y="5334"/>
                  <a:pt x="82931" y="5334"/>
                </a:cubicBezTo>
                <a:cubicBezTo>
                  <a:pt x="82931" y="5334"/>
                  <a:pt x="82931" y="5334"/>
                  <a:pt x="83947" y="4318"/>
                </a:cubicBezTo>
                <a:cubicBezTo>
                  <a:pt x="83947" y="4318"/>
                  <a:pt x="83947" y="4318"/>
                  <a:pt x="83947" y="5334"/>
                </a:cubicBezTo>
                <a:cubicBezTo>
                  <a:pt x="84455" y="4318"/>
                  <a:pt x="84709" y="3810"/>
                  <a:pt x="84709" y="3810"/>
                </a:cubicBezTo>
                <a:cubicBezTo>
                  <a:pt x="84709" y="3810"/>
                  <a:pt x="84455" y="4572"/>
                  <a:pt x="83947" y="6350"/>
                </a:cubicBezTo>
                <a:cubicBezTo>
                  <a:pt x="83947" y="6731"/>
                  <a:pt x="83947" y="7112"/>
                  <a:pt x="83947" y="7366"/>
                </a:cubicBezTo>
                <a:cubicBezTo>
                  <a:pt x="84582" y="6096"/>
                  <a:pt x="84836" y="5080"/>
                  <a:pt x="84963" y="5080"/>
                </a:cubicBezTo>
                <a:cubicBezTo>
                  <a:pt x="85090" y="5080"/>
                  <a:pt x="85090" y="5461"/>
                  <a:pt x="85090" y="6223"/>
                </a:cubicBezTo>
                <a:cubicBezTo>
                  <a:pt x="85725" y="4953"/>
                  <a:pt x="85979" y="4445"/>
                  <a:pt x="86106" y="4445"/>
                </a:cubicBezTo>
                <a:cubicBezTo>
                  <a:pt x="86233" y="4445"/>
                  <a:pt x="86233" y="4699"/>
                  <a:pt x="86233" y="5207"/>
                </a:cubicBezTo>
                <a:cubicBezTo>
                  <a:pt x="86233" y="5715"/>
                  <a:pt x="86233" y="5969"/>
                  <a:pt x="86233" y="6350"/>
                </a:cubicBezTo>
                <a:cubicBezTo>
                  <a:pt x="86741" y="5842"/>
                  <a:pt x="86995" y="5588"/>
                  <a:pt x="87249" y="5588"/>
                </a:cubicBezTo>
                <a:cubicBezTo>
                  <a:pt x="87503" y="5588"/>
                  <a:pt x="87376" y="5842"/>
                  <a:pt x="87376" y="6350"/>
                </a:cubicBezTo>
                <a:lnTo>
                  <a:pt x="87376" y="7620"/>
                </a:lnTo>
                <a:cubicBezTo>
                  <a:pt x="87376" y="7620"/>
                  <a:pt x="87376" y="8763"/>
                  <a:pt x="87376" y="9779"/>
                </a:cubicBezTo>
                <a:cubicBezTo>
                  <a:pt x="87376" y="9779"/>
                  <a:pt x="87376" y="10795"/>
                  <a:pt x="86360" y="11938"/>
                </a:cubicBezTo>
                <a:cubicBezTo>
                  <a:pt x="86360" y="12192"/>
                  <a:pt x="86487" y="12319"/>
                  <a:pt x="86487" y="12319"/>
                </a:cubicBezTo>
                <a:cubicBezTo>
                  <a:pt x="86487" y="12319"/>
                  <a:pt x="86487" y="12319"/>
                  <a:pt x="86487" y="12319"/>
                </a:cubicBezTo>
                <a:cubicBezTo>
                  <a:pt x="86360" y="12446"/>
                  <a:pt x="86360" y="12700"/>
                  <a:pt x="86360" y="12954"/>
                </a:cubicBezTo>
                <a:cubicBezTo>
                  <a:pt x="86741" y="12573"/>
                  <a:pt x="86868" y="12573"/>
                  <a:pt x="86995" y="12573"/>
                </a:cubicBezTo>
                <a:cubicBezTo>
                  <a:pt x="87122" y="12573"/>
                  <a:pt x="87122" y="12573"/>
                  <a:pt x="87122" y="12573"/>
                </a:cubicBezTo>
                <a:cubicBezTo>
                  <a:pt x="87503" y="11938"/>
                  <a:pt x="87503" y="11938"/>
                  <a:pt x="87503" y="11938"/>
                </a:cubicBezTo>
                <a:cubicBezTo>
                  <a:pt x="87503" y="11938"/>
                  <a:pt x="87249" y="11938"/>
                  <a:pt x="86995" y="12065"/>
                </a:cubicBezTo>
                <a:cubicBezTo>
                  <a:pt x="87376" y="11557"/>
                  <a:pt x="88011" y="10414"/>
                  <a:pt x="88646" y="8763"/>
                </a:cubicBezTo>
                <a:cubicBezTo>
                  <a:pt x="89154" y="7620"/>
                  <a:pt x="89408" y="7112"/>
                  <a:pt x="89535" y="7112"/>
                </a:cubicBezTo>
                <a:cubicBezTo>
                  <a:pt x="89662" y="7112"/>
                  <a:pt x="89662" y="7620"/>
                  <a:pt x="89662" y="8763"/>
                </a:cubicBezTo>
                <a:cubicBezTo>
                  <a:pt x="90805" y="8763"/>
                  <a:pt x="90805" y="8763"/>
                  <a:pt x="90805" y="7620"/>
                </a:cubicBezTo>
                <a:cubicBezTo>
                  <a:pt x="90805" y="9779"/>
                  <a:pt x="90805" y="10795"/>
                  <a:pt x="90805" y="10795"/>
                </a:cubicBezTo>
                <a:cubicBezTo>
                  <a:pt x="90805" y="10795"/>
                  <a:pt x="90805" y="10795"/>
                  <a:pt x="90805" y="11938"/>
                </a:cubicBezTo>
                <a:cubicBezTo>
                  <a:pt x="90805" y="11938"/>
                  <a:pt x="90805" y="11938"/>
                  <a:pt x="90805" y="12954"/>
                </a:cubicBezTo>
                <a:cubicBezTo>
                  <a:pt x="89916" y="13843"/>
                  <a:pt x="89789" y="15367"/>
                  <a:pt x="89662" y="15367"/>
                </a:cubicBezTo>
                <a:cubicBezTo>
                  <a:pt x="89535" y="15367"/>
                  <a:pt x="89662" y="15240"/>
                  <a:pt x="89662" y="15113"/>
                </a:cubicBezTo>
                <a:cubicBezTo>
                  <a:pt x="88646" y="17272"/>
                  <a:pt x="88646" y="17272"/>
                  <a:pt x="88646" y="17272"/>
                </a:cubicBezTo>
                <a:cubicBezTo>
                  <a:pt x="88646" y="17272"/>
                  <a:pt x="88646" y="17272"/>
                  <a:pt x="88646" y="18288"/>
                </a:cubicBezTo>
                <a:cubicBezTo>
                  <a:pt x="88646" y="20447"/>
                  <a:pt x="87503" y="21463"/>
                  <a:pt x="87503" y="21463"/>
                </a:cubicBezTo>
                <a:cubicBezTo>
                  <a:pt x="87503" y="21082"/>
                  <a:pt x="87503" y="20320"/>
                  <a:pt x="87503" y="19304"/>
                </a:cubicBezTo>
                <a:cubicBezTo>
                  <a:pt x="88011" y="18161"/>
                  <a:pt x="88011" y="17653"/>
                  <a:pt x="87884" y="17653"/>
                </a:cubicBezTo>
                <a:cubicBezTo>
                  <a:pt x="87757" y="17653"/>
                  <a:pt x="87503" y="18161"/>
                  <a:pt x="87503" y="19304"/>
                </a:cubicBezTo>
                <a:cubicBezTo>
                  <a:pt x="87503" y="19304"/>
                  <a:pt x="87503" y="18796"/>
                  <a:pt x="87503" y="18161"/>
                </a:cubicBezTo>
                <a:cubicBezTo>
                  <a:pt x="87503" y="19304"/>
                  <a:pt x="87503" y="19304"/>
                  <a:pt x="86487" y="19304"/>
                </a:cubicBezTo>
                <a:cubicBezTo>
                  <a:pt x="86487" y="19304"/>
                  <a:pt x="86487" y="19304"/>
                  <a:pt x="86487" y="20320"/>
                </a:cubicBezTo>
                <a:cubicBezTo>
                  <a:pt x="86233" y="20574"/>
                  <a:pt x="86106" y="20574"/>
                  <a:pt x="85979" y="20574"/>
                </a:cubicBezTo>
                <a:cubicBezTo>
                  <a:pt x="85471" y="20574"/>
                  <a:pt x="85598" y="18796"/>
                  <a:pt x="86487" y="17018"/>
                </a:cubicBezTo>
                <a:cubicBezTo>
                  <a:pt x="86487" y="17018"/>
                  <a:pt x="86487" y="15875"/>
                  <a:pt x="86487" y="15875"/>
                </a:cubicBezTo>
                <a:cubicBezTo>
                  <a:pt x="86487" y="15875"/>
                  <a:pt x="86487" y="15367"/>
                  <a:pt x="86487" y="14859"/>
                </a:cubicBezTo>
                <a:cubicBezTo>
                  <a:pt x="86487" y="14859"/>
                  <a:pt x="86487" y="15875"/>
                  <a:pt x="85471" y="17018"/>
                </a:cubicBezTo>
                <a:cubicBezTo>
                  <a:pt x="85471" y="16637"/>
                  <a:pt x="85471" y="16256"/>
                  <a:pt x="85471" y="15875"/>
                </a:cubicBezTo>
                <a:cubicBezTo>
                  <a:pt x="84963" y="17018"/>
                  <a:pt x="84709" y="17526"/>
                  <a:pt x="84455" y="17526"/>
                </a:cubicBezTo>
                <a:cubicBezTo>
                  <a:pt x="84201" y="17526"/>
                  <a:pt x="84328" y="17018"/>
                  <a:pt x="84328" y="15875"/>
                </a:cubicBezTo>
                <a:lnTo>
                  <a:pt x="84328" y="17018"/>
                </a:lnTo>
                <a:cubicBezTo>
                  <a:pt x="84328" y="17399"/>
                  <a:pt x="84328" y="17780"/>
                  <a:pt x="84328" y="18034"/>
                </a:cubicBezTo>
                <a:cubicBezTo>
                  <a:pt x="83312" y="18034"/>
                  <a:pt x="83312" y="18034"/>
                  <a:pt x="83312" y="19177"/>
                </a:cubicBezTo>
                <a:cubicBezTo>
                  <a:pt x="83312" y="18542"/>
                  <a:pt x="83312" y="16891"/>
                  <a:pt x="83312" y="14859"/>
                </a:cubicBezTo>
                <a:cubicBezTo>
                  <a:pt x="83312" y="17018"/>
                  <a:pt x="82169" y="17018"/>
                  <a:pt x="82169" y="17018"/>
                </a:cubicBezTo>
                <a:cubicBezTo>
                  <a:pt x="82169" y="17018"/>
                  <a:pt x="82169" y="17018"/>
                  <a:pt x="82169" y="18034"/>
                </a:cubicBezTo>
                <a:cubicBezTo>
                  <a:pt x="82169" y="17272"/>
                  <a:pt x="82169" y="16891"/>
                  <a:pt x="82169" y="16891"/>
                </a:cubicBezTo>
                <a:cubicBezTo>
                  <a:pt x="82169" y="16891"/>
                  <a:pt x="81788" y="17780"/>
                  <a:pt x="81153" y="19177"/>
                </a:cubicBezTo>
                <a:cubicBezTo>
                  <a:pt x="80137" y="19177"/>
                  <a:pt x="80137" y="19177"/>
                  <a:pt x="81153" y="17018"/>
                </a:cubicBezTo>
                <a:lnTo>
                  <a:pt x="79883" y="17018"/>
                </a:lnTo>
                <a:cubicBezTo>
                  <a:pt x="79883" y="15875"/>
                  <a:pt x="79883" y="14859"/>
                  <a:pt x="80899" y="14859"/>
                </a:cubicBezTo>
                <a:cubicBezTo>
                  <a:pt x="80899" y="13843"/>
                  <a:pt x="80899" y="13843"/>
                  <a:pt x="80899" y="13843"/>
                </a:cubicBezTo>
                <a:cubicBezTo>
                  <a:pt x="79883" y="13843"/>
                  <a:pt x="79883" y="13843"/>
                  <a:pt x="79883" y="16002"/>
                </a:cubicBezTo>
                <a:cubicBezTo>
                  <a:pt x="79883" y="16002"/>
                  <a:pt x="79883" y="17145"/>
                  <a:pt x="79883" y="17145"/>
                </a:cubicBezTo>
                <a:cubicBezTo>
                  <a:pt x="79883" y="17399"/>
                  <a:pt x="79883" y="17780"/>
                  <a:pt x="79883" y="18161"/>
                </a:cubicBezTo>
                <a:cubicBezTo>
                  <a:pt x="79883" y="19304"/>
                  <a:pt x="79883" y="19304"/>
                  <a:pt x="79883" y="19304"/>
                </a:cubicBezTo>
                <a:cubicBezTo>
                  <a:pt x="78740" y="19304"/>
                  <a:pt x="78740" y="18161"/>
                  <a:pt x="78740" y="18161"/>
                </a:cubicBezTo>
                <a:cubicBezTo>
                  <a:pt x="78740" y="18161"/>
                  <a:pt x="78740" y="19304"/>
                  <a:pt x="78740" y="19304"/>
                </a:cubicBezTo>
                <a:cubicBezTo>
                  <a:pt x="78740" y="18542"/>
                  <a:pt x="78740" y="17780"/>
                  <a:pt x="78359" y="17780"/>
                </a:cubicBezTo>
                <a:cubicBezTo>
                  <a:pt x="78232" y="17780"/>
                  <a:pt x="77978" y="17907"/>
                  <a:pt x="77724" y="18161"/>
                </a:cubicBezTo>
                <a:cubicBezTo>
                  <a:pt x="77216" y="19304"/>
                  <a:pt x="76962" y="19812"/>
                  <a:pt x="76708" y="19812"/>
                </a:cubicBezTo>
                <a:cubicBezTo>
                  <a:pt x="76454" y="19812"/>
                  <a:pt x="76581" y="19304"/>
                  <a:pt x="76581" y="18161"/>
                </a:cubicBezTo>
                <a:cubicBezTo>
                  <a:pt x="76581" y="18161"/>
                  <a:pt x="76581" y="18161"/>
                  <a:pt x="76581" y="17145"/>
                </a:cubicBezTo>
                <a:cubicBezTo>
                  <a:pt x="75565" y="18161"/>
                  <a:pt x="75565" y="18161"/>
                  <a:pt x="75565" y="18161"/>
                </a:cubicBezTo>
                <a:cubicBezTo>
                  <a:pt x="75565" y="17653"/>
                  <a:pt x="75311" y="17399"/>
                  <a:pt x="75057" y="17399"/>
                </a:cubicBezTo>
                <a:cubicBezTo>
                  <a:pt x="74803" y="17399"/>
                  <a:pt x="74549" y="17653"/>
                  <a:pt x="74549" y="18161"/>
                </a:cubicBezTo>
                <a:cubicBezTo>
                  <a:pt x="74549" y="18034"/>
                  <a:pt x="74549" y="17653"/>
                  <a:pt x="74549" y="17145"/>
                </a:cubicBezTo>
                <a:cubicBezTo>
                  <a:pt x="74041" y="18161"/>
                  <a:pt x="73787" y="18796"/>
                  <a:pt x="73533" y="18796"/>
                </a:cubicBezTo>
                <a:cubicBezTo>
                  <a:pt x="73279" y="18796"/>
                  <a:pt x="73406" y="18288"/>
                  <a:pt x="73406" y="17145"/>
                </a:cubicBezTo>
                <a:cubicBezTo>
                  <a:pt x="73406" y="16764"/>
                  <a:pt x="73406" y="16383"/>
                  <a:pt x="73406" y="16002"/>
                </a:cubicBezTo>
                <a:cubicBezTo>
                  <a:pt x="72390" y="18161"/>
                  <a:pt x="72390" y="19304"/>
                  <a:pt x="72390" y="19304"/>
                </a:cubicBezTo>
                <a:cubicBezTo>
                  <a:pt x="72390" y="19304"/>
                  <a:pt x="72390" y="18161"/>
                  <a:pt x="72390" y="17145"/>
                </a:cubicBezTo>
                <a:cubicBezTo>
                  <a:pt x="71755" y="18923"/>
                  <a:pt x="71501" y="19685"/>
                  <a:pt x="71374" y="19685"/>
                </a:cubicBezTo>
                <a:cubicBezTo>
                  <a:pt x="71247" y="19685"/>
                  <a:pt x="71247" y="19177"/>
                  <a:pt x="71247" y="18161"/>
                </a:cubicBezTo>
                <a:cubicBezTo>
                  <a:pt x="71247" y="18669"/>
                  <a:pt x="71247" y="18923"/>
                  <a:pt x="71247" y="19304"/>
                </a:cubicBezTo>
                <a:lnTo>
                  <a:pt x="70104" y="19304"/>
                </a:lnTo>
                <a:cubicBezTo>
                  <a:pt x="70104" y="19177"/>
                  <a:pt x="70104" y="18796"/>
                  <a:pt x="70104" y="18161"/>
                </a:cubicBezTo>
                <a:lnTo>
                  <a:pt x="69088" y="18161"/>
                </a:lnTo>
                <a:cubicBezTo>
                  <a:pt x="69088" y="18288"/>
                  <a:pt x="69088" y="18288"/>
                  <a:pt x="69088" y="18415"/>
                </a:cubicBezTo>
                <a:cubicBezTo>
                  <a:pt x="69088" y="17653"/>
                  <a:pt x="68834" y="16764"/>
                  <a:pt x="68072" y="16002"/>
                </a:cubicBezTo>
                <a:cubicBezTo>
                  <a:pt x="68072" y="16383"/>
                  <a:pt x="68072" y="16764"/>
                  <a:pt x="68072" y="17145"/>
                </a:cubicBezTo>
                <a:cubicBezTo>
                  <a:pt x="68072" y="17653"/>
                  <a:pt x="68072" y="17907"/>
                  <a:pt x="68072" y="18161"/>
                </a:cubicBezTo>
                <a:cubicBezTo>
                  <a:pt x="68072" y="17653"/>
                  <a:pt x="67818" y="17399"/>
                  <a:pt x="67564" y="17399"/>
                </a:cubicBezTo>
                <a:cubicBezTo>
                  <a:pt x="67310" y="17399"/>
                  <a:pt x="67056" y="17653"/>
                  <a:pt x="67056" y="18161"/>
                </a:cubicBezTo>
                <a:cubicBezTo>
                  <a:pt x="67056" y="18161"/>
                  <a:pt x="67056" y="17145"/>
                  <a:pt x="67056" y="17145"/>
                </a:cubicBezTo>
                <a:cubicBezTo>
                  <a:pt x="67056" y="17145"/>
                  <a:pt x="65913" y="17145"/>
                  <a:pt x="65913" y="16002"/>
                </a:cubicBezTo>
                <a:cubicBezTo>
                  <a:pt x="65913" y="16256"/>
                  <a:pt x="65913" y="16637"/>
                  <a:pt x="65913" y="17145"/>
                </a:cubicBezTo>
                <a:cubicBezTo>
                  <a:pt x="65913" y="17653"/>
                  <a:pt x="65659" y="17907"/>
                  <a:pt x="65405" y="17907"/>
                </a:cubicBezTo>
                <a:cubicBezTo>
                  <a:pt x="65151" y="17907"/>
                  <a:pt x="64897" y="17653"/>
                  <a:pt x="64897" y="17145"/>
                </a:cubicBezTo>
                <a:cubicBezTo>
                  <a:pt x="64897" y="16002"/>
                  <a:pt x="64897" y="15240"/>
                  <a:pt x="64897" y="14986"/>
                </a:cubicBezTo>
                <a:cubicBezTo>
                  <a:pt x="64897" y="14986"/>
                  <a:pt x="64897" y="13970"/>
                  <a:pt x="64516" y="13970"/>
                </a:cubicBezTo>
                <a:cubicBezTo>
                  <a:pt x="64389" y="13970"/>
                  <a:pt x="64135" y="14224"/>
                  <a:pt x="63754" y="14986"/>
                </a:cubicBezTo>
                <a:lnTo>
                  <a:pt x="61468" y="14986"/>
                </a:lnTo>
                <a:cubicBezTo>
                  <a:pt x="62103" y="13716"/>
                  <a:pt x="61976" y="13208"/>
                  <a:pt x="61849" y="13208"/>
                </a:cubicBezTo>
                <a:cubicBezTo>
                  <a:pt x="61722" y="13208"/>
                  <a:pt x="61468" y="13462"/>
                  <a:pt x="61468" y="13970"/>
                </a:cubicBezTo>
                <a:cubicBezTo>
                  <a:pt x="61468" y="14986"/>
                  <a:pt x="61468" y="14986"/>
                  <a:pt x="61468" y="14986"/>
                </a:cubicBezTo>
                <a:cubicBezTo>
                  <a:pt x="61468" y="16383"/>
                  <a:pt x="61214" y="17018"/>
                  <a:pt x="60960" y="17018"/>
                </a:cubicBezTo>
                <a:cubicBezTo>
                  <a:pt x="60706" y="17018"/>
                  <a:pt x="60325" y="16129"/>
                  <a:pt x="60325" y="14986"/>
                </a:cubicBezTo>
                <a:cubicBezTo>
                  <a:pt x="60325" y="14097"/>
                  <a:pt x="60325" y="12954"/>
                  <a:pt x="60325" y="11811"/>
                </a:cubicBezTo>
                <a:cubicBezTo>
                  <a:pt x="59690" y="14859"/>
                  <a:pt x="59436" y="16129"/>
                  <a:pt x="59309" y="16129"/>
                </a:cubicBezTo>
                <a:cubicBezTo>
                  <a:pt x="59182" y="16129"/>
                  <a:pt x="59182" y="15367"/>
                  <a:pt x="59182" y="13970"/>
                </a:cubicBezTo>
                <a:cubicBezTo>
                  <a:pt x="59182" y="16129"/>
                  <a:pt x="59182" y="16129"/>
                  <a:pt x="58166" y="16129"/>
                </a:cubicBezTo>
                <a:cubicBezTo>
                  <a:pt x="58166" y="15875"/>
                  <a:pt x="58166" y="14732"/>
                  <a:pt x="58166" y="12954"/>
                </a:cubicBezTo>
                <a:lnTo>
                  <a:pt x="57150" y="12954"/>
                </a:lnTo>
                <a:lnTo>
                  <a:pt x="57150" y="15113"/>
                </a:lnTo>
                <a:cubicBezTo>
                  <a:pt x="57150" y="16129"/>
                  <a:pt x="57150" y="16129"/>
                  <a:pt x="56134" y="16129"/>
                </a:cubicBezTo>
                <a:cubicBezTo>
                  <a:pt x="56134" y="16129"/>
                  <a:pt x="55118" y="16129"/>
                  <a:pt x="56134" y="13970"/>
                </a:cubicBezTo>
                <a:cubicBezTo>
                  <a:pt x="55626" y="12446"/>
                  <a:pt x="55245" y="11557"/>
                  <a:pt x="55118" y="11557"/>
                </a:cubicBezTo>
                <a:cubicBezTo>
                  <a:pt x="54991" y="11557"/>
                  <a:pt x="54991" y="12319"/>
                  <a:pt x="54991" y="13970"/>
                </a:cubicBezTo>
                <a:cubicBezTo>
                  <a:pt x="54991" y="14732"/>
                  <a:pt x="54991" y="15494"/>
                  <a:pt x="54991" y="15494"/>
                </a:cubicBezTo>
                <a:cubicBezTo>
                  <a:pt x="54991" y="15621"/>
                  <a:pt x="54991" y="15875"/>
                  <a:pt x="54991" y="16129"/>
                </a:cubicBezTo>
                <a:cubicBezTo>
                  <a:pt x="54991" y="15240"/>
                  <a:pt x="54991" y="14859"/>
                  <a:pt x="54864" y="14859"/>
                </a:cubicBezTo>
                <a:cubicBezTo>
                  <a:pt x="54737" y="14859"/>
                  <a:pt x="54483" y="15494"/>
                  <a:pt x="53848" y="16129"/>
                </a:cubicBezTo>
                <a:cubicBezTo>
                  <a:pt x="53848" y="16510"/>
                  <a:pt x="53848" y="16891"/>
                  <a:pt x="53848" y="17272"/>
                </a:cubicBezTo>
                <a:lnTo>
                  <a:pt x="52832" y="17272"/>
                </a:lnTo>
                <a:cubicBezTo>
                  <a:pt x="52832" y="17780"/>
                  <a:pt x="52832" y="18034"/>
                  <a:pt x="52705" y="18034"/>
                </a:cubicBezTo>
                <a:cubicBezTo>
                  <a:pt x="52578" y="18034"/>
                  <a:pt x="52324" y="17780"/>
                  <a:pt x="51689" y="17272"/>
                </a:cubicBezTo>
                <a:cubicBezTo>
                  <a:pt x="51689" y="17272"/>
                  <a:pt x="51689" y="15113"/>
                  <a:pt x="51689" y="15113"/>
                </a:cubicBezTo>
                <a:cubicBezTo>
                  <a:pt x="51689" y="16129"/>
                  <a:pt x="51689" y="16129"/>
                  <a:pt x="50673" y="16129"/>
                </a:cubicBezTo>
                <a:cubicBezTo>
                  <a:pt x="50673" y="16129"/>
                  <a:pt x="50673" y="16129"/>
                  <a:pt x="50673" y="15113"/>
                </a:cubicBezTo>
                <a:cubicBezTo>
                  <a:pt x="50673" y="16129"/>
                  <a:pt x="50419" y="16764"/>
                  <a:pt x="50165" y="16764"/>
                </a:cubicBezTo>
                <a:cubicBezTo>
                  <a:pt x="49911" y="16764"/>
                  <a:pt x="49657" y="16256"/>
                  <a:pt x="49657" y="15113"/>
                </a:cubicBezTo>
                <a:cubicBezTo>
                  <a:pt x="49276" y="14732"/>
                  <a:pt x="49149" y="14605"/>
                  <a:pt x="48895" y="14605"/>
                </a:cubicBezTo>
                <a:cubicBezTo>
                  <a:pt x="48514" y="14605"/>
                  <a:pt x="48514" y="15367"/>
                  <a:pt x="48514" y="16129"/>
                </a:cubicBezTo>
                <a:cubicBezTo>
                  <a:pt x="48514" y="16510"/>
                  <a:pt x="48514" y="16891"/>
                  <a:pt x="48514" y="17272"/>
                </a:cubicBezTo>
                <a:cubicBezTo>
                  <a:pt x="47498" y="15113"/>
                  <a:pt x="47498" y="16129"/>
                  <a:pt x="47498" y="14097"/>
                </a:cubicBezTo>
                <a:cubicBezTo>
                  <a:pt x="47498" y="16256"/>
                  <a:pt x="47498" y="16256"/>
                  <a:pt x="47498" y="16256"/>
                </a:cubicBezTo>
                <a:lnTo>
                  <a:pt x="46355" y="16256"/>
                </a:lnTo>
                <a:lnTo>
                  <a:pt x="46355" y="14097"/>
                </a:lnTo>
                <a:cubicBezTo>
                  <a:pt x="46355" y="15875"/>
                  <a:pt x="45974" y="16637"/>
                  <a:pt x="45720" y="16637"/>
                </a:cubicBezTo>
                <a:cubicBezTo>
                  <a:pt x="45466" y="16637"/>
                  <a:pt x="45212" y="16129"/>
                  <a:pt x="45212" y="15113"/>
                </a:cubicBezTo>
                <a:lnTo>
                  <a:pt x="45212" y="16129"/>
                </a:lnTo>
                <a:cubicBezTo>
                  <a:pt x="45212" y="17272"/>
                  <a:pt x="45212" y="17272"/>
                  <a:pt x="44196" y="17272"/>
                </a:cubicBezTo>
                <a:cubicBezTo>
                  <a:pt x="44196" y="17272"/>
                  <a:pt x="44196" y="16129"/>
                  <a:pt x="44196" y="16129"/>
                </a:cubicBezTo>
                <a:cubicBezTo>
                  <a:pt x="43053" y="16129"/>
                  <a:pt x="43053" y="16129"/>
                  <a:pt x="43053" y="15113"/>
                </a:cubicBezTo>
                <a:cubicBezTo>
                  <a:pt x="43053" y="14605"/>
                  <a:pt x="43053" y="14351"/>
                  <a:pt x="42926" y="14351"/>
                </a:cubicBezTo>
                <a:cubicBezTo>
                  <a:pt x="42799" y="14351"/>
                  <a:pt x="42545" y="14605"/>
                  <a:pt x="42037" y="15113"/>
                </a:cubicBezTo>
                <a:cubicBezTo>
                  <a:pt x="42037" y="15113"/>
                  <a:pt x="40894" y="15113"/>
                  <a:pt x="42037" y="16129"/>
                </a:cubicBezTo>
                <a:cubicBezTo>
                  <a:pt x="42037" y="16764"/>
                  <a:pt x="41656" y="17399"/>
                  <a:pt x="41402" y="17399"/>
                </a:cubicBezTo>
                <a:cubicBezTo>
                  <a:pt x="41148" y="17399"/>
                  <a:pt x="41021" y="17018"/>
                  <a:pt x="41021" y="16129"/>
                </a:cubicBezTo>
                <a:cubicBezTo>
                  <a:pt x="41021" y="16129"/>
                  <a:pt x="41021" y="16129"/>
                  <a:pt x="41021" y="17272"/>
                </a:cubicBezTo>
                <a:cubicBezTo>
                  <a:pt x="41021" y="16764"/>
                  <a:pt x="40894" y="16510"/>
                  <a:pt x="40640" y="16510"/>
                </a:cubicBezTo>
                <a:cubicBezTo>
                  <a:pt x="40386" y="16510"/>
                  <a:pt x="40005" y="17018"/>
                  <a:pt x="40005" y="18288"/>
                </a:cubicBezTo>
                <a:cubicBezTo>
                  <a:pt x="40005" y="18288"/>
                  <a:pt x="40005" y="18288"/>
                  <a:pt x="40005" y="17526"/>
                </a:cubicBezTo>
                <a:cubicBezTo>
                  <a:pt x="40005" y="17526"/>
                  <a:pt x="40005" y="16764"/>
                  <a:pt x="40005" y="15113"/>
                </a:cubicBezTo>
                <a:cubicBezTo>
                  <a:pt x="40005" y="17272"/>
                  <a:pt x="38989" y="17272"/>
                  <a:pt x="38989" y="17272"/>
                </a:cubicBezTo>
                <a:cubicBezTo>
                  <a:pt x="38989" y="17272"/>
                  <a:pt x="38989" y="16129"/>
                  <a:pt x="37846" y="16129"/>
                </a:cubicBezTo>
                <a:cubicBezTo>
                  <a:pt x="37846" y="16129"/>
                  <a:pt x="36830" y="16129"/>
                  <a:pt x="36830" y="15113"/>
                </a:cubicBezTo>
                <a:cubicBezTo>
                  <a:pt x="36830" y="16129"/>
                  <a:pt x="36830" y="16129"/>
                  <a:pt x="36830" y="16129"/>
                </a:cubicBezTo>
                <a:cubicBezTo>
                  <a:pt x="36830" y="16129"/>
                  <a:pt x="35687" y="16129"/>
                  <a:pt x="36830" y="17272"/>
                </a:cubicBezTo>
                <a:cubicBezTo>
                  <a:pt x="35687" y="16129"/>
                  <a:pt x="35687" y="16129"/>
                  <a:pt x="35687" y="16129"/>
                </a:cubicBezTo>
                <a:cubicBezTo>
                  <a:pt x="35687" y="16510"/>
                  <a:pt x="35687" y="16891"/>
                  <a:pt x="35687" y="17272"/>
                </a:cubicBezTo>
                <a:cubicBezTo>
                  <a:pt x="35687" y="16129"/>
                  <a:pt x="35687" y="16129"/>
                  <a:pt x="34671" y="15113"/>
                </a:cubicBezTo>
                <a:cubicBezTo>
                  <a:pt x="34671" y="15113"/>
                  <a:pt x="34671" y="15113"/>
                  <a:pt x="34671" y="16129"/>
                </a:cubicBezTo>
                <a:cubicBezTo>
                  <a:pt x="34671" y="16510"/>
                  <a:pt x="34671" y="16637"/>
                  <a:pt x="34671" y="16637"/>
                </a:cubicBezTo>
                <a:cubicBezTo>
                  <a:pt x="34671" y="16637"/>
                  <a:pt x="34417" y="15875"/>
                  <a:pt x="33655" y="15113"/>
                </a:cubicBezTo>
                <a:cubicBezTo>
                  <a:pt x="33655" y="16129"/>
                  <a:pt x="33655" y="16129"/>
                  <a:pt x="33655" y="16129"/>
                </a:cubicBezTo>
                <a:cubicBezTo>
                  <a:pt x="33655" y="16510"/>
                  <a:pt x="33655" y="16891"/>
                  <a:pt x="33655" y="17272"/>
                </a:cubicBezTo>
                <a:cubicBezTo>
                  <a:pt x="33655" y="19431"/>
                  <a:pt x="33655" y="19431"/>
                  <a:pt x="33655" y="19431"/>
                </a:cubicBezTo>
                <a:cubicBezTo>
                  <a:pt x="33655" y="18288"/>
                  <a:pt x="33401" y="18034"/>
                  <a:pt x="33147" y="18034"/>
                </a:cubicBezTo>
                <a:cubicBezTo>
                  <a:pt x="32893" y="18034"/>
                  <a:pt x="32639" y="18288"/>
                  <a:pt x="32639" y="18288"/>
                </a:cubicBezTo>
                <a:cubicBezTo>
                  <a:pt x="32639" y="18288"/>
                  <a:pt x="32639" y="17272"/>
                  <a:pt x="31623" y="13970"/>
                </a:cubicBezTo>
                <a:cubicBezTo>
                  <a:pt x="31623" y="14732"/>
                  <a:pt x="31623" y="15494"/>
                  <a:pt x="31623" y="16129"/>
                </a:cubicBezTo>
                <a:cubicBezTo>
                  <a:pt x="31623" y="16764"/>
                  <a:pt x="31623" y="16891"/>
                  <a:pt x="31496" y="16891"/>
                </a:cubicBezTo>
                <a:cubicBezTo>
                  <a:pt x="31369" y="16891"/>
                  <a:pt x="31115" y="16637"/>
                  <a:pt x="30480" y="16129"/>
                </a:cubicBezTo>
                <a:cubicBezTo>
                  <a:pt x="30480" y="16637"/>
                  <a:pt x="30480" y="16891"/>
                  <a:pt x="30480" y="17272"/>
                </a:cubicBezTo>
                <a:cubicBezTo>
                  <a:pt x="30480" y="16129"/>
                  <a:pt x="29464" y="16129"/>
                  <a:pt x="29464" y="16129"/>
                </a:cubicBezTo>
                <a:cubicBezTo>
                  <a:pt x="28956" y="15113"/>
                  <a:pt x="28702" y="14478"/>
                  <a:pt x="28448" y="14478"/>
                </a:cubicBezTo>
                <a:cubicBezTo>
                  <a:pt x="28194" y="14478"/>
                  <a:pt x="28321" y="14986"/>
                  <a:pt x="28321" y="16129"/>
                </a:cubicBezTo>
                <a:cubicBezTo>
                  <a:pt x="29083" y="16891"/>
                  <a:pt x="29337" y="17653"/>
                  <a:pt x="28956" y="17653"/>
                </a:cubicBezTo>
                <a:cubicBezTo>
                  <a:pt x="28829" y="17653"/>
                  <a:pt x="28575" y="17526"/>
                  <a:pt x="28321" y="17272"/>
                </a:cubicBezTo>
                <a:cubicBezTo>
                  <a:pt x="28321" y="17272"/>
                  <a:pt x="28321" y="17272"/>
                  <a:pt x="28321" y="17272"/>
                </a:cubicBezTo>
                <a:cubicBezTo>
                  <a:pt x="28321" y="17272"/>
                  <a:pt x="27178" y="16129"/>
                  <a:pt x="27178" y="16129"/>
                </a:cubicBezTo>
                <a:cubicBezTo>
                  <a:pt x="27178" y="16129"/>
                  <a:pt x="26416" y="16129"/>
                  <a:pt x="26162" y="17399"/>
                </a:cubicBezTo>
                <a:cubicBezTo>
                  <a:pt x="26035" y="17272"/>
                  <a:pt x="26035" y="17272"/>
                  <a:pt x="26035" y="17272"/>
                </a:cubicBezTo>
                <a:cubicBezTo>
                  <a:pt x="26035" y="17653"/>
                  <a:pt x="25908" y="17653"/>
                  <a:pt x="25781" y="17653"/>
                </a:cubicBezTo>
                <a:cubicBezTo>
                  <a:pt x="25400" y="17653"/>
                  <a:pt x="24892" y="16891"/>
                  <a:pt x="24892" y="16129"/>
                </a:cubicBezTo>
                <a:cubicBezTo>
                  <a:pt x="24892" y="16510"/>
                  <a:pt x="24892" y="16891"/>
                  <a:pt x="24892" y="17272"/>
                </a:cubicBezTo>
                <a:cubicBezTo>
                  <a:pt x="24892" y="17272"/>
                  <a:pt x="24892" y="17272"/>
                  <a:pt x="23876" y="16129"/>
                </a:cubicBezTo>
                <a:cubicBezTo>
                  <a:pt x="23876" y="17272"/>
                  <a:pt x="23876" y="17272"/>
                  <a:pt x="23876" y="17272"/>
                </a:cubicBezTo>
                <a:cubicBezTo>
                  <a:pt x="23876" y="17653"/>
                  <a:pt x="23876" y="18034"/>
                  <a:pt x="23876" y="18288"/>
                </a:cubicBezTo>
                <a:cubicBezTo>
                  <a:pt x="23876" y="17907"/>
                  <a:pt x="23622" y="17780"/>
                  <a:pt x="23241" y="17780"/>
                </a:cubicBezTo>
                <a:cubicBezTo>
                  <a:pt x="22479" y="17780"/>
                  <a:pt x="21336" y="18288"/>
                  <a:pt x="20574" y="18288"/>
                </a:cubicBezTo>
                <a:cubicBezTo>
                  <a:pt x="20574" y="17272"/>
                  <a:pt x="19431" y="17272"/>
                  <a:pt x="19431" y="17272"/>
                </a:cubicBezTo>
                <a:cubicBezTo>
                  <a:pt x="18415" y="17272"/>
                  <a:pt x="18415" y="17272"/>
                  <a:pt x="18415" y="16129"/>
                </a:cubicBezTo>
                <a:lnTo>
                  <a:pt x="17272" y="16129"/>
                </a:lnTo>
                <a:cubicBezTo>
                  <a:pt x="17272" y="17526"/>
                  <a:pt x="17272" y="18288"/>
                  <a:pt x="17272" y="18288"/>
                </a:cubicBezTo>
                <a:cubicBezTo>
                  <a:pt x="17272" y="18288"/>
                  <a:pt x="16129" y="17272"/>
                  <a:pt x="16129" y="15113"/>
                </a:cubicBezTo>
                <a:cubicBezTo>
                  <a:pt x="16129" y="15367"/>
                  <a:pt x="16129" y="15748"/>
                  <a:pt x="16129" y="16129"/>
                </a:cubicBezTo>
                <a:cubicBezTo>
                  <a:pt x="16129" y="17272"/>
                  <a:pt x="17272" y="18288"/>
                  <a:pt x="17272" y="18288"/>
                </a:cubicBezTo>
                <a:lnTo>
                  <a:pt x="16129" y="18288"/>
                </a:lnTo>
                <a:cubicBezTo>
                  <a:pt x="16129" y="18923"/>
                  <a:pt x="16129" y="19177"/>
                  <a:pt x="16129" y="19177"/>
                </a:cubicBezTo>
                <a:cubicBezTo>
                  <a:pt x="16129" y="19177"/>
                  <a:pt x="15875" y="17907"/>
                  <a:pt x="15113" y="17145"/>
                </a:cubicBezTo>
                <a:cubicBezTo>
                  <a:pt x="15113" y="18161"/>
                  <a:pt x="15113" y="18161"/>
                  <a:pt x="15113" y="18161"/>
                </a:cubicBezTo>
                <a:cubicBezTo>
                  <a:pt x="15113" y="17145"/>
                  <a:pt x="13970" y="17145"/>
                  <a:pt x="12954" y="17145"/>
                </a:cubicBezTo>
                <a:cubicBezTo>
                  <a:pt x="12446" y="17653"/>
                  <a:pt x="12192" y="17907"/>
                  <a:pt x="11938" y="17907"/>
                </a:cubicBezTo>
                <a:cubicBezTo>
                  <a:pt x="11684" y="17907"/>
                  <a:pt x="11938" y="17780"/>
                  <a:pt x="11938" y="17272"/>
                </a:cubicBezTo>
                <a:cubicBezTo>
                  <a:pt x="11938" y="17272"/>
                  <a:pt x="11938" y="17272"/>
                  <a:pt x="11938" y="18288"/>
                </a:cubicBezTo>
                <a:cubicBezTo>
                  <a:pt x="11938" y="18796"/>
                  <a:pt x="11938" y="19050"/>
                  <a:pt x="11811" y="19050"/>
                </a:cubicBezTo>
                <a:cubicBezTo>
                  <a:pt x="11684" y="19050"/>
                  <a:pt x="11430" y="18542"/>
                  <a:pt x="10795" y="17272"/>
                </a:cubicBezTo>
                <a:cubicBezTo>
                  <a:pt x="10795" y="18288"/>
                  <a:pt x="10795" y="18288"/>
                  <a:pt x="10795" y="18288"/>
                </a:cubicBezTo>
                <a:cubicBezTo>
                  <a:pt x="10795" y="18288"/>
                  <a:pt x="9779" y="18288"/>
                  <a:pt x="9779" y="17272"/>
                </a:cubicBezTo>
                <a:cubicBezTo>
                  <a:pt x="9779" y="18796"/>
                  <a:pt x="9779" y="20320"/>
                  <a:pt x="9398" y="20320"/>
                </a:cubicBezTo>
                <a:cubicBezTo>
                  <a:pt x="9271" y="20320"/>
                  <a:pt x="9017" y="20066"/>
                  <a:pt x="8636" y="19431"/>
                </a:cubicBezTo>
                <a:lnTo>
                  <a:pt x="7620" y="19431"/>
                </a:lnTo>
                <a:cubicBezTo>
                  <a:pt x="7620" y="19431"/>
                  <a:pt x="7620" y="18288"/>
                  <a:pt x="7620" y="18288"/>
                </a:cubicBezTo>
                <a:lnTo>
                  <a:pt x="6477" y="18288"/>
                </a:lnTo>
                <a:cubicBezTo>
                  <a:pt x="7493" y="19431"/>
                  <a:pt x="6477" y="19431"/>
                  <a:pt x="6477" y="19431"/>
                </a:cubicBezTo>
                <a:cubicBezTo>
                  <a:pt x="5334" y="20447"/>
                  <a:pt x="4318" y="20447"/>
                  <a:pt x="5334" y="21590"/>
                </a:cubicBezTo>
                <a:cubicBezTo>
                  <a:pt x="5334" y="21590"/>
                  <a:pt x="4318" y="21590"/>
                  <a:pt x="4318" y="20574"/>
                </a:cubicBezTo>
                <a:cubicBezTo>
                  <a:pt x="4318" y="20066"/>
                  <a:pt x="4318" y="19812"/>
                  <a:pt x="4318" y="19558"/>
                </a:cubicBezTo>
                <a:cubicBezTo>
                  <a:pt x="4318" y="20574"/>
                  <a:pt x="4318" y="21209"/>
                  <a:pt x="4191" y="21209"/>
                </a:cubicBezTo>
                <a:cubicBezTo>
                  <a:pt x="4064" y="21209"/>
                  <a:pt x="3810" y="20574"/>
                  <a:pt x="3302" y="19431"/>
                </a:cubicBezTo>
                <a:cubicBezTo>
                  <a:pt x="3302" y="19939"/>
                  <a:pt x="3302" y="20447"/>
                  <a:pt x="3429" y="20828"/>
                </a:cubicBezTo>
                <a:cubicBezTo>
                  <a:pt x="3429" y="20701"/>
                  <a:pt x="3302" y="20574"/>
                  <a:pt x="3302" y="20447"/>
                </a:cubicBezTo>
                <a:cubicBezTo>
                  <a:pt x="3302" y="20320"/>
                  <a:pt x="3302" y="20447"/>
                  <a:pt x="3302" y="22606"/>
                </a:cubicBezTo>
                <a:cubicBezTo>
                  <a:pt x="3302" y="22606"/>
                  <a:pt x="3302" y="22606"/>
                  <a:pt x="2159" y="21463"/>
                </a:cubicBezTo>
                <a:cubicBezTo>
                  <a:pt x="2159" y="21209"/>
                  <a:pt x="2159" y="20955"/>
                  <a:pt x="2159" y="20828"/>
                </a:cubicBezTo>
                <a:cubicBezTo>
                  <a:pt x="2159" y="20828"/>
                  <a:pt x="2159" y="20066"/>
                  <a:pt x="2159" y="19304"/>
                </a:cubicBezTo>
                <a:cubicBezTo>
                  <a:pt x="1143" y="18161"/>
                  <a:pt x="1143" y="17145"/>
                  <a:pt x="1143" y="17145"/>
                </a:cubicBezTo>
                <a:cubicBezTo>
                  <a:pt x="1143" y="17145"/>
                  <a:pt x="1143" y="16002"/>
                  <a:pt x="0" y="14986"/>
                </a:cubicBezTo>
                <a:cubicBezTo>
                  <a:pt x="0" y="12827"/>
                  <a:pt x="0" y="11811"/>
                  <a:pt x="0" y="10668"/>
                </a:cubicBezTo>
                <a:cubicBezTo>
                  <a:pt x="0" y="10668"/>
                  <a:pt x="381" y="11049"/>
                  <a:pt x="762" y="11430"/>
                </a:cubicBezTo>
                <a:cubicBezTo>
                  <a:pt x="635" y="11176"/>
                  <a:pt x="635" y="11049"/>
                  <a:pt x="635" y="11049"/>
                </a:cubicBezTo>
                <a:cubicBezTo>
                  <a:pt x="635" y="11049"/>
                  <a:pt x="762" y="11303"/>
                  <a:pt x="1143" y="11938"/>
                </a:cubicBezTo>
                <a:cubicBezTo>
                  <a:pt x="1143" y="11938"/>
                  <a:pt x="889" y="11684"/>
                  <a:pt x="762" y="11557"/>
                </a:cubicBezTo>
                <a:cubicBezTo>
                  <a:pt x="889" y="12065"/>
                  <a:pt x="1143" y="13081"/>
                  <a:pt x="1143" y="14097"/>
                </a:cubicBezTo>
                <a:cubicBezTo>
                  <a:pt x="1143" y="12954"/>
                  <a:pt x="1143" y="11938"/>
                  <a:pt x="1143" y="11938"/>
                </a:cubicBezTo>
                <a:cubicBezTo>
                  <a:pt x="1143" y="11938"/>
                  <a:pt x="1143" y="10795"/>
                  <a:pt x="1143" y="10795"/>
                </a:cubicBezTo>
                <a:cubicBezTo>
                  <a:pt x="0" y="9779"/>
                  <a:pt x="1143" y="8636"/>
                  <a:pt x="1143" y="8636"/>
                </a:cubicBezTo>
                <a:cubicBezTo>
                  <a:pt x="2159" y="8636"/>
                  <a:pt x="2159" y="8636"/>
                  <a:pt x="2159" y="7620"/>
                </a:cubicBezTo>
                <a:cubicBezTo>
                  <a:pt x="2159" y="6604"/>
                  <a:pt x="2159" y="6604"/>
                  <a:pt x="2159" y="6604"/>
                </a:cubicBezTo>
                <a:cubicBezTo>
                  <a:pt x="2159" y="7112"/>
                  <a:pt x="2413" y="7366"/>
                  <a:pt x="2794" y="7366"/>
                </a:cubicBezTo>
                <a:cubicBezTo>
                  <a:pt x="3175" y="7366"/>
                  <a:pt x="3810" y="6985"/>
                  <a:pt x="4318" y="6477"/>
                </a:cubicBezTo>
                <a:cubicBezTo>
                  <a:pt x="4318" y="6477"/>
                  <a:pt x="5334" y="6477"/>
                  <a:pt x="5334" y="7493"/>
                </a:cubicBezTo>
                <a:cubicBezTo>
                  <a:pt x="5334" y="6477"/>
                  <a:pt x="5334" y="6477"/>
                  <a:pt x="6477" y="6477"/>
                </a:cubicBezTo>
                <a:cubicBezTo>
                  <a:pt x="7620" y="6477"/>
                  <a:pt x="7620" y="6477"/>
                  <a:pt x="7620" y="7620"/>
                </a:cubicBezTo>
                <a:cubicBezTo>
                  <a:pt x="7620" y="7620"/>
                  <a:pt x="8636" y="6477"/>
                  <a:pt x="8636" y="5334"/>
                </a:cubicBezTo>
                <a:lnTo>
                  <a:pt x="9779" y="5334"/>
                </a:lnTo>
                <a:cubicBezTo>
                  <a:pt x="9779" y="6477"/>
                  <a:pt x="9779" y="6477"/>
                  <a:pt x="10795" y="6477"/>
                </a:cubicBezTo>
                <a:cubicBezTo>
                  <a:pt x="11811" y="6477"/>
                  <a:pt x="11938" y="6477"/>
                  <a:pt x="11938" y="7620"/>
                </a:cubicBezTo>
                <a:cubicBezTo>
                  <a:pt x="12446" y="8128"/>
                  <a:pt x="12700" y="8382"/>
                  <a:pt x="12827" y="8382"/>
                </a:cubicBezTo>
                <a:cubicBezTo>
                  <a:pt x="12954" y="8382"/>
                  <a:pt x="12954" y="8128"/>
                  <a:pt x="12954" y="7620"/>
                </a:cubicBezTo>
                <a:cubicBezTo>
                  <a:pt x="12954" y="7239"/>
                  <a:pt x="12954" y="6858"/>
                  <a:pt x="12954" y="6604"/>
                </a:cubicBezTo>
                <a:cubicBezTo>
                  <a:pt x="12954" y="5842"/>
                  <a:pt x="13335" y="5461"/>
                  <a:pt x="13716" y="5461"/>
                </a:cubicBezTo>
                <a:cubicBezTo>
                  <a:pt x="14351" y="5461"/>
                  <a:pt x="15113" y="6350"/>
                  <a:pt x="15113" y="7747"/>
                </a:cubicBezTo>
                <a:cubicBezTo>
                  <a:pt x="15113" y="7239"/>
                  <a:pt x="15113" y="7239"/>
                  <a:pt x="15113" y="7239"/>
                </a:cubicBezTo>
                <a:cubicBezTo>
                  <a:pt x="15113" y="7239"/>
                  <a:pt x="15113" y="7239"/>
                  <a:pt x="15113" y="6731"/>
                </a:cubicBezTo>
                <a:cubicBezTo>
                  <a:pt x="15113" y="5588"/>
                  <a:pt x="15113" y="5588"/>
                  <a:pt x="15113" y="5588"/>
                </a:cubicBezTo>
                <a:cubicBezTo>
                  <a:pt x="16129" y="5588"/>
                  <a:pt x="16129" y="4572"/>
                  <a:pt x="16129" y="4572"/>
                </a:cubicBezTo>
                <a:cubicBezTo>
                  <a:pt x="16129" y="3556"/>
                  <a:pt x="16129" y="3556"/>
                  <a:pt x="16129" y="3556"/>
                </a:cubicBezTo>
                <a:cubicBezTo>
                  <a:pt x="16637" y="4445"/>
                  <a:pt x="16891" y="4826"/>
                  <a:pt x="17018" y="4826"/>
                </a:cubicBezTo>
                <a:cubicBezTo>
                  <a:pt x="17145" y="4826"/>
                  <a:pt x="17272" y="4191"/>
                  <a:pt x="17272" y="3556"/>
                </a:cubicBezTo>
                <a:cubicBezTo>
                  <a:pt x="18288" y="4572"/>
                  <a:pt x="18288" y="4572"/>
                  <a:pt x="18288" y="4572"/>
                </a:cubicBezTo>
                <a:cubicBezTo>
                  <a:pt x="18288" y="4572"/>
                  <a:pt x="18288" y="4572"/>
                  <a:pt x="18288" y="5588"/>
                </a:cubicBezTo>
                <a:cubicBezTo>
                  <a:pt x="19304" y="6731"/>
                  <a:pt x="19304" y="7747"/>
                  <a:pt x="19304" y="7747"/>
                </a:cubicBezTo>
                <a:lnTo>
                  <a:pt x="19304" y="6477"/>
                </a:lnTo>
                <a:cubicBezTo>
                  <a:pt x="19304" y="5334"/>
                  <a:pt x="19304" y="5334"/>
                  <a:pt x="19304" y="5334"/>
                </a:cubicBezTo>
                <a:cubicBezTo>
                  <a:pt x="20447" y="5334"/>
                  <a:pt x="20447" y="5334"/>
                  <a:pt x="20447" y="4318"/>
                </a:cubicBezTo>
                <a:lnTo>
                  <a:pt x="20447" y="5334"/>
                </a:lnTo>
                <a:cubicBezTo>
                  <a:pt x="20447" y="4064"/>
                  <a:pt x="20828" y="3556"/>
                  <a:pt x="21082" y="3556"/>
                </a:cubicBezTo>
                <a:cubicBezTo>
                  <a:pt x="21336" y="3556"/>
                  <a:pt x="21590" y="3810"/>
                  <a:pt x="21590" y="4318"/>
                </a:cubicBezTo>
                <a:cubicBezTo>
                  <a:pt x="21590" y="3302"/>
                  <a:pt x="21590" y="2667"/>
                  <a:pt x="21717" y="2667"/>
                </a:cubicBezTo>
                <a:cubicBezTo>
                  <a:pt x="21844" y="2667"/>
                  <a:pt x="22098" y="3175"/>
                  <a:pt x="22733" y="4318"/>
                </a:cubicBezTo>
                <a:cubicBezTo>
                  <a:pt x="22733" y="3302"/>
                  <a:pt x="22733" y="3302"/>
                  <a:pt x="22733" y="3302"/>
                </a:cubicBezTo>
                <a:cubicBezTo>
                  <a:pt x="22733" y="3810"/>
                  <a:pt x="22987" y="4064"/>
                  <a:pt x="23114" y="4064"/>
                </a:cubicBezTo>
                <a:cubicBezTo>
                  <a:pt x="23241" y="4064"/>
                  <a:pt x="23241" y="3810"/>
                  <a:pt x="22733" y="3302"/>
                </a:cubicBezTo>
                <a:cubicBezTo>
                  <a:pt x="22733" y="3302"/>
                  <a:pt x="22733" y="3302"/>
                  <a:pt x="22733" y="3302"/>
                </a:cubicBezTo>
                <a:lnTo>
                  <a:pt x="23749" y="3302"/>
                </a:lnTo>
                <a:cubicBezTo>
                  <a:pt x="23749" y="4318"/>
                  <a:pt x="23749" y="4318"/>
                  <a:pt x="23749" y="4318"/>
                </a:cubicBezTo>
                <a:cubicBezTo>
                  <a:pt x="23749" y="4318"/>
                  <a:pt x="23749" y="4318"/>
                  <a:pt x="24765" y="5334"/>
                </a:cubicBezTo>
                <a:lnTo>
                  <a:pt x="25908" y="5334"/>
                </a:lnTo>
                <a:cubicBezTo>
                  <a:pt x="26416" y="5842"/>
                  <a:pt x="26670" y="6096"/>
                  <a:pt x="26797" y="6096"/>
                </a:cubicBezTo>
                <a:cubicBezTo>
                  <a:pt x="26924" y="6096"/>
                  <a:pt x="26924" y="5842"/>
                  <a:pt x="26924" y="5334"/>
                </a:cubicBezTo>
                <a:cubicBezTo>
                  <a:pt x="26924" y="3175"/>
                  <a:pt x="28067" y="3175"/>
                  <a:pt x="29083" y="3175"/>
                </a:cubicBezTo>
                <a:cubicBezTo>
                  <a:pt x="29083" y="3556"/>
                  <a:pt x="29083" y="4191"/>
                  <a:pt x="29083" y="5334"/>
                </a:cubicBezTo>
                <a:cubicBezTo>
                  <a:pt x="29591" y="6477"/>
                  <a:pt x="29845" y="6985"/>
                  <a:pt x="30099" y="6985"/>
                </a:cubicBezTo>
                <a:cubicBezTo>
                  <a:pt x="30353" y="6985"/>
                  <a:pt x="30226" y="6477"/>
                  <a:pt x="30226" y="5334"/>
                </a:cubicBezTo>
                <a:cubicBezTo>
                  <a:pt x="30226" y="4953"/>
                  <a:pt x="30226" y="4572"/>
                  <a:pt x="30226" y="4318"/>
                </a:cubicBezTo>
                <a:cubicBezTo>
                  <a:pt x="30226" y="4318"/>
                  <a:pt x="30226" y="4318"/>
                  <a:pt x="30226" y="3302"/>
                </a:cubicBezTo>
                <a:cubicBezTo>
                  <a:pt x="30226" y="2921"/>
                  <a:pt x="30226" y="2794"/>
                  <a:pt x="30226" y="2794"/>
                </a:cubicBezTo>
                <a:cubicBezTo>
                  <a:pt x="30226" y="2794"/>
                  <a:pt x="30480" y="3429"/>
                  <a:pt x="31242" y="4191"/>
                </a:cubicBezTo>
                <a:cubicBezTo>
                  <a:pt x="31242" y="4064"/>
                  <a:pt x="31242" y="4064"/>
                  <a:pt x="31115" y="3937"/>
                </a:cubicBezTo>
                <a:cubicBezTo>
                  <a:pt x="31242" y="4064"/>
                  <a:pt x="31242" y="4191"/>
                  <a:pt x="31242" y="4318"/>
                </a:cubicBezTo>
                <a:cubicBezTo>
                  <a:pt x="31242" y="4318"/>
                  <a:pt x="31115" y="4191"/>
                  <a:pt x="31115" y="4191"/>
                </a:cubicBezTo>
                <a:cubicBezTo>
                  <a:pt x="31115" y="4572"/>
                  <a:pt x="31242" y="4953"/>
                  <a:pt x="31242" y="5334"/>
                </a:cubicBezTo>
                <a:cubicBezTo>
                  <a:pt x="31877" y="6604"/>
                  <a:pt x="32131" y="7112"/>
                  <a:pt x="32258" y="7112"/>
                </a:cubicBezTo>
                <a:cubicBezTo>
                  <a:pt x="32385" y="7112"/>
                  <a:pt x="32385" y="6858"/>
                  <a:pt x="32385" y="6350"/>
                </a:cubicBezTo>
                <a:cubicBezTo>
                  <a:pt x="32385" y="5207"/>
                  <a:pt x="32385" y="5207"/>
                  <a:pt x="32385" y="5207"/>
                </a:cubicBezTo>
                <a:cubicBezTo>
                  <a:pt x="32766" y="6096"/>
                  <a:pt x="33020" y="6477"/>
                  <a:pt x="33147" y="6477"/>
                </a:cubicBezTo>
                <a:cubicBezTo>
                  <a:pt x="33401" y="6477"/>
                  <a:pt x="33401" y="5588"/>
                  <a:pt x="33401" y="4191"/>
                </a:cubicBezTo>
                <a:lnTo>
                  <a:pt x="33401" y="5334"/>
                </a:lnTo>
                <a:cubicBezTo>
                  <a:pt x="33401" y="6096"/>
                  <a:pt x="33528" y="6477"/>
                  <a:pt x="33655" y="6477"/>
                </a:cubicBezTo>
                <a:cubicBezTo>
                  <a:pt x="33782" y="6477"/>
                  <a:pt x="34163" y="5334"/>
                  <a:pt x="33528" y="3302"/>
                </a:cubicBezTo>
                <a:cubicBezTo>
                  <a:pt x="33528" y="2159"/>
                  <a:pt x="33528" y="2159"/>
                  <a:pt x="33528" y="2159"/>
                </a:cubicBezTo>
                <a:lnTo>
                  <a:pt x="34544" y="3302"/>
                </a:lnTo>
                <a:cubicBezTo>
                  <a:pt x="34544" y="3302"/>
                  <a:pt x="34544" y="3302"/>
                  <a:pt x="34544" y="2159"/>
                </a:cubicBezTo>
                <a:lnTo>
                  <a:pt x="35560" y="2159"/>
                </a:lnTo>
                <a:cubicBezTo>
                  <a:pt x="35560" y="1651"/>
                  <a:pt x="35560" y="1397"/>
                  <a:pt x="35687" y="1397"/>
                </a:cubicBezTo>
                <a:cubicBezTo>
                  <a:pt x="35814" y="1397"/>
                  <a:pt x="36068" y="1651"/>
                  <a:pt x="36703" y="2159"/>
                </a:cubicBezTo>
                <a:cubicBezTo>
                  <a:pt x="36703" y="3302"/>
                  <a:pt x="36703" y="3302"/>
                  <a:pt x="36703" y="3302"/>
                </a:cubicBezTo>
                <a:lnTo>
                  <a:pt x="36703" y="4318"/>
                </a:lnTo>
                <a:cubicBezTo>
                  <a:pt x="36703" y="4318"/>
                  <a:pt x="37719" y="3302"/>
                  <a:pt x="37719" y="3302"/>
                </a:cubicBezTo>
                <a:cubicBezTo>
                  <a:pt x="37719" y="3302"/>
                  <a:pt x="37719" y="3302"/>
                  <a:pt x="37719" y="4318"/>
                </a:cubicBezTo>
                <a:cubicBezTo>
                  <a:pt x="37719" y="4318"/>
                  <a:pt x="37719" y="3302"/>
                  <a:pt x="38862" y="3302"/>
                </a:cubicBezTo>
                <a:cubicBezTo>
                  <a:pt x="39878" y="4318"/>
                  <a:pt x="39878" y="4318"/>
                  <a:pt x="39878" y="4318"/>
                </a:cubicBezTo>
                <a:cubicBezTo>
                  <a:pt x="39878" y="4318"/>
                  <a:pt x="39878" y="4318"/>
                  <a:pt x="39878" y="2159"/>
                </a:cubicBezTo>
                <a:cubicBezTo>
                  <a:pt x="40259" y="3429"/>
                  <a:pt x="40513" y="3810"/>
                  <a:pt x="40767" y="3810"/>
                </a:cubicBezTo>
                <a:cubicBezTo>
                  <a:pt x="41021" y="3810"/>
                  <a:pt x="41021" y="2794"/>
                  <a:pt x="41021" y="2159"/>
                </a:cubicBezTo>
                <a:cubicBezTo>
                  <a:pt x="41021" y="2159"/>
                  <a:pt x="41021" y="2159"/>
                  <a:pt x="41021" y="3302"/>
                </a:cubicBezTo>
                <a:cubicBezTo>
                  <a:pt x="41529" y="4318"/>
                  <a:pt x="41783" y="4953"/>
                  <a:pt x="42037" y="4953"/>
                </a:cubicBezTo>
                <a:cubicBezTo>
                  <a:pt x="42291" y="4953"/>
                  <a:pt x="42164" y="4445"/>
                  <a:pt x="42164" y="3302"/>
                </a:cubicBezTo>
                <a:cubicBezTo>
                  <a:pt x="42164" y="3048"/>
                  <a:pt x="42164" y="2667"/>
                  <a:pt x="42164" y="2159"/>
                </a:cubicBezTo>
                <a:cubicBezTo>
                  <a:pt x="42164" y="1651"/>
                  <a:pt x="42164" y="1397"/>
                  <a:pt x="42164" y="1143"/>
                </a:cubicBezTo>
                <a:cubicBezTo>
                  <a:pt x="42164" y="2159"/>
                  <a:pt x="42164" y="2159"/>
                  <a:pt x="43180" y="2159"/>
                </a:cubicBezTo>
                <a:cubicBezTo>
                  <a:pt x="43180" y="2159"/>
                  <a:pt x="43180" y="3302"/>
                  <a:pt x="44323" y="3302"/>
                </a:cubicBezTo>
                <a:cubicBezTo>
                  <a:pt x="44323" y="3302"/>
                  <a:pt x="44323" y="3302"/>
                  <a:pt x="44323" y="2159"/>
                </a:cubicBezTo>
                <a:cubicBezTo>
                  <a:pt x="44323" y="2159"/>
                  <a:pt x="44323" y="2159"/>
                  <a:pt x="45339" y="3302"/>
                </a:cubicBezTo>
                <a:cubicBezTo>
                  <a:pt x="45339" y="4318"/>
                  <a:pt x="45339" y="4318"/>
                  <a:pt x="45339" y="4318"/>
                </a:cubicBezTo>
                <a:cubicBezTo>
                  <a:pt x="45339" y="3556"/>
                  <a:pt x="45339" y="2794"/>
                  <a:pt x="45720" y="2794"/>
                </a:cubicBezTo>
                <a:cubicBezTo>
                  <a:pt x="45847" y="2794"/>
                  <a:pt x="46101" y="2921"/>
                  <a:pt x="46355" y="3302"/>
                </a:cubicBezTo>
                <a:cubicBezTo>
                  <a:pt x="46355" y="4318"/>
                  <a:pt x="46355" y="4318"/>
                  <a:pt x="46355" y="4318"/>
                </a:cubicBezTo>
                <a:cubicBezTo>
                  <a:pt x="46355" y="3556"/>
                  <a:pt x="48006" y="2794"/>
                  <a:pt x="48895" y="2794"/>
                </a:cubicBezTo>
                <a:cubicBezTo>
                  <a:pt x="49276" y="2794"/>
                  <a:pt x="49530" y="2921"/>
                  <a:pt x="49530" y="3302"/>
                </a:cubicBezTo>
                <a:lnTo>
                  <a:pt x="50546" y="3302"/>
                </a:lnTo>
                <a:cubicBezTo>
                  <a:pt x="50546" y="2413"/>
                  <a:pt x="50546" y="2032"/>
                  <a:pt x="50673" y="2032"/>
                </a:cubicBezTo>
                <a:cubicBezTo>
                  <a:pt x="50800" y="2032"/>
                  <a:pt x="51054" y="2667"/>
                  <a:pt x="51689" y="3302"/>
                </a:cubicBezTo>
                <a:cubicBezTo>
                  <a:pt x="51689" y="4318"/>
                  <a:pt x="51689" y="4318"/>
                  <a:pt x="51689" y="4318"/>
                </a:cubicBezTo>
                <a:cubicBezTo>
                  <a:pt x="51689" y="3048"/>
                  <a:pt x="51689" y="2540"/>
                  <a:pt x="51943" y="2540"/>
                </a:cubicBezTo>
                <a:cubicBezTo>
                  <a:pt x="52197" y="2540"/>
                  <a:pt x="52324" y="2794"/>
                  <a:pt x="52832" y="3302"/>
                </a:cubicBezTo>
                <a:cubicBezTo>
                  <a:pt x="52832" y="3683"/>
                  <a:pt x="52832" y="4064"/>
                  <a:pt x="52832" y="4318"/>
                </a:cubicBezTo>
                <a:cubicBezTo>
                  <a:pt x="53467" y="3048"/>
                  <a:pt x="53721" y="2540"/>
                  <a:pt x="53848" y="2540"/>
                </a:cubicBezTo>
                <a:cubicBezTo>
                  <a:pt x="53975" y="2540"/>
                  <a:pt x="53975" y="2794"/>
                  <a:pt x="53975" y="3302"/>
                </a:cubicBezTo>
                <a:cubicBezTo>
                  <a:pt x="53975" y="4318"/>
                  <a:pt x="54229" y="4953"/>
                  <a:pt x="54483" y="4953"/>
                </a:cubicBezTo>
                <a:cubicBezTo>
                  <a:pt x="54737" y="4953"/>
                  <a:pt x="54991" y="4445"/>
                  <a:pt x="54991" y="3302"/>
                </a:cubicBezTo>
                <a:cubicBezTo>
                  <a:pt x="56007" y="3302"/>
                  <a:pt x="56007" y="2159"/>
                  <a:pt x="57150" y="2159"/>
                </a:cubicBezTo>
                <a:cubicBezTo>
                  <a:pt x="58293" y="2159"/>
                  <a:pt x="58293" y="2159"/>
                  <a:pt x="58293" y="3302"/>
                </a:cubicBezTo>
                <a:cubicBezTo>
                  <a:pt x="58293" y="3302"/>
                  <a:pt x="59309" y="2159"/>
                  <a:pt x="59309" y="2159"/>
                </a:cubicBezTo>
                <a:cubicBezTo>
                  <a:pt x="59309" y="2159"/>
                  <a:pt x="59309" y="2159"/>
                  <a:pt x="59309" y="1143"/>
                </a:cubicBezTo>
                <a:cubicBezTo>
                  <a:pt x="59309" y="2413"/>
                  <a:pt x="59690" y="2921"/>
                  <a:pt x="59944" y="2921"/>
                </a:cubicBezTo>
                <a:cubicBezTo>
                  <a:pt x="60198" y="2921"/>
                  <a:pt x="60325" y="2667"/>
                  <a:pt x="60325" y="2159"/>
                </a:cubicBezTo>
                <a:cubicBezTo>
                  <a:pt x="61468" y="2159"/>
                  <a:pt x="61468" y="2159"/>
                  <a:pt x="61468" y="3302"/>
                </a:cubicBezTo>
                <a:cubicBezTo>
                  <a:pt x="61468" y="2032"/>
                  <a:pt x="61849" y="1270"/>
                  <a:pt x="62103" y="1270"/>
                </a:cubicBezTo>
                <a:cubicBezTo>
                  <a:pt x="62357" y="1270"/>
                  <a:pt x="62611" y="1778"/>
                  <a:pt x="62611" y="3302"/>
                </a:cubicBezTo>
                <a:cubicBezTo>
                  <a:pt x="62611" y="2794"/>
                  <a:pt x="62611" y="2032"/>
                  <a:pt x="62611" y="1143"/>
                </a:cubicBezTo>
                <a:cubicBezTo>
                  <a:pt x="62611" y="635"/>
                  <a:pt x="62611" y="381"/>
                  <a:pt x="62611" y="0"/>
                </a:cubicBezTo>
                <a:cubicBezTo>
                  <a:pt x="63373" y="762"/>
                  <a:pt x="63627" y="1524"/>
                  <a:pt x="63627" y="1524"/>
                </a:cubicBezTo>
                <a:cubicBezTo>
                  <a:pt x="63627" y="1524"/>
                  <a:pt x="63627" y="1397"/>
                  <a:pt x="63627" y="1143"/>
                </a:cubicBezTo>
                <a:cubicBezTo>
                  <a:pt x="63627" y="1143"/>
                  <a:pt x="63627" y="1143"/>
                  <a:pt x="63627" y="3302"/>
                </a:cubicBezTo>
                <a:cubicBezTo>
                  <a:pt x="63627" y="3302"/>
                  <a:pt x="64643" y="1143"/>
                  <a:pt x="64643" y="0"/>
                </a:cubicBezTo>
                <a:close/>
                <a:moveTo>
                  <a:pt x="3302" y="22733"/>
                </a:moveTo>
                <a:cubicBezTo>
                  <a:pt x="3302" y="23749"/>
                  <a:pt x="4318" y="25908"/>
                  <a:pt x="3302" y="25908"/>
                </a:cubicBezTo>
                <a:cubicBezTo>
                  <a:pt x="3302" y="25908"/>
                  <a:pt x="3302" y="24892"/>
                  <a:pt x="3302" y="22733"/>
                </a:cubicBezTo>
                <a:close/>
                <a:moveTo>
                  <a:pt x="86360" y="29210"/>
                </a:moveTo>
                <a:cubicBezTo>
                  <a:pt x="86360" y="29210"/>
                  <a:pt x="85344" y="30353"/>
                  <a:pt x="85344" y="31369"/>
                </a:cubicBezTo>
                <a:cubicBezTo>
                  <a:pt x="85344" y="31369"/>
                  <a:pt x="85344" y="30353"/>
                  <a:pt x="85344" y="2921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3"/>
          <p:cNvSpPr/>
          <p:nvPr/>
        </p:nvSpPr>
        <p:spPr>
          <a:xfrm>
            <a:off x="6950814" y="2022425"/>
            <a:ext cx="25146" cy="36481"/>
          </a:xfrm>
          <a:custGeom>
            <a:rect b="b" l="l" r="r" t="t"/>
            <a:pathLst>
              <a:path extrusionOk="0" h="48641" w="33528">
                <a:moveTo>
                  <a:pt x="16256" y="0"/>
                </a:moveTo>
                <a:cubicBezTo>
                  <a:pt x="24003" y="0"/>
                  <a:pt x="30353" y="5207"/>
                  <a:pt x="31369" y="13081"/>
                </a:cubicBezTo>
                <a:lnTo>
                  <a:pt x="33528" y="32512"/>
                </a:lnTo>
                <a:cubicBezTo>
                  <a:pt x="33528" y="40132"/>
                  <a:pt x="28194" y="47625"/>
                  <a:pt x="19558" y="48641"/>
                </a:cubicBezTo>
                <a:lnTo>
                  <a:pt x="18288" y="48641"/>
                </a:lnTo>
                <a:cubicBezTo>
                  <a:pt x="10795" y="48641"/>
                  <a:pt x="4318" y="43307"/>
                  <a:pt x="3302" y="35687"/>
                </a:cubicBezTo>
                <a:lnTo>
                  <a:pt x="1143" y="16383"/>
                </a:lnTo>
                <a:cubicBezTo>
                  <a:pt x="0" y="8763"/>
                  <a:pt x="6477" y="1270"/>
                  <a:pt x="14097" y="127"/>
                </a:cubicBezTo>
                <a:cubicBezTo>
                  <a:pt x="14732" y="0"/>
                  <a:pt x="15494" y="0"/>
                  <a:pt x="162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3"/>
          <p:cNvSpPr/>
          <p:nvPr/>
        </p:nvSpPr>
        <p:spPr>
          <a:xfrm>
            <a:off x="6886073" y="2017660"/>
            <a:ext cx="39720" cy="77914"/>
          </a:xfrm>
          <a:custGeom>
            <a:rect b="b" l="l" r="r" t="t"/>
            <a:pathLst>
              <a:path extrusionOk="0" h="103886" w="52959">
                <a:moveTo>
                  <a:pt x="29210" y="0"/>
                </a:moveTo>
                <a:lnTo>
                  <a:pt x="29210" y="1143"/>
                </a:lnTo>
                <a:lnTo>
                  <a:pt x="25908" y="1143"/>
                </a:lnTo>
                <a:cubicBezTo>
                  <a:pt x="25908" y="1143"/>
                  <a:pt x="27051" y="1143"/>
                  <a:pt x="29210" y="127"/>
                </a:cubicBezTo>
                <a:close/>
                <a:moveTo>
                  <a:pt x="15748" y="1397"/>
                </a:moveTo>
                <a:cubicBezTo>
                  <a:pt x="15875" y="1397"/>
                  <a:pt x="15113" y="1651"/>
                  <a:pt x="12954" y="2159"/>
                </a:cubicBezTo>
                <a:cubicBezTo>
                  <a:pt x="14605" y="1651"/>
                  <a:pt x="15621" y="1397"/>
                  <a:pt x="15748" y="1397"/>
                </a:cubicBezTo>
                <a:close/>
                <a:moveTo>
                  <a:pt x="11938" y="4318"/>
                </a:moveTo>
                <a:lnTo>
                  <a:pt x="10795" y="5461"/>
                </a:lnTo>
                <a:cubicBezTo>
                  <a:pt x="10795" y="5461"/>
                  <a:pt x="11811" y="5461"/>
                  <a:pt x="11811" y="4318"/>
                </a:cubicBezTo>
                <a:close/>
                <a:moveTo>
                  <a:pt x="14097" y="5461"/>
                </a:moveTo>
                <a:cubicBezTo>
                  <a:pt x="14097" y="5461"/>
                  <a:pt x="13081" y="5461"/>
                  <a:pt x="11938" y="6477"/>
                </a:cubicBezTo>
                <a:cubicBezTo>
                  <a:pt x="13081" y="6477"/>
                  <a:pt x="14097" y="5461"/>
                  <a:pt x="14097" y="5461"/>
                </a:cubicBezTo>
                <a:close/>
                <a:moveTo>
                  <a:pt x="14097" y="6477"/>
                </a:moveTo>
                <a:cubicBezTo>
                  <a:pt x="13081" y="6477"/>
                  <a:pt x="13081" y="6477"/>
                  <a:pt x="13081" y="7493"/>
                </a:cubicBezTo>
                <a:cubicBezTo>
                  <a:pt x="13081" y="7493"/>
                  <a:pt x="14097" y="6477"/>
                  <a:pt x="15240" y="6477"/>
                </a:cubicBezTo>
                <a:close/>
                <a:moveTo>
                  <a:pt x="4318" y="8636"/>
                </a:moveTo>
                <a:cubicBezTo>
                  <a:pt x="3683" y="8636"/>
                  <a:pt x="2921" y="9144"/>
                  <a:pt x="2794" y="9144"/>
                </a:cubicBezTo>
                <a:cubicBezTo>
                  <a:pt x="2667" y="9144"/>
                  <a:pt x="2921" y="9017"/>
                  <a:pt x="3302" y="8636"/>
                </a:cubicBezTo>
                <a:close/>
                <a:moveTo>
                  <a:pt x="5080" y="9271"/>
                </a:moveTo>
                <a:cubicBezTo>
                  <a:pt x="4953" y="9271"/>
                  <a:pt x="4826" y="9398"/>
                  <a:pt x="4445" y="9525"/>
                </a:cubicBezTo>
                <a:cubicBezTo>
                  <a:pt x="4953" y="9398"/>
                  <a:pt x="5080" y="9271"/>
                  <a:pt x="5080" y="9271"/>
                </a:cubicBezTo>
                <a:close/>
                <a:moveTo>
                  <a:pt x="4318" y="10795"/>
                </a:moveTo>
                <a:cubicBezTo>
                  <a:pt x="3302" y="11303"/>
                  <a:pt x="2794" y="11557"/>
                  <a:pt x="2540" y="11557"/>
                </a:cubicBezTo>
                <a:cubicBezTo>
                  <a:pt x="2286" y="11557"/>
                  <a:pt x="2794" y="11303"/>
                  <a:pt x="3302" y="10795"/>
                </a:cubicBezTo>
                <a:close/>
                <a:moveTo>
                  <a:pt x="9652" y="10795"/>
                </a:moveTo>
                <a:cubicBezTo>
                  <a:pt x="8636" y="10795"/>
                  <a:pt x="7620" y="11938"/>
                  <a:pt x="6477" y="11938"/>
                </a:cubicBezTo>
                <a:lnTo>
                  <a:pt x="8636" y="11938"/>
                </a:lnTo>
                <a:cubicBezTo>
                  <a:pt x="8636" y="11938"/>
                  <a:pt x="9779" y="10795"/>
                  <a:pt x="10795" y="10795"/>
                </a:cubicBezTo>
                <a:close/>
                <a:moveTo>
                  <a:pt x="17272" y="12954"/>
                </a:moveTo>
                <a:cubicBezTo>
                  <a:pt x="17272" y="13081"/>
                  <a:pt x="17272" y="13208"/>
                  <a:pt x="17272" y="13208"/>
                </a:cubicBezTo>
                <a:cubicBezTo>
                  <a:pt x="17526" y="13081"/>
                  <a:pt x="18034" y="12954"/>
                  <a:pt x="18415" y="12954"/>
                </a:cubicBezTo>
                <a:close/>
                <a:moveTo>
                  <a:pt x="20955" y="16764"/>
                </a:moveTo>
                <a:cubicBezTo>
                  <a:pt x="21463" y="16764"/>
                  <a:pt x="20955" y="17272"/>
                  <a:pt x="19558" y="17272"/>
                </a:cubicBezTo>
                <a:cubicBezTo>
                  <a:pt x="20320" y="16891"/>
                  <a:pt x="20828" y="16764"/>
                  <a:pt x="20955" y="16764"/>
                </a:cubicBezTo>
                <a:close/>
                <a:moveTo>
                  <a:pt x="6477" y="16256"/>
                </a:moveTo>
                <a:cubicBezTo>
                  <a:pt x="6477" y="17272"/>
                  <a:pt x="5334" y="17272"/>
                  <a:pt x="4318" y="17272"/>
                </a:cubicBezTo>
                <a:cubicBezTo>
                  <a:pt x="2413" y="17272"/>
                  <a:pt x="4445" y="16510"/>
                  <a:pt x="6477" y="16256"/>
                </a:cubicBezTo>
                <a:close/>
                <a:moveTo>
                  <a:pt x="5461" y="17272"/>
                </a:moveTo>
                <a:cubicBezTo>
                  <a:pt x="5461" y="17272"/>
                  <a:pt x="4445" y="18288"/>
                  <a:pt x="3302" y="18288"/>
                </a:cubicBezTo>
                <a:cubicBezTo>
                  <a:pt x="3302" y="17272"/>
                  <a:pt x="3302" y="17272"/>
                  <a:pt x="4445" y="17272"/>
                </a:cubicBezTo>
                <a:close/>
                <a:moveTo>
                  <a:pt x="15113" y="19431"/>
                </a:moveTo>
                <a:cubicBezTo>
                  <a:pt x="11938" y="20447"/>
                  <a:pt x="11938" y="20447"/>
                  <a:pt x="14097" y="20447"/>
                </a:cubicBezTo>
                <a:cubicBezTo>
                  <a:pt x="15113" y="20447"/>
                  <a:pt x="16256" y="19431"/>
                  <a:pt x="17272" y="19431"/>
                </a:cubicBezTo>
                <a:close/>
                <a:moveTo>
                  <a:pt x="17272" y="20447"/>
                </a:moveTo>
                <a:cubicBezTo>
                  <a:pt x="15367" y="21463"/>
                  <a:pt x="15113" y="21463"/>
                  <a:pt x="17272" y="21590"/>
                </a:cubicBezTo>
                <a:lnTo>
                  <a:pt x="17272" y="20574"/>
                </a:lnTo>
                <a:close/>
                <a:moveTo>
                  <a:pt x="9652" y="22606"/>
                </a:moveTo>
                <a:cubicBezTo>
                  <a:pt x="9144" y="23114"/>
                  <a:pt x="8890" y="23368"/>
                  <a:pt x="9017" y="23368"/>
                </a:cubicBezTo>
                <a:cubicBezTo>
                  <a:pt x="9144" y="23368"/>
                  <a:pt x="9652" y="23114"/>
                  <a:pt x="10795" y="22606"/>
                </a:cubicBezTo>
                <a:close/>
                <a:moveTo>
                  <a:pt x="11811" y="26924"/>
                </a:moveTo>
                <a:cubicBezTo>
                  <a:pt x="10795" y="27432"/>
                  <a:pt x="10795" y="27686"/>
                  <a:pt x="11303" y="27686"/>
                </a:cubicBezTo>
                <a:cubicBezTo>
                  <a:pt x="11811" y="27686"/>
                  <a:pt x="12954" y="27432"/>
                  <a:pt x="13970" y="26924"/>
                </a:cubicBezTo>
                <a:close/>
                <a:moveTo>
                  <a:pt x="11811" y="27940"/>
                </a:moveTo>
                <a:cubicBezTo>
                  <a:pt x="11811" y="28956"/>
                  <a:pt x="11811" y="28956"/>
                  <a:pt x="12954" y="28956"/>
                </a:cubicBezTo>
                <a:lnTo>
                  <a:pt x="12954" y="28067"/>
                </a:lnTo>
                <a:close/>
                <a:moveTo>
                  <a:pt x="14986" y="30099"/>
                </a:moveTo>
                <a:cubicBezTo>
                  <a:pt x="14986" y="31115"/>
                  <a:pt x="14986" y="31115"/>
                  <a:pt x="16129" y="31115"/>
                </a:cubicBezTo>
                <a:lnTo>
                  <a:pt x="17145" y="31115"/>
                </a:lnTo>
                <a:cubicBezTo>
                  <a:pt x="17145" y="30099"/>
                  <a:pt x="16129" y="30099"/>
                  <a:pt x="16129" y="30099"/>
                </a:cubicBezTo>
                <a:close/>
                <a:moveTo>
                  <a:pt x="127" y="31623"/>
                </a:moveTo>
                <a:cubicBezTo>
                  <a:pt x="254" y="31623"/>
                  <a:pt x="508" y="31877"/>
                  <a:pt x="1016" y="32385"/>
                </a:cubicBezTo>
                <a:lnTo>
                  <a:pt x="0" y="32385"/>
                </a:lnTo>
                <a:cubicBezTo>
                  <a:pt x="0" y="31877"/>
                  <a:pt x="0" y="31623"/>
                  <a:pt x="127" y="31623"/>
                </a:cubicBezTo>
                <a:close/>
                <a:moveTo>
                  <a:pt x="15875" y="33147"/>
                </a:moveTo>
                <a:cubicBezTo>
                  <a:pt x="16002" y="33274"/>
                  <a:pt x="16129" y="33274"/>
                  <a:pt x="16256" y="33528"/>
                </a:cubicBezTo>
                <a:cubicBezTo>
                  <a:pt x="15621" y="33528"/>
                  <a:pt x="15494" y="33401"/>
                  <a:pt x="15875" y="33147"/>
                </a:cubicBezTo>
                <a:close/>
                <a:moveTo>
                  <a:pt x="8636" y="32385"/>
                </a:moveTo>
                <a:cubicBezTo>
                  <a:pt x="7620" y="32385"/>
                  <a:pt x="7620" y="33401"/>
                  <a:pt x="7620" y="33401"/>
                </a:cubicBezTo>
                <a:lnTo>
                  <a:pt x="9779" y="33401"/>
                </a:lnTo>
                <a:cubicBezTo>
                  <a:pt x="8763" y="33401"/>
                  <a:pt x="8763" y="33401"/>
                  <a:pt x="8763" y="32385"/>
                </a:cubicBezTo>
                <a:close/>
                <a:moveTo>
                  <a:pt x="13970" y="35560"/>
                </a:moveTo>
                <a:lnTo>
                  <a:pt x="12954" y="36576"/>
                </a:lnTo>
                <a:lnTo>
                  <a:pt x="15113" y="36576"/>
                </a:lnTo>
                <a:lnTo>
                  <a:pt x="14097" y="35560"/>
                </a:lnTo>
                <a:close/>
                <a:moveTo>
                  <a:pt x="11938" y="50673"/>
                </a:moveTo>
                <a:cubicBezTo>
                  <a:pt x="14097" y="51816"/>
                  <a:pt x="15113" y="51816"/>
                  <a:pt x="15113" y="51816"/>
                </a:cubicBezTo>
                <a:lnTo>
                  <a:pt x="14097" y="50673"/>
                </a:lnTo>
                <a:close/>
                <a:moveTo>
                  <a:pt x="16256" y="60452"/>
                </a:moveTo>
                <a:cubicBezTo>
                  <a:pt x="16256" y="60833"/>
                  <a:pt x="16129" y="60960"/>
                  <a:pt x="15875" y="60960"/>
                </a:cubicBezTo>
                <a:cubicBezTo>
                  <a:pt x="15494" y="60960"/>
                  <a:pt x="14732" y="60452"/>
                  <a:pt x="13970" y="60452"/>
                </a:cubicBezTo>
                <a:close/>
                <a:moveTo>
                  <a:pt x="10922" y="60452"/>
                </a:moveTo>
                <a:cubicBezTo>
                  <a:pt x="10922" y="61468"/>
                  <a:pt x="10922" y="61468"/>
                  <a:pt x="11938" y="61468"/>
                </a:cubicBezTo>
                <a:cubicBezTo>
                  <a:pt x="12954" y="61468"/>
                  <a:pt x="13081" y="61468"/>
                  <a:pt x="13081" y="60452"/>
                </a:cubicBezTo>
                <a:close/>
                <a:moveTo>
                  <a:pt x="11938" y="66929"/>
                </a:moveTo>
                <a:cubicBezTo>
                  <a:pt x="10922" y="66929"/>
                  <a:pt x="9779" y="68072"/>
                  <a:pt x="9779" y="68072"/>
                </a:cubicBezTo>
                <a:cubicBezTo>
                  <a:pt x="10922" y="68072"/>
                  <a:pt x="11938" y="68072"/>
                  <a:pt x="11938" y="66929"/>
                </a:cubicBezTo>
                <a:close/>
                <a:moveTo>
                  <a:pt x="23876" y="82042"/>
                </a:moveTo>
                <a:cubicBezTo>
                  <a:pt x="23876" y="82042"/>
                  <a:pt x="23876" y="82042"/>
                  <a:pt x="22733" y="83058"/>
                </a:cubicBezTo>
                <a:lnTo>
                  <a:pt x="21590" y="83058"/>
                </a:lnTo>
                <a:cubicBezTo>
                  <a:pt x="22606" y="82042"/>
                  <a:pt x="22606" y="82042"/>
                  <a:pt x="23749" y="82042"/>
                </a:cubicBezTo>
                <a:close/>
                <a:moveTo>
                  <a:pt x="18542" y="82296"/>
                </a:moveTo>
                <a:cubicBezTo>
                  <a:pt x="18415" y="82296"/>
                  <a:pt x="18415" y="82550"/>
                  <a:pt x="18415" y="83058"/>
                </a:cubicBezTo>
                <a:cubicBezTo>
                  <a:pt x="17272" y="84201"/>
                  <a:pt x="17272" y="84201"/>
                  <a:pt x="18415" y="84201"/>
                </a:cubicBezTo>
                <a:cubicBezTo>
                  <a:pt x="19431" y="83058"/>
                  <a:pt x="19431" y="83058"/>
                  <a:pt x="19431" y="83058"/>
                </a:cubicBezTo>
                <a:lnTo>
                  <a:pt x="19431" y="84201"/>
                </a:lnTo>
                <a:cubicBezTo>
                  <a:pt x="19431" y="84201"/>
                  <a:pt x="19431" y="84201"/>
                  <a:pt x="20447" y="83058"/>
                </a:cubicBezTo>
                <a:lnTo>
                  <a:pt x="19431" y="83058"/>
                </a:lnTo>
                <a:cubicBezTo>
                  <a:pt x="18923" y="82550"/>
                  <a:pt x="18669" y="82296"/>
                  <a:pt x="18415" y="82296"/>
                </a:cubicBezTo>
                <a:close/>
                <a:moveTo>
                  <a:pt x="10922" y="84201"/>
                </a:moveTo>
                <a:cubicBezTo>
                  <a:pt x="9779" y="85217"/>
                  <a:pt x="9779" y="85217"/>
                  <a:pt x="9779" y="85217"/>
                </a:cubicBezTo>
                <a:cubicBezTo>
                  <a:pt x="10922" y="85217"/>
                  <a:pt x="10922" y="85217"/>
                  <a:pt x="10922" y="84201"/>
                </a:cubicBezTo>
                <a:close/>
                <a:moveTo>
                  <a:pt x="51943" y="85217"/>
                </a:moveTo>
                <a:cubicBezTo>
                  <a:pt x="52959" y="85217"/>
                  <a:pt x="52959" y="86233"/>
                  <a:pt x="51943" y="87376"/>
                </a:cubicBezTo>
                <a:cubicBezTo>
                  <a:pt x="51943" y="86233"/>
                  <a:pt x="51943" y="85217"/>
                  <a:pt x="51943" y="85217"/>
                </a:cubicBezTo>
                <a:close/>
                <a:moveTo>
                  <a:pt x="10795" y="87376"/>
                </a:moveTo>
                <a:lnTo>
                  <a:pt x="10795" y="88392"/>
                </a:lnTo>
                <a:cubicBezTo>
                  <a:pt x="11176" y="88011"/>
                  <a:pt x="11557" y="87630"/>
                  <a:pt x="11811" y="87376"/>
                </a:cubicBezTo>
                <a:close/>
                <a:moveTo>
                  <a:pt x="31242" y="88392"/>
                </a:moveTo>
                <a:cubicBezTo>
                  <a:pt x="32385" y="88392"/>
                  <a:pt x="32385" y="89535"/>
                  <a:pt x="31242" y="90551"/>
                </a:cubicBezTo>
                <a:cubicBezTo>
                  <a:pt x="31242" y="89535"/>
                  <a:pt x="31242" y="88392"/>
                  <a:pt x="31242" y="88392"/>
                </a:cubicBezTo>
                <a:close/>
                <a:moveTo>
                  <a:pt x="10795" y="89535"/>
                </a:moveTo>
                <a:cubicBezTo>
                  <a:pt x="10795" y="89535"/>
                  <a:pt x="10668" y="89662"/>
                  <a:pt x="9652" y="90551"/>
                </a:cubicBezTo>
                <a:cubicBezTo>
                  <a:pt x="9652" y="90551"/>
                  <a:pt x="9525" y="90551"/>
                  <a:pt x="9525" y="90551"/>
                </a:cubicBezTo>
                <a:cubicBezTo>
                  <a:pt x="9779" y="90424"/>
                  <a:pt x="10160" y="90043"/>
                  <a:pt x="10795" y="89535"/>
                </a:cubicBezTo>
                <a:close/>
                <a:moveTo>
                  <a:pt x="9525" y="90551"/>
                </a:moveTo>
                <a:cubicBezTo>
                  <a:pt x="9271" y="90805"/>
                  <a:pt x="9017" y="90805"/>
                  <a:pt x="9017" y="90805"/>
                </a:cubicBezTo>
                <a:cubicBezTo>
                  <a:pt x="9017" y="90805"/>
                  <a:pt x="9144" y="90551"/>
                  <a:pt x="9525" y="90551"/>
                </a:cubicBezTo>
                <a:close/>
                <a:moveTo>
                  <a:pt x="28067" y="89535"/>
                </a:moveTo>
                <a:lnTo>
                  <a:pt x="27051" y="90551"/>
                </a:lnTo>
                <a:cubicBezTo>
                  <a:pt x="27051" y="90932"/>
                  <a:pt x="27051" y="91313"/>
                  <a:pt x="27051" y="91567"/>
                </a:cubicBezTo>
                <a:cubicBezTo>
                  <a:pt x="27051" y="91567"/>
                  <a:pt x="28067" y="90551"/>
                  <a:pt x="28067" y="89408"/>
                </a:cubicBezTo>
                <a:close/>
                <a:moveTo>
                  <a:pt x="18415" y="2159"/>
                </a:moveTo>
                <a:cubicBezTo>
                  <a:pt x="19431" y="2159"/>
                  <a:pt x="19431" y="2159"/>
                  <a:pt x="17272" y="3302"/>
                </a:cubicBezTo>
                <a:cubicBezTo>
                  <a:pt x="15875" y="3302"/>
                  <a:pt x="15367" y="3810"/>
                  <a:pt x="15875" y="3810"/>
                </a:cubicBezTo>
                <a:cubicBezTo>
                  <a:pt x="16129" y="3810"/>
                  <a:pt x="16637" y="3683"/>
                  <a:pt x="17272" y="3302"/>
                </a:cubicBezTo>
                <a:cubicBezTo>
                  <a:pt x="17272" y="4318"/>
                  <a:pt x="16256" y="4318"/>
                  <a:pt x="15113" y="4318"/>
                </a:cubicBezTo>
                <a:lnTo>
                  <a:pt x="17272" y="4318"/>
                </a:lnTo>
                <a:cubicBezTo>
                  <a:pt x="17272" y="4826"/>
                  <a:pt x="17526" y="4826"/>
                  <a:pt x="17653" y="4826"/>
                </a:cubicBezTo>
                <a:cubicBezTo>
                  <a:pt x="17780" y="4826"/>
                  <a:pt x="17780" y="4826"/>
                  <a:pt x="17272" y="5334"/>
                </a:cubicBezTo>
                <a:lnTo>
                  <a:pt x="18415" y="5334"/>
                </a:lnTo>
                <a:cubicBezTo>
                  <a:pt x="19177" y="5334"/>
                  <a:pt x="19431" y="5461"/>
                  <a:pt x="19177" y="5715"/>
                </a:cubicBezTo>
                <a:cubicBezTo>
                  <a:pt x="19177" y="5715"/>
                  <a:pt x="19050" y="5842"/>
                  <a:pt x="19050" y="5842"/>
                </a:cubicBezTo>
                <a:cubicBezTo>
                  <a:pt x="19050" y="5842"/>
                  <a:pt x="18923" y="5969"/>
                  <a:pt x="18796" y="5969"/>
                </a:cubicBezTo>
                <a:cubicBezTo>
                  <a:pt x="18542" y="6096"/>
                  <a:pt x="18034" y="6350"/>
                  <a:pt x="17272" y="6477"/>
                </a:cubicBezTo>
                <a:lnTo>
                  <a:pt x="18415" y="6477"/>
                </a:lnTo>
                <a:cubicBezTo>
                  <a:pt x="18415" y="6477"/>
                  <a:pt x="16256" y="7493"/>
                  <a:pt x="15113" y="7493"/>
                </a:cubicBezTo>
                <a:cubicBezTo>
                  <a:pt x="13970" y="7493"/>
                  <a:pt x="14097" y="8636"/>
                  <a:pt x="14097" y="8636"/>
                </a:cubicBezTo>
                <a:cubicBezTo>
                  <a:pt x="14097" y="8636"/>
                  <a:pt x="14097" y="8636"/>
                  <a:pt x="15113" y="7493"/>
                </a:cubicBezTo>
                <a:cubicBezTo>
                  <a:pt x="17272" y="7493"/>
                  <a:pt x="17272" y="7493"/>
                  <a:pt x="15113" y="8636"/>
                </a:cubicBezTo>
                <a:lnTo>
                  <a:pt x="16256" y="8636"/>
                </a:lnTo>
                <a:cubicBezTo>
                  <a:pt x="16764" y="8128"/>
                  <a:pt x="17272" y="7874"/>
                  <a:pt x="17653" y="7874"/>
                </a:cubicBezTo>
                <a:cubicBezTo>
                  <a:pt x="18034" y="7874"/>
                  <a:pt x="17907" y="8128"/>
                  <a:pt x="17399" y="8636"/>
                </a:cubicBezTo>
                <a:cubicBezTo>
                  <a:pt x="17399" y="9398"/>
                  <a:pt x="17907" y="9652"/>
                  <a:pt x="18669" y="9652"/>
                </a:cubicBezTo>
                <a:cubicBezTo>
                  <a:pt x="19177" y="9398"/>
                  <a:pt x="19685" y="9271"/>
                  <a:pt x="19812" y="9271"/>
                </a:cubicBezTo>
                <a:cubicBezTo>
                  <a:pt x="19939" y="9271"/>
                  <a:pt x="19939" y="9398"/>
                  <a:pt x="19558" y="9652"/>
                </a:cubicBezTo>
                <a:cubicBezTo>
                  <a:pt x="19177" y="9652"/>
                  <a:pt x="18923" y="9652"/>
                  <a:pt x="18542" y="9652"/>
                </a:cubicBezTo>
                <a:cubicBezTo>
                  <a:pt x="17907" y="10033"/>
                  <a:pt x="17145" y="10414"/>
                  <a:pt x="16256" y="10795"/>
                </a:cubicBezTo>
                <a:lnTo>
                  <a:pt x="18415" y="10795"/>
                </a:lnTo>
                <a:cubicBezTo>
                  <a:pt x="16256" y="11811"/>
                  <a:pt x="17272" y="11811"/>
                  <a:pt x="19431" y="11811"/>
                </a:cubicBezTo>
                <a:cubicBezTo>
                  <a:pt x="19812" y="11430"/>
                  <a:pt x="20066" y="11303"/>
                  <a:pt x="20193" y="11303"/>
                </a:cubicBezTo>
                <a:cubicBezTo>
                  <a:pt x="20574" y="11303"/>
                  <a:pt x="20574" y="11811"/>
                  <a:pt x="20574" y="11811"/>
                </a:cubicBezTo>
                <a:cubicBezTo>
                  <a:pt x="19558" y="11811"/>
                  <a:pt x="19558" y="11811"/>
                  <a:pt x="19558" y="12827"/>
                </a:cubicBezTo>
                <a:cubicBezTo>
                  <a:pt x="19558" y="12827"/>
                  <a:pt x="18542" y="13970"/>
                  <a:pt x="18542" y="13970"/>
                </a:cubicBezTo>
                <a:cubicBezTo>
                  <a:pt x="17526" y="13970"/>
                  <a:pt x="17526" y="13970"/>
                  <a:pt x="17399" y="13208"/>
                </a:cubicBezTo>
                <a:cubicBezTo>
                  <a:pt x="17145" y="13335"/>
                  <a:pt x="17018" y="13462"/>
                  <a:pt x="17018" y="13462"/>
                </a:cubicBezTo>
                <a:cubicBezTo>
                  <a:pt x="17018" y="13462"/>
                  <a:pt x="17145" y="13335"/>
                  <a:pt x="17399" y="12954"/>
                </a:cubicBezTo>
                <a:cubicBezTo>
                  <a:pt x="15240" y="14097"/>
                  <a:pt x="15240" y="14097"/>
                  <a:pt x="15240" y="14097"/>
                </a:cubicBezTo>
                <a:lnTo>
                  <a:pt x="19558" y="14097"/>
                </a:lnTo>
                <a:cubicBezTo>
                  <a:pt x="19558" y="15113"/>
                  <a:pt x="19558" y="15113"/>
                  <a:pt x="20574" y="15113"/>
                </a:cubicBezTo>
                <a:lnTo>
                  <a:pt x="19431" y="15113"/>
                </a:lnTo>
                <a:cubicBezTo>
                  <a:pt x="18415" y="15113"/>
                  <a:pt x="17272" y="15113"/>
                  <a:pt x="18415" y="16256"/>
                </a:cubicBezTo>
                <a:cubicBezTo>
                  <a:pt x="18415" y="16256"/>
                  <a:pt x="19431" y="16256"/>
                  <a:pt x="17272" y="17272"/>
                </a:cubicBezTo>
                <a:lnTo>
                  <a:pt x="19431" y="17272"/>
                </a:lnTo>
                <a:cubicBezTo>
                  <a:pt x="19431" y="17272"/>
                  <a:pt x="19431" y="17272"/>
                  <a:pt x="18415" y="18288"/>
                </a:cubicBezTo>
                <a:lnTo>
                  <a:pt x="19431" y="18288"/>
                </a:lnTo>
                <a:cubicBezTo>
                  <a:pt x="18415" y="19431"/>
                  <a:pt x="18415" y="20447"/>
                  <a:pt x="19431" y="20447"/>
                </a:cubicBezTo>
                <a:lnTo>
                  <a:pt x="18415" y="20447"/>
                </a:lnTo>
                <a:cubicBezTo>
                  <a:pt x="20574" y="20447"/>
                  <a:pt x="19431" y="20447"/>
                  <a:pt x="17272" y="21590"/>
                </a:cubicBezTo>
                <a:cubicBezTo>
                  <a:pt x="17653" y="21590"/>
                  <a:pt x="17907" y="21590"/>
                  <a:pt x="18415" y="21590"/>
                </a:cubicBezTo>
                <a:cubicBezTo>
                  <a:pt x="14097" y="22606"/>
                  <a:pt x="13081" y="22606"/>
                  <a:pt x="17272" y="22606"/>
                </a:cubicBezTo>
                <a:lnTo>
                  <a:pt x="18415" y="22606"/>
                </a:lnTo>
                <a:cubicBezTo>
                  <a:pt x="16256" y="22606"/>
                  <a:pt x="16256" y="22606"/>
                  <a:pt x="18415" y="23622"/>
                </a:cubicBezTo>
                <a:lnTo>
                  <a:pt x="20574" y="23622"/>
                </a:lnTo>
                <a:cubicBezTo>
                  <a:pt x="18415" y="24765"/>
                  <a:pt x="18415" y="24765"/>
                  <a:pt x="20574" y="24765"/>
                </a:cubicBezTo>
                <a:lnTo>
                  <a:pt x="21590" y="24765"/>
                </a:lnTo>
                <a:cubicBezTo>
                  <a:pt x="21590" y="24765"/>
                  <a:pt x="21590" y="24765"/>
                  <a:pt x="21590" y="25781"/>
                </a:cubicBezTo>
                <a:lnTo>
                  <a:pt x="19431" y="25781"/>
                </a:lnTo>
                <a:cubicBezTo>
                  <a:pt x="21590" y="25781"/>
                  <a:pt x="22606" y="25781"/>
                  <a:pt x="20447" y="26924"/>
                </a:cubicBezTo>
                <a:cubicBezTo>
                  <a:pt x="21590" y="27940"/>
                  <a:pt x="22606" y="27940"/>
                  <a:pt x="21590" y="27940"/>
                </a:cubicBezTo>
                <a:lnTo>
                  <a:pt x="19431" y="27940"/>
                </a:lnTo>
                <a:cubicBezTo>
                  <a:pt x="20447" y="27940"/>
                  <a:pt x="20447" y="27940"/>
                  <a:pt x="21590" y="28956"/>
                </a:cubicBezTo>
                <a:lnTo>
                  <a:pt x="20574" y="28956"/>
                </a:lnTo>
                <a:cubicBezTo>
                  <a:pt x="19558" y="28956"/>
                  <a:pt x="19558" y="30099"/>
                  <a:pt x="20574" y="30099"/>
                </a:cubicBezTo>
                <a:lnTo>
                  <a:pt x="19431" y="30099"/>
                </a:lnTo>
                <a:cubicBezTo>
                  <a:pt x="19431" y="30099"/>
                  <a:pt x="19431" y="31115"/>
                  <a:pt x="18415" y="31115"/>
                </a:cubicBezTo>
                <a:lnTo>
                  <a:pt x="19431" y="31115"/>
                </a:lnTo>
                <a:cubicBezTo>
                  <a:pt x="21590" y="31115"/>
                  <a:pt x="21590" y="32258"/>
                  <a:pt x="19431" y="32258"/>
                </a:cubicBezTo>
                <a:lnTo>
                  <a:pt x="17272" y="32258"/>
                </a:lnTo>
                <a:cubicBezTo>
                  <a:pt x="16637" y="32639"/>
                  <a:pt x="16129" y="32766"/>
                  <a:pt x="15875" y="33020"/>
                </a:cubicBezTo>
                <a:cubicBezTo>
                  <a:pt x="15494" y="32639"/>
                  <a:pt x="15367" y="32512"/>
                  <a:pt x="15240" y="32512"/>
                </a:cubicBezTo>
                <a:cubicBezTo>
                  <a:pt x="15113" y="32512"/>
                  <a:pt x="15113" y="32766"/>
                  <a:pt x="15113" y="33274"/>
                </a:cubicBezTo>
                <a:lnTo>
                  <a:pt x="16256" y="33274"/>
                </a:lnTo>
                <a:cubicBezTo>
                  <a:pt x="16256" y="33274"/>
                  <a:pt x="16256" y="33274"/>
                  <a:pt x="16256" y="33274"/>
                </a:cubicBezTo>
                <a:cubicBezTo>
                  <a:pt x="16510" y="33274"/>
                  <a:pt x="16891" y="33274"/>
                  <a:pt x="17272" y="33274"/>
                </a:cubicBezTo>
                <a:cubicBezTo>
                  <a:pt x="18415" y="33274"/>
                  <a:pt x="20447" y="34290"/>
                  <a:pt x="17272" y="34290"/>
                </a:cubicBezTo>
                <a:cubicBezTo>
                  <a:pt x="18415" y="34290"/>
                  <a:pt x="18415" y="35433"/>
                  <a:pt x="17272" y="35433"/>
                </a:cubicBezTo>
                <a:cubicBezTo>
                  <a:pt x="16129" y="35433"/>
                  <a:pt x="16256" y="35433"/>
                  <a:pt x="16256" y="36449"/>
                </a:cubicBezTo>
                <a:lnTo>
                  <a:pt x="17272" y="36449"/>
                </a:lnTo>
                <a:cubicBezTo>
                  <a:pt x="18415" y="36449"/>
                  <a:pt x="18415" y="36449"/>
                  <a:pt x="18415" y="37592"/>
                </a:cubicBezTo>
                <a:cubicBezTo>
                  <a:pt x="20574" y="37592"/>
                  <a:pt x="19431" y="38608"/>
                  <a:pt x="18415" y="38608"/>
                </a:cubicBezTo>
                <a:cubicBezTo>
                  <a:pt x="19812" y="38608"/>
                  <a:pt x="19431" y="39116"/>
                  <a:pt x="17907" y="39116"/>
                </a:cubicBezTo>
                <a:cubicBezTo>
                  <a:pt x="17145" y="39116"/>
                  <a:pt x="16256" y="38989"/>
                  <a:pt x="15113" y="38608"/>
                </a:cubicBezTo>
                <a:lnTo>
                  <a:pt x="11938" y="38608"/>
                </a:lnTo>
                <a:lnTo>
                  <a:pt x="15113" y="39624"/>
                </a:lnTo>
                <a:lnTo>
                  <a:pt x="17272" y="39624"/>
                </a:lnTo>
                <a:cubicBezTo>
                  <a:pt x="18415" y="40767"/>
                  <a:pt x="18415" y="40767"/>
                  <a:pt x="18415" y="40767"/>
                </a:cubicBezTo>
                <a:cubicBezTo>
                  <a:pt x="18415" y="40767"/>
                  <a:pt x="18415" y="41275"/>
                  <a:pt x="18034" y="41275"/>
                </a:cubicBezTo>
                <a:cubicBezTo>
                  <a:pt x="17907" y="41275"/>
                  <a:pt x="17653" y="41148"/>
                  <a:pt x="17272" y="40767"/>
                </a:cubicBezTo>
                <a:lnTo>
                  <a:pt x="17272" y="41783"/>
                </a:lnTo>
                <a:cubicBezTo>
                  <a:pt x="18415" y="41783"/>
                  <a:pt x="18415" y="42926"/>
                  <a:pt x="18415" y="43942"/>
                </a:cubicBezTo>
                <a:cubicBezTo>
                  <a:pt x="18415" y="44831"/>
                  <a:pt x="18415" y="44958"/>
                  <a:pt x="17272" y="44958"/>
                </a:cubicBezTo>
                <a:lnTo>
                  <a:pt x="16256" y="43942"/>
                </a:lnTo>
                <a:lnTo>
                  <a:pt x="15113" y="43942"/>
                </a:lnTo>
                <a:cubicBezTo>
                  <a:pt x="16002" y="44831"/>
                  <a:pt x="16891" y="44958"/>
                  <a:pt x="17145" y="44958"/>
                </a:cubicBezTo>
                <a:cubicBezTo>
                  <a:pt x="17145" y="44958"/>
                  <a:pt x="17272" y="44958"/>
                  <a:pt x="17272" y="44958"/>
                </a:cubicBezTo>
                <a:cubicBezTo>
                  <a:pt x="17272" y="44958"/>
                  <a:pt x="17272" y="44958"/>
                  <a:pt x="17145" y="44958"/>
                </a:cubicBezTo>
                <a:cubicBezTo>
                  <a:pt x="16891" y="44958"/>
                  <a:pt x="16637" y="44958"/>
                  <a:pt x="16129" y="44958"/>
                </a:cubicBezTo>
                <a:cubicBezTo>
                  <a:pt x="15367" y="44577"/>
                  <a:pt x="14859" y="44450"/>
                  <a:pt x="14732" y="44450"/>
                </a:cubicBezTo>
                <a:cubicBezTo>
                  <a:pt x="14224" y="44450"/>
                  <a:pt x="14732" y="44958"/>
                  <a:pt x="16129" y="44958"/>
                </a:cubicBezTo>
                <a:lnTo>
                  <a:pt x="17145" y="44958"/>
                </a:lnTo>
                <a:cubicBezTo>
                  <a:pt x="17145" y="44958"/>
                  <a:pt x="17145" y="44958"/>
                  <a:pt x="18288" y="46101"/>
                </a:cubicBezTo>
                <a:cubicBezTo>
                  <a:pt x="19304" y="46101"/>
                  <a:pt x="20447" y="47117"/>
                  <a:pt x="19304" y="47117"/>
                </a:cubicBezTo>
                <a:lnTo>
                  <a:pt x="19304" y="48133"/>
                </a:lnTo>
                <a:lnTo>
                  <a:pt x="18415" y="48133"/>
                </a:lnTo>
                <a:cubicBezTo>
                  <a:pt x="18415" y="48133"/>
                  <a:pt x="18415" y="48133"/>
                  <a:pt x="19431" y="49276"/>
                </a:cubicBezTo>
                <a:lnTo>
                  <a:pt x="17272" y="49276"/>
                </a:lnTo>
                <a:cubicBezTo>
                  <a:pt x="18415" y="50292"/>
                  <a:pt x="18415" y="50292"/>
                  <a:pt x="18415" y="50292"/>
                </a:cubicBezTo>
                <a:lnTo>
                  <a:pt x="17272" y="50292"/>
                </a:lnTo>
                <a:cubicBezTo>
                  <a:pt x="18796" y="51054"/>
                  <a:pt x="19304" y="51816"/>
                  <a:pt x="18669" y="51816"/>
                </a:cubicBezTo>
                <a:cubicBezTo>
                  <a:pt x="18415" y="51816"/>
                  <a:pt x="17907" y="51689"/>
                  <a:pt x="17272" y="51435"/>
                </a:cubicBezTo>
                <a:cubicBezTo>
                  <a:pt x="16256" y="51435"/>
                  <a:pt x="16256" y="51435"/>
                  <a:pt x="17272" y="52451"/>
                </a:cubicBezTo>
                <a:lnTo>
                  <a:pt x="18415" y="52451"/>
                </a:lnTo>
                <a:cubicBezTo>
                  <a:pt x="20574" y="53467"/>
                  <a:pt x="20574" y="53467"/>
                  <a:pt x="19431" y="53467"/>
                </a:cubicBezTo>
                <a:lnTo>
                  <a:pt x="15113" y="53467"/>
                </a:lnTo>
                <a:cubicBezTo>
                  <a:pt x="16256" y="54610"/>
                  <a:pt x="16256" y="54610"/>
                  <a:pt x="16256" y="54610"/>
                </a:cubicBezTo>
                <a:lnTo>
                  <a:pt x="16256" y="55626"/>
                </a:lnTo>
                <a:lnTo>
                  <a:pt x="15113" y="55626"/>
                </a:lnTo>
                <a:cubicBezTo>
                  <a:pt x="16891" y="55626"/>
                  <a:pt x="17145" y="57023"/>
                  <a:pt x="16129" y="57023"/>
                </a:cubicBezTo>
                <a:cubicBezTo>
                  <a:pt x="15875" y="57023"/>
                  <a:pt x="15494" y="56896"/>
                  <a:pt x="15113" y="56769"/>
                </a:cubicBezTo>
                <a:cubicBezTo>
                  <a:pt x="16256" y="57785"/>
                  <a:pt x="15113" y="57785"/>
                  <a:pt x="16256" y="57785"/>
                </a:cubicBezTo>
                <a:lnTo>
                  <a:pt x="17272" y="57785"/>
                </a:lnTo>
                <a:cubicBezTo>
                  <a:pt x="17272" y="57785"/>
                  <a:pt x="16256" y="58801"/>
                  <a:pt x="16256" y="58801"/>
                </a:cubicBezTo>
                <a:cubicBezTo>
                  <a:pt x="16256" y="59944"/>
                  <a:pt x="16256" y="59944"/>
                  <a:pt x="14097" y="59944"/>
                </a:cubicBezTo>
                <a:cubicBezTo>
                  <a:pt x="15113" y="60960"/>
                  <a:pt x="15113" y="60960"/>
                  <a:pt x="14097" y="62103"/>
                </a:cubicBezTo>
                <a:lnTo>
                  <a:pt x="15113" y="62103"/>
                </a:lnTo>
                <a:cubicBezTo>
                  <a:pt x="16256" y="62103"/>
                  <a:pt x="17272" y="63119"/>
                  <a:pt x="15113" y="63119"/>
                </a:cubicBezTo>
                <a:lnTo>
                  <a:pt x="16256" y="63119"/>
                </a:lnTo>
                <a:cubicBezTo>
                  <a:pt x="15113" y="63119"/>
                  <a:pt x="15113" y="64135"/>
                  <a:pt x="16256" y="64135"/>
                </a:cubicBezTo>
                <a:lnTo>
                  <a:pt x="14097" y="64135"/>
                </a:lnTo>
                <a:cubicBezTo>
                  <a:pt x="13081" y="64135"/>
                  <a:pt x="13081" y="65278"/>
                  <a:pt x="14097" y="65278"/>
                </a:cubicBezTo>
                <a:lnTo>
                  <a:pt x="15113" y="65278"/>
                </a:lnTo>
                <a:cubicBezTo>
                  <a:pt x="15113" y="65278"/>
                  <a:pt x="14097" y="66294"/>
                  <a:pt x="14097" y="66294"/>
                </a:cubicBezTo>
                <a:cubicBezTo>
                  <a:pt x="14097" y="67437"/>
                  <a:pt x="14097" y="68453"/>
                  <a:pt x="13081" y="68453"/>
                </a:cubicBezTo>
                <a:lnTo>
                  <a:pt x="14097" y="68453"/>
                </a:lnTo>
                <a:cubicBezTo>
                  <a:pt x="14097" y="68961"/>
                  <a:pt x="14097" y="69215"/>
                  <a:pt x="14224" y="69215"/>
                </a:cubicBezTo>
                <a:cubicBezTo>
                  <a:pt x="14351" y="69215"/>
                  <a:pt x="14605" y="68961"/>
                  <a:pt x="15113" y="68453"/>
                </a:cubicBezTo>
                <a:cubicBezTo>
                  <a:pt x="14097" y="69469"/>
                  <a:pt x="14097" y="69469"/>
                  <a:pt x="14097" y="69469"/>
                </a:cubicBezTo>
                <a:lnTo>
                  <a:pt x="16256" y="69469"/>
                </a:lnTo>
                <a:cubicBezTo>
                  <a:pt x="15113" y="70612"/>
                  <a:pt x="15113" y="70612"/>
                  <a:pt x="14097" y="70612"/>
                </a:cubicBezTo>
                <a:lnTo>
                  <a:pt x="15113" y="70612"/>
                </a:lnTo>
                <a:cubicBezTo>
                  <a:pt x="16256" y="70612"/>
                  <a:pt x="15113" y="71628"/>
                  <a:pt x="14097" y="71628"/>
                </a:cubicBezTo>
                <a:cubicBezTo>
                  <a:pt x="13081" y="72771"/>
                  <a:pt x="13081" y="72771"/>
                  <a:pt x="14097" y="72771"/>
                </a:cubicBezTo>
                <a:cubicBezTo>
                  <a:pt x="15113" y="71755"/>
                  <a:pt x="15113" y="71755"/>
                  <a:pt x="15113" y="71628"/>
                </a:cubicBezTo>
                <a:cubicBezTo>
                  <a:pt x="14605" y="72136"/>
                  <a:pt x="14605" y="72390"/>
                  <a:pt x="14859" y="72390"/>
                </a:cubicBezTo>
                <a:cubicBezTo>
                  <a:pt x="15113" y="72390"/>
                  <a:pt x="15621" y="72136"/>
                  <a:pt x="16256" y="71628"/>
                </a:cubicBezTo>
                <a:lnTo>
                  <a:pt x="17272" y="71628"/>
                </a:lnTo>
                <a:cubicBezTo>
                  <a:pt x="16256" y="72771"/>
                  <a:pt x="17272" y="72771"/>
                  <a:pt x="17272" y="72771"/>
                </a:cubicBezTo>
                <a:cubicBezTo>
                  <a:pt x="17272" y="73787"/>
                  <a:pt x="16256" y="73787"/>
                  <a:pt x="14097" y="75946"/>
                </a:cubicBezTo>
                <a:cubicBezTo>
                  <a:pt x="15113" y="74803"/>
                  <a:pt x="17272" y="73787"/>
                  <a:pt x="17272" y="73787"/>
                </a:cubicBezTo>
                <a:cubicBezTo>
                  <a:pt x="17272" y="74803"/>
                  <a:pt x="16256" y="74803"/>
                  <a:pt x="15113" y="75946"/>
                </a:cubicBezTo>
                <a:lnTo>
                  <a:pt x="16256" y="75946"/>
                </a:lnTo>
                <a:cubicBezTo>
                  <a:pt x="16256" y="76454"/>
                  <a:pt x="16256" y="76708"/>
                  <a:pt x="16383" y="76708"/>
                </a:cubicBezTo>
                <a:cubicBezTo>
                  <a:pt x="16510" y="76708"/>
                  <a:pt x="16764" y="76454"/>
                  <a:pt x="17272" y="75946"/>
                </a:cubicBezTo>
                <a:cubicBezTo>
                  <a:pt x="17145" y="76073"/>
                  <a:pt x="17018" y="76200"/>
                  <a:pt x="16256" y="76962"/>
                </a:cubicBezTo>
                <a:cubicBezTo>
                  <a:pt x="17272" y="76454"/>
                  <a:pt x="17907" y="76200"/>
                  <a:pt x="18161" y="76200"/>
                </a:cubicBezTo>
                <a:cubicBezTo>
                  <a:pt x="18415" y="76200"/>
                  <a:pt x="18415" y="76454"/>
                  <a:pt x="18415" y="76962"/>
                </a:cubicBezTo>
                <a:cubicBezTo>
                  <a:pt x="17272" y="78105"/>
                  <a:pt x="17272" y="78105"/>
                  <a:pt x="17272" y="78105"/>
                </a:cubicBezTo>
                <a:lnTo>
                  <a:pt x="18415" y="78105"/>
                </a:lnTo>
                <a:cubicBezTo>
                  <a:pt x="18415" y="78105"/>
                  <a:pt x="18415" y="78105"/>
                  <a:pt x="18415" y="79121"/>
                </a:cubicBezTo>
                <a:cubicBezTo>
                  <a:pt x="19050" y="78359"/>
                  <a:pt x="19304" y="78105"/>
                  <a:pt x="19431" y="78105"/>
                </a:cubicBezTo>
                <a:cubicBezTo>
                  <a:pt x="18415" y="79121"/>
                  <a:pt x="18161" y="79375"/>
                  <a:pt x="18288" y="79375"/>
                </a:cubicBezTo>
                <a:cubicBezTo>
                  <a:pt x="18415" y="79375"/>
                  <a:pt x="18923" y="79121"/>
                  <a:pt x="19558" y="79121"/>
                </a:cubicBezTo>
                <a:cubicBezTo>
                  <a:pt x="19558" y="79121"/>
                  <a:pt x="19558" y="80137"/>
                  <a:pt x="19558" y="81280"/>
                </a:cubicBezTo>
                <a:cubicBezTo>
                  <a:pt x="19558" y="81280"/>
                  <a:pt x="20574" y="81280"/>
                  <a:pt x="21717" y="80137"/>
                </a:cubicBezTo>
                <a:cubicBezTo>
                  <a:pt x="20574" y="81280"/>
                  <a:pt x="20574" y="81280"/>
                  <a:pt x="20574" y="81280"/>
                </a:cubicBezTo>
                <a:cubicBezTo>
                  <a:pt x="21717" y="81280"/>
                  <a:pt x="21717" y="82296"/>
                  <a:pt x="20574" y="83439"/>
                </a:cubicBezTo>
                <a:cubicBezTo>
                  <a:pt x="18415" y="84455"/>
                  <a:pt x="18415" y="84455"/>
                  <a:pt x="19558" y="84455"/>
                </a:cubicBezTo>
                <a:cubicBezTo>
                  <a:pt x="20701" y="84455"/>
                  <a:pt x="20574" y="83439"/>
                  <a:pt x="21717" y="82296"/>
                </a:cubicBezTo>
                <a:cubicBezTo>
                  <a:pt x="21717" y="83439"/>
                  <a:pt x="22733" y="83439"/>
                  <a:pt x="21717" y="84455"/>
                </a:cubicBezTo>
                <a:cubicBezTo>
                  <a:pt x="20574" y="84455"/>
                  <a:pt x="20574" y="85471"/>
                  <a:pt x="21717" y="85471"/>
                </a:cubicBezTo>
                <a:cubicBezTo>
                  <a:pt x="21717" y="85471"/>
                  <a:pt x="20574" y="86614"/>
                  <a:pt x="20574" y="87630"/>
                </a:cubicBezTo>
                <a:cubicBezTo>
                  <a:pt x="20574" y="87630"/>
                  <a:pt x="21717" y="86614"/>
                  <a:pt x="21717" y="86614"/>
                </a:cubicBezTo>
                <a:cubicBezTo>
                  <a:pt x="21717" y="86614"/>
                  <a:pt x="21717" y="85471"/>
                  <a:pt x="21717" y="85471"/>
                </a:cubicBezTo>
                <a:cubicBezTo>
                  <a:pt x="21717" y="84455"/>
                  <a:pt x="22733" y="84455"/>
                  <a:pt x="22733" y="84455"/>
                </a:cubicBezTo>
                <a:cubicBezTo>
                  <a:pt x="22733" y="83947"/>
                  <a:pt x="22733" y="83947"/>
                  <a:pt x="22733" y="83947"/>
                </a:cubicBezTo>
                <a:cubicBezTo>
                  <a:pt x="22733" y="83947"/>
                  <a:pt x="22733" y="83947"/>
                  <a:pt x="22733" y="83439"/>
                </a:cubicBezTo>
                <a:cubicBezTo>
                  <a:pt x="23114" y="83058"/>
                  <a:pt x="23495" y="82677"/>
                  <a:pt x="23876" y="82296"/>
                </a:cubicBezTo>
                <a:cubicBezTo>
                  <a:pt x="22733" y="83439"/>
                  <a:pt x="26035" y="85471"/>
                  <a:pt x="27051" y="85471"/>
                </a:cubicBezTo>
                <a:cubicBezTo>
                  <a:pt x="27051" y="86614"/>
                  <a:pt x="28067" y="86614"/>
                  <a:pt x="28067" y="86614"/>
                </a:cubicBezTo>
                <a:cubicBezTo>
                  <a:pt x="29210" y="87630"/>
                  <a:pt x="30226" y="87630"/>
                  <a:pt x="30226" y="88773"/>
                </a:cubicBezTo>
                <a:cubicBezTo>
                  <a:pt x="30226" y="88773"/>
                  <a:pt x="31242" y="89789"/>
                  <a:pt x="31242" y="89789"/>
                </a:cubicBezTo>
                <a:cubicBezTo>
                  <a:pt x="31242" y="90805"/>
                  <a:pt x="31242" y="90805"/>
                  <a:pt x="31242" y="90805"/>
                </a:cubicBezTo>
                <a:cubicBezTo>
                  <a:pt x="31242" y="90805"/>
                  <a:pt x="31242" y="90805"/>
                  <a:pt x="32385" y="89789"/>
                </a:cubicBezTo>
                <a:cubicBezTo>
                  <a:pt x="32385" y="89408"/>
                  <a:pt x="32385" y="89027"/>
                  <a:pt x="32385" y="88773"/>
                </a:cubicBezTo>
                <a:cubicBezTo>
                  <a:pt x="32385" y="88773"/>
                  <a:pt x="32385" y="88773"/>
                  <a:pt x="33401" y="86614"/>
                </a:cubicBezTo>
                <a:lnTo>
                  <a:pt x="33401" y="87630"/>
                </a:lnTo>
                <a:cubicBezTo>
                  <a:pt x="33782" y="86995"/>
                  <a:pt x="33909" y="86741"/>
                  <a:pt x="33909" y="86741"/>
                </a:cubicBezTo>
                <a:cubicBezTo>
                  <a:pt x="33909" y="86741"/>
                  <a:pt x="33401" y="88011"/>
                  <a:pt x="33401" y="88773"/>
                </a:cubicBezTo>
                <a:cubicBezTo>
                  <a:pt x="33909" y="87630"/>
                  <a:pt x="34163" y="87122"/>
                  <a:pt x="34417" y="87122"/>
                </a:cubicBezTo>
                <a:cubicBezTo>
                  <a:pt x="34671" y="87122"/>
                  <a:pt x="34544" y="87630"/>
                  <a:pt x="34544" y="88773"/>
                </a:cubicBezTo>
                <a:cubicBezTo>
                  <a:pt x="34544" y="87630"/>
                  <a:pt x="35560" y="87630"/>
                  <a:pt x="35560" y="87630"/>
                </a:cubicBezTo>
                <a:cubicBezTo>
                  <a:pt x="35560" y="88773"/>
                  <a:pt x="36576" y="88773"/>
                  <a:pt x="37719" y="88773"/>
                </a:cubicBezTo>
                <a:cubicBezTo>
                  <a:pt x="38862" y="88773"/>
                  <a:pt x="39878" y="88773"/>
                  <a:pt x="39878" y="89789"/>
                </a:cubicBezTo>
                <a:cubicBezTo>
                  <a:pt x="39878" y="88773"/>
                  <a:pt x="40894" y="88773"/>
                  <a:pt x="40894" y="88773"/>
                </a:cubicBezTo>
                <a:cubicBezTo>
                  <a:pt x="40894" y="88773"/>
                  <a:pt x="41910" y="88773"/>
                  <a:pt x="41910" y="89789"/>
                </a:cubicBezTo>
                <a:cubicBezTo>
                  <a:pt x="41910" y="88392"/>
                  <a:pt x="42291" y="87503"/>
                  <a:pt x="42672" y="87503"/>
                </a:cubicBezTo>
                <a:cubicBezTo>
                  <a:pt x="42799" y="87503"/>
                  <a:pt x="43053" y="87884"/>
                  <a:pt x="43053" y="88773"/>
                </a:cubicBezTo>
                <a:cubicBezTo>
                  <a:pt x="43053" y="88773"/>
                  <a:pt x="43053" y="88773"/>
                  <a:pt x="43053" y="87630"/>
                </a:cubicBezTo>
                <a:cubicBezTo>
                  <a:pt x="43053" y="87630"/>
                  <a:pt x="43053" y="87630"/>
                  <a:pt x="44069" y="88773"/>
                </a:cubicBezTo>
                <a:lnTo>
                  <a:pt x="45212" y="88773"/>
                </a:lnTo>
                <a:cubicBezTo>
                  <a:pt x="45212" y="88773"/>
                  <a:pt x="45212" y="89789"/>
                  <a:pt x="45212" y="89789"/>
                </a:cubicBezTo>
                <a:cubicBezTo>
                  <a:pt x="45212" y="88773"/>
                  <a:pt x="46228" y="88773"/>
                  <a:pt x="47371" y="88773"/>
                </a:cubicBezTo>
                <a:cubicBezTo>
                  <a:pt x="48514" y="88773"/>
                  <a:pt x="48514" y="88773"/>
                  <a:pt x="49530" y="87630"/>
                </a:cubicBezTo>
                <a:cubicBezTo>
                  <a:pt x="49530" y="87630"/>
                  <a:pt x="49530" y="87630"/>
                  <a:pt x="49530" y="88773"/>
                </a:cubicBezTo>
                <a:cubicBezTo>
                  <a:pt x="49530" y="89154"/>
                  <a:pt x="49530" y="89535"/>
                  <a:pt x="49530" y="89789"/>
                </a:cubicBezTo>
                <a:cubicBezTo>
                  <a:pt x="49530" y="88773"/>
                  <a:pt x="49784" y="88138"/>
                  <a:pt x="50038" y="88138"/>
                </a:cubicBezTo>
                <a:cubicBezTo>
                  <a:pt x="50292" y="88138"/>
                  <a:pt x="50546" y="88646"/>
                  <a:pt x="50546" y="89789"/>
                </a:cubicBezTo>
                <a:lnTo>
                  <a:pt x="50546" y="89535"/>
                </a:lnTo>
                <a:cubicBezTo>
                  <a:pt x="50546" y="88646"/>
                  <a:pt x="50546" y="88265"/>
                  <a:pt x="50546" y="88265"/>
                </a:cubicBezTo>
                <a:cubicBezTo>
                  <a:pt x="50546" y="88265"/>
                  <a:pt x="50927" y="89154"/>
                  <a:pt x="51562" y="90551"/>
                </a:cubicBezTo>
                <a:cubicBezTo>
                  <a:pt x="51562" y="90170"/>
                  <a:pt x="51562" y="89789"/>
                  <a:pt x="51562" y="89535"/>
                </a:cubicBezTo>
                <a:cubicBezTo>
                  <a:pt x="51562" y="89535"/>
                  <a:pt x="51562" y="89535"/>
                  <a:pt x="51562" y="87376"/>
                </a:cubicBezTo>
                <a:lnTo>
                  <a:pt x="52578" y="87376"/>
                </a:lnTo>
                <a:cubicBezTo>
                  <a:pt x="52578" y="87376"/>
                  <a:pt x="52578" y="87376"/>
                  <a:pt x="52578" y="88392"/>
                </a:cubicBezTo>
                <a:cubicBezTo>
                  <a:pt x="52578" y="89408"/>
                  <a:pt x="52578" y="89535"/>
                  <a:pt x="52578" y="89535"/>
                </a:cubicBezTo>
                <a:cubicBezTo>
                  <a:pt x="52578" y="89789"/>
                  <a:pt x="52578" y="90170"/>
                  <a:pt x="52578" y="90551"/>
                </a:cubicBezTo>
                <a:cubicBezTo>
                  <a:pt x="52578" y="91567"/>
                  <a:pt x="52578" y="92710"/>
                  <a:pt x="52578" y="92710"/>
                </a:cubicBezTo>
                <a:cubicBezTo>
                  <a:pt x="52578" y="92710"/>
                  <a:pt x="52578" y="94869"/>
                  <a:pt x="52578" y="95885"/>
                </a:cubicBezTo>
                <a:cubicBezTo>
                  <a:pt x="52578" y="98044"/>
                  <a:pt x="52578" y="99060"/>
                  <a:pt x="52578" y="100203"/>
                </a:cubicBezTo>
                <a:cubicBezTo>
                  <a:pt x="51943" y="100838"/>
                  <a:pt x="51689" y="101473"/>
                  <a:pt x="51562" y="101473"/>
                </a:cubicBezTo>
                <a:cubicBezTo>
                  <a:pt x="51435" y="101473"/>
                  <a:pt x="51435" y="101092"/>
                  <a:pt x="51435" y="100203"/>
                </a:cubicBezTo>
                <a:cubicBezTo>
                  <a:pt x="51435" y="100203"/>
                  <a:pt x="51435" y="99187"/>
                  <a:pt x="50419" y="99187"/>
                </a:cubicBezTo>
                <a:cubicBezTo>
                  <a:pt x="50419" y="99187"/>
                  <a:pt x="50419" y="100203"/>
                  <a:pt x="50419" y="100203"/>
                </a:cubicBezTo>
                <a:cubicBezTo>
                  <a:pt x="50419" y="101346"/>
                  <a:pt x="50419" y="101346"/>
                  <a:pt x="49276" y="101346"/>
                </a:cubicBezTo>
                <a:cubicBezTo>
                  <a:pt x="48133" y="101346"/>
                  <a:pt x="48260" y="101346"/>
                  <a:pt x="48260" y="102362"/>
                </a:cubicBezTo>
                <a:cubicBezTo>
                  <a:pt x="48260" y="103378"/>
                  <a:pt x="48260" y="103505"/>
                  <a:pt x="48260" y="103505"/>
                </a:cubicBezTo>
                <a:cubicBezTo>
                  <a:pt x="48260" y="102362"/>
                  <a:pt x="47117" y="102362"/>
                  <a:pt x="46101" y="102362"/>
                </a:cubicBezTo>
                <a:cubicBezTo>
                  <a:pt x="45085" y="102362"/>
                  <a:pt x="43942" y="102362"/>
                  <a:pt x="43942" y="101346"/>
                </a:cubicBezTo>
                <a:cubicBezTo>
                  <a:pt x="43942" y="102362"/>
                  <a:pt x="43942" y="102362"/>
                  <a:pt x="42926" y="102362"/>
                </a:cubicBezTo>
                <a:cubicBezTo>
                  <a:pt x="41910" y="102362"/>
                  <a:pt x="41783" y="102362"/>
                  <a:pt x="41783" y="101346"/>
                </a:cubicBezTo>
                <a:cubicBezTo>
                  <a:pt x="41783" y="101346"/>
                  <a:pt x="40767" y="101346"/>
                  <a:pt x="40767" y="102362"/>
                </a:cubicBezTo>
                <a:cubicBezTo>
                  <a:pt x="40767" y="102997"/>
                  <a:pt x="40767" y="103251"/>
                  <a:pt x="40767" y="103251"/>
                </a:cubicBezTo>
                <a:cubicBezTo>
                  <a:pt x="40767" y="103251"/>
                  <a:pt x="40513" y="101981"/>
                  <a:pt x="39751" y="101219"/>
                </a:cubicBezTo>
                <a:cubicBezTo>
                  <a:pt x="39751" y="102235"/>
                  <a:pt x="39751" y="102235"/>
                  <a:pt x="39751" y="102235"/>
                </a:cubicBezTo>
                <a:cubicBezTo>
                  <a:pt x="39751" y="101219"/>
                  <a:pt x="38608" y="101219"/>
                  <a:pt x="37592" y="101219"/>
                </a:cubicBezTo>
                <a:cubicBezTo>
                  <a:pt x="36576" y="101219"/>
                  <a:pt x="36449" y="101219"/>
                  <a:pt x="36449" y="100076"/>
                </a:cubicBezTo>
                <a:cubicBezTo>
                  <a:pt x="36449" y="99568"/>
                  <a:pt x="36449" y="99314"/>
                  <a:pt x="36322" y="99314"/>
                </a:cubicBezTo>
                <a:cubicBezTo>
                  <a:pt x="36195" y="99314"/>
                  <a:pt x="35941" y="99568"/>
                  <a:pt x="35306" y="100076"/>
                </a:cubicBezTo>
                <a:cubicBezTo>
                  <a:pt x="34544" y="102997"/>
                  <a:pt x="34290" y="103886"/>
                  <a:pt x="34290" y="103886"/>
                </a:cubicBezTo>
                <a:cubicBezTo>
                  <a:pt x="34290" y="103886"/>
                  <a:pt x="34290" y="103632"/>
                  <a:pt x="34290" y="103251"/>
                </a:cubicBezTo>
                <a:cubicBezTo>
                  <a:pt x="34290" y="103251"/>
                  <a:pt x="34290" y="101092"/>
                  <a:pt x="34290" y="99949"/>
                </a:cubicBezTo>
                <a:cubicBezTo>
                  <a:pt x="34290" y="101219"/>
                  <a:pt x="33782" y="101600"/>
                  <a:pt x="33274" y="101600"/>
                </a:cubicBezTo>
                <a:cubicBezTo>
                  <a:pt x="32258" y="101600"/>
                  <a:pt x="30988" y="100203"/>
                  <a:pt x="30988" y="98806"/>
                </a:cubicBezTo>
                <a:cubicBezTo>
                  <a:pt x="30988" y="99314"/>
                  <a:pt x="30988" y="99314"/>
                  <a:pt x="30988" y="99314"/>
                </a:cubicBezTo>
                <a:cubicBezTo>
                  <a:pt x="30988" y="99314"/>
                  <a:pt x="30988" y="99314"/>
                  <a:pt x="30988" y="99822"/>
                </a:cubicBezTo>
                <a:cubicBezTo>
                  <a:pt x="30988" y="100965"/>
                  <a:pt x="29972" y="100965"/>
                  <a:pt x="28829" y="100965"/>
                </a:cubicBezTo>
                <a:cubicBezTo>
                  <a:pt x="28829" y="100076"/>
                  <a:pt x="28575" y="99695"/>
                  <a:pt x="28448" y="99695"/>
                </a:cubicBezTo>
                <a:cubicBezTo>
                  <a:pt x="28321" y="99695"/>
                  <a:pt x="27813" y="100330"/>
                  <a:pt x="27813" y="100965"/>
                </a:cubicBezTo>
                <a:cubicBezTo>
                  <a:pt x="26797" y="101981"/>
                  <a:pt x="26797" y="101981"/>
                  <a:pt x="26797" y="101981"/>
                </a:cubicBezTo>
                <a:cubicBezTo>
                  <a:pt x="26797" y="100711"/>
                  <a:pt x="26035" y="100203"/>
                  <a:pt x="25400" y="100203"/>
                </a:cubicBezTo>
                <a:cubicBezTo>
                  <a:pt x="24892" y="100203"/>
                  <a:pt x="24638" y="100457"/>
                  <a:pt x="24638" y="100965"/>
                </a:cubicBezTo>
                <a:lnTo>
                  <a:pt x="23749" y="100965"/>
                </a:lnTo>
                <a:cubicBezTo>
                  <a:pt x="24765" y="99822"/>
                  <a:pt x="23749" y="99822"/>
                  <a:pt x="23749" y="99822"/>
                </a:cubicBezTo>
                <a:cubicBezTo>
                  <a:pt x="22606" y="99822"/>
                  <a:pt x="22606" y="99822"/>
                  <a:pt x="23749" y="98806"/>
                </a:cubicBezTo>
                <a:cubicBezTo>
                  <a:pt x="23749" y="97790"/>
                  <a:pt x="24765" y="96647"/>
                  <a:pt x="23749" y="96647"/>
                </a:cubicBezTo>
                <a:lnTo>
                  <a:pt x="23749" y="97790"/>
                </a:lnTo>
                <a:cubicBezTo>
                  <a:pt x="23749" y="98171"/>
                  <a:pt x="23622" y="98298"/>
                  <a:pt x="23368" y="98298"/>
                </a:cubicBezTo>
                <a:cubicBezTo>
                  <a:pt x="22987" y="98298"/>
                  <a:pt x="22225" y="97790"/>
                  <a:pt x="21463" y="97790"/>
                </a:cubicBezTo>
                <a:cubicBezTo>
                  <a:pt x="20701" y="97790"/>
                  <a:pt x="20447" y="97282"/>
                  <a:pt x="20066" y="97282"/>
                </a:cubicBezTo>
                <a:cubicBezTo>
                  <a:pt x="19812" y="97282"/>
                  <a:pt x="19558" y="97409"/>
                  <a:pt x="19304" y="97790"/>
                </a:cubicBezTo>
                <a:lnTo>
                  <a:pt x="19304" y="97155"/>
                </a:lnTo>
                <a:cubicBezTo>
                  <a:pt x="18796" y="97663"/>
                  <a:pt x="18542" y="97917"/>
                  <a:pt x="18415" y="97917"/>
                </a:cubicBezTo>
                <a:cubicBezTo>
                  <a:pt x="18288" y="97917"/>
                  <a:pt x="18161" y="97409"/>
                  <a:pt x="18161" y="96139"/>
                </a:cubicBezTo>
                <a:lnTo>
                  <a:pt x="17272" y="96139"/>
                </a:lnTo>
                <a:cubicBezTo>
                  <a:pt x="16764" y="97155"/>
                  <a:pt x="16256" y="97790"/>
                  <a:pt x="16002" y="97790"/>
                </a:cubicBezTo>
                <a:cubicBezTo>
                  <a:pt x="15748" y="97790"/>
                  <a:pt x="16129" y="97282"/>
                  <a:pt x="17272" y="96139"/>
                </a:cubicBezTo>
                <a:cubicBezTo>
                  <a:pt x="16891" y="96520"/>
                  <a:pt x="16637" y="96647"/>
                  <a:pt x="16510" y="96647"/>
                </a:cubicBezTo>
                <a:cubicBezTo>
                  <a:pt x="16129" y="96647"/>
                  <a:pt x="16129" y="96139"/>
                  <a:pt x="16129" y="96139"/>
                </a:cubicBezTo>
                <a:cubicBezTo>
                  <a:pt x="16129" y="95631"/>
                  <a:pt x="15875" y="95377"/>
                  <a:pt x="15494" y="95377"/>
                </a:cubicBezTo>
                <a:cubicBezTo>
                  <a:pt x="15113" y="95377"/>
                  <a:pt x="14478" y="95631"/>
                  <a:pt x="13970" y="96139"/>
                </a:cubicBezTo>
                <a:lnTo>
                  <a:pt x="13970" y="94996"/>
                </a:lnTo>
                <a:cubicBezTo>
                  <a:pt x="14986" y="93853"/>
                  <a:pt x="14986" y="93853"/>
                  <a:pt x="13970" y="93853"/>
                </a:cubicBezTo>
                <a:cubicBezTo>
                  <a:pt x="13970" y="93853"/>
                  <a:pt x="13970" y="93853"/>
                  <a:pt x="14986" y="92837"/>
                </a:cubicBezTo>
                <a:cubicBezTo>
                  <a:pt x="14986" y="91694"/>
                  <a:pt x="14986" y="91694"/>
                  <a:pt x="14986" y="91694"/>
                </a:cubicBezTo>
                <a:cubicBezTo>
                  <a:pt x="14986" y="91694"/>
                  <a:pt x="13970" y="92837"/>
                  <a:pt x="13970" y="93853"/>
                </a:cubicBezTo>
                <a:cubicBezTo>
                  <a:pt x="13716" y="94107"/>
                  <a:pt x="13462" y="94234"/>
                  <a:pt x="13335" y="94234"/>
                </a:cubicBezTo>
                <a:cubicBezTo>
                  <a:pt x="12954" y="94234"/>
                  <a:pt x="13208" y="93218"/>
                  <a:pt x="13970" y="91694"/>
                </a:cubicBezTo>
                <a:cubicBezTo>
                  <a:pt x="13589" y="92075"/>
                  <a:pt x="13208" y="92456"/>
                  <a:pt x="12954" y="92837"/>
                </a:cubicBezTo>
                <a:cubicBezTo>
                  <a:pt x="12954" y="92837"/>
                  <a:pt x="11811" y="92837"/>
                  <a:pt x="12954" y="91694"/>
                </a:cubicBezTo>
                <a:lnTo>
                  <a:pt x="12954" y="90678"/>
                </a:lnTo>
                <a:cubicBezTo>
                  <a:pt x="11811" y="91694"/>
                  <a:pt x="10795" y="91694"/>
                  <a:pt x="10795" y="91694"/>
                </a:cubicBezTo>
                <a:cubicBezTo>
                  <a:pt x="11811" y="90678"/>
                  <a:pt x="11811" y="90678"/>
                  <a:pt x="10795" y="90678"/>
                </a:cubicBezTo>
                <a:cubicBezTo>
                  <a:pt x="11049" y="90424"/>
                  <a:pt x="11430" y="90043"/>
                  <a:pt x="11811" y="89662"/>
                </a:cubicBezTo>
                <a:cubicBezTo>
                  <a:pt x="11811" y="89662"/>
                  <a:pt x="11811" y="89154"/>
                  <a:pt x="11430" y="89154"/>
                </a:cubicBezTo>
                <a:cubicBezTo>
                  <a:pt x="11303" y="89154"/>
                  <a:pt x="11049" y="89281"/>
                  <a:pt x="10668" y="89662"/>
                </a:cubicBezTo>
                <a:cubicBezTo>
                  <a:pt x="9525" y="89662"/>
                  <a:pt x="7493" y="88519"/>
                  <a:pt x="6350" y="86360"/>
                </a:cubicBezTo>
                <a:cubicBezTo>
                  <a:pt x="6350" y="86360"/>
                  <a:pt x="6731" y="85979"/>
                  <a:pt x="7239" y="85725"/>
                </a:cubicBezTo>
                <a:cubicBezTo>
                  <a:pt x="6477" y="85979"/>
                  <a:pt x="5969" y="86106"/>
                  <a:pt x="5715" y="86106"/>
                </a:cubicBezTo>
                <a:cubicBezTo>
                  <a:pt x="5080" y="86106"/>
                  <a:pt x="5461" y="85598"/>
                  <a:pt x="7366" y="84328"/>
                </a:cubicBezTo>
                <a:lnTo>
                  <a:pt x="5461" y="84328"/>
                </a:lnTo>
                <a:cubicBezTo>
                  <a:pt x="4445" y="84328"/>
                  <a:pt x="4445" y="84328"/>
                  <a:pt x="5461" y="83185"/>
                </a:cubicBezTo>
                <a:cubicBezTo>
                  <a:pt x="6731" y="81915"/>
                  <a:pt x="7239" y="81407"/>
                  <a:pt x="6985" y="81407"/>
                </a:cubicBezTo>
                <a:cubicBezTo>
                  <a:pt x="6731" y="81407"/>
                  <a:pt x="6350" y="81661"/>
                  <a:pt x="5461" y="82169"/>
                </a:cubicBezTo>
                <a:cubicBezTo>
                  <a:pt x="4826" y="82804"/>
                  <a:pt x="4318" y="83058"/>
                  <a:pt x="4064" y="83058"/>
                </a:cubicBezTo>
                <a:cubicBezTo>
                  <a:pt x="3556" y="83058"/>
                  <a:pt x="3937" y="81788"/>
                  <a:pt x="5461" y="81026"/>
                </a:cubicBezTo>
                <a:cubicBezTo>
                  <a:pt x="7620" y="80010"/>
                  <a:pt x="7620" y="80010"/>
                  <a:pt x="6477" y="80010"/>
                </a:cubicBezTo>
                <a:cubicBezTo>
                  <a:pt x="5461" y="81026"/>
                  <a:pt x="5461" y="81026"/>
                  <a:pt x="5461" y="81026"/>
                </a:cubicBezTo>
                <a:cubicBezTo>
                  <a:pt x="5461" y="81026"/>
                  <a:pt x="5461" y="80518"/>
                  <a:pt x="5080" y="80518"/>
                </a:cubicBezTo>
                <a:cubicBezTo>
                  <a:pt x="4953" y="80518"/>
                  <a:pt x="4699" y="80645"/>
                  <a:pt x="4318" y="81026"/>
                </a:cubicBezTo>
                <a:cubicBezTo>
                  <a:pt x="4318" y="81026"/>
                  <a:pt x="4318" y="81026"/>
                  <a:pt x="5334" y="80010"/>
                </a:cubicBezTo>
                <a:cubicBezTo>
                  <a:pt x="6350" y="78994"/>
                  <a:pt x="5334" y="78994"/>
                  <a:pt x="3175" y="78994"/>
                </a:cubicBezTo>
                <a:lnTo>
                  <a:pt x="4318" y="77851"/>
                </a:lnTo>
                <a:cubicBezTo>
                  <a:pt x="6477" y="76835"/>
                  <a:pt x="5334" y="76835"/>
                  <a:pt x="3175" y="76835"/>
                </a:cubicBezTo>
                <a:cubicBezTo>
                  <a:pt x="2667" y="77343"/>
                  <a:pt x="2413" y="77597"/>
                  <a:pt x="2159" y="77597"/>
                </a:cubicBezTo>
                <a:cubicBezTo>
                  <a:pt x="1905" y="77597"/>
                  <a:pt x="1651" y="77216"/>
                  <a:pt x="1143" y="76581"/>
                </a:cubicBezTo>
                <a:lnTo>
                  <a:pt x="2159" y="76581"/>
                </a:lnTo>
                <a:cubicBezTo>
                  <a:pt x="3175" y="76581"/>
                  <a:pt x="4318" y="75438"/>
                  <a:pt x="4318" y="75438"/>
                </a:cubicBezTo>
                <a:lnTo>
                  <a:pt x="1143" y="75438"/>
                </a:lnTo>
                <a:cubicBezTo>
                  <a:pt x="1143" y="75438"/>
                  <a:pt x="1143" y="75438"/>
                  <a:pt x="1143" y="74422"/>
                </a:cubicBezTo>
                <a:cubicBezTo>
                  <a:pt x="2286" y="74422"/>
                  <a:pt x="2286" y="73406"/>
                  <a:pt x="1143" y="73406"/>
                </a:cubicBezTo>
                <a:lnTo>
                  <a:pt x="2159" y="73406"/>
                </a:lnTo>
                <a:cubicBezTo>
                  <a:pt x="1143" y="72263"/>
                  <a:pt x="1143" y="72263"/>
                  <a:pt x="0" y="72263"/>
                </a:cubicBezTo>
                <a:cubicBezTo>
                  <a:pt x="1016" y="72263"/>
                  <a:pt x="1016" y="72263"/>
                  <a:pt x="1016" y="71247"/>
                </a:cubicBezTo>
                <a:lnTo>
                  <a:pt x="2159" y="71247"/>
                </a:lnTo>
                <a:cubicBezTo>
                  <a:pt x="2159" y="70104"/>
                  <a:pt x="1016" y="70104"/>
                  <a:pt x="1016" y="70104"/>
                </a:cubicBezTo>
                <a:cubicBezTo>
                  <a:pt x="1016" y="69088"/>
                  <a:pt x="1016" y="69088"/>
                  <a:pt x="2159" y="69088"/>
                </a:cubicBezTo>
                <a:cubicBezTo>
                  <a:pt x="2159" y="69088"/>
                  <a:pt x="1016" y="68072"/>
                  <a:pt x="1016" y="68072"/>
                </a:cubicBezTo>
                <a:cubicBezTo>
                  <a:pt x="1016" y="66929"/>
                  <a:pt x="1016" y="66929"/>
                  <a:pt x="2159" y="66929"/>
                </a:cubicBezTo>
                <a:cubicBezTo>
                  <a:pt x="0" y="65786"/>
                  <a:pt x="0" y="65786"/>
                  <a:pt x="1143" y="65786"/>
                </a:cubicBezTo>
                <a:lnTo>
                  <a:pt x="2159" y="65786"/>
                </a:lnTo>
                <a:cubicBezTo>
                  <a:pt x="1016" y="65786"/>
                  <a:pt x="1016" y="64643"/>
                  <a:pt x="2159" y="64643"/>
                </a:cubicBezTo>
                <a:lnTo>
                  <a:pt x="1143" y="64643"/>
                </a:lnTo>
                <a:lnTo>
                  <a:pt x="1143" y="63627"/>
                </a:lnTo>
                <a:cubicBezTo>
                  <a:pt x="3302" y="63627"/>
                  <a:pt x="2286" y="62611"/>
                  <a:pt x="1143" y="61468"/>
                </a:cubicBezTo>
                <a:lnTo>
                  <a:pt x="2159" y="61468"/>
                </a:lnTo>
                <a:cubicBezTo>
                  <a:pt x="3175" y="60452"/>
                  <a:pt x="3175" y="60452"/>
                  <a:pt x="1016" y="59309"/>
                </a:cubicBezTo>
                <a:lnTo>
                  <a:pt x="0" y="59309"/>
                </a:lnTo>
                <a:cubicBezTo>
                  <a:pt x="1016" y="59309"/>
                  <a:pt x="1016" y="59309"/>
                  <a:pt x="1016" y="58293"/>
                </a:cubicBezTo>
                <a:cubicBezTo>
                  <a:pt x="2159" y="57277"/>
                  <a:pt x="3175" y="57277"/>
                  <a:pt x="3175" y="57277"/>
                </a:cubicBezTo>
                <a:cubicBezTo>
                  <a:pt x="3175" y="57277"/>
                  <a:pt x="3175" y="56134"/>
                  <a:pt x="2159" y="56134"/>
                </a:cubicBezTo>
                <a:lnTo>
                  <a:pt x="3302" y="56134"/>
                </a:lnTo>
                <a:cubicBezTo>
                  <a:pt x="4445" y="56134"/>
                  <a:pt x="4445" y="56134"/>
                  <a:pt x="3302" y="55118"/>
                </a:cubicBezTo>
                <a:cubicBezTo>
                  <a:pt x="4445" y="55118"/>
                  <a:pt x="4445" y="55118"/>
                  <a:pt x="4445" y="53975"/>
                </a:cubicBezTo>
                <a:cubicBezTo>
                  <a:pt x="3429" y="53975"/>
                  <a:pt x="3302" y="50546"/>
                  <a:pt x="4064" y="50546"/>
                </a:cubicBezTo>
                <a:cubicBezTo>
                  <a:pt x="4191" y="50546"/>
                  <a:pt x="4191" y="50673"/>
                  <a:pt x="4445" y="50673"/>
                </a:cubicBezTo>
                <a:lnTo>
                  <a:pt x="4445" y="49657"/>
                </a:lnTo>
                <a:cubicBezTo>
                  <a:pt x="2286" y="48514"/>
                  <a:pt x="3302" y="48514"/>
                  <a:pt x="4445" y="48514"/>
                </a:cubicBezTo>
                <a:lnTo>
                  <a:pt x="6477" y="48514"/>
                </a:lnTo>
                <a:cubicBezTo>
                  <a:pt x="3302" y="47498"/>
                  <a:pt x="3302" y="47498"/>
                  <a:pt x="5461" y="47498"/>
                </a:cubicBezTo>
                <a:cubicBezTo>
                  <a:pt x="3302" y="47498"/>
                  <a:pt x="2540" y="46990"/>
                  <a:pt x="3556" y="46990"/>
                </a:cubicBezTo>
                <a:cubicBezTo>
                  <a:pt x="4064" y="46990"/>
                  <a:pt x="5080" y="47117"/>
                  <a:pt x="6477" y="47498"/>
                </a:cubicBezTo>
                <a:cubicBezTo>
                  <a:pt x="7620" y="47498"/>
                  <a:pt x="7620" y="47498"/>
                  <a:pt x="6477" y="46482"/>
                </a:cubicBezTo>
                <a:lnTo>
                  <a:pt x="5461" y="46482"/>
                </a:lnTo>
                <a:cubicBezTo>
                  <a:pt x="2286" y="45339"/>
                  <a:pt x="2286" y="45339"/>
                  <a:pt x="5461" y="45339"/>
                </a:cubicBezTo>
                <a:cubicBezTo>
                  <a:pt x="5461" y="44323"/>
                  <a:pt x="3302" y="44323"/>
                  <a:pt x="5461" y="44323"/>
                </a:cubicBezTo>
                <a:cubicBezTo>
                  <a:pt x="5461" y="44323"/>
                  <a:pt x="4445" y="43307"/>
                  <a:pt x="4445" y="42164"/>
                </a:cubicBezTo>
                <a:cubicBezTo>
                  <a:pt x="4445" y="41021"/>
                  <a:pt x="4445" y="41148"/>
                  <a:pt x="5461" y="41148"/>
                </a:cubicBezTo>
                <a:cubicBezTo>
                  <a:pt x="5461" y="41148"/>
                  <a:pt x="4445" y="40005"/>
                  <a:pt x="4445" y="40005"/>
                </a:cubicBezTo>
                <a:lnTo>
                  <a:pt x="2159" y="40005"/>
                </a:lnTo>
                <a:cubicBezTo>
                  <a:pt x="5334" y="40005"/>
                  <a:pt x="5334" y="38989"/>
                  <a:pt x="4318" y="37846"/>
                </a:cubicBezTo>
                <a:lnTo>
                  <a:pt x="5461" y="37846"/>
                </a:lnTo>
                <a:cubicBezTo>
                  <a:pt x="4445" y="36703"/>
                  <a:pt x="3302" y="36703"/>
                  <a:pt x="5461" y="36703"/>
                </a:cubicBezTo>
                <a:cubicBezTo>
                  <a:pt x="7620" y="36703"/>
                  <a:pt x="7620" y="36703"/>
                  <a:pt x="4445" y="35687"/>
                </a:cubicBezTo>
                <a:lnTo>
                  <a:pt x="5461" y="35687"/>
                </a:lnTo>
                <a:cubicBezTo>
                  <a:pt x="5461" y="34544"/>
                  <a:pt x="4445" y="34544"/>
                  <a:pt x="3302" y="34544"/>
                </a:cubicBezTo>
                <a:lnTo>
                  <a:pt x="5461" y="34544"/>
                </a:lnTo>
                <a:cubicBezTo>
                  <a:pt x="4445" y="34544"/>
                  <a:pt x="4445" y="34544"/>
                  <a:pt x="4445" y="33528"/>
                </a:cubicBezTo>
                <a:lnTo>
                  <a:pt x="6477" y="33528"/>
                </a:lnTo>
                <a:cubicBezTo>
                  <a:pt x="3302" y="33528"/>
                  <a:pt x="3302" y="32512"/>
                  <a:pt x="6477" y="32512"/>
                </a:cubicBezTo>
                <a:lnTo>
                  <a:pt x="4318" y="32512"/>
                </a:lnTo>
                <a:cubicBezTo>
                  <a:pt x="4318" y="32512"/>
                  <a:pt x="4318" y="32512"/>
                  <a:pt x="3175" y="31369"/>
                </a:cubicBezTo>
                <a:lnTo>
                  <a:pt x="7620" y="31369"/>
                </a:lnTo>
                <a:cubicBezTo>
                  <a:pt x="8636" y="31369"/>
                  <a:pt x="9779" y="30353"/>
                  <a:pt x="9779" y="30353"/>
                </a:cubicBezTo>
                <a:lnTo>
                  <a:pt x="7620" y="30353"/>
                </a:lnTo>
                <a:cubicBezTo>
                  <a:pt x="7620" y="30353"/>
                  <a:pt x="7620" y="29210"/>
                  <a:pt x="5461" y="29210"/>
                </a:cubicBezTo>
                <a:lnTo>
                  <a:pt x="6477" y="29210"/>
                </a:lnTo>
                <a:cubicBezTo>
                  <a:pt x="6477" y="28194"/>
                  <a:pt x="6477" y="28194"/>
                  <a:pt x="5461" y="28194"/>
                </a:cubicBezTo>
                <a:cubicBezTo>
                  <a:pt x="6477" y="28194"/>
                  <a:pt x="6477" y="28194"/>
                  <a:pt x="5461" y="27178"/>
                </a:cubicBezTo>
                <a:cubicBezTo>
                  <a:pt x="4445" y="27178"/>
                  <a:pt x="5461" y="27178"/>
                  <a:pt x="6477" y="26035"/>
                </a:cubicBezTo>
                <a:cubicBezTo>
                  <a:pt x="5461" y="26035"/>
                  <a:pt x="5461" y="25019"/>
                  <a:pt x="5461" y="25019"/>
                </a:cubicBezTo>
                <a:cubicBezTo>
                  <a:pt x="5461" y="25019"/>
                  <a:pt x="5461" y="25019"/>
                  <a:pt x="4445" y="23876"/>
                </a:cubicBezTo>
                <a:lnTo>
                  <a:pt x="6477" y="23876"/>
                </a:lnTo>
                <a:cubicBezTo>
                  <a:pt x="4318" y="23876"/>
                  <a:pt x="2159" y="22860"/>
                  <a:pt x="4318" y="21717"/>
                </a:cubicBezTo>
                <a:cubicBezTo>
                  <a:pt x="3175" y="21717"/>
                  <a:pt x="3175" y="20574"/>
                  <a:pt x="4318" y="20574"/>
                </a:cubicBezTo>
                <a:cubicBezTo>
                  <a:pt x="3175" y="20574"/>
                  <a:pt x="3175" y="20574"/>
                  <a:pt x="4318" y="19558"/>
                </a:cubicBezTo>
                <a:cubicBezTo>
                  <a:pt x="4318" y="18415"/>
                  <a:pt x="4318" y="18415"/>
                  <a:pt x="5334" y="18415"/>
                </a:cubicBezTo>
                <a:cubicBezTo>
                  <a:pt x="7493" y="17399"/>
                  <a:pt x="7493" y="17399"/>
                  <a:pt x="6350" y="17399"/>
                </a:cubicBezTo>
                <a:lnTo>
                  <a:pt x="5461" y="17399"/>
                </a:lnTo>
                <a:cubicBezTo>
                  <a:pt x="6477" y="17399"/>
                  <a:pt x="7620" y="16383"/>
                  <a:pt x="8636" y="16383"/>
                </a:cubicBezTo>
                <a:lnTo>
                  <a:pt x="7620" y="16383"/>
                </a:lnTo>
                <a:cubicBezTo>
                  <a:pt x="7239" y="16383"/>
                  <a:pt x="6858" y="16383"/>
                  <a:pt x="6477" y="16510"/>
                </a:cubicBezTo>
                <a:cubicBezTo>
                  <a:pt x="6477" y="16510"/>
                  <a:pt x="6477" y="16383"/>
                  <a:pt x="6477" y="16383"/>
                </a:cubicBezTo>
                <a:lnTo>
                  <a:pt x="4318" y="16383"/>
                </a:lnTo>
                <a:cubicBezTo>
                  <a:pt x="4318" y="15240"/>
                  <a:pt x="4318" y="15240"/>
                  <a:pt x="5334" y="15240"/>
                </a:cubicBezTo>
                <a:lnTo>
                  <a:pt x="8636" y="15240"/>
                </a:lnTo>
                <a:cubicBezTo>
                  <a:pt x="8636" y="15240"/>
                  <a:pt x="9652" y="15240"/>
                  <a:pt x="10795" y="14224"/>
                </a:cubicBezTo>
                <a:lnTo>
                  <a:pt x="7620" y="14224"/>
                </a:lnTo>
                <a:cubicBezTo>
                  <a:pt x="6858" y="14605"/>
                  <a:pt x="6350" y="14732"/>
                  <a:pt x="5842" y="14732"/>
                </a:cubicBezTo>
                <a:cubicBezTo>
                  <a:pt x="4826" y="14732"/>
                  <a:pt x="4445" y="14224"/>
                  <a:pt x="4445" y="14224"/>
                </a:cubicBezTo>
                <a:lnTo>
                  <a:pt x="3302" y="14224"/>
                </a:lnTo>
                <a:cubicBezTo>
                  <a:pt x="3302" y="13081"/>
                  <a:pt x="3302" y="13081"/>
                  <a:pt x="4445" y="13081"/>
                </a:cubicBezTo>
                <a:cubicBezTo>
                  <a:pt x="3302" y="13081"/>
                  <a:pt x="3302" y="13081"/>
                  <a:pt x="4445" y="12065"/>
                </a:cubicBezTo>
                <a:lnTo>
                  <a:pt x="6477" y="12065"/>
                </a:lnTo>
                <a:cubicBezTo>
                  <a:pt x="4318" y="11938"/>
                  <a:pt x="2159" y="11938"/>
                  <a:pt x="5461" y="10795"/>
                </a:cubicBezTo>
                <a:lnTo>
                  <a:pt x="4318" y="10795"/>
                </a:lnTo>
                <a:cubicBezTo>
                  <a:pt x="6477" y="10795"/>
                  <a:pt x="7239" y="10287"/>
                  <a:pt x="6477" y="10287"/>
                </a:cubicBezTo>
                <a:cubicBezTo>
                  <a:pt x="6096" y="10287"/>
                  <a:pt x="5461" y="10414"/>
                  <a:pt x="4318" y="10795"/>
                </a:cubicBezTo>
                <a:cubicBezTo>
                  <a:pt x="2159" y="10795"/>
                  <a:pt x="2159" y="9779"/>
                  <a:pt x="3302" y="9779"/>
                </a:cubicBezTo>
                <a:cubicBezTo>
                  <a:pt x="3429" y="9779"/>
                  <a:pt x="3556" y="9779"/>
                  <a:pt x="3683" y="9779"/>
                </a:cubicBezTo>
                <a:cubicBezTo>
                  <a:pt x="3302" y="9652"/>
                  <a:pt x="3556" y="9398"/>
                  <a:pt x="4318" y="8636"/>
                </a:cubicBezTo>
                <a:lnTo>
                  <a:pt x="5461" y="7620"/>
                </a:lnTo>
                <a:lnTo>
                  <a:pt x="5461" y="8382"/>
                </a:lnTo>
                <a:cubicBezTo>
                  <a:pt x="5715" y="8255"/>
                  <a:pt x="6096" y="8001"/>
                  <a:pt x="6477" y="7620"/>
                </a:cubicBezTo>
                <a:lnTo>
                  <a:pt x="8636" y="7620"/>
                </a:lnTo>
                <a:cubicBezTo>
                  <a:pt x="9398" y="7620"/>
                  <a:pt x="9144" y="7112"/>
                  <a:pt x="8001" y="7112"/>
                </a:cubicBezTo>
                <a:cubicBezTo>
                  <a:pt x="7366" y="7112"/>
                  <a:pt x="6477" y="7239"/>
                  <a:pt x="5461" y="7620"/>
                </a:cubicBezTo>
                <a:cubicBezTo>
                  <a:pt x="5461" y="7620"/>
                  <a:pt x="5461" y="7112"/>
                  <a:pt x="5080" y="7112"/>
                </a:cubicBezTo>
                <a:cubicBezTo>
                  <a:pt x="4953" y="7112"/>
                  <a:pt x="4699" y="7239"/>
                  <a:pt x="4318" y="7620"/>
                </a:cubicBezTo>
                <a:lnTo>
                  <a:pt x="3302" y="7620"/>
                </a:lnTo>
                <a:cubicBezTo>
                  <a:pt x="3302" y="7620"/>
                  <a:pt x="3302" y="7620"/>
                  <a:pt x="4445" y="6604"/>
                </a:cubicBezTo>
                <a:lnTo>
                  <a:pt x="3302" y="6604"/>
                </a:lnTo>
                <a:cubicBezTo>
                  <a:pt x="5461" y="5461"/>
                  <a:pt x="5461" y="5461"/>
                  <a:pt x="4318" y="5461"/>
                </a:cubicBezTo>
                <a:cubicBezTo>
                  <a:pt x="4318" y="4826"/>
                  <a:pt x="4318" y="4572"/>
                  <a:pt x="4191" y="4572"/>
                </a:cubicBezTo>
                <a:cubicBezTo>
                  <a:pt x="4064" y="4572"/>
                  <a:pt x="3810" y="4826"/>
                  <a:pt x="3302" y="5461"/>
                </a:cubicBezTo>
                <a:cubicBezTo>
                  <a:pt x="1143" y="5461"/>
                  <a:pt x="1143" y="5461"/>
                  <a:pt x="3302" y="4318"/>
                </a:cubicBezTo>
                <a:cubicBezTo>
                  <a:pt x="5461" y="3175"/>
                  <a:pt x="6477" y="3302"/>
                  <a:pt x="6477" y="3302"/>
                </a:cubicBezTo>
                <a:lnTo>
                  <a:pt x="7620" y="3302"/>
                </a:lnTo>
                <a:cubicBezTo>
                  <a:pt x="7620" y="3302"/>
                  <a:pt x="7620" y="3302"/>
                  <a:pt x="8636" y="2159"/>
                </a:cubicBezTo>
                <a:lnTo>
                  <a:pt x="12954" y="2159"/>
                </a:lnTo>
                <a:cubicBezTo>
                  <a:pt x="9779" y="3302"/>
                  <a:pt x="9779" y="3302"/>
                  <a:pt x="11938" y="3302"/>
                </a:cubicBezTo>
                <a:cubicBezTo>
                  <a:pt x="15113" y="2159"/>
                  <a:pt x="15113" y="2159"/>
                  <a:pt x="15113" y="2159"/>
                </a:cubicBezTo>
                <a:cubicBezTo>
                  <a:pt x="15113" y="2667"/>
                  <a:pt x="15113" y="2921"/>
                  <a:pt x="15240" y="2921"/>
                </a:cubicBezTo>
                <a:cubicBezTo>
                  <a:pt x="15367" y="2921"/>
                  <a:pt x="15621" y="2667"/>
                  <a:pt x="16256" y="2159"/>
                </a:cubicBezTo>
                <a:lnTo>
                  <a:pt x="17272" y="2159"/>
                </a:lnTo>
                <a:cubicBezTo>
                  <a:pt x="16764" y="2667"/>
                  <a:pt x="16510" y="2921"/>
                  <a:pt x="16637" y="2921"/>
                </a:cubicBezTo>
                <a:cubicBezTo>
                  <a:pt x="16764" y="2921"/>
                  <a:pt x="17272" y="2667"/>
                  <a:pt x="18415" y="2159"/>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3"/>
          <p:cNvSpPr/>
          <p:nvPr/>
        </p:nvSpPr>
        <p:spPr>
          <a:xfrm>
            <a:off x="6079363" y="3163409"/>
            <a:ext cx="122206" cy="111633"/>
          </a:xfrm>
          <a:custGeom>
            <a:rect b="b" l="l" r="r" t="t"/>
            <a:pathLst>
              <a:path extrusionOk="0" h="148844" w="162941">
                <a:moveTo>
                  <a:pt x="69088" y="0"/>
                </a:moveTo>
                <a:cubicBezTo>
                  <a:pt x="110109" y="0"/>
                  <a:pt x="148971" y="33401"/>
                  <a:pt x="156464" y="74422"/>
                </a:cubicBezTo>
                <a:cubicBezTo>
                  <a:pt x="162941" y="115443"/>
                  <a:pt x="135890" y="148844"/>
                  <a:pt x="94996" y="148844"/>
                </a:cubicBezTo>
                <a:cubicBezTo>
                  <a:pt x="54102" y="148844"/>
                  <a:pt x="14097" y="115443"/>
                  <a:pt x="7620" y="74422"/>
                </a:cubicBezTo>
                <a:cubicBezTo>
                  <a:pt x="0" y="33528"/>
                  <a:pt x="26924" y="0"/>
                  <a:pt x="690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3"/>
          <p:cNvSpPr/>
          <p:nvPr/>
        </p:nvSpPr>
        <p:spPr>
          <a:xfrm>
            <a:off x="5455510" y="3522680"/>
            <a:ext cx="531019" cy="31242"/>
          </a:xfrm>
          <a:custGeom>
            <a:rect b="b" l="l" r="r" t="t"/>
            <a:pathLst>
              <a:path extrusionOk="0" h="41656" w="708025">
                <a:moveTo>
                  <a:pt x="510286" y="0"/>
                </a:moveTo>
                <a:cubicBezTo>
                  <a:pt x="511429" y="0"/>
                  <a:pt x="511429" y="0"/>
                  <a:pt x="510286" y="1143"/>
                </a:cubicBezTo>
                <a:lnTo>
                  <a:pt x="509270" y="1143"/>
                </a:lnTo>
                <a:cubicBezTo>
                  <a:pt x="509270" y="0"/>
                  <a:pt x="509270" y="0"/>
                  <a:pt x="510286" y="0"/>
                </a:cubicBezTo>
                <a:close/>
                <a:moveTo>
                  <a:pt x="680720" y="6477"/>
                </a:moveTo>
                <a:lnTo>
                  <a:pt x="679704" y="7620"/>
                </a:lnTo>
                <a:cubicBezTo>
                  <a:pt x="679704" y="6604"/>
                  <a:pt x="679704" y="6604"/>
                  <a:pt x="679704" y="6604"/>
                </a:cubicBezTo>
                <a:close/>
                <a:moveTo>
                  <a:pt x="393700" y="6477"/>
                </a:moveTo>
                <a:cubicBezTo>
                  <a:pt x="393700" y="7493"/>
                  <a:pt x="393700" y="8636"/>
                  <a:pt x="394716" y="8636"/>
                </a:cubicBezTo>
                <a:lnTo>
                  <a:pt x="395859" y="8636"/>
                </a:lnTo>
                <a:cubicBezTo>
                  <a:pt x="395859" y="7493"/>
                  <a:pt x="394716" y="6477"/>
                  <a:pt x="394716" y="6477"/>
                </a:cubicBezTo>
                <a:close/>
                <a:moveTo>
                  <a:pt x="210312" y="6477"/>
                </a:moveTo>
                <a:cubicBezTo>
                  <a:pt x="210312" y="7493"/>
                  <a:pt x="210312" y="8636"/>
                  <a:pt x="210312" y="8636"/>
                </a:cubicBezTo>
                <a:lnTo>
                  <a:pt x="211455" y="7620"/>
                </a:lnTo>
                <a:lnTo>
                  <a:pt x="210312" y="6477"/>
                </a:lnTo>
                <a:close/>
                <a:moveTo>
                  <a:pt x="221107" y="7493"/>
                </a:moveTo>
                <a:cubicBezTo>
                  <a:pt x="220091" y="7493"/>
                  <a:pt x="220091" y="7493"/>
                  <a:pt x="220091" y="8636"/>
                </a:cubicBezTo>
                <a:cubicBezTo>
                  <a:pt x="220091" y="8636"/>
                  <a:pt x="220091" y="9652"/>
                  <a:pt x="221107" y="9652"/>
                </a:cubicBezTo>
                <a:lnTo>
                  <a:pt x="221107" y="8636"/>
                </a:lnTo>
                <a:cubicBezTo>
                  <a:pt x="221107" y="7493"/>
                  <a:pt x="221107" y="7493"/>
                  <a:pt x="221107" y="7493"/>
                </a:cubicBezTo>
                <a:close/>
                <a:moveTo>
                  <a:pt x="534035" y="10795"/>
                </a:moveTo>
                <a:cubicBezTo>
                  <a:pt x="533019" y="10795"/>
                  <a:pt x="533019" y="10795"/>
                  <a:pt x="533019" y="11938"/>
                </a:cubicBezTo>
                <a:lnTo>
                  <a:pt x="534035" y="11938"/>
                </a:lnTo>
                <a:lnTo>
                  <a:pt x="535178" y="10795"/>
                </a:lnTo>
                <a:close/>
                <a:moveTo>
                  <a:pt x="119761" y="8636"/>
                </a:moveTo>
                <a:cubicBezTo>
                  <a:pt x="118745" y="8636"/>
                  <a:pt x="118745" y="8636"/>
                  <a:pt x="118745" y="9652"/>
                </a:cubicBezTo>
                <a:cubicBezTo>
                  <a:pt x="118745" y="10668"/>
                  <a:pt x="119761" y="11811"/>
                  <a:pt x="120904" y="11811"/>
                </a:cubicBezTo>
                <a:cubicBezTo>
                  <a:pt x="120904" y="11811"/>
                  <a:pt x="120904" y="9652"/>
                  <a:pt x="119761" y="8636"/>
                </a:cubicBezTo>
                <a:close/>
                <a:moveTo>
                  <a:pt x="762" y="7747"/>
                </a:moveTo>
                <a:cubicBezTo>
                  <a:pt x="254" y="7747"/>
                  <a:pt x="635" y="9271"/>
                  <a:pt x="2159" y="10795"/>
                </a:cubicBezTo>
                <a:cubicBezTo>
                  <a:pt x="2667" y="11938"/>
                  <a:pt x="2921" y="12446"/>
                  <a:pt x="3175" y="12446"/>
                </a:cubicBezTo>
                <a:cubicBezTo>
                  <a:pt x="3429" y="12446"/>
                  <a:pt x="3302" y="11938"/>
                  <a:pt x="3302" y="10795"/>
                </a:cubicBezTo>
                <a:cubicBezTo>
                  <a:pt x="3302" y="9652"/>
                  <a:pt x="3302" y="8636"/>
                  <a:pt x="2159" y="8636"/>
                </a:cubicBezTo>
                <a:cubicBezTo>
                  <a:pt x="1524" y="8001"/>
                  <a:pt x="1143" y="7747"/>
                  <a:pt x="762" y="7747"/>
                </a:cubicBezTo>
                <a:close/>
                <a:moveTo>
                  <a:pt x="593344" y="10795"/>
                </a:moveTo>
                <a:lnTo>
                  <a:pt x="593344" y="11938"/>
                </a:lnTo>
                <a:lnTo>
                  <a:pt x="594360" y="12954"/>
                </a:lnTo>
                <a:lnTo>
                  <a:pt x="595503" y="11938"/>
                </a:lnTo>
                <a:cubicBezTo>
                  <a:pt x="595503" y="10795"/>
                  <a:pt x="594360" y="10795"/>
                  <a:pt x="593344" y="10795"/>
                </a:cubicBezTo>
                <a:close/>
                <a:moveTo>
                  <a:pt x="570992" y="9017"/>
                </a:moveTo>
                <a:cubicBezTo>
                  <a:pt x="570738" y="9017"/>
                  <a:pt x="570738" y="9525"/>
                  <a:pt x="570738" y="10795"/>
                </a:cubicBezTo>
                <a:cubicBezTo>
                  <a:pt x="571754" y="11938"/>
                  <a:pt x="572897" y="12954"/>
                  <a:pt x="572897" y="12954"/>
                </a:cubicBezTo>
                <a:cubicBezTo>
                  <a:pt x="574040" y="12954"/>
                  <a:pt x="572897" y="11938"/>
                  <a:pt x="571881" y="9779"/>
                </a:cubicBezTo>
                <a:cubicBezTo>
                  <a:pt x="571373" y="9271"/>
                  <a:pt x="571119" y="9017"/>
                  <a:pt x="570992" y="9017"/>
                </a:cubicBezTo>
                <a:close/>
                <a:moveTo>
                  <a:pt x="541020" y="10414"/>
                </a:moveTo>
                <a:cubicBezTo>
                  <a:pt x="540639" y="10414"/>
                  <a:pt x="540639" y="11430"/>
                  <a:pt x="540639" y="12954"/>
                </a:cubicBezTo>
                <a:lnTo>
                  <a:pt x="542798" y="12954"/>
                </a:lnTo>
                <a:cubicBezTo>
                  <a:pt x="542798" y="11938"/>
                  <a:pt x="542798" y="10795"/>
                  <a:pt x="541782" y="10795"/>
                </a:cubicBezTo>
                <a:cubicBezTo>
                  <a:pt x="541528" y="10541"/>
                  <a:pt x="541274" y="10414"/>
                  <a:pt x="541147" y="10414"/>
                </a:cubicBezTo>
                <a:close/>
                <a:moveTo>
                  <a:pt x="691515" y="11938"/>
                </a:moveTo>
                <a:cubicBezTo>
                  <a:pt x="690499" y="11938"/>
                  <a:pt x="690499" y="11938"/>
                  <a:pt x="690499" y="12954"/>
                </a:cubicBezTo>
                <a:cubicBezTo>
                  <a:pt x="690499" y="12954"/>
                  <a:pt x="691515" y="14097"/>
                  <a:pt x="692658" y="14097"/>
                </a:cubicBezTo>
                <a:lnTo>
                  <a:pt x="693801" y="12954"/>
                </a:lnTo>
                <a:cubicBezTo>
                  <a:pt x="693801" y="11938"/>
                  <a:pt x="692658" y="11938"/>
                  <a:pt x="691642" y="11938"/>
                </a:cubicBezTo>
                <a:close/>
                <a:moveTo>
                  <a:pt x="374650" y="13589"/>
                </a:moveTo>
                <a:cubicBezTo>
                  <a:pt x="374396" y="13589"/>
                  <a:pt x="374650" y="14097"/>
                  <a:pt x="375412" y="14097"/>
                </a:cubicBezTo>
                <a:cubicBezTo>
                  <a:pt x="375031" y="13716"/>
                  <a:pt x="374777" y="13589"/>
                  <a:pt x="374650" y="13589"/>
                </a:cubicBezTo>
                <a:close/>
                <a:moveTo>
                  <a:pt x="490347" y="12319"/>
                </a:moveTo>
                <a:cubicBezTo>
                  <a:pt x="489966" y="12319"/>
                  <a:pt x="489331" y="12827"/>
                  <a:pt x="488696" y="14097"/>
                </a:cubicBezTo>
                <a:cubicBezTo>
                  <a:pt x="488696" y="15113"/>
                  <a:pt x="488696" y="15113"/>
                  <a:pt x="489712" y="15113"/>
                </a:cubicBezTo>
                <a:cubicBezTo>
                  <a:pt x="489712" y="15113"/>
                  <a:pt x="490728" y="14097"/>
                  <a:pt x="490728" y="12954"/>
                </a:cubicBezTo>
                <a:cubicBezTo>
                  <a:pt x="490728" y="12573"/>
                  <a:pt x="490601" y="12192"/>
                  <a:pt x="490220" y="12192"/>
                </a:cubicBezTo>
                <a:close/>
                <a:moveTo>
                  <a:pt x="483235" y="13081"/>
                </a:moveTo>
                <a:cubicBezTo>
                  <a:pt x="483235" y="14224"/>
                  <a:pt x="483235" y="15240"/>
                  <a:pt x="484251" y="15240"/>
                </a:cubicBezTo>
                <a:lnTo>
                  <a:pt x="484251" y="14097"/>
                </a:lnTo>
                <a:lnTo>
                  <a:pt x="484251" y="12954"/>
                </a:lnTo>
                <a:close/>
                <a:moveTo>
                  <a:pt x="181102" y="13081"/>
                </a:moveTo>
                <a:cubicBezTo>
                  <a:pt x="179959" y="13081"/>
                  <a:pt x="179959" y="14224"/>
                  <a:pt x="179959" y="14224"/>
                </a:cubicBezTo>
                <a:cubicBezTo>
                  <a:pt x="179959" y="14224"/>
                  <a:pt x="179959" y="15240"/>
                  <a:pt x="181102" y="15240"/>
                </a:cubicBezTo>
                <a:cubicBezTo>
                  <a:pt x="181102" y="15240"/>
                  <a:pt x="182118" y="14224"/>
                  <a:pt x="182118" y="13081"/>
                </a:cubicBezTo>
                <a:close/>
                <a:moveTo>
                  <a:pt x="146939" y="12573"/>
                </a:moveTo>
                <a:cubicBezTo>
                  <a:pt x="146812" y="12573"/>
                  <a:pt x="146685" y="12700"/>
                  <a:pt x="146685" y="12954"/>
                </a:cubicBezTo>
                <a:cubicBezTo>
                  <a:pt x="146685" y="12954"/>
                  <a:pt x="146685" y="14097"/>
                  <a:pt x="147828" y="15113"/>
                </a:cubicBezTo>
                <a:cubicBezTo>
                  <a:pt x="147828" y="15113"/>
                  <a:pt x="148336" y="15621"/>
                  <a:pt x="148590" y="15621"/>
                </a:cubicBezTo>
                <a:cubicBezTo>
                  <a:pt x="148717" y="15621"/>
                  <a:pt x="148844" y="15494"/>
                  <a:pt x="148844" y="15113"/>
                </a:cubicBezTo>
                <a:lnTo>
                  <a:pt x="148844" y="14097"/>
                </a:lnTo>
                <a:cubicBezTo>
                  <a:pt x="148082" y="13335"/>
                  <a:pt x="147320" y="12573"/>
                  <a:pt x="146939" y="12573"/>
                </a:cubicBezTo>
                <a:close/>
                <a:moveTo>
                  <a:pt x="682879" y="11938"/>
                </a:moveTo>
                <a:cubicBezTo>
                  <a:pt x="681736" y="11938"/>
                  <a:pt x="680720" y="11938"/>
                  <a:pt x="680720" y="12954"/>
                </a:cubicBezTo>
                <a:lnTo>
                  <a:pt x="681736" y="12954"/>
                </a:lnTo>
                <a:cubicBezTo>
                  <a:pt x="681736" y="12573"/>
                  <a:pt x="681863" y="12573"/>
                  <a:pt x="681990" y="12573"/>
                </a:cubicBezTo>
                <a:cubicBezTo>
                  <a:pt x="682244" y="12573"/>
                  <a:pt x="682498" y="13335"/>
                  <a:pt x="681736" y="14097"/>
                </a:cubicBezTo>
                <a:lnTo>
                  <a:pt x="681736" y="16256"/>
                </a:lnTo>
                <a:cubicBezTo>
                  <a:pt x="682879" y="16256"/>
                  <a:pt x="682879" y="15240"/>
                  <a:pt x="682879" y="14097"/>
                </a:cubicBezTo>
                <a:cubicBezTo>
                  <a:pt x="683895" y="11938"/>
                  <a:pt x="683895" y="11938"/>
                  <a:pt x="682879" y="11938"/>
                </a:cubicBezTo>
                <a:close/>
                <a:moveTo>
                  <a:pt x="564134" y="14097"/>
                </a:moveTo>
                <a:cubicBezTo>
                  <a:pt x="564134" y="15113"/>
                  <a:pt x="564134" y="16256"/>
                  <a:pt x="565277" y="16256"/>
                </a:cubicBezTo>
                <a:lnTo>
                  <a:pt x="566293" y="16256"/>
                </a:lnTo>
                <a:cubicBezTo>
                  <a:pt x="566293" y="15240"/>
                  <a:pt x="565277" y="14097"/>
                  <a:pt x="565277" y="14097"/>
                </a:cubicBezTo>
                <a:close/>
                <a:moveTo>
                  <a:pt x="382905" y="14097"/>
                </a:moveTo>
                <a:cubicBezTo>
                  <a:pt x="382905" y="15113"/>
                  <a:pt x="382905" y="16256"/>
                  <a:pt x="383921" y="16256"/>
                </a:cubicBezTo>
                <a:lnTo>
                  <a:pt x="385064" y="15240"/>
                </a:lnTo>
                <a:lnTo>
                  <a:pt x="383921" y="14224"/>
                </a:lnTo>
                <a:close/>
                <a:moveTo>
                  <a:pt x="290068" y="14097"/>
                </a:moveTo>
                <a:cubicBezTo>
                  <a:pt x="290068" y="15113"/>
                  <a:pt x="290068" y="16256"/>
                  <a:pt x="291084" y="16256"/>
                </a:cubicBezTo>
                <a:lnTo>
                  <a:pt x="292227" y="16256"/>
                </a:lnTo>
                <a:cubicBezTo>
                  <a:pt x="292227" y="15240"/>
                  <a:pt x="291084" y="14097"/>
                  <a:pt x="291084" y="14097"/>
                </a:cubicBezTo>
                <a:close/>
                <a:moveTo>
                  <a:pt x="203327" y="13589"/>
                </a:moveTo>
                <a:cubicBezTo>
                  <a:pt x="202946" y="13589"/>
                  <a:pt x="202692" y="14097"/>
                  <a:pt x="202692" y="15240"/>
                </a:cubicBezTo>
                <a:cubicBezTo>
                  <a:pt x="202692" y="16383"/>
                  <a:pt x="202692" y="16256"/>
                  <a:pt x="203708" y="16256"/>
                </a:cubicBezTo>
                <a:cubicBezTo>
                  <a:pt x="205867" y="15240"/>
                  <a:pt x="205867" y="15240"/>
                  <a:pt x="204851" y="15240"/>
                </a:cubicBezTo>
                <a:cubicBezTo>
                  <a:pt x="204343" y="14224"/>
                  <a:pt x="203708" y="13589"/>
                  <a:pt x="203327" y="13589"/>
                </a:cubicBezTo>
                <a:close/>
                <a:moveTo>
                  <a:pt x="198374" y="15240"/>
                </a:moveTo>
                <a:cubicBezTo>
                  <a:pt x="197358" y="15240"/>
                  <a:pt x="197358" y="15240"/>
                  <a:pt x="197358" y="16256"/>
                </a:cubicBezTo>
                <a:lnTo>
                  <a:pt x="198374" y="16256"/>
                </a:lnTo>
                <a:lnTo>
                  <a:pt x="198374" y="15113"/>
                </a:lnTo>
                <a:close/>
                <a:moveTo>
                  <a:pt x="194437" y="15875"/>
                </a:moveTo>
                <a:cubicBezTo>
                  <a:pt x="194564" y="15875"/>
                  <a:pt x="194818" y="16002"/>
                  <a:pt x="195199" y="16383"/>
                </a:cubicBezTo>
                <a:cubicBezTo>
                  <a:pt x="194437" y="16383"/>
                  <a:pt x="194183" y="15875"/>
                  <a:pt x="194437" y="15875"/>
                </a:cubicBezTo>
                <a:close/>
                <a:moveTo>
                  <a:pt x="189738" y="15240"/>
                </a:moveTo>
                <a:cubicBezTo>
                  <a:pt x="188722" y="15240"/>
                  <a:pt x="188722" y="15240"/>
                  <a:pt x="188722" y="16256"/>
                </a:cubicBezTo>
                <a:lnTo>
                  <a:pt x="189738" y="16256"/>
                </a:lnTo>
                <a:lnTo>
                  <a:pt x="190754" y="15240"/>
                </a:lnTo>
                <a:close/>
                <a:moveTo>
                  <a:pt x="503682" y="15240"/>
                </a:moveTo>
                <a:cubicBezTo>
                  <a:pt x="502666" y="15240"/>
                  <a:pt x="502666" y="16256"/>
                  <a:pt x="502666" y="16256"/>
                </a:cubicBezTo>
                <a:cubicBezTo>
                  <a:pt x="502666" y="16637"/>
                  <a:pt x="502793" y="16764"/>
                  <a:pt x="503047" y="16764"/>
                </a:cubicBezTo>
                <a:cubicBezTo>
                  <a:pt x="503428" y="16764"/>
                  <a:pt x="504190" y="16256"/>
                  <a:pt x="504952" y="16256"/>
                </a:cubicBezTo>
                <a:cubicBezTo>
                  <a:pt x="505968" y="15240"/>
                  <a:pt x="505968" y="15240"/>
                  <a:pt x="503809" y="15240"/>
                </a:cubicBezTo>
                <a:close/>
                <a:moveTo>
                  <a:pt x="325882" y="14097"/>
                </a:moveTo>
                <a:cubicBezTo>
                  <a:pt x="323723" y="14097"/>
                  <a:pt x="323723" y="14097"/>
                  <a:pt x="323723" y="15113"/>
                </a:cubicBezTo>
                <a:cubicBezTo>
                  <a:pt x="323723" y="16383"/>
                  <a:pt x="324485" y="16891"/>
                  <a:pt x="325247" y="16891"/>
                </a:cubicBezTo>
                <a:cubicBezTo>
                  <a:pt x="325882" y="16891"/>
                  <a:pt x="326517" y="16637"/>
                  <a:pt x="326898" y="16129"/>
                </a:cubicBezTo>
                <a:cubicBezTo>
                  <a:pt x="326898" y="15113"/>
                  <a:pt x="326898" y="13970"/>
                  <a:pt x="325882" y="13970"/>
                </a:cubicBezTo>
                <a:close/>
                <a:moveTo>
                  <a:pt x="589280" y="12573"/>
                </a:moveTo>
                <a:cubicBezTo>
                  <a:pt x="589026" y="12573"/>
                  <a:pt x="589026" y="13081"/>
                  <a:pt x="589026" y="14097"/>
                </a:cubicBezTo>
                <a:cubicBezTo>
                  <a:pt x="589026" y="15113"/>
                  <a:pt x="589026" y="16256"/>
                  <a:pt x="591185" y="17272"/>
                </a:cubicBezTo>
                <a:lnTo>
                  <a:pt x="593344" y="17272"/>
                </a:lnTo>
                <a:cubicBezTo>
                  <a:pt x="593344" y="17272"/>
                  <a:pt x="592328" y="16129"/>
                  <a:pt x="591185" y="15113"/>
                </a:cubicBezTo>
                <a:cubicBezTo>
                  <a:pt x="590042" y="13335"/>
                  <a:pt x="589534" y="12573"/>
                  <a:pt x="589280" y="12573"/>
                </a:cubicBezTo>
                <a:close/>
                <a:moveTo>
                  <a:pt x="520065" y="15113"/>
                </a:moveTo>
                <a:cubicBezTo>
                  <a:pt x="519049" y="15113"/>
                  <a:pt x="517906" y="15113"/>
                  <a:pt x="517906" y="16129"/>
                </a:cubicBezTo>
                <a:cubicBezTo>
                  <a:pt x="517906" y="16129"/>
                  <a:pt x="517906" y="17272"/>
                  <a:pt x="519049" y="17272"/>
                </a:cubicBezTo>
                <a:cubicBezTo>
                  <a:pt x="520192" y="17272"/>
                  <a:pt x="521208" y="16129"/>
                  <a:pt x="521208" y="16129"/>
                </a:cubicBezTo>
                <a:cubicBezTo>
                  <a:pt x="521208" y="15113"/>
                  <a:pt x="520192" y="15113"/>
                  <a:pt x="520192" y="15113"/>
                </a:cubicBezTo>
                <a:close/>
                <a:moveTo>
                  <a:pt x="634365" y="16129"/>
                </a:moveTo>
                <a:cubicBezTo>
                  <a:pt x="633349" y="16129"/>
                  <a:pt x="633349" y="17272"/>
                  <a:pt x="634365" y="18288"/>
                </a:cubicBezTo>
                <a:lnTo>
                  <a:pt x="636524" y="18288"/>
                </a:lnTo>
                <a:cubicBezTo>
                  <a:pt x="636524" y="17272"/>
                  <a:pt x="634365" y="16129"/>
                  <a:pt x="634365" y="16129"/>
                </a:cubicBezTo>
                <a:close/>
                <a:moveTo>
                  <a:pt x="408940" y="17272"/>
                </a:moveTo>
                <a:cubicBezTo>
                  <a:pt x="409067" y="17272"/>
                  <a:pt x="409321" y="17272"/>
                  <a:pt x="409448" y="17399"/>
                </a:cubicBezTo>
                <a:cubicBezTo>
                  <a:pt x="409575" y="17907"/>
                  <a:pt x="409448" y="18288"/>
                  <a:pt x="408940" y="18288"/>
                </a:cubicBezTo>
                <a:cubicBezTo>
                  <a:pt x="408940" y="18288"/>
                  <a:pt x="408940" y="17780"/>
                  <a:pt x="408940" y="17272"/>
                </a:cubicBezTo>
                <a:close/>
                <a:moveTo>
                  <a:pt x="548132" y="18288"/>
                </a:moveTo>
                <a:lnTo>
                  <a:pt x="548132" y="19431"/>
                </a:lnTo>
                <a:cubicBezTo>
                  <a:pt x="548132" y="19431"/>
                  <a:pt x="548640" y="19939"/>
                  <a:pt x="548894" y="19939"/>
                </a:cubicBezTo>
                <a:cubicBezTo>
                  <a:pt x="549021" y="19939"/>
                  <a:pt x="549148" y="19812"/>
                  <a:pt x="549148" y="19431"/>
                </a:cubicBezTo>
                <a:cubicBezTo>
                  <a:pt x="550164" y="19431"/>
                  <a:pt x="548005" y="18288"/>
                  <a:pt x="548005" y="18288"/>
                </a:cubicBezTo>
                <a:close/>
                <a:moveTo>
                  <a:pt x="629920" y="17907"/>
                </a:moveTo>
                <a:cubicBezTo>
                  <a:pt x="630682" y="17907"/>
                  <a:pt x="631190" y="18669"/>
                  <a:pt x="631190" y="19431"/>
                </a:cubicBezTo>
                <a:cubicBezTo>
                  <a:pt x="631190" y="20447"/>
                  <a:pt x="630047" y="20447"/>
                  <a:pt x="629031" y="20447"/>
                </a:cubicBezTo>
                <a:cubicBezTo>
                  <a:pt x="628015" y="20447"/>
                  <a:pt x="626872" y="19431"/>
                  <a:pt x="626872" y="19431"/>
                </a:cubicBezTo>
                <a:cubicBezTo>
                  <a:pt x="626872" y="18288"/>
                  <a:pt x="628015" y="18288"/>
                  <a:pt x="629031" y="18288"/>
                </a:cubicBezTo>
                <a:cubicBezTo>
                  <a:pt x="629412" y="17907"/>
                  <a:pt x="629666" y="17907"/>
                  <a:pt x="629920" y="17907"/>
                </a:cubicBezTo>
                <a:close/>
                <a:moveTo>
                  <a:pt x="497459" y="1397"/>
                </a:moveTo>
                <a:cubicBezTo>
                  <a:pt x="497840" y="1397"/>
                  <a:pt x="497967" y="1905"/>
                  <a:pt x="497332" y="3175"/>
                </a:cubicBezTo>
                <a:cubicBezTo>
                  <a:pt x="497332" y="5334"/>
                  <a:pt x="497332" y="5334"/>
                  <a:pt x="499491" y="5334"/>
                </a:cubicBezTo>
                <a:cubicBezTo>
                  <a:pt x="499491" y="5334"/>
                  <a:pt x="500507" y="5334"/>
                  <a:pt x="500507" y="4318"/>
                </a:cubicBezTo>
                <a:cubicBezTo>
                  <a:pt x="500507" y="3302"/>
                  <a:pt x="500507" y="3302"/>
                  <a:pt x="502666" y="3302"/>
                </a:cubicBezTo>
                <a:cubicBezTo>
                  <a:pt x="504825" y="3302"/>
                  <a:pt x="506984" y="6477"/>
                  <a:pt x="508000" y="8636"/>
                </a:cubicBezTo>
                <a:cubicBezTo>
                  <a:pt x="508000" y="10287"/>
                  <a:pt x="508000" y="11049"/>
                  <a:pt x="508127" y="11049"/>
                </a:cubicBezTo>
                <a:cubicBezTo>
                  <a:pt x="508254" y="11049"/>
                  <a:pt x="508508" y="10287"/>
                  <a:pt x="509016" y="8636"/>
                </a:cubicBezTo>
                <a:cubicBezTo>
                  <a:pt x="509016" y="7493"/>
                  <a:pt x="510032" y="7493"/>
                  <a:pt x="510032" y="7493"/>
                </a:cubicBezTo>
                <a:cubicBezTo>
                  <a:pt x="510032" y="7874"/>
                  <a:pt x="510159" y="8001"/>
                  <a:pt x="510286" y="8001"/>
                </a:cubicBezTo>
                <a:cubicBezTo>
                  <a:pt x="510540" y="8001"/>
                  <a:pt x="510794" y="7493"/>
                  <a:pt x="510032" y="7493"/>
                </a:cubicBezTo>
                <a:cubicBezTo>
                  <a:pt x="510032" y="6477"/>
                  <a:pt x="510032" y="6477"/>
                  <a:pt x="509016" y="6477"/>
                </a:cubicBezTo>
                <a:lnTo>
                  <a:pt x="509016" y="5334"/>
                </a:lnTo>
                <a:cubicBezTo>
                  <a:pt x="509524" y="4318"/>
                  <a:pt x="509778" y="3683"/>
                  <a:pt x="510032" y="3683"/>
                </a:cubicBezTo>
                <a:cubicBezTo>
                  <a:pt x="510286" y="3683"/>
                  <a:pt x="510540" y="4191"/>
                  <a:pt x="511175" y="5334"/>
                </a:cubicBezTo>
                <a:cubicBezTo>
                  <a:pt x="511683" y="5842"/>
                  <a:pt x="511937" y="6096"/>
                  <a:pt x="512191" y="6096"/>
                </a:cubicBezTo>
                <a:cubicBezTo>
                  <a:pt x="512445" y="6096"/>
                  <a:pt x="512699" y="5842"/>
                  <a:pt x="513334" y="5334"/>
                </a:cubicBezTo>
                <a:cubicBezTo>
                  <a:pt x="513334" y="4572"/>
                  <a:pt x="513842" y="3810"/>
                  <a:pt x="514223" y="3810"/>
                </a:cubicBezTo>
                <a:cubicBezTo>
                  <a:pt x="514350" y="3810"/>
                  <a:pt x="514477" y="3937"/>
                  <a:pt x="514477" y="4318"/>
                </a:cubicBezTo>
                <a:cubicBezTo>
                  <a:pt x="514477" y="4318"/>
                  <a:pt x="516636" y="4318"/>
                  <a:pt x="517652" y="3302"/>
                </a:cubicBezTo>
                <a:cubicBezTo>
                  <a:pt x="518795" y="3302"/>
                  <a:pt x="519811" y="3302"/>
                  <a:pt x="519811" y="4318"/>
                </a:cubicBezTo>
                <a:cubicBezTo>
                  <a:pt x="519811" y="5334"/>
                  <a:pt x="520827" y="5334"/>
                  <a:pt x="520827" y="5334"/>
                </a:cubicBezTo>
                <a:cubicBezTo>
                  <a:pt x="521970" y="5334"/>
                  <a:pt x="522986" y="5334"/>
                  <a:pt x="522986" y="6477"/>
                </a:cubicBezTo>
                <a:cubicBezTo>
                  <a:pt x="522986" y="7239"/>
                  <a:pt x="523494" y="7874"/>
                  <a:pt x="524129" y="8382"/>
                </a:cubicBezTo>
                <a:cubicBezTo>
                  <a:pt x="524256" y="8001"/>
                  <a:pt x="524510" y="7620"/>
                  <a:pt x="525145" y="7620"/>
                </a:cubicBezTo>
                <a:cubicBezTo>
                  <a:pt x="525145" y="8001"/>
                  <a:pt x="525145" y="8382"/>
                  <a:pt x="525145" y="8763"/>
                </a:cubicBezTo>
                <a:cubicBezTo>
                  <a:pt x="526034" y="9144"/>
                  <a:pt x="526542" y="9525"/>
                  <a:pt x="526923" y="9525"/>
                </a:cubicBezTo>
                <a:cubicBezTo>
                  <a:pt x="527431" y="9525"/>
                  <a:pt x="527685" y="9017"/>
                  <a:pt x="528320" y="7747"/>
                </a:cubicBezTo>
                <a:cubicBezTo>
                  <a:pt x="528320" y="6731"/>
                  <a:pt x="528320" y="6731"/>
                  <a:pt x="529463" y="6731"/>
                </a:cubicBezTo>
                <a:cubicBezTo>
                  <a:pt x="529463" y="6731"/>
                  <a:pt x="530479" y="6731"/>
                  <a:pt x="531622" y="5588"/>
                </a:cubicBezTo>
                <a:cubicBezTo>
                  <a:pt x="531622" y="5969"/>
                  <a:pt x="531622" y="6350"/>
                  <a:pt x="531622" y="6731"/>
                </a:cubicBezTo>
                <a:lnTo>
                  <a:pt x="531622" y="8636"/>
                </a:lnTo>
                <a:cubicBezTo>
                  <a:pt x="532765" y="8636"/>
                  <a:pt x="533781" y="6477"/>
                  <a:pt x="533781" y="5334"/>
                </a:cubicBezTo>
                <a:cubicBezTo>
                  <a:pt x="534289" y="4318"/>
                  <a:pt x="534543" y="3683"/>
                  <a:pt x="534797" y="3683"/>
                </a:cubicBezTo>
                <a:cubicBezTo>
                  <a:pt x="535051" y="3683"/>
                  <a:pt x="534924" y="4191"/>
                  <a:pt x="534924" y="5334"/>
                </a:cubicBezTo>
                <a:cubicBezTo>
                  <a:pt x="534924" y="6096"/>
                  <a:pt x="534924" y="6858"/>
                  <a:pt x="535686" y="6858"/>
                </a:cubicBezTo>
                <a:cubicBezTo>
                  <a:pt x="536067" y="6858"/>
                  <a:pt x="536448" y="6731"/>
                  <a:pt x="537083" y="6477"/>
                </a:cubicBezTo>
                <a:cubicBezTo>
                  <a:pt x="539242" y="6477"/>
                  <a:pt x="540385" y="6477"/>
                  <a:pt x="540385" y="5334"/>
                </a:cubicBezTo>
                <a:cubicBezTo>
                  <a:pt x="540766" y="4953"/>
                  <a:pt x="541147" y="4826"/>
                  <a:pt x="541401" y="4826"/>
                </a:cubicBezTo>
                <a:cubicBezTo>
                  <a:pt x="542036" y="4826"/>
                  <a:pt x="542544" y="5334"/>
                  <a:pt x="542544" y="5334"/>
                </a:cubicBezTo>
                <a:cubicBezTo>
                  <a:pt x="542544" y="5842"/>
                  <a:pt x="542798" y="6096"/>
                  <a:pt x="543560" y="6096"/>
                </a:cubicBezTo>
                <a:cubicBezTo>
                  <a:pt x="544322" y="6096"/>
                  <a:pt x="545338" y="5842"/>
                  <a:pt x="546989" y="5334"/>
                </a:cubicBezTo>
                <a:cubicBezTo>
                  <a:pt x="548640" y="4318"/>
                  <a:pt x="549402" y="3683"/>
                  <a:pt x="549783" y="3683"/>
                </a:cubicBezTo>
                <a:cubicBezTo>
                  <a:pt x="550164" y="3683"/>
                  <a:pt x="550164" y="4191"/>
                  <a:pt x="550164" y="5334"/>
                </a:cubicBezTo>
                <a:cubicBezTo>
                  <a:pt x="550164" y="5969"/>
                  <a:pt x="550164" y="6604"/>
                  <a:pt x="550418" y="6604"/>
                </a:cubicBezTo>
                <a:cubicBezTo>
                  <a:pt x="550672" y="6604"/>
                  <a:pt x="550799" y="6223"/>
                  <a:pt x="551307" y="5334"/>
                </a:cubicBezTo>
                <a:cubicBezTo>
                  <a:pt x="551561" y="5080"/>
                  <a:pt x="551942" y="4953"/>
                  <a:pt x="552196" y="4953"/>
                </a:cubicBezTo>
                <a:cubicBezTo>
                  <a:pt x="552958" y="4953"/>
                  <a:pt x="553720" y="5715"/>
                  <a:pt x="554482" y="6477"/>
                </a:cubicBezTo>
                <a:cubicBezTo>
                  <a:pt x="555498" y="7493"/>
                  <a:pt x="555498" y="9652"/>
                  <a:pt x="555498" y="10795"/>
                </a:cubicBezTo>
                <a:cubicBezTo>
                  <a:pt x="555498" y="12065"/>
                  <a:pt x="555498" y="12573"/>
                  <a:pt x="555879" y="12573"/>
                </a:cubicBezTo>
                <a:cubicBezTo>
                  <a:pt x="556260" y="12573"/>
                  <a:pt x="556768" y="12319"/>
                  <a:pt x="557657" y="11811"/>
                </a:cubicBezTo>
                <a:cubicBezTo>
                  <a:pt x="557657" y="11811"/>
                  <a:pt x="558673" y="10668"/>
                  <a:pt x="558673" y="9652"/>
                </a:cubicBezTo>
                <a:cubicBezTo>
                  <a:pt x="558673" y="8636"/>
                  <a:pt x="557657" y="8636"/>
                  <a:pt x="557657" y="8636"/>
                </a:cubicBezTo>
                <a:cubicBezTo>
                  <a:pt x="557657" y="7493"/>
                  <a:pt x="557657" y="6477"/>
                  <a:pt x="558673" y="6477"/>
                </a:cubicBezTo>
                <a:cubicBezTo>
                  <a:pt x="559181" y="5969"/>
                  <a:pt x="559816" y="5715"/>
                  <a:pt x="560197" y="5715"/>
                </a:cubicBezTo>
                <a:cubicBezTo>
                  <a:pt x="560578" y="5715"/>
                  <a:pt x="560832" y="5969"/>
                  <a:pt x="560832" y="6477"/>
                </a:cubicBezTo>
                <a:cubicBezTo>
                  <a:pt x="560832" y="5334"/>
                  <a:pt x="562991" y="5334"/>
                  <a:pt x="564007" y="5334"/>
                </a:cubicBezTo>
                <a:cubicBezTo>
                  <a:pt x="566166" y="5334"/>
                  <a:pt x="568325" y="5334"/>
                  <a:pt x="569341" y="4318"/>
                </a:cubicBezTo>
                <a:cubicBezTo>
                  <a:pt x="571500" y="4318"/>
                  <a:pt x="571500" y="4318"/>
                  <a:pt x="571500" y="5334"/>
                </a:cubicBezTo>
                <a:cubicBezTo>
                  <a:pt x="571500" y="6604"/>
                  <a:pt x="571881" y="7112"/>
                  <a:pt x="572135" y="7112"/>
                </a:cubicBezTo>
                <a:cubicBezTo>
                  <a:pt x="572389" y="7112"/>
                  <a:pt x="572516" y="6858"/>
                  <a:pt x="572516" y="6350"/>
                </a:cubicBezTo>
                <a:cubicBezTo>
                  <a:pt x="573278" y="4826"/>
                  <a:pt x="578866" y="3302"/>
                  <a:pt x="582549" y="3302"/>
                </a:cubicBezTo>
                <a:cubicBezTo>
                  <a:pt x="584073" y="3302"/>
                  <a:pt x="585216" y="3556"/>
                  <a:pt x="585470" y="4191"/>
                </a:cubicBezTo>
                <a:lnTo>
                  <a:pt x="586613" y="4191"/>
                </a:lnTo>
                <a:cubicBezTo>
                  <a:pt x="587629" y="3683"/>
                  <a:pt x="589534" y="3429"/>
                  <a:pt x="591185" y="3429"/>
                </a:cubicBezTo>
                <a:cubicBezTo>
                  <a:pt x="592836" y="3429"/>
                  <a:pt x="594106" y="3683"/>
                  <a:pt x="594106" y="4191"/>
                </a:cubicBezTo>
                <a:lnTo>
                  <a:pt x="597408" y="4191"/>
                </a:lnTo>
                <a:cubicBezTo>
                  <a:pt x="597916" y="3683"/>
                  <a:pt x="598424" y="3429"/>
                  <a:pt x="599059" y="3429"/>
                </a:cubicBezTo>
                <a:cubicBezTo>
                  <a:pt x="599694" y="3429"/>
                  <a:pt x="600202" y="3683"/>
                  <a:pt x="600710" y="4191"/>
                </a:cubicBezTo>
                <a:cubicBezTo>
                  <a:pt x="601472" y="4953"/>
                  <a:pt x="601726" y="5715"/>
                  <a:pt x="601726" y="5715"/>
                </a:cubicBezTo>
                <a:cubicBezTo>
                  <a:pt x="601726" y="5715"/>
                  <a:pt x="601726" y="5588"/>
                  <a:pt x="601726" y="5207"/>
                </a:cubicBezTo>
                <a:cubicBezTo>
                  <a:pt x="601726" y="4191"/>
                  <a:pt x="602869" y="4191"/>
                  <a:pt x="606044" y="4191"/>
                </a:cubicBezTo>
                <a:cubicBezTo>
                  <a:pt x="609219" y="4191"/>
                  <a:pt x="609219" y="4191"/>
                  <a:pt x="609219" y="5207"/>
                </a:cubicBezTo>
                <a:cubicBezTo>
                  <a:pt x="610235" y="5588"/>
                  <a:pt x="610870" y="5715"/>
                  <a:pt x="611251" y="5715"/>
                </a:cubicBezTo>
                <a:cubicBezTo>
                  <a:pt x="612394" y="5715"/>
                  <a:pt x="612394" y="4953"/>
                  <a:pt x="612394" y="4191"/>
                </a:cubicBezTo>
                <a:cubicBezTo>
                  <a:pt x="611886" y="3175"/>
                  <a:pt x="611886" y="2667"/>
                  <a:pt x="612013" y="2667"/>
                </a:cubicBezTo>
                <a:cubicBezTo>
                  <a:pt x="612140" y="2667"/>
                  <a:pt x="612902" y="3429"/>
                  <a:pt x="613410" y="5207"/>
                </a:cubicBezTo>
                <a:cubicBezTo>
                  <a:pt x="614045" y="6477"/>
                  <a:pt x="615061" y="6985"/>
                  <a:pt x="615823" y="6985"/>
                </a:cubicBezTo>
                <a:cubicBezTo>
                  <a:pt x="616331" y="6985"/>
                  <a:pt x="616712" y="6731"/>
                  <a:pt x="616712" y="6223"/>
                </a:cubicBezTo>
                <a:cubicBezTo>
                  <a:pt x="616712" y="5080"/>
                  <a:pt x="615569" y="5080"/>
                  <a:pt x="614553" y="5080"/>
                </a:cubicBezTo>
                <a:lnTo>
                  <a:pt x="614553" y="3302"/>
                </a:lnTo>
                <a:cubicBezTo>
                  <a:pt x="615569" y="3302"/>
                  <a:pt x="615569" y="3302"/>
                  <a:pt x="616712" y="4318"/>
                </a:cubicBezTo>
                <a:cubicBezTo>
                  <a:pt x="616712" y="4318"/>
                  <a:pt x="616712" y="4318"/>
                  <a:pt x="617728" y="5334"/>
                </a:cubicBezTo>
                <a:cubicBezTo>
                  <a:pt x="618744" y="6350"/>
                  <a:pt x="618744" y="7493"/>
                  <a:pt x="617728" y="8636"/>
                </a:cubicBezTo>
                <a:cubicBezTo>
                  <a:pt x="616712" y="10795"/>
                  <a:pt x="617728" y="10795"/>
                  <a:pt x="618744" y="10795"/>
                </a:cubicBezTo>
                <a:cubicBezTo>
                  <a:pt x="619887" y="8636"/>
                  <a:pt x="619887" y="7620"/>
                  <a:pt x="619887" y="6477"/>
                </a:cubicBezTo>
                <a:cubicBezTo>
                  <a:pt x="618744" y="6477"/>
                  <a:pt x="618744" y="5334"/>
                  <a:pt x="618744" y="4318"/>
                </a:cubicBezTo>
                <a:cubicBezTo>
                  <a:pt x="618744" y="4064"/>
                  <a:pt x="618871" y="4064"/>
                  <a:pt x="619125" y="4064"/>
                </a:cubicBezTo>
                <a:cubicBezTo>
                  <a:pt x="620141" y="4064"/>
                  <a:pt x="623062" y="5842"/>
                  <a:pt x="623062" y="7620"/>
                </a:cubicBezTo>
                <a:lnTo>
                  <a:pt x="623062" y="6477"/>
                </a:lnTo>
                <a:cubicBezTo>
                  <a:pt x="623062" y="5334"/>
                  <a:pt x="625221" y="5334"/>
                  <a:pt x="627380" y="5334"/>
                </a:cubicBezTo>
                <a:cubicBezTo>
                  <a:pt x="628396" y="5334"/>
                  <a:pt x="629539" y="5334"/>
                  <a:pt x="629539" y="6477"/>
                </a:cubicBezTo>
                <a:cubicBezTo>
                  <a:pt x="629539" y="7620"/>
                  <a:pt x="629539" y="8636"/>
                  <a:pt x="630682" y="8636"/>
                </a:cubicBezTo>
                <a:cubicBezTo>
                  <a:pt x="629539" y="8636"/>
                  <a:pt x="629539" y="9652"/>
                  <a:pt x="629539" y="10795"/>
                </a:cubicBezTo>
                <a:cubicBezTo>
                  <a:pt x="629539" y="10795"/>
                  <a:pt x="630682" y="9779"/>
                  <a:pt x="631698" y="8636"/>
                </a:cubicBezTo>
                <a:cubicBezTo>
                  <a:pt x="633857" y="6477"/>
                  <a:pt x="634873" y="5334"/>
                  <a:pt x="639318" y="5334"/>
                </a:cubicBezTo>
                <a:cubicBezTo>
                  <a:pt x="640334" y="5334"/>
                  <a:pt x="642493" y="5334"/>
                  <a:pt x="643636" y="4318"/>
                </a:cubicBezTo>
                <a:cubicBezTo>
                  <a:pt x="645795" y="4318"/>
                  <a:pt x="646811" y="4318"/>
                  <a:pt x="646811" y="5334"/>
                </a:cubicBezTo>
                <a:lnTo>
                  <a:pt x="647827" y="5334"/>
                </a:lnTo>
                <a:cubicBezTo>
                  <a:pt x="648335" y="4826"/>
                  <a:pt x="648970" y="4572"/>
                  <a:pt x="649351" y="4572"/>
                </a:cubicBezTo>
                <a:cubicBezTo>
                  <a:pt x="649732" y="4572"/>
                  <a:pt x="649986" y="4826"/>
                  <a:pt x="649986" y="5334"/>
                </a:cubicBezTo>
                <a:cubicBezTo>
                  <a:pt x="650367" y="5715"/>
                  <a:pt x="650748" y="5842"/>
                  <a:pt x="651002" y="5842"/>
                </a:cubicBezTo>
                <a:cubicBezTo>
                  <a:pt x="651764" y="5842"/>
                  <a:pt x="652399" y="5334"/>
                  <a:pt x="653161" y="5334"/>
                </a:cubicBezTo>
                <a:cubicBezTo>
                  <a:pt x="653669" y="4318"/>
                  <a:pt x="653923" y="3810"/>
                  <a:pt x="654050" y="3810"/>
                </a:cubicBezTo>
                <a:cubicBezTo>
                  <a:pt x="654177" y="3810"/>
                  <a:pt x="654304" y="4572"/>
                  <a:pt x="654304" y="6350"/>
                </a:cubicBezTo>
                <a:cubicBezTo>
                  <a:pt x="654304" y="7366"/>
                  <a:pt x="652145" y="8509"/>
                  <a:pt x="651002" y="8509"/>
                </a:cubicBezTo>
                <a:lnTo>
                  <a:pt x="648843" y="8509"/>
                </a:lnTo>
                <a:lnTo>
                  <a:pt x="651002" y="9525"/>
                </a:lnTo>
                <a:cubicBezTo>
                  <a:pt x="652145" y="9525"/>
                  <a:pt x="654304" y="10541"/>
                  <a:pt x="654304" y="11684"/>
                </a:cubicBezTo>
                <a:lnTo>
                  <a:pt x="654304" y="10795"/>
                </a:lnTo>
                <a:cubicBezTo>
                  <a:pt x="654304" y="9779"/>
                  <a:pt x="654304" y="8636"/>
                  <a:pt x="654304" y="7620"/>
                </a:cubicBezTo>
                <a:cubicBezTo>
                  <a:pt x="654304" y="6350"/>
                  <a:pt x="655574" y="5334"/>
                  <a:pt x="656463" y="5334"/>
                </a:cubicBezTo>
                <a:cubicBezTo>
                  <a:pt x="656971" y="5334"/>
                  <a:pt x="657479" y="5715"/>
                  <a:pt x="657479" y="6477"/>
                </a:cubicBezTo>
                <a:cubicBezTo>
                  <a:pt x="657479" y="6477"/>
                  <a:pt x="657479" y="6477"/>
                  <a:pt x="658495" y="5334"/>
                </a:cubicBezTo>
                <a:cubicBezTo>
                  <a:pt x="658495" y="4953"/>
                  <a:pt x="658622" y="4572"/>
                  <a:pt x="659003" y="4572"/>
                </a:cubicBezTo>
                <a:cubicBezTo>
                  <a:pt x="659384" y="4572"/>
                  <a:pt x="660019" y="5080"/>
                  <a:pt x="660654" y="6350"/>
                </a:cubicBezTo>
                <a:cubicBezTo>
                  <a:pt x="660654" y="7366"/>
                  <a:pt x="660908" y="8001"/>
                  <a:pt x="661289" y="8001"/>
                </a:cubicBezTo>
                <a:cubicBezTo>
                  <a:pt x="661670" y="8001"/>
                  <a:pt x="662178" y="7493"/>
                  <a:pt x="662813" y="6350"/>
                </a:cubicBezTo>
                <a:cubicBezTo>
                  <a:pt x="664083" y="5080"/>
                  <a:pt x="665734" y="4572"/>
                  <a:pt x="666877" y="4572"/>
                </a:cubicBezTo>
                <a:cubicBezTo>
                  <a:pt x="667639" y="4572"/>
                  <a:pt x="668274" y="4826"/>
                  <a:pt x="668274" y="5334"/>
                </a:cubicBezTo>
                <a:cubicBezTo>
                  <a:pt x="668274" y="6604"/>
                  <a:pt x="669036" y="7112"/>
                  <a:pt x="669798" y="7112"/>
                </a:cubicBezTo>
                <a:cubicBezTo>
                  <a:pt x="670306" y="7112"/>
                  <a:pt x="671068" y="6858"/>
                  <a:pt x="671449" y="6350"/>
                </a:cubicBezTo>
                <a:cubicBezTo>
                  <a:pt x="671830" y="5842"/>
                  <a:pt x="672211" y="5588"/>
                  <a:pt x="672465" y="5588"/>
                </a:cubicBezTo>
                <a:cubicBezTo>
                  <a:pt x="672719" y="5588"/>
                  <a:pt x="672973" y="5842"/>
                  <a:pt x="673608" y="6350"/>
                </a:cubicBezTo>
                <a:cubicBezTo>
                  <a:pt x="673608" y="5588"/>
                  <a:pt x="674116" y="4826"/>
                  <a:pt x="674878" y="4826"/>
                </a:cubicBezTo>
                <a:cubicBezTo>
                  <a:pt x="675259" y="4826"/>
                  <a:pt x="675513" y="4953"/>
                  <a:pt x="675767" y="5207"/>
                </a:cubicBezTo>
                <a:cubicBezTo>
                  <a:pt x="675767" y="5207"/>
                  <a:pt x="675767" y="5207"/>
                  <a:pt x="675767" y="6350"/>
                </a:cubicBezTo>
                <a:cubicBezTo>
                  <a:pt x="675767" y="6350"/>
                  <a:pt x="675767" y="7366"/>
                  <a:pt x="676910" y="8509"/>
                </a:cubicBezTo>
                <a:cubicBezTo>
                  <a:pt x="676910" y="8509"/>
                  <a:pt x="676910" y="9525"/>
                  <a:pt x="676910" y="10668"/>
                </a:cubicBezTo>
                <a:cubicBezTo>
                  <a:pt x="676910" y="10922"/>
                  <a:pt x="677164" y="11049"/>
                  <a:pt x="677418" y="11049"/>
                </a:cubicBezTo>
                <a:cubicBezTo>
                  <a:pt x="678434" y="11049"/>
                  <a:pt x="680339" y="9779"/>
                  <a:pt x="681228" y="7366"/>
                </a:cubicBezTo>
                <a:lnTo>
                  <a:pt x="683387" y="4191"/>
                </a:lnTo>
                <a:lnTo>
                  <a:pt x="683387" y="7620"/>
                </a:lnTo>
                <a:cubicBezTo>
                  <a:pt x="683387" y="7620"/>
                  <a:pt x="684530" y="7620"/>
                  <a:pt x="684530" y="6604"/>
                </a:cubicBezTo>
                <a:cubicBezTo>
                  <a:pt x="684530" y="4445"/>
                  <a:pt x="684530" y="4445"/>
                  <a:pt x="685546" y="4445"/>
                </a:cubicBezTo>
                <a:cubicBezTo>
                  <a:pt x="685546" y="4445"/>
                  <a:pt x="686562" y="4445"/>
                  <a:pt x="686562" y="6604"/>
                </a:cubicBezTo>
                <a:cubicBezTo>
                  <a:pt x="686562" y="7112"/>
                  <a:pt x="686562" y="7366"/>
                  <a:pt x="686562" y="7620"/>
                </a:cubicBezTo>
                <a:cubicBezTo>
                  <a:pt x="687070" y="5969"/>
                  <a:pt x="687705" y="5207"/>
                  <a:pt x="688213" y="5207"/>
                </a:cubicBezTo>
                <a:cubicBezTo>
                  <a:pt x="688721" y="5207"/>
                  <a:pt x="689229" y="5969"/>
                  <a:pt x="689864" y="7620"/>
                </a:cubicBezTo>
                <a:cubicBezTo>
                  <a:pt x="689864" y="8763"/>
                  <a:pt x="689864" y="9271"/>
                  <a:pt x="689991" y="9271"/>
                </a:cubicBezTo>
                <a:cubicBezTo>
                  <a:pt x="690118" y="9271"/>
                  <a:pt x="690372" y="8763"/>
                  <a:pt x="691007" y="7620"/>
                </a:cubicBezTo>
                <a:cubicBezTo>
                  <a:pt x="691007" y="6604"/>
                  <a:pt x="691007" y="4445"/>
                  <a:pt x="692023" y="4445"/>
                </a:cubicBezTo>
                <a:lnTo>
                  <a:pt x="692023" y="6477"/>
                </a:lnTo>
                <a:cubicBezTo>
                  <a:pt x="692023" y="7747"/>
                  <a:pt x="692404" y="8255"/>
                  <a:pt x="692912" y="8255"/>
                </a:cubicBezTo>
                <a:cubicBezTo>
                  <a:pt x="693293" y="8255"/>
                  <a:pt x="693674" y="8001"/>
                  <a:pt x="694182" y="7493"/>
                </a:cubicBezTo>
                <a:cubicBezTo>
                  <a:pt x="694182" y="6985"/>
                  <a:pt x="694182" y="6731"/>
                  <a:pt x="694436" y="6731"/>
                </a:cubicBezTo>
                <a:cubicBezTo>
                  <a:pt x="694690" y="6731"/>
                  <a:pt x="695198" y="6985"/>
                  <a:pt x="696341" y="7493"/>
                </a:cubicBezTo>
                <a:cubicBezTo>
                  <a:pt x="697357" y="7493"/>
                  <a:pt x="698500" y="7493"/>
                  <a:pt x="698500" y="6477"/>
                </a:cubicBezTo>
                <a:cubicBezTo>
                  <a:pt x="698500" y="4826"/>
                  <a:pt x="698500" y="4064"/>
                  <a:pt x="698627" y="4064"/>
                </a:cubicBezTo>
                <a:cubicBezTo>
                  <a:pt x="698754" y="4064"/>
                  <a:pt x="699008" y="4826"/>
                  <a:pt x="699516" y="6477"/>
                </a:cubicBezTo>
                <a:cubicBezTo>
                  <a:pt x="700024" y="6985"/>
                  <a:pt x="700278" y="7239"/>
                  <a:pt x="700659" y="7239"/>
                </a:cubicBezTo>
                <a:cubicBezTo>
                  <a:pt x="701040" y="7239"/>
                  <a:pt x="701167" y="6985"/>
                  <a:pt x="701675" y="6477"/>
                </a:cubicBezTo>
                <a:cubicBezTo>
                  <a:pt x="702183" y="5334"/>
                  <a:pt x="702437" y="4826"/>
                  <a:pt x="702691" y="4826"/>
                </a:cubicBezTo>
                <a:cubicBezTo>
                  <a:pt x="702945" y="4826"/>
                  <a:pt x="703199" y="5334"/>
                  <a:pt x="703834" y="6477"/>
                </a:cubicBezTo>
                <a:cubicBezTo>
                  <a:pt x="703834" y="8636"/>
                  <a:pt x="703834" y="9652"/>
                  <a:pt x="702691" y="9652"/>
                </a:cubicBezTo>
                <a:cubicBezTo>
                  <a:pt x="701548" y="9652"/>
                  <a:pt x="701675" y="9652"/>
                  <a:pt x="701675" y="10668"/>
                </a:cubicBezTo>
                <a:lnTo>
                  <a:pt x="703834" y="10668"/>
                </a:lnTo>
                <a:cubicBezTo>
                  <a:pt x="704850" y="10668"/>
                  <a:pt x="704850" y="10668"/>
                  <a:pt x="707009" y="11811"/>
                </a:cubicBezTo>
                <a:cubicBezTo>
                  <a:pt x="707898" y="13589"/>
                  <a:pt x="708025" y="15367"/>
                  <a:pt x="706882" y="15367"/>
                </a:cubicBezTo>
                <a:cubicBezTo>
                  <a:pt x="706628" y="15367"/>
                  <a:pt x="706374" y="15240"/>
                  <a:pt x="705866" y="15113"/>
                </a:cubicBezTo>
                <a:lnTo>
                  <a:pt x="704723" y="16129"/>
                </a:lnTo>
                <a:cubicBezTo>
                  <a:pt x="704723" y="17780"/>
                  <a:pt x="704469" y="18542"/>
                  <a:pt x="704215" y="18542"/>
                </a:cubicBezTo>
                <a:cubicBezTo>
                  <a:pt x="703961" y="18542"/>
                  <a:pt x="703707" y="17780"/>
                  <a:pt x="703707" y="16129"/>
                </a:cubicBezTo>
                <a:cubicBezTo>
                  <a:pt x="703707" y="14351"/>
                  <a:pt x="703707" y="13589"/>
                  <a:pt x="703580" y="13589"/>
                </a:cubicBezTo>
                <a:cubicBezTo>
                  <a:pt x="703453" y="13589"/>
                  <a:pt x="703199" y="14097"/>
                  <a:pt x="702691" y="15113"/>
                </a:cubicBezTo>
                <a:cubicBezTo>
                  <a:pt x="702691" y="17272"/>
                  <a:pt x="701675" y="17272"/>
                  <a:pt x="701675" y="17272"/>
                </a:cubicBezTo>
                <a:cubicBezTo>
                  <a:pt x="700659" y="17272"/>
                  <a:pt x="700659" y="17272"/>
                  <a:pt x="700659" y="18288"/>
                </a:cubicBezTo>
                <a:cubicBezTo>
                  <a:pt x="700659" y="19304"/>
                  <a:pt x="699516" y="20447"/>
                  <a:pt x="698500" y="21463"/>
                </a:cubicBezTo>
                <a:cubicBezTo>
                  <a:pt x="698500" y="21463"/>
                  <a:pt x="698500" y="21463"/>
                  <a:pt x="698500" y="19304"/>
                </a:cubicBezTo>
                <a:cubicBezTo>
                  <a:pt x="698500" y="18923"/>
                  <a:pt x="698373" y="18669"/>
                  <a:pt x="698119" y="18669"/>
                </a:cubicBezTo>
                <a:cubicBezTo>
                  <a:pt x="697738" y="18669"/>
                  <a:pt x="696976" y="19431"/>
                  <a:pt x="696341" y="21463"/>
                </a:cubicBezTo>
                <a:cubicBezTo>
                  <a:pt x="695960" y="21844"/>
                  <a:pt x="695706" y="22098"/>
                  <a:pt x="695579" y="22098"/>
                </a:cubicBezTo>
                <a:cubicBezTo>
                  <a:pt x="695452" y="22098"/>
                  <a:pt x="695325" y="21336"/>
                  <a:pt x="695325" y="19304"/>
                </a:cubicBezTo>
                <a:cubicBezTo>
                  <a:pt x="695325" y="18161"/>
                  <a:pt x="695071" y="17653"/>
                  <a:pt x="694690" y="17653"/>
                </a:cubicBezTo>
                <a:cubicBezTo>
                  <a:pt x="694309" y="17653"/>
                  <a:pt x="693674" y="18161"/>
                  <a:pt x="693166" y="19304"/>
                </a:cubicBezTo>
                <a:lnTo>
                  <a:pt x="691007" y="19304"/>
                </a:lnTo>
                <a:cubicBezTo>
                  <a:pt x="691007" y="19304"/>
                  <a:pt x="691007" y="18161"/>
                  <a:pt x="691007" y="17145"/>
                </a:cubicBezTo>
                <a:cubicBezTo>
                  <a:pt x="691007" y="15875"/>
                  <a:pt x="691007" y="15367"/>
                  <a:pt x="690753" y="15367"/>
                </a:cubicBezTo>
                <a:cubicBezTo>
                  <a:pt x="690499" y="15367"/>
                  <a:pt x="690372" y="15621"/>
                  <a:pt x="689864" y="16129"/>
                </a:cubicBezTo>
                <a:cubicBezTo>
                  <a:pt x="688721" y="17272"/>
                  <a:pt x="688721" y="18288"/>
                  <a:pt x="688721" y="18288"/>
                </a:cubicBezTo>
                <a:cubicBezTo>
                  <a:pt x="688721" y="19431"/>
                  <a:pt x="687705" y="19431"/>
                  <a:pt x="687705" y="19431"/>
                </a:cubicBezTo>
                <a:cubicBezTo>
                  <a:pt x="686562" y="19431"/>
                  <a:pt x="684530" y="19431"/>
                  <a:pt x="684530" y="18288"/>
                </a:cubicBezTo>
                <a:lnTo>
                  <a:pt x="684530" y="20447"/>
                </a:lnTo>
                <a:cubicBezTo>
                  <a:pt x="684530" y="20447"/>
                  <a:pt x="683387" y="20447"/>
                  <a:pt x="681228" y="21463"/>
                </a:cubicBezTo>
                <a:cubicBezTo>
                  <a:pt x="681101" y="21717"/>
                  <a:pt x="680847" y="21717"/>
                  <a:pt x="680466" y="21717"/>
                </a:cubicBezTo>
                <a:cubicBezTo>
                  <a:pt x="679196" y="21717"/>
                  <a:pt x="677418" y="19812"/>
                  <a:pt x="680085" y="17145"/>
                </a:cubicBezTo>
                <a:lnTo>
                  <a:pt x="679069" y="17145"/>
                </a:lnTo>
                <a:cubicBezTo>
                  <a:pt x="677926" y="17145"/>
                  <a:pt x="677926" y="16002"/>
                  <a:pt x="677926" y="16002"/>
                </a:cubicBezTo>
                <a:cubicBezTo>
                  <a:pt x="677926" y="14986"/>
                  <a:pt x="676910" y="14986"/>
                  <a:pt x="676910" y="14986"/>
                </a:cubicBezTo>
                <a:lnTo>
                  <a:pt x="676910" y="17145"/>
                </a:lnTo>
                <a:cubicBezTo>
                  <a:pt x="676910" y="19558"/>
                  <a:pt x="676529" y="20955"/>
                  <a:pt x="676021" y="20955"/>
                </a:cubicBezTo>
                <a:cubicBezTo>
                  <a:pt x="675640" y="20955"/>
                  <a:pt x="675132" y="20066"/>
                  <a:pt x="674751" y="18161"/>
                </a:cubicBezTo>
                <a:lnTo>
                  <a:pt x="674751" y="20320"/>
                </a:lnTo>
                <a:cubicBezTo>
                  <a:pt x="674751" y="20828"/>
                  <a:pt x="674497" y="21082"/>
                  <a:pt x="674116" y="21082"/>
                </a:cubicBezTo>
                <a:cubicBezTo>
                  <a:pt x="673735" y="21082"/>
                  <a:pt x="673100" y="20828"/>
                  <a:pt x="672592" y="20320"/>
                </a:cubicBezTo>
                <a:cubicBezTo>
                  <a:pt x="671576" y="20320"/>
                  <a:pt x="670433" y="17145"/>
                  <a:pt x="670433" y="16002"/>
                </a:cubicBezTo>
                <a:cubicBezTo>
                  <a:pt x="670433" y="14859"/>
                  <a:pt x="669417" y="14986"/>
                  <a:pt x="669417" y="14986"/>
                </a:cubicBezTo>
                <a:cubicBezTo>
                  <a:pt x="669417" y="14986"/>
                  <a:pt x="669417" y="14986"/>
                  <a:pt x="669417" y="16002"/>
                </a:cubicBezTo>
                <a:cubicBezTo>
                  <a:pt x="669417" y="17018"/>
                  <a:pt x="668909" y="17653"/>
                  <a:pt x="668147" y="17653"/>
                </a:cubicBezTo>
                <a:cubicBezTo>
                  <a:pt x="667385" y="17653"/>
                  <a:pt x="666623" y="17145"/>
                  <a:pt x="666115" y="16002"/>
                </a:cubicBezTo>
                <a:lnTo>
                  <a:pt x="666115" y="17145"/>
                </a:lnTo>
                <a:cubicBezTo>
                  <a:pt x="666115" y="18669"/>
                  <a:pt x="665607" y="19685"/>
                  <a:pt x="663956" y="19685"/>
                </a:cubicBezTo>
                <a:cubicBezTo>
                  <a:pt x="663448" y="19685"/>
                  <a:pt x="662686" y="19558"/>
                  <a:pt x="661797" y="19304"/>
                </a:cubicBezTo>
                <a:cubicBezTo>
                  <a:pt x="657479" y="19304"/>
                  <a:pt x="655320" y="19304"/>
                  <a:pt x="655320" y="20320"/>
                </a:cubicBezTo>
                <a:cubicBezTo>
                  <a:pt x="655320" y="20447"/>
                  <a:pt x="655193" y="20574"/>
                  <a:pt x="655066" y="20574"/>
                </a:cubicBezTo>
                <a:cubicBezTo>
                  <a:pt x="654304" y="20574"/>
                  <a:pt x="651891" y="18669"/>
                  <a:pt x="651002" y="16002"/>
                </a:cubicBezTo>
                <a:cubicBezTo>
                  <a:pt x="651002" y="17145"/>
                  <a:pt x="649986" y="17145"/>
                  <a:pt x="647827" y="17145"/>
                </a:cubicBezTo>
                <a:cubicBezTo>
                  <a:pt x="645668" y="17145"/>
                  <a:pt x="645668" y="17145"/>
                  <a:pt x="645668" y="19304"/>
                </a:cubicBezTo>
                <a:cubicBezTo>
                  <a:pt x="646176" y="20320"/>
                  <a:pt x="646430" y="20955"/>
                  <a:pt x="646303" y="20955"/>
                </a:cubicBezTo>
                <a:cubicBezTo>
                  <a:pt x="646176" y="20955"/>
                  <a:pt x="645668" y="20447"/>
                  <a:pt x="644525" y="19304"/>
                </a:cubicBezTo>
                <a:cubicBezTo>
                  <a:pt x="644144" y="18034"/>
                  <a:pt x="643636" y="17653"/>
                  <a:pt x="643128" y="17653"/>
                </a:cubicBezTo>
                <a:cubicBezTo>
                  <a:pt x="642239" y="17653"/>
                  <a:pt x="641350" y="19050"/>
                  <a:pt x="641350" y="20447"/>
                </a:cubicBezTo>
                <a:cubicBezTo>
                  <a:pt x="641350" y="21463"/>
                  <a:pt x="640207" y="21463"/>
                  <a:pt x="639191" y="21463"/>
                </a:cubicBezTo>
                <a:cubicBezTo>
                  <a:pt x="638175" y="20447"/>
                  <a:pt x="636016" y="20447"/>
                  <a:pt x="634873" y="20447"/>
                </a:cubicBezTo>
                <a:cubicBezTo>
                  <a:pt x="631698" y="20447"/>
                  <a:pt x="631698" y="20447"/>
                  <a:pt x="631698" y="18288"/>
                </a:cubicBezTo>
                <a:cubicBezTo>
                  <a:pt x="631698" y="16129"/>
                  <a:pt x="631698" y="16129"/>
                  <a:pt x="629539" y="16129"/>
                </a:cubicBezTo>
                <a:cubicBezTo>
                  <a:pt x="628523" y="16129"/>
                  <a:pt x="627380" y="16129"/>
                  <a:pt x="627380" y="17272"/>
                </a:cubicBezTo>
                <a:cubicBezTo>
                  <a:pt x="627380" y="17272"/>
                  <a:pt x="627380" y="18288"/>
                  <a:pt x="626237" y="18288"/>
                </a:cubicBezTo>
                <a:cubicBezTo>
                  <a:pt x="625094" y="18288"/>
                  <a:pt x="624078" y="18288"/>
                  <a:pt x="624078" y="19431"/>
                </a:cubicBezTo>
                <a:cubicBezTo>
                  <a:pt x="624078" y="19431"/>
                  <a:pt x="624078" y="20447"/>
                  <a:pt x="621919" y="20447"/>
                </a:cubicBezTo>
                <a:cubicBezTo>
                  <a:pt x="620776" y="20447"/>
                  <a:pt x="618617" y="20447"/>
                  <a:pt x="618617" y="21463"/>
                </a:cubicBezTo>
                <a:cubicBezTo>
                  <a:pt x="617601" y="21463"/>
                  <a:pt x="617601" y="21463"/>
                  <a:pt x="617601" y="20447"/>
                </a:cubicBezTo>
                <a:cubicBezTo>
                  <a:pt x="617601" y="19685"/>
                  <a:pt x="617093" y="18923"/>
                  <a:pt x="615569" y="18923"/>
                </a:cubicBezTo>
                <a:cubicBezTo>
                  <a:pt x="614934" y="18923"/>
                  <a:pt x="614172" y="19050"/>
                  <a:pt x="613283" y="19431"/>
                </a:cubicBezTo>
                <a:cubicBezTo>
                  <a:pt x="612267" y="19431"/>
                  <a:pt x="608965" y="19431"/>
                  <a:pt x="608965" y="18288"/>
                </a:cubicBezTo>
                <a:cubicBezTo>
                  <a:pt x="608965" y="18288"/>
                  <a:pt x="608965" y="18288"/>
                  <a:pt x="608965" y="19431"/>
                </a:cubicBezTo>
                <a:cubicBezTo>
                  <a:pt x="608965" y="20574"/>
                  <a:pt x="608457" y="21082"/>
                  <a:pt x="607695" y="21082"/>
                </a:cubicBezTo>
                <a:cubicBezTo>
                  <a:pt x="606933" y="21082"/>
                  <a:pt x="606171" y="20574"/>
                  <a:pt x="605663" y="19431"/>
                </a:cubicBezTo>
                <a:cubicBezTo>
                  <a:pt x="605663" y="18923"/>
                  <a:pt x="605409" y="18669"/>
                  <a:pt x="605028" y="18669"/>
                </a:cubicBezTo>
                <a:cubicBezTo>
                  <a:pt x="604647" y="18669"/>
                  <a:pt x="604012" y="18923"/>
                  <a:pt x="603504" y="19431"/>
                </a:cubicBezTo>
                <a:cubicBezTo>
                  <a:pt x="603504" y="19431"/>
                  <a:pt x="602488" y="19431"/>
                  <a:pt x="602488" y="18288"/>
                </a:cubicBezTo>
                <a:cubicBezTo>
                  <a:pt x="601980" y="17780"/>
                  <a:pt x="601726" y="17526"/>
                  <a:pt x="601218" y="17526"/>
                </a:cubicBezTo>
                <a:cubicBezTo>
                  <a:pt x="600710" y="17526"/>
                  <a:pt x="600329" y="17780"/>
                  <a:pt x="599186" y="18288"/>
                </a:cubicBezTo>
                <a:cubicBezTo>
                  <a:pt x="599186" y="19431"/>
                  <a:pt x="598170" y="19431"/>
                  <a:pt x="598170" y="19431"/>
                </a:cubicBezTo>
                <a:cubicBezTo>
                  <a:pt x="597154" y="18923"/>
                  <a:pt x="594360" y="18669"/>
                  <a:pt x="591820" y="18669"/>
                </a:cubicBezTo>
                <a:cubicBezTo>
                  <a:pt x="589280" y="18669"/>
                  <a:pt x="586867" y="18923"/>
                  <a:pt x="586359" y="19431"/>
                </a:cubicBezTo>
                <a:cubicBezTo>
                  <a:pt x="585216" y="18288"/>
                  <a:pt x="585216" y="18288"/>
                  <a:pt x="584200" y="18288"/>
                </a:cubicBezTo>
                <a:cubicBezTo>
                  <a:pt x="584200" y="19050"/>
                  <a:pt x="584073" y="19431"/>
                  <a:pt x="583819" y="19431"/>
                </a:cubicBezTo>
                <a:cubicBezTo>
                  <a:pt x="583438" y="19431"/>
                  <a:pt x="583057" y="18542"/>
                  <a:pt x="583057" y="17145"/>
                </a:cubicBezTo>
                <a:lnTo>
                  <a:pt x="584200" y="17145"/>
                </a:lnTo>
                <a:cubicBezTo>
                  <a:pt x="584200" y="16129"/>
                  <a:pt x="583819" y="15621"/>
                  <a:pt x="583311" y="15621"/>
                </a:cubicBezTo>
                <a:cubicBezTo>
                  <a:pt x="582803" y="15621"/>
                  <a:pt x="582041" y="16383"/>
                  <a:pt x="582041" y="18161"/>
                </a:cubicBezTo>
                <a:cubicBezTo>
                  <a:pt x="581533" y="19304"/>
                  <a:pt x="581279" y="19812"/>
                  <a:pt x="581025" y="19812"/>
                </a:cubicBezTo>
                <a:cubicBezTo>
                  <a:pt x="580771" y="19812"/>
                  <a:pt x="580517" y="19304"/>
                  <a:pt x="579882" y="18161"/>
                </a:cubicBezTo>
                <a:cubicBezTo>
                  <a:pt x="579882" y="17145"/>
                  <a:pt x="579628" y="16510"/>
                  <a:pt x="579247" y="16510"/>
                </a:cubicBezTo>
                <a:cubicBezTo>
                  <a:pt x="578866" y="16510"/>
                  <a:pt x="578358" y="17018"/>
                  <a:pt x="577723" y="18161"/>
                </a:cubicBezTo>
                <a:cubicBezTo>
                  <a:pt x="577723" y="19304"/>
                  <a:pt x="577723" y="19812"/>
                  <a:pt x="577596" y="19812"/>
                </a:cubicBezTo>
                <a:cubicBezTo>
                  <a:pt x="577469" y="19812"/>
                  <a:pt x="577215" y="19304"/>
                  <a:pt x="576580" y="18161"/>
                </a:cubicBezTo>
                <a:cubicBezTo>
                  <a:pt x="575945" y="15748"/>
                  <a:pt x="574675" y="14351"/>
                  <a:pt x="573659" y="14351"/>
                </a:cubicBezTo>
                <a:cubicBezTo>
                  <a:pt x="572897" y="14351"/>
                  <a:pt x="572262" y="15240"/>
                  <a:pt x="572262" y="17145"/>
                </a:cubicBezTo>
                <a:cubicBezTo>
                  <a:pt x="572262" y="19304"/>
                  <a:pt x="572262" y="20320"/>
                  <a:pt x="571246" y="20320"/>
                </a:cubicBezTo>
                <a:cubicBezTo>
                  <a:pt x="570230" y="20320"/>
                  <a:pt x="570230" y="19304"/>
                  <a:pt x="570230" y="18161"/>
                </a:cubicBezTo>
                <a:cubicBezTo>
                  <a:pt x="570738" y="17145"/>
                  <a:pt x="570738" y="16510"/>
                  <a:pt x="570484" y="16510"/>
                </a:cubicBezTo>
                <a:cubicBezTo>
                  <a:pt x="570230" y="16510"/>
                  <a:pt x="569722" y="17018"/>
                  <a:pt x="569087" y="18161"/>
                </a:cubicBezTo>
                <a:cubicBezTo>
                  <a:pt x="567309" y="20447"/>
                  <a:pt x="566293" y="21590"/>
                  <a:pt x="565023" y="21590"/>
                </a:cubicBezTo>
                <a:cubicBezTo>
                  <a:pt x="564007" y="21590"/>
                  <a:pt x="562991" y="20828"/>
                  <a:pt x="561467" y="19304"/>
                </a:cubicBezTo>
                <a:cubicBezTo>
                  <a:pt x="559816" y="18161"/>
                  <a:pt x="558546" y="17653"/>
                  <a:pt x="557784" y="17653"/>
                </a:cubicBezTo>
                <a:cubicBezTo>
                  <a:pt x="557022" y="17653"/>
                  <a:pt x="557149" y="18161"/>
                  <a:pt x="558165" y="19304"/>
                </a:cubicBezTo>
                <a:cubicBezTo>
                  <a:pt x="559562" y="21336"/>
                  <a:pt x="560070" y="22098"/>
                  <a:pt x="559689" y="22098"/>
                </a:cubicBezTo>
                <a:cubicBezTo>
                  <a:pt x="559435" y="22098"/>
                  <a:pt x="558927" y="21844"/>
                  <a:pt x="558165" y="21463"/>
                </a:cubicBezTo>
                <a:lnTo>
                  <a:pt x="553847" y="21463"/>
                </a:lnTo>
                <a:cubicBezTo>
                  <a:pt x="553847" y="21463"/>
                  <a:pt x="552704" y="19304"/>
                  <a:pt x="552704" y="18288"/>
                </a:cubicBezTo>
                <a:cubicBezTo>
                  <a:pt x="552069" y="20320"/>
                  <a:pt x="551307" y="21590"/>
                  <a:pt x="550291" y="21590"/>
                </a:cubicBezTo>
                <a:cubicBezTo>
                  <a:pt x="549783" y="21590"/>
                  <a:pt x="549148" y="21209"/>
                  <a:pt x="548386" y="20447"/>
                </a:cubicBezTo>
                <a:lnTo>
                  <a:pt x="546227" y="20447"/>
                </a:lnTo>
                <a:cubicBezTo>
                  <a:pt x="546227" y="20447"/>
                  <a:pt x="546227" y="20447"/>
                  <a:pt x="545211" y="18288"/>
                </a:cubicBezTo>
                <a:cubicBezTo>
                  <a:pt x="544830" y="18034"/>
                  <a:pt x="544576" y="17907"/>
                  <a:pt x="544322" y="17907"/>
                </a:cubicBezTo>
                <a:cubicBezTo>
                  <a:pt x="543560" y="17907"/>
                  <a:pt x="543052" y="18923"/>
                  <a:pt x="543052" y="20447"/>
                </a:cubicBezTo>
                <a:cubicBezTo>
                  <a:pt x="542290" y="21209"/>
                  <a:pt x="541528" y="21971"/>
                  <a:pt x="541147" y="21971"/>
                </a:cubicBezTo>
                <a:cubicBezTo>
                  <a:pt x="541020" y="21971"/>
                  <a:pt x="540893" y="21844"/>
                  <a:pt x="540893" y="21463"/>
                </a:cubicBezTo>
                <a:cubicBezTo>
                  <a:pt x="540893" y="20447"/>
                  <a:pt x="538734" y="19304"/>
                  <a:pt x="538734" y="17145"/>
                </a:cubicBezTo>
                <a:cubicBezTo>
                  <a:pt x="538480" y="16891"/>
                  <a:pt x="538226" y="16764"/>
                  <a:pt x="537972" y="16764"/>
                </a:cubicBezTo>
                <a:cubicBezTo>
                  <a:pt x="537337" y="16764"/>
                  <a:pt x="536956" y="17780"/>
                  <a:pt x="537718" y="19304"/>
                </a:cubicBezTo>
                <a:cubicBezTo>
                  <a:pt x="537718" y="20320"/>
                  <a:pt x="537718" y="20320"/>
                  <a:pt x="535559" y="21463"/>
                </a:cubicBezTo>
                <a:cubicBezTo>
                  <a:pt x="535559" y="21463"/>
                  <a:pt x="533400" y="21463"/>
                  <a:pt x="533400" y="20447"/>
                </a:cubicBezTo>
                <a:cubicBezTo>
                  <a:pt x="533400" y="19939"/>
                  <a:pt x="532003" y="19685"/>
                  <a:pt x="530733" y="19685"/>
                </a:cubicBezTo>
                <a:cubicBezTo>
                  <a:pt x="529463" y="19685"/>
                  <a:pt x="528066" y="19939"/>
                  <a:pt x="528066" y="20447"/>
                </a:cubicBezTo>
                <a:lnTo>
                  <a:pt x="525907" y="20447"/>
                </a:lnTo>
                <a:cubicBezTo>
                  <a:pt x="524891" y="20447"/>
                  <a:pt x="524891" y="19431"/>
                  <a:pt x="523748" y="19431"/>
                </a:cubicBezTo>
                <a:cubicBezTo>
                  <a:pt x="523748" y="19431"/>
                  <a:pt x="522605" y="19431"/>
                  <a:pt x="521589" y="18288"/>
                </a:cubicBezTo>
                <a:cubicBezTo>
                  <a:pt x="521589" y="18288"/>
                  <a:pt x="520446" y="18288"/>
                  <a:pt x="520446" y="19431"/>
                </a:cubicBezTo>
                <a:cubicBezTo>
                  <a:pt x="519938" y="18288"/>
                  <a:pt x="519684" y="17780"/>
                  <a:pt x="519430" y="17780"/>
                </a:cubicBezTo>
                <a:cubicBezTo>
                  <a:pt x="519176" y="17780"/>
                  <a:pt x="518922" y="18288"/>
                  <a:pt x="518414" y="19431"/>
                </a:cubicBezTo>
                <a:cubicBezTo>
                  <a:pt x="517906" y="18923"/>
                  <a:pt x="517652" y="18669"/>
                  <a:pt x="517271" y="18669"/>
                </a:cubicBezTo>
                <a:cubicBezTo>
                  <a:pt x="516890" y="18669"/>
                  <a:pt x="516763" y="18923"/>
                  <a:pt x="516255" y="19431"/>
                </a:cubicBezTo>
                <a:cubicBezTo>
                  <a:pt x="516255" y="19939"/>
                  <a:pt x="516001" y="20193"/>
                  <a:pt x="515747" y="20193"/>
                </a:cubicBezTo>
                <a:cubicBezTo>
                  <a:pt x="515493" y="20193"/>
                  <a:pt x="515239" y="19939"/>
                  <a:pt x="515239" y="19431"/>
                </a:cubicBezTo>
                <a:cubicBezTo>
                  <a:pt x="515239" y="18034"/>
                  <a:pt x="513969" y="16637"/>
                  <a:pt x="512953" y="16637"/>
                </a:cubicBezTo>
                <a:cubicBezTo>
                  <a:pt x="512445" y="16637"/>
                  <a:pt x="511937" y="17145"/>
                  <a:pt x="511937" y="18288"/>
                </a:cubicBezTo>
                <a:cubicBezTo>
                  <a:pt x="511937" y="18288"/>
                  <a:pt x="510921" y="18288"/>
                  <a:pt x="510921" y="17272"/>
                </a:cubicBezTo>
                <a:cubicBezTo>
                  <a:pt x="510413" y="15621"/>
                  <a:pt x="510159" y="14859"/>
                  <a:pt x="509905" y="14859"/>
                </a:cubicBezTo>
                <a:cubicBezTo>
                  <a:pt x="509651" y="14859"/>
                  <a:pt x="509778" y="15621"/>
                  <a:pt x="509778" y="17272"/>
                </a:cubicBezTo>
                <a:cubicBezTo>
                  <a:pt x="509270" y="18288"/>
                  <a:pt x="508762" y="18923"/>
                  <a:pt x="508381" y="18923"/>
                </a:cubicBezTo>
                <a:cubicBezTo>
                  <a:pt x="508000" y="18923"/>
                  <a:pt x="507746" y="18415"/>
                  <a:pt x="507746" y="17272"/>
                </a:cubicBezTo>
                <a:cubicBezTo>
                  <a:pt x="507746" y="17272"/>
                  <a:pt x="507238" y="16256"/>
                  <a:pt x="506603" y="16256"/>
                </a:cubicBezTo>
                <a:cubicBezTo>
                  <a:pt x="506222" y="16256"/>
                  <a:pt x="505968" y="16510"/>
                  <a:pt x="505587" y="17272"/>
                </a:cubicBezTo>
                <a:cubicBezTo>
                  <a:pt x="504952" y="17907"/>
                  <a:pt x="502920" y="18542"/>
                  <a:pt x="501523" y="18542"/>
                </a:cubicBezTo>
                <a:cubicBezTo>
                  <a:pt x="500507" y="18542"/>
                  <a:pt x="499745" y="18161"/>
                  <a:pt x="500253" y="17272"/>
                </a:cubicBezTo>
                <a:lnTo>
                  <a:pt x="498094" y="17272"/>
                </a:lnTo>
                <a:cubicBezTo>
                  <a:pt x="497586" y="17780"/>
                  <a:pt x="497078" y="18034"/>
                  <a:pt x="496443" y="18034"/>
                </a:cubicBezTo>
                <a:cubicBezTo>
                  <a:pt x="495808" y="18034"/>
                  <a:pt x="495300" y="17780"/>
                  <a:pt x="494792" y="17272"/>
                </a:cubicBezTo>
                <a:lnTo>
                  <a:pt x="493776" y="15113"/>
                </a:lnTo>
                <a:cubicBezTo>
                  <a:pt x="493776" y="17272"/>
                  <a:pt x="492633" y="18288"/>
                  <a:pt x="492633" y="18288"/>
                </a:cubicBezTo>
                <a:cubicBezTo>
                  <a:pt x="491617" y="18288"/>
                  <a:pt x="491617" y="18288"/>
                  <a:pt x="491617" y="16129"/>
                </a:cubicBezTo>
                <a:cubicBezTo>
                  <a:pt x="492633" y="15113"/>
                  <a:pt x="491617" y="15113"/>
                  <a:pt x="490474" y="15113"/>
                </a:cubicBezTo>
                <a:cubicBezTo>
                  <a:pt x="489331" y="15113"/>
                  <a:pt x="489458" y="16129"/>
                  <a:pt x="489458" y="18288"/>
                </a:cubicBezTo>
                <a:lnTo>
                  <a:pt x="488442" y="18288"/>
                </a:lnTo>
                <a:cubicBezTo>
                  <a:pt x="488442" y="16256"/>
                  <a:pt x="487934" y="15494"/>
                  <a:pt x="487680" y="15494"/>
                </a:cubicBezTo>
                <a:cubicBezTo>
                  <a:pt x="487553" y="15494"/>
                  <a:pt x="487299" y="15748"/>
                  <a:pt x="487299" y="16129"/>
                </a:cubicBezTo>
                <a:cubicBezTo>
                  <a:pt x="486283" y="18288"/>
                  <a:pt x="486283" y="18288"/>
                  <a:pt x="485140" y="18288"/>
                </a:cubicBezTo>
                <a:cubicBezTo>
                  <a:pt x="485140" y="17526"/>
                  <a:pt x="485013" y="17272"/>
                  <a:pt x="484886" y="17272"/>
                </a:cubicBezTo>
                <a:cubicBezTo>
                  <a:pt x="484632" y="17272"/>
                  <a:pt x="484378" y="18288"/>
                  <a:pt x="485140" y="18288"/>
                </a:cubicBezTo>
                <a:lnTo>
                  <a:pt x="485140" y="19431"/>
                </a:lnTo>
                <a:cubicBezTo>
                  <a:pt x="484759" y="19685"/>
                  <a:pt x="484632" y="19812"/>
                  <a:pt x="484505" y="19812"/>
                </a:cubicBezTo>
                <a:cubicBezTo>
                  <a:pt x="484124" y="19812"/>
                  <a:pt x="484124" y="19050"/>
                  <a:pt x="484124" y="18288"/>
                </a:cubicBezTo>
                <a:lnTo>
                  <a:pt x="483108" y="18288"/>
                </a:lnTo>
                <a:cubicBezTo>
                  <a:pt x="481965" y="18288"/>
                  <a:pt x="480949" y="18288"/>
                  <a:pt x="481965" y="16129"/>
                </a:cubicBezTo>
                <a:cubicBezTo>
                  <a:pt x="481965" y="15113"/>
                  <a:pt x="481965" y="13970"/>
                  <a:pt x="480949" y="13970"/>
                </a:cubicBezTo>
                <a:cubicBezTo>
                  <a:pt x="480949" y="13589"/>
                  <a:pt x="480822" y="13462"/>
                  <a:pt x="480695" y="13462"/>
                </a:cubicBezTo>
                <a:cubicBezTo>
                  <a:pt x="480441" y="13462"/>
                  <a:pt x="480187" y="13970"/>
                  <a:pt x="480949" y="13970"/>
                </a:cubicBezTo>
                <a:cubicBezTo>
                  <a:pt x="480949" y="14986"/>
                  <a:pt x="480949" y="16129"/>
                  <a:pt x="479806" y="16129"/>
                </a:cubicBezTo>
                <a:cubicBezTo>
                  <a:pt x="479806" y="16129"/>
                  <a:pt x="479806" y="18288"/>
                  <a:pt x="479806" y="18288"/>
                </a:cubicBezTo>
                <a:cubicBezTo>
                  <a:pt x="479806" y="19177"/>
                  <a:pt x="479298" y="19558"/>
                  <a:pt x="478536" y="19558"/>
                </a:cubicBezTo>
                <a:cubicBezTo>
                  <a:pt x="477520" y="19558"/>
                  <a:pt x="476123" y="18923"/>
                  <a:pt x="475615" y="18288"/>
                </a:cubicBezTo>
                <a:cubicBezTo>
                  <a:pt x="475107" y="16637"/>
                  <a:pt x="474472" y="15875"/>
                  <a:pt x="474091" y="15875"/>
                </a:cubicBezTo>
                <a:cubicBezTo>
                  <a:pt x="473710" y="15875"/>
                  <a:pt x="473456" y="16637"/>
                  <a:pt x="473456" y="18288"/>
                </a:cubicBezTo>
                <a:cubicBezTo>
                  <a:pt x="473456" y="18796"/>
                  <a:pt x="473329" y="19177"/>
                  <a:pt x="473202" y="19177"/>
                </a:cubicBezTo>
                <a:cubicBezTo>
                  <a:pt x="472821" y="19177"/>
                  <a:pt x="472059" y="17145"/>
                  <a:pt x="471297" y="13970"/>
                </a:cubicBezTo>
                <a:lnTo>
                  <a:pt x="470408" y="10795"/>
                </a:lnTo>
                <a:lnTo>
                  <a:pt x="470408" y="14097"/>
                </a:lnTo>
                <a:cubicBezTo>
                  <a:pt x="469773" y="17399"/>
                  <a:pt x="469519" y="18669"/>
                  <a:pt x="468884" y="18669"/>
                </a:cubicBezTo>
                <a:cubicBezTo>
                  <a:pt x="468503" y="18669"/>
                  <a:pt x="467995" y="18161"/>
                  <a:pt x="467233" y="17272"/>
                </a:cubicBezTo>
                <a:cubicBezTo>
                  <a:pt x="466090" y="16129"/>
                  <a:pt x="465582" y="15621"/>
                  <a:pt x="465328" y="15621"/>
                </a:cubicBezTo>
                <a:cubicBezTo>
                  <a:pt x="465074" y="15621"/>
                  <a:pt x="465074" y="16129"/>
                  <a:pt x="465074" y="17272"/>
                </a:cubicBezTo>
                <a:cubicBezTo>
                  <a:pt x="465074" y="18415"/>
                  <a:pt x="465074" y="18288"/>
                  <a:pt x="461899" y="18288"/>
                </a:cubicBezTo>
                <a:cubicBezTo>
                  <a:pt x="459740" y="18288"/>
                  <a:pt x="458724" y="18288"/>
                  <a:pt x="458724" y="17272"/>
                </a:cubicBezTo>
                <a:lnTo>
                  <a:pt x="457581" y="17272"/>
                </a:lnTo>
                <a:cubicBezTo>
                  <a:pt x="457200" y="18034"/>
                  <a:pt x="456565" y="18415"/>
                  <a:pt x="456184" y="18415"/>
                </a:cubicBezTo>
                <a:cubicBezTo>
                  <a:pt x="455422" y="18415"/>
                  <a:pt x="454787" y="17526"/>
                  <a:pt x="455422" y="16129"/>
                </a:cubicBezTo>
                <a:lnTo>
                  <a:pt x="454406" y="16129"/>
                </a:lnTo>
                <a:lnTo>
                  <a:pt x="454406" y="17272"/>
                </a:lnTo>
                <a:cubicBezTo>
                  <a:pt x="454406" y="18288"/>
                  <a:pt x="452247" y="18288"/>
                  <a:pt x="445770" y="18288"/>
                </a:cubicBezTo>
                <a:cubicBezTo>
                  <a:pt x="438150" y="18288"/>
                  <a:pt x="437134" y="18288"/>
                  <a:pt x="437134" y="16129"/>
                </a:cubicBezTo>
                <a:cubicBezTo>
                  <a:pt x="436626" y="15113"/>
                  <a:pt x="435991" y="14478"/>
                  <a:pt x="435737" y="14478"/>
                </a:cubicBezTo>
                <a:cubicBezTo>
                  <a:pt x="435483" y="14478"/>
                  <a:pt x="435483" y="14986"/>
                  <a:pt x="435991" y="16129"/>
                </a:cubicBezTo>
                <a:cubicBezTo>
                  <a:pt x="435991" y="16891"/>
                  <a:pt x="435483" y="17653"/>
                  <a:pt x="435102" y="17653"/>
                </a:cubicBezTo>
                <a:cubicBezTo>
                  <a:pt x="434975" y="17653"/>
                  <a:pt x="434848" y="17526"/>
                  <a:pt x="434848" y="17272"/>
                </a:cubicBezTo>
                <a:cubicBezTo>
                  <a:pt x="434848" y="17272"/>
                  <a:pt x="432689" y="17272"/>
                  <a:pt x="431673" y="18288"/>
                </a:cubicBezTo>
                <a:cubicBezTo>
                  <a:pt x="430784" y="19177"/>
                  <a:pt x="430022" y="19558"/>
                  <a:pt x="429514" y="19558"/>
                </a:cubicBezTo>
                <a:cubicBezTo>
                  <a:pt x="428752" y="19558"/>
                  <a:pt x="428371" y="18923"/>
                  <a:pt x="428371" y="18288"/>
                </a:cubicBezTo>
                <a:cubicBezTo>
                  <a:pt x="428498" y="18161"/>
                  <a:pt x="428498" y="17907"/>
                  <a:pt x="428625" y="17780"/>
                </a:cubicBezTo>
                <a:cubicBezTo>
                  <a:pt x="428752" y="18034"/>
                  <a:pt x="429006" y="18288"/>
                  <a:pt x="429514" y="18288"/>
                </a:cubicBezTo>
                <a:lnTo>
                  <a:pt x="430530" y="17272"/>
                </a:lnTo>
                <a:lnTo>
                  <a:pt x="429514" y="16129"/>
                </a:lnTo>
                <a:lnTo>
                  <a:pt x="428371" y="16129"/>
                </a:lnTo>
                <a:cubicBezTo>
                  <a:pt x="428371" y="16637"/>
                  <a:pt x="428371" y="17145"/>
                  <a:pt x="428498" y="17653"/>
                </a:cubicBezTo>
                <a:cubicBezTo>
                  <a:pt x="428625" y="17272"/>
                  <a:pt x="428752" y="17145"/>
                  <a:pt x="428879" y="17145"/>
                </a:cubicBezTo>
                <a:cubicBezTo>
                  <a:pt x="429006" y="17145"/>
                  <a:pt x="428879" y="17399"/>
                  <a:pt x="428625" y="17907"/>
                </a:cubicBezTo>
                <a:cubicBezTo>
                  <a:pt x="428625" y="17780"/>
                  <a:pt x="428498" y="17780"/>
                  <a:pt x="428498" y="17653"/>
                </a:cubicBezTo>
                <a:cubicBezTo>
                  <a:pt x="428371" y="17780"/>
                  <a:pt x="428371" y="18034"/>
                  <a:pt x="428371" y="18288"/>
                </a:cubicBezTo>
                <a:cubicBezTo>
                  <a:pt x="427609" y="19050"/>
                  <a:pt x="426847" y="19812"/>
                  <a:pt x="426466" y="19812"/>
                </a:cubicBezTo>
                <a:cubicBezTo>
                  <a:pt x="426339" y="19812"/>
                  <a:pt x="426212" y="19685"/>
                  <a:pt x="426212" y="19431"/>
                </a:cubicBezTo>
                <a:cubicBezTo>
                  <a:pt x="425577" y="18796"/>
                  <a:pt x="423926" y="18161"/>
                  <a:pt x="422529" y="18161"/>
                </a:cubicBezTo>
                <a:cubicBezTo>
                  <a:pt x="421513" y="18161"/>
                  <a:pt x="420751" y="18542"/>
                  <a:pt x="420751" y="19431"/>
                </a:cubicBezTo>
                <a:lnTo>
                  <a:pt x="418592" y="19431"/>
                </a:lnTo>
                <a:cubicBezTo>
                  <a:pt x="418592" y="18288"/>
                  <a:pt x="417449" y="18288"/>
                  <a:pt x="415417" y="18288"/>
                </a:cubicBezTo>
                <a:cubicBezTo>
                  <a:pt x="414274" y="18288"/>
                  <a:pt x="413258" y="18288"/>
                  <a:pt x="413258" y="19431"/>
                </a:cubicBezTo>
                <a:cubicBezTo>
                  <a:pt x="413258" y="19939"/>
                  <a:pt x="413258" y="20193"/>
                  <a:pt x="413004" y="20193"/>
                </a:cubicBezTo>
                <a:cubicBezTo>
                  <a:pt x="412750" y="20193"/>
                  <a:pt x="412242" y="19939"/>
                  <a:pt x="411099" y="19431"/>
                </a:cubicBezTo>
                <a:cubicBezTo>
                  <a:pt x="410210" y="19431"/>
                  <a:pt x="410083" y="17907"/>
                  <a:pt x="409448" y="17399"/>
                </a:cubicBezTo>
                <a:cubicBezTo>
                  <a:pt x="409321" y="16637"/>
                  <a:pt x="408940" y="15748"/>
                  <a:pt x="408940" y="15113"/>
                </a:cubicBezTo>
                <a:cubicBezTo>
                  <a:pt x="408940" y="15113"/>
                  <a:pt x="408940" y="15113"/>
                  <a:pt x="408940" y="16129"/>
                </a:cubicBezTo>
                <a:cubicBezTo>
                  <a:pt x="408940" y="16510"/>
                  <a:pt x="408940" y="16891"/>
                  <a:pt x="408940" y="17272"/>
                </a:cubicBezTo>
                <a:cubicBezTo>
                  <a:pt x="408940" y="16129"/>
                  <a:pt x="407924" y="15113"/>
                  <a:pt x="406781" y="15113"/>
                </a:cubicBezTo>
                <a:lnTo>
                  <a:pt x="406781" y="16129"/>
                </a:lnTo>
                <a:lnTo>
                  <a:pt x="406781" y="18288"/>
                </a:lnTo>
                <a:cubicBezTo>
                  <a:pt x="405638" y="18288"/>
                  <a:pt x="405638" y="18288"/>
                  <a:pt x="405638" y="17272"/>
                </a:cubicBezTo>
                <a:cubicBezTo>
                  <a:pt x="404622" y="18288"/>
                  <a:pt x="403479" y="18288"/>
                  <a:pt x="402463" y="18288"/>
                </a:cubicBezTo>
                <a:cubicBezTo>
                  <a:pt x="400304" y="18288"/>
                  <a:pt x="398145" y="18288"/>
                  <a:pt x="398145" y="17272"/>
                </a:cubicBezTo>
                <a:cubicBezTo>
                  <a:pt x="397637" y="18288"/>
                  <a:pt x="395986" y="18923"/>
                  <a:pt x="394335" y="18923"/>
                </a:cubicBezTo>
                <a:cubicBezTo>
                  <a:pt x="392684" y="18923"/>
                  <a:pt x="391160" y="18415"/>
                  <a:pt x="390525" y="17272"/>
                </a:cubicBezTo>
                <a:cubicBezTo>
                  <a:pt x="390525" y="16764"/>
                  <a:pt x="390525" y="16510"/>
                  <a:pt x="390398" y="16510"/>
                </a:cubicBezTo>
                <a:cubicBezTo>
                  <a:pt x="390271" y="16510"/>
                  <a:pt x="390017" y="16764"/>
                  <a:pt x="389382" y="17272"/>
                </a:cubicBezTo>
                <a:cubicBezTo>
                  <a:pt x="388747" y="17780"/>
                  <a:pt x="388620" y="18034"/>
                  <a:pt x="388366" y="18034"/>
                </a:cubicBezTo>
                <a:cubicBezTo>
                  <a:pt x="388112" y="18034"/>
                  <a:pt x="387858" y="17780"/>
                  <a:pt x="387223" y="17272"/>
                </a:cubicBezTo>
                <a:cubicBezTo>
                  <a:pt x="387223" y="16891"/>
                  <a:pt x="387096" y="16764"/>
                  <a:pt x="386969" y="16764"/>
                </a:cubicBezTo>
                <a:cubicBezTo>
                  <a:pt x="386588" y="16764"/>
                  <a:pt x="385826" y="17526"/>
                  <a:pt x="385064" y="18288"/>
                </a:cubicBezTo>
                <a:cubicBezTo>
                  <a:pt x="384302" y="20320"/>
                  <a:pt x="384048" y="21082"/>
                  <a:pt x="383794" y="21082"/>
                </a:cubicBezTo>
                <a:cubicBezTo>
                  <a:pt x="383540" y="21082"/>
                  <a:pt x="383286" y="20828"/>
                  <a:pt x="382905" y="20447"/>
                </a:cubicBezTo>
                <a:cubicBezTo>
                  <a:pt x="381762" y="19431"/>
                  <a:pt x="381000" y="19050"/>
                  <a:pt x="380365" y="19050"/>
                </a:cubicBezTo>
                <a:cubicBezTo>
                  <a:pt x="379730" y="19050"/>
                  <a:pt x="379095" y="19304"/>
                  <a:pt x="378587" y="19304"/>
                </a:cubicBezTo>
                <a:cubicBezTo>
                  <a:pt x="376428" y="17145"/>
                  <a:pt x="375412" y="18161"/>
                  <a:pt x="376428" y="16002"/>
                </a:cubicBezTo>
                <a:cubicBezTo>
                  <a:pt x="376428" y="15367"/>
                  <a:pt x="376047" y="14605"/>
                  <a:pt x="375666" y="14224"/>
                </a:cubicBezTo>
                <a:cubicBezTo>
                  <a:pt x="376174" y="14986"/>
                  <a:pt x="375285" y="15113"/>
                  <a:pt x="375285" y="16002"/>
                </a:cubicBezTo>
                <a:cubicBezTo>
                  <a:pt x="374269" y="18161"/>
                  <a:pt x="372110" y="18161"/>
                  <a:pt x="372110" y="18161"/>
                </a:cubicBezTo>
                <a:lnTo>
                  <a:pt x="367792" y="18161"/>
                </a:lnTo>
                <a:cubicBezTo>
                  <a:pt x="366776" y="18669"/>
                  <a:pt x="365887" y="18923"/>
                  <a:pt x="365379" y="18923"/>
                </a:cubicBezTo>
                <a:cubicBezTo>
                  <a:pt x="364871" y="18923"/>
                  <a:pt x="364617" y="18669"/>
                  <a:pt x="364617" y="18161"/>
                </a:cubicBezTo>
                <a:lnTo>
                  <a:pt x="364617" y="16129"/>
                </a:lnTo>
                <a:cubicBezTo>
                  <a:pt x="364617" y="17907"/>
                  <a:pt x="361696" y="18669"/>
                  <a:pt x="358902" y="18669"/>
                </a:cubicBezTo>
                <a:cubicBezTo>
                  <a:pt x="356616" y="18669"/>
                  <a:pt x="354330" y="18161"/>
                  <a:pt x="353822" y="17145"/>
                </a:cubicBezTo>
                <a:lnTo>
                  <a:pt x="353822" y="18161"/>
                </a:lnTo>
                <a:cubicBezTo>
                  <a:pt x="353822" y="19304"/>
                  <a:pt x="352806" y="19304"/>
                  <a:pt x="351663" y="19304"/>
                </a:cubicBezTo>
                <a:cubicBezTo>
                  <a:pt x="350520" y="19304"/>
                  <a:pt x="347345" y="18161"/>
                  <a:pt x="345186" y="18161"/>
                </a:cubicBezTo>
                <a:cubicBezTo>
                  <a:pt x="340868" y="18161"/>
                  <a:pt x="338709" y="18161"/>
                  <a:pt x="338709" y="17145"/>
                </a:cubicBezTo>
                <a:cubicBezTo>
                  <a:pt x="337566" y="17145"/>
                  <a:pt x="337566" y="17145"/>
                  <a:pt x="337566" y="18161"/>
                </a:cubicBezTo>
                <a:cubicBezTo>
                  <a:pt x="338709" y="19304"/>
                  <a:pt x="337566" y="19304"/>
                  <a:pt x="337566" y="19304"/>
                </a:cubicBezTo>
                <a:cubicBezTo>
                  <a:pt x="336550" y="19304"/>
                  <a:pt x="336550" y="18161"/>
                  <a:pt x="336550" y="17145"/>
                </a:cubicBezTo>
                <a:cubicBezTo>
                  <a:pt x="336550" y="16637"/>
                  <a:pt x="336296" y="16383"/>
                  <a:pt x="335788" y="16383"/>
                </a:cubicBezTo>
                <a:cubicBezTo>
                  <a:pt x="335280" y="16383"/>
                  <a:pt x="334391" y="16637"/>
                  <a:pt x="333375" y="17145"/>
                </a:cubicBezTo>
                <a:cubicBezTo>
                  <a:pt x="332867" y="17653"/>
                  <a:pt x="331724" y="17907"/>
                  <a:pt x="330581" y="17907"/>
                </a:cubicBezTo>
                <a:cubicBezTo>
                  <a:pt x="329438" y="17907"/>
                  <a:pt x="328041" y="17653"/>
                  <a:pt x="326898" y="17145"/>
                </a:cubicBezTo>
                <a:cubicBezTo>
                  <a:pt x="325882" y="17145"/>
                  <a:pt x="325882" y="17145"/>
                  <a:pt x="325882" y="18161"/>
                </a:cubicBezTo>
                <a:cubicBezTo>
                  <a:pt x="325247" y="18796"/>
                  <a:pt x="324231" y="19431"/>
                  <a:pt x="323342" y="19431"/>
                </a:cubicBezTo>
                <a:cubicBezTo>
                  <a:pt x="322707" y="19431"/>
                  <a:pt x="322072" y="19050"/>
                  <a:pt x="321564" y="18161"/>
                </a:cubicBezTo>
                <a:cubicBezTo>
                  <a:pt x="320548" y="18161"/>
                  <a:pt x="320548" y="18161"/>
                  <a:pt x="320548" y="19304"/>
                </a:cubicBezTo>
                <a:cubicBezTo>
                  <a:pt x="319913" y="19939"/>
                  <a:pt x="319659" y="20574"/>
                  <a:pt x="319532" y="20574"/>
                </a:cubicBezTo>
                <a:cubicBezTo>
                  <a:pt x="319405" y="20574"/>
                  <a:pt x="319405" y="20193"/>
                  <a:pt x="319405" y="19304"/>
                </a:cubicBezTo>
                <a:cubicBezTo>
                  <a:pt x="318389" y="18796"/>
                  <a:pt x="317246" y="18542"/>
                  <a:pt x="316230" y="18542"/>
                </a:cubicBezTo>
                <a:cubicBezTo>
                  <a:pt x="315214" y="18542"/>
                  <a:pt x="314071" y="18796"/>
                  <a:pt x="313055" y="19304"/>
                </a:cubicBezTo>
                <a:cubicBezTo>
                  <a:pt x="312039" y="19304"/>
                  <a:pt x="312039" y="19304"/>
                  <a:pt x="312039" y="18161"/>
                </a:cubicBezTo>
                <a:lnTo>
                  <a:pt x="312039" y="17272"/>
                </a:lnTo>
                <a:cubicBezTo>
                  <a:pt x="311531" y="18288"/>
                  <a:pt x="311277" y="18923"/>
                  <a:pt x="310896" y="18923"/>
                </a:cubicBezTo>
                <a:cubicBezTo>
                  <a:pt x="310515" y="18923"/>
                  <a:pt x="310388" y="18415"/>
                  <a:pt x="309880" y="17272"/>
                </a:cubicBezTo>
                <a:cubicBezTo>
                  <a:pt x="309880" y="16764"/>
                  <a:pt x="309626" y="16510"/>
                  <a:pt x="309372" y="16510"/>
                </a:cubicBezTo>
                <a:cubicBezTo>
                  <a:pt x="309118" y="16510"/>
                  <a:pt x="308864" y="16764"/>
                  <a:pt x="308864" y="17272"/>
                </a:cubicBezTo>
                <a:cubicBezTo>
                  <a:pt x="308864" y="18288"/>
                  <a:pt x="307721" y="18288"/>
                  <a:pt x="307721" y="18288"/>
                </a:cubicBezTo>
                <a:cubicBezTo>
                  <a:pt x="306705" y="18288"/>
                  <a:pt x="302387" y="17272"/>
                  <a:pt x="298069" y="17272"/>
                </a:cubicBezTo>
                <a:cubicBezTo>
                  <a:pt x="291592" y="17272"/>
                  <a:pt x="289433" y="17272"/>
                  <a:pt x="289433" y="16129"/>
                </a:cubicBezTo>
                <a:cubicBezTo>
                  <a:pt x="288925" y="15621"/>
                  <a:pt x="288671" y="15367"/>
                  <a:pt x="288417" y="15367"/>
                </a:cubicBezTo>
                <a:cubicBezTo>
                  <a:pt x="288163" y="15367"/>
                  <a:pt x="287909" y="15621"/>
                  <a:pt x="287401" y="16129"/>
                </a:cubicBezTo>
                <a:cubicBezTo>
                  <a:pt x="287401" y="17272"/>
                  <a:pt x="286258" y="17272"/>
                  <a:pt x="285242" y="17272"/>
                </a:cubicBezTo>
                <a:cubicBezTo>
                  <a:pt x="284226" y="17272"/>
                  <a:pt x="284099" y="17272"/>
                  <a:pt x="284099" y="18288"/>
                </a:cubicBezTo>
                <a:cubicBezTo>
                  <a:pt x="283083" y="17272"/>
                  <a:pt x="283083" y="17272"/>
                  <a:pt x="281940" y="17272"/>
                </a:cubicBezTo>
                <a:cubicBezTo>
                  <a:pt x="281940" y="17780"/>
                  <a:pt x="281686" y="18034"/>
                  <a:pt x="281432" y="18034"/>
                </a:cubicBezTo>
                <a:cubicBezTo>
                  <a:pt x="281178" y="18034"/>
                  <a:pt x="280924" y="17780"/>
                  <a:pt x="280924" y="17272"/>
                </a:cubicBezTo>
                <a:cubicBezTo>
                  <a:pt x="280416" y="16129"/>
                  <a:pt x="280162" y="15621"/>
                  <a:pt x="280035" y="15621"/>
                </a:cubicBezTo>
                <a:cubicBezTo>
                  <a:pt x="279908" y="15621"/>
                  <a:pt x="279908" y="16129"/>
                  <a:pt x="279908" y="17272"/>
                </a:cubicBezTo>
                <a:cubicBezTo>
                  <a:pt x="279908" y="18034"/>
                  <a:pt x="278384" y="19304"/>
                  <a:pt x="277749" y="19304"/>
                </a:cubicBezTo>
                <a:cubicBezTo>
                  <a:pt x="277495" y="19304"/>
                  <a:pt x="277368" y="19050"/>
                  <a:pt x="277749" y="18415"/>
                </a:cubicBezTo>
                <a:cubicBezTo>
                  <a:pt x="277749" y="17399"/>
                  <a:pt x="276733" y="17399"/>
                  <a:pt x="275590" y="16256"/>
                </a:cubicBezTo>
                <a:cubicBezTo>
                  <a:pt x="274574" y="16256"/>
                  <a:pt x="273431" y="16256"/>
                  <a:pt x="273431" y="17399"/>
                </a:cubicBezTo>
                <a:cubicBezTo>
                  <a:pt x="273431" y="18034"/>
                  <a:pt x="273050" y="18288"/>
                  <a:pt x="272415" y="18288"/>
                </a:cubicBezTo>
                <a:cubicBezTo>
                  <a:pt x="271018" y="18288"/>
                  <a:pt x="268732" y="17018"/>
                  <a:pt x="267970" y="16256"/>
                </a:cubicBezTo>
                <a:cubicBezTo>
                  <a:pt x="267970" y="15748"/>
                  <a:pt x="267716" y="15494"/>
                  <a:pt x="267462" y="15494"/>
                </a:cubicBezTo>
                <a:cubicBezTo>
                  <a:pt x="267208" y="15494"/>
                  <a:pt x="266954" y="15748"/>
                  <a:pt x="266954" y="16256"/>
                </a:cubicBezTo>
                <a:cubicBezTo>
                  <a:pt x="266954" y="18415"/>
                  <a:pt x="265938" y="18415"/>
                  <a:pt x="265938" y="18415"/>
                </a:cubicBezTo>
                <a:cubicBezTo>
                  <a:pt x="265557" y="17780"/>
                  <a:pt x="265430" y="17526"/>
                  <a:pt x="265176" y="17526"/>
                </a:cubicBezTo>
                <a:cubicBezTo>
                  <a:pt x="264795" y="17526"/>
                  <a:pt x="264795" y="18796"/>
                  <a:pt x="264795" y="19558"/>
                </a:cubicBezTo>
                <a:cubicBezTo>
                  <a:pt x="265938" y="20574"/>
                  <a:pt x="264795" y="20574"/>
                  <a:pt x="262636" y="20574"/>
                </a:cubicBezTo>
                <a:cubicBezTo>
                  <a:pt x="262636" y="19558"/>
                  <a:pt x="259461" y="19558"/>
                  <a:pt x="256159" y="19558"/>
                </a:cubicBezTo>
                <a:cubicBezTo>
                  <a:pt x="251841" y="19558"/>
                  <a:pt x="251841" y="18415"/>
                  <a:pt x="249682" y="16256"/>
                </a:cubicBezTo>
                <a:lnTo>
                  <a:pt x="248539" y="13081"/>
                </a:lnTo>
                <a:lnTo>
                  <a:pt x="248539" y="16256"/>
                </a:lnTo>
                <a:cubicBezTo>
                  <a:pt x="248539" y="17399"/>
                  <a:pt x="247523" y="19558"/>
                  <a:pt x="247523" y="19558"/>
                </a:cubicBezTo>
                <a:cubicBezTo>
                  <a:pt x="247523" y="19558"/>
                  <a:pt x="247523" y="18415"/>
                  <a:pt x="247523" y="17399"/>
                </a:cubicBezTo>
                <a:cubicBezTo>
                  <a:pt x="247523" y="16891"/>
                  <a:pt x="247269" y="16637"/>
                  <a:pt x="246761" y="16637"/>
                </a:cubicBezTo>
                <a:cubicBezTo>
                  <a:pt x="246253" y="16637"/>
                  <a:pt x="245364" y="16891"/>
                  <a:pt x="244348" y="17399"/>
                </a:cubicBezTo>
                <a:cubicBezTo>
                  <a:pt x="243840" y="17907"/>
                  <a:pt x="243205" y="18161"/>
                  <a:pt x="242697" y="18161"/>
                </a:cubicBezTo>
                <a:cubicBezTo>
                  <a:pt x="242189" y="18161"/>
                  <a:pt x="241681" y="17907"/>
                  <a:pt x="241046" y="17399"/>
                </a:cubicBezTo>
                <a:cubicBezTo>
                  <a:pt x="239903" y="17399"/>
                  <a:pt x="239903" y="17399"/>
                  <a:pt x="238887" y="18415"/>
                </a:cubicBezTo>
                <a:cubicBezTo>
                  <a:pt x="237744" y="18415"/>
                  <a:pt x="237744" y="18415"/>
                  <a:pt x="237744" y="17399"/>
                </a:cubicBezTo>
                <a:cubicBezTo>
                  <a:pt x="237744" y="16891"/>
                  <a:pt x="237490" y="16637"/>
                  <a:pt x="237236" y="16637"/>
                </a:cubicBezTo>
                <a:cubicBezTo>
                  <a:pt x="236982" y="16637"/>
                  <a:pt x="236728" y="16891"/>
                  <a:pt x="236728" y="17399"/>
                </a:cubicBezTo>
                <a:cubicBezTo>
                  <a:pt x="236093" y="18669"/>
                  <a:pt x="234696" y="19177"/>
                  <a:pt x="233680" y="19177"/>
                </a:cubicBezTo>
                <a:cubicBezTo>
                  <a:pt x="232918" y="19177"/>
                  <a:pt x="232410" y="18923"/>
                  <a:pt x="232410" y="18415"/>
                </a:cubicBezTo>
                <a:cubicBezTo>
                  <a:pt x="232410" y="17399"/>
                  <a:pt x="232410" y="17399"/>
                  <a:pt x="231394" y="17399"/>
                </a:cubicBezTo>
                <a:cubicBezTo>
                  <a:pt x="230378" y="17399"/>
                  <a:pt x="229235" y="17399"/>
                  <a:pt x="229235" y="16256"/>
                </a:cubicBezTo>
                <a:lnTo>
                  <a:pt x="227076" y="16256"/>
                </a:lnTo>
                <a:cubicBezTo>
                  <a:pt x="226060" y="16256"/>
                  <a:pt x="227076" y="17399"/>
                  <a:pt x="228219" y="17399"/>
                </a:cubicBezTo>
                <a:lnTo>
                  <a:pt x="227076" y="18415"/>
                </a:lnTo>
                <a:cubicBezTo>
                  <a:pt x="226060" y="18415"/>
                  <a:pt x="224917" y="18415"/>
                  <a:pt x="223901" y="17399"/>
                </a:cubicBezTo>
                <a:cubicBezTo>
                  <a:pt x="223393" y="16256"/>
                  <a:pt x="223139" y="15748"/>
                  <a:pt x="223012" y="15748"/>
                </a:cubicBezTo>
                <a:cubicBezTo>
                  <a:pt x="222885" y="15748"/>
                  <a:pt x="222885" y="16256"/>
                  <a:pt x="222885" y="17399"/>
                </a:cubicBezTo>
                <a:cubicBezTo>
                  <a:pt x="222885" y="18161"/>
                  <a:pt x="222377" y="18923"/>
                  <a:pt x="221996" y="18923"/>
                </a:cubicBezTo>
                <a:cubicBezTo>
                  <a:pt x="221869" y="18923"/>
                  <a:pt x="221742" y="18796"/>
                  <a:pt x="221742" y="18415"/>
                </a:cubicBezTo>
                <a:cubicBezTo>
                  <a:pt x="221361" y="17526"/>
                  <a:pt x="220853" y="17145"/>
                  <a:pt x="220472" y="17145"/>
                </a:cubicBezTo>
                <a:cubicBezTo>
                  <a:pt x="220091" y="17145"/>
                  <a:pt x="219583" y="17780"/>
                  <a:pt x="219583" y="18415"/>
                </a:cubicBezTo>
                <a:cubicBezTo>
                  <a:pt x="220091" y="19558"/>
                  <a:pt x="220345" y="20066"/>
                  <a:pt x="220091" y="20066"/>
                </a:cubicBezTo>
                <a:cubicBezTo>
                  <a:pt x="219837" y="20066"/>
                  <a:pt x="218948" y="19558"/>
                  <a:pt x="217424" y="18415"/>
                </a:cubicBezTo>
                <a:cubicBezTo>
                  <a:pt x="215265" y="18415"/>
                  <a:pt x="212090" y="17399"/>
                  <a:pt x="209804" y="17399"/>
                </a:cubicBezTo>
                <a:cubicBezTo>
                  <a:pt x="206629" y="17399"/>
                  <a:pt x="204470" y="17399"/>
                  <a:pt x="203327" y="18415"/>
                </a:cubicBezTo>
                <a:cubicBezTo>
                  <a:pt x="203327" y="18923"/>
                  <a:pt x="203327" y="19177"/>
                  <a:pt x="203327" y="19558"/>
                </a:cubicBezTo>
                <a:cubicBezTo>
                  <a:pt x="203327" y="17399"/>
                  <a:pt x="203327" y="17399"/>
                  <a:pt x="200152" y="17399"/>
                </a:cubicBezTo>
                <a:cubicBezTo>
                  <a:pt x="199517" y="17780"/>
                  <a:pt x="198882" y="17780"/>
                  <a:pt x="198247" y="17780"/>
                </a:cubicBezTo>
                <a:cubicBezTo>
                  <a:pt x="196850" y="17780"/>
                  <a:pt x="195707" y="17018"/>
                  <a:pt x="195707" y="16256"/>
                </a:cubicBezTo>
                <a:lnTo>
                  <a:pt x="196723" y="16256"/>
                </a:lnTo>
                <a:cubicBezTo>
                  <a:pt x="196723" y="14986"/>
                  <a:pt x="196342" y="14478"/>
                  <a:pt x="195834" y="14478"/>
                </a:cubicBezTo>
                <a:cubicBezTo>
                  <a:pt x="195453" y="14478"/>
                  <a:pt x="195072" y="14732"/>
                  <a:pt x="194564" y="15240"/>
                </a:cubicBezTo>
                <a:cubicBezTo>
                  <a:pt x="193421" y="15240"/>
                  <a:pt x="193421" y="16256"/>
                  <a:pt x="193421" y="17399"/>
                </a:cubicBezTo>
                <a:cubicBezTo>
                  <a:pt x="193421" y="18542"/>
                  <a:pt x="192405" y="19558"/>
                  <a:pt x="192405" y="20574"/>
                </a:cubicBezTo>
                <a:cubicBezTo>
                  <a:pt x="191262" y="20574"/>
                  <a:pt x="190246" y="20574"/>
                  <a:pt x="191262" y="18415"/>
                </a:cubicBezTo>
                <a:cubicBezTo>
                  <a:pt x="191262" y="17399"/>
                  <a:pt x="191262" y="17399"/>
                  <a:pt x="190246" y="17399"/>
                </a:cubicBezTo>
                <a:cubicBezTo>
                  <a:pt x="189230" y="17399"/>
                  <a:pt x="189230" y="17399"/>
                  <a:pt x="188087" y="16256"/>
                </a:cubicBezTo>
                <a:cubicBezTo>
                  <a:pt x="188087" y="15240"/>
                  <a:pt x="187071" y="15240"/>
                  <a:pt x="185928" y="15240"/>
                </a:cubicBezTo>
                <a:cubicBezTo>
                  <a:pt x="184912" y="16256"/>
                  <a:pt x="183769" y="16256"/>
                  <a:pt x="183769" y="16256"/>
                </a:cubicBezTo>
                <a:lnTo>
                  <a:pt x="183769" y="17399"/>
                </a:lnTo>
                <a:cubicBezTo>
                  <a:pt x="183769" y="19558"/>
                  <a:pt x="182626" y="20574"/>
                  <a:pt x="182626" y="20574"/>
                </a:cubicBezTo>
                <a:cubicBezTo>
                  <a:pt x="181610" y="20574"/>
                  <a:pt x="181610" y="18415"/>
                  <a:pt x="181610" y="18415"/>
                </a:cubicBezTo>
                <a:cubicBezTo>
                  <a:pt x="181610" y="18034"/>
                  <a:pt x="179451" y="17907"/>
                  <a:pt x="176403" y="17907"/>
                </a:cubicBezTo>
                <a:cubicBezTo>
                  <a:pt x="170434" y="17907"/>
                  <a:pt x="161036" y="18415"/>
                  <a:pt x="158877" y="18415"/>
                </a:cubicBezTo>
                <a:cubicBezTo>
                  <a:pt x="158369" y="18923"/>
                  <a:pt x="157226" y="19177"/>
                  <a:pt x="156464" y="19177"/>
                </a:cubicBezTo>
                <a:cubicBezTo>
                  <a:pt x="155702" y="19177"/>
                  <a:pt x="155067" y="18923"/>
                  <a:pt x="155702" y="18415"/>
                </a:cubicBezTo>
                <a:cubicBezTo>
                  <a:pt x="155702" y="17399"/>
                  <a:pt x="154686" y="17018"/>
                  <a:pt x="153035" y="17018"/>
                </a:cubicBezTo>
                <a:cubicBezTo>
                  <a:pt x="151384" y="17018"/>
                  <a:pt x="149225" y="17272"/>
                  <a:pt x="147066" y="17272"/>
                </a:cubicBezTo>
                <a:cubicBezTo>
                  <a:pt x="140589" y="17272"/>
                  <a:pt x="136271" y="17272"/>
                  <a:pt x="136271" y="16129"/>
                </a:cubicBezTo>
                <a:lnTo>
                  <a:pt x="134112" y="16129"/>
                </a:lnTo>
                <a:cubicBezTo>
                  <a:pt x="131953" y="16129"/>
                  <a:pt x="130937" y="15113"/>
                  <a:pt x="129794" y="15113"/>
                </a:cubicBezTo>
                <a:cubicBezTo>
                  <a:pt x="129286" y="14097"/>
                  <a:pt x="129032" y="13462"/>
                  <a:pt x="128778" y="13462"/>
                </a:cubicBezTo>
                <a:cubicBezTo>
                  <a:pt x="128524" y="13462"/>
                  <a:pt x="128651" y="13970"/>
                  <a:pt x="128651" y="15113"/>
                </a:cubicBezTo>
                <a:cubicBezTo>
                  <a:pt x="128651" y="16256"/>
                  <a:pt x="128651" y="17272"/>
                  <a:pt x="128651" y="17272"/>
                </a:cubicBezTo>
                <a:cubicBezTo>
                  <a:pt x="126492" y="17272"/>
                  <a:pt x="126492" y="16129"/>
                  <a:pt x="126492" y="15113"/>
                </a:cubicBezTo>
                <a:cubicBezTo>
                  <a:pt x="126492" y="12954"/>
                  <a:pt x="125349" y="12954"/>
                  <a:pt x="125349" y="12954"/>
                </a:cubicBezTo>
                <a:cubicBezTo>
                  <a:pt x="124333" y="12954"/>
                  <a:pt x="124333" y="12954"/>
                  <a:pt x="124333" y="15113"/>
                </a:cubicBezTo>
                <a:lnTo>
                  <a:pt x="124333" y="17272"/>
                </a:lnTo>
                <a:cubicBezTo>
                  <a:pt x="124333" y="16129"/>
                  <a:pt x="123190" y="16129"/>
                  <a:pt x="123190" y="16129"/>
                </a:cubicBezTo>
                <a:cubicBezTo>
                  <a:pt x="122174" y="16129"/>
                  <a:pt x="122174" y="16129"/>
                  <a:pt x="122174" y="18288"/>
                </a:cubicBezTo>
                <a:cubicBezTo>
                  <a:pt x="122174" y="19431"/>
                  <a:pt x="121920" y="19939"/>
                  <a:pt x="121666" y="19939"/>
                </a:cubicBezTo>
                <a:cubicBezTo>
                  <a:pt x="121412" y="19939"/>
                  <a:pt x="121158" y="19431"/>
                  <a:pt x="121158" y="18288"/>
                </a:cubicBezTo>
                <a:lnTo>
                  <a:pt x="118999" y="17272"/>
                </a:lnTo>
                <a:cubicBezTo>
                  <a:pt x="118618" y="17907"/>
                  <a:pt x="118364" y="18161"/>
                  <a:pt x="117983" y="18161"/>
                </a:cubicBezTo>
                <a:cubicBezTo>
                  <a:pt x="117221" y="18161"/>
                  <a:pt x="116459" y="16891"/>
                  <a:pt x="115697" y="16129"/>
                </a:cubicBezTo>
                <a:cubicBezTo>
                  <a:pt x="115189" y="17272"/>
                  <a:pt x="114935" y="17780"/>
                  <a:pt x="114554" y="17780"/>
                </a:cubicBezTo>
                <a:cubicBezTo>
                  <a:pt x="114173" y="17780"/>
                  <a:pt x="114046" y="17272"/>
                  <a:pt x="113538" y="16129"/>
                </a:cubicBezTo>
                <a:cubicBezTo>
                  <a:pt x="113538" y="15113"/>
                  <a:pt x="113284" y="14478"/>
                  <a:pt x="112903" y="14478"/>
                </a:cubicBezTo>
                <a:cubicBezTo>
                  <a:pt x="112522" y="14478"/>
                  <a:pt x="111887" y="14986"/>
                  <a:pt x="111379" y="16129"/>
                </a:cubicBezTo>
                <a:cubicBezTo>
                  <a:pt x="110363" y="17272"/>
                  <a:pt x="110363" y="17272"/>
                  <a:pt x="108204" y="17272"/>
                </a:cubicBezTo>
                <a:cubicBezTo>
                  <a:pt x="107188" y="16129"/>
                  <a:pt x="101727" y="16129"/>
                  <a:pt x="95250" y="16129"/>
                </a:cubicBezTo>
                <a:cubicBezTo>
                  <a:pt x="87630" y="16129"/>
                  <a:pt x="82296" y="16129"/>
                  <a:pt x="82296" y="15113"/>
                </a:cubicBezTo>
                <a:cubicBezTo>
                  <a:pt x="81280" y="15113"/>
                  <a:pt x="81280" y="15113"/>
                  <a:pt x="81280" y="16129"/>
                </a:cubicBezTo>
                <a:cubicBezTo>
                  <a:pt x="81280" y="16637"/>
                  <a:pt x="81153" y="16891"/>
                  <a:pt x="80772" y="16891"/>
                </a:cubicBezTo>
                <a:cubicBezTo>
                  <a:pt x="80391" y="16891"/>
                  <a:pt x="79756" y="16383"/>
                  <a:pt x="79121" y="15113"/>
                </a:cubicBezTo>
                <a:cubicBezTo>
                  <a:pt x="78486" y="14478"/>
                  <a:pt x="78232" y="13843"/>
                  <a:pt x="78105" y="13843"/>
                </a:cubicBezTo>
                <a:cubicBezTo>
                  <a:pt x="77978" y="13843"/>
                  <a:pt x="77978" y="14224"/>
                  <a:pt x="77978" y="15113"/>
                </a:cubicBezTo>
                <a:cubicBezTo>
                  <a:pt x="77978" y="16129"/>
                  <a:pt x="76835" y="16129"/>
                  <a:pt x="73660" y="16129"/>
                </a:cubicBezTo>
                <a:cubicBezTo>
                  <a:pt x="70485" y="16129"/>
                  <a:pt x="67183" y="16129"/>
                  <a:pt x="67183" y="15113"/>
                </a:cubicBezTo>
                <a:cubicBezTo>
                  <a:pt x="66675" y="14605"/>
                  <a:pt x="66421" y="14351"/>
                  <a:pt x="66167" y="14351"/>
                </a:cubicBezTo>
                <a:cubicBezTo>
                  <a:pt x="65913" y="14351"/>
                  <a:pt x="66040" y="14605"/>
                  <a:pt x="66040" y="15113"/>
                </a:cubicBezTo>
                <a:cubicBezTo>
                  <a:pt x="66675" y="16510"/>
                  <a:pt x="65278" y="17399"/>
                  <a:pt x="63627" y="17399"/>
                </a:cubicBezTo>
                <a:cubicBezTo>
                  <a:pt x="62611" y="17399"/>
                  <a:pt x="61468" y="17018"/>
                  <a:pt x="60579" y="16129"/>
                </a:cubicBezTo>
                <a:cubicBezTo>
                  <a:pt x="59563" y="16129"/>
                  <a:pt x="59563" y="16129"/>
                  <a:pt x="59563" y="17272"/>
                </a:cubicBezTo>
                <a:cubicBezTo>
                  <a:pt x="58547" y="17272"/>
                  <a:pt x="57404" y="17272"/>
                  <a:pt x="55245" y="16129"/>
                </a:cubicBezTo>
                <a:lnTo>
                  <a:pt x="48514" y="16129"/>
                </a:lnTo>
                <a:cubicBezTo>
                  <a:pt x="47498" y="16129"/>
                  <a:pt x="45339" y="15113"/>
                  <a:pt x="45339" y="15113"/>
                </a:cubicBezTo>
                <a:lnTo>
                  <a:pt x="44323" y="15113"/>
                </a:lnTo>
                <a:cubicBezTo>
                  <a:pt x="44323" y="16129"/>
                  <a:pt x="41021" y="16129"/>
                  <a:pt x="34544" y="16129"/>
                </a:cubicBezTo>
                <a:cubicBezTo>
                  <a:pt x="29210" y="16129"/>
                  <a:pt x="23749" y="16129"/>
                  <a:pt x="22733" y="17272"/>
                </a:cubicBezTo>
                <a:cubicBezTo>
                  <a:pt x="22733" y="17272"/>
                  <a:pt x="21590" y="17272"/>
                  <a:pt x="21590" y="16129"/>
                </a:cubicBezTo>
                <a:cubicBezTo>
                  <a:pt x="20955" y="14859"/>
                  <a:pt x="20320" y="14351"/>
                  <a:pt x="19685" y="14351"/>
                </a:cubicBezTo>
                <a:cubicBezTo>
                  <a:pt x="19177" y="14351"/>
                  <a:pt x="18796" y="14605"/>
                  <a:pt x="18288" y="15113"/>
                </a:cubicBezTo>
                <a:cubicBezTo>
                  <a:pt x="18288" y="16256"/>
                  <a:pt x="17018" y="17145"/>
                  <a:pt x="15748" y="17145"/>
                </a:cubicBezTo>
                <a:cubicBezTo>
                  <a:pt x="14732" y="17145"/>
                  <a:pt x="13843" y="16510"/>
                  <a:pt x="13843" y="15113"/>
                </a:cubicBezTo>
                <a:lnTo>
                  <a:pt x="13843" y="16129"/>
                </a:lnTo>
                <a:cubicBezTo>
                  <a:pt x="13462" y="17526"/>
                  <a:pt x="12827" y="18034"/>
                  <a:pt x="12065" y="18034"/>
                </a:cubicBezTo>
                <a:cubicBezTo>
                  <a:pt x="11049" y="18034"/>
                  <a:pt x="10160" y="16891"/>
                  <a:pt x="9525" y="14986"/>
                </a:cubicBezTo>
                <a:cubicBezTo>
                  <a:pt x="8763" y="16637"/>
                  <a:pt x="7874" y="17526"/>
                  <a:pt x="7112" y="17526"/>
                </a:cubicBezTo>
                <a:cubicBezTo>
                  <a:pt x="6858" y="17526"/>
                  <a:pt x="6604" y="17399"/>
                  <a:pt x="6223" y="17145"/>
                </a:cubicBezTo>
                <a:cubicBezTo>
                  <a:pt x="6223" y="17145"/>
                  <a:pt x="6223" y="17145"/>
                  <a:pt x="6223" y="19304"/>
                </a:cubicBezTo>
                <a:cubicBezTo>
                  <a:pt x="6223" y="20320"/>
                  <a:pt x="6223" y="21463"/>
                  <a:pt x="5080" y="21463"/>
                </a:cubicBezTo>
                <a:cubicBezTo>
                  <a:pt x="3937" y="21463"/>
                  <a:pt x="4318" y="20574"/>
                  <a:pt x="4318" y="19431"/>
                </a:cubicBezTo>
                <a:lnTo>
                  <a:pt x="3302" y="19431"/>
                </a:lnTo>
                <a:cubicBezTo>
                  <a:pt x="3302" y="19431"/>
                  <a:pt x="2159" y="19431"/>
                  <a:pt x="2159" y="18288"/>
                </a:cubicBezTo>
                <a:cubicBezTo>
                  <a:pt x="2159" y="16129"/>
                  <a:pt x="1143" y="16129"/>
                  <a:pt x="0" y="16129"/>
                </a:cubicBezTo>
                <a:cubicBezTo>
                  <a:pt x="0" y="15748"/>
                  <a:pt x="0" y="15367"/>
                  <a:pt x="0" y="15113"/>
                </a:cubicBezTo>
                <a:cubicBezTo>
                  <a:pt x="0" y="14097"/>
                  <a:pt x="0" y="12954"/>
                  <a:pt x="0" y="12954"/>
                </a:cubicBezTo>
                <a:lnTo>
                  <a:pt x="0" y="10795"/>
                </a:lnTo>
                <a:cubicBezTo>
                  <a:pt x="0" y="8636"/>
                  <a:pt x="0" y="7620"/>
                  <a:pt x="1143" y="6477"/>
                </a:cubicBezTo>
                <a:cubicBezTo>
                  <a:pt x="3048" y="5842"/>
                  <a:pt x="5080" y="4826"/>
                  <a:pt x="6223" y="4826"/>
                </a:cubicBezTo>
                <a:cubicBezTo>
                  <a:pt x="7112" y="4826"/>
                  <a:pt x="7620" y="5207"/>
                  <a:pt x="7620" y="6477"/>
                </a:cubicBezTo>
                <a:cubicBezTo>
                  <a:pt x="7620" y="6477"/>
                  <a:pt x="7620" y="7620"/>
                  <a:pt x="8636" y="7620"/>
                </a:cubicBezTo>
                <a:cubicBezTo>
                  <a:pt x="9652" y="7620"/>
                  <a:pt x="10795" y="6477"/>
                  <a:pt x="10795" y="6477"/>
                </a:cubicBezTo>
                <a:cubicBezTo>
                  <a:pt x="10795" y="5334"/>
                  <a:pt x="13970" y="5334"/>
                  <a:pt x="18415" y="5334"/>
                </a:cubicBezTo>
                <a:cubicBezTo>
                  <a:pt x="22860" y="5334"/>
                  <a:pt x="26035" y="4318"/>
                  <a:pt x="26035" y="3175"/>
                </a:cubicBezTo>
                <a:cubicBezTo>
                  <a:pt x="27051" y="2032"/>
                  <a:pt x="28194" y="2032"/>
                  <a:pt x="28194" y="2032"/>
                </a:cubicBezTo>
                <a:cubicBezTo>
                  <a:pt x="28194" y="3175"/>
                  <a:pt x="32512" y="3175"/>
                  <a:pt x="38989" y="3175"/>
                </a:cubicBezTo>
                <a:cubicBezTo>
                  <a:pt x="44323" y="3175"/>
                  <a:pt x="50800" y="3175"/>
                  <a:pt x="50800" y="4191"/>
                </a:cubicBezTo>
                <a:lnTo>
                  <a:pt x="51816" y="4191"/>
                </a:lnTo>
                <a:cubicBezTo>
                  <a:pt x="51816" y="3175"/>
                  <a:pt x="53975" y="3175"/>
                  <a:pt x="55118" y="3175"/>
                </a:cubicBezTo>
                <a:cubicBezTo>
                  <a:pt x="57277" y="4191"/>
                  <a:pt x="59436" y="4191"/>
                  <a:pt x="59436" y="4191"/>
                </a:cubicBezTo>
                <a:cubicBezTo>
                  <a:pt x="59436" y="3175"/>
                  <a:pt x="59436" y="3175"/>
                  <a:pt x="61595" y="3175"/>
                </a:cubicBezTo>
                <a:cubicBezTo>
                  <a:pt x="62611" y="3175"/>
                  <a:pt x="63754" y="3175"/>
                  <a:pt x="63754" y="4191"/>
                </a:cubicBezTo>
                <a:cubicBezTo>
                  <a:pt x="64770" y="4191"/>
                  <a:pt x="71247" y="4191"/>
                  <a:pt x="73406" y="3175"/>
                </a:cubicBezTo>
                <a:cubicBezTo>
                  <a:pt x="73787" y="2794"/>
                  <a:pt x="73914" y="2667"/>
                  <a:pt x="74168" y="2667"/>
                </a:cubicBezTo>
                <a:cubicBezTo>
                  <a:pt x="74549" y="2667"/>
                  <a:pt x="74803" y="3429"/>
                  <a:pt x="75565" y="4191"/>
                </a:cubicBezTo>
                <a:cubicBezTo>
                  <a:pt x="75565" y="5207"/>
                  <a:pt x="76581" y="6350"/>
                  <a:pt x="77724" y="6350"/>
                </a:cubicBezTo>
                <a:lnTo>
                  <a:pt x="77724" y="4318"/>
                </a:lnTo>
                <a:cubicBezTo>
                  <a:pt x="76581" y="3302"/>
                  <a:pt x="76581" y="3302"/>
                  <a:pt x="78740" y="3302"/>
                </a:cubicBezTo>
                <a:lnTo>
                  <a:pt x="79883" y="3302"/>
                </a:lnTo>
                <a:cubicBezTo>
                  <a:pt x="79883" y="4318"/>
                  <a:pt x="84201" y="4318"/>
                  <a:pt x="89535" y="4318"/>
                </a:cubicBezTo>
                <a:cubicBezTo>
                  <a:pt x="97155" y="4318"/>
                  <a:pt x="100330" y="4318"/>
                  <a:pt x="100330" y="5334"/>
                </a:cubicBezTo>
                <a:cubicBezTo>
                  <a:pt x="100330" y="5842"/>
                  <a:pt x="100584" y="6096"/>
                  <a:pt x="101092" y="6096"/>
                </a:cubicBezTo>
                <a:cubicBezTo>
                  <a:pt x="101600" y="6096"/>
                  <a:pt x="102489" y="5842"/>
                  <a:pt x="103505" y="5334"/>
                </a:cubicBezTo>
                <a:cubicBezTo>
                  <a:pt x="107061" y="3429"/>
                  <a:pt x="108204" y="2540"/>
                  <a:pt x="108712" y="2540"/>
                </a:cubicBezTo>
                <a:cubicBezTo>
                  <a:pt x="108966" y="2540"/>
                  <a:pt x="108966" y="2794"/>
                  <a:pt x="108966" y="3175"/>
                </a:cubicBezTo>
                <a:cubicBezTo>
                  <a:pt x="108966" y="3175"/>
                  <a:pt x="108966" y="4191"/>
                  <a:pt x="108966" y="5334"/>
                </a:cubicBezTo>
                <a:cubicBezTo>
                  <a:pt x="108966" y="6477"/>
                  <a:pt x="108966" y="6985"/>
                  <a:pt x="109093" y="6985"/>
                </a:cubicBezTo>
                <a:cubicBezTo>
                  <a:pt x="109220" y="6985"/>
                  <a:pt x="109474" y="6477"/>
                  <a:pt x="110109" y="5334"/>
                </a:cubicBezTo>
                <a:cubicBezTo>
                  <a:pt x="110109" y="4318"/>
                  <a:pt x="112649" y="3810"/>
                  <a:pt x="115570" y="3810"/>
                </a:cubicBezTo>
                <a:cubicBezTo>
                  <a:pt x="119126" y="3810"/>
                  <a:pt x="122936" y="4572"/>
                  <a:pt x="122936" y="6350"/>
                </a:cubicBezTo>
                <a:lnTo>
                  <a:pt x="122936" y="5334"/>
                </a:lnTo>
                <a:cubicBezTo>
                  <a:pt x="122936" y="3175"/>
                  <a:pt x="124079" y="3175"/>
                  <a:pt x="127254" y="3175"/>
                </a:cubicBezTo>
                <a:lnTo>
                  <a:pt x="130429" y="3175"/>
                </a:lnTo>
                <a:cubicBezTo>
                  <a:pt x="130429" y="4445"/>
                  <a:pt x="131064" y="4826"/>
                  <a:pt x="131953" y="4826"/>
                </a:cubicBezTo>
                <a:cubicBezTo>
                  <a:pt x="133223" y="4826"/>
                  <a:pt x="134747" y="3810"/>
                  <a:pt x="134747" y="3175"/>
                </a:cubicBezTo>
                <a:cubicBezTo>
                  <a:pt x="135763" y="2032"/>
                  <a:pt x="135763" y="2032"/>
                  <a:pt x="137922" y="2032"/>
                </a:cubicBezTo>
                <a:cubicBezTo>
                  <a:pt x="138811" y="2921"/>
                  <a:pt x="140081" y="3302"/>
                  <a:pt x="141351" y="3302"/>
                </a:cubicBezTo>
                <a:cubicBezTo>
                  <a:pt x="143002" y="3302"/>
                  <a:pt x="144399" y="2667"/>
                  <a:pt x="144399" y="2032"/>
                </a:cubicBezTo>
                <a:lnTo>
                  <a:pt x="145542" y="2032"/>
                </a:lnTo>
                <a:cubicBezTo>
                  <a:pt x="146558" y="3175"/>
                  <a:pt x="148717" y="3175"/>
                  <a:pt x="149860" y="3175"/>
                </a:cubicBezTo>
                <a:cubicBezTo>
                  <a:pt x="152019" y="3175"/>
                  <a:pt x="153162" y="3175"/>
                  <a:pt x="152019" y="4191"/>
                </a:cubicBezTo>
                <a:cubicBezTo>
                  <a:pt x="152019" y="5207"/>
                  <a:pt x="152019" y="6350"/>
                  <a:pt x="153162" y="6350"/>
                </a:cubicBezTo>
                <a:lnTo>
                  <a:pt x="153162" y="5334"/>
                </a:lnTo>
                <a:cubicBezTo>
                  <a:pt x="153162" y="4318"/>
                  <a:pt x="155321" y="4318"/>
                  <a:pt x="158496" y="4318"/>
                </a:cubicBezTo>
                <a:cubicBezTo>
                  <a:pt x="162814" y="4318"/>
                  <a:pt x="163830" y="4318"/>
                  <a:pt x="164973" y="3302"/>
                </a:cubicBezTo>
                <a:lnTo>
                  <a:pt x="165989" y="4318"/>
                </a:lnTo>
                <a:cubicBezTo>
                  <a:pt x="166497" y="4826"/>
                  <a:pt x="167132" y="5080"/>
                  <a:pt x="167513" y="5080"/>
                </a:cubicBezTo>
                <a:cubicBezTo>
                  <a:pt x="167894" y="5080"/>
                  <a:pt x="168148" y="4826"/>
                  <a:pt x="168148" y="4318"/>
                </a:cubicBezTo>
                <a:cubicBezTo>
                  <a:pt x="168148" y="3810"/>
                  <a:pt x="168910" y="3556"/>
                  <a:pt x="170053" y="3556"/>
                </a:cubicBezTo>
                <a:cubicBezTo>
                  <a:pt x="171196" y="3556"/>
                  <a:pt x="172466" y="3810"/>
                  <a:pt x="173609" y="4318"/>
                </a:cubicBezTo>
                <a:lnTo>
                  <a:pt x="174625" y="4318"/>
                </a:lnTo>
                <a:cubicBezTo>
                  <a:pt x="175133" y="3302"/>
                  <a:pt x="176276" y="2667"/>
                  <a:pt x="177165" y="2667"/>
                </a:cubicBezTo>
                <a:cubicBezTo>
                  <a:pt x="178054" y="2667"/>
                  <a:pt x="178943" y="3175"/>
                  <a:pt x="178943" y="4318"/>
                </a:cubicBezTo>
                <a:cubicBezTo>
                  <a:pt x="178943" y="3302"/>
                  <a:pt x="179959" y="3302"/>
                  <a:pt x="181102" y="3302"/>
                </a:cubicBezTo>
                <a:cubicBezTo>
                  <a:pt x="181610" y="3810"/>
                  <a:pt x="182753" y="4064"/>
                  <a:pt x="183642" y="4064"/>
                </a:cubicBezTo>
                <a:cubicBezTo>
                  <a:pt x="184531" y="4064"/>
                  <a:pt x="185420" y="3810"/>
                  <a:pt x="185420" y="3302"/>
                </a:cubicBezTo>
                <a:lnTo>
                  <a:pt x="186563" y="3302"/>
                </a:lnTo>
                <a:cubicBezTo>
                  <a:pt x="187579" y="4318"/>
                  <a:pt x="188722" y="4318"/>
                  <a:pt x="189738" y="4318"/>
                </a:cubicBezTo>
                <a:cubicBezTo>
                  <a:pt x="189738" y="4318"/>
                  <a:pt x="190754" y="4318"/>
                  <a:pt x="191897" y="5334"/>
                </a:cubicBezTo>
                <a:cubicBezTo>
                  <a:pt x="193040" y="6350"/>
                  <a:pt x="192913" y="6477"/>
                  <a:pt x="192913" y="6477"/>
                </a:cubicBezTo>
                <a:cubicBezTo>
                  <a:pt x="194056" y="6477"/>
                  <a:pt x="192913" y="5334"/>
                  <a:pt x="192913" y="4318"/>
                </a:cubicBezTo>
                <a:cubicBezTo>
                  <a:pt x="192024" y="3810"/>
                  <a:pt x="191897" y="3556"/>
                  <a:pt x="192278" y="3556"/>
                </a:cubicBezTo>
                <a:cubicBezTo>
                  <a:pt x="192786" y="3556"/>
                  <a:pt x="194310" y="4064"/>
                  <a:pt x="196215" y="5334"/>
                </a:cubicBezTo>
                <a:cubicBezTo>
                  <a:pt x="197358" y="6477"/>
                  <a:pt x="197866" y="6985"/>
                  <a:pt x="197993" y="6985"/>
                </a:cubicBezTo>
                <a:cubicBezTo>
                  <a:pt x="198120" y="6985"/>
                  <a:pt x="197866" y="6477"/>
                  <a:pt x="197358" y="5334"/>
                </a:cubicBezTo>
                <a:cubicBezTo>
                  <a:pt x="196723" y="4699"/>
                  <a:pt x="195961" y="3810"/>
                  <a:pt x="196342" y="3810"/>
                </a:cubicBezTo>
                <a:cubicBezTo>
                  <a:pt x="196469" y="3810"/>
                  <a:pt x="196850" y="3937"/>
                  <a:pt x="197485" y="4318"/>
                </a:cubicBezTo>
                <a:cubicBezTo>
                  <a:pt x="197485" y="4318"/>
                  <a:pt x="198501" y="4318"/>
                  <a:pt x="198501" y="5334"/>
                </a:cubicBezTo>
                <a:lnTo>
                  <a:pt x="200660" y="5334"/>
                </a:lnTo>
                <a:cubicBezTo>
                  <a:pt x="202819" y="4318"/>
                  <a:pt x="203835" y="4318"/>
                  <a:pt x="204978" y="4318"/>
                </a:cubicBezTo>
                <a:cubicBezTo>
                  <a:pt x="204978" y="4826"/>
                  <a:pt x="204978" y="5080"/>
                  <a:pt x="205105" y="5080"/>
                </a:cubicBezTo>
                <a:cubicBezTo>
                  <a:pt x="205232" y="5080"/>
                  <a:pt x="205486" y="4826"/>
                  <a:pt x="206121" y="4318"/>
                </a:cubicBezTo>
                <a:cubicBezTo>
                  <a:pt x="206121" y="3810"/>
                  <a:pt x="206248" y="3556"/>
                  <a:pt x="206502" y="3556"/>
                </a:cubicBezTo>
                <a:cubicBezTo>
                  <a:pt x="206756" y="3556"/>
                  <a:pt x="207137" y="4064"/>
                  <a:pt x="207137" y="5334"/>
                </a:cubicBezTo>
                <a:cubicBezTo>
                  <a:pt x="207645" y="5842"/>
                  <a:pt x="207899" y="6096"/>
                  <a:pt x="208280" y="6096"/>
                </a:cubicBezTo>
                <a:cubicBezTo>
                  <a:pt x="208661" y="6096"/>
                  <a:pt x="208788" y="5842"/>
                  <a:pt x="209296" y="5334"/>
                </a:cubicBezTo>
                <a:cubicBezTo>
                  <a:pt x="209296" y="4064"/>
                  <a:pt x="209677" y="3556"/>
                  <a:pt x="209931" y="3556"/>
                </a:cubicBezTo>
                <a:cubicBezTo>
                  <a:pt x="210185" y="3556"/>
                  <a:pt x="210312" y="3810"/>
                  <a:pt x="210312" y="4318"/>
                </a:cubicBezTo>
                <a:cubicBezTo>
                  <a:pt x="211455" y="5334"/>
                  <a:pt x="211455" y="5334"/>
                  <a:pt x="211455" y="5334"/>
                </a:cubicBezTo>
                <a:cubicBezTo>
                  <a:pt x="211455" y="4318"/>
                  <a:pt x="219075" y="4318"/>
                  <a:pt x="226568" y="4318"/>
                </a:cubicBezTo>
                <a:cubicBezTo>
                  <a:pt x="227711" y="4318"/>
                  <a:pt x="228727" y="5334"/>
                  <a:pt x="228727" y="6477"/>
                </a:cubicBezTo>
                <a:cubicBezTo>
                  <a:pt x="228727" y="7366"/>
                  <a:pt x="228727" y="7747"/>
                  <a:pt x="228854" y="7747"/>
                </a:cubicBezTo>
                <a:cubicBezTo>
                  <a:pt x="228981" y="7747"/>
                  <a:pt x="229235" y="7112"/>
                  <a:pt x="229870" y="6477"/>
                </a:cubicBezTo>
                <a:cubicBezTo>
                  <a:pt x="230378" y="4826"/>
                  <a:pt x="230886" y="4064"/>
                  <a:pt x="231267" y="4064"/>
                </a:cubicBezTo>
                <a:cubicBezTo>
                  <a:pt x="231648" y="4064"/>
                  <a:pt x="231521" y="4826"/>
                  <a:pt x="231013" y="6477"/>
                </a:cubicBezTo>
                <a:cubicBezTo>
                  <a:pt x="231013" y="7493"/>
                  <a:pt x="231013" y="8128"/>
                  <a:pt x="231140" y="8128"/>
                </a:cubicBezTo>
                <a:cubicBezTo>
                  <a:pt x="231267" y="8128"/>
                  <a:pt x="231521" y="7620"/>
                  <a:pt x="232029" y="6477"/>
                </a:cubicBezTo>
                <a:cubicBezTo>
                  <a:pt x="232537" y="5969"/>
                  <a:pt x="232791" y="5715"/>
                  <a:pt x="233172" y="5715"/>
                </a:cubicBezTo>
                <a:cubicBezTo>
                  <a:pt x="233553" y="5715"/>
                  <a:pt x="233680" y="5969"/>
                  <a:pt x="234188" y="6477"/>
                </a:cubicBezTo>
                <a:cubicBezTo>
                  <a:pt x="234950" y="5715"/>
                  <a:pt x="235712" y="4953"/>
                  <a:pt x="236093" y="4953"/>
                </a:cubicBezTo>
                <a:cubicBezTo>
                  <a:pt x="236220" y="4953"/>
                  <a:pt x="236347" y="5080"/>
                  <a:pt x="236347" y="5334"/>
                </a:cubicBezTo>
                <a:cubicBezTo>
                  <a:pt x="236347" y="5334"/>
                  <a:pt x="237363" y="5334"/>
                  <a:pt x="237363" y="4318"/>
                </a:cubicBezTo>
                <a:cubicBezTo>
                  <a:pt x="237744" y="3683"/>
                  <a:pt x="237998" y="3429"/>
                  <a:pt x="238379" y="3429"/>
                </a:cubicBezTo>
                <a:cubicBezTo>
                  <a:pt x="239141" y="3429"/>
                  <a:pt x="239903" y="4699"/>
                  <a:pt x="240665" y="5461"/>
                </a:cubicBezTo>
                <a:cubicBezTo>
                  <a:pt x="241681" y="6604"/>
                  <a:pt x="242570" y="7112"/>
                  <a:pt x="242951" y="7112"/>
                </a:cubicBezTo>
                <a:cubicBezTo>
                  <a:pt x="243332" y="7112"/>
                  <a:pt x="243332" y="6604"/>
                  <a:pt x="242824" y="5461"/>
                </a:cubicBezTo>
                <a:cubicBezTo>
                  <a:pt x="242443" y="4064"/>
                  <a:pt x="242951" y="3556"/>
                  <a:pt x="243713" y="3556"/>
                </a:cubicBezTo>
                <a:cubicBezTo>
                  <a:pt x="244856" y="3556"/>
                  <a:pt x="246507" y="4699"/>
                  <a:pt x="247142" y="6604"/>
                </a:cubicBezTo>
                <a:cubicBezTo>
                  <a:pt x="247777" y="7874"/>
                  <a:pt x="248031" y="8382"/>
                  <a:pt x="248158" y="8382"/>
                </a:cubicBezTo>
                <a:cubicBezTo>
                  <a:pt x="248285" y="8382"/>
                  <a:pt x="248285" y="8128"/>
                  <a:pt x="248285" y="7620"/>
                </a:cubicBezTo>
                <a:cubicBezTo>
                  <a:pt x="248285" y="6604"/>
                  <a:pt x="248285" y="6604"/>
                  <a:pt x="248285" y="6604"/>
                </a:cubicBezTo>
                <a:cubicBezTo>
                  <a:pt x="249428" y="6604"/>
                  <a:pt x="250444" y="6604"/>
                  <a:pt x="250444" y="4445"/>
                </a:cubicBezTo>
                <a:cubicBezTo>
                  <a:pt x="250444" y="4445"/>
                  <a:pt x="251587" y="4445"/>
                  <a:pt x="252603" y="5461"/>
                </a:cubicBezTo>
                <a:cubicBezTo>
                  <a:pt x="253365" y="6731"/>
                  <a:pt x="254254" y="7112"/>
                  <a:pt x="254889" y="7112"/>
                </a:cubicBezTo>
                <a:cubicBezTo>
                  <a:pt x="256159" y="7112"/>
                  <a:pt x="257302" y="5715"/>
                  <a:pt x="257937" y="4318"/>
                </a:cubicBezTo>
                <a:lnTo>
                  <a:pt x="258953" y="5334"/>
                </a:lnTo>
                <a:cubicBezTo>
                  <a:pt x="259715" y="7366"/>
                  <a:pt x="260350" y="8636"/>
                  <a:pt x="260731" y="8636"/>
                </a:cubicBezTo>
                <a:cubicBezTo>
                  <a:pt x="260985" y="8636"/>
                  <a:pt x="261112" y="8255"/>
                  <a:pt x="261112" y="7493"/>
                </a:cubicBezTo>
                <a:lnTo>
                  <a:pt x="261112" y="5334"/>
                </a:lnTo>
                <a:cubicBezTo>
                  <a:pt x="261493" y="6604"/>
                  <a:pt x="262255" y="6985"/>
                  <a:pt x="262890" y="6985"/>
                </a:cubicBezTo>
                <a:cubicBezTo>
                  <a:pt x="264160" y="6985"/>
                  <a:pt x="265430" y="5588"/>
                  <a:pt x="265430" y="4191"/>
                </a:cubicBezTo>
                <a:cubicBezTo>
                  <a:pt x="265430" y="3175"/>
                  <a:pt x="265430" y="3175"/>
                  <a:pt x="266446" y="3175"/>
                </a:cubicBezTo>
                <a:lnTo>
                  <a:pt x="266446" y="4318"/>
                </a:lnTo>
                <a:cubicBezTo>
                  <a:pt x="266446" y="5334"/>
                  <a:pt x="266446" y="6477"/>
                  <a:pt x="266446" y="6477"/>
                </a:cubicBezTo>
                <a:cubicBezTo>
                  <a:pt x="267462" y="6477"/>
                  <a:pt x="268605" y="6477"/>
                  <a:pt x="268605" y="5334"/>
                </a:cubicBezTo>
                <a:cubicBezTo>
                  <a:pt x="269367" y="4572"/>
                  <a:pt x="269621" y="3810"/>
                  <a:pt x="269621" y="3810"/>
                </a:cubicBezTo>
                <a:cubicBezTo>
                  <a:pt x="269621" y="3810"/>
                  <a:pt x="269621" y="3937"/>
                  <a:pt x="269621" y="4318"/>
                </a:cubicBezTo>
                <a:cubicBezTo>
                  <a:pt x="269621" y="4318"/>
                  <a:pt x="270764" y="4318"/>
                  <a:pt x="271780" y="3302"/>
                </a:cubicBezTo>
                <a:lnTo>
                  <a:pt x="274955" y="3302"/>
                </a:lnTo>
                <a:cubicBezTo>
                  <a:pt x="275463" y="3810"/>
                  <a:pt x="276098" y="4064"/>
                  <a:pt x="276479" y="4064"/>
                </a:cubicBezTo>
                <a:cubicBezTo>
                  <a:pt x="276860" y="4064"/>
                  <a:pt x="277114" y="3810"/>
                  <a:pt x="277114" y="3302"/>
                </a:cubicBezTo>
                <a:cubicBezTo>
                  <a:pt x="277114" y="3302"/>
                  <a:pt x="279273" y="3302"/>
                  <a:pt x="280289" y="4318"/>
                </a:cubicBezTo>
                <a:cubicBezTo>
                  <a:pt x="281432" y="4318"/>
                  <a:pt x="282448" y="4318"/>
                  <a:pt x="282448" y="3302"/>
                </a:cubicBezTo>
                <a:cubicBezTo>
                  <a:pt x="282448" y="2794"/>
                  <a:pt x="282448" y="2540"/>
                  <a:pt x="282575" y="2540"/>
                </a:cubicBezTo>
                <a:cubicBezTo>
                  <a:pt x="282702" y="2540"/>
                  <a:pt x="282956" y="2794"/>
                  <a:pt x="283464" y="3302"/>
                </a:cubicBezTo>
                <a:cubicBezTo>
                  <a:pt x="283464" y="4318"/>
                  <a:pt x="284607" y="4318"/>
                  <a:pt x="284607" y="4318"/>
                </a:cubicBezTo>
                <a:lnTo>
                  <a:pt x="286766" y="4318"/>
                </a:lnTo>
                <a:cubicBezTo>
                  <a:pt x="286766" y="5334"/>
                  <a:pt x="286766" y="5334"/>
                  <a:pt x="287782" y="5334"/>
                </a:cubicBezTo>
                <a:cubicBezTo>
                  <a:pt x="287782" y="5334"/>
                  <a:pt x="290957" y="4318"/>
                  <a:pt x="290957" y="4318"/>
                </a:cubicBezTo>
                <a:cubicBezTo>
                  <a:pt x="294132" y="4318"/>
                  <a:pt x="294132" y="4318"/>
                  <a:pt x="293116" y="5334"/>
                </a:cubicBezTo>
                <a:cubicBezTo>
                  <a:pt x="292354" y="5334"/>
                  <a:pt x="292100" y="5842"/>
                  <a:pt x="292735" y="5842"/>
                </a:cubicBezTo>
                <a:cubicBezTo>
                  <a:pt x="292989" y="5842"/>
                  <a:pt x="293497" y="5715"/>
                  <a:pt x="294132" y="5334"/>
                </a:cubicBezTo>
                <a:cubicBezTo>
                  <a:pt x="294132" y="5334"/>
                  <a:pt x="297434" y="4318"/>
                  <a:pt x="299466" y="4318"/>
                </a:cubicBezTo>
                <a:cubicBezTo>
                  <a:pt x="302768" y="4318"/>
                  <a:pt x="302768" y="4318"/>
                  <a:pt x="302768" y="5334"/>
                </a:cubicBezTo>
                <a:cubicBezTo>
                  <a:pt x="302260" y="6477"/>
                  <a:pt x="302260" y="6985"/>
                  <a:pt x="302514" y="6985"/>
                </a:cubicBezTo>
                <a:cubicBezTo>
                  <a:pt x="302768" y="6985"/>
                  <a:pt x="303276" y="6477"/>
                  <a:pt x="303911" y="5334"/>
                </a:cubicBezTo>
                <a:cubicBezTo>
                  <a:pt x="304546" y="4064"/>
                  <a:pt x="305181" y="3556"/>
                  <a:pt x="305562" y="3556"/>
                </a:cubicBezTo>
                <a:cubicBezTo>
                  <a:pt x="305943" y="3556"/>
                  <a:pt x="306070" y="3810"/>
                  <a:pt x="306070" y="4318"/>
                </a:cubicBezTo>
                <a:cubicBezTo>
                  <a:pt x="307086" y="5334"/>
                  <a:pt x="307086" y="5334"/>
                  <a:pt x="308229" y="5334"/>
                </a:cubicBezTo>
                <a:cubicBezTo>
                  <a:pt x="308229" y="4826"/>
                  <a:pt x="308483" y="4572"/>
                  <a:pt x="308864" y="4572"/>
                </a:cubicBezTo>
                <a:cubicBezTo>
                  <a:pt x="309245" y="4572"/>
                  <a:pt x="309880" y="4826"/>
                  <a:pt x="310388" y="5334"/>
                </a:cubicBezTo>
                <a:cubicBezTo>
                  <a:pt x="311531" y="5334"/>
                  <a:pt x="311531" y="5334"/>
                  <a:pt x="311531" y="4318"/>
                </a:cubicBezTo>
                <a:lnTo>
                  <a:pt x="312547" y="4318"/>
                </a:lnTo>
                <a:cubicBezTo>
                  <a:pt x="313436" y="5207"/>
                  <a:pt x="314960" y="5588"/>
                  <a:pt x="316357" y="5588"/>
                </a:cubicBezTo>
                <a:cubicBezTo>
                  <a:pt x="318262" y="5588"/>
                  <a:pt x="320040" y="4953"/>
                  <a:pt x="320040" y="4318"/>
                </a:cubicBezTo>
                <a:cubicBezTo>
                  <a:pt x="320040" y="4318"/>
                  <a:pt x="321056" y="4318"/>
                  <a:pt x="322199" y="5334"/>
                </a:cubicBezTo>
                <a:cubicBezTo>
                  <a:pt x="322707" y="6477"/>
                  <a:pt x="323215" y="6985"/>
                  <a:pt x="323596" y="6985"/>
                </a:cubicBezTo>
                <a:cubicBezTo>
                  <a:pt x="323977" y="6985"/>
                  <a:pt x="323850" y="6477"/>
                  <a:pt x="323342" y="5334"/>
                </a:cubicBezTo>
                <a:cubicBezTo>
                  <a:pt x="323342" y="4318"/>
                  <a:pt x="323342" y="3683"/>
                  <a:pt x="323469" y="3683"/>
                </a:cubicBezTo>
                <a:cubicBezTo>
                  <a:pt x="323596" y="3683"/>
                  <a:pt x="323850" y="4191"/>
                  <a:pt x="324358" y="5334"/>
                </a:cubicBezTo>
                <a:cubicBezTo>
                  <a:pt x="324866" y="5842"/>
                  <a:pt x="325755" y="6096"/>
                  <a:pt x="326771" y="6096"/>
                </a:cubicBezTo>
                <a:cubicBezTo>
                  <a:pt x="328041" y="6096"/>
                  <a:pt x="329311" y="5588"/>
                  <a:pt x="328676" y="4318"/>
                </a:cubicBezTo>
                <a:lnTo>
                  <a:pt x="328676" y="2159"/>
                </a:lnTo>
                <a:cubicBezTo>
                  <a:pt x="329692" y="3302"/>
                  <a:pt x="330835" y="3302"/>
                  <a:pt x="330835" y="3302"/>
                </a:cubicBezTo>
                <a:cubicBezTo>
                  <a:pt x="330835" y="4318"/>
                  <a:pt x="330835" y="4318"/>
                  <a:pt x="334010" y="4318"/>
                </a:cubicBezTo>
                <a:cubicBezTo>
                  <a:pt x="335026" y="4318"/>
                  <a:pt x="338328" y="5334"/>
                  <a:pt x="340487" y="5334"/>
                </a:cubicBezTo>
                <a:cubicBezTo>
                  <a:pt x="341630" y="5334"/>
                  <a:pt x="344805" y="5334"/>
                  <a:pt x="345821" y="4318"/>
                </a:cubicBezTo>
                <a:cubicBezTo>
                  <a:pt x="345821" y="4318"/>
                  <a:pt x="346964" y="4318"/>
                  <a:pt x="349123" y="5334"/>
                </a:cubicBezTo>
                <a:cubicBezTo>
                  <a:pt x="349123" y="5842"/>
                  <a:pt x="349631" y="6096"/>
                  <a:pt x="350139" y="6096"/>
                </a:cubicBezTo>
                <a:cubicBezTo>
                  <a:pt x="350647" y="6096"/>
                  <a:pt x="351155" y="5842"/>
                  <a:pt x="351155" y="5334"/>
                </a:cubicBezTo>
                <a:lnTo>
                  <a:pt x="352298" y="5334"/>
                </a:lnTo>
                <a:cubicBezTo>
                  <a:pt x="353314" y="6477"/>
                  <a:pt x="354457" y="6477"/>
                  <a:pt x="354457" y="6477"/>
                </a:cubicBezTo>
                <a:cubicBezTo>
                  <a:pt x="354457" y="5715"/>
                  <a:pt x="354965" y="4953"/>
                  <a:pt x="355727" y="4953"/>
                </a:cubicBezTo>
                <a:cubicBezTo>
                  <a:pt x="356108" y="4953"/>
                  <a:pt x="356362" y="5080"/>
                  <a:pt x="356616" y="5334"/>
                </a:cubicBezTo>
                <a:cubicBezTo>
                  <a:pt x="356616" y="6477"/>
                  <a:pt x="356616" y="6477"/>
                  <a:pt x="358775" y="6477"/>
                </a:cubicBezTo>
                <a:cubicBezTo>
                  <a:pt x="360045" y="5207"/>
                  <a:pt x="369824" y="4699"/>
                  <a:pt x="377698" y="4699"/>
                </a:cubicBezTo>
                <a:cubicBezTo>
                  <a:pt x="383286" y="4699"/>
                  <a:pt x="387858" y="4953"/>
                  <a:pt x="387858" y="5461"/>
                </a:cubicBezTo>
                <a:lnTo>
                  <a:pt x="393192" y="5461"/>
                </a:lnTo>
                <a:cubicBezTo>
                  <a:pt x="393192" y="4572"/>
                  <a:pt x="393954" y="4191"/>
                  <a:pt x="394970" y="4191"/>
                </a:cubicBezTo>
                <a:cubicBezTo>
                  <a:pt x="396367" y="4191"/>
                  <a:pt x="398399" y="4826"/>
                  <a:pt x="399669" y="5461"/>
                </a:cubicBezTo>
                <a:cubicBezTo>
                  <a:pt x="400812" y="6604"/>
                  <a:pt x="401828" y="6604"/>
                  <a:pt x="402844" y="6604"/>
                </a:cubicBezTo>
                <a:cubicBezTo>
                  <a:pt x="402844" y="5334"/>
                  <a:pt x="403606" y="4826"/>
                  <a:pt x="404495" y="4826"/>
                </a:cubicBezTo>
                <a:cubicBezTo>
                  <a:pt x="405003" y="4826"/>
                  <a:pt x="405765" y="5080"/>
                  <a:pt x="406146" y="5588"/>
                </a:cubicBezTo>
                <a:cubicBezTo>
                  <a:pt x="406654" y="6731"/>
                  <a:pt x="407162" y="7239"/>
                  <a:pt x="407543" y="7239"/>
                </a:cubicBezTo>
                <a:cubicBezTo>
                  <a:pt x="407924" y="7239"/>
                  <a:pt x="408178" y="6731"/>
                  <a:pt x="408178" y="5588"/>
                </a:cubicBezTo>
                <a:cubicBezTo>
                  <a:pt x="408178" y="4572"/>
                  <a:pt x="408432" y="4064"/>
                  <a:pt x="408813" y="4064"/>
                </a:cubicBezTo>
                <a:cubicBezTo>
                  <a:pt x="409194" y="4064"/>
                  <a:pt x="410210" y="4826"/>
                  <a:pt x="411353" y="6604"/>
                </a:cubicBezTo>
                <a:cubicBezTo>
                  <a:pt x="411861" y="7112"/>
                  <a:pt x="412115" y="7366"/>
                  <a:pt x="412496" y="7366"/>
                </a:cubicBezTo>
                <a:cubicBezTo>
                  <a:pt x="412877" y="7366"/>
                  <a:pt x="413004" y="7112"/>
                  <a:pt x="413512" y="6604"/>
                </a:cubicBezTo>
                <a:cubicBezTo>
                  <a:pt x="413512" y="5334"/>
                  <a:pt x="413893" y="4826"/>
                  <a:pt x="414147" y="4826"/>
                </a:cubicBezTo>
                <a:cubicBezTo>
                  <a:pt x="414401" y="4826"/>
                  <a:pt x="414528" y="5080"/>
                  <a:pt x="414528" y="5588"/>
                </a:cubicBezTo>
                <a:cubicBezTo>
                  <a:pt x="415036" y="6731"/>
                  <a:pt x="415544" y="7239"/>
                  <a:pt x="415925" y="7239"/>
                </a:cubicBezTo>
                <a:cubicBezTo>
                  <a:pt x="416306" y="7239"/>
                  <a:pt x="416560" y="6731"/>
                  <a:pt x="416560" y="5588"/>
                </a:cubicBezTo>
                <a:cubicBezTo>
                  <a:pt x="417703" y="4572"/>
                  <a:pt x="418211" y="3937"/>
                  <a:pt x="418592" y="3937"/>
                </a:cubicBezTo>
                <a:cubicBezTo>
                  <a:pt x="418973" y="3937"/>
                  <a:pt x="419227" y="4445"/>
                  <a:pt x="419862" y="5588"/>
                </a:cubicBezTo>
                <a:cubicBezTo>
                  <a:pt x="420497" y="6731"/>
                  <a:pt x="421513" y="7239"/>
                  <a:pt x="422402" y="7239"/>
                </a:cubicBezTo>
                <a:cubicBezTo>
                  <a:pt x="423291" y="7239"/>
                  <a:pt x="424180" y="6731"/>
                  <a:pt x="424180" y="5588"/>
                </a:cubicBezTo>
                <a:cubicBezTo>
                  <a:pt x="424942" y="5588"/>
                  <a:pt x="425577" y="5080"/>
                  <a:pt x="426085" y="5080"/>
                </a:cubicBezTo>
                <a:cubicBezTo>
                  <a:pt x="426339" y="5080"/>
                  <a:pt x="426466" y="5207"/>
                  <a:pt x="426466" y="5588"/>
                </a:cubicBezTo>
                <a:lnTo>
                  <a:pt x="427482" y="4572"/>
                </a:lnTo>
                <a:lnTo>
                  <a:pt x="428625" y="4572"/>
                </a:lnTo>
                <a:lnTo>
                  <a:pt x="428625" y="5334"/>
                </a:lnTo>
                <a:cubicBezTo>
                  <a:pt x="429641" y="5334"/>
                  <a:pt x="435102" y="4318"/>
                  <a:pt x="440436" y="4318"/>
                </a:cubicBezTo>
                <a:cubicBezTo>
                  <a:pt x="450215" y="4318"/>
                  <a:pt x="451231" y="4318"/>
                  <a:pt x="450215" y="5334"/>
                </a:cubicBezTo>
                <a:cubicBezTo>
                  <a:pt x="450215" y="6477"/>
                  <a:pt x="450469" y="6985"/>
                  <a:pt x="450850" y="6985"/>
                </a:cubicBezTo>
                <a:cubicBezTo>
                  <a:pt x="451231" y="6985"/>
                  <a:pt x="451739" y="6477"/>
                  <a:pt x="452374" y="5334"/>
                </a:cubicBezTo>
                <a:cubicBezTo>
                  <a:pt x="453390" y="5334"/>
                  <a:pt x="454533" y="4318"/>
                  <a:pt x="456692" y="4318"/>
                </a:cubicBezTo>
                <a:cubicBezTo>
                  <a:pt x="457835" y="4318"/>
                  <a:pt x="459867" y="4318"/>
                  <a:pt x="459867" y="2159"/>
                </a:cubicBezTo>
                <a:lnTo>
                  <a:pt x="461010" y="2159"/>
                </a:lnTo>
                <a:cubicBezTo>
                  <a:pt x="461518" y="3937"/>
                  <a:pt x="463550" y="4699"/>
                  <a:pt x="465455" y="4699"/>
                </a:cubicBezTo>
                <a:cubicBezTo>
                  <a:pt x="467106" y="4699"/>
                  <a:pt x="468630" y="4191"/>
                  <a:pt x="469646" y="3175"/>
                </a:cubicBezTo>
                <a:cubicBezTo>
                  <a:pt x="471805" y="3175"/>
                  <a:pt x="472821" y="3175"/>
                  <a:pt x="473964" y="4191"/>
                </a:cubicBezTo>
                <a:cubicBezTo>
                  <a:pt x="475107" y="5207"/>
                  <a:pt x="475615" y="5842"/>
                  <a:pt x="475869" y="5842"/>
                </a:cubicBezTo>
                <a:cubicBezTo>
                  <a:pt x="476123" y="5842"/>
                  <a:pt x="476123" y="5334"/>
                  <a:pt x="476123" y="4191"/>
                </a:cubicBezTo>
                <a:cubicBezTo>
                  <a:pt x="476123" y="3556"/>
                  <a:pt x="477901" y="2921"/>
                  <a:pt x="479425" y="2921"/>
                </a:cubicBezTo>
                <a:cubicBezTo>
                  <a:pt x="480568" y="2921"/>
                  <a:pt x="481457" y="3302"/>
                  <a:pt x="481457" y="4191"/>
                </a:cubicBezTo>
                <a:lnTo>
                  <a:pt x="482600" y="3175"/>
                </a:lnTo>
                <a:cubicBezTo>
                  <a:pt x="482981" y="2794"/>
                  <a:pt x="483108" y="2667"/>
                  <a:pt x="483235" y="2667"/>
                </a:cubicBezTo>
                <a:cubicBezTo>
                  <a:pt x="483616" y="2667"/>
                  <a:pt x="483616" y="3429"/>
                  <a:pt x="483616" y="4191"/>
                </a:cubicBezTo>
                <a:cubicBezTo>
                  <a:pt x="483616" y="5715"/>
                  <a:pt x="483870" y="6477"/>
                  <a:pt x="484251" y="6477"/>
                </a:cubicBezTo>
                <a:cubicBezTo>
                  <a:pt x="484632" y="6477"/>
                  <a:pt x="485267" y="5461"/>
                  <a:pt x="485775" y="3048"/>
                </a:cubicBezTo>
                <a:cubicBezTo>
                  <a:pt x="485775" y="1778"/>
                  <a:pt x="486156" y="1270"/>
                  <a:pt x="486410" y="1270"/>
                </a:cubicBezTo>
                <a:cubicBezTo>
                  <a:pt x="486664" y="1270"/>
                  <a:pt x="486791" y="1524"/>
                  <a:pt x="486791" y="2032"/>
                </a:cubicBezTo>
                <a:cubicBezTo>
                  <a:pt x="486791" y="2794"/>
                  <a:pt x="487299" y="3556"/>
                  <a:pt x="488061" y="3556"/>
                </a:cubicBezTo>
                <a:cubicBezTo>
                  <a:pt x="488315" y="3556"/>
                  <a:pt x="488696" y="3429"/>
                  <a:pt x="488950" y="3175"/>
                </a:cubicBezTo>
                <a:cubicBezTo>
                  <a:pt x="489966" y="3175"/>
                  <a:pt x="489966" y="3175"/>
                  <a:pt x="491109" y="5334"/>
                </a:cubicBezTo>
                <a:cubicBezTo>
                  <a:pt x="491109" y="6477"/>
                  <a:pt x="491109" y="6477"/>
                  <a:pt x="492125" y="6477"/>
                </a:cubicBezTo>
                <a:cubicBezTo>
                  <a:pt x="492125" y="5334"/>
                  <a:pt x="492125" y="5334"/>
                  <a:pt x="491109" y="4318"/>
                </a:cubicBezTo>
                <a:lnTo>
                  <a:pt x="493268" y="4318"/>
                </a:lnTo>
                <a:cubicBezTo>
                  <a:pt x="494284" y="4318"/>
                  <a:pt x="495427" y="3302"/>
                  <a:pt x="495427" y="2159"/>
                </a:cubicBezTo>
                <a:cubicBezTo>
                  <a:pt x="495935" y="1778"/>
                  <a:pt x="496316" y="1397"/>
                  <a:pt x="496697" y="1397"/>
                </a:cubicBezTo>
                <a:close/>
                <a:moveTo>
                  <a:pt x="694817" y="29083"/>
                </a:moveTo>
                <a:cubicBezTo>
                  <a:pt x="694817" y="29083"/>
                  <a:pt x="694817" y="30226"/>
                  <a:pt x="694817" y="31242"/>
                </a:cubicBezTo>
                <a:cubicBezTo>
                  <a:pt x="693801" y="31242"/>
                  <a:pt x="693801" y="30226"/>
                  <a:pt x="693801" y="29083"/>
                </a:cubicBezTo>
                <a:close/>
                <a:moveTo>
                  <a:pt x="509270" y="37719"/>
                </a:moveTo>
                <a:cubicBezTo>
                  <a:pt x="509270" y="38862"/>
                  <a:pt x="510286" y="39878"/>
                  <a:pt x="510286" y="40894"/>
                </a:cubicBezTo>
                <a:cubicBezTo>
                  <a:pt x="510286" y="41402"/>
                  <a:pt x="510159" y="41656"/>
                  <a:pt x="509778" y="41656"/>
                </a:cubicBezTo>
                <a:cubicBezTo>
                  <a:pt x="509397" y="41656"/>
                  <a:pt x="508762" y="41148"/>
                  <a:pt x="508127" y="39878"/>
                </a:cubicBezTo>
                <a:cubicBezTo>
                  <a:pt x="508127" y="37719"/>
                  <a:pt x="508127" y="37719"/>
                  <a:pt x="509143" y="37719"/>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3"/>
          <p:cNvSpPr/>
          <p:nvPr/>
        </p:nvSpPr>
        <p:spPr>
          <a:xfrm>
            <a:off x="7453808" y="3522680"/>
            <a:ext cx="659416" cy="31242"/>
          </a:xfrm>
          <a:custGeom>
            <a:rect b="b" l="l" r="r" t="t"/>
            <a:pathLst>
              <a:path extrusionOk="0" h="41656" w="879221">
                <a:moveTo>
                  <a:pt x="634365" y="0"/>
                </a:moveTo>
                <a:cubicBezTo>
                  <a:pt x="636524" y="0"/>
                  <a:pt x="636524" y="0"/>
                  <a:pt x="635508" y="1143"/>
                </a:cubicBezTo>
                <a:lnTo>
                  <a:pt x="633349" y="1143"/>
                </a:lnTo>
                <a:cubicBezTo>
                  <a:pt x="633349" y="0"/>
                  <a:pt x="633349" y="0"/>
                  <a:pt x="634365" y="0"/>
                </a:cubicBezTo>
                <a:close/>
                <a:moveTo>
                  <a:pt x="490855" y="6477"/>
                </a:moveTo>
                <a:cubicBezTo>
                  <a:pt x="490855" y="7493"/>
                  <a:pt x="490855" y="8636"/>
                  <a:pt x="491871" y="8636"/>
                </a:cubicBezTo>
                <a:lnTo>
                  <a:pt x="493014" y="8636"/>
                </a:lnTo>
                <a:cubicBezTo>
                  <a:pt x="493014" y="7493"/>
                  <a:pt x="491871" y="6477"/>
                  <a:pt x="491871" y="6477"/>
                </a:cubicBezTo>
                <a:close/>
                <a:moveTo>
                  <a:pt x="263271" y="6477"/>
                </a:moveTo>
                <a:cubicBezTo>
                  <a:pt x="263271" y="7493"/>
                  <a:pt x="263271" y="8636"/>
                  <a:pt x="264414" y="8636"/>
                </a:cubicBezTo>
                <a:lnTo>
                  <a:pt x="265430" y="7620"/>
                </a:lnTo>
                <a:lnTo>
                  <a:pt x="264414" y="6477"/>
                </a:lnTo>
                <a:close/>
                <a:moveTo>
                  <a:pt x="277241" y="7493"/>
                </a:moveTo>
                <a:cubicBezTo>
                  <a:pt x="276225" y="7493"/>
                  <a:pt x="276225" y="7493"/>
                  <a:pt x="276225" y="8636"/>
                </a:cubicBezTo>
                <a:cubicBezTo>
                  <a:pt x="276225" y="8636"/>
                  <a:pt x="276225" y="9652"/>
                  <a:pt x="277241" y="9652"/>
                </a:cubicBezTo>
                <a:lnTo>
                  <a:pt x="278384" y="8636"/>
                </a:lnTo>
                <a:cubicBezTo>
                  <a:pt x="278384" y="7493"/>
                  <a:pt x="277241" y="7493"/>
                  <a:pt x="277241" y="7493"/>
                </a:cubicBezTo>
                <a:close/>
                <a:moveTo>
                  <a:pt x="663575" y="10795"/>
                </a:moveTo>
                <a:cubicBezTo>
                  <a:pt x="662559" y="10795"/>
                  <a:pt x="662559" y="10795"/>
                  <a:pt x="662559" y="11938"/>
                </a:cubicBezTo>
                <a:lnTo>
                  <a:pt x="663575" y="11938"/>
                </a:lnTo>
                <a:lnTo>
                  <a:pt x="664591" y="10795"/>
                </a:lnTo>
                <a:close/>
                <a:moveTo>
                  <a:pt x="151003" y="8636"/>
                </a:moveTo>
                <a:cubicBezTo>
                  <a:pt x="149987" y="8636"/>
                  <a:pt x="149987" y="8636"/>
                  <a:pt x="149987" y="9652"/>
                </a:cubicBezTo>
                <a:cubicBezTo>
                  <a:pt x="149987" y="10668"/>
                  <a:pt x="151003" y="11811"/>
                  <a:pt x="152146" y="11811"/>
                </a:cubicBezTo>
                <a:cubicBezTo>
                  <a:pt x="153289" y="11811"/>
                  <a:pt x="153289" y="9652"/>
                  <a:pt x="151130" y="8636"/>
                </a:cubicBezTo>
                <a:close/>
                <a:moveTo>
                  <a:pt x="5207" y="7747"/>
                </a:moveTo>
                <a:cubicBezTo>
                  <a:pt x="4445" y="7747"/>
                  <a:pt x="4953" y="9271"/>
                  <a:pt x="6477" y="10795"/>
                </a:cubicBezTo>
                <a:cubicBezTo>
                  <a:pt x="6985" y="11938"/>
                  <a:pt x="7366" y="12446"/>
                  <a:pt x="7493" y="12446"/>
                </a:cubicBezTo>
                <a:cubicBezTo>
                  <a:pt x="7620" y="12446"/>
                  <a:pt x="7620" y="11938"/>
                  <a:pt x="7620" y="10795"/>
                </a:cubicBezTo>
                <a:cubicBezTo>
                  <a:pt x="7620" y="9652"/>
                  <a:pt x="7620" y="8636"/>
                  <a:pt x="6477" y="8636"/>
                </a:cubicBezTo>
                <a:cubicBezTo>
                  <a:pt x="5842" y="8001"/>
                  <a:pt x="5461" y="7747"/>
                  <a:pt x="5207" y="7747"/>
                </a:cubicBezTo>
                <a:close/>
                <a:moveTo>
                  <a:pt x="737997" y="10795"/>
                </a:moveTo>
                <a:lnTo>
                  <a:pt x="737997" y="11938"/>
                </a:lnTo>
                <a:lnTo>
                  <a:pt x="739140" y="12954"/>
                </a:lnTo>
                <a:lnTo>
                  <a:pt x="740156" y="11938"/>
                </a:lnTo>
                <a:cubicBezTo>
                  <a:pt x="740156" y="10795"/>
                  <a:pt x="739140" y="10795"/>
                  <a:pt x="737997" y="10795"/>
                </a:cubicBezTo>
                <a:close/>
                <a:moveTo>
                  <a:pt x="709295" y="9017"/>
                </a:moveTo>
                <a:cubicBezTo>
                  <a:pt x="708914" y="9017"/>
                  <a:pt x="709168" y="9525"/>
                  <a:pt x="709803" y="10795"/>
                </a:cubicBezTo>
                <a:cubicBezTo>
                  <a:pt x="710819" y="11938"/>
                  <a:pt x="711962" y="12954"/>
                  <a:pt x="711962" y="12954"/>
                </a:cubicBezTo>
                <a:cubicBezTo>
                  <a:pt x="712978" y="12954"/>
                  <a:pt x="711962" y="11938"/>
                  <a:pt x="710819" y="9779"/>
                </a:cubicBezTo>
                <a:cubicBezTo>
                  <a:pt x="709930" y="9271"/>
                  <a:pt x="709422" y="9017"/>
                  <a:pt x="709168" y="9017"/>
                </a:cubicBezTo>
                <a:close/>
                <a:moveTo>
                  <a:pt x="672338" y="10414"/>
                </a:moveTo>
                <a:cubicBezTo>
                  <a:pt x="671703" y="10414"/>
                  <a:pt x="671322" y="11430"/>
                  <a:pt x="672084" y="12954"/>
                </a:cubicBezTo>
                <a:lnTo>
                  <a:pt x="674243" y="12954"/>
                </a:lnTo>
                <a:cubicBezTo>
                  <a:pt x="674243" y="11938"/>
                  <a:pt x="674243" y="10795"/>
                  <a:pt x="673227" y="10795"/>
                </a:cubicBezTo>
                <a:cubicBezTo>
                  <a:pt x="672846" y="10541"/>
                  <a:pt x="672592" y="10414"/>
                  <a:pt x="672338" y="10414"/>
                </a:cubicBezTo>
                <a:close/>
                <a:moveTo>
                  <a:pt x="858774" y="11938"/>
                </a:moveTo>
                <a:cubicBezTo>
                  <a:pt x="857631" y="11938"/>
                  <a:pt x="857631" y="11938"/>
                  <a:pt x="857631" y="12954"/>
                </a:cubicBezTo>
                <a:cubicBezTo>
                  <a:pt x="857631" y="12954"/>
                  <a:pt x="858774" y="14097"/>
                  <a:pt x="859790" y="14097"/>
                </a:cubicBezTo>
                <a:lnTo>
                  <a:pt x="860806" y="12954"/>
                </a:lnTo>
                <a:cubicBezTo>
                  <a:pt x="860806" y="11938"/>
                  <a:pt x="859790" y="11938"/>
                  <a:pt x="858647" y="11938"/>
                </a:cubicBezTo>
                <a:close/>
                <a:moveTo>
                  <a:pt x="600964" y="12954"/>
                </a:moveTo>
                <a:cubicBezTo>
                  <a:pt x="600964" y="14097"/>
                  <a:pt x="600964" y="15113"/>
                  <a:pt x="601980" y="15113"/>
                </a:cubicBezTo>
                <a:lnTo>
                  <a:pt x="603123" y="14097"/>
                </a:lnTo>
                <a:lnTo>
                  <a:pt x="601980" y="12954"/>
                </a:lnTo>
                <a:close/>
                <a:moveTo>
                  <a:pt x="227711" y="12954"/>
                </a:moveTo>
                <a:cubicBezTo>
                  <a:pt x="226695" y="12954"/>
                  <a:pt x="226695" y="14097"/>
                  <a:pt x="226695" y="14097"/>
                </a:cubicBezTo>
                <a:cubicBezTo>
                  <a:pt x="226695" y="14097"/>
                  <a:pt x="226695" y="15113"/>
                  <a:pt x="227711" y="15113"/>
                </a:cubicBezTo>
                <a:cubicBezTo>
                  <a:pt x="228727" y="15113"/>
                  <a:pt x="228854" y="14097"/>
                  <a:pt x="228854" y="12954"/>
                </a:cubicBezTo>
                <a:close/>
                <a:moveTo>
                  <a:pt x="185801" y="12573"/>
                </a:moveTo>
                <a:cubicBezTo>
                  <a:pt x="185674" y="12573"/>
                  <a:pt x="185547" y="12700"/>
                  <a:pt x="185547" y="12954"/>
                </a:cubicBezTo>
                <a:cubicBezTo>
                  <a:pt x="185547" y="12954"/>
                  <a:pt x="185547" y="14097"/>
                  <a:pt x="186563" y="15113"/>
                </a:cubicBezTo>
                <a:cubicBezTo>
                  <a:pt x="186563" y="15113"/>
                  <a:pt x="187071" y="15621"/>
                  <a:pt x="187325" y="15621"/>
                </a:cubicBezTo>
                <a:cubicBezTo>
                  <a:pt x="187452" y="15621"/>
                  <a:pt x="187579" y="15494"/>
                  <a:pt x="187579" y="15113"/>
                </a:cubicBezTo>
                <a:lnTo>
                  <a:pt x="187579" y="14097"/>
                </a:lnTo>
                <a:cubicBezTo>
                  <a:pt x="186817" y="13335"/>
                  <a:pt x="186055" y="12573"/>
                  <a:pt x="185674" y="12573"/>
                </a:cubicBezTo>
                <a:close/>
                <a:moveTo>
                  <a:pt x="846963" y="11938"/>
                </a:moveTo>
                <a:cubicBezTo>
                  <a:pt x="845947" y="11938"/>
                  <a:pt x="845947" y="11938"/>
                  <a:pt x="845947" y="12954"/>
                </a:cubicBezTo>
                <a:lnTo>
                  <a:pt x="846963" y="12954"/>
                </a:lnTo>
                <a:cubicBezTo>
                  <a:pt x="846963" y="12573"/>
                  <a:pt x="847090" y="12573"/>
                  <a:pt x="847217" y="12573"/>
                </a:cubicBezTo>
                <a:cubicBezTo>
                  <a:pt x="847471" y="12573"/>
                  <a:pt x="847725" y="13335"/>
                  <a:pt x="846963" y="14097"/>
                </a:cubicBezTo>
                <a:lnTo>
                  <a:pt x="846963" y="16256"/>
                </a:lnTo>
                <a:cubicBezTo>
                  <a:pt x="846963" y="16256"/>
                  <a:pt x="848106" y="15240"/>
                  <a:pt x="848106" y="14097"/>
                </a:cubicBezTo>
                <a:cubicBezTo>
                  <a:pt x="849122" y="11938"/>
                  <a:pt x="849122" y="11938"/>
                  <a:pt x="846963" y="11938"/>
                </a:cubicBezTo>
                <a:close/>
                <a:moveTo>
                  <a:pt x="701294" y="14097"/>
                </a:moveTo>
                <a:cubicBezTo>
                  <a:pt x="701294" y="15113"/>
                  <a:pt x="701294" y="16256"/>
                  <a:pt x="702310" y="16256"/>
                </a:cubicBezTo>
                <a:lnTo>
                  <a:pt x="703453" y="16256"/>
                </a:lnTo>
                <a:cubicBezTo>
                  <a:pt x="703453" y="15240"/>
                  <a:pt x="702310" y="14097"/>
                  <a:pt x="702310" y="14097"/>
                </a:cubicBezTo>
                <a:close/>
                <a:moveTo>
                  <a:pt x="478028" y="14097"/>
                </a:moveTo>
                <a:cubicBezTo>
                  <a:pt x="478028" y="15113"/>
                  <a:pt x="478028" y="16256"/>
                  <a:pt x="479044" y="16256"/>
                </a:cubicBezTo>
                <a:lnTo>
                  <a:pt x="480187" y="15240"/>
                </a:lnTo>
                <a:lnTo>
                  <a:pt x="479044" y="14224"/>
                </a:lnTo>
                <a:close/>
                <a:moveTo>
                  <a:pt x="362585" y="14097"/>
                </a:moveTo>
                <a:cubicBezTo>
                  <a:pt x="362585" y="15113"/>
                  <a:pt x="362585" y="16256"/>
                  <a:pt x="363601" y="16256"/>
                </a:cubicBezTo>
                <a:lnTo>
                  <a:pt x="364617" y="16256"/>
                </a:lnTo>
                <a:cubicBezTo>
                  <a:pt x="364617" y="15240"/>
                  <a:pt x="363601" y="14097"/>
                  <a:pt x="363601" y="14097"/>
                </a:cubicBezTo>
                <a:close/>
                <a:moveTo>
                  <a:pt x="255905" y="13589"/>
                </a:moveTo>
                <a:cubicBezTo>
                  <a:pt x="255778" y="13589"/>
                  <a:pt x="255778" y="14097"/>
                  <a:pt x="255778" y="15240"/>
                </a:cubicBezTo>
                <a:cubicBezTo>
                  <a:pt x="255778" y="16383"/>
                  <a:pt x="255778" y="16256"/>
                  <a:pt x="256921" y="16256"/>
                </a:cubicBezTo>
                <a:cubicBezTo>
                  <a:pt x="257937" y="15240"/>
                  <a:pt x="257937" y="15240"/>
                  <a:pt x="256921" y="15240"/>
                </a:cubicBezTo>
                <a:cubicBezTo>
                  <a:pt x="256413" y="14224"/>
                  <a:pt x="256159" y="13589"/>
                  <a:pt x="255905" y="13589"/>
                </a:cubicBezTo>
                <a:close/>
                <a:moveTo>
                  <a:pt x="249301" y="15240"/>
                </a:moveTo>
                <a:cubicBezTo>
                  <a:pt x="248285" y="15240"/>
                  <a:pt x="248285" y="15240"/>
                  <a:pt x="248285" y="16256"/>
                </a:cubicBezTo>
                <a:lnTo>
                  <a:pt x="249301" y="16256"/>
                </a:lnTo>
                <a:lnTo>
                  <a:pt x="250317" y="15240"/>
                </a:lnTo>
                <a:close/>
                <a:moveTo>
                  <a:pt x="242062" y="15875"/>
                </a:moveTo>
                <a:cubicBezTo>
                  <a:pt x="242189" y="15875"/>
                  <a:pt x="242443" y="16002"/>
                  <a:pt x="242824" y="16383"/>
                </a:cubicBezTo>
                <a:cubicBezTo>
                  <a:pt x="242062" y="16383"/>
                  <a:pt x="241808" y="15875"/>
                  <a:pt x="242062" y="15875"/>
                </a:cubicBezTo>
                <a:close/>
                <a:moveTo>
                  <a:pt x="238506" y="15240"/>
                </a:moveTo>
                <a:cubicBezTo>
                  <a:pt x="237490" y="15240"/>
                  <a:pt x="237490" y="15240"/>
                  <a:pt x="237490" y="16256"/>
                </a:cubicBezTo>
                <a:lnTo>
                  <a:pt x="238506" y="16256"/>
                </a:lnTo>
                <a:lnTo>
                  <a:pt x="239649" y="15240"/>
                </a:lnTo>
                <a:close/>
                <a:moveTo>
                  <a:pt x="626872" y="15240"/>
                </a:moveTo>
                <a:cubicBezTo>
                  <a:pt x="625729" y="15240"/>
                  <a:pt x="625729" y="16256"/>
                  <a:pt x="625729" y="16256"/>
                </a:cubicBezTo>
                <a:cubicBezTo>
                  <a:pt x="625729" y="16637"/>
                  <a:pt x="625856" y="16764"/>
                  <a:pt x="626110" y="16764"/>
                </a:cubicBezTo>
                <a:cubicBezTo>
                  <a:pt x="626491" y="16764"/>
                  <a:pt x="627253" y="16256"/>
                  <a:pt x="628015" y="16256"/>
                </a:cubicBezTo>
                <a:cubicBezTo>
                  <a:pt x="629031" y="15240"/>
                  <a:pt x="629031" y="15240"/>
                  <a:pt x="626999" y="15240"/>
                </a:cubicBezTo>
                <a:close/>
                <a:moveTo>
                  <a:pt x="406781" y="14097"/>
                </a:moveTo>
                <a:cubicBezTo>
                  <a:pt x="404622" y="14097"/>
                  <a:pt x="404622" y="14097"/>
                  <a:pt x="404622" y="15113"/>
                </a:cubicBezTo>
                <a:cubicBezTo>
                  <a:pt x="404622" y="16383"/>
                  <a:pt x="405384" y="16891"/>
                  <a:pt x="406146" y="16891"/>
                </a:cubicBezTo>
                <a:cubicBezTo>
                  <a:pt x="406781" y="16891"/>
                  <a:pt x="407416" y="16637"/>
                  <a:pt x="407797" y="16129"/>
                </a:cubicBezTo>
                <a:cubicBezTo>
                  <a:pt x="408940" y="15113"/>
                  <a:pt x="407797" y="13970"/>
                  <a:pt x="406781" y="13970"/>
                </a:cubicBezTo>
                <a:close/>
                <a:moveTo>
                  <a:pt x="732790" y="12573"/>
                </a:moveTo>
                <a:cubicBezTo>
                  <a:pt x="732536" y="12573"/>
                  <a:pt x="732536" y="13081"/>
                  <a:pt x="732536" y="14097"/>
                </a:cubicBezTo>
                <a:cubicBezTo>
                  <a:pt x="732536" y="15113"/>
                  <a:pt x="732536" y="16256"/>
                  <a:pt x="734695" y="17272"/>
                </a:cubicBezTo>
                <a:lnTo>
                  <a:pt x="736854" y="17272"/>
                </a:lnTo>
                <a:cubicBezTo>
                  <a:pt x="736854" y="17272"/>
                  <a:pt x="735838" y="16129"/>
                  <a:pt x="734695" y="15113"/>
                </a:cubicBezTo>
                <a:cubicBezTo>
                  <a:pt x="733552" y="13335"/>
                  <a:pt x="733044" y="12573"/>
                  <a:pt x="732790" y="12573"/>
                </a:cubicBezTo>
                <a:close/>
                <a:moveTo>
                  <a:pt x="646303" y="15113"/>
                </a:moveTo>
                <a:cubicBezTo>
                  <a:pt x="645160" y="15113"/>
                  <a:pt x="644144" y="15113"/>
                  <a:pt x="644144" y="16129"/>
                </a:cubicBezTo>
                <a:cubicBezTo>
                  <a:pt x="644144" y="16129"/>
                  <a:pt x="644144" y="17272"/>
                  <a:pt x="645160" y="17272"/>
                </a:cubicBezTo>
                <a:cubicBezTo>
                  <a:pt x="646176" y="17272"/>
                  <a:pt x="647319" y="16129"/>
                  <a:pt x="647319" y="16129"/>
                </a:cubicBezTo>
                <a:cubicBezTo>
                  <a:pt x="647319" y="15113"/>
                  <a:pt x="646303" y="15113"/>
                  <a:pt x="646303" y="15113"/>
                </a:cubicBezTo>
                <a:close/>
                <a:moveTo>
                  <a:pt x="787654" y="16129"/>
                </a:moveTo>
                <a:cubicBezTo>
                  <a:pt x="786511" y="16129"/>
                  <a:pt x="786511" y="17272"/>
                  <a:pt x="788670" y="18288"/>
                </a:cubicBezTo>
                <a:lnTo>
                  <a:pt x="790829" y="18288"/>
                </a:lnTo>
                <a:cubicBezTo>
                  <a:pt x="790829" y="17272"/>
                  <a:pt x="788670" y="16129"/>
                  <a:pt x="787654" y="16129"/>
                </a:cubicBezTo>
                <a:close/>
                <a:moveTo>
                  <a:pt x="534162" y="16129"/>
                </a:moveTo>
                <a:cubicBezTo>
                  <a:pt x="534162" y="17272"/>
                  <a:pt x="534162" y="18288"/>
                  <a:pt x="535178" y="18288"/>
                </a:cubicBezTo>
                <a:lnTo>
                  <a:pt x="536194" y="17272"/>
                </a:lnTo>
                <a:lnTo>
                  <a:pt x="535178" y="16129"/>
                </a:lnTo>
                <a:close/>
                <a:moveTo>
                  <a:pt x="510413" y="15113"/>
                </a:moveTo>
                <a:cubicBezTo>
                  <a:pt x="509270" y="15113"/>
                  <a:pt x="509270" y="15113"/>
                  <a:pt x="509270" y="16129"/>
                </a:cubicBezTo>
                <a:cubicBezTo>
                  <a:pt x="509270" y="17145"/>
                  <a:pt x="510413" y="18288"/>
                  <a:pt x="510413" y="18288"/>
                </a:cubicBezTo>
                <a:cubicBezTo>
                  <a:pt x="511429" y="18288"/>
                  <a:pt x="510413" y="16129"/>
                  <a:pt x="510413" y="15113"/>
                </a:cubicBezTo>
                <a:close/>
                <a:moveTo>
                  <a:pt x="252603" y="18923"/>
                </a:moveTo>
                <a:cubicBezTo>
                  <a:pt x="252603" y="19050"/>
                  <a:pt x="252603" y="19304"/>
                  <a:pt x="252603" y="19431"/>
                </a:cubicBezTo>
                <a:cubicBezTo>
                  <a:pt x="252603" y="19431"/>
                  <a:pt x="252476" y="19558"/>
                  <a:pt x="252476" y="19558"/>
                </a:cubicBezTo>
                <a:cubicBezTo>
                  <a:pt x="252476" y="19431"/>
                  <a:pt x="252603" y="19177"/>
                  <a:pt x="252603" y="18923"/>
                </a:cubicBezTo>
                <a:close/>
                <a:moveTo>
                  <a:pt x="680720" y="18288"/>
                </a:moveTo>
                <a:lnTo>
                  <a:pt x="680720" y="19431"/>
                </a:lnTo>
                <a:cubicBezTo>
                  <a:pt x="681482" y="19431"/>
                  <a:pt x="682117" y="19939"/>
                  <a:pt x="682625" y="19939"/>
                </a:cubicBezTo>
                <a:cubicBezTo>
                  <a:pt x="682879" y="19939"/>
                  <a:pt x="683006" y="19812"/>
                  <a:pt x="683006" y="19431"/>
                </a:cubicBezTo>
                <a:cubicBezTo>
                  <a:pt x="684149" y="19431"/>
                  <a:pt x="681990" y="18288"/>
                  <a:pt x="680847" y="18288"/>
                </a:cubicBezTo>
                <a:close/>
                <a:moveTo>
                  <a:pt x="252222" y="19558"/>
                </a:moveTo>
                <a:cubicBezTo>
                  <a:pt x="252095" y="19939"/>
                  <a:pt x="251968" y="20066"/>
                  <a:pt x="251841" y="20066"/>
                </a:cubicBezTo>
                <a:cubicBezTo>
                  <a:pt x="251714" y="20066"/>
                  <a:pt x="251841" y="19812"/>
                  <a:pt x="252222" y="19558"/>
                </a:cubicBezTo>
                <a:close/>
                <a:moveTo>
                  <a:pt x="782574" y="17907"/>
                </a:moveTo>
                <a:cubicBezTo>
                  <a:pt x="783590" y="17907"/>
                  <a:pt x="784225" y="18669"/>
                  <a:pt x="784225" y="19431"/>
                </a:cubicBezTo>
                <a:cubicBezTo>
                  <a:pt x="784225" y="20447"/>
                  <a:pt x="783209" y="20447"/>
                  <a:pt x="781050" y="20447"/>
                </a:cubicBezTo>
                <a:cubicBezTo>
                  <a:pt x="780034" y="20447"/>
                  <a:pt x="778891" y="19431"/>
                  <a:pt x="778891" y="19431"/>
                </a:cubicBezTo>
                <a:cubicBezTo>
                  <a:pt x="778891" y="18288"/>
                  <a:pt x="780034" y="18288"/>
                  <a:pt x="781050" y="18288"/>
                </a:cubicBezTo>
                <a:cubicBezTo>
                  <a:pt x="781685" y="17907"/>
                  <a:pt x="782193" y="17907"/>
                  <a:pt x="782701" y="17907"/>
                </a:cubicBezTo>
                <a:close/>
                <a:moveTo>
                  <a:pt x="615061" y="1397"/>
                </a:moveTo>
                <a:cubicBezTo>
                  <a:pt x="615442" y="1397"/>
                  <a:pt x="615569" y="1905"/>
                  <a:pt x="614934" y="3175"/>
                </a:cubicBezTo>
                <a:cubicBezTo>
                  <a:pt x="614934" y="5334"/>
                  <a:pt x="614934" y="5334"/>
                  <a:pt x="617093" y="5334"/>
                </a:cubicBezTo>
                <a:cubicBezTo>
                  <a:pt x="618109" y="5334"/>
                  <a:pt x="619252" y="5334"/>
                  <a:pt x="619252" y="4318"/>
                </a:cubicBezTo>
                <a:cubicBezTo>
                  <a:pt x="619252" y="3302"/>
                  <a:pt x="619252" y="3302"/>
                  <a:pt x="621411" y="3302"/>
                </a:cubicBezTo>
                <a:cubicBezTo>
                  <a:pt x="624586" y="3302"/>
                  <a:pt x="627888" y="6477"/>
                  <a:pt x="628904" y="8636"/>
                </a:cubicBezTo>
                <a:cubicBezTo>
                  <a:pt x="628904" y="10287"/>
                  <a:pt x="628904" y="11049"/>
                  <a:pt x="629031" y="11049"/>
                </a:cubicBezTo>
                <a:cubicBezTo>
                  <a:pt x="629158" y="11049"/>
                  <a:pt x="629412" y="10287"/>
                  <a:pt x="630047" y="8636"/>
                </a:cubicBezTo>
                <a:cubicBezTo>
                  <a:pt x="630047" y="7493"/>
                  <a:pt x="631063" y="7493"/>
                  <a:pt x="632206" y="7493"/>
                </a:cubicBezTo>
                <a:cubicBezTo>
                  <a:pt x="632206" y="7874"/>
                  <a:pt x="632333" y="8001"/>
                  <a:pt x="632460" y="8001"/>
                </a:cubicBezTo>
                <a:cubicBezTo>
                  <a:pt x="632714" y="8001"/>
                  <a:pt x="632968" y="7493"/>
                  <a:pt x="632206" y="7493"/>
                </a:cubicBezTo>
                <a:cubicBezTo>
                  <a:pt x="632206" y="6477"/>
                  <a:pt x="631063" y="6477"/>
                  <a:pt x="630047" y="6477"/>
                </a:cubicBezTo>
                <a:lnTo>
                  <a:pt x="630047" y="5334"/>
                </a:lnTo>
                <a:cubicBezTo>
                  <a:pt x="630555" y="4318"/>
                  <a:pt x="631063" y="3683"/>
                  <a:pt x="631698" y="3683"/>
                </a:cubicBezTo>
                <a:cubicBezTo>
                  <a:pt x="632333" y="3683"/>
                  <a:pt x="632841" y="4191"/>
                  <a:pt x="633349" y="5334"/>
                </a:cubicBezTo>
                <a:cubicBezTo>
                  <a:pt x="633857" y="5842"/>
                  <a:pt x="634111" y="6096"/>
                  <a:pt x="634365" y="6096"/>
                </a:cubicBezTo>
                <a:cubicBezTo>
                  <a:pt x="634619" y="6096"/>
                  <a:pt x="634492" y="5842"/>
                  <a:pt x="634492" y="5334"/>
                </a:cubicBezTo>
                <a:cubicBezTo>
                  <a:pt x="635254" y="4572"/>
                  <a:pt x="636016" y="3810"/>
                  <a:pt x="636397" y="3810"/>
                </a:cubicBezTo>
                <a:cubicBezTo>
                  <a:pt x="636524" y="3810"/>
                  <a:pt x="636651" y="3937"/>
                  <a:pt x="636651" y="4318"/>
                </a:cubicBezTo>
                <a:cubicBezTo>
                  <a:pt x="636651" y="4318"/>
                  <a:pt x="638810" y="4318"/>
                  <a:pt x="639826" y="3302"/>
                </a:cubicBezTo>
                <a:cubicBezTo>
                  <a:pt x="641985" y="3302"/>
                  <a:pt x="643128" y="3302"/>
                  <a:pt x="643128" y="4318"/>
                </a:cubicBezTo>
                <a:cubicBezTo>
                  <a:pt x="643128" y="5334"/>
                  <a:pt x="644144" y="5334"/>
                  <a:pt x="645287" y="5334"/>
                </a:cubicBezTo>
                <a:cubicBezTo>
                  <a:pt x="646430" y="5334"/>
                  <a:pt x="647446" y="5334"/>
                  <a:pt x="647446" y="6477"/>
                </a:cubicBezTo>
                <a:cubicBezTo>
                  <a:pt x="647446" y="7620"/>
                  <a:pt x="648589" y="8636"/>
                  <a:pt x="650621" y="8636"/>
                </a:cubicBezTo>
                <a:cubicBezTo>
                  <a:pt x="651129" y="8890"/>
                  <a:pt x="651510" y="9144"/>
                  <a:pt x="651891" y="9144"/>
                </a:cubicBezTo>
                <a:cubicBezTo>
                  <a:pt x="651764" y="8890"/>
                  <a:pt x="651764" y="8636"/>
                  <a:pt x="651764" y="8636"/>
                </a:cubicBezTo>
                <a:cubicBezTo>
                  <a:pt x="651764" y="8636"/>
                  <a:pt x="651764" y="7493"/>
                  <a:pt x="652780" y="7493"/>
                </a:cubicBezTo>
                <a:lnTo>
                  <a:pt x="653796" y="7493"/>
                </a:lnTo>
                <a:cubicBezTo>
                  <a:pt x="653796" y="6477"/>
                  <a:pt x="654939" y="6477"/>
                  <a:pt x="654939" y="6477"/>
                </a:cubicBezTo>
                <a:cubicBezTo>
                  <a:pt x="654939" y="6477"/>
                  <a:pt x="655955" y="6477"/>
                  <a:pt x="657098" y="5334"/>
                </a:cubicBezTo>
                <a:cubicBezTo>
                  <a:pt x="657479" y="5080"/>
                  <a:pt x="657606" y="4953"/>
                  <a:pt x="657733" y="4953"/>
                </a:cubicBezTo>
                <a:cubicBezTo>
                  <a:pt x="658114" y="4953"/>
                  <a:pt x="658114" y="5715"/>
                  <a:pt x="658114" y="6477"/>
                </a:cubicBezTo>
                <a:lnTo>
                  <a:pt x="658114" y="8636"/>
                </a:lnTo>
                <a:cubicBezTo>
                  <a:pt x="659130" y="8636"/>
                  <a:pt x="660273" y="6477"/>
                  <a:pt x="660273" y="5334"/>
                </a:cubicBezTo>
                <a:cubicBezTo>
                  <a:pt x="660781" y="4318"/>
                  <a:pt x="661035" y="3683"/>
                  <a:pt x="661162" y="3683"/>
                </a:cubicBezTo>
                <a:cubicBezTo>
                  <a:pt x="661289" y="3683"/>
                  <a:pt x="661289" y="4191"/>
                  <a:pt x="661289" y="5334"/>
                </a:cubicBezTo>
                <a:cubicBezTo>
                  <a:pt x="661289" y="6096"/>
                  <a:pt x="661797" y="6858"/>
                  <a:pt x="662940" y="6858"/>
                </a:cubicBezTo>
                <a:cubicBezTo>
                  <a:pt x="663321" y="6858"/>
                  <a:pt x="663956" y="6731"/>
                  <a:pt x="664591" y="6477"/>
                </a:cubicBezTo>
                <a:cubicBezTo>
                  <a:pt x="666750" y="6477"/>
                  <a:pt x="668909" y="6477"/>
                  <a:pt x="668909" y="5334"/>
                </a:cubicBezTo>
                <a:cubicBezTo>
                  <a:pt x="669290" y="4953"/>
                  <a:pt x="669671" y="4826"/>
                  <a:pt x="669925" y="4826"/>
                </a:cubicBezTo>
                <a:cubicBezTo>
                  <a:pt x="670560" y="4826"/>
                  <a:pt x="671068" y="5334"/>
                  <a:pt x="671068" y="5334"/>
                </a:cubicBezTo>
                <a:cubicBezTo>
                  <a:pt x="671576" y="5842"/>
                  <a:pt x="672084" y="6096"/>
                  <a:pt x="672973" y="6096"/>
                </a:cubicBezTo>
                <a:cubicBezTo>
                  <a:pt x="673862" y="6096"/>
                  <a:pt x="674878" y="5842"/>
                  <a:pt x="676529" y="5334"/>
                </a:cubicBezTo>
                <a:cubicBezTo>
                  <a:pt x="678688" y="4318"/>
                  <a:pt x="679704" y="3683"/>
                  <a:pt x="680339" y="3683"/>
                </a:cubicBezTo>
                <a:cubicBezTo>
                  <a:pt x="680974" y="3683"/>
                  <a:pt x="680847" y="4191"/>
                  <a:pt x="680847" y="5334"/>
                </a:cubicBezTo>
                <a:cubicBezTo>
                  <a:pt x="680847" y="5969"/>
                  <a:pt x="680847" y="6604"/>
                  <a:pt x="681101" y="6604"/>
                </a:cubicBezTo>
                <a:cubicBezTo>
                  <a:pt x="681355" y="6604"/>
                  <a:pt x="681482" y="6223"/>
                  <a:pt x="681990" y="5334"/>
                </a:cubicBezTo>
                <a:cubicBezTo>
                  <a:pt x="682371" y="5080"/>
                  <a:pt x="682625" y="4953"/>
                  <a:pt x="683006" y="4953"/>
                </a:cubicBezTo>
                <a:cubicBezTo>
                  <a:pt x="683895" y="4953"/>
                  <a:pt x="684784" y="5715"/>
                  <a:pt x="686308" y="6477"/>
                </a:cubicBezTo>
                <a:cubicBezTo>
                  <a:pt x="687451" y="7493"/>
                  <a:pt x="687451" y="9652"/>
                  <a:pt x="687451" y="10795"/>
                </a:cubicBezTo>
                <a:cubicBezTo>
                  <a:pt x="687451" y="12065"/>
                  <a:pt x="687451" y="12573"/>
                  <a:pt x="687832" y="12573"/>
                </a:cubicBezTo>
                <a:cubicBezTo>
                  <a:pt x="688213" y="12573"/>
                  <a:pt x="688594" y="12319"/>
                  <a:pt x="689610" y="11811"/>
                </a:cubicBezTo>
                <a:cubicBezTo>
                  <a:pt x="690626" y="11811"/>
                  <a:pt x="691769" y="10668"/>
                  <a:pt x="691769" y="9652"/>
                </a:cubicBezTo>
                <a:cubicBezTo>
                  <a:pt x="691769" y="8636"/>
                  <a:pt x="690753" y="8636"/>
                  <a:pt x="690753" y="8636"/>
                </a:cubicBezTo>
                <a:lnTo>
                  <a:pt x="689737" y="8636"/>
                </a:lnTo>
                <a:cubicBezTo>
                  <a:pt x="689737" y="7493"/>
                  <a:pt x="689737" y="6477"/>
                  <a:pt x="691896" y="6477"/>
                </a:cubicBezTo>
                <a:cubicBezTo>
                  <a:pt x="692404" y="5969"/>
                  <a:pt x="693039" y="5715"/>
                  <a:pt x="693420" y="5715"/>
                </a:cubicBezTo>
                <a:cubicBezTo>
                  <a:pt x="693801" y="5715"/>
                  <a:pt x="694055" y="5969"/>
                  <a:pt x="694055" y="6477"/>
                </a:cubicBezTo>
                <a:cubicBezTo>
                  <a:pt x="695198" y="5334"/>
                  <a:pt x="697230" y="5334"/>
                  <a:pt x="698373" y="5334"/>
                </a:cubicBezTo>
                <a:cubicBezTo>
                  <a:pt x="700532" y="5334"/>
                  <a:pt x="703707" y="5334"/>
                  <a:pt x="704850" y="4318"/>
                </a:cubicBezTo>
                <a:cubicBezTo>
                  <a:pt x="707009" y="4318"/>
                  <a:pt x="708025" y="4318"/>
                  <a:pt x="708025" y="5334"/>
                </a:cubicBezTo>
                <a:cubicBezTo>
                  <a:pt x="708025" y="6604"/>
                  <a:pt x="708406" y="7112"/>
                  <a:pt x="708660" y="7112"/>
                </a:cubicBezTo>
                <a:cubicBezTo>
                  <a:pt x="708914" y="7112"/>
                  <a:pt x="709041" y="6858"/>
                  <a:pt x="709041" y="6350"/>
                </a:cubicBezTo>
                <a:cubicBezTo>
                  <a:pt x="709803" y="4826"/>
                  <a:pt x="716534" y="3302"/>
                  <a:pt x="720725" y="3302"/>
                </a:cubicBezTo>
                <a:cubicBezTo>
                  <a:pt x="722503" y="3302"/>
                  <a:pt x="723773" y="3556"/>
                  <a:pt x="724154" y="4191"/>
                </a:cubicBezTo>
                <a:lnTo>
                  <a:pt x="726313" y="4191"/>
                </a:lnTo>
                <a:cubicBezTo>
                  <a:pt x="727329" y="3683"/>
                  <a:pt x="729488" y="3429"/>
                  <a:pt x="731520" y="3429"/>
                </a:cubicBezTo>
                <a:cubicBezTo>
                  <a:pt x="733552" y="3429"/>
                  <a:pt x="735457" y="3683"/>
                  <a:pt x="735965" y="4191"/>
                </a:cubicBezTo>
                <a:lnTo>
                  <a:pt x="739140" y="4191"/>
                </a:lnTo>
                <a:cubicBezTo>
                  <a:pt x="740156" y="3683"/>
                  <a:pt x="741045" y="3429"/>
                  <a:pt x="741680" y="3429"/>
                </a:cubicBezTo>
                <a:cubicBezTo>
                  <a:pt x="742315" y="3429"/>
                  <a:pt x="742950" y="3683"/>
                  <a:pt x="743458" y="4191"/>
                </a:cubicBezTo>
                <a:cubicBezTo>
                  <a:pt x="744220" y="4953"/>
                  <a:pt x="744474" y="5715"/>
                  <a:pt x="744474" y="5715"/>
                </a:cubicBezTo>
                <a:cubicBezTo>
                  <a:pt x="744474" y="5715"/>
                  <a:pt x="744474" y="5588"/>
                  <a:pt x="744474" y="5207"/>
                </a:cubicBezTo>
                <a:cubicBezTo>
                  <a:pt x="744474" y="4191"/>
                  <a:pt x="746633" y="4191"/>
                  <a:pt x="749808" y="4191"/>
                </a:cubicBezTo>
                <a:cubicBezTo>
                  <a:pt x="754126" y="4191"/>
                  <a:pt x="754126" y="4191"/>
                  <a:pt x="752983" y="5207"/>
                </a:cubicBezTo>
                <a:cubicBezTo>
                  <a:pt x="754253" y="5588"/>
                  <a:pt x="755142" y="5715"/>
                  <a:pt x="755777" y="5715"/>
                </a:cubicBezTo>
                <a:cubicBezTo>
                  <a:pt x="757301" y="5715"/>
                  <a:pt x="757301" y="4953"/>
                  <a:pt x="757301" y="4191"/>
                </a:cubicBezTo>
                <a:cubicBezTo>
                  <a:pt x="756793" y="3175"/>
                  <a:pt x="757047" y="2667"/>
                  <a:pt x="757428" y="2667"/>
                </a:cubicBezTo>
                <a:cubicBezTo>
                  <a:pt x="757809" y="2667"/>
                  <a:pt x="758825" y="3429"/>
                  <a:pt x="759460" y="5207"/>
                </a:cubicBezTo>
                <a:cubicBezTo>
                  <a:pt x="760095" y="6477"/>
                  <a:pt x="761111" y="6985"/>
                  <a:pt x="761873" y="6985"/>
                </a:cubicBezTo>
                <a:cubicBezTo>
                  <a:pt x="762381" y="6985"/>
                  <a:pt x="762762" y="6731"/>
                  <a:pt x="762762" y="6223"/>
                </a:cubicBezTo>
                <a:cubicBezTo>
                  <a:pt x="762762" y="5080"/>
                  <a:pt x="761746" y="5080"/>
                  <a:pt x="760603" y="5080"/>
                </a:cubicBezTo>
                <a:lnTo>
                  <a:pt x="760603" y="3302"/>
                </a:lnTo>
                <a:cubicBezTo>
                  <a:pt x="761619" y="3302"/>
                  <a:pt x="761619" y="3302"/>
                  <a:pt x="762762" y="4318"/>
                </a:cubicBezTo>
                <a:cubicBezTo>
                  <a:pt x="762762" y="4318"/>
                  <a:pt x="763905" y="4318"/>
                  <a:pt x="764921" y="5334"/>
                </a:cubicBezTo>
                <a:cubicBezTo>
                  <a:pt x="765937" y="6350"/>
                  <a:pt x="766064" y="7493"/>
                  <a:pt x="764921" y="8636"/>
                </a:cubicBezTo>
                <a:cubicBezTo>
                  <a:pt x="763905" y="10795"/>
                  <a:pt x="764921" y="10795"/>
                  <a:pt x="766064" y="10795"/>
                </a:cubicBezTo>
                <a:cubicBezTo>
                  <a:pt x="768223" y="8636"/>
                  <a:pt x="768223" y="7620"/>
                  <a:pt x="767080" y="6477"/>
                </a:cubicBezTo>
                <a:cubicBezTo>
                  <a:pt x="766064" y="6477"/>
                  <a:pt x="766064" y="5334"/>
                  <a:pt x="766064" y="4318"/>
                </a:cubicBezTo>
                <a:cubicBezTo>
                  <a:pt x="766064" y="4064"/>
                  <a:pt x="766191" y="4064"/>
                  <a:pt x="766572" y="4064"/>
                </a:cubicBezTo>
                <a:cubicBezTo>
                  <a:pt x="767969" y="4064"/>
                  <a:pt x="771652" y="5842"/>
                  <a:pt x="772541" y="7620"/>
                </a:cubicBezTo>
                <a:lnTo>
                  <a:pt x="772541" y="6477"/>
                </a:lnTo>
                <a:cubicBezTo>
                  <a:pt x="772541" y="5334"/>
                  <a:pt x="773557" y="5334"/>
                  <a:pt x="775716" y="5334"/>
                </a:cubicBezTo>
                <a:cubicBezTo>
                  <a:pt x="777875" y="5334"/>
                  <a:pt x="778891" y="5334"/>
                  <a:pt x="778891" y="6477"/>
                </a:cubicBezTo>
                <a:cubicBezTo>
                  <a:pt x="778891" y="7620"/>
                  <a:pt x="778891" y="8636"/>
                  <a:pt x="780034" y="8636"/>
                </a:cubicBezTo>
                <a:cubicBezTo>
                  <a:pt x="778891" y="8636"/>
                  <a:pt x="778891" y="9652"/>
                  <a:pt x="778891" y="10795"/>
                </a:cubicBezTo>
                <a:cubicBezTo>
                  <a:pt x="778891" y="10795"/>
                  <a:pt x="781050" y="9779"/>
                  <a:pt x="782193" y="8636"/>
                </a:cubicBezTo>
                <a:cubicBezTo>
                  <a:pt x="784352" y="6477"/>
                  <a:pt x="786511" y="5334"/>
                  <a:pt x="790829" y="5334"/>
                </a:cubicBezTo>
                <a:cubicBezTo>
                  <a:pt x="792988" y="5334"/>
                  <a:pt x="796163" y="5334"/>
                  <a:pt x="797306" y="4318"/>
                </a:cubicBezTo>
                <a:cubicBezTo>
                  <a:pt x="798449" y="4318"/>
                  <a:pt x="799465" y="4318"/>
                  <a:pt x="799465" y="5334"/>
                </a:cubicBezTo>
                <a:lnTo>
                  <a:pt x="801624" y="5334"/>
                </a:lnTo>
                <a:cubicBezTo>
                  <a:pt x="802132" y="4826"/>
                  <a:pt x="803021" y="4572"/>
                  <a:pt x="803656" y="4572"/>
                </a:cubicBezTo>
                <a:cubicBezTo>
                  <a:pt x="804291" y="4572"/>
                  <a:pt x="804926" y="4826"/>
                  <a:pt x="804926" y="5334"/>
                </a:cubicBezTo>
                <a:cubicBezTo>
                  <a:pt x="805307" y="5715"/>
                  <a:pt x="805688" y="5842"/>
                  <a:pt x="805942" y="5842"/>
                </a:cubicBezTo>
                <a:cubicBezTo>
                  <a:pt x="806704" y="5842"/>
                  <a:pt x="807339" y="5334"/>
                  <a:pt x="808101" y="5334"/>
                </a:cubicBezTo>
                <a:cubicBezTo>
                  <a:pt x="809117" y="4318"/>
                  <a:pt x="809625" y="3810"/>
                  <a:pt x="809752" y="3810"/>
                </a:cubicBezTo>
                <a:cubicBezTo>
                  <a:pt x="809879" y="3810"/>
                  <a:pt x="809752" y="4572"/>
                  <a:pt x="809117" y="6350"/>
                </a:cubicBezTo>
                <a:cubicBezTo>
                  <a:pt x="809117" y="7366"/>
                  <a:pt x="806958" y="8509"/>
                  <a:pt x="805942" y="8509"/>
                </a:cubicBezTo>
                <a:lnTo>
                  <a:pt x="802640" y="8509"/>
                </a:lnTo>
                <a:lnTo>
                  <a:pt x="805815" y="9525"/>
                </a:lnTo>
                <a:cubicBezTo>
                  <a:pt x="806958" y="9525"/>
                  <a:pt x="808990" y="10541"/>
                  <a:pt x="808990" y="11684"/>
                </a:cubicBezTo>
                <a:cubicBezTo>
                  <a:pt x="808990" y="11684"/>
                  <a:pt x="808990" y="12700"/>
                  <a:pt x="810133" y="12700"/>
                </a:cubicBezTo>
                <a:lnTo>
                  <a:pt x="810133" y="10795"/>
                </a:lnTo>
                <a:cubicBezTo>
                  <a:pt x="808990" y="9779"/>
                  <a:pt x="808990" y="8636"/>
                  <a:pt x="808990" y="7620"/>
                </a:cubicBezTo>
                <a:cubicBezTo>
                  <a:pt x="809625" y="6350"/>
                  <a:pt x="811149" y="5334"/>
                  <a:pt x="812165" y="5334"/>
                </a:cubicBezTo>
                <a:cubicBezTo>
                  <a:pt x="812800" y="5334"/>
                  <a:pt x="813308" y="5715"/>
                  <a:pt x="813308" y="6477"/>
                </a:cubicBezTo>
                <a:cubicBezTo>
                  <a:pt x="814324" y="6477"/>
                  <a:pt x="814324" y="6477"/>
                  <a:pt x="815467" y="5334"/>
                </a:cubicBezTo>
                <a:cubicBezTo>
                  <a:pt x="815467" y="4953"/>
                  <a:pt x="815594" y="4572"/>
                  <a:pt x="815975" y="4572"/>
                </a:cubicBezTo>
                <a:cubicBezTo>
                  <a:pt x="816356" y="4572"/>
                  <a:pt x="816991" y="5080"/>
                  <a:pt x="817626" y="6350"/>
                </a:cubicBezTo>
                <a:cubicBezTo>
                  <a:pt x="818134" y="7366"/>
                  <a:pt x="818642" y="8001"/>
                  <a:pt x="819277" y="8001"/>
                </a:cubicBezTo>
                <a:cubicBezTo>
                  <a:pt x="819912" y="8001"/>
                  <a:pt x="820420" y="7493"/>
                  <a:pt x="820928" y="6350"/>
                </a:cubicBezTo>
                <a:cubicBezTo>
                  <a:pt x="821563" y="5080"/>
                  <a:pt x="823341" y="4572"/>
                  <a:pt x="824611" y="4572"/>
                </a:cubicBezTo>
                <a:cubicBezTo>
                  <a:pt x="825627" y="4572"/>
                  <a:pt x="826262" y="4826"/>
                  <a:pt x="826262" y="5334"/>
                </a:cubicBezTo>
                <a:cubicBezTo>
                  <a:pt x="826262" y="6604"/>
                  <a:pt x="827405" y="7112"/>
                  <a:pt x="828548" y="7112"/>
                </a:cubicBezTo>
                <a:cubicBezTo>
                  <a:pt x="829310" y="7112"/>
                  <a:pt x="830199" y="6858"/>
                  <a:pt x="830580" y="6350"/>
                </a:cubicBezTo>
                <a:cubicBezTo>
                  <a:pt x="831088" y="5842"/>
                  <a:pt x="831723" y="5588"/>
                  <a:pt x="832231" y="5588"/>
                </a:cubicBezTo>
                <a:cubicBezTo>
                  <a:pt x="832739" y="5588"/>
                  <a:pt x="833247" y="5842"/>
                  <a:pt x="833882" y="6350"/>
                </a:cubicBezTo>
                <a:cubicBezTo>
                  <a:pt x="833882" y="5588"/>
                  <a:pt x="834390" y="4826"/>
                  <a:pt x="835152" y="4826"/>
                </a:cubicBezTo>
                <a:cubicBezTo>
                  <a:pt x="835533" y="4826"/>
                  <a:pt x="835787" y="4953"/>
                  <a:pt x="836041" y="5207"/>
                </a:cubicBezTo>
                <a:cubicBezTo>
                  <a:pt x="836041" y="5207"/>
                  <a:pt x="837184" y="5207"/>
                  <a:pt x="836041" y="6350"/>
                </a:cubicBezTo>
                <a:cubicBezTo>
                  <a:pt x="836041" y="6350"/>
                  <a:pt x="837184" y="7366"/>
                  <a:pt x="838200" y="8509"/>
                </a:cubicBezTo>
                <a:cubicBezTo>
                  <a:pt x="837184" y="8509"/>
                  <a:pt x="837184" y="9525"/>
                  <a:pt x="837184" y="10668"/>
                </a:cubicBezTo>
                <a:cubicBezTo>
                  <a:pt x="837184" y="10922"/>
                  <a:pt x="837438" y="11049"/>
                  <a:pt x="837946" y="11049"/>
                </a:cubicBezTo>
                <a:cubicBezTo>
                  <a:pt x="839216" y="11049"/>
                  <a:pt x="842137" y="9779"/>
                  <a:pt x="843661" y="7366"/>
                </a:cubicBezTo>
                <a:lnTo>
                  <a:pt x="842645" y="7366"/>
                </a:lnTo>
                <a:cubicBezTo>
                  <a:pt x="842645" y="6350"/>
                  <a:pt x="842645" y="6350"/>
                  <a:pt x="843661" y="6350"/>
                </a:cubicBezTo>
                <a:lnTo>
                  <a:pt x="844042" y="6350"/>
                </a:lnTo>
                <a:lnTo>
                  <a:pt x="844804" y="4191"/>
                </a:lnTo>
                <a:lnTo>
                  <a:pt x="844804" y="6477"/>
                </a:lnTo>
                <a:lnTo>
                  <a:pt x="845820" y="6477"/>
                </a:lnTo>
                <a:lnTo>
                  <a:pt x="844804" y="6985"/>
                </a:lnTo>
                <a:lnTo>
                  <a:pt x="844804" y="7620"/>
                </a:lnTo>
                <a:cubicBezTo>
                  <a:pt x="845820" y="7620"/>
                  <a:pt x="846963" y="7620"/>
                  <a:pt x="846963" y="6604"/>
                </a:cubicBezTo>
                <a:cubicBezTo>
                  <a:pt x="846963" y="4445"/>
                  <a:pt x="846963" y="4445"/>
                  <a:pt x="848106" y="4445"/>
                </a:cubicBezTo>
                <a:cubicBezTo>
                  <a:pt x="848106" y="4445"/>
                  <a:pt x="849122" y="4445"/>
                  <a:pt x="849122" y="6604"/>
                </a:cubicBezTo>
                <a:cubicBezTo>
                  <a:pt x="849122" y="7874"/>
                  <a:pt x="849122" y="8382"/>
                  <a:pt x="849376" y="8382"/>
                </a:cubicBezTo>
                <a:cubicBezTo>
                  <a:pt x="849630" y="8382"/>
                  <a:pt x="849757" y="8128"/>
                  <a:pt x="850265" y="7620"/>
                </a:cubicBezTo>
                <a:cubicBezTo>
                  <a:pt x="850773" y="5969"/>
                  <a:pt x="851408" y="5207"/>
                  <a:pt x="851916" y="5207"/>
                </a:cubicBezTo>
                <a:cubicBezTo>
                  <a:pt x="852424" y="5207"/>
                  <a:pt x="852932" y="5969"/>
                  <a:pt x="853567" y="7620"/>
                </a:cubicBezTo>
                <a:cubicBezTo>
                  <a:pt x="853567" y="8763"/>
                  <a:pt x="853567" y="9271"/>
                  <a:pt x="853694" y="9271"/>
                </a:cubicBezTo>
                <a:cubicBezTo>
                  <a:pt x="853821" y="9271"/>
                  <a:pt x="854075" y="8763"/>
                  <a:pt x="854710" y="7620"/>
                </a:cubicBezTo>
                <a:cubicBezTo>
                  <a:pt x="854710" y="6604"/>
                  <a:pt x="855726" y="4445"/>
                  <a:pt x="856869" y="4445"/>
                </a:cubicBezTo>
                <a:lnTo>
                  <a:pt x="856869" y="6477"/>
                </a:lnTo>
                <a:cubicBezTo>
                  <a:pt x="856869" y="7747"/>
                  <a:pt x="857250" y="8255"/>
                  <a:pt x="857758" y="8255"/>
                </a:cubicBezTo>
                <a:cubicBezTo>
                  <a:pt x="858139" y="8255"/>
                  <a:pt x="858519" y="8001"/>
                  <a:pt x="859028" y="7493"/>
                </a:cubicBezTo>
                <a:cubicBezTo>
                  <a:pt x="859028" y="6985"/>
                  <a:pt x="859281" y="6731"/>
                  <a:pt x="859789" y="6731"/>
                </a:cubicBezTo>
                <a:cubicBezTo>
                  <a:pt x="860297" y="6731"/>
                  <a:pt x="861186" y="6985"/>
                  <a:pt x="862203" y="7493"/>
                </a:cubicBezTo>
                <a:cubicBezTo>
                  <a:pt x="864361" y="7493"/>
                  <a:pt x="865378" y="7493"/>
                  <a:pt x="865378" y="6477"/>
                </a:cubicBezTo>
                <a:cubicBezTo>
                  <a:pt x="865378" y="4826"/>
                  <a:pt x="865378" y="4064"/>
                  <a:pt x="865505" y="4064"/>
                </a:cubicBezTo>
                <a:cubicBezTo>
                  <a:pt x="865632" y="4064"/>
                  <a:pt x="865886" y="4826"/>
                  <a:pt x="866394" y="6477"/>
                </a:cubicBezTo>
                <a:cubicBezTo>
                  <a:pt x="866902" y="6985"/>
                  <a:pt x="867156" y="7239"/>
                  <a:pt x="867664" y="7239"/>
                </a:cubicBezTo>
                <a:cubicBezTo>
                  <a:pt x="868172" y="7239"/>
                  <a:pt x="868553" y="6985"/>
                  <a:pt x="869696" y="6477"/>
                </a:cubicBezTo>
                <a:cubicBezTo>
                  <a:pt x="870204" y="5334"/>
                  <a:pt x="870458" y="4826"/>
                  <a:pt x="870585" y="4826"/>
                </a:cubicBezTo>
                <a:cubicBezTo>
                  <a:pt x="870712" y="4826"/>
                  <a:pt x="870712" y="5334"/>
                  <a:pt x="870712" y="6477"/>
                </a:cubicBezTo>
                <a:cubicBezTo>
                  <a:pt x="870712" y="8636"/>
                  <a:pt x="870712" y="9652"/>
                  <a:pt x="870712" y="9652"/>
                </a:cubicBezTo>
                <a:cubicBezTo>
                  <a:pt x="869696" y="9652"/>
                  <a:pt x="869696" y="9652"/>
                  <a:pt x="869696" y="10668"/>
                </a:cubicBezTo>
                <a:lnTo>
                  <a:pt x="870712" y="10668"/>
                </a:lnTo>
                <a:cubicBezTo>
                  <a:pt x="871728" y="10668"/>
                  <a:pt x="872871" y="10668"/>
                  <a:pt x="875030" y="11811"/>
                </a:cubicBezTo>
                <a:cubicBezTo>
                  <a:pt x="878586" y="13589"/>
                  <a:pt x="879221" y="15367"/>
                  <a:pt x="878078" y="15367"/>
                </a:cubicBezTo>
                <a:cubicBezTo>
                  <a:pt x="877824" y="15367"/>
                  <a:pt x="877569" y="15240"/>
                  <a:pt x="877061" y="15113"/>
                </a:cubicBezTo>
                <a:lnTo>
                  <a:pt x="876045" y="16129"/>
                </a:lnTo>
                <a:cubicBezTo>
                  <a:pt x="876045" y="17780"/>
                  <a:pt x="875537" y="18542"/>
                  <a:pt x="875029" y="18542"/>
                </a:cubicBezTo>
                <a:cubicBezTo>
                  <a:pt x="874521" y="18542"/>
                  <a:pt x="873886" y="17780"/>
                  <a:pt x="873886" y="16129"/>
                </a:cubicBezTo>
                <a:cubicBezTo>
                  <a:pt x="873886" y="14351"/>
                  <a:pt x="873886" y="13589"/>
                  <a:pt x="873759" y="13589"/>
                </a:cubicBezTo>
                <a:cubicBezTo>
                  <a:pt x="873632" y="13589"/>
                  <a:pt x="873378" y="14097"/>
                  <a:pt x="872870" y="15113"/>
                </a:cubicBezTo>
                <a:cubicBezTo>
                  <a:pt x="872870" y="17272"/>
                  <a:pt x="871728" y="17272"/>
                  <a:pt x="871728" y="17272"/>
                </a:cubicBezTo>
                <a:cubicBezTo>
                  <a:pt x="870711" y="17272"/>
                  <a:pt x="870711" y="17272"/>
                  <a:pt x="870711" y="18288"/>
                </a:cubicBezTo>
                <a:cubicBezTo>
                  <a:pt x="870711" y="19304"/>
                  <a:pt x="869695" y="20447"/>
                  <a:pt x="868553" y="21463"/>
                </a:cubicBezTo>
                <a:cubicBezTo>
                  <a:pt x="867536" y="21463"/>
                  <a:pt x="867536" y="21463"/>
                  <a:pt x="867536" y="19304"/>
                </a:cubicBezTo>
                <a:cubicBezTo>
                  <a:pt x="867917" y="18923"/>
                  <a:pt x="867917" y="18669"/>
                  <a:pt x="867664" y="18669"/>
                </a:cubicBezTo>
                <a:cubicBezTo>
                  <a:pt x="867156" y="18669"/>
                  <a:pt x="866013" y="19431"/>
                  <a:pt x="865378" y="21463"/>
                </a:cubicBezTo>
                <a:cubicBezTo>
                  <a:pt x="864997" y="21844"/>
                  <a:pt x="864742" y="22098"/>
                  <a:pt x="864616" y="22098"/>
                </a:cubicBezTo>
                <a:cubicBezTo>
                  <a:pt x="864489" y="22098"/>
                  <a:pt x="864362" y="21336"/>
                  <a:pt x="864362" y="19304"/>
                </a:cubicBezTo>
                <a:cubicBezTo>
                  <a:pt x="864362" y="18161"/>
                  <a:pt x="863854" y="17653"/>
                  <a:pt x="863092" y="17653"/>
                </a:cubicBezTo>
                <a:cubicBezTo>
                  <a:pt x="862330" y="17653"/>
                  <a:pt x="861695" y="18161"/>
                  <a:pt x="861060" y="19304"/>
                </a:cubicBezTo>
                <a:lnTo>
                  <a:pt x="858901" y="19304"/>
                </a:lnTo>
                <a:cubicBezTo>
                  <a:pt x="857758" y="19304"/>
                  <a:pt x="857758" y="18161"/>
                  <a:pt x="857758" y="17145"/>
                </a:cubicBezTo>
                <a:cubicBezTo>
                  <a:pt x="857758" y="15875"/>
                  <a:pt x="857758" y="15367"/>
                  <a:pt x="857504" y="15367"/>
                </a:cubicBezTo>
                <a:cubicBezTo>
                  <a:pt x="857250" y="15367"/>
                  <a:pt x="857123" y="15621"/>
                  <a:pt x="856615" y="16129"/>
                </a:cubicBezTo>
                <a:cubicBezTo>
                  <a:pt x="855472" y="17272"/>
                  <a:pt x="855472" y="18288"/>
                  <a:pt x="855472" y="18288"/>
                </a:cubicBezTo>
                <a:cubicBezTo>
                  <a:pt x="855472" y="19431"/>
                  <a:pt x="854456" y="19431"/>
                  <a:pt x="853313" y="19431"/>
                </a:cubicBezTo>
                <a:cubicBezTo>
                  <a:pt x="852170" y="19431"/>
                  <a:pt x="850011" y="19431"/>
                  <a:pt x="850011" y="18288"/>
                </a:cubicBezTo>
                <a:lnTo>
                  <a:pt x="850011" y="20447"/>
                </a:lnTo>
                <a:cubicBezTo>
                  <a:pt x="849249" y="20447"/>
                  <a:pt x="848995" y="20955"/>
                  <a:pt x="848995" y="20955"/>
                </a:cubicBezTo>
                <a:cubicBezTo>
                  <a:pt x="848995" y="20955"/>
                  <a:pt x="848995" y="20828"/>
                  <a:pt x="848995" y="20447"/>
                </a:cubicBezTo>
                <a:cubicBezTo>
                  <a:pt x="848995" y="20447"/>
                  <a:pt x="847979" y="20447"/>
                  <a:pt x="845820" y="21463"/>
                </a:cubicBezTo>
                <a:cubicBezTo>
                  <a:pt x="845693" y="21717"/>
                  <a:pt x="845312" y="21717"/>
                  <a:pt x="845058" y="21717"/>
                </a:cubicBezTo>
                <a:cubicBezTo>
                  <a:pt x="843788" y="21717"/>
                  <a:pt x="841883" y="19812"/>
                  <a:pt x="843661" y="17145"/>
                </a:cubicBezTo>
                <a:lnTo>
                  <a:pt x="842645" y="17145"/>
                </a:lnTo>
                <a:cubicBezTo>
                  <a:pt x="841502" y="17145"/>
                  <a:pt x="841502" y="16002"/>
                  <a:pt x="841502" y="16002"/>
                </a:cubicBezTo>
                <a:cubicBezTo>
                  <a:pt x="841502" y="14986"/>
                  <a:pt x="840486" y="14986"/>
                  <a:pt x="840486" y="14986"/>
                </a:cubicBezTo>
                <a:lnTo>
                  <a:pt x="840486" y="17145"/>
                </a:lnTo>
                <a:cubicBezTo>
                  <a:pt x="841121" y="19558"/>
                  <a:pt x="840613" y="20955"/>
                  <a:pt x="839978" y="20955"/>
                </a:cubicBezTo>
                <a:cubicBezTo>
                  <a:pt x="839470" y="20955"/>
                  <a:pt x="838708" y="20066"/>
                  <a:pt x="838327" y="18161"/>
                </a:cubicBezTo>
                <a:lnTo>
                  <a:pt x="838327" y="20320"/>
                </a:lnTo>
                <a:cubicBezTo>
                  <a:pt x="838327" y="20828"/>
                  <a:pt x="838073" y="21082"/>
                  <a:pt x="837565" y="21082"/>
                </a:cubicBezTo>
                <a:cubicBezTo>
                  <a:pt x="837057" y="21082"/>
                  <a:pt x="836168" y="20828"/>
                  <a:pt x="835152" y="20320"/>
                </a:cubicBezTo>
                <a:cubicBezTo>
                  <a:pt x="834136" y="20320"/>
                  <a:pt x="832993" y="17145"/>
                  <a:pt x="832993" y="16002"/>
                </a:cubicBezTo>
                <a:cubicBezTo>
                  <a:pt x="832993" y="14859"/>
                  <a:pt x="831977" y="14986"/>
                  <a:pt x="831977" y="14986"/>
                </a:cubicBezTo>
                <a:cubicBezTo>
                  <a:pt x="830834" y="14986"/>
                  <a:pt x="830834" y="14986"/>
                  <a:pt x="830834" y="16002"/>
                </a:cubicBezTo>
                <a:cubicBezTo>
                  <a:pt x="830834" y="17018"/>
                  <a:pt x="830326" y="17653"/>
                  <a:pt x="829564" y="17653"/>
                </a:cubicBezTo>
                <a:cubicBezTo>
                  <a:pt x="828802" y="17653"/>
                  <a:pt x="828040" y="17145"/>
                  <a:pt x="827532" y="16002"/>
                </a:cubicBezTo>
                <a:lnTo>
                  <a:pt x="827532" y="17145"/>
                </a:lnTo>
                <a:cubicBezTo>
                  <a:pt x="827532" y="18669"/>
                  <a:pt x="827024" y="19685"/>
                  <a:pt x="824611" y="19685"/>
                </a:cubicBezTo>
                <a:cubicBezTo>
                  <a:pt x="823722" y="19685"/>
                  <a:pt x="822579" y="19558"/>
                  <a:pt x="821182" y="19304"/>
                </a:cubicBezTo>
                <a:cubicBezTo>
                  <a:pt x="816864" y="19304"/>
                  <a:pt x="813562" y="19304"/>
                  <a:pt x="813562" y="20320"/>
                </a:cubicBezTo>
                <a:cubicBezTo>
                  <a:pt x="813562" y="20447"/>
                  <a:pt x="813435" y="20574"/>
                  <a:pt x="813308" y="20574"/>
                </a:cubicBezTo>
                <a:cubicBezTo>
                  <a:pt x="812546" y="20574"/>
                  <a:pt x="810006" y="18669"/>
                  <a:pt x="808228" y="16002"/>
                </a:cubicBezTo>
                <a:cubicBezTo>
                  <a:pt x="808228" y="17145"/>
                  <a:pt x="807212" y="17145"/>
                  <a:pt x="805053" y="17145"/>
                </a:cubicBezTo>
                <a:cubicBezTo>
                  <a:pt x="801878" y="17145"/>
                  <a:pt x="801878" y="17145"/>
                  <a:pt x="801878" y="19304"/>
                </a:cubicBezTo>
                <a:cubicBezTo>
                  <a:pt x="802386" y="20320"/>
                  <a:pt x="802640" y="20955"/>
                  <a:pt x="802513" y="20955"/>
                </a:cubicBezTo>
                <a:cubicBezTo>
                  <a:pt x="802386" y="20955"/>
                  <a:pt x="801878" y="20447"/>
                  <a:pt x="800735" y="19304"/>
                </a:cubicBezTo>
                <a:cubicBezTo>
                  <a:pt x="800354" y="18034"/>
                  <a:pt x="799719" y="17653"/>
                  <a:pt x="798957" y="17653"/>
                </a:cubicBezTo>
                <a:cubicBezTo>
                  <a:pt x="797687" y="17653"/>
                  <a:pt x="796417" y="19050"/>
                  <a:pt x="796417" y="20447"/>
                </a:cubicBezTo>
                <a:cubicBezTo>
                  <a:pt x="796417" y="21463"/>
                  <a:pt x="795274" y="21463"/>
                  <a:pt x="793242" y="21463"/>
                </a:cubicBezTo>
                <a:cubicBezTo>
                  <a:pt x="792099" y="20447"/>
                  <a:pt x="789940" y="20447"/>
                  <a:pt x="787908" y="20447"/>
                </a:cubicBezTo>
                <a:cubicBezTo>
                  <a:pt x="785876" y="20447"/>
                  <a:pt x="785749" y="20447"/>
                  <a:pt x="785749" y="18288"/>
                </a:cubicBezTo>
                <a:cubicBezTo>
                  <a:pt x="785749" y="16129"/>
                  <a:pt x="784606" y="16129"/>
                  <a:pt x="782574" y="16129"/>
                </a:cubicBezTo>
                <a:cubicBezTo>
                  <a:pt x="781431" y="16129"/>
                  <a:pt x="780415" y="16129"/>
                  <a:pt x="780415" y="17272"/>
                </a:cubicBezTo>
                <a:cubicBezTo>
                  <a:pt x="780415" y="17272"/>
                  <a:pt x="779272" y="18288"/>
                  <a:pt x="778256" y="18288"/>
                </a:cubicBezTo>
                <a:cubicBezTo>
                  <a:pt x="777240" y="18288"/>
                  <a:pt x="776097" y="18288"/>
                  <a:pt x="776097" y="19431"/>
                </a:cubicBezTo>
                <a:cubicBezTo>
                  <a:pt x="776097" y="19431"/>
                  <a:pt x="775081" y="20447"/>
                  <a:pt x="772922" y="20447"/>
                </a:cubicBezTo>
                <a:cubicBezTo>
                  <a:pt x="770763" y="20447"/>
                  <a:pt x="768604" y="20447"/>
                  <a:pt x="768604" y="21463"/>
                </a:cubicBezTo>
                <a:cubicBezTo>
                  <a:pt x="767588" y="21463"/>
                  <a:pt x="767588" y="21463"/>
                  <a:pt x="767588" y="20447"/>
                </a:cubicBezTo>
                <a:cubicBezTo>
                  <a:pt x="767588" y="19685"/>
                  <a:pt x="767080" y="18923"/>
                  <a:pt x="765556" y="18923"/>
                </a:cubicBezTo>
                <a:cubicBezTo>
                  <a:pt x="764921" y="18923"/>
                  <a:pt x="764159" y="19050"/>
                  <a:pt x="763270" y="19431"/>
                </a:cubicBezTo>
                <a:cubicBezTo>
                  <a:pt x="761111" y="19431"/>
                  <a:pt x="757936" y="19431"/>
                  <a:pt x="757936" y="18288"/>
                </a:cubicBezTo>
                <a:cubicBezTo>
                  <a:pt x="756920" y="18288"/>
                  <a:pt x="756920" y="18288"/>
                  <a:pt x="756920" y="19431"/>
                </a:cubicBezTo>
                <a:cubicBezTo>
                  <a:pt x="756920" y="20574"/>
                  <a:pt x="756412" y="21082"/>
                  <a:pt x="755523" y="21082"/>
                </a:cubicBezTo>
                <a:cubicBezTo>
                  <a:pt x="754634" y="21082"/>
                  <a:pt x="753618" y="20574"/>
                  <a:pt x="752602" y="19431"/>
                </a:cubicBezTo>
                <a:cubicBezTo>
                  <a:pt x="752602" y="18923"/>
                  <a:pt x="752348" y="18669"/>
                  <a:pt x="751967" y="18669"/>
                </a:cubicBezTo>
                <a:cubicBezTo>
                  <a:pt x="751586" y="18669"/>
                  <a:pt x="751078" y="18923"/>
                  <a:pt x="750570" y="19431"/>
                </a:cubicBezTo>
                <a:cubicBezTo>
                  <a:pt x="750570" y="19431"/>
                  <a:pt x="749427" y="19431"/>
                  <a:pt x="748411" y="18288"/>
                </a:cubicBezTo>
                <a:cubicBezTo>
                  <a:pt x="747903" y="17780"/>
                  <a:pt x="747649" y="17526"/>
                  <a:pt x="747141" y="17526"/>
                </a:cubicBezTo>
                <a:cubicBezTo>
                  <a:pt x="746633" y="17526"/>
                  <a:pt x="746125" y="17780"/>
                  <a:pt x="745109" y="18288"/>
                </a:cubicBezTo>
                <a:cubicBezTo>
                  <a:pt x="745109" y="19431"/>
                  <a:pt x="743966" y="19431"/>
                  <a:pt x="742950" y="19431"/>
                </a:cubicBezTo>
                <a:cubicBezTo>
                  <a:pt x="742442" y="18923"/>
                  <a:pt x="739140" y="18669"/>
                  <a:pt x="735965" y="18669"/>
                </a:cubicBezTo>
                <a:cubicBezTo>
                  <a:pt x="732790" y="18669"/>
                  <a:pt x="729488" y="18923"/>
                  <a:pt x="728980" y="19431"/>
                </a:cubicBezTo>
                <a:cubicBezTo>
                  <a:pt x="727837" y="18288"/>
                  <a:pt x="727837" y="18288"/>
                  <a:pt x="726821" y="18288"/>
                </a:cubicBezTo>
                <a:cubicBezTo>
                  <a:pt x="726440" y="19050"/>
                  <a:pt x="726059" y="19431"/>
                  <a:pt x="725678" y="19431"/>
                </a:cubicBezTo>
                <a:cubicBezTo>
                  <a:pt x="725170" y="19431"/>
                  <a:pt x="724662" y="18542"/>
                  <a:pt x="724662" y="17145"/>
                </a:cubicBezTo>
                <a:lnTo>
                  <a:pt x="726821" y="17145"/>
                </a:lnTo>
                <a:cubicBezTo>
                  <a:pt x="726821" y="16129"/>
                  <a:pt x="726186" y="15621"/>
                  <a:pt x="725424" y="15621"/>
                </a:cubicBezTo>
                <a:cubicBezTo>
                  <a:pt x="724535" y="15621"/>
                  <a:pt x="723519" y="16383"/>
                  <a:pt x="723519" y="18161"/>
                </a:cubicBezTo>
                <a:cubicBezTo>
                  <a:pt x="723011" y="19304"/>
                  <a:pt x="722757" y="19812"/>
                  <a:pt x="722503" y="19812"/>
                </a:cubicBezTo>
                <a:cubicBezTo>
                  <a:pt x="722249" y="19812"/>
                  <a:pt x="722376" y="19304"/>
                  <a:pt x="722376" y="18161"/>
                </a:cubicBezTo>
                <a:cubicBezTo>
                  <a:pt x="721868" y="17145"/>
                  <a:pt x="721360" y="16510"/>
                  <a:pt x="720725" y="16510"/>
                </a:cubicBezTo>
                <a:cubicBezTo>
                  <a:pt x="720090" y="16510"/>
                  <a:pt x="719582" y="17018"/>
                  <a:pt x="719074" y="18161"/>
                </a:cubicBezTo>
                <a:cubicBezTo>
                  <a:pt x="719074" y="19304"/>
                  <a:pt x="719074" y="19812"/>
                  <a:pt x="718947" y="19812"/>
                </a:cubicBezTo>
                <a:cubicBezTo>
                  <a:pt x="718820" y="19812"/>
                  <a:pt x="718566" y="19304"/>
                  <a:pt x="718058" y="18161"/>
                </a:cubicBezTo>
                <a:cubicBezTo>
                  <a:pt x="716788" y="15748"/>
                  <a:pt x="715264" y="14351"/>
                  <a:pt x="714121" y="14351"/>
                </a:cubicBezTo>
                <a:cubicBezTo>
                  <a:pt x="713232" y="14351"/>
                  <a:pt x="712597" y="15240"/>
                  <a:pt x="712597" y="17145"/>
                </a:cubicBezTo>
                <a:cubicBezTo>
                  <a:pt x="712597" y="19304"/>
                  <a:pt x="711454" y="20320"/>
                  <a:pt x="710438" y="20320"/>
                </a:cubicBezTo>
                <a:cubicBezTo>
                  <a:pt x="709422" y="20320"/>
                  <a:pt x="709422" y="19304"/>
                  <a:pt x="709422" y="18161"/>
                </a:cubicBezTo>
                <a:cubicBezTo>
                  <a:pt x="709930" y="17145"/>
                  <a:pt x="709930" y="16510"/>
                  <a:pt x="709549" y="16510"/>
                </a:cubicBezTo>
                <a:cubicBezTo>
                  <a:pt x="709168" y="16510"/>
                  <a:pt x="708279" y="17018"/>
                  <a:pt x="707263" y="18161"/>
                </a:cubicBezTo>
                <a:cubicBezTo>
                  <a:pt x="705485" y="20447"/>
                  <a:pt x="704088" y="21590"/>
                  <a:pt x="702818" y="21590"/>
                </a:cubicBezTo>
                <a:cubicBezTo>
                  <a:pt x="701675" y="21590"/>
                  <a:pt x="700659" y="20828"/>
                  <a:pt x="699643" y="19304"/>
                </a:cubicBezTo>
                <a:cubicBezTo>
                  <a:pt x="697484" y="18161"/>
                  <a:pt x="695579" y="17653"/>
                  <a:pt x="694690" y="17653"/>
                </a:cubicBezTo>
                <a:cubicBezTo>
                  <a:pt x="693801" y="17653"/>
                  <a:pt x="693674" y="18161"/>
                  <a:pt x="695325" y="19304"/>
                </a:cubicBezTo>
                <a:cubicBezTo>
                  <a:pt x="696722" y="21336"/>
                  <a:pt x="697230" y="22098"/>
                  <a:pt x="696849" y="22098"/>
                </a:cubicBezTo>
                <a:cubicBezTo>
                  <a:pt x="696595" y="22098"/>
                  <a:pt x="696087" y="21844"/>
                  <a:pt x="695325" y="21463"/>
                </a:cubicBezTo>
                <a:lnTo>
                  <a:pt x="689991" y="21463"/>
                </a:lnTo>
                <a:cubicBezTo>
                  <a:pt x="688848" y="21463"/>
                  <a:pt x="687832" y="19304"/>
                  <a:pt x="687832" y="18288"/>
                </a:cubicBezTo>
                <a:cubicBezTo>
                  <a:pt x="687070" y="20320"/>
                  <a:pt x="685927" y="21590"/>
                  <a:pt x="684657" y="21590"/>
                </a:cubicBezTo>
                <a:cubicBezTo>
                  <a:pt x="683895" y="21590"/>
                  <a:pt x="683133" y="21209"/>
                  <a:pt x="682371" y="20447"/>
                </a:cubicBezTo>
                <a:lnTo>
                  <a:pt x="680212" y="20447"/>
                </a:lnTo>
                <a:cubicBezTo>
                  <a:pt x="679196" y="20447"/>
                  <a:pt x="679196" y="20447"/>
                  <a:pt x="679196" y="18288"/>
                </a:cubicBezTo>
                <a:cubicBezTo>
                  <a:pt x="678815" y="18034"/>
                  <a:pt x="678561" y="17907"/>
                  <a:pt x="678307" y="17907"/>
                </a:cubicBezTo>
                <a:cubicBezTo>
                  <a:pt x="677545" y="17907"/>
                  <a:pt x="676783" y="18923"/>
                  <a:pt x="675894" y="20447"/>
                </a:cubicBezTo>
                <a:cubicBezTo>
                  <a:pt x="675132" y="21209"/>
                  <a:pt x="674370" y="21971"/>
                  <a:pt x="673989" y="21971"/>
                </a:cubicBezTo>
                <a:cubicBezTo>
                  <a:pt x="673862" y="21971"/>
                  <a:pt x="673735" y="21844"/>
                  <a:pt x="673735" y="21463"/>
                </a:cubicBezTo>
                <a:cubicBezTo>
                  <a:pt x="673735" y="20447"/>
                  <a:pt x="671576" y="19304"/>
                  <a:pt x="670433" y="17145"/>
                </a:cubicBezTo>
                <a:cubicBezTo>
                  <a:pt x="670179" y="16891"/>
                  <a:pt x="669925" y="16764"/>
                  <a:pt x="669671" y="16764"/>
                </a:cubicBezTo>
                <a:cubicBezTo>
                  <a:pt x="669036" y="16764"/>
                  <a:pt x="668655" y="17780"/>
                  <a:pt x="669417" y="19304"/>
                </a:cubicBezTo>
                <a:cubicBezTo>
                  <a:pt x="669417" y="20320"/>
                  <a:pt x="669417" y="20320"/>
                  <a:pt x="667258" y="21463"/>
                </a:cubicBezTo>
                <a:cubicBezTo>
                  <a:pt x="666242" y="21463"/>
                  <a:pt x="664083" y="21463"/>
                  <a:pt x="664083" y="20447"/>
                </a:cubicBezTo>
                <a:cubicBezTo>
                  <a:pt x="664083" y="19939"/>
                  <a:pt x="662432" y="19685"/>
                  <a:pt x="660654" y="19685"/>
                </a:cubicBezTo>
                <a:cubicBezTo>
                  <a:pt x="658876" y="19685"/>
                  <a:pt x="656971" y="19939"/>
                  <a:pt x="656463" y="20447"/>
                </a:cubicBezTo>
                <a:lnTo>
                  <a:pt x="655447" y="20447"/>
                </a:lnTo>
                <a:cubicBezTo>
                  <a:pt x="654304" y="20447"/>
                  <a:pt x="653288" y="19431"/>
                  <a:pt x="652272" y="19431"/>
                </a:cubicBezTo>
                <a:cubicBezTo>
                  <a:pt x="652272" y="19431"/>
                  <a:pt x="651129" y="19431"/>
                  <a:pt x="650113" y="18288"/>
                </a:cubicBezTo>
                <a:cubicBezTo>
                  <a:pt x="649097" y="18288"/>
                  <a:pt x="647954" y="18288"/>
                  <a:pt x="647954" y="19431"/>
                </a:cubicBezTo>
                <a:cubicBezTo>
                  <a:pt x="647446" y="18288"/>
                  <a:pt x="647192" y="17780"/>
                  <a:pt x="646938" y="17780"/>
                </a:cubicBezTo>
                <a:cubicBezTo>
                  <a:pt x="646684" y="17780"/>
                  <a:pt x="646430" y="18288"/>
                  <a:pt x="645795" y="19431"/>
                </a:cubicBezTo>
                <a:cubicBezTo>
                  <a:pt x="645795" y="20447"/>
                  <a:pt x="645795" y="21082"/>
                  <a:pt x="645668" y="21082"/>
                </a:cubicBezTo>
                <a:cubicBezTo>
                  <a:pt x="645541" y="21082"/>
                  <a:pt x="645287" y="20574"/>
                  <a:pt x="644652" y="19431"/>
                </a:cubicBezTo>
                <a:cubicBezTo>
                  <a:pt x="644144" y="18923"/>
                  <a:pt x="643890" y="18669"/>
                  <a:pt x="643636" y="18669"/>
                </a:cubicBezTo>
                <a:cubicBezTo>
                  <a:pt x="643382" y="18669"/>
                  <a:pt x="643128" y="18923"/>
                  <a:pt x="642493" y="19431"/>
                </a:cubicBezTo>
                <a:cubicBezTo>
                  <a:pt x="642493" y="19939"/>
                  <a:pt x="642239" y="20193"/>
                  <a:pt x="641985" y="20193"/>
                </a:cubicBezTo>
                <a:cubicBezTo>
                  <a:pt x="641731" y="20193"/>
                  <a:pt x="641477" y="19939"/>
                  <a:pt x="641477" y="19431"/>
                </a:cubicBezTo>
                <a:cubicBezTo>
                  <a:pt x="640842" y="18034"/>
                  <a:pt x="639191" y="16637"/>
                  <a:pt x="638175" y="16637"/>
                </a:cubicBezTo>
                <a:cubicBezTo>
                  <a:pt x="637540" y="16637"/>
                  <a:pt x="637159" y="17145"/>
                  <a:pt x="637159" y="18288"/>
                </a:cubicBezTo>
                <a:cubicBezTo>
                  <a:pt x="637159" y="18288"/>
                  <a:pt x="636143" y="18288"/>
                  <a:pt x="635000" y="17272"/>
                </a:cubicBezTo>
                <a:cubicBezTo>
                  <a:pt x="634492" y="15621"/>
                  <a:pt x="634238" y="14859"/>
                  <a:pt x="634111" y="14859"/>
                </a:cubicBezTo>
                <a:cubicBezTo>
                  <a:pt x="633984" y="14859"/>
                  <a:pt x="633984" y="15621"/>
                  <a:pt x="633984" y="17272"/>
                </a:cubicBezTo>
                <a:cubicBezTo>
                  <a:pt x="633476" y="18288"/>
                  <a:pt x="633222" y="18923"/>
                  <a:pt x="632968" y="18923"/>
                </a:cubicBezTo>
                <a:cubicBezTo>
                  <a:pt x="632714" y="18923"/>
                  <a:pt x="632460" y="18415"/>
                  <a:pt x="631825" y="17272"/>
                </a:cubicBezTo>
                <a:cubicBezTo>
                  <a:pt x="631825" y="17272"/>
                  <a:pt x="631317" y="16256"/>
                  <a:pt x="630682" y="16256"/>
                </a:cubicBezTo>
                <a:cubicBezTo>
                  <a:pt x="630301" y="16256"/>
                  <a:pt x="630047" y="16510"/>
                  <a:pt x="629666" y="17272"/>
                </a:cubicBezTo>
                <a:cubicBezTo>
                  <a:pt x="628396" y="17907"/>
                  <a:pt x="625729" y="18542"/>
                  <a:pt x="623951" y="18542"/>
                </a:cubicBezTo>
                <a:cubicBezTo>
                  <a:pt x="622554" y="18542"/>
                  <a:pt x="621665" y="18161"/>
                  <a:pt x="622173" y="17272"/>
                </a:cubicBezTo>
                <a:lnTo>
                  <a:pt x="620014" y="17272"/>
                </a:lnTo>
                <a:cubicBezTo>
                  <a:pt x="618871" y="17780"/>
                  <a:pt x="618109" y="18034"/>
                  <a:pt x="617474" y="18034"/>
                </a:cubicBezTo>
                <a:cubicBezTo>
                  <a:pt x="616839" y="18034"/>
                  <a:pt x="616204" y="17780"/>
                  <a:pt x="615696" y="17272"/>
                </a:cubicBezTo>
                <a:lnTo>
                  <a:pt x="614680" y="15113"/>
                </a:lnTo>
                <a:cubicBezTo>
                  <a:pt x="614680" y="17272"/>
                  <a:pt x="613537" y="18288"/>
                  <a:pt x="612521" y="18288"/>
                </a:cubicBezTo>
                <a:cubicBezTo>
                  <a:pt x="611505" y="18288"/>
                  <a:pt x="611505" y="18288"/>
                  <a:pt x="611505" y="16129"/>
                </a:cubicBezTo>
                <a:cubicBezTo>
                  <a:pt x="612521" y="15113"/>
                  <a:pt x="611505" y="15113"/>
                  <a:pt x="610362" y="15113"/>
                </a:cubicBezTo>
                <a:cubicBezTo>
                  <a:pt x="610362" y="15113"/>
                  <a:pt x="611505" y="14097"/>
                  <a:pt x="611505" y="12954"/>
                </a:cubicBezTo>
                <a:cubicBezTo>
                  <a:pt x="611505" y="12573"/>
                  <a:pt x="611251" y="12192"/>
                  <a:pt x="610997" y="12192"/>
                </a:cubicBezTo>
                <a:cubicBezTo>
                  <a:pt x="610616" y="12192"/>
                  <a:pt x="609981" y="12700"/>
                  <a:pt x="609346" y="13970"/>
                </a:cubicBezTo>
                <a:cubicBezTo>
                  <a:pt x="609346" y="14986"/>
                  <a:pt x="609346" y="14986"/>
                  <a:pt x="610362" y="14986"/>
                </a:cubicBezTo>
                <a:cubicBezTo>
                  <a:pt x="609346" y="14986"/>
                  <a:pt x="608203" y="16002"/>
                  <a:pt x="608203" y="18161"/>
                </a:cubicBezTo>
                <a:lnTo>
                  <a:pt x="607187" y="18161"/>
                </a:lnTo>
                <a:cubicBezTo>
                  <a:pt x="607187" y="16129"/>
                  <a:pt x="606806" y="15367"/>
                  <a:pt x="606425" y="15367"/>
                </a:cubicBezTo>
                <a:cubicBezTo>
                  <a:pt x="606298" y="15367"/>
                  <a:pt x="606044" y="15621"/>
                  <a:pt x="606044" y="16002"/>
                </a:cubicBezTo>
                <a:cubicBezTo>
                  <a:pt x="604901" y="18161"/>
                  <a:pt x="604901" y="18161"/>
                  <a:pt x="603885" y="18161"/>
                </a:cubicBezTo>
                <a:cubicBezTo>
                  <a:pt x="603885" y="17399"/>
                  <a:pt x="603758" y="17145"/>
                  <a:pt x="603631" y="17145"/>
                </a:cubicBezTo>
                <a:cubicBezTo>
                  <a:pt x="603504" y="17145"/>
                  <a:pt x="603123" y="18161"/>
                  <a:pt x="603885" y="18161"/>
                </a:cubicBezTo>
                <a:lnTo>
                  <a:pt x="603885" y="19304"/>
                </a:lnTo>
                <a:cubicBezTo>
                  <a:pt x="603504" y="19558"/>
                  <a:pt x="603377" y="19685"/>
                  <a:pt x="603123" y="19685"/>
                </a:cubicBezTo>
                <a:cubicBezTo>
                  <a:pt x="602742" y="19685"/>
                  <a:pt x="602742" y="18923"/>
                  <a:pt x="602742" y="18161"/>
                </a:cubicBezTo>
                <a:lnTo>
                  <a:pt x="600583" y="18161"/>
                </a:lnTo>
                <a:cubicBezTo>
                  <a:pt x="599440" y="18161"/>
                  <a:pt x="598424" y="18161"/>
                  <a:pt x="599440" y="16002"/>
                </a:cubicBezTo>
                <a:cubicBezTo>
                  <a:pt x="599440" y="14986"/>
                  <a:pt x="599440" y="13843"/>
                  <a:pt x="598424" y="13843"/>
                </a:cubicBezTo>
                <a:cubicBezTo>
                  <a:pt x="598424" y="13462"/>
                  <a:pt x="598297" y="13335"/>
                  <a:pt x="598170" y="13335"/>
                </a:cubicBezTo>
                <a:cubicBezTo>
                  <a:pt x="598043" y="13335"/>
                  <a:pt x="597662" y="13843"/>
                  <a:pt x="598424" y="13843"/>
                </a:cubicBezTo>
                <a:cubicBezTo>
                  <a:pt x="598424" y="14859"/>
                  <a:pt x="598424" y="16002"/>
                  <a:pt x="597408" y="16002"/>
                </a:cubicBezTo>
                <a:cubicBezTo>
                  <a:pt x="596392" y="16002"/>
                  <a:pt x="596265" y="18161"/>
                  <a:pt x="596265" y="18161"/>
                </a:cubicBezTo>
                <a:cubicBezTo>
                  <a:pt x="596773" y="19050"/>
                  <a:pt x="596265" y="19431"/>
                  <a:pt x="595376" y="19431"/>
                </a:cubicBezTo>
                <a:cubicBezTo>
                  <a:pt x="594233" y="19431"/>
                  <a:pt x="592582" y="18796"/>
                  <a:pt x="591947" y="18161"/>
                </a:cubicBezTo>
                <a:cubicBezTo>
                  <a:pt x="590804" y="16510"/>
                  <a:pt x="590042" y="15748"/>
                  <a:pt x="589534" y="15748"/>
                </a:cubicBezTo>
                <a:cubicBezTo>
                  <a:pt x="589026" y="15748"/>
                  <a:pt x="588772" y="16510"/>
                  <a:pt x="588772" y="18161"/>
                </a:cubicBezTo>
                <a:cubicBezTo>
                  <a:pt x="588772" y="18669"/>
                  <a:pt x="588645" y="19050"/>
                  <a:pt x="588391" y="19050"/>
                </a:cubicBezTo>
                <a:cubicBezTo>
                  <a:pt x="587756" y="19050"/>
                  <a:pt x="586359" y="17018"/>
                  <a:pt x="585597" y="13843"/>
                </a:cubicBezTo>
                <a:lnTo>
                  <a:pt x="583692" y="10795"/>
                </a:lnTo>
                <a:lnTo>
                  <a:pt x="583692" y="14097"/>
                </a:lnTo>
                <a:cubicBezTo>
                  <a:pt x="583057" y="17399"/>
                  <a:pt x="582803" y="18669"/>
                  <a:pt x="581914" y="18669"/>
                </a:cubicBezTo>
                <a:cubicBezTo>
                  <a:pt x="581406" y="18669"/>
                  <a:pt x="580644" y="18161"/>
                  <a:pt x="579374" y="17272"/>
                </a:cubicBezTo>
                <a:cubicBezTo>
                  <a:pt x="578358" y="16129"/>
                  <a:pt x="577723" y="15621"/>
                  <a:pt x="577469" y="15621"/>
                </a:cubicBezTo>
                <a:cubicBezTo>
                  <a:pt x="577215" y="15621"/>
                  <a:pt x="577215" y="16129"/>
                  <a:pt x="577215" y="17272"/>
                </a:cubicBezTo>
                <a:cubicBezTo>
                  <a:pt x="577215" y="18415"/>
                  <a:pt x="576199" y="18288"/>
                  <a:pt x="572897" y="18288"/>
                </a:cubicBezTo>
                <a:cubicBezTo>
                  <a:pt x="570738" y="18288"/>
                  <a:pt x="569722" y="18288"/>
                  <a:pt x="569722" y="17272"/>
                </a:cubicBezTo>
                <a:lnTo>
                  <a:pt x="567563" y="17272"/>
                </a:lnTo>
                <a:cubicBezTo>
                  <a:pt x="567182" y="18034"/>
                  <a:pt x="566547" y="18415"/>
                  <a:pt x="566039" y="18415"/>
                </a:cubicBezTo>
                <a:cubicBezTo>
                  <a:pt x="565277" y="18415"/>
                  <a:pt x="564642" y="17526"/>
                  <a:pt x="565404" y="16129"/>
                </a:cubicBezTo>
                <a:lnTo>
                  <a:pt x="563245" y="16129"/>
                </a:lnTo>
                <a:lnTo>
                  <a:pt x="563245" y="17272"/>
                </a:lnTo>
                <a:cubicBezTo>
                  <a:pt x="563245" y="18288"/>
                  <a:pt x="561086" y="18288"/>
                  <a:pt x="552450" y="18288"/>
                </a:cubicBezTo>
                <a:cubicBezTo>
                  <a:pt x="543814" y="18288"/>
                  <a:pt x="542798" y="18288"/>
                  <a:pt x="542798" y="16129"/>
                </a:cubicBezTo>
                <a:cubicBezTo>
                  <a:pt x="542290" y="15113"/>
                  <a:pt x="541655" y="14478"/>
                  <a:pt x="541274" y="14478"/>
                </a:cubicBezTo>
                <a:cubicBezTo>
                  <a:pt x="540893" y="14478"/>
                  <a:pt x="540639" y="14986"/>
                  <a:pt x="540639" y="16129"/>
                </a:cubicBezTo>
                <a:cubicBezTo>
                  <a:pt x="540639" y="16891"/>
                  <a:pt x="540131" y="17653"/>
                  <a:pt x="539750" y="17653"/>
                </a:cubicBezTo>
                <a:cubicBezTo>
                  <a:pt x="539623" y="17653"/>
                  <a:pt x="539496" y="17526"/>
                  <a:pt x="539496" y="17272"/>
                </a:cubicBezTo>
                <a:cubicBezTo>
                  <a:pt x="539496" y="17272"/>
                  <a:pt x="537337" y="17272"/>
                  <a:pt x="536194" y="18288"/>
                </a:cubicBezTo>
                <a:cubicBezTo>
                  <a:pt x="534797" y="19177"/>
                  <a:pt x="533908" y="19558"/>
                  <a:pt x="533146" y="19558"/>
                </a:cubicBezTo>
                <a:cubicBezTo>
                  <a:pt x="532257" y="19558"/>
                  <a:pt x="531876" y="18923"/>
                  <a:pt x="531876" y="18288"/>
                </a:cubicBezTo>
                <a:cubicBezTo>
                  <a:pt x="532384" y="17399"/>
                  <a:pt x="532384" y="17018"/>
                  <a:pt x="532257" y="17018"/>
                </a:cubicBezTo>
                <a:cubicBezTo>
                  <a:pt x="532130" y="17018"/>
                  <a:pt x="531495" y="17653"/>
                  <a:pt x="530860" y="18288"/>
                </a:cubicBezTo>
                <a:cubicBezTo>
                  <a:pt x="530098" y="19050"/>
                  <a:pt x="529336" y="19812"/>
                  <a:pt x="528955" y="19812"/>
                </a:cubicBezTo>
                <a:cubicBezTo>
                  <a:pt x="528828" y="19812"/>
                  <a:pt x="528701" y="19685"/>
                  <a:pt x="528701" y="19431"/>
                </a:cubicBezTo>
                <a:cubicBezTo>
                  <a:pt x="528066" y="18796"/>
                  <a:pt x="525653" y="18161"/>
                  <a:pt x="523748" y="18161"/>
                </a:cubicBezTo>
                <a:cubicBezTo>
                  <a:pt x="522351" y="18161"/>
                  <a:pt x="521208" y="18542"/>
                  <a:pt x="521208" y="19431"/>
                </a:cubicBezTo>
                <a:lnTo>
                  <a:pt x="520065" y="19431"/>
                </a:lnTo>
                <a:cubicBezTo>
                  <a:pt x="520065" y="18288"/>
                  <a:pt x="517906" y="18288"/>
                  <a:pt x="515747" y="18288"/>
                </a:cubicBezTo>
                <a:cubicBezTo>
                  <a:pt x="513588" y="18288"/>
                  <a:pt x="512572" y="18288"/>
                  <a:pt x="512572" y="19431"/>
                </a:cubicBezTo>
                <a:cubicBezTo>
                  <a:pt x="513080" y="19939"/>
                  <a:pt x="513080" y="20193"/>
                  <a:pt x="512699" y="20193"/>
                </a:cubicBezTo>
                <a:cubicBezTo>
                  <a:pt x="512318" y="20193"/>
                  <a:pt x="511429" y="19939"/>
                  <a:pt x="510413" y="19431"/>
                </a:cubicBezTo>
                <a:cubicBezTo>
                  <a:pt x="509270" y="19431"/>
                  <a:pt x="508254" y="17272"/>
                  <a:pt x="507238" y="17272"/>
                </a:cubicBezTo>
                <a:cubicBezTo>
                  <a:pt x="507238" y="16129"/>
                  <a:pt x="506095" y="15113"/>
                  <a:pt x="505079" y="15113"/>
                </a:cubicBezTo>
                <a:lnTo>
                  <a:pt x="505079" y="16129"/>
                </a:lnTo>
                <a:lnTo>
                  <a:pt x="505079" y="18288"/>
                </a:lnTo>
                <a:cubicBezTo>
                  <a:pt x="503936" y="18288"/>
                  <a:pt x="502920" y="18288"/>
                  <a:pt x="502920" y="17272"/>
                </a:cubicBezTo>
                <a:cubicBezTo>
                  <a:pt x="501904" y="18288"/>
                  <a:pt x="500761" y="18288"/>
                  <a:pt x="498602" y="18288"/>
                </a:cubicBezTo>
                <a:cubicBezTo>
                  <a:pt x="497586" y="18288"/>
                  <a:pt x="495427" y="18288"/>
                  <a:pt x="494284" y="17272"/>
                </a:cubicBezTo>
                <a:cubicBezTo>
                  <a:pt x="493776" y="18288"/>
                  <a:pt x="491871" y="18923"/>
                  <a:pt x="489966" y="18923"/>
                </a:cubicBezTo>
                <a:cubicBezTo>
                  <a:pt x="488061" y="18923"/>
                  <a:pt x="486156" y="18415"/>
                  <a:pt x="485648" y="17272"/>
                </a:cubicBezTo>
                <a:cubicBezTo>
                  <a:pt x="485648" y="16764"/>
                  <a:pt x="485394" y="16510"/>
                  <a:pt x="485013" y="16510"/>
                </a:cubicBezTo>
                <a:cubicBezTo>
                  <a:pt x="484632" y="16510"/>
                  <a:pt x="483997" y="16764"/>
                  <a:pt x="483489" y="17272"/>
                </a:cubicBezTo>
                <a:cubicBezTo>
                  <a:pt x="482981" y="17780"/>
                  <a:pt x="482727" y="18034"/>
                  <a:pt x="482473" y="18034"/>
                </a:cubicBezTo>
                <a:cubicBezTo>
                  <a:pt x="482219" y="18034"/>
                  <a:pt x="481965" y="17780"/>
                  <a:pt x="481330" y="17272"/>
                </a:cubicBezTo>
                <a:cubicBezTo>
                  <a:pt x="480949" y="16891"/>
                  <a:pt x="480695" y="16764"/>
                  <a:pt x="480314" y="16764"/>
                </a:cubicBezTo>
                <a:cubicBezTo>
                  <a:pt x="479552" y="16764"/>
                  <a:pt x="478790" y="17526"/>
                  <a:pt x="478028" y="18288"/>
                </a:cubicBezTo>
                <a:cubicBezTo>
                  <a:pt x="477393" y="20320"/>
                  <a:pt x="477139" y="21082"/>
                  <a:pt x="476758" y="21082"/>
                </a:cubicBezTo>
                <a:cubicBezTo>
                  <a:pt x="476504" y="21082"/>
                  <a:pt x="476250" y="20828"/>
                  <a:pt x="475869" y="20447"/>
                </a:cubicBezTo>
                <a:cubicBezTo>
                  <a:pt x="474853" y="19431"/>
                  <a:pt x="473710" y="19050"/>
                  <a:pt x="472821" y="19050"/>
                </a:cubicBezTo>
                <a:cubicBezTo>
                  <a:pt x="471932" y="19050"/>
                  <a:pt x="471043" y="19304"/>
                  <a:pt x="470535" y="19304"/>
                </a:cubicBezTo>
                <a:cubicBezTo>
                  <a:pt x="468376" y="17145"/>
                  <a:pt x="467360" y="18161"/>
                  <a:pt x="468376" y="16002"/>
                </a:cubicBezTo>
                <a:cubicBezTo>
                  <a:pt x="468376" y="14986"/>
                  <a:pt x="467360" y="13843"/>
                  <a:pt x="467360" y="13843"/>
                </a:cubicBezTo>
                <a:cubicBezTo>
                  <a:pt x="466598" y="13462"/>
                  <a:pt x="466090" y="13335"/>
                  <a:pt x="465836" y="13335"/>
                </a:cubicBezTo>
                <a:cubicBezTo>
                  <a:pt x="465328" y="13335"/>
                  <a:pt x="465455" y="13843"/>
                  <a:pt x="466217" y="13843"/>
                </a:cubicBezTo>
                <a:cubicBezTo>
                  <a:pt x="468376" y="14859"/>
                  <a:pt x="467233" y="14859"/>
                  <a:pt x="466217" y="16002"/>
                </a:cubicBezTo>
                <a:cubicBezTo>
                  <a:pt x="465074" y="18161"/>
                  <a:pt x="462915" y="18161"/>
                  <a:pt x="461899" y="18161"/>
                </a:cubicBezTo>
                <a:lnTo>
                  <a:pt x="457581" y="18161"/>
                </a:lnTo>
                <a:cubicBezTo>
                  <a:pt x="455930" y="18669"/>
                  <a:pt x="454914" y="18923"/>
                  <a:pt x="454152" y="18923"/>
                </a:cubicBezTo>
                <a:cubicBezTo>
                  <a:pt x="453390" y="18923"/>
                  <a:pt x="453263" y="18669"/>
                  <a:pt x="453263" y="18161"/>
                </a:cubicBezTo>
                <a:lnTo>
                  <a:pt x="453263" y="16129"/>
                </a:lnTo>
                <a:cubicBezTo>
                  <a:pt x="452628" y="17907"/>
                  <a:pt x="449199" y="18669"/>
                  <a:pt x="445897" y="18669"/>
                </a:cubicBezTo>
                <a:cubicBezTo>
                  <a:pt x="443230" y="18669"/>
                  <a:pt x="440817" y="18161"/>
                  <a:pt x="440309" y="17145"/>
                </a:cubicBezTo>
                <a:lnTo>
                  <a:pt x="440309" y="18161"/>
                </a:lnTo>
                <a:cubicBezTo>
                  <a:pt x="440309" y="19304"/>
                  <a:pt x="439293" y="19304"/>
                  <a:pt x="437134" y="19304"/>
                </a:cubicBezTo>
                <a:cubicBezTo>
                  <a:pt x="436118" y="19304"/>
                  <a:pt x="431800" y="18161"/>
                  <a:pt x="428498" y="18161"/>
                </a:cubicBezTo>
                <a:cubicBezTo>
                  <a:pt x="424180" y="18161"/>
                  <a:pt x="422021" y="18161"/>
                  <a:pt x="422021" y="17145"/>
                </a:cubicBezTo>
                <a:cubicBezTo>
                  <a:pt x="421005" y="17145"/>
                  <a:pt x="421005" y="17145"/>
                  <a:pt x="421005" y="18161"/>
                </a:cubicBezTo>
                <a:cubicBezTo>
                  <a:pt x="422021" y="19304"/>
                  <a:pt x="421005" y="19304"/>
                  <a:pt x="419989" y="19304"/>
                </a:cubicBezTo>
                <a:cubicBezTo>
                  <a:pt x="418973" y="19304"/>
                  <a:pt x="418846" y="18161"/>
                  <a:pt x="418846" y="17145"/>
                </a:cubicBezTo>
                <a:cubicBezTo>
                  <a:pt x="418846" y="16637"/>
                  <a:pt x="418592" y="16383"/>
                  <a:pt x="418084" y="16383"/>
                </a:cubicBezTo>
                <a:cubicBezTo>
                  <a:pt x="417576" y="16383"/>
                  <a:pt x="416687" y="16637"/>
                  <a:pt x="415671" y="17145"/>
                </a:cubicBezTo>
                <a:cubicBezTo>
                  <a:pt x="414655" y="17653"/>
                  <a:pt x="413004" y="17907"/>
                  <a:pt x="411353" y="17907"/>
                </a:cubicBezTo>
                <a:cubicBezTo>
                  <a:pt x="409702" y="17907"/>
                  <a:pt x="408178" y="17653"/>
                  <a:pt x="407035" y="17145"/>
                </a:cubicBezTo>
                <a:cubicBezTo>
                  <a:pt x="405892" y="17145"/>
                  <a:pt x="404876" y="17145"/>
                  <a:pt x="404876" y="18161"/>
                </a:cubicBezTo>
                <a:cubicBezTo>
                  <a:pt x="404241" y="18796"/>
                  <a:pt x="403225" y="19431"/>
                  <a:pt x="402082" y="19431"/>
                </a:cubicBezTo>
                <a:cubicBezTo>
                  <a:pt x="401193" y="19431"/>
                  <a:pt x="400304" y="19050"/>
                  <a:pt x="399415" y="18161"/>
                </a:cubicBezTo>
                <a:cubicBezTo>
                  <a:pt x="398399" y="18161"/>
                  <a:pt x="398399" y="18161"/>
                  <a:pt x="398399" y="19304"/>
                </a:cubicBezTo>
                <a:cubicBezTo>
                  <a:pt x="397764" y="19939"/>
                  <a:pt x="397510" y="20574"/>
                  <a:pt x="397383" y="20574"/>
                </a:cubicBezTo>
                <a:cubicBezTo>
                  <a:pt x="397256" y="20574"/>
                  <a:pt x="397256" y="20193"/>
                  <a:pt x="397256" y="19304"/>
                </a:cubicBezTo>
                <a:cubicBezTo>
                  <a:pt x="396240" y="18796"/>
                  <a:pt x="394843" y="18542"/>
                  <a:pt x="393446" y="18542"/>
                </a:cubicBezTo>
                <a:cubicBezTo>
                  <a:pt x="392049" y="18542"/>
                  <a:pt x="390779" y="18796"/>
                  <a:pt x="389636" y="19304"/>
                </a:cubicBezTo>
                <a:cubicBezTo>
                  <a:pt x="388493" y="19304"/>
                  <a:pt x="387477" y="19304"/>
                  <a:pt x="387477" y="18161"/>
                </a:cubicBezTo>
                <a:lnTo>
                  <a:pt x="387477" y="17272"/>
                </a:lnTo>
                <a:cubicBezTo>
                  <a:pt x="386969" y="18288"/>
                  <a:pt x="386715" y="18923"/>
                  <a:pt x="386334" y="18923"/>
                </a:cubicBezTo>
                <a:cubicBezTo>
                  <a:pt x="385953" y="18923"/>
                  <a:pt x="385826" y="18415"/>
                  <a:pt x="385318" y="17272"/>
                </a:cubicBezTo>
                <a:cubicBezTo>
                  <a:pt x="385318" y="16764"/>
                  <a:pt x="385064" y="16510"/>
                  <a:pt x="384810" y="16510"/>
                </a:cubicBezTo>
                <a:cubicBezTo>
                  <a:pt x="384556" y="16510"/>
                  <a:pt x="384302" y="16764"/>
                  <a:pt x="384302" y="17272"/>
                </a:cubicBezTo>
                <a:cubicBezTo>
                  <a:pt x="383159" y="18288"/>
                  <a:pt x="382143" y="18288"/>
                  <a:pt x="382143" y="18288"/>
                </a:cubicBezTo>
                <a:cubicBezTo>
                  <a:pt x="381000" y="18288"/>
                  <a:pt x="375666" y="17272"/>
                  <a:pt x="371348" y="17272"/>
                </a:cubicBezTo>
                <a:cubicBezTo>
                  <a:pt x="362712" y="17272"/>
                  <a:pt x="359410" y="17272"/>
                  <a:pt x="359410" y="16129"/>
                </a:cubicBezTo>
                <a:cubicBezTo>
                  <a:pt x="358902" y="15621"/>
                  <a:pt x="358648" y="15367"/>
                  <a:pt x="358394" y="15367"/>
                </a:cubicBezTo>
                <a:cubicBezTo>
                  <a:pt x="358140" y="15367"/>
                  <a:pt x="357886" y="15621"/>
                  <a:pt x="357378" y="16129"/>
                </a:cubicBezTo>
                <a:cubicBezTo>
                  <a:pt x="356235" y="17272"/>
                  <a:pt x="355219" y="17272"/>
                  <a:pt x="354076" y="17272"/>
                </a:cubicBezTo>
                <a:cubicBezTo>
                  <a:pt x="352933" y="17272"/>
                  <a:pt x="351917" y="17272"/>
                  <a:pt x="351917" y="18288"/>
                </a:cubicBezTo>
                <a:cubicBezTo>
                  <a:pt x="350774" y="17272"/>
                  <a:pt x="350774" y="17272"/>
                  <a:pt x="349758" y="17272"/>
                </a:cubicBezTo>
                <a:cubicBezTo>
                  <a:pt x="349758" y="17780"/>
                  <a:pt x="349504" y="18034"/>
                  <a:pt x="349250" y="18034"/>
                </a:cubicBezTo>
                <a:cubicBezTo>
                  <a:pt x="348996" y="18034"/>
                  <a:pt x="348742" y="17780"/>
                  <a:pt x="348742" y="17272"/>
                </a:cubicBezTo>
                <a:cubicBezTo>
                  <a:pt x="348234" y="16129"/>
                  <a:pt x="347980" y="15621"/>
                  <a:pt x="347853" y="15621"/>
                </a:cubicBezTo>
                <a:cubicBezTo>
                  <a:pt x="347726" y="15621"/>
                  <a:pt x="347726" y="16129"/>
                  <a:pt x="347726" y="17272"/>
                </a:cubicBezTo>
                <a:cubicBezTo>
                  <a:pt x="347726" y="18034"/>
                  <a:pt x="346202" y="19304"/>
                  <a:pt x="345567" y="19304"/>
                </a:cubicBezTo>
                <a:cubicBezTo>
                  <a:pt x="345313" y="19304"/>
                  <a:pt x="345186" y="19050"/>
                  <a:pt x="345567" y="18415"/>
                </a:cubicBezTo>
                <a:cubicBezTo>
                  <a:pt x="345567" y="17399"/>
                  <a:pt x="343408" y="17399"/>
                  <a:pt x="342392" y="16256"/>
                </a:cubicBezTo>
                <a:cubicBezTo>
                  <a:pt x="341376" y="16256"/>
                  <a:pt x="340233" y="16256"/>
                  <a:pt x="340233" y="17399"/>
                </a:cubicBezTo>
                <a:cubicBezTo>
                  <a:pt x="339852" y="18034"/>
                  <a:pt x="339217" y="18288"/>
                  <a:pt x="338201" y="18288"/>
                </a:cubicBezTo>
                <a:cubicBezTo>
                  <a:pt x="336169" y="18288"/>
                  <a:pt x="333375" y="17018"/>
                  <a:pt x="332613" y="16256"/>
                </a:cubicBezTo>
                <a:cubicBezTo>
                  <a:pt x="332613" y="15748"/>
                  <a:pt x="332359" y="15494"/>
                  <a:pt x="332105" y="15494"/>
                </a:cubicBezTo>
                <a:cubicBezTo>
                  <a:pt x="331851" y="15494"/>
                  <a:pt x="331597" y="15748"/>
                  <a:pt x="331597" y="16256"/>
                </a:cubicBezTo>
                <a:cubicBezTo>
                  <a:pt x="331597" y="18415"/>
                  <a:pt x="330581" y="18415"/>
                  <a:pt x="329438" y="18415"/>
                </a:cubicBezTo>
                <a:cubicBezTo>
                  <a:pt x="329057" y="17780"/>
                  <a:pt x="328930" y="17526"/>
                  <a:pt x="328676" y="17526"/>
                </a:cubicBezTo>
                <a:cubicBezTo>
                  <a:pt x="328295" y="17526"/>
                  <a:pt x="328295" y="18796"/>
                  <a:pt x="328295" y="19558"/>
                </a:cubicBezTo>
                <a:cubicBezTo>
                  <a:pt x="329311" y="20574"/>
                  <a:pt x="328295" y="20574"/>
                  <a:pt x="326136" y="20574"/>
                </a:cubicBezTo>
                <a:cubicBezTo>
                  <a:pt x="325120" y="19558"/>
                  <a:pt x="321818" y="19558"/>
                  <a:pt x="318516" y="19558"/>
                </a:cubicBezTo>
                <a:cubicBezTo>
                  <a:pt x="313182" y="19558"/>
                  <a:pt x="312039" y="18415"/>
                  <a:pt x="309880" y="16256"/>
                </a:cubicBezTo>
                <a:lnTo>
                  <a:pt x="308864" y="13081"/>
                </a:lnTo>
                <a:lnTo>
                  <a:pt x="308864" y="16256"/>
                </a:lnTo>
                <a:cubicBezTo>
                  <a:pt x="308864" y="17399"/>
                  <a:pt x="307721" y="19558"/>
                  <a:pt x="307721" y="19558"/>
                </a:cubicBezTo>
                <a:cubicBezTo>
                  <a:pt x="306705" y="19558"/>
                  <a:pt x="306705" y="18415"/>
                  <a:pt x="306705" y="17399"/>
                </a:cubicBezTo>
                <a:cubicBezTo>
                  <a:pt x="306705" y="16891"/>
                  <a:pt x="306451" y="16637"/>
                  <a:pt x="305943" y="16637"/>
                </a:cubicBezTo>
                <a:cubicBezTo>
                  <a:pt x="305435" y="16637"/>
                  <a:pt x="304546" y="16891"/>
                  <a:pt x="303530" y="17399"/>
                </a:cubicBezTo>
                <a:cubicBezTo>
                  <a:pt x="302514" y="17907"/>
                  <a:pt x="301625" y="18161"/>
                  <a:pt x="300990" y="18161"/>
                </a:cubicBezTo>
                <a:cubicBezTo>
                  <a:pt x="300355" y="18161"/>
                  <a:pt x="299720" y="17907"/>
                  <a:pt x="299212" y="17399"/>
                </a:cubicBezTo>
                <a:cubicBezTo>
                  <a:pt x="298196" y="17399"/>
                  <a:pt x="297053" y="17399"/>
                  <a:pt x="296037" y="18415"/>
                </a:cubicBezTo>
                <a:cubicBezTo>
                  <a:pt x="295021" y="18415"/>
                  <a:pt x="295021" y="18415"/>
                  <a:pt x="295021" y="17399"/>
                </a:cubicBezTo>
                <a:cubicBezTo>
                  <a:pt x="295021" y="16891"/>
                  <a:pt x="294767" y="16637"/>
                  <a:pt x="294513" y="16637"/>
                </a:cubicBezTo>
                <a:cubicBezTo>
                  <a:pt x="294259" y="16637"/>
                  <a:pt x="294005" y="16891"/>
                  <a:pt x="294005" y="17399"/>
                </a:cubicBezTo>
                <a:cubicBezTo>
                  <a:pt x="293370" y="18669"/>
                  <a:pt x="291973" y="19177"/>
                  <a:pt x="290957" y="19177"/>
                </a:cubicBezTo>
                <a:cubicBezTo>
                  <a:pt x="290195" y="19177"/>
                  <a:pt x="289687" y="18923"/>
                  <a:pt x="289687" y="18415"/>
                </a:cubicBezTo>
                <a:cubicBezTo>
                  <a:pt x="289687" y="17399"/>
                  <a:pt x="288544" y="17399"/>
                  <a:pt x="287528" y="17399"/>
                </a:cubicBezTo>
                <a:cubicBezTo>
                  <a:pt x="286512" y="17399"/>
                  <a:pt x="285369" y="17399"/>
                  <a:pt x="284353" y="16256"/>
                </a:cubicBezTo>
                <a:lnTo>
                  <a:pt x="282194" y="16256"/>
                </a:lnTo>
                <a:cubicBezTo>
                  <a:pt x="281178" y="16256"/>
                  <a:pt x="282194" y="17399"/>
                  <a:pt x="283210" y="17399"/>
                </a:cubicBezTo>
                <a:lnTo>
                  <a:pt x="282194" y="18415"/>
                </a:lnTo>
                <a:cubicBezTo>
                  <a:pt x="280035" y="18415"/>
                  <a:pt x="279019" y="18415"/>
                  <a:pt x="277876" y="17399"/>
                </a:cubicBezTo>
                <a:cubicBezTo>
                  <a:pt x="277368" y="16256"/>
                  <a:pt x="277114" y="15748"/>
                  <a:pt x="276987" y="15748"/>
                </a:cubicBezTo>
                <a:cubicBezTo>
                  <a:pt x="276860" y="15748"/>
                  <a:pt x="276860" y="16256"/>
                  <a:pt x="276860" y="17399"/>
                </a:cubicBezTo>
                <a:cubicBezTo>
                  <a:pt x="276860" y="18161"/>
                  <a:pt x="276352" y="18923"/>
                  <a:pt x="275590" y="18923"/>
                </a:cubicBezTo>
                <a:cubicBezTo>
                  <a:pt x="275336" y="18923"/>
                  <a:pt x="274955" y="18796"/>
                  <a:pt x="274701" y="18415"/>
                </a:cubicBezTo>
                <a:cubicBezTo>
                  <a:pt x="274193" y="17526"/>
                  <a:pt x="273812" y="17145"/>
                  <a:pt x="273431" y="17145"/>
                </a:cubicBezTo>
                <a:cubicBezTo>
                  <a:pt x="273050" y="17145"/>
                  <a:pt x="272542" y="17780"/>
                  <a:pt x="272542" y="18415"/>
                </a:cubicBezTo>
                <a:cubicBezTo>
                  <a:pt x="273050" y="19558"/>
                  <a:pt x="273304" y="20066"/>
                  <a:pt x="273050" y="20066"/>
                </a:cubicBezTo>
                <a:cubicBezTo>
                  <a:pt x="272796" y="20066"/>
                  <a:pt x="271907" y="19558"/>
                  <a:pt x="270383" y="18415"/>
                </a:cubicBezTo>
                <a:cubicBezTo>
                  <a:pt x="268224" y="18415"/>
                  <a:pt x="263906" y="17399"/>
                  <a:pt x="260604" y="17399"/>
                </a:cubicBezTo>
                <a:cubicBezTo>
                  <a:pt x="256286" y="17399"/>
                  <a:pt x="254127" y="17399"/>
                  <a:pt x="252984" y="18415"/>
                </a:cubicBezTo>
                <a:cubicBezTo>
                  <a:pt x="252984" y="18669"/>
                  <a:pt x="252984" y="18796"/>
                  <a:pt x="252984" y="18923"/>
                </a:cubicBezTo>
                <a:cubicBezTo>
                  <a:pt x="252730" y="17272"/>
                  <a:pt x="251587" y="17272"/>
                  <a:pt x="248666" y="17272"/>
                </a:cubicBezTo>
                <a:cubicBezTo>
                  <a:pt x="247650" y="17653"/>
                  <a:pt x="246888" y="17653"/>
                  <a:pt x="246380" y="17653"/>
                </a:cubicBezTo>
                <a:cubicBezTo>
                  <a:pt x="244856" y="17653"/>
                  <a:pt x="244094" y="16891"/>
                  <a:pt x="243332" y="16129"/>
                </a:cubicBezTo>
                <a:lnTo>
                  <a:pt x="244348" y="16129"/>
                </a:lnTo>
                <a:cubicBezTo>
                  <a:pt x="244348" y="14859"/>
                  <a:pt x="243967" y="14351"/>
                  <a:pt x="243459" y="14351"/>
                </a:cubicBezTo>
                <a:cubicBezTo>
                  <a:pt x="243078" y="14351"/>
                  <a:pt x="242697" y="14605"/>
                  <a:pt x="242189" y="15113"/>
                </a:cubicBezTo>
                <a:cubicBezTo>
                  <a:pt x="241173" y="15113"/>
                  <a:pt x="241173" y="16129"/>
                  <a:pt x="241173" y="17272"/>
                </a:cubicBezTo>
                <a:cubicBezTo>
                  <a:pt x="241173" y="18415"/>
                  <a:pt x="240157" y="19431"/>
                  <a:pt x="239014" y="20447"/>
                </a:cubicBezTo>
                <a:cubicBezTo>
                  <a:pt x="237998" y="20447"/>
                  <a:pt x="236855" y="20447"/>
                  <a:pt x="237998" y="18288"/>
                </a:cubicBezTo>
                <a:cubicBezTo>
                  <a:pt x="237998" y="17272"/>
                  <a:pt x="237998" y="17272"/>
                  <a:pt x="236855" y="17272"/>
                </a:cubicBezTo>
                <a:cubicBezTo>
                  <a:pt x="235712" y="17272"/>
                  <a:pt x="234696" y="17272"/>
                  <a:pt x="233680" y="16129"/>
                </a:cubicBezTo>
                <a:cubicBezTo>
                  <a:pt x="233680" y="15113"/>
                  <a:pt x="232664" y="15113"/>
                  <a:pt x="231521" y="15113"/>
                </a:cubicBezTo>
                <a:cubicBezTo>
                  <a:pt x="230505" y="16129"/>
                  <a:pt x="228346" y="16129"/>
                  <a:pt x="228346" y="16129"/>
                </a:cubicBezTo>
                <a:lnTo>
                  <a:pt x="228346" y="17272"/>
                </a:lnTo>
                <a:cubicBezTo>
                  <a:pt x="228346" y="19431"/>
                  <a:pt x="227330" y="20447"/>
                  <a:pt x="227330" y="20447"/>
                </a:cubicBezTo>
                <a:cubicBezTo>
                  <a:pt x="226187" y="20447"/>
                  <a:pt x="226187" y="18288"/>
                  <a:pt x="226187" y="18288"/>
                </a:cubicBezTo>
                <a:cubicBezTo>
                  <a:pt x="226187" y="17907"/>
                  <a:pt x="223393" y="17780"/>
                  <a:pt x="219710" y="17780"/>
                </a:cubicBezTo>
                <a:cubicBezTo>
                  <a:pt x="212090" y="17780"/>
                  <a:pt x="200406" y="18288"/>
                  <a:pt x="198247" y="18288"/>
                </a:cubicBezTo>
                <a:cubicBezTo>
                  <a:pt x="197231" y="18796"/>
                  <a:pt x="195834" y="19050"/>
                  <a:pt x="194818" y="19050"/>
                </a:cubicBezTo>
                <a:cubicBezTo>
                  <a:pt x="193802" y="19050"/>
                  <a:pt x="193294" y="18796"/>
                  <a:pt x="193929" y="18288"/>
                </a:cubicBezTo>
                <a:cubicBezTo>
                  <a:pt x="193929" y="17272"/>
                  <a:pt x="192786" y="16891"/>
                  <a:pt x="191008" y="16891"/>
                </a:cubicBezTo>
                <a:cubicBezTo>
                  <a:pt x="189230" y="16891"/>
                  <a:pt x="186436" y="17145"/>
                  <a:pt x="183261" y="17145"/>
                </a:cubicBezTo>
                <a:cubicBezTo>
                  <a:pt x="175641" y="17145"/>
                  <a:pt x="170307" y="17145"/>
                  <a:pt x="170307" y="16002"/>
                </a:cubicBezTo>
                <a:lnTo>
                  <a:pt x="167132" y="16002"/>
                </a:lnTo>
                <a:cubicBezTo>
                  <a:pt x="164973" y="16002"/>
                  <a:pt x="162814" y="14986"/>
                  <a:pt x="162814" y="14986"/>
                </a:cubicBezTo>
                <a:cubicBezTo>
                  <a:pt x="162306" y="13970"/>
                  <a:pt x="161798" y="13335"/>
                  <a:pt x="161417" y="13335"/>
                </a:cubicBezTo>
                <a:cubicBezTo>
                  <a:pt x="161036" y="13335"/>
                  <a:pt x="161163" y="13843"/>
                  <a:pt x="161671" y="14986"/>
                </a:cubicBezTo>
                <a:cubicBezTo>
                  <a:pt x="161671" y="16002"/>
                  <a:pt x="161671" y="17145"/>
                  <a:pt x="160528" y="17145"/>
                </a:cubicBezTo>
                <a:cubicBezTo>
                  <a:pt x="158369" y="17145"/>
                  <a:pt x="158369" y="16002"/>
                  <a:pt x="158369" y="14986"/>
                </a:cubicBezTo>
                <a:cubicBezTo>
                  <a:pt x="158369" y="12827"/>
                  <a:pt x="157353" y="12827"/>
                  <a:pt x="157353" y="12827"/>
                </a:cubicBezTo>
                <a:cubicBezTo>
                  <a:pt x="156337" y="12827"/>
                  <a:pt x="156337" y="12827"/>
                  <a:pt x="156337" y="14986"/>
                </a:cubicBezTo>
                <a:lnTo>
                  <a:pt x="156337" y="17145"/>
                </a:lnTo>
                <a:lnTo>
                  <a:pt x="155194" y="17145"/>
                </a:lnTo>
                <a:cubicBezTo>
                  <a:pt x="155194" y="16002"/>
                  <a:pt x="154178" y="16002"/>
                  <a:pt x="154178" y="16002"/>
                </a:cubicBezTo>
                <a:cubicBezTo>
                  <a:pt x="153035" y="16002"/>
                  <a:pt x="153035" y="16002"/>
                  <a:pt x="153035" y="18161"/>
                </a:cubicBezTo>
                <a:cubicBezTo>
                  <a:pt x="153035" y="19304"/>
                  <a:pt x="152781" y="19812"/>
                  <a:pt x="152400" y="19812"/>
                </a:cubicBezTo>
                <a:cubicBezTo>
                  <a:pt x="152019" y="19812"/>
                  <a:pt x="151511" y="19304"/>
                  <a:pt x="151003" y="18161"/>
                </a:cubicBezTo>
                <a:lnTo>
                  <a:pt x="148844" y="17145"/>
                </a:lnTo>
                <a:cubicBezTo>
                  <a:pt x="148463" y="17780"/>
                  <a:pt x="148082" y="18034"/>
                  <a:pt x="147574" y="18034"/>
                </a:cubicBezTo>
                <a:cubicBezTo>
                  <a:pt x="146558" y="18034"/>
                  <a:pt x="145288" y="16764"/>
                  <a:pt x="144526" y="16002"/>
                </a:cubicBezTo>
                <a:cubicBezTo>
                  <a:pt x="144018" y="17145"/>
                  <a:pt x="143510" y="17653"/>
                  <a:pt x="142875" y="17653"/>
                </a:cubicBezTo>
                <a:cubicBezTo>
                  <a:pt x="142240" y="17653"/>
                  <a:pt x="141732" y="17145"/>
                  <a:pt x="141224" y="16002"/>
                </a:cubicBezTo>
                <a:cubicBezTo>
                  <a:pt x="141224" y="14986"/>
                  <a:pt x="140970" y="14351"/>
                  <a:pt x="140589" y="14351"/>
                </a:cubicBezTo>
                <a:cubicBezTo>
                  <a:pt x="140208" y="14351"/>
                  <a:pt x="139700" y="14859"/>
                  <a:pt x="139065" y="16002"/>
                </a:cubicBezTo>
                <a:cubicBezTo>
                  <a:pt x="138049" y="17145"/>
                  <a:pt x="136906" y="17145"/>
                  <a:pt x="134747" y="17145"/>
                </a:cubicBezTo>
                <a:cubicBezTo>
                  <a:pt x="133604" y="16002"/>
                  <a:pt x="127127" y="16002"/>
                  <a:pt x="118618" y="16002"/>
                </a:cubicBezTo>
                <a:cubicBezTo>
                  <a:pt x="108839" y="16002"/>
                  <a:pt x="103505" y="16002"/>
                  <a:pt x="103505" y="14986"/>
                </a:cubicBezTo>
                <a:cubicBezTo>
                  <a:pt x="102489" y="14986"/>
                  <a:pt x="102489" y="14986"/>
                  <a:pt x="101346" y="16002"/>
                </a:cubicBezTo>
                <a:cubicBezTo>
                  <a:pt x="101346" y="16510"/>
                  <a:pt x="101219" y="16764"/>
                  <a:pt x="100838" y="16764"/>
                </a:cubicBezTo>
                <a:cubicBezTo>
                  <a:pt x="100457" y="16764"/>
                  <a:pt x="99822" y="16256"/>
                  <a:pt x="99187" y="14986"/>
                </a:cubicBezTo>
                <a:cubicBezTo>
                  <a:pt x="98552" y="14351"/>
                  <a:pt x="98298" y="13716"/>
                  <a:pt x="98171" y="13716"/>
                </a:cubicBezTo>
                <a:cubicBezTo>
                  <a:pt x="98044" y="13716"/>
                  <a:pt x="98044" y="14097"/>
                  <a:pt x="98044" y="14986"/>
                </a:cubicBezTo>
                <a:cubicBezTo>
                  <a:pt x="98044" y="16002"/>
                  <a:pt x="95885" y="16002"/>
                  <a:pt x="91567" y="16002"/>
                </a:cubicBezTo>
                <a:cubicBezTo>
                  <a:pt x="88392" y="16002"/>
                  <a:pt x="83947" y="16002"/>
                  <a:pt x="83947" y="14986"/>
                </a:cubicBezTo>
                <a:cubicBezTo>
                  <a:pt x="83439" y="14478"/>
                  <a:pt x="83185" y="14224"/>
                  <a:pt x="83058" y="14224"/>
                </a:cubicBezTo>
                <a:cubicBezTo>
                  <a:pt x="82931" y="14224"/>
                  <a:pt x="82931" y="14478"/>
                  <a:pt x="82931" y="14986"/>
                </a:cubicBezTo>
                <a:cubicBezTo>
                  <a:pt x="83566" y="16383"/>
                  <a:pt x="82169" y="17272"/>
                  <a:pt x="80264" y="17272"/>
                </a:cubicBezTo>
                <a:cubicBezTo>
                  <a:pt x="78994" y="17272"/>
                  <a:pt x="77724" y="16891"/>
                  <a:pt x="76454" y="16002"/>
                </a:cubicBezTo>
                <a:cubicBezTo>
                  <a:pt x="75438" y="16002"/>
                  <a:pt x="74295" y="16002"/>
                  <a:pt x="74295" y="17145"/>
                </a:cubicBezTo>
                <a:cubicBezTo>
                  <a:pt x="73152" y="17145"/>
                  <a:pt x="72136" y="17145"/>
                  <a:pt x="68961" y="16002"/>
                </a:cubicBezTo>
                <a:lnTo>
                  <a:pt x="61341" y="16002"/>
                </a:lnTo>
                <a:cubicBezTo>
                  <a:pt x="59182" y="16002"/>
                  <a:pt x="57023" y="14986"/>
                  <a:pt x="57023" y="14986"/>
                </a:cubicBezTo>
                <a:lnTo>
                  <a:pt x="54991" y="14986"/>
                </a:lnTo>
                <a:cubicBezTo>
                  <a:pt x="54991" y="16002"/>
                  <a:pt x="50673" y="16002"/>
                  <a:pt x="43180" y="16002"/>
                </a:cubicBezTo>
                <a:cubicBezTo>
                  <a:pt x="35687" y="16002"/>
                  <a:pt x="29083" y="16002"/>
                  <a:pt x="29083" y="17145"/>
                </a:cubicBezTo>
                <a:cubicBezTo>
                  <a:pt x="29083" y="17145"/>
                  <a:pt x="28067" y="17145"/>
                  <a:pt x="26924" y="16002"/>
                </a:cubicBezTo>
                <a:cubicBezTo>
                  <a:pt x="26289" y="14732"/>
                  <a:pt x="25654" y="14224"/>
                  <a:pt x="25019" y="14224"/>
                </a:cubicBezTo>
                <a:cubicBezTo>
                  <a:pt x="24638" y="14224"/>
                  <a:pt x="24130" y="14478"/>
                  <a:pt x="23622" y="14986"/>
                </a:cubicBezTo>
                <a:cubicBezTo>
                  <a:pt x="23114" y="16129"/>
                  <a:pt x="21463" y="17018"/>
                  <a:pt x="19939" y="17018"/>
                </a:cubicBezTo>
                <a:cubicBezTo>
                  <a:pt x="18669" y="17018"/>
                  <a:pt x="17653" y="16383"/>
                  <a:pt x="17145" y="14986"/>
                </a:cubicBezTo>
                <a:lnTo>
                  <a:pt x="17145" y="16002"/>
                </a:lnTo>
                <a:cubicBezTo>
                  <a:pt x="16637" y="17399"/>
                  <a:pt x="15875" y="17907"/>
                  <a:pt x="14986" y="17907"/>
                </a:cubicBezTo>
                <a:cubicBezTo>
                  <a:pt x="13716" y="17907"/>
                  <a:pt x="12446" y="16764"/>
                  <a:pt x="11811" y="14859"/>
                </a:cubicBezTo>
                <a:cubicBezTo>
                  <a:pt x="11049" y="16510"/>
                  <a:pt x="10287" y="17399"/>
                  <a:pt x="9398" y="17399"/>
                </a:cubicBezTo>
                <a:cubicBezTo>
                  <a:pt x="9144" y="17399"/>
                  <a:pt x="8890" y="17272"/>
                  <a:pt x="8509" y="17018"/>
                </a:cubicBezTo>
                <a:cubicBezTo>
                  <a:pt x="7366" y="17018"/>
                  <a:pt x="7366" y="17018"/>
                  <a:pt x="7366" y="19177"/>
                </a:cubicBezTo>
                <a:cubicBezTo>
                  <a:pt x="7366" y="20193"/>
                  <a:pt x="7366" y="21336"/>
                  <a:pt x="6350" y="21336"/>
                </a:cubicBezTo>
                <a:cubicBezTo>
                  <a:pt x="5334" y="21336"/>
                  <a:pt x="5461" y="20574"/>
                  <a:pt x="5461" y="19431"/>
                </a:cubicBezTo>
                <a:lnTo>
                  <a:pt x="4318" y="19431"/>
                </a:lnTo>
                <a:cubicBezTo>
                  <a:pt x="4318" y="19431"/>
                  <a:pt x="3302" y="19431"/>
                  <a:pt x="3302" y="18288"/>
                </a:cubicBezTo>
                <a:cubicBezTo>
                  <a:pt x="3302" y="16129"/>
                  <a:pt x="2159" y="16129"/>
                  <a:pt x="1143" y="16129"/>
                </a:cubicBezTo>
                <a:cubicBezTo>
                  <a:pt x="1143" y="16764"/>
                  <a:pt x="1016" y="17018"/>
                  <a:pt x="889" y="17018"/>
                </a:cubicBezTo>
                <a:cubicBezTo>
                  <a:pt x="635" y="17018"/>
                  <a:pt x="381" y="15748"/>
                  <a:pt x="1143" y="14986"/>
                </a:cubicBezTo>
                <a:cubicBezTo>
                  <a:pt x="1143" y="13970"/>
                  <a:pt x="1143" y="12827"/>
                  <a:pt x="127" y="12827"/>
                </a:cubicBezTo>
                <a:lnTo>
                  <a:pt x="127" y="10795"/>
                </a:lnTo>
                <a:cubicBezTo>
                  <a:pt x="0" y="8636"/>
                  <a:pt x="0" y="7620"/>
                  <a:pt x="2159" y="6477"/>
                </a:cubicBezTo>
                <a:cubicBezTo>
                  <a:pt x="4191" y="5842"/>
                  <a:pt x="6096" y="4826"/>
                  <a:pt x="7366" y="4826"/>
                </a:cubicBezTo>
                <a:cubicBezTo>
                  <a:pt x="8128" y="4826"/>
                  <a:pt x="8636" y="5207"/>
                  <a:pt x="8636" y="6477"/>
                </a:cubicBezTo>
                <a:cubicBezTo>
                  <a:pt x="8636" y="6477"/>
                  <a:pt x="9779" y="7620"/>
                  <a:pt x="10795" y="7620"/>
                </a:cubicBezTo>
                <a:cubicBezTo>
                  <a:pt x="11811" y="7620"/>
                  <a:pt x="12954" y="6604"/>
                  <a:pt x="12954" y="6604"/>
                </a:cubicBezTo>
                <a:cubicBezTo>
                  <a:pt x="12954" y="5461"/>
                  <a:pt x="17272" y="5461"/>
                  <a:pt x="22733" y="5461"/>
                </a:cubicBezTo>
                <a:cubicBezTo>
                  <a:pt x="28194" y="5461"/>
                  <a:pt x="31369" y="4445"/>
                  <a:pt x="32512" y="3302"/>
                </a:cubicBezTo>
                <a:cubicBezTo>
                  <a:pt x="33655" y="2159"/>
                  <a:pt x="34671" y="2159"/>
                  <a:pt x="34671" y="2159"/>
                </a:cubicBezTo>
                <a:cubicBezTo>
                  <a:pt x="34671" y="3302"/>
                  <a:pt x="41148" y="3302"/>
                  <a:pt x="48641" y="3302"/>
                </a:cubicBezTo>
                <a:cubicBezTo>
                  <a:pt x="55118" y="3302"/>
                  <a:pt x="62738" y="3302"/>
                  <a:pt x="62738" y="4318"/>
                </a:cubicBezTo>
                <a:lnTo>
                  <a:pt x="64770" y="4318"/>
                </a:lnTo>
                <a:cubicBezTo>
                  <a:pt x="64770" y="3302"/>
                  <a:pt x="66929" y="3302"/>
                  <a:pt x="69088" y="3302"/>
                </a:cubicBezTo>
                <a:cubicBezTo>
                  <a:pt x="71247" y="4318"/>
                  <a:pt x="73406" y="4318"/>
                  <a:pt x="73406" y="4318"/>
                </a:cubicBezTo>
                <a:cubicBezTo>
                  <a:pt x="73406" y="3302"/>
                  <a:pt x="74422" y="3302"/>
                  <a:pt x="76581" y="3302"/>
                </a:cubicBezTo>
                <a:cubicBezTo>
                  <a:pt x="78740" y="3302"/>
                  <a:pt x="79756" y="3302"/>
                  <a:pt x="79756" y="4318"/>
                </a:cubicBezTo>
                <a:cubicBezTo>
                  <a:pt x="80772" y="4318"/>
                  <a:pt x="87376" y="4318"/>
                  <a:pt x="90551" y="3302"/>
                </a:cubicBezTo>
                <a:cubicBezTo>
                  <a:pt x="90932" y="2921"/>
                  <a:pt x="91186" y="2794"/>
                  <a:pt x="91567" y="2794"/>
                </a:cubicBezTo>
                <a:cubicBezTo>
                  <a:pt x="92329" y="2794"/>
                  <a:pt x="93091" y="3556"/>
                  <a:pt x="93853" y="4318"/>
                </a:cubicBezTo>
                <a:cubicBezTo>
                  <a:pt x="93853" y="5334"/>
                  <a:pt x="94996" y="6477"/>
                  <a:pt x="96012" y="6477"/>
                </a:cubicBezTo>
                <a:lnTo>
                  <a:pt x="96012" y="4318"/>
                </a:lnTo>
                <a:cubicBezTo>
                  <a:pt x="94996" y="3302"/>
                  <a:pt x="94996" y="3302"/>
                  <a:pt x="97155" y="3302"/>
                </a:cubicBezTo>
                <a:lnTo>
                  <a:pt x="99314" y="3302"/>
                </a:lnTo>
                <a:cubicBezTo>
                  <a:pt x="99314" y="4318"/>
                  <a:pt x="103632" y="4318"/>
                  <a:pt x="111125" y="4318"/>
                </a:cubicBezTo>
                <a:cubicBezTo>
                  <a:pt x="120904" y="4318"/>
                  <a:pt x="124079" y="4318"/>
                  <a:pt x="124079" y="5334"/>
                </a:cubicBezTo>
                <a:cubicBezTo>
                  <a:pt x="124079" y="5842"/>
                  <a:pt x="124333" y="6096"/>
                  <a:pt x="125095" y="6096"/>
                </a:cubicBezTo>
                <a:cubicBezTo>
                  <a:pt x="125857" y="6096"/>
                  <a:pt x="126873" y="5842"/>
                  <a:pt x="128524" y="5334"/>
                </a:cubicBezTo>
                <a:cubicBezTo>
                  <a:pt x="131953" y="3302"/>
                  <a:pt x="133223" y="2540"/>
                  <a:pt x="133858" y="2540"/>
                </a:cubicBezTo>
                <a:cubicBezTo>
                  <a:pt x="134239" y="2540"/>
                  <a:pt x="134493" y="2794"/>
                  <a:pt x="134874" y="3175"/>
                </a:cubicBezTo>
                <a:cubicBezTo>
                  <a:pt x="133858" y="3175"/>
                  <a:pt x="133858" y="4191"/>
                  <a:pt x="133858" y="5334"/>
                </a:cubicBezTo>
                <a:cubicBezTo>
                  <a:pt x="133858" y="6477"/>
                  <a:pt x="134112" y="6985"/>
                  <a:pt x="134493" y="6985"/>
                </a:cubicBezTo>
                <a:cubicBezTo>
                  <a:pt x="134874" y="6985"/>
                  <a:pt x="135382" y="6477"/>
                  <a:pt x="136017" y="5334"/>
                </a:cubicBezTo>
                <a:cubicBezTo>
                  <a:pt x="136017" y="4318"/>
                  <a:pt x="139319" y="3810"/>
                  <a:pt x="143002" y="3810"/>
                </a:cubicBezTo>
                <a:cubicBezTo>
                  <a:pt x="147447" y="3810"/>
                  <a:pt x="152654" y="4572"/>
                  <a:pt x="153289" y="6350"/>
                </a:cubicBezTo>
                <a:lnTo>
                  <a:pt x="153289" y="5334"/>
                </a:lnTo>
                <a:cubicBezTo>
                  <a:pt x="153289" y="3175"/>
                  <a:pt x="154305" y="3175"/>
                  <a:pt x="157607" y="3175"/>
                </a:cubicBezTo>
                <a:lnTo>
                  <a:pt x="160909" y="3175"/>
                </a:lnTo>
                <a:cubicBezTo>
                  <a:pt x="160909" y="4445"/>
                  <a:pt x="161925" y="4826"/>
                  <a:pt x="163068" y="4826"/>
                </a:cubicBezTo>
                <a:cubicBezTo>
                  <a:pt x="164973" y="4826"/>
                  <a:pt x="167386" y="3810"/>
                  <a:pt x="167386" y="3175"/>
                </a:cubicBezTo>
                <a:cubicBezTo>
                  <a:pt x="168402" y="2032"/>
                  <a:pt x="168402" y="2032"/>
                  <a:pt x="170561" y="2032"/>
                </a:cubicBezTo>
                <a:cubicBezTo>
                  <a:pt x="171958" y="2921"/>
                  <a:pt x="173482" y="3302"/>
                  <a:pt x="174879" y="3302"/>
                </a:cubicBezTo>
                <a:cubicBezTo>
                  <a:pt x="176657" y="3302"/>
                  <a:pt x="178181" y="2667"/>
                  <a:pt x="178181" y="2032"/>
                </a:cubicBezTo>
                <a:lnTo>
                  <a:pt x="180340" y="2032"/>
                </a:lnTo>
                <a:cubicBezTo>
                  <a:pt x="181356" y="3175"/>
                  <a:pt x="183515" y="3175"/>
                  <a:pt x="184658" y="3175"/>
                </a:cubicBezTo>
                <a:cubicBezTo>
                  <a:pt x="187960" y="3175"/>
                  <a:pt x="188976" y="3175"/>
                  <a:pt x="187960" y="4191"/>
                </a:cubicBezTo>
                <a:cubicBezTo>
                  <a:pt x="187960" y="5207"/>
                  <a:pt x="187960" y="6350"/>
                  <a:pt x="188976" y="6350"/>
                </a:cubicBezTo>
                <a:lnTo>
                  <a:pt x="188976" y="5334"/>
                </a:lnTo>
                <a:cubicBezTo>
                  <a:pt x="188976" y="4318"/>
                  <a:pt x="192151" y="4318"/>
                  <a:pt x="196596" y="4318"/>
                </a:cubicBezTo>
                <a:cubicBezTo>
                  <a:pt x="201930" y="4318"/>
                  <a:pt x="204089" y="4318"/>
                  <a:pt x="204089" y="3302"/>
                </a:cubicBezTo>
                <a:lnTo>
                  <a:pt x="205232" y="4318"/>
                </a:lnTo>
                <a:cubicBezTo>
                  <a:pt x="205740" y="4826"/>
                  <a:pt x="206248" y="5080"/>
                  <a:pt x="206756" y="5080"/>
                </a:cubicBezTo>
                <a:cubicBezTo>
                  <a:pt x="207264" y="5080"/>
                  <a:pt x="207391" y="4826"/>
                  <a:pt x="207391" y="4318"/>
                </a:cubicBezTo>
                <a:cubicBezTo>
                  <a:pt x="207899" y="3810"/>
                  <a:pt x="209296" y="3556"/>
                  <a:pt x="210820" y="3556"/>
                </a:cubicBezTo>
                <a:cubicBezTo>
                  <a:pt x="212344" y="3556"/>
                  <a:pt x="213868" y="3810"/>
                  <a:pt x="215011" y="4318"/>
                </a:cubicBezTo>
                <a:lnTo>
                  <a:pt x="217170" y="4318"/>
                </a:lnTo>
                <a:cubicBezTo>
                  <a:pt x="217678" y="3302"/>
                  <a:pt x="218821" y="2667"/>
                  <a:pt x="219837" y="2667"/>
                </a:cubicBezTo>
                <a:cubicBezTo>
                  <a:pt x="220853" y="2667"/>
                  <a:pt x="221996" y="3175"/>
                  <a:pt x="222504" y="4318"/>
                </a:cubicBezTo>
                <a:cubicBezTo>
                  <a:pt x="222504" y="3302"/>
                  <a:pt x="223647" y="3302"/>
                  <a:pt x="224663" y="3302"/>
                </a:cubicBezTo>
                <a:cubicBezTo>
                  <a:pt x="225171" y="3810"/>
                  <a:pt x="226568" y="4064"/>
                  <a:pt x="227711" y="4064"/>
                </a:cubicBezTo>
                <a:cubicBezTo>
                  <a:pt x="228854" y="4064"/>
                  <a:pt x="229870" y="3810"/>
                  <a:pt x="229870" y="3302"/>
                </a:cubicBezTo>
                <a:lnTo>
                  <a:pt x="230886" y="3302"/>
                </a:lnTo>
                <a:cubicBezTo>
                  <a:pt x="232029" y="4318"/>
                  <a:pt x="233045" y="4318"/>
                  <a:pt x="234188" y="4318"/>
                </a:cubicBezTo>
                <a:cubicBezTo>
                  <a:pt x="235331" y="4318"/>
                  <a:pt x="236347" y="4318"/>
                  <a:pt x="237363" y="5334"/>
                </a:cubicBezTo>
                <a:cubicBezTo>
                  <a:pt x="238379" y="6350"/>
                  <a:pt x="239522" y="6477"/>
                  <a:pt x="239522" y="6477"/>
                </a:cubicBezTo>
                <a:cubicBezTo>
                  <a:pt x="240538" y="6477"/>
                  <a:pt x="239522" y="5334"/>
                  <a:pt x="238379" y="4318"/>
                </a:cubicBezTo>
                <a:cubicBezTo>
                  <a:pt x="237490" y="3810"/>
                  <a:pt x="237490" y="3556"/>
                  <a:pt x="238125" y="3556"/>
                </a:cubicBezTo>
                <a:cubicBezTo>
                  <a:pt x="238887" y="3556"/>
                  <a:pt x="240792" y="4064"/>
                  <a:pt x="242697" y="5334"/>
                </a:cubicBezTo>
                <a:cubicBezTo>
                  <a:pt x="244348" y="6477"/>
                  <a:pt x="245110" y="6985"/>
                  <a:pt x="245237" y="6985"/>
                </a:cubicBezTo>
                <a:cubicBezTo>
                  <a:pt x="245364" y="6985"/>
                  <a:pt x="244983" y="6477"/>
                  <a:pt x="243840" y="5334"/>
                </a:cubicBezTo>
                <a:cubicBezTo>
                  <a:pt x="243078" y="4699"/>
                  <a:pt x="242316" y="3810"/>
                  <a:pt x="242697" y="3810"/>
                </a:cubicBezTo>
                <a:cubicBezTo>
                  <a:pt x="242824" y="3810"/>
                  <a:pt x="243205" y="3937"/>
                  <a:pt x="243840" y="4318"/>
                </a:cubicBezTo>
                <a:cubicBezTo>
                  <a:pt x="243840" y="4318"/>
                  <a:pt x="245999" y="4318"/>
                  <a:pt x="245999" y="5334"/>
                </a:cubicBezTo>
                <a:lnTo>
                  <a:pt x="249174" y="5334"/>
                </a:lnTo>
                <a:cubicBezTo>
                  <a:pt x="250190" y="4318"/>
                  <a:pt x="251333" y="4318"/>
                  <a:pt x="252349" y="4318"/>
                </a:cubicBezTo>
                <a:cubicBezTo>
                  <a:pt x="252857" y="4826"/>
                  <a:pt x="253111" y="5080"/>
                  <a:pt x="253492" y="5080"/>
                </a:cubicBezTo>
                <a:cubicBezTo>
                  <a:pt x="253873" y="5080"/>
                  <a:pt x="254000" y="4826"/>
                  <a:pt x="254508" y="4318"/>
                </a:cubicBezTo>
                <a:cubicBezTo>
                  <a:pt x="254508" y="3810"/>
                  <a:pt x="254635" y="3556"/>
                  <a:pt x="254889" y="3556"/>
                </a:cubicBezTo>
                <a:cubicBezTo>
                  <a:pt x="255143" y="3556"/>
                  <a:pt x="255524" y="4064"/>
                  <a:pt x="255524" y="5334"/>
                </a:cubicBezTo>
                <a:cubicBezTo>
                  <a:pt x="256032" y="5842"/>
                  <a:pt x="256667" y="6096"/>
                  <a:pt x="257175" y="6096"/>
                </a:cubicBezTo>
                <a:cubicBezTo>
                  <a:pt x="257683" y="6096"/>
                  <a:pt x="258191" y="5842"/>
                  <a:pt x="258826" y="5334"/>
                </a:cubicBezTo>
                <a:cubicBezTo>
                  <a:pt x="258826" y="4064"/>
                  <a:pt x="259207" y="3556"/>
                  <a:pt x="259461" y="3556"/>
                </a:cubicBezTo>
                <a:cubicBezTo>
                  <a:pt x="259715" y="3556"/>
                  <a:pt x="259842" y="3810"/>
                  <a:pt x="259842" y="4318"/>
                </a:cubicBezTo>
                <a:cubicBezTo>
                  <a:pt x="260858" y="5334"/>
                  <a:pt x="262001" y="5334"/>
                  <a:pt x="262001" y="5334"/>
                </a:cubicBezTo>
                <a:cubicBezTo>
                  <a:pt x="262001" y="4318"/>
                  <a:pt x="271653" y="4318"/>
                  <a:pt x="280289" y="4318"/>
                </a:cubicBezTo>
                <a:cubicBezTo>
                  <a:pt x="281305" y="4318"/>
                  <a:pt x="282448" y="5334"/>
                  <a:pt x="282448" y="6477"/>
                </a:cubicBezTo>
                <a:cubicBezTo>
                  <a:pt x="282448" y="7366"/>
                  <a:pt x="282448" y="7747"/>
                  <a:pt x="282575" y="7747"/>
                </a:cubicBezTo>
                <a:cubicBezTo>
                  <a:pt x="282702" y="7747"/>
                  <a:pt x="282956" y="7112"/>
                  <a:pt x="283591" y="6477"/>
                </a:cubicBezTo>
                <a:cubicBezTo>
                  <a:pt x="284099" y="4826"/>
                  <a:pt x="284988" y="4064"/>
                  <a:pt x="285496" y="4064"/>
                </a:cubicBezTo>
                <a:cubicBezTo>
                  <a:pt x="286004" y="4064"/>
                  <a:pt x="286258" y="4826"/>
                  <a:pt x="285750" y="6477"/>
                </a:cubicBezTo>
                <a:cubicBezTo>
                  <a:pt x="285242" y="7493"/>
                  <a:pt x="284988" y="8128"/>
                  <a:pt x="285115" y="8128"/>
                </a:cubicBezTo>
                <a:cubicBezTo>
                  <a:pt x="285242" y="8128"/>
                  <a:pt x="285750" y="7620"/>
                  <a:pt x="286893" y="6477"/>
                </a:cubicBezTo>
                <a:cubicBezTo>
                  <a:pt x="287401" y="5969"/>
                  <a:pt x="287655" y="5715"/>
                  <a:pt x="287909" y="5715"/>
                </a:cubicBezTo>
                <a:cubicBezTo>
                  <a:pt x="288163" y="5715"/>
                  <a:pt x="288417" y="5969"/>
                  <a:pt x="289052" y="6477"/>
                </a:cubicBezTo>
                <a:cubicBezTo>
                  <a:pt x="289052" y="6985"/>
                  <a:pt x="289306" y="7239"/>
                  <a:pt x="289560" y="7239"/>
                </a:cubicBezTo>
                <a:cubicBezTo>
                  <a:pt x="289814" y="7239"/>
                  <a:pt x="290068" y="6985"/>
                  <a:pt x="290068" y="6477"/>
                </a:cubicBezTo>
                <a:cubicBezTo>
                  <a:pt x="290830" y="5715"/>
                  <a:pt x="291592" y="4953"/>
                  <a:pt x="291973" y="4953"/>
                </a:cubicBezTo>
                <a:cubicBezTo>
                  <a:pt x="292100" y="4953"/>
                  <a:pt x="292227" y="5080"/>
                  <a:pt x="292227" y="5334"/>
                </a:cubicBezTo>
                <a:cubicBezTo>
                  <a:pt x="292227" y="5334"/>
                  <a:pt x="293243" y="5334"/>
                  <a:pt x="294386" y="4318"/>
                </a:cubicBezTo>
                <a:cubicBezTo>
                  <a:pt x="294767" y="3683"/>
                  <a:pt x="295021" y="3429"/>
                  <a:pt x="295402" y="3429"/>
                </a:cubicBezTo>
                <a:cubicBezTo>
                  <a:pt x="296164" y="3429"/>
                  <a:pt x="296926" y="4699"/>
                  <a:pt x="297688" y="5461"/>
                </a:cubicBezTo>
                <a:cubicBezTo>
                  <a:pt x="298704" y="6604"/>
                  <a:pt x="299593" y="7112"/>
                  <a:pt x="299974" y="7112"/>
                </a:cubicBezTo>
                <a:cubicBezTo>
                  <a:pt x="300355" y="7112"/>
                  <a:pt x="300355" y="6604"/>
                  <a:pt x="299847" y="5461"/>
                </a:cubicBezTo>
                <a:cubicBezTo>
                  <a:pt x="299339" y="4064"/>
                  <a:pt x="300101" y="3556"/>
                  <a:pt x="301117" y="3556"/>
                </a:cubicBezTo>
                <a:cubicBezTo>
                  <a:pt x="302514" y="3556"/>
                  <a:pt x="304673" y="4699"/>
                  <a:pt x="305308" y="6604"/>
                </a:cubicBezTo>
                <a:cubicBezTo>
                  <a:pt x="305943" y="7874"/>
                  <a:pt x="306197" y="8382"/>
                  <a:pt x="306324" y="8382"/>
                </a:cubicBezTo>
                <a:cubicBezTo>
                  <a:pt x="306451" y="8382"/>
                  <a:pt x="306451" y="8128"/>
                  <a:pt x="306451" y="7620"/>
                </a:cubicBezTo>
                <a:cubicBezTo>
                  <a:pt x="306451" y="6604"/>
                  <a:pt x="307467" y="6604"/>
                  <a:pt x="307467" y="6604"/>
                </a:cubicBezTo>
                <a:cubicBezTo>
                  <a:pt x="308610" y="6604"/>
                  <a:pt x="309626" y="6604"/>
                  <a:pt x="309626" y="4445"/>
                </a:cubicBezTo>
                <a:cubicBezTo>
                  <a:pt x="309626" y="4445"/>
                  <a:pt x="310769" y="4445"/>
                  <a:pt x="312801" y="5461"/>
                </a:cubicBezTo>
                <a:cubicBezTo>
                  <a:pt x="313563" y="6731"/>
                  <a:pt x="314579" y="7112"/>
                  <a:pt x="315468" y="7112"/>
                </a:cubicBezTo>
                <a:cubicBezTo>
                  <a:pt x="317119" y="7112"/>
                  <a:pt x="318643" y="5715"/>
                  <a:pt x="319278" y="4318"/>
                </a:cubicBezTo>
                <a:lnTo>
                  <a:pt x="321437" y="5334"/>
                </a:lnTo>
                <a:cubicBezTo>
                  <a:pt x="322072" y="7366"/>
                  <a:pt x="322834" y="8636"/>
                  <a:pt x="322961" y="8636"/>
                </a:cubicBezTo>
                <a:cubicBezTo>
                  <a:pt x="323088" y="8636"/>
                  <a:pt x="322961" y="8255"/>
                  <a:pt x="322580" y="7493"/>
                </a:cubicBezTo>
                <a:lnTo>
                  <a:pt x="322580" y="5334"/>
                </a:lnTo>
                <a:cubicBezTo>
                  <a:pt x="322961" y="6604"/>
                  <a:pt x="323850" y="6985"/>
                  <a:pt x="324739" y="6985"/>
                </a:cubicBezTo>
                <a:cubicBezTo>
                  <a:pt x="326263" y="6985"/>
                  <a:pt x="328041" y="5588"/>
                  <a:pt x="328041" y="4191"/>
                </a:cubicBezTo>
                <a:cubicBezTo>
                  <a:pt x="328041" y="3175"/>
                  <a:pt x="328041" y="3175"/>
                  <a:pt x="329057" y="3175"/>
                </a:cubicBezTo>
                <a:lnTo>
                  <a:pt x="329057" y="4318"/>
                </a:lnTo>
                <a:cubicBezTo>
                  <a:pt x="329057" y="5334"/>
                  <a:pt x="329057" y="6477"/>
                  <a:pt x="330200" y="6477"/>
                </a:cubicBezTo>
                <a:cubicBezTo>
                  <a:pt x="331343" y="6477"/>
                  <a:pt x="332359" y="6477"/>
                  <a:pt x="332359" y="5334"/>
                </a:cubicBezTo>
                <a:cubicBezTo>
                  <a:pt x="333121" y="4572"/>
                  <a:pt x="333883" y="3810"/>
                  <a:pt x="334264" y="3810"/>
                </a:cubicBezTo>
                <a:cubicBezTo>
                  <a:pt x="334391" y="3810"/>
                  <a:pt x="334518" y="3937"/>
                  <a:pt x="334518" y="4318"/>
                </a:cubicBezTo>
                <a:cubicBezTo>
                  <a:pt x="334518" y="4318"/>
                  <a:pt x="335661" y="4318"/>
                  <a:pt x="336677" y="3302"/>
                </a:cubicBezTo>
                <a:lnTo>
                  <a:pt x="340995" y="3302"/>
                </a:lnTo>
                <a:cubicBezTo>
                  <a:pt x="341503" y="3810"/>
                  <a:pt x="342392" y="4064"/>
                  <a:pt x="343027" y="4064"/>
                </a:cubicBezTo>
                <a:cubicBezTo>
                  <a:pt x="343662" y="4064"/>
                  <a:pt x="344297" y="3810"/>
                  <a:pt x="344297" y="3302"/>
                </a:cubicBezTo>
                <a:cubicBezTo>
                  <a:pt x="344297" y="3302"/>
                  <a:pt x="345313" y="3302"/>
                  <a:pt x="346456" y="4318"/>
                </a:cubicBezTo>
                <a:cubicBezTo>
                  <a:pt x="348615" y="4318"/>
                  <a:pt x="349631" y="4318"/>
                  <a:pt x="349631" y="3302"/>
                </a:cubicBezTo>
                <a:cubicBezTo>
                  <a:pt x="349631" y="2794"/>
                  <a:pt x="349631" y="2540"/>
                  <a:pt x="349758" y="2540"/>
                </a:cubicBezTo>
                <a:cubicBezTo>
                  <a:pt x="349885" y="2540"/>
                  <a:pt x="350139" y="2794"/>
                  <a:pt x="350647" y="3302"/>
                </a:cubicBezTo>
                <a:cubicBezTo>
                  <a:pt x="350647" y="4318"/>
                  <a:pt x="351790" y="4318"/>
                  <a:pt x="352806" y="4318"/>
                </a:cubicBezTo>
                <a:lnTo>
                  <a:pt x="354965" y="4318"/>
                </a:lnTo>
                <a:cubicBezTo>
                  <a:pt x="354965" y="5334"/>
                  <a:pt x="354965" y="5334"/>
                  <a:pt x="355981" y="5334"/>
                </a:cubicBezTo>
                <a:cubicBezTo>
                  <a:pt x="356997" y="5334"/>
                  <a:pt x="360299" y="4318"/>
                  <a:pt x="361315" y="4318"/>
                </a:cubicBezTo>
                <a:cubicBezTo>
                  <a:pt x="364490" y="4318"/>
                  <a:pt x="364490" y="4318"/>
                  <a:pt x="363474" y="5334"/>
                </a:cubicBezTo>
                <a:cubicBezTo>
                  <a:pt x="362712" y="5334"/>
                  <a:pt x="362458" y="5842"/>
                  <a:pt x="363093" y="5842"/>
                </a:cubicBezTo>
                <a:cubicBezTo>
                  <a:pt x="363347" y="5842"/>
                  <a:pt x="363855" y="5715"/>
                  <a:pt x="364490" y="5334"/>
                </a:cubicBezTo>
                <a:cubicBezTo>
                  <a:pt x="365633" y="5334"/>
                  <a:pt x="368808" y="4318"/>
                  <a:pt x="370967" y="4318"/>
                </a:cubicBezTo>
                <a:cubicBezTo>
                  <a:pt x="375285" y="4318"/>
                  <a:pt x="375285" y="4318"/>
                  <a:pt x="375285" y="5334"/>
                </a:cubicBezTo>
                <a:cubicBezTo>
                  <a:pt x="374777" y="6477"/>
                  <a:pt x="374777" y="6985"/>
                  <a:pt x="375031" y="6985"/>
                </a:cubicBezTo>
                <a:cubicBezTo>
                  <a:pt x="375285" y="6985"/>
                  <a:pt x="375793" y="6477"/>
                  <a:pt x="376428" y="5334"/>
                </a:cubicBezTo>
                <a:cubicBezTo>
                  <a:pt x="377698" y="4064"/>
                  <a:pt x="378587" y="3556"/>
                  <a:pt x="379095" y="3556"/>
                </a:cubicBezTo>
                <a:cubicBezTo>
                  <a:pt x="379603" y="3556"/>
                  <a:pt x="379603" y="3810"/>
                  <a:pt x="379603" y="4318"/>
                </a:cubicBezTo>
                <a:cubicBezTo>
                  <a:pt x="380619" y="5334"/>
                  <a:pt x="380619" y="5334"/>
                  <a:pt x="381762" y="5334"/>
                </a:cubicBezTo>
                <a:cubicBezTo>
                  <a:pt x="381762" y="4826"/>
                  <a:pt x="382016" y="4572"/>
                  <a:pt x="382524" y="4572"/>
                </a:cubicBezTo>
                <a:cubicBezTo>
                  <a:pt x="383032" y="4572"/>
                  <a:pt x="383921" y="4826"/>
                  <a:pt x="384937" y="5334"/>
                </a:cubicBezTo>
                <a:cubicBezTo>
                  <a:pt x="385953" y="5334"/>
                  <a:pt x="385953" y="5334"/>
                  <a:pt x="385953" y="4318"/>
                </a:cubicBezTo>
                <a:lnTo>
                  <a:pt x="388112" y="4318"/>
                </a:lnTo>
                <a:cubicBezTo>
                  <a:pt x="389001" y="5207"/>
                  <a:pt x="390525" y="5588"/>
                  <a:pt x="392049" y="5588"/>
                </a:cubicBezTo>
                <a:cubicBezTo>
                  <a:pt x="394081" y="5588"/>
                  <a:pt x="396113" y="4953"/>
                  <a:pt x="396748" y="4318"/>
                </a:cubicBezTo>
                <a:cubicBezTo>
                  <a:pt x="396748" y="4318"/>
                  <a:pt x="397891" y="4318"/>
                  <a:pt x="398907" y="5334"/>
                </a:cubicBezTo>
                <a:cubicBezTo>
                  <a:pt x="399415" y="6477"/>
                  <a:pt x="399923" y="6985"/>
                  <a:pt x="400431" y="6985"/>
                </a:cubicBezTo>
                <a:cubicBezTo>
                  <a:pt x="400939" y="6985"/>
                  <a:pt x="401066" y="6477"/>
                  <a:pt x="401066" y="5334"/>
                </a:cubicBezTo>
                <a:cubicBezTo>
                  <a:pt x="401066" y="4191"/>
                  <a:pt x="401066" y="3683"/>
                  <a:pt x="401193" y="3683"/>
                </a:cubicBezTo>
                <a:cubicBezTo>
                  <a:pt x="401320" y="3683"/>
                  <a:pt x="401574" y="4191"/>
                  <a:pt x="402082" y="5334"/>
                </a:cubicBezTo>
                <a:cubicBezTo>
                  <a:pt x="402590" y="5842"/>
                  <a:pt x="403733" y="6096"/>
                  <a:pt x="404876" y="6096"/>
                </a:cubicBezTo>
                <a:cubicBezTo>
                  <a:pt x="406527" y="6096"/>
                  <a:pt x="408051" y="5588"/>
                  <a:pt x="407416" y="4318"/>
                </a:cubicBezTo>
                <a:lnTo>
                  <a:pt x="407416" y="2159"/>
                </a:lnTo>
                <a:cubicBezTo>
                  <a:pt x="408559" y="3302"/>
                  <a:pt x="409575" y="3302"/>
                  <a:pt x="409575" y="3302"/>
                </a:cubicBezTo>
                <a:cubicBezTo>
                  <a:pt x="409575" y="4318"/>
                  <a:pt x="410591" y="4318"/>
                  <a:pt x="413893" y="4318"/>
                </a:cubicBezTo>
                <a:cubicBezTo>
                  <a:pt x="416052" y="4318"/>
                  <a:pt x="419227" y="5334"/>
                  <a:pt x="421386" y="5334"/>
                </a:cubicBezTo>
                <a:cubicBezTo>
                  <a:pt x="423545" y="5334"/>
                  <a:pt x="426720" y="5334"/>
                  <a:pt x="427863" y="4318"/>
                </a:cubicBezTo>
                <a:cubicBezTo>
                  <a:pt x="428879" y="4318"/>
                  <a:pt x="430022" y="4318"/>
                  <a:pt x="432181" y="5334"/>
                </a:cubicBezTo>
                <a:cubicBezTo>
                  <a:pt x="432689" y="5842"/>
                  <a:pt x="433578" y="6096"/>
                  <a:pt x="434213" y="6096"/>
                </a:cubicBezTo>
                <a:cubicBezTo>
                  <a:pt x="434848" y="6096"/>
                  <a:pt x="435483" y="5842"/>
                  <a:pt x="435483" y="5334"/>
                </a:cubicBezTo>
                <a:lnTo>
                  <a:pt x="436499" y="5334"/>
                </a:lnTo>
                <a:cubicBezTo>
                  <a:pt x="438658" y="6477"/>
                  <a:pt x="439674" y="6477"/>
                  <a:pt x="439674" y="6477"/>
                </a:cubicBezTo>
                <a:cubicBezTo>
                  <a:pt x="439674" y="5715"/>
                  <a:pt x="440182" y="4953"/>
                  <a:pt x="440944" y="4953"/>
                </a:cubicBezTo>
                <a:cubicBezTo>
                  <a:pt x="441198" y="4953"/>
                  <a:pt x="441579" y="5080"/>
                  <a:pt x="441833" y="5334"/>
                </a:cubicBezTo>
                <a:cubicBezTo>
                  <a:pt x="441833" y="6477"/>
                  <a:pt x="442849" y="6477"/>
                  <a:pt x="443992" y="6477"/>
                </a:cubicBezTo>
                <a:cubicBezTo>
                  <a:pt x="445262" y="5207"/>
                  <a:pt x="457581" y="4699"/>
                  <a:pt x="467614" y="4699"/>
                </a:cubicBezTo>
                <a:cubicBezTo>
                  <a:pt x="474726" y="4699"/>
                  <a:pt x="480695" y="4953"/>
                  <a:pt x="480695" y="5461"/>
                </a:cubicBezTo>
                <a:lnTo>
                  <a:pt x="487172" y="5461"/>
                </a:lnTo>
                <a:cubicBezTo>
                  <a:pt x="487172" y="4572"/>
                  <a:pt x="488188" y="4191"/>
                  <a:pt x="489458" y="4191"/>
                </a:cubicBezTo>
                <a:cubicBezTo>
                  <a:pt x="491236" y="4191"/>
                  <a:pt x="493522" y="4826"/>
                  <a:pt x="494792" y="5461"/>
                </a:cubicBezTo>
                <a:cubicBezTo>
                  <a:pt x="495935" y="6604"/>
                  <a:pt x="496951" y="6604"/>
                  <a:pt x="497967" y="6604"/>
                </a:cubicBezTo>
                <a:cubicBezTo>
                  <a:pt x="497967" y="5334"/>
                  <a:pt x="499110" y="4826"/>
                  <a:pt x="500507" y="4826"/>
                </a:cubicBezTo>
                <a:cubicBezTo>
                  <a:pt x="501523" y="4826"/>
                  <a:pt x="502539" y="5080"/>
                  <a:pt x="503428" y="5588"/>
                </a:cubicBezTo>
                <a:cubicBezTo>
                  <a:pt x="503936" y="6731"/>
                  <a:pt x="504571" y="7239"/>
                  <a:pt x="504952" y="7239"/>
                </a:cubicBezTo>
                <a:cubicBezTo>
                  <a:pt x="505333" y="7239"/>
                  <a:pt x="505587" y="6731"/>
                  <a:pt x="505587" y="5588"/>
                </a:cubicBezTo>
                <a:cubicBezTo>
                  <a:pt x="505587" y="4572"/>
                  <a:pt x="506095" y="4064"/>
                  <a:pt x="506730" y="4064"/>
                </a:cubicBezTo>
                <a:cubicBezTo>
                  <a:pt x="507492" y="4064"/>
                  <a:pt x="508762" y="4826"/>
                  <a:pt x="509905" y="6604"/>
                </a:cubicBezTo>
                <a:cubicBezTo>
                  <a:pt x="510413" y="7112"/>
                  <a:pt x="510667" y="7366"/>
                  <a:pt x="510921" y="7366"/>
                </a:cubicBezTo>
                <a:cubicBezTo>
                  <a:pt x="511175" y="7366"/>
                  <a:pt x="511429" y="7112"/>
                  <a:pt x="512064" y="6604"/>
                </a:cubicBezTo>
                <a:cubicBezTo>
                  <a:pt x="512699" y="5334"/>
                  <a:pt x="513334" y="4826"/>
                  <a:pt x="513715" y="4826"/>
                </a:cubicBezTo>
                <a:cubicBezTo>
                  <a:pt x="513969" y="4826"/>
                  <a:pt x="514223" y="5080"/>
                  <a:pt x="514223" y="5588"/>
                </a:cubicBezTo>
                <a:cubicBezTo>
                  <a:pt x="514731" y="6731"/>
                  <a:pt x="514985" y="7239"/>
                  <a:pt x="515366" y="7239"/>
                </a:cubicBezTo>
                <a:cubicBezTo>
                  <a:pt x="515747" y="7239"/>
                  <a:pt x="515874" y="6731"/>
                  <a:pt x="516382" y="5588"/>
                </a:cubicBezTo>
                <a:cubicBezTo>
                  <a:pt x="517525" y="4572"/>
                  <a:pt x="518033" y="3937"/>
                  <a:pt x="518414" y="3937"/>
                </a:cubicBezTo>
                <a:cubicBezTo>
                  <a:pt x="518795" y="3937"/>
                  <a:pt x="519049" y="4445"/>
                  <a:pt x="519684" y="5588"/>
                </a:cubicBezTo>
                <a:cubicBezTo>
                  <a:pt x="520319" y="6731"/>
                  <a:pt x="521589" y="7239"/>
                  <a:pt x="522986" y="7239"/>
                </a:cubicBezTo>
                <a:cubicBezTo>
                  <a:pt x="524383" y="7239"/>
                  <a:pt x="525653" y="6731"/>
                  <a:pt x="526161" y="5588"/>
                </a:cubicBezTo>
                <a:cubicBezTo>
                  <a:pt x="526923" y="5588"/>
                  <a:pt x="527558" y="5080"/>
                  <a:pt x="528066" y="5080"/>
                </a:cubicBezTo>
                <a:cubicBezTo>
                  <a:pt x="528193" y="5080"/>
                  <a:pt x="528447" y="5207"/>
                  <a:pt x="528447" y="5588"/>
                </a:cubicBezTo>
                <a:lnTo>
                  <a:pt x="529463" y="4572"/>
                </a:lnTo>
                <a:lnTo>
                  <a:pt x="531622" y="4572"/>
                </a:lnTo>
                <a:lnTo>
                  <a:pt x="531622" y="5334"/>
                </a:lnTo>
                <a:cubicBezTo>
                  <a:pt x="532638" y="5334"/>
                  <a:pt x="539242" y="4318"/>
                  <a:pt x="545592" y="4318"/>
                </a:cubicBezTo>
                <a:cubicBezTo>
                  <a:pt x="557403" y="4318"/>
                  <a:pt x="559562" y="4318"/>
                  <a:pt x="558546" y="5334"/>
                </a:cubicBezTo>
                <a:cubicBezTo>
                  <a:pt x="558038" y="6477"/>
                  <a:pt x="558292" y="6985"/>
                  <a:pt x="558800" y="6985"/>
                </a:cubicBezTo>
                <a:cubicBezTo>
                  <a:pt x="559308" y="6985"/>
                  <a:pt x="560197" y="6477"/>
                  <a:pt x="560705" y="5334"/>
                </a:cubicBezTo>
                <a:cubicBezTo>
                  <a:pt x="561848" y="5334"/>
                  <a:pt x="562864" y="4318"/>
                  <a:pt x="565023" y="4318"/>
                </a:cubicBezTo>
                <a:cubicBezTo>
                  <a:pt x="567182" y="4318"/>
                  <a:pt x="569341" y="4318"/>
                  <a:pt x="569341" y="2159"/>
                </a:cubicBezTo>
                <a:lnTo>
                  <a:pt x="570357" y="2159"/>
                </a:lnTo>
                <a:cubicBezTo>
                  <a:pt x="571500" y="3937"/>
                  <a:pt x="574040" y="4699"/>
                  <a:pt x="576580" y="4699"/>
                </a:cubicBezTo>
                <a:cubicBezTo>
                  <a:pt x="578612" y="4699"/>
                  <a:pt x="580771" y="4191"/>
                  <a:pt x="582168" y="3175"/>
                </a:cubicBezTo>
                <a:cubicBezTo>
                  <a:pt x="584327" y="3175"/>
                  <a:pt x="585470" y="3175"/>
                  <a:pt x="587502" y="4191"/>
                </a:cubicBezTo>
                <a:cubicBezTo>
                  <a:pt x="588010" y="5207"/>
                  <a:pt x="588264" y="5842"/>
                  <a:pt x="588645" y="5842"/>
                </a:cubicBezTo>
                <a:cubicBezTo>
                  <a:pt x="589026" y="5842"/>
                  <a:pt x="589153" y="5334"/>
                  <a:pt x="589661" y="4191"/>
                </a:cubicBezTo>
                <a:cubicBezTo>
                  <a:pt x="589661" y="3556"/>
                  <a:pt x="591820" y="2921"/>
                  <a:pt x="593598" y="2921"/>
                </a:cubicBezTo>
                <a:cubicBezTo>
                  <a:pt x="594995" y="2921"/>
                  <a:pt x="596138" y="3302"/>
                  <a:pt x="596138" y="4191"/>
                </a:cubicBezTo>
                <a:lnTo>
                  <a:pt x="597154" y="3175"/>
                </a:lnTo>
                <a:cubicBezTo>
                  <a:pt x="597535" y="2794"/>
                  <a:pt x="597789" y="2667"/>
                  <a:pt x="598043" y="2667"/>
                </a:cubicBezTo>
                <a:cubicBezTo>
                  <a:pt x="598678" y="2667"/>
                  <a:pt x="599313" y="3429"/>
                  <a:pt x="599313" y="4191"/>
                </a:cubicBezTo>
                <a:cubicBezTo>
                  <a:pt x="599313" y="5715"/>
                  <a:pt x="599567" y="6477"/>
                  <a:pt x="599821" y="6477"/>
                </a:cubicBezTo>
                <a:cubicBezTo>
                  <a:pt x="600075" y="6477"/>
                  <a:pt x="600837" y="5461"/>
                  <a:pt x="601345" y="3048"/>
                </a:cubicBezTo>
                <a:cubicBezTo>
                  <a:pt x="601345" y="1778"/>
                  <a:pt x="601726" y="1270"/>
                  <a:pt x="602107" y="1270"/>
                </a:cubicBezTo>
                <a:cubicBezTo>
                  <a:pt x="602488" y="1270"/>
                  <a:pt x="602488" y="1524"/>
                  <a:pt x="602488" y="2032"/>
                </a:cubicBezTo>
                <a:cubicBezTo>
                  <a:pt x="603250" y="2794"/>
                  <a:pt x="604012" y="3556"/>
                  <a:pt x="604774" y="3556"/>
                </a:cubicBezTo>
                <a:cubicBezTo>
                  <a:pt x="605155" y="3556"/>
                  <a:pt x="605409" y="3429"/>
                  <a:pt x="605790" y="3175"/>
                </a:cubicBezTo>
                <a:cubicBezTo>
                  <a:pt x="606806" y="3175"/>
                  <a:pt x="607949" y="3175"/>
                  <a:pt x="607949" y="5334"/>
                </a:cubicBezTo>
                <a:cubicBezTo>
                  <a:pt x="607949" y="6477"/>
                  <a:pt x="608965" y="6477"/>
                  <a:pt x="610108" y="6477"/>
                </a:cubicBezTo>
                <a:cubicBezTo>
                  <a:pt x="610108" y="5334"/>
                  <a:pt x="610108" y="5334"/>
                  <a:pt x="608965" y="4318"/>
                </a:cubicBezTo>
                <a:lnTo>
                  <a:pt x="610108" y="4318"/>
                </a:lnTo>
                <a:cubicBezTo>
                  <a:pt x="611124" y="4318"/>
                  <a:pt x="613283" y="3302"/>
                  <a:pt x="613283" y="2159"/>
                </a:cubicBezTo>
                <a:cubicBezTo>
                  <a:pt x="613664" y="1778"/>
                  <a:pt x="614172" y="1397"/>
                  <a:pt x="614426" y="1397"/>
                </a:cubicBezTo>
                <a:close/>
                <a:moveTo>
                  <a:pt x="862076" y="29083"/>
                </a:moveTo>
                <a:cubicBezTo>
                  <a:pt x="862076" y="29083"/>
                  <a:pt x="863092" y="30226"/>
                  <a:pt x="863092" y="31242"/>
                </a:cubicBezTo>
                <a:lnTo>
                  <a:pt x="862076" y="31242"/>
                </a:lnTo>
                <a:cubicBezTo>
                  <a:pt x="860933" y="31242"/>
                  <a:pt x="860933" y="30226"/>
                  <a:pt x="860933" y="29083"/>
                </a:cubicBezTo>
                <a:close/>
                <a:moveTo>
                  <a:pt x="633349" y="37719"/>
                </a:moveTo>
                <a:cubicBezTo>
                  <a:pt x="633349" y="38862"/>
                  <a:pt x="634365" y="39878"/>
                  <a:pt x="634365" y="40894"/>
                </a:cubicBezTo>
                <a:cubicBezTo>
                  <a:pt x="634365" y="41402"/>
                  <a:pt x="634238" y="41656"/>
                  <a:pt x="633857" y="41656"/>
                </a:cubicBezTo>
                <a:cubicBezTo>
                  <a:pt x="633476" y="41656"/>
                  <a:pt x="632841" y="41148"/>
                  <a:pt x="632206" y="39878"/>
                </a:cubicBezTo>
                <a:cubicBezTo>
                  <a:pt x="632206" y="37719"/>
                  <a:pt x="632206" y="37719"/>
                  <a:pt x="633222" y="37719"/>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3"/>
          <p:cNvSpPr/>
          <p:nvPr/>
        </p:nvSpPr>
        <p:spPr>
          <a:xfrm>
            <a:off x="6936253" y="2101009"/>
            <a:ext cx="30861" cy="32575"/>
          </a:xfrm>
          <a:custGeom>
            <a:rect b="b" l="l" r="r" t="t"/>
            <a:pathLst>
              <a:path extrusionOk="0" h="43434" w="41148">
                <a:moveTo>
                  <a:pt x="18288" y="0"/>
                </a:moveTo>
                <a:cubicBezTo>
                  <a:pt x="24511" y="0"/>
                  <a:pt x="30988" y="4064"/>
                  <a:pt x="33528" y="10795"/>
                </a:cubicBezTo>
                <a:lnTo>
                  <a:pt x="37846" y="21590"/>
                </a:lnTo>
                <a:cubicBezTo>
                  <a:pt x="41148" y="30226"/>
                  <a:pt x="36830" y="38862"/>
                  <a:pt x="28194" y="42164"/>
                </a:cubicBezTo>
                <a:cubicBezTo>
                  <a:pt x="26035" y="42926"/>
                  <a:pt x="23749" y="43434"/>
                  <a:pt x="21717" y="43434"/>
                </a:cubicBezTo>
                <a:cubicBezTo>
                  <a:pt x="15494" y="43434"/>
                  <a:pt x="10160" y="40005"/>
                  <a:pt x="7747" y="33528"/>
                </a:cubicBezTo>
                <a:lnTo>
                  <a:pt x="3302" y="21590"/>
                </a:lnTo>
                <a:cubicBezTo>
                  <a:pt x="0" y="12954"/>
                  <a:pt x="4318" y="4318"/>
                  <a:pt x="12954" y="1143"/>
                </a:cubicBezTo>
                <a:cubicBezTo>
                  <a:pt x="14605" y="381"/>
                  <a:pt x="16510" y="0"/>
                  <a:pt x="18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3"/>
          <p:cNvSpPr/>
          <p:nvPr/>
        </p:nvSpPr>
        <p:spPr>
          <a:xfrm>
            <a:off x="5837436" y="1984970"/>
            <a:ext cx="1015270" cy="826675"/>
          </a:xfrm>
          <a:custGeom>
            <a:rect b="b" l="l" r="r" t="t"/>
            <a:pathLst>
              <a:path extrusionOk="0" h="1102233" w="1353693">
                <a:moveTo>
                  <a:pt x="344170" y="5842"/>
                </a:moveTo>
                <a:cubicBezTo>
                  <a:pt x="340995" y="6858"/>
                  <a:pt x="337693" y="6858"/>
                  <a:pt x="337693" y="8001"/>
                </a:cubicBezTo>
                <a:cubicBezTo>
                  <a:pt x="337058" y="8382"/>
                  <a:pt x="337185" y="8382"/>
                  <a:pt x="337693" y="8382"/>
                </a:cubicBezTo>
                <a:cubicBezTo>
                  <a:pt x="338963" y="8382"/>
                  <a:pt x="342900" y="7620"/>
                  <a:pt x="345186" y="6858"/>
                </a:cubicBezTo>
                <a:lnTo>
                  <a:pt x="344170" y="5842"/>
                </a:lnTo>
                <a:close/>
                <a:moveTo>
                  <a:pt x="364744" y="9017"/>
                </a:moveTo>
                <a:cubicBezTo>
                  <a:pt x="364744" y="10033"/>
                  <a:pt x="364744" y="11176"/>
                  <a:pt x="366903" y="11176"/>
                </a:cubicBezTo>
                <a:cubicBezTo>
                  <a:pt x="367792" y="11430"/>
                  <a:pt x="368681" y="11557"/>
                  <a:pt x="369316" y="11557"/>
                </a:cubicBezTo>
                <a:cubicBezTo>
                  <a:pt x="371348" y="11557"/>
                  <a:pt x="372491" y="10541"/>
                  <a:pt x="370078" y="9017"/>
                </a:cubicBezTo>
                <a:close/>
                <a:moveTo>
                  <a:pt x="390652" y="14351"/>
                </a:moveTo>
                <a:cubicBezTo>
                  <a:pt x="391795" y="15367"/>
                  <a:pt x="392811" y="15367"/>
                  <a:pt x="393954" y="15367"/>
                </a:cubicBezTo>
                <a:cubicBezTo>
                  <a:pt x="394970" y="15875"/>
                  <a:pt x="395605" y="16129"/>
                  <a:pt x="395859" y="16129"/>
                </a:cubicBezTo>
                <a:cubicBezTo>
                  <a:pt x="396113" y="16129"/>
                  <a:pt x="396113" y="15875"/>
                  <a:pt x="396113" y="15367"/>
                </a:cubicBezTo>
                <a:lnTo>
                  <a:pt x="393954" y="14351"/>
                </a:lnTo>
                <a:close/>
                <a:moveTo>
                  <a:pt x="417322" y="33274"/>
                </a:moveTo>
                <a:cubicBezTo>
                  <a:pt x="418338" y="33274"/>
                  <a:pt x="419735" y="33782"/>
                  <a:pt x="419735" y="33782"/>
                </a:cubicBezTo>
                <a:cubicBezTo>
                  <a:pt x="421894" y="35941"/>
                  <a:pt x="420751" y="36957"/>
                  <a:pt x="420751" y="36957"/>
                </a:cubicBezTo>
                <a:cubicBezTo>
                  <a:pt x="420751" y="36957"/>
                  <a:pt x="420497" y="37211"/>
                  <a:pt x="420116" y="37211"/>
                </a:cubicBezTo>
                <a:cubicBezTo>
                  <a:pt x="419735" y="37211"/>
                  <a:pt x="419227" y="36957"/>
                  <a:pt x="418719" y="35814"/>
                </a:cubicBezTo>
                <a:lnTo>
                  <a:pt x="416560" y="33655"/>
                </a:lnTo>
                <a:cubicBezTo>
                  <a:pt x="416560" y="33274"/>
                  <a:pt x="416941" y="33147"/>
                  <a:pt x="417322" y="33147"/>
                </a:cubicBezTo>
                <a:close/>
                <a:moveTo>
                  <a:pt x="433705" y="42418"/>
                </a:moveTo>
                <a:cubicBezTo>
                  <a:pt x="432689" y="42418"/>
                  <a:pt x="434848" y="45593"/>
                  <a:pt x="434848" y="45593"/>
                </a:cubicBezTo>
                <a:cubicBezTo>
                  <a:pt x="435737" y="47498"/>
                  <a:pt x="437515" y="50165"/>
                  <a:pt x="438023" y="50165"/>
                </a:cubicBezTo>
                <a:cubicBezTo>
                  <a:pt x="438150" y="50165"/>
                  <a:pt x="438150" y="50038"/>
                  <a:pt x="438150" y="49911"/>
                </a:cubicBezTo>
                <a:cubicBezTo>
                  <a:pt x="438150" y="49911"/>
                  <a:pt x="439166" y="49911"/>
                  <a:pt x="438150" y="46736"/>
                </a:cubicBezTo>
                <a:cubicBezTo>
                  <a:pt x="437134" y="43561"/>
                  <a:pt x="433832" y="42418"/>
                  <a:pt x="433832" y="42418"/>
                </a:cubicBezTo>
                <a:close/>
                <a:moveTo>
                  <a:pt x="297434" y="47625"/>
                </a:moveTo>
                <a:cubicBezTo>
                  <a:pt x="296672" y="47625"/>
                  <a:pt x="295783" y="48006"/>
                  <a:pt x="294513" y="49911"/>
                </a:cubicBezTo>
                <a:cubicBezTo>
                  <a:pt x="294513" y="50927"/>
                  <a:pt x="293497" y="50927"/>
                  <a:pt x="293497" y="52070"/>
                </a:cubicBezTo>
                <a:cubicBezTo>
                  <a:pt x="293751" y="52324"/>
                  <a:pt x="294005" y="52324"/>
                  <a:pt x="294259" y="52324"/>
                </a:cubicBezTo>
                <a:cubicBezTo>
                  <a:pt x="295402" y="52324"/>
                  <a:pt x="296799" y="50927"/>
                  <a:pt x="296799" y="50927"/>
                </a:cubicBezTo>
                <a:lnTo>
                  <a:pt x="298958" y="47752"/>
                </a:lnTo>
                <a:cubicBezTo>
                  <a:pt x="298577" y="47752"/>
                  <a:pt x="298069" y="47625"/>
                  <a:pt x="297561" y="47625"/>
                </a:cubicBezTo>
                <a:close/>
                <a:moveTo>
                  <a:pt x="293624" y="73787"/>
                </a:moveTo>
                <a:cubicBezTo>
                  <a:pt x="293370" y="74295"/>
                  <a:pt x="292989" y="74803"/>
                  <a:pt x="292608" y="75438"/>
                </a:cubicBezTo>
                <a:cubicBezTo>
                  <a:pt x="292354" y="74930"/>
                  <a:pt x="292862" y="74168"/>
                  <a:pt x="293624" y="73787"/>
                </a:cubicBezTo>
                <a:close/>
                <a:moveTo>
                  <a:pt x="430784" y="77724"/>
                </a:moveTo>
                <a:cubicBezTo>
                  <a:pt x="430911" y="77724"/>
                  <a:pt x="431165" y="78232"/>
                  <a:pt x="431546" y="79121"/>
                </a:cubicBezTo>
                <a:lnTo>
                  <a:pt x="432689" y="84455"/>
                </a:lnTo>
                <a:cubicBezTo>
                  <a:pt x="431546" y="84455"/>
                  <a:pt x="431546" y="84455"/>
                  <a:pt x="430530" y="82296"/>
                </a:cubicBezTo>
                <a:cubicBezTo>
                  <a:pt x="430530" y="78994"/>
                  <a:pt x="430530" y="77724"/>
                  <a:pt x="430784" y="77724"/>
                </a:cubicBezTo>
                <a:close/>
                <a:moveTo>
                  <a:pt x="471551" y="77978"/>
                </a:moveTo>
                <a:cubicBezTo>
                  <a:pt x="472567" y="77978"/>
                  <a:pt x="473710" y="81280"/>
                  <a:pt x="471551" y="85598"/>
                </a:cubicBezTo>
                <a:cubicBezTo>
                  <a:pt x="469392" y="85598"/>
                  <a:pt x="470535" y="85598"/>
                  <a:pt x="469392" y="82423"/>
                </a:cubicBezTo>
                <a:cubicBezTo>
                  <a:pt x="469392" y="82423"/>
                  <a:pt x="470535" y="78105"/>
                  <a:pt x="471551" y="78105"/>
                </a:cubicBezTo>
                <a:close/>
                <a:moveTo>
                  <a:pt x="446151" y="97409"/>
                </a:moveTo>
                <a:cubicBezTo>
                  <a:pt x="446024" y="97409"/>
                  <a:pt x="445770" y="98679"/>
                  <a:pt x="444627" y="101727"/>
                </a:cubicBezTo>
                <a:cubicBezTo>
                  <a:pt x="444627" y="104902"/>
                  <a:pt x="445770" y="104902"/>
                  <a:pt x="445770" y="104902"/>
                </a:cubicBezTo>
                <a:cubicBezTo>
                  <a:pt x="445897" y="105029"/>
                  <a:pt x="446024" y="105156"/>
                  <a:pt x="446151" y="105156"/>
                </a:cubicBezTo>
                <a:cubicBezTo>
                  <a:pt x="446659" y="105156"/>
                  <a:pt x="446024" y="102362"/>
                  <a:pt x="446913" y="99568"/>
                </a:cubicBezTo>
                <a:cubicBezTo>
                  <a:pt x="446405" y="98171"/>
                  <a:pt x="446405" y="97409"/>
                  <a:pt x="446278" y="97409"/>
                </a:cubicBezTo>
                <a:close/>
                <a:moveTo>
                  <a:pt x="264414" y="140589"/>
                </a:moveTo>
                <a:cubicBezTo>
                  <a:pt x="263398" y="140589"/>
                  <a:pt x="262255" y="140589"/>
                  <a:pt x="259080" y="145923"/>
                </a:cubicBezTo>
                <a:lnTo>
                  <a:pt x="256921" y="152400"/>
                </a:lnTo>
                <a:cubicBezTo>
                  <a:pt x="256921" y="152400"/>
                  <a:pt x="259080" y="149098"/>
                  <a:pt x="261239" y="147066"/>
                </a:cubicBezTo>
                <a:cubicBezTo>
                  <a:pt x="266573" y="141732"/>
                  <a:pt x="266573" y="141732"/>
                  <a:pt x="264414" y="140589"/>
                </a:cubicBezTo>
                <a:close/>
                <a:moveTo>
                  <a:pt x="432435" y="154432"/>
                </a:moveTo>
                <a:cubicBezTo>
                  <a:pt x="431546" y="154432"/>
                  <a:pt x="430784" y="158115"/>
                  <a:pt x="432816" y="161036"/>
                </a:cubicBezTo>
                <a:cubicBezTo>
                  <a:pt x="433832" y="161036"/>
                  <a:pt x="433832" y="161036"/>
                  <a:pt x="434975" y="157861"/>
                </a:cubicBezTo>
                <a:cubicBezTo>
                  <a:pt x="434975" y="157861"/>
                  <a:pt x="433832" y="154559"/>
                  <a:pt x="432816" y="154559"/>
                </a:cubicBezTo>
                <a:cubicBezTo>
                  <a:pt x="432689" y="154432"/>
                  <a:pt x="432562" y="154432"/>
                  <a:pt x="432435" y="154432"/>
                </a:cubicBezTo>
                <a:close/>
                <a:moveTo>
                  <a:pt x="261239" y="157861"/>
                </a:moveTo>
                <a:lnTo>
                  <a:pt x="259080" y="160020"/>
                </a:lnTo>
                <a:lnTo>
                  <a:pt x="259080" y="163322"/>
                </a:lnTo>
                <a:cubicBezTo>
                  <a:pt x="259207" y="163449"/>
                  <a:pt x="259334" y="163576"/>
                  <a:pt x="259461" y="163576"/>
                </a:cubicBezTo>
                <a:cubicBezTo>
                  <a:pt x="260477" y="163576"/>
                  <a:pt x="261366" y="160782"/>
                  <a:pt x="262255" y="157988"/>
                </a:cubicBezTo>
                <a:close/>
                <a:moveTo>
                  <a:pt x="429514" y="177292"/>
                </a:moveTo>
                <a:lnTo>
                  <a:pt x="428371" y="180467"/>
                </a:lnTo>
                <a:lnTo>
                  <a:pt x="427355" y="183642"/>
                </a:lnTo>
                <a:cubicBezTo>
                  <a:pt x="428371" y="183642"/>
                  <a:pt x="429514" y="183642"/>
                  <a:pt x="430530" y="180467"/>
                </a:cubicBezTo>
                <a:lnTo>
                  <a:pt x="429514" y="177292"/>
                </a:lnTo>
                <a:close/>
                <a:moveTo>
                  <a:pt x="211455" y="282067"/>
                </a:moveTo>
                <a:cubicBezTo>
                  <a:pt x="212471" y="282067"/>
                  <a:pt x="211455" y="285242"/>
                  <a:pt x="210312" y="288544"/>
                </a:cubicBezTo>
                <a:cubicBezTo>
                  <a:pt x="209423" y="294259"/>
                  <a:pt x="207645" y="297434"/>
                  <a:pt x="206502" y="297434"/>
                </a:cubicBezTo>
                <a:cubicBezTo>
                  <a:pt x="206375" y="297434"/>
                  <a:pt x="206121" y="297434"/>
                  <a:pt x="205994" y="297307"/>
                </a:cubicBezTo>
                <a:cubicBezTo>
                  <a:pt x="204851" y="297307"/>
                  <a:pt x="205994" y="294005"/>
                  <a:pt x="208153" y="287528"/>
                </a:cubicBezTo>
                <a:cubicBezTo>
                  <a:pt x="209296" y="284353"/>
                  <a:pt x="211455" y="282194"/>
                  <a:pt x="211455" y="282194"/>
                </a:cubicBezTo>
                <a:close/>
                <a:moveTo>
                  <a:pt x="205994" y="305689"/>
                </a:moveTo>
                <a:cubicBezTo>
                  <a:pt x="205613" y="305689"/>
                  <a:pt x="204216" y="307086"/>
                  <a:pt x="201803" y="310007"/>
                </a:cubicBezTo>
                <a:cubicBezTo>
                  <a:pt x="200787" y="313309"/>
                  <a:pt x="198628" y="315341"/>
                  <a:pt x="198628" y="315341"/>
                </a:cubicBezTo>
                <a:cubicBezTo>
                  <a:pt x="198628" y="315341"/>
                  <a:pt x="198882" y="315468"/>
                  <a:pt x="199009" y="315468"/>
                </a:cubicBezTo>
                <a:cubicBezTo>
                  <a:pt x="200406" y="315468"/>
                  <a:pt x="204216" y="310769"/>
                  <a:pt x="205105" y="307848"/>
                </a:cubicBezTo>
                <a:cubicBezTo>
                  <a:pt x="206121" y="306451"/>
                  <a:pt x="206375" y="305562"/>
                  <a:pt x="206121" y="305562"/>
                </a:cubicBezTo>
                <a:close/>
                <a:moveTo>
                  <a:pt x="58293" y="393192"/>
                </a:moveTo>
                <a:cubicBezTo>
                  <a:pt x="58293" y="394208"/>
                  <a:pt x="58293" y="394208"/>
                  <a:pt x="56134" y="396367"/>
                </a:cubicBezTo>
                <a:cubicBezTo>
                  <a:pt x="56134" y="397383"/>
                  <a:pt x="54991" y="397383"/>
                  <a:pt x="53975" y="398526"/>
                </a:cubicBezTo>
                <a:lnTo>
                  <a:pt x="56134" y="395351"/>
                </a:lnTo>
                <a:lnTo>
                  <a:pt x="58293" y="393192"/>
                </a:lnTo>
                <a:close/>
                <a:moveTo>
                  <a:pt x="411099" y="393192"/>
                </a:moveTo>
                <a:lnTo>
                  <a:pt x="411099" y="397510"/>
                </a:lnTo>
                <a:lnTo>
                  <a:pt x="412115" y="400812"/>
                </a:lnTo>
                <a:cubicBezTo>
                  <a:pt x="413258" y="399669"/>
                  <a:pt x="414274" y="399669"/>
                  <a:pt x="413258" y="396494"/>
                </a:cubicBezTo>
                <a:lnTo>
                  <a:pt x="411099" y="393319"/>
                </a:lnTo>
                <a:close/>
                <a:moveTo>
                  <a:pt x="44323" y="394208"/>
                </a:moveTo>
                <a:cubicBezTo>
                  <a:pt x="42164" y="396367"/>
                  <a:pt x="41148" y="399542"/>
                  <a:pt x="42164" y="400685"/>
                </a:cubicBezTo>
                <a:cubicBezTo>
                  <a:pt x="42164" y="402209"/>
                  <a:pt x="42164" y="402971"/>
                  <a:pt x="42545" y="402971"/>
                </a:cubicBezTo>
                <a:cubicBezTo>
                  <a:pt x="42926" y="402971"/>
                  <a:pt x="44069" y="401828"/>
                  <a:pt x="46355" y="399542"/>
                </a:cubicBezTo>
                <a:cubicBezTo>
                  <a:pt x="48514" y="397383"/>
                  <a:pt x="49530" y="394208"/>
                  <a:pt x="49530" y="394208"/>
                </a:cubicBezTo>
                <a:lnTo>
                  <a:pt x="47371" y="396367"/>
                </a:lnTo>
                <a:cubicBezTo>
                  <a:pt x="47879" y="396875"/>
                  <a:pt x="47371" y="397383"/>
                  <a:pt x="46863" y="397383"/>
                </a:cubicBezTo>
                <a:cubicBezTo>
                  <a:pt x="46355" y="397383"/>
                  <a:pt x="45847" y="396875"/>
                  <a:pt x="46355" y="395224"/>
                </a:cubicBezTo>
                <a:cubicBezTo>
                  <a:pt x="45339" y="394081"/>
                  <a:pt x="44196" y="394081"/>
                  <a:pt x="44196" y="394081"/>
                </a:cubicBezTo>
                <a:close/>
                <a:moveTo>
                  <a:pt x="6223" y="425323"/>
                </a:moveTo>
                <a:cubicBezTo>
                  <a:pt x="6731" y="425323"/>
                  <a:pt x="7239" y="425450"/>
                  <a:pt x="7620" y="425450"/>
                </a:cubicBezTo>
                <a:lnTo>
                  <a:pt x="5461" y="428625"/>
                </a:lnTo>
                <a:cubicBezTo>
                  <a:pt x="5461" y="428625"/>
                  <a:pt x="3810" y="431038"/>
                  <a:pt x="2794" y="431038"/>
                </a:cubicBezTo>
                <a:cubicBezTo>
                  <a:pt x="2540" y="431038"/>
                  <a:pt x="2413" y="430911"/>
                  <a:pt x="2286" y="430784"/>
                </a:cubicBezTo>
                <a:lnTo>
                  <a:pt x="3302" y="427609"/>
                </a:lnTo>
                <a:cubicBezTo>
                  <a:pt x="4572" y="425704"/>
                  <a:pt x="5461" y="425323"/>
                  <a:pt x="6223" y="425323"/>
                </a:cubicBezTo>
                <a:close/>
                <a:moveTo>
                  <a:pt x="27051" y="424434"/>
                </a:moveTo>
                <a:cubicBezTo>
                  <a:pt x="27051" y="424434"/>
                  <a:pt x="23876" y="426593"/>
                  <a:pt x="22733" y="429768"/>
                </a:cubicBezTo>
                <a:lnTo>
                  <a:pt x="21717" y="433070"/>
                </a:lnTo>
                <a:cubicBezTo>
                  <a:pt x="22733" y="433070"/>
                  <a:pt x="24892" y="430911"/>
                  <a:pt x="26035" y="427736"/>
                </a:cubicBezTo>
                <a:cubicBezTo>
                  <a:pt x="27051" y="425577"/>
                  <a:pt x="27051" y="425577"/>
                  <a:pt x="27051" y="424434"/>
                </a:cubicBezTo>
                <a:close/>
                <a:moveTo>
                  <a:pt x="440436" y="470662"/>
                </a:moveTo>
                <a:cubicBezTo>
                  <a:pt x="439674" y="470662"/>
                  <a:pt x="438912" y="472948"/>
                  <a:pt x="438150" y="472948"/>
                </a:cubicBezTo>
                <a:cubicBezTo>
                  <a:pt x="438785" y="474980"/>
                  <a:pt x="439039" y="475742"/>
                  <a:pt x="439420" y="475742"/>
                </a:cubicBezTo>
                <a:cubicBezTo>
                  <a:pt x="439674" y="475742"/>
                  <a:pt x="439928" y="475488"/>
                  <a:pt x="440309" y="475107"/>
                </a:cubicBezTo>
                <a:cubicBezTo>
                  <a:pt x="441325" y="475107"/>
                  <a:pt x="441325" y="471932"/>
                  <a:pt x="441325" y="471932"/>
                </a:cubicBezTo>
                <a:cubicBezTo>
                  <a:pt x="441071" y="471043"/>
                  <a:pt x="440690" y="470662"/>
                  <a:pt x="440436" y="470662"/>
                </a:cubicBezTo>
                <a:close/>
                <a:moveTo>
                  <a:pt x="1329690" y="520954"/>
                </a:moveTo>
                <a:cubicBezTo>
                  <a:pt x="1329309" y="520954"/>
                  <a:pt x="1329309" y="521462"/>
                  <a:pt x="1329309" y="522605"/>
                </a:cubicBezTo>
                <a:cubicBezTo>
                  <a:pt x="1329309" y="524764"/>
                  <a:pt x="1329309" y="525907"/>
                  <a:pt x="1332484" y="525907"/>
                </a:cubicBezTo>
                <a:cubicBezTo>
                  <a:pt x="1334262" y="526415"/>
                  <a:pt x="1335532" y="526796"/>
                  <a:pt x="1336421" y="526796"/>
                </a:cubicBezTo>
                <a:cubicBezTo>
                  <a:pt x="1338453" y="526796"/>
                  <a:pt x="1337183" y="525018"/>
                  <a:pt x="1332484" y="522732"/>
                </a:cubicBezTo>
                <a:cubicBezTo>
                  <a:pt x="1330833" y="521716"/>
                  <a:pt x="1330071" y="521081"/>
                  <a:pt x="1329690" y="521081"/>
                </a:cubicBezTo>
                <a:close/>
                <a:moveTo>
                  <a:pt x="451104" y="524764"/>
                </a:moveTo>
                <a:cubicBezTo>
                  <a:pt x="449961" y="525907"/>
                  <a:pt x="449961" y="529082"/>
                  <a:pt x="449961" y="529082"/>
                </a:cubicBezTo>
                <a:lnTo>
                  <a:pt x="451104" y="532257"/>
                </a:lnTo>
                <a:cubicBezTo>
                  <a:pt x="452120" y="531114"/>
                  <a:pt x="453263" y="531114"/>
                  <a:pt x="452120" y="527939"/>
                </a:cubicBezTo>
                <a:lnTo>
                  <a:pt x="451104" y="524764"/>
                </a:lnTo>
                <a:close/>
                <a:moveTo>
                  <a:pt x="471551" y="563626"/>
                </a:moveTo>
                <a:lnTo>
                  <a:pt x="471551" y="566928"/>
                </a:lnTo>
                <a:lnTo>
                  <a:pt x="472567" y="570103"/>
                </a:lnTo>
                <a:cubicBezTo>
                  <a:pt x="473710" y="570103"/>
                  <a:pt x="474726" y="568960"/>
                  <a:pt x="473710" y="565785"/>
                </a:cubicBezTo>
                <a:lnTo>
                  <a:pt x="471551" y="563626"/>
                </a:lnTo>
                <a:close/>
                <a:moveTo>
                  <a:pt x="923544" y="661797"/>
                </a:moveTo>
                <a:cubicBezTo>
                  <a:pt x="922401" y="661797"/>
                  <a:pt x="919226" y="663956"/>
                  <a:pt x="917067" y="666115"/>
                </a:cubicBezTo>
                <a:cubicBezTo>
                  <a:pt x="916559" y="667766"/>
                  <a:pt x="916559" y="668782"/>
                  <a:pt x="917321" y="668782"/>
                </a:cubicBezTo>
                <a:cubicBezTo>
                  <a:pt x="918083" y="668782"/>
                  <a:pt x="919734" y="667766"/>
                  <a:pt x="922401" y="664972"/>
                </a:cubicBezTo>
                <a:cubicBezTo>
                  <a:pt x="923544" y="662813"/>
                  <a:pt x="923544" y="662813"/>
                  <a:pt x="923544" y="661670"/>
                </a:cubicBezTo>
                <a:close/>
                <a:moveTo>
                  <a:pt x="864743" y="757682"/>
                </a:moveTo>
                <a:cubicBezTo>
                  <a:pt x="864108" y="757682"/>
                  <a:pt x="862965" y="758063"/>
                  <a:pt x="861060" y="759968"/>
                </a:cubicBezTo>
                <a:cubicBezTo>
                  <a:pt x="861060" y="759968"/>
                  <a:pt x="858901" y="762127"/>
                  <a:pt x="859917" y="762127"/>
                </a:cubicBezTo>
                <a:lnTo>
                  <a:pt x="861060" y="763270"/>
                </a:lnTo>
                <a:cubicBezTo>
                  <a:pt x="863219" y="761111"/>
                  <a:pt x="866394" y="757936"/>
                  <a:pt x="865378" y="757936"/>
                </a:cubicBezTo>
                <a:cubicBezTo>
                  <a:pt x="865378" y="757936"/>
                  <a:pt x="865251" y="757809"/>
                  <a:pt x="864870" y="757809"/>
                </a:cubicBezTo>
                <a:close/>
                <a:moveTo>
                  <a:pt x="552069" y="781304"/>
                </a:moveTo>
                <a:cubicBezTo>
                  <a:pt x="551307" y="781304"/>
                  <a:pt x="551561" y="783590"/>
                  <a:pt x="552323" y="785876"/>
                </a:cubicBezTo>
                <a:cubicBezTo>
                  <a:pt x="554482" y="792353"/>
                  <a:pt x="554482" y="792353"/>
                  <a:pt x="555498" y="792353"/>
                </a:cubicBezTo>
                <a:cubicBezTo>
                  <a:pt x="556514" y="791337"/>
                  <a:pt x="554355" y="784733"/>
                  <a:pt x="553339" y="782701"/>
                </a:cubicBezTo>
                <a:cubicBezTo>
                  <a:pt x="552704" y="781685"/>
                  <a:pt x="552323" y="781304"/>
                  <a:pt x="551942" y="781304"/>
                </a:cubicBezTo>
                <a:close/>
                <a:moveTo>
                  <a:pt x="800481" y="874395"/>
                </a:moveTo>
                <a:cubicBezTo>
                  <a:pt x="800481" y="874395"/>
                  <a:pt x="799338" y="874395"/>
                  <a:pt x="797306" y="876554"/>
                </a:cubicBezTo>
                <a:cubicBezTo>
                  <a:pt x="797306" y="876554"/>
                  <a:pt x="797306" y="880872"/>
                  <a:pt x="798322" y="880872"/>
                </a:cubicBezTo>
                <a:lnTo>
                  <a:pt x="799338" y="877570"/>
                </a:lnTo>
                <a:cubicBezTo>
                  <a:pt x="801497" y="875411"/>
                  <a:pt x="800481" y="874395"/>
                  <a:pt x="800481" y="874395"/>
                </a:cubicBezTo>
                <a:close/>
                <a:moveTo>
                  <a:pt x="782193" y="902462"/>
                </a:moveTo>
                <a:lnTo>
                  <a:pt x="781177" y="905637"/>
                </a:lnTo>
                <a:lnTo>
                  <a:pt x="780034" y="908812"/>
                </a:lnTo>
                <a:lnTo>
                  <a:pt x="782193" y="906653"/>
                </a:lnTo>
                <a:cubicBezTo>
                  <a:pt x="783209" y="903478"/>
                  <a:pt x="783209" y="903478"/>
                  <a:pt x="782193" y="902335"/>
                </a:cubicBezTo>
                <a:close/>
                <a:moveTo>
                  <a:pt x="776986" y="911606"/>
                </a:moveTo>
                <a:cubicBezTo>
                  <a:pt x="777113" y="911606"/>
                  <a:pt x="776859" y="912114"/>
                  <a:pt x="775716" y="913257"/>
                </a:cubicBezTo>
                <a:cubicBezTo>
                  <a:pt x="776224" y="912114"/>
                  <a:pt x="776732" y="911606"/>
                  <a:pt x="776986" y="911606"/>
                </a:cubicBezTo>
                <a:close/>
                <a:moveTo>
                  <a:pt x="599948" y="911098"/>
                </a:moveTo>
                <a:cubicBezTo>
                  <a:pt x="598932" y="911098"/>
                  <a:pt x="598932" y="915416"/>
                  <a:pt x="598932" y="915416"/>
                </a:cubicBezTo>
                <a:lnTo>
                  <a:pt x="599948" y="918718"/>
                </a:lnTo>
                <a:cubicBezTo>
                  <a:pt x="601091" y="917575"/>
                  <a:pt x="602107" y="917575"/>
                  <a:pt x="601091" y="914400"/>
                </a:cubicBezTo>
                <a:lnTo>
                  <a:pt x="599948" y="911225"/>
                </a:lnTo>
                <a:close/>
                <a:moveTo>
                  <a:pt x="766064" y="932688"/>
                </a:moveTo>
                <a:lnTo>
                  <a:pt x="765048" y="934847"/>
                </a:lnTo>
                <a:lnTo>
                  <a:pt x="763905" y="939165"/>
                </a:lnTo>
                <a:lnTo>
                  <a:pt x="766064" y="935990"/>
                </a:lnTo>
                <a:cubicBezTo>
                  <a:pt x="767080" y="932815"/>
                  <a:pt x="767080" y="932815"/>
                  <a:pt x="766064" y="932815"/>
                </a:cubicBezTo>
                <a:close/>
                <a:moveTo>
                  <a:pt x="756666" y="939927"/>
                </a:moveTo>
                <a:cubicBezTo>
                  <a:pt x="756666" y="939927"/>
                  <a:pt x="756666" y="940308"/>
                  <a:pt x="756412" y="941070"/>
                </a:cubicBezTo>
                <a:cubicBezTo>
                  <a:pt x="756285" y="940435"/>
                  <a:pt x="756539" y="939927"/>
                  <a:pt x="756666" y="939927"/>
                </a:cubicBezTo>
                <a:close/>
                <a:moveTo>
                  <a:pt x="756412" y="941070"/>
                </a:moveTo>
                <a:cubicBezTo>
                  <a:pt x="756412" y="941197"/>
                  <a:pt x="756412" y="941324"/>
                  <a:pt x="756539" y="941451"/>
                </a:cubicBezTo>
                <a:cubicBezTo>
                  <a:pt x="756539" y="941451"/>
                  <a:pt x="756412" y="941451"/>
                  <a:pt x="756412" y="941324"/>
                </a:cubicBezTo>
                <a:cubicBezTo>
                  <a:pt x="756412" y="941197"/>
                  <a:pt x="756539" y="941070"/>
                  <a:pt x="756539" y="941070"/>
                </a:cubicBezTo>
                <a:close/>
                <a:moveTo>
                  <a:pt x="756285" y="953262"/>
                </a:moveTo>
                <a:cubicBezTo>
                  <a:pt x="755269" y="953262"/>
                  <a:pt x="755269" y="953262"/>
                  <a:pt x="754126" y="955421"/>
                </a:cubicBezTo>
                <a:cubicBezTo>
                  <a:pt x="752094" y="959485"/>
                  <a:pt x="751332" y="961009"/>
                  <a:pt x="751586" y="961009"/>
                </a:cubicBezTo>
                <a:cubicBezTo>
                  <a:pt x="751840" y="961009"/>
                  <a:pt x="752221" y="960501"/>
                  <a:pt x="752983" y="959739"/>
                </a:cubicBezTo>
                <a:cubicBezTo>
                  <a:pt x="756158" y="956437"/>
                  <a:pt x="757301" y="954405"/>
                  <a:pt x="756158" y="953262"/>
                </a:cubicBezTo>
                <a:close/>
                <a:moveTo>
                  <a:pt x="749554" y="980059"/>
                </a:moveTo>
                <a:cubicBezTo>
                  <a:pt x="748919" y="980059"/>
                  <a:pt x="748284" y="980440"/>
                  <a:pt x="747649" y="982345"/>
                </a:cubicBezTo>
                <a:lnTo>
                  <a:pt x="746633" y="985520"/>
                </a:lnTo>
                <a:lnTo>
                  <a:pt x="749808" y="983361"/>
                </a:lnTo>
                <a:lnTo>
                  <a:pt x="750951" y="980186"/>
                </a:lnTo>
                <a:cubicBezTo>
                  <a:pt x="750443" y="980186"/>
                  <a:pt x="750062" y="980059"/>
                  <a:pt x="749681" y="980059"/>
                </a:cubicBezTo>
                <a:close/>
                <a:moveTo>
                  <a:pt x="728853" y="1014603"/>
                </a:moveTo>
                <a:cubicBezTo>
                  <a:pt x="728472" y="1014603"/>
                  <a:pt x="727837" y="1014984"/>
                  <a:pt x="727202" y="1016889"/>
                </a:cubicBezTo>
                <a:lnTo>
                  <a:pt x="727202" y="1020064"/>
                </a:lnTo>
                <a:cubicBezTo>
                  <a:pt x="727329" y="1020191"/>
                  <a:pt x="727456" y="1020318"/>
                  <a:pt x="727710" y="1020318"/>
                </a:cubicBezTo>
                <a:cubicBezTo>
                  <a:pt x="728599" y="1020318"/>
                  <a:pt x="729361" y="1017905"/>
                  <a:pt x="729361" y="1017905"/>
                </a:cubicBezTo>
                <a:cubicBezTo>
                  <a:pt x="730377" y="1014730"/>
                  <a:pt x="730377" y="1014730"/>
                  <a:pt x="729361" y="1014730"/>
                </a:cubicBezTo>
                <a:cubicBezTo>
                  <a:pt x="729361" y="1014730"/>
                  <a:pt x="729234" y="1014603"/>
                  <a:pt x="728853" y="1014603"/>
                </a:cubicBezTo>
                <a:close/>
                <a:moveTo>
                  <a:pt x="369316" y="0"/>
                </a:moveTo>
                <a:cubicBezTo>
                  <a:pt x="369824" y="0"/>
                  <a:pt x="370078" y="127"/>
                  <a:pt x="370078" y="508"/>
                </a:cubicBezTo>
                <a:cubicBezTo>
                  <a:pt x="370078" y="1524"/>
                  <a:pt x="377698" y="3683"/>
                  <a:pt x="379730" y="4826"/>
                </a:cubicBezTo>
                <a:cubicBezTo>
                  <a:pt x="381127" y="5715"/>
                  <a:pt x="382524" y="6096"/>
                  <a:pt x="383413" y="6096"/>
                </a:cubicBezTo>
                <a:cubicBezTo>
                  <a:pt x="384683" y="6096"/>
                  <a:pt x="384937" y="5461"/>
                  <a:pt x="383032" y="4826"/>
                </a:cubicBezTo>
                <a:cubicBezTo>
                  <a:pt x="384048" y="3810"/>
                  <a:pt x="384048" y="3810"/>
                  <a:pt x="390525" y="3810"/>
                </a:cubicBezTo>
                <a:cubicBezTo>
                  <a:pt x="393827" y="4826"/>
                  <a:pt x="400304" y="6985"/>
                  <a:pt x="399161" y="8128"/>
                </a:cubicBezTo>
                <a:cubicBezTo>
                  <a:pt x="399161" y="9144"/>
                  <a:pt x="403479" y="11303"/>
                  <a:pt x="408813" y="13462"/>
                </a:cubicBezTo>
                <a:cubicBezTo>
                  <a:pt x="413131" y="15621"/>
                  <a:pt x="418592" y="18796"/>
                  <a:pt x="419608" y="19939"/>
                </a:cubicBezTo>
                <a:lnTo>
                  <a:pt x="424942" y="24257"/>
                </a:lnTo>
                <a:cubicBezTo>
                  <a:pt x="427101" y="26416"/>
                  <a:pt x="428117" y="29591"/>
                  <a:pt x="430276" y="31750"/>
                </a:cubicBezTo>
                <a:cubicBezTo>
                  <a:pt x="430276" y="31750"/>
                  <a:pt x="432435" y="35052"/>
                  <a:pt x="433451" y="38227"/>
                </a:cubicBezTo>
                <a:cubicBezTo>
                  <a:pt x="435356" y="40132"/>
                  <a:pt x="437134" y="42672"/>
                  <a:pt x="438404" y="42672"/>
                </a:cubicBezTo>
                <a:cubicBezTo>
                  <a:pt x="438531" y="42672"/>
                  <a:pt x="438785" y="42545"/>
                  <a:pt x="438912" y="42418"/>
                </a:cubicBezTo>
                <a:cubicBezTo>
                  <a:pt x="438912" y="46736"/>
                  <a:pt x="437896" y="46736"/>
                  <a:pt x="442087" y="48895"/>
                </a:cubicBezTo>
                <a:cubicBezTo>
                  <a:pt x="442849" y="48514"/>
                  <a:pt x="443357" y="48260"/>
                  <a:pt x="443611" y="48260"/>
                </a:cubicBezTo>
                <a:cubicBezTo>
                  <a:pt x="444119" y="48260"/>
                  <a:pt x="443865" y="49022"/>
                  <a:pt x="443103" y="51054"/>
                </a:cubicBezTo>
                <a:cubicBezTo>
                  <a:pt x="443103" y="55372"/>
                  <a:pt x="443103" y="55372"/>
                  <a:pt x="445262" y="57531"/>
                </a:cubicBezTo>
                <a:cubicBezTo>
                  <a:pt x="446278" y="57531"/>
                  <a:pt x="447421" y="60706"/>
                  <a:pt x="446278" y="60706"/>
                </a:cubicBezTo>
                <a:cubicBezTo>
                  <a:pt x="445262" y="65024"/>
                  <a:pt x="446278" y="73660"/>
                  <a:pt x="448437" y="73660"/>
                </a:cubicBezTo>
                <a:cubicBezTo>
                  <a:pt x="448437" y="73660"/>
                  <a:pt x="449453" y="76835"/>
                  <a:pt x="448437" y="80137"/>
                </a:cubicBezTo>
                <a:cubicBezTo>
                  <a:pt x="446278" y="83312"/>
                  <a:pt x="446278" y="83312"/>
                  <a:pt x="448437" y="83312"/>
                </a:cubicBezTo>
                <a:cubicBezTo>
                  <a:pt x="450596" y="86614"/>
                  <a:pt x="450596" y="89789"/>
                  <a:pt x="448437" y="93091"/>
                </a:cubicBezTo>
                <a:cubicBezTo>
                  <a:pt x="448437" y="93091"/>
                  <a:pt x="447294" y="96266"/>
                  <a:pt x="447294" y="99568"/>
                </a:cubicBezTo>
                <a:cubicBezTo>
                  <a:pt x="447294" y="102870"/>
                  <a:pt x="447294" y="109347"/>
                  <a:pt x="445135" y="114681"/>
                </a:cubicBezTo>
                <a:cubicBezTo>
                  <a:pt x="444119" y="119380"/>
                  <a:pt x="444119" y="122428"/>
                  <a:pt x="443357" y="122428"/>
                </a:cubicBezTo>
                <a:cubicBezTo>
                  <a:pt x="443230" y="122428"/>
                  <a:pt x="443103" y="122301"/>
                  <a:pt x="442976" y="122301"/>
                </a:cubicBezTo>
                <a:lnTo>
                  <a:pt x="441833" y="128778"/>
                </a:lnTo>
                <a:cubicBezTo>
                  <a:pt x="441833" y="135255"/>
                  <a:pt x="440817" y="138557"/>
                  <a:pt x="439674" y="141732"/>
                </a:cubicBezTo>
                <a:lnTo>
                  <a:pt x="437515" y="144907"/>
                </a:lnTo>
                <a:cubicBezTo>
                  <a:pt x="438531" y="144907"/>
                  <a:pt x="439674" y="148082"/>
                  <a:pt x="438531" y="151384"/>
                </a:cubicBezTo>
                <a:cubicBezTo>
                  <a:pt x="438531" y="154559"/>
                  <a:pt x="438531" y="154559"/>
                  <a:pt x="436372" y="154559"/>
                </a:cubicBezTo>
                <a:cubicBezTo>
                  <a:pt x="436372" y="153670"/>
                  <a:pt x="436245" y="153289"/>
                  <a:pt x="436118" y="153289"/>
                </a:cubicBezTo>
                <a:cubicBezTo>
                  <a:pt x="435737" y="153289"/>
                  <a:pt x="435229" y="155575"/>
                  <a:pt x="435229" y="157861"/>
                </a:cubicBezTo>
                <a:cubicBezTo>
                  <a:pt x="434213" y="161036"/>
                  <a:pt x="435229" y="164338"/>
                  <a:pt x="436245" y="165354"/>
                </a:cubicBezTo>
                <a:lnTo>
                  <a:pt x="435229" y="168656"/>
                </a:lnTo>
                <a:cubicBezTo>
                  <a:pt x="434848" y="168529"/>
                  <a:pt x="434721" y="168402"/>
                  <a:pt x="434467" y="168402"/>
                </a:cubicBezTo>
                <a:cubicBezTo>
                  <a:pt x="433070" y="168402"/>
                  <a:pt x="433197" y="170815"/>
                  <a:pt x="434213" y="170815"/>
                </a:cubicBezTo>
                <a:cubicBezTo>
                  <a:pt x="434213" y="175133"/>
                  <a:pt x="434213" y="178435"/>
                  <a:pt x="433070" y="181610"/>
                </a:cubicBezTo>
                <a:cubicBezTo>
                  <a:pt x="432308" y="181610"/>
                  <a:pt x="432562" y="183007"/>
                  <a:pt x="432816" y="183007"/>
                </a:cubicBezTo>
                <a:cubicBezTo>
                  <a:pt x="433070" y="183007"/>
                  <a:pt x="433070" y="182626"/>
                  <a:pt x="433070" y="181610"/>
                </a:cubicBezTo>
                <a:lnTo>
                  <a:pt x="434213" y="181610"/>
                </a:lnTo>
                <a:cubicBezTo>
                  <a:pt x="435229" y="184912"/>
                  <a:pt x="434213" y="184912"/>
                  <a:pt x="433070" y="184912"/>
                </a:cubicBezTo>
                <a:cubicBezTo>
                  <a:pt x="433070" y="184912"/>
                  <a:pt x="432054" y="188087"/>
                  <a:pt x="432054" y="191389"/>
                </a:cubicBezTo>
                <a:cubicBezTo>
                  <a:pt x="431292" y="193675"/>
                  <a:pt x="431038" y="195961"/>
                  <a:pt x="430657" y="195961"/>
                </a:cubicBezTo>
                <a:cubicBezTo>
                  <a:pt x="430530" y="195961"/>
                  <a:pt x="430276" y="195580"/>
                  <a:pt x="429895" y="194564"/>
                </a:cubicBezTo>
                <a:cubicBezTo>
                  <a:pt x="429514" y="194564"/>
                  <a:pt x="429006" y="194437"/>
                  <a:pt x="428625" y="194437"/>
                </a:cubicBezTo>
                <a:cubicBezTo>
                  <a:pt x="428117" y="194437"/>
                  <a:pt x="427736" y="194818"/>
                  <a:pt x="427736" y="196723"/>
                </a:cubicBezTo>
                <a:cubicBezTo>
                  <a:pt x="426339" y="196723"/>
                  <a:pt x="426339" y="198120"/>
                  <a:pt x="426720" y="198120"/>
                </a:cubicBezTo>
                <a:cubicBezTo>
                  <a:pt x="426974" y="198120"/>
                  <a:pt x="427355" y="197739"/>
                  <a:pt x="427736" y="196723"/>
                </a:cubicBezTo>
                <a:cubicBezTo>
                  <a:pt x="428879" y="197739"/>
                  <a:pt x="429895" y="197739"/>
                  <a:pt x="428879" y="201041"/>
                </a:cubicBezTo>
                <a:cubicBezTo>
                  <a:pt x="428879" y="204343"/>
                  <a:pt x="429895" y="204343"/>
                  <a:pt x="429895" y="204343"/>
                </a:cubicBezTo>
                <a:cubicBezTo>
                  <a:pt x="430149" y="203962"/>
                  <a:pt x="430276" y="203835"/>
                  <a:pt x="430403" y="203835"/>
                </a:cubicBezTo>
                <a:cubicBezTo>
                  <a:pt x="431419" y="203835"/>
                  <a:pt x="428625" y="214376"/>
                  <a:pt x="427736" y="217297"/>
                </a:cubicBezTo>
                <a:cubicBezTo>
                  <a:pt x="424561" y="223774"/>
                  <a:pt x="423418" y="227076"/>
                  <a:pt x="425577" y="227076"/>
                </a:cubicBezTo>
                <a:cubicBezTo>
                  <a:pt x="427736" y="228092"/>
                  <a:pt x="424561" y="234696"/>
                  <a:pt x="421259" y="236855"/>
                </a:cubicBezTo>
                <a:lnTo>
                  <a:pt x="416941" y="240030"/>
                </a:lnTo>
                <a:lnTo>
                  <a:pt x="420116" y="240030"/>
                </a:lnTo>
                <a:cubicBezTo>
                  <a:pt x="424434" y="244348"/>
                  <a:pt x="424434" y="244348"/>
                  <a:pt x="420116" y="254000"/>
                </a:cubicBezTo>
                <a:cubicBezTo>
                  <a:pt x="417957" y="260477"/>
                  <a:pt x="417957" y="260477"/>
                  <a:pt x="419100" y="260477"/>
                </a:cubicBezTo>
                <a:cubicBezTo>
                  <a:pt x="420243" y="260477"/>
                  <a:pt x="420116" y="263652"/>
                  <a:pt x="418084" y="273431"/>
                </a:cubicBezTo>
                <a:cubicBezTo>
                  <a:pt x="417068" y="282194"/>
                  <a:pt x="416179" y="286512"/>
                  <a:pt x="415163" y="286512"/>
                </a:cubicBezTo>
                <a:cubicBezTo>
                  <a:pt x="415036" y="286512"/>
                  <a:pt x="414909" y="286512"/>
                  <a:pt x="414782" y="286385"/>
                </a:cubicBezTo>
                <a:cubicBezTo>
                  <a:pt x="414655" y="286258"/>
                  <a:pt x="414782" y="289560"/>
                  <a:pt x="413766" y="292862"/>
                </a:cubicBezTo>
                <a:cubicBezTo>
                  <a:pt x="415417" y="296164"/>
                  <a:pt x="414528" y="300736"/>
                  <a:pt x="413004" y="300736"/>
                </a:cubicBezTo>
                <a:cubicBezTo>
                  <a:pt x="412623" y="300736"/>
                  <a:pt x="411988" y="300355"/>
                  <a:pt x="411607" y="299339"/>
                </a:cubicBezTo>
                <a:cubicBezTo>
                  <a:pt x="411607" y="299339"/>
                  <a:pt x="410591" y="302641"/>
                  <a:pt x="410591" y="306959"/>
                </a:cubicBezTo>
                <a:lnTo>
                  <a:pt x="411607" y="306959"/>
                </a:lnTo>
                <a:cubicBezTo>
                  <a:pt x="412750" y="306959"/>
                  <a:pt x="411607" y="313436"/>
                  <a:pt x="407289" y="339344"/>
                </a:cubicBezTo>
                <a:cubicBezTo>
                  <a:pt x="406146" y="354457"/>
                  <a:pt x="407289" y="363093"/>
                  <a:pt x="407289" y="368427"/>
                </a:cubicBezTo>
                <a:cubicBezTo>
                  <a:pt x="407289" y="372745"/>
                  <a:pt x="407289" y="373761"/>
                  <a:pt x="406146" y="373761"/>
                </a:cubicBezTo>
                <a:cubicBezTo>
                  <a:pt x="404241" y="376682"/>
                  <a:pt x="404876" y="380365"/>
                  <a:pt x="406527" y="380365"/>
                </a:cubicBezTo>
                <a:cubicBezTo>
                  <a:pt x="406781" y="380365"/>
                  <a:pt x="406908" y="380238"/>
                  <a:pt x="407162" y="380238"/>
                </a:cubicBezTo>
                <a:cubicBezTo>
                  <a:pt x="408178" y="380238"/>
                  <a:pt x="410337" y="383413"/>
                  <a:pt x="409321" y="383413"/>
                </a:cubicBezTo>
                <a:cubicBezTo>
                  <a:pt x="409321" y="383413"/>
                  <a:pt x="410464" y="389890"/>
                  <a:pt x="412623" y="393192"/>
                </a:cubicBezTo>
                <a:cubicBezTo>
                  <a:pt x="417957" y="401828"/>
                  <a:pt x="419100" y="405003"/>
                  <a:pt x="417957" y="406146"/>
                </a:cubicBezTo>
                <a:cubicBezTo>
                  <a:pt x="416687" y="405130"/>
                  <a:pt x="416052" y="404749"/>
                  <a:pt x="415925" y="404749"/>
                </a:cubicBezTo>
                <a:cubicBezTo>
                  <a:pt x="415544" y="404749"/>
                  <a:pt x="417576" y="406781"/>
                  <a:pt x="419100" y="408305"/>
                </a:cubicBezTo>
                <a:cubicBezTo>
                  <a:pt x="421259" y="411607"/>
                  <a:pt x="423418" y="413639"/>
                  <a:pt x="422275" y="414782"/>
                </a:cubicBezTo>
                <a:cubicBezTo>
                  <a:pt x="422275" y="417957"/>
                  <a:pt x="427355" y="436372"/>
                  <a:pt x="429641" y="436372"/>
                </a:cubicBezTo>
                <a:cubicBezTo>
                  <a:pt x="429768" y="436372"/>
                  <a:pt x="429768" y="436372"/>
                  <a:pt x="429768" y="436372"/>
                </a:cubicBezTo>
                <a:cubicBezTo>
                  <a:pt x="429768" y="436372"/>
                  <a:pt x="430784" y="439547"/>
                  <a:pt x="431927" y="442849"/>
                </a:cubicBezTo>
                <a:cubicBezTo>
                  <a:pt x="430784" y="442849"/>
                  <a:pt x="434086" y="449326"/>
                  <a:pt x="436245" y="455803"/>
                </a:cubicBezTo>
                <a:cubicBezTo>
                  <a:pt x="438150" y="461391"/>
                  <a:pt x="439166" y="464693"/>
                  <a:pt x="440182" y="464693"/>
                </a:cubicBezTo>
                <a:cubicBezTo>
                  <a:pt x="440309" y="464693"/>
                  <a:pt x="440436" y="464566"/>
                  <a:pt x="440563" y="464439"/>
                </a:cubicBezTo>
                <a:cubicBezTo>
                  <a:pt x="440563" y="463550"/>
                  <a:pt x="440690" y="463169"/>
                  <a:pt x="440817" y="463169"/>
                </a:cubicBezTo>
                <a:cubicBezTo>
                  <a:pt x="441198" y="463169"/>
                  <a:pt x="441960" y="466217"/>
                  <a:pt x="442722" y="470916"/>
                </a:cubicBezTo>
                <a:cubicBezTo>
                  <a:pt x="443738" y="474218"/>
                  <a:pt x="442722" y="477393"/>
                  <a:pt x="443738" y="480695"/>
                </a:cubicBezTo>
                <a:cubicBezTo>
                  <a:pt x="442722" y="481711"/>
                  <a:pt x="442722" y="485013"/>
                  <a:pt x="443738" y="488315"/>
                </a:cubicBezTo>
                <a:lnTo>
                  <a:pt x="444881" y="488315"/>
                </a:lnTo>
                <a:lnTo>
                  <a:pt x="447040" y="487172"/>
                </a:lnTo>
                <a:cubicBezTo>
                  <a:pt x="448183" y="490347"/>
                  <a:pt x="449199" y="493649"/>
                  <a:pt x="448183" y="493649"/>
                </a:cubicBezTo>
                <a:cubicBezTo>
                  <a:pt x="451358" y="496824"/>
                  <a:pt x="452501" y="498983"/>
                  <a:pt x="454660" y="505460"/>
                </a:cubicBezTo>
                <a:cubicBezTo>
                  <a:pt x="456819" y="511937"/>
                  <a:pt x="458978" y="518414"/>
                  <a:pt x="458978" y="521589"/>
                </a:cubicBezTo>
                <a:cubicBezTo>
                  <a:pt x="462153" y="523748"/>
                  <a:pt x="469773" y="543179"/>
                  <a:pt x="468630" y="546354"/>
                </a:cubicBezTo>
                <a:cubicBezTo>
                  <a:pt x="467614" y="547370"/>
                  <a:pt x="468630" y="550672"/>
                  <a:pt x="470789" y="552831"/>
                </a:cubicBezTo>
                <a:cubicBezTo>
                  <a:pt x="472948" y="556133"/>
                  <a:pt x="472948" y="556133"/>
                  <a:pt x="472948" y="559308"/>
                </a:cubicBezTo>
                <a:cubicBezTo>
                  <a:pt x="472948" y="562483"/>
                  <a:pt x="475107" y="565785"/>
                  <a:pt x="477266" y="567944"/>
                </a:cubicBezTo>
                <a:cubicBezTo>
                  <a:pt x="480568" y="570103"/>
                  <a:pt x="481584" y="573278"/>
                  <a:pt x="481584" y="576580"/>
                </a:cubicBezTo>
                <a:cubicBezTo>
                  <a:pt x="482600" y="584200"/>
                  <a:pt x="485902" y="589534"/>
                  <a:pt x="486918" y="592709"/>
                </a:cubicBezTo>
                <a:cubicBezTo>
                  <a:pt x="487680" y="598424"/>
                  <a:pt x="488569" y="601091"/>
                  <a:pt x="487934" y="601091"/>
                </a:cubicBezTo>
                <a:cubicBezTo>
                  <a:pt x="487807" y="601091"/>
                  <a:pt x="487426" y="600837"/>
                  <a:pt x="486918" y="600329"/>
                </a:cubicBezTo>
                <a:cubicBezTo>
                  <a:pt x="485902" y="600329"/>
                  <a:pt x="485902" y="604647"/>
                  <a:pt x="485902" y="604647"/>
                </a:cubicBezTo>
                <a:cubicBezTo>
                  <a:pt x="486537" y="608330"/>
                  <a:pt x="487172" y="609600"/>
                  <a:pt x="487299" y="609600"/>
                </a:cubicBezTo>
                <a:cubicBezTo>
                  <a:pt x="487426" y="609600"/>
                  <a:pt x="487426" y="608838"/>
                  <a:pt x="486918" y="607949"/>
                </a:cubicBezTo>
                <a:cubicBezTo>
                  <a:pt x="486410" y="604520"/>
                  <a:pt x="486410" y="603250"/>
                  <a:pt x="486664" y="603250"/>
                </a:cubicBezTo>
                <a:cubicBezTo>
                  <a:pt x="486918" y="603250"/>
                  <a:pt x="487934" y="605028"/>
                  <a:pt x="489077" y="606806"/>
                </a:cubicBezTo>
                <a:cubicBezTo>
                  <a:pt x="491236" y="608965"/>
                  <a:pt x="493395" y="615442"/>
                  <a:pt x="494411" y="618744"/>
                </a:cubicBezTo>
                <a:cubicBezTo>
                  <a:pt x="495427" y="622046"/>
                  <a:pt x="497586" y="628396"/>
                  <a:pt x="498729" y="631698"/>
                </a:cubicBezTo>
                <a:cubicBezTo>
                  <a:pt x="504063" y="640334"/>
                  <a:pt x="505206" y="643636"/>
                  <a:pt x="504063" y="643636"/>
                </a:cubicBezTo>
                <a:lnTo>
                  <a:pt x="503047" y="644652"/>
                </a:lnTo>
                <a:cubicBezTo>
                  <a:pt x="506222" y="646811"/>
                  <a:pt x="519176" y="681355"/>
                  <a:pt x="518160" y="684530"/>
                </a:cubicBezTo>
                <a:lnTo>
                  <a:pt x="519303" y="684530"/>
                </a:lnTo>
                <a:cubicBezTo>
                  <a:pt x="520319" y="684530"/>
                  <a:pt x="521462" y="687705"/>
                  <a:pt x="523621" y="693166"/>
                </a:cubicBezTo>
                <a:cubicBezTo>
                  <a:pt x="524764" y="696341"/>
                  <a:pt x="527939" y="709295"/>
                  <a:pt x="531241" y="719074"/>
                </a:cubicBezTo>
                <a:cubicBezTo>
                  <a:pt x="536575" y="732028"/>
                  <a:pt x="539877" y="740664"/>
                  <a:pt x="538861" y="741807"/>
                </a:cubicBezTo>
                <a:cubicBezTo>
                  <a:pt x="539496" y="743839"/>
                  <a:pt x="539750" y="744601"/>
                  <a:pt x="540131" y="744601"/>
                </a:cubicBezTo>
                <a:cubicBezTo>
                  <a:pt x="540385" y="744601"/>
                  <a:pt x="540639" y="744347"/>
                  <a:pt x="541020" y="743966"/>
                </a:cubicBezTo>
                <a:cubicBezTo>
                  <a:pt x="541020" y="743077"/>
                  <a:pt x="541147" y="742696"/>
                  <a:pt x="541274" y="742696"/>
                </a:cubicBezTo>
                <a:cubicBezTo>
                  <a:pt x="541655" y="742696"/>
                  <a:pt x="542417" y="744982"/>
                  <a:pt x="543179" y="747268"/>
                </a:cubicBezTo>
                <a:cubicBezTo>
                  <a:pt x="544195" y="750443"/>
                  <a:pt x="543179" y="750443"/>
                  <a:pt x="542036" y="750443"/>
                </a:cubicBezTo>
                <a:cubicBezTo>
                  <a:pt x="541020" y="751459"/>
                  <a:pt x="542036" y="754761"/>
                  <a:pt x="545211" y="760095"/>
                </a:cubicBezTo>
                <a:cubicBezTo>
                  <a:pt x="548513" y="766572"/>
                  <a:pt x="553847" y="778383"/>
                  <a:pt x="554990" y="784860"/>
                </a:cubicBezTo>
                <a:cubicBezTo>
                  <a:pt x="556006" y="788162"/>
                  <a:pt x="557149" y="791337"/>
                  <a:pt x="558165" y="791337"/>
                </a:cubicBezTo>
                <a:cubicBezTo>
                  <a:pt x="560324" y="793496"/>
                  <a:pt x="563499" y="799973"/>
                  <a:pt x="563499" y="806450"/>
                </a:cubicBezTo>
                <a:cubicBezTo>
                  <a:pt x="564515" y="809752"/>
                  <a:pt x="564515" y="809752"/>
                  <a:pt x="565658" y="809752"/>
                </a:cubicBezTo>
                <a:cubicBezTo>
                  <a:pt x="568833" y="811911"/>
                  <a:pt x="569976" y="811911"/>
                  <a:pt x="568833" y="816229"/>
                </a:cubicBezTo>
                <a:cubicBezTo>
                  <a:pt x="569849" y="822706"/>
                  <a:pt x="573151" y="831342"/>
                  <a:pt x="576453" y="837819"/>
                </a:cubicBezTo>
                <a:cubicBezTo>
                  <a:pt x="577469" y="840994"/>
                  <a:pt x="578612" y="844296"/>
                  <a:pt x="577469" y="844296"/>
                </a:cubicBezTo>
                <a:lnTo>
                  <a:pt x="576453" y="844296"/>
                </a:lnTo>
                <a:cubicBezTo>
                  <a:pt x="579628" y="847471"/>
                  <a:pt x="579628" y="847471"/>
                  <a:pt x="578612" y="850773"/>
                </a:cubicBezTo>
                <a:cubicBezTo>
                  <a:pt x="577469" y="851789"/>
                  <a:pt x="578612" y="853948"/>
                  <a:pt x="579628" y="853948"/>
                </a:cubicBezTo>
                <a:cubicBezTo>
                  <a:pt x="582803" y="857123"/>
                  <a:pt x="583946" y="859282"/>
                  <a:pt x="583946" y="859282"/>
                </a:cubicBezTo>
                <a:cubicBezTo>
                  <a:pt x="584962" y="862457"/>
                  <a:pt x="589280" y="878713"/>
                  <a:pt x="594741" y="894842"/>
                </a:cubicBezTo>
                <a:cubicBezTo>
                  <a:pt x="604393" y="919607"/>
                  <a:pt x="607695" y="929386"/>
                  <a:pt x="606552" y="929386"/>
                </a:cubicBezTo>
                <a:cubicBezTo>
                  <a:pt x="606552" y="932688"/>
                  <a:pt x="606552" y="932688"/>
                  <a:pt x="608711" y="935863"/>
                </a:cubicBezTo>
                <a:cubicBezTo>
                  <a:pt x="610869" y="938022"/>
                  <a:pt x="611886" y="941197"/>
                  <a:pt x="614044" y="944499"/>
                </a:cubicBezTo>
                <a:cubicBezTo>
                  <a:pt x="614933" y="947293"/>
                  <a:pt x="615950" y="950087"/>
                  <a:pt x="616839" y="950087"/>
                </a:cubicBezTo>
                <a:cubicBezTo>
                  <a:pt x="616965" y="950087"/>
                  <a:pt x="617093" y="949960"/>
                  <a:pt x="617219" y="949833"/>
                </a:cubicBezTo>
                <a:cubicBezTo>
                  <a:pt x="617219" y="954151"/>
                  <a:pt x="617219" y="954151"/>
                  <a:pt x="618236" y="957453"/>
                </a:cubicBezTo>
                <a:cubicBezTo>
                  <a:pt x="618362" y="957326"/>
                  <a:pt x="618490" y="957199"/>
                  <a:pt x="618617" y="957199"/>
                </a:cubicBezTo>
                <a:cubicBezTo>
                  <a:pt x="619506" y="957199"/>
                  <a:pt x="620394" y="959993"/>
                  <a:pt x="620394" y="962787"/>
                </a:cubicBezTo>
                <a:cubicBezTo>
                  <a:pt x="619632" y="965708"/>
                  <a:pt x="619378" y="966597"/>
                  <a:pt x="620014" y="966597"/>
                </a:cubicBezTo>
                <a:cubicBezTo>
                  <a:pt x="620268" y="966597"/>
                  <a:pt x="620776" y="966343"/>
                  <a:pt x="621411" y="965962"/>
                </a:cubicBezTo>
                <a:cubicBezTo>
                  <a:pt x="622427" y="965962"/>
                  <a:pt x="625856" y="972820"/>
                  <a:pt x="625094" y="972820"/>
                </a:cubicBezTo>
                <a:cubicBezTo>
                  <a:pt x="624967" y="972820"/>
                  <a:pt x="624840" y="972693"/>
                  <a:pt x="624586" y="972439"/>
                </a:cubicBezTo>
                <a:cubicBezTo>
                  <a:pt x="623443" y="972439"/>
                  <a:pt x="625602" y="978916"/>
                  <a:pt x="625602" y="982218"/>
                </a:cubicBezTo>
                <a:cubicBezTo>
                  <a:pt x="626491" y="985012"/>
                  <a:pt x="627507" y="987806"/>
                  <a:pt x="628396" y="987806"/>
                </a:cubicBezTo>
                <a:cubicBezTo>
                  <a:pt x="628523" y="987806"/>
                  <a:pt x="628650" y="987679"/>
                  <a:pt x="628777" y="987552"/>
                </a:cubicBezTo>
                <a:cubicBezTo>
                  <a:pt x="630936" y="990727"/>
                  <a:pt x="636397" y="1006983"/>
                  <a:pt x="636397" y="1010158"/>
                </a:cubicBezTo>
                <a:cubicBezTo>
                  <a:pt x="635381" y="1011301"/>
                  <a:pt x="636397" y="1013333"/>
                  <a:pt x="637413" y="1013333"/>
                </a:cubicBezTo>
                <a:cubicBezTo>
                  <a:pt x="638429" y="1013333"/>
                  <a:pt x="639572" y="1016635"/>
                  <a:pt x="640715" y="1018667"/>
                </a:cubicBezTo>
                <a:cubicBezTo>
                  <a:pt x="640715" y="1021588"/>
                  <a:pt x="641223" y="1022096"/>
                  <a:pt x="641858" y="1022096"/>
                </a:cubicBezTo>
                <a:cubicBezTo>
                  <a:pt x="642239" y="1022096"/>
                  <a:pt x="642493" y="1021969"/>
                  <a:pt x="642874" y="1021969"/>
                </a:cubicBezTo>
                <a:cubicBezTo>
                  <a:pt x="642874" y="1021080"/>
                  <a:pt x="643001" y="1020699"/>
                  <a:pt x="643128" y="1020699"/>
                </a:cubicBezTo>
                <a:cubicBezTo>
                  <a:pt x="643509" y="1020699"/>
                  <a:pt x="644525" y="1023493"/>
                  <a:pt x="646176" y="1027430"/>
                </a:cubicBezTo>
                <a:cubicBezTo>
                  <a:pt x="646176" y="1031748"/>
                  <a:pt x="651510" y="1043559"/>
                  <a:pt x="654812" y="1053338"/>
                </a:cubicBezTo>
                <a:cubicBezTo>
                  <a:pt x="656971" y="1060958"/>
                  <a:pt x="659130" y="1066292"/>
                  <a:pt x="660146" y="1070610"/>
                </a:cubicBezTo>
                <a:cubicBezTo>
                  <a:pt x="661162" y="1074928"/>
                  <a:pt x="661162" y="1078230"/>
                  <a:pt x="662305" y="1083564"/>
                </a:cubicBezTo>
                <a:lnTo>
                  <a:pt x="663448" y="1088898"/>
                </a:lnTo>
                <a:lnTo>
                  <a:pt x="664464" y="1085723"/>
                </a:lnTo>
                <a:cubicBezTo>
                  <a:pt x="664464" y="1084580"/>
                  <a:pt x="666623" y="1084580"/>
                  <a:pt x="666623" y="1084580"/>
                </a:cubicBezTo>
                <a:cubicBezTo>
                  <a:pt x="667639" y="1087882"/>
                  <a:pt x="668782" y="1088898"/>
                  <a:pt x="667639" y="1089914"/>
                </a:cubicBezTo>
                <a:cubicBezTo>
                  <a:pt x="667639" y="1089914"/>
                  <a:pt x="668782" y="1091057"/>
                  <a:pt x="669798" y="1092073"/>
                </a:cubicBezTo>
                <a:cubicBezTo>
                  <a:pt x="671957" y="1092073"/>
                  <a:pt x="675132" y="1091057"/>
                  <a:pt x="676275" y="1087755"/>
                </a:cubicBezTo>
                <a:cubicBezTo>
                  <a:pt x="679450" y="1081278"/>
                  <a:pt x="681608" y="1077976"/>
                  <a:pt x="683768" y="1076960"/>
                </a:cubicBezTo>
                <a:cubicBezTo>
                  <a:pt x="685926" y="1073658"/>
                  <a:pt x="687069" y="1069340"/>
                  <a:pt x="689101" y="1065022"/>
                </a:cubicBezTo>
                <a:cubicBezTo>
                  <a:pt x="690244" y="1062863"/>
                  <a:pt x="690244" y="1062863"/>
                  <a:pt x="691260" y="1062863"/>
                </a:cubicBezTo>
                <a:cubicBezTo>
                  <a:pt x="691387" y="1062990"/>
                  <a:pt x="691641" y="1062990"/>
                  <a:pt x="691768" y="1062990"/>
                </a:cubicBezTo>
                <a:cubicBezTo>
                  <a:pt x="692911" y="1062990"/>
                  <a:pt x="694562" y="1060069"/>
                  <a:pt x="694562" y="1056259"/>
                </a:cubicBezTo>
                <a:cubicBezTo>
                  <a:pt x="694562" y="1052195"/>
                  <a:pt x="698372" y="1044321"/>
                  <a:pt x="699769" y="1044321"/>
                </a:cubicBezTo>
                <a:cubicBezTo>
                  <a:pt x="699896" y="1044321"/>
                  <a:pt x="699896" y="1044321"/>
                  <a:pt x="700024" y="1044448"/>
                </a:cubicBezTo>
                <a:cubicBezTo>
                  <a:pt x="701167" y="1044448"/>
                  <a:pt x="703199" y="1042289"/>
                  <a:pt x="704342" y="1039114"/>
                </a:cubicBezTo>
                <a:cubicBezTo>
                  <a:pt x="706500" y="1035939"/>
                  <a:pt x="707517" y="1032637"/>
                  <a:pt x="710818" y="1030478"/>
                </a:cubicBezTo>
                <a:lnTo>
                  <a:pt x="713993" y="1025144"/>
                </a:lnTo>
                <a:cubicBezTo>
                  <a:pt x="714374" y="1024001"/>
                  <a:pt x="714374" y="1023493"/>
                  <a:pt x="714120" y="1023493"/>
                </a:cubicBezTo>
                <a:cubicBezTo>
                  <a:pt x="713612" y="1023493"/>
                  <a:pt x="712215" y="1025144"/>
                  <a:pt x="710818" y="1027176"/>
                </a:cubicBezTo>
                <a:lnTo>
                  <a:pt x="711961" y="1024001"/>
                </a:lnTo>
                <a:cubicBezTo>
                  <a:pt x="715136" y="1017524"/>
                  <a:pt x="716279" y="1015365"/>
                  <a:pt x="719454" y="1012190"/>
                </a:cubicBezTo>
                <a:cubicBezTo>
                  <a:pt x="722756" y="1011174"/>
                  <a:pt x="722756" y="1011174"/>
                  <a:pt x="720597" y="1010031"/>
                </a:cubicBezTo>
                <a:cubicBezTo>
                  <a:pt x="719454" y="1009015"/>
                  <a:pt x="720597" y="1005713"/>
                  <a:pt x="722756" y="1003554"/>
                </a:cubicBezTo>
                <a:cubicBezTo>
                  <a:pt x="725931" y="1001395"/>
                  <a:pt x="727074" y="998220"/>
                  <a:pt x="725931" y="997077"/>
                </a:cubicBezTo>
                <a:cubicBezTo>
                  <a:pt x="724915" y="997712"/>
                  <a:pt x="724280" y="998220"/>
                  <a:pt x="724026" y="998220"/>
                </a:cubicBezTo>
                <a:cubicBezTo>
                  <a:pt x="723518" y="998220"/>
                  <a:pt x="725042" y="995934"/>
                  <a:pt x="730249" y="988441"/>
                </a:cubicBezTo>
                <a:cubicBezTo>
                  <a:pt x="733551" y="983107"/>
                  <a:pt x="741044" y="971169"/>
                  <a:pt x="746378" y="962533"/>
                </a:cubicBezTo>
                <a:cubicBezTo>
                  <a:pt x="752855" y="950595"/>
                  <a:pt x="756157" y="945261"/>
                  <a:pt x="756157" y="941959"/>
                </a:cubicBezTo>
                <a:cubicBezTo>
                  <a:pt x="755649" y="941705"/>
                  <a:pt x="755395" y="941324"/>
                  <a:pt x="755268" y="940943"/>
                </a:cubicBezTo>
                <a:cubicBezTo>
                  <a:pt x="755522" y="941070"/>
                  <a:pt x="755649" y="941070"/>
                  <a:pt x="755903" y="941070"/>
                </a:cubicBezTo>
                <a:cubicBezTo>
                  <a:pt x="757681" y="941070"/>
                  <a:pt x="759078" y="937641"/>
                  <a:pt x="763777" y="930148"/>
                </a:cubicBezTo>
                <a:cubicBezTo>
                  <a:pt x="766952" y="921512"/>
                  <a:pt x="771270" y="916178"/>
                  <a:pt x="774572" y="912876"/>
                </a:cubicBezTo>
                <a:cubicBezTo>
                  <a:pt x="772413" y="916051"/>
                  <a:pt x="771270" y="919353"/>
                  <a:pt x="771270" y="919353"/>
                </a:cubicBezTo>
                <a:cubicBezTo>
                  <a:pt x="771397" y="919480"/>
                  <a:pt x="771651" y="919607"/>
                  <a:pt x="771778" y="919607"/>
                </a:cubicBezTo>
                <a:cubicBezTo>
                  <a:pt x="772921" y="919607"/>
                  <a:pt x="774826" y="916432"/>
                  <a:pt x="776731" y="910717"/>
                </a:cubicBezTo>
                <a:cubicBezTo>
                  <a:pt x="777874" y="907542"/>
                  <a:pt x="776731" y="907542"/>
                  <a:pt x="775715" y="906399"/>
                </a:cubicBezTo>
                <a:cubicBezTo>
                  <a:pt x="774699" y="906399"/>
                  <a:pt x="775715" y="903224"/>
                  <a:pt x="776731" y="899922"/>
                </a:cubicBezTo>
                <a:cubicBezTo>
                  <a:pt x="778128" y="897763"/>
                  <a:pt x="779144" y="896112"/>
                  <a:pt x="779652" y="896112"/>
                </a:cubicBezTo>
                <a:cubicBezTo>
                  <a:pt x="779906" y="896112"/>
                  <a:pt x="780033" y="896620"/>
                  <a:pt x="780033" y="897763"/>
                </a:cubicBezTo>
                <a:cubicBezTo>
                  <a:pt x="781049" y="897763"/>
                  <a:pt x="781049" y="897763"/>
                  <a:pt x="782192" y="895604"/>
                </a:cubicBezTo>
                <a:cubicBezTo>
                  <a:pt x="784351" y="892429"/>
                  <a:pt x="785494" y="889127"/>
                  <a:pt x="788669" y="886968"/>
                </a:cubicBezTo>
                <a:cubicBezTo>
                  <a:pt x="789685" y="886968"/>
                  <a:pt x="790828" y="884809"/>
                  <a:pt x="791844" y="881634"/>
                </a:cubicBezTo>
                <a:cubicBezTo>
                  <a:pt x="792860" y="878459"/>
                  <a:pt x="796162" y="871855"/>
                  <a:pt x="796162" y="871855"/>
                </a:cubicBezTo>
                <a:lnTo>
                  <a:pt x="795019" y="871855"/>
                </a:lnTo>
                <a:cubicBezTo>
                  <a:pt x="794003" y="870839"/>
                  <a:pt x="794003" y="867537"/>
                  <a:pt x="794003" y="867537"/>
                </a:cubicBezTo>
                <a:cubicBezTo>
                  <a:pt x="795273" y="865632"/>
                  <a:pt x="796162" y="865251"/>
                  <a:pt x="796670" y="865251"/>
                </a:cubicBezTo>
                <a:cubicBezTo>
                  <a:pt x="797051" y="865251"/>
                  <a:pt x="797178" y="865378"/>
                  <a:pt x="797178" y="865378"/>
                </a:cubicBezTo>
                <a:cubicBezTo>
                  <a:pt x="797178" y="865378"/>
                  <a:pt x="799337" y="861060"/>
                  <a:pt x="803655" y="854583"/>
                </a:cubicBezTo>
                <a:cubicBezTo>
                  <a:pt x="806830" y="846963"/>
                  <a:pt x="812291" y="838454"/>
                  <a:pt x="817625" y="829818"/>
                </a:cubicBezTo>
                <a:cubicBezTo>
                  <a:pt x="827404" y="810387"/>
                  <a:pt x="838199" y="790956"/>
                  <a:pt x="840358" y="786638"/>
                </a:cubicBezTo>
                <a:cubicBezTo>
                  <a:pt x="842136" y="781177"/>
                  <a:pt x="846327" y="774065"/>
                  <a:pt x="846835" y="774065"/>
                </a:cubicBezTo>
                <a:cubicBezTo>
                  <a:pt x="846962" y="774065"/>
                  <a:pt x="846962" y="774319"/>
                  <a:pt x="846708" y="774827"/>
                </a:cubicBezTo>
                <a:cubicBezTo>
                  <a:pt x="847851" y="774827"/>
                  <a:pt x="856487" y="760857"/>
                  <a:pt x="864996" y="743458"/>
                </a:cubicBezTo>
                <a:cubicBezTo>
                  <a:pt x="876807" y="723011"/>
                  <a:pt x="884427" y="707898"/>
                  <a:pt x="885443" y="707898"/>
                </a:cubicBezTo>
                <a:cubicBezTo>
                  <a:pt x="885443" y="707898"/>
                  <a:pt x="887602" y="705739"/>
                  <a:pt x="889761" y="699262"/>
                </a:cubicBezTo>
                <a:cubicBezTo>
                  <a:pt x="892936" y="693928"/>
                  <a:pt x="897381" y="688467"/>
                  <a:pt x="899540" y="685292"/>
                </a:cubicBezTo>
                <a:cubicBezTo>
                  <a:pt x="901191" y="683641"/>
                  <a:pt x="902842" y="681355"/>
                  <a:pt x="902080" y="681355"/>
                </a:cubicBezTo>
                <a:cubicBezTo>
                  <a:pt x="901826" y="681355"/>
                  <a:pt x="901318" y="681609"/>
                  <a:pt x="900683" y="682117"/>
                </a:cubicBezTo>
                <a:cubicBezTo>
                  <a:pt x="899667" y="682117"/>
                  <a:pt x="898524" y="680974"/>
                  <a:pt x="900683" y="678942"/>
                </a:cubicBezTo>
                <a:cubicBezTo>
                  <a:pt x="902715" y="674878"/>
                  <a:pt x="903858" y="673735"/>
                  <a:pt x="904747" y="673735"/>
                </a:cubicBezTo>
                <a:cubicBezTo>
                  <a:pt x="905255" y="673735"/>
                  <a:pt x="905636" y="674116"/>
                  <a:pt x="906144" y="674497"/>
                </a:cubicBezTo>
                <a:cubicBezTo>
                  <a:pt x="906144" y="674497"/>
                  <a:pt x="908303" y="672338"/>
                  <a:pt x="908303" y="672338"/>
                </a:cubicBezTo>
                <a:cubicBezTo>
                  <a:pt x="910462" y="669163"/>
                  <a:pt x="910462" y="669163"/>
                  <a:pt x="909319" y="669163"/>
                </a:cubicBezTo>
                <a:cubicBezTo>
                  <a:pt x="908303" y="668147"/>
                  <a:pt x="907160" y="667004"/>
                  <a:pt x="907160" y="667004"/>
                </a:cubicBezTo>
                <a:lnTo>
                  <a:pt x="909319" y="664845"/>
                </a:lnTo>
                <a:cubicBezTo>
                  <a:pt x="909446" y="664972"/>
                  <a:pt x="909700" y="665099"/>
                  <a:pt x="909827" y="665099"/>
                </a:cubicBezTo>
                <a:cubicBezTo>
                  <a:pt x="910970" y="665099"/>
                  <a:pt x="912494" y="662686"/>
                  <a:pt x="912494" y="662686"/>
                </a:cubicBezTo>
                <a:cubicBezTo>
                  <a:pt x="913637" y="660527"/>
                  <a:pt x="913637" y="660527"/>
                  <a:pt x="912494" y="658368"/>
                </a:cubicBezTo>
                <a:cubicBezTo>
                  <a:pt x="910335" y="657352"/>
                  <a:pt x="911478" y="654050"/>
                  <a:pt x="915669" y="653034"/>
                </a:cubicBezTo>
                <a:lnTo>
                  <a:pt x="921003" y="648716"/>
                </a:lnTo>
                <a:cubicBezTo>
                  <a:pt x="921003" y="644398"/>
                  <a:pt x="927480" y="641096"/>
                  <a:pt x="929639" y="638937"/>
                </a:cubicBezTo>
                <a:cubicBezTo>
                  <a:pt x="930655" y="635762"/>
                  <a:pt x="932814" y="632460"/>
                  <a:pt x="936116" y="631317"/>
                </a:cubicBezTo>
                <a:cubicBezTo>
                  <a:pt x="936243" y="631571"/>
                  <a:pt x="936497" y="631571"/>
                  <a:pt x="936751" y="631571"/>
                </a:cubicBezTo>
                <a:cubicBezTo>
                  <a:pt x="937894" y="631571"/>
                  <a:pt x="939672" y="629666"/>
                  <a:pt x="941450" y="626999"/>
                </a:cubicBezTo>
                <a:cubicBezTo>
                  <a:pt x="942466" y="623824"/>
                  <a:pt x="944625" y="621665"/>
                  <a:pt x="949070" y="616204"/>
                </a:cubicBezTo>
                <a:cubicBezTo>
                  <a:pt x="952245" y="615061"/>
                  <a:pt x="968501" y="598932"/>
                  <a:pt x="990091" y="582676"/>
                </a:cubicBezTo>
                <a:cubicBezTo>
                  <a:pt x="1013459" y="566420"/>
                  <a:pt x="1030223" y="557784"/>
                  <a:pt x="1032890" y="557784"/>
                </a:cubicBezTo>
                <a:cubicBezTo>
                  <a:pt x="1033017" y="557784"/>
                  <a:pt x="1033144" y="557784"/>
                  <a:pt x="1033271" y="557911"/>
                </a:cubicBezTo>
                <a:cubicBezTo>
                  <a:pt x="1035430" y="555752"/>
                  <a:pt x="1035430" y="555752"/>
                  <a:pt x="1037589" y="553593"/>
                </a:cubicBezTo>
                <a:cubicBezTo>
                  <a:pt x="1037589" y="552450"/>
                  <a:pt x="1040764" y="551434"/>
                  <a:pt x="1044066" y="551434"/>
                </a:cubicBezTo>
                <a:cubicBezTo>
                  <a:pt x="1046225" y="551434"/>
                  <a:pt x="1047241" y="551688"/>
                  <a:pt x="1047749" y="551688"/>
                </a:cubicBezTo>
                <a:cubicBezTo>
                  <a:pt x="1048257" y="551688"/>
                  <a:pt x="1047876" y="551434"/>
                  <a:pt x="1047368" y="550291"/>
                </a:cubicBezTo>
                <a:cubicBezTo>
                  <a:pt x="1047368" y="549148"/>
                  <a:pt x="1052702" y="545973"/>
                  <a:pt x="1065656" y="540512"/>
                </a:cubicBezTo>
                <a:cubicBezTo>
                  <a:pt x="1073403" y="537591"/>
                  <a:pt x="1084579" y="533908"/>
                  <a:pt x="1086865" y="533908"/>
                </a:cubicBezTo>
                <a:cubicBezTo>
                  <a:pt x="1087119" y="533908"/>
                  <a:pt x="1087246" y="533908"/>
                  <a:pt x="1087246" y="534035"/>
                </a:cubicBezTo>
                <a:cubicBezTo>
                  <a:pt x="1093723" y="532892"/>
                  <a:pt x="1093723" y="532892"/>
                  <a:pt x="1090548" y="532892"/>
                </a:cubicBezTo>
                <a:cubicBezTo>
                  <a:pt x="1086231" y="531876"/>
                  <a:pt x="1102359" y="525399"/>
                  <a:pt x="1112138" y="525399"/>
                </a:cubicBezTo>
                <a:cubicBezTo>
                  <a:pt x="1115440" y="525399"/>
                  <a:pt x="1118615" y="524256"/>
                  <a:pt x="1118615" y="523240"/>
                </a:cubicBezTo>
                <a:cubicBezTo>
                  <a:pt x="1121790" y="522097"/>
                  <a:pt x="1125092" y="521081"/>
                  <a:pt x="1134744" y="521081"/>
                </a:cubicBezTo>
                <a:cubicBezTo>
                  <a:pt x="1137919" y="521081"/>
                  <a:pt x="1150873" y="517906"/>
                  <a:pt x="1157350" y="517906"/>
                </a:cubicBezTo>
                <a:cubicBezTo>
                  <a:pt x="1159890" y="517525"/>
                  <a:pt x="1162303" y="517398"/>
                  <a:pt x="1164335" y="517398"/>
                </a:cubicBezTo>
                <a:cubicBezTo>
                  <a:pt x="1168526" y="517398"/>
                  <a:pt x="1171320" y="517906"/>
                  <a:pt x="1171320" y="517906"/>
                </a:cubicBezTo>
                <a:cubicBezTo>
                  <a:pt x="1172463" y="517525"/>
                  <a:pt x="1173479" y="517398"/>
                  <a:pt x="1174368" y="517398"/>
                </a:cubicBezTo>
                <a:cubicBezTo>
                  <a:pt x="1174749" y="517398"/>
                  <a:pt x="1175130" y="517398"/>
                  <a:pt x="1175384" y="517525"/>
                </a:cubicBezTo>
                <a:cubicBezTo>
                  <a:pt x="1178813" y="516636"/>
                  <a:pt x="1193799" y="515747"/>
                  <a:pt x="1214500" y="515747"/>
                </a:cubicBezTo>
                <a:cubicBezTo>
                  <a:pt x="1237106" y="515747"/>
                  <a:pt x="1257681" y="515747"/>
                  <a:pt x="1260856" y="514731"/>
                </a:cubicBezTo>
                <a:cubicBezTo>
                  <a:pt x="1260856" y="514731"/>
                  <a:pt x="1264031" y="514731"/>
                  <a:pt x="1267333" y="515747"/>
                </a:cubicBezTo>
                <a:cubicBezTo>
                  <a:pt x="1269238" y="517017"/>
                  <a:pt x="1271143" y="517525"/>
                  <a:pt x="1273047" y="517525"/>
                </a:cubicBezTo>
                <a:cubicBezTo>
                  <a:pt x="1274317" y="517525"/>
                  <a:pt x="1275714" y="517271"/>
                  <a:pt x="1277111" y="516763"/>
                </a:cubicBezTo>
                <a:cubicBezTo>
                  <a:pt x="1278889" y="515620"/>
                  <a:pt x="1283969" y="514731"/>
                  <a:pt x="1288669" y="514731"/>
                </a:cubicBezTo>
                <a:cubicBezTo>
                  <a:pt x="1292479" y="514731"/>
                  <a:pt x="1296161" y="515239"/>
                  <a:pt x="1297686" y="516763"/>
                </a:cubicBezTo>
                <a:lnTo>
                  <a:pt x="1297686" y="515747"/>
                </a:lnTo>
                <a:cubicBezTo>
                  <a:pt x="1299083" y="514350"/>
                  <a:pt x="1301496" y="513842"/>
                  <a:pt x="1304163" y="513842"/>
                </a:cubicBezTo>
                <a:cubicBezTo>
                  <a:pt x="1307846" y="513842"/>
                  <a:pt x="1311910" y="514985"/>
                  <a:pt x="1313815" y="516890"/>
                </a:cubicBezTo>
                <a:cubicBezTo>
                  <a:pt x="1316228" y="515366"/>
                  <a:pt x="1318514" y="514350"/>
                  <a:pt x="1321435" y="514350"/>
                </a:cubicBezTo>
                <a:cubicBezTo>
                  <a:pt x="1322451" y="514350"/>
                  <a:pt x="1323467" y="514477"/>
                  <a:pt x="1324610" y="514731"/>
                </a:cubicBezTo>
                <a:cubicBezTo>
                  <a:pt x="1327912" y="514731"/>
                  <a:pt x="1327912" y="514731"/>
                  <a:pt x="1327912" y="512572"/>
                </a:cubicBezTo>
                <a:cubicBezTo>
                  <a:pt x="1327912" y="511429"/>
                  <a:pt x="1327912" y="510413"/>
                  <a:pt x="1331087" y="510413"/>
                </a:cubicBezTo>
                <a:cubicBezTo>
                  <a:pt x="1334262" y="510413"/>
                  <a:pt x="1334262" y="511429"/>
                  <a:pt x="1334262" y="512572"/>
                </a:cubicBezTo>
                <a:lnTo>
                  <a:pt x="1340739" y="512572"/>
                </a:lnTo>
                <a:cubicBezTo>
                  <a:pt x="1340739" y="512572"/>
                  <a:pt x="1344041" y="512572"/>
                  <a:pt x="1344041" y="513588"/>
                </a:cubicBezTo>
                <a:cubicBezTo>
                  <a:pt x="1344041" y="515747"/>
                  <a:pt x="1347216" y="515747"/>
                  <a:pt x="1350518" y="515747"/>
                </a:cubicBezTo>
                <a:cubicBezTo>
                  <a:pt x="1350518" y="515112"/>
                  <a:pt x="1350899" y="514858"/>
                  <a:pt x="1351153" y="514858"/>
                </a:cubicBezTo>
                <a:cubicBezTo>
                  <a:pt x="1351915" y="514858"/>
                  <a:pt x="1352804" y="516128"/>
                  <a:pt x="1350518" y="516890"/>
                </a:cubicBezTo>
                <a:cubicBezTo>
                  <a:pt x="1350518" y="518033"/>
                  <a:pt x="1350518" y="519049"/>
                  <a:pt x="1353693" y="519049"/>
                </a:cubicBezTo>
                <a:lnTo>
                  <a:pt x="1353693" y="521208"/>
                </a:lnTo>
                <a:cubicBezTo>
                  <a:pt x="1353693" y="523367"/>
                  <a:pt x="1353693" y="524383"/>
                  <a:pt x="1347216" y="525526"/>
                </a:cubicBezTo>
                <a:cubicBezTo>
                  <a:pt x="1339342" y="526161"/>
                  <a:pt x="1332611" y="527177"/>
                  <a:pt x="1328674" y="527177"/>
                </a:cubicBezTo>
                <a:cubicBezTo>
                  <a:pt x="1326134" y="527177"/>
                  <a:pt x="1324610" y="526669"/>
                  <a:pt x="1324610" y="525526"/>
                </a:cubicBezTo>
                <a:cubicBezTo>
                  <a:pt x="1324610" y="525526"/>
                  <a:pt x="1320292" y="524383"/>
                  <a:pt x="1317117" y="524383"/>
                </a:cubicBezTo>
                <a:cubicBezTo>
                  <a:pt x="1313942" y="524383"/>
                  <a:pt x="1310640" y="525526"/>
                  <a:pt x="1310640" y="525526"/>
                </a:cubicBezTo>
                <a:cubicBezTo>
                  <a:pt x="1310640" y="526542"/>
                  <a:pt x="1297686" y="526542"/>
                  <a:pt x="1280414" y="526542"/>
                </a:cubicBezTo>
                <a:cubicBezTo>
                  <a:pt x="1260983" y="526542"/>
                  <a:pt x="1251331" y="527558"/>
                  <a:pt x="1248029" y="528701"/>
                </a:cubicBezTo>
                <a:cubicBezTo>
                  <a:pt x="1243711" y="529717"/>
                  <a:pt x="1240536" y="529717"/>
                  <a:pt x="1240536" y="529717"/>
                </a:cubicBezTo>
                <a:cubicBezTo>
                  <a:pt x="1240536" y="528701"/>
                  <a:pt x="1221105" y="528701"/>
                  <a:pt x="1197356" y="528701"/>
                </a:cubicBezTo>
                <a:cubicBezTo>
                  <a:pt x="1179195" y="528701"/>
                  <a:pt x="1161796" y="530098"/>
                  <a:pt x="1155573" y="530098"/>
                </a:cubicBezTo>
                <a:cubicBezTo>
                  <a:pt x="1154049" y="530098"/>
                  <a:pt x="1153160" y="529971"/>
                  <a:pt x="1153160" y="529717"/>
                </a:cubicBezTo>
                <a:cubicBezTo>
                  <a:pt x="1149858" y="530733"/>
                  <a:pt x="1146683" y="530733"/>
                  <a:pt x="1146683" y="530733"/>
                </a:cubicBezTo>
                <a:cubicBezTo>
                  <a:pt x="1146683" y="531876"/>
                  <a:pt x="1140206" y="532892"/>
                  <a:pt x="1133729" y="534035"/>
                </a:cubicBezTo>
                <a:cubicBezTo>
                  <a:pt x="1127252" y="534035"/>
                  <a:pt x="1120775" y="535051"/>
                  <a:pt x="1120775" y="535051"/>
                </a:cubicBezTo>
                <a:cubicBezTo>
                  <a:pt x="1121791" y="536067"/>
                  <a:pt x="1118616" y="537210"/>
                  <a:pt x="1112139" y="538226"/>
                </a:cubicBezTo>
                <a:cubicBezTo>
                  <a:pt x="1107440" y="539877"/>
                  <a:pt x="1105027" y="540766"/>
                  <a:pt x="1103630" y="540766"/>
                </a:cubicBezTo>
                <a:cubicBezTo>
                  <a:pt x="1103122" y="540766"/>
                  <a:pt x="1102741" y="540639"/>
                  <a:pt x="1102487" y="540385"/>
                </a:cubicBezTo>
                <a:cubicBezTo>
                  <a:pt x="1101471" y="540385"/>
                  <a:pt x="1094867" y="542544"/>
                  <a:pt x="1088517" y="544703"/>
                </a:cubicBezTo>
                <a:cubicBezTo>
                  <a:pt x="1082040" y="547878"/>
                  <a:pt x="1074547" y="550037"/>
                  <a:pt x="1070229" y="552196"/>
                </a:cubicBezTo>
                <a:cubicBezTo>
                  <a:pt x="1068070" y="554355"/>
                  <a:pt x="1063752" y="555498"/>
                  <a:pt x="1060450" y="555498"/>
                </a:cubicBezTo>
                <a:cubicBezTo>
                  <a:pt x="1060450" y="554990"/>
                  <a:pt x="1059688" y="554736"/>
                  <a:pt x="1058418" y="554736"/>
                </a:cubicBezTo>
                <a:cubicBezTo>
                  <a:pt x="1057148" y="554736"/>
                  <a:pt x="1055624" y="554990"/>
                  <a:pt x="1053973" y="555498"/>
                </a:cubicBezTo>
                <a:lnTo>
                  <a:pt x="1054989" y="557657"/>
                </a:lnTo>
                <a:cubicBezTo>
                  <a:pt x="1058291" y="557657"/>
                  <a:pt x="1058291" y="557657"/>
                  <a:pt x="1052830" y="559816"/>
                </a:cubicBezTo>
                <a:cubicBezTo>
                  <a:pt x="1049655" y="561975"/>
                  <a:pt x="1046353" y="562991"/>
                  <a:pt x="1046353" y="562991"/>
                </a:cubicBezTo>
                <a:cubicBezTo>
                  <a:pt x="1046353" y="562991"/>
                  <a:pt x="1046226" y="562864"/>
                  <a:pt x="1046099" y="562864"/>
                </a:cubicBezTo>
                <a:cubicBezTo>
                  <a:pt x="1044321" y="562864"/>
                  <a:pt x="1030859" y="569341"/>
                  <a:pt x="1012825" y="581279"/>
                </a:cubicBezTo>
                <a:cubicBezTo>
                  <a:pt x="1001014" y="588899"/>
                  <a:pt x="993394" y="594233"/>
                  <a:pt x="988060" y="598551"/>
                </a:cubicBezTo>
                <a:cubicBezTo>
                  <a:pt x="983742" y="601853"/>
                  <a:pt x="981583" y="602869"/>
                  <a:pt x="981583" y="602869"/>
                </a:cubicBezTo>
                <a:cubicBezTo>
                  <a:pt x="981456" y="602742"/>
                  <a:pt x="981202" y="602615"/>
                  <a:pt x="980948" y="602615"/>
                </a:cubicBezTo>
                <a:cubicBezTo>
                  <a:pt x="979678" y="602615"/>
                  <a:pt x="977265" y="605155"/>
                  <a:pt x="971804" y="611505"/>
                </a:cubicBezTo>
                <a:cubicBezTo>
                  <a:pt x="959993" y="626618"/>
                  <a:pt x="959993" y="626618"/>
                  <a:pt x="956691" y="627634"/>
                </a:cubicBezTo>
                <a:cubicBezTo>
                  <a:pt x="958850" y="625475"/>
                  <a:pt x="958850" y="624459"/>
                  <a:pt x="957834" y="624459"/>
                </a:cubicBezTo>
                <a:cubicBezTo>
                  <a:pt x="957326" y="623951"/>
                  <a:pt x="956691" y="623570"/>
                  <a:pt x="956183" y="623570"/>
                </a:cubicBezTo>
                <a:cubicBezTo>
                  <a:pt x="954786" y="623570"/>
                  <a:pt x="953516" y="625602"/>
                  <a:pt x="953516" y="628777"/>
                </a:cubicBezTo>
                <a:cubicBezTo>
                  <a:pt x="953516" y="628777"/>
                  <a:pt x="946023" y="638556"/>
                  <a:pt x="937387" y="647065"/>
                </a:cubicBezTo>
                <a:cubicBezTo>
                  <a:pt x="929894" y="656844"/>
                  <a:pt x="921258" y="666496"/>
                  <a:pt x="920115" y="667639"/>
                </a:cubicBezTo>
                <a:lnTo>
                  <a:pt x="921131" y="667639"/>
                </a:lnTo>
                <a:cubicBezTo>
                  <a:pt x="921131" y="668655"/>
                  <a:pt x="921131" y="669798"/>
                  <a:pt x="920115" y="670814"/>
                </a:cubicBezTo>
                <a:cubicBezTo>
                  <a:pt x="919099" y="671830"/>
                  <a:pt x="917956" y="673989"/>
                  <a:pt x="916940" y="675132"/>
                </a:cubicBezTo>
                <a:cubicBezTo>
                  <a:pt x="916940" y="676148"/>
                  <a:pt x="915797" y="677291"/>
                  <a:pt x="914781" y="678307"/>
                </a:cubicBezTo>
                <a:cubicBezTo>
                  <a:pt x="913765" y="679323"/>
                  <a:pt x="914781" y="679323"/>
                  <a:pt x="913765" y="680466"/>
                </a:cubicBezTo>
                <a:cubicBezTo>
                  <a:pt x="910463" y="686943"/>
                  <a:pt x="908431" y="689102"/>
                  <a:pt x="908431" y="689102"/>
                </a:cubicBezTo>
                <a:cubicBezTo>
                  <a:pt x="908431" y="689102"/>
                  <a:pt x="908304" y="688975"/>
                  <a:pt x="908304" y="688975"/>
                </a:cubicBezTo>
                <a:cubicBezTo>
                  <a:pt x="906907" y="688975"/>
                  <a:pt x="898779" y="706374"/>
                  <a:pt x="899795" y="707390"/>
                </a:cubicBezTo>
                <a:cubicBezTo>
                  <a:pt x="898652" y="710692"/>
                  <a:pt x="898652" y="710692"/>
                  <a:pt x="895477" y="716026"/>
                </a:cubicBezTo>
                <a:cubicBezTo>
                  <a:pt x="889000" y="724662"/>
                  <a:pt x="881507" y="739775"/>
                  <a:pt x="882523" y="739775"/>
                </a:cubicBezTo>
                <a:lnTo>
                  <a:pt x="879348" y="746252"/>
                </a:lnTo>
                <a:cubicBezTo>
                  <a:pt x="877189" y="748411"/>
                  <a:pt x="874014" y="753745"/>
                  <a:pt x="871728" y="757047"/>
                </a:cubicBezTo>
                <a:cubicBezTo>
                  <a:pt x="868553" y="763524"/>
                  <a:pt x="867156" y="766826"/>
                  <a:pt x="866521" y="766826"/>
                </a:cubicBezTo>
                <a:cubicBezTo>
                  <a:pt x="866394" y="766826"/>
                  <a:pt x="866267" y="766445"/>
                  <a:pt x="866267" y="765556"/>
                </a:cubicBezTo>
                <a:cubicBezTo>
                  <a:pt x="865886" y="765175"/>
                  <a:pt x="865505" y="764921"/>
                  <a:pt x="865124" y="764921"/>
                </a:cubicBezTo>
                <a:cubicBezTo>
                  <a:pt x="864489" y="764921"/>
                  <a:pt x="863727" y="765683"/>
                  <a:pt x="863092" y="767715"/>
                </a:cubicBezTo>
                <a:lnTo>
                  <a:pt x="864108" y="767715"/>
                </a:lnTo>
                <a:cubicBezTo>
                  <a:pt x="865251" y="768731"/>
                  <a:pt x="859790" y="777367"/>
                  <a:pt x="853313" y="789305"/>
                </a:cubicBezTo>
                <a:cubicBezTo>
                  <a:pt x="845820" y="803402"/>
                  <a:pt x="842518" y="809879"/>
                  <a:pt x="842518" y="813054"/>
                </a:cubicBezTo>
                <a:lnTo>
                  <a:pt x="839216" y="815213"/>
                </a:lnTo>
                <a:cubicBezTo>
                  <a:pt x="837057" y="817372"/>
                  <a:pt x="834898" y="820547"/>
                  <a:pt x="836041" y="820547"/>
                </a:cubicBezTo>
                <a:cubicBezTo>
                  <a:pt x="836041" y="824865"/>
                  <a:pt x="829564" y="836676"/>
                  <a:pt x="825246" y="840994"/>
                </a:cubicBezTo>
                <a:lnTo>
                  <a:pt x="822071" y="847471"/>
                </a:lnTo>
                <a:cubicBezTo>
                  <a:pt x="822071" y="851789"/>
                  <a:pt x="817753" y="860425"/>
                  <a:pt x="814451" y="862584"/>
                </a:cubicBezTo>
                <a:cubicBezTo>
                  <a:pt x="815594" y="862584"/>
                  <a:pt x="813435" y="865886"/>
                  <a:pt x="812292" y="867918"/>
                </a:cubicBezTo>
                <a:cubicBezTo>
                  <a:pt x="807974" y="873252"/>
                  <a:pt x="801497" y="885190"/>
                  <a:pt x="802640" y="886206"/>
                </a:cubicBezTo>
                <a:lnTo>
                  <a:pt x="800481" y="889381"/>
                </a:lnTo>
                <a:cubicBezTo>
                  <a:pt x="798322" y="891540"/>
                  <a:pt x="796163" y="894715"/>
                  <a:pt x="795147" y="897001"/>
                </a:cubicBezTo>
                <a:cubicBezTo>
                  <a:pt x="792988" y="900176"/>
                  <a:pt x="791972" y="903478"/>
                  <a:pt x="788670" y="905637"/>
                </a:cubicBezTo>
                <a:cubicBezTo>
                  <a:pt x="786511" y="907796"/>
                  <a:pt x="785495" y="910971"/>
                  <a:pt x="785495" y="910971"/>
                </a:cubicBezTo>
                <a:cubicBezTo>
                  <a:pt x="784860" y="911987"/>
                  <a:pt x="784733" y="912368"/>
                  <a:pt x="784860" y="912368"/>
                </a:cubicBezTo>
                <a:cubicBezTo>
                  <a:pt x="785241" y="912368"/>
                  <a:pt x="787273" y="910336"/>
                  <a:pt x="788797" y="908812"/>
                </a:cubicBezTo>
                <a:cubicBezTo>
                  <a:pt x="789686" y="907669"/>
                  <a:pt x="790194" y="907161"/>
                  <a:pt x="790321" y="907161"/>
                </a:cubicBezTo>
                <a:cubicBezTo>
                  <a:pt x="790702" y="907161"/>
                  <a:pt x="786257" y="913765"/>
                  <a:pt x="781177" y="919607"/>
                </a:cubicBezTo>
                <a:cubicBezTo>
                  <a:pt x="777494" y="924433"/>
                  <a:pt x="775970" y="926592"/>
                  <a:pt x="776224" y="926592"/>
                </a:cubicBezTo>
                <a:cubicBezTo>
                  <a:pt x="776478" y="926592"/>
                  <a:pt x="777748" y="925322"/>
                  <a:pt x="780161" y="922909"/>
                </a:cubicBezTo>
                <a:cubicBezTo>
                  <a:pt x="781304" y="921767"/>
                  <a:pt x="782447" y="920623"/>
                  <a:pt x="782574" y="920623"/>
                </a:cubicBezTo>
                <a:cubicBezTo>
                  <a:pt x="782701" y="920623"/>
                  <a:pt x="782066" y="921512"/>
                  <a:pt x="780161" y="924052"/>
                </a:cubicBezTo>
                <a:cubicBezTo>
                  <a:pt x="780161" y="924052"/>
                  <a:pt x="776859" y="929386"/>
                  <a:pt x="776859" y="929386"/>
                </a:cubicBezTo>
                <a:lnTo>
                  <a:pt x="771525" y="938022"/>
                </a:lnTo>
                <a:cubicBezTo>
                  <a:pt x="769366" y="944499"/>
                  <a:pt x="768350" y="946658"/>
                  <a:pt x="766191" y="949833"/>
                </a:cubicBezTo>
                <a:cubicBezTo>
                  <a:pt x="764032" y="951992"/>
                  <a:pt x="764032" y="951992"/>
                  <a:pt x="763016" y="956310"/>
                </a:cubicBezTo>
                <a:cubicBezTo>
                  <a:pt x="763905" y="956310"/>
                  <a:pt x="763270" y="958723"/>
                  <a:pt x="761746" y="958723"/>
                </a:cubicBezTo>
                <a:cubicBezTo>
                  <a:pt x="761492" y="958723"/>
                  <a:pt x="761238" y="958596"/>
                  <a:pt x="760857" y="958469"/>
                </a:cubicBezTo>
                <a:cubicBezTo>
                  <a:pt x="758698" y="960628"/>
                  <a:pt x="756539" y="963803"/>
                  <a:pt x="756539" y="967106"/>
                </a:cubicBezTo>
                <a:cubicBezTo>
                  <a:pt x="757428" y="967994"/>
                  <a:pt x="756793" y="970534"/>
                  <a:pt x="755904" y="970534"/>
                </a:cubicBezTo>
                <a:cubicBezTo>
                  <a:pt x="755777" y="970534"/>
                  <a:pt x="755650" y="970407"/>
                  <a:pt x="755396" y="970281"/>
                </a:cubicBezTo>
                <a:cubicBezTo>
                  <a:pt x="753237" y="972439"/>
                  <a:pt x="751078" y="975614"/>
                  <a:pt x="751078" y="975614"/>
                </a:cubicBezTo>
                <a:cubicBezTo>
                  <a:pt x="752094" y="975614"/>
                  <a:pt x="748919" y="983234"/>
                  <a:pt x="743458" y="992886"/>
                </a:cubicBezTo>
                <a:cubicBezTo>
                  <a:pt x="737997" y="1002539"/>
                  <a:pt x="730504" y="1015619"/>
                  <a:pt x="724027" y="1029589"/>
                </a:cubicBezTo>
                <a:cubicBezTo>
                  <a:pt x="722122" y="1031494"/>
                  <a:pt x="720344" y="1034034"/>
                  <a:pt x="719074" y="1034034"/>
                </a:cubicBezTo>
                <a:cubicBezTo>
                  <a:pt x="718947" y="1034034"/>
                  <a:pt x="718693" y="1033907"/>
                  <a:pt x="718566" y="1033781"/>
                </a:cubicBezTo>
                <a:cubicBezTo>
                  <a:pt x="718058" y="1033527"/>
                  <a:pt x="717677" y="1033400"/>
                  <a:pt x="717423" y="1033400"/>
                </a:cubicBezTo>
                <a:cubicBezTo>
                  <a:pt x="716788" y="1033400"/>
                  <a:pt x="717169" y="1034669"/>
                  <a:pt x="716407" y="1037083"/>
                </a:cubicBezTo>
                <a:cubicBezTo>
                  <a:pt x="718058" y="1040258"/>
                  <a:pt x="716661" y="1044575"/>
                  <a:pt x="715010" y="1044575"/>
                </a:cubicBezTo>
                <a:cubicBezTo>
                  <a:pt x="714375" y="1044575"/>
                  <a:pt x="713740" y="1044067"/>
                  <a:pt x="713105" y="1042543"/>
                </a:cubicBezTo>
                <a:cubicBezTo>
                  <a:pt x="713105" y="1041273"/>
                  <a:pt x="713105" y="1040384"/>
                  <a:pt x="712978" y="1040384"/>
                </a:cubicBezTo>
                <a:cubicBezTo>
                  <a:pt x="712851" y="1040384"/>
                  <a:pt x="712597" y="1042035"/>
                  <a:pt x="711962" y="1045718"/>
                </a:cubicBezTo>
                <a:cubicBezTo>
                  <a:pt x="710819" y="1048893"/>
                  <a:pt x="710819" y="1048893"/>
                  <a:pt x="708660" y="1052195"/>
                </a:cubicBezTo>
                <a:cubicBezTo>
                  <a:pt x="708533" y="1052068"/>
                  <a:pt x="708279" y="1051942"/>
                  <a:pt x="708152" y="1051942"/>
                </a:cubicBezTo>
                <a:cubicBezTo>
                  <a:pt x="707009" y="1051942"/>
                  <a:pt x="705612" y="1054355"/>
                  <a:pt x="706501" y="1054355"/>
                </a:cubicBezTo>
                <a:cubicBezTo>
                  <a:pt x="706501" y="1058038"/>
                  <a:pt x="705739" y="1061086"/>
                  <a:pt x="704723" y="1061086"/>
                </a:cubicBezTo>
                <a:cubicBezTo>
                  <a:pt x="704596" y="1061086"/>
                  <a:pt x="704469" y="1060958"/>
                  <a:pt x="704342" y="1060832"/>
                </a:cubicBezTo>
                <a:cubicBezTo>
                  <a:pt x="704342" y="1060832"/>
                  <a:pt x="702183" y="1066166"/>
                  <a:pt x="700024" y="1071627"/>
                </a:cubicBezTo>
                <a:cubicBezTo>
                  <a:pt x="697865" y="1078104"/>
                  <a:pt x="694690" y="1082422"/>
                  <a:pt x="691388" y="1085597"/>
                </a:cubicBezTo>
                <a:cubicBezTo>
                  <a:pt x="686054" y="1092074"/>
                  <a:pt x="682752" y="1093217"/>
                  <a:pt x="681736" y="1094233"/>
                </a:cubicBezTo>
                <a:cubicBezTo>
                  <a:pt x="680720" y="1095249"/>
                  <a:pt x="680593" y="1096392"/>
                  <a:pt x="682752" y="1096392"/>
                </a:cubicBezTo>
                <a:cubicBezTo>
                  <a:pt x="683768" y="1096392"/>
                  <a:pt x="680593" y="1099567"/>
                  <a:pt x="677418" y="1100709"/>
                </a:cubicBezTo>
                <a:cubicBezTo>
                  <a:pt x="676656" y="1101471"/>
                  <a:pt x="675386" y="1102233"/>
                  <a:pt x="673862" y="1102233"/>
                </a:cubicBezTo>
                <a:cubicBezTo>
                  <a:pt x="673227" y="1102233"/>
                  <a:pt x="672592" y="1102106"/>
                  <a:pt x="671957" y="1101725"/>
                </a:cubicBezTo>
                <a:cubicBezTo>
                  <a:pt x="668782" y="1101725"/>
                  <a:pt x="666623" y="1100709"/>
                  <a:pt x="665480" y="1099567"/>
                </a:cubicBezTo>
                <a:cubicBezTo>
                  <a:pt x="664083" y="1096645"/>
                  <a:pt x="663575" y="1095756"/>
                  <a:pt x="663448" y="1095756"/>
                </a:cubicBezTo>
                <a:cubicBezTo>
                  <a:pt x="663321" y="1095756"/>
                  <a:pt x="663321" y="1096010"/>
                  <a:pt x="663321" y="1096392"/>
                </a:cubicBezTo>
                <a:cubicBezTo>
                  <a:pt x="663321" y="1097153"/>
                  <a:pt x="663067" y="1097408"/>
                  <a:pt x="662813" y="1097408"/>
                </a:cubicBezTo>
                <a:cubicBezTo>
                  <a:pt x="662178" y="1097408"/>
                  <a:pt x="661162" y="1096392"/>
                  <a:pt x="661162" y="1096392"/>
                </a:cubicBezTo>
                <a:cubicBezTo>
                  <a:pt x="659257" y="1094486"/>
                  <a:pt x="656590" y="1091947"/>
                  <a:pt x="655955" y="1091947"/>
                </a:cubicBezTo>
                <a:cubicBezTo>
                  <a:pt x="655828" y="1091947"/>
                  <a:pt x="655828" y="1091947"/>
                  <a:pt x="655828" y="1092200"/>
                </a:cubicBezTo>
                <a:cubicBezTo>
                  <a:pt x="655828" y="1092200"/>
                  <a:pt x="653669" y="1091058"/>
                  <a:pt x="650494" y="1083564"/>
                </a:cubicBezTo>
                <a:cubicBezTo>
                  <a:pt x="650494" y="1082548"/>
                  <a:pt x="650494" y="1080389"/>
                  <a:pt x="649478" y="1078231"/>
                </a:cubicBezTo>
                <a:cubicBezTo>
                  <a:pt x="647319" y="1065277"/>
                  <a:pt x="640842" y="1051306"/>
                  <a:pt x="638683" y="1051306"/>
                </a:cubicBezTo>
                <a:lnTo>
                  <a:pt x="637540" y="1043686"/>
                </a:lnTo>
                <a:cubicBezTo>
                  <a:pt x="638556" y="1040765"/>
                  <a:pt x="638556" y="1037083"/>
                  <a:pt x="637032" y="1037083"/>
                </a:cubicBezTo>
                <a:cubicBezTo>
                  <a:pt x="636905" y="1037083"/>
                  <a:pt x="636651" y="1037083"/>
                  <a:pt x="636397" y="1037210"/>
                </a:cubicBezTo>
                <a:lnTo>
                  <a:pt x="635381" y="1038353"/>
                </a:lnTo>
                <a:cubicBezTo>
                  <a:pt x="636397" y="1034035"/>
                  <a:pt x="630047" y="1022224"/>
                  <a:pt x="627761" y="1022224"/>
                </a:cubicBezTo>
                <a:cubicBezTo>
                  <a:pt x="627380" y="1022605"/>
                  <a:pt x="627126" y="1022859"/>
                  <a:pt x="626872" y="1022859"/>
                </a:cubicBezTo>
                <a:cubicBezTo>
                  <a:pt x="626491" y="1022859"/>
                  <a:pt x="626237" y="1022097"/>
                  <a:pt x="625602" y="1020065"/>
                </a:cubicBezTo>
                <a:lnTo>
                  <a:pt x="626618" y="1020065"/>
                </a:lnTo>
                <a:cubicBezTo>
                  <a:pt x="627761" y="1019049"/>
                  <a:pt x="628777" y="1019049"/>
                  <a:pt x="627761" y="1015747"/>
                </a:cubicBezTo>
                <a:cubicBezTo>
                  <a:pt x="626745" y="1012445"/>
                  <a:pt x="625602" y="1009270"/>
                  <a:pt x="624586" y="1009270"/>
                </a:cubicBezTo>
                <a:cubicBezTo>
                  <a:pt x="622427" y="1007111"/>
                  <a:pt x="620268" y="1003936"/>
                  <a:pt x="621284" y="1003936"/>
                </a:cubicBezTo>
                <a:cubicBezTo>
                  <a:pt x="621284" y="1003936"/>
                  <a:pt x="620268" y="1000761"/>
                  <a:pt x="618109" y="998602"/>
                </a:cubicBezTo>
                <a:cubicBezTo>
                  <a:pt x="617093" y="995427"/>
                  <a:pt x="615950" y="992125"/>
                  <a:pt x="612775" y="985648"/>
                </a:cubicBezTo>
                <a:cubicBezTo>
                  <a:pt x="612775" y="982473"/>
                  <a:pt x="610616" y="975996"/>
                  <a:pt x="609600" y="975996"/>
                </a:cubicBezTo>
                <a:cubicBezTo>
                  <a:pt x="609600" y="975996"/>
                  <a:pt x="607441" y="970662"/>
                  <a:pt x="607441" y="966217"/>
                </a:cubicBezTo>
                <a:cubicBezTo>
                  <a:pt x="605536" y="960629"/>
                  <a:pt x="604520" y="957327"/>
                  <a:pt x="603504" y="957327"/>
                </a:cubicBezTo>
                <a:cubicBezTo>
                  <a:pt x="603377" y="957327"/>
                  <a:pt x="603250" y="957454"/>
                  <a:pt x="603123" y="957581"/>
                </a:cubicBezTo>
                <a:cubicBezTo>
                  <a:pt x="601980" y="957581"/>
                  <a:pt x="601980" y="957581"/>
                  <a:pt x="601980" y="954406"/>
                </a:cubicBezTo>
                <a:cubicBezTo>
                  <a:pt x="603123" y="954406"/>
                  <a:pt x="601980" y="951231"/>
                  <a:pt x="600964" y="947929"/>
                </a:cubicBezTo>
                <a:cubicBezTo>
                  <a:pt x="598805" y="944627"/>
                  <a:pt x="597789" y="941452"/>
                  <a:pt x="597789" y="941452"/>
                </a:cubicBezTo>
                <a:cubicBezTo>
                  <a:pt x="598805" y="941452"/>
                  <a:pt x="598805" y="941452"/>
                  <a:pt x="597789" y="938277"/>
                </a:cubicBezTo>
                <a:cubicBezTo>
                  <a:pt x="596773" y="935102"/>
                  <a:pt x="592455" y="926466"/>
                  <a:pt x="591312" y="923164"/>
                </a:cubicBezTo>
                <a:cubicBezTo>
                  <a:pt x="589153" y="916560"/>
                  <a:pt x="588391" y="914528"/>
                  <a:pt x="588899" y="914528"/>
                </a:cubicBezTo>
                <a:cubicBezTo>
                  <a:pt x="589153" y="914528"/>
                  <a:pt x="589534" y="915036"/>
                  <a:pt x="590296" y="915671"/>
                </a:cubicBezTo>
                <a:cubicBezTo>
                  <a:pt x="590804" y="917068"/>
                  <a:pt x="591185" y="917830"/>
                  <a:pt x="591312" y="917830"/>
                </a:cubicBezTo>
                <a:cubicBezTo>
                  <a:pt x="591439" y="917830"/>
                  <a:pt x="590931" y="916560"/>
                  <a:pt x="589153" y="913512"/>
                </a:cubicBezTo>
                <a:cubicBezTo>
                  <a:pt x="588010" y="910337"/>
                  <a:pt x="583819" y="900558"/>
                  <a:pt x="579374" y="891922"/>
                </a:cubicBezTo>
                <a:cubicBezTo>
                  <a:pt x="575056" y="878968"/>
                  <a:pt x="575056" y="878968"/>
                  <a:pt x="576199" y="878968"/>
                </a:cubicBezTo>
                <a:cubicBezTo>
                  <a:pt x="576961" y="879476"/>
                  <a:pt x="577469" y="879730"/>
                  <a:pt x="577723" y="879730"/>
                </a:cubicBezTo>
                <a:cubicBezTo>
                  <a:pt x="578739" y="879730"/>
                  <a:pt x="577596" y="877444"/>
                  <a:pt x="575056" y="875793"/>
                </a:cubicBezTo>
                <a:cubicBezTo>
                  <a:pt x="570738" y="870459"/>
                  <a:pt x="569722" y="867157"/>
                  <a:pt x="570738" y="867157"/>
                </a:cubicBezTo>
                <a:cubicBezTo>
                  <a:pt x="570738" y="862839"/>
                  <a:pt x="570738" y="862839"/>
                  <a:pt x="569595" y="859537"/>
                </a:cubicBezTo>
                <a:cubicBezTo>
                  <a:pt x="569468" y="859664"/>
                  <a:pt x="569341" y="859791"/>
                  <a:pt x="569214" y="859791"/>
                </a:cubicBezTo>
                <a:cubicBezTo>
                  <a:pt x="568071" y="859791"/>
                  <a:pt x="566293" y="856616"/>
                  <a:pt x="565404" y="850901"/>
                </a:cubicBezTo>
                <a:cubicBezTo>
                  <a:pt x="564261" y="847726"/>
                  <a:pt x="564261" y="847726"/>
                  <a:pt x="563246" y="847726"/>
                </a:cubicBezTo>
                <a:cubicBezTo>
                  <a:pt x="563246" y="847726"/>
                  <a:pt x="562229" y="844551"/>
                  <a:pt x="561087" y="841249"/>
                </a:cubicBezTo>
                <a:cubicBezTo>
                  <a:pt x="561087" y="834772"/>
                  <a:pt x="553467" y="816484"/>
                  <a:pt x="550292" y="813182"/>
                </a:cubicBezTo>
                <a:cubicBezTo>
                  <a:pt x="550292" y="813182"/>
                  <a:pt x="549276" y="810007"/>
                  <a:pt x="549276" y="806705"/>
                </a:cubicBezTo>
                <a:cubicBezTo>
                  <a:pt x="550165" y="802895"/>
                  <a:pt x="549530" y="799974"/>
                  <a:pt x="547879" y="799974"/>
                </a:cubicBezTo>
                <a:cubicBezTo>
                  <a:pt x="547625" y="799974"/>
                  <a:pt x="547371" y="799974"/>
                  <a:pt x="547117" y="800101"/>
                </a:cubicBezTo>
                <a:cubicBezTo>
                  <a:pt x="546354" y="800482"/>
                  <a:pt x="545847" y="800736"/>
                  <a:pt x="545593" y="800736"/>
                </a:cubicBezTo>
                <a:cubicBezTo>
                  <a:pt x="545085" y="800736"/>
                  <a:pt x="545212" y="799720"/>
                  <a:pt x="545974" y="796926"/>
                </a:cubicBezTo>
                <a:cubicBezTo>
                  <a:pt x="545974" y="794005"/>
                  <a:pt x="541529" y="781432"/>
                  <a:pt x="539878" y="781432"/>
                </a:cubicBezTo>
                <a:cubicBezTo>
                  <a:pt x="539751" y="781432"/>
                  <a:pt x="539497" y="781559"/>
                  <a:pt x="539497" y="781940"/>
                </a:cubicBezTo>
                <a:lnTo>
                  <a:pt x="537338" y="782956"/>
                </a:lnTo>
                <a:cubicBezTo>
                  <a:pt x="537338" y="779781"/>
                  <a:pt x="536195" y="776479"/>
                  <a:pt x="536195" y="776479"/>
                </a:cubicBezTo>
                <a:cubicBezTo>
                  <a:pt x="537338" y="775336"/>
                  <a:pt x="536195" y="772161"/>
                  <a:pt x="531877" y="763525"/>
                </a:cubicBezTo>
                <a:cubicBezTo>
                  <a:pt x="529718" y="757048"/>
                  <a:pt x="526543" y="744094"/>
                  <a:pt x="524257" y="737617"/>
                </a:cubicBezTo>
                <a:cubicBezTo>
                  <a:pt x="521971" y="731140"/>
                  <a:pt x="517780" y="722504"/>
                  <a:pt x="515621" y="719329"/>
                </a:cubicBezTo>
                <a:cubicBezTo>
                  <a:pt x="514478" y="716154"/>
                  <a:pt x="513462" y="712852"/>
                  <a:pt x="512319" y="706375"/>
                </a:cubicBezTo>
                <a:cubicBezTo>
                  <a:pt x="512319" y="703200"/>
                  <a:pt x="510160" y="696596"/>
                  <a:pt x="509144" y="696596"/>
                </a:cubicBezTo>
                <a:lnTo>
                  <a:pt x="508128" y="693421"/>
                </a:lnTo>
                <a:cubicBezTo>
                  <a:pt x="506985" y="686944"/>
                  <a:pt x="505969" y="683769"/>
                  <a:pt x="505969" y="683769"/>
                </a:cubicBezTo>
                <a:cubicBezTo>
                  <a:pt x="505842" y="683896"/>
                  <a:pt x="505588" y="684023"/>
                  <a:pt x="505461" y="684023"/>
                </a:cubicBezTo>
                <a:cubicBezTo>
                  <a:pt x="504064" y="684023"/>
                  <a:pt x="501651" y="681229"/>
                  <a:pt x="501651" y="678435"/>
                </a:cubicBezTo>
                <a:cubicBezTo>
                  <a:pt x="502667" y="678435"/>
                  <a:pt x="501651" y="675260"/>
                  <a:pt x="499492" y="668656"/>
                </a:cubicBezTo>
                <a:cubicBezTo>
                  <a:pt x="498349" y="665481"/>
                  <a:pt x="487554" y="638430"/>
                  <a:pt x="477902" y="611506"/>
                </a:cubicBezTo>
                <a:cubicBezTo>
                  <a:pt x="472568" y="598552"/>
                  <a:pt x="468123" y="585598"/>
                  <a:pt x="464948" y="575946"/>
                </a:cubicBezTo>
                <a:cubicBezTo>
                  <a:pt x="462789" y="570612"/>
                  <a:pt x="461773" y="566294"/>
                  <a:pt x="460630" y="564135"/>
                </a:cubicBezTo>
                <a:cubicBezTo>
                  <a:pt x="459614" y="560960"/>
                  <a:pt x="459614" y="558801"/>
                  <a:pt x="459614" y="558801"/>
                </a:cubicBezTo>
                <a:cubicBezTo>
                  <a:pt x="459614" y="558801"/>
                  <a:pt x="458598" y="555626"/>
                  <a:pt x="456439" y="550165"/>
                </a:cubicBezTo>
                <a:cubicBezTo>
                  <a:pt x="454280" y="546863"/>
                  <a:pt x="452121" y="540386"/>
                  <a:pt x="452121" y="540386"/>
                </a:cubicBezTo>
                <a:cubicBezTo>
                  <a:pt x="452121" y="540386"/>
                  <a:pt x="451994" y="540513"/>
                  <a:pt x="451867" y="540513"/>
                </a:cubicBezTo>
                <a:cubicBezTo>
                  <a:pt x="449708" y="540513"/>
                  <a:pt x="445517" y="525019"/>
                  <a:pt x="443485" y="515621"/>
                </a:cubicBezTo>
                <a:cubicBezTo>
                  <a:pt x="443485" y="511303"/>
                  <a:pt x="442469" y="508001"/>
                  <a:pt x="441326" y="504826"/>
                </a:cubicBezTo>
                <a:cubicBezTo>
                  <a:pt x="441199" y="504953"/>
                  <a:pt x="441072" y="504953"/>
                  <a:pt x="440945" y="504953"/>
                </a:cubicBezTo>
                <a:cubicBezTo>
                  <a:pt x="438659" y="504953"/>
                  <a:pt x="434849" y="496825"/>
                  <a:pt x="433833" y="489713"/>
                </a:cubicBezTo>
                <a:cubicBezTo>
                  <a:pt x="434722" y="486919"/>
                  <a:pt x="434087" y="484125"/>
                  <a:pt x="432436" y="484125"/>
                </a:cubicBezTo>
                <a:cubicBezTo>
                  <a:pt x="432182" y="484125"/>
                  <a:pt x="431928" y="484125"/>
                  <a:pt x="431674" y="484252"/>
                </a:cubicBezTo>
                <a:cubicBezTo>
                  <a:pt x="429515" y="484252"/>
                  <a:pt x="427356" y="478918"/>
                  <a:pt x="428499" y="471298"/>
                </a:cubicBezTo>
                <a:cubicBezTo>
                  <a:pt x="428499" y="466980"/>
                  <a:pt x="428499" y="466980"/>
                  <a:pt x="426340" y="464821"/>
                </a:cubicBezTo>
                <a:cubicBezTo>
                  <a:pt x="423165" y="462662"/>
                  <a:pt x="422022" y="459487"/>
                  <a:pt x="423165" y="458344"/>
                </a:cubicBezTo>
                <a:cubicBezTo>
                  <a:pt x="424181" y="455169"/>
                  <a:pt x="422022" y="451867"/>
                  <a:pt x="418847" y="449708"/>
                </a:cubicBezTo>
                <a:cubicBezTo>
                  <a:pt x="414529" y="444374"/>
                  <a:pt x="414529" y="444374"/>
                  <a:pt x="415672" y="439929"/>
                </a:cubicBezTo>
                <a:cubicBezTo>
                  <a:pt x="416815" y="435484"/>
                  <a:pt x="412497" y="423800"/>
                  <a:pt x="409195" y="421641"/>
                </a:cubicBezTo>
                <a:cubicBezTo>
                  <a:pt x="408179" y="418339"/>
                  <a:pt x="406020" y="415164"/>
                  <a:pt x="407036" y="415164"/>
                </a:cubicBezTo>
                <a:lnTo>
                  <a:pt x="403734" y="411989"/>
                </a:lnTo>
                <a:cubicBezTo>
                  <a:pt x="402718" y="408814"/>
                  <a:pt x="401575" y="406655"/>
                  <a:pt x="401575" y="406655"/>
                </a:cubicBezTo>
                <a:lnTo>
                  <a:pt x="402591" y="405639"/>
                </a:lnTo>
                <a:cubicBezTo>
                  <a:pt x="402591" y="403480"/>
                  <a:pt x="391796" y="381890"/>
                  <a:pt x="391796" y="355982"/>
                </a:cubicBezTo>
                <a:cubicBezTo>
                  <a:pt x="390780" y="345187"/>
                  <a:pt x="391796" y="337694"/>
                  <a:pt x="392939" y="331217"/>
                </a:cubicBezTo>
                <a:cubicBezTo>
                  <a:pt x="394082" y="324740"/>
                  <a:pt x="393955" y="321565"/>
                  <a:pt x="395098" y="318263"/>
                </a:cubicBezTo>
                <a:cubicBezTo>
                  <a:pt x="395860" y="313691"/>
                  <a:pt x="396114" y="312294"/>
                  <a:pt x="396495" y="312294"/>
                </a:cubicBezTo>
                <a:cubicBezTo>
                  <a:pt x="396622" y="312294"/>
                  <a:pt x="396876" y="312548"/>
                  <a:pt x="397257" y="312802"/>
                </a:cubicBezTo>
                <a:cubicBezTo>
                  <a:pt x="397511" y="313818"/>
                  <a:pt x="397765" y="314199"/>
                  <a:pt x="398019" y="314199"/>
                </a:cubicBezTo>
                <a:cubicBezTo>
                  <a:pt x="398781" y="314199"/>
                  <a:pt x="399162" y="309627"/>
                  <a:pt x="398400" y="306325"/>
                </a:cubicBezTo>
                <a:cubicBezTo>
                  <a:pt x="398400" y="303150"/>
                  <a:pt x="398400" y="296673"/>
                  <a:pt x="399416" y="290196"/>
                </a:cubicBezTo>
                <a:cubicBezTo>
                  <a:pt x="400432" y="283719"/>
                  <a:pt x="401575" y="277242"/>
                  <a:pt x="400432" y="277242"/>
                </a:cubicBezTo>
                <a:lnTo>
                  <a:pt x="401575" y="273940"/>
                </a:lnTo>
                <a:cubicBezTo>
                  <a:pt x="404750" y="267463"/>
                  <a:pt x="408052" y="247016"/>
                  <a:pt x="408052" y="237237"/>
                </a:cubicBezTo>
                <a:cubicBezTo>
                  <a:pt x="409068" y="230760"/>
                  <a:pt x="410211" y="227458"/>
                  <a:pt x="412370" y="221108"/>
                </a:cubicBezTo>
                <a:cubicBezTo>
                  <a:pt x="414529" y="214758"/>
                  <a:pt x="414529" y="214631"/>
                  <a:pt x="413386" y="211329"/>
                </a:cubicBezTo>
                <a:cubicBezTo>
                  <a:pt x="412370" y="211329"/>
                  <a:pt x="414402" y="191898"/>
                  <a:pt x="416434" y="191898"/>
                </a:cubicBezTo>
                <a:cubicBezTo>
                  <a:pt x="416434" y="191898"/>
                  <a:pt x="416561" y="191898"/>
                  <a:pt x="416561" y="191898"/>
                </a:cubicBezTo>
                <a:lnTo>
                  <a:pt x="416561" y="187580"/>
                </a:lnTo>
                <a:cubicBezTo>
                  <a:pt x="415545" y="184405"/>
                  <a:pt x="417704" y="181103"/>
                  <a:pt x="418720" y="181103"/>
                </a:cubicBezTo>
                <a:cubicBezTo>
                  <a:pt x="418974" y="181230"/>
                  <a:pt x="419228" y="181357"/>
                  <a:pt x="419482" y="181357"/>
                </a:cubicBezTo>
                <a:cubicBezTo>
                  <a:pt x="421133" y="181357"/>
                  <a:pt x="421514" y="178436"/>
                  <a:pt x="418720" y="174626"/>
                </a:cubicBezTo>
                <a:cubicBezTo>
                  <a:pt x="416561" y="174626"/>
                  <a:pt x="416561" y="171451"/>
                  <a:pt x="417704" y="171451"/>
                </a:cubicBezTo>
                <a:cubicBezTo>
                  <a:pt x="419863" y="168276"/>
                  <a:pt x="420879" y="164974"/>
                  <a:pt x="420879" y="161672"/>
                </a:cubicBezTo>
                <a:cubicBezTo>
                  <a:pt x="420879" y="158370"/>
                  <a:pt x="421895" y="155195"/>
                  <a:pt x="424054" y="155195"/>
                </a:cubicBezTo>
                <a:cubicBezTo>
                  <a:pt x="425070" y="155195"/>
                  <a:pt x="426213" y="152020"/>
                  <a:pt x="426213" y="148718"/>
                </a:cubicBezTo>
                <a:cubicBezTo>
                  <a:pt x="425070" y="148718"/>
                  <a:pt x="425070" y="148718"/>
                  <a:pt x="424054" y="152020"/>
                </a:cubicBezTo>
                <a:cubicBezTo>
                  <a:pt x="423800" y="152909"/>
                  <a:pt x="423673" y="153290"/>
                  <a:pt x="423673" y="153290"/>
                </a:cubicBezTo>
                <a:cubicBezTo>
                  <a:pt x="423673" y="153290"/>
                  <a:pt x="424435" y="150369"/>
                  <a:pt x="425197" y="145543"/>
                </a:cubicBezTo>
                <a:cubicBezTo>
                  <a:pt x="425197" y="142368"/>
                  <a:pt x="425197" y="135891"/>
                  <a:pt x="424181" y="134748"/>
                </a:cubicBezTo>
                <a:cubicBezTo>
                  <a:pt x="423419" y="132462"/>
                  <a:pt x="423673" y="130176"/>
                  <a:pt x="424689" y="130176"/>
                </a:cubicBezTo>
                <a:cubicBezTo>
                  <a:pt x="425070" y="130176"/>
                  <a:pt x="425705" y="130557"/>
                  <a:pt x="426340" y="131573"/>
                </a:cubicBezTo>
                <a:cubicBezTo>
                  <a:pt x="426975" y="131954"/>
                  <a:pt x="427356" y="132081"/>
                  <a:pt x="427737" y="132081"/>
                </a:cubicBezTo>
                <a:cubicBezTo>
                  <a:pt x="428499" y="132081"/>
                  <a:pt x="428753" y="130811"/>
                  <a:pt x="429515" y="126112"/>
                </a:cubicBezTo>
                <a:cubicBezTo>
                  <a:pt x="429515" y="122937"/>
                  <a:pt x="430531" y="119635"/>
                  <a:pt x="429515" y="118492"/>
                </a:cubicBezTo>
                <a:lnTo>
                  <a:pt x="428499" y="118492"/>
                </a:lnTo>
                <a:cubicBezTo>
                  <a:pt x="428499" y="117476"/>
                  <a:pt x="428499" y="117476"/>
                  <a:pt x="428499" y="116333"/>
                </a:cubicBezTo>
                <a:cubicBezTo>
                  <a:pt x="428499" y="115190"/>
                  <a:pt x="428499" y="114174"/>
                  <a:pt x="429515" y="110999"/>
                </a:cubicBezTo>
                <a:lnTo>
                  <a:pt x="430531" y="107697"/>
                </a:lnTo>
                <a:lnTo>
                  <a:pt x="430531" y="107315"/>
                </a:lnTo>
                <a:cubicBezTo>
                  <a:pt x="431674" y="106299"/>
                  <a:pt x="431674" y="105156"/>
                  <a:pt x="431674" y="104140"/>
                </a:cubicBezTo>
                <a:cubicBezTo>
                  <a:pt x="432690" y="102997"/>
                  <a:pt x="433833" y="100965"/>
                  <a:pt x="434849" y="99822"/>
                </a:cubicBezTo>
                <a:cubicBezTo>
                  <a:pt x="437008" y="96647"/>
                  <a:pt x="438024" y="93345"/>
                  <a:pt x="439167" y="92202"/>
                </a:cubicBezTo>
                <a:cubicBezTo>
                  <a:pt x="441326" y="92202"/>
                  <a:pt x="441326" y="92202"/>
                  <a:pt x="439167" y="89027"/>
                </a:cubicBezTo>
                <a:cubicBezTo>
                  <a:pt x="438024" y="89027"/>
                  <a:pt x="438024" y="85852"/>
                  <a:pt x="438024" y="83693"/>
                </a:cubicBezTo>
                <a:cubicBezTo>
                  <a:pt x="438659" y="83058"/>
                  <a:pt x="438532" y="82042"/>
                  <a:pt x="438405" y="82042"/>
                </a:cubicBezTo>
                <a:cubicBezTo>
                  <a:pt x="438278" y="82042"/>
                  <a:pt x="438024" y="82550"/>
                  <a:pt x="438024" y="83693"/>
                </a:cubicBezTo>
                <a:cubicBezTo>
                  <a:pt x="437008" y="83693"/>
                  <a:pt x="437008" y="85852"/>
                  <a:pt x="437008" y="89027"/>
                </a:cubicBezTo>
                <a:lnTo>
                  <a:pt x="436880" y="89027"/>
                </a:lnTo>
                <a:cubicBezTo>
                  <a:pt x="434721" y="85852"/>
                  <a:pt x="434721" y="83693"/>
                  <a:pt x="436880" y="80391"/>
                </a:cubicBezTo>
                <a:cubicBezTo>
                  <a:pt x="436880" y="77216"/>
                  <a:pt x="438023" y="77216"/>
                  <a:pt x="435864" y="75057"/>
                </a:cubicBezTo>
                <a:cubicBezTo>
                  <a:pt x="433705" y="72898"/>
                  <a:pt x="432689" y="70739"/>
                  <a:pt x="433705" y="69723"/>
                </a:cubicBezTo>
                <a:cubicBezTo>
                  <a:pt x="433705" y="69723"/>
                  <a:pt x="432689" y="64389"/>
                  <a:pt x="430530" y="62103"/>
                </a:cubicBezTo>
                <a:cubicBezTo>
                  <a:pt x="428371" y="57785"/>
                  <a:pt x="427355" y="54610"/>
                  <a:pt x="428371" y="54610"/>
                </a:cubicBezTo>
                <a:cubicBezTo>
                  <a:pt x="428371" y="53467"/>
                  <a:pt x="427355" y="51308"/>
                  <a:pt x="426212" y="49276"/>
                </a:cubicBezTo>
                <a:cubicBezTo>
                  <a:pt x="425069" y="47244"/>
                  <a:pt x="423037" y="44958"/>
                  <a:pt x="424053" y="43942"/>
                </a:cubicBezTo>
                <a:cubicBezTo>
                  <a:pt x="425069" y="42926"/>
                  <a:pt x="424053" y="39624"/>
                  <a:pt x="420751" y="35306"/>
                </a:cubicBezTo>
                <a:cubicBezTo>
                  <a:pt x="417449" y="30988"/>
                  <a:pt x="417576" y="30988"/>
                  <a:pt x="413258" y="30988"/>
                </a:cubicBezTo>
                <a:cubicBezTo>
                  <a:pt x="412115" y="30988"/>
                  <a:pt x="411099" y="29972"/>
                  <a:pt x="407924" y="27813"/>
                </a:cubicBezTo>
                <a:cubicBezTo>
                  <a:pt x="407924" y="27813"/>
                  <a:pt x="405765" y="26670"/>
                  <a:pt x="403606" y="25654"/>
                </a:cubicBezTo>
                <a:cubicBezTo>
                  <a:pt x="400431" y="25654"/>
                  <a:pt x="400431" y="24638"/>
                  <a:pt x="401447" y="23495"/>
                </a:cubicBezTo>
                <a:cubicBezTo>
                  <a:pt x="401447" y="22479"/>
                  <a:pt x="402590" y="21336"/>
                  <a:pt x="402590" y="21336"/>
                </a:cubicBezTo>
                <a:cubicBezTo>
                  <a:pt x="401193" y="20955"/>
                  <a:pt x="399923" y="20574"/>
                  <a:pt x="398780" y="20574"/>
                </a:cubicBezTo>
                <a:cubicBezTo>
                  <a:pt x="397256" y="20574"/>
                  <a:pt x="396113" y="21082"/>
                  <a:pt x="396113" y="22352"/>
                </a:cubicBezTo>
                <a:cubicBezTo>
                  <a:pt x="394335" y="22733"/>
                  <a:pt x="393446" y="23114"/>
                  <a:pt x="393065" y="23114"/>
                </a:cubicBezTo>
                <a:cubicBezTo>
                  <a:pt x="392557" y="23114"/>
                  <a:pt x="392811" y="22606"/>
                  <a:pt x="392811" y="21336"/>
                </a:cubicBezTo>
                <a:cubicBezTo>
                  <a:pt x="393954" y="20320"/>
                  <a:pt x="391795" y="17018"/>
                  <a:pt x="385191" y="17018"/>
                </a:cubicBezTo>
                <a:cubicBezTo>
                  <a:pt x="382016" y="15748"/>
                  <a:pt x="378841" y="15240"/>
                  <a:pt x="376809" y="15240"/>
                </a:cubicBezTo>
                <a:cubicBezTo>
                  <a:pt x="375285" y="15240"/>
                  <a:pt x="374396" y="15494"/>
                  <a:pt x="374396" y="16002"/>
                </a:cubicBezTo>
                <a:cubicBezTo>
                  <a:pt x="373761" y="16256"/>
                  <a:pt x="373126" y="16383"/>
                  <a:pt x="372618" y="16383"/>
                </a:cubicBezTo>
                <a:cubicBezTo>
                  <a:pt x="370332" y="16383"/>
                  <a:pt x="368935" y="14986"/>
                  <a:pt x="368935" y="14986"/>
                </a:cubicBezTo>
                <a:cubicBezTo>
                  <a:pt x="367665" y="14478"/>
                  <a:pt x="366395" y="14224"/>
                  <a:pt x="364998" y="14224"/>
                </a:cubicBezTo>
                <a:cubicBezTo>
                  <a:pt x="362839" y="14224"/>
                  <a:pt x="360045" y="14732"/>
                  <a:pt x="354965" y="16002"/>
                </a:cubicBezTo>
                <a:cubicBezTo>
                  <a:pt x="346837" y="19431"/>
                  <a:pt x="344297" y="21082"/>
                  <a:pt x="343154" y="21082"/>
                </a:cubicBezTo>
                <a:cubicBezTo>
                  <a:pt x="342519" y="21082"/>
                  <a:pt x="342392" y="20447"/>
                  <a:pt x="342011" y="19304"/>
                </a:cubicBezTo>
                <a:cubicBezTo>
                  <a:pt x="341503" y="18796"/>
                  <a:pt x="341249" y="18161"/>
                  <a:pt x="340741" y="18161"/>
                </a:cubicBezTo>
                <a:cubicBezTo>
                  <a:pt x="340233" y="18161"/>
                  <a:pt x="339852" y="18669"/>
                  <a:pt x="338709" y="20320"/>
                </a:cubicBezTo>
                <a:cubicBezTo>
                  <a:pt x="336550" y="22479"/>
                  <a:pt x="334391" y="22479"/>
                  <a:pt x="329057" y="24638"/>
                </a:cubicBezTo>
                <a:cubicBezTo>
                  <a:pt x="328422" y="24765"/>
                  <a:pt x="327914" y="24892"/>
                  <a:pt x="327406" y="24892"/>
                </a:cubicBezTo>
                <a:cubicBezTo>
                  <a:pt x="325374" y="24892"/>
                  <a:pt x="324485" y="23241"/>
                  <a:pt x="323596" y="22479"/>
                </a:cubicBezTo>
                <a:cubicBezTo>
                  <a:pt x="323088" y="21590"/>
                  <a:pt x="322834" y="21082"/>
                  <a:pt x="322453" y="21082"/>
                </a:cubicBezTo>
                <a:cubicBezTo>
                  <a:pt x="321818" y="21082"/>
                  <a:pt x="320802" y="22098"/>
                  <a:pt x="318262" y="24638"/>
                </a:cubicBezTo>
                <a:cubicBezTo>
                  <a:pt x="315087" y="26797"/>
                  <a:pt x="313944" y="29972"/>
                  <a:pt x="315087" y="31115"/>
                </a:cubicBezTo>
                <a:cubicBezTo>
                  <a:pt x="316103" y="31115"/>
                  <a:pt x="318262" y="30099"/>
                  <a:pt x="318262" y="30099"/>
                </a:cubicBezTo>
                <a:lnTo>
                  <a:pt x="320421" y="27940"/>
                </a:lnTo>
                <a:cubicBezTo>
                  <a:pt x="320421" y="28956"/>
                  <a:pt x="321437" y="30099"/>
                  <a:pt x="317119" y="33274"/>
                </a:cubicBezTo>
                <a:cubicBezTo>
                  <a:pt x="316103" y="36449"/>
                  <a:pt x="313944" y="37592"/>
                  <a:pt x="312801" y="37592"/>
                </a:cubicBezTo>
                <a:cubicBezTo>
                  <a:pt x="311658" y="39751"/>
                  <a:pt x="308483" y="44069"/>
                  <a:pt x="305181" y="49530"/>
                </a:cubicBezTo>
                <a:cubicBezTo>
                  <a:pt x="303022" y="53848"/>
                  <a:pt x="299847" y="61341"/>
                  <a:pt x="299847" y="64643"/>
                </a:cubicBezTo>
                <a:cubicBezTo>
                  <a:pt x="297688" y="71120"/>
                  <a:pt x="296672" y="74422"/>
                  <a:pt x="295529" y="74422"/>
                </a:cubicBezTo>
                <a:cubicBezTo>
                  <a:pt x="295148" y="74295"/>
                  <a:pt x="294894" y="74168"/>
                  <a:pt x="294640" y="74168"/>
                </a:cubicBezTo>
                <a:cubicBezTo>
                  <a:pt x="294386" y="74168"/>
                  <a:pt x="293878" y="74295"/>
                  <a:pt x="293497" y="74422"/>
                </a:cubicBezTo>
                <a:cubicBezTo>
                  <a:pt x="294513" y="72644"/>
                  <a:pt x="294894" y="71882"/>
                  <a:pt x="294513" y="71882"/>
                </a:cubicBezTo>
                <a:cubicBezTo>
                  <a:pt x="294132" y="71882"/>
                  <a:pt x="293497" y="72390"/>
                  <a:pt x="292227" y="73279"/>
                </a:cubicBezTo>
                <a:cubicBezTo>
                  <a:pt x="290068" y="76581"/>
                  <a:pt x="287909" y="78613"/>
                  <a:pt x="287909" y="78613"/>
                </a:cubicBezTo>
                <a:cubicBezTo>
                  <a:pt x="287528" y="79756"/>
                  <a:pt x="287528" y="80264"/>
                  <a:pt x="287909" y="80264"/>
                </a:cubicBezTo>
                <a:cubicBezTo>
                  <a:pt x="288417" y="80264"/>
                  <a:pt x="290195" y="78613"/>
                  <a:pt x="292227" y="76581"/>
                </a:cubicBezTo>
                <a:cubicBezTo>
                  <a:pt x="292354" y="76454"/>
                  <a:pt x="292354" y="76327"/>
                  <a:pt x="292481" y="76200"/>
                </a:cubicBezTo>
                <a:cubicBezTo>
                  <a:pt x="292608" y="76454"/>
                  <a:pt x="292862" y="76581"/>
                  <a:pt x="293370" y="76581"/>
                </a:cubicBezTo>
                <a:cubicBezTo>
                  <a:pt x="294386" y="80899"/>
                  <a:pt x="280416" y="121920"/>
                  <a:pt x="277241" y="124079"/>
                </a:cubicBezTo>
                <a:cubicBezTo>
                  <a:pt x="277241" y="124079"/>
                  <a:pt x="276098" y="127254"/>
                  <a:pt x="275082" y="130556"/>
                </a:cubicBezTo>
                <a:cubicBezTo>
                  <a:pt x="274066" y="137033"/>
                  <a:pt x="267462" y="156464"/>
                  <a:pt x="265303" y="158623"/>
                </a:cubicBezTo>
                <a:cubicBezTo>
                  <a:pt x="265303" y="158623"/>
                  <a:pt x="264287" y="161798"/>
                  <a:pt x="262128" y="168275"/>
                </a:cubicBezTo>
                <a:cubicBezTo>
                  <a:pt x="261112" y="174752"/>
                  <a:pt x="259969" y="178054"/>
                  <a:pt x="257810" y="181229"/>
                </a:cubicBezTo>
                <a:cubicBezTo>
                  <a:pt x="255651" y="183388"/>
                  <a:pt x="254508" y="183388"/>
                  <a:pt x="255651" y="183388"/>
                </a:cubicBezTo>
                <a:cubicBezTo>
                  <a:pt x="256667" y="184404"/>
                  <a:pt x="254508" y="190881"/>
                  <a:pt x="250317" y="202819"/>
                </a:cubicBezTo>
                <a:cubicBezTo>
                  <a:pt x="247396" y="211455"/>
                  <a:pt x="246507" y="214376"/>
                  <a:pt x="246126" y="214376"/>
                </a:cubicBezTo>
                <a:cubicBezTo>
                  <a:pt x="245999" y="214376"/>
                  <a:pt x="245999" y="213614"/>
                  <a:pt x="245999" y="212598"/>
                </a:cubicBezTo>
                <a:cubicBezTo>
                  <a:pt x="240665" y="224536"/>
                  <a:pt x="241681" y="224536"/>
                  <a:pt x="242824" y="225552"/>
                </a:cubicBezTo>
                <a:cubicBezTo>
                  <a:pt x="243459" y="224917"/>
                  <a:pt x="243840" y="224663"/>
                  <a:pt x="244094" y="224663"/>
                </a:cubicBezTo>
                <a:cubicBezTo>
                  <a:pt x="245110" y="224663"/>
                  <a:pt x="243078" y="229235"/>
                  <a:pt x="239522" y="230886"/>
                </a:cubicBezTo>
                <a:cubicBezTo>
                  <a:pt x="236347" y="233045"/>
                  <a:pt x="234188" y="239522"/>
                  <a:pt x="235204" y="239522"/>
                </a:cubicBezTo>
                <a:cubicBezTo>
                  <a:pt x="235331" y="239649"/>
                  <a:pt x="235585" y="239776"/>
                  <a:pt x="235712" y="239776"/>
                </a:cubicBezTo>
                <a:cubicBezTo>
                  <a:pt x="236601" y="239776"/>
                  <a:pt x="237617" y="236982"/>
                  <a:pt x="238506" y="234188"/>
                </a:cubicBezTo>
                <a:lnTo>
                  <a:pt x="240665" y="234188"/>
                </a:lnTo>
                <a:cubicBezTo>
                  <a:pt x="239649" y="237490"/>
                  <a:pt x="239649" y="237490"/>
                  <a:pt x="237490" y="240665"/>
                </a:cubicBezTo>
                <a:cubicBezTo>
                  <a:pt x="237490" y="240665"/>
                  <a:pt x="237490" y="243840"/>
                  <a:pt x="235331" y="245999"/>
                </a:cubicBezTo>
                <a:cubicBezTo>
                  <a:pt x="234315" y="247523"/>
                  <a:pt x="233553" y="248285"/>
                  <a:pt x="233045" y="248285"/>
                </a:cubicBezTo>
                <a:cubicBezTo>
                  <a:pt x="232537" y="248285"/>
                  <a:pt x="232156" y="247142"/>
                  <a:pt x="232156" y="244856"/>
                </a:cubicBezTo>
                <a:cubicBezTo>
                  <a:pt x="231775" y="243967"/>
                  <a:pt x="231648" y="243586"/>
                  <a:pt x="231394" y="243586"/>
                </a:cubicBezTo>
                <a:cubicBezTo>
                  <a:pt x="230886" y="243586"/>
                  <a:pt x="230759" y="245872"/>
                  <a:pt x="229997" y="248158"/>
                </a:cubicBezTo>
                <a:cubicBezTo>
                  <a:pt x="229362" y="252349"/>
                  <a:pt x="229489" y="254254"/>
                  <a:pt x="230378" y="254254"/>
                </a:cubicBezTo>
                <a:cubicBezTo>
                  <a:pt x="230759" y="254254"/>
                  <a:pt x="231394" y="253619"/>
                  <a:pt x="232283" y="252476"/>
                </a:cubicBezTo>
                <a:cubicBezTo>
                  <a:pt x="232918" y="250444"/>
                  <a:pt x="233680" y="249682"/>
                  <a:pt x="234315" y="249682"/>
                </a:cubicBezTo>
                <a:cubicBezTo>
                  <a:pt x="234696" y="249682"/>
                  <a:pt x="235077" y="249936"/>
                  <a:pt x="235458" y="250317"/>
                </a:cubicBezTo>
                <a:cubicBezTo>
                  <a:pt x="236601" y="250317"/>
                  <a:pt x="230124" y="265430"/>
                  <a:pt x="226822" y="268605"/>
                </a:cubicBezTo>
                <a:lnTo>
                  <a:pt x="227965" y="268605"/>
                </a:lnTo>
                <a:cubicBezTo>
                  <a:pt x="228981" y="268605"/>
                  <a:pt x="226822" y="275082"/>
                  <a:pt x="224663" y="281559"/>
                </a:cubicBezTo>
                <a:cubicBezTo>
                  <a:pt x="222504" y="288036"/>
                  <a:pt x="221488" y="291211"/>
                  <a:pt x="220345" y="291211"/>
                </a:cubicBezTo>
                <a:cubicBezTo>
                  <a:pt x="219964" y="291211"/>
                  <a:pt x="219456" y="291084"/>
                  <a:pt x="219075" y="291084"/>
                </a:cubicBezTo>
                <a:cubicBezTo>
                  <a:pt x="218440" y="291084"/>
                  <a:pt x="217805" y="291465"/>
                  <a:pt x="217170" y="293370"/>
                </a:cubicBezTo>
                <a:cubicBezTo>
                  <a:pt x="218186" y="290195"/>
                  <a:pt x="217170" y="290195"/>
                  <a:pt x="216027" y="290195"/>
                </a:cubicBezTo>
                <a:cubicBezTo>
                  <a:pt x="216027" y="290195"/>
                  <a:pt x="213868" y="296672"/>
                  <a:pt x="213868" y="299847"/>
                </a:cubicBezTo>
                <a:cubicBezTo>
                  <a:pt x="213868" y="307467"/>
                  <a:pt x="211709" y="314960"/>
                  <a:pt x="204216" y="327914"/>
                </a:cubicBezTo>
                <a:cubicBezTo>
                  <a:pt x="202057" y="331089"/>
                  <a:pt x="199898" y="335534"/>
                  <a:pt x="194437" y="339725"/>
                </a:cubicBezTo>
                <a:cubicBezTo>
                  <a:pt x="190119" y="344043"/>
                  <a:pt x="184785" y="346202"/>
                  <a:pt x="182626" y="347345"/>
                </a:cubicBezTo>
                <a:cubicBezTo>
                  <a:pt x="177292" y="349504"/>
                  <a:pt x="173990" y="349504"/>
                  <a:pt x="171831" y="349504"/>
                </a:cubicBezTo>
                <a:cubicBezTo>
                  <a:pt x="169672" y="349504"/>
                  <a:pt x="168656" y="349504"/>
                  <a:pt x="168656" y="348361"/>
                </a:cubicBezTo>
                <a:lnTo>
                  <a:pt x="162179" y="348361"/>
                </a:lnTo>
                <a:cubicBezTo>
                  <a:pt x="160274" y="349631"/>
                  <a:pt x="157734" y="350139"/>
                  <a:pt x="155575" y="350139"/>
                </a:cubicBezTo>
                <a:cubicBezTo>
                  <a:pt x="154178" y="350139"/>
                  <a:pt x="152908" y="349885"/>
                  <a:pt x="152527" y="349377"/>
                </a:cubicBezTo>
                <a:cubicBezTo>
                  <a:pt x="151892" y="349123"/>
                  <a:pt x="151257" y="348996"/>
                  <a:pt x="150622" y="348996"/>
                </a:cubicBezTo>
                <a:cubicBezTo>
                  <a:pt x="148336" y="348996"/>
                  <a:pt x="146431" y="350393"/>
                  <a:pt x="143891" y="350393"/>
                </a:cubicBezTo>
                <a:cubicBezTo>
                  <a:pt x="141224" y="352044"/>
                  <a:pt x="139827" y="352806"/>
                  <a:pt x="139446" y="352806"/>
                </a:cubicBezTo>
                <a:cubicBezTo>
                  <a:pt x="139065" y="352806"/>
                  <a:pt x="139573" y="352044"/>
                  <a:pt x="140716" y="350393"/>
                </a:cubicBezTo>
                <a:cubicBezTo>
                  <a:pt x="140716" y="349377"/>
                  <a:pt x="146050" y="346075"/>
                  <a:pt x="149352" y="346075"/>
                </a:cubicBezTo>
                <a:cubicBezTo>
                  <a:pt x="152654" y="346075"/>
                  <a:pt x="155829" y="346075"/>
                  <a:pt x="159004" y="345059"/>
                </a:cubicBezTo>
                <a:lnTo>
                  <a:pt x="149352" y="345059"/>
                </a:lnTo>
                <a:cubicBezTo>
                  <a:pt x="146177" y="345059"/>
                  <a:pt x="139573" y="345059"/>
                  <a:pt x="139573" y="344043"/>
                </a:cubicBezTo>
                <a:cubicBezTo>
                  <a:pt x="139573" y="344043"/>
                  <a:pt x="139573" y="343535"/>
                  <a:pt x="138557" y="343535"/>
                </a:cubicBezTo>
                <a:cubicBezTo>
                  <a:pt x="138049" y="343535"/>
                  <a:pt x="137287" y="343662"/>
                  <a:pt x="136271" y="344043"/>
                </a:cubicBezTo>
                <a:cubicBezTo>
                  <a:pt x="136271" y="344043"/>
                  <a:pt x="136271" y="345059"/>
                  <a:pt x="136271" y="346202"/>
                </a:cubicBezTo>
                <a:cubicBezTo>
                  <a:pt x="139446" y="346202"/>
                  <a:pt x="139446" y="348361"/>
                  <a:pt x="140589" y="349504"/>
                </a:cubicBezTo>
                <a:cubicBezTo>
                  <a:pt x="138049" y="351155"/>
                  <a:pt x="132461" y="353441"/>
                  <a:pt x="129921" y="353441"/>
                </a:cubicBezTo>
                <a:cubicBezTo>
                  <a:pt x="129159" y="353441"/>
                  <a:pt x="128651" y="353187"/>
                  <a:pt x="128651" y="352679"/>
                </a:cubicBezTo>
                <a:cubicBezTo>
                  <a:pt x="125476" y="353695"/>
                  <a:pt x="125476" y="353695"/>
                  <a:pt x="123317" y="355854"/>
                </a:cubicBezTo>
                <a:cubicBezTo>
                  <a:pt x="123317" y="356362"/>
                  <a:pt x="122555" y="356616"/>
                  <a:pt x="121285" y="356616"/>
                </a:cubicBezTo>
                <a:cubicBezTo>
                  <a:pt x="120015" y="356616"/>
                  <a:pt x="118491" y="356362"/>
                  <a:pt x="116840" y="355854"/>
                </a:cubicBezTo>
                <a:cubicBezTo>
                  <a:pt x="115697" y="355600"/>
                  <a:pt x="114808" y="355473"/>
                  <a:pt x="113919" y="355473"/>
                </a:cubicBezTo>
                <a:cubicBezTo>
                  <a:pt x="111379" y="355473"/>
                  <a:pt x="109728" y="356743"/>
                  <a:pt x="108204" y="359156"/>
                </a:cubicBezTo>
                <a:cubicBezTo>
                  <a:pt x="103251" y="363220"/>
                  <a:pt x="93599" y="368935"/>
                  <a:pt x="92202" y="368935"/>
                </a:cubicBezTo>
                <a:cubicBezTo>
                  <a:pt x="92075" y="368935"/>
                  <a:pt x="92075" y="368935"/>
                  <a:pt x="92075" y="368808"/>
                </a:cubicBezTo>
                <a:cubicBezTo>
                  <a:pt x="91821" y="368427"/>
                  <a:pt x="91440" y="368173"/>
                  <a:pt x="90805" y="368173"/>
                </a:cubicBezTo>
                <a:cubicBezTo>
                  <a:pt x="88011" y="368173"/>
                  <a:pt x="82169" y="371602"/>
                  <a:pt x="81280" y="374142"/>
                </a:cubicBezTo>
                <a:cubicBezTo>
                  <a:pt x="79121" y="376301"/>
                  <a:pt x="76962" y="378460"/>
                  <a:pt x="73660" y="379476"/>
                </a:cubicBezTo>
                <a:cubicBezTo>
                  <a:pt x="73660" y="379476"/>
                  <a:pt x="72644" y="382651"/>
                  <a:pt x="69342" y="383794"/>
                </a:cubicBezTo>
                <a:cubicBezTo>
                  <a:pt x="69342" y="383794"/>
                  <a:pt x="68707" y="384556"/>
                  <a:pt x="68199" y="384556"/>
                </a:cubicBezTo>
                <a:cubicBezTo>
                  <a:pt x="67945" y="384556"/>
                  <a:pt x="67818" y="384175"/>
                  <a:pt x="68199" y="382778"/>
                </a:cubicBezTo>
                <a:cubicBezTo>
                  <a:pt x="68199" y="382778"/>
                  <a:pt x="65024" y="383794"/>
                  <a:pt x="61722" y="384937"/>
                </a:cubicBezTo>
                <a:cubicBezTo>
                  <a:pt x="63881" y="382778"/>
                  <a:pt x="63881" y="381762"/>
                  <a:pt x="62738" y="381762"/>
                </a:cubicBezTo>
                <a:cubicBezTo>
                  <a:pt x="62611" y="381635"/>
                  <a:pt x="62611" y="381635"/>
                  <a:pt x="62484" y="381635"/>
                </a:cubicBezTo>
                <a:cubicBezTo>
                  <a:pt x="60706" y="381635"/>
                  <a:pt x="52959" y="389636"/>
                  <a:pt x="51943" y="396875"/>
                </a:cubicBezTo>
                <a:lnTo>
                  <a:pt x="49784" y="403352"/>
                </a:lnTo>
                <a:cubicBezTo>
                  <a:pt x="48768" y="402336"/>
                  <a:pt x="47625" y="401193"/>
                  <a:pt x="47625" y="401193"/>
                </a:cubicBezTo>
                <a:cubicBezTo>
                  <a:pt x="45466" y="403352"/>
                  <a:pt x="43307" y="406527"/>
                  <a:pt x="44323" y="406527"/>
                </a:cubicBezTo>
                <a:cubicBezTo>
                  <a:pt x="45466" y="407543"/>
                  <a:pt x="45466" y="407543"/>
                  <a:pt x="43307" y="409702"/>
                </a:cubicBezTo>
                <a:cubicBezTo>
                  <a:pt x="43307" y="409702"/>
                  <a:pt x="42291" y="411861"/>
                  <a:pt x="41148" y="411861"/>
                </a:cubicBezTo>
                <a:cubicBezTo>
                  <a:pt x="40259" y="411353"/>
                  <a:pt x="39751" y="411099"/>
                  <a:pt x="39370" y="411099"/>
                </a:cubicBezTo>
                <a:cubicBezTo>
                  <a:pt x="38862" y="411099"/>
                  <a:pt x="38608" y="411607"/>
                  <a:pt x="37973" y="412877"/>
                </a:cubicBezTo>
                <a:cubicBezTo>
                  <a:pt x="37973" y="417195"/>
                  <a:pt x="36957" y="419354"/>
                  <a:pt x="32639" y="421513"/>
                </a:cubicBezTo>
                <a:cubicBezTo>
                  <a:pt x="32131" y="420624"/>
                  <a:pt x="31877" y="420116"/>
                  <a:pt x="31750" y="420116"/>
                </a:cubicBezTo>
                <a:cubicBezTo>
                  <a:pt x="31623" y="420116"/>
                  <a:pt x="31496" y="421132"/>
                  <a:pt x="31496" y="423672"/>
                </a:cubicBezTo>
                <a:cubicBezTo>
                  <a:pt x="32512" y="424688"/>
                  <a:pt x="31496" y="427990"/>
                  <a:pt x="30353" y="430149"/>
                </a:cubicBezTo>
                <a:lnTo>
                  <a:pt x="29083" y="430149"/>
                </a:lnTo>
                <a:cubicBezTo>
                  <a:pt x="28702" y="430022"/>
                  <a:pt x="28321" y="429895"/>
                  <a:pt x="28067" y="429895"/>
                </a:cubicBezTo>
                <a:cubicBezTo>
                  <a:pt x="26543" y="429895"/>
                  <a:pt x="25654" y="431800"/>
                  <a:pt x="24765" y="434467"/>
                </a:cubicBezTo>
                <a:cubicBezTo>
                  <a:pt x="25908" y="435483"/>
                  <a:pt x="24765" y="437642"/>
                  <a:pt x="21590" y="443103"/>
                </a:cubicBezTo>
                <a:cubicBezTo>
                  <a:pt x="18415" y="448564"/>
                  <a:pt x="17272" y="451739"/>
                  <a:pt x="18415" y="451739"/>
                </a:cubicBezTo>
                <a:cubicBezTo>
                  <a:pt x="20574" y="452882"/>
                  <a:pt x="20574" y="452882"/>
                  <a:pt x="17272" y="454914"/>
                </a:cubicBezTo>
                <a:cubicBezTo>
                  <a:pt x="15113" y="457073"/>
                  <a:pt x="16256" y="457073"/>
                  <a:pt x="15113" y="463550"/>
                </a:cubicBezTo>
                <a:cubicBezTo>
                  <a:pt x="15113" y="466725"/>
                  <a:pt x="15113" y="466725"/>
                  <a:pt x="12954" y="470027"/>
                </a:cubicBezTo>
                <a:cubicBezTo>
                  <a:pt x="10795" y="469011"/>
                  <a:pt x="9779" y="469011"/>
                  <a:pt x="10795" y="465709"/>
                </a:cubicBezTo>
                <a:cubicBezTo>
                  <a:pt x="11811" y="462407"/>
                  <a:pt x="11811" y="462534"/>
                  <a:pt x="10795" y="462534"/>
                </a:cubicBezTo>
                <a:cubicBezTo>
                  <a:pt x="10795" y="462534"/>
                  <a:pt x="9779" y="465709"/>
                  <a:pt x="8636" y="469011"/>
                </a:cubicBezTo>
                <a:cubicBezTo>
                  <a:pt x="7493" y="472313"/>
                  <a:pt x="7620" y="474345"/>
                  <a:pt x="5461" y="480822"/>
                </a:cubicBezTo>
                <a:cubicBezTo>
                  <a:pt x="4953" y="483997"/>
                  <a:pt x="4064" y="485648"/>
                  <a:pt x="3683" y="485648"/>
                </a:cubicBezTo>
                <a:cubicBezTo>
                  <a:pt x="3302" y="485648"/>
                  <a:pt x="3302" y="483997"/>
                  <a:pt x="4318" y="480822"/>
                </a:cubicBezTo>
                <a:lnTo>
                  <a:pt x="3175" y="477647"/>
                </a:lnTo>
                <a:cubicBezTo>
                  <a:pt x="0" y="477647"/>
                  <a:pt x="1016" y="471170"/>
                  <a:pt x="4318" y="471170"/>
                </a:cubicBezTo>
                <a:cubicBezTo>
                  <a:pt x="5461" y="471551"/>
                  <a:pt x="6223" y="471805"/>
                  <a:pt x="6604" y="471805"/>
                </a:cubicBezTo>
                <a:cubicBezTo>
                  <a:pt x="7366" y="471805"/>
                  <a:pt x="7112" y="471043"/>
                  <a:pt x="6350" y="469011"/>
                </a:cubicBezTo>
                <a:cubicBezTo>
                  <a:pt x="4191" y="467868"/>
                  <a:pt x="5334" y="464693"/>
                  <a:pt x="5334" y="461391"/>
                </a:cubicBezTo>
                <a:cubicBezTo>
                  <a:pt x="6350" y="458216"/>
                  <a:pt x="6350" y="458216"/>
                  <a:pt x="5334" y="458216"/>
                </a:cubicBezTo>
                <a:cubicBezTo>
                  <a:pt x="4318" y="458216"/>
                  <a:pt x="4318" y="454914"/>
                  <a:pt x="5334" y="451739"/>
                </a:cubicBezTo>
                <a:cubicBezTo>
                  <a:pt x="6350" y="448564"/>
                  <a:pt x="6350" y="448564"/>
                  <a:pt x="7493" y="448564"/>
                </a:cubicBezTo>
                <a:cubicBezTo>
                  <a:pt x="7493" y="449199"/>
                  <a:pt x="7620" y="449580"/>
                  <a:pt x="7747" y="449580"/>
                </a:cubicBezTo>
                <a:cubicBezTo>
                  <a:pt x="8255" y="449580"/>
                  <a:pt x="9652" y="445516"/>
                  <a:pt x="9652" y="442087"/>
                </a:cubicBezTo>
                <a:cubicBezTo>
                  <a:pt x="9652" y="438658"/>
                  <a:pt x="9652" y="438785"/>
                  <a:pt x="11811" y="438785"/>
                </a:cubicBezTo>
                <a:cubicBezTo>
                  <a:pt x="12065" y="438912"/>
                  <a:pt x="12192" y="438912"/>
                  <a:pt x="12319" y="438912"/>
                </a:cubicBezTo>
                <a:cubicBezTo>
                  <a:pt x="14224" y="438912"/>
                  <a:pt x="16129" y="434086"/>
                  <a:pt x="16129" y="430149"/>
                </a:cubicBezTo>
                <a:cubicBezTo>
                  <a:pt x="16129" y="430149"/>
                  <a:pt x="17145" y="426974"/>
                  <a:pt x="19304" y="424815"/>
                </a:cubicBezTo>
                <a:cubicBezTo>
                  <a:pt x="19939" y="422783"/>
                  <a:pt x="20701" y="422021"/>
                  <a:pt x="21336" y="422021"/>
                </a:cubicBezTo>
                <a:cubicBezTo>
                  <a:pt x="21717" y="422021"/>
                  <a:pt x="22098" y="422275"/>
                  <a:pt x="22479" y="422656"/>
                </a:cubicBezTo>
                <a:cubicBezTo>
                  <a:pt x="23241" y="423037"/>
                  <a:pt x="23749" y="423291"/>
                  <a:pt x="24130" y="423291"/>
                </a:cubicBezTo>
                <a:cubicBezTo>
                  <a:pt x="24638" y="423291"/>
                  <a:pt x="24638" y="422529"/>
                  <a:pt x="24638" y="420497"/>
                </a:cubicBezTo>
                <a:cubicBezTo>
                  <a:pt x="25781" y="417322"/>
                  <a:pt x="24638" y="416179"/>
                  <a:pt x="24638" y="416179"/>
                </a:cubicBezTo>
                <a:cubicBezTo>
                  <a:pt x="23622" y="416179"/>
                  <a:pt x="25781" y="413004"/>
                  <a:pt x="27813" y="409702"/>
                </a:cubicBezTo>
                <a:cubicBezTo>
                  <a:pt x="28829" y="407670"/>
                  <a:pt x="32512" y="403098"/>
                  <a:pt x="33909" y="403098"/>
                </a:cubicBezTo>
                <a:cubicBezTo>
                  <a:pt x="34036" y="403098"/>
                  <a:pt x="34163" y="403225"/>
                  <a:pt x="34290" y="403225"/>
                </a:cubicBezTo>
                <a:lnTo>
                  <a:pt x="33147" y="402209"/>
                </a:lnTo>
                <a:cubicBezTo>
                  <a:pt x="34544" y="400177"/>
                  <a:pt x="34544" y="399415"/>
                  <a:pt x="34798" y="399415"/>
                </a:cubicBezTo>
                <a:cubicBezTo>
                  <a:pt x="35052" y="399415"/>
                  <a:pt x="34925" y="399669"/>
                  <a:pt x="35306" y="400050"/>
                </a:cubicBezTo>
                <a:cubicBezTo>
                  <a:pt x="35306" y="400050"/>
                  <a:pt x="37465" y="396875"/>
                  <a:pt x="40640" y="391414"/>
                </a:cubicBezTo>
                <a:cubicBezTo>
                  <a:pt x="42672" y="387350"/>
                  <a:pt x="47244" y="384175"/>
                  <a:pt x="49022" y="384175"/>
                </a:cubicBezTo>
                <a:cubicBezTo>
                  <a:pt x="50165" y="384175"/>
                  <a:pt x="50292" y="385318"/>
                  <a:pt x="48260" y="388239"/>
                </a:cubicBezTo>
                <a:lnTo>
                  <a:pt x="50419" y="386080"/>
                </a:lnTo>
                <a:cubicBezTo>
                  <a:pt x="51435" y="385064"/>
                  <a:pt x="52324" y="384683"/>
                  <a:pt x="52832" y="384683"/>
                </a:cubicBezTo>
                <a:cubicBezTo>
                  <a:pt x="53340" y="384683"/>
                  <a:pt x="53594" y="384937"/>
                  <a:pt x="53594" y="384937"/>
                </a:cubicBezTo>
                <a:cubicBezTo>
                  <a:pt x="53594" y="385064"/>
                  <a:pt x="53721" y="385191"/>
                  <a:pt x="53848" y="385191"/>
                </a:cubicBezTo>
                <a:cubicBezTo>
                  <a:pt x="54737" y="385191"/>
                  <a:pt x="57150" y="383413"/>
                  <a:pt x="58928" y="381635"/>
                </a:cubicBezTo>
                <a:cubicBezTo>
                  <a:pt x="58928" y="381635"/>
                  <a:pt x="57785" y="380492"/>
                  <a:pt x="56769" y="379476"/>
                </a:cubicBezTo>
                <a:cubicBezTo>
                  <a:pt x="52451" y="379476"/>
                  <a:pt x="56769" y="374142"/>
                  <a:pt x="61087" y="374142"/>
                </a:cubicBezTo>
                <a:lnTo>
                  <a:pt x="61087" y="372999"/>
                </a:lnTo>
                <a:cubicBezTo>
                  <a:pt x="59944" y="372999"/>
                  <a:pt x="62103" y="370840"/>
                  <a:pt x="68580" y="367665"/>
                </a:cubicBezTo>
                <a:cubicBezTo>
                  <a:pt x="70485" y="366395"/>
                  <a:pt x="72390" y="365887"/>
                  <a:pt x="73787" y="365887"/>
                </a:cubicBezTo>
                <a:cubicBezTo>
                  <a:pt x="74803" y="365887"/>
                  <a:pt x="75692" y="366141"/>
                  <a:pt x="76073" y="366649"/>
                </a:cubicBezTo>
                <a:cubicBezTo>
                  <a:pt x="76327" y="366903"/>
                  <a:pt x="76581" y="366903"/>
                  <a:pt x="76835" y="366903"/>
                </a:cubicBezTo>
                <a:cubicBezTo>
                  <a:pt x="77978" y="366903"/>
                  <a:pt x="79375" y="365506"/>
                  <a:pt x="79375" y="365506"/>
                </a:cubicBezTo>
                <a:cubicBezTo>
                  <a:pt x="82677" y="364363"/>
                  <a:pt x="82677" y="364363"/>
                  <a:pt x="81534" y="363347"/>
                </a:cubicBezTo>
                <a:cubicBezTo>
                  <a:pt x="80518" y="361188"/>
                  <a:pt x="85852" y="358013"/>
                  <a:pt x="90170" y="358013"/>
                </a:cubicBezTo>
                <a:lnTo>
                  <a:pt x="89154" y="356870"/>
                </a:lnTo>
                <a:cubicBezTo>
                  <a:pt x="89154" y="356870"/>
                  <a:pt x="91313" y="353695"/>
                  <a:pt x="107442" y="348234"/>
                </a:cubicBezTo>
                <a:cubicBezTo>
                  <a:pt x="119253" y="342900"/>
                  <a:pt x="129032" y="340614"/>
                  <a:pt x="129032" y="339598"/>
                </a:cubicBezTo>
                <a:cubicBezTo>
                  <a:pt x="129032" y="339090"/>
                  <a:pt x="132207" y="338836"/>
                  <a:pt x="136398" y="338836"/>
                </a:cubicBezTo>
                <a:cubicBezTo>
                  <a:pt x="140589" y="338836"/>
                  <a:pt x="145669" y="339090"/>
                  <a:pt x="149479" y="339598"/>
                </a:cubicBezTo>
                <a:cubicBezTo>
                  <a:pt x="148463" y="338582"/>
                  <a:pt x="151638" y="338582"/>
                  <a:pt x="159258" y="338582"/>
                </a:cubicBezTo>
                <a:cubicBezTo>
                  <a:pt x="168910" y="337439"/>
                  <a:pt x="168910" y="337439"/>
                  <a:pt x="168910" y="336423"/>
                </a:cubicBezTo>
                <a:cubicBezTo>
                  <a:pt x="166751" y="335407"/>
                  <a:pt x="165735" y="334772"/>
                  <a:pt x="166116" y="334772"/>
                </a:cubicBezTo>
                <a:cubicBezTo>
                  <a:pt x="166497" y="334772"/>
                  <a:pt x="168402" y="335280"/>
                  <a:pt x="172212" y="336423"/>
                </a:cubicBezTo>
                <a:cubicBezTo>
                  <a:pt x="172720" y="336804"/>
                  <a:pt x="173609" y="337185"/>
                  <a:pt x="174879" y="337185"/>
                </a:cubicBezTo>
                <a:cubicBezTo>
                  <a:pt x="176657" y="337185"/>
                  <a:pt x="178943" y="336677"/>
                  <a:pt x="180848" y="335407"/>
                </a:cubicBezTo>
                <a:cubicBezTo>
                  <a:pt x="183007" y="334264"/>
                  <a:pt x="185166" y="332105"/>
                  <a:pt x="184023" y="331089"/>
                </a:cubicBezTo>
                <a:cubicBezTo>
                  <a:pt x="184023" y="330073"/>
                  <a:pt x="186182" y="328930"/>
                  <a:pt x="190500" y="323469"/>
                </a:cubicBezTo>
                <a:cubicBezTo>
                  <a:pt x="192659" y="321310"/>
                  <a:pt x="196977" y="314833"/>
                  <a:pt x="199136" y="309499"/>
                </a:cubicBezTo>
                <a:cubicBezTo>
                  <a:pt x="202565" y="302641"/>
                  <a:pt x="203327" y="300482"/>
                  <a:pt x="204470" y="300482"/>
                </a:cubicBezTo>
                <a:cubicBezTo>
                  <a:pt x="204851" y="300482"/>
                  <a:pt x="205105" y="300609"/>
                  <a:pt x="205613" y="300863"/>
                </a:cubicBezTo>
                <a:cubicBezTo>
                  <a:pt x="205867" y="300990"/>
                  <a:pt x="206121" y="301117"/>
                  <a:pt x="206375" y="301117"/>
                </a:cubicBezTo>
                <a:cubicBezTo>
                  <a:pt x="208026" y="301117"/>
                  <a:pt x="209169" y="297942"/>
                  <a:pt x="212090" y="292227"/>
                </a:cubicBezTo>
                <a:cubicBezTo>
                  <a:pt x="213106" y="288925"/>
                  <a:pt x="214249" y="285750"/>
                  <a:pt x="213106" y="285750"/>
                </a:cubicBezTo>
                <a:cubicBezTo>
                  <a:pt x="213106" y="285750"/>
                  <a:pt x="213106" y="282575"/>
                  <a:pt x="214249" y="279273"/>
                </a:cubicBezTo>
                <a:cubicBezTo>
                  <a:pt x="215392" y="275971"/>
                  <a:pt x="216408" y="272796"/>
                  <a:pt x="215265" y="272796"/>
                </a:cubicBezTo>
                <a:cubicBezTo>
                  <a:pt x="215265" y="272796"/>
                  <a:pt x="215265" y="268478"/>
                  <a:pt x="216408" y="262001"/>
                </a:cubicBezTo>
                <a:cubicBezTo>
                  <a:pt x="218567" y="256667"/>
                  <a:pt x="220726" y="250063"/>
                  <a:pt x="219583" y="249047"/>
                </a:cubicBezTo>
                <a:cubicBezTo>
                  <a:pt x="220218" y="247015"/>
                  <a:pt x="220472" y="246253"/>
                  <a:pt x="220853" y="246253"/>
                </a:cubicBezTo>
                <a:cubicBezTo>
                  <a:pt x="221107" y="246253"/>
                  <a:pt x="221361" y="246507"/>
                  <a:pt x="221742" y="246888"/>
                </a:cubicBezTo>
                <a:cubicBezTo>
                  <a:pt x="222758" y="246888"/>
                  <a:pt x="224917" y="243713"/>
                  <a:pt x="227076" y="230759"/>
                </a:cubicBezTo>
                <a:cubicBezTo>
                  <a:pt x="229235" y="224282"/>
                  <a:pt x="232410" y="215646"/>
                  <a:pt x="233553" y="215646"/>
                </a:cubicBezTo>
                <a:cubicBezTo>
                  <a:pt x="234569" y="212344"/>
                  <a:pt x="234569" y="212344"/>
                  <a:pt x="233553" y="212344"/>
                </a:cubicBezTo>
                <a:cubicBezTo>
                  <a:pt x="231394" y="211328"/>
                  <a:pt x="233553" y="204851"/>
                  <a:pt x="237871" y="199390"/>
                </a:cubicBezTo>
                <a:cubicBezTo>
                  <a:pt x="238887" y="199390"/>
                  <a:pt x="240030" y="196088"/>
                  <a:pt x="240030" y="192913"/>
                </a:cubicBezTo>
                <a:cubicBezTo>
                  <a:pt x="240030" y="192913"/>
                  <a:pt x="241173" y="189738"/>
                  <a:pt x="243332" y="187579"/>
                </a:cubicBezTo>
                <a:cubicBezTo>
                  <a:pt x="245491" y="184404"/>
                  <a:pt x="245491" y="184404"/>
                  <a:pt x="246507" y="177927"/>
                </a:cubicBezTo>
                <a:cubicBezTo>
                  <a:pt x="245364" y="177927"/>
                  <a:pt x="246507" y="174752"/>
                  <a:pt x="247523" y="171450"/>
                </a:cubicBezTo>
                <a:cubicBezTo>
                  <a:pt x="250698" y="164973"/>
                  <a:pt x="262636" y="130429"/>
                  <a:pt x="262636" y="127254"/>
                </a:cubicBezTo>
                <a:cubicBezTo>
                  <a:pt x="264795" y="124079"/>
                  <a:pt x="264795" y="124079"/>
                  <a:pt x="265811" y="120777"/>
                </a:cubicBezTo>
                <a:cubicBezTo>
                  <a:pt x="264922" y="117983"/>
                  <a:pt x="266319" y="115189"/>
                  <a:pt x="268224" y="115189"/>
                </a:cubicBezTo>
                <a:cubicBezTo>
                  <a:pt x="268478" y="115189"/>
                  <a:pt x="268732" y="115316"/>
                  <a:pt x="269113" y="115443"/>
                </a:cubicBezTo>
                <a:lnTo>
                  <a:pt x="268097" y="118618"/>
                </a:lnTo>
                <a:lnTo>
                  <a:pt x="266954" y="121793"/>
                </a:lnTo>
                <a:cubicBezTo>
                  <a:pt x="270129" y="121793"/>
                  <a:pt x="273431" y="113157"/>
                  <a:pt x="269113" y="112141"/>
                </a:cubicBezTo>
                <a:cubicBezTo>
                  <a:pt x="268097" y="107823"/>
                  <a:pt x="268097" y="107823"/>
                  <a:pt x="271272" y="105664"/>
                </a:cubicBezTo>
                <a:cubicBezTo>
                  <a:pt x="275590" y="102489"/>
                  <a:pt x="276606" y="100330"/>
                  <a:pt x="274447" y="96012"/>
                </a:cubicBezTo>
                <a:cubicBezTo>
                  <a:pt x="272288" y="94869"/>
                  <a:pt x="272288" y="94869"/>
                  <a:pt x="275463" y="92710"/>
                </a:cubicBezTo>
                <a:cubicBezTo>
                  <a:pt x="283083" y="88392"/>
                  <a:pt x="287401" y="78740"/>
                  <a:pt x="283083" y="77597"/>
                </a:cubicBezTo>
                <a:cubicBezTo>
                  <a:pt x="280924" y="76581"/>
                  <a:pt x="279908" y="73279"/>
                  <a:pt x="282067" y="69977"/>
                </a:cubicBezTo>
                <a:cubicBezTo>
                  <a:pt x="282702" y="67945"/>
                  <a:pt x="283464" y="67183"/>
                  <a:pt x="284099" y="67183"/>
                </a:cubicBezTo>
                <a:cubicBezTo>
                  <a:pt x="284480" y="67183"/>
                  <a:pt x="284861" y="67437"/>
                  <a:pt x="285242" y="67818"/>
                </a:cubicBezTo>
                <a:cubicBezTo>
                  <a:pt x="285496" y="68707"/>
                  <a:pt x="285750" y="69088"/>
                  <a:pt x="286131" y="69088"/>
                </a:cubicBezTo>
                <a:cubicBezTo>
                  <a:pt x="286893" y="69088"/>
                  <a:pt x="287401" y="66167"/>
                  <a:pt x="287401" y="61341"/>
                </a:cubicBezTo>
                <a:cubicBezTo>
                  <a:pt x="287401" y="50546"/>
                  <a:pt x="290576" y="44069"/>
                  <a:pt x="298196" y="37592"/>
                </a:cubicBezTo>
                <a:cubicBezTo>
                  <a:pt x="302514" y="32258"/>
                  <a:pt x="307848" y="28956"/>
                  <a:pt x="308991" y="26797"/>
                </a:cubicBezTo>
                <a:cubicBezTo>
                  <a:pt x="310007" y="25781"/>
                  <a:pt x="310642" y="25146"/>
                  <a:pt x="310388" y="25146"/>
                </a:cubicBezTo>
                <a:cubicBezTo>
                  <a:pt x="310134" y="25146"/>
                  <a:pt x="308991" y="25654"/>
                  <a:pt x="306832" y="26797"/>
                </a:cubicBezTo>
                <a:cubicBezTo>
                  <a:pt x="303657" y="28448"/>
                  <a:pt x="302006" y="29210"/>
                  <a:pt x="301879" y="29210"/>
                </a:cubicBezTo>
                <a:cubicBezTo>
                  <a:pt x="301752" y="29210"/>
                  <a:pt x="303149" y="28448"/>
                  <a:pt x="305816" y="26797"/>
                </a:cubicBezTo>
                <a:cubicBezTo>
                  <a:pt x="311150" y="21463"/>
                  <a:pt x="316611" y="17145"/>
                  <a:pt x="318770" y="16002"/>
                </a:cubicBezTo>
                <a:cubicBezTo>
                  <a:pt x="321183" y="14478"/>
                  <a:pt x="323469" y="13462"/>
                  <a:pt x="324993" y="13462"/>
                </a:cubicBezTo>
                <a:cubicBezTo>
                  <a:pt x="325501" y="13462"/>
                  <a:pt x="326009" y="13589"/>
                  <a:pt x="326263" y="13843"/>
                </a:cubicBezTo>
                <a:cubicBezTo>
                  <a:pt x="327279" y="10541"/>
                  <a:pt x="332740" y="6223"/>
                  <a:pt x="340233" y="6223"/>
                </a:cubicBezTo>
                <a:cubicBezTo>
                  <a:pt x="343408" y="5080"/>
                  <a:pt x="346710" y="5080"/>
                  <a:pt x="346710" y="5080"/>
                </a:cubicBezTo>
                <a:cubicBezTo>
                  <a:pt x="349885" y="4064"/>
                  <a:pt x="349885" y="4064"/>
                  <a:pt x="353187" y="4064"/>
                </a:cubicBezTo>
                <a:cubicBezTo>
                  <a:pt x="354076" y="4318"/>
                  <a:pt x="354965" y="4445"/>
                  <a:pt x="355727" y="4445"/>
                </a:cubicBezTo>
                <a:cubicBezTo>
                  <a:pt x="358140" y="4445"/>
                  <a:pt x="360426" y="3429"/>
                  <a:pt x="362839" y="1905"/>
                </a:cubicBezTo>
                <a:cubicBezTo>
                  <a:pt x="365125" y="1143"/>
                  <a:pt x="367411" y="381"/>
                  <a:pt x="368554" y="38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3"/>
          <p:cNvSpPr/>
          <p:nvPr/>
        </p:nvSpPr>
        <p:spPr>
          <a:xfrm>
            <a:off x="5563936" y="1993275"/>
            <a:ext cx="292799" cy="252508"/>
          </a:xfrm>
          <a:custGeom>
            <a:rect b="b" l="l" r="r" t="t"/>
            <a:pathLst>
              <a:path extrusionOk="0" h="336677" w="390398">
                <a:moveTo>
                  <a:pt x="103632" y="4445"/>
                </a:moveTo>
                <a:cubicBezTo>
                  <a:pt x="103632" y="5588"/>
                  <a:pt x="103632" y="7747"/>
                  <a:pt x="103632" y="7747"/>
                </a:cubicBezTo>
                <a:lnTo>
                  <a:pt x="104775" y="7747"/>
                </a:lnTo>
                <a:cubicBezTo>
                  <a:pt x="104775" y="6604"/>
                  <a:pt x="105791" y="5588"/>
                  <a:pt x="104775" y="4445"/>
                </a:cubicBezTo>
                <a:close/>
                <a:moveTo>
                  <a:pt x="65278" y="7239"/>
                </a:moveTo>
                <a:cubicBezTo>
                  <a:pt x="64516" y="7239"/>
                  <a:pt x="63373" y="7747"/>
                  <a:pt x="62611" y="7747"/>
                </a:cubicBezTo>
                <a:cubicBezTo>
                  <a:pt x="62611" y="8763"/>
                  <a:pt x="63754" y="9906"/>
                  <a:pt x="64770" y="9906"/>
                </a:cubicBezTo>
                <a:cubicBezTo>
                  <a:pt x="65786" y="8890"/>
                  <a:pt x="65786" y="8890"/>
                  <a:pt x="65786" y="7747"/>
                </a:cubicBezTo>
                <a:cubicBezTo>
                  <a:pt x="65786" y="7366"/>
                  <a:pt x="65532" y="7239"/>
                  <a:pt x="65278" y="7239"/>
                </a:cubicBezTo>
                <a:close/>
                <a:moveTo>
                  <a:pt x="129540" y="26035"/>
                </a:moveTo>
                <a:cubicBezTo>
                  <a:pt x="129540" y="27178"/>
                  <a:pt x="129540" y="27178"/>
                  <a:pt x="128397" y="27178"/>
                </a:cubicBezTo>
                <a:lnTo>
                  <a:pt x="129540" y="26035"/>
                </a:lnTo>
                <a:close/>
                <a:moveTo>
                  <a:pt x="12954" y="53086"/>
                </a:moveTo>
                <a:lnTo>
                  <a:pt x="14097" y="55245"/>
                </a:lnTo>
                <a:lnTo>
                  <a:pt x="15113" y="54229"/>
                </a:lnTo>
                <a:lnTo>
                  <a:pt x="16129" y="54229"/>
                </a:lnTo>
                <a:cubicBezTo>
                  <a:pt x="15113" y="53086"/>
                  <a:pt x="13970" y="53086"/>
                  <a:pt x="12954" y="53086"/>
                </a:cubicBezTo>
                <a:close/>
                <a:moveTo>
                  <a:pt x="171577" y="55245"/>
                </a:moveTo>
                <a:lnTo>
                  <a:pt x="170561" y="56261"/>
                </a:lnTo>
                <a:cubicBezTo>
                  <a:pt x="169418" y="57404"/>
                  <a:pt x="170561" y="57404"/>
                  <a:pt x="170561" y="57404"/>
                </a:cubicBezTo>
                <a:cubicBezTo>
                  <a:pt x="171069" y="57912"/>
                  <a:pt x="171323" y="58166"/>
                  <a:pt x="171577" y="58166"/>
                </a:cubicBezTo>
                <a:cubicBezTo>
                  <a:pt x="171831" y="58166"/>
                  <a:pt x="172085" y="57912"/>
                  <a:pt x="172720" y="57404"/>
                </a:cubicBezTo>
                <a:cubicBezTo>
                  <a:pt x="172720" y="57404"/>
                  <a:pt x="172720" y="56261"/>
                  <a:pt x="171577" y="55245"/>
                </a:cubicBezTo>
                <a:close/>
                <a:moveTo>
                  <a:pt x="198501" y="63627"/>
                </a:moveTo>
                <a:cubicBezTo>
                  <a:pt x="198755" y="63627"/>
                  <a:pt x="198628" y="63881"/>
                  <a:pt x="197739" y="63881"/>
                </a:cubicBezTo>
                <a:cubicBezTo>
                  <a:pt x="198120" y="63627"/>
                  <a:pt x="198374" y="63627"/>
                  <a:pt x="198501" y="63627"/>
                </a:cubicBezTo>
                <a:close/>
                <a:moveTo>
                  <a:pt x="197739" y="63881"/>
                </a:moveTo>
                <a:cubicBezTo>
                  <a:pt x="197612" y="64008"/>
                  <a:pt x="197485" y="64008"/>
                  <a:pt x="197231" y="64135"/>
                </a:cubicBezTo>
                <a:cubicBezTo>
                  <a:pt x="197231" y="64008"/>
                  <a:pt x="197358" y="64008"/>
                  <a:pt x="197358" y="63881"/>
                </a:cubicBezTo>
                <a:cubicBezTo>
                  <a:pt x="197358" y="63754"/>
                  <a:pt x="197612" y="63881"/>
                  <a:pt x="197739" y="63881"/>
                </a:cubicBezTo>
                <a:close/>
                <a:moveTo>
                  <a:pt x="190119" y="63373"/>
                </a:moveTo>
                <a:cubicBezTo>
                  <a:pt x="189865" y="63373"/>
                  <a:pt x="189865" y="63881"/>
                  <a:pt x="189865" y="65024"/>
                </a:cubicBezTo>
                <a:cubicBezTo>
                  <a:pt x="190627" y="65786"/>
                  <a:pt x="190881" y="66548"/>
                  <a:pt x="191262" y="66548"/>
                </a:cubicBezTo>
                <a:cubicBezTo>
                  <a:pt x="191516" y="66548"/>
                  <a:pt x="191643" y="66421"/>
                  <a:pt x="192024" y="66040"/>
                </a:cubicBezTo>
                <a:cubicBezTo>
                  <a:pt x="193040" y="65024"/>
                  <a:pt x="193040" y="65024"/>
                  <a:pt x="192024" y="65024"/>
                </a:cubicBezTo>
                <a:cubicBezTo>
                  <a:pt x="190881" y="63881"/>
                  <a:pt x="190373" y="63373"/>
                  <a:pt x="190119" y="63373"/>
                </a:cubicBezTo>
                <a:close/>
                <a:moveTo>
                  <a:pt x="179070" y="65024"/>
                </a:moveTo>
                <a:lnTo>
                  <a:pt x="179070" y="67183"/>
                </a:lnTo>
                <a:lnTo>
                  <a:pt x="180086" y="67183"/>
                </a:lnTo>
                <a:cubicBezTo>
                  <a:pt x="181229" y="66167"/>
                  <a:pt x="182245" y="65024"/>
                  <a:pt x="181229" y="65024"/>
                </a:cubicBezTo>
                <a:close/>
                <a:moveTo>
                  <a:pt x="18288" y="67056"/>
                </a:moveTo>
                <a:cubicBezTo>
                  <a:pt x="17272" y="67056"/>
                  <a:pt x="16129" y="67056"/>
                  <a:pt x="16129" y="68199"/>
                </a:cubicBezTo>
                <a:lnTo>
                  <a:pt x="15113" y="68199"/>
                </a:lnTo>
                <a:cubicBezTo>
                  <a:pt x="15494" y="68580"/>
                  <a:pt x="16002" y="68707"/>
                  <a:pt x="16383" y="68707"/>
                </a:cubicBezTo>
                <a:cubicBezTo>
                  <a:pt x="17399" y="68707"/>
                  <a:pt x="18288" y="68199"/>
                  <a:pt x="18288" y="68199"/>
                </a:cubicBezTo>
                <a:lnTo>
                  <a:pt x="18288" y="67056"/>
                </a:lnTo>
                <a:close/>
                <a:moveTo>
                  <a:pt x="196342" y="69215"/>
                </a:moveTo>
                <a:lnTo>
                  <a:pt x="196342" y="70358"/>
                </a:lnTo>
                <a:lnTo>
                  <a:pt x="198501" y="70358"/>
                </a:lnTo>
                <a:lnTo>
                  <a:pt x="197485" y="69215"/>
                </a:lnTo>
                <a:close/>
                <a:moveTo>
                  <a:pt x="206121" y="75692"/>
                </a:moveTo>
                <a:lnTo>
                  <a:pt x="203962" y="76708"/>
                </a:lnTo>
                <a:lnTo>
                  <a:pt x="205105" y="76708"/>
                </a:lnTo>
                <a:cubicBezTo>
                  <a:pt x="205613" y="77216"/>
                  <a:pt x="205867" y="77470"/>
                  <a:pt x="205994" y="77470"/>
                </a:cubicBezTo>
                <a:cubicBezTo>
                  <a:pt x="206121" y="77470"/>
                  <a:pt x="206121" y="77216"/>
                  <a:pt x="206121" y="76708"/>
                </a:cubicBezTo>
                <a:lnTo>
                  <a:pt x="206121" y="75692"/>
                </a:lnTo>
                <a:close/>
                <a:moveTo>
                  <a:pt x="6477" y="81026"/>
                </a:moveTo>
                <a:cubicBezTo>
                  <a:pt x="5334" y="81026"/>
                  <a:pt x="4318" y="82169"/>
                  <a:pt x="4318" y="82169"/>
                </a:cubicBezTo>
                <a:cubicBezTo>
                  <a:pt x="4318" y="82550"/>
                  <a:pt x="4572" y="82677"/>
                  <a:pt x="4953" y="82677"/>
                </a:cubicBezTo>
                <a:cubicBezTo>
                  <a:pt x="5715" y="82677"/>
                  <a:pt x="6858" y="82169"/>
                  <a:pt x="7620" y="82169"/>
                </a:cubicBezTo>
                <a:cubicBezTo>
                  <a:pt x="7620" y="82169"/>
                  <a:pt x="7620" y="82169"/>
                  <a:pt x="6604" y="81026"/>
                </a:cubicBezTo>
                <a:close/>
                <a:moveTo>
                  <a:pt x="212471" y="83185"/>
                </a:moveTo>
                <a:cubicBezTo>
                  <a:pt x="212471" y="83185"/>
                  <a:pt x="211455" y="84328"/>
                  <a:pt x="210312" y="85344"/>
                </a:cubicBezTo>
                <a:lnTo>
                  <a:pt x="211328" y="85344"/>
                </a:lnTo>
                <a:cubicBezTo>
                  <a:pt x="211709" y="85725"/>
                  <a:pt x="212090" y="85852"/>
                  <a:pt x="212344" y="85852"/>
                </a:cubicBezTo>
                <a:cubicBezTo>
                  <a:pt x="212979" y="85852"/>
                  <a:pt x="213487" y="85344"/>
                  <a:pt x="213487" y="85344"/>
                </a:cubicBezTo>
                <a:cubicBezTo>
                  <a:pt x="213487" y="85344"/>
                  <a:pt x="213487" y="84328"/>
                  <a:pt x="212344" y="83185"/>
                </a:cubicBezTo>
                <a:close/>
                <a:moveTo>
                  <a:pt x="7620" y="105918"/>
                </a:moveTo>
                <a:cubicBezTo>
                  <a:pt x="6604" y="105918"/>
                  <a:pt x="5461" y="105918"/>
                  <a:pt x="5461" y="106934"/>
                </a:cubicBezTo>
                <a:lnTo>
                  <a:pt x="6604" y="107950"/>
                </a:lnTo>
                <a:lnTo>
                  <a:pt x="7620" y="105791"/>
                </a:lnTo>
                <a:close/>
                <a:moveTo>
                  <a:pt x="244983" y="110236"/>
                </a:moveTo>
                <a:lnTo>
                  <a:pt x="243967" y="111379"/>
                </a:lnTo>
                <a:cubicBezTo>
                  <a:pt x="243967" y="112268"/>
                  <a:pt x="243967" y="113792"/>
                  <a:pt x="244475" y="113792"/>
                </a:cubicBezTo>
                <a:cubicBezTo>
                  <a:pt x="244602" y="113792"/>
                  <a:pt x="244729" y="113665"/>
                  <a:pt x="244983" y="113411"/>
                </a:cubicBezTo>
                <a:cubicBezTo>
                  <a:pt x="244983" y="113411"/>
                  <a:pt x="244983" y="112395"/>
                  <a:pt x="244983" y="110236"/>
                </a:cubicBezTo>
                <a:close/>
                <a:moveTo>
                  <a:pt x="269240" y="135890"/>
                </a:moveTo>
                <a:cubicBezTo>
                  <a:pt x="268478" y="135890"/>
                  <a:pt x="267843" y="137668"/>
                  <a:pt x="268732" y="139446"/>
                </a:cubicBezTo>
                <a:cubicBezTo>
                  <a:pt x="268732" y="139446"/>
                  <a:pt x="268732" y="139446"/>
                  <a:pt x="269748" y="138303"/>
                </a:cubicBezTo>
                <a:cubicBezTo>
                  <a:pt x="270891" y="138303"/>
                  <a:pt x="270891" y="136144"/>
                  <a:pt x="269748" y="136144"/>
                </a:cubicBezTo>
                <a:cubicBezTo>
                  <a:pt x="269621" y="135890"/>
                  <a:pt x="269367" y="135890"/>
                  <a:pt x="269240" y="135890"/>
                </a:cubicBezTo>
                <a:close/>
                <a:moveTo>
                  <a:pt x="44323" y="156591"/>
                </a:moveTo>
                <a:cubicBezTo>
                  <a:pt x="43180" y="157734"/>
                  <a:pt x="42164" y="158750"/>
                  <a:pt x="43180" y="158750"/>
                </a:cubicBezTo>
                <a:lnTo>
                  <a:pt x="44323" y="158750"/>
                </a:lnTo>
                <a:lnTo>
                  <a:pt x="44323" y="157734"/>
                </a:lnTo>
                <a:lnTo>
                  <a:pt x="44323" y="156591"/>
                </a:lnTo>
                <a:close/>
                <a:moveTo>
                  <a:pt x="50419" y="161544"/>
                </a:moveTo>
                <a:cubicBezTo>
                  <a:pt x="49911" y="161544"/>
                  <a:pt x="49403" y="161671"/>
                  <a:pt x="48641" y="162052"/>
                </a:cubicBezTo>
                <a:cubicBezTo>
                  <a:pt x="48641" y="163195"/>
                  <a:pt x="48641" y="163195"/>
                  <a:pt x="48641" y="164211"/>
                </a:cubicBezTo>
                <a:cubicBezTo>
                  <a:pt x="48641" y="164211"/>
                  <a:pt x="50800" y="163195"/>
                  <a:pt x="50800" y="162052"/>
                </a:cubicBezTo>
                <a:cubicBezTo>
                  <a:pt x="51562" y="162052"/>
                  <a:pt x="51308" y="161544"/>
                  <a:pt x="50419" y="161544"/>
                </a:cubicBezTo>
                <a:close/>
                <a:moveTo>
                  <a:pt x="77724" y="166624"/>
                </a:moveTo>
                <a:cubicBezTo>
                  <a:pt x="77978" y="166624"/>
                  <a:pt x="78232" y="166878"/>
                  <a:pt x="78740" y="167386"/>
                </a:cubicBezTo>
                <a:cubicBezTo>
                  <a:pt x="79883" y="168529"/>
                  <a:pt x="79883" y="168529"/>
                  <a:pt x="78740" y="168529"/>
                </a:cubicBezTo>
                <a:lnTo>
                  <a:pt x="76581" y="167386"/>
                </a:lnTo>
                <a:cubicBezTo>
                  <a:pt x="77089" y="166878"/>
                  <a:pt x="77343" y="166624"/>
                  <a:pt x="77724" y="166624"/>
                </a:cubicBezTo>
                <a:close/>
                <a:moveTo>
                  <a:pt x="62357" y="174498"/>
                </a:moveTo>
                <a:cubicBezTo>
                  <a:pt x="61976" y="174498"/>
                  <a:pt x="61595" y="175006"/>
                  <a:pt x="61595" y="175006"/>
                </a:cubicBezTo>
                <a:cubicBezTo>
                  <a:pt x="60579" y="176022"/>
                  <a:pt x="62611" y="176022"/>
                  <a:pt x="63754" y="176022"/>
                </a:cubicBezTo>
                <a:cubicBezTo>
                  <a:pt x="64897" y="176022"/>
                  <a:pt x="64770" y="176022"/>
                  <a:pt x="62611" y="175006"/>
                </a:cubicBezTo>
                <a:cubicBezTo>
                  <a:pt x="62611" y="174625"/>
                  <a:pt x="62484" y="174498"/>
                  <a:pt x="62357" y="174498"/>
                </a:cubicBezTo>
                <a:close/>
                <a:moveTo>
                  <a:pt x="88519" y="184658"/>
                </a:moveTo>
                <a:lnTo>
                  <a:pt x="89535" y="185801"/>
                </a:lnTo>
                <a:cubicBezTo>
                  <a:pt x="88519" y="186817"/>
                  <a:pt x="86360" y="186817"/>
                  <a:pt x="86360" y="186817"/>
                </a:cubicBezTo>
                <a:cubicBezTo>
                  <a:pt x="86360" y="186817"/>
                  <a:pt x="86360" y="185801"/>
                  <a:pt x="86360" y="185801"/>
                </a:cubicBezTo>
                <a:cubicBezTo>
                  <a:pt x="86360" y="185801"/>
                  <a:pt x="87376" y="184658"/>
                  <a:pt x="88519" y="184658"/>
                </a:cubicBezTo>
                <a:close/>
                <a:moveTo>
                  <a:pt x="77724" y="186055"/>
                </a:moveTo>
                <a:cubicBezTo>
                  <a:pt x="77470" y="186055"/>
                  <a:pt x="77216" y="186309"/>
                  <a:pt x="76581" y="186817"/>
                </a:cubicBezTo>
                <a:cubicBezTo>
                  <a:pt x="76581" y="186817"/>
                  <a:pt x="75565" y="186817"/>
                  <a:pt x="76581" y="187960"/>
                </a:cubicBezTo>
                <a:cubicBezTo>
                  <a:pt x="76962" y="188341"/>
                  <a:pt x="77343" y="188468"/>
                  <a:pt x="77597" y="188468"/>
                </a:cubicBezTo>
                <a:cubicBezTo>
                  <a:pt x="78232" y="188468"/>
                  <a:pt x="78740" y="187960"/>
                  <a:pt x="78740" y="187960"/>
                </a:cubicBezTo>
                <a:cubicBezTo>
                  <a:pt x="79883" y="187960"/>
                  <a:pt x="78740" y="186817"/>
                  <a:pt x="78740" y="186817"/>
                </a:cubicBezTo>
                <a:cubicBezTo>
                  <a:pt x="78232" y="186309"/>
                  <a:pt x="77978" y="186055"/>
                  <a:pt x="77724" y="186055"/>
                </a:cubicBezTo>
                <a:close/>
                <a:moveTo>
                  <a:pt x="94869" y="194691"/>
                </a:moveTo>
                <a:cubicBezTo>
                  <a:pt x="94742" y="194691"/>
                  <a:pt x="94488" y="194945"/>
                  <a:pt x="93980" y="195453"/>
                </a:cubicBezTo>
                <a:lnTo>
                  <a:pt x="94996" y="195453"/>
                </a:lnTo>
                <a:cubicBezTo>
                  <a:pt x="94996" y="194945"/>
                  <a:pt x="94996" y="194691"/>
                  <a:pt x="94869" y="194691"/>
                </a:cubicBezTo>
                <a:close/>
                <a:moveTo>
                  <a:pt x="53975" y="196596"/>
                </a:moveTo>
                <a:cubicBezTo>
                  <a:pt x="53975" y="196596"/>
                  <a:pt x="53975" y="198755"/>
                  <a:pt x="52959" y="199771"/>
                </a:cubicBezTo>
                <a:cubicBezTo>
                  <a:pt x="52959" y="200025"/>
                  <a:pt x="52832" y="200152"/>
                  <a:pt x="52705" y="200152"/>
                </a:cubicBezTo>
                <a:cubicBezTo>
                  <a:pt x="52451" y="200152"/>
                  <a:pt x="51816" y="199136"/>
                  <a:pt x="51816" y="197612"/>
                </a:cubicBezTo>
                <a:cubicBezTo>
                  <a:pt x="52959" y="196596"/>
                  <a:pt x="52959" y="196596"/>
                  <a:pt x="53975" y="196596"/>
                </a:cubicBezTo>
                <a:close/>
                <a:moveTo>
                  <a:pt x="102108" y="199771"/>
                </a:moveTo>
                <a:cubicBezTo>
                  <a:pt x="101727" y="199771"/>
                  <a:pt x="101092" y="200660"/>
                  <a:pt x="100330" y="202057"/>
                </a:cubicBezTo>
                <a:cubicBezTo>
                  <a:pt x="101473" y="203073"/>
                  <a:pt x="101473" y="203073"/>
                  <a:pt x="102489" y="203073"/>
                </a:cubicBezTo>
                <a:cubicBezTo>
                  <a:pt x="102489" y="202057"/>
                  <a:pt x="103505" y="202057"/>
                  <a:pt x="102489" y="200914"/>
                </a:cubicBezTo>
                <a:cubicBezTo>
                  <a:pt x="102489" y="200152"/>
                  <a:pt x="102362" y="199771"/>
                  <a:pt x="102108" y="199771"/>
                </a:cubicBezTo>
                <a:close/>
                <a:moveTo>
                  <a:pt x="118745" y="206375"/>
                </a:moveTo>
                <a:lnTo>
                  <a:pt x="118745" y="207518"/>
                </a:lnTo>
                <a:cubicBezTo>
                  <a:pt x="117983" y="207518"/>
                  <a:pt x="117348" y="208026"/>
                  <a:pt x="117221" y="208026"/>
                </a:cubicBezTo>
                <a:cubicBezTo>
                  <a:pt x="117094" y="208026"/>
                  <a:pt x="117348" y="207899"/>
                  <a:pt x="117602" y="207518"/>
                </a:cubicBezTo>
                <a:cubicBezTo>
                  <a:pt x="117602" y="207518"/>
                  <a:pt x="118745" y="207518"/>
                  <a:pt x="118745" y="206375"/>
                </a:cubicBezTo>
                <a:close/>
                <a:moveTo>
                  <a:pt x="104775" y="210693"/>
                </a:moveTo>
                <a:lnTo>
                  <a:pt x="103632" y="211709"/>
                </a:lnTo>
                <a:cubicBezTo>
                  <a:pt x="104394" y="212471"/>
                  <a:pt x="104648" y="213233"/>
                  <a:pt x="105029" y="213233"/>
                </a:cubicBezTo>
                <a:cubicBezTo>
                  <a:pt x="105156" y="213233"/>
                  <a:pt x="105283" y="213106"/>
                  <a:pt x="105537" y="212979"/>
                </a:cubicBezTo>
                <a:cubicBezTo>
                  <a:pt x="105156" y="212598"/>
                  <a:pt x="104648" y="211328"/>
                  <a:pt x="104648" y="210566"/>
                </a:cubicBezTo>
                <a:close/>
                <a:moveTo>
                  <a:pt x="123063" y="221488"/>
                </a:moveTo>
                <a:cubicBezTo>
                  <a:pt x="123063" y="222504"/>
                  <a:pt x="122047" y="222504"/>
                  <a:pt x="123063" y="223647"/>
                </a:cubicBezTo>
                <a:cubicBezTo>
                  <a:pt x="124206" y="223647"/>
                  <a:pt x="124206" y="221488"/>
                  <a:pt x="124206" y="221488"/>
                </a:cubicBezTo>
                <a:close/>
                <a:moveTo>
                  <a:pt x="132842" y="221996"/>
                </a:moveTo>
                <a:cubicBezTo>
                  <a:pt x="132588" y="221996"/>
                  <a:pt x="132334" y="222504"/>
                  <a:pt x="131826" y="223647"/>
                </a:cubicBezTo>
                <a:cubicBezTo>
                  <a:pt x="131826" y="224663"/>
                  <a:pt x="132842" y="226822"/>
                  <a:pt x="132842" y="226822"/>
                </a:cubicBezTo>
                <a:cubicBezTo>
                  <a:pt x="132842" y="226822"/>
                  <a:pt x="132842" y="225806"/>
                  <a:pt x="133858" y="223647"/>
                </a:cubicBezTo>
                <a:cubicBezTo>
                  <a:pt x="133350" y="222504"/>
                  <a:pt x="133096" y="221996"/>
                  <a:pt x="132842" y="221996"/>
                </a:cubicBezTo>
                <a:close/>
                <a:moveTo>
                  <a:pt x="390271" y="233934"/>
                </a:moveTo>
                <a:cubicBezTo>
                  <a:pt x="390398" y="233934"/>
                  <a:pt x="390271" y="234061"/>
                  <a:pt x="389763" y="234315"/>
                </a:cubicBezTo>
                <a:cubicBezTo>
                  <a:pt x="390017" y="234061"/>
                  <a:pt x="390144" y="233934"/>
                  <a:pt x="390271" y="233934"/>
                </a:cubicBezTo>
                <a:close/>
                <a:moveTo>
                  <a:pt x="381508" y="232664"/>
                </a:moveTo>
                <a:cubicBezTo>
                  <a:pt x="381254" y="232664"/>
                  <a:pt x="380746" y="232918"/>
                  <a:pt x="379857" y="233426"/>
                </a:cubicBezTo>
                <a:cubicBezTo>
                  <a:pt x="378714" y="234569"/>
                  <a:pt x="378714" y="235585"/>
                  <a:pt x="379857" y="236601"/>
                </a:cubicBezTo>
                <a:cubicBezTo>
                  <a:pt x="379857" y="237363"/>
                  <a:pt x="379984" y="237744"/>
                  <a:pt x="380111" y="237744"/>
                </a:cubicBezTo>
                <a:cubicBezTo>
                  <a:pt x="380492" y="237744"/>
                  <a:pt x="380873" y="236601"/>
                  <a:pt x="380873" y="234442"/>
                </a:cubicBezTo>
                <a:cubicBezTo>
                  <a:pt x="381508" y="233172"/>
                  <a:pt x="381762" y="232664"/>
                  <a:pt x="381381" y="232664"/>
                </a:cubicBezTo>
                <a:close/>
                <a:moveTo>
                  <a:pt x="154432" y="240919"/>
                </a:moveTo>
                <a:lnTo>
                  <a:pt x="154432" y="241935"/>
                </a:lnTo>
                <a:lnTo>
                  <a:pt x="154432" y="243078"/>
                </a:lnTo>
                <a:lnTo>
                  <a:pt x="155448" y="243078"/>
                </a:lnTo>
                <a:cubicBezTo>
                  <a:pt x="156591" y="241935"/>
                  <a:pt x="155448" y="240919"/>
                  <a:pt x="154432" y="240919"/>
                </a:cubicBezTo>
                <a:close/>
                <a:moveTo>
                  <a:pt x="149606" y="239522"/>
                </a:moveTo>
                <a:cubicBezTo>
                  <a:pt x="149352" y="239522"/>
                  <a:pt x="148844" y="240030"/>
                  <a:pt x="147955" y="240919"/>
                </a:cubicBezTo>
                <a:cubicBezTo>
                  <a:pt x="147955" y="241935"/>
                  <a:pt x="146812" y="241935"/>
                  <a:pt x="147955" y="244094"/>
                </a:cubicBezTo>
                <a:cubicBezTo>
                  <a:pt x="148971" y="245237"/>
                  <a:pt x="148971" y="246253"/>
                  <a:pt x="148971" y="246253"/>
                </a:cubicBezTo>
                <a:cubicBezTo>
                  <a:pt x="148971" y="246253"/>
                  <a:pt x="148971" y="244094"/>
                  <a:pt x="148971" y="243078"/>
                </a:cubicBezTo>
                <a:cubicBezTo>
                  <a:pt x="149606" y="240538"/>
                  <a:pt x="149860" y="239522"/>
                  <a:pt x="149479" y="239522"/>
                </a:cubicBezTo>
                <a:close/>
                <a:moveTo>
                  <a:pt x="182753" y="273939"/>
                </a:moveTo>
                <a:cubicBezTo>
                  <a:pt x="183134" y="273939"/>
                  <a:pt x="183896" y="274447"/>
                  <a:pt x="184658" y="274447"/>
                </a:cubicBezTo>
                <a:cubicBezTo>
                  <a:pt x="186817" y="274447"/>
                  <a:pt x="186817" y="276606"/>
                  <a:pt x="186817" y="277622"/>
                </a:cubicBezTo>
                <a:cubicBezTo>
                  <a:pt x="185674" y="277622"/>
                  <a:pt x="184658" y="277622"/>
                  <a:pt x="183642" y="276606"/>
                </a:cubicBezTo>
                <a:cubicBezTo>
                  <a:pt x="182626" y="275590"/>
                  <a:pt x="182499" y="274447"/>
                  <a:pt x="182499" y="274447"/>
                </a:cubicBezTo>
                <a:cubicBezTo>
                  <a:pt x="182499" y="274066"/>
                  <a:pt x="182626" y="273939"/>
                  <a:pt x="182880" y="273939"/>
                </a:cubicBezTo>
                <a:close/>
                <a:moveTo>
                  <a:pt x="190500" y="276098"/>
                </a:moveTo>
                <a:cubicBezTo>
                  <a:pt x="190119" y="276098"/>
                  <a:pt x="190373" y="277114"/>
                  <a:pt x="191135" y="278638"/>
                </a:cubicBezTo>
                <a:cubicBezTo>
                  <a:pt x="191135" y="279654"/>
                  <a:pt x="192278" y="279654"/>
                  <a:pt x="192278" y="279654"/>
                </a:cubicBezTo>
                <a:cubicBezTo>
                  <a:pt x="193294" y="279654"/>
                  <a:pt x="192278" y="277495"/>
                  <a:pt x="191135" y="276479"/>
                </a:cubicBezTo>
                <a:cubicBezTo>
                  <a:pt x="190881" y="276225"/>
                  <a:pt x="190627" y="276098"/>
                  <a:pt x="190500" y="276098"/>
                </a:cubicBezTo>
                <a:close/>
                <a:moveTo>
                  <a:pt x="208407" y="284099"/>
                </a:moveTo>
                <a:lnTo>
                  <a:pt x="210566" y="286258"/>
                </a:lnTo>
                <a:cubicBezTo>
                  <a:pt x="210566" y="287274"/>
                  <a:pt x="211582" y="289433"/>
                  <a:pt x="211582" y="290576"/>
                </a:cubicBezTo>
                <a:cubicBezTo>
                  <a:pt x="211582" y="290576"/>
                  <a:pt x="210566" y="291719"/>
                  <a:pt x="211582" y="291719"/>
                </a:cubicBezTo>
                <a:cubicBezTo>
                  <a:pt x="211582" y="291719"/>
                  <a:pt x="211582" y="290576"/>
                  <a:pt x="212598" y="290576"/>
                </a:cubicBezTo>
                <a:cubicBezTo>
                  <a:pt x="212598" y="288417"/>
                  <a:pt x="213741" y="287401"/>
                  <a:pt x="213741" y="286258"/>
                </a:cubicBezTo>
                <a:cubicBezTo>
                  <a:pt x="213741" y="286258"/>
                  <a:pt x="213741" y="286258"/>
                  <a:pt x="213741" y="286258"/>
                </a:cubicBezTo>
                <a:cubicBezTo>
                  <a:pt x="212598" y="286258"/>
                  <a:pt x="211201" y="286004"/>
                  <a:pt x="210439" y="285242"/>
                </a:cubicBezTo>
                <a:lnTo>
                  <a:pt x="208280" y="284226"/>
                </a:lnTo>
                <a:close/>
                <a:moveTo>
                  <a:pt x="241808" y="303784"/>
                </a:moveTo>
                <a:cubicBezTo>
                  <a:pt x="242062" y="303784"/>
                  <a:pt x="242316" y="304038"/>
                  <a:pt x="242824" y="304546"/>
                </a:cubicBezTo>
                <a:lnTo>
                  <a:pt x="243967" y="304546"/>
                </a:lnTo>
                <a:lnTo>
                  <a:pt x="241808" y="305689"/>
                </a:lnTo>
                <a:lnTo>
                  <a:pt x="240792" y="304546"/>
                </a:lnTo>
                <a:cubicBezTo>
                  <a:pt x="241300" y="304038"/>
                  <a:pt x="241554" y="303784"/>
                  <a:pt x="241808" y="303784"/>
                </a:cubicBezTo>
                <a:close/>
                <a:moveTo>
                  <a:pt x="240284" y="310261"/>
                </a:moveTo>
                <a:cubicBezTo>
                  <a:pt x="239903" y="310261"/>
                  <a:pt x="239649" y="310515"/>
                  <a:pt x="239649" y="311023"/>
                </a:cubicBezTo>
                <a:cubicBezTo>
                  <a:pt x="239903" y="310769"/>
                  <a:pt x="240030" y="310642"/>
                  <a:pt x="240157" y="310642"/>
                </a:cubicBezTo>
                <a:cubicBezTo>
                  <a:pt x="240665" y="310642"/>
                  <a:pt x="240538" y="312039"/>
                  <a:pt x="239649" y="312039"/>
                </a:cubicBezTo>
                <a:cubicBezTo>
                  <a:pt x="238633" y="313182"/>
                  <a:pt x="237490" y="314198"/>
                  <a:pt x="237490" y="314198"/>
                </a:cubicBezTo>
                <a:cubicBezTo>
                  <a:pt x="238633" y="314198"/>
                  <a:pt x="240792" y="314198"/>
                  <a:pt x="240792" y="313182"/>
                </a:cubicBezTo>
                <a:cubicBezTo>
                  <a:pt x="242951" y="312039"/>
                  <a:pt x="242951" y="312039"/>
                  <a:pt x="241808" y="311023"/>
                </a:cubicBezTo>
                <a:cubicBezTo>
                  <a:pt x="241300" y="310515"/>
                  <a:pt x="240792" y="310261"/>
                  <a:pt x="240284" y="310261"/>
                </a:cubicBezTo>
                <a:close/>
                <a:moveTo>
                  <a:pt x="250317" y="317881"/>
                </a:moveTo>
                <a:cubicBezTo>
                  <a:pt x="250190" y="317881"/>
                  <a:pt x="249936" y="318135"/>
                  <a:pt x="249428" y="318643"/>
                </a:cubicBezTo>
                <a:cubicBezTo>
                  <a:pt x="249428" y="318643"/>
                  <a:pt x="249428" y="319659"/>
                  <a:pt x="250444" y="320802"/>
                </a:cubicBezTo>
                <a:lnTo>
                  <a:pt x="251587" y="320802"/>
                </a:lnTo>
                <a:cubicBezTo>
                  <a:pt x="252603" y="319786"/>
                  <a:pt x="251587" y="318643"/>
                  <a:pt x="250444" y="318643"/>
                </a:cubicBezTo>
                <a:cubicBezTo>
                  <a:pt x="250444" y="318135"/>
                  <a:pt x="250444" y="317881"/>
                  <a:pt x="250317" y="317881"/>
                </a:cubicBezTo>
                <a:close/>
                <a:moveTo>
                  <a:pt x="71374" y="0"/>
                </a:moveTo>
                <a:cubicBezTo>
                  <a:pt x="71628" y="0"/>
                  <a:pt x="71882" y="381"/>
                  <a:pt x="72390" y="1270"/>
                </a:cubicBezTo>
                <a:cubicBezTo>
                  <a:pt x="73025" y="1651"/>
                  <a:pt x="73787" y="1778"/>
                  <a:pt x="74549" y="1778"/>
                </a:cubicBezTo>
                <a:cubicBezTo>
                  <a:pt x="76327" y="1778"/>
                  <a:pt x="78486" y="1016"/>
                  <a:pt x="80010" y="254"/>
                </a:cubicBezTo>
                <a:cubicBezTo>
                  <a:pt x="81026" y="254"/>
                  <a:pt x="82169" y="254"/>
                  <a:pt x="82169" y="1270"/>
                </a:cubicBezTo>
                <a:cubicBezTo>
                  <a:pt x="82169" y="1651"/>
                  <a:pt x="82169" y="2032"/>
                  <a:pt x="82169" y="2413"/>
                </a:cubicBezTo>
                <a:cubicBezTo>
                  <a:pt x="82677" y="1270"/>
                  <a:pt x="82931" y="762"/>
                  <a:pt x="83312" y="762"/>
                </a:cubicBezTo>
                <a:cubicBezTo>
                  <a:pt x="83693" y="762"/>
                  <a:pt x="83820" y="1270"/>
                  <a:pt x="84328" y="2413"/>
                </a:cubicBezTo>
                <a:cubicBezTo>
                  <a:pt x="84328" y="2921"/>
                  <a:pt x="84582" y="3175"/>
                  <a:pt x="84836" y="3175"/>
                </a:cubicBezTo>
                <a:cubicBezTo>
                  <a:pt x="85090" y="3175"/>
                  <a:pt x="85344" y="2921"/>
                  <a:pt x="85344" y="2413"/>
                </a:cubicBezTo>
                <a:cubicBezTo>
                  <a:pt x="86360" y="254"/>
                  <a:pt x="87503" y="254"/>
                  <a:pt x="87503" y="254"/>
                </a:cubicBezTo>
                <a:cubicBezTo>
                  <a:pt x="87503" y="254"/>
                  <a:pt x="92837" y="1270"/>
                  <a:pt x="98298" y="2413"/>
                </a:cubicBezTo>
                <a:cubicBezTo>
                  <a:pt x="106934" y="2413"/>
                  <a:pt x="109093" y="3429"/>
                  <a:pt x="109093" y="4572"/>
                </a:cubicBezTo>
                <a:cubicBezTo>
                  <a:pt x="109728" y="5842"/>
                  <a:pt x="109982" y="6350"/>
                  <a:pt x="110363" y="6350"/>
                </a:cubicBezTo>
                <a:cubicBezTo>
                  <a:pt x="110744" y="6350"/>
                  <a:pt x="110871" y="6096"/>
                  <a:pt x="111252" y="5588"/>
                </a:cubicBezTo>
                <a:cubicBezTo>
                  <a:pt x="111633" y="5080"/>
                  <a:pt x="112395" y="4826"/>
                  <a:pt x="112903" y="4826"/>
                </a:cubicBezTo>
                <a:cubicBezTo>
                  <a:pt x="113411" y="4826"/>
                  <a:pt x="113919" y="5080"/>
                  <a:pt x="114554" y="5588"/>
                </a:cubicBezTo>
                <a:cubicBezTo>
                  <a:pt x="115697" y="5588"/>
                  <a:pt x="116713" y="5588"/>
                  <a:pt x="116713" y="4445"/>
                </a:cubicBezTo>
                <a:cubicBezTo>
                  <a:pt x="117729" y="5588"/>
                  <a:pt x="117729" y="5588"/>
                  <a:pt x="118872" y="6604"/>
                </a:cubicBezTo>
                <a:cubicBezTo>
                  <a:pt x="118872" y="6096"/>
                  <a:pt x="119126" y="5842"/>
                  <a:pt x="119380" y="5842"/>
                </a:cubicBezTo>
                <a:cubicBezTo>
                  <a:pt x="119634" y="5842"/>
                  <a:pt x="119888" y="6096"/>
                  <a:pt x="119888" y="6604"/>
                </a:cubicBezTo>
                <a:cubicBezTo>
                  <a:pt x="120523" y="8382"/>
                  <a:pt x="120777" y="9144"/>
                  <a:pt x="120904" y="9144"/>
                </a:cubicBezTo>
                <a:cubicBezTo>
                  <a:pt x="121031" y="9144"/>
                  <a:pt x="121031" y="8636"/>
                  <a:pt x="121031" y="7620"/>
                </a:cubicBezTo>
                <a:cubicBezTo>
                  <a:pt x="121412" y="6604"/>
                  <a:pt x="122428" y="6350"/>
                  <a:pt x="123190" y="6350"/>
                </a:cubicBezTo>
                <a:cubicBezTo>
                  <a:pt x="123952" y="6350"/>
                  <a:pt x="124206" y="6604"/>
                  <a:pt x="123063" y="6604"/>
                </a:cubicBezTo>
                <a:cubicBezTo>
                  <a:pt x="123063" y="7747"/>
                  <a:pt x="125222" y="8763"/>
                  <a:pt x="125222" y="9779"/>
                </a:cubicBezTo>
                <a:cubicBezTo>
                  <a:pt x="125730" y="10287"/>
                  <a:pt x="126365" y="10541"/>
                  <a:pt x="126746" y="10541"/>
                </a:cubicBezTo>
                <a:cubicBezTo>
                  <a:pt x="127127" y="10541"/>
                  <a:pt x="127381" y="10287"/>
                  <a:pt x="127381" y="9779"/>
                </a:cubicBezTo>
                <a:cubicBezTo>
                  <a:pt x="129540" y="9779"/>
                  <a:pt x="133858" y="13081"/>
                  <a:pt x="133858" y="14097"/>
                </a:cubicBezTo>
                <a:cubicBezTo>
                  <a:pt x="133096" y="14859"/>
                  <a:pt x="133477" y="15621"/>
                  <a:pt x="134112" y="15621"/>
                </a:cubicBezTo>
                <a:cubicBezTo>
                  <a:pt x="134366" y="15621"/>
                  <a:pt x="134620" y="15494"/>
                  <a:pt x="135001" y="15113"/>
                </a:cubicBezTo>
                <a:cubicBezTo>
                  <a:pt x="135001" y="14605"/>
                  <a:pt x="135255" y="14351"/>
                  <a:pt x="135636" y="14351"/>
                </a:cubicBezTo>
                <a:cubicBezTo>
                  <a:pt x="136017" y="14351"/>
                  <a:pt x="136525" y="14605"/>
                  <a:pt x="137160" y="15113"/>
                </a:cubicBezTo>
                <a:cubicBezTo>
                  <a:pt x="137160" y="15494"/>
                  <a:pt x="137287" y="15621"/>
                  <a:pt x="137414" y="15621"/>
                </a:cubicBezTo>
                <a:cubicBezTo>
                  <a:pt x="137795" y="15621"/>
                  <a:pt x="138176" y="15113"/>
                  <a:pt x="138176" y="15113"/>
                </a:cubicBezTo>
                <a:cubicBezTo>
                  <a:pt x="138176" y="14224"/>
                  <a:pt x="138303" y="13843"/>
                  <a:pt x="138684" y="13843"/>
                </a:cubicBezTo>
                <a:cubicBezTo>
                  <a:pt x="139065" y="13843"/>
                  <a:pt x="139700" y="14478"/>
                  <a:pt x="140335" y="15113"/>
                </a:cubicBezTo>
                <a:cubicBezTo>
                  <a:pt x="141351" y="16256"/>
                  <a:pt x="144653" y="19431"/>
                  <a:pt x="146812" y="21590"/>
                </a:cubicBezTo>
                <a:cubicBezTo>
                  <a:pt x="151130" y="24765"/>
                  <a:pt x="151130" y="25908"/>
                  <a:pt x="151130" y="29210"/>
                </a:cubicBezTo>
                <a:lnTo>
                  <a:pt x="149987" y="31369"/>
                </a:lnTo>
                <a:lnTo>
                  <a:pt x="152146" y="30353"/>
                </a:lnTo>
                <a:cubicBezTo>
                  <a:pt x="152146" y="29337"/>
                  <a:pt x="154305" y="28194"/>
                  <a:pt x="154305" y="28194"/>
                </a:cubicBezTo>
                <a:cubicBezTo>
                  <a:pt x="155321" y="28194"/>
                  <a:pt x="155321" y="29337"/>
                  <a:pt x="154305" y="30353"/>
                </a:cubicBezTo>
                <a:cubicBezTo>
                  <a:pt x="153289" y="31369"/>
                  <a:pt x="154305" y="32512"/>
                  <a:pt x="156464" y="32512"/>
                </a:cubicBezTo>
                <a:cubicBezTo>
                  <a:pt x="158623" y="32512"/>
                  <a:pt x="159639" y="33528"/>
                  <a:pt x="159639" y="35687"/>
                </a:cubicBezTo>
                <a:cubicBezTo>
                  <a:pt x="160655" y="35687"/>
                  <a:pt x="161798" y="36703"/>
                  <a:pt x="162814" y="36703"/>
                </a:cubicBezTo>
                <a:cubicBezTo>
                  <a:pt x="163830" y="36703"/>
                  <a:pt x="163957" y="36703"/>
                  <a:pt x="162814" y="37846"/>
                </a:cubicBezTo>
                <a:cubicBezTo>
                  <a:pt x="162052" y="38608"/>
                  <a:pt x="162433" y="39370"/>
                  <a:pt x="163322" y="39370"/>
                </a:cubicBezTo>
                <a:cubicBezTo>
                  <a:pt x="163703" y="39370"/>
                  <a:pt x="164338" y="39243"/>
                  <a:pt x="164973" y="38862"/>
                </a:cubicBezTo>
                <a:cubicBezTo>
                  <a:pt x="165354" y="38608"/>
                  <a:pt x="165735" y="38608"/>
                  <a:pt x="166243" y="38608"/>
                </a:cubicBezTo>
                <a:cubicBezTo>
                  <a:pt x="167894" y="38608"/>
                  <a:pt x="169164" y="40132"/>
                  <a:pt x="168275" y="41021"/>
                </a:cubicBezTo>
                <a:cubicBezTo>
                  <a:pt x="168275" y="42037"/>
                  <a:pt x="168275" y="42037"/>
                  <a:pt x="169291" y="43180"/>
                </a:cubicBezTo>
                <a:cubicBezTo>
                  <a:pt x="170307" y="44323"/>
                  <a:pt x="171450" y="44196"/>
                  <a:pt x="171450" y="46355"/>
                </a:cubicBezTo>
                <a:lnTo>
                  <a:pt x="172593" y="47371"/>
                </a:lnTo>
                <a:cubicBezTo>
                  <a:pt x="172847" y="47625"/>
                  <a:pt x="172974" y="47752"/>
                  <a:pt x="173101" y="47752"/>
                </a:cubicBezTo>
                <a:cubicBezTo>
                  <a:pt x="173609" y="47752"/>
                  <a:pt x="173482" y="46355"/>
                  <a:pt x="172593" y="46355"/>
                </a:cubicBezTo>
                <a:lnTo>
                  <a:pt x="173609" y="45212"/>
                </a:lnTo>
                <a:cubicBezTo>
                  <a:pt x="175768" y="47371"/>
                  <a:pt x="176784" y="47371"/>
                  <a:pt x="176784" y="49530"/>
                </a:cubicBezTo>
                <a:cubicBezTo>
                  <a:pt x="176276" y="50546"/>
                  <a:pt x="176022" y="51181"/>
                  <a:pt x="176149" y="51181"/>
                </a:cubicBezTo>
                <a:cubicBezTo>
                  <a:pt x="176276" y="51181"/>
                  <a:pt x="176784" y="50673"/>
                  <a:pt x="177927" y="49530"/>
                </a:cubicBezTo>
                <a:cubicBezTo>
                  <a:pt x="177927" y="49022"/>
                  <a:pt x="178308" y="48768"/>
                  <a:pt x="178689" y="48768"/>
                </a:cubicBezTo>
                <a:cubicBezTo>
                  <a:pt x="179324" y="48768"/>
                  <a:pt x="180086" y="49276"/>
                  <a:pt x="180086" y="50546"/>
                </a:cubicBezTo>
                <a:cubicBezTo>
                  <a:pt x="179451" y="51816"/>
                  <a:pt x="179959" y="52324"/>
                  <a:pt x="180467" y="52324"/>
                </a:cubicBezTo>
                <a:cubicBezTo>
                  <a:pt x="180848" y="52324"/>
                  <a:pt x="181229" y="52070"/>
                  <a:pt x="181229" y="51562"/>
                </a:cubicBezTo>
                <a:cubicBezTo>
                  <a:pt x="181610" y="50673"/>
                  <a:pt x="181991" y="50165"/>
                  <a:pt x="182118" y="50165"/>
                </a:cubicBezTo>
                <a:cubicBezTo>
                  <a:pt x="182245" y="50165"/>
                  <a:pt x="182753" y="51181"/>
                  <a:pt x="183388" y="53721"/>
                </a:cubicBezTo>
                <a:cubicBezTo>
                  <a:pt x="185547" y="54737"/>
                  <a:pt x="187706" y="58039"/>
                  <a:pt x="190881" y="60198"/>
                </a:cubicBezTo>
                <a:cubicBezTo>
                  <a:pt x="194183" y="63373"/>
                  <a:pt x="195199" y="64516"/>
                  <a:pt x="196215" y="64516"/>
                </a:cubicBezTo>
                <a:cubicBezTo>
                  <a:pt x="196596" y="64135"/>
                  <a:pt x="196850" y="63881"/>
                  <a:pt x="197231" y="63754"/>
                </a:cubicBezTo>
                <a:cubicBezTo>
                  <a:pt x="196342" y="65659"/>
                  <a:pt x="196469" y="65786"/>
                  <a:pt x="199517" y="67818"/>
                </a:cubicBezTo>
                <a:cubicBezTo>
                  <a:pt x="202692" y="68834"/>
                  <a:pt x="202692" y="70993"/>
                  <a:pt x="203835" y="73152"/>
                </a:cubicBezTo>
                <a:lnTo>
                  <a:pt x="201676" y="72009"/>
                </a:lnTo>
                <a:cubicBezTo>
                  <a:pt x="200660" y="73152"/>
                  <a:pt x="200660" y="74168"/>
                  <a:pt x="203835" y="74168"/>
                </a:cubicBezTo>
                <a:cubicBezTo>
                  <a:pt x="203835" y="74549"/>
                  <a:pt x="203962" y="74676"/>
                  <a:pt x="204089" y="74676"/>
                </a:cubicBezTo>
                <a:cubicBezTo>
                  <a:pt x="204470" y="74676"/>
                  <a:pt x="205232" y="73914"/>
                  <a:pt x="205994" y="73152"/>
                </a:cubicBezTo>
                <a:cubicBezTo>
                  <a:pt x="205994" y="72644"/>
                  <a:pt x="206502" y="72390"/>
                  <a:pt x="207264" y="72390"/>
                </a:cubicBezTo>
                <a:cubicBezTo>
                  <a:pt x="208026" y="72390"/>
                  <a:pt x="208788" y="72644"/>
                  <a:pt x="209296" y="73152"/>
                </a:cubicBezTo>
                <a:cubicBezTo>
                  <a:pt x="209296" y="74168"/>
                  <a:pt x="210439" y="74168"/>
                  <a:pt x="209296" y="74168"/>
                </a:cubicBezTo>
                <a:cubicBezTo>
                  <a:pt x="208280" y="75311"/>
                  <a:pt x="208280" y="75311"/>
                  <a:pt x="209296" y="76327"/>
                </a:cubicBezTo>
                <a:cubicBezTo>
                  <a:pt x="210312" y="77343"/>
                  <a:pt x="210439" y="77343"/>
                  <a:pt x="211455" y="79502"/>
                </a:cubicBezTo>
                <a:cubicBezTo>
                  <a:pt x="210439" y="80518"/>
                  <a:pt x="211455" y="80518"/>
                  <a:pt x="211455" y="81661"/>
                </a:cubicBezTo>
                <a:cubicBezTo>
                  <a:pt x="213614" y="81661"/>
                  <a:pt x="214630" y="82677"/>
                  <a:pt x="214630" y="82677"/>
                </a:cubicBezTo>
                <a:lnTo>
                  <a:pt x="215646" y="81661"/>
                </a:lnTo>
                <a:cubicBezTo>
                  <a:pt x="216789" y="80518"/>
                  <a:pt x="217805" y="80518"/>
                  <a:pt x="217805" y="80518"/>
                </a:cubicBezTo>
                <a:cubicBezTo>
                  <a:pt x="218948" y="81661"/>
                  <a:pt x="217805" y="81661"/>
                  <a:pt x="217805" y="81661"/>
                </a:cubicBezTo>
                <a:cubicBezTo>
                  <a:pt x="217805" y="82677"/>
                  <a:pt x="237236" y="98933"/>
                  <a:pt x="239395" y="101092"/>
                </a:cubicBezTo>
                <a:cubicBezTo>
                  <a:pt x="241554" y="102108"/>
                  <a:pt x="243713" y="103251"/>
                  <a:pt x="242570" y="104267"/>
                </a:cubicBezTo>
                <a:cubicBezTo>
                  <a:pt x="241427" y="105283"/>
                  <a:pt x="245872" y="108585"/>
                  <a:pt x="250190" y="111887"/>
                </a:cubicBezTo>
                <a:cubicBezTo>
                  <a:pt x="256667" y="117221"/>
                  <a:pt x="259969" y="120523"/>
                  <a:pt x="259969" y="121666"/>
                </a:cubicBezTo>
                <a:lnTo>
                  <a:pt x="262128" y="123825"/>
                </a:lnTo>
                <a:cubicBezTo>
                  <a:pt x="263144" y="124968"/>
                  <a:pt x="264287" y="127127"/>
                  <a:pt x="265303" y="128143"/>
                </a:cubicBezTo>
                <a:cubicBezTo>
                  <a:pt x="265303" y="128778"/>
                  <a:pt x="265684" y="129413"/>
                  <a:pt x="265938" y="129413"/>
                </a:cubicBezTo>
                <a:cubicBezTo>
                  <a:pt x="266192" y="129413"/>
                  <a:pt x="266319" y="129032"/>
                  <a:pt x="266319" y="128143"/>
                </a:cubicBezTo>
                <a:cubicBezTo>
                  <a:pt x="266319" y="127127"/>
                  <a:pt x="267335" y="127127"/>
                  <a:pt x="268478" y="127127"/>
                </a:cubicBezTo>
                <a:cubicBezTo>
                  <a:pt x="269494" y="129286"/>
                  <a:pt x="269494" y="129286"/>
                  <a:pt x="268478" y="130302"/>
                </a:cubicBezTo>
                <a:cubicBezTo>
                  <a:pt x="267462" y="131318"/>
                  <a:pt x="268478" y="132461"/>
                  <a:pt x="268478" y="132461"/>
                </a:cubicBezTo>
                <a:cubicBezTo>
                  <a:pt x="269494" y="132461"/>
                  <a:pt x="269494" y="132461"/>
                  <a:pt x="269494" y="131445"/>
                </a:cubicBezTo>
                <a:cubicBezTo>
                  <a:pt x="270637" y="131445"/>
                  <a:pt x="271653" y="130429"/>
                  <a:pt x="271653" y="130429"/>
                </a:cubicBezTo>
                <a:lnTo>
                  <a:pt x="272669" y="130429"/>
                </a:lnTo>
                <a:cubicBezTo>
                  <a:pt x="271653" y="131445"/>
                  <a:pt x="272669" y="132588"/>
                  <a:pt x="272669" y="132588"/>
                </a:cubicBezTo>
                <a:cubicBezTo>
                  <a:pt x="272669" y="133096"/>
                  <a:pt x="272669" y="133350"/>
                  <a:pt x="272796" y="133350"/>
                </a:cubicBezTo>
                <a:cubicBezTo>
                  <a:pt x="272923" y="133350"/>
                  <a:pt x="273558" y="132842"/>
                  <a:pt x="274828" y="131572"/>
                </a:cubicBezTo>
                <a:cubicBezTo>
                  <a:pt x="275209" y="130810"/>
                  <a:pt x="275590" y="130429"/>
                  <a:pt x="275971" y="130429"/>
                </a:cubicBezTo>
                <a:cubicBezTo>
                  <a:pt x="276479" y="130429"/>
                  <a:pt x="276606" y="131318"/>
                  <a:pt x="275971" y="132715"/>
                </a:cubicBezTo>
                <a:lnTo>
                  <a:pt x="276987" y="134874"/>
                </a:lnTo>
                <a:cubicBezTo>
                  <a:pt x="277241" y="134747"/>
                  <a:pt x="277495" y="134620"/>
                  <a:pt x="277749" y="134620"/>
                </a:cubicBezTo>
                <a:cubicBezTo>
                  <a:pt x="279146" y="134620"/>
                  <a:pt x="279146" y="137287"/>
                  <a:pt x="279146" y="139192"/>
                </a:cubicBezTo>
                <a:cubicBezTo>
                  <a:pt x="279908" y="138811"/>
                  <a:pt x="280543" y="138557"/>
                  <a:pt x="281051" y="138557"/>
                </a:cubicBezTo>
                <a:cubicBezTo>
                  <a:pt x="281813" y="138557"/>
                  <a:pt x="282067" y="139319"/>
                  <a:pt x="281305" y="141351"/>
                </a:cubicBezTo>
                <a:cubicBezTo>
                  <a:pt x="281305" y="141351"/>
                  <a:pt x="281305" y="142367"/>
                  <a:pt x="283464" y="142367"/>
                </a:cubicBezTo>
                <a:cubicBezTo>
                  <a:pt x="284607" y="142367"/>
                  <a:pt x="285623" y="142367"/>
                  <a:pt x="287782" y="143383"/>
                </a:cubicBezTo>
                <a:cubicBezTo>
                  <a:pt x="287782" y="145542"/>
                  <a:pt x="293116" y="149860"/>
                  <a:pt x="299593" y="155321"/>
                </a:cubicBezTo>
                <a:cubicBezTo>
                  <a:pt x="307213" y="161798"/>
                  <a:pt x="311531" y="166116"/>
                  <a:pt x="310388" y="167132"/>
                </a:cubicBezTo>
                <a:lnTo>
                  <a:pt x="312547" y="167132"/>
                </a:lnTo>
                <a:cubicBezTo>
                  <a:pt x="312801" y="166878"/>
                  <a:pt x="313055" y="166751"/>
                  <a:pt x="313309" y="166751"/>
                </a:cubicBezTo>
                <a:cubicBezTo>
                  <a:pt x="313944" y="166751"/>
                  <a:pt x="314325" y="167767"/>
                  <a:pt x="313563" y="169291"/>
                </a:cubicBezTo>
                <a:cubicBezTo>
                  <a:pt x="313563" y="170688"/>
                  <a:pt x="313563" y="171577"/>
                  <a:pt x="313817" y="171577"/>
                </a:cubicBezTo>
                <a:cubicBezTo>
                  <a:pt x="314071" y="171577"/>
                  <a:pt x="314198" y="171196"/>
                  <a:pt x="314579" y="170434"/>
                </a:cubicBezTo>
                <a:cubicBezTo>
                  <a:pt x="314833" y="170180"/>
                  <a:pt x="315087" y="170053"/>
                  <a:pt x="315468" y="170053"/>
                </a:cubicBezTo>
                <a:cubicBezTo>
                  <a:pt x="316357" y="170053"/>
                  <a:pt x="317500" y="171323"/>
                  <a:pt x="320040" y="173736"/>
                </a:cubicBezTo>
                <a:cubicBezTo>
                  <a:pt x="322199" y="175895"/>
                  <a:pt x="325374" y="178054"/>
                  <a:pt x="325374" y="179070"/>
                </a:cubicBezTo>
                <a:cubicBezTo>
                  <a:pt x="325374" y="179578"/>
                  <a:pt x="325374" y="179832"/>
                  <a:pt x="325374" y="180213"/>
                </a:cubicBezTo>
                <a:cubicBezTo>
                  <a:pt x="325628" y="179578"/>
                  <a:pt x="326263" y="179324"/>
                  <a:pt x="327025" y="179324"/>
                </a:cubicBezTo>
                <a:cubicBezTo>
                  <a:pt x="328930" y="179324"/>
                  <a:pt x="331724" y="181102"/>
                  <a:pt x="331724" y="183388"/>
                </a:cubicBezTo>
                <a:cubicBezTo>
                  <a:pt x="332486" y="184150"/>
                  <a:pt x="333248" y="184912"/>
                  <a:pt x="333629" y="184912"/>
                </a:cubicBezTo>
                <a:cubicBezTo>
                  <a:pt x="333756" y="184912"/>
                  <a:pt x="333883" y="184785"/>
                  <a:pt x="333883" y="184404"/>
                </a:cubicBezTo>
                <a:cubicBezTo>
                  <a:pt x="334899" y="185547"/>
                  <a:pt x="336042" y="185547"/>
                  <a:pt x="337058" y="188722"/>
                </a:cubicBezTo>
                <a:cubicBezTo>
                  <a:pt x="338201" y="189738"/>
                  <a:pt x="341376" y="191897"/>
                  <a:pt x="343535" y="193040"/>
                </a:cubicBezTo>
                <a:cubicBezTo>
                  <a:pt x="344551" y="195199"/>
                  <a:pt x="345694" y="197358"/>
                  <a:pt x="345694" y="197358"/>
                </a:cubicBezTo>
                <a:lnTo>
                  <a:pt x="346837" y="197358"/>
                </a:lnTo>
                <a:cubicBezTo>
                  <a:pt x="346837" y="197358"/>
                  <a:pt x="351155" y="200533"/>
                  <a:pt x="356489" y="204978"/>
                </a:cubicBezTo>
                <a:cubicBezTo>
                  <a:pt x="361315" y="209804"/>
                  <a:pt x="366141" y="213741"/>
                  <a:pt x="367919" y="213741"/>
                </a:cubicBezTo>
                <a:cubicBezTo>
                  <a:pt x="368173" y="213741"/>
                  <a:pt x="368300" y="213614"/>
                  <a:pt x="368427" y="213614"/>
                </a:cubicBezTo>
                <a:cubicBezTo>
                  <a:pt x="368554" y="213614"/>
                  <a:pt x="369443" y="214757"/>
                  <a:pt x="369443" y="216789"/>
                </a:cubicBezTo>
                <a:cubicBezTo>
                  <a:pt x="368427" y="218948"/>
                  <a:pt x="369443" y="218948"/>
                  <a:pt x="370459" y="218948"/>
                </a:cubicBezTo>
                <a:cubicBezTo>
                  <a:pt x="370840" y="218821"/>
                  <a:pt x="371094" y="218694"/>
                  <a:pt x="371475" y="218694"/>
                </a:cubicBezTo>
                <a:cubicBezTo>
                  <a:pt x="373507" y="218694"/>
                  <a:pt x="375920" y="221361"/>
                  <a:pt x="375920" y="223266"/>
                </a:cubicBezTo>
                <a:lnTo>
                  <a:pt x="375920" y="222123"/>
                </a:lnTo>
                <a:cubicBezTo>
                  <a:pt x="376428" y="221996"/>
                  <a:pt x="376809" y="221869"/>
                  <a:pt x="377190" y="221869"/>
                </a:cubicBezTo>
                <a:cubicBezTo>
                  <a:pt x="379476" y="221869"/>
                  <a:pt x="380111" y="224536"/>
                  <a:pt x="379222" y="226441"/>
                </a:cubicBezTo>
                <a:cubicBezTo>
                  <a:pt x="381381" y="226441"/>
                  <a:pt x="382397" y="226441"/>
                  <a:pt x="382397" y="227457"/>
                </a:cubicBezTo>
                <a:cubicBezTo>
                  <a:pt x="382778" y="227965"/>
                  <a:pt x="383159" y="228219"/>
                  <a:pt x="383286" y="228219"/>
                </a:cubicBezTo>
                <a:cubicBezTo>
                  <a:pt x="383413" y="228219"/>
                  <a:pt x="383921" y="227711"/>
                  <a:pt x="384556" y="226441"/>
                </a:cubicBezTo>
                <a:cubicBezTo>
                  <a:pt x="385572" y="226441"/>
                  <a:pt x="386715" y="225425"/>
                  <a:pt x="387731" y="225425"/>
                </a:cubicBezTo>
                <a:cubicBezTo>
                  <a:pt x="387731" y="226441"/>
                  <a:pt x="387731" y="227584"/>
                  <a:pt x="386588" y="228600"/>
                </a:cubicBezTo>
                <a:lnTo>
                  <a:pt x="387731" y="229616"/>
                </a:lnTo>
                <a:cubicBezTo>
                  <a:pt x="387731" y="229616"/>
                  <a:pt x="388747" y="230632"/>
                  <a:pt x="387731" y="230632"/>
                </a:cubicBezTo>
                <a:cubicBezTo>
                  <a:pt x="387731" y="231648"/>
                  <a:pt x="387731" y="232791"/>
                  <a:pt x="388747" y="233807"/>
                </a:cubicBezTo>
                <a:cubicBezTo>
                  <a:pt x="388874" y="233807"/>
                  <a:pt x="388874" y="233807"/>
                  <a:pt x="389001" y="233680"/>
                </a:cubicBezTo>
                <a:cubicBezTo>
                  <a:pt x="388874" y="233807"/>
                  <a:pt x="388874" y="233807"/>
                  <a:pt x="388874" y="233807"/>
                </a:cubicBezTo>
                <a:cubicBezTo>
                  <a:pt x="388874" y="233807"/>
                  <a:pt x="388874" y="233680"/>
                  <a:pt x="388747" y="233680"/>
                </a:cubicBezTo>
                <a:cubicBezTo>
                  <a:pt x="388493" y="233807"/>
                  <a:pt x="388112" y="233807"/>
                  <a:pt x="387731" y="233807"/>
                </a:cubicBezTo>
                <a:cubicBezTo>
                  <a:pt x="387731" y="234823"/>
                  <a:pt x="386588" y="235966"/>
                  <a:pt x="387731" y="236982"/>
                </a:cubicBezTo>
                <a:cubicBezTo>
                  <a:pt x="387731" y="236982"/>
                  <a:pt x="386588" y="237998"/>
                  <a:pt x="385572" y="237998"/>
                </a:cubicBezTo>
                <a:cubicBezTo>
                  <a:pt x="384810" y="239649"/>
                  <a:pt x="384048" y="240538"/>
                  <a:pt x="382778" y="240538"/>
                </a:cubicBezTo>
                <a:cubicBezTo>
                  <a:pt x="382397" y="240538"/>
                  <a:pt x="381889" y="240411"/>
                  <a:pt x="381254" y="240157"/>
                </a:cubicBezTo>
                <a:cubicBezTo>
                  <a:pt x="376936" y="239141"/>
                  <a:pt x="373761" y="236982"/>
                  <a:pt x="375920" y="235839"/>
                </a:cubicBezTo>
                <a:cubicBezTo>
                  <a:pt x="375920" y="235839"/>
                  <a:pt x="375920" y="233680"/>
                  <a:pt x="374904" y="233680"/>
                </a:cubicBezTo>
                <a:cubicBezTo>
                  <a:pt x="373888" y="232537"/>
                  <a:pt x="372745" y="232537"/>
                  <a:pt x="372745" y="232537"/>
                </a:cubicBezTo>
                <a:cubicBezTo>
                  <a:pt x="372618" y="232664"/>
                  <a:pt x="372364" y="232791"/>
                  <a:pt x="372237" y="232791"/>
                </a:cubicBezTo>
                <a:cubicBezTo>
                  <a:pt x="370840" y="232791"/>
                  <a:pt x="368046" y="229997"/>
                  <a:pt x="365252" y="227203"/>
                </a:cubicBezTo>
                <a:cubicBezTo>
                  <a:pt x="360807" y="223647"/>
                  <a:pt x="358521" y="221615"/>
                  <a:pt x="356743" y="221615"/>
                </a:cubicBezTo>
                <a:cubicBezTo>
                  <a:pt x="356362" y="221615"/>
                  <a:pt x="355981" y="221742"/>
                  <a:pt x="355600" y="221869"/>
                </a:cubicBezTo>
                <a:cubicBezTo>
                  <a:pt x="354584" y="221869"/>
                  <a:pt x="353441" y="220853"/>
                  <a:pt x="353441" y="220853"/>
                </a:cubicBezTo>
                <a:cubicBezTo>
                  <a:pt x="354584" y="219837"/>
                  <a:pt x="350266" y="215519"/>
                  <a:pt x="343789" y="211074"/>
                </a:cubicBezTo>
                <a:cubicBezTo>
                  <a:pt x="338455" y="205740"/>
                  <a:pt x="332994" y="201422"/>
                  <a:pt x="334010" y="200279"/>
                </a:cubicBezTo>
                <a:lnTo>
                  <a:pt x="331851" y="199263"/>
                </a:lnTo>
                <a:cubicBezTo>
                  <a:pt x="331851" y="199517"/>
                  <a:pt x="331724" y="199517"/>
                  <a:pt x="331597" y="199517"/>
                </a:cubicBezTo>
                <a:cubicBezTo>
                  <a:pt x="331089" y="199517"/>
                  <a:pt x="329438" y="197993"/>
                  <a:pt x="328549" y="197104"/>
                </a:cubicBezTo>
                <a:cubicBezTo>
                  <a:pt x="327533" y="194945"/>
                  <a:pt x="325374" y="193929"/>
                  <a:pt x="325374" y="193929"/>
                </a:cubicBezTo>
                <a:cubicBezTo>
                  <a:pt x="325374" y="194310"/>
                  <a:pt x="325247" y="194437"/>
                  <a:pt x="325120" y="194437"/>
                </a:cubicBezTo>
                <a:cubicBezTo>
                  <a:pt x="324739" y="194437"/>
                  <a:pt x="323977" y="193675"/>
                  <a:pt x="323215" y="192913"/>
                </a:cubicBezTo>
                <a:cubicBezTo>
                  <a:pt x="321056" y="190754"/>
                  <a:pt x="320040" y="190754"/>
                  <a:pt x="321056" y="189611"/>
                </a:cubicBezTo>
                <a:cubicBezTo>
                  <a:pt x="320040" y="188595"/>
                  <a:pt x="314579" y="184277"/>
                  <a:pt x="311404" y="183134"/>
                </a:cubicBezTo>
                <a:cubicBezTo>
                  <a:pt x="310261" y="183134"/>
                  <a:pt x="310261" y="180975"/>
                  <a:pt x="310261" y="179959"/>
                </a:cubicBezTo>
                <a:cubicBezTo>
                  <a:pt x="311404" y="178816"/>
                  <a:pt x="310261" y="177800"/>
                  <a:pt x="310261" y="176784"/>
                </a:cubicBezTo>
                <a:cubicBezTo>
                  <a:pt x="310261" y="176784"/>
                  <a:pt x="309245" y="177800"/>
                  <a:pt x="308102" y="178943"/>
                </a:cubicBezTo>
                <a:cubicBezTo>
                  <a:pt x="308102" y="179451"/>
                  <a:pt x="308102" y="179705"/>
                  <a:pt x="307975" y="179705"/>
                </a:cubicBezTo>
                <a:cubicBezTo>
                  <a:pt x="307848" y="179705"/>
                  <a:pt x="307594" y="179451"/>
                  <a:pt x="306959" y="178943"/>
                </a:cubicBezTo>
                <a:lnTo>
                  <a:pt x="304800" y="177927"/>
                </a:lnTo>
                <a:cubicBezTo>
                  <a:pt x="305943" y="176911"/>
                  <a:pt x="301625" y="173609"/>
                  <a:pt x="296164" y="168275"/>
                </a:cubicBezTo>
                <a:cubicBezTo>
                  <a:pt x="289687" y="161798"/>
                  <a:pt x="286512" y="159639"/>
                  <a:pt x="287528" y="159639"/>
                </a:cubicBezTo>
                <a:cubicBezTo>
                  <a:pt x="288544" y="158623"/>
                  <a:pt x="287528" y="157480"/>
                  <a:pt x="284353" y="156464"/>
                </a:cubicBezTo>
                <a:cubicBezTo>
                  <a:pt x="277876" y="155448"/>
                  <a:pt x="277876" y="155448"/>
                  <a:pt x="277876" y="153289"/>
                </a:cubicBezTo>
                <a:cubicBezTo>
                  <a:pt x="277876" y="153670"/>
                  <a:pt x="278003" y="153797"/>
                  <a:pt x="278130" y="153797"/>
                </a:cubicBezTo>
                <a:cubicBezTo>
                  <a:pt x="278511" y="153797"/>
                  <a:pt x="279273" y="153035"/>
                  <a:pt x="280035" y="152273"/>
                </a:cubicBezTo>
                <a:cubicBezTo>
                  <a:pt x="280797" y="151511"/>
                  <a:pt x="280543" y="150749"/>
                  <a:pt x="279527" y="150749"/>
                </a:cubicBezTo>
                <a:cubicBezTo>
                  <a:pt x="279146" y="150749"/>
                  <a:pt x="278511" y="150876"/>
                  <a:pt x="277876" y="151130"/>
                </a:cubicBezTo>
                <a:cubicBezTo>
                  <a:pt x="277749" y="151384"/>
                  <a:pt x="277622" y="151384"/>
                  <a:pt x="277368" y="151384"/>
                </a:cubicBezTo>
                <a:cubicBezTo>
                  <a:pt x="274828" y="151384"/>
                  <a:pt x="265049" y="142240"/>
                  <a:pt x="266065" y="139192"/>
                </a:cubicBezTo>
                <a:lnTo>
                  <a:pt x="265049" y="140208"/>
                </a:lnTo>
                <a:cubicBezTo>
                  <a:pt x="264668" y="140589"/>
                  <a:pt x="264414" y="140843"/>
                  <a:pt x="264033" y="140843"/>
                </a:cubicBezTo>
                <a:cubicBezTo>
                  <a:pt x="263525" y="140843"/>
                  <a:pt x="262763" y="140081"/>
                  <a:pt x="260604" y="138049"/>
                </a:cubicBezTo>
                <a:lnTo>
                  <a:pt x="257429" y="135890"/>
                </a:lnTo>
                <a:cubicBezTo>
                  <a:pt x="259588" y="134747"/>
                  <a:pt x="254254" y="131572"/>
                  <a:pt x="253111" y="131572"/>
                </a:cubicBezTo>
                <a:cubicBezTo>
                  <a:pt x="252222" y="132080"/>
                  <a:pt x="251714" y="132334"/>
                  <a:pt x="251333" y="132334"/>
                </a:cubicBezTo>
                <a:cubicBezTo>
                  <a:pt x="250825" y="132334"/>
                  <a:pt x="250571" y="131826"/>
                  <a:pt x="249936" y="130556"/>
                </a:cubicBezTo>
                <a:cubicBezTo>
                  <a:pt x="248920" y="127381"/>
                  <a:pt x="244602" y="125222"/>
                  <a:pt x="243459" y="125222"/>
                </a:cubicBezTo>
                <a:lnTo>
                  <a:pt x="241300" y="124079"/>
                </a:lnTo>
                <a:cubicBezTo>
                  <a:pt x="241300" y="123063"/>
                  <a:pt x="240284" y="120904"/>
                  <a:pt x="239141" y="120904"/>
                </a:cubicBezTo>
                <a:cubicBezTo>
                  <a:pt x="236982" y="118745"/>
                  <a:pt x="235966" y="117729"/>
                  <a:pt x="238125" y="117729"/>
                </a:cubicBezTo>
                <a:cubicBezTo>
                  <a:pt x="238125" y="116713"/>
                  <a:pt x="239141" y="115570"/>
                  <a:pt x="238125" y="115570"/>
                </a:cubicBezTo>
                <a:lnTo>
                  <a:pt x="238125" y="116713"/>
                </a:lnTo>
                <a:cubicBezTo>
                  <a:pt x="237871" y="116840"/>
                  <a:pt x="237744" y="116967"/>
                  <a:pt x="237490" y="116967"/>
                </a:cubicBezTo>
                <a:cubicBezTo>
                  <a:pt x="236220" y="116967"/>
                  <a:pt x="234315" y="115062"/>
                  <a:pt x="231648" y="112395"/>
                </a:cubicBezTo>
                <a:cubicBezTo>
                  <a:pt x="227330" y="109220"/>
                  <a:pt x="225171" y="108077"/>
                  <a:pt x="224155" y="108077"/>
                </a:cubicBezTo>
                <a:lnTo>
                  <a:pt x="224155" y="106934"/>
                </a:lnTo>
                <a:cubicBezTo>
                  <a:pt x="224155" y="105283"/>
                  <a:pt x="223520" y="104394"/>
                  <a:pt x="223266" y="104394"/>
                </a:cubicBezTo>
                <a:cubicBezTo>
                  <a:pt x="223139" y="104394"/>
                  <a:pt x="223012" y="104521"/>
                  <a:pt x="223012" y="104775"/>
                </a:cubicBezTo>
                <a:cubicBezTo>
                  <a:pt x="222758" y="104902"/>
                  <a:pt x="222377" y="105029"/>
                  <a:pt x="222123" y="105029"/>
                </a:cubicBezTo>
                <a:cubicBezTo>
                  <a:pt x="220091" y="105029"/>
                  <a:pt x="217551" y="102362"/>
                  <a:pt x="216535" y="100584"/>
                </a:cubicBezTo>
                <a:lnTo>
                  <a:pt x="215392" y="99441"/>
                </a:lnTo>
                <a:cubicBezTo>
                  <a:pt x="215011" y="99695"/>
                  <a:pt x="214630" y="99695"/>
                  <a:pt x="214122" y="99695"/>
                </a:cubicBezTo>
                <a:cubicBezTo>
                  <a:pt x="212217" y="99695"/>
                  <a:pt x="210185" y="97917"/>
                  <a:pt x="211074" y="96139"/>
                </a:cubicBezTo>
                <a:cubicBezTo>
                  <a:pt x="210058" y="96139"/>
                  <a:pt x="210058" y="96139"/>
                  <a:pt x="208915" y="95123"/>
                </a:cubicBezTo>
                <a:cubicBezTo>
                  <a:pt x="207899" y="92964"/>
                  <a:pt x="204597" y="90805"/>
                  <a:pt x="203581" y="90805"/>
                </a:cubicBezTo>
                <a:cubicBezTo>
                  <a:pt x="203581" y="88646"/>
                  <a:pt x="202565" y="88646"/>
                  <a:pt x="201422" y="87630"/>
                </a:cubicBezTo>
                <a:cubicBezTo>
                  <a:pt x="200279" y="86614"/>
                  <a:pt x="200406" y="86487"/>
                  <a:pt x="200406" y="84455"/>
                </a:cubicBezTo>
                <a:cubicBezTo>
                  <a:pt x="200406" y="83312"/>
                  <a:pt x="199390" y="82296"/>
                  <a:pt x="199390" y="82296"/>
                </a:cubicBezTo>
                <a:cubicBezTo>
                  <a:pt x="198247" y="82296"/>
                  <a:pt x="198247" y="83312"/>
                  <a:pt x="198247" y="84455"/>
                </a:cubicBezTo>
                <a:cubicBezTo>
                  <a:pt x="198628" y="85471"/>
                  <a:pt x="198628" y="85979"/>
                  <a:pt x="198374" y="85979"/>
                </a:cubicBezTo>
                <a:cubicBezTo>
                  <a:pt x="197993" y="85979"/>
                  <a:pt x="196723" y="84074"/>
                  <a:pt x="196088" y="81153"/>
                </a:cubicBezTo>
                <a:cubicBezTo>
                  <a:pt x="195580" y="79375"/>
                  <a:pt x="195199" y="78613"/>
                  <a:pt x="195072" y="78613"/>
                </a:cubicBezTo>
                <a:cubicBezTo>
                  <a:pt x="194945" y="78613"/>
                  <a:pt x="194945" y="79121"/>
                  <a:pt x="194945" y="80137"/>
                </a:cubicBezTo>
                <a:cubicBezTo>
                  <a:pt x="194945" y="81534"/>
                  <a:pt x="194945" y="82423"/>
                  <a:pt x="194691" y="82423"/>
                </a:cubicBezTo>
                <a:cubicBezTo>
                  <a:pt x="194437" y="82423"/>
                  <a:pt x="194310" y="82042"/>
                  <a:pt x="193929" y="81153"/>
                </a:cubicBezTo>
                <a:cubicBezTo>
                  <a:pt x="193929" y="81153"/>
                  <a:pt x="192786" y="80137"/>
                  <a:pt x="193929" y="78994"/>
                </a:cubicBezTo>
                <a:lnTo>
                  <a:pt x="190627" y="76835"/>
                </a:lnTo>
                <a:cubicBezTo>
                  <a:pt x="188468" y="76835"/>
                  <a:pt x="187452" y="75819"/>
                  <a:pt x="187452" y="75819"/>
                </a:cubicBezTo>
                <a:cubicBezTo>
                  <a:pt x="187452" y="73660"/>
                  <a:pt x="187452" y="73660"/>
                  <a:pt x="185293" y="73660"/>
                </a:cubicBezTo>
                <a:cubicBezTo>
                  <a:pt x="185293" y="74041"/>
                  <a:pt x="185166" y="74422"/>
                  <a:pt x="184912" y="74422"/>
                </a:cubicBezTo>
                <a:cubicBezTo>
                  <a:pt x="184658" y="74422"/>
                  <a:pt x="184658" y="73914"/>
                  <a:pt x="185293" y="72644"/>
                </a:cubicBezTo>
                <a:cubicBezTo>
                  <a:pt x="185293" y="70485"/>
                  <a:pt x="184277" y="70485"/>
                  <a:pt x="183134" y="70485"/>
                </a:cubicBezTo>
                <a:cubicBezTo>
                  <a:pt x="182245" y="71374"/>
                  <a:pt x="181737" y="71755"/>
                  <a:pt x="181356" y="71755"/>
                </a:cubicBezTo>
                <a:cubicBezTo>
                  <a:pt x="180975" y="71755"/>
                  <a:pt x="180975" y="71120"/>
                  <a:pt x="180975" y="70485"/>
                </a:cubicBezTo>
                <a:cubicBezTo>
                  <a:pt x="180975" y="69342"/>
                  <a:pt x="180975" y="68326"/>
                  <a:pt x="180975" y="68326"/>
                </a:cubicBezTo>
                <a:cubicBezTo>
                  <a:pt x="180975" y="68326"/>
                  <a:pt x="180721" y="68453"/>
                  <a:pt x="180594" y="68453"/>
                </a:cubicBezTo>
                <a:cubicBezTo>
                  <a:pt x="178689" y="68453"/>
                  <a:pt x="171704" y="62484"/>
                  <a:pt x="164719" y="57531"/>
                </a:cubicBezTo>
                <a:cubicBezTo>
                  <a:pt x="164719" y="56388"/>
                  <a:pt x="164719" y="55372"/>
                  <a:pt x="164719" y="54356"/>
                </a:cubicBezTo>
                <a:cubicBezTo>
                  <a:pt x="165735" y="53213"/>
                  <a:pt x="166116" y="52959"/>
                  <a:pt x="165989" y="52959"/>
                </a:cubicBezTo>
                <a:cubicBezTo>
                  <a:pt x="165862" y="52959"/>
                  <a:pt x="165354" y="53213"/>
                  <a:pt x="164719" y="53213"/>
                </a:cubicBezTo>
                <a:cubicBezTo>
                  <a:pt x="163449" y="53975"/>
                  <a:pt x="162433" y="54356"/>
                  <a:pt x="161671" y="54356"/>
                </a:cubicBezTo>
                <a:cubicBezTo>
                  <a:pt x="160528" y="54356"/>
                  <a:pt x="160528" y="53467"/>
                  <a:pt x="162560" y="52070"/>
                </a:cubicBezTo>
                <a:cubicBezTo>
                  <a:pt x="165100" y="50800"/>
                  <a:pt x="165100" y="50800"/>
                  <a:pt x="161798" y="50800"/>
                </a:cubicBezTo>
                <a:cubicBezTo>
                  <a:pt x="161290" y="51308"/>
                  <a:pt x="161036" y="51562"/>
                  <a:pt x="160909" y="51562"/>
                </a:cubicBezTo>
                <a:cubicBezTo>
                  <a:pt x="160782" y="51562"/>
                  <a:pt x="160655" y="51054"/>
                  <a:pt x="160655" y="49784"/>
                </a:cubicBezTo>
                <a:cubicBezTo>
                  <a:pt x="160655" y="48768"/>
                  <a:pt x="160655" y="48768"/>
                  <a:pt x="159639" y="48768"/>
                </a:cubicBezTo>
                <a:cubicBezTo>
                  <a:pt x="159131" y="49276"/>
                  <a:pt x="158242" y="49530"/>
                  <a:pt x="157734" y="49530"/>
                </a:cubicBezTo>
                <a:cubicBezTo>
                  <a:pt x="157226" y="49530"/>
                  <a:pt x="156972" y="49276"/>
                  <a:pt x="157480" y="48768"/>
                </a:cubicBezTo>
                <a:cubicBezTo>
                  <a:pt x="157480" y="48768"/>
                  <a:pt x="156972" y="48260"/>
                  <a:pt x="156337" y="48260"/>
                </a:cubicBezTo>
                <a:cubicBezTo>
                  <a:pt x="155956" y="48260"/>
                  <a:pt x="155575" y="48387"/>
                  <a:pt x="155321" y="48768"/>
                </a:cubicBezTo>
                <a:cubicBezTo>
                  <a:pt x="153162" y="48768"/>
                  <a:pt x="153162" y="46609"/>
                  <a:pt x="153162" y="45466"/>
                </a:cubicBezTo>
                <a:cubicBezTo>
                  <a:pt x="152527" y="42926"/>
                  <a:pt x="152273" y="41910"/>
                  <a:pt x="151892" y="41910"/>
                </a:cubicBezTo>
                <a:cubicBezTo>
                  <a:pt x="151511" y="41910"/>
                  <a:pt x="151384" y="42418"/>
                  <a:pt x="151003" y="43307"/>
                </a:cubicBezTo>
                <a:cubicBezTo>
                  <a:pt x="150749" y="43688"/>
                  <a:pt x="150495" y="43815"/>
                  <a:pt x="150241" y="43815"/>
                </a:cubicBezTo>
                <a:cubicBezTo>
                  <a:pt x="148844" y="43815"/>
                  <a:pt x="146939" y="40640"/>
                  <a:pt x="147828" y="38862"/>
                </a:cubicBezTo>
                <a:cubicBezTo>
                  <a:pt x="147828" y="38354"/>
                  <a:pt x="147828" y="38100"/>
                  <a:pt x="147828" y="37846"/>
                </a:cubicBezTo>
                <a:lnTo>
                  <a:pt x="145669" y="37846"/>
                </a:lnTo>
                <a:cubicBezTo>
                  <a:pt x="145669" y="36703"/>
                  <a:pt x="144526" y="36703"/>
                  <a:pt x="143510" y="36703"/>
                </a:cubicBezTo>
                <a:cubicBezTo>
                  <a:pt x="143510" y="36703"/>
                  <a:pt x="142494" y="36703"/>
                  <a:pt x="142494" y="34544"/>
                </a:cubicBezTo>
                <a:cubicBezTo>
                  <a:pt x="141732" y="32131"/>
                  <a:pt x="139700" y="30861"/>
                  <a:pt x="137795" y="30861"/>
                </a:cubicBezTo>
                <a:cubicBezTo>
                  <a:pt x="137160" y="30861"/>
                  <a:pt x="136525" y="30988"/>
                  <a:pt x="136017" y="31242"/>
                </a:cubicBezTo>
                <a:lnTo>
                  <a:pt x="136017" y="29337"/>
                </a:lnTo>
                <a:cubicBezTo>
                  <a:pt x="136017" y="27305"/>
                  <a:pt x="136017" y="26035"/>
                  <a:pt x="135763" y="26035"/>
                </a:cubicBezTo>
                <a:cubicBezTo>
                  <a:pt x="135636" y="26035"/>
                  <a:pt x="135382" y="26416"/>
                  <a:pt x="135001" y="27178"/>
                </a:cubicBezTo>
                <a:cubicBezTo>
                  <a:pt x="134239" y="27178"/>
                  <a:pt x="133604" y="27686"/>
                  <a:pt x="133477" y="27686"/>
                </a:cubicBezTo>
                <a:cubicBezTo>
                  <a:pt x="133350" y="27686"/>
                  <a:pt x="133604" y="27559"/>
                  <a:pt x="133858" y="27178"/>
                </a:cubicBezTo>
                <a:cubicBezTo>
                  <a:pt x="134493" y="25781"/>
                  <a:pt x="133096" y="24892"/>
                  <a:pt x="131699" y="24892"/>
                </a:cubicBezTo>
                <a:cubicBezTo>
                  <a:pt x="130810" y="24892"/>
                  <a:pt x="129921" y="25273"/>
                  <a:pt x="129540" y="26035"/>
                </a:cubicBezTo>
                <a:cubicBezTo>
                  <a:pt x="129540" y="25019"/>
                  <a:pt x="130556" y="23876"/>
                  <a:pt x="129540" y="23876"/>
                </a:cubicBezTo>
                <a:cubicBezTo>
                  <a:pt x="129032" y="23368"/>
                  <a:pt x="128778" y="23114"/>
                  <a:pt x="128397" y="23114"/>
                </a:cubicBezTo>
                <a:cubicBezTo>
                  <a:pt x="128016" y="23114"/>
                  <a:pt x="127889" y="23368"/>
                  <a:pt x="127381" y="23876"/>
                </a:cubicBezTo>
                <a:cubicBezTo>
                  <a:pt x="126619" y="23876"/>
                  <a:pt x="125984" y="24384"/>
                  <a:pt x="125476" y="24384"/>
                </a:cubicBezTo>
                <a:cubicBezTo>
                  <a:pt x="125349" y="24384"/>
                  <a:pt x="125095" y="24257"/>
                  <a:pt x="125095" y="23876"/>
                </a:cubicBezTo>
                <a:cubicBezTo>
                  <a:pt x="125095" y="23876"/>
                  <a:pt x="124587" y="23368"/>
                  <a:pt x="123952" y="23368"/>
                </a:cubicBezTo>
                <a:cubicBezTo>
                  <a:pt x="123571" y="23368"/>
                  <a:pt x="123317" y="23495"/>
                  <a:pt x="122936" y="23876"/>
                </a:cubicBezTo>
                <a:cubicBezTo>
                  <a:pt x="122936" y="23876"/>
                  <a:pt x="121920" y="22733"/>
                  <a:pt x="119761" y="22733"/>
                </a:cubicBezTo>
                <a:cubicBezTo>
                  <a:pt x="119761" y="21463"/>
                  <a:pt x="119380" y="20955"/>
                  <a:pt x="118872" y="20955"/>
                </a:cubicBezTo>
                <a:cubicBezTo>
                  <a:pt x="118491" y="20955"/>
                  <a:pt x="118110" y="21209"/>
                  <a:pt x="117602" y="21717"/>
                </a:cubicBezTo>
                <a:cubicBezTo>
                  <a:pt x="117602" y="21717"/>
                  <a:pt x="116586" y="20574"/>
                  <a:pt x="115443" y="19558"/>
                </a:cubicBezTo>
                <a:cubicBezTo>
                  <a:pt x="114935" y="19050"/>
                  <a:pt x="114300" y="18796"/>
                  <a:pt x="113919" y="18796"/>
                </a:cubicBezTo>
                <a:cubicBezTo>
                  <a:pt x="113538" y="18796"/>
                  <a:pt x="113284" y="19050"/>
                  <a:pt x="113284" y="19558"/>
                </a:cubicBezTo>
                <a:cubicBezTo>
                  <a:pt x="112776" y="20066"/>
                  <a:pt x="112522" y="20320"/>
                  <a:pt x="112268" y="20320"/>
                </a:cubicBezTo>
                <a:cubicBezTo>
                  <a:pt x="112014" y="20320"/>
                  <a:pt x="112141" y="20066"/>
                  <a:pt x="112141" y="19558"/>
                </a:cubicBezTo>
                <a:cubicBezTo>
                  <a:pt x="112141" y="18542"/>
                  <a:pt x="110998" y="17399"/>
                  <a:pt x="110998" y="17399"/>
                </a:cubicBezTo>
                <a:lnTo>
                  <a:pt x="108966" y="17399"/>
                </a:lnTo>
                <a:cubicBezTo>
                  <a:pt x="108966" y="16383"/>
                  <a:pt x="108966" y="16383"/>
                  <a:pt x="107950" y="16383"/>
                </a:cubicBezTo>
                <a:cubicBezTo>
                  <a:pt x="107950" y="16002"/>
                  <a:pt x="107569" y="15875"/>
                  <a:pt x="107061" y="15875"/>
                </a:cubicBezTo>
                <a:cubicBezTo>
                  <a:pt x="106045" y="15875"/>
                  <a:pt x="104394" y="16383"/>
                  <a:pt x="103632" y="16383"/>
                </a:cubicBezTo>
                <a:cubicBezTo>
                  <a:pt x="101473" y="15240"/>
                  <a:pt x="101473" y="15240"/>
                  <a:pt x="102616" y="14224"/>
                </a:cubicBezTo>
                <a:cubicBezTo>
                  <a:pt x="103378" y="14224"/>
                  <a:pt x="103632" y="13716"/>
                  <a:pt x="102997" y="13716"/>
                </a:cubicBezTo>
                <a:cubicBezTo>
                  <a:pt x="102743" y="13716"/>
                  <a:pt x="102235" y="13843"/>
                  <a:pt x="101600" y="14224"/>
                </a:cubicBezTo>
                <a:cubicBezTo>
                  <a:pt x="100457" y="14224"/>
                  <a:pt x="98298" y="15240"/>
                  <a:pt x="95123" y="15240"/>
                </a:cubicBezTo>
                <a:cubicBezTo>
                  <a:pt x="91948" y="14224"/>
                  <a:pt x="91948" y="15240"/>
                  <a:pt x="91948" y="13081"/>
                </a:cubicBezTo>
                <a:cubicBezTo>
                  <a:pt x="92456" y="11938"/>
                  <a:pt x="92456" y="11430"/>
                  <a:pt x="92202" y="11430"/>
                </a:cubicBezTo>
                <a:cubicBezTo>
                  <a:pt x="91948" y="11430"/>
                  <a:pt x="91440" y="11938"/>
                  <a:pt x="90805" y="13081"/>
                </a:cubicBezTo>
                <a:cubicBezTo>
                  <a:pt x="90043" y="15113"/>
                  <a:pt x="89408" y="15875"/>
                  <a:pt x="89027" y="15875"/>
                </a:cubicBezTo>
                <a:cubicBezTo>
                  <a:pt x="88773" y="15875"/>
                  <a:pt x="88646" y="15621"/>
                  <a:pt x="88646" y="15240"/>
                </a:cubicBezTo>
                <a:cubicBezTo>
                  <a:pt x="88011" y="13970"/>
                  <a:pt x="87757" y="13462"/>
                  <a:pt x="87376" y="13462"/>
                </a:cubicBezTo>
                <a:cubicBezTo>
                  <a:pt x="87122" y="13462"/>
                  <a:pt x="86868" y="13716"/>
                  <a:pt x="86487" y="14224"/>
                </a:cubicBezTo>
                <a:cubicBezTo>
                  <a:pt x="86487" y="14732"/>
                  <a:pt x="86233" y="14986"/>
                  <a:pt x="85852" y="14986"/>
                </a:cubicBezTo>
                <a:cubicBezTo>
                  <a:pt x="85471" y="14986"/>
                  <a:pt x="84836" y="14732"/>
                  <a:pt x="84328" y="14224"/>
                </a:cubicBezTo>
                <a:cubicBezTo>
                  <a:pt x="83312" y="14224"/>
                  <a:pt x="83312" y="14224"/>
                  <a:pt x="83312" y="15240"/>
                </a:cubicBezTo>
                <a:lnTo>
                  <a:pt x="80899" y="15240"/>
                </a:lnTo>
                <a:cubicBezTo>
                  <a:pt x="80264" y="14605"/>
                  <a:pt x="79375" y="14351"/>
                  <a:pt x="78359" y="14351"/>
                </a:cubicBezTo>
                <a:cubicBezTo>
                  <a:pt x="76327" y="14351"/>
                  <a:pt x="74041" y="15621"/>
                  <a:pt x="73279" y="16383"/>
                </a:cubicBezTo>
                <a:cubicBezTo>
                  <a:pt x="73279" y="16383"/>
                  <a:pt x="72771" y="16891"/>
                  <a:pt x="72136" y="16891"/>
                </a:cubicBezTo>
                <a:cubicBezTo>
                  <a:pt x="71755" y="16891"/>
                  <a:pt x="71501" y="16764"/>
                  <a:pt x="71120" y="16383"/>
                </a:cubicBezTo>
                <a:cubicBezTo>
                  <a:pt x="70612" y="15240"/>
                  <a:pt x="70104" y="14732"/>
                  <a:pt x="69723" y="14732"/>
                </a:cubicBezTo>
                <a:cubicBezTo>
                  <a:pt x="69342" y="14732"/>
                  <a:pt x="69469" y="15240"/>
                  <a:pt x="69977" y="16383"/>
                </a:cubicBezTo>
                <a:cubicBezTo>
                  <a:pt x="69977" y="17399"/>
                  <a:pt x="69977" y="18034"/>
                  <a:pt x="69850" y="18034"/>
                </a:cubicBezTo>
                <a:cubicBezTo>
                  <a:pt x="69723" y="18034"/>
                  <a:pt x="69469" y="17526"/>
                  <a:pt x="68961" y="16383"/>
                </a:cubicBezTo>
                <a:cubicBezTo>
                  <a:pt x="67818" y="16383"/>
                  <a:pt x="63627" y="17399"/>
                  <a:pt x="64643" y="19558"/>
                </a:cubicBezTo>
                <a:lnTo>
                  <a:pt x="65659" y="21717"/>
                </a:lnTo>
                <a:cubicBezTo>
                  <a:pt x="64643" y="20574"/>
                  <a:pt x="63500" y="20574"/>
                  <a:pt x="63500" y="20574"/>
                </a:cubicBezTo>
                <a:cubicBezTo>
                  <a:pt x="63500" y="20193"/>
                  <a:pt x="63373" y="20193"/>
                  <a:pt x="63246" y="20193"/>
                </a:cubicBezTo>
                <a:cubicBezTo>
                  <a:pt x="62738" y="20193"/>
                  <a:pt x="61849" y="20955"/>
                  <a:pt x="60325" y="21717"/>
                </a:cubicBezTo>
                <a:cubicBezTo>
                  <a:pt x="59182" y="21717"/>
                  <a:pt x="54991" y="22733"/>
                  <a:pt x="53848" y="23876"/>
                </a:cubicBezTo>
                <a:cubicBezTo>
                  <a:pt x="51689" y="23876"/>
                  <a:pt x="49530" y="26035"/>
                  <a:pt x="49530" y="27051"/>
                </a:cubicBezTo>
                <a:cubicBezTo>
                  <a:pt x="49530" y="28067"/>
                  <a:pt x="48387" y="28067"/>
                  <a:pt x="46228" y="28067"/>
                </a:cubicBezTo>
                <a:cubicBezTo>
                  <a:pt x="45212" y="28067"/>
                  <a:pt x="43053" y="29210"/>
                  <a:pt x="44069" y="29210"/>
                </a:cubicBezTo>
                <a:lnTo>
                  <a:pt x="44069" y="30226"/>
                </a:lnTo>
                <a:cubicBezTo>
                  <a:pt x="41910" y="30226"/>
                  <a:pt x="40767" y="31242"/>
                  <a:pt x="40767" y="31242"/>
                </a:cubicBezTo>
                <a:cubicBezTo>
                  <a:pt x="41910" y="31242"/>
                  <a:pt x="41910" y="33401"/>
                  <a:pt x="39751" y="33401"/>
                </a:cubicBezTo>
                <a:cubicBezTo>
                  <a:pt x="39751" y="33020"/>
                  <a:pt x="39624" y="32639"/>
                  <a:pt x="39243" y="32639"/>
                </a:cubicBezTo>
                <a:cubicBezTo>
                  <a:pt x="38862" y="32639"/>
                  <a:pt x="38227" y="33147"/>
                  <a:pt x="37592" y="34417"/>
                </a:cubicBezTo>
                <a:cubicBezTo>
                  <a:pt x="37592" y="35560"/>
                  <a:pt x="32258" y="40894"/>
                  <a:pt x="27940" y="47371"/>
                </a:cubicBezTo>
                <a:cubicBezTo>
                  <a:pt x="23622" y="53848"/>
                  <a:pt x="20320" y="60325"/>
                  <a:pt x="20320" y="60325"/>
                </a:cubicBezTo>
                <a:cubicBezTo>
                  <a:pt x="20320" y="60325"/>
                  <a:pt x="20320" y="60325"/>
                  <a:pt x="19177" y="62484"/>
                </a:cubicBezTo>
                <a:cubicBezTo>
                  <a:pt x="19177" y="63500"/>
                  <a:pt x="18161" y="64643"/>
                  <a:pt x="18161" y="64643"/>
                </a:cubicBezTo>
                <a:cubicBezTo>
                  <a:pt x="20320" y="65659"/>
                  <a:pt x="18161" y="69977"/>
                  <a:pt x="17145" y="72136"/>
                </a:cubicBezTo>
                <a:cubicBezTo>
                  <a:pt x="14986" y="72136"/>
                  <a:pt x="14986" y="73279"/>
                  <a:pt x="14986" y="74295"/>
                </a:cubicBezTo>
                <a:cubicBezTo>
                  <a:pt x="17145" y="74295"/>
                  <a:pt x="17145" y="77470"/>
                  <a:pt x="14986" y="78613"/>
                </a:cubicBezTo>
                <a:cubicBezTo>
                  <a:pt x="12827" y="79756"/>
                  <a:pt x="12827" y="80772"/>
                  <a:pt x="14986" y="80772"/>
                </a:cubicBezTo>
                <a:cubicBezTo>
                  <a:pt x="17145" y="80772"/>
                  <a:pt x="17145" y="82931"/>
                  <a:pt x="13970" y="84074"/>
                </a:cubicBezTo>
                <a:cubicBezTo>
                  <a:pt x="12827" y="85090"/>
                  <a:pt x="12827" y="85090"/>
                  <a:pt x="13970" y="86233"/>
                </a:cubicBezTo>
                <a:cubicBezTo>
                  <a:pt x="16129" y="87376"/>
                  <a:pt x="16129" y="87376"/>
                  <a:pt x="14986" y="87376"/>
                </a:cubicBezTo>
                <a:cubicBezTo>
                  <a:pt x="12827" y="88392"/>
                  <a:pt x="12827" y="89535"/>
                  <a:pt x="14986" y="90551"/>
                </a:cubicBezTo>
                <a:cubicBezTo>
                  <a:pt x="17145" y="92710"/>
                  <a:pt x="17145" y="91567"/>
                  <a:pt x="14986" y="92710"/>
                </a:cubicBezTo>
                <a:cubicBezTo>
                  <a:pt x="12827" y="93853"/>
                  <a:pt x="12827" y="98044"/>
                  <a:pt x="14986" y="98044"/>
                </a:cubicBezTo>
                <a:cubicBezTo>
                  <a:pt x="14986" y="99060"/>
                  <a:pt x="17145" y="100203"/>
                  <a:pt x="16002" y="100203"/>
                </a:cubicBezTo>
                <a:lnTo>
                  <a:pt x="17272" y="101600"/>
                </a:lnTo>
                <a:cubicBezTo>
                  <a:pt x="17272" y="101600"/>
                  <a:pt x="17272" y="102616"/>
                  <a:pt x="17272" y="102616"/>
                </a:cubicBezTo>
                <a:lnTo>
                  <a:pt x="16129" y="103759"/>
                </a:lnTo>
                <a:cubicBezTo>
                  <a:pt x="16129" y="103759"/>
                  <a:pt x="18288" y="109093"/>
                  <a:pt x="20447" y="114554"/>
                </a:cubicBezTo>
                <a:cubicBezTo>
                  <a:pt x="23622" y="124206"/>
                  <a:pt x="24765" y="125349"/>
                  <a:pt x="23622" y="125349"/>
                </a:cubicBezTo>
                <a:cubicBezTo>
                  <a:pt x="21463" y="125349"/>
                  <a:pt x="22606" y="126365"/>
                  <a:pt x="24638" y="126365"/>
                </a:cubicBezTo>
                <a:cubicBezTo>
                  <a:pt x="24638" y="127508"/>
                  <a:pt x="26797" y="128524"/>
                  <a:pt x="27940" y="129540"/>
                </a:cubicBezTo>
                <a:cubicBezTo>
                  <a:pt x="28829" y="130429"/>
                  <a:pt x="29718" y="131953"/>
                  <a:pt x="30480" y="131953"/>
                </a:cubicBezTo>
                <a:cubicBezTo>
                  <a:pt x="30734" y="131953"/>
                  <a:pt x="30861" y="131826"/>
                  <a:pt x="31115" y="131699"/>
                </a:cubicBezTo>
                <a:lnTo>
                  <a:pt x="31115" y="132715"/>
                </a:lnTo>
                <a:cubicBezTo>
                  <a:pt x="29972" y="134874"/>
                  <a:pt x="33274" y="139192"/>
                  <a:pt x="36449" y="140335"/>
                </a:cubicBezTo>
                <a:cubicBezTo>
                  <a:pt x="37465" y="141478"/>
                  <a:pt x="37465" y="142494"/>
                  <a:pt x="38608" y="144653"/>
                </a:cubicBezTo>
                <a:cubicBezTo>
                  <a:pt x="38608" y="145923"/>
                  <a:pt x="38608" y="146431"/>
                  <a:pt x="38989" y="146431"/>
                </a:cubicBezTo>
                <a:cubicBezTo>
                  <a:pt x="39243" y="146431"/>
                  <a:pt x="39751" y="146177"/>
                  <a:pt x="40640" y="145669"/>
                </a:cubicBezTo>
                <a:cubicBezTo>
                  <a:pt x="40640" y="145542"/>
                  <a:pt x="40767" y="145415"/>
                  <a:pt x="40894" y="145415"/>
                </a:cubicBezTo>
                <a:cubicBezTo>
                  <a:pt x="42037" y="145415"/>
                  <a:pt x="45847" y="148082"/>
                  <a:pt x="44958" y="149987"/>
                </a:cubicBezTo>
                <a:lnTo>
                  <a:pt x="45974" y="148844"/>
                </a:lnTo>
                <a:cubicBezTo>
                  <a:pt x="48133" y="148844"/>
                  <a:pt x="48133" y="151003"/>
                  <a:pt x="47117" y="151003"/>
                </a:cubicBezTo>
                <a:cubicBezTo>
                  <a:pt x="46482" y="152400"/>
                  <a:pt x="46609" y="153289"/>
                  <a:pt x="47371" y="153289"/>
                </a:cubicBezTo>
                <a:cubicBezTo>
                  <a:pt x="47879" y="153289"/>
                  <a:pt x="48514" y="152908"/>
                  <a:pt x="49276" y="152146"/>
                </a:cubicBezTo>
                <a:cubicBezTo>
                  <a:pt x="50038" y="151384"/>
                  <a:pt x="50927" y="150876"/>
                  <a:pt x="51308" y="150876"/>
                </a:cubicBezTo>
                <a:cubicBezTo>
                  <a:pt x="51943" y="150876"/>
                  <a:pt x="52070" y="151511"/>
                  <a:pt x="51435" y="152146"/>
                </a:cubicBezTo>
                <a:cubicBezTo>
                  <a:pt x="51435" y="153162"/>
                  <a:pt x="51435" y="154305"/>
                  <a:pt x="53594" y="154305"/>
                </a:cubicBezTo>
                <a:cubicBezTo>
                  <a:pt x="53594" y="155448"/>
                  <a:pt x="54737" y="155448"/>
                  <a:pt x="53594" y="157607"/>
                </a:cubicBezTo>
                <a:cubicBezTo>
                  <a:pt x="52578" y="158623"/>
                  <a:pt x="53594" y="159766"/>
                  <a:pt x="54737" y="159766"/>
                </a:cubicBezTo>
                <a:cubicBezTo>
                  <a:pt x="54737" y="158750"/>
                  <a:pt x="54737" y="158750"/>
                  <a:pt x="54737" y="157607"/>
                </a:cubicBezTo>
                <a:lnTo>
                  <a:pt x="56896" y="158623"/>
                </a:lnTo>
                <a:cubicBezTo>
                  <a:pt x="57404" y="159131"/>
                  <a:pt x="58293" y="159385"/>
                  <a:pt x="58928" y="159385"/>
                </a:cubicBezTo>
                <a:cubicBezTo>
                  <a:pt x="59563" y="159385"/>
                  <a:pt x="60198" y="159131"/>
                  <a:pt x="60198" y="158623"/>
                </a:cubicBezTo>
                <a:cubicBezTo>
                  <a:pt x="62357" y="158623"/>
                  <a:pt x="63373" y="159639"/>
                  <a:pt x="61214" y="160782"/>
                </a:cubicBezTo>
                <a:cubicBezTo>
                  <a:pt x="59055" y="161925"/>
                  <a:pt x="59055" y="161798"/>
                  <a:pt x="61214" y="163957"/>
                </a:cubicBezTo>
                <a:cubicBezTo>
                  <a:pt x="61976" y="163957"/>
                  <a:pt x="62230" y="164465"/>
                  <a:pt x="62611" y="164465"/>
                </a:cubicBezTo>
                <a:cubicBezTo>
                  <a:pt x="62865" y="164465"/>
                  <a:pt x="63119" y="164338"/>
                  <a:pt x="63373" y="163957"/>
                </a:cubicBezTo>
                <a:cubicBezTo>
                  <a:pt x="63881" y="163449"/>
                  <a:pt x="64135" y="163195"/>
                  <a:pt x="64389" y="163195"/>
                </a:cubicBezTo>
                <a:cubicBezTo>
                  <a:pt x="64643" y="163195"/>
                  <a:pt x="64897" y="163449"/>
                  <a:pt x="65405" y="163957"/>
                </a:cubicBezTo>
                <a:cubicBezTo>
                  <a:pt x="68707" y="166116"/>
                  <a:pt x="68707" y="170434"/>
                  <a:pt x="67564" y="173736"/>
                </a:cubicBezTo>
                <a:cubicBezTo>
                  <a:pt x="67056" y="174752"/>
                  <a:pt x="66802" y="175387"/>
                  <a:pt x="66929" y="175387"/>
                </a:cubicBezTo>
                <a:cubicBezTo>
                  <a:pt x="67056" y="175387"/>
                  <a:pt x="67564" y="174879"/>
                  <a:pt x="68707" y="173736"/>
                </a:cubicBezTo>
                <a:cubicBezTo>
                  <a:pt x="69723" y="173736"/>
                  <a:pt x="70866" y="173736"/>
                  <a:pt x="70866" y="174752"/>
                </a:cubicBezTo>
                <a:cubicBezTo>
                  <a:pt x="70866" y="175133"/>
                  <a:pt x="70993" y="175260"/>
                  <a:pt x="71120" y="175260"/>
                </a:cubicBezTo>
                <a:cubicBezTo>
                  <a:pt x="71374" y="175260"/>
                  <a:pt x="71628" y="174752"/>
                  <a:pt x="70866" y="174752"/>
                </a:cubicBezTo>
                <a:cubicBezTo>
                  <a:pt x="72009" y="173736"/>
                  <a:pt x="70866" y="172593"/>
                  <a:pt x="70866" y="172593"/>
                </a:cubicBezTo>
                <a:lnTo>
                  <a:pt x="70866" y="171577"/>
                </a:lnTo>
                <a:cubicBezTo>
                  <a:pt x="71628" y="171196"/>
                  <a:pt x="72263" y="170942"/>
                  <a:pt x="72771" y="170942"/>
                </a:cubicBezTo>
                <a:cubicBezTo>
                  <a:pt x="73660" y="170942"/>
                  <a:pt x="74041" y="171704"/>
                  <a:pt x="74041" y="173736"/>
                </a:cubicBezTo>
                <a:cubicBezTo>
                  <a:pt x="74041" y="174752"/>
                  <a:pt x="74041" y="174752"/>
                  <a:pt x="75057" y="174752"/>
                </a:cubicBezTo>
                <a:cubicBezTo>
                  <a:pt x="76454" y="174752"/>
                  <a:pt x="77470" y="174244"/>
                  <a:pt x="77597" y="174244"/>
                </a:cubicBezTo>
                <a:cubicBezTo>
                  <a:pt x="77724" y="174244"/>
                  <a:pt x="77597" y="174371"/>
                  <a:pt x="77216" y="174752"/>
                </a:cubicBezTo>
                <a:cubicBezTo>
                  <a:pt x="77216" y="174752"/>
                  <a:pt x="78613" y="176149"/>
                  <a:pt x="79756" y="176149"/>
                </a:cubicBezTo>
                <a:cubicBezTo>
                  <a:pt x="80010" y="176149"/>
                  <a:pt x="80264" y="176022"/>
                  <a:pt x="80518" y="175768"/>
                </a:cubicBezTo>
                <a:cubicBezTo>
                  <a:pt x="82677" y="176911"/>
                  <a:pt x="83693" y="177927"/>
                  <a:pt x="82677" y="178943"/>
                </a:cubicBezTo>
                <a:cubicBezTo>
                  <a:pt x="81661" y="179959"/>
                  <a:pt x="82677" y="180086"/>
                  <a:pt x="83693" y="181102"/>
                </a:cubicBezTo>
                <a:cubicBezTo>
                  <a:pt x="84836" y="181102"/>
                  <a:pt x="84836" y="182245"/>
                  <a:pt x="84836" y="183261"/>
                </a:cubicBezTo>
                <a:cubicBezTo>
                  <a:pt x="83693" y="184277"/>
                  <a:pt x="83693" y="185420"/>
                  <a:pt x="85852" y="186436"/>
                </a:cubicBezTo>
                <a:cubicBezTo>
                  <a:pt x="86487" y="187706"/>
                  <a:pt x="86741" y="188214"/>
                  <a:pt x="87249" y="188214"/>
                </a:cubicBezTo>
                <a:cubicBezTo>
                  <a:pt x="87630" y="188214"/>
                  <a:pt x="88138" y="187960"/>
                  <a:pt x="89027" y="187452"/>
                </a:cubicBezTo>
                <a:cubicBezTo>
                  <a:pt x="89027" y="187071"/>
                  <a:pt x="89154" y="186944"/>
                  <a:pt x="89281" y="186944"/>
                </a:cubicBezTo>
                <a:cubicBezTo>
                  <a:pt x="89662" y="186944"/>
                  <a:pt x="90424" y="187706"/>
                  <a:pt x="91186" y="188468"/>
                </a:cubicBezTo>
                <a:lnTo>
                  <a:pt x="93345" y="188468"/>
                </a:lnTo>
                <a:cubicBezTo>
                  <a:pt x="95504" y="188468"/>
                  <a:pt x="94361" y="189484"/>
                  <a:pt x="93345" y="189484"/>
                </a:cubicBezTo>
                <a:cubicBezTo>
                  <a:pt x="93345" y="190627"/>
                  <a:pt x="92202" y="191643"/>
                  <a:pt x="92202" y="191643"/>
                </a:cubicBezTo>
                <a:cubicBezTo>
                  <a:pt x="92583" y="192024"/>
                  <a:pt x="92964" y="192151"/>
                  <a:pt x="93345" y="192151"/>
                </a:cubicBezTo>
                <a:cubicBezTo>
                  <a:pt x="94361" y="192151"/>
                  <a:pt x="95377" y="191389"/>
                  <a:pt x="95377" y="190627"/>
                </a:cubicBezTo>
                <a:cubicBezTo>
                  <a:pt x="97028" y="190119"/>
                  <a:pt x="97790" y="189865"/>
                  <a:pt x="97917" y="189865"/>
                </a:cubicBezTo>
                <a:cubicBezTo>
                  <a:pt x="98044" y="189865"/>
                  <a:pt x="97536" y="190119"/>
                  <a:pt x="96393" y="190627"/>
                </a:cubicBezTo>
                <a:cubicBezTo>
                  <a:pt x="96393" y="191643"/>
                  <a:pt x="96393" y="193802"/>
                  <a:pt x="98552" y="193802"/>
                </a:cubicBezTo>
                <a:cubicBezTo>
                  <a:pt x="99568" y="194818"/>
                  <a:pt x="101727" y="195961"/>
                  <a:pt x="102870" y="195961"/>
                </a:cubicBezTo>
                <a:cubicBezTo>
                  <a:pt x="103124" y="195707"/>
                  <a:pt x="103251" y="195580"/>
                  <a:pt x="103378" y="195580"/>
                </a:cubicBezTo>
                <a:cubicBezTo>
                  <a:pt x="103886" y="195580"/>
                  <a:pt x="103886" y="196977"/>
                  <a:pt x="103886" y="196977"/>
                </a:cubicBezTo>
                <a:cubicBezTo>
                  <a:pt x="103886" y="198120"/>
                  <a:pt x="104902" y="199136"/>
                  <a:pt x="108204" y="200152"/>
                </a:cubicBezTo>
                <a:cubicBezTo>
                  <a:pt x="113538" y="201295"/>
                  <a:pt x="113538" y="201295"/>
                  <a:pt x="112522" y="203454"/>
                </a:cubicBezTo>
                <a:cubicBezTo>
                  <a:pt x="111887" y="204089"/>
                  <a:pt x="111252" y="204724"/>
                  <a:pt x="111506" y="204724"/>
                </a:cubicBezTo>
                <a:cubicBezTo>
                  <a:pt x="111760" y="204724"/>
                  <a:pt x="112268" y="204343"/>
                  <a:pt x="113538" y="203454"/>
                </a:cubicBezTo>
                <a:cubicBezTo>
                  <a:pt x="114681" y="203454"/>
                  <a:pt x="114681" y="205613"/>
                  <a:pt x="115697" y="207772"/>
                </a:cubicBezTo>
                <a:cubicBezTo>
                  <a:pt x="115697" y="208915"/>
                  <a:pt x="114681" y="210947"/>
                  <a:pt x="113538" y="212090"/>
                </a:cubicBezTo>
                <a:cubicBezTo>
                  <a:pt x="112395" y="213233"/>
                  <a:pt x="112522" y="213106"/>
                  <a:pt x="114681" y="214249"/>
                </a:cubicBezTo>
                <a:cubicBezTo>
                  <a:pt x="115697" y="214249"/>
                  <a:pt x="116840" y="214249"/>
                  <a:pt x="117856" y="213106"/>
                </a:cubicBezTo>
                <a:cubicBezTo>
                  <a:pt x="117856" y="212090"/>
                  <a:pt x="117856" y="212090"/>
                  <a:pt x="117856" y="212090"/>
                </a:cubicBezTo>
                <a:lnTo>
                  <a:pt x="116713" y="210947"/>
                </a:lnTo>
                <a:cubicBezTo>
                  <a:pt x="117348" y="210312"/>
                  <a:pt x="117602" y="209677"/>
                  <a:pt x="118110" y="209677"/>
                </a:cubicBezTo>
                <a:cubicBezTo>
                  <a:pt x="118491" y="209677"/>
                  <a:pt x="118999" y="210058"/>
                  <a:pt x="120015" y="210947"/>
                </a:cubicBezTo>
                <a:cubicBezTo>
                  <a:pt x="120396" y="210566"/>
                  <a:pt x="120650" y="210566"/>
                  <a:pt x="120904" y="210566"/>
                </a:cubicBezTo>
                <a:cubicBezTo>
                  <a:pt x="121539" y="210566"/>
                  <a:pt x="121920" y="211328"/>
                  <a:pt x="121031" y="212090"/>
                </a:cubicBezTo>
                <a:cubicBezTo>
                  <a:pt x="123190" y="212090"/>
                  <a:pt x="124206" y="213106"/>
                  <a:pt x="126365" y="214249"/>
                </a:cubicBezTo>
                <a:cubicBezTo>
                  <a:pt x="127381" y="215265"/>
                  <a:pt x="130683" y="217424"/>
                  <a:pt x="131699" y="217424"/>
                </a:cubicBezTo>
                <a:cubicBezTo>
                  <a:pt x="133858" y="218440"/>
                  <a:pt x="133858" y="218440"/>
                  <a:pt x="133858" y="219583"/>
                </a:cubicBezTo>
                <a:cubicBezTo>
                  <a:pt x="132207" y="221107"/>
                  <a:pt x="132461" y="222123"/>
                  <a:pt x="133096" y="222123"/>
                </a:cubicBezTo>
                <a:cubicBezTo>
                  <a:pt x="133350" y="222123"/>
                  <a:pt x="133604" y="221996"/>
                  <a:pt x="133858" y="221742"/>
                </a:cubicBezTo>
                <a:cubicBezTo>
                  <a:pt x="133985" y="221615"/>
                  <a:pt x="134239" y="221615"/>
                  <a:pt x="134366" y="221615"/>
                </a:cubicBezTo>
                <a:cubicBezTo>
                  <a:pt x="137541" y="221615"/>
                  <a:pt x="147828" y="228346"/>
                  <a:pt x="146812" y="230378"/>
                </a:cubicBezTo>
                <a:lnTo>
                  <a:pt x="148971" y="231521"/>
                </a:lnTo>
                <a:cubicBezTo>
                  <a:pt x="151130" y="232537"/>
                  <a:pt x="155448" y="235839"/>
                  <a:pt x="156591" y="237998"/>
                </a:cubicBezTo>
                <a:cubicBezTo>
                  <a:pt x="156591" y="237998"/>
                  <a:pt x="156591" y="237998"/>
                  <a:pt x="158750" y="239141"/>
                </a:cubicBezTo>
                <a:cubicBezTo>
                  <a:pt x="160909" y="240284"/>
                  <a:pt x="161925" y="240157"/>
                  <a:pt x="161925" y="242316"/>
                </a:cubicBezTo>
                <a:cubicBezTo>
                  <a:pt x="161925" y="242697"/>
                  <a:pt x="161925" y="243078"/>
                  <a:pt x="161925" y="243332"/>
                </a:cubicBezTo>
                <a:cubicBezTo>
                  <a:pt x="162179" y="243205"/>
                  <a:pt x="162306" y="243078"/>
                  <a:pt x="162560" y="243078"/>
                </a:cubicBezTo>
                <a:cubicBezTo>
                  <a:pt x="163576" y="243078"/>
                  <a:pt x="164719" y="244856"/>
                  <a:pt x="167386" y="246634"/>
                </a:cubicBezTo>
                <a:cubicBezTo>
                  <a:pt x="171704" y="248793"/>
                  <a:pt x="171704" y="248793"/>
                  <a:pt x="169545" y="249936"/>
                </a:cubicBezTo>
                <a:cubicBezTo>
                  <a:pt x="170561" y="251587"/>
                  <a:pt x="171450" y="252095"/>
                  <a:pt x="172085" y="252095"/>
                </a:cubicBezTo>
                <a:cubicBezTo>
                  <a:pt x="172720" y="252095"/>
                  <a:pt x="173355" y="251587"/>
                  <a:pt x="173863" y="251079"/>
                </a:cubicBezTo>
                <a:cubicBezTo>
                  <a:pt x="173863" y="250317"/>
                  <a:pt x="174117" y="249936"/>
                  <a:pt x="174498" y="249936"/>
                </a:cubicBezTo>
                <a:cubicBezTo>
                  <a:pt x="175006" y="249936"/>
                  <a:pt x="175641" y="251206"/>
                  <a:pt x="175006" y="253238"/>
                </a:cubicBezTo>
                <a:cubicBezTo>
                  <a:pt x="174117" y="255016"/>
                  <a:pt x="175387" y="256794"/>
                  <a:pt x="175895" y="256794"/>
                </a:cubicBezTo>
                <a:cubicBezTo>
                  <a:pt x="176022" y="256794"/>
                  <a:pt x="176022" y="256667"/>
                  <a:pt x="176022" y="256540"/>
                </a:cubicBezTo>
                <a:cubicBezTo>
                  <a:pt x="177165" y="255524"/>
                  <a:pt x="176022" y="254381"/>
                  <a:pt x="175006" y="254381"/>
                </a:cubicBezTo>
                <a:cubicBezTo>
                  <a:pt x="175006" y="254381"/>
                  <a:pt x="176022" y="253365"/>
                  <a:pt x="177165" y="252222"/>
                </a:cubicBezTo>
                <a:cubicBezTo>
                  <a:pt x="178181" y="253365"/>
                  <a:pt x="178181" y="253365"/>
                  <a:pt x="178181" y="254381"/>
                </a:cubicBezTo>
                <a:cubicBezTo>
                  <a:pt x="178181" y="254381"/>
                  <a:pt x="178181" y="255524"/>
                  <a:pt x="179197" y="256540"/>
                </a:cubicBezTo>
                <a:cubicBezTo>
                  <a:pt x="179197" y="257556"/>
                  <a:pt x="178181" y="258699"/>
                  <a:pt x="177038" y="259715"/>
                </a:cubicBezTo>
                <a:cubicBezTo>
                  <a:pt x="174879" y="259715"/>
                  <a:pt x="175895" y="259715"/>
                  <a:pt x="177038" y="260858"/>
                </a:cubicBezTo>
                <a:cubicBezTo>
                  <a:pt x="179197" y="260858"/>
                  <a:pt x="180213" y="260858"/>
                  <a:pt x="179197" y="258699"/>
                </a:cubicBezTo>
                <a:cubicBezTo>
                  <a:pt x="179197" y="257556"/>
                  <a:pt x="179197" y="257556"/>
                  <a:pt x="180340" y="256540"/>
                </a:cubicBezTo>
                <a:cubicBezTo>
                  <a:pt x="180467" y="256413"/>
                  <a:pt x="180594" y="256413"/>
                  <a:pt x="180721" y="256413"/>
                </a:cubicBezTo>
                <a:cubicBezTo>
                  <a:pt x="181864" y="256413"/>
                  <a:pt x="183642" y="261112"/>
                  <a:pt x="183642" y="263017"/>
                </a:cubicBezTo>
                <a:lnTo>
                  <a:pt x="183642" y="262001"/>
                </a:lnTo>
                <a:cubicBezTo>
                  <a:pt x="183896" y="261747"/>
                  <a:pt x="184150" y="261620"/>
                  <a:pt x="184531" y="261620"/>
                </a:cubicBezTo>
                <a:cubicBezTo>
                  <a:pt x="185420" y="261620"/>
                  <a:pt x="186436" y="262636"/>
                  <a:pt x="187960" y="264160"/>
                </a:cubicBezTo>
                <a:cubicBezTo>
                  <a:pt x="188976" y="265176"/>
                  <a:pt x="190119" y="265176"/>
                  <a:pt x="190119" y="266319"/>
                </a:cubicBezTo>
                <a:cubicBezTo>
                  <a:pt x="189103" y="267335"/>
                  <a:pt x="187960" y="268478"/>
                  <a:pt x="189103" y="268478"/>
                </a:cubicBezTo>
                <a:cubicBezTo>
                  <a:pt x="188087" y="268478"/>
                  <a:pt x="188087" y="269621"/>
                  <a:pt x="186944" y="270637"/>
                </a:cubicBezTo>
                <a:lnTo>
                  <a:pt x="191262" y="270637"/>
                </a:lnTo>
                <a:cubicBezTo>
                  <a:pt x="191770" y="270383"/>
                  <a:pt x="192532" y="270256"/>
                  <a:pt x="193167" y="270256"/>
                </a:cubicBezTo>
                <a:cubicBezTo>
                  <a:pt x="195072" y="270256"/>
                  <a:pt x="197485" y="271272"/>
                  <a:pt x="199898" y="272796"/>
                </a:cubicBezTo>
                <a:cubicBezTo>
                  <a:pt x="200914" y="273812"/>
                  <a:pt x="204216" y="275971"/>
                  <a:pt x="205232" y="275971"/>
                </a:cubicBezTo>
                <a:cubicBezTo>
                  <a:pt x="206248" y="276987"/>
                  <a:pt x="207391" y="276987"/>
                  <a:pt x="207391" y="278130"/>
                </a:cubicBezTo>
                <a:lnTo>
                  <a:pt x="208407" y="280289"/>
                </a:lnTo>
                <a:cubicBezTo>
                  <a:pt x="209042" y="279908"/>
                  <a:pt x="209550" y="279781"/>
                  <a:pt x="210058" y="279781"/>
                </a:cubicBezTo>
                <a:cubicBezTo>
                  <a:pt x="211074" y="279781"/>
                  <a:pt x="211328" y="280543"/>
                  <a:pt x="210566" y="281305"/>
                </a:cubicBezTo>
                <a:cubicBezTo>
                  <a:pt x="211582" y="283464"/>
                  <a:pt x="212725" y="283464"/>
                  <a:pt x="213741" y="283464"/>
                </a:cubicBezTo>
                <a:cubicBezTo>
                  <a:pt x="216789" y="283464"/>
                  <a:pt x="216916" y="283464"/>
                  <a:pt x="214376" y="285242"/>
                </a:cubicBezTo>
                <a:cubicBezTo>
                  <a:pt x="214376" y="285242"/>
                  <a:pt x="214503" y="285242"/>
                  <a:pt x="214503" y="285242"/>
                </a:cubicBezTo>
                <a:cubicBezTo>
                  <a:pt x="216281" y="285242"/>
                  <a:pt x="217805" y="286258"/>
                  <a:pt x="216916" y="287782"/>
                </a:cubicBezTo>
                <a:cubicBezTo>
                  <a:pt x="217424" y="288290"/>
                  <a:pt x="217678" y="288544"/>
                  <a:pt x="218059" y="288544"/>
                </a:cubicBezTo>
                <a:cubicBezTo>
                  <a:pt x="218440" y="288544"/>
                  <a:pt x="218567" y="288290"/>
                  <a:pt x="219075" y="287782"/>
                </a:cubicBezTo>
                <a:cubicBezTo>
                  <a:pt x="219329" y="287528"/>
                  <a:pt x="219583" y="287401"/>
                  <a:pt x="219837" y="287401"/>
                </a:cubicBezTo>
                <a:cubicBezTo>
                  <a:pt x="220472" y="287401"/>
                  <a:pt x="220853" y="288417"/>
                  <a:pt x="220091" y="289941"/>
                </a:cubicBezTo>
                <a:cubicBezTo>
                  <a:pt x="220091" y="291973"/>
                  <a:pt x="220091" y="292735"/>
                  <a:pt x="220980" y="292735"/>
                </a:cubicBezTo>
                <a:cubicBezTo>
                  <a:pt x="221488" y="292735"/>
                  <a:pt x="222250" y="292481"/>
                  <a:pt x="223393" y="292100"/>
                </a:cubicBezTo>
                <a:cubicBezTo>
                  <a:pt x="225552" y="292100"/>
                  <a:pt x="229870" y="294259"/>
                  <a:pt x="228727" y="295275"/>
                </a:cubicBezTo>
                <a:cubicBezTo>
                  <a:pt x="226568" y="297434"/>
                  <a:pt x="229743" y="298450"/>
                  <a:pt x="230886" y="298450"/>
                </a:cubicBezTo>
                <a:cubicBezTo>
                  <a:pt x="233045" y="298450"/>
                  <a:pt x="233045" y="298450"/>
                  <a:pt x="234188" y="300609"/>
                </a:cubicBezTo>
                <a:cubicBezTo>
                  <a:pt x="234188" y="300101"/>
                  <a:pt x="234696" y="299847"/>
                  <a:pt x="235204" y="299847"/>
                </a:cubicBezTo>
                <a:cubicBezTo>
                  <a:pt x="235712" y="299847"/>
                  <a:pt x="236220" y="300101"/>
                  <a:pt x="236220" y="300609"/>
                </a:cubicBezTo>
                <a:cubicBezTo>
                  <a:pt x="236220" y="300609"/>
                  <a:pt x="237363" y="301752"/>
                  <a:pt x="235204" y="301752"/>
                </a:cubicBezTo>
                <a:cubicBezTo>
                  <a:pt x="235204" y="301752"/>
                  <a:pt x="235204" y="303911"/>
                  <a:pt x="235204" y="304927"/>
                </a:cubicBezTo>
                <a:cubicBezTo>
                  <a:pt x="235204" y="304546"/>
                  <a:pt x="235077" y="304419"/>
                  <a:pt x="234950" y="304419"/>
                </a:cubicBezTo>
                <a:cubicBezTo>
                  <a:pt x="234569" y="304419"/>
                  <a:pt x="233807" y="305181"/>
                  <a:pt x="233045" y="305943"/>
                </a:cubicBezTo>
                <a:cubicBezTo>
                  <a:pt x="233045" y="306705"/>
                  <a:pt x="234696" y="307467"/>
                  <a:pt x="237109" y="307467"/>
                </a:cubicBezTo>
                <a:cubicBezTo>
                  <a:pt x="238125" y="307467"/>
                  <a:pt x="239268" y="307340"/>
                  <a:pt x="240538" y="307086"/>
                </a:cubicBezTo>
                <a:lnTo>
                  <a:pt x="243713" y="307086"/>
                </a:lnTo>
                <a:cubicBezTo>
                  <a:pt x="242697" y="307086"/>
                  <a:pt x="241554" y="308102"/>
                  <a:pt x="241554" y="308102"/>
                </a:cubicBezTo>
                <a:cubicBezTo>
                  <a:pt x="242316" y="308864"/>
                  <a:pt x="243078" y="309626"/>
                  <a:pt x="243840" y="309626"/>
                </a:cubicBezTo>
                <a:cubicBezTo>
                  <a:pt x="244221" y="309626"/>
                  <a:pt x="244475" y="309499"/>
                  <a:pt x="244856" y="309118"/>
                </a:cubicBezTo>
                <a:cubicBezTo>
                  <a:pt x="244856" y="308102"/>
                  <a:pt x="244856" y="308102"/>
                  <a:pt x="245872" y="308102"/>
                </a:cubicBezTo>
                <a:cubicBezTo>
                  <a:pt x="245872" y="308102"/>
                  <a:pt x="246888" y="309118"/>
                  <a:pt x="245872" y="310261"/>
                </a:cubicBezTo>
                <a:cubicBezTo>
                  <a:pt x="245237" y="311531"/>
                  <a:pt x="244983" y="312039"/>
                  <a:pt x="245110" y="312039"/>
                </a:cubicBezTo>
                <a:cubicBezTo>
                  <a:pt x="245237" y="312039"/>
                  <a:pt x="245491" y="311785"/>
                  <a:pt x="245872" y="311277"/>
                </a:cubicBezTo>
                <a:cubicBezTo>
                  <a:pt x="246761" y="311023"/>
                  <a:pt x="247396" y="310896"/>
                  <a:pt x="247777" y="310896"/>
                </a:cubicBezTo>
                <a:cubicBezTo>
                  <a:pt x="249047" y="310896"/>
                  <a:pt x="249047" y="311912"/>
                  <a:pt x="249047" y="313436"/>
                </a:cubicBezTo>
                <a:cubicBezTo>
                  <a:pt x="247777" y="314706"/>
                  <a:pt x="247269" y="315214"/>
                  <a:pt x="247650" y="315214"/>
                </a:cubicBezTo>
                <a:cubicBezTo>
                  <a:pt x="248031" y="315214"/>
                  <a:pt x="248793" y="314960"/>
                  <a:pt x="250063" y="314452"/>
                </a:cubicBezTo>
                <a:cubicBezTo>
                  <a:pt x="250063" y="313436"/>
                  <a:pt x="252222" y="313436"/>
                  <a:pt x="252222" y="313436"/>
                </a:cubicBezTo>
                <a:lnTo>
                  <a:pt x="252222" y="314452"/>
                </a:lnTo>
                <a:cubicBezTo>
                  <a:pt x="250063" y="316611"/>
                  <a:pt x="251206" y="316611"/>
                  <a:pt x="253365" y="316611"/>
                </a:cubicBezTo>
                <a:cubicBezTo>
                  <a:pt x="253365" y="316357"/>
                  <a:pt x="253492" y="316230"/>
                  <a:pt x="253619" y="316230"/>
                </a:cubicBezTo>
                <a:cubicBezTo>
                  <a:pt x="254000" y="316230"/>
                  <a:pt x="254762" y="317246"/>
                  <a:pt x="255524" y="318770"/>
                </a:cubicBezTo>
                <a:cubicBezTo>
                  <a:pt x="257048" y="319532"/>
                  <a:pt x="257429" y="320294"/>
                  <a:pt x="258064" y="320294"/>
                </a:cubicBezTo>
                <a:cubicBezTo>
                  <a:pt x="258318" y="320294"/>
                  <a:pt x="258445" y="320167"/>
                  <a:pt x="258826" y="319786"/>
                </a:cubicBezTo>
                <a:cubicBezTo>
                  <a:pt x="259334" y="318770"/>
                  <a:pt x="259588" y="318135"/>
                  <a:pt x="259715" y="318135"/>
                </a:cubicBezTo>
                <a:cubicBezTo>
                  <a:pt x="259842" y="318135"/>
                  <a:pt x="259842" y="318643"/>
                  <a:pt x="259842" y="319786"/>
                </a:cubicBezTo>
                <a:cubicBezTo>
                  <a:pt x="259842" y="321945"/>
                  <a:pt x="259842" y="321945"/>
                  <a:pt x="262001" y="321945"/>
                </a:cubicBezTo>
                <a:cubicBezTo>
                  <a:pt x="264160" y="321945"/>
                  <a:pt x="264160" y="321945"/>
                  <a:pt x="264160" y="323088"/>
                </a:cubicBezTo>
                <a:cubicBezTo>
                  <a:pt x="262509" y="324612"/>
                  <a:pt x="262128" y="325628"/>
                  <a:pt x="261620" y="325628"/>
                </a:cubicBezTo>
                <a:cubicBezTo>
                  <a:pt x="261493" y="325628"/>
                  <a:pt x="261239" y="325501"/>
                  <a:pt x="260985" y="325247"/>
                </a:cubicBezTo>
                <a:cubicBezTo>
                  <a:pt x="259842" y="325247"/>
                  <a:pt x="259842" y="325247"/>
                  <a:pt x="259842" y="326390"/>
                </a:cubicBezTo>
                <a:lnTo>
                  <a:pt x="260985" y="327406"/>
                </a:lnTo>
                <a:cubicBezTo>
                  <a:pt x="262001" y="328422"/>
                  <a:pt x="263144" y="328422"/>
                  <a:pt x="263144" y="330581"/>
                </a:cubicBezTo>
                <a:cubicBezTo>
                  <a:pt x="264668" y="331343"/>
                  <a:pt x="264033" y="332613"/>
                  <a:pt x="263271" y="332613"/>
                </a:cubicBezTo>
                <a:cubicBezTo>
                  <a:pt x="262890" y="332613"/>
                  <a:pt x="262509" y="332359"/>
                  <a:pt x="262128" y="331724"/>
                </a:cubicBezTo>
                <a:lnTo>
                  <a:pt x="261112" y="331724"/>
                </a:lnTo>
                <a:cubicBezTo>
                  <a:pt x="260223" y="333121"/>
                  <a:pt x="259334" y="333629"/>
                  <a:pt x="258699" y="333629"/>
                </a:cubicBezTo>
                <a:cubicBezTo>
                  <a:pt x="257937" y="333629"/>
                  <a:pt x="257683" y="332486"/>
                  <a:pt x="258953" y="330581"/>
                </a:cubicBezTo>
                <a:cubicBezTo>
                  <a:pt x="260350" y="328549"/>
                  <a:pt x="260858" y="327787"/>
                  <a:pt x="260477" y="327787"/>
                </a:cubicBezTo>
                <a:cubicBezTo>
                  <a:pt x="260223" y="327787"/>
                  <a:pt x="259715" y="328041"/>
                  <a:pt x="258953" y="328422"/>
                </a:cubicBezTo>
                <a:cubicBezTo>
                  <a:pt x="258318" y="329692"/>
                  <a:pt x="257683" y="330200"/>
                  <a:pt x="257048" y="330200"/>
                </a:cubicBezTo>
                <a:cubicBezTo>
                  <a:pt x="256667" y="330200"/>
                  <a:pt x="256159" y="329946"/>
                  <a:pt x="255778" y="329438"/>
                </a:cubicBezTo>
                <a:cubicBezTo>
                  <a:pt x="255778" y="328930"/>
                  <a:pt x="255778" y="328676"/>
                  <a:pt x="255651" y="328676"/>
                </a:cubicBezTo>
                <a:cubicBezTo>
                  <a:pt x="255524" y="328676"/>
                  <a:pt x="255270" y="328930"/>
                  <a:pt x="254635" y="329438"/>
                </a:cubicBezTo>
                <a:cubicBezTo>
                  <a:pt x="253619" y="330454"/>
                  <a:pt x="252476" y="330454"/>
                  <a:pt x="251460" y="330454"/>
                </a:cubicBezTo>
                <a:cubicBezTo>
                  <a:pt x="250444" y="329438"/>
                  <a:pt x="250444" y="329438"/>
                  <a:pt x="251460" y="328295"/>
                </a:cubicBezTo>
                <a:cubicBezTo>
                  <a:pt x="252222" y="328295"/>
                  <a:pt x="251968" y="327787"/>
                  <a:pt x="251079" y="327787"/>
                </a:cubicBezTo>
                <a:cubicBezTo>
                  <a:pt x="250571" y="327787"/>
                  <a:pt x="250063" y="327914"/>
                  <a:pt x="249301" y="328295"/>
                </a:cubicBezTo>
                <a:cubicBezTo>
                  <a:pt x="247142" y="328295"/>
                  <a:pt x="247142" y="328295"/>
                  <a:pt x="249301" y="326136"/>
                </a:cubicBezTo>
                <a:cubicBezTo>
                  <a:pt x="250063" y="325374"/>
                  <a:pt x="249301" y="324104"/>
                  <a:pt x="248031" y="324104"/>
                </a:cubicBezTo>
                <a:cubicBezTo>
                  <a:pt x="247523" y="324104"/>
                  <a:pt x="246761" y="324358"/>
                  <a:pt x="246126" y="324993"/>
                </a:cubicBezTo>
                <a:lnTo>
                  <a:pt x="245110" y="322834"/>
                </a:lnTo>
                <a:cubicBezTo>
                  <a:pt x="243967" y="322834"/>
                  <a:pt x="245110" y="321691"/>
                  <a:pt x="245110" y="320675"/>
                </a:cubicBezTo>
                <a:cubicBezTo>
                  <a:pt x="247269" y="318516"/>
                  <a:pt x="247269" y="318516"/>
                  <a:pt x="245110" y="318516"/>
                </a:cubicBezTo>
                <a:cubicBezTo>
                  <a:pt x="243967" y="319532"/>
                  <a:pt x="242951" y="320675"/>
                  <a:pt x="242951" y="320675"/>
                </a:cubicBezTo>
                <a:cubicBezTo>
                  <a:pt x="241808" y="320675"/>
                  <a:pt x="240792" y="320675"/>
                  <a:pt x="240792" y="319532"/>
                </a:cubicBezTo>
                <a:cubicBezTo>
                  <a:pt x="239776" y="319532"/>
                  <a:pt x="237617" y="317373"/>
                  <a:pt x="238633" y="317373"/>
                </a:cubicBezTo>
                <a:lnTo>
                  <a:pt x="237617" y="317373"/>
                </a:lnTo>
                <a:cubicBezTo>
                  <a:pt x="237617" y="317373"/>
                  <a:pt x="236474" y="316230"/>
                  <a:pt x="234442" y="316230"/>
                </a:cubicBezTo>
                <a:cubicBezTo>
                  <a:pt x="231140" y="315214"/>
                  <a:pt x="230124" y="311912"/>
                  <a:pt x="234442" y="311912"/>
                </a:cubicBezTo>
                <a:lnTo>
                  <a:pt x="233299" y="310769"/>
                </a:lnTo>
                <a:cubicBezTo>
                  <a:pt x="233299" y="310769"/>
                  <a:pt x="233299" y="309753"/>
                  <a:pt x="233299" y="309753"/>
                </a:cubicBezTo>
                <a:cubicBezTo>
                  <a:pt x="234442" y="308610"/>
                  <a:pt x="233299" y="307594"/>
                  <a:pt x="232283" y="307594"/>
                </a:cubicBezTo>
                <a:cubicBezTo>
                  <a:pt x="232283" y="307594"/>
                  <a:pt x="232283" y="308610"/>
                  <a:pt x="231140" y="309753"/>
                </a:cubicBezTo>
                <a:cubicBezTo>
                  <a:pt x="230632" y="311277"/>
                  <a:pt x="229870" y="312039"/>
                  <a:pt x="229362" y="312039"/>
                </a:cubicBezTo>
                <a:cubicBezTo>
                  <a:pt x="228854" y="312039"/>
                  <a:pt x="228346" y="311023"/>
                  <a:pt x="228981" y="308610"/>
                </a:cubicBezTo>
                <a:lnTo>
                  <a:pt x="227838" y="309753"/>
                </a:lnTo>
                <a:cubicBezTo>
                  <a:pt x="227838" y="310007"/>
                  <a:pt x="227711" y="310134"/>
                  <a:pt x="227584" y="310134"/>
                </a:cubicBezTo>
                <a:cubicBezTo>
                  <a:pt x="227203" y="310134"/>
                  <a:pt x="226441" y="309118"/>
                  <a:pt x="225679" y="307594"/>
                </a:cubicBezTo>
                <a:cubicBezTo>
                  <a:pt x="224663" y="307594"/>
                  <a:pt x="225679" y="305435"/>
                  <a:pt x="225679" y="304419"/>
                </a:cubicBezTo>
                <a:cubicBezTo>
                  <a:pt x="226822" y="303276"/>
                  <a:pt x="225679" y="302260"/>
                  <a:pt x="225679" y="302260"/>
                </a:cubicBezTo>
                <a:lnTo>
                  <a:pt x="224663" y="302260"/>
                </a:lnTo>
                <a:cubicBezTo>
                  <a:pt x="223901" y="303022"/>
                  <a:pt x="223139" y="303403"/>
                  <a:pt x="222631" y="303403"/>
                </a:cubicBezTo>
                <a:cubicBezTo>
                  <a:pt x="221742" y="303403"/>
                  <a:pt x="221361" y="302514"/>
                  <a:pt x="221361" y="301117"/>
                </a:cubicBezTo>
                <a:lnTo>
                  <a:pt x="221361" y="302133"/>
                </a:lnTo>
                <a:cubicBezTo>
                  <a:pt x="220980" y="302133"/>
                  <a:pt x="220599" y="302260"/>
                  <a:pt x="220091" y="302260"/>
                </a:cubicBezTo>
                <a:cubicBezTo>
                  <a:pt x="219075" y="302260"/>
                  <a:pt x="217678" y="301752"/>
                  <a:pt x="214757" y="298958"/>
                </a:cubicBezTo>
                <a:cubicBezTo>
                  <a:pt x="211582" y="295783"/>
                  <a:pt x="209423" y="294640"/>
                  <a:pt x="208280" y="294640"/>
                </a:cubicBezTo>
                <a:cubicBezTo>
                  <a:pt x="208280" y="294767"/>
                  <a:pt x="208280" y="294767"/>
                  <a:pt x="208153" y="294767"/>
                </a:cubicBezTo>
                <a:cubicBezTo>
                  <a:pt x="207772" y="294767"/>
                  <a:pt x="206121" y="290957"/>
                  <a:pt x="206121" y="288163"/>
                </a:cubicBezTo>
                <a:cubicBezTo>
                  <a:pt x="205740" y="288544"/>
                  <a:pt x="205232" y="288925"/>
                  <a:pt x="204851" y="288925"/>
                </a:cubicBezTo>
                <a:cubicBezTo>
                  <a:pt x="204216" y="288925"/>
                  <a:pt x="203581" y="288417"/>
                  <a:pt x="202946" y="287147"/>
                </a:cubicBezTo>
                <a:cubicBezTo>
                  <a:pt x="201295" y="286639"/>
                  <a:pt x="200533" y="286385"/>
                  <a:pt x="200152" y="286385"/>
                </a:cubicBezTo>
                <a:cubicBezTo>
                  <a:pt x="199771" y="286385"/>
                  <a:pt x="199771" y="286639"/>
                  <a:pt x="199771" y="287147"/>
                </a:cubicBezTo>
                <a:cubicBezTo>
                  <a:pt x="199263" y="288163"/>
                  <a:pt x="199009" y="288671"/>
                  <a:pt x="198882" y="288671"/>
                </a:cubicBezTo>
                <a:cubicBezTo>
                  <a:pt x="198755" y="288671"/>
                  <a:pt x="198755" y="287909"/>
                  <a:pt x="198755" y="286131"/>
                </a:cubicBezTo>
                <a:cubicBezTo>
                  <a:pt x="198755" y="284607"/>
                  <a:pt x="197612" y="283591"/>
                  <a:pt x="196088" y="283591"/>
                </a:cubicBezTo>
                <a:cubicBezTo>
                  <a:pt x="195580" y="283591"/>
                  <a:pt x="194945" y="283718"/>
                  <a:pt x="194437" y="283972"/>
                </a:cubicBezTo>
                <a:cubicBezTo>
                  <a:pt x="194437" y="284480"/>
                  <a:pt x="194183" y="284734"/>
                  <a:pt x="193675" y="284734"/>
                </a:cubicBezTo>
                <a:cubicBezTo>
                  <a:pt x="193167" y="284734"/>
                  <a:pt x="192278" y="284480"/>
                  <a:pt x="191262" y="283972"/>
                </a:cubicBezTo>
                <a:cubicBezTo>
                  <a:pt x="191262" y="281813"/>
                  <a:pt x="190119" y="280797"/>
                  <a:pt x="188087" y="279654"/>
                </a:cubicBezTo>
                <a:cubicBezTo>
                  <a:pt x="185928" y="277495"/>
                  <a:pt x="185928" y="277495"/>
                  <a:pt x="186944" y="275336"/>
                </a:cubicBezTo>
                <a:cubicBezTo>
                  <a:pt x="187960" y="273177"/>
                  <a:pt x="186944" y="273177"/>
                  <a:pt x="185928" y="272161"/>
                </a:cubicBezTo>
                <a:cubicBezTo>
                  <a:pt x="185166" y="271399"/>
                  <a:pt x="184404" y="270637"/>
                  <a:pt x="184023" y="270637"/>
                </a:cubicBezTo>
                <a:cubicBezTo>
                  <a:pt x="183896" y="270637"/>
                  <a:pt x="183769" y="270764"/>
                  <a:pt x="183769" y="271145"/>
                </a:cubicBezTo>
                <a:cubicBezTo>
                  <a:pt x="183769" y="271145"/>
                  <a:pt x="182753" y="271653"/>
                  <a:pt x="181864" y="271653"/>
                </a:cubicBezTo>
                <a:cubicBezTo>
                  <a:pt x="181356" y="271653"/>
                  <a:pt x="180848" y="271526"/>
                  <a:pt x="180594" y="271145"/>
                </a:cubicBezTo>
                <a:cubicBezTo>
                  <a:pt x="180594" y="270637"/>
                  <a:pt x="180340" y="270383"/>
                  <a:pt x="179959" y="270383"/>
                </a:cubicBezTo>
                <a:cubicBezTo>
                  <a:pt x="179578" y="270383"/>
                  <a:pt x="178943" y="270637"/>
                  <a:pt x="178435" y="271145"/>
                </a:cubicBezTo>
                <a:cubicBezTo>
                  <a:pt x="178435" y="271145"/>
                  <a:pt x="177419" y="271145"/>
                  <a:pt x="175260" y="270002"/>
                </a:cubicBezTo>
                <a:cubicBezTo>
                  <a:pt x="174498" y="268478"/>
                  <a:pt x="173101" y="267462"/>
                  <a:pt x="171958" y="267462"/>
                </a:cubicBezTo>
                <a:cubicBezTo>
                  <a:pt x="171577" y="267462"/>
                  <a:pt x="171196" y="267589"/>
                  <a:pt x="170942" y="267843"/>
                </a:cubicBezTo>
                <a:cubicBezTo>
                  <a:pt x="170942" y="267843"/>
                  <a:pt x="170942" y="267843"/>
                  <a:pt x="170942" y="266827"/>
                </a:cubicBezTo>
                <a:cubicBezTo>
                  <a:pt x="172085" y="265811"/>
                  <a:pt x="172085" y="263652"/>
                  <a:pt x="167767" y="262509"/>
                </a:cubicBezTo>
                <a:cubicBezTo>
                  <a:pt x="166751" y="261493"/>
                  <a:pt x="163449" y="259334"/>
                  <a:pt x="164592" y="258191"/>
                </a:cubicBezTo>
                <a:cubicBezTo>
                  <a:pt x="164084" y="257683"/>
                  <a:pt x="163830" y="257429"/>
                  <a:pt x="163576" y="257429"/>
                </a:cubicBezTo>
                <a:cubicBezTo>
                  <a:pt x="163322" y="257429"/>
                  <a:pt x="163068" y="257683"/>
                  <a:pt x="162433" y="258191"/>
                </a:cubicBezTo>
                <a:cubicBezTo>
                  <a:pt x="162052" y="258953"/>
                  <a:pt x="161544" y="259334"/>
                  <a:pt x="161036" y="259334"/>
                </a:cubicBezTo>
                <a:cubicBezTo>
                  <a:pt x="160147" y="259334"/>
                  <a:pt x="159258" y="258191"/>
                  <a:pt x="159258" y="256032"/>
                </a:cubicBezTo>
                <a:cubicBezTo>
                  <a:pt x="160020" y="255270"/>
                  <a:pt x="159766" y="254508"/>
                  <a:pt x="159131" y="254508"/>
                </a:cubicBezTo>
                <a:cubicBezTo>
                  <a:pt x="158877" y="254508"/>
                  <a:pt x="158496" y="254635"/>
                  <a:pt x="158242" y="255016"/>
                </a:cubicBezTo>
                <a:cubicBezTo>
                  <a:pt x="158242" y="255016"/>
                  <a:pt x="157099" y="253873"/>
                  <a:pt x="157099" y="252857"/>
                </a:cubicBezTo>
                <a:cubicBezTo>
                  <a:pt x="157099" y="250698"/>
                  <a:pt x="157099" y="250698"/>
                  <a:pt x="153924" y="250698"/>
                </a:cubicBezTo>
                <a:cubicBezTo>
                  <a:pt x="153924" y="251079"/>
                  <a:pt x="153797" y="251206"/>
                  <a:pt x="153670" y="251206"/>
                </a:cubicBezTo>
                <a:cubicBezTo>
                  <a:pt x="153289" y="251206"/>
                  <a:pt x="152527" y="250444"/>
                  <a:pt x="151765" y="249682"/>
                </a:cubicBezTo>
                <a:cubicBezTo>
                  <a:pt x="150749" y="247523"/>
                  <a:pt x="142113" y="241046"/>
                  <a:pt x="139954" y="241046"/>
                </a:cubicBezTo>
                <a:cubicBezTo>
                  <a:pt x="139954" y="240030"/>
                  <a:pt x="139954" y="240030"/>
                  <a:pt x="138811" y="238887"/>
                </a:cubicBezTo>
                <a:cubicBezTo>
                  <a:pt x="138303" y="239141"/>
                  <a:pt x="137795" y="239268"/>
                  <a:pt x="137541" y="239268"/>
                </a:cubicBezTo>
                <a:cubicBezTo>
                  <a:pt x="136779" y="239268"/>
                  <a:pt x="137160" y="238252"/>
                  <a:pt x="138811" y="236728"/>
                </a:cubicBezTo>
                <a:lnTo>
                  <a:pt x="138811" y="237744"/>
                </a:lnTo>
                <a:lnTo>
                  <a:pt x="139954" y="237744"/>
                </a:lnTo>
                <a:cubicBezTo>
                  <a:pt x="140589" y="237109"/>
                  <a:pt x="140081" y="236093"/>
                  <a:pt x="139065" y="236093"/>
                </a:cubicBezTo>
                <a:cubicBezTo>
                  <a:pt x="138430" y="236093"/>
                  <a:pt x="137541" y="236474"/>
                  <a:pt x="136779" y="237744"/>
                </a:cubicBezTo>
                <a:cubicBezTo>
                  <a:pt x="136017" y="238125"/>
                  <a:pt x="135509" y="238379"/>
                  <a:pt x="135255" y="238379"/>
                </a:cubicBezTo>
                <a:cubicBezTo>
                  <a:pt x="134747" y="238379"/>
                  <a:pt x="135001" y="237617"/>
                  <a:pt x="135763" y="235585"/>
                </a:cubicBezTo>
                <a:cubicBezTo>
                  <a:pt x="135763" y="234315"/>
                  <a:pt x="135382" y="233299"/>
                  <a:pt x="134493" y="233299"/>
                </a:cubicBezTo>
                <a:cubicBezTo>
                  <a:pt x="133985" y="233299"/>
                  <a:pt x="133350" y="233680"/>
                  <a:pt x="132461" y="234442"/>
                </a:cubicBezTo>
                <a:cubicBezTo>
                  <a:pt x="131953" y="234950"/>
                  <a:pt x="131699" y="235204"/>
                  <a:pt x="131572" y="235204"/>
                </a:cubicBezTo>
                <a:cubicBezTo>
                  <a:pt x="131445" y="235204"/>
                  <a:pt x="131318" y="234696"/>
                  <a:pt x="131318" y="233426"/>
                </a:cubicBezTo>
                <a:cubicBezTo>
                  <a:pt x="132715" y="229743"/>
                  <a:pt x="132207" y="227584"/>
                  <a:pt x="130810" y="227584"/>
                </a:cubicBezTo>
                <a:cubicBezTo>
                  <a:pt x="130048" y="227584"/>
                  <a:pt x="129159" y="228092"/>
                  <a:pt x="128143" y="229108"/>
                </a:cubicBezTo>
                <a:cubicBezTo>
                  <a:pt x="127508" y="230378"/>
                  <a:pt x="126492" y="230886"/>
                  <a:pt x="125857" y="230886"/>
                </a:cubicBezTo>
                <a:cubicBezTo>
                  <a:pt x="125349" y="230886"/>
                  <a:pt x="124968" y="230632"/>
                  <a:pt x="124968" y="230124"/>
                </a:cubicBezTo>
                <a:cubicBezTo>
                  <a:pt x="123952" y="230124"/>
                  <a:pt x="124968" y="229108"/>
                  <a:pt x="124968" y="227965"/>
                </a:cubicBezTo>
                <a:cubicBezTo>
                  <a:pt x="126492" y="227203"/>
                  <a:pt x="127000" y="226441"/>
                  <a:pt x="125984" y="226441"/>
                </a:cubicBezTo>
                <a:cubicBezTo>
                  <a:pt x="125603" y="226441"/>
                  <a:pt x="124968" y="226568"/>
                  <a:pt x="123952" y="226822"/>
                </a:cubicBezTo>
                <a:cubicBezTo>
                  <a:pt x="122682" y="227076"/>
                  <a:pt x="121666" y="227203"/>
                  <a:pt x="120777" y="227203"/>
                </a:cubicBezTo>
                <a:cubicBezTo>
                  <a:pt x="117983" y="227203"/>
                  <a:pt x="117221" y="225806"/>
                  <a:pt x="116332" y="222504"/>
                </a:cubicBezTo>
                <a:cubicBezTo>
                  <a:pt x="115062" y="219837"/>
                  <a:pt x="113665" y="218059"/>
                  <a:pt x="113157" y="218059"/>
                </a:cubicBezTo>
                <a:cubicBezTo>
                  <a:pt x="112776" y="218059"/>
                  <a:pt x="112776" y="218694"/>
                  <a:pt x="113157" y="220345"/>
                </a:cubicBezTo>
                <a:cubicBezTo>
                  <a:pt x="113157" y="222123"/>
                  <a:pt x="113157" y="222885"/>
                  <a:pt x="113030" y="222885"/>
                </a:cubicBezTo>
                <a:cubicBezTo>
                  <a:pt x="112903" y="222885"/>
                  <a:pt x="112649" y="222377"/>
                  <a:pt x="112141" y="221361"/>
                </a:cubicBezTo>
                <a:cubicBezTo>
                  <a:pt x="110998" y="219202"/>
                  <a:pt x="108839" y="218186"/>
                  <a:pt x="107823" y="218186"/>
                </a:cubicBezTo>
                <a:cubicBezTo>
                  <a:pt x="107823" y="217170"/>
                  <a:pt x="106807" y="216027"/>
                  <a:pt x="107823" y="215011"/>
                </a:cubicBezTo>
                <a:cubicBezTo>
                  <a:pt x="107315" y="215265"/>
                  <a:pt x="106680" y="215392"/>
                  <a:pt x="106172" y="215392"/>
                </a:cubicBezTo>
                <a:cubicBezTo>
                  <a:pt x="104775" y="215392"/>
                  <a:pt x="103505" y="214376"/>
                  <a:pt x="103505" y="212852"/>
                </a:cubicBezTo>
                <a:lnTo>
                  <a:pt x="101346" y="210693"/>
                </a:lnTo>
                <a:cubicBezTo>
                  <a:pt x="100203" y="210693"/>
                  <a:pt x="100203" y="210693"/>
                  <a:pt x="100203" y="208534"/>
                </a:cubicBezTo>
                <a:cubicBezTo>
                  <a:pt x="100203" y="207391"/>
                  <a:pt x="99187" y="207391"/>
                  <a:pt x="97028" y="207391"/>
                </a:cubicBezTo>
                <a:cubicBezTo>
                  <a:pt x="96520" y="207899"/>
                  <a:pt x="95631" y="208153"/>
                  <a:pt x="95123" y="208153"/>
                </a:cubicBezTo>
                <a:cubicBezTo>
                  <a:pt x="94615" y="208153"/>
                  <a:pt x="94361" y="207899"/>
                  <a:pt x="94869" y="207391"/>
                </a:cubicBezTo>
                <a:cubicBezTo>
                  <a:pt x="96012" y="206375"/>
                  <a:pt x="94869" y="204216"/>
                  <a:pt x="94869" y="203073"/>
                </a:cubicBezTo>
                <a:cubicBezTo>
                  <a:pt x="94361" y="201930"/>
                  <a:pt x="93853" y="201422"/>
                  <a:pt x="93345" y="201422"/>
                </a:cubicBezTo>
                <a:cubicBezTo>
                  <a:pt x="92837" y="201422"/>
                  <a:pt x="92710" y="201930"/>
                  <a:pt x="92710" y="203073"/>
                </a:cubicBezTo>
                <a:cubicBezTo>
                  <a:pt x="92202" y="203581"/>
                  <a:pt x="91948" y="203835"/>
                  <a:pt x="91440" y="203835"/>
                </a:cubicBezTo>
                <a:cubicBezTo>
                  <a:pt x="90932" y="203835"/>
                  <a:pt x="90551" y="203581"/>
                  <a:pt x="89408" y="203073"/>
                </a:cubicBezTo>
                <a:cubicBezTo>
                  <a:pt x="88392" y="203073"/>
                  <a:pt x="87249" y="201930"/>
                  <a:pt x="88392" y="200914"/>
                </a:cubicBezTo>
                <a:cubicBezTo>
                  <a:pt x="88392" y="199898"/>
                  <a:pt x="84963" y="196469"/>
                  <a:pt x="82677" y="196469"/>
                </a:cubicBezTo>
                <a:cubicBezTo>
                  <a:pt x="82423" y="196469"/>
                  <a:pt x="82169" y="196596"/>
                  <a:pt x="81915" y="196596"/>
                </a:cubicBezTo>
                <a:lnTo>
                  <a:pt x="80899" y="194437"/>
                </a:lnTo>
                <a:cubicBezTo>
                  <a:pt x="79883" y="194437"/>
                  <a:pt x="79883" y="192278"/>
                  <a:pt x="78740" y="192278"/>
                </a:cubicBezTo>
                <a:cubicBezTo>
                  <a:pt x="78740" y="192278"/>
                  <a:pt x="77724" y="191135"/>
                  <a:pt x="77724" y="190119"/>
                </a:cubicBezTo>
                <a:cubicBezTo>
                  <a:pt x="76581" y="188976"/>
                  <a:pt x="76581" y="188976"/>
                  <a:pt x="75565" y="188976"/>
                </a:cubicBezTo>
                <a:cubicBezTo>
                  <a:pt x="76200" y="187706"/>
                  <a:pt x="76454" y="187198"/>
                  <a:pt x="75946" y="187198"/>
                </a:cubicBezTo>
                <a:cubicBezTo>
                  <a:pt x="75565" y="187198"/>
                  <a:pt x="74803" y="187452"/>
                  <a:pt x="73406" y="187960"/>
                </a:cubicBezTo>
                <a:cubicBezTo>
                  <a:pt x="73406" y="185801"/>
                  <a:pt x="73406" y="185801"/>
                  <a:pt x="71247" y="185801"/>
                </a:cubicBezTo>
                <a:cubicBezTo>
                  <a:pt x="71247" y="186309"/>
                  <a:pt x="70993" y="186563"/>
                  <a:pt x="70739" y="186563"/>
                </a:cubicBezTo>
                <a:cubicBezTo>
                  <a:pt x="70485" y="186563"/>
                  <a:pt x="70231" y="186309"/>
                  <a:pt x="70231" y="185801"/>
                </a:cubicBezTo>
                <a:cubicBezTo>
                  <a:pt x="71120" y="183134"/>
                  <a:pt x="69850" y="181229"/>
                  <a:pt x="68707" y="181229"/>
                </a:cubicBezTo>
                <a:cubicBezTo>
                  <a:pt x="68453" y="181229"/>
                  <a:pt x="68199" y="181356"/>
                  <a:pt x="68072" y="181483"/>
                </a:cubicBezTo>
                <a:cubicBezTo>
                  <a:pt x="68072" y="181483"/>
                  <a:pt x="67056" y="181483"/>
                  <a:pt x="67056" y="179324"/>
                </a:cubicBezTo>
                <a:cubicBezTo>
                  <a:pt x="67564" y="178181"/>
                  <a:pt x="67818" y="177673"/>
                  <a:pt x="67691" y="177673"/>
                </a:cubicBezTo>
                <a:cubicBezTo>
                  <a:pt x="67564" y="177673"/>
                  <a:pt x="67056" y="178181"/>
                  <a:pt x="65913" y="179324"/>
                </a:cubicBezTo>
                <a:cubicBezTo>
                  <a:pt x="65405" y="179578"/>
                  <a:pt x="64897" y="179705"/>
                  <a:pt x="64643" y="179705"/>
                </a:cubicBezTo>
                <a:cubicBezTo>
                  <a:pt x="63754" y="179705"/>
                  <a:pt x="63754" y="178689"/>
                  <a:pt x="63754" y="177165"/>
                </a:cubicBezTo>
                <a:cubicBezTo>
                  <a:pt x="63754" y="177165"/>
                  <a:pt x="63754" y="176149"/>
                  <a:pt x="62611" y="176149"/>
                </a:cubicBezTo>
                <a:cubicBezTo>
                  <a:pt x="59436" y="175006"/>
                  <a:pt x="53975" y="172974"/>
                  <a:pt x="56134" y="171831"/>
                </a:cubicBezTo>
                <a:lnTo>
                  <a:pt x="55118" y="169672"/>
                </a:lnTo>
                <a:cubicBezTo>
                  <a:pt x="51816" y="169672"/>
                  <a:pt x="51816" y="169672"/>
                  <a:pt x="51816" y="167513"/>
                </a:cubicBezTo>
                <a:lnTo>
                  <a:pt x="50800" y="166370"/>
                </a:lnTo>
                <a:cubicBezTo>
                  <a:pt x="50800" y="166370"/>
                  <a:pt x="49784" y="166878"/>
                  <a:pt x="49149" y="166878"/>
                </a:cubicBezTo>
                <a:cubicBezTo>
                  <a:pt x="48768" y="166878"/>
                  <a:pt x="48641" y="166751"/>
                  <a:pt x="48641" y="166370"/>
                </a:cubicBezTo>
                <a:cubicBezTo>
                  <a:pt x="47625" y="165354"/>
                  <a:pt x="47625" y="165354"/>
                  <a:pt x="47625" y="165354"/>
                </a:cubicBezTo>
                <a:cubicBezTo>
                  <a:pt x="49784" y="164211"/>
                  <a:pt x="48641" y="164211"/>
                  <a:pt x="47625" y="163195"/>
                </a:cubicBezTo>
                <a:cubicBezTo>
                  <a:pt x="47625" y="162814"/>
                  <a:pt x="47498" y="162687"/>
                  <a:pt x="47117" y="162687"/>
                </a:cubicBezTo>
                <a:cubicBezTo>
                  <a:pt x="46482" y="162687"/>
                  <a:pt x="45085" y="163449"/>
                  <a:pt x="44323" y="164211"/>
                </a:cubicBezTo>
                <a:lnTo>
                  <a:pt x="44323" y="163195"/>
                </a:lnTo>
                <a:cubicBezTo>
                  <a:pt x="45339" y="161036"/>
                  <a:pt x="44323" y="161036"/>
                  <a:pt x="44323" y="161036"/>
                </a:cubicBezTo>
                <a:cubicBezTo>
                  <a:pt x="43561" y="161417"/>
                  <a:pt x="42926" y="161544"/>
                  <a:pt x="42545" y="161544"/>
                </a:cubicBezTo>
                <a:cubicBezTo>
                  <a:pt x="41529" y="161544"/>
                  <a:pt x="41148" y="161036"/>
                  <a:pt x="41148" y="161036"/>
                </a:cubicBezTo>
                <a:cubicBezTo>
                  <a:pt x="41148" y="160528"/>
                  <a:pt x="40894" y="160274"/>
                  <a:pt x="40767" y="160274"/>
                </a:cubicBezTo>
                <a:cubicBezTo>
                  <a:pt x="40640" y="160274"/>
                  <a:pt x="40640" y="160528"/>
                  <a:pt x="41148" y="161036"/>
                </a:cubicBezTo>
                <a:lnTo>
                  <a:pt x="39878" y="161036"/>
                </a:lnTo>
                <a:cubicBezTo>
                  <a:pt x="39243" y="161417"/>
                  <a:pt x="38862" y="161544"/>
                  <a:pt x="38735" y="161544"/>
                </a:cubicBezTo>
                <a:cubicBezTo>
                  <a:pt x="38354" y="161544"/>
                  <a:pt x="39116" y="160782"/>
                  <a:pt x="39878" y="160020"/>
                </a:cubicBezTo>
                <a:lnTo>
                  <a:pt x="37719" y="158877"/>
                </a:lnTo>
                <a:cubicBezTo>
                  <a:pt x="37719" y="157861"/>
                  <a:pt x="36703" y="156718"/>
                  <a:pt x="37719" y="156718"/>
                </a:cubicBezTo>
                <a:cubicBezTo>
                  <a:pt x="38862" y="155575"/>
                  <a:pt x="39878" y="154559"/>
                  <a:pt x="38862" y="154559"/>
                </a:cubicBezTo>
                <a:cubicBezTo>
                  <a:pt x="38862" y="154051"/>
                  <a:pt x="38608" y="153797"/>
                  <a:pt x="38481" y="153797"/>
                </a:cubicBezTo>
                <a:cubicBezTo>
                  <a:pt x="38354" y="153797"/>
                  <a:pt x="38354" y="154051"/>
                  <a:pt x="38862" y="154559"/>
                </a:cubicBezTo>
                <a:cubicBezTo>
                  <a:pt x="38100" y="155321"/>
                  <a:pt x="37338" y="156083"/>
                  <a:pt x="36957" y="156083"/>
                </a:cubicBezTo>
                <a:cubicBezTo>
                  <a:pt x="36830" y="156083"/>
                  <a:pt x="36703" y="155956"/>
                  <a:pt x="36703" y="155575"/>
                </a:cubicBezTo>
                <a:cubicBezTo>
                  <a:pt x="36322" y="155194"/>
                  <a:pt x="35941" y="155067"/>
                  <a:pt x="35687" y="155067"/>
                </a:cubicBezTo>
                <a:cubicBezTo>
                  <a:pt x="35052" y="155067"/>
                  <a:pt x="34544" y="155575"/>
                  <a:pt x="34544" y="155575"/>
                </a:cubicBezTo>
                <a:cubicBezTo>
                  <a:pt x="34544" y="156464"/>
                  <a:pt x="34290" y="156845"/>
                  <a:pt x="34036" y="156845"/>
                </a:cubicBezTo>
                <a:cubicBezTo>
                  <a:pt x="33147" y="156845"/>
                  <a:pt x="31369" y="154305"/>
                  <a:pt x="31369" y="153416"/>
                </a:cubicBezTo>
                <a:cubicBezTo>
                  <a:pt x="31369" y="151384"/>
                  <a:pt x="31369" y="150114"/>
                  <a:pt x="30734" y="150114"/>
                </a:cubicBezTo>
                <a:cubicBezTo>
                  <a:pt x="30353" y="150114"/>
                  <a:pt x="29972" y="150495"/>
                  <a:pt x="29210" y="151257"/>
                </a:cubicBezTo>
                <a:cubicBezTo>
                  <a:pt x="29083" y="151384"/>
                  <a:pt x="28829" y="151511"/>
                  <a:pt x="28702" y="151511"/>
                </a:cubicBezTo>
                <a:cubicBezTo>
                  <a:pt x="28194" y="151511"/>
                  <a:pt x="28448" y="149606"/>
                  <a:pt x="30226" y="146939"/>
                </a:cubicBezTo>
                <a:lnTo>
                  <a:pt x="31369" y="143764"/>
                </a:lnTo>
                <a:lnTo>
                  <a:pt x="29210" y="145923"/>
                </a:lnTo>
                <a:cubicBezTo>
                  <a:pt x="27305" y="146939"/>
                  <a:pt x="26162" y="147447"/>
                  <a:pt x="25654" y="147447"/>
                </a:cubicBezTo>
                <a:cubicBezTo>
                  <a:pt x="24892" y="147447"/>
                  <a:pt x="24892" y="146685"/>
                  <a:pt x="24892" y="144907"/>
                </a:cubicBezTo>
                <a:cubicBezTo>
                  <a:pt x="23876" y="142748"/>
                  <a:pt x="23876" y="142748"/>
                  <a:pt x="23876" y="142748"/>
                </a:cubicBezTo>
                <a:cubicBezTo>
                  <a:pt x="23622" y="143129"/>
                  <a:pt x="23368" y="143129"/>
                  <a:pt x="22987" y="143129"/>
                </a:cubicBezTo>
                <a:cubicBezTo>
                  <a:pt x="22098" y="143129"/>
                  <a:pt x="21082" y="142113"/>
                  <a:pt x="19558" y="140589"/>
                </a:cubicBezTo>
                <a:cubicBezTo>
                  <a:pt x="18542" y="138430"/>
                  <a:pt x="17399" y="137287"/>
                  <a:pt x="18542" y="136271"/>
                </a:cubicBezTo>
                <a:cubicBezTo>
                  <a:pt x="18542" y="136271"/>
                  <a:pt x="18542" y="135255"/>
                  <a:pt x="17526" y="135255"/>
                </a:cubicBezTo>
                <a:cubicBezTo>
                  <a:pt x="14351" y="135255"/>
                  <a:pt x="15367" y="133096"/>
                  <a:pt x="17526" y="133096"/>
                </a:cubicBezTo>
                <a:cubicBezTo>
                  <a:pt x="17526" y="133096"/>
                  <a:pt x="16383" y="131953"/>
                  <a:pt x="16383" y="130937"/>
                </a:cubicBezTo>
                <a:lnTo>
                  <a:pt x="15113" y="130937"/>
                </a:lnTo>
                <a:cubicBezTo>
                  <a:pt x="14986" y="131064"/>
                  <a:pt x="14732" y="131191"/>
                  <a:pt x="14605" y="131191"/>
                </a:cubicBezTo>
                <a:cubicBezTo>
                  <a:pt x="13589" y="131191"/>
                  <a:pt x="12446" y="128651"/>
                  <a:pt x="9779" y="122301"/>
                </a:cubicBezTo>
                <a:cubicBezTo>
                  <a:pt x="5334" y="115570"/>
                  <a:pt x="6477" y="113411"/>
                  <a:pt x="7620" y="113411"/>
                </a:cubicBezTo>
                <a:cubicBezTo>
                  <a:pt x="9271" y="111887"/>
                  <a:pt x="9652" y="110871"/>
                  <a:pt x="8890" y="110871"/>
                </a:cubicBezTo>
                <a:cubicBezTo>
                  <a:pt x="8636" y="110871"/>
                  <a:pt x="8128" y="110998"/>
                  <a:pt x="7620" y="111252"/>
                </a:cubicBezTo>
                <a:cubicBezTo>
                  <a:pt x="6604" y="111252"/>
                  <a:pt x="5461" y="111252"/>
                  <a:pt x="6604" y="110109"/>
                </a:cubicBezTo>
                <a:cubicBezTo>
                  <a:pt x="6604" y="110109"/>
                  <a:pt x="5461" y="109093"/>
                  <a:pt x="4445" y="107950"/>
                </a:cubicBezTo>
                <a:cubicBezTo>
                  <a:pt x="1270" y="105791"/>
                  <a:pt x="2286" y="103632"/>
                  <a:pt x="3429" y="103632"/>
                </a:cubicBezTo>
                <a:cubicBezTo>
                  <a:pt x="4064" y="104013"/>
                  <a:pt x="4445" y="104013"/>
                  <a:pt x="4572" y="104013"/>
                </a:cubicBezTo>
                <a:cubicBezTo>
                  <a:pt x="4953" y="104013"/>
                  <a:pt x="4191" y="103251"/>
                  <a:pt x="3429" y="102489"/>
                </a:cubicBezTo>
                <a:cubicBezTo>
                  <a:pt x="2159" y="101600"/>
                  <a:pt x="0" y="101600"/>
                  <a:pt x="2159" y="100457"/>
                </a:cubicBezTo>
                <a:cubicBezTo>
                  <a:pt x="2159" y="99314"/>
                  <a:pt x="3302" y="93980"/>
                  <a:pt x="1143" y="93980"/>
                </a:cubicBezTo>
                <a:cubicBezTo>
                  <a:pt x="1143" y="93980"/>
                  <a:pt x="1143" y="92964"/>
                  <a:pt x="1143" y="91821"/>
                </a:cubicBezTo>
                <a:cubicBezTo>
                  <a:pt x="2159" y="91821"/>
                  <a:pt x="2159" y="89662"/>
                  <a:pt x="2159" y="87503"/>
                </a:cubicBezTo>
                <a:cubicBezTo>
                  <a:pt x="2159" y="85344"/>
                  <a:pt x="2159" y="84328"/>
                  <a:pt x="1143" y="84328"/>
                </a:cubicBezTo>
                <a:cubicBezTo>
                  <a:pt x="889" y="84582"/>
                  <a:pt x="635" y="84709"/>
                  <a:pt x="508" y="84709"/>
                </a:cubicBezTo>
                <a:cubicBezTo>
                  <a:pt x="127" y="84709"/>
                  <a:pt x="381" y="83693"/>
                  <a:pt x="1143" y="82169"/>
                </a:cubicBezTo>
                <a:cubicBezTo>
                  <a:pt x="1143" y="81026"/>
                  <a:pt x="3302" y="80010"/>
                  <a:pt x="3302" y="78994"/>
                </a:cubicBezTo>
                <a:cubicBezTo>
                  <a:pt x="4318" y="78994"/>
                  <a:pt x="6477" y="77851"/>
                  <a:pt x="6477" y="76835"/>
                </a:cubicBezTo>
                <a:lnTo>
                  <a:pt x="2159" y="76835"/>
                </a:lnTo>
                <a:cubicBezTo>
                  <a:pt x="3302" y="75819"/>
                  <a:pt x="3302" y="74676"/>
                  <a:pt x="4318" y="74676"/>
                </a:cubicBezTo>
                <a:cubicBezTo>
                  <a:pt x="3302" y="73533"/>
                  <a:pt x="3302" y="72390"/>
                  <a:pt x="3302" y="70358"/>
                </a:cubicBezTo>
                <a:cubicBezTo>
                  <a:pt x="4318" y="68199"/>
                  <a:pt x="4318" y="67056"/>
                  <a:pt x="6477" y="66040"/>
                </a:cubicBezTo>
                <a:cubicBezTo>
                  <a:pt x="4318" y="63881"/>
                  <a:pt x="5334" y="58420"/>
                  <a:pt x="8636" y="58420"/>
                </a:cubicBezTo>
                <a:cubicBezTo>
                  <a:pt x="9652" y="58420"/>
                  <a:pt x="9652" y="57404"/>
                  <a:pt x="8636" y="56261"/>
                </a:cubicBezTo>
                <a:cubicBezTo>
                  <a:pt x="8636" y="55245"/>
                  <a:pt x="8636" y="55245"/>
                  <a:pt x="9652" y="54102"/>
                </a:cubicBezTo>
                <a:cubicBezTo>
                  <a:pt x="10668" y="54102"/>
                  <a:pt x="10668" y="51943"/>
                  <a:pt x="9652" y="50800"/>
                </a:cubicBezTo>
                <a:cubicBezTo>
                  <a:pt x="8636" y="48641"/>
                  <a:pt x="8636" y="47625"/>
                  <a:pt x="10668" y="47625"/>
                </a:cubicBezTo>
                <a:cubicBezTo>
                  <a:pt x="11811" y="46609"/>
                  <a:pt x="12827" y="44450"/>
                  <a:pt x="13970" y="43307"/>
                </a:cubicBezTo>
                <a:cubicBezTo>
                  <a:pt x="15240" y="42672"/>
                  <a:pt x="15748" y="42037"/>
                  <a:pt x="16129" y="42037"/>
                </a:cubicBezTo>
                <a:cubicBezTo>
                  <a:pt x="16383" y="42037"/>
                  <a:pt x="16637" y="42418"/>
                  <a:pt x="17145" y="43307"/>
                </a:cubicBezTo>
                <a:lnTo>
                  <a:pt x="19304" y="43307"/>
                </a:lnTo>
                <a:cubicBezTo>
                  <a:pt x="21463" y="42164"/>
                  <a:pt x="20447" y="42164"/>
                  <a:pt x="20447" y="42164"/>
                </a:cubicBezTo>
                <a:cubicBezTo>
                  <a:pt x="19558" y="42672"/>
                  <a:pt x="19050" y="42926"/>
                  <a:pt x="18669" y="42926"/>
                </a:cubicBezTo>
                <a:cubicBezTo>
                  <a:pt x="18288" y="42926"/>
                  <a:pt x="18288" y="42418"/>
                  <a:pt x="18288" y="41148"/>
                </a:cubicBezTo>
                <a:cubicBezTo>
                  <a:pt x="17272" y="40005"/>
                  <a:pt x="18288" y="37973"/>
                  <a:pt x="19304" y="36830"/>
                </a:cubicBezTo>
                <a:cubicBezTo>
                  <a:pt x="19304" y="36830"/>
                  <a:pt x="21463" y="34671"/>
                  <a:pt x="21463" y="33655"/>
                </a:cubicBezTo>
                <a:cubicBezTo>
                  <a:pt x="22606" y="30480"/>
                  <a:pt x="23622" y="30480"/>
                  <a:pt x="24638" y="30480"/>
                </a:cubicBezTo>
                <a:cubicBezTo>
                  <a:pt x="24638" y="30480"/>
                  <a:pt x="24638" y="30480"/>
                  <a:pt x="24638" y="30480"/>
                </a:cubicBezTo>
                <a:cubicBezTo>
                  <a:pt x="25527" y="27559"/>
                  <a:pt x="31496" y="21717"/>
                  <a:pt x="33909" y="21717"/>
                </a:cubicBezTo>
                <a:cubicBezTo>
                  <a:pt x="34036" y="21717"/>
                  <a:pt x="34163" y="21717"/>
                  <a:pt x="34290" y="21844"/>
                </a:cubicBezTo>
                <a:lnTo>
                  <a:pt x="33274" y="20701"/>
                </a:lnTo>
                <a:cubicBezTo>
                  <a:pt x="33274" y="20701"/>
                  <a:pt x="33274" y="19685"/>
                  <a:pt x="35433" y="18542"/>
                </a:cubicBezTo>
                <a:cubicBezTo>
                  <a:pt x="36576" y="17399"/>
                  <a:pt x="39751" y="16383"/>
                  <a:pt x="43053" y="14224"/>
                </a:cubicBezTo>
                <a:cubicBezTo>
                  <a:pt x="45466" y="12573"/>
                  <a:pt x="47752" y="11684"/>
                  <a:pt x="48895" y="11684"/>
                </a:cubicBezTo>
                <a:cubicBezTo>
                  <a:pt x="49276" y="11684"/>
                  <a:pt x="49530" y="11811"/>
                  <a:pt x="49530" y="12065"/>
                </a:cubicBezTo>
                <a:cubicBezTo>
                  <a:pt x="50546" y="11049"/>
                  <a:pt x="50546" y="11049"/>
                  <a:pt x="49530" y="9906"/>
                </a:cubicBezTo>
                <a:cubicBezTo>
                  <a:pt x="48387" y="9906"/>
                  <a:pt x="49530" y="8890"/>
                  <a:pt x="50546" y="8890"/>
                </a:cubicBezTo>
                <a:cubicBezTo>
                  <a:pt x="50927" y="8509"/>
                  <a:pt x="51054" y="8382"/>
                  <a:pt x="51308" y="8382"/>
                </a:cubicBezTo>
                <a:cubicBezTo>
                  <a:pt x="51816" y="8382"/>
                  <a:pt x="51943" y="9144"/>
                  <a:pt x="52705" y="9906"/>
                </a:cubicBezTo>
                <a:cubicBezTo>
                  <a:pt x="52705" y="10414"/>
                  <a:pt x="52832" y="10668"/>
                  <a:pt x="53213" y="10668"/>
                </a:cubicBezTo>
                <a:cubicBezTo>
                  <a:pt x="53594" y="10668"/>
                  <a:pt x="54229" y="10160"/>
                  <a:pt x="54864" y="8890"/>
                </a:cubicBezTo>
                <a:cubicBezTo>
                  <a:pt x="56388" y="7239"/>
                  <a:pt x="58547" y="6350"/>
                  <a:pt x="60452" y="6350"/>
                </a:cubicBezTo>
                <a:cubicBezTo>
                  <a:pt x="61214" y="6350"/>
                  <a:pt x="61849" y="6477"/>
                  <a:pt x="62357" y="6731"/>
                </a:cubicBezTo>
                <a:cubicBezTo>
                  <a:pt x="63500" y="5715"/>
                  <a:pt x="64516" y="5715"/>
                  <a:pt x="64516" y="4572"/>
                </a:cubicBezTo>
                <a:cubicBezTo>
                  <a:pt x="64516" y="3810"/>
                  <a:pt x="65532" y="2540"/>
                  <a:pt x="66929" y="2540"/>
                </a:cubicBezTo>
                <a:cubicBezTo>
                  <a:pt x="67564" y="2540"/>
                  <a:pt x="68199" y="2794"/>
                  <a:pt x="68834" y="3429"/>
                </a:cubicBezTo>
                <a:cubicBezTo>
                  <a:pt x="69850" y="2413"/>
                  <a:pt x="69850" y="2413"/>
                  <a:pt x="69850" y="1270"/>
                </a:cubicBezTo>
                <a:cubicBezTo>
                  <a:pt x="70485" y="635"/>
                  <a:pt x="70739" y="0"/>
                  <a:pt x="71120" y="0"/>
                </a:cubicBezTo>
                <a:close/>
                <a:moveTo>
                  <a:pt x="242824" y="333502"/>
                </a:moveTo>
                <a:cubicBezTo>
                  <a:pt x="242824" y="333502"/>
                  <a:pt x="242824" y="335661"/>
                  <a:pt x="241808" y="336677"/>
                </a:cubicBezTo>
                <a:lnTo>
                  <a:pt x="240792" y="335661"/>
                </a:lnTo>
                <a:cubicBezTo>
                  <a:pt x="240792" y="334518"/>
                  <a:pt x="240792" y="333502"/>
                  <a:pt x="241808" y="33350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3"/>
          <p:cNvSpPr/>
          <p:nvPr/>
        </p:nvSpPr>
        <p:spPr>
          <a:xfrm>
            <a:off x="5704417" y="1946450"/>
            <a:ext cx="316516" cy="229743"/>
          </a:xfrm>
          <a:custGeom>
            <a:rect b="b" l="l" r="r" t="t"/>
            <a:pathLst>
              <a:path extrusionOk="0" h="306324" w="422021">
                <a:moveTo>
                  <a:pt x="105029" y="6477"/>
                </a:moveTo>
                <a:cubicBezTo>
                  <a:pt x="103886" y="7620"/>
                  <a:pt x="103886" y="8636"/>
                  <a:pt x="105029" y="9652"/>
                </a:cubicBezTo>
                <a:cubicBezTo>
                  <a:pt x="107188" y="9652"/>
                  <a:pt x="107188" y="9652"/>
                  <a:pt x="107188" y="8636"/>
                </a:cubicBezTo>
                <a:cubicBezTo>
                  <a:pt x="108331" y="7620"/>
                  <a:pt x="106172" y="6477"/>
                  <a:pt x="105029" y="6477"/>
                </a:cubicBezTo>
                <a:close/>
                <a:moveTo>
                  <a:pt x="41656" y="20066"/>
                </a:moveTo>
                <a:cubicBezTo>
                  <a:pt x="41529" y="20066"/>
                  <a:pt x="41402" y="20193"/>
                  <a:pt x="41402" y="20447"/>
                </a:cubicBezTo>
                <a:lnTo>
                  <a:pt x="40386" y="21590"/>
                </a:lnTo>
                <a:lnTo>
                  <a:pt x="42545" y="21590"/>
                </a:lnTo>
                <a:cubicBezTo>
                  <a:pt x="42545" y="20828"/>
                  <a:pt x="42037" y="20066"/>
                  <a:pt x="41656" y="20066"/>
                </a:cubicBezTo>
                <a:close/>
                <a:moveTo>
                  <a:pt x="140716" y="24765"/>
                </a:moveTo>
                <a:cubicBezTo>
                  <a:pt x="139573" y="25781"/>
                  <a:pt x="139573" y="26924"/>
                  <a:pt x="139573" y="26924"/>
                </a:cubicBezTo>
                <a:lnTo>
                  <a:pt x="140716" y="27940"/>
                </a:lnTo>
                <a:cubicBezTo>
                  <a:pt x="141732" y="26924"/>
                  <a:pt x="141732" y="25781"/>
                  <a:pt x="141732" y="24765"/>
                </a:cubicBezTo>
                <a:close/>
                <a:moveTo>
                  <a:pt x="17653" y="38862"/>
                </a:moveTo>
                <a:cubicBezTo>
                  <a:pt x="17653" y="40005"/>
                  <a:pt x="19812" y="40005"/>
                  <a:pt x="20828" y="41021"/>
                </a:cubicBezTo>
                <a:cubicBezTo>
                  <a:pt x="21844" y="40005"/>
                  <a:pt x="21844" y="40005"/>
                  <a:pt x="20828" y="40005"/>
                </a:cubicBezTo>
                <a:cubicBezTo>
                  <a:pt x="19685" y="38862"/>
                  <a:pt x="17653" y="38862"/>
                  <a:pt x="17653" y="38862"/>
                </a:cubicBezTo>
                <a:close/>
                <a:moveTo>
                  <a:pt x="18796" y="61468"/>
                </a:moveTo>
                <a:cubicBezTo>
                  <a:pt x="18796" y="61468"/>
                  <a:pt x="18796" y="61468"/>
                  <a:pt x="18796" y="61468"/>
                </a:cubicBezTo>
                <a:close/>
                <a:moveTo>
                  <a:pt x="7620" y="59690"/>
                </a:moveTo>
                <a:cubicBezTo>
                  <a:pt x="7239" y="59690"/>
                  <a:pt x="6985" y="59944"/>
                  <a:pt x="6985" y="60452"/>
                </a:cubicBezTo>
                <a:lnTo>
                  <a:pt x="8001" y="61468"/>
                </a:lnTo>
                <a:lnTo>
                  <a:pt x="9017" y="60452"/>
                </a:lnTo>
                <a:cubicBezTo>
                  <a:pt x="8509" y="59944"/>
                  <a:pt x="8001" y="59690"/>
                  <a:pt x="7620" y="59690"/>
                </a:cubicBezTo>
                <a:close/>
                <a:moveTo>
                  <a:pt x="201041" y="86360"/>
                </a:moveTo>
                <a:cubicBezTo>
                  <a:pt x="199898" y="87376"/>
                  <a:pt x="201041" y="88519"/>
                  <a:pt x="201041" y="88519"/>
                </a:cubicBezTo>
                <a:cubicBezTo>
                  <a:pt x="201041" y="88519"/>
                  <a:pt x="201041" y="88519"/>
                  <a:pt x="202057" y="87503"/>
                </a:cubicBezTo>
                <a:cubicBezTo>
                  <a:pt x="202057" y="87503"/>
                  <a:pt x="203200" y="87503"/>
                  <a:pt x="202057" y="86487"/>
                </a:cubicBezTo>
                <a:close/>
                <a:moveTo>
                  <a:pt x="227965" y="91694"/>
                </a:moveTo>
                <a:cubicBezTo>
                  <a:pt x="228854" y="91694"/>
                  <a:pt x="228219" y="91694"/>
                  <a:pt x="227457" y="92329"/>
                </a:cubicBezTo>
                <a:cubicBezTo>
                  <a:pt x="227584" y="92075"/>
                  <a:pt x="227838" y="91948"/>
                  <a:pt x="227965" y="91694"/>
                </a:cubicBezTo>
                <a:close/>
                <a:moveTo>
                  <a:pt x="220599" y="94107"/>
                </a:moveTo>
                <a:cubicBezTo>
                  <a:pt x="220472" y="94107"/>
                  <a:pt x="220472" y="94361"/>
                  <a:pt x="220472" y="94869"/>
                </a:cubicBezTo>
                <a:cubicBezTo>
                  <a:pt x="220472" y="96139"/>
                  <a:pt x="220853" y="96647"/>
                  <a:pt x="221107" y="96647"/>
                </a:cubicBezTo>
                <a:cubicBezTo>
                  <a:pt x="221361" y="96647"/>
                  <a:pt x="221488" y="96393"/>
                  <a:pt x="221488" y="95885"/>
                </a:cubicBezTo>
                <a:cubicBezTo>
                  <a:pt x="222631" y="95885"/>
                  <a:pt x="222631" y="95885"/>
                  <a:pt x="221488" y="94869"/>
                </a:cubicBezTo>
                <a:cubicBezTo>
                  <a:pt x="220980" y="94361"/>
                  <a:pt x="220726" y="94107"/>
                  <a:pt x="220599" y="94107"/>
                </a:cubicBezTo>
                <a:close/>
                <a:moveTo>
                  <a:pt x="226949" y="99187"/>
                </a:moveTo>
                <a:lnTo>
                  <a:pt x="225933" y="100330"/>
                </a:lnTo>
                <a:lnTo>
                  <a:pt x="226949" y="100330"/>
                </a:lnTo>
                <a:cubicBezTo>
                  <a:pt x="226949" y="100838"/>
                  <a:pt x="226949" y="101092"/>
                  <a:pt x="227076" y="101092"/>
                </a:cubicBezTo>
                <a:cubicBezTo>
                  <a:pt x="227203" y="101092"/>
                  <a:pt x="227457" y="100838"/>
                  <a:pt x="228092" y="100330"/>
                </a:cubicBezTo>
                <a:lnTo>
                  <a:pt x="226949" y="99187"/>
                </a:lnTo>
                <a:close/>
                <a:moveTo>
                  <a:pt x="233426" y="101346"/>
                </a:moveTo>
                <a:cubicBezTo>
                  <a:pt x="234061" y="101981"/>
                  <a:pt x="233934" y="102616"/>
                  <a:pt x="233807" y="102616"/>
                </a:cubicBezTo>
                <a:cubicBezTo>
                  <a:pt x="233680" y="102616"/>
                  <a:pt x="233426" y="102235"/>
                  <a:pt x="233426" y="101346"/>
                </a:cubicBezTo>
                <a:close/>
                <a:moveTo>
                  <a:pt x="234442" y="106680"/>
                </a:moveTo>
                <a:cubicBezTo>
                  <a:pt x="234950" y="107188"/>
                  <a:pt x="235204" y="107442"/>
                  <a:pt x="235458" y="107442"/>
                </a:cubicBezTo>
                <a:cubicBezTo>
                  <a:pt x="235712" y="107442"/>
                  <a:pt x="235585" y="107188"/>
                  <a:pt x="235585" y="106680"/>
                </a:cubicBezTo>
                <a:close/>
                <a:moveTo>
                  <a:pt x="242062" y="114300"/>
                </a:moveTo>
                <a:cubicBezTo>
                  <a:pt x="242062" y="114300"/>
                  <a:pt x="240919" y="114300"/>
                  <a:pt x="239903" y="115316"/>
                </a:cubicBezTo>
                <a:lnTo>
                  <a:pt x="241046" y="115316"/>
                </a:lnTo>
                <a:cubicBezTo>
                  <a:pt x="241427" y="115697"/>
                  <a:pt x="241681" y="115824"/>
                  <a:pt x="241808" y="115824"/>
                </a:cubicBezTo>
                <a:cubicBezTo>
                  <a:pt x="242189" y="115824"/>
                  <a:pt x="242189" y="115316"/>
                  <a:pt x="242189" y="115316"/>
                </a:cubicBezTo>
                <a:cubicBezTo>
                  <a:pt x="242189" y="115316"/>
                  <a:pt x="243205" y="114300"/>
                  <a:pt x="242189" y="114300"/>
                </a:cubicBezTo>
                <a:close/>
                <a:moveTo>
                  <a:pt x="12319" y="120904"/>
                </a:moveTo>
                <a:cubicBezTo>
                  <a:pt x="11176" y="120904"/>
                  <a:pt x="10160" y="122047"/>
                  <a:pt x="10160" y="123063"/>
                </a:cubicBezTo>
                <a:lnTo>
                  <a:pt x="11176" y="123063"/>
                </a:lnTo>
                <a:lnTo>
                  <a:pt x="12319" y="121920"/>
                </a:lnTo>
                <a:lnTo>
                  <a:pt x="12319" y="120904"/>
                </a:lnTo>
                <a:close/>
                <a:moveTo>
                  <a:pt x="13335" y="127381"/>
                </a:moveTo>
                <a:cubicBezTo>
                  <a:pt x="12319" y="127381"/>
                  <a:pt x="12319" y="127381"/>
                  <a:pt x="13335" y="128397"/>
                </a:cubicBezTo>
                <a:lnTo>
                  <a:pt x="15494" y="128397"/>
                </a:lnTo>
                <a:cubicBezTo>
                  <a:pt x="16510" y="127381"/>
                  <a:pt x="16510" y="127381"/>
                  <a:pt x="13335" y="127381"/>
                </a:cubicBezTo>
                <a:close/>
                <a:moveTo>
                  <a:pt x="37084" y="137033"/>
                </a:moveTo>
                <a:cubicBezTo>
                  <a:pt x="38100" y="138176"/>
                  <a:pt x="38100" y="138176"/>
                  <a:pt x="37084" y="138176"/>
                </a:cubicBezTo>
                <a:cubicBezTo>
                  <a:pt x="36068" y="138176"/>
                  <a:pt x="35941" y="137033"/>
                  <a:pt x="35941" y="137033"/>
                </a:cubicBezTo>
                <a:close/>
                <a:moveTo>
                  <a:pt x="274066" y="138684"/>
                </a:moveTo>
                <a:cubicBezTo>
                  <a:pt x="273939" y="138684"/>
                  <a:pt x="273685" y="138811"/>
                  <a:pt x="273304" y="139192"/>
                </a:cubicBezTo>
                <a:cubicBezTo>
                  <a:pt x="273304" y="140716"/>
                  <a:pt x="273304" y="141732"/>
                  <a:pt x="273685" y="141732"/>
                </a:cubicBezTo>
                <a:cubicBezTo>
                  <a:pt x="273812" y="141732"/>
                  <a:pt x="274066" y="141605"/>
                  <a:pt x="274320" y="141351"/>
                </a:cubicBezTo>
                <a:cubicBezTo>
                  <a:pt x="274320" y="141351"/>
                  <a:pt x="274320" y="141351"/>
                  <a:pt x="274320" y="139192"/>
                </a:cubicBezTo>
                <a:cubicBezTo>
                  <a:pt x="274320" y="139192"/>
                  <a:pt x="274320" y="138684"/>
                  <a:pt x="273939" y="138684"/>
                </a:cubicBezTo>
                <a:close/>
                <a:moveTo>
                  <a:pt x="29464" y="141351"/>
                </a:moveTo>
                <a:cubicBezTo>
                  <a:pt x="28956" y="141859"/>
                  <a:pt x="28956" y="142113"/>
                  <a:pt x="29083" y="142113"/>
                </a:cubicBezTo>
                <a:cubicBezTo>
                  <a:pt x="29210" y="142113"/>
                  <a:pt x="29464" y="141859"/>
                  <a:pt x="29464" y="141351"/>
                </a:cubicBezTo>
                <a:close/>
                <a:moveTo>
                  <a:pt x="19685" y="143256"/>
                </a:moveTo>
                <a:cubicBezTo>
                  <a:pt x="19939" y="143383"/>
                  <a:pt x="20193" y="143383"/>
                  <a:pt x="20447" y="143383"/>
                </a:cubicBezTo>
                <a:cubicBezTo>
                  <a:pt x="20193" y="143383"/>
                  <a:pt x="19939" y="143256"/>
                  <a:pt x="19685" y="143256"/>
                </a:cubicBezTo>
                <a:close/>
                <a:moveTo>
                  <a:pt x="20447" y="143383"/>
                </a:moveTo>
                <a:cubicBezTo>
                  <a:pt x="20574" y="143383"/>
                  <a:pt x="20828" y="143383"/>
                  <a:pt x="20828" y="143383"/>
                </a:cubicBezTo>
                <a:cubicBezTo>
                  <a:pt x="20828" y="143383"/>
                  <a:pt x="20574" y="143383"/>
                  <a:pt x="20447" y="143383"/>
                </a:cubicBezTo>
                <a:close/>
                <a:moveTo>
                  <a:pt x="27178" y="154178"/>
                </a:moveTo>
                <a:cubicBezTo>
                  <a:pt x="27178" y="154686"/>
                  <a:pt x="26924" y="154940"/>
                  <a:pt x="26797" y="154940"/>
                </a:cubicBezTo>
                <a:cubicBezTo>
                  <a:pt x="26670" y="154940"/>
                  <a:pt x="26670" y="154686"/>
                  <a:pt x="27178" y="154178"/>
                </a:cubicBezTo>
                <a:close/>
                <a:moveTo>
                  <a:pt x="32131" y="155702"/>
                </a:moveTo>
                <a:cubicBezTo>
                  <a:pt x="32131" y="155702"/>
                  <a:pt x="32258" y="155829"/>
                  <a:pt x="32258" y="155829"/>
                </a:cubicBezTo>
                <a:cubicBezTo>
                  <a:pt x="32258" y="155829"/>
                  <a:pt x="32131" y="155702"/>
                  <a:pt x="32131" y="155702"/>
                </a:cubicBezTo>
                <a:close/>
                <a:moveTo>
                  <a:pt x="48895" y="163068"/>
                </a:moveTo>
                <a:cubicBezTo>
                  <a:pt x="48768" y="163068"/>
                  <a:pt x="48768" y="163322"/>
                  <a:pt x="48768" y="163830"/>
                </a:cubicBezTo>
                <a:lnTo>
                  <a:pt x="49784" y="163830"/>
                </a:lnTo>
                <a:cubicBezTo>
                  <a:pt x="49276" y="163322"/>
                  <a:pt x="49022" y="163068"/>
                  <a:pt x="48895" y="163068"/>
                </a:cubicBezTo>
                <a:close/>
                <a:moveTo>
                  <a:pt x="8001" y="161798"/>
                </a:moveTo>
                <a:cubicBezTo>
                  <a:pt x="8001" y="162941"/>
                  <a:pt x="8001" y="163957"/>
                  <a:pt x="6985" y="164973"/>
                </a:cubicBezTo>
                <a:cubicBezTo>
                  <a:pt x="6731" y="165227"/>
                  <a:pt x="6477" y="165354"/>
                  <a:pt x="6223" y="165354"/>
                </a:cubicBezTo>
                <a:cubicBezTo>
                  <a:pt x="5461" y="165354"/>
                  <a:pt x="5080" y="164084"/>
                  <a:pt x="5842" y="161671"/>
                </a:cubicBezTo>
                <a:close/>
                <a:moveTo>
                  <a:pt x="298704" y="162560"/>
                </a:moveTo>
                <a:cubicBezTo>
                  <a:pt x="297942" y="162560"/>
                  <a:pt x="297307" y="164338"/>
                  <a:pt x="298196" y="166116"/>
                </a:cubicBezTo>
                <a:cubicBezTo>
                  <a:pt x="298196" y="166624"/>
                  <a:pt x="298196" y="166878"/>
                  <a:pt x="298323" y="166878"/>
                </a:cubicBezTo>
                <a:cubicBezTo>
                  <a:pt x="298450" y="166878"/>
                  <a:pt x="298704" y="166624"/>
                  <a:pt x="299339" y="166116"/>
                </a:cubicBezTo>
                <a:cubicBezTo>
                  <a:pt x="300355" y="164973"/>
                  <a:pt x="300355" y="163957"/>
                  <a:pt x="299339" y="162941"/>
                </a:cubicBezTo>
                <a:cubicBezTo>
                  <a:pt x="299085" y="162687"/>
                  <a:pt x="298958" y="162687"/>
                  <a:pt x="298704" y="162687"/>
                </a:cubicBezTo>
                <a:close/>
                <a:moveTo>
                  <a:pt x="56896" y="168656"/>
                </a:moveTo>
                <a:cubicBezTo>
                  <a:pt x="56261" y="168656"/>
                  <a:pt x="55499" y="169164"/>
                  <a:pt x="55499" y="170434"/>
                </a:cubicBezTo>
                <a:cubicBezTo>
                  <a:pt x="55499" y="171577"/>
                  <a:pt x="55499" y="171577"/>
                  <a:pt x="56642" y="171577"/>
                </a:cubicBezTo>
                <a:cubicBezTo>
                  <a:pt x="57658" y="170434"/>
                  <a:pt x="58801" y="170434"/>
                  <a:pt x="57658" y="169418"/>
                </a:cubicBezTo>
                <a:cubicBezTo>
                  <a:pt x="57658" y="168910"/>
                  <a:pt x="57277" y="168656"/>
                  <a:pt x="56896" y="168656"/>
                </a:cubicBezTo>
                <a:close/>
                <a:moveTo>
                  <a:pt x="72771" y="174752"/>
                </a:moveTo>
                <a:lnTo>
                  <a:pt x="72771" y="175768"/>
                </a:lnTo>
                <a:cubicBezTo>
                  <a:pt x="72517" y="176022"/>
                  <a:pt x="72390" y="176149"/>
                  <a:pt x="72136" y="176276"/>
                </a:cubicBezTo>
                <a:cubicBezTo>
                  <a:pt x="72517" y="175895"/>
                  <a:pt x="72771" y="175260"/>
                  <a:pt x="72771" y="174625"/>
                </a:cubicBezTo>
                <a:close/>
                <a:moveTo>
                  <a:pt x="72136" y="176403"/>
                </a:moveTo>
                <a:cubicBezTo>
                  <a:pt x="71882" y="176784"/>
                  <a:pt x="71628" y="176911"/>
                  <a:pt x="71628" y="176911"/>
                </a:cubicBezTo>
                <a:cubicBezTo>
                  <a:pt x="70739" y="176911"/>
                  <a:pt x="71247" y="176911"/>
                  <a:pt x="72136" y="176403"/>
                </a:cubicBezTo>
                <a:close/>
                <a:moveTo>
                  <a:pt x="58801" y="179197"/>
                </a:moveTo>
                <a:lnTo>
                  <a:pt x="57658" y="180213"/>
                </a:lnTo>
                <a:cubicBezTo>
                  <a:pt x="58420" y="180975"/>
                  <a:pt x="58674" y="181737"/>
                  <a:pt x="59055" y="181737"/>
                </a:cubicBezTo>
                <a:cubicBezTo>
                  <a:pt x="59182" y="181737"/>
                  <a:pt x="59436" y="181610"/>
                  <a:pt x="59690" y="181356"/>
                </a:cubicBezTo>
                <a:cubicBezTo>
                  <a:pt x="59563" y="180848"/>
                  <a:pt x="59309" y="179832"/>
                  <a:pt x="58674" y="179197"/>
                </a:cubicBezTo>
                <a:close/>
                <a:moveTo>
                  <a:pt x="77089" y="189992"/>
                </a:moveTo>
                <a:cubicBezTo>
                  <a:pt x="76073" y="191008"/>
                  <a:pt x="74930" y="191008"/>
                  <a:pt x="76073" y="192151"/>
                </a:cubicBezTo>
                <a:lnTo>
                  <a:pt x="77089" y="193294"/>
                </a:lnTo>
                <a:cubicBezTo>
                  <a:pt x="77089" y="192151"/>
                  <a:pt x="77089" y="190119"/>
                  <a:pt x="77089" y="190119"/>
                </a:cubicBezTo>
                <a:close/>
                <a:moveTo>
                  <a:pt x="85852" y="190500"/>
                </a:moveTo>
                <a:cubicBezTo>
                  <a:pt x="85725" y="190500"/>
                  <a:pt x="85725" y="191008"/>
                  <a:pt x="85725" y="192151"/>
                </a:cubicBezTo>
                <a:cubicBezTo>
                  <a:pt x="85725" y="194310"/>
                  <a:pt x="85725" y="195326"/>
                  <a:pt x="85725" y="195326"/>
                </a:cubicBezTo>
                <a:cubicBezTo>
                  <a:pt x="85725" y="195580"/>
                  <a:pt x="85725" y="195707"/>
                  <a:pt x="85725" y="195707"/>
                </a:cubicBezTo>
                <a:cubicBezTo>
                  <a:pt x="85725" y="195707"/>
                  <a:pt x="85852" y="193929"/>
                  <a:pt x="86741" y="192151"/>
                </a:cubicBezTo>
                <a:cubicBezTo>
                  <a:pt x="86233" y="191135"/>
                  <a:pt x="85979" y="190500"/>
                  <a:pt x="85725" y="190500"/>
                </a:cubicBezTo>
                <a:close/>
                <a:moveTo>
                  <a:pt x="106172" y="210439"/>
                </a:moveTo>
                <a:lnTo>
                  <a:pt x="106172" y="212598"/>
                </a:lnTo>
                <a:lnTo>
                  <a:pt x="107188" y="212598"/>
                </a:lnTo>
                <a:cubicBezTo>
                  <a:pt x="108331" y="211455"/>
                  <a:pt x="107188" y="210439"/>
                  <a:pt x="106172" y="210439"/>
                </a:cubicBezTo>
                <a:close/>
                <a:moveTo>
                  <a:pt x="101600" y="207899"/>
                </a:moveTo>
                <a:cubicBezTo>
                  <a:pt x="101473" y="207899"/>
                  <a:pt x="101219" y="208407"/>
                  <a:pt x="100838" y="209296"/>
                </a:cubicBezTo>
                <a:cubicBezTo>
                  <a:pt x="99822" y="210312"/>
                  <a:pt x="98679" y="211455"/>
                  <a:pt x="99822" y="213614"/>
                </a:cubicBezTo>
                <a:cubicBezTo>
                  <a:pt x="100838" y="213614"/>
                  <a:pt x="100838" y="214757"/>
                  <a:pt x="100838" y="214757"/>
                </a:cubicBezTo>
                <a:cubicBezTo>
                  <a:pt x="100838" y="214757"/>
                  <a:pt x="100838" y="212598"/>
                  <a:pt x="100838" y="211455"/>
                </a:cubicBezTo>
                <a:cubicBezTo>
                  <a:pt x="101473" y="208915"/>
                  <a:pt x="101727" y="207899"/>
                  <a:pt x="101600" y="207899"/>
                </a:cubicBezTo>
                <a:close/>
                <a:moveTo>
                  <a:pt x="132080" y="242697"/>
                </a:moveTo>
                <a:cubicBezTo>
                  <a:pt x="133223" y="242697"/>
                  <a:pt x="134239" y="242697"/>
                  <a:pt x="134239" y="243713"/>
                </a:cubicBezTo>
                <a:cubicBezTo>
                  <a:pt x="136398" y="243713"/>
                  <a:pt x="137414" y="245872"/>
                  <a:pt x="136398" y="245872"/>
                </a:cubicBezTo>
                <a:cubicBezTo>
                  <a:pt x="135890" y="246380"/>
                  <a:pt x="135509" y="246634"/>
                  <a:pt x="135001" y="246634"/>
                </a:cubicBezTo>
                <a:cubicBezTo>
                  <a:pt x="134366" y="246634"/>
                  <a:pt x="133731" y="246126"/>
                  <a:pt x="133096" y="244856"/>
                </a:cubicBezTo>
                <a:cubicBezTo>
                  <a:pt x="131953" y="244856"/>
                  <a:pt x="131953" y="242697"/>
                  <a:pt x="131953" y="242697"/>
                </a:cubicBezTo>
                <a:close/>
                <a:moveTo>
                  <a:pt x="140081" y="245491"/>
                </a:moveTo>
                <a:cubicBezTo>
                  <a:pt x="139700" y="245491"/>
                  <a:pt x="139700" y="246507"/>
                  <a:pt x="139700" y="248031"/>
                </a:cubicBezTo>
                <a:lnTo>
                  <a:pt x="141859" y="249047"/>
                </a:lnTo>
                <a:cubicBezTo>
                  <a:pt x="142875" y="248031"/>
                  <a:pt x="141859" y="245872"/>
                  <a:pt x="140843" y="245872"/>
                </a:cubicBezTo>
                <a:cubicBezTo>
                  <a:pt x="140589" y="245618"/>
                  <a:pt x="140335" y="245491"/>
                  <a:pt x="140208" y="245491"/>
                </a:cubicBezTo>
                <a:close/>
                <a:moveTo>
                  <a:pt x="421894" y="249809"/>
                </a:moveTo>
                <a:cubicBezTo>
                  <a:pt x="422021" y="249809"/>
                  <a:pt x="421767" y="249936"/>
                  <a:pt x="421386" y="250190"/>
                </a:cubicBezTo>
                <a:cubicBezTo>
                  <a:pt x="421640" y="249936"/>
                  <a:pt x="421894" y="249809"/>
                  <a:pt x="421894" y="249809"/>
                </a:cubicBezTo>
                <a:close/>
                <a:moveTo>
                  <a:pt x="190373" y="274066"/>
                </a:moveTo>
                <a:lnTo>
                  <a:pt x="191389" y="275209"/>
                </a:lnTo>
                <a:lnTo>
                  <a:pt x="189230" y="275209"/>
                </a:lnTo>
                <a:cubicBezTo>
                  <a:pt x="189230" y="274066"/>
                  <a:pt x="189230" y="274066"/>
                  <a:pt x="190373" y="274066"/>
                </a:cubicBezTo>
                <a:close/>
                <a:moveTo>
                  <a:pt x="187833" y="281178"/>
                </a:moveTo>
                <a:cubicBezTo>
                  <a:pt x="188087" y="281178"/>
                  <a:pt x="187833" y="281686"/>
                  <a:pt x="187071" y="281686"/>
                </a:cubicBezTo>
                <a:cubicBezTo>
                  <a:pt x="187452" y="281305"/>
                  <a:pt x="187706" y="281178"/>
                  <a:pt x="187833" y="281178"/>
                </a:cubicBezTo>
                <a:close/>
                <a:moveTo>
                  <a:pt x="187452" y="280035"/>
                </a:moveTo>
                <a:cubicBezTo>
                  <a:pt x="187198" y="280035"/>
                  <a:pt x="187071" y="280162"/>
                  <a:pt x="187071" y="280543"/>
                </a:cubicBezTo>
                <a:lnTo>
                  <a:pt x="187071" y="281559"/>
                </a:lnTo>
                <a:cubicBezTo>
                  <a:pt x="185928" y="282702"/>
                  <a:pt x="184912" y="283718"/>
                  <a:pt x="184912" y="283718"/>
                </a:cubicBezTo>
                <a:cubicBezTo>
                  <a:pt x="185293" y="284099"/>
                  <a:pt x="185674" y="284226"/>
                  <a:pt x="185928" y="284226"/>
                </a:cubicBezTo>
                <a:cubicBezTo>
                  <a:pt x="186690" y="284226"/>
                  <a:pt x="187325" y="283718"/>
                  <a:pt x="188087" y="283718"/>
                </a:cubicBezTo>
                <a:cubicBezTo>
                  <a:pt x="190246" y="282702"/>
                  <a:pt x="190246" y="282702"/>
                  <a:pt x="189103" y="280543"/>
                </a:cubicBezTo>
                <a:cubicBezTo>
                  <a:pt x="188341" y="280543"/>
                  <a:pt x="187706" y="280035"/>
                  <a:pt x="187325" y="280035"/>
                </a:cubicBezTo>
                <a:close/>
                <a:moveTo>
                  <a:pt x="196850" y="287274"/>
                </a:moveTo>
                <a:cubicBezTo>
                  <a:pt x="196596" y="287274"/>
                  <a:pt x="196342" y="287528"/>
                  <a:pt x="195834" y="288036"/>
                </a:cubicBezTo>
                <a:cubicBezTo>
                  <a:pt x="195834" y="288036"/>
                  <a:pt x="195834" y="290195"/>
                  <a:pt x="196850" y="290195"/>
                </a:cubicBezTo>
                <a:lnTo>
                  <a:pt x="199009" y="290195"/>
                </a:lnTo>
                <a:cubicBezTo>
                  <a:pt x="199009" y="289179"/>
                  <a:pt x="199009" y="288036"/>
                  <a:pt x="197993" y="288036"/>
                </a:cubicBezTo>
                <a:cubicBezTo>
                  <a:pt x="197485" y="287528"/>
                  <a:pt x="197231" y="287274"/>
                  <a:pt x="196850" y="287274"/>
                </a:cubicBezTo>
                <a:close/>
                <a:moveTo>
                  <a:pt x="94361" y="0"/>
                </a:moveTo>
                <a:cubicBezTo>
                  <a:pt x="95377" y="0"/>
                  <a:pt x="95377" y="1016"/>
                  <a:pt x="95377" y="2159"/>
                </a:cubicBezTo>
                <a:cubicBezTo>
                  <a:pt x="95377" y="3302"/>
                  <a:pt x="96393" y="3175"/>
                  <a:pt x="98552" y="3175"/>
                </a:cubicBezTo>
                <a:cubicBezTo>
                  <a:pt x="99441" y="2794"/>
                  <a:pt x="100711" y="2540"/>
                  <a:pt x="101981" y="2540"/>
                </a:cubicBezTo>
                <a:cubicBezTo>
                  <a:pt x="103759" y="2540"/>
                  <a:pt x="105537" y="3048"/>
                  <a:pt x="106172" y="4318"/>
                </a:cubicBezTo>
                <a:cubicBezTo>
                  <a:pt x="107188" y="4318"/>
                  <a:pt x="108331" y="4318"/>
                  <a:pt x="108331" y="3302"/>
                </a:cubicBezTo>
                <a:cubicBezTo>
                  <a:pt x="108712" y="2921"/>
                  <a:pt x="109220" y="2667"/>
                  <a:pt x="109855" y="2667"/>
                </a:cubicBezTo>
                <a:cubicBezTo>
                  <a:pt x="110998" y="2667"/>
                  <a:pt x="112268" y="3429"/>
                  <a:pt x="113665" y="5461"/>
                </a:cubicBezTo>
                <a:cubicBezTo>
                  <a:pt x="113665" y="5461"/>
                  <a:pt x="113665" y="5461"/>
                  <a:pt x="114681" y="4318"/>
                </a:cubicBezTo>
                <a:cubicBezTo>
                  <a:pt x="115316" y="3683"/>
                  <a:pt x="115570" y="3048"/>
                  <a:pt x="115951" y="3048"/>
                </a:cubicBezTo>
                <a:cubicBezTo>
                  <a:pt x="116332" y="3048"/>
                  <a:pt x="116459" y="3429"/>
                  <a:pt x="116967" y="4318"/>
                </a:cubicBezTo>
                <a:cubicBezTo>
                  <a:pt x="117983" y="6477"/>
                  <a:pt x="121285" y="7620"/>
                  <a:pt x="123444" y="7620"/>
                </a:cubicBezTo>
                <a:cubicBezTo>
                  <a:pt x="124587" y="7620"/>
                  <a:pt x="125603" y="7620"/>
                  <a:pt x="124587" y="8636"/>
                </a:cubicBezTo>
                <a:cubicBezTo>
                  <a:pt x="124587" y="9398"/>
                  <a:pt x="124079" y="10160"/>
                  <a:pt x="124079" y="10160"/>
                </a:cubicBezTo>
                <a:cubicBezTo>
                  <a:pt x="124079" y="10160"/>
                  <a:pt x="124206" y="10033"/>
                  <a:pt x="124460" y="9779"/>
                </a:cubicBezTo>
                <a:cubicBezTo>
                  <a:pt x="124714" y="9525"/>
                  <a:pt x="125222" y="9017"/>
                  <a:pt x="125349" y="9017"/>
                </a:cubicBezTo>
                <a:cubicBezTo>
                  <a:pt x="125476" y="9017"/>
                  <a:pt x="125603" y="9525"/>
                  <a:pt x="125603" y="10795"/>
                </a:cubicBezTo>
                <a:cubicBezTo>
                  <a:pt x="125603" y="11557"/>
                  <a:pt x="126111" y="12319"/>
                  <a:pt x="126492" y="12319"/>
                </a:cubicBezTo>
                <a:cubicBezTo>
                  <a:pt x="126619" y="12319"/>
                  <a:pt x="126746" y="12192"/>
                  <a:pt x="126746" y="11811"/>
                </a:cubicBezTo>
                <a:cubicBezTo>
                  <a:pt x="127508" y="11430"/>
                  <a:pt x="127889" y="11303"/>
                  <a:pt x="128270" y="11303"/>
                </a:cubicBezTo>
                <a:cubicBezTo>
                  <a:pt x="128905" y="11303"/>
                  <a:pt x="128905" y="11811"/>
                  <a:pt x="128905" y="11811"/>
                </a:cubicBezTo>
                <a:cubicBezTo>
                  <a:pt x="130048" y="11811"/>
                  <a:pt x="134239" y="14986"/>
                  <a:pt x="137541" y="18288"/>
                </a:cubicBezTo>
                <a:cubicBezTo>
                  <a:pt x="144018" y="22606"/>
                  <a:pt x="146177" y="25781"/>
                  <a:pt x="146177" y="25781"/>
                </a:cubicBezTo>
                <a:cubicBezTo>
                  <a:pt x="146177" y="27051"/>
                  <a:pt x="146177" y="27559"/>
                  <a:pt x="146431" y="27559"/>
                </a:cubicBezTo>
                <a:cubicBezTo>
                  <a:pt x="146685" y="27559"/>
                  <a:pt x="146812" y="27305"/>
                  <a:pt x="147320" y="26797"/>
                </a:cubicBezTo>
                <a:cubicBezTo>
                  <a:pt x="149479" y="26797"/>
                  <a:pt x="149479" y="27813"/>
                  <a:pt x="150495" y="27813"/>
                </a:cubicBezTo>
                <a:cubicBezTo>
                  <a:pt x="151257" y="28575"/>
                  <a:pt x="151511" y="29337"/>
                  <a:pt x="151892" y="29337"/>
                </a:cubicBezTo>
                <a:cubicBezTo>
                  <a:pt x="152019" y="29337"/>
                  <a:pt x="152273" y="29210"/>
                  <a:pt x="152654" y="28956"/>
                </a:cubicBezTo>
                <a:cubicBezTo>
                  <a:pt x="152654" y="29972"/>
                  <a:pt x="152654" y="29972"/>
                  <a:pt x="153670" y="31115"/>
                </a:cubicBezTo>
                <a:cubicBezTo>
                  <a:pt x="154051" y="30734"/>
                  <a:pt x="154178" y="30734"/>
                  <a:pt x="154432" y="30734"/>
                </a:cubicBezTo>
                <a:cubicBezTo>
                  <a:pt x="154813" y="30734"/>
                  <a:pt x="154813" y="31496"/>
                  <a:pt x="154813" y="32258"/>
                </a:cubicBezTo>
                <a:cubicBezTo>
                  <a:pt x="154813" y="33528"/>
                  <a:pt x="154813" y="34036"/>
                  <a:pt x="155067" y="34036"/>
                </a:cubicBezTo>
                <a:cubicBezTo>
                  <a:pt x="155321" y="34036"/>
                  <a:pt x="155448" y="33782"/>
                  <a:pt x="155956" y="33274"/>
                </a:cubicBezTo>
                <a:cubicBezTo>
                  <a:pt x="156464" y="32766"/>
                  <a:pt x="156972" y="32766"/>
                  <a:pt x="157480" y="32766"/>
                </a:cubicBezTo>
                <a:cubicBezTo>
                  <a:pt x="158623" y="32766"/>
                  <a:pt x="159512" y="33274"/>
                  <a:pt x="158115" y="33274"/>
                </a:cubicBezTo>
                <a:cubicBezTo>
                  <a:pt x="157099" y="34417"/>
                  <a:pt x="159131" y="35433"/>
                  <a:pt x="159131" y="37592"/>
                </a:cubicBezTo>
                <a:cubicBezTo>
                  <a:pt x="159893" y="37592"/>
                  <a:pt x="160147" y="38100"/>
                  <a:pt x="160528" y="38100"/>
                </a:cubicBezTo>
                <a:cubicBezTo>
                  <a:pt x="160655" y="38100"/>
                  <a:pt x="160909" y="37973"/>
                  <a:pt x="161290" y="37592"/>
                </a:cubicBezTo>
                <a:cubicBezTo>
                  <a:pt x="163449" y="37592"/>
                  <a:pt x="165608" y="41910"/>
                  <a:pt x="165608" y="42926"/>
                </a:cubicBezTo>
                <a:cubicBezTo>
                  <a:pt x="165608" y="43942"/>
                  <a:pt x="165608" y="43942"/>
                  <a:pt x="166624" y="43942"/>
                </a:cubicBezTo>
                <a:cubicBezTo>
                  <a:pt x="167132" y="43434"/>
                  <a:pt x="167767" y="43180"/>
                  <a:pt x="168148" y="43180"/>
                </a:cubicBezTo>
                <a:cubicBezTo>
                  <a:pt x="168529" y="43180"/>
                  <a:pt x="168783" y="43434"/>
                  <a:pt x="168783" y="43942"/>
                </a:cubicBezTo>
                <a:cubicBezTo>
                  <a:pt x="168783" y="44450"/>
                  <a:pt x="169037" y="44704"/>
                  <a:pt x="169418" y="44704"/>
                </a:cubicBezTo>
                <a:cubicBezTo>
                  <a:pt x="169799" y="44704"/>
                  <a:pt x="170434" y="44450"/>
                  <a:pt x="170942" y="43942"/>
                </a:cubicBezTo>
                <a:cubicBezTo>
                  <a:pt x="170942" y="43053"/>
                  <a:pt x="171069" y="42672"/>
                  <a:pt x="171450" y="42672"/>
                </a:cubicBezTo>
                <a:cubicBezTo>
                  <a:pt x="171831" y="42672"/>
                  <a:pt x="172466" y="43307"/>
                  <a:pt x="173101" y="43942"/>
                </a:cubicBezTo>
                <a:cubicBezTo>
                  <a:pt x="173101" y="46101"/>
                  <a:pt x="176276" y="48260"/>
                  <a:pt x="178435" y="50419"/>
                </a:cubicBezTo>
                <a:cubicBezTo>
                  <a:pt x="182753" y="53721"/>
                  <a:pt x="182753" y="54737"/>
                  <a:pt x="182753" y="58039"/>
                </a:cubicBezTo>
                <a:lnTo>
                  <a:pt x="181737" y="61214"/>
                </a:lnTo>
                <a:lnTo>
                  <a:pt x="182753" y="59055"/>
                </a:lnTo>
                <a:cubicBezTo>
                  <a:pt x="183769" y="57912"/>
                  <a:pt x="185928" y="56896"/>
                  <a:pt x="185928" y="56896"/>
                </a:cubicBezTo>
                <a:cubicBezTo>
                  <a:pt x="187071" y="57912"/>
                  <a:pt x="185928" y="57912"/>
                  <a:pt x="184912" y="59055"/>
                </a:cubicBezTo>
                <a:cubicBezTo>
                  <a:pt x="184912" y="60071"/>
                  <a:pt x="184912" y="61214"/>
                  <a:pt x="188087" y="61214"/>
                </a:cubicBezTo>
                <a:cubicBezTo>
                  <a:pt x="190246" y="62357"/>
                  <a:pt x="190246" y="62357"/>
                  <a:pt x="190246" y="64516"/>
                </a:cubicBezTo>
                <a:cubicBezTo>
                  <a:pt x="191262" y="64516"/>
                  <a:pt x="192405" y="65532"/>
                  <a:pt x="193421" y="65532"/>
                </a:cubicBezTo>
                <a:cubicBezTo>
                  <a:pt x="194437" y="65532"/>
                  <a:pt x="194437" y="65532"/>
                  <a:pt x="193421" y="66548"/>
                </a:cubicBezTo>
                <a:cubicBezTo>
                  <a:pt x="193421" y="67691"/>
                  <a:pt x="193421" y="67691"/>
                  <a:pt x="195580" y="67691"/>
                </a:cubicBezTo>
                <a:cubicBezTo>
                  <a:pt x="195961" y="67437"/>
                  <a:pt x="196342" y="67437"/>
                  <a:pt x="196850" y="67437"/>
                </a:cubicBezTo>
                <a:cubicBezTo>
                  <a:pt x="198501" y="67437"/>
                  <a:pt x="199771" y="68961"/>
                  <a:pt x="198882" y="69850"/>
                </a:cubicBezTo>
                <a:cubicBezTo>
                  <a:pt x="198882" y="70866"/>
                  <a:pt x="198882" y="70866"/>
                  <a:pt x="199898" y="72009"/>
                </a:cubicBezTo>
                <a:cubicBezTo>
                  <a:pt x="200914" y="73152"/>
                  <a:pt x="202057" y="73152"/>
                  <a:pt x="202057" y="75311"/>
                </a:cubicBezTo>
                <a:lnTo>
                  <a:pt x="203200" y="76327"/>
                </a:lnTo>
                <a:cubicBezTo>
                  <a:pt x="204216" y="76327"/>
                  <a:pt x="204216" y="75311"/>
                  <a:pt x="203200" y="74168"/>
                </a:cubicBezTo>
                <a:lnTo>
                  <a:pt x="205359" y="74168"/>
                </a:lnTo>
                <a:cubicBezTo>
                  <a:pt x="206502" y="75311"/>
                  <a:pt x="207518" y="76327"/>
                  <a:pt x="207518" y="77343"/>
                </a:cubicBezTo>
                <a:cubicBezTo>
                  <a:pt x="206883" y="79121"/>
                  <a:pt x="206629" y="79883"/>
                  <a:pt x="206883" y="79883"/>
                </a:cubicBezTo>
                <a:cubicBezTo>
                  <a:pt x="207137" y="79883"/>
                  <a:pt x="207645" y="79375"/>
                  <a:pt x="208534" y="78359"/>
                </a:cubicBezTo>
                <a:cubicBezTo>
                  <a:pt x="208534" y="77851"/>
                  <a:pt x="209042" y="77597"/>
                  <a:pt x="209550" y="77597"/>
                </a:cubicBezTo>
                <a:cubicBezTo>
                  <a:pt x="210058" y="77597"/>
                  <a:pt x="210566" y="77851"/>
                  <a:pt x="210566" y="78359"/>
                </a:cubicBezTo>
                <a:cubicBezTo>
                  <a:pt x="209931" y="80264"/>
                  <a:pt x="210058" y="80645"/>
                  <a:pt x="210439" y="80645"/>
                </a:cubicBezTo>
                <a:cubicBezTo>
                  <a:pt x="210693" y="80645"/>
                  <a:pt x="211201" y="80518"/>
                  <a:pt x="211582" y="80518"/>
                </a:cubicBezTo>
                <a:cubicBezTo>
                  <a:pt x="212090" y="78994"/>
                  <a:pt x="212344" y="78232"/>
                  <a:pt x="212598" y="78232"/>
                </a:cubicBezTo>
                <a:cubicBezTo>
                  <a:pt x="212852" y="78232"/>
                  <a:pt x="213106" y="79248"/>
                  <a:pt x="213741" y="81661"/>
                </a:cubicBezTo>
                <a:cubicBezTo>
                  <a:pt x="215900" y="83820"/>
                  <a:pt x="218059" y="86995"/>
                  <a:pt x="220218" y="89281"/>
                </a:cubicBezTo>
                <a:cubicBezTo>
                  <a:pt x="223393" y="91440"/>
                  <a:pt x="225552" y="92456"/>
                  <a:pt x="226695" y="92456"/>
                </a:cubicBezTo>
                <a:cubicBezTo>
                  <a:pt x="226822" y="92329"/>
                  <a:pt x="227076" y="92075"/>
                  <a:pt x="227203" y="92075"/>
                </a:cubicBezTo>
                <a:cubicBezTo>
                  <a:pt x="225806" y="93853"/>
                  <a:pt x="226949" y="94869"/>
                  <a:pt x="228854" y="96774"/>
                </a:cubicBezTo>
                <a:cubicBezTo>
                  <a:pt x="232029" y="97917"/>
                  <a:pt x="233172" y="100076"/>
                  <a:pt x="233172" y="101092"/>
                </a:cubicBezTo>
                <a:lnTo>
                  <a:pt x="231013" y="100076"/>
                </a:lnTo>
                <a:cubicBezTo>
                  <a:pt x="229870" y="101092"/>
                  <a:pt x="231013" y="102235"/>
                  <a:pt x="233172" y="102235"/>
                </a:cubicBezTo>
                <a:cubicBezTo>
                  <a:pt x="233553" y="102616"/>
                  <a:pt x="233680" y="102743"/>
                  <a:pt x="233934" y="102743"/>
                </a:cubicBezTo>
                <a:cubicBezTo>
                  <a:pt x="234442" y="102743"/>
                  <a:pt x="234569" y="101981"/>
                  <a:pt x="235331" y="101219"/>
                </a:cubicBezTo>
                <a:cubicBezTo>
                  <a:pt x="236093" y="101219"/>
                  <a:pt x="236728" y="100711"/>
                  <a:pt x="237490" y="100711"/>
                </a:cubicBezTo>
                <a:cubicBezTo>
                  <a:pt x="237871" y="100711"/>
                  <a:pt x="238252" y="100838"/>
                  <a:pt x="238633" y="101219"/>
                </a:cubicBezTo>
                <a:cubicBezTo>
                  <a:pt x="239649" y="102235"/>
                  <a:pt x="239649" y="102235"/>
                  <a:pt x="238633" y="102235"/>
                </a:cubicBezTo>
                <a:cubicBezTo>
                  <a:pt x="237490" y="103378"/>
                  <a:pt x="237490" y="103378"/>
                  <a:pt x="238633" y="104394"/>
                </a:cubicBezTo>
                <a:cubicBezTo>
                  <a:pt x="239776" y="105410"/>
                  <a:pt x="239649" y="105537"/>
                  <a:pt x="239649" y="107569"/>
                </a:cubicBezTo>
                <a:cubicBezTo>
                  <a:pt x="239649" y="107569"/>
                  <a:pt x="239649" y="108712"/>
                  <a:pt x="240665" y="109728"/>
                </a:cubicBezTo>
                <a:cubicBezTo>
                  <a:pt x="240919" y="109474"/>
                  <a:pt x="241173" y="109474"/>
                  <a:pt x="241427" y="109474"/>
                </a:cubicBezTo>
                <a:cubicBezTo>
                  <a:pt x="242570" y="109474"/>
                  <a:pt x="243967" y="110871"/>
                  <a:pt x="243967" y="110871"/>
                </a:cubicBezTo>
                <a:lnTo>
                  <a:pt x="244983" y="109728"/>
                </a:lnTo>
                <a:cubicBezTo>
                  <a:pt x="244983" y="108712"/>
                  <a:pt x="247142" y="108712"/>
                  <a:pt x="247142" y="108712"/>
                </a:cubicBezTo>
                <a:cubicBezTo>
                  <a:pt x="247142" y="108712"/>
                  <a:pt x="247142" y="109728"/>
                  <a:pt x="247142" y="109728"/>
                </a:cubicBezTo>
                <a:cubicBezTo>
                  <a:pt x="245999" y="110871"/>
                  <a:pt x="265430" y="125857"/>
                  <a:pt x="267589" y="128016"/>
                </a:cubicBezTo>
                <a:cubicBezTo>
                  <a:pt x="269748" y="128016"/>
                  <a:pt x="272923" y="130175"/>
                  <a:pt x="270891" y="130175"/>
                </a:cubicBezTo>
                <a:cubicBezTo>
                  <a:pt x="270891" y="131191"/>
                  <a:pt x="274066" y="134493"/>
                  <a:pt x="279527" y="138811"/>
                </a:cubicBezTo>
                <a:cubicBezTo>
                  <a:pt x="284988" y="143129"/>
                  <a:pt x="289179" y="146431"/>
                  <a:pt x="288163" y="146431"/>
                </a:cubicBezTo>
                <a:cubicBezTo>
                  <a:pt x="288163" y="146431"/>
                  <a:pt x="289179" y="147447"/>
                  <a:pt x="290322" y="148590"/>
                </a:cubicBezTo>
                <a:cubicBezTo>
                  <a:pt x="292481" y="149733"/>
                  <a:pt x="293497" y="151892"/>
                  <a:pt x="294640" y="152908"/>
                </a:cubicBezTo>
                <a:cubicBezTo>
                  <a:pt x="294640" y="153289"/>
                  <a:pt x="294640" y="153670"/>
                  <a:pt x="294640" y="153924"/>
                </a:cubicBezTo>
                <a:cubicBezTo>
                  <a:pt x="295783" y="152908"/>
                  <a:pt x="296799" y="151765"/>
                  <a:pt x="296799" y="151765"/>
                </a:cubicBezTo>
                <a:cubicBezTo>
                  <a:pt x="298958" y="153924"/>
                  <a:pt x="297815" y="153924"/>
                  <a:pt x="297815" y="154940"/>
                </a:cubicBezTo>
                <a:cubicBezTo>
                  <a:pt x="296799" y="155956"/>
                  <a:pt x="297815" y="157099"/>
                  <a:pt x="297815" y="157099"/>
                </a:cubicBezTo>
                <a:cubicBezTo>
                  <a:pt x="297815" y="157099"/>
                  <a:pt x="297815" y="157099"/>
                  <a:pt x="298958" y="155956"/>
                </a:cubicBezTo>
                <a:cubicBezTo>
                  <a:pt x="299974" y="155956"/>
                  <a:pt x="299974" y="154940"/>
                  <a:pt x="299974" y="154940"/>
                </a:cubicBezTo>
                <a:lnTo>
                  <a:pt x="301117" y="154940"/>
                </a:lnTo>
                <a:cubicBezTo>
                  <a:pt x="301117" y="155956"/>
                  <a:pt x="301117" y="157099"/>
                  <a:pt x="301117" y="157099"/>
                </a:cubicBezTo>
                <a:cubicBezTo>
                  <a:pt x="302133" y="157099"/>
                  <a:pt x="302133" y="157099"/>
                  <a:pt x="303276" y="155956"/>
                </a:cubicBezTo>
                <a:cubicBezTo>
                  <a:pt x="304292" y="154940"/>
                  <a:pt x="305054" y="154432"/>
                  <a:pt x="305435" y="154432"/>
                </a:cubicBezTo>
                <a:cubicBezTo>
                  <a:pt x="305816" y="154432"/>
                  <a:pt x="306070" y="155194"/>
                  <a:pt x="305435" y="156972"/>
                </a:cubicBezTo>
                <a:lnTo>
                  <a:pt x="306578" y="159131"/>
                </a:lnTo>
                <a:cubicBezTo>
                  <a:pt x="306959" y="159004"/>
                  <a:pt x="307340" y="158877"/>
                  <a:pt x="307594" y="158877"/>
                </a:cubicBezTo>
                <a:cubicBezTo>
                  <a:pt x="308737" y="158877"/>
                  <a:pt x="308737" y="160655"/>
                  <a:pt x="308737" y="162433"/>
                </a:cubicBezTo>
                <a:cubicBezTo>
                  <a:pt x="309499" y="162052"/>
                  <a:pt x="310134" y="161798"/>
                  <a:pt x="310642" y="161798"/>
                </a:cubicBezTo>
                <a:cubicBezTo>
                  <a:pt x="311404" y="161798"/>
                  <a:pt x="311658" y="162560"/>
                  <a:pt x="310896" y="164592"/>
                </a:cubicBezTo>
                <a:cubicBezTo>
                  <a:pt x="310896" y="164592"/>
                  <a:pt x="312039" y="165735"/>
                  <a:pt x="313055" y="165735"/>
                </a:cubicBezTo>
                <a:cubicBezTo>
                  <a:pt x="313436" y="165354"/>
                  <a:pt x="313690" y="165227"/>
                  <a:pt x="314071" y="165227"/>
                </a:cubicBezTo>
                <a:cubicBezTo>
                  <a:pt x="314960" y="165227"/>
                  <a:pt x="315976" y="165989"/>
                  <a:pt x="317500" y="166751"/>
                </a:cubicBezTo>
                <a:cubicBezTo>
                  <a:pt x="317500" y="168910"/>
                  <a:pt x="322834" y="173228"/>
                  <a:pt x="329311" y="177546"/>
                </a:cubicBezTo>
                <a:cubicBezTo>
                  <a:pt x="336931" y="184023"/>
                  <a:pt x="341122" y="187325"/>
                  <a:pt x="341122" y="188341"/>
                </a:cubicBezTo>
                <a:cubicBezTo>
                  <a:pt x="341122" y="188849"/>
                  <a:pt x="341122" y="189103"/>
                  <a:pt x="341376" y="189103"/>
                </a:cubicBezTo>
                <a:cubicBezTo>
                  <a:pt x="341630" y="189103"/>
                  <a:pt x="342138" y="188849"/>
                  <a:pt x="343281" y="188341"/>
                </a:cubicBezTo>
                <a:cubicBezTo>
                  <a:pt x="343281" y="188341"/>
                  <a:pt x="344297" y="188341"/>
                  <a:pt x="344297" y="190500"/>
                </a:cubicBezTo>
                <a:cubicBezTo>
                  <a:pt x="344297" y="191008"/>
                  <a:pt x="344170" y="191516"/>
                  <a:pt x="344170" y="191897"/>
                </a:cubicBezTo>
                <a:cubicBezTo>
                  <a:pt x="344170" y="191770"/>
                  <a:pt x="344297" y="191770"/>
                  <a:pt x="344297" y="191516"/>
                </a:cubicBezTo>
                <a:cubicBezTo>
                  <a:pt x="344551" y="191262"/>
                  <a:pt x="344805" y="191135"/>
                  <a:pt x="345186" y="191135"/>
                </a:cubicBezTo>
                <a:cubicBezTo>
                  <a:pt x="346075" y="191135"/>
                  <a:pt x="347345" y="192405"/>
                  <a:pt x="349758" y="194818"/>
                </a:cubicBezTo>
                <a:cubicBezTo>
                  <a:pt x="353060" y="195961"/>
                  <a:pt x="356235" y="199136"/>
                  <a:pt x="355092" y="200152"/>
                </a:cubicBezTo>
                <a:cubicBezTo>
                  <a:pt x="355600" y="201295"/>
                  <a:pt x="355854" y="201803"/>
                  <a:pt x="356108" y="201803"/>
                </a:cubicBezTo>
                <a:cubicBezTo>
                  <a:pt x="356362" y="201803"/>
                  <a:pt x="356235" y="201295"/>
                  <a:pt x="356235" y="200152"/>
                </a:cubicBezTo>
                <a:cubicBezTo>
                  <a:pt x="356235" y="199517"/>
                  <a:pt x="356616" y="199263"/>
                  <a:pt x="357251" y="199263"/>
                </a:cubicBezTo>
                <a:cubicBezTo>
                  <a:pt x="358902" y="199263"/>
                  <a:pt x="361950" y="201041"/>
                  <a:pt x="362712" y="203327"/>
                </a:cubicBezTo>
                <a:cubicBezTo>
                  <a:pt x="362712" y="204089"/>
                  <a:pt x="363220" y="204851"/>
                  <a:pt x="363982" y="204851"/>
                </a:cubicBezTo>
                <a:cubicBezTo>
                  <a:pt x="364236" y="204851"/>
                  <a:pt x="364617" y="204724"/>
                  <a:pt x="364871" y="204343"/>
                </a:cubicBezTo>
                <a:cubicBezTo>
                  <a:pt x="365887" y="204343"/>
                  <a:pt x="365887" y="205359"/>
                  <a:pt x="368046" y="208661"/>
                </a:cubicBezTo>
                <a:cubicBezTo>
                  <a:pt x="369189" y="208661"/>
                  <a:pt x="372364" y="210820"/>
                  <a:pt x="373380" y="212979"/>
                </a:cubicBezTo>
                <a:cubicBezTo>
                  <a:pt x="375539" y="214122"/>
                  <a:pt x="376555" y="216154"/>
                  <a:pt x="376555" y="216154"/>
                </a:cubicBezTo>
                <a:cubicBezTo>
                  <a:pt x="376555" y="216662"/>
                  <a:pt x="376809" y="216916"/>
                  <a:pt x="376936" y="217043"/>
                </a:cubicBezTo>
                <a:cubicBezTo>
                  <a:pt x="377063" y="217043"/>
                  <a:pt x="377063" y="217043"/>
                  <a:pt x="377190" y="217043"/>
                </a:cubicBezTo>
                <a:cubicBezTo>
                  <a:pt x="378841" y="217043"/>
                  <a:pt x="382651" y="219964"/>
                  <a:pt x="387350" y="223774"/>
                </a:cubicBezTo>
                <a:cubicBezTo>
                  <a:pt x="392684" y="228092"/>
                  <a:pt x="398145" y="231394"/>
                  <a:pt x="399288" y="231394"/>
                </a:cubicBezTo>
                <a:cubicBezTo>
                  <a:pt x="399288" y="231394"/>
                  <a:pt x="400304" y="232410"/>
                  <a:pt x="400304" y="233553"/>
                </a:cubicBezTo>
                <a:cubicBezTo>
                  <a:pt x="400304" y="235712"/>
                  <a:pt x="400304" y="236728"/>
                  <a:pt x="402463" y="236728"/>
                </a:cubicBezTo>
                <a:cubicBezTo>
                  <a:pt x="402844" y="236474"/>
                  <a:pt x="403225" y="236474"/>
                  <a:pt x="403733" y="236474"/>
                </a:cubicBezTo>
                <a:cubicBezTo>
                  <a:pt x="405638" y="236474"/>
                  <a:pt x="407670" y="238252"/>
                  <a:pt x="406781" y="240030"/>
                </a:cubicBezTo>
                <a:lnTo>
                  <a:pt x="407924" y="239014"/>
                </a:lnTo>
                <a:cubicBezTo>
                  <a:pt x="408178" y="238887"/>
                  <a:pt x="408432" y="238760"/>
                  <a:pt x="408813" y="238760"/>
                </a:cubicBezTo>
                <a:cubicBezTo>
                  <a:pt x="410591" y="238760"/>
                  <a:pt x="412115" y="241427"/>
                  <a:pt x="411226" y="243205"/>
                </a:cubicBezTo>
                <a:cubicBezTo>
                  <a:pt x="412242" y="243205"/>
                  <a:pt x="414401" y="243205"/>
                  <a:pt x="414401" y="244348"/>
                </a:cubicBezTo>
                <a:cubicBezTo>
                  <a:pt x="414909" y="244729"/>
                  <a:pt x="415163" y="245110"/>
                  <a:pt x="415417" y="245110"/>
                </a:cubicBezTo>
                <a:cubicBezTo>
                  <a:pt x="415671" y="245110"/>
                  <a:pt x="415925" y="244602"/>
                  <a:pt x="416687" y="243332"/>
                </a:cubicBezTo>
                <a:cubicBezTo>
                  <a:pt x="417449" y="242570"/>
                  <a:pt x="418211" y="241808"/>
                  <a:pt x="418592" y="241808"/>
                </a:cubicBezTo>
                <a:cubicBezTo>
                  <a:pt x="418719" y="241808"/>
                  <a:pt x="418846" y="241935"/>
                  <a:pt x="418846" y="242316"/>
                </a:cubicBezTo>
                <a:cubicBezTo>
                  <a:pt x="419862" y="242316"/>
                  <a:pt x="418846" y="243332"/>
                  <a:pt x="418846" y="244475"/>
                </a:cubicBezTo>
                <a:cubicBezTo>
                  <a:pt x="418846" y="244475"/>
                  <a:pt x="418846" y="245491"/>
                  <a:pt x="419862" y="245491"/>
                </a:cubicBezTo>
                <a:cubicBezTo>
                  <a:pt x="419862" y="245491"/>
                  <a:pt x="421005" y="246507"/>
                  <a:pt x="419862" y="247650"/>
                </a:cubicBezTo>
                <a:cubicBezTo>
                  <a:pt x="419862" y="247650"/>
                  <a:pt x="419862" y="248666"/>
                  <a:pt x="420878" y="249682"/>
                </a:cubicBezTo>
                <a:cubicBezTo>
                  <a:pt x="421005" y="249682"/>
                  <a:pt x="421005" y="249682"/>
                  <a:pt x="421132" y="249555"/>
                </a:cubicBezTo>
                <a:cubicBezTo>
                  <a:pt x="421259" y="249428"/>
                  <a:pt x="421005" y="249682"/>
                  <a:pt x="421005" y="249682"/>
                </a:cubicBezTo>
                <a:cubicBezTo>
                  <a:pt x="421005" y="249682"/>
                  <a:pt x="420878" y="249555"/>
                  <a:pt x="420878" y="249555"/>
                </a:cubicBezTo>
                <a:cubicBezTo>
                  <a:pt x="420624" y="249682"/>
                  <a:pt x="420243" y="249682"/>
                  <a:pt x="419862" y="249682"/>
                </a:cubicBezTo>
                <a:cubicBezTo>
                  <a:pt x="419862" y="250698"/>
                  <a:pt x="418846" y="251841"/>
                  <a:pt x="419862" y="252857"/>
                </a:cubicBezTo>
                <a:cubicBezTo>
                  <a:pt x="419862" y="252857"/>
                  <a:pt x="418846" y="253873"/>
                  <a:pt x="417703" y="253873"/>
                </a:cubicBezTo>
                <a:cubicBezTo>
                  <a:pt x="416687" y="256032"/>
                  <a:pt x="415544" y="257048"/>
                  <a:pt x="413385" y="257048"/>
                </a:cubicBezTo>
                <a:cubicBezTo>
                  <a:pt x="412750" y="256667"/>
                  <a:pt x="412115" y="256286"/>
                  <a:pt x="411480" y="255905"/>
                </a:cubicBezTo>
                <a:cubicBezTo>
                  <a:pt x="411226" y="256286"/>
                  <a:pt x="410972" y="256540"/>
                  <a:pt x="410718" y="256540"/>
                </a:cubicBezTo>
                <a:cubicBezTo>
                  <a:pt x="410464" y="256540"/>
                  <a:pt x="410210" y="256159"/>
                  <a:pt x="410083" y="255143"/>
                </a:cubicBezTo>
                <a:cubicBezTo>
                  <a:pt x="410464" y="255397"/>
                  <a:pt x="410972" y="255651"/>
                  <a:pt x="411480" y="255905"/>
                </a:cubicBezTo>
                <a:cubicBezTo>
                  <a:pt x="411861" y="255270"/>
                  <a:pt x="412242" y="254127"/>
                  <a:pt x="412242" y="252730"/>
                </a:cubicBezTo>
                <a:cubicBezTo>
                  <a:pt x="412242" y="251333"/>
                  <a:pt x="412242" y="250952"/>
                  <a:pt x="411988" y="250952"/>
                </a:cubicBezTo>
                <a:cubicBezTo>
                  <a:pt x="411734" y="250952"/>
                  <a:pt x="411607" y="251206"/>
                  <a:pt x="411099" y="251714"/>
                </a:cubicBezTo>
                <a:cubicBezTo>
                  <a:pt x="410083" y="252857"/>
                  <a:pt x="408940" y="253873"/>
                  <a:pt x="410083" y="255016"/>
                </a:cubicBezTo>
                <a:cubicBezTo>
                  <a:pt x="410083" y="255143"/>
                  <a:pt x="410083" y="255143"/>
                  <a:pt x="410083" y="255270"/>
                </a:cubicBezTo>
                <a:cubicBezTo>
                  <a:pt x="408305" y="254254"/>
                  <a:pt x="407162" y="253619"/>
                  <a:pt x="407924" y="252857"/>
                </a:cubicBezTo>
                <a:cubicBezTo>
                  <a:pt x="407924" y="252857"/>
                  <a:pt x="407924" y="250698"/>
                  <a:pt x="406781" y="250698"/>
                </a:cubicBezTo>
                <a:cubicBezTo>
                  <a:pt x="405765" y="249682"/>
                  <a:pt x="404622" y="249682"/>
                  <a:pt x="404622" y="249682"/>
                </a:cubicBezTo>
                <a:cubicBezTo>
                  <a:pt x="404368" y="249809"/>
                  <a:pt x="404114" y="249936"/>
                  <a:pt x="403860" y="249936"/>
                </a:cubicBezTo>
                <a:cubicBezTo>
                  <a:pt x="402463" y="249936"/>
                  <a:pt x="399796" y="248031"/>
                  <a:pt x="397129" y="245364"/>
                </a:cubicBezTo>
                <a:cubicBezTo>
                  <a:pt x="391795" y="241046"/>
                  <a:pt x="389509" y="240030"/>
                  <a:pt x="387350" y="240030"/>
                </a:cubicBezTo>
                <a:cubicBezTo>
                  <a:pt x="386334" y="240030"/>
                  <a:pt x="385191" y="239014"/>
                  <a:pt x="385191" y="239014"/>
                </a:cubicBezTo>
                <a:cubicBezTo>
                  <a:pt x="386334" y="239014"/>
                  <a:pt x="380873" y="234696"/>
                  <a:pt x="375539" y="230378"/>
                </a:cubicBezTo>
                <a:cubicBezTo>
                  <a:pt x="370205" y="226060"/>
                  <a:pt x="364744" y="221742"/>
                  <a:pt x="364744" y="220599"/>
                </a:cubicBezTo>
                <a:cubicBezTo>
                  <a:pt x="363728" y="219583"/>
                  <a:pt x="363728" y="219583"/>
                  <a:pt x="363728" y="219583"/>
                </a:cubicBezTo>
                <a:cubicBezTo>
                  <a:pt x="363474" y="219710"/>
                  <a:pt x="363347" y="219837"/>
                  <a:pt x="363093" y="219837"/>
                </a:cubicBezTo>
                <a:cubicBezTo>
                  <a:pt x="362204" y="219837"/>
                  <a:pt x="361188" y="218186"/>
                  <a:pt x="359410" y="217424"/>
                </a:cubicBezTo>
                <a:cubicBezTo>
                  <a:pt x="358394" y="215265"/>
                  <a:pt x="357251" y="214249"/>
                  <a:pt x="357251" y="214249"/>
                </a:cubicBezTo>
                <a:cubicBezTo>
                  <a:pt x="356870" y="214630"/>
                  <a:pt x="356616" y="214630"/>
                  <a:pt x="356235" y="214630"/>
                </a:cubicBezTo>
                <a:cubicBezTo>
                  <a:pt x="355473" y="214630"/>
                  <a:pt x="354711" y="213868"/>
                  <a:pt x="353949" y="213106"/>
                </a:cubicBezTo>
                <a:cubicBezTo>
                  <a:pt x="351790" y="212090"/>
                  <a:pt x="351790" y="210947"/>
                  <a:pt x="351790" y="210947"/>
                </a:cubicBezTo>
                <a:cubicBezTo>
                  <a:pt x="350774" y="209931"/>
                  <a:pt x="345313" y="205613"/>
                  <a:pt x="342138" y="204470"/>
                </a:cubicBezTo>
                <a:cubicBezTo>
                  <a:pt x="340995" y="204470"/>
                  <a:pt x="340995" y="203454"/>
                  <a:pt x="340995" y="201295"/>
                </a:cubicBezTo>
                <a:cubicBezTo>
                  <a:pt x="340995" y="200152"/>
                  <a:pt x="340995" y="199136"/>
                  <a:pt x="339979" y="198120"/>
                </a:cubicBezTo>
                <a:cubicBezTo>
                  <a:pt x="339979" y="198120"/>
                  <a:pt x="339979" y="199136"/>
                  <a:pt x="338836" y="200279"/>
                </a:cubicBezTo>
                <a:cubicBezTo>
                  <a:pt x="338836" y="201422"/>
                  <a:pt x="338836" y="201930"/>
                  <a:pt x="338709" y="201930"/>
                </a:cubicBezTo>
                <a:cubicBezTo>
                  <a:pt x="338582" y="201930"/>
                  <a:pt x="338328" y="201422"/>
                  <a:pt x="337693" y="200279"/>
                </a:cubicBezTo>
                <a:cubicBezTo>
                  <a:pt x="336677" y="200279"/>
                  <a:pt x="335534" y="199263"/>
                  <a:pt x="335534" y="199263"/>
                </a:cubicBezTo>
                <a:cubicBezTo>
                  <a:pt x="336677" y="198247"/>
                  <a:pt x="332359" y="196088"/>
                  <a:pt x="326898" y="190627"/>
                </a:cubicBezTo>
                <a:cubicBezTo>
                  <a:pt x="319278" y="185293"/>
                  <a:pt x="317246" y="183007"/>
                  <a:pt x="317246" y="183007"/>
                </a:cubicBezTo>
                <a:cubicBezTo>
                  <a:pt x="318262" y="181991"/>
                  <a:pt x="317246" y="180848"/>
                  <a:pt x="313944" y="179832"/>
                </a:cubicBezTo>
                <a:cubicBezTo>
                  <a:pt x="307467" y="178816"/>
                  <a:pt x="307467" y="178816"/>
                  <a:pt x="307467" y="177673"/>
                </a:cubicBezTo>
                <a:cubicBezTo>
                  <a:pt x="308483" y="177673"/>
                  <a:pt x="308483" y="177673"/>
                  <a:pt x="309626" y="176657"/>
                </a:cubicBezTo>
                <a:cubicBezTo>
                  <a:pt x="310261" y="175260"/>
                  <a:pt x="310515" y="174371"/>
                  <a:pt x="309880" y="174371"/>
                </a:cubicBezTo>
                <a:cubicBezTo>
                  <a:pt x="309499" y="174371"/>
                  <a:pt x="308737" y="174752"/>
                  <a:pt x="307467" y="175514"/>
                </a:cubicBezTo>
                <a:cubicBezTo>
                  <a:pt x="307340" y="175641"/>
                  <a:pt x="307340" y="175641"/>
                  <a:pt x="307213" y="175641"/>
                </a:cubicBezTo>
                <a:cubicBezTo>
                  <a:pt x="305181" y="175641"/>
                  <a:pt x="294640" y="166751"/>
                  <a:pt x="295656" y="163703"/>
                </a:cubicBezTo>
                <a:lnTo>
                  <a:pt x="294513" y="164719"/>
                </a:lnTo>
                <a:cubicBezTo>
                  <a:pt x="294513" y="165100"/>
                  <a:pt x="294386" y="165100"/>
                  <a:pt x="294259" y="165100"/>
                </a:cubicBezTo>
                <a:cubicBezTo>
                  <a:pt x="293751" y="165100"/>
                  <a:pt x="292608" y="164084"/>
                  <a:pt x="290195" y="162560"/>
                </a:cubicBezTo>
                <a:cubicBezTo>
                  <a:pt x="288036" y="161417"/>
                  <a:pt x="288036" y="160401"/>
                  <a:pt x="288036" y="160401"/>
                </a:cubicBezTo>
                <a:cubicBezTo>
                  <a:pt x="288925" y="159512"/>
                  <a:pt x="285115" y="156972"/>
                  <a:pt x="283337" y="156972"/>
                </a:cubicBezTo>
                <a:cubicBezTo>
                  <a:pt x="283083" y="156972"/>
                  <a:pt x="282829" y="156972"/>
                  <a:pt x="282702" y="157226"/>
                </a:cubicBezTo>
                <a:cubicBezTo>
                  <a:pt x="281559" y="157226"/>
                  <a:pt x="281559" y="157226"/>
                  <a:pt x="279527" y="156083"/>
                </a:cubicBezTo>
                <a:cubicBezTo>
                  <a:pt x="278638" y="152527"/>
                  <a:pt x="275463" y="150495"/>
                  <a:pt x="273812" y="150495"/>
                </a:cubicBezTo>
                <a:cubicBezTo>
                  <a:pt x="273431" y="150495"/>
                  <a:pt x="273177" y="150622"/>
                  <a:pt x="273050" y="150749"/>
                </a:cubicBezTo>
                <a:cubicBezTo>
                  <a:pt x="273050" y="150749"/>
                  <a:pt x="273050" y="150749"/>
                  <a:pt x="272034" y="149733"/>
                </a:cubicBezTo>
                <a:cubicBezTo>
                  <a:pt x="272034" y="148590"/>
                  <a:pt x="269875" y="147574"/>
                  <a:pt x="268859" y="146558"/>
                </a:cubicBezTo>
                <a:cubicBezTo>
                  <a:pt x="266700" y="144399"/>
                  <a:pt x="265684" y="144399"/>
                  <a:pt x="267716" y="143256"/>
                </a:cubicBezTo>
                <a:cubicBezTo>
                  <a:pt x="267716" y="143256"/>
                  <a:pt x="268859" y="142240"/>
                  <a:pt x="267716" y="141097"/>
                </a:cubicBezTo>
                <a:lnTo>
                  <a:pt x="267716" y="142113"/>
                </a:lnTo>
                <a:cubicBezTo>
                  <a:pt x="267589" y="142367"/>
                  <a:pt x="267335" y="142367"/>
                  <a:pt x="267081" y="142367"/>
                </a:cubicBezTo>
                <a:cubicBezTo>
                  <a:pt x="265811" y="142367"/>
                  <a:pt x="263906" y="140589"/>
                  <a:pt x="261239" y="138811"/>
                </a:cubicBezTo>
                <a:cubicBezTo>
                  <a:pt x="256921" y="135636"/>
                  <a:pt x="255905" y="134493"/>
                  <a:pt x="253619" y="134493"/>
                </a:cubicBezTo>
                <a:lnTo>
                  <a:pt x="253619" y="133477"/>
                </a:lnTo>
                <a:cubicBezTo>
                  <a:pt x="253619" y="131318"/>
                  <a:pt x="252603" y="131318"/>
                  <a:pt x="251460" y="131318"/>
                </a:cubicBezTo>
                <a:cubicBezTo>
                  <a:pt x="251333" y="131445"/>
                  <a:pt x="251079" y="131572"/>
                  <a:pt x="250952" y="131572"/>
                </a:cubicBezTo>
                <a:cubicBezTo>
                  <a:pt x="249555" y="131572"/>
                  <a:pt x="247015" y="128905"/>
                  <a:pt x="246126" y="127127"/>
                </a:cubicBezTo>
                <a:cubicBezTo>
                  <a:pt x="245110" y="127127"/>
                  <a:pt x="245110" y="125984"/>
                  <a:pt x="245110" y="125984"/>
                </a:cubicBezTo>
                <a:cubicBezTo>
                  <a:pt x="244602" y="126238"/>
                  <a:pt x="243967" y="126365"/>
                  <a:pt x="243332" y="126365"/>
                </a:cubicBezTo>
                <a:cubicBezTo>
                  <a:pt x="241554" y="126365"/>
                  <a:pt x="239903" y="125095"/>
                  <a:pt x="240792" y="122682"/>
                </a:cubicBezTo>
                <a:cubicBezTo>
                  <a:pt x="240411" y="123063"/>
                  <a:pt x="240284" y="123190"/>
                  <a:pt x="240030" y="123190"/>
                </a:cubicBezTo>
                <a:cubicBezTo>
                  <a:pt x="239649" y="123190"/>
                  <a:pt x="239395" y="122682"/>
                  <a:pt x="238633" y="122682"/>
                </a:cubicBezTo>
                <a:cubicBezTo>
                  <a:pt x="237617" y="120777"/>
                  <a:pt x="235204" y="118110"/>
                  <a:pt x="233807" y="118110"/>
                </a:cubicBezTo>
                <a:cubicBezTo>
                  <a:pt x="233553" y="118110"/>
                  <a:pt x="233426" y="118237"/>
                  <a:pt x="233299" y="118364"/>
                </a:cubicBezTo>
                <a:lnTo>
                  <a:pt x="233299" y="117602"/>
                </a:lnTo>
                <a:cubicBezTo>
                  <a:pt x="233299" y="116586"/>
                  <a:pt x="232156" y="115443"/>
                  <a:pt x="231140" y="115443"/>
                </a:cubicBezTo>
                <a:cubicBezTo>
                  <a:pt x="229997" y="114427"/>
                  <a:pt x="229997" y="113284"/>
                  <a:pt x="229997" y="112268"/>
                </a:cubicBezTo>
                <a:cubicBezTo>
                  <a:pt x="229997" y="110109"/>
                  <a:pt x="228981" y="110109"/>
                  <a:pt x="228981" y="110109"/>
                </a:cubicBezTo>
                <a:cubicBezTo>
                  <a:pt x="228727" y="109855"/>
                  <a:pt x="228600" y="109855"/>
                  <a:pt x="228473" y="109855"/>
                </a:cubicBezTo>
                <a:cubicBezTo>
                  <a:pt x="227965" y="109855"/>
                  <a:pt x="227965" y="111379"/>
                  <a:pt x="227965" y="112268"/>
                </a:cubicBezTo>
                <a:cubicBezTo>
                  <a:pt x="228219" y="112903"/>
                  <a:pt x="228346" y="113157"/>
                  <a:pt x="228219" y="113157"/>
                </a:cubicBezTo>
                <a:cubicBezTo>
                  <a:pt x="228092" y="113157"/>
                  <a:pt x="226568" y="111379"/>
                  <a:pt x="225806" y="109093"/>
                </a:cubicBezTo>
                <a:cubicBezTo>
                  <a:pt x="225298" y="106807"/>
                  <a:pt x="224917" y="105664"/>
                  <a:pt x="224790" y="105664"/>
                </a:cubicBezTo>
                <a:cubicBezTo>
                  <a:pt x="224663" y="105664"/>
                  <a:pt x="224663" y="106426"/>
                  <a:pt x="224663" y="107950"/>
                </a:cubicBezTo>
                <a:cubicBezTo>
                  <a:pt x="224663" y="108331"/>
                  <a:pt x="224663" y="108712"/>
                  <a:pt x="224663" y="109093"/>
                </a:cubicBezTo>
                <a:cubicBezTo>
                  <a:pt x="224663" y="109093"/>
                  <a:pt x="222504" y="107950"/>
                  <a:pt x="223520" y="106934"/>
                </a:cubicBezTo>
                <a:lnTo>
                  <a:pt x="221361" y="104775"/>
                </a:lnTo>
                <a:cubicBezTo>
                  <a:pt x="218186" y="104775"/>
                  <a:pt x="218186" y="103759"/>
                  <a:pt x="217043" y="102616"/>
                </a:cubicBezTo>
                <a:cubicBezTo>
                  <a:pt x="217043" y="101600"/>
                  <a:pt x="217043" y="101600"/>
                  <a:pt x="214884" y="101600"/>
                </a:cubicBezTo>
                <a:cubicBezTo>
                  <a:pt x="214884" y="101981"/>
                  <a:pt x="214757" y="102108"/>
                  <a:pt x="214630" y="102108"/>
                </a:cubicBezTo>
                <a:cubicBezTo>
                  <a:pt x="214376" y="102108"/>
                  <a:pt x="214122" y="101346"/>
                  <a:pt x="214884" y="100584"/>
                </a:cubicBezTo>
                <a:cubicBezTo>
                  <a:pt x="214884" y="98425"/>
                  <a:pt x="214884" y="98425"/>
                  <a:pt x="212725" y="98425"/>
                </a:cubicBezTo>
                <a:cubicBezTo>
                  <a:pt x="212217" y="98933"/>
                  <a:pt x="211709" y="99187"/>
                  <a:pt x="211328" y="99187"/>
                </a:cubicBezTo>
                <a:cubicBezTo>
                  <a:pt x="210947" y="99187"/>
                  <a:pt x="211074" y="98933"/>
                  <a:pt x="211582" y="98425"/>
                </a:cubicBezTo>
                <a:cubicBezTo>
                  <a:pt x="211582" y="97790"/>
                  <a:pt x="211201" y="97155"/>
                  <a:pt x="210947" y="96774"/>
                </a:cubicBezTo>
                <a:cubicBezTo>
                  <a:pt x="210820" y="97282"/>
                  <a:pt x="210566" y="97917"/>
                  <a:pt x="210566" y="98425"/>
                </a:cubicBezTo>
                <a:lnTo>
                  <a:pt x="209550" y="97282"/>
                </a:lnTo>
                <a:lnTo>
                  <a:pt x="209550" y="95885"/>
                </a:lnTo>
                <a:cubicBezTo>
                  <a:pt x="209804" y="96012"/>
                  <a:pt x="210058" y="96139"/>
                  <a:pt x="210312" y="96139"/>
                </a:cubicBezTo>
                <a:cubicBezTo>
                  <a:pt x="210566" y="96139"/>
                  <a:pt x="210566" y="96139"/>
                  <a:pt x="210693" y="96012"/>
                </a:cubicBezTo>
                <a:cubicBezTo>
                  <a:pt x="210820" y="95885"/>
                  <a:pt x="210947" y="96266"/>
                  <a:pt x="211074" y="96520"/>
                </a:cubicBezTo>
                <a:cubicBezTo>
                  <a:pt x="211201" y="96012"/>
                  <a:pt x="211201" y="95504"/>
                  <a:pt x="210693" y="94996"/>
                </a:cubicBezTo>
                <a:lnTo>
                  <a:pt x="209677" y="94996"/>
                </a:lnTo>
                <a:lnTo>
                  <a:pt x="209677" y="96012"/>
                </a:lnTo>
                <a:cubicBezTo>
                  <a:pt x="207264" y="94869"/>
                  <a:pt x="201803" y="89789"/>
                  <a:pt x="195707" y="85344"/>
                </a:cubicBezTo>
                <a:cubicBezTo>
                  <a:pt x="194564" y="84328"/>
                  <a:pt x="194564" y="83185"/>
                  <a:pt x="195707" y="82169"/>
                </a:cubicBezTo>
                <a:cubicBezTo>
                  <a:pt x="196850" y="81153"/>
                  <a:pt x="197104" y="80772"/>
                  <a:pt x="196723" y="80772"/>
                </a:cubicBezTo>
                <a:cubicBezTo>
                  <a:pt x="196342" y="80772"/>
                  <a:pt x="195707" y="81026"/>
                  <a:pt x="194564" y="81026"/>
                </a:cubicBezTo>
                <a:cubicBezTo>
                  <a:pt x="193802" y="81788"/>
                  <a:pt x="192913" y="82169"/>
                  <a:pt x="192405" y="82169"/>
                </a:cubicBezTo>
                <a:cubicBezTo>
                  <a:pt x="191516" y="82169"/>
                  <a:pt x="191516" y="81280"/>
                  <a:pt x="193548" y="79883"/>
                </a:cubicBezTo>
                <a:cubicBezTo>
                  <a:pt x="195707" y="78867"/>
                  <a:pt x="195707" y="78867"/>
                  <a:pt x="192532" y="78867"/>
                </a:cubicBezTo>
                <a:cubicBezTo>
                  <a:pt x="192024" y="79248"/>
                  <a:pt x="191770" y="79629"/>
                  <a:pt x="191643" y="79629"/>
                </a:cubicBezTo>
                <a:cubicBezTo>
                  <a:pt x="191516" y="79629"/>
                  <a:pt x="191389" y="79121"/>
                  <a:pt x="191389" y="77851"/>
                </a:cubicBezTo>
                <a:cubicBezTo>
                  <a:pt x="191389" y="76835"/>
                  <a:pt x="191389" y="76835"/>
                  <a:pt x="190373" y="76835"/>
                </a:cubicBezTo>
                <a:cubicBezTo>
                  <a:pt x="189230" y="77343"/>
                  <a:pt x="188468" y="77597"/>
                  <a:pt x="188087" y="77597"/>
                </a:cubicBezTo>
                <a:cubicBezTo>
                  <a:pt x="187706" y="77597"/>
                  <a:pt x="187706" y="77343"/>
                  <a:pt x="188214" y="76835"/>
                </a:cubicBezTo>
                <a:cubicBezTo>
                  <a:pt x="188214" y="76835"/>
                  <a:pt x="187706" y="76327"/>
                  <a:pt x="187071" y="76327"/>
                </a:cubicBezTo>
                <a:cubicBezTo>
                  <a:pt x="186690" y="76327"/>
                  <a:pt x="186309" y="76454"/>
                  <a:pt x="186055" y="76835"/>
                </a:cubicBezTo>
                <a:cubicBezTo>
                  <a:pt x="183896" y="76835"/>
                  <a:pt x="183896" y="74676"/>
                  <a:pt x="183896" y="73660"/>
                </a:cubicBezTo>
                <a:cubicBezTo>
                  <a:pt x="183261" y="71628"/>
                  <a:pt x="183007" y="70358"/>
                  <a:pt x="182626" y="70358"/>
                </a:cubicBezTo>
                <a:cubicBezTo>
                  <a:pt x="182372" y="70358"/>
                  <a:pt x="182118" y="70739"/>
                  <a:pt x="181864" y="71501"/>
                </a:cubicBezTo>
                <a:cubicBezTo>
                  <a:pt x="181610" y="72009"/>
                  <a:pt x="181229" y="72263"/>
                  <a:pt x="180848" y="72263"/>
                </a:cubicBezTo>
                <a:cubicBezTo>
                  <a:pt x="179451" y="72263"/>
                  <a:pt x="177800" y="69723"/>
                  <a:pt x="178562" y="67183"/>
                </a:cubicBezTo>
                <a:cubicBezTo>
                  <a:pt x="179197" y="65913"/>
                  <a:pt x="179451" y="65405"/>
                  <a:pt x="179324" y="65405"/>
                </a:cubicBezTo>
                <a:cubicBezTo>
                  <a:pt x="179197" y="65405"/>
                  <a:pt x="178943" y="65659"/>
                  <a:pt x="178562" y="66167"/>
                </a:cubicBezTo>
                <a:cubicBezTo>
                  <a:pt x="178181" y="66675"/>
                  <a:pt x="177800" y="66675"/>
                  <a:pt x="177546" y="66675"/>
                </a:cubicBezTo>
                <a:cubicBezTo>
                  <a:pt x="176911" y="66675"/>
                  <a:pt x="176403" y="66167"/>
                  <a:pt x="176403" y="66167"/>
                </a:cubicBezTo>
                <a:cubicBezTo>
                  <a:pt x="176403" y="66167"/>
                  <a:pt x="175895" y="65659"/>
                  <a:pt x="175260" y="65659"/>
                </a:cubicBezTo>
                <a:cubicBezTo>
                  <a:pt x="174879" y="65659"/>
                  <a:pt x="174625" y="65786"/>
                  <a:pt x="174244" y="66167"/>
                </a:cubicBezTo>
                <a:cubicBezTo>
                  <a:pt x="174244" y="66167"/>
                  <a:pt x="174244" y="65151"/>
                  <a:pt x="173228" y="62992"/>
                </a:cubicBezTo>
                <a:cubicBezTo>
                  <a:pt x="173228" y="60579"/>
                  <a:pt x="171323" y="59309"/>
                  <a:pt x="169545" y="59309"/>
                </a:cubicBezTo>
                <a:cubicBezTo>
                  <a:pt x="168910" y="59309"/>
                  <a:pt x="168275" y="59436"/>
                  <a:pt x="167767" y="59690"/>
                </a:cubicBezTo>
                <a:lnTo>
                  <a:pt x="166624" y="57531"/>
                </a:lnTo>
                <a:cubicBezTo>
                  <a:pt x="167386" y="55880"/>
                  <a:pt x="167640" y="54991"/>
                  <a:pt x="166878" y="54991"/>
                </a:cubicBezTo>
                <a:cubicBezTo>
                  <a:pt x="166624" y="54991"/>
                  <a:pt x="166116" y="55118"/>
                  <a:pt x="165608" y="55372"/>
                </a:cubicBezTo>
                <a:cubicBezTo>
                  <a:pt x="164846" y="56134"/>
                  <a:pt x="164592" y="56896"/>
                  <a:pt x="164592" y="56896"/>
                </a:cubicBezTo>
                <a:cubicBezTo>
                  <a:pt x="164592" y="56896"/>
                  <a:pt x="164592" y="56769"/>
                  <a:pt x="164592" y="56388"/>
                </a:cubicBezTo>
                <a:cubicBezTo>
                  <a:pt x="165354" y="54864"/>
                  <a:pt x="163957" y="53340"/>
                  <a:pt x="162306" y="53340"/>
                </a:cubicBezTo>
                <a:cubicBezTo>
                  <a:pt x="161671" y="53340"/>
                  <a:pt x="160909" y="53594"/>
                  <a:pt x="160274" y="54229"/>
                </a:cubicBezTo>
                <a:cubicBezTo>
                  <a:pt x="159639" y="54864"/>
                  <a:pt x="159512" y="54991"/>
                  <a:pt x="159258" y="54991"/>
                </a:cubicBezTo>
                <a:cubicBezTo>
                  <a:pt x="159004" y="54991"/>
                  <a:pt x="159131" y="54737"/>
                  <a:pt x="159131" y="54229"/>
                </a:cubicBezTo>
                <a:lnTo>
                  <a:pt x="159131" y="52832"/>
                </a:lnTo>
                <a:cubicBezTo>
                  <a:pt x="160274" y="52832"/>
                  <a:pt x="161290" y="51816"/>
                  <a:pt x="160274" y="50673"/>
                </a:cubicBezTo>
                <a:cubicBezTo>
                  <a:pt x="159512" y="50673"/>
                  <a:pt x="159258" y="50165"/>
                  <a:pt x="158877" y="50165"/>
                </a:cubicBezTo>
                <a:cubicBezTo>
                  <a:pt x="158750" y="50165"/>
                  <a:pt x="158496" y="50292"/>
                  <a:pt x="158115" y="50673"/>
                </a:cubicBezTo>
                <a:cubicBezTo>
                  <a:pt x="155956" y="50673"/>
                  <a:pt x="154940" y="50673"/>
                  <a:pt x="155956" y="49657"/>
                </a:cubicBezTo>
                <a:lnTo>
                  <a:pt x="153797" y="49657"/>
                </a:lnTo>
                <a:cubicBezTo>
                  <a:pt x="152781" y="48641"/>
                  <a:pt x="151638" y="48641"/>
                  <a:pt x="150622" y="47498"/>
                </a:cubicBezTo>
                <a:cubicBezTo>
                  <a:pt x="150622" y="45974"/>
                  <a:pt x="149479" y="44958"/>
                  <a:pt x="148844" y="44958"/>
                </a:cubicBezTo>
                <a:cubicBezTo>
                  <a:pt x="148590" y="44958"/>
                  <a:pt x="148463" y="45085"/>
                  <a:pt x="148463" y="45339"/>
                </a:cubicBezTo>
                <a:cubicBezTo>
                  <a:pt x="148463" y="45339"/>
                  <a:pt x="146304" y="43180"/>
                  <a:pt x="146304" y="42164"/>
                </a:cubicBezTo>
                <a:cubicBezTo>
                  <a:pt x="145542" y="41402"/>
                  <a:pt x="144780" y="40640"/>
                  <a:pt x="144018" y="40640"/>
                </a:cubicBezTo>
                <a:cubicBezTo>
                  <a:pt x="143637" y="40640"/>
                  <a:pt x="143383" y="40767"/>
                  <a:pt x="143002" y="41148"/>
                </a:cubicBezTo>
                <a:cubicBezTo>
                  <a:pt x="143002" y="41656"/>
                  <a:pt x="142875" y="41910"/>
                  <a:pt x="142621" y="41910"/>
                </a:cubicBezTo>
                <a:cubicBezTo>
                  <a:pt x="142367" y="41910"/>
                  <a:pt x="141986" y="41402"/>
                  <a:pt x="141986" y="40132"/>
                </a:cubicBezTo>
                <a:cubicBezTo>
                  <a:pt x="143002" y="40132"/>
                  <a:pt x="141986" y="38989"/>
                  <a:pt x="141986" y="37973"/>
                </a:cubicBezTo>
                <a:lnTo>
                  <a:pt x="139827" y="36830"/>
                </a:lnTo>
                <a:cubicBezTo>
                  <a:pt x="140970" y="35814"/>
                  <a:pt x="140970" y="35814"/>
                  <a:pt x="139827" y="35814"/>
                </a:cubicBezTo>
                <a:cubicBezTo>
                  <a:pt x="138811" y="34798"/>
                  <a:pt x="136652" y="33655"/>
                  <a:pt x="135509" y="33655"/>
                </a:cubicBezTo>
                <a:cubicBezTo>
                  <a:pt x="133350" y="31496"/>
                  <a:pt x="133350" y="31496"/>
                  <a:pt x="135509" y="31496"/>
                </a:cubicBezTo>
                <a:cubicBezTo>
                  <a:pt x="135509" y="31496"/>
                  <a:pt x="136525" y="31496"/>
                  <a:pt x="134366" y="30480"/>
                </a:cubicBezTo>
                <a:cubicBezTo>
                  <a:pt x="133350" y="30480"/>
                  <a:pt x="131191" y="29464"/>
                  <a:pt x="129032" y="28321"/>
                </a:cubicBezTo>
                <a:cubicBezTo>
                  <a:pt x="125857" y="26162"/>
                  <a:pt x="125857" y="26162"/>
                  <a:pt x="126873" y="25146"/>
                </a:cubicBezTo>
                <a:cubicBezTo>
                  <a:pt x="128143" y="24511"/>
                  <a:pt x="128270" y="23876"/>
                  <a:pt x="127762" y="23876"/>
                </a:cubicBezTo>
                <a:cubicBezTo>
                  <a:pt x="127381" y="23876"/>
                  <a:pt x="126746" y="24257"/>
                  <a:pt x="125730" y="25146"/>
                </a:cubicBezTo>
                <a:cubicBezTo>
                  <a:pt x="124968" y="25527"/>
                  <a:pt x="124460" y="25654"/>
                  <a:pt x="123952" y="25654"/>
                </a:cubicBezTo>
                <a:cubicBezTo>
                  <a:pt x="122936" y="25654"/>
                  <a:pt x="122555" y="25146"/>
                  <a:pt x="122555" y="25146"/>
                </a:cubicBezTo>
                <a:cubicBezTo>
                  <a:pt x="122555" y="22987"/>
                  <a:pt x="122555" y="22987"/>
                  <a:pt x="122555" y="22987"/>
                </a:cubicBezTo>
                <a:cubicBezTo>
                  <a:pt x="122047" y="23495"/>
                  <a:pt x="121666" y="23749"/>
                  <a:pt x="121158" y="23749"/>
                </a:cubicBezTo>
                <a:cubicBezTo>
                  <a:pt x="120523" y="23749"/>
                  <a:pt x="119888" y="23241"/>
                  <a:pt x="119253" y="21971"/>
                </a:cubicBezTo>
                <a:cubicBezTo>
                  <a:pt x="119253" y="21463"/>
                  <a:pt x="119253" y="21209"/>
                  <a:pt x="119126" y="21209"/>
                </a:cubicBezTo>
                <a:cubicBezTo>
                  <a:pt x="118999" y="21209"/>
                  <a:pt x="118745" y="21463"/>
                  <a:pt x="118110" y="21971"/>
                </a:cubicBezTo>
                <a:lnTo>
                  <a:pt x="116967" y="21971"/>
                </a:lnTo>
                <a:cubicBezTo>
                  <a:pt x="116205" y="19558"/>
                  <a:pt x="112903" y="18288"/>
                  <a:pt x="110871" y="18288"/>
                </a:cubicBezTo>
                <a:cubicBezTo>
                  <a:pt x="110236" y="18288"/>
                  <a:pt x="109601" y="18415"/>
                  <a:pt x="109347" y="18669"/>
                </a:cubicBezTo>
                <a:cubicBezTo>
                  <a:pt x="109347" y="18669"/>
                  <a:pt x="108331" y="18669"/>
                  <a:pt x="108331" y="17526"/>
                </a:cubicBezTo>
                <a:cubicBezTo>
                  <a:pt x="108331" y="15748"/>
                  <a:pt x="107950" y="14986"/>
                  <a:pt x="107569" y="14986"/>
                </a:cubicBezTo>
                <a:cubicBezTo>
                  <a:pt x="107188" y="14986"/>
                  <a:pt x="106680" y="15494"/>
                  <a:pt x="106172" y="16510"/>
                </a:cubicBezTo>
                <a:cubicBezTo>
                  <a:pt x="105537" y="15875"/>
                  <a:pt x="103886" y="15240"/>
                  <a:pt x="102743" y="15240"/>
                </a:cubicBezTo>
                <a:cubicBezTo>
                  <a:pt x="101981" y="15240"/>
                  <a:pt x="101473" y="15621"/>
                  <a:pt x="101854" y="16510"/>
                </a:cubicBezTo>
                <a:cubicBezTo>
                  <a:pt x="100838" y="18669"/>
                  <a:pt x="100838" y="19685"/>
                  <a:pt x="100838" y="19685"/>
                </a:cubicBezTo>
                <a:cubicBezTo>
                  <a:pt x="100838" y="17526"/>
                  <a:pt x="99822" y="17526"/>
                  <a:pt x="99822" y="17526"/>
                </a:cubicBezTo>
                <a:cubicBezTo>
                  <a:pt x="99822" y="16510"/>
                  <a:pt x="98679" y="16510"/>
                  <a:pt x="96520" y="16510"/>
                </a:cubicBezTo>
                <a:cubicBezTo>
                  <a:pt x="95504" y="15367"/>
                  <a:pt x="91186" y="14351"/>
                  <a:pt x="90043" y="14351"/>
                </a:cubicBezTo>
                <a:cubicBezTo>
                  <a:pt x="87884" y="14351"/>
                  <a:pt x="85725" y="14351"/>
                  <a:pt x="84709" y="15367"/>
                </a:cubicBezTo>
                <a:cubicBezTo>
                  <a:pt x="83693" y="15367"/>
                  <a:pt x="83693" y="15367"/>
                  <a:pt x="81534" y="14351"/>
                </a:cubicBezTo>
                <a:cubicBezTo>
                  <a:pt x="81153" y="13970"/>
                  <a:pt x="80772" y="13843"/>
                  <a:pt x="80391" y="13843"/>
                </a:cubicBezTo>
                <a:cubicBezTo>
                  <a:pt x="79375" y="13843"/>
                  <a:pt x="78359" y="14605"/>
                  <a:pt x="78359" y="15367"/>
                </a:cubicBezTo>
                <a:cubicBezTo>
                  <a:pt x="76200" y="14351"/>
                  <a:pt x="75184" y="14351"/>
                  <a:pt x="75184" y="14351"/>
                </a:cubicBezTo>
                <a:cubicBezTo>
                  <a:pt x="75184" y="15113"/>
                  <a:pt x="75184" y="15875"/>
                  <a:pt x="74803" y="15875"/>
                </a:cubicBezTo>
                <a:cubicBezTo>
                  <a:pt x="74676" y="15875"/>
                  <a:pt x="74422" y="15748"/>
                  <a:pt x="74041" y="15367"/>
                </a:cubicBezTo>
                <a:cubicBezTo>
                  <a:pt x="74041" y="14986"/>
                  <a:pt x="73914" y="14859"/>
                  <a:pt x="73660" y="14859"/>
                </a:cubicBezTo>
                <a:cubicBezTo>
                  <a:pt x="73152" y="14859"/>
                  <a:pt x="72263" y="15367"/>
                  <a:pt x="70739" y="15367"/>
                </a:cubicBezTo>
                <a:cubicBezTo>
                  <a:pt x="70739" y="15367"/>
                  <a:pt x="63119" y="17526"/>
                  <a:pt x="56769" y="20701"/>
                </a:cubicBezTo>
                <a:cubicBezTo>
                  <a:pt x="50419" y="23876"/>
                  <a:pt x="43815" y="28321"/>
                  <a:pt x="43815" y="28321"/>
                </a:cubicBezTo>
                <a:lnTo>
                  <a:pt x="41656" y="29464"/>
                </a:lnTo>
                <a:cubicBezTo>
                  <a:pt x="40640" y="30480"/>
                  <a:pt x="39497" y="31623"/>
                  <a:pt x="39497" y="31623"/>
                </a:cubicBezTo>
                <a:cubicBezTo>
                  <a:pt x="40132" y="32258"/>
                  <a:pt x="39243" y="33274"/>
                  <a:pt x="37846" y="34290"/>
                </a:cubicBezTo>
                <a:cubicBezTo>
                  <a:pt x="37338" y="33782"/>
                  <a:pt x="36830" y="33401"/>
                  <a:pt x="36576" y="33401"/>
                </a:cubicBezTo>
                <a:cubicBezTo>
                  <a:pt x="36449" y="33401"/>
                  <a:pt x="36322" y="33528"/>
                  <a:pt x="36322" y="33782"/>
                </a:cubicBezTo>
                <a:lnTo>
                  <a:pt x="34925" y="33782"/>
                </a:lnTo>
                <a:cubicBezTo>
                  <a:pt x="35560" y="34417"/>
                  <a:pt x="36195" y="34671"/>
                  <a:pt x="36576" y="34798"/>
                </a:cubicBezTo>
                <a:cubicBezTo>
                  <a:pt x="36957" y="34671"/>
                  <a:pt x="37211" y="34417"/>
                  <a:pt x="37592" y="34290"/>
                </a:cubicBezTo>
                <a:cubicBezTo>
                  <a:pt x="37846" y="34417"/>
                  <a:pt x="37973" y="34671"/>
                  <a:pt x="38227" y="34925"/>
                </a:cubicBezTo>
                <a:lnTo>
                  <a:pt x="37084" y="34925"/>
                </a:lnTo>
                <a:cubicBezTo>
                  <a:pt x="37084" y="34925"/>
                  <a:pt x="36830" y="34925"/>
                  <a:pt x="36576" y="34798"/>
                </a:cubicBezTo>
                <a:cubicBezTo>
                  <a:pt x="35814" y="35306"/>
                  <a:pt x="34798" y="35687"/>
                  <a:pt x="33782" y="35941"/>
                </a:cubicBezTo>
                <a:cubicBezTo>
                  <a:pt x="32766" y="35941"/>
                  <a:pt x="31623" y="35941"/>
                  <a:pt x="31623" y="36957"/>
                </a:cubicBezTo>
                <a:cubicBezTo>
                  <a:pt x="33782" y="39116"/>
                  <a:pt x="31623" y="40259"/>
                  <a:pt x="29464" y="41275"/>
                </a:cubicBezTo>
                <a:cubicBezTo>
                  <a:pt x="28829" y="40894"/>
                  <a:pt x="28321" y="40767"/>
                  <a:pt x="27940" y="40767"/>
                </a:cubicBezTo>
                <a:cubicBezTo>
                  <a:pt x="26924" y="40767"/>
                  <a:pt x="26924" y="41529"/>
                  <a:pt x="28448" y="42291"/>
                </a:cubicBezTo>
                <a:cubicBezTo>
                  <a:pt x="30226" y="43180"/>
                  <a:pt x="29845" y="44704"/>
                  <a:pt x="27305" y="44704"/>
                </a:cubicBezTo>
                <a:cubicBezTo>
                  <a:pt x="26670" y="44704"/>
                  <a:pt x="26035" y="44577"/>
                  <a:pt x="25146" y="44450"/>
                </a:cubicBezTo>
                <a:cubicBezTo>
                  <a:pt x="24130" y="44450"/>
                  <a:pt x="24130" y="44450"/>
                  <a:pt x="25146" y="45466"/>
                </a:cubicBezTo>
                <a:cubicBezTo>
                  <a:pt x="25908" y="47117"/>
                  <a:pt x="25527" y="48006"/>
                  <a:pt x="25273" y="48006"/>
                </a:cubicBezTo>
                <a:cubicBezTo>
                  <a:pt x="25146" y="48006"/>
                  <a:pt x="25146" y="47879"/>
                  <a:pt x="25146" y="47625"/>
                </a:cubicBezTo>
                <a:cubicBezTo>
                  <a:pt x="21971" y="47625"/>
                  <a:pt x="21971" y="48768"/>
                  <a:pt x="22987" y="49784"/>
                </a:cubicBezTo>
                <a:cubicBezTo>
                  <a:pt x="23622" y="51816"/>
                  <a:pt x="23876" y="52578"/>
                  <a:pt x="23495" y="52578"/>
                </a:cubicBezTo>
                <a:cubicBezTo>
                  <a:pt x="23241" y="52578"/>
                  <a:pt x="22733" y="52324"/>
                  <a:pt x="21971" y="51943"/>
                </a:cubicBezTo>
                <a:cubicBezTo>
                  <a:pt x="19812" y="51943"/>
                  <a:pt x="17653" y="55118"/>
                  <a:pt x="19812" y="57277"/>
                </a:cubicBezTo>
                <a:cubicBezTo>
                  <a:pt x="18923" y="57277"/>
                  <a:pt x="19431" y="58674"/>
                  <a:pt x="19177" y="58674"/>
                </a:cubicBezTo>
                <a:cubicBezTo>
                  <a:pt x="19050" y="58674"/>
                  <a:pt x="18923" y="58547"/>
                  <a:pt x="18796" y="58293"/>
                </a:cubicBezTo>
                <a:lnTo>
                  <a:pt x="19812" y="59436"/>
                </a:lnTo>
                <a:cubicBezTo>
                  <a:pt x="19812" y="60452"/>
                  <a:pt x="18796" y="61595"/>
                  <a:pt x="18796" y="61595"/>
                </a:cubicBezTo>
                <a:lnTo>
                  <a:pt x="17780" y="60579"/>
                </a:lnTo>
                <a:cubicBezTo>
                  <a:pt x="17780" y="61595"/>
                  <a:pt x="16637" y="67056"/>
                  <a:pt x="15621" y="72390"/>
                </a:cubicBezTo>
                <a:cubicBezTo>
                  <a:pt x="14732" y="80645"/>
                  <a:pt x="14605" y="83439"/>
                  <a:pt x="13843" y="83439"/>
                </a:cubicBezTo>
                <a:cubicBezTo>
                  <a:pt x="13716" y="83439"/>
                  <a:pt x="13589" y="83312"/>
                  <a:pt x="13462" y="83185"/>
                </a:cubicBezTo>
                <a:cubicBezTo>
                  <a:pt x="12827" y="82804"/>
                  <a:pt x="12319" y="82804"/>
                  <a:pt x="11938" y="82804"/>
                </a:cubicBezTo>
                <a:cubicBezTo>
                  <a:pt x="11049" y="82804"/>
                  <a:pt x="11176" y="83566"/>
                  <a:pt x="13462" y="84328"/>
                </a:cubicBezTo>
                <a:cubicBezTo>
                  <a:pt x="13462" y="85344"/>
                  <a:pt x="13462" y="87503"/>
                  <a:pt x="13462" y="88646"/>
                </a:cubicBezTo>
                <a:cubicBezTo>
                  <a:pt x="14478" y="90805"/>
                  <a:pt x="14478" y="91948"/>
                  <a:pt x="15621" y="91948"/>
                </a:cubicBezTo>
                <a:lnTo>
                  <a:pt x="15621" y="92964"/>
                </a:lnTo>
                <a:cubicBezTo>
                  <a:pt x="12446" y="95123"/>
                  <a:pt x="13462" y="100584"/>
                  <a:pt x="15621" y="102616"/>
                </a:cubicBezTo>
                <a:cubicBezTo>
                  <a:pt x="15621" y="103759"/>
                  <a:pt x="15621" y="104775"/>
                  <a:pt x="14478" y="106934"/>
                </a:cubicBezTo>
                <a:cubicBezTo>
                  <a:pt x="14478" y="109093"/>
                  <a:pt x="14478" y="109093"/>
                  <a:pt x="15621" y="109093"/>
                </a:cubicBezTo>
                <a:cubicBezTo>
                  <a:pt x="16764" y="109093"/>
                  <a:pt x="18796" y="113411"/>
                  <a:pt x="16637" y="114427"/>
                </a:cubicBezTo>
                <a:lnTo>
                  <a:pt x="18796" y="114427"/>
                </a:lnTo>
                <a:cubicBezTo>
                  <a:pt x="19812" y="114427"/>
                  <a:pt x="18796" y="116586"/>
                  <a:pt x="17780" y="116586"/>
                </a:cubicBezTo>
                <a:cubicBezTo>
                  <a:pt x="16256" y="117348"/>
                  <a:pt x="16383" y="118110"/>
                  <a:pt x="17653" y="118110"/>
                </a:cubicBezTo>
                <a:cubicBezTo>
                  <a:pt x="18161" y="118110"/>
                  <a:pt x="18923" y="117983"/>
                  <a:pt x="19939" y="117602"/>
                </a:cubicBezTo>
                <a:cubicBezTo>
                  <a:pt x="20701" y="117221"/>
                  <a:pt x="21209" y="117094"/>
                  <a:pt x="21463" y="117094"/>
                </a:cubicBezTo>
                <a:cubicBezTo>
                  <a:pt x="21971" y="117094"/>
                  <a:pt x="21844" y="117602"/>
                  <a:pt x="21082" y="117602"/>
                </a:cubicBezTo>
                <a:cubicBezTo>
                  <a:pt x="19939" y="118618"/>
                  <a:pt x="19939" y="120777"/>
                  <a:pt x="21082" y="120777"/>
                </a:cubicBezTo>
                <a:cubicBezTo>
                  <a:pt x="22098" y="121920"/>
                  <a:pt x="22098" y="121920"/>
                  <a:pt x="19939" y="122936"/>
                </a:cubicBezTo>
                <a:cubicBezTo>
                  <a:pt x="18923" y="123952"/>
                  <a:pt x="18923" y="125095"/>
                  <a:pt x="19939" y="125095"/>
                </a:cubicBezTo>
                <a:cubicBezTo>
                  <a:pt x="20955" y="125095"/>
                  <a:pt x="21082" y="125095"/>
                  <a:pt x="21082" y="122936"/>
                </a:cubicBezTo>
                <a:cubicBezTo>
                  <a:pt x="21082" y="122936"/>
                  <a:pt x="21082" y="122936"/>
                  <a:pt x="22098" y="125095"/>
                </a:cubicBezTo>
                <a:cubicBezTo>
                  <a:pt x="22098" y="126111"/>
                  <a:pt x="24257" y="126111"/>
                  <a:pt x="25273" y="126111"/>
                </a:cubicBezTo>
                <a:cubicBezTo>
                  <a:pt x="26289" y="126111"/>
                  <a:pt x="27432" y="127254"/>
                  <a:pt x="24257" y="127254"/>
                </a:cubicBezTo>
                <a:cubicBezTo>
                  <a:pt x="23241" y="128270"/>
                  <a:pt x="23241" y="128270"/>
                  <a:pt x="23241" y="130429"/>
                </a:cubicBezTo>
                <a:cubicBezTo>
                  <a:pt x="24003" y="130429"/>
                  <a:pt x="24257" y="130937"/>
                  <a:pt x="24638" y="130937"/>
                </a:cubicBezTo>
                <a:cubicBezTo>
                  <a:pt x="24765" y="130937"/>
                  <a:pt x="25019" y="130810"/>
                  <a:pt x="25400" y="130429"/>
                </a:cubicBezTo>
                <a:cubicBezTo>
                  <a:pt x="26543" y="130429"/>
                  <a:pt x="26543" y="130429"/>
                  <a:pt x="27559" y="131445"/>
                </a:cubicBezTo>
                <a:cubicBezTo>
                  <a:pt x="28575" y="133604"/>
                  <a:pt x="27559" y="137922"/>
                  <a:pt x="26543" y="140081"/>
                </a:cubicBezTo>
                <a:cubicBezTo>
                  <a:pt x="26035" y="140589"/>
                  <a:pt x="25781" y="140843"/>
                  <a:pt x="25908" y="140843"/>
                </a:cubicBezTo>
                <a:cubicBezTo>
                  <a:pt x="26035" y="140843"/>
                  <a:pt x="26543" y="140589"/>
                  <a:pt x="27686" y="140081"/>
                </a:cubicBezTo>
                <a:cubicBezTo>
                  <a:pt x="28702" y="140081"/>
                  <a:pt x="28702" y="140081"/>
                  <a:pt x="29845" y="141224"/>
                </a:cubicBezTo>
                <a:cubicBezTo>
                  <a:pt x="29845" y="140081"/>
                  <a:pt x="29845" y="140081"/>
                  <a:pt x="28702" y="139065"/>
                </a:cubicBezTo>
                <a:lnTo>
                  <a:pt x="29845" y="138049"/>
                </a:lnTo>
                <a:cubicBezTo>
                  <a:pt x="30353" y="137668"/>
                  <a:pt x="30861" y="137668"/>
                  <a:pt x="31369" y="137668"/>
                </a:cubicBezTo>
                <a:cubicBezTo>
                  <a:pt x="32512" y="137668"/>
                  <a:pt x="32766" y="138684"/>
                  <a:pt x="32004" y="140208"/>
                </a:cubicBezTo>
                <a:cubicBezTo>
                  <a:pt x="32004" y="141351"/>
                  <a:pt x="30861" y="141351"/>
                  <a:pt x="33020" y="141351"/>
                </a:cubicBezTo>
                <a:cubicBezTo>
                  <a:pt x="33782" y="141351"/>
                  <a:pt x="34417" y="140843"/>
                  <a:pt x="34544" y="140843"/>
                </a:cubicBezTo>
                <a:cubicBezTo>
                  <a:pt x="34671" y="140843"/>
                  <a:pt x="34417" y="140970"/>
                  <a:pt x="34036" y="141351"/>
                </a:cubicBezTo>
                <a:cubicBezTo>
                  <a:pt x="34036" y="141351"/>
                  <a:pt x="35179" y="142367"/>
                  <a:pt x="37338" y="142367"/>
                </a:cubicBezTo>
                <a:cubicBezTo>
                  <a:pt x="38354" y="143383"/>
                  <a:pt x="39497" y="144526"/>
                  <a:pt x="38354" y="144526"/>
                </a:cubicBezTo>
                <a:cubicBezTo>
                  <a:pt x="38354" y="145542"/>
                  <a:pt x="38354" y="146685"/>
                  <a:pt x="39370" y="146685"/>
                </a:cubicBezTo>
                <a:cubicBezTo>
                  <a:pt x="40513" y="147701"/>
                  <a:pt x="41529" y="148844"/>
                  <a:pt x="40513" y="148844"/>
                </a:cubicBezTo>
                <a:cubicBezTo>
                  <a:pt x="39370" y="149987"/>
                  <a:pt x="39370" y="152146"/>
                  <a:pt x="41529" y="153162"/>
                </a:cubicBezTo>
                <a:cubicBezTo>
                  <a:pt x="41529" y="154432"/>
                  <a:pt x="41529" y="154940"/>
                  <a:pt x="42164" y="154940"/>
                </a:cubicBezTo>
                <a:cubicBezTo>
                  <a:pt x="42164" y="154940"/>
                  <a:pt x="42291" y="154940"/>
                  <a:pt x="42291" y="154940"/>
                </a:cubicBezTo>
                <a:cubicBezTo>
                  <a:pt x="41783" y="154178"/>
                  <a:pt x="42672" y="154178"/>
                  <a:pt x="42672" y="154178"/>
                </a:cubicBezTo>
                <a:cubicBezTo>
                  <a:pt x="42672" y="154178"/>
                  <a:pt x="43688" y="153162"/>
                  <a:pt x="43688" y="153162"/>
                </a:cubicBezTo>
                <a:lnTo>
                  <a:pt x="44704" y="154178"/>
                </a:lnTo>
                <a:cubicBezTo>
                  <a:pt x="44704" y="153797"/>
                  <a:pt x="44831" y="153670"/>
                  <a:pt x="45085" y="153670"/>
                </a:cubicBezTo>
                <a:cubicBezTo>
                  <a:pt x="45466" y="153670"/>
                  <a:pt x="46228" y="154178"/>
                  <a:pt x="46990" y="154178"/>
                </a:cubicBezTo>
                <a:cubicBezTo>
                  <a:pt x="46990" y="154178"/>
                  <a:pt x="46990" y="155321"/>
                  <a:pt x="49149" y="155321"/>
                </a:cubicBezTo>
                <a:cubicBezTo>
                  <a:pt x="49530" y="154940"/>
                  <a:pt x="49657" y="154813"/>
                  <a:pt x="49784" y="154813"/>
                </a:cubicBezTo>
                <a:cubicBezTo>
                  <a:pt x="50165" y="154813"/>
                  <a:pt x="49911" y="155575"/>
                  <a:pt x="49149" y="156337"/>
                </a:cubicBezTo>
                <a:cubicBezTo>
                  <a:pt x="48133" y="157480"/>
                  <a:pt x="46990" y="158496"/>
                  <a:pt x="46990" y="158496"/>
                </a:cubicBezTo>
                <a:cubicBezTo>
                  <a:pt x="48133" y="158496"/>
                  <a:pt x="50165" y="157480"/>
                  <a:pt x="51308" y="156337"/>
                </a:cubicBezTo>
                <a:cubicBezTo>
                  <a:pt x="52197" y="155956"/>
                  <a:pt x="52705" y="155575"/>
                  <a:pt x="52959" y="155575"/>
                </a:cubicBezTo>
                <a:cubicBezTo>
                  <a:pt x="53213" y="155575"/>
                  <a:pt x="53086" y="156083"/>
                  <a:pt x="52451" y="157353"/>
                </a:cubicBezTo>
                <a:cubicBezTo>
                  <a:pt x="51435" y="158369"/>
                  <a:pt x="51435" y="159512"/>
                  <a:pt x="53594" y="160528"/>
                </a:cubicBezTo>
                <a:cubicBezTo>
                  <a:pt x="55118" y="161290"/>
                  <a:pt x="56134" y="162052"/>
                  <a:pt x="56896" y="162052"/>
                </a:cubicBezTo>
                <a:cubicBezTo>
                  <a:pt x="57277" y="162052"/>
                  <a:pt x="57531" y="161925"/>
                  <a:pt x="57912" y="161544"/>
                </a:cubicBezTo>
                <a:cubicBezTo>
                  <a:pt x="59055" y="161544"/>
                  <a:pt x="59055" y="163703"/>
                  <a:pt x="59055" y="163703"/>
                </a:cubicBezTo>
                <a:cubicBezTo>
                  <a:pt x="59055" y="164719"/>
                  <a:pt x="60071" y="165862"/>
                  <a:pt x="63373" y="166878"/>
                </a:cubicBezTo>
                <a:cubicBezTo>
                  <a:pt x="68707" y="168021"/>
                  <a:pt x="68707" y="168021"/>
                  <a:pt x="67691" y="170053"/>
                </a:cubicBezTo>
                <a:cubicBezTo>
                  <a:pt x="66929" y="170053"/>
                  <a:pt x="66294" y="170561"/>
                  <a:pt x="66421" y="170561"/>
                </a:cubicBezTo>
                <a:cubicBezTo>
                  <a:pt x="66548" y="170561"/>
                  <a:pt x="66929" y="170434"/>
                  <a:pt x="67691" y="170053"/>
                </a:cubicBezTo>
                <a:cubicBezTo>
                  <a:pt x="69850" y="170053"/>
                  <a:pt x="69850" y="171196"/>
                  <a:pt x="70866" y="173355"/>
                </a:cubicBezTo>
                <a:cubicBezTo>
                  <a:pt x="70866" y="175514"/>
                  <a:pt x="68707" y="177673"/>
                  <a:pt x="68707" y="177673"/>
                </a:cubicBezTo>
                <a:cubicBezTo>
                  <a:pt x="66548" y="179832"/>
                  <a:pt x="66548" y="179832"/>
                  <a:pt x="68707" y="179832"/>
                </a:cubicBezTo>
                <a:cubicBezTo>
                  <a:pt x="69215" y="180340"/>
                  <a:pt x="69850" y="180594"/>
                  <a:pt x="70358" y="180594"/>
                </a:cubicBezTo>
                <a:cubicBezTo>
                  <a:pt x="70866" y="180594"/>
                  <a:pt x="71374" y="180340"/>
                  <a:pt x="72009" y="179832"/>
                </a:cubicBezTo>
                <a:cubicBezTo>
                  <a:pt x="73152" y="178816"/>
                  <a:pt x="72009" y="177673"/>
                  <a:pt x="72009" y="177673"/>
                </a:cubicBezTo>
                <a:lnTo>
                  <a:pt x="70612" y="177673"/>
                </a:lnTo>
                <a:cubicBezTo>
                  <a:pt x="71374" y="176911"/>
                  <a:pt x="72136" y="176149"/>
                  <a:pt x="72898" y="176149"/>
                </a:cubicBezTo>
                <a:cubicBezTo>
                  <a:pt x="73279" y="176149"/>
                  <a:pt x="73533" y="176276"/>
                  <a:pt x="73914" y="176657"/>
                </a:cubicBezTo>
                <a:cubicBezTo>
                  <a:pt x="76073" y="176657"/>
                  <a:pt x="76073" y="177673"/>
                  <a:pt x="76073" y="178816"/>
                </a:cubicBezTo>
                <a:cubicBezTo>
                  <a:pt x="76327" y="178562"/>
                  <a:pt x="76581" y="178435"/>
                  <a:pt x="76835" y="178435"/>
                </a:cubicBezTo>
                <a:cubicBezTo>
                  <a:pt x="77978" y="178435"/>
                  <a:pt x="79629" y="180086"/>
                  <a:pt x="80391" y="180848"/>
                </a:cubicBezTo>
                <a:cubicBezTo>
                  <a:pt x="82550" y="181991"/>
                  <a:pt x="84709" y="184150"/>
                  <a:pt x="85725" y="184150"/>
                </a:cubicBezTo>
                <a:cubicBezTo>
                  <a:pt x="87884" y="185166"/>
                  <a:pt x="89027" y="185166"/>
                  <a:pt x="87884" y="186309"/>
                </a:cubicBezTo>
                <a:cubicBezTo>
                  <a:pt x="85725" y="188468"/>
                  <a:pt x="86868" y="188468"/>
                  <a:pt x="87884" y="188468"/>
                </a:cubicBezTo>
                <a:cubicBezTo>
                  <a:pt x="88011" y="188341"/>
                  <a:pt x="88265" y="188341"/>
                  <a:pt x="88392" y="188341"/>
                </a:cubicBezTo>
                <a:cubicBezTo>
                  <a:pt x="91440" y="188341"/>
                  <a:pt x="100838" y="195072"/>
                  <a:pt x="100838" y="197104"/>
                </a:cubicBezTo>
                <a:lnTo>
                  <a:pt x="101854" y="198247"/>
                </a:lnTo>
                <a:cubicBezTo>
                  <a:pt x="104013" y="199263"/>
                  <a:pt x="109474" y="202565"/>
                  <a:pt x="109474" y="204724"/>
                </a:cubicBezTo>
                <a:lnTo>
                  <a:pt x="111633" y="206883"/>
                </a:lnTo>
                <a:cubicBezTo>
                  <a:pt x="113792" y="206883"/>
                  <a:pt x="114808" y="207899"/>
                  <a:pt x="114808" y="209042"/>
                </a:cubicBezTo>
                <a:cubicBezTo>
                  <a:pt x="114808" y="209804"/>
                  <a:pt x="114300" y="210566"/>
                  <a:pt x="114300" y="210566"/>
                </a:cubicBezTo>
                <a:cubicBezTo>
                  <a:pt x="114300" y="210566"/>
                  <a:pt x="114427" y="210439"/>
                  <a:pt x="114808" y="210058"/>
                </a:cubicBezTo>
                <a:cubicBezTo>
                  <a:pt x="115951" y="210058"/>
                  <a:pt x="116967" y="211074"/>
                  <a:pt x="120142" y="213233"/>
                </a:cubicBezTo>
                <a:cubicBezTo>
                  <a:pt x="123317" y="216408"/>
                  <a:pt x="123317" y="216408"/>
                  <a:pt x="121285" y="216408"/>
                </a:cubicBezTo>
                <a:cubicBezTo>
                  <a:pt x="122936" y="218059"/>
                  <a:pt x="123698" y="218567"/>
                  <a:pt x="124206" y="218567"/>
                </a:cubicBezTo>
                <a:cubicBezTo>
                  <a:pt x="124714" y="218567"/>
                  <a:pt x="124968" y="218059"/>
                  <a:pt x="125603" y="217551"/>
                </a:cubicBezTo>
                <a:cubicBezTo>
                  <a:pt x="125984" y="216789"/>
                  <a:pt x="126365" y="216408"/>
                  <a:pt x="126619" y="216408"/>
                </a:cubicBezTo>
                <a:cubicBezTo>
                  <a:pt x="127127" y="216408"/>
                  <a:pt x="127381" y="217678"/>
                  <a:pt x="126619" y="219710"/>
                </a:cubicBezTo>
                <a:cubicBezTo>
                  <a:pt x="125857" y="222123"/>
                  <a:pt x="126746" y="223393"/>
                  <a:pt x="127381" y="223393"/>
                </a:cubicBezTo>
                <a:cubicBezTo>
                  <a:pt x="127508" y="223393"/>
                  <a:pt x="127762" y="223266"/>
                  <a:pt x="127762" y="223012"/>
                </a:cubicBezTo>
                <a:cubicBezTo>
                  <a:pt x="128778" y="221869"/>
                  <a:pt x="127762" y="221869"/>
                  <a:pt x="127762" y="220853"/>
                </a:cubicBezTo>
                <a:cubicBezTo>
                  <a:pt x="127762" y="220853"/>
                  <a:pt x="127762" y="219837"/>
                  <a:pt x="128778" y="218694"/>
                </a:cubicBezTo>
                <a:cubicBezTo>
                  <a:pt x="129921" y="219837"/>
                  <a:pt x="129921" y="219837"/>
                  <a:pt x="129921" y="220853"/>
                </a:cubicBezTo>
                <a:cubicBezTo>
                  <a:pt x="129921" y="220853"/>
                  <a:pt x="129921" y="221869"/>
                  <a:pt x="129921" y="223012"/>
                </a:cubicBezTo>
                <a:cubicBezTo>
                  <a:pt x="129921" y="225171"/>
                  <a:pt x="129921" y="226187"/>
                  <a:pt x="127762" y="226187"/>
                </a:cubicBezTo>
                <a:cubicBezTo>
                  <a:pt x="126746" y="226187"/>
                  <a:pt x="127762" y="227203"/>
                  <a:pt x="127762" y="227203"/>
                </a:cubicBezTo>
                <a:cubicBezTo>
                  <a:pt x="128397" y="227584"/>
                  <a:pt x="128905" y="227711"/>
                  <a:pt x="129413" y="227711"/>
                </a:cubicBezTo>
                <a:cubicBezTo>
                  <a:pt x="130556" y="227711"/>
                  <a:pt x="131064" y="226949"/>
                  <a:pt x="131064" y="226187"/>
                </a:cubicBezTo>
                <a:cubicBezTo>
                  <a:pt x="130048" y="225171"/>
                  <a:pt x="131064" y="224028"/>
                  <a:pt x="132080" y="223012"/>
                </a:cubicBezTo>
                <a:cubicBezTo>
                  <a:pt x="132080" y="222885"/>
                  <a:pt x="132080" y="222885"/>
                  <a:pt x="132207" y="222885"/>
                </a:cubicBezTo>
                <a:cubicBezTo>
                  <a:pt x="132715" y="222885"/>
                  <a:pt x="135255" y="227584"/>
                  <a:pt x="134239" y="229489"/>
                </a:cubicBezTo>
                <a:lnTo>
                  <a:pt x="135382" y="229489"/>
                </a:lnTo>
                <a:cubicBezTo>
                  <a:pt x="135763" y="229108"/>
                  <a:pt x="136017" y="229108"/>
                  <a:pt x="136271" y="229108"/>
                </a:cubicBezTo>
                <a:cubicBezTo>
                  <a:pt x="137033" y="229108"/>
                  <a:pt x="137795" y="229870"/>
                  <a:pt x="138557" y="230632"/>
                </a:cubicBezTo>
                <a:cubicBezTo>
                  <a:pt x="140716" y="231648"/>
                  <a:pt x="141732" y="232791"/>
                  <a:pt x="140716" y="233807"/>
                </a:cubicBezTo>
                <a:cubicBezTo>
                  <a:pt x="139700" y="234823"/>
                  <a:pt x="139573" y="234823"/>
                  <a:pt x="139573" y="235966"/>
                </a:cubicBezTo>
                <a:cubicBezTo>
                  <a:pt x="139573" y="235585"/>
                  <a:pt x="139446" y="235458"/>
                  <a:pt x="139319" y="235458"/>
                </a:cubicBezTo>
                <a:cubicBezTo>
                  <a:pt x="138938" y="235458"/>
                  <a:pt x="138176" y="236220"/>
                  <a:pt x="137414" y="236982"/>
                </a:cubicBezTo>
                <a:cubicBezTo>
                  <a:pt x="137414" y="236982"/>
                  <a:pt x="138430" y="237490"/>
                  <a:pt x="139700" y="237490"/>
                </a:cubicBezTo>
                <a:cubicBezTo>
                  <a:pt x="140335" y="237490"/>
                  <a:pt x="141097" y="237363"/>
                  <a:pt x="141732" y="236982"/>
                </a:cubicBezTo>
                <a:cubicBezTo>
                  <a:pt x="144907" y="236982"/>
                  <a:pt x="147066" y="236982"/>
                  <a:pt x="150368" y="240157"/>
                </a:cubicBezTo>
                <a:cubicBezTo>
                  <a:pt x="151257" y="241046"/>
                  <a:pt x="152781" y="242570"/>
                  <a:pt x="154559" y="242570"/>
                </a:cubicBezTo>
                <a:cubicBezTo>
                  <a:pt x="154940" y="242570"/>
                  <a:pt x="155321" y="242443"/>
                  <a:pt x="155829" y="242316"/>
                </a:cubicBezTo>
                <a:cubicBezTo>
                  <a:pt x="156972" y="244475"/>
                  <a:pt x="157988" y="244475"/>
                  <a:pt x="156972" y="245491"/>
                </a:cubicBezTo>
                <a:lnTo>
                  <a:pt x="159131" y="246507"/>
                </a:lnTo>
                <a:cubicBezTo>
                  <a:pt x="160274" y="246507"/>
                  <a:pt x="162433" y="247650"/>
                  <a:pt x="161290" y="248666"/>
                </a:cubicBezTo>
                <a:cubicBezTo>
                  <a:pt x="161290" y="250825"/>
                  <a:pt x="163449" y="249809"/>
                  <a:pt x="163449" y="250825"/>
                </a:cubicBezTo>
                <a:cubicBezTo>
                  <a:pt x="166624" y="250825"/>
                  <a:pt x="166624" y="250825"/>
                  <a:pt x="163449" y="252984"/>
                </a:cubicBezTo>
                <a:cubicBezTo>
                  <a:pt x="163449" y="252984"/>
                  <a:pt x="161290" y="252984"/>
                  <a:pt x="160274" y="251841"/>
                </a:cubicBezTo>
                <a:lnTo>
                  <a:pt x="158115" y="250825"/>
                </a:lnTo>
                <a:lnTo>
                  <a:pt x="159131" y="252984"/>
                </a:lnTo>
                <a:cubicBezTo>
                  <a:pt x="160274" y="254000"/>
                  <a:pt x="161290" y="256159"/>
                  <a:pt x="160274" y="257302"/>
                </a:cubicBezTo>
                <a:cubicBezTo>
                  <a:pt x="160274" y="257302"/>
                  <a:pt x="159131" y="258445"/>
                  <a:pt x="160274" y="258445"/>
                </a:cubicBezTo>
                <a:cubicBezTo>
                  <a:pt x="160274" y="258445"/>
                  <a:pt x="161290" y="257302"/>
                  <a:pt x="161290" y="257302"/>
                </a:cubicBezTo>
                <a:cubicBezTo>
                  <a:pt x="161290" y="255143"/>
                  <a:pt x="162433" y="254127"/>
                  <a:pt x="163449" y="252984"/>
                </a:cubicBezTo>
                <a:cubicBezTo>
                  <a:pt x="163957" y="252730"/>
                  <a:pt x="164719" y="252603"/>
                  <a:pt x="165354" y="252603"/>
                </a:cubicBezTo>
                <a:cubicBezTo>
                  <a:pt x="167005" y="252603"/>
                  <a:pt x="168275" y="253619"/>
                  <a:pt x="166751" y="255143"/>
                </a:cubicBezTo>
                <a:cubicBezTo>
                  <a:pt x="167259" y="255651"/>
                  <a:pt x="167513" y="255905"/>
                  <a:pt x="167894" y="255905"/>
                </a:cubicBezTo>
                <a:cubicBezTo>
                  <a:pt x="168275" y="255905"/>
                  <a:pt x="168402" y="255651"/>
                  <a:pt x="168910" y="255143"/>
                </a:cubicBezTo>
                <a:cubicBezTo>
                  <a:pt x="169926" y="255143"/>
                  <a:pt x="171069" y="255143"/>
                  <a:pt x="169926" y="257302"/>
                </a:cubicBezTo>
                <a:cubicBezTo>
                  <a:pt x="169926" y="259334"/>
                  <a:pt x="169926" y="260096"/>
                  <a:pt x="170434" y="260096"/>
                </a:cubicBezTo>
                <a:cubicBezTo>
                  <a:pt x="170815" y="260096"/>
                  <a:pt x="171196" y="259842"/>
                  <a:pt x="172085" y="259461"/>
                </a:cubicBezTo>
                <a:cubicBezTo>
                  <a:pt x="175260" y="259461"/>
                  <a:pt x="178562" y="261620"/>
                  <a:pt x="178562" y="262636"/>
                </a:cubicBezTo>
                <a:cubicBezTo>
                  <a:pt x="176784" y="264414"/>
                  <a:pt x="177927" y="266192"/>
                  <a:pt x="179578" y="266192"/>
                </a:cubicBezTo>
                <a:cubicBezTo>
                  <a:pt x="179959" y="266192"/>
                  <a:pt x="180340" y="266065"/>
                  <a:pt x="180721" y="265938"/>
                </a:cubicBezTo>
                <a:cubicBezTo>
                  <a:pt x="181864" y="265938"/>
                  <a:pt x="182880" y="266954"/>
                  <a:pt x="182880" y="268097"/>
                </a:cubicBezTo>
                <a:cubicBezTo>
                  <a:pt x="183388" y="267716"/>
                  <a:pt x="183769" y="267335"/>
                  <a:pt x="184150" y="267335"/>
                </a:cubicBezTo>
                <a:cubicBezTo>
                  <a:pt x="184531" y="267335"/>
                  <a:pt x="185039" y="267843"/>
                  <a:pt x="185039" y="269113"/>
                </a:cubicBezTo>
                <a:lnTo>
                  <a:pt x="183896" y="269113"/>
                </a:lnTo>
                <a:cubicBezTo>
                  <a:pt x="183896" y="269113"/>
                  <a:pt x="183896" y="271272"/>
                  <a:pt x="185039" y="272288"/>
                </a:cubicBezTo>
                <a:cubicBezTo>
                  <a:pt x="183896" y="272288"/>
                  <a:pt x="182880" y="273304"/>
                  <a:pt x="181864" y="273304"/>
                </a:cubicBezTo>
                <a:cubicBezTo>
                  <a:pt x="181864" y="274193"/>
                  <a:pt x="183896" y="275717"/>
                  <a:pt x="187071" y="275717"/>
                </a:cubicBezTo>
                <a:cubicBezTo>
                  <a:pt x="187833" y="275717"/>
                  <a:pt x="188595" y="275590"/>
                  <a:pt x="189357" y="275463"/>
                </a:cubicBezTo>
                <a:lnTo>
                  <a:pt x="192659" y="274447"/>
                </a:lnTo>
                <a:cubicBezTo>
                  <a:pt x="191516" y="275463"/>
                  <a:pt x="190500" y="276606"/>
                  <a:pt x="190500" y="276606"/>
                </a:cubicBezTo>
                <a:cubicBezTo>
                  <a:pt x="191262" y="276606"/>
                  <a:pt x="191897" y="277114"/>
                  <a:pt x="192659" y="277114"/>
                </a:cubicBezTo>
                <a:cubicBezTo>
                  <a:pt x="193040" y="277114"/>
                  <a:pt x="193421" y="276987"/>
                  <a:pt x="193675" y="276606"/>
                </a:cubicBezTo>
                <a:cubicBezTo>
                  <a:pt x="193675" y="276098"/>
                  <a:pt x="193675" y="275844"/>
                  <a:pt x="193802" y="275844"/>
                </a:cubicBezTo>
                <a:cubicBezTo>
                  <a:pt x="193929" y="275844"/>
                  <a:pt x="194183" y="276098"/>
                  <a:pt x="194691" y="276606"/>
                </a:cubicBezTo>
                <a:cubicBezTo>
                  <a:pt x="194691" y="276606"/>
                  <a:pt x="195834" y="276606"/>
                  <a:pt x="194691" y="277622"/>
                </a:cubicBezTo>
                <a:cubicBezTo>
                  <a:pt x="193675" y="279781"/>
                  <a:pt x="193675" y="279781"/>
                  <a:pt x="194691" y="279781"/>
                </a:cubicBezTo>
                <a:cubicBezTo>
                  <a:pt x="195453" y="279400"/>
                  <a:pt x="196088" y="279146"/>
                  <a:pt x="196596" y="279146"/>
                </a:cubicBezTo>
                <a:cubicBezTo>
                  <a:pt x="197358" y="279146"/>
                  <a:pt x="197612" y="279908"/>
                  <a:pt x="196850" y="281940"/>
                </a:cubicBezTo>
                <a:cubicBezTo>
                  <a:pt x="196342" y="282448"/>
                  <a:pt x="196088" y="282702"/>
                  <a:pt x="196215" y="282702"/>
                </a:cubicBezTo>
                <a:cubicBezTo>
                  <a:pt x="196342" y="282702"/>
                  <a:pt x="196850" y="282448"/>
                  <a:pt x="197993" y="281940"/>
                </a:cubicBezTo>
                <a:cubicBezTo>
                  <a:pt x="198501" y="281432"/>
                  <a:pt x="199009" y="281178"/>
                  <a:pt x="199644" y="281178"/>
                </a:cubicBezTo>
                <a:cubicBezTo>
                  <a:pt x="200279" y="281178"/>
                  <a:pt x="200787" y="281432"/>
                  <a:pt x="201295" y="281940"/>
                </a:cubicBezTo>
                <a:lnTo>
                  <a:pt x="200152" y="282956"/>
                </a:lnTo>
                <a:cubicBezTo>
                  <a:pt x="199136" y="283972"/>
                  <a:pt x="199136" y="285115"/>
                  <a:pt x="201295" y="285115"/>
                </a:cubicBezTo>
                <a:cubicBezTo>
                  <a:pt x="201676" y="284734"/>
                  <a:pt x="201930" y="284480"/>
                  <a:pt x="202184" y="284480"/>
                </a:cubicBezTo>
                <a:cubicBezTo>
                  <a:pt x="202565" y="284480"/>
                  <a:pt x="202819" y="285242"/>
                  <a:pt x="203454" y="287274"/>
                </a:cubicBezTo>
                <a:cubicBezTo>
                  <a:pt x="205613" y="288290"/>
                  <a:pt x="205613" y="288290"/>
                  <a:pt x="206629" y="288290"/>
                </a:cubicBezTo>
                <a:cubicBezTo>
                  <a:pt x="207137" y="287274"/>
                  <a:pt x="207391" y="286639"/>
                  <a:pt x="207518" y="286639"/>
                </a:cubicBezTo>
                <a:cubicBezTo>
                  <a:pt x="207645" y="286639"/>
                  <a:pt x="207645" y="287147"/>
                  <a:pt x="207645" y="288290"/>
                </a:cubicBezTo>
                <a:cubicBezTo>
                  <a:pt x="207645" y="290449"/>
                  <a:pt x="207645" y="290449"/>
                  <a:pt x="209804" y="290449"/>
                </a:cubicBezTo>
                <a:cubicBezTo>
                  <a:pt x="210820" y="290449"/>
                  <a:pt x="210820" y="290449"/>
                  <a:pt x="210820" y="291465"/>
                </a:cubicBezTo>
                <a:cubicBezTo>
                  <a:pt x="210058" y="293116"/>
                  <a:pt x="209296" y="294005"/>
                  <a:pt x="208915" y="294005"/>
                </a:cubicBezTo>
                <a:cubicBezTo>
                  <a:pt x="208788" y="294005"/>
                  <a:pt x="208661" y="293878"/>
                  <a:pt x="208661" y="293624"/>
                </a:cubicBezTo>
                <a:lnTo>
                  <a:pt x="206502" y="293624"/>
                </a:lnTo>
                <a:lnTo>
                  <a:pt x="208661" y="295783"/>
                </a:lnTo>
                <a:cubicBezTo>
                  <a:pt x="209677" y="295783"/>
                  <a:pt x="209677" y="296799"/>
                  <a:pt x="210820" y="298958"/>
                </a:cubicBezTo>
                <a:cubicBezTo>
                  <a:pt x="211582" y="300990"/>
                  <a:pt x="211328" y="302260"/>
                  <a:pt x="210820" y="302260"/>
                </a:cubicBezTo>
                <a:cubicBezTo>
                  <a:pt x="210566" y="302260"/>
                  <a:pt x="210185" y="301879"/>
                  <a:pt x="209804" y="301117"/>
                </a:cubicBezTo>
                <a:lnTo>
                  <a:pt x="208788" y="302133"/>
                </a:lnTo>
                <a:cubicBezTo>
                  <a:pt x="207645" y="302895"/>
                  <a:pt x="206756" y="303276"/>
                  <a:pt x="206248" y="303276"/>
                </a:cubicBezTo>
                <a:cubicBezTo>
                  <a:pt x="205232" y="303276"/>
                  <a:pt x="205232" y="302006"/>
                  <a:pt x="206629" y="299974"/>
                </a:cubicBezTo>
                <a:cubicBezTo>
                  <a:pt x="207899" y="298704"/>
                  <a:pt x="208407" y="298196"/>
                  <a:pt x="208153" y="298196"/>
                </a:cubicBezTo>
                <a:cubicBezTo>
                  <a:pt x="207899" y="298196"/>
                  <a:pt x="207518" y="298450"/>
                  <a:pt x="206629" y="298958"/>
                </a:cubicBezTo>
                <a:cubicBezTo>
                  <a:pt x="206121" y="299847"/>
                  <a:pt x="205740" y="300228"/>
                  <a:pt x="205232" y="300228"/>
                </a:cubicBezTo>
                <a:cubicBezTo>
                  <a:pt x="204597" y="300228"/>
                  <a:pt x="203962" y="299593"/>
                  <a:pt x="203327" y="298958"/>
                </a:cubicBezTo>
                <a:cubicBezTo>
                  <a:pt x="202184" y="298958"/>
                  <a:pt x="202184" y="298958"/>
                  <a:pt x="202184" y="299974"/>
                </a:cubicBezTo>
                <a:cubicBezTo>
                  <a:pt x="201676" y="300482"/>
                  <a:pt x="201168" y="300736"/>
                  <a:pt x="200533" y="300736"/>
                </a:cubicBezTo>
                <a:cubicBezTo>
                  <a:pt x="199898" y="300736"/>
                  <a:pt x="199390" y="300482"/>
                  <a:pt x="198882" y="299974"/>
                </a:cubicBezTo>
                <a:cubicBezTo>
                  <a:pt x="197866" y="298958"/>
                  <a:pt x="197866" y="298958"/>
                  <a:pt x="198882" y="298958"/>
                </a:cubicBezTo>
                <a:cubicBezTo>
                  <a:pt x="199644" y="298196"/>
                  <a:pt x="199390" y="297434"/>
                  <a:pt x="198374" y="297434"/>
                </a:cubicBezTo>
                <a:cubicBezTo>
                  <a:pt x="197993" y="297434"/>
                  <a:pt x="197358" y="297561"/>
                  <a:pt x="196723" y="297815"/>
                </a:cubicBezTo>
                <a:cubicBezTo>
                  <a:pt x="195834" y="298323"/>
                  <a:pt x="195326" y="298577"/>
                  <a:pt x="195199" y="298577"/>
                </a:cubicBezTo>
                <a:cubicBezTo>
                  <a:pt x="195072" y="298577"/>
                  <a:pt x="195580" y="298069"/>
                  <a:pt x="196723" y="296799"/>
                </a:cubicBezTo>
                <a:cubicBezTo>
                  <a:pt x="197485" y="295275"/>
                  <a:pt x="197104" y="294259"/>
                  <a:pt x="196088" y="294259"/>
                </a:cubicBezTo>
                <a:cubicBezTo>
                  <a:pt x="195707" y="294259"/>
                  <a:pt x="195199" y="294386"/>
                  <a:pt x="194564" y="294640"/>
                </a:cubicBezTo>
                <a:lnTo>
                  <a:pt x="192405" y="293624"/>
                </a:lnTo>
                <a:cubicBezTo>
                  <a:pt x="191262" y="292481"/>
                  <a:pt x="192405" y="291465"/>
                  <a:pt x="193421" y="290449"/>
                </a:cubicBezTo>
                <a:cubicBezTo>
                  <a:pt x="194437" y="289433"/>
                  <a:pt x="194437" y="289306"/>
                  <a:pt x="193421" y="289306"/>
                </a:cubicBezTo>
                <a:cubicBezTo>
                  <a:pt x="191262" y="289306"/>
                  <a:pt x="191262" y="290449"/>
                  <a:pt x="191262" y="290449"/>
                </a:cubicBezTo>
                <a:cubicBezTo>
                  <a:pt x="190881" y="290830"/>
                  <a:pt x="190500" y="290957"/>
                  <a:pt x="190246" y="290957"/>
                </a:cubicBezTo>
                <a:cubicBezTo>
                  <a:pt x="189484" y="290957"/>
                  <a:pt x="188849" y="290449"/>
                  <a:pt x="188087" y="290449"/>
                </a:cubicBezTo>
                <a:cubicBezTo>
                  <a:pt x="188087" y="289306"/>
                  <a:pt x="185928" y="288290"/>
                  <a:pt x="187071" y="287274"/>
                </a:cubicBezTo>
                <a:lnTo>
                  <a:pt x="185928" y="288290"/>
                </a:lnTo>
                <a:cubicBezTo>
                  <a:pt x="185420" y="287782"/>
                  <a:pt x="185166" y="287782"/>
                  <a:pt x="185039" y="287782"/>
                </a:cubicBezTo>
                <a:cubicBezTo>
                  <a:pt x="184912" y="287782"/>
                  <a:pt x="184912" y="287782"/>
                  <a:pt x="184912" y="287274"/>
                </a:cubicBezTo>
                <a:cubicBezTo>
                  <a:pt x="184912" y="287274"/>
                  <a:pt x="184912" y="287274"/>
                  <a:pt x="182753" y="286131"/>
                </a:cubicBezTo>
                <a:cubicBezTo>
                  <a:pt x="179578" y="286131"/>
                  <a:pt x="179578" y="281813"/>
                  <a:pt x="182753" y="281813"/>
                </a:cubicBezTo>
                <a:lnTo>
                  <a:pt x="181737" y="281813"/>
                </a:lnTo>
                <a:cubicBezTo>
                  <a:pt x="181737" y="280670"/>
                  <a:pt x="181737" y="279654"/>
                  <a:pt x="181737" y="279654"/>
                </a:cubicBezTo>
                <a:cubicBezTo>
                  <a:pt x="182753" y="278511"/>
                  <a:pt x="181737" y="278511"/>
                  <a:pt x="181737" y="277495"/>
                </a:cubicBezTo>
                <a:cubicBezTo>
                  <a:pt x="181737" y="277495"/>
                  <a:pt x="180594" y="278511"/>
                  <a:pt x="179578" y="279654"/>
                </a:cubicBezTo>
                <a:cubicBezTo>
                  <a:pt x="179070" y="281305"/>
                  <a:pt x="178181" y="282067"/>
                  <a:pt x="177673" y="282067"/>
                </a:cubicBezTo>
                <a:cubicBezTo>
                  <a:pt x="177165" y="282067"/>
                  <a:pt x="176911" y="281305"/>
                  <a:pt x="177419" y="279654"/>
                </a:cubicBezTo>
                <a:lnTo>
                  <a:pt x="176276" y="279654"/>
                </a:lnTo>
                <a:cubicBezTo>
                  <a:pt x="176276" y="280035"/>
                  <a:pt x="176022" y="280416"/>
                  <a:pt x="175768" y="280416"/>
                </a:cubicBezTo>
                <a:cubicBezTo>
                  <a:pt x="175514" y="280416"/>
                  <a:pt x="174752" y="279908"/>
                  <a:pt x="174117" y="278638"/>
                </a:cubicBezTo>
                <a:cubicBezTo>
                  <a:pt x="173101" y="277622"/>
                  <a:pt x="174117" y="275463"/>
                  <a:pt x="175133" y="274320"/>
                </a:cubicBezTo>
                <a:cubicBezTo>
                  <a:pt x="176149" y="273177"/>
                  <a:pt x="175133" y="272161"/>
                  <a:pt x="175133" y="272161"/>
                </a:cubicBezTo>
                <a:cubicBezTo>
                  <a:pt x="174117" y="272161"/>
                  <a:pt x="174117" y="272161"/>
                  <a:pt x="172974" y="273177"/>
                </a:cubicBezTo>
                <a:cubicBezTo>
                  <a:pt x="172593" y="273558"/>
                  <a:pt x="172339" y="273558"/>
                  <a:pt x="172085" y="273558"/>
                </a:cubicBezTo>
                <a:cubicBezTo>
                  <a:pt x="171323" y="273558"/>
                  <a:pt x="170815" y="272542"/>
                  <a:pt x="170815" y="271018"/>
                </a:cubicBezTo>
                <a:lnTo>
                  <a:pt x="169672" y="272034"/>
                </a:lnTo>
                <a:cubicBezTo>
                  <a:pt x="169672" y="272034"/>
                  <a:pt x="169418" y="272161"/>
                  <a:pt x="169037" y="272161"/>
                </a:cubicBezTo>
                <a:cubicBezTo>
                  <a:pt x="168148" y="272161"/>
                  <a:pt x="166497" y="271653"/>
                  <a:pt x="164338" y="268859"/>
                </a:cubicBezTo>
                <a:cubicBezTo>
                  <a:pt x="161163" y="265684"/>
                  <a:pt x="159004" y="264541"/>
                  <a:pt x="157861" y="264541"/>
                </a:cubicBezTo>
                <a:cubicBezTo>
                  <a:pt x="157861" y="264668"/>
                  <a:pt x="157861" y="264668"/>
                  <a:pt x="157734" y="264668"/>
                </a:cubicBezTo>
                <a:cubicBezTo>
                  <a:pt x="157353" y="264668"/>
                  <a:pt x="155702" y="260858"/>
                  <a:pt x="155702" y="258064"/>
                </a:cubicBezTo>
                <a:cubicBezTo>
                  <a:pt x="155321" y="258445"/>
                  <a:pt x="154940" y="258826"/>
                  <a:pt x="154686" y="258826"/>
                </a:cubicBezTo>
                <a:cubicBezTo>
                  <a:pt x="154178" y="258826"/>
                  <a:pt x="153670" y="258318"/>
                  <a:pt x="152400" y="257048"/>
                </a:cubicBezTo>
                <a:cubicBezTo>
                  <a:pt x="151130" y="255778"/>
                  <a:pt x="150622" y="255270"/>
                  <a:pt x="150114" y="255270"/>
                </a:cubicBezTo>
                <a:cubicBezTo>
                  <a:pt x="149860" y="255270"/>
                  <a:pt x="149606" y="255524"/>
                  <a:pt x="149098" y="256032"/>
                </a:cubicBezTo>
                <a:cubicBezTo>
                  <a:pt x="149098" y="254000"/>
                  <a:pt x="147701" y="252730"/>
                  <a:pt x="146558" y="252730"/>
                </a:cubicBezTo>
                <a:cubicBezTo>
                  <a:pt x="145796" y="252730"/>
                  <a:pt x="145161" y="253111"/>
                  <a:pt x="144780" y="253873"/>
                </a:cubicBezTo>
                <a:cubicBezTo>
                  <a:pt x="144399" y="254254"/>
                  <a:pt x="144272" y="254381"/>
                  <a:pt x="144018" y="254381"/>
                </a:cubicBezTo>
                <a:cubicBezTo>
                  <a:pt x="143510" y="254381"/>
                  <a:pt x="143002" y="253619"/>
                  <a:pt x="141478" y="252857"/>
                </a:cubicBezTo>
                <a:cubicBezTo>
                  <a:pt x="141478" y="251714"/>
                  <a:pt x="140462" y="249682"/>
                  <a:pt x="138303" y="248539"/>
                </a:cubicBezTo>
                <a:cubicBezTo>
                  <a:pt x="136144" y="246380"/>
                  <a:pt x="136144" y="246380"/>
                  <a:pt x="137160" y="245364"/>
                </a:cubicBezTo>
                <a:cubicBezTo>
                  <a:pt x="139319" y="243205"/>
                  <a:pt x="138303" y="242189"/>
                  <a:pt x="136144" y="241046"/>
                </a:cubicBezTo>
                <a:cubicBezTo>
                  <a:pt x="136144" y="241046"/>
                  <a:pt x="135636" y="240538"/>
                  <a:pt x="135001" y="240538"/>
                </a:cubicBezTo>
                <a:cubicBezTo>
                  <a:pt x="134620" y="240538"/>
                  <a:pt x="134239" y="240665"/>
                  <a:pt x="133985" y="241046"/>
                </a:cubicBezTo>
                <a:cubicBezTo>
                  <a:pt x="133985" y="241046"/>
                  <a:pt x="132969" y="241046"/>
                  <a:pt x="131826" y="240030"/>
                </a:cubicBezTo>
                <a:cubicBezTo>
                  <a:pt x="131064" y="240030"/>
                  <a:pt x="130810" y="239522"/>
                  <a:pt x="130429" y="239522"/>
                </a:cubicBezTo>
                <a:cubicBezTo>
                  <a:pt x="130302" y="239522"/>
                  <a:pt x="130048" y="239649"/>
                  <a:pt x="129667" y="240030"/>
                </a:cubicBezTo>
                <a:cubicBezTo>
                  <a:pt x="129667" y="240030"/>
                  <a:pt x="128524" y="240030"/>
                  <a:pt x="126492" y="239014"/>
                </a:cubicBezTo>
                <a:cubicBezTo>
                  <a:pt x="125349" y="237871"/>
                  <a:pt x="123190" y="236855"/>
                  <a:pt x="122174" y="236855"/>
                </a:cubicBezTo>
                <a:cubicBezTo>
                  <a:pt x="122174" y="236855"/>
                  <a:pt x="122174" y="236855"/>
                  <a:pt x="122174" y="235839"/>
                </a:cubicBezTo>
                <a:cubicBezTo>
                  <a:pt x="123190" y="234696"/>
                  <a:pt x="123190" y="233680"/>
                  <a:pt x="118999" y="231521"/>
                </a:cubicBezTo>
                <a:cubicBezTo>
                  <a:pt x="117856" y="230505"/>
                  <a:pt x="115824" y="228346"/>
                  <a:pt x="115824" y="227203"/>
                </a:cubicBezTo>
                <a:lnTo>
                  <a:pt x="114808" y="227203"/>
                </a:lnTo>
                <a:cubicBezTo>
                  <a:pt x="114427" y="227965"/>
                  <a:pt x="113919" y="228346"/>
                  <a:pt x="113411" y="228346"/>
                </a:cubicBezTo>
                <a:cubicBezTo>
                  <a:pt x="112522" y="228346"/>
                  <a:pt x="111633" y="227076"/>
                  <a:pt x="111633" y="225044"/>
                </a:cubicBezTo>
                <a:cubicBezTo>
                  <a:pt x="112649" y="223901"/>
                  <a:pt x="111633" y="223901"/>
                  <a:pt x="110617" y="223901"/>
                </a:cubicBezTo>
                <a:cubicBezTo>
                  <a:pt x="110617" y="223901"/>
                  <a:pt x="109474" y="222885"/>
                  <a:pt x="109474" y="221742"/>
                </a:cubicBezTo>
                <a:cubicBezTo>
                  <a:pt x="109474" y="219583"/>
                  <a:pt x="109474" y="219583"/>
                  <a:pt x="107315" y="219583"/>
                </a:cubicBezTo>
                <a:cubicBezTo>
                  <a:pt x="106934" y="219964"/>
                  <a:pt x="106553" y="220091"/>
                  <a:pt x="106299" y="220091"/>
                </a:cubicBezTo>
                <a:cubicBezTo>
                  <a:pt x="105664" y="220091"/>
                  <a:pt x="105156" y="219583"/>
                  <a:pt x="105156" y="219583"/>
                </a:cubicBezTo>
                <a:cubicBezTo>
                  <a:pt x="104013" y="217424"/>
                  <a:pt x="95377" y="209804"/>
                  <a:pt x="93218" y="209804"/>
                </a:cubicBezTo>
                <a:cubicBezTo>
                  <a:pt x="93218" y="208788"/>
                  <a:pt x="93218" y="208788"/>
                  <a:pt x="93218" y="207645"/>
                </a:cubicBezTo>
                <a:cubicBezTo>
                  <a:pt x="92329" y="207899"/>
                  <a:pt x="91694" y="208026"/>
                  <a:pt x="91313" y="208026"/>
                </a:cubicBezTo>
                <a:cubicBezTo>
                  <a:pt x="90170" y="208026"/>
                  <a:pt x="90551" y="207010"/>
                  <a:pt x="92202" y="205486"/>
                </a:cubicBezTo>
                <a:lnTo>
                  <a:pt x="93218" y="206629"/>
                </a:lnTo>
                <a:cubicBezTo>
                  <a:pt x="94742" y="205867"/>
                  <a:pt x="93599" y="204597"/>
                  <a:pt x="92075" y="204597"/>
                </a:cubicBezTo>
                <a:cubicBezTo>
                  <a:pt x="91440" y="204597"/>
                  <a:pt x="90678" y="204851"/>
                  <a:pt x="89916" y="205486"/>
                </a:cubicBezTo>
                <a:cubicBezTo>
                  <a:pt x="89027" y="205994"/>
                  <a:pt x="88519" y="206248"/>
                  <a:pt x="88265" y="206248"/>
                </a:cubicBezTo>
                <a:cubicBezTo>
                  <a:pt x="87884" y="206248"/>
                  <a:pt x="88138" y="205740"/>
                  <a:pt x="88773" y="204470"/>
                </a:cubicBezTo>
                <a:cubicBezTo>
                  <a:pt x="89535" y="202946"/>
                  <a:pt x="89154" y="201930"/>
                  <a:pt x="88138" y="201930"/>
                </a:cubicBezTo>
                <a:cubicBezTo>
                  <a:pt x="87757" y="201930"/>
                  <a:pt x="87249" y="202057"/>
                  <a:pt x="86614" y="202311"/>
                </a:cubicBezTo>
                <a:cubicBezTo>
                  <a:pt x="85471" y="203454"/>
                  <a:pt x="84963" y="203962"/>
                  <a:pt x="84836" y="203962"/>
                </a:cubicBezTo>
                <a:cubicBezTo>
                  <a:pt x="84709" y="203962"/>
                  <a:pt x="84963" y="203454"/>
                  <a:pt x="85471" y="202311"/>
                </a:cubicBezTo>
                <a:cubicBezTo>
                  <a:pt x="86233" y="198628"/>
                  <a:pt x="85979" y="195961"/>
                  <a:pt x="84709" y="195961"/>
                </a:cubicBezTo>
                <a:cubicBezTo>
                  <a:pt x="84074" y="195961"/>
                  <a:pt x="83312" y="196596"/>
                  <a:pt x="82169" y="197993"/>
                </a:cubicBezTo>
                <a:cubicBezTo>
                  <a:pt x="81407" y="198755"/>
                  <a:pt x="80137" y="199517"/>
                  <a:pt x="78994" y="199517"/>
                </a:cubicBezTo>
                <a:cubicBezTo>
                  <a:pt x="78486" y="199517"/>
                  <a:pt x="78105" y="199390"/>
                  <a:pt x="77851" y="199009"/>
                </a:cubicBezTo>
                <a:cubicBezTo>
                  <a:pt x="77851" y="197993"/>
                  <a:pt x="77851" y="196850"/>
                  <a:pt x="78867" y="196850"/>
                </a:cubicBezTo>
                <a:cubicBezTo>
                  <a:pt x="81026" y="195834"/>
                  <a:pt x="79883" y="194691"/>
                  <a:pt x="77851" y="194691"/>
                </a:cubicBezTo>
                <a:cubicBezTo>
                  <a:pt x="76581" y="194945"/>
                  <a:pt x="75565" y="195072"/>
                  <a:pt x="74676" y="195072"/>
                </a:cubicBezTo>
                <a:cubicBezTo>
                  <a:pt x="71882" y="195072"/>
                  <a:pt x="71120" y="193675"/>
                  <a:pt x="70231" y="190373"/>
                </a:cubicBezTo>
                <a:cubicBezTo>
                  <a:pt x="68961" y="187706"/>
                  <a:pt x="67564" y="186309"/>
                  <a:pt x="67056" y="186309"/>
                </a:cubicBezTo>
                <a:cubicBezTo>
                  <a:pt x="66675" y="186309"/>
                  <a:pt x="66548" y="186944"/>
                  <a:pt x="67056" y="188214"/>
                </a:cubicBezTo>
                <a:cubicBezTo>
                  <a:pt x="67056" y="189992"/>
                  <a:pt x="67056" y="190754"/>
                  <a:pt x="66929" y="190754"/>
                </a:cubicBezTo>
                <a:cubicBezTo>
                  <a:pt x="66802" y="190754"/>
                  <a:pt x="66548" y="190246"/>
                  <a:pt x="66040" y="189230"/>
                </a:cubicBezTo>
                <a:cubicBezTo>
                  <a:pt x="65024" y="188087"/>
                  <a:pt x="62865" y="187071"/>
                  <a:pt x="62865" y="185928"/>
                </a:cubicBezTo>
                <a:cubicBezTo>
                  <a:pt x="61849" y="184912"/>
                  <a:pt x="61849" y="183769"/>
                  <a:pt x="62865" y="182753"/>
                </a:cubicBezTo>
                <a:cubicBezTo>
                  <a:pt x="61722" y="183134"/>
                  <a:pt x="60579" y="183388"/>
                  <a:pt x="59817" y="183388"/>
                </a:cubicBezTo>
                <a:cubicBezTo>
                  <a:pt x="58420" y="183388"/>
                  <a:pt x="57531" y="182626"/>
                  <a:pt x="57531" y="180594"/>
                </a:cubicBezTo>
                <a:lnTo>
                  <a:pt x="56515" y="179578"/>
                </a:lnTo>
                <a:cubicBezTo>
                  <a:pt x="55372" y="178562"/>
                  <a:pt x="55372" y="178562"/>
                  <a:pt x="55372" y="177419"/>
                </a:cubicBezTo>
                <a:cubicBezTo>
                  <a:pt x="55372" y="176149"/>
                  <a:pt x="54610" y="175641"/>
                  <a:pt x="53848" y="175641"/>
                </a:cubicBezTo>
                <a:cubicBezTo>
                  <a:pt x="53340" y="175641"/>
                  <a:pt x="52578" y="175895"/>
                  <a:pt x="52197" y="176403"/>
                </a:cubicBezTo>
                <a:cubicBezTo>
                  <a:pt x="51181" y="176403"/>
                  <a:pt x="49022" y="176403"/>
                  <a:pt x="50038" y="175260"/>
                </a:cubicBezTo>
                <a:cubicBezTo>
                  <a:pt x="51054" y="174117"/>
                  <a:pt x="50038" y="172085"/>
                  <a:pt x="50038" y="170942"/>
                </a:cubicBezTo>
                <a:cubicBezTo>
                  <a:pt x="50038" y="170053"/>
                  <a:pt x="49657" y="169672"/>
                  <a:pt x="49276" y="169672"/>
                </a:cubicBezTo>
                <a:cubicBezTo>
                  <a:pt x="48641" y="169672"/>
                  <a:pt x="48006" y="170307"/>
                  <a:pt x="48006" y="170942"/>
                </a:cubicBezTo>
                <a:cubicBezTo>
                  <a:pt x="48006" y="171958"/>
                  <a:pt x="48006" y="171958"/>
                  <a:pt x="45847" y="171958"/>
                </a:cubicBezTo>
                <a:cubicBezTo>
                  <a:pt x="44704" y="170942"/>
                  <a:pt x="42672" y="169799"/>
                  <a:pt x="43688" y="168783"/>
                </a:cubicBezTo>
                <a:cubicBezTo>
                  <a:pt x="44704" y="167767"/>
                  <a:pt x="40513" y="164338"/>
                  <a:pt x="38735" y="164338"/>
                </a:cubicBezTo>
                <a:cubicBezTo>
                  <a:pt x="38481" y="164338"/>
                  <a:pt x="38354" y="164338"/>
                  <a:pt x="38227" y="164465"/>
                </a:cubicBezTo>
                <a:lnTo>
                  <a:pt x="36068" y="162306"/>
                </a:lnTo>
                <a:cubicBezTo>
                  <a:pt x="36068" y="162306"/>
                  <a:pt x="36068" y="160147"/>
                  <a:pt x="35052" y="160147"/>
                </a:cubicBezTo>
                <a:cubicBezTo>
                  <a:pt x="35052" y="160147"/>
                  <a:pt x="33909" y="159004"/>
                  <a:pt x="33909" y="157988"/>
                </a:cubicBezTo>
                <a:cubicBezTo>
                  <a:pt x="32893" y="156972"/>
                  <a:pt x="32893" y="156972"/>
                  <a:pt x="31750" y="156972"/>
                </a:cubicBezTo>
                <a:cubicBezTo>
                  <a:pt x="32131" y="156083"/>
                  <a:pt x="32385" y="155575"/>
                  <a:pt x="32512" y="155321"/>
                </a:cubicBezTo>
                <a:cubicBezTo>
                  <a:pt x="32639" y="155448"/>
                  <a:pt x="32639" y="155702"/>
                  <a:pt x="32893" y="155829"/>
                </a:cubicBezTo>
                <a:lnTo>
                  <a:pt x="35052" y="155829"/>
                </a:lnTo>
                <a:cubicBezTo>
                  <a:pt x="35052" y="154813"/>
                  <a:pt x="35052" y="154813"/>
                  <a:pt x="35052" y="154813"/>
                </a:cubicBezTo>
                <a:cubicBezTo>
                  <a:pt x="34290" y="154051"/>
                  <a:pt x="33528" y="153289"/>
                  <a:pt x="33147" y="153289"/>
                </a:cubicBezTo>
                <a:cubicBezTo>
                  <a:pt x="33020" y="153289"/>
                  <a:pt x="32893" y="153416"/>
                  <a:pt x="32893" y="153670"/>
                </a:cubicBezTo>
                <a:cubicBezTo>
                  <a:pt x="32893" y="153670"/>
                  <a:pt x="32258" y="154305"/>
                  <a:pt x="32512" y="155194"/>
                </a:cubicBezTo>
                <a:cubicBezTo>
                  <a:pt x="32512" y="155194"/>
                  <a:pt x="32512" y="155194"/>
                  <a:pt x="32385" y="155194"/>
                </a:cubicBezTo>
                <a:cubicBezTo>
                  <a:pt x="32131" y="155194"/>
                  <a:pt x="31623" y="155448"/>
                  <a:pt x="30734" y="155956"/>
                </a:cubicBezTo>
                <a:cubicBezTo>
                  <a:pt x="29718" y="157099"/>
                  <a:pt x="29083" y="157607"/>
                  <a:pt x="28956" y="157607"/>
                </a:cubicBezTo>
                <a:cubicBezTo>
                  <a:pt x="28829" y="157607"/>
                  <a:pt x="29083" y="157099"/>
                  <a:pt x="29591" y="155956"/>
                </a:cubicBezTo>
                <a:cubicBezTo>
                  <a:pt x="29591" y="153797"/>
                  <a:pt x="29591" y="153797"/>
                  <a:pt x="27432" y="153797"/>
                </a:cubicBezTo>
                <a:cubicBezTo>
                  <a:pt x="27432" y="151511"/>
                  <a:pt x="26924" y="149733"/>
                  <a:pt x="26162" y="149733"/>
                </a:cubicBezTo>
                <a:cubicBezTo>
                  <a:pt x="25908" y="149733"/>
                  <a:pt x="25654" y="149987"/>
                  <a:pt x="25273" y="150622"/>
                </a:cubicBezTo>
                <a:cubicBezTo>
                  <a:pt x="25273" y="150622"/>
                  <a:pt x="24257" y="149606"/>
                  <a:pt x="24257" y="147447"/>
                </a:cubicBezTo>
                <a:cubicBezTo>
                  <a:pt x="21082" y="147447"/>
                  <a:pt x="21082" y="147447"/>
                  <a:pt x="22098" y="145288"/>
                </a:cubicBezTo>
                <a:cubicBezTo>
                  <a:pt x="22098" y="145288"/>
                  <a:pt x="22098" y="143129"/>
                  <a:pt x="21082" y="143129"/>
                </a:cubicBezTo>
                <a:cubicBezTo>
                  <a:pt x="23241" y="143129"/>
                  <a:pt x="23241" y="143129"/>
                  <a:pt x="22098" y="142113"/>
                </a:cubicBezTo>
                <a:cubicBezTo>
                  <a:pt x="21717" y="141732"/>
                  <a:pt x="21336" y="141605"/>
                  <a:pt x="21082" y="141605"/>
                </a:cubicBezTo>
                <a:cubicBezTo>
                  <a:pt x="20447" y="141605"/>
                  <a:pt x="19939" y="142113"/>
                  <a:pt x="19939" y="142113"/>
                </a:cubicBezTo>
                <a:cubicBezTo>
                  <a:pt x="19431" y="142621"/>
                  <a:pt x="19558" y="142875"/>
                  <a:pt x="19939" y="143002"/>
                </a:cubicBezTo>
                <a:cubicBezTo>
                  <a:pt x="17145" y="141986"/>
                  <a:pt x="14732" y="137795"/>
                  <a:pt x="16764" y="137795"/>
                </a:cubicBezTo>
                <a:lnTo>
                  <a:pt x="15748" y="135636"/>
                </a:lnTo>
                <a:cubicBezTo>
                  <a:pt x="13589" y="135636"/>
                  <a:pt x="12573" y="134493"/>
                  <a:pt x="13589" y="132461"/>
                </a:cubicBezTo>
                <a:lnTo>
                  <a:pt x="13589" y="131318"/>
                </a:lnTo>
                <a:cubicBezTo>
                  <a:pt x="12573" y="131318"/>
                  <a:pt x="11430" y="131318"/>
                  <a:pt x="11430" y="130302"/>
                </a:cubicBezTo>
                <a:cubicBezTo>
                  <a:pt x="10414" y="129159"/>
                  <a:pt x="10414" y="129159"/>
                  <a:pt x="11430" y="129159"/>
                </a:cubicBezTo>
                <a:cubicBezTo>
                  <a:pt x="12446" y="129159"/>
                  <a:pt x="12573" y="128143"/>
                  <a:pt x="12573" y="128143"/>
                </a:cubicBezTo>
                <a:cubicBezTo>
                  <a:pt x="11430" y="127127"/>
                  <a:pt x="10414" y="127127"/>
                  <a:pt x="9271" y="127127"/>
                </a:cubicBezTo>
                <a:lnTo>
                  <a:pt x="8001" y="126238"/>
                </a:lnTo>
                <a:cubicBezTo>
                  <a:pt x="9525" y="125476"/>
                  <a:pt x="10033" y="124714"/>
                  <a:pt x="9652" y="124714"/>
                </a:cubicBezTo>
                <a:cubicBezTo>
                  <a:pt x="9525" y="124714"/>
                  <a:pt x="9271" y="124841"/>
                  <a:pt x="9017" y="125222"/>
                </a:cubicBezTo>
                <a:cubicBezTo>
                  <a:pt x="8001" y="125222"/>
                  <a:pt x="6858" y="124079"/>
                  <a:pt x="6858" y="123063"/>
                </a:cubicBezTo>
                <a:cubicBezTo>
                  <a:pt x="7366" y="122555"/>
                  <a:pt x="7366" y="122301"/>
                  <a:pt x="7239" y="122301"/>
                </a:cubicBezTo>
                <a:cubicBezTo>
                  <a:pt x="7112" y="122301"/>
                  <a:pt x="6858" y="122555"/>
                  <a:pt x="6858" y="123063"/>
                </a:cubicBezTo>
                <a:lnTo>
                  <a:pt x="5842" y="123063"/>
                </a:lnTo>
                <a:cubicBezTo>
                  <a:pt x="4826" y="123063"/>
                  <a:pt x="5842" y="122047"/>
                  <a:pt x="6985" y="122047"/>
                </a:cubicBezTo>
                <a:cubicBezTo>
                  <a:pt x="6985" y="122047"/>
                  <a:pt x="5842" y="120904"/>
                  <a:pt x="5842" y="119888"/>
                </a:cubicBezTo>
                <a:cubicBezTo>
                  <a:pt x="5842" y="119126"/>
                  <a:pt x="5334" y="118364"/>
                  <a:pt x="5715" y="118364"/>
                </a:cubicBezTo>
                <a:cubicBezTo>
                  <a:pt x="5842" y="118364"/>
                  <a:pt x="6223" y="118491"/>
                  <a:pt x="6858" y="118745"/>
                </a:cubicBezTo>
                <a:cubicBezTo>
                  <a:pt x="7874" y="118745"/>
                  <a:pt x="9017" y="117729"/>
                  <a:pt x="7874" y="116586"/>
                </a:cubicBezTo>
                <a:cubicBezTo>
                  <a:pt x="7366" y="117094"/>
                  <a:pt x="6858" y="117348"/>
                  <a:pt x="6350" y="117348"/>
                </a:cubicBezTo>
                <a:cubicBezTo>
                  <a:pt x="5842" y="117348"/>
                  <a:pt x="5842" y="117094"/>
                  <a:pt x="5842" y="116586"/>
                </a:cubicBezTo>
                <a:cubicBezTo>
                  <a:pt x="5842" y="116205"/>
                  <a:pt x="5715" y="116078"/>
                  <a:pt x="5588" y="116078"/>
                </a:cubicBezTo>
                <a:cubicBezTo>
                  <a:pt x="5207" y="116078"/>
                  <a:pt x="4826" y="116586"/>
                  <a:pt x="4826" y="116586"/>
                </a:cubicBezTo>
                <a:cubicBezTo>
                  <a:pt x="4572" y="116713"/>
                  <a:pt x="4318" y="116713"/>
                  <a:pt x="4191" y="116713"/>
                </a:cubicBezTo>
                <a:cubicBezTo>
                  <a:pt x="2667" y="116713"/>
                  <a:pt x="2794" y="113157"/>
                  <a:pt x="3683" y="112268"/>
                </a:cubicBezTo>
                <a:cubicBezTo>
                  <a:pt x="4826" y="110109"/>
                  <a:pt x="4826" y="109093"/>
                  <a:pt x="2667" y="109093"/>
                </a:cubicBezTo>
                <a:cubicBezTo>
                  <a:pt x="2413" y="109220"/>
                  <a:pt x="2159" y="109347"/>
                  <a:pt x="2032" y="109347"/>
                </a:cubicBezTo>
                <a:cubicBezTo>
                  <a:pt x="1143" y="109347"/>
                  <a:pt x="3175" y="106807"/>
                  <a:pt x="5969" y="105918"/>
                </a:cubicBezTo>
                <a:lnTo>
                  <a:pt x="9144" y="103759"/>
                </a:lnTo>
                <a:lnTo>
                  <a:pt x="5969" y="104775"/>
                </a:lnTo>
                <a:cubicBezTo>
                  <a:pt x="635" y="104775"/>
                  <a:pt x="635" y="104775"/>
                  <a:pt x="2794" y="101600"/>
                </a:cubicBezTo>
                <a:cubicBezTo>
                  <a:pt x="3810" y="99441"/>
                  <a:pt x="3810" y="99441"/>
                  <a:pt x="2794" y="99441"/>
                </a:cubicBezTo>
                <a:cubicBezTo>
                  <a:pt x="635" y="99441"/>
                  <a:pt x="635" y="98425"/>
                  <a:pt x="635" y="95123"/>
                </a:cubicBezTo>
                <a:cubicBezTo>
                  <a:pt x="635" y="92964"/>
                  <a:pt x="635" y="91948"/>
                  <a:pt x="1778" y="91948"/>
                </a:cubicBezTo>
                <a:cubicBezTo>
                  <a:pt x="1778" y="91948"/>
                  <a:pt x="1778" y="90805"/>
                  <a:pt x="1778" y="89789"/>
                </a:cubicBezTo>
                <a:cubicBezTo>
                  <a:pt x="0" y="88900"/>
                  <a:pt x="381" y="87376"/>
                  <a:pt x="1778" y="87376"/>
                </a:cubicBezTo>
                <a:cubicBezTo>
                  <a:pt x="2159" y="87376"/>
                  <a:pt x="2413" y="87503"/>
                  <a:pt x="2921" y="87630"/>
                </a:cubicBezTo>
                <a:cubicBezTo>
                  <a:pt x="2921" y="87630"/>
                  <a:pt x="2921" y="86614"/>
                  <a:pt x="2921" y="85471"/>
                </a:cubicBezTo>
                <a:lnTo>
                  <a:pt x="1524" y="85471"/>
                </a:lnTo>
                <a:cubicBezTo>
                  <a:pt x="381" y="85471"/>
                  <a:pt x="381" y="83312"/>
                  <a:pt x="1524" y="75819"/>
                </a:cubicBezTo>
                <a:cubicBezTo>
                  <a:pt x="2413" y="67945"/>
                  <a:pt x="3302" y="65786"/>
                  <a:pt x="4699" y="65786"/>
                </a:cubicBezTo>
                <a:cubicBezTo>
                  <a:pt x="5080" y="65786"/>
                  <a:pt x="5461" y="65913"/>
                  <a:pt x="5842" y="66167"/>
                </a:cubicBezTo>
                <a:cubicBezTo>
                  <a:pt x="8001" y="66167"/>
                  <a:pt x="8001" y="65151"/>
                  <a:pt x="5842" y="64008"/>
                </a:cubicBezTo>
                <a:cubicBezTo>
                  <a:pt x="4826" y="64008"/>
                  <a:pt x="4826" y="62992"/>
                  <a:pt x="5842" y="62992"/>
                </a:cubicBezTo>
                <a:cubicBezTo>
                  <a:pt x="5842" y="62992"/>
                  <a:pt x="5842" y="60833"/>
                  <a:pt x="5842" y="59817"/>
                </a:cubicBezTo>
                <a:cubicBezTo>
                  <a:pt x="4826" y="56515"/>
                  <a:pt x="5842" y="55499"/>
                  <a:pt x="6985" y="55499"/>
                </a:cubicBezTo>
                <a:cubicBezTo>
                  <a:pt x="6985" y="53340"/>
                  <a:pt x="5842" y="52324"/>
                  <a:pt x="6985" y="52324"/>
                </a:cubicBezTo>
                <a:cubicBezTo>
                  <a:pt x="8128" y="52324"/>
                  <a:pt x="12319" y="46990"/>
                  <a:pt x="10160" y="45847"/>
                </a:cubicBezTo>
                <a:cubicBezTo>
                  <a:pt x="10160" y="45847"/>
                  <a:pt x="11176" y="44831"/>
                  <a:pt x="11176" y="44831"/>
                </a:cubicBezTo>
                <a:cubicBezTo>
                  <a:pt x="12319" y="44831"/>
                  <a:pt x="13335" y="42672"/>
                  <a:pt x="14351" y="41656"/>
                </a:cubicBezTo>
                <a:cubicBezTo>
                  <a:pt x="15494" y="39497"/>
                  <a:pt x="15494" y="39497"/>
                  <a:pt x="14351" y="38481"/>
                </a:cubicBezTo>
                <a:cubicBezTo>
                  <a:pt x="13335" y="38481"/>
                  <a:pt x="14351" y="37338"/>
                  <a:pt x="15494" y="36322"/>
                </a:cubicBezTo>
                <a:cubicBezTo>
                  <a:pt x="16510" y="36322"/>
                  <a:pt x="18669" y="36322"/>
                  <a:pt x="19812" y="35306"/>
                </a:cubicBezTo>
                <a:cubicBezTo>
                  <a:pt x="20320" y="35814"/>
                  <a:pt x="20955" y="36068"/>
                  <a:pt x="21463" y="36068"/>
                </a:cubicBezTo>
                <a:cubicBezTo>
                  <a:pt x="21971" y="36068"/>
                  <a:pt x="22479" y="35814"/>
                  <a:pt x="23114" y="35306"/>
                </a:cubicBezTo>
                <a:lnTo>
                  <a:pt x="21971" y="35306"/>
                </a:lnTo>
                <a:cubicBezTo>
                  <a:pt x="20955" y="34163"/>
                  <a:pt x="19812" y="33147"/>
                  <a:pt x="19812" y="33147"/>
                </a:cubicBezTo>
                <a:cubicBezTo>
                  <a:pt x="20574" y="33147"/>
                  <a:pt x="20828" y="32639"/>
                  <a:pt x="21209" y="32639"/>
                </a:cubicBezTo>
                <a:cubicBezTo>
                  <a:pt x="21336" y="32639"/>
                  <a:pt x="21590" y="32766"/>
                  <a:pt x="21971" y="33147"/>
                </a:cubicBezTo>
                <a:cubicBezTo>
                  <a:pt x="21971" y="30988"/>
                  <a:pt x="23114" y="29972"/>
                  <a:pt x="24130" y="28829"/>
                </a:cubicBezTo>
                <a:cubicBezTo>
                  <a:pt x="25146" y="27686"/>
                  <a:pt x="27305" y="25654"/>
                  <a:pt x="28448" y="25654"/>
                </a:cubicBezTo>
                <a:cubicBezTo>
                  <a:pt x="27559" y="23876"/>
                  <a:pt x="30226" y="20701"/>
                  <a:pt x="33020" y="20701"/>
                </a:cubicBezTo>
                <a:cubicBezTo>
                  <a:pt x="33655" y="20701"/>
                  <a:pt x="34290" y="20828"/>
                  <a:pt x="34925" y="21209"/>
                </a:cubicBezTo>
                <a:cubicBezTo>
                  <a:pt x="34925" y="21209"/>
                  <a:pt x="35941" y="21209"/>
                  <a:pt x="35941" y="19050"/>
                </a:cubicBezTo>
                <a:cubicBezTo>
                  <a:pt x="35941" y="17907"/>
                  <a:pt x="35941" y="17907"/>
                  <a:pt x="38100" y="17907"/>
                </a:cubicBezTo>
                <a:cubicBezTo>
                  <a:pt x="38354" y="18161"/>
                  <a:pt x="38481" y="18161"/>
                  <a:pt x="38608" y="18161"/>
                </a:cubicBezTo>
                <a:cubicBezTo>
                  <a:pt x="39116" y="18161"/>
                  <a:pt x="39116" y="16637"/>
                  <a:pt x="39116" y="15748"/>
                </a:cubicBezTo>
                <a:cubicBezTo>
                  <a:pt x="39116" y="12573"/>
                  <a:pt x="40259" y="12573"/>
                  <a:pt x="41275" y="12573"/>
                </a:cubicBezTo>
                <a:cubicBezTo>
                  <a:pt x="43434" y="12573"/>
                  <a:pt x="45593" y="11557"/>
                  <a:pt x="46609" y="11557"/>
                </a:cubicBezTo>
                <a:cubicBezTo>
                  <a:pt x="48768" y="11557"/>
                  <a:pt x="49784" y="11557"/>
                  <a:pt x="48768" y="12573"/>
                </a:cubicBezTo>
                <a:cubicBezTo>
                  <a:pt x="49784" y="13716"/>
                  <a:pt x="50927" y="13716"/>
                  <a:pt x="50927" y="13716"/>
                </a:cubicBezTo>
                <a:cubicBezTo>
                  <a:pt x="51689" y="14097"/>
                  <a:pt x="52197" y="14224"/>
                  <a:pt x="52324" y="14224"/>
                </a:cubicBezTo>
                <a:cubicBezTo>
                  <a:pt x="52832" y="14224"/>
                  <a:pt x="52705" y="13716"/>
                  <a:pt x="51943" y="13716"/>
                </a:cubicBezTo>
                <a:cubicBezTo>
                  <a:pt x="49784" y="13716"/>
                  <a:pt x="50927" y="12573"/>
                  <a:pt x="50927" y="11557"/>
                </a:cubicBezTo>
                <a:cubicBezTo>
                  <a:pt x="50927" y="10541"/>
                  <a:pt x="53340" y="8636"/>
                  <a:pt x="54356" y="7620"/>
                </a:cubicBezTo>
                <a:cubicBezTo>
                  <a:pt x="55372" y="7620"/>
                  <a:pt x="56515" y="6477"/>
                  <a:pt x="57531" y="6477"/>
                </a:cubicBezTo>
                <a:cubicBezTo>
                  <a:pt x="58801" y="5207"/>
                  <a:pt x="59690" y="4699"/>
                  <a:pt x="60452" y="4699"/>
                </a:cubicBezTo>
                <a:cubicBezTo>
                  <a:pt x="60960" y="4699"/>
                  <a:pt x="61468" y="4953"/>
                  <a:pt x="61849" y="5461"/>
                </a:cubicBezTo>
                <a:cubicBezTo>
                  <a:pt x="61849" y="5969"/>
                  <a:pt x="61849" y="6223"/>
                  <a:pt x="61849" y="6477"/>
                </a:cubicBezTo>
                <a:cubicBezTo>
                  <a:pt x="61849" y="4191"/>
                  <a:pt x="67437" y="2413"/>
                  <a:pt x="71374" y="2413"/>
                </a:cubicBezTo>
                <a:cubicBezTo>
                  <a:pt x="72898" y="2413"/>
                  <a:pt x="74168" y="2667"/>
                  <a:pt x="74803" y="3302"/>
                </a:cubicBezTo>
                <a:lnTo>
                  <a:pt x="74803" y="2159"/>
                </a:lnTo>
                <a:cubicBezTo>
                  <a:pt x="73660" y="1016"/>
                  <a:pt x="74803" y="1016"/>
                  <a:pt x="76962" y="0"/>
                </a:cubicBezTo>
                <a:cubicBezTo>
                  <a:pt x="78105" y="0"/>
                  <a:pt x="82296" y="1016"/>
                  <a:pt x="85598" y="1016"/>
                </a:cubicBezTo>
                <a:cubicBezTo>
                  <a:pt x="89916" y="1016"/>
                  <a:pt x="92075" y="1016"/>
                  <a:pt x="92075" y="2159"/>
                </a:cubicBezTo>
                <a:cubicBezTo>
                  <a:pt x="93091" y="2159"/>
                  <a:pt x="93091" y="2159"/>
                  <a:pt x="93091" y="1016"/>
                </a:cubicBezTo>
                <a:cubicBezTo>
                  <a:pt x="92075" y="0"/>
                  <a:pt x="93218" y="0"/>
                  <a:pt x="94361" y="0"/>
                </a:cubicBezTo>
                <a:close/>
                <a:moveTo>
                  <a:pt x="189230" y="303149"/>
                </a:moveTo>
                <a:cubicBezTo>
                  <a:pt x="189230" y="303149"/>
                  <a:pt x="189230" y="305308"/>
                  <a:pt x="188214" y="306324"/>
                </a:cubicBezTo>
                <a:lnTo>
                  <a:pt x="187198" y="305308"/>
                </a:lnTo>
                <a:cubicBezTo>
                  <a:pt x="186055" y="304165"/>
                  <a:pt x="187198" y="303149"/>
                  <a:pt x="188214" y="303149"/>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3"/>
          <p:cNvSpPr/>
          <p:nvPr/>
        </p:nvSpPr>
        <p:spPr>
          <a:xfrm>
            <a:off x="6684286" y="1569609"/>
            <a:ext cx="667512" cy="659224"/>
          </a:xfrm>
          <a:custGeom>
            <a:rect b="b" l="l" r="r" t="t"/>
            <a:pathLst>
              <a:path extrusionOk="0" h="878966" w="890016">
                <a:moveTo>
                  <a:pt x="405003" y="9398"/>
                </a:moveTo>
                <a:cubicBezTo>
                  <a:pt x="405003" y="10541"/>
                  <a:pt x="405003" y="11557"/>
                  <a:pt x="408178" y="11557"/>
                </a:cubicBezTo>
                <a:lnTo>
                  <a:pt x="410337" y="11557"/>
                </a:lnTo>
                <a:cubicBezTo>
                  <a:pt x="410337" y="10541"/>
                  <a:pt x="408178" y="9398"/>
                  <a:pt x="408178" y="9398"/>
                </a:cubicBezTo>
                <a:close/>
                <a:moveTo>
                  <a:pt x="503555" y="25908"/>
                </a:moveTo>
                <a:cubicBezTo>
                  <a:pt x="502920" y="25908"/>
                  <a:pt x="502666" y="26162"/>
                  <a:pt x="502031" y="26670"/>
                </a:cubicBezTo>
                <a:cubicBezTo>
                  <a:pt x="502031" y="27813"/>
                  <a:pt x="507365" y="28829"/>
                  <a:pt x="509651" y="29972"/>
                </a:cubicBezTo>
                <a:cubicBezTo>
                  <a:pt x="511810" y="29972"/>
                  <a:pt x="509651" y="27813"/>
                  <a:pt x="507492" y="26670"/>
                </a:cubicBezTo>
                <a:cubicBezTo>
                  <a:pt x="505333" y="26162"/>
                  <a:pt x="504317" y="25908"/>
                  <a:pt x="503555" y="25908"/>
                </a:cubicBezTo>
                <a:close/>
                <a:moveTo>
                  <a:pt x="205232" y="48895"/>
                </a:moveTo>
                <a:cubicBezTo>
                  <a:pt x="204216" y="48895"/>
                  <a:pt x="203327" y="49403"/>
                  <a:pt x="203327" y="49403"/>
                </a:cubicBezTo>
                <a:cubicBezTo>
                  <a:pt x="201168" y="51562"/>
                  <a:pt x="201168" y="51562"/>
                  <a:pt x="202184" y="51562"/>
                </a:cubicBezTo>
                <a:cubicBezTo>
                  <a:pt x="202184" y="51562"/>
                  <a:pt x="202184" y="52070"/>
                  <a:pt x="202819" y="52070"/>
                </a:cubicBezTo>
                <a:cubicBezTo>
                  <a:pt x="203200" y="52070"/>
                  <a:pt x="203581" y="51943"/>
                  <a:pt x="204343" y="51562"/>
                </a:cubicBezTo>
                <a:lnTo>
                  <a:pt x="206502" y="49403"/>
                </a:lnTo>
                <a:cubicBezTo>
                  <a:pt x="206121" y="49022"/>
                  <a:pt x="205613" y="48895"/>
                  <a:pt x="205232" y="48895"/>
                </a:cubicBezTo>
                <a:close/>
                <a:moveTo>
                  <a:pt x="176276" y="63373"/>
                </a:moveTo>
                <a:lnTo>
                  <a:pt x="174117" y="65532"/>
                </a:lnTo>
                <a:cubicBezTo>
                  <a:pt x="174879" y="65532"/>
                  <a:pt x="175514" y="66548"/>
                  <a:pt x="176657" y="66548"/>
                </a:cubicBezTo>
                <a:cubicBezTo>
                  <a:pt x="177165" y="66548"/>
                  <a:pt x="177800" y="66294"/>
                  <a:pt x="178562" y="65532"/>
                </a:cubicBezTo>
                <a:lnTo>
                  <a:pt x="179578" y="63373"/>
                </a:lnTo>
                <a:close/>
                <a:moveTo>
                  <a:pt x="168783" y="80010"/>
                </a:moveTo>
                <a:cubicBezTo>
                  <a:pt x="168529" y="80010"/>
                  <a:pt x="167767" y="80264"/>
                  <a:pt x="166624" y="80645"/>
                </a:cubicBezTo>
                <a:cubicBezTo>
                  <a:pt x="163449" y="80645"/>
                  <a:pt x="162306" y="81788"/>
                  <a:pt x="162306" y="82804"/>
                </a:cubicBezTo>
                <a:cubicBezTo>
                  <a:pt x="162814" y="83312"/>
                  <a:pt x="163068" y="83566"/>
                  <a:pt x="163576" y="83566"/>
                </a:cubicBezTo>
                <a:cubicBezTo>
                  <a:pt x="164084" y="83566"/>
                  <a:pt x="164592" y="83312"/>
                  <a:pt x="165608" y="82804"/>
                </a:cubicBezTo>
                <a:cubicBezTo>
                  <a:pt x="168402" y="80772"/>
                  <a:pt x="169291" y="80010"/>
                  <a:pt x="168910" y="80010"/>
                </a:cubicBezTo>
                <a:close/>
                <a:moveTo>
                  <a:pt x="159131" y="91567"/>
                </a:moveTo>
                <a:cubicBezTo>
                  <a:pt x="159512" y="91694"/>
                  <a:pt x="159893" y="92075"/>
                  <a:pt x="160147" y="92583"/>
                </a:cubicBezTo>
                <a:cubicBezTo>
                  <a:pt x="159766" y="93345"/>
                  <a:pt x="159639" y="93726"/>
                  <a:pt x="159639" y="93726"/>
                </a:cubicBezTo>
                <a:cubicBezTo>
                  <a:pt x="159639" y="93726"/>
                  <a:pt x="159766" y="92837"/>
                  <a:pt x="159131" y="91567"/>
                </a:cubicBezTo>
                <a:close/>
                <a:moveTo>
                  <a:pt x="152654" y="90424"/>
                </a:moveTo>
                <a:lnTo>
                  <a:pt x="150495" y="91440"/>
                </a:lnTo>
                <a:cubicBezTo>
                  <a:pt x="148336" y="93599"/>
                  <a:pt x="148336" y="93599"/>
                  <a:pt x="149479" y="94615"/>
                </a:cubicBezTo>
                <a:lnTo>
                  <a:pt x="151638" y="92456"/>
                </a:lnTo>
                <a:lnTo>
                  <a:pt x="152654" y="90297"/>
                </a:lnTo>
                <a:close/>
                <a:moveTo>
                  <a:pt x="661924" y="99060"/>
                </a:moveTo>
                <a:cubicBezTo>
                  <a:pt x="660908" y="100076"/>
                  <a:pt x="660908" y="100076"/>
                  <a:pt x="662940" y="102235"/>
                </a:cubicBezTo>
                <a:lnTo>
                  <a:pt x="665099" y="102235"/>
                </a:lnTo>
                <a:lnTo>
                  <a:pt x="664083" y="100076"/>
                </a:lnTo>
                <a:lnTo>
                  <a:pt x="661924" y="99060"/>
                </a:lnTo>
                <a:close/>
                <a:moveTo>
                  <a:pt x="138684" y="104394"/>
                </a:moveTo>
                <a:cubicBezTo>
                  <a:pt x="137795" y="105283"/>
                  <a:pt x="137033" y="105664"/>
                  <a:pt x="136779" y="105664"/>
                </a:cubicBezTo>
                <a:cubicBezTo>
                  <a:pt x="136525" y="105664"/>
                  <a:pt x="136779" y="105029"/>
                  <a:pt x="138684" y="104394"/>
                </a:cubicBezTo>
                <a:close/>
                <a:moveTo>
                  <a:pt x="133350" y="106553"/>
                </a:moveTo>
                <a:lnTo>
                  <a:pt x="131191" y="107569"/>
                </a:lnTo>
                <a:cubicBezTo>
                  <a:pt x="130175" y="109728"/>
                  <a:pt x="130175" y="109728"/>
                  <a:pt x="130175" y="109728"/>
                </a:cubicBezTo>
                <a:lnTo>
                  <a:pt x="132334" y="108712"/>
                </a:lnTo>
                <a:lnTo>
                  <a:pt x="133350" y="106553"/>
                </a:lnTo>
                <a:close/>
                <a:moveTo>
                  <a:pt x="692150" y="111887"/>
                </a:moveTo>
                <a:cubicBezTo>
                  <a:pt x="691134" y="112903"/>
                  <a:pt x="691134" y="114046"/>
                  <a:pt x="692150" y="115062"/>
                </a:cubicBezTo>
                <a:lnTo>
                  <a:pt x="694309" y="116078"/>
                </a:lnTo>
                <a:cubicBezTo>
                  <a:pt x="695325" y="116078"/>
                  <a:pt x="694309" y="112903"/>
                  <a:pt x="694309" y="112903"/>
                </a:cubicBezTo>
                <a:lnTo>
                  <a:pt x="692150" y="111887"/>
                </a:lnTo>
                <a:close/>
                <a:moveTo>
                  <a:pt x="113665" y="121666"/>
                </a:moveTo>
                <a:lnTo>
                  <a:pt x="111506" y="122809"/>
                </a:lnTo>
                <a:cubicBezTo>
                  <a:pt x="109347" y="124968"/>
                  <a:pt x="110490" y="125984"/>
                  <a:pt x="110490" y="125984"/>
                </a:cubicBezTo>
                <a:cubicBezTo>
                  <a:pt x="110490" y="125984"/>
                  <a:pt x="111506" y="125984"/>
                  <a:pt x="113665" y="124841"/>
                </a:cubicBezTo>
                <a:cubicBezTo>
                  <a:pt x="113665" y="124841"/>
                  <a:pt x="113665" y="121666"/>
                  <a:pt x="113665" y="121666"/>
                </a:cubicBezTo>
                <a:close/>
                <a:moveTo>
                  <a:pt x="719074" y="145669"/>
                </a:moveTo>
                <a:cubicBezTo>
                  <a:pt x="718693" y="145669"/>
                  <a:pt x="718439" y="145923"/>
                  <a:pt x="717804" y="146431"/>
                </a:cubicBezTo>
                <a:cubicBezTo>
                  <a:pt x="717804" y="146431"/>
                  <a:pt x="718820" y="149733"/>
                  <a:pt x="718820" y="149733"/>
                </a:cubicBezTo>
                <a:cubicBezTo>
                  <a:pt x="718947" y="149860"/>
                  <a:pt x="719074" y="149987"/>
                  <a:pt x="719201" y="149987"/>
                </a:cubicBezTo>
                <a:cubicBezTo>
                  <a:pt x="719963" y="149987"/>
                  <a:pt x="720090" y="147447"/>
                  <a:pt x="720979" y="146558"/>
                </a:cubicBezTo>
                <a:cubicBezTo>
                  <a:pt x="719836" y="146050"/>
                  <a:pt x="719328" y="145796"/>
                  <a:pt x="718947" y="145796"/>
                </a:cubicBezTo>
                <a:close/>
                <a:moveTo>
                  <a:pt x="759968" y="188595"/>
                </a:moveTo>
                <a:cubicBezTo>
                  <a:pt x="758952" y="188595"/>
                  <a:pt x="757809" y="189611"/>
                  <a:pt x="759968" y="191770"/>
                </a:cubicBezTo>
                <a:lnTo>
                  <a:pt x="762127" y="192786"/>
                </a:lnTo>
                <a:lnTo>
                  <a:pt x="760984" y="189611"/>
                </a:lnTo>
                <a:lnTo>
                  <a:pt x="759968" y="188595"/>
                </a:lnTo>
                <a:close/>
                <a:moveTo>
                  <a:pt x="53340" y="200406"/>
                </a:moveTo>
                <a:cubicBezTo>
                  <a:pt x="51181" y="202565"/>
                  <a:pt x="49022" y="203581"/>
                  <a:pt x="50165" y="204724"/>
                </a:cubicBezTo>
                <a:cubicBezTo>
                  <a:pt x="50165" y="204724"/>
                  <a:pt x="51181" y="204724"/>
                  <a:pt x="53340" y="203581"/>
                </a:cubicBezTo>
                <a:cubicBezTo>
                  <a:pt x="53340" y="203581"/>
                  <a:pt x="55499" y="201422"/>
                  <a:pt x="54356" y="201422"/>
                </a:cubicBezTo>
                <a:lnTo>
                  <a:pt x="53340" y="200279"/>
                </a:lnTo>
                <a:close/>
                <a:moveTo>
                  <a:pt x="18415" y="275844"/>
                </a:moveTo>
                <a:cubicBezTo>
                  <a:pt x="17653" y="275844"/>
                  <a:pt x="16129" y="276860"/>
                  <a:pt x="14478" y="279273"/>
                </a:cubicBezTo>
                <a:cubicBezTo>
                  <a:pt x="14478" y="281432"/>
                  <a:pt x="14478" y="281432"/>
                  <a:pt x="15494" y="282448"/>
                </a:cubicBezTo>
                <a:cubicBezTo>
                  <a:pt x="16510" y="282448"/>
                  <a:pt x="17653" y="280289"/>
                  <a:pt x="18669" y="278130"/>
                </a:cubicBezTo>
                <a:cubicBezTo>
                  <a:pt x="19177" y="276606"/>
                  <a:pt x="19050" y="275844"/>
                  <a:pt x="18288" y="275844"/>
                </a:cubicBezTo>
                <a:close/>
                <a:moveTo>
                  <a:pt x="847344" y="322326"/>
                </a:moveTo>
                <a:cubicBezTo>
                  <a:pt x="846328" y="323342"/>
                  <a:pt x="845185" y="323342"/>
                  <a:pt x="846328" y="325501"/>
                </a:cubicBezTo>
                <a:lnTo>
                  <a:pt x="847344" y="327660"/>
                </a:lnTo>
                <a:lnTo>
                  <a:pt x="848360" y="324485"/>
                </a:lnTo>
                <a:lnTo>
                  <a:pt x="847344" y="322326"/>
                </a:lnTo>
                <a:close/>
                <a:moveTo>
                  <a:pt x="851662" y="339598"/>
                </a:moveTo>
                <a:cubicBezTo>
                  <a:pt x="850519" y="339598"/>
                  <a:pt x="850519" y="339598"/>
                  <a:pt x="851662" y="341757"/>
                </a:cubicBezTo>
                <a:cubicBezTo>
                  <a:pt x="851662" y="341757"/>
                  <a:pt x="853821" y="343916"/>
                  <a:pt x="854837" y="343916"/>
                </a:cubicBezTo>
                <a:cubicBezTo>
                  <a:pt x="855853" y="342773"/>
                  <a:pt x="854837" y="340741"/>
                  <a:pt x="851662" y="339598"/>
                </a:cubicBezTo>
                <a:close/>
                <a:moveTo>
                  <a:pt x="862457" y="379476"/>
                </a:moveTo>
                <a:cubicBezTo>
                  <a:pt x="861314" y="380492"/>
                  <a:pt x="863473" y="382651"/>
                  <a:pt x="863473" y="384810"/>
                </a:cubicBezTo>
                <a:cubicBezTo>
                  <a:pt x="864362" y="385572"/>
                  <a:pt x="864870" y="386207"/>
                  <a:pt x="865124" y="386207"/>
                </a:cubicBezTo>
                <a:cubicBezTo>
                  <a:pt x="865505" y="386207"/>
                  <a:pt x="865251" y="384937"/>
                  <a:pt x="864616" y="381635"/>
                </a:cubicBezTo>
                <a:cubicBezTo>
                  <a:pt x="863600" y="379476"/>
                  <a:pt x="862457" y="379476"/>
                  <a:pt x="862457" y="379476"/>
                </a:cubicBezTo>
                <a:close/>
                <a:moveTo>
                  <a:pt x="881888" y="392811"/>
                </a:moveTo>
                <a:cubicBezTo>
                  <a:pt x="882015" y="392811"/>
                  <a:pt x="882269" y="393573"/>
                  <a:pt x="882904" y="395605"/>
                </a:cubicBezTo>
                <a:cubicBezTo>
                  <a:pt x="883539" y="398145"/>
                  <a:pt x="883793" y="399161"/>
                  <a:pt x="883412" y="399161"/>
                </a:cubicBezTo>
                <a:cubicBezTo>
                  <a:pt x="883031" y="399161"/>
                  <a:pt x="882650" y="398653"/>
                  <a:pt x="881761" y="397764"/>
                </a:cubicBezTo>
                <a:cubicBezTo>
                  <a:pt x="881761" y="395605"/>
                  <a:pt x="881761" y="393446"/>
                  <a:pt x="881761" y="393446"/>
                </a:cubicBezTo>
                <a:cubicBezTo>
                  <a:pt x="881761" y="393065"/>
                  <a:pt x="881761" y="392811"/>
                  <a:pt x="881761" y="392811"/>
                </a:cubicBezTo>
                <a:close/>
                <a:moveTo>
                  <a:pt x="843026" y="399923"/>
                </a:moveTo>
                <a:cubicBezTo>
                  <a:pt x="844169" y="399923"/>
                  <a:pt x="844169" y="399923"/>
                  <a:pt x="845185" y="402082"/>
                </a:cubicBezTo>
                <a:cubicBezTo>
                  <a:pt x="845185" y="402082"/>
                  <a:pt x="844169" y="404241"/>
                  <a:pt x="843026" y="404241"/>
                </a:cubicBezTo>
                <a:cubicBezTo>
                  <a:pt x="842899" y="404368"/>
                  <a:pt x="842772" y="404495"/>
                  <a:pt x="842645" y="404495"/>
                </a:cubicBezTo>
                <a:cubicBezTo>
                  <a:pt x="842010" y="404495"/>
                  <a:pt x="842137" y="401828"/>
                  <a:pt x="843026" y="399923"/>
                </a:cubicBezTo>
                <a:close/>
                <a:moveTo>
                  <a:pt x="872109" y="422656"/>
                </a:moveTo>
                <a:cubicBezTo>
                  <a:pt x="872109" y="422656"/>
                  <a:pt x="871093" y="423672"/>
                  <a:pt x="871093" y="425831"/>
                </a:cubicBezTo>
                <a:cubicBezTo>
                  <a:pt x="871093" y="427990"/>
                  <a:pt x="873252" y="430149"/>
                  <a:pt x="873252" y="430149"/>
                </a:cubicBezTo>
                <a:cubicBezTo>
                  <a:pt x="874268" y="430149"/>
                  <a:pt x="873252" y="427990"/>
                  <a:pt x="873252" y="427990"/>
                </a:cubicBezTo>
                <a:cubicBezTo>
                  <a:pt x="873252" y="425831"/>
                  <a:pt x="873252" y="422656"/>
                  <a:pt x="872109" y="422656"/>
                </a:cubicBezTo>
                <a:close/>
                <a:moveTo>
                  <a:pt x="881888" y="438785"/>
                </a:moveTo>
                <a:cubicBezTo>
                  <a:pt x="881888" y="438785"/>
                  <a:pt x="882904" y="438785"/>
                  <a:pt x="882904" y="441960"/>
                </a:cubicBezTo>
                <a:lnTo>
                  <a:pt x="882904" y="444119"/>
                </a:lnTo>
                <a:cubicBezTo>
                  <a:pt x="881888" y="444119"/>
                  <a:pt x="880745" y="441960"/>
                  <a:pt x="880745" y="441960"/>
                </a:cubicBezTo>
                <a:cubicBezTo>
                  <a:pt x="879729" y="439801"/>
                  <a:pt x="881888" y="438785"/>
                  <a:pt x="881888" y="438785"/>
                </a:cubicBezTo>
                <a:close/>
                <a:moveTo>
                  <a:pt x="880745" y="466852"/>
                </a:moveTo>
                <a:lnTo>
                  <a:pt x="880745" y="469011"/>
                </a:lnTo>
                <a:lnTo>
                  <a:pt x="881888" y="472186"/>
                </a:lnTo>
                <a:lnTo>
                  <a:pt x="881888" y="469011"/>
                </a:lnTo>
                <a:cubicBezTo>
                  <a:pt x="881888" y="466852"/>
                  <a:pt x="881888" y="466852"/>
                  <a:pt x="880745" y="466852"/>
                </a:cubicBezTo>
                <a:close/>
                <a:moveTo>
                  <a:pt x="882396" y="488188"/>
                </a:moveTo>
                <a:cubicBezTo>
                  <a:pt x="882015" y="488188"/>
                  <a:pt x="881380" y="488569"/>
                  <a:pt x="880745" y="489585"/>
                </a:cubicBezTo>
                <a:cubicBezTo>
                  <a:pt x="880745" y="491744"/>
                  <a:pt x="880745" y="491744"/>
                  <a:pt x="880745" y="493903"/>
                </a:cubicBezTo>
                <a:cubicBezTo>
                  <a:pt x="881888" y="493903"/>
                  <a:pt x="882904" y="493903"/>
                  <a:pt x="882904" y="491744"/>
                </a:cubicBezTo>
                <a:cubicBezTo>
                  <a:pt x="883666" y="490220"/>
                  <a:pt x="883412" y="488188"/>
                  <a:pt x="882396" y="488188"/>
                </a:cubicBezTo>
                <a:close/>
                <a:moveTo>
                  <a:pt x="875411" y="508889"/>
                </a:moveTo>
                <a:cubicBezTo>
                  <a:pt x="875411" y="511048"/>
                  <a:pt x="874395" y="514223"/>
                  <a:pt x="875411" y="514223"/>
                </a:cubicBezTo>
                <a:cubicBezTo>
                  <a:pt x="875411" y="514604"/>
                  <a:pt x="875411" y="514731"/>
                  <a:pt x="875538" y="514731"/>
                </a:cubicBezTo>
                <a:cubicBezTo>
                  <a:pt x="875792" y="514731"/>
                  <a:pt x="876554" y="510667"/>
                  <a:pt x="876554" y="508889"/>
                </a:cubicBezTo>
                <a:close/>
                <a:moveTo>
                  <a:pt x="877570" y="558546"/>
                </a:moveTo>
                <a:cubicBezTo>
                  <a:pt x="876554" y="558546"/>
                  <a:pt x="875411" y="558546"/>
                  <a:pt x="874395" y="560705"/>
                </a:cubicBezTo>
                <a:lnTo>
                  <a:pt x="874395" y="562864"/>
                </a:lnTo>
                <a:cubicBezTo>
                  <a:pt x="875411" y="562864"/>
                  <a:pt x="876554" y="560705"/>
                  <a:pt x="876554" y="560705"/>
                </a:cubicBezTo>
                <a:lnTo>
                  <a:pt x="877570" y="558546"/>
                </a:lnTo>
                <a:close/>
                <a:moveTo>
                  <a:pt x="880237" y="577596"/>
                </a:moveTo>
                <a:cubicBezTo>
                  <a:pt x="880110" y="577596"/>
                  <a:pt x="879602" y="578104"/>
                  <a:pt x="878713" y="578993"/>
                </a:cubicBezTo>
                <a:cubicBezTo>
                  <a:pt x="876554" y="581152"/>
                  <a:pt x="875411" y="583311"/>
                  <a:pt x="875411" y="583311"/>
                </a:cubicBezTo>
                <a:cubicBezTo>
                  <a:pt x="875030" y="583946"/>
                  <a:pt x="875030" y="584200"/>
                  <a:pt x="875284" y="584200"/>
                </a:cubicBezTo>
                <a:cubicBezTo>
                  <a:pt x="875665" y="584200"/>
                  <a:pt x="877189" y="582676"/>
                  <a:pt x="878713" y="581152"/>
                </a:cubicBezTo>
                <a:cubicBezTo>
                  <a:pt x="879983" y="578612"/>
                  <a:pt x="880491" y="577596"/>
                  <a:pt x="880237" y="577596"/>
                </a:cubicBezTo>
                <a:close/>
                <a:moveTo>
                  <a:pt x="141605" y="580771"/>
                </a:moveTo>
                <a:cubicBezTo>
                  <a:pt x="141478" y="580771"/>
                  <a:pt x="141224" y="581279"/>
                  <a:pt x="140716" y="582295"/>
                </a:cubicBezTo>
                <a:cubicBezTo>
                  <a:pt x="139573" y="583438"/>
                  <a:pt x="138557" y="584454"/>
                  <a:pt x="140716" y="585470"/>
                </a:cubicBezTo>
                <a:cubicBezTo>
                  <a:pt x="142367" y="587121"/>
                  <a:pt x="143510" y="587883"/>
                  <a:pt x="144145" y="587883"/>
                </a:cubicBezTo>
                <a:cubicBezTo>
                  <a:pt x="145034" y="587883"/>
                  <a:pt x="144526" y="585978"/>
                  <a:pt x="141859" y="583438"/>
                </a:cubicBezTo>
                <a:cubicBezTo>
                  <a:pt x="141859" y="581660"/>
                  <a:pt x="141859" y="580898"/>
                  <a:pt x="141732" y="580898"/>
                </a:cubicBezTo>
                <a:close/>
                <a:moveTo>
                  <a:pt x="862457" y="631317"/>
                </a:moveTo>
                <a:cubicBezTo>
                  <a:pt x="861695" y="631317"/>
                  <a:pt x="860679" y="632333"/>
                  <a:pt x="859282" y="635127"/>
                </a:cubicBezTo>
                <a:cubicBezTo>
                  <a:pt x="858266" y="637286"/>
                  <a:pt x="858266" y="639445"/>
                  <a:pt x="858266" y="639445"/>
                </a:cubicBezTo>
                <a:lnTo>
                  <a:pt x="861441" y="636270"/>
                </a:lnTo>
                <a:cubicBezTo>
                  <a:pt x="866775" y="631952"/>
                  <a:pt x="866775" y="631952"/>
                  <a:pt x="863600" y="631952"/>
                </a:cubicBezTo>
                <a:cubicBezTo>
                  <a:pt x="863219" y="631571"/>
                  <a:pt x="862838" y="631317"/>
                  <a:pt x="862457" y="631317"/>
                </a:cubicBezTo>
                <a:close/>
                <a:moveTo>
                  <a:pt x="862584" y="643763"/>
                </a:moveTo>
                <a:lnTo>
                  <a:pt x="860425" y="645922"/>
                </a:lnTo>
                <a:lnTo>
                  <a:pt x="861441" y="649224"/>
                </a:lnTo>
                <a:cubicBezTo>
                  <a:pt x="862584" y="649224"/>
                  <a:pt x="862584" y="647065"/>
                  <a:pt x="863600" y="643890"/>
                </a:cubicBezTo>
                <a:close/>
                <a:moveTo>
                  <a:pt x="814070" y="729996"/>
                </a:moveTo>
                <a:cubicBezTo>
                  <a:pt x="815086" y="731139"/>
                  <a:pt x="814070" y="733298"/>
                  <a:pt x="812927" y="735330"/>
                </a:cubicBezTo>
                <a:cubicBezTo>
                  <a:pt x="810768" y="739648"/>
                  <a:pt x="808609" y="740664"/>
                  <a:pt x="807593" y="740664"/>
                </a:cubicBezTo>
                <a:cubicBezTo>
                  <a:pt x="806577" y="739648"/>
                  <a:pt x="808736" y="737489"/>
                  <a:pt x="810895" y="733171"/>
                </a:cubicBezTo>
                <a:cubicBezTo>
                  <a:pt x="811911" y="732028"/>
                  <a:pt x="814070" y="729869"/>
                  <a:pt x="814070" y="729869"/>
                </a:cubicBezTo>
                <a:close/>
                <a:moveTo>
                  <a:pt x="806069" y="746379"/>
                </a:moveTo>
                <a:cubicBezTo>
                  <a:pt x="805434" y="746379"/>
                  <a:pt x="804164" y="746887"/>
                  <a:pt x="802259" y="748411"/>
                </a:cubicBezTo>
                <a:cubicBezTo>
                  <a:pt x="801243" y="750570"/>
                  <a:pt x="799084" y="752729"/>
                  <a:pt x="799084" y="752729"/>
                </a:cubicBezTo>
                <a:cubicBezTo>
                  <a:pt x="799211" y="752856"/>
                  <a:pt x="799465" y="752983"/>
                  <a:pt x="799719" y="752983"/>
                </a:cubicBezTo>
                <a:cubicBezTo>
                  <a:pt x="801370" y="752983"/>
                  <a:pt x="804672" y="750316"/>
                  <a:pt x="805561" y="748411"/>
                </a:cubicBezTo>
                <a:cubicBezTo>
                  <a:pt x="806704" y="747268"/>
                  <a:pt x="806958" y="746379"/>
                  <a:pt x="806196" y="746379"/>
                </a:cubicBezTo>
                <a:close/>
                <a:moveTo>
                  <a:pt x="701929" y="838962"/>
                </a:moveTo>
                <a:lnTo>
                  <a:pt x="700786" y="841121"/>
                </a:lnTo>
                <a:cubicBezTo>
                  <a:pt x="700786" y="841248"/>
                  <a:pt x="700786" y="841248"/>
                  <a:pt x="700786" y="841375"/>
                </a:cubicBezTo>
                <a:cubicBezTo>
                  <a:pt x="701929" y="840359"/>
                  <a:pt x="702564" y="839724"/>
                  <a:pt x="701929" y="838962"/>
                </a:cubicBezTo>
                <a:close/>
                <a:moveTo>
                  <a:pt x="698627" y="837946"/>
                </a:moveTo>
                <a:cubicBezTo>
                  <a:pt x="696468" y="838962"/>
                  <a:pt x="694309" y="841121"/>
                  <a:pt x="695452" y="842264"/>
                </a:cubicBezTo>
                <a:cubicBezTo>
                  <a:pt x="694944" y="844042"/>
                  <a:pt x="694563" y="844804"/>
                  <a:pt x="695198" y="844804"/>
                </a:cubicBezTo>
                <a:cubicBezTo>
                  <a:pt x="695833" y="844804"/>
                  <a:pt x="696722" y="844296"/>
                  <a:pt x="698627" y="843280"/>
                </a:cubicBezTo>
                <a:cubicBezTo>
                  <a:pt x="699135" y="842772"/>
                  <a:pt x="699770" y="842264"/>
                  <a:pt x="700278" y="841756"/>
                </a:cubicBezTo>
                <a:cubicBezTo>
                  <a:pt x="700151" y="841756"/>
                  <a:pt x="700151" y="841756"/>
                  <a:pt x="700151" y="841756"/>
                </a:cubicBezTo>
                <a:cubicBezTo>
                  <a:pt x="699643" y="841756"/>
                  <a:pt x="699135" y="841248"/>
                  <a:pt x="699770" y="839978"/>
                </a:cubicBezTo>
                <a:cubicBezTo>
                  <a:pt x="698627" y="838835"/>
                  <a:pt x="698627" y="837819"/>
                  <a:pt x="698627" y="837819"/>
                </a:cubicBezTo>
                <a:close/>
                <a:moveTo>
                  <a:pt x="709422" y="842264"/>
                </a:moveTo>
                <a:cubicBezTo>
                  <a:pt x="710565" y="842264"/>
                  <a:pt x="710565" y="842264"/>
                  <a:pt x="708406" y="844423"/>
                </a:cubicBezTo>
                <a:lnTo>
                  <a:pt x="706247" y="845566"/>
                </a:lnTo>
                <a:lnTo>
                  <a:pt x="707390" y="843407"/>
                </a:lnTo>
                <a:lnTo>
                  <a:pt x="709549" y="842264"/>
                </a:lnTo>
                <a:close/>
                <a:moveTo>
                  <a:pt x="660908" y="843153"/>
                </a:moveTo>
                <a:cubicBezTo>
                  <a:pt x="661670" y="843153"/>
                  <a:pt x="661924" y="843788"/>
                  <a:pt x="661924" y="844423"/>
                </a:cubicBezTo>
                <a:lnTo>
                  <a:pt x="659765" y="846582"/>
                </a:lnTo>
                <a:cubicBezTo>
                  <a:pt x="659765" y="846582"/>
                  <a:pt x="657606" y="846582"/>
                  <a:pt x="656590" y="845566"/>
                </a:cubicBezTo>
                <a:lnTo>
                  <a:pt x="658749" y="844423"/>
                </a:lnTo>
                <a:cubicBezTo>
                  <a:pt x="659638" y="843534"/>
                  <a:pt x="660400" y="843153"/>
                  <a:pt x="660908" y="843153"/>
                </a:cubicBezTo>
                <a:close/>
                <a:moveTo>
                  <a:pt x="677037" y="855218"/>
                </a:moveTo>
                <a:cubicBezTo>
                  <a:pt x="677037" y="855218"/>
                  <a:pt x="674878" y="855218"/>
                  <a:pt x="672719" y="856361"/>
                </a:cubicBezTo>
                <a:lnTo>
                  <a:pt x="670560" y="858520"/>
                </a:lnTo>
                <a:cubicBezTo>
                  <a:pt x="670941" y="858901"/>
                  <a:pt x="671322" y="859028"/>
                  <a:pt x="671830" y="859028"/>
                </a:cubicBezTo>
                <a:cubicBezTo>
                  <a:pt x="672973" y="859028"/>
                  <a:pt x="674497" y="858266"/>
                  <a:pt x="676021" y="857504"/>
                </a:cubicBezTo>
                <a:cubicBezTo>
                  <a:pt x="678180" y="856488"/>
                  <a:pt x="678180" y="856488"/>
                  <a:pt x="677164" y="855345"/>
                </a:cubicBezTo>
                <a:close/>
                <a:moveTo>
                  <a:pt x="375031" y="0"/>
                </a:moveTo>
                <a:cubicBezTo>
                  <a:pt x="375285" y="0"/>
                  <a:pt x="375793" y="254"/>
                  <a:pt x="376936" y="762"/>
                </a:cubicBezTo>
                <a:cubicBezTo>
                  <a:pt x="376936" y="1778"/>
                  <a:pt x="380111" y="1778"/>
                  <a:pt x="382270" y="1778"/>
                </a:cubicBezTo>
                <a:lnTo>
                  <a:pt x="387604" y="1778"/>
                </a:lnTo>
                <a:cubicBezTo>
                  <a:pt x="387604" y="2921"/>
                  <a:pt x="387604" y="2921"/>
                  <a:pt x="389763" y="2921"/>
                </a:cubicBezTo>
                <a:cubicBezTo>
                  <a:pt x="392938" y="2921"/>
                  <a:pt x="400558" y="1778"/>
                  <a:pt x="402717" y="1778"/>
                </a:cubicBezTo>
                <a:cubicBezTo>
                  <a:pt x="410337" y="1778"/>
                  <a:pt x="410337" y="1778"/>
                  <a:pt x="408051" y="2921"/>
                </a:cubicBezTo>
                <a:cubicBezTo>
                  <a:pt x="405892" y="2921"/>
                  <a:pt x="405130" y="3429"/>
                  <a:pt x="406527" y="3429"/>
                </a:cubicBezTo>
                <a:cubicBezTo>
                  <a:pt x="407162" y="3429"/>
                  <a:pt x="408432" y="3302"/>
                  <a:pt x="410210" y="2921"/>
                </a:cubicBezTo>
                <a:lnTo>
                  <a:pt x="427482" y="2921"/>
                </a:lnTo>
                <a:cubicBezTo>
                  <a:pt x="438277" y="3937"/>
                  <a:pt x="438277" y="3937"/>
                  <a:pt x="438277" y="5080"/>
                </a:cubicBezTo>
                <a:cubicBezTo>
                  <a:pt x="436372" y="6350"/>
                  <a:pt x="436372" y="6858"/>
                  <a:pt x="437261" y="6858"/>
                </a:cubicBezTo>
                <a:cubicBezTo>
                  <a:pt x="437896" y="6858"/>
                  <a:pt x="439039" y="6604"/>
                  <a:pt x="440436" y="6096"/>
                </a:cubicBezTo>
                <a:cubicBezTo>
                  <a:pt x="442722" y="5207"/>
                  <a:pt x="444373" y="4826"/>
                  <a:pt x="445643" y="4826"/>
                </a:cubicBezTo>
                <a:cubicBezTo>
                  <a:pt x="447294" y="4826"/>
                  <a:pt x="448056" y="5461"/>
                  <a:pt x="448056" y="6096"/>
                </a:cubicBezTo>
                <a:cubicBezTo>
                  <a:pt x="450215" y="7112"/>
                  <a:pt x="450215" y="7112"/>
                  <a:pt x="452374" y="7112"/>
                </a:cubicBezTo>
                <a:cubicBezTo>
                  <a:pt x="452755" y="6731"/>
                  <a:pt x="453136" y="6731"/>
                  <a:pt x="453644" y="6731"/>
                </a:cubicBezTo>
                <a:cubicBezTo>
                  <a:pt x="454914" y="6731"/>
                  <a:pt x="456946" y="7493"/>
                  <a:pt x="459994" y="8255"/>
                </a:cubicBezTo>
                <a:cubicBezTo>
                  <a:pt x="461645" y="8763"/>
                  <a:pt x="462407" y="9017"/>
                  <a:pt x="462788" y="9017"/>
                </a:cubicBezTo>
                <a:cubicBezTo>
                  <a:pt x="463169" y="9017"/>
                  <a:pt x="463169" y="8763"/>
                  <a:pt x="463169" y="8255"/>
                </a:cubicBezTo>
                <a:lnTo>
                  <a:pt x="467487" y="8255"/>
                </a:lnTo>
                <a:cubicBezTo>
                  <a:pt x="472186" y="11049"/>
                  <a:pt x="483235" y="13843"/>
                  <a:pt x="488315" y="13843"/>
                </a:cubicBezTo>
                <a:cubicBezTo>
                  <a:pt x="489077" y="13843"/>
                  <a:pt x="489712" y="13716"/>
                  <a:pt x="490220" y="13589"/>
                </a:cubicBezTo>
                <a:cubicBezTo>
                  <a:pt x="490220" y="13589"/>
                  <a:pt x="492379" y="13589"/>
                  <a:pt x="494538" y="15748"/>
                </a:cubicBezTo>
                <a:cubicBezTo>
                  <a:pt x="495681" y="17526"/>
                  <a:pt x="496951" y="18288"/>
                  <a:pt x="497967" y="18288"/>
                </a:cubicBezTo>
                <a:cubicBezTo>
                  <a:pt x="498729" y="18288"/>
                  <a:pt x="499491" y="17780"/>
                  <a:pt x="499999" y="16764"/>
                </a:cubicBezTo>
                <a:cubicBezTo>
                  <a:pt x="499999" y="15621"/>
                  <a:pt x="499999" y="15113"/>
                  <a:pt x="500253" y="15113"/>
                </a:cubicBezTo>
                <a:cubicBezTo>
                  <a:pt x="500507" y="15113"/>
                  <a:pt x="501015" y="15621"/>
                  <a:pt x="502158" y="16764"/>
                </a:cubicBezTo>
                <a:cubicBezTo>
                  <a:pt x="503682" y="18288"/>
                  <a:pt x="509905" y="20320"/>
                  <a:pt x="512826" y="20320"/>
                </a:cubicBezTo>
                <a:cubicBezTo>
                  <a:pt x="514096" y="20320"/>
                  <a:pt x="514731" y="19939"/>
                  <a:pt x="514096" y="18923"/>
                </a:cubicBezTo>
                <a:cubicBezTo>
                  <a:pt x="515112" y="17780"/>
                  <a:pt x="515112" y="16764"/>
                  <a:pt x="515112" y="16764"/>
                </a:cubicBezTo>
                <a:cubicBezTo>
                  <a:pt x="517271" y="18923"/>
                  <a:pt x="519430" y="19939"/>
                  <a:pt x="519430" y="19939"/>
                </a:cubicBezTo>
                <a:cubicBezTo>
                  <a:pt x="519430" y="20955"/>
                  <a:pt x="521589" y="20955"/>
                  <a:pt x="529082" y="24257"/>
                </a:cubicBezTo>
                <a:cubicBezTo>
                  <a:pt x="533400" y="25273"/>
                  <a:pt x="543052" y="28575"/>
                  <a:pt x="547370" y="30734"/>
                </a:cubicBezTo>
                <a:cubicBezTo>
                  <a:pt x="552704" y="32893"/>
                  <a:pt x="559181" y="36068"/>
                  <a:pt x="562483" y="36068"/>
                </a:cubicBezTo>
                <a:cubicBezTo>
                  <a:pt x="564642" y="36068"/>
                  <a:pt x="566801" y="37084"/>
                  <a:pt x="571119" y="40386"/>
                </a:cubicBezTo>
                <a:cubicBezTo>
                  <a:pt x="573278" y="42545"/>
                  <a:pt x="577596" y="43561"/>
                  <a:pt x="577596" y="43561"/>
                </a:cubicBezTo>
                <a:lnTo>
                  <a:pt x="579755" y="44577"/>
                </a:lnTo>
                <a:cubicBezTo>
                  <a:pt x="584073" y="47752"/>
                  <a:pt x="586232" y="48895"/>
                  <a:pt x="586232" y="48895"/>
                </a:cubicBezTo>
                <a:cubicBezTo>
                  <a:pt x="586740" y="48387"/>
                  <a:pt x="587375" y="48133"/>
                  <a:pt x="588137" y="48133"/>
                </a:cubicBezTo>
                <a:cubicBezTo>
                  <a:pt x="589153" y="48133"/>
                  <a:pt x="590423" y="48641"/>
                  <a:pt x="591693" y="49911"/>
                </a:cubicBezTo>
                <a:cubicBezTo>
                  <a:pt x="590677" y="51054"/>
                  <a:pt x="593852" y="52070"/>
                  <a:pt x="598170" y="54229"/>
                </a:cubicBezTo>
                <a:cubicBezTo>
                  <a:pt x="599186" y="54229"/>
                  <a:pt x="604647" y="56388"/>
                  <a:pt x="612140" y="59563"/>
                </a:cubicBezTo>
                <a:cubicBezTo>
                  <a:pt x="619760" y="63881"/>
                  <a:pt x="629412" y="69215"/>
                  <a:pt x="639064" y="74676"/>
                </a:cubicBezTo>
                <a:cubicBezTo>
                  <a:pt x="647700" y="80010"/>
                  <a:pt x="656336" y="85471"/>
                  <a:pt x="662813" y="89789"/>
                </a:cubicBezTo>
                <a:cubicBezTo>
                  <a:pt x="669290" y="95123"/>
                  <a:pt x="673608" y="97409"/>
                  <a:pt x="673608" y="98425"/>
                </a:cubicBezTo>
                <a:cubicBezTo>
                  <a:pt x="673608" y="98425"/>
                  <a:pt x="675767" y="99441"/>
                  <a:pt x="678942" y="102743"/>
                </a:cubicBezTo>
                <a:cubicBezTo>
                  <a:pt x="681101" y="103759"/>
                  <a:pt x="685419" y="107061"/>
                  <a:pt x="685419" y="107061"/>
                </a:cubicBezTo>
                <a:cubicBezTo>
                  <a:pt x="685546" y="106807"/>
                  <a:pt x="685800" y="106680"/>
                  <a:pt x="686054" y="106680"/>
                </a:cubicBezTo>
                <a:cubicBezTo>
                  <a:pt x="688594" y="106680"/>
                  <a:pt x="696849" y="114046"/>
                  <a:pt x="701675" y="118872"/>
                </a:cubicBezTo>
                <a:cubicBezTo>
                  <a:pt x="702691" y="122174"/>
                  <a:pt x="704850" y="123190"/>
                  <a:pt x="705993" y="125349"/>
                </a:cubicBezTo>
                <a:cubicBezTo>
                  <a:pt x="706374" y="124968"/>
                  <a:pt x="706755" y="124841"/>
                  <a:pt x="707263" y="124841"/>
                </a:cubicBezTo>
                <a:cubicBezTo>
                  <a:pt x="709803" y="124841"/>
                  <a:pt x="713994" y="129159"/>
                  <a:pt x="716788" y="131826"/>
                </a:cubicBezTo>
                <a:cubicBezTo>
                  <a:pt x="716788" y="134747"/>
                  <a:pt x="717804" y="136144"/>
                  <a:pt x="718693" y="136144"/>
                </a:cubicBezTo>
                <a:cubicBezTo>
                  <a:pt x="719201" y="136144"/>
                  <a:pt x="719709" y="135763"/>
                  <a:pt x="719963" y="135001"/>
                </a:cubicBezTo>
                <a:cubicBezTo>
                  <a:pt x="720217" y="134874"/>
                  <a:pt x="720598" y="134874"/>
                  <a:pt x="720852" y="134874"/>
                </a:cubicBezTo>
                <a:cubicBezTo>
                  <a:pt x="722884" y="134874"/>
                  <a:pt x="725551" y="137922"/>
                  <a:pt x="726440" y="142621"/>
                </a:cubicBezTo>
                <a:cubicBezTo>
                  <a:pt x="727456" y="145796"/>
                  <a:pt x="727456" y="145796"/>
                  <a:pt x="730758" y="145796"/>
                </a:cubicBezTo>
                <a:cubicBezTo>
                  <a:pt x="734060" y="145796"/>
                  <a:pt x="736092" y="147955"/>
                  <a:pt x="735076" y="149098"/>
                </a:cubicBezTo>
                <a:cubicBezTo>
                  <a:pt x="735076" y="152273"/>
                  <a:pt x="737235" y="154432"/>
                  <a:pt x="740410" y="154432"/>
                </a:cubicBezTo>
                <a:cubicBezTo>
                  <a:pt x="744728" y="156591"/>
                  <a:pt x="745744" y="156591"/>
                  <a:pt x="745744" y="159766"/>
                </a:cubicBezTo>
                <a:cubicBezTo>
                  <a:pt x="745744" y="162941"/>
                  <a:pt x="752221" y="169545"/>
                  <a:pt x="755396" y="170561"/>
                </a:cubicBezTo>
                <a:cubicBezTo>
                  <a:pt x="757555" y="171704"/>
                  <a:pt x="759714" y="172720"/>
                  <a:pt x="758698" y="173863"/>
                </a:cubicBezTo>
                <a:lnTo>
                  <a:pt x="761873" y="174879"/>
                </a:lnTo>
                <a:lnTo>
                  <a:pt x="765048" y="179197"/>
                </a:lnTo>
                <a:lnTo>
                  <a:pt x="764032" y="179197"/>
                </a:lnTo>
                <a:cubicBezTo>
                  <a:pt x="765048" y="181356"/>
                  <a:pt x="776986" y="191008"/>
                  <a:pt x="787781" y="206121"/>
                </a:cubicBezTo>
                <a:cubicBezTo>
                  <a:pt x="802513" y="225806"/>
                  <a:pt x="806577" y="231140"/>
                  <a:pt x="804672" y="231140"/>
                </a:cubicBezTo>
                <a:cubicBezTo>
                  <a:pt x="804545" y="231140"/>
                  <a:pt x="804291" y="231013"/>
                  <a:pt x="803910" y="231013"/>
                </a:cubicBezTo>
                <a:cubicBezTo>
                  <a:pt x="803529" y="231013"/>
                  <a:pt x="803275" y="230886"/>
                  <a:pt x="803148" y="230886"/>
                </a:cubicBezTo>
                <a:cubicBezTo>
                  <a:pt x="801497" y="230886"/>
                  <a:pt x="804291" y="234442"/>
                  <a:pt x="807212" y="235331"/>
                </a:cubicBezTo>
                <a:cubicBezTo>
                  <a:pt x="808355" y="237490"/>
                  <a:pt x="812546" y="240665"/>
                  <a:pt x="814832" y="245110"/>
                </a:cubicBezTo>
                <a:cubicBezTo>
                  <a:pt x="817753" y="248920"/>
                  <a:pt x="819785" y="252857"/>
                  <a:pt x="820928" y="252857"/>
                </a:cubicBezTo>
                <a:cubicBezTo>
                  <a:pt x="821055" y="252857"/>
                  <a:pt x="821182" y="252857"/>
                  <a:pt x="821309" y="252730"/>
                </a:cubicBezTo>
                <a:lnTo>
                  <a:pt x="822325" y="254889"/>
                </a:lnTo>
                <a:cubicBezTo>
                  <a:pt x="823341" y="260223"/>
                  <a:pt x="830961" y="274320"/>
                  <a:pt x="835279" y="279654"/>
                </a:cubicBezTo>
                <a:cubicBezTo>
                  <a:pt x="837438" y="283972"/>
                  <a:pt x="838454" y="286131"/>
                  <a:pt x="839597" y="291592"/>
                </a:cubicBezTo>
                <a:cubicBezTo>
                  <a:pt x="840740" y="297053"/>
                  <a:pt x="840740" y="296926"/>
                  <a:pt x="842772" y="299212"/>
                </a:cubicBezTo>
                <a:cubicBezTo>
                  <a:pt x="842899" y="299085"/>
                  <a:pt x="842899" y="299085"/>
                  <a:pt x="842899" y="299085"/>
                </a:cubicBezTo>
                <a:cubicBezTo>
                  <a:pt x="844423" y="299085"/>
                  <a:pt x="851281" y="311023"/>
                  <a:pt x="849249" y="312039"/>
                </a:cubicBezTo>
                <a:lnTo>
                  <a:pt x="851408" y="314198"/>
                </a:lnTo>
                <a:cubicBezTo>
                  <a:pt x="853567" y="316357"/>
                  <a:pt x="853567" y="318516"/>
                  <a:pt x="852424" y="319532"/>
                </a:cubicBezTo>
                <a:cubicBezTo>
                  <a:pt x="850265" y="320548"/>
                  <a:pt x="851408" y="322707"/>
                  <a:pt x="855599" y="323850"/>
                </a:cubicBezTo>
                <a:cubicBezTo>
                  <a:pt x="855980" y="323596"/>
                  <a:pt x="856361" y="323469"/>
                  <a:pt x="856742" y="323469"/>
                </a:cubicBezTo>
                <a:cubicBezTo>
                  <a:pt x="858139" y="323469"/>
                  <a:pt x="858647" y="324866"/>
                  <a:pt x="857758" y="324866"/>
                </a:cubicBezTo>
                <a:cubicBezTo>
                  <a:pt x="856742" y="328041"/>
                  <a:pt x="856742" y="331343"/>
                  <a:pt x="858774" y="332486"/>
                </a:cubicBezTo>
                <a:cubicBezTo>
                  <a:pt x="859917" y="335661"/>
                  <a:pt x="860933" y="337820"/>
                  <a:pt x="858774" y="338963"/>
                </a:cubicBezTo>
                <a:cubicBezTo>
                  <a:pt x="857758" y="338963"/>
                  <a:pt x="857758" y="341122"/>
                  <a:pt x="858774" y="343281"/>
                </a:cubicBezTo>
                <a:cubicBezTo>
                  <a:pt x="859917" y="343281"/>
                  <a:pt x="859917" y="343281"/>
                  <a:pt x="859917" y="340106"/>
                </a:cubicBezTo>
                <a:cubicBezTo>
                  <a:pt x="859917" y="339598"/>
                  <a:pt x="859917" y="339217"/>
                  <a:pt x="859917" y="339217"/>
                </a:cubicBezTo>
                <a:cubicBezTo>
                  <a:pt x="859917" y="339217"/>
                  <a:pt x="860425" y="341503"/>
                  <a:pt x="862076" y="345440"/>
                </a:cubicBezTo>
                <a:cubicBezTo>
                  <a:pt x="863092" y="347599"/>
                  <a:pt x="865251" y="351917"/>
                  <a:pt x="866393" y="351917"/>
                </a:cubicBezTo>
                <a:cubicBezTo>
                  <a:pt x="868044" y="352679"/>
                  <a:pt x="869060" y="354838"/>
                  <a:pt x="868044" y="354838"/>
                </a:cubicBezTo>
                <a:cubicBezTo>
                  <a:pt x="867663" y="354838"/>
                  <a:pt x="867155" y="354584"/>
                  <a:pt x="866393" y="354076"/>
                </a:cubicBezTo>
                <a:cubicBezTo>
                  <a:pt x="864234" y="355092"/>
                  <a:pt x="864234" y="355092"/>
                  <a:pt x="865377" y="359410"/>
                </a:cubicBezTo>
                <a:cubicBezTo>
                  <a:pt x="866266" y="361315"/>
                  <a:pt x="867282" y="363855"/>
                  <a:pt x="868171" y="363855"/>
                </a:cubicBezTo>
                <a:cubicBezTo>
                  <a:pt x="868298" y="363855"/>
                  <a:pt x="868552" y="363728"/>
                  <a:pt x="868679" y="363601"/>
                </a:cubicBezTo>
                <a:cubicBezTo>
                  <a:pt x="869696" y="363601"/>
                  <a:pt x="869696" y="363601"/>
                  <a:pt x="870838" y="368935"/>
                </a:cubicBezTo>
                <a:cubicBezTo>
                  <a:pt x="872997" y="375412"/>
                  <a:pt x="871854" y="384048"/>
                  <a:pt x="869696" y="387223"/>
                </a:cubicBezTo>
                <a:cubicBezTo>
                  <a:pt x="867537" y="387223"/>
                  <a:pt x="867537" y="387223"/>
                  <a:pt x="870838" y="389382"/>
                </a:cubicBezTo>
                <a:cubicBezTo>
                  <a:pt x="871854" y="389382"/>
                  <a:pt x="871854" y="391541"/>
                  <a:pt x="872997" y="393700"/>
                </a:cubicBezTo>
                <a:cubicBezTo>
                  <a:pt x="872235" y="393700"/>
                  <a:pt x="872489" y="394716"/>
                  <a:pt x="872743" y="394716"/>
                </a:cubicBezTo>
                <a:cubicBezTo>
                  <a:pt x="872871" y="394716"/>
                  <a:pt x="872997" y="394462"/>
                  <a:pt x="872997" y="393700"/>
                </a:cubicBezTo>
                <a:cubicBezTo>
                  <a:pt x="874013" y="393700"/>
                  <a:pt x="872997" y="391541"/>
                  <a:pt x="872997" y="388366"/>
                </a:cubicBezTo>
                <a:lnTo>
                  <a:pt x="874013" y="388366"/>
                </a:lnTo>
                <a:cubicBezTo>
                  <a:pt x="876172" y="390525"/>
                  <a:pt x="877188" y="392684"/>
                  <a:pt x="875029" y="395986"/>
                </a:cubicBezTo>
                <a:cubicBezTo>
                  <a:pt x="874013" y="399161"/>
                  <a:pt x="874013" y="399161"/>
                  <a:pt x="876172" y="401320"/>
                </a:cubicBezTo>
                <a:cubicBezTo>
                  <a:pt x="878331" y="403479"/>
                  <a:pt x="879347" y="405638"/>
                  <a:pt x="878331" y="405638"/>
                </a:cubicBezTo>
                <a:cubicBezTo>
                  <a:pt x="878331" y="405638"/>
                  <a:pt x="879347" y="410972"/>
                  <a:pt x="881506" y="413131"/>
                </a:cubicBezTo>
                <a:cubicBezTo>
                  <a:pt x="882522" y="417449"/>
                  <a:pt x="882522" y="419608"/>
                  <a:pt x="881506" y="420751"/>
                </a:cubicBezTo>
                <a:cubicBezTo>
                  <a:pt x="880363" y="420751"/>
                  <a:pt x="880363" y="422910"/>
                  <a:pt x="880363" y="425069"/>
                </a:cubicBezTo>
                <a:cubicBezTo>
                  <a:pt x="881506" y="428244"/>
                  <a:pt x="881506" y="430403"/>
                  <a:pt x="880363" y="430403"/>
                </a:cubicBezTo>
                <a:cubicBezTo>
                  <a:pt x="879221" y="430403"/>
                  <a:pt x="878204" y="433578"/>
                  <a:pt x="879347" y="438023"/>
                </a:cubicBezTo>
                <a:cubicBezTo>
                  <a:pt x="878331" y="443357"/>
                  <a:pt x="878331" y="443357"/>
                  <a:pt x="881506" y="445516"/>
                </a:cubicBezTo>
                <a:cubicBezTo>
                  <a:pt x="882522" y="445516"/>
                  <a:pt x="882522" y="447675"/>
                  <a:pt x="882522" y="450850"/>
                </a:cubicBezTo>
                <a:cubicBezTo>
                  <a:pt x="882522" y="450850"/>
                  <a:pt x="883538" y="453009"/>
                  <a:pt x="884681" y="455168"/>
                </a:cubicBezTo>
                <a:cubicBezTo>
                  <a:pt x="885824" y="457327"/>
                  <a:pt x="884681" y="458343"/>
                  <a:pt x="883538" y="458343"/>
                </a:cubicBezTo>
                <a:lnTo>
                  <a:pt x="881379" y="458343"/>
                </a:lnTo>
                <a:cubicBezTo>
                  <a:pt x="881379" y="460502"/>
                  <a:pt x="883538" y="462661"/>
                  <a:pt x="885697" y="462661"/>
                </a:cubicBezTo>
                <a:cubicBezTo>
                  <a:pt x="887856" y="464820"/>
                  <a:pt x="887856" y="464820"/>
                  <a:pt x="885697" y="464820"/>
                </a:cubicBezTo>
                <a:cubicBezTo>
                  <a:pt x="884681" y="465963"/>
                  <a:pt x="883538" y="468122"/>
                  <a:pt x="884681" y="472440"/>
                </a:cubicBezTo>
                <a:cubicBezTo>
                  <a:pt x="885697" y="477774"/>
                  <a:pt x="885697" y="483235"/>
                  <a:pt x="886840" y="483235"/>
                </a:cubicBezTo>
                <a:cubicBezTo>
                  <a:pt x="887856" y="485394"/>
                  <a:pt x="886840" y="487553"/>
                  <a:pt x="886840" y="487553"/>
                </a:cubicBezTo>
                <a:cubicBezTo>
                  <a:pt x="885697" y="490728"/>
                  <a:pt x="885697" y="492887"/>
                  <a:pt x="886840" y="500507"/>
                </a:cubicBezTo>
                <a:cubicBezTo>
                  <a:pt x="890015" y="513461"/>
                  <a:pt x="888999" y="513461"/>
                  <a:pt x="886840" y="513461"/>
                </a:cubicBezTo>
                <a:cubicBezTo>
                  <a:pt x="885697" y="513461"/>
                  <a:pt x="884681" y="513461"/>
                  <a:pt x="886840" y="515620"/>
                </a:cubicBezTo>
                <a:cubicBezTo>
                  <a:pt x="887856" y="517779"/>
                  <a:pt x="886840" y="520954"/>
                  <a:pt x="885697" y="525399"/>
                </a:cubicBezTo>
                <a:cubicBezTo>
                  <a:pt x="884681" y="527558"/>
                  <a:pt x="881379" y="527558"/>
                  <a:pt x="880363" y="527558"/>
                </a:cubicBezTo>
                <a:cubicBezTo>
                  <a:pt x="878204" y="527558"/>
                  <a:pt x="878204" y="527558"/>
                  <a:pt x="879347" y="532892"/>
                </a:cubicBezTo>
                <a:cubicBezTo>
                  <a:pt x="879347" y="535051"/>
                  <a:pt x="880363" y="538226"/>
                  <a:pt x="881506" y="538226"/>
                </a:cubicBezTo>
                <a:cubicBezTo>
                  <a:pt x="882649" y="538226"/>
                  <a:pt x="882522" y="535051"/>
                  <a:pt x="882522" y="535051"/>
                </a:cubicBezTo>
                <a:lnTo>
                  <a:pt x="882522" y="532892"/>
                </a:lnTo>
                <a:cubicBezTo>
                  <a:pt x="883538" y="532892"/>
                  <a:pt x="884681" y="532892"/>
                  <a:pt x="884681" y="538226"/>
                </a:cubicBezTo>
                <a:cubicBezTo>
                  <a:pt x="885697" y="540385"/>
                  <a:pt x="885697" y="543560"/>
                  <a:pt x="884681" y="543560"/>
                </a:cubicBezTo>
                <a:cubicBezTo>
                  <a:pt x="885697" y="545719"/>
                  <a:pt x="884681" y="551180"/>
                  <a:pt x="884681" y="555498"/>
                </a:cubicBezTo>
                <a:cubicBezTo>
                  <a:pt x="883538" y="560832"/>
                  <a:pt x="883538" y="568452"/>
                  <a:pt x="884681" y="570611"/>
                </a:cubicBezTo>
                <a:cubicBezTo>
                  <a:pt x="883538" y="575945"/>
                  <a:pt x="883538" y="578231"/>
                  <a:pt x="882522" y="578231"/>
                </a:cubicBezTo>
                <a:cubicBezTo>
                  <a:pt x="879347" y="578231"/>
                  <a:pt x="879347" y="580390"/>
                  <a:pt x="880363" y="580390"/>
                </a:cubicBezTo>
                <a:cubicBezTo>
                  <a:pt x="881506" y="581406"/>
                  <a:pt x="880363" y="591185"/>
                  <a:pt x="879347" y="599821"/>
                </a:cubicBezTo>
                <a:cubicBezTo>
                  <a:pt x="878331" y="608457"/>
                  <a:pt x="876172" y="617093"/>
                  <a:pt x="875029" y="618109"/>
                </a:cubicBezTo>
                <a:lnTo>
                  <a:pt x="874013" y="622427"/>
                </a:lnTo>
                <a:cubicBezTo>
                  <a:pt x="874013" y="627761"/>
                  <a:pt x="869696" y="641858"/>
                  <a:pt x="867536" y="644017"/>
                </a:cubicBezTo>
                <a:cubicBezTo>
                  <a:pt x="867536" y="644017"/>
                  <a:pt x="866393" y="647192"/>
                  <a:pt x="865377" y="651637"/>
                </a:cubicBezTo>
                <a:cubicBezTo>
                  <a:pt x="864234" y="656971"/>
                  <a:pt x="864234" y="659257"/>
                  <a:pt x="862202" y="661289"/>
                </a:cubicBezTo>
                <a:cubicBezTo>
                  <a:pt x="860170" y="663321"/>
                  <a:pt x="858900" y="663448"/>
                  <a:pt x="860043" y="663448"/>
                </a:cubicBezTo>
                <a:cubicBezTo>
                  <a:pt x="861187" y="663448"/>
                  <a:pt x="858901" y="668782"/>
                  <a:pt x="855726" y="677418"/>
                </a:cubicBezTo>
                <a:cubicBezTo>
                  <a:pt x="852804" y="684022"/>
                  <a:pt x="851915" y="686181"/>
                  <a:pt x="851534" y="686181"/>
                </a:cubicBezTo>
                <a:cubicBezTo>
                  <a:pt x="851407" y="686181"/>
                  <a:pt x="851407" y="685673"/>
                  <a:pt x="851407" y="685038"/>
                </a:cubicBezTo>
                <a:cubicBezTo>
                  <a:pt x="847090" y="693674"/>
                  <a:pt x="847090" y="693674"/>
                  <a:pt x="848105" y="694817"/>
                </a:cubicBezTo>
                <a:cubicBezTo>
                  <a:pt x="848613" y="694436"/>
                  <a:pt x="849121" y="694309"/>
                  <a:pt x="849375" y="694309"/>
                </a:cubicBezTo>
                <a:cubicBezTo>
                  <a:pt x="850645" y="694309"/>
                  <a:pt x="848613" y="698119"/>
                  <a:pt x="844930" y="698119"/>
                </a:cubicBezTo>
                <a:cubicBezTo>
                  <a:pt x="841755" y="700278"/>
                  <a:pt x="839596" y="704596"/>
                  <a:pt x="840612" y="704596"/>
                </a:cubicBezTo>
                <a:cubicBezTo>
                  <a:pt x="840740" y="704850"/>
                  <a:pt x="840993" y="704850"/>
                  <a:pt x="841121" y="704850"/>
                </a:cubicBezTo>
                <a:cubicBezTo>
                  <a:pt x="842009" y="704850"/>
                  <a:pt x="842898" y="702945"/>
                  <a:pt x="843787" y="700278"/>
                </a:cubicBezTo>
                <a:cubicBezTo>
                  <a:pt x="843787" y="700278"/>
                  <a:pt x="844804" y="701294"/>
                  <a:pt x="845946" y="701294"/>
                </a:cubicBezTo>
                <a:cubicBezTo>
                  <a:pt x="844804" y="703453"/>
                  <a:pt x="844804" y="703453"/>
                  <a:pt x="842644" y="705612"/>
                </a:cubicBezTo>
                <a:cubicBezTo>
                  <a:pt x="842644" y="705612"/>
                  <a:pt x="841628" y="707771"/>
                  <a:pt x="839469" y="709930"/>
                </a:cubicBezTo>
                <a:cubicBezTo>
                  <a:pt x="838707" y="710311"/>
                  <a:pt x="838072" y="710565"/>
                  <a:pt x="837564" y="710565"/>
                </a:cubicBezTo>
                <a:cubicBezTo>
                  <a:pt x="836675" y="710565"/>
                  <a:pt x="836294" y="709803"/>
                  <a:pt x="836294" y="707771"/>
                </a:cubicBezTo>
                <a:cubicBezTo>
                  <a:pt x="836294" y="707136"/>
                  <a:pt x="836167" y="706882"/>
                  <a:pt x="836040" y="706882"/>
                </a:cubicBezTo>
                <a:cubicBezTo>
                  <a:pt x="835659" y="706882"/>
                  <a:pt x="834898" y="708406"/>
                  <a:pt x="834135" y="709930"/>
                </a:cubicBezTo>
                <a:cubicBezTo>
                  <a:pt x="833373" y="713613"/>
                  <a:pt x="833627" y="714883"/>
                  <a:pt x="834643" y="714883"/>
                </a:cubicBezTo>
                <a:cubicBezTo>
                  <a:pt x="835024" y="714883"/>
                  <a:pt x="835659" y="714629"/>
                  <a:pt x="836294" y="714375"/>
                </a:cubicBezTo>
                <a:cubicBezTo>
                  <a:pt x="836929" y="712470"/>
                  <a:pt x="837564" y="712089"/>
                  <a:pt x="838199" y="712089"/>
                </a:cubicBezTo>
                <a:cubicBezTo>
                  <a:pt x="838580" y="712089"/>
                  <a:pt x="839088" y="712216"/>
                  <a:pt x="839469" y="712216"/>
                </a:cubicBezTo>
                <a:cubicBezTo>
                  <a:pt x="840612" y="713232"/>
                  <a:pt x="831849" y="723011"/>
                  <a:pt x="828674" y="724027"/>
                </a:cubicBezTo>
                <a:lnTo>
                  <a:pt x="829817" y="725170"/>
                </a:lnTo>
                <a:cubicBezTo>
                  <a:pt x="830833" y="725170"/>
                  <a:pt x="828674" y="729488"/>
                  <a:pt x="825499" y="733806"/>
                </a:cubicBezTo>
                <a:cubicBezTo>
                  <a:pt x="823340" y="738124"/>
                  <a:pt x="821182" y="740283"/>
                  <a:pt x="821182" y="740283"/>
                </a:cubicBezTo>
                <a:cubicBezTo>
                  <a:pt x="820673" y="739775"/>
                  <a:pt x="820039" y="739521"/>
                  <a:pt x="819404" y="739521"/>
                </a:cubicBezTo>
                <a:cubicBezTo>
                  <a:pt x="818768" y="739521"/>
                  <a:pt x="817879" y="739775"/>
                  <a:pt x="816864" y="740283"/>
                </a:cubicBezTo>
                <a:cubicBezTo>
                  <a:pt x="819023" y="738124"/>
                  <a:pt x="817880" y="738124"/>
                  <a:pt x="816864" y="737108"/>
                </a:cubicBezTo>
                <a:cubicBezTo>
                  <a:pt x="816864" y="737108"/>
                  <a:pt x="816864" y="738251"/>
                  <a:pt x="815848" y="740283"/>
                </a:cubicBezTo>
                <a:cubicBezTo>
                  <a:pt x="815848" y="741426"/>
                  <a:pt x="814705" y="743458"/>
                  <a:pt x="814705" y="744601"/>
                </a:cubicBezTo>
                <a:cubicBezTo>
                  <a:pt x="813689" y="749935"/>
                  <a:pt x="811530" y="755396"/>
                  <a:pt x="805053" y="762889"/>
                </a:cubicBezTo>
                <a:cubicBezTo>
                  <a:pt x="801751" y="767207"/>
                  <a:pt x="796417" y="772541"/>
                  <a:pt x="795274" y="775843"/>
                </a:cubicBezTo>
                <a:cubicBezTo>
                  <a:pt x="792607" y="778510"/>
                  <a:pt x="790702" y="780415"/>
                  <a:pt x="790067" y="780415"/>
                </a:cubicBezTo>
                <a:cubicBezTo>
                  <a:pt x="789940" y="780415"/>
                  <a:pt x="789813" y="780288"/>
                  <a:pt x="789813" y="780161"/>
                </a:cubicBezTo>
                <a:lnTo>
                  <a:pt x="785495" y="784479"/>
                </a:lnTo>
                <a:cubicBezTo>
                  <a:pt x="784479" y="786384"/>
                  <a:pt x="781812" y="790067"/>
                  <a:pt x="780542" y="790067"/>
                </a:cubicBezTo>
                <a:cubicBezTo>
                  <a:pt x="780415" y="790067"/>
                  <a:pt x="780288" y="790067"/>
                  <a:pt x="780161" y="789940"/>
                </a:cubicBezTo>
                <a:cubicBezTo>
                  <a:pt x="778002" y="789940"/>
                  <a:pt x="776859" y="793115"/>
                  <a:pt x="774827" y="794258"/>
                </a:cubicBezTo>
                <a:cubicBezTo>
                  <a:pt x="773684" y="797052"/>
                  <a:pt x="773176" y="798449"/>
                  <a:pt x="772795" y="798449"/>
                </a:cubicBezTo>
                <a:cubicBezTo>
                  <a:pt x="772414" y="798449"/>
                  <a:pt x="772160" y="797433"/>
                  <a:pt x="771652" y="795274"/>
                </a:cubicBezTo>
                <a:cubicBezTo>
                  <a:pt x="771652" y="794258"/>
                  <a:pt x="774954" y="789940"/>
                  <a:pt x="775970" y="788797"/>
                </a:cubicBezTo>
                <a:cubicBezTo>
                  <a:pt x="778129" y="786638"/>
                  <a:pt x="780288" y="785622"/>
                  <a:pt x="781304" y="783463"/>
                </a:cubicBezTo>
                <a:cubicBezTo>
                  <a:pt x="780288" y="784606"/>
                  <a:pt x="778129" y="786638"/>
                  <a:pt x="775970" y="787781"/>
                </a:cubicBezTo>
                <a:cubicBezTo>
                  <a:pt x="774192" y="789559"/>
                  <a:pt x="770255" y="791337"/>
                  <a:pt x="768858" y="791337"/>
                </a:cubicBezTo>
                <a:cubicBezTo>
                  <a:pt x="768477" y="791337"/>
                  <a:pt x="768350" y="791210"/>
                  <a:pt x="768350" y="791083"/>
                </a:cubicBezTo>
                <a:cubicBezTo>
                  <a:pt x="768350" y="791083"/>
                  <a:pt x="768096" y="790829"/>
                  <a:pt x="767588" y="790829"/>
                </a:cubicBezTo>
                <a:cubicBezTo>
                  <a:pt x="767080" y="790829"/>
                  <a:pt x="766191" y="791083"/>
                  <a:pt x="765175" y="792226"/>
                </a:cubicBezTo>
                <a:cubicBezTo>
                  <a:pt x="765175" y="792226"/>
                  <a:pt x="766191" y="793369"/>
                  <a:pt x="767334" y="793369"/>
                </a:cubicBezTo>
                <a:cubicBezTo>
                  <a:pt x="769493" y="793369"/>
                  <a:pt x="770509" y="794385"/>
                  <a:pt x="771652" y="794385"/>
                </a:cubicBezTo>
                <a:cubicBezTo>
                  <a:pt x="770763" y="797179"/>
                  <a:pt x="767334" y="802386"/>
                  <a:pt x="765175" y="802386"/>
                </a:cubicBezTo>
                <a:cubicBezTo>
                  <a:pt x="764794" y="802386"/>
                  <a:pt x="764413" y="802259"/>
                  <a:pt x="764159" y="802005"/>
                </a:cubicBezTo>
                <a:cubicBezTo>
                  <a:pt x="763016" y="804164"/>
                  <a:pt x="763016" y="804164"/>
                  <a:pt x="760857" y="806323"/>
                </a:cubicBezTo>
                <a:cubicBezTo>
                  <a:pt x="761746" y="807212"/>
                  <a:pt x="760476" y="808863"/>
                  <a:pt x="758317" y="808863"/>
                </a:cubicBezTo>
                <a:cubicBezTo>
                  <a:pt x="757809" y="808863"/>
                  <a:pt x="757174" y="808736"/>
                  <a:pt x="756666" y="808482"/>
                </a:cubicBezTo>
                <a:cubicBezTo>
                  <a:pt x="753491" y="808482"/>
                  <a:pt x="751332" y="809625"/>
                  <a:pt x="750189" y="813816"/>
                </a:cubicBezTo>
                <a:cubicBezTo>
                  <a:pt x="748030" y="818134"/>
                  <a:pt x="739394" y="823595"/>
                  <a:pt x="739394" y="823595"/>
                </a:cubicBezTo>
                <a:cubicBezTo>
                  <a:pt x="739013" y="823214"/>
                  <a:pt x="738505" y="822960"/>
                  <a:pt x="737870" y="822960"/>
                </a:cubicBezTo>
                <a:cubicBezTo>
                  <a:pt x="735330" y="822960"/>
                  <a:pt x="731393" y="826135"/>
                  <a:pt x="729742" y="827913"/>
                </a:cubicBezTo>
                <a:cubicBezTo>
                  <a:pt x="728726" y="830072"/>
                  <a:pt x="726567" y="831215"/>
                  <a:pt x="724408" y="832231"/>
                </a:cubicBezTo>
                <a:cubicBezTo>
                  <a:pt x="724408" y="832231"/>
                  <a:pt x="723392" y="835406"/>
                  <a:pt x="720090" y="835406"/>
                </a:cubicBezTo>
                <a:cubicBezTo>
                  <a:pt x="720090" y="835406"/>
                  <a:pt x="719836" y="835660"/>
                  <a:pt x="719709" y="835660"/>
                </a:cubicBezTo>
                <a:cubicBezTo>
                  <a:pt x="719582" y="835660"/>
                  <a:pt x="719582" y="835406"/>
                  <a:pt x="720090" y="834263"/>
                </a:cubicBezTo>
                <a:cubicBezTo>
                  <a:pt x="720090" y="834263"/>
                  <a:pt x="716915" y="834263"/>
                  <a:pt x="714756" y="835279"/>
                </a:cubicBezTo>
                <a:cubicBezTo>
                  <a:pt x="716915" y="834263"/>
                  <a:pt x="715899" y="833120"/>
                  <a:pt x="715899" y="832104"/>
                </a:cubicBezTo>
                <a:cubicBezTo>
                  <a:pt x="715772" y="831977"/>
                  <a:pt x="715645" y="831977"/>
                  <a:pt x="715518" y="831977"/>
                </a:cubicBezTo>
                <a:cubicBezTo>
                  <a:pt x="713613" y="831977"/>
                  <a:pt x="707009" y="837819"/>
                  <a:pt x="705104" y="842899"/>
                </a:cubicBezTo>
                <a:lnTo>
                  <a:pt x="701929" y="847217"/>
                </a:lnTo>
                <a:cubicBezTo>
                  <a:pt x="700786" y="846200"/>
                  <a:pt x="700786" y="845058"/>
                  <a:pt x="700786" y="845058"/>
                </a:cubicBezTo>
                <a:cubicBezTo>
                  <a:pt x="698627" y="846074"/>
                  <a:pt x="696468" y="848233"/>
                  <a:pt x="697611" y="848233"/>
                </a:cubicBezTo>
                <a:cubicBezTo>
                  <a:pt x="697611" y="849249"/>
                  <a:pt x="697611" y="849249"/>
                  <a:pt x="695452" y="850392"/>
                </a:cubicBezTo>
                <a:cubicBezTo>
                  <a:pt x="695452" y="850392"/>
                  <a:pt x="694055" y="851789"/>
                  <a:pt x="693547" y="851789"/>
                </a:cubicBezTo>
                <a:cubicBezTo>
                  <a:pt x="693420" y="851789"/>
                  <a:pt x="693293" y="851661"/>
                  <a:pt x="693293" y="851408"/>
                </a:cubicBezTo>
                <a:cubicBezTo>
                  <a:pt x="692785" y="850392"/>
                  <a:pt x="692531" y="849757"/>
                  <a:pt x="692023" y="849757"/>
                </a:cubicBezTo>
                <a:cubicBezTo>
                  <a:pt x="691515" y="849757"/>
                  <a:pt x="691134" y="850265"/>
                  <a:pt x="689991" y="851408"/>
                </a:cubicBezTo>
                <a:cubicBezTo>
                  <a:pt x="688975" y="854583"/>
                  <a:pt x="686816" y="855725"/>
                  <a:pt x="683514" y="855725"/>
                </a:cubicBezTo>
                <a:cubicBezTo>
                  <a:pt x="683006" y="854709"/>
                  <a:pt x="682752" y="854201"/>
                  <a:pt x="682625" y="854201"/>
                </a:cubicBezTo>
                <a:cubicBezTo>
                  <a:pt x="682498" y="854201"/>
                  <a:pt x="682371" y="854963"/>
                  <a:pt x="682371" y="856741"/>
                </a:cubicBezTo>
                <a:cubicBezTo>
                  <a:pt x="682371" y="857757"/>
                  <a:pt x="681355" y="859916"/>
                  <a:pt x="679196" y="861059"/>
                </a:cubicBezTo>
                <a:lnTo>
                  <a:pt x="678180" y="859916"/>
                </a:lnTo>
                <a:cubicBezTo>
                  <a:pt x="677799" y="859154"/>
                  <a:pt x="677291" y="858773"/>
                  <a:pt x="676783" y="858773"/>
                </a:cubicBezTo>
                <a:cubicBezTo>
                  <a:pt x="675767" y="858773"/>
                  <a:pt x="674624" y="859916"/>
                  <a:pt x="673862" y="862075"/>
                </a:cubicBezTo>
                <a:cubicBezTo>
                  <a:pt x="675005" y="862075"/>
                  <a:pt x="672846" y="864234"/>
                  <a:pt x="667385" y="865250"/>
                </a:cubicBezTo>
                <a:cubicBezTo>
                  <a:pt x="663067" y="867409"/>
                  <a:pt x="660908" y="869568"/>
                  <a:pt x="662051" y="870584"/>
                </a:cubicBezTo>
                <a:cubicBezTo>
                  <a:pt x="663194" y="871600"/>
                  <a:pt x="663067" y="871727"/>
                  <a:pt x="659892" y="871727"/>
                </a:cubicBezTo>
                <a:cubicBezTo>
                  <a:pt x="657733" y="871727"/>
                  <a:pt x="657733" y="871727"/>
                  <a:pt x="654558" y="874902"/>
                </a:cubicBezTo>
                <a:cubicBezTo>
                  <a:pt x="652399" y="878077"/>
                  <a:pt x="652399" y="878077"/>
                  <a:pt x="650240" y="878077"/>
                </a:cubicBezTo>
                <a:cubicBezTo>
                  <a:pt x="649097" y="875918"/>
                  <a:pt x="648081" y="874902"/>
                  <a:pt x="650240" y="873759"/>
                </a:cubicBezTo>
                <a:cubicBezTo>
                  <a:pt x="652399" y="872617"/>
                  <a:pt x="652399" y="872743"/>
                  <a:pt x="651256" y="871600"/>
                </a:cubicBezTo>
                <a:lnTo>
                  <a:pt x="646938" y="873759"/>
                </a:lnTo>
                <a:cubicBezTo>
                  <a:pt x="644779" y="875918"/>
                  <a:pt x="643763" y="877061"/>
                  <a:pt x="638302" y="878077"/>
                </a:cubicBezTo>
                <a:cubicBezTo>
                  <a:pt x="637032" y="878712"/>
                  <a:pt x="636016" y="878966"/>
                  <a:pt x="635254" y="878966"/>
                </a:cubicBezTo>
                <a:cubicBezTo>
                  <a:pt x="633857" y="878966"/>
                  <a:pt x="634238" y="877696"/>
                  <a:pt x="637159" y="876934"/>
                </a:cubicBezTo>
                <a:lnTo>
                  <a:pt x="638175" y="874775"/>
                </a:lnTo>
                <a:cubicBezTo>
                  <a:pt x="636651" y="872489"/>
                  <a:pt x="638302" y="870203"/>
                  <a:pt x="640207" y="870203"/>
                </a:cubicBezTo>
                <a:cubicBezTo>
                  <a:pt x="640969" y="870203"/>
                  <a:pt x="641858" y="870584"/>
                  <a:pt x="642493" y="871600"/>
                </a:cubicBezTo>
                <a:cubicBezTo>
                  <a:pt x="643509" y="873251"/>
                  <a:pt x="644144" y="874013"/>
                  <a:pt x="644398" y="874013"/>
                </a:cubicBezTo>
                <a:cubicBezTo>
                  <a:pt x="644652" y="874013"/>
                  <a:pt x="644652" y="873251"/>
                  <a:pt x="644652" y="871600"/>
                </a:cubicBezTo>
                <a:cubicBezTo>
                  <a:pt x="643509" y="869441"/>
                  <a:pt x="645668" y="868298"/>
                  <a:pt x="647827" y="867282"/>
                </a:cubicBezTo>
                <a:cubicBezTo>
                  <a:pt x="649986" y="865123"/>
                  <a:pt x="649986" y="865123"/>
                  <a:pt x="648843" y="864107"/>
                </a:cubicBezTo>
                <a:cubicBezTo>
                  <a:pt x="648843" y="864107"/>
                  <a:pt x="649986" y="860932"/>
                  <a:pt x="652018" y="859789"/>
                </a:cubicBezTo>
                <a:cubicBezTo>
                  <a:pt x="653161" y="859281"/>
                  <a:pt x="653669" y="859028"/>
                  <a:pt x="653923" y="859028"/>
                </a:cubicBezTo>
                <a:cubicBezTo>
                  <a:pt x="654177" y="859028"/>
                  <a:pt x="654177" y="859281"/>
                  <a:pt x="654177" y="859789"/>
                </a:cubicBezTo>
                <a:cubicBezTo>
                  <a:pt x="653923" y="860425"/>
                  <a:pt x="654050" y="860678"/>
                  <a:pt x="654304" y="860678"/>
                </a:cubicBezTo>
                <a:cubicBezTo>
                  <a:pt x="655193" y="860678"/>
                  <a:pt x="657733" y="858900"/>
                  <a:pt x="658495" y="856614"/>
                </a:cubicBezTo>
                <a:cubicBezTo>
                  <a:pt x="659130" y="854836"/>
                  <a:pt x="659384" y="854075"/>
                  <a:pt x="659638" y="854075"/>
                </a:cubicBezTo>
                <a:cubicBezTo>
                  <a:pt x="659892" y="854075"/>
                  <a:pt x="660146" y="854583"/>
                  <a:pt x="660654" y="855599"/>
                </a:cubicBezTo>
                <a:cubicBezTo>
                  <a:pt x="660908" y="856234"/>
                  <a:pt x="661543" y="856488"/>
                  <a:pt x="662178" y="856488"/>
                </a:cubicBezTo>
                <a:cubicBezTo>
                  <a:pt x="663956" y="856488"/>
                  <a:pt x="666369" y="854710"/>
                  <a:pt x="667131" y="852424"/>
                </a:cubicBezTo>
                <a:cubicBezTo>
                  <a:pt x="667131" y="852424"/>
                  <a:pt x="669290" y="851408"/>
                  <a:pt x="671449" y="849249"/>
                </a:cubicBezTo>
                <a:cubicBezTo>
                  <a:pt x="672084" y="848868"/>
                  <a:pt x="672465" y="848868"/>
                  <a:pt x="672846" y="848868"/>
                </a:cubicBezTo>
                <a:cubicBezTo>
                  <a:pt x="673608" y="848868"/>
                  <a:pt x="673862" y="849630"/>
                  <a:pt x="674624" y="850392"/>
                </a:cubicBezTo>
                <a:cubicBezTo>
                  <a:pt x="675132" y="851408"/>
                  <a:pt x="675386" y="852043"/>
                  <a:pt x="675640" y="852043"/>
                </a:cubicBezTo>
                <a:cubicBezTo>
                  <a:pt x="675894" y="852043"/>
                  <a:pt x="676148" y="851535"/>
                  <a:pt x="676783" y="850392"/>
                </a:cubicBezTo>
                <a:cubicBezTo>
                  <a:pt x="678942" y="848233"/>
                  <a:pt x="677799" y="847090"/>
                  <a:pt x="677799" y="847090"/>
                </a:cubicBezTo>
                <a:cubicBezTo>
                  <a:pt x="676783" y="846074"/>
                  <a:pt x="678815" y="844931"/>
                  <a:pt x="680974" y="842772"/>
                </a:cubicBezTo>
                <a:cubicBezTo>
                  <a:pt x="682752" y="841883"/>
                  <a:pt x="685927" y="840359"/>
                  <a:pt x="687578" y="840359"/>
                </a:cubicBezTo>
                <a:cubicBezTo>
                  <a:pt x="687959" y="840359"/>
                  <a:pt x="688340" y="840486"/>
                  <a:pt x="688467" y="840613"/>
                </a:cubicBezTo>
                <a:lnTo>
                  <a:pt x="687324" y="839597"/>
                </a:lnTo>
                <a:cubicBezTo>
                  <a:pt x="688848" y="838835"/>
                  <a:pt x="688721" y="838072"/>
                  <a:pt x="688975" y="838072"/>
                </a:cubicBezTo>
                <a:cubicBezTo>
                  <a:pt x="689229" y="838072"/>
                  <a:pt x="689229" y="838200"/>
                  <a:pt x="689483" y="838453"/>
                </a:cubicBezTo>
                <a:cubicBezTo>
                  <a:pt x="689483" y="838453"/>
                  <a:pt x="691642" y="837437"/>
                  <a:pt x="694817" y="833119"/>
                </a:cubicBezTo>
                <a:cubicBezTo>
                  <a:pt x="696468" y="831469"/>
                  <a:pt x="699389" y="830072"/>
                  <a:pt x="701167" y="830072"/>
                </a:cubicBezTo>
                <a:cubicBezTo>
                  <a:pt x="702691" y="830072"/>
                  <a:pt x="703326" y="831214"/>
                  <a:pt x="701294" y="834263"/>
                </a:cubicBezTo>
                <a:lnTo>
                  <a:pt x="703453" y="832104"/>
                </a:lnTo>
                <a:cubicBezTo>
                  <a:pt x="704215" y="831723"/>
                  <a:pt x="704723" y="831596"/>
                  <a:pt x="704977" y="831596"/>
                </a:cubicBezTo>
                <a:cubicBezTo>
                  <a:pt x="705612" y="831596"/>
                  <a:pt x="705612" y="832104"/>
                  <a:pt x="705612" y="832104"/>
                </a:cubicBezTo>
                <a:cubicBezTo>
                  <a:pt x="705993" y="832485"/>
                  <a:pt x="706374" y="832612"/>
                  <a:pt x="706882" y="832612"/>
                </a:cubicBezTo>
                <a:cubicBezTo>
                  <a:pt x="708025" y="832612"/>
                  <a:pt x="709549" y="831850"/>
                  <a:pt x="711073" y="831088"/>
                </a:cubicBezTo>
                <a:cubicBezTo>
                  <a:pt x="711073" y="831088"/>
                  <a:pt x="710057" y="829945"/>
                  <a:pt x="708914" y="828929"/>
                </a:cubicBezTo>
                <a:cubicBezTo>
                  <a:pt x="706120" y="827024"/>
                  <a:pt x="708152" y="824357"/>
                  <a:pt x="711581" y="824357"/>
                </a:cubicBezTo>
                <a:cubicBezTo>
                  <a:pt x="712089" y="824357"/>
                  <a:pt x="712724" y="824484"/>
                  <a:pt x="713232" y="824611"/>
                </a:cubicBezTo>
                <a:lnTo>
                  <a:pt x="712216" y="823594"/>
                </a:lnTo>
                <a:cubicBezTo>
                  <a:pt x="711073" y="823594"/>
                  <a:pt x="713232" y="821436"/>
                  <a:pt x="718693" y="820419"/>
                </a:cubicBezTo>
                <a:cubicBezTo>
                  <a:pt x="719582" y="819531"/>
                  <a:pt x="720725" y="819150"/>
                  <a:pt x="721614" y="819150"/>
                </a:cubicBezTo>
                <a:cubicBezTo>
                  <a:pt x="723011" y="819150"/>
                  <a:pt x="724027" y="819785"/>
                  <a:pt x="724027" y="820419"/>
                </a:cubicBezTo>
                <a:cubicBezTo>
                  <a:pt x="724408" y="820800"/>
                  <a:pt x="724916" y="820928"/>
                  <a:pt x="725297" y="820928"/>
                </a:cubicBezTo>
                <a:cubicBezTo>
                  <a:pt x="726313" y="820928"/>
                  <a:pt x="727202" y="820419"/>
                  <a:pt x="727202" y="820419"/>
                </a:cubicBezTo>
                <a:cubicBezTo>
                  <a:pt x="729361" y="818261"/>
                  <a:pt x="729361" y="818261"/>
                  <a:pt x="728345" y="817117"/>
                </a:cubicBezTo>
                <a:cubicBezTo>
                  <a:pt x="727329" y="816228"/>
                  <a:pt x="730504" y="813689"/>
                  <a:pt x="733425" y="813689"/>
                </a:cubicBezTo>
                <a:cubicBezTo>
                  <a:pt x="733933" y="813689"/>
                  <a:pt x="734441" y="813816"/>
                  <a:pt x="734822" y="813942"/>
                </a:cubicBezTo>
                <a:lnTo>
                  <a:pt x="733679" y="812926"/>
                </a:lnTo>
                <a:cubicBezTo>
                  <a:pt x="733679" y="811783"/>
                  <a:pt x="734822" y="809751"/>
                  <a:pt x="745617" y="803147"/>
                </a:cubicBezTo>
                <a:cubicBezTo>
                  <a:pt x="753237" y="796670"/>
                  <a:pt x="758571" y="792352"/>
                  <a:pt x="757428" y="791336"/>
                </a:cubicBezTo>
                <a:cubicBezTo>
                  <a:pt x="756285" y="790320"/>
                  <a:pt x="766064" y="786002"/>
                  <a:pt x="771398" y="783716"/>
                </a:cubicBezTo>
                <a:cubicBezTo>
                  <a:pt x="770382" y="783716"/>
                  <a:pt x="772541" y="781557"/>
                  <a:pt x="775716" y="778382"/>
                </a:cubicBezTo>
                <a:cubicBezTo>
                  <a:pt x="781050" y="773049"/>
                  <a:pt x="781050" y="773049"/>
                  <a:pt x="780034" y="771906"/>
                </a:cubicBezTo>
                <a:cubicBezTo>
                  <a:pt x="776732" y="771906"/>
                  <a:pt x="776732" y="771906"/>
                  <a:pt x="781050" y="770762"/>
                </a:cubicBezTo>
                <a:cubicBezTo>
                  <a:pt x="784225" y="769746"/>
                  <a:pt x="788670" y="764286"/>
                  <a:pt x="787527" y="762126"/>
                </a:cubicBezTo>
                <a:cubicBezTo>
                  <a:pt x="786511" y="761110"/>
                  <a:pt x="788670" y="759968"/>
                  <a:pt x="790702" y="756793"/>
                </a:cubicBezTo>
                <a:cubicBezTo>
                  <a:pt x="794004" y="754634"/>
                  <a:pt x="796036" y="751459"/>
                  <a:pt x="799338" y="747141"/>
                </a:cubicBezTo>
                <a:cubicBezTo>
                  <a:pt x="802259" y="743458"/>
                  <a:pt x="803275" y="742188"/>
                  <a:pt x="804291" y="742188"/>
                </a:cubicBezTo>
                <a:cubicBezTo>
                  <a:pt x="804672" y="742188"/>
                  <a:pt x="805180" y="742442"/>
                  <a:pt x="805815" y="742696"/>
                </a:cubicBezTo>
                <a:cubicBezTo>
                  <a:pt x="806196" y="742823"/>
                  <a:pt x="806577" y="742950"/>
                  <a:pt x="806831" y="742950"/>
                </a:cubicBezTo>
                <a:cubicBezTo>
                  <a:pt x="808355" y="742950"/>
                  <a:pt x="809625" y="741045"/>
                  <a:pt x="812165" y="738378"/>
                </a:cubicBezTo>
                <a:cubicBezTo>
                  <a:pt x="813308" y="736219"/>
                  <a:pt x="814324" y="734060"/>
                  <a:pt x="813308" y="733044"/>
                </a:cubicBezTo>
                <a:cubicBezTo>
                  <a:pt x="813308" y="733044"/>
                  <a:pt x="814324" y="730885"/>
                  <a:pt x="815467" y="728726"/>
                </a:cubicBezTo>
                <a:cubicBezTo>
                  <a:pt x="816610" y="726567"/>
                  <a:pt x="817626" y="724408"/>
                  <a:pt x="816483" y="723392"/>
                </a:cubicBezTo>
                <a:cubicBezTo>
                  <a:pt x="816483" y="723392"/>
                  <a:pt x="817499" y="721233"/>
                  <a:pt x="819658" y="716915"/>
                </a:cubicBezTo>
                <a:cubicBezTo>
                  <a:pt x="821817" y="712597"/>
                  <a:pt x="824992" y="708279"/>
                  <a:pt x="823976" y="708279"/>
                </a:cubicBezTo>
                <a:cubicBezTo>
                  <a:pt x="824992" y="706120"/>
                  <a:pt x="824992" y="706120"/>
                  <a:pt x="826135" y="706120"/>
                </a:cubicBezTo>
                <a:cubicBezTo>
                  <a:pt x="826262" y="706247"/>
                  <a:pt x="826516" y="706374"/>
                  <a:pt x="826643" y="706374"/>
                </a:cubicBezTo>
                <a:cubicBezTo>
                  <a:pt x="827786" y="706374"/>
                  <a:pt x="829818" y="703707"/>
                  <a:pt x="832485" y="696341"/>
                </a:cubicBezTo>
                <a:cubicBezTo>
                  <a:pt x="834517" y="691388"/>
                  <a:pt x="837438" y="685419"/>
                  <a:pt x="838708" y="685419"/>
                </a:cubicBezTo>
                <a:cubicBezTo>
                  <a:pt x="838835" y="685419"/>
                  <a:pt x="838962" y="685419"/>
                  <a:pt x="838962" y="685546"/>
                </a:cubicBezTo>
                <a:cubicBezTo>
                  <a:pt x="838962" y="683387"/>
                  <a:pt x="838962" y="683387"/>
                  <a:pt x="837946" y="682371"/>
                </a:cubicBezTo>
                <a:cubicBezTo>
                  <a:pt x="835787" y="681355"/>
                  <a:pt x="837946" y="677037"/>
                  <a:pt x="842264" y="673735"/>
                </a:cubicBezTo>
                <a:cubicBezTo>
                  <a:pt x="843407" y="673735"/>
                  <a:pt x="844423" y="671576"/>
                  <a:pt x="843407" y="669417"/>
                </a:cubicBezTo>
                <a:cubicBezTo>
                  <a:pt x="843407" y="669417"/>
                  <a:pt x="844423" y="666242"/>
                  <a:pt x="846582" y="665099"/>
                </a:cubicBezTo>
                <a:cubicBezTo>
                  <a:pt x="848741" y="662940"/>
                  <a:pt x="848741" y="662940"/>
                  <a:pt x="849757" y="657479"/>
                </a:cubicBezTo>
                <a:cubicBezTo>
                  <a:pt x="848741" y="657479"/>
                  <a:pt x="848741" y="655320"/>
                  <a:pt x="849757" y="653161"/>
                </a:cubicBezTo>
                <a:cubicBezTo>
                  <a:pt x="851916" y="648843"/>
                  <a:pt x="860552" y="622935"/>
                  <a:pt x="859536" y="619760"/>
                </a:cubicBezTo>
                <a:cubicBezTo>
                  <a:pt x="861695" y="617601"/>
                  <a:pt x="861695" y="617601"/>
                  <a:pt x="861695" y="615442"/>
                </a:cubicBezTo>
                <a:cubicBezTo>
                  <a:pt x="859917" y="612775"/>
                  <a:pt x="861059" y="610870"/>
                  <a:pt x="862711" y="610870"/>
                </a:cubicBezTo>
                <a:cubicBezTo>
                  <a:pt x="863092" y="610870"/>
                  <a:pt x="863473" y="610997"/>
                  <a:pt x="863854" y="611124"/>
                </a:cubicBezTo>
                <a:lnTo>
                  <a:pt x="863854" y="613283"/>
                </a:lnTo>
                <a:lnTo>
                  <a:pt x="862837" y="615442"/>
                </a:lnTo>
                <a:cubicBezTo>
                  <a:pt x="862965" y="615569"/>
                  <a:pt x="863091" y="615569"/>
                  <a:pt x="863218" y="615569"/>
                </a:cubicBezTo>
                <a:cubicBezTo>
                  <a:pt x="865251" y="615569"/>
                  <a:pt x="866901" y="608965"/>
                  <a:pt x="863854" y="607949"/>
                </a:cubicBezTo>
                <a:cubicBezTo>
                  <a:pt x="861695" y="605790"/>
                  <a:pt x="861695" y="605790"/>
                  <a:pt x="864996" y="603631"/>
                </a:cubicBezTo>
                <a:cubicBezTo>
                  <a:pt x="867155" y="601472"/>
                  <a:pt x="868171" y="599313"/>
                  <a:pt x="866012" y="597154"/>
                </a:cubicBezTo>
                <a:cubicBezTo>
                  <a:pt x="863854" y="596011"/>
                  <a:pt x="863854" y="596011"/>
                  <a:pt x="866012" y="593979"/>
                </a:cubicBezTo>
                <a:cubicBezTo>
                  <a:pt x="871346" y="589661"/>
                  <a:pt x="874648" y="583184"/>
                  <a:pt x="869187" y="582041"/>
                </a:cubicBezTo>
                <a:cubicBezTo>
                  <a:pt x="867029" y="582041"/>
                  <a:pt x="866012" y="579882"/>
                  <a:pt x="867029" y="576707"/>
                </a:cubicBezTo>
                <a:cubicBezTo>
                  <a:pt x="867029" y="574548"/>
                  <a:pt x="868045" y="574548"/>
                  <a:pt x="869187" y="574548"/>
                </a:cubicBezTo>
                <a:cubicBezTo>
                  <a:pt x="869949" y="575564"/>
                  <a:pt x="870330" y="576072"/>
                  <a:pt x="870584" y="576072"/>
                </a:cubicBezTo>
                <a:cubicBezTo>
                  <a:pt x="871220" y="576072"/>
                  <a:pt x="870965" y="573913"/>
                  <a:pt x="870204" y="570230"/>
                </a:cubicBezTo>
                <a:cubicBezTo>
                  <a:pt x="868045" y="562610"/>
                  <a:pt x="868045" y="557276"/>
                  <a:pt x="871220" y="550799"/>
                </a:cubicBezTo>
                <a:cubicBezTo>
                  <a:pt x="873506" y="543814"/>
                  <a:pt x="874141" y="537972"/>
                  <a:pt x="873633" y="537972"/>
                </a:cubicBezTo>
                <a:cubicBezTo>
                  <a:pt x="873379" y="537972"/>
                  <a:pt x="872998" y="538988"/>
                  <a:pt x="872363" y="541020"/>
                </a:cubicBezTo>
                <a:cubicBezTo>
                  <a:pt x="870712" y="543179"/>
                  <a:pt x="869950" y="544195"/>
                  <a:pt x="869696" y="544195"/>
                </a:cubicBezTo>
                <a:cubicBezTo>
                  <a:pt x="869442" y="544195"/>
                  <a:pt x="869696" y="543179"/>
                  <a:pt x="870204" y="541020"/>
                </a:cubicBezTo>
                <a:cubicBezTo>
                  <a:pt x="871220" y="535686"/>
                  <a:pt x="871220" y="531368"/>
                  <a:pt x="871220" y="528066"/>
                </a:cubicBezTo>
                <a:cubicBezTo>
                  <a:pt x="871220" y="525907"/>
                  <a:pt x="872363" y="523748"/>
                  <a:pt x="873379" y="523748"/>
                </a:cubicBezTo>
                <a:cubicBezTo>
                  <a:pt x="871220" y="521589"/>
                  <a:pt x="870204" y="516128"/>
                  <a:pt x="873379" y="511810"/>
                </a:cubicBezTo>
                <a:cubicBezTo>
                  <a:pt x="873379" y="508635"/>
                  <a:pt x="873379" y="506476"/>
                  <a:pt x="873379" y="506476"/>
                </a:cubicBezTo>
                <a:cubicBezTo>
                  <a:pt x="873379" y="504317"/>
                  <a:pt x="873379" y="504317"/>
                  <a:pt x="874395" y="502158"/>
                </a:cubicBezTo>
                <a:cubicBezTo>
                  <a:pt x="875538" y="498983"/>
                  <a:pt x="873379" y="496824"/>
                  <a:pt x="872236" y="494538"/>
                </a:cubicBezTo>
                <a:cubicBezTo>
                  <a:pt x="871093" y="492252"/>
                  <a:pt x="870077" y="490220"/>
                  <a:pt x="871093" y="489204"/>
                </a:cubicBezTo>
                <a:cubicBezTo>
                  <a:pt x="872236" y="489204"/>
                  <a:pt x="873252" y="484886"/>
                  <a:pt x="874268" y="481584"/>
                </a:cubicBezTo>
                <a:cubicBezTo>
                  <a:pt x="875030" y="480060"/>
                  <a:pt x="874776" y="478536"/>
                  <a:pt x="874141" y="478536"/>
                </a:cubicBezTo>
                <a:cubicBezTo>
                  <a:pt x="873887" y="478536"/>
                  <a:pt x="873633" y="478790"/>
                  <a:pt x="873252" y="479425"/>
                </a:cubicBezTo>
                <a:cubicBezTo>
                  <a:pt x="872236" y="479425"/>
                  <a:pt x="872236" y="479425"/>
                  <a:pt x="871093" y="475107"/>
                </a:cubicBezTo>
                <a:cubicBezTo>
                  <a:pt x="870077" y="471932"/>
                  <a:pt x="870077" y="467487"/>
                  <a:pt x="871093" y="467487"/>
                </a:cubicBezTo>
                <a:cubicBezTo>
                  <a:pt x="872109" y="467487"/>
                  <a:pt x="871093" y="452374"/>
                  <a:pt x="870077" y="450215"/>
                </a:cubicBezTo>
                <a:cubicBezTo>
                  <a:pt x="870077" y="450215"/>
                  <a:pt x="870077" y="448056"/>
                  <a:pt x="868934" y="445897"/>
                </a:cubicBezTo>
                <a:cubicBezTo>
                  <a:pt x="868934" y="442722"/>
                  <a:pt x="870077" y="440563"/>
                  <a:pt x="868934" y="438404"/>
                </a:cubicBezTo>
                <a:cubicBezTo>
                  <a:pt x="868934" y="438404"/>
                  <a:pt x="868934" y="435102"/>
                  <a:pt x="870077" y="433070"/>
                </a:cubicBezTo>
                <a:cubicBezTo>
                  <a:pt x="868934" y="430911"/>
                  <a:pt x="868934" y="428752"/>
                  <a:pt x="867918" y="428752"/>
                </a:cubicBezTo>
                <a:cubicBezTo>
                  <a:pt x="870077" y="425577"/>
                  <a:pt x="870077" y="425577"/>
                  <a:pt x="866902" y="423418"/>
                </a:cubicBezTo>
                <a:cubicBezTo>
                  <a:pt x="866140" y="423799"/>
                  <a:pt x="865632" y="424053"/>
                  <a:pt x="865378" y="424053"/>
                </a:cubicBezTo>
                <a:cubicBezTo>
                  <a:pt x="864997" y="424053"/>
                  <a:pt x="865505" y="423291"/>
                  <a:pt x="866902" y="421259"/>
                </a:cubicBezTo>
                <a:cubicBezTo>
                  <a:pt x="867918" y="418084"/>
                  <a:pt x="867918" y="418084"/>
                  <a:pt x="865759" y="415925"/>
                </a:cubicBezTo>
                <a:cubicBezTo>
                  <a:pt x="865632" y="416052"/>
                  <a:pt x="865505" y="416179"/>
                  <a:pt x="865378" y="416179"/>
                </a:cubicBezTo>
                <a:cubicBezTo>
                  <a:pt x="864743" y="416179"/>
                  <a:pt x="864870" y="413766"/>
                  <a:pt x="865759" y="413766"/>
                </a:cubicBezTo>
                <a:cubicBezTo>
                  <a:pt x="866902" y="411607"/>
                  <a:pt x="866902" y="404114"/>
                  <a:pt x="864743" y="404114"/>
                </a:cubicBezTo>
                <a:cubicBezTo>
                  <a:pt x="864743" y="404114"/>
                  <a:pt x="863600" y="401955"/>
                  <a:pt x="864743" y="398780"/>
                </a:cubicBezTo>
                <a:cubicBezTo>
                  <a:pt x="866902" y="396621"/>
                  <a:pt x="866902" y="396621"/>
                  <a:pt x="864743" y="396621"/>
                </a:cubicBezTo>
                <a:cubicBezTo>
                  <a:pt x="861568" y="394462"/>
                  <a:pt x="861568" y="392303"/>
                  <a:pt x="862584" y="389001"/>
                </a:cubicBezTo>
                <a:cubicBezTo>
                  <a:pt x="862584" y="389001"/>
                  <a:pt x="863600" y="386842"/>
                  <a:pt x="861568" y="384683"/>
                </a:cubicBezTo>
                <a:cubicBezTo>
                  <a:pt x="859536" y="380619"/>
                  <a:pt x="854710" y="368300"/>
                  <a:pt x="856615" y="368300"/>
                </a:cubicBezTo>
                <a:cubicBezTo>
                  <a:pt x="856742" y="368300"/>
                  <a:pt x="856996" y="368427"/>
                  <a:pt x="857123" y="368554"/>
                </a:cubicBezTo>
                <a:lnTo>
                  <a:pt x="854964" y="363220"/>
                </a:lnTo>
                <a:cubicBezTo>
                  <a:pt x="852805" y="358902"/>
                  <a:pt x="851789" y="356743"/>
                  <a:pt x="851789" y="354584"/>
                </a:cubicBezTo>
                <a:lnTo>
                  <a:pt x="852805" y="351409"/>
                </a:lnTo>
                <a:cubicBezTo>
                  <a:pt x="852678" y="351536"/>
                  <a:pt x="852424" y="351663"/>
                  <a:pt x="852170" y="351663"/>
                </a:cubicBezTo>
                <a:cubicBezTo>
                  <a:pt x="851027" y="351663"/>
                  <a:pt x="849376" y="349885"/>
                  <a:pt x="848487" y="348107"/>
                </a:cubicBezTo>
                <a:cubicBezTo>
                  <a:pt x="847344" y="344932"/>
                  <a:pt x="847344" y="344932"/>
                  <a:pt x="848487" y="344932"/>
                </a:cubicBezTo>
                <a:cubicBezTo>
                  <a:pt x="849122" y="345567"/>
                  <a:pt x="849503" y="345821"/>
                  <a:pt x="849630" y="345821"/>
                </a:cubicBezTo>
                <a:cubicBezTo>
                  <a:pt x="850011" y="345821"/>
                  <a:pt x="849503" y="344297"/>
                  <a:pt x="849503" y="342773"/>
                </a:cubicBezTo>
                <a:cubicBezTo>
                  <a:pt x="848487" y="339598"/>
                  <a:pt x="846328" y="338455"/>
                  <a:pt x="845185" y="338455"/>
                </a:cubicBezTo>
                <a:lnTo>
                  <a:pt x="844042" y="336296"/>
                </a:lnTo>
                <a:cubicBezTo>
                  <a:pt x="846201" y="335280"/>
                  <a:pt x="846201" y="333121"/>
                  <a:pt x="845185" y="333121"/>
                </a:cubicBezTo>
                <a:cubicBezTo>
                  <a:pt x="843026" y="331978"/>
                  <a:pt x="841883" y="329946"/>
                  <a:pt x="840867" y="326644"/>
                </a:cubicBezTo>
                <a:cubicBezTo>
                  <a:pt x="841629" y="326644"/>
                  <a:pt x="840867" y="325628"/>
                  <a:pt x="840613" y="325628"/>
                </a:cubicBezTo>
                <a:cubicBezTo>
                  <a:pt x="840486" y="325628"/>
                  <a:pt x="840486" y="325882"/>
                  <a:pt x="840867" y="326644"/>
                </a:cubicBezTo>
                <a:lnTo>
                  <a:pt x="839851" y="327787"/>
                </a:lnTo>
                <a:cubicBezTo>
                  <a:pt x="837692" y="325628"/>
                  <a:pt x="838708" y="325628"/>
                  <a:pt x="839851" y="324612"/>
                </a:cubicBezTo>
                <a:cubicBezTo>
                  <a:pt x="839851" y="324612"/>
                  <a:pt x="838708" y="322453"/>
                  <a:pt x="837692" y="320294"/>
                </a:cubicBezTo>
                <a:cubicBezTo>
                  <a:pt x="836930" y="318770"/>
                  <a:pt x="836168" y="317246"/>
                  <a:pt x="836549" y="317246"/>
                </a:cubicBezTo>
                <a:cubicBezTo>
                  <a:pt x="836676" y="317246"/>
                  <a:pt x="837057" y="317500"/>
                  <a:pt x="837692" y="318135"/>
                </a:cubicBezTo>
                <a:cubicBezTo>
                  <a:pt x="838708" y="317119"/>
                  <a:pt x="839851" y="317119"/>
                  <a:pt x="838708" y="314960"/>
                </a:cubicBezTo>
                <a:cubicBezTo>
                  <a:pt x="839343" y="314325"/>
                  <a:pt x="839216" y="313690"/>
                  <a:pt x="839089" y="313690"/>
                </a:cubicBezTo>
                <a:cubicBezTo>
                  <a:pt x="838962" y="313690"/>
                  <a:pt x="838708" y="314071"/>
                  <a:pt x="838708" y="314960"/>
                </a:cubicBezTo>
                <a:cubicBezTo>
                  <a:pt x="838200" y="314960"/>
                  <a:pt x="837692" y="315214"/>
                  <a:pt x="837184" y="315214"/>
                </a:cubicBezTo>
                <a:cubicBezTo>
                  <a:pt x="836676" y="315214"/>
                  <a:pt x="836549" y="314960"/>
                  <a:pt x="836549" y="313817"/>
                </a:cubicBezTo>
                <a:cubicBezTo>
                  <a:pt x="835914" y="311912"/>
                  <a:pt x="835279" y="311531"/>
                  <a:pt x="834898" y="311531"/>
                </a:cubicBezTo>
                <a:cubicBezTo>
                  <a:pt x="834644" y="311531"/>
                  <a:pt x="834517" y="311658"/>
                  <a:pt x="834517" y="311658"/>
                </a:cubicBezTo>
                <a:cubicBezTo>
                  <a:pt x="834390" y="312166"/>
                  <a:pt x="834136" y="312293"/>
                  <a:pt x="834009" y="312293"/>
                </a:cubicBezTo>
                <a:cubicBezTo>
                  <a:pt x="832612" y="312293"/>
                  <a:pt x="830199" y="304927"/>
                  <a:pt x="830199" y="303022"/>
                </a:cubicBezTo>
                <a:cubicBezTo>
                  <a:pt x="830199" y="298323"/>
                  <a:pt x="829437" y="295275"/>
                  <a:pt x="827786" y="295275"/>
                </a:cubicBezTo>
                <a:cubicBezTo>
                  <a:pt x="827532" y="295275"/>
                  <a:pt x="827278" y="295402"/>
                  <a:pt x="827024" y="295529"/>
                </a:cubicBezTo>
                <a:cubicBezTo>
                  <a:pt x="826770" y="295656"/>
                  <a:pt x="826643" y="295656"/>
                  <a:pt x="826516" y="295656"/>
                </a:cubicBezTo>
                <a:cubicBezTo>
                  <a:pt x="824865" y="295656"/>
                  <a:pt x="825119" y="290957"/>
                  <a:pt x="827024" y="287909"/>
                </a:cubicBezTo>
                <a:lnTo>
                  <a:pt x="828040" y="283591"/>
                </a:lnTo>
                <a:lnTo>
                  <a:pt x="825881" y="285750"/>
                </a:lnTo>
                <a:cubicBezTo>
                  <a:pt x="820547" y="285750"/>
                  <a:pt x="820547" y="285750"/>
                  <a:pt x="818261" y="278257"/>
                </a:cubicBezTo>
                <a:cubicBezTo>
                  <a:pt x="817499" y="274574"/>
                  <a:pt x="817245" y="273304"/>
                  <a:pt x="816864" y="273304"/>
                </a:cubicBezTo>
                <a:cubicBezTo>
                  <a:pt x="816737" y="273304"/>
                  <a:pt x="816483" y="273558"/>
                  <a:pt x="816102" y="273812"/>
                </a:cubicBezTo>
                <a:cubicBezTo>
                  <a:pt x="815086" y="273812"/>
                  <a:pt x="813943" y="271653"/>
                  <a:pt x="810768" y="265176"/>
                </a:cubicBezTo>
                <a:cubicBezTo>
                  <a:pt x="806450" y="259842"/>
                  <a:pt x="805434" y="257556"/>
                  <a:pt x="806450" y="256540"/>
                </a:cubicBezTo>
                <a:cubicBezTo>
                  <a:pt x="806450" y="256540"/>
                  <a:pt x="805434" y="254381"/>
                  <a:pt x="803275" y="252222"/>
                </a:cubicBezTo>
                <a:cubicBezTo>
                  <a:pt x="800354" y="252222"/>
                  <a:pt x="799211" y="247777"/>
                  <a:pt x="801370" y="247777"/>
                </a:cubicBezTo>
                <a:cubicBezTo>
                  <a:pt x="801624" y="247777"/>
                  <a:pt x="801878" y="247777"/>
                  <a:pt x="802132" y="247904"/>
                </a:cubicBezTo>
                <a:cubicBezTo>
                  <a:pt x="802132" y="247904"/>
                  <a:pt x="800989" y="245745"/>
                  <a:pt x="798957" y="243586"/>
                </a:cubicBezTo>
                <a:lnTo>
                  <a:pt x="798957" y="244602"/>
                </a:lnTo>
                <a:cubicBezTo>
                  <a:pt x="796798" y="244602"/>
                  <a:pt x="795655" y="240284"/>
                  <a:pt x="783844" y="225171"/>
                </a:cubicBezTo>
                <a:cubicBezTo>
                  <a:pt x="769874" y="206883"/>
                  <a:pt x="768731" y="205740"/>
                  <a:pt x="770890" y="203581"/>
                </a:cubicBezTo>
                <a:cubicBezTo>
                  <a:pt x="770890" y="201295"/>
                  <a:pt x="769747" y="199517"/>
                  <a:pt x="768731" y="199517"/>
                </a:cubicBezTo>
                <a:cubicBezTo>
                  <a:pt x="768350" y="199517"/>
                  <a:pt x="767969" y="199771"/>
                  <a:pt x="767588" y="200406"/>
                </a:cubicBezTo>
                <a:cubicBezTo>
                  <a:pt x="766572" y="200406"/>
                  <a:pt x="764413" y="199390"/>
                  <a:pt x="764413" y="199390"/>
                </a:cubicBezTo>
                <a:cubicBezTo>
                  <a:pt x="764413" y="199390"/>
                  <a:pt x="761238" y="195072"/>
                  <a:pt x="759079" y="194056"/>
                </a:cubicBezTo>
                <a:cubicBezTo>
                  <a:pt x="752602" y="190881"/>
                  <a:pt x="751459" y="187579"/>
                  <a:pt x="752602" y="186436"/>
                </a:cubicBezTo>
                <a:cubicBezTo>
                  <a:pt x="753491" y="186817"/>
                  <a:pt x="753999" y="186944"/>
                  <a:pt x="754126" y="186944"/>
                </a:cubicBezTo>
                <a:cubicBezTo>
                  <a:pt x="754507" y="186944"/>
                  <a:pt x="752983" y="186182"/>
                  <a:pt x="751459" y="185420"/>
                </a:cubicBezTo>
                <a:cubicBezTo>
                  <a:pt x="748284" y="184277"/>
                  <a:pt x="746125" y="183261"/>
                  <a:pt x="747141" y="182118"/>
                </a:cubicBezTo>
                <a:cubicBezTo>
                  <a:pt x="746125" y="180213"/>
                  <a:pt x="737870" y="170053"/>
                  <a:pt x="735711" y="170053"/>
                </a:cubicBezTo>
                <a:cubicBezTo>
                  <a:pt x="735457" y="170053"/>
                  <a:pt x="735330" y="170180"/>
                  <a:pt x="735203" y="170307"/>
                </a:cubicBezTo>
                <a:lnTo>
                  <a:pt x="730885" y="167132"/>
                </a:lnTo>
                <a:cubicBezTo>
                  <a:pt x="731901" y="165989"/>
                  <a:pt x="728726" y="162814"/>
                  <a:pt x="725551" y="158496"/>
                </a:cubicBezTo>
                <a:cubicBezTo>
                  <a:pt x="722884" y="155829"/>
                  <a:pt x="720979" y="153924"/>
                  <a:pt x="719709" y="153924"/>
                </a:cubicBezTo>
                <a:cubicBezTo>
                  <a:pt x="719455" y="153924"/>
                  <a:pt x="719201" y="154051"/>
                  <a:pt x="719074" y="154178"/>
                </a:cubicBezTo>
                <a:cubicBezTo>
                  <a:pt x="719455" y="155321"/>
                  <a:pt x="719582" y="155702"/>
                  <a:pt x="719455" y="155702"/>
                </a:cubicBezTo>
                <a:cubicBezTo>
                  <a:pt x="719328" y="155702"/>
                  <a:pt x="718058" y="153797"/>
                  <a:pt x="715899" y="150876"/>
                </a:cubicBezTo>
                <a:cubicBezTo>
                  <a:pt x="713740" y="149860"/>
                  <a:pt x="713740" y="146558"/>
                  <a:pt x="711581" y="144399"/>
                </a:cubicBezTo>
                <a:cubicBezTo>
                  <a:pt x="712597" y="143256"/>
                  <a:pt x="711581" y="141097"/>
                  <a:pt x="709422" y="140081"/>
                </a:cubicBezTo>
                <a:lnTo>
                  <a:pt x="709295" y="140081"/>
                </a:lnTo>
                <a:cubicBezTo>
                  <a:pt x="709295" y="141097"/>
                  <a:pt x="708279" y="142240"/>
                  <a:pt x="708279" y="142240"/>
                </a:cubicBezTo>
                <a:cubicBezTo>
                  <a:pt x="706120" y="140081"/>
                  <a:pt x="705104" y="139065"/>
                  <a:pt x="705104" y="137922"/>
                </a:cubicBezTo>
                <a:cubicBezTo>
                  <a:pt x="702945" y="137922"/>
                  <a:pt x="700786" y="135763"/>
                  <a:pt x="697484" y="132588"/>
                </a:cubicBezTo>
                <a:cubicBezTo>
                  <a:pt x="693166" y="129413"/>
                  <a:pt x="689864" y="126111"/>
                  <a:pt x="688848" y="123952"/>
                </a:cubicBezTo>
                <a:cubicBezTo>
                  <a:pt x="688594" y="124079"/>
                  <a:pt x="688340" y="124079"/>
                  <a:pt x="688086" y="124079"/>
                </a:cubicBezTo>
                <a:cubicBezTo>
                  <a:pt x="683387" y="124079"/>
                  <a:pt x="673735" y="115189"/>
                  <a:pt x="672592" y="112141"/>
                </a:cubicBezTo>
                <a:cubicBezTo>
                  <a:pt x="673608" y="110998"/>
                  <a:pt x="671576" y="109982"/>
                  <a:pt x="668274" y="108966"/>
                </a:cubicBezTo>
                <a:cubicBezTo>
                  <a:pt x="666115" y="108966"/>
                  <a:pt x="666115" y="108966"/>
                  <a:pt x="665099" y="106807"/>
                </a:cubicBezTo>
                <a:cubicBezTo>
                  <a:pt x="662940" y="104648"/>
                  <a:pt x="660781" y="103632"/>
                  <a:pt x="657479" y="103632"/>
                </a:cubicBezTo>
                <a:cubicBezTo>
                  <a:pt x="656971" y="103759"/>
                  <a:pt x="656336" y="103886"/>
                  <a:pt x="655828" y="103886"/>
                </a:cubicBezTo>
                <a:cubicBezTo>
                  <a:pt x="653542" y="103886"/>
                  <a:pt x="651891" y="102108"/>
                  <a:pt x="651002" y="100330"/>
                </a:cubicBezTo>
                <a:cubicBezTo>
                  <a:pt x="647827" y="97155"/>
                  <a:pt x="643382" y="93853"/>
                  <a:pt x="641223" y="92837"/>
                </a:cubicBezTo>
                <a:cubicBezTo>
                  <a:pt x="638556" y="90170"/>
                  <a:pt x="636651" y="88265"/>
                  <a:pt x="637794" y="88265"/>
                </a:cubicBezTo>
                <a:cubicBezTo>
                  <a:pt x="638048" y="88265"/>
                  <a:pt x="638429" y="88392"/>
                  <a:pt x="639064" y="88519"/>
                </a:cubicBezTo>
                <a:cubicBezTo>
                  <a:pt x="639064" y="87503"/>
                  <a:pt x="637921" y="84201"/>
                  <a:pt x="637921" y="84201"/>
                </a:cubicBezTo>
                <a:cubicBezTo>
                  <a:pt x="636270" y="82550"/>
                  <a:pt x="635254" y="82042"/>
                  <a:pt x="634873" y="82042"/>
                </a:cubicBezTo>
                <a:cubicBezTo>
                  <a:pt x="634492" y="82042"/>
                  <a:pt x="634746" y="82550"/>
                  <a:pt x="635762" y="83058"/>
                </a:cubicBezTo>
                <a:cubicBezTo>
                  <a:pt x="637667" y="84963"/>
                  <a:pt x="637667" y="85344"/>
                  <a:pt x="636905" y="85344"/>
                </a:cubicBezTo>
                <a:cubicBezTo>
                  <a:pt x="636397" y="85344"/>
                  <a:pt x="635508" y="85217"/>
                  <a:pt x="634619" y="85217"/>
                </a:cubicBezTo>
                <a:cubicBezTo>
                  <a:pt x="631444" y="85217"/>
                  <a:pt x="626999" y="83058"/>
                  <a:pt x="624967" y="82042"/>
                </a:cubicBezTo>
                <a:cubicBezTo>
                  <a:pt x="622935" y="81026"/>
                  <a:pt x="618490" y="77724"/>
                  <a:pt x="616331" y="76708"/>
                </a:cubicBezTo>
                <a:cubicBezTo>
                  <a:pt x="609854" y="74549"/>
                  <a:pt x="607695" y="73406"/>
                  <a:pt x="608838" y="72390"/>
                </a:cubicBezTo>
                <a:cubicBezTo>
                  <a:pt x="609473" y="71120"/>
                  <a:pt x="609727" y="70612"/>
                  <a:pt x="609600" y="70612"/>
                </a:cubicBezTo>
                <a:cubicBezTo>
                  <a:pt x="609473" y="70612"/>
                  <a:pt x="609219" y="70866"/>
                  <a:pt x="608838" y="71374"/>
                </a:cubicBezTo>
                <a:cubicBezTo>
                  <a:pt x="605536" y="71374"/>
                  <a:pt x="581914" y="60579"/>
                  <a:pt x="579755" y="57404"/>
                </a:cubicBezTo>
                <a:lnTo>
                  <a:pt x="579755" y="58420"/>
                </a:lnTo>
                <a:cubicBezTo>
                  <a:pt x="579755" y="58674"/>
                  <a:pt x="579628" y="58801"/>
                  <a:pt x="579247" y="58801"/>
                </a:cubicBezTo>
                <a:cubicBezTo>
                  <a:pt x="578358" y="58801"/>
                  <a:pt x="576072" y="57785"/>
                  <a:pt x="572135" y="56261"/>
                </a:cubicBezTo>
                <a:cubicBezTo>
                  <a:pt x="569976" y="55245"/>
                  <a:pt x="561340" y="50927"/>
                  <a:pt x="554863" y="47625"/>
                </a:cubicBezTo>
                <a:cubicBezTo>
                  <a:pt x="545084" y="44450"/>
                  <a:pt x="538734" y="42291"/>
                  <a:pt x="538734" y="41148"/>
                </a:cubicBezTo>
                <a:cubicBezTo>
                  <a:pt x="537591" y="40640"/>
                  <a:pt x="537083" y="40386"/>
                  <a:pt x="536829" y="40386"/>
                </a:cubicBezTo>
                <a:cubicBezTo>
                  <a:pt x="536575" y="40386"/>
                  <a:pt x="536575" y="40640"/>
                  <a:pt x="536575" y="41148"/>
                </a:cubicBezTo>
                <a:cubicBezTo>
                  <a:pt x="537464" y="42037"/>
                  <a:pt x="537591" y="42418"/>
                  <a:pt x="537210" y="42418"/>
                </a:cubicBezTo>
                <a:cubicBezTo>
                  <a:pt x="536702" y="42418"/>
                  <a:pt x="535178" y="41783"/>
                  <a:pt x="533273" y="41148"/>
                </a:cubicBezTo>
                <a:cubicBezTo>
                  <a:pt x="531114" y="41148"/>
                  <a:pt x="532130" y="40005"/>
                  <a:pt x="532130" y="38989"/>
                </a:cubicBezTo>
                <a:cubicBezTo>
                  <a:pt x="532130" y="37973"/>
                  <a:pt x="529971" y="36830"/>
                  <a:pt x="524637" y="36830"/>
                </a:cubicBezTo>
                <a:cubicBezTo>
                  <a:pt x="520319" y="35814"/>
                  <a:pt x="510667" y="33655"/>
                  <a:pt x="506349" y="30353"/>
                </a:cubicBezTo>
                <a:cubicBezTo>
                  <a:pt x="504952" y="30353"/>
                  <a:pt x="503428" y="29845"/>
                  <a:pt x="502285" y="29845"/>
                </a:cubicBezTo>
                <a:cubicBezTo>
                  <a:pt x="501777" y="29845"/>
                  <a:pt x="501269" y="29972"/>
                  <a:pt x="500888" y="30353"/>
                </a:cubicBezTo>
                <a:cubicBezTo>
                  <a:pt x="500126" y="30734"/>
                  <a:pt x="498856" y="30988"/>
                  <a:pt x="497459" y="30988"/>
                </a:cubicBezTo>
                <a:cubicBezTo>
                  <a:pt x="494919" y="30988"/>
                  <a:pt x="491744" y="30226"/>
                  <a:pt x="489077" y="28194"/>
                </a:cubicBezTo>
                <a:cubicBezTo>
                  <a:pt x="487934" y="27686"/>
                  <a:pt x="487426" y="27432"/>
                  <a:pt x="487172" y="27432"/>
                </a:cubicBezTo>
                <a:cubicBezTo>
                  <a:pt x="486918" y="27432"/>
                  <a:pt x="486918" y="27686"/>
                  <a:pt x="486918" y="28194"/>
                </a:cubicBezTo>
                <a:cubicBezTo>
                  <a:pt x="485267" y="28702"/>
                  <a:pt x="484505" y="29210"/>
                  <a:pt x="483997" y="29210"/>
                </a:cubicBezTo>
                <a:cubicBezTo>
                  <a:pt x="483489" y="29210"/>
                  <a:pt x="483235" y="28702"/>
                  <a:pt x="482600" y="27051"/>
                </a:cubicBezTo>
                <a:cubicBezTo>
                  <a:pt x="478155" y="25273"/>
                  <a:pt x="473075" y="23495"/>
                  <a:pt x="468376" y="23495"/>
                </a:cubicBezTo>
                <a:cubicBezTo>
                  <a:pt x="467360" y="23495"/>
                  <a:pt x="466344" y="23622"/>
                  <a:pt x="465328" y="23749"/>
                </a:cubicBezTo>
                <a:cubicBezTo>
                  <a:pt x="463169" y="23749"/>
                  <a:pt x="461010" y="22733"/>
                  <a:pt x="461010" y="21590"/>
                </a:cubicBezTo>
                <a:cubicBezTo>
                  <a:pt x="461010" y="21209"/>
                  <a:pt x="461010" y="20828"/>
                  <a:pt x="461010" y="20574"/>
                </a:cubicBezTo>
                <a:cubicBezTo>
                  <a:pt x="459613" y="21590"/>
                  <a:pt x="458724" y="22098"/>
                  <a:pt x="458089" y="22098"/>
                </a:cubicBezTo>
                <a:cubicBezTo>
                  <a:pt x="457327" y="22098"/>
                  <a:pt x="456819" y="21336"/>
                  <a:pt x="455549" y="19558"/>
                </a:cubicBezTo>
                <a:cubicBezTo>
                  <a:pt x="456057" y="19050"/>
                  <a:pt x="455549" y="18796"/>
                  <a:pt x="454914" y="18796"/>
                </a:cubicBezTo>
                <a:cubicBezTo>
                  <a:pt x="454279" y="18796"/>
                  <a:pt x="453517" y="19050"/>
                  <a:pt x="453517" y="19558"/>
                </a:cubicBezTo>
                <a:cubicBezTo>
                  <a:pt x="452755" y="19939"/>
                  <a:pt x="452120" y="20066"/>
                  <a:pt x="451485" y="20066"/>
                </a:cubicBezTo>
                <a:cubicBezTo>
                  <a:pt x="450215" y="20066"/>
                  <a:pt x="449199" y="19558"/>
                  <a:pt x="449199" y="19558"/>
                </a:cubicBezTo>
                <a:cubicBezTo>
                  <a:pt x="446024" y="19558"/>
                  <a:pt x="434086" y="16256"/>
                  <a:pt x="422275" y="15240"/>
                </a:cubicBezTo>
                <a:cubicBezTo>
                  <a:pt x="402844" y="14224"/>
                  <a:pt x="395351" y="15240"/>
                  <a:pt x="395351" y="13081"/>
                </a:cubicBezTo>
                <a:cubicBezTo>
                  <a:pt x="394335" y="12573"/>
                  <a:pt x="393700" y="12319"/>
                  <a:pt x="393065" y="12319"/>
                </a:cubicBezTo>
                <a:cubicBezTo>
                  <a:pt x="392430" y="12319"/>
                  <a:pt x="391541" y="12573"/>
                  <a:pt x="389890" y="13081"/>
                </a:cubicBezTo>
                <a:cubicBezTo>
                  <a:pt x="387731" y="14224"/>
                  <a:pt x="385572" y="15240"/>
                  <a:pt x="382270" y="15240"/>
                </a:cubicBezTo>
                <a:cubicBezTo>
                  <a:pt x="380111" y="15240"/>
                  <a:pt x="377952" y="15240"/>
                  <a:pt x="377952" y="16256"/>
                </a:cubicBezTo>
                <a:cubicBezTo>
                  <a:pt x="375793" y="15240"/>
                  <a:pt x="375793" y="15240"/>
                  <a:pt x="372618" y="15240"/>
                </a:cubicBezTo>
                <a:cubicBezTo>
                  <a:pt x="372618" y="15748"/>
                  <a:pt x="372110" y="16002"/>
                  <a:pt x="371221" y="16002"/>
                </a:cubicBezTo>
                <a:cubicBezTo>
                  <a:pt x="370332" y="16002"/>
                  <a:pt x="369316" y="15748"/>
                  <a:pt x="368300" y="15240"/>
                </a:cubicBezTo>
                <a:cubicBezTo>
                  <a:pt x="366649" y="14224"/>
                  <a:pt x="365887" y="13589"/>
                  <a:pt x="365633" y="13589"/>
                </a:cubicBezTo>
                <a:cubicBezTo>
                  <a:pt x="365379" y="13589"/>
                  <a:pt x="365633" y="14097"/>
                  <a:pt x="366141" y="15240"/>
                </a:cubicBezTo>
                <a:cubicBezTo>
                  <a:pt x="366141" y="16891"/>
                  <a:pt x="362077" y="17780"/>
                  <a:pt x="360807" y="17780"/>
                </a:cubicBezTo>
                <a:cubicBezTo>
                  <a:pt x="360299" y="17780"/>
                  <a:pt x="360172" y="17653"/>
                  <a:pt x="360807" y="17399"/>
                </a:cubicBezTo>
                <a:cubicBezTo>
                  <a:pt x="360807" y="16256"/>
                  <a:pt x="356489" y="16256"/>
                  <a:pt x="353187" y="15240"/>
                </a:cubicBezTo>
                <a:cubicBezTo>
                  <a:pt x="351028" y="16256"/>
                  <a:pt x="348869" y="16256"/>
                  <a:pt x="348869" y="17399"/>
                </a:cubicBezTo>
                <a:cubicBezTo>
                  <a:pt x="347345" y="18161"/>
                  <a:pt x="340360" y="18923"/>
                  <a:pt x="335788" y="18923"/>
                </a:cubicBezTo>
                <a:cubicBezTo>
                  <a:pt x="333883" y="18923"/>
                  <a:pt x="332359" y="18796"/>
                  <a:pt x="331724" y="18415"/>
                </a:cubicBezTo>
                <a:cubicBezTo>
                  <a:pt x="331724" y="18034"/>
                  <a:pt x="331216" y="17653"/>
                  <a:pt x="330581" y="17653"/>
                </a:cubicBezTo>
                <a:cubicBezTo>
                  <a:pt x="329819" y="17653"/>
                  <a:pt x="328930" y="18161"/>
                  <a:pt x="329565" y="19431"/>
                </a:cubicBezTo>
                <a:cubicBezTo>
                  <a:pt x="329565" y="20447"/>
                  <a:pt x="326390" y="20447"/>
                  <a:pt x="324231" y="20447"/>
                </a:cubicBezTo>
                <a:cubicBezTo>
                  <a:pt x="322072" y="20447"/>
                  <a:pt x="322072" y="21463"/>
                  <a:pt x="322072" y="22606"/>
                </a:cubicBezTo>
                <a:cubicBezTo>
                  <a:pt x="325374" y="23622"/>
                  <a:pt x="323215" y="23622"/>
                  <a:pt x="317754" y="24765"/>
                </a:cubicBezTo>
                <a:cubicBezTo>
                  <a:pt x="317373" y="24511"/>
                  <a:pt x="316738" y="24511"/>
                  <a:pt x="315849" y="24511"/>
                </a:cubicBezTo>
                <a:cubicBezTo>
                  <a:pt x="312166" y="24511"/>
                  <a:pt x="304546" y="26289"/>
                  <a:pt x="298323" y="28067"/>
                </a:cubicBezTo>
                <a:cubicBezTo>
                  <a:pt x="291211" y="29972"/>
                  <a:pt x="287528" y="30353"/>
                  <a:pt x="284607" y="30353"/>
                </a:cubicBezTo>
                <a:cubicBezTo>
                  <a:pt x="282702" y="30353"/>
                  <a:pt x="281051" y="30226"/>
                  <a:pt x="278892" y="30226"/>
                </a:cubicBezTo>
                <a:lnTo>
                  <a:pt x="275717" y="28067"/>
                </a:lnTo>
                <a:lnTo>
                  <a:pt x="275717" y="30226"/>
                </a:lnTo>
                <a:cubicBezTo>
                  <a:pt x="276860" y="31242"/>
                  <a:pt x="274701" y="34544"/>
                  <a:pt x="274701" y="34544"/>
                </a:cubicBezTo>
                <a:cubicBezTo>
                  <a:pt x="274066" y="34925"/>
                  <a:pt x="273685" y="35052"/>
                  <a:pt x="273304" y="35052"/>
                </a:cubicBezTo>
                <a:cubicBezTo>
                  <a:pt x="272542" y="35052"/>
                  <a:pt x="272288" y="34290"/>
                  <a:pt x="271526" y="33528"/>
                </a:cubicBezTo>
                <a:cubicBezTo>
                  <a:pt x="271526" y="33147"/>
                  <a:pt x="271272" y="32893"/>
                  <a:pt x="270637" y="32893"/>
                </a:cubicBezTo>
                <a:cubicBezTo>
                  <a:pt x="269621" y="32893"/>
                  <a:pt x="267716" y="33655"/>
                  <a:pt x="265049" y="35687"/>
                </a:cubicBezTo>
                <a:cubicBezTo>
                  <a:pt x="260731" y="37846"/>
                  <a:pt x="258572" y="38862"/>
                  <a:pt x="255397" y="38862"/>
                </a:cubicBezTo>
                <a:cubicBezTo>
                  <a:pt x="253238" y="39878"/>
                  <a:pt x="251079" y="41021"/>
                  <a:pt x="248920" y="42037"/>
                </a:cubicBezTo>
                <a:cubicBezTo>
                  <a:pt x="247904" y="42545"/>
                  <a:pt x="247269" y="42799"/>
                  <a:pt x="247015" y="42799"/>
                </a:cubicBezTo>
                <a:cubicBezTo>
                  <a:pt x="246761" y="42799"/>
                  <a:pt x="246761" y="42545"/>
                  <a:pt x="246761" y="42037"/>
                </a:cubicBezTo>
                <a:cubicBezTo>
                  <a:pt x="246761" y="41783"/>
                  <a:pt x="246507" y="41656"/>
                  <a:pt x="246126" y="41656"/>
                </a:cubicBezTo>
                <a:cubicBezTo>
                  <a:pt x="245110" y="41656"/>
                  <a:pt x="243205" y="42672"/>
                  <a:pt x="242443" y="44196"/>
                </a:cubicBezTo>
                <a:cubicBezTo>
                  <a:pt x="240665" y="46863"/>
                  <a:pt x="235966" y="48768"/>
                  <a:pt x="234315" y="48768"/>
                </a:cubicBezTo>
                <a:cubicBezTo>
                  <a:pt x="233934" y="48768"/>
                  <a:pt x="233807" y="48641"/>
                  <a:pt x="233807" y="48514"/>
                </a:cubicBezTo>
                <a:cubicBezTo>
                  <a:pt x="233426" y="48133"/>
                  <a:pt x="233045" y="48133"/>
                  <a:pt x="232537" y="48133"/>
                </a:cubicBezTo>
                <a:cubicBezTo>
                  <a:pt x="231394" y="48133"/>
                  <a:pt x="229870" y="48895"/>
                  <a:pt x="228346" y="49657"/>
                </a:cubicBezTo>
                <a:cubicBezTo>
                  <a:pt x="226187" y="50673"/>
                  <a:pt x="224028" y="51816"/>
                  <a:pt x="220726" y="51816"/>
                </a:cubicBezTo>
                <a:cubicBezTo>
                  <a:pt x="218567" y="52832"/>
                  <a:pt x="216408" y="53975"/>
                  <a:pt x="216408" y="53975"/>
                </a:cubicBezTo>
                <a:cubicBezTo>
                  <a:pt x="215265" y="54483"/>
                  <a:pt x="215646" y="54737"/>
                  <a:pt x="216408" y="54737"/>
                </a:cubicBezTo>
                <a:cubicBezTo>
                  <a:pt x="217170" y="54737"/>
                  <a:pt x="218567" y="54483"/>
                  <a:pt x="219583" y="53975"/>
                </a:cubicBezTo>
                <a:lnTo>
                  <a:pt x="217424" y="56134"/>
                </a:lnTo>
                <a:cubicBezTo>
                  <a:pt x="213106" y="58293"/>
                  <a:pt x="210947" y="59309"/>
                  <a:pt x="208788" y="59309"/>
                </a:cubicBezTo>
                <a:cubicBezTo>
                  <a:pt x="207391" y="58928"/>
                  <a:pt x="206629" y="58547"/>
                  <a:pt x="206248" y="58547"/>
                </a:cubicBezTo>
                <a:cubicBezTo>
                  <a:pt x="205740" y="58547"/>
                  <a:pt x="205994" y="59055"/>
                  <a:pt x="206629" y="60325"/>
                </a:cubicBezTo>
                <a:cubicBezTo>
                  <a:pt x="206629" y="61341"/>
                  <a:pt x="205613" y="63500"/>
                  <a:pt x="202311" y="63500"/>
                </a:cubicBezTo>
                <a:cubicBezTo>
                  <a:pt x="199009" y="63500"/>
                  <a:pt x="197993" y="65659"/>
                  <a:pt x="197993" y="66675"/>
                </a:cubicBezTo>
                <a:cubicBezTo>
                  <a:pt x="201168" y="66675"/>
                  <a:pt x="201168" y="66675"/>
                  <a:pt x="191516" y="69850"/>
                </a:cubicBezTo>
                <a:cubicBezTo>
                  <a:pt x="187198" y="72009"/>
                  <a:pt x="178562" y="76327"/>
                  <a:pt x="173228" y="80645"/>
                </a:cubicBezTo>
                <a:cubicBezTo>
                  <a:pt x="164592" y="85979"/>
                  <a:pt x="160274" y="89281"/>
                  <a:pt x="159258" y="91440"/>
                </a:cubicBezTo>
                <a:cubicBezTo>
                  <a:pt x="159258" y="91440"/>
                  <a:pt x="159258" y="91567"/>
                  <a:pt x="159258" y="91567"/>
                </a:cubicBezTo>
                <a:cubicBezTo>
                  <a:pt x="159131" y="91567"/>
                  <a:pt x="158877" y="91440"/>
                  <a:pt x="158750" y="91440"/>
                </a:cubicBezTo>
                <a:cubicBezTo>
                  <a:pt x="157353" y="91440"/>
                  <a:pt x="154940" y="92837"/>
                  <a:pt x="150622" y="95758"/>
                </a:cubicBezTo>
                <a:cubicBezTo>
                  <a:pt x="145288" y="101092"/>
                  <a:pt x="140970" y="104394"/>
                  <a:pt x="138811" y="104394"/>
                </a:cubicBezTo>
                <a:cubicBezTo>
                  <a:pt x="140970" y="103378"/>
                  <a:pt x="141986" y="101219"/>
                  <a:pt x="141986" y="101219"/>
                </a:cubicBezTo>
                <a:cubicBezTo>
                  <a:pt x="141732" y="100965"/>
                  <a:pt x="141478" y="100838"/>
                  <a:pt x="141097" y="100838"/>
                </a:cubicBezTo>
                <a:cubicBezTo>
                  <a:pt x="139827" y="100838"/>
                  <a:pt x="138049" y="102235"/>
                  <a:pt x="135509" y="105537"/>
                </a:cubicBezTo>
                <a:cubicBezTo>
                  <a:pt x="134366" y="107696"/>
                  <a:pt x="134366" y="107696"/>
                  <a:pt x="135509" y="108839"/>
                </a:cubicBezTo>
                <a:cubicBezTo>
                  <a:pt x="136652" y="109982"/>
                  <a:pt x="135509" y="112014"/>
                  <a:pt x="133350" y="114173"/>
                </a:cubicBezTo>
                <a:cubicBezTo>
                  <a:pt x="132080" y="114808"/>
                  <a:pt x="131064" y="115951"/>
                  <a:pt x="130810" y="115951"/>
                </a:cubicBezTo>
                <a:cubicBezTo>
                  <a:pt x="130556" y="115951"/>
                  <a:pt x="130683" y="115443"/>
                  <a:pt x="131191" y="114173"/>
                </a:cubicBezTo>
                <a:cubicBezTo>
                  <a:pt x="130175" y="114173"/>
                  <a:pt x="130175" y="114173"/>
                  <a:pt x="128016" y="115316"/>
                </a:cubicBezTo>
                <a:cubicBezTo>
                  <a:pt x="127000" y="117475"/>
                  <a:pt x="124841" y="118491"/>
                  <a:pt x="122682" y="119634"/>
                </a:cubicBezTo>
                <a:cubicBezTo>
                  <a:pt x="122428" y="119507"/>
                  <a:pt x="122174" y="119380"/>
                  <a:pt x="121920" y="119380"/>
                </a:cubicBezTo>
                <a:cubicBezTo>
                  <a:pt x="120777" y="119380"/>
                  <a:pt x="118999" y="121031"/>
                  <a:pt x="117221" y="121793"/>
                </a:cubicBezTo>
                <a:cubicBezTo>
                  <a:pt x="116205" y="124968"/>
                  <a:pt x="112903" y="128270"/>
                  <a:pt x="112903" y="128270"/>
                </a:cubicBezTo>
                <a:lnTo>
                  <a:pt x="113919" y="129286"/>
                </a:lnTo>
                <a:cubicBezTo>
                  <a:pt x="114935" y="130302"/>
                  <a:pt x="113919" y="132461"/>
                  <a:pt x="113919" y="132461"/>
                </a:cubicBezTo>
                <a:cubicBezTo>
                  <a:pt x="112903" y="133604"/>
                  <a:pt x="112268" y="133858"/>
                  <a:pt x="112014" y="133858"/>
                </a:cubicBezTo>
                <a:cubicBezTo>
                  <a:pt x="111760" y="133858"/>
                  <a:pt x="111760" y="133604"/>
                  <a:pt x="111760" y="133604"/>
                </a:cubicBezTo>
                <a:cubicBezTo>
                  <a:pt x="111760" y="133604"/>
                  <a:pt x="111633" y="133477"/>
                  <a:pt x="111506" y="133477"/>
                </a:cubicBezTo>
                <a:cubicBezTo>
                  <a:pt x="109728" y="133477"/>
                  <a:pt x="100457" y="143891"/>
                  <a:pt x="90170" y="155194"/>
                </a:cubicBezTo>
                <a:cubicBezTo>
                  <a:pt x="80518" y="167005"/>
                  <a:pt x="70739" y="181102"/>
                  <a:pt x="69723" y="184277"/>
                </a:cubicBezTo>
                <a:cubicBezTo>
                  <a:pt x="67818" y="187960"/>
                  <a:pt x="64389" y="193294"/>
                  <a:pt x="64135" y="193294"/>
                </a:cubicBezTo>
                <a:cubicBezTo>
                  <a:pt x="64135" y="193294"/>
                  <a:pt x="64135" y="193167"/>
                  <a:pt x="64262" y="192913"/>
                </a:cubicBezTo>
                <a:cubicBezTo>
                  <a:pt x="64135" y="192913"/>
                  <a:pt x="64135" y="192786"/>
                  <a:pt x="64008" y="192786"/>
                </a:cubicBezTo>
                <a:cubicBezTo>
                  <a:pt x="62484" y="192786"/>
                  <a:pt x="55245" y="203200"/>
                  <a:pt x="49149" y="215519"/>
                </a:cubicBezTo>
                <a:cubicBezTo>
                  <a:pt x="41910" y="229997"/>
                  <a:pt x="37592" y="241427"/>
                  <a:pt x="36322" y="241427"/>
                </a:cubicBezTo>
                <a:cubicBezTo>
                  <a:pt x="36195" y="241427"/>
                  <a:pt x="36195" y="241427"/>
                  <a:pt x="36195" y="241300"/>
                </a:cubicBezTo>
                <a:lnTo>
                  <a:pt x="33020" y="248920"/>
                </a:lnTo>
                <a:cubicBezTo>
                  <a:pt x="30861" y="253238"/>
                  <a:pt x="28702" y="257556"/>
                  <a:pt x="27686" y="259715"/>
                </a:cubicBezTo>
                <a:cubicBezTo>
                  <a:pt x="26924" y="261239"/>
                  <a:pt x="26162" y="262763"/>
                  <a:pt x="26543" y="262763"/>
                </a:cubicBezTo>
                <a:cubicBezTo>
                  <a:pt x="26670" y="262763"/>
                  <a:pt x="27051" y="262509"/>
                  <a:pt x="27686" y="261874"/>
                </a:cubicBezTo>
                <a:cubicBezTo>
                  <a:pt x="28829" y="262890"/>
                  <a:pt x="29845" y="262890"/>
                  <a:pt x="28829" y="265049"/>
                </a:cubicBezTo>
                <a:cubicBezTo>
                  <a:pt x="26670" y="269367"/>
                  <a:pt x="26670" y="269367"/>
                  <a:pt x="24511" y="269367"/>
                </a:cubicBezTo>
                <a:cubicBezTo>
                  <a:pt x="23495" y="269367"/>
                  <a:pt x="23495" y="271526"/>
                  <a:pt x="23495" y="271526"/>
                </a:cubicBezTo>
                <a:cubicBezTo>
                  <a:pt x="22352" y="273685"/>
                  <a:pt x="22352" y="273685"/>
                  <a:pt x="23495" y="273685"/>
                </a:cubicBezTo>
                <a:cubicBezTo>
                  <a:pt x="24638" y="273685"/>
                  <a:pt x="25654" y="274701"/>
                  <a:pt x="25654" y="274701"/>
                </a:cubicBezTo>
                <a:lnTo>
                  <a:pt x="25654" y="276860"/>
                </a:lnTo>
                <a:cubicBezTo>
                  <a:pt x="24511" y="276860"/>
                  <a:pt x="23495" y="279019"/>
                  <a:pt x="23495" y="279019"/>
                </a:cubicBezTo>
                <a:cubicBezTo>
                  <a:pt x="22352" y="281178"/>
                  <a:pt x="22352" y="281178"/>
                  <a:pt x="25654" y="282194"/>
                </a:cubicBezTo>
                <a:cubicBezTo>
                  <a:pt x="27813" y="282194"/>
                  <a:pt x="26670" y="284353"/>
                  <a:pt x="23495" y="286512"/>
                </a:cubicBezTo>
                <a:lnTo>
                  <a:pt x="21336" y="290830"/>
                </a:lnTo>
                <a:cubicBezTo>
                  <a:pt x="23495" y="294132"/>
                  <a:pt x="20320" y="298450"/>
                  <a:pt x="18161" y="300609"/>
                </a:cubicBezTo>
                <a:cubicBezTo>
                  <a:pt x="20320" y="303784"/>
                  <a:pt x="20320" y="305943"/>
                  <a:pt x="17018" y="308229"/>
                </a:cubicBezTo>
                <a:cubicBezTo>
                  <a:pt x="16002" y="308229"/>
                  <a:pt x="16002" y="310388"/>
                  <a:pt x="16002" y="312547"/>
                </a:cubicBezTo>
                <a:cubicBezTo>
                  <a:pt x="17018" y="315722"/>
                  <a:pt x="17018" y="317881"/>
                  <a:pt x="16002" y="323342"/>
                </a:cubicBezTo>
                <a:cubicBezTo>
                  <a:pt x="14986" y="325501"/>
                  <a:pt x="12827" y="342773"/>
                  <a:pt x="12827" y="362204"/>
                </a:cubicBezTo>
                <a:cubicBezTo>
                  <a:pt x="12827" y="384937"/>
                  <a:pt x="17145" y="398907"/>
                  <a:pt x="14986" y="399923"/>
                </a:cubicBezTo>
                <a:cubicBezTo>
                  <a:pt x="16002" y="402082"/>
                  <a:pt x="16002" y="402082"/>
                  <a:pt x="17145" y="404241"/>
                </a:cubicBezTo>
                <a:cubicBezTo>
                  <a:pt x="18288" y="404241"/>
                  <a:pt x="19304" y="406400"/>
                  <a:pt x="17145" y="409575"/>
                </a:cubicBezTo>
                <a:cubicBezTo>
                  <a:pt x="17145" y="411734"/>
                  <a:pt x="16129" y="411734"/>
                  <a:pt x="18288" y="411734"/>
                </a:cubicBezTo>
                <a:cubicBezTo>
                  <a:pt x="19304" y="411734"/>
                  <a:pt x="20447" y="416052"/>
                  <a:pt x="23622" y="425704"/>
                </a:cubicBezTo>
                <a:cubicBezTo>
                  <a:pt x="25781" y="432181"/>
                  <a:pt x="28956" y="441833"/>
                  <a:pt x="27940" y="441833"/>
                </a:cubicBezTo>
                <a:cubicBezTo>
                  <a:pt x="28575" y="444881"/>
                  <a:pt x="28829" y="446151"/>
                  <a:pt x="28956" y="446151"/>
                </a:cubicBezTo>
                <a:cubicBezTo>
                  <a:pt x="29083" y="446151"/>
                  <a:pt x="29083" y="445389"/>
                  <a:pt x="29083" y="443992"/>
                </a:cubicBezTo>
                <a:cubicBezTo>
                  <a:pt x="29210" y="443738"/>
                  <a:pt x="29337" y="443738"/>
                  <a:pt x="29464" y="443738"/>
                </a:cubicBezTo>
                <a:cubicBezTo>
                  <a:pt x="31115" y="443738"/>
                  <a:pt x="35687" y="453263"/>
                  <a:pt x="37719" y="460121"/>
                </a:cubicBezTo>
                <a:cubicBezTo>
                  <a:pt x="38608" y="461899"/>
                  <a:pt x="39497" y="463677"/>
                  <a:pt x="40386" y="463677"/>
                </a:cubicBezTo>
                <a:cubicBezTo>
                  <a:pt x="40640" y="463677"/>
                  <a:pt x="40767" y="463550"/>
                  <a:pt x="41021" y="463423"/>
                </a:cubicBezTo>
                <a:cubicBezTo>
                  <a:pt x="42037" y="465582"/>
                  <a:pt x="43180" y="467741"/>
                  <a:pt x="45339" y="475234"/>
                </a:cubicBezTo>
                <a:cubicBezTo>
                  <a:pt x="46355" y="477393"/>
                  <a:pt x="51816" y="486029"/>
                  <a:pt x="54991" y="489204"/>
                </a:cubicBezTo>
                <a:cubicBezTo>
                  <a:pt x="57150" y="493522"/>
                  <a:pt x="59309" y="498983"/>
                  <a:pt x="59309" y="498983"/>
                </a:cubicBezTo>
                <a:lnTo>
                  <a:pt x="60325" y="501142"/>
                </a:lnTo>
                <a:cubicBezTo>
                  <a:pt x="60452" y="501142"/>
                  <a:pt x="60452" y="501015"/>
                  <a:pt x="60579" y="501015"/>
                </a:cubicBezTo>
                <a:cubicBezTo>
                  <a:pt x="62230" y="501015"/>
                  <a:pt x="69596" y="510413"/>
                  <a:pt x="79756" y="522605"/>
                </a:cubicBezTo>
                <a:cubicBezTo>
                  <a:pt x="91694" y="535559"/>
                  <a:pt x="102489" y="545338"/>
                  <a:pt x="105664" y="546354"/>
                </a:cubicBezTo>
                <a:cubicBezTo>
                  <a:pt x="105664" y="546354"/>
                  <a:pt x="106680" y="548513"/>
                  <a:pt x="107823" y="550672"/>
                </a:cubicBezTo>
                <a:cubicBezTo>
                  <a:pt x="108839" y="553847"/>
                  <a:pt x="110998" y="554990"/>
                  <a:pt x="113157" y="556006"/>
                </a:cubicBezTo>
                <a:cubicBezTo>
                  <a:pt x="116332" y="556006"/>
                  <a:pt x="123952" y="561340"/>
                  <a:pt x="124968" y="564642"/>
                </a:cubicBezTo>
                <a:lnTo>
                  <a:pt x="125984" y="563499"/>
                </a:lnTo>
                <a:cubicBezTo>
                  <a:pt x="129159" y="563499"/>
                  <a:pt x="134620" y="568833"/>
                  <a:pt x="135763" y="572135"/>
                </a:cubicBezTo>
                <a:cubicBezTo>
                  <a:pt x="137922" y="572135"/>
                  <a:pt x="141097" y="572135"/>
                  <a:pt x="142240" y="575310"/>
                </a:cubicBezTo>
                <a:cubicBezTo>
                  <a:pt x="143129" y="575691"/>
                  <a:pt x="143637" y="576072"/>
                  <a:pt x="144018" y="576072"/>
                </a:cubicBezTo>
                <a:cubicBezTo>
                  <a:pt x="144526" y="576072"/>
                  <a:pt x="144780" y="575564"/>
                  <a:pt x="145415" y="574294"/>
                </a:cubicBezTo>
                <a:cubicBezTo>
                  <a:pt x="145415" y="573532"/>
                  <a:pt x="145923" y="572770"/>
                  <a:pt x="147066" y="572770"/>
                </a:cubicBezTo>
                <a:cubicBezTo>
                  <a:pt x="147574" y="572770"/>
                  <a:pt x="148082" y="572897"/>
                  <a:pt x="148717" y="573278"/>
                </a:cubicBezTo>
                <a:cubicBezTo>
                  <a:pt x="150876" y="574294"/>
                  <a:pt x="149733" y="575437"/>
                  <a:pt x="149733" y="576453"/>
                </a:cubicBezTo>
                <a:cubicBezTo>
                  <a:pt x="149733" y="576453"/>
                  <a:pt x="151892" y="577596"/>
                  <a:pt x="154051" y="578612"/>
                </a:cubicBezTo>
                <a:cubicBezTo>
                  <a:pt x="154051" y="578612"/>
                  <a:pt x="156210" y="579628"/>
                  <a:pt x="155067" y="580771"/>
                </a:cubicBezTo>
                <a:cubicBezTo>
                  <a:pt x="155067" y="581787"/>
                  <a:pt x="157226" y="582930"/>
                  <a:pt x="159385" y="583946"/>
                </a:cubicBezTo>
                <a:cubicBezTo>
                  <a:pt x="159385" y="583819"/>
                  <a:pt x="159385" y="583692"/>
                  <a:pt x="159512" y="583692"/>
                </a:cubicBezTo>
                <a:cubicBezTo>
                  <a:pt x="159893" y="583692"/>
                  <a:pt x="160655" y="585216"/>
                  <a:pt x="159385" y="585216"/>
                </a:cubicBezTo>
                <a:cubicBezTo>
                  <a:pt x="159131" y="585216"/>
                  <a:pt x="158750" y="585089"/>
                  <a:pt x="158242" y="584962"/>
                </a:cubicBezTo>
                <a:cubicBezTo>
                  <a:pt x="158242" y="586105"/>
                  <a:pt x="157226" y="587121"/>
                  <a:pt x="159385" y="588264"/>
                </a:cubicBezTo>
                <a:cubicBezTo>
                  <a:pt x="159385" y="588264"/>
                  <a:pt x="159385" y="589280"/>
                  <a:pt x="159385" y="590423"/>
                </a:cubicBezTo>
                <a:cubicBezTo>
                  <a:pt x="158623" y="592074"/>
                  <a:pt x="157734" y="592963"/>
                  <a:pt x="155321" y="592963"/>
                </a:cubicBezTo>
                <a:cubicBezTo>
                  <a:pt x="154432" y="592963"/>
                  <a:pt x="153289" y="592836"/>
                  <a:pt x="151892" y="592582"/>
                </a:cubicBezTo>
                <a:cubicBezTo>
                  <a:pt x="142113" y="589407"/>
                  <a:pt x="135763" y="586105"/>
                  <a:pt x="136779" y="583946"/>
                </a:cubicBezTo>
                <a:cubicBezTo>
                  <a:pt x="136779" y="583946"/>
                  <a:pt x="134620" y="581787"/>
                  <a:pt x="132461" y="580771"/>
                </a:cubicBezTo>
                <a:cubicBezTo>
                  <a:pt x="130302" y="578612"/>
                  <a:pt x="128143" y="578612"/>
                  <a:pt x="128143" y="578612"/>
                </a:cubicBezTo>
                <a:cubicBezTo>
                  <a:pt x="128143" y="578612"/>
                  <a:pt x="127889" y="578739"/>
                  <a:pt x="127762" y="578739"/>
                </a:cubicBezTo>
                <a:cubicBezTo>
                  <a:pt x="125603" y="578739"/>
                  <a:pt x="117602" y="573532"/>
                  <a:pt x="108712" y="565658"/>
                </a:cubicBezTo>
                <a:cubicBezTo>
                  <a:pt x="95758" y="556006"/>
                  <a:pt x="90424" y="550545"/>
                  <a:pt x="88138" y="550545"/>
                </a:cubicBezTo>
                <a:cubicBezTo>
                  <a:pt x="84963" y="549402"/>
                  <a:pt x="83820" y="547243"/>
                  <a:pt x="83820" y="547243"/>
                </a:cubicBezTo>
                <a:cubicBezTo>
                  <a:pt x="83820" y="547243"/>
                  <a:pt x="81661" y="544068"/>
                  <a:pt x="77343" y="539750"/>
                </a:cubicBezTo>
                <a:cubicBezTo>
                  <a:pt x="73025" y="535432"/>
                  <a:pt x="67691" y="528955"/>
                  <a:pt x="61214" y="521462"/>
                </a:cubicBezTo>
                <a:cubicBezTo>
                  <a:pt x="50419" y="508508"/>
                  <a:pt x="40640" y="492379"/>
                  <a:pt x="41783" y="492379"/>
                </a:cubicBezTo>
                <a:cubicBezTo>
                  <a:pt x="39624" y="490220"/>
                  <a:pt x="38608" y="488061"/>
                  <a:pt x="38608" y="488061"/>
                </a:cubicBezTo>
                <a:cubicBezTo>
                  <a:pt x="37592" y="488061"/>
                  <a:pt x="35433" y="483743"/>
                  <a:pt x="32131" y="479425"/>
                </a:cubicBezTo>
                <a:cubicBezTo>
                  <a:pt x="30988" y="474091"/>
                  <a:pt x="28956" y="469646"/>
                  <a:pt x="28956" y="469646"/>
                </a:cubicBezTo>
                <a:cubicBezTo>
                  <a:pt x="28829" y="469773"/>
                  <a:pt x="28702" y="469900"/>
                  <a:pt x="28575" y="469900"/>
                </a:cubicBezTo>
                <a:cubicBezTo>
                  <a:pt x="27559" y="469900"/>
                  <a:pt x="26543" y="466979"/>
                  <a:pt x="24638" y="463169"/>
                </a:cubicBezTo>
                <a:cubicBezTo>
                  <a:pt x="22479" y="458851"/>
                  <a:pt x="21463" y="456692"/>
                  <a:pt x="22479" y="455549"/>
                </a:cubicBezTo>
                <a:cubicBezTo>
                  <a:pt x="21463" y="453390"/>
                  <a:pt x="13843" y="437261"/>
                  <a:pt x="10668" y="429641"/>
                </a:cubicBezTo>
                <a:cubicBezTo>
                  <a:pt x="8509" y="427482"/>
                  <a:pt x="9652" y="424307"/>
                  <a:pt x="9652" y="421005"/>
                </a:cubicBezTo>
                <a:cubicBezTo>
                  <a:pt x="10668" y="421005"/>
                  <a:pt x="10668" y="418846"/>
                  <a:pt x="10668" y="415671"/>
                </a:cubicBezTo>
                <a:cubicBezTo>
                  <a:pt x="10668" y="415671"/>
                  <a:pt x="9652" y="415671"/>
                  <a:pt x="8509" y="416814"/>
                </a:cubicBezTo>
                <a:cubicBezTo>
                  <a:pt x="8128" y="417703"/>
                  <a:pt x="7747" y="418211"/>
                  <a:pt x="7620" y="418211"/>
                </a:cubicBezTo>
                <a:cubicBezTo>
                  <a:pt x="7493" y="418211"/>
                  <a:pt x="6985" y="417195"/>
                  <a:pt x="6350" y="414655"/>
                </a:cubicBezTo>
                <a:cubicBezTo>
                  <a:pt x="6350" y="411480"/>
                  <a:pt x="5334" y="409321"/>
                  <a:pt x="5334" y="409321"/>
                </a:cubicBezTo>
                <a:cubicBezTo>
                  <a:pt x="6350" y="409321"/>
                  <a:pt x="3175" y="396367"/>
                  <a:pt x="2159" y="377952"/>
                </a:cubicBezTo>
                <a:cubicBezTo>
                  <a:pt x="0" y="354203"/>
                  <a:pt x="1016" y="346710"/>
                  <a:pt x="2159" y="346710"/>
                </a:cubicBezTo>
                <a:cubicBezTo>
                  <a:pt x="3302" y="346710"/>
                  <a:pt x="3175" y="344551"/>
                  <a:pt x="3175" y="336931"/>
                </a:cubicBezTo>
                <a:cubicBezTo>
                  <a:pt x="381" y="321183"/>
                  <a:pt x="381" y="321183"/>
                  <a:pt x="1524" y="319151"/>
                </a:cubicBezTo>
                <a:cubicBezTo>
                  <a:pt x="1524" y="321310"/>
                  <a:pt x="2540" y="321310"/>
                  <a:pt x="3683" y="322326"/>
                </a:cubicBezTo>
                <a:cubicBezTo>
                  <a:pt x="5842" y="322326"/>
                  <a:pt x="5842" y="319151"/>
                  <a:pt x="4699" y="316992"/>
                </a:cubicBezTo>
                <a:cubicBezTo>
                  <a:pt x="2540" y="316992"/>
                  <a:pt x="4699" y="307213"/>
                  <a:pt x="6858" y="297561"/>
                </a:cubicBezTo>
                <a:cubicBezTo>
                  <a:pt x="9017" y="287909"/>
                  <a:pt x="12192" y="278130"/>
                  <a:pt x="13335" y="276987"/>
                </a:cubicBezTo>
                <a:lnTo>
                  <a:pt x="12319" y="276987"/>
                </a:lnTo>
                <a:cubicBezTo>
                  <a:pt x="11176" y="276987"/>
                  <a:pt x="12319" y="273812"/>
                  <a:pt x="15494" y="264033"/>
                </a:cubicBezTo>
                <a:cubicBezTo>
                  <a:pt x="16510" y="259715"/>
                  <a:pt x="17653" y="256540"/>
                  <a:pt x="17653" y="256540"/>
                </a:cubicBezTo>
                <a:cubicBezTo>
                  <a:pt x="17653" y="256540"/>
                  <a:pt x="17780" y="256540"/>
                  <a:pt x="17907" y="256540"/>
                </a:cubicBezTo>
                <a:cubicBezTo>
                  <a:pt x="20193" y="256540"/>
                  <a:pt x="24130" y="242443"/>
                  <a:pt x="23114" y="242443"/>
                </a:cubicBezTo>
                <a:cubicBezTo>
                  <a:pt x="23114" y="239141"/>
                  <a:pt x="23114" y="239141"/>
                  <a:pt x="25273" y="234823"/>
                </a:cubicBezTo>
                <a:cubicBezTo>
                  <a:pt x="29591" y="228346"/>
                  <a:pt x="33909" y="216535"/>
                  <a:pt x="32766" y="216535"/>
                </a:cubicBezTo>
                <a:cubicBezTo>
                  <a:pt x="32766" y="216535"/>
                  <a:pt x="34925" y="214376"/>
                  <a:pt x="35941" y="211201"/>
                </a:cubicBezTo>
                <a:cubicBezTo>
                  <a:pt x="38100" y="210185"/>
                  <a:pt x="40259" y="205867"/>
                  <a:pt x="41275" y="203581"/>
                </a:cubicBezTo>
                <a:cubicBezTo>
                  <a:pt x="43561" y="198247"/>
                  <a:pt x="45339" y="195707"/>
                  <a:pt x="45720" y="195707"/>
                </a:cubicBezTo>
                <a:cubicBezTo>
                  <a:pt x="45974" y="195707"/>
                  <a:pt x="45847" y="196215"/>
                  <a:pt x="45593" y="197104"/>
                </a:cubicBezTo>
                <a:cubicBezTo>
                  <a:pt x="46101" y="197104"/>
                  <a:pt x="46609" y="197358"/>
                  <a:pt x="47244" y="197358"/>
                </a:cubicBezTo>
                <a:cubicBezTo>
                  <a:pt x="47879" y="197358"/>
                  <a:pt x="48260" y="197104"/>
                  <a:pt x="48895" y="195961"/>
                </a:cubicBezTo>
                <a:lnTo>
                  <a:pt x="47879" y="194818"/>
                </a:lnTo>
                <a:cubicBezTo>
                  <a:pt x="47879" y="194818"/>
                  <a:pt x="51054" y="188341"/>
                  <a:pt x="56515" y="179705"/>
                </a:cubicBezTo>
                <a:cubicBezTo>
                  <a:pt x="64135" y="168910"/>
                  <a:pt x="67310" y="164592"/>
                  <a:pt x="67310" y="162433"/>
                </a:cubicBezTo>
                <a:lnTo>
                  <a:pt x="69469" y="160274"/>
                </a:lnTo>
                <a:cubicBezTo>
                  <a:pt x="71628" y="159258"/>
                  <a:pt x="73787" y="157099"/>
                  <a:pt x="72644" y="157099"/>
                </a:cubicBezTo>
                <a:cubicBezTo>
                  <a:pt x="73660" y="153924"/>
                  <a:pt x="79121" y="146304"/>
                  <a:pt x="83439" y="143129"/>
                </a:cubicBezTo>
                <a:cubicBezTo>
                  <a:pt x="85598" y="140970"/>
                  <a:pt x="86614" y="138811"/>
                  <a:pt x="86614" y="138811"/>
                </a:cubicBezTo>
                <a:cubicBezTo>
                  <a:pt x="86614" y="135509"/>
                  <a:pt x="91948" y="130175"/>
                  <a:pt x="95250" y="129032"/>
                </a:cubicBezTo>
                <a:cubicBezTo>
                  <a:pt x="94234" y="129032"/>
                  <a:pt x="96393" y="126873"/>
                  <a:pt x="98425" y="124714"/>
                </a:cubicBezTo>
                <a:cubicBezTo>
                  <a:pt x="102743" y="122555"/>
                  <a:pt x="109220" y="115062"/>
                  <a:pt x="109220" y="113919"/>
                </a:cubicBezTo>
                <a:lnTo>
                  <a:pt x="110363" y="112903"/>
                </a:lnTo>
                <a:cubicBezTo>
                  <a:pt x="113538" y="111887"/>
                  <a:pt x="115697" y="109728"/>
                  <a:pt x="116840" y="107569"/>
                </a:cubicBezTo>
                <a:cubicBezTo>
                  <a:pt x="118999" y="106553"/>
                  <a:pt x="121158" y="104394"/>
                  <a:pt x="123317" y="103251"/>
                </a:cubicBezTo>
                <a:cubicBezTo>
                  <a:pt x="126492" y="103251"/>
                  <a:pt x="127635" y="101092"/>
                  <a:pt x="127635" y="101092"/>
                </a:cubicBezTo>
                <a:cubicBezTo>
                  <a:pt x="128651" y="100584"/>
                  <a:pt x="128651" y="100330"/>
                  <a:pt x="128016" y="100330"/>
                </a:cubicBezTo>
                <a:cubicBezTo>
                  <a:pt x="127381" y="100330"/>
                  <a:pt x="125984" y="100584"/>
                  <a:pt x="124333" y="101092"/>
                </a:cubicBezTo>
                <a:cubicBezTo>
                  <a:pt x="123571" y="101473"/>
                  <a:pt x="123063" y="101600"/>
                  <a:pt x="122936" y="101600"/>
                </a:cubicBezTo>
                <a:cubicBezTo>
                  <a:pt x="122174" y="101600"/>
                  <a:pt x="126873" y="98298"/>
                  <a:pt x="132969" y="95631"/>
                </a:cubicBezTo>
                <a:cubicBezTo>
                  <a:pt x="137795" y="93599"/>
                  <a:pt x="139446" y="92837"/>
                  <a:pt x="138811" y="92837"/>
                </a:cubicBezTo>
                <a:cubicBezTo>
                  <a:pt x="138430" y="92837"/>
                  <a:pt x="137160" y="93091"/>
                  <a:pt x="135128" y="93472"/>
                </a:cubicBezTo>
                <a:cubicBezTo>
                  <a:pt x="133477" y="93980"/>
                  <a:pt x="132207" y="94488"/>
                  <a:pt x="131699" y="94488"/>
                </a:cubicBezTo>
                <a:cubicBezTo>
                  <a:pt x="131191" y="94488"/>
                  <a:pt x="131826" y="93980"/>
                  <a:pt x="133985" y="92329"/>
                </a:cubicBezTo>
                <a:cubicBezTo>
                  <a:pt x="133985" y="92329"/>
                  <a:pt x="137160" y="89916"/>
                  <a:pt x="138049" y="89916"/>
                </a:cubicBezTo>
                <a:cubicBezTo>
                  <a:pt x="138176" y="89916"/>
                  <a:pt x="138303" y="89916"/>
                  <a:pt x="138303" y="90170"/>
                </a:cubicBezTo>
                <a:cubicBezTo>
                  <a:pt x="140462" y="89027"/>
                  <a:pt x="142621" y="86995"/>
                  <a:pt x="144780" y="85852"/>
                </a:cubicBezTo>
                <a:cubicBezTo>
                  <a:pt x="148082" y="81534"/>
                  <a:pt x="150114" y="80518"/>
                  <a:pt x="152400" y="79375"/>
                </a:cubicBezTo>
                <a:cubicBezTo>
                  <a:pt x="154686" y="78232"/>
                  <a:pt x="154559" y="78232"/>
                  <a:pt x="155575" y="76200"/>
                </a:cubicBezTo>
                <a:cubicBezTo>
                  <a:pt x="155575" y="75438"/>
                  <a:pt x="156718" y="74676"/>
                  <a:pt x="157607" y="74676"/>
                </a:cubicBezTo>
                <a:cubicBezTo>
                  <a:pt x="157988" y="74676"/>
                  <a:pt x="158496" y="74803"/>
                  <a:pt x="158750" y="75057"/>
                </a:cubicBezTo>
                <a:cubicBezTo>
                  <a:pt x="161925" y="75057"/>
                  <a:pt x="163068" y="74041"/>
                  <a:pt x="165227" y="70739"/>
                </a:cubicBezTo>
                <a:cubicBezTo>
                  <a:pt x="164338" y="69850"/>
                  <a:pt x="165608" y="68326"/>
                  <a:pt x="166116" y="68326"/>
                </a:cubicBezTo>
                <a:cubicBezTo>
                  <a:pt x="166243" y="68326"/>
                  <a:pt x="166243" y="68453"/>
                  <a:pt x="166243" y="68580"/>
                </a:cubicBezTo>
                <a:cubicBezTo>
                  <a:pt x="169545" y="68580"/>
                  <a:pt x="171577" y="66421"/>
                  <a:pt x="171577" y="66421"/>
                </a:cubicBezTo>
                <a:cubicBezTo>
                  <a:pt x="170561" y="66421"/>
                  <a:pt x="189865" y="53467"/>
                  <a:pt x="210439" y="43815"/>
                </a:cubicBezTo>
                <a:cubicBezTo>
                  <a:pt x="211455" y="43307"/>
                  <a:pt x="212852" y="43053"/>
                  <a:pt x="213868" y="43053"/>
                </a:cubicBezTo>
                <a:cubicBezTo>
                  <a:pt x="214884" y="43053"/>
                  <a:pt x="215773" y="43307"/>
                  <a:pt x="215773" y="43815"/>
                </a:cubicBezTo>
                <a:cubicBezTo>
                  <a:pt x="216154" y="44450"/>
                  <a:pt x="216281" y="44704"/>
                  <a:pt x="216535" y="44704"/>
                </a:cubicBezTo>
                <a:cubicBezTo>
                  <a:pt x="216916" y="44704"/>
                  <a:pt x="217170" y="43434"/>
                  <a:pt x="217932" y="42672"/>
                </a:cubicBezTo>
                <a:cubicBezTo>
                  <a:pt x="218567" y="40005"/>
                  <a:pt x="220472" y="38227"/>
                  <a:pt x="221615" y="38227"/>
                </a:cubicBezTo>
                <a:cubicBezTo>
                  <a:pt x="222250" y="38227"/>
                  <a:pt x="222631" y="38989"/>
                  <a:pt x="222250" y="40640"/>
                </a:cubicBezTo>
                <a:cubicBezTo>
                  <a:pt x="221742" y="42164"/>
                  <a:pt x="221488" y="42926"/>
                  <a:pt x="221742" y="42926"/>
                </a:cubicBezTo>
                <a:cubicBezTo>
                  <a:pt x="221996" y="42926"/>
                  <a:pt x="223139" y="41783"/>
                  <a:pt x="225425" y="39497"/>
                </a:cubicBezTo>
                <a:cubicBezTo>
                  <a:pt x="226568" y="37338"/>
                  <a:pt x="226568" y="37338"/>
                  <a:pt x="229743" y="37338"/>
                </a:cubicBezTo>
                <a:cubicBezTo>
                  <a:pt x="229743" y="37719"/>
                  <a:pt x="229870" y="37846"/>
                  <a:pt x="230124" y="37846"/>
                </a:cubicBezTo>
                <a:cubicBezTo>
                  <a:pt x="230759" y="37846"/>
                  <a:pt x="231775" y="37084"/>
                  <a:pt x="231775" y="36322"/>
                </a:cubicBezTo>
                <a:cubicBezTo>
                  <a:pt x="233553" y="34544"/>
                  <a:pt x="234569" y="32766"/>
                  <a:pt x="235458" y="32766"/>
                </a:cubicBezTo>
                <a:cubicBezTo>
                  <a:pt x="235712" y="32766"/>
                  <a:pt x="235839" y="32893"/>
                  <a:pt x="236093" y="33020"/>
                </a:cubicBezTo>
                <a:cubicBezTo>
                  <a:pt x="236093" y="33020"/>
                  <a:pt x="238252" y="31877"/>
                  <a:pt x="240411" y="29845"/>
                </a:cubicBezTo>
                <a:cubicBezTo>
                  <a:pt x="241427" y="28702"/>
                  <a:pt x="242570" y="28448"/>
                  <a:pt x="243840" y="28448"/>
                </a:cubicBezTo>
                <a:cubicBezTo>
                  <a:pt x="245110" y="28448"/>
                  <a:pt x="246380" y="28702"/>
                  <a:pt x="248031" y="28702"/>
                </a:cubicBezTo>
                <a:cubicBezTo>
                  <a:pt x="255651" y="27686"/>
                  <a:pt x="257810" y="26543"/>
                  <a:pt x="254508" y="25527"/>
                </a:cubicBezTo>
                <a:cubicBezTo>
                  <a:pt x="251714" y="24638"/>
                  <a:pt x="260858" y="22098"/>
                  <a:pt x="265557" y="22098"/>
                </a:cubicBezTo>
                <a:cubicBezTo>
                  <a:pt x="266319" y="22098"/>
                  <a:pt x="266954" y="22225"/>
                  <a:pt x="267462" y="22352"/>
                </a:cubicBezTo>
                <a:cubicBezTo>
                  <a:pt x="269367" y="23622"/>
                  <a:pt x="270129" y="24130"/>
                  <a:pt x="270383" y="24130"/>
                </a:cubicBezTo>
                <a:cubicBezTo>
                  <a:pt x="270637" y="24130"/>
                  <a:pt x="270637" y="23876"/>
                  <a:pt x="270637" y="23368"/>
                </a:cubicBezTo>
                <a:cubicBezTo>
                  <a:pt x="269494" y="22352"/>
                  <a:pt x="271653" y="21209"/>
                  <a:pt x="271653" y="21209"/>
                </a:cubicBezTo>
                <a:cubicBezTo>
                  <a:pt x="274828" y="20193"/>
                  <a:pt x="276987" y="20193"/>
                  <a:pt x="276987" y="18034"/>
                </a:cubicBezTo>
                <a:lnTo>
                  <a:pt x="284607" y="18034"/>
                </a:lnTo>
                <a:cubicBezTo>
                  <a:pt x="289941" y="18034"/>
                  <a:pt x="296418" y="15875"/>
                  <a:pt x="298577" y="12700"/>
                </a:cubicBezTo>
                <a:lnTo>
                  <a:pt x="303911" y="12700"/>
                </a:lnTo>
                <a:cubicBezTo>
                  <a:pt x="305562" y="13843"/>
                  <a:pt x="306832" y="14351"/>
                  <a:pt x="307848" y="14351"/>
                </a:cubicBezTo>
                <a:cubicBezTo>
                  <a:pt x="308864" y="14351"/>
                  <a:pt x="309372" y="13843"/>
                  <a:pt x="309372" y="12700"/>
                </a:cubicBezTo>
                <a:cubicBezTo>
                  <a:pt x="309372" y="11938"/>
                  <a:pt x="308864" y="11176"/>
                  <a:pt x="308864" y="11176"/>
                </a:cubicBezTo>
                <a:cubicBezTo>
                  <a:pt x="308864" y="11176"/>
                  <a:pt x="308991" y="11303"/>
                  <a:pt x="309372" y="11684"/>
                </a:cubicBezTo>
                <a:cubicBezTo>
                  <a:pt x="309880" y="12192"/>
                  <a:pt x="310769" y="12446"/>
                  <a:pt x="311912" y="12446"/>
                </a:cubicBezTo>
                <a:cubicBezTo>
                  <a:pt x="315595" y="12446"/>
                  <a:pt x="321310" y="10160"/>
                  <a:pt x="321310" y="8509"/>
                </a:cubicBezTo>
                <a:cubicBezTo>
                  <a:pt x="321310" y="7366"/>
                  <a:pt x="321310" y="7366"/>
                  <a:pt x="323469" y="6350"/>
                </a:cubicBezTo>
                <a:lnTo>
                  <a:pt x="323469" y="7239"/>
                </a:lnTo>
                <a:cubicBezTo>
                  <a:pt x="323469" y="8890"/>
                  <a:pt x="323977" y="9779"/>
                  <a:pt x="325247" y="9779"/>
                </a:cubicBezTo>
                <a:cubicBezTo>
                  <a:pt x="325628" y="9779"/>
                  <a:pt x="326136" y="9652"/>
                  <a:pt x="326771" y="9398"/>
                </a:cubicBezTo>
                <a:cubicBezTo>
                  <a:pt x="328930" y="9398"/>
                  <a:pt x="332105" y="9398"/>
                  <a:pt x="331089" y="7239"/>
                </a:cubicBezTo>
                <a:cubicBezTo>
                  <a:pt x="333375" y="6477"/>
                  <a:pt x="335026" y="5207"/>
                  <a:pt x="335915" y="5207"/>
                </a:cubicBezTo>
                <a:cubicBezTo>
                  <a:pt x="336296" y="5207"/>
                  <a:pt x="336550" y="5461"/>
                  <a:pt x="336550" y="6096"/>
                </a:cubicBezTo>
                <a:cubicBezTo>
                  <a:pt x="336550" y="6096"/>
                  <a:pt x="338709" y="5080"/>
                  <a:pt x="340868" y="3937"/>
                </a:cubicBezTo>
                <a:cubicBezTo>
                  <a:pt x="344170" y="2921"/>
                  <a:pt x="346202" y="2921"/>
                  <a:pt x="351663" y="2921"/>
                </a:cubicBezTo>
                <a:cubicBezTo>
                  <a:pt x="352298" y="3302"/>
                  <a:pt x="353187" y="3302"/>
                  <a:pt x="354203" y="3302"/>
                </a:cubicBezTo>
                <a:cubicBezTo>
                  <a:pt x="356489" y="3302"/>
                  <a:pt x="359283" y="2540"/>
                  <a:pt x="359283" y="1778"/>
                </a:cubicBezTo>
                <a:cubicBezTo>
                  <a:pt x="359283" y="1778"/>
                  <a:pt x="364617" y="1778"/>
                  <a:pt x="366903" y="2921"/>
                </a:cubicBezTo>
                <a:cubicBezTo>
                  <a:pt x="372237" y="1778"/>
                  <a:pt x="374523" y="1778"/>
                  <a:pt x="374523" y="762"/>
                </a:cubicBezTo>
                <a:cubicBezTo>
                  <a:pt x="374523" y="254"/>
                  <a:pt x="374523" y="0"/>
                  <a:pt x="374777" y="0"/>
                </a:cubicBezTo>
                <a:close/>
              </a:path>
            </a:pathLst>
          </a:custGeom>
          <a:solidFill>
            <a:srgbClr val="0212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3"/>
          <p:cNvSpPr/>
          <p:nvPr/>
        </p:nvSpPr>
        <p:spPr>
          <a:xfrm>
            <a:off x="6816023" y="1898240"/>
            <a:ext cx="289084" cy="113729"/>
          </a:xfrm>
          <a:custGeom>
            <a:rect b="b" l="l" r="r" t="t"/>
            <a:pathLst>
              <a:path extrusionOk="0" h="151638" w="385445">
                <a:moveTo>
                  <a:pt x="248793" y="1778"/>
                </a:moveTo>
                <a:cubicBezTo>
                  <a:pt x="247777" y="2794"/>
                  <a:pt x="247777" y="3937"/>
                  <a:pt x="248793" y="3937"/>
                </a:cubicBezTo>
                <a:lnTo>
                  <a:pt x="248793" y="4953"/>
                </a:lnTo>
                <a:cubicBezTo>
                  <a:pt x="249809" y="2794"/>
                  <a:pt x="248793" y="1778"/>
                  <a:pt x="248793" y="1778"/>
                </a:cubicBezTo>
                <a:close/>
                <a:moveTo>
                  <a:pt x="239014" y="8255"/>
                </a:moveTo>
                <a:cubicBezTo>
                  <a:pt x="239014" y="9398"/>
                  <a:pt x="239014" y="10414"/>
                  <a:pt x="240157" y="10414"/>
                </a:cubicBezTo>
                <a:lnTo>
                  <a:pt x="240157" y="9271"/>
                </a:lnTo>
                <a:lnTo>
                  <a:pt x="240157" y="8255"/>
                </a:lnTo>
                <a:close/>
                <a:moveTo>
                  <a:pt x="232918" y="9906"/>
                </a:moveTo>
                <a:cubicBezTo>
                  <a:pt x="232537" y="9906"/>
                  <a:pt x="232537" y="10414"/>
                  <a:pt x="232537" y="10414"/>
                </a:cubicBezTo>
                <a:cubicBezTo>
                  <a:pt x="233299" y="10795"/>
                  <a:pt x="233680" y="11049"/>
                  <a:pt x="233807" y="11303"/>
                </a:cubicBezTo>
                <a:cubicBezTo>
                  <a:pt x="233553" y="10795"/>
                  <a:pt x="233553" y="10414"/>
                  <a:pt x="233553" y="10414"/>
                </a:cubicBezTo>
                <a:cubicBezTo>
                  <a:pt x="233172" y="10033"/>
                  <a:pt x="232918" y="9906"/>
                  <a:pt x="232791" y="9906"/>
                </a:cubicBezTo>
                <a:close/>
                <a:moveTo>
                  <a:pt x="257429" y="12573"/>
                </a:moveTo>
                <a:cubicBezTo>
                  <a:pt x="257429" y="12573"/>
                  <a:pt x="257429" y="12573"/>
                  <a:pt x="256413" y="13589"/>
                </a:cubicBezTo>
                <a:cubicBezTo>
                  <a:pt x="256413" y="14732"/>
                  <a:pt x="256413" y="15748"/>
                  <a:pt x="256413" y="15748"/>
                </a:cubicBezTo>
                <a:cubicBezTo>
                  <a:pt x="257429" y="15748"/>
                  <a:pt x="257429" y="13589"/>
                  <a:pt x="257429" y="12573"/>
                </a:cubicBezTo>
                <a:close/>
                <a:moveTo>
                  <a:pt x="201549" y="17526"/>
                </a:moveTo>
                <a:cubicBezTo>
                  <a:pt x="201422" y="17526"/>
                  <a:pt x="201295" y="17653"/>
                  <a:pt x="201295" y="18034"/>
                </a:cubicBezTo>
                <a:cubicBezTo>
                  <a:pt x="200152" y="18034"/>
                  <a:pt x="200152" y="18034"/>
                  <a:pt x="200152" y="19050"/>
                </a:cubicBezTo>
                <a:cubicBezTo>
                  <a:pt x="200660" y="19558"/>
                  <a:pt x="201295" y="19812"/>
                  <a:pt x="201676" y="19812"/>
                </a:cubicBezTo>
                <a:cubicBezTo>
                  <a:pt x="202057" y="19812"/>
                  <a:pt x="202311" y="19558"/>
                  <a:pt x="202311" y="19050"/>
                </a:cubicBezTo>
                <a:cubicBezTo>
                  <a:pt x="202311" y="18288"/>
                  <a:pt x="201803" y="17526"/>
                  <a:pt x="201422" y="17526"/>
                </a:cubicBezTo>
                <a:close/>
                <a:moveTo>
                  <a:pt x="269240" y="20193"/>
                </a:moveTo>
                <a:cubicBezTo>
                  <a:pt x="268224" y="21209"/>
                  <a:pt x="268224" y="22352"/>
                  <a:pt x="268224" y="22352"/>
                </a:cubicBezTo>
                <a:lnTo>
                  <a:pt x="269240" y="22352"/>
                </a:lnTo>
                <a:lnTo>
                  <a:pt x="270383" y="20193"/>
                </a:lnTo>
                <a:close/>
                <a:moveTo>
                  <a:pt x="179705" y="26670"/>
                </a:moveTo>
                <a:cubicBezTo>
                  <a:pt x="180721" y="27686"/>
                  <a:pt x="180721" y="28829"/>
                  <a:pt x="180721" y="28829"/>
                </a:cubicBezTo>
                <a:lnTo>
                  <a:pt x="181737" y="27686"/>
                </a:lnTo>
                <a:cubicBezTo>
                  <a:pt x="180721" y="26670"/>
                  <a:pt x="180721" y="26670"/>
                  <a:pt x="180721" y="26670"/>
                </a:cubicBezTo>
                <a:close/>
                <a:moveTo>
                  <a:pt x="294005" y="29845"/>
                </a:moveTo>
                <a:cubicBezTo>
                  <a:pt x="294005" y="29845"/>
                  <a:pt x="294005" y="29845"/>
                  <a:pt x="294005" y="29845"/>
                </a:cubicBezTo>
                <a:close/>
                <a:moveTo>
                  <a:pt x="141478" y="31750"/>
                </a:moveTo>
                <a:cubicBezTo>
                  <a:pt x="141605" y="31750"/>
                  <a:pt x="141859" y="32512"/>
                  <a:pt x="141859" y="34163"/>
                </a:cubicBezTo>
                <a:cubicBezTo>
                  <a:pt x="141351" y="32512"/>
                  <a:pt x="141351" y="31750"/>
                  <a:pt x="141478" y="31750"/>
                </a:cubicBezTo>
                <a:close/>
                <a:moveTo>
                  <a:pt x="5842" y="33274"/>
                </a:moveTo>
                <a:cubicBezTo>
                  <a:pt x="5588" y="33274"/>
                  <a:pt x="5207" y="35052"/>
                  <a:pt x="5969" y="37338"/>
                </a:cubicBezTo>
                <a:cubicBezTo>
                  <a:pt x="5969" y="36322"/>
                  <a:pt x="6985" y="35179"/>
                  <a:pt x="5969" y="34163"/>
                </a:cubicBezTo>
                <a:cubicBezTo>
                  <a:pt x="5969" y="33528"/>
                  <a:pt x="5842" y="33274"/>
                  <a:pt x="5842" y="33274"/>
                </a:cubicBezTo>
                <a:close/>
                <a:moveTo>
                  <a:pt x="137668" y="36322"/>
                </a:moveTo>
                <a:cubicBezTo>
                  <a:pt x="136652" y="36322"/>
                  <a:pt x="136652" y="36322"/>
                  <a:pt x="137668" y="37338"/>
                </a:cubicBezTo>
                <a:cubicBezTo>
                  <a:pt x="137668" y="37338"/>
                  <a:pt x="137668" y="38354"/>
                  <a:pt x="138811" y="38354"/>
                </a:cubicBezTo>
                <a:lnTo>
                  <a:pt x="138811" y="37338"/>
                </a:lnTo>
                <a:cubicBezTo>
                  <a:pt x="137668" y="36322"/>
                  <a:pt x="137668" y="36322"/>
                  <a:pt x="137668" y="36322"/>
                </a:cubicBezTo>
                <a:close/>
                <a:moveTo>
                  <a:pt x="131191" y="36322"/>
                </a:moveTo>
                <a:cubicBezTo>
                  <a:pt x="131191" y="37338"/>
                  <a:pt x="131191" y="38481"/>
                  <a:pt x="132207" y="38481"/>
                </a:cubicBezTo>
                <a:lnTo>
                  <a:pt x="132207" y="37338"/>
                </a:lnTo>
                <a:lnTo>
                  <a:pt x="131191" y="36322"/>
                </a:lnTo>
                <a:close/>
                <a:moveTo>
                  <a:pt x="129413" y="44450"/>
                </a:moveTo>
                <a:cubicBezTo>
                  <a:pt x="129032" y="44450"/>
                  <a:pt x="129032" y="45212"/>
                  <a:pt x="129032" y="45974"/>
                </a:cubicBezTo>
                <a:cubicBezTo>
                  <a:pt x="129032" y="47117"/>
                  <a:pt x="129032" y="47117"/>
                  <a:pt x="130048" y="47117"/>
                </a:cubicBezTo>
                <a:cubicBezTo>
                  <a:pt x="131191" y="45974"/>
                  <a:pt x="131191" y="45974"/>
                  <a:pt x="130048" y="44958"/>
                </a:cubicBezTo>
                <a:cubicBezTo>
                  <a:pt x="129667" y="44577"/>
                  <a:pt x="129540" y="44450"/>
                  <a:pt x="129413" y="44450"/>
                </a:cubicBezTo>
                <a:close/>
                <a:moveTo>
                  <a:pt x="125730" y="45974"/>
                </a:moveTo>
                <a:cubicBezTo>
                  <a:pt x="124587" y="45974"/>
                  <a:pt x="124587" y="45974"/>
                  <a:pt x="125730" y="47117"/>
                </a:cubicBezTo>
                <a:lnTo>
                  <a:pt x="125730" y="45974"/>
                </a:lnTo>
                <a:close/>
                <a:moveTo>
                  <a:pt x="120396" y="47117"/>
                </a:moveTo>
                <a:cubicBezTo>
                  <a:pt x="120396" y="47117"/>
                  <a:pt x="120396" y="47117"/>
                  <a:pt x="120396" y="48133"/>
                </a:cubicBezTo>
                <a:lnTo>
                  <a:pt x="121412" y="47117"/>
                </a:lnTo>
                <a:close/>
                <a:moveTo>
                  <a:pt x="115062" y="45974"/>
                </a:moveTo>
                <a:cubicBezTo>
                  <a:pt x="115062" y="45974"/>
                  <a:pt x="115062" y="47117"/>
                  <a:pt x="115062" y="47117"/>
                </a:cubicBezTo>
                <a:cubicBezTo>
                  <a:pt x="115062" y="47117"/>
                  <a:pt x="115062" y="48133"/>
                  <a:pt x="115062" y="48133"/>
                </a:cubicBezTo>
                <a:cubicBezTo>
                  <a:pt x="115062" y="48133"/>
                  <a:pt x="116078" y="47117"/>
                  <a:pt x="116078" y="45974"/>
                </a:cubicBezTo>
                <a:close/>
                <a:moveTo>
                  <a:pt x="122936" y="48768"/>
                </a:moveTo>
                <a:cubicBezTo>
                  <a:pt x="123063" y="48768"/>
                  <a:pt x="123317" y="48895"/>
                  <a:pt x="123698" y="49276"/>
                </a:cubicBezTo>
                <a:cubicBezTo>
                  <a:pt x="122936" y="49276"/>
                  <a:pt x="122682" y="48768"/>
                  <a:pt x="122936" y="48768"/>
                </a:cubicBezTo>
                <a:close/>
                <a:moveTo>
                  <a:pt x="77216" y="44958"/>
                </a:moveTo>
                <a:cubicBezTo>
                  <a:pt x="76200" y="44958"/>
                  <a:pt x="76200" y="44958"/>
                  <a:pt x="76200" y="47117"/>
                </a:cubicBezTo>
                <a:cubicBezTo>
                  <a:pt x="76200" y="48133"/>
                  <a:pt x="77216" y="49276"/>
                  <a:pt x="77216" y="49276"/>
                </a:cubicBezTo>
                <a:cubicBezTo>
                  <a:pt x="78232" y="49276"/>
                  <a:pt x="77216" y="46101"/>
                  <a:pt x="77216" y="44958"/>
                </a:cubicBezTo>
                <a:close/>
                <a:moveTo>
                  <a:pt x="292989" y="50292"/>
                </a:moveTo>
                <a:cubicBezTo>
                  <a:pt x="291973" y="50292"/>
                  <a:pt x="290830" y="51308"/>
                  <a:pt x="290830" y="51308"/>
                </a:cubicBezTo>
                <a:lnTo>
                  <a:pt x="291973" y="51308"/>
                </a:lnTo>
                <a:lnTo>
                  <a:pt x="292989" y="50292"/>
                </a:lnTo>
                <a:close/>
                <a:moveTo>
                  <a:pt x="94488" y="49149"/>
                </a:moveTo>
                <a:cubicBezTo>
                  <a:pt x="94488" y="49149"/>
                  <a:pt x="94488" y="50292"/>
                  <a:pt x="94488" y="51308"/>
                </a:cubicBezTo>
                <a:cubicBezTo>
                  <a:pt x="94488" y="51308"/>
                  <a:pt x="94996" y="51816"/>
                  <a:pt x="95250" y="51816"/>
                </a:cubicBezTo>
                <a:cubicBezTo>
                  <a:pt x="95377" y="51816"/>
                  <a:pt x="95504" y="51689"/>
                  <a:pt x="95504" y="51308"/>
                </a:cubicBezTo>
                <a:lnTo>
                  <a:pt x="95504" y="50292"/>
                </a:lnTo>
                <a:cubicBezTo>
                  <a:pt x="95123" y="49911"/>
                  <a:pt x="94742" y="49530"/>
                  <a:pt x="94361" y="49149"/>
                </a:cubicBezTo>
                <a:close/>
                <a:moveTo>
                  <a:pt x="287655" y="52451"/>
                </a:moveTo>
                <a:lnTo>
                  <a:pt x="286639" y="53467"/>
                </a:lnTo>
                <a:cubicBezTo>
                  <a:pt x="285496" y="53467"/>
                  <a:pt x="286639" y="52451"/>
                  <a:pt x="287655" y="52451"/>
                </a:cubicBezTo>
                <a:close/>
                <a:moveTo>
                  <a:pt x="294513" y="54102"/>
                </a:moveTo>
                <a:cubicBezTo>
                  <a:pt x="294259" y="54102"/>
                  <a:pt x="293751" y="54229"/>
                  <a:pt x="292989" y="54610"/>
                </a:cubicBezTo>
                <a:lnTo>
                  <a:pt x="294132" y="54610"/>
                </a:lnTo>
                <a:cubicBezTo>
                  <a:pt x="294894" y="54610"/>
                  <a:pt x="295148" y="54102"/>
                  <a:pt x="294513" y="54102"/>
                </a:cubicBezTo>
                <a:close/>
                <a:moveTo>
                  <a:pt x="311404" y="62103"/>
                </a:moveTo>
                <a:cubicBezTo>
                  <a:pt x="311404" y="63119"/>
                  <a:pt x="311404" y="63119"/>
                  <a:pt x="310261" y="63119"/>
                </a:cubicBezTo>
                <a:cubicBezTo>
                  <a:pt x="310261" y="62103"/>
                  <a:pt x="309245" y="62103"/>
                  <a:pt x="309245" y="62103"/>
                </a:cubicBezTo>
                <a:close/>
                <a:moveTo>
                  <a:pt x="294132" y="63119"/>
                </a:moveTo>
                <a:cubicBezTo>
                  <a:pt x="292989" y="64262"/>
                  <a:pt x="294132" y="64262"/>
                  <a:pt x="294132" y="64262"/>
                </a:cubicBezTo>
                <a:cubicBezTo>
                  <a:pt x="295148" y="64262"/>
                  <a:pt x="295148" y="64262"/>
                  <a:pt x="295148" y="63119"/>
                </a:cubicBezTo>
                <a:close/>
                <a:moveTo>
                  <a:pt x="302768" y="64262"/>
                </a:moveTo>
                <a:cubicBezTo>
                  <a:pt x="302260" y="64770"/>
                  <a:pt x="302260" y="65024"/>
                  <a:pt x="302387" y="65024"/>
                </a:cubicBezTo>
                <a:cubicBezTo>
                  <a:pt x="302514" y="65024"/>
                  <a:pt x="302768" y="64770"/>
                  <a:pt x="302768" y="64262"/>
                </a:cubicBezTo>
                <a:close/>
                <a:moveTo>
                  <a:pt x="305689" y="73533"/>
                </a:moveTo>
                <a:cubicBezTo>
                  <a:pt x="305816" y="73533"/>
                  <a:pt x="305943" y="73660"/>
                  <a:pt x="305943" y="74041"/>
                </a:cubicBezTo>
                <a:lnTo>
                  <a:pt x="304800" y="74041"/>
                </a:lnTo>
                <a:cubicBezTo>
                  <a:pt x="304800" y="74041"/>
                  <a:pt x="305308" y="73533"/>
                  <a:pt x="305562" y="73533"/>
                </a:cubicBezTo>
                <a:close/>
                <a:moveTo>
                  <a:pt x="298069" y="72517"/>
                </a:moveTo>
                <a:cubicBezTo>
                  <a:pt x="297942" y="72517"/>
                  <a:pt x="297688" y="72644"/>
                  <a:pt x="297307" y="73025"/>
                </a:cubicBezTo>
                <a:cubicBezTo>
                  <a:pt x="297307" y="73025"/>
                  <a:pt x="296164" y="73025"/>
                  <a:pt x="296164" y="74041"/>
                </a:cubicBezTo>
                <a:lnTo>
                  <a:pt x="298323" y="74041"/>
                </a:lnTo>
                <a:cubicBezTo>
                  <a:pt x="298323" y="74041"/>
                  <a:pt x="298323" y="73025"/>
                  <a:pt x="298323" y="73025"/>
                </a:cubicBezTo>
                <a:cubicBezTo>
                  <a:pt x="298323" y="73025"/>
                  <a:pt x="298323" y="72517"/>
                  <a:pt x="297942" y="72517"/>
                </a:cubicBezTo>
                <a:close/>
                <a:moveTo>
                  <a:pt x="274701" y="74041"/>
                </a:moveTo>
                <a:cubicBezTo>
                  <a:pt x="273685" y="74041"/>
                  <a:pt x="273685" y="75184"/>
                  <a:pt x="272542" y="75184"/>
                </a:cubicBezTo>
                <a:cubicBezTo>
                  <a:pt x="272161" y="75565"/>
                  <a:pt x="271907" y="75565"/>
                  <a:pt x="271653" y="75565"/>
                </a:cubicBezTo>
                <a:cubicBezTo>
                  <a:pt x="271145" y="75565"/>
                  <a:pt x="271018" y="74803"/>
                  <a:pt x="272542" y="74041"/>
                </a:cubicBezTo>
                <a:close/>
                <a:moveTo>
                  <a:pt x="304800" y="79756"/>
                </a:moveTo>
                <a:cubicBezTo>
                  <a:pt x="304673" y="79756"/>
                  <a:pt x="304419" y="80010"/>
                  <a:pt x="303784" y="80518"/>
                </a:cubicBezTo>
                <a:lnTo>
                  <a:pt x="304800" y="80518"/>
                </a:lnTo>
                <a:cubicBezTo>
                  <a:pt x="304800" y="80010"/>
                  <a:pt x="304800" y="79756"/>
                  <a:pt x="304673" y="79756"/>
                </a:cubicBezTo>
                <a:close/>
                <a:moveTo>
                  <a:pt x="307340" y="83058"/>
                </a:moveTo>
                <a:cubicBezTo>
                  <a:pt x="306959" y="83058"/>
                  <a:pt x="306070" y="83566"/>
                  <a:pt x="304800" y="84836"/>
                </a:cubicBezTo>
                <a:lnTo>
                  <a:pt x="305943" y="84836"/>
                </a:lnTo>
                <a:cubicBezTo>
                  <a:pt x="305943" y="84836"/>
                  <a:pt x="306959" y="83820"/>
                  <a:pt x="306959" y="83820"/>
                </a:cubicBezTo>
                <a:cubicBezTo>
                  <a:pt x="307467" y="83312"/>
                  <a:pt x="307467" y="83058"/>
                  <a:pt x="307340" y="83058"/>
                </a:cubicBezTo>
                <a:close/>
                <a:moveTo>
                  <a:pt x="302768" y="90170"/>
                </a:moveTo>
                <a:lnTo>
                  <a:pt x="301625" y="91313"/>
                </a:lnTo>
                <a:cubicBezTo>
                  <a:pt x="301879" y="91567"/>
                  <a:pt x="302006" y="91567"/>
                  <a:pt x="302133" y="91567"/>
                </a:cubicBezTo>
                <a:cubicBezTo>
                  <a:pt x="302641" y="91567"/>
                  <a:pt x="302641" y="90170"/>
                  <a:pt x="302641" y="90170"/>
                </a:cubicBezTo>
                <a:close/>
                <a:moveTo>
                  <a:pt x="311404" y="96647"/>
                </a:moveTo>
                <a:cubicBezTo>
                  <a:pt x="310261" y="97663"/>
                  <a:pt x="309245" y="97663"/>
                  <a:pt x="310261" y="98806"/>
                </a:cubicBezTo>
                <a:cubicBezTo>
                  <a:pt x="311404" y="98806"/>
                  <a:pt x="311404" y="97663"/>
                  <a:pt x="311404" y="97663"/>
                </a:cubicBezTo>
                <a:lnTo>
                  <a:pt x="311404" y="96647"/>
                </a:lnTo>
                <a:close/>
                <a:moveTo>
                  <a:pt x="317754" y="96139"/>
                </a:moveTo>
                <a:cubicBezTo>
                  <a:pt x="317627" y="96139"/>
                  <a:pt x="317373" y="96647"/>
                  <a:pt x="316865" y="97790"/>
                </a:cubicBezTo>
                <a:cubicBezTo>
                  <a:pt x="315722" y="98933"/>
                  <a:pt x="315722" y="99949"/>
                  <a:pt x="315722" y="99949"/>
                </a:cubicBezTo>
                <a:cubicBezTo>
                  <a:pt x="315722" y="99949"/>
                  <a:pt x="315722" y="98933"/>
                  <a:pt x="317881" y="97790"/>
                </a:cubicBezTo>
                <a:cubicBezTo>
                  <a:pt x="317881" y="96774"/>
                  <a:pt x="317881" y="96139"/>
                  <a:pt x="317754" y="96139"/>
                </a:cubicBezTo>
                <a:close/>
                <a:moveTo>
                  <a:pt x="316992" y="106934"/>
                </a:moveTo>
                <a:cubicBezTo>
                  <a:pt x="316738" y="106934"/>
                  <a:pt x="316357" y="107188"/>
                  <a:pt x="315722" y="107569"/>
                </a:cubicBezTo>
                <a:lnTo>
                  <a:pt x="315722" y="108585"/>
                </a:lnTo>
                <a:lnTo>
                  <a:pt x="316865" y="108585"/>
                </a:lnTo>
                <a:cubicBezTo>
                  <a:pt x="317373" y="107569"/>
                  <a:pt x="317373" y="106934"/>
                  <a:pt x="316992" y="106934"/>
                </a:cubicBezTo>
                <a:close/>
                <a:moveTo>
                  <a:pt x="325501" y="107442"/>
                </a:moveTo>
                <a:lnTo>
                  <a:pt x="324485" y="108458"/>
                </a:lnTo>
                <a:lnTo>
                  <a:pt x="324485" y="109474"/>
                </a:lnTo>
                <a:lnTo>
                  <a:pt x="325501" y="108458"/>
                </a:lnTo>
                <a:cubicBezTo>
                  <a:pt x="326517" y="107442"/>
                  <a:pt x="325501" y="107442"/>
                  <a:pt x="325501" y="107442"/>
                </a:cubicBezTo>
                <a:close/>
                <a:moveTo>
                  <a:pt x="322707" y="106807"/>
                </a:moveTo>
                <a:cubicBezTo>
                  <a:pt x="322453" y="106807"/>
                  <a:pt x="321945" y="107061"/>
                  <a:pt x="321183" y="107442"/>
                </a:cubicBezTo>
                <a:cubicBezTo>
                  <a:pt x="320167" y="108458"/>
                  <a:pt x="320167" y="109601"/>
                  <a:pt x="320167" y="110617"/>
                </a:cubicBezTo>
                <a:cubicBezTo>
                  <a:pt x="320167" y="111633"/>
                  <a:pt x="320167" y="111633"/>
                  <a:pt x="320167" y="111633"/>
                </a:cubicBezTo>
                <a:lnTo>
                  <a:pt x="321183" y="109474"/>
                </a:lnTo>
                <a:cubicBezTo>
                  <a:pt x="322580" y="107442"/>
                  <a:pt x="323088" y="106680"/>
                  <a:pt x="322707" y="106680"/>
                </a:cubicBezTo>
                <a:close/>
                <a:moveTo>
                  <a:pt x="370713" y="124714"/>
                </a:moveTo>
                <a:lnTo>
                  <a:pt x="369570" y="125730"/>
                </a:lnTo>
                <a:cubicBezTo>
                  <a:pt x="369570" y="124714"/>
                  <a:pt x="369570" y="124714"/>
                  <a:pt x="370713" y="124714"/>
                </a:cubicBezTo>
                <a:close/>
                <a:moveTo>
                  <a:pt x="368300" y="124206"/>
                </a:moveTo>
                <a:cubicBezTo>
                  <a:pt x="368427" y="124206"/>
                  <a:pt x="368554" y="124333"/>
                  <a:pt x="368554" y="124714"/>
                </a:cubicBezTo>
                <a:cubicBezTo>
                  <a:pt x="368554" y="124714"/>
                  <a:pt x="368554" y="124714"/>
                  <a:pt x="367411" y="125730"/>
                </a:cubicBezTo>
                <a:cubicBezTo>
                  <a:pt x="367411" y="124968"/>
                  <a:pt x="367919" y="124206"/>
                  <a:pt x="368300" y="124206"/>
                </a:cubicBezTo>
                <a:close/>
                <a:moveTo>
                  <a:pt x="341376" y="125349"/>
                </a:moveTo>
                <a:cubicBezTo>
                  <a:pt x="341122" y="125349"/>
                  <a:pt x="340741" y="126365"/>
                  <a:pt x="341503" y="127889"/>
                </a:cubicBezTo>
                <a:lnTo>
                  <a:pt x="342519" y="127889"/>
                </a:lnTo>
                <a:cubicBezTo>
                  <a:pt x="342519" y="126873"/>
                  <a:pt x="342519" y="125730"/>
                  <a:pt x="341503" y="125730"/>
                </a:cubicBezTo>
                <a:cubicBezTo>
                  <a:pt x="341503" y="125476"/>
                  <a:pt x="341376" y="125349"/>
                  <a:pt x="341376" y="125349"/>
                </a:cubicBezTo>
                <a:close/>
                <a:moveTo>
                  <a:pt x="338328" y="125730"/>
                </a:moveTo>
                <a:cubicBezTo>
                  <a:pt x="339344" y="125730"/>
                  <a:pt x="339344" y="126873"/>
                  <a:pt x="338328" y="127889"/>
                </a:cubicBezTo>
                <a:cubicBezTo>
                  <a:pt x="338328" y="128397"/>
                  <a:pt x="338074" y="128651"/>
                  <a:pt x="337820" y="128651"/>
                </a:cubicBezTo>
                <a:cubicBezTo>
                  <a:pt x="337566" y="128651"/>
                  <a:pt x="337312" y="128397"/>
                  <a:pt x="337312" y="127889"/>
                </a:cubicBezTo>
                <a:cubicBezTo>
                  <a:pt x="336296" y="127889"/>
                  <a:pt x="336296" y="126873"/>
                  <a:pt x="336296" y="126873"/>
                </a:cubicBezTo>
                <a:cubicBezTo>
                  <a:pt x="337312" y="125730"/>
                  <a:pt x="337312" y="125730"/>
                  <a:pt x="338455" y="125730"/>
                </a:cubicBezTo>
                <a:close/>
                <a:moveTo>
                  <a:pt x="352298" y="123571"/>
                </a:moveTo>
                <a:lnTo>
                  <a:pt x="353314" y="125730"/>
                </a:lnTo>
                <a:cubicBezTo>
                  <a:pt x="354457" y="125730"/>
                  <a:pt x="354457" y="126873"/>
                  <a:pt x="354457" y="127889"/>
                </a:cubicBezTo>
                <a:cubicBezTo>
                  <a:pt x="354457" y="127889"/>
                  <a:pt x="353314" y="129032"/>
                  <a:pt x="354457" y="129032"/>
                </a:cubicBezTo>
                <a:lnTo>
                  <a:pt x="355473" y="126873"/>
                </a:lnTo>
                <a:cubicBezTo>
                  <a:pt x="355473" y="125730"/>
                  <a:pt x="355473" y="124714"/>
                  <a:pt x="355473" y="123698"/>
                </a:cubicBezTo>
                <a:cubicBezTo>
                  <a:pt x="354838" y="124333"/>
                  <a:pt x="354457" y="124714"/>
                  <a:pt x="354457" y="124714"/>
                </a:cubicBezTo>
                <a:lnTo>
                  <a:pt x="352298" y="123698"/>
                </a:lnTo>
                <a:close/>
                <a:moveTo>
                  <a:pt x="376047" y="131064"/>
                </a:moveTo>
                <a:cubicBezTo>
                  <a:pt x="374904" y="131064"/>
                  <a:pt x="374904" y="131064"/>
                  <a:pt x="374904" y="132207"/>
                </a:cubicBezTo>
                <a:cubicBezTo>
                  <a:pt x="374904" y="132207"/>
                  <a:pt x="376047" y="133223"/>
                  <a:pt x="376047" y="133223"/>
                </a:cubicBezTo>
                <a:lnTo>
                  <a:pt x="377063" y="132207"/>
                </a:lnTo>
                <a:cubicBezTo>
                  <a:pt x="377063" y="131064"/>
                  <a:pt x="376047" y="131064"/>
                  <a:pt x="376047" y="131064"/>
                </a:cubicBezTo>
                <a:close/>
                <a:moveTo>
                  <a:pt x="370713" y="130048"/>
                </a:moveTo>
                <a:cubicBezTo>
                  <a:pt x="369570" y="130048"/>
                  <a:pt x="369570" y="130048"/>
                  <a:pt x="369570" y="131064"/>
                </a:cubicBezTo>
                <a:lnTo>
                  <a:pt x="369570" y="132207"/>
                </a:lnTo>
                <a:cubicBezTo>
                  <a:pt x="369570" y="131572"/>
                  <a:pt x="369697" y="131318"/>
                  <a:pt x="369824" y="131318"/>
                </a:cubicBezTo>
                <a:cubicBezTo>
                  <a:pt x="370078" y="131318"/>
                  <a:pt x="370332" y="132588"/>
                  <a:pt x="369570" y="133350"/>
                </a:cubicBezTo>
                <a:cubicBezTo>
                  <a:pt x="369570" y="134493"/>
                  <a:pt x="369570" y="135509"/>
                  <a:pt x="369570" y="135509"/>
                </a:cubicBezTo>
                <a:cubicBezTo>
                  <a:pt x="369570" y="135509"/>
                  <a:pt x="370713" y="134493"/>
                  <a:pt x="370713" y="133350"/>
                </a:cubicBezTo>
                <a:cubicBezTo>
                  <a:pt x="371729" y="131191"/>
                  <a:pt x="371729" y="131191"/>
                  <a:pt x="370713" y="130175"/>
                </a:cubicBezTo>
                <a:close/>
                <a:moveTo>
                  <a:pt x="248158" y="0"/>
                </a:moveTo>
                <a:cubicBezTo>
                  <a:pt x="249555" y="0"/>
                  <a:pt x="251333" y="1016"/>
                  <a:pt x="251968" y="1651"/>
                </a:cubicBezTo>
                <a:cubicBezTo>
                  <a:pt x="252984" y="3810"/>
                  <a:pt x="252984" y="3810"/>
                  <a:pt x="254127" y="3810"/>
                </a:cubicBezTo>
                <a:cubicBezTo>
                  <a:pt x="254127" y="2667"/>
                  <a:pt x="254635" y="2159"/>
                  <a:pt x="255397" y="2159"/>
                </a:cubicBezTo>
                <a:cubicBezTo>
                  <a:pt x="256159" y="2159"/>
                  <a:pt x="256921" y="2667"/>
                  <a:pt x="257429" y="3810"/>
                </a:cubicBezTo>
                <a:cubicBezTo>
                  <a:pt x="257429" y="4826"/>
                  <a:pt x="257683" y="5461"/>
                  <a:pt x="257937" y="5461"/>
                </a:cubicBezTo>
                <a:cubicBezTo>
                  <a:pt x="258191" y="5461"/>
                  <a:pt x="258445" y="4953"/>
                  <a:pt x="258445" y="3810"/>
                </a:cubicBezTo>
                <a:cubicBezTo>
                  <a:pt x="258953" y="2921"/>
                  <a:pt x="259334" y="2413"/>
                  <a:pt x="259842" y="2413"/>
                </a:cubicBezTo>
                <a:cubicBezTo>
                  <a:pt x="260477" y="2413"/>
                  <a:pt x="261112" y="3429"/>
                  <a:pt x="261747" y="5969"/>
                </a:cubicBezTo>
                <a:cubicBezTo>
                  <a:pt x="261747" y="6477"/>
                  <a:pt x="261747" y="6731"/>
                  <a:pt x="261874" y="6731"/>
                </a:cubicBezTo>
                <a:cubicBezTo>
                  <a:pt x="262001" y="6731"/>
                  <a:pt x="262255" y="6477"/>
                  <a:pt x="262890" y="5969"/>
                </a:cubicBezTo>
                <a:cubicBezTo>
                  <a:pt x="263525" y="5461"/>
                  <a:pt x="263906" y="5207"/>
                  <a:pt x="264287" y="5207"/>
                </a:cubicBezTo>
                <a:cubicBezTo>
                  <a:pt x="264668" y="5207"/>
                  <a:pt x="264541" y="5461"/>
                  <a:pt x="264033" y="5969"/>
                </a:cubicBezTo>
                <a:cubicBezTo>
                  <a:pt x="264033" y="7239"/>
                  <a:pt x="264414" y="7747"/>
                  <a:pt x="264922" y="7747"/>
                </a:cubicBezTo>
                <a:cubicBezTo>
                  <a:pt x="265303" y="7747"/>
                  <a:pt x="265684" y="7493"/>
                  <a:pt x="266192" y="6985"/>
                </a:cubicBezTo>
                <a:cubicBezTo>
                  <a:pt x="267335" y="5969"/>
                  <a:pt x="268097" y="5334"/>
                  <a:pt x="268478" y="5334"/>
                </a:cubicBezTo>
                <a:cubicBezTo>
                  <a:pt x="268859" y="5334"/>
                  <a:pt x="268859" y="5842"/>
                  <a:pt x="268351" y="6985"/>
                </a:cubicBezTo>
                <a:cubicBezTo>
                  <a:pt x="268351" y="9017"/>
                  <a:pt x="269240" y="10287"/>
                  <a:pt x="270510" y="10287"/>
                </a:cubicBezTo>
                <a:cubicBezTo>
                  <a:pt x="271145" y="10287"/>
                  <a:pt x="271907" y="9906"/>
                  <a:pt x="272669" y="9144"/>
                </a:cubicBezTo>
                <a:cubicBezTo>
                  <a:pt x="272669" y="9652"/>
                  <a:pt x="272923" y="9652"/>
                  <a:pt x="273177" y="9652"/>
                </a:cubicBezTo>
                <a:cubicBezTo>
                  <a:pt x="273431" y="9652"/>
                  <a:pt x="273685" y="9652"/>
                  <a:pt x="273685" y="10160"/>
                </a:cubicBezTo>
                <a:lnTo>
                  <a:pt x="274701" y="10160"/>
                </a:lnTo>
                <a:cubicBezTo>
                  <a:pt x="274701" y="10160"/>
                  <a:pt x="275844" y="11303"/>
                  <a:pt x="275844" y="11303"/>
                </a:cubicBezTo>
                <a:lnTo>
                  <a:pt x="274701" y="11303"/>
                </a:lnTo>
                <a:cubicBezTo>
                  <a:pt x="275844" y="12319"/>
                  <a:pt x="280035" y="13462"/>
                  <a:pt x="283337" y="17780"/>
                </a:cubicBezTo>
                <a:cubicBezTo>
                  <a:pt x="288671" y="23114"/>
                  <a:pt x="289814" y="24257"/>
                  <a:pt x="287655" y="25400"/>
                </a:cubicBezTo>
                <a:cubicBezTo>
                  <a:pt x="285496" y="25400"/>
                  <a:pt x="286639" y="26416"/>
                  <a:pt x="288798" y="26416"/>
                </a:cubicBezTo>
                <a:cubicBezTo>
                  <a:pt x="289814" y="26416"/>
                  <a:pt x="290957" y="27432"/>
                  <a:pt x="291973" y="28575"/>
                </a:cubicBezTo>
                <a:cubicBezTo>
                  <a:pt x="291973" y="29337"/>
                  <a:pt x="292481" y="30099"/>
                  <a:pt x="293243" y="30099"/>
                </a:cubicBezTo>
                <a:cubicBezTo>
                  <a:pt x="293497" y="30099"/>
                  <a:pt x="293878" y="29972"/>
                  <a:pt x="294132" y="29591"/>
                </a:cubicBezTo>
                <a:lnTo>
                  <a:pt x="294132" y="30734"/>
                </a:lnTo>
                <a:cubicBezTo>
                  <a:pt x="292989" y="32893"/>
                  <a:pt x="295148" y="36068"/>
                  <a:pt x="297307" y="37211"/>
                </a:cubicBezTo>
                <a:cubicBezTo>
                  <a:pt x="297307" y="38227"/>
                  <a:pt x="297307" y="39370"/>
                  <a:pt x="297307" y="40386"/>
                </a:cubicBezTo>
                <a:cubicBezTo>
                  <a:pt x="296164" y="42545"/>
                  <a:pt x="296164" y="42545"/>
                  <a:pt x="297307" y="42545"/>
                </a:cubicBezTo>
                <a:cubicBezTo>
                  <a:pt x="297434" y="42418"/>
                  <a:pt x="297688" y="42291"/>
                  <a:pt x="297815" y="42291"/>
                </a:cubicBezTo>
                <a:cubicBezTo>
                  <a:pt x="299212" y="42291"/>
                  <a:pt x="301244" y="44831"/>
                  <a:pt x="299466" y="45720"/>
                </a:cubicBezTo>
                <a:lnTo>
                  <a:pt x="300482" y="45720"/>
                </a:lnTo>
                <a:cubicBezTo>
                  <a:pt x="301498" y="45720"/>
                  <a:pt x="300482" y="46863"/>
                  <a:pt x="299466" y="46863"/>
                </a:cubicBezTo>
                <a:cubicBezTo>
                  <a:pt x="297942" y="47625"/>
                  <a:pt x="297434" y="48387"/>
                  <a:pt x="298831" y="48387"/>
                </a:cubicBezTo>
                <a:cubicBezTo>
                  <a:pt x="299466" y="48387"/>
                  <a:pt x="300355" y="48260"/>
                  <a:pt x="301625" y="47879"/>
                </a:cubicBezTo>
                <a:cubicBezTo>
                  <a:pt x="302387" y="47498"/>
                  <a:pt x="302895" y="47371"/>
                  <a:pt x="303149" y="47371"/>
                </a:cubicBezTo>
                <a:cubicBezTo>
                  <a:pt x="303657" y="47371"/>
                  <a:pt x="303530" y="47879"/>
                  <a:pt x="302768" y="47879"/>
                </a:cubicBezTo>
                <a:cubicBezTo>
                  <a:pt x="301625" y="48895"/>
                  <a:pt x="300609" y="50038"/>
                  <a:pt x="302768" y="50038"/>
                </a:cubicBezTo>
                <a:cubicBezTo>
                  <a:pt x="302768" y="50038"/>
                  <a:pt x="302768" y="51054"/>
                  <a:pt x="300609" y="52197"/>
                </a:cubicBezTo>
                <a:cubicBezTo>
                  <a:pt x="299593" y="52197"/>
                  <a:pt x="299593" y="53213"/>
                  <a:pt x="299593" y="53213"/>
                </a:cubicBezTo>
                <a:cubicBezTo>
                  <a:pt x="300609" y="53213"/>
                  <a:pt x="300609" y="53213"/>
                  <a:pt x="301752" y="52197"/>
                </a:cubicBezTo>
                <a:cubicBezTo>
                  <a:pt x="301752" y="51816"/>
                  <a:pt x="301752" y="51689"/>
                  <a:pt x="301752" y="51689"/>
                </a:cubicBezTo>
                <a:cubicBezTo>
                  <a:pt x="301752" y="51689"/>
                  <a:pt x="302006" y="52451"/>
                  <a:pt x="302768" y="53213"/>
                </a:cubicBezTo>
                <a:cubicBezTo>
                  <a:pt x="302768" y="53213"/>
                  <a:pt x="303784" y="54229"/>
                  <a:pt x="304927" y="54229"/>
                </a:cubicBezTo>
                <a:lnTo>
                  <a:pt x="303911" y="54229"/>
                </a:lnTo>
                <a:cubicBezTo>
                  <a:pt x="301752" y="55372"/>
                  <a:pt x="301752" y="55372"/>
                  <a:pt x="302895" y="56388"/>
                </a:cubicBezTo>
                <a:cubicBezTo>
                  <a:pt x="302895" y="57531"/>
                  <a:pt x="302895" y="57531"/>
                  <a:pt x="303911" y="57531"/>
                </a:cubicBezTo>
                <a:cubicBezTo>
                  <a:pt x="304419" y="57023"/>
                  <a:pt x="304673" y="56769"/>
                  <a:pt x="304927" y="56769"/>
                </a:cubicBezTo>
                <a:cubicBezTo>
                  <a:pt x="305181" y="56769"/>
                  <a:pt x="305054" y="57023"/>
                  <a:pt x="305054" y="57531"/>
                </a:cubicBezTo>
                <a:cubicBezTo>
                  <a:pt x="306197" y="59690"/>
                  <a:pt x="302895" y="61849"/>
                  <a:pt x="300736" y="62865"/>
                </a:cubicBezTo>
                <a:cubicBezTo>
                  <a:pt x="298577" y="63881"/>
                  <a:pt x="298577" y="64008"/>
                  <a:pt x="300736" y="64008"/>
                </a:cubicBezTo>
                <a:cubicBezTo>
                  <a:pt x="301117" y="63627"/>
                  <a:pt x="301498" y="63500"/>
                  <a:pt x="301752" y="63500"/>
                </a:cubicBezTo>
                <a:cubicBezTo>
                  <a:pt x="302387" y="63500"/>
                  <a:pt x="302895" y="64008"/>
                  <a:pt x="302895" y="64008"/>
                </a:cubicBezTo>
                <a:cubicBezTo>
                  <a:pt x="303911" y="64008"/>
                  <a:pt x="303911" y="64008"/>
                  <a:pt x="303911" y="62865"/>
                </a:cubicBezTo>
                <a:lnTo>
                  <a:pt x="304927" y="62865"/>
                </a:lnTo>
                <a:cubicBezTo>
                  <a:pt x="307086" y="62865"/>
                  <a:pt x="307086" y="62865"/>
                  <a:pt x="304927" y="64008"/>
                </a:cubicBezTo>
                <a:cubicBezTo>
                  <a:pt x="303911" y="65024"/>
                  <a:pt x="303911" y="65024"/>
                  <a:pt x="304927" y="65024"/>
                </a:cubicBezTo>
                <a:cubicBezTo>
                  <a:pt x="307086" y="65024"/>
                  <a:pt x="308229" y="65024"/>
                  <a:pt x="307086" y="66167"/>
                </a:cubicBezTo>
                <a:cubicBezTo>
                  <a:pt x="307086" y="66167"/>
                  <a:pt x="307086" y="66167"/>
                  <a:pt x="308229" y="67183"/>
                </a:cubicBezTo>
                <a:cubicBezTo>
                  <a:pt x="309245" y="67183"/>
                  <a:pt x="309245" y="68199"/>
                  <a:pt x="308229" y="68199"/>
                </a:cubicBezTo>
                <a:cubicBezTo>
                  <a:pt x="307086" y="69342"/>
                  <a:pt x="307086" y="69342"/>
                  <a:pt x="307086" y="69342"/>
                </a:cubicBezTo>
                <a:cubicBezTo>
                  <a:pt x="307086" y="70358"/>
                  <a:pt x="307086" y="70358"/>
                  <a:pt x="306070" y="71501"/>
                </a:cubicBezTo>
                <a:cubicBezTo>
                  <a:pt x="304927" y="71501"/>
                  <a:pt x="303911" y="72517"/>
                  <a:pt x="304927" y="73660"/>
                </a:cubicBezTo>
                <a:cubicBezTo>
                  <a:pt x="303911" y="74803"/>
                  <a:pt x="303911" y="74803"/>
                  <a:pt x="306070" y="74803"/>
                </a:cubicBezTo>
                <a:cubicBezTo>
                  <a:pt x="306451" y="74422"/>
                  <a:pt x="306705" y="74295"/>
                  <a:pt x="306832" y="74295"/>
                </a:cubicBezTo>
                <a:cubicBezTo>
                  <a:pt x="307213" y="74295"/>
                  <a:pt x="307467" y="74803"/>
                  <a:pt x="308229" y="74803"/>
                </a:cubicBezTo>
                <a:cubicBezTo>
                  <a:pt x="308229" y="74803"/>
                  <a:pt x="308229" y="75819"/>
                  <a:pt x="309245" y="75819"/>
                </a:cubicBezTo>
                <a:lnTo>
                  <a:pt x="308229" y="75819"/>
                </a:lnTo>
                <a:cubicBezTo>
                  <a:pt x="307086" y="76962"/>
                  <a:pt x="306070" y="76962"/>
                  <a:pt x="306070" y="76962"/>
                </a:cubicBezTo>
                <a:cubicBezTo>
                  <a:pt x="306070" y="77343"/>
                  <a:pt x="306451" y="77470"/>
                  <a:pt x="306959" y="77470"/>
                </a:cubicBezTo>
                <a:cubicBezTo>
                  <a:pt x="307975" y="77470"/>
                  <a:pt x="309626" y="76962"/>
                  <a:pt x="310388" y="76962"/>
                </a:cubicBezTo>
                <a:cubicBezTo>
                  <a:pt x="309372" y="77978"/>
                  <a:pt x="308229" y="77978"/>
                  <a:pt x="309372" y="79121"/>
                </a:cubicBezTo>
                <a:cubicBezTo>
                  <a:pt x="310515" y="80264"/>
                  <a:pt x="310388" y="80264"/>
                  <a:pt x="311531" y="80264"/>
                </a:cubicBezTo>
                <a:cubicBezTo>
                  <a:pt x="312674" y="80264"/>
                  <a:pt x="311531" y="81280"/>
                  <a:pt x="311531" y="81280"/>
                </a:cubicBezTo>
                <a:cubicBezTo>
                  <a:pt x="311531" y="81280"/>
                  <a:pt x="311531" y="82423"/>
                  <a:pt x="312547" y="83439"/>
                </a:cubicBezTo>
                <a:cubicBezTo>
                  <a:pt x="315722" y="83439"/>
                  <a:pt x="315722" y="83439"/>
                  <a:pt x="313690" y="84455"/>
                </a:cubicBezTo>
                <a:cubicBezTo>
                  <a:pt x="312928" y="85217"/>
                  <a:pt x="312166" y="85979"/>
                  <a:pt x="312547" y="85979"/>
                </a:cubicBezTo>
                <a:cubicBezTo>
                  <a:pt x="312674" y="85979"/>
                  <a:pt x="313055" y="85852"/>
                  <a:pt x="313690" y="85598"/>
                </a:cubicBezTo>
                <a:cubicBezTo>
                  <a:pt x="315849" y="85598"/>
                  <a:pt x="314706" y="86614"/>
                  <a:pt x="313690" y="87757"/>
                </a:cubicBezTo>
                <a:cubicBezTo>
                  <a:pt x="313690" y="87757"/>
                  <a:pt x="314706" y="87757"/>
                  <a:pt x="315849" y="86614"/>
                </a:cubicBezTo>
                <a:cubicBezTo>
                  <a:pt x="315849" y="86614"/>
                  <a:pt x="315722" y="86741"/>
                  <a:pt x="314833" y="87757"/>
                </a:cubicBezTo>
                <a:cubicBezTo>
                  <a:pt x="314452" y="87757"/>
                  <a:pt x="313944" y="87884"/>
                  <a:pt x="313690" y="88011"/>
                </a:cubicBezTo>
                <a:cubicBezTo>
                  <a:pt x="313309" y="89027"/>
                  <a:pt x="311531" y="89916"/>
                  <a:pt x="310515" y="89916"/>
                </a:cubicBezTo>
                <a:cubicBezTo>
                  <a:pt x="308356" y="92075"/>
                  <a:pt x="308356" y="92075"/>
                  <a:pt x="310515" y="92075"/>
                </a:cubicBezTo>
                <a:cubicBezTo>
                  <a:pt x="310515" y="92075"/>
                  <a:pt x="311658" y="92075"/>
                  <a:pt x="312674" y="91059"/>
                </a:cubicBezTo>
                <a:cubicBezTo>
                  <a:pt x="313817" y="91059"/>
                  <a:pt x="313817" y="89916"/>
                  <a:pt x="313817" y="89916"/>
                </a:cubicBezTo>
                <a:lnTo>
                  <a:pt x="312674" y="89916"/>
                </a:lnTo>
                <a:cubicBezTo>
                  <a:pt x="313817" y="88900"/>
                  <a:pt x="314833" y="88900"/>
                  <a:pt x="315849" y="88900"/>
                </a:cubicBezTo>
                <a:cubicBezTo>
                  <a:pt x="316865" y="88900"/>
                  <a:pt x="316992" y="89916"/>
                  <a:pt x="315849" y="89916"/>
                </a:cubicBezTo>
                <a:cubicBezTo>
                  <a:pt x="316992" y="89916"/>
                  <a:pt x="318008" y="91059"/>
                  <a:pt x="318008" y="91059"/>
                </a:cubicBezTo>
                <a:cubicBezTo>
                  <a:pt x="319151" y="92075"/>
                  <a:pt x="319151" y="93218"/>
                  <a:pt x="321183" y="93218"/>
                </a:cubicBezTo>
                <a:cubicBezTo>
                  <a:pt x="321183" y="93218"/>
                  <a:pt x="321183" y="94234"/>
                  <a:pt x="321183" y="94234"/>
                </a:cubicBezTo>
                <a:cubicBezTo>
                  <a:pt x="320802" y="94742"/>
                  <a:pt x="320421" y="94996"/>
                  <a:pt x="320167" y="95250"/>
                </a:cubicBezTo>
                <a:cubicBezTo>
                  <a:pt x="320421" y="95123"/>
                  <a:pt x="320675" y="95123"/>
                  <a:pt x="320929" y="95123"/>
                </a:cubicBezTo>
                <a:cubicBezTo>
                  <a:pt x="323215" y="95123"/>
                  <a:pt x="326517" y="98679"/>
                  <a:pt x="325501" y="99568"/>
                </a:cubicBezTo>
                <a:lnTo>
                  <a:pt x="326517" y="100584"/>
                </a:lnTo>
                <a:cubicBezTo>
                  <a:pt x="327660" y="100584"/>
                  <a:pt x="329819" y="101727"/>
                  <a:pt x="328676" y="103886"/>
                </a:cubicBezTo>
                <a:lnTo>
                  <a:pt x="329819" y="103886"/>
                </a:lnTo>
                <a:cubicBezTo>
                  <a:pt x="331978" y="103886"/>
                  <a:pt x="331978" y="103886"/>
                  <a:pt x="331978" y="106045"/>
                </a:cubicBezTo>
                <a:cubicBezTo>
                  <a:pt x="331724" y="106299"/>
                  <a:pt x="331597" y="106426"/>
                  <a:pt x="331470" y="106680"/>
                </a:cubicBezTo>
                <a:cubicBezTo>
                  <a:pt x="331851" y="106426"/>
                  <a:pt x="332232" y="106299"/>
                  <a:pt x="332486" y="106299"/>
                </a:cubicBezTo>
                <a:cubicBezTo>
                  <a:pt x="332994" y="106299"/>
                  <a:pt x="333502" y="106553"/>
                  <a:pt x="334137" y="107061"/>
                </a:cubicBezTo>
                <a:cubicBezTo>
                  <a:pt x="335280" y="108077"/>
                  <a:pt x="335280" y="108077"/>
                  <a:pt x="334137" y="109220"/>
                </a:cubicBezTo>
                <a:cubicBezTo>
                  <a:pt x="334645" y="110109"/>
                  <a:pt x="335026" y="110490"/>
                  <a:pt x="335407" y="110490"/>
                </a:cubicBezTo>
                <a:cubicBezTo>
                  <a:pt x="335915" y="110490"/>
                  <a:pt x="336296" y="109855"/>
                  <a:pt x="336296" y="109220"/>
                </a:cubicBezTo>
                <a:cubicBezTo>
                  <a:pt x="336677" y="108458"/>
                  <a:pt x="337058" y="108077"/>
                  <a:pt x="337312" y="108077"/>
                </a:cubicBezTo>
                <a:cubicBezTo>
                  <a:pt x="337820" y="108077"/>
                  <a:pt x="338074" y="109220"/>
                  <a:pt x="337312" y="111379"/>
                </a:cubicBezTo>
                <a:cubicBezTo>
                  <a:pt x="336677" y="112649"/>
                  <a:pt x="336423" y="113157"/>
                  <a:pt x="336550" y="113157"/>
                </a:cubicBezTo>
                <a:cubicBezTo>
                  <a:pt x="336677" y="113157"/>
                  <a:pt x="336931" y="112903"/>
                  <a:pt x="337312" y="112395"/>
                </a:cubicBezTo>
                <a:cubicBezTo>
                  <a:pt x="338455" y="111252"/>
                  <a:pt x="337312" y="111252"/>
                  <a:pt x="337312" y="111252"/>
                </a:cubicBezTo>
                <a:lnTo>
                  <a:pt x="338455" y="109093"/>
                </a:lnTo>
                <a:cubicBezTo>
                  <a:pt x="339471" y="109093"/>
                  <a:pt x="339471" y="109093"/>
                  <a:pt x="338455" y="110236"/>
                </a:cubicBezTo>
                <a:cubicBezTo>
                  <a:pt x="338455" y="110236"/>
                  <a:pt x="339471" y="111252"/>
                  <a:pt x="338455" y="112395"/>
                </a:cubicBezTo>
                <a:cubicBezTo>
                  <a:pt x="338455" y="113411"/>
                  <a:pt x="338455" y="114554"/>
                  <a:pt x="337312" y="115570"/>
                </a:cubicBezTo>
                <a:cubicBezTo>
                  <a:pt x="336296" y="115570"/>
                  <a:pt x="336296" y="115570"/>
                  <a:pt x="336296" y="116586"/>
                </a:cubicBezTo>
                <a:cubicBezTo>
                  <a:pt x="338455" y="115570"/>
                  <a:pt x="338455" y="114427"/>
                  <a:pt x="339471" y="113411"/>
                </a:cubicBezTo>
                <a:cubicBezTo>
                  <a:pt x="338455" y="113411"/>
                  <a:pt x="339471" y="112395"/>
                  <a:pt x="339471" y="111252"/>
                </a:cubicBezTo>
                <a:cubicBezTo>
                  <a:pt x="339598" y="111125"/>
                  <a:pt x="339725" y="110998"/>
                  <a:pt x="339852" y="110998"/>
                </a:cubicBezTo>
                <a:cubicBezTo>
                  <a:pt x="340614" y="110998"/>
                  <a:pt x="341249" y="112776"/>
                  <a:pt x="340868" y="114427"/>
                </a:cubicBezTo>
                <a:lnTo>
                  <a:pt x="343789" y="114427"/>
                </a:lnTo>
                <a:cubicBezTo>
                  <a:pt x="343789" y="115570"/>
                  <a:pt x="344805" y="115570"/>
                  <a:pt x="343789" y="116586"/>
                </a:cubicBezTo>
                <a:cubicBezTo>
                  <a:pt x="343789" y="117729"/>
                  <a:pt x="342646" y="118745"/>
                  <a:pt x="343789" y="118745"/>
                </a:cubicBezTo>
                <a:cubicBezTo>
                  <a:pt x="342646" y="118745"/>
                  <a:pt x="342646" y="119761"/>
                  <a:pt x="341630" y="120904"/>
                </a:cubicBezTo>
                <a:cubicBezTo>
                  <a:pt x="341630" y="120904"/>
                  <a:pt x="342646" y="119761"/>
                  <a:pt x="343789" y="118745"/>
                </a:cubicBezTo>
                <a:cubicBezTo>
                  <a:pt x="345313" y="117983"/>
                  <a:pt x="346329" y="117221"/>
                  <a:pt x="347472" y="117221"/>
                </a:cubicBezTo>
                <a:cubicBezTo>
                  <a:pt x="347980" y="117221"/>
                  <a:pt x="348488" y="117348"/>
                  <a:pt x="349123" y="117729"/>
                </a:cubicBezTo>
                <a:cubicBezTo>
                  <a:pt x="349885" y="117729"/>
                  <a:pt x="350520" y="118237"/>
                  <a:pt x="351282" y="118237"/>
                </a:cubicBezTo>
                <a:cubicBezTo>
                  <a:pt x="351663" y="118237"/>
                  <a:pt x="352044" y="118110"/>
                  <a:pt x="352298" y="117729"/>
                </a:cubicBezTo>
                <a:cubicBezTo>
                  <a:pt x="352298" y="118745"/>
                  <a:pt x="353314" y="118745"/>
                  <a:pt x="352298" y="119888"/>
                </a:cubicBezTo>
                <a:lnTo>
                  <a:pt x="353314" y="119888"/>
                </a:lnTo>
                <a:cubicBezTo>
                  <a:pt x="353822" y="119380"/>
                  <a:pt x="354457" y="119126"/>
                  <a:pt x="354711" y="119126"/>
                </a:cubicBezTo>
                <a:cubicBezTo>
                  <a:pt x="354965" y="119126"/>
                  <a:pt x="354965" y="119380"/>
                  <a:pt x="354457" y="119888"/>
                </a:cubicBezTo>
                <a:cubicBezTo>
                  <a:pt x="354457" y="121031"/>
                  <a:pt x="354711" y="121285"/>
                  <a:pt x="355092" y="121285"/>
                </a:cubicBezTo>
                <a:cubicBezTo>
                  <a:pt x="355473" y="121285"/>
                  <a:pt x="355981" y="121031"/>
                  <a:pt x="356489" y="121031"/>
                </a:cubicBezTo>
                <a:cubicBezTo>
                  <a:pt x="356997" y="120015"/>
                  <a:pt x="357251" y="119507"/>
                  <a:pt x="357251" y="119507"/>
                </a:cubicBezTo>
                <a:cubicBezTo>
                  <a:pt x="357251" y="119507"/>
                  <a:pt x="356997" y="120269"/>
                  <a:pt x="356489" y="122047"/>
                </a:cubicBezTo>
                <a:cubicBezTo>
                  <a:pt x="356108" y="122428"/>
                  <a:pt x="355727" y="122809"/>
                  <a:pt x="355473" y="123190"/>
                </a:cubicBezTo>
                <a:cubicBezTo>
                  <a:pt x="356489" y="122047"/>
                  <a:pt x="357378" y="121539"/>
                  <a:pt x="357759" y="121539"/>
                </a:cubicBezTo>
                <a:cubicBezTo>
                  <a:pt x="358140" y="121539"/>
                  <a:pt x="358140" y="122047"/>
                  <a:pt x="357632" y="123190"/>
                </a:cubicBezTo>
                <a:cubicBezTo>
                  <a:pt x="358648" y="123190"/>
                  <a:pt x="358648" y="123190"/>
                  <a:pt x="359791" y="122047"/>
                </a:cubicBezTo>
                <a:cubicBezTo>
                  <a:pt x="359791" y="122301"/>
                  <a:pt x="359791" y="122682"/>
                  <a:pt x="359791" y="123190"/>
                </a:cubicBezTo>
                <a:cubicBezTo>
                  <a:pt x="359791" y="124206"/>
                  <a:pt x="359791" y="124841"/>
                  <a:pt x="359918" y="124841"/>
                </a:cubicBezTo>
                <a:cubicBezTo>
                  <a:pt x="360045" y="124841"/>
                  <a:pt x="360299" y="124333"/>
                  <a:pt x="360934" y="123190"/>
                </a:cubicBezTo>
                <a:cubicBezTo>
                  <a:pt x="361950" y="122682"/>
                  <a:pt x="362839" y="122428"/>
                  <a:pt x="363347" y="122428"/>
                </a:cubicBezTo>
                <a:cubicBezTo>
                  <a:pt x="363855" y="122428"/>
                  <a:pt x="364109" y="122682"/>
                  <a:pt x="364109" y="123190"/>
                </a:cubicBezTo>
                <a:cubicBezTo>
                  <a:pt x="364109" y="124460"/>
                  <a:pt x="364490" y="124968"/>
                  <a:pt x="364744" y="124968"/>
                </a:cubicBezTo>
                <a:cubicBezTo>
                  <a:pt x="364998" y="124968"/>
                  <a:pt x="365125" y="124714"/>
                  <a:pt x="365125" y="124206"/>
                </a:cubicBezTo>
                <a:cubicBezTo>
                  <a:pt x="365506" y="123825"/>
                  <a:pt x="365760" y="123698"/>
                  <a:pt x="366014" y="123698"/>
                </a:cubicBezTo>
                <a:cubicBezTo>
                  <a:pt x="366649" y="123698"/>
                  <a:pt x="367284" y="124460"/>
                  <a:pt x="367284" y="125222"/>
                </a:cubicBezTo>
                <a:cubicBezTo>
                  <a:pt x="367284" y="125222"/>
                  <a:pt x="368427" y="126365"/>
                  <a:pt x="368427" y="127381"/>
                </a:cubicBezTo>
                <a:cubicBezTo>
                  <a:pt x="367284" y="127381"/>
                  <a:pt x="367284" y="128524"/>
                  <a:pt x="367284" y="129540"/>
                </a:cubicBezTo>
                <a:cubicBezTo>
                  <a:pt x="367284" y="129794"/>
                  <a:pt x="367411" y="129921"/>
                  <a:pt x="367665" y="129921"/>
                </a:cubicBezTo>
                <a:cubicBezTo>
                  <a:pt x="368300" y="129921"/>
                  <a:pt x="369697" y="128651"/>
                  <a:pt x="370586" y="126238"/>
                </a:cubicBezTo>
                <a:lnTo>
                  <a:pt x="371602" y="124079"/>
                </a:lnTo>
                <a:cubicBezTo>
                  <a:pt x="371602" y="125095"/>
                  <a:pt x="371602" y="126238"/>
                  <a:pt x="371602" y="126238"/>
                </a:cubicBezTo>
                <a:cubicBezTo>
                  <a:pt x="371602" y="126238"/>
                  <a:pt x="372618" y="126238"/>
                  <a:pt x="372618" y="125095"/>
                </a:cubicBezTo>
                <a:cubicBezTo>
                  <a:pt x="372618" y="123952"/>
                  <a:pt x="372618" y="124079"/>
                  <a:pt x="373761" y="124079"/>
                </a:cubicBezTo>
                <a:cubicBezTo>
                  <a:pt x="373761" y="124079"/>
                  <a:pt x="373761" y="124079"/>
                  <a:pt x="373761" y="125095"/>
                </a:cubicBezTo>
                <a:cubicBezTo>
                  <a:pt x="373761" y="126111"/>
                  <a:pt x="373761" y="126873"/>
                  <a:pt x="373761" y="127254"/>
                </a:cubicBezTo>
                <a:cubicBezTo>
                  <a:pt x="374269" y="125603"/>
                  <a:pt x="374523" y="124841"/>
                  <a:pt x="374650" y="124841"/>
                </a:cubicBezTo>
                <a:cubicBezTo>
                  <a:pt x="374777" y="124841"/>
                  <a:pt x="374777" y="125603"/>
                  <a:pt x="374777" y="127254"/>
                </a:cubicBezTo>
                <a:cubicBezTo>
                  <a:pt x="374777" y="128397"/>
                  <a:pt x="374777" y="128905"/>
                  <a:pt x="374904" y="128905"/>
                </a:cubicBezTo>
                <a:cubicBezTo>
                  <a:pt x="375031" y="128905"/>
                  <a:pt x="375285" y="128397"/>
                  <a:pt x="375920" y="127254"/>
                </a:cubicBezTo>
                <a:cubicBezTo>
                  <a:pt x="375920" y="126238"/>
                  <a:pt x="375920" y="125095"/>
                  <a:pt x="376936" y="125095"/>
                </a:cubicBezTo>
                <a:lnTo>
                  <a:pt x="376936" y="126238"/>
                </a:lnTo>
                <a:cubicBezTo>
                  <a:pt x="376301" y="127508"/>
                  <a:pt x="376428" y="128016"/>
                  <a:pt x="376555" y="128016"/>
                </a:cubicBezTo>
                <a:cubicBezTo>
                  <a:pt x="376682" y="128016"/>
                  <a:pt x="376936" y="127762"/>
                  <a:pt x="376936" y="127254"/>
                </a:cubicBezTo>
                <a:cubicBezTo>
                  <a:pt x="376936" y="126746"/>
                  <a:pt x="377190" y="126492"/>
                  <a:pt x="377571" y="126492"/>
                </a:cubicBezTo>
                <a:cubicBezTo>
                  <a:pt x="377952" y="126492"/>
                  <a:pt x="378587" y="126746"/>
                  <a:pt x="379095" y="127254"/>
                </a:cubicBezTo>
                <a:cubicBezTo>
                  <a:pt x="379095" y="127254"/>
                  <a:pt x="380111" y="127254"/>
                  <a:pt x="380111" y="126238"/>
                </a:cubicBezTo>
                <a:cubicBezTo>
                  <a:pt x="380619" y="126746"/>
                  <a:pt x="380873" y="127000"/>
                  <a:pt x="381254" y="127000"/>
                </a:cubicBezTo>
                <a:cubicBezTo>
                  <a:pt x="381635" y="127000"/>
                  <a:pt x="381762" y="126746"/>
                  <a:pt x="382270" y="126238"/>
                </a:cubicBezTo>
                <a:cubicBezTo>
                  <a:pt x="382270" y="128397"/>
                  <a:pt x="382270" y="129413"/>
                  <a:pt x="382270" y="129413"/>
                </a:cubicBezTo>
                <a:cubicBezTo>
                  <a:pt x="382270" y="129413"/>
                  <a:pt x="382270" y="129413"/>
                  <a:pt x="382270" y="130429"/>
                </a:cubicBezTo>
                <a:cubicBezTo>
                  <a:pt x="383286" y="130429"/>
                  <a:pt x="383286" y="130429"/>
                  <a:pt x="384429" y="131572"/>
                </a:cubicBezTo>
                <a:cubicBezTo>
                  <a:pt x="385191" y="132334"/>
                  <a:pt x="385445" y="134493"/>
                  <a:pt x="384937" y="134493"/>
                </a:cubicBezTo>
                <a:cubicBezTo>
                  <a:pt x="384810" y="134493"/>
                  <a:pt x="384556" y="134239"/>
                  <a:pt x="384429" y="133731"/>
                </a:cubicBezTo>
                <a:lnTo>
                  <a:pt x="383286" y="135890"/>
                </a:lnTo>
                <a:cubicBezTo>
                  <a:pt x="383794" y="137541"/>
                  <a:pt x="383794" y="138303"/>
                  <a:pt x="383540" y="138303"/>
                </a:cubicBezTo>
                <a:cubicBezTo>
                  <a:pt x="383286" y="138303"/>
                  <a:pt x="382778" y="137541"/>
                  <a:pt x="382143" y="135890"/>
                </a:cubicBezTo>
                <a:cubicBezTo>
                  <a:pt x="382143" y="135001"/>
                  <a:pt x="382143" y="134239"/>
                  <a:pt x="382143" y="133731"/>
                </a:cubicBezTo>
                <a:cubicBezTo>
                  <a:pt x="382143" y="136906"/>
                  <a:pt x="381127" y="136906"/>
                  <a:pt x="381127" y="136906"/>
                </a:cubicBezTo>
                <a:cubicBezTo>
                  <a:pt x="379984" y="136906"/>
                  <a:pt x="379984" y="136906"/>
                  <a:pt x="379984" y="137922"/>
                </a:cubicBezTo>
                <a:cubicBezTo>
                  <a:pt x="379984" y="138938"/>
                  <a:pt x="379984" y="140081"/>
                  <a:pt x="378968" y="140081"/>
                </a:cubicBezTo>
                <a:cubicBezTo>
                  <a:pt x="378968" y="140081"/>
                  <a:pt x="378968" y="140081"/>
                  <a:pt x="378968" y="139065"/>
                </a:cubicBezTo>
                <a:cubicBezTo>
                  <a:pt x="378968" y="138557"/>
                  <a:pt x="378841" y="138303"/>
                  <a:pt x="378587" y="138303"/>
                </a:cubicBezTo>
                <a:cubicBezTo>
                  <a:pt x="378333" y="138303"/>
                  <a:pt x="377952" y="138811"/>
                  <a:pt x="377952" y="140081"/>
                </a:cubicBezTo>
                <a:cubicBezTo>
                  <a:pt x="377571" y="140589"/>
                  <a:pt x="377190" y="140843"/>
                  <a:pt x="377063" y="140843"/>
                </a:cubicBezTo>
                <a:cubicBezTo>
                  <a:pt x="376936" y="140843"/>
                  <a:pt x="376809" y="140335"/>
                  <a:pt x="376809" y="139065"/>
                </a:cubicBezTo>
                <a:cubicBezTo>
                  <a:pt x="377444" y="137795"/>
                  <a:pt x="377317" y="137033"/>
                  <a:pt x="376936" y="137033"/>
                </a:cubicBezTo>
                <a:cubicBezTo>
                  <a:pt x="376555" y="137033"/>
                  <a:pt x="376174" y="137541"/>
                  <a:pt x="375666" y="139065"/>
                </a:cubicBezTo>
                <a:cubicBezTo>
                  <a:pt x="375666" y="139065"/>
                  <a:pt x="374523" y="139065"/>
                  <a:pt x="374523" y="137922"/>
                </a:cubicBezTo>
                <a:cubicBezTo>
                  <a:pt x="373507" y="137922"/>
                  <a:pt x="374523" y="136906"/>
                  <a:pt x="374523" y="135763"/>
                </a:cubicBezTo>
                <a:cubicBezTo>
                  <a:pt x="374523" y="134493"/>
                  <a:pt x="374523" y="133985"/>
                  <a:pt x="374269" y="133985"/>
                </a:cubicBezTo>
                <a:cubicBezTo>
                  <a:pt x="374015" y="133985"/>
                  <a:pt x="373888" y="134239"/>
                  <a:pt x="373380" y="134747"/>
                </a:cubicBezTo>
                <a:cubicBezTo>
                  <a:pt x="373380" y="135763"/>
                  <a:pt x="373380" y="136906"/>
                  <a:pt x="373380" y="136906"/>
                </a:cubicBezTo>
                <a:cubicBezTo>
                  <a:pt x="373380" y="137922"/>
                  <a:pt x="372237" y="137922"/>
                  <a:pt x="372237" y="137922"/>
                </a:cubicBezTo>
                <a:cubicBezTo>
                  <a:pt x="371221" y="137922"/>
                  <a:pt x="370078" y="137922"/>
                  <a:pt x="370078" y="136906"/>
                </a:cubicBezTo>
                <a:lnTo>
                  <a:pt x="370078" y="137922"/>
                </a:lnTo>
                <a:cubicBezTo>
                  <a:pt x="370078" y="137922"/>
                  <a:pt x="368935" y="137922"/>
                  <a:pt x="367919" y="139065"/>
                </a:cubicBezTo>
                <a:cubicBezTo>
                  <a:pt x="367792" y="139192"/>
                  <a:pt x="367665" y="139319"/>
                  <a:pt x="367538" y="139319"/>
                </a:cubicBezTo>
                <a:cubicBezTo>
                  <a:pt x="366649" y="139319"/>
                  <a:pt x="365887" y="136652"/>
                  <a:pt x="366903" y="134747"/>
                </a:cubicBezTo>
                <a:cubicBezTo>
                  <a:pt x="365887" y="134747"/>
                  <a:pt x="366903" y="133731"/>
                  <a:pt x="366903" y="133731"/>
                </a:cubicBezTo>
                <a:cubicBezTo>
                  <a:pt x="366903" y="132588"/>
                  <a:pt x="365887" y="132588"/>
                  <a:pt x="365887" y="132588"/>
                </a:cubicBezTo>
                <a:cubicBezTo>
                  <a:pt x="365887" y="132588"/>
                  <a:pt x="365887" y="133731"/>
                  <a:pt x="365887" y="134747"/>
                </a:cubicBezTo>
                <a:cubicBezTo>
                  <a:pt x="365252" y="136652"/>
                  <a:pt x="364617" y="137795"/>
                  <a:pt x="364236" y="137795"/>
                </a:cubicBezTo>
                <a:cubicBezTo>
                  <a:pt x="363982" y="137795"/>
                  <a:pt x="363728" y="137287"/>
                  <a:pt x="363728" y="135890"/>
                </a:cubicBezTo>
                <a:lnTo>
                  <a:pt x="363728" y="137033"/>
                </a:lnTo>
                <a:cubicBezTo>
                  <a:pt x="363728" y="137541"/>
                  <a:pt x="363474" y="137795"/>
                  <a:pt x="363220" y="137795"/>
                </a:cubicBezTo>
                <a:cubicBezTo>
                  <a:pt x="362966" y="137795"/>
                  <a:pt x="362712" y="137541"/>
                  <a:pt x="362712" y="137033"/>
                </a:cubicBezTo>
                <a:cubicBezTo>
                  <a:pt x="361569" y="135890"/>
                  <a:pt x="361569" y="133858"/>
                  <a:pt x="361569" y="132715"/>
                </a:cubicBezTo>
                <a:cubicBezTo>
                  <a:pt x="362712" y="131699"/>
                  <a:pt x="361569" y="131699"/>
                  <a:pt x="361569" y="131699"/>
                </a:cubicBezTo>
                <a:cubicBezTo>
                  <a:pt x="361569" y="131699"/>
                  <a:pt x="361569" y="131699"/>
                  <a:pt x="360553" y="132715"/>
                </a:cubicBezTo>
                <a:cubicBezTo>
                  <a:pt x="360553" y="133858"/>
                  <a:pt x="360299" y="134366"/>
                  <a:pt x="360045" y="134366"/>
                </a:cubicBezTo>
                <a:cubicBezTo>
                  <a:pt x="359791" y="134366"/>
                  <a:pt x="359537" y="133858"/>
                  <a:pt x="359537" y="132715"/>
                </a:cubicBezTo>
                <a:lnTo>
                  <a:pt x="359537" y="133858"/>
                </a:lnTo>
                <a:cubicBezTo>
                  <a:pt x="359537" y="134493"/>
                  <a:pt x="359156" y="135128"/>
                  <a:pt x="358394" y="135128"/>
                </a:cubicBezTo>
                <a:cubicBezTo>
                  <a:pt x="357886" y="135128"/>
                  <a:pt x="357124" y="134747"/>
                  <a:pt x="356235" y="133858"/>
                </a:cubicBezTo>
                <a:cubicBezTo>
                  <a:pt x="355219" y="133350"/>
                  <a:pt x="354076" y="133096"/>
                  <a:pt x="353314" y="133096"/>
                </a:cubicBezTo>
                <a:cubicBezTo>
                  <a:pt x="352552" y="133096"/>
                  <a:pt x="351917" y="133350"/>
                  <a:pt x="351917" y="133858"/>
                </a:cubicBezTo>
                <a:cubicBezTo>
                  <a:pt x="351917" y="133985"/>
                  <a:pt x="351917" y="134112"/>
                  <a:pt x="351790" y="134112"/>
                </a:cubicBezTo>
                <a:cubicBezTo>
                  <a:pt x="351536" y="134112"/>
                  <a:pt x="350647" y="131445"/>
                  <a:pt x="349758" y="129540"/>
                </a:cubicBezTo>
                <a:cubicBezTo>
                  <a:pt x="349758" y="130048"/>
                  <a:pt x="349758" y="130302"/>
                  <a:pt x="349631" y="130302"/>
                </a:cubicBezTo>
                <a:cubicBezTo>
                  <a:pt x="349504" y="130302"/>
                  <a:pt x="349250" y="130048"/>
                  <a:pt x="348742" y="129540"/>
                </a:cubicBezTo>
                <a:cubicBezTo>
                  <a:pt x="346583" y="129540"/>
                  <a:pt x="346583" y="129540"/>
                  <a:pt x="346583" y="130556"/>
                </a:cubicBezTo>
                <a:cubicBezTo>
                  <a:pt x="346583" y="131572"/>
                  <a:pt x="346583" y="132207"/>
                  <a:pt x="346456" y="132207"/>
                </a:cubicBezTo>
                <a:cubicBezTo>
                  <a:pt x="346329" y="132207"/>
                  <a:pt x="346075" y="131699"/>
                  <a:pt x="345567" y="130556"/>
                </a:cubicBezTo>
                <a:cubicBezTo>
                  <a:pt x="346075" y="129540"/>
                  <a:pt x="345821" y="128905"/>
                  <a:pt x="345313" y="128905"/>
                </a:cubicBezTo>
                <a:cubicBezTo>
                  <a:pt x="344805" y="128905"/>
                  <a:pt x="343916" y="129413"/>
                  <a:pt x="343408" y="130556"/>
                </a:cubicBezTo>
                <a:cubicBezTo>
                  <a:pt x="343408" y="131064"/>
                  <a:pt x="343154" y="131318"/>
                  <a:pt x="342773" y="131318"/>
                </a:cubicBezTo>
                <a:cubicBezTo>
                  <a:pt x="342392" y="131318"/>
                  <a:pt x="341757" y="131064"/>
                  <a:pt x="341249" y="130556"/>
                </a:cubicBezTo>
                <a:cubicBezTo>
                  <a:pt x="341249" y="129540"/>
                  <a:pt x="340233" y="129540"/>
                  <a:pt x="340233" y="128397"/>
                </a:cubicBezTo>
                <a:cubicBezTo>
                  <a:pt x="338074" y="128397"/>
                  <a:pt x="338074" y="128397"/>
                  <a:pt x="339090" y="126238"/>
                </a:cubicBezTo>
                <a:cubicBezTo>
                  <a:pt x="340106" y="124079"/>
                  <a:pt x="340233" y="124079"/>
                  <a:pt x="339090" y="123063"/>
                </a:cubicBezTo>
                <a:cubicBezTo>
                  <a:pt x="339090" y="123063"/>
                  <a:pt x="338074" y="123063"/>
                  <a:pt x="338074" y="124079"/>
                </a:cubicBezTo>
                <a:cubicBezTo>
                  <a:pt x="338074" y="124079"/>
                  <a:pt x="337566" y="124587"/>
                  <a:pt x="336931" y="124587"/>
                </a:cubicBezTo>
                <a:cubicBezTo>
                  <a:pt x="336550" y="124587"/>
                  <a:pt x="336296" y="124460"/>
                  <a:pt x="335915" y="124079"/>
                </a:cubicBezTo>
                <a:cubicBezTo>
                  <a:pt x="335915" y="124079"/>
                  <a:pt x="334899" y="124079"/>
                  <a:pt x="334899" y="125095"/>
                </a:cubicBezTo>
                <a:cubicBezTo>
                  <a:pt x="334899" y="125095"/>
                  <a:pt x="334391" y="125603"/>
                  <a:pt x="333756" y="125603"/>
                </a:cubicBezTo>
                <a:cubicBezTo>
                  <a:pt x="333375" y="125603"/>
                  <a:pt x="333121" y="125476"/>
                  <a:pt x="332740" y="125095"/>
                </a:cubicBezTo>
                <a:cubicBezTo>
                  <a:pt x="331978" y="125095"/>
                  <a:pt x="331343" y="124587"/>
                  <a:pt x="330835" y="124587"/>
                </a:cubicBezTo>
                <a:cubicBezTo>
                  <a:pt x="330581" y="124587"/>
                  <a:pt x="330454" y="124714"/>
                  <a:pt x="330454" y="125095"/>
                </a:cubicBezTo>
                <a:cubicBezTo>
                  <a:pt x="329438" y="125095"/>
                  <a:pt x="329438" y="125095"/>
                  <a:pt x="330454" y="124079"/>
                </a:cubicBezTo>
                <a:cubicBezTo>
                  <a:pt x="330454" y="123063"/>
                  <a:pt x="331470" y="121920"/>
                  <a:pt x="328295" y="121920"/>
                </a:cubicBezTo>
                <a:cubicBezTo>
                  <a:pt x="327279" y="120904"/>
                  <a:pt x="326136" y="119761"/>
                  <a:pt x="327279" y="118745"/>
                </a:cubicBezTo>
                <a:cubicBezTo>
                  <a:pt x="327279" y="118745"/>
                  <a:pt x="327152" y="118872"/>
                  <a:pt x="326136" y="119761"/>
                </a:cubicBezTo>
                <a:cubicBezTo>
                  <a:pt x="325755" y="120650"/>
                  <a:pt x="325374" y="121031"/>
                  <a:pt x="324993" y="121031"/>
                </a:cubicBezTo>
                <a:cubicBezTo>
                  <a:pt x="324485" y="121031"/>
                  <a:pt x="323977" y="120142"/>
                  <a:pt x="323977" y="118745"/>
                </a:cubicBezTo>
                <a:cubicBezTo>
                  <a:pt x="324739" y="117983"/>
                  <a:pt x="324993" y="117221"/>
                  <a:pt x="324612" y="117221"/>
                </a:cubicBezTo>
                <a:cubicBezTo>
                  <a:pt x="324485" y="117221"/>
                  <a:pt x="324231" y="117348"/>
                  <a:pt x="323977" y="117729"/>
                </a:cubicBezTo>
                <a:cubicBezTo>
                  <a:pt x="323977" y="117729"/>
                  <a:pt x="322834" y="117729"/>
                  <a:pt x="322834" y="116586"/>
                </a:cubicBezTo>
                <a:cubicBezTo>
                  <a:pt x="323977" y="115570"/>
                  <a:pt x="323977" y="115570"/>
                  <a:pt x="321818" y="115570"/>
                </a:cubicBezTo>
                <a:cubicBezTo>
                  <a:pt x="321818" y="115951"/>
                  <a:pt x="321691" y="116078"/>
                  <a:pt x="321564" y="116078"/>
                </a:cubicBezTo>
                <a:cubicBezTo>
                  <a:pt x="321183" y="116078"/>
                  <a:pt x="320802" y="115570"/>
                  <a:pt x="320802" y="115570"/>
                </a:cubicBezTo>
                <a:cubicBezTo>
                  <a:pt x="320802" y="114427"/>
                  <a:pt x="316484" y="110236"/>
                  <a:pt x="315468" y="110236"/>
                </a:cubicBezTo>
                <a:cubicBezTo>
                  <a:pt x="315468" y="109093"/>
                  <a:pt x="315468" y="109093"/>
                  <a:pt x="315468" y="109093"/>
                </a:cubicBezTo>
                <a:cubicBezTo>
                  <a:pt x="314960" y="109474"/>
                  <a:pt x="314452" y="109474"/>
                  <a:pt x="314198" y="109474"/>
                </a:cubicBezTo>
                <a:cubicBezTo>
                  <a:pt x="313563" y="109474"/>
                  <a:pt x="313817" y="108712"/>
                  <a:pt x="314960" y="107442"/>
                </a:cubicBezTo>
                <a:cubicBezTo>
                  <a:pt x="314833" y="107569"/>
                  <a:pt x="314579" y="107823"/>
                  <a:pt x="314452" y="107950"/>
                </a:cubicBezTo>
                <a:cubicBezTo>
                  <a:pt x="313563" y="108458"/>
                  <a:pt x="313055" y="108712"/>
                  <a:pt x="312801" y="108712"/>
                </a:cubicBezTo>
                <a:cubicBezTo>
                  <a:pt x="312420" y="108712"/>
                  <a:pt x="312674" y="108204"/>
                  <a:pt x="313309" y="106934"/>
                </a:cubicBezTo>
                <a:cubicBezTo>
                  <a:pt x="313944" y="105664"/>
                  <a:pt x="314198" y="105156"/>
                  <a:pt x="313817" y="105156"/>
                </a:cubicBezTo>
                <a:cubicBezTo>
                  <a:pt x="313436" y="105156"/>
                  <a:pt x="313055" y="105410"/>
                  <a:pt x="312166" y="105918"/>
                </a:cubicBezTo>
                <a:cubicBezTo>
                  <a:pt x="313563" y="102997"/>
                  <a:pt x="314071" y="101092"/>
                  <a:pt x="313309" y="101092"/>
                </a:cubicBezTo>
                <a:cubicBezTo>
                  <a:pt x="312928" y="101092"/>
                  <a:pt x="312166" y="101600"/>
                  <a:pt x="311150" y="102616"/>
                </a:cubicBezTo>
                <a:cubicBezTo>
                  <a:pt x="309626" y="103378"/>
                  <a:pt x="308610" y="104140"/>
                  <a:pt x="308229" y="104140"/>
                </a:cubicBezTo>
                <a:cubicBezTo>
                  <a:pt x="307975" y="104140"/>
                  <a:pt x="307975" y="104013"/>
                  <a:pt x="307975" y="103759"/>
                </a:cubicBezTo>
                <a:cubicBezTo>
                  <a:pt x="306832" y="103759"/>
                  <a:pt x="307975" y="102616"/>
                  <a:pt x="308991" y="101600"/>
                </a:cubicBezTo>
                <a:cubicBezTo>
                  <a:pt x="304673" y="101600"/>
                  <a:pt x="303657" y="101600"/>
                  <a:pt x="304673" y="98425"/>
                </a:cubicBezTo>
                <a:cubicBezTo>
                  <a:pt x="305308" y="96520"/>
                  <a:pt x="305181" y="95377"/>
                  <a:pt x="304800" y="95377"/>
                </a:cubicBezTo>
                <a:cubicBezTo>
                  <a:pt x="304419" y="95377"/>
                  <a:pt x="304038" y="96012"/>
                  <a:pt x="303530" y="97282"/>
                </a:cubicBezTo>
                <a:cubicBezTo>
                  <a:pt x="303022" y="98425"/>
                  <a:pt x="302768" y="98933"/>
                  <a:pt x="302641" y="98933"/>
                </a:cubicBezTo>
                <a:cubicBezTo>
                  <a:pt x="302514" y="98933"/>
                  <a:pt x="302514" y="98425"/>
                  <a:pt x="302514" y="97282"/>
                </a:cubicBezTo>
                <a:cubicBezTo>
                  <a:pt x="302514" y="96139"/>
                  <a:pt x="301371" y="95123"/>
                  <a:pt x="301371" y="95123"/>
                </a:cubicBezTo>
                <a:cubicBezTo>
                  <a:pt x="301371" y="95123"/>
                  <a:pt x="301371" y="94107"/>
                  <a:pt x="302514" y="92964"/>
                </a:cubicBezTo>
                <a:cubicBezTo>
                  <a:pt x="301879" y="93218"/>
                  <a:pt x="301371" y="93345"/>
                  <a:pt x="300863" y="93345"/>
                </a:cubicBezTo>
                <a:cubicBezTo>
                  <a:pt x="299847" y="93345"/>
                  <a:pt x="299466" y="92583"/>
                  <a:pt x="300355" y="91821"/>
                </a:cubicBezTo>
                <a:cubicBezTo>
                  <a:pt x="300355" y="90805"/>
                  <a:pt x="300355" y="90805"/>
                  <a:pt x="300355" y="90805"/>
                </a:cubicBezTo>
                <a:cubicBezTo>
                  <a:pt x="299339" y="89662"/>
                  <a:pt x="299339" y="89662"/>
                  <a:pt x="300355" y="88646"/>
                </a:cubicBezTo>
                <a:cubicBezTo>
                  <a:pt x="300736" y="88265"/>
                  <a:pt x="300863" y="88138"/>
                  <a:pt x="300736" y="88138"/>
                </a:cubicBezTo>
                <a:cubicBezTo>
                  <a:pt x="300609" y="88138"/>
                  <a:pt x="299593" y="88646"/>
                  <a:pt x="298196" y="88646"/>
                </a:cubicBezTo>
                <a:cubicBezTo>
                  <a:pt x="297180" y="88646"/>
                  <a:pt x="296037" y="88646"/>
                  <a:pt x="297180" y="87630"/>
                </a:cubicBezTo>
                <a:cubicBezTo>
                  <a:pt x="298196" y="87630"/>
                  <a:pt x="299339" y="85471"/>
                  <a:pt x="299339" y="84328"/>
                </a:cubicBezTo>
                <a:lnTo>
                  <a:pt x="298196" y="84328"/>
                </a:lnTo>
                <a:cubicBezTo>
                  <a:pt x="297688" y="84836"/>
                  <a:pt x="297434" y="85090"/>
                  <a:pt x="297180" y="85090"/>
                </a:cubicBezTo>
                <a:cubicBezTo>
                  <a:pt x="296926" y="85090"/>
                  <a:pt x="296672" y="84836"/>
                  <a:pt x="296037" y="84328"/>
                </a:cubicBezTo>
                <a:cubicBezTo>
                  <a:pt x="295021" y="84328"/>
                  <a:pt x="295021" y="83312"/>
                  <a:pt x="296037" y="83312"/>
                </a:cubicBezTo>
                <a:cubicBezTo>
                  <a:pt x="297180" y="82296"/>
                  <a:pt x="296037" y="78994"/>
                  <a:pt x="295021" y="78994"/>
                </a:cubicBezTo>
                <a:lnTo>
                  <a:pt x="294005" y="78994"/>
                </a:lnTo>
                <a:cubicBezTo>
                  <a:pt x="294005" y="77978"/>
                  <a:pt x="295021" y="76835"/>
                  <a:pt x="295021" y="76835"/>
                </a:cubicBezTo>
                <a:cubicBezTo>
                  <a:pt x="295021" y="76835"/>
                  <a:pt x="295021" y="75692"/>
                  <a:pt x="295021" y="75692"/>
                </a:cubicBezTo>
                <a:cubicBezTo>
                  <a:pt x="295021" y="74676"/>
                  <a:pt x="295021" y="74676"/>
                  <a:pt x="294005" y="74676"/>
                </a:cubicBezTo>
                <a:cubicBezTo>
                  <a:pt x="296164" y="73533"/>
                  <a:pt x="296164" y="73533"/>
                  <a:pt x="294005" y="73533"/>
                </a:cubicBezTo>
                <a:cubicBezTo>
                  <a:pt x="294005" y="72517"/>
                  <a:pt x="294005" y="72517"/>
                  <a:pt x="292862" y="72517"/>
                </a:cubicBezTo>
                <a:cubicBezTo>
                  <a:pt x="291719" y="72517"/>
                  <a:pt x="291846" y="72517"/>
                  <a:pt x="292862" y="71501"/>
                </a:cubicBezTo>
                <a:cubicBezTo>
                  <a:pt x="294640" y="70612"/>
                  <a:pt x="294894" y="69088"/>
                  <a:pt x="293878" y="69088"/>
                </a:cubicBezTo>
                <a:cubicBezTo>
                  <a:pt x="293624" y="69088"/>
                  <a:pt x="293370" y="69215"/>
                  <a:pt x="292862" y="69342"/>
                </a:cubicBezTo>
                <a:cubicBezTo>
                  <a:pt x="292862" y="69342"/>
                  <a:pt x="292862" y="68199"/>
                  <a:pt x="294005" y="68199"/>
                </a:cubicBezTo>
                <a:cubicBezTo>
                  <a:pt x="296164" y="67183"/>
                  <a:pt x="296164" y="67183"/>
                  <a:pt x="294005" y="67183"/>
                </a:cubicBezTo>
                <a:cubicBezTo>
                  <a:pt x="291846" y="67183"/>
                  <a:pt x="291846" y="67183"/>
                  <a:pt x="294005" y="66167"/>
                </a:cubicBezTo>
                <a:cubicBezTo>
                  <a:pt x="294005" y="66167"/>
                  <a:pt x="294005" y="65024"/>
                  <a:pt x="292862" y="65024"/>
                </a:cubicBezTo>
                <a:cubicBezTo>
                  <a:pt x="291846" y="64008"/>
                  <a:pt x="289687" y="61849"/>
                  <a:pt x="291846" y="61849"/>
                </a:cubicBezTo>
                <a:lnTo>
                  <a:pt x="291846" y="61087"/>
                </a:lnTo>
                <a:cubicBezTo>
                  <a:pt x="289687" y="59944"/>
                  <a:pt x="289687" y="59944"/>
                  <a:pt x="290703" y="58928"/>
                </a:cubicBezTo>
                <a:lnTo>
                  <a:pt x="291973" y="57912"/>
                </a:lnTo>
                <a:lnTo>
                  <a:pt x="289814" y="57912"/>
                </a:lnTo>
                <a:cubicBezTo>
                  <a:pt x="288798" y="56769"/>
                  <a:pt x="288798" y="56769"/>
                  <a:pt x="289814" y="56769"/>
                </a:cubicBezTo>
                <a:cubicBezTo>
                  <a:pt x="291973" y="56769"/>
                  <a:pt x="290830" y="55753"/>
                  <a:pt x="290830" y="55753"/>
                </a:cubicBezTo>
                <a:cubicBezTo>
                  <a:pt x="290830" y="55245"/>
                  <a:pt x="290576" y="54991"/>
                  <a:pt x="290195" y="54991"/>
                </a:cubicBezTo>
                <a:cubicBezTo>
                  <a:pt x="289814" y="54991"/>
                  <a:pt x="289306" y="55245"/>
                  <a:pt x="288798" y="55753"/>
                </a:cubicBezTo>
                <a:lnTo>
                  <a:pt x="288798" y="54610"/>
                </a:lnTo>
                <a:cubicBezTo>
                  <a:pt x="290957" y="53594"/>
                  <a:pt x="290957" y="53594"/>
                  <a:pt x="289814" y="53594"/>
                </a:cubicBezTo>
                <a:cubicBezTo>
                  <a:pt x="287655" y="53594"/>
                  <a:pt x="287655" y="53594"/>
                  <a:pt x="287655" y="52578"/>
                </a:cubicBezTo>
                <a:cubicBezTo>
                  <a:pt x="287655" y="52578"/>
                  <a:pt x="287655" y="51435"/>
                  <a:pt x="287655" y="51435"/>
                </a:cubicBezTo>
                <a:cubicBezTo>
                  <a:pt x="286639" y="50419"/>
                  <a:pt x="286639" y="50419"/>
                  <a:pt x="287655" y="50419"/>
                </a:cubicBezTo>
                <a:cubicBezTo>
                  <a:pt x="288671" y="50419"/>
                  <a:pt x="289814" y="49276"/>
                  <a:pt x="289814" y="49276"/>
                </a:cubicBezTo>
                <a:cubicBezTo>
                  <a:pt x="290322" y="48768"/>
                  <a:pt x="290322" y="48514"/>
                  <a:pt x="290195" y="48514"/>
                </a:cubicBezTo>
                <a:cubicBezTo>
                  <a:pt x="290068" y="48514"/>
                  <a:pt x="289814" y="48768"/>
                  <a:pt x="289814" y="49276"/>
                </a:cubicBezTo>
                <a:lnTo>
                  <a:pt x="286639" y="49276"/>
                </a:lnTo>
                <a:cubicBezTo>
                  <a:pt x="286258" y="49530"/>
                  <a:pt x="285877" y="49657"/>
                  <a:pt x="285623" y="49657"/>
                </a:cubicBezTo>
                <a:cubicBezTo>
                  <a:pt x="284480" y="49657"/>
                  <a:pt x="284734" y="48006"/>
                  <a:pt x="285496" y="47244"/>
                </a:cubicBezTo>
                <a:cubicBezTo>
                  <a:pt x="286766" y="45974"/>
                  <a:pt x="286893" y="45466"/>
                  <a:pt x="286385" y="45466"/>
                </a:cubicBezTo>
                <a:cubicBezTo>
                  <a:pt x="285877" y="45466"/>
                  <a:pt x="285242" y="45720"/>
                  <a:pt x="284353" y="46228"/>
                </a:cubicBezTo>
                <a:cubicBezTo>
                  <a:pt x="283972" y="46482"/>
                  <a:pt x="283718" y="46482"/>
                  <a:pt x="283591" y="46482"/>
                </a:cubicBezTo>
                <a:cubicBezTo>
                  <a:pt x="283083" y="46482"/>
                  <a:pt x="284988" y="44704"/>
                  <a:pt x="287655" y="42926"/>
                </a:cubicBezTo>
                <a:lnTo>
                  <a:pt x="289814" y="40767"/>
                </a:lnTo>
                <a:lnTo>
                  <a:pt x="286639" y="42926"/>
                </a:lnTo>
                <a:cubicBezTo>
                  <a:pt x="284861" y="43434"/>
                  <a:pt x="283845" y="43688"/>
                  <a:pt x="283337" y="43688"/>
                </a:cubicBezTo>
                <a:cubicBezTo>
                  <a:pt x="282702" y="43688"/>
                  <a:pt x="283210" y="43180"/>
                  <a:pt x="284480" y="41910"/>
                </a:cubicBezTo>
                <a:cubicBezTo>
                  <a:pt x="284480" y="40640"/>
                  <a:pt x="284480" y="40132"/>
                  <a:pt x="284226" y="40132"/>
                </a:cubicBezTo>
                <a:cubicBezTo>
                  <a:pt x="283972" y="40132"/>
                  <a:pt x="283845" y="40386"/>
                  <a:pt x="283337" y="40894"/>
                </a:cubicBezTo>
                <a:cubicBezTo>
                  <a:pt x="282194" y="40894"/>
                  <a:pt x="282194" y="40894"/>
                  <a:pt x="281178" y="39878"/>
                </a:cubicBezTo>
                <a:cubicBezTo>
                  <a:pt x="280035" y="37719"/>
                  <a:pt x="280035" y="37719"/>
                  <a:pt x="281178" y="36703"/>
                </a:cubicBezTo>
                <a:cubicBezTo>
                  <a:pt x="281178" y="36703"/>
                  <a:pt x="281178" y="36703"/>
                  <a:pt x="281178" y="35560"/>
                </a:cubicBezTo>
                <a:cubicBezTo>
                  <a:pt x="280162" y="35941"/>
                  <a:pt x="279654" y="36068"/>
                  <a:pt x="279400" y="36068"/>
                </a:cubicBezTo>
                <a:cubicBezTo>
                  <a:pt x="278638" y="36068"/>
                  <a:pt x="279654" y="35306"/>
                  <a:pt x="281178" y="34544"/>
                </a:cubicBezTo>
                <a:cubicBezTo>
                  <a:pt x="281178" y="34544"/>
                  <a:pt x="281178" y="33401"/>
                  <a:pt x="280035" y="33401"/>
                </a:cubicBezTo>
                <a:lnTo>
                  <a:pt x="279019" y="34544"/>
                </a:lnTo>
                <a:cubicBezTo>
                  <a:pt x="278003" y="34544"/>
                  <a:pt x="278003" y="33401"/>
                  <a:pt x="274701" y="30226"/>
                </a:cubicBezTo>
                <a:cubicBezTo>
                  <a:pt x="271399" y="27051"/>
                  <a:pt x="271526" y="27051"/>
                  <a:pt x="272542" y="24892"/>
                </a:cubicBezTo>
                <a:cubicBezTo>
                  <a:pt x="273177" y="23622"/>
                  <a:pt x="273431" y="23114"/>
                  <a:pt x="273304" y="23114"/>
                </a:cubicBezTo>
                <a:cubicBezTo>
                  <a:pt x="273177" y="23114"/>
                  <a:pt x="272923" y="23368"/>
                  <a:pt x="272542" y="23876"/>
                </a:cubicBezTo>
                <a:cubicBezTo>
                  <a:pt x="271399" y="24892"/>
                  <a:pt x="270383" y="24892"/>
                  <a:pt x="270383" y="24892"/>
                </a:cubicBezTo>
                <a:cubicBezTo>
                  <a:pt x="270383" y="24892"/>
                  <a:pt x="270383" y="24384"/>
                  <a:pt x="269748" y="24384"/>
                </a:cubicBezTo>
                <a:cubicBezTo>
                  <a:pt x="269367" y="24384"/>
                  <a:pt x="268986" y="24511"/>
                  <a:pt x="268224" y="24892"/>
                </a:cubicBezTo>
                <a:cubicBezTo>
                  <a:pt x="266065" y="24892"/>
                  <a:pt x="266065" y="23876"/>
                  <a:pt x="267208" y="22733"/>
                </a:cubicBezTo>
                <a:cubicBezTo>
                  <a:pt x="268224" y="22225"/>
                  <a:pt x="268224" y="21971"/>
                  <a:pt x="267843" y="21971"/>
                </a:cubicBezTo>
                <a:cubicBezTo>
                  <a:pt x="267462" y="21971"/>
                  <a:pt x="266573" y="22225"/>
                  <a:pt x="266065" y="22733"/>
                </a:cubicBezTo>
                <a:cubicBezTo>
                  <a:pt x="265557" y="23241"/>
                  <a:pt x="265049" y="23495"/>
                  <a:pt x="264668" y="23495"/>
                </a:cubicBezTo>
                <a:cubicBezTo>
                  <a:pt x="264287" y="23495"/>
                  <a:pt x="264414" y="23241"/>
                  <a:pt x="264922" y="22733"/>
                </a:cubicBezTo>
                <a:cubicBezTo>
                  <a:pt x="264922" y="21971"/>
                  <a:pt x="263906" y="20701"/>
                  <a:pt x="262890" y="20701"/>
                </a:cubicBezTo>
                <a:cubicBezTo>
                  <a:pt x="262382" y="20701"/>
                  <a:pt x="262001" y="20955"/>
                  <a:pt x="261620" y="21590"/>
                </a:cubicBezTo>
                <a:cubicBezTo>
                  <a:pt x="261620" y="21590"/>
                  <a:pt x="260477" y="20574"/>
                  <a:pt x="260477" y="20574"/>
                </a:cubicBezTo>
                <a:cubicBezTo>
                  <a:pt x="261620" y="19431"/>
                  <a:pt x="260477" y="19431"/>
                  <a:pt x="259461" y="18415"/>
                </a:cubicBezTo>
                <a:cubicBezTo>
                  <a:pt x="258318" y="18415"/>
                  <a:pt x="257302" y="18415"/>
                  <a:pt x="257302" y="19431"/>
                </a:cubicBezTo>
                <a:cubicBezTo>
                  <a:pt x="257302" y="19939"/>
                  <a:pt x="257048" y="20193"/>
                  <a:pt x="256794" y="20193"/>
                </a:cubicBezTo>
                <a:cubicBezTo>
                  <a:pt x="256540" y="20193"/>
                  <a:pt x="256286" y="19939"/>
                  <a:pt x="256286" y="19431"/>
                </a:cubicBezTo>
                <a:cubicBezTo>
                  <a:pt x="255143" y="18415"/>
                  <a:pt x="256286" y="16256"/>
                  <a:pt x="255143" y="16256"/>
                </a:cubicBezTo>
                <a:cubicBezTo>
                  <a:pt x="255143" y="15240"/>
                  <a:pt x="255143" y="14097"/>
                  <a:pt x="255143" y="14097"/>
                </a:cubicBezTo>
                <a:lnTo>
                  <a:pt x="254127" y="15240"/>
                </a:lnTo>
                <a:cubicBezTo>
                  <a:pt x="254127" y="16256"/>
                  <a:pt x="254127" y="17399"/>
                  <a:pt x="254127" y="17399"/>
                </a:cubicBezTo>
                <a:cubicBezTo>
                  <a:pt x="252984" y="17399"/>
                  <a:pt x="252984" y="17399"/>
                  <a:pt x="252984" y="15240"/>
                </a:cubicBezTo>
                <a:cubicBezTo>
                  <a:pt x="251968" y="16256"/>
                  <a:pt x="251968" y="16256"/>
                  <a:pt x="250825" y="16256"/>
                </a:cubicBezTo>
                <a:cubicBezTo>
                  <a:pt x="249682" y="16256"/>
                  <a:pt x="248666" y="16256"/>
                  <a:pt x="247650" y="15240"/>
                </a:cubicBezTo>
                <a:cubicBezTo>
                  <a:pt x="247650" y="16002"/>
                  <a:pt x="247142" y="16383"/>
                  <a:pt x="246507" y="16383"/>
                </a:cubicBezTo>
                <a:cubicBezTo>
                  <a:pt x="245491" y="16383"/>
                  <a:pt x="243967" y="15494"/>
                  <a:pt x="243332" y="14097"/>
                </a:cubicBezTo>
                <a:cubicBezTo>
                  <a:pt x="243332" y="13589"/>
                  <a:pt x="243332" y="13335"/>
                  <a:pt x="243205" y="13335"/>
                </a:cubicBezTo>
                <a:cubicBezTo>
                  <a:pt x="243078" y="13335"/>
                  <a:pt x="242824" y="13589"/>
                  <a:pt x="242316" y="14097"/>
                </a:cubicBezTo>
                <a:cubicBezTo>
                  <a:pt x="242316" y="14605"/>
                  <a:pt x="242316" y="14859"/>
                  <a:pt x="242189" y="14859"/>
                </a:cubicBezTo>
                <a:cubicBezTo>
                  <a:pt x="242062" y="14859"/>
                  <a:pt x="241808" y="14605"/>
                  <a:pt x="241173" y="14097"/>
                </a:cubicBezTo>
                <a:cubicBezTo>
                  <a:pt x="241173" y="13716"/>
                  <a:pt x="241046" y="13716"/>
                  <a:pt x="240919" y="13716"/>
                </a:cubicBezTo>
                <a:cubicBezTo>
                  <a:pt x="240538" y="13716"/>
                  <a:pt x="240030" y="14478"/>
                  <a:pt x="240030" y="15240"/>
                </a:cubicBezTo>
                <a:cubicBezTo>
                  <a:pt x="239395" y="16510"/>
                  <a:pt x="239141" y="17018"/>
                  <a:pt x="238760" y="17018"/>
                </a:cubicBezTo>
                <a:cubicBezTo>
                  <a:pt x="238506" y="17018"/>
                  <a:pt x="238252" y="16764"/>
                  <a:pt x="237871" y="16256"/>
                </a:cubicBezTo>
                <a:cubicBezTo>
                  <a:pt x="236855" y="15240"/>
                  <a:pt x="235712" y="15240"/>
                  <a:pt x="235712" y="15240"/>
                </a:cubicBezTo>
                <a:cubicBezTo>
                  <a:pt x="234696" y="14097"/>
                  <a:pt x="233553" y="14097"/>
                  <a:pt x="234696" y="13081"/>
                </a:cubicBezTo>
                <a:cubicBezTo>
                  <a:pt x="234315" y="12700"/>
                  <a:pt x="234061" y="12319"/>
                  <a:pt x="233934" y="11938"/>
                </a:cubicBezTo>
                <a:cubicBezTo>
                  <a:pt x="234061" y="12319"/>
                  <a:pt x="233680" y="12446"/>
                  <a:pt x="233680" y="13081"/>
                </a:cubicBezTo>
                <a:cubicBezTo>
                  <a:pt x="232664" y="14097"/>
                  <a:pt x="231521" y="14097"/>
                  <a:pt x="231521" y="14097"/>
                </a:cubicBezTo>
                <a:cubicBezTo>
                  <a:pt x="230378" y="14097"/>
                  <a:pt x="229362" y="15240"/>
                  <a:pt x="229362" y="15240"/>
                </a:cubicBezTo>
                <a:cubicBezTo>
                  <a:pt x="228219" y="15748"/>
                  <a:pt x="227711" y="16002"/>
                  <a:pt x="227457" y="16002"/>
                </a:cubicBezTo>
                <a:cubicBezTo>
                  <a:pt x="227203" y="16002"/>
                  <a:pt x="227203" y="15748"/>
                  <a:pt x="227203" y="15240"/>
                </a:cubicBezTo>
                <a:cubicBezTo>
                  <a:pt x="226568" y="13970"/>
                  <a:pt x="226314" y="13462"/>
                  <a:pt x="226187" y="13462"/>
                </a:cubicBezTo>
                <a:cubicBezTo>
                  <a:pt x="226060" y="13462"/>
                  <a:pt x="226060" y="13716"/>
                  <a:pt x="226060" y="14224"/>
                </a:cubicBezTo>
                <a:cubicBezTo>
                  <a:pt x="226060" y="15621"/>
                  <a:pt x="224028" y="16510"/>
                  <a:pt x="222123" y="16510"/>
                </a:cubicBezTo>
                <a:cubicBezTo>
                  <a:pt x="220980" y="16510"/>
                  <a:pt x="219964" y="16129"/>
                  <a:pt x="219583" y="15367"/>
                </a:cubicBezTo>
                <a:lnTo>
                  <a:pt x="219583" y="16383"/>
                </a:lnTo>
                <a:cubicBezTo>
                  <a:pt x="219583" y="17399"/>
                  <a:pt x="219583" y="17399"/>
                  <a:pt x="218567" y="18542"/>
                </a:cubicBezTo>
                <a:cubicBezTo>
                  <a:pt x="218567" y="18542"/>
                  <a:pt x="217170" y="18034"/>
                  <a:pt x="215773" y="18034"/>
                </a:cubicBezTo>
                <a:cubicBezTo>
                  <a:pt x="215138" y="18034"/>
                  <a:pt x="214503" y="18161"/>
                  <a:pt x="214122" y="18542"/>
                </a:cubicBezTo>
                <a:cubicBezTo>
                  <a:pt x="213106" y="19050"/>
                  <a:pt x="212217" y="19304"/>
                  <a:pt x="211582" y="19304"/>
                </a:cubicBezTo>
                <a:cubicBezTo>
                  <a:pt x="210947" y="19304"/>
                  <a:pt x="210312" y="19050"/>
                  <a:pt x="209804" y="18542"/>
                </a:cubicBezTo>
                <a:cubicBezTo>
                  <a:pt x="209804" y="18542"/>
                  <a:pt x="209804" y="18542"/>
                  <a:pt x="209804" y="19558"/>
                </a:cubicBezTo>
                <a:cubicBezTo>
                  <a:pt x="210820" y="20701"/>
                  <a:pt x="209804" y="20701"/>
                  <a:pt x="209804" y="21717"/>
                </a:cubicBezTo>
                <a:cubicBezTo>
                  <a:pt x="208661" y="21717"/>
                  <a:pt x="208661" y="20701"/>
                  <a:pt x="208661" y="19558"/>
                </a:cubicBezTo>
                <a:cubicBezTo>
                  <a:pt x="208153" y="19050"/>
                  <a:pt x="207899" y="18796"/>
                  <a:pt x="207645" y="18796"/>
                </a:cubicBezTo>
                <a:cubicBezTo>
                  <a:pt x="207391" y="18796"/>
                  <a:pt x="207137" y="19050"/>
                  <a:pt x="206502" y="19558"/>
                </a:cubicBezTo>
                <a:cubicBezTo>
                  <a:pt x="206502" y="21717"/>
                  <a:pt x="204343" y="21717"/>
                  <a:pt x="203327" y="21717"/>
                </a:cubicBezTo>
                <a:cubicBezTo>
                  <a:pt x="202311" y="21717"/>
                  <a:pt x="202311" y="21717"/>
                  <a:pt x="202311" y="22733"/>
                </a:cubicBezTo>
                <a:cubicBezTo>
                  <a:pt x="202311" y="24130"/>
                  <a:pt x="202311" y="25019"/>
                  <a:pt x="201803" y="25019"/>
                </a:cubicBezTo>
                <a:cubicBezTo>
                  <a:pt x="201422" y="25019"/>
                  <a:pt x="200914" y="24638"/>
                  <a:pt x="200152" y="23876"/>
                </a:cubicBezTo>
                <a:cubicBezTo>
                  <a:pt x="199136" y="24892"/>
                  <a:pt x="199136" y="24892"/>
                  <a:pt x="200152" y="26035"/>
                </a:cubicBezTo>
                <a:cubicBezTo>
                  <a:pt x="200152" y="26670"/>
                  <a:pt x="200152" y="27305"/>
                  <a:pt x="199898" y="27305"/>
                </a:cubicBezTo>
                <a:cubicBezTo>
                  <a:pt x="199644" y="27305"/>
                  <a:pt x="199517" y="26924"/>
                  <a:pt x="199009" y="26035"/>
                </a:cubicBezTo>
                <a:cubicBezTo>
                  <a:pt x="198628" y="25654"/>
                  <a:pt x="198247" y="25527"/>
                  <a:pt x="197866" y="25527"/>
                </a:cubicBezTo>
                <a:cubicBezTo>
                  <a:pt x="196850" y="25527"/>
                  <a:pt x="195834" y="26289"/>
                  <a:pt x="195834" y="27051"/>
                </a:cubicBezTo>
                <a:cubicBezTo>
                  <a:pt x="195326" y="27559"/>
                  <a:pt x="195072" y="27813"/>
                  <a:pt x="194691" y="27813"/>
                </a:cubicBezTo>
                <a:cubicBezTo>
                  <a:pt x="194310" y="27813"/>
                  <a:pt x="194183" y="27559"/>
                  <a:pt x="193675" y="27051"/>
                </a:cubicBezTo>
                <a:cubicBezTo>
                  <a:pt x="193675" y="26670"/>
                  <a:pt x="193675" y="26289"/>
                  <a:pt x="193675" y="26035"/>
                </a:cubicBezTo>
                <a:cubicBezTo>
                  <a:pt x="193675" y="27051"/>
                  <a:pt x="193675" y="27686"/>
                  <a:pt x="193548" y="27686"/>
                </a:cubicBezTo>
                <a:cubicBezTo>
                  <a:pt x="193421" y="27686"/>
                  <a:pt x="193167" y="27178"/>
                  <a:pt x="192532" y="26035"/>
                </a:cubicBezTo>
                <a:cubicBezTo>
                  <a:pt x="192532" y="25654"/>
                  <a:pt x="192405" y="25527"/>
                  <a:pt x="192405" y="25527"/>
                </a:cubicBezTo>
                <a:cubicBezTo>
                  <a:pt x="192151" y="25527"/>
                  <a:pt x="191897" y="26289"/>
                  <a:pt x="192532" y="27051"/>
                </a:cubicBezTo>
                <a:cubicBezTo>
                  <a:pt x="192532" y="28067"/>
                  <a:pt x="191516" y="28067"/>
                  <a:pt x="191516" y="28067"/>
                </a:cubicBezTo>
                <a:cubicBezTo>
                  <a:pt x="191516" y="28067"/>
                  <a:pt x="188341" y="28067"/>
                  <a:pt x="186182" y="30226"/>
                </a:cubicBezTo>
                <a:cubicBezTo>
                  <a:pt x="183134" y="30988"/>
                  <a:pt x="181737" y="31750"/>
                  <a:pt x="180721" y="31750"/>
                </a:cubicBezTo>
                <a:cubicBezTo>
                  <a:pt x="180340" y="31750"/>
                  <a:pt x="179959" y="31623"/>
                  <a:pt x="179705" y="31369"/>
                </a:cubicBezTo>
                <a:cubicBezTo>
                  <a:pt x="179705" y="31623"/>
                  <a:pt x="179705" y="32004"/>
                  <a:pt x="179705" y="32385"/>
                </a:cubicBezTo>
                <a:cubicBezTo>
                  <a:pt x="179705" y="33401"/>
                  <a:pt x="178562" y="33401"/>
                  <a:pt x="178562" y="33401"/>
                </a:cubicBezTo>
                <a:cubicBezTo>
                  <a:pt x="177546" y="33401"/>
                  <a:pt x="177546" y="34544"/>
                  <a:pt x="177546" y="35560"/>
                </a:cubicBezTo>
                <a:cubicBezTo>
                  <a:pt x="176403" y="34544"/>
                  <a:pt x="176403" y="34544"/>
                  <a:pt x="176403" y="34544"/>
                </a:cubicBezTo>
                <a:cubicBezTo>
                  <a:pt x="176403" y="35052"/>
                  <a:pt x="176403" y="35306"/>
                  <a:pt x="176276" y="35306"/>
                </a:cubicBezTo>
                <a:cubicBezTo>
                  <a:pt x="176149" y="35306"/>
                  <a:pt x="175895" y="35052"/>
                  <a:pt x="175260" y="34544"/>
                </a:cubicBezTo>
                <a:cubicBezTo>
                  <a:pt x="174625" y="34036"/>
                  <a:pt x="174498" y="33782"/>
                  <a:pt x="174498" y="33782"/>
                </a:cubicBezTo>
                <a:cubicBezTo>
                  <a:pt x="174498" y="33782"/>
                  <a:pt x="174625" y="34290"/>
                  <a:pt x="175260" y="35560"/>
                </a:cubicBezTo>
                <a:cubicBezTo>
                  <a:pt x="175260" y="36322"/>
                  <a:pt x="174752" y="37084"/>
                  <a:pt x="174371" y="37084"/>
                </a:cubicBezTo>
                <a:cubicBezTo>
                  <a:pt x="174244" y="37084"/>
                  <a:pt x="174117" y="36957"/>
                  <a:pt x="174117" y="36703"/>
                </a:cubicBezTo>
                <a:cubicBezTo>
                  <a:pt x="174117" y="35560"/>
                  <a:pt x="172974" y="35560"/>
                  <a:pt x="171958" y="35560"/>
                </a:cubicBezTo>
                <a:cubicBezTo>
                  <a:pt x="170942" y="35560"/>
                  <a:pt x="170815" y="35560"/>
                  <a:pt x="170815" y="36703"/>
                </a:cubicBezTo>
                <a:cubicBezTo>
                  <a:pt x="170815" y="37211"/>
                  <a:pt x="170307" y="37465"/>
                  <a:pt x="169545" y="37465"/>
                </a:cubicBezTo>
                <a:cubicBezTo>
                  <a:pt x="168783" y="37465"/>
                  <a:pt x="168021" y="37211"/>
                  <a:pt x="167513" y="36703"/>
                </a:cubicBezTo>
                <a:cubicBezTo>
                  <a:pt x="167132" y="36322"/>
                  <a:pt x="167005" y="36195"/>
                  <a:pt x="166878" y="36195"/>
                </a:cubicBezTo>
                <a:cubicBezTo>
                  <a:pt x="166497" y="36195"/>
                  <a:pt x="166497" y="36957"/>
                  <a:pt x="166497" y="37719"/>
                </a:cubicBezTo>
                <a:cubicBezTo>
                  <a:pt x="167513" y="38735"/>
                  <a:pt x="166497" y="38735"/>
                  <a:pt x="166497" y="38735"/>
                </a:cubicBezTo>
                <a:cubicBezTo>
                  <a:pt x="166116" y="38354"/>
                  <a:pt x="165989" y="38354"/>
                  <a:pt x="165862" y="38354"/>
                </a:cubicBezTo>
                <a:cubicBezTo>
                  <a:pt x="165481" y="38354"/>
                  <a:pt x="165735" y="39116"/>
                  <a:pt x="166497" y="39878"/>
                </a:cubicBezTo>
                <a:cubicBezTo>
                  <a:pt x="167513" y="40894"/>
                  <a:pt x="166497" y="40894"/>
                  <a:pt x="165354" y="42037"/>
                </a:cubicBezTo>
                <a:cubicBezTo>
                  <a:pt x="164973" y="41656"/>
                  <a:pt x="164592" y="41529"/>
                  <a:pt x="163957" y="41529"/>
                </a:cubicBezTo>
                <a:cubicBezTo>
                  <a:pt x="162941" y="41529"/>
                  <a:pt x="161671" y="42037"/>
                  <a:pt x="161036" y="42037"/>
                </a:cubicBezTo>
                <a:cubicBezTo>
                  <a:pt x="160401" y="42291"/>
                  <a:pt x="159893" y="42418"/>
                  <a:pt x="159385" y="42418"/>
                </a:cubicBezTo>
                <a:cubicBezTo>
                  <a:pt x="158115" y="42418"/>
                  <a:pt x="157226" y="41656"/>
                  <a:pt x="155702" y="40894"/>
                </a:cubicBezTo>
                <a:cubicBezTo>
                  <a:pt x="155702" y="42037"/>
                  <a:pt x="155702" y="44069"/>
                  <a:pt x="155702" y="44069"/>
                </a:cubicBezTo>
                <a:cubicBezTo>
                  <a:pt x="155702" y="44069"/>
                  <a:pt x="154559" y="43053"/>
                  <a:pt x="154559" y="41910"/>
                </a:cubicBezTo>
                <a:cubicBezTo>
                  <a:pt x="154559" y="41402"/>
                  <a:pt x="154432" y="41148"/>
                  <a:pt x="154178" y="41148"/>
                </a:cubicBezTo>
                <a:cubicBezTo>
                  <a:pt x="153924" y="41148"/>
                  <a:pt x="153543" y="41656"/>
                  <a:pt x="153543" y="42926"/>
                </a:cubicBezTo>
                <a:cubicBezTo>
                  <a:pt x="153035" y="43434"/>
                  <a:pt x="152781" y="43688"/>
                  <a:pt x="152527" y="43688"/>
                </a:cubicBezTo>
                <a:cubicBezTo>
                  <a:pt x="152273" y="43688"/>
                  <a:pt x="152019" y="43434"/>
                  <a:pt x="151384" y="42926"/>
                </a:cubicBezTo>
                <a:cubicBezTo>
                  <a:pt x="150368" y="42926"/>
                  <a:pt x="150368" y="42926"/>
                  <a:pt x="150368" y="45085"/>
                </a:cubicBezTo>
                <a:cubicBezTo>
                  <a:pt x="149352" y="45085"/>
                  <a:pt x="149352" y="45085"/>
                  <a:pt x="149352" y="43942"/>
                </a:cubicBezTo>
                <a:cubicBezTo>
                  <a:pt x="149352" y="43434"/>
                  <a:pt x="149098" y="43180"/>
                  <a:pt x="148844" y="43180"/>
                </a:cubicBezTo>
                <a:cubicBezTo>
                  <a:pt x="148590" y="43180"/>
                  <a:pt x="148336" y="43434"/>
                  <a:pt x="148336" y="43942"/>
                </a:cubicBezTo>
                <a:cubicBezTo>
                  <a:pt x="148336" y="45593"/>
                  <a:pt x="147828" y="46482"/>
                  <a:pt x="147447" y="46482"/>
                </a:cubicBezTo>
                <a:cubicBezTo>
                  <a:pt x="147320" y="46482"/>
                  <a:pt x="147320" y="46355"/>
                  <a:pt x="147320" y="46101"/>
                </a:cubicBezTo>
                <a:cubicBezTo>
                  <a:pt x="146177" y="45085"/>
                  <a:pt x="146177" y="45085"/>
                  <a:pt x="145161" y="45085"/>
                </a:cubicBezTo>
                <a:cubicBezTo>
                  <a:pt x="145161" y="45085"/>
                  <a:pt x="144145" y="45085"/>
                  <a:pt x="144145" y="43942"/>
                </a:cubicBezTo>
                <a:cubicBezTo>
                  <a:pt x="143002" y="43942"/>
                  <a:pt x="143002" y="45085"/>
                  <a:pt x="143002" y="45085"/>
                </a:cubicBezTo>
                <a:cubicBezTo>
                  <a:pt x="142240" y="45085"/>
                  <a:pt x="142494" y="45593"/>
                  <a:pt x="142748" y="45593"/>
                </a:cubicBezTo>
                <a:cubicBezTo>
                  <a:pt x="143002" y="45593"/>
                  <a:pt x="143002" y="45466"/>
                  <a:pt x="143002" y="45085"/>
                </a:cubicBezTo>
                <a:lnTo>
                  <a:pt x="143002" y="47244"/>
                </a:lnTo>
                <a:cubicBezTo>
                  <a:pt x="141986" y="47244"/>
                  <a:pt x="141986" y="47244"/>
                  <a:pt x="140843" y="46101"/>
                </a:cubicBezTo>
                <a:cubicBezTo>
                  <a:pt x="140843" y="46863"/>
                  <a:pt x="140843" y="48133"/>
                  <a:pt x="140462" y="48133"/>
                </a:cubicBezTo>
                <a:cubicBezTo>
                  <a:pt x="140335" y="48133"/>
                  <a:pt x="140081" y="47879"/>
                  <a:pt x="139700" y="47244"/>
                </a:cubicBezTo>
                <a:cubicBezTo>
                  <a:pt x="139319" y="46609"/>
                  <a:pt x="139192" y="46355"/>
                  <a:pt x="138938" y="46355"/>
                </a:cubicBezTo>
                <a:cubicBezTo>
                  <a:pt x="138557" y="46355"/>
                  <a:pt x="138557" y="47625"/>
                  <a:pt x="138557" y="48387"/>
                </a:cubicBezTo>
                <a:cubicBezTo>
                  <a:pt x="139065" y="49403"/>
                  <a:pt x="139319" y="50038"/>
                  <a:pt x="139192" y="50038"/>
                </a:cubicBezTo>
                <a:cubicBezTo>
                  <a:pt x="139065" y="50038"/>
                  <a:pt x="138557" y="49530"/>
                  <a:pt x="137414" y="48387"/>
                </a:cubicBezTo>
                <a:lnTo>
                  <a:pt x="132080" y="48387"/>
                </a:lnTo>
                <a:cubicBezTo>
                  <a:pt x="129921" y="49403"/>
                  <a:pt x="128905" y="49403"/>
                  <a:pt x="128905" y="50546"/>
                </a:cubicBezTo>
                <a:cubicBezTo>
                  <a:pt x="128905" y="50927"/>
                  <a:pt x="128905" y="51308"/>
                  <a:pt x="128905" y="51562"/>
                </a:cubicBezTo>
                <a:cubicBezTo>
                  <a:pt x="128905" y="50292"/>
                  <a:pt x="128524" y="49784"/>
                  <a:pt x="128016" y="49784"/>
                </a:cubicBezTo>
                <a:cubicBezTo>
                  <a:pt x="127635" y="49784"/>
                  <a:pt x="127254" y="50038"/>
                  <a:pt x="126746" y="50546"/>
                </a:cubicBezTo>
                <a:cubicBezTo>
                  <a:pt x="126365" y="50927"/>
                  <a:pt x="125984" y="50927"/>
                  <a:pt x="125603" y="50927"/>
                </a:cubicBezTo>
                <a:cubicBezTo>
                  <a:pt x="124587" y="50927"/>
                  <a:pt x="123571" y="50165"/>
                  <a:pt x="123571" y="49403"/>
                </a:cubicBezTo>
                <a:lnTo>
                  <a:pt x="124587" y="49403"/>
                </a:lnTo>
                <a:cubicBezTo>
                  <a:pt x="123952" y="48133"/>
                  <a:pt x="123698" y="47625"/>
                  <a:pt x="123317" y="47625"/>
                </a:cubicBezTo>
                <a:cubicBezTo>
                  <a:pt x="122936" y="47625"/>
                  <a:pt x="122809" y="47879"/>
                  <a:pt x="122428" y="48387"/>
                </a:cubicBezTo>
                <a:cubicBezTo>
                  <a:pt x="122428" y="48387"/>
                  <a:pt x="122428" y="49403"/>
                  <a:pt x="122428" y="50546"/>
                </a:cubicBezTo>
                <a:cubicBezTo>
                  <a:pt x="122428" y="52705"/>
                  <a:pt x="122428" y="53721"/>
                  <a:pt x="122428" y="53721"/>
                </a:cubicBezTo>
                <a:cubicBezTo>
                  <a:pt x="121285" y="53721"/>
                  <a:pt x="121285" y="53721"/>
                  <a:pt x="121285" y="52705"/>
                </a:cubicBezTo>
                <a:cubicBezTo>
                  <a:pt x="121285" y="51689"/>
                  <a:pt x="121285" y="51562"/>
                  <a:pt x="120269" y="51562"/>
                </a:cubicBezTo>
                <a:cubicBezTo>
                  <a:pt x="119253" y="51562"/>
                  <a:pt x="119126" y="51562"/>
                  <a:pt x="118110" y="50546"/>
                </a:cubicBezTo>
                <a:cubicBezTo>
                  <a:pt x="118110" y="49403"/>
                  <a:pt x="118110" y="49403"/>
                  <a:pt x="117094" y="49403"/>
                </a:cubicBezTo>
                <a:cubicBezTo>
                  <a:pt x="117094" y="50546"/>
                  <a:pt x="115951" y="51562"/>
                  <a:pt x="115951" y="51562"/>
                </a:cubicBezTo>
                <a:lnTo>
                  <a:pt x="115951" y="52705"/>
                </a:lnTo>
                <a:cubicBezTo>
                  <a:pt x="115951" y="53721"/>
                  <a:pt x="115951" y="54864"/>
                  <a:pt x="115951" y="54864"/>
                </a:cubicBezTo>
                <a:cubicBezTo>
                  <a:pt x="115951" y="54864"/>
                  <a:pt x="114935" y="53848"/>
                  <a:pt x="114935" y="53848"/>
                </a:cubicBezTo>
                <a:cubicBezTo>
                  <a:pt x="114935" y="53594"/>
                  <a:pt x="114427" y="53467"/>
                  <a:pt x="113665" y="53467"/>
                </a:cubicBezTo>
                <a:cubicBezTo>
                  <a:pt x="110490" y="53467"/>
                  <a:pt x="102616" y="54864"/>
                  <a:pt x="100838" y="54864"/>
                </a:cubicBezTo>
                <a:cubicBezTo>
                  <a:pt x="100330" y="55372"/>
                  <a:pt x="99695" y="55626"/>
                  <a:pt x="99314" y="55626"/>
                </a:cubicBezTo>
                <a:cubicBezTo>
                  <a:pt x="98933" y="55626"/>
                  <a:pt x="98679" y="55372"/>
                  <a:pt x="98679" y="54864"/>
                </a:cubicBezTo>
                <a:cubicBezTo>
                  <a:pt x="98679" y="53848"/>
                  <a:pt x="96520" y="53848"/>
                  <a:pt x="92202" y="53848"/>
                </a:cubicBezTo>
                <a:cubicBezTo>
                  <a:pt x="90551" y="54356"/>
                  <a:pt x="89281" y="54610"/>
                  <a:pt x="88138" y="54610"/>
                </a:cubicBezTo>
                <a:cubicBezTo>
                  <a:pt x="86995" y="54610"/>
                  <a:pt x="86233" y="54356"/>
                  <a:pt x="85725" y="53848"/>
                </a:cubicBezTo>
                <a:lnTo>
                  <a:pt x="84836" y="53848"/>
                </a:lnTo>
                <a:cubicBezTo>
                  <a:pt x="83693" y="53848"/>
                  <a:pt x="82677" y="52832"/>
                  <a:pt x="81661" y="52832"/>
                </a:cubicBezTo>
                <a:cubicBezTo>
                  <a:pt x="81661" y="53848"/>
                  <a:pt x="81661" y="54991"/>
                  <a:pt x="80518" y="54991"/>
                </a:cubicBezTo>
                <a:cubicBezTo>
                  <a:pt x="79375" y="54991"/>
                  <a:pt x="79502" y="53975"/>
                  <a:pt x="79502" y="52832"/>
                </a:cubicBezTo>
                <a:cubicBezTo>
                  <a:pt x="79502" y="51689"/>
                  <a:pt x="79502" y="51689"/>
                  <a:pt x="79502" y="51689"/>
                </a:cubicBezTo>
                <a:cubicBezTo>
                  <a:pt x="78359" y="51689"/>
                  <a:pt x="78359" y="51689"/>
                  <a:pt x="78359" y="52832"/>
                </a:cubicBezTo>
                <a:lnTo>
                  <a:pt x="78359" y="54610"/>
                </a:lnTo>
                <a:cubicBezTo>
                  <a:pt x="78359" y="53594"/>
                  <a:pt x="77343" y="53594"/>
                  <a:pt x="77343" y="53594"/>
                </a:cubicBezTo>
                <a:cubicBezTo>
                  <a:pt x="77343" y="53594"/>
                  <a:pt x="77343" y="53594"/>
                  <a:pt x="77343" y="55753"/>
                </a:cubicBezTo>
                <a:cubicBezTo>
                  <a:pt x="77343" y="56769"/>
                  <a:pt x="77089" y="57404"/>
                  <a:pt x="76835" y="57404"/>
                </a:cubicBezTo>
                <a:cubicBezTo>
                  <a:pt x="76581" y="57404"/>
                  <a:pt x="76327" y="56896"/>
                  <a:pt x="76327" y="55753"/>
                </a:cubicBezTo>
                <a:lnTo>
                  <a:pt x="75057" y="54610"/>
                </a:lnTo>
                <a:cubicBezTo>
                  <a:pt x="74676" y="55245"/>
                  <a:pt x="74422" y="55499"/>
                  <a:pt x="74041" y="55499"/>
                </a:cubicBezTo>
                <a:cubicBezTo>
                  <a:pt x="73406" y="55499"/>
                  <a:pt x="72771" y="54229"/>
                  <a:pt x="72771" y="53467"/>
                </a:cubicBezTo>
                <a:cubicBezTo>
                  <a:pt x="72263" y="54483"/>
                  <a:pt x="72009" y="55118"/>
                  <a:pt x="71755" y="55118"/>
                </a:cubicBezTo>
                <a:cubicBezTo>
                  <a:pt x="71501" y="55118"/>
                  <a:pt x="71247" y="54610"/>
                  <a:pt x="70739" y="53467"/>
                </a:cubicBezTo>
                <a:cubicBezTo>
                  <a:pt x="70739" y="52959"/>
                  <a:pt x="70739" y="52705"/>
                  <a:pt x="70612" y="52705"/>
                </a:cubicBezTo>
                <a:cubicBezTo>
                  <a:pt x="70485" y="52705"/>
                  <a:pt x="70231" y="52959"/>
                  <a:pt x="69596" y="53467"/>
                </a:cubicBezTo>
                <a:cubicBezTo>
                  <a:pt x="69596" y="54483"/>
                  <a:pt x="68580" y="54483"/>
                  <a:pt x="67437" y="54483"/>
                </a:cubicBezTo>
                <a:cubicBezTo>
                  <a:pt x="67437" y="53467"/>
                  <a:pt x="64262" y="53467"/>
                  <a:pt x="59944" y="53467"/>
                </a:cubicBezTo>
                <a:cubicBezTo>
                  <a:pt x="54610" y="53467"/>
                  <a:pt x="51308" y="52451"/>
                  <a:pt x="51308" y="51308"/>
                </a:cubicBezTo>
                <a:cubicBezTo>
                  <a:pt x="51308" y="51308"/>
                  <a:pt x="51308" y="51308"/>
                  <a:pt x="50165" y="52451"/>
                </a:cubicBezTo>
                <a:cubicBezTo>
                  <a:pt x="50165" y="52832"/>
                  <a:pt x="50165" y="53086"/>
                  <a:pt x="50038" y="53086"/>
                </a:cubicBezTo>
                <a:cubicBezTo>
                  <a:pt x="49911" y="53086"/>
                  <a:pt x="49657" y="52578"/>
                  <a:pt x="49022" y="51308"/>
                </a:cubicBezTo>
                <a:cubicBezTo>
                  <a:pt x="49022" y="52451"/>
                  <a:pt x="47879" y="52451"/>
                  <a:pt x="45847" y="52451"/>
                </a:cubicBezTo>
                <a:cubicBezTo>
                  <a:pt x="43815" y="52451"/>
                  <a:pt x="41529" y="51308"/>
                  <a:pt x="42545" y="50292"/>
                </a:cubicBezTo>
                <a:cubicBezTo>
                  <a:pt x="42037" y="49784"/>
                  <a:pt x="41783" y="49530"/>
                  <a:pt x="41656" y="49530"/>
                </a:cubicBezTo>
                <a:cubicBezTo>
                  <a:pt x="41529" y="49530"/>
                  <a:pt x="41529" y="49784"/>
                  <a:pt x="41529" y="50292"/>
                </a:cubicBezTo>
                <a:cubicBezTo>
                  <a:pt x="41529" y="51562"/>
                  <a:pt x="40767" y="52578"/>
                  <a:pt x="39624" y="52578"/>
                </a:cubicBezTo>
                <a:cubicBezTo>
                  <a:pt x="38862" y="52578"/>
                  <a:pt x="38100" y="52197"/>
                  <a:pt x="37211" y="51435"/>
                </a:cubicBezTo>
                <a:cubicBezTo>
                  <a:pt x="37211" y="51435"/>
                  <a:pt x="36195" y="51435"/>
                  <a:pt x="36195" y="52578"/>
                </a:cubicBezTo>
                <a:cubicBezTo>
                  <a:pt x="36195" y="51435"/>
                  <a:pt x="35179" y="51435"/>
                  <a:pt x="34036" y="50419"/>
                </a:cubicBezTo>
                <a:lnTo>
                  <a:pt x="30861" y="50419"/>
                </a:lnTo>
                <a:cubicBezTo>
                  <a:pt x="29845" y="49276"/>
                  <a:pt x="28702" y="48260"/>
                  <a:pt x="28702" y="48260"/>
                </a:cubicBezTo>
                <a:lnTo>
                  <a:pt x="27686" y="48260"/>
                </a:lnTo>
                <a:cubicBezTo>
                  <a:pt x="27686" y="48768"/>
                  <a:pt x="27178" y="49022"/>
                  <a:pt x="26035" y="49022"/>
                </a:cubicBezTo>
                <a:cubicBezTo>
                  <a:pt x="24892" y="49022"/>
                  <a:pt x="23368" y="48768"/>
                  <a:pt x="21209" y="48260"/>
                </a:cubicBezTo>
                <a:cubicBezTo>
                  <a:pt x="18923" y="47498"/>
                  <a:pt x="16637" y="46736"/>
                  <a:pt x="15113" y="46736"/>
                </a:cubicBezTo>
                <a:cubicBezTo>
                  <a:pt x="14478" y="46736"/>
                  <a:pt x="13970" y="46863"/>
                  <a:pt x="13716" y="47244"/>
                </a:cubicBezTo>
                <a:cubicBezTo>
                  <a:pt x="13716" y="47244"/>
                  <a:pt x="13716" y="47244"/>
                  <a:pt x="13716" y="46101"/>
                </a:cubicBezTo>
                <a:cubicBezTo>
                  <a:pt x="13716" y="44831"/>
                  <a:pt x="13335" y="44323"/>
                  <a:pt x="13081" y="44323"/>
                </a:cubicBezTo>
                <a:cubicBezTo>
                  <a:pt x="12827" y="44323"/>
                  <a:pt x="12700" y="44577"/>
                  <a:pt x="12700" y="45085"/>
                </a:cubicBezTo>
                <a:cubicBezTo>
                  <a:pt x="12319" y="45847"/>
                  <a:pt x="11684" y="46228"/>
                  <a:pt x="11176" y="46228"/>
                </a:cubicBezTo>
                <a:cubicBezTo>
                  <a:pt x="10287" y="46228"/>
                  <a:pt x="9525" y="45339"/>
                  <a:pt x="9525" y="43942"/>
                </a:cubicBezTo>
                <a:lnTo>
                  <a:pt x="9525" y="45085"/>
                </a:lnTo>
                <a:cubicBezTo>
                  <a:pt x="8890" y="45720"/>
                  <a:pt x="8382" y="45974"/>
                  <a:pt x="7874" y="45974"/>
                </a:cubicBezTo>
                <a:cubicBezTo>
                  <a:pt x="6858" y="45974"/>
                  <a:pt x="6604" y="44450"/>
                  <a:pt x="7366" y="42926"/>
                </a:cubicBezTo>
                <a:cubicBezTo>
                  <a:pt x="6604" y="43688"/>
                  <a:pt x="5842" y="44450"/>
                  <a:pt x="5461" y="44450"/>
                </a:cubicBezTo>
                <a:cubicBezTo>
                  <a:pt x="5334" y="44450"/>
                  <a:pt x="5207" y="44323"/>
                  <a:pt x="5207" y="43942"/>
                </a:cubicBezTo>
                <a:cubicBezTo>
                  <a:pt x="4191" y="43942"/>
                  <a:pt x="4191" y="43942"/>
                  <a:pt x="4191" y="46101"/>
                </a:cubicBezTo>
                <a:cubicBezTo>
                  <a:pt x="3175" y="47244"/>
                  <a:pt x="3175" y="48260"/>
                  <a:pt x="3175" y="48260"/>
                </a:cubicBezTo>
                <a:cubicBezTo>
                  <a:pt x="2032" y="47244"/>
                  <a:pt x="2032" y="46101"/>
                  <a:pt x="3175" y="45085"/>
                </a:cubicBezTo>
                <a:lnTo>
                  <a:pt x="1778" y="45085"/>
                </a:lnTo>
                <a:cubicBezTo>
                  <a:pt x="1778" y="45085"/>
                  <a:pt x="762" y="45085"/>
                  <a:pt x="1778" y="43942"/>
                </a:cubicBezTo>
                <a:cubicBezTo>
                  <a:pt x="1778" y="42926"/>
                  <a:pt x="762" y="42926"/>
                  <a:pt x="762" y="42926"/>
                </a:cubicBezTo>
                <a:cubicBezTo>
                  <a:pt x="762" y="43307"/>
                  <a:pt x="635" y="43434"/>
                  <a:pt x="508" y="43434"/>
                </a:cubicBezTo>
                <a:cubicBezTo>
                  <a:pt x="254" y="43434"/>
                  <a:pt x="0" y="42672"/>
                  <a:pt x="762" y="41910"/>
                </a:cubicBezTo>
                <a:cubicBezTo>
                  <a:pt x="1778" y="40767"/>
                  <a:pt x="1778" y="39751"/>
                  <a:pt x="1778" y="38608"/>
                </a:cubicBezTo>
                <a:lnTo>
                  <a:pt x="1778" y="36322"/>
                </a:lnTo>
                <a:cubicBezTo>
                  <a:pt x="2794" y="34163"/>
                  <a:pt x="2794" y="33020"/>
                  <a:pt x="4953" y="33020"/>
                </a:cubicBezTo>
                <a:cubicBezTo>
                  <a:pt x="6223" y="32385"/>
                  <a:pt x="7112" y="31750"/>
                  <a:pt x="7620" y="31750"/>
                </a:cubicBezTo>
                <a:cubicBezTo>
                  <a:pt x="8128" y="31750"/>
                  <a:pt x="8255" y="32131"/>
                  <a:pt x="8255" y="33020"/>
                </a:cubicBezTo>
                <a:cubicBezTo>
                  <a:pt x="8255" y="33020"/>
                  <a:pt x="8255" y="35179"/>
                  <a:pt x="8255" y="35179"/>
                </a:cubicBezTo>
                <a:cubicBezTo>
                  <a:pt x="9271" y="35179"/>
                  <a:pt x="10414" y="34163"/>
                  <a:pt x="10414" y="34163"/>
                </a:cubicBezTo>
                <a:cubicBezTo>
                  <a:pt x="10414" y="33655"/>
                  <a:pt x="10922" y="33401"/>
                  <a:pt x="11811" y="33401"/>
                </a:cubicBezTo>
                <a:cubicBezTo>
                  <a:pt x="12700" y="33401"/>
                  <a:pt x="13716" y="33655"/>
                  <a:pt x="14732" y="34163"/>
                </a:cubicBezTo>
                <a:cubicBezTo>
                  <a:pt x="16383" y="34671"/>
                  <a:pt x="17399" y="34925"/>
                  <a:pt x="18288" y="34925"/>
                </a:cubicBezTo>
                <a:cubicBezTo>
                  <a:pt x="19177" y="34925"/>
                  <a:pt x="19685" y="34671"/>
                  <a:pt x="20193" y="34163"/>
                </a:cubicBezTo>
                <a:cubicBezTo>
                  <a:pt x="21209" y="33020"/>
                  <a:pt x="21209" y="33020"/>
                  <a:pt x="21209" y="33020"/>
                </a:cubicBezTo>
                <a:cubicBezTo>
                  <a:pt x="21209" y="34163"/>
                  <a:pt x="23368" y="35179"/>
                  <a:pt x="27686" y="36322"/>
                </a:cubicBezTo>
                <a:cubicBezTo>
                  <a:pt x="30861" y="36322"/>
                  <a:pt x="34163" y="37338"/>
                  <a:pt x="34163" y="38481"/>
                </a:cubicBezTo>
                <a:lnTo>
                  <a:pt x="35306" y="38481"/>
                </a:lnTo>
                <a:cubicBezTo>
                  <a:pt x="35306" y="37465"/>
                  <a:pt x="36322" y="37465"/>
                  <a:pt x="37465" y="37465"/>
                </a:cubicBezTo>
                <a:cubicBezTo>
                  <a:pt x="37465" y="38481"/>
                  <a:pt x="38608" y="39624"/>
                  <a:pt x="38608" y="39624"/>
                </a:cubicBezTo>
                <a:cubicBezTo>
                  <a:pt x="38608" y="38481"/>
                  <a:pt x="38862" y="38227"/>
                  <a:pt x="39243" y="38227"/>
                </a:cubicBezTo>
                <a:cubicBezTo>
                  <a:pt x="39624" y="38227"/>
                  <a:pt x="40132" y="38481"/>
                  <a:pt x="40767" y="38481"/>
                </a:cubicBezTo>
                <a:cubicBezTo>
                  <a:pt x="41783" y="38481"/>
                  <a:pt x="41783" y="38481"/>
                  <a:pt x="41783" y="39624"/>
                </a:cubicBezTo>
                <a:cubicBezTo>
                  <a:pt x="42799" y="39624"/>
                  <a:pt x="46101" y="39624"/>
                  <a:pt x="47117" y="38481"/>
                </a:cubicBezTo>
                <a:cubicBezTo>
                  <a:pt x="47371" y="38354"/>
                  <a:pt x="47498" y="38227"/>
                  <a:pt x="47625" y="38227"/>
                </a:cubicBezTo>
                <a:cubicBezTo>
                  <a:pt x="48260" y="38227"/>
                  <a:pt x="48387" y="39878"/>
                  <a:pt x="49276" y="40640"/>
                </a:cubicBezTo>
                <a:cubicBezTo>
                  <a:pt x="48133" y="41783"/>
                  <a:pt x="49276" y="42799"/>
                  <a:pt x="49276" y="42799"/>
                </a:cubicBezTo>
                <a:cubicBezTo>
                  <a:pt x="49276" y="42799"/>
                  <a:pt x="49276" y="41783"/>
                  <a:pt x="50292" y="40640"/>
                </a:cubicBezTo>
                <a:cubicBezTo>
                  <a:pt x="49276" y="39624"/>
                  <a:pt x="49276" y="39624"/>
                  <a:pt x="50292" y="39624"/>
                </a:cubicBezTo>
                <a:lnTo>
                  <a:pt x="51435" y="39624"/>
                </a:lnTo>
                <a:cubicBezTo>
                  <a:pt x="51435" y="40640"/>
                  <a:pt x="53594" y="40640"/>
                  <a:pt x="57912" y="40640"/>
                </a:cubicBezTo>
                <a:cubicBezTo>
                  <a:pt x="62230" y="41783"/>
                  <a:pt x="63246" y="41783"/>
                  <a:pt x="63246" y="42799"/>
                </a:cubicBezTo>
                <a:cubicBezTo>
                  <a:pt x="63246" y="43307"/>
                  <a:pt x="63246" y="43561"/>
                  <a:pt x="63500" y="43561"/>
                </a:cubicBezTo>
                <a:cubicBezTo>
                  <a:pt x="63754" y="43561"/>
                  <a:pt x="64262" y="43307"/>
                  <a:pt x="65405" y="42799"/>
                </a:cubicBezTo>
                <a:cubicBezTo>
                  <a:pt x="67437" y="40767"/>
                  <a:pt x="68199" y="40005"/>
                  <a:pt x="68453" y="40005"/>
                </a:cubicBezTo>
                <a:cubicBezTo>
                  <a:pt x="68707" y="40005"/>
                  <a:pt x="68580" y="40259"/>
                  <a:pt x="68580" y="40640"/>
                </a:cubicBezTo>
                <a:cubicBezTo>
                  <a:pt x="68580" y="40640"/>
                  <a:pt x="68580" y="41783"/>
                  <a:pt x="68580" y="42799"/>
                </a:cubicBezTo>
                <a:cubicBezTo>
                  <a:pt x="68580" y="43815"/>
                  <a:pt x="68580" y="44450"/>
                  <a:pt x="68707" y="44450"/>
                </a:cubicBezTo>
                <a:cubicBezTo>
                  <a:pt x="68834" y="44450"/>
                  <a:pt x="69088" y="43942"/>
                  <a:pt x="69596" y="42799"/>
                </a:cubicBezTo>
                <a:cubicBezTo>
                  <a:pt x="69596" y="42037"/>
                  <a:pt x="70739" y="41656"/>
                  <a:pt x="72136" y="41656"/>
                </a:cubicBezTo>
                <a:cubicBezTo>
                  <a:pt x="74295" y="41656"/>
                  <a:pt x="77216" y="42545"/>
                  <a:pt x="77216" y="43942"/>
                </a:cubicBezTo>
                <a:lnTo>
                  <a:pt x="77216" y="42672"/>
                </a:lnTo>
                <a:cubicBezTo>
                  <a:pt x="77216" y="41656"/>
                  <a:pt x="78232" y="41656"/>
                  <a:pt x="80391" y="41656"/>
                </a:cubicBezTo>
                <a:lnTo>
                  <a:pt x="81534" y="41656"/>
                </a:lnTo>
                <a:cubicBezTo>
                  <a:pt x="81534" y="42545"/>
                  <a:pt x="82042" y="42926"/>
                  <a:pt x="82804" y="42926"/>
                </a:cubicBezTo>
                <a:cubicBezTo>
                  <a:pt x="83693" y="42926"/>
                  <a:pt x="84836" y="42291"/>
                  <a:pt x="84836" y="41656"/>
                </a:cubicBezTo>
                <a:cubicBezTo>
                  <a:pt x="84836" y="40513"/>
                  <a:pt x="84836" y="40513"/>
                  <a:pt x="85852" y="40513"/>
                </a:cubicBezTo>
                <a:cubicBezTo>
                  <a:pt x="86487" y="41148"/>
                  <a:pt x="87249" y="41402"/>
                  <a:pt x="87757" y="41402"/>
                </a:cubicBezTo>
                <a:cubicBezTo>
                  <a:pt x="89154" y="41402"/>
                  <a:pt x="90170" y="40132"/>
                  <a:pt x="90170" y="39370"/>
                </a:cubicBezTo>
                <a:lnTo>
                  <a:pt x="91313" y="39370"/>
                </a:lnTo>
                <a:cubicBezTo>
                  <a:pt x="91313" y="40386"/>
                  <a:pt x="92456" y="40386"/>
                  <a:pt x="93472" y="40386"/>
                </a:cubicBezTo>
                <a:cubicBezTo>
                  <a:pt x="94488" y="40386"/>
                  <a:pt x="95631" y="40386"/>
                  <a:pt x="94488" y="41529"/>
                </a:cubicBezTo>
                <a:cubicBezTo>
                  <a:pt x="94488" y="42545"/>
                  <a:pt x="94488" y="43688"/>
                  <a:pt x="95631" y="43688"/>
                </a:cubicBezTo>
                <a:lnTo>
                  <a:pt x="95631" y="42672"/>
                </a:lnTo>
                <a:cubicBezTo>
                  <a:pt x="95631" y="41656"/>
                  <a:pt x="96647" y="41656"/>
                  <a:pt x="98806" y="41656"/>
                </a:cubicBezTo>
                <a:cubicBezTo>
                  <a:pt x="100965" y="40513"/>
                  <a:pt x="101981" y="40513"/>
                  <a:pt x="101981" y="39497"/>
                </a:cubicBezTo>
                <a:lnTo>
                  <a:pt x="102997" y="40513"/>
                </a:lnTo>
                <a:cubicBezTo>
                  <a:pt x="103505" y="41021"/>
                  <a:pt x="103759" y="41275"/>
                  <a:pt x="104013" y="41275"/>
                </a:cubicBezTo>
                <a:cubicBezTo>
                  <a:pt x="104267" y="41275"/>
                  <a:pt x="104140" y="41021"/>
                  <a:pt x="104140" y="40513"/>
                </a:cubicBezTo>
                <a:cubicBezTo>
                  <a:pt x="104140" y="40005"/>
                  <a:pt x="104648" y="39751"/>
                  <a:pt x="105410" y="39751"/>
                </a:cubicBezTo>
                <a:cubicBezTo>
                  <a:pt x="106172" y="39751"/>
                  <a:pt x="106934" y="40005"/>
                  <a:pt x="107442" y="40513"/>
                </a:cubicBezTo>
                <a:cubicBezTo>
                  <a:pt x="108458" y="39497"/>
                  <a:pt x="108458" y="39497"/>
                  <a:pt x="108458" y="39497"/>
                </a:cubicBezTo>
                <a:cubicBezTo>
                  <a:pt x="108458" y="38354"/>
                  <a:pt x="108966" y="37846"/>
                  <a:pt x="109601" y="37846"/>
                </a:cubicBezTo>
                <a:cubicBezTo>
                  <a:pt x="110236" y="37846"/>
                  <a:pt x="110617" y="38354"/>
                  <a:pt x="110617" y="39497"/>
                </a:cubicBezTo>
                <a:cubicBezTo>
                  <a:pt x="110617" y="38354"/>
                  <a:pt x="111760" y="38354"/>
                  <a:pt x="111760" y="38354"/>
                </a:cubicBezTo>
                <a:cubicBezTo>
                  <a:pt x="112141" y="38735"/>
                  <a:pt x="112522" y="38862"/>
                  <a:pt x="112903" y="38862"/>
                </a:cubicBezTo>
                <a:cubicBezTo>
                  <a:pt x="113919" y="38862"/>
                  <a:pt x="114935" y="38100"/>
                  <a:pt x="114935" y="37338"/>
                </a:cubicBezTo>
                <a:cubicBezTo>
                  <a:pt x="115951" y="38354"/>
                  <a:pt x="115951" y="38354"/>
                  <a:pt x="117094" y="38354"/>
                </a:cubicBezTo>
                <a:cubicBezTo>
                  <a:pt x="118237" y="38354"/>
                  <a:pt x="118110" y="38354"/>
                  <a:pt x="119253" y="39497"/>
                </a:cubicBezTo>
                <a:cubicBezTo>
                  <a:pt x="119253" y="40513"/>
                  <a:pt x="120396" y="40513"/>
                  <a:pt x="120396" y="40513"/>
                </a:cubicBezTo>
                <a:cubicBezTo>
                  <a:pt x="120396" y="39497"/>
                  <a:pt x="119253" y="38354"/>
                  <a:pt x="119253" y="38354"/>
                </a:cubicBezTo>
                <a:cubicBezTo>
                  <a:pt x="118618" y="37719"/>
                  <a:pt x="118745" y="37084"/>
                  <a:pt x="119380" y="37084"/>
                </a:cubicBezTo>
                <a:cubicBezTo>
                  <a:pt x="119761" y="37084"/>
                  <a:pt x="120523" y="37465"/>
                  <a:pt x="121412" y="38354"/>
                </a:cubicBezTo>
                <a:cubicBezTo>
                  <a:pt x="121412" y="37592"/>
                  <a:pt x="120904" y="36830"/>
                  <a:pt x="120904" y="36830"/>
                </a:cubicBezTo>
                <a:cubicBezTo>
                  <a:pt x="120904" y="36830"/>
                  <a:pt x="121031" y="36957"/>
                  <a:pt x="121412" y="37338"/>
                </a:cubicBezTo>
                <a:cubicBezTo>
                  <a:pt x="121412" y="37338"/>
                  <a:pt x="122555" y="37338"/>
                  <a:pt x="122555" y="38354"/>
                </a:cubicBezTo>
                <a:lnTo>
                  <a:pt x="124714" y="37338"/>
                </a:lnTo>
                <a:cubicBezTo>
                  <a:pt x="124714" y="36322"/>
                  <a:pt x="125857" y="36322"/>
                  <a:pt x="125857" y="36322"/>
                </a:cubicBezTo>
                <a:cubicBezTo>
                  <a:pt x="126365" y="36830"/>
                  <a:pt x="126619" y="37084"/>
                  <a:pt x="126746" y="37084"/>
                </a:cubicBezTo>
                <a:cubicBezTo>
                  <a:pt x="126873" y="37084"/>
                  <a:pt x="126873" y="36830"/>
                  <a:pt x="126873" y="36322"/>
                </a:cubicBezTo>
                <a:cubicBezTo>
                  <a:pt x="126873" y="35814"/>
                  <a:pt x="126873" y="35560"/>
                  <a:pt x="127000" y="35560"/>
                </a:cubicBezTo>
                <a:cubicBezTo>
                  <a:pt x="127127" y="35560"/>
                  <a:pt x="127381" y="36068"/>
                  <a:pt x="128016" y="37338"/>
                </a:cubicBezTo>
                <a:cubicBezTo>
                  <a:pt x="128397" y="37846"/>
                  <a:pt x="128778" y="38100"/>
                  <a:pt x="128905" y="38100"/>
                </a:cubicBezTo>
                <a:cubicBezTo>
                  <a:pt x="129032" y="38100"/>
                  <a:pt x="129159" y="37592"/>
                  <a:pt x="129159" y="36322"/>
                </a:cubicBezTo>
                <a:cubicBezTo>
                  <a:pt x="129159" y="35052"/>
                  <a:pt x="129159" y="34544"/>
                  <a:pt x="129413" y="34544"/>
                </a:cubicBezTo>
                <a:cubicBezTo>
                  <a:pt x="129667" y="34544"/>
                  <a:pt x="129794" y="34798"/>
                  <a:pt x="130302" y="35306"/>
                </a:cubicBezTo>
                <a:cubicBezTo>
                  <a:pt x="130302" y="36449"/>
                  <a:pt x="131445" y="36449"/>
                  <a:pt x="131445" y="36449"/>
                </a:cubicBezTo>
                <a:cubicBezTo>
                  <a:pt x="130302" y="35306"/>
                  <a:pt x="134620" y="34290"/>
                  <a:pt x="139065" y="33147"/>
                </a:cubicBezTo>
                <a:cubicBezTo>
                  <a:pt x="139319" y="32893"/>
                  <a:pt x="139700" y="32766"/>
                  <a:pt x="139954" y="32766"/>
                </a:cubicBezTo>
                <a:cubicBezTo>
                  <a:pt x="140716" y="32766"/>
                  <a:pt x="141224" y="33528"/>
                  <a:pt x="141224" y="34290"/>
                </a:cubicBezTo>
                <a:cubicBezTo>
                  <a:pt x="141732" y="35179"/>
                  <a:pt x="141732" y="35560"/>
                  <a:pt x="141732" y="35560"/>
                </a:cubicBezTo>
                <a:cubicBezTo>
                  <a:pt x="141732" y="35560"/>
                  <a:pt x="141605" y="34925"/>
                  <a:pt x="142240" y="34290"/>
                </a:cubicBezTo>
                <a:cubicBezTo>
                  <a:pt x="142748" y="35306"/>
                  <a:pt x="143002" y="35941"/>
                  <a:pt x="143129" y="35941"/>
                </a:cubicBezTo>
                <a:cubicBezTo>
                  <a:pt x="143256" y="35941"/>
                  <a:pt x="143256" y="35433"/>
                  <a:pt x="143256" y="34290"/>
                </a:cubicBezTo>
                <a:cubicBezTo>
                  <a:pt x="143256" y="33782"/>
                  <a:pt x="143256" y="33528"/>
                  <a:pt x="143383" y="33528"/>
                </a:cubicBezTo>
                <a:cubicBezTo>
                  <a:pt x="143510" y="33528"/>
                  <a:pt x="143764" y="33782"/>
                  <a:pt x="144399" y="34290"/>
                </a:cubicBezTo>
                <a:cubicBezTo>
                  <a:pt x="144399" y="34671"/>
                  <a:pt x="144526" y="34671"/>
                  <a:pt x="144526" y="34671"/>
                </a:cubicBezTo>
                <a:cubicBezTo>
                  <a:pt x="144780" y="34671"/>
                  <a:pt x="145034" y="33909"/>
                  <a:pt x="144399" y="33147"/>
                </a:cubicBezTo>
                <a:cubicBezTo>
                  <a:pt x="144399" y="32385"/>
                  <a:pt x="144907" y="31623"/>
                  <a:pt x="145288" y="31623"/>
                </a:cubicBezTo>
                <a:cubicBezTo>
                  <a:pt x="145415" y="31623"/>
                  <a:pt x="145542" y="31750"/>
                  <a:pt x="145542" y="32131"/>
                </a:cubicBezTo>
                <a:cubicBezTo>
                  <a:pt x="145542" y="32131"/>
                  <a:pt x="145542" y="32131"/>
                  <a:pt x="145542" y="31115"/>
                </a:cubicBezTo>
                <a:cubicBezTo>
                  <a:pt x="145542" y="30226"/>
                  <a:pt x="145669" y="29845"/>
                  <a:pt x="146050" y="29845"/>
                </a:cubicBezTo>
                <a:cubicBezTo>
                  <a:pt x="146431" y="29845"/>
                  <a:pt x="147066" y="30480"/>
                  <a:pt x="147701" y="31115"/>
                </a:cubicBezTo>
                <a:cubicBezTo>
                  <a:pt x="148717" y="32131"/>
                  <a:pt x="149606" y="32766"/>
                  <a:pt x="149860" y="32766"/>
                </a:cubicBezTo>
                <a:cubicBezTo>
                  <a:pt x="150114" y="32766"/>
                  <a:pt x="149860" y="32258"/>
                  <a:pt x="148717" y="31115"/>
                </a:cubicBezTo>
                <a:cubicBezTo>
                  <a:pt x="148209" y="29972"/>
                  <a:pt x="148717" y="29464"/>
                  <a:pt x="149479" y="29464"/>
                </a:cubicBezTo>
                <a:cubicBezTo>
                  <a:pt x="150241" y="29464"/>
                  <a:pt x="151384" y="29972"/>
                  <a:pt x="151892" y="31115"/>
                </a:cubicBezTo>
                <a:cubicBezTo>
                  <a:pt x="152527" y="32385"/>
                  <a:pt x="152781" y="32893"/>
                  <a:pt x="152908" y="32893"/>
                </a:cubicBezTo>
                <a:cubicBezTo>
                  <a:pt x="153035" y="32893"/>
                  <a:pt x="153035" y="32639"/>
                  <a:pt x="153035" y="32131"/>
                </a:cubicBezTo>
                <a:cubicBezTo>
                  <a:pt x="151892" y="31115"/>
                  <a:pt x="153035" y="31115"/>
                  <a:pt x="153035" y="31115"/>
                </a:cubicBezTo>
                <a:cubicBezTo>
                  <a:pt x="153035" y="31115"/>
                  <a:pt x="154051" y="29972"/>
                  <a:pt x="153035" y="28956"/>
                </a:cubicBezTo>
                <a:cubicBezTo>
                  <a:pt x="153035" y="28956"/>
                  <a:pt x="154051" y="28956"/>
                  <a:pt x="155194" y="29972"/>
                </a:cubicBezTo>
                <a:cubicBezTo>
                  <a:pt x="155829" y="30607"/>
                  <a:pt x="156337" y="30861"/>
                  <a:pt x="156845" y="30861"/>
                </a:cubicBezTo>
                <a:cubicBezTo>
                  <a:pt x="157861" y="30861"/>
                  <a:pt x="158242" y="29337"/>
                  <a:pt x="157353" y="27813"/>
                </a:cubicBezTo>
                <a:lnTo>
                  <a:pt x="158496" y="27813"/>
                </a:lnTo>
                <a:cubicBezTo>
                  <a:pt x="159766" y="29210"/>
                  <a:pt x="160782" y="30099"/>
                  <a:pt x="161036" y="30099"/>
                </a:cubicBezTo>
                <a:cubicBezTo>
                  <a:pt x="161290" y="30099"/>
                  <a:pt x="161163" y="29718"/>
                  <a:pt x="160655" y="28956"/>
                </a:cubicBezTo>
                <a:lnTo>
                  <a:pt x="159639" y="27813"/>
                </a:lnTo>
                <a:cubicBezTo>
                  <a:pt x="160274" y="28448"/>
                  <a:pt x="160782" y="28702"/>
                  <a:pt x="161290" y="28702"/>
                </a:cubicBezTo>
                <a:cubicBezTo>
                  <a:pt x="162306" y="28702"/>
                  <a:pt x="162560" y="27178"/>
                  <a:pt x="161798" y="25654"/>
                </a:cubicBezTo>
                <a:cubicBezTo>
                  <a:pt x="162814" y="26670"/>
                  <a:pt x="162814" y="27813"/>
                  <a:pt x="163957" y="27813"/>
                </a:cubicBezTo>
                <a:cubicBezTo>
                  <a:pt x="163957" y="26797"/>
                  <a:pt x="164973" y="26797"/>
                  <a:pt x="163957" y="25654"/>
                </a:cubicBezTo>
                <a:cubicBezTo>
                  <a:pt x="163957" y="24892"/>
                  <a:pt x="163957" y="24130"/>
                  <a:pt x="164338" y="24130"/>
                </a:cubicBezTo>
                <a:cubicBezTo>
                  <a:pt x="164465" y="24130"/>
                  <a:pt x="164719" y="24257"/>
                  <a:pt x="165100" y="24511"/>
                </a:cubicBezTo>
                <a:cubicBezTo>
                  <a:pt x="165100" y="24511"/>
                  <a:pt x="165100" y="24511"/>
                  <a:pt x="165100" y="23495"/>
                </a:cubicBezTo>
                <a:cubicBezTo>
                  <a:pt x="165100" y="22479"/>
                  <a:pt x="166116" y="22352"/>
                  <a:pt x="167259" y="22352"/>
                </a:cubicBezTo>
                <a:cubicBezTo>
                  <a:pt x="167640" y="22733"/>
                  <a:pt x="167767" y="22860"/>
                  <a:pt x="167894" y="22860"/>
                </a:cubicBezTo>
                <a:cubicBezTo>
                  <a:pt x="168275" y="22860"/>
                  <a:pt x="168275" y="22098"/>
                  <a:pt x="168275" y="21336"/>
                </a:cubicBezTo>
                <a:cubicBezTo>
                  <a:pt x="168275" y="21336"/>
                  <a:pt x="169418" y="21336"/>
                  <a:pt x="170434" y="22352"/>
                </a:cubicBezTo>
                <a:cubicBezTo>
                  <a:pt x="171450" y="21336"/>
                  <a:pt x="171450" y="21336"/>
                  <a:pt x="171450" y="20193"/>
                </a:cubicBezTo>
                <a:cubicBezTo>
                  <a:pt x="171450" y="20701"/>
                  <a:pt x="171704" y="20955"/>
                  <a:pt x="171958" y="20955"/>
                </a:cubicBezTo>
                <a:cubicBezTo>
                  <a:pt x="172212" y="20955"/>
                  <a:pt x="172466" y="20701"/>
                  <a:pt x="172466" y="20193"/>
                </a:cubicBezTo>
                <a:lnTo>
                  <a:pt x="173482" y="20193"/>
                </a:lnTo>
                <a:cubicBezTo>
                  <a:pt x="174625" y="21209"/>
                  <a:pt x="174625" y="21209"/>
                  <a:pt x="174625" y="21209"/>
                </a:cubicBezTo>
                <a:cubicBezTo>
                  <a:pt x="175641" y="20193"/>
                  <a:pt x="175641" y="19050"/>
                  <a:pt x="176784" y="19050"/>
                </a:cubicBezTo>
                <a:cubicBezTo>
                  <a:pt x="177292" y="18542"/>
                  <a:pt x="177546" y="18288"/>
                  <a:pt x="177800" y="18288"/>
                </a:cubicBezTo>
                <a:cubicBezTo>
                  <a:pt x="178054" y="18288"/>
                  <a:pt x="177927" y="18542"/>
                  <a:pt x="177927" y="19050"/>
                </a:cubicBezTo>
                <a:cubicBezTo>
                  <a:pt x="177927" y="19050"/>
                  <a:pt x="177927" y="19558"/>
                  <a:pt x="178308" y="19558"/>
                </a:cubicBezTo>
                <a:cubicBezTo>
                  <a:pt x="178435" y="19558"/>
                  <a:pt x="178689" y="19431"/>
                  <a:pt x="179070" y="19050"/>
                </a:cubicBezTo>
                <a:cubicBezTo>
                  <a:pt x="179070" y="19050"/>
                  <a:pt x="180213" y="16891"/>
                  <a:pt x="181229" y="15875"/>
                </a:cubicBezTo>
                <a:cubicBezTo>
                  <a:pt x="183388" y="15875"/>
                  <a:pt x="183388" y="15875"/>
                  <a:pt x="184404" y="16891"/>
                </a:cubicBezTo>
                <a:cubicBezTo>
                  <a:pt x="184404" y="17907"/>
                  <a:pt x="184658" y="18415"/>
                  <a:pt x="184785" y="18415"/>
                </a:cubicBezTo>
                <a:cubicBezTo>
                  <a:pt x="184912" y="18415"/>
                  <a:pt x="185039" y="17653"/>
                  <a:pt x="184404" y="15875"/>
                </a:cubicBezTo>
                <a:cubicBezTo>
                  <a:pt x="184404" y="14605"/>
                  <a:pt x="184404" y="14097"/>
                  <a:pt x="184658" y="14097"/>
                </a:cubicBezTo>
                <a:cubicBezTo>
                  <a:pt x="184912" y="14097"/>
                  <a:pt x="185039" y="14351"/>
                  <a:pt x="185547" y="14859"/>
                </a:cubicBezTo>
                <a:cubicBezTo>
                  <a:pt x="186055" y="15367"/>
                  <a:pt x="186309" y="15621"/>
                  <a:pt x="186436" y="15621"/>
                </a:cubicBezTo>
                <a:cubicBezTo>
                  <a:pt x="186563" y="15621"/>
                  <a:pt x="186563" y="15367"/>
                  <a:pt x="186563" y="14859"/>
                </a:cubicBezTo>
                <a:cubicBezTo>
                  <a:pt x="186563" y="14351"/>
                  <a:pt x="186563" y="14097"/>
                  <a:pt x="186817" y="14097"/>
                </a:cubicBezTo>
                <a:cubicBezTo>
                  <a:pt x="187071" y="14097"/>
                  <a:pt x="187579" y="14351"/>
                  <a:pt x="188722" y="14859"/>
                </a:cubicBezTo>
                <a:cubicBezTo>
                  <a:pt x="188722" y="13716"/>
                  <a:pt x="188722" y="13716"/>
                  <a:pt x="188722" y="12700"/>
                </a:cubicBezTo>
                <a:lnTo>
                  <a:pt x="189738" y="12700"/>
                </a:lnTo>
                <a:cubicBezTo>
                  <a:pt x="189992" y="12954"/>
                  <a:pt x="190246" y="12954"/>
                  <a:pt x="190500" y="12954"/>
                </a:cubicBezTo>
                <a:cubicBezTo>
                  <a:pt x="191897" y="12954"/>
                  <a:pt x="194056" y="11430"/>
                  <a:pt x="194056" y="10541"/>
                </a:cubicBezTo>
                <a:lnTo>
                  <a:pt x="195072" y="10541"/>
                </a:lnTo>
                <a:cubicBezTo>
                  <a:pt x="196215" y="11684"/>
                  <a:pt x="196723" y="12192"/>
                  <a:pt x="196850" y="12192"/>
                </a:cubicBezTo>
                <a:cubicBezTo>
                  <a:pt x="196977" y="12192"/>
                  <a:pt x="196469" y="11430"/>
                  <a:pt x="195961" y="10414"/>
                </a:cubicBezTo>
                <a:cubicBezTo>
                  <a:pt x="195453" y="9398"/>
                  <a:pt x="195199" y="8763"/>
                  <a:pt x="195326" y="8763"/>
                </a:cubicBezTo>
                <a:cubicBezTo>
                  <a:pt x="195453" y="8763"/>
                  <a:pt x="195961" y="9271"/>
                  <a:pt x="197104" y="10414"/>
                </a:cubicBezTo>
                <a:cubicBezTo>
                  <a:pt x="198120" y="10414"/>
                  <a:pt x="200279" y="9398"/>
                  <a:pt x="199263" y="8255"/>
                </a:cubicBezTo>
                <a:cubicBezTo>
                  <a:pt x="198247" y="7112"/>
                  <a:pt x="198120" y="6096"/>
                  <a:pt x="198120" y="6096"/>
                </a:cubicBezTo>
                <a:lnTo>
                  <a:pt x="199263" y="6096"/>
                </a:lnTo>
                <a:cubicBezTo>
                  <a:pt x="199771" y="6604"/>
                  <a:pt x="200025" y="6858"/>
                  <a:pt x="200533" y="6858"/>
                </a:cubicBezTo>
                <a:cubicBezTo>
                  <a:pt x="201041" y="6858"/>
                  <a:pt x="201549" y="6604"/>
                  <a:pt x="202565" y="6096"/>
                </a:cubicBezTo>
                <a:lnTo>
                  <a:pt x="206883" y="6096"/>
                </a:lnTo>
                <a:cubicBezTo>
                  <a:pt x="208026" y="4953"/>
                  <a:pt x="210185" y="4953"/>
                  <a:pt x="210185" y="3937"/>
                </a:cubicBezTo>
                <a:cubicBezTo>
                  <a:pt x="210693" y="3429"/>
                  <a:pt x="210947" y="3175"/>
                  <a:pt x="211455" y="3175"/>
                </a:cubicBezTo>
                <a:cubicBezTo>
                  <a:pt x="211963" y="3175"/>
                  <a:pt x="212344" y="3429"/>
                  <a:pt x="213487" y="3937"/>
                </a:cubicBezTo>
                <a:cubicBezTo>
                  <a:pt x="213487" y="4318"/>
                  <a:pt x="213614" y="4318"/>
                  <a:pt x="213868" y="4318"/>
                </a:cubicBezTo>
                <a:cubicBezTo>
                  <a:pt x="214376" y="4318"/>
                  <a:pt x="215265" y="3556"/>
                  <a:pt x="214503" y="2794"/>
                </a:cubicBezTo>
                <a:lnTo>
                  <a:pt x="215646" y="2794"/>
                </a:lnTo>
                <a:cubicBezTo>
                  <a:pt x="216662" y="3937"/>
                  <a:pt x="217805" y="3937"/>
                  <a:pt x="217805" y="3937"/>
                </a:cubicBezTo>
                <a:cubicBezTo>
                  <a:pt x="217043" y="3175"/>
                  <a:pt x="217424" y="2413"/>
                  <a:pt x="218059" y="2413"/>
                </a:cubicBezTo>
                <a:cubicBezTo>
                  <a:pt x="218313" y="2413"/>
                  <a:pt x="218567" y="2540"/>
                  <a:pt x="218948" y="2794"/>
                </a:cubicBezTo>
                <a:cubicBezTo>
                  <a:pt x="218948" y="3175"/>
                  <a:pt x="218948" y="3302"/>
                  <a:pt x="219075" y="3302"/>
                </a:cubicBezTo>
                <a:cubicBezTo>
                  <a:pt x="219202" y="3302"/>
                  <a:pt x="219710" y="2794"/>
                  <a:pt x="221107" y="2794"/>
                </a:cubicBezTo>
                <a:cubicBezTo>
                  <a:pt x="221107" y="2794"/>
                  <a:pt x="226441" y="635"/>
                  <a:pt x="231902" y="635"/>
                </a:cubicBezTo>
                <a:cubicBezTo>
                  <a:pt x="233680" y="254"/>
                  <a:pt x="235458" y="127"/>
                  <a:pt x="237109" y="127"/>
                </a:cubicBezTo>
                <a:cubicBezTo>
                  <a:pt x="240284" y="127"/>
                  <a:pt x="242697" y="635"/>
                  <a:pt x="242697" y="635"/>
                </a:cubicBezTo>
                <a:lnTo>
                  <a:pt x="244856" y="635"/>
                </a:lnTo>
                <a:cubicBezTo>
                  <a:pt x="245999" y="635"/>
                  <a:pt x="247015" y="1651"/>
                  <a:pt x="247015" y="1651"/>
                </a:cubicBezTo>
                <a:cubicBezTo>
                  <a:pt x="247015" y="381"/>
                  <a:pt x="247650" y="0"/>
                  <a:pt x="248539" y="0"/>
                </a:cubicBezTo>
                <a:close/>
                <a:moveTo>
                  <a:pt x="376174" y="148463"/>
                </a:moveTo>
                <a:cubicBezTo>
                  <a:pt x="376174" y="148463"/>
                  <a:pt x="377190" y="149479"/>
                  <a:pt x="376174" y="151638"/>
                </a:cubicBezTo>
                <a:cubicBezTo>
                  <a:pt x="375031" y="151638"/>
                  <a:pt x="375031" y="149479"/>
                  <a:pt x="376174" y="148463"/>
                </a:cubicBezTo>
                <a:close/>
              </a:path>
            </a:pathLst>
          </a:custGeom>
          <a:solidFill>
            <a:srgbClr val="0212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3"/>
          <p:cNvSpPr/>
          <p:nvPr/>
        </p:nvSpPr>
        <p:spPr>
          <a:xfrm>
            <a:off x="6688655" y="1576291"/>
            <a:ext cx="673989" cy="655034"/>
          </a:xfrm>
          <a:custGeom>
            <a:rect b="b" l="l" r="r" t="t"/>
            <a:pathLst>
              <a:path extrusionOk="0" h="873379" w="898652">
                <a:moveTo>
                  <a:pt x="384429" y="0"/>
                </a:moveTo>
                <a:cubicBezTo>
                  <a:pt x="399415" y="0"/>
                  <a:pt x="414528" y="889"/>
                  <a:pt x="429387" y="2667"/>
                </a:cubicBezTo>
                <a:cubicBezTo>
                  <a:pt x="621411" y="25400"/>
                  <a:pt x="798322" y="167767"/>
                  <a:pt x="854456" y="353314"/>
                </a:cubicBezTo>
                <a:cubicBezTo>
                  <a:pt x="898652" y="497840"/>
                  <a:pt x="877189" y="698500"/>
                  <a:pt x="748792" y="795655"/>
                </a:cubicBezTo>
                <a:cubicBezTo>
                  <a:pt x="711073" y="824738"/>
                  <a:pt x="667893" y="846328"/>
                  <a:pt x="628015" y="873379"/>
                </a:cubicBezTo>
                <a:lnTo>
                  <a:pt x="593344" y="725551"/>
                </a:lnTo>
                <a:cubicBezTo>
                  <a:pt x="634365" y="712597"/>
                  <a:pt x="668909" y="678053"/>
                  <a:pt x="677545" y="643509"/>
                </a:cubicBezTo>
                <a:cubicBezTo>
                  <a:pt x="685165" y="608965"/>
                  <a:pt x="689356" y="563626"/>
                  <a:pt x="639826" y="537718"/>
                </a:cubicBezTo>
                <a:cubicBezTo>
                  <a:pt x="630301" y="533019"/>
                  <a:pt x="621665" y="531241"/>
                  <a:pt x="614045" y="531241"/>
                </a:cubicBezTo>
                <a:cubicBezTo>
                  <a:pt x="580390" y="531241"/>
                  <a:pt x="563245" y="566928"/>
                  <a:pt x="563245" y="566928"/>
                </a:cubicBezTo>
                <a:cubicBezTo>
                  <a:pt x="489839" y="558292"/>
                  <a:pt x="487680" y="522732"/>
                  <a:pt x="461899" y="469773"/>
                </a:cubicBezTo>
                <a:cubicBezTo>
                  <a:pt x="450850" y="446532"/>
                  <a:pt x="440436" y="437007"/>
                  <a:pt x="422529" y="437007"/>
                </a:cubicBezTo>
                <a:cubicBezTo>
                  <a:pt x="403860" y="437007"/>
                  <a:pt x="376936" y="447294"/>
                  <a:pt x="332359" y="463296"/>
                </a:cubicBezTo>
                <a:cubicBezTo>
                  <a:pt x="303657" y="473329"/>
                  <a:pt x="275971" y="476758"/>
                  <a:pt x="251841" y="476758"/>
                </a:cubicBezTo>
                <a:cubicBezTo>
                  <a:pt x="203581" y="476758"/>
                  <a:pt x="169545" y="463296"/>
                  <a:pt x="169545" y="463296"/>
                </a:cubicBezTo>
                <a:lnTo>
                  <a:pt x="152146" y="576580"/>
                </a:lnTo>
                <a:cubicBezTo>
                  <a:pt x="70104" y="536702"/>
                  <a:pt x="5334" y="447167"/>
                  <a:pt x="3302" y="356616"/>
                </a:cubicBezTo>
                <a:cubicBezTo>
                  <a:pt x="0" y="265938"/>
                  <a:pt x="42037" y="177419"/>
                  <a:pt x="106807" y="113792"/>
                </a:cubicBezTo>
                <a:cubicBezTo>
                  <a:pt x="179324" y="41275"/>
                  <a:pt x="281432" y="0"/>
                  <a:pt x="38442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3"/>
          <p:cNvSpPr/>
          <p:nvPr/>
        </p:nvSpPr>
        <p:spPr>
          <a:xfrm>
            <a:off x="6797080" y="2372059"/>
            <a:ext cx="458819" cy="240887"/>
          </a:xfrm>
          <a:custGeom>
            <a:rect b="b" l="l" r="r" t="t"/>
            <a:pathLst>
              <a:path extrusionOk="0" h="321183" w="611759">
                <a:moveTo>
                  <a:pt x="13970" y="8128"/>
                </a:moveTo>
                <a:cubicBezTo>
                  <a:pt x="13208" y="8128"/>
                  <a:pt x="11938" y="8636"/>
                  <a:pt x="10795" y="9779"/>
                </a:cubicBezTo>
                <a:cubicBezTo>
                  <a:pt x="8636" y="9779"/>
                  <a:pt x="8636" y="9779"/>
                  <a:pt x="10795" y="10795"/>
                </a:cubicBezTo>
                <a:cubicBezTo>
                  <a:pt x="11938" y="10795"/>
                  <a:pt x="12954" y="10795"/>
                  <a:pt x="12954" y="9779"/>
                </a:cubicBezTo>
                <a:cubicBezTo>
                  <a:pt x="14605" y="8636"/>
                  <a:pt x="14605" y="8128"/>
                  <a:pt x="13970" y="8128"/>
                </a:cubicBezTo>
                <a:close/>
                <a:moveTo>
                  <a:pt x="611759" y="20574"/>
                </a:moveTo>
                <a:lnTo>
                  <a:pt x="611759" y="21590"/>
                </a:lnTo>
                <a:cubicBezTo>
                  <a:pt x="611759" y="22606"/>
                  <a:pt x="610616" y="22606"/>
                  <a:pt x="609600" y="22606"/>
                </a:cubicBezTo>
                <a:lnTo>
                  <a:pt x="609600" y="21590"/>
                </a:lnTo>
                <a:cubicBezTo>
                  <a:pt x="609600" y="21590"/>
                  <a:pt x="610616" y="20447"/>
                  <a:pt x="611759" y="20447"/>
                </a:cubicBezTo>
                <a:close/>
                <a:moveTo>
                  <a:pt x="593471" y="24892"/>
                </a:moveTo>
                <a:cubicBezTo>
                  <a:pt x="592455" y="24892"/>
                  <a:pt x="592455" y="25908"/>
                  <a:pt x="592455" y="27051"/>
                </a:cubicBezTo>
                <a:cubicBezTo>
                  <a:pt x="593471" y="28067"/>
                  <a:pt x="593471" y="28067"/>
                  <a:pt x="593471" y="28067"/>
                </a:cubicBezTo>
                <a:cubicBezTo>
                  <a:pt x="593471" y="28067"/>
                  <a:pt x="594487" y="27051"/>
                  <a:pt x="594487" y="25908"/>
                </a:cubicBezTo>
                <a:lnTo>
                  <a:pt x="593471" y="24892"/>
                </a:lnTo>
                <a:close/>
                <a:moveTo>
                  <a:pt x="593852" y="38100"/>
                </a:moveTo>
                <a:cubicBezTo>
                  <a:pt x="593471" y="38100"/>
                  <a:pt x="593471" y="38608"/>
                  <a:pt x="593471" y="39878"/>
                </a:cubicBezTo>
                <a:cubicBezTo>
                  <a:pt x="593471" y="40894"/>
                  <a:pt x="593471" y="42037"/>
                  <a:pt x="594487" y="42037"/>
                </a:cubicBezTo>
                <a:lnTo>
                  <a:pt x="594487" y="41021"/>
                </a:lnTo>
                <a:cubicBezTo>
                  <a:pt x="593725" y="41021"/>
                  <a:pt x="593979" y="40513"/>
                  <a:pt x="594868" y="40513"/>
                </a:cubicBezTo>
                <a:cubicBezTo>
                  <a:pt x="595249" y="40513"/>
                  <a:pt x="595884" y="40640"/>
                  <a:pt x="596646" y="41021"/>
                </a:cubicBezTo>
                <a:lnTo>
                  <a:pt x="598805" y="41021"/>
                </a:lnTo>
                <a:cubicBezTo>
                  <a:pt x="598805" y="40005"/>
                  <a:pt x="596646" y="38862"/>
                  <a:pt x="595630" y="38862"/>
                </a:cubicBezTo>
                <a:cubicBezTo>
                  <a:pt x="594741" y="38481"/>
                  <a:pt x="594233" y="38100"/>
                  <a:pt x="593852" y="38100"/>
                </a:cubicBezTo>
                <a:close/>
                <a:moveTo>
                  <a:pt x="588010" y="42037"/>
                </a:moveTo>
                <a:lnTo>
                  <a:pt x="589026" y="43180"/>
                </a:lnTo>
                <a:lnTo>
                  <a:pt x="589026" y="44196"/>
                </a:lnTo>
                <a:cubicBezTo>
                  <a:pt x="588010" y="44196"/>
                  <a:pt x="588010" y="44196"/>
                  <a:pt x="588010" y="43180"/>
                </a:cubicBezTo>
                <a:lnTo>
                  <a:pt x="588010" y="42037"/>
                </a:lnTo>
                <a:close/>
                <a:moveTo>
                  <a:pt x="593852" y="103251"/>
                </a:moveTo>
                <a:cubicBezTo>
                  <a:pt x="592963" y="103251"/>
                  <a:pt x="592074" y="104775"/>
                  <a:pt x="591185" y="105664"/>
                </a:cubicBezTo>
                <a:cubicBezTo>
                  <a:pt x="591185" y="106299"/>
                  <a:pt x="591566" y="106934"/>
                  <a:pt x="592328" y="106934"/>
                </a:cubicBezTo>
                <a:cubicBezTo>
                  <a:pt x="592836" y="106934"/>
                  <a:pt x="593598" y="106553"/>
                  <a:pt x="594487" y="105664"/>
                </a:cubicBezTo>
                <a:cubicBezTo>
                  <a:pt x="594487" y="104521"/>
                  <a:pt x="594487" y="103505"/>
                  <a:pt x="594487" y="103505"/>
                </a:cubicBezTo>
                <a:cubicBezTo>
                  <a:pt x="594360" y="103251"/>
                  <a:pt x="594106" y="103251"/>
                  <a:pt x="593852" y="103251"/>
                </a:cubicBezTo>
                <a:close/>
                <a:moveTo>
                  <a:pt x="594487" y="109982"/>
                </a:moveTo>
                <a:cubicBezTo>
                  <a:pt x="595630" y="111125"/>
                  <a:pt x="595630" y="112141"/>
                  <a:pt x="594487" y="114300"/>
                </a:cubicBezTo>
                <a:cubicBezTo>
                  <a:pt x="594487" y="115316"/>
                  <a:pt x="593471" y="116459"/>
                  <a:pt x="593471" y="116459"/>
                </a:cubicBezTo>
                <a:cubicBezTo>
                  <a:pt x="592455" y="115316"/>
                  <a:pt x="592455" y="114300"/>
                  <a:pt x="592455" y="113157"/>
                </a:cubicBezTo>
                <a:cubicBezTo>
                  <a:pt x="591312" y="110998"/>
                  <a:pt x="593471" y="109982"/>
                  <a:pt x="594614" y="109982"/>
                </a:cubicBezTo>
                <a:close/>
                <a:moveTo>
                  <a:pt x="571881" y="155321"/>
                </a:moveTo>
                <a:cubicBezTo>
                  <a:pt x="570865" y="155321"/>
                  <a:pt x="569722" y="155321"/>
                  <a:pt x="569722" y="156337"/>
                </a:cubicBezTo>
                <a:lnTo>
                  <a:pt x="570865" y="157480"/>
                </a:lnTo>
                <a:lnTo>
                  <a:pt x="571881" y="156337"/>
                </a:lnTo>
                <a:lnTo>
                  <a:pt x="571881" y="155321"/>
                </a:lnTo>
                <a:close/>
                <a:moveTo>
                  <a:pt x="575056" y="160655"/>
                </a:moveTo>
                <a:cubicBezTo>
                  <a:pt x="575056" y="160655"/>
                  <a:pt x="574040" y="161671"/>
                  <a:pt x="572897" y="161671"/>
                </a:cubicBezTo>
                <a:cubicBezTo>
                  <a:pt x="568579" y="162814"/>
                  <a:pt x="568579" y="162814"/>
                  <a:pt x="570738" y="163830"/>
                </a:cubicBezTo>
                <a:cubicBezTo>
                  <a:pt x="571246" y="163830"/>
                  <a:pt x="571754" y="164084"/>
                  <a:pt x="572516" y="164084"/>
                </a:cubicBezTo>
                <a:cubicBezTo>
                  <a:pt x="573278" y="164084"/>
                  <a:pt x="574040" y="163830"/>
                  <a:pt x="575056" y="162687"/>
                </a:cubicBezTo>
                <a:lnTo>
                  <a:pt x="575056" y="160528"/>
                </a:lnTo>
                <a:close/>
                <a:moveTo>
                  <a:pt x="41021" y="160655"/>
                </a:moveTo>
                <a:cubicBezTo>
                  <a:pt x="40005" y="161671"/>
                  <a:pt x="40005" y="162814"/>
                  <a:pt x="40005" y="163830"/>
                </a:cubicBezTo>
                <a:cubicBezTo>
                  <a:pt x="40259" y="164084"/>
                  <a:pt x="40640" y="164211"/>
                  <a:pt x="41021" y="164211"/>
                </a:cubicBezTo>
                <a:cubicBezTo>
                  <a:pt x="42037" y="164211"/>
                  <a:pt x="43180" y="163195"/>
                  <a:pt x="43180" y="161671"/>
                </a:cubicBezTo>
                <a:cubicBezTo>
                  <a:pt x="42164" y="160655"/>
                  <a:pt x="42164" y="160655"/>
                  <a:pt x="41021" y="160655"/>
                </a:cubicBezTo>
                <a:close/>
                <a:moveTo>
                  <a:pt x="555625" y="182245"/>
                </a:moveTo>
                <a:cubicBezTo>
                  <a:pt x="553466" y="184404"/>
                  <a:pt x="553466" y="184404"/>
                  <a:pt x="555625" y="184404"/>
                </a:cubicBezTo>
                <a:cubicBezTo>
                  <a:pt x="557784" y="184404"/>
                  <a:pt x="558800" y="183261"/>
                  <a:pt x="558800" y="183261"/>
                </a:cubicBezTo>
                <a:cubicBezTo>
                  <a:pt x="559308" y="182753"/>
                  <a:pt x="559054" y="182753"/>
                  <a:pt x="558419" y="182753"/>
                </a:cubicBezTo>
                <a:cubicBezTo>
                  <a:pt x="557784" y="182753"/>
                  <a:pt x="556641" y="182753"/>
                  <a:pt x="555625" y="182245"/>
                </a:cubicBezTo>
                <a:close/>
                <a:moveTo>
                  <a:pt x="554609" y="193040"/>
                </a:moveTo>
                <a:lnTo>
                  <a:pt x="554609" y="194056"/>
                </a:lnTo>
                <a:cubicBezTo>
                  <a:pt x="554609" y="194056"/>
                  <a:pt x="555117" y="194564"/>
                  <a:pt x="555752" y="194564"/>
                </a:cubicBezTo>
                <a:cubicBezTo>
                  <a:pt x="556133" y="194564"/>
                  <a:pt x="556387" y="194437"/>
                  <a:pt x="556768" y="194056"/>
                </a:cubicBezTo>
                <a:lnTo>
                  <a:pt x="557784" y="193040"/>
                </a:lnTo>
                <a:close/>
                <a:moveTo>
                  <a:pt x="59944" y="194945"/>
                </a:moveTo>
                <a:cubicBezTo>
                  <a:pt x="59817" y="194945"/>
                  <a:pt x="59690" y="195072"/>
                  <a:pt x="59436" y="195326"/>
                </a:cubicBezTo>
                <a:cubicBezTo>
                  <a:pt x="59436" y="195326"/>
                  <a:pt x="58420" y="196342"/>
                  <a:pt x="58420" y="197485"/>
                </a:cubicBezTo>
                <a:cubicBezTo>
                  <a:pt x="58420" y="197485"/>
                  <a:pt x="58420" y="198120"/>
                  <a:pt x="58420" y="198628"/>
                </a:cubicBezTo>
                <a:lnTo>
                  <a:pt x="59436" y="197485"/>
                </a:lnTo>
                <a:cubicBezTo>
                  <a:pt x="60325" y="196596"/>
                  <a:pt x="60452" y="195072"/>
                  <a:pt x="59944" y="195072"/>
                </a:cubicBezTo>
                <a:close/>
                <a:moveTo>
                  <a:pt x="547116" y="213614"/>
                </a:moveTo>
                <a:cubicBezTo>
                  <a:pt x="547116" y="213614"/>
                  <a:pt x="544957" y="214757"/>
                  <a:pt x="543941" y="215773"/>
                </a:cubicBezTo>
                <a:lnTo>
                  <a:pt x="544957" y="215773"/>
                </a:lnTo>
                <a:cubicBezTo>
                  <a:pt x="546100" y="214757"/>
                  <a:pt x="547116" y="214757"/>
                  <a:pt x="547116" y="213614"/>
                </a:cubicBezTo>
                <a:close/>
                <a:moveTo>
                  <a:pt x="534162" y="216789"/>
                </a:moveTo>
                <a:cubicBezTo>
                  <a:pt x="532003" y="217932"/>
                  <a:pt x="532003" y="218948"/>
                  <a:pt x="535305" y="220091"/>
                </a:cubicBezTo>
                <a:cubicBezTo>
                  <a:pt x="535305" y="218948"/>
                  <a:pt x="535305" y="218948"/>
                  <a:pt x="536321" y="217932"/>
                </a:cubicBezTo>
                <a:cubicBezTo>
                  <a:pt x="535305" y="216789"/>
                  <a:pt x="534162" y="216789"/>
                  <a:pt x="534162" y="216789"/>
                </a:cubicBezTo>
                <a:close/>
                <a:moveTo>
                  <a:pt x="527685" y="225425"/>
                </a:moveTo>
                <a:cubicBezTo>
                  <a:pt x="526669" y="225425"/>
                  <a:pt x="526669" y="225425"/>
                  <a:pt x="527685" y="226441"/>
                </a:cubicBezTo>
                <a:lnTo>
                  <a:pt x="527685" y="225425"/>
                </a:lnTo>
                <a:close/>
                <a:moveTo>
                  <a:pt x="88519" y="229870"/>
                </a:moveTo>
                <a:cubicBezTo>
                  <a:pt x="88519" y="229870"/>
                  <a:pt x="88519" y="231013"/>
                  <a:pt x="88519" y="232029"/>
                </a:cubicBezTo>
                <a:cubicBezTo>
                  <a:pt x="88519" y="232029"/>
                  <a:pt x="90678" y="232029"/>
                  <a:pt x="91694" y="231013"/>
                </a:cubicBezTo>
                <a:lnTo>
                  <a:pt x="90678" y="229870"/>
                </a:lnTo>
                <a:close/>
                <a:moveTo>
                  <a:pt x="516763" y="231013"/>
                </a:moveTo>
                <a:cubicBezTo>
                  <a:pt x="517779" y="232029"/>
                  <a:pt x="517779" y="233172"/>
                  <a:pt x="517779" y="233172"/>
                </a:cubicBezTo>
                <a:cubicBezTo>
                  <a:pt x="517398" y="233553"/>
                  <a:pt x="517017" y="233680"/>
                  <a:pt x="516763" y="233680"/>
                </a:cubicBezTo>
                <a:cubicBezTo>
                  <a:pt x="516128" y="233680"/>
                  <a:pt x="515620" y="233172"/>
                  <a:pt x="515620" y="233172"/>
                </a:cubicBezTo>
                <a:cubicBezTo>
                  <a:pt x="515620" y="233172"/>
                  <a:pt x="515620" y="232156"/>
                  <a:pt x="515620" y="232156"/>
                </a:cubicBezTo>
                <a:lnTo>
                  <a:pt x="516636" y="231140"/>
                </a:lnTo>
                <a:close/>
                <a:moveTo>
                  <a:pt x="497078" y="237871"/>
                </a:moveTo>
                <a:cubicBezTo>
                  <a:pt x="497332" y="237871"/>
                  <a:pt x="497332" y="238379"/>
                  <a:pt x="497332" y="239649"/>
                </a:cubicBezTo>
                <a:cubicBezTo>
                  <a:pt x="497332" y="239649"/>
                  <a:pt x="496189" y="240665"/>
                  <a:pt x="496189" y="240665"/>
                </a:cubicBezTo>
                <a:cubicBezTo>
                  <a:pt x="495173" y="239649"/>
                  <a:pt x="495173" y="239649"/>
                  <a:pt x="496189" y="238506"/>
                </a:cubicBezTo>
                <a:cubicBezTo>
                  <a:pt x="496697" y="238125"/>
                  <a:pt x="496951" y="237744"/>
                  <a:pt x="497078" y="237744"/>
                </a:cubicBezTo>
                <a:close/>
                <a:moveTo>
                  <a:pt x="97028" y="238760"/>
                </a:moveTo>
                <a:cubicBezTo>
                  <a:pt x="96901" y="238760"/>
                  <a:pt x="96647" y="239014"/>
                  <a:pt x="96139" y="239522"/>
                </a:cubicBezTo>
                <a:lnTo>
                  <a:pt x="97155" y="240538"/>
                </a:lnTo>
                <a:lnTo>
                  <a:pt x="98171" y="240538"/>
                </a:lnTo>
                <a:lnTo>
                  <a:pt x="97155" y="239522"/>
                </a:lnTo>
                <a:cubicBezTo>
                  <a:pt x="97155" y="239014"/>
                  <a:pt x="97155" y="238760"/>
                  <a:pt x="97028" y="238760"/>
                </a:cubicBezTo>
                <a:close/>
                <a:moveTo>
                  <a:pt x="98933" y="241935"/>
                </a:moveTo>
                <a:cubicBezTo>
                  <a:pt x="99060" y="241935"/>
                  <a:pt x="99314" y="242189"/>
                  <a:pt x="99314" y="242697"/>
                </a:cubicBezTo>
                <a:cubicBezTo>
                  <a:pt x="98806" y="242189"/>
                  <a:pt x="98806" y="241935"/>
                  <a:pt x="98933" y="241935"/>
                </a:cubicBezTo>
                <a:close/>
                <a:moveTo>
                  <a:pt x="516890" y="241173"/>
                </a:moveTo>
                <a:cubicBezTo>
                  <a:pt x="516255" y="241173"/>
                  <a:pt x="515747" y="241681"/>
                  <a:pt x="515747" y="241681"/>
                </a:cubicBezTo>
                <a:cubicBezTo>
                  <a:pt x="515747" y="242697"/>
                  <a:pt x="514604" y="242697"/>
                  <a:pt x="515747" y="243840"/>
                </a:cubicBezTo>
                <a:cubicBezTo>
                  <a:pt x="515747" y="243840"/>
                  <a:pt x="515747" y="244348"/>
                  <a:pt x="516128" y="244348"/>
                </a:cubicBezTo>
                <a:cubicBezTo>
                  <a:pt x="516255" y="244348"/>
                  <a:pt x="516509" y="244221"/>
                  <a:pt x="516890" y="243840"/>
                </a:cubicBezTo>
                <a:cubicBezTo>
                  <a:pt x="517906" y="242824"/>
                  <a:pt x="517906" y="241681"/>
                  <a:pt x="517906" y="241681"/>
                </a:cubicBezTo>
                <a:cubicBezTo>
                  <a:pt x="517525" y="241300"/>
                  <a:pt x="517144" y="241173"/>
                  <a:pt x="516890" y="241173"/>
                </a:cubicBezTo>
                <a:close/>
                <a:moveTo>
                  <a:pt x="105791" y="246253"/>
                </a:moveTo>
                <a:cubicBezTo>
                  <a:pt x="105537" y="246253"/>
                  <a:pt x="105283" y="246507"/>
                  <a:pt x="104775" y="247015"/>
                </a:cubicBezTo>
                <a:lnTo>
                  <a:pt x="105791" y="248031"/>
                </a:lnTo>
                <a:lnTo>
                  <a:pt x="106934" y="248031"/>
                </a:lnTo>
                <a:lnTo>
                  <a:pt x="106934" y="247015"/>
                </a:lnTo>
                <a:cubicBezTo>
                  <a:pt x="106426" y="246507"/>
                  <a:pt x="106172" y="246253"/>
                  <a:pt x="105791" y="246253"/>
                </a:cubicBezTo>
                <a:close/>
                <a:moveTo>
                  <a:pt x="124079" y="250317"/>
                </a:moveTo>
                <a:cubicBezTo>
                  <a:pt x="123063" y="251333"/>
                  <a:pt x="123063" y="251333"/>
                  <a:pt x="124079" y="252476"/>
                </a:cubicBezTo>
                <a:lnTo>
                  <a:pt x="125095" y="252476"/>
                </a:lnTo>
                <a:lnTo>
                  <a:pt x="125095" y="250317"/>
                </a:lnTo>
                <a:close/>
                <a:moveTo>
                  <a:pt x="107188" y="252349"/>
                </a:moveTo>
                <a:cubicBezTo>
                  <a:pt x="107188" y="252730"/>
                  <a:pt x="107061" y="253111"/>
                  <a:pt x="106807" y="253619"/>
                </a:cubicBezTo>
                <a:cubicBezTo>
                  <a:pt x="104648" y="253619"/>
                  <a:pt x="105664" y="253619"/>
                  <a:pt x="106807" y="252603"/>
                </a:cubicBezTo>
                <a:cubicBezTo>
                  <a:pt x="106934" y="252476"/>
                  <a:pt x="107061" y="252476"/>
                  <a:pt x="107188" y="252476"/>
                </a:cubicBezTo>
                <a:close/>
                <a:moveTo>
                  <a:pt x="112395" y="250952"/>
                </a:moveTo>
                <a:cubicBezTo>
                  <a:pt x="112268" y="250952"/>
                  <a:pt x="112141" y="251079"/>
                  <a:pt x="112141" y="251333"/>
                </a:cubicBezTo>
                <a:cubicBezTo>
                  <a:pt x="110998" y="252476"/>
                  <a:pt x="110998" y="252476"/>
                  <a:pt x="112141" y="252476"/>
                </a:cubicBezTo>
                <a:cubicBezTo>
                  <a:pt x="113157" y="253492"/>
                  <a:pt x="113792" y="254127"/>
                  <a:pt x="113919" y="254127"/>
                </a:cubicBezTo>
                <a:cubicBezTo>
                  <a:pt x="114046" y="254127"/>
                  <a:pt x="113792" y="253619"/>
                  <a:pt x="113284" y="252476"/>
                </a:cubicBezTo>
                <a:cubicBezTo>
                  <a:pt x="113284" y="251714"/>
                  <a:pt x="112776" y="250952"/>
                  <a:pt x="112395" y="250952"/>
                </a:cubicBezTo>
                <a:close/>
                <a:moveTo>
                  <a:pt x="501269" y="254889"/>
                </a:moveTo>
                <a:cubicBezTo>
                  <a:pt x="501142" y="254889"/>
                  <a:pt x="500634" y="255143"/>
                  <a:pt x="499491" y="255651"/>
                </a:cubicBezTo>
                <a:cubicBezTo>
                  <a:pt x="498348" y="255651"/>
                  <a:pt x="499491" y="256667"/>
                  <a:pt x="499491" y="256667"/>
                </a:cubicBezTo>
                <a:cubicBezTo>
                  <a:pt x="499491" y="257048"/>
                  <a:pt x="499618" y="257175"/>
                  <a:pt x="499745" y="257175"/>
                </a:cubicBezTo>
                <a:cubicBezTo>
                  <a:pt x="500126" y="257175"/>
                  <a:pt x="500634" y="256413"/>
                  <a:pt x="500634" y="255651"/>
                </a:cubicBezTo>
                <a:cubicBezTo>
                  <a:pt x="501142" y="255143"/>
                  <a:pt x="501396" y="254889"/>
                  <a:pt x="501269" y="254889"/>
                </a:cubicBezTo>
                <a:close/>
                <a:moveTo>
                  <a:pt x="135890" y="258953"/>
                </a:moveTo>
                <a:cubicBezTo>
                  <a:pt x="134874" y="258953"/>
                  <a:pt x="134874" y="258953"/>
                  <a:pt x="133731" y="259969"/>
                </a:cubicBezTo>
                <a:cubicBezTo>
                  <a:pt x="133731" y="259969"/>
                  <a:pt x="133731" y="259969"/>
                  <a:pt x="133731" y="261112"/>
                </a:cubicBezTo>
                <a:lnTo>
                  <a:pt x="135890" y="261112"/>
                </a:lnTo>
                <a:cubicBezTo>
                  <a:pt x="137033" y="259969"/>
                  <a:pt x="135890" y="258953"/>
                  <a:pt x="135890" y="258953"/>
                </a:cubicBezTo>
                <a:close/>
                <a:moveTo>
                  <a:pt x="482473" y="263906"/>
                </a:moveTo>
                <a:cubicBezTo>
                  <a:pt x="481838" y="263906"/>
                  <a:pt x="481457" y="264922"/>
                  <a:pt x="482219" y="266446"/>
                </a:cubicBezTo>
                <a:cubicBezTo>
                  <a:pt x="483362" y="267462"/>
                  <a:pt x="483362" y="267462"/>
                  <a:pt x="483362" y="267462"/>
                </a:cubicBezTo>
                <a:cubicBezTo>
                  <a:pt x="483362" y="267462"/>
                  <a:pt x="484378" y="265303"/>
                  <a:pt x="483362" y="264287"/>
                </a:cubicBezTo>
                <a:cubicBezTo>
                  <a:pt x="483108" y="264033"/>
                  <a:pt x="482727" y="263906"/>
                  <a:pt x="482473" y="263906"/>
                </a:cubicBezTo>
                <a:close/>
                <a:moveTo>
                  <a:pt x="519938" y="268605"/>
                </a:moveTo>
                <a:cubicBezTo>
                  <a:pt x="519938" y="269748"/>
                  <a:pt x="521081" y="269748"/>
                  <a:pt x="522097" y="269748"/>
                </a:cubicBezTo>
                <a:cubicBezTo>
                  <a:pt x="522859" y="270510"/>
                  <a:pt x="522605" y="271272"/>
                  <a:pt x="521589" y="271272"/>
                </a:cubicBezTo>
                <a:cubicBezTo>
                  <a:pt x="521208" y="271272"/>
                  <a:pt x="520573" y="271145"/>
                  <a:pt x="519938" y="270764"/>
                </a:cubicBezTo>
                <a:cubicBezTo>
                  <a:pt x="518922" y="269748"/>
                  <a:pt x="518922" y="269748"/>
                  <a:pt x="519938" y="268605"/>
                </a:cubicBezTo>
                <a:close/>
                <a:moveTo>
                  <a:pt x="474599" y="269748"/>
                </a:moveTo>
                <a:cubicBezTo>
                  <a:pt x="475615" y="270764"/>
                  <a:pt x="475615" y="271907"/>
                  <a:pt x="476758" y="271907"/>
                </a:cubicBezTo>
                <a:lnTo>
                  <a:pt x="476758" y="269748"/>
                </a:lnTo>
                <a:close/>
                <a:moveTo>
                  <a:pt x="407670" y="303149"/>
                </a:moveTo>
                <a:cubicBezTo>
                  <a:pt x="407670" y="304038"/>
                  <a:pt x="408432" y="305562"/>
                  <a:pt x="409194" y="305562"/>
                </a:cubicBezTo>
                <a:cubicBezTo>
                  <a:pt x="409321" y="305562"/>
                  <a:pt x="409575" y="305435"/>
                  <a:pt x="409829" y="305308"/>
                </a:cubicBezTo>
                <a:lnTo>
                  <a:pt x="409829" y="304292"/>
                </a:lnTo>
                <a:lnTo>
                  <a:pt x="408686" y="303149"/>
                </a:lnTo>
                <a:close/>
                <a:moveTo>
                  <a:pt x="218821" y="303149"/>
                </a:moveTo>
                <a:cubicBezTo>
                  <a:pt x="218821" y="304292"/>
                  <a:pt x="218821" y="305308"/>
                  <a:pt x="219837" y="306324"/>
                </a:cubicBezTo>
                <a:lnTo>
                  <a:pt x="220980" y="306324"/>
                </a:lnTo>
                <a:cubicBezTo>
                  <a:pt x="220980" y="305308"/>
                  <a:pt x="219837" y="304165"/>
                  <a:pt x="219837" y="304165"/>
                </a:cubicBezTo>
                <a:lnTo>
                  <a:pt x="218821" y="303022"/>
                </a:lnTo>
                <a:close/>
                <a:moveTo>
                  <a:pt x="360172" y="305308"/>
                </a:moveTo>
                <a:cubicBezTo>
                  <a:pt x="360172" y="306324"/>
                  <a:pt x="360172" y="307467"/>
                  <a:pt x="361188" y="307467"/>
                </a:cubicBezTo>
                <a:lnTo>
                  <a:pt x="362204" y="307467"/>
                </a:lnTo>
                <a:cubicBezTo>
                  <a:pt x="362204" y="306324"/>
                  <a:pt x="361188" y="305308"/>
                  <a:pt x="361188" y="305308"/>
                </a:cubicBezTo>
                <a:close/>
                <a:moveTo>
                  <a:pt x="381762" y="309626"/>
                </a:moveTo>
                <a:cubicBezTo>
                  <a:pt x="380746" y="309626"/>
                  <a:pt x="380746" y="309626"/>
                  <a:pt x="380746" y="310769"/>
                </a:cubicBezTo>
                <a:cubicBezTo>
                  <a:pt x="380746" y="311912"/>
                  <a:pt x="382905" y="312928"/>
                  <a:pt x="382905" y="312928"/>
                </a:cubicBezTo>
                <a:cubicBezTo>
                  <a:pt x="383921" y="312928"/>
                  <a:pt x="381762" y="310769"/>
                  <a:pt x="381762" y="309626"/>
                </a:cubicBezTo>
                <a:close/>
                <a:moveTo>
                  <a:pt x="266319" y="313944"/>
                </a:moveTo>
                <a:cubicBezTo>
                  <a:pt x="264160" y="313944"/>
                  <a:pt x="264160" y="313944"/>
                  <a:pt x="264160" y="314960"/>
                </a:cubicBezTo>
                <a:cubicBezTo>
                  <a:pt x="264160" y="315976"/>
                  <a:pt x="266319" y="316103"/>
                  <a:pt x="267462" y="316103"/>
                </a:cubicBezTo>
                <a:cubicBezTo>
                  <a:pt x="268605" y="316103"/>
                  <a:pt x="267462" y="313944"/>
                  <a:pt x="266319" y="313944"/>
                </a:cubicBezTo>
                <a:close/>
                <a:moveTo>
                  <a:pt x="347218" y="313944"/>
                </a:moveTo>
                <a:lnTo>
                  <a:pt x="346075" y="314960"/>
                </a:lnTo>
                <a:cubicBezTo>
                  <a:pt x="346075" y="316103"/>
                  <a:pt x="346075" y="317119"/>
                  <a:pt x="347218" y="317119"/>
                </a:cubicBezTo>
                <a:lnTo>
                  <a:pt x="348234" y="314960"/>
                </a:lnTo>
                <a:lnTo>
                  <a:pt x="347218" y="313944"/>
                </a:lnTo>
                <a:close/>
                <a:moveTo>
                  <a:pt x="9779" y="0"/>
                </a:moveTo>
                <a:cubicBezTo>
                  <a:pt x="9779" y="0"/>
                  <a:pt x="10795" y="0"/>
                  <a:pt x="11938" y="1016"/>
                </a:cubicBezTo>
                <a:cubicBezTo>
                  <a:pt x="14097" y="1016"/>
                  <a:pt x="15113" y="1016"/>
                  <a:pt x="16256" y="3175"/>
                </a:cubicBezTo>
                <a:cubicBezTo>
                  <a:pt x="16256" y="8509"/>
                  <a:pt x="17399" y="11811"/>
                  <a:pt x="15240" y="11811"/>
                </a:cubicBezTo>
                <a:cubicBezTo>
                  <a:pt x="15240" y="11811"/>
                  <a:pt x="14224" y="11811"/>
                  <a:pt x="13081" y="12954"/>
                </a:cubicBezTo>
                <a:cubicBezTo>
                  <a:pt x="13081" y="13970"/>
                  <a:pt x="14224" y="16129"/>
                  <a:pt x="14224" y="16129"/>
                </a:cubicBezTo>
                <a:cubicBezTo>
                  <a:pt x="15240" y="16129"/>
                  <a:pt x="15240" y="20447"/>
                  <a:pt x="15240" y="25781"/>
                </a:cubicBezTo>
                <a:cubicBezTo>
                  <a:pt x="14224" y="32258"/>
                  <a:pt x="15240" y="35560"/>
                  <a:pt x="16256" y="36576"/>
                </a:cubicBezTo>
                <a:cubicBezTo>
                  <a:pt x="17272" y="37592"/>
                  <a:pt x="17399" y="38735"/>
                  <a:pt x="17399" y="38735"/>
                </a:cubicBezTo>
                <a:cubicBezTo>
                  <a:pt x="16256" y="38735"/>
                  <a:pt x="16256" y="45212"/>
                  <a:pt x="16256" y="52705"/>
                </a:cubicBezTo>
                <a:cubicBezTo>
                  <a:pt x="16256" y="61341"/>
                  <a:pt x="18415" y="68834"/>
                  <a:pt x="17399" y="68834"/>
                </a:cubicBezTo>
                <a:lnTo>
                  <a:pt x="17399" y="70993"/>
                </a:lnTo>
                <a:cubicBezTo>
                  <a:pt x="18415" y="70993"/>
                  <a:pt x="18415" y="73152"/>
                  <a:pt x="19558" y="75311"/>
                </a:cubicBezTo>
                <a:cubicBezTo>
                  <a:pt x="18415" y="77470"/>
                  <a:pt x="18415" y="79629"/>
                  <a:pt x="18415" y="79629"/>
                </a:cubicBezTo>
                <a:cubicBezTo>
                  <a:pt x="19558" y="79629"/>
                  <a:pt x="19558" y="80772"/>
                  <a:pt x="20574" y="82804"/>
                </a:cubicBezTo>
                <a:cubicBezTo>
                  <a:pt x="20574" y="84963"/>
                  <a:pt x="20574" y="86106"/>
                  <a:pt x="19558" y="86106"/>
                </a:cubicBezTo>
                <a:cubicBezTo>
                  <a:pt x="20574" y="87122"/>
                  <a:pt x="21717" y="94742"/>
                  <a:pt x="23876" y="97917"/>
                </a:cubicBezTo>
                <a:cubicBezTo>
                  <a:pt x="25019" y="98933"/>
                  <a:pt x="23876" y="100076"/>
                  <a:pt x="23876" y="101092"/>
                </a:cubicBezTo>
                <a:cubicBezTo>
                  <a:pt x="22860" y="101092"/>
                  <a:pt x="21717" y="103251"/>
                  <a:pt x="21717" y="104267"/>
                </a:cubicBezTo>
                <a:cubicBezTo>
                  <a:pt x="21717" y="104267"/>
                  <a:pt x="22860" y="103251"/>
                  <a:pt x="23876" y="103251"/>
                </a:cubicBezTo>
                <a:cubicBezTo>
                  <a:pt x="24384" y="102743"/>
                  <a:pt x="24638" y="102489"/>
                  <a:pt x="24892" y="102489"/>
                </a:cubicBezTo>
                <a:cubicBezTo>
                  <a:pt x="25146" y="102489"/>
                  <a:pt x="25400" y="102997"/>
                  <a:pt x="26162" y="104267"/>
                </a:cubicBezTo>
                <a:cubicBezTo>
                  <a:pt x="26162" y="105410"/>
                  <a:pt x="26162" y="106426"/>
                  <a:pt x="26162" y="106426"/>
                </a:cubicBezTo>
                <a:cubicBezTo>
                  <a:pt x="25146" y="106426"/>
                  <a:pt x="27178" y="111760"/>
                  <a:pt x="29337" y="119380"/>
                </a:cubicBezTo>
                <a:cubicBezTo>
                  <a:pt x="32512" y="129032"/>
                  <a:pt x="34671" y="131191"/>
                  <a:pt x="32512" y="132334"/>
                </a:cubicBezTo>
                <a:cubicBezTo>
                  <a:pt x="31496" y="132334"/>
                  <a:pt x="32512" y="133350"/>
                  <a:pt x="34671" y="136652"/>
                </a:cubicBezTo>
                <a:cubicBezTo>
                  <a:pt x="40005" y="140970"/>
                  <a:pt x="41148" y="140970"/>
                  <a:pt x="40005" y="143129"/>
                </a:cubicBezTo>
                <a:cubicBezTo>
                  <a:pt x="39497" y="142621"/>
                  <a:pt x="39243" y="142367"/>
                  <a:pt x="38989" y="142367"/>
                </a:cubicBezTo>
                <a:cubicBezTo>
                  <a:pt x="38735" y="142367"/>
                  <a:pt x="38481" y="142621"/>
                  <a:pt x="37846" y="143129"/>
                </a:cubicBezTo>
                <a:cubicBezTo>
                  <a:pt x="35687" y="143129"/>
                  <a:pt x="35687" y="144145"/>
                  <a:pt x="37846" y="144145"/>
                </a:cubicBezTo>
                <a:cubicBezTo>
                  <a:pt x="40005" y="144145"/>
                  <a:pt x="46482" y="159258"/>
                  <a:pt x="45466" y="161417"/>
                </a:cubicBezTo>
                <a:lnTo>
                  <a:pt x="46482" y="160401"/>
                </a:lnTo>
                <a:cubicBezTo>
                  <a:pt x="47625" y="160401"/>
                  <a:pt x="48641" y="161417"/>
                  <a:pt x="50800" y="164719"/>
                </a:cubicBezTo>
                <a:cubicBezTo>
                  <a:pt x="51816" y="166878"/>
                  <a:pt x="51816" y="168021"/>
                  <a:pt x="51816" y="168021"/>
                </a:cubicBezTo>
                <a:cubicBezTo>
                  <a:pt x="49911" y="169037"/>
                  <a:pt x="54102" y="173609"/>
                  <a:pt x="54991" y="173609"/>
                </a:cubicBezTo>
                <a:cubicBezTo>
                  <a:pt x="55118" y="173609"/>
                  <a:pt x="55118" y="173482"/>
                  <a:pt x="55118" y="173482"/>
                </a:cubicBezTo>
                <a:cubicBezTo>
                  <a:pt x="57277" y="173482"/>
                  <a:pt x="57277" y="173482"/>
                  <a:pt x="58293" y="175641"/>
                </a:cubicBezTo>
                <a:cubicBezTo>
                  <a:pt x="58293" y="179959"/>
                  <a:pt x="62611" y="183261"/>
                  <a:pt x="63627" y="183261"/>
                </a:cubicBezTo>
                <a:cubicBezTo>
                  <a:pt x="63627" y="183261"/>
                  <a:pt x="63627" y="184404"/>
                  <a:pt x="64643" y="184404"/>
                </a:cubicBezTo>
                <a:cubicBezTo>
                  <a:pt x="63627" y="186563"/>
                  <a:pt x="65786" y="188722"/>
                  <a:pt x="65786" y="188722"/>
                </a:cubicBezTo>
                <a:cubicBezTo>
                  <a:pt x="67945" y="191897"/>
                  <a:pt x="68961" y="193040"/>
                  <a:pt x="66802" y="193040"/>
                </a:cubicBezTo>
                <a:cubicBezTo>
                  <a:pt x="65786" y="193040"/>
                  <a:pt x="64643" y="194056"/>
                  <a:pt x="65786" y="195199"/>
                </a:cubicBezTo>
                <a:lnTo>
                  <a:pt x="66802" y="194056"/>
                </a:lnTo>
                <a:cubicBezTo>
                  <a:pt x="66929" y="193929"/>
                  <a:pt x="67183" y="193802"/>
                  <a:pt x="67310" y="193802"/>
                </a:cubicBezTo>
                <a:cubicBezTo>
                  <a:pt x="68453" y="193802"/>
                  <a:pt x="70358" y="196596"/>
                  <a:pt x="72263" y="199390"/>
                </a:cubicBezTo>
                <a:cubicBezTo>
                  <a:pt x="76581" y="203708"/>
                  <a:pt x="77597" y="205867"/>
                  <a:pt x="78740" y="205867"/>
                </a:cubicBezTo>
                <a:lnTo>
                  <a:pt x="78740" y="206883"/>
                </a:lnTo>
                <a:cubicBezTo>
                  <a:pt x="78740" y="209042"/>
                  <a:pt x="79883" y="209042"/>
                  <a:pt x="80899" y="209042"/>
                </a:cubicBezTo>
                <a:cubicBezTo>
                  <a:pt x="81915" y="209042"/>
                  <a:pt x="85217" y="212217"/>
                  <a:pt x="86233" y="214376"/>
                </a:cubicBezTo>
                <a:lnTo>
                  <a:pt x="87249" y="215392"/>
                </a:lnTo>
                <a:cubicBezTo>
                  <a:pt x="89408" y="215392"/>
                  <a:pt x="91567" y="217551"/>
                  <a:pt x="91567" y="219710"/>
                </a:cubicBezTo>
                <a:cubicBezTo>
                  <a:pt x="91567" y="219329"/>
                  <a:pt x="91694" y="219202"/>
                  <a:pt x="91821" y="219202"/>
                </a:cubicBezTo>
                <a:cubicBezTo>
                  <a:pt x="92202" y="219202"/>
                  <a:pt x="92964" y="219964"/>
                  <a:pt x="93726" y="220726"/>
                </a:cubicBezTo>
                <a:cubicBezTo>
                  <a:pt x="94615" y="222631"/>
                  <a:pt x="97155" y="225298"/>
                  <a:pt x="97917" y="225298"/>
                </a:cubicBezTo>
                <a:cubicBezTo>
                  <a:pt x="98044" y="225298"/>
                  <a:pt x="98044" y="225171"/>
                  <a:pt x="98044" y="225044"/>
                </a:cubicBezTo>
                <a:lnTo>
                  <a:pt x="99187" y="226060"/>
                </a:lnTo>
                <a:cubicBezTo>
                  <a:pt x="99187" y="227076"/>
                  <a:pt x="100203" y="228219"/>
                  <a:pt x="101346" y="229235"/>
                </a:cubicBezTo>
                <a:cubicBezTo>
                  <a:pt x="102362" y="229235"/>
                  <a:pt x="102362" y="230378"/>
                  <a:pt x="102362" y="231394"/>
                </a:cubicBezTo>
                <a:cubicBezTo>
                  <a:pt x="102362" y="233553"/>
                  <a:pt x="103378" y="234569"/>
                  <a:pt x="103378" y="234569"/>
                </a:cubicBezTo>
                <a:cubicBezTo>
                  <a:pt x="104521" y="234569"/>
                  <a:pt x="104521" y="233553"/>
                  <a:pt x="104521" y="231394"/>
                </a:cubicBezTo>
                <a:cubicBezTo>
                  <a:pt x="104267" y="230886"/>
                  <a:pt x="104140" y="230505"/>
                  <a:pt x="104267" y="230505"/>
                </a:cubicBezTo>
                <a:cubicBezTo>
                  <a:pt x="104521" y="230505"/>
                  <a:pt x="105918" y="232537"/>
                  <a:pt x="106680" y="235712"/>
                </a:cubicBezTo>
                <a:cubicBezTo>
                  <a:pt x="107188" y="237363"/>
                  <a:pt x="107442" y="238125"/>
                  <a:pt x="107569" y="238125"/>
                </a:cubicBezTo>
                <a:cubicBezTo>
                  <a:pt x="107696" y="238125"/>
                  <a:pt x="107696" y="237363"/>
                  <a:pt x="107696" y="235712"/>
                </a:cubicBezTo>
                <a:cubicBezTo>
                  <a:pt x="107696" y="235077"/>
                  <a:pt x="107696" y="233934"/>
                  <a:pt x="107950" y="233934"/>
                </a:cubicBezTo>
                <a:cubicBezTo>
                  <a:pt x="108204" y="233934"/>
                  <a:pt x="108331" y="234442"/>
                  <a:pt x="108712" y="235712"/>
                </a:cubicBezTo>
                <a:cubicBezTo>
                  <a:pt x="108712" y="235712"/>
                  <a:pt x="110871" y="236728"/>
                  <a:pt x="109855" y="237871"/>
                </a:cubicBezTo>
                <a:lnTo>
                  <a:pt x="112014" y="240030"/>
                </a:lnTo>
                <a:cubicBezTo>
                  <a:pt x="114173" y="240030"/>
                  <a:pt x="115189" y="241173"/>
                  <a:pt x="116332" y="241173"/>
                </a:cubicBezTo>
                <a:cubicBezTo>
                  <a:pt x="116332" y="243332"/>
                  <a:pt x="116332" y="243332"/>
                  <a:pt x="118491" y="243332"/>
                </a:cubicBezTo>
                <a:cubicBezTo>
                  <a:pt x="118491" y="242951"/>
                  <a:pt x="118618" y="242570"/>
                  <a:pt x="118872" y="242570"/>
                </a:cubicBezTo>
                <a:cubicBezTo>
                  <a:pt x="119126" y="242570"/>
                  <a:pt x="119253" y="243078"/>
                  <a:pt x="118491" y="244348"/>
                </a:cubicBezTo>
                <a:cubicBezTo>
                  <a:pt x="118491" y="246507"/>
                  <a:pt x="119507" y="246507"/>
                  <a:pt x="120650" y="246507"/>
                </a:cubicBezTo>
                <a:cubicBezTo>
                  <a:pt x="121539" y="245618"/>
                  <a:pt x="122047" y="245237"/>
                  <a:pt x="122428" y="245237"/>
                </a:cubicBezTo>
                <a:cubicBezTo>
                  <a:pt x="122809" y="245237"/>
                  <a:pt x="122809" y="245872"/>
                  <a:pt x="122809" y="246507"/>
                </a:cubicBezTo>
                <a:cubicBezTo>
                  <a:pt x="122809" y="247523"/>
                  <a:pt x="123825" y="248666"/>
                  <a:pt x="123825" y="248666"/>
                </a:cubicBezTo>
                <a:cubicBezTo>
                  <a:pt x="123825" y="248666"/>
                  <a:pt x="123952" y="248539"/>
                  <a:pt x="123952" y="248539"/>
                </a:cubicBezTo>
                <a:cubicBezTo>
                  <a:pt x="125222" y="248539"/>
                  <a:pt x="133096" y="253492"/>
                  <a:pt x="140970" y="258445"/>
                </a:cubicBezTo>
                <a:cubicBezTo>
                  <a:pt x="142113" y="259461"/>
                  <a:pt x="142113" y="260604"/>
                  <a:pt x="142113" y="261620"/>
                </a:cubicBezTo>
                <a:cubicBezTo>
                  <a:pt x="140970" y="262636"/>
                  <a:pt x="140716" y="263017"/>
                  <a:pt x="140843" y="263017"/>
                </a:cubicBezTo>
                <a:cubicBezTo>
                  <a:pt x="140970" y="263017"/>
                  <a:pt x="141478" y="262763"/>
                  <a:pt x="142113" y="262763"/>
                </a:cubicBezTo>
                <a:cubicBezTo>
                  <a:pt x="143383" y="262001"/>
                  <a:pt x="144399" y="261620"/>
                  <a:pt x="145034" y="261620"/>
                </a:cubicBezTo>
                <a:cubicBezTo>
                  <a:pt x="146177" y="261620"/>
                  <a:pt x="146177" y="262509"/>
                  <a:pt x="144145" y="263906"/>
                </a:cubicBezTo>
                <a:cubicBezTo>
                  <a:pt x="143129" y="264414"/>
                  <a:pt x="142494" y="264668"/>
                  <a:pt x="142748" y="264668"/>
                </a:cubicBezTo>
                <a:cubicBezTo>
                  <a:pt x="143002" y="264668"/>
                  <a:pt x="143637" y="264414"/>
                  <a:pt x="145288" y="263906"/>
                </a:cubicBezTo>
                <a:cubicBezTo>
                  <a:pt x="147447" y="263906"/>
                  <a:pt x="147447" y="263906"/>
                  <a:pt x="147447" y="266065"/>
                </a:cubicBezTo>
                <a:cubicBezTo>
                  <a:pt x="146939" y="266573"/>
                  <a:pt x="146939" y="266827"/>
                  <a:pt x="147193" y="266827"/>
                </a:cubicBezTo>
                <a:cubicBezTo>
                  <a:pt x="147447" y="266827"/>
                  <a:pt x="147955" y="266573"/>
                  <a:pt x="148590" y="266065"/>
                </a:cubicBezTo>
                <a:cubicBezTo>
                  <a:pt x="149352" y="266065"/>
                  <a:pt x="150495" y="265557"/>
                  <a:pt x="150876" y="265557"/>
                </a:cubicBezTo>
                <a:cubicBezTo>
                  <a:pt x="151130" y="265557"/>
                  <a:pt x="151130" y="265684"/>
                  <a:pt x="150749" y="266065"/>
                </a:cubicBezTo>
                <a:cubicBezTo>
                  <a:pt x="150749" y="266065"/>
                  <a:pt x="151257" y="266573"/>
                  <a:pt x="151892" y="266573"/>
                </a:cubicBezTo>
                <a:cubicBezTo>
                  <a:pt x="152273" y="266573"/>
                  <a:pt x="152527" y="266446"/>
                  <a:pt x="152908" y="266065"/>
                </a:cubicBezTo>
                <a:cubicBezTo>
                  <a:pt x="155067" y="266065"/>
                  <a:pt x="155067" y="267081"/>
                  <a:pt x="156083" y="269240"/>
                </a:cubicBezTo>
                <a:cubicBezTo>
                  <a:pt x="156718" y="271018"/>
                  <a:pt x="157226" y="271780"/>
                  <a:pt x="157734" y="271780"/>
                </a:cubicBezTo>
                <a:cubicBezTo>
                  <a:pt x="158242" y="271780"/>
                  <a:pt x="158242" y="271272"/>
                  <a:pt x="158242" y="270256"/>
                </a:cubicBezTo>
                <a:cubicBezTo>
                  <a:pt x="158496" y="269748"/>
                  <a:pt x="158877" y="269494"/>
                  <a:pt x="159385" y="269494"/>
                </a:cubicBezTo>
                <a:cubicBezTo>
                  <a:pt x="161036" y="269494"/>
                  <a:pt x="163576" y="271780"/>
                  <a:pt x="163576" y="273431"/>
                </a:cubicBezTo>
                <a:cubicBezTo>
                  <a:pt x="163576" y="274447"/>
                  <a:pt x="163576" y="275209"/>
                  <a:pt x="163576" y="275590"/>
                </a:cubicBezTo>
                <a:cubicBezTo>
                  <a:pt x="164592" y="274574"/>
                  <a:pt x="164592" y="274574"/>
                  <a:pt x="164592" y="274574"/>
                </a:cubicBezTo>
                <a:cubicBezTo>
                  <a:pt x="165100" y="275082"/>
                  <a:pt x="165608" y="275336"/>
                  <a:pt x="166243" y="275336"/>
                </a:cubicBezTo>
                <a:cubicBezTo>
                  <a:pt x="166878" y="275336"/>
                  <a:pt x="167259" y="275082"/>
                  <a:pt x="167894" y="274574"/>
                </a:cubicBezTo>
                <a:cubicBezTo>
                  <a:pt x="167894" y="274574"/>
                  <a:pt x="169037" y="275590"/>
                  <a:pt x="170053" y="277749"/>
                </a:cubicBezTo>
                <a:cubicBezTo>
                  <a:pt x="170688" y="279146"/>
                  <a:pt x="172212" y="280035"/>
                  <a:pt x="173736" y="280035"/>
                </a:cubicBezTo>
                <a:cubicBezTo>
                  <a:pt x="174752" y="280035"/>
                  <a:pt x="175641" y="279654"/>
                  <a:pt x="176530" y="278765"/>
                </a:cubicBezTo>
                <a:lnTo>
                  <a:pt x="178689" y="280924"/>
                </a:lnTo>
                <a:cubicBezTo>
                  <a:pt x="178689" y="282448"/>
                  <a:pt x="178689" y="283972"/>
                  <a:pt x="179070" y="283972"/>
                </a:cubicBezTo>
                <a:cubicBezTo>
                  <a:pt x="179197" y="283972"/>
                  <a:pt x="179451" y="283718"/>
                  <a:pt x="179705" y="283083"/>
                </a:cubicBezTo>
                <a:cubicBezTo>
                  <a:pt x="180467" y="282321"/>
                  <a:pt x="180721" y="281559"/>
                  <a:pt x="180721" y="281559"/>
                </a:cubicBezTo>
                <a:cubicBezTo>
                  <a:pt x="180721" y="281559"/>
                  <a:pt x="180721" y="281686"/>
                  <a:pt x="180721" y="282067"/>
                </a:cubicBezTo>
                <a:cubicBezTo>
                  <a:pt x="180721" y="283337"/>
                  <a:pt x="182372" y="284353"/>
                  <a:pt x="183896" y="284353"/>
                </a:cubicBezTo>
                <a:cubicBezTo>
                  <a:pt x="184785" y="284353"/>
                  <a:pt x="185674" y="283972"/>
                  <a:pt x="186182" y="283210"/>
                </a:cubicBezTo>
                <a:cubicBezTo>
                  <a:pt x="186182" y="282194"/>
                  <a:pt x="186182" y="282194"/>
                  <a:pt x="187198" y="282194"/>
                </a:cubicBezTo>
                <a:lnTo>
                  <a:pt x="187198" y="283210"/>
                </a:lnTo>
                <a:cubicBezTo>
                  <a:pt x="187198" y="284226"/>
                  <a:pt x="186182" y="285369"/>
                  <a:pt x="187198" y="285369"/>
                </a:cubicBezTo>
                <a:cubicBezTo>
                  <a:pt x="187706" y="285877"/>
                  <a:pt x="188341" y="286131"/>
                  <a:pt x="188722" y="286131"/>
                </a:cubicBezTo>
                <a:cubicBezTo>
                  <a:pt x="189103" y="286131"/>
                  <a:pt x="189357" y="285877"/>
                  <a:pt x="189357" y="285369"/>
                </a:cubicBezTo>
                <a:cubicBezTo>
                  <a:pt x="190754" y="285369"/>
                  <a:pt x="191770" y="284861"/>
                  <a:pt x="192278" y="284861"/>
                </a:cubicBezTo>
                <a:cubicBezTo>
                  <a:pt x="192532" y="284861"/>
                  <a:pt x="192659" y="284988"/>
                  <a:pt x="192659" y="285369"/>
                </a:cubicBezTo>
                <a:lnTo>
                  <a:pt x="194818" y="285369"/>
                </a:lnTo>
                <a:cubicBezTo>
                  <a:pt x="195834" y="285369"/>
                  <a:pt x="196977" y="285369"/>
                  <a:pt x="199136" y="286385"/>
                </a:cubicBezTo>
                <a:cubicBezTo>
                  <a:pt x="199898" y="287147"/>
                  <a:pt x="201168" y="287909"/>
                  <a:pt x="201930" y="287909"/>
                </a:cubicBezTo>
                <a:cubicBezTo>
                  <a:pt x="202311" y="287909"/>
                  <a:pt x="202438" y="287782"/>
                  <a:pt x="202438" y="287528"/>
                </a:cubicBezTo>
                <a:cubicBezTo>
                  <a:pt x="202438" y="287528"/>
                  <a:pt x="204597" y="288544"/>
                  <a:pt x="205613" y="289687"/>
                </a:cubicBezTo>
                <a:cubicBezTo>
                  <a:pt x="206629" y="290195"/>
                  <a:pt x="207518" y="290449"/>
                  <a:pt x="208026" y="290449"/>
                </a:cubicBezTo>
                <a:cubicBezTo>
                  <a:pt x="208534" y="290449"/>
                  <a:pt x="208788" y="290195"/>
                  <a:pt x="208788" y="289687"/>
                </a:cubicBezTo>
                <a:cubicBezTo>
                  <a:pt x="208788" y="289179"/>
                  <a:pt x="208788" y="288925"/>
                  <a:pt x="208915" y="288925"/>
                </a:cubicBezTo>
                <a:cubicBezTo>
                  <a:pt x="209042" y="288925"/>
                  <a:pt x="209296" y="289179"/>
                  <a:pt x="209931" y="289687"/>
                </a:cubicBezTo>
                <a:cubicBezTo>
                  <a:pt x="209931" y="290830"/>
                  <a:pt x="210947" y="291846"/>
                  <a:pt x="212090" y="291846"/>
                </a:cubicBezTo>
                <a:cubicBezTo>
                  <a:pt x="213233" y="291846"/>
                  <a:pt x="214249" y="292989"/>
                  <a:pt x="214249" y="292989"/>
                </a:cubicBezTo>
                <a:cubicBezTo>
                  <a:pt x="213233" y="294005"/>
                  <a:pt x="213233" y="294005"/>
                  <a:pt x="214249" y="294005"/>
                </a:cubicBezTo>
                <a:lnTo>
                  <a:pt x="220726" y="294005"/>
                </a:lnTo>
                <a:cubicBezTo>
                  <a:pt x="223901" y="295021"/>
                  <a:pt x="223901" y="295021"/>
                  <a:pt x="221742" y="296164"/>
                </a:cubicBezTo>
                <a:cubicBezTo>
                  <a:pt x="220980" y="296164"/>
                  <a:pt x="220726" y="296672"/>
                  <a:pt x="221361" y="296672"/>
                </a:cubicBezTo>
                <a:cubicBezTo>
                  <a:pt x="221615" y="296672"/>
                  <a:pt x="222123" y="296545"/>
                  <a:pt x="222758" y="296164"/>
                </a:cubicBezTo>
                <a:cubicBezTo>
                  <a:pt x="223266" y="296672"/>
                  <a:pt x="224663" y="296672"/>
                  <a:pt x="226314" y="296672"/>
                </a:cubicBezTo>
                <a:cubicBezTo>
                  <a:pt x="227965" y="296672"/>
                  <a:pt x="229870" y="296672"/>
                  <a:pt x="231394" y="297180"/>
                </a:cubicBezTo>
                <a:cubicBezTo>
                  <a:pt x="235712" y="298323"/>
                  <a:pt x="235712" y="298323"/>
                  <a:pt x="235712" y="299339"/>
                </a:cubicBezTo>
                <a:cubicBezTo>
                  <a:pt x="234696" y="300355"/>
                  <a:pt x="234315" y="300990"/>
                  <a:pt x="234696" y="300990"/>
                </a:cubicBezTo>
                <a:cubicBezTo>
                  <a:pt x="235077" y="300990"/>
                  <a:pt x="235712" y="300482"/>
                  <a:pt x="236855" y="299339"/>
                </a:cubicBezTo>
                <a:cubicBezTo>
                  <a:pt x="237998" y="298831"/>
                  <a:pt x="238760" y="298577"/>
                  <a:pt x="239268" y="298577"/>
                </a:cubicBezTo>
                <a:cubicBezTo>
                  <a:pt x="239776" y="298577"/>
                  <a:pt x="240030" y="298831"/>
                  <a:pt x="240030" y="299339"/>
                </a:cubicBezTo>
                <a:cubicBezTo>
                  <a:pt x="241046" y="300355"/>
                  <a:pt x="241046" y="300355"/>
                  <a:pt x="242189" y="301498"/>
                </a:cubicBezTo>
                <a:cubicBezTo>
                  <a:pt x="242189" y="300609"/>
                  <a:pt x="242443" y="300228"/>
                  <a:pt x="242824" y="300228"/>
                </a:cubicBezTo>
                <a:cubicBezTo>
                  <a:pt x="243332" y="300228"/>
                  <a:pt x="244221" y="300863"/>
                  <a:pt x="245491" y="301498"/>
                </a:cubicBezTo>
                <a:cubicBezTo>
                  <a:pt x="246507" y="301498"/>
                  <a:pt x="246507" y="301498"/>
                  <a:pt x="246507" y="300355"/>
                </a:cubicBezTo>
                <a:cubicBezTo>
                  <a:pt x="246507" y="300355"/>
                  <a:pt x="247523" y="300355"/>
                  <a:pt x="248666" y="301498"/>
                </a:cubicBezTo>
                <a:cubicBezTo>
                  <a:pt x="249936" y="302768"/>
                  <a:pt x="252730" y="303276"/>
                  <a:pt x="254889" y="303276"/>
                </a:cubicBezTo>
                <a:cubicBezTo>
                  <a:pt x="256540" y="303276"/>
                  <a:pt x="257810" y="303022"/>
                  <a:pt x="258318" y="302514"/>
                </a:cubicBezTo>
                <a:cubicBezTo>
                  <a:pt x="258318" y="302514"/>
                  <a:pt x="259461" y="302514"/>
                  <a:pt x="260477" y="304673"/>
                </a:cubicBezTo>
                <a:cubicBezTo>
                  <a:pt x="260985" y="305689"/>
                  <a:pt x="261620" y="306324"/>
                  <a:pt x="262001" y="306324"/>
                </a:cubicBezTo>
                <a:cubicBezTo>
                  <a:pt x="262382" y="306324"/>
                  <a:pt x="262636" y="305816"/>
                  <a:pt x="262636" y="304673"/>
                </a:cubicBezTo>
                <a:cubicBezTo>
                  <a:pt x="263144" y="303657"/>
                  <a:pt x="263398" y="303022"/>
                  <a:pt x="263652" y="303022"/>
                </a:cubicBezTo>
                <a:cubicBezTo>
                  <a:pt x="263906" y="303022"/>
                  <a:pt x="263779" y="303530"/>
                  <a:pt x="263779" y="304673"/>
                </a:cubicBezTo>
                <a:cubicBezTo>
                  <a:pt x="264414" y="305308"/>
                  <a:pt x="266446" y="305943"/>
                  <a:pt x="268097" y="305943"/>
                </a:cubicBezTo>
                <a:cubicBezTo>
                  <a:pt x="269367" y="305943"/>
                  <a:pt x="270256" y="305562"/>
                  <a:pt x="270256" y="304673"/>
                </a:cubicBezTo>
                <a:cubicBezTo>
                  <a:pt x="270256" y="303657"/>
                  <a:pt x="270256" y="302514"/>
                  <a:pt x="270256" y="302514"/>
                </a:cubicBezTo>
                <a:cubicBezTo>
                  <a:pt x="271272" y="303657"/>
                  <a:pt x="272415" y="303657"/>
                  <a:pt x="272415" y="303657"/>
                </a:cubicBezTo>
                <a:cubicBezTo>
                  <a:pt x="272415" y="304673"/>
                  <a:pt x="273431" y="304673"/>
                  <a:pt x="276733" y="304673"/>
                </a:cubicBezTo>
                <a:cubicBezTo>
                  <a:pt x="278892" y="305689"/>
                  <a:pt x="283210" y="306832"/>
                  <a:pt x="285369" y="306832"/>
                </a:cubicBezTo>
                <a:cubicBezTo>
                  <a:pt x="287528" y="306832"/>
                  <a:pt x="290703" y="306832"/>
                  <a:pt x="291846" y="305689"/>
                </a:cubicBezTo>
                <a:cubicBezTo>
                  <a:pt x="292862" y="305689"/>
                  <a:pt x="295021" y="306832"/>
                  <a:pt x="297180" y="307848"/>
                </a:cubicBezTo>
                <a:cubicBezTo>
                  <a:pt x="297688" y="308356"/>
                  <a:pt x="298577" y="308610"/>
                  <a:pt x="299212" y="308610"/>
                </a:cubicBezTo>
                <a:cubicBezTo>
                  <a:pt x="299847" y="308610"/>
                  <a:pt x="300482" y="308356"/>
                  <a:pt x="300482" y="307848"/>
                </a:cubicBezTo>
                <a:lnTo>
                  <a:pt x="301498" y="307848"/>
                </a:lnTo>
                <a:cubicBezTo>
                  <a:pt x="303657" y="308864"/>
                  <a:pt x="304673" y="308864"/>
                  <a:pt x="304673" y="308864"/>
                </a:cubicBezTo>
                <a:cubicBezTo>
                  <a:pt x="304673" y="308102"/>
                  <a:pt x="305181" y="307340"/>
                  <a:pt x="305943" y="307340"/>
                </a:cubicBezTo>
                <a:cubicBezTo>
                  <a:pt x="306197" y="307340"/>
                  <a:pt x="306578" y="307467"/>
                  <a:pt x="306832" y="307721"/>
                </a:cubicBezTo>
                <a:cubicBezTo>
                  <a:pt x="306832" y="308737"/>
                  <a:pt x="307975" y="308737"/>
                  <a:pt x="310007" y="308737"/>
                </a:cubicBezTo>
                <a:cubicBezTo>
                  <a:pt x="311150" y="307721"/>
                  <a:pt x="320802" y="307721"/>
                  <a:pt x="330581" y="306578"/>
                </a:cubicBezTo>
                <a:cubicBezTo>
                  <a:pt x="340233" y="306578"/>
                  <a:pt x="350012" y="305435"/>
                  <a:pt x="350012" y="305435"/>
                </a:cubicBezTo>
                <a:lnTo>
                  <a:pt x="353187" y="305435"/>
                </a:lnTo>
                <a:cubicBezTo>
                  <a:pt x="354330" y="305435"/>
                  <a:pt x="356362" y="304419"/>
                  <a:pt x="356362" y="304419"/>
                </a:cubicBezTo>
                <a:cubicBezTo>
                  <a:pt x="355854" y="303403"/>
                  <a:pt x="357124" y="303022"/>
                  <a:pt x="359029" y="303022"/>
                </a:cubicBezTo>
                <a:cubicBezTo>
                  <a:pt x="360934" y="303022"/>
                  <a:pt x="363347" y="303276"/>
                  <a:pt x="364998" y="303276"/>
                </a:cubicBezTo>
                <a:cubicBezTo>
                  <a:pt x="365506" y="303784"/>
                  <a:pt x="366014" y="304038"/>
                  <a:pt x="366649" y="304038"/>
                </a:cubicBezTo>
                <a:cubicBezTo>
                  <a:pt x="367284" y="304038"/>
                  <a:pt x="367792" y="303784"/>
                  <a:pt x="368300" y="303276"/>
                </a:cubicBezTo>
                <a:cubicBezTo>
                  <a:pt x="368300" y="301117"/>
                  <a:pt x="371475" y="301117"/>
                  <a:pt x="373634" y="301117"/>
                </a:cubicBezTo>
                <a:cubicBezTo>
                  <a:pt x="374650" y="302133"/>
                  <a:pt x="375539" y="302768"/>
                  <a:pt x="375920" y="302768"/>
                </a:cubicBezTo>
                <a:cubicBezTo>
                  <a:pt x="376301" y="302768"/>
                  <a:pt x="376301" y="302260"/>
                  <a:pt x="375793" y="301117"/>
                </a:cubicBezTo>
                <a:cubicBezTo>
                  <a:pt x="375793" y="299847"/>
                  <a:pt x="376428" y="299085"/>
                  <a:pt x="377571" y="299085"/>
                </a:cubicBezTo>
                <a:cubicBezTo>
                  <a:pt x="378460" y="299085"/>
                  <a:pt x="379730" y="299720"/>
                  <a:pt x="381254" y="301117"/>
                </a:cubicBezTo>
                <a:cubicBezTo>
                  <a:pt x="381762" y="301625"/>
                  <a:pt x="382016" y="301879"/>
                  <a:pt x="382397" y="301879"/>
                </a:cubicBezTo>
                <a:cubicBezTo>
                  <a:pt x="382778" y="301879"/>
                  <a:pt x="382905" y="301625"/>
                  <a:pt x="383413" y="301117"/>
                </a:cubicBezTo>
                <a:cubicBezTo>
                  <a:pt x="383413" y="299085"/>
                  <a:pt x="383794" y="298323"/>
                  <a:pt x="384175" y="298323"/>
                </a:cubicBezTo>
                <a:cubicBezTo>
                  <a:pt x="384556" y="298323"/>
                  <a:pt x="384556" y="298577"/>
                  <a:pt x="384556" y="298958"/>
                </a:cubicBezTo>
                <a:cubicBezTo>
                  <a:pt x="385572" y="299974"/>
                  <a:pt x="386207" y="300482"/>
                  <a:pt x="386842" y="300482"/>
                </a:cubicBezTo>
                <a:cubicBezTo>
                  <a:pt x="387477" y="300482"/>
                  <a:pt x="387858" y="299720"/>
                  <a:pt x="387858" y="297942"/>
                </a:cubicBezTo>
                <a:cubicBezTo>
                  <a:pt x="388874" y="296799"/>
                  <a:pt x="389509" y="296291"/>
                  <a:pt x="389890" y="296291"/>
                </a:cubicBezTo>
                <a:cubicBezTo>
                  <a:pt x="390271" y="296291"/>
                  <a:pt x="390525" y="296799"/>
                  <a:pt x="391160" y="297942"/>
                </a:cubicBezTo>
                <a:cubicBezTo>
                  <a:pt x="391668" y="298196"/>
                  <a:pt x="392430" y="298323"/>
                  <a:pt x="393192" y="298323"/>
                </a:cubicBezTo>
                <a:cubicBezTo>
                  <a:pt x="395224" y="298323"/>
                  <a:pt x="397510" y="297307"/>
                  <a:pt x="397510" y="295783"/>
                </a:cubicBezTo>
                <a:cubicBezTo>
                  <a:pt x="398399" y="295783"/>
                  <a:pt x="399288" y="294386"/>
                  <a:pt x="399542" y="294386"/>
                </a:cubicBezTo>
                <a:cubicBezTo>
                  <a:pt x="399669" y="294386"/>
                  <a:pt x="399669" y="294513"/>
                  <a:pt x="399669" y="294640"/>
                </a:cubicBezTo>
                <a:lnTo>
                  <a:pt x="400812" y="293624"/>
                </a:lnTo>
                <a:cubicBezTo>
                  <a:pt x="401828" y="293624"/>
                  <a:pt x="402971" y="292608"/>
                  <a:pt x="402971" y="292608"/>
                </a:cubicBezTo>
                <a:lnTo>
                  <a:pt x="402971" y="293624"/>
                </a:lnTo>
                <a:cubicBezTo>
                  <a:pt x="404114" y="293624"/>
                  <a:pt x="410591" y="290449"/>
                  <a:pt x="418084" y="287147"/>
                </a:cubicBezTo>
                <a:cubicBezTo>
                  <a:pt x="425323" y="284226"/>
                  <a:pt x="428625" y="282829"/>
                  <a:pt x="430022" y="282829"/>
                </a:cubicBezTo>
                <a:cubicBezTo>
                  <a:pt x="430784" y="282829"/>
                  <a:pt x="431038" y="283210"/>
                  <a:pt x="431038" y="283845"/>
                </a:cubicBezTo>
                <a:cubicBezTo>
                  <a:pt x="431038" y="284734"/>
                  <a:pt x="431419" y="285115"/>
                  <a:pt x="431800" y="285115"/>
                </a:cubicBezTo>
                <a:cubicBezTo>
                  <a:pt x="432435" y="285115"/>
                  <a:pt x="433197" y="284226"/>
                  <a:pt x="433197" y="282829"/>
                </a:cubicBezTo>
                <a:cubicBezTo>
                  <a:pt x="434340" y="282829"/>
                  <a:pt x="435356" y="280670"/>
                  <a:pt x="437515" y="279654"/>
                </a:cubicBezTo>
                <a:cubicBezTo>
                  <a:pt x="439674" y="278638"/>
                  <a:pt x="441833" y="277495"/>
                  <a:pt x="440690" y="276479"/>
                </a:cubicBezTo>
                <a:lnTo>
                  <a:pt x="441833" y="276479"/>
                </a:lnTo>
                <a:cubicBezTo>
                  <a:pt x="442214" y="276606"/>
                  <a:pt x="442722" y="276733"/>
                  <a:pt x="443230" y="276733"/>
                </a:cubicBezTo>
                <a:cubicBezTo>
                  <a:pt x="446405" y="276733"/>
                  <a:pt x="450850" y="274066"/>
                  <a:pt x="453644" y="272161"/>
                </a:cubicBezTo>
                <a:cubicBezTo>
                  <a:pt x="454660" y="271145"/>
                  <a:pt x="455803" y="270002"/>
                  <a:pt x="458978" y="270002"/>
                </a:cubicBezTo>
                <a:cubicBezTo>
                  <a:pt x="461137" y="270002"/>
                  <a:pt x="461137" y="270002"/>
                  <a:pt x="461137" y="268986"/>
                </a:cubicBezTo>
                <a:cubicBezTo>
                  <a:pt x="461137" y="268097"/>
                  <a:pt x="464947" y="264160"/>
                  <a:pt x="466725" y="264160"/>
                </a:cubicBezTo>
                <a:cubicBezTo>
                  <a:pt x="467106" y="264160"/>
                  <a:pt x="467360" y="264287"/>
                  <a:pt x="467487" y="264668"/>
                </a:cubicBezTo>
                <a:lnTo>
                  <a:pt x="467487" y="263652"/>
                </a:lnTo>
                <a:cubicBezTo>
                  <a:pt x="467487" y="262763"/>
                  <a:pt x="467868" y="262382"/>
                  <a:pt x="468376" y="262382"/>
                </a:cubicBezTo>
                <a:cubicBezTo>
                  <a:pt x="469011" y="262382"/>
                  <a:pt x="469646" y="263017"/>
                  <a:pt x="469646" y="263652"/>
                </a:cubicBezTo>
                <a:cubicBezTo>
                  <a:pt x="470027" y="264414"/>
                  <a:pt x="470408" y="264795"/>
                  <a:pt x="470662" y="264795"/>
                </a:cubicBezTo>
                <a:cubicBezTo>
                  <a:pt x="471170" y="264795"/>
                  <a:pt x="471424" y="263525"/>
                  <a:pt x="470662" y="261493"/>
                </a:cubicBezTo>
                <a:cubicBezTo>
                  <a:pt x="469900" y="259969"/>
                  <a:pt x="470281" y="258953"/>
                  <a:pt x="470916" y="258953"/>
                </a:cubicBezTo>
                <a:cubicBezTo>
                  <a:pt x="471170" y="258953"/>
                  <a:pt x="471424" y="259080"/>
                  <a:pt x="471805" y="259334"/>
                </a:cubicBezTo>
                <a:cubicBezTo>
                  <a:pt x="472186" y="259842"/>
                  <a:pt x="472821" y="260096"/>
                  <a:pt x="473456" y="260096"/>
                </a:cubicBezTo>
                <a:cubicBezTo>
                  <a:pt x="474218" y="260096"/>
                  <a:pt x="474980" y="259588"/>
                  <a:pt x="474980" y="258318"/>
                </a:cubicBezTo>
                <a:cubicBezTo>
                  <a:pt x="475488" y="258318"/>
                  <a:pt x="475996" y="258064"/>
                  <a:pt x="476631" y="258064"/>
                </a:cubicBezTo>
                <a:cubicBezTo>
                  <a:pt x="477266" y="258064"/>
                  <a:pt x="477647" y="258318"/>
                  <a:pt x="478282" y="259461"/>
                </a:cubicBezTo>
                <a:cubicBezTo>
                  <a:pt x="478282" y="259842"/>
                  <a:pt x="478409" y="259969"/>
                  <a:pt x="478663" y="259969"/>
                </a:cubicBezTo>
                <a:cubicBezTo>
                  <a:pt x="479044" y="259969"/>
                  <a:pt x="479806" y="259461"/>
                  <a:pt x="480568" y="259461"/>
                </a:cubicBezTo>
                <a:cubicBezTo>
                  <a:pt x="479425" y="258445"/>
                  <a:pt x="479425" y="258445"/>
                  <a:pt x="478409" y="258445"/>
                </a:cubicBezTo>
                <a:cubicBezTo>
                  <a:pt x="477393" y="258445"/>
                  <a:pt x="478409" y="258445"/>
                  <a:pt x="480568" y="256286"/>
                </a:cubicBezTo>
                <a:cubicBezTo>
                  <a:pt x="481584" y="256286"/>
                  <a:pt x="482727" y="254127"/>
                  <a:pt x="481584" y="253111"/>
                </a:cubicBezTo>
                <a:cubicBezTo>
                  <a:pt x="481584" y="252095"/>
                  <a:pt x="481838" y="251460"/>
                  <a:pt x="482092" y="251460"/>
                </a:cubicBezTo>
                <a:cubicBezTo>
                  <a:pt x="482346" y="251460"/>
                  <a:pt x="482600" y="251968"/>
                  <a:pt x="482600" y="253111"/>
                </a:cubicBezTo>
                <a:cubicBezTo>
                  <a:pt x="483870" y="254381"/>
                  <a:pt x="484378" y="254889"/>
                  <a:pt x="484759" y="254889"/>
                </a:cubicBezTo>
                <a:cubicBezTo>
                  <a:pt x="485140" y="254889"/>
                  <a:pt x="485267" y="254635"/>
                  <a:pt x="485775" y="254127"/>
                </a:cubicBezTo>
                <a:cubicBezTo>
                  <a:pt x="486791" y="253111"/>
                  <a:pt x="487934" y="253111"/>
                  <a:pt x="486791" y="251968"/>
                </a:cubicBezTo>
                <a:cubicBezTo>
                  <a:pt x="486791" y="250825"/>
                  <a:pt x="486791" y="250825"/>
                  <a:pt x="487934" y="249809"/>
                </a:cubicBezTo>
                <a:cubicBezTo>
                  <a:pt x="489839" y="248539"/>
                  <a:pt x="492125" y="248031"/>
                  <a:pt x="494284" y="248031"/>
                </a:cubicBezTo>
                <a:cubicBezTo>
                  <a:pt x="495808" y="248031"/>
                  <a:pt x="497332" y="248285"/>
                  <a:pt x="498729" y="248793"/>
                </a:cubicBezTo>
                <a:cubicBezTo>
                  <a:pt x="498729" y="247777"/>
                  <a:pt x="499745" y="246634"/>
                  <a:pt x="499745" y="246634"/>
                </a:cubicBezTo>
                <a:cubicBezTo>
                  <a:pt x="500507" y="246634"/>
                  <a:pt x="500761" y="246126"/>
                  <a:pt x="500507" y="246126"/>
                </a:cubicBezTo>
                <a:cubicBezTo>
                  <a:pt x="500380" y="246126"/>
                  <a:pt x="500126" y="246253"/>
                  <a:pt x="499745" y="246634"/>
                </a:cubicBezTo>
                <a:cubicBezTo>
                  <a:pt x="499745" y="246126"/>
                  <a:pt x="499491" y="245872"/>
                  <a:pt x="499110" y="245872"/>
                </a:cubicBezTo>
                <a:cubicBezTo>
                  <a:pt x="498729" y="245872"/>
                  <a:pt x="498094" y="246126"/>
                  <a:pt x="497586" y="246634"/>
                </a:cubicBezTo>
                <a:lnTo>
                  <a:pt x="496570" y="245491"/>
                </a:lnTo>
                <a:cubicBezTo>
                  <a:pt x="496570" y="243967"/>
                  <a:pt x="497078" y="242951"/>
                  <a:pt x="498348" y="242951"/>
                </a:cubicBezTo>
                <a:cubicBezTo>
                  <a:pt x="498729" y="242951"/>
                  <a:pt x="499237" y="243078"/>
                  <a:pt x="499872" y="243332"/>
                </a:cubicBezTo>
                <a:cubicBezTo>
                  <a:pt x="500888" y="243332"/>
                  <a:pt x="500888" y="243332"/>
                  <a:pt x="500888" y="242316"/>
                </a:cubicBezTo>
                <a:cubicBezTo>
                  <a:pt x="500888" y="240665"/>
                  <a:pt x="500888" y="239776"/>
                  <a:pt x="501269" y="239776"/>
                </a:cubicBezTo>
                <a:cubicBezTo>
                  <a:pt x="501396" y="239776"/>
                  <a:pt x="501650" y="239903"/>
                  <a:pt x="501904" y="240157"/>
                </a:cubicBezTo>
                <a:cubicBezTo>
                  <a:pt x="501904" y="240157"/>
                  <a:pt x="504063" y="237998"/>
                  <a:pt x="504063" y="236982"/>
                </a:cubicBezTo>
                <a:cubicBezTo>
                  <a:pt x="505079" y="234823"/>
                  <a:pt x="506222" y="234823"/>
                  <a:pt x="507238" y="234823"/>
                </a:cubicBezTo>
                <a:cubicBezTo>
                  <a:pt x="507746" y="235331"/>
                  <a:pt x="508000" y="235585"/>
                  <a:pt x="508254" y="235585"/>
                </a:cubicBezTo>
                <a:cubicBezTo>
                  <a:pt x="508508" y="235585"/>
                  <a:pt x="508762" y="235331"/>
                  <a:pt x="509397" y="234823"/>
                </a:cubicBezTo>
                <a:cubicBezTo>
                  <a:pt x="510159" y="234061"/>
                  <a:pt x="510413" y="233299"/>
                  <a:pt x="510794" y="233299"/>
                </a:cubicBezTo>
                <a:cubicBezTo>
                  <a:pt x="510921" y="233299"/>
                  <a:pt x="511175" y="233426"/>
                  <a:pt x="511556" y="233807"/>
                </a:cubicBezTo>
                <a:cubicBezTo>
                  <a:pt x="512064" y="234315"/>
                  <a:pt x="512699" y="234569"/>
                  <a:pt x="513334" y="234569"/>
                </a:cubicBezTo>
                <a:cubicBezTo>
                  <a:pt x="513969" y="234569"/>
                  <a:pt x="514858" y="234315"/>
                  <a:pt x="515874" y="233807"/>
                </a:cubicBezTo>
                <a:cubicBezTo>
                  <a:pt x="518033" y="232664"/>
                  <a:pt x="518033" y="232664"/>
                  <a:pt x="516890" y="230632"/>
                </a:cubicBezTo>
                <a:cubicBezTo>
                  <a:pt x="515874" y="229489"/>
                  <a:pt x="516890" y="228473"/>
                  <a:pt x="518033" y="227330"/>
                </a:cubicBezTo>
                <a:cubicBezTo>
                  <a:pt x="518033" y="227330"/>
                  <a:pt x="519049" y="227330"/>
                  <a:pt x="518033" y="225171"/>
                </a:cubicBezTo>
                <a:cubicBezTo>
                  <a:pt x="518033" y="224663"/>
                  <a:pt x="518287" y="224409"/>
                  <a:pt x="518668" y="224409"/>
                </a:cubicBezTo>
                <a:cubicBezTo>
                  <a:pt x="519049" y="224409"/>
                  <a:pt x="519557" y="224663"/>
                  <a:pt x="520192" y="225171"/>
                </a:cubicBezTo>
                <a:cubicBezTo>
                  <a:pt x="521208" y="226187"/>
                  <a:pt x="522351" y="227330"/>
                  <a:pt x="522351" y="227330"/>
                </a:cubicBezTo>
                <a:cubicBezTo>
                  <a:pt x="522351" y="226314"/>
                  <a:pt x="521335" y="224155"/>
                  <a:pt x="521335" y="223012"/>
                </a:cubicBezTo>
                <a:cubicBezTo>
                  <a:pt x="520700" y="221742"/>
                  <a:pt x="520446" y="221234"/>
                  <a:pt x="520573" y="221234"/>
                </a:cubicBezTo>
                <a:cubicBezTo>
                  <a:pt x="520700" y="221234"/>
                  <a:pt x="520954" y="221488"/>
                  <a:pt x="521335" y="221996"/>
                </a:cubicBezTo>
                <a:cubicBezTo>
                  <a:pt x="521716" y="222504"/>
                  <a:pt x="522097" y="222631"/>
                  <a:pt x="522478" y="222631"/>
                </a:cubicBezTo>
                <a:cubicBezTo>
                  <a:pt x="523240" y="222631"/>
                  <a:pt x="523875" y="221869"/>
                  <a:pt x="524510" y="219837"/>
                </a:cubicBezTo>
                <a:cubicBezTo>
                  <a:pt x="525653" y="218694"/>
                  <a:pt x="527685" y="216535"/>
                  <a:pt x="526669" y="216535"/>
                </a:cubicBezTo>
                <a:cubicBezTo>
                  <a:pt x="526669" y="214376"/>
                  <a:pt x="527685" y="214376"/>
                  <a:pt x="527685" y="214376"/>
                </a:cubicBezTo>
                <a:cubicBezTo>
                  <a:pt x="529844" y="214376"/>
                  <a:pt x="530860" y="213233"/>
                  <a:pt x="530860" y="210058"/>
                </a:cubicBezTo>
                <a:cubicBezTo>
                  <a:pt x="532384" y="206375"/>
                  <a:pt x="532765" y="205232"/>
                  <a:pt x="533400" y="205232"/>
                </a:cubicBezTo>
                <a:cubicBezTo>
                  <a:pt x="533654" y="205232"/>
                  <a:pt x="533781" y="205486"/>
                  <a:pt x="534162" y="205740"/>
                </a:cubicBezTo>
                <a:cubicBezTo>
                  <a:pt x="534543" y="205994"/>
                  <a:pt x="535051" y="206375"/>
                  <a:pt x="535305" y="206375"/>
                </a:cubicBezTo>
                <a:cubicBezTo>
                  <a:pt x="535686" y="206375"/>
                  <a:pt x="535813" y="205867"/>
                  <a:pt x="535178" y="204597"/>
                </a:cubicBezTo>
                <a:cubicBezTo>
                  <a:pt x="535178" y="203581"/>
                  <a:pt x="536194" y="202438"/>
                  <a:pt x="538353" y="201422"/>
                </a:cubicBezTo>
                <a:cubicBezTo>
                  <a:pt x="540512" y="201422"/>
                  <a:pt x="542671" y="202438"/>
                  <a:pt x="543687" y="203581"/>
                </a:cubicBezTo>
                <a:cubicBezTo>
                  <a:pt x="544195" y="203962"/>
                  <a:pt x="544449" y="204343"/>
                  <a:pt x="544703" y="204343"/>
                </a:cubicBezTo>
                <a:cubicBezTo>
                  <a:pt x="544957" y="204343"/>
                  <a:pt x="545211" y="203835"/>
                  <a:pt x="545973" y="202565"/>
                </a:cubicBezTo>
                <a:cubicBezTo>
                  <a:pt x="545973" y="201549"/>
                  <a:pt x="545973" y="200406"/>
                  <a:pt x="544957" y="199390"/>
                </a:cubicBezTo>
                <a:cubicBezTo>
                  <a:pt x="544576" y="199009"/>
                  <a:pt x="544195" y="198882"/>
                  <a:pt x="543941" y="198882"/>
                </a:cubicBezTo>
                <a:cubicBezTo>
                  <a:pt x="543306" y="198882"/>
                  <a:pt x="542798" y="199390"/>
                  <a:pt x="542798" y="199390"/>
                </a:cubicBezTo>
                <a:lnTo>
                  <a:pt x="542798" y="200533"/>
                </a:lnTo>
                <a:cubicBezTo>
                  <a:pt x="541655" y="199390"/>
                  <a:pt x="540639" y="199390"/>
                  <a:pt x="541655" y="197231"/>
                </a:cubicBezTo>
                <a:cubicBezTo>
                  <a:pt x="541655" y="196215"/>
                  <a:pt x="541655" y="195072"/>
                  <a:pt x="542798" y="195072"/>
                </a:cubicBezTo>
                <a:cubicBezTo>
                  <a:pt x="542798" y="193929"/>
                  <a:pt x="543814" y="191770"/>
                  <a:pt x="544957" y="189738"/>
                </a:cubicBezTo>
                <a:cubicBezTo>
                  <a:pt x="545973" y="188595"/>
                  <a:pt x="548132" y="185420"/>
                  <a:pt x="547116" y="184404"/>
                </a:cubicBezTo>
                <a:cubicBezTo>
                  <a:pt x="548259" y="182245"/>
                  <a:pt x="549275" y="181102"/>
                  <a:pt x="550418" y="181102"/>
                </a:cubicBezTo>
                <a:cubicBezTo>
                  <a:pt x="551307" y="181991"/>
                  <a:pt x="551815" y="182372"/>
                  <a:pt x="552069" y="182372"/>
                </a:cubicBezTo>
                <a:cubicBezTo>
                  <a:pt x="552323" y="182372"/>
                  <a:pt x="552196" y="181737"/>
                  <a:pt x="551561" y="181102"/>
                </a:cubicBezTo>
                <a:cubicBezTo>
                  <a:pt x="550545" y="178943"/>
                  <a:pt x="555879" y="165989"/>
                  <a:pt x="559181" y="165989"/>
                </a:cubicBezTo>
                <a:cubicBezTo>
                  <a:pt x="559181" y="165989"/>
                  <a:pt x="559181" y="164846"/>
                  <a:pt x="560197" y="163830"/>
                </a:cubicBezTo>
                <a:cubicBezTo>
                  <a:pt x="560197" y="161671"/>
                  <a:pt x="562356" y="155194"/>
                  <a:pt x="563372" y="154178"/>
                </a:cubicBezTo>
                <a:cubicBezTo>
                  <a:pt x="563372" y="154178"/>
                  <a:pt x="564515" y="153035"/>
                  <a:pt x="564515" y="152019"/>
                </a:cubicBezTo>
                <a:cubicBezTo>
                  <a:pt x="564515" y="148844"/>
                  <a:pt x="565531" y="147701"/>
                  <a:pt x="566674" y="147701"/>
                </a:cubicBezTo>
                <a:cubicBezTo>
                  <a:pt x="567182" y="147193"/>
                  <a:pt x="567690" y="147193"/>
                  <a:pt x="568071" y="147193"/>
                </a:cubicBezTo>
                <a:cubicBezTo>
                  <a:pt x="568452" y="147193"/>
                  <a:pt x="568325" y="147193"/>
                  <a:pt x="567817" y="146685"/>
                </a:cubicBezTo>
                <a:cubicBezTo>
                  <a:pt x="566801" y="146685"/>
                  <a:pt x="567817" y="144526"/>
                  <a:pt x="569976" y="140208"/>
                </a:cubicBezTo>
                <a:cubicBezTo>
                  <a:pt x="570738" y="137287"/>
                  <a:pt x="570992" y="136398"/>
                  <a:pt x="571373" y="136398"/>
                </a:cubicBezTo>
                <a:cubicBezTo>
                  <a:pt x="571627" y="136398"/>
                  <a:pt x="571754" y="136652"/>
                  <a:pt x="572135" y="137033"/>
                </a:cubicBezTo>
                <a:cubicBezTo>
                  <a:pt x="574294" y="133858"/>
                  <a:pt x="573151" y="132715"/>
                  <a:pt x="572135" y="132715"/>
                </a:cubicBezTo>
                <a:cubicBezTo>
                  <a:pt x="569976" y="132715"/>
                  <a:pt x="569976" y="130556"/>
                  <a:pt x="574294" y="130556"/>
                </a:cubicBezTo>
                <a:cubicBezTo>
                  <a:pt x="576453" y="130556"/>
                  <a:pt x="577596" y="128397"/>
                  <a:pt x="576453" y="128397"/>
                </a:cubicBezTo>
                <a:cubicBezTo>
                  <a:pt x="576072" y="128016"/>
                  <a:pt x="575818" y="127889"/>
                  <a:pt x="575564" y="127889"/>
                </a:cubicBezTo>
                <a:cubicBezTo>
                  <a:pt x="574929" y="127889"/>
                  <a:pt x="574294" y="128651"/>
                  <a:pt x="574294" y="129413"/>
                </a:cubicBezTo>
                <a:lnTo>
                  <a:pt x="572135" y="129413"/>
                </a:lnTo>
                <a:cubicBezTo>
                  <a:pt x="572135" y="128397"/>
                  <a:pt x="572135" y="128397"/>
                  <a:pt x="574294" y="127254"/>
                </a:cubicBezTo>
                <a:cubicBezTo>
                  <a:pt x="574294" y="127254"/>
                  <a:pt x="574294" y="126111"/>
                  <a:pt x="575437" y="125095"/>
                </a:cubicBezTo>
                <a:cubicBezTo>
                  <a:pt x="577596" y="125095"/>
                  <a:pt x="578612" y="125095"/>
                  <a:pt x="578612" y="126111"/>
                </a:cubicBezTo>
                <a:cubicBezTo>
                  <a:pt x="579120" y="127000"/>
                  <a:pt x="579374" y="127381"/>
                  <a:pt x="579628" y="127381"/>
                </a:cubicBezTo>
                <a:cubicBezTo>
                  <a:pt x="579882" y="127381"/>
                  <a:pt x="580136" y="126746"/>
                  <a:pt x="580898" y="126111"/>
                </a:cubicBezTo>
                <a:cubicBezTo>
                  <a:pt x="580136" y="124079"/>
                  <a:pt x="579501" y="123317"/>
                  <a:pt x="578866" y="123317"/>
                </a:cubicBezTo>
                <a:cubicBezTo>
                  <a:pt x="578485" y="123317"/>
                  <a:pt x="578104" y="123571"/>
                  <a:pt x="577723" y="123952"/>
                </a:cubicBezTo>
                <a:cubicBezTo>
                  <a:pt x="577723" y="124333"/>
                  <a:pt x="577469" y="124460"/>
                  <a:pt x="577088" y="124460"/>
                </a:cubicBezTo>
                <a:cubicBezTo>
                  <a:pt x="576326" y="124460"/>
                  <a:pt x="575183" y="123952"/>
                  <a:pt x="574421" y="123952"/>
                </a:cubicBezTo>
                <a:cubicBezTo>
                  <a:pt x="573405" y="123952"/>
                  <a:pt x="577723" y="118618"/>
                  <a:pt x="579755" y="118618"/>
                </a:cubicBezTo>
                <a:lnTo>
                  <a:pt x="578739" y="118618"/>
                </a:lnTo>
                <a:cubicBezTo>
                  <a:pt x="577723" y="117602"/>
                  <a:pt x="578739" y="115443"/>
                  <a:pt x="578739" y="113284"/>
                </a:cubicBezTo>
                <a:cubicBezTo>
                  <a:pt x="579501" y="111760"/>
                  <a:pt x="579755" y="110744"/>
                  <a:pt x="580263" y="110744"/>
                </a:cubicBezTo>
                <a:cubicBezTo>
                  <a:pt x="580390" y="110744"/>
                  <a:pt x="580644" y="110871"/>
                  <a:pt x="580898" y="111125"/>
                </a:cubicBezTo>
                <a:cubicBezTo>
                  <a:pt x="581914" y="111125"/>
                  <a:pt x="583057" y="111125"/>
                  <a:pt x="584073" y="109982"/>
                </a:cubicBezTo>
                <a:cubicBezTo>
                  <a:pt x="583057" y="111125"/>
                  <a:pt x="584073" y="111125"/>
                  <a:pt x="585089" y="112141"/>
                </a:cubicBezTo>
                <a:cubicBezTo>
                  <a:pt x="585089" y="112141"/>
                  <a:pt x="585089" y="108966"/>
                  <a:pt x="584073" y="107823"/>
                </a:cubicBezTo>
                <a:cubicBezTo>
                  <a:pt x="581914" y="105664"/>
                  <a:pt x="581914" y="102489"/>
                  <a:pt x="582930" y="98044"/>
                </a:cubicBezTo>
                <a:cubicBezTo>
                  <a:pt x="582930" y="95885"/>
                  <a:pt x="584073" y="92710"/>
                  <a:pt x="582930" y="91567"/>
                </a:cubicBezTo>
                <a:cubicBezTo>
                  <a:pt x="582930" y="89408"/>
                  <a:pt x="582930" y="88265"/>
                  <a:pt x="584073" y="88265"/>
                </a:cubicBezTo>
                <a:lnTo>
                  <a:pt x="585089" y="86106"/>
                </a:lnTo>
                <a:cubicBezTo>
                  <a:pt x="584073" y="84963"/>
                  <a:pt x="584073" y="82804"/>
                  <a:pt x="585089" y="82804"/>
                </a:cubicBezTo>
                <a:cubicBezTo>
                  <a:pt x="586232" y="81788"/>
                  <a:pt x="585089" y="80645"/>
                  <a:pt x="585089" y="79629"/>
                </a:cubicBezTo>
                <a:cubicBezTo>
                  <a:pt x="583946" y="77851"/>
                  <a:pt x="583438" y="77089"/>
                  <a:pt x="583819" y="77089"/>
                </a:cubicBezTo>
                <a:cubicBezTo>
                  <a:pt x="584200" y="77089"/>
                  <a:pt x="585216" y="77597"/>
                  <a:pt x="587248" y="78613"/>
                </a:cubicBezTo>
                <a:cubicBezTo>
                  <a:pt x="588264" y="78613"/>
                  <a:pt x="589407" y="80772"/>
                  <a:pt x="588264" y="81788"/>
                </a:cubicBezTo>
                <a:cubicBezTo>
                  <a:pt x="588264" y="82804"/>
                  <a:pt x="588264" y="83947"/>
                  <a:pt x="588264" y="84963"/>
                </a:cubicBezTo>
                <a:cubicBezTo>
                  <a:pt x="588264" y="83947"/>
                  <a:pt x="589407" y="82804"/>
                  <a:pt x="589407" y="81788"/>
                </a:cubicBezTo>
                <a:cubicBezTo>
                  <a:pt x="590423" y="80772"/>
                  <a:pt x="591566" y="78613"/>
                  <a:pt x="592582" y="78613"/>
                </a:cubicBezTo>
                <a:cubicBezTo>
                  <a:pt x="592582" y="78613"/>
                  <a:pt x="592836" y="78867"/>
                  <a:pt x="593090" y="78867"/>
                </a:cubicBezTo>
                <a:cubicBezTo>
                  <a:pt x="593344" y="78867"/>
                  <a:pt x="593598" y="78613"/>
                  <a:pt x="593598" y="77470"/>
                </a:cubicBezTo>
                <a:lnTo>
                  <a:pt x="591439" y="77470"/>
                </a:lnTo>
                <a:cubicBezTo>
                  <a:pt x="590296" y="78613"/>
                  <a:pt x="589280" y="78613"/>
                  <a:pt x="588137" y="78613"/>
                </a:cubicBezTo>
                <a:cubicBezTo>
                  <a:pt x="586232" y="77597"/>
                  <a:pt x="585216" y="74168"/>
                  <a:pt x="586486" y="74168"/>
                </a:cubicBezTo>
                <a:cubicBezTo>
                  <a:pt x="586613" y="74168"/>
                  <a:pt x="586867" y="74295"/>
                  <a:pt x="587121" y="74295"/>
                </a:cubicBezTo>
                <a:cubicBezTo>
                  <a:pt x="587121" y="73279"/>
                  <a:pt x="587121" y="73279"/>
                  <a:pt x="586105" y="71120"/>
                </a:cubicBezTo>
                <a:cubicBezTo>
                  <a:pt x="584962" y="71120"/>
                  <a:pt x="584962" y="70104"/>
                  <a:pt x="587121" y="68961"/>
                </a:cubicBezTo>
                <a:cubicBezTo>
                  <a:pt x="590296" y="68961"/>
                  <a:pt x="590296" y="67945"/>
                  <a:pt x="588137" y="65786"/>
                </a:cubicBezTo>
                <a:cubicBezTo>
                  <a:pt x="584962" y="63627"/>
                  <a:pt x="585978" y="59309"/>
                  <a:pt x="587121" y="59309"/>
                </a:cubicBezTo>
                <a:cubicBezTo>
                  <a:pt x="589280" y="59309"/>
                  <a:pt x="589280" y="56134"/>
                  <a:pt x="588137" y="54991"/>
                </a:cubicBezTo>
                <a:cubicBezTo>
                  <a:pt x="586994" y="53848"/>
                  <a:pt x="587121" y="52832"/>
                  <a:pt x="588137" y="51816"/>
                </a:cubicBezTo>
                <a:cubicBezTo>
                  <a:pt x="587121" y="51816"/>
                  <a:pt x="585978" y="50800"/>
                  <a:pt x="587121" y="49657"/>
                </a:cubicBezTo>
                <a:cubicBezTo>
                  <a:pt x="587121" y="49657"/>
                  <a:pt x="587121" y="49149"/>
                  <a:pt x="587502" y="49149"/>
                </a:cubicBezTo>
                <a:cubicBezTo>
                  <a:pt x="587629" y="49149"/>
                  <a:pt x="587883" y="49276"/>
                  <a:pt x="588264" y="49657"/>
                </a:cubicBezTo>
                <a:lnTo>
                  <a:pt x="590423" y="47498"/>
                </a:lnTo>
                <a:cubicBezTo>
                  <a:pt x="590423" y="48641"/>
                  <a:pt x="591566" y="48641"/>
                  <a:pt x="592582" y="48641"/>
                </a:cubicBezTo>
                <a:cubicBezTo>
                  <a:pt x="594741" y="48641"/>
                  <a:pt x="592582" y="43307"/>
                  <a:pt x="589407" y="41021"/>
                </a:cubicBezTo>
                <a:lnTo>
                  <a:pt x="587248" y="38862"/>
                </a:lnTo>
                <a:lnTo>
                  <a:pt x="589407" y="38862"/>
                </a:lnTo>
                <a:cubicBezTo>
                  <a:pt x="589407" y="37846"/>
                  <a:pt x="589407" y="36703"/>
                  <a:pt x="588264" y="36703"/>
                </a:cubicBezTo>
                <a:cubicBezTo>
                  <a:pt x="587121" y="36703"/>
                  <a:pt x="587248" y="36703"/>
                  <a:pt x="587248" y="35687"/>
                </a:cubicBezTo>
                <a:cubicBezTo>
                  <a:pt x="587248" y="35687"/>
                  <a:pt x="586232" y="34671"/>
                  <a:pt x="588264" y="34671"/>
                </a:cubicBezTo>
                <a:cubicBezTo>
                  <a:pt x="590296" y="34671"/>
                  <a:pt x="590423" y="34671"/>
                  <a:pt x="589407" y="33528"/>
                </a:cubicBezTo>
                <a:cubicBezTo>
                  <a:pt x="586232" y="32512"/>
                  <a:pt x="586232" y="31369"/>
                  <a:pt x="588264" y="30353"/>
                </a:cubicBezTo>
                <a:cubicBezTo>
                  <a:pt x="590423" y="30353"/>
                  <a:pt x="590423" y="30353"/>
                  <a:pt x="588264" y="29337"/>
                </a:cubicBezTo>
                <a:cubicBezTo>
                  <a:pt x="587248" y="29337"/>
                  <a:pt x="586105" y="28194"/>
                  <a:pt x="586105" y="27178"/>
                </a:cubicBezTo>
                <a:lnTo>
                  <a:pt x="587121" y="27178"/>
                </a:lnTo>
                <a:cubicBezTo>
                  <a:pt x="589280" y="27178"/>
                  <a:pt x="589280" y="26035"/>
                  <a:pt x="588137" y="25019"/>
                </a:cubicBezTo>
                <a:cubicBezTo>
                  <a:pt x="587121" y="25019"/>
                  <a:pt x="587121" y="24003"/>
                  <a:pt x="587121" y="21844"/>
                </a:cubicBezTo>
                <a:cubicBezTo>
                  <a:pt x="587121" y="19685"/>
                  <a:pt x="587121" y="18669"/>
                  <a:pt x="586105" y="18669"/>
                </a:cubicBezTo>
                <a:cubicBezTo>
                  <a:pt x="583946" y="18669"/>
                  <a:pt x="583946" y="18669"/>
                  <a:pt x="586105" y="17526"/>
                </a:cubicBezTo>
                <a:cubicBezTo>
                  <a:pt x="587121" y="16510"/>
                  <a:pt x="587121" y="16510"/>
                  <a:pt x="584962" y="14351"/>
                </a:cubicBezTo>
                <a:cubicBezTo>
                  <a:pt x="583946" y="13335"/>
                  <a:pt x="583946" y="13335"/>
                  <a:pt x="584962" y="12192"/>
                </a:cubicBezTo>
                <a:cubicBezTo>
                  <a:pt x="586105" y="11684"/>
                  <a:pt x="586867" y="11430"/>
                  <a:pt x="587375" y="11430"/>
                </a:cubicBezTo>
                <a:cubicBezTo>
                  <a:pt x="587883" y="11430"/>
                  <a:pt x="588137" y="11684"/>
                  <a:pt x="588137" y="12192"/>
                </a:cubicBezTo>
                <a:cubicBezTo>
                  <a:pt x="588137" y="13335"/>
                  <a:pt x="588137" y="13335"/>
                  <a:pt x="590296" y="13335"/>
                </a:cubicBezTo>
                <a:cubicBezTo>
                  <a:pt x="590296" y="13335"/>
                  <a:pt x="589280" y="12192"/>
                  <a:pt x="589280" y="11176"/>
                </a:cubicBezTo>
                <a:cubicBezTo>
                  <a:pt x="589280" y="10160"/>
                  <a:pt x="589280" y="9017"/>
                  <a:pt x="590296" y="6858"/>
                </a:cubicBezTo>
                <a:cubicBezTo>
                  <a:pt x="590296" y="5842"/>
                  <a:pt x="590804" y="5207"/>
                  <a:pt x="591439" y="5207"/>
                </a:cubicBezTo>
                <a:cubicBezTo>
                  <a:pt x="592074" y="5207"/>
                  <a:pt x="592455" y="5715"/>
                  <a:pt x="592455" y="6858"/>
                </a:cubicBezTo>
                <a:lnTo>
                  <a:pt x="593471" y="8001"/>
                </a:lnTo>
                <a:cubicBezTo>
                  <a:pt x="594106" y="7747"/>
                  <a:pt x="594614" y="7620"/>
                  <a:pt x="595122" y="7620"/>
                </a:cubicBezTo>
                <a:cubicBezTo>
                  <a:pt x="597027" y="7620"/>
                  <a:pt x="597027" y="9271"/>
                  <a:pt x="593471" y="10160"/>
                </a:cubicBezTo>
                <a:cubicBezTo>
                  <a:pt x="590296" y="11176"/>
                  <a:pt x="590296" y="11176"/>
                  <a:pt x="592455" y="11176"/>
                </a:cubicBezTo>
                <a:cubicBezTo>
                  <a:pt x="595630" y="11176"/>
                  <a:pt x="595630" y="12192"/>
                  <a:pt x="595630" y="13335"/>
                </a:cubicBezTo>
                <a:cubicBezTo>
                  <a:pt x="595630" y="14478"/>
                  <a:pt x="595630" y="14351"/>
                  <a:pt x="596773" y="14351"/>
                </a:cubicBezTo>
                <a:cubicBezTo>
                  <a:pt x="597916" y="14351"/>
                  <a:pt x="599948" y="15367"/>
                  <a:pt x="599948" y="16510"/>
                </a:cubicBezTo>
                <a:cubicBezTo>
                  <a:pt x="599948" y="17653"/>
                  <a:pt x="599948" y="17526"/>
                  <a:pt x="598805" y="17526"/>
                </a:cubicBezTo>
                <a:cubicBezTo>
                  <a:pt x="598678" y="17272"/>
                  <a:pt x="598424" y="17272"/>
                  <a:pt x="598297" y="17272"/>
                </a:cubicBezTo>
                <a:cubicBezTo>
                  <a:pt x="597789" y="17272"/>
                  <a:pt x="598170" y="18796"/>
                  <a:pt x="599821" y="19685"/>
                </a:cubicBezTo>
                <a:cubicBezTo>
                  <a:pt x="601980" y="20701"/>
                  <a:pt x="601980" y="20701"/>
                  <a:pt x="598678" y="20701"/>
                </a:cubicBezTo>
                <a:cubicBezTo>
                  <a:pt x="596519" y="20701"/>
                  <a:pt x="597662" y="22860"/>
                  <a:pt x="599821" y="24003"/>
                </a:cubicBezTo>
                <a:cubicBezTo>
                  <a:pt x="599821" y="24003"/>
                  <a:pt x="599821" y="25019"/>
                  <a:pt x="599821" y="26162"/>
                </a:cubicBezTo>
                <a:cubicBezTo>
                  <a:pt x="599821" y="28321"/>
                  <a:pt x="598678" y="28321"/>
                  <a:pt x="597662" y="28321"/>
                </a:cubicBezTo>
                <a:cubicBezTo>
                  <a:pt x="595503" y="28321"/>
                  <a:pt x="595503" y="28321"/>
                  <a:pt x="596646" y="29464"/>
                </a:cubicBezTo>
                <a:cubicBezTo>
                  <a:pt x="597789" y="30607"/>
                  <a:pt x="598805" y="30480"/>
                  <a:pt x="598805" y="30480"/>
                </a:cubicBezTo>
                <a:cubicBezTo>
                  <a:pt x="599948" y="30480"/>
                  <a:pt x="599948" y="31496"/>
                  <a:pt x="599948" y="32639"/>
                </a:cubicBezTo>
                <a:cubicBezTo>
                  <a:pt x="600964" y="33655"/>
                  <a:pt x="600964" y="35814"/>
                  <a:pt x="599948" y="35814"/>
                </a:cubicBezTo>
                <a:lnTo>
                  <a:pt x="600964" y="35814"/>
                </a:lnTo>
                <a:cubicBezTo>
                  <a:pt x="600964" y="36830"/>
                  <a:pt x="602107" y="36830"/>
                  <a:pt x="600964" y="36830"/>
                </a:cubicBezTo>
                <a:cubicBezTo>
                  <a:pt x="600964" y="36830"/>
                  <a:pt x="600964" y="37973"/>
                  <a:pt x="602107" y="40132"/>
                </a:cubicBezTo>
                <a:cubicBezTo>
                  <a:pt x="602869" y="42418"/>
                  <a:pt x="601980" y="44704"/>
                  <a:pt x="600710" y="44704"/>
                </a:cubicBezTo>
                <a:cubicBezTo>
                  <a:pt x="600202" y="44704"/>
                  <a:pt x="599440" y="44323"/>
                  <a:pt x="598805" y="43307"/>
                </a:cubicBezTo>
                <a:lnTo>
                  <a:pt x="598805" y="44323"/>
                </a:lnTo>
                <a:cubicBezTo>
                  <a:pt x="598805" y="45466"/>
                  <a:pt x="597789" y="45466"/>
                  <a:pt x="597789" y="45466"/>
                </a:cubicBezTo>
                <a:cubicBezTo>
                  <a:pt x="596773" y="45466"/>
                  <a:pt x="596773" y="46482"/>
                  <a:pt x="596773" y="47625"/>
                </a:cubicBezTo>
                <a:lnTo>
                  <a:pt x="598932" y="47625"/>
                </a:lnTo>
                <a:cubicBezTo>
                  <a:pt x="599567" y="47498"/>
                  <a:pt x="600075" y="47371"/>
                  <a:pt x="600583" y="47371"/>
                </a:cubicBezTo>
                <a:cubicBezTo>
                  <a:pt x="602488" y="47371"/>
                  <a:pt x="602615" y="49022"/>
                  <a:pt x="600075" y="49784"/>
                </a:cubicBezTo>
                <a:lnTo>
                  <a:pt x="601091" y="49784"/>
                </a:lnTo>
                <a:cubicBezTo>
                  <a:pt x="602234" y="49784"/>
                  <a:pt x="602234" y="50927"/>
                  <a:pt x="601091" y="52959"/>
                </a:cubicBezTo>
                <a:cubicBezTo>
                  <a:pt x="601091" y="55118"/>
                  <a:pt x="598932" y="56261"/>
                  <a:pt x="597916" y="56261"/>
                </a:cubicBezTo>
                <a:cubicBezTo>
                  <a:pt x="596900" y="56261"/>
                  <a:pt x="596900" y="57277"/>
                  <a:pt x="596900" y="57277"/>
                </a:cubicBezTo>
                <a:cubicBezTo>
                  <a:pt x="596900" y="58293"/>
                  <a:pt x="596900" y="58293"/>
                  <a:pt x="597916" y="58293"/>
                </a:cubicBezTo>
                <a:cubicBezTo>
                  <a:pt x="600075" y="58293"/>
                  <a:pt x="600075" y="60452"/>
                  <a:pt x="597916" y="61595"/>
                </a:cubicBezTo>
                <a:lnTo>
                  <a:pt x="598932" y="61595"/>
                </a:lnTo>
                <a:cubicBezTo>
                  <a:pt x="600075" y="61595"/>
                  <a:pt x="601091" y="62611"/>
                  <a:pt x="600075" y="68072"/>
                </a:cubicBezTo>
                <a:cubicBezTo>
                  <a:pt x="599059" y="73533"/>
                  <a:pt x="598932" y="76708"/>
                  <a:pt x="600075" y="76708"/>
                </a:cubicBezTo>
                <a:cubicBezTo>
                  <a:pt x="601218" y="76708"/>
                  <a:pt x="597916" y="81026"/>
                  <a:pt x="595757" y="83185"/>
                </a:cubicBezTo>
                <a:cubicBezTo>
                  <a:pt x="596900" y="83185"/>
                  <a:pt x="596900" y="84328"/>
                  <a:pt x="596900" y="87503"/>
                </a:cubicBezTo>
                <a:cubicBezTo>
                  <a:pt x="595757" y="90678"/>
                  <a:pt x="595757" y="90678"/>
                  <a:pt x="596900" y="90678"/>
                </a:cubicBezTo>
                <a:cubicBezTo>
                  <a:pt x="598170" y="90297"/>
                  <a:pt x="599059" y="89916"/>
                  <a:pt x="599186" y="89916"/>
                </a:cubicBezTo>
                <a:cubicBezTo>
                  <a:pt x="599313" y="89916"/>
                  <a:pt x="598678" y="90424"/>
                  <a:pt x="596900" y="91694"/>
                </a:cubicBezTo>
                <a:cubicBezTo>
                  <a:pt x="594741" y="92710"/>
                  <a:pt x="594741" y="96012"/>
                  <a:pt x="596900" y="97028"/>
                </a:cubicBezTo>
                <a:cubicBezTo>
                  <a:pt x="599059" y="97028"/>
                  <a:pt x="597916" y="98044"/>
                  <a:pt x="597916" y="100203"/>
                </a:cubicBezTo>
                <a:cubicBezTo>
                  <a:pt x="596900" y="101219"/>
                  <a:pt x="595757" y="103378"/>
                  <a:pt x="595757" y="105537"/>
                </a:cubicBezTo>
                <a:cubicBezTo>
                  <a:pt x="594741" y="108712"/>
                  <a:pt x="594741" y="108712"/>
                  <a:pt x="592582" y="108712"/>
                </a:cubicBezTo>
                <a:cubicBezTo>
                  <a:pt x="592074" y="108458"/>
                  <a:pt x="591566" y="108331"/>
                  <a:pt x="591312" y="108331"/>
                </a:cubicBezTo>
                <a:cubicBezTo>
                  <a:pt x="590423" y="108331"/>
                  <a:pt x="590169" y="109347"/>
                  <a:pt x="589407" y="110871"/>
                </a:cubicBezTo>
                <a:cubicBezTo>
                  <a:pt x="589407" y="111887"/>
                  <a:pt x="589407" y="114046"/>
                  <a:pt x="590423" y="114046"/>
                </a:cubicBezTo>
                <a:cubicBezTo>
                  <a:pt x="590423" y="114046"/>
                  <a:pt x="591566" y="115062"/>
                  <a:pt x="590423" y="116205"/>
                </a:cubicBezTo>
                <a:cubicBezTo>
                  <a:pt x="590423" y="117221"/>
                  <a:pt x="590423" y="118364"/>
                  <a:pt x="591566" y="119380"/>
                </a:cubicBezTo>
                <a:cubicBezTo>
                  <a:pt x="591566" y="119380"/>
                  <a:pt x="592582" y="120396"/>
                  <a:pt x="591566" y="122555"/>
                </a:cubicBezTo>
                <a:cubicBezTo>
                  <a:pt x="590550" y="124714"/>
                  <a:pt x="590423" y="126873"/>
                  <a:pt x="591566" y="126873"/>
                </a:cubicBezTo>
                <a:cubicBezTo>
                  <a:pt x="591566" y="128143"/>
                  <a:pt x="591566" y="128651"/>
                  <a:pt x="591058" y="128651"/>
                </a:cubicBezTo>
                <a:cubicBezTo>
                  <a:pt x="590804" y="128651"/>
                  <a:pt x="590296" y="128397"/>
                  <a:pt x="589407" y="127889"/>
                </a:cubicBezTo>
                <a:cubicBezTo>
                  <a:pt x="588264" y="127889"/>
                  <a:pt x="587248" y="128905"/>
                  <a:pt x="587248" y="133223"/>
                </a:cubicBezTo>
                <a:cubicBezTo>
                  <a:pt x="586232" y="135382"/>
                  <a:pt x="585089" y="138557"/>
                  <a:pt x="584073" y="138557"/>
                </a:cubicBezTo>
                <a:cubicBezTo>
                  <a:pt x="584073" y="139573"/>
                  <a:pt x="584073" y="139573"/>
                  <a:pt x="585089" y="139573"/>
                </a:cubicBezTo>
                <a:cubicBezTo>
                  <a:pt x="587248" y="140716"/>
                  <a:pt x="586232" y="142875"/>
                  <a:pt x="582930" y="143891"/>
                </a:cubicBezTo>
                <a:cubicBezTo>
                  <a:pt x="581914" y="143891"/>
                  <a:pt x="581914" y="144907"/>
                  <a:pt x="582930" y="146050"/>
                </a:cubicBezTo>
                <a:cubicBezTo>
                  <a:pt x="582930" y="146050"/>
                  <a:pt x="581914" y="147066"/>
                  <a:pt x="580771" y="148209"/>
                </a:cubicBezTo>
                <a:cubicBezTo>
                  <a:pt x="579628" y="149352"/>
                  <a:pt x="579628" y="149225"/>
                  <a:pt x="579628" y="151384"/>
                </a:cubicBezTo>
                <a:cubicBezTo>
                  <a:pt x="580771" y="151384"/>
                  <a:pt x="579628" y="152400"/>
                  <a:pt x="579628" y="153543"/>
                </a:cubicBezTo>
                <a:cubicBezTo>
                  <a:pt x="577469" y="155702"/>
                  <a:pt x="572135" y="167513"/>
                  <a:pt x="573151" y="168656"/>
                </a:cubicBezTo>
                <a:cubicBezTo>
                  <a:pt x="570992" y="169672"/>
                  <a:pt x="570992" y="169672"/>
                  <a:pt x="570992" y="170815"/>
                </a:cubicBezTo>
                <a:cubicBezTo>
                  <a:pt x="571627" y="172085"/>
                  <a:pt x="571500" y="172593"/>
                  <a:pt x="570865" y="172593"/>
                </a:cubicBezTo>
                <a:cubicBezTo>
                  <a:pt x="570357" y="172593"/>
                  <a:pt x="569722" y="172339"/>
                  <a:pt x="568833" y="171831"/>
                </a:cubicBezTo>
                <a:lnTo>
                  <a:pt x="568833" y="170815"/>
                </a:lnTo>
                <a:lnTo>
                  <a:pt x="569976" y="169672"/>
                </a:lnTo>
                <a:cubicBezTo>
                  <a:pt x="569595" y="169545"/>
                  <a:pt x="569468" y="169418"/>
                  <a:pt x="569214" y="169418"/>
                </a:cubicBezTo>
                <a:cubicBezTo>
                  <a:pt x="567563" y="169418"/>
                  <a:pt x="567055" y="172085"/>
                  <a:pt x="568960" y="173990"/>
                </a:cubicBezTo>
                <a:cubicBezTo>
                  <a:pt x="571119" y="176149"/>
                  <a:pt x="571119" y="176149"/>
                  <a:pt x="567944" y="176149"/>
                </a:cubicBezTo>
                <a:cubicBezTo>
                  <a:pt x="565785" y="176149"/>
                  <a:pt x="565785" y="177165"/>
                  <a:pt x="566928" y="179324"/>
                </a:cubicBezTo>
                <a:cubicBezTo>
                  <a:pt x="569087" y="180340"/>
                  <a:pt x="569087" y="180340"/>
                  <a:pt x="566928" y="180340"/>
                </a:cubicBezTo>
                <a:cubicBezTo>
                  <a:pt x="561594" y="180340"/>
                  <a:pt x="558292" y="182499"/>
                  <a:pt x="562610" y="184658"/>
                </a:cubicBezTo>
                <a:cubicBezTo>
                  <a:pt x="564769" y="185674"/>
                  <a:pt x="564769" y="186817"/>
                  <a:pt x="564769" y="187833"/>
                </a:cubicBezTo>
                <a:cubicBezTo>
                  <a:pt x="564261" y="188341"/>
                  <a:pt x="563626" y="188595"/>
                  <a:pt x="563118" y="188595"/>
                </a:cubicBezTo>
                <a:cubicBezTo>
                  <a:pt x="562610" y="188595"/>
                  <a:pt x="562102" y="188341"/>
                  <a:pt x="561467" y="187833"/>
                </a:cubicBezTo>
                <a:cubicBezTo>
                  <a:pt x="561086" y="187071"/>
                  <a:pt x="560705" y="186690"/>
                  <a:pt x="560451" y="186690"/>
                </a:cubicBezTo>
                <a:cubicBezTo>
                  <a:pt x="559943" y="186690"/>
                  <a:pt x="559689" y="187833"/>
                  <a:pt x="560451" y="189992"/>
                </a:cubicBezTo>
                <a:cubicBezTo>
                  <a:pt x="562610" y="195326"/>
                  <a:pt x="560451" y="197612"/>
                  <a:pt x="557276" y="198628"/>
                </a:cubicBezTo>
                <a:cubicBezTo>
                  <a:pt x="552831" y="201295"/>
                  <a:pt x="551307" y="203200"/>
                  <a:pt x="552704" y="203200"/>
                </a:cubicBezTo>
                <a:cubicBezTo>
                  <a:pt x="552958" y="203200"/>
                  <a:pt x="553466" y="203073"/>
                  <a:pt x="553974" y="202946"/>
                </a:cubicBezTo>
                <a:cubicBezTo>
                  <a:pt x="555625" y="202438"/>
                  <a:pt x="556387" y="202184"/>
                  <a:pt x="556514" y="202184"/>
                </a:cubicBezTo>
                <a:cubicBezTo>
                  <a:pt x="556641" y="202184"/>
                  <a:pt x="556133" y="202438"/>
                  <a:pt x="554990" y="202946"/>
                </a:cubicBezTo>
                <a:cubicBezTo>
                  <a:pt x="553974" y="205105"/>
                  <a:pt x="552831" y="207264"/>
                  <a:pt x="551815" y="208280"/>
                </a:cubicBezTo>
                <a:cubicBezTo>
                  <a:pt x="551815" y="209296"/>
                  <a:pt x="549656" y="209296"/>
                  <a:pt x="548640" y="209296"/>
                </a:cubicBezTo>
                <a:cubicBezTo>
                  <a:pt x="549656" y="211455"/>
                  <a:pt x="549656" y="213614"/>
                  <a:pt x="546481" y="214630"/>
                </a:cubicBezTo>
                <a:lnTo>
                  <a:pt x="544322" y="215646"/>
                </a:lnTo>
                <a:cubicBezTo>
                  <a:pt x="544322" y="216789"/>
                  <a:pt x="544322" y="216789"/>
                  <a:pt x="542163" y="216789"/>
                </a:cubicBezTo>
                <a:cubicBezTo>
                  <a:pt x="541147" y="217805"/>
                  <a:pt x="541147" y="218948"/>
                  <a:pt x="541147" y="221107"/>
                </a:cubicBezTo>
                <a:cubicBezTo>
                  <a:pt x="541147" y="221742"/>
                  <a:pt x="541147" y="222758"/>
                  <a:pt x="541147" y="223266"/>
                </a:cubicBezTo>
                <a:cubicBezTo>
                  <a:pt x="540766" y="222885"/>
                  <a:pt x="540131" y="222758"/>
                  <a:pt x="539496" y="222758"/>
                </a:cubicBezTo>
                <a:cubicBezTo>
                  <a:pt x="538099" y="222758"/>
                  <a:pt x="536448" y="223266"/>
                  <a:pt x="535686" y="223266"/>
                </a:cubicBezTo>
                <a:cubicBezTo>
                  <a:pt x="533527" y="223266"/>
                  <a:pt x="534670" y="225425"/>
                  <a:pt x="535686" y="225425"/>
                </a:cubicBezTo>
                <a:cubicBezTo>
                  <a:pt x="536702" y="226441"/>
                  <a:pt x="536702" y="226441"/>
                  <a:pt x="535686" y="228600"/>
                </a:cubicBezTo>
                <a:cubicBezTo>
                  <a:pt x="535686" y="229743"/>
                  <a:pt x="533527" y="230759"/>
                  <a:pt x="532511" y="230759"/>
                </a:cubicBezTo>
                <a:cubicBezTo>
                  <a:pt x="532511" y="230632"/>
                  <a:pt x="532511" y="230632"/>
                  <a:pt x="532384" y="230632"/>
                </a:cubicBezTo>
                <a:cubicBezTo>
                  <a:pt x="531622" y="230632"/>
                  <a:pt x="527177" y="235204"/>
                  <a:pt x="527177" y="236220"/>
                </a:cubicBezTo>
                <a:lnTo>
                  <a:pt x="526161" y="238379"/>
                </a:lnTo>
                <a:cubicBezTo>
                  <a:pt x="525018" y="239395"/>
                  <a:pt x="522859" y="239395"/>
                  <a:pt x="521843" y="239395"/>
                </a:cubicBezTo>
                <a:cubicBezTo>
                  <a:pt x="521843" y="239395"/>
                  <a:pt x="521843" y="240538"/>
                  <a:pt x="519684" y="240538"/>
                </a:cubicBezTo>
                <a:cubicBezTo>
                  <a:pt x="518668" y="241554"/>
                  <a:pt x="518668" y="242697"/>
                  <a:pt x="518668" y="242697"/>
                </a:cubicBezTo>
                <a:cubicBezTo>
                  <a:pt x="516509" y="242697"/>
                  <a:pt x="516509" y="242697"/>
                  <a:pt x="517525" y="244856"/>
                </a:cubicBezTo>
                <a:cubicBezTo>
                  <a:pt x="518668" y="245999"/>
                  <a:pt x="518668" y="245999"/>
                  <a:pt x="516509" y="245999"/>
                </a:cubicBezTo>
                <a:cubicBezTo>
                  <a:pt x="514350" y="245999"/>
                  <a:pt x="514350" y="245999"/>
                  <a:pt x="514350" y="247015"/>
                </a:cubicBezTo>
                <a:cubicBezTo>
                  <a:pt x="515112" y="247777"/>
                  <a:pt x="514858" y="248539"/>
                  <a:pt x="514223" y="248539"/>
                </a:cubicBezTo>
                <a:cubicBezTo>
                  <a:pt x="513969" y="248539"/>
                  <a:pt x="513715" y="248412"/>
                  <a:pt x="513334" y="248031"/>
                </a:cubicBezTo>
                <a:cubicBezTo>
                  <a:pt x="512699" y="247777"/>
                  <a:pt x="512064" y="247650"/>
                  <a:pt x="511429" y="247650"/>
                </a:cubicBezTo>
                <a:cubicBezTo>
                  <a:pt x="509778" y="247650"/>
                  <a:pt x="508254" y="248666"/>
                  <a:pt x="509016" y="250190"/>
                </a:cubicBezTo>
                <a:cubicBezTo>
                  <a:pt x="509016" y="250190"/>
                  <a:pt x="509016" y="250698"/>
                  <a:pt x="508381" y="250698"/>
                </a:cubicBezTo>
                <a:cubicBezTo>
                  <a:pt x="508000" y="250698"/>
                  <a:pt x="507619" y="250571"/>
                  <a:pt x="506857" y="250190"/>
                </a:cubicBezTo>
                <a:cubicBezTo>
                  <a:pt x="505968" y="249809"/>
                  <a:pt x="505460" y="249428"/>
                  <a:pt x="505206" y="249428"/>
                </a:cubicBezTo>
                <a:cubicBezTo>
                  <a:pt x="504952" y="249428"/>
                  <a:pt x="505079" y="249936"/>
                  <a:pt x="505714" y="251206"/>
                </a:cubicBezTo>
                <a:cubicBezTo>
                  <a:pt x="506349" y="253238"/>
                  <a:pt x="506222" y="254000"/>
                  <a:pt x="505460" y="254000"/>
                </a:cubicBezTo>
                <a:cubicBezTo>
                  <a:pt x="505079" y="254000"/>
                  <a:pt x="504317" y="253746"/>
                  <a:pt x="503555" y="253365"/>
                </a:cubicBezTo>
                <a:cubicBezTo>
                  <a:pt x="503555" y="253365"/>
                  <a:pt x="501396" y="253365"/>
                  <a:pt x="501396" y="255524"/>
                </a:cubicBezTo>
                <a:cubicBezTo>
                  <a:pt x="500634" y="257175"/>
                  <a:pt x="497713" y="260858"/>
                  <a:pt x="496062" y="260858"/>
                </a:cubicBezTo>
                <a:cubicBezTo>
                  <a:pt x="495554" y="260858"/>
                  <a:pt x="495173" y="260604"/>
                  <a:pt x="494919" y="259842"/>
                </a:cubicBezTo>
                <a:lnTo>
                  <a:pt x="492760" y="262001"/>
                </a:lnTo>
                <a:cubicBezTo>
                  <a:pt x="491744" y="264160"/>
                  <a:pt x="490601" y="264160"/>
                  <a:pt x="489585" y="264160"/>
                </a:cubicBezTo>
                <a:lnTo>
                  <a:pt x="487680" y="264160"/>
                </a:lnTo>
                <a:cubicBezTo>
                  <a:pt x="488823" y="265303"/>
                  <a:pt x="488823" y="266319"/>
                  <a:pt x="487680" y="267335"/>
                </a:cubicBezTo>
                <a:lnTo>
                  <a:pt x="485521" y="267335"/>
                </a:lnTo>
                <a:cubicBezTo>
                  <a:pt x="486029" y="266319"/>
                  <a:pt x="486029" y="265938"/>
                  <a:pt x="485775" y="265938"/>
                </a:cubicBezTo>
                <a:cubicBezTo>
                  <a:pt x="485521" y="265938"/>
                  <a:pt x="485013" y="266192"/>
                  <a:pt x="484378" y="266192"/>
                </a:cubicBezTo>
                <a:cubicBezTo>
                  <a:pt x="483362" y="267208"/>
                  <a:pt x="483362" y="268351"/>
                  <a:pt x="483362" y="269367"/>
                </a:cubicBezTo>
                <a:lnTo>
                  <a:pt x="482219" y="270510"/>
                </a:lnTo>
                <a:cubicBezTo>
                  <a:pt x="481711" y="269621"/>
                  <a:pt x="481330" y="269240"/>
                  <a:pt x="480949" y="269240"/>
                </a:cubicBezTo>
                <a:cubicBezTo>
                  <a:pt x="480568" y="269240"/>
                  <a:pt x="480441" y="269875"/>
                  <a:pt x="481076" y="270510"/>
                </a:cubicBezTo>
                <a:cubicBezTo>
                  <a:pt x="479933" y="271526"/>
                  <a:pt x="479933" y="272669"/>
                  <a:pt x="478917" y="272669"/>
                </a:cubicBezTo>
                <a:cubicBezTo>
                  <a:pt x="478663" y="272415"/>
                  <a:pt x="478536" y="272415"/>
                  <a:pt x="478409" y="272415"/>
                </a:cubicBezTo>
                <a:cubicBezTo>
                  <a:pt x="478028" y="272415"/>
                  <a:pt x="478028" y="273050"/>
                  <a:pt x="478409" y="273050"/>
                </a:cubicBezTo>
                <a:cubicBezTo>
                  <a:pt x="478536" y="273050"/>
                  <a:pt x="478790" y="272923"/>
                  <a:pt x="478917" y="272669"/>
                </a:cubicBezTo>
                <a:lnTo>
                  <a:pt x="478917" y="273812"/>
                </a:lnTo>
                <a:cubicBezTo>
                  <a:pt x="478917" y="274701"/>
                  <a:pt x="478790" y="275082"/>
                  <a:pt x="478536" y="275082"/>
                </a:cubicBezTo>
                <a:cubicBezTo>
                  <a:pt x="478282" y="275082"/>
                  <a:pt x="477901" y="274447"/>
                  <a:pt x="477901" y="273812"/>
                </a:cubicBezTo>
                <a:cubicBezTo>
                  <a:pt x="477901" y="273812"/>
                  <a:pt x="476758" y="273812"/>
                  <a:pt x="475742" y="274828"/>
                </a:cubicBezTo>
                <a:cubicBezTo>
                  <a:pt x="475234" y="275336"/>
                  <a:pt x="474726" y="275590"/>
                  <a:pt x="474218" y="275590"/>
                </a:cubicBezTo>
                <a:cubicBezTo>
                  <a:pt x="473710" y="275590"/>
                  <a:pt x="473583" y="275336"/>
                  <a:pt x="473583" y="274828"/>
                </a:cubicBezTo>
                <a:cubicBezTo>
                  <a:pt x="473583" y="273812"/>
                  <a:pt x="472567" y="272669"/>
                  <a:pt x="471424" y="272669"/>
                </a:cubicBezTo>
                <a:cubicBezTo>
                  <a:pt x="472567" y="273812"/>
                  <a:pt x="473583" y="274828"/>
                  <a:pt x="472567" y="275971"/>
                </a:cubicBezTo>
                <a:cubicBezTo>
                  <a:pt x="471424" y="275971"/>
                  <a:pt x="471424" y="276987"/>
                  <a:pt x="471424" y="276987"/>
                </a:cubicBezTo>
                <a:cubicBezTo>
                  <a:pt x="473202" y="277876"/>
                  <a:pt x="470662" y="279400"/>
                  <a:pt x="469138" y="279400"/>
                </a:cubicBezTo>
                <a:cubicBezTo>
                  <a:pt x="468757" y="279400"/>
                  <a:pt x="468376" y="279273"/>
                  <a:pt x="468249" y="279146"/>
                </a:cubicBezTo>
                <a:cubicBezTo>
                  <a:pt x="465074" y="279146"/>
                  <a:pt x="463931" y="279146"/>
                  <a:pt x="465074" y="281305"/>
                </a:cubicBezTo>
                <a:cubicBezTo>
                  <a:pt x="465455" y="282067"/>
                  <a:pt x="465201" y="282448"/>
                  <a:pt x="464693" y="282448"/>
                </a:cubicBezTo>
                <a:cubicBezTo>
                  <a:pt x="463677" y="282448"/>
                  <a:pt x="461772" y="281559"/>
                  <a:pt x="459740" y="280162"/>
                </a:cubicBezTo>
                <a:lnTo>
                  <a:pt x="457581" y="276987"/>
                </a:lnTo>
                <a:lnTo>
                  <a:pt x="458724" y="280162"/>
                </a:lnTo>
                <a:cubicBezTo>
                  <a:pt x="459486" y="283845"/>
                  <a:pt x="459740" y="285115"/>
                  <a:pt x="458724" y="285115"/>
                </a:cubicBezTo>
                <a:cubicBezTo>
                  <a:pt x="458216" y="285115"/>
                  <a:pt x="457581" y="284861"/>
                  <a:pt x="456565" y="284607"/>
                </a:cubicBezTo>
                <a:cubicBezTo>
                  <a:pt x="453390" y="284607"/>
                  <a:pt x="453390" y="284607"/>
                  <a:pt x="454406" y="285623"/>
                </a:cubicBezTo>
                <a:cubicBezTo>
                  <a:pt x="454406" y="286766"/>
                  <a:pt x="453390" y="287782"/>
                  <a:pt x="450088" y="288798"/>
                </a:cubicBezTo>
                <a:cubicBezTo>
                  <a:pt x="447802" y="289560"/>
                  <a:pt x="446659" y="290322"/>
                  <a:pt x="446024" y="290322"/>
                </a:cubicBezTo>
                <a:cubicBezTo>
                  <a:pt x="445770" y="290322"/>
                  <a:pt x="445770" y="290195"/>
                  <a:pt x="445770" y="289941"/>
                </a:cubicBezTo>
                <a:cubicBezTo>
                  <a:pt x="445770" y="289941"/>
                  <a:pt x="444627" y="289941"/>
                  <a:pt x="443611" y="290957"/>
                </a:cubicBezTo>
                <a:cubicBezTo>
                  <a:pt x="443611" y="292100"/>
                  <a:pt x="442849" y="292608"/>
                  <a:pt x="442087" y="292608"/>
                </a:cubicBezTo>
                <a:cubicBezTo>
                  <a:pt x="441325" y="292608"/>
                  <a:pt x="440817" y="292100"/>
                  <a:pt x="441452" y="290957"/>
                </a:cubicBezTo>
                <a:cubicBezTo>
                  <a:pt x="441452" y="290957"/>
                  <a:pt x="440436" y="290957"/>
                  <a:pt x="439293" y="292100"/>
                </a:cubicBezTo>
                <a:lnTo>
                  <a:pt x="439293" y="293116"/>
                </a:lnTo>
                <a:cubicBezTo>
                  <a:pt x="440436" y="294132"/>
                  <a:pt x="437134" y="295275"/>
                  <a:pt x="428498" y="298450"/>
                </a:cubicBezTo>
                <a:cubicBezTo>
                  <a:pt x="422275" y="300482"/>
                  <a:pt x="419608" y="301752"/>
                  <a:pt x="418465" y="301752"/>
                </a:cubicBezTo>
                <a:cubicBezTo>
                  <a:pt x="417830" y="301752"/>
                  <a:pt x="417703" y="301371"/>
                  <a:pt x="417703" y="300609"/>
                </a:cubicBezTo>
                <a:cubicBezTo>
                  <a:pt x="416560" y="299466"/>
                  <a:pt x="415798" y="298958"/>
                  <a:pt x="415417" y="298958"/>
                </a:cubicBezTo>
                <a:cubicBezTo>
                  <a:pt x="415036" y="298958"/>
                  <a:pt x="415036" y="299466"/>
                  <a:pt x="415544" y="300609"/>
                </a:cubicBezTo>
                <a:cubicBezTo>
                  <a:pt x="415544" y="301498"/>
                  <a:pt x="414782" y="303022"/>
                  <a:pt x="414528" y="303022"/>
                </a:cubicBezTo>
                <a:cubicBezTo>
                  <a:pt x="414401" y="303022"/>
                  <a:pt x="414401" y="302895"/>
                  <a:pt x="414401" y="302768"/>
                </a:cubicBezTo>
                <a:cubicBezTo>
                  <a:pt x="414401" y="302768"/>
                  <a:pt x="412242" y="302768"/>
                  <a:pt x="411226" y="304927"/>
                </a:cubicBezTo>
                <a:cubicBezTo>
                  <a:pt x="410210" y="306578"/>
                  <a:pt x="409067" y="307086"/>
                  <a:pt x="408305" y="307086"/>
                </a:cubicBezTo>
                <a:cubicBezTo>
                  <a:pt x="407543" y="307086"/>
                  <a:pt x="406908" y="306578"/>
                  <a:pt x="406908" y="306070"/>
                </a:cubicBezTo>
                <a:cubicBezTo>
                  <a:pt x="406908" y="305181"/>
                  <a:pt x="406908" y="304800"/>
                  <a:pt x="406781" y="304800"/>
                </a:cubicBezTo>
                <a:cubicBezTo>
                  <a:pt x="406654" y="304800"/>
                  <a:pt x="406400" y="305435"/>
                  <a:pt x="405765" y="306070"/>
                </a:cubicBezTo>
                <a:cubicBezTo>
                  <a:pt x="405003" y="307594"/>
                  <a:pt x="404749" y="308610"/>
                  <a:pt x="404241" y="308610"/>
                </a:cubicBezTo>
                <a:cubicBezTo>
                  <a:pt x="404114" y="308610"/>
                  <a:pt x="403860" y="308483"/>
                  <a:pt x="403606" y="308229"/>
                </a:cubicBezTo>
                <a:cubicBezTo>
                  <a:pt x="403352" y="307975"/>
                  <a:pt x="402590" y="307848"/>
                  <a:pt x="401701" y="307848"/>
                </a:cubicBezTo>
                <a:cubicBezTo>
                  <a:pt x="399161" y="307848"/>
                  <a:pt x="395351" y="308864"/>
                  <a:pt x="396113" y="310388"/>
                </a:cubicBezTo>
                <a:cubicBezTo>
                  <a:pt x="396113" y="310388"/>
                  <a:pt x="394970" y="310388"/>
                  <a:pt x="393954" y="311531"/>
                </a:cubicBezTo>
                <a:cubicBezTo>
                  <a:pt x="393954" y="311023"/>
                  <a:pt x="393192" y="310769"/>
                  <a:pt x="392049" y="310769"/>
                </a:cubicBezTo>
                <a:cubicBezTo>
                  <a:pt x="390906" y="310769"/>
                  <a:pt x="389636" y="311023"/>
                  <a:pt x="388493" y="311531"/>
                </a:cubicBezTo>
                <a:cubicBezTo>
                  <a:pt x="386334" y="311531"/>
                  <a:pt x="385318" y="311531"/>
                  <a:pt x="385318" y="313690"/>
                </a:cubicBezTo>
                <a:cubicBezTo>
                  <a:pt x="386715" y="313690"/>
                  <a:pt x="386715" y="314198"/>
                  <a:pt x="385699" y="314198"/>
                </a:cubicBezTo>
                <a:cubicBezTo>
                  <a:pt x="385191" y="314198"/>
                  <a:pt x="384302" y="314071"/>
                  <a:pt x="383159" y="313690"/>
                </a:cubicBezTo>
                <a:cubicBezTo>
                  <a:pt x="382270" y="313690"/>
                  <a:pt x="381381" y="312293"/>
                  <a:pt x="380619" y="312293"/>
                </a:cubicBezTo>
                <a:cubicBezTo>
                  <a:pt x="380365" y="312293"/>
                  <a:pt x="380238" y="312420"/>
                  <a:pt x="379984" y="312547"/>
                </a:cubicBezTo>
                <a:cubicBezTo>
                  <a:pt x="378841" y="311531"/>
                  <a:pt x="377825" y="310388"/>
                  <a:pt x="376809" y="310388"/>
                </a:cubicBezTo>
                <a:lnTo>
                  <a:pt x="376809" y="311531"/>
                </a:lnTo>
                <a:cubicBezTo>
                  <a:pt x="377825" y="312547"/>
                  <a:pt x="377825" y="313690"/>
                  <a:pt x="377825" y="313690"/>
                </a:cubicBezTo>
                <a:cubicBezTo>
                  <a:pt x="376809" y="313690"/>
                  <a:pt x="375666" y="313690"/>
                  <a:pt x="374650" y="312674"/>
                </a:cubicBezTo>
                <a:cubicBezTo>
                  <a:pt x="374650" y="314833"/>
                  <a:pt x="373507" y="314833"/>
                  <a:pt x="370332" y="314833"/>
                </a:cubicBezTo>
                <a:cubicBezTo>
                  <a:pt x="369316" y="315341"/>
                  <a:pt x="368173" y="315595"/>
                  <a:pt x="367284" y="315595"/>
                </a:cubicBezTo>
                <a:cubicBezTo>
                  <a:pt x="366395" y="315595"/>
                  <a:pt x="365506" y="315341"/>
                  <a:pt x="364998" y="314833"/>
                </a:cubicBezTo>
                <a:cubicBezTo>
                  <a:pt x="364363" y="316103"/>
                  <a:pt x="361569" y="317119"/>
                  <a:pt x="359156" y="317119"/>
                </a:cubicBezTo>
                <a:cubicBezTo>
                  <a:pt x="357632" y="317119"/>
                  <a:pt x="356235" y="316738"/>
                  <a:pt x="355346" y="315976"/>
                </a:cubicBezTo>
                <a:cubicBezTo>
                  <a:pt x="355346" y="315595"/>
                  <a:pt x="355219" y="315595"/>
                  <a:pt x="355092" y="315595"/>
                </a:cubicBezTo>
                <a:cubicBezTo>
                  <a:pt x="354711" y="315595"/>
                  <a:pt x="353949" y="316357"/>
                  <a:pt x="353187" y="317119"/>
                </a:cubicBezTo>
                <a:cubicBezTo>
                  <a:pt x="352679" y="317627"/>
                  <a:pt x="352425" y="317881"/>
                  <a:pt x="352044" y="317881"/>
                </a:cubicBezTo>
                <a:cubicBezTo>
                  <a:pt x="351663" y="317881"/>
                  <a:pt x="351536" y="317627"/>
                  <a:pt x="351028" y="317119"/>
                </a:cubicBezTo>
                <a:cubicBezTo>
                  <a:pt x="350774" y="316865"/>
                  <a:pt x="350520" y="316738"/>
                  <a:pt x="350139" y="316738"/>
                </a:cubicBezTo>
                <a:cubicBezTo>
                  <a:pt x="349377" y="316738"/>
                  <a:pt x="348488" y="317754"/>
                  <a:pt x="347726" y="319278"/>
                </a:cubicBezTo>
                <a:cubicBezTo>
                  <a:pt x="347091" y="320548"/>
                  <a:pt x="346456" y="321056"/>
                  <a:pt x="345821" y="321056"/>
                </a:cubicBezTo>
                <a:cubicBezTo>
                  <a:pt x="345440" y="321056"/>
                  <a:pt x="344932" y="320802"/>
                  <a:pt x="344551" y="320294"/>
                </a:cubicBezTo>
                <a:cubicBezTo>
                  <a:pt x="343408" y="319786"/>
                  <a:pt x="342138" y="319532"/>
                  <a:pt x="340868" y="319532"/>
                </a:cubicBezTo>
                <a:cubicBezTo>
                  <a:pt x="339598" y="319532"/>
                  <a:pt x="338582" y="319786"/>
                  <a:pt x="338074" y="320294"/>
                </a:cubicBezTo>
                <a:cubicBezTo>
                  <a:pt x="335915" y="319151"/>
                  <a:pt x="334899" y="319151"/>
                  <a:pt x="335915" y="318135"/>
                </a:cubicBezTo>
                <a:cubicBezTo>
                  <a:pt x="335915" y="315976"/>
                  <a:pt x="334899" y="314960"/>
                  <a:pt x="334899" y="314960"/>
                </a:cubicBezTo>
                <a:cubicBezTo>
                  <a:pt x="334264" y="314706"/>
                  <a:pt x="333756" y="314579"/>
                  <a:pt x="333375" y="314579"/>
                </a:cubicBezTo>
                <a:cubicBezTo>
                  <a:pt x="332486" y="314579"/>
                  <a:pt x="332613" y="315214"/>
                  <a:pt x="333248" y="315214"/>
                </a:cubicBezTo>
                <a:cubicBezTo>
                  <a:pt x="333375" y="315214"/>
                  <a:pt x="333629" y="315087"/>
                  <a:pt x="333883" y="314833"/>
                </a:cubicBezTo>
                <a:cubicBezTo>
                  <a:pt x="336042" y="315849"/>
                  <a:pt x="334899" y="315849"/>
                  <a:pt x="333883" y="318008"/>
                </a:cubicBezTo>
                <a:cubicBezTo>
                  <a:pt x="332740" y="319024"/>
                  <a:pt x="330581" y="319024"/>
                  <a:pt x="328549" y="319024"/>
                </a:cubicBezTo>
                <a:lnTo>
                  <a:pt x="324231" y="319024"/>
                </a:lnTo>
                <a:cubicBezTo>
                  <a:pt x="322326" y="319659"/>
                  <a:pt x="321183" y="320294"/>
                  <a:pt x="320548" y="320294"/>
                </a:cubicBezTo>
                <a:cubicBezTo>
                  <a:pt x="320040" y="320294"/>
                  <a:pt x="319913" y="319913"/>
                  <a:pt x="319913" y="319024"/>
                </a:cubicBezTo>
                <a:cubicBezTo>
                  <a:pt x="319913" y="318643"/>
                  <a:pt x="319913" y="318262"/>
                  <a:pt x="319913" y="318008"/>
                </a:cubicBezTo>
                <a:cubicBezTo>
                  <a:pt x="319405" y="319659"/>
                  <a:pt x="315849" y="320421"/>
                  <a:pt x="312293" y="320421"/>
                </a:cubicBezTo>
                <a:cubicBezTo>
                  <a:pt x="308737" y="320421"/>
                  <a:pt x="305308" y="319659"/>
                  <a:pt x="304673" y="318008"/>
                </a:cubicBezTo>
                <a:lnTo>
                  <a:pt x="304673" y="320167"/>
                </a:lnTo>
                <a:cubicBezTo>
                  <a:pt x="304673" y="321183"/>
                  <a:pt x="302514" y="321183"/>
                  <a:pt x="300355" y="321183"/>
                </a:cubicBezTo>
                <a:cubicBezTo>
                  <a:pt x="299339" y="321183"/>
                  <a:pt x="295021" y="319024"/>
                  <a:pt x="291719" y="319024"/>
                </a:cubicBezTo>
                <a:cubicBezTo>
                  <a:pt x="286385" y="319024"/>
                  <a:pt x="283083" y="319024"/>
                  <a:pt x="283083" y="318008"/>
                </a:cubicBezTo>
                <a:cubicBezTo>
                  <a:pt x="282575" y="317500"/>
                  <a:pt x="282321" y="317246"/>
                  <a:pt x="282194" y="317246"/>
                </a:cubicBezTo>
                <a:cubicBezTo>
                  <a:pt x="282067" y="317246"/>
                  <a:pt x="281940" y="317754"/>
                  <a:pt x="281940" y="319024"/>
                </a:cubicBezTo>
                <a:cubicBezTo>
                  <a:pt x="282956" y="320167"/>
                  <a:pt x="281940" y="320167"/>
                  <a:pt x="280797" y="320167"/>
                </a:cubicBezTo>
                <a:cubicBezTo>
                  <a:pt x="279781" y="319024"/>
                  <a:pt x="279781" y="318008"/>
                  <a:pt x="279781" y="316992"/>
                </a:cubicBezTo>
                <a:cubicBezTo>
                  <a:pt x="279781" y="316484"/>
                  <a:pt x="279527" y="316230"/>
                  <a:pt x="279019" y="316230"/>
                </a:cubicBezTo>
                <a:cubicBezTo>
                  <a:pt x="278511" y="316230"/>
                  <a:pt x="277622" y="316484"/>
                  <a:pt x="276606" y="316992"/>
                </a:cubicBezTo>
                <a:cubicBezTo>
                  <a:pt x="275971" y="317373"/>
                  <a:pt x="275082" y="317373"/>
                  <a:pt x="274066" y="317373"/>
                </a:cubicBezTo>
                <a:cubicBezTo>
                  <a:pt x="271653" y="317373"/>
                  <a:pt x="268478" y="316611"/>
                  <a:pt x="266954" y="315849"/>
                </a:cubicBezTo>
                <a:cubicBezTo>
                  <a:pt x="265938" y="315849"/>
                  <a:pt x="264795" y="315849"/>
                  <a:pt x="264795" y="316992"/>
                </a:cubicBezTo>
                <a:cubicBezTo>
                  <a:pt x="264287" y="317500"/>
                  <a:pt x="263144" y="318008"/>
                  <a:pt x="262128" y="318008"/>
                </a:cubicBezTo>
                <a:cubicBezTo>
                  <a:pt x="261112" y="318008"/>
                  <a:pt x="259969" y="317500"/>
                  <a:pt x="259461" y="315849"/>
                </a:cubicBezTo>
                <a:cubicBezTo>
                  <a:pt x="257302" y="315849"/>
                  <a:pt x="257302" y="315849"/>
                  <a:pt x="257302" y="316992"/>
                </a:cubicBezTo>
                <a:cubicBezTo>
                  <a:pt x="256667" y="317627"/>
                  <a:pt x="256413" y="318262"/>
                  <a:pt x="256032" y="318262"/>
                </a:cubicBezTo>
                <a:cubicBezTo>
                  <a:pt x="255651" y="318262"/>
                  <a:pt x="255524" y="317881"/>
                  <a:pt x="255016" y="316992"/>
                </a:cubicBezTo>
                <a:cubicBezTo>
                  <a:pt x="252857" y="314833"/>
                  <a:pt x="249682" y="314833"/>
                  <a:pt x="247396" y="314833"/>
                </a:cubicBezTo>
                <a:cubicBezTo>
                  <a:pt x="246380" y="314833"/>
                  <a:pt x="245237" y="314833"/>
                  <a:pt x="245237" y="313690"/>
                </a:cubicBezTo>
                <a:cubicBezTo>
                  <a:pt x="245237" y="313309"/>
                  <a:pt x="245237" y="312928"/>
                  <a:pt x="245237" y="312674"/>
                </a:cubicBezTo>
                <a:cubicBezTo>
                  <a:pt x="244221" y="313690"/>
                  <a:pt x="243713" y="314198"/>
                  <a:pt x="243459" y="314198"/>
                </a:cubicBezTo>
                <a:cubicBezTo>
                  <a:pt x="243205" y="314198"/>
                  <a:pt x="243078" y="313436"/>
                  <a:pt x="243078" y="311658"/>
                </a:cubicBezTo>
                <a:cubicBezTo>
                  <a:pt x="243078" y="311150"/>
                  <a:pt x="242824" y="310896"/>
                  <a:pt x="242570" y="310896"/>
                </a:cubicBezTo>
                <a:cubicBezTo>
                  <a:pt x="242316" y="310896"/>
                  <a:pt x="242062" y="311150"/>
                  <a:pt x="242062" y="311658"/>
                </a:cubicBezTo>
                <a:cubicBezTo>
                  <a:pt x="241046" y="312674"/>
                  <a:pt x="238887" y="312674"/>
                  <a:pt x="238887" y="312674"/>
                </a:cubicBezTo>
                <a:cubicBezTo>
                  <a:pt x="237744" y="311658"/>
                  <a:pt x="232410" y="309499"/>
                  <a:pt x="227076" y="308356"/>
                </a:cubicBezTo>
                <a:cubicBezTo>
                  <a:pt x="218440" y="306197"/>
                  <a:pt x="215138" y="305181"/>
                  <a:pt x="215138" y="304038"/>
                </a:cubicBezTo>
                <a:cubicBezTo>
                  <a:pt x="214503" y="302768"/>
                  <a:pt x="214249" y="302260"/>
                  <a:pt x="213868" y="302260"/>
                </a:cubicBezTo>
                <a:cubicBezTo>
                  <a:pt x="213487" y="302260"/>
                  <a:pt x="213360" y="302514"/>
                  <a:pt x="212852" y="303022"/>
                </a:cubicBezTo>
                <a:cubicBezTo>
                  <a:pt x="212090" y="303403"/>
                  <a:pt x="211582" y="303530"/>
                  <a:pt x="211074" y="303530"/>
                </a:cubicBezTo>
                <a:cubicBezTo>
                  <a:pt x="210058" y="303530"/>
                  <a:pt x="209296" y="303022"/>
                  <a:pt x="208534" y="303022"/>
                </a:cubicBezTo>
                <a:cubicBezTo>
                  <a:pt x="207772" y="303022"/>
                  <a:pt x="207137" y="302514"/>
                  <a:pt x="206629" y="302514"/>
                </a:cubicBezTo>
                <a:cubicBezTo>
                  <a:pt x="206375" y="302514"/>
                  <a:pt x="206248" y="302641"/>
                  <a:pt x="206248" y="303022"/>
                </a:cubicBezTo>
                <a:cubicBezTo>
                  <a:pt x="205232" y="301879"/>
                  <a:pt x="205232" y="301879"/>
                  <a:pt x="204089" y="301879"/>
                </a:cubicBezTo>
                <a:cubicBezTo>
                  <a:pt x="204089" y="302260"/>
                  <a:pt x="203962" y="302387"/>
                  <a:pt x="203835" y="302387"/>
                </a:cubicBezTo>
                <a:cubicBezTo>
                  <a:pt x="203454" y="302387"/>
                  <a:pt x="202692" y="301625"/>
                  <a:pt x="201930" y="300863"/>
                </a:cubicBezTo>
                <a:cubicBezTo>
                  <a:pt x="201930" y="299720"/>
                  <a:pt x="201930" y="299212"/>
                  <a:pt x="201803" y="299212"/>
                </a:cubicBezTo>
                <a:cubicBezTo>
                  <a:pt x="201676" y="299212"/>
                  <a:pt x="201422" y="299720"/>
                  <a:pt x="200787" y="300863"/>
                </a:cubicBezTo>
                <a:cubicBezTo>
                  <a:pt x="200787" y="301371"/>
                  <a:pt x="199771" y="301625"/>
                  <a:pt x="198882" y="301625"/>
                </a:cubicBezTo>
                <a:cubicBezTo>
                  <a:pt x="197993" y="301625"/>
                  <a:pt x="197485" y="301371"/>
                  <a:pt x="198628" y="300863"/>
                </a:cubicBezTo>
                <a:cubicBezTo>
                  <a:pt x="198628" y="299720"/>
                  <a:pt x="196469" y="298704"/>
                  <a:pt x="195453" y="297688"/>
                </a:cubicBezTo>
                <a:cubicBezTo>
                  <a:pt x="194945" y="297180"/>
                  <a:pt x="194437" y="296926"/>
                  <a:pt x="193929" y="296926"/>
                </a:cubicBezTo>
                <a:cubicBezTo>
                  <a:pt x="193421" y="296926"/>
                  <a:pt x="193294" y="297180"/>
                  <a:pt x="193294" y="297688"/>
                </a:cubicBezTo>
                <a:cubicBezTo>
                  <a:pt x="193167" y="297815"/>
                  <a:pt x="192913" y="297942"/>
                  <a:pt x="192659" y="297942"/>
                </a:cubicBezTo>
                <a:cubicBezTo>
                  <a:pt x="190881" y="297942"/>
                  <a:pt x="186690" y="295402"/>
                  <a:pt x="185801" y="294513"/>
                </a:cubicBezTo>
                <a:cubicBezTo>
                  <a:pt x="186436" y="293243"/>
                  <a:pt x="186309" y="292735"/>
                  <a:pt x="185928" y="292735"/>
                </a:cubicBezTo>
                <a:cubicBezTo>
                  <a:pt x="185547" y="292735"/>
                  <a:pt x="185166" y="292989"/>
                  <a:pt x="184658" y="293497"/>
                </a:cubicBezTo>
                <a:cubicBezTo>
                  <a:pt x="184658" y="294005"/>
                  <a:pt x="184404" y="294259"/>
                  <a:pt x="184023" y="294259"/>
                </a:cubicBezTo>
                <a:cubicBezTo>
                  <a:pt x="183642" y="294259"/>
                  <a:pt x="183007" y="294005"/>
                  <a:pt x="182499" y="293497"/>
                </a:cubicBezTo>
                <a:cubicBezTo>
                  <a:pt x="182118" y="293116"/>
                  <a:pt x="181991" y="292989"/>
                  <a:pt x="181737" y="292989"/>
                </a:cubicBezTo>
                <a:cubicBezTo>
                  <a:pt x="181229" y="292989"/>
                  <a:pt x="181102" y="293751"/>
                  <a:pt x="180340" y="294513"/>
                </a:cubicBezTo>
                <a:cubicBezTo>
                  <a:pt x="180848" y="295021"/>
                  <a:pt x="180848" y="295275"/>
                  <a:pt x="180467" y="295275"/>
                </a:cubicBezTo>
                <a:cubicBezTo>
                  <a:pt x="180086" y="295275"/>
                  <a:pt x="179197" y="295021"/>
                  <a:pt x="178181" y="294513"/>
                </a:cubicBezTo>
                <a:cubicBezTo>
                  <a:pt x="177038" y="292354"/>
                  <a:pt x="172847" y="291338"/>
                  <a:pt x="169545" y="290195"/>
                </a:cubicBezTo>
                <a:cubicBezTo>
                  <a:pt x="165227" y="287020"/>
                  <a:pt x="164211" y="285877"/>
                  <a:pt x="163068" y="282575"/>
                </a:cubicBezTo>
                <a:lnTo>
                  <a:pt x="163068" y="280416"/>
                </a:lnTo>
                <a:lnTo>
                  <a:pt x="162052" y="282575"/>
                </a:lnTo>
                <a:cubicBezTo>
                  <a:pt x="160909" y="283591"/>
                  <a:pt x="159893" y="284734"/>
                  <a:pt x="159893" y="284734"/>
                </a:cubicBezTo>
                <a:cubicBezTo>
                  <a:pt x="158877" y="284734"/>
                  <a:pt x="158877" y="283591"/>
                  <a:pt x="159893" y="282575"/>
                </a:cubicBezTo>
                <a:cubicBezTo>
                  <a:pt x="159893" y="281559"/>
                  <a:pt x="158877" y="280416"/>
                  <a:pt x="156718" y="280416"/>
                </a:cubicBezTo>
                <a:cubicBezTo>
                  <a:pt x="153543" y="280416"/>
                  <a:pt x="152400" y="280416"/>
                  <a:pt x="152400" y="278257"/>
                </a:cubicBezTo>
                <a:cubicBezTo>
                  <a:pt x="151638" y="278257"/>
                  <a:pt x="151003" y="277749"/>
                  <a:pt x="149860" y="277749"/>
                </a:cubicBezTo>
                <a:cubicBezTo>
                  <a:pt x="149352" y="277749"/>
                  <a:pt x="148717" y="277876"/>
                  <a:pt x="148082" y="278257"/>
                </a:cubicBezTo>
                <a:cubicBezTo>
                  <a:pt x="146939" y="277241"/>
                  <a:pt x="146939" y="277241"/>
                  <a:pt x="148082" y="276098"/>
                </a:cubicBezTo>
                <a:cubicBezTo>
                  <a:pt x="149225" y="274955"/>
                  <a:pt x="148082" y="274955"/>
                  <a:pt x="145923" y="274955"/>
                </a:cubicBezTo>
                <a:cubicBezTo>
                  <a:pt x="145288" y="275336"/>
                  <a:pt x="144526" y="275463"/>
                  <a:pt x="143891" y="275463"/>
                </a:cubicBezTo>
                <a:cubicBezTo>
                  <a:pt x="142240" y="275463"/>
                  <a:pt x="140843" y="274701"/>
                  <a:pt x="141605" y="273939"/>
                </a:cubicBezTo>
                <a:cubicBezTo>
                  <a:pt x="141605" y="272796"/>
                  <a:pt x="141605" y="271780"/>
                  <a:pt x="140589" y="271780"/>
                </a:cubicBezTo>
                <a:cubicBezTo>
                  <a:pt x="139446" y="270764"/>
                  <a:pt x="138430" y="270764"/>
                  <a:pt x="137414" y="268605"/>
                </a:cubicBezTo>
                <a:cubicBezTo>
                  <a:pt x="136271" y="268605"/>
                  <a:pt x="135255" y="267462"/>
                  <a:pt x="135255" y="267462"/>
                </a:cubicBezTo>
                <a:cubicBezTo>
                  <a:pt x="135255" y="267462"/>
                  <a:pt x="135255" y="268605"/>
                  <a:pt x="136271" y="269621"/>
                </a:cubicBezTo>
                <a:lnTo>
                  <a:pt x="134112" y="269621"/>
                </a:lnTo>
                <a:cubicBezTo>
                  <a:pt x="131953" y="268605"/>
                  <a:pt x="131953" y="267462"/>
                  <a:pt x="130937" y="266446"/>
                </a:cubicBezTo>
                <a:cubicBezTo>
                  <a:pt x="130937" y="264668"/>
                  <a:pt x="130937" y="263906"/>
                  <a:pt x="130810" y="263906"/>
                </a:cubicBezTo>
                <a:cubicBezTo>
                  <a:pt x="130683" y="263906"/>
                  <a:pt x="130429" y="264414"/>
                  <a:pt x="129921" y="265430"/>
                </a:cubicBezTo>
                <a:cubicBezTo>
                  <a:pt x="129921" y="265938"/>
                  <a:pt x="129413" y="266192"/>
                  <a:pt x="128778" y="266192"/>
                </a:cubicBezTo>
                <a:cubicBezTo>
                  <a:pt x="128143" y="266192"/>
                  <a:pt x="127762" y="265938"/>
                  <a:pt x="127762" y="265430"/>
                </a:cubicBezTo>
                <a:cubicBezTo>
                  <a:pt x="127762" y="263779"/>
                  <a:pt x="127508" y="263271"/>
                  <a:pt x="127127" y="263271"/>
                </a:cubicBezTo>
                <a:cubicBezTo>
                  <a:pt x="126746" y="263271"/>
                  <a:pt x="126238" y="263779"/>
                  <a:pt x="125603" y="264287"/>
                </a:cubicBezTo>
                <a:cubicBezTo>
                  <a:pt x="125603" y="265176"/>
                  <a:pt x="125603" y="265684"/>
                  <a:pt x="125349" y="265684"/>
                </a:cubicBezTo>
                <a:cubicBezTo>
                  <a:pt x="125095" y="265684"/>
                  <a:pt x="124206" y="264668"/>
                  <a:pt x="122301" y="262128"/>
                </a:cubicBezTo>
                <a:cubicBezTo>
                  <a:pt x="121285" y="261112"/>
                  <a:pt x="117983" y="256794"/>
                  <a:pt x="114681" y="254635"/>
                </a:cubicBezTo>
                <a:cubicBezTo>
                  <a:pt x="112014" y="252857"/>
                  <a:pt x="110109" y="251079"/>
                  <a:pt x="108331" y="251079"/>
                </a:cubicBezTo>
                <a:cubicBezTo>
                  <a:pt x="108077" y="251079"/>
                  <a:pt x="107823" y="251206"/>
                  <a:pt x="107569" y="251206"/>
                </a:cubicBezTo>
                <a:cubicBezTo>
                  <a:pt x="107696" y="249809"/>
                  <a:pt x="106680" y="248793"/>
                  <a:pt x="105029" y="247015"/>
                </a:cubicBezTo>
                <a:cubicBezTo>
                  <a:pt x="100711" y="245999"/>
                  <a:pt x="99695" y="243840"/>
                  <a:pt x="99695" y="241681"/>
                </a:cubicBezTo>
                <a:cubicBezTo>
                  <a:pt x="100711" y="242697"/>
                  <a:pt x="101854" y="242697"/>
                  <a:pt x="101854" y="242697"/>
                </a:cubicBezTo>
                <a:cubicBezTo>
                  <a:pt x="102870" y="241681"/>
                  <a:pt x="101854" y="240538"/>
                  <a:pt x="99695" y="240538"/>
                </a:cubicBezTo>
                <a:cubicBezTo>
                  <a:pt x="99314" y="240157"/>
                  <a:pt x="99187" y="240030"/>
                  <a:pt x="98933" y="240030"/>
                </a:cubicBezTo>
                <a:cubicBezTo>
                  <a:pt x="98552" y="240030"/>
                  <a:pt x="98298" y="240792"/>
                  <a:pt x="97536" y="241554"/>
                </a:cubicBezTo>
                <a:cubicBezTo>
                  <a:pt x="96774" y="241554"/>
                  <a:pt x="96139" y="242062"/>
                  <a:pt x="95377" y="242062"/>
                </a:cubicBezTo>
                <a:cubicBezTo>
                  <a:pt x="94996" y="242062"/>
                  <a:pt x="94615" y="241935"/>
                  <a:pt x="94361" y="241554"/>
                </a:cubicBezTo>
                <a:cubicBezTo>
                  <a:pt x="93218" y="240538"/>
                  <a:pt x="92202" y="239395"/>
                  <a:pt x="94361" y="239395"/>
                </a:cubicBezTo>
                <a:cubicBezTo>
                  <a:pt x="94361" y="238379"/>
                  <a:pt x="94361" y="238379"/>
                  <a:pt x="94361" y="238379"/>
                </a:cubicBezTo>
                <a:cubicBezTo>
                  <a:pt x="93218" y="237236"/>
                  <a:pt x="92202" y="236220"/>
                  <a:pt x="92202" y="235204"/>
                </a:cubicBezTo>
                <a:cubicBezTo>
                  <a:pt x="93218" y="234061"/>
                  <a:pt x="92202" y="233045"/>
                  <a:pt x="91186" y="233045"/>
                </a:cubicBezTo>
                <a:cubicBezTo>
                  <a:pt x="90170" y="233045"/>
                  <a:pt x="87884" y="230886"/>
                  <a:pt x="87884" y="230886"/>
                </a:cubicBezTo>
                <a:lnTo>
                  <a:pt x="86868" y="231902"/>
                </a:lnTo>
                <a:cubicBezTo>
                  <a:pt x="85852" y="233045"/>
                  <a:pt x="84709" y="233045"/>
                  <a:pt x="84709" y="233045"/>
                </a:cubicBezTo>
                <a:cubicBezTo>
                  <a:pt x="83693" y="231902"/>
                  <a:pt x="84709" y="230886"/>
                  <a:pt x="84709" y="230886"/>
                </a:cubicBezTo>
                <a:cubicBezTo>
                  <a:pt x="84709" y="230886"/>
                  <a:pt x="80391" y="225552"/>
                  <a:pt x="75057" y="220091"/>
                </a:cubicBezTo>
                <a:cubicBezTo>
                  <a:pt x="70739" y="214757"/>
                  <a:pt x="65278" y="208280"/>
                  <a:pt x="64262" y="207137"/>
                </a:cubicBezTo>
                <a:cubicBezTo>
                  <a:pt x="62357" y="206248"/>
                  <a:pt x="60579" y="203708"/>
                  <a:pt x="60706" y="203708"/>
                </a:cubicBezTo>
                <a:cubicBezTo>
                  <a:pt x="60706" y="203708"/>
                  <a:pt x="60833" y="203835"/>
                  <a:pt x="60960" y="203962"/>
                </a:cubicBezTo>
                <a:cubicBezTo>
                  <a:pt x="61976" y="202946"/>
                  <a:pt x="57658" y="198628"/>
                  <a:pt x="54483" y="193167"/>
                </a:cubicBezTo>
                <a:cubicBezTo>
                  <a:pt x="49149" y="185547"/>
                  <a:pt x="45847" y="181356"/>
                  <a:pt x="46863" y="180213"/>
                </a:cubicBezTo>
                <a:cubicBezTo>
                  <a:pt x="46863" y="180213"/>
                  <a:pt x="46863" y="179197"/>
                  <a:pt x="44704" y="178054"/>
                </a:cubicBezTo>
                <a:cubicBezTo>
                  <a:pt x="43561" y="175895"/>
                  <a:pt x="43561" y="172720"/>
                  <a:pt x="43561" y="171577"/>
                </a:cubicBezTo>
                <a:cubicBezTo>
                  <a:pt x="43561" y="170942"/>
                  <a:pt x="43180" y="170307"/>
                  <a:pt x="42926" y="170307"/>
                </a:cubicBezTo>
                <a:cubicBezTo>
                  <a:pt x="42672" y="170307"/>
                  <a:pt x="42545" y="170688"/>
                  <a:pt x="42545" y="171577"/>
                </a:cubicBezTo>
                <a:cubicBezTo>
                  <a:pt x="41783" y="171577"/>
                  <a:pt x="41148" y="172085"/>
                  <a:pt x="40386" y="172085"/>
                </a:cubicBezTo>
                <a:cubicBezTo>
                  <a:pt x="40005" y="172085"/>
                  <a:pt x="39624" y="171958"/>
                  <a:pt x="39370" y="171577"/>
                </a:cubicBezTo>
                <a:cubicBezTo>
                  <a:pt x="38227" y="169418"/>
                  <a:pt x="39370" y="168402"/>
                  <a:pt x="40386" y="168402"/>
                </a:cubicBezTo>
                <a:cubicBezTo>
                  <a:pt x="41402" y="167386"/>
                  <a:pt x="41402" y="166243"/>
                  <a:pt x="41402" y="166243"/>
                </a:cubicBezTo>
                <a:cubicBezTo>
                  <a:pt x="40894" y="165735"/>
                  <a:pt x="40640" y="165481"/>
                  <a:pt x="40386" y="165481"/>
                </a:cubicBezTo>
                <a:cubicBezTo>
                  <a:pt x="40132" y="165481"/>
                  <a:pt x="39878" y="165735"/>
                  <a:pt x="39370" y="166243"/>
                </a:cubicBezTo>
                <a:cubicBezTo>
                  <a:pt x="38227" y="166243"/>
                  <a:pt x="37211" y="167386"/>
                  <a:pt x="37211" y="167386"/>
                </a:cubicBezTo>
                <a:lnTo>
                  <a:pt x="37211" y="166243"/>
                </a:lnTo>
                <a:cubicBezTo>
                  <a:pt x="38227" y="166243"/>
                  <a:pt x="37211" y="165227"/>
                  <a:pt x="37211" y="165227"/>
                </a:cubicBezTo>
                <a:cubicBezTo>
                  <a:pt x="37211" y="164719"/>
                  <a:pt x="37211" y="164465"/>
                  <a:pt x="36957" y="164465"/>
                </a:cubicBezTo>
                <a:cubicBezTo>
                  <a:pt x="36703" y="164465"/>
                  <a:pt x="36195" y="164719"/>
                  <a:pt x="35052" y="165227"/>
                </a:cubicBezTo>
                <a:cubicBezTo>
                  <a:pt x="34544" y="165481"/>
                  <a:pt x="34036" y="165608"/>
                  <a:pt x="33655" y="165608"/>
                </a:cubicBezTo>
                <a:cubicBezTo>
                  <a:pt x="32639" y="165608"/>
                  <a:pt x="32385" y="164592"/>
                  <a:pt x="34036" y="163068"/>
                </a:cubicBezTo>
                <a:lnTo>
                  <a:pt x="34036" y="159893"/>
                </a:lnTo>
                <a:cubicBezTo>
                  <a:pt x="33528" y="160020"/>
                  <a:pt x="33274" y="160147"/>
                  <a:pt x="32893" y="160147"/>
                </a:cubicBezTo>
                <a:cubicBezTo>
                  <a:pt x="30988" y="160147"/>
                  <a:pt x="32004" y="157480"/>
                  <a:pt x="32893" y="155575"/>
                </a:cubicBezTo>
                <a:cubicBezTo>
                  <a:pt x="29718" y="155575"/>
                  <a:pt x="29718" y="154559"/>
                  <a:pt x="30734" y="152400"/>
                </a:cubicBezTo>
                <a:cubicBezTo>
                  <a:pt x="31877" y="152400"/>
                  <a:pt x="31877" y="151384"/>
                  <a:pt x="29718" y="150241"/>
                </a:cubicBezTo>
                <a:cubicBezTo>
                  <a:pt x="28702" y="150241"/>
                  <a:pt x="27559" y="149225"/>
                  <a:pt x="26543" y="147066"/>
                </a:cubicBezTo>
                <a:cubicBezTo>
                  <a:pt x="27559" y="144907"/>
                  <a:pt x="24384" y="137414"/>
                  <a:pt x="21209" y="128778"/>
                </a:cubicBezTo>
                <a:cubicBezTo>
                  <a:pt x="16891" y="119126"/>
                  <a:pt x="14732" y="112649"/>
                  <a:pt x="15875" y="112649"/>
                </a:cubicBezTo>
                <a:cubicBezTo>
                  <a:pt x="15875" y="111633"/>
                  <a:pt x="15875" y="111633"/>
                  <a:pt x="14859" y="110490"/>
                </a:cubicBezTo>
                <a:cubicBezTo>
                  <a:pt x="13716" y="110490"/>
                  <a:pt x="12700" y="109347"/>
                  <a:pt x="14859" y="108331"/>
                </a:cubicBezTo>
                <a:cubicBezTo>
                  <a:pt x="15494" y="107061"/>
                  <a:pt x="16129" y="106553"/>
                  <a:pt x="16129" y="106553"/>
                </a:cubicBezTo>
                <a:cubicBezTo>
                  <a:pt x="16129" y="106553"/>
                  <a:pt x="15748" y="106807"/>
                  <a:pt x="14859" y="107315"/>
                </a:cubicBezTo>
                <a:cubicBezTo>
                  <a:pt x="13716" y="107315"/>
                  <a:pt x="12700" y="105156"/>
                  <a:pt x="11557" y="100838"/>
                </a:cubicBezTo>
                <a:cubicBezTo>
                  <a:pt x="10541" y="97663"/>
                  <a:pt x="9398" y="92202"/>
                  <a:pt x="11557" y="92202"/>
                </a:cubicBezTo>
                <a:cubicBezTo>
                  <a:pt x="11557" y="90932"/>
                  <a:pt x="11557" y="90424"/>
                  <a:pt x="11303" y="90424"/>
                </a:cubicBezTo>
                <a:cubicBezTo>
                  <a:pt x="11049" y="90424"/>
                  <a:pt x="10922" y="90678"/>
                  <a:pt x="10414" y="91186"/>
                </a:cubicBezTo>
                <a:cubicBezTo>
                  <a:pt x="10033" y="91567"/>
                  <a:pt x="9779" y="91694"/>
                  <a:pt x="9398" y="91694"/>
                </a:cubicBezTo>
                <a:cubicBezTo>
                  <a:pt x="7620" y="91694"/>
                  <a:pt x="6477" y="87249"/>
                  <a:pt x="8255" y="83693"/>
                </a:cubicBezTo>
                <a:cubicBezTo>
                  <a:pt x="7239" y="82550"/>
                  <a:pt x="7239" y="81534"/>
                  <a:pt x="6096" y="81534"/>
                </a:cubicBezTo>
                <a:cubicBezTo>
                  <a:pt x="6096" y="80518"/>
                  <a:pt x="6096" y="79375"/>
                  <a:pt x="6096" y="76200"/>
                </a:cubicBezTo>
                <a:cubicBezTo>
                  <a:pt x="6096" y="75184"/>
                  <a:pt x="6096" y="69723"/>
                  <a:pt x="5080" y="67564"/>
                </a:cubicBezTo>
                <a:cubicBezTo>
                  <a:pt x="5080" y="65405"/>
                  <a:pt x="6096" y="63246"/>
                  <a:pt x="6096" y="63246"/>
                </a:cubicBezTo>
                <a:cubicBezTo>
                  <a:pt x="6096" y="62865"/>
                  <a:pt x="6096" y="62484"/>
                  <a:pt x="6096" y="62230"/>
                </a:cubicBezTo>
                <a:cubicBezTo>
                  <a:pt x="5080" y="62230"/>
                  <a:pt x="3937" y="55753"/>
                  <a:pt x="3937" y="48260"/>
                </a:cubicBezTo>
                <a:cubicBezTo>
                  <a:pt x="2794" y="39624"/>
                  <a:pt x="3937" y="33147"/>
                  <a:pt x="2794" y="32131"/>
                </a:cubicBezTo>
                <a:cubicBezTo>
                  <a:pt x="2794" y="32131"/>
                  <a:pt x="2794" y="30988"/>
                  <a:pt x="3937" y="29972"/>
                </a:cubicBezTo>
                <a:cubicBezTo>
                  <a:pt x="6096" y="28956"/>
                  <a:pt x="6096" y="27813"/>
                  <a:pt x="4953" y="26797"/>
                </a:cubicBezTo>
                <a:cubicBezTo>
                  <a:pt x="2794" y="24638"/>
                  <a:pt x="2794" y="20320"/>
                  <a:pt x="4953" y="19177"/>
                </a:cubicBezTo>
                <a:lnTo>
                  <a:pt x="3302" y="19177"/>
                </a:lnTo>
                <a:cubicBezTo>
                  <a:pt x="1143" y="18161"/>
                  <a:pt x="2159" y="14859"/>
                  <a:pt x="5461" y="13843"/>
                </a:cubicBezTo>
                <a:cubicBezTo>
                  <a:pt x="4318" y="12954"/>
                  <a:pt x="3302" y="10795"/>
                  <a:pt x="4318" y="9779"/>
                </a:cubicBezTo>
                <a:cubicBezTo>
                  <a:pt x="4318" y="8636"/>
                  <a:pt x="4318" y="8636"/>
                  <a:pt x="2159" y="8636"/>
                </a:cubicBezTo>
                <a:cubicBezTo>
                  <a:pt x="1143" y="8636"/>
                  <a:pt x="0" y="8636"/>
                  <a:pt x="0" y="7620"/>
                </a:cubicBezTo>
                <a:cubicBezTo>
                  <a:pt x="0" y="6604"/>
                  <a:pt x="1143" y="6477"/>
                  <a:pt x="2159" y="6477"/>
                </a:cubicBezTo>
                <a:cubicBezTo>
                  <a:pt x="2159" y="6477"/>
                  <a:pt x="2159" y="5461"/>
                  <a:pt x="3302" y="4318"/>
                </a:cubicBezTo>
                <a:cubicBezTo>
                  <a:pt x="3302" y="4318"/>
                  <a:pt x="3302" y="3175"/>
                  <a:pt x="4318" y="3175"/>
                </a:cubicBezTo>
                <a:cubicBezTo>
                  <a:pt x="5334" y="3175"/>
                  <a:pt x="5334" y="2159"/>
                  <a:pt x="5334" y="1143"/>
                </a:cubicBezTo>
                <a:cubicBezTo>
                  <a:pt x="4699" y="1143"/>
                  <a:pt x="4953" y="635"/>
                  <a:pt x="5461" y="635"/>
                </a:cubicBezTo>
                <a:cubicBezTo>
                  <a:pt x="5842" y="635"/>
                  <a:pt x="6096" y="762"/>
                  <a:pt x="6477" y="1143"/>
                </a:cubicBezTo>
                <a:cubicBezTo>
                  <a:pt x="7620" y="1143"/>
                  <a:pt x="8636" y="1143"/>
                  <a:pt x="97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3"/>
          <p:cNvSpPr/>
          <p:nvPr/>
        </p:nvSpPr>
        <p:spPr>
          <a:xfrm>
            <a:off x="7403124" y="2773098"/>
            <a:ext cx="374523" cy="80391"/>
          </a:xfrm>
          <a:custGeom>
            <a:rect b="b" l="l" r="r" t="t"/>
            <a:pathLst>
              <a:path extrusionOk="0" h="107188" w="499364">
                <a:moveTo>
                  <a:pt x="479044" y="4699"/>
                </a:moveTo>
                <a:lnTo>
                  <a:pt x="478028" y="5715"/>
                </a:lnTo>
                <a:cubicBezTo>
                  <a:pt x="478028" y="4699"/>
                  <a:pt x="478028" y="4699"/>
                  <a:pt x="478028" y="4699"/>
                </a:cubicBezTo>
                <a:close/>
                <a:moveTo>
                  <a:pt x="487680" y="7874"/>
                </a:moveTo>
                <a:cubicBezTo>
                  <a:pt x="486537" y="8890"/>
                  <a:pt x="486537" y="8890"/>
                  <a:pt x="486537" y="10033"/>
                </a:cubicBezTo>
                <a:cubicBezTo>
                  <a:pt x="486537" y="10033"/>
                  <a:pt x="487045" y="10541"/>
                  <a:pt x="487680" y="10541"/>
                </a:cubicBezTo>
                <a:cubicBezTo>
                  <a:pt x="488061" y="10541"/>
                  <a:pt x="488315" y="10414"/>
                  <a:pt x="488696" y="10033"/>
                </a:cubicBezTo>
                <a:lnTo>
                  <a:pt x="488696" y="9017"/>
                </a:lnTo>
                <a:cubicBezTo>
                  <a:pt x="488696" y="8001"/>
                  <a:pt x="487680" y="8001"/>
                  <a:pt x="487680" y="8001"/>
                </a:cubicBezTo>
                <a:close/>
                <a:moveTo>
                  <a:pt x="481965" y="9398"/>
                </a:moveTo>
                <a:cubicBezTo>
                  <a:pt x="481838" y="9398"/>
                  <a:pt x="481584" y="9652"/>
                  <a:pt x="481203" y="10033"/>
                </a:cubicBezTo>
                <a:cubicBezTo>
                  <a:pt x="480187" y="10033"/>
                  <a:pt x="480187" y="10033"/>
                  <a:pt x="480187" y="11049"/>
                </a:cubicBezTo>
                <a:cubicBezTo>
                  <a:pt x="480187" y="10668"/>
                  <a:pt x="480314" y="10668"/>
                  <a:pt x="480441" y="10668"/>
                </a:cubicBezTo>
                <a:cubicBezTo>
                  <a:pt x="480822" y="10668"/>
                  <a:pt x="481330" y="11430"/>
                  <a:pt x="481330" y="12192"/>
                </a:cubicBezTo>
                <a:cubicBezTo>
                  <a:pt x="481330" y="13208"/>
                  <a:pt x="481330" y="14351"/>
                  <a:pt x="481330" y="14351"/>
                </a:cubicBezTo>
                <a:cubicBezTo>
                  <a:pt x="482473" y="14351"/>
                  <a:pt x="482473" y="13335"/>
                  <a:pt x="482473" y="12192"/>
                </a:cubicBezTo>
                <a:cubicBezTo>
                  <a:pt x="482473" y="10160"/>
                  <a:pt x="482473" y="9398"/>
                  <a:pt x="482219" y="9398"/>
                </a:cubicBezTo>
                <a:close/>
                <a:moveTo>
                  <a:pt x="357124" y="19685"/>
                </a:moveTo>
                <a:cubicBezTo>
                  <a:pt x="358140" y="19685"/>
                  <a:pt x="358140" y="19685"/>
                  <a:pt x="358140" y="20828"/>
                </a:cubicBezTo>
                <a:lnTo>
                  <a:pt x="357124" y="20828"/>
                </a:lnTo>
                <a:cubicBezTo>
                  <a:pt x="357124" y="19685"/>
                  <a:pt x="357124" y="19685"/>
                  <a:pt x="357124" y="19685"/>
                </a:cubicBezTo>
                <a:close/>
                <a:moveTo>
                  <a:pt x="447802" y="19685"/>
                </a:moveTo>
                <a:cubicBezTo>
                  <a:pt x="446786" y="19685"/>
                  <a:pt x="446786" y="20828"/>
                  <a:pt x="448818" y="21844"/>
                </a:cubicBezTo>
                <a:lnTo>
                  <a:pt x="449961" y="21844"/>
                </a:lnTo>
                <a:cubicBezTo>
                  <a:pt x="449961" y="20828"/>
                  <a:pt x="447802" y="19685"/>
                  <a:pt x="447802" y="19685"/>
                </a:cubicBezTo>
                <a:close/>
                <a:moveTo>
                  <a:pt x="418719" y="19685"/>
                </a:moveTo>
                <a:lnTo>
                  <a:pt x="418719" y="20828"/>
                </a:lnTo>
                <a:lnTo>
                  <a:pt x="419862" y="21844"/>
                </a:lnTo>
                <a:lnTo>
                  <a:pt x="419862" y="20955"/>
                </a:lnTo>
                <a:cubicBezTo>
                  <a:pt x="419862" y="19812"/>
                  <a:pt x="418719" y="19812"/>
                  <a:pt x="418719" y="19812"/>
                </a:cubicBezTo>
                <a:close/>
                <a:moveTo>
                  <a:pt x="445897" y="22225"/>
                </a:moveTo>
                <a:cubicBezTo>
                  <a:pt x="446405" y="22225"/>
                  <a:pt x="446786" y="22733"/>
                  <a:pt x="446786" y="24003"/>
                </a:cubicBezTo>
                <a:cubicBezTo>
                  <a:pt x="446786" y="25019"/>
                  <a:pt x="445643" y="25019"/>
                  <a:pt x="444627" y="25019"/>
                </a:cubicBezTo>
                <a:cubicBezTo>
                  <a:pt x="444627" y="25019"/>
                  <a:pt x="443484" y="24003"/>
                  <a:pt x="443484" y="24003"/>
                </a:cubicBezTo>
                <a:cubicBezTo>
                  <a:pt x="443484" y="22860"/>
                  <a:pt x="443484" y="22860"/>
                  <a:pt x="444627" y="22860"/>
                </a:cubicBezTo>
                <a:cubicBezTo>
                  <a:pt x="445008" y="22479"/>
                  <a:pt x="445516" y="22225"/>
                  <a:pt x="445897" y="22225"/>
                </a:cubicBezTo>
                <a:close/>
                <a:moveTo>
                  <a:pt x="401828" y="21082"/>
                </a:moveTo>
                <a:cubicBezTo>
                  <a:pt x="401701" y="21082"/>
                  <a:pt x="401955" y="21590"/>
                  <a:pt x="402590" y="22860"/>
                </a:cubicBezTo>
                <a:cubicBezTo>
                  <a:pt x="403733" y="24003"/>
                  <a:pt x="403733" y="25019"/>
                  <a:pt x="403733" y="25019"/>
                </a:cubicBezTo>
                <a:cubicBezTo>
                  <a:pt x="404749" y="25019"/>
                  <a:pt x="403733" y="24003"/>
                  <a:pt x="402590" y="21844"/>
                </a:cubicBezTo>
                <a:cubicBezTo>
                  <a:pt x="402209" y="21336"/>
                  <a:pt x="401828" y="21082"/>
                  <a:pt x="401828" y="21082"/>
                </a:cubicBezTo>
                <a:close/>
                <a:moveTo>
                  <a:pt x="492125" y="25019"/>
                </a:moveTo>
                <a:cubicBezTo>
                  <a:pt x="492125" y="25019"/>
                  <a:pt x="493268" y="26162"/>
                  <a:pt x="493268" y="27178"/>
                </a:cubicBezTo>
                <a:cubicBezTo>
                  <a:pt x="492125" y="27178"/>
                  <a:pt x="492125" y="26162"/>
                  <a:pt x="492125" y="25019"/>
                </a:cubicBezTo>
                <a:close/>
                <a:moveTo>
                  <a:pt x="415925" y="21463"/>
                </a:moveTo>
                <a:cubicBezTo>
                  <a:pt x="415798" y="21463"/>
                  <a:pt x="416052" y="22225"/>
                  <a:pt x="416560" y="23876"/>
                </a:cubicBezTo>
                <a:cubicBezTo>
                  <a:pt x="416560" y="24892"/>
                  <a:pt x="416560" y="26035"/>
                  <a:pt x="417576" y="27051"/>
                </a:cubicBezTo>
                <a:cubicBezTo>
                  <a:pt x="418592" y="26035"/>
                  <a:pt x="418592" y="26035"/>
                  <a:pt x="418592" y="26035"/>
                </a:cubicBezTo>
                <a:cubicBezTo>
                  <a:pt x="418592" y="26035"/>
                  <a:pt x="418592" y="24892"/>
                  <a:pt x="417576" y="23876"/>
                </a:cubicBezTo>
                <a:cubicBezTo>
                  <a:pt x="416560" y="22225"/>
                  <a:pt x="415925" y="21463"/>
                  <a:pt x="415798" y="21463"/>
                </a:cubicBezTo>
                <a:close/>
                <a:moveTo>
                  <a:pt x="376682" y="27178"/>
                </a:moveTo>
                <a:cubicBezTo>
                  <a:pt x="376682" y="27686"/>
                  <a:pt x="376682" y="27940"/>
                  <a:pt x="376682" y="28194"/>
                </a:cubicBezTo>
                <a:lnTo>
                  <a:pt x="377698" y="27178"/>
                </a:lnTo>
                <a:close/>
                <a:moveTo>
                  <a:pt x="398272" y="27178"/>
                </a:moveTo>
                <a:cubicBezTo>
                  <a:pt x="398272" y="28194"/>
                  <a:pt x="399288" y="29337"/>
                  <a:pt x="399288" y="29337"/>
                </a:cubicBezTo>
                <a:lnTo>
                  <a:pt x="400431" y="29337"/>
                </a:lnTo>
                <a:cubicBezTo>
                  <a:pt x="399288" y="28194"/>
                  <a:pt x="399288" y="27178"/>
                  <a:pt x="399288" y="27178"/>
                </a:cubicBezTo>
                <a:close/>
                <a:moveTo>
                  <a:pt x="381508" y="26797"/>
                </a:moveTo>
                <a:cubicBezTo>
                  <a:pt x="381127" y="26797"/>
                  <a:pt x="381381" y="27813"/>
                  <a:pt x="382143" y="29337"/>
                </a:cubicBezTo>
                <a:lnTo>
                  <a:pt x="383159" y="29337"/>
                </a:lnTo>
                <a:cubicBezTo>
                  <a:pt x="383159" y="27686"/>
                  <a:pt x="382651" y="26797"/>
                  <a:pt x="382270" y="26797"/>
                </a:cubicBezTo>
                <a:cubicBezTo>
                  <a:pt x="382143" y="26797"/>
                  <a:pt x="382143" y="26924"/>
                  <a:pt x="382143" y="27178"/>
                </a:cubicBezTo>
                <a:cubicBezTo>
                  <a:pt x="381889" y="26924"/>
                  <a:pt x="381635" y="26797"/>
                  <a:pt x="381508" y="26797"/>
                </a:cubicBezTo>
                <a:close/>
                <a:moveTo>
                  <a:pt x="387604" y="32639"/>
                </a:moveTo>
                <a:lnTo>
                  <a:pt x="387604" y="33655"/>
                </a:lnTo>
                <a:cubicBezTo>
                  <a:pt x="388366" y="33655"/>
                  <a:pt x="388620" y="34163"/>
                  <a:pt x="388620" y="34163"/>
                </a:cubicBezTo>
                <a:cubicBezTo>
                  <a:pt x="388620" y="34163"/>
                  <a:pt x="388620" y="34036"/>
                  <a:pt x="388620" y="33655"/>
                </a:cubicBezTo>
                <a:cubicBezTo>
                  <a:pt x="389763" y="33655"/>
                  <a:pt x="387604" y="32639"/>
                  <a:pt x="387604" y="32639"/>
                </a:cubicBezTo>
                <a:close/>
                <a:moveTo>
                  <a:pt x="367030" y="32639"/>
                </a:moveTo>
                <a:cubicBezTo>
                  <a:pt x="367030" y="32639"/>
                  <a:pt x="366014" y="33655"/>
                  <a:pt x="366014" y="34798"/>
                </a:cubicBezTo>
                <a:cubicBezTo>
                  <a:pt x="366014" y="34798"/>
                  <a:pt x="367030" y="35814"/>
                  <a:pt x="367030" y="35814"/>
                </a:cubicBezTo>
                <a:cubicBezTo>
                  <a:pt x="368173" y="35814"/>
                  <a:pt x="368173" y="33655"/>
                  <a:pt x="368173" y="33655"/>
                </a:cubicBezTo>
                <a:cubicBezTo>
                  <a:pt x="368173" y="32639"/>
                  <a:pt x="367030" y="32639"/>
                  <a:pt x="367030" y="32639"/>
                </a:cubicBezTo>
                <a:close/>
                <a:moveTo>
                  <a:pt x="346075" y="34036"/>
                </a:moveTo>
                <a:cubicBezTo>
                  <a:pt x="345821" y="34036"/>
                  <a:pt x="345440" y="34544"/>
                  <a:pt x="345440" y="35814"/>
                </a:cubicBezTo>
                <a:cubicBezTo>
                  <a:pt x="345440" y="36957"/>
                  <a:pt x="345440" y="36957"/>
                  <a:pt x="346583" y="36957"/>
                </a:cubicBezTo>
                <a:cubicBezTo>
                  <a:pt x="346583" y="36957"/>
                  <a:pt x="346583" y="35814"/>
                  <a:pt x="346583" y="34798"/>
                </a:cubicBezTo>
                <a:cubicBezTo>
                  <a:pt x="346583" y="34290"/>
                  <a:pt x="346456" y="34036"/>
                  <a:pt x="346202" y="34036"/>
                </a:cubicBezTo>
                <a:close/>
                <a:moveTo>
                  <a:pt x="356235" y="34798"/>
                </a:moveTo>
                <a:cubicBezTo>
                  <a:pt x="356235" y="34798"/>
                  <a:pt x="356235" y="35814"/>
                  <a:pt x="356235" y="35814"/>
                </a:cubicBezTo>
                <a:cubicBezTo>
                  <a:pt x="356235" y="36703"/>
                  <a:pt x="356235" y="37084"/>
                  <a:pt x="356362" y="37084"/>
                </a:cubicBezTo>
                <a:cubicBezTo>
                  <a:pt x="356489" y="37084"/>
                  <a:pt x="356743" y="36449"/>
                  <a:pt x="357378" y="35814"/>
                </a:cubicBezTo>
                <a:cubicBezTo>
                  <a:pt x="357378" y="34798"/>
                  <a:pt x="357378" y="34798"/>
                  <a:pt x="356235" y="34798"/>
                </a:cubicBezTo>
                <a:close/>
                <a:moveTo>
                  <a:pt x="341122" y="35814"/>
                </a:moveTo>
                <a:cubicBezTo>
                  <a:pt x="341122" y="36957"/>
                  <a:pt x="341122" y="37973"/>
                  <a:pt x="342138" y="37973"/>
                </a:cubicBezTo>
                <a:lnTo>
                  <a:pt x="342138" y="37084"/>
                </a:lnTo>
                <a:lnTo>
                  <a:pt x="342138" y="36068"/>
                </a:lnTo>
                <a:close/>
                <a:moveTo>
                  <a:pt x="344932" y="39497"/>
                </a:moveTo>
                <a:cubicBezTo>
                  <a:pt x="344932" y="39497"/>
                  <a:pt x="344932" y="39624"/>
                  <a:pt x="345313" y="40005"/>
                </a:cubicBezTo>
                <a:cubicBezTo>
                  <a:pt x="345186" y="39624"/>
                  <a:pt x="345059" y="39497"/>
                  <a:pt x="344932" y="39497"/>
                </a:cubicBezTo>
                <a:close/>
                <a:moveTo>
                  <a:pt x="343281" y="41275"/>
                </a:moveTo>
                <a:lnTo>
                  <a:pt x="344297" y="42418"/>
                </a:lnTo>
                <a:cubicBezTo>
                  <a:pt x="343916" y="42672"/>
                  <a:pt x="343789" y="42799"/>
                  <a:pt x="343535" y="42799"/>
                </a:cubicBezTo>
                <a:cubicBezTo>
                  <a:pt x="343154" y="42799"/>
                  <a:pt x="343154" y="42037"/>
                  <a:pt x="343154" y="41275"/>
                </a:cubicBezTo>
                <a:close/>
                <a:moveTo>
                  <a:pt x="277495" y="41275"/>
                </a:moveTo>
                <a:cubicBezTo>
                  <a:pt x="277495" y="42418"/>
                  <a:pt x="278638" y="43434"/>
                  <a:pt x="278638" y="43434"/>
                </a:cubicBezTo>
                <a:lnTo>
                  <a:pt x="279400" y="43434"/>
                </a:lnTo>
                <a:cubicBezTo>
                  <a:pt x="278384" y="42418"/>
                  <a:pt x="278384" y="41275"/>
                  <a:pt x="278384" y="41275"/>
                </a:cubicBezTo>
                <a:close/>
                <a:moveTo>
                  <a:pt x="303403" y="45593"/>
                </a:moveTo>
                <a:cubicBezTo>
                  <a:pt x="303403" y="46609"/>
                  <a:pt x="303403" y="47752"/>
                  <a:pt x="304419" y="47752"/>
                </a:cubicBezTo>
                <a:lnTo>
                  <a:pt x="304419" y="46863"/>
                </a:lnTo>
                <a:lnTo>
                  <a:pt x="304419" y="45720"/>
                </a:lnTo>
                <a:close/>
                <a:moveTo>
                  <a:pt x="289433" y="47752"/>
                </a:moveTo>
                <a:cubicBezTo>
                  <a:pt x="289433" y="47752"/>
                  <a:pt x="289433" y="47752"/>
                  <a:pt x="289433" y="48768"/>
                </a:cubicBezTo>
                <a:cubicBezTo>
                  <a:pt x="289433" y="49784"/>
                  <a:pt x="290449" y="50927"/>
                  <a:pt x="290449" y="50927"/>
                </a:cubicBezTo>
                <a:cubicBezTo>
                  <a:pt x="290449" y="50927"/>
                  <a:pt x="290449" y="48768"/>
                  <a:pt x="289433" y="47752"/>
                </a:cubicBezTo>
                <a:close/>
                <a:moveTo>
                  <a:pt x="271145" y="49911"/>
                </a:moveTo>
                <a:cubicBezTo>
                  <a:pt x="272288" y="51054"/>
                  <a:pt x="272288" y="52070"/>
                  <a:pt x="272288" y="52070"/>
                </a:cubicBezTo>
                <a:lnTo>
                  <a:pt x="273304" y="51054"/>
                </a:lnTo>
                <a:lnTo>
                  <a:pt x="272288" y="49911"/>
                </a:lnTo>
                <a:close/>
                <a:moveTo>
                  <a:pt x="265049" y="51562"/>
                </a:moveTo>
                <a:cubicBezTo>
                  <a:pt x="264795" y="51562"/>
                  <a:pt x="265049" y="52070"/>
                  <a:pt x="265811" y="52070"/>
                </a:cubicBezTo>
                <a:cubicBezTo>
                  <a:pt x="265430" y="51689"/>
                  <a:pt x="265176" y="51562"/>
                  <a:pt x="265049" y="51562"/>
                </a:cubicBezTo>
                <a:close/>
                <a:moveTo>
                  <a:pt x="186944" y="55245"/>
                </a:moveTo>
                <a:lnTo>
                  <a:pt x="186944" y="56388"/>
                </a:lnTo>
                <a:cubicBezTo>
                  <a:pt x="185928" y="55245"/>
                  <a:pt x="185928" y="55245"/>
                  <a:pt x="186944" y="55245"/>
                </a:cubicBezTo>
                <a:close/>
                <a:moveTo>
                  <a:pt x="231140" y="57404"/>
                </a:moveTo>
                <a:cubicBezTo>
                  <a:pt x="230124" y="57404"/>
                  <a:pt x="230124" y="57404"/>
                  <a:pt x="230124" y="58547"/>
                </a:cubicBezTo>
                <a:cubicBezTo>
                  <a:pt x="230124" y="59690"/>
                  <a:pt x="230378" y="59944"/>
                  <a:pt x="230759" y="59944"/>
                </a:cubicBezTo>
                <a:cubicBezTo>
                  <a:pt x="231140" y="59944"/>
                  <a:pt x="231775" y="59690"/>
                  <a:pt x="232283" y="59690"/>
                </a:cubicBezTo>
                <a:cubicBezTo>
                  <a:pt x="232283" y="58674"/>
                  <a:pt x="231140" y="57531"/>
                  <a:pt x="231140" y="57531"/>
                </a:cubicBezTo>
                <a:close/>
                <a:moveTo>
                  <a:pt x="363855" y="57404"/>
                </a:moveTo>
                <a:cubicBezTo>
                  <a:pt x="363855" y="57404"/>
                  <a:pt x="364998" y="58547"/>
                  <a:pt x="364998" y="59563"/>
                </a:cubicBezTo>
                <a:cubicBezTo>
                  <a:pt x="364998" y="60071"/>
                  <a:pt x="364998" y="60325"/>
                  <a:pt x="364871" y="60325"/>
                </a:cubicBezTo>
                <a:cubicBezTo>
                  <a:pt x="364744" y="60325"/>
                  <a:pt x="364490" y="59817"/>
                  <a:pt x="363855" y="58547"/>
                </a:cubicBezTo>
                <a:cubicBezTo>
                  <a:pt x="363855" y="57404"/>
                  <a:pt x="363855" y="57404"/>
                  <a:pt x="363855" y="57404"/>
                </a:cubicBezTo>
                <a:close/>
                <a:moveTo>
                  <a:pt x="206375" y="60579"/>
                </a:moveTo>
                <a:cubicBezTo>
                  <a:pt x="206375" y="62230"/>
                  <a:pt x="206375" y="63119"/>
                  <a:pt x="206756" y="63119"/>
                </a:cubicBezTo>
                <a:cubicBezTo>
                  <a:pt x="206883" y="63119"/>
                  <a:pt x="207137" y="62992"/>
                  <a:pt x="207391" y="62738"/>
                </a:cubicBezTo>
                <a:cubicBezTo>
                  <a:pt x="207391" y="61722"/>
                  <a:pt x="206248" y="60579"/>
                  <a:pt x="206248" y="60579"/>
                </a:cubicBezTo>
                <a:close/>
                <a:moveTo>
                  <a:pt x="155702" y="63881"/>
                </a:moveTo>
                <a:cubicBezTo>
                  <a:pt x="155702" y="63881"/>
                  <a:pt x="155702" y="63881"/>
                  <a:pt x="155702" y="64897"/>
                </a:cubicBezTo>
                <a:cubicBezTo>
                  <a:pt x="155702" y="64897"/>
                  <a:pt x="155702" y="65913"/>
                  <a:pt x="156718" y="65913"/>
                </a:cubicBezTo>
                <a:lnTo>
                  <a:pt x="156718" y="65151"/>
                </a:lnTo>
                <a:cubicBezTo>
                  <a:pt x="156718" y="64135"/>
                  <a:pt x="155702" y="64135"/>
                  <a:pt x="155702" y="64135"/>
                </a:cubicBezTo>
                <a:close/>
                <a:moveTo>
                  <a:pt x="107188" y="72517"/>
                </a:moveTo>
                <a:cubicBezTo>
                  <a:pt x="107315" y="73152"/>
                  <a:pt x="107569" y="73533"/>
                  <a:pt x="108204" y="73533"/>
                </a:cubicBezTo>
                <a:lnTo>
                  <a:pt x="107188" y="72517"/>
                </a:lnTo>
                <a:close/>
                <a:moveTo>
                  <a:pt x="145288" y="72009"/>
                </a:moveTo>
                <a:cubicBezTo>
                  <a:pt x="144907" y="72009"/>
                  <a:pt x="144907" y="72771"/>
                  <a:pt x="144907" y="73533"/>
                </a:cubicBezTo>
                <a:cubicBezTo>
                  <a:pt x="144907" y="74549"/>
                  <a:pt x="144907" y="74549"/>
                  <a:pt x="145923" y="74549"/>
                </a:cubicBezTo>
                <a:cubicBezTo>
                  <a:pt x="147066" y="73533"/>
                  <a:pt x="147066" y="73533"/>
                  <a:pt x="145923" y="72390"/>
                </a:cubicBezTo>
                <a:cubicBezTo>
                  <a:pt x="145542" y="72009"/>
                  <a:pt x="145415" y="71882"/>
                  <a:pt x="145288" y="71882"/>
                </a:cubicBezTo>
                <a:close/>
                <a:moveTo>
                  <a:pt x="141605" y="73533"/>
                </a:moveTo>
                <a:cubicBezTo>
                  <a:pt x="140462" y="73533"/>
                  <a:pt x="140462" y="73533"/>
                  <a:pt x="140462" y="74549"/>
                </a:cubicBezTo>
                <a:lnTo>
                  <a:pt x="141605" y="74549"/>
                </a:lnTo>
                <a:lnTo>
                  <a:pt x="141605" y="73787"/>
                </a:lnTo>
                <a:close/>
                <a:moveTo>
                  <a:pt x="129667" y="73533"/>
                </a:moveTo>
                <a:cubicBezTo>
                  <a:pt x="128651" y="73533"/>
                  <a:pt x="128651" y="74549"/>
                  <a:pt x="128651" y="74549"/>
                </a:cubicBezTo>
                <a:cubicBezTo>
                  <a:pt x="128651" y="74549"/>
                  <a:pt x="128651" y="75946"/>
                  <a:pt x="129159" y="75946"/>
                </a:cubicBezTo>
                <a:cubicBezTo>
                  <a:pt x="129286" y="75946"/>
                  <a:pt x="129540" y="75819"/>
                  <a:pt x="129667" y="75692"/>
                </a:cubicBezTo>
                <a:cubicBezTo>
                  <a:pt x="129667" y="75692"/>
                  <a:pt x="129667" y="74549"/>
                  <a:pt x="129667" y="73533"/>
                </a:cubicBezTo>
                <a:close/>
                <a:moveTo>
                  <a:pt x="135001" y="74549"/>
                </a:moveTo>
                <a:cubicBezTo>
                  <a:pt x="135001" y="74549"/>
                  <a:pt x="135001" y="74549"/>
                  <a:pt x="135001" y="76708"/>
                </a:cubicBezTo>
                <a:lnTo>
                  <a:pt x="136144" y="75692"/>
                </a:lnTo>
                <a:lnTo>
                  <a:pt x="136144" y="74803"/>
                </a:lnTo>
                <a:close/>
                <a:moveTo>
                  <a:pt x="84328" y="77851"/>
                </a:moveTo>
                <a:cubicBezTo>
                  <a:pt x="84328" y="77851"/>
                  <a:pt x="84328" y="77851"/>
                  <a:pt x="84328" y="78867"/>
                </a:cubicBezTo>
                <a:cubicBezTo>
                  <a:pt x="84328" y="79883"/>
                  <a:pt x="85344" y="81026"/>
                  <a:pt x="86487" y="81026"/>
                </a:cubicBezTo>
                <a:cubicBezTo>
                  <a:pt x="86487" y="81026"/>
                  <a:pt x="86487" y="78867"/>
                  <a:pt x="84328" y="77851"/>
                </a:cubicBezTo>
                <a:close/>
                <a:moveTo>
                  <a:pt x="105029" y="78486"/>
                </a:moveTo>
                <a:cubicBezTo>
                  <a:pt x="104902" y="78486"/>
                  <a:pt x="104775" y="78613"/>
                  <a:pt x="104775" y="78994"/>
                </a:cubicBezTo>
                <a:cubicBezTo>
                  <a:pt x="104775" y="78994"/>
                  <a:pt x="104775" y="80010"/>
                  <a:pt x="105918" y="81153"/>
                </a:cubicBezTo>
                <a:cubicBezTo>
                  <a:pt x="105918" y="81153"/>
                  <a:pt x="106426" y="81661"/>
                  <a:pt x="106680" y="81661"/>
                </a:cubicBezTo>
                <a:cubicBezTo>
                  <a:pt x="106807" y="81661"/>
                  <a:pt x="106934" y="81534"/>
                  <a:pt x="106934" y="81153"/>
                </a:cubicBezTo>
                <a:lnTo>
                  <a:pt x="105918" y="80010"/>
                </a:lnTo>
                <a:cubicBezTo>
                  <a:pt x="105918" y="79248"/>
                  <a:pt x="105410" y="78486"/>
                  <a:pt x="105029" y="78486"/>
                </a:cubicBezTo>
                <a:close/>
                <a:moveTo>
                  <a:pt x="1524" y="92329"/>
                </a:moveTo>
                <a:cubicBezTo>
                  <a:pt x="1143" y="92329"/>
                  <a:pt x="1397" y="93853"/>
                  <a:pt x="2159" y="95377"/>
                </a:cubicBezTo>
                <a:cubicBezTo>
                  <a:pt x="2667" y="96393"/>
                  <a:pt x="2921" y="97028"/>
                  <a:pt x="3048" y="97028"/>
                </a:cubicBezTo>
                <a:cubicBezTo>
                  <a:pt x="3175" y="97028"/>
                  <a:pt x="3175" y="96520"/>
                  <a:pt x="3175" y="95377"/>
                </a:cubicBezTo>
                <a:cubicBezTo>
                  <a:pt x="3175" y="94234"/>
                  <a:pt x="3175" y="93218"/>
                  <a:pt x="2159" y="93218"/>
                </a:cubicBezTo>
                <a:cubicBezTo>
                  <a:pt x="1905" y="92583"/>
                  <a:pt x="1651" y="92329"/>
                  <a:pt x="1524" y="92329"/>
                </a:cubicBezTo>
                <a:close/>
                <a:moveTo>
                  <a:pt x="492252" y="0"/>
                </a:moveTo>
                <a:cubicBezTo>
                  <a:pt x="492252" y="0"/>
                  <a:pt x="492633" y="508"/>
                  <a:pt x="493014" y="1524"/>
                </a:cubicBezTo>
                <a:cubicBezTo>
                  <a:pt x="493522" y="2032"/>
                  <a:pt x="493776" y="2286"/>
                  <a:pt x="494030" y="2286"/>
                </a:cubicBezTo>
                <a:cubicBezTo>
                  <a:pt x="494284" y="2286"/>
                  <a:pt x="494538" y="2032"/>
                  <a:pt x="495046" y="1524"/>
                </a:cubicBezTo>
                <a:cubicBezTo>
                  <a:pt x="495046" y="1016"/>
                  <a:pt x="495046" y="762"/>
                  <a:pt x="495173" y="762"/>
                </a:cubicBezTo>
                <a:cubicBezTo>
                  <a:pt x="495300" y="762"/>
                  <a:pt x="495554" y="1016"/>
                  <a:pt x="496189" y="1524"/>
                </a:cubicBezTo>
                <a:cubicBezTo>
                  <a:pt x="496189" y="3683"/>
                  <a:pt x="497205" y="4699"/>
                  <a:pt x="496189" y="4699"/>
                </a:cubicBezTo>
                <a:cubicBezTo>
                  <a:pt x="496189" y="4699"/>
                  <a:pt x="496189" y="4699"/>
                  <a:pt x="496189" y="5715"/>
                </a:cubicBezTo>
                <a:lnTo>
                  <a:pt x="497205" y="5715"/>
                </a:lnTo>
                <a:cubicBezTo>
                  <a:pt x="497205" y="5715"/>
                  <a:pt x="498348" y="5715"/>
                  <a:pt x="499364" y="6858"/>
                </a:cubicBezTo>
                <a:cubicBezTo>
                  <a:pt x="499364" y="7747"/>
                  <a:pt x="499364" y="10287"/>
                  <a:pt x="498729" y="10287"/>
                </a:cubicBezTo>
                <a:cubicBezTo>
                  <a:pt x="498602" y="10287"/>
                  <a:pt x="498475" y="10160"/>
                  <a:pt x="498348" y="10033"/>
                </a:cubicBezTo>
                <a:lnTo>
                  <a:pt x="498348" y="11176"/>
                </a:lnTo>
                <a:cubicBezTo>
                  <a:pt x="498348" y="12827"/>
                  <a:pt x="498094" y="13589"/>
                  <a:pt x="497840" y="13589"/>
                </a:cubicBezTo>
                <a:cubicBezTo>
                  <a:pt x="497586" y="13589"/>
                  <a:pt x="497332" y="12827"/>
                  <a:pt x="497332" y="11176"/>
                </a:cubicBezTo>
                <a:cubicBezTo>
                  <a:pt x="496697" y="9398"/>
                  <a:pt x="496443" y="8636"/>
                  <a:pt x="496316" y="8636"/>
                </a:cubicBezTo>
                <a:cubicBezTo>
                  <a:pt x="496189" y="8636"/>
                  <a:pt x="496189" y="9144"/>
                  <a:pt x="496189" y="10160"/>
                </a:cubicBezTo>
                <a:cubicBezTo>
                  <a:pt x="496189" y="12319"/>
                  <a:pt x="496189" y="12319"/>
                  <a:pt x="495046" y="12319"/>
                </a:cubicBezTo>
                <a:cubicBezTo>
                  <a:pt x="495046" y="13335"/>
                  <a:pt x="495046" y="13335"/>
                  <a:pt x="495046" y="14478"/>
                </a:cubicBezTo>
                <a:cubicBezTo>
                  <a:pt x="495046" y="15621"/>
                  <a:pt x="495046" y="16637"/>
                  <a:pt x="494030" y="16637"/>
                </a:cubicBezTo>
                <a:cubicBezTo>
                  <a:pt x="493014" y="16637"/>
                  <a:pt x="493014" y="16637"/>
                  <a:pt x="493014" y="15621"/>
                </a:cubicBezTo>
                <a:cubicBezTo>
                  <a:pt x="493395" y="15113"/>
                  <a:pt x="493395" y="14859"/>
                  <a:pt x="493014" y="14859"/>
                </a:cubicBezTo>
                <a:cubicBezTo>
                  <a:pt x="492633" y="14859"/>
                  <a:pt x="491871" y="15367"/>
                  <a:pt x="491871" y="16637"/>
                </a:cubicBezTo>
                <a:cubicBezTo>
                  <a:pt x="491871" y="16383"/>
                  <a:pt x="491871" y="16002"/>
                  <a:pt x="491871" y="15621"/>
                </a:cubicBezTo>
                <a:cubicBezTo>
                  <a:pt x="491363" y="14478"/>
                  <a:pt x="490855" y="13970"/>
                  <a:pt x="490347" y="13970"/>
                </a:cubicBezTo>
                <a:cubicBezTo>
                  <a:pt x="489839" y="13970"/>
                  <a:pt x="489712" y="14478"/>
                  <a:pt x="489712" y="15621"/>
                </a:cubicBezTo>
                <a:cubicBezTo>
                  <a:pt x="489712" y="15621"/>
                  <a:pt x="488696" y="16637"/>
                  <a:pt x="488696" y="16637"/>
                </a:cubicBezTo>
                <a:cubicBezTo>
                  <a:pt x="487680" y="16637"/>
                  <a:pt x="487680" y="15621"/>
                  <a:pt x="487680" y="14478"/>
                </a:cubicBezTo>
                <a:cubicBezTo>
                  <a:pt x="487045" y="13208"/>
                  <a:pt x="486791" y="12700"/>
                  <a:pt x="486664" y="12700"/>
                </a:cubicBezTo>
                <a:cubicBezTo>
                  <a:pt x="486537" y="12700"/>
                  <a:pt x="486537" y="12954"/>
                  <a:pt x="486537" y="13462"/>
                </a:cubicBezTo>
                <a:cubicBezTo>
                  <a:pt x="486537" y="14478"/>
                  <a:pt x="486537" y="15621"/>
                  <a:pt x="486537" y="15621"/>
                </a:cubicBezTo>
                <a:cubicBezTo>
                  <a:pt x="486537" y="16637"/>
                  <a:pt x="486537" y="16637"/>
                  <a:pt x="485521" y="16637"/>
                </a:cubicBezTo>
                <a:cubicBezTo>
                  <a:pt x="485521" y="16637"/>
                  <a:pt x="485013" y="16891"/>
                  <a:pt x="484378" y="16891"/>
                </a:cubicBezTo>
                <a:cubicBezTo>
                  <a:pt x="483743" y="16891"/>
                  <a:pt x="483362" y="16637"/>
                  <a:pt x="483362" y="15494"/>
                </a:cubicBezTo>
                <a:lnTo>
                  <a:pt x="483362" y="17653"/>
                </a:lnTo>
                <a:cubicBezTo>
                  <a:pt x="483362" y="17653"/>
                  <a:pt x="482346" y="17653"/>
                  <a:pt x="482346" y="18796"/>
                </a:cubicBezTo>
                <a:cubicBezTo>
                  <a:pt x="482092" y="19050"/>
                  <a:pt x="481711" y="19177"/>
                  <a:pt x="481330" y="19177"/>
                </a:cubicBezTo>
                <a:cubicBezTo>
                  <a:pt x="480314" y="19177"/>
                  <a:pt x="479298" y="17907"/>
                  <a:pt x="480060" y="15494"/>
                </a:cubicBezTo>
                <a:lnTo>
                  <a:pt x="478917" y="15494"/>
                </a:lnTo>
                <a:cubicBezTo>
                  <a:pt x="478917" y="15494"/>
                  <a:pt x="478917" y="14351"/>
                  <a:pt x="478917" y="14351"/>
                </a:cubicBezTo>
                <a:cubicBezTo>
                  <a:pt x="477901" y="13335"/>
                  <a:pt x="477901" y="13335"/>
                  <a:pt x="476758" y="13335"/>
                </a:cubicBezTo>
                <a:cubicBezTo>
                  <a:pt x="476758" y="13335"/>
                  <a:pt x="477774" y="14351"/>
                  <a:pt x="477774" y="15494"/>
                </a:cubicBezTo>
                <a:cubicBezTo>
                  <a:pt x="478409" y="18034"/>
                  <a:pt x="478282" y="19558"/>
                  <a:pt x="477901" y="19558"/>
                </a:cubicBezTo>
                <a:cubicBezTo>
                  <a:pt x="477647" y="19558"/>
                  <a:pt x="477139" y="18923"/>
                  <a:pt x="476758" y="17653"/>
                </a:cubicBezTo>
                <a:lnTo>
                  <a:pt x="476758" y="18796"/>
                </a:lnTo>
                <a:cubicBezTo>
                  <a:pt x="477266" y="19304"/>
                  <a:pt x="477266" y="19558"/>
                  <a:pt x="477012" y="19558"/>
                </a:cubicBezTo>
                <a:cubicBezTo>
                  <a:pt x="476758" y="19558"/>
                  <a:pt x="476250" y="19304"/>
                  <a:pt x="475615" y="18796"/>
                </a:cubicBezTo>
                <a:cubicBezTo>
                  <a:pt x="474599" y="18796"/>
                  <a:pt x="473456" y="16637"/>
                  <a:pt x="473456" y="15621"/>
                </a:cubicBezTo>
                <a:cubicBezTo>
                  <a:pt x="473456" y="14605"/>
                  <a:pt x="472313" y="14478"/>
                  <a:pt x="472313" y="14478"/>
                </a:cubicBezTo>
                <a:cubicBezTo>
                  <a:pt x="472313" y="14478"/>
                  <a:pt x="472313" y="14478"/>
                  <a:pt x="472313" y="15621"/>
                </a:cubicBezTo>
                <a:cubicBezTo>
                  <a:pt x="472313" y="16891"/>
                  <a:pt x="471932" y="17907"/>
                  <a:pt x="471297" y="17907"/>
                </a:cubicBezTo>
                <a:cubicBezTo>
                  <a:pt x="471297" y="17907"/>
                  <a:pt x="471297" y="17907"/>
                  <a:pt x="471170" y="17907"/>
                </a:cubicBezTo>
                <a:cubicBezTo>
                  <a:pt x="471043" y="18923"/>
                  <a:pt x="470027" y="19939"/>
                  <a:pt x="466852" y="19939"/>
                </a:cubicBezTo>
                <a:cubicBezTo>
                  <a:pt x="464693" y="19939"/>
                  <a:pt x="463677" y="19939"/>
                  <a:pt x="463677" y="21082"/>
                </a:cubicBezTo>
                <a:cubicBezTo>
                  <a:pt x="463677" y="21717"/>
                  <a:pt x="463423" y="21971"/>
                  <a:pt x="462915" y="21971"/>
                </a:cubicBezTo>
                <a:cubicBezTo>
                  <a:pt x="461899" y="21971"/>
                  <a:pt x="460121" y="20447"/>
                  <a:pt x="459232" y="18923"/>
                </a:cubicBezTo>
                <a:cubicBezTo>
                  <a:pt x="459232" y="19939"/>
                  <a:pt x="459232" y="19939"/>
                  <a:pt x="458216" y="19939"/>
                </a:cubicBezTo>
                <a:cubicBezTo>
                  <a:pt x="456057" y="21082"/>
                  <a:pt x="456057" y="21082"/>
                  <a:pt x="456057" y="22098"/>
                </a:cubicBezTo>
                <a:cubicBezTo>
                  <a:pt x="455676" y="21336"/>
                  <a:pt x="455041" y="20955"/>
                  <a:pt x="454660" y="20955"/>
                </a:cubicBezTo>
                <a:cubicBezTo>
                  <a:pt x="453898" y="20955"/>
                  <a:pt x="453263" y="21844"/>
                  <a:pt x="453898" y="23241"/>
                </a:cubicBezTo>
                <a:cubicBezTo>
                  <a:pt x="453898" y="24384"/>
                  <a:pt x="452882" y="24384"/>
                  <a:pt x="451739" y="25400"/>
                </a:cubicBezTo>
                <a:cubicBezTo>
                  <a:pt x="451739" y="24384"/>
                  <a:pt x="449580" y="24384"/>
                  <a:pt x="448437" y="24384"/>
                </a:cubicBezTo>
                <a:cubicBezTo>
                  <a:pt x="448056" y="24765"/>
                  <a:pt x="447802" y="25019"/>
                  <a:pt x="447548" y="25019"/>
                </a:cubicBezTo>
                <a:cubicBezTo>
                  <a:pt x="447167" y="25019"/>
                  <a:pt x="446913" y="24257"/>
                  <a:pt x="446278" y="22225"/>
                </a:cubicBezTo>
                <a:cubicBezTo>
                  <a:pt x="446278" y="20066"/>
                  <a:pt x="445135" y="20066"/>
                  <a:pt x="444119" y="20066"/>
                </a:cubicBezTo>
                <a:cubicBezTo>
                  <a:pt x="444119" y="21209"/>
                  <a:pt x="442976" y="21209"/>
                  <a:pt x="444119" y="22225"/>
                </a:cubicBezTo>
                <a:cubicBezTo>
                  <a:pt x="444119" y="22225"/>
                  <a:pt x="442976" y="23241"/>
                  <a:pt x="442976" y="23241"/>
                </a:cubicBezTo>
                <a:cubicBezTo>
                  <a:pt x="441960" y="23241"/>
                  <a:pt x="441960" y="23241"/>
                  <a:pt x="441960" y="24384"/>
                </a:cubicBezTo>
                <a:cubicBezTo>
                  <a:pt x="441960" y="24384"/>
                  <a:pt x="440944" y="25400"/>
                  <a:pt x="439801" y="26543"/>
                </a:cubicBezTo>
                <a:cubicBezTo>
                  <a:pt x="438785" y="26543"/>
                  <a:pt x="437642" y="26543"/>
                  <a:pt x="437642" y="27559"/>
                </a:cubicBezTo>
                <a:cubicBezTo>
                  <a:pt x="437642" y="27559"/>
                  <a:pt x="437642" y="27559"/>
                  <a:pt x="437642" y="26543"/>
                </a:cubicBezTo>
                <a:cubicBezTo>
                  <a:pt x="437007" y="25908"/>
                  <a:pt x="436753" y="25273"/>
                  <a:pt x="436245" y="25273"/>
                </a:cubicBezTo>
                <a:cubicBezTo>
                  <a:pt x="435737" y="25273"/>
                  <a:pt x="435356" y="25654"/>
                  <a:pt x="434340" y="26543"/>
                </a:cubicBezTo>
                <a:cubicBezTo>
                  <a:pt x="433324" y="26543"/>
                  <a:pt x="431165" y="26543"/>
                  <a:pt x="431165" y="25400"/>
                </a:cubicBezTo>
                <a:cubicBezTo>
                  <a:pt x="430149" y="25400"/>
                  <a:pt x="430149" y="25400"/>
                  <a:pt x="431165" y="26543"/>
                </a:cubicBezTo>
                <a:cubicBezTo>
                  <a:pt x="431165" y="27813"/>
                  <a:pt x="430784" y="28829"/>
                  <a:pt x="429895" y="28829"/>
                </a:cubicBezTo>
                <a:cubicBezTo>
                  <a:pt x="429387" y="28829"/>
                  <a:pt x="428752" y="28448"/>
                  <a:pt x="427863" y="27686"/>
                </a:cubicBezTo>
                <a:cubicBezTo>
                  <a:pt x="427863" y="26797"/>
                  <a:pt x="427863" y="26416"/>
                  <a:pt x="427736" y="26416"/>
                </a:cubicBezTo>
                <a:cubicBezTo>
                  <a:pt x="427609" y="26416"/>
                  <a:pt x="427355" y="27051"/>
                  <a:pt x="426720" y="27686"/>
                </a:cubicBezTo>
                <a:cubicBezTo>
                  <a:pt x="426720" y="27686"/>
                  <a:pt x="426720" y="27686"/>
                  <a:pt x="425704" y="26670"/>
                </a:cubicBezTo>
                <a:cubicBezTo>
                  <a:pt x="425196" y="26162"/>
                  <a:pt x="424942" y="25908"/>
                  <a:pt x="424688" y="25908"/>
                </a:cubicBezTo>
                <a:cubicBezTo>
                  <a:pt x="424434" y="25908"/>
                  <a:pt x="424180" y="26162"/>
                  <a:pt x="423545" y="26670"/>
                </a:cubicBezTo>
                <a:cubicBezTo>
                  <a:pt x="424688" y="28829"/>
                  <a:pt x="423545" y="28829"/>
                  <a:pt x="423545" y="28829"/>
                </a:cubicBezTo>
                <a:cubicBezTo>
                  <a:pt x="422910" y="28575"/>
                  <a:pt x="421894" y="28448"/>
                  <a:pt x="420751" y="28448"/>
                </a:cubicBezTo>
                <a:cubicBezTo>
                  <a:pt x="418084" y="28448"/>
                  <a:pt x="414909" y="29210"/>
                  <a:pt x="414909" y="29972"/>
                </a:cubicBezTo>
                <a:cubicBezTo>
                  <a:pt x="413893" y="28829"/>
                  <a:pt x="413893" y="28829"/>
                  <a:pt x="413893" y="28829"/>
                </a:cubicBezTo>
                <a:cubicBezTo>
                  <a:pt x="413893" y="30226"/>
                  <a:pt x="413639" y="30861"/>
                  <a:pt x="413385" y="30861"/>
                </a:cubicBezTo>
                <a:cubicBezTo>
                  <a:pt x="413004" y="30861"/>
                  <a:pt x="412369" y="29718"/>
                  <a:pt x="411734" y="27813"/>
                </a:cubicBezTo>
                <a:lnTo>
                  <a:pt x="412750" y="27813"/>
                </a:lnTo>
                <a:cubicBezTo>
                  <a:pt x="412750" y="26924"/>
                  <a:pt x="412369" y="26416"/>
                  <a:pt x="411988" y="26416"/>
                </a:cubicBezTo>
                <a:cubicBezTo>
                  <a:pt x="411480" y="26416"/>
                  <a:pt x="410972" y="27432"/>
                  <a:pt x="411607" y="29972"/>
                </a:cubicBezTo>
                <a:cubicBezTo>
                  <a:pt x="411607" y="30988"/>
                  <a:pt x="411607" y="31623"/>
                  <a:pt x="411480" y="31623"/>
                </a:cubicBezTo>
                <a:cubicBezTo>
                  <a:pt x="411353" y="31623"/>
                  <a:pt x="411099" y="31115"/>
                  <a:pt x="410591" y="29972"/>
                </a:cubicBezTo>
                <a:cubicBezTo>
                  <a:pt x="410083" y="28829"/>
                  <a:pt x="409448" y="28321"/>
                  <a:pt x="409067" y="28321"/>
                </a:cubicBezTo>
                <a:cubicBezTo>
                  <a:pt x="408686" y="28321"/>
                  <a:pt x="408432" y="28829"/>
                  <a:pt x="408432" y="29972"/>
                </a:cubicBezTo>
                <a:cubicBezTo>
                  <a:pt x="407289" y="27813"/>
                  <a:pt x="406273" y="26797"/>
                  <a:pt x="405638" y="26797"/>
                </a:cubicBezTo>
                <a:cubicBezTo>
                  <a:pt x="405003" y="26797"/>
                  <a:pt x="404622" y="27813"/>
                  <a:pt x="405257" y="29972"/>
                </a:cubicBezTo>
                <a:cubicBezTo>
                  <a:pt x="405257" y="32131"/>
                  <a:pt x="405257" y="33147"/>
                  <a:pt x="404114" y="33147"/>
                </a:cubicBezTo>
                <a:cubicBezTo>
                  <a:pt x="404114" y="33147"/>
                  <a:pt x="404114" y="32131"/>
                  <a:pt x="403098" y="30988"/>
                </a:cubicBezTo>
                <a:cubicBezTo>
                  <a:pt x="403606" y="29972"/>
                  <a:pt x="403606" y="29337"/>
                  <a:pt x="403352" y="29337"/>
                </a:cubicBezTo>
                <a:cubicBezTo>
                  <a:pt x="403098" y="29337"/>
                  <a:pt x="402590" y="29845"/>
                  <a:pt x="401955" y="30988"/>
                </a:cubicBezTo>
                <a:cubicBezTo>
                  <a:pt x="401320" y="33528"/>
                  <a:pt x="400685" y="34544"/>
                  <a:pt x="399923" y="34544"/>
                </a:cubicBezTo>
                <a:cubicBezTo>
                  <a:pt x="399288" y="34544"/>
                  <a:pt x="398653" y="34036"/>
                  <a:pt x="397764" y="33147"/>
                </a:cubicBezTo>
                <a:cubicBezTo>
                  <a:pt x="396875" y="32639"/>
                  <a:pt x="395986" y="32385"/>
                  <a:pt x="395351" y="32385"/>
                </a:cubicBezTo>
                <a:cubicBezTo>
                  <a:pt x="394589" y="32385"/>
                  <a:pt x="394335" y="32893"/>
                  <a:pt x="395605" y="34163"/>
                </a:cubicBezTo>
                <a:cubicBezTo>
                  <a:pt x="396875" y="35433"/>
                  <a:pt x="397383" y="35941"/>
                  <a:pt x="397129" y="35941"/>
                </a:cubicBezTo>
                <a:cubicBezTo>
                  <a:pt x="396875" y="35941"/>
                  <a:pt x="396494" y="35687"/>
                  <a:pt x="395605" y="35179"/>
                </a:cubicBezTo>
                <a:lnTo>
                  <a:pt x="393446" y="35179"/>
                </a:lnTo>
                <a:cubicBezTo>
                  <a:pt x="392430" y="35179"/>
                  <a:pt x="391287" y="34036"/>
                  <a:pt x="391287" y="33020"/>
                </a:cubicBezTo>
                <a:cubicBezTo>
                  <a:pt x="391287" y="35052"/>
                  <a:pt x="390906" y="36322"/>
                  <a:pt x="390271" y="36322"/>
                </a:cubicBezTo>
                <a:cubicBezTo>
                  <a:pt x="389890" y="36322"/>
                  <a:pt x="389509" y="35941"/>
                  <a:pt x="389128" y="35179"/>
                </a:cubicBezTo>
                <a:lnTo>
                  <a:pt x="387350" y="35179"/>
                </a:lnTo>
                <a:cubicBezTo>
                  <a:pt x="387350" y="35179"/>
                  <a:pt x="387350" y="35179"/>
                  <a:pt x="386207" y="34036"/>
                </a:cubicBezTo>
                <a:cubicBezTo>
                  <a:pt x="386080" y="33909"/>
                  <a:pt x="385826" y="33782"/>
                  <a:pt x="385699" y="33782"/>
                </a:cubicBezTo>
                <a:cubicBezTo>
                  <a:pt x="385191" y="33782"/>
                  <a:pt x="385191" y="35433"/>
                  <a:pt x="385191" y="36195"/>
                </a:cubicBezTo>
                <a:cubicBezTo>
                  <a:pt x="384429" y="36957"/>
                  <a:pt x="384175" y="37719"/>
                  <a:pt x="384175" y="37719"/>
                </a:cubicBezTo>
                <a:cubicBezTo>
                  <a:pt x="384175" y="37719"/>
                  <a:pt x="384175" y="37592"/>
                  <a:pt x="384175" y="37338"/>
                </a:cubicBezTo>
                <a:cubicBezTo>
                  <a:pt x="384175" y="36195"/>
                  <a:pt x="382016" y="35179"/>
                  <a:pt x="382016" y="34036"/>
                </a:cubicBezTo>
                <a:cubicBezTo>
                  <a:pt x="381635" y="33782"/>
                  <a:pt x="381508" y="33655"/>
                  <a:pt x="381254" y="33655"/>
                </a:cubicBezTo>
                <a:cubicBezTo>
                  <a:pt x="380873" y="33655"/>
                  <a:pt x="380873" y="34417"/>
                  <a:pt x="380873" y="35179"/>
                </a:cubicBezTo>
                <a:cubicBezTo>
                  <a:pt x="382016" y="36195"/>
                  <a:pt x="382016" y="36195"/>
                  <a:pt x="380873" y="38354"/>
                </a:cubicBezTo>
                <a:cubicBezTo>
                  <a:pt x="379857" y="38354"/>
                  <a:pt x="378714" y="38354"/>
                  <a:pt x="378714" y="37338"/>
                </a:cubicBezTo>
                <a:cubicBezTo>
                  <a:pt x="378333" y="36957"/>
                  <a:pt x="377952" y="36830"/>
                  <a:pt x="377317" y="36830"/>
                </a:cubicBezTo>
                <a:cubicBezTo>
                  <a:pt x="376047" y="36830"/>
                  <a:pt x="374396" y="37592"/>
                  <a:pt x="374396" y="38354"/>
                </a:cubicBezTo>
                <a:lnTo>
                  <a:pt x="373380" y="38354"/>
                </a:lnTo>
                <a:cubicBezTo>
                  <a:pt x="372237" y="38354"/>
                  <a:pt x="372237" y="37338"/>
                  <a:pt x="371221" y="37338"/>
                </a:cubicBezTo>
                <a:cubicBezTo>
                  <a:pt x="371221" y="37338"/>
                  <a:pt x="370205" y="37338"/>
                  <a:pt x="370205" y="36195"/>
                </a:cubicBezTo>
                <a:cubicBezTo>
                  <a:pt x="369062" y="36195"/>
                  <a:pt x="369062" y="37338"/>
                  <a:pt x="369062" y="38354"/>
                </a:cubicBezTo>
                <a:cubicBezTo>
                  <a:pt x="368554" y="37338"/>
                  <a:pt x="368300" y="36703"/>
                  <a:pt x="368173" y="36703"/>
                </a:cubicBezTo>
                <a:cubicBezTo>
                  <a:pt x="368046" y="36703"/>
                  <a:pt x="368046" y="37211"/>
                  <a:pt x="368046" y="38354"/>
                </a:cubicBezTo>
                <a:cubicBezTo>
                  <a:pt x="368046" y="39497"/>
                  <a:pt x="368046" y="40005"/>
                  <a:pt x="367919" y="40005"/>
                </a:cubicBezTo>
                <a:cubicBezTo>
                  <a:pt x="367792" y="40005"/>
                  <a:pt x="367538" y="39497"/>
                  <a:pt x="366903" y="38354"/>
                </a:cubicBezTo>
                <a:cubicBezTo>
                  <a:pt x="366395" y="37846"/>
                  <a:pt x="366141" y="37592"/>
                  <a:pt x="366014" y="37592"/>
                </a:cubicBezTo>
                <a:cubicBezTo>
                  <a:pt x="365887" y="37592"/>
                  <a:pt x="365887" y="37846"/>
                  <a:pt x="365887" y="38354"/>
                </a:cubicBezTo>
                <a:cubicBezTo>
                  <a:pt x="365379" y="37338"/>
                  <a:pt x="364490" y="36703"/>
                  <a:pt x="363855" y="36703"/>
                </a:cubicBezTo>
                <a:cubicBezTo>
                  <a:pt x="363220" y="36703"/>
                  <a:pt x="362585" y="37211"/>
                  <a:pt x="362585" y="38354"/>
                </a:cubicBezTo>
                <a:cubicBezTo>
                  <a:pt x="362585" y="38354"/>
                  <a:pt x="362585" y="38354"/>
                  <a:pt x="361442" y="37338"/>
                </a:cubicBezTo>
                <a:cubicBezTo>
                  <a:pt x="360934" y="36195"/>
                  <a:pt x="360680" y="35687"/>
                  <a:pt x="360553" y="35687"/>
                </a:cubicBezTo>
                <a:cubicBezTo>
                  <a:pt x="360426" y="35687"/>
                  <a:pt x="360426" y="36195"/>
                  <a:pt x="360426" y="37338"/>
                </a:cubicBezTo>
                <a:cubicBezTo>
                  <a:pt x="360426" y="38481"/>
                  <a:pt x="360426" y="38989"/>
                  <a:pt x="360299" y="38989"/>
                </a:cubicBezTo>
                <a:cubicBezTo>
                  <a:pt x="360172" y="38989"/>
                  <a:pt x="359918" y="38481"/>
                  <a:pt x="359410" y="37338"/>
                </a:cubicBezTo>
                <a:cubicBezTo>
                  <a:pt x="359410" y="37338"/>
                  <a:pt x="359156" y="37084"/>
                  <a:pt x="358902" y="37084"/>
                </a:cubicBezTo>
                <a:cubicBezTo>
                  <a:pt x="358648" y="37084"/>
                  <a:pt x="358394" y="37338"/>
                  <a:pt x="358394" y="38481"/>
                </a:cubicBezTo>
                <a:cubicBezTo>
                  <a:pt x="357759" y="39116"/>
                  <a:pt x="356362" y="40132"/>
                  <a:pt x="355219" y="40132"/>
                </a:cubicBezTo>
                <a:cubicBezTo>
                  <a:pt x="354584" y="40132"/>
                  <a:pt x="354076" y="39751"/>
                  <a:pt x="354076" y="38481"/>
                </a:cubicBezTo>
                <a:lnTo>
                  <a:pt x="352933" y="39497"/>
                </a:lnTo>
                <a:cubicBezTo>
                  <a:pt x="352425" y="40005"/>
                  <a:pt x="351917" y="40259"/>
                  <a:pt x="351409" y="40259"/>
                </a:cubicBezTo>
                <a:cubicBezTo>
                  <a:pt x="350901" y="40259"/>
                  <a:pt x="350774" y="40005"/>
                  <a:pt x="350774" y="39497"/>
                </a:cubicBezTo>
                <a:lnTo>
                  <a:pt x="349758" y="38481"/>
                </a:lnTo>
                <a:cubicBezTo>
                  <a:pt x="349758" y="39497"/>
                  <a:pt x="349758" y="40640"/>
                  <a:pt x="348742" y="40640"/>
                </a:cubicBezTo>
                <a:cubicBezTo>
                  <a:pt x="348742" y="40640"/>
                  <a:pt x="348742" y="40640"/>
                  <a:pt x="347599" y="39497"/>
                </a:cubicBezTo>
                <a:cubicBezTo>
                  <a:pt x="348742" y="38481"/>
                  <a:pt x="347599" y="38481"/>
                  <a:pt x="347599" y="38481"/>
                </a:cubicBezTo>
                <a:cubicBezTo>
                  <a:pt x="346583" y="38481"/>
                  <a:pt x="346583" y="40640"/>
                  <a:pt x="346583" y="41656"/>
                </a:cubicBezTo>
                <a:lnTo>
                  <a:pt x="345440" y="41656"/>
                </a:lnTo>
                <a:cubicBezTo>
                  <a:pt x="345440" y="41275"/>
                  <a:pt x="345440" y="40894"/>
                  <a:pt x="345313" y="40640"/>
                </a:cubicBezTo>
                <a:cubicBezTo>
                  <a:pt x="344297" y="41656"/>
                  <a:pt x="344297" y="41656"/>
                  <a:pt x="343281" y="41656"/>
                </a:cubicBezTo>
                <a:cubicBezTo>
                  <a:pt x="343281" y="41656"/>
                  <a:pt x="342138" y="41656"/>
                  <a:pt x="342138" y="42799"/>
                </a:cubicBezTo>
                <a:cubicBezTo>
                  <a:pt x="341122" y="42799"/>
                  <a:pt x="341122" y="42799"/>
                  <a:pt x="341122" y="41656"/>
                </a:cubicBezTo>
                <a:cubicBezTo>
                  <a:pt x="341122" y="40132"/>
                  <a:pt x="341122" y="39116"/>
                  <a:pt x="340741" y="39116"/>
                </a:cubicBezTo>
                <a:cubicBezTo>
                  <a:pt x="340614" y="39116"/>
                  <a:pt x="340360" y="39243"/>
                  <a:pt x="340106" y="39497"/>
                </a:cubicBezTo>
                <a:cubicBezTo>
                  <a:pt x="340106" y="38735"/>
                  <a:pt x="339979" y="38481"/>
                  <a:pt x="339852" y="38481"/>
                </a:cubicBezTo>
                <a:cubicBezTo>
                  <a:pt x="339598" y="38481"/>
                  <a:pt x="339344" y="39497"/>
                  <a:pt x="340106" y="39497"/>
                </a:cubicBezTo>
                <a:cubicBezTo>
                  <a:pt x="340106" y="40640"/>
                  <a:pt x="340106" y="41656"/>
                  <a:pt x="340106" y="41656"/>
                </a:cubicBezTo>
                <a:cubicBezTo>
                  <a:pt x="339090" y="41656"/>
                  <a:pt x="339090" y="42799"/>
                  <a:pt x="339090" y="42799"/>
                </a:cubicBezTo>
                <a:cubicBezTo>
                  <a:pt x="339598" y="43688"/>
                  <a:pt x="339471" y="44069"/>
                  <a:pt x="339090" y="44069"/>
                </a:cubicBezTo>
                <a:cubicBezTo>
                  <a:pt x="338582" y="44069"/>
                  <a:pt x="337566" y="43434"/>
                  <a:pt x="336931" y="42799"/>
                </a:cubicBezTo>
                <a:cubicBezTo>
                  <a:pt x="336423" y="41783"/>
                  <a:pt x="335915" y="41275"/>
                  <a:pt x="335661" y="41275"/>
                </a:cubicBezTo>
                <a:cubicBezTo>
                  <a:pt x="335407" y="41275"/>
                  <a:pt x="335280" y="42037"/>
                  <a:pt x="335788" y="43815"/>
                </a:cubicBezTo>
                <a:cubicBezTo>
                  <a:pt x="335788" y="44450"/>
                  <a:pt x="335661" y="44704"/>
                  <a:pt x="335534" y="44704"/>
                </a:cubicBezTo>
                <a:cubicBezTo>
                  <a:pt x="335153" y="44704"/>
                  <a:pt x="334137" y="42926"/>
                  <a:pt x="332613" y="40640"/>
                </a:cubicBezTo>
                <a:cubicBezTo>
                  <a:pt x="332613" y="43180"/>
                  <a:pt x="332613" y="44196"/>
                  <a:pt x="332105" y="44196"/>
                </a:cubicBezTo>
                <a:cubicBezTo>
                  <a:pt x="331851" y="44196"/>
                  <a:pt x="331343" y="43688"/>
                  <a:pt x="330454" y="42799"/>
                </a:cubicBezTo>
                <a:cubicBezTo>
                  <a:pt x="329311" y="42799"/>
                  <a:pt x="329311" y="42799"/>
                  <a:pt x="329311" y="43815"/>
                </a:cubicBezTo>
                <a:cubicBezTo>
                  <a:pt x="329311" y="44831"/>
                  <a:pt x="329311" y="44831"/>
                  <a:pt x="327152" y="44831"/>
                </a:cubicBezTo>
                <a:cubicBezTo>
                  <a:pt x="326009" y="45339"/>
                  <a:pt x="325501" y="45593"/>
                  <a:pt x="325247" y="45593"/>
                </a:cubicBezTo>
                <a:cubicBezTo>
                  <a:pt x="324993" y="45593"/>
                  <a:pt x="324993" y="45339"/>
                  <a:pt x="324993" y="44831"/>
                </a:cubicBezTo>
                <a:lnTo>
                  <a:pt x="323977" y="44831"/>
                </a:lnTo>
                <a:cubicBezTo>
                  <a:pt x="323596" y="45720"/>
                  <a:pt x="323088" y="46101"/>
                  <a:pt x="322707" y="46101"/>
                </a:cubicBezTo>
                <a:cubicBezTo>
                  <a:pt x="322199" y="46101"/>
                  <a:pt x="321691" y="45212"/>
                  <a:pt x="321691" y="43815"/>
                </a:cubicBezTo>
                <a:lnTo>
                  <a:pt x="320548" y="43815"/>
                </a:lnTo>
                <a:lnTo>
                  <a:pt x="320548" y="44831"/>
                </a:lnTo>
                <a:cubicBezTo>
                  <a:pt x="321691" y="45974"/>
                  <a:pt x="320548" y="46990"/>
                  <a:pt x="315214" y="46990"/>
                </a:cubicBezTo>
                <a:cubicBezTo>
                  <a:pt x="312547" y="47498"/>
                  <a:pt x="311150" y="48133"/>
                  <a:pt x="310388" y="48133"/>
                </a:cubicBezTo>
                <a:cubicBezTo>
                  <a:pt x="309626" y="48133"/>
                  <a:pt x="309245" y="47625"/>
                  <a:pt x="308737" y="45974"/>
                </a:cubicBezTo>
                <a:cubicBezTo>
                  <a:pt x="308229" y="44958"/>
                  <a:pt x="307975" y="44450"/>
                  <a:pt x="307848" y="44450"/>
                </a:cubicBezTo>
                <a:cubicBezTo>
                  <a:pt x="307721" y="44450"/>
                  <a:pt x="307721" y="45212"/>
                  <a:pt x="307721" y="46990"/>
                </a:cubicBezTo>
                <a:cubicBezTo>
                  <a:pt x="307721" y="47371"/>
                  <a:pt x="307721" y="47752"/>
                  <a:pt x="307721" y="48133"/>
                </a:cubicBezTo>
                <a:cubicBezTo>
                  <a:pt x="307721" y="48133"/>
                  <a:pt x="306578" y="48133"/>
                  <a:pt x="305562" y="49149"/>
                </a:cubicBezTo>
                <a:cubicBezTo>
                  <a:pt x="305054" y="50546"/>
                  <a:pt x="304546" y="51181"/>
                  <a:pt x="304165" y="51181"/>
                </a:cubicBezTo>
                <a:cubicBezTo>
                  <a:pt x="303784" y="51181"/>
                  <a:pt x="303403" y="50292"/>
                  <a:pt x="303403" y="49149"/>
                </a:cubicBezTo>
                <a:cubicBezTo>
                  <a:pt x="303403" y="49530"/>
                  <a:pt x="303403" y="49784"/>
                  <a:pt x="303403" y="50165"/>
                </a:cubicBezTo>
                <a:cubicBezTo>
                  <a:pt x="302641" y="50927"/>
                  <a:pt x="302387" y="51689"/>
                  <a:pt x="302387" y="51689"/>
                </a:cubicBezTo>
                <a:cubicBezTo>
                  <a:pt x="302387" y="51689"/>
                  <a:pt x="302387" y="51562"/>
                  <a:pt x="302387" y="51308"/>
                </a:cubicBezTo>
                <a:cubicBezTo>
                  <a:pt x="301879" y="50800"/>
                  <a:pt x="300736" y="50165"/>
                  <a:pt x="299847" y="50165"/>
                </a:cubicBezTo>
                <a:cubicBezTo>
                  <a:pt x="298958" y="50165"/>
                  <a:pt x="298069" y="50673"/>
                  <a:pt x="298069" y="52324"/>
                </a:cubicBezTo>
                <a:lnTo>
                  <a:pt x="297053" y="52324"/>
                </a:lnTo>
                <a:cubicBezTo>
                  <a:pt x="297053" y="51308"/>
                  <a:pt x="295910" y="51308"/>
                  <a:pt x="294894" y="51308"/>
                </a:cubicBezTo>
                <a:cubicBezTo>
                  <a:pt x="293878" y="51308"/>
                  <a:pt x="292735" y="52324"/>
                  <a:pt x="292735" y="53467"/>
                </a:cubicBezTo>
                <a:cubicBezTo>
                  <a:pt x="293243" y="53975"/>
                  <a:pt x="293497" y="54229"/>
                  <a:pt x="293370" y="54229"/>
                </a:cubicBezTo>
                <a:cubicBezTo>
                  <a:pt x="293243" y="54229"/>
                  <a:pt x="292735" y="53975"/>
                  <a:pt x="291592" y="53467"/>
                </a:cubicBezTo>
                <a:cubicBezTo>
                  <a:pt x="291592" y="53467"/>
                  <a:pt x="290449" y="51308"/>
                  <a:pt x="289433" y="51308"/>
                </a:cubicBezTo>
                <a:cubicBezTo>
                  <a:pt x="289433" y="50165"/>
                  <a:pt x="288290" y="49149"/>
                  <a:pt x="288290" y="49149"/>
                </a:cubicBezTo>
                <a:lnTo>
                  <a:pt x="288290" y="50165"/>
                </a:lnTo>
                <a:cubicBezTo>
                  <a:pt x="288290" y="51308"/>
                  <a:pt x="288290" y="52324"/>
                  <a:pt x="288290" y="52324"/>
                </a:cubicBezTo>
                <a:cubicBezTo>
                  <a:pt x="288290" y="52324"/>
                  <a:pt x="288036" y="52578"/>
                  <a:pt x="287782" y="52578"/>
                </a:cubicBezTo>
                <a:cubicBezTo>
                  <a:pt x="287528" y="52578"/>
                  <a:pt x="287274" y="52324"/>
                  <a:pt x="287274" y="51181"/>
                </a:cubicBezTo>
                <a:cubicBezTo>
                  <a:pt x="287274" y="53340"/>
                  <a:pt x="286258" y="53340"/>
                  <a:pt x="285115" y="53340"/>
                </a:cubicBezTo>
                <a:cubicBezTo>
                  <a:pt x="283972" y="53340"/>
                  <a:pt x="282956" y="53340"/>
                  <a:pt x="281940" y="52197"/>
                </a:cubicBezTo>
                <a:cubicBezTo>
                  <a:pt x="281940" y="53975"/>
                  <a:pt x="280924" y="54737"/>
                  <a:pt x="279908" y="54737"/>
                </a:cubicBezTo>
                <a:cubicBezTo>
                  <a:pt x="279019" y="54737"/>
                  <a:pt x="278130" y="54229"/>
                  <a:pt x="277622" y="53213"/>
                </a:cubicBezTo>
                <a:cubicBezTo>
                  <a:pt x="277241" y="52705"/>
                  <a:pt x="276987" y="52451"/>
                  <a:pt x="276733" y="52451"/>
                </a:cubicBezTo>
                <a:cubicBezTo>
                  <a:pt x="276479" y="52451"/>
                  <a:pt x="276479" y="52959"/>
                  <a:pt x="276479" y="54229"/>
                </a:cubicBezTo>
                <a:cubicBezTo>
                  <a:pt x="275971" y="54737"/>
                  <a:pt x="275717" y="54991"/>
                  <a:pt x="275463" y="54991"/>
                </a:cubicBezTo>
                <a:cubicBezTo>
                  <a:pt x="275209" y="54991"/>
                  <a:pt x="274955" y="54737"/>
                  <a:pt x="274320" y="54229"/>
                </a:cubicBezTo>
                <a:cubicBezTo>
                  <a:pt x="274320" y="53848"/>
                  <a:pt x="274193" y="53721"/>
                  <a:pt x="274066" y="53721"/>
                </a:cubicBezTo>
                <a:cubicBezTo>
                  <a:pt x="273685" y="53721"/>
                  <a:pt x="273177" y="54483"/>
                  <a:pt x="273177" y="55245"/>
                </a:cubicBezTo>
                <a:cubicBezTo>
                  <a:pt x="273177" y="56896"/>
                  <a:pt x="272669" y="57785"/>
                  <a:pt x="272288" y="57785"/>
                </a:cubicBezTo>
                <a:cubicBezTo>
                  <a:pt x="272161" y="57785"/>
                  <a:pt x="272161" y="57658"/>
                  <a:pt x="272161" y="57404"/>
                </a:cubicBezTo>
                <a:cubicBezTo>
                  <a:pt x="270002" y="56388"/>
                  <a:pt x="268859" y="56388"/>
                  <a:pt x="268859" y="56388"/>
                </a:cubicBezTo>
                <a:cubicBezTo>
                  <a:pt x="267843" y="55245"/>
                  <a:pt x="266700" y="55245"/>
                  <a:pt x="266700" y="54229"/>
                </a:cubicBezTo>
                <a:cubicBezTo>
                  <a:pt x="266700" y="53848"/>
                  <a:pt x="266573" y="53467"/>
                  <a:pt x="266446" y="53213"/>
                </a:cubicBezTo>
                <a:cubicBezTo>
                  <a:pt x="266446" y="53467"/>
                  <a:pt x="266065" y="53721"/>
                  <a:pt x="265684" y="54229"/>
                </a:cubicBezTo>
                <a:cubicBezTo>
                  <a:pt x="265684" y="56388"/>
                  <a:pt x="264668" y="56388"/>
                  <a:pt x="263525" y="56388"/>
                </a:cubicBezTo>
                <a:lnTo>
                  <a:pt x="261366" y="56388"/>
                </a:lnTo>
                <a:cubicBezTo>
                  <a:pt x="260731" y="57658"/>
                  <a:pt x="260096" y="58166"/>
                  <a:pt x="259715" y="58166"/>
                </a:cubicBezTo>
                <a:cubicBezTo>
                  <a:pt x="259461" y="58166"/>
                  <a:pt x="259207" y="57912"/>
                  <a:pt x="259207" y="57404"/>
                </a:cubicBezTo>
                <a:cubicBezTo>
                  <a:pt x="259207" y="56896"/>
                  <a:pt x="259207" y="56642"/>
                  <a:pt x="259207" y="56388"/>
                </a:cubicBezTo>
                <a:cubicBezTo>
                  <a:pt x="259207" y="57658"/>
                  <a:pt x="256667" y="58674"/>
                  <a:pt x="254635" y="58674"/>
                </a:cubicBezTo>
                <a:cubicBezTo>
                  <a:pt x="253238" y="58674"/>
                  <a:pt x="252095" y="58293"/>
                  <a:pt x="251714" y="57531"/>
                </a:cubicBezTo>
                <a:lnTo>
                  <a:pt x="251714" y="58674"/>
                </a:lnTo>
                <a:cubicBezTo>
                  <a:pt x="251714" y="59690"/>
                  <a:pt x="250698" y="59690"/>
                  <a:pt x="249555" y="59690"/>
                </a:cubicBezTo>
                <a:cubicBezTo>
                  <a:pt x="249555" y="60071"/>
                  <a:pt x="249301" y="60198"/>
                  <a:pt x="248920" y="60198"/>
                </a:cubicBezTo>
                <a:cubicBezTo>
                  <a:pt x="248158" y="60198"/>
                  <a:pt x="246634" y="59690"/>
                  <a:pt x="245237" y="59690"/>
                </a:cubicBezTo>
                <a:cubicBezTo>
                  <a:pt x="244094" y="60198"/>
                  <a:pt x="243078" y="60452"/>
                  <a:pt x="242316" y="60452"/>
                </a:cubicBezTo>
                <a:cubicBezTo>
                  <a:pt x="241554" y="60452"/>
                  <a:pt x="240919" y="60198"/>
                  <a:pt x="240919" y="59690"/>
                </a:cubicBezTo>
                <a:cubicBezTo>
                  <a:pt x="239903" y="59690"/>
                  <a:pt x="239903" y="59690"/>
                  <a:pt x="240919" y="60706"/>
                </a:cubicBezTo>
                <a:cubicBezTo>
                  <a:pt x="240919" y="61849"/>
                  <a:pt x="240919" y="61849"/>
                  <a:pt x="239903" y="61849"/>
                </a:cubicBezTo>
                <a:cubicBezTo>
                  <a:pt x="239903" y="61849"/>
                  <a:pt x="238760" y="60706"/>
                  <a:pt x="238760" y="59690"/>
                </a:cubicBezTo>
                <a:cubicBezTo>
                  <a:pt x="238760" y="59182"/>
                  <a:pt x="238506" y="58928"/>
                  <a:pt x="238252" y="58928"/>
                </a:cubicBezTo>
                <a:cubicBezTo>
                  <a:pt x="237998" y="58928"/>
                  <a:pt x="237744" y="59182"/>
                  <a:pt x="237744" y="59690"/>
                </a:cubicBezTo>
                <a:cubicBezTo>
                  <a:pt x="237109" y="60960"/>
                  <a:pt x="235712" y="61468"/>
                  <a:pt x="234442" y="61468"/>
                </a:cubicBezTo>
                <a:cubicBezTo>
                  <a:pt x="233553" y="61468"/>
                  <a:pt x="232791" y="61214"/>
                  <a:pt x="232283" y="60706"/>
                </a:cubicBezTo>
                <a:cubicBezTo>
                  <a:pt x="232283" y="60706"/>
                  <a:pt x="231140" y="61849"/>
                  <a:pt x="231140" y="62865"/>
                </a:cubicBezTo>
                <a:cubicBezTo>
                  <a:pt x="231140" y="63500"/>
                  <a:pt x="230759" y="64135"/>
                  <a:pt x="230251" y="64135"/>
                </a:cubicBezTo>
                <a:cubicBezTo>
                  <a:pt x="229743" y="64135"/>
                  <a:pt x="229489" y="63754"/>
                  <a:pt x="228981" y="62865"/>
                </a:cubicBezTo>
                <a:cubicBezTo>
                  <a:pt x="227838" y="62865"/>
                  <a:pt x="227838" y="62865"/>
                  <a:pt x="227838" y="64008"/>
                </a:cubicBezTo>
                <a:cubicBezTo>
                  <a:pt x="227838" y="64643"/>
                  <a:pt x="227838" y="65278"/>
                  <a:pt x="227584" y="65278"/>
                </a:cubicBezTo>
                <a:cubicBezTo>
                  <a:pt x="227330" y="65278"/>
                  <a:pt x="227203" y="64897"/>
                  <a:pt x="226695" y="64008"/>
                </a:cubicBezTo>
                <a:cubicBezTo>
                  <a:pt x="225552" y="64008"/>
                  <a:pt x="223520" y="64008"/>
                  <a:pt x="222377" y="65024"/>
                </a:cubicBezTo>
                <a:cubicBezTo>
                  <a:pt x="222377" y="65024"/>
                  <a:pt x="221361" y="65024"/>
                  <a:pt x="221361" y="64008"/>
                </a:cubicBezTo>
                <a:cubicBezTo>
                  <a:pt x="221361" y="63627"/>
                  <a:pt x="221361" y="63246"/>
                  <a:pt x="221361" y="62865"/>
                </a:cubicBezTo>
                <a:cubicBezTo>
                  <a:pt x="221361" y="64008"/>
                  <a:pt x="221361" y="64516"/>
                  <a:pt x="221234" y="64516"/>
                </a:cubicBezTo>
                <a:cubicBezTo>
                  <a:pt x="221107" y="64516"/>
                  <a:pt x="220853" y="64008"/>
                  <a:pt x="220345" y="62865"/>
                </a:cubicBezTo>
                <a:cubicBezTo>
                  <a:pt x="219837" y="62484"/>
                  <a:pt x="219583" y="62103"/>
                  <a:pt x="219456" y="62103"/>
                </a:cubicBezTo>
                <a:cubicBezTo>
                  <a:pt x="219329" y="62103"/>
                  <a:pt x="219202" y="62611"/>
                  <a:pt x="219202" y="63881"/>
                </a:cubicBezTo>
                <a:cubicBezTo>
                  <a:pt x="219202" y="64897"/>
                  <a:pt x="218186" y="64897"/>
                  <a:pt x="218186" y="64897"/>
                </a:cubicBezTo>
                <a:cubicBezTo>
                  <a:pt x="218186" y="64897"/>
                  <a:pt x="216789" y="64389"/>
                  <a:pt x="214757" y="64389"/>
                </a:cubicBezTo>
                <a:cubicBezTo>
                  <a:pt x="213741" y="64389"/>
                  <a:pt x="212725" y="64516"/>
                  <a:pt x="211582" y="64897"/>
                </a:cubicBezTo>
                <a:cubicBezTo>
                  <a:pt x="209423" y="65405"/>
                  <a:pt x="207772" y="65659"/>
                  <a:pt x="206756" y="65659"/>
                </a:cubicBezTo>
                <a:cubicBezTo>
                  <a:pt x="205740" y="65659"/>
                  <a:pt x="205105" y="65405"/>
                  <a:pt x="205105" y="64897"/>
                </a:cubicBezTo>
                <a:cubicBezTo>
                  <a:pt x="204597" y="64389"/>
                  <a:pt x="204343" y="64135"/>
                  <a:pt x="204089" y="64135"/>
                </a:cubicBezTo>
                <a:cubicBezTo>
                  <a:pt x="203835" y="64135"/>
                  <a:pt x="203962" y="64389"/>
                  <a:pt x="203962" y="64897"/>
                </a:cubicBezTo>
                <a:cubicBezTo>
                  <a:pt x="203962" y="65913"/>
                  <a:pt x="202819" y="67056"/>
                  <a:pt x="202819" y="67056"/>
                </a:cubicBezTo>
                <a:cubicBezTo>
                  <a:pt x="201803" y="67056"/>
                  <a:pt x="200660" y="67056"/>
                  <a:pt x="201803" y="68072"/>
                </a:cubicBezTo>
                <a:cubicBezTo>
                  <a:pt x="200660" y="67056"/>
                  <a:pt x="200660" y="67056"/>
                  <a:pt x="199644" y="67056"/>
                </a:cubicBezTo>
                <a:cubicBezTo>
                  <a:pt x="200152" y="67564"/>
                  <a:pt x="200152" y="67818"/>
                  <a:pt x="199898" y="67818"/>
                </a:cubicBezTo>
                <a:cubicBezTo>
                  <a:pt x="199644" y="67818"/>
                  <a:pt x="199136" y="67564"/>
                  <a:pt x="198501" y="67056"/>
                </a:cubicBezTo>
                <a:cubicBezTo>
                  <a:pt x="198501" y="68580"/>
                  <a:pt x="197866" y="69596"/>
                  <a:pt x="197612" y="69596"/>
                </a:cubicBezTo>
                <a:cubicBezTo>
                  <a:pt x="197485" y="69596"/>
                  <a:pt x="197358" y="69469"/>
                  <a:pt x="197358" y="69215"/>
                </a:cubicBezTo>
                <a:cubicBezTo>
                  <a:pt x="197358" y="68199"/>
                  <a:pt x="196342" y="68199"/>
                  <a:pt x="195199" y="67056"/>
                </a:cubicBezTo>
                <a:cubicBezTo>
                  <a:pt x="194183" y="67056"/>
                  <a:pt x="194183" y="67056"/>
                  <a:pt x="194183" y="68072"/>
                </a:cubicBezTo>
                <a:cubicBezTo>
                  <a:pt x="194183" y="68580"/>
                  <a:pt x="193421" y="68834"/>
                  <a:pt x="192405" y="68834"/>
                </a:cubicBezTo>
                <a:cubicBezTo>
                  <a:pt x="191389" y="68834"/>
                  <a:pt x="190373" y="68580"/>
                  <a:pt x="189865" y="68072"/>
                </a:cubicBezTo>
                <a:cubicBezTo>
                  <a:pt x="189865" y="67564"/>
                  <a:pt x="189611" y="67310"/>
                  <a:pt x="189484" y="67310"/>
                </a:cubicBezTo>
                <a:cubicBezTo>
                  <a:pt x="189357" y="67310"/>
                  <a:pt x="189357" y="67564"/>
                  <a:pt x="189865" y="68072"/>
                </a:cubicBezTo>
                <a:cubicBezTo>
                  <a:pt x="189865" y="69088"/>
                  <a:pt x="188849" y="69088"/>
                  <a:pt x="188849" y="69088"/>
                </a:cubicBezTo>
                <a:cubicBezTo>
                  <a:pt x="188468" y="68834"/>
                  <a:pt x="188341" y="68707"/>
                  <a:pt x="188087" y="68707"/>
                </a:cubicBezTo>
                <a:cubicBezTo>
                  <a:pt x="187706" y="68707"/>
                  <a:pt x="187706" y="69469"/>
                  <a:pt x="187706" y="70231"/>
                </a:cubicBezTo>
                <a:cubicBezTo>
                  <a:pt x="188722" y="71247"/>
                  <a:pt x="188722" y="71247"/>
                  <a:pt x="186563" y="71247"/>
                </a:cubicBezTo>
                <a:cubicBezTo>
                  <a:pt x="186563" y="70866"/>
                  <a:pt x="186309" y="70739"/>
                  <a:pt x="185928" y="70739"/>
                </a:cubicBezTo>
                <a:cubicBezTo>
                  <a:pt x="185166" y="70739"/>
                  <a:pt x="183642" y="71247"/>
                  <a:pt x="182245" y="71247"/>
                </a:cubicBezTo>
                <a:cubicBezTo>
                  <a:pt x="181356" y="71501"/>
                  <a:pt x="180594" y="71628"/>
                  <a:pt x="180086" y="71628"/>
                </a:cubicBezTo>
                <a:cubicBezTo>
                  <a:pt x="178435" y="71628"/>
                  <a:pt x="177673" y="70612"/>
                  <a:pt x="176911" y="69088"/>
                </a:cubicBezTo>
                <a:lnTo>
                  <a:pt x="175768" y="66929"/>
                </a:lnTo>
                <a:lnTo>
                  <a:pt x="175768" y="69088"/>
                </a:lnTo>
                <a:cubicBezTo>
                  <a:pt x="176911" y="70231"/>
                  <a:pt x="175768" y="72390"/>
                  <a:pt x="175768" y="72390"/>
                </a:cubicBezTo>
                <a:cubicBezTo>
                  <a:pt x="175768" y="72390"/>
                  <a:pt x="175768" y="71247"/>
                  <a:pt x="174752" y="70231"/>
                </a:cubicBezTo>
                <a:cubicBezTo>
                  <a:pt x="174752" y="69723"/>
                  <a:pt x="174752" y="69469"/>
                  <a:pt x="174625" y="69469"/>
                </a:cubicBezTo>
                <a:cubicBezTo>
                  <a:pt x="174498" y="69469"/>
                  <a:pt x="174244" y="69977"/>
                  <a:pt x="173609" y="71247"/>
                </a:cubicBezTo>
                <a:cubicBezTo>
                  <a:pt x="173101" y="71755"/>
                  <a:pt x="172593" y="72009"/>
                  <a:pt x="172212" y="72009"/>
                </a:cubicBezTo>
                <a:cubicBezTo>
                  <a:pt x="171831" y="72009"/>
                  <a:pt x="171577" y="71755"/>
                  <a:pt x="171577" y="71247"/>
                </a:cubicBezTo>
                <a:cubicBezTo>
                  <a:pt x="170434" y="71247"/>
                  <a:pt x="169418" y="71247"/>
                  <a:pt x="169418" y="72390"/>
                </a:cubicBezTo>
                <a:cubicBezTo>
                  <a:pt x="169418" y="72390"/>
                  <a:pt x="169418" y="72390"/>
                  <a:pt x="168402" y="71247"/>
                </a:cubicBezTo>
                <a:cubicBezTo>
                  <a:pt x="168402" y="70866"/>
                  <a:pt x="168402" y="70485"/>
                  <a:pt x="168275" y="70485"/>
                </a:cubicBezTo>
                <a:cubicBezTo>
                  <a:pt x="168148" y="70485"/>
                  <a:pt x="167894" y="70993"/>
                  <a:pt x="167259" y="72263"/>
                </a:cubicBezTo>
                <a:cubicBezTo>
                  <a:pt x="167259" y="73533"/>
                  <a:pt x="166878" y="74041"/>
                  <a:pt x="166370" y="74041"/>
                </a:cubicBezTo>
                <a:cubicBezTo>
                  <a:pt x="165989" y="74041"/>
                  <a:pt x="165608" y="73787"/>
                  <a:pt x="165100" y="73279"/>
                </a:cubicBezTo>
                <a:cubicBezTo>
                  <a:pt x="165100" y="72263"/>
                  <a:pt x="165100" y="72263"/>
                  <a:pt x="164084" y="72263"/>
                </a:cubicBezTo>
                <a:cubicBezTo>
                  <a:pt x="164084" y="72263"/>
                  <a:pt x="163068" y="72263"/>
                  <a:pt x="161925" y="71120"/>
                </a:cubicBezTo>
                <a:cubicBezTo>
                  <a:pt x="161925" y="72263"/>
                  <a:pt x="160909" y="72263"/>
                  <a:pt x="160909" y="72263"/>
                </a:cubicBezTo>
                <a:cubicBezTo>
                  <a:pt x="160909" y="72263"/>
                  <a:pt x="160909" y="73279"/>
                  <a:pt x="161925" y="73279"/>
                </a:cubicBezTo>
                <a:lnTo>
                  <a:pt x="160909" y="74295"/>
                </a:lnTo>
                <a:cubicBezTo>
                  <a:pt x="159766" y="74295"/>
                  <a:pt x="159766" y="74295"/>
                  <a:pt x="158750" y="73279"/>
                </a:cubicBezTo>
                <a:cubicBezTo>
                  <a:pt x="158750" y="74168"/>
                  <a:pt x="157988" y="75692"/>
                  <a:pt x="157734" y="75692"/>
                </a:cubicBezTo>
                <a:cubicBezTo>
                  <a:pt x="157734" y="75692"/>
                  <a:pt x="157607" y="75565"/>
                  <a:pt x="157607" y="75438"/>
                </a:cubicBezTo>
                <a:cubicBezTo>
                  <a:pt x="157099" y="74549"/>
                  <a:pt x="156718" y="74168"/>
                  <a:pt x="156337" y="74168"/>
                </a:cubicBezTo>
                <a:cubicBezTo>
                  <a:pt x="155956" y="74168"/>
                  <a:pt x="155829" y="74803"/>
                  <a:pt x="156464" y="75438"/>
                </a:cubicBezTo>
                <a:cubicBezTo>
                  <a:pt x="156972" y="76454"/>
                  <a:pt x="157226" y="77089"/>
                  <a:pt x="156972" y="77089"/>
                </a:cubicBezTo>
                <a:cubicBezTo>
                  <a:pt x="156718" y="77089"/>
                  <a:pt x="155956" y="76581"/>
                  <a:pt x="154305" y="75438"/>
                </a:cubicBezTo>
                <a:lnTo>
                  <a:pt x="148971" y="75438"/>
                </a:lnTo>
                <a:cubicBezTo>
                  <a:pt x="146812" y="75438"/>
                  <a:pt x="145796" y="76454"/>
                  <a:pt x="144653" y="77597"/>
                </a:cubicBezTo>
                <a:cubicBezTo>
                  <a:pt x="145288" y="78867"/>
                  <a:pt x="145161" y="79375"/>
                  <a:pt x="145034" y="79375"/>
                </a:cubicBezTo>
                <a:cubicBezTo>
                  <a:pt x="144907" y="79375"/>
                  <a:pt x="144653" y="79121"/>
                  <a:pt x="144653" y="78613"/>
                </a:cubicBezTo>
                <a:cubicBezTo>
                  <a:pt x="144653" y="76454"/>
                  <a:pt x="143510" y="76454"/>
                  <a:pt x="142494" y="76454"/>
                </a:cubicBezTo>
                <a:cubicBezTo>
                  <a:pt x="141605" y="77343"/>
                  <a:pt x="140843" y="77724"/>
                  <a:pt x="140208" y="77724"/>
                </a:cubicBezTo>
                <a:cubicBezTo>
                  <a:pt x="139446" y="77724"/>
                  <a:pt x="138811" y="77089"/>
                  <a:pt x="138176" y="76454"/>
                </a:cubicBezTo>
                <a:lnTo>
                  <a:pt x="139319" y="76454"/>
                </a:lnTo>
                <a:cubicBezTo>
                  <a:pt x="139319" y="75184"/>
                  <a:pt x="138938" y="74676"/>
                  <a:pt x="138684" y="74676"/>
                </a:cubicBezTo>
                <a:cubicBezTo>
                  <a:pt x="138430" y="74676"/>
                  <a:pt x="138303" y="74930"/>
                  <a:pt x="138303" y="75438"/>
                </a:cubicBezTo>
                <a:cubicBezTo>
                  <a:pt x="137287" y="75438"/>
                  <a:pt x="137287" y="76454"/>
                  <a:pt x="137287" y="77597"/>
                </a:cubicBezTo>
                <a:cubicBezTo>
                  <a:pt x="138303" y="78613"/>
                  <a:pt x="137287" y="79756"/>
                  <a:pt x="137287" y="80772"/>
                </a:cubicBezTo>
                <a:cubicBezTo>
                  <a:pt x="136271" y="80772"/>
                  <a:pt x="136271" y="80772"/>
                  <a:pt x="136271" y="79629"/>
                </a:cubicBezTo>
                <a:cubicBezTo>
                  <a:pt x="136271" y="78359"/>
                  <a:pt x="136271" y="77851"/>
                  <a:pt x="136017" y="77851"/>
                </a:cubicBezTo>
                <a:cubicBezTo>
                  <a:pt x="135763" y="77851"/>
                  <a:pt x="135636" y="78105"/>
                  <a:pt x="135128" y="78613"/>
                </a:cubicBezTo>
                <a:cubicBezTo>
                  <a:pt x="135128" y="78613"/>
                  <a:pt x="134112" y="78613"/>
                  <a:pt x="132969" y="77597"/>
                </a:cubicBezTo>
                <a:cubicBezTo>
                  <a:pt x="132969" y="76454"/>
                  <a:pt x="132969" y="76454"/>
                  <a:pt x="131953" y="76454"/>
                </a:cubicBezTo>
                <a:cubicBezTo>
                  <a:pt x="131953" y="77597"/>
                  <a:pt x="130937" y="77597"/>
                  <a:pt x="130937" y="77597"/>
                </a:cubicBezTo>
                <a:lnTo>
                  <a:pt x="130937" y="78613"/>
                </a:lnTo>
                <a:cubicBezTo>
                  <a:pt x="130937" y="80772"/>
                  <a:pt x="130937" y="81788"/>
                  <a:pt x="130937" y="81788"/>
                </a:cubicBezTo>
                <a:cubicBezTo>
                  <a:pt x="129794" y="81788"/>
                  <a:pt x="129794" y="80772"/>
                  <a:pt x="129794" y="80772"/>
                </a:cubicBezTo>
                <a:cubicBezTo>
                  <a:pt x="129794" y="80518"/>
                  <a:pt x="129286" y="80518"/>
                  <a:pt x="128397" y="80518"/>
                </a:cubicBezTo>
                <a:cubicBezTo>
                  <a:pt x="124841" y="80518"/>
                  <a:pt x="115316" y="82042"/>
                  <a:pt x="113538" y="82931"/>
                </a:cubicBezTo>
                <a:cubicBezTo>
                  <a:pt x="113030" y="83439"/>
                  <a:pt x="112522" y="83693"/>
                  <a:pt x="112141" y="83693"/>
                </a:cubicBezTo>
                <a:cubicBezTo>
                  <a:pt x="111760" y="83693"/>
                  <a:pt x="111506" y="83439"/>
                  <a:pt x="111506" y="82931"/>
                </a:cubicBezTo>
                <a:cubicBezTo>
                  <a:pt x="111506" y="82423"/>
                  <a:pt x="110744" y="82169"/>
                  <a:pt x="109474" y="82169"/>
                </a:cubicBezTo>
                <a:cubicBezTo>
                  <a:pt x="108204" y="82169"/>
                  <a:pt x="106680" y="82423"/>
                  <a:pt x="105029" y="82931"/>
                </a:cubicBezTo>
                <a:cubicBezTo>
                  <a:pt x="102870" y="83439"/>
                  <a:pt x="100965" y="83693"/>
                  <a:pt x="99695" y="83693"/>
                </a:cubicBezTo>
                <a:cubicBezTo>
                  <a:pt x="98425" y="83693"/>
                  <a:pt x="97536" y="83439"/>
                  <a:pt x="97536" y="82931"/>
                </a:cubicBezTo>
                <a:cubicBezTo>
                  <a:pt x="97536" y="82931"/>
                  <a:pt x="97536" y="82931"/>
                  <a:pt x="96520" y="83947"/>
                </a:cubicBezTo>
                <a:cubicBezTo>
                  <a:pt x="94361" y="83947"/>
                  <a:pt x="93345" y="82931"/>
                  <a:pt x="93345" y="82931"/>
                </a:cubicBezTo>
                <a:cubicBezTo>
                  <a:pt x="92837" y="82423"/>
                  <a:pt x="92202" y="82169"/>
                  <a:pt x="91948" y="82169"/>
                </a:cubicBezTo>
                <a:cubicBezTo>
                  <a:pt x="91694" y="82169"/>
                  <a:pt x="91694" y="82423"/>
                  <a:pt x="92202" y="82931"/>
                </a:cubicBezTo>
                <a:cubicBezTo>
                  <a:pt x="92202" y="83947"/>
                  <a:pt x="93345" y="85090"/>
                  <a:pt x="92202" y="86106"/>
                </a:cubicBezTo>
                <a:cubicBezTo>
                  <a:pt x="91186" y="86106"/>
                  <a:pt x="91186" y="84963"/>
                  <a:pt x="91186" y="83947"/>
                </a:cubicBezTo>
                <a:cubicBezTo>
                  <a:pt x="90170" y="82931"/>
                  <a:pt x="90170" y="82931"/>
                  <a:pt x="90170" y="82931"/>
                </a:cubicBezTo>
                <a:cubicBezTo>
                  <a:pt x="89027" y="82931"/>
                  <a:pt x="89027" y="82931"/>
                  <a:pt x="89027" y="83947"/>
                </a:cubicBezTo>
                <a:cubicBezTo>
                  <a:pt x="90170" y="84963"/>
                  <a:pt x="90170" y="86106"/>
                  <a:pt x="90170" y="86106"/>
                </a:cubicBezTo>
                <a:lnTo>
                  <a:pt x="88519" y="86106"/>
                </a:lnTo>
                <a:cubicBezTo>
                  <a:pt x="88519" y="84963"/>
                  <a:pt x="88519" y="84963"/>
                  <a:pt x="88519" y="84963"/>
                </a:cubicBezTo>
                <a:cubicBezTo>
                  <a:pt x="87503" y="84963"/>
                  <a:pt x="87503" y="84963"/>
                  <a:pt x="87503" y="87122"/>
                </a:cubicBezTo>
                <a:cubicBezTo>
                  <a:pt x="88138" y="88519"/>
                  <a:pt x="88011" y="89408"/>
                  <a:pt x="87503" y="89408"/>
                </a:cubicBezTo>
                <a:cubicBezTo>
                  <a:pt x="87249" y="89408"/>
                  <a:pt x="86741" y="89027"/>
                  <a:pt x="86360" y="88265"/>
                </a:cubicBezTo>
                <a:lnTo>
                  <a:pt x="85344" y="87122"/>
                </a:lnTo>
                <a:cubicBezTo>
                  <a:pt x="85344" y="87757"/>
                  <a:pt x="85090" y="88011"/>
                  <a:pt x="84836" y="88011"/>
                </a:cubicBezTo>
                <a:cubicBezTo>
                  <a:pt x="84201" y="88011"/>
                  <a:pt x="83185" y="86741"/>
                  <a:pt x="83185" y="85979"/>
                </a:cubicBezTo>
                <a:cubicBezTo>
                  <a:pt x="83185" y="86995"/>
                  <a:pt x="82931" y="87630"/>
                  <a:pt x="82550" y="87630"/>
                </a:cubicBezTo>
                <a:cubicBezTo>
                  <a:pt x="82169" y="87630"/>
                  <a:pt x="81661" y="87122"/>
                  <a:pt x="81026" y="85979"/>
                </a:cubicBezTo>
                <a:cubicBezTo>
                  <a:pt x="81026" y="85471"/>
                  <a:pt x="80899" y="85217"/>
                  <a:pt x="80645" y="85217"/>
                </a:cubicBezTo>
                <a:cubicBezTo>
                  <a:pt x="80391" y="85217"/>
                  <a:pt x="80010" y="85725"/>
                  <a:pt x="80010" y="86995"/>
                </a:cubicBezTo>
                <a:cubicBezTo>
                  <a:pt x="79883" y="88900"/>
                  <a:pt x="78740" y="88900"/>
                  <a:pt x="77724" y="88900"/>
                </a:cubicBezTo>
                <a:cubicBezTo>
                  <a:pt x="77343" y="88519"/>
                  <a:pt x="76835" y="88392"/>
                  <a:pt x="76073" y="88392"/>
                </a:cubicBezTo>
                <a:cubicBezTo>
                  <a:pt x="74168" y="88392"/>
                  <a:pt x="71120" y="89154"/>
                  <a:pt x="68072" y="89916"/>
                </a:cubicBezTo>
                <a:cubicBezTo>
                  <a:pt x="65405" y="90424"/>
                  <a:pt x="63246" y="90678"/>
                  <a:pt x="61722" y="90678"/>
                </a:cubicBezTo>
                <a:cubicBezTo>
                  <a:pt x="60198" y="90678"/>
                  <a:pt x="59436" y="90424"/>
                  <a:pt x="59436" y="89916"/>
                </a:cubicBezTo>
                <a:cubicBezTo>
                  <a:pt x="58293" y="89916"/>
                  <a:pt x="58293" y="89916"/>
                  <a:pt x="58293" y="92075"/>
                </a:cubicBezTo>
                <a:cubicBezTo>
                  <a:pt x="58293" y="92456"/>
                  <a:pt x="58166" y="92837"/>
                  <a:pt x="57912" y="92837"/>
                </a:cubicBezTo>
                <a:cubicBezTo>
                  <a:pt x="57658" y="92837"/>
                  <a:pt x="57277" y="92329"/>
                  <a:pt x="57277" y="91059"/>
                </a:cubicBezTo>
                <a:cubicBezTo>
                  <a:pt x="56642" y="90424"/>
                  <a:pt x="56388" y="89789"/>
                  <a:pt x="56261" y="89789"/>
                </a:cubicBezTo>
                <a:cubicBezTo>
                  <a:pt x="56134" y="89789"/>
                  <a:pt x="56134" y="90170"/>
                  <a:pt x="56134" y="91059"/>
                </a:cubicBezTo>
                <a:cubicBezTo>
                  <a:pt x="56134" y="92202"/>
                  <a:pt x="55118" y="92202"/>
                  <a:pt x="52959" y="93218"/>
                </a:cubicBezTo>
                <a:cubicBezTo>
                  <a:pt x="50800" y="93218"/>
                  <a:pt x="48641" y="93218"/>
                  <a:pt x="48641" y="92202"/>
                </a:cubicBezTo>
                <a:cubicBezTo>
                  <a:pt x="48133" y="91694"/>
                  <a:pt x="47879" y="91440"/>
                  <a:pt x="47625" y="91440"/>
                </a:cubicBezTo>
                <a:cubicBezTo>
                  <a:pt x="47371" y="91440"/>
                  <a:pt x="47498" y="91694"/>
                  <a:pt x="47498" y="92202"/>
                </a:cubicBezTo>
                <a:cubicBezTo>
                  <a:pt x="48260" y="93726"/>
                  <a:pt x="47371" y="95250"/>
                  <a:pt x="46101" y="95250"/>
                </a:cubicBezTo>
                <a:cubicBezTo>
                  <a:pt x="45593" y="95250"/>
                  <a:pt x="44958" y="94996"/>
                  <a:pt x="44323" y="94361"/>
                </a:cubicBezTo>
                <a:cubicBezTo>
                  <a:pt x="43307" y="94361"/>
                  <a:pt x="43307" y="94361"/>
                  <a:pt x="43307" y="95377"/>
                </a:cubicBezTo>
                <a:cubicBezTo>
                  <a:pt x="42799" y="95885"/>
                  <a:pt x="42545" y="96139"/>
                  <a:pt x="42037" y="96139"/>
                </a:cubicBezTo>
                <a:cubicBezTo>
                  <a:pt x="41529" y="96139"/>
                  <a:pt x="41148" y="95885"/>
                  <a:pt x="40005" y="95377"/>
                </a:cubicBezTo>
                <a:cubicBezTo>
                  <a:pt x="40005" y="95377"/>
                  <a:pt x="36830" y="95377"/>
                  <a:pt x="35687" y="96393"/>
                </a:cubicBezTo>
                <a:cubicBezTo>
                  <a:pt x="34544" y="96393"/>
                  <a:pt x="33528" y="95377"/>
                  <a:pt x="33528" y="95377"/>
                </a:cubicBezTo>
                <a:lnTo>
                  <a:pt x="32385" y="95377"/>
                </a:lnTo>
                <a:cubicBezTo>
                  <a:pt x="33401" y="96393"/>
                  <a:pt x="30226" y="97536"/>
                  <a:pt x="25908" y="98552"/>
                </a:cubicBezTo>
                <a:cubicBezTo>
                  <a:pt x="21590" y="98552"/>
                  <a:pt x="18415" y="99695"/>
                  <a:pt x="18415" y="100711"/>
                </a:cubicBezTo>
                <a:cubicBezTo>
                  <a:pt x="18415" y="100711"/>
                  <a:pt x="17272" y="100711"/>
                  <a:pt x="16256" y="99695"/>
                </a:cubicBezTo>
                <a:cubicBezTo>
                  <a:pt x="15748" y="98552"/>
                  <a:pt x="15494" y="98044"/>
                  <a:pt x="15240" y="98044"/>
                </a:cubicBezTo>
                <a:cubicBezTo>
                  <a:pt x="14986" y="98044"/>
                  <a:pt x="15113" y="98552"/>
                  <a:pt x="15113" y="99695"/>
                </a:cubicBezTo>
                <a:cubicBezTo>
                  <a:pt x="14605" y="100711"/>
                  <a:pt x="13716" y="101346"/>
                  <a:pt x="12954" y="101346"/>
                </a:cubicBezTo>
                <a:cubicBezTo>
                  <a:pt x="12573" y="101346"/>
                  <a:pt x="12192" y="101219"/>
                  <a:pt x="11811" y="100965"/>
                </a:cubicBezTo>
                <a:cubicBezTo>
                  <a:pt x="11303" y="102235"/>
                  <a:pt x="10795" y="102870"/>
                  <a:pt x="10414" y="102870"/>
                </a:cubicBezTo>
                <a:cubicBezTo>
                  <a:pt x="9779" y="102870"/>
                  <a:pt x="9271" y="101981"/>
                  <a:pt x="8636" y="100838"/>
                </a:cubicBezTo>
                <a:cubicBezTo>
                  <a:pt x="7874" y="101600"/>
                  <a:pt x="7620" y="102362"/>
                  <a:pt x="7239" y="102362"/>
                </a:cubicBezTo>
                <a:cubicBezTo>
                  <a:pt x="6985" y="102362"/>
                  <a:pt x="6858" y="102235"/>
                  <a:pt x="6477" y="101854"/>
                </a:cubicBezTo>
                <a:cubicBezTo>
                  <a:pt x="6477" y="101854"/>
                  <a:pt x="6477" y="101854"/>
                  <a:pt x="6477" y="104013"/>
                </a:cubicBezTo>
                <a:cubicBezTo>
                  <a:pt x="6477" y="106172"/>
                  <a:pt x="7620" y="107188"/>
                  <a:pt x="6477" y="107188"/>
                </a:cubicBezTo>
                <a:cubicBezTo>
                  <a:pt x="6477" y="107188"/>
                  <a:pt x="5461" y="106172"/>
                  <a:pt x="5461" y="105029"/>
                </a:cubicBezTo>
                <a:lnTo>
                  <a:pt x="4318" y="105029"/>
                </a:lnTo>
                <a:cubicBezTo>
                  <a:pt x="4318" y="105029"/>
                  <a:pt x="3302" y="105029"/>
                  <a:pt x="3302" y="103886"/>
                </a:cubicBezTo>
                <a:cubicBezTo>
                  <a:pt x="3302" y="102743"/>
                  <a:pt x="2159" y="102870"/>
                  <a:pt x="2159" y="102870"/>
                </a:cubicBezTo>
                <a:cubicBezTo>
                  <a:pt x="2159" y="103251"/>
                  <a:pt x="2032" y="103251"/>
                  <a:pt x="1905" y="103251"/>
                </a:cubicBezTo>
                <a:cubicBezTo>
                  <a:pt x="1651" y="103251"/>
                  <a:pt x="1397" y="102489"/>
                  <a:pt x="2159" y="101727"/>
                </a:cubicBezTo>
                <a:cubicBezTo>
                  <a:pt x="1016" y="100711"/>
                  <a:pt x="1016" y="99568"/>
                  <a:pt x="1016" y="99568"/>
                </a:cubicBezTo>
                <a:cubicBezTo>
                  <a:pt x="1016" y="99568"/>
                  <a:pt x="0" y="98552"/>
                  <a:pt x="0" y="97536"/>
                </a:cubicBezTo>
                <a:cubicBezTo>
                  <a:pt x="0" y="95377"/>
                  <a:pt x="0" y="94361"/>
                  <a:pt x="1016" y="92202"/>
                </a:cubicBezTo>
                <a:cubicBezTo>
                  <a:pt x="2286" y="91567"/>
                  <a:pt x="3302" y="90551"/>
                  <a:pt x="3810" y="90551"/>
                </a:cubicBezTo>
                <a:cubicBezTo>
                  <a:pt x="4191" y="90551"/>
                  <a:pt x="4318" y="90932"/>
                  <a:pt x="4318" y="92202"/>
                </a:cubicBezTo>
                <a:cubicBezTo>
                  <a:pt x="4318" y="92202"/>
                  <a:pt x="4826" y="92710"/>
                  <a:pt x="5461" y="92710"/>
                </a:cubicBezTo>
                <a:cubicBezTo>
                  <a:pt x="5842" y="92710"/>
                  <a:pt x="6096" y="92583"/>
                  <a:pt x="6477" y="92202"/>
                </a:cubicBezTo>
                <a:cubicBezTo>
                  <a:pt x="6477" y="92202"/>
                  <a:pt x="6477" y="91059"/>
                  <a:pt x="6477" y="91059"/>
                </a:cubicBezTo>
                <a:cubicBezTo>
                  <a:pt x="6477" y="90043"/>
                  <a:pt x="8636" y="90043"/>
                  <a:pt x="11811" y="88900"/>
                </a:cubicBezTo>
                <a:cubicBezTo>
                  <a:pt x="14986" y="88900"/>
                  <a:pt x="17145" y="87757"/>
                  <a:pt x="17145" y="86741"/>
                </a:cubicBezTo>
                <a:cubicBezTo>
                  <a:pt x="18288" y="85598"/>
                  <a:pt x="18288" y="85598"/>
                  <a:pt x="18288" y="85598"/>
                </a:cubicBezTo>
                <a:cubicBezTo>
                  <a:pt x="18542" y="85979"/>
                  <a:pt x="19050" y="86106"/>
                  <a:pt x="19685" y="86106"/>
                </a:cubicBezTo>
                <a:cubicBezTo>
                  <a:pt x="21336" y="86106"/>
                  <a:pt x="23749" y="85344"/>
                  <a:pt x="26797" y="84582"/>
                </a:cubicBezTo>
                <a:cubicBezTo>
                  <a:pt x="28956" y="84582"/>
                  <a:pt x="31623" y="84074"/>
                  <a:pt x="33147" y="84074"/>
                </a:cubicBezTo>
                <a:cubicBezTo>
                  <a:pt x="33909" y="84074"/>
                  <a:pt x="34417" y="84201"/>
                  <a:pt x="34417" y="84582"/>
                </a:cubicBezTo>
                <a:lnTo>
                  <a:pt x="36576" y="84582"/>
                </a:lnTo>
                <a:cubicBezTo>
                  <a:pt x="35560" y="83566"/>
                  <a:pt x="36576" y="83566"/>
                  <a:pt x="38735" y="82423"/>
                </a:cubicBezTo>
                <a:cubicBezTo>
                  <a:pt x="39751" y="83566"/>
                  <a:pt x="40894" y="83566"/>
                  <a:pt x="40894" y="83566"/>
                </a:cubicBezTo>
                <a:cubicBezTo>
                  <a:pt x="40894" y="82423"/>
                  <a:pt x="40894" y="82423"/>
                  <a:pt x="41910" y="82423"/>
                </a:cubicBezTo>
                <a:cubicBezTo>
                  <a:pt x="42418" y="81915"/>
                  <a:pt x="43053" y="81661"/>
                  <a:pt x="43434" y="81661"/>
                </a:cubicBezTo>
                <a:cubicBezTo>
                  <a:pt x="43815" y="81661"/>
                  <a:pt x="44069" y="81915"/>
                  <a:pt x="44069" y="82423"/>
                </a:cubicBezTo>
                <a:cubicBezTo>
                  <a:pt x="45085" y="82423"/>
                  <a:pt x="49403" y="81407"/>
                  <a:pt x="50546" y="80264"/>
                </a:cubicBezTo>
                <a:cubicBezTo>
                  <a:pt x="50546" y="80010"/>
                  <a:pt x="50673" y="79883"/>
                  <a:pt x="50800" y="79883"/>
                </a:cubicBezTo>
                <a:cubicBezTo>
                  <a:pt x="51181" y="79883"/>
                  <a:pt x="51943" y="80645"/>
                  <a:pt x="52705" y="81407"/>
                </a:cubicBezTo>
                <a:cubicBezTo>
                  <a:pt x="52705" y="82423"/>
                  <a:pt x="53848" y="83566"/>
                  <a:pt x="53848" y="83566"/>
                </a:cubicBezTo>
                <a:cubicBezTo>
                  <a:pt x="53848" y="83566"/>
                  <a:pt x="53848" y="82423"/>
                  <a:pt x="53848" y="81407"/>
                </a:cubicBezTo>
                <a:cubicBezTo>
                  <a:pt x="52705" y="80264"/>
                  <a:pt x="52705" y="80264"/>
                  <a:pt x="53848" y="79248"/>
                </a:cubicBezTo>
                <a:lnTo>
                  <a:pt x="54864" y="79248"/>
                </a:lnTo>
                <a:cubicBezTo>
                  <a:pt x="55372" y="79756"/>
                  <a:pt x="56261" y="80010"/>
                  <a:pt x="57404" y="80010"/>
                </a:cubicBezTo>
                <a:cubicBezTo>
                  <a:pt x="58547" y="80010"/>
                  <a:pt x="60198" y="79756"/>
                  <a:pt x="62357" y="79248"/>
                </a:cubicBezTo>
                <a:cubicBezTo>
                  <a:pt x="65024" y="78740"/>
                  <a:pt x="66929" y="78486"/>
                  <a:pt x="68199" y="78486"/>
                </a:cubicBezTo>
                <a:cubicBezTo>
                  <a:pt x="69469" y="78486"/>
                  <a:pt x="69977" y="78740"/>
                  <a:pt x="69977" y="79248"/>
                </a:cubicBezTo>
                <a:cubicBezTo>
                  <a:pt x="69977" y="79756"/>
                  <a:pt x="70104" y="80010"/>
                  <a:pt x="70485" y="80010"/>
                </a:cubicBezTo>
                <a:cubicBezTo>
                  <a:pt x="70866" y="80010"/>
                  <a:pt x="71501" y="79502"/>
                  <a:pt x="72136" y="78232"/>
                </a:cubicBezTo>
                <a:cubicBezTo>
                  <a:pt x="74295" y="75311"/>
                  <a:pt x="75057" y="74422"/>
                  <a:pt x="75311" y="74422"/>
                </a:cubicBezTo>
                <a:cubicBezTo>
                  <a:pt x="75438" y="74422"/>
                  <a:pt x="75438" y="74676"/>
                  <a:pt x="75438" y="74930"/>
                </a:cubicBezTo>
                <a:cubicBezTo>
                  <a:pt x="75438" y="76073"/>
                  <a:pt x="75438" y="77089"/>
                  <a:pt x="75438" y="78232"/>
                </a:cubicBezTo>
                <a:cubicBezTo>
                  <a:pt x="75946" y="79248"/>
                  <a:pt x="76200" y="79756"/>
                  <a:pt x="76327" y="79756"/>
                </a:cubicBezTo>
                <a:cubicBezTo>
                  <a:pt x="76454" y="79756"/>
                  <a:pt x="76454" y="78994"/>
                  <a:pt x="76454" y="77216"/>
                </a:cubicBezTo>
                <a:cubicBezTo>
                  <a:pt x="76454" y="76200"/>
                  <a:pt x="78613" y="75565"/>
                  <a:pt x="80899" y="75565"/>
                </a:cubicBezTo>
                <a:cubicBezTo>
                  <a:pt x="83185" y="75565"/>
                  <a:pt x="85598" y="76073"/>
                  <a:pt x="86106" y="77216"/>
                </a:cubicBezTo>
                <a:lnTo>
                  <a:pt x="86106" y="75946"/>
                </a:lnTo>
                <a:cubicBezTo>
                  <a:pt x="86106" y="74803"/>
                  <a:pt x="86106" y="74803"/>
                  <a:pt x="89408" y="73787"/>
                </a:cubicBezTo>
                <a:lnTo>
                  <a:pt x="90424" y="73787"/>
                </a:lnTo>
                <a:cubicBezTo>
                  <a:pt x="90805" y="74422"/>
                  <a:pt x="91313" y="74676"/>
                  <a:pt x="91821" y="74676"/>
                </a:cubicBezTo>
                <a:cubicBezTo>
                  <a:pt x="93091" y="74676"/>
                  <a:pt x="94361" y="73406"/>
                  <a:pt x="93599" y="72644"/>
                </a:cubicBezTo>
                <a:cubicBezTo>
                  <a:pt x="94742" y="71501"/>
                  <a:pt x="94742" y="71501"/>
                  <a:pt x="95758" y="71501"/>
                </a:cubicBezTo>
                <a:cubicBezTo>
                  <a:pt x="96393" y="72136"/>
                  <a:pt x="97155" y="72390"/>
                  <a:pt x="97663" y="72390"/>
                </a:cubicBezTo>
                <a:cubicBezTo>
                  <a:pt x="99060" y="72390"/>
                  <a:pt x="100076" y="71120"/>
                  <a:pt x="100076" y="70358"/>
                </a:cubicBezTo>
                <a:lnTo>
                  <a:pt x="101092" y="70358"/>
                </a:lnTo>
                <a:cubicBezTo>
                  <a:pt x="101473" y="70739"/>
                  <a:pt x="101854" y="70866"/>
                  <a:pt x="102108" y="70866"/>
                </a:cubicBezTo>
                <a:cubicBezTo>
                  <a:pt x="102870" y="70866"/>
                  <a:pt x="103505" y="70358"/>
                  <a:pt x="104267" y="70358"/>
                </a:cubicBezTo>
                <a:cubicBezTo>
                  <a:pt x="105410" y="70358"/>
                  <a:pt x="106426" y="70358"/>
                  <a:pt x="106426" y="71374"/>
                </a:cubicBezTo>
                <a:cubicBezTo>
                  <a:pt x="106426" y="71755"/>
                  <a:pt x="106426" y="72009"/>
                  <a:pt x="106426" y="72263"/>
                </a:cubicBezTo>
                <a:cubicBezTo>
                  <a:pt x="106680" y="71247"/>
                  <a:pt x="108712" y="70358"/>
                  <a:pt x="110744" y="70358"/>
                </a:cubicBezTo>
                <a:cubicBezTo>
                  <a:pt x="113919" y="69215"/>
                  <a:pt x="115062" y="69215"/>
                  <a:pt x="115062" y="68199"/>
                </a:cubicBezTo>
                <a:lnTo>
                  <a:pt x="116205" y="69215"/>
                </a:lnTo>
                <a:cubicBezTo>
                  <a:pt x="116713" y="69723"/>
                  <a:pt x="116967" y="69977"/>
                  <a:pt x="117094" y="69977"/>
                </a:cubicBezTo>
                <a:cubicBezTo>
                  <a:pt x="117221" y="69977"/>
                  <a:pt x="117221" y="69723"/>
                  <a:pt x="117221" y="69215"/>
                </a:cubicBezTo>
                <a:cubicBezTo>
                  <a:pt x="117221" y="68453"/>
                  <a:pt x="118237" y="67691"/>
                  <a:pt x="119761" y="67691"/>
                </a:cubicBezTo>
                <a:cubicBezTo>
                  <a:pt x="120269" y="67691"/>
                  <a:pt x="121031" y="67818"/>
                  <a:pt x="121666" y="68199"/>
                </a:cubicBezTo>
                <a:lnTo>
                  <a:pt x="122682" y="68199"/>
                </a:lnTo>
                <a:cubicBezTo>
                  <a:pt x="122682" y="66929"/>
                  <a:pt x="123444" y="65913"/>
                  <a:pt x="124333" y="65913"/>
                </a:cubicBezTo>
                <a:cubicBezTo>
                  <a:pt x="124714" y="65913"/>
                  <a:pt x="125095" y="66040"/>
                  <a:pt x="125349" y="66421"/>
                </a:cubicBezTo>
                <a:cubicBezTo>
                  <a:pt x="125222" y="66040"/>
                  <a:pt x="125857" y="66040"/>
                  <a:pt x="125857" y="66040"/>
                </a:cubicBezTo>
                <a:cubicBezTo>
                  <a:pt x="126492" y="66421"/>
                  <a:pt x="127127" y="66548"/>
                  <a:pt x="127762" y="66548"/>
                </a:cubicBezTo>
                <a:cubicBezTo>
                  <a:pt x="129159" y="66548"/>
                  <a:pt x="130302" y="65786"/>
                  <a:pt x="130302" y="65024"/>
                </a:cubicBezTo>
                <a:cubicBezTo>
                  <a:pt x="131318" y="66040"/>
                  <a:pt x="131318" y="66040"/>
                  <a:pt x="132461" y="66040"/>
                </a:cubicBezTo>
                <a:cubicBezTo>
                  <a:pt x="133604" y="66040"/>
                  <a:pt x="133604" y="66040"/>
                  <a:pt x="134620" y="67183"/>
                </a:cubicBezTo>
                <a:cubicBezTo>
                  <a:pt x="135636" y="68326"/>
                  <a:pt x="135763" y="68199"/>
                  <a:pt x="135763" y="68199"/>
                </a:cubicBezTo>
                <a:cubicBezTo>
                  <a:pt x="136779" y="68199"/>
                  <a:pt x="135763" y="67183"/>
                  <a:pt x="134620" y="66040"/>
                </a:cubicBezTo>
                <a:cubicBezTo>
                  <a:pt x="134112" y="65532"/>
                  <a:pt x="134366" y="65278"/>
                  <a:pt x="135001" y="65278"/>
                </a:cubicBezTo>
                <a:cubicBezTo>
                  <a:pt x="135636" y="65278"/>
                  <a:pt x="136779" y="65532"/>
                  <a:pt x="137795" y="66040"/>
                </a:cubicBezTo>
                <a:cubicBezTo>
                  <a:pt x="137033" y="65278"/>
                  <a:pt x="136779" y="64516"/>
                  <a:pt x="137160" y="64516"/>
                </a:cubicBezTo>
                <a:cubicBezTo>
                  <a:pt x="137287" y="64516"/>
                  <a:pt x="137541" y="64643"/>
                  <a:pt x="137795" y="65024"/>
                </a:cubicBezTo>
                <a:cubicBezTo>
                  <a:pt x="137795" y="65024"/>
                  <a:pt x="138938" y="65024"/>
                  <a:pt x="138938" y="66040"/>
                </a:cubicBezTo>
                <a:lnTo>
                  <a:pt x="141097" y="66040"/>
                </a:lnTo>
                <a:cubicBezTo>
                  <a:pt x="142113" y="63881"/>
                  <a:pt x="142113" y="63881"/>
                  <a:pt x="143256" y="63881"/>
                </a:cubicBezTo>
                <a:cubicBezTo>
                  <a:pt x="143256" y="64389"/>
                  <a:pt x="143256" y="64643"/>
                  <a:pt x="143383" y="64643"/>
                </a:cubicBezTo>
                <a:cubicBezTo>
                  <a:pt x="143510" y="64643"/>
                  <a:pt x="143764" y="64389"/>
                  <a:pt x="144399" y="63881"/>
                </a:cubicBezTo>
                <a:cubicBezTo>
                  <a:pt x="144399" y="63373"/>
                  <a:pt x="144399" y="63119"/>
                  <a:pt x="144526" y="63119"/>
                </a:cubicBezTo>
                <a:cubicBezTo>
                  <a:pt x="144653" y="63119"/>
                  <a:pt x="144907" y="63627"/>
                  <a:pt x="145542" y="64897"/>
                </a:cubicBezTo>
                <a:cubicBezTo>
                  <a:pt x="145542" y="65278"/>
                  <a:pt x="145669" y="65659"/>
                  <a:pt x="145923" y="65659"/>
                </a:cubicBezTo>
                <a:cubicBezTo>
                  <a:pt x="146177" y="65659"/>
                  <a:pt x="146558" y="65151"/>
                  <a:pt x="146558" y="63881"/>
                </a:cubicBezTo>
                <a:cubicBezTo>
                  <a:pt x="146558" y="62611"/>
                  <a:pt x="146558" y="62103"/>
                  <a:pt x="146812" y="62103"/>
                </a:cubicBezTo>
                <a:cubicBezTo>
                  <a:pt x="147066" y="62103"/>
                  <a:pt x="147193" y="62357"/>
                  <a:pt x="147701" y="62865"/>
                </a:cubicBezTo>
                <a:cubicBezTo>
                  <a:pt x="147701" y="64008"/>
                  <a:pt x="148717" y="64008"/>
                  <a:pt x="148717" y="64008"/>
                </a:cubicBezTo>
                <a:lnTo>
                  <a:pt x="147701" y="64008"/>
                </a:lnTo>
                <a:cubicBezTo>
                  <a:pt x="147701" y="65024"/>
                  <a:pt x="147701" y="66167"/>
                  <a:pt x="148717" y="66167"/>
                </a:cubicBezTo>
                <a:lnTo>
                  <a:pt x="148717" y="65151"/>
                </a:lnTo>
                <a:lnTo>
                  <a:pt x="148717" y="64135"/>
                </a:lnTo>
                <a:cubicBezTo>
                  <a:pt x="148717" y="62992"/>
                  <a:pt x="154051" y="61976"/>
                  <a:pt x="158496" y="60833"/>
                </a:cubicBezTo>
                <a:cubicBezTo>
                  <a:pt x="159512" y="60833"/>
                  <a:pt x="160655" y="61976"/>
                  <a:pt x="160655" y="62992"/>
                </a:cubicBezTo>
                <a:cubicBezTo>
                  <a:pt x="160655" y="61214"/>
                  <a:pt x="160909" y="60198"/>
                  <a:pt x="161417" y="60198"/>
                </a:cubicBezTo>
                <a:cubicBezTo>
                  <a:pt x="161925" y="60198"/>
                  <a:pt x="162306" y="61087"/>
                  <a:pt x="162814" y="62992"/>
                </a:cubicBezTo>
                <a:cubicBezTo>
                  <a:pt x="162814" y="61722"/>
                  <a:pt x="162814" y="61214"/>
                  <a:pt x="163068" y="61214"/>
                </a:cubicBezTo>
                <a:cubicBezTo>
                  <a:pt x="163322" y="61214"/>
                  <a:pt x="163449" y="61468"/>
                  <a:pt x="163957" y="61976"/>
                </a:cubicBezTo>
                <a:cubicBezTo>
                  <a:pt x="163957" y="62484"/>
                  <a:pt x="164211" y="62738"/>
                  <a:pt x="164465" y="62738"/>
                </a:cubicBezTo>
                <a:cubicBezTo>
                  <a:pt x="164719" y="62738"/>
                  <a:pt x="164973" y="62484"/>
                  <a:pt x="164973" y="61976"/>
                </a:cubicBezTo>
                <a:cubicBezTo>
                  <a:pt x="164973" y="61214"/>
                  <a:pt x="164973" y="60452"/>
                  <a:pt x="165354" y="60452"/>
                </a:cubicBezTo>
                <a:cubicBezTo>
                  <a:pt x="165481" y="60452"/>
                  <a:pt x="165735" y="60579"/>
                  <a:pt x="166116" y="60833"/>
                </a:cubicBezTo>
                <a:cubicBezTo>
                  <a:pt x="166116" y="60833"/>
                  <a:pt x="166116" y="60833"/>
                  <a:pt x="166116" y="59817"/>
                </a:cubicBezTo>
                <a:cubicBezTo>
                  <a:pt x="166624" y="59309"/>
                  <a:pt x="167132" y="59055"/>
                  <a:pt x="167640" y="59055"/>
                </a:cubicBezTo>
                <a:cubicBezTo>
                  <a:pt x="168148" y="59055"/>
                  <a:pt x="168275" y="59309"/>
                  <a:pt x="168275" y="59817"/>
                </a:cubicBezTo>
                <a:cubicBezTo>
                  <a:pt x="169291" y="60833"/>
                  <a:pt x="170180" y="61468"/>
                  <a:pt x="170561" y="61468"/>
                </a:cubicBezTo>
                <a:cubicBezTo>
                  <a:pt x="170942" y="61468"/>
                  <a:pt x="170942" y="60960"/>
                  <a:pt x="170434" y="59817"/>
                </a:cubicBezTo>
                <a:cubicBezTo>
                  <a:pt x="170053" y="59055"/>
                  <a:pt x="170307" y="58674"/>
                  <a:pt x="170815" y="58674"/>
                </a:cubicBezTo>
                <a:cubicBezTo>
                  <a:pt x="171577" y="58674"/>
                  <a:pt x="173101" y="59563"/>
                  <a:pt x="173736" y="60960"/>
                </a:cubicBezTo>
                <a:cubicBezTo>
                  <a:pt x="174371" y="62357"/>
                  <a:pt x="174625" y="62738"/>
                  <a:pt x="174752" y="62738"/>
                </a:cubicBezTo>
                <a:cubicBezTo>
                  <a:pt x="174879" y="62738"/>
                  <a:pt x="174879" y="62484"/>
                  <a:pt x="174879" y="61976"/>
                </a:cubicBezTo>
                <a:cubicBezTo>
                  <a:pt x="173736" y="59817"/>
                  <a:pt x="174879" y="59817"/>
                  <a:pt x="174879" y="59817"/>
                </a:cubicBezTo>
                <a:cubicBezTo>
                  <a:pt x="174879" y="59817"/>
                  <a:pt x="175895" y="59817"/>
                  <a:pt x="175895" y="58801"/>
                </a:cubicBezTo>
                <a:cubicBezTo>
                  <a:pt x="175895" y="58801"/>
                  <a:pt x="175895" y="58801"/>
                  <a:pt x="178054" y="59817"/>
                </a:cubicBezTo>
                <a:cubicBezTo>
                  <a:pt x="178435" y="60452"/>
                  <a:pt x="178816" y="60706"/>
                  <a:pt x="179197" y="60706"/>
                </a:cubicBezTo>
                <a:cubicBezTo>
                  <a:pt x="180213" y="60706"/>
                  <a:pt x="181229" y="59182"/>
                  <a:pt x="181229" y="57658"/>
                </a:cubicBezTo>
                <a:lnTo>
                  <a:pt x="182372" y="58801"/>
                </a:lnTo>
                <a:cubicBezTo>
                  <a:pt x="183007" y="60071"/>
                  <a:pt x="183642" y="61087"/>
                  <a:pt x="183896" y="61087"/>
                </a:cubicBezTo>
                <a:cubicBezTo>
                  <a:pt x="184150" y="61087"/>
                  <a:pt x="183896" y="60706"/>
                  <a:pt x="183515" y="59944"/>
                </a:cubicBezTo>
                <a:cubicBezTo>
                  <a:pt x="183515" y="59563"/>
                  <a:pt x="183515" y="59182"/>
                  <a:pt x="183515" y="58928"/>
                </a:cubicBezTo>
                <a:cubicBezTo>
                  <a:pt x="183896" y="59563"/>
                  <a:pt x="184277" y="59817"/>
                  <a:pt x="184658" y="59817"/>
                </a:cubicBezTo>
                <a:cubicBezTo>
                  <a:pt x="185674" y="59817"/>
                  <a:pt x="186690" y="58293"/>
                  <a:pt x="186690" y="56769"/>
                </a:cubicBezTo>
                <a:cubicBezTo>
                  <a:pt x="186690" y="57785"/>
                  <a:pt x="187833" y="58928"/>
                  <a:pt x="187833" y="58928"/>
                </a:cubicBezTo>
                <a:cubicBezTo>
                  <a:pt x="188849" y="58928"/>
                  <a:pt x="188849" y="58928"/>
                  <a:pt x="188849" y="57785"/>
                </a:cubicBezTo>
                <a:cubicBezTo>
                  <a:pt x="188849" y="57023"/>
                  <a:pt x="189357" y="56261"/>
                  <a:pt x="189738" y="56261"/>
                </a:cubicBezTo>
                <a:cubicBezTo>
                  <a:pt x="189865" y="56261"/>
                  <a:pt x="189992" y="56388"/>
                  <a:pt x="189992" y="56769"/>
                </a:cubicBezTo>
                <a:cubicBezTo>
                  <a:pt x="189992" y="56769"/>
                  <a:pt x="189992" y="56769"/>
                  <a:pt x="191135" y="54610"/>
                </a:cubicBezTo>
                <a:lnTo>
                  <a:pt x="193294" y="54610"/>
                </a:lnTo>
                <a:cubicBezTo>
                  <a:pt x="193802" y="55118"/>
                  <a:pt x="194310" y="55372"/>
                  <a:pt x="194691" y="55372"/>
                </a:cubicBezTo>
                <a:cubicBezTo>
                  <a:pt x="195072" y="55372"/>
                  <a:pt x="195326" y="55118"/>
                  <a:pt x="195326" y="54610"/>
                </a:cubicBezTo>
                <a:cubicBezTo>
                  <a:pt x="195326" y="54610"/>
                  <a:pt x="195834" y="54102"/>
                  <a:pt x="196088" y="54102"/>
                </a:cubicBezTo>
                <a:cubicBezTo>
                  <a:pt x="196215" y="54102"/>
                  <a:pt x="196342" y="54229"/>
                  <a:pt x="196342" y="54610"/>
                </a:cubicBezTo>
                <a:cubicBezTo>
                  <a:pt x="198501" y="54610"/>
                  <a:pt x="198501" y="54610"/>
                  <a:pt x="198501" y="53594"/>
                </a:cubicBezTo>
                <a:cubicBezTo>
                  <a:pt x="199517" y="54610"/>
                  <a:pt x="199517" y="54610"/>
                  <a:pt x="200660" y="54610"/>
                </a:cubicBezTo>
                <a:lnTo>
                  <a:pt x="201803" y="54610"/>
                </a:lnTo>
                <a:cubicBezTo>
                  <a:pt x="201803" y="55626"/>
                  <a:pt x="201803" y="55626"/>
                  <a:pt x="201803" y="55626"/>
                </a:cubicBezTo>
                <a:cubicBezTo>
                  <a:pt x="202819" y="54610"/>
                  <a:pt x="203962" y="53467"/>
                  <a:pt x="204978" y="53467"/>
                </a:cubicBezTo>
                <a:cubicBezTo>
                  <a:pt x="207137" y="53467"/>
                  <a:pt x="207137" y="53467"/>
                  <a:pt x="205994" y="54483"/>
                </a:cubicBezTo>
                <a:cubicBezTo>
                  <a:pt x="205994" y="54483"/>
                  <a:pt x="205994" y="54991"/>
                  <a:pt x="206375" y="54991"/>
                </a:cubicBezTo>
                <a:cubicBezTo>
                  <a:pt x="206502" y="54991"/>
                  <a:pt x="206756" y="54864"/>
                  <a:pt x="207137" y="54483"/>
                </a:cubicBezTo>
                <a:cubicBezTo>
                  <a:pt x="207137" y="54483"/>
                  <a:pt x="209296" y="52324"/>
                  <a:pt x="210312" y="52324"/>
                </a:cubicBezTo>
                <a:cubicBezTo>
                  <a:pt x="211328" y="51816"/>
                  <a:pt x="211963" y="51562"/>
                  <a:pt x="212344" y="51562"/>
                </a:cubicBezTo>
                <a:cubicBezTo>
                  <a:pt x="212725" y="51562"/>
                  <a:pt x="212979" y="51816"/>
                  <a:pt x="213614" y="52324"/>
                </a:cubicBezTo>
                <a:cubicBezTo>
                  <a:pt x="214249" y="51054"/>
                  <a:pt x="214503" y="50546"/>
                  <a:pt x="214884" y="50546"/>
                </a:cubicBezTo>
                <a:cubicBezTo>
                  <a:pt x="215265" y="50546"/>
                  <a:pt x="215392" y="50800"/>
                  <a:pt x="215900" y="51308"/>
                </a:cubicBezTo>
                <a:cubicBezTo>
                  <a:pt x="215900" y="52324"/>
                  <a:pt x="215900" y="52324"/>
                  <a:pt x="216916" y="52324"/>
                </a:cubicBezTo>
                <a:cubicBezTo>
                  <a:pt x="216916" y="51308"/>
                  <a:pt x="216916" y="51308"/>
                  <a:pt x="218059" y="51308"/>
                </a:cubicBezTo>
                <a:cubicBezTo>
                  <a:pt x="219202" y="51308"/>
                  <a:pt x="219075" y="51308"/>
                  <a:pt x="219075" y="50165"/>
                </a:cubicBezTo>
                <a:lnTo>
                  <a:pt x="220218" y="50165"/>
                </a:lnTo>
                <a:cubicBezTo>
                  <a:pt x="220599" y="50800"/>
                  <a:pt x="221107" y="51054"/>
                  <a:pt x="221742" y="51054"/>
                </a:cubicBezTo>
                <a:cubicBezTo>
                  <a:pt x="223139" y="51054"/>
                  <a:pt x="224917" y="49784"/>
                  <a:pt x="225552" y="49022"/>
                </a:cubicBezTo>
                <a:cubicBezTo>
                  <a:pt x="225552" y="49022"/>
                  <a:pt x="225552" y="49022"/>
                  <a:pt x="226695" y="50038"/>
                </a:cubicBezTo>
                <a:cubicBezTo>
                  <a:pt x="227203" y="51181"/>
                  <a:pt x="227711" y="51689"/>
                  <a:pt x="228092" y="51689"/>
                </a:cubicBezTo>
                <a:cubicBezTo>
                  <a:pt x="228473" y="51689"/>
                  <a:pt x="228346" y="51181"/>
                  <a:pt x="227838" y="50038"/>
                </a:cubicBezTo>
                <a:cubicBezTo>
                  <a:pt x="227838" y="49022"/>
                  <a:pt x="227838" y="48387"/>
                  <a:pt x="227965" y="48387"/>
                </a:cubicBezTo>
                <a:cubicBezTo>
                  <a:pt x="228092" y="48387"/>
                  <a:pt x="228346" y="48895"/>
                  <a:pt x="228981" y="50038"/>
                </a:cubicBezTo>
                <a:cubicBezTo>
                  <a:pt x="228981" y="50419"/>
                  <a:pt x="229235" y="50419"/>
                  <a:pt x="229489" y="50419"/>
                </a:cubicBezTo>
                <a:cubicBezTo>
                  <a:pt x="230378" y="50419"/>
                  <a:pt x="231902" y="49403"/>
                  <a:pt x="231140" y="47879"/>
                </a:cubicBezTo>
                <a:cubicBezTo>
                  <a:pt x="231140" y="46736"/>
                  <a:pt x="231140" y="45720"/>
                  <a:pt x="231140" y="45720"/>
                </a:cubicBezTo>
                <a:cubicBezTo>
                  <a:pt x="232283" y="46736"/>
                  <a:pt x="232283" y="46736"/>
                  <a:pt x="232283" y="46736"/>
                </a:cubicBezTo>
                <a:cubicBezTo>
                  <a:pt x="232283" y="47244"/>
                  <a:pt x="232537" y="47498"/>
                  <a:pt x="232918" y="47498"/>
                </a:cubicBezTo>
                <a:cubicBezTo>
                  <a:pt x="233299" y="47498"/>
                  <a:pt x="233807" y="47244"/>
                  <a:pt x="234442" y="46736"/>
                </a:cubicBezTo>
                <a:cubicBezTo>
                  <a:pt x="236601" y="46736"/>
                  <a:pt x="238760" y="47879"/>
                  <a:pt x="239776" y="47879"/>
                </a:cubicBezTo>
                <a:cubicBezTo>
                  <a:pt x="240792" y="46736"/>
                  <a:pt x="242951" y="46736"/>
                  <a:pt x="242951" y="45720"/>
                </a:cubicBezTo>
                <a:lnTo>
                  <a:pt x="245110" y="45720"/>
                </a:lnTo>
                <a:cubicBezTo>
                  <a:pt x="245618" y="46228"/>
                  <a:pt x="246126" y="46482"/>
                  <a:pt x="246507" y="46482"/>
                </a:cubicBezTo>
                <a:cubicBezTo>
                  <a:pt x="246888" y="46482"/>
                  <a:pt x="247142" y="46228"/>
                  <a:pt x="247142" y="45720"/>
                </a:cubicBezTo>
                <a:lnTo>
                  <a:pt x="248285" y="45720"/>
                </a:lnTo>
                <a:cubicBezTo>
                  <a:pt x="249301" y="46736"/>
                  <a:pt x="249301" y="46736"/>
                  <a:pt x="249301" y="46736"/>
                </a:cubicBezTo>
                <a:cubicBezTo>
                  <a:pt x="249301" y="45847"/>
                  <a:pt x="250063" y="44323"/>
                  <a:pt x="250317" y="44323"/>
                </a:cubicBezTo>
                <a:cubicBezTo>
                  <a:pt x="250317" y="44323"/>
                  <a:pt x="250444" y="44450"/>
                  <a:pt x="250444" y="44577"/>
                </a:cubicBezTo>
                <a:cubicBezTo>
                  <a:pt x="250952" y="45720"/>
                  <a:pt x="251206" y="45974"/>
                  <a:pt x="251460" y="45974"/>
                </a:cubicBezTo>
                <a:cubicBezTo>
                  <a:pt x="251714" y="45974"/>
                  <a:pt x="251968" y="45720"/>
                  <a:pt x="252476" y="45720"/>
                </a:cubicBezTo>
                <a:cubicBezTo>
                  <a:pt x="253492" y="44704"/>
                  <a:pt x="268986" y="41275"/>
                  <a:pt x="272415" y="41275"/>
                </a:cubicBezTo>
                <a:cubicBezTo>
                  <a:pt x="272796" y="41275"/>
                  <a:pt x="273050" y="41402"/>
                  <a:pt x="273050" y="41402"/>
                </a:cubicBezTo>
                <a:lnTo>
                  <a:pt x="276225" y="41402"/>
                </a:lnTo>
                <a:cubicBezTo>
                  <a:pt x="276225" y="40132"/>
                  <a:pt x="277368" y="39624"/>
                  <a:pt x="278765" y="39624"/>
                </a:cubicBezTo>
                <a:cubicBezTo>
                  <a:pt x="279654" y="39624"/>
                  <a:pt x="280797" y="39878"/>
                  <a:pt x="281686" y="40386"/>
                </a:cubicBezTo>
                <a:cubicBezTo>
                  <a:pt x="282702" y="41402"/>
                  <a:pt x="282702" y="41402"/>
                  <a:pt x="283845" y="41402"/>
                </a:cubicBezTo>
                <a:cubicBezTo>
                  <a:pt x="283210" y="39370"/>
                  <a:pt x="283718" y="38608"/>
                  <a:pt x="284607" y="38608"/>
                </a:cubicBezTo>
                <a:cubicBezTo>
                  <a:pt x="285115" y="38608"/>
                  <a:pt x="285623" y="38862"/>
                  <a:pt x="286004" y="39243"/>
                </a:cubicBezTo>
                <a:cubicBezTo>
                  <a:pt x="286512" y="40386"/>
                  <a:pt x="287020" y="40894"/>
                  <a:pt x="287401" y="40894"/>
                </a:cubicBezTo>
                <a:cubicBezTo>
                  <a:pt x="287782" y="40894"/>
                  <a:pt x="287655" y="40386"/>
                  <a:pt x="287147" y="39243"/>
                </a:cubicBezTo>
                <a:cubicBezTo>
                  <a:pt x="287147" y="38100"/>
                  <a:pt x="287528" y="37211"/>
                  <a:pt x="288163" y="37211"/>
                </a:cubicBezTo>
                <a:cubicBezTo>
                  <a:pt x="288798" y="37211"/>
                  <a:pt x="289433" y="37719"/>
                  <a:pt x="290449" y="39243"/>
                </a:cubicBezTo>
                <a:cubicBezTo>
                  <a:pt x="290449" y="39751"/>
                  <a:pt x="290449" y="40005"/>
                  <a:pt x="290576" y="40005"/>
                </a:cubicBezTo>
                <a:cubicBezTo>
                  <a:pt x="290703" y="40005"/>
                  <a:pt x="290957" y="39751"/>
                  <a:pt x="291592" y="39243"/>
                </a:cubicBezTo>
                <a:cubicBezTo>
                  <a:pt x="291592" y="37973"/>
                  <a:pt x="291973" y="37465"/>
                  <a:pt x="292227" y="37465"/>
                </a:cubicBezTo>
                <a:cubicBezTo>
                  <a:pt x="292481" y="37465"/>
                  <a:pt x="292608" y="37719"/>
                  <a:pt x="292608" y="38227"/>
                </a:cubicBezTo>
                <a:cubicBezTo>
                  <a:pt x="293116" y="39243"/>
                  <a:pt x="293370" y="39751"/>
                  <a:pt x="293497" y="39751"/>
                </a:cubicBezTo>
                <a:cubicBezTo>
                  <a:pt x="293624" y="39751"/>
                  <a:pt x="293624" y="38989"/>
                  <a:pt x="293624" y="37211"/>
                </a:cubicBezTo>
                <a:cubicBezTo>
                  <a:pt x="294132" y="36068"/>
                  <a:pt x="294386" y="35560"/>
                  <a:pt x="294767" y="35560"/>
                </a:cubicBezTo>
                <a:cubicBezTo>
                  <a:pt x="295148" y="35560"/>
                  <a:pt x="295275" y="36068"/>
                  <a:pt x="295783" y="37211"/>
                </a:cubicBezTo>
                <a:cubicBezTo>
                  <a:pt x="296291" y="38227"/>
                  <a:pt x="297053" y="38735"/>
                  <a:pt x="297561" y="38735"/>
                </a:cubicBezTo>
                <a:cubicBezTo>
                  <a:pt x="298323" y="38735"/>
                  <a:pt x="298958" y="37973"/>
                  <a:pt x="298958" y="36195"/>
                </a:cubicBezTo>
                <a:cubicBezTo>
                  <a:pt x="299720" y="36195"/>
                  <a:pt x="299974" y="35687"/>
                  <a:pt x="299974" y="35687"/>
                </a:cubicBezTo>
                <a:cubicBezTo>
                  <a:pt x="299974" y="35687"/>
                  <a:pt x="299974" y="35814"/>
                  <a:pt x="299974" y="36195"/>
                </a:cubicBezTo>
                <a:lnTo>
                  <a:pt x="300990" y="35179"/>
                </a:lnTo>
                <a:lnTo>
                  <a:pt x="302133" y="35179"/>
                </a:lnTo>
                <a:lnTo>
                  <a:pt x="302133" y="36195"/>
                </a:lnTo>
                <a:cubicBezTo>
                  <a:pt x="303149" y="36195"/>
                  <a:pt x="306451" y="34036"/>
                  <a:pt x="309626" y="33020"/>
                </a:cubicBezTo>
                <a:cubicBezTo>
                  <a:pt x="312928" y="32512"/>
                  <a:pt x="314960" y="32258"/>
                  <a:pt x="316230" y="32258"/>
                </a:cubicBezTo>
                <a:cubicBezTo>
                  <a:pt x="317500" y="32258"/>
                  <a:pt x="317627" y="32512"/>
                  <a:pt x="317119" y="33020"/>
                </a:cubicBezTo>
                <a:cubicBezTo>
                  <a:pt x="317119" y="34036"/>
                  <a:pt x="317373" y="34671"/>
                  <a:pt x="317627" y="34671"/>
                </a:cubicBezTo>
                <a:cubicBezTo>
                  <a:pt x="317881" y="34671"/>
                  <a:pt x="318135" y="34163"/>
                  <a:pt x="318135" y="33020"/>
                </a:cubicBezTo>
                <a:cubicBezTo>
                  <a:pt x="319151" y="33020"/>
                  <a:pt x="320294" y="30861"/>
                  <a:pt x="321310" y="30861"/>
                </a:cubicBezTo>
                <a:cubicBezTo>
                  <a:pt x="322326" y="30861"/>
                  <a:pt x="323469" y="30861"/>
                  <a:pt x="323469" y="29845"/>
                </a:cubicBezTo>
                <a:cubicBezTo>
                  <a:pt x="324358" y="30226"/>
                  <a:pt x="325374" y="30607"/>
                  <a:pt x="326390" y="30607"/>
                </a:cubicBezTo>
                <a:cubicBezTo>
                  <a:pt x="327787" y="30607"/>
                  <a:pt x="329184" y="30099"/>
                  <a:pt x="329819" y="28829"/>
                </a:cubicBezTo>
                <a:cubicBezTo>
                  <a:pt x="331978" y="28829"/>
                  <a:pt x="331978" y="28829"/>
                  <a:pt x="332994" y="29972"/>
                </a:cubicBezTo>
                <a:cubicBezTo>
                  <a:pt x="334010" y="30480"/>
                  <a:pt x="334645" y="30734"/>
                  <a:pt x="334899" y="30734"/>
                </a:cubicBezTo>
                <a:cubicBezTo>
                  <a:pt x="335153" y="30734"/>
                  <a:pt x="335153" y="30480"/>
                  <a:pt x="335153" y="29972"/>
                </a:cubicBezTo>
                <a:cubicBezTo>
                  <a:pt x="335153" y="28575"/>
                  <a:pt x="336423" y="27686"/>
                  <a:pt x="337312" y="27686"/>
                </a:cubicBezTo>
                <a:cubicBezTo>
                  <a:pt x="337947" y="27686"/>
                  <a:pt x="338328" y="28067"/>
                  <a:pt x="338328" y="28829"/>
                </a:cubicBezTo>
                <a:lnTo>
                  <a:pt x="339344" y="27813"/>
                </a:lnTo>
                <a:cubicBezTo>
                  <a:pt x="339344" y="27432"/>
                  <a:pt x="339471" y="27305"/>
                  <a:pt x="339598" y="27305"/>
                </a:cubicBezTo>
                <a:cubicBezTo>
                  <a:pt x="339979" y="27305"/>
                  <a:pt x="340487" y="28067"/>
                  <a:pt x="340487" y="28829"/>
                </a:cubicBezTo>
                <a:cubicBezTo>
                  <a:pt x="340487" y="29718"/>
                  <a:pt x="340614" y="30226"/>
                  <a:pt x="340868" y="30226"/>
                </a:cubicBezTo>
                <a:cubicBezTo>
                  <a:pt x="341122" y="30226"/>
                  <a:pt x="341503" y="29210"/>
                  <a:pt x="341503" y="26670"/>
                </a:cubicBezTo>
                <a:cubicBezTo>
                  <a:pt x="340868" y="25400"/>
                  <a:pt x="340995" y="24892"/>
                  <a:pt x="341122" y="24892"/>
                </a:cubicBezTo>
                <a:cubicBezTo>
                  <a:pt x="341249" y="24892"/>
                  <a:pt x="341503" y="25146"/>
                  <a:pt x="341503" y="25654"/>
                </a:cubicBezTo>
                <a:cubicBezTo>
                  <a:pt x="342265" y="26416"/>
                  <a:pt x="343027" y="27178"/>
                  <a:pt x="343408" y="27178"/>
                </a:cubicBezTo>
                <a:cubicBezTo>
                  <a:pt x="343535" y="27178"/>
                  <a:pt x="343662" y="27051"/>
                  <a:pt x="343662" y="26797"/>
                </a:cubicBezTo>
                <a:cubicBezTo>
                  <a:pt x="343662" y="26797"/>
                  <a:pt x="344678" y="26797"/>
                  <a:pt x="344678" y="28956"/>
                </a:cubicBezTo>
                <a:cubicBezTo>
                  <a:pt x="345821" y="30099"/>
                  <a:pt x="345821" y="30099"/>
                  <a:pt x="346837" y="30099"/>
                </a:cubicBezTo>
                <a:cubicBezTo>
                  <a:pt x="345821" y="28956"/>
                  <a:pt x="345821" y="28956"/>
                  <a:pt x="345821" y="27940"/>
                </a:cubicBezTo>
                <a:lnTo>
                  <a:pt x="346837" y="27940"/>
                </a:lnTo>
                <a:cubicBezTo>
                  <a:pt x="346837" y="26924"/>
                  <a:pt x="347980" y="25781"/>
                  <a:pt x="347980" y="24765"/>
                </a:cubicBezTo>
                <a:cubicBezTo>
                  <a:pt x="347980" y="24257"/>
                  <a:pt x="348107" y="24003"/>
                  <a:pt x="348361" y="24003"/>
                </a:cubicBezTo>
                <a:cubicBezTo>
                  <a:pt x="348615" y="24003"/>
                  <a:pt x="348996" y="24511"/>
                  <a:pt x="348996" y="25781"/>
                </a:cubicBezTo>
                <a:cubicBezTo>
                  <a:pt x="348996" y="27940"/>
                  <a:pt x="348996" y="27940"/>
                  <a:pt x="350012" y="27940"/>
                </a:cubicBezTo>
                <a:cubicBezTo>
                  <a:pt x="351028" y="27940"/>
                  <a:pt x="351155" y="27940"/>
                  <a:pt x="351155" y="26924"/>
                </a:cubicBezTo>
                <a:cubicBezTo>
                  <a:pt x="351155" y="25908"/>
                  <a:pt x="351155" y="25781"/>
                  <a:pt x="352171" y="24765"/>
                </a:cubicBezTo>
                <a:cubicBezTo>
                  <a:pt x="354330" y="24765"/>
                  <a:pt x="356489" y="27940"/>
                  <a:pt x="357505" y="30099"/>
                </a:cubicBezTo>
                <a:cubicBezTo>
                  <a:pt x="357505" y="28956"/>
                  <a:pt x="358648" y="28956"/>
                  <a:pt x="358648" y="28956"/>
                </a:cubicBezTo>
                <a:cubicBezTo>
                  <a:pt x="358648" y="29337"/>
                  <a:pt x="358775" y="29464"/>
                  <a:pt x="358902" y="29464"/>
                </a:cubicBezTo>
                <a:cubicBezTo>
                  <a:pt x="359156" y="29464"/>
                  <a:pt x="359410" y="28956"/>
                  <a:pt x="358648" y="28956"/>
                </a:cubicBezTo>
                <a:cubicBezTo>
                  <a:pt x="358648" y="27940"/>
                  <a:pt x="357505" y="27940"/>
                  <a:pt x="357505" y="27940"/>
                </a:cubicBezTo>
                <a:lnTo>
                  <a:pt x="357505" y="26289"/>
                </a:lnTo>
                <a:cubicBezTo>
                  <a:pt x="357505" y="24511"/>
                  <a:pt x="357505" y="23749"/>
                  <a:pt x="357632" y="23749"/>
                </a:cubicBezTo>
                <a:cubicBezTo>
                  <a:pt x="357759" y="23749"/>
                  <a:pt x="358013" y="24257"/>
                  <a:pt x="358521" y="25273"/>
                </a:cubicBezTo>
                <a:cubicBezTo>
                  <a:pt x="359029" y="25781"/>
                  <a:pt x="359283" y="26035"/>
                  <a:pt x="359410" y="26035"/>
                </a:cubicBezTo>
                <a:cubicBezTo>
                  <a:pt x="359537" y="26035"/>
                  <a:pt x="359537" y="25781"/>
                  <a:pt x="359537" y="25273"/>
                </a:cubicBezTo>
                <a:cubicBezTo>
                  <a:pt x="360299" y="24511"/>
                  <a:pt x="360553" y="23749"/>
                  <a:pt x="360553" y="23749"/>
                </a:cubicBezTo>
                <a:cubicBezTo>
                  <a:pt x="360553" y="23749"/>
                  <a:pt x="360553" y="23876"/>
                  <a:pt x="360553" y="24257"/>
                </a:cubicBezTo>
                <a:cubicBezTo>
                  <a:pt x="360553" y="24257"/>
                  <a:pt x="361696" y="24257"/>
                  <a:pt x="362712" y="22098"/>
                </a:cubicBezTo>
                <a:cubicBezTo>
                  <a:pt x="363855" y="22098"/>
                  <a:pt x="363855" y="22098"/>
                  <a:pt x="364871" y="23114"/>
                </a:cubicBezTo>
                <a:cubicBezTo>
                  <a:pt x="364871" y="24257"/>
                  <a:pt x="364871" y="24257"/>
                  <a:pt x="365887" y="24257"/>
                </a:cubicBezTo>
                <a:cubicBezTo>
                  <a:pt x="365887" y="24257"/>
                  <a:pt x="367030" y="24257"/>
                  <a:pt x="367030" y="25273"/>
                </a:cubicBezTo>
                <a:cubicBezTo>
                  <a:pt x="367030" y="26035"/>
                  <a:pt x="367538" y="26670"/>
                  <a:pt x="368046" y="27051"/>
                </a:cubicBezTo>
                <a:cubicBezTo>
                  <a:pt x="368046" y="26416"/>
                  <a:pt x="368046" y="25273"/>
                  <a:pt x="368046" y="25273"/>
                </a:cubicBezTo>
                <a:lnTo>
                  <a:pt x="369189" y="25273"/>
                </a:lnTo>
                <a:cubicBezTo>
                  <a:pt x="369189" y="25781"/>
                  <a:pt x="369189" y="26670"/>
                  <a:pt x="369189" y="27432"/>
                </a:cubicBezTo>
                <a:cubicBezTo>
                  <a:pt x="369570" y="27813"/>
                  <a:pt x="369824" y="28067"/>
                  <a:pt x="369951" y="28067"/>
                </a:cubicBezTo>
                <a:cubicBezTo>
                  <a:pt x="370205" y="28067"/>
                  <a:pt x="370205" y="27305"/>
                  <a:pt x="370205" y="25273"/>
                </a:cubicBezTo>
                <a:cubicBezTo>
                  <a:pt x="370205" y="24257"/>
                  <a:pt x="371221" y="24257"/>
                  <a:pt x="371221" y="24257"/>
                </a:cubicBezTo>
                <a:cubicBezTo>
                  <a:pt x="371221" y="24257"/>
                  <a:pt x="372364" y="24257"/>
                  <a:pt x="372364" y="23114"/>
                </a:cubicBezTo>
                <a:cubicBezTo>
                  <a:pt x="372745" y="22860"/>
                  <a:pt x="372872" y="22733"/>
                  <a:pt x="372999" y="22733"/>
                </a:cubicBezTo>
                <a:cubicBezTo>
                  <a:pt x="373380" y="22733"/>
                  <a:pt x="373380" y="23495"/>
                  <a:pt x="373380" y="24257"/>
                </a:cubicBezTo>
                <a:cubicBezTo>
                  <a:pt x="373380" y="25273"/>
                  <a:pt x="373380" y="26416"/>
                  <a:pt x="373380" y="26416"/>
                </a:cubicBezTo>
                <a:cubicBezTo>
                  <a:pt x="374396" y="26416"/>
                  <a:pt x="374396" y="24257"/>
                  <a:pt x="374396" y="23114"/>
                </a:cubicBezTo>
                <a:cubicBezTo>
                  <a:pt x="375031" y="23749"/>
                  <a:pt x="375285" y="24384"/>
                  <a:pt x="375666" y="24384"/>
                </a:cubicBezTo>
                <a:cubicBezTo>
                  <a:pt x="376047" y="24384"/>
                  <a:pt x="376174" y="24003"/>
                  <a:pt x="376682" y="23114"/>
                </a:cubicBezTo>
                <a:cubicBezTo>
                  <a:pt x="377825" y="23114"/>
                  <a:pt x="378841" y="23114"/>
                  <a:pt x="378841" y="22098"/>
                </a:cubicBezTo>
                <a:cubicBezTo>
                  <a:pt x="379222" y="21717"/>
                  <a:pt x="379476" y="21590"/>
                  <a:pt x="379603" y="21590"/>
                </a:cubicBezTo>
                <a:cubicBezTo>
                  <a:pt x="379984" y="21590"/>
                  <a:pt x="379984" y="22098"/>
                  <a:pt x="379984" y="22098"/>
                </a:cubicBezTo>
                <a:cubicBezTo>
                  <a:pt x="380365" y="22479"/>
                  <a:pt x="380619" y="22606"/>
                  <a:pt x="381000" y="22606"/>
                </a:cubicBezTo>
                <a:cubicBezTo>
                  <a:pt x="381762" y="22606"/>
                  <a:pt x="382524" y="21844"/>
                  <a:pt x="383286" y="21082"/>
                </a:cubicBezTo>
                <a:cubicBezTo>
                  <a:pt x="384302" y="19431"/>
                  <a:pt x="384937" y="18669"/>
                  <a:pt x="385318" y="18669"/>
                </a:cubicBezTo>
                <a:cubicBezTo>
                  <a:pt x="385699" y="18669"/>
                  <a:pt x="385953" y="19431"/>
                  <a:pt x="386588" y="21082"/>
                </a:cubicBezTo>
                <a:cubicBezTo>
                  <a:pt x="386588" y="20828"/>
                  <a:pt x="386588" y="20447"/>
                  <a:pt x="386588" y="19939"/>
                </a:cubicBezTo>
                <a:cubicBezTo>
                  <a:pt x="386969" y="19558"/>
                  <a:pt x="387096" y="19558"/>
                  <a:pt x="387350" y="19558"/>
                </a:cubicBezTo>
                <a:cubicBezTo>
                  <a:pt x="387731" y="19558"/>
                  <a:pt x="388112" y="19939"/>
                  <a:pt x="388747" y="20447"/>
                </a:cubicBezTo>
                <a:cubicBezTo>
                  <a:pt x="388747" y="19939"/>
                  <a:pt x="388747" y="19939"/>
                  <a:pt x="388747" y="19939"/>
                </a:cubicBezTo>
                <a:cubicBezTo>
                  <a:pt x="388747" y="20066"/>
                  <a:pt x="388747" y="20320"/>
                  <a:pt x="388747" y="20447"/>
                </a:cubicBezTo>
                <a:cubicBezTo>
                  <a:pt x="388747" y="20447"/>
                  <a:pt x="388747" y="20447"/>
                  <a:pt x="388747" y="20447"/>
                </a:cubicBezTo>
                <a:cubicBezTo>
                  <a:pt x="388747" y="20574"/>
                  <a:pt x="388747" y="20828"/>
                  <a:pt x="388747" y="21082"/>
                </a:cubicBezTo>
                <a:cubicBezTo>
                  <a:pt x="389509" y="21844"/>
                  <a:pt x="389763" y="22606"/>
                  <a:pt x="389763" y="22606"/>
                </a:cubicBezTo>
                <a:cubicBezTo>
                  <a:pt x="389763" y="22606"/>
                  <a:pt x="389763" y="22479"/>
                  <a:pt x="389763" y="22098"/>
                </a:cubicBezTo>
                <a:cubicBezTo>
                  <a:pt x="389763" y="22098"/>
                  <a:pt x="389001" y="21336"/>
                  <a:pt x="388747" y="20447"/>
                </a:cubicBezTo>
                <a:cubicBezTo>
                  <a:pt x="389001" y="20574"/>
                  <a:pt x="389382" y="20828"/>
                  <a:pt x="389763" y="21082"/>
                </a:cubicBezTo>
                <a:cubicBezTo>
                  <a:pt x="389763" y="22098"/>
                  <a:pt x="390779" y="24257"/>
                  <a:pt x="390779" y="25400"/>
                </a:cubicBezTo>
                <a:cubicBezTo>
                  <a:pt x="390779" y="26670"/>
                  <a:pt x="390779" y="27178"/>
                  <a:pt x="391033" y="27178"/>
                </a:cubicBezTo>
                <a:cubicBezTo>
                  <a:pt x="391287" y="27178"/>
                  <a:pt x="391414" y="26924"/>
                  <a:pt x="391922" y="26416"/>
                </a:cubicBezTo>
                <a:cubicBezTo>
                  <a:pt x="392938" y="26416"/>
                  <a:pt x="392938" y="25273"/>
                  <a:pt x="392938" y="24257"/>
                </a:cubicBezTo>
                <a:cubicBezTo>
                  <a:pt x="392938" y="23241"/>
                  <a:pt x="391922" y="23114"/>
                  <a:pt x="391922" y="23114"/>
                </a:cubicBezTo>
                <a:cubicBezTo>
                  <a:pt x="391922" y="22098"/>
                  <a:pt x="390779" y="20955"/>
                  <a:pt x="392938" y="19939"/>
                </a:cubicBezTo>
                <a:cubicBezTo>
                  <a:pt x="392938" y="19431"/>
                  <a:pt x="392938" y="19177"/>
                  <a:pt x="393065" y="19177"/>
                </a:cubicBezTo>
                <a:cubicBezTo>
                  <a:pt x="393192" y="19177"/>
                  <a:pt x="393446" y="19431"/>
                  <a:pt x="394081" y="19939"/>
                </a:cubicBezTo>
                <a:cubicBezTo>
                  <a:pt x="394081" y="18923"/>
                  <a:pt x="395097" y="18923"/>
                  <a:pt x="396240" y="18923"/>
                </a:cubicBezTo>
                <a:cubicBezTo>
                  <a:pt x="397383" y="17780"/>
                  <a:pt x="399542" y="17780"/>
                  <a:pt x="399542" y="16764"/>
                </a:cubicBezTo>
                <a:cubicBezTo>
                  <a:pt x="400050" y="16764"/>
                  <a:pt x="400558" y="16510"/>
                  <a:pt x="400939" y="16510"/>
                </a:cubicBezTo>
                <a:cubicBezTo>
                  <a:pt x="401320" y="16510"/>
                  <a:pt x="401574" y="16764"/>
                  <a:pt x="401574" y="17907"/>
                </a:cubicBezTo>
                <a:cubicBezTo>
                  <a:pt x="402209" y="19177"/>
                  <a:pt x="402463" y="19685"/>
                  <a:pt x="402590" y="19685"/>
                </a:cubicBezTo>
                <a:cubicBezTo>
                  <a:pt x="402717" y="19685"/>
                  <a:pt x="402717" y="19431"/>
                  <a:pt x="402717" y="18923"/>
                </a:cubicBezTo>
                <a:cubicBezTo>
                  <a:pt x="402717" y="16637"/>
                  <a:pt x="406654" y="14859"/>
                  <a:pt x="409194" y="14859"/>
                </a:cubicBezTo>
                <a:cubicBezTo>
                  <a:pt x="410210" y="14859"/>
                  <a:pt x="410972" y="15113"/>
                  <a:pt x="411353" y="15748"/>
                </a:cubicBezTo>
                <a:lnTo>
                  <a:pt x="412369" y="15748"/>
                </a:lnTo>
                <a:cubicBezTo>
                  <a:pt x="413004" y="14478"/>
                  <a:pt x="414401" y="13970"/>
                  <a:pt x="415671" y="13970"/>
                </a:cubicBezTo>
                <a:cubicBezTo>
                  <a:pt x="416560" y="13970"/>
                  <a:pt x="417322" y="14224"/>
                  <a:pt x="417830" y="14732"/>
                </a:cubicBezTo>
                <a:cubicBezTo>
                  <a:pt x="417830" y="14732"/>
                  <a:pt x="417830" y="14732"/>
                  <a:pt x="419989" y="13716"/>
                </a:cubicBezTo>
                <a:cubicBezTo>
                  <a:pt x="419989" y="13208"/>
                  <a:pt x="420243" y="12954"/>
                  <a:pt x="420624" y="12954"/>
                </a:cubicBezTo>
                <a:cubicBezTo>
                  <a:pt x="421005" y="12954"/>
                  <a:pt x="421640" y="13208"/>
                  <a:pt x="422148" y="13716"/>
                </a:cubicBezTo>
                <a:cubicBezTo>
                  <a:pt x="422148" y="13970"/>
                  <a:pt x="422148" y="14097"/>
                  <a:pt x="422275" y="14351"/>
                </a:cubicBezTo>
                <a:cubicBezTo>
                  <a:pt x="422656" y="13716"/>
                  <a:pt x="423799" y="13589"/>
                  <a:pt x="426466" y="12700"/>
                </a:cubicBezTo>
                <a:cubicBezTo>
                  <a:pt x="428625" y="12700"/>
                  <a:pt x="428625" y="12700"/>
                  <a:pt x="427609" y="13716"/>
                </a:cubicBezTo>
                <a:cubicBezTo>
                  <a:pt x="428498" y="13970"/>
                  <a:pt x="429133" y="14097"/>
                  <a:pt x="429514" y="14097"/>
                </a:cubicBezTo>
                <a:cubicBezTo>
                  <a:pt x="430784" y="14097"/>
                  <a:pt x="430530" y="13081"/>
                  <a:pt x="429768" y="11557"/>
                </a:cubicBezTo>
                <a:cubicBezTo>
                  <a:pt x="429260" y="10541"/>
                  <a:pt x="429387" y="10033"/>
                  <a:pt x="429895" y="10033"/>
                </a:cubicBezTo>
                <a:cubicBezTo>
                  <a:pt x="430403" y="10033"/>
                  <a:pt x="431292" y="10795"/>
                  <a:pt x="431927" y="12573"/>
                </a:cubicBezTo>
                <a:cubicBezTo>
                  <a:pt x="432562" y="13843"/>
                  <a:pt x="433197" y="14351"/>
                  <a:pt x="433578" y="14351"/>
                </a:cubicBezTo>
                <a:cubicBezTo>
                  <a:pt x="433832" y="14351"/>
                  <a:pt x="434086" y="14097"/>
                  <a:pt x="434086" y="13589"/>
                </a:cubicBezTo>
                <a:cubicBezTo>
                  <a:pt x="433070" y="12573"/>
                  <a:pt x="433070" y="12573"/>
                  <a:pt x="431927" y="12573"/>
                </a:cubicBezTo>
                <a:cubicBezTo>
                  <a:pt x="431927" y="12573"/>
                  <a:pt x="431927" y="11430"/>
                  <a:pt x="431927" y="10414"/>
                </a:cubicBezTo>
                <a:cubicBezTo>
                  <a:pt x="431927" y="10414"/>
                  <a:pt x="431927" y="10414"/>
                  <a:pt x="433070" y="11430"/>
                </a:cubicBezTo>
                <a:cubicBezTo>
                  <a:pt x="433070" y="11430"/>
                  <a:pt x="434086" y="11430"/>
                  <a:pt x="434086" y="12573"/>
                </a:cubicBezTo>
                <a:cubicBezTo>
                  <a:pt x="435229" y="13589"/>
                  <a:pt x="435229" y="14732"/>
                  <a:pt x="435229" y="15748"/>
                </a:cubicBezTo>
                <a:cubicBezTo>
                  <a:pt x="435229" y="16764"/>
                  <a:pt x="435229" y="16764"/>
                  <a:pt x="436245" y="16764"/>
                </a:cubicBezTo>
                <a:cubicBezTo>
                  <a:pt x="437261" y="15748"/>
                  <a:pt x="437261" y="14605"/>
                  <a:pt x="436245" y="13589"/>
                </a:cubicBezTo>
                <a:cubicBezTo>
                  <a:pt x="435229" y="13589"/>
                  <a:pt x="435229" y="12573"/>
                  <a:pt x="435229" y="11430"/>
                </a:cubicBezTo>
                <a:cubicBezTo>
                  <a:pt x="435229" y="11176"/>
                  <a:pt x="435483" y="11049"/>
                  <a:pt x="435737" y="11049"/>
                </a:cubicBezTo>
                <a:cubicBezTo>
                  <a:pt x="436372" y="11049"/>
                  <a:pt x="437515" y="11557"/>
                  <a:pt x="438404" y="12319"/>
                </a:cubicBezTo>
                <a:cubicBezTo>
                  <a:pt x="438531" y="11557"/>
                  <a:pt x="439547" y="11557"/>
                  <a:pt x="440563" y="11557"/>
                </a:cubicBezTo>
                <a:cubicBezTo>
                  <a:pt x="441579" y="11049"/>
                  <a:pt x="442214" y="10795"/>
                  <a:pt x="442468" y="10795"/>
                </a:cubicBezTo>
                <a:cubicBezTo>
                  <a:pt x="442722" y="10795"/>
                  <a:pt x="442722" y="11049"/>
                  <a:pt x="442722" y="11557"/>
                </a:cubicBezTo>
                <a:cubicBezTo>
                  <a:pt x="443484" y="13208"/>
                  <a:pt x="443738" y="14097"/>
                  <a:pt x="443738" y="14097"/>
                </a:cubicBezTo>
                <a:cubicBezTo>
                  <a:pt x="443738" y="14097"/>
                  <a:pt x="443738" y="13970"/>
                  <a:pt x="443738" y="13716"/>
                </a:cubicBezTo>
                <a:cubicBezTo>
                  <a:pt x="443738" y="14732"/>
                  <a:pt x="443738" y="15875"/>
                  <a:pt x="443738" y="16891"/>
                </a:cubicBezTo>
                <a:cubicBezTo>
                  <a:pt x="443738" y="16891"/>
                  <a:pt x="444754" y="14732"/>
                  <a:pt x="444754" y="13716"/>
                </a:cubicBezTo>
                <a:cubicBezTo>
                  <a:pt x="445897" y="11557"/>
                  <a:pt x="446913" y="10541"/>
                  <a:pt x="449072" y="9398"/>
                </a:cubicBezTo>
                <a:cubicBezTo>
                  <a:pt x="450088" y="9398"/>
                  <a:pt x="452247" y="9398"/>
                  <a:pt x="452247" y="7239"/>
                </a:cubicBezTo>
                <a:cubicBezTo>
                  <a:pt x="453263" y="7239"/>
                  <a:pt x="454406" y="7239"/>
                  <a:pt x="454406" y="8255"/>
                </a:cubicBezTo>
                <a:lnTo>
                  <a:pt x="455422" y="8255"/>
                </a:lnTo>
                <a:cubicBezTo>
                  <a:pt x="455930" y="7747"/>
                  <a:pt x="456565" y="7493"/>
                  <a:pt x="456946" y="7493"/>
                </a:cubicBezTo>
                <a:cubicBezTo>
                  <a:pt x="457327" y="7493"/>
                  <a:pt x="457581" y="7747"/>
                  <a:pt x="457581" y="8255"/>
                </a:cubicBezTo>
                <a:cubicBezTo>
                  <a:pt x="457835" y="8509"/>
                  <a:pt x="457962" y="8509"/>
                  <a:pt x="458089" y="8509"/>
                </a:cubicBezTo>
                <a:cubicBezTo>
                  <a:pt x="458724" y="8509"/>
                  <a:pt x="458851" y="7112"/>
                  <a:pt x="459740" y="7112"/>
                </a:cubicBezTo>
                <a:cubicBezTo>
                  <a:pt x="459740" y="7366"/>
                  <a:pt x="459740" y="7747"/>
                  <a:pt x="459740" y="8128"/>
                </a:cubicBezTo>
                <a:cubicBezTo>
                  <a:pt x="460756" y="9144"/>
                  <a:pt x="459740" y="11303"/>
                  <a:pt x="458597" y="11303"/>
                </a:cubicBezTo>
                <a:lnTo>
                  <a:pt x="456438" y="11303"/>
                </a:lnTo>
                <a:lnTo>
                  <a:pt x="458597" y="12446"/>
                </a:lnTo>
                <a:cubicBezTo>
                  <a:pt x="459740" y="12446"/>
                  <a:pt x="460756" y="13462"/>
                  <a:pt x="460756" y="14605"/>
                </a:cubicBezTo>
                <a:cubicBezTo>
                  <a:pt x="460756" y="14605"/>
                  <a:pt x="461899" y="15748"/>
                  <a:pt x="461899" y="15748"/>
                </a:cubicBezTo>
                <a:cubicBezTo>
                  <a:pt x="461899" y="15748"/>
                  <a:pt x="461899" y="14605"/>
                  <a:pt x="461899" y="13589"/>
                </a:cubicBezTo>
                <a:cubicBezTo>
                  <a:pt x="460756" y="12573"/>
                  <a:pt x="460756" y="11430"/>
                  <a:pt x="460756" y="9271"/>
                </a:cubicBezTo>
                <a:cubicBezTo>
                  <a:pt x="460756" y="8001"/>
                  <a:pt x="461137" y="6985"/>
                  <a:pt x="461772" y="6985"/>
                </a:cubicBezTo>
                <a:cubicBezTo>
                  <a:pt x="462153" y="6985"/>
                  <a:pt x="462534" y="7366"/>
                  <a:pt x="462915" y="8128"/>
                </a:cubicBezTo>
                <a:cubicBezTo>
                  <a:pt x="462915" y="8128"/>
                  <a:pt x="462915" y="8128"/>
                  <a:pt x="462915" y="7112"/>
                </a:cubicBezTo>
                <a:cubicBezTo>
                  <a:pt x="462915" y="6604"/>
                  <a:pt x="463042" y="6350"/>
                  <a:pt x="463423" y="6350"/>
                </a:cubicBezTo>
                <a:cubicBezTo>
                  <a:pt x="463804" y="6350"/>
                  <a:pt x="464439" y="6858"/>
                  <a:pt x="465074" y="8128"/>
                </a:cubicBezTo>
                <a:cubicBezTo>
                  <a:pt x="465455" y="8890"/>
                  <a:pt x="465709" y="9271"/>
                  <a:pt x="465836" y="9271"/>
                </a:cubicBezTo>
                <a:cubicBezTo>
                  <a:pt x="465963" y="9271"/>
                  <a:pt x="466090" y="8382"/>
                  <a:pt x="466090" y="6985"/>
                </a:cubicBezTo>
                <a:cubicBezTo>
                  <a:pt x="466852" y="5334"/>
                  <a:pt x="468249" y="4445"/>
                  <a:pt x="468884" y="4445"/>
                </a:cubicBezTo>
                <a:cubicBezTo>
                  <a:pt x="469138" y="4445"/>
                  <a:pt x="469265" y="4572"/>
                  <a:pt x="469265" y="4826"/>
                </a:cubicBezTo>
                <a:cubicBezTo>
                  <a:pt x="469773" y="6477"/>
                  <a:pt x="470408" y="6985"/>
                  <a:pt x="470916" y="6985"/>
                </a:cubicBezTo>
                <a:cubicBezTo>
                  <a:pt x="471424" y="6985"/>
                  <a:pt x="471932" y="6477"/>
                  <a:pt x="472567" y="5842"/>
                </a:cubicBezTo>
                <a:cubicBezTo>
                  <a:pt x="472567" y="5334"/>
                  <a:pt x="472821" y="5080"/>
                  <a:pt x="473075" y="5080"/>
                </a:cubicBezTo>
                <a:cubicBezTo>
                  <a:pt x="473329" y="5080"/>
                  <a:pt x="473583" y="5334"/>
                  <a:pt x="473583" y="5842"/>
                </a:cubicBezTo>
                <a:cubicBezTo>
                  <a:pt x="473583" y="4953"/>
                  <a:pt x="474345" y="3429"/>
                  <a:pt x="474599" y="3429"/>
                </a:cubicBezTo>
                <a:cubicBezTo>
                  <a:pt x="474726" y="3429"/>
                  <a:pt x="474726" y="3556"/>
                  <a:pt x="474726" y="3683"/>
                </a:cubicBezTo>
                <a:cubicBezTo>
                  <a:pt x="474726" y="3683"/>
                  <a:pt x="475869" y="3683"/>
                  <a:pt x="475869" y="5842"/>
                </a:cubicBezTo>
                <a:cubicBezTo>
                  <a:pt x="475869" y="5842"/>
                  <a:pt x="475869" y="6985"/>
                  <a:pt x="476885" y="6985"/>
                </a:cubicBezTo>
                <a:cubicBezTo>
                  <a:pt x="476885" y="8001"/>
                  <a:pt x="476885" y="9144"/>
                  <a:pt x="476885" y="10160"/>
                </a:cubicBezTo>
                <a:cubicBezTo>
                  <a:pt x="476885" y="10287"/>
                  <a:pt x="477012" y="10414"/>
                  <a:pt x="477012" y="10414"/>
                </a:cubicBezTo>
                <a:cubicBezTo>
                  <a:pt x="477520" y="10414"/>
                  <a:pt x="479171" y="8509"/>
                  <a:pt x="480060" y="5842"/>
                </a:cubicBezTo>
                <a:lnTo>
                  <a:pt x="480060" y="2540"/>
                </a:lnTo>
                <a:cubicBezTo>
                  <a:pt x="481203" y="4699"/>
                  <a:pt x="481203" y="5715"/>
                  <a:pt x="481203" y="5715"/>
                </a:cubicBezTo>
                <a:cubicBezTo>
                  <a:pt x="481203" y="4699"/>
                  <a:pt x="482219" y="4699"/>
                  <a:pt x="482219" y="3556"/>
                </a:cubicBezTo>
                <a:cubicBezTo>
                  <a:pt x="481203" y="2540"/>
                  <a:pt x="481203" y="2540"/>
                  <a:pt x="482219" y="2540"/>
                </a:cubicBezTo>
                <a:cubicBezTo>
                  <a:pt x="482219" y="2540"/>
                  <a:pt x="482219" y="2540"/>
                  <a:pt x="483235" y="3556"/>
                </a:cubicBezTo>
                <a:cubicBezTo>
                  <a:pt x="483235" y="4064"/>
                  <a:pt x="483235" y="4318"/>
                  <a:pt x="483235" y="4699"/>
                </a:cubicBezTo>
                <a:cubicBezTo>
                  <a:pt x="483743" y="3556"/>
                  <a:pt x="483997" y="3048"/>
                  <a:pt x="484378" y="3048"/>
                </a:cubicBezTo>
                <a:cubicBezTo>
                  <a:pt x="484759" y="3048"/>
                  <a:pt x="484886" y="3556"/>
                  <a:pt x="485394" y="4699"/>
                </a:cubicBezTo>
                <a:cubicBezTo>
                  <a:pt x="485394" y="5715"/>
                  <a:pt x="485394" y="6350"/>
                  <a:pt x="485521" y="6350"/>
                </a:cubicBezTo>
                <a:cubicBezTo>
                  <a:pt x="485648" y="6350"/>
                  <a:pt x="485902" y="5842"/>
                  <a:pt x="486537" y="4699"/>
                </a:cubicBezTo>
                <a:cubicBezTo>
                  <a:pt x="485394" y="3556"/>
                  <a:pt x="486537" y="1524"/>
                  <a:pt x="486537" y="1524"/>
                </a:cubicBezTo>
                <a:lnTo>
                  <a:pt x="487553" y="2540"/>
                </a:lnTo>
                <a:cubicBezTo>
                  <a:pt x="487553" y="4191"/>
                  <a:pt x="487807" y="4699"/>
                  <a:pt x="488061" y="4699"/>
                </a:cubicBezTo>
                <a:cubicBezTo>
                  <a:pt x="488315" y="4699"/>
                  <a:pt x="488569" y="4191"/>
                  <a:pt x="488569" y="3556"/>
                </a:cubicBezTo>
                <a:cubicBezTo>
                  <a:pt x="488569" y="2921"/>
                  <a:pt x="488569" y="2794"/>
                  <a:pt x="488696" y="2794"/>
                </a:cubicBezTo>
                <a:cubicBezTo>
                  <a:pt x="488823" y="2794"/>
                  <a:pt x="489077" y="3048"/>
                  <a:pt x="489712" y="3556"/>
                </a:cubicBezTo>
                <a:cubicBezTo>
                  <a:pt x="491871" y="3556"/>
                  <a:pt x="491871" y="3556"/>
                  <a:pt x="491871" y="2540"/>
                </a:cubicBezTo>
                <a:cubicBezTo>
                  <a:pt x="491236" y="762"/>
                  <a:pt x="490982" y="0"/>
                  <a:pt x="4911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3"/>
          <p:cNvSpPr/>
          <p:nvPr/>
        </p:nvSpPr>
        <p:spPr>
          <a:xfrm>
            <a:off x="7423356" y="2827123"/>
            <a:ext cx="375476" cy="80106"/>
          </a:xfrm>
          <a:custGeom>
            <a:rect b="b" l="l" r="r" t="t"/>
            <a:pathLst>
              <a:path extrusionOk="0" h="106807" w="500634">
                <a:moveTo>
                  <a:pt x="479044" y="3937"/>
                </a:moveTo>
                <a:lnTo>
                  <a:pt x="479044" y="4953"/>
                </a:lnTo>
                <a:lnTo>
                  <a:pt x="478028" y="4953"/>
                </a:lnTo>
                <a:cubicBezTo>
                  <a:pt x="478028" y="3937"/>
                  <a:pt x="478028" y="3937"/>
                  <a:pt x="479044" y="3937"/>
                </a:cubicBezTo>
                <a:close/>
                <a:moveTo>
                  <a:pt x="487680" y="8255"/>
                </a:moveTo>
                <a:cubicBezTo>
                  <a:pt x="487680" y="8255"/>
                  <a:pt x="487680" y="8255"/>
                  <a:pt x="487680" y="9398"/>
                </a:cubicBezTo>
                <a:cubicBezTo>
                  <a:pt x="487680" y="9398"/>
                  <a:pt x="488696" y="10414"/>
                  <a:pt x="488696" y="10414"/>
                </a:cubicBezTo>
                <a:lnTo>
                  <a:pt x="489712" y="9398"/>
                </a:lnTo>
                <a:cubicBezTo>
                  <a:pt x="488696" y="8255"/>
                  <a:pt x="488696" y="8255"/>
                  <a:pt x="487553" y="8255"/>
                </a:cubicBezTo>
                <a:close/>
                <a:moveTo>
                  <a:pt x="481203" y="9398"/>
                </a:moveTo>
                <a:cubicBezTo>
                  <a:pt x="481203" y="9398"/>
                  <a:pt x="480187" y="9398"/>
                  <a:pt x="480187" y="10414"/>
                </a:cubicBezTo>
                <a:lnTo>
                  <a:pt x="481203" y="10414"/>
                </a:lnTo>
                <a:cubicBezTo>
                  <a:pt x="481203" y="10668"/>
                  <a:pt x="481203" y="11049"/>
                  <a:pt x="481203" y="11557"/>
                </a:cubicBezTo>
                <a:cubicBezTo>
                  <a:pt x="481203" y="13716"/>
                  <a:pt x="481203" y="14732"/>
                  <a:pt x="481203" y="14732"/>
                </a:cubicBezTo>
                <a:cubicBezTo>
                  <a:pt x="482346" y="13589"/>
                  <a:pt x="482346" y="12573"/>
                  <a:pt x="482346" y="11557"/>
                </a:cubicBezTo>
                <a:cubicBezTo>
                  <a:pt x="482346" y="9398"/>
                  <a:pt x="482346" y="9398"/>
                  <a:pt x="481203" y="9398"/>
                </a:cubicBezTo>
                <a:close/>
                <a:moveTo>
                  <a:pt x="403733" y="18161"/>
                </a:moveTo>
                <a:cubicBezTo>
                  <a:pt x="403860" y="18542"/>
                  <a:pt x="403987" y="18669"/>
                  <a:pt x="404114" y="18669"/>
                </a:cubicBezTo>
                <a:cubicBezTo>
                  <a:pt x="404241" y="18669"/>
                  <a:pt x="404114" y="18415"/>
                  <a:pt x="403733" y="18161"/>
                </a:cubicBezTo>
                <a:close/>
                <a:moveTo>
                  <a:pt x="418719" y="19050"/>
                </a:moveTo>
                <a:lnTo>
                  <a:pt x="418719" y="20193"/>
                </a:lnTo>
                <a:lnTo>
                  <a:pt x="419862" y="21209"/>
                </a:lnTo>
                <a:lnTo>
                  <a:pt x="419862" y="20066"/>
                </a:lnTo>
                <a:cubicBezTo>
                  <a:pt x="419862" y="18923"/>
                  <a:pt x="419862" y="18923"/>
                  <a:pt x="418719" y="18923"/>
                </a:cubicBezTo>
                <a:close/>
                <a:moveTo>
                  <a:pt x="358267" y="19050"/>
                </a:moveTo>
                <a:cubicBezTo>
                  <a:pt x="359283" y="19050"/>
                  <a:pt x="359283" y="19050"/>
                  <a:pt x="359283" y="20193"/>
                </a:cubicBezTo>
                <a:cubicBezTo>
                  <a:pt x="358267" y="20193"/>
                  <a:pt x="357124" y="21209"/>
                  <a:pt x="357124" y="21209"/>
                </a:cubicBezTo>
                <a:cubicBezTo>
                  <a:pt x="357124" y="19050"/>
                  <a:pt x="357124" y="19050"/>
                  <a:pt x="358140" y="19050"/>
                </a:cubicBezTo>
                <a:close/>
                <a:moveTo>
                  <a:pt x="447802" y="20193"/>
                </a:moveTo>
                <a:cubicBezTo>
                  <a:pt x="447802" y="20193"/>
                  <a:pt x="447802" y="21209"/>
                  <a:pt x="448818" y="22352"/>
                </a:cubicBezTo>
                <a:cubicBezTo>
                  <a:pt x="449961" y="22352"/>
                  <a:pt x="449961" y="21209"/>
                  <a:pt x="449961" y="21209"/>
                </a:cubicBezTo>
                <a:cubicBezTo>
                  <a:pt x="449961" y="20193"/>
                  <a:pt x="448818" y="20193"/>
                  <a:pt x="447802" y="20193"/>
                </a:cubicBezTo>
                <a:close/>
                <a:moveTo>
                  <a:pt x="402590" y="20447"/>
                </a:moveTo>
                <a:cubicBezTo>
                  <a:pt x="402336" y="20447"/>
                  <a:pt x="402336" y="20955"/>
                  <a:pt x="402336" y="22225"/>
                </a:cubicBezTo>
                <a:cubicBezTo>
                  <a:pt x="403479" y="23241"/>
                  <a:pt x="404495" y="24384"/>
                  <a:pt x="404495" y="24384"/>
                </a:cubicBezTo>
                <a:cubicBezTo>
                  <a:pt x="405511" y="24384"/>
                  <a:pt x="404495" y="23368"/>
                  <a:pt x="403479" y="21209"/>
                </a:cubicBezTo>
                <a:cubicBezTo>
                  <a:pt x="402971" y="20828"/>
                  <a:pt x="402717" y="20447"/>
                  <a:pt x="402590" y="20447"/>
                </a:cubicBezTo>
                <a:close/>
                <a:moveTo>
                  <a:pt x="445389" y="21844"/>
                </a:moveTo>
                <a:cubicBezTo>
                  <a:pt x="446024" y="21844"/>
                  <a:pt x="446659" y="22606"/>
                  <a:pt x="446659" y="23368"/>
                </a:cubicBezTo>
                <a:cubicBezTo>
                  <a:pt x="446659" y="24384"/>
                  <a:pt x="446659" y="24384"/>
                  <a:pt x="445516" y="24384"/>
                </a:cubicBezTo>
                <a:cubicBezTo>
                  <a:pt x="445135" y="24765"/>
                  <a:pt x="444881" y="24892"/>
                  <a:pt x="444754" y="24892"/>
                </a:cubicBezTo>
                <a:cubicBezTo>
                  <a:pt x="444373" y="24892"/>
                  <a:pt x="444373" y="24384"/>
                  <a:pt x="444373" y="24384"/>
                </a:cubicBezTo>
                <a:cubicBezTo>
                  <a:pt x="443230" y="22225"/>
                  <a:pt x="444373" y="22225"/>
                  <a:pt x="444373" y="22225"/>
                </a:cubicBezTo>
                <a:cubicBezTo>
                  <a:pt x="444754" y="21844"/>
                  <a:pt x="445008" y="21717"/>
                  <a:pt x="445262" y="21717"/>
                </a:cubicBezTo>
                <a:close/>
                <a:moveTo>
                  <a:pt x="416560" y="21844"/>
                </a:moveTo>
                <a:cubicBezTo>
                  <a:pt x="416433" y="21844"/>
                  <a:pt x="416433" y="22352"/>
                  <a:pt x="416433" y="23368"/>
                </a:cubicBezTo>
                <a:cubicBezTo>
                  <a:pt x="416433" y="24384"/>
                  <a:pt x="416433" y="25527"/>
                  <a:pt x="418592" y="26543"/>
                </a:cubicBezTo>
                <a:lnTo>
                  <a:pt x="419735" y="26543"/>
                </a:lnTo>
                <a:cubicBezTo>
                  <a:pt x="419735" y="26543"/>
                  <a:pt x="418592" y="25527"/>
                  <a:pt x="417576" y="24384"/>
                </a:cubicBezTo>
                <a:cubicBezTo>
                  <a:pt x="416941" y="22606"/>
                  <a:pt x="416687" y="21844"/>
                  <a:pt x="416560" y="21844"/>
                </a:cubicBezTo>
                <a:close/>
                <a:moveTo>
                  <a:pt x="493141" y="25527"/>
                </a:moveTo>
                <a:cubicBezTo>
                  <a:pt x="493141" y="25527"/>
                  <a:pt x="494157" y="26543"/>
                  <a:pt x="494157" y="27686"/>
                </a:cubicBezTo>
                <a:lnTo>
                  <a:pt x="493141" y="27686"/>
                </a:lnTo>
                <a:cubicBezTo>
                  <a:pt x="493141" y="27686"/>
                  <a:pt x="493141" y="26543"/>
                  <a:pt x="491998" y="25527"/>
                </a:cubicBezTo>
                <a:close/>
                <a:moveTo>
                  <a:pt x="381889" y="26162"/>
                </a:moveTo>
                <a:cubicBezTo>
                  <a:pt x="381635" y="26162"/>
                  <a:pt x="381254" y="27178"/>
                  <a:pt x="382016" y="28702"/>
                </a:cubicBezTo>
                <a:lnTo>
                  <a:pt x="383032" y="28702"/>
                </a:lnTo>
                <a:cubicBezTo>
                  <a:pt x="383032" y="27686"/>
                  <a:pt x="383032" y="26543"/>
                  <a:pt x="382016" y="26543"/>
                </a:cubicBezTo>
                <a:cubicBezTo>
                  <a:pt x="382016" y="26289"/>
                  <a:pt x="381889" y="26162"/>
                  <a:pt x="381889" y="26162"/>
                </a:cubicBezTo>
                <a:close/>
                <a:moveTo>
                  <a:pt x="377698" y="27686"/>
                </a:moveTo>
                <a:cubicBezTo>
                  <a:pt x="376682" y="27686"/>
                  <a:pt x="376682" y="27686"/>
                  <a:pt x="376682" y="28702"/>
                </a:cubicBezTo>
                <a:lnTo>
                  <a:pt x="377698" y="28702"/>
                </a:lnTo>
                <a:lnTo>
                  <a:pt x="377698" y="27686"/>
                </a:lnTo>
                <a:close/>
                <a:moveTo>
                  <a:pt x="399288" y="26543"/>
                </a:moveTo>
                <a:cubicBezTo>
                  <a:pt x="399288" y="28194"/>
                  <a:pt x="399288" y="29083"/>
                  <a:pt x="399669" y="29083"/>
                </a:cubicBezTo>
                <a:cubicBezTo>
                  <a:pt x="399796" y="29083"/>
                  <a:pt x="400050" y="28956"/>
                  <a:pt x="400304" y="28702"/>
                </a:cubicBezTo>
                <a:cubicBezTo>
                  <a:pt x="400304" y="27686"/>
                  <a:pt x="399288" y="26543"/>
                  <a:pt x="399288" y="26543"/>
                </a:cubicBezTo>
                <a:close/>
                <a:moveTo>
                  <a:pt x="387477" y="33020"/>
                </a:moveTo>
                <a:lnTo>
                  <a:pt x="388493" y="34036"/>
                </a:lnTo>
                <a:cubicBezTo>
                  <a:pt x="388493" y="34036"/>
                  <a:pt x="389001" y="34544"/>
                  <a:pt x="389255" y="34544"/>
                </a:cubicBezTo>
                <a:cubicBezTo>
                  <a:pt x="389382" y="34544"/>
                  <a:pt x="389509" y="34417"/>
                  <a:pt x="389509" y="34036"/>
                </a:cubicBezTo>
                <a:cubicBezTo>
                  <a:pt x="389509" y="33020"/>
                  <a:pt x="388366" y="33020"/>
                  <a:pt x="387350" y="33020"/>
                </a:cubicBezTo>
                <a:close/>
                <a:moveTo>
                  <a:pt x="368046" y="33020"/>
                </a:moveTo>
                <a:cubicBezTo>
                  <a:pt x="366903" y="33020"/>
                  <a:pt x="366903" y="33020"/>
                  <a:pt x="366903" y="34036"/>
                </a:cubicBezTo>
                <a:cubicBezTo>
                  <a:pt x="366903" y="34036"/>
                  <a:pt x="366903" y="35052"/>
                  <a:pt x="368046" y="35052"/>
                </a:cubicBezTo>
                <a:cubicBezTo>
                  <a:pt x="368046" y="35052"/>
                  <a:pt x="369062" y="34036"/>
                  <a:pt x="369062" y="34036"/>
                </a:cubicBezTo>
                <a:cubicBezTo>
                  <a:pt x="368046" y="33020"/>
                  <a:pt x="368046" y="33020"/>
                  <a:pt x="368046" y="33020"/>
                </a:cubicBezTo>
                <a:close/>
                <a:moveTo>
                  <a:pt x="357251" y="35179"/>
                </a:moveTo>
                <a:cubicBezTo>
                  <a:pt x="356108" y="35179"/>
                  <a:pt x="356108" y="36322"/>
                  <a:pt x="356108" y="36322"/>
                </a:cubicBezTo>
                <a:cubicBezTo>
                  <a:pt x="356108" y="36703"/>
                  <a:pt x="356235" y="36830"/>
                  <a:pt x="356362" y="36830"/>
                </a:cubicBezTo>
                <a:cubicBezTo>
                  <a:pt x="356743" y="36830"/>
                  <a:pt x="357124" y="36322"/>
                  <a:pt x="357124" y="36322"/>
                </a:cubicBezTo>
                <a:cubicBezTo>
                  <a:pt x="358140" y="35179"/>
                  <a:pt x="358140" y="35179"/>
                  <a:pt x="357124" y="35179"/>
                </a:cubicBezTo>
                <a:close/>
                <a:moveTo>
                  <a:pt x="346456" y="35179"/>
                </a:moveTo>
                <a:cubicBezTo>
                  <a:pt x="346456" y="35560"/>
                  <a:pt x="346456" y="35814"/>
                  <a:pt x="346456" y="36322"/>
                </a:cubicBezTo>
                <a:cubicBezTo>
                  <a:pt x="346456" y="37338"/>
                  <a:pt x="346456" y="37338"/>
                  <a:pt x="346456" y="37338"/>
                </a:cubicBezTo>
                <a:cubicBezTo>
                  <a:pt x="346456" y="37338"/>
                  <a:pt x="347472" y="36322"/>
                  <a:pt x="346456" y="35179"/>
                </a:cubicBezTo>
                <a:close/>
                <a:moveTo>
                  <a:pt x="342138" y="35179"/>
                </a:moveTo>
                <a:cubicBezTo>
                  <a:pt x="342138" y="36830"/>
                  <a:pt x="342138" y="37719"/>
                  <a:pt x="342519" y="37719"/>
                </a:cubicBezTo>
                <a:cubicBezTo>
                  <a:pt x="342646" y="37719"/>
                  <a:pt x="342900" y="37592"/>
                  <a:pt x="343154" y="37338"/>
                </a:cubicBezTo>
                <a:lnTo>
                  <a:pt x="343154" y="36322"/>
                </a:lnTo>
                <a:lnTo>
                  <a:pt x="342011" y="35179"/>
                </a:lnTo>
                <a:close/>
                <a:moveTo>
                  <a:pt x="278511" y="40513"/>
                </a:moveTo>
                <a:lnTo>
                  <a:pt x="278511" y="41656"/>
                </a:lnTo>
                <a:cubicBezTo>
                  <a:pt x="278511" y="42418"/>
                  <a:pt x="278511" y="43180"/>
                  <a:pt x="278892" y="43180"/>
                </a:cubicBezTo>
                <a:cubicBezTo>
                  <a:pt x="279019" y="43180"/>
                  <a:pt x="279273" y="43053"/>
                  <a:pt x="279527" y="42672"/>
                </a:cubicBezTo>
                <a:cubicBezTo>
                  <a:pt x="279527" y="41656"/>
                  <a:pt x="278511" y="40513"/>
                  <a:pt x="278511" y="40513"/>
                </a:cubicBezTo>
                <a:close/>
                <a:moveTo>
                  <a:pt x="304419" y="44831"/>
                </a:moveTo>
                <a:lnTo>
                  <a:pt x="304419" y="45847"/>
                </a:lnTo>
                <a:cubicBezTo>
                  <a:pt x="304419" y="46990"/>
                  <a:pt x="304419" y="48006"/>
                  <a:pt x="305562" y="48006"/>
                </a:cubicBezTo>
                <a:lnTo>
                  <a:pt x="305562" y="47117"/>
                </a:lnTo>
                <a:lnTo>
                  <a:pt x="304419" y="44958"/>
                </a:lnTo>
                <a:close/>
                <a:moveTo>
                  <a:pt x="290449" y="46990"/>
                </a:moveTo>
                <a:cubicBezTo>
                  <a:pt x="289433" y="46990"/>
                  <a:pt x="289433" y="46990"/>
                  <a:pt x="290449" y="48006"/>
                </a:cubicBezTo>
                <a:cubicBezTo>
                  <a:pt x="290449" y="49022"/>
                  <a:pt x="290449" y="50165"/>
                  <a:pt x="290449" y="50165"/>
                </a:cubicBezTo>
                <a:cubicBezTo>
                  <a:pt x="291592" y="50165"/>
                  <a:pt x="290449" y="48006"/>
                  <a:pt x="290449" y="46990"/>
                </a:cubicBezTo>
                <a:close/>
                <a:moveTo>
                  <a:pt x="272161" y="49149"/>
                </a:moveTo>
                <a:cubicBezTo>
                  <a:pt x="272161" y="50292"/>
                  <a:pt x="272161" y="51308"/>
                  <a:pt x="273304" y="51308"/>
                </a:cubicBezTo>
                <a:lnTo>
                  <a:pt x="273304" y="50292"/>
                </a:lnTo>
                <a:lnTo>
                  <a:pt x="272161" y="49149"/>
                </a:lnTo>
                <a:close/>
                <a:moveTo>
                  <a:pt x="231140" y="57785"/>
                </a:moveTo>
                <a:cubicBezTo>
                  <a:pt x="230124" y="57785"/>
                  <a:pt x="230124" y="57785"/>
                  <a:pt x="230124" y="58801"/>
                </a:cubicBezTo>
                <a:cubicBezTo>
                  <a:pt x="231140" y="59817"/>
                  <a:pt x="232283" y="59817"/>
                  <a:pt x="232283" y="59817"/>
                </a:cubicBezTo>
                <a:cubicBezTo>
                  <a:pt x="233299" y="58801"/>
                  <a:pt x="232283" y="57658"/>
                  <a:pt x="231140" y="57658"/>
                </a:cubicBezTo>
                <a:close/>
                <a:moveTo>
                  <a:pt x="364871" y="57785"/>
                </a:moveTo>
                <a:cubicBezTo>
                  <a:pt x="364871" y="57785"/>
                  <a:pt x="366014" y="58801"/>
                  <a:pt x="366014" y="59944"/>
                </a:cubicBezTo>
                <a:cubicBezTo>
                  <a:pt x="366014" y="60452"/>
                  <a:pt x="365887" y="60706"/>
                  <a:pt x="365506" y="60706"/>
                </a:cubicBezTo>
                <a:cubicBezTo>
                  <a:pt x="365125" y="60706"/>
                  <a:pt x="364490" y="60198"/>
                  <a:pt x="363855" y="58928"/>
                </a:cubicBezTo>
                <a:cubicBezTo>
                  <a:pt x="363855" y="57912"/>
                  <a:pt x="363855" y="57912"/>
                  <a:pt x="364871" y="57912"/>
                </a:cubicBezTo>
                <a:close/>
                <a:moveTo>
                  <a:pt x="206121" y="61087"/>
                </a:moveTo>
                <a:cubicBezTo>
                  <a:pt x="206121" y="62103"/>
                  <a:pt x="207264" y="63246"/>
                  <a:pt x="207264" y="63246"/>
                </a:cubicBezTo>
                <a:lnTo>
                  <a:pt x="208280" y="63246"/>
                </a:lnTo>
                <a:cubicBezTo>
                  <a:pt x="208280" y="62103"/>
                  <a:pt x="207264" y="61087"/>
                  <a:pt x="207264" y="61087"/>
                </a:cubicBezTo>
                <a:close/>
                <a:moveTo>
                  <a:pt x="156591" y="64008"/>
                </a:moveTo>
                <a:cubicBezTo>
                  <a:pt x="156464" y="64008"/>
                  <a:pt x="156464" y="64262"/>
                  <a:pt x="156464" y="64262"/>
                </a:cubicBezTo>
                <a:cubicBezTo>
                  <a:pt x="155448" y="64262"/>
                  <a:pt x="155448" y="64262"/>
                  <a:pt x="155448" y="65278"/>
                </a:cubicBezTo>
                <a:cubicBezTo>
                  <a:pt x="155448" y="65278"/>
                  <a:pt x="156464" y="66421"/>
                  <a:pt x="156464" y="66421"/>
                </a:cubicBezTo>
                <a:lnTo>
                  <a:pt x="157480" y="65278"/>
                </a:lnTo>
                <a:cubicBezTo>
                  <a:pt x="156972" y="64262"/>
                  <a:pt x="156718" y="63881"/>
                  <a:pt x="156591" y="63881"/>
                </a:cubicBezTo>
                <a:close/>
                <a:moveTo>
                  <a:pt x="148844" y="64262"/>
                </a:moveTo>
                <a:cubicBezTo>
                  <a:pt x="148844" y="65278"/>
                  <a:pt x="148844" y="66421"/>
                  <a:pt x="149987" y="66421"/>
                </a:cubicBezTo>
                <a:lnTo>
                  <a:pt x="149987" y="65405"/>
                </a:lnTo>
                <a:lnTo>
                  <a:pt x="148844" y="64389"/>
                </a:lnTo>
                <a:close/>
                <a:moveTo>
                  <a:pt x="145415" y="72009"/>
                </a:moveTo>
                <a:cubicBezTo>
                  <a:pt x="145161" y="72009"/>
                  <a:pt x="145161" y="72263"/>
                  <a:pt x="145669" y="72771"/>
                </a:cubicBezTo>
                <a:cubicBezTo>
                  <a:pt x="145669" y="73914"/>
                  <a:pt x="145669" y="73914"/>
                  <a:pt x="145669" y="73914"/>
                </a:cubicBezTo>
                <a:cubicBezTo>
                  <a:pt x="147828" y="73914"/>
                  <a:pt x="147828" y="73914"/>
                  <a:pt x="146685" y="72771"/>
                </a:cubicBezTo>
                <a:cubicBezTo>
                  <a:pt x="146177" y="72263"/>
                  <a:pt x="145669" y="72009"/>
                  <a:pt x="145415" y="72009"/>
                </a:cubicBezTo>
                <a:close/>
                <a:moveTo>
                  <a:pt x="141351" y="73914"/>
                </a:moveTo>
                <a:cubicBezTo>
                  <a:pt x="141351" y="73914"/>
                  <a:pt x="141351" y="73914"/>
                  <a:pt x="141351" y="74930"/>
                </a:cubicBezTo>
                <a:lnTo>
                  <a:pt x="142367" y="74930"/>
                </a:lnTo>
                <a:lnTo>
                  <a:pt x="142367" y="74041"/>
                </a:lnTo>
                <a:close/>
                <a:moveTo>
                  <a:pt x="136017" y="74930"/>
                </a:moveTo>
                <a:cubicBezTo>
                  <a:pt x="134874" y="74930"/>
                  <a:pt x="134874" y="74930"/>
                  <a:pt x="136017" y="75946"/>
                </a:cubicBezTo>
                <a:lnTo>
                  <a:pt x="136017" y="75184"/>
                </a:lnTo>
                <a:close/>
                <a:moveTo>
                  <a:pt x="129540" y="73914"/>
                </a:moveTo>
                <a:cubicBezTo>
                  <a:pt x="129540" y="73914"/>
                  <a:pt x="129540" y="74930"/>
                  <a:pt x="129540" y="74930"/>
                </a:cubicBezTo>
                <a:cubicBezTo>
                  <a:pt x="129540" y="74930"/>
                  <a:pt x="129540" y="75946"/>
                  <a:pt x="129540" y="75946"/>
                </a:cubicBezTo>
                <a:cubicBezTo>
                  <a:pt x="129540" y="75946"/>
                  <a:pt x="130683" y="74930"/>
                  <a:pt x="130683" y="73787"/>
                </a:cubicBezTo>
                <a:close/>
                <a:moveTo>
                  <a:pt x="138557" y="76708"/>
                </a:moveTo>
                <a:cubicBezTo>
                  <a:pt x="138684" y="76708"/>
                  <a:pt x="138938" y="76835"/>
                  <a:pt x="139319" y="77216"/>
                </a:cubicBezTo>
                <a:cubicBezTo>
                  <a:pt x="138557" y="77216"/>
                  <a:pt x="138303" y="76708"/>
                  <a:pt x="138557" y="76708"/>
                </a:cubicBezTo>
                <a:close/>
                <a:moveTo>
                  <a:pt x="105791" y="78232"/>
                </a:moveTo>
                <a:cubicBezTo>
                  <a:pt x="105791" y="78232"/>
                  <a:pt x="105791" y="79375"/>
                  <a:pt x="106934" y="80391"/>
                </a:cubicBezTo>
                <a:lnTo>
                  <a:pt x="106934" y="79502"/>
                </a:lnTo>
                <a:cubicBezTo>
                  <a:pt x="106553" y="79121"/>
                  <a:pt x="106172" y="78740"/>
                  <a:pt x="105791" y="78359"/>
                </a:cubicBezTo>
                <a:close/>
                <a:moveTo>
                  <a:pt x="85344" y="78232"/>
                </a:moveTo>
                <a:cubicBezTo>
                  <a:pt x="84328" y="78232"/>
                  <a:pt x="84328" y="78232"/>
                  <a:pt x="85344" y="79375"/>
                </a:cubicBezTo>
                <a:cubicBezTo>
                  <a:pt x="85344" y="80391"/>
                  <a:pt x="86360" y="81534"/>
                  <a:pt x="86360" y="81534"/>
                </a:cubicBezTo>
                <a:cubicBezTo>
                  <a:pt x="87503" y="81534"/>
                  <a:pt x="86360" y="78359"/>
                  <a:pt x="85344" y="78359"/>
                </a:cubicBezTo>
                <a:close/>
                <a:moveTo>
                  <a:pt x="2413" y="92075"/>
                </a:moveTo>
                <a:cubicBezTo>
                  <a:pt x="1524" y="92075"/>
                  <a:pt x="2413" y="93853"/>
                  <a:pt x="3302" y="95631"/>
                </a:cubicBezTo>
                <a:cubicBezTo>
                  <a:pt x="3810" y="96647"/>
                  <a:pt x="4064" y="97155"/>
                  <a:pt x="4191" y="97155"/>
                </a:cubicBezTo>
                <a:cubicBezTo>
                  <a:pt x="4318" y="97155"/>
                  <a:pt x="4318" y="96393"/>
                  <a:pt x="4318" y="94615"/>
                </a:cubicBezTo>
                <a:cubicBezTo>
                  <a:pt x="3302" y="93472"/>
                  <a:pt x="3302" y="92329"/>
                  <a:pt x="3302" y="92329"/>
                </a:cubicBezTo>
                <a:cubicBezTo>
                  <a:pt x="2921" y="92202"/>
                  <a:pt x="2540" y="92075"/>
                  <a:pt x="2413" y="92075"/>
                </a:cubicBezTo>
                <a:close/>
                <a:moveTo>
                  <a:pt x="2159" y="103124"/>
                </a:moveTo>
                <a:cubicBezTo>
                  <a:pt x="2286" y="103124"/>
                  <a:pt x="2413" y="103124"/>
                  <a:pt x="2413" y="103124"/>
                </a:cubicBezTo>
                <a:cubicBezTo>
                  <a:pt x="2540" y="103378"/>
                  <a:pt x="2667" y="103632"/>
                  <a:pt x="2667" y="103632"/>
                </a:cubicBezTo>
                <a:cubicBezTo>
                  <a:pt x="2667" y="103632"/>
                  <a:pt x="2540" y="103505"/>
                  <a:pt x="2159" y="103124"/>
                </a:cubicBezTo>
                <a:close/>
                <a:moveTo>
                  <a:pt x="493141" y="127"/>
                </a:moveTo>
                <a:cubicBezTo>
                  <a:pt x="493268" y="127"/>
                  <a:pt x="493522" y="635"/>
                  <a:pt x="494157" y="1778"/>
                </a:cubicBezTo>
                <a:cubicBezTo>
                  <a:pt x="494665" y="2286"/>
                  <a:pt x="494919" y="2540"/>
                  <a:pt x="495173" y="2540"/>
                </a:cubicBezTo>
                <a:cubicBezTo>
                  <a:pt x="495427" y="2540"/>
                  <a:pt x="495300" y="2286"/>
                  <a:pt x="495300" y="1778"/>
                </a:cubicBezTo>
                <a:cubicBezTo>
                  <a:pt x="495808" y="1270"/>
                  <a:pt x="496062" y="1016"/>
                  <a:pt x="496443" y="1016"/>
                </a:cubicBezTo>
                <a:cubicBezTo>
                  <a:pt x="496824" y="1016"/>
                  <a:pt x="496951" y="1270"/>
                  <a:pt x="497459" y="1778"/>
                </a:cubicBezTo>
                <a:cubicBezTo>
                  <a:pt x="497459" y="3937"/>
                  <a:pt x="497459" y="4953"/>
                  <a:pt x="497459" y="4953"/>
                </a:cubicBezTo>
                <a:cubicBezTo>
                  <a:pt x="496443" y="4953"/>
                  <a:pt x="496443" y="4953"/>
                  <a:pt x="496443" y="6096"/>
                </a:cubicBezTo>
                <a:lnTo>
                  <a:pt x="497459" y="6096"/>
                </a:lnTo>
                <a:cubicBezTo>
                  <a:pt x="498221" y="6096"/>
                  <a:pt x="498475" y="5588"/>
                  <a:pt x="499110" y="5588"/>
                </a:cubicBezTo>
                <a:cubicBezTo>
                  <a:pt x="499491" y="5588"/>
                  <a:pt x="499999" y="5715"/>
                  <a:pt x="500634" y="6096"/>
                </a:cubicBezTo>
                <a:cubicBezTo>
                  <a:pt x="500634" y="7874"/>
                  <a:pt x="500634" y="9652"/>
                  <a:pt x="500126" y="9652"/>
                </a:cubicBezTo>
                <a:cubicBezTo>
                  <a:pt x="499999" y="9652"/>
                  <a:pt x="499745" y="9525"/>
                  <a:pt x="499618" y="9398"/>
                </a:cubicBezTo>
                <a:lnTo>
                  <a:pt x="498475" y="10414"/>
                </a:lnTo>
                <a:cubicBezTo>
                  <a:pt x="499110" y="12700"/>
                  <a:pt x="498983" y="13843"/>
                  <a:pt x="498729" y="13843"/>
                </a:cubicBezTo>
                <a:cubicBezTo>
                  <a:pt x="498475" y="13843"/>
                  <a:pt x="497967" y="13081"/>
                  <a:pt x="497459" y="11557"/>
                </a:cubicBezTo>
                <a:cubicBezTo>
                  <a:pt x="496951" y="9271"/>
                  <a:pt x="496570" y="8128"/>
                  <a:pt x="496443" y="8128"/>
                </a:cubicBezTo>
                <a:cubicBezTo>
                  <a:pt x="496316" y="8128"/>
                  <a:pt x="496316" y="8890"/>
                  <a:pt x="496316" y="10414"/>
                </a:cubicBezTo>
                <a:cubicBezTo>
                  <a:pt x="497332" y="12573"/>
                  <a:pt x="496316" y="12573"/>
                  <a:pt x="496316" y="12573"/>
                </a:cubicBezTo>
                <a:cubicBezTo>
                  <a:pt x="495173" y="12573"/>
                  <a:pt x="495173" y="12573"/>
                  <a:pt x="495173" y="13589"/>
                </a:cubicBezTo>
                <a:cubicBezTo>
                  <a:pt x="495173" y="14605"/>
                  <a:pt x="495173" y="15748"/>
                  <a:pt x="494157" y="16891"/>
                </a:cubicBezTo>
                <a:cubicBezTo>
                  <a:pt x="494157" y="16891"/>
                  <a:pt x="494157" y="16891"/>
                  <a:pt x="494157" y="15748"/>
                </a:cubicBezTo>
                <a:cubicBezTo>
                  <a:pt x="494157" y="14986"/>
                  <a:pt x="494030" y="14605"/>
                  <a:pt x="493776" y="14605"/>
                </a:cubicBezTo>
                <a:cubicBezTo>
                  <a:pt x="493395" y="14605"/>
                  <a:pt x="493014" y="15494"/>
                  <a:pt x="493014" y="16891"/>
                </a:cubicBezTo>
                <a:cubicBezTo>
                  <a:pt x="492506" y="17272"/>
                  <a:pt x="492252" y="17653"/>
                  <a:pt x="492125" y="17653"/>
                </a:cubicBezTo>
                <a:cubicBezTo>
                  <a:pt x="491998" y="17653"/>
                  <a:pt x="491871" y="17145"/>
                  <a:pt x="491871" y="15875"/>
                </a:cubicBezTo>
                <a:cubicBezTo>
                  <a:pt x="491871" y="14859"/>
                  <a:pt x="491617" y="14224"/>
                  <a:pt x="491236" y="14224"/>
                </a:cubicBezTo>
                <a:cubicBezTo>
                  <a:pt x="490855" y="14224"/>
                  <a:pt x="490347" y="14732"/>
                  <a:pt x="489712" y="15875"/>
                </a:cubicBezTo>
                <a:lnTo>
                  <a:pt x="488696" y="15875"/>
                </a:lnTo>
                <a:cubicBezTo>
                  <a:pt x="488696" y="15875"/>
                  <a:pt x="488696" y="14859"/>
                  <a:pt x="487680" y="13716"/>
                </a:cubicBezTo>
                <a:cubicBezTo>
                  <a:pt x="487680" y="13335"/>
                  <a:pt x="487680" y="12954"/>
                  <a:pt x="487680" y="12700"/>
                </a:cubicBezTo>
                <a:cubicBezTo>
                  <a:pt x="486537" y="14859"/>
                  <a:pt x="486537" y="15875"/>
                  <a:pt x="486537" y="15875"/>
                </a:cubicBezTo>
                <a:cubicBezTo>
                  <a:pt x="487680" y="17018"/>
                  <a:pt x="486537" y="17018"/>
                  <a:pt x="486537" y="17018"/>
                </a:cubicBezTo>
                <a:cubicBezTo>
                  <a:pt x="485521" y="17018"/>
                  <a:pt x="484378" y="17018"/>
                  <a:pt x="484378" y="15875"/>
                </a:cubicBezTo>
                <a:lnTo>
                  <a:pt x="484378" y="17018"/>
                </a:lnTo>
                <a:cubicBezTo>
                  <a:pt x="483616" y="17018"/>
                  <a:pt x="483870" y="17526"/>
                  <a:pt x="483870" y="17526"/>
                </a:cubicBezTo>
                <a:cubicBezTo>
                  <a:pt x="483870" y="17526"/>
                  <a:pt x="483743" y="17399"/>
                  <a:pt x="483362" y="17018"/>
                </a:cubicBezTo>
                <a:cubicBezTo>
                  <a:pt x="483362" y="17018"/>
                  <a:pt x="483362" y="17018"/>
                  <a:pt x="482346" y="19177"/>
                </a:cubicBezTo>
                <a:cubicBezTo>
                  <a:pt x="482092" y="19431"/>
                  <a:pt x="481838" y="19431"/>
                  <a:pt x="481711" y="19431"/>
                </a:cubicBezTo>
                <a:cubicBezTo>
                  <a:pt x="480568" y="19431"/>
                  <a:pt x="479298" y="17653"/>
                  <a:pt x="480187" y="15875"/>
                </a:cubicBezTo>
                <a:cubicBezTo>
                  <a:pt x="479044" y="15875"/>
                  <a:pt x="479044" y="14859"/>
                  <a:pt x="479044" y="14859"/>
                </a:cubicBezTo>
                <a:cubicBezTo>
                  <a:pt x="479044" y="13716"/>
                  <a:pt x="478028" y="13716"/>
                  <a:pt x="478028" y="13716"/>
                </a:cubicBezTo>
                <a:cubicBezTo>
                  <a:pt x="478028" y="13716"/>
                  <a:pt x="478028" y="14859"/>
                  <a:pt x="478028" y="15875"/>
                </a:cubicBezTo>
                <a:cubicBezTo>
                  <a:pt x="478663" y="17780"/>
                  <a:pt x="478917" y="18923"/>
                  <a:pt x="478536" y="18923"/>
                </a:cubicBezTo>
                <a:cubicBezTo>
                  <a:pt x="478409" y="18923"/>
                  <a:pt x="478282" y="18796"/>
                  <a:pt x="478028" y="18415"/>
                </a:cubicBezTo>
                <a:cubicBezTo>
                  <a:pt x="477901" y="19431"/>
                  <a:pt x="477647" y="19812"/>
                  <a:pt x="477139" y="19812"/>
                </a:cubicBezTo>
                <a:cubicBezTo>
                  <a:pt x="476631" y="19812"/>
                  <a:pt x="476377" y="19558"/>
                  <a:pt x="475869" y="19050"/>
                </a:cubicBezTo>
                <a:cubicBezTo>
                  <a:pt x="475869" y="19050"/>
                  <a:pt x="474853" y="16891"/>
                  <a:pt x="474853" y="15875"/>
                </a:cubicBezTo>
                <a:cubicBezTo>
                  <a:pt x="473710" y="14859"/>
                  <a:pt x="473710" y="14859"/>
                  <a:pt x="473710" y="14859"/>
                </a:cubicBezTo>
                <a:cubicBezTo>
                  <a:pt x="472694" y="14859"/>
                  <a:pt x="472694" y="14859"/>
                  <a:pt x="472694" y="15875"/>
                </a:cubicBezTo>
                <a:cubicBezTo>
                  <a:pt x="473202" y="17018"/>
                  <a:pt x="473202" y="17526"/>
                  <a:pt x="472948" y="17526"/>
                </a:cubicBezTo>
                <a:cubicBezTo>
                  <a:pt x="472694" y="17526"/>
                  <a:pt x="472186" y="17018"/>
                  <a:pt x="471551" y="15875"/>
                </a:cubicBezTo>
                <a:lnTo>
                  <a:pt x="471551" y="17018"/>
                </a:lnTo>
                <a:cubicBezTo>
                  <a:pt x="471551" y="18542"/>
                  <a:pt x="471551" y="19558"/>
                  <a:pt x="470281" y="19558"/>
                </a:cubicBezTo>
                <a:cubicBezTo>
                  <a:pt x="469773" y="19558"/>
                  <a:pt x="469138" y="19431"/>
                  <a:pt x="468249" y="19177"/>
                </a:cubicBezTo>
                <a:cubicBezTo>
                  <a:pt x="466090" y="20320"/>
                  <a:pt x="463931" y="20320"/>
                  <a:pt x="463931" y="21336"/>
                </a:cubicBezTo>
                <a:cubicBezTo>
                  <a:pt x="464185" y="21590"/>
                  <a:pt x="464185" y="21590"/>
                  <a:pt x="464058" y="21590"/>
                </a:cubicBezTo>
                <a:cubicBezTo>
                  <a:pt x="463804" y="21590"/>
                  <a:pt x="461264" y="20066"/>
                  <a:pt x="459613" y="19177"/>
                </a:cubicBezTo>
                <a:cubicBezTo>
                  <a:pt x="460756" y="20320"/>
                  <a:pt x="459613" y="20320"/>
                  <a:pt x="458597" y="20320"/>
                </a:cubicBezTo>
                <a:cubicBezTo>
                  <a:pt x="456438" y="20320"/>
                  <a:pt x="456438" y="20320"/>
                  <a:pt x="457454" y="21336"/>
                </a:cubicBezTo>
                <a:cubicBezTo>
                  <a:pt x="457962" y="22479"/>
                  <a:pt x="458216" y="22987"/>
                  <a:pt x="458089" y="22987"/>
                </a:cubicBezTo>
                <a:cubicBezTo>
                  <a:pt x="457962" y="22987"/>
                  <a:pt x="457454" y="22479"/>
                  <a:pt x="456311" y="21336"/>
                </a:cubicBezTo>
                <a:cubicBezTo>
                  <a:pt x="455930" y="20701"/>
                  <a:pt x="455676" y="20447"/>
                  <a:pt x="455422" y="20447"/>
                </a:cubicBezTo>
                <a:cubicBezTo>
                  <a:pt x="454660" y="20447"/>
                  <a:pt x="454152" y="21971"/>
                  <a:pt x="454152" y="23495"/>
                </a:cubicBezTo>
                <a:cubicBezTo>
                  <a:pt x="454152" y="24511"/>
                  <a:pt x="454152" y="24511"/>
                  <a:pt x="453136" y="24511"/>
                </a:cubicBezTo>
                <a:cubicBezTo>
                  <a:pt x="452755" y="24130"/>
                  <a:pt x="452374" y="24003"/>
                  <a:pt x="451993" y="24003"/>
                </a:cubicBezTo>
                <a:cubicBezTo>
                  <a:pt x="451231" y="24003"/>
                  <a:pt x="450596" y="24511"/>
                  <a:pt x="449834" y="24511"/>
                </a:cubicBezTo>
                <a:cubicBezTo>
                  <a:pt x="447675" y="24511"/>
                  <a:pt x="447675" y="24511"/>
                  <a:pt x="447675" y="22352"/>
                </a:cubicBezTo>
                <a:cubicBezTo>
                  <a:pt x="447675" y="20193"/>
                  <a:pt x="446659" y="20193"/>
                  <a:pt x="445516" y="20193"/>
                </a:cubicBezTo>
                <a:cubicBezTo>
                  <a:pt x="444373" y="20193"/>
                  <a:pt x="444500" y="20193"/>
                  <a:pt x="444500" y="21209"/>
                </a:cubicBezTo>
                <a:cubicBezTo>
                  <a:pt x="444500" y="21209"/>
                  <a:pt x="444500" y="22352"/>
                  <a:pt x="443357" y="23368"/>
                </a:cubicBezTo>
                <a:cubicBezTo>
                  <a:pt x="443357" y="23368"/>
                  <a:pt x="442341" y="23368"/>
                  <a:pt x="442341" y="24384"/>
                </a:cubicBezTo>
                <a:cubicBezTo>
                  <a:pt x="442341" y="24384"/>
                  <a:pt x="442341" y="25527"/>
                  <a:pt x="441325" y="25527"/>
                </a:cubicBezTo>
                <a:cubicBezTo>
                  <a:pt x="440309" y="25527"/>
                  <a:pt x="439166" y="26543"/>
                  <a:pt x="439166" y="27686"/>
                </a:cubicBezTo>
                <a:cubicBezTo>
                  <a:pt x="438023" y="27686"/>
                  <a:pt x="438023" y="27686"/>
                  <a:pt x="438023" y="26543"/>
                </a:cubicBezTo>
                <a:cubicBezTo>
                  <a:pt x="438023" y="25781"/>
                  <a:pt x="437515" y="25019"/>
                  <a:pt x="436372" y="25019"/>
                </a:cubicBezTo>
                <a:cubicBezTo>
                  <a:pt x="435864" y="25019"/>
                  <a:pt x="435356" y="25146"/>
                  <a:pt x="434721" y="25527"/>
                </a:cubicBezTo>
                <a:cubicBezTo>
                  <a:pt x="433959" y="25527"/>
                  <a:pt x="433324" y="26035"/>
                  <a:pt x="432562" y="26035"/>
                </a:cubicBezTo>
                <a:cubicBezTo>
                  <a:pt x="432181" y="26035"/>
                  <a:pt x="431800" y="25908"/>
                  <a:pt x="431546" y="25527"/>
                </a:cubicBezTo>
                <a:cubicBezTo>
                  <a:pt x="431546" y="25527"/>
                  <a:pt x="431546" y="25527"/>
                  <a:pt x="431546" y="26543"/>
                </a:cubicBezTo>
                <a:cubicBezTo>
                  <a:pt x="431546" y="27559"/>
                  <a:pt x="431292" y="28194"/>
                  <a:pt x="430911" y="28194"/>
                </a:cubicBezTo>
                <a:cubicBezTo>
                  <a:pt x="430530" y="28194"/>
                  <a:pt x="429895" y="27686"/>
                  <a:pt x="429387" y="26543"/>
                </a:cubicBezTo>
                <a:cubicBezTo>
                  <a:pt x="429387" y="26162"/>
                  <a:pt x="429260" y="25781"/>
                  <a:pt x="429006" y="25781"/>
                </a:cubicBezTo>
                <a:cubicBezTo>
                  <a:pt x="428752" y="25781"/>
                  <a:pt x="428371" y="26289"/>
                  <a:pt x="428371" y="27559"/>
                </a:cubicBezTo>
                <a:cubicBezTo>
                  <a:pt x="428371" y="27559"/>
                  <a:pt x="427228" y="27559"/>
                  <a:pt x="427228" y="26416"/>
                </a:cubicBezTo>
                <a:cubicBezTo>
                  <a:pt x="426720" y="25908"/>
                  <a:pt x="426466" y="25654"/>
                  <a:pt x="426212" y="25654"/>
                </a:cubicBezTo>
                <a:cubicBezTo>
                  <a:pt x="425958" y="25654"/>
                  <a:pt x="425704" y="25908"/>
                  <a:pt x="425196" y="26416"/>
                </a:cubicBezTo>
                <a:cubicBezTo>
                  <a:pt x="425196" y="27559"/>
                  <a:pt x="425196" y="27559"/>
                  <a:pt x="424053" y="27559"/>
                </a:cubicBezTo>
                <a:cubicBezTo>
                  <a:pt x="423799" y="27305"/>
                  <a:pt x="423418" y="27178"/>
                  <a:pt x="422910" y="27178"/>
                </a:cubicBezTo>
                <a:cubicBezTo>
                  <a:pt x="420751" y="27178"/>
                  <a:pt x="416306" y="28829"/>
                  <a:pt x="415417" y="29591"/>
                </a:cubicBezTo>
                <a:cubicBezTo>
                  <a:pt x="415417" y="28575"/>
                  <a:pt x="415417" y="28575"/>
                  <a:pt x="414401" y="28575"/>
                </a:cubicBezTo>
                <a:cubicBezTo>
                  <a:pt x="414401" y="29337"/>
                  <a:pt x="414274" y="29718"/>
                  <a:pt x="414020" y="29718"/>
                </a:cubicBezTo>
                <a:cubicBezTo>
                  <a:pt x="413639" y="29718"/>
                  <a:pt x="413258" y="28829"/>
                  <a:pt x="413258" y="27432"/>
                </a:cubicBezTo>
                <a:lnTo>
                  <a:pt x="414401" y="27432"/>
                </a:lnTo>
                <a:cubicBezTo>
                  <a:pt x="414401" y="26416"/>
                  <a:pt x="413893" y="25908"/>
                  <a:pt x="413639" y="25908"/>
                </a:cubicBezTo>
                <a:cubicBezTo>
                  <a:pt x="413131" y="25908"/>
                  <a:pt x="412750" y="26670"/>
                  <a:pt x="413385" y="28448"/>
                </a:cubicBezTo>
                <a:cubicBezTo>
                  <a:pt x="412877" y="29464"/>
                  <a:pt x="412623" y="30099"/>
                  <a:pt x="412369" y="30099"/>
                </a:cubicBezTo>
                <a:cubicBezTo>
                  <a:pt x="412115" y="30099"/>
                  <a:pt x="411861" y="29591"/>
                  <a:pt x="411226" y="28448"/>
                </a:cubicBezTo>
                <a:cubicBezTo>
                  <a:pt x="410845" y="27686"/>
                  <a:pt x="410591" y="27305"/>
                  <a:pt x="410464" y="27305"/>
                </a:cubicBezTo>
                <a:cubicBezTo>
                  <a:pt x="410337" y="27305"/>
                  <a:pt x="410210" y="28194"/>
                  <a:pt x="410210" y="29591"/>
                </a:cubicBezTo>
                <a:cubicBezTo>
                  <a:pt x="410210" y="30734"/>
                  <a:pt x="410210" y="31242"/>
                  <a:pt x="410083" y="31242"/>
                </a:cubicBezTo>
                <a:cubicBezTo>
                  <a:pt x="409956" y="31242"/>
                  <a:pt x="409702" y="30734"/>
                  <a:pt x="409194" y="29591"/>
                </a:cubicBezTo>
                <a:cubicBezTo>
                  <a:pt x="407924" y="27178"/>
                  <a:pt x="407162" y="25781"/>
                  <a:pt x="406527" y="25781"/>
                </a:cubicBezTo>
                <a:cubicBezTo>
                  <a:pt x="405892" y="25781"/>
                  <a:pt x="405892" y="26670"/>
                  <a:pt x="405892" y="28575"/>
                </a:cubicBezTo>
                <a:cubicBezTo>
                  <a:pt x="407035" y="31750"/>
                  <a:pt x="405892" y="32893"/>
                  <a:pt x="405892" y="32893"/>
                </a:cubicBezTo>
                <a:cubicBezTo>
                  <a:pt x="404876" y="32893"/>
                  <a:pt x="404876" y="31750"/>
                  <a:pt x="404876" y="30734"/>
                </a:cubicBezTo>
                <a:cubicBezTo>
                  <a:pt x="404876" y="29718"/>
                  <a:pt x="404876" y="29083"/>
                  <a:pt x="404749" y="29083"/>
                </a:cubicBezTo>
                <a:cubicBezTo>
                  <a:pt x="404622" y="29083"/>
                  <a:pt x="404368" y="29591"/>
                  <a:pt x="403860" y="30734"/>
                </a:cubicBezTo>
                <a:cubicBezTo>
                  <a:pt x="403225" y="33274"/>
                  <a:pt x="402590" y="34290"/>
                  <a:pt x="401701" y="34290"/>
                </a:cubicBezTo>
                <a:cubicBezTo>
                  <a:pt x="401066" y="34290"/>
                  <a:pt x="400431" y="33782"/>
                  <a:pt x="399542" y="32893"/>
                </a:cubicBezTo>
                <a:cubicBezTo>
                  <a:pt x="398145" y="32004"/>
                  <a:pt x="397002" y="31623"/>
                  <a:pt x="396367" y="31623"/>
                </a:cubicBezTo>
                <a:cubicBezTo>
                  <a:pt x="395478" y="31623"/>
                  <a:pt x="395605" y="32258"/>
                  <a:pt x="397383" y="32893"/>
                </a:cubicBezTo>
                <a:cubicBezTo>
                  <a:pt x="398018" y="34163"/>
                  <a:pt x="398272" y="34671"/>
                  <a:pt x="398145" y="34671"/>
                </a:cubicBezTo>
                <a:cubicBezTo>
                  <a:pt x="398018" y="34671"/>
                  <a:pt x="397764" y="34417"/>
                  <a:pt x="397383" y="33909"/>
                </a:cubicBezTo>
                <a:cubicBezTo>
                  <a:pt x="396367" y="34925"/>
                  <a:pt x="395224" y="34925"/>
                  <a:pt x="394208" y="34925"/>
                </a:cubicBezTo>
                <a:cubicBezTo>
                  <a:pt x="394208" y="34925"/>
                  <a:pt x="393192" y="33909"/>
                  <a:pt x="393192" y="32766"/>
                </a:cubicBezTo>
                <a:cubicBezTo>
                  <a:pt x="392430" y="34290"/>
                  <a:pt x="392176" y="35814"/>
                  <a:pt x="391414" y="35814"/>
                </a:cubicBezTo>
                <a:cubicBezTo>
                  <a:pt x="391033" y="35814"/>
                  <a:pt x="390652" y="35560"/>
                  <a:pt x="390017" y="34925"/>
                </a:cubicBezTo>
                <a:lnTo>
                  <a:pt x="388874" y="34925"/>
                </a:lnTo>
                <a:cubicBezTo>
                  <a:pt x="387858" y="34925"/>
                  <a:pt x="387858" y="34925"/>
                  <a:pt x="387858" y="33909"/>
                </a:cubicBezTo>
                <a:cubicBezTo>
                  <a:pt x="387477" y="33528"/>
                  <a:pt x="387350" y="33401"/>
                  <a:pt x="387096" y="33401"/>
                </a:cubicBezTo>
                <a:cubicBezTo>
                  <a:pt x="386715" y="33401"/>
                  <a:pt x="386461" y="34163"/>
                  <a:pt x="385699" y="34925"/>
                </a:cubicBezTo>
                <a:cubicBezTo>
                  <a:pt x="385699" y="36576"/>
                  <a:pt x="385699" y="37465"/>
                  <a:pt x="385318" y="37465"/>
                </a:cubicBezTo>
                <a:cubicBezTo>
                  <a:pt x="385191" y="37465"/>
                  <a:pt x="384937" y="37338"/>
                  <a:pt x="384683" y="37084"/>
                </a:cubicBezTo>
                <a:cubicBezTo>
                  <a:pt x="384683" y="36068"/>
                  <a:pt x="383540" y="34925"/>
                  <a:pt x="382524" y="33909"/>
                </a:cubicBezTo>
                <a:cubicBezTo>
                  <a:pt x="382143" y="33528"/>
                  <a:pt x="382016" y="33401"/>
                  <a:pt x="381889" y="33401"/>
                </a:cubicBezTo>
                <a:cubicBezTo>
                  <a:pt x="381508" y="33401"/>
                  <a:pt x="381762" y="34163"/>
                  <a:pt x="382524" y="34925"/>
                </a:cubicBezTo>
                <a:cubicBezTo>
                  <a:pt x="382524" y="36068"/>
                  <a:pt x="382524" y="36068"/>
                  <a:pt x="381381" y="37084"/>
                </a:cubicBezTo>
                <a:cubicBezTo>
                  <a:pt x="381381" y="37084"/>
                  <a:pt x="380365" y="37592"/>
                  <a:pt x="379730" y="37592"/>
                </a:cubicBezTo>
                <a:cubicBezTo>
                  <a:pt x="379349" y="37592"/>
                  <a:pt x="379222" y="37465"/>
                  <a:pt x="379222" y="37084"/>
                </a:cubicBezTo>
                <a:cubicBezTo>
                  <a:pt x="379222" y="36195"/>
                  <a:pt x="378587" y="35814"/>
                  <a:pt x="377825" y="35814"/>
                </a:cubicBezTo>
                <a:cubicBezTo>
                  <a:pt x="376809" y="35814"/>
                  <a:pt x="375539" y="36449"/>
                  <a:pt x="374904" y="37084"/>
                </a:cubicBezTo>
                <a:cubicBezTo>
                  <a:pt x="374904" y="37084"/>
                  <a:pt x="374904" y="37084"/>
                  <a:pt x="373888" y="38227"/>
                </a:cubicBezTo>
                <a:cubicBezTo>
                  <a:pt x="373888" y="38227"/>
                  <a:pt x="372745" y="37084"/>
                  <a:pt x="371729" y="37084"/>
                </a:cubicBezTo>
                <a:cubicBezTo>
                  <a:pt x="371729" y="37084"/>
                  <a:pt x="371729" y="37084"/>
                  <a:pt x="370586" y="36068"/>
                </a:cubicBezTo>
                <a:cubicBezTo>
                  <a:pt x="370586" y="36068"/>
                  <a:pt x="369570" y="36068"/>
                  <a:pt x="369570" y="37084"/>
                </a:cubicBezTo>
                <a:cubicBezTo>
                  <a:pt x="369062" y="36068"/>
                  <a:pt x="368808" y="35433"/>
                  <a:pt x="368554" y="35433"/>
                </a:cubicBezTo>
                <a:cubicBezTo>
                  <a:pt x="368300" y="35433"/>
                  <a:pt x="368427" y="35941"/>
                  <a:pt x="368427" y="37084"/>
                </a:cubicBezTo>
                <a:cubicBezTo>
                  <a:pt x="368935" y="38862"/>
                  <a:pt x="369316" y="39624"/>
                  <a:pt x="369189" y="39624"/>
                </a:cubicBezTo>
                <a:cubicBezTo>
                  <a:pt x="369062" y="39624"/>
                  <a:pt x="368808" y="39116"/>
                  <a:pt x="368427" y="38100"/>
                </a:cubicBezTo>
                <a:cubicBezTo>
                  <a:pt x="367919" y="37592"/>
                  <a:pt x="367665" y="37338"/>
                  <a:pt x="367411" y="37338"/>
                </a:cubicBezTo>
                <a:cubicBezTo>
                  <a:pt x="367157" y="37338"/>
                  <a:pt x="367284" y="37592"/>
                  <a:pt x="367284" y="38100"/>
                </a:cubicBezTo>
                <a:cubicBezTo>
                  <a:pt x="367284" y="38608"/>
                  <a:pt x="367030" y="38862"/>
                  <a:pt x="366776" y="38862"/>
                </a:cubicBezTo>
                <a:cubicBezTo>
                  <a:pt x="366522" y="38862"/>
                  <a:pt x="366268" y="38608"/>
                  <a:pt x="366268" y="38100"/>
                </a:cubicBezTo>
                <a:cubicBezTo>
                  <a:pt x="365633" y="36703"/>
                  <a:pt x="364490" y="35814"/>
                  <a:pt x="363982" y="35814"/>
                </a:cubicBezTo>
                <a:cubicBezTo>
                  <a:pt x="363728" y="35814"/>
                  <a:pt x="363601" y="36195"/>
                  <a:pt x="364109" y="36957"/>
                </a:cubicBezTo>
                <a:cubicBezTo>
                  <a:pt x="364109" y="36957"/>
                  <a:pt x="363093" y="36957"/>
                  <a:pt x="361950" y="35941"/>
                </a:cubicBezTo>
                <a:cubicBezTo>
                  <a:pt x="361442" y="34925"/>
                  <a:pt x="361188" y="34417"/>
                  <a:pt x="361188" y="34417"/>
                </a:cubicBezTo>
                <a:cubicBezTo>
                  <a:pt x="361188" y="34417"/>
                  <a:pt x="361442" y="35179"/>
                  <a:pt x="361950" y="36957"/>
                </a:cubicBezTo>
                <a:cubicBezTo>
                  <a:pt x="361950" y="38100"/>
                  <a:pt x="361696" y="38608"/>
                  <a:pt x="361315" y="38608"/>
                </a:cubicBezTo>
                <a:cubicBezTo>
                  <a:pt x="360934" y="38608"/>
                  <a:pt x="360426" y="38100"/>
                  <a:pt x="359791" y="36957"/>
                </a:cubicBezTo>
                <a:cubicBezTo>
                  <a:pt x="359791" y="36957"/>
                  <a:pt x="359791" y="36449"/>
                  <a:pt x="359410" y="36449"/>
                </a:cubicBezTo>
                <a:cubicBezTo>
                  <a:pt x="359283" y="36449"/>
                  <a:pt x="359029" y="36576"/>
                  <a:pt x="358648" y="36957"/>
                </a:cubicBezTo>
                <a:cubicBezTo>
                  <a:pt x="357886" y="37719"/>
                  <a:pt x="356108" y="38989"/>
                  <a:pt x="355092" y="38989"/>
                </a:cubicBezTo>
                <a:cubicBezTo>
                  <a:pt x="354584" y="38989"/>
                  <a:pt x="354330" y="38735"/>
                  <a:pt x="354330" y="38100"/>
                </a:cubicBezTo>
                <a:lnTo>
                  <a:pt x="353314" y="38100"/>
                </a:lnTo>
                <a:cubicBezTo>
                  <a:pt x="352552" y="38862"/>
                  <a:pt x="352298" y="39624"/>
                  <a:pt x="351917" y="39624"/>
                </a:cubicBezTo>
                <a:cubicBezTo>
                  <a:pt x="351663" y="39624"/>
                  <a:pt x="351536" y="39497"/>
                  <a:pt x="351155" y="39243"/>
                </a:cubicBezTo>
                <a:lnTo>
                  <a:pt x="350139" y="38227"/>
                </a:lnTo>
                <a:cubicBezTo>
                  <a:pt x="351155" y="39243"/>
                  <a:pt x="350139" y="40386"/>
                  <a:pt x="350139" y="40386"/>
                </a:cubicBezTo>
                <a:cubicBezTo>
                  <a:pt x="348996" y="40386"/>
                  <a:pt x="348996" y="40386"/>
                  <a:pt x="348996" y="39370"/>
                </a:cubicBezTo>
                <a:cubicBezTo>
                  <a:pt x="348996" y="38354"/>
                  <a:pt x="348996" y="38354"/>
                  <a:pt x="347980" y="38354"/>
                </a:cubicBezTo>
                <a:cubicBezTo>
                  <a:pt x="347980" y="38354"/>
                  <a:pt x="346964" y="39370"/>
                  <a:pt x="346964" y="40513"/>
                </a:cubicBezTo>
                <a:cubicBezTo>
                  <a:pt x="346964" y="39243"/>
                  <a:pt x="346583" y="38735"/>
                  <a:pt x="346329" y="38735"/>
                </a:cubicBezTo>
                <a:cubicBezTo>
                  <a:pt x="346075" y="38735"/>
                  <a:pt x="345948" y="38989"/>
                  <a:pt x="345948" y="39497"/>
                </a:cubicBezTo>
                <a:cubicBezTo>
                  <a:pt x="345948" y="41656"/>
                  <a:pt x="344932" y="41656"/>
                  <a:pt x="344932" y="41656"/>
                </a:cubicBezTo>
                <a:cubicBezTo>
                  <a:pt x="344932" y="41275"/>
                  <a:pt x="344805" y="41148"/>
                  <a:pt x="344678" y="41148"/>
                </a:cubicBezTo>
                <a:cubicBezTo>
                  <a:pt x="344551" y="41148"/>
                  <a:pt x="344170" y="41656"/>
                  <a:pt x="344932" y="41656"/>
                </a:cubicBezTo>
                <a:lnTo>
                  <a:pt x="344932" y="42672"/>
                </a:lnTo>
                <a:cubicBezTo>
                  <a:pt x="344932" y="43053"/>
                  <a:pt x="344932" y="43180"/>
                  <a:pt x="344932" y="43180"/>
                </a:cubicBezTo>
                <a:cubicBezTo>
                  <a:pt x="344932" y="43180"/>
                  <a:pt x="344678" y="42418"/>
                  <a:pt x="343916" y="41656"/>
                </a:cubicBezTo>
                <a:lnTo>
                  <a:pt x="342773" y="41656"/>
                </a:lnTo>
                <a:cubicBezTo>
                  <a:pt x="342773" y="41656"/>
                  <a:pt x="341757" y="41656"/>
                  <a:pt x="341757" y="40513"/>
                </a:cubicBezTo>
                <a:cubicBezTo>
                  <a:pt x="341757" y="39370"/>
                  <a:pt x="341757" y="38354"/>
                  <a:pt x="340614" y="38354"/>
                </a:cubicBezTo>
                <a:cubicBezTo>
                  <a:pt x="341757" y="39370"/>
                  <a:pt x="341757" y="40513"/>
                  <a:pt x="340614" y="40513"/>
                </a:cubicBezTo>
                <a:cubicBezTo>
                  <a:pt x="340614" y="41656"/>
                  <a:pt x="340614" y="42672"/>
                  <a:pt x="340614" y="42672"/>
                </a:cubicBezTo>
                <a:cubicBezTo>
                  <a:pt x="341122" y="43561"/>
                  <a:pt x="340995" y="43942"/>
                  <a:pt x="340614" y="43942"/>
                </a:cubicBezTo>
                <a:cubicBezTo>
                  <a:pt x="340233" y="43942"/>
                  <a:pt x="339090" y="43307"/>
                  <a:pt x="338582" y="42672"/>
                </a:cubicBezTo>
                <a:cubicBezTo>
                  <a:pt x="337439" y="41656"/>
                  <a:pt x="336931" y="41021"/>
                  <a:pt x="336677" y="41021"/>
                </a:cubicBezTo>
                <a:cubicBezTo>
                  <a:pt x="336423" y="41021"/>
                  <a:pt x="336423" y="41529"/>
                  <a:pt x="336423" y="42672"/>
                </a:cubicBezTo>
                <a:cubicBezTo>
                  <a:pt x="336804" y="43434"/>
                  <a:pt x="336804" y="43688"/>
                  <a:pt x="336550" y="43688"/>
                </a:cubicBezTo>
                <a:cubicBezTo>
                  <a:pt x="336169" y="43688"/>
                  <a:pt x="334899" y="42291"/>
                  <a:pt x="334264" y="39370"/>
                </a:cubicBezTo>
                <a:lnTo>
                  <a:pt x="333248" y="36195"/>
                </a:lnTo>
                <a:lnTo>
                  <a:pt x="333248" y="40513"/>
                </a:lnTo>
                <a:cubicBezTo>
                  <a:pt x="333883" y="43053"/>
                  <a:pt x="334137" y="44069"/>
                  <a:pt x="333756" y="44069"/>
                </a:cubicBezTo>
                <a:cubicBezTo>
                  <a:pt x="333375" y="44069"/>
                  <a:pt x="332994" y="43561"/>
                  <a:pt x="332105" y="42672"/>
                </a:cubicBezTo>
                <a:cubicBezTo>
                  <a:pt x="331089" y="42164"/>
                  <a:pt x="330454" y="41910"/>
                  <a:pt x="330327" y="41910"/>
                </a:cubicBezTo>
                <a:cubicBezTo>
                  <a:pt x="330200" y="41910"/>
                  <a:pt x="330454" y="42164"/>
                  <a:pt x="330962" y="42672"/>
                </a:cubicBezTo>
                <a:cubicBezTo>
                  <a:pt x="330962" y="44831"/>
                  <a:pt x="329819" y="44831"/>
                  <a:pt x="328803" y="44831"/>
                </a:cubicBezTo>
                <a:cubicBezTo>
                  <a:pt x="326644" y="44831"/>
                  <a:pt x="325628" y="44831"/>
                  <a:pt x="325628" y="43688"/>
                </a:cubicBezTo>
                <a:cubicBezTo>
                  <a:pt x="325628" y="43688"/>
                  <a:pt x="325628" y="43688"/>
                  <a:pt x="324485" y="44831"/>
                </a:cubicBezTo>
                <a:cubicBezTo>
                  <a:pt x="324485" y="45593"/>
                  <a:pt x="324358" y="45974"/>
                  <a:pt x="324104" y="45974"/>
                </a:cubicBezTo>
                <a:cubicBezTo>
                  <a:pt x="323850" y="45974"/>
                  <a:pt x="323342" y="45085"/>
                  <a:pt x="323342" y="43688"/>
                </a:cubicBezTo>
                <a:lnTo>
                  <a:pt x="322326" y="43688"/>
                </a:lnTo>
                <a:lnTo>
                  <a:pt x="322326" y="44831"/>
                </a:lnTo>
                <a:cubicBezTo>
                  <a:pt x="322326" y="45847"/>
                  <a:pt x="321183" y="45847"/>
                  <a:pt x="316992" y="46990"/>
                </a:cubicBezTo>
                <a:cubicBezTo>
                  <a:pt x="314706" y="47371"/>
                  <a:pt x="313309" y="47752"/>
                  <a:pt x="312293" y="47752"/>
                </a:cubicBezTo>
                <a:cubicBezTo>
                  <a:pt x="310896" y="47752"/>
                  <a:pt x="310515" y="47244"/>
                  <a:pt x="310515" y="45974"/>
                </a:cubicBezTo>
                <a:cubicBezTo>
                  <a:pt x="310007" y="44958"/>
                  <a:pt x="309499" y="44323"/>
                  <a:pt x="309118" y="44323"/>
                </a:cubicBezTo>
                <a:cubicBezTo>
                  <a:pt x="308737" y="44323"/>
                  <a:pt x="308864" y="44831"/>
                  <a:pt x="309372" y="45974"/>
                </a:cubicBezTo>
                <a:cubicBezTo>
                  <a:pt x="309372" y="46736"/>
                  <a:pt x="309372" y="48006"/>
                  <a:pt x="308991" y="48006"/>
                </a:cubicBezTo>
                <a:cubicBezTo>
                  <a:pt x="308864" y="48006"/>
                  <a:pt x="308610" y="47752"/>
                  <a:pt x="308229" y="47117"/>
                </a:cubicBezTo>
                <a:cubicBezTo>
                  <a:pt x="308229" y="47117"/>
                  <a:pt x="307213" y="48133"/>
                  <a:pt x="307213" y="49276"/>
                </a:cubicBezTo>
                <a:cubicBezTo>
                  <a:pt x="306705" y="50165"/>
                  <a:pt x="306324" y="50546"/>
                  <a:pt x="305943" y="50546"/>
                </a:cubicBezTo>
                <a:cubicBezTo>
                  <a:pt x="305435" y="50546"/>
                  <a:pt x="305054" y="49911"/>
                  <a:pt x="305054" y="49276"/>
                </a:cubicBezTo>
                <a:cubicBezTo>
                  <a:pt x="305054" y="48387"/>
                  <a:pt x="305054" y="48006"/>
                  <a:pt x="304927" y="48006"/>
                </a:cubicBezTo>
                <a:cubicBezTo>
                  <a:pt x="304800" y="48006"/>
                  <a:pt x="304546" y="48641"/>
                  <a:pt x="303911" y="49276"/>
                </a:cubicBezTo>
                <a:cubicBezTo>
                  <a:pt x="303911" y="50165"/>
                  <a:pt x="303911" y="51816"/>
                  <a:pt x="303403" y="51816"/>
                </a:cubicBezTo>
                <a:cubicBezTo>
                  <a:pt x="303276" y="51816"/>
                  <a:pt x="303022" y="51689"/>
                  <a:pt x="302895" y="51435"/>
                </a:cubicBezTo>
                <a:cubicBezTo>
                  <a:pt x="302895" y="50800"/>
                  <a:pt x="301498" y="50165"/>
                  <a:pt x="300482" y="50165"/>
                </a:cubicBezTo>
                <a:cubicBezTo>
                  <a:pt x="299720" y="50165"/>
                  <a:pt x="299212" y="50546"/>
                  <a:pt x="299720" y="51435"/>
                </a:cubicBezTo>
                <a:cubicBezTo>
                  <a:pt x="299720" y="51435"/>
                  <a:pt x="298704" y="51435"/>
                  <a:pt x="298704" y="52578"/>
                </a:cubicBezTo>
                <a:cubicBezTo>
                  <a:pt x="298196" y="51435"/>
                  <a:pt x="297688" y="51181"/>
                  <a:pt x="297053" y="51181"/>
                </a:cubicBezTo>
                <a:cubicBezTo>
                  <a:pt x="296418" y="51181"/>
                  <a:pt x="296037" y="51435"/>
                  <a:pt x="295402" y="51435"/>
                </a:cubicBezTo>
                <a:cubicBezTo>
                  <a:pt x="294259" y="51435"/>
                  <a:pt x="294259" y="51435"/>
                  <a:pt x="294259" y="52578"/>
                </a:cubicBezTo>
                <a:cubicBezTo>
                  <a:pt x="295402" y="53594"/>
                  <a:pt x="294259" y="53594"/>
                  <a:pt x="293243" y="53594"/>
                </a:cubicBezTo>
                <a:cubicBezTo>
                  <a:pt x="292227" y="53594"/>
                  <a:pt x="291084" y="51435"/>
                  <a:pt x="291084" y="51435"/>
                </a:cubicBezTo>
                <a:cubicBezTo>
                  <a:pt x="290068" y="50419"/>
                  <a:pt x="290068" y="49276"/>
                  <a:pt x="288925" y="49276"/>
                </a:cubicBezTo>
                <a:lnTo>
                  <a:pt x="288925" y="50419"/>
                </a:lnTo>
                <a:cubicBezTo>
                  <a:pt x="290068" y="51435"/>
                  <a:pt x="290068" y="52578"/>
                  <a:pt x="290068" y="52578"/>
                </a:cubicBezTo>
                <a:cubicBezTo>
                  <a:pt x="288925" y="52578"/>
                  <a:pt x="288925" y="52578"/>
                  <a:pt x="288925" y="51435"/>
                </a:cubicBezTo>
                <a:cubicBezTo>
                  <a:pt x="287909" y="52578"/>
                  <a:pt x="287909" y="52578"/>
                  <a:pt x="286766" y="53594"/>
                </a:cubicBezTo>
                <a:cubicBezTo>
                  <a:pt x="284607" y="53594"/>
                  <a:pt x="283464" y="53594"/>
                  <a:pt x="283464" y="52578"/>
                </a:cubicBezTo>
                <a:cubicBezTo>
                  <a:pt x="283464" y="53848"/>
                  <a:pt x="281813" y="54864"/>
                  <a:pt x="280289" y="54864"/>
                </a:cubicBezTo>
                <a:cubicBezTo>
                  <a:pt x="279400" y="54864"/>
                  <a:pt x="278511" y="54483"/>
                  <a:pt x="278003" y="53721"/>
                </a:cubicBezTo>
                <a:cubicBezTo>
                  <a:pt x="278003" y="53213"/>
                  <a:pt x="277749" y="52959"/>
                  <a:pt x="277495" y="52959"/>
                </a:cubicBezTo>
                <a:cubicBezTo>
                  <a:pt x="277241" y="52959"/>
                  <a:pt x="276987" y="53213"/>
                  <a:pt x="276987" y="53721"/>
                </a:cubicBezTo>
                <a:cubicBezTo>
                  <a:pt x="276987" y="54737"/>
                  <a:pt x="276987" y="54737"/>
                  <a:pt x="275971" y="54737"/>
                </a:cubicBezTo>
                <a:cubicBezTo>
                  <a:pt x="275590" y="54483"/>
                  <a:pt x="275463" y="54356"/>
                  <a:pt x="275209" y="54356"/>
                </a:cubicBezTo>
                <a:cubicBezTo>
                  <a:pt x="274828" y="54356"/>
                  <a:pt x="274828" y="55118"/>
                  <a:pt x="274828" y="55880"/>
                </a:cubicBezTo>
                <a:cubicBezTo>
                  <a:pt x="274828" y="57150"/>
                  <a:pt x="274447" y="57658"/>
                  <a:pt x="273939" y="57658"/>
                </a:cubicBezTo>
                <a:cubicBezTo>
                  <a:pt x="273558" y="57658"/>
                  <a:pt x="273177" y="57404"/>
                  <a:pt x="272669" y="56896"/>
                </a:cubicBezTo>
                <a:cubicBezTo>
                  <a:pt x="272161" y="56388"/>
                  <a:pt x="271907" y="56388"/>
                  <a:pt x="271653" y="56388"/>
                </a:cubicBezTo>
                <a:cubicBezTo>
                  <a:pt x="270891" y="56388"/>
                  <a:pt x="270256" y="56896"/>
                  <a:pt x="269494" y="56896"/>
                </a:cubicBezTo>
                <a:cubicBezTo>
                  <a:pt x="268478" y="55880"/>
                  <a:pt x="267335" y="55880"/>
                  <a:pt x="268478" y="54737"/>
                </a:cubicBezTo>
                <a:cubicBezTo>
                  <a:pt x="268478" y="53721"/>
                  <a:pt x="267335" y="52578"/>
                  <a:pt x="267335" y="52578"/>
                </a:cubicBezTo>
                <a:cubicBezTo>
                  <a:pt x="266954" y="52197"/>
                  <a:pt x="266827" y="52070"/>
                  <a:pt x="266573" y="52070"/>
                </a:cubicBezTo>
                <a:cubicBezTo>
                  <a:pt x="266192" y="52070"/>
                  <a:pt x="266192" y="52578"/>
                  <a:pt x="266192" y="52578"/>
                </a:cubicBezTo>
                <a:cubicBezTo>
                  <a:pt x="268351" y="53594"/>
                  <a:pt x="267208" y="53594"/>
                  <a:pt x="267208" y="54737"/>
                </a:cubicBezTo>
                <a:cubicBezTo>
                  <a:pt x="266192" y="55880"/>
                  <a:pt x="265049" y="56896"/>
                  <a:pt x="265049" y="56896"/>
                </a:cubicBezTo>
                <a:lnTo>
                  <a:pt x="262890" y="56896"/>
                </a:lnTo>
                <a:cubicBezTo>
                  <a:pt x="261620" y="57531"/>
                  <a:pt x="261112" y="58166"/>
                  <a:pt x="260731" y="58166"/>
                </a:cubicBezTo>
                <a:cubicBezTo>
                  <a:pt x="260350" y="58166"/>
                  <a:pt x="260096" y="57785"/>
                  <a:pt x="259715" y="56896"/>
                </a:cubicBezTo>
                <a:cubicBezTo>
                  <a:pt x="259715" y="56515"/>
                  <a:pt x="259715" y="56134"/>
                  <a:pt x="259715" y="55880"/>
                </a:cubicBezTo>
                <a:cubicBezTo>
                  <a:pt x="259715" y="57912"/>
                  <a:pt x="257048" y="59182"/>
                  <a:pt x="254762" y="59182"/>
                </a:cubicBezTo>
                <a:cubicBezTo>
                  <a:pt x="253492" y="59182"/>
                  <a:pt x="252476" y="58801"/>
                  <a:pt x="252095" y="58039"/>
                </a:cubicBezTo>
                <a:lnTo>
                  <a:pt x="252095" y="59055"/>
                </a:lnTo>
                <a:cubicBezTo>
                  <a:pt x="253111" y="60071"/>
                  <a:pt x="252095" y="60071"/>
                  <a:pt x="250952" y="60071"/>
                </a:cubicBezTo>
                <a:lnTo>
                  <a:pt x="245618" y="60071"/>
                </a:lnTo>
                <a:cubicBezTo>
                  <a:pt x="244221" y="60071"/>
                  <a:pt x="243205" y="60579"/>
                  <a:pt x="242443" y="60579"/>
                </a:cubicBezTo>
                <a:cubicBezTo>
                  <a:pt x="242062" y="60579"/>
                  <a:pt x="241681" y="60452"/>
                  <a:pt x="241300" y="60071"/>
                </a:cubicBezTo>
                <a:cubicBezTo>
                  <a:pt x="241300" y="60071"/>
                  <a:pt x="241300" y="60071"/>
                  <a:pt x="241300" y="61214"/>
                </a:cubicBezTo>
                <a:cubicBezTo>
                  <a:pt x="242316" y="62230"/>
                  <a:pt x="241300" y="62230"/>
                  <a:pt x="241300" y="62230"/>
                </a:cubicBezTo>
                <a:cubicBezTo>
                  <a:pt x="240284" y="62230"/>
                  <a:pt x="240284" y="61214"/>
                  <a:pt x="240284" y="60071"/>
                </a:cubicBezTo>
                <a:cubicBezTo>
                  <a:pt x="239776" y="59563"/>
                  <a:pt x="239522" y="59309"/>
                  <a:pt x="239141" y="59309"/>
                </a:cubicBezTo>
                <a:cubicBezTo>
                  <a:pt x="238760" y="59309"/>
                  <a:pt x="238633" y="59563"/>
                  <a:pt x="238125" y="60071"/>
                </a:cubicBezTo>
                <a:cubicBezTo>
                  <a:pt x="237363" y="60833"/>
                  <a:pt x="236093" y="61595"/>
                  <a:pt x="234950" y="61595"/>
                </a:cubicBezTo>
                <a:cubicBezTo>
                  <a:pt x="234569" y="61595"/>
                  <a:pt x="234061" y="61468"/>
                  <a:pt x="233807" y="61214"/>
                </a:cubicBezTo>
                <a:cubicBezTo>
                  <a:pt x="232791" y="61214"/>
                  <a:pt x="232791" y="61214"/>
                  <a:pt x="232791" y="62230"/>
                </a:cubicBezTo>
                <a:cubicBezTo>
                  <a:pt x="232029" y="62992"/>
                  <a:pt x="231775" y="64262"/>
                  <a:pt x="231013" y="64262"/>
                </a:cubicBezTo>
                <a:cubicBezTo>
                  <a:pt x="230632" y="64262"/>
                  <a:pt x="230251" y="64008"/>
                  <a:pt x="229616" y="63373"/>
                </a:cubicBezTo>
                <a:cubicBezTo>
                  <a:pt x="229616" y="63373"/>
                  <a:pt x="229616" y="63373"/>
                  <a:pt x="229616" y="64389"/>
                </a:cubicBezTo>
                <a:cubicBezTo>
                  <a:pt x="228981" y="65024"/>
                  <a:pt x="229108" y="65659"/>
                  <a:pt x="229108" y="65659"/>
                </a:cubicBezTo>
                <a:cubicBezTo>
                  <a:pt x="229108" y="65659"/>
                  <a:pt x="228981" y="65278"/>
                  <a:pt x="228600" y="64389"/>
                </a:cubicBezTo>
                <a:cubicBezTo>
                  <a:pt x="227965" y="64008"/>
                  <a:pt x="227457" y="63881"/>
                  <a:pt x="226949" y="63881"/>
                </a:cubicBezTo>
                <a:cubicBezTo>
                  <a:pt x="225806" y="63881"/>
                  <a:pt x="225044" y="64643"/>
                  <a:pt x="224282" y="65405"/>
                </a:cubicBezTo>
                <a:cubicBezTo>
                  <a:pt x="223139" y="65405"/>
                  <a:pt x="223139" y="65405"/>
                  <a:pt x="223139" y="64389"/>
                </a:cubicBezTo>
                <a:cubicBezTo>
                  <a:pt x="222377" y="63627"/>
                  <a:pt x="222123" y="62865"/>
                  <a:pt x="222123" y="62865"/>
                </a:cubicBezTo>
                <a:cubicBezTo>
                  <a:pt x="222123" y="62865"/>
                  <a:pt x="222123" y="62992"/>
                  <a:pt x="222123" y="63373"/>
                </a:cubicBezTo>
                <a:cubicBezTo>
                  <a:pt x="222123" y="64389"/>
                  <a:pt x="222123" y="65024"/>
                  <a:pt x="221996" y="65024"/>
                </a:cubicBezTo>
                <a:cubicBezTo>
                  <a:pt x="221869" y="65024"/>
                  <a:pt x="221615" y="64516"/>
                  <a:pt x="220980" y="63373"/>
                </a:cubicBezTo>
                <a:cubicBezTo>
                  <a:pt x="220980" y="62865"/>
                  <a:pt x="220726" y="62611"/>
                  <a:pt x="220599" y="62611"/>
                </a:cubicBezTo>
                <a:cubicBezTo>
                  <a:pt x="220472" y="62611"/>
                  <a:pt x="220472" y="62865"/>
                  <a:pt x="220980" y="63373"/>
                </a:cubicBezTo>
                <a:cubicBezTo>
                  <a:pt x="219964" y="64389"/>
                  <a:pt x="219964" y="65532"/>
                  <a:pt x="219964" y="65532"/>
                </a:cubicBezTo>
                <a:cubicBezTo>
                  <a:pt x="219202" y="65532"/>
                  <a:pt x="217551" y="65024"/>
                  <a:pt x="215900" y="65024"/>
                </a:cubicBezTo>
                <a:cubicBezTo>
                  <a:pt x="215138" y="65024"/>
                  <a:pt x="214249" y="65151"/>
                  <a:pt x="213487" y="65532"/>
                </a:cubicBezTo>
                <a:cubicBezTo>
                  <a:pt x="210820" y="66040"/>
                  <a:pt x="209169" y="66294"/>
                  <a:pt x="208153" y="66294"/>
                </a:cubicBezTo>
                <a:cubicBezTo>
                  <a:pt x="207137" y="66294"/>
                  <a:pt x="206883" y="66040"/>
                  <a:pt x="206883" y="65532"/>
                </a:cubicBezTo>
                <a:cubicBezTo>
                  <a:pt x="206375" y="65024"/>
                  <a:pt x="206121" y="64770"/>
                  <a:pt x="205867" y="64770"/>
                </a:cubicBezTo>
                <a:cubicBezTo>
                  <a:pt x="205613" y="64770"/>
                  <a:pt x="205359" y="65024"/>
                  <a:pt x="204724" y="65532"/>
                </a:cubicBezTo>
                <a:cubicBezTo>
                  <a:pt x="204724" y="66675"/>
                  <a:pt x="204724" y="66675"/>
                  <a:pt x="203708" y="66675"/>
                </a:cubicBezTo>
                <a:cubicBezTo>
                  <a:pt x="203708" y="67691"/>
                  <a:pt x="202692" y="67691"/>
                  <a:pt x="202692" y="68834"/>
                </a:cubicBezTo>
                <a:cubicBezTo>
                  <a:pt x="201549" y="67691"/>
                  <a:pt x="201549" y="67691"/>
                  <a:pt x="201549" y="67691"/>
                </a:cubicBezTo>
                <a:cubicBezTo>
                  <a:pt x="201549" y="68199"/>
                  <a:pt x="201549" y="68453"/>
                  <a:pt x="201422" y="68453"/>
                </a:cubicBezTo>
                <a:cubicBezTo>
                  <a:pt x="201295" y="68453"/>
                  <a:pt x="201041" y="68199"/>
                  <a:pt x="200533" y="67691"/>
                </a:cubicBezTo>
                <a:cubicBezTo>
                  <a:pt x="200025" y="66675"/>
                  <a:pt x="199771" y="66040"/>
                  <a:pt x="199517" y="66040"/>
                </a:cubicBezTo>
                <a:cubicBezTo>
                  <a:pt x="199263" y="66040"/>
                  <a:pt x="199390" y="66548"/>
                  <a:pt x="199390" y="67691"/>
                </a:cubicBezTo>
                <a:cubicBezTo>
                  <a:pt x="200152" y="68453"/>
                  <a:pt x="199390" y="69723"/>
                  <a:pt x="198755" y="69723"/>
                </a:cubicBezTo>
                <a:cubicBezTo>
                  <a:pt x="198501" y="69723"/>
                  <a:pt x="198247" y="69469"/>
                  <a:pt x="198247" y="68834"/>
                </a:cubicBezTo>
                <a:cubicBezTo>
                  <a:pt x="198247" y="68199"/>
                  <a:pt x="197993" y="68326"/>
                  <a:pt x="197612" y="68326"/>
                </a:cubicBezTo>
                <a:cubicBezTo>
                  <a:pt x="197231" y="68326"/>
                  <a:pt x="196723" y="68326"/>
                  <a:pt x="196088" y="67818"/>
                </a:cubicBezTo>
                <a:cubicBezTo>
                  <a:pt x="196088" y="67818"/>
                  <a:pt x="195072" y="67818"/>
                  <a:pt x="196088" y="68961"/>
                </a:cubicBezTo>
                <a:cubicBezTo>
                  <a:pt x="195707" y="69215"/>
                  <a:pt x="195326" y="69342"/>
                  <a:pt x="194691" y="69342"/>
                </a:cubicBezTo>
                <a:cubicBezTo>
                  <a:pt x="193294" y="69342"/>
                  <a:pt x="191770" y="68580"/>
                  <a:pt x="191770" y="67818"/>
                </a:cubicBezTo>
                <a:cubicBezTo>
                  <a:pt x="191262" y="67437"/>
                  <a:pt x="191008" y="67056"/>
                  <a:pt x="190881" y="67056"/>
                </a:cubicBezTo>
                <a:cubicBezTo>
                  <a:pt x="190754" y="67056"/>
                  <a:pt x="190627" y="67564"/>
                  <a:pt x="190627" y="68834"/>
                </a:cubicBezTo>
                <a:cubicBezTo>
                  <a:pt x="190627" y="69850"/>
                  <a:pt x="190627" y="69850"/>
                  <a:pt x="189611" y="69850"/>
                </a:cubicBezTo>
                <a:cubicBezTo>
                  <a:pt x="189230" y="69469"/>
                  <a:pt x="189103" y="69342"/>
                  <a:pt x="189103" y="69342"/>
                </a:cubicBezTo>
                <a:cubicBezTo>
                  <a:pt x="189103" y="69342"/>
                  <a:pt x="189611" y="70104"/>
                  <a:pt x="189611" y="70866"/>
                </a:cubicBezTo>
                <a:cubicBezTo>
                  <a:pt x="190627" y="72009"/>
                  <a:pt x="189611" y="72009"/>
                  <a:pt x="188595" y="72009"/>
                </a:cubicBezTo>
                <a:cubicBezTo>
                  <a:pt x="188214" y="71628"/>
                  <a:pt x="187706" y="71501"/>
                  <a:pt x="187198" y="71501"/>
                </a:cubicBezTo>
                <a:cubicBezTo>
                  <a:pt x="186055" y="71501"/>
                  <a:pt x="184658" y="72009"/>
                  <a:pt x="183261" y="72009"/>
                </a:cubicBezTo>
                <a:cubicBezTo>
                  <a:pt x="181102" y="72009"/>
                  <a:pt x="179959" y="72009"/>
                  <a:pt x="177927" y="69850"/>
                </a:cubicBezTo>
                <a:cubicBezTo>
                  <a:pt x="177927" y="70866"/>
                  <a:pt x="177927" y="73025"/>
                  <a:pt x="177927" y="73025"/>
                </a:cubicBezTo>
                <a:cubicBezTo>
                  <a:pt x="176784" y="73025"/>
                  <a:pt x="176784" y="72009"/>
                  <a:pt x="176784" y="70866"/>
                </a:cubicBezTo>
                <a:cubicBezTo>
                  <a:pt x="176784" y="70358"/>
                  <a:pt x="176530" y="70104"/>
                  <a:pt x="176149" y="70104"/>
                </a:cubicBezTo>
                <a:cubicBezTo>
                  <a:pt x="175768" y="70104"/>
                  <a:pt x="175260" y="70358"/>
                  <a:pt x="174625" y="70866"/>
                </a:cubicBezTo>
                <a:cubicBezTo>
                  <a:pt x="173990" y="72136"/>
                  <a:pt x="173736" y="72644"/>
                  <a:pt x="173355" y="72644"/>
                </a:cubicBezTo>
                <a:cubicBezTo>
                  <a:pt x="172974" y="72644"/>
                  <a:pt x="172847" y="72390"/>
                  <a:pt x="172466" y="71882"/>
                </a:cubicBezTo>
                <a:cubicBezTo>
                  <a:pt x="172466" y="71882"/>
                  <a:pt x="171323" y="71882"/>
                  <a:pt x="171323" y="72898"/>
                </a:cubicBezTo>
                <a:cubicBezTo>
                  <a:pt x="170307" y="72898"/>
                  <a:pt x="170307" y="72898"/>
                  <a:pt x="170307" y="71882"/>
                </a:cubicBezTo>
                <a:cubicBezTo>
                  <a:pt x="170307" y="71374"/>
                  <a:pt x="170053" y="71120"/>
                  <a:pt x="169799" y="71120"/>
                </a:cubicBezTo>
                <a:cubicBezTo>
                  <a:pt x="169545" y="71120"/>
                  <a:pt x="169291" y="71374"/>
                  <a:pt x="169291" y="71882"/>
                </a:cubicBezTo>
                <a:cubicBezTo>
                  <a:pt x="169291" y="73914"/>
                  <a:pt x="168402" y="74676"/>
                  <a:pt x="167767" y="74676"/>
                </a:cubicBezTo>
                <a:cubicBezTo>
                  <a:pt x="167386" y="74676"/>
                  <a:pt x="167132" y="74422"/>
                  <a:pt x="167132" y="74041"/>
                </a:cubicBezTo>
                <a:cubicBezTo>
                  <a:pt x="167132" y="72898"/>
                  <a:pt x="165989" y="72898"/>
                  <a:pt x="165989" y="72898"/>
                </a:cubicBezTo>
                <a:cubicBezTo>
                  <a:pt x="164973" y="72898"/>
                  <a:pt x="163830" y="72898"/>
                  <a:pt x="163830" y="71882"/>
                </a:cubicBezTo>
                <a:lnTo>
                  <a:pt x="162814" y="71882"/>
                </a:lnTo>
                <a:cubicBezTo>
                  <a:pt x="162052" y="72644"/>
                  <a:pt x="162306" y="73406"/>
                  <a:pt x="162687" y="73406"/>
                </a:cubicBezTo>
                <a:cubicBezTo>
                  <a:pt x="162814" y="73406"/>
                  <a:pt x="162814" y="73279"/>
                  <a:pt x="162814" y="72898"/>
                </a:cubicBezTo>
                <a:lnTo>
                  <a:pt x="162814" y="75057"/>
                </a:lnTo>
                <a:cubicBezTo>
                  <a:pt x="161798" y="75057"/>
                  <a:pt x="160655" y="75057"/>
                  <a:pt x="160655" y="74041"/>
                </a:cubicBezTo>
                <a:cubicBezTo>
                  <a:pt x="160147" y="72898"/>
                  <a:pt x="159893" y="72390"/>
                  <a:pt x="159766" y="72390"/>
                </a:cubicBezTo>
                <a:cubicBezTo>
                  <a:pt x="159639" y="72390"/>
                  <a:pt x="159639" y="72898"/>
                  <a:pt x="159639" y="74041"/>
                </a:cubicBezTo>
                <a:cubicBezTo>
                  <a:pt x="159639" y="74803"/>
                  <a:pt x="159639" y="75565"/>
                  <a:pt x="159258" y="75565"/>
                </a:cubicBezTo>
                <a:cubicBezTo>
                  <a:pt x="159131" y="75565"/>
                  <a:pt x="158877" y="75438"/>
                  <a:pt x="158496" y="75057"/>
                </a:cubicBezTo>
                <a:cubicBezTo>
                  <a:pt x="158115" y="74295"/>
                  <a:pt x="157861" y="73914"/>
                  <a:pt x="157734" y="73914"/>
                </a:cubicBezTo>
                <a:cubicBezTo>
                  <a:pt x="157607" y="73914"/>
                  <a:pt x="157480" y="74803"/>
                  <a:pt x="157480" y="76200"/>
                </a:cubicBezTo>
                <a:cubicBezTo>
                  <a:pt x="157988" y="77343"/>
                  <a:pt x="158242" y="77851"/>
                  <a:pt x="158115" y="77851"/>
                </a:cubicBezTo>
                <a:cubicBezTo>
                  <a:pt x="157988" y="77851"/>
                  <a:pt x="157480" y="77343"/>
                  <a:pt x="156337" y="76200"/>
                </a:cubicBezTo>
                <a:lnTo>
                  <a:pt x="149860" y="76200"/>
                </a:lnTo>
                <a:cubicBezTo>
                  <a:pt x="147701" y="76200"/>
                  <a:pt x="146685" y="76200"/>
                  <a:pt x="146685" y="78359"/>
                </a:cubicBezTo>
                <a:cubicBezTo>
                  <a:pt x="146685" y="78867"/>
                  <a:pt x="146685" y="79121"/>
                  <a:pt x="146685" y="79502"/>
                </a:cubicBezTo>
                <a:cubicBezTo>
                  <a:pt x="146685" y="77343"/>
                  <a:pt x="145669" y="77343"/>
                  <a:pt x="143510" y="77343"/>
                </a:cubicBezTo>
                <a:cubicBezTo>
                  <a:pt x="143002" y="77851"/>
                  <a:pt x="142494" y="78105"/>
                  <a:pt x="141859" y="78105"/>
                </a:cubicBezTo>
                <a:cubicBezTo>
                  <a:pt x="141224" y="78105"/>
                  <a:pt x="140843" y="77851"/>
                  <a:pt x="140208" y="77343"/>
                </a:cubicBezTo>
                <a:cubicBezTo>
                  <a:pt x="140208" y="77343"/>
                  <a:pt x="141224" y="76200"/>
                  <a:pt x="141224" y="76200"/>
                </a:cubicBezTo>
                <a:cubicBezTo>
                  <a:pt x="141224" y="75184"/>
                  <a:pt x="140970" y="74549"/>
                  <a:pt x="140589" y="74549"/>
                </a:cubicBezTo>
                <a:cubicBezTo>
                  <a:pt x="140208" y="74549"/>
                  <a:pt x="139700" y="75057"/>
                  <a:pt x="139065" y="76200"/>
                </a:cubicBezTo>
                <a:cubicBezTo>
                  <a:pt x="139065" y="76200"/>
                  <a:pt x="139065" y="77343"/>
                  <a:pt x="139065" y="78359"/>
                </a:cubicBezTo>
                <a:cubicBezTo>
                  <a:pt x="139065" y="79375"/>
                  <a:pt x="139065" y="80518"/>
                  <a:pt x="138049" y="80518"/>
                </a:cubicBezTo>
                <a:cubicBezTo>
                  <a:pt x="138049" y="80518"/>
                  <a:pt x="137795" y="80772"/>
                  <a:pt x="137541" y="80772"/>
                </a:cubicBezTo>
                <a:cubicBezTo>
                  <a:pt x="137287" y="80772"/>
                  <a:pt x="137033" y="80518"/>
                  <a:pt x="137033" y="79375"/>
                </a:cubicBezTo>
                <a:cubicBezTo>
                  <a:pt x="137033" y="78232"/>
                  <a:pt x="137033" y="78232"/>
                  <a:pt x="137033" y="78232"/>
                </a:cubicBezTo>
                <a:cubicBezTo>
                  <a:pt x="136271" y="78232"/>
                  <a:pt x="136017" y="78740"/>
                  <a:pt x="135636" y="78740"/>
                </a:cubicBezTo>
                <a:cubicBezTo>
                  <a:pt x="135509" y="78740"/>
                  <a:pt x="135255" y="78613"/>
                  <a:pt x="134874" y="78232"/>
                </a:cubicBezTo>
                <a:cubicBezTo>
                  <a:pt x="134874" y="77216"/>
                  <a:pt x="134620" y="76835"/>
                  <a:pt x="134366" y="76835"/>
                </a:cubicBezTo>
                <a:cubicBezTo>
                  <a:pt x="134112" y="76835"/>
                  <a:pt x="133858" y="77089"/>
                  <a:pt x="133858" y="77089"/>
                </a:cubicBezTo>
                <a:cubicBezTo>
                  <a:pt x="132842" y="78105"/>
                  <a:pt x="131699" y="78105"/>
                  <a:pt x="131699" y="78105"/>
                </a:cubicBezTo>
                <a:lnTo>
                  <a:pt x="131699" y="79248"/>
                </a:lnTo>
                <a:cubicBezTo>
                  <a:pt x="132715" y="80264"/>
                  <a:pt x="131699" y="81407"/>
                  <a:pt x="131699" y="81407"/>
                </a:cubicBezTo>
                <a:cubicBezTo>
                  <a:pt x="131699" y="81026"/>
                  <a:pt x="131699" y="80391"/>
                  <a:pt x="131699" y="80391"/>
                </a:cubicBezTo>
                <a:cubicBezTo>
                  <a:pt x="131572" y="80264"/>
                  <a:pt x="131064" y="80137"/>
                  <a:pt x="130429" y="80137"/>
                </a:cubicBezTo>
                <a:cubicBezTo>
                  <a:pt x="126746" y="80137"/>
                  <a:pt x="116332" y="82550"/>
                  <a:pt x="115443" y="82550"/>
                </a:cubicBezTo>
                <a:cubicBezTo>
                  <a:pt x="114808" y="83820"/>
                  <a:pt x="113792" y="84328"/>
                  <a:pt x="113284" y="84328"/>
                </a:cubicBezTo>
                <a:cubicBezTo>
                  <a:pt x="112903" y="84328"/>
                  <a:pt x="112776" y="84074"/>
                  <a:pt x="113284" y="83566"/>
                </a:cubicBezTo>
                <a:cubicBezTo>
                  <a:pt x="112776" y="83058"/>
                  <a:pt x="111887" y="82804"/>
                  <a:pt x="110744" y="82804"/>
                </a:cubicBezTo>
                <a:cubicBezTo>
                  <a:pt x="109601" y="82804"/>
                  <a:pt x="107950" y="83058"/>
                  <a:pt x="105791" y="83566"/>
                </a:cubicBezTo>
                <a:cubicBezTo>
                  <a:pt x="104140" y="84074"/>
                  <a:pt x="102616" y="84328"/>
                  <a:pt x="101346" y="84328"/>
                </a:cubicBezTo>
                <a:cubicBezTo>
                  <a:pt x="100076" y="84328"/>
                  <a:pt x="99314" y="84074"/>
                  <a:pt x="99314" y="83566"/>
                </a:cubicBezTo>
                <a:lnTo>
                  <a:pt x="96012" y="83566"/>
                </a:lnTo>
                <a:cubicBezTo>
                  <a:pt x="95631" y="83947"/>
                  <a:pt x="95250" y="84074"/>
                  <a:pt x="94996" y="84074"/>
                </a:cubicBezTo>
                <a:cubicBezTo>
                  <a:pt x="94234" y="84074"/>
                  <a:pt x="93599" y="83566"/>
                  <a:pt x="92837" y="83566"/>
                </a:cubicBezTo>
                <a:cubicBezTo>
                  <a:pt x="92837" y="84709"/>
                  <a:pt x="92837" y="85725"/>
                  <a:pt x="92837" y="85725"/>
                </a:cubicBezTo>
                <a:cubicBezTo>
                  <a:pt x="92456" y="85979"/>
                  <a:pt x="92075" y="85979"/>
                  <a:pt x="91821" y="85979"/>
                </a:cubicBezTo>
                <a:cubicBezTo>
                  <a:pt x="90678" y="85979"/>
                  <a:pt x="90678" y="84455"/>
                  <a:pt x="90678" y="83566"/>
                </a:cubicBezTo>
                <a:cubicBezTo>
                  <a:pt x="90678" y="82550"/>
                  <a:pt x="89662" y="82550"/>
                  <a:pt x="89662" y="82550"/>
                </a:cubicBezTo>
                <a:cubicBezTo>
                  <a:pt x="89662" y="83566"/>
                  <a:pt x="89662" y="83566"/>
                  <a:pt x="89662" y="84709"/>
                </a:cubicBezTo>
                <a:cubicBezTo>
                  <a:pt x="89662" y="85852"/>
                  <a:pt x="89662" y="86868"/>
                  <a:pt x="89662" y="86868"/>
                </a:cubicBezTo>
                <a:cubicBezTo>
                  <a:pt x="89662" y="85852"/>
                  <a:pt x="88519" y="85852"/>
                  <a:pt x="88519" y="85852"/>
                </a:cubicBezTo>
                <a:cubicBezTo>
                  <a:pt x="88519" y="85852"/>
                  <a:pt x="88519" y="85852"/>
                  <a:pt x="88519" y="88011"/>
                </a:cubicBezTo>
                <a:cubicBezTo>
                  <a:pt x="88519" y="89027"/>
                  <a:pt x="88519" y="89662"/>
                  <a:pt x="88392" y="89662"/>
                </a:cubicBezTo>
                <a:cubicBezTo>
                  <a:pt x="88265" y="89662"/>
                  <a:pt x="88011" y="89154"/>
                  <a:pt x="87503" y="88011"/>
                </a:cubicBezTo>
                <a:lnTo>
                  <a:pt x="86360" y="86995"/>
                </a:lnTo>
                <a:cubicBezTo>
                  <a:pt x="85979" y="88265"/>
                  <a:pt x="85471" y="88646"/>
                  <a:pt x="85090" y="88646"/>
                </a:cubicBezTo>
                <a:cubicBezTo>
                  <a:pt x="84455" y="88646"/>
                  <a:pt x="83820" y="87630"/>
                  <a:pt x="83058" y="86995"/>
                </a:cubicBezTo>
                <a:cubicBezTo>
                  <a:pt x="83058" y="88138"/>
                  <a:pt x="82804" y="88646"/>
                  <a:pt x="82550" y="88646"/>
                </a:cubicBezTo>
                <a:cubicBezTo>
                  <a:pt x="82296" y="88646"/>
                  <a:pt x="82042" y="88138"/>
                  <a:pt x="82042" y="86995"/>
                </a:cubicBezTo>
                <a:cubicBezTo>
                  <a:pt x="81534" y="86487"/>
                  <a:pt x="81280" y="86233"/>
                  <a:pt x="80899" y="86233"/>
                </a:cubicBezTo>
                <a:cubicBezTo>
                  <a:pt x="80518" y="86233"/>
                  <a:pt x="80391" y="86487"/>
                  <a:pt x="79883" y="86995"/>
                </a:cubicBezTo>
                <a:cubicBezTo>
                  <a:pt x="79883" y="89154"/>
                  <a:pt x="79883" y="89154"/>
                  <a:pt x="77724" y="89154"/>
                </a:cubicBezTo>
                <a:cubicBezTo>
                  <a:pt x="77724" y="88773"/>
                  <a:pt x="77343" y="88773"/>
                  <a:pt x="76708" y="88773"/>
                </a:cubicBezTo>
                <a:cubicBezTo>
                  <a:pt x="75184" y="88773"/>
                  <a:pt x="72136" y="89535"/>
                  <a:pt x="69088" y="90297"/>
                </a:cubicBezTo>
                <a:cubicBezTo>
                  <a:pt x="66421" y="90805"/>
                  <a:pt x="64008" y="91059"/>
                  <a:pt x="62230" y="91059"/>
                </a:cubicBezTo>
                <a:cubicBezTo>
                  <a:pt x="60452" y="91059"/>
                  <a:pt x="59436" y="90805"/>
                  <a:pt x="59436" y="90297"/>
                </a:cubicBezTo>
                <a:cubicBezTo>
                  <a:pt x="59436" y="90297"/>
                  <a:pt x="59436" y="90297"/>
                  <a:pt x="58420" y="91313"/>
                </a:cubicBezTo>
                <a:cubicBezTo>
                  <a:pt x="58928" y="91694"/>
                  <a:pt x="58928" y="92075"/>
                  <a:pt x="58801" y="92075"/>
                </a:cubicBezTo>
                <a:cubicBezTo>
                  <a:pt x="58674" y="92075"/>
                  <a:pt x="57912" y="91567"/>
                  <a:pt x="57404" y="90297"/>
                </a:cubicBezTo>
                <a:cubicBezTo>
                  <a:pt x="56896" y="89789"/>
                  <a:pt x="56642" y="89154"/>
                  <a:pt x="56642" y="89154"/>
                </a:cubicBezTo>
                <a:cubicBezTo>
                  <a:pt x="56642" y="89154"/>
                  <a:pt x="56896" y="89662"/>
                  <a:pt x="57404" y="91313"/>
                </a:cubicBezTo>
                <a:cubicBezTo>
                  <a:pt x="57404" y="92329"/>
                  <a:pt x="56261" y="92329"/>
                  <a:pt x="53086" y="92329"/>
                </a:cubicBezTo>
                <a:cubicBezTo>
                  <a:pt x="52578" y="92837"/>
                  <a:pt x="51689" y="93091"/>
                  <a:pt x="50927" y="93091"/>
                </a:cubicBezTo>
                <a:cubicBezTo>
                  <a:pt x="50165" y="93091"/>
                  <a:pt x="49276" y="92837"/>
                  <a:pt x="48768" y="92329"/>
                </a:cubicBezTo>
                <a:cubicBezTo>
                  <a:pt x="49530" y="93853"/>
                  <a:pt x="48133" y="95377"/>
                  <a:pt x="46482" y="95377"/>
                </a:cubicBezTo>
                <a:cubicBezTo>
                  <a:pt x="45847" y="95377"/>
                  <a:pt x="45085" y="95123"/>
                  <a:pt x="44450" y="94488"/>
                </a:cubicBezTo>
                <a:cubicBezTo>
                  <a:pt x="44450" y="94488"/>
                  <a:pt x="43434" y="94488"/>
                  <a:pt x="43434" y="95504"/>
                </a:cubicBezTo>
                <a:lnTo>
                  <a:pt x="36703" y="95504"/>
                </a:lnTo>
                <a:cubicBezTo>
                  <a:pt x="36322" y="95885"/>
                  <a:pt x="35814" y="96012"/>
                  <a:pt x="35433" y="96012"/>
                </a:cubicBezTo>
                <a:cubicBezTo>
                  <a:pt x="34417" y="96012"/>
                  <a:pt x="33528" y="95504"/>
                  <a:pt x="33528" y="95504"/>
                </a:cubicBezTo>
                <a:cubicBezTo>
                  <a:pt x="33528" y="96647"/>
                  <a:pt x="30353" y="97663"/>
                  <a:pt x="27051" y="97663"/>
                </a:cubicBezTo>
                <a:cubicBezTo>
                  <a:pt x="22733" y="98806"/>
                  <a:pt x="18415" y="99822"/>
                  <a:pt x="18415" y="100838"/>
                </a:cubicBezTo>
                <a:cubicBezTo>
                  <a:pt x="18415" y="100838"/>
                  <a:pt x="18415" y="100838"/>
                  <a:pt x="17399" y="99822"/>
                </a:cubicBezTo>
                <a:cubicBezTo>
                  <a:pt x="16764" y="98552"/>
                  <a:pt x="16129" y="98044"/>
                  <a:pt x="15748" y="98044"/>
                </a:cubicBezTo>
                <a:cubicBezTo>
                  <a:pt x="15367" y="98044"/>
                  <a:pt x="15240" y="98298"/>
                  <a:pt x="15240" y="98806"/>
                </a:cubicBezTo>
                <a:cubicBezTo>
                  <a:pt x="15240" y="100584"/>
                  <a:pt x="14605" y="101346"/>
                  <a:pt x="13843" y="101346"/>
                </a:cubicBezTo>
                <a:cubicBezTo>
                  <a:pt x="13208" y="101346"/>
                  <a:pt x="12573" y="100838"/>
                  <a:pt x="12065" y="99822"/>
                </a:cubicBezTo>
                <a:lnTo>
                  <a:pt x="12065" y="100838"/>
                </a:lnTo>
                <a:cubicBezTo>
                  <a:pt x="12065" y="101981"/>
                  <a:pt x="11557" y="102489"/>
                  <a:pt x="10795" y="102489"/>
                </a:cubicBezTo>
                <a:cubicBezTo>
                  <a:pt x="10033" y="102489"/>
                  <a:pt x="9144" y="102108"/>
                  <a:pt x="8636" y="100965"/>
                </a:cubicBezTo>
                <a:cubicBezTo>
                  <a:pt x="8636" y="101727"/>
                  <a:pt x="8128" y="102489"/>
                  <a:pt x="7747" y="102489"/>
                </a:cubicBezTo>
                <a:cubicBezTo>
                  <a:pt x="7620" y="102489"/>
                  <a:pt x="7620" y="102362"/>
                  <a:pt x="7620" y="102108"/>
                </a:cubicBezTo>
                <a:cubicBezTo>
                  <a:pt x="6604" y="102108"/>
                  <a:pt x="6604" y="102108"/>
                  <a:pt x="7620" y="104267"/>
                </a:cubicBezTo>
                <a:cubicBezTo>
                  <a:pt x="7620" y="105283"/>
                  <a:pt x="7620" y="106426"/>
                  <a:pt x="7620" y="106426"/>
                </a:cubicBezTo>
                <a:cubicBezTo>
                  <a:pt x="7493" y="106680"/>
                  <a:pt x="7239" y="106807"/>
                  <a:pt x="7112" y="106807"/>
                </a:cubicBezTo>
                <a:cubicBezTo>
                  <a:pt x="6604" y="106807"/>
                  <a:pt x="6604" y="105156"/>
                  <a:pt x="6604" y="104394"/>
                </a:cubicBezTo>
                <a:cubicBezTo>
                  <a:pt x="6604" y="104394"/>
                  <a:pt x="5588" y="105410"/>
                  <a:pt x="4445" y="105410"/>
                </a:cubicBezTo>
                <a:cubicBezTo>
                  <a:pt x="4445" y="105410"/>
                  <a:pt x="4445" y="105410"/>
                  <a:pt x="4445" y="104394"/>
                </a:cubicBezTo>
                <a:cubicBezTo>
                  <a:pt x="3429" y="103378"/>
                  <a:pt x="3429" y="103378"/>
                  <a:pt x="2540" y="103251"/>
                </a:cubicBezTo>
                <a:cubicBezTo>
                  <a:pt x="2413" y="102997"/>
                  <a:pt x="2286" y="102616"/>
                  <a:pt x="2286" y="102235"/>
                </a:cubicBezTo>
                <a:cubicBezTo>
                  <a:pt x="2286" y="101092"/>
                  <a:pt x="2286" y="100076"/>
                  <a:pt x="1270" y="100076"/>
                </a:cubicBezTo>
                <a:cubicBezTo>
                  <a:pt x="1270" y="100076"/>
                  <a:pt x="1270" y="99060"/>
                  <a:pt x="1270" y="97917"/>
                </a:cubicBezTo>
                <a:cubicBezTo>
                  <a:pt x="0" y="94488"/>
                  <a:pt x="0" y="93472"/>
                  <a:pt x="1143" y="92329"/>
                </a:cubicBezTo>
                <a:cubicBezTo>
                  <a:pt x="2667" y="91567"/>
                  <a:pt x="3556" y="90297"/>
                  <a:pt x="4445" y="90297"/>
                </a:cubicBezTo>
                <a:cubicBezTo>
                  <a:pt x="4826" y="90297"/>
                  <a:pt x="5207" y="90551"/>
                  <a:pt x="5461" y="91186"/>
                </a:cubicBezTo>
                <a:cubicBezTo>
                  <a:pt x="5461" y="91186"/>
                  <a:pt x="6477" y="92202"/>
                  <a:pt x="6477" y="92202"/>
                </a:cubicBezTo>
                <a:cubicBezTo>
                  <a:pt x="7493" y="92202"/>
                  <a:pt x="7493" y="91186"/>
                  <a:pt x="7493" y="91186"/>
                </a:cubicBezTo>
                <a:cubicBezTo>
                  <a:pt x="7493" y="90170"/>
                  <a:pt x="9652" y="89027"/>
                  <a:pt x="12827" y="89027"/>
                </a:cubicBezTo>
                <a:cubicBezTo>
                  <a:pt x="16129" y="88011"/>
                  <a:pt x="18161" y="88011"/>
                  <a:pt x="18161" y="86868"/>
                </a:cubicBezTo>
                <a:cubicBezTo>
                  <a:pt x="18161" y="85725"/>
                  <a:pt x="19304" y="85852"/>
                  <a:pt x="19304" y="85852"/>
                </a:cubicBezTo>
                <a:cubicBezTo>
                  <a:pt x="19304" y="86233"/>
                  <a:pt x="19558" y="86360"/>
                  <a:pt x="20066" y="86360"/>
                </a:cubicBezTo>
                <a:cubicBezTo>
                  <a:pt x="21336" y="86360"/>
                  <a:pt x="23749" y="85598"/>
                  <a:pt x="26797" y="84836"/>
                </a:cubicBezTo>
                <a:cubicBezTo>
                  <a:pt x="28956" y="84328"/>
                  <a:pt x="31115" y="84074"/>
                  <a:pt x="32766" y="84074"/>
                </a:cubicBezTo>
                <a:cubicBezTo>
                  <a:pt x="34417" y="84074"/>
                  <a:pt x="35433" y="84328"/>
                  <a:pt x="35433" y="84836"/>
                </a:cubicBezTo>
                <a:lnTo>
                  <a:pt x="36449" y="84836"/>
                </a:lnTo>
                <a:cubicBezTo>
                  <a:pt x="36449" y="82677"/>
                  <a:pt x="37592" y="82677"/>
                  <a:pt x="38608" y="82677"/>
                </a:cubicBezTo>
                <a:cubicBezTo>
                  <a:pt x="39624" y="83693"/>
                  <a:pt x="40767" y="83693"/>
                  <a:pt x="40767" y="83693"/>
                </a:cubicBezTo>
                <a:cubicBezTo>
                  <a:pt x="40767" y="82677"/>
                  <a:pt x="41783" y="82677"/>
                  <a:pt x="42926" y="81534"/>
                </a:cubicBezTo>
                <a:cubicBezTo>
                  <a:pt x="43942" y="81534"/>
                  <a:pt x="43942" y="81534"/>
                  <a:pt x="45085" y="82677"/>
                </a:cubicBezTo>
                <a:cubicBezTo>
                  <a:pt x="45085" y="82677"/>
                  <a:pt x="49403" y="81534"/>
                  <a:pt x="50419" y="80518"/>
                </a:cubicBezTo>
                <a:cubicBezTo>
                  <a:pt x="50800" y="80137"/>
                  <a:pt x="51054" y="80010"/>
                  <a:pt x="51308" y="80010"/>
                </a:cubicBezTo>
                <a:cubicBezTo>
                  <a:pt x="52070" y="80010"/>
                  <a:pt x="52578" y="80772"/>
                  <a:pt x="52578" y="81534"/>
                </a:cubicBezTo>
                <a:cubicBezTo>
                  <a:pt x="53340" y="82296"/>
                  <a:pt x="53594" y="83058"/>
                  <a:pt x="53975" y="83058"/>
                </a:cubicBezTo>
                <a:cubicBezTo>
                  <a:pt x="54229" y="83058"/>
                  <a:pt x="54356" y="82931"/>
                  <a:pt x="54737" y="82677"/>
                </a:cubicBezTo>
                <a:cubicBezTo>
                  <a:pt x="54737" y="82677"/>
                  <a:pt x="54737" y="81534"/>
                  <a:pt x="53594" y="80518"/>
                </a:cubicBezTo>
                <a:cubicBezTo>
                  <a:pt x="53594" y="79502"/>
                  <a:pt x="53594" y="79502"/>
                  <a:pt x="54737" y="79502"/>
                </a:cubicBezTo>
                <a:lnTo>
                  <a:pt x="55753" y="79502"/>
                </a:lnTo>
                <a:cubicBezTo>
                  <a:pt x="55753" y="79883"/>
                  <a:pt x="56134" y="80010"/>
                  <a:pt x="56769" y="80010"/>
                </a:cubicBezTo>
                <a:cubicBezTo>
                  <a:pt x="58039" y="80010"/>
                  <a:pt x="60452" y="79502"/>
                  <a:pt x="63373" y="79502"/>
                </a:cubicBezTo>
                <a:cubicBezTo>
                  <a:pt x="67183" y="78740"/>
                  <a:pt x="68834" y="77978"/>
                  <a:pt x="69469" y="77978"/>
                </a:cubicBezTo>
                <a:cubicBezTo>
                  <a:pt x="69723" y="77978"/>
                  <a:pt x="69850" y="78105"/>
                  <a:pt x="69850" y="78359"/>
                </a:cubicBezTo>
                <a:cubicBezTo>
                  <a:pt x="70358" y="79248"/>
                  <a:pt x="70612" y="79629"/>
                  <a:pt x="70866" y="79629"/>
                </a:cubicBezTo>
                <a:cubicBezTo>
                  <a:pt x="71120" y="79629"/>
                  <a:pt x="71755" y="78994"/>
                  <a:pt x="73025" y="78359"/>
                </a:cubicBezTo>
                <a:cubicBezTo>
                  <a:pt x="74422" y="75438"/>
                  <a:pt x="74930" y="74549"/>
                  <a:pt x="75438" y="74549"/>
                </a:cubicBezTo>
                <a:cubicBezTo>
                  <a:pt x="75692" y="74549"/>
                  <a:pt x="75946" y="74803"/>
                  <a:pt x="76327" y="75184"/>
                </a:cubicBezTo>
                <a:cubicBezTo>
                  <a:pt x="75184" y="75184"/>
                  <a:pt x="76327" y="76200"/>
                  <a:pt x="76327" y="77343"/>
                </a:cubicBezTo>
                <a:cubicBezTo>
                  <a:pt x="76327" y="78740"/>
                  <a:pt x="76581" y="79375"/>
                  <a:pt x="76835" y="79375"/>
                </a:cubicBezTo>
                <a:cubicBezTo>
                  <a:pt x="77089" y="79375"/>
                  <a:pt x="77470" y="78486"/>
                  <a:pt x="77470" y="77343"/>
                </a:cubicBezTo>
                <a:cubicBezTo>
                  <a:pt x="77470" y="76200"/>
                  <a:pt x="79629" y="75692"/>
                  <a:pt x="81915" y="75692"/>
                </a:cubicBezTo>
                <a:cubicBezTo>
                  <a:pt x="84201" y="75692"/>
                  <a:pt x="86614" y="76200"/>
                  <a:pt x="87122" y="77343"/>
                </a:cubicBezTo>
                <a:lnTo>
                  <a:pt x="87122" y="75184"/>
                </a:lnTo>
                <a:cubicBezTo>
                  <a:pt x="85979" y="74168"/>
                  <a:pt x="87122" y="74168"/>
                  <a:pt x="89281" y="74168"/>
                </a:cubicBezTo>
                <a:cubicBezTo>
                  <a:pt x="90297" y="74168"/>
                  <a:pt x="91440" y="73025"/>
                  <a:pt x="91440" y="73025"/>
                </a:cubicBezTo>
                <a:cubicBezTo>
                  <a:pt x="91440" y="74295"/>
                  <a:pt x="91948" y="74676"/>
                  <a:pt x="92583" y="74676"/>
                </a:cubicBezTo>
                <a:cubicBezTo>
                  <a:pt x="93599" y="74676"/>
                  <a:pt x="94742" y="73660"/>
                  <a:pt x="94742" y="73025"/>
                </a:cubicBezTo>
                <a:cubicBezTo>
                  <a:pt x="94742" y="72009"/>
                  <a:pt x="94742" y="72009"/>
                  <a:pt x="95758" y="70866"/>
                </a:cubicBezTo>
                <a:cubicBezTo>
                  <a:pt x="96647" y="71755"/>
                  <a:pt x="97790" y="72136"/>
                  <a:pt x="98679" y="72136"/>
                </a:cubicBezTo>
                <a:cubicBezTo>
                  <a:pt x="99949" y="72136"/>
                  <a:pt x="101092" y="71501"/>
                  <a:pt x="101092" y="70866"/>
                </a:cubicBezTo>
                <a:cubicBezTo>
                  <a:pt x="101092" y="70866"/>
                  <a:pt x="101092" y="69850"/>
                  <a:pt x="102108" y="69850"/>
                </a:cubicBezTo>
                <a:cubicBezTo>
                  <a:pt x="103251" y="70866"/>
                  <a:pt x="104267" y="70866"/>
                  <a:pt x="104267" y="70866"/>
                </a:cubicBezTo>
                <a:cubicBezTo>
                  <a:pt x="106426" y="70866"/>
                  <a:pt x="106426" y="70866"/>
                  <a:pt x="106426" y="72009"/>
                </a:cubicBezTo>
                <a:cubicBezTo>
                  <a:pt x="106426" y="73152"/>
                  <a:pt x="106426" y="74168"/>
                  <a:pt x="107442" y="74168"/>
                </a:cubicBezTo>
                <a:lnTo>
                  <a:pt x="107442" y="72898"/>
                </a:lnTo>
                <a:cubicBezTo>
                  <a:pt x="107442" y="70739"/>
                  <a:pt x="108585" y="70739"/>
                  <a:pt x="110617" y="70739"/>
                </a:cubicBezTo>
                <a:cubicBezTo>
                  <a:pt x="113919" y="69723"/>
                  <a:pt x="114935" y="69723"/>
                  <a:pt x="115951" y="68580"/>
                </a:cubicBezTo>
                <a:lnTo>
                  <a:pt x="115951" y="69596"/>
                </a:lnTo>
                <a:cubicBezTo>
                  <a:pt x="116459" y="70104"/>
                  <a:pt x="117094" y="70358"/>
                  <a:pt x="117348" y="70358"/>
                </a:cubicBezTo>
                <a:cubicBezTo>
                  <a:pt x="117602" y="70358"/>
                  <a:pt x="117602" y="70104"/>
                  <a:pt x="117094" y="69596"/>
                </a:cubicBezTo>
                <a:cubicBezTo>
                  <a:pt x="117729" y="68326"/>
                  <a:pt x="118745" y="67818"/>
                  <a:pt x="119634" y="67818"/>
                </a:cubicBezTo>
                <a:cubicBezTo>
                  <a:pt x="120269" y="67818"/>
                  <a:pt x="120904" y="68072"/>
                  <a:pt x="121412" y="68580"/>
                </a:cubicBezTo>
                <a:lnTo>
                  <a:pt x="122555" y="68580"/>
                </a:lnTo>
                <a:cubicBezTo>
                  <a:pt x="122555" y="66802"/>
                  <a:pt x="123190" y="66040"/>
                  <a:pt x="123952" y="66040"/>
                </a:cubicBezTo>
                <a:cubicBezTo>
                  <a:pt x="124587" y="66040"/>
                  <a:pt x="125222" y="66548"/>
                  <a:pt x="125730" y="67564"/>
                </a:cubicBezTo>
                <a:cubicBezTo>
                  <a:pt x="125730" y="66548"/>
                  <a:pt x="125730" y="66548"/>
                  <a:pt x="126746" y="66548"/>
                </a:cubicBezTo>
                <a:cubicBezTo>
                  <a:pt x="127127" y="66929"/>
                  <a:pt x="127508" y="66929"/>
                  <a:pt x="127889" y="66929"/>
                </a:cubicBezTo>
                <a:cubicBezTo>
                  <a:pt x="128905" y="66929"/>
                  <a:pt x="129921" y="66167"/>
                  <a:pt x="129921" y="65405"/>
                </a:cubicBezTo>
                <a:lnTo>
                  <a:pt x="130937" y="65405"/>
                </a:lnTo>
                <a:cubicBezTo>
                  <a:pt x="130937" y="66548"/>
                  <a:pt x="131953" y="66548"/>
                  <a:pt x="133096" y="66548"/>
                </a:cubicBezTo>
                <a:cubicBezTo>
                  <a:pt x="133096" y="66548"/>
                  <a:pt x="134112" y="66548"/>
                  <a:pt x="134112" y="67564"/>
                </a:cubicBezTo>
                <a:cubicBezTo>
                  <a:pt x="134493" y="67945"/>
                  <a:pt x="134874" y="68072"/>
                  <a:pt x="135128" y="68072"/>
                </a:cubicBezTo>
                <a:cubicBezTo>
                  <a:pt x="135763" y="68072"/>
                  <a:pt x="136271" y="67564"/>
                  <a:pt x="136271" y="67564"/>
                </a:cubicBezTo>
                <a:cubicBezTo>
                  <a:pt x="136271" y="67564"/>
                  <a:pt x="135255" y="66548"/>
                  <a:pt x="135255" y="65405"/>
                </a:cubicBezTo>
                <a:cubicBezTo>
                  <a:pt x="134112" y="65405"/>
                  <a:pt x="134112" y="65151"/>
                  <a:pt x="134747" y="65151"/>
                </a:cubicBezTo>
                <a:cubicBezTo>
                  <a:pt x="135382" y="65151"/>
                  <a:pt x="136398" y="65405"/>
                  <a:pt x="137414" y="66548"/>
                </a:cubicBezTo>
                <a:cubicBezTo>
                  <a:pt x="138430" y="67691"/>
                  <a:pt x="139065" y="68199"/>
                  <a:pt x="139192" y="68199"/>
                </a:cubicBezTo>
                <a:cubicBezTo>
                  <a:pt x="139319" y="68199"/>
                  <a:pt x="139065" y="67691"/>
                  <a:pt x="138557" y="66548"/>
                </a:cubicBezTo>
                <a:cubicBezTo>
                  <a:pt x="138176" y="66167"/>
                  <a:pt x="137795" y="65786"/>
                  <a:pt x="137414" y="65405"/>
                </a:cubicBezTo>
                <a:cubicBezTo>
                  <a:pt x="137414" y="65405"/>
                  <a:pt x="138557" y="65405"/>
                  <a:pt x="139573" y="66548"/>
                </a:cubicBezTo>
                <a:cubicBezTo>
                  <a:pt x="139573" y="66548"/>
                  <a:pt x="140716" y="65405"/>
                  <a:pt x="140716" y="65405"/>
                </a:cubicBezTo>
                <a:cubicBezTo>
                  <a:pt x="141732" y="64389"/>
                  <a:pt x="142875" y="64389"/>
                  <a:pt x="142875" y="64389"/>
                </a:cubicBezTo>
                <a:cubicBezTo>
                  <a:pt x="143383" y="64897"/>
                  <a:pt x="143637" y="65151"/>
                  <a:pt x="143891" y="65151"/>
                </a:cubicBezTo>
                <a:cubicBezTo>
                  <a:pt x="144145" y="65151"/>
                  <a:pt x="144018" y="64897"/>
                  <a:pt x="144018" y="64389"/>
                </a:cubicBezTo>
                <a:cubicBezTo>
                  <a:pt x="144018" y="63373"/>
                  <a:pt x="144272" y="62865"/>
                  <a:pt x="144526" y="62865"/>
                </a:cubicBezTo>
                <a:cubicBezTo>
                  <a:pt x="144780" y="62865"/>
                  <a:pt x="145161" y="63627"/>
                  <a:pt x="145161" y="65405"/>
                </a:cubicBezTo>
                <a:cubicBezTo>
                  <a:pt x="145542" y="65786"/>
                  <a:pt x="145669" y="65913"/>
                  <a:pt x="145923" y="65913"/>
                </a:cubicBezTo>
                <a:cubicBezTo>
                  <a:pt x="146304" y="65913"/>
                  <a:pt x="146558" y="65151"/>
                  <a:pt x="147320" y="64389"/>
                </a:cubicBezTo>
                <a:cubicBezTo>
                  <a:pt x="146685" y="63119"/>
                  <a:pt x="146812" y="62611"/>
                  <a:pt x="146939" y="62611"/>
                </a:cubicBezTo>
                <a:cubicBezTo>
                  <a:pt x="147066" y="62611"/>
                  <a:pt x="147320" y="62865"/>
                  <a:pt x="147320" y="63373"/>
                </a:cubicBezTo>
                <a:cubicBezTo>
                  <a:pt x="148336" y="64389"/>
                  <a:pt x="148336" y="64389"/>
                  <a:pt x="148336" y="64389"/>
                </a:cubicBezTo>
                <a:cubicBezTo>
                  <a:pt x="148336" y="63373"/>
                  <a:pt x="153670" y="62230"/>
                  <a:pt x="159131" y="61214"/>
                </a:cubicBezTo>
                <a:cubicBezTo>
                  <a:pt x="159131" y="61214"/>
                  <a:pt x="160274" y="62230"/>
                  <a:pt x="160274" y="63373"/>
                </a:cubicBezTo>
                <a:cubicBezTo>
                  <a:pt x="160655" y="64262"/>
                  <a:pt x="161036" y="64643"/>
                  <a:pt x="161163" y="64643"/>
                </a:cubicBezTo>
                <a:cubicBezTo>
                  <a:pt x="161290" y="64643"/>
                  <a:pt x="161417" y="64008"/>
                  <a:pt x="161417" y="63373"/>
                </a:cubicBezTo>
                <a:cubicBezTo>
                  <a:pt x="161417" y="61087"/>
                  <a:pt x="161798" y="59944"/>
                  <a:pt x="162052" y="59944"/>
                </a:cubicBezTo>
                <a:cubicBezTo>
                  <a:pt x="162306" y="59944"/>
                  <a:pt x="162560" y="60706"/>
                  <a:pt x="162560" y="62230"/>
                </a:cubicBezTo>
                <a:cubicBezTo>
                  <a:pt x="162560" y="63881"/>
                  <a:pt x="162560" y="64643"/>
                  <a:pt x="162687" y="64643"/>
                </a:cubicBezTo>
                <a:cubicBezTo>
                  <a:pt x="162814" y="64643"/>
                  <a:pt x="163068" y="63881"/>
                  <a:pt x="163703" y="62230"/>
                </a:cubicBezTo>
                <a:cubicBezTo>
                  <a:pt x="163703" y="61722"/>
                  <a:pt x="163703" y="61468"/>
                  <a:pt x="163830" y="61468"/>
                </a:cubicBezTo>
                <a:cubicBezTo>
                  <a:pt x="163957" y="61468"/>
                  <a:pt x="164211" y="61722"/>
                  <a:pt x="164719" y="62230"/>
                </a:cubicBezTo>
                <a:cubicBezTo>
                  <a:pt x="165481" y="61468"/>
                  <a:pt x="165735" y="60706"/>
                  <a:pt x="165735" y="60706"/>
                </a:cubicBezTo>
                <a:cubicBezTo>
                  <a:pt x="165735" y="60706"/>
                  <a:pt x="165735" y="60833"/>
                  <a:pt x="165735" y="61214"/>
                </a:cubicBezTo>
                <a:cubicBezTo>
                  <a:pt x="165735" y="61214"/>
                  <a:pt x="166751" y="61214"/>
                  <a:pt x="166751" y="59055"/>
                </a:cubicBezTo>
                <a:cubicBezTo>
                  <a:pt x="166751" y="58674"/>
                  <a:pt x="166878" y="58547"/>
                  <a:pt x="167005" y="58547"/>
                </a:cubicBezTo>
                <a:cubicBezTo>
                  <a:pt x="167386" y="58547"/>
                  <a:pt x="168148" y="59309"/>
                  <a:pt x="168910" y="60071"/>
                </a:cubicBezTo>
                <a:cubicBezTo>
                  <a:pt x="169926" y="61214"/>
                  <a:pt x="170561" y="61722"/>
                  <a:pt x="170688" y="61722"/>
                </a:cubicBezTo>
                <a:cubicBezTo>
                  <a:pt x="170815" y="61722"/>
                  <a:pt x="170561" y="61214"/>
                  <a:pt x="170053" y="60071"/>
                </a:cubicBezTo>
                <a:cubicBezTo>
                  <a:pt x="169545" y="58928"/>
                  <a:pt x="170053" y="58420"/>
                  <a:pt x="170815" y="58420"/>
                </a:cubicBezTo>
                <a:cubicBezTo>
                  <a:pt x="171577" y="58420"/>
                  <a:pt x="172720" y="58928"/>
                  <a:pt x="173228" y="60071"/>
                </a:cubicBezTo>
                <a:cubicBezTo>
                  <a:pt x="173863" y="61341"/>
                  <a:pt x="174117" y="61849"/>
                  <a:pt x="174244" y="61849"/>
                </a:cubicBezTo>
                <a:cubicBezTo>
                  <a:pt x="174371" y="61849"/>
                  <a:pt x="174371" y="61595"/>
                  <a:pt x="174371" y="61087"/>
                </a:cubicBezTo>
                <a:cubicBezTo>
                  <a:pt x="174371" y="59944"/>
                  <a:pt x="174371" y="59944"/>
                  <a:pt x="174371" y="59944"/>
                </a:cubicBezTo>
                <a:cubicBezTo>
                  <a:pt x="175387" y="59944"/>
                  <a:pt x="176530" y="59944"/>
                  <a:pt x="175387" y="58928"/>
                </a:cubicBezTo>
                <a:cubicBezTo>
                  <a:pt x="175387" y="58928"/>
                  <a:pt x="176530" y="58928"/>
                  <a:pt x="177546" y="59944"/>
                </a:cubicBezTo>
                <a:cubicBezTo>
                  <a:pt x="178181" y="60579"/>
                  <a:pt x="178689" y="60833"/>
                  <a:pt x="179197" y="60833"/>
                </a:cubicBezTo>
                <a:cubicBezTo>
                  <a:pt x="180213" y="60833"/>
                  <a:pt x="180848" y="59309"/>
                  <a:pt x="180848" y="57785"/>
                </a:cubicBezTo>
                <a:lnTo>
                  <a:pt x="183007" y="58801"/>
                </a:lnTo>
                <a:cubicBezTo>
                  <a:pt x="183642" y="60198"/>
                  <a:pt x="183896" y="61087"/>
                  <a:pt x="184023" y="61087"/>
                </a:cubicBezTo>
                <a:cubicBezTo>
                  <a:pt x="184150" y="61087"/>
                  <a:pt x="184023" y="60706"/>
                  <a:pt x="184023" y="59817"/>
                </a:cubicBezTo>
                <a:cubicBezTo>
                  <a:pt x="184023" y="58928"/>
                  <a:pt x="183515" y="58293"/>
                  <a:pt x="183515" y="58293"/>
                </a:cubicBezTo>
                <a:cubicBezTo>
                  <a:pt x="183515" y="58293"/>
                  <a:pt x="183642" y="58420"/>
                  <a:pt x="184023" y="58801"/>
                </a:cubicBezTo>
                <a:cubicBezTo>
                  <a:pt x="184404" y="59436"/>
                  <a:pt x="184658" y="59690"/>
                  <a:pt x="184912" y="59690"/>
                </a:cubicBezTo>
                <a:cubicBezTo>
                  <a:pt x="185674" y="59690"/>
                  <a:pt x="186182" y="58166"/>
                  <a:pt x="186182" y="56642"/>
                </a:cubicBezTo>
                <a:cubicBezTo>
                  <a:pt x="186182" y="55626"/>
                  <a:pt x="186182" y="55626"/>
                  <a:pt x="186182" y="55626"/>
                </a:cubicBezTo>
                <a:lnTo>
                  <a:pt x="187325" y="56642"/>
                </a:lnTo>
                <a:cubicBezTo>
                  <a:pt x="187325" y="57785"/>
                  <a:pt x="187325" y="58801"/>
                  <a:pt x="188341" y="58801"/>
                </a:cubicBezTo>
                <a:cubicBezTo>
                  <a:pt x="188341" y="58801"/>
                  <a:pt x="189357" y="58801"/>
                  <a:pt x="189357" y="57785"/>
                </a:cubicBezTo>
                <a:cubicBezTo>
                  <a:pt x="189357" y="57150"/>
                  <a:pt x="189357" y="56134"/>
                  <a:pt x="189357" y="55626"/>
                </a:cubicBezTo>
                <a:cubicBezTo>
                  <a:pt x="189357" y="55626"/>
                  <a:pt x="190500" y="55626"/>
                  <a:pt x="190500" y="54483"/>
                </a:cubicBezTo>
                <a:lnTo>
                  <a:pt x="192659" y="54483"/>
                </a:lnTo>
                <a:cubicBezTo>
                  <a:pt x="193040" y="54991"/>
                  <a:pt x="193548" y="55245"/>
                  <a:pt x="193929" y="55245"/>
                </a:cubicBezTo>
                <a:cubicBezTo>
                  <a:pt x="194437" y="55245"/>
                  <a:pt x="194818" y="54737"/>
                  <a:pt x="194818" y="53467"/>
                </a:cubicBezTo>
                <a:cubicBezTo>
                  <a:pt x="194818" y="53467"/>
                  <a:pt x="195961" y="53467"/>
                  <a:pt x="196977" y="54483"/>
                </a:cubicBezTo>
                <a:cubicBezTo>
                  <a:pt x="197993" y="54483"/>
                  <a:pt x="199136" y="54483"/>
                  <a:pt x="197993" y="53467"/>
                </a:cubicBezTo>
                <a:cubicBezTo>
                  <a:pt x="197993" y="52959"/>
                  <a:pt x="197993" y="52705"/>
                  <a:pt x="198120" y="52705"/>
                </a:cubicBezTo>
                <a:cubicBezTo>
                  <a:pt x="198247" y="52705"/>
                  <a:pt x="198501" y="52959"/>
                  <a:pt x="199136" y="53467"/>
                </a:cubicBezTo>
                <a:cubicBezTo>
                  <a:pt x="199136" y="54483"/>
                  <a:pt x="200152" y="54483"/>
                  <a:pt x="200152" y="54483"/>
                </a:cubicBezTo>
                <a:cubicBezTo>
                  <a:pt x="201295" y="53467"/>
                  <a:pt x="201295" y="53467"/>
                  <a:pt x="201295" y="53467"/>
                </a:cubicBezTo>
                <a:cubicBezTo>
                  <a:pt x="201295" y="54483"/>
                  <a:pt x="201295" y="54483"/>
                  <a:pt x="202311" y="54483"/>
                </a:cubicBezTo>
                <a:cubicBezTo>
                  <a:pt x="202311" y="54483"/>
                  <a:pt x="204470" y="53467"/>
                  <a:pt x="204470" y="53467"/>
                </a:cubicBezTo>
                <a:cubicBezTo>
                  <a:pt x="205359" y="52959"/>
                  <a:pt x="205867" y="52705"/>
                  <a:pt x="206121" y="52705"/>
                </a:cubicBezTo>
                <a:cubicBezTo>
                  <a:pt x="206375" y="52705"/>
                  <a:pt x="206502" y="52959"/>
                  <a:pt x="206502" y="53467"/>
                </a:cubicBezTo>
                <a:cubicBezTo>
                  <a:pt x="206502" y="53467"/>
                  <a:pt x="206502" y="53467"/>
                  <a:pt x="206502" y="53467"/>
                </a:cubicBezTo>
                <a:cubicBezTo>
                  <a:pt x="207518" y="53467"/>
                  <a:pt x="208661" y="52451"/>
                  <a:pt x="210820" y="52451"/>
                </a:cubicBezTo>
                <a:cubicBezTo>
                  <a:pt x="211963" y="51943"/>
                  <a:pt x="212471" y="51689"/>
                  <a:pt x="212725" y="51689"/>
                </a:cubicBezTo>
                <a:cubicBezTo>
                  <a:pt x="212979" y="51689"/>
                  <a:pt x="212979" y="51943"/>
                  <a:pt x="212979" y="52451"/>
                </a:cubicBezTo>
                <a:cubicBezTo>
                  <a:pt x="212979" y="53467"/>
                  <a:pt x="213233" y="54102"/>
                  <a:pt x="213487" y="54102"/>
                </a:cubicBezTo>
                <a:cubicBezTo>
                  <a:pt x="213741" y="54102"/>
                  <a:pt x="213995" y="53594"/>
                  <a:pt x="213995" y="52451"/>
                </a:cubicBezTo>
                <a:cubicBezTo>
                  <a:pt x="213995" y="51181"/>
                  <a:pt x="214376" y="50673"/>
                  <a:pt x="214630" y="50673"/>
                </a:cubicBezTo>
                <a:cubicBezTo>
                  <a:pt x="214884" y="50673"/>
                  <a:pt x="215011" y="50927"/>
                  <a:pt x="215011" y="51435"/>
                </a:cubicBezTo>
                <a:cubicBezTo>
                  <a:pt x="216027" y="52578"/>
                  <a:pt x="216027" y="52578"/>
                  <a:pt x="216027" y="52578"/>
                </a:cubicBezTo>
                <a:cubicBezTo>
                  <a:pt x="216027" y="51308"/>
                  <a:pt x="216408" y="50800"/>
                  <a:pt x="216916" y="50800"/>
                </a:cubicBezTo>
                <a:cubicBezTo>
                  <a:pt x="217424" y="50800"/>
                  <a:pt x="217678" y="51054"/>
                  <a:pt x="218186" y="51562"/>
                </a:cubicBezTo>
                <a:cubicBezTo>
                  <a:pt x="218186" y="51562"/>
                  <a:pt x="218186" y="51562"/>
                  <a:pt x="218186" y="50546"/>
                </a:cubicBezTo>
                <a:lnTo>
                  <a:pt x="219202" y="50546"/>
                </a:lnTo>
                <a:cubicBezTo>
                  <a:pt x="219837" y="51181"/>
                  <a:pt x="220599" y="51435"/>
                  <a:pt x="221361" y="51435"/>
                </a:cubicBezTo>
                <a:cubicBezTo>
                  <a:pt x="223012" y="51435"/>
                  <a:pt x="224536" y="50165"/>
                  <a:pt x="224536" y="49403"/>
                </a:cubicBezTo>
                <a:cubicBezTo>
                  <a:pt x="224536" y="49403"/>
                  <a:pt x="225679" y="49403"/>
                  <a:pt x="226695" y="50546"/>
                </a:cubicBezTo>
                <a:cubicBezTo>
                  <a:pt x="227203" y="51562"/>
                  <a:pt x="227457" y="52070"/>
                  <a:pt x="227584" y="52070"/>
                </a:cubicBezTo>
                <a:cubicBezTo>
                  <a:pt x="227711" y="52070"/>
                  <a:pt x="227711" y="51308"/>
                  <a:pt x="227711" y="49530"/>
                </a:cubicBezTo>
                <a:cubicBezTo>
                  <a:pt x="228092" y="50038"/>
                  <a:pt x="228981" y="50292"/>
                  <a:pt x="229743" y="50292"/>
                </a:cubicBezTo>
                <a:cubicBezTo>
                  <a:pt x="230759" y="50292"/>
                  <a:pt x="231648" y="49784"/>
                  <a:pt x="231013" y="48514"/>
                </a:cubicBezTo>
                <a:cubicBezTo>
                  <a:pt x="229870" y="47498"/>
                  <a:pt x="229870" y="46355"/>
                  <a:pt x="229870" y="46355"/>
                </a:cubicBezTo>
                <a:cubicBezTo>
                  <a:pt x="230251" y="46736"/>
                  <a:pt x="230632" y="46863"/>
                  <a:pt x="230886" y="46863"/>
                </a:cubicBezTo>
                <a:cubicBezTo>
                  <a:pt x="231521" y="46863"/>
                  <a:pt x="232029" y="46355"/>
                  <a:pt x="232029" y="46355"/>
                </a:cubicBezTo>
                <a:cubicBezTo>
                  <a:pt x="232029" y="47498"/>
                  <a:pt x="232029" y="47752"/>
                  <a:pt x="232283" y="47752"/>
                </a:cubicBezTo>
                <a:cubicBezTo>
                  <a:pt x="232537" y="47752"/>
                  <a:pt x="233045" y="47498"/>
                  <a:pt x="234188" y="47498"/>
                </a:cubicBezTo>
                <a:lnTo>
                  <a:pt x="238506" y="47498"/>
                </a:lnTo>
                <a:cubicBezTo>
                  <a:pt x="240665" y="47498"/>
                  <a:pt x="241681" y="47498"/>
                  <a:pt x="242824" y="46355"/>
                </a:cubicBezTo>
                <a:cubicBezTo>
                  <a:pt x="242824" y="45847"/>
                  <a:pt x="243078" y="45593"/>
                  <a:pt x="243459" y="45593"/>
                </a:cubicBezTo>
                <a:cubicBezTo>
                  <a:pt x="243840" y="45593"/>
                  <a:pt x="244475" y="45847"/>
                  <a:pt x="244983" y="46355"/>
                </a:cubicBezTo>
                <a:cubicBezTo>
                  <a:pt x="245491" y="46863"/>
                  <a:pt x="245999" y="47117"/>
                  <a:pt x="246507" y="47117"/>
                </a:cubicBezTo>
                <a:cubicBezTo>
                  <a:pt x="247015" y="47117"/>
                  <a:pt x="247142" y="46863"/>
                  <a:pt x="247142" y="46355"/>
                </a:cubicBezTo>
                <a:cubicBezTo>
                  <a:pt x="247523" y="46736"/>
                  <a:pt x="247904" y="46863"/>
                  <a:pt x="248158" y="46863"/>
                </a:cubicBezTo>
                <a:cubicBezTo>
                  <a:pt x="248793" y="46863"/>
                  <a:pt x="249301" y="46355"/>
                  <a:pt x="249301" y="46355"/>
                </a:cubicBezTo>
                <a:cubicBezTo>
                  <a:pt x="249301" y="45593"/>
                  <a:pt x="249301" y="44831"/>
                  <a:pt x="249682" y="44831"/>
                </a:cubicBezTo>
                <a:cubicBezTo>
                  <a:pt x="249809" y="44831"/>
                  <a:pt x="250063" y="44958"/>
                  <a:pt x="250444" y="45339"/>
                </a:cubicBezTo>
                <a:cubicBezTo>
                  <a:pt x="250444" y="46355"/>
                  <a:pt x="251460" y="46355"/>
                  <a:pt x="252603" y="46355"/>
                </a:cubicBezTo>
                <a:cubicBezTo>
                  <a:pt x="253619" y="45339"/>
                  <a:pt x="268986" y="41910"/>
                  <a:pt x="272415" y="41910"/>
                </a:cubicBezTo>
                <a:cubicBezTo>
                  <a:pt x="272796" y="41910"/>
                  <a:pt x="273050" y="41910"/>
                  <a:pt x="273050" y="42037"/>
                </a:cubicBezTo>
                <a:lnTo>
                  <a:pt x="274193" y="42037"/>
                </a:lnTo>
                <a:cubicBezTo>
                  <a:pt x="275209" y="42037"/>
                  <a:pt x="276352" y="40894"/>
                  <a:pt x="276352" y="40894"/>
                </a:cubicBezTo>
                <a:cubicBezTo>
                  <a:pt x="276352" y="40005"/>
                  <a:pt x="276733" y="39624"/>
                  <a:pt x="277368" y="39624"/>
                </a:cubicBezTo>
                <a:cubicBezTo>
                  <a:pt x="278257" y="39624"/>
                  <a:pt x="279400" y="40259"/>
                  <a:pt x="280670" y="40894"/>
                </a:cubicBezTo>
                <a:cubicBezTo>
                  <a:pt x="281051" y="41275"/>
                  <a:pt x="281432" y="41402"/>
                  <a:pt x="281686" y="41402"/>
                </a:cubicBezTo>
                <a:cubicBezTo>
                  <a:pt x="282321" y="41402"/>
                  <a:pt x="282829" y="40894"/>
                  <a:pt x="282829" y="40894"/>
                </a:cubicBezTo>
                <a:cubicBezTo>
                  <a:pt x="282829" y="39624"/>
                  <a:pt x="283210" y="39116"/>
                  <a:pt x="283972" y="39116"/>
                </a:cubicBezTo>
                <a:cubicBezTo>
                  <a:pt x="284480" y="39116"/>
                  <a:pt x="285242" y="39370"/>
                  <a:pt x="286131" y="39878"/>
                </a:cubicBezTo>
                <a:cubicBezTo>
                  <a:pt x="286639" y="40894"/>
                  <a:pt x="286893" y="41402"/>
                  <a:pt x="287020" y="41402"/>
                </a:cubicBezTo>
                <a:cubicBezTo>
                  <a:pt x="287147" y="41402"/>
                  <a:pt x="287147" y="40640"/>
                  <a:pt x="287147" y="38862"/>
                </a:cubicBezTo>
                <a:cubicBezTo>
                  <a:pt x="286639" y="37846"/>
                  <a:pt x="286766" y="37338"/>
                  <a:pt x="287274" y="37338"/>
                </a:cubicBezTo>
                <a:cubicBezTo>
                  <a:pt x="287782" y="37338"/>
                  <a:pt x="288671" y="38100"/>
                  <a:pt x="289306" y="39878"/>
                </a:cubicBezTo>
                <a:cubicBezTo>
                  <a:pt x="289814" y="40386"/>
                  <a:pt x="290068" y="40640"/>
                  <a:pt x="290322" y="40640"/>
                </a:cubicBezTo>
                <a:cubicBezTo>
                  <a:pt x="290576" y="40640"/>
                  <a:pt x="290449" y="40386"/>
                  <a:pt x="290449" y="39878"/>
                </a:cubicBezTo>
                <a:cubicBezTo>
                  <a:pt x="290449" y="38481"/>
                  <a:pt x="290830" y="37592"/>
                  <a:pt x="291211" y="37592"/>
                </a:cubicBezTo>
                <a:cubicBezTo>
                  <a:pt x="291338" y="37592"/>
                  <a:pt x="291592" y="37973"/>
                  <a:pt x="291592" y="38862"/>
                </a:cubicBezTo>
                <a:cubicBezTo>
                  <a:pt x="291973" y="39624"/>
                  <a:pt x="292354" y="40005"/>
                  <a:pt x="292735" y="40005"/>
                </a:cubicBezTo>
                <a:cubicBezTo>
                  <a:pt x="293243" y="40005"/>
                  <a:pt x="293751" y="39116"/>
                  <a:pt x="293751" y="37719"/>
                </a:cubicBezTo>
                <a:cubicBezTo>
                  <a:pt x="294259" y="36703"/>
                  <a:pt x="294513" y="36068"/>
                  <a:pt x="294640" y="36068"/>
                </a:cubicBezTo>
                <a:cubicBezTo>
                  <a:pt x="294767" y="36068"/>
                  <a:pt x="294767" y="36576"/>
                  <a:pt x="294767" y="37719"/>
                </a:cubicBezTo>
                <a:cubicBezTo>
                  <a:pt x="295148" y="38481"/>
                  <a:pt x="295910" y="38862"/>
                  <a:pt x="296672" y="38862"/>
                </a:cubicBezTo>
                <a:cubicBezTo>
                  <a:pt x="297942" y="38862"/>
                  <a:pt x="299085" y="37973"/>
                  <a:pt x="299085" y="36576"/>
                </a:cubicBezTo>
                <a:cubicBezTo>
                  <a:pt x="299085" y="36576"/>
                  <a:pt x="299593" y="36068"/>
                  <a:pt x="299847" y="36068"/>
                </a:cubicBezTo>
                <a:cubicBezTo>
                  <a:pt x="299974" y="36068"/>
                  <a:pt x="300101" y="36195"/>
                  <a:pt x="300101" y="36576"/>
                </a:cubicBezTo>
                <a:lnTo>
                  <a:pt x="300101" y="35179"/>
                </a:lnTo>
                <a:lnTo>
                  <a:pt x="301117" y="35179"/>
                </a:lnTo>
                <a:lnTo>
                  <a:pt x="302260" y="36322"/>
                </a:lnTo>
                <a:cubicBezTo>
                  <a:pt x="302260" y="36322"/>
                  <a:pt x="305435" y="34163"/>
                  <a:pt x="309880" y="33147"/>
                </a:cubicBezTo>
                <a:cubicBezTo>
                  <a:pt x="313055" y="32639"/>
                  <a:pt x="314960" y="32385"/>
                  <a:pt x="316103" y="32385"/>
                </a:cubicBezTo>
                <a:cubicBezTo>
                  <a:pt x="317246" y="32385"/>
                  <a:pt x="317500" y="32639"/>
                  <a:pt x="317500" y="33147"/>
                </a:cubicBezTo>
                <a:cubicBezTo>
                  <a:pt x="317500" y="34163"/>
                  <a:pt x="317754" y="34798"/>
                  <a:pt x="318008" y="34798"/>
                </a:cubicBezTo>
                <a:cubicBezTo>
                  <a:pt x="318262" y="34798"/>
                  <a:pt x="318516" y="34290"/>
                  <a:pt x="318516" y="33147"/>
                </a:cubicBezTo>
                <a:cubicBezTo>
                  <a:pt x="318516" y="32004"/>
                  <a:pt x="319532" y="30988"/>
                  <a:pt x="320675" y="30988"/>
                </a:cubicBezTo>
                <a:cubicBezTo>
                  <a:pt x="321818" y="30988"/>
                  <a:pt x="322834" y="30988"/>
                  <a:pt x="322834" y="28829"/>
                </a:cubicBezTo>
                <a:lnTo>
                  <a:pt x="323977" y="28829"/>
                </a:lnTo>
                <a:cubicBezTo>
                  <a:pt x="324485" y="29845"/>
                  <a:pt x="325882" y="30480"/>
                  <a:pt x="327152" y="30480"/>
                </a:cubicBezTo>
                <a:cubicBezTo>
                  <a:pt x="328422" y="30480"/>
                  <a:pt x="329819" y="29972"/>
                  <a:pt x="330327" y="28829"/>
                </a:cubicBezTo>
                <a:cubicBezTo>
                  <a:pt x="331470" y="28829"/>
                  <a:pt x="332486" y="28829"/>
                  <a:pt x="333502" y="29845"/>
                </a:cubicBezTo>
                <a:cubicBezTo>
                  <a:pt x="334010" y="30353"/>
                  <a:pt x="334264" y="30607"/>
                  <a:pt x="334391" y="30607"/>
                </a:cubicBezTo>
                <a:cubicBezTo>
                  <a:pt x="334518" y="30607"/>
                  <a:pt x="334645" y="30099"/>
                  <a:pt x="334645" y="28829"/>
                </a:cubicBezTo>
                <a:cubicBezTo>
                  <a:pt x="334645" y="28194"/>
                  <a:pt x="335661" y="27559"/>
                  <a:pt x="336804" y="27559"/>
                </a:cubicBezTo>
                <a:cubicBezTo>
                  <a:pt x="337566" y="27559"/>
                  <a:pt x="338455" y="27940"/>
                  <a:pt x="338836" y="28829"/>
                </a:cubicBezTo>
                <a:lnTo>
                  <a:pt x="338836" y="27686"/>
                </a:lnTo>
                <a:cubicBezTo>
                  <a:pt x="338836" y="26797"/>
                  <a:pt x="339090" y="26416"/>
                  <a:pt x="339217" y="26416"/>
                </a:cubicBezTo>
                <a:cubicBezTo>
                  <a:pt x="339344" y="26416"/>
                  <a:pt x="339852" y="27051"/>
                  <a:pt x="339852" y="27686"/>
                </a:cubicBezTo>
                <a:cubicBezTo>
                  <a:pt x="340233" y="29083"/>
                  <a:pt x="340614" y="29591"/>
                  <a:pt x="340741" y="29591"/>
                </a:cubicBezTo>
                <a:cubicBezTo>
                  <a:pt x="340868" y="29591"/>
                  <a:pt x="340995" y="28448"/>
                  <a:pt x="340995" y="26543"/>
                </a:cubicBezTo>
                <a:cubicBezTo>
                  <a:pt x="340995" y="25273"/>
                  <a:pt x="340995" y="24765"/>
                  <a:pt x="341249" y="24765"/>
                </a:cubicBezTo>
                <a:cubicBezTo>
                  <a:pt x="341503" y="24765"/>
                  <a:pt x="341630" y="25019"/>
                  <a:pt x="342138" y="25527"/>
                </a:cubicBezTo>
                <a:cubicBezTo>
                  <a:pt x="342138" y="26289"/>
                  <a:pt x="342646" y="27051"/>
                  <a:pt x="343027" y="27051"/>
                </a:cubicBezTo>
                <a:cubicBezTo>
                  <a:pt x="343154" y="27051"/>
                  <a:pt x="343281" y="26924"/>
                  <a:pt x="343281" y="26543"/>
                </a:cubicBezTo>
                <a:cubicBezTo>
                  <a:pt x="344297" y="26543"/>
                  <a:pt x="345440" y="26543"/>
                  <a:pt x="345440" y="28702"/>
                </a:cubicBezTo>
                <a:cubicBezTo>
                  <a:pt x="345440" y="29718"/>
                  <a:pt x="346456" y="29718"/>
                  <a:pt x="346456" y="29718"/>
                </a:cubicBezTo>
                <a:cubicBezTo>
                  <a:pt x="346456" y="27559"/>
                  <a:pt x="346456" y="27559"/>
                  <a:pt x="345440" y="27559"/>
                </a:cubicBezTo>
                <a:cubicBezTo>
                  <a:pt x="345440" y="27559"/>
                  <a:pt x="345440" y="27559"/>
                  <a:pt x="346456" y="26416"/>
                </a:cubicBezTo>
                <a:cubicBezTo>
                  <a:pt x="347472" y="26416"/>
                  <a:pt x="348615" y="25400"/>
                  <a:pt x="348615" y="24257"/>
                </a:cubicBezTo>
                <a:cubicBezTo>
                  <a:pt x="348615" y="24511"/>
                  <a:pt x="348615" y="24892"/>
                  <a:pt x="348615" y="25400"/>
                </a:cubicBezTo>
                <a:cubicBezTo>
                  <a:pt x="349631" y="27559"/>
                  <a:pt x="349631" y="27559"/>
                  <a:pt x="350774" y="27559"/>
                </a:cubicBezTo>
                <a:cubicBezTo>
                  <a:pt x="350774" y="27559"/>
                  <a:pt x="351790" y="26416"/>
                  <a:pt x="351790" y="25400"/>
                </a:cubicBezTo>
                <a:cubicBezTo>
                  <a:pt x="350774" y="24257"/>
                  <a:pt x="350774" y="24257"/>
                  <a:pt x="352806" y="24257"/>
                </a:cubicBezTo>
                <a:cubicBezTo>
                  <a:pt x="353949" y="24257"/>
                  <a:pt x="356108" y="27559"/>
                  <a:pt x="357124" y="29591"/>
                </a:cubicBezTo>
                <a:cubicBezTo>
                  <a:pt x="357632" y="30734"/>
                  <a:pt x="357886" y="31242"/>
                  <a:pt x="358140" y="31242"/>
                </a:cubicBezTo>
                <a:cubicBezTo>
                  <a:pt x="358394" y="31242"/>
                  <a:pt x="358267" y="30734"/>
                  <a:pt x="358267" y="29591"/>
                </a:cubicBezTo>
                <a:cubicBezTo>
                  <a:pt x="358267" y="28448"/>
                  <a:pt x="358267" y="28575"/>
                  <a:pt x="359410" y="27432"/>
                </a:cubicBezTo>
                <a:cubicBezTo>
                  <a:pt x="358902" y="26924"/>
                  <a:pt x="358648" y="26670"/>
                  <a:pt x="358267" y="26670"/>
                </a:cubicBezTo>
                <a:cubicBezTo>
                  <a:pt x="357886" y="26670"/>
                  <a:pt x="357759" y="26924"/>
                  <a:pt x="357251" y="27432"/>
                </a:cubicBezTo>
                <a:lnTo>
                  <a:pt x="357251" y="25527"/>
                </a:lnTo>
                <a:cubicBezTo>
                  <a:pt x="357251" y="24384"/>
                  <a:pt x="357505" y="23876"/>
                  <a:pt x="357886" y="23876"/>
                </a:cubicBezTo>
                <a:cubicBezTo>
                  <a:pt x="358267" y="23876"/>
                  <a:pt x="358902" y="24384"/>
                  <a:pt x="359410" y="25527"/>
                </a:cubicBezTo>
                <a:cubicBezTo>
                  <a:pt x="359918" y="26035"/>
                  <a:pt x="360172" y="26289"/>
                  <a:pt x="360299" y="26289"/>
                </a:cubicBezTo>
                <a:cubicBezTo>
                  <a:pt x="360426" y="26289"/>
                  <a:pt x="360426" y="26035"/>
                  <a:pt x="360426" y="25527"/>
                </a:cubicBezTo>
                <a:cubicBezTo>
                  <a:pt x="360426" y="24765"/>
                  <a:pt x="360934" y="23495"/>
                  <a:pt x="361315" y="23495"/>
                </a:cubicBezTo>
                <a:cubicBezTo>
                  <a:pt x="361442" y="23495"/>
                  <a:pt x="361569" y="23749"/>
                  <a:pt x="361569" y="24384"/>
                </a:cubicBezTo>
                <a:cubicBezTo>
                  <a:pt x="361569" y="24384"/>
                  <a:pt x="362585" y="23368"/>
                  <a:pt x="362585" y="22225"/>
                </a:cubicBezTo>
                <a:cubicBezTo>
                  <a:pt x="363601" y="22225"/>
                  <a:pt x="364744" y="22225"/>
                  <a:pt x="364744" y="23241"/>
                </a:cubicBezTo>
                <a:cubicBezTo>
                  <a:pt x="364744" y="24257"/>
                  <a:pt x="365760" y="24257"/>
                  <a:pt x="365760" y="24257"/>
                </a:cubicBezTo>
                <a:cubicBezTo>
                  <a:pt x="366903" y="24257"/>
                  <a:pt x="366903" y="24257"/>
                  <a:pt x="367919" y="25400"/>
                </a:cubicBezTo>
                <a:cubicBezTo>
                  <a:pt x="367919" y="26162"/>
                  <a:pt x="368427" y="26797"/>
                  <a:pt x="368935" y="27178"/>
                </a:cubicBezTo>
                <a:cubicBezTo>
                  <a:pt x="368935" y="26797"/>
                  <a:pt x="368935" y="26416"/>
                  <a:pt x="368935" y="26416"/>
                </a:cubicBezTo>
                <a:cubicBezTo>
                  <a:pt x="368935" y="26416"/>
                  <a:pt x="367919" y="25400"/>
                  <a:pt x="368935" y="25400"/>
                </a:cubicBezTo>
                <a:cubicBezTo>
                  <a:pt x="369697" y="26162"/>
                  <a:pt x="369443" y="26924"/>
                  <a:pt x="369189" y="27305"/>
                </a:cubicBezTo>
                <a:cubicBezTo>
                  <a:pt x="369443" y="27432"/>
                  <a:pt x="369697" y="27559"/>
                  <a:pt x="370078" y="27559"/>
                </a:cubicBezTo>
                <a:cubicBezTo>
                  <a:pt x="371094" y="27559"/>
                  <a:pt x="371094" y="27559"/>
                  <a:pt x="371094" y="25400"/>
                </a:cubicBezTo>
                <a:cubicBezTo>
                  <a:pt x="371094" y="24257"/>
                  <a:pt x="371094" y="24257"/>
                  <a:pt x="372237" y="24257"/>
                </a:cubicBezTo>
                <a:cubicBezTo>
                  <a:pt x="372237" y="24257"/>
                  <a:pt x="372237" y="24257"/>
                  <a:pt x="373253" y="23241"/>
                </a:cubicBezTo>
                <a:cubicBezTo>
                  <a:pt x="373253" y="23495"/>
                  <a:pt x="373253" y="23876"/>
                  <a:pt x="373253" y="24257"/>
                </a:cubicBezTo>
                <a:cubicBezTo>
                  <a:pt x="374269" y="25400"/>
                  <a:pt x="374269" y="26416"/>
                  <a:pt x="374269" y="26416"/>
                </a:cubicBezTo>
                <a:cubicBezTo>
                  <a:pt x="374269" y="26416"/>
                  <a:pt x="375412" y="23241"/>
                  <a:pt x="374269" y="22098"/>
                </a:cubicBezTo>
                <a:cubicBezTo>
                  <a:pt x="374269" y="20955"/>
                  <a:pt x="374269" y="20447"/>
                  <a:pt x="374396" y="20447"/>
                </a:cubicBezTo>
                <a:cubicBezTo>
                  <a:pt x="374523" y="20447"/>
                  <a:pt x="374777" y="20955"/>
                  <a:pt x="375412" y="22098"/>
                </a:cubicBezTo>
                <a:cubicBezTo>
                  <a:pt x="375412" y="22860"/>
                  <a:pt x="375920" y="23622"/>
                  <a:pt x="376682" y="23622"/>
                </a:cubicBezTo>
                <a:cubicBezTo>
                  <a:pt x="376936" y="23622"/>
                  <a:pt x="377317" y="23495"/>
                  <a:pt x="377571" y="23114"/>
                </a:cubicBezTo>
                <a:cubicBezTo>
                  <a:pt x="378587" y="23114"/>
                  <a:pt x="379730" y="23114"/>
                  <a:pt x="379730" y="22098"/>
                </a:cubicBezTo>
                <a:cubicBezTo>
                  <a:pt x="379730" y="21082"/>
                  <a:pt x="379984" y="20701"/>
                  <a:pt x="380238" y="20701"/>
                </a:cubicBezTo>
                <a:cubicBezTo>
                  <a:pt x="380492" y="20701"/>
                  <a:pt x="380746" y="20955"/>
                  <a:pt x="380746" y="20955"/>
                </a:cubicBezTo>
                <a:cubicBezTo>
                  <a:pt x="381254" y="21463"/>
                  <a:pt x="381508" y="21717"/>
                  <a:pt x="382016" y="21717"/>
                </a:cubicBezTo>
                <a:cubicBezTo>
                  <a:pt x="382524" y="21717"/>
                  <a:pt x="383032" y="21463"/>
                  <a:pt x="384048" y="20955"/>
                </a:cubicBezTo>
                <a:cubicBezTo>
                  <a:pt x="385191" y="19177"/>
                  <a:pt x="385699" y="18415"/>
                  <a:pt x="385953" y="18415"/>
                </a:cubicBezTo>
                <a:cubicBezTo>
                  <a:pt x="386207" y="18415"/>
                  <a:pt x="386207" y="18923"/>
                  <a:pt x="386207" y="19939"/>
                </a:cubicBezTo>
                <a:cubicBezTo>
                  <a:pt x="386842" y="20574"/>
                  <a:pt x="387096" y="21209"/>
                  <a:pt x="387223" y="21209"/>
                </a:cubicBezTo>
                <a:cubicBezTo>
                  <a:pt x="387350" y="21209"/>
                  <a:pt x="387350" y="20828"/>
                  <a:pt x="387350" y="19939"/>
                </a:cubicBezTo>
                <a:cubicBezTo>
                  <a:pt x="387350" y="19558"/>
                  <a:pt x="387477" y="19431"/>
                  <a:pt x="387604" y="19431"/>
                </a:cubicBezTo>
                <a:cubicBezTo>
                  <a:pt x="387985" y="19431"/>
                  <a:pt x="388747" y="20193"/>
                  <a:pt x="389509" y="20955"/>
                </a:cubicBezTo>
                <a:cubicBezTo>
                  <a:pt x="390525" y="22098"/>
                  <a:pt x="390525" y="24130"/>
                  <a:pt x="391668" y="25273"/>
                </a:cubicBezTo>
                <a:cubicBezTo>
                  <a:pt x="391668" y="26543"/>
                  <a:pt x="391668" y="27051"/>
                  <a:pt x="391922" y="27051"/>
                </a:cubicBezTo>
                <a:cubicBezTo>
                  <a:pt x="392176" y="27051"/>
                  <a:pt x="392303" y="26797"/>
                  <a:pt x="392811" y="26289"/>
                </a:cubicBezTo>
                <a:cubicBezTo>
                  <a:pt x="392811" y="26289"/>
                  <a:pt x="393954" y="25273"/>
                  <a:pt x="393954" y="23114"/>
                </a:cubicBezTo>
                <a:cubicBezTo>
                  <a:pt x="392811" y="22098"/>
                  <a:pt x="392811" y="22098"/>
                  <a:pt x="392811" y="22098"/>
                </a:cubicBezTo>
                <a:lnTo>
                  <a:pt x="391795" y="23114"/>
                </a:lnTo>
                <a:cubicBezTo>
                  <a:pt x="391795" y="20955"/>
                  <a:pt x="391795" y="19939"/>
                  <a:pt x="392811" y="19939"/>
                </a:cubicBezTo>
                <a:cubicBezTo>
                  <a:pt x="392811" y="19431"/>
                  <a:pt x="393065" y="19177"/>
                  <a:pt x="393319" y="19177"/>
                </a:cubicBezTo>
                <a:cubicBezTo>
                  <a:pt x="393573" y="19177"/>
                  <a:pt x="393827" y="19431"/>
                  <a:pt x="393827" y="19939"/>
                </a:cubicBezTo>
                <a:cubicBezTo>
                  <a:pt x="394843" y="18796"/>
                  <a:pt x="395986" y="18796"/>
                  <a:pt x="397002" y="17780"/>
                </a:cubicBezTo>
                <a:cubicBezTo>
                  <a:pt x="398018" y="17780"/>
                  <a:pt x="399161" y="17780"/>
                  <a:pt x="400177" y="16764"/>
                </a:cubicBezTo>
                <a:cubicBezTo>
                  <a:pt x="400685" y="16256"/>
                  <a:pt x="400939" y="16002"/>
                  <a:pt x="401193" y="16002"/>
                </a:cubicBezTo>
                <a:cubicBezTo>
                  <a:pt x="401447" y="16002"/>
                  <a:pt x="401701" y="16256"/>
                  <a:pt x="402336" y="16764"/>
                </a:cubicBezTo>
                <a:cubicBezTo>
                  <a:pt x="402336" y="17145"/>
                  <a:pt x="402336" y="17399"/>
                  <a:pt x="402463" y="17653"/>
                </a:cubicBezTo>
                <a:cubicBezTo>
                  <a:pt x="403352" y="16129"/>
                  <a:pt x="406654" y="14732"/>
                  <a:pt x="408940" y="14732"/>
                </a:cubicBezTo>
                <a:cubicBezTo>
                  <a:pt x="409956" y="14732"/>
                  <a:pt x="410718" y="14986"/>
                  <a:pt x="410972" y="15621"/>
                </a:cubicBezTo>
                <a:cubicBezTo>
                  <a:pt x="410972" y="15621"/>
                  <a:pt x="411988" y="15621"/>
                  <a:pt x="413131" y="14605"/>
                </a:cubicBezTo>
                <a:cubicBezTo>
                  <a:pt x="413131" y="13462"/>
                  <a:pt x="417449" y="13462"/>
                  <a:pt x="417449" y="13462"/>
                </a:cubicBezTo>
                <a:lnTo>
                  <a:pt x="419608" y="13462"/>
                </a:lnTo>
                <a:cubicBezTo>
                  <a:pt x="420116" y="12954"/>
                  <a:pt x="420370" y="12700"/>
                  <a:pt x="420624" y="12700"/>
                </a:cubicBezTo>
                <a:cubicBezTo>
                  <a:pt x="420878" y="12700"/>
                  <a:pt x="421132" y="12954"/>
                  <a:pt x="421767" y="13462"/>
                </a:cubicBezTo>
                <a:cubicBezTo>
                  <a:pt x="422529" y="14224"/>
                  <a:pt x="422783" y="14986"/>
                  <a:pt x="422783" y="14986"/>
                </a:cubicBezTo>
                <a:cubicBezTo>
                  <a:pt x="422783" y="14986"/>
                  <a:pt x="422783" y="14859"/>
                  <a:pt x="422783" y="14605"/>
                </a:cubicBezTo>
                <a:cubicBezTo>
                  <a:pt x="422783" y="13462"/>
                  <a:pt x="423926" y="12446"/>
                  <a:pt x="425958" y="12446"/>
                </a:cubicBezTo>
                <a:cubicBezTo>
                  <a:pt x="427990" y="12446"/>
                  <a:pt x="428117" y="12446"/>
                  <a:pt x="428117" y="13462"/>
                </a:cubicBezTo>
                <a:cubicBezTo>
                  <a:pt x="430276" y="13462"/>
                  <a:pt x="430276" y="12446"/>
                  <a:pt x="430276" y="11303"/>
                </a:cubicBezTo>
                <a:cubicBezTo>
                  <a:pt x="429768" y="10287"/>
                  <a:pt x="429768" y="9779"/>
                  <a:pt x="429895" y="9779"/>
                </a:cubicBezTo>
                <a:cubicBezTo>
                  <a:pt x="430022" y="9779"/>
                  <a:pt x="430784" y="10541"/>
                  <a:pt x="431292" y="12319"/>
                </a:cubicBezTo>
                <a:cubicBezTo>
                  <a:pt x="431927" y="13589"/>
                  <a:pt x="432562" y="14097"/>
                  <a:pt x="432943" y="14097"/>
                </a:cubicBezTo>
                <a:cubicBezTo>
                  <a:pt x="433197" y="14097"/>
                  <a:pt x="433451" y="13843"/>
                  <a:pt x="433451" y="13335"/>
                </a:cubicBezTo>
                <a:cubicBezTo>
                  <a:pt x="433451" y="12319"/>
                  <a:pt x="432435" y="12319"/>
                  <a:pt x="432435" y="12319"/>
                </a:cubicBezTo>
                <a:cubicBezTo>
                  <a:pt x="432435" y="12319"/>
                  <a:pt x="432435" y="11303"/>
                  <a:pt x="431292" y="10160"/>
                </a:cubicBezTo>
                <a:cubicBezTo>
                  <a:pt x="432435" y="10160"/>
                  <a:pt x="432435" y="10160"/>
                  <a:pt x="433451" y="11303"/>
                </a:cubicBezTo>
                <a:cubicBezTo>
                  <a:pt x="433451" y="11303"/>
                  <a:pt x="433451" y="11303"/>
                  <a:pt x="434594" y="12319"/>
                </a:cubicBezTo>
                <a:cubicBezTo>
                  <a:pt x="435737" y="13335"/>
                  <a:pt x="435610" y="14478"/>
                  <a:pt x="435610" y="15494"/>
                </a:cubicBezTo>
                <a:cubicBezTo>
                  <a:pt x="434594" y="16637"/>
                  <a:pt x="435610" y="16637"/>
                  <a:pt x="435610" y="16637"/>
                </a:cubicBezTo>
                <a:cubicBezTo>
                  <a:pt x="436626" y="15494"/>
                  <a:pt x="436626" y="13335"/>
                  <a:pt x="435610" y="13335"/>
                </a:cubicBezTo>
                <a:cubicBezTo>
                  <a:pt x="435610" y="13335"/>
                  <a:pt x="435610" y="12319"/>
                  <a:pt x="434594" y="11176"/>
                </a:cubicBezTo>
                <a:cubicBezTo>
                  <a:pt x="434594" y="10541"/>
                  <a:pt x="434848" y="10287"/>
                  <a:pt x="435229" y="10287"/>
                </a:cubicBezTo>
                <a:cubicBezTo>
                  <a:pt x="436245" y="10287"/>
                  <a:pt x="438150" y="11811"/>
                  <a:pt x="438912" y="13335"/>
                </a:cubicBezTo>
                <a:lnTo>
                  <a:pt x="438912" y="12573"/>
                </a:lnTo>
                <a:cubicBezTo>
                  <a:pt x="438912" y="11557"/>
                  <a:pt x="440055" y="11557"/>
                  <a:pt x="441071" y="10414"/>
                </a:cubicBezTo>
                <a:cubicBezTo>
                  <a:pt x="442087" y="10414"/>
                  <a:pt x="443230" y="10414"/>
                  <a:pt x="443230" y="11557"/>
                </a:cubicBezTo>
                <a:cubicBezTo>
                  <a:pt x="443230" y="12700"/>
                  <a:pt x="443230" y="13716"/>
                  <a:pt x="444246" y="13716"/>
                </a:cubicBezTo>
                <a:cubicBezTo>
                  <a:pt x="443230" y="13716"/>
                  <a:pt x="443230" y="14859"/>
                  <a:pt x="444246" y="15875"/>
                </a:cubicBezTo>
                <a:cubicBezTo>
                  <a:pt x="444246" y="15875"/>
                  <a:pt x="445389" y="14859"/>
                  <a:pt x="445389" y="13716"/>
                </a:cubicBezTo>
                <a:cubicBezTo>
                  <a:pt x="446405" y="11557"/>
                  <a:pt x="447548" y="9398"/>
                  <a:pt x="449707" y="9398"/>
                </a:cubicBezTo>
                <a:cubicBezTo>
                  <a:pt x="450723" y="9398"/>
                  <a:pt x="451866" y="8255"/>
                  <a:pt x="452882" y="7239"/>
                </a:cubicBezTo>
                <a:cubicBezTo>
                  <a:pt x="454025" y="7239"/>
                  <a:pt x="454025" y="7239"/>
                  <a:pt x="455041" y="8255"/>
                </a:cubicBezTo>
                <a:lnTo>
                  <a:pt x="456057" y="8255"/>
                </a:lnTo>
                <a:cubicBezTo>
                  <a:pt x="456057" y="7493"/>
                  <a:pt x="456565" y="6731"/>
                  <a:pt x="456946" y="6731"/>
                </a:cubicBezTo>
                <a:cubicBezTo>
                  <a:pt x="457073" y="6731"/>
                  <a:pt x="457200" y="6858"/>
                  <a:pt x="457200" y="7239"/>
                </a:cubicBezTo>
                <a:cubicBezTo>
                  <a:pt x="457581" y="7620"/>
                  <a:pt x="457962" y="7747"/>
                  <a:pt x="458216" y="7747"/>
                </a:cubicBezTo>
                <a:cubicBezTo>
                  <a:pt x="458851" y="7747"/>
                  <a:pt x="459359" y="7239"/>
                  <a:pt x="459359" y="7239"/>
                </a:cubicBezTo>
                <a:cubicBezTo>
                  <a:pt x="459867" y="6223"/>
                  <a:pt x="460121" y="5715"/>
                  <a:pt x="460248" y="5715"/>
                </a:cubicBezTo>
                <a:cubicBezTo>
                  <a:pt x="460375" y="5715"/>
                  <a:pt x="460375" y="6477"/>
                  <a:pt x="460375" y="8255"/>
                </a:cubicBezTo>
                <a:cubicBezTo>
                  <a:pt x="460375" y="9398"/>
                  <a:pt x="459359" y="10414"/>
                  <a:pt x="459359" y="10414"/>
                </a:cubicBezTo>
                <a:lnTo>
                  <a:pt x="457200" y="11557"/>
                </a:lnTo>
                <a:lnTo>
                  <a:pt x="459359" y="12573"/>
                </a:lnTo>
                <a:cubicBezTo>
                  <a:pt x="459359" y="12192"/>
                  <a:pt x="459486" y="12065"/>
                  <a:pt x="459740" y="12065"/>
                </a:cubicBezTo>
                <a:cubicBezTo>
                  <a:pt x="460375" y="12065"/>
                  <a:pt x="461391" y="12827"/>
                  <a:pt x="461391" y="13589"/>
                </a:cubicBezTo>
                <a:cubicBezTo>
                  <a:pt x="461391" y="13589"/>
                  <a:pt x="461391" y="14986"/>
                  <a:pt x="461899" y="14986"/>
                </a:cubicBezTo>
                <a:cubicBezTo>
                  <a:pt x="462026" y="14986"/>
                  <a:pt x="462280" y="14859"/>
                  <a:pt x="462407" y="14732"/>
                </a:cubicBezTo>
                <a:cubicBezTo>
                  <a:pt x="462407" y="14732"/>
                  <a:pt x="461264" y="13589"/>
                  <a:pt x="461264" y="12573"/>
                </a:cubicBezTo>
                <a:cubicBezTo>
                  <a:pt x="460248" y="11557"/>
                  <a:pt x="460248" y="10414"/>
                  <a:pt x="460248" y="9398"/>
                </a:cubicBezTo>
                <a:cubicBezTo>
                  <a:pt x="460248" y="8001"/>
                  <a:pt x="461010" y="7112"/>
                  <a:pt x="461645" y="7112"/>
                </a:cubicBezTo>
                <a:cubicBezTo>
                  <a:pt x="462026" y="7112"/>
                  <a:pt x="462407" y="7493"/>
                  <a:pt x="462407" y="8255"/>
                </a:cubicBezTo>
                <a:cubicBezTo>
                  <a:pt x="463423" y="8255"/>
                  <a:pt x="463423" y="8255"/>
                  <a:pt x="463423" y="6096"/>
                </a:cubicBezTo>
                <a:cubicBezTo>
                  <a:pt x="463423" y="5588"/>
                  <a:pt x="463423" y="5334"/>
                  <a:pt x="463550" y="5334"/>
                </a:cubicBezTo>
                <a:cubicBezTo>
                  <a:pt x="463677" y="5334"/>
                  <a:pt x="463931" y="5842"/>
                  <a:pt x="464566" y="7112"/>
                </a:cubicBezTo>
                <a:cubicBezTo>
                  <a:pt x="465074" y="8128"/>
                  <a:pt x="465582" y="8763"/>
                  <a:pt x="465963" y="8763"/>
                </a:cubicBezTo>
                <a:cubicBezTo>
                  <a:pt x="466344" y="8763"/>
                  <a:pt x="466598" y="8255"/>
                  <a:pt x="466598" y="7112"/>
                </a:cubicBezTo>
                <a:cubicBezTo>
                  <a:pt x="467360" y="5588"/>
                  <a:pt x="468757" y="4572"/>
                  <a:pt x="469392" y="4572"/>
                </a:cubicBezTo>
                <a:cubicBezTo>
                  <a:pt x="469646" y="4572"/>
                  <a:pt x="469773" y="4699"/>
                  <a:pt x="469773" y="4953"/>
                </a:cubicBezTo>
                <a:cubicBezTo>
                  <a:pt x="469773" y="6223"/>
                  <a:pt x="470535" y="6731"/>
                  <a:pt x="471170" y="6731"/>
                </a:cubicBezTo>
                <a:cubicBezTo>
                  <a:pt x="471551" y="6731"/>
                  <a:pt x="471932" y="6477"/>
                  <a:pt x="471932" y="5969"/>
                </a:cubicBezTo>
                <a:cubicBezTo>
                  <a:pt x="473075" y="4826"/>
                  <a:pt x="473075" y="4826"/>
                  <a:pt x="474091" y="4826"/>
                </a:cubicBezTo>
                <a:cubicBezTo>
                  <a:pt x="474091" y="4064"/>
                  <a:pt x="474091" y="3302"/>
                  <a:pt x="474472" y="3302"/>
                </a:cubicBezTo>
                <a:cubicBezTo>
                  <a:pt x="474599" y="3302"/>
                  <a:pt x="474853" y="3429"/>
                  <a:pt x="475234" y="3810"/>
                </a:cubicBezTo>
                <a:cubicBezTo>
                  <a:pt x="475234" y="3810"/>
                  <a:pt x="475234" y="3810"/>
                  <a:pt x="475234" y="4826"/>
                </a:cubicBezTo>
                <a:cubicBezTo>
                  <a:pt x="475234" y="4826"/>
                  <a:pt x="476250" y="5969"/>
                  <a:pt x="477393" y="6985"/>
                </a:cubicBezTo>
                <a:cubicBezTo>
                  <a:pt x="476377" y="6985"/>
                  <a:pt x="476377" y="8001"/>
                  <a:pt x="476377" y="9144"/>
                </a:cubicBezTo>
                <a:cubicBezTo>
                  <a:pt x="476631" y="9779"/>
                  <a:pt x="477012" y="10033"/>
                  <a:pt x="477520" y="10033"/>
                </a:cubicBezTo>
                <a:cubicBezTo>
                  <a:pt x="478536" y="10033"/>
                  <a:pt x="479679" y="8255"/>
                  <a:pt x="479679" y="5969"/>
                </a:cubicBezTo>
                <a:lnTo>
                  <a:pt x="480822" y="2667"/>
                </a:lnTo>
                <a:cubicBezTo>
                  <a:pt x="480822" y="3810"/>
                  <a:pt x="480822" y="4826"/>
                  <a:pt x="480822" y="4826"/>
                </a:cubicBezTo>
                <a:cubicBezTo>
                  <a:pt x="481838" y="4826"/>
                  <a:pt x="481838" y="4826"/>
                  <a:pt x="481838" y="3810"/>
                </a:cubicBezTo>
                <a:cubicBezTo>
                  <a:pt x="481838" y="2794"/>
                  <a:pt x="481838" y="2667"/>
                  <a:pt x="481838" y="2667"/>
                </a:cubicBezTo>
                <a:cubicBezTo>
                  <a:pt x="481838" y="2667"/>
                  <a:pt x="482854" y="2667"/>
                  <a:pt x="482854" y="3810"/>
                </a:cubicBezTo>
                <a:cubicBezTo>
                  <a:pt x="483489" y="5080"/>
                  <a:pt x="483743" y="5588"/>
                  <a:pt x="483870" y="5588"/>
                </a:cubicBezTo>
                <a:cubicBezTo>
                  <a:pt x="483997" y="5588"/>
                  <a:pt x="483997" y="5334"/>
                  <a:pt x="483997" y="4826"/>
                </a:cubicBezTo>
                <a:cubicBezTo>
                  <a:pt x="483997" y="3810"/>
                  <a:pt x="484251" y="3175"/>
                  <a:pt x="484632" y="3175"/>
                </a:cubicBezTo>
                <a:cubicBezTo>
                  <a:pt x="485013" y="3175"/>
                  <a:pt x="485521" y="3683"/>
                  <a:pt x="486156" y="4826"/>
                </a:cubicBezTo>
                <a:cubicBezTo>
                  <a:pt x="486156" y="4572"/>
                  <a:pt x="486156" y="4191"/>
                  <a:pt x="486156" y="3810"/>
                </a:cubicBezTo>
                <a:cubicBezTo>
                  <a:pt x="486156" y="2667"/>
                  <a:pt x="486156" y="1651"/>
                  <a:pt x="487172" y="1651"/>
                </a:cubicBezTo>
                <a:lnTo>
                  <a:pt x="487172" y="2794"/>
                </a:lnTo>
                <a:cubicBezTo>
                  <a:pt x="487172" y="4064"/>
                  <a:pt x="487553" y="4572"/>
                  <a:pt x="487807" y="4572"/>
                </a:cubicBezTo>
                <a:cubicBezTo>
                  <a:pt x="488061" y="4572"/>
                  <a:pt x="488188" y="4318"/>
                  <a:pt x="488188" y="3810"/>
                </a:cubicBezTo>
                <a:cubicBezTo>
                  <a:pt x="488188" y="3302"/>
                  <a:pt x="488442" y="3048"/>
                  <a:pt x="488823" y="3048"/>
                </a:cubicBezTo>
                <a:cubicBezTo>
                  <a:pt x="489204" y="3048"/>
                  <a:pt x="489839" y="3302"/>
                  <a:pt x="490347" y="3810"/>
                </a:cubicBezTo>
                <a:cubicBezTo>
                  <a:pt x="491490" y="2667"/>
                  <a:pt x="492506" y="2667"/>
                  <a:pt x="491490" y="1651"/>
                </a:cubicBezTo>
                <a:cubicBezTo>
                  <a:pt x="491490" y="635"/>
                  <a:pt x="491490" y="0"/>
                  <a:pt x="4916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3"/>
          <p:cNvSpPr/>
          <p:nvPr/>
        </p:nvSpPr>
        <p:spPr>
          <a:xfrm>
            <a:off x="7248618" y="2400582"/>
            <a:ext cx="476821" cy="385001"/>
          </a:xfrm>
          <a:custGeom>
            <a:rect b="b" l="l" r="r" t="t"/>
            <a:pathLst>
              <a:path extrusionOk="0" h="513334" w="635761">
                <a:moveTo>
                  <a:pt x="263652" y="127"/>
                </a:moveTo>
                <a:cubicBezTo>
                  <a:pt x="264033" y="127"/>
                  <a:pt x="264668" y="635"/>
                  <a:pt x="265303" y="1905"/>
                </a:cubicBezTo>
                <a:cubicBezTo>
                  <a:pt x="265303" y="2921"/>
                  <a:pt x="265303" y="2921"/>
                  <a:pt x="264160" y="2921"/>
                </a:cubicBezTo>
                <a:cubicBezTo>
                  <a:pt x="264160" y="2921"/>
                  <a:pt x="263144" y="1905"/>
                  <a:pt x="263144" y="762"/>
                </a:cubicBezTo>
                <a:cubicBezTo>
                  <a:pt x="263144" y="381"/>
                  <a:pt x="263271" y="0"/>
                  <a:pt x="263652" y="0"/>
                </a:cubicBezTo>
                <a:close/>
                <a:moveTo>
                  <a:pt x="19431" y="3048"/>
                </a:moveTo>
                <a:cubicBezTo>
                  <a:pt x="20574" y="3048"/>
                  <a:pt x="20574" y="4064"/>
                  <a:pt x="20574" y="5207"/>
                </a:cubicBezTo>
                <a:lnTo>
                  <a:pt x="19431" y="5207"/>
                </a:lnTo>
                <a:cubicBezTo>
                  <a:pt x="19431" y="5207"/>
                  <a:pt x="18415" y="4064"/>
                  <a:pt x="18415" y="3048"/>
                </a:cubicBezTo>
                <a:close/>
                <a:moveTo>
                  <a:pt x="104648" y="16002"/>
                </a:moveTo>
                <a:cubicBezTo>
                  <a:pt x="105664" y="16002"/>
                  <a:pt x="106807" y="17018"/>
                  <a:pt x="106807" y="17018"/>
                </a:cubicBezTo>
                <a:cubicBezTo>
                  <a:pt x="106807" y="18161"/>
                  <a:pt x="106807" y="18161"/>
                  <a:pt x="104648" y="18161"/>
                </a:cubicBezTo>
                <a:cubicBezTo>
                  <a:pt x="104013" y="18415"/>
                  <a:pt x="103505" y="18542"/>
                  <a:pt x="102997" y="18542"/>
                </a:cubicBezTo>
                <a:cubicBezTo>
                  <a:pt x="101981" y="18542"/>
                  <a:pt x="101346" y="17780"/>
                  <a:pt x="101346" y="17018"/>
                </a:cubicBezTo>
                <a:cubicBezTo>
                  <a:pt x="101346" y="16002"/>
                  <a:pt x="102489" y="16002"/>
                  <a:pt x="104648" y="16002"/>
                </a:cubicBezTo>
                <a:close/>
                <a:moveTo>
                  <a:pt x="94869" y="18161"/>
                </a:moveTo>
                <a:cubicBezTo>
                  <a:pt x="94869" y="19177"/>
                  <a:pt x="97028" y="20320"/>
                  <a:pt x="98044" y="20320"/>
                </a:cubicBezTo>
                <a:cubicBezTo>
                  <a:pt x="99060" y="20320"/>
                  <a:pt x="99187" y="19304"/>
                  <a:pt x="97028" y="18161"/>
                </a:cubicBezTo>
                <a:close/>
                <a:moveTo>
                  <a:pt x="35560" y="18161"/>
                </a:moveTo>
                <a:cubicBezTo>
                  <a:pt x="34544" y="18161"/>
                  <a:pt x="33401" y="19177"/>
                  <a:pt x="33401" y="20320"/>
                </a:cubicBezTo>
                <a:cubicBezTo>
                  <a:pt x="32385" y="22479"/>
                  <a:pt x="32385" y="22479"/>
                  <a:pt x="34544" y="22479"/>
                </a:cubicBezTo>
                <a:cubicBezTo>
                  <a:pt x="35560" y="22479"/>
                  <a:pt x="36703" y="22479"/>
                  <a:pt x="36703" y="21463"/>
                </a:cubicBezTo>
                <a:lnTo>
                  <a:pt x="35560" y="21463"/>
                </a:lnTo>
                <a:cubicBezTo>
                  <a:pt x="35560" y="22098"/>
                  <a:pt x="35433" y="22352"/>
                  <a:pt x="35306" y="22352"/>
                </a:cubicBezTo>
                <a:cubicBezTo>
                  <a:pt x="35052" y="22352"/>
                  <a:pt x="34798" y="21082"/>
                  <a:pt x="35560" y="20320"/>
                </a:cubicBezTo>
                <a:lnTo>
                  <a:pt x="35560" y="18161"/>
                </a:lnTo>
                <a:close/>
                <a:moveTo>
                  <a:pt x="20447" y="20320"/>
                </a:moveTo>
                <a:lnTo>
                  <a:pt x="19304" y="21463"/>
                </a:lnTo>
                <a:cubicBezTo>
                  <a:pt x="19304" y="22479"/>
                  <a:pt x="20447" y="22479"/>
                  <a:pt x="21463" y="22479"/>
                </a:cubicBezTo>
                <a:cubicBezTo>
                  <a:pt x="22479" y="22479"/>
                  <a:pt x="22606" y="22479"/>
                  <a:pt x="22606" y="21463"/>
                </a:cubicBezTo>
                <a:cubicBezTo>
                  <a:pt x="22606" y="21463"/>
                  <a:pt x="21463" y="20320"/>
                  <a:pt x="20447" y="20320"/>
                </a:cubicBezTo>
                <a:close/>
                <a:moveTo>
                  <a:pt x="187706" y="22479"/>
                </a:moveTo>
                <a:cubicBezTo>
                  <a:pt x="187706" y="23622"/>
                  <a:pt x="188722" y="24638"/>
                  <a:pt x="188722" y="24638"/>
                </a:cubicBezTo>
                <a:lnTo>
                  <a:pt x="189865" y="24638"/>
                </a:lnTo>
                <a:cubicBezTo>
                  <a:pt x="189865" y="23622"/>
                  <a:pt x="189865" y="22479"/>
                  <a:pt x="188722" y="22479"/>
                </a:cubicBezTo>
                <a:close/>
                <a:moveTo>
                  <a:pt x="295656" y="24638"/>
                </a:moveTo>
                <a:cubicBezTo>
                  <a:pt x="295656" y="25527"/>
                  <a:pt x="295783" y="25908"/>
                  <a:pt x="296037" y="25908"/>
                </a:cubicBezTo>
                <a:cubicBezTo>
                  <a:pt x="296291" y="25908"/>
                  <a:pt x="296291" y="25273"/>
                  <a:pt x="295656" y="24638"/>
                </a:cubicBezTo>
                <a:close/>
                <a:moveTo>
                  <a:pt x="153162" y="20193"/>
                </a:moveTo>
                <a:lnTo>
                  <a:pt x="155321" y="23495"/>
                </a:lnTo>
                <a:cubicBezTo>
                  <a:pt x="156591" y="25273"/>
                  <a:pt x="157099" y="26035"/>
                  <a:pt x="157226" y="26035"/>
                </a:cubicBezTo>
                <a:cubicBezTo>
                  <a:pt x="157353" y="26035"/>
                  <a:pt x="157480" y="25527"/>
                  <a:pt x="157480" y="24511"/>
                </a:cubicBezTo>
                <a:cubicBezTo>
                  <a:pt x="157480" y="23495"/>
                  <a:pt x="157480" y="22352"/>
                  <a:pt x="155321" y="21336"/>
                </a:cubicBezTo>
                <a:cubicBezTo>
                  <a:pt x="154305" y="20193"/>
                  <a:pt x="153162" y="20193"/>
                  <a:pt x="153162" y="20193"/>
                </a:cubicBezTo>
                <a:close/>
                <a:moveTo>
                  <a:pt x="270510" y="25146"/>
                </a:moveTo>
                <a:cubicBezTo>
                  <a:pt x="270129" y="25146"/>
                  <a:pt x="269367" y="25654"/>
                  <a:pt x="268605" y="25654"/>
                </a:cubicBezTo>
                <a:cubicBezTo>
                  <a:pt x="267462" y="26797"/>
                  <a:pt x="267462" y="26797"/>
                  <a:pt x="269621" y="26797"/>
                </a:cubicBezTo>
                <a:cubicBezTo>
                  <a:pt x="270764" y="26797"/>
                  <a:pt x="270764" y="25654"/>
                  <a:pt x="270764" y="25654"/>
                </a:cubicBezTo>
                <a:cubicBezTo>
                  <a:pt x="270764" y="25273"/>
                  <a:pt x="270637" y="25146"/>
                  <a:pt x="270383" y="25146"/>
                </a:cubicBezTo>
                <a:close/>
                <a:moveTo>
                  <a:pt x="149987" y="25654"/>
                </a:moveTo>
                <a:lnTo>
                  <a:pt x="148971" y="26797"/>
                </a:lnTo>
                <a:cubicBezTo>
                  <a:pt x="148971" y="27813"/>
                  <a:pt x="149987" y="27813"/>
                  <a:pt x="151130" y="27813"/>
                </a:cubicBezTo>
                <a:lnTo>
                  <a:pt x="151130" y="26797"/>
                </a:lnTo>
                <a:lnTo>
                  <a:pt x="149987" y="25654"/>
                </a:lnTo>
                <a:close/>
                <a:moveTo>
                  <a:pt x="229870" y="27813"/>
                </a:moveTo>
                <a:lnTo>
                  <a:pt x="228854" y="28829"/>
                </a:lnTo>
                <a:lnTo>
                  <a:pt x="229870" y="28829"/>
                </a:lnTo>
                <a:cubicBezTo>
                  <a:pt x="231013" y="28829"/>
                  <a:pt x="231013" y="28829"/>
                  <a:pt x="231013" y="27813"/>
                </a:cubicBezTo>
                <a:close/>
                <a:moveTo>
                  <a:pt x="38862" y="27813"/>
                </a:moveTo>
                <a:cubicBezTo>
                  <a:pt x="38862" y="28829"/>
                  <a:pt x="38862" y="28829"/>
                  <a:pt x="37846" y="28829"/>
                </a:cubicBezTo>
                <a:lnTo>
                  <a:pt x="36703" y="28829"/>
                </a:lnTo>
                <a:lnTo>
                  <a:pt x="37719" y="27813"/>
                </a:lnTo>
                <a:close/>
                <a:moveTo>
                  <a:pt x="218948" y="26797"/>
                </a:moveTo>
                <a:cubicBezTo>
                  <a:pt x="218948" y="27813"/>
                  <a:pt x="218948" y="28956"/>
                  <a:pt x="219964" y="28956"/>
                </a:cubicBezTo>
                <a:cubicBezTo>
                  <a:pt x="220218" y="29337"/>
                  <a:pt x="220472" y="29337"/>
                  <a:pt x="220726" y="29337"/>
                </a:cubicBezTo>
                <a:cubicBezTo>
                  <a:pt x="221361" y="29337"/>
                  <a:pt x="221742" y="28321"/>
                  <a:pt x="220980" y="26797"/>
                </a:cubicBezTo>
                <a:close/>
                <a:moveTo>
                  <a:pt x="179070" y="25654"/>
                </a:moveTo>
                <a:cubicBezTo>
                  <a:pt x="178054" y="25654"/>
                  <a:pt x="179070" y="26797"/>
                  <a:pt x="180086" y="29972"/>
                </a:cubicBezTo>
                <a:cubicBezTo>
                  <a:pt x="180848" y="30353"/>
                  <a:pt x="181356" y="30607"/>
                  <a:pt x="181610" y="30607"/>
                </a:cubicBezTo>
                <a:cubicBezTo>
                  <a:pt x="182118" y="30607"/>
                  <a:pt x="181864" y="29845"/>
                  <a:pt x="181102" y="27813"/>
                </a:cubicBezTo>
                <a:lnTo>
                  <a:pt x="178943" y="25654"/>
                </a:lnTo>
                <a:close/>
                <a:moveTo>
                  <a:pt x="288036" y="27813"/>
                </a:moveTo>
                <a:cubicBezTo>
                  <a:pt x="288036" y="27813"/>
                  <a:pt x="286893" y="28829"/>
                  <a:pt x="286893" y="29972"/>
                </a:cubicBezTo>
                <a:cubicBezTo>
                  <a:pt x="286893" y="30353"/>
                  <a:pt x="287147" y="30734"/>
                  <a:pt x="287401" y="30734"/>
                </a:cubicBezTo>
                <a:cubicBezTo>
                  <a:pt x="287782" y="30734"/>
                  <a:pt x="288417" y="30226"/>
                  <a:pt x="289052" y="28956"/>
                </a:cubicBezTo>
                <a:cubicBezTo>
                  <a:pt x="289052" y="27940"/>
                  <a:pt x="289052" y="27940"/>
                  <a:pt x="288036" y="27940"/>
                </a:cubicBezTo>
                <a:close/>
                <a:moveTo>
                  <a:pt x="295656" y="27813"/>
                </a:moveTo>
                <a:lnTo>
                  <a:pt x="294513" y="29972"/>
                </a:lnTo>
                <a:lnTo>
                  <a:pt x="295656" y="30988"/>
                </a:lnTo>
                <a:lnTo>
                  <a:pt x="296672" y="30988"/>
                </a:lnTo>
                <a:cubicBezTo>
                  <a:pt x="296672" y="29972"/>
                  <a:pt x="296672" y="27813"/>
                  <a:pt x="295656" y="27813"/>
                </a:cubicBezTo>
                <a:close/>
                <a:moveTo>
                  <a:pt x="242824" y="30988"/>
                </a:moveTo>
                <a:cubicBezTo>
                  <a:pt x="243967" y="30988"/>
                  <a:pt x="243967" y="32131"/>
                  <a:pt x="243967" y="32131"/>
                </a:cubicBezTo>
                <a:cubicBezTo>
                  <a:pt x="243967" y="32131"/>
                  <a:pt x="243967" y="33147"/>
                  <a:pt x="242824" y="33147"/>
                </a:cubicBezTo>
                <a:lnTo>
                  <a:pt x="241808" y="33147"/>
                </a:lnTo>
                <a:cubicBezTo>
                  <a:pt x="241808" y="32131"/>
                  <a:pt x="242824" y="30988"/>
                  <a:pt x="242824" y="30988"/>
                </a:cubicBezTo>
                <a:close/>
                <a:moveTo>
                  <a:pt x="203962" y="33147"/>
                </a:moveTo>
                <a:lnTo>
                  <a:pt x="203962" y="34163"/>
                </a:lnTo>
                <a:cubicBezTo>
                  <a:pt x="202946" y="34163"/>
                  <a:pt x="202946" y="34163"/>
                  <a:pt x="203962" y="33147"/>
                </a:cubicBezTo>
                <a:close/>
                <a:moveTo>
                  <a:pt x="263271" y="40767"/>
                </a:moveTo>
                <a:cubicBezTo>
                  <a:pt x="263271" y="41783"/>
                  <a:pt x="263271" y="41783"/>
                  <a:pt x="262128" y="41783"/>
                </a:cubicBezTo>
                <a:cubicBezTo>
                  <a:pt x="259969" y="41783"/>
                  <a:pt x="259969" y="41783"/>
                  <a:pt x="261112" y="40767"/>
                </a:cubicBezTo>
                <a:close/>
                <a:moveTo>
                  <a:pt x="364617" y="41783"/>
                </a:moveTo>
                <a:lnTo>
                  <a:pt x="364617" y="43942"/>
                </a:lnTo>
                <a:lnTo>
                  <a:pt x="365633" y="43942"/>
                </a:lnTo>
                <a:cubicBezTo>
                  <a:pt x="366776" y="42926"/>
                  <a:pt x="366776" y="41783"/>
                  <a:pt x="365633" y="41783"/>
                </a:cubicBezTo>
                <a:close/>
                <a:moveTo>
                  <a:pt x="390525" y="50419"/>
                </a:moveTo>
                <a:cubicBezTo>
                  <a:pt x="389509" y="50419"/>
                  <a:pt x="389509" y="52578"/>
                  <a:pt x="389509" y="53721"/>
                </a:cubicBezTo>
                <a:cubicBezTo>
                  <a:pt x="390017" y="54229"/>
                  <a:pt x="390271" y="54483"/>
                  <a:pt x="390525" y="54483"/>
                </a:cubicBezTo>
                <a:cubicBezTo>
                  <a:pt x="390779" y="54483"/>
                  <a:pt x="390652" y="54229"/>
                  <a:pt x="390652" y="53721"/>
                </a:cubicBezTo>
                <a:cubicBezTo>
                  <a:pt x="391795" y="52578"/>
                  <a:pt x="390652" y="50419"/>
                  <a:pt x="390652" y="50419"/>
                </a:cubicBezTo>
                <a:close/>
                <a:moveTo>
                  <a:pt x="417449" y="67691"/>
                </a:moveTo>
                <a:lnTo>
                  <a:pt x="417449" y="69850"/>
                </a:lnTo>
                <a:lnTo>
                  <a:pt x="418592" y="69850"/>
                </a:lnTo>
                <a:cubicBezTo>
                  <a:pt x="419608" y="68707"/>
                  <a:pt x="419608" y="67691"/>
                  <a:pt x="418592" y="67691"/>
                </a:cubicBezTo>
                <a:close/>
                <a:moveTo>
                  <a:pt x="402336" y="66548"/>
                </a:moveTo>
                <a:cubicBezTo>
                  <a:pt x="401193" y="67691"/>
                  <a:pt x="402336" y="69850"/>
                  <a:pt x="402336" y="69850"/>
                </a:cubicBezTo>
                <a:lnTo>
                  <a:pt x="403352" y="69850"/>
                </a:lnTo>
                <a:cubicBezTo>
                  <a:pt x="403352" y="68707"/>
                  <a:pt x="403352" y="67691"/>
                  <a:pt x="403352" y="67691"/>
                </a:cubicBezTo>
                <a:lnTo>
                  <a:pt x="402336" y="66548"/>
                </a:lnTo>
                <a:close/>
                <a:moveTo>
                  <a:pt x="478409" y="112649"/>
                </a:moveTo>
                <a:cubicBezTo>
                  <a:pt x="477901" y="112649"/>
                  <a:pt x="478028" y="114300"/>
                  <a:pt x="478917" y="115062"/>
                </a:cubicBezTo>
                <a:cubicBezTo>
                  <a:pt x="479425" y="115570"/>
                  <a:pt x="479679" y="115824"/>
                  <a:pt x="479933" y="115824"/>
                </a:cubicBezTo>
                <a:cubicBezTo>
                  <a:pt x="480187" y="115824"/>
                  <a:pt x="480441" y="115570"/>
                  <a:pt x="481076" y="115062"/>
                </a:cubicBezTo>
                <a:cubicBezTo>
                  <a:pt x="481076" y="115062"/>
                  <a:pt x="479933" y="112903"/>
                  <a:pt x="478917" y="112903"/>
                </a:cubicBezTo>
                <a:cubicBezTo>
                  <a:pt x="478663" y="112776"/>
                  <a:pt x="478536" y="112649"/>
                  <a:pt x="478409" y="112649"/>
                </a:cubicBezTo>
                <a:close/>
                <a:moveTo>
                  <a:pt x="509143" y="146431"/>
                </a:moveTo>
                <a:cubicBezTo>
                  <a:pt x="508127" y="146431"/>
                  <a:pt x="508127" y="148590"/>
                  <a:pt x="508127" y="148590"/>
                </a:cubicBezTo>
                <a:lnTo>
                  <a:pt x="508127" y="149733"/>
                </a:lnTo>
                <a:cubicBezTo>
                  <a:pt x="509143" y="148590"/>
                  <a:pt x="510286" y="147574"/>
                  <a:pt x="509143" y="147574"/>
                </a:cubicBezTo>
                <a:lnTo>
                  <a:pt x="509143" y="146558"/>
                </a:lnTo>
                <a:close/>
                <a:moveTo>
                  <a:pt x="546862" y="228473"/>
                </a:moveTo>
                <a:cubicBezTo>
                  <a:pt x="545719" y="228473"/>
                  <a:pt x="545719" y="229489"/>
                  <a:pt x="545719" y="229489"/>
                </a:cubicBezTo>
                <a:cubicBezTo>
                  <a:pt x="546862" y="230505"/>
                  <a:pt x="546862" y="230505"/>
                  <a:pt x="547878" y="230505"/>
                </a:cubicBezTo>
                <a:cubicBezTo>
                  <a:pt x="547878" y="230505"/>
                  <a:pt x="549021" y="229489"/>
                  <a:pt x="549021" y="228346"/>
                </a:cubicBezTo>
                <a:close/>
                <a:moveTo>
                  <a:pt x="560705" y="246126"/>
                </a:moveTo>
                <a:cubicBezTo>
                  <a:pt x="560578" y="246126"/>
                  <a:pt x="560324" y="246380"/>
                  <a:pt x="559816" y="246888"/>
                </a:cubicBezTo>
                <a:cubicBezTo>
                  <a:pt x="558673" y="248031"/>
                  <a:pt x="559816" y="249047"/>
                  <a:pt x="560832" y="249047"/>
                </a:cubicBezTo>
                <a:cubicBezTo>
                  <a:pt x="561848" y="248031"/>
                  <a:pt x="561848" y="248031"/>
                  <a:pt x="560832" y="248031"/>
                </a:cubicBezTo>
                <a:cubicBezTo>
                  <a:pt x="560832" y="246761"/>
                  <a:pt x="560832" y="246253"/>
                  <a:pt x="560578" y="246253"/>
                </a:cubicBezTo>
                <a:close/>
                <a:moveTo>
                  <a:pt x="566293" y="250063"/>
                </a:moveTo>
                <a:cubicBezTo>
                  <a:pt x="566420" y="250063"/>
                  <a:pt x="566420" y="250190"/>
                  <a:pt x="566420" y="250190"/>
                </a:cubicBezTo>
                <a:cubicBezTo>
                  <a:pt x="566293" y="250190"/>
                  <a:pt x="566166" y="250063"/>
                  <a:pt x="566039" y="250063"/>
                </a:cubicBezTo>
                <a:cubicBezTo>
                  <a:pt x="566039" y="250063"/>
                  <a:pt x="566166" y="249936"/>
                  <a:pt x="566166" y="249936"/>
                </a:cubicBezTo>
                <a:close/>
                <a:moveTo>
                  <a:pt x="566420" y="250190"/>
                </a:moveTo>
                <a:cubicBezTo>
                  <a:pt x="566928" y="250317"/>
                  <a:pt x="567055" y="250571"/>
                  <a:pt x="566928" y="250571"/>
                </a:cubicBezTo>
                <a:cubicBezTo>
                  <a:pt x="566801" y="250571"/>
                  <a:pt x="566674" y="250444"/>
                  <a:pt x="566420" y="250190"/>
                </a:cubicBezTo>
                <a:close/>
                <a:moveTo>
                  <a:pt x="561975" y="254381"/>
                </a:moveTo>
                <a:lnTo>
                  <a:pt x="561975" y="255524"/>
                </a:lnTo>
                <a:cubicBezTo>
                  <a:pt x="561975" y="256032"/>
                  <a:pt x="561975" y="256286"/>
                  <a:pt x="562229" y="256286"/>
                </a:cubicBezTo>
                <a:cubicBezTo>
                  <a:pt x="562483" y="256286"/>
                  <a:pt x="562991" y="256032"/>
                  <a:pt x="564134" y="255524"/>
                </a:cubicBezTo>
                <a:lnTo>
                  <a:pt x="563118" y="254381"/>
                </a:lnTo>
                <a:close/>
                <a:moveTo>
                  <a:pt x="566293" y="262001"/>
                </a:moveTo>
                <a:cubicBezTo>
                  <a:pt x="566293" y="262509"/>
                  <a:pt x="566039" y="262763"/>
                  <a:pt x="565912" y="262763"/>
                </a:cubicBezTo>
                <a:cubicBezTo>
                  <a:pt x="565785" y="262763"/>
                  <a:pt x="565785" y="262509"/>
                  <a:pt x="566293" y="262001"/>
                </a:cubicBezTo>
                <a:close/>
                <a:moveTo>
                  <a:pt x="565277" y="264160"/>
                </a:moveTo>
                <a:lnTo>
                  <a:pt x="565277" y="265176"/>
                </a:lnTo>
                <a:cubicBezTo>
                  <a:pt x="565277" y="266319"/>
                  <a:pt x="565277" y="266319"/>
                  <a:pt x="567436" y="266319"/>
                </a:cubicBezTo>
                <a:lnTo>
                  <a:pt x="566420" y="265176"/>
                </a:lnTo>
                <a:lnTo>
                  <a:pt x="565404" y="264160"/>
                </a:lnTo>
                <a:close/>
                <a:moveTo>
                  <a:pt x="565277" y="275971"/>
                </a:moveTo>
                <a:lnTo>
                  <a:pt x="566293" y="276987"/>
                </a:lnTo>
                <a:cubicBezTo>
                  <a:pt x="566293" y="278130"/>
                  <a:pt x="567309" y="278130"/>
                  <a:pt x="567309" y="278130"/>
                </a:cubicBezTo>
                <a:cubicBezTo>
                  <a:pt x="567309" y="278130"/>
                  <a:pt x="568452" y="276987"/>
                  <a:pt x="568452" y="275971"/>
                </a:cubicBezTo>
                <a:close/>
                <a:moveTo>
                  <a:pt x="578231" y="318008"/>
                </a:moveTo>
                <a:cubicBezTo>
                  <a:pt x="578231" y="318897"/>
                  <a:pt x="577469" y="320548"/>
                  <a:pt x="577850" y="320548"/>
                </a:cubicBezTo>
                <a:cubicBezTo>
                  <a:pt x="577977" y="320548"/>
                  <a:pt x="578104" y="320421"/>
                  <a:pt x="578231" y="320167"/>
                </a:cubicBezTo>
                <a:cubicBezTo>
                  <a:pt x="578231" y="320167"/>
                  <a:pt x="579374" y="320167"/>
                  <a:pt x="580390" y="319151"/>
                </a:cubicBezTo>
                <a:cubicBezTo>
                  <a:pt x="580390" y="319151"/>
                  <a:pt x="580390" y="318008"/>
                  <a:pt x="579374" y="318008"/>
                </a:cubicBezTo>
                <a:close/>
                <a:moveTo>
                  <a:pt x="584962" y="355092"/>
                </a:moveTo>
                <a:cubicBezTo>
                  <a:pt x="584200" y="355092"/>
                  <a:pt x="583311" y="355600"/>
                  <a:pt x="582676" y="356870"/>
                </a:cubicBezTo>
                <a:cubicBezTo>
                  <a:pt x="583692" y="357886"/>
                  <a:pt x="583692" y="357886"/>
                  <a:pt x="584835" y="357886"/>
                </a:cubicBezTo>
                <a:cubicBezTo>
                  <a:pt x="585978" y="357886"/>
                  <a:pt x="586994" y="356870"/>
                  <a:pt x="585851" y="355727"/>
                </a:cubicBezTo>
                <a:cubicBezTo>
                  <a:pt x="585851" y="355346"/>
                  <a:pt x="585470" y="354965"/>
                  <a:pt x="584962" y="354965"/>
                </a:cubicBezTo>
                <a:close/>
                <a:moveTo>
                  <a:pt x="626237" y="505079"/>
                </a:moveTo>
                <a:cubicBezTo>
                  <a:pt x="626110" y="505079"/>
                  <a:pt x="625602" y="505333"/>
                  <a:pt x="624586" y="505841"/>
                </a:cubicBezTo>
                <a:cubicBezTo>
                  <a:pt x="623570" y="505841"/>
                  <a:pt x="622427" y="505841"/>
                  <a:pt x="622427" y="506984"/>
                </a:cubicBezTo>
                <a:cubicBezTo>
                  <a:pt x="621411" y="508381"/>
                  <a:pt x="621284" y="509016"/>
                  <a:pt x="621665" y="509016"/>
                </a:cubicBezTo>
                <a:cubicBezTo>
                  <a:pt x="622046" y="509016"/>
                  <a:pt x="623316" y="508127"/>
                  <a:pt x="624459" y="506984"/>
                </a:cubicBezTo>
                <a:cubicBezTo>
                  <a:pt x="625602" y="505841"/>
                  <a:pt x="626237" y="505206"/>
                  <a:pt x="626110" y="505206"/>
                </a:cubicBezTo>
                <a:close/>
                <a:moveTo>
                  <a:pt x="15875" y="12065"/>
                </a:moveTo>
                <a:cubicBezTo>
                  <a:pt x="16129" y="12065"/>
                  <a:pt x="16129" y="12573"/>
                  <a:pt x="16129" y="13843"/>
                </a:cubicBezTo>
                <a:cubicBezTo>
                  <a:pt x="16129" y="15113"/>
                  <a:pt x="16764" y="15875"/>
                  <a:pt x="17526" y="15875"/>
                </a:cubicBezTo>
                <a:cubicBezTo>
                  <a:pt x="18161" y="15875"/>
                  <a:pt x="18923" y="15367"/>
                  <a:pt x="19304" y="13843"/>
                </a:cubicBezTo>
                <a:lnTo>
                  <a:pt x="21590" y="13843"/>
                </a:lnTo>
                <a:cubicBezTo>
                  <a:pt x="22733" y="13843"/>
                  <a:pt x="22733" y="16002"/>
                  <a:pt x="22733" y="17018"/>
                </a:cubicBezTo>
                <a:cubicBezTo>
                  <a:pt x="22733" y="18288"/>
                  <a:pt x="22733" y="18796"/>
                  <a:pt x="22987" y="18796"/>
                </a:cubicBezTo>
                <a:cubicBezTo>
                  <a:pt x="23241" y="18796"/>
                  <a:pt x="23368" y="18542"/>
                  <a:pt x="23876" y="18161"/>
                </a:cubicBezTo>
                <a:cubicBezTo>
                  <a:pt x="24892" y="17018"/>
                  <a:pt x="26035" y="16002"/>
                  <a:pt x="26035" y="16002"/>
                </a:cubicBezTo>
                <a:cubicBezTo>
                  <a:pt x="26035" y="14859"/>
                  <a:pt x="27051" y="14859"/>
                  <a:pt x="28194" y="14859"/>
                </a:cubicBezTo>
                <a:cubicBezTo>
                  <a:pt x="29337" y="14859"/>
                  <a:pt x="31369" y="14859"/>
                  <a:pt x="31369" y="16002"/>
                </a:cubicBezTo>
                <a:lnTo>
                  <a:pt x="31369" y="14859"/>
                </a:lnTo>
                <a:cubicBezTo>
                  <a:pt x="32131" y="14859"/>
                  <a:pt x="32385" y="14351"/>
                  <a:pt x="32385" y="14351"/>
                </a:cubicBezTo>
                <a:cubicBezTo>
                  <a:pt x="32385" y="14351"/>
                  <a:pt x="32385" y="14478"/>
                  <a:pt x="32385" y="14859"/>
                </a:cubicBezTo>
                <a:cubicBezTo>
                  <a:pt x="32385" y="14859"/>
                  <a:pt x="33401" y="14859"/>
                  <a:pt x="35560" y="13843"/>
                </a:cubicBezTo>
                <a:cubicBezTo>
                  <a:pt x="35941" y="13589"/>
                  <a:pt x="36449" y="13589"/>
                  <a:pt x="36830" y="13589"/>
                </a:cubicBezTo>
                <a:cubicBezTo>
                  <a:pt x="38735" y="13589"/>
                  <a:pt x="40386" y="15367"/>
                  <a:pt x="37719" y="17145"/>
                </a:cubicBezTo>
                <a:lnTo>
                  <a:pt x="38735" y="17145"/>
                </a:lnTo>
                <a:cubicBezTo>
                  <a:pt x="39878" y="17145"/>
                  <a:pt x="39878" y="18288"/>
                  <a:pt x="39878" y="18288"/>
                </a:cubicBezTo>
                <a:cubicBezTo>
                  <a:pt x="39878" y="19304"/>
                  <a:pt x="40894" y="19304"/>
                  <a:pt x="42037" y="19304"/>
                </a:cubicBezTo>
                <a:lnTo>
                  <a:pt x="42037" y="17018"/>
                </a:lnTo>
                <a:cubicBezTo>
                  <a:pt x="41402" y="15113"/>
                  <a:pt x="41910" y="13970"/>
                  <a:pt x="42545" y="13970"/>
                </a:cubicBezTo>
                <a:cubicBezTo>
                  <a:pt x="43053" y="13970"/>
                  <a:pt x="43688" y="14605"/>
                  <a:pt x="44196" y="15875"/>
                </a:cubicBezTo>
                <a:lnTo>
                  <a:pt x="44196" y="14859"/>
                </a:lnTo>
                <a:cubicBezTo>
                  <a:pt x="44196" y="14351"/>
                  <a:pt x="44450" y="14097"/>
                  <a:pt x="44958" y="14097"/>
                </a:cubicBezTo>
                <a:cubicBezTo>
                  <a:pt x="45466" y="14097"/>
                  <a:pt x="46355" y="14351"/>
                  <a:pt x="47371" y="14859"/>
                </a:cubicBezTo>
                <a:cubicBezTo>
                  <a:pt x="48387" y="14859"/>
                  <a:pt x="49530" y="17018"/>
                  <a:pt x="49530" y="18161"/>
                </a:cubicBezTo>
                <a:cubicBezTo>
                  <a:pt x="49530" y="19304"/>
                  <a:pt x="50673" y="19177"/>
                  <a:pt x="50673" y="19177"/>
                </a:cubicBezTo>
                <a:cubicBezTo>
                  <a:pt x="51689" y="19177"/>
                  <a:pt x="51689" y="19177"/>
                  <a:pt x="51689" y="18161"/>
                </a:cubicBezTo>
                <a:cubicBezTo>
                  <a:pt x="51689" y="17145"/>
                  <a:pt x="52197" y="16510"/>
                  <a:pt x="52959" y="16510"/>
                </a:cubicBezTo>
                <a:cubicBezTo>
                  <a:pt x="53721" y="16510"/>
                  <a:pt x="54483" y="17018"/>
                  <a:pt x="54991" y="18161"/>
                </a:cubicBezTo>
                <a:lnTo>
                  <a:pt x="54991" y="17018"/>
                </a:lnTo>
                <a:cubicBezTo>
                  <a:pt x="54991" y="16256"/>
                  <a:pt x="55499" y="15494"/>
                  <a:pt x="57785" y="15494"/>
                </a:cubicBezTo>
                <a:cubicBezTo>
                  <a:pt x="58674" y="15494"/>
                  <a:pt x="59944" y="15621"/>
                  <a:pt x="61468" y="16002"/>
                </a:cubicBezTo>
                <a:cubicBezTo>
                  <a:pt x="65786" y="16002"/>
                  <a:pt x="69088" y="16002"/>
                  <a:pt x="70104" y="14859"/>
                </a:cubicBezTo>
                <a:cubicBezTo>
                  <a:pt x="70104" y="14732"/>
                  <a:pt x="70231" y="14605"/>
                  <a:pt x="70485" y="14605"/>
                </a:cubicBezTo>
                <a:cubicBezTo>
                  <a:pt x="71628" y="14605"/>
                  <a:pt x="74803" y="16510"/>
                  <a:pt x="76581" y="19177"/>
                </a:cubicBezTo>
                <a:cubicBezTo>
                  <a:pt x="76581" y="18161"/>
                  <a:pt x="77724" y="18161"/>
                  <a:pt x="79756" y="18161"/>
                </a:cubicBezTo>
                <a:cubicBezTo>
                  <a:pt x="83058" y="18161"/>
                  <a:pt x="83058" y="18161"/>
                  <a:pt x="83058" y="17018"/>
                </a:cubicBezTo>
                <a:cubicBezTo>
                  <a:pt x="82550" y="15367"/>
                  <a:pt x="82296" y="14605"/>
                  <a:pt x="82423" y="14605"/>
                </a:cubicBezTo>
                <a:cubicBezTo>
                  <a:pt x="82550" y="14605"/>
                  <a:pt x="83058" y="15367"/>
                  <a:pt x="84201" y="17018"/>
                </a:cubicBezTo>
                <a:cubicBezTo>
                  <a:pt x="84582" y="17780"/>
                  <a:pt x="85344" y="18161"/>
                  <a:pt x="86106" y="18161"/>
                </a:cubicBezTo>
                <a:cubicBezTo>
                  <a:pt x="87376" y="18161"/>
                  <a:pt x="88519" y="17272"/>
                  <a:pt x="88519" y="15875"/>
                </a:cubicBezTo>
                <a:cubicBezTo>
                  <a:pt x="88519" y="14732"/>
                  <a:pt x="89535" y="14732"/>
                  <a:pt x="91694" y="14732"/>
                </a:cubicBezTo>
                <a:cubicBezTo>
                  <a:pt x="92710" y="15875"/>
                  <a:pt x="94869" y="15875"/>
                  <a:pt x="97028" y="15875"/>
                </a:cubicBezTo>
                <a:cubicBezTo>
                  <a:pt x="100203" y="15875"/>
                  <a:pt x="100203" y="15875"/>
                  <a:pt x="100203" y="18034"/>
                </a:cubicBezTo>
                <a:cubicBezTo>
                  <a:pt x="100203" y="20193"/>
                  <a:pt x="101219" y="20193"/>
                  <a:pt x="103378" y="20193"/>
                </a:cubicBezTo>
                <a:cubicBezTo>
                  <a:pt x="104521" y="20193"/>
                  <a:pt x="105537" y="20193"/>
                  <a:pt x="106553" y="19177"/>
                </a:cubicBezTo>
                <a:cubicBezTo>
                  <a:pt x="106553" y="19177"/>
                  <a:pt x="106553" y="18161"/>
                  <a:pt x="108712" y="18161"/>
                </a:cubicBezTo>
                <a:cubicBezTo>
                  <a:pt x="109855" y="18161"/>
                  <a:pt x="110871" y="18161"/>
                  <a:pt x="110871" y="17018"/>
                </a:cubicBezTo>
                <a:cubicBezTo>
                  <a:pt x="110871" y="17018"/>
                  <a:pt x="111887" y="16002"/>
                  <a:pt x="114046" y="16002"/>
                </a:cubicBezTo>
                <a:cubicBezTo>
                  <a:pt x="115189" y="16002"/>
                  <a:pt x="116205" y="16256"/>
                  <a:pt x="116967" y="16256"/>
                </a:cubicBezTo>
                <a:cubicBezTo>
                  <a:pt x="117729" y="16256"/>
                  <a:pt x="118364" y="16002"/>
                  <a:pt x="118364" y="14859"/>
                </a:cubicBezTo>
                <a:cubicBezTo>
                  <a:pt x="119380" y="14859"/>
                  <a:pt x="119380" y="14859"/>
                  <a:pt x="119380" y="17018"/>
                </a:cubicBezTo>
                <a:cubicBezTo>
                  <a:pt x="119380" y="17780"/>
                  <a:pt x="119888" y="18542"/>
                  <a:pt x="121793" y="18542"/>
                </a:cubicBezTo>
                <a:cubicBezTo>
                  <a:pt x="122555" y="18542"/>
                  <a:pt x="123571" y="18415"/>
                  <a:pt x="124841" y="18161"/>
                </a:cubicBezTo>
                <a:cubicBezTo>
                  <a:pt x="127000" y="18161"/>
                  <a:pt x="130175" y="18161"/>
                  <a:pt x="130175" y="19177"/>
                </a:cubicBezTo>
                <a:cubicBezTo>
                  <a:pt x="131191" y="19177"/>
                  <a:pt x="131191" y="19177"/>
                  <a:pt x="131191" y="18161"/>
                </a:cubicBezTo>
                <a:cubicBezTo>
                  <a:pt x="131191" y="17145"/>
                  <a:pt x="131699" y="16510"/>
                  <a:pt x="132588" y="16510"/>
                </a:cubicBezTo>
                <a:cubicBezTo>
                  <a:pt x="133477" y="16510"/>
                  <a:pt x="134493" y="17018"/>
                  <a:pt x="135509" y="18161"/>
                </a:cubicBezTo>
                <a:cubicBezTo>
                  <a:pt x="135509" y="18669"/>
                  <a:pt x="135763" y="18923"/>
                  <a:pt x="136144" y="18923"/>
                </a:cubicBezTo>
                <a:cubicBezTo>
                  <a:pt x="136525" y="18923"/>
                  <a:pt x="137160" y="18669"/>
                  <a:pt x="137668" y="18161"/>
                </a:cubicBezTo>
                <a:cubicBezTo>
                  <a:pt x="137668" y="18161"/>
                  <a:pt x="138684" y="18161"/>
                  <a:pt x="139827" y="19177"/>
                </a:cubicBezTo>
                <a:cubicBezTo>
                  <a:pt x="140335" y="19685"/>
                  <a:pt x="140589" y="19939"/>
                  <a:pt x="141224" y="19939"/>
                </a:cubicBezTo>
                <a:cubicBezTo>
                  <a:pt x="141859" y="19939"/>
                  <a:pt x="142621" y="19685"/>
                  <a:pt x="144145" y="19177"/>
                </a:cubicBezTo>
                <a:cubicBezTo>
                  <a:pt x="144145" y="18161"/>
                  <a:pt x="145288" y="18161"/>
                  <a:pt x="146304" y="18161"/>
                </a:cubicBezTo>
                <a:cubicBezTo>
                  <a:pt x="147828" y="18923"/>
                  <a:pt x="154178" y="19685"/>
                  <a:pt x="158242" y="19685"/>
                </a:cubicBezTo>
                <a:cubicBezTo>
                  <a:pt x="159893" y="19685"/>
                  <a:pt x="161163" y="19558"/>
                  <a:pt x="161417" y="19177"/>
                </a:cubicBezTo>
                <a:cubicBezTo>
                  <a:pt x="162433" y="20193"/>
                  <a:pt x="162433" y="20193"/>
                  <a:pt x="163576" y="20193"/>
                </a:cubicBezTo>
                <a:cubicBezTo>
                  <a:pt x="163957" y="19431"/>
                  <a:pt x="164465" y="19050"/>
                  <a:pt x="164719" y="19050"/>
                </a:cubicBezTo>
                <a:cubicBezTo>
                  <a:pt x="165354" y="19050"/>
                  <a:pt x="165735" y="19939"/>
                  <a:pt x="165735" y="21336"/>
                </a:cubicBezTo>
                <a:lnTo>
                  <a:pt x="163576" y="21336"/>
                </a:lnTo>
                <a:cubicBezTo>
                  <a:pt x="163576" y="22352"/>
                  <a:pt x="164211" y="22860"/>
                  <a:pt x="164973" y="22860"/>
                </a:cubicBezTo>
                <a:cubicBezTo>
                  <a:pt x="165862" y="22860"/>
                  <a:pt x="166878" y="22098"/>
                  <a:pt x="166878" y="20320"/>
                </a:cubicBezTo>
                <a:cubicBezTo>
                  <a:pt x="167386" y="19304"/>
                  <a:pt x="167640" y="18669"/>
                  <a:pt x="167894" y="18669"/>
                </a:cubicBezTo>
                <a:cubicBezTo>
                  <a:pt x="168148" y="18669"/>
                  <a:pt x="168402" y="19177"/>
                  <a:pt x="168910" y="20320"/>
                </a:cubicBezTo>
                <a:cubicBezTo>
                  <a:pt x="169418" y="21463"/>
                  <a:pt x="170053" y="21971"/>
                  <a:pt x="170561" y="21971"/>
                </a:cubicBezTo>
                <a:cubicBezTo>
                  <a:pt x="171069" y="21971"/>
                  <a:pt x="171577" y="21463"/>
                  <a:pt x="172212" y="20320"/>
                </a:cubicBezTo>
                <a:cubicBezTo>
                  <a:pt x="172212" y="19304"/>
                  <a:pt x="172212" y="18669"/>
                  <a:pt x="172339" y="18669"/>
                </a:cubicBezTo>
                <a:cubicBezTo>
                  <a:pt x="172466" y="18669"/>
                  <a:pt x="172720" y="19177"/>
                  <a:pt x="173355" y="20320"/>
                </a:cubicBezTo>
                <a:cubicBezTo>
                  <a:pt x="174625" y="22860"/>
                  <a:pt x="176276" y="24638"/>
                  <a:pt x="177419" y="24638"/>
                </a:cubicBezTo>
                <a:cubicBezTo>
                  <a:pt x="178181" y="24638"/>
                  <a:pt x="178816" y="23749"/>
                  <a:pt x="178816" y="21463"/>
                </a:cubicBezTo>
                <a:cubicBezTo>
                  <a:pt x="178816" y="19177"/>
                  <a:pt x="180975" y="18288"/>
                  <a:pt x="181991" y="18288"/>
                </a:cubicBezTo>
                <a:cubicBezTo>
                  <a:pt x="183007" y="18288"/>
                  <a:pt x="183007" y="19304"/>
                  <a:pt x="183007" y="20447"/>
                </a:cubicBezTo>
                <a:cubicBezTo>
                  <a:pt x="181991" y="21590"/>
                  <a:pt x="181991" y="22098"/>
                  <a:pt x="182499" y="22098"/>
                </a:cubicBezTo>
                <a:cubicBezTo>
                  <a:pt x="183007" y="22098"/>
                  <a:pt x="184150" y="21590"/>
                  <a:pt x="185166" y="20447"/>
                </a:cubicBezTo>
                <a:cubicBezTo>
                  <a:pt x="186944" y="18669"/>
                  <a:pt x="188341" y="17907"/>
                  <a:pt x="189865" y="17907"/>
                </a:cubicBezTo>
                <a:cubicBezTo>
                  <a:pt x="191135" y="17907"/>
                  <a:pt x="192278" y="18415"/>
                  <a:pt x="193802" y="19431"/>
                </a:cubicBezTo>
                <a:cubicBezTo>
                  <a:pt x="196215" y="21209"/>
                  <a:pt x="198247" y="21971"/>
                  <a:pt x="199009" y="21971"/>
                </a:cubicBezTo>
                <a:cubicBezTo>
                  <a:pt x="199644" y="21971"/>
                  <a:pt x="199517" y="21463"/>
                  <a:pt x="198120" y="20447"/>
                </a:cubicBezTo>
                <a:cubicBezTo>
                  <a:pt x="196723" y="18415"/>
                  <a:pt x="196215" y="17653"/>
                  <a:pt x="196596" y="17653"/>
                </a:cubicBezTo>
                <a:cubicBezTo>
                  <a:pt x="196850" y="17653"/>
                  <a:pt x="197358" y="17907"/>
                  <a:pt x="198120" y="18288"/>
                </a:cubicBezTo>
                <a:cubicBezTo>
                  <a:pt x="200279" y="18288"/>
                  <a:pt x="202438" y="19304"/>
                  <a:pt x="203454" y="19304"/>
                </a:cubicBezTo>
                <a:cubicBezTo>
                  <a:pt x="204470" y="19304"/>
                  <a:pt x="205613" y="20320"/>
                  <a:pt x="205613" y="21463"/>
                </a:cubicBezTo>
                <a:cubicBezTo>
                  <a:pt x="206248" y="20066"/>
                  <a:pt x="207391" y="19177"/>
                  <a:pt x="208534" y="19177"/>
                </a:cubicBezTo>
                <a:cubicBezTo>
                  <a:pt x="209296" y="19177"/>
                  <a:pt x="210185" y="19558"/>
                  <a:pt x="210947" y="20320"/>
                </a:cubicBezTo>
                <a:lnTo>
                  <a:pt x="211963" y="20320"/>
                </a:lnTo>
                <a:cubicBezTo>
                  <a:pt x="211709" y="20574"/>
                  <a:pt x="211455" y="20701"/>
                  <a:pt x="211328" y="20701"/>
                </a:cubicBezTo>
                <a:cubicBezTo>
                  <a:pt x="210693" y="20701"/>
                  <a:pt x="210185" y="20066"/>
                  <a:pt x="209931" y="20066"/>
                </a:cubicBezTo>
                <a:cubicBezTo>
                  <a:pt x="209804" y="20066"/>
                  <a:pt x="209804" y="20193"/>
                  <a:pt x="209804" y="20320"/>
                </a:cubicBezTo>
                <a:cubicBezTo>
                  <a:pt x="208788" y="20320"/>
                  <a:pt x="210947" y="21463"/>
                  <a:pt x="211963" y="21463"/>
                </a:cubicBezTo>
                <a:lnTo>
                  <a:pt x="211963" y="20193"/>
                </a:lnTo>
                <a:lnTo>
                  <a:pt x="213106" y="20193"/>
                </a:lnTo>
                <a:cubicBezTo>
                  <a:pt x="214122" y="20193"/>
                  <a:pt x="214122" y="20193"/>
                  <a:pt x="215265" y="21336"/>
                </a:cubicBezTo>
                <a:cubicBezTo>
                  <a:pt x="215646" y="21717"/>
                  <a:pt x="215900" y="21717"/>
                  <a:pt x="216281" y="21717"/>
                </a:cubicBezTo>
                <a:cubicBezTo>
                  <a:pt x="217043" y="21717"/>
                  <a:pt x="217805" y="20955"/>
                  <a:pt x="218567" y="20193"/>
                </a:cubicBezTo>
                <a:cubicBezTo>
                  <a:pt x="219329" y="19431"/>
                  <a:pt x="220091" y="18669"/>
                  <a:pt x="220472" y="18669"/>
                </a:cubicBezTo>
                <a:cubicBezTo>
                  <a:pt x="220599" y="18669"/>
                  <a:pt x="220726" y="18796"/>
                  <a:pt x="220726" y="19177"/>
                </a:cubicBezTo>
                <a:cubicBezTo>
                  <a:pt x="220726" y="20193"/>
                  <a:pt x="222885" y="21336"/>
                  <a:pt x="224028" y="22352"/>
                </a:cubicBezTo>
                <a:cubicBezTo>
                  <a:pt x="224282" y="22733"/>
                  <a:pt x="224663" y="22860"/>
                  <a:pt x="224917" y="22860"/>
                </a:cubicBezTo>
                <a:cubicBezTo>
                  <a:pt x="225552" y="22860"/>
                  <a:pt x="225806" y="22098"/>
                  <a:pt x="225044" y="21336"/>
                </a:cubicBezTo>
                <a:cubicBezTo>
                  <a:pt x="225044" y="20193"/>
                  <a:pt x="225044" y="20193"/>
                  <a:pt x="228219" y="19177"/>
                </a:cubicBezTo>
                <a:cubicBezTo>
                  <a:pt x="229235" y="19177"/>
                  <a:pt x="231394" y="19177"/>
                  <a:pt x="231394" y="20193"/>
                </a:cubicBezTo>
                <a:cubicBezTo>
                  <a:pt x="231394" y="20701"/>
                  <a:pt x="233045" y="20955"/>
                  <a:pt x="234823" y="20955"/>
                </a:cubicBezTo>
                <a:cubicBezTo>
                  <a:pt x="236601" y="20955"/>
                  <a:pt x="238506" y="20701"/>
                  <a:pt x="239014" y="20193"/>
                </a:cubicBezTo>
                <a:lnTo>
                  <a:pt x="241173" y="20193"/>
                </a:lnTo>
                <a:cubicBezTo>
                  <a:pt x="242189" y="20193"/>
                  <a:pt x="243332" y="21336"/>
                  <a:pt x="244348" y="21336"/>
                </a:cubicBezTo>
                <a:cubicBezTo>
                  <a:pt x="244348" y="21336"/>
                  <a:pt x="245364" y="21336"/>
                  <a:pt x="246507" y="23495"/>
                </a:cubicBezTo>
                <a:cubicBezTo>
                  <a:pt x="247523" y="23495"/>
                  <a:pt x="248666" y="23495"/>
                  <a:pt x="248666" y="22352"/>
                </a:cubicBezTo>
                <a:cubicBezTo>
                  <a:pt x="248920" y="22860"/>
                  <a:pt x="249174" y="23241"/>
                  <a:pt x="249301" y="23622"/>
                </a:cubicBezTo>
                <a:cubicBezTo>
                  <a:pt x="249428" y="23495"/>
                  <a:pt x="249682" y="23495"/>
                  <a:pt x="249809" y="23495"/>
                </a:cubicBezTo>
                <a:cubicBezTo>
                  <a:pt x="249936" y="23495"/>
                  <a:pt x="250190" y="23495"/>
                  <a:pt x="250190" y="23622"/>
                </a:cubicBezTo>
                <a:cubicBezTo>
                  <a:pt x="250063" y="23876"/>
                  <a:pt x="249936" y="24003"/>
                  <a:pt x="249809" y="24003"/>
                </a:cubicBezTo>
                <a:cubicBezTo>
                  <a:pt x="249682" y="24003"/>
                  <a:pt x="249555" y="23876"/>
                  <a:pt x="249301" y="23622"/>
                </a:cubicBezTo>
                <a:cubicBezTo>
                  <a:pt x="248412" y="24003"/>
                  <a:pt x="247650" y="25654"/>
                  <a:pt x="247650" y="25654"/>
                </a:cubicBezTo>
                <a:cubicBezTo>
                  <a:pt x="247650" y="26797"/>
                  <a:pt x="248793" y="26797"/>
                  <a:pt x="248793" y="26797"/>
                </a:cubicBezTo>
                <a:cubicBezTo>
                  <a:pt x="249809" y="26797"/>
                  <a:pt x="250952" y="26797"/>
                  <a:pt x="250952" y="25654"/>
                </a:cubicBezTo>
                <a:cubicBezTo>
                  <a:pt x="250952" y="25654"/>
                  <a:pt x="250952" y="24130"/>
                  <a:pt x="250317" y="23622"/>
                </a:cubicBezTo>
                <a:cubicBezTo>
                  <a:pt x="250444" y="23368"/>
                  <a:pt x="250698" y="22860"/>
                  <a:pt x="250952" y="22352"/>
                </a:cubicBezTo>
                <a:cubicBezTo>
                  <a:pt x="250952" y="20701"/>
                  <a:pt x="250952" y="19939"/>
                  <a:pt x="251079" y="19939"/>
                </a:cubicBezTo>
                <a:cubicBezTo>
                  <a:pt x="251206" y="19939"/>
                  <a:pt x="251460" y="20701"/>
                  <a:pt x="252095" y="22352"/>
                </a:cubicBezTo>
                <a:cubicBezTo>
                  <a:pt x="252603" y="22860"/>
                  <a:pt x="252857" y="23114"/>
                  <a:pt x="253111" y="23114"/>
                </a:cubicBezTo>
                <a:cubicBezTo>
                  <a:pt x="253365" y="23114"/>
                  <a:pt x="253619" y="22860"/>
                  <a:pt x="254254" y="22352"/>
                </a:cubicBezTo>
                <a:cubicBezTo>
                  <a:pt x="254254" y="21463"/>
                  <a:pt x="254381" y="21082"/>
                  <a:pt x="254635" y="21082"/>
                </a:cubicBezTo>
                <a:cubicBezTo>
                  <a:pt x="254889" y="21082"/>
                  <a:pt x="255270" y="21717"/>
                  <a:pt x="255270" y="22352"/>
                </a:cubicBezTo>
                <a:cubicBezTo>
                  <a:pt x="255905" y="23749"/>
                  <a:pt x="257429" y="24638"/>
                  <a:pt x="258445" y="24638"/>
                </a:cubicBezTo>
                <a:cubicBezTo>
                  <a:pt x="259080" y="24638"/>
                  <a:pt x="259588" y="24257"/>
                  <a:pt x="259588" y="23495"/>
                </a:cubicBezTo>
                <a:cubicBezTo>
                  <a:pt x="259588" y="23495"/>
                  <a:pt x="260604" y="23495"/>
                  <a:pt x="261747" y="24511"/>
                </a:cubicBezTo>
                <a:cubicBezTo>
                  <a:pt x="262255" y="25527"/>
                  <a:pt x="262509" y="26162"/>
                  <a:pt x="262763" y="26162"/>
                </a:cubicBezTo>
                <a:cubicBezTo>
                  <a:pt x="263017" y="26162"/>
                  <a:pt x="262890" y="25654"/>
                  <a:pt x="262890" y="24511"/>
                </a:cubicBezTo>
                <a:cubicBezTo>
                  <a:pt x="263398" y="23495"/>
                  <a:pt x="263906" y="22860"/>
                  <a:pt x="264541" y="22860"/>
                </a:cubicBezTo>
                <a:cubicBezTo>
                  <a:pt x="265176" y="22860"/>
                  <a:pt x="265684" y="23368"/>
                  <a:pt x="266192" y="24511"/>
                </a:cubicBezTo>
                <a:cubicBezTo>
                  <a:pt x="266192" y="24511"/>
                  <a:pt x="266700" y="25019"/>
                  <a:pt x="267335" y="25019"/>
                </a:cubicBezTo>
                <a:cubicBezTo>
                  <a:pt x="267716" y="25019"/>
                  <a:pt x="268097" y="24892"/>
                  <a:pt x="268351" y="24511"/>
                </a:cubicBezTo>
                <a:cubicBezTo>
                  <a:pt x="269621" y="23876"/>
                  <a:pt x="272288" y="23241"/>
                  <a:pt x="274066" y="23241"/>
                </a:cubicBezTo>
                <a:cubicBezTo>
                  <a:pt x="275463" y="23241"/>
                  <a:pt x="276352" y="23622"/>
                  <a:pt x="275844" y="24511"/>
                </a:cubicBezTo>
                <a:lnTo>
                  <a:pt x="278003" y="24511"/>
                </a:lnTo>
                <a:cubicBezTo>
                  <a:pt x="278638" y="24130"/>
                  <a:pt x="279146" y="24003"/>
                  <a:pt x="279654" y="24003"/>
                </a:cubicBezTo>
                <a:cubicBezTo>
                  <a:pt x="280797" y="24003"/>
                  <a:pt x="281559" y="24765"/>
                  <a:pt x="282321" y="25527"/>
                </a:cubicBezTo>
                <a:lnTo>
                  <a:pt x="283337" y="26670"/>
                </a:lnTo>
                <a:cubicBezTo>
                  <a:pt x="283337" y="25527"/>
                  <a:pt x="284480" y="24511"/>
                  <a:pt x="285496" y="24511"/>
                </a:cubicBezTo>
                <a:cubicBezTo>
                  <a:pt x="286512" y="24511"/>
                  <a:pt x="286512" y="24511"/>
                  <a:pt x="286512" y="25527"/>
                </a:cubicBezTo>
                <a:cubicBezTo>
                  <a:pt x="285496" y="26670"/>
                  <a:pt x="286512" y="26670"/>
                  <a:pt x="287655" y="26670"/>
                </a:cubicBezTo>
                <a:cubicBezTo>
                  <a:pt x="288798" y="26670"/>
                  <a:pt x="289814" y="25527"/>
                  <a:pt x="289814" y="24511"/>
                </a:cubicBezTo>
                <a:lnTo>
                  <a:pt x="290830" y="24511"/>
                </a:lnTo>
                <a:cubicBezTo>
                  <a:pt x="290830" y="25781"/>
                  <a:pt x="291211" y="26289"/>
                  <a:pt x="291465" y="26289"/>
                </a:cubicBezTo>
                <a:cubicBezTo>
                  <a:pt x="291719" y="26289"/>
                  <a:pt x="291846" y="26035"/>
                  <a:pt x="291846" y="25527"/>
                </a:cubicBezTo>
                <a:cubicBezTo>
                  <a:pt x="292989" y="24511"/>
                  <a:pt x="294005" y="24511"/>
                  <a:pt x="295148" y="24511"/>
                </a:cubicBezTo>
                <a:lnTo>
                  <a:pt x="295148" y="23495"/>
                </a:lnTo>
                <a:cubicBezTo>
                  <a:pt x="295656" y="23114"/>
                  <a:pt x="296037" y="23114"/>
                  <a:pt x="296291" y="23114"/>
                </a:cubicBezTo>
                <a:cubicBezTo>
                  <a:pt x="296799" y="23114"/>
                  <a:pt x="296291" y="24130"/>
                  <a:pt x="296291" y="25654"/>
                </a:cubicBezTo>
                <a:lnTo>
                  <a:pt x="298450" y="25654"/>
                </a:lnTo>
                <a:cubicBezTo>
                  <a:pt x="299466" y="25654"/>
                  <a:pt x="300609" y="25654"/>
                  <a:pt x="299466" y="26797"/>
                </a:cubicBezTo>
                <a:cubicBezTo>
                  <a:pt x="299466" y="27813"/>
                  <a:pt x="299466" y="28956"/>
                  <a:pt x="300609" y="28956"/>
                </a:cubicBezTo>
                <a:cubicBezTo>
                  <a:pt x="300609" y="29337"/>
                  <a:pt x="300736" y="29464"/>
                  <a:pt x="300863" y="29464"/>
                </a:cubicBezTo>
                <a:cubicBezTo>
                  <a:pt x="301117" y="29464"/>
                  <a:pt x="301371" y="28956"/>
                  <a:pt x="300609" y="28956"/>
                </a:cubicBezTo>
                <a:cubicBezTo>
                  <a:pt x="300609" y="27940"/>
                  <a:pt x="300609" y="26797"/>
                  <a:pt x="301625" y="26797"/>
                </a:cubicBezTo>
                <a:cubicBezTo>
                  <a:pt x="302641" y="26797"/>
                  <a:pt x="302641" y="25654"/>
                  <a:pt x="302641" y="25654"/>
                </a:cubicBezTo>
                <a:cubicBezTo>
                  <a:pt x="302641" y="25019"/>
                  <a:pt x="303022" y="24765"/>
                  <a:pt x="303657" y="24765"/>
                </a:cubicBezTo>
                <a:cubicBezTo>
                  <a:pt x="304927" y="24765"/>
                  <a:pt x="306959" y="26035"/>
                  <a:pt x="306959" y="26797"/>
                </a:cubicBezTo>
                <a:cubicBezTo>
                  <a:pt x="308102" y="28575"/>
                  <a:pt x="308991" y="29337"/>
                  <a:pt x="309499" y="29337"/>
                </a:cubicBezTo>
                <a:cubicBezTo>
                  <a:pt x="310007" y="29337"/>
                  <a:pt x="310134" y="28829"/>
                  <a:pt x="310134" y="27813"/>
                </a:cubicBezTo>
                <a:cubicBezTo>
                  <a:pt x="310515" y="26797"/>
                  <a:pt x="310769" y="26416"/>
                  <a:pt x="311150" y="26416"/>
                </a:cubicBezTo>
                <a:cubicBezTo>
                  <a:pt x="311912" y="26416"/>
                  <a:pt x="312674" y="28702"/>
                  <a:pt x="313436" y="30988"/>
                </a:cubicBezTo>
                <a:lnTo>
                  <a:pt x="313436" y="35306"/>
                </a:lnTo>
                <a:lnTo>
                  <a:pt x="314579" y="30988"/>
                </a:lnTo>
                <a:cubicBezTo>
                  <a:pt x="315722" y="28702"/>
                  <a:pt x="316230" y="27559"/>
                  <a:pt x="316865" y="27559"/>
                </a:cubicBezTo>
                <a:cubicBezTo>
                  <a:pt x="317500" y="27559"/>
                  <a:pt x="317881" y="28321"/>
                  <a:pt x="318897" y="29845"/>
                </a:cubicBezTo>
                <a:cubicBezTo>
                  <a:pt x="320040" y="30353"/>
                  <a:pt x="320548" y="30607"/>
                  <a:pt x="320802" y="30607"/>
                </a:cubicBezTo>
                <a:cubicBezTo>
                  <a:pt x="321056" y="30607"/>
                  <a:pt x="321056" y="30353"/>
                  <a:pt x="321056" y="29845"/>
                </a:cubicBezTo>
                <a:cubicBezTo>
                  <a:pt x="321056" y="29337"/>
                  <a:pt x="321310" y="29083"/>
                  <a:pt x="322072" y="29083"/>
                </a:cubicBezTo>
                <a:cubicBezTo>
                  <a:pt x="322834" y="29083"/>
                  <a:pt x="323850" y="29337"/>
                  <a:pt x="325501" y="29845"/>
                </a:cubicBezTo>
                <a:cubicBezTo>
                  <a:pt x="328676" y="30861"/>
                  <a:pt x="329819" y="30861"/>
                  <a:pt x="329819" y="32004"/>
                </a:cubicBezTo>
                <a:lnTo>
                  <a:pt x="331978" y="32004"/>
                </a:lnTo>
                <a:cubicBezTo>
                  <a:pt x="332486" y="31750"/>
                  <a:pt x="332994" y="31623"/>
                  <a:pt x="333502" y="31623"/>
                </a:cubicBezTo>
                <a:cubicBezTo>
                  <a:pt x="334645" y="31623"/>
                  <a:pt x="334899" y="32639"/>
                  <a:pt x="334137" y="34163"/>
                </a:cubicBezTo>
                <a:lnTo>
                  <a:pt x="336296" y="34163"/>
                </a:lnTo>
                <a:lnTo>
                  <a:pt x="336296" y="33147"/>
                </a:lnTo>
                <a:cubicBezTo>
                  <a:pt x="336296" y="32893"/>
                  <a:pt x="336423" y="32766"/>
                  <a:pt x="336804" y="32766"/>
                </a:cubicBezTo>
                <a:cubicBezTo>
                  <a:pt x="337820" y="32766"/>
                  <a:pt x="340741" y="33782"/>
                  <a:pt x="347091" y="35306"/>
                </a:cubicBezTo>
                <a:cubicBezTo>
                  <a:pt x="356743" y="37465"/>
                  <a:pt x="357886" y="38481"/>
                  <a:pt x="356743" y="40640"/>
                </a:cubicBezTo>
                <a:cubicBezTo>
                  <a:pt x="357251" y="41656"/>
                  <a:pt x="357886" y="42291"/>
                  <a:pt x="358267" y="42291"/>
                </a:cubicBezTo>
                <a:cubicBezTo>
                  <a:pt x="358648" y="42291"/>
                  <a:pt x="358902" y="41783"/>
                  <a:pt x="358902" y="40640"/>
                </a:cubicBezTo>
                <a:cubicBezTo>
                  <a:pt x="359410" y="40132"/>
                  <a:pt x="359918" y="39878"/>
                  <a:pt x="360426" y="39878"/>
                </a:cubicBezTo>
                <a:cubicBezTo>
                  <a:pt x="360934" y="39878"/>
                  <a:pt x="361061" y="40132"/>
                  <a:pt x="361061" y="40640"/>
                </a:cubicBezTo>
                <a:lnTo>
                  <a:pt x="364236" y="40640"/>
                </a:lnTo>
                <a:cubicBezTo>
                  <a:pt x="365252" y="40005"/>
                  <a:pt x="366014" y="39751"/>
                  <a:pt x="366649" y="39751"/>
                </a:cubicBezTo>
                <a:cubicBezTo>
                  <a:pt x="368046" y="39751"/>
                  <a:pt x="368554" y="41021"/>
                  <a:pt x="368554" y="41783"/>
                </a:cubicBezTo>
                <a:cubicBezTo>
                  <a:pt x="367665" y="42672"/>
                  <a:pt x="367284" y="43053"/>
                  <a:pt x="367411" y="43053"/>
                </a:cubicBezTo>
                <a:cubicBezTo>
                  <a:pt x="367538" y="43053"/>
                  <a:pt x="368427" y="42418"/>
                  <a:pt x="369697" y="41783"/>
                </a:cubicBezTo>
                <a:cubicBezTo>
                  <a:pt x="370205" y="41275"/>
                  <a:pt x="370713" y="41021"/>
                  <a:pt x="371221" y="41021"/>
                </a:cubicBezTo>
                <a:cubicBezTo>
                  <a:pt x="371729" y="41021"/>
                  <a:pt x="371856" y="41275"/>
                  <a:pt x="371856" y="41783"/>
                </a:cubicBezTo>
                <a:cubicBezTo>
                  <a:pt x="372618" y="42545"/>
                  <a:pt x="375920" y="44704"/>
                  <a:pt x="377952" y="44704"/>
                </a:cubicBezTo>
                <a:cubicBezTo>
                  <a:pt x="378587" y="44704"/>
                  <a:pt x="379095" y="44577"/>
                  <a:pt x="379349" y="43942"/>
                </a:cubicBezTo>
                <a:cubicBezTo>
                  <a:pt x="379349" y="43942"/>
                  <a:pt x="380492" y="44958"/>
                  <a:pt x="380492" y="44958"/>
                </a:cubicBezTo>
                <a:cubicBezTo>
                  <a:pt x="380492" y="46101"/>
                  <a:pt x="382651" y="47117"/>
                  <a:pt x="384810" y="48260"/>
                </a:cubicBezTo>
                <a:cubicBezTo>
                  <a:pt x="386207" y="48260"/>
                  <a:pt x="387223" y="48768"/>
                  <a:pt x="387731" y="48768"/>
                </a:cubicBezTo>
                <a:cubicBezTo>
                  <a:pt x="387985" y="48768"/>
                  <a:pt x="388112" y="48641"/>
                  <a:pt x="388112" y="48260"/>
                </a:cubicBezTo>
                <a:cubicBezTo>
                  <a:pt x="388112" y="47371"/>
                  <a:pt x="388112" y="46990"/>
                  <a:pt x="388239" y="46990"/>
                </a:cubicBezTo>
                <a:cubicBezTo>
                  <a:pt x="388366" y="46990"/>
                  <a:pt x="389001" y="47879"/>
                  <a:pt x="390271" y="49276"/>
                </a:cubicBezTo>
                <a:cubicBezTo>
                  <a:pt x="391414" y="49276"/>
                  <a:pt x="391414" y="51435"/>
                  <a:pt x="392430" y="52451"/>
                </a:cubicBezTo>
                <a:cubicBezTo>
                  <a:pt x="391414" y="53594"/>
                  <a:pt x="392430" y="54610"/>
                  <a:pt x="393573" y="54610"/>
                </a:cubicBezTo>
                <a:lnTo>
                  <a:pt x="393573" y="53721"/>
                </a:lnTo>
                <a:cubicBezTo>
                  <a:pt x="394589" y="52578"/>
                  <a:pt x="394589" y="51562"/>
                  <a:pt x="394589" y="51562"/>
                </a:cubicBezTo>
                <a:cubicBezTo>
                  <a:pt x="395605" y="52578"/>
                  <a:pt x="396748" y="52578"/>
                  <a:pt x="396748" y="53721"/>
                </a:cubicBezTo>
                <a:cubicBezTo>
                  <a:pt x="397764" y="53721"/>
                  <a:pt x="398907" y="53721"/>
                  <a:pt x="401066" y="54737"/>
                </a:cubicBezTo>
                <a:cubicBezTo>
                  <a:pt x="403225" y="55753"/>
                  <a:pt x="404368" y="56896"/>
                  <a:pt x="405384" y="57912"/>
                </a:cubicBezTo>
                <a:cubicBezTo>
                  <a:pt x="405638" y="57785"/>
                  <a:pt x="406019" y="57658"/>
                  <a:pt x="406400" y="57658"/>
                </a:cubicBezTo>
                <a:cubicBezTo>
                  <a:pt x="408940" y="57658"/>
                  <a:pt x="412877" y="60325"/>
                  <a:pt x="412877" y="62230"/>
                </a:cubicBezTo>
                <a:cubicBezTo>
                  <a:pt x="412877" y="63246"/>
                  <a:pt x="413893" y="63246"/>
                  <a:pt x="415036" y="63246"/>
                </a:cubicBezTo>
                <a:cubicBezTo>
                  <a:pt x="415925" y="62865"/>
                  <a:pt x="416433" y="62484"/>
                  <a:pt x="416687" y="62484"/>
                </a:cubicBezTo>
                <a:cubicBezTo>
                  <a:pt x="416941" y="62484"/>
                  <a:pt x="417068" y="62992"/>
                  <a:pt x="417068" y="64262"/>
                </a:cubicBezTo>
                <a:cubicBezTo>
                  <a:pt x="417068" y="65278"/>
                  <a:pt x="419227" y="65278"/>
                  <a:pt x="420370" y="65278"/>
                </a:cubicBezTo>
                <a:cubicBezTo>
                  <a:pt x="421259" y="64389"/>
                  <a:pt x="422021" y="64008"/>
                  <a:pt x="422529" y="64008"/>
                </a:cubicBezTo>
                <a:cubicBezTo>
                  <a:pt x="423291" y="64008"/>
                  <a:pt x="423672" y="64643"/>
                  <a:pt x="423672" y="65278"/>
                </a:cubicBezTo>
                <a:cubicBezTo>
                  <a:pt x="424688" y="67437"/>
                  <a:pt x="426847" y="68453"/>
                  <a:pt x="427990" y="69596"/>
                </a:cubicBezTo>
                <a:cubicBezTo>
                  <a:pt x="429133" y="71755"/>
                  <a:pt x="430149" y="71755"/>
                  <a:pt x="429133" y="72771"/>
                </a:cubicBezTo>
                <a:cubicBezTo>
                  <a:pt x="428117" y="73787"/>
                  <a:pt x="427990" y="74930"/>
                  <a:pt x="427990" y="74930"/>
                </a:cubicBezTo>
                <a:cubicBezTo>
                  <a:pt x="428498" y="76073"/>
                  <a:pt x="429133" y="76327"/>
                  <a:pt x="429387" y="76327"/>
                </a:cubicBezTo>
                <a:cubicBezTo>
                  <a:pt x="429641" y="76327"/>
                  <a:pt x="429895" y="76327"/>
                  <a:pt x="429387" y="76327"/>
                </a:cubicBezTo>
                <a:cubicBezTo>
                  <a:pt x="428244" y="74168"/>
                  <a:pt x="429387" y="74168"/>
                  <a:pt x="430403" y="74168"/>
                </a:cubicBezTo>
                <a:cubicBezTo>
                  <a:pt x="431038" y="73787"/>
                  <a:pt x="431673" y="73787"/>
                  <a:pt x="432308" y="73787"/>
                </a:cubicBezTo>
                <a:cubicBezTo>
                  <a:pt x="433705" y="73787"/>
                  <a:pt x="434848" y="74549"/>
                  <a:pt x="434848" y="75311"/>
                </a:cubicBezTo>
                <a:cubicBezTo>
                  <a:pt x="435864" y="75311"/>
                  <a:pt x="438023" y="76454"/>
                  <a:pt x="439166" y="77470"/>
                </a:cubicBezTo>
                <a:cubicBezTo>
                  <a:pt x="442341" y="78486"/>
                  <a:pt x="443484" y="79629"/>
                  <a:pt x="442468" y="80645"/>
                </a:cubicBezTo>
                <a:cubicBezTo>
                  <a:pt x="445897" y="81407"/>
                  <a:pt x="454152" y="87376"/>
                  <a:pt x="453136" y="89281"/>
                </a:cubicBezTo>
                <a:lnTo>
                  <a:pt x="454279" y="88138"/>
                </a:lnTo>
                <a:cubicBezTo>
                  <a:pt x="454279" y="87757"/>
                  <a:pt x="454406" y="87757"/>
                  <a:pt x="454533" y="87757"/>
                </a:cubicBezTo>
                <a:cubicBezTo>
                  <a:pt x="454914" y="87757"/>
                  <a:pt x="455930" y="88519"/>
                  <a:pt x="457454" y="89281"/>
                </a:cubicBezTo>
                <a:cubicBezTo>
                  <a:pt x="458470" y="90297"/>
                  <a:pt x="460629" y="93599"/>
                  <a:pt x="463931" y="95758"/>
                </a:cubicBezTo>
                <a:cubicBezTo>
                  <a:pt x="467233" y="98933"/>
                  <a:pt x="469265" y="101092"/>
                  <a:pt x="468249" y="102235"/>
                </a:cubicBezTo>
                <a:lnTo>
                  <a:pt x="470408" y="102235"/>
                </a:lnTo>
                <a:cubicBezTo>
                  <a:pt x="470408" y="101219"/>
                  <a:pt x="470662" y="100838"/>
                  <a:pt x="470916" y="100838"/>
                </a:cubicBezTo>
                <a:cubicBezTo>
                  <a:pt x="471170" y="100838"/>
                  <a:pt x="471424" y="101092"/>
                  <a:pt x="471424" y="101092"/>
                </a:cubicBezTo>
                <a:cubicBezTo>
                  <a:pt x="472567" y="102108"/>
                  <a:pt x="471424" y="103251"/>
                  <a:pt x="471424" y="104267"/>
                </a:cubicBezTo>
                <a:cubicBezTo>
                  <a:pt x="470408" y="105410"/>
                  <a:pt x="471424" y="105410"/>
                  <a:pt x="473583" y="106426"/>
                </a:cubicBezTo>
                <a:cubicBezTo>
                  <a:pt x="475742" y="106426"/>
                  <a:pt x="478917" y="109601"/>
                  <a:pt x="480060" y="111760"/>
                </a:cubicBezTo>
                <a:cubicBezTo>
                  <a:pt x="480822" y="112522"/>
                  <a:pt x="481584" y="113284"/>
                  <a:pt x="481965" y="113284"/>
                </a:cubicBezTo>
                <a:cubicBezTo>
                  <a:pt x="482092" y="113284"/>
                  <a:pt x="482219" y="113157"/>
                  <a:pt x="482219" y="112776"/>
                </a:cubicBezTo>
                <a:cubicBezTo>
                  <a:pt x="484378" y="112776"/>
                  <a:pt x="486537" y="112776"/>
                  <a:pt x="486537" y="116078"/>
                </a:cubicBezTo>
                <a:cubicBezTo>
                  <a:pt x="487045" y="116586"/>
                  <a:pt x="487299" y="116840"/>
                  <a:pt x="487426" y="116840"/>
                </a:cubicBezTo>
                <a:cubicBezTo>
                  <a:pt x="487553" y="116840"/>
                  <a:pt x="487553" y="116586"/>
                  <a:pt x="487553" y="116078"/>
                </a:cubicBezTo>
                <a:cubicBezTo>
                  <a:pt x="489712" y="116078"/>
                  <a:pt x="490728" y="116078"/>
                  <a:pt x="489712" y="118237"/>
                </a:cubicBezTo>
                <a:cubicBezTo>
                  <a:pt x="490728" y="120396"/>
                  <a:pt x="492887" y="122555"/>
                  <a:pt x="495046" y="123571"/>
                </a:cubicBezTo>
                <a:cubicBezTo>
                  <a:pt x="496062" y="124714"/>
                  <a:pt x="496062" y="125730"/>
                  <a:pt x="496062" y="125730"/>
                </a:cubicBezTo>
                <a:cubicBezTo>
                  <a:pt x="495681" y="126111"/>
                  <a:pt x="495300" y="126492"/>
                  <a:pt x="495046" y="126746"/>
                </a:cubicBezTo>
                <a:cubicBezTo>
                  <a:pt x="495808" y="126365"/>
                  <a:pt x="496316" y="126111"/>
                  <a:pt x="496570" y="126111"/>
                </a:cubicBezTo>
                <a:cubicBezTo>
                  <a:pt x="497078" y="126111"/>
                  <a:pt x="496824" y="126873"/>
                  <a:pt x="496062" y="128905"/>
                </a:cubicBezTo>
                <a:cubicBezTo>
                  <a:pt x="496062" y="128905"/>
                  <a:pt x="496062" y="129413"/>
                  <a:pt x="496443" y="129413"/>
                </a:cubicBezTo>
                <a:cubicBezTo>
                  <a:pt x="496570" y="129413"/>
                  <a:pt x="496824" y="129286"/>
                  <a:pt x="497205" y="128905"/>
                </a:cubicBezTo>
                <a:cubicBezTo>
                  <a:pt x="498221" y="128905"/>
                  <a:pt x="499364" y="130048"/>
                  <a:pt x="499364" y="130048"/>
                </a:cubicBezTo>
                <a:cubicBezTo>
                  <a:pt x="500507" y="131064"/>
                  <a:pt x="502666" y="136525"/>
                  <a:pt x="506984" y="139700"/>
                </a:cubicBezTo>
                <a:cubicBezTo>
                  <a:pt x="512318" y="147320"/>
                  <a:pt x="513461" y="149479"/>
                  <a:pt x="513461" y="150495"/>
                </a:cubicBezTo>
                <a:cubicBezTo>
                  <a:pt x="512318" y="151638"/>
                  <a:pt x="512318" y="151638"/>
                  <a:pt x="514477" y="151638"/>
                </a:cubicBezTo>
                <a:cubicBezTo>
                  <a:pt x="515493" y="152654"/>
                  <a:pt x="516636" y="152654"/>
                  <a:pt x="517652" y="153797"/>
                </a:cubicBezTo>
                <a:cubicBezTo>
                  <a:pt x="517652" y="154559"/>
                  <a:pt x="518160" y="155321"/>
                  <a:pt x="518922" y="155321"/>
                </a:cubicBezTo>
                <a:cubicBezTo>
                  <a:pt x="519176" y="155321"/>
                  <a:pt x="519557" y="155194"/>
                  <a:pt x="519811" y="154940"/>
                </a:cubicBezTo>
                <a:cubicBezTo>
                  <a:pt x="518795" y="157099"/>
                  <a:pt x="518795" y="157099"/>
                  <a:pt x="519811" y="158115"/>
                </a:cubicBezTo>
                <a:cubicBezTo>
                  <a:pt x="520192" y="157734"/>
                  <a:pt x="520446" y="157607"/>
                  <a:pt x="520700" y="157607"/>
                </a:cubicBezTo>
                <a:cubicBezTo>
                  <a:pt x="521335" y="157607"/>
                  <a:pt x="521716" y="158369"/>
                  <a:pt x="520827" y="159131"/>
                </a:cubicBezTo>
                <a:cubicBezTo>
                  <a:pt x="520192" y="160401"/>
                  <a:pt x="519938" y="160909"/>
                  <a:pt x="520319" y="160909"/>
                </a:cubicBezTo>
                <a:cubicBezTo>
                  <a:pt x="520700" y="160909"/>
                  <a:pt x="521081" y="160655"/>
                  <a:pt x="521970" y="160147"/>
                </a:cubicBezTo>
                <a:cubicBezTo>
                  <a:pt x="522224" y="159893"/>
                  <a:pt x="522478" y="159766"/>
                  <a:pt x="522859" y="159766"/>
                </a:cubicBezTo>
                <a:cubicBezTo>
                  <a:pt x="524129" y="159766"/>
                  <a:pt x="525907" y="161163"/>
                  <a:pt x="524129" y="161163"/>
                </a:cubicBezTo>
                <a:cubicBezTo>
                  <a:pt x="522986" y="162306"/>
                  <a:pt x="524129" y="163322"/>
                  <a:pt x="524129" y="165481"/>
                </a:cubicBezTo>
                <a:cubicBezTo>
                  <a:pt x="524891" y="166243"/>
                  <a:pt x="525145" y="167005"/>
                  <a:pt x="525526" y="167005"/>
                </a:cubicBezTo>
                <a:cubicBezTo>
                  <a:pt x="525653" y="167005"/>
                  <a:pt x="525907" y="166878"/>
                  <a:pt x="526288" y="166497"/>
                </a:cubicBezTo>
                <a:cubicBezTo>
                  <a:pt x="528447" y="166497"/>
                  <a:pt x="529590" y="171831"/>
                  <a:pt x="529590" y="174117"/>
                </a:cubicBezTo>
                <a:cubicBezTo>
                  <a:pt x="528828" y="174117"/>
                  <a:pt x="528574" y="174625"/>
                  <a:pt x="528828" y="174625"/>
                </a:cubicBezTo>
                <a:cubicBezTo>
                  <a:pt x="529082" y="174625"/>
                  <a:pt x="529209" y="174498"/>
                  <a:pt x="529590" y="174117"/>
                </a:cubicBezTo>
                <a:cubicBezTo>
                  <a:pt x="530606" y="174117"/>
                  <a:pt x="531749" y="175133"/>
                  <a:pt x="531749" y="176276"/>
                </a:cubicBezTo>
                <a:cubicBezTo>
                  <a:pt x="531749" y="176657"/>
                  <a:pt x="531876" y="176784"/>
                  <a:pt x="532130" y="176784"/>
                </a:cubicBezTo>
                <a:cubicBezTo>
                  <a:pt x="532511" y="176784"/>
                  <a:pt x="533273" y="176276"/>
                  <a:pt x="534035" y="176276"/>
                </a:cubicBezTo>
                <a:cubicBezTo>
                  <a:pt x="534035" y="175387"/>
                  <a:pt x="534162" y="175133"/>
                  <a:pt x="534416" y="175133"/>
                </a:cubicBezTo>
                <a:cubicBezTo>
                  <a:pt x="534797" y="175133"/>
                  <a:pt x="535432" y="176022"/>
                  <a:pt x="536194" y="177419"/>
                </a:cubicBezTo>
                <a:cubicBezTo>
                  <a:pt x="535051" y="178435"/>
                  <a:pt x="538353" y="182753"/>
                  <a:pt x="539369" y="186055"/>
                </a:cubicBezTo>
                <a:cubicBezTo>
                  <a:pt x="542544" y="190373"/>
                  <a:pt x="541528" y="192532"/>
                  <a:pt x="540385" y="194691"/>
                </a:cubicBezTo>
                <a:lnTo>
                  <a:pt x="539369" y="196850"/>
                </a:lnTo>
                <a:lnTo>
                  <a:pt x="540385" y="195834"/>
                </a:lnTo>
                <a:lnTo>
                  <a:pt x="544703" y="195834"/>
                </a:lnTo>
                <a:cubicBezTo>
                  <a:pt x="544703" y="195834"/>
                  <a:pt x="543687" y="196850"/>
                  <a:pt x="542544" y="196850"/>
                </a:cubicBezTo>
                <a:cubicBezTo>
                  <a:pt x="541528" y="197993"/>
                  <a:pt x="542544" y="199009"/>
                  <a:pt x="544703" y="200025"/>
                </a:cubicBezTo>
                <a:cubicBezTo>
                  <a:pt x="546862" y="202184"/>
                  <a:pt x="546862" y="202184"/>
                  <a:pt x="546862" y="204343"/>
                </a:cubicBezTo>
                <a:cubicBezTo>
                  <a:pt x="546862" y="205359"/>
                  <a:pt x="546862" y="206502"/>
                  <a:pt x="549021" y="206502"/>
                </a:cubicBezTo>
                <a:cubicBezTo>
                  <a:pt x="549021" y="207518"/>
                  <a:pt x="549021" y="207518"/>
                  <a:pt x="547878" y="207518"/>
                </a:cubicBezTo>
                <a:cubicBezTo>
                  <a:pt x="546862" y="208661"/>
                  <a:pt x="547878" y="209677"/>
                  <a:pt x="549021" y="209677"/>
                </a:cubicBezTo>
                <a:cubicBezTo>
                  <a:pt x="552196" y="209677"/>
                  <a:pt x="553339" y="212852"/>
                  <a:pt x="552196" y="213995"/>
                </a:cubicBezTo>
                <a:cubicBezTo>
                  <a:pt x="551053" y="213995"/>
                  <a:pt x="551053" y="215011"/>
                  <a:pt x="552196" y="216154"/>
                </a:cubicBezTo>
                <a:cubicBezTo>
                  <a:pt x="552196" y="217297"/>
                  <a:pt x="552196" y="218313"/>
                  <a:pt x="552196" y="219456"/>
                </a:cubicBezTo>
                <a:cubicBezTo>
                  <a:pt x="552196" y="220599"/>
                  <a:pt x="552196" y="221615"/>
                  <a:pt x="552196" y="221615"/>
                </a:cubicBezTo>
                <a:cubicBezTo>
                  <a:pt x="552577" y="221996"/>
                  <a:pt x="552704" y="222123"/>
                  <a:pt x="552831" y="222123"/>
                </a:cubicBezTo>
                <a:cubicBezTo>
                  <a:pt x="553212" y="222123"/>
                  <a:pt x="553212" y="221361"/>
                  <a:pt x="553212" y="220599"/>
                </a:cubicBezTo>
                <a:lnTo>
                  <a:pt x="554355" y="220599"/>
                </a:lnTo>
                <a:cubicBezTo>
                  <a:pt x="555371" y="222758"/>
                  <a:pt x="556514" y="223774"/>
                  <a:pt x="555371" y="224917"/>
                </a:cubicBezTo>
                <a:cubicBezTo>
                  <a:pt x="554101" y="226187"/>
                  <a:pt x="553593" y="226695"/>
                  <a:pt x="553847" y="226695"/>
                </a:cubicBezTo>
                <a:cubicBezTo>
                  <a:pt x="554101" y="226695"/>
                  <a:pt x="554482" y="226441"/>
                  <a:pt x="555371" y="225933"/>
                </a:cubicBezTo>
                <a:cubicBezTo>
                  <a:pt x="556387" y="225933"/>
                  <a:pt x="558546" y="226949"/>
                  <a:pt x="557530" y="228092"/>
                </a:cubicBezTo>
                <a:cubicBezTo>
                  <a:pt x="555371" y="230251"/>
                  <a:pt x="557530" y="230251"/>
                  <a:pt x="558546" y="230251"/>
                </a:cubicBezTo>
                <a:cubicBezTo>
                  <a:pt x="558927" y="229489"/>
                  <a:pt x="559181" y="228854"/>
                  <a:pt x="559435" y="228854"/>
                </a:cubicBezTo>
                <a:cubicBezTo>
                  <a:pt x="559689" y="228854"/>
                  <a:pt x="559689" y="230124"/>
                  <a:pt x="559689" y="233426"/>
                </a:cubicBezTo>
                <a:cubicBezTo>
                  <a:pt x="560705" y="235585"/>
                  <a:pt x="560705" y="239903"/>
                  <a:pt x="561848" y="243078"/>
                </a:cubicBezTo>
                <a:cubicBezTo>
                  <a:pt x="562991" y="247396"/>
                  <a:pt x="564007" y="249555"/>
                  <a:pt x="565150" y="249555"/>
                </a:cubicBezTo>
                <a:cubicBezTo>
                  <a:pt x="565531" y="249555"/>
                  <a:pt x="565785" y="249555"/>
                  <a:pt x="566039" y="249682"/>
                </a:cubicBezTo>
                <a:cubicBezTo>
                  <a:pt x="564007" y="250698"/>
                  <a:pt x="564007" y="251841"/>
                  <a:pt x="565150" y="253873"/>
                </a:cubicBezTo>
                <a:cubicBezTo>
                  <a:pt x="567309" y="257048"/>
                  <a:pt x="566166" y="259207"/>
                  <a:pt x="566166" y="261493"/>
                </a:cubicBezTo>
                <a:lnTo>
                  <a:pt x="565150" y="259334"/>
                </a:lnTo>
                <a:cubicBezTo>
                  <a:pt x="562991" y="259334"/>
                  <a:pt x="562991" y="260477"/>
                  <a:pt x="565150" y="262509"/>
                </a:cubicBezTo>
                <a:cubicBezTo>
                  <a:pt x="565150" y="263017"/>
                  <a:pt x="565404" y="263271"/>
                  <a:pt x="565785" y="263271"/>
                </a:cubicBezTo>
                <a:cubicBezTo>
                  <a:pt x="566166" y="263271"/>
                  <a:pt x="566674" y="263017"/>
                  <a:pt x="567182" y="262509"/>
                </a:cubicBezTo>
                <a:cubicBezTo>
                  <a:pt x="568325" y="262509"/>
                  <a:pt x="570484" y="263652"/>
                  <a:pt x="570484" y="264668"/>
                </a:cubicBezTo>
                <a:cubicBezTo>
                  <a:pt x="570484" y="265430"/>
                  <a:pt x="570484" y="266192"/>
                  <a:pt x="570103" y="266192"/>
                </a:cubicBezTo>
                <a:cubicBezTo>
                  <a:pt x="569976" y="266192"/>
                  <a:pt x="569722" y="266065"/>
                  <a:pt x="569341" y="265811"/>
                </a:cubicBezTo>
                <a:cubicBezTo>
                  <a:pt x="568325" y="265811"/>
                  <a:pt x="568325" y="265811"/>
                  <a:pt x="568325" y="266827"/>
                </a:cubicBezTo>
                <a:cubicBezTo>
                  <a:pt x="569341" y="267843"/>
                  <a:pt x="569341" y="268986"/>
                  <a:pt x="568325" y="270002"/>
                </a:cubicBezTo>
                <a:cubicBezTo>
                  <a:pt x="567309" y="271018"/>
                  <a:pt x="567182" y="272161"/>
                  <a:pt x="568325" y="273177"/>
                </a:cubicBezTo>
                <a:cubicBezTo>
                  <a:pt x="569341" y="273177"/>
                  <a:pt x="570484" y="275336"/>
                  <a:pt x="570484" y="275336"/>
                </a:cubicBezTo>
                <a:lnTo>
                  <a:pt x="573659" y="275336"/>
                </a:lnTo>
                <a:cubicBezTo>
                  <a:pt x="573659" y="276352"/>
                  <a:pt x="572516" y="277495"/>
                  <a:pt x="572516" y="277495"/>
                </a:cubicBezTo>
                <a:cubicBezTo>
                  <a:pt x="571500" y="277495"/>
                  <a:pt x="578993" y="303403"/>
                  <a:pt x="578993" y="306578"/>
                </a:cubicBezTo>
                <a:cubicBezTo>
                  <a:pt x="581152" y="307594"/>
                  <a:pt x="582168" y="310896"/>
                  <a:pt x="580009" y="310896"/>
                </a:cubicBezTo>
                <a:cubicBezTo>
                  <a:pt x="578993" y="310896"/>
                  <a:pt x="581025" y="316230"/>
                  <a:pt x="582168" y="322707"/>
                </a:cubicBezTo>
                <a:cubicBezTo>
                  <a:pt x="584327" y="330327"/>
                  <a:pt x="586486" y="335661"/>
                  <a:pt x="584327" y="335661"/>
                </a:cubicBezTo>
                <a:lnTo>
                  <a:pt x="585343" y="338836"/>
                </a:lnTo>
                <a:cubicBezTo>
                  <a:pt x="586359" y="340995"/>
                  <a:pt x="585343" y="343154"/>
                  <a:pt x="585343" y="344170"/>
                </a:cubicBezTo>
                <a:cubicBezTo>
                  <a:pt x="585343" y="344932"/>
                  <a:pt x="585343" y="345694"/>
                  <a:pt x="585724" y="345694"/>
                </a:cubicBezTo>
                <a:cubicBezTo>
                  <a:pt x="585851" y="345694"/>
                  <a:pt x="586105" y="345567"/>
                  <a:pt x="586359" y="345313"/>
                </a:cubicBezTo>
                <a:cubicBezTo>
                  <a:pt x="587502" y="345313"/>
                  <a:pt x="588518" y="345313"/>
                  <a:pt x="588518" y="346329"/>
                </a:cubicBezTo>
                <a:cubicBezTo>
                  <a:pt x="589661" y="348488"/>
                  <a:pt x="588518" y="348488"/>
                  <a:pt x="587502" y="348488"/>
                </a:cubicBezTo>
                <a:cubicBezTo>
                  <a:pt x="586486" y="348488"/>
                  <a:pt x="586359" y="349504"/>
                  <a:pt x="586359" y="349504"/>
                </a:cubicBezTo>
                <a:cubicBezTo>
                  <a:pt x="586359" y="350647"/>
                  <a:pt x="586359" y="350647"/>
                  <a:pt x="587502" y="350647"/>
                </a:cubicBezTo>
                <a:cubicBezTo>
                  <a:pt x="588645" y="350647"/>
                  <a:pt x="589661" y="349504"/>
                  <a:pt x="589661" y="349504"/>
                </a:cubicBezTo>
                <a:lnTo>
                  <a:pt x="590677" y="351663"/>
                </a:lnTo>
                <a:cubicBezTo>
                  <a:pt x="589661" y="351663"/>
                  <a:pt x="589661" y="352806"/>
                  <a:pt x="589661" y="352806"/>
                </a:cubicBezTo>
                <a:cubicBezTo>
                  <a:pt x="590677" y="353822"/>
                  <a:pt x="590677" y="353822"/>
                  <a:pt x="592836" y="353822"/>
                </a:cubicBezTo>
                <a:cubicBezTo>
                  <a:pt x="593344" y="353568"/>
                  <a:pt x="593852" y="353441"/>
                  <a:pt x="594106" y="353441"/>
                </a:cubicBezTo>
                <a:cubicBezTo>
                  <a:pt x="594868" y="353441"/>
                  <a:pt x="594360" y="354457"/>
                  <a:pt x="592836" y="355981"/>
                </a:cubicBezTo>
                <a:lnTo>
                  <a:pt x="592836" y="358140"/>
                </a:lnTo>
                <a:cubicBezTo>
                  <a:pt x="594994" y="358140"/>
                  <a:pt x="593852" y="361315"/>
                  <a:pt x="592836" y="362458"/>
                </a:cubicBezTo>
                <a:cubicBezTo>
                  <a:pt x="594994" y="363601"/>
                  <a:pt x="594994" y="364617"/>
                  <a:pt x="593852" y="365633"/>
                </a:cubicBezTo>
                <a:cubicBezTo>
                  <a:pt x="592836" y="365633"/>
                  <a:pt x="592836" y="366776"/>
                  <a:pt x="593852" y="367792"/>
                </a:cubicBezTo>
                <a:cubicBezTo>
                  <a:pt x="594868" y="368808"/>
                  <a:pt x="596011" y="369951"/>
                  <a:pt x="596011" y="372110"/>
                </a:cubicBezTo>
                <a:cubicBezTo>
                  <a:pt x="594994" y="373126"/>
                  <a:pt x="597027" y="380746"/>
                  <a:pt x="599186" y="389382"/>
                </a:cubicBezTo>
                <a:cubicBezTo>
                  <a:pt x="602361" y="399161"/>
                  <a:pt x="603504" y="405511"/>
                  <a:pt x="602361" y="405511"/>
                </a:cubicBezTo>
                <a:cubicBezTo>
                  <a:pt x="603504" y="406527"/>
                  <a:pt x="603504" y="406527"/>
                  <a:pt x="604519" y="407670"/>
                </a:cubicBezTo>
                <a:cubicBezTo>
                  <a:pt x="604774" y="407416"/>
                  <a:pt x="604900" y="407289"/>
                  <a:pt x="605028" y="407289"/>
                </a:cubicBezTo>
                <a:cubicBezTo>
                  <a:pt x="605536" y="407289"/>
                  <a:pt x="605408" y="408940"/>
                  <a:pt x="604519" y="409829"/>
                </a:cubicBezTo>
                <a:cubicBezTo>
                  <a:pt x="603757" y="410591"/>
                  <a:pt x="602996" y="411353"/>
                  <a:pt x="603376" y="411353"/>
                </a:cubicBezTo>
                <a:cubicBezTo>
                  <a:pt x="603503" y="411353"/>
                  <a:pt x="603885" y="411226"/>
                  <a:pt x="604519" y="410845"/>
                </a:cubicBezTo>
                <a:cubicBezTo>
                  <a:pt x="605662" y="410845"/>
                  <a:pt x="605662" y="413004"/>
                  <a:pt x="606678" y="417322"/>
                </a:cubicBezTo>
                <a:cubicBezTo>
                  <a:pt x="607694" y="420497"/>
                  <a:pt x="608837" y="424942"/>
                  <a:pt x="607694" y="424942"/>
                </a:cubicBezTo>
                <a:cubicBezTo>
                  <a:pt x="607694" y="426212"/>
                  <a:pt x="607694" y="426720"/>
                  <a:pt x="607949" y="426720"/>
                </a:cubicBezTo>
                <a:cubicBezTo>
                  <a:pt x="608203" y="426720"/>
                  <a:pt x="608329" y="426466"/>
                  <a:pt x="608837" y="425958"/>
                </a:cubicBezTo>
                <a:cubicBezTo>
                  <a:pt x="608964" y="425577"/>
                  <a:pt x="609218" y="425450"/>
                  <a:pt x="609472" y="425450"/>
                </a:cubicBezTo>
                <a:cubicBezTo>
                  <a:pt x="610742" y="425450"/>
                  <a:pt x="612774" y="429895"/>
                  <a:pt x="610996" y="433451"/>
                </a:cubicBezTo>
                <a:cubicBezTo>
                  <a:pt x="611758" y="434213"/>
                  <a:pt x="612012" y="434975"/>
                  <a:pt x="612393" y="434975"/>
                </a:cubicBezTo>
                <a:cubicBezTo>
                  <a:pt x="612520" y="434975"/>
                  <a:pt x="612774" y="434848"/>
                  <a:pt x="613156" y="434594"/>
                </a:cubicBezTo>
                <a:cubicBezTo>
                  <a:pt x="613156" y="435610"/>
                  <a:pt x="614299" y="436753"/>
                  <a:pt x="613156" y="441071"/>
                </a:cubicBezTo>
                <a:cubicBezTo>
                  <a:pt x="614299" y="442087"/>
                  <a:pt x="615314" y="446405"/>
                  <a:pt x="615314" y="448691"/>
                </a:cubicBezTo>
                <a:cubicBezTo>
                  <a:pt x="616457" y="450850"/>
                  <a:pt x="615314" y="453009"/>
                  <a:pt x="615314" y="453009"/>
                </a:cubicBezTo>
                <a:lnTo>
                  <a:pt x="615314" y="454152"/>
                </a:lnTo>
                <a:cubicBezTo>
                  <a:pt x="616457" y="454152"/>
                  <a:pt x="618489" y="458470"/>
                  <a:pt x="620648" y="465963"/>
                </a:cubicBezTo>
                <a:cubicBezTo>
                  <a:pt x="622807" y="473456"/>
                  <a:pt x="623823" y="479933"/>
                  <a:pt x="624966" y="481076"/>
                </a:cubicBezTo>
                <a:cubicBezTo>
                  <a:pt x="624966" y="481076"/>
                  <a:pt x="625982" y="482092"/>
                  <a:pt x="624966" y="483235"/>
                </a:cubicBezTo>
                <a:cubicBezTo>
                  <a:pt x="622807" y="485394"/>
                  <a:pt x="622807" y="486537"/>
                  <a:pt x="624966" y="487553"/>
                </a:cubicBezTo>
                <a:cubicBezTo>
                  <a:pt x="627125" y="487553"/>
                  <a:pt x="628141" y="491871"/>
                  <a:pt x="625982" y="494030"/>
                </a:cubicBezTo>
                <a:lnTo>
                  <a:pt x="627125" y="493014"/>
                </a:lnTo>
                <a:cubicBezTo>
                  <a:pt x="630300" y="494030"/>
                  <a:pt x="629284" y="497332"/>
                  <a:pt x="628142" y="499491"/>
                </a:cubicBezTo>
                <a:cubicBezTo>
                  <a:pt x="629158" y="499491"/>
                  <a:pt x="630300" y="500634"/>
                  <a:pt x="630300" y="501650"/>
                </a:cubicBezTo>
                <a:cubicBezTo>
                  <a:pt x="630300" y="502666"/>
                  <a:pt x="630300" y="502793"/>
                  <a:pt x="632459" y="502793"/>
                </a:cubicBezTo>
                <a:cubicBezTo>
                  <a:pt x="632967" y="502285"/>
                  <a:pt x="633602" y="502031"/>
                  <a:pt x="633983" y="502031"/>
                </a:cubicBezTo>
                <a:cubicBezTo>
                  <a:pt x="634364" y="502031"/>
                  <a:pt x="634618" y="502285"/>
                  <a:pt x="634618" y="502793"/>
                </a:cubicBezTo>
                <a:cubicBezTo>
                  <a:pt x="635761" y="503809"/>
                  <a:pt x="633602" y="503809"/>
                  <a:pt x="632459" y="504952"/>
                </a:cubicBezTo>
                <a:lnTo>
                  <a:pt x="633602" y="507111"/>
                </a:lnTo>
                <a:cubicBezTo>
                  <a:pt x="633602" y="507111"/>
                  <a:pt x="633602" y="508254"/>
                  <a:pt x="632459" y="508254"/>
                </a:cubicBezTo>
                <a:cubicBezTo>
                  <a:pt x="631316" y="508254"/>
                  <a:pt x="631443" y="509270"/>
                  <a:pt x="632459" y="510413"/>
                </a:cubicBezTo>
                <a:cubicBezTo>
                  <a:pt x="633221" y="510413"/>
                  <a:pt x="632967" y="510921"/>
                  <a:pt x="632332" y="510921"/>
                </a:cubicBezTo>
                <a:cubicBezTo>
                  <a:pt x="632078" y="510921"/>
                  <a:pt x="631697" y="510794"/>
                  <a:pt x="631316" y="510413"/>
                </a:cubicBezTo>
                <a:cubicBezTo>
                  <a:pt x="630300" y="511556"/>
                  <a:pt x="628141" y="511556"/>
                  <a:pt x="629157" y="512572"/>
                </a:cubicBezTo>
                <a:lnTo>
                  <a:pt x="626999" y="512572"/>
                </a:lnTo>
                <a:cubicBezTo>
                  <a:pt x="625347" y="513080"/>
                  <a:pt x="624332" y="513334"/>
                  <a:pt x="623443" y="513334"/>
                </a:cubicBezTo>
                <a:cubicBezTo>
                  <a:pt x="622554" y="513334"/>
                  <a:pt x="622046" y="513080"/>
                  <a:pt x="621537" y="512572"/>
                </a:cubicBezTo>
                <a:cubicBezTo>
                  <a:pt x="619379" y="508254"/>
                  <a:pt x="617219" y="504952"/>
                  <a:pt x="619379" y="504952"/>
                </a:cubicBezTo>
                <a:cubicBezTo>
                  <a:pt x="619379" y="504952"/>
                  <a:pt x="620395" y="502793"/>
                  <a:pt x="619379" y="501777"/>
                </a:cubicBezTo>
                <a:cubicBezTo>
                  <a:pt x="619379" y="500761"/>
                  <a:pt x="618236" y="500761"/>
                  <a:pt x="618236" y="500761"/>
                </a:cubicBezTo>
                <a:cubicBezTo>
                  <a:pt x="617219" y="500761"/>
                  <a:pt x="616077" y="496443"/>
                  <a:pt x="613918" y="490982"/>
                </a:cubicBezTo>
                <a:cubicBezTo>
                  <a:pt x="612775" y="484505"/>
                  <a:pt x="611759" y="481330"/>
                  <a:pt x="610743" y="480187"/>
                </a:cubicBezTo>
                <a:cubicBezTo>
                  <a:pt x="608584" y="480187"/>
                  <a:pt x="608584" y="479171"/>
                  <a:pt x="608584" y="479171"/>
                </a:cubicBezTo>
                <a:cubicBezTo>
                  <a:pt x="609600" y="478028"/>
                  <a:pt x="607441" y="471551"/>
                  <a:pt x="606425" y="464058"/>
                </a:cubicBezTo>
                <a:cubicBezTo>
                  <a:pt x="604266" y="456565"/>
                  <a:pt x="602107" y="450088"/>
                  <a:pt x="603250" y="448945"/>
                </a:cubicBezTo>
                <a:lnTo>
                  <a:pt x="602107" y="446786"/>
                </a:lnTo>
                <a:cubicBezTo>
                  <a:pt x="601980" y="447040"/>
                  <a:pt x="601726" y="447040"/>
                  <a:pt x="601599" y="447040"/>
                </a:cubicBezTo>
                <a:cubicBezTo>
                  <a:pt x="600964" y="447040"/>
                  <a:pt x="600837" y="445262"/>
                  <a:pt x="599948" y="443484"/>
                </a:cubicBezTo>
                <a:cubicBezTo>
                  <a:pt x="600964" y="440309"/>
                  <a:pt x="599948" y="438150"/>
                  <a:pt x="599948" y="438150"/>
                </a:cubicBezTo>
                <a:cubicBezTo>
                  <a:pt x="599567" y="438404"/>
                  <a:pt x="599440" y="438531"/>
                  <a:pt x="599313" y="438531"/>
                </a:cubicBezTo>
                <a:cubicBezTo>
                  <a:pt x="598805" y="438531"/>
                  <a:pt x="598551" y="437515"/>
                  <a:pt x="597789" y="435991"/>
                </a:cubicBezTo>
                <a:cubicBezTo>
                  <a:pt x="597789" y="433832"/>
                  <a:pt x="597789" y="432816"/>
                  <a:pt x="598805" y="431673"/>
                </a:cubicBezTo>
                <a:cubicBezTo>
                  <a:pt x="597789" y="430657"/>
                  <a:pt x="596646" y="424180"/>
                  <a:pt x="594487" y="420878"/>
                </a:cubicBezTo>
                <a:cubicBezTo>
                  <a:pt x="592328" y="419862"/>
                  <a:pt x="593344" y="418719"/>
                  <a:pt x="594487" y="417703"/>
                </a:cubicBezTo>
                <a:cubicBezTo>
                  <a:pt x="595630" y="416687"/>
                  <a:pt x="596646" y="415544"/>
                  <a:pt x="595503" y="414528"/>
                </a:cubicBezTo>
                <a:cubicBezTo>
                  <a:pt x="595503" y="414528"/>
                  <a:pt x="594487" y="414528"/>
                  <a:pt x="593344" y="415544"/>
                </a:cubicBezTo>
                <a:cubicBezTo>
                  <a:pt x="593344" y="416052"/>
                  <a:pt x="593344" y="416306"/>
                  <a:pt x="593217" y="416306"/>
                </a:cubicBezTo>
                <a:cubicBezTo>
                  <a:pt x="593090" y="416306"/>
                  <a:pt x="592836" y="415798"/>
                  <a:pt x="592201" y="414528"/>
                </a:cubicBezTo>
                <a:lnTo>
                  <a:pt x="591058" y="412369"/>
                </a:lnTo>
                <a:cubicBezTo>
                  <a:pt x="592201" y="412369"/>
                  <a:pt x="591058" y="407035"/>
                  <a:pt x="588899" y="399415"/>
                </a:cubicBezTo>
                <a:cubicBezTo>
                  <a:pt x="586740" y="389636"/>
                  <a:pt x="585597" y="386461"/>
                  <a:pt x="586740" y="386461"/>
                </a:cubicBezTo>
                <a:cubicBezTo>
                  <a:pt x="587756" y="385318"/>
                  <a:pt x="587756" y="384302"/>
                  <a:pt x="585597" y="382143"/>
                </a:cubicBezTo>
                <a:cubicBezTo>
                  <a:pt x="580263" y="376809"/>
                  <a:pt x="580263" y="376809"/>
                  <a:pt x="581279" y="374523"/>
                </a:cubicBezTo>
                <a:cubicBezTo>
                  <a:pt x="581279" y="375666"/>
                  <a:pt x="582295" y="375666"/>
                  <a:pt x="583438" y="375666"/>
                </a:cubicBezTo>
                <a:cubicBezTo>
                  <a:pt x="586613" y="374523"/>
                  <a:pt x="585597" y="373507"/>
                  <a:pt x="583438" y="373507"/>
                </a:cubicBezTo>
                <a:cubicBezTo>
                  <a:pt x="581279" y="373507"/>
                  <a:pt x="578104" y="357378"/>
                  <a:pt x="580136" y="356235"/>
                </a:cubicBezTo>
                <a:lnTo>
                  <a:pt x="580390" y="356235"/>
                </a:lnTo>
                <a:cubicBezTo>
                  <a:pt x="579374" y="356235"/>
                  <a:pt x="578231" y="355092"/>
                  <a:pt x="577215" y="350901"/>
                </a:cubicBezTo>
                <a:lnTo>
                  <a:pt x="577215" y="347726"/>
                </a:lnTo>
                <a:cubicBezTo>
                  <a:pt x="579374" y="347726"/>
                  <a:pt x="576199" y="341249"/>
                  <a:pt x="575056" y="341249"/>
                </a:cubicBezTo>
                <a:cubicBezTo>
                  <a:pt x="574040" y="340233"/>
                  <a:pt x="574040" y="340233"/>
                  <a:pt x="572897" y="338074"/>
                </a:cubicBezTo>
                <a:cubicBezTo>
                  <a:pt x="573913" y="335153"/>
                  <a:pt x="572135" y="330327"/>
                  <a:pt x="570992" y="330327"/>
                </a:cubicBezTo>
                <a:cubicBezTo>
                  <a:pt x="570865" y="330327"/>
                  <a:pt x="570738" y="330454"/>
                  <a:pt x="570738" y="330454"/>
                </a:cubicBezTo>
                <a:lnTo>
                  <a:pt x="569595" y="328295"/>
                </a:lnTo>
                <a:cubicBezTo>
                  <a:pt x="570738" y="326136"/>
                  <a:pt x="570738" y="323977"/>
                  <a:pt x="569595" y="322961"/>
                </a:cubicBezTo>
                <a:cubicBezTo>
                  <a:pt x="569595" y="320548"/>
                  <a:pt x="568960" y="319278"/>
                  <a:pt x="569595" y="319278"/>
                </a:cubicBezTo>
                <a:cubicBezTo>
                  <a:pt x="569849" y="319278"/>
                  <a:pt x="570103" y="319405"/>
                  <a:pt x="570738" y="319659"/>
                </a:cubicBezTo>
                <a:cubicBezTo>
                  <a:pt x="571754" y="319659"/>
                  <a:pt x="572897" y="318643"/>
                  <a:pt x="572897" y="318643"/>
                </a:cubicBezTo>
                <a:lnTo>
                  <a:pt x="571881" y="318643"/>
                </a:lnTo>
                <a:cubicBezTo>
                  <a:pt x="570865" y="318643"/>
                  <a:pt x="569722" y="315468"/>
                  <a:pt x="568706" y="311023"/>
                </a:cubicBezTo>
                <a:cubicBezTo>
                  <a:pt x="566547" y="305689"/>
                  <a:pt x="566547" y="303403"/>
                  <a:pt x="564388" y="303403"/>
                </a:cubicBezTo>
                <a:lnTo>
                  <a:pt x="565531" y="301244"/>
                </a:lnTo>
                <a:cubicBezTo>
                  <a:pt x="566547" y="300101"/>
                  <a:pt x="566547" y="299085"/>
                  <a:pt x="565531" y="299085"/>
                </a:cubicBezTo>
                <a:cubicBezTo>
                  <a:pt x="563372" y="299085"/>
                  <a:pt x="562229" y="294767"/>
                  <a:pt x="563372" y="291465"/>
                </a:cubicBezTo>
                <a:lnTo>
                  <a:pt x="562229" y="289306"/>
                </a:lnTo>
                <a:cubicBezTo>
                  <a:pt x="560070" y="289306"/>
                  <a:pt x="559054" y="286131"/>
                  <a:pt x="561213" y="283972"/>
                </a:cubicBezTo>
                <a:cubicBezTo>
                  <a:pt x="560832" y="284353"/>
                  <a:pt x="560705" y="284480"/>
                  <a:pt x="560451" y="284480"/>
                </a:cubicBezTo>
                <a:cubicBezTo>
                  <a:pt x="559943" y="284480"/>
                  <a:pt x="559816" y="283718"/>
                  <a:pt x="559054" y="282956"/>
                </a:cubicBezTo>
                <a:cubicBezTo>
                  <a:pt x="560070" y="280035"/>
                  <a:pt x="559308" y="276352"/>
                  <a:pt x="558292" y="276352"/>
                </a:cubicBezTo>
                <a:cubicBezTo>
                  <a:pt x="558165" y="276352"/>
                  <a:pt x="558038" y="276352"/>
                  <a:pt x="557911" y="276479"/>
                </a:cubicBezTo>
                <a:lnTo>
                  <a:pt x="556768" y="275463"/>
                </a:lnTo>
                <a:cubicBezTo>
                  <a:pt x="557911" y="273304"/>
                  <a:pt x="557911" y="272288"/>
                  <a:pt x="557911" y="271145"/>
                </a:cubicBezTo>
                <a:cubicBezTo>
                  <a:pt x="556768" y="270129"/>
                  <a:pt x="556768" y="268986"/>
                  <a:pt x="557911" y="267970"/>
                </a:cubicBezTo>
                <a:cubicBezTo>
                  <a:pt x="559054" y="266954"/>
                  <a:pt x="557911" y="265811"/>
                  <a:pt x="557911" y="265811"/>
                </a:cubicBezTo>
                <a:cubicBezTo>
                  <a:pt x="557911" y="265430"/>
                  <a:pt x="557784" y="265303"/>
                  <a:pt x="557657" y="265303"/>
                </a:cubicBezTo>
                <a:cubicBezTo>
                  <a:pt x="557403" y="265303"/>
                  <a:pt x="556768" y="266065"/>
                  <a:pt x="556768" y="266827"/>
                </a:cubicBezTo>
                <a:cubicBezTo>
                  <a:pt x="556514" y="267716"/>
                  <a:pt x="556133" y="268097"/>
                  <a:pt x="556006" y="268097"/>
                </a:cubicBezTo>
                <a:cubicBezTo>
                  <a:pt x="555371" y="268097"/>
                  <a:pt x="555244" y="265557"/>
                  <a:pt x="556768" y="262509"/>
                </a:cubicBezTo>
                <a:cubicBezTo>
                  <a:pt x="557403" y="260731"/>
                  <a:pt x="557657" y="259969"/>
                  <a:pt x="557403" y="259969"/>
                </a:cubicBezTo>
                <a:cubicBezTo>
                  <a:pt x="557149" y="259969"/>
                  <a:pt x="556641" y="260477"/>
                  <a:pt x="555752" y="261493"/>
                </a:cubicBezTo>
                <a:cubicBezTo>
                  <a:pt x="555752" y="262128"/>
                  <a:pt x="555371" y="263144"/>
                  <a:pt x="554990" y="263144"/>
                </a:cubicBezTo>
                <a:cubicBezTo>
                  <a:pt x="554609" y="263144"/>
                  <a:pt x="554609" y="262763"/>
                  <a:pt x="554609" y="261493"/>
                </a:cubicBezTo>
                <a:cubicBezTo>
                  <a:pt x="554609" y="261493"/>
                  <a:pt x="554609" y="259334"/>
                  <a:pt x="555625" y="259334"/>
                </a:cubicBezTo>
                <a:lnTo>
                  <a:pt x="554609" y="256159"/>
                </a:lnTo>
                <a:cubicBezTo>
                  <a:pt x="552450" y="255143"/>
                  <a:pt x="552450" y="254000"/>
                  <a:pt x="552450" y="252984"/>
                </a:cubicBezTo>
                <a:cubicBezTo>
                  <a:pt x="552450" y="251968"/>
                  <a:pt x="552450" y="251841"/>
                  <a:pt x="551307" y="250825"/>
                </a:cubicBezTo>
                <a:cubicBezTo>
                  <a:pt x="551053" y="251206"/>
                  <a:pt x="550799" y="251333"/>
                  <a:pt x="550672" y="251333"/>
                </a:cubicBezTo>
                <a:cubicBezTo>
                  <a:pt x="550418" y="251333"/>
                  <a:pt x="550926" y="250571"/>
                  <a:pt x="552450" y="249809"/>
                </a:cubicBezTo>
                <a:cubicBezTo>
                  <a:pt x="553466" y="248666"/>
                  <a:pt x="552450" y="247650"/>
                  <a:pt x="551307" y="246507"/>
                </a:cubicBezTo>
                <a:cubicBezTo>
                  <a:pt x="550545" y="246888"/>
                  <a:pt x="550164" y="247015"/>
                  <a:pt x="549910" y="247015"/>
                </a:cubicBezTo>
                <a:cubicBezTo>
                  <a:pt x="549402" y="247015"/>
                  <a:pt x="549529" y="246507"/>
                  <a:pt x="550291" y="246507"/>
                </a:cubicBezTo>
                <a:cubicBezTo>
                  <a:pt x="550291" y="244348"/>
                  <a:pt x="550291" y="243332"/>
                  <a:pt x="550291" y="243332"/>
                </a:cubicBezTo>
                <a:cubicBezTo>
                  <a:pt x="551307" y="242316"/>
                  <a:pt x="552450" y="242316"/>
                  <a:pt x="552450" y="241173"/>
                </a:cubicBezTo>
                <a:lnTo>
                  <a:pt x="550291" y="240157"/>
                </a:lnTo>
                <a:lnTo>
                  <a:pt x="550291" y="242316"/>
                </a:lnTo>
                <a:lnTo>
                  <a:pt x="550291" y="243332"/>
                </a:lnTo>
                <a:cubicBezTo>
                  <a:pt x="550291" y="243332"/>
                  <a:pt x="549275" y="241173"/>
                  <a:pt x="547116" y="237998"/>
                </a:cubicBezTo>
                <a:cubicBezTo>
                  <a:pt x="545973" y="234823"/>
                  <a:pt x="543941" y="230378"/>
                  <a:pt x="542798" y="226187"/>
                </a:cubicBezTo>
                <a:cubicBezTo>
                  <a:pt x="541782" y="225044"/>
                  <a:pt x="542798" y="224028"/>
                  <a:pt x="543941" y="224028"/>
                </a:cubicBezTo>
                <a:cubicBezTo>
                  <a:pt x="546100" y="223012"/>
                  <a:pt x="544957" y="223012"/>
                  <a:pt x="543941" y="223012"/>
                </a:cubicBezTo>
                <a:cubicBezTo>
                  <a:pt x="539623" y="223012"/>
                  <a:pt x="538607" y="220853"/>
                  <a:pt x="542798" y="220853"/>
                </a:cubicBezTo>
                <a:cubicBezTo>
                  <a:pt x="544957" y="220853"/>
                  <a:pt x="544957" y="220853"/>
                  <a:pt x="541782" y="219837"/>
                </a:cubicBezTo>
                <a:cubicBezTo>
                  <a:pt x="540639" y="219837"/>
                  <a:pt x="540639" y="219837"/>
                  <a:pt x="541782" y="217678"/>
                </a:cubicBezTo>
                <a:cubicBezTo>
                  <a:pt x="542798" y="217678"/>
                  <a:pt x="541782" y="216535"/>
                  <a:pt x="540639" y="216535"/>
                </a:cubicBezTo>
                <a:cubicBezTo>
                  <a:pt x="539496" y="216535"/>
                  <a:pt x="538480" y="215519"/>
                  <a:pt x="539623" y="215519"/>
                </a:cubicBezTo>
                <a:cubicBezTo>
                  <a:pt x="539623" y="215519"/>
                  <a:pt x="538607" y="214503"/>
                  <a:pt x="537464" y="214503"/>
                </a:cubicBezTo>
                <a:cubicBezTo>
                  <a:pt x="535305" y="213360"/>
                  <a:pt x="536448" y="212344"/>
                  <a:pt x="536448" y="211201"/>
                </a:cubicBezTo>
                <a:cubicBezTo>
                  <a:pt x="537210" y="208280"/>
                  <a:pt x="536956" y="206883"/>
                  <a:pt x="536321" y="206883"/>
                </a:cubicBezTo>
                <a:cubicBezTo>
                  <a:pt x="536067" y="206883"/>
                  <a:pt x="535686" y="207264"/>
                  <a:pt x="535305" y="207899"/>
                </a:cubicBezTo>
                <a:cubicBezTo>
                  <a:pt x="534924" y="208280"/>
                  <a:pt x="534670" y="208407"/>
                  <a:pt x="534416" y="208407"/>
                </a:cubicBezTo>
                <a:cubicBezTo>
                  <a:pt x="532892" y="208407"/>
                  <a:pt x="532511" y="204343"/>
                  <a:pt x="534289" y="202565"/>
                </a:cubicBezTo>
                <a:cubicBezTo>
                  <a:pt x="534924" y="201295"/>
                  <a:pt x="535178" y="200787"/>
                  <a:pt x="535051" y="200787"/>
                </a:cubicBezTo>
                <a:cubicBezTo>
                  <a:pt x="534924" y="200787"/>
                  <a:pt x="534670" y="201041"/>
                  <a:pt x="534289" y="201549"/>
                </a:cubicBezTo>
                <a:cubicBezTo>
                  <a:pt x="533273" y="201549"/>
                  <a:pt x="533273" y="200406"/>
                  <a:pt x="533273" y="200406"/>
                </a:cubicBezTo>
                <a:cubicBezTo>
                  <a:pt x="532130" y="199390"/>
                  <a:pt x="532130" y="199390"/>
                  <a:pt x="531114" y="199390"/>
                </a:cubicBezTo>
                <a:cubicBezTo>
                  <a:pt x="531114" y="199390"/>
                  <a:pt x="530098" y="198374"/>
                  <a:pt x="531114" y="196215"/>
                </a:cubicBezTo>
                <a:cubicBezTo>
                  <a:pt x="532130" y="193040"/>
                  <a:pt x="528955" y="190881"/>
                  <a:pt x="526796" y="190881"/>
                </a:cubicBezTo>
                <a:lnTo>
                  <a:pt x="526796" y="188722"/>
                </a:lnTo>
                <a:cubicBezTo>
                  <a:pt x="527558" y="187198"/>
                  <a:pt x="527812" y="186182"/>
                  <a:pt x="527431" y="186182"/>
                </a:cubicBezTo>
                <a:cubicBezTo>
                  <a:pt x="527304" y="186182"/>
                  <a:pt x="527050" y="186309"/>
                  <a:pt x="526796" y="186563"/>
                </a:cubicBezTo>
                <a:cubicBezTo>
                  <a:pt x="526034" y="186563"/>
                  <a:pt x="525399" y="187071"/>
                  <a:pt x="525272" y="187071"/>
                </a:cubicBezTo>
                <a:cubicBezTo>
                  <a:pt x="525145" y="187071"/>
                  <a:pt x="525399" y="186944"/>
                  <a:pt x="525653" y="186563"/>
                </a:cubicBezTo>
                <a:cubicBezTo>
                  <a:pt x="526542" y="184785"/>
                  <a:pt x="524510" y="183007"/>
                  <a:pt x="522605" y="183007"/>
                </a:cubicBezTo>
                <a:cubicBezTo>
                  <a:pt x="522224" y="183007"/>
                  <a:pt x="521716" y="183134"/>
                  <a:pt x="521335" y="183261"/>
                </a:cubicBezTo>
                <a:cubicBezTo>
                  <a:pt x="520319" y="183261"/>
                  <a:pt x="520319" y="183261"/>
                  <a:pt x="520319" y="182245"/>
                </a:cubicBezTo>
                <a:lnTo>
                  <a:pt x="521335" y="182245"/>
                </a:lnTo>
                <a:cubicBezTo>
                  <a:pt x="522478" y="181102"/>
                  <a:pt x="523494" y="181102"/>
                  <a:pt x="522478" y="180086"/>
                </a:cubicBezTo>
                <a:cubicBezTo>
                  <a:pt x="522478" y="179324"/>
                  <a:pt x="521970" y="178562"/>
                  <a:pt x="521208" y="178562"/>
                </a:cubicBezTo>
                <a:cubicBezTo>
                  <a:pt x="520954" y="178562"/>
                  <a:pt x="520573" y="178689"/>
                  <a:pt x="520319" y="178943"/>
                </a:cubicBezTo>
                <a:cubicBezTo>
                  <a:pt x="519303" y="177927"/>
                  <a:pt x="517144" y="177927"/>
                  <a:pt x="518160" y="177927"/>
                </a:cubicBezTo>
                <a:cubicBezTo>
                  <a:pt x="518160" y="177927"/>
                  <a:pt x="518160" y="176911"/>
                  <a:pt x="516001" y="175768"/>
                </a:cubicBezTo>
                <a:cubicBezTo>
                  <a:pt x="516001" y="175768"/>
                  <a:pt x="514985" y="174752"/>
                  <a:pt x="513842" y="172593"/>
                </a:cubicBezTo>
                <a:cubicBezTo>
                  <a:pt x="513842" y="171704"/>
                  <a:pt x="513080" y="170180"/>
                  <a:pt x="512318" y="170180"/>
                </a:cubicBezTo>
                <a:cubicBezTo>
                  <a:pt x="512064" y="170180"/>
                  <a:pt x="511937" y="170307"/>
                  <a:pt x="511683" y="170434"/>
                </a:cubicBezTo>
                <a:cubicBezTo>
                  <a:pt x="511683" y="170434"/>
                  <a:pt x="510540" y="168275"/>
                  <a:pt x="510540" y="167259"/>
                </a:cubicBezTo>
                <a:cubicBezTo>
                  <a:pt x="509778" y="165735"/>
                  <a:pt x="509524" y="164719"/>
                  <a:pt x="509143" y="164719"/>
                </a:cubicBezTo>
                <a:cubicBezTo>
                  <a:pt x="509016" y="164719"/>
                  <a:pt x="508762" y="164846"/>
                  <a:pt x="508508" y="165100"/>
                </a:cubicBezTo>
                <a:cubicBezTo>
                  <a:pt x="508000" y="165608"/>
                  <a:pt x="507746" y="165862"/>
                  <a:pt x="507619" y="165862"/>
                </a:cubicBezTo>
                <a:cubicBezTo>
                  <a:pt x="507492" y="165862"/>
                  <a:pt x="507365" y="165354"/>
                  <a:pt x="507365" y="164084"/>
                </a:cubicBezTo>
                <a:cubicBezTo>
                  <a:pt x="508508" y="164084"/>
                  <a:pt x="507365" y="163068"/>
                  <a:pt x="507365" y="161925"/>
                </a:cubicBezTo>
                <a:cubicBezTo>
                  <a:pt x="506349" y="160909"/>
                  <a:pt x="506349" y="159766"/>
                  <a:pt x="506349" y="159766"/>
                </a:cubicBezTo>
                <a:cubicBezTo>
                  <a:pt x="507365" y="159766"/>
                  <a:pt x="507365" y="159766"/>
                  <a:pt x="506349" y="158750"/>
                </a:cubicBezTo>
                <a:cubicBezTo>
                  <a:pt x="505333" y="157734"/>
                  <a:pt x="503174" y="155575"/>
                  <a:pt x="502031" y="155575"/>
                </a:cubicBezTo>
                <a:cubicBezTo>
                  <a:pt x="501269" y="153416"/>
                  <a:pt x="501015" y="152654"/>
                  <a:pt x="501269" y="152400"/>
                </a:cubicBezTo>
                <a:cubicBezTo>
                  <a:pt x="501142" y="152400"/>
                  <a:pt x="501015" y="152273"/>
                  <a:pt x="500888" y="152273"/>
                </a:cubicBezTo>
                <a:cubicBezTo>
                  <a:pt x="500888" y="151130"/>
                  <a:pt x="497713" y="148971"/>
                  <a:pt x="495554" y="146939"/>
                </a:cubicBezTo>
                <a:cubicBezTo>
                  <a:pt x="493395" y="143637"/>
                  <a:pt x="493395" y="143637"/>
                  <a:pt x="493395" y="143637"/>
                </a:cubicBezTo>
                <a:cubicBezTo>
                  <a:pt x="495681" y="142875"/>
                  <a:pt x="495808" y="142113"/>
                  <a:pt x="494919" y="142113"/>
                </a:cubicBezTo>
                <a:cubicBezTo>
                  <a:pt x="494538" y="142113"/>
                  <a:pt x="494030" y="142240"/>
                  <a:pt x="493395" y="142621"/>
                </a:cubicBezTo>
                <a:cubicBezTo>
                  <a:pt x="490220" y="142621"/>
                  <a:pt x="489077" y="141605"/>
                  <a:pt x="490220" y="140462"/>
                </a:cubicBezTo>
                <a:cubicBezTo>
                  <a:pt x="490220" y="139446"/>
                  <a:pt x="490220" y="139446"/>
                  <a:pt x="489077" y="138303"/>
                </a:cubicBezTo>
                <a:cubicBezTo>
                  <a:pt x="489077" y="138684"/>
                  <a:pt x="488950" y="138684"/>
                  <a:pt x="488950" y="138684"/>
                </a:cubicBezTo>
                <a:cubicBezTo>
                  <a:pt x="488569" y="138684"/>
                  <a:pt x="488061" y="137668"/>
                  <a:pt x="488061" y="136144"/>
                </a:cubicBezTo>
                <a:cubicBezTo>
                  <a:pt x="487553" y="135636"/>
                  <a:pt x="487299" y="135382"/>
                  <a:pt x="487045" y="135382"/>
                </a:cubicBezTo>
                <a:cubicBezTo>
                  <a:pt x="486791" y="135382"/>
                  <a:pt x="486537" y="135636"/>
                  <a:pt x="485902" y="136144"/>
                </a:cubicBezTo>
                <a:cubicBezTo>
                  <a:pt x="485902" y="136144"/>
                  <a:pt x="485902" y="135001"/>
                  <a:pt x="484886" y="133985"/>
                </a:cubicBezTo>
                <a:cubicBezTo>
                  <a:pt x="484886" y="131826"/>
                  <a:pt x="479552" y="127508"/>
                  <a:pt x="478409" y="127508"/>
                </a:cubicBezTo>
                <a:cubicBezTo>
                  <a:pt x="478409" y="127508"/>
                  <a:pt x="477266" y="127508"/>
                  <a:pt x="477266" y="125349"/>
                </a:cubicBezTo>
                <a:cubicBezTo>
                  <a:pt x="477901" y="123952"/>
                  <a:pt x="477774" y="123063"/>
                  <a:pt x="477266" y="123063"/>
                </a:cubicBezTo>
                <a:cubicBezTo>
                  <a:pt x="477012" y="123063"/>
                  <a:pt x="476504" y="123444"/>
                  <a:pt x="476123" y="124206"/>
                </a:cubicBezTo>
                <a:cubicBezTo>
                  <a:pt x="475234" y="124714"/>
                  <a:pt x="474726" y="124968"/>
                  <a:pt x="474472" y="124968"/>
                </a:cubicBezTo>
                <a:cubicBezTo>
                  <a:pt x="474218" y="124968"/>
                  <a:pt x="474472" y="124460"/>
                  <a:pt x="474980" y="123190"/>
                </a:cubicBezTo>
                <a:cubicBezTo>
                  <a:pt x="474980" y="121539"/>
                  <a:pt x="472440" y="119253"/>
                  <a:pt x="471297" y="119253"/>
                </a:cubicBezTo>
                <a:cubicBezTo>
                  <a:pt x="470916" y="119253"/>
                  <a:pt x="470789" y="119507"/>
                  <a:pt x="470789" y="120015"/>
                </a:cubicBezTo>
                <a:cubicBezTo>
                  <a:pt x="469646" y="121031"/>
                  <a:pt x="468630" y="122174"/>
                  <a:pt x="468630" y="122174"/>
                </a:cubicBezTo>
                <a:cubicBezTo>
                  <a:pt x="468630" y="120015"/>
                  <a:pt x="467614" y="120015"/>
                  <a:pt x="467614" y="120015"/>
                </a:cubicBezTo>
                <a:cubicBezTo>
                  <a:pt x="468630" y="118872"/>
                  <a:pt x="467614" y="117856"/>
                  <a:pt x="465455" y="115697"/>
                </a:cubicBezTo>
                <a:cubicBezTo>
                  <a:pt x="464312" y="114681"/>
                  <a:pt x="461137" y="111379"/>
                  <a:pt x="460121" y="110363"/>
                </a:cubicBezTo>
                <a:cubicBezTo>
                  <a:pt x="458343" y="108585"/>
                  <a:pt x="456565" y="106807"/>
                  <a:pt x="455422" y="106807"/>
                </a:cubicBezTo>
                <a:cubicBezTo>
                  <a:pt x="455168" y="106807"/>
                  <a:pt x="454914" y="106934"/>
                  <a:pt x="454787" y="107061"/>
                </a:cubicBezTo>
                <a:cubicBezTo>
                  <a:pt x="453644" y="106045"/>
                  <a:pt x="452628" y="104902"/>
                  <a:pt x="452628" y="102743"/>
                </a:cubicBezTo>
                <a:cubicBezTo>
                  <a:pt x="452628" y="101727"/>
                  <a:pt x="450469" y="100584"/>
                  <a:pt x="449453" y="100584"/>
                </a:cubicBezTo>
                <a:cubicBezTo>
                  <a:pt x="448310" y="98425"/>
                  <a:pt x="447294" y="97282"/>
                  <a:pt x="447294" y="97282"/>
                </a:cubicBezTo>
                <a:cubicBezTo>
                  <a:pt x="446786" y="97790"/>
                  <a:pt x="446278" y="98044"/>
                  <a:pt x="445770" y="98044"/>
                </a:cubicBezTo>
                <a:cubicBezTo>
                  <a:pt x="445262" y="98044"/>
                  <a:pt x="444500" y="97409"/>
                  <a:pt x="444500" y="96901"/>
                </a:cubicBezTo>
                <a:cubicBezTo>
                  <a:pt x="444500" y="95885"/>
                  <a:pt x="443484" y="94742"/>
                  <a:pt x="442341" y="93726"/>
                </a:cubicBezTo>
                <a:cubicBezTo>
                  <a:pt x="441325" y="93726"/>
                  <a:pt x="433705" y="88392"/>
                  <a:pt x="426212" y="84074"/>
                </a:cubicBezTo>
                <a:cubicBezTo>
                  <a:pt x="417576" y="78740"/>
                  <a:pt x="411099" y="74295"/>
                  <a:pt x="411099" y="74295"/>
                </a:cubicBezTo>
                <a:cubicBezTo>
                  <a:pt x="411099" y="74295"/>
                  <a:pt x="410083" y="73279"/>
                  <a:pt x="407924" y="72136"/>
                </a:cubicBezTo>
                <a:cubicBezTo>
                  <a:pt x="406781" y="72136"/>
                  <a:pt x="405765" y="71120"/>
                  <a:pt x="405765" y="71120"/>
                </a:cubicBezTo>
                <a:cubicBezTo>
                  <a:pt x="405511" y="71501"/>
                  <a:pt x="405257" y="71628"/>
                  <a:pt x="404876" y="71628"/>
                </a:cubicBezTo>
                <a:cubicBezTo>
                  <a:pt x="403098" y="71628"/>
                  <a:pt x="399923" y="68453"/>
                  <a:pt x="398272" y="66675"/>
                </a:cubicBezTo>
                <a:cubicBezTo>
                  <a:pt x="397256" y="65659"/>
                  <a:pt x="396113" y="64516"/>
                  <a:pt x="396113" y="64516"/>
                </a:cubicBezTo>
                <a:cubicBezTo>
                  <a:pt x="395732" y="65278"/>
                  <a:pt x="394970" y="65659"/>
                  <a:pt x="394208" y="65659"/>
                </a:cubicBezTo>
                <a:cubicBezTo>
                  <a:pt x="392938" y="65659"/>
                  <a:pt x="391414" y="64770"/>
                  <a:pt x="390779" y="63373"/>
                </a:cubicBezTo>
                <a:cubicBezTo>
                  <a:pt x="390779" y="61595"/>
                  <a:pt x="390398" y="60833"/>
                  <a:pt x="390017" y="60833"/>
                </a:cubicBezTo>
                <a:cubicBezTo>
                  <a:pt x="389636" y="60833"/>
                  <a:pt x="389128" y="61341"/>
                  <a:pt x="388620" y="62357"/>
                </a:cubicBezTo>
                <a:cubicBezTo>
                  <a:pt x="388239" y="63119"/>
                  <a:pt x="387731" y="63373"/>
                  <a:pt x="387350" y="63373"/>
                </a:cubicBezTo>
                <a:cubicBezTo>
                  <a:pt x="386334" y="63373"/>
                  <a:pt x="385445" y="61976"/>
                  <a:pt x="385445" y="59055"/>
                </a:cubicBezTo>
                <a:cubicBezTo>
                  <a:pt x="384937" y="58547"/>
                  <a:pt x="384683" y="58293"/>
                  <a:pt x="384429" y="58293"/>
                </a:cubicBezTo>
                <a:cubicBezTo>
                  <a:pt x="384175" y="58293"/>
                  <a:pt x="383921" y="58547"/>
                  <a:pt x="383413" y="59055"/>
                </a:cubicBezTo>
                <a:cubicBezTo>
                  <a:pt x="382270" y="59563"/>
                  <a:pt x="381508" y="59817"/>
                  <a:pt x="381127" y="59817"/>
                </a:cubicBezTo>
                <a:cubicBezTo>
                  <a:pt x="380746" y="59817"/>
                  <a:pt x="380746" y="59563"/>
                  <a:pt x="381254" y="59055"/>
                </a:cubicBezTo>
                <a:cubicBezTo>
                  <a:pt x="380619" y="57658"/>
                  <a:pt x="380365" y="56769"/>
                  <a:pt x="379730" y="56769"/>
                </a:cubicBezTo>
                <a:cubicBezTo>
                  <a:pt x="379349" y="56769"/>
                  <a:pt x="378841" y="57150"/>
                  <a:pt x="378079" y="57912"/>
                </a:cubicBezTo>
                <a:cubicBezTo>
                  <a:pt x="376682" y="58420"/>
                  <a:pt x="375920" y="58674"/>
                  <a:pt x="375539" y="58674"/>
                </a:cubicBezTo>
                <a:cubicBezTo>
                  <a:pt x="374904" y="58674"/>
                  <a:pt x="374904" y="58166"/>
                  <a:pt x="374904" y="56896"/>
                </a:cubicBezTo>
                <a:cubicBezTo>
                  <a:pt x="374904" y="54483"/>
                  <a:pt x="372491" y="53213"/>
                  <a:pt x="370840" y="53213"/>
                </a:cubicBezTo>
                <a:cubicBezTo>
                  <a:pt x="370332" y="53213"/>
                  <a:pt x="369824" y="53340"/>
                  <a:pt x="369570" y="53594"/>
                </a:cubicBezTo>
                <a:cubicBezTo>
                  <a:pt x="368808" y="53594"/>
                  <a:pt x="367665" y="54102"/>
                  <a:pt x="367284" y="54102"/>
                </a:cubicBezTo>
                <a:cubicBezTo>
                  <a:pt x="367157" y="54102"/>
                  <a:pt x="367157" y="53975"/>
                  <a:pt x="367411" y="53594"/>
                </a:cubicBezTo>
                <a:lnTo>
                  <a:pt x="364236" y="53594"/>
                </a:lnTo>
                <a:lnTo>
                  <a:pt x="364236" y="52578"/>
                </a:lnTo>
                <a:cubicBezTo>
                  <a:pt x="363093" y="52578"/>
                  <a:pt x="356616" y="51562"/>
                  <a:pt x="350139" y="49403"/>
                </a:cubicBezTo>
                <a:cubicBezTo>
                  <a:pt x="338328" y="45085"/>
                  <a:pt x="336169" y="46228"/>
                  <a:pt x="338328" y="45085"/>
                </a:cubicBezTo>
                <a:cubicBezTo>
                  <a:pt x="338963" y="43815"/>
                  <a:pt x="338455" y="42799"/>
                  <a:pt x="337693" y="42799"/>
                </a:cubicBezTo>
                <a:cubicBezTo>
                  <a:pt x="337185" y="42799"/>
                  <a:pt x="336677" y="43180"/>
                  <a:pt x="336169" y="43942"/>
                </a:cubicBezTo>
                <a:cubicBezTo>
                  <a:pt x="335407" y="43942"/>
                  <a:pt x="334264" y="44450"/>
                  <a:pt x="332867" y="44450"/>
                </a:cubicBezTo>
                <a:cubicBezTo>
                  <a:pt x="332232" y="44450"/>
                  <a:pt x="331470" y="44323"/>
                  <a:pt x="330708" y="43942"/>
                </a:cubicBezTo>
                <a:cubicBezTo>
                  <a:pt x="329311" y="43942"/>
                  <a:pt x="327787" y="43434"/>
                  <a:pt x="327025" y="43434"/>
                </a:cubicBezTo>
                <a:cubicBezTo>
                  <a:pt x="326644" y="43434"/>
                  <a:pt x="326390" y="43561"/>
                  <a:pt x="326390" y="43942"/>
                </a:cubicBezTo>
                <a:lnTo>
                  <a:pt x="325247" y="43942"/>
                </a:lnTo>
                <a:cubicBezTo>
                  <a:pt x="323596" y="41529"/>
                  <a:pt x="319659" y="40259"/>
                  <a:pt x="316357" y="40259"/>
                </a:cubicBezTo>
                <a:cubicBezTo>
                  <a:pt x="315214" y="40259"/>
                  <a:pt x="314325" y="40386"/>
                  <a:pt x="313436" y="40640"/>
                </a:cubicBezTo>
                <a:cubicBezTo>
                  <a:pt x="311277" y="40640"/>
                  <a:pt x="310261" y="40640"/>
                  <a:pt x="309118" y="38481"/>
                </a:cubicBezTo>
                <a:cubicBezTo>
                  <a:pt x="308102" y="37973"/>
                  <a:pt x="307467" y="37719"/>
                  <a:pt x="307086" y="37719"/>
                </a:cubicBezTo>
                <a:cubicBezTo>
                  <a:pt x="306705" y="37719"/>
                  <a:pt x="306451" y="37973"/>
                  <a:pt x="305816" y="38481"/>
                </a:cubicBezTo>
                <a:cubicBezTo>
                  <a:pt x="305816" y="38989"/>
                  <a:pt x="304673" y="39243"/>
                  <a:pt x="303403" y="39243"/>
                </a:cubicBezTo>
                <a:cubicBezTo>
                  <a:pt x="301498" y="39243"/>
                  <a:pt x="299339" y="38735"/>
                  <a:pt x="299339" y="37465"/>
                </a:cubicBezTo>
                <a:lnTo>
                  <a:pt x="298196" y="38481"/>
                </a:lnTo>
                <a:cubicBezTo>
                  <a:pt x="297942" y="38862"/>
                  <a:pt x="297561" y="38989"/>
                  <a:pt x="297307" y="38989"/>
                </a:cubicBezTo>
                <a:cubicBezTo>
                  <a:pt x="296672" y="38989"/>
                  <a:pt x="296037" y="38227"/>
                  <a:pt x="296037" y="37465"/>
                </a:cubicBezTo>
                <a:cubicBezTo>
                  <a:pt x="296037" y="35814"/>
                  <a:pt x="295783" y="35052"/>
                  <a:pt x="295402" y="35052"/>
                </a:cubicBezTo>
                <a:cubicBezTo>
                  <a:pt x="295021" y="35052"/>
                  <a:pt x="294386" y="35814"/>
                  <a:pt x="293878" y="37465"/>
                </a:cubicBezTo>
                <a:cubicBezTo>
                  <a:pt x="293878" y="39243"/>
                  <a:pt x="293497" y="40005"/>
                  <a:pt x="293243" y="40005"/>
                </a:cubicBezTo>
                <a:cubicBezTo>
                  <a:pt x="292989" y="40005"/>
                  <a:pt x="292735" y="39497"/>
                  <a:pt x="292735" y="38481"/>
                </a:cubicBezTo>
                <a:cubicBezTo>
                  <a:pt x="291973" y="37719"/>
                  <a:pt x="291211" y="36957"/>
                  <a:pt x="290449" y="36957"/>
                </a:cubicBezTo>
                <a:cubicBezTo>
                  <a:pt x="290068" y="36957"/>
                  <a:pt x="289814" y="37084"/>
                  <a:pt x="289433" y="37465"/>
                </a:cubicBezTo>
                <a:cubicBezTo>
                  <a:pt x="288417" y="37465"/>
                  <a:pt x="287274" y="37465"/>
                  <a:pt x="287274" y="35306"/>
                </a:cubicBezTo>
                <a:cubicBezTo>
                  <a:pt x="287274" y="34163"/>
                  <a:pt x="286258" y="34163"/>
                  <a:pt x="285115" y="34163"/>
                </a:cubicBezTo>
                <a:cubicBezTo>
                  <a:pt x="285115" y="35306"/>
                  <a:pt x="285115" y="35306"/>
                  <a:pt x="286131" y="36322"/>
                </a:cubicBezTo>
                <a:lnTo>
                  <a:pt x="283972" y="36322"/>
                </a:lnTo>
                <a:cubicBezTo>
                  <a:pt x="282956" y="36322"/>
                  <a:pt x="280797" y="37465"/>
                  <a:pt x="280797" y="38481"/>
                </a:cubicBezTo>
                <a:cubicBezTo>
                  <a:pt x="280416" y="38989"/>
                  <a:pt x="279908" y="39243"/>
                  <a:pt x="279654" y="39243"/>
                </a:cubicBezTo>
                <a:cubicBezTo>
                  <a:pt x="279273" y="39243"/>
                  <a:pt x="279146" y="38735"/>
                  <a:pt x="279781" y="37465"/>
                </a:cubicBezTo>
                <a:cubicBezTo>
                  <a:pt x="279781" y="35306"/>
                  <a:pt x="279781" y="35306"/>
                  <a:pt x="277622" y="34163"/>
                </a:cubicBezTo>
                <a:cubicBezTo>
                  <a:pt x="276606" y="34163"/>
                  <a:pt x="275463" y="34163"/>
                  <a:pt x="275463" y="35306"/>
                </a:cubicBezTo>
                <a:cubicBezTo>
                  <a:pt x="275463" y="36576"/>
                  <a:pt x="275463" y="37084"/>
                  <a:pt x="275082" y="37084"/>
                </a:cubicBezTo>
                <a:cubicBezTo>
                  <a:pt x="274701" y="37084"/>
                  <a:pt x="274320" y="36830"/>
                  <a:pt x="273304" y="36322"/>
                </a:cubicBezTo>
                <a:cubicBezTo>
                  <a:pt x="271145" y="36322"/>
                  <a:pt x="267970" y="33147"/>
                  <a:pt x="266827" y="30988"/>
                </a:cubicBezTo>
                <a:cubicBezTo>
                  <a:pt x="266827" y="29972"/>
                  <a:pt x="266827" y="29337"/>
                  <a:pt x="266700" y="29337"/>
                </a:cubicBezTo>
                <a:cubicBezTo>
                  <a:pt x="266573" y="29337"/>
                  <a:pt x="266319" y="29845"/>
                  <a:pt x="265811" y="30988"/>
                </a:cubicBezTo>
                <a:cubicBezTo>
                  <a:pt x="265811" y="32131"/>
                  <a:pt x="264668" y="32131"/>
                  <a:pt x="262509" y="32131"/>
                </a:cubicBezTo>
                <a:cubicBezTo>
                  <a:pt x="262509" y="31750"/>
                  <a:pt x="262382" y="31623"/>
                  <a:pt x="262255" y="31623"/>
                </a:cubicBezTo>
                <a:cubicBezTo>
                  <a:pt x="262001" y="31623"/>
                  <a:pt x="261747" y="32131"/>
                  <a:pt x="262509" y="32131"/>
                </a:cubicBezTo>
                <a:cubicBezTo>
                  <a:pt x="262509" y="33147"/>
                  <a:pt x="263652" y="33147"/>
                  <a:pt x="264668" y="33147"/>
                </a:cubicBezTo>
                <a:lnTo>
                  <a:pt x="264668" y="34163"/>
                </a:lnTo>
                <a:cubicBezTo>
                  <a:pt x="264160" y="35306"/>
                  <a:pt x="263652" y="35814"/>
                  <a:pt x="263017" y="35814"/>
                </a:cubicBezTo>
                <a:cubicBezTo>
                  <a:pt x="262382" y="35814"/>
                  <a:pt x="261874" y="35306"/>
                  <a:pt x="261366" y="34163"/>
                </a:cubicBezTo>
                <a:cubicBezTo>
                  <a:pt x="260858" y="33655"/>
                  <a:pt x="260604" y="33401"/>
                  <a:pt x="260350" y="33401"/>
                </a:cubicBezTo>
                <a:cubicBezTo>
                  <a:pt x="260096" y="33401"/>
                  <a:pt x="259842" y="33655"/>
                  <a:pt x="259207" y="34163"/>
                </a:cubicBezTo>
                <a:cubicBezTo>
                  <a:pt x="258445" y="34925"/>
                  <a:pt x="257683" y="35687"/>
                  <a:pt x="257302" y="35687"/>
                </a:cubicBezTo>
                <a:cubicBezTo>
                  <a:pt x="257175" y="35687"/>
                  <a:pt x="257048" y="35560"/>
                  <a:pt x="257048" y="35306"/>
                </a:cubicBezTo>
                <a:cubicBezTo>
                  <a:pt x="257048" y="35306"/>
                  <a:pt x="254889" y="35306"/>
                  <a:pt x="253873" y="36322"/>
                </a:cubicBezTo>
                <a:cubicBezTo>
                  <a:pt x="251714" y="36322"/>
                  <a:pt x="250698" y="36322"/>
                  <a:pt x="250698" y="35306"/>
                </a:cubicBezTo>
                <a:cubicBezTo>
                  <a:pt x="250698" y="34290"/>
                  <a:pt x="249682" y="34163"/>
                  <a:pt x="248539" y="34163"/>
                </a:cubicBezTo>
                <a:cubicBezTo>
                  <a:pt x="247396" y="34163"/>
                  <a:pt x="246380" y="34163"/>
                  <a:pt x="246380" y="32004"/>
                </a:cubicBezTo>
                <a:cubicBezTo>
                  <a:pt x="246380" y="30861"/>
                  <a:pt x="245364" y="29845"/>
                  <a:pt x="243205" y="29845"/>
                </a:cubicBezTo>
                <a:cubicBezTo>
                  <a:pt x="242316" y="29337"/>
                  <a:pt x="241808" y="29083"/>
                  <a:pt x="241427" y="29083"/>
                </a:cubicBezTo>
                <a:cubicBezTo>
                  <a:pt x="240919" y="29083"/>
                  <a:pt x="240665" y="29591"/>
                  <a:pt x="240030" y="30861"/>
                </a:cubicBezTo>
                <a:cubicBezTo>
                  <a:pt x="240030" y="32004"/>
                  <a:pt x="239014" y="32004"/>
                  <a:pt x="237871" y="32004"/>
                </a:cubicBezTo>
                <a:cubicBezTo>
                  <a:pt x="237871" y="32004"/>
                  <a:pt x="236855" y="32004"/>
                  <a:pt x="235712" y="33020"/>
                </a:cubicBezTo>
                <a:cubicBezTo>
                  <a:pt x="235458" y="33401"/>
                  <a:pt x="235204" y="33528"/>
                  <a:pt x="235077" y="33528"/>
                </a:cubicBezTo>
                <a:cubicBezTo>
                  <a:pt x="234696" y="33528"/>
                  <a:pt x="234696" y="32766"/>
                  <a:pt x="234696" y="32004"/>
                </a:cubicBezTo>
                <a:lnTo>
                  <a:pt x="234696" y="29972"/>
                </a:lnTo>
                <a:cubicBezTo>
                  <a:pt x="233680" y="29972"/>
                  <a:pt x="232537" y="32131"/>
                  <a:pt x="232537" y="33147"/>
                </a:cubicBezTo>
                <a:cubicBezTo>
                  <a:pt x="231521" y="34163"/>
                  <a:pt x="230886" y="34798"/>
                  <a:pt x="230759" y="34798"/>
                </a:cubicBezTo>
                <a:cubicBezTo>
                  <a:pt x="230632" y="34798"/>
                  <a:pt x="230886" y="34290"/>
                  <a:pt x="231394" y="33147"/>
                </a:cubicBezTo>
                <a:cubicBezTo>
                  <a:pt x="231394" y="32385"/>
                  <a:pt x="230886" y="31623"/>
                  <a:pt x="229743" y="31623"/>
                </a:cubicBezTo>
                <a:cubicBezTo>
                  <a:pt x="229362" y="31623"/>
                  <a:pt x="228727" y="31750"/>
                  <a:pt x="228092" y="32131"/>
                </a:cubicBezTo>
                <a:cubicBezTo>
                  <a:pt x="225933" y="32131"/>
                  <a:pt x="222758" y="32131"/>
                  <a:pt x="222758" y="33147"/>
                </a:cubicBezTo>
                <a:cubicBezTo>
                  <a:pt x="222377" y="33528"/>
                  <a:pt x="221996" y="33655"/>
                  <a:pt x="221742" y="33655"/>
                </a:cubicBezTo>
                <a:cubicBezTo>
                  <a:pt x="221107" y="33655"/>
                  <a:pt x="220599" y="33147"/>
                  <a:pt x="220599" y="33147"/>
                </a:cubicBezTo>
                <a:cubicBezTo>
                  <a:pt x="220091" y="32639"/>
                  <a:pt x="219583" y="32385"/>
                  <a:pt x="218694" y="32385"/>
                </a:cubicBezTo>
                <a:cubicBezTo>
                  <a:pt x="217805" y="32385"/>
                  <a:pt x="216789" y="32639"/>
                  <a:pt x="215138" y="33147"/>
                </a:cubicBezTo>
                <a:cubicBezTo>
                  <a:pt x="212471" y="34163"/>
                  <a:pt x="211074" y="34798"/>
                  <a:pt x="210439" y="34798"/>
                </a:cubicBezTo>
                <a:cubicBezTo>
                  <a:pt x="209804" y="34798"/>
                  <a:pt x="209804" y="34290"/>
                  <a:pt x="209804" y="33147"/>
                </a:cubicBezTo>
                <a:cubicBezTo>
                  <a:pt x="209804" y="32512"/>
                  <a:pt x="209804" y="31877"/>
                  <a:pt x="209550" y="31877"/>
                </a:cubicBezTo>
                <a:cubicBezTo>
                  <a:pt x="209296" y="31877"/>
                  <a:pt x="209169" y="32258"/>
                  <a:pt x="208661" y="33147"/>
                </a:cubicBezTo>
                <a:cubicBezTo>
                  <a:pt x="208280" y="33528"/>
                  <a:pt x="208026" y="33655"/>
                  <a:pt x="207645" y="33655"/>
                </a:cubicBezTo>
                <a:cubicBezTo>
                  <a:pt x="206883" y="33655"/>
                  <a:pt x="205867" y="32893"/>
                  <a:pt x="204343" y="32131"/>
                </a:cubicBezTo>
                <a:cubicBezTo>
                  <a:pt x="203327" y="30988"/>
                  <a:pt x="203327" y="28829"/>
                  <a:pt x="203327" y="26797"/>
                </a:cubicBezTo>
                <a:cubicBezTo>
                  <a:pt x="203327" y="25527"/>
                  <a:pt x="203327" y="25019"/>
                  <a:pt x="202819" y="25019"/>
                </a:cubicBezTo>
                <a:cubicBezTo>
                  <a:pt x="202565" y="25019"/>
                  <a:pt x="202057" y="25273"/>
                  <a:pt x="201168" y="25781"/>
                </a:cubicBezTo>
                <a:cubicBezTo>
                  <a:pt x="200025" y="25781"/>
                  <a:pt x="199009" y="26924"/>
                  <a:pt x="199009" y="27940"/>
                </a:cubicBezTo>
                <a:cubicBezTo>
                  <a:pt x="199009" y="30099"/>
                  <a:pt x="200025" y="30099"/>
                  <a:pt x="200025" y="30099"/>
                </a:cubicBezTo>
                <a:lnTo>
                  <a:pt x="201168" y="30099"/>
                </a:lnTo>
                <a:cubicBezTo>
                  <a:pt x="201168" y="31115"/>
                  <a:pt x="201168" y="32258"/>
                  <a:pt x="199009" y="32258"/>
                </a:cubicBezTo>
                <a:cubicBezTo>
                  <a:pt x="198501" y="32766"/>
                  <a:pt x="197993" y="33020"/>
                  <a:pt x="197485" y="33020"/>
                </a:cubicBezTo>
                <a:cubicBezTo>
                  <a:pt x="196977" y="33020"/>
                  <a:pt x="196850" y="32766"/>
                  <a:pt x="196850" y="32258"/>
                </a:cubicBezTo>
                <a:cubicBezTo>
                  <a:pt x="195834" y="33274"/>
                  <a:pt x="193675" y="33274"/>
                  <a:pt x="191516" y="33274"/>
                </a:cubicBezTo>
                <a:cubicBezTo>
                  <a:pt x="189357" y="33274"/>
                  <a:pt x="186182" y="33274"/>
                  <a:pt x="185039" y="34290"/>
                </a:cubicBezTo>
                <a:cubicBezTo>
                  <a:pt x="182880" y="34290"/>
                  <a:pt x="181864" y="34290"/>
                  <a:pt x="181864" y="33274"/>
                </a:cubicBezTo>
                <a:cubicBezTo>
                  <a:pt x="181864" y="31242"/>
                  <a:pt x="181356" y="30480"/>
                  <a:pt x="181102" y="30480"/>
                </a:cubicBezTo>
                <a:cubicBezTo>
                  <a:pt x="180848" y="30480"/>
                  <a:pt x="180721" y="30734"/>
                  <a:pt x="180721" y="31115"/>
                </a:cubicBezTo>
                <a:cubicBezTo>
                  <a:pt x="180213" y="32893"/>
                  <a:pt x="175260" y="33655"/>
                  <a:pt x="170942" y="33655"/>
                </a:cubicBezTo>
                <a:cubicBezTo>
                  <a:pt x="167259" y="33655"/>
                  <a:pt x="164084" y="33147"/>
                  <a:pt x="163576" y="32131"/>
                </a:cubicBezTo>
                <a:lnTo>
                  <a:pt x="161417" y="32131"/>
                </a:lnTo>
                <a:cubicBezTo>
                  <a:pt x="160401" y="32639"/>
                  <a:pt x="158242" y="32893"/>
                  <a:pt x="156210" y="32893"/>
                </a:cubicBezTo>
                <a:cubicBezTo>
                  <a:pt x="154178" y="32893"/>
                  <a:pt x="152273" y="32639"/>
                  <a:pt x="151765" y="32131"/>
                </a:cubicBezTo>
                <a:lnTo>
                  <a:pt x="148463" y="32131"/>
                </a:lnTo>
                <a:cubicBezTo>
                  <a:pt x="147447" y="32639"/>
                  <a:pt x="146558" y="32893"/>
                  <a:pt x="145923" y="32893"/>
                </a:cubicBezTo>
                <a:cubicBezTo>
                  <a:pt x="145288" y="32893"/>
                  <a:pt x="144653" y="32639"/>
                  <a:pt x="144145" y="32131"/>
                </a:cubicBezTo>
                <a:cubicBezTo>
                  <a:pt x="143383" y="31369"/>
                  <a:pt x="143129" y="30099"/>
                  <a:pt x="143129" y="30099"/>
                </a:cubicBezTo>
                <a:cubicBezTo>
                  <a:pt x="143129" y="30099"/>
                  <a:pt x="143129" y="30353"/>
                  <a:pt x="143129" y="30988"/>
                </a:cubicBezTo>
                <a:cubicBezTo>
                  <a:pt x="143129" y="32131"/>
                  <a:pt x="140970" y="32131"/>
                  <a:pt x="136652" y="32131"/>
                </a:cubicBezTo>
                <a:cubicBezTo>
                  <a:pt x="132334" y="30988"/>
                  <a:pt x="132334" y="30988"/>
                  <a:pt x="133477" y="29972"/>
                </a:cubicBezTo>
                <a:cubicBezTo>
                  <a:pt x="132207" y="29591"/>
                  <a:pt x="131318" y="29464"/>
                  <a:pt x="130683" y="29464"/>
                </a:cubicBezTo>
                <a:cubicBezTo>
                  <a:pt x="129159" y="29464"/>
                  <a:pt x="129159" y="30226"/>
                  <a:pt x="129159" y="30988"/>
                </a:cubicBezTo>
                <a:cubicBezTo>
                  <a:pt x="129667" y="32512"/>
                  <a:pt x="129286" y="33274"/>
                  <a:pt x="128651" y="33274"/>
                </a:cubicBezTo>
                <a:cubicBezTo>
                  <a:pt x="128016" y="33274"/>
                  <a:pt x="127000" y="32258"/>
                  <a:pt x="127000" y="29845"/>
                </a:cubicBezTo>
                <a:cubicBezTo>
                  <a:pt x="126365" y="28575"/>
                  <a:pt x="124968" y="28067"/>
                  <a:pt x="123952" y="28067"/>
                </a:cubicBezTo>
                <a:cubicBezTo>
                  <a:pt x="123190" y="28067"/>
                  <a:pt x="122682" y="28321"/>
                  <a:pt x="122682" y="28702"/>
                </a:cubicBezTo>
                <a:cubicBezTo>
                  <a:pt x="122682" y="29845"/>
                  <a:pt x="123698" y="29845"/>
                  <a:pt x="125857" y="29845"/>
                </a:cubicBezTo>
                <a:lnTo>
                  <a:pt x="125857" y="32004"/>
                </a:lnTo>
                <a:cubicBezTo>
                  <a:pt x="124841" y="32004"/>
                  <a:pt x="124841" y="32004"/>
                  <a:pt x="122682" y="30861"/>
                </a:cubicBezTo>
                <a:cubicBezTo>
                  <a:pt x="122682" y="30861"/>
                  <a:pt x="122682" y="30861"/>
                  <a:pt x="120523" y="29845"/>
                </a:cubicBezTo>
                <a:cubicBezTo>
                  <a:pt x="119507" y="28702"/>
                  <a:pt x="119507" y="27686"/>
                  <a:pt x="121666" y="26670"/>
                </a:cubicBezTo>
                <a:cubicBezTo>
                  <a:pt x="122682" y="25527"/>
                  <a:pt x="121666" y="25527"/>
                  <a:pt x="120523" y="25527"/>
                </a:cubicBezTo>
                <a:cubicBezTo>
                  <a:pt x="117348" y="26670"/>
                  <a:pt x="117348" y="27686"/>
                  <a:pt x="119507" y="28702"/>
                </a:cubicBezTo>
                <a:cubicBezTo>
                  <a:pt x="119507" y="28702"/>
                  <a:pt x="119507" y="29845"/>
                  <a:pt x="119507" y="30861"/>
                </a:cubicBezTo>
                <a:cubicBezTo>
                  <a:pt x="119507" y="31115"/>
                  <a:pt x="119380" y="31115"/>
                  <a:pt x="118999" y="31115"/>
                </a:cubicBezTo>
                <a:cubicBezTo>
                  <a:pt x="117602" y="31115"/>
                  <a:pt x="113919" y="29337"/>
                  <a:pt x="113030" y="27559"/>
                </a:cubicBezTo>
                <a:lnTo>
                  <a:pt x="113030" y="28575"/>
                </a:lnTo>
                <a:cubicBezTo>
                  <a:pt x="113030" y="29718"/>
                  <a:pt x="110871" y="29718"/>
                  <a:pt x="108712" y="29718"/>
                </a:cubicBezTo>
                <a:cubicBezTo>
                  <a:pt x="106553" y="29718"/>
                  <a:pt x="105537" y="29718"/>
                  <a:pt x="105537" y="28575"/>
                </a:cubicBezTo>
                <a:cubicBezTo>
                  <a:pt x="105537" y="27432"/>
                  <a:pt x="105537" y="26416"/>
                  <a:pt x="104394" y="26416"/>
                </a:cubicBezTo>
                <a:cubicBezTo>
                  <a:pt x="105537" y="26416"/>
                  <a:pt x="105537" y="25273"/>
                  <a:pt x="105537" y="24257"/>
                </a:cubicBezTo>
                <a:cubicBezTo>
                  <a:pt x="105537" y="24257"/>
                  <a:pt x="103378" y="25273"/>
                  <a:pt x="102235" y="26416"/>
                </a:cubicBezTo>
                <a:cubicBezTo>
                  <a:pt x="100076" y="28575"/>
                  <a:pt x="97917" y="29591"/>
                  <a:pt x="93599" y="29591"/>
                </a:cubicBezTo>
                <a:cubicBezTo>
                  <a:pt x="91440" y="29591"/>
                  <a:pt x="88265" y="29591"/>
                  <a:pt x="87122" y="30607"/>
                </a:cubicBezTo>
                <a:cubicBezTo>
                  <a:pt x="84963" y="30607"/>
                  <a:pt x="83947" y="30607"/>
                  <a:pt x="83947" y="29591"/>
                </a:cubicBezTo>
                <a:lnTo>
                  <a:pt x="80899" y="29591"/>
                </a:lnTo>
                <a:cubicBezTo>
                  <a:pt x="80391" y="30099"/>
                  <a:pt x="79502" y="30353"/>
                  <a:pt x="78867" y="30353"/>
                </a:cubicBezTo>
                <a:cubicBezTo>
                  <a:pt x="78232" y="30353"/>
                  <a:pt x="77597" y="30099"/>
                  <a:pt x="77597" y="29591"/>
                </a:cubicBezTo>
                <a:cubicBezTo>
                  <a:pt x="77216" y="28829"/>
                  <a:pt x="76835" y="28575"/>
                  <a:pt x="76327" y="28575"/>
                </a:cubicBezTo>
                <a:cubicBezTo>
                  <a:pt x="75819" y="28575"/>
                  <a:pt x="75438" y="28829"/>
                  <a:pt x="75057" y="28829"/>
                </a:cubicBezTo>
                <a:cubicBezTo>
                  <a:pt x="74803" y="28829"/>
                  <a:pt x="74549" y="28702"/>
                  <a:pt x="74295" y="28448"/>
                </a:cubicBezTo>
                <a:cubicBezTo>
                  <a:pt x="72771" y="29972"/>
                  <a:pt x="72009" y="30734"/>
                  <a:pt x="71755" y="30734"/>
                </a:cubicBezTo>
                <a:cubicBezTo>
                  <a:pt x="71501" y="30734"/>
                  <a:pt x="72136" y="29718"/>
                  <a:pt x="73152" y="27305"/>
                </a:cubicBezTo>
                <a:cubicBezTo>
                  <a:pt x="73152" y="26289"/>
                  <a:pt x="75311" y="25146"/>
                  <a:pt x="76327" y="25146"/>
                </a:cubicBezTo>
                <a:lnTo>
                  <a:pt x="79502" y="25146"/>
                </a:lnTo>
                <a:lnTo>
                  <a:pt x="76327" y="24130"/>
                </a:lnTo>
                <a:cubicBezTo>
                  <a:pt x="75311" y="24130"/>
                  <a:pt x="73152" y="23114"/>
                  <a:pt x="73152" y="21971"/>
                </a:cubicBezTo>
                <a:cubicBezTo>
                  <a:pt x="73152" y="21971"/>
                  <a:pt x="73152" y="20955"/>
                  <a:pt x="72136" y="20955"/>
                </a:cubicBezTo>
                <a:lnTo>
                  <a:pt x="72136" y="23114"/>
                </a:lnTo>
                <a:cubicBezTo>
                  <a:pt x="73152" y="24130"/>
                  <a:pt x="73152" y="25273"/>
                  <a:pt x="73152" y="26289"/>
                </a:cubicBezTo>
                <a:cubicBezTo>
                  <a:pt x="72517" y="27559"/>
                  <a:pt x="70993" y="28575"/>
                  <a:pt x="69977" y="28575"/>
                </a:cubicBezTo>
                <a:cubicBezTo>
                  <a:pt x="69342" y="28575"/>
                  <a:pt x="68834" y="28194"/>
                  <a:pt x="68834" y="27432"/>
                </a:cubicBezTo>
                <a:cubicBezTo>
                  <a:pt x="67691" y="27432"/>
                  <a:pt x="67691" y="27432"/>
                  <a:pt x="66675" y="28448"/>
                </a:cubicBezTo>
                <a:cubicBezTo>
                  <a:pt x="66675" y="28956"/>
                  <a:pt x="66548" y="29210"/>
                  <a:pt x="66167" y="29210"/>
                </a:cubicBezTo>
                <a:cubicBezTo>
                  <a:pt x="65786" y="29210"/>
                  <a:pt x="65151" y="28702"/>
                  <a:pt x="64516" y="27432"/>
                </a:cubicBezTo>
                <a:cubicBezTo>
                  <a:pt x="64008" y="26416"/>
                  <a:pt x="63500" y="25781"/>
                  <a:pt x="62738" y="25781"/>
                </a:cubicBezTo>
                <a:cubicBezTo>
                  <a:pt x="61976" y="25781"/>
                  <a:pt x="61214" y="26289"/>
                  <a:pt x="60198" y="27432"/>
                </a:cubicBezTo>
                <a:cubicBezTo>
                  <a:pt x="58928" y="28702"/>
                  <a:pt x="56896" y="29210"/>
                  <a:pt x="55499" y="29210"/>
                </a:cubicBezTo>
                <a:cubicBezTo>
                  <a:pt x="54483" y="29210"/>
                  <a:pt x="53721" y="28956"/>
                  <a:pt x="53721" y="28448"/>
                </a:cubicBezTo>
                <a:cubicBezTo>
                  <a:pt x="53721" y="27178"/>
                  <a:pt x="52578" y="26670"/>
                  <a:pt x="51435" y="26670"/>
                </a:cubicBezTo>
                <a:cubicBezTo>
                  <a:pt x="50673" y="26670"/>
                  <a:pt x="49784" y="26924"/>
                  <a:pt x="49403" y="27432"/>
                </a:cubicBezTo>
                <a:cubicBezTo>
                  <a:pt x="49022" y="27940"/>
                  <a:pt x="48387" y="28194"/>
                  <a:pt x="47752" y="28194"/>
                </a:cubicBezTo>
                <a:cubicBezTo>
                  <a:pt x="47117" y="28194"/>
                  <a:pt x="46609" y="27940"/>
                  <a:pt x="46101" y="27432"/>
                </a:cubicBezTo>
                <a:cubicBezTo>
                  <a:pt x="46101" y="28194"/>
                  <a:pt x="45593" y="28956"/>
                  <a:pt x="44831" y="28956"/>
                </a:cubicBezTo>
                <a:cubicBezTo>
                  <a:pt x="44577" y="28956"/>
                  <a:pt x="44196" y="28829"/>
                  <a:pt x="43942" y="28448"/>
                </a:cubicBezTo>
                <a:cubicBezTo>
                  <a:pt x="43942" y="28448"/>
                  <a:pt x="42926" y="28448"/>
                  <a:pt x="43942" y="27432"/>
                </a:cubicBezTo>
                <a:lnTo>
                  <a:pt x="41783" y="24257"/>
                </a:lnTo>
                <a:cubicBezTo>
                  <a:pt x="42799" y="24257"/>
                  <a:pt x="42799" y="23241"/>
                  <a:pt x="42799" y="22098"/>
                </a:cubicBezTo>
                <a:cubicBezTo>
                  <a:pt x="42799" y="21844"/>
                  <a:pt x="42545" y="21717"/>
                  <a:pt x="42037" y="21717"/>
                </a:cubicBezTo>
                <a:cubicBezTo>
                  <a:pt x="40767" y="21717"/>
                  <a:pt x="37846" y="22987"/>
                  <a:pt x="36322" y="25400"/>
                </a:cubicBezTo>
                <a:lnTo>
                  <a:pt x="34163" y="27559"/>
                </a:lnTo>
                <a:lnTo>
                  <a:pt x="34163" y="25654"/>
                </a:lnTo>
                <a:cubicBezTo>
                  <a:pt x="33020" y="25654"/>
                  <a:pt x="32004" y="25654"/>
                  <a:pt x="32004" y="26797"/>
                </a:cubicBezTo>
                <a:cubicBezTo>
                  <a:pt x="32004" y="27940"/>
                  <a:pt x="32004" y="27813"/>
                  <a:pt x="30988" y="27813"/>
                </a:cubicBezTo>
                <a:cubicBezTo>
                  <a:pt x="30988" y="27813"/>
                  <a:pt x="29845" y="27813"/>
                  <a:pt x="29845" y="26797"/>
                </a:cubicBezTo>
                <a:cubicBezTo>
                  <a:pt x="29845" y="25527"/>
                  <a:pt x="29845" y="25019"/>
                  <a:pt x="29591" y="25019"/>
                </a:cubicBezTo>
                <a:cubicBezTo>
                  <a:pt x="29337" y="25019"/>
                  <a:pt x="29210" y="25273"/>
                  <a:pt x="28702" y="25781"/>
                </a:cubicBezTo>
                <a:cubicBezTo>
                  <a:pt x="27686" y="26924"/>
                  <a:pt x="26797" y="27432"/>
                  <a:pt x="26162" y="27432"/>
                </a:cubicBezTo>
                <a:cubicBezTo>
                  <a:pt x="25527" y="27432"/>
                  <a:pt x="25400" y="26797"/>
                  <a:pt x="24765" y="25654"/>
                </a:cubicBezTo>
                <a:cubicBezTo>
                  <a:pt x="24765" y="24638"/>
                  <a:pt x="24765" y="24003"/>
                  <a:pt x="24638" y="24003"/>
                </a:cubicBezTo>
                <a:cubicBezTo>
                  <a:pt x="24511" y="24003"/>
                  <a:pt x="24257" y="24511"/>
                  <a:pt x="23622" y="25654"/>
                </a:cubicBezTo>
                <a:cubicBezTo>
                  <a:pt x="23622" y="26797"/>
                  <a:pt x="22606" y="27813"/>
                  <a:pt x="21463" y="27813"/>
                </a:cubicBezTo>
                <a:lnTo>
                  <a:pt x="21463" y="26797"/>
                </a:lnTo>
                <a:cubicBezTo>
                  <a:pt x="21463" y="25527"/>
                  <a:pt x="21082" y="25019"/>
                  <a:pt x="20574" y="25019"/>
                </a:cubicBezTo>
                <a:cubicBezTo>
                  <a:pt x="20193" y="25019"/>
                  <a:pt x="19812" y="25273"/>
                  <a:pt x="19304" y="25781"/>
                </a:cubicBezTo>
                <a:cubicBezTo>
                  <a:pt x="19304" y="26289"/>
                  <a:pt x="19050" y="26543"/>
                  <a:pt x="18542" y="26543"/>
                </a:cubicBezTo>
                <a:cubicBezTo>
                  <a:pt x="18034" y="26543"/>
                  <a:pt x="17145" y="26289"/>
                  <a:pt x="16129" y="25781"/>
                </a:cubicBezTo>
                <a:cubicBezTo>
                  <a:pt x="13970" y="25781"/>
                  <a:pt x="12954" y="25781"/>
                  <a:pt x="12954" y="26924"/>
                </a:cubicBezTo>
                <a:cubicBezTo>
                  <a:pt x="12954" y="28067"/>
                  <a:pt x="12954" y="28575"/>
                  <a:pt x="12827" y="28575"/>
                </a:cubicBezTo>
                <a:cubicBezTo>
                  <a:pt x="12700" y="28575"/>
                  <a:pt x="12446" y="27813"/>
                  <a:pt x="11811" y="26797"/>
                </a:cubicBezTo>
                <a:cubicBezTo>
                  <a:pt x="11303" y="26289"/>
                  <a:pt x="11049" y="26035"/>
                  <a:pt x="10541" y="26035"/>
                </a:cubicBezTo>
                <a:cubicBezTo>
                  <a:pt x="10033" y="26035"/>
                  <a:pt x="9652" y="26289"/>
                  <a:pt x="8509" y="26797"/>
                </a:cubicBezTo>
                <a:cubicBezTo>
                  <a:pt x="8001" y="27305"/>
                  <a:pt x="7747" y="27559"/>
                  <a:pt x="7493" y="27559"/>
                </a:cubicBezTo>
                <a:cubicBezTo>
                  <a:pt x="7239" y="27559"/>
                  <a:pt x="6985" y="27305"/>
                  <a:pt x="6477" y="26797"/>
                </a:cubicBezTo>
                <a:cubicBezTo>
                  <a:pt x="6477" y="23622"/>
                  <a:pt x="6477" y="22479"/>
                  <a:pt x="7493" y="22479"/>
                </a:cubicBezTo>
                <a:cubicBezTo>
                  <a:pt x="8509" y="22479"/>
                  <a:pt x="8509" y="22479"/>
                  <a:pt x="8509" y="21463"/>
                </a:cubicBezTo>
                <a:lnTo>
                  <a:pt x="6477" y="21463"/>
                </a:lnTo>
                <a:cubicBezTo>
                  <a:pt x="5334" y="21463"/>
                  <a:pt x="4318" y="21463"/>
                  <a:pt x="2159" y="20320"/>
                </a:cubicBezTo>
                <a:cubicBezTo>
                  <a:pt x="254" y="20193"/>
                  <a:pt x="0" y="17907"/>
                  <a:pt x="1397" y="17907"/>
                </a:cubicBezTo>
                <a:cubicBezTo>
                  <a:pt x="1651" y="17907"/>
                  <a:pt x="1905" y="18034"/>
                  <a:pt x="2159" y="18161"/>
                </a:cubicBezTo>
                <a:lnTo>
                  <a:pt x="3175" y="17018"/>
                </a:lnTo>
                <a:cubicBezTo>
                  <a:pt x="3175" y="15367"/>
                  <a:pt x="3683" y="14605"/>
                  <a:pt x="4318" y="14605"/>
                </a:cubicBezTo>
                <a:cubicBezTo>
                  <a:pt x="4953" y="14605"/>
                  <a:pt x="5334" y="15367"/>
                  <a:pt x="5334" y="17018"/>
                </a:cubicBezTo>
                <a:cubicBezTo>
                  <a:pt x="5334" y="18796"/>
                  <a:pt x="5334" y="19558"/>
                  <a:pt x="5461" y="19558"/>
                </a:cubicBezTo>
                <a:cubicBezTo>
                  <a:pt x="5588" y="19558"/>
                  <a:pt x="5842" y="19050"/>
                  <a:pt x="6350" y="18034"/>
                </a:cubicBezTo>
                <a:cubicBezTo>
                  <a:pt x="6350" y="15875"/>
                  <a:pt x="7366" y="15875"/>
                  <a:pt x="8509" y="15875"/>
                </a:cubicBezTo>
                <a:cubicBezTo>
                  <a:pt x="9652" y="15875"/>
                  <a:pt x="9652" y="15875"/>
                  <a:pt x="9652" y="14732"/>
                </a:cubicBezTo>
                <a:cubicBezTo>
                  <a:pt x="9652" y="13589"/>
                  <a:pt x="10795" y="12700"/>
                  <a:pt x="11811" y="12700"/>
                </a:cubicBezTo>
                <a:cubicBezTo>
                  <a:pt x="12827" y="12700"/>
                  <a:pt x="12827" y="12700"/>
                  <a:pt x="12827" y="13716"/>
                </a:cubicBezTo>
                <a:cubicBezTo>
                  <a:pt x="12319" y="14224"/>
                  <a:pt x="12446" y="14478"/>
                  <a:pt x="12827" y="14478"/>
                </a:cubicBezTo>
                <a:cubicBezTo>
                  <a:pt x="13335" y="14478"/>
                  <a:pt x="14351" y="13970"/>
                  <a:pt x="14986" y="12700"/>
                </a:cubicBezTo>
                <a:cubicBezTo>
                  <a:pt x="15367" y="12192"/>
                  <a:pt x="15748" y="11938"/>
                  <a:pt x="15875" y="11938"/>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3"/>
          <p:cNvSpPr/>
          <p:nvPr/>
        </p:nvSpPr>
        <p:spPr>
          <a:xfrm>
            <a:off x="7242150" y="2451362"/>
            <a:ext cx="418814" cy="350615"/>
          </a:xfrm>
          <a:custGeom>
            <a:rect b="b" l="l" r="r" t="t"/>
            <a:pathLst>
              <a:path extrusionOk="0" h="467487" w="558419">
                <a:moveTo>
                  <a:pt x="17272" y="0"/>
                </a:moveTo>
                <a:cubicBezTo>
                  <a:pt x="18415" y="0"/>
                  <a:pt x="18415" y="1016"/>
                  <a:pt x="18415" y="2159"/>
                </a:cubicBezTo>
                <a:lnTo>
                  <a:pt x="17272" y="2159"/>
                </a:lnTo>
                <a:cubicBezTo>
                  <a:pt x="17272" y="2159"/>
                  <a:pt x="16256" y="1016"/>
                  <a:pt x="16256" y="0"/>
                </a:cubicBezTo>
                <a:close/>
                <a:moveTo>
                  <a:pt x="234442" y="381"/>
                </a:moveTo>
                <a:cubicBezTo>
                  <a:pt x="234823" y="381"/>
                  <a:pt x="235077" y="889"/>
                  <a:pt x="235077" y="2159"/>
                </a:cubicBezTo>
                <a:cubicBezTo>
                  <a:pt x="235077" y="3175"/>
                  <a:pt x="235077" y="3175"/>
                  <a:pt x="234061" y="3175"/>
                </a:cubicBezTo>
                <a:cubicBezTo>
                  <a:pt x="234061" y="3175"/>
                  <a:pt x="233045" y="2159"/>
                  <a:pt x="234061" y="1016"/>
                </a:cubicBezTo>
                <a:cubicBezTo>
                  <a:pt x="234061" y="635"/>
                  <a:pt x="234188" y="254"/>
                  <a:pt x="234442" y="254"/>
                </a:cubicBezTo>
                <a:close/>
                <a:moveTo>
                  <a:pt x="92710" y="14097"/>
                </a:moveTo>
                <a:cubicBezTo>
                  <a:pt x="93726" y="14097"/>
                  <a:pt x="94869" y="15113"/>
                  <a:pt x="94869" y="15113"/>
                </a:cubicBezTo>
                <a:cubicBezTo>
                  <a:pt x="94869" y="16256"/>
                  <a:pt x="93726" y="16256"/>
                  <a:pt x="92710" y="16256"/>
                </a:cubicBezTo>
                <a:cubicBezTo>
                  <a:pt x="92075" y="16637"/>
                  <a:pt x="91567" y="16637"/>
                  <a:pt x="91059" y="16637"/>
                </a:cubicBezTo>
                <a:cubicBezTo>
                  <a:pt x="90043" y="16637"/>
                  <a:pt x="89408" y="15875"/>
                  <a:pt x="89408" y="15113"/>
                </a:cubicBezTo>
                <a:cubicBezTo>
                  <a:pt x="89408" y="14097"/>
                  <a:pt x="90424" y="14097"/>
                  <a:pt x="92583" y="14097"/>
                </a:cubicBezTo>
                <a:close/>
                <a:moveTo>
                  <a:pt x="186309" y="18034"/>
                </a:moveTo>
                <a:cubicBezTo>
                  <a:pt x="186690" y="18161"/>
                  <a:pt x="187198" y="18415"/>
                  <a:pt x="187579" y="18415"/>
                </a:cubicBezTo>
                <a:lnTo>
                  <a:pt x="186690" y="18415"/>
                </a:lnTo>
                <a:cubicBezTo>
                  <a:pt x="186563" y="18288"/>
                  <a:pt x="186563" y="18161"/>
                  <a:pt x="186436" y="18034"/>
                </a:cubicBezTo>
                <a:close/>
                <a:moveTo>
                  <a:pt x="84074" y="16256"/>
                </a:moveTo>
                <a:cubicBezTo>
                  <a:pt x="84074" y="17272"/>
                  <a:pt x="86233" y="18415"/>
                  <a:pt x="86233" y="18415"/>
                </a:cubicBezTo>
                <a:cubicBezTo>
                  <a:pt x="87249" y="18415"/>
                  <a:pt x="87249" y="17399"/>
                  <a:pt x="86233" y="16256"/>
                </a:cubicBezTo>
                <a:close/>
                <a:moveTo>
                  <a:pt x="18288" y="17272"/>
                </a:moveTo>
                <a:lnTo>
                  <a:pt x="17145" y="18288"/>
                </a:lnTo>
                <a:cubicBezTo>
                  <a:pt x="17145" y="19431"/>
                  <a:pt x="18288" y="19431"/>
                  <a:pt x="19304" y="19431"/>
                </a:cubicBezTo>
                <a:cubicBezTo>
                  <a:pt x="20320" y="19431"/>
                  <a:pt x="20447" y="19431"/>
                  <a:pt x="20447" y="18288"/>
                </a:cubicBezTo>
                <a:cubicBezTo>
                  <a:pt x="20447" y="18288"/>
                  <a:pt x="19304" y="17272"/>
                  <a:pt x="18288" y="17272"/>
                </a:cubicBezTo>
                <a:close/>
                <a:moveTo>
                  <a:pt x="31242" y="15113"/>
                </a:moveTo>
                <a:cubicBezTo>
                  <a:pt x="30099" y="15113"/>
                  <a:pt x="29083" y="16256"/>
                  <a:pt x="29083" y="17272"/>
                </a:cubicBezTo>
                <a:cubicBezTo>
                  <a:pt x="27940" y="19431"/>
                  <a:pt x="27940" y="19431"/>
                  <a:pt x="30099" y="20447"/>
                </a:cubicBezTo>
                <a:cubicBezTo>
                  <a:pt x="31242" y="20447"/>
                  <a:pt x="32258" y="20447"/>
                  <a:pt x="32258" y="19431"/>
                </a:cubicBezTo>
                <a:lnTo>
                  <a:pt x="31242" y="19431"/>
                </a:lnTo>
                <a:cubicBezTo>
                  <a:pt x="31242" y="19685"/>
                  <a:pt x="31115" y="19812"/>
                  <a:pt x="31115" y="19812"/>
                </a:cubicBezTo>
                <a:cubicBezTo>
                  <a:pt x="30861" y="19812"/>
                  <a:pt x="30480" y="18796"/>
                  <a:pt x="31242" y="17272"/>
                </a:cubicBezTo>
                <a:cubicBezTo>
                  <a:pt x="31242" y="16256"/>
                  <a:pt x="31242" y="15113"/>
                  <a:pt x="31242" y="15113"/>
                </a:cubicBezTo>
                <a:close/>
                <a:moveTo>
                  <a:pt x="166116" y="20447"/>
                </a:moveTo>
                <a:cubicBezTo>
                  <a:pt x="166116" y="21590"/>
                  <a:pt x="167132" y="22606"/>
                  <a:pt x="167132" y="22606"/>
                </a:cubicBezTo>
                <a:cubicBezTo>
                  <a:pt x="167132" y="21590"/>
                  <a:pt x="167132" y="20447"/>
                  <a:pt x="167132" y="20447"/>
                </a:cubicBezTo>
                <a:close/>
                <a:moveTo>
                  <a:pt x="134874" y="18288"/>
                </a:moveTo>
                <a:lnTo>
                  <a:pt x="137033" y="20447"/>
                </a:lnTo>
                <a:cubicBezTo>
                  <a:pt x="137668" y="22733"/>
                  <a:pt x="137922" y="23876"/>
                  <a:pt x="138049" y="23876"/>
                </a:cubicBezTo>
                <a:cubicBezTo>
                  <a:pt x="138176" y="23876"/>
                  <a:pt x="138176" y="23114"/>
                  <a:pt x="138176" y="21590"/>
                </a:cubicBezTo>
                <a:cubicBezTo>
                  <a:pt x="138176" y="20447"/>
                  <a:pt x="138176" y="19431"/>
                  <a:pt x="137033" y="18288"/>
                </a:cubicBezTo>
                <a:close/>
                <a:moveTo>
                  <a:pt x="220091" y="22606"/>
                </a:moveTo>
                <a:cubicBezTo>
                  <a:pt x="218948" y="22606"/>
                  <a:pt x="217932" y="23622"/>
                  <a:pt x="217932" y="23622"/>
                </a:cubicBezTo>
                <a:cubicBezTo>
                  <a:pt x="217932" y="24765"/>
                  <a:pt x="218948" y="24765"/>
                  <a:pt x="218948" y="24765"/>
                </a:cubicBezTo>
                <a:cubicBezTo>
                  <a:pt x="220091" y="24765"/>
                  <a:pt x="221107" y="24765"/>
                  <a:pt x="221107" y="23622"/>
                </a:cubicBezTo>
                <a:cubicBezTo>
                  <a:pt x="221107" y="23622"/>
                  <a:pt x="221107" y="22606"/>
                  <a:pt x="220091" y="22606"/>
                </a:cubicBezTo>
                <a:close/>
                <a:moveTo>
                  <a:pt x="132715" y="22606"/>
                </a:moveTo>
                <a:lnTo>
                  <a:pt x="131572" y="23622"/>
                </a:lnTo>
                <a:cubicBezTo>
                  <a:pt x="131572" y="25781"/>
                  <a:pt x="132715" y="25781"/>
                  <a:pt x="133731" y="25781"/>
                </a:cubicBezTo>
                <a:lnTo>
                  <a:pt x="133731" y="23749"/>
                </a:lnTo>
                <a:lnTo>
                  <a:pt x="132715" y="22733"/>
                </a:lnTo>
                <a:close/>
                <a:moveTo>
                  <a:pt x="33401" y="24765"/>
                </a:moveTo>
                <a:cubicBezTo>
                  <a:pt x="33401" y="25781"/>
                  <a:pt x="33401" y="25781"/>
                  <a:pt x="32385" y="25781"/>
                </a:cubicBezTo>
                <a:lnTo>
                  <a:pt x="31242" y="25781"/>
                </a:lnTo>
                <a:lnTo>
                  <a:pt x="32258" y="24765"/>
                </a:lnTo>
                <a:close/>
                <a:moveTo>
                  <a:pt x="237998" y="25400"/>
                </a:moveTo>
                <a:cubicBezTo>
                  <a:pt x="237617" y="25400"/>
                  <a:pt x="236855" y="25908"/>
                  <a:pt x="236220" y="25908"/>
                </a:cubicBezTo>
                <a:cubicBezTo>
                  <a:pt x="235077" y="27051"/>
                  <a:pt x="235077" y="27051"/>
                  <a:pt x="237236" y="27051"/>
                </a:cubicBezTo>
                <a:cubicBezTo>
                  <a:pt x="238252" y="27051"/>
                  <a:pt x="238252" y="25908"/>
                  <a:pt x="238252" y="25908"/>
                </a:cubicBezTo>
                <a:cubicBezTo>
                  <a:pt x="238252" y="25527"/>
                  <a:pt x="238125" y="25400"/>
                  <a:pt x="237871" y="25400"/>
                </a:cubicBezTo>
                <a:close/>
                <a:moveTo>
                  <a:pt x="202692" y="25908"/>
                </a:moveTo>
                <a:lnTo>
                  <a:pt x="201676" y="27051"/>
                </a:lnTo>
                <a:lnTo>
                  <a:pt x="202692" y="27051"/>
                </a:lnTo>
                <a:cubicBezTo>
                  <a:pt x="203835" y="27051"/>
                  <a:pt x="203835" y="27051"/>
                  <a:pt x="203835" y="25908"/>
                </a:cubicBezTo>
                <a:close/>
                <a:moveTo>
                  <a:pt x="193040" y="24892"/>
                </a:moveTo>
                <a:cubicBezTo>
                  <a:pt x="193040" y="25908"/>
                  <a:pt x="193040" y="27051"/>
                  <a:pt x="194056" y="27051"/>
                </a:cubicBezTo>
                <a:cubicBezTo>
                  <a:pt x="194310" y="27305"/>
                  <a:pt x="194691" y="27432"/>
                  <a:pt x="194945" y="27432"/>
                </a:cubicBezTo>
                <a:cubicBezTo>
                  <a:pt x="195580" y="27432"/>
                  <a:pt x="195961" y="26416"/>
                  <a:pt x="195199" y="24892"/>
                </a:cubicBezTo>
                <a:close/>
                <a:moveTo>
                  <a:pt x="157480" y="23749"/>
                </a:moveTo>
                <a:cubicBezTo>
                  <a:pt x="156337" y="23749"/>
                  <a:pt x="157480" y="24892"/>
                  <a:pt x="158496" y="27051"/>
                </a:cubicBezTo>
                <a:cubicBezTo>
                  <a:pt x="159385" y="27432"/>
                  <a:pt x="159893" y="27813"/>
                  <a:pt x="160147" y="27813"/>
                </a:cubicBezTo>
                <a:cubicBezTo>
                  <a:pt x="160401" y="27813"/>
                  <a:pt x="160147" y="27305"/>
                  <a:pt x="159639" y="26035"/>
                </a:cubicBezTo>
                <a:lnTo>
                  <a:pt x="157480" y="23876"/>
                </a:lnTo>
                <a:close/>
                <a:moveTo>
                  <a:pt x="212471" y="29083"/>
                </a:moveTo>
                <a:cubicBezTo>
                  <a:pt x="213487" y="29083"/>
                  <a:pt x="213487" y="30226"/>
                  <a:pt x="213487" y="30226"/>
                </a:cubicBezTo>
                <a:cubicBezTo>
                  <a:pt x="213487" y="30226"/>
                  <a:pt x="213487" y="31242"/>
                  <a:pt x="212471" y="31242"/>
                </a:cubicBezTo>
                <a:lnTo>
                  <a:pt x="211455" y="31242"/>
                </a:lnTo>
                <a:cubicBezTo>
                  <a:pt x="211455" y="30226"/>
                  <a:pt x="212471" y="29083"/>
                  <a:pt x="212471" y="29083"/>
                </a:cubicBezTo>
                <a:close/>
                <a:moveTo>
                  <a:pt x="253492" y="30226"/>
                </a:moveTo>
                <a:cubicBezTo>
                  <a:pt x="253492" y="30226"/>
                  <a:pt x="252476" y="31242"/>
                  <a:pt x="251333" y="32385"/>
                </a:cubicBezTo>
                <a:cubicBezTo>
                  <a:pt x="251333" y="32766"/>
                  <a:pt x="251460" y="33147"/>
                  <a:pt x="251841" y="33147"/>
                </a:cubicBezTo>
                <a:cubicBezTo>
                  <a:pt x="252222" y="33147"/>
                  <a:pt x="252857" y="32639"/>
                  <a:pt x="253492" y="31369"/>
                </a:cubicBezTo>
                <a:cubicBezTo>
                  <a:pt x="254508" y="30353"/>
                  <a:pt x="254508" y="30353"/>
                  <a:pt x="253492" y="30353"/>
                </a:cubicBezTo>
                <a:close/>
                <a:moveTo>
                  <a:pt x="259969" y="31242"/>
                </a:moveTo>
                <a:lnTo>
                  <a:pt x="258953" y="32385"/>
                </a:lnTo>
                <a:lnTo>
                  <a:pt x="258953" y="33401"/>
                </a:lnTo>
                <a:lnTo>
                  <a:pt x="259969" y="33401"/>
                </a:lnTo>
                <a:cubicBezTo>
                  <a:pt x="259969" y="32385"/>
                  <a:pt x="261112" y="31242"/>
                  <a:pt x="259969" y="31242"/>
                </a:cubicBezTo>
                <a:close/>
                <a:moveTo>
                  <a:pt x="249936" y="38481"/>
                </a:moveTo>
                <a:cubicBezTo>
                  <a:pt x="250698" y="38735"/>
                  <a:pt x="250952" y="38735"/>
                  <a:pt x="250190" y="38735"/>
                </a:cubicBezTo>
                <a:cubicBezTo>
                  <a:pt x="250063" y="38608"/>
                  <a:pt x="249936" y="38608"/>
                  <a:pt x="249936" y="38481"/>
                </a:cubicBezTo>
                <a:close/>
                <a:moveTo>
                  <a:pt x="227584" y="39878"/>
                </a:moveTo>
                <a:lnTo>
                  <a:pt x="229743" y="41021"/>
                </a:lnTo>
                <a:cubicBezTo>
                  <a:pt x="229743" y="42037"/>
                  <a:pt x="229743" y="42037"/>
                  <a:pt x="228727" y="42037"/>
                </a:cubicBezTo>
                <a:cubicBezTo>
                  <a:pt x="226568" y="41021"/>
                  <a:pt x="226568" y="41021"/>
                  <a:pt x="227711" y="39878"/>
                </a:cubicBezTo>
                <a:close/>
                <a:moveTo>
                  <a:pt x="319278" y="48514"/>
                </a:moveTo>
                <a:lnTo>
                  <a:pt x="319278" y="50673"/>
                </a:lnTo>
                <a:lnTo>
                  <a:pt x="320421" y="50673"/>
                </a:lnTo>
                <a:cubicBezTo>
                  <a:pt x="320421" y="49657"/>
                  <a:pt x="321437" y="48514"/>
                  <a:pt x="320421" y="48514"/>
                </a:cubicBezTo>
                <a:close/>
                <a:moveTo>
                  <a:pt x="340741" y="58039"/>
                </a:moveTo>
                <a:cubicBezTo>
                  <a:pt x="340487" y="58039"/>
                  <a:pt x="339725" y="60579"/>
                  <a:pt x="339725" y="61468"/>
                </a:cubicBezTo>
                <a:cubicBezTo>
                  <a:pt x="340741" y="61468"/>
                  <a:pt x="340741" y="61468"/>
                  <a:pt x="340741" y="60452"/>
                </a:cubicBezTo>
                <a:cubicBezTo>
                  <a:pt x="341757" y="59309"/>
                  <a:pt x="340741" y="58293"/>
                  <a:pt x="340741" y="58293"/>
                </a:cubicBezTo>
                <a:cubicBezTo>
                  <a:pt x="340741" y="58166"/>
                  <a:pt x="340741" y="58039"/>
                  <a:pt x="340614" y="58039"/>
                </a:cubicBezTo>
                <a:close/>
                <a:moveTo>
                  <a:pt x="363474" y="74422"/>
                </a:moveTo>
                <a:lnTo>
                  <a:pt x="363474" y="76581"/>
                </a:lnTo>
                <a:lnTo>
                  <a:pt x="364617" y="76581"/>
                </a:lnTo>
                <a:cubicBezTo>
                  <a:pt x="365633" y="75438"/>
                  <a:pt x="365633" y="74422"/>
                  <a:pt x="364617" y="74422"/>
                </a:cubicBezTo>
                <a:close/>
                <a:moveTo>
                  <a:pt x="350520" y="73406"/>
                </a:moveTo>
                <a:cubicBezTo>
                  <a:pt x="349377" y="74422"/>
                  <a:pt x="349377" y="75565"/>
                  <a:pt x="349377" y="75565"/>
                </a:cubicBezTo>
                <a:lnTo>
                  <a:pt x="350520" y="76708"/>
                </a:lnTo>
                <a:cubicBezTo>
                  <a:pt x="351536" y="75565"/>
                  <a:pt x="351536" y="74549"/>
                  <a:pt x="350520" y="74549"/>
                </a:cubicBezTo>
                <a:lnTo>
                  <a:pt x="350520" y="73406"/>
                </a:lnTo>
                <a:close/>
                <a:moveTo>
                  <a:pt x="442214" y="145669"/>
                </a:moveTo>
                <a:cubicBezTo>
                  <a:pt x="441198" y="146812"/>
                  <a:pt x="441198" y="147828"/>
                  <a:pt x="441198" y="147828"/>
                </a:cubicBezTo>
                <a:lnTo>
                  <a:pt x="442214" y="148844"/>
                </a:lnTo>
                <a:cubicBezTo>
                  <a:pt x="443357" y="147828"/>
                  <a:pt x="443357" y="147828"/>
                  <a:pt x="443357" y="146685"/>
                </a:cubicBezTo>
                <a:lnTo>
                  <a:pt x="442214" y="145542"/>
                </a:lnTo>
                <a:close/>
                <a:moveTo>
                  <a:pt x="474599" y="219075"/>
                </a:moveTo>
                <a:cubicBezTo>
                  <a:pt x="473583" y="219075"/>
                  <a:pt x="473583" y="220091"/>
                  <a:pt x="473583" y="220091"/>
                </a:cubicBezTo>
                <a:cubicBezTo>
                  <a:pt x="473583" y="220599"/>
                  <a:pt x="473583" y="220853"/>
                  <a:pt x="473710" y="220853"/>
                </a:cubicBezTo>
                <a:cubicBezTo>
                  <a:pt x="473837" y="220853"/>
                  <a:pt x="474091" y="220599"/>
                  <a:pt x="474599" y="220091"/>
                </a:cubicBezTo>
                <a:cubicBezTo>
                  <a:pt x="474599" y="220091"/>
                  <a:pt x="475742" y="220091"/>
                  <a:pt x="475742" y="219075"/>
                </a:cubicBezTo>
                <a:close/>
                <a:moveTo>
                  <a:pt x="475742" y="230886"/>
                </a:moveTo>
                <a:cubicBezTo>
                  <a:pt x="475742" y="230886"/>
                  <a:pt x="475869" y="231013"/>
                  <a:pt x="475869" y="231013"/>
                </a:cubicBezTo>
                <a:lnTo>
                  <a:pt x="475742" y="230886"/>
                </a:lnTo>
                <a:close/>
                <a:moveTo>
                  <a:pt x="475869" y="231013"/>
                </a:moveTo>
                <a:lnTo>
                  <a:pt x="476885" y="232029"/>
                </a:lnTo>
                <a:cubicBezTo>
                  <a:pt x="476631" y="232029"/>
                  <a:pt x="476377" y="231648"/>
                  <a:pt x="475869" y="231013"/>
                </a:cubicBezTo>
                <a:close/>
                <a:moveTo>
                  <a:pt x="486664" y="233553"/>
                </a:moveTo>
                <a:cubicBezTo>
                  <a:pt x="486537" y="233553"/>
                  <a:pt x="486537" y="234061"/>
                  <a:pt x="486537" y="235204"/>
                </a:cubicBezTo>
                <a:cubicBezTo>
                  <a:pt x="485775" y="235966"/>
                  <a:pt x="485521" y="236728"/>
                  <a:pt x="485902" y="236728"/>
                </a:cubicBezTo>
                <a:cubicBezTo>
                  <a:pt x="486029" y="236728"/>
                  <a:pt x="486283" y="236601"/>
                  <a:pt x="486537" y="236220"/>
                </a:cubicBezTo>
                <a:cubicBezTo>
                  <a:pt x="487553" y="236220"/>
                  <a:pt x="487553" y="236220"/>
                  <a:pt x="487553" y="235204"/>
                </a:cubicBezTo>
                <a:cubicBezTo>
                  <a:pt x="487045" y="234188"/>
                  <a:pt x="486791" y="233553"/>
                  <a:pt x="486537" y="233553"/>
                </a:cubicBezTo>
                <a:close/>
                <a:moveTo>
                  <a:pt x="493014" y="237363"/>
                </a:moveTo>
                <a:cubicBezTo>
                  <a:pt x="493141" y="237363"/>
                  <a:pt x="493141" y="237490"/>
                  <a:pt x="493141" y="237490"/>
                </a:cubicBezTo>
                <a:cubicBezTo>
                  <a:pt x="493014" y="237490"/>
                  <a:pt x="492887" y="237363"/>
                  <a:pt x="492760" y="237363"/>
                </a:cubicBezTo>
                <a:cubicBezTo>
                  <a:pt x="492887" y="237363"/>
                  <a:pt x="492887" y="237236"/>
                  <a:pt x="493014" y="237236"/>
                </a:cubicBezTo>
                <a:close/>
                <a:moveTo>
                  <a:pt x="493141" y="237490"/>
                </a:moveTo>
                <a:cubicBezTo>
                  <a:pt x="493649" y="237617"/>
                  <a:pt x="493776" y="237871"/>
                  <a:pt x="493649" y="237871"/>
                </a:cubicBezTo>
                <a:cubicBezTo>
                  <a:pt x="493522" y="237871"/>
                  <a:pt x="493395" y="237744"/>
                  <a:pt x="493141" y="237490"/>
                </a:cubicBezTo>
                <a:close/>
                <a:moveTo>
                  <a:pt x="488696" y="241681"/>
                </a:moveTo>
                <a:cubicBezTo>
                  <a:pt x="488696" y="242824"/>
                  <a:pt x="488696" y="242824"/>
                  <a:pt x="489839" y="242824"/>
                </a:cubicBezTo>
                <a:lnTo>
                  <a:pt x="489839" y="241681"/>
                </a:lnTo>
                <a:close/>
                <a:moveTo>
                  <a:pt x="491871" y="248158"/>
                </a:moveTo>
                <a:cubicBezTo>
                  <a:pt x="491871" y="248666"/>
                  <a:pt x="491617" y="248920"/>
                  <a:pt x="491490" y="248920"/>
                </a:cubicBezTo>
                <a:cubicBezTo>
                  <a:pt x="491363" y="248920"/>
                  <a:pt x="491363" y="248666"/>
                  <a:pt x="491871" y="248158"/>
                </a:cubicBezTo>
                <a:close/>
                <a:moveTo>
                  <a:pt x="490855" y="250317"/>
                </a:moveTo>
                <a:lnTo>
                  <a:pt x="490855" y="251460"/>
                </a:lnTo>
                <a:cubicBezTo>
                  <a:pt x="491363" y="251968"/>
                  <a:pt x="491617" y="252222"/>
                  <a:pt x="491871" y="252222"/>
                </a:cubicBezTo>
                <a:cubicBezTo>
                  <a:pt x="492125" y="252222"/>
                  <a:pt x="492379" y="251968"/>
                  <a:pt x="493014" y="251460"/>
                </a:cubicBezTo>
                <a:lnTo>
                  <a:pt x="490855" y="250317"/>
                </a:lnTo>
                <a:close/>
                <a:moveTo>
                  <a:pt x="493014" y="260604"/>
                </a:moveTo>
                <a:cubicBezTo>
                  <a:pt x="492633" y="260604"/>
                  <a:pt x="492379" y="260731"/>
                  <a:pt x="491998" y="261112"/>
                </a:cubicBezTo>
                <a:cubicBezTo>
                  <a:pt x="491998" y="262255"/>
                  <a:pt x="493141" y="262255"/>
                  <a:pt x="493141" y="262255"/>
                </a:cubicBezTo>
                <a:cubicBezTo>
                  <a:pt x="493141" y="262255"/>
                  <a:pt x="494157" y="262255"/>
                  <a:pt x="494157" y="261112"/>
                </a:cubicBezTo>
                <a:cubicBezTo>
                  <a:pt x="494157" y="261112"/>
                  <a:pt x="493649" y="260604"/>
                  <a:pt x="493014" y="260604"/>
                </a:cubicBezTo>
                <a:close/>
                <a:moveTo>
                  <a:pt x="503809" y="297815"/>
                </a:moveTo>
                <a:cubicBezTo>
                  <a:pt x="502666" y="298831"/>
                  <a:pt x="501650" y="299974"/>
                  <a:pt x="503809" y="299974"/>
                </a:cubicBezTo>
                <a:cubicBezTo>
                  <a:pt x="503809" y="299974"/>
                  <a:pt x="504825" y="299974"/>
                  <a:pt x="504825" y="297815"/>
                </a:cubicBezTo>
                <a:close/>
                <a:moveTo>
                  <a:pt x="510286" y="329819"/>
                </a:moveTo>
                <a:cubicBezTo>
                  <a:pt x="509270" y="329819"/>
                  <a:pt x="508127" y="330835"/>
                  <a:pt x="508127" y="332359"/>
                </a:cubicBezTo>
                <a:cubicBezTo>
                  <a:pt x="508127" y="332867"/>
                  <a:pt x="508127" y="333121"/>
                  <a:pt x="508254" y="333121"/>
                </a:cubicBezTo>
                <a:cubicBezTo>
                  <a:pt x="508381" y="333121"/>
                  <a:pt x="508635" y="332867"/>
                  <a:pt x="509270" y="332359"/>
                </a:cubicBezTo>
                <a:cubicBezTo>
                  <a:pt x="510286" y="332359"/>
                  <a:pt x="511429" y="331216"/>
                  <a:pt x="511429" y="330200"/>
                </a:cubicBezTo>
                <a:cubicBezTo>
                  <a:pt x="511048" y="329946"/>
                  <a:pt x="510794" y="329819"/>
                  <a:pt x="510413" y="329819"/>
                </a:cubicBezTo>
                <a:close/>
                <a:moveTo>
                  <a:pt x="546989" y="461899"/>
                </a:moveTo>
                <a:cubicBezTo>
                  <a:pt x="546989" y="461899"/>
                  <a:pt x="544830" y="462915"/>
                  <a:pt x="545846" y="464058"/>
                </a:cubicBezTo>
                <a:cubicBezTo>
                  <a:pt x="545084" y="464820"/>
                  <a:pt x="544830" y="465201"/>
                  <a:pt x="545084" y="465201"/>
                </a:cubicBezTo>
                <a:cubicBezTo>
                  <a:pt x="545465" y="465201"/>
                  <a:pt x="546735" y="464312"/>
                  <a:pt x="548005" y="462915"/>
                </a:cubicBezTo>
                <a:cubicBezTo>
                  <a:pt x="549021" y="461899"/>
                  <a:pt x="549021" y="461899"/>
                  <a:pt x="546989" y="461899"/>
                </a:cubicBezTo>
                <a:close/>
                <a:moveTo>
                  <a:pt x="14859" y="9144"/>
                </a:moveTo>
                <a:cubicBezTo>
                  <a:pt x="15113" y="9144"/>
                  <a:pt x="15113" y="9906"/>
                  <a:pt x="15113" y="11938"/>
                </a:cubicBezTo>
                <a:cubicBezTo>
                  <a:pt x="15113" y="12954"/>
                  <a:pt x="15367" y="13589"/>
                  <a:pt x="15748" y="13589"/>
                </a:cubicBezTo>
                <a:cubicBezTo>
                  <a:pt x="16129" y="13589"/>
                  <a:pt x="16637" y="13081"/>
                  <a:pt x="17145" y="11938"/>
                </a:cubicBezTo>
                <a:lnTo>
                  <a:pt x="19304" y="11938"/>
                </a:lnTo>
                <a:cubicBezTo>
                  <a:pt x="20447" y="11938"/>
                  <a:pt x="20447" y="12954"/>
                  <a:pt x="20447" y="14097"/>
                </a:cubicBezTo>
                <a:cubicBezTo>
                  <a:pt x="20447" y="15367"/>
                  <a:pt x="20447" y="15875"/>
                  <a:pt x="20701" y="15875"/>
                </a:cubicBezTo>
                <a:cubicBezTo>
                  <a:pt x="20955" y="15875"/>
                  <a:pt x="21082" y="15621"/>
                  <a:pt x="21590" y="15113"/>
                </a:cubicBezTo>
                <a:cubicBezTo>
                  <a:pt x="22606" y="14097"/>
                  <a:pt x="22606" y="12954"/>
                  <a:pt x="22606" y="12954"/>
                </a:cubicBezTo>
                <a:cubicBezTo>
                  <a:pt x="22606" y="11938"/>
                  <a:pt x="23749" y="11938"/>
                  <a:pt x="24765" y="11938"/>
                </a:cubicBezTo>
                <a:cubicBezTo>
                  <a:pt x="25400" y="11938"/>
                  <a:pt x="26416" y="11938"/>
                  <a:pt x="26924" y="12192"/>
                </a:cubicBezTo>
                <a:lnTo>
                  <a:pt x="26924" y="11938"/>
                </a:lnTo>
                <a:cubicBezTo>
                  <a:pt x="27686" y="11938"/>
                  <a:pt x="27940" y="11430"/>
                  <a:pt x="27940" y="11430"/>
                </a:cubicBezTo>
                <a:cubicBezTo>
                  <a:pt x="27940" y="11430"/>
                  <a:pt x="27940" y="11557"/>
                  <a:pt x="27940" y="11938"/>
                </a:cubicBezTo>
                <a:cubicBezTo>
                  <a:pt x="27940" y="11938"/>
                  <a:pt x="29083" y="11938"/>
                  <a:pt x="31242" y="10922"/>
                </a:cubicBezTo>
                <a:cubicBezTo>
                  <a:pt x="31623" y="10668"/>
                  <a:pt x="32004" y="10668"/>
                  <a:pt x="32512" y="10668"/>
                </a:cubicBezTo>
                <a:cubicBezTo>
                  <a:pt x="34417" y="10668"/>
                  <a:pt x="36068" y="12446"/>
                  <a:pt x="33401" y="14224"/>
                </a:cubicBezTo>
                <a:lnTo>
                  <a:pt x="34544" y="14224"/>
                </a:lnTo>
                <a:cubicBezTo>
                  <a:pt x="35560" y="14224"/>
                  <a:pt x="35560" y="15240"/>
                  <a:pt x="35560" y="15240"/>
                </a:cubicBezTo>
                <a:cubicBezTo>
                  <a:pt x="35560" y="16383"/>
                  <a:pt x="35560" y="16383"/>
                  <a:pt x="36703" y="16383"/>
                </a:cubicBezTo>
                <a:cubicBezTo>
                  <a:pt x="36703" y="16383"/>
                  <a:pt x="36703" y="15240"/>
                  <a:pt x="36703" y="14224"/>
                </a:cubicBezTo>
                <a:cubicBezTo>
                  <a:pt x="36703" y="12319"/>
                  <a:pt x="37084" y="11176"/>
                  <a:pt x="37592" y="11176"/>
                </a:cubicBezTo>
                <a:cubicBezTo>
                  <a:pt x="38100" y="11176"/>
                  <a:pt x="38481" y="11811"/>
                  <a:pt x="38862" y="13081"/>
                </a:cubicBezTo>
                <a:lnTo>
                  <a:pt x="38862" y="11938"/>
                </a:lnTo>
                <a:cubicBezTo>
                  <a:pt x="38862" y="11430"/>
                  <a:pt x="39116" y="11176"/>
                  <a:pt x="39624" y="11176"/>
                </a:cubicBezTo>
                <a:cubicBezTo>
                  <a:pt x="40132" y="11176"/>
                  <a:pt x="41021" y="11430"/>
                  <a:pt x="42037" y="11938"/>
                </a:cubicBezTo>
                <a:cubicBezTo>
                  <a:pt x="43180" y="11938"/>
                  <a:pt x="44196" y="15113"/>
                  <a:pt x="44196" y="16256"/>
                </a:cubicBezTo>
                <a:cubicBezTo>
                  <a:pt x="44196" y="17399"/>
                  <a:pt x="45339" y="17272"/>
                  <a:pt x="45339" y="17272"/>
                </a:cubicBezTo>
                <a:cubicBezTo>
                  <a:pt x="46355" y="17272"/>
                  <a:pt x="46355" y="17272"/>
                  <a:pt x="46355" y="16256"/>
                </a:cubicBezTo>
                <a:cubicBezTo>
                  <a:pt x="46355" y="15240"/>
                  <a:pt x="46863" y="14605"/>
                  <a:pt x="47371" y="14605"/>
                </a:cubicBezTo>
                <a:cubicBezTo>
                  <a:pt x="47879" y="14605"/>
                  <a:pt x="48514" y="15113"/>
                  <a:pt x="48514" y="16256"/>
                </a:cubicBezTo>
                <a:lnTo>
                  <a:pt x="48514" y="15113"/>
                </a:lnTo>
                <a:cubicBezTo>
                  <a:pt x="48514" y="14351"/>
                  <a:pt x="49022" y="13589"/>
                  <a:pt x="51308" y="13589"/>
                </a:cubicBezTo>
                <a:cubicBezTo>
                  <a:pt x="52197" y="13589"/>
                  <a:pt x="53467" y="13716"/>
                  <a:pt x="54991" y="14097"/>
                </a:cubicBezTo>
                <a:cubicBezTo>
                  <a:pt x="59309" y="14097"/>
                  <a:pt x="61468" y="14097"/>
                  <a:pt x="61468" y="12954"/>
                </a:cubicBezTo>
                <a:cubicBezTo>
                  <a:pt x="61468" y="12827"/>
                  <a:pt x="61595" y="12700"/>
                  <a:pt x="61849" y="12700"/>
                </a:cubicBezTo>
                <a:cubicBezTo>
                  <a:pt x="62992" y="12700"/>
                  <a:pt x="66167" y="14478"/>
                  <a:pt x="67945" y="16256"/>
                </a:cubicBezTo>
                <a:cubicBezTo>
                  <a:pt x="67945" y="15113"/>
                  <a:pt x="68961" y="15113"/>
                  <a:pt x="70104" y="15113"/>
                </a:cubicBezTo>
                <a:cubicBezTo>
                  <a:pt x="73279" y="15113"/>
                  <a:pt x="73279" y="15113"/>
                  <a:pt x="73279" y="14097"/>
                </a:cubicBezTo>
                <a:cubicBezTo>
                  <a:pt x="72771" y="12954"/>
                  <a:pt x="72517" y="12446"/>
                  <a:pt x="72644" y="12446"/>
                </a:cubicBezTo>
                <a:cubicBezTo>
                  <a:pt x="72771" y="12446"/>
                  <a:pt x="73279" y="12954"/>
                  <a:pt x="74422" y="14097"/>
                </a:cubicBezTo>
                <a:cubicBezTo>
                  <a:pt x="74930" y="15494"/>
                  <a:pt x="75692" y="16002"/>
                  <a:pt x="76454" y="16002"/>
                </a:cubicBezTo>
                <a:cubicBezTo>
                  <a:pt x="77597" y="16002"/>
                  <a:pt x="78740" y="14859"/>
                  <a:pt x="78740" y="12954"/>
                </a:cubicBezTo>
                <a:cubicBezTo>
                  <a:pt x="78740" y="11938"/>
                  <a:pt x="79756" y="11938"/>
                  <a:pt x="80899" y="11938"/>
                </a:cubicBezTo>
                <a:cubicBezTo>
                  <a:pt x="81915" y="12954"/>
                  <a:pt x="84074" y="12954"/>
                  <a:pt x="86233" y="14097"/>
                </a:cubicBezTo>
                <a:cubicBezTo>
                  <a:pt x="89408" y="14097"/>
                  <a:pt x="89408" y="14097"/>
                  <a:pt x="89408" y="16256"/>
                </a:cubicBezTo>
                <a:cubicBezTo>
                  <a:pt x="88265" y="18415"/>
                  <a:pt x="89408" y="18415"/>
                  <a:pt x="91567" y="18415"/>
                </a:cubicBezTo>
                <a:cubicBezTo>
                  <a:pt x="92583" y="18415"/>
                  <a:pt x="93726" y="18415"/>
                  <a:pt x="93726" y="17399"/>
                </a:cubicBezTo>
                <a:cubicBezTo>
                  <a:pt x="93726" y="17399"/>
                  <a:pt x="94869" y="16383"/>
                  <a:pt x="95885" y="16383"/>
                </a:cubicBezTo>
                <a:cubicBezTo>
                  <a:pt x="96901" y="16383"/>
                  <a:pt x="98044" y="16383"/>
                  <a:pt x="98044" y="15240"/>
                </a:cubicBezTo>
                <a:cubicBezTo>
                  <a:pt x="98044" y="15240"/>
                  <a:pt x="99060" y="14224"/>
                  <a:pt x="101219" y="14224"/>
                </a:cubicBezTo>
                <a:cubicBezTo>
                  <a:pt x="102362" y="14224"/>
                  <a:pt x="104394" y="14224"/>
                  <a:pt x="104394" y="13081"/>
                </a:cubicBezTo>
                <a:cubicBezTo>
                  <a:pt x="105537" y="13081"/>
                  <a:pt x="105537" y="13081"/>
                  <a:pt x="105537" y="14224"/>
                </a:cubicBezTo>
                <a:cubicBezTo>
                  <a:pt x="105537" y="14986"/>
                  <a:pt x="106045" y="15748"/>
                  <a:pt x="107950" y="15748"/>
                </a:cubicBezTo>
                <a:cubicBezTo>
                  <a:pt x="108712" y="15748"/>
                  <a:pt x="109728" y="15621"/>
                  <a:pt x="110998" y="15240"/>
                </a:cubicBezTo>
                <a:cubicBezTo>
                  <a:pt x="112014" y="15240"/>
                  <a:pt x="115316" y="16383"/>
                  <a:pt x="115316" y="17399"/>
                </a:cubicBezTo>
                <a:cubicBezTo>
                  <a:pt x="116459" y="17399"/>
                  <a:pt x="116459" y="17399"/>
                  <a:pt x="116459" y="16383"/>
                </a:cubicBezTo>
                <a:cubicBezTo>
                  <a:pt x="116459" y="15367"/>
                  <a:pt x="116967" y="14732"/>
                  <a:pt x="117856" y="14732"/>
                </a:cubicBezTo>
                <a:cubicBezTo>
                  <a:pt x="118745" y="14732"/>
                  <a:pt x="119761" y="15240"/>
                  <a:pt x="120777" y="16383"/>
                </a:cubicBezTo>
                <a:cubicBezTo>
                  <a:pt x="120777" y="16891"/>
                  <a:pt x="120777" y="17145"/>
                  <a:pt x="120904" y="17145"/>
                </a:cubicBezTo>
                <a:cubicBezTo>
                  <a:pt x="121031" y="17145"/>
                  <a:pt x="121285" y="16891"/>
                  <a:pt x="121920" y="16383"/>
                </a:cubicBezTo>
                <a:cubicBezTo>
                  <a:pt x="121920" y="16383"/>
                  <a:pt x="122936" y="16383"/>
                  <a:pt x="124079" y="17399"/>
                </a:cubicBezTo>
                <a:cubicBezTo>
                  <a:pt x="124587" y="17907"/>
                  <a:pt x="124841" y="18161"/>
                  <a:pt x="125349" y="18161"/>
                </a:cubicBezTo>
                <a:cubicBezTo>
                  <a:pt x="125857" y="18161"/>
                  <a:pt x="126238" y="17907"/>
                  <a:pt x="127381" y="17399"/>
                </a:cubicBezTo>
                <a:cubicBezTo>
                  <a:pt x="127381" y="16383"/>
                  <a:pt x="128397" y="16383"/>
                  <a:pt x="129540" y="16383"/>
                </a:cubicBezTo>
                <a:cubicBezTo>
                  <a:pt x="130048" y="16891"/>
                  <a:pt x="132969" y="17145"/>
                  <a:pt x="136017" y="17145"/>
                </a:cubicBezTo>
                <a:cubicBezTo>
                  <a:pt x="139065" y="17145"/>
                  <a:pt x="141986" y="16891"/>
                  <a:pt x="142494" y="16383"/>
                </a:cubicBezTo>
                <a:cubicBezTo>
                  <a:pt x="143637" y="18542"/>
                  <a:pt x="143637" y="18542"/>
                  <a:pt x="144653" y="18542"/>
                </a:cubicBezTo>
                <a:cubicBezTo>
                  <a:pt x="145034" y="17399"/>
                  <a:pt x="145415" y="16891"/>
                  <a:pt x="145796" y="16891"/>
                </a:cubicBezTo>
                <a:cubicBezTo>
                  <a:pt x="146431" y="16891"/>
                  <a:pt x="146812" y="18288"/>
                  <a:pt x="146812" y="19685"/>
                </a:cubicBezTo>
                <a:lnTo>
                  <a:pt x="144653" y="19685"/>
                </a:lnTo>
                <a:cubicBezTo>
                  <a:pt x="144653" y="20701"/>
                  <a:pt x="145288" y="21209"/>
                  <a:pt x="146050" y="21209"/>
                </a:cubicBezTo>
                <a:cubicBezTo>
                  <a:pt x="146939" y="21209"/>
                  <a:pt x="147955" y="20447"/>
                  <a:pt x="147955" y="18669"/>
                </a:cubicBezTo>
                <a:cubicBezTo>
                  <a:pt x="148463" y="17653"/>
                  <a:pt x="148717" y="17018"/>
                  <a:pt x="149098" y="17018"/>
                </a:cubicBezTo>
                <a:cubicBezTo>
                  <a:pt x="149479" y="17018"/>
                  <a:pt x="149606" y="17526"/>
                  <a:pt x="150114" y="18669"/>
                </a:cubicBezTo>
                <a:cubicBezTo>
                  <a:pt x="150114" y="19812"/>
                  <a:pt x="150368" y="20320"/>
                  <a:pt x="150749" y="20320"/>
                </a:cubicBezTo>
                <a:cubicBezTo>
                  <a:pt x="151130" y="20320"/>
                  <a:pt x="151765" y="19812"/>
                  <a:pt x="152273" y="18669"/>
                </a:cubicBezTo>
                <a:cubicBezTo>
                  <a:pt x="152273" y="17653"/>
                  <a:pt x="152273" y="17018"/>
                  <a:pt x="152400" y="17018"/>
                </a:cubicBezTo>
                <a:cubicBezTo>
                  <a:pt x="152527" y="17018"/>
                  <a:pt x="152781" y="17526"/>
                  <a:pt x="153289" y="18669"/>
                </a:cubicBezTo>
                <a:cubicBezTo>
                  <a:pt x="154559" y="21082"/>
                  <a:pt x="156083" y="22479"/>
                  <a:pt x="157226" y="22479"/>
                </a:cubicBezTo>
                <a:cubicBezTo>
                  <a:pt x="158115" y="22479"/>
                  <a:pt x="158750" y="21590"/>
                  <a:pt x="158750" y="19685"/>
                </a:cubicBezTo>
                <a:cubicBezTo>
                  <a:pt x="158750" y="17526"/>
                  <a:pt x="159893" y="16510"/>
                  <a:pt x="160909" y="16510"/>
                </a:cubicBezTo>
                <a:cubicBezTo>
                  <a:pt x="160909" y="16510"/>
                  <a:pt x="160909" y="17526"/>
                  <a:pt x="160909" y="18669"/>
                </a:cubicBezTo>
                <a:cubicBezTo>
                  <a:pt x="160401" y="19812"/>
                  <a:pt x="160401" y="20320"/>
                  <a:pt x="160782" y="20320"/>
                </a:cubicBezTo>
                <a:cubicBezTo>
                  <a:pt x="161163" y="20320"/>
                  <a:pt x="162052" y="19812"/>
                  <a:pt x="163068" y="18669"/>
                </a:cubicBezTo>
                <a:cubicBezTo>
                  <a:pt x="164846" y="16891"/>
                  <a:pt x="166243" y="16129"/>
                  <a:pt x="167640" y="16129"/>
                </a:cubicBezTo>
                <a:cubicBezTo>
                  <a:pt x="168656" y="16129"/>
                  <a:pt x="169672" y="16637"/>
                  <a:pt x="170688" y="17653"/>
                </a:cubicBezTo>
                <a:cubicBezTo>
                  <a:pt x="172974" y="18796"/>
                  <a:pt x="175133" y="19685"/>
                  <a:pt x="175895" y="19685"/>
                </a:cubicBezTo>
                <a:cubicBezTo>
                  <a:pt x="176530" y="19685"/>
                  <a:pt x="176403" y="19050"/>
                  <a:pt x="175006" y="17653"/>
                </a:cubicBezTo>
                <a:cubicBezTo>
                  <a:pt x="173736" y="16383"/>
                  <a:pt x="173228" y="15875"/>
                  <a:pt x="173482" y="15875"/>
                </a:cubicBezTo>
                <a:cubicBezTo>
                  <a:pt x="173736" y="15875"/>
                  <a:pt x="174117" y="16129"/>
                  <a:pt x="175006" y="16637"/>
                </a:cubicBezTo>
                <a:lnTo>
                  <a:pt x="180340" y="16637"/>
                </a:lnTo>
                <a:cubicBezTo>
                  <a:pt x="180340" y="16637"/>
                  <a:pt x="181483" y="17653"/>
                  <a:pt x="181483" y="19812"/>
                </a:cubicBezTo>
                <a:cubicBezTo>
                  <a:pt x="182118" y="17907"/>
                  <a:pt x="183134" y="16764"/>
                  <a:pt x="184277" y="16764"/>
                </a:cubicBezTo>
                <a:cubicBezTo>
                  <a:pt x="185039" y="16764"/>
                  <a:pt x="185801" y="17272"/>
                  <a:pt x="186690" y="18415"/>
                </a:cubicBezTo>
                <a:cubicBezTo>
                  <a:pt x="186436" y="18288"/>
                  <a:pt x="186309" y="18288"/>
                  <a:pt x="186182" y="18288"/>
                </a:cubicBezTo>
                <a:cubicBezTo>
                  <a:pt x="186055" y="18288"/>
                  <a:pt x="185801" y="18415"/>
                  <a:pt x="185801" y="18796"/>
                </a:cubicBezTo>
                <a:cubicBezTo>
                  <a:pt x="184785" y="18796"/>
                  <a:pt x="186944" y="19939"/>
                  <a:pt x="187960" y="19939"/>
                </a:cubicBezTo>
                <a:lnTo>
                  <a:pt x="187960" y="18288"/>
                </a:lnTo>
                <a:lnTo>
                  <a:pt x="188976" y="18288"/>
                </a:lnTo>
                <a:cubicBezTo>
                  <a:pt x="188976" y="18288"/>
                  <a:pt x="188976" y="18288"/>
                  <a:pt x="190119" y="19431"/>
                </a:cubicBezTo>
                <a:cubicBezTo>
                  <a:pt x="190500" y="19812"/>
                  <a:pt x="190754" y="19812"/>
                  <a:pt x="191008" y="19812"/>
                </a:cubicBezTo>
                <a:cubicBezTo>
                  <a:pt x="191770" y="19812"/>
                  <a:pt x="192532" y="19050"/>
                  <a:pt x="193294" y="18288"/>
                </a:cubicBezTo>
                <a:cubicBezTo>
                  <a:pt x="194056" y="17526"/>
                  <a:pt x="194818" y="16764"/>
                  <a:pt x="195199" y="16764"/>
                </a:cubicBezTo>
                <a:cubicBezTo>
                  <a:pt x="195326" y="16764"/>
                  <a:pt x="195453" y="16891"/>
                  <a:pt x="195453" y="17272"/>
                </a:cubicBezTo>
                <a:cubicBezTo>
                  <a:pt x="195453" y="18288"/>
                  <a:pt x="197612" y="19431"/>
                  <a:pt x="198628" y="20447"/>
                </a:cubicBezTo>
                <a:cubicBezTo>
                  <a:pt x="198628" y="20828"/>
                  <a:pt x="198755" y="20955"/>
                  <a:pt x="198882" y="20955"/>
                </a:cubicBezTo>
                <a:cubicBezTo>
                  <a:pt x="199263" y="20955"/>
                  <a:pt x="199771" y="20193"/>
                  <a:pt x="199771" y="19431"/>
                </a:cubicBezTo>
                <a:cubicBezTo>
                  <a:pt x="199771" y="18288"/>
                  <a:pt x="199771" y="18288"/>
                  <a:pt x="200914" y="17272"/>
                </a:cubicBezTo>
                <a:cubicBezTo>
                  <a:pt x="201930" y="17272"/>
                  <a:pt x="204089" y="17272"/>
                  <a:pt x="204089" y="18288"/>
                </a:cubicBezTo>
                <a:cubicBezTo>
                  <a:pt x="204089" y="19050"/>
                  <a:pt x="206756" y="19812"/>
                  <a:pt x="208788" y="19812"/>
                </a:cubicBezTo>
                <a:cubicBezTo>
                  <a:pt x="209550" y="19812"/>
                  <a:pt x="210312" y="19685"/>
                  <a:pt x="210566" y="19431"/>
                </a:cubicBezTo>
                <a:lnTo>
                  <a:pt x="212725" y="19431"/>
                </a:lnTo>
                <a:cubicBezTo>
                  <a:pt x="213741" y="19431"/>
                  <a:pt x="214884" y="20447"/>
                  <a:pt x="215900" y="20447"/>
                </a:cubicBezTo>
                <a:cubicBezTo>
                  <a:pt x="215900" y="20447"/>
                  <a:pt x="217043" y="20447"/>
                  <a:pt x="218059" y="21590"/>
                </a:cubicBezTo>
                <a:cubicBezTo>
                  <a:pt x="218059" y="21590"/>
                  <a:pt x="219075" y="21590"/>
                  <a:pt x="219075" y="20447"/>
                </a:cubicBezTo>
                <a:cubicBezTo>
                  <a:pt x="219583" y="21590"/>
                  <a:pt x="219837" y="22098"/>
                  <a:pt x="220218" y="22098"/>
                </a:cubicBezTo>
                <a:cubicBezTo>
                  <a:pt x="220599" y="22098"/>
                  <a:pt x="220726" y="21590"/>
                  <a:pt x="221234" y="20447"/>
                </a:cubicBezTo>
                <a:cubicBezTo>
                  <a:pt x="221234" y="19431"/>
                  <a:pt x="221234" y="18796"/>
                  <a:pt x="221361" y="18796"/>
                </a:cubicBezTo>
                <a:cubicBezTo>
                  <a:pt x="221488" y="18796"/>
                  <a:pt x="221742" y="19304"/>
                  <a:pt x="222377" y="20447"/>
                </a:cubicBezTo>
                <a:cubicBezTo>
                  <a:pt x="223012" y="21717"/>
                  <a:pt x="223266" y="22225"/>
                  <a:pt x="223647" y="22225"/>
                </a:cubicBezTo>
                <a:cubicBezTo>
                  <a:pt x="224028" y="22225"/>
                  <a:pt x="224155" y="21971"/>
                  <a:pt x="224536" y="21463"/>
                </a:cubicBezTo>
                <a:cubicBezTo>
                  <a:pt x="224536" y="20955"/>
                  <a:pt x="224790" y="20701"/>
                  <a:pt x="225044" y="20701"/>
                </a:cubicBezTo>
                <a:cubicBezTo>
                  <a:pt x="225298" y="20701"/>
                  <a:pt x="225552" y="20955"/>
                  <a:pt x="225552" y="21463"/>
                </a:cubicBezTo>
                <a:cubicBezTo>
                  <a:pt x="225552" y="22860"/>
                  <a:pt x="226822" y="24257"/>
                  <a:pt x="227838" y="24257"/>
                </a:cubicBezTo>
                <a:cubicBezTo>
                  <a:pt x="228346" y="24257"/>
                  <a:pt x="228854" y="23749"/>
                  <a:pt x="228854" y="22606"/>
                </a:cubicBezTo>
                <a:cubicBezTo>
                  <a:pt x="228854" y="22606"/>
                  <a:pt x="229870" y="22606"/>
                  <a:pt x="231013" y="24765"/>
                </a:cubicBezTo>
                <a:cubicBezTo>
                  <a:pt x="231013" y="25781"/>
                  <a:pt x="231013" y="26416"/>
                  <a:pt x="231140" y="26416"/>
                </a:cubicBezTo>
                <a:cubicBezTo>
                  <a:pt x="231267" y="26416"/>
                  <a:pt x="231521" y="25908"/>
                  <a:pt x="232029" y="24765"/>
                </a:cubicBezTo>
                <a:cubicBezTo>
                  <a:pt x="232537" y="23622"/>
                  <a:pt x="233172" y="23114"/>
                  <a:pt x="233553" y="23114"/>
                </a:cubicBezTo>
                <a:cubicBezTo>
                  <a:pt x="233934" y="23114"/>
                  <a:pt x="234188" y="23622"/>
                  <a:pt x="234188" y="24765"/>
                </a:cubicBezTo>
                <a:cubicBezTo>
                  <a:pt x="234188" y="24765"/>
                  <a:pt x="234696" y="25273"/>
                  <a:pt x="235331" y="25273"/>
                </a:cubicBezTo>
                <a:cubicBezTo>
                  <a:pt x="235712" y="25273"/>
                  <a:pt x="236093" y="25146"/>
                  <a:pt x="236347" y="24765"/>
                </a:cubicBezTo>
                <a:cubicBezTo>
                  <a:pt x="237236" y="24257"/>
                  <a:pt x="238887" y="24003"/>
                  <a:pt x="240284" y="24003"/>
                </a:cubicBezTo>
                <a:cubicBezTo>
                  <a:pt x="242316" y="24003"/>
                  <a:pt x="244094" y="24511"/>
                  <a:pt x="242824" y="25781"/>
                </a:cubicBezTo>
                <a:lnTo>
                  <a:pt x="244983" y="25781"/>
                </a:lnTo>
                <a:cubicBezTo>
                  <a:pt x="247142" y="25781"/>
                  <a:pt x="248158" y="25781"/>
                  <a:pt x="249301" y="26924"/>
                </a:cubicBezTo>
                <a:lnTo>
                  <a:pt x="249301" y="27940"/>
                </a:lnTo>
                <a:cubicBezTo>
                  <a:pt x="249301" y="27178"/>
                  <a:pt x="249809" y="26416"/>
                  <a:pt x="250571" y="26416"/>
                </a:cubicBezTo>
                <a:cubicBezTo>
                  <a:pt x="250825" y="26416"/>
                  <a:pt x="251206" y="26543"/>
                  <a:pt x="251460" y="26924"/>
                </a:cubicBezTo>
                <a:cubicBezTo>
                  <a:pt x="252603" y="26924"/>
                  <a:pt x="252603" y="26924"/>
                  <a:pt x="252603" y="27940"/>
                </a:cubicBezTo>
                <a:cubicBezTo>
                  <a:pt x="251460" y="28956"/>
                  <a:pt x="252603" y="28956"/>
                  <a:pt x="253619" y="28956"/>
                </a:cubicBezTo>
                <a:cubicBezTo>
                  <a:pt x="253619" y="28956"/>
                  <a:pt x="255778" y="27940"/>
                  <a:pt x="255778" y="26797"/>
                </a:cubicBezTo>
                <a:lnTo>
                  <a:pt x="256794" y="27813"/>
                </a:lnTo>
                <a:cubicBezTo>
                  <a:pt x="256159" y="29083"/>
                  <a:pt x="256286" y="29591"/>
                  <a:pt x="256413" y="29591"/>
                </a:cubicBezTo>
                <a:cubicBezTo>
                  <a:pt x="256540" y="29591"/>
                  <a:pt x="256794" y="29337"/>
                  <a:pt x="256794" y="28829"/>
                </a:cubicBezTo>
                <a:cubicBezTo>
                  <a:pt x="257937" y="27813"/>
                  <a:pt x="258953" y="27813"/>
                  <a:pt x="259969" y="27813"/>
                </a:cubicBezTo>
                <a:cubicBezTo>
                  <a:pt x="259969" y="28194"/>
                  <a:pt x="260096" y="28321"/>
                  <a:pt x="260223" y="28321"/>
                </a:cubicBezTo>
                <a:cubicBezTo>
                  <a:pt x="260477" y="28321"/>
                  <a:pt x="260731" y="27813"/>
                  <a:pt x="259969" y="27813"/>
                </a:cubicBezTo>
                <a:lnTo>
                  <a:pt x="259969" y="27051"/>
                </a:lnTo>
                <a:cubicBezTo>
                  <a:pt x="260350" y="26670"/>
                  <a:pt x="260477" y="26670"/>
                  <a:pt x="260604" y="26670"/>
                </a:cubicBezTo>
                <a:cubicBezTo>
                  <a:pt x="260985" y="26670"/>
                  <a:pt x="260985" y="27686"/>
                  <a:pt x="260985" y="29210"/>
                </a:cubicBezTo>
                <a:lnTo>
                  <a:pt x="263144" y="29210"/>
                </a:lnTo>
                <a:cubicBezTo>
                  <a:pt x="264160" y="29210"/>
                  <a:pt x="264160" y="29210"/>
                  <a:pt x="263144" y="30353"/>
                </a:cubicBezTo>
                <a:cubicBezTo>
                  <a:pt x="263144" y="31369"/>
                  <a:pt x="263144" y="32512"/>
                  <a:pt x="264160" y="32512"/>
                </a:cubicBezTo>
                <a:cubicBezTo>
                  <a:pt x="263652" y="33020"/>
                  <a:pt x="263906" y="33274"/>
                  <a:pt x="264160" y="33274"/>
                </a:cubicBezTo>
                <a:cubicBezTo>
                  <a:pt x="264414" y="33274"/>
                  <a:pt x="264668" y="33020"/>
                  <a:pt x="264160" y="32512"/>
                </a:cubicBezTo>
                <a:cubicBezTo>
                  <a:pt x="264160" y="31750"/>
                  <a:pt x="264160" y="30988"/>
                  <a:pt x="264541" y="30988"/>
                </a:cubicBezTo>
                <a:cubicBezTo>
                  <a:pt x="264668" y="30988"/>
                  <a:pt x="264922" y="31115"/>
                  <a:pt x="265176" y="31369"/>
                </a:cubicBezTo>
                <a:cubicBezTo>
                  <a:pt x="266319" y="31369"/>
                  <a:pt x="266319" y="30353"/>
                  <a:pt x="266319" y="30353"/>
                </a:cubicBezTo>
                <a:cubicBezTo>
                  <a:pt x="266319" y="29083"/>
                  <a:pt x="266827" y="28702"/>
                  <a:pt x="267462" y="28702"/>
                </a:cubicBezTo>
                <a:cubicBezTo>
                  <a:pt x="268478" y="28702"/>
                  <a:pt x="270002" y="29718"/>
                  <a:pt x="270637" y="30353"/>
                </a:cubicBezTo>
                <a:cubicBezTo>
                  <a:pt x="271272" y="32131"/>
                  <a:pt x="271907" y="32893"/>
                  <a:pt x="272288" y="32893"/>
                </a:cubicBezTo>
                <a:cubicBezTo>
                  <a:pt x="272669" y="32893"/>
                  <a:pt x="272796" y="32385"/>
                  <a:pt x="272796" y="31369"/>
                </a:cubicBezTo>
                <a:cubicBezTo>
                  <a:pt x="273050" y="30861"/>
                  <a:pt x="273304" y="30734"/>
                  <a:pt x="273558" y="30734"/>
                </a:cubicBezTo>
                <a:cubicBezTo>
                  <a:pt x="274320" y="30734"/>
                  <a:pt x="274955" y="33274"/>
                  <a:pt x="274955" y="35687"/>
                </a:cubicBezTo>
                <a:lnTo>
                  <a:pt x="274955" y="38862"/>
                </a:lnTo>
                <a:lnTo>
                  <a:pt x="275971" y="35687"/>
                </a:lnTo>
                <a:cubicBezTo>
                  <a:pt x="277114" y="33401"/>
                  <a:pt x="277622" y="32258"/>
                  <a:pt x="278257" y="32258"/>
                </a:cubicBezTo>
                <a:cubicBezTo>
                  <a:pt x="278892" y="32258"/>
                  <a:pt x="279273" y="33020"/>
                  <a:pt x="280289" y="34544"/>
                </a:cubicBezTo>
                <a:cubicBezTo>
                  <a:pt x="280924" y="35814"/>
                  <a:pt x="281178" y="36322"/>
                  <a:pt x="281559" y="36322"/>
                </a:cubicBezTo>
                <a:cubicBezTo>
                  <a:pt x="281940" y="36322"/>
                  <a:pt x="282067" y="36068"/>
                  <a:pt x="282575" y="35560"/>
                </a:cubicBezTo>
                <a:cubicBezTo>
                  <a:pt x="282575" y="35052"/>
                  <a:pt x="282829" y="34798"/>
                  <a:pt x="283337" y="34798"/>
                </a:cubicBezTo>
                <a:cubicBezTo>
                  <a:pt x="283845" y="34798"/>
                  <a:pt x="284734" y="35052"/>
                  <a:pt x="285750" y="35560"/>
                </a:cubicBezTo>
                <a:cubicBezTo>
                  <a:pt x="288925" y="35560"/>
                  <a:pt x="290068" y="36576"/>
                  <a:pt x="290068" y="37719"/>
                </a:cubicBezTo>
                <a:lnTo>
                  <a:pt x="291211" y="37719"/>
                </a:lnTo>
                <a:cubicBezTo>
                  <a:pt x="291846" y="37084"/>
                  <a:pt x="292354" y="36830"/>
                  <a:pt x="292862" y="36830"/>
                </a:cubicBezTo>
                <a:cubicBezTo>
                  <a:pt x="293878" y="36830"/>
                  <a:pt x="294132" y="38354"/>
                  <a:pt x="293370" y="39878"/>
                </a:cubicBezTo>
                <a:lnTo>
                  <a:pt x="294386" y="39878"/>
                </a:lnTo>
                <a:lnTo>
                  <a:pt x="295402" y="38862"/>
                </a:lnTo>
                <a:cubicBezTo>
                  <a:pt x="295402" y="38608"/>
                  <a:pt x="295529" y="38481"/>
                  <a:pt x="295910" y="38481"/>
                </a:cubicBezTo>
                <a:cubicBezTo>
                  <a:pt x="296926" y="38481"/>
                  <a:pt x="299339" y="39497"/>
                  <a:pt x="304038" y="41021"/>
                </a:cubicBezTo>
                <a:cubicBezTo>
                  <a:pt x="312674" y="44196"/>
                  <a:pt x="313690" y="45339"/>
                  <a:pt x="312674" y="47498"/>
                </a:cubicBezTo>
                <a:cubicBezTo>
                  <a:pt x="312674" y="48641"/>
                  <a:pt x="312928" y="49149"/>
                  <a:pt x="313309" y="49149"/>
                </a:cubicBezTo>
                <a:cubicBezTo>
                  <a:pt x="313690" y="49149"/>
                  <a:pt x="314198" y="48641"/>
                  <a:pt x="314833" y="47498"/>
                </a:cubicBezTo>
                <a:cubicBezTo>
                  <a:pt x="314833" y="46736"/>
                  <a:pt x="315341" y="45974"/>
                  <a:pt x="315722" y="45974"/>
                </a:cubicBezTo>
                <a:cubicBezTo>
                  <a:pt x="315849" y="45974"/>
                  <a:pt x="315976" y="46101"/>
                  <a:pt x="315976" y="46482"/>
                </a:cubicBezTo>
                <a:cubicBezTo>
                  <a:pt x="315976" y="46482"/>
                  <a:pt x="316992" y="46990"/>
                  <a:pt x="317881" y="46990"/>
                </a:cubicBezTo>
                <a:cubicBezTo>
                  <a:pt x="318389" y="46990"/>
                  <a:pt x="318897" y="46863"/>
                  <a:pt x="319151" y="46482"/>
                </a:cubicBezTo>
                <a:cubicBezTo>
                  <a:pt x="322326" y="46482"/>
                  <a:pt x="323469" y="47498"/>
                  <a:pt x="322326" y="48641"/>
                </a:cubicBezTo>
                <a:cubicBezTo>
                  <a:pt x="321437" y="49530"/>
                  <a:pt x="321310" y="49911"/>
                  <a:pt x="321564" y="49911"/>
                </a:cubicBezTo>
                <a:cubicBezTo>
                  <a:pt x="321818" y="49911"/>
                  <a:pt x="322834" y="49276"/>
                  <a:pt x="323469" y="48641"/>
                </a:cubicBezTo>
                <a:cubicBezTo>
                  <a:pt x="324231" y="48641"/>
                  <a:pt x="324866" y="48133"/>
                  <a:pt x="325374" y="48133"/>
                </a:cubicBezTo>
                <a:cubicBezTo>
                  <a:pt x="325501" y="48133"/>
                  <a:pt x="325755" y="48260"/>
                  <a:pt x="325755" y="48641"/>
                </a:cubicBezTo>
                <a:cubicBezTo>
                  <a:pt x="325755" y="49530"/>
                  <a:pt x="329184" y="52451"/>
                  <a:pt x="331089" y="52451"/>
                </a:cubicBezTo>
                <a:cubicBezTo>
                  <a:pt x="331597" y="52451"/>
                  <a:pt x="331978" y="52324"/>
                  <a:pt x="332105" y="51816"/>
                </a:cubicBezTo>
                <a:lnTo>
                  <a:pt x="333121" y="51816"/>
                </a:lnTo>
                <a:cubicBezTo>
                  <a:pt x="333121" y="52832"/>
                  <a:pt x="335280" y="53975"/>
                  <a:pt x="336423" y="54991"/>
                </a:cubicBezTo>
                <a:cubicBezTo>
                  <a:pt x="337439" y="55499"/>
                  <a:pt x="338328" y="55753"/>
                  <a:pt x="338836" y="55753"/>
                </a:cubicBezTo>
                <a:cubicBezTo>
                  <a:pt x="339344" y="55753"/>
                  <a:pt x="339598" y="55499"/>
                  <a:pt x="339598" y="54991"/>
                </a:cubicBezTo>
                <a:cubicBezTo>
                  <a:pt x="339598" y="54483"/>
                  <a:pt x="339725" y="54229"/>
                  <a:pt x="340106" y="54229"/>
                </a:cubicBezTo>
                <a:cubicBezTo>
                  <a:pt x="340487" y="54229"/>
                  <a:pt x="341122" y="54737"/>
                  <a:pt x="341757" y="56007"/>
                </a:cubicBezTo>
                <a:cubicBezTo>
                  <a:pt x="342900" y="56007"/>
                  <a:pt x="341757" y="59182"/>
                  <a:pt x="342900" y="59182"/>
                </a:cubicBezTo>
                <a:cubicBezTo>
                  <a:pt x="342900" y="60325"/>
                  <a:pt x="342900" y="62484"/>
                  <a:pt x="343916" y="62484"/>
                </a:cubicBezTo>
                <a:lnTo>
                  <a:pt x="343916" y="61468"/>
                </a:lnTo>
                <a:cubicBezTo>
                  <a:pt x="345059" y="60452"/>
                  <a:pt x="345059" y="59309"/>
                  <a:pt x="345059" y="59309"/>
                </a:cubicBezTo>
                <a:cubicBezTo>
                  <a:pt x="346075" y="59309"/>
                  <a:pt x="347218" y="60452"/>
                  <a:pt x="346075" y="61468"/>
                </a:cubicBezTo>
                <a:cubicBezTo>
                  <a:pt x="346456" y="61087"/>
                  <a:pt x="346710" y="61087"/>
                  <a:pt x="347091" y="61087"/>
                </a:cubicBezTo>
                <a:cubicBezTo>
                  <a:pt x="347853" y="61087"/>
                  <a:pt x="348869" y="61849"/>
                  <a:pt x="350393" y="62611"/>
                </a:cubicBezTo>
                <a:cubicBezTo>
                  <a:pt x="351409" y="63627"/>
                  <a:pt x="353568" y="63627"/>
                  <a:pt x="353568" y="65786"/>
                </a:cubicBezTo>
                <a:cubicBezTo>
                  <a:pt x="354076" y="65278"/>
                  <a:pt x="354711" y="65024"/>
                  <a:pt x="355473" y="65024"/>
                </a:cubicBezTo>
                <a:cubicBezTo>
                  <a:pt x="357886" y="65024"/>
                  <a:pt x="360807" y="67310"/>
                  <a:pt x="360045" y="68961"/>
                </a:cubicBezTo>
                <a:cubicBezTo>
                  <a:pt x="360045" y="69723"/>
                  <a:pt x="360553" y="70485"/>
                  <a:pt x="361315" y="70485"/>
                </a:cubicBezTo>
                <a:cubicBezTo>
                  <a:pt x="361569" y="70485"/>
                  <a:pt x="361950" y="70358"/>
                  <a:pt x="362204" y="69977"/>
                </a:cubicBezTo>
                <a:cubicBezTo>
                  <a:pt x="363220" y="69977"/>
                  <a:pt x="363220" y="69977"/>
                  <a:pt x="363220" y="71120"/>
                </a:cubicBezTo>
                <a:cubicBezTo>
                  <a:pt x="363728" y="72136"/>
                  <a:pt x="364363" y="72517"/>
                  <a:pt x="364871" y="72517"/>
                </a:cubicBezTo>
                <a:cubicBezTo>
                  <a:pt x="365379" y="72517"/>
                  <a:pt x="365887" y="72263"/>
                  <a:pt x="366522" y="72263"/>
                </a:cubicBezTo>
                <a:cubicBezTo>
                  <a:pt x="367411" y="71882"/>
                  <a:pt x="368173" y="71501"/>
                  <a:pt x="368554" y="71501"/>
                </a:cubicBezTo>
                <a:cubicBezTo>
                  <a:pt x="369316" y="71501"/>
                  <a:pt x="369697" y="72009"/>
                  <a:pt x="369697" y="73279"/>
                </a:cubicBezTo>
                <a:cubicBezTo>
                  <a:pt x="370713" y="74295"/>
                  <a:pt x="372872" y="75438"/>
                  <a:pt x="372872" y="76454"/>
                </a:cubicBezTo>
                <a:cubicBezTo>
                  <a:pt x="373888" y="78613"/>
                  <a:pt x="375031" y="78613"/>
                  <a:pt x="373888" y="79629"/>
                </a:cubicBezTo>
                <a:cubicBezTo>
                  <a:pt x="372745" y="80645"/>
                  <a:pt x="372872" y="81788"/>
                  <a:pt x="372872" y="81788"/>
                </a:cubicBezTo>
                <a:cubicBezTo>
                  <a:pt x="373380" y="82677"/>
                  <a:pt x="373761" y="83058"/>
                  <a:pt x="374142" y="83058"/>
                </a:cubicBezTo>
                <a:cubicBezTo>
                  <a:pt x="374523" y="83058"/>
                  <a:pt x="374650" y="82423"/>
                  <a:pt x="374015" y="81788"/>
                </a:cubicBezTo>
                <a:cubicBezTo>
                  <a:pt x="372999" y="80645"/>
                  <a:pt x="374015" y="80645"/>
                  <a:pt x="375158" y="80645"/>
                </a:cubicBezTo>
                <a:cubicBezTo>
                  <a:pt x="375539" y="80264"/>
                  <a:pt x="375920" y="80264"/>
                  <a:pt x="376301" y="80264"/>
                </a:cubicBezTo>
                <a:cubicBezTo>
                  <a:pt x="377317" y="80264"/>
                  <a:pt x="378714" y="81026"/>
                  <a:pt x="379476" y="81788"/>
                </a:cubicBezTo>
                <a:cubicBezTo>
                  <a:pt x="379476" y="81788"/>
                  <a:pt x="381635" y="82804"/>
                  <a:pt x="382778" y="83947"/>
                </a:cubicBezTo>
                <a:cubicBezTo>
                  <a:pt x="384937" y="84963"/>
                  <a:pt x="385953" y="84963"/>
                  <a:pt x="384937" y="86106"/>
                </a:cubicBezTo>
                <a:lnTo>
                  <a:pt x="384937" y="87249"/>
                </a:lnTo>
                <a:cubicBezTo>
                  <a:pt x="385064" y="87122"/>
                  <a:pt x="385318" y="87122"/>
                  <a:pt x="385572" y="87122"/>
                </a:cubicBezTo>
                <a:cubicBezTo>
                  <a:pt x="388366" y="87122"/>
                  <a:pt x="395732" y="92837"/>
                  <a:pt x="394716" y="94869"/>
                </a:cubicBezTo>
                <a:lnTo>
                  <a:pt x="395732" y="93726"/>
                </a:lnTo>
                <a:cubicBezTo>
                  <a:pt x="395732" y="93345"/>
                  <a:pt x="395859" y="93345"/>
                  <a:pt x="395986" y="93345"/>
                </a:cubicBezTo>
                <a:cubicBezTo>
                  <a:pt x="396494" y="93345"/>
                  <a:pt x="397383" y="94107"/>
                  <a:pt x="398907" y="94869"/>
                </a:cubicBezTo>
                <a:cubicBezTo>
                  <a:pt x="398907" y="95885"/>
                  <a:pt x="401066" y="99187"/>
                  <a:pt x="403225" y="101346"/>
                </a:cubicBezTo>
                <a:cubicBezTo>
                  <a:pt x="406400" y="103505"/>
                  <a:pt x="408559" y="105664"/>
                  <a:pt x="407543" y="106680"/>
                </a:cubicBezTo>
                <a:cubicBezTo>
                  <a:pt x="408559" y="106680"/>
                  <a:pt x="408559" y="106680"/>
                  <a:pt x="409702" y="105537"/>
                </a:cubicBezTo>
                <a:cubicBezTo>
                  <a:pt x="409702" y="105156"/>
                  <a:pt x="409702" y="105029"/>
                  <a:pt x="409829" y="105029"/>
                </a:cubicBezTo>
                <a:cubicBezTo>
                  <a:pt x="409956" y="105029"/>
                  <a:pt x="410210" y="105537"/>
                  <a:pt x="410845" y="105537"/>
                </a:cubicBezTo>
                <a:cubicBezTo>
                  <a:pt x="411861" y="106680"/>
                  <a:pt x="410845" y="107696"/>
                  <a:pt x="409702" y="107696"/>
                </a:cubicBezTo>
                <a:cubicBezTo>
                  <a:pt x="408686" y="108839"/>
                  <a:pt x="409702" y="109855"/>
                  <a:pt x="411861" y="109855"/>
                </a:cubicBezTo>
                <a:cubicBezTo>
                  <a:pt x="414020" y="110871"/>
                  <a:pt x="417195" y="113030"/>
                  <a:pt x="417195" y="115189"/>
                </a:cubicBezTo>
                <a:cubicBezTo>
                  <a:pt x="416179" y="115189"/>
                  <a:pt x="415036" y="117348"/>
                  <a:pt x="416179" y="117348"/>
                </a:cubicBezTo>
                <a:cubicBezTo>
                  <a:pt x="417195" y="118364"/>
                  <a:pt x="417195" y="118364"/>
                  <a:pt x="418338" y="118364"/>
                </a:cubicBezTo>
                <a:cubicBezTo>
                  <a:pt x="419354" y="117348"/>
                  <a:pt x="417195" y="116205"/>
                  <a:pt x="417195" y="115189"/>
                </a:cubicBezTo>
                <a:cubicBezTo>
                  <a:pt x="418338" y="116205"/>
                  <a:pt x="419354" y="116205"/>
                  <a:pt x="419354" y="116205"/>
                </a:cubicBezTo>
                <a:cubicBezTo>
                  <a:pt x="419862" y="115951"/>
                  <a:pt x="420370" y="115824"/>
                  <a:pt x="421005" y="115824"/>
                </a:cubicBezTo>
                <a:cubicBezTo>
                  <a:pt x="422529" y="115824"/>
                  <a:pt x="423799" y="117094"/>
                  <a:pt x="423799" y="119507"/>
                </a:cubicBezTo>
                <a:lnTo>
                  <a:pt x="424815" y="119507"/>
                </a:lnTo>
                <a:cubicBezTo>
                  <a:pt x="425323" y="119507"/>
                  <a:pt x="425831" y="119253"/>
                  <a:pt x="426212" y="119253"/>
                </a:cubicBezTo>
                <a:cubicBezTo>
                  <a:pt x="426593" y="119253"/>
                  <a:pt x="426466" y="119507"/>
                  <a:pt x="425958" y="120650"/>
                </a:cubicBezTo>
                <a:cubicBezTo>
                  <a:pt x="427101" y="122809"/>
                  <a:pt x="428117" y="124968"/>
                  <a:pt x="431292" y="125984"/>
                </a:cubicBezTo>
                <a:cubicBezTo>
                  <a:pt x="431292" y="125984"/>
                  <a:pt x="432435" y="127000"/>
                  <a:pt x="431292" y="128143"/>
                </a:cubicBezTo>
                <a:cubicBezTo>
                  <a:pt x="431292" y="128143"/>
                  <a:pt x="431165" y="128143"/>
                  <a:pt x="431165" y="128143"/>
                </a:cubicBezTo>
                <a:cubicBezTo>
                  <a:pt x="432435" y="128143"/>
                  <a:pt x="432308" y="128524"/>
                  <a:pt x="431292" y="130302"/>
                </a:cubicBezTo>
                <a:cubicBezTo>
                  <a:pt x="430530" y="130302"/>
                  <a:pt x="430784" y="130810"/>
                  <a:pt x="431419" y="130810"/>
                </a:cubicBezTo>
                <a:cubicBezTo>
                  <a:pt x="431673" y="130810"/>
                  <a:pt x="432054" y="130683"/>
                  <a:pt x="432435" y="130302"/>
                </a:cubicBezTo>
                <a:cubicBezTo>
                  <a:pt x="433451" y="130302"/>
                  <a:pt x="434594" y="131318"/>
                  <a:pt x="434594" y="131318"/>
                </a:cubicBezTo>
                <a:cubicBezTo>
                  <a:pt x="435610" y="132334"/>
                  <a:pt x="436753" y="136652"/>
                  <a:pt x="439928" y="139954"/>
                </a:cubicBezTo>
                <a:cubicBezTo>
                  <a:pt x="445262" y="146431"/>
                  <a:pt x="446405" y="148590"/>
                  <a:pt x="446405" y="149733"/>
                </a:cubicBezTo>
                <a:cubicBezTo>
                  <a:pt x="445262" y="150749"/>
                  <a:pt x="445262" y="150749"/>
                  <a:pt x="447421" y="150749"/>
                </a:cubicBezTo>
                <a:cubicBezTo>
                  <a:pt x="448564" y="150749"/>
                  <a:pt x="449580" y="151892"/>
                  <a:pt x="449580" y="152908"/>
                </a:cubicBezTo>
                <a:cubicBezTo>
                  <a:pt x="450596" y="152908"/>
                  <a:pt x="450596" y="153924"/>
                  <a:pt x="451739" y="153924"/>
                </a:cubicBezTo>
                <a:cubicBezTo>
                  <a:pt x="451739" y="155067"/>
                  <a:pt x="451739" y="155067"/>
                  <a:pt x="451739" y="156083"/>
                </a:cubicBezTo>
                <a:cubicBezTo>
                  <a:pt x="452120" y="155702"/>
                  <a:pt x="452247" y="155575"/>
                  <a:pt x="452374" y="155575"/>
                </a:cubicBezTo>
                <a:cubicBezTo>
                  <a:pt x="452755" y="155575"/>
                  <a:pt x="452755" y="156337"/>
                  <a:pt x="452755" y="157099"/>
                </a:cubicBezTo>
                <a:cubicBezTo>
                  <a:pt x="452120" y="158369"/>
                  <a:pt x="451866" y="158877"/>
                  <a:pt x="452247" y="158877"/>
                </a:cubicBezTo>
                <a:cubicBezTo>
                  <a:pt x="452628" y="158877"/>
                  <a:pt x="453009" y="158623"/>
                  <a:pt x="453898" y="158115"/>
                </a:cubicBezTo>
                <a:cubicBezTo>
                  <a:pt x="453898" y="157861"/>
                  <a:pt x="454025" y="157734"/>
                  <a:pt x="454279" y="157734"/>
                </a:cubicBezTo>
                <a:cubicBezTo>
                  <a:pt x="455041" y="157734"/>
                  <a:pt x="456819" y="159131"/>
                  <a:pt x="455041" y="159131"/>
                </a:cubicBezTo>
                <a:cubicBezTo>
                  <a:pt x="455041" y="159131"/>
                  <a:pt x="456057" y="161290"/>
                  <a:pt x="455041" y="162306"/>
                </a:cubicBezTo>
                <a:cubicBezTo>
                  <a:pt x="455803" y="163068"/>
                  <a:pt x="456057" y="163830"/>
                  <a:pt x="456438" y="163830"/>
                </a:cubicBezTo>
                <a:cubicBezTo>
                  <a:pt x="456692" y="163830"/>
                  <a:pt x="456819" y="163703"/>
                  <a:pt x="457200" y="163449"/>
                </a:cubicBezTo>
                <a:cubicBezTo>
                  <a:pt x="458216" y="163449"/>
                  <a:pt x="460375" y="168783"/>
                  <a:pt x="460375" y="169926"/>
                </a:cubicBezTo>
                <a:cubicBezTo>
                  <a:pt x="459359" y="169926"/>
                  <a:pt x="459359" y="171069"/>
                  <a:pt x="460375" y="171069"/>
                </a:cubicBezTo>
                <a:cubicBezTo>
                  <a:pt x="460756" y="170688"/>
                  <a:pt x="460883" y="170561"/>
                  <a:pt x="461137" y="170561"/>
                </a:cubicBezTo>
                <a:cubicBezTo>
                  <a:pt x="461645" y="170561"/>
                  <a:pt x="461772" y="171323"/>
                  <a:pt x="462534" y="172085"/>
                </a:cubicBezTo>
                <a:cubicBezTo>
                  <a:pt x="462153" y="172466"/>
                  <a:pt x="462026" y="172593"/>
                  <a:pt x="462026" y="172593"/>
                </a:cubicBezTo>
                <a:cubicBezTo>
                  <a:pt x="462026" y="172593"/>
                  <a:pt x="462788" y="172085"/>
                  <a:pt x="463550" y="172085"/>
                </a:cubicBezTo>
                <a:cubicBezTo>
                  <a:pt x="463931" y="171323"/>
                  <a:pt x="464185" y="170942"/>
                  <a:pt x="464439" y="170942"/>
                </a:cubicBezTo>
                <a:cubicBezTo>
                  <a:pt x="464820" y="170942"/>
                  <a:pt x="465074" y="171831"/>
                  <a:pt x="465709" y="173228"/>
                </a:cubicBezTo>
                <a:cubicBezTo>
                  <a:pt x="464693" y="174371"/>
                  <a:pt x="466725" y="177546"/>
                  <a:pt x="467868" y="180848"/>
                </a:cubicBezTo>
                <a:cubicBezTo>
                  <a:pt x="471043" y="185166"/>
                  <a:pt x="470027" y="186182"/>
                  <a:pt x="468884" y="188468"/>
                </a:cubicBezTo>
                <a:lnTo>
                  <a:pt x="467868" y="190627"/>
                </a:lnTo>
                <a:lnTo>
                  <a:pt x="468884" y="189484"/>
                </a:lnTo>
                <a:lnTo>
                  <a:pt x="473202" y="189484"/>
                </a:lnTo>
                <a:cubicBezTo>
                  <a:pt x="473202" y="189484"/>
                  <a:pt x="472059" y="190627"/>
                  <a:pt x="471043" y="190627"/>
                </a:cubicBezTo>
                <a:cubicBezTo>
                  <a:pt x="470027" y="191643"/>
                  <a:pt x="471043" y="192786"/>
                  <a:pt x="472059" y="193802"/>
                </a:cubicBezTo>
                <a:cubicBezTo>
                  <a:pt x="474218" y="194818"/>
                  <a:pt x="475361" y="195961"/>
                  <a:pt x="474218" y="196977"/>
                </a:cubicBezTo>
                <a:cubicBezTo>
                  <a:pt x="474218" y="198120"/>
                  <a:pt x="475361" y="199136"/>
                  <a:pt x="476377" y="199136"/>
                </a:cubicBezTo>
                <a:cubicBezTo>
                  <a:pt x="476377" y="200152"/>
                  <a:pt x="476377" y="200152"/>
                  <a:pt x="475361" y="200152"/>
                </a:cubicBezTo>
                <a:cubicBezTo>
                  <a:pt x="474218" y="201295"/>
                  <a:pt x="475361" y="202311"/>
                  <a:pt x="476377" y="202311"/>
                </a:cubicBezTo>
                <a:cubicBezTo>
                  <a:pt x="479552" y="202311"/>
                  <a:pt x="480695" y="204470"/>
                  <a:pt x="479552" y="205486"/>
                </a:cubicBezTo>
                <a:cubicBezTo>
                  <a:pt x="478536" y="205486"/>
                  <a:pt x="478536" y="206629"/>
                  <a:pt x="478536" y="207645"/>
                </a:cubicBezTo>
                <a:cubicBezTo>
                  <a:pt x="479552" y="208661"/>
                  <a:pt x="479552" y="208661"/>
                  <a:pt x="479552" y="210820"/>
                </a:cubicBezTo>
                <a:cubicBezTo>
                  <a:pt x="479552" y="211963"/>
                  <a:pt x="479552" y="211963"/>
                  <a:pt x="479552" y="211963"/>
                </a:cubicBezTo>
                <a:cubicBezTo>
                  <a:pt x="479933" y="212344"/>
                  <a:pt x="480060" y="212344"/>
                  <a:pt x="480314" y="212344"/>
                </a:cubicBezTo>
                <a:cubicBezTo>
                  <a:pt x="480695" y="212344"/>
                  <a:pt x="480695" y="211582"/>
                  <a:pt x="480695" y="210820"/>
                </a:cubicBezTo>
                <a:lnTo>
                  <a:pt x="481711" y="210820"/>
                </a:lnTo>
                <a:cubicBezTo>
                  <a:pt x="482727" y="212979"/>
                  <a:pt x="482727" y="213995"/>
                  <a:pt x="482727" y="215138"/>
                </a:cubicBezTo>
                <a:cubicBezTo>
                  <a:pt x="481457" y="216408"/>
                  <a:pt x="480949" y="216916"/>
                  <a:pt x="481203" y="216916"/>
                </a:cubicBezTo>
                <a:cubicBezTo>
                  <a:pt x="481457" y="216916"/>
                  <a:pt x="481838" y="216662"/>
                  <a:pt x="482727" y="216154"/>
                </a:cubicBezTo>
                <a:cubicBezTo>
                  <a:pt x="483870" y="216154"/>
                  <a:pt x="484886" y="216154"/>
                  <a:pt x="483870" y="217297"/>
                </a:cubicBezTo>
                <a:cubicBezTo>
                  <a:pt x="483108" y="218821"/>
                  <a:pt x="483489" y="219837"/>
                  <a:pt x="484124" y="219837"/>
                </a:cubicBezTo>
                <a:cubicBezTo>
                  <a:pt x="484378" y="219837"/>
                  <a:pt x="484632" y="219710"/>
                  <a:pt x="484886" y="219456"/>
                </a:cubicBezTo>
                <a:cubicBezTo>
                  <a:pt x="485648" y="219075"/>
                  <a:pt x="486156" y="218948"/>
                  <a:pt x="486410" y="218948"/>
                </a:cubicBezTo>
                <a:cubicBezTo>
                  <a:pt x="486918" y="218948"/>
                  <a:pt x="486791" y="219964"/>
                  <a:pt x="486029" y="222758"/>
                </a:cubicBezTo>
                <a:cubicBezTo>
                  <a:pt x="487045" y="223774"/>
                  <a:pt x="487045" y="228092"/>
                  <a:pt x="488188" y="231394"/>
                </a:cubicBezTo>
                <a:cubicBezTo>
                  <a:pt x="489331" y="234696"/>
                  <a:pt x="489331" y="236728"/>
                  <a:pt x="491363" y="236728"/>
                </a:cubicBezTo>
                <a:cubicBezTo>
                  <a:pt x="491744" y="236728"/>
                  <a:pt x="491998" y="236728"/>
                  <a:pt x="492252" y="236855"/>
                </a:cubicBezTo>
                <a:cubicBezTo>
                  <a:pt x="489331" y="237871"/>
                  <a:pt x="490347" y="239014"/>
                  <a:pt x="491363" y="241046"/>
                </a:cubicBezTo>
                <a:cubicBezTo>
                  <a:pt x="492379" y="243078"/>
                  <a:pt x="492506" y="246380"/>
                  <a:pt x="491363" y="247523"/>
                </a:cubicBezTo>
                <a:lnTo>
                  <a:pt x="491363" y="245364"/>
                </a:lnTo>
                <a:cubicBezTo>
                  <a:pt x="488188" y="246380"/>
                  <a:pt x="489204" y="246380"/>
                  <a:pt x="490347" y="248539"/>
                </a:cubicBezTo>
                <a:cubicBezTo>
                  <a:pt x="490728" y="248920"/>
                  <a:pt x="491109" y="249047"/>
                  <a:pt x="491363" y="249047"/>
                </a:cubicBezTo>
                <a:cubicBezTo>
                  <a:pt x="492125" y="249047"/>
                  <a:pt x="492760" y="248539"/>
                  <a:pt x="493522" y="248539"/>
                </a:cubicBezTo>
                <a:cubicBezTo>
                  <a:pt x="494665" y="248539"/>
                  <a:pt x="495681" y="248539"/>
                  <a:pt x="495681" y="249555"/>
                </a:cubicBezTo>
                <a:cubicBezTo>
                  <a:pt x="496443" y="250317"/>
                  <a:pt x="496697" y="251079"/>
                  <a:pt x="496316" y="251079"/>
                </a:cubicBezTo>
                <a:cubicBezTo>
                  <a:pt x="496189" y="251079"/>
                  <a:pt x="495935" y="250952"/>
                  <a:pt x="495681" y="250698"/>
                </a:cubicBezTo>
                <a:cubicBezTo>
                  <a:pt x="494665" y="251714"/>
                  <a:pt x="494665" y="251714"/>
                  <a:pt x="494665" y="251714"/>
                </a:cubicBezTo>
                <a:cubicBezTo>
                  <a:pt x="494665" y="252857"/>
                  <a:pt x="494665" y="253873"/>
                  <a:pt x="494665" y="254889"/>
                </a:cubicBezTo>
                <a:cubicBezTo>
                  <a:pt x="493522" y="256032"/>
                  <a:pt x="493522" y="256032"/>
                  <a:pt x="493522" y="257048"/>
                </a:cubicBezTo>
                <a:cubicBezTo>
                  <a:pt x="494665" y="258191"/>
                  <a:pt x="495681" y="260223"/>
                  <a:pt x="495681" y="260223"/>
                </a:cubicBezTo>
                <a:lnTo>
                  <a:pt x="496697" y="259207"/>
                </a:lnTo>
                <a:cubicBezTo>
                  <a:pt x="497840" y="259207"/>
                  <a:pt x="498856" y="260223"/>
                  <a:pt x="498856" y="260223"/>
                </a:cubicBezTo>
                <a:cubicBezTo>
                  <a:pt x="498856" y="260223"/>
                  <a:pt x="497840" y="261366"/>
                  <a:pt x="497840" y="261366"/>
                </a:cubicBezTo>
                <a:cubicBezTo>
                  <a:pt x="496697" y="261366"/>
                  <a:pt x="504317" y="283972"/>
                  <a:pt x="504317" y="286131"/>
                </a:cubicBezTo>
                <a:cubicBezTo>
                  <a:pt x="506476" y="288290"/>
                  <a:pt x="507492" y="290449"/>
                  <a:pt x="505460" y="290449"/>
                </a:cubicBezTo>
                <a:cubicBezTo>
                  <a:pt x="504317" y="290449"/>
                  <a:pt x="506476" y="295783"/>
                  <a:pt x="507619" y="301244"/>
                </a:cubicBezTo>
                <a:cubicBezTo>
                  <a:pt x="509778" y="307721"/>
                  <a:pt x="510921" y="312039"/>
                  <a:pt x="509778" y="313182"/>
                </a:cubicBezTo>
                <a:lnTo>
                  <a:pt x="510921" y="315341"/>
                </a:lnTo>
                <a:cubicBezTo>
                  <a:pt x="510921" y="317500"/>
                  <a:pt x="510921" y="319659"/>
                  <a:pt x="510921" y="320675"/>
                </a:cubicBezTo>
                <a:cubicBezTo>
                  <a:pt x="510159" y="321437"/>
                  <a:pt x="510413" y="322199"/>
                  <a:pt x="510667" y="322199"/>
                </a:cubicBezTo>
                <a:cubicBezTo>
                  <a:pt x="510794" y="322199"/>
                  <a:pt x="510921" y="322072"/>
                  <a:pt x="510921" y="321691"/>
                </a:cubicBezTo>
                <a:cubicBezTo>
                  <a:pt x="511429" y="321183"/>
                  <a:pt x="511937" y="320929"/>
                  <a:pt x="512572" y="320929"/>
                </a:cubicBezTo>
                <a:cubicBezTo>
                  <a:pt x="513207" y="320929"/>
                  <a:pt x="513715" y="321183"/>
                  <a:pt x="514223" y="321691"/>
                </a:cubicBezTo>
                <a:cubicBezTo>
                  <a:pt x="514223" y="323850"/>
                  <a:pt x="513080" y="323850"/>
                  <a:pt x="512064" y="323850"/>
                </a:cubicBezTo>
                <a:cubicBezTo>
                  <a:pt x="511048" y="324866"/>
                  <a:pt x="511048" y="324866"/>
                  <a:pt x="511048" y="324866"/>
                </a:cubicBezTo>
                <a:cubicBezTo>
                  <a:pt x="512064" y="326009"/>
                  <a:pt x="512064" y="326009"/>
                  <a:pt x="513207" y="326009"/>
                </a:cubicBezTo>
                <a:cubicBezTo>
                  <a:pt x="514350" y="326009"/>
                  <a:pt x="515366" y="324866"/>
                  <a:pt x="515366" y="324866"/>
                </a:cubicBezTo>
                <a:lnTo>
                  <a:pt x="515366" y="326009"/>
                </a:lnTo>
                <a:cubicBezTo>
                  <a:pt x="514350" y="327025"/>
                  <a:pt x="514350" y="327025"/>
                  <a:pt x="514350" y="327025"/>
                </a:cubicBezTo>
                <a:cubicBezTo>
                  <a:pt x="514350" y="328041"/>
                  <a:pt x="514350" y="328041"/>
                  <a:pt x="517525" y="328041"/>
                </a:cubicBezTo>
                <a:cubicBezTo>
                  <a:pt x="518160" y="327660"/>
                  <a:pt x="518541" y="327660"/>
                  <a:pt x="518922" y="327660"/>
                </a:cubicBezTo>
                <a:cubicBezTo>
                  <a:pt x="519557" y="327660"/>
                  <a:pt x="519049" y="328422"/>
                  <a:pt x="517525" y="329184"/>
                </a:cubicBezTo>
                <a:lnTo>
                  <a:pt x="517525" y="331343"/>
                </a:lnTo>
                <a:cubicBezTo>
                  <a:pt x="519684" y="332359"/>
                  <a:pt x="517525" y="334518"/>
                  <a:pt x="517525" y="335661"/>
                </a:cubicBezTo>
                <a:cubicBezTo>
                  <a:pt x="519684" y="335661"/>
                  <a:pt x="519684" y="336804"/>
                  <a:pt x="517525" y="338836"/>
                </a:cubicBezTo>
                <a:cubicBezTo>
                  <a:pt x="516509" y="338836"/>
                  <a:pt x="517525" y="339979"/>
                  <a:pt x="518541" y="340995"/>
                </a:cubicBezTo>
                <a:cubicBezTo>
                  <a:pt x="519684" y="340995"/>
                  <a:pt x="519684" y="342138"/>
                  <a:pt x="520700" y="344170"/>
                </a:cubicBezTo>
                <a:cubicBezTo>
                  <a:pt x="519684" y="345313"/>
                  <a:pt x="521843" y="351790"/>
                  <a:pt x="523875" y="359283"/>
                </a:cubicBezTo>
                <a:cubicBezTo>
                  <a:pt x="526034" y="367919"/>
                  <a:pt x="528193" y="373253"/>
                  <a:pt x="527177" y="373253"/>
                </a:cubicBezTo>
                <a:cubicBezTo>
                  <a:pt x="527177" y="374269"/>
                  <a:pt x="527177" y="374269"/>
                  <a:pt x="528193" y="375412"/>
                </a:cubicBezTo>
                <a:cubicBezTo>
                  <a:pt x="528447" y="375158"/>
                  <a:pt x="528701" y="375031"/>
                  <a:pt x="528828" y="375031"/>
                </a:cubicBezTo>
                <a:cubicBezTo>
                  <a:pt x="529209" y="375031"/>
                  <a:pt x="528955" y="376047"/>
                  <a:pt x="528193" y="377571"/>
                </a:cubicBezTo>
                <a:cubicBezTo>
                  <a:pt x="527177" y="378587"/>
                  <a:pt x="526034" y="378587"/>
                  <a:pt x="528193" y="378587"/>
                </a:cubicBezTo>
                <a:cubicBezTo>
                  <a:pt x="528320" y="378460"/>
                  <a:pt x="528574" y="378333"/>
                  <a:pt x="528701" y="378333"/>
                </a:cubicBezTo>
                <a:cubicBezTo>
                  <a:pt x="529336" y="378333"/>
                  <a:pt x="529717" y="380238"/>
                  <a:pt x="531495" y="382905"/>
                </a:cubicBezTo>
                <a:cubicBezTo>
                  <a:pt x="531495" y="386080"/>
                  <a:pt x="532638" y="390398"/>
                  <a:pt x="531495" y="390398"/>
                </a:cubicBezTo>
                <a:cubicBezTo>
                  <a:pt x="531495" y="391668"/>
                  <a:pt x="531495" y="392176"/>
                  <a:pt x="531749" y="392176"/>
                </a:cubicBezTo>
                <a:cubicBezTo>
                  <a:pt x="532003" y="392176"/>
                  <a:pt x="532130" y="391922"/>
                  <a:pt x="532638" y="391414"/>
                </a:cubicBezTo>
                <a:cubicBezTo>
                  <a:pt x="532765" y="391033"/>
                  <a:pt x="533146" y="390779"/>
                  <a:pt x="533400" y="390779"/>
                </a:cubicBezTo>
                <a:cubicBezTo>
                  <a:pt x="534670" y="390779"/>
                  <a:pt x="536575" y="394208"/>
                  <a:pt x="534797" y="396748"/>
                </a:cubicBezTo>
                <a:cubicBezTo>
                  <a:pt x="535940" y="397764"/>
                  <a:pt x="535940" y="398907"/>
                  <a:pt x="536956" y="398907"/>
                </a:cubicBezTo>
                <a:cubicBezTo>
                  <a:pt x="536956" y="400050"/>
                  <a:pt x="536956" y="401066"/>
                  <a:pt x="536956" y="403225"/>
                </a:cubicBezTo>
                <a:lnTo>
                  <a:pt x="539115" y="410845"/>
                </a:lnTo>
                <a:cubicBezTo>
                  <a:pt x="539115" y="411861"/>
                  <a:pt x="539115" y="414020"/>
                  <a:pt x="539115" y="414020"/>
                </a:cubicBezTo>
                <a:lnTo>
                  <a:pt x="539115" y="415036"/>
                </a:lnTo>
                <a:cubicBezTo>
                  <a:pt x="540131" y="415036"/>
                  <a:pt x="542290" y="419354"/>
                  <a:pt x="543433" y="425831"/>
                </a:cubicBezTo>
                <a:cubicBezTo>
                  <a:pt x="545592" y="432308"/>
                  <a:pt x="547751" y="438785"/>
                  <a:pt x="548767" y="438785"/>
                </a:cubicBezTo>
                <a:cubicBezTo>
                  <a:pt x="548767" y="438785"/>
                  <a:pt x="548767" y="439928"/>
                  <a:pt x="547751" y="440944"/>
                </a:cubicBezTo>
                <a:cubicBezTo>
                  <a:pt x="546735" y="443103"/>
                  <a:pt x="546735" y="444119"/>
                  <a:pt x="547751" y="444119"/>
                </a:cubicBezTo>
                <a:cubicBezTo>
                  <a:pt x="550926" y="444119"/>
                  <a:pt x="552069" y="448437"/>
                  <a:pt x="549910" y="449453"/>
                </a:cubicBezTo>
                <a:lnTo>
                  <a:pt x="550926" y="449453"/>
                </a:lnTo>
                <a:cubicBezTo>
                  <a:pt x="553085" y="449453"/>
                  <a:pt x="553085" y="452628"/>
                  <a:pt x="550926" y="454787"/>
                </a:cubicBezTo>
                <a:cubicBezTo>
                  <a:pt x="552069" y="454787"/>
                  <a:pt x="554101" y="455803"/>
                  <a:pt x="553085" y="456946"/>
                </a:cubicBezTo>
                <a:cubicBezTo>
                  <a:pt x="553085" y="457454"/>
                  <a:pt x="553085" y="457708"/>
                  <a:pt x="553339" y="457708"/>
                </a:cubicBezTo>
                <a:cubicBezTo>
                  <a:pt x="553593" y="457708"/>
                  <a:pt x="554101" y="457454"/>
                  <a:pt x="555244" y="456946"/>
                </a:cubicBezTo>
                <a:lnTo>
                  <a:pt x="557403" y="456946"/>
                </a:lnTo>
                <a:cubicBezTo>
                  <a:pt x="558419" y="457962"/>
                  <a:pt x="557403" y="459105"/>
                  <a:pt x="556260" y="459105"/>
                </a:cubicBezTo>
                <a:lnTo>
                  <a:pt x="556260" y="461264"/>
                </a:lnTo>
                <a:cubicBezTo>
                  <a:pt x="556260" y="461264"/>
                  <a:pt x="556260" y="462407"/>
                  <a:pt x="555244" y="462407"/>
                </a:cubicBezTo>
                <a:cubicBezTo>
                  <a:pt x="554228" y="462407"/>
                  <a:pt x="555244" y="463423"/>
                  <a:pt x="555244" y="464566"/>
                </a:cubicBezTo>
                <a:cubicBezTo>
                  <a:pt x="556006" y="464566"/>
                  <a:pt x="555752" y="465074"/>
                  <a:pt x="555117" y="465074"/>
                </a:cubicBezTo>
                <a:cubicBezTo>
                  <a:pt x="554863" y="465074"/>
                  <a:pt x="554482" y="464947"/>
                  <a:pt x="554101" y="464566"/>
                </a:cubicBezTo>
                <a:cubicBezTo>
                  <a:pt x="553085" y="464566"/>
                  <a:pt x="551942" y="465582"/>
                  <a:pt x="551942" y="466725"/>
                </a:cubicBezTo>
                <a:lnTo>
                  <a:pt x="549783" y="466725"/>
                </a:lnTo>
                <a:cubicBezTo>
                  <a:pt x="548640" y="467233"/>
                  <a:pt x="547878" y="467487"/>
                  <a:pt x="547116" y="467487"/>
                </a:cubicBezTo>
                <a:cubicBezTo>
                  <a:pt x="546354" y="467487"/>
                  <a:pt x="545465" y="467233"/>
                  <a:pt x="544449" y="466725"/>
                </a:cubicBezTo>
                <a:cubicBezTo>
                  <a:pt x="542290" y="463550"/>
                  <a:pt x="540131" y="460248"/>
                  <a:pt x="542290" y="460248"/>
                </a:cubicBezTo>
                <a:cubicBezTo>
                  <a:pt x="542290" y="460248"/>
                  <a:pt x="543306" y="458089"/>
                  <a:pt x="543306" y="458089"/>
                </a:cubicBezTo>
                <a:cubicBezTo>
                  <a:pt x="543306" y="457073"/>
                  <a:pt x="541147" y="455930"/>
                  <a:pt x="541147" y="455930"/>
                </a:cubicBezTo>
                <a:cubicBezTo>
                  <a:pt x="540004" y="455930"/>
                  <a:pt x="538988" y="452755"/>
                  <a:pt x="537972" y="448437"/>
                </a:cubicBezTo>
                <a:cubicBezTo>
                  <a:pt x="536829" y="441960"/>
                  <a:pt x="535813" y="439801"/>
                  <a:pt x="533654" y="438658"/>
                </a:cubicBezTo>
                <a:cubicBezTo>
                  <a:pt x="532638" y="438658"/>
                  <a:pt x="532638" y="437642"/>
                  <a:pt x="532638" y="437642"/>
                </a:cubicBezTo>
                <a:cubicBezTo>
                  <a:pt x="533654" y="437642"/>
                  <a:pt x="531495" y="431165"/>
                  <a:pt x="530479" y="424688"/>
                </a:cubicBezTo>
                <a:cubicBezTo>
                  <a:pt x="528320" y="418211"/>
                  <a:pt x="526161" y="411734"/>
                  <a:pt x="527304" y="411734"/>
                </a:cubicBezTo>
                <a:lnTo>
                  <a:pt x="527304" y="409575"/>
                </a:lnTo>
                <a:cubicBezTo>
                  <a:pt x="526161" y="409575"/>
                  <a:pt x="525145" y="408559"/>
                  <a:pt x="525145" y="406400"/>
                </a:cubicBezTo>
                <a:cubicBezTo>
                  <a:pt x="525145" y="404241"/>
                  <a:pt x="525145" y="402082"/>
                  <a:pt x="525145" y="402082"/>
                </a:cubicBezTo>
                <a:cubicBezTo>
                  <a:pt x="524002" y="402082"/>
                  <a:pt x="522986" y="402082"/>
                  <a:pt x="522986" y="399923"/>
                </a:cubicBezTo>
                <a:cubicBezTo>
                  <a:pt x="521970" y="397764"/>
                  <a:pt x="521970" y="396748"/>
                  <a:pt x="522986" y="396748"/>
                </a:cubicBezTo>
                <a:cubicBezTo>
                  <a:pt x="522986" y="395605"/>
                  <a:pt x="520827" y="389128"/>
                  <a:pt x="518668" y="386969"/>
                </a:cubicBezTo>
                <a:cubicBezTo>
                  <a:pt x="517652" y="385953"/>
                  <a:pt x="518668" y="384810"/>
                  <a:pt x="518668" y="383794"/>
                </a:cubicBezTo>
                <a:cubicBezTo>
                  <a:pt x="519811" y="383794"/>
                  <a:pt x="520827" y="381635"/>
                  <a:pt x="520827" y="381635"/>
                </a:cubicBezTo>
                <a:lnTo>
                  <a:pt x="518668" y="381635"/>
                </a:lnTo>
                <a:cubicBezTo>
                  <a:pt x="518160" y="382143"/>
                  <a:pt x="517906" y="382397"/>
                  <a:pt x="517779" y="382397"/>
                </a:cubicBezTo>
                <a:cubicBezTo>
                  <a:pt x="517652" y="382397"/>
                  <a:pt x="517652" y="382143"/>
                  <a:pt x="517652" y="381635"/>
                </a:cubicBezTo>
                <a:lnTo>
                  <a:pt x="516636" y="379476"/>
                </a:lnTo>
                <a:cubicBezTo>
                  <a:pt x="517652" y="379476"/>
                  <a:pt x="516636" y="374142"/>
                  <a:pt x="514477" y="367665"/>
                </a:cubicBezTo>
                <a:cubicBezTo>
                  <a:pt x="512318" y="359029"/>
                  <a:pt x="511302" y="356870"/>
                  <a:pt x="512318" y="355854"/>
                </a:cubicBezTo>
                <a:cubicBezTo>
                  <a:pt x="513334" y="355854"/>
                  <a:pt x="513334" y="354711"/>
                  <a:pt x="511302" y="352552"/>
                </a:cubicBezTo>
                <a:cubicBezTo>
                  <a:pt x="506984" y="348234"/>
                  <a:pt x="506984" y="348234"/>
                  <a:pt x="506984" y="346075"/>
                </a:cubicBezTo>
                <a:cubicBezTo>
                  <a:pt x="508000" y="347091"/>
                  <a:pt x="509143" y="347091"/>
                  <a:pt x="510159" y="347091"/>
                </a:cubicBezTo>
                <a:cubicBezTo>
                  <a:pt x="512318" y="346075"/>
                  <a:pt x="512318" y="344932"/>
                  <a:pt x="509143" y="344932"/>
                </a:cubicBezTo>
                <a:cubicBezTo>
                  <a:pt x="506984" y="344932"/>
                  <a:pt x="503809" y="330962"/>
                  <a:pt x="505968" y="329819"/>
                </a:cubicBezTo>
                <a:lnTo>
                  <a:pt x="504825" y="329819"/>
                </a:lnTo>
                <a:cubicBezTo>
                  <a:pt x="503809" y="329819"/>
                  <a:pt x="503809" y="328803"/>
                  <a:pt x="502666" y="325501"/>
                </a:cubicBezTo>
                <a:lnTo>
                  <a:pt x="501650" y="322199"/>
                </a:lnTo>
                <a:cubicBezTo>
                  <a:pt x="503809" y="322199"/>
                  <a:pt x="501650" y="316865"/>
                  <a:pt x="500634" y="316865"/>
                </a:cubicBezTo>
                <a:cubicBezTo>
                  <a:pt x="498475" y="315849"/>
                  <a:pt x="498475" y="315849"/>
                  <a:pt x="498475" y="314706"/>
                </a:cubicBezTo>
                <a:cubicBezTo>
                  <a:pt x="499491" y="310896"/>
                  <a:pt x="497840" y="306959"/>
                  <a:pt x="496697" y="306959"/>
                </a:cubicBezTo>
                <a:cubicBezTo>
                  <a:pt x="496570" y="306959"/>
                  <a:pt x="496443" y="307086"/>
                  <a:pt x="496316" y="307086"/>
                </a:cubicBezTo>
                <a:lnTo>
                  <a:pt x="495300" y="304927"/>
                </a:lnTo>
                <a:cubicBezTo>
                  <a:pt x="496316" y="303911"/>
                  <a:pt x="496316" y="301752"/>
                  <a:pt x="495300" y="300609"/>
                </a:cubicBezTo>
                <a:cubicBezTo>
                  <a:pt x="495300" y="298450"/>
                  <a:pt x="494157" y="297434"/>
                  <a:pt x="496316" y="297434"/>
                </a:cubicBezTo>
                <a:cubicBezTo>
                  <a:pt x="497332" y="297434"/>
                  <a:pt x="498475" y="297434"/>
                  <a:pt x="497332" y="296418"/>
                </a:cubicBezTo>
                <a:lnTo>
                  <a:pt x="496316" y="296418"/>
                </a:lnTo>
                <a:cubicBezTo>
                  <a:pt x="495300" y="296418"/>
                  <a:pt x="495300" y="294259"/>
                  <a:pt x="494157" y="289941"/>
                </a:cubicBezTo>
                <a:cubicBezTo>
                  <a:pt x="491998" y="285623"/>
                  <a:pt x="491998" y="283464"/>
                  <a:pt x="489839" y="283464"/>
                </a:cubicBezTo>
                <a:lnTo>
                  <a:pt x="490855" y="282448"/>
                </a:lnTo>
                <a:cubicBezTo>
                  <a:pt x="491871" y="280289"/>
                  <a:pt x="491871" y="280289"/>
                  <a:pt x="490855" y="280289"/>
                </a:cubicBezTo>
                <a:cubicBezTo>
                  <a:pt x="488696" y="279273"/>
                  <a:pt x="487680" y="275971"/>
                  <a:pt x="488696" y="273812"/>
                </a:cubicBezTo>
                <a:lnTo>
                  <a:pt x="487680" y="271653"/>
                </a:lnTo>
                <a:cubicBezTo>
                  <a:pt x="485521" y="271653"/>
                  <a:pt x="484505" y="268478"/>
                  <a:pt x="486664" y="267335"/>
                </a:cubicBezTo>
                <a:cubicBezTo>
                  <a:pt x="485521" y="267335"/>
                  <a:pt x="485521" y="266319"/>
                  <a:pt x="485521" y="265176"/>
                </a:cubicBezTo>
                <a:cubicBezTo>
                  <a:pt x="485521" y="263017"/>
                  <a:pt x="484505" y="259842"/>
                  <a:pt x="483362" y="259842"/>
                </a:cubicBezTo>
                <a:lnTo>
                  <a:pt x="483362" y="258826"/>
                </a:lnTo>
                <a:cubicBezTo>
                  <a:pt x="484505" y="257810"/>
                  <a:pt x="483362" y="256667"/>
                  <a:pt x="483362" y="255651"/>
                </a:cubicBezTo>
                <a:cubicBezTo>
                  <a:pt x="483362" y="254635"/>
                  <a:pt x="483362" y="253492"/>
                  <a:pt x="483362" y="252476"/>
                </a:cubicBezTo>
                <a:cubicBezTo>
                  <a:pt x="484505" y="251333"/>
                  <a:pt x="484505" y="250317"/>
                  <a:pt x="484505" y="250317"/>
                </a:cubicBezTo>
                <a:cubicBezTo>
                  <a:pt x="484505" y="250063"/>
                  <a:pt x="484505" y="250063"/>
                  <a:pt x="484378" y="250063"/>
                </a:cubicBezTo>
                <a:cubicBezTo>
                  <a:pt x="483997" y="250063"/>
                  <a:pt x="483235" y="251587"/>
                  <a:pt x="482346" y="252476"/>
                </a:cubicBezTo>
                <a:cubicBezTo>
                  <a:pt x="482346" y="252984"/>
                  <a:pt x="482219" y="253111"/>
                  <a:pt x="482219" y="253111"/>
                </a:cubicBezTo>
                <a:cubicBezTo>
                  <a:pt x="481965" y="253111"/>
                  <a:pt x="481457" y="250571"/>
                  <a:pt x="482346" y="248158"/>
                </a:cubicBezTo>
                <a:cubicBezTo>
                  <a:pt x="482981" y="246380"/>
                  <a:pt x="483235" y="245618"/>
                  <a:pt x="483108" y="245618"/>
                </a:cubicBezTo>
                <a:cubicBezTo>
                  <a:pt x="482981" y="245618"/>
                  <a:pt x="482854" y="246126"/>
                  <a:pt x="482346" y="247142"/>
                </a:cubicBezTo>
                <a:cubicBezTo>
                  <a:pt x="481711" y="247777"/>
                  <a:pt x="481076" y="248793"/>
                  <a:pt x="480822" y="248793"/>
                </a:cubicBezTo>
                <a:cubicBezTo>
                  <a:pt x="480568" y="248793"/>
                  <a:pt x="480822" y="248285"/>
                  <a:pt x="481203" y="247142"/>
                </a:cubicBezTo>
                <a:cubicBezTo>
                  <a:pt x="481203" y="247142"/>
                  <a:pt x="480060" y="245999"/>
                  <a:pt x="481203" y="244983"/>
                </a:cubicBezTo>
                <a:lnTo>
                  <a:pt x="481203" y="243840"/>
                </a:lnTo>
                <a:cubicBezTo>
                  <a:pt x="479044" y="241681"/>
                  <a:pt x="479044" y="241681"/>
                  <a:pt x="477901" y="240665"/>
                </a:cubicBezTo>
                <a:cubicBezTo>
                  <a:pt x="479044" y="239649"/>
                  <a:pt x="479044" y="238506"/>
                  <a:pt x="477901" y="238506"/>
                </a:cubicBezTo>
                <a:cubicBezTo>
                  <a:pt x="476758" y="238506"/>
                  <a:pt x="476885" y="237490"/>
                  <a:pt x="479044" y="237490"/>
                </a:cubicBezTo>
                <a:cubicBezTo>
                  <a:pt x="479044" y="236347"/>
                  <a:pt x="479044" y="235331"/>
                  <a:pt x="477901" y="234315"/>
                </a:cubicBezTo>
                <a:cubicBezTo>
                  <a:pt x="477139" y="234696"/>
                  <a:pt x="476631" y="234823"/>
                  <a:pt x="476123" y="234823"/>
                </a:cubicBezTo>
                <a:cubicBezTo>
                  <a:pt x="475234" y="234823"/>
                  <a:pt x="474980" y="234315"/>
                  <a:pt x="475742" y="234315"/>
                </a:cubicBezTo>
                <a:cubicBezTo>
                  <a:pt x="476758" y="233172"/>
                  <a:pt x="476758" y="232156"/>
                  <a:pt x="476758" y="232156"/>
                </a:cubicBezTo>
                <a:cubicBezTo>
                  <a:pt x="477774" y="231013"/>
                  <a:pt x="478917" y="231013"/>
                  <a:pt x="477774" y="229997"/>
                </a:cubicBezTo>
                <a:lnTo>
                  <a:pt x="476758" y="229997"/>
                </a:lnTo>
                <a:lnTo>
                  <a:pt x="475742" y="231013"/>
                </a:lnTo>
                <a:cubicBezTo>
                  <a:pt x="474345" y="228600"/>
                  <a:pt x="471932" y="222758"/>
                  <a:pt x="470408" y="217043"/>
                </a:cubicBezTo>
                <a:cubicBezTo>
                  <a:pt x="469265" y="216027"/>
                  <a:pt x="470408" y="214884"/>
                  <a:pt x="471424" y="213868"/>
                </a:cubicBezTo>
                <a:cubicBezTo>
                  <a:pt x="467106" y="213868"/>
                  <a:pt x="467106" y="212852"/>
                  <a:pt x="470408" y="211709"/>
                </a:cubicBezTo>
                <a:cubicBezTo>
                  <a:pt x="472567" y="211709"/>
                  <a:pt x="472567" y="211709"/>
                  <a:pt x="470408" y="210693"/>
                </a:cubicBezTo>
                <a:cubicBezTo>
                  <a:pt x="468249" y="210693"/>
                  <a:pt x="468249" y="210693"/>
                  <a:pt x="469265" y="209550"/>
                </a:cubicBezTo>
                <a:cubicBezTo>
                  <a:pt x="470027" y="208788"/>
                  <a:pt x="470281" y="208026"/>
                  <a:pt x="469900" y="208026"/>
                </a:cubicBezTo>
                <a:cubicBezTo>
                  <a:pt x="469773" y="208026"/>
                  <a:pt x="469519" y="208153"/>
                  <a:pt x="469265" y="208534"/>
                </a:cubicBezTo>
                <a:cubicBezTo>
                  <a:pt x="467106" y="208534"/>
                  <a:pt x="466090" y="207518"/>
                  <a:pt x="467106" y="207518"/>
                </a:cubicBezTo>
                <a:cubicBezTo>
                  <a:pt x="467106" y="207518"/>
                  <a:pt x="466090" y="206375"/>
                  <a:pt x="464947" y="206375"/>
                </a:cubicBezTo>
                <a:cubicBezTo>
                  <a:pt x="463804" y="205359"/>
                  <a:pt x="463804" y="204216"/>
                  <a:pt x="464947" y="203200"/>
                </a:cubicBezTo>
                <a:cubicBezTo>
                  <a:pt x="465582" y="201168"/>
                  <a:pt x="465836" y="199898"/>
                  <a:pt x="465328" y="199898"/>
                </a:cubicBezTo>
                <a:cubicBezTo>
                  <a:pt x="465074" y="199898"/>
                  <a:pt x="464566" y="200279"/>
                  <a:pt x="463804" y="201041"/>
                </a:cubicBezTo>
                <a:cubicBezTo>
                  <a:pt x="463550" y="201168"/>
                  <a:pt x="463423" y="201168"/>
                  <a:pt x="463169" y="201168"/>
                </a:cubicBezTo>
                <a:cubicBezTo>
                  <a:pt x="461645" y="201168"/>
                  <a:pt x="461772" y="197485"/>
                  <a:pt x="462661" y="195580"/>
                </a:cubicBezTo>
                <a:cubicBezTo>
                  <a:pt x="463042" y="195199"/>
                  <a:pt x="463423" y="194818"/>
                  <a:pt x="463677" y="194564"/>
                </a:cubicBezTo>
                <a:lnTo>
                  <a:pt x="461518" y="194564"/>
                </a:lnTo>
                <a:cubicBezTo>
                  <a:pt x="461518" y="193802"/>
                  <a:pt x="461518" y="193040"/>
                  <a:pt x="461137" y="193040"/>
                </a:cubicBezTo>
                <a:cubicBezTo>
                  <a:pt x="461010" y="193040"/>
                  <a:pt x="460756" y="193167"/>
                  <a:pt x="460375" y="193548"/>
                </a:cubicBezTo>
                <a:cubicBezTo>
                  <a:pt x="460375" y="193548"/>
                  <a:pt x="459359" y="192405"/>
                  <a:pt x="459359" y="190246"/>
                </a:cubicBezTo>
                <a:cubicBezTo>
                  <a:pt x="461518" y="187071"/>
                  <a:pt x="458216" y="185928"/>
                  <a:pt x="456057" y="185928"/>
                </a:cubicBezTo>
                <a:lnTo>
                  <a:pt x="456057" y="183769"/>
                </a:lnTo>
                <a:cubicBezTo>
                  <a:pt x="457708" y="182118"/>
                  <a:pt x="458089" y="181229"/>
                  <a:pt x="457327" y="181229"/>
                </a:cubicBezTo>
                <a:cubicBezTo>
                  <a:pt x="457073" y="181229"/>
                  <a:pt x="456692" y="181356"/>
                  <a:pt x="456057" y="181610"/>
                </a:cubicBezTo>
                <a:cubicBezTo>
                  <a:pt x="455295" y="181610"/>
                  <a:pt x="454660" y="182118"/>
                  <a:pt x="454533" y="182118"/>
                </a:cubicBezTo>
                <a:cubicBezTo>
                  <a:pt x="454406" y="182118"/>
                  <a:pt x="454660" y="181991"/>
                  <a:pt x="454914" y="181610"/>
                </a:cubicBezTo>
                <a:cubicBezTo>
                  <a:pt x="456819" y="180721"/>
                  <a:pt x="454660" y="178181"/>
                  <a:pt x="452628" y="178181"/>
                </a:cubicBezTo>
                <a:cubicBezTo>
                  <a:pt x="452247" y="178181"/>
                  <a:pt x="451993" y="178308"/>
                  <a:pt x="451612" y="178435"/>
                </a:cubicBezTo>
                <a:cubicBezTo>
                  <a:pt x="451104" y="178943"/>
                  <a:pt x="450850" y="179197"/>
                  <a:pt x="450596" y="179197"/>
                </a:cubicBezTo>
                <a:cubicBezTo>
                  <a:pt x="450342" y="179197"/>
                  <a:pt x="450469" y="178943"/>
                  <a:pt x="450469" y="178435"/>
                </a:cubicBezTo>
                <a:lnTo>
                  <a:pt x="451612" y="177419"/>
                </a:lnTo>
                <a:cubicBezTo>
                  <a:pt x="452628" y="177419"/>
                  <a:pt x="453771" y="176276"/>
                  <a:pt x="452628" y="176276"/>
                </a:cubicBezTo>
                <a:cubicBezTo>
                  <a:pt x="452628" y="175514"/>
                  <a:pt x="452120" y="174752"/>
                  <a:pt x="451358" y="174752"/>
                </a:cubicBezTo>
                <a:cubicBezTo>
                  <a:pt x="451104" y="174752"/>
                  <a:pt x="450723" y="174879"/>
                  <a:pt x="450469" y="175260"/>
                </a:cubicBezTo>
                <a:cubicBezTo>
                  <a:pt x="449453" y="175260"/>
                  <a:pt x="448310" y="174117"/>
                  <a:pt x="448310" y="174117"/>
                </a:cubicBezTo>
                <a:cubicBezTo>
                  <a:pt x="448310" y="174117"/>
                  <a:pt x="448310" y="173101"/>
                  <a:pt x="447167" y="173101"/>
                </a:cubicBezTo>
                <a:cubicBezTo>
                  <a:pt x="446151" y="172085"/>
                  <a:pt x="446151" y="172085"/>
                  <a:pt x="445008" y="169926"/>
                </a:cubicBezTo>
                <a:cubicBezTo>
                  <a:pt x="445008" y="169037"/>
                  <a:pt x="444373" y="167513"/>
                  <a:pt x="443484" y="167513"/>
                </a:cubicBezTo>
                <a:cubicBezTo>
                  <a:pt x="443230" y="167513"/>
                  <a:pt x="443103" y="167640"/>
                  <a:pt x="442849" y="167767"/>
                </a:cubicBezTo>
                <a:cubicBezTo>
                  <a:pt x="442849" y="167767"/>
                  <a:pt x="441706" y="166751"/>
                  <a:pt x="442849" y="164592"/>
                </a:cubicBezTo>
                <a:cubicBezTo>
                  <a:pt x="442087" y="163830"/>
                  <a:pt x="441325" y="163068"/>
                  <a:pt x="440563" y="163068"/>
                </a:cubicBezTo>
                <a:cubicBezTo>
                  <a:pt x="440182" y="163068"/>
                  <a:pt x="439928" y="163195"/>
                  <a:pt x="439547" y="163449"/>
                </a:cubicBezTo>
                <a:cubicBezTo>
                  <a:pt x="439547" y="163449"/>
                  <a:pt x="439547" y="163449"/>
                  <a:pt x="439547" y="162433"/>
                </a:cubicBezTo>
                <a:cubicBezTo>
                  <a:pt x="440690" y="161417"/>
                  <a:pt x="439547" y="161417"/>
                  <a:pt x="439547" y="160274"/>
                </a:cubicBezTo>
                <a:cubicBezTo>
                  <a:pt x="438531" y="159258"/>
                  <a:pt x="438531" y="159258"/>
                  <a:pt x="438531" y="159258"/>
                </a:cubicBezTo>
                <a:cubicBezTo>
                  <a:pt x="439547" y="158115"/>
                  <a:pt x="439547" y="158115"/>
                  <a:pt x="438531" y="157099"/>
                </a:cubicBezTo>
                <a:cubicBezTo>
                  <a:pt x="438531" y="157099"/>
                  <a:pt x="435356" y="154940"/>
                  <a:pt x="435356" y="153924"/>
                </a:cubicBezTo>
                <a:cubicBezTo>
                  <a:pt x="433197" y="151765"/>
                  <a:pt x="433197" y="151765"/>
                  <a:pt x="434340" y="151765"/>
                </a:cubicBezTo>
                <a:cubicBezTo>
                  <a:pt x="434721" y="152146"/>
                  <a:pt x="435102" y="152273"/>
                  <a:pt x="435356" y="152273"/>
                </a:cubicBezTo>
                <a:cubicBezTo>
                  <a:pt x="435864" y="152273"/>
                  <a:pt x="435864" y="151765"/>
                  <a:pt x="434340" y="151765"/>
                </a:cubicBezTo>
                <a:cubicBezTo>
                  <a:pt x="433197" y="150749"/>
                  <a:pt x="431038" y="149606"/>
                  <a:pt x="429006" y="147447"/>
                </a:cubicBezTo>
                <a:cubicBezTo>
                  <a:pt x="426847" y="144145"/>
                  <a:pt x="426847" y="144145"/>
                  <a:pt x="427863" y="143129"/>
                </a:cubicBezTo>
                <a:cubicBezTo>
                  <a:pt x="429260" y="143129"/>
                  <a:pt x="429768" y="142621"/>
                  <a:pt x="429260" y="142621"/>
                </a:cubicBezTo>
                <a:cubicBezTo>
                  <a:pt x="429006" y="142621"/>
                  <a:pt x="428498" y="142748"/>
                  <a:pt x="427863" y="143129"/>
                </a:cubicBezTo>
                <a:cubicBezTo>
                  <a:pt x="424688" y="143129"/>
                  <a:pt x="423545" y="142113"/>
                  <a:pt x="424688" y="140970"/>
                </a:cubicBezTo>
                <a:cubicBezTo>
                  <a:pt x="424688" y="139954"/>
                  <a:pt x="424688" y="139954"/>
                  <a:pt x="424688" y="138811"/>
                </a:cubicBezTo>
                <a:cubicBezTo>
                  <a:pt x="424180" y="139319"/>
                  <a:pt x="423926" y="139573"/>
                  <a:pt x="423799" y="139573"/>
                </a:cubicBezTo>
                <a:cubicBezTo>
                  <a:pt x="423418" y="139573"/>
                  <a:pt x="423164" y="139065"/>
                  <a:pt x="422529" y="137795"/>
                </a:cubicBezTo>
                <a:cubicBezTo>
                  <a:pt x="422529" y="137287"/>
                  <a:pt x="422529" y="137033"/>
                  <a:pt x="422402" y="137033"/>
                </a:cubicBezTo>
                <a:cubicBezTo>
                  <a:pt x="422275" y="137033"/>
                  <a:pt x="422021" y="137287"/>
                  <a:pt x="421513" y="137795"/>
                </a:cubicBezTo>
                <a:cubicBezTo>
                  <a:pt x="421513" y="137795"/>
                  <a:pt x="420370" y="136779"/>
                  <a:pt x="420370" y="135636"/>
                </a:cubicBezTo>
                <a:cubicBezTo>
                  <a:pt x="420370" y="133477"/>
                  <a:pt x="416052" y="130302"/>
                  <a:pt x="413893" y="130302"/>
                </a:cubicBezTo>
                <a:cubicBezTo>
                  <a:pt x="413893" y="130302"/>
                  <a:pt x="413893" y="129286"/>
                  <a:pt x="413893" y="128143"/>
                </a:cubicBezTo>
                <a:cubicBezTo>
                  <a:pt x="414528" y="126873"/>
                  <a:pt x="414401" y="125857"/>
                  <a:pt x="413893" y="125857"/>
                </a:cubicBezTo>
                <a:cubicBezTo>
                  <a:pt x="413639" y="125857"/>
                  <a:pt x="413131" y="126238"/>
                  <a:pt x="412750" y="127000"/>
                </a:cubicBezTo>
                <a:cubicBezTo>
                  <a:pt x="411861" y="127508"/>
                  <a:pt x="411353" y="127762"/>
                  <a:pt x="411099" y="127762"/>
                </a:cubicBezTo>
                <a:cubicBezTo>
                  <a:pt x="410845" y="127762"/>
                  <a:pt x="410972" y="127254"/>
                  <a:pt x="411607" y="125984"/>
                </a:cubicBezTo>
                <a:cubicBezTo>
                  <a:pt x="412369" y="125222"/>
                  <a:pt x="410845" y="122555"/>
                  <a:pt x="409575" y="122555"/>
                </a:cubicBezTo>
                <a:cubicBezTo>
                  <a:pt x="409067" y="122555"/>
                  <a:pt x="408686" y="122936"/>
                  <a:pt x="408432" y="123825"/>
                </a:cubicBezTo>
                <a:lnTo>
                  <a:pt x="406273" y="124841"/>
                </a:lnTo>
                <a:cubicBezTo>
                  <a:pt x="406273" y="123825"/>
                  <a:pt x="406273" y="122682"/>
                  <a:pt x="406273" y="122682"/>
                </a:cubicBezTo>
                <a:cubicBezTo>
                  <a:pt x="406273" y="121666"/>
                  <a:pt x="406273" y="121666"/>
                  <a:pt x="404114" y="119507"/>
                </a:cubicBezTo>
                <a:cubicBezTo>
                  <a:pt x="403098" y="118491"/>
                  <a:pt x="400939" y="115189"/>
                  <a:pt x="398780" y="114173"/>
                </a:cubicBezTo>
                <a:cubicBezTo>
                  <a:pt x="397764" y="113157"/>
                  <a:pt x="395605" y="110998"/>
                  <a:pt x="394462" y="110998"/>
                </a:cubicBezTo>
                <a:cubicBezTo>
                  <a:pt x="393319" y="109982"/>
                  <a:pt x="393319" y="109982"/>
                  <a:pt x="392303" y="107823"/>
                </a:cubicBezTo>
                <a:cubicBezTo>
                  <a:pt x="392303" y="106680"/>
                  <a:pt x="391287" y="105664"/>
                  <a:pt x="390144" y="105664"/>
                </a:cubicBezTo>
                <a:lnTo>
                  <a:pt x="389128" y="105664"/>
                </a:lnTo>
                <a:cubicBezTo>
                  <a:pt x="389128" y="103505"/>
                  <a:pt x="387985" y="102489"/>
                  <a:pt x="387985" y="102489"/>
                </a:cubicBezTo>
                <a:cubicBezTo>
                  <a:pt x="387350" y="103124"/>
                  <a:pt x="386715" y="103759"/>
                  <a:pt x="386334" y="103759"/>
                </a:cubicBezTo>
                <a:cubicBezTo>
                  <a:pt x="385953" y="103759"/>
                  <a:pt x="385826" y="103378"/>
                  <a:pt x="385826" y="102489"/>
                </a:cubicBezTo>
                <a:cubicBezTo>
                  <a:pt x="386842" y="101473"/>
                  <a:pt x="385826" y="101473"/>
                  <a:pt x="384683" y="100330"/>
                </a:cubicBezTo>
                <a:cubicBezTo>
                  <a:pt x="383667" y="100330"/>
                  <a:pt x="377190" y="94996"/>
                  <a:pt x="370713" y="90678"/>
                </a:cubicBezTo>
                <a:cubicBezTo>
                  <a:pt x="363093" y="86360"/>
                  <a:pt x="357759" y="82042"/>
                  <a:pt x="357759" y="80899"/>
                </a:cubicBezTo>
                <a:cubicBezTo>
                  <a:pt x="357759" y="80899"/>
                  <a:pt x="356743" y="80899"/>
                  <a:pt x="355600" y="79883"/>
                </a:cubicBezTo>
                <a:cubicBezTo>
                  <a:pt x="354457" y="79883"/>
                  <a:pt x="353441" y="78740"/>
                  <a:pt x="353441" y="78740"/>
                </a:cubicBezTo>
                <a:cubicBezTo>
                  <a:pt x="352933" y="79248"/>
                  <a:pt x="352425" y="79502"/>
                  <a:pt x="351790" y="79502"/>
                </a:cubicBezTo>
                <a:cubicBezTo>
                  <a:pt x="349758" y="79502"/>
                  <a:pt x="347472" y="76962"/>
                  <a:pt x="345821" y="74549"/>
                </a:cubicBezTo>
                <a:cubicBezTo>
                  <a:pt x="345821" y="73406"/>
                  <a:pt x="344805" y="73406"/>
                  <a:pt x="344805" y="72390"/>
                </a:cubicBezTo>
                <a:cubicBezTo>
                  <a:pt x="344424" y="73152"/>
                  <a:pt x="343662" y="73533"/>
                  <a:pt x="342900" y="73533"/>
                </a:cubicBezTo>
                <a:cubicBezTo>
                  <a:pt x="341630" y="73533"/>
                  <a:pt x="340106" y="72644"/>
                  <a:pt x="339471" y="71247"/>
                </a:cubicBezTo>
                <a:cubicBezTo>
                  <a:pt x="340106" y="69977"/>
                  <a:pt x="339979" y="68961"/>
                  <a:pt x="339471" y="68961"/>
                </a:cubicBezTo>
                <a:cubicBezTo>
                  <a:pt x="339217" y="68961"/>
                  <a:pt x="338709" y="69342"/>
                  <a:pt x="338328" y="70104"/>
                </a:cubicBezTo>
                <a:cubicBezTo>
                  <a:pt x="337947" y="70866"/>
                  <a:pt x="337566" y="71120"/>
                  <a:pt x="337058" y="71120"/>
                </a:cubicBezTo>
                <a:cubicBezTo>
                  <a:pt x="336042" y="71120"/>
                  <a:pt x="335153" y="69723"/>
                  <a:pt x="335153" y="66802"/>
                </a:cubicBezTo>
                <a:cubicBezTo>
                  <a:pt x="335153" y="66294"/>
                  <a:pt x="335153" y="66040"/>
                  <a:pt x="335026" y="66040"/>
                </a:cubicBezTo>
                <a:cubicBezTo>
                  <a:pt x="334899" y="66040"/>
                  <a:pt x="334645" y="66294"/>
                  <a:pt x="334137" y="66802"/>
                </a:cubicBezTo>
                <a:cubicBezTo>
                  <a:pt x="332994" y="67310"/>
                  <a:pt x="332232" y="67564"/>
                  <a:pt x="331851" y="67564"/>
                </a:cubicBezTo>
                <a:cubicBezTo>
                  <a:pt x="331470" y="67564"/>
                  <a:pt x="331470" y="67310"/>
                  <a:pt x="331978" y="66802"/>
                </a:cubicBezTo>
                <a:cubicBezTo>
                  <a:pt x="331978" y="65405"/>
                  <a:pt x="331597" y="64516"/>
                  <a:pt x="330708" y="64516"/>
                </a:cubicBezTo>
                <a:cubicBezTo>
                  <a:pt x="330200" y="64516"/>
                  <a:pt x="329565" y="64897"/>
                  <a:pt x="328676" y="65659"/>
                </a:cubicBezTo>
                <a:cubicBezTo>
                  <a:pt x="327787" y="66167"/>
                  <a:pt x="327279" y="66421"/>
                  <a:pt x="326898" y="66421"/>
                </a:cubicBezTo>
                <a:cubicBezTo>
                  <a:pt x="326517" y="66421"/>
                  <a:pt x="326517" y="65913"/>
                  <a:pt x="326517" y="64643"/>
                </a:cubicBezTo>
                <a:cubicBezTo>
                  <a:pt x="326517" y="62611"/>
                  <a:pt x="325120" y="61341"/>
                  <a:pt x="323596" y="61341"/>
                </a:cubicBezTo>
                <a:cubicBezTo>
                  <a:pt x="322707" y="61341"/>
                  <a:pt x="321818" y="61722"/>
                  <a:pt x="321056" y="62484"/>
                </a:cubicBezTo>
                <a:cubicBezTo>
                  <a:pt x="320548" y="61976"/>
                  <a:pt x="320040" y="61976"/>
                  <a:pt x="319532" y="61976"/>
                </a:cubicBezTo>
                <a:cubicBezTo>
                  <a:pt x="319024" y="61976"/>
                  <a:pt x="318897" y="61976"/>
                  <a:pt x="318897" y="61468"/>
                </a:cubicBezTo>
                <a:lnTo>
                  <a:pt x="316738" y="61468"/>
                </a:lnTo>
                <a:lnTo>
                  <a:pt x="316738" y="59309"/>
                </a:lnTo>
                <a:cubicBezTo>
                  <a:pt x="315722" y="58293"/>
                  <a:pt x="310261" y="57150"/>
                  <a:pt x="303784" y="54991"/>
                </a:cubicBezTo>
                <a:cubicBezTo>
                  <a:pt x="294005" y="51816"/>
                  <a:pt x="292989" y="50673"/>
                  <a:pt x="294005" y="50673"/>
                </a:cubicBezTo>
                <a:cubicBezTo>
                  <a:pt x="294640" y="49403"/>
                  <a:pt x="294513" y="48387"/>
                  <a:pt x="293751" y="48387"/>
                </a:cubicBezTo>
                <a:cubicBezTo>
                  <a:pt x="293243" y="48387"/>
                  <a:pt x="292608" y="48768"/>
                  <a:pt x="291846" y="49530"/>
                </a:cubicBezTo>
                <a:lnTo>
                  <a:pt x="287528" y="49530"/>
                </a:lnTo>
                <a:cubicBezTo>
                  <a:pt x="286385" y="49022"/>
                  <a:pt x="285369" y="48768"/>
                  <a:pt x="284607" y="48768"/>
                </a:cubicBezTo>
                <a:cubicBezTo>
                  <a:pt x="283845" y="48768"/>
                  <a:pt x="283210" y="49022"/>
                  <a:pt x="283210" y="49530"/>
                </a:cubicBezTo>
                <a:lnTo>
                  <a:pt x="282194" y="48514"/>
                </a:lnTo>
                <a:cubicBezTo>
                  <a:pt x="281305" y="46736"/>
                  <a:pt x="277495" y="44958"/>
                  <a:pt x="275082" y="44958"/>
                </a:cubicBezTo>
                <a:cubicBezTo>
                  <a:pt x="274574" y="44958"/>
                  <a:pt x="274066" y="45085"/>
                  <a:pt x="273685" y="45212"/>
                </a:cubicBezTo>
                <a:cubicBezTo>
                  <a:pt x="271526" y="44196"/>
                  <a:pt x="270383" y="44196"/>
                  <a:pt x="269367" y="43053"/>
                </a:cubicBezTo>
                <a:cubicBezTo>
                  <a:pt x="268097" y="41783"/>
                  <a:pt x="267589" y="41275"/>
                  <a:pt x="267081" y="41275"/>
                </a:cubicBezTo>
                <a:cubicBezTo>
                  <a:pt x="266827" y="41275"/>
                  <a:pt x="266573" y="41529"/>
                  <a:pt x="266065" y="42037"/>
                </a:cubicBezTo>
                <a:cubicBezTo>
                  <a:pt x="266065" y="42545"/>
                  <a:pt x="265176" y="42799"/>
                  <a:pt x="264033" y="42799"/>
                </a:cubicBezTo>
                <a:cubicBezTo>
                  <a:pt x="262509" y="42799"/>
                  <a:pt x="260604" y="42291"/>
                  <a:pt x="260604" y="41021"/>
                </a:cubicBezTo>
                <a:lnTo>
                  <a:pt x="259461" y="42037"/>
                </a:lnTo>
                <a:cubicBezTo>
                  <a:pt x="259334" y="42291"/>
                  <a:pt x="259080" y="42291"/>
                  <a:pt x="258826" y="42291"/>
                </a:cubicBezTo>
                <a:cubicBezTo>
                  <a:pt x="258064" y="42291"/>
                  <a:pt x="257302" y="40767"/>
                  <a:pt x="257302" y="39878"/>
                </a:cubicBezTo>
                <a:cubicBezTo>
                  <a:pt x="257810" y="38862"/>
                  <a:pt x="257810" y="38354"/>
                  <a:pt x="257683" y="38354"/>
                </a:cubicBezTo>
                <a:cubicBezTo>
                  <a:pt x="257556" y="38354"/>
                  <a:pt x="256921" y="39116"/>
                  <a:pt x="256286" y="40894"/>
                </a:cubicBezTo>
                <a:cubicBezTo>
                  <a:pt x="255651" y="42164"/>
                  <a:pt x="255016" y="42672"/>
                  <a:pt x="254635" y="42672"/>
                </a:cubicBezTo>
                <a:cubicBezTo>
                  <a:pt x="254381" y="42672"/>
                  <a:pt x="254127" y="42418"/>
                  <a:pt x="254127" y="41910"/>
                </a:cubicBezTo>
                <a:cubicBezTo>
                  <a:pt x="254127" y="41021"/>
                  <a:pt x="253492" y="39497"/>
                  <a:pt x="252603" y="39497"/>
                </a:cubicBezTo>
                <a:cubicBezTo>
                  <a:pt x="252349" y="39497"/>
                  <a:pt x="252222" y="39624"/>
                  <a:pt x="251968" y="39751"/>
                </a:cubicBezTo>
                <a:cubicBezTo>
                  <a:pt x="250825" y="39751"/>
                  <a:pt x="249809" y="39751"/>
                  <a:pt x="250825" y="37592"/>
                </a:cubicBezTo>
                <a:cubicBezTo>
                  <a:pt x="250825" y="36449"/>
                  <a:pt x="249809" y="36449"/>
                  <a:pt x="248666" y="35433"/>
                </a:cubicBezTo>
                <a:cubicBezTo>
                  <a:pt x="248666" y="37338"/>
                  <a:pt x="248666" y="37592"/>
                  <a:pt x="249428" y="38354"/>
                </a:cubicBezTo>
                <a:cubicBezTo>
                  <a:pt x="249047" y="38227"/>
                  <a:pt x="248285" y="37973"/>
                  <a:pt x="247523" y="37592"/>
                </a:cubicBezTo>
                <a:cubicBezTo>
                  <a:pt x="246507" y="37592"/>
                  <a:pt x="244348" y="38608"/>
                  <a:pt x="244348" y="39751"/>
                </a:cubicBezTo>
                <a:cubicBezTo>
                  <a:pt x="243840" y="40259"/>
                  <a:pt x="243459" y="40513"/>
                  <a:pt x="243205" y="40513"/>
                </a:cubicBezTo>
                <a:cubicBezTo>
                  <a:pt x="242951" y="40513"/>
                  <a:pt x="243078" y="40005"/>
                  <a:pt x="244348" y="38735"/>
                </a:cubicBezTo>
                <a:cubicBezTo>
                  <a:pt x="244348" y="36576"/>
                  <a:pt x="244348" y="36576"/>
                  <a:pt x="242189" y="35560"/>
                </a:cubicBezTo>
                <a:cubicBezTo>
                  <a:pt x="241173" y="35560"/>
                  <a:pt x="240030" y="35560"/>
                  <a:pt x="240030" y="36576"/>
                </a:cubicBezTo>
                <a:cubicBezTo>
                  <a:pt x="240030" y="37592"/>
                  <a:pt x="240030" y="37719"/>
                  <a:pt x="237871" y="37719"/>
                </a:cubicBezTo>
                <a:cubicBezTo>
                  <a:pt x="235712" y="37719"/>
                  <a:pt x="233553" y="33401"/>
                  <a:pt x="232537" y="31242"/>
                </a:cubicBezTo>
                <a:cubicBezTo>
                  <a:pt x="232537" y="30226"/>
                  <a:pt x="232537" y="29591"/>
                  <a:pt x="232410" y="29591"/>
                </a:cubicBezTo>
                <a:cubicBezTo>
                  <a:pt x="232283" y="29591"/>
                  <a:pt x="232029" y="30099"/>
                  <a:pt x="231394" y="31242"/>
                </a:cubicBezTo>
                <a:cubicBezTo>
                  <a:pt x="231394" y="32385"/>
                  <a:pt x="230378" y="32385"/>
                  <a:pt x="229235" y="32385"/>
                </a:cubicBezTo>
                <a:cubicBezTo>
                  <a:pt x="229743" y="31496"/>
                  <a:pt x="229743" y="31115"/>
                  <a:pt x="229743" y="31115"/>
                </a:cubicBezTo>
                <a:cubicBezTo>
                  <a:pt x="229743" y="31115"/>
                  <a:pt x="229235" y="31750"/>
                  <a:pt x="229235" y="32385"/>
                </a:cubicBezTo>
                <a:cubicBezTo>
                  <a:pt x="229235" y="33401"/>
                  <a:pt x="230378" y="33401"/>
                  <a:pt x="231394" y="33401"/>
                </a:cubicBezTo>
                <a:lnTo>
                  <a:pt x="231394" y="34417"/>
                </a:lnTo>
                <a:cubicBezTo>
                  <a:pt x="230886" y="35560"/>
                  <a:pt x="230378" y="36068"/>
                  <a:pt x="229743" y="36068"/>
                </a:cubicBezTo>
                <a:cubicBezTo>
                  <a:pt x="229108" y="36068"/>
                  <a:pt x="228600" y="35560"/>
                  <a:pt x="228092" y="34417"/>
                </a:cubicBezTo>
                <a:cubicBezTo>
                  <a:pt x="228092" y="33147"/>
                  <a:pt x="228092" y="32639"/>
                  <a:pt x="227838" y="32639"/>
                </a:cubicBezTo>
                <a:cubicBezTo>
                  <a:pt x="227584" y="32639"/>
                  <a:pt x="227457" y="32893"/>
                  <a:pt x="226949" y="33401"/>
                </a:cubicBezTo>
                <a:cubicBezTo>
                  <a:pt x="226187" y="34163"/>
                  <a:pt x="225425" y="34925"/>
                  <a:pt x="225044" y="34925"/>
                </a:cubicBezTo>
                <a:cubicBezTo>
                  <a:pt x="224917" y="34925"/>
                  <a:pt x="224790" y="34798"/>
                  <a:pt x="224790" y="34417"/>
                </a:cubicBezTo>
                <a:cubicBezTo>
                  <a:pt x="224790" y="34417"/>
                  <a:pt x="222631" y="34417"/>
                  <a:pt x="221615" y="35560"/>
                </a:cubicBezTo>
                <a:cubicBezTo>
                  <a:pt x="219456" y="35560"/>
                  <a:pt x="218313" y="35560"/>
                  <a:pt x="218313" y="34417"/>
                </a:cubicBezTo>
                <a:cubicBezTo>
                  <a:pt x="219456" y="32258"/>
                  <a:pt x="218313" y="32258"/>
                  <a:pt x="217297" y="32258"/>
                </a:cubicBezTo>
                <a:cubicBezTo>
                  <a:pt x="216281" y="32258"/>
                  <a:pt x="215138" y="32258"/>
                  <a:pt x="215138" y="31115"/>
                </a:cubicBezTo>
                <a:cubicBezTo>
                  <a:pt x="215138" y="29972"/>
                  <a:pt x="215138" y="28956"/>
                  <a:pt x="212979" y="28956"/>
                </a:cubicBezTo>
                <a:cubicBezTo>
                  <a:pt x="212090" y="28575"/>
                  <a:pt x="211582" y="28194"/>
                  <a:pt x="211201" y="28194"/>
                </a:cubicBezTo>
                <a:cubicBezTo>
                  <a:pt x="210693" y="28194"/>
                  <a:pt x="210439" y="28702"/>
                  <a:pt x="209804" y="29972"/>
                </a:cubicBezTo>
                <a:cubicBezTo>
                  <a:pt x="209804" y="30988"/>
                  <a:pt x="208788" y="30988"/>
                  <a:pt x="207645" y="30988"/>
                </a:cubicBezTo>
                <a:cubicBezTo>
                  <a:pt x="207645" y="30988"/>
                  <a:pt x="206629" y="30988"/>
                  <a:pt x="205486" y="32131"/>
                </a:cubicBezTo>
                <a:cubicBezTo>
                  <a:pt x="205105" y="32385"/>
                  <a:pt x="204978" y="32512"/>
                  <a:pt x="204724" y="32512"/>
                </a:cubicBezTo>
                <a:cubicBezTo>
                  <a:pt x="204343" y="32512"/>
                  <a:pt x="204343" y="31750"/>
                  <a:pt x="204343" y="30988"/>
                </a:cubicBezTo>
                <a:cubicBezTo>
                  <a:pt x="205486" y="29972"/>
                  <a:pt x="205486" y="28829"/>
                  <a:pt x="205486" y="28829"/>
                </a:cubicBezTo>
                <a:cubicBezTo>
                  <a:pt x="204343" y="28829"/>
                  <a:pt x="203327" y="30988"/>
                  <a:pt x="203327" y="32131"/>
                </a:cubicBezTo>
                <a:cubicBezTo>
                  <a:pt x="202819" y="33147"/>
                  <a:pt x="202565" y="33782"/>
                  <a:pt x="202311" y="33782"/>
                </a:cubicBezTo>
                <a:cubicBezTo>
                  <a:pt x="202057" y="33782"/>
                  <a:pt x="202184" y="33274"/>
                  <a:pt x="202184" y="32131"/>
                </a:cubicBezTo>
                <a:cubicBezTo>
                  <a:pt x="202184" y="31242"/>
                  <a:pt x="201549" y="29718"/>
                  <a:pt x="200152" y="29718"/>
                </a:cubicBezTo>
                <a:cubicBezTo>
                  <a:pt x="199771" y="29718"/>
                  <a:pt x="199390" y="29845"/>
                  <a:pt x="199009" y="29972"/>
                </a:cubicBezTo>
                <a:cubicBezTo>
                  <a:pt x="196850" y="29972"/>
                  <a:pt x="195834" y="29972"/>
                  <a:pt x="195834" y="30988"/>
                </a:cubicBezTo>
                <a:cubicBezTo>
                  <a:pt x="195453" y="31369"/>
                  <a:pt x="195072" y="31496"/>
                  <a:pt x="194818" y="31496"/>
                </a:cubicBezTo>
                <a:cubicBezTo>
                  <a:pt x="194183" y="31496"/>
                  <a:pt x="193675" y="30988"/>
                  <a:pt x="193675" y="30988"/>
                </a:cubicBezTo>
                <a:cubicBezTo>
                  <a:pt x="193167" y="30480"/>
                  <a:pt x="192659" y="30226"/>
                  <a:pt x="191770" y="30226"/>
                </a:cubicBezTo>
                <a:cubicBezTo>
                  <a:pt x="190881" y="30226"/>
                  <a:pt x="189865" y="30480"/>
                  <a:pt x="188214" y="30988"/>
                </a:cubicBezTo>
                <a:cubicBezTo>
                  <a:pt x="186055" y="32131"/>
                  <a:pt x="185039" y="32639"/>
                  <a:pt x="184404" y="32639"/>
                </a:cubicBezTo>
                <a:cubicBezTo>
                  <a:pt x="183769" y="32639"/>
                  <a:pt x="183896" y="32131"/>
                  <a:pt x="183896" y="30988"/>
                </a:cubicBezTo>
                <a:cubicBezTo>
                  <a:pt x="183896" y="30353"/>
                  <a:pt x="183896" y="29718"/>
                  <a:pt x="183642" y="29718"/>
                </a:cubicBezTo>
                <a:cubicBezTo>
                  <a:pt x="183388" y="29718"/>
                  <a:pt x="183261" y="30099"/>
                  <a:pt x="182753" y="30988"/>
                </a:cubicBezTo>
                <a:cubicBezTo>
                  <a:pt x="182372" y="31369"/>
                  <a:pt x="182118" y="31496"/>
                  <a:pt x="181737" y="31496"/>
                </a:cubicBezTo>
                <a:cubicBezTo>
                  <a:pt x="180975" y="31496"/>
                  <a:pt x="179959" y="30734"/>
                  <a:pt x="178435" y="29972"/>
                </a:cubicBezTo>
                <a:cubicBezTo>
                  <a:pt x="178435" y="28829"/>
                  <a:pt x="178435" y="25654"/>
                  <a:pt x="178435" y="24638"/>
                </a:cubicBezTo>
                <a:cubicBezTo>
                  <a:pt x="178435" y="23368"/>
                  <a:pt x="178435" y="22860"/>
                  <a:pt x="178054" y="22860"/>
                </a:cubicBezTo>
                <a:cubicBezTo>
                  <a:pt x="177673" y="22860"/>
                  <a:pt x="177165" y="23114"/>
                  <a:pt x="176276" y="23622"/>
                </a:cubicBezTo>
                <a:cubicBezTo>
                  <a:pt x="175260" y="23622"/>
                  <a:pt x="174117" y="24765"/>
                  <a:pt x="174117" y="25781"/>
                </a:cubicBezTo>
                <a:cubicBezTo>
                  <a:pt x="174117" y="26797"/>
                  <a:pt x="175260" y="26924"/>
                  <a:pt x="175260" y="26924"/>
                </a:cubicBezTo>
                <a:lnTo>
                  <a:pt x="176276" y="26924"/>
                </a:lnTo>
                <a:cubicBezTo>
                  <a:pt x="176276" y="29083"/>
                  <a:pt x="176276" y="30099"/>
                  <a:pt x="174117" y="30099"/>
                </a:cubicBezTo>
                <a:cubicBezTo>
                  <a:pt x="173609" y="30607"/>
                  <a:pt x="173101" y="30861"/>
                  <a:pt x="172593" y="30861"/>
                </a:cubicBezTo>
                <a:cubicBezTo>
                  <a:pt x="172085" y="30861"/>
                  <a:pt x="171958" y="30607"/>
                  <a:pt x="171958" y="30099"/>
                </a:cubicBezTo>
                <a:cubicBezTo>
                  <a:pt x="170942" y="31115"/>
                  <a:pt x="168783" y="31115"/>
                  <a:pt x="167640" y="31115"/>
                </a:cubicBezTo>
                <a:cubicBezTo>
                  <a:pt x="166243" y="31115"/>
                  <a:pt x="164211" y="30607"/>
                  <a:pt x="162814" y="30607"/>
                </a:cubicBezTo>
                <a:cubicBezTo>
                  <a:pt x="162052" y="30607"/>
                  <a:pt x="161544" y="30734"/>
                  <a:pt x="161163" y="31115"/>
                </a:cubicBezTo>
                <a:cubicBezTo>
                  <a:pt x="159004" y="31115"/>
                  <a:pt x="157988" y="31115"/>
                  <a:pt x="159004" y="30099"/>
                </a:cubicBezTo>
                <a:cubicBezTo>
                  <a:pt x="159004" y="28829"/>
                  <a:pt x="158623" y="28321"/>
                  <a:pt x="158369" y="28321"/>
                </a:cubicBezTo>
                <a:cubicBezTo>
                  <a:pt x="158115" y="28321"/>
                  <a:pt x="157988" y="28575"/>
                  <a:pt x="157988" y="29083"/>
                </a:cubicBezTo>
                <a:cubicBezTo>
                  <a:pt x="157353" y="30480"/>
                  <a:pt x="152146" y="31369"/>
                  <a:pt x="147955" y="31369"/>
                </a:cubicBezTo>
                <a:cubicBezTo>
                  <a:pt x="145415" y="31369"/>
                  <a:pt x="143256" y="30988"/>
                  <a:pt x="142875" y="30226"/>
                </a:cubicBezTo>
                <a:lnTo>
                  <a:pt x="140716" y="30226"/>
                </a:lnTo>
                <a:cubicBezTo>
                  <a:pt x="139573" y="30734"/>
                  <a:pt x="137795" y="30988"/>
                  <a:pt x="136017" y="30988"/>
                </a:cubicBezTo>
                <a:cubicBezTo>
                  <a:pt x="134239" y="30988"/>
                  <a:pt x="132588" y="30734"/>
                  <a:pt x="132080" y="30226"/>
                </a:cubicBezTo>
                <a:lnTo>
                  <a:pt x="128905" y="30226"/>
                </a:lnTo>
                <a:cubicBezTo>
                  <a:pt x="128397" y="30607"/>
                  <a:pt x="128016" y="30988"/>
                  <a:pt x="127508" y="30988"/>
                </a:cubicBezTo>
                <a:cubicBezTo>
                  <a:pt x="126873" y="30988"/>
                  <a:pt x="126238" y="30480"/>
                  <a:pt x="125603" y="29210"/>
                </a:cubicBezTo>
                <a:cubicBezTo>
                  <a:pt x="124841" y="28448"/>
                  <a:pt x="124587" y="27686"/>
                  <a:pt x="124587" y="27686"/>
                </a:cubicBezTo>
                <a:cubicBezTo>
                  <a:pt x="124587" y="27686"/>
                  <a:pt x="124587" y="27813"/>
                  <a:pt x="124587" y="28194"/>
                </a:cubicBezTo>
                <a:cubicBezTo>
                  <a:pt x="124587" y="29210"/>
                  <a:pt x="122428" y="29210"/>
                  <a:pt x="118110" y="29210"/>
                </a:cubicBezTo>
                <a:cubicBezTo>
                  <a:pt x="114808" y="29210"/>
                  <a:pt x="114808" y="29210"/>
                  <a:pt x="115951" y="28194"/>
                </a:cubicBezTo>
                <a:cubicBezTo>
                  <a:pt x="114681" y="27813"/>
                  <a:pt x="113792" y="27686"/>
                  <a:pt x="113157" y="27686"/>
                </a:cubicBezTo>
                <a:cubicBezTo>
                  <a:pt x="111633" y="27686"/>
                  <a:pt x="111633" y="28448"/>
                  <a:pt x="111633" y="29210"/>
                </a:cubicBezTo>
                <a:cubicBezTo>
                  <a:pt x="112141" y="30226"/>
                  <a:pt x="112014" y="30734"/>
                  <a:pt x="111506" y="30734"/>
                </a:cubicBezTo>
                <a:cubicBezTo>
                  <a:pt x="110998" y="30734"/>
                  <a:pt x="110109" y="29972"/>
                  <a:pt x="109474" y="28194"/>
                </a:cubicBezTo>
                <a:cubicBezTo>
                  <a:pt x="109474" y="26924"/>
                  <a:pt x="108712" y="26416"/>
                  <a:pt x="108077" y="26416"/>
                </a:cubicBezTo>
                <a:cubicBezTo>
                  <a:pt x="107696" y="26416"/>
                  <a:pt x="107315" y="26670"/>
                  <a:pt x="107315" y="27178"/>
                </a:cubicBezTo>
                <a:cubicBezTo>
                  <a:pt x="107315" y="28194"/>
                  <a:pt x="108331" y="28194"/>
                  <a:pt x="109474" y="28194"/>
                </a:cubicBezTo>
                <a:lnTo>
                  <a:pt x="109474" y="30353"/>
                </a:lnTo>
                <a:cubicBezTo>
                  <a:pt x="108458" y="30353"/>
                  <a:pt x="108458" y="30353"/>
                  <a:pt x="107315" y="29210"/>
                </a:cubicBezTo>
                <a:cubicBezTo>
                  <a:pt x="107315" y="29210"/>
                  <a:pt x="106172" y="29210"/>
                  <a:pt x="105156" y="28194"/>
                </a:cubicBezTo>
                <a:cubicBezTo>
                  <a:pt x="104140" y="27178"/>
                  <a:pt x="104013" y="26035"/>
                  <a:pt x="105156" y="25019"/>
                </a:cubicBezTo>
                <a:cubicBezTo>
                  <a:pt x="106299" y="24003"/>
                  <a:pt x="105156" y="22860"/>
                  <a:pt x="104013" y="22860"/>
                </a:cubicBezTo>
                <a:cubicBezTo>
                  <a:pt x="101854" y="23876"/>
                  <a:pt x="101854" y="26035"/>
                  <a:pt x="102997" y="27178"/>
                </a:cubicBezTo>
                <a:cubicBezTo>
                  <a:pt x="104013" y="27178"/>
                  <a:pt x="104013" y="28194"/>
                  <a:pt x="104013" y="29337"/>
                </a:cubicBezTo>
                <a:cubicBezTo>
                  <a:pt x="104013" y="29591"/>
                  <a:pt x="103886" y="29591"/>
                  <a:pt x="103632" y="29591"/>
                </a:cubicBezTo>
                <a:cubicBezTo>
                  <a:pt x="102616" y="29591"/>
                  <a:pt x="99568" y="27813"/>
                  <a:pt x="98679" y="26035"/>
                </a:cubicBezTo>
                <a:lnTo>
                  <a:pt x="98679" y="27178"/>
                </a:lnTo>
                <a:cubicBezTo>
                  <a:pt x="98679" y="28194"/>
                  <a:pt x="96520" y="28194"/>
                  <a:pt x="94361" y="28194"/>
                </a:cubicBezTo>
                <a:cubicBezTo>
                  <a:pt x="92202" y="28194"/>
                  <a:pt x="91186" y="28194"/>
                  <a:pt x="92202" y="27178"/>
                </a:cubicBezTo>
                <a:cubicBezTo>
                  <a:pt x="92202" y="25019"/>
                  <a:pt x="92202" y="23876"/>
                  <a:pt x="91186" y="23876"/>
                </a:cubicBezTo>
                <a:cubicBezTo>
                  <a:pt x="92202" y="23876"/>
                  <a:pt x="92202" y="22860"/>
                  <a:pt x="92202" y="21717"/>
                </a:cubicBezTo>
                <a:cubicBezTo>
                  <a:pt x="92202" y="21717"/>
                  <a:pt x="90043" y="22733"/>
                  <a:pt x="89027" y="23876"/>
                </a:cubicBezTo>
                <a:cubicBezTo>
                  <a:pt x="86868" y="26035"/>
                  <a:pt x="84709" y="27178"/>
                  <a:pt x="81407" y="27178"/>
                </a:cubicBezTo>
                <a:cubicBezTo>
                  <a:pt x="79248" y="27178"/>
                  <a:pt x="76073" y="27178"/>
                  <a:pt x="74930" y="28194"/>
                </a:cubicBezTo>
                <a:cubicBezTo>
                  <a:pt x="72771" y="28194"/>
                  <a:pt x="71755" y="28194"/>
                  <a:pt x="71755" y="27178"/>
                </a:cubicBezTo>
                <a:lnTo>
                  <a:pt x="71120" y="27178"/>
                </a:lnTo>
                <a:cubicBezTo>
                  <a:pt x="70612" y="27686"/>
                  <a:pt x="69723" y="27940"/>
                  <a:pt x="69088" y="27940"/>
                </a:cubicBezTo>
                <a:cubicBezTo>
                  <a:pt x="68453" y="27940"/>
                  <a:pt x="67818" y="27686"/>
                  <a:pt x="67818" y="27178"/>
                </a:cubicBezTo>
                <a:cubicBezTo>
                  <a:pt x="67437" y="26797"/>
                  <a:pt x="67056" y="26670"/>
                  <a:pt x="66802" y="26670"/>
                </a:cubicBezTo>
                <a:cubicBezTo>
                  <a:pt x="66040" y="26670"/>
                  <a:pt x="65405" y="27178"/>
                  <a:pt x="64643" y="27178"/>
                </a:cubicBezTo>
                <a:cubicBezTo>
                  <a:pt x="63627" y="28194"/>
                  <a:pt x="63119" y="28702"/>
                  <a:pt x="62992" y="28702"/>
                </a:cubicBezTo>
                <a:cubicBezTo>
                  <a:pt x="62865" y="28702"/>
                  <a:pt x="62992" y="27940"/>
                  <a:pt x="63627" y="26162"/>
                </a:cubicBezTo>
                <a:cubicBezTo>
                  <a:pt x="63627" y="25146"/>
                  <a:pt x="65786" y="24003"/>
                  <a:pt x="66929" y="24003"/>
                </a:cubicBezTo>
                <a:lnTo>
                  <a:pt x="70104" y="24003"/>
                </a:lnTo>
                <a:lnTo>
                  <a:pt x="66929" y="22987"/>
                </a:lnTo>
                <a:cubicBezTo>
                  <a:pt x="65786" y="22987"/>
                  <a:pt x="64770" y="20828"/>
                  <a:pt x="64770" y="19812"/>
                </a:cubicBezTo>
                <a:cubicBezTo>
                  <a:pt x="64770" y="19812"/>
                  <a:pt x="64770" y="18669"/>
                  <a:pt x="63627" y="18669"/>
                </a:cubicBezTo>
                <a:cubicBezTo>
                  <a:pt x="63627" y="18669"/>
                  <a:pt x="63627" y="19812"/>
                  <a:pt x="63627" y="20828"/>
                </a:cubicBezTo>
                <a:cubicBezTo>
                  <a:pt x="63627" y="21844"/>
                  <a:pt x="63627" y="24003"/>
                  <a:pt x="63627" y="25146"/>
                </a:cubicBezTo>
                <a:cubicBezTo>
                  <a:pt x="62992" y="26416"/>
                  <a:pt x="61849" y="27432"/>
                  <a:pt x="61214" y="27432"/>
                </a:cubicBezTo>
                <a:cubicBezTo>
                  <a:pt x="60706" y="27432"/>
                  <a:pt x="60452" y="27051"/>
                  <a:pt x="60452" y="26289"/>
                </a:cubicBezTo>
                <a:cubicBezTo>
                  <a:pt x="59436" y="26289"/>
                  <a:pt x="59436" y="26289"/>
                  <a:pt x="58293" y="27432"/>
                </a:cubicBezTo>
                <a:cubicBezTo>
                  <a:pt x="58293" y="27813"/>
                  <a:pt x="58166" y="28067"/>
                  <a:pt x="57912" y="28067"/>
                </a:cubicBezTo>
                <a:cubicBezTo>
                  <a:pt x="57531" y="28067"/>
                  <a:pt x="56769" y="27305"/>
                  <a:pt x="56134" y="25273"/>
                </a:cubicBezTo>
                <a:cubicBezTo>
                  <a:pt x="55626" y="24130"/>
                  <a:pt x="54991" y="23622"/>
                  <a:pt x="54483" y="23622"/>
                </a:cubicBezTo>
                <a:cubicBezTo>
                  <a:pt x="53975" y="23622"/>
                  <a:pt x="53467" y="24130"/>
                  <a:pt x="52832" y="25273"/>
                </a:cubicBezTo>
                <a:cubicBezTo>
                  <a:pt x="51562" y="26543"/>
                  <a:pt x="49911" y="27051"/>
                  <a:pt x="48768" y="27051"/>
                </a:cubicBezTo>
                <a:cubicBezTo>
                  <a:pt x="48006" y="27051"/>
                  <a:pt x="47371" y="26797"/>
                  <a:pt x="47371" y="26289"/>
                </a:cubicBezTo>
                <a:cubicBezTo>
                  <a:pt x="47371" y="25019"/>
                  <a:pt x="46228" y="24511"/>
                  <a:pt x="45085" y="24511"/>
                </a:cubicBezTo>
                <a:cubicBezTo>
                  <a:pt x="44323" y="24511"/>
                  <a:pt x="43434" y="24765"/>
                  <a:pt x="43053" y="25273"/>
                </a:cubicBezTo>
                <a:cubicBezTo>
                  <a:pt x="42672" y="25781"/>
                  <a:pt x="41910" y="26035"/>
                  <a:pt x="41402" y="26035"/>
                </a:cubicBezTo>
                <a:cubicBezTo>
                  <a:pt x="40894" y="26035"/>
                  <a:pt x="40386" y="25781"/>
                  <a:pt x="39751" y="25273"/>
                </a:cubicBezTo>
                <a:cubicBezTo>
                  <a:pt x="39751" y="26035"/>
                  <a:pt x="39243" y="26797"/>
                  <a:pt x="38862" y="26797"/>
                </a:cubicBezTo>
                <a:cubicBezTo>
                  <a:pt x="38735" y="26797"/>
                  <a:pt x="38608" y="26670"/>
                  <a:pt x="38608" y="26289"/>
                </a:cubicBezTo>
                <a:cubicBezTo>
                  <a:pt x="38608" y="26289"/>
                  <a:pt x="37592" y="26289"/>
                  <a:pt x="38608" y="25273"/>
                </a:cubicBezTo>
                <a:lnTo>
                  <a:pt x="36703" y="21590"/>
                </a:lnTo>
                <a:cubicBezTo>
                  <a:pt x="37719" y="21590"/>
                  <a:pt x="37719" y="20447"/>
                  <a:pt x="37719" y="19431"/>
                </a:cubicBezTo>
                <a:cubicBezTo>
                  <a:pt x="37719" y="19177"/>
                  <a:pt x="37465" y="19050"/>
                  <a:pt x="36957" y="19050"/>
                </a:cubicBezTo>
                <a:cubicBezTo>
                  <a:pt x="35687" y="19050"/>
                  <a:pt x="32766" y="20320"/>
                  <a:pt x="31242" y="22733"/>
                </a:cubicBezTo>
                <a:lnTo>
                  <a:pt x="29083" y="25908"/>
                </a:lnTo>
                <a:cubicBezTo>
                  <a:pt x="29083" y="23749"/>
                  <a:pt x="30099" y="22733"/>
                  <a:pt x="30099" y="22733"/>
                </a:cubicBezTo>
                <a:cubicBezTo>
                  <a:pt x="29083" y="22733"/>
                  <a:pt x="27940" y="22733"/>
                  <a:pt x="27940" y="23749"/>
                </a:cubicBezTo>
                <a:cubicBezTo>
                  <a:pt x="27940" y="25019"/>
                  <a:pt x="27940" y="25527"/>
                  <a:pt x="27686" y="25527"/>
                </a:cubicBezTo>
                <a:cubicBezTo>
                  <a:pt x="27432" y="25527"/>
                  <a:pt x="27305" y="25273"/>
                  <a:pt x="26797" y="24765"/>
                </a:cubicBezTo>
                <a:cubicBezTo>
                  <a:pt x="26797" y="24765"/>
                  <a:pt x="25781" y="24765"/>
                  <a:pt x="25781" y="23622"/>
                </a:cubicBezTo>
                <a:cubicBezTo>
                  <a:pt x="25781" y="22352"/>
                  <a:pt x="25781" y="21844"/>
                  <a:pt x="25527" y="21844"/>
                </a:cubicBezTo>
                <a:cubicBezTo>
                  <a:pt x="25273" y="21844"/>
                  <a:pt x="25146" y="22098"/>
                  <a:pt x="24638" y="22606"/>
                </a:cubicBezTo>
                <a:cubicBezTo>
                  <a:pt x="24130" y="23622"/>
                  <a:pt x="23622" y="24257"/>
                  <a:pt x="22987" y="24257"/>
                </a:cubicBezTo>
                <a:cubicBezTo>
                  <a:pt x="22352" y="24257"/>
                  <a:pt x="21844" y="23749"/>
                  <a:pt x="21336" y="22606"/>
                </a:cubicBezTo>
                <a:cubicBezTo>
                  <a:pt x="21336" y="21590"/>
                  <a:pt x="21336" y="20955"/>
                  <a:pt x="21209" y="20955"/>
                </a:cubicBezTo>
                <a:cubicBezTo>
                  <a:pt x="21082" y="20955"/>
                  <a:pt x="20828" y="21463"/>
                  <a:pt x="20320" y="22606"/>
                </a:cubicBezTo>
                <a:cubicBezTo>
                  <a:pt x="20320" y="23622"/>
                  <a:pt x="19177" y="24765"/>
                  <a:pt x="18161" y="24765"/>
                </a:cubicBezTo>
                <a:lnTo>
                  <a:pt x="18161" y="23749"/>
                </a:lnTo>
                <a:cubicBezTo>
                  <a:pt x="18796" y="22479"/>
                  <a:pt x="18669" y="21971"/>
                  <a:pt x="18288" y="21971"/>
                </a:cubicBezTo>
                <a:cubicBezTo>
                  <a:pt x="18034" y="21971"/>
                  <a:pt x="17526" y="22225"/>
                  <a:pt x="17018" y="22733"/>
                </a:cubicBezTo>
                <a:cubicBezTo>
                  <a:pt x="17018" y="23241"/>
                  <a:pt x="16764" y="23495"/>
                  <a:pt x="16256" y="23495"/>
                </a:cubicBezTo>
                <a:cubicBezTo>
                  <a:pt x="15748" y="23495"/>
                  <a:pt x="14859" y="23241"/>
                  <a:pt x="13843" y="22733"/>
                </a:cubicBezTo>
                <a:cubicBezTo>
                  <a:pt x="11684" y="22733"/>
                  <a:pt x="10668" y="22733"/>
                  <a:pt x="10668" y="23749"/>
                </a:cubicBezTo>
                <a:cubicBezTo>
                  <a:pt x="10668" y="24765"/>
                  <a:pt x="10795" y="25400"/>
                  <a:pt x="10668" y="25400"/>
                </a:cubicBezTo>
                <a:cubicBezTo>
                  <a:pt x="10541" y="25400"/>
                  <a:pt x="10160" y="24892"/>
                  <a:pt x="9652" y="23749"/>
                </a:cubicBezTo>
                <a:cubicBezTo>
                  <a:pt x="9144" y="23241"/>
                  <a:pt x="8890" y="22987"/>
                  <a:pt x="8636" y="22987"/>
                </a:cubicBezTo>
                <a:cubicBezTo>
                  <a:pt x="8382" y="22987"/>
                  <a:pt x="8128" y="23241"/>
                  <a:pt x="7620" y="23749"/>
                </a:cubicBezTo>
                <a:cubicBezTo>
                  <a:pt x="7112" y="24257"/>
                  <a:pt x="6858" y="24511"/>
                  <a:pt x="6477" y="24511"/>
                </a:cubicBezTo>
                <a:cubicBezTo>
                  <a:pt x="6096" y="24511"/>
                  <a:pt x="5969" y="24257"/>
                  <a:pt x="5461" y="23749"/>
                </a:cubicBezTo>
                <a:cubicBezTo>
                  <a:pt x="5461" y="21590"/>
                  <a:pt x="5461" y="19431"/>
                  <a:pt x="6477" y="19431"/>
                </a:cubicBezTo>
                <a:cubicBezTo>
                  <a:pt x="7493" y="19431"/>
                  <a:pt x="7620" y="19431"/>
                  <a:pt x="7620" y="18288"/>
                </a:cubicBezTo>
                <a:lnTo>
                  <a:pt x="5334" y="18288"/>
                </a:lnTo>
                <a:cubicBezTo>
                  <a:pt x="4318" y="18288"/>
                  <a:pt x="3175" y="18288"/>
                  <a:pt x="1016" y="17272"/>
                </a:cubicBezTo>
                <a:cubicBezTo>
                  <a:pt x="254" y="17272"/>
                  <a:pt x="0" y="15494"/>
                  <a:pt x="889" y="15494"/>
                </a:cubicBezTo>
                <a:cubicBezTo>
                  <a:pt x="1143" y="15494"/>
                  <a:pt x="1651" y="15621"/>
                  <a:pt x="2159" y="16256"/>
                </a:cubicBezTo>
                <a:lnTo>
                  <a:pt x="3175" y="14097"/>
                </a:lnTo>
                <a:cubicBezTo>
                  <a:pt x="3175" y="12446"/>
                  <a:pt x="3683" y="11557"/>
                  <a:pt x="4191" y="11557"/>
                </a:cubicBezTo>
                <a:cubicBezTo>
                  <a:pt x="4699" y="11557"/>
                  <a:pt x="4826" y="12319"/>
                  <a:pt x="4318" y="13970"/>
                </a:cubicBezTo>
                <a:cubicBezTo>
                  <a:pt x="4318" y="16510"/>
                  <a:pt x="4318" y="17526"/>
                  <a:pt x="4572" y="17526"/>
                </a:cubicBezTo>
                <a:cubicBezTo>
                  <a:pt x="4826" y="17526"/>
                  <a:pt x="4953" y="17018"/>
                  <a:pt x="5461" y="16129"/>
                </a:cubicBezTo>
                <a:cubicBezTo>
                  <a:pt x="5461" y="13970"/>
                  <a:pt x="6477" y="13970"/>
                  <a:pt x="7620" y="13970"/>
                </a:cubicBezTo>
                <a:cubicBezTo>
                  <a:pt x="8763" y="13970"/>
                  <a:pt x="8636" y="13970"/>
                  <a:pt x="8636" y="11811"/>
                </a:cubicBezTo>
                <a:cubicBezTo>
                  <a:pt x="8636" y="10795"/>
                  <a:pt x="9652" y="9779"/>
                  <a:pt x="10795" y="9779"/>
                </a:cubicBezTo>
                <a:cubicBezTo>
                  <a:pt x="11938" y="9779"/>
                  <a:pt x="11811" y="9779"/>
                  <a:pt x="11811" y="11938"/>
                </a:cubicBezTo>
                <a:cubicBezTo>
                  <a:pt x="11430" y="12319"/>
                  <a:pt x="11430" y="12573"/>
                  <a:pt x="11811" y="12573"/>
                </a:cubicBezTo>
                <a:cubicBezTo>
                  <a:pt x="12192" y="12573"/>
                  <a:pt x="13335" y="11811"/>
                  <a:pt x="13970" y="9779"/>
                </a:cubicBezTo>
                <a:cubicBezTo>
                  <a:pt x="14351" y="9398"/>
                  <a:pt x="14605" y="9144"/>
                  <a:pt x="14732" y="9144"/>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3"/>
          <p:cNvSpPr/>
          <p:nvPr/>
        </p:nvSpPr>
        <p:spPr>
          <a:xfrm>
            <a:off x="6449150" y="2400597"/>
            <a:ext cx="347091" cy="328327"/>
          </a:xfrm>
          <a:custGeom>
            <a:rect b="b" l="l" r="r" t="t"/>
            <a:pathLst>
              <a:path extrusionOk="0" h="437769" w="462788">
                <a:moveTo>
                  <a:pt x="435864" y="1905"/>
                </a:moveTo>
                <a:lnTo>
                  <a:pt x="434848" y="2921"/>
                </a:lnTo>
                <a:cubicBezTo>
                  <a:pt x="433705" y="1905"/>
                  <a:pt x="433705" y="1905"/>
                  <a:pt x="434848" y="1905"/>
                </a:cubicBezTo>
                <a:close/>
                <a:moveTo>
                  <a:pt x="446659" y="6223"/>
                </a:moveTo>
                <a:cubicBezTo>
                  <a:pt x="445643" y="6223"/>
                  <a:pt x="445643" y="6223"/>
                  <a:pt x="445643" y="7366"/>
                </a:cubicBezTo>
                <a:cubicBezTo>
                  <a:pt x="445643" y="7366"/>
                  <a:pt x="446659" y="8382"/>
                  <a:pt x="447802" y="8382"/>
                </a:cubicBezTo>
                <a:lnTo>
                  <a:pt x="448945" y="7366"/>
                </a:lnTo>
                <a:cubicBezTo>
                  <a:pt x="447802" y="6223"/>
                  <a:pt x="447802" y="6223"/>
                  <a:pt x="446786" y="6223"/>
                </a:cubicBezTo>
                <a:close/>
                <a:moveTo>
                  <a:pt x="438023" y="7366"/>
                </a:moveTo>
                <a:cubicBezTo>
                  <a:pt x="437007" y="7366"/>
                  <a:pt x="437007" y="7366"/>
                  <a:pt x="437007" y="8382"/>
                </a:cubicBezTo>
                <a:cubicBezTo>
                  <a:pt x="437007" y="8001"/>
                  <a:pt x="437134" y="7874"/>
                  <a:pt x="437261" y="7874"/>
                </a:cubicBezTo>
                <a:cubicBezTo>
                  <a:pt x="437642" y="7874"/>
                  <a:pt x="438150" y="8636"/>
                  <a:pt x="438150" y="9398"/>
                </a:cubicBezTo>
                <a:cubicBezTo>
                  <a:pt x="438150" y="11557"/>
                  <a:pt x="438150" y="12700"/>
                  <a:pt x="438150" y="12700"/>
                </a:cubicBezTo>
                <a:cubicBezTo>
                  <a:pt x="439166" y="11557"/>
                  <a:pt x="439166" y="10541"/>
                  <a:pt x="439166" y="9398"/>
                </a:cubicBezTo>
                <a:cubicBezTo>
                  <a:pt x="440309" y="7239"/>
                  <a:pt x="440309" y="7239"/>
                  <a:pt x="438150" y="7239"/>
                </a:cubicBezTo>
                <a:close/>
                <a:moveTo>
                  <a:pt x="354965" y="16002"/>
                </a:moveTo>
                <a:lnTo>
                  <a:pt x="354965" y="17018"/>
                </a:lnTo>
                <a:lnTo>
                  <a:pt x="356108" y="18161"/>
                </a:lnTo>
                <a:lnTo>
                  <a:pt x="356108" y="17018"/>
                </a:lnTo>
                <a:cubicBezTo>
                  <a:pt x="356108" y="16002"/>
                  <a:pt x="356108" y="16002"/>
                  <a:pt x="354965" y="16002"/>
                </a:cubicBezTo>
                <a:close/>
                <a:moveTo>
                  <a:pt x="393827" y="17018"/>
                </a:moveTo>
                <a:cubicBezTo>
                  <a:pt x="392684" y="17018"/>
                  <a:pt x="392684" y="18161"/>
                  <a:pt x="394843" y="19177"/>
                </a:cubicBezTo>
                <a:lnTo>
                  <a:pt x="395859" y="19177"/>
                </a:lnTo>
                <a:cubicBezTo>
                  <a:pt x="395859" y="17018"/>
                  <a:pt x="393700" y="17018"/>
                  <a:pt x="393700" y="17018"/>
                </a:cubicBezTo>
                <a:close/>
                <a:moveTo>
                  <a:pt x="390017" y="18669"/>
                </a:moveTo>
                <a:cubicBezTo>
                  <a:pt x="391160" y="18669"/>
                  <a:pt x="391668" y="19431"/>
                  <a:pt x="391668" y="20193"/>
                </a:cubicBezTo>
                <a:cubicBezTo>
                  <a:pt x="391668" y="21336"/>
                  <a:pt x="390525" y="21336"/>
                  <a:pt x="389509" y="22352"/>
                </a:cubicBezTo>
                <a:cubicBezTo>
                  <a:pt x="388493" y="22352"/>
                  <a:pt x="387350" y="21336"/>
                  <a:pt x="387350" y="21336"/>
                </a:cubicBezTo>
                <a:cubicBezTo>
                  <a:pt x="387350" y="20193"/>
                  <a:pt x="388493" y="20193"/>
                  <a:pt x="388493" y="19177"/>
                </a:cubicBezTo>
                <a:cubicBezTo>
                  <a:pt x="389128" y="18796"/>
                  <a:pt x="389636" y="18669"/>
                  <a:pt x="390144" y="18669"/>
                </a:cubicBezTo>
                <a:close/>
                <a:moveTo>
                  <a:pt x="333375" y="19177"/>
                </a:moveTo>
                <a:cubicBezTo>
                  <a:pt x="332232" y="19177"/>
                  <a:pt x="332232" y="19177"/>
                  <a:pt x="333375" y="21336"/>
                </a:cubicBezTo>
                <a:lnTo>
                  <a:pt x="335534" y="22352"/>
                </a:lnTo>
                <a:cubicBezTo>
                  <a:pt x="336677" y="22352"/>
                  <a:pt x="335534" y="21336"/>
                  <a:pt x="333375" y="19177"/>
                </a:cubicBezTo>
                <a:close/>
                <a:moveTo>
                  <a:pt x="316103" y="21336"/>
                </a:moveTo>
                <a:cubicBezTo>
                  <a:pt x="316103" y="22098"/>
                  <a:pt x="316611" y="22860"/>
                  <a:pt x="316611" y="22860"/>
                </a:cubicBezTo>
                <a:cubicBezTo>
                  <a:pt x="316611" y="22860"/>
                  <a:pt x="316484" y="22733"/>
                  <a:pt x="316103" y="22352"/>
                </a:cubicBezTo>
                <a:cubicBezTo>
                  <a:pt x="316103" y="22352"/>
                  <a:pt x="316103" y="21844"/>
                  <a:pt x="316103" y="21336"/>
                </a:cubicBezTo>
                <a:close/>
                <a:moveTo>
                  <a:pt x="351028" y="18796"/>
                </a:moveTo>
                <a:cubicBezTo>
                  <a:pt x="351028" y="18796"/>
                  <a:pt x="351282" y="19304"/>
                  <a:pt x="351790" y="20320"/>
                </a:cubicBezTo>
                <a:cubicBezTo>
                  <a:pt x="351790" y="21463"/>
                  <a:pt x="351790" y="22479"/>
                  <a:pt x="353949" y="23622"/>
                </a:cubicBezTo>
                <a:lnTo>
                  <a:pt x="354965" y="23622"/>
                </a:lnTo>
                <a:cubicBezTo>
                  <a:pt x="354965" y="23622"/>
                  <a:pt x="353949" y="22479"/>
                  <a:pt x="352806" y="21463"/>
                </a:cubicBezTo>
                <a:cubicBezTo>
                  <a:pt x="351536" y="19685"/>
                  <a:pt x="351028" y="18923"/>
                  <a:pt x="351028" y="18923"/>
                </a:cubicBezTo>
                <a:close/>
                <a:moveTo>
                  <a:pt x="450977" y="23495"/>
                </a:moveTo>
                <a:cubicBezTo>
                  <a:pt x="450977" y="23495"/>
                  <a:pt x="451993" y="24511"/>
                  <a:pt x="451993" y="25654"/>
                </a:cubicBezTo>
                <a:lnTo>
                  <a:pt x="450977" y="25654"/>
                </a:lnTo>
                <a:cubicBezTo>
                  <a:pt x="450977" y="25654"/>
                  <a:pt x="450977" y="24638"/>
                  <a:pt x="449834" y="23495"/>
                </a:cubicBezTo>
                <a:close/>
                <a:moveTo>
                  <a:pt x="329057" y="25654"/>
                </a:moveTo>
                <a:lnTo>
                  <a:pt x="328041" y="26797"/>
                </a:lnTo>
                <a:cubicBezTo>
                  <a:pt x="328041" y="27559"/>
                  <a:pt x="328549" y="28321"/>
                  <a:pt x="328930" y="28321"/>
                </a:cubicBezTo>
                <a:cubicBezTo>
                  <a:pt x="329057" y="28321"/>
                  <a:pt x="329184" y="28194"/>
                  <a:pt x="329184" y="27813"/>
                </a:cubicBezTo>
                <a:lnTo>
                  <a:pt x="330200" y="27813"/>
                </a:lnTo>
                <a:cubicBezTo>
                  <a:pt x="330200" y="26797"/>
                  <a:pt x="329184" y="25654"/>
                  <a:pt x="329184" y="25654"/>
                </a:cubicBezTo>
                <a:close/>
                <a:moveTo>
                  <a:pt x="305562" y="29591"/>
                </a:moveTo>
                <a:cubicBezTo>
                  <a:pt x="304927" y="29591"/>
                  <a:pt x="304800" y="30607"/>
                  <a:pt x="306324" y="32131"/>
                </a:cubicBezTo>
                <a:cubicBezTo>
                  <a:pt x="306324" y="32131"/>
                  <a:pt x="306324" y="32131"/>
                  <a:pt x="307340" y="30988"/>
                </a:cubicBezTo>
                <a:cubicBezTo>
                  <a:pt x="307340" y="29972"/>
                  <a:pt x="306324" y="29972"/>
                  <a:pt x="306324" y="29972"/>
                </a:cubicBezTo>
                <a:cubicBezTo>
                  <a:pt x="305943" y="29718"/>
                  <a:pt x="305689" y="29591"/>
                  <a:pt x="305562" y="29591"/>
                </a:cubicBezTo>
                <a:close/>
                <a:moveTo>
                  <a:pt x="273812" y="31369"/>
                </a:moveTo>
                <a:cubicBezTo>
                  <a:pt x="273939" y="31369"/>
                  <a:pt x="273939" y="31623"/>
                  <a:pt x="273939" y="32131"/>
                </a:cubicBezTo>
                <a:cubicBezTo>
                  <a:pt x="272796" y="33147"/>
                  <a:pt x="271780" y="33147"/>
                  <a:pt x="271780" y="33147"/>
                </a:cubicBezTo>
                <a:cubicBezTo>
                  <a:pt x="271780" y="32131"/>
                  <a:pt x="271780" y="32131"/>
                  <a:pt x="272796" y="32131"/>
                </a:cubicBezTo>
                <a:cubicBezTo>
                  <a:pt x="273304" y="31623"/>
                  <a:pt x="273558" y="31369"/>
                  <a:pt x="273812" y="31369"/>
                </a:cubicBezTo>
                <a:close/>
                <a:moveTo>
                  <a:pt x="298704" y="32131"/>
                </a:moveTo>
                <a:cubicBezTo>
                  <a:pt x="298704" y="33147"/>
                  <a:pt x="298704" y="33147"/>
                  <a:pt x="298704" y="34290"/>
                </a:cubicBezTo>
                <a:lnTo>
                  <a:pt x="299720" y="33274"/>
                </a:lnTo>
                <a:lnTo>
                  <a:pt x="299720" y="32131"/>
                </a:lnTo>
                <a:close/>
                <a:moveTo>
                  <a:pt x="290068" y="32131"/>
                </a:moveTo>
                <a:cubicBezTo>
                  <a:pt x="291084" y="33147"/>
                  <a:pt x="290068" y="35306"/>
                  <a:pt x="290068" y="35306"/>
                </a:cubicBezTo>
                <a:cubicBezTo>
                  <a:pt x="290068" y="35306"/>
                  <a:pt x="288925" y="34163"/>
                  <a:pt x="288925" y="34163"/>
                </a:cubicBezTo>
                <a:cubicBezTo>
                  <a:pt x="288925" y="34163"/>
                  <a:pt x="288925" y="33147"/>
                  <a:pt x="288925" y="32004"/>
                </a:cubicBezTo>
                <a:close/>
                <a:moveTo>
                  <a:pt x="313817" y="34290"/>
                </a:moveTo>
                <a:lnTo>
                  <a:pt x="313817" y="35433"/>
                </a:lnTo>
                <a:cubicBezTo>
                  <a:pt x="314579" y="35433"/>
                  <a:pt x="315214" y="35941"/>
                  <a:pt x="315722" y="35941"/>
                </a:cubicBezTo>
                <a:cubicBezTo>
                  <a:pt x="315976" y="35941"/>
                  <a:pt x="316103" y="35814"/>
                  <a:pt x="316103" y="35433"/>
                </a:cubicBezTo>
                <a:cubicBezTo>
                  <a:pt x="316103" y="34290"/>
                  <a:pt x="315087" y="34290"/>
                  <a:pt x="313944" y="34290"/>
                </a:cubicBezTo>
                <a:close/>
                <a:moveTo>
                  <a:pt x="287909" y="40767"/>
                </a:moveTo>
                <a:cubicBezTo>
                  <a:pt x="286893" y="41783"/>
                  <a:pt x="286893" y="41783"/>
                  <a:pt x="286893" y="42926"/>
                </a:cubicBezTo>
                <a:cubicBezTo>
                  <a:pt x="286893" y="42926"/>
                  <a:pt x="287909" y="43942"/>
                  <a:pt x="287909" y="43942"/>
                </a:cubicBezTo>
                <a:cubicBezTo>
                  <a:pt x="288925" y="42926"/>
                  <a:pt x="288925" y="41783"/>
                  <a:pt x="288925" y="41783"/>
                </a:cubicBezTo>
                <a:cubicBezTo>
                  <a:pt x="288925" y="40767"/>
                  <a:pt x="287909" y="40767"/>
                  <a:pt x="287909" y="40767"/>
                </a:cubicBezTo>
                <a:close/>
                <a:moveTo>
                  <a:pt x="275971" y="47498"/>
                </a:moveTo>
                <a:cubicBezTo>
                  <a:pt x="275844" y="47498"/>
                  <a:pt x="275590" y="47752"/>
                  <a:pt x="274955" y="48260"/>
                </a:cubicBezTo>
                <a:cubicBezTo>
                  <a:pt x="273939" y="48260"/>
                  <a:pt x="273939" y="49276"/>
                  <a:pt x="273939" y="49276"/>
                </a:cubicBezTo>
                <a:cubicBezTo>
                  <a:pt x="274320" y="49657"/>
                  <a:pt x="274447" y="49784"/>
                  <a:pt x="274701" y="49784"/>
                </a:cubicBezTo>
                <a:cubicBezTo>
                  <a:pt x="275209" y="49784"/>
                  <a:pt x="275336" y="49022"/>
                  <a:pt x="276098" y="48260"/>
                </a:cubicBezTo>
                <a:cubicBezTo>
                  <a:pt x="276098" y="47752"/>
                  <a:pt x="276098" y="47498"/>
                  <a:pt x="275971" y="47498"/>
                </a:cubicBezTo>
                <a:close/>
                <a:moveTo>
                  <a:pt x="261747" y="51943"/>
                </a:moveTo>
                <a:cubicBezTo>
                  <a:pt x="261366" y="51943"/>
                  <a:pt x="260985" y="52705"/>
                  <a:pt x="260985" y="54737"/>
                </a:cubicBezTo>
                <a:lnTo>
                  <a:pt x="263144" y="54737"/>
                </a:lnTo>
                <a:cubicBezTo>
                  <a:pt x="263144" y="54737"/>
                  <a:pt x="263144" y="53721"/>
                  <a:pt x="262001" y="52578"/>
                </a:cubicBezTo>
                <a:cubicBezTo>
                  <a:pt x="262001" y="52197"/>
                  <a:pt x="261874" y="51943"/>
                  <a:pt x="261620" y="51943"/>
                </a:cubicBezTo>
                <a:close/>
                <a:moveTo>
                  <a:pt x="256667" y="55753"/>
                </a:moveTo>
                <a:lnTo>
                  <a:pt x="255651" y="56896"/>
                </a:lnTo>
                <a:cubicBezTo>
                  <a:pt x="256667" y="56896"/>
                  <a:pt x="256667" y="57912"/>
                  <a:pt x="257810" y="57912"/>
                </a:cubicBezTo>
                <a:lnTo>
                  <a:pt x="257810" y="56896"/>
                </a:lnTo>
                <a:lnTo>
                  <a:pt x="256667" y="55753"/>
                </a:lnTo>
                <a:close/>
                <a:moveTo>
                  <a:pt x="289052" y="66548"/>
                </a:moveTo>
                <a:cubicBezTo>
                  <a:pt x="289052" y="66548"/>
                  <a:pt x="290195" y="67691"/>
                  <a:pt x="291211" y="68707"/>
                </a:cubicBezTo>
                <a:cubicBezTo>
                  <a:pt x="291211" y="69215"/>
                  <a:pt x="291211" y="69469"/>
                  <a:pt x="291084" y="69469"/>
                </a:cubicBezTo>
                <a:cubicBezTo>
                  <a:pt x="290957" y="69469"/>
                  <a:pt x="290322" y="68961"/>
                  <a:pt x="289052" y="67691"/>
                </a:cubicBezTo>
                <a:cubicBezTo>
                  <a:pt x="289052" y="66548"/>
                  <a:pt x="289052" y="66548"/>
                  <a:pt x="289052" y="66548"/>
                </a:cubicBezTo>
                <a:close/>
                <a:moveTo>
                  <a:pt x="216916" y="90424"/>
                </a:moveTo>
                <a:cubicBezTo>
                  <a:pt x="216916" y="91186"/>
                  <a:pt x="217424" y="91948"/>
                  <a:pt x="218186" y="91948"/>
                </a:cubicBezTo>
                <a:cubicBezTo>
                  <a:pt x="218440" y="91948"/>
                  <a:pt x="218821" y="91821"/>
                  <a:pt x="219075" y="91440"/>
                </a:cubicBezTo>
                <a:lnTo>
                  <a:pt x="217932" y="90424"/>
                </a:lnTo>
                <a:close/>
                <a:moveTo>
                  <a:pt x="202946" y="103378"/>
                </a:moveTo>
                <a:cubicBezTo>
                  <a:pt x="201803" y="103378"/>
                  <a:pt x="201803" y="103378"/>
                  <a:pt x="202946" y="104394"/>
                </a:cubicBezTo>
                <a:cubicBezTo>
                  <a:pt x="204089" y="105410"/>
                  <a:pt x="205105" y="105537"/>
                  <a:pt x="205105" y="105537"/>
                </a:cubicBezTo>
                <a:cubicBezTo>
                  <a:pt x="206248" y="104394"/>
                  <a:pt x="204089" y="103378"/>
                  <a:pt x="202946" y="103378"/>
                </a:cubicBezTo>
                <a:close/>
                <a:moveTo>
                  <a:pt x="187833" y="107696"/>
                </a:moveTo>
                <a:lnTo>
                  <a:pt x="186817" y="108839"/>
                </a:lnTo>
                <a:cubicBezTo>
                  <a:pt x="187833" y="109855"/>
                  <a:pt x="188976" y="109855"/>
                  <a:pt x="189992" y="109855"/>
                </a:cubicBezTo>
                <a:lnTo>
                  <a:pt x="189992" y="108712"/>
                </a:lnTo>
                <a:cubicBezTo>
                  <a:pt x="188976" y="107569"/>
                  <a:pt x="187833" y="107569"/>
                  <a:pt x="187833" y="107569"/>
                </a:cubicBezTo>
                <a:close/>
                <a:moveTo>
                  <a:pt x="186690" y="120523"/>
                </a:moveTo>
                <a:lnTo>
                  <a:pt x="185547" y="121666"/>
                </a:lnTo>
                <a:cubicBezTo>
                  <a:pt x="186690" y="121666"/>
                  <a:pt x="187706" y="122682"/>
                  <a:pt x="187706" y="122682"/>
                </a:cubicBezTo>
                <a:lnTo>
                  <a:pt x="187706" y="120523"/>
                </a:lnTo>
                <a:close/>
                <a:moveTo>
                  <a:pt x="158242" y="167767"/>
                </a:moveTo>
                <a:cubicBezTo>
                  <a:pt x="157861" y="167767"/>
                  <a:pt x="157607" y="168021"/>
                  <a:pt x="157607" y="168021"/>
                </a:cubicBezTo>
                <a:cubicBezTo>
                  <a:pt x="156591" y="169037"/>
                  <a:pt x="156591" y="169037"/>
                  <a:pt x="157607" y="170180"/>
                </a:cubicBezTo>
                <a:cubicBezTo>
                  <a:pt x="158623" y="170180"/>
                  <a:pt x="158623" y="169164"/>
                  <a:pt x="159766" y="169164"/>
                </a:cubicBezTo>
                <a:cubicBezTo>
                  <a:pt x="159258" y="168148"/>
                  <a:pt x="158623" y="167767"/>
                  <a:pt x="158242" y="167767"/>
                </a:cubicBezTo>
                <a:close/>
                <a:moveTo>
                  <a:pt x="140335" y="196088"/>
                </a:moveTo>
                <a:lnTo>
                  <a:pt x="140335" y="197104"/>
                </a:lnTo>
                <a:cubicBezTo>
                  <a:pt x="141097" y="197104"/>
                  <a:pt x="141732" y="197612"/>
                  <a:pt x="142113" y="197612"/>
                </a:cubicBezTo>
                <a:cubicBezTo>
                  <a:pt x="142367" y="197612"/>
                  <a:pt x="142494" y="197485"/>
                  <a:pt x="142494" y="197104"/>
                </a:cubicBezTo>
                <a:lnTo>
                  <a:pt x="142494" y="196088"/>
                </a:lnTo>
                <a:close/>
                <a:moveTo>
                  <a:pt x="102489" y="250063"/>
                </a:moveTo>
                <a:cubicBezTo>
                  <a:pt x="102489" y="251079"/>
                  <a:pt x="102489" y="251079"/>
                  <a:pt x="103505" y="251079"/>
                </a:cubicBezTo>
                <a:cubicBezTo>
                  <a:pt x="103505" y="251079"/>
                  <a:pt x="104013" y="251587"/>
                  <a:pt x="104267" y="251587"/>
                </a:cubicBezTo>
                <a:cubicBezTo>
                  <a:pt x="104394" y="251587"/>
                  <a:pt x="104521" y="251460"/>
                  <a:pt x="104521" y="251079"/>
                </a:cubicBezTo>
                <a:lnTo>
                  <a:pt x="103378" y="250063"/>
                </a:lnTo>
                <a:close/>
                <a:moveTo>
                  <a:pt x="97155" y="257556"/>
                </a:moveTo>
                <a:lnTo>
                  <a:pt x="97155" y="258699"/>
                </a:lnTo>
                <a:cubicBezTo>
                  <a:pt x="97663" y="259207"/>
                  <a:pt x="97917" y="259461"/>
                  <a:pt x="98171" y="259461"/>
                </a:cubicBezTo>
                <a:cubicBezTo>
                  <a:pt x="98425" y="259461"/>
                  <a:pt x="98679" y="259207"/>
                  <a:pt x="99314" y="258699"/>
                </a:cubicBezTo>
                <a:lnTo>
                  <a:pt x="98171" y="257556"/>
                </a:lnTo>
                <a:close/>
                <a:moveTo>
                  <a:pt x="101473" y="267335"/>
                </a:moveTo>
                <a:cubicBezTo>
                  <a:pt x="100457" y="267335"/>
                  <a:pt x="99314" y="267335"/>
                  <a:pt x="100457" y="268351"/>
                </a:cubicBezTo>
                <a:lnTo>
                  <a:pt x="102616" y="268351"/>
                </a:lnTo>
                <a:cubicBezTo>
                  <a:pt x="102616" y="267335"/>
                  <a:pt x="102616" y="267335"/>
                  <a:pt x="101473" y="267335"/>
                </a:cubicBezTo>
                <a:close/>
                <a:moveTo>
                  <a:pt x="99314" y="271653"/>
                </a:moveTo>
                <a:lnTo>
                  <a:pt x="98171" y="272796"/>
                </a:lnTo>
                <a:cubicBezTo>
                  <a:pt x="98171" y="272796"/>
                  <a:pt x="98171" y="272796"/>
                  <a:pt x="99314" y="273812"/>
                </a:cubicBezTo>
                <a:lnTo>
                  <a:pt x="99314" y="272796"/>
                </a:lnTo>
                <a:lnTo>
                  <a:pt x="99314" y="271653"/>
                </a:lnTo>
                <a:close/>
                <a:moveTo>
                  <a:pt x="94996" y="278130"/>
                </a:moveTo>
                <a:lnTo>
                  <a:pt x="94996" y="279146"/>
                </a:lnTo>
                <a:cubicBezTo>
                  <a:pt x="93980" y="280289"/>
                  <a:pt x="93980" y="280289"/>
                  <a:pt x="94996" y="280289"/>
                </a:cubicBezTo>
                <a:lnTo>
                  <a:pt x="96012" y="280289"/>
                </a:lnTo>
                <a:lnTo>
                  <a:pt x="94996" y="278130"/>
                </a:lnTo>
                <a:close/>
                <a:moveTo>
                  <a:pt x="88519" y="284607"/>
                </a:moveTo>
                <a:cubicBezTo>
                  <a:pt x="88519" y="285750"/>
                  <a:pt x="89535" y="286766"/>
                  <a:pt x="89535" y="286766"/>
                </a:cubicBezTo>
                <a:cubicBezTo>
                  <a:pt x="89535" y="286766"/>
                  <a:pt x="90551" y="286766"/>
                  <a:pt x="90551" y="285750"/>
                </a:cubicBezTo>
                <a:cubicBezTo>
                  <a:pt x="90551" y="285750"/>
                  <a:pt x="90551" y="284607"/>
                  <a:pt x="89535" y="284607"/>
                </a:cubicBezTo>
                <a:close/>
                <a:moveTo>
                  <a:pt x="75565" y="312674"/>
                </a:moveTo>
                <a:cubicBezTo>
                  <a:pt x="73406" y="312674"/>
                  <a:pt x="72390" y="312674"/>
                  <a:pt x="73406" y="313690"/>
                </a:cubicBezTo>
                <a:lnTo>
                  <a:pt x="75565" y="313690"/>
                </a:lnTo>
                <a:cubicBezTo>
                  <a:pt x="75565" y="313690"/>
                  <a:pt x="76581" y="313690"/>
                  <a:pt x="76581" y="312674"/>
                </a:cubicBezTo>
                <a:close/>
                <a:moveTo>
                  <a:pt x="58547" y="333756"/>
                </a:moveTo>
                <a:cubicBezTo>
                  <a:pt x="58039" y="333756"/>
                  <a:pt x="57531" y="333883"/>
                  <a:pt x="57277" y="334264"/>
                </a:cubicBezTo>
                <a:cubicBezTo>
                  <a:pt x="56261" y="334264"/>
                  <a:pt x="56261" y="334264"/>
                  <a:pt x="57277" y="335407"/>
                </a:cubicBezTo>
                <a:cubicBezTo>
                  <a:pt x="58420" y="335407"/>
                  <a:pt x="59436" y="335407"/>
                  <a:pt x="60452" y="334264"/>
                </a:cubicBezTo>
                <a:cubicBezTo>
                  <a:pt x="60452" y="334264"/>
                  <a:pt x="59436" y="333756"/>
                  <a:pt x="58547" y="333756"/>
                </a:cubicBezTo>
                <a:close/>
                <a:moveTo>
                  <a:pt x="2159" y="429133"/>
                </a:moveTo>
                <a:cubicBezTo>
                  <a:pt x="635" y="429895"/>
                  <a:pt x="1270" y="430657"/>
                  <a:pt x="2540" y="430657"/>
                </a:cubicBezTo>
                <a:cubicBezTo>
                  <a:pt x="3048" y="430657"/>
                  <a:pt x="3683" y="430530"/>
                  <a:pt x="4318" y="430276"/>
                </a:cubicBezTo>
                <a:cubicBezTo>
                  <a:pt x="5969" y="430784"/>
                  <a:pt x="6731" y="431038"/>
                  <a:pt x="6858" y="431038"/>
                </a:cubicBezTo>
                <a:cubicBezTo>
                  <a:pt x="6985" y="431038"/>
                  <a:pt x="6477" y="430784"/>
                  <a:pt x="5334" y="430276"/>
                </a:cubicBezTo>
                <a:cubicBezTo>
                  <a:pt x="4318" y="429133"/>
                  <a:pt x="3175" y="429133"/>
                  <a:pt x="2159" y="429133"/>
                </a:cubicBezTo>
                <a:close/>
                <a:moveTo>
                  <a:pt x="455295" y="0"/>
                </a:moveTo>
                <a:cubicBezTo>
                  <a:pt x="455549" y="0"/>
                  <a:pt x="455803" y="254"/>
                  <a:pt x="456438" y="762"/>
                </a:cubicBezTo>
                <a:cubicBezTo>
                  <a:pt x="456438" y="2921"/>
                  <a:pt x="456438" y="3937"/>
                  <a:pt x="456438" y="3937"/>
                </a:cubicBezTo>
                <a:cubicBezTo>
                  <a:pt x="455295" y="3937"/>
                  <a:pt x="455295" y="3937"/>
                  <a:pt x="455295" y="5080"/>
                </a:cubicBezTo>
                <a:lnTo>
                  <a:pt x="456438" y="5080"/>
                </a:lnTo>
                <a:cubicBezTo>
                  <a:pt x="457454" y="5080"/>
                  <a:pt x="458597" y="5080"/>
                  <a:pt x="459613" y="6096"/>
                </a:cubicBezTo>
                <a:cubicBezTo>
                  <a:pt x="462407" y="6096"/>
                  <a:pt x="462788" y="8509"/>
                  <a:pt x="461518" y="8509"/>
                </a:cubicBezTo>
                <a:cubicBezTo>
                  <a:pt x="461264" y="8509"/>
                  <a:pt x="461010" y="8382"/>
                  <a:pt x="460756" y="8255"/>
                </a:cubicBezTo>
                <a:lnTo>
                  <a:pt x="460756" y="9398"/>
                </a:lnTo>
                <a:cubicBezTo>
                  <a:pt x="460756" y="11049"/>
                  <a:pt x="460502" y="11811"/>
                  <a:pt x="460121" y="11811"/>
                </a:cubicBezTo>
                <a:cubicBezTo>
                  <a:pt x="459740" y="11811"/>
                  <a:pt x="459105" y="11049"/>
                  <a:pt x="458470" y="9398"/>
                </a:cubicBezTo>
                <a:cubicBezTo>
                  <a:pt x="458470" y="7620"/>
                  <a:pt x="458470" y="6858"/>
                  <a:pt x="458343" y="6858"/>
                </a:cubicBezTo>
                <a:cubicBezTo>
                  <a:pt x="458216" y="6858"/>
                  <a:pt x="457962" y="7366"/>
                  <a:pt x="457454" y="8382"/>
                </a:cubicBezTo>
                <a:cubicBezTo>
                  <a:pt x="458470" y="10541"/>
                  <a:pt x="457454" y="10541"/>
                  <a:pt x="456438" y="10541"/>
                </a:cubicBezTo>
                <a:cubicBezTo>
                  <a:pt x="456438" y="10541"/>
                  <a:pt x="456438" y="10541"/>
                  <a:pt x="456438" y="11557"/>
                </a:cubicBezTo>
                <a:cubicBezTo>
                  <a:pt x="456438" y="12573"/>
                  <a:pt x="455295" y="14732"/>
                  <a:pt x="455295" y="14732"/>
                </a:cubicBezTo>
                <a:cubicBezTo>
                  <a:pt x="454279" y="14732"/>
                  <a:pt x="454279" y="14732"/>
                  <a:pt x="454279" y="13716"/>
                </a:cubicBezTo>
                <a:cubicBezTo>
                  <a:pt x="454279" y="13208"/>
                  <a:pt x="454152" y="12954"/>
                  <a:pt x="453771" y="12954"/>
                </a:cubicBezTo>
                <a:cubicBezTo>
                  <a:pt x="453390" y="12954"/>
                  <a:pt x="452755" y="13462"/>
                  <a:pt x="452120" y="14732"/>
                </a:cubicBezTo>
                <a:cubicBezTo>
                  <a:pt x="452120" y="14478"/>
                  <a:pt x="452120" y="14097"/>
                  <a:pt x="452120" y="13716"/>
                </a:cubicBezTo>
                <a:cubicBezTo>
                  <a:pt x="451612" y="12700"/>
                  <a:pt x="451104" y="12065"/>
                  <a:pt x="450469" y="12065"/>
                </a:cubicBezTo>
                <a:cubicBezTo>
                  <a:pt x="449834" y="12065"/>
                  <a:pt x="449453" y="12573"/>
                  <a:pt x="448818" y="13716"/>
                </a:cubicBezTo>
                <a:lnTo>
                  <a:pt x="447675" y="13716"/>
                </a:lnTo>
                <a:cubicBezTo>
                  <a:pt x="446659" y="13716"/>
                  <a:pt x="446659" y="12700"/>
                  <a:pt x="446659" y="11557"/>
                </a:cubicBezTo>
                <a:cubicBezTo>
                  <a:pt x="446659" y="10287"/>
                  <a:pt x="446659" y="9779"/>
                  <a:pt x="446405" y="9779"/>
                </a:cubicBezTo>
                <a:cubicBezTo>
                  <a:pt x="446151" y="9779"/>
                  <a:pt x="446024" y="10033"/>
                  <a:pt x="445516" y="10541"/>
                </a:cubicBezTo>
                <a:cubicBezTo>
                  <a:pt x="444373" y="11557"/>
                  <a:pt x="445516" y="13716"/>
                  <a:pt x="445516" y="13716"/>
                </a:cubicBezTo>
                <a:cubicBezTo>
                  <a:pt x="445516" y="14732"/>
                  <a:pt x="444373" y="14732"/>
                  <a:pt x="443357" y="14732"/>
                </a:cubicBezTo>
                <a:cubicBezTo>
                  <a:pt x="442341" y="14732"/>
                  <a:pt x="441198" y="14732"/>
                  <a:pt x="441198" y="13716"/>
                </a:cubicBezTo>
                <a:lnTo>
                  <a:pt x="441198" y="14732"/>
                </a:lnTo>
                <a:cubicBezTo>
                  <a:pt x="440436" y="14732"/>
                  <a:pt x="440182" y="15240"/>
                  <a:pt x="440182" y="15240"/>
                </a:cubicBezTo>
                <a:cubicBezTo>
                  <a:pt x="440182" y="15240"/>
                  <a:pt x="440182" y="15113"/>
                  <a:pt x="440182" y="14732"/>
                </a:cubicBezTo>
                <a:cubicBezTo>
                  <a:pt x="440182" y="14732"/>
                  <a:pt x="440182" y="14732"/>
                  <a:pt x="438023" y="16891"/>
                </a:cubicBezTo>
                <a:cubicBezTo>
                  <a:pt x="437769" y="17145"/>
                  <a:pt x="437642" y="17145"/>
                  <a:pt x="437388" y="17145"/>
                </a:cubicBezTo>
                <a:cubicBezTo>
                  <a:pt x="436245" y="17145"/>
                  <a:pt x="434975" y="15367"/>
                  <a:pt x="435864" y="13589"/>
                </a:cubicBezTo>
                <a:cubicBezTo>
                  <a:pt x="434848" y="13589"/>
                  <a:pt x="434848" y="12573"/>
                  <a:pt x="434848" y="12573"/>
                </a:cubicBezTo>
                <a:cubicBezTo>
                  <a:pt x="434848" y="11430"/>
                  <a:pt x="433705" y="11430"/>
                  <a:pt x="432689" y="11430"/>
                </a:cubicBezTo>
                <a:cubicBezTo>
                  <a:pt x="432689" y="11430"/>
                  <a:pt x="432689" y="12573"/>
                  <a:pt x="432689" y="13589"/>
                </a:cubicBezTo>
                <a:cubicBezTo>
                  <a:pt x="433959" y="15494"/>
                  <a:pt x="433705" y="16637"/>
                  <a:pt x="433197" y="16637"/>
                </a:cubicBezTo>
                <a:cubicBezTo>
                  <a:pt x="432689" y="16637"/>
                  <a:pt x="432054" y="16129"/>
                  <a:pt x="431673" y="14732"/>
                </a:cubicBezTo>
                <a:lnTo>
                  <a:pt x="431673" y="15875"/>
                </a:lnTo>
                <a:cubicBezTo>
                  <a:pt x="431673" y="17145"/>
                  <a:pt x="431673" y="17653"/>
                  <a:pt x="431165" y="17653"/>
                </a:cubicBezTo>
                <a:cubicBezTo>
                  <a:pt x="430911" y="17653"/>
                  <a:pt x="430403" y="17399"/>
                  <a:pt x="429514" y="16891"/>
                </a:cubicBezTo>
                <a:cubicBezTo>
                  <a:pt x="428371" y="16891"/>
                  <a:pt x="427355" y="14732"/>
                  <a:pt x="427355" y="13716"/>
                </a:cubicBezTo>
                <a:cubicBezTo>
                  <a:pt x="427355" y="12700"/>
                  <a:pt x="426212" y="12700"/>
                  <a:pt x="426212" y="12700"/>
                </a:cubicBezTo>
                <a:cubicBezTo>
                  <a:pt x="426212" y="12700"/>
                  <a:pt x="426212" y="12700"/>
                  <a:pt x="426212" y="13716"/>
                </a:cubicBezTo>
                <a:cubicBezTo>
                  <a:pt x="426212" y="14732"/>
                  <a:pt x="425958" y="15367"/>
                  <a:pt x="425577" y="15367"/>
                </a:cubicBezTo>
                <a:cubicBezTo>
                  <a:pt x="425196" y="15367"/>
                  <a:pt x="424561" y="14859"/>
                  <a:pt x="424053" y="13716"/>
                </a:cubicBezTo>
                <a:lnTo>
                  <a:pt x="424053" y="14732"/>
                </a:lnTo>
                <a:cubicBezTo>
                  <a:pt x="424053" y="15875"/>
                  <a:pt x="422910" y="16891"/>
                  <a:pt x="418719" y="16891"/>
                </a:cubicBezTo>
                <a:cubicBezTo>
                  <a:pt x="416560" y="16891"/>
                  <a:pt x="413385" y="16891"/>
                  <a:pt x="414401" y="19050"/>
                </a:cubicBezTo>
                <a:cubicBezTo>
                  <a:pt x="414401" y="19304"/>
                  <a:pt x="414274" y="19304"/>
                  <a:pt x="414147" y="19304"/>
                </a:cubicBezTo>
                <a:cubicBezTo>
                  <a:pt x="413258" y="19304"/>
                  <a:pt x="410845" y="17526"/>
                  <a:pt x="409067" y="15748"/>
                </a:cubicBezTo>
                <a:cubicBezTo>
                  <a:pt x="409067" y="16764"/>
                  <a:pt x="408051" y="16764"/>
                  <a:pt x="406908" y="16764"/>
                </a:cubicBezTo>
                <a:cubicBezTo>
                  <a:pt x="404749" y="17907"/>
                  <a:pt x="404749" y="17907"/>
                  <a:pt x="404749" y="18923"/>
                </a:cubicBezTo>
                <a:cubicBezTo>
                  <a:pt x="405257" y="19939"/>
                  <a:pt x="405511" y="20574"/>
                  <a:pt x="405384" y="20574"/>
                </a:cubicBezTo>
                <a:cubicBezTo>
                  <a:pt x="405257" y="20574"/>
                  <a:pt x="404749" y="20066"/>
                  <a:pt x="403606" y="18923"/>
                </a:cubicBezTo>
                <a:cubicBezTo>
                  <a:pt x="403225" y="18161"/>
                  <a:pt x="402590" y="17780"/>
                  <a:pt x="402082" y="17780"/>
                </a:cubicBezTo>
                <a:cubicBezTo>
                  <a:pt x="401193" y="17780"/>
                  <a:pt x="400431" y="18669"/>
                  <a:pt x="400431" y="20066"/>
                </a:cubicBezTo>
                <a:cubicBezTo>
                  <a:pt x="400431" y="21209"/>
                  <a:pt x="400431" y="21209"/>
                  <a:pt x="398272" y="22225"/>
                </a:cubicBezTo>
                <a:cubicBezTo>
                  <a:pt x="397256" y="21209"/>
                  <a:pt x="396113" y="21209"/>
                  <a:pt x="395097" y="21209"/>
                </a:cubicBezTo>
                <a:cubicBezTo>
                  <a:pt x="391922" y="21209"/>
                  <a:pt x="391922" y="21209"/>
                  <a:pt x="391922" y="19050"/>
                </a:cubicBezTo>
                <a:cubicBezTo>
                  <a:pt x="391922" y="16891"/>
                  <a:pt x="390779" y="16891"/>
                  <a:pt x="389763" y="16891"/>
                </a:cubicBezTo>
                <a:cubicBezTo>
                  <a:pt x="388747" y="16891"/>
                  <a:pt x="387604" y="16891"/>
                  <a:pt x="387604" y="19050"/>
                </a:cubicBezTo>
                <a:cubicBezTo>
                  <a:pt x="387604" y="19050"/>
                  <a:pt x="387604" y="20066"/>
                  <a:pt x="386588" y="20066"/>
                </a:cubicBezTo>
                <a:cubicBezTo>
                  <a:pt x="385572" y="20066"/>
                  <a:pt x="385572" y="20066"/>
                  <a:pt x="385572" y="21209"/>
                </a:cubicBezTo>
                <a:cubicBezTo>
                  <a:pt x="385572" y="21209"/>
                  <a:pt x="384429" y="22225"/>
                  <a:pt x="383413" y="22225"/>
                </a:cubicBezTo>
                <a:cubicBezTo>
                  <a:pt x="381254" y="23368"/>
                  <a:pt x="380238" y="23368"/>
                  <a:pt x="380238" y="24384"/>
                </a:cubicBezTo>
                <a:cubicBezTo>
                  <a:pt x="379095" y="24384"/>
                  <a:pt x="379095" y="24384"/>
                  <a:pt x="379095" y="23368"/>
                </a:cubicBezTo>
                <a:cubicBezTo>
                  <a:pt x="379095" y="22606"/>
                  <a:pt x="378587" y="21844"/>
                  <a:pt x="377063" y="21844"/>
                </a:cubicBezTo>
                <a:cubicBezTo>
                  <a:pt x="376428" y="21844"/>
                  <a:pt x="375666" y="21971"/>
                  <a:pt x="374777" y="22225"/>
                </a:cubicBezTo>
                <a:cubicBezTo>
                  <a:pt x="374015" y="22225"/>
                  <a:pt x="372872" y="22733"/>
                  <a:pt x="372110" y="22733"/>
                </a:cubicBezTo>
                <a:cubicBezTo>
                  <a:pt x="371729" y="22733"/>
                  <a:pt x="371475" y="22606"/>
                  <a:pt x="371475" y="22225"/>
                </a:cubicBezTo>
                <a:cubicBezTo>
                  <a:pt x="370459" y="22225"/>
                  <a:pt x="370459" y="22225"/>
                  <a:pt x="370459" y="23368"/>
                </a:cubicBezTo>
                <a:cubicBezTo>
                  <a:pt x="370459" y="24511"/>
                  <a:pt x="370205" y="25019"/>
                  <a:pt x="369697" y="25019"/>
                </a:cubicBezTo>
                <a:cubicBezTo>
                  <a:pt x="369189" y="25019"/>
                  <a:pt x="368300" y="24511"/>
                  <a:pt x="367284" y="23368"/>
                </a:cubicBezTo>
                <a:cubicBezTo>
                  <a:pt x="367284" y="22860"/>
                  <a:pt x="367157" y="22606"/>
                  <a:pt x="366903" y="22606"/>
                </a:cubicBezTo>
                <a:cubicBezTo>
                  <a:pt x="366649" y="22606"/>
                  <a:pt x="366268" y="23114"/>
                  <a:pt x="366268" y="24384"/>
                </a:cubicBezTo>
                <a:cubicBezTo>
                  <a:pt x="366268" y="24384"/>
                  <a:pt x="365252" y="24384"/>
                  <a:pt x="364109" y="23368"/>
                </a:cubicBezTo>
                <a:cubicBezTo>
                  <a:pt x="363601" y="22860"/>
                  <a:pt x="363347" y="22606"/>
                  <a:pt x="362966" y="22606"/>
                </a:cubicBezTo>
                <a:cubicBezTo>
                  <a:pt x="362585" y="22606"/>
                  <a:pt x="362458" y="22860"/>
                  <a:pt x="361950" y="23368"/>
                </a:cubicBezTo>
                <a:cubicBezTo>
                  <a:pt x="361950" y="24384"/>
                  <a:pt x="360807" y="24384"/>
                  <a:pt x="360807" y="24384"/>
                </a:cubicBezTo>
                <a:cubicBezTo>
                  <a:pt x="360426" y="24130"/>
                  <a:pt x="359791" y="24130"/>
                  <a:pt x="359029" y="24130"/>
                </a:cubicBezTo>
                <a:cubicBezTo>
                  <a:pt x="355727" y="24130"/>
                  <a:pt x="350012" y="25654"/>
                  <a:pt x="350012" y="26543"/>
                </a:cubicBezTo>
                <a:cubicBezTo>
                  <a:pt x="348996" y="25400"/>
                  <a:pt x="348996" y="25400"/>
                  <a:pt x="347853" y="25400"/>
                </a:cubicBezTo>
                <a:cubicBezTo>
                  <a:pt x="347853" y="26797"/>
                  <a:pt x="347599" y="27432"/>
                  <a:pt x="347345" y="27432"/>
                </a:cubicBezTo>
                <a:cubicBezTo>
                  <a:pt x="347091" y="27432"/>
                  <a:pt x="346329" y="26543"/>
                  <a:pt x="345694" y="25400"/>
                </a:cubicBezTo>
                <a:lnTo>
                  <a:pt x="346710" y="25400"/>
                </a:lnTo>
                <a:lnTo>
                  <a:pt x="347853" y="24384"/>
                </a:lnTo>
                <a:cubicBezTo>
                  <a:pt x="347472" y="23622"/>
                  <a:pt x="346964" y="23241"/>
                  <a:pt x="346456" y="23241"/>
                </a:cubicBezTo>
                <a:cubicBezTo>
                  <a:pt x="345694" y="23241"/>
                  <a:pt x="344932" y="24511"/>
                  <a:pt x="345694" y="26543"/>
                </a:cubicBezTo>
                <a:cubicBezTo>
                  <a:pt x="345694" y="27559"/>
                  <a:pt x="345694" y="28194"/>
                  <a:pt x="345567" y="28194"/>
                </a:cubicBezTo>
                <a:cubicBezTo>
                  <a:pt x="345440" y="28194"/>
                  <a:pt x="345186" y="27686"/>
                  <a:pt x="344551" y="26543"/>
                </a:cubicBezTo>
                <a:cubicBezTo>
                  <a:pt x="343789" y="25654"/>
                  <a:pt x="343281" y="25400"/>
                  <a:pt x="342900" y="25400"/>
                </a:cubicBezTo>
                <a:cubicBezTo>
                  <a:pt x="342265" y="25400"/>
                  <a:pt x="342011" y="26289"/>
                  <a:pt x="341376" y="27686"/>
                </a:cubicBezTo>
                <a:cubicBezTo>
                  <a:pt x="339725" y="25527"/>
                  <a:pt x="338455" y="24511"/>
                  <a:pt x="337566" y="24511"/>
                </a:cubicBezTo>
                <a:cubicBezTo>
                  <a:pt x="336677" y="24511"/>
                  <a:pt x="336550" y="25527"/>
                  <a:pt x="337058" y="27686"/>
                </a:cubicBezTo>
                <a:cubicBezTo>
                  <a:pt x="337058" y="29845"/>
                  <a:pt x="337058" y="30861"/>
                  <a:pt x="335915" y="30861"/>
                </a:cubicBezTo>
                <a:cubicBezTo>
                  <a:pt x="335788" y="31115"/>
                  <a:pt x="335534" y="31242"/>
                  <a:pt x="335407" y="31242"/>
                </a:cubicBezTo>
                <a:cubicBezTo>
                  <a:pt x="334899" y="31242"/>
                  <a:pt x="334899" y="29591"/>
                  <a:pt x="334899" y="28702"/>
                </a:cubicBezTo>
                <a:cubicBezTo>
                  <a:pt x="334899" y="27813"/>
                  <a:pt x="334645" y="27178"/>
                  <a:pt x="334391" y="27178"/>
                </a:cubicBezTo>
                <a:cubicBezTo>
                  <a:pt x="334137" y="27178"/>
                  <a:pt x="333756" y="27940"/>
                  <a:pt x="333756" y="29718"/>
                </a:cubicBezTo>
                <a:cubicBezTo>
                  <a:pt x="332486" y="32258"/>
                  <a:pt x="331597" y="33274"/>
                  <a:pt x="330454" y="33274"/>
                </a:cubicBezTo>
                <a:cubicBezTo>
                  <a:pt x="329565" y="33274"/>
                  <a:pt x="328676" y="32766"/>
                  <a:pt x="327279" y="31877"/>
                </a:cubicBezTo>
                <a:cubicBezTo>
                  <a:pt x="326263" y="31496"/>
                  <a:pt x="325501" y="31369"/>
                  <a:pt x="324739" y="31369"/>
                </a:cubicBezTo>
                <a:cubicBezTo>
                  <a:pt x="323088" y="31369"/>
                  <a:pt x="322453" y="32131"/>
                  <a:pt x="323977" y="32893"/>
                </a:cubicBezTo>
                <a:cubicBezTo>
                  <a:pt x="324485" y="33401"/>
                  <a:pt x="324739" y="33655"/>
                  <a:pt x="324993" y="33909"/>
                </a:cubicBezTo>
                <a:cubicBezTo>
                  <a:pt x="322834" y="35052"/>
                  <a:pt x="321818" y="35052"/>
                  <a:pt x="320675" y="35052"/>
                </a:cubicBezTo>
                <a:cubicBezTo>
                  <a:pt x="320675" y="35433"/>
                  <a:pt x="320548" y="35433"/>
                  <a:pt x="320421" y="35433"/>
                </a:cubicBezTo>
                <a:cubicBezTo>
                  <a:pt x="320040" y="35433"/>
                  <a:pt x="319278" y="34671"/>
                  <a:pt x="318516" y="33909"/>
                </a:cubicBezTo>
                <a:cubicBezTo>
                  <a:pt x="318516" y="35560"/>
                  <a:pt x="318008" y="36449"/>
                  <a:pt x="316738" y="36449"/>
                </a:cubicBezTo>
                <a:cubicBezTo>
                  <a:pt x="316357" y="36449"/>
                  <a:pt x="315849" y="36322"/>
                  <a:pt x="315214" y="36068"/>
                </a:cubicBezTo>
                <a:lnTo>
                  <a:pt x="314071" y="36068"/>
                </a:lnTo>
                <a:cubicBezTo>
                  <a:pt x="313563" y="36576"/>
                  <a:pt x="313309" y="36830"/>
                  <a:pt x="313055" y="36830"/>
                </a:cubicBezTo>
                <a:cubicBezTo>
                  <a:pt x="312801" y="36830"/>
                  <a:pt x="312547" y="36576"/>
                  <a:pt x="312039" y="36068"/>
                </a:cubicBezTo>
                <a:cubicBezTo>
                  <a:pt x="311658" y="35814"/>
                  <a:pt x="311531" y="35687"/>
                  <a:pt x="311404" y="35687"/>
                </a:cubicBezTo>
                <a:cubicBezTo>
                  <a:pt x="310896" y="35687"/>
                  <a:pt x="310642" y="36703"/>
                  <a:pt x="309880" y="38227"/>
                </a:cubicBezTo>
                <a:cubicBezTo>
                  <a:pt x="309880" y="38989"/>
                  <a:pt x="309880" y="39751"/>
                  <a:pt x="309499" y="39751"/>
                </a:cubicBezTo>
                <a:cubicBezTo>
                  <a:pt x="309372" y="39751"/>
                  <a:pt x="309118" y="39624"/>
                  <a:pt x="308737" y="39243"/>
                </a:cubicBezTo>
                <a:cubicBezTo>
                  <a:pt x="308737" y="38227"/>
                  <a:pt x="306578" y="38227"/>
                  <a:pt x="305562" y="37084"/>
                </a:cubicBezTo>
                <a:cubicBezTo>
                  <a:pt x="305308" y="36830"/>
                  <a:pt x="305181" y="36703"/>
                  <a:pt x="305054" y="36703"/>
                </a:cubicBezTo>
                <a:cubicBezTo>
                  <a:pt x="304546" y="36703"/>
                  <a:pt x="304673" y="38100"/>
                  <a:pt x="305562" y="38100"/>
                </a:cubicBezTo>
                <a:cubicBezTo>
                  <a:pt x="305562" y="39116"/>
                  <a:pt x="305562" y="39116"/>
                  <a:pt x="304546" y="41275"/>
                </a:cubicBezTo>
                <a:cubicBezTo>
                  <a:pt x="304546" y="41275"/>
                  <a:pt x="303530" y="41783"/>
                  <a:pt x="302895" y="41783"/>
                </a:cubicBezTo>
                <a:cubicBezTo>
                  <a:pt x="302514" y="41783"/>
                  <a:pt x="302387" y="41656"/>
                  <a:pt x="302387" y="41275"/>
                </a:cubicBezTo>
                <a:cubicBezTo>
                  <a:pt x="302387" y="40894"/>
                  <a:pt x="302006" y="40894"/>
                  <a:pt x="301625" y="40894"/>
                </a:cubicBezTo>
                <a:cubicBezTo>
                  <a:pt x="300355" y="40894"/>
                  <a:pt x="297815" y="41910"/>
                  <a:pt x="297053" y="43434"/>
                </a:cubicBezTo>
                <a:lnTo>
                  <a:pt x="291719" y="43434"/>
                </a:lnTo>
                <a:cubicBezTo>
                  <a:pt x="290703" y="43434"/>
                  <a:pt x="289560" y="43434"/>
                  <a:pt x="290703" y="44450"/>
                </a:cubicBezTo>
                <a:cubicBezTo>
                  <a:pt x="289814" y="44069"/>
                  <a:pt x="289306" y="43688"/>
                  <a:pt x="289052" y="43688"/>
                </a:cubicBezTo>
                <a:cubicBezTo>
                  <a:pt x="288798" y="43688"/>
                  <a:pt x="288925" y="44196"/>
                  <a:pt x="289560" y="45466"/>
                </a:cubicBezTo>
                <a:cubicBezTo>
                  <a:pt x="289560" y="46482"/>
                  <a:pt x="289560" y="47117"/>
                  <a:pt x="289433" y="47117"/>
                </a:cubicBezTo>
                <a:cubicBezTo>
                  <a:pt x="289306" y="47117"/>
                  <a:pt x="289052" y="46609"/>
                  <a:pt x="288417" y="45466"/>
                </a:cubicBezTo>
                <a:cubicBezTo>
                  <a:pt x="287401" y="45466"/>
                  <a:pt x="287401" y="45466"/>
                  <a:pt x="287401" y="46482"/>
                </a:cubicBezTo>
                <a:cubicBezTo>
                  <a:pt x="287401" y="46990"/>
                  <a:pt x="287147" y="47244"/>
                  <a:pt x="286893" y="47244"/>
                </a:cubicBezTo>
                <a:cubicBezTo>
                  <a:pt x="286639" y="47244"/>
                  <a:pt x="286385" y="46990"/>
                  <a:pt x="286385" y="46482"/>
                </a:cubicBezTo>
                <a:cubicBezTo>
                  <a:pt x="285496" y="46101"/>
                  <a:pt x="284607" y="45720"/>
                  <a:pt x="283972" y="45720"/>
                </a:cubicBezTo>
                <a:cubicBezTo>
                  <a:pt x="283083" y="45720"/>
                  <a:pt x="282575" y="46228"/>
                  <a:pt x="283210" y="47498"/>
                </a:cubicBezTo>
                <a:cubicBezTo>
                  <a:pt x="283210" y="47498"/>
                  <a:pt x="282194" y="47498"/>
                  <a:pt x="281051" y="46355"/>
                </a:cubicBezTo>
                <a:cubicBezTo>
                  <a:pt x="280162" y="45974"/>
                  <a:pt x="279654" y="45593"/>
                  <a:pt x="279400" y="45593"/>
                </a:cubicBezTo>
                <a:cubicBezTo>
                  <a:pt x="279146" y="45593"/>
                  <a:pt x="279273" y="46101"/>
                  <a:pt x="279908" y="47371"/>
                </a:cubicBezTo>
                <a:cubicBezTo>
                  <a:pt x="280543" y="48641"/>
                  <a:pt x="280416" y="49149"/>
                  <a:pt x="279781" y="49149"/>
                </a:cubicBezTo>
                <a:cubicBezTo>
                  <a:pt x="279273" y="49149"/>
                  <a:pt x="278638" y="48895"/>
                  <a:pt x="277749" y="48387"/>
                </a:cubicBezTo>
                <a:cubicBezTo>
                  <a:pt x="277749" y="48387"/>
                  <a:pt x="277241" y="47879"/>
                  <a:pt x="276987" y="47879"/>
                </a:cubicBezTo>
                <a:cubicBezTo>
                  <a:pt x="276860" y="47879"/>
                  <a:pt x="276733" y="48006"/>
                  <a:pt x="276733" y="48387"/>
                </a:cubicBezTo>
                <a:cubicBezTo>
                  <a:pt x="275844" y="50038"/>
                  <a:pt x="273812" y="52324"/>
                  <a:pt x="272923" y="52324"/>
                </a:cubicBezTo>
                <a:cubicBezTo>
                  <a:pt x="272669" y="52324"/>
                  <a:pt x="272415" y="52070"/>
                  <a:pt x="272415" y="51562"/>
                </a:cubicBezTo>
                <a:lnTo>
                  <a:pt x="270256" y="52705"/>
                </a:lnTo>
                <a:cubicBezTo>
                  <a:pt x="270256" y="53467"/>
                  <a:pt x="269748" y="54229"/>
                  <a:pt x="268986" y="54229"/>
                </a:cubicBezTo>
                <a:cubicBezTo>
                  <a:pt x="268732" y="54229"/>
                  <a:pt x="268351" y="54102"/>
                  <a:pt x="268097" y="53721"/>
                </a:cubicBezTo>
                <a:lnTo>
                  <a:pt x="265430" y="53721"/>
                </a:lnTo>
                <a:cubicBezTo>
                  <a:pt x="266446" y="54737"/>
                  <a:pt x="266446" y="55880"/>
                  <a:pt x="265430" y="55880"/>
                </a:cubicBezTo>
                <a:cubicBezTo>
                  <a:pt x="265430" y="56388"/>
                  <a:pt x="265430" y="56642"/>
                  <a:pt x="265303" y="56642"/>
                </a:cubicBezTo>
                <a:cubicBezTo>
                  <a:pt x="265176" y="56642"/>
                  <a:pt x="264922" y="56388"/>
                  <a:pt x="264287" y="55880"/>
                </a:cubicBezTo>
                <a:cubicBezTo>
                  <a:pt x="264287" y="54737"/>
                  <a:pt x="264287" y="54483"/>
                  <a:pt x="264160" y="54483"/>
                </a:cubicBezTo>
                <a:cubicBezTo>
                  <a:pt x="264033" y="54483"/>
                  <a:pt x="263779" y="54737"/>
                  <a:pt x="263271" y="54737"/>
                </a:cubicBezTo>
                <a:cubicBezTo>
                  <a:pt x="262128" y="55880"/>
                  <a:pt x="262128" y="56896"/>
                  <a:pt x="263271" y="58039"/>
                </a:cubicBezTo>
                <a:lnTo>
                  <a:pt x="262128" y="58039"/>
                </a:lnTo>
                <a:cubicBezTo>
                  <a:pt x="261747" y="57150"/>
                  <a:pt x="261366" y="56769"/>
                  <a:pt x="261239" y="56769"/>
                </a:cubicBezTo>
                <a:cubicBezTo>
                  <a:pt x="261112" y="56769"/>
                  <a:pt x="260985" y="57404"/>
                  <a:pt x="260985" y="58039"/>
                </a:cubicBezTo>
                <a:cubicBezTo>
                  <a:pt x="260985" y="59055"/>
                  <a:pt x="259969" y="59055"/>
                  <a:pt x="259969" y="60198"/>
                </a:cubicBezTo>
                <a:cubicBezTo>
                  <a:pt x="259588" y="59817"/>
                  <a:pt x="259334" y="59690"/>
                  <a:pt x="259207" y="59690"/>
                </a:cubicBezTo>
                <a:cubicBezTo>
                  <a:pt x="259080" y="59690"/>
                  <a:pt x="259207" y="60198"/>
                  <a:pt x="259969" y="60198"/>
                </a:cubicBezTo>
                <a:lnTo>
                  <a:pt x="259969" y="61341"/>
                </a:lnTo>
                <a:cubicBezTo>
                  <a:pt x="259969" y="61722"/>
                  <a:pt x="259969" y="61722"/>
                  <a:pt x="259969" y="61722"/>
                </a:cubicBezTo>
                <a:cubicBezTo>
                  <a:pt x="259969" y="61722"/>
                  <a:pt x="259715" y="60960"/>
                  <a:pt x="258953" y="60198"/>
                </a:cubicBezTo>
                <a:lnTo>
                  <a:pt x="257937" y="61341"/>
                </a:lnTo>
                <a:cubicBezTo>
                  <a:pt x="257429" y="61341"/>
                  <a:pt x="257175" y="61595"/>
                  <a:pt x="256921" y="61595"/>
                </a:cubicBezTo>
                <a:cubicBezTo>
                  <a:pt x="256667" y="61595"/>
                  <a:pt x="256794" y="61341"/>
                  <a:pt x="256794" y="60198"/>
                </a:cubicBezTo>
                <a:cubicBezTo>
                  <a:pt x="255778" y="60198"/>
                  <a:pt x="255778" y="59182"/>
                  <a:pt x="254635" y="59182"/>
                </a:cubicBezTo>
                <a:cubicBezTo>
                  <a:pt x="254254" y="58801"/>
                  <a:pt x="254000" y="58674"/>
                  <a:pt x="253873" y="58674"/>
                </a:cubicBezTo>
                <a:cubicBezTo>
                  <a:pt x="253746" y="58674"/>
                  <a:pt x="253873" y="59182"/>
                  <a:pt x="254635" y="59182"/>
                </a:cubicBezTo>
                <a:cubicBezTo>
                  <a:pt x="255651" y="60198"/>
                  <a:pt x="255651" y="61341"/>
                  <a:pt x="255651" y="61341"/>
                </a:cubicBezTo>
                <a:cubicBezTo>
                  <a:pt x="254635" y="62357"/>
                  <a:pt x="255651" y="63500"/>
                  <a:pt x="255651" y="63500"/>
                </a:cubicBezTo>
                <a:cubicBezTo>
                  <a:pt x="256413" y="64262"/>
                  <a:pt x="255016" y="65024"/>
                  <a:pt x="253746" y="65024"/>
                </a:cubicBezTo>
                <a:cubicBezTo>
                  <a:pt x="253238" y="65024"/>
                  <a:pt x="252730" y="64897"/>
                  <a:pt x="252349" y="64516"/>
                </a:cubicBezTo>
                <a:cubicBezTo>
                  <a:pt x="251714" y="64135"/>
                  <a:pt x="251206" y="64008"/>
                  <a:pt x="250698" y="64008"/>
                </a:cubicBezTo>
                <a:cubicBezTo>
                  <a:pt x="249682" y="64008"/>
                  <a:pt x="249428" y="64770"/>
                  <a:pt x="250190" y="65532"/>
                </a:cubicBezTo>
                <a:cubicBezTo>
                  <a:pt x="250952" y="66294"/>
                  <a:pt x="251079" y="66675"/>
                  <a:pt x="250698" y="66675"/>
                </a:cubicBezTo>
                <a:cubicBezTo>
                  <a:pt x="250063" y="66675"/>
                  <a:pt x="248285" y="65786"/>
                  <a:pt x="247015" y="64389"/>
                </a:cubicBezTo>
                <a:lnTo>
                  <a:pt x="243840" y="62230"/>
                </a:lnTo>
                <a:lnTo>
                  <a:pt x="245999" y="64389"/>
                </a:lnTo>
                <a:cubicBezTo>
                  <a:pt x="248158" y="68707"/>
                  <a:pt x="248158" y="68707"/>
                  <a:pt x="244983" y="68707"/>
                </a:cubicBezTo>
                <a:cubicBezTo>
                  <a:pt x="242824" y="68707"/>
                  <a:pt x="242824" y="68707"/>
                  <a:pt x="243967" y="69723"/>
                </a:cubicBezTo>
                <a:cubicBezTo>
                  <a:pt x="243967" y="70739"/>
                  <a:pt x="243967" y="70739"/>
                  <a:pt x="241808" y="71882"/>
                </a:cubicBezTo>
                <a:cubicBezTo>
                  <a:pt x="240538" y="73152"/>
                  <a:pt x="240030" y="73660"/>
                  <a:pt x="239522" y="73660"/>
                </a:cubicBezTo>
                <a:cubicBezTo>
                  <a:pt x="239268" y="73660"/>
                  <a:pt x="239014" y="73406"/>
                  <a:pt x="238506" y="72898"/>
                </a:cubicBezTo>
                <a:cubicBezTo>
                  <a:pt x="238506" y="72898"/>
                  <a:pt x="237363" y="73914"/>
                  <a:pt x="237363" y="73914"/>
                </a:cubicBezTo>
                <a:cubicBezTo>
                  <a:pt x="237998" y="75184"/>
                  <a:pt x="237617" y="75946"/>
                  <a:pt x="236982" y="75946"/>
                </a:cubicBezTo>
                <a:cubicBezTo>
                  <a:pt x="236347" y="75946"/>
                  <a:pt x="235712" y="75438"/>
                  <a:pt x="235331" y="73914"/>
                </a:cubicBezTo>
                <a:cubicBezTo>
                  <a:pt x="235331" y="73914"/>
                  <a:pt x="234188" y="75057"/>
                  <a:pt x="234188" y="75057"/>
                </a:cubicBezTo>
                <a:lnTo>
                  <a:pt x="234188" y="77470"/>
                </a:lnTo>
                <a:cubicBezTo>
                  <a:pt x="235331" y="78613"/>
                  <a:pt x="234188" y="79629"/>
                  <a:pt x="228854" y="83947"/>
                </a:cubicBezTo>
                <a:cubicBezTo>
                  <a:pt x="225933" y="86868"/>
                  <a:pt x="224536" y="88265"/>
                  <a:pt x="223647" y="88265"/>
                </a:cubicBezTo>
                <a:cubicBezTo>
                  <a:pt x="223139" y="88265"/>
                  <a:pt x="222758" y="87884"/>
                  <a:pt x="222377" y="87249"/>
                </a:cubicBezTo>
                <a:cubicBezTo>
                  <a:pt x="221488" y="86741"/>
                  <a:pt x="220726" y="86487"/>
                  <a:pt x="220345" y="86487"/>
                </a:cubicBezTo>
                <a:cubicBezTo>
                  <a:pt x="219710" y="86487"/>
                  <a:pt x="219583" y="86995"/>
                  <a:pt x="220218" y="88265"/>
                </a:cubicBezTo>
                <a:cubicBezTo>
                  <a:pt x="220726" y="88773"/>
                  <a:pt x="220980" y="89281"/>
                  <a:pt x="221107" y="89535"/>
                </a:cubicBezTo>
                <a:cubicBezTo>
                  <a:pt x="221234" y="89408"/>
                  <a:pt x="221234" y="89408"/>
                  <a:pt x="221234" y="89408"/>
                </a:cubicBezTo>
                <a:cubicBezTo>
                  <a:pt x="221234" y="89789"/>
                  <a:pt x="221234" y="89789"/>
                  <a:pt x="221234" y="89789"/>
                </a:cubicBezTo>
                <a:cubicBezTo>
                  <a:pt x="221234" y="89789"/>
                  <a:pt x="221107" y="89662"/>
                  <a:pt x="221107" y="89535"/>
                </a:cubicBezTo>
                <a:cubicBezTo>
                  <a:pt x="220726" y="89916"/>
                  <a:pt x="220218" y="90932"/>
                  <a:pt x="220218" y="92583"/>
                </a:cubicBezTo>
                <a:cubicBezTo>
                  <a:pt x="220218" y="94488"/>
                  <a:pt x="219456" y="94869"/>
                  <a:pt x="218821" y="94869"/>
                </a:cubicBezTo>
                <a:cubicBezTo>
                  <a:pt x="218440" y="94869"/>
                  <a:pt x="218059" y="94742"/>
                  <a:pt x="218059" y="94742"/>
                </a:cubicBezTo>
                <a:cubicBezTo>
                  <a:pt x="217551" y="93853"/>
                  <a:pt x="217297" y="93472"/>
                  <a:pt x="217170" y="93472"/>
                </a:cubicBezTo>
                <a:cubicBezTo>
                  <a:pt x="217043" y="93472"/>
                  <a:pt x="216916" y="94107"/>
                  <a:pt x="216916" y="94742"/>
                </a:cubicBezTo>
                <a:cubicBezTo>
                  <a:pt x="216916" y="95631"/>
                  <a:pt x="217678" y="97155"/>
                  <a:pt x="217297" y="97155"/>
                </a:cubicBezTo>
                <a:cubicBezTo>
                  <a:pt x="217170" y="97155"/>
                  <a:pt x="217170" y="97028"/>
                  <a:pt x="216916" y="96774"/>
                </a:cubicBezTo>
                <a:cubicBezTo>
                  <a:pt x="215773" y="96774"/>
                  <a:pt x="211582" y="98933"/>
                  <a:pt x="212598" y="101092"/>
                </a:cubicBezTo>
                <a:lnTo>
                  <a:pt x="211582" y="102108"/>
                </a:lnTo>
                <a:cubicBezTo>
                  <a:pt x="211582" y="101727"/>
                  <a:pt x="211455" y="101727"/>
                  <a:pt x="211328" y="101727"/>
                </a:cubicBezTo>
                <a:cubicBezTo>
                  <a:pt x="210947" y="101727"/>
                  <a:pt x="210185" y="102489"/>
                  <a:pt x="209423" y="103251"/>
                </a:cubicBezTo>
                <a:cubicBezTo>
                  <a:pt x="208407" y="104267"/>
                  <a:pt x="207264" y="105410"/>
                  <a:pt x="208407" y="105410"/>
                </a:cubicBezTo>
                <a:cubicBezTo>
                  <a:pt x="209423" y="106426"/>
                  <a:pt x="209423" y="106426"/>
                  <a:pt x="207264" y="106426"/>
                </a:cubicBezTo>
                <a:cubicBezTo>
                  <a:pt x="206756" y="106934"/>
                  <a:pt x="205867" y="106934"/>
                  <a:pt x="205232" y="106934"/>
                </a:cubicBezTo>
                <a:cubicBezTo>
                  <a:pt x="204597" y="106934"/>
                  <a:pt x="203962" y="106934"/>
                  <a:pt x="203962" y="107442"/>
                </a:cubicBezTo>
                <a:cubicBezTo>
                  <a:pt x="202946" y="106426"/>
                  <a:pt x="201803" y="106426"/>
                  <a:pt x="200787" y="106426"/>
                </a:cubicBezTo>
                <a:lnTo>
                  <a:pt x="201803" y="107442"/>
                </a:lnTo>
                <a:cubicBezTo>
                  <a:pt x="202946" y="108585"/>
                  <a:pt x="203962" y="109601"/>
                  <a:pt x="203962" y="109601"/>
                </a:cubicBezTo>
                <a:cubicBezTo>
                  <a:pt x="203200" y="109601"/>
                  <a:pt x="202946" y="110109"/>
                  <a:pt x="202565" y="110109"/>
                </a:cubicBezTo>
                <a:cubicBezTo>
                  <a:pt x="202311" y="110109"/>
                  <a:pt x="202057" y="109982"/>
                  <a:pt x="201803" y="109601"/>
                </a:cubicBezTo>
                <a:cubicBezTo>
                  <a:pt x="201803" y="110744"/>
                  <a:pt x="201803" y="111760"/>
                  <a:pt x="200787" y="112776"/>
                </a:cubicBezTo>
                <a:cubicBezTo>
                  <a:pt x="199771" y="113792"/>
                  <a:pt x="198628" y="114935"/>
                  <a:pt x="196469" y="114935"/>
                </a:cubicBezTo>
                <a:cubicBezTo>
                  <a:pt x="198628" y="117094"/>
                  <a:pt x="195453" y="120269"/>
                  <a:pt x="193294" y="120269"/>
                </a:cubicBezTo>
                <a:cubicBezTo>
                  <a:pt x="192786" y="119888"/>
                  <a:pt x="192532" y="119507"/>
                  <a:pt x="192405" y="119507"/>
                </a:cubicBezTo>
                <a:cubicBezTo>
                  <a:pt x="192278" y="119507"/>
                  <a:pt x="192151" y="120015"/>
                  <a:pt x="192151" y="121285"/>
                </a:cubicBezTo>
                <a:cubicBezTo>
                  <a:pt x="192151" y="122301"/>
                  <a:pt x="192151" y="122301"/>
                  <a:pt x="191008" y="122301"/>
                </a:cubicBezTo>
                <a:cubicBezTo>
                  <a:pt x="189865" y="122301"/>
                  <a:pt x="189992" y="123317"/>
                  <a:pt x="191008" y="124460"/>
                </a:cubicBezTo>
                <a:cubicBezTo>
                  <a:pt x="192151" y="126619"/>
                  <a:pt x="191008" y="127635"/>
                  <a:pt x="189992" y="127635"/>
                </a:cubicBezTo>
                <a:cubicBezTo>
                  <a:pt x="187833" y="127635"/>
                  <a:pt x="186817" y="128651"/>
                  <a:pt x="186817" y="129794"/>
                </a:cubicBezTo>
                <a:cubicBezTo>
                  <a:pt x="185420" y="129794"/>
                  <a:pt x="184912" y="130302"/>
                  <a:pt x="184404" y="130302"/>
                </a:cubicBezTo>
                <a:cubicBezTo>
                  <a:pt x="184150" y="130302"/>
                  <a:pt x="183896" y="130175"/>
                  <a:pt x="183642" y="129794"/>
                </a:cubicBezTo>
                <a:cubicBezTo>
                  <a:pt x="182499" y="128651"/>
                  <a:pt x="181483" y="128651"/>
                  <a:pt x="181483" y="128651"/>
                </a:cubicBezTo>
                <a:cubicBezTo>
                  <a:pt x="179324" y="129794"/>
                  <a:pt x="180340" y="129794"/>
                  <a:pt x="181483" y="129794"/>
                </a:cubicBezTo>
                <a:cubicBezTo>
                  <a:pt x="182118" y="129413"/>
                  <a:pt x="182499" y="129286"/>
                  <a:pt x="182626" y="129286"/>
                </a:cubicBezTo>
                <a:cubicBezTo>
                  <a:pt x="183134" y="129286"/>
                  <a:pt x="182880" y="130048"/>
                  <a:pt x="183642" y="130810"/>
                </a:cubicBezTo>
                <a:cubicBezTo>
                  <a:pt x="183642" y="131826"/>
                  <a:pt x="182499" y="133985"/>
                  <a:pt x="182499" y="133985"/>
                </a:cubicBezTo>
                <a:cubicBezTo>
                  <a:pt x="181483" y="135128"/>
                  <a:pt x="181483" y="136144"/>
                  <a:pt x="180340" y="136144"/>
                </a:cubicBezTo>
                <a:cubicBezTo>
                  <a:pt x="180340" y="139319"/>
                  <a:pt x="179324" y="139319"/>
                  <a:pt x="179324" y="139319"/>
                </a:cubicBezTo>
                <a:cubicBezTo>
                  <a:pt x="178943" y="139192"/>
                  <a:pt x="178689" y="138938"/>
                  <a:pt x="178435" y="138811"/>
                </a:cubicBezTo>
                <a:cubicBezTo>
                  <a:pt x="178689" y="141351"/>
                  <a:pt x="175387" y="146939"/>
                  <a:pt x="173355" y="146939"/>
                </a:cubicBezTo>
                <a:cubicBezTo>
                  <a:pt x="173228" y="146939"/>
                  <a:pt x="173101" y="146939"/>
                  <a:pt x="172974" y="146812"/>
                </a:cubicBezTo>
                <a:lnTo>
                  <a:pt x="173990" y="147828"/>
                </a:lnTo>
                <a:cubicBezTo>
                  <a:pt x="173990" y="147828"/>
                  <a:pt x="173990" y="148971"/>
                  <a:pt x="172974" y="149987"/>
                </a:cubicBezTo>
                <a:cubicBezTo>
                  <a:pt x="172974" y="151130"/>
                  <a:pt x="170815" y="153162"/>
                  <a:pt x="169672" y="155321"/>
                </a:cubicBezTo>
                <a:cubicBezTo>
                  <a:pt x="167513" y="157480"/>
                  <a:pt x="166497" y="159639"/>
                  <a:pt x="165354" y="159639"/>
                </a:cubicBezTo>
                <a:cubicBezTo>
                  <a:pt x="165354" y="159639"/>
                  <a:pt x="165354" y="159639"/>
                  <a:pt x="166370" y="160655"/>
                </a:cubicBezTo>
                <a:cubicBezTo>
                  <a:pt x="167513" y="160655"/>
                  <a:pt x="167513" y="160655"/>
                  <a:pt x="166370" y="161798"/>
                </a:cubicBezTo>
                <a:cubicBezTo>
                  <a:pt x="166370" y="162179"/>
                  <a:pt x="166243" y="162306"/>
                  <a:pt x="165989" y="162306"/>
                </a:cubicBezTo>
                <a:cubicBezTo>
                  <a:pt x="165608" y="162306"/>
                  <a:pt x="164846" y="161798"/>
                  <a:pt x="164084" y="161798"/>
                </a:cubicBezTo>
                <a:cubicBezTo>
                  <a:pt x="163830" y="161417"/>
                  <a:pt x="163576" y="161417"/>
                  <a:pt x="163449" y="161417"/>
                </a:cubicBezTo>
                <a:cubicBezTo>
                  <a:pt x="163068" y="161417"/>
                  <a:pt x="163068" y="162433"/>
                  <a:pt x="163068" y="163957"/>
                </a:cubicBezTo>
                <a:cubicBezTo>
                  <a:pt x="163068" y="165100"/>
                  <a:pt x="162052" y="168275"/>
                  <a:pt x="159893" y="169291"/>
                </a:cubicBezTo>
                <a:cubicBezTo>
                  <a:pt x="159893" y="169291"/>
                  <a:pt x="159893" y="170434"/>
                  <a:pt x="160909" y="170434"/>
                </a:cubicBezTo>
                <a:cubicBezTo>
                  <a:pt x="160909" y="172593"/>
                  <a:pt x="162052" y="173609"/>
                  <a:pt x="158750" y="174752"/>
                </a:cubicBezTo>
                <a:cubicBezTo>
                  <a:pt x="158750" y="174752"/>
                  <a:pt x="158750" y="174752"/>
                  <a:pt x="159893" y="175895"/>
                </a:cubicBezTo>
                <a:cubicBezTo>
                  <a:pt x="159893" y="176657"/>
                  <a:pt x="160401" y="177419"/>
                  <a:pt x="160020" y="177419"/>
                </a:cubicBezTo>
                <a:cubicBezTo>
                  <a:pt x="159893" y="177419"/>
                  <a:pt x="159512" y="177292"/>
                  <a:pt x="158877" y="176911"/>
                </a:cubicBezTo>
                <a:cubicBezTo>
                  <a:pt x="156718" y="177927"/>
                  <a:pt x="155702" y="180086"/>
                  <a:pt x="155702" y="182245"/>
                </a:cubicBezTo>
                <a:cubicBezTo>
                  <a:pt x="155702" y="182245"/>
                  <a:pt x="155702" y="182753"/>
                  <a:pt x="155321" y="182753"/>
                </a:cubicBezTo>
                <a:cubicBezTo>
                  <a:pt x="155194" y="182753"/>
                  <a:pt x="154940" y="182626"/>
                  <a:pt x="154559" y="182245"/>
                </a:cubicBezTo>
                <a:cubicBezTo>
                  <a:pt x="153797" y="182245"/>
                  <a:pt x="153162" y="181737"/>
                  <a:pt x="153035" y="181737"/>
                </a:cubicBezTo>
                <a:cubicBezTo>
                  <a:pt x="152908" y="181737"/>
                  <a:pt x="153162" y="181864"/>
                  <a:pt x="153416" y="182245"/>
                </a:cubicBezTo>
                <a:cubicBezTo>
                  <a:pt x="154051" y="183515"/>
                  <a:pt x="154305" y="184023"/>
                  <a:pt x="153924" y="184023"/>
                </a:cubicBezTo>
                <a:cubicBezTo>
                  <a:pt x="153670" y="184023"/>
                  <a:pt x="153162" y="183769"/>
                  <a:pt x="152273" y="183261"/>
                </a:cubicBezTo>
                <a:cubicBezTo>
                  <a:pt x="151257" y="183261"/>
                  <a:pt x="151257" y="183261"/>
                  <a:pt x="152273" y="184404"/>
                </a:cubicBezTo>
                <a:cubicBezTo>
                  <a:pt x="152273" y="185420"/>
                  <a:pt x="152273" y="185420"/>
                  <a:pt x="152273" y="185420"/>
                </a:cubicBezTo>
                <a:cubicBezTo>
                  <a:pt x="151257" y="186563"/>
                  <a:pt x="149098" y="189738"/>
                  <a:pt x="146939" y="193040"/>
                </a:cubicBezTo>
                <a:cubicBezTo>
                  <a:pt x="144272" y="197485"/>
                  <a:pt x="143002" y="199771"/>
                  <a:pt x="142113" y="199771"/>
                </a:cubicBezTo>
                <a:cubicBezTo>
                  <a:pt x="141859" y="199771"/>
                  <a:pt x="141732" y="199644"/>
                  <a:pt x="141605" y="199517"/>
                </a:cubicBezTo>
                <a:cubicBezTo>
                  <a:pt x="140589" y="200660"/>
                  <a:pt x="140589" y="200660"/>
                  <a:pt x="141605" y="201676"/>
                </a:cubicBezTo>
                <a:cubicBezTo>
                  <a:pt x="141605" y="202819"/>
                  <a:pt x="141605" y="202819"/>
                  <a:pt x="140589" y="203835"/>
                </a:cubicBezTo>
                <a:cubicBezTo>
                  <a:pt x="140589" y="204851"/>
                  <a:pt x="140589" y="204851"/>
                  <a:pt x="141605" y="205994"/>
                </a:cubicBezTo>
                <a:cubicBezTo>
                  <a:pt x="139446" y="205994"/>
                  <a:pt x="139446" y="205994"/>
                  <a:pt x="139446" y="207010"/>
                </a:cubicBezTo>
                <a:cubicBezTo>
                  <a:pt x="140589" y="207010"/>
                  <a:pt x="140589" y="208153"/>
                  <a:pt x="138430" y="208153"/>
                </a:cubicBezTo>
                <a:cubicBezTo>
                  <a:pt x="136271" y="208153"/>
                  <a:pt x="136271" y="208153"/>
                  <a:pt x="138430" y="209169"/>
                </a:cubicBezTo>
                <a:cubicBezTo>
                  <a:pt x="139192" y="209169"/>
                  <a:pt x="139446" y="210947"/>
                  <a:pt x="139065" y="210947"/>
                </a:cubicBezTo>
                <a:cubicBezTo>
                  <a:pt x="138938" y="210947"/>
                  <a:pt x="138684" y="210820"/>
                  <a:pt x="138430" y="210185"/>
                </a:cubicBezTo>
                <a:cubicBezTo>
                  <a:pt x="137414" y="210185"/>
                  <a:pt x="137414" y="211328"/>
                  <a:pt x="135255" y="211328"/>
                </a:cubicBezTo>
                <a:cubicBezTo>
                  <a:pt x="135255" y="212344"/>
                  <a:pt x="134112" y="212344"/>
                  <a:pt x="135255" y="213487"/>
                </a:cubicBezTo>
                <a:cubicBezTo>
                  <a:pt x="136398" y="214630"/>
                  <a:pt x="133096" y="217805"/>
                  <a:pt x="132080" y="217805"/>
                </a:cubicBezTo>
                <a:cubicBezTo>
                  <a:pt x="131699" y="217424"/>
                  <a:pt x="131572" y="217424"/>
                  <a:pt x="131445" y="217424"/>
                </a:cubicBezTo>
                <a:cubicBezTo>
                  <a:pt x="131064" y="217424"/>
                  <a:pt x="131318" y="218186"/>
                  <a:pt x="132080" y="218948"/>
                </a:cubicBezTo>
                <a:cubicBezTo>
                  <a:pt x="133096" y="218948"/>
                  <a:pt x="132080" y="219964"/>
                  <a:pt x="132080" y="219964"/>
                </a:cubicBezTo>
                <a:cubicBezTo>
                  <a:pt x="130937" y="219964"/>
                  <a:pt x="132080" y="220980"/>
                  <a:pt x="133096" y="220980"/>
                </a:cubicBezTo>
                <a:cubicBezTo>
                  <a:pt x="134112" y="220980"/>
                  <a:pt x="134112" y="222123"/>
                  <a:pt x="133096" y="223139"/>
                </a:cubicBezTo>
                <a:cubicBezTo>
                  <a:pt x="132080" y="223139"/>
                  <a:pt x="129921" y="226314"/>
                  <a:pt x="128778" y="228473"/>
                </a:cubicBezTo>
                <a:cubicBezTo>
                  <a:pt x="126619" y="231648"/>
                  <a:pt x="125603" y="231648"/>
                  <a:pt x="122301" y="231648"/>
                </a:cubicBezTo>
                <a:lnTo>
                  <a:pt x="119761" y="231648"/>
                </a:lnTo>
                <a:lnTo>
                  <a:pt x="121920" y="232791"/>
                </a:lnTo>
                <a:cubicBezTo>
                  <a:pt x="122936" y="232791"/>
                  <a:pt x="125095" y="234950"/>
                  <a:pt x="125095" y="234950"/>
                </a:cubicBezTo>
                <a:cubicBezTo>
                  <a:pt x="124714" y="235331"/>
                  <a:pt x="124333" y="235458"/>
                  <a:pt x="124079" y="235458"/>
                </a:cubicBezTo>
                <a:cubicBezTo>
                  <a:pt x="123317" y="235458"/>
                  <a:pt x="122682" y="234950"/>
                  <a:pt x="121920" y="234950"/>
                </a:cubicBezTo>
                <a:cubicBezTo>
                  <a:pt x="121666" y="234696"/>
                  <a:pt x="121412" y="234569"/>
                  <a:pt x="121285" y="234569"/>
                </a:cubicBezTo>
                <a:cubicBezTo>
                  <a:pt x="120904" y="234569"/>
                  <a:pt x="120904" y="235585"/>
                  <a:pt x="120904" y="237109"/>
                </a:cubicBezTo>
                <a:cubicBezTo>
                  <a:pt x="121920" y="238252"/>
                  <a:pt x="120904" y="239268"/>
                  <a:pt x="119761" y="239268"/>
                </a:cubicBezTo>
                <a:cubicBezTo>
                  <a:pt x="119761" y="240284"/>
                  <a:pt x="118745" y="240284"/>
                  <a:pt x="119761" y="242443"/>
                </a:cubicBezTo>
                <a:lnTo>
                  <a:pt x="118745" y="242443"/>
                </a:lnTo>
                <a:cubicBezTo>
                  <a:pt x="118364" y="242062"/>
                  <a:pt x="118110" y="242062"/>
                  <a:pt x="117856" y="242062"/>
                </a:cubicBezTo>
                <a:cubicBezTo>
                  <a:pt x="117221" y="242062"/>
                  <a:pt x="116840" y="242824"/>
                  <a:pt x="117602" y="243586"/>
                </a:cubicBezTo>
                <a:cubicBezTo>
                  <a:pt x="118491" y="245364"/>
                  <a:pt x="117983" y="247142"/>
                  <a:pt x="117094" y="247142"/>
                </a:cubicBezTo>
                <a:cubicBezTo>
                  <a:pt x="116967" y="247142"/>
                  <a:pt x="116713" y="247015"/>
                  <a:pt x="116586" y="246888"/>
                </a:cubicBezTo>
                <a:cubicBezTo>
                  <a:pt x="115570" y="246888"/>
                  <a:pt x="115570" y="246888"/>
                  <a:pt x="115570" y="247904"/>
                </a:cubicBezTo>
                <a:cubicBezTo>
                  <a:pt x="114427" y="249047"/>
                  <a:pt x="114427" y="249047"/>
                  <a:pt x="113411" y="249047"/>
                </a:cubicBezTo>
                <a:lnTo>
                  <a:pt x="112268" y="251206"/>
                </a:lnTo>
                <a:cubicBezTo>
                  <a:pt x="112268" y="251206"/>
                  <a:pt x="113411" y="251206"/>
                  <a:pt x="113411" y="250190"/>
                </a:cubicBezTo>
                <a:lnTo>
                  <a:pt x="114427" y="252349"/>
                </a:lnTo>
                <a:cubicBezTo>
                  <a:pt x="113411" y="253365"/>
                  <a:pt x="113411" y="253365"/>
                  <a:pt x="111252" y="254508"/>
                </a:cubicBezTo>
                <a:cubicBezTo>
                  <a:pt x="112268" y="255524"/>
                  <a:pt x="113411" y="256667"/>
                  <a:pt x="111252" y="256667"/>
                </a:cubicBezTo>
                <a:cubicBezTo>
                  <a:pt x="109093" y="256667"/>
                  <a:pt x="110236" y="257810"/>
                  <a:pt x="111252" y="257810"/>
                </a:cubicBezTo>
                <a:cubicBezTo>
                  <a:pt x="113411" y="258826"/>
                  <a:pt x="113411" y="258826"/>
                  <a:pt x="110236" y="259969"/>
                </a:cubicBezTo>
                <a:cubicBezTo>
                  <a:pt x="109093" y="260985"/>
                  <a:pt x="106934" y="263144"/>
                  <a:pt x="104902" y="265303"/>
                </a:cubicBezTo>
                <a:cubicBezTo>
                  <a:pt x="103759" y="268478"/>
                  <a:pt x="102743" y="269621"/>
                  <a:pt x="103759" y="270637"/>
                </a:cubicBezTo>
                <a:cubicBezTo>
                  <a:pt x="105283" y="271399"/>
                  <a:pt x="105156" y="272161"/>
                  <a:pt x="105029" y="272161"/>
                </a:cubicBezTo>
                <a:cubicBezTo>
                  <a:pt x="104902" y="272161"/>
                  <a:pt x="104902" y="272034"/>
                  <a:pt x="104902" y="271780"/>
                </a:cubicBezTo>
                <a:cubicBezTo>
                  <a:pt x="104013" y="271272"/>
                  <a:pt x="103505" y="271018"/>
                  <a:pt x="103124" y="271018"/>
                </a:cubicBezTo>
                <a:cubicBezTo>
                  <a:pt x="102616" y="271018"/>
                  <a:pt x="102362" y="271526"/>
                  <a:pt x="101727" y="272796"/>
                </a:cubicBezTo>
                <a:cubicBezTo>
                  <a:pt x="101727" y="275971"/>
                  <a:pt x="99568" y="277114"/>
                  <a:pt x="98552" y="277114"/>
                </a:cubicBezTo>
                <a:lnTo>
                  <a:pt x="98552" y="274955"/>
                </a:lnTo>
                <a:cubicBezTo>
                  <a:pt x="98298" y="274701"/>
                  <a:pt x="98044" y="274574"/>
                  <a:pt x="97663" y="274574"/>
                </a:cubicBezTo>
                <a:cubicBezTo>
                  <a:pt x="96901" y="274574"/>
                  <a:pt x="96393" y="275590"/>
                  <a:pt x="96393" y="277114"/>
                </a:cubicBezTo>
                <a:cubicBezTo>
                  <a:pt x="96393" y="277114"/>
                  <a:pt x="97536" y="278130"/>
                  <a:pt x="98552" y="278130"/>
                </a:cubicBezTo>
                <a:cubicBezTo>
                  <a:pt x="99695" y="279273"/>
                  <a:pt x="99695" y="280289"/>
                  <a:pt x="99695" y="281305"/>
                </a:cubicBezTo>
                <a:cubicBezTo>
                  <a:pt x="99695" y="281305"/>
                  <a:pt x="99187" y="281813"/>
                  <a:pt x="98933" y="281813"/>
                </a:cubicBezTo>
                <a:cubicBezTo>
                  <a:pt x="98806" y="281813"/>
                  <a:pt x="98679" y="281686"/>
                  <a:pt x="98679" y="281305"/>
                </a:cubicBezTo>
                <a:cubicBezTo>
                  <a:pt x="98171" y="280797"/>
                  <a:pt x="97917" y="280543"/>
                  <a:pt x="97790" y="280543"/>
                </a:cubicBezTo>
                <a:cubicBezTo>
                  <a:pt x="97663" y="280543"/>
                  <a:pt x="97663" y="280797"/>
                  <a:pt x="97663" y="281305"/>
                </a:cubicBezTo>
                <a:cubicBezTo>
                  <a:pt x="96520" y="282448"/>
                  <a:pt x="96520" y="282448"/>
                  <a:pt x="95504" y="282448"/>
                </a:cubicBezTo>
                <a:cubicBezTo>
                  <a:pt x="94488" y="282448"/>
                  <a:pt x="93345" y="283464"/>
                  <a:pt x="93345" y="283464"/>
                </a:cubicBezTo>
                <a:cubicBezTo>
                  <a:pt x="94488" y="284607"/>
                  <a:pt x="93345" y="286639"/>
                  <a:pt x="93345" y="286639"/>
                </a:cubicBezTo>
                <a:lnTo>
                  <a:pt x="94488" y="286639"/>
                </a:lnTo>
                <a:cubicBezTo>
                  <a:pt x="95504" y="287782"/>
                  <a:pt x="95504" y="288798"/>
                  <a:pt x="95504" y="288798"/>
                </a:cubicBezTo>
                <a:cubicBezTo>
                  <a:pt x="95504" y="289179"/>
                  <a:pt x="95377" y="289306"/>
                  <a:pt x="95250" y="289306"/>
                </a:cubicBezTo>
                <a:cubicBezTo>
                  <a:pt x="94869" y="289306"/>
                  <a:pt x="94488" y="288798"/>
                  <a:pt x="94488" y="288798"/>
                </a:cubicBezTo>
                <a:cubicBezTo>
                  <a:pt x="93345" y="288798"/>
                  <a:pt x="84709" y="304927"/>
                  <a:pt x="83693" y="307086"/>
                </a:cubicBezTo>
                <a:cubicBezTo>
                  <a:pt x="83693" y="308610"/>
                  <a:pt x="83185" y="310134"/>
                  <a:pt x="82423" y="310134"/>
                </a:cubicBezTo>
                <a:cubicBezTo>
                  <a:pt x="82169" y="310134"/>
                  <a:pt x="81788" y="309880"/>
                  <a:pt x="81534" y="309245"/>
                </a:cubicBezTo>
                <a:cubicBezTo>
                  <a:pt x="80518" y="309245"/>
                  <a:pt x="79375" y="312420"/>
                  <a:pt x="77216" y="316738"/>
                </a:cubicBezTo>
                <a:cubicBezTo>
                  <a:pt x="74041" y="321056"/>
                  <a:pt x="71882" y="324358"/>
                  <a:pt x="70739" y="324358"/>
                </a:cubicBezTo>
                <a:cubicBezTo>
                  <a:pt x="70739" y="324358"/>
                  <a:pt x="70739" y="325501"/>
                  <a:pt x="69723" y="326517"/>
                </a:cubicBezTo>
                <a:cubicBezTo>
                  <a:pt x="69723" y="327533"/>
                  <a:pt x="67564" y="328676"/>
                  <a:pt x="67564" y="328676"/>
                </a:cubicBezTo>
                <a:cubicBezTo>
                  <a:pt x="65405" y="329692"/>
                  <a:pt x="65405" y="329692"/>
                  <a:pt x="66421" y="329692"/>
                </a:cubicBezTo>
                <a:cubicBezTo>
                  <a:pt x="67564" y="330835"/>
                  <a:pt x="68580" y="330835"/>
                  <a:pt x="68580" y="331851"/>
                </a:cubicBezTo>
                <a:cubicBezTo>
                  <a:pt x="68072" y="332359"/>
                  <a:pt x="67564" y="332613"/>
                  <a:pt x="66929" y="332613"/>
                </a:cubicBezTo>
                <a:cubicBezTo>
                  <a:pt x="66294" y="332613"/>
                  <a:pt x="65786" y="332359"/>
                  <a:pt x="65278" y="331851"/>
                </a:cubicBezTo>
                <a:lnTo>
                  <a:pt x="63627" y="331851"/>
                </a:lnTo>
                <a:cubicBezTo>
                  <a:pt x="63627" y="332867"/>
                  <a:pt x="63627" y="332867"/>
                  <a:pt x="64643" y="332867"/>
                </a:cubicBezTo>
                <a:cubicBezTo>
                  <a:pt x="65659" y="334010"/>
                  <a:pt x="65659" y="334010"/>
                  <a:pt x="65659" y="334010"/>
                </a:cubicBezTo>
                <a:lnTo>
                  <a:pt x="65659" y="335026"/>
                </a:lnTo>
                <a:cubicBezTo>
                  <a:pt x="65278" y="334645"/>
                  <a:pt x="65151" y="334518"/>
                  <a:pt x="64897" y="334518"/>
                </a:cubicBezTo>
                <a:cubicBezTo>
                  <a:pt x="64516" y="334518"/>
                  <a:pt x="64516" y="335026"/>
                  <a:pt x="64516" y="335026"/>
                </a:cubicBezTo>
                <a:cubicBezTo>
                  <a:pt x="63500" y="336169"/>
                  <a:pt x="63500" y="336169"/>
                  <a:pt x="65532" y="337185"/>
                </a:cubicBezTo>
                <a:cubicBezTo>
                  <a:pt x="67056" y="337947"/>
                  <a:pt x="67564" y="338709"/>
                  <a:pt x="66929" y="338709"/>
                </a:cubicBezTo>
                <a:cubicBezTo>
                  <a:pt x="66675" y="338709"/>
                  <a:pt x="66167" y="338582"/>
                  <a:pt x="65532" y="338201"/>
                </a:cubicBezTo>
                <a:lnTo>
                  <a:pt x="63373" y="339344"/>
                </a:lnTo>
                <a:cubicBezTo>
                  <a:pt x="64389" y="341503"/>
                  <a:pt x="62230" y="341503"/>
                  <a:pt x="61214" y="341503"/>
                </a:cubicBezTo>
                <a:cubicBezTo>
                  <a:pt x="62230" y="343662"/>
                  <a:pt x="62230" y="343662"/>
                  <a:pt x="60071" y="343662"/>
                </a:cubicBezTo>
                <a:cubicBezTo>
                  <a:pt x="59817" y="343281"/>
                  <a:pt x="59436" y="343281"/>
                  <a:pt x="59182" y="343281"/>
                </a:cubicBezTo>
                <a:cubicBezTo>
                  <a:pt x="58547" y="343281"/>
                  <a:pt x="58293" y="344043"/>
                  <a:pt x="59055" y="344805"/>
                </a:cubicBezTo>
                <a:cubicBezTo>
                  <a:pt x="59055" y="345821"/>
                  <a:pt x="59055" y="346964"/>
                  <a:pt x="58039" y="347980"/>
                </a:cubicBezTo>
                <a:cubicBezTo>
                  <a:pt x="56896" y="347980"/>
                  <a:pt x="54737" y="353314"/>
                  <a:pt x="51562" y="358775"/>
                </a:cubicBezTo>
                <a:cubicBezTo>
                  <a:pt x="48387" y="364236"/>
                  <a:pt x="45085" y="368427"/>
                  <a:pt x="43942" y="368427"/>
                </a:cubicBezTo>
                <a:cubicBezTo>
                  <a:pt x="43942" y="368427"/>
                  <a:pt x="43942" y="368427"/>
                  <a:pt x="45085" y="369570"/>
                </a:cubicBezTo>
                <a:cubicBezTo>
                  <a:pt x="45847" y="370332"/>
                  <a:pt x="45466" y="371094"/>
                  <a:pt x="44577" y="371094"/>
                </a:cubicBezTo>
                <a:cubicBezTo>
                  <a:pt x="44196" y="371094"/>
                  <a:pt x="43561" y="370967"/>
                  <a:pt x="42926" y="370586"/>
                </a:cubicBezTo>
                <a:cubicBezTo>
                  <a:pt x="41910" y="370586"/>
                  <a:pt x="40767" y="370586"/>
                  <a:pt x="42926" y="371729"/>
                </a:cubicBezTo>
                <a:cubicBezTo>
                  <a:pt x="43942" y="371729"/>
                  <a:pt x="42926" y="373888"/>
                  <a:pt x="41910" y="376047"/>
                </a:cubicBezTo>
                <a:cubicBezTo>
                  <a:pt x="40894" y="377952"/>
                  <a:pt x="39243" y="380619"/>
                  <a:pt x="38100" y="380619"/>
                </a:cubicBezTo>
                <a:cubicBezTo>
                  <a:pt x="37973" y="380619"/>
                  <a:pt x="37719" y="380492"/>
                  <a:pt x="37592" y="380365"/>
                </a:cubicBezTo>
                <a:cubicBezTo>
                  <a:pt x="36576" y="381381"/>
                  <a:pt x="36576" y="381381"/>
                  <a:pt x="37592" y="381381"/>
                </a:cubicBezTo>
                <a:cubicBezTo>
                  <a:pt x="39751" y="381381"/>
                  <a:pt x="38608" y="385699"/>
                  <a:pt x="35433" y="386715"/>
                </a:cubicBezTo>
                <a:cubicBezTo>
                  <a:pt x="35433" y="386715"/>
                  <a:pt x="35433" y="387858"/>
                  <a:pt x="36576" y="388874"/>
                </a:cubicBezTo>
                <a:cubicBezTo>
                  <a:pt x="35433" y="388874"/>
                  <a:pt x="35433" y="389890"/>
                  <a:pt x="33401" y="391033"/>
                </a:cubicBezTo>
                <a:cubicBezTo>
                  <a:pt x="32258" y="392049"/>
                  <a:pt x="31242" y="394208"/>
                  <a:pt x="30099" y="396367"/>
                </a:cubicBezTo>
                <a:cubicBezTo>
                  <a:pt x="30099" y="397383"/>
                  <a:pt x="27940" y="398526"/>
                  <a:pt x="27940" y="398526"/>
                </a:cubicBezTo>
                <a:cubicBezTo>
                  <a:pt x="28956" y="399542"/>
                  <a:pt x="26797" y="402844"/>
                  <a:pt x="23622" y="408178"/>
                </a:cubicBezTo>
                <a:cubicBezTo>
                  <a:pt x="21463" y="412496"/>
                  <a:pt x="19304" y="416814"/>
                  <a:pt x="19304" y="417957"/>
                </a:cubicBezTo>
                <a:cubicBezTo>
                  <a:pt x="19304" y="417957"/>
                  <a:pt x="19304" y="418973"/>
                  <a:pt x="18288" y="418973"/>
                </a:cubicBezTo>
                <a:cubicBezTo>
                  <a:pt x="17272" y="418592"/>
                  <a:pt x="16637" y="418465"/>
                  <a:pt x="16256" y="418465"/>
                </a:cubicBezTo>
                <a:cubicBezTo>
                  <a:pt x="15113" y="418465"/>
                  <a:pt x="15367" y="419227"/>
                  <a:pt x="16129" y="419989"/>
                </a:cubicBezTo>
                <a:cubicBezTo>
                  <a:pt x="17272" y="422148"/>
                  <a:pt x="16129" y="424307"/>
                  <a:pt x="13970" y="424307"/>
                </a:cubicBezTo>
                <a:lnTo>
                  <a:pt x="15113" y="425323"/>
                </a:lnTo>
                <a:cubicBezTo>
                  <a:pt x="16002" y="426212"/>
                  <a:pt x="14732" y="427863"/>
                  <a:pt x="13081" y="427863"/>
                </a:cubicBezTo>
                <a:cubicBezTo>
                  <a:pt x="12700" y="427863"/>
                  <a:pt x="12319" y="427736"/>
                  <a:pt x="11811" y="427482"/>
                </a:cubicBezTo>
                <a:cubicBezTo>
                  <a:pt x="11811" y="428625"/>
                  <a:pt x="12827" y="430657"/>
                  <a:pt x="11811" y="430657"/>
                </a:cubicBezTo>
                <a:cubicBezTo>
                  <a:pt x="10795" y="430657"/>
                  <a:pt x="10668" y="430657"/>
                  <a:pt x="12827" y="431800"/>
                </a:cubicBezTo>
                <a:cubicBezTo>
                  <a:pt x="13843" y="432816"/>
                  <a:pt x="14986" y="432816"/>
                  <a:pt x="14986" y="433959"/>
                </a:cubicBezTo>
                <a:cubicBezTo>
                  <a:pt x="14605" y="434340"/>
                  <a:pt x="14224" y="434467"/>
                  <a:pt x="13843" y="434467"/>
                </a:cubicBezTo>
                <a:cubicBezTo>
                  <a:pt x="13081" y="434467"/>
                  <a:pt x="12446" y="433959"/>
                  <a:pt x="11684" y="433959"/>
                </a:cubicBezTo>
                <a:lnTo>
                  <a:pt x="11684" y="434975"/>
                </a:lnTo>
                <a:cubicBezTo>
                  <a:pt x="11684" y="434975"/>
                  <a:pt x="11176" y="435483"/>
                  <a:pt x="10541" y="435483"/>
                </a:cubicBezTo>
                <a:cubicBezTo>
                  <a:pt x="10160" y="435483"/>
                  <a:pt x="9906" y="435356"/>
                  <a:pt x="9525" y="434975"/>
                </a:cubicBezTo>
                <a:cubicBezTo>
                  <a:pt x="8382" y="434975"/>
                  <a:pt x="8382" y="434975"/>
                  <a:pt x="8382" y="435991"/>
                </a:cubicBezTo>
                <a:cubicBezTo>
                  <a:pt x="8890" y="435991"/>
                  <a:pt x="8636" y="436245"/>
                  <a:pt x="8255" y="436245"/>
                </a:cubicBezTo>
                <a:cubicBezTo>
                  <a:pt x="7874" y="436245"/>
                  <a:pt x="7620" y="437769"/>
                  <a:pt x="7620" y="436626"/>
                </a:cubicBezTo>
                <a:cubicBezTo>
                  <a:pt x="6858" y="436626"/>
                  <a:pt x="6223" y="436118"/>
                  <a:pt x="5715" y="436118"/>
                </a:cubicBezTo>
                <a:cubicBezTo>
                  <a:pt x="5588" y="436118"/>
                  <a:pt x="5334" y="436245"/>
                  <a:pt x="5334" y="436626"/>
                </a:cubicBezTo>
                <a:cubicBezTo>
                  <a:pt x="5334" y="436626"/>
                  <a:pt x="4318" y="436626"/>
                  <a:pt x="3175" y="435610"/>
                </a:cubicBezTo>
                <a:cubicBezTo>
                  <a:pt x="1016" y="434467"/>
                  <a:pt x="0" y="433451"/>
                  <a:pt x="0" y="432308"/>
                </a:cubicBezTo>
                <a:cubicBezTo>
                  <a:pt x="0" y="429514"/>
                  <a:pt x="0" y="426720"/>
                  <a:pt x="1397" y="426720"/>
                </a:cubicBezTo>
                <a:cubicBezTo>
                  <a:pt x="1651" y="426720"/>
                  <a:pt x="1905" y="426847"/>
                  <a:pt x="2159" y="426974"/>
                </a:cubicBezTo>
                <a:cubicBezTo>
                  <a:pt x="2159" y="426974"/>
                  <a:pt x="3175" y="426974"/>
                  <a:pt x="4318" y="425958"/>
                </a:cubicBezTo>
                <a:cubicBezTo>
                  <a:pt x="4318" y="425958"/>
                  <a:pt x="3175" y="424942"/>
                  <a:pt x="3175" y="424942"/>
                </a:cubicBezTo>
                <a:cubicBezTo>
                  <a:pt x="2159" y="423799"/>
                  <a:pt x="4318" y="421640"/>
                  <a:pt x="6477" y="417322"/>
                </a:cubicBezTo>
                <a:cubicBezTo>
                  <a:pt x="8636" y="414147"/>
                  <a:pt x="9652" y="411988"/>
                  <a:pt x="8636" y="410845"/>
                </a:cubicBezTo>
                <a:cubicBezTo>
                  <a:pt x="8636" y="408686"/>
                  <a:pt x="8636" y="408686"/>
                  <a:pt x="8636" y="408686"/>
                </a:cubicBezTo>
                <a:cubicBezTo>
                  <a:pt x="9779" y="408686"/>
                  <a:pt x="11938" y="405511"/>
                  <a:pt x="15113" y="400050"/>
                </a:cubicBezTo>
                <a:cubicBezTo>
                  <a:pt x="17018" y="396113"/>
                  <a:pt x="19050" y="391287"/>
                  <a:pt x="20193" y="391287"/>
                </a:cubicBezTo>
                <a:cubicBezTo>
                  <a:pt x="20320" y="391287"/>
                  <a:pt x="20447" y="391414"/>
                  <a:pt x="20574" y="391414"/>
                </a:cubicBezTo>
                <a:lnTo>
                  <a:pt x="21590" y="389255"/>
                </a:lnTo>
                <a:cubicBezTo>
                  <a:pt x="20574" y="389255"/>
                  <a:pt x="21590" y="388112"/>
                  <a:pt x="22733" y="385953"/>
                </a:cubicBezTo>
                <a:cubicBezTo>
                  <a:pt x="23749" y="385953"/>
                  <a:pt x="24892" y="383794"/>
                  <a:pt x="24892" y="383794"/>
                </a:cubicBezTo>
                <a:cubicBezTo>
                  <a:pt x="23876" y="383794"/>
                  <a:pt x="23876" y="382651"/>
                  <a:pt x="24892" y="381635"/>
                </a:cubicBezTo>
                <a:cubicBezTo>
                  <a:pt x="25908" y="380619"/>
                  <a:pt x="26035" y="379476"/>
                  <a:pt x="27051" y="379476"/>
                </a:cubicBezTo>
                <a:cubicBezTo>
                  <a:pt x="28067" y="379476"/>
                  <a:pt x="30226" y="374142"/>
                  <a:pt x="30226" y="371856"/>
                </a:cubicBezTo>
                <a:cubicBezTo>
                  <a:pt x="29210" y="370840"/>
                  <a:pt x="31369" y="370840"/>
                  <a:pt x="32385" y="370840"/>
                </a:cubicBezTo>
                <a:cubicBezTo>
                  <a:pt x="33401" y="370840"/>
                  <a:pt x="34544" y="370840"/>
                  <a:pt x="35560" y="369697"/>
                </a:cubicBezTo>
                <a:cubicBezTo>
                  <a:pt x="35560" y="369697"/>
                  <a:pt x="34544" y="369697"/>
                  <a:pt x="33401" y="368681"/>
                </a:cubicBezTo>
                <a:cubicBezTo>
                  <a:pt x="32258" y="368681"/>
                  <a:pt x="32258" y="368681"/>
                  <a:pt x="32258" y="367665"/>
                </a:cubicBezTo>
                <a:lnTo>
                  <a:pt x="33401" y="366522"/>
                </a:lnTo>
                <a:cubicBezTo>
                  <a:pt x="34417" y="366522"/>
                  <a:pt x="36576" y="363347"/>
                  <a:pt x="38735" y="359029"/>
                </a:cubicBezTo>
                <a:cubicBezTo>
                  <a:pt x="41529" y="353568"/>
                  <a:pt x="42672" y="351155"/>
                  <a:pt x="43561" y="351155"/>
                </a:cubicBezTo>
                <a:cubicBezTo>
                  <a:pt x="43815" y="351155"/>
                  <a:pt x="43942" y="351282"/>
                  <a:pt x="44069" y="351409"/>
                </a:cubicBezTo>
                <a:cubicBezTo>
                  <a:pt x="45212" y="351409"/>
                  <a:pt x="45212" y="351409"/>
                  <a:pt x="46228" y="348234"/>
                </a:cubicBezTo>
                <a:cubicBezTo>
                  <a:pt x="45212" y="342900"/>
                  <a:pt x="45212" y="342900"/>
                  <a:pt x="46228" y="342900"/>
                </a:cubicBezTo>
                <a:cubicBezTo>
                  <a:pt x="46228" y="342900"/>
                  <a:pt x="47371" y="343916"/>
                  <a:pt x="48387" y="343916"/>
                </a:cubicBezTo>
                <a:cubicBezTo>
                  <a:pt x="49276" y="344424"/>
                  <a:pt x="49784" y="344678"/>
                  <a:pt x="49911" y="344678"/>
                </a:cubicBezTo>
                <a:cubicBezTo>
                  <a:pt x="50038" y="344678"/>
                  <a:pt x="49657" y="344170"/>
                  <a:pt x="48387" y="342900"/>
                </a:cubicBezTo>
                <a:cubicBezTo>
                  <a:pt x="47371" y="341884"/>
                  <a:pt x="53086" y="333121"/>
                  <a:pt x="55499" y="333121"/>
                </a:cubicBezTo>
                <a:cubicBezTo>
                  <a:pt x="55626" y="333121"/>
                  <a:pt x="55753" y="333121"/>
                  <a:pt x="55880" y="333248"/>
                </a:cubicBezTo>
                <a:lnTo>
                  <a:pt x="54737" y="332232"/>
                </a:lnTo>
                <a:cubicBezTo>
                  <a:pt x="53721" y="332232"/>
                  <a:pt x="53721" y="331089"/>
                  <a:pt x="55880" y="327914"/>
                </a:cubicBezTo>
                <a:cubicBezTo>
                  <a:pt x="56896" y="326898"/>
                  <a:pt x="56896" y="325755"/>
                  <a:pt x="56896" y="325755"/>
                </a:cubicBezTo>
                <a:cubicBezTo>
                  <a:pt x="57150" y="325882"/>
                  <a:pt x="57404" y="325882"/>
                  <a:pt x="57531" y="325882"/>
                </a:cubicBezTo>
                <a:cubicBezTo>
                  <a:pt x="59182" y="325882"/>
                  <a:pt x="59944" y="322453"/>
                  <a:pt x="59055" y="322453"/>
                </a:cubicBezTo>
                <a:cubicBezTo>
                  <a:pt x="58039" y="320294"/>
                  <a:pt x="58039" y="320294"/>
                  <a:pt x="59055" y="319278"/>
                </a:cubicBezTo>
                <a:cubicBezTo>
                  <a:pt x="62230" y="318135"/>
                  <a:pt x="63373" y="313944"/>
                  <a:pt x="62230" y="313944"/>
                </a:cubicBezTo>
                <a:lnTo>
                  <a:pt x="63373" y="312928"/>
                </a:lnTo>
                <a:cubicBezTo>
                  <a:pt x="64389" y="312928"/>
                  <a:pt x="65532" y="310769"/>
                  <a:pt x="65532" y="310769"/>
                </a:cubicBezTo>
                <a:cubicBezTo>
                  <a:pt x="66294" y="309118"/>
                  <a:pt x="66548" y="308229"/>
                  <a:pt x="67056" y="308229"/>
                </a:cubicBezTo>
                <a:cubicBezTo>
                  <a:pt x="67183" y="308229"/>
                  <a:pt x="67437" y="308356"/>
                  <a:pt x="67691" y="308610"/>
                </a:cubicBezTo>
                <a:cubicBezTo>
                  <a:pt x="68834" y="309626"/>
                  <a:pt x="69850" y="309626"/>
                  <a:pt x="69850" y="309626"/>
                </a:cubicBezTo>
                <a:lnTo>
                  <a:pt x="68834" y="308610"/>
                </a:lnTo>
                <a:cubicBezTo>
                  <a:pt x="67691" y="308610"/>
                  <a:pt x="68834" y="306451"/>
                  <a:pt x="70993" y="303276"/>
                </a:cubicBezTo>
                <a:cubicBezTo>
                  <a:pt x="72136" y="300101"/>
                  <a:pt x="73152" y="298958"/>
                  <a:pt x="73152" y="297942"/>
                </a:cubicBezTo>
                <a:lnTo>
                  <a:pt x="74295" y="296926"/>
                </a:lnTo>
                <a:cubicBezTo>
                  <a:pt x="75311" y="296926"/>
                  <a:pt x="75311" y="296926"/>
                  <a:pt x="75311" y="295783"/>
                </a:cubicBezTo>
                <a:cubicBezTo>
                  <a:pt x="74295" y="294767"/>
                  <a:pt x="75311" y="291465"/>
                  <a:pt x="77470" y="291465"/>
                </a:cubicBezTo>
                <a:lnTo>
                  <a:pt x="78486" y="289306"/>
                </a:lnTo>
                <a:cubicBezTo>
                  <a:pt x="76327" y="288163"/>
                  <a:pt x="77470" y="286131"/>
                  <a:pt x="80645" y="286131"/>
                </a:cubicBezTo>
                <a:cubicBezTo>
                  <a:pt x="79629" y="286131"/>
                  <a:pt x="79629" y="284988"/>
                  <a:pt x="79629" y="283972"/>
                </a:cubicBezTo>
                <a:cubicBezTo>
                  <a:pt x="81788" y="283972"/>
                  <a:pt x="82804" y="280797"/>
                  <a:pt x="81788" y="280797"/>
                </a:cubicBezTo>
                <a:lnTo>
                  <a:pt x="82931" y="279654"/>
                </a:lnTo>
                <a:cubicBezTo>
                  <a:pt x="83947" y="279654"/>
                  <a:pt x="83947" y="278638"/>
                  <a:pt x="85090" y="278638"/>
                </a:cubicBezTo>
                <a:cubicBezTo>
                  <a:pt x="85090" y="277495"/>
                  <a:pt x="86106" y="276479"/>
                  <a:pt x="87249" y="276479"/>
                </a:cubicBezTo>
                <a:cubicBezTo>
                  <a:pt x="88392" y="276479"/>
                  <a:pt x="88392" y="275463"/>
                  <a:pt x="88392" y="275463"/>
                </a:cubicBezTo>
                <a:lnTo>
                  <a:pt x="86360" y="275463"/>
                </a:lnTo>
                <a:cubicBezTo>
                  <a:pt x="86106" y="275590"/>
                  <a:pt x="85979" y="275717"/>
                  <a:pt x="85979" y="275717"/>
                </a:cubicBezTo>
                <a:cubicBezTo>
                  <a:pt x="85725" y="275717"/>
                  <a:pt x="86995" y="274066"/>
                  <a:pt x="89662" y="273304"/>
                </a:cubicBezTo>
                <a:cubicBezTo>
                  <a:pt x="92837" y="272161"/>
                  <a:pt x="92837" y="272161"/>
                  <a:pt x="89662" y="272161"/>
                </a:cubicBezTo>
                <a:cubicBezTo>
                  <a:pt x="89154" y="272669"/>
                  <a:pt x="88265" y="272923"/>
                  <a:pt x="87884" y="272923"/>
                </a:cubicBezTo>
                <a:cubicBezTo>
                  <a:pt x="87503" y="272923"/>
                  <a:pt x="87503" y="272669"/>
                  <a:pt x="88519" y="272161"/>
                </a:cubicBezTo>
                <a:cubicBezTo>
                  <a:pt x="88519" y="272161"/>
                  <a:pt x="89535" y="271145"/>
                  <a:pt x="90678" y="271145"/>
                </a:cubicBezTo>
                <a:lnTo>
                  <a:pt x="91821" y="268986"/>
                </a:lnTo>
                <a:cubicBezTo>
                  <a:pt x="90678" y="267970"/>
                  <a:pt x="91821" y="266827"/>
                  <a:pt x="91821" y="265811"/>
                </a:cubicBezTo>
                <a:cubicBezTo>
                  <a:pt x="92837" y="265811"/>
                  <a:pt x="92837" y="265811"/>
                  <a:pt x="92837" y="264795"/>
                </a:cubicBezTo>
                <a:cubicBezTo>
                  <a:pt x="92329" y="264287"/>
                  <a:pt x="92075" y="264033"/>
                  <a:pt x="92202" y="264033"/>
                </a:cubicBezTo>
                <a:cubicBezTo>
                  <a:pt x="92329" y="264033"/>
                  <a:pt x="92837" y="264287"/>
                  <a:pt x="93980" y="264795"/>
                </a:cubicBezTo>
                <a:cubicBezTo>
                  <a:pt x="94996" y="264795"/>
                  <a:pt x="96139" y="263652"/>
                  <a:pt x="94996" y="262636"/>
                </a:cubicBezTo>
                <a:cubicBezTo>
                  <a:pt x="93472" y="261874"/>
                  <a:pt x="93599" y="261112"/>
                  <a:pt x="93726" y="261112"/>
                </a:cubicBezTo>
                <a:cubicBezTo>
                  <a:pt x="93853" y="261112"/>
                  <a:pt x="93853" y="261239"/>
                  <a:pt x="93853" y="261620"/>
                </a:cubicBezTo>
                <a:cubicBezTo>
                  <a:pt x="96012" y="261620"/>
                  <a:pt x="96012" y="260477"/>
                  <a:pt x="96012" y="260477"/>
                </a:cubicBezTo>
                <a:cubicBezTo>
                  <a:pt x="94996" y="260477"/>
                  <a:pt x="98171" y="254000"/>
                  <a:pt x="101346" y="247523"/>
                </a:cubicBezTo>
                <a:cubicBezTo>
                  <a:pt x="101854" y="247015"/>
                  <a:pt x="102489" y="246761"/>
                  <a:pt x="102997" y="246761"/>
                </a:cubicBezTo>
                <a:cubicBezTo>
                  <a:pt x="103505" y="246761"/>
                  <a:pt x="104013" y="247015"/>
                  <a:pt x="104648" y="247523"/>
                </a:cubicBezTo>
                <a:cubicBezTo>
                  <a:pt x="105283" y="247904"/>
                  <a:pt x="105664" y="248031"/>
                  <a:pt x="105791" y="248031"/>
                </a:cubicBezTo>
                <a:cubicBezTo>
                  <a:pt x="106172" y="248031"/>
                  <a:pt x="105410" y="247269"/>
                  <a:pt x="104648" y="246507"/>
                </a:cubicBezTo>
                <a:cubicBezTo>
                  <a:pt x="103251" y="245110"/>
                  <a:pt x="103251" y="244221"/>
                  <a:pt x="103886" y="244221"/>
                </a:cubicBezTo>
                <a:cubicBezTo>
                  <a:pt x="104267" y="244221"/>
                  <a:pt x="104902" y="244602"/>
                  <a:pt x="105791" y="245491"/>
                </a:cubicBezTo>
                <a:cubicBezTo>
                  <a:pt x="106807" y="246507"/>
                  <a:pt x="107315" y="247015"/>
                  <a:pt x="107442" y="247015"/>
                </a:cubicBezTo>
                <a:cubicBezTo>
                  <a:pt x="107569" y="247015"/>
                  <a:pt x="107442" y="246253"/>
                  <a:pt x="106807" y="244475"/>
                </a:cubicBezTo>
                <a:cubicBezTo>
                  <a:pt x="105791" y="243459"/>
                  <a:pt x="105791" y="243459"/>
                  <a:pt x="106807" y="243459"/>
                </a:cubicBezTo>
                <a:cubicBezTo>
                  <a:pt x="107188" y="243840"/>
                  <a:pt x="107442" y="243840"/>
                  <a:pt x="107696" y="243840"/>
                </a:cubicBezTo>
                <a:cubicBezTo>
                  <a:pt x="108331" y="243840"/>
                  <a:pt x="108585" y="243078"/>
                  <a:pt x="107823" y="242316"/>
                </a:cubicBezTo>
                <a:cubicBezTo>
                  <a:pt x="107442" y="241935"/>
                  <a:pt x="107061" y="241554"/>
                  <a:pt x="106680" y="241300"/>
                </a:cubicBezTo>
                <a:cubicBezTo>
                  <a:pt x="106680" y="241300"/>
                  <a:pt x="107823" y="240284"/>
                  <a:pt x="106680" y="239141"/>
                </a:cubicBezTo>
                <a:cubicBezTo>
                  <a:pt x="106680" y="238125"/>
                  <a:pt x="107823" y="238125"/>
                  <a:pt x="108839" y="238125"/>
                </a:cubicBezTo>
                <a:cubicBezTo>
                  <a:pt x="112014" y="236982"/>
                  <a:pt x="112014" y="235966"/>
                  <a:pt x="109982" y="235966"/>
                </a:cubicBezTo>
                <a:cubicBezTo>
                  <a:pt x="107823" y="234950"/>
                  <a:pt x="110998" y="232791"/>
                  <a:pt x="113157" y="232791"/>
                </a:cubicBezTo>
                <a:lnTo>
                  <a:pt x="114300" y="232791"/>
                </a:lnTo>
                <a:cubicBezTo>
                  <a:pt x="113284" y="231648"/>
                  <a:pt x="114300" y="231648"/>
                  <a:pt x="114300" y="231648"/>
                </a:cubicBezTo>
                <a:cubicBezTo>
                  <a:pt x="114300" y="230632"/>
                  <a:pt x="114300" y="230632"/>
                  <a:pt x="113284" y="229489"/>
                </a:cubicBezTo>
                <a:cubicBezTo>
                  <a:pt x="113284" y="229489"/>
                  <a:pt x="114300" y="228346"/>
                  <a:pt x="115443" y="228346"/>
                </a:cubicBezTo>
                <a:cubicBezTo>
                  <a:pt x="118618" y="227330"/>
                  <a:pt x="118618" y="225171"/>
                  <a:pt x="116459" y="223012"/>
                </a:cubicBezTo>
                <a:lnTo>
                  <a:pt x="118618" y="223012"/>
                </a:lnTo>
                <a:cubicBezTo>
                  <a:pt x="120777" y="223012"/>
                  <a:pt x="122936" y="223012"/>
                  <a:pt x="120777" y="221996"/>
                </a:cubicBezTo>
                <a:cubicBezTo>
                  <a:pt x="119634" y="220980"/>
                  <a:pt x="118618" y="220980"/>
                  <a:pt x="119634" y="220980"/>
                </a:cubicBezTo>
                <a:cubicBezTo>
                  <a:pt x="120015" y="221107"/>
                  <a:pt x="120142" y="221234"/>
                  <a:pt x="120396" y="221234"/>
                </a:cubicBezTo>
                <a:cubicBezTo>
                  <a:pt x="121793" y="221234"/>
                  <a:pt x="121412" y="218694"/>
                  <a:pt x="119634" y="217805"/>
                </a:cubicBezTo>
                <a:cubicBezTo>
                  <a:pt x="118618" y="216789"/>
                  <a:pt x="118618" y="216789"/>
                  <a:pt x="119634" y="215646"/>
                </a:cubicBezTo>
                <a:lnTo>
                  <a:pt x="120777" y="216662"/>
                </a:lnTo>
                <a:cubicBezTo>
                  <a:pt x="121539" y="216662"/>
                  <a:pt x="122174" y="217170"/>
                  <a:pt x="122555" y="217170"/>
                </a:cubicBezTo>
                <a:cubicBezTo>
                  <a:pt x="122809" y="217170"/>
                  <a:pt x="122936" y="217043"/>
                  <a:pt x="122936" y="216662"/>
                </a:cubicBezTo>
                <a:cubicBezTo>
                  <a:pt x="122936" y="216662"/>
                  <a:pt x="124079" y="215646"/>
                  <a:pt x="122936" y="215646"/>
                </a:cubicBezTo>
                <a:cubicBezTo>
                  <a:pt x="122174" y="213995"/>
                  <a:pt x="121920" y="213106"/>
                  <a:pt x="122301" y="213106"/>
                </a:cubicBezTo>
                <a:cubicBezTo>
                  <a:pt x="122428" y="213106"/>
                  <a:pt x="122682" y="213233"/>
                  <a:pt x="122936" y="213487"/>
                </a:cubicBezTo>
                <a:cubicBezTo>
                  <a:pt x="122936" y="213487"/>
                  <a:pt x="122936" y="212344"/>
                  <a:pt x="121920" y="211328"/>
                </a:cubicBezTo>
                <a:cubicBezTo>
                  <a:pt x="122936" y="210312"/>
                  <a:pt x="122936" y="210312"/>
                  <a:pt x="124079" y="209169"/>
                </a:cubicBezTo>
                <a:cubicBezTo>
                  <a:pt x="125222" y="208026"/>
                  <a:pt x="126238" y="207010"/>
                  <a:pt x="125095" y="207010"/>
                </a:cubicBezTo>
                <a:cubicBezTo>
                  <a:pt x="125095" y="207010"/>
                  <a:pt x="125095" y="204851"/>
                  <a:pt x="127254" y="204851"/>
                </a:cubicBezTo>
                <a:cubicBezTo>
                  <a:pt x="127254" y="203708"/>
                  <a:pt x="128270" y="202692"/>
                  <a:pt x="127254" y="202692"/>
                </a:cubicBezTo>
                <a:cubicBezTo>
                  <a:pt x="126238" y="201549"/>
                  <a:pt x="126238" y="201549"/>
                  <a:pt x="127254" y="201549"/>
                </a:cubicBezTo>
                <a:cubicBezTo>
                  <a:pt x="127635" y="201930"/>
                  <a:pt x="127762" y="202057"/>
                  <a:pt x="128016" y="202057"/>
                </a:cubicBezTo>
                <a:cubicBezTo>
                  <a:pt x="128524" y="202057"/>
                  <a:pt x="128651" y="201295"/>
                  <a:pt x="129413" y="200533"/>
                </a:cubicBezTo>
                <a:lnTo>
                  <a:pt x="130429" y="199517"/>
                </a:lnTo>
                <a:cubicBezTo>
                  <a:pt x="130937" y="200025"/>
                  <a:pt x="131191" y="200279"/>
                  <a:pt x="131445" y="200279"/>
                </a:cubicBezTo>
                <a:cubicBezTo>
                  <a:pt x="131699" y="200279"/>
                  <a:pt x="131572" y="200025"/>
                  <a:pt x="131572" y="199517"/>
                </a:cubicBezTo>
                <a:cubicBezTo>
                  <a:pt x="131572" y="198374"/>
                  <a:pt x="131572" y="196215"/>
                  <a:pt x="132588" y="195199"/>
                </a:cubicBezTo>
                <a:cubicBezTo>
                  <a:pt x="133096" y="194183"/>
                  <a:pt x="133350" y="193548"/>
                  <a:pt x="133604" y="193548"/>
                </a:cubicBezTo>
                <a:cubicBezTo>
                  <a:pt x="133858" y="193548"/>
                  <a:pt x="133731" y="194056"/>
                  <a:pt x="133731" y="195199"/>
                </a:cubicBezTo>
                <a:cubicBezTo>
                  <a:pt x="133731" y="195199"/>
                  <a:pt x="133985" y="195453"/>
                  <a:pt x="134239" y="195453"/>
                </a:cubicBezTo>
                <a:cubicBezTo>
                  <a:pt x="134493" y="195453"/>
                  <a:pt x="134747" y="195199"/>
                  <a:pt x="134747" y="194056"/>
                </a:cubicBezTo>
                <a:cubicBezTo>
                  <a:pt x="134747" y="192913"/>
                  <a:pt x="134747" y="190754"/>
                  <a:pt x="135763" y="188722"/>
                </a:cubicBezTo>
                <a:cubicBezTo>
                  <a:pt x="136398" y="186690"/>
                  <a:pt x="136652" y="185928"/>
                  <a:pt x="137033" y="185928"/>
                </a:cubicBezTo>
                <a:cubicBezTo>
                  <a:pt x="137287" y="185928"/>
                  <a:pt x="137541" y="186182"/>
                  <a:pt x="137922" y="186563"/>
                </a:cubicBezTo>
                <a:cubicBezTo>
                  <a:pt x="138684" y="187325"/>
                  <a:pt x="139192" y="187706"/>
                  <a:pt x="139573" y="187706"/>
                </a:cubicBezTo>
                <a:cubicBezTo>
                  <a:pt x="139954" y="187706"/>
                  <a:pt x="139700" y="186817"/>
                  <a:pt x="139065" y="185420"/>
                </a:cubicBezTo>
                <a:cubicBezTo>
                  <a:pt x="138303" y="183896"/>
                  <a:pt x="138049" y="182880"/>
                  <a:pt x="138430" y="182880"/>
                </a:cubicBezTo>
                <a:cubicBezTo>
                  <a:pt x="138557" y="182880"/>
                  <a:pt x="138811" y="183007"/>
                  <a:pt x="139065" y="183261"/>
                </a:cubicBezTo>
                <a:cubicBezTo>
                  <a:pt x="140208" y="183261"/>
                  <a:pt x="140208" y="183261"/>
                  <a:pt x="141224" y="182118"/>
                </a:cubicBezTo>
                <a:cubicBezTo>
                  <a:pt x="140208" y="182118"/>
                  <a:pt x="140208" y="181102"/>
                  <a:pt x="142240" y="179959"/>
                </a:cubicBezTo>
                <a:cubicBezTo>
                  <a:pt x="142240" y="179959"/>
                  <a:pt x="142240" y="179959"/>
                  <a:pt x="141224" y="178943"/>
                </a:cubicBezTo>
                <a:lnTo>
                  <a:pt x="142240" y="177927"/>
                </a:lnTo>
                <a:cubicBezTo>
                  <a:pt x="144399" y="177927"/>
                  <a:pt x="145542" y="172593"/>
                  <a:pt x="145542" y="171450"/>
                </a:cubicBezTo>
                <a:cubicBezTo>
                  <a:pt x="145542" y="171450"/>
                  <a:pt x="145542" y="170434"/>
                  <a:pt x="146558" y="170434"/>
                </a:cubicBezTo>
                <a:cubicBezTo>
                  <a:pt x="147574" y="170815"/>
                  <a:pt x="148209" y="170942"/>
                  <a:pt x="148590" y="170942"/>
                </a:cubicBezTo>
                <a:cubicBezTo>
                  <a:pt x="149606" y="170942"/>
                  <a:pt x="149098" y="170180"/>
                  <a:pt x="147574" y="169418"/>
                </a:cubicBezTo>
                <a:cubicBezTo>
                  <a:pt x="145415" y="168275"/>
                  <a:pt x="145415" y="168275"/>
                  <a:pt x="148717" y="168275"/>
                </a:cubicBezTo>
                <a:cubicBezTo>
                  <a:pt x="149733" y="168275"/>
                  <a:pt x="151892" y="165100"/>
                  <a:pt x="148717" y="165100"/>
                </a:cubicBezTo>
                <a:cubicBezTo>
                  <a:pt x="147574" y="164084"/>
                  <a:pt x="146558" y="164084"/>
                  <a:pt x="146558" y="164084"/>
                </a:cubicBezTo>
                <a:cubicBezTo>
                  <a:pt x="148717" y="164084"/>
                  <a:pt x="148717" y="162941"/>
                  <a:pt x="148717" y="162941"/>
                </a:cubicBezTo>
                <a:cubicBezTo>
                  <a:pt x="149733" y="162941"/>
                  <a:pt x="149733" y="162941"/>
                  <a:pt x="150876" y="160782"/>
                </a:cubicBezTo>
                <a:cubicBezTo>
                  <a:pt x="151892" y="159766"/>
                  <a:pt x="154051" y="157607"/>
                  <a:pt x="155194" y="155448"/>
                </a:cubicBezTo>
                <a:cubicBezTo>
                  <a:pt x="156337" y="154432"/>
                  <a:pt x="157353" y="152273"/>
                  <a:pt x="156337" y="151130"/>
                </a:cubicBezTo>
                <a:cubicBezTo>
                  <a:pt x="157353" y="149987"/>
                  <a:pt x="157353" y="149987"/>
                  <a:pt x="159512" y="148971"/>
                </a:cubicBezTo>
                <a:cubicBezTo>
                  <a:pt x="160528" y="148971"/>
                  <a:pt x="161671" y="146812"/>
                  <a:pt x="160528" y="146812"/>
                </a:cubicBezTo>
                <a:lnTo>
                  <a:pt x="160528" y="145796"/>
                </a:lnTo>
                <a:cubicBezTo>
                  <a:pt x="162687" y="144653"/>
                  <a:pt x="162687" y="144653"/>
                  <a:pt x="162687" y="144653"/>
                </a:cubicBezTo>
                <a:cubicBezTo>
                  <a:pt x="162687" y="143637"/>
                  <a:pt x="161671" y="142494"/>
                  <a:pt x="162687" y="142494"/>
                </a:cubicBezTo>
                <a:cubicBezTo>
                  <a:pt x="163068" y="142875"/>
                  <a:pt x="163322" y="142875"/>
                  <a:pt x="163576" y="142875"/>
                </a:cubicBezTo>
                <a:cubicBezTo>
                  <a:pt x="164338" y="142875"/>
                  <a:pt x="164846" y="142113"/>
                  <a:pt x="164846" y="141351"/>
                </a:cubicBezTo>
                <a:cubicBezTo>
                  <a:pt x="164846" y="138176"/>
                  <a:pt x="180213" y="117602"/>
                  <a:pt x="181991" y="117602"/>
                </a:cubicBezTo>
                <a:cubicBezTo>
                  <a:pt x="181991" y="117602"/>
                  <a:pt x="182118" y="117602"/>
                  <a:pt x="182118" y="117729"/>
                </a:cubicBezTo>
                <a:cubicBezTo>
                  <a:pt x="182118" y="117856"/>
                  <a:pt x="182118" y="116586"/>
                  <a:pt x="183261" y="115570"/>
                </a:cubicBezTo>
                <a:cubicBezTo>
                  <a:pt x="184404" y="114554"/>
                  <a:pt x="184277" y="113411"/>
                  <a:pt x="184277" y="113411"/>
                </a:cubicBezTo>
                <a:cubicBezTo>
                  <a:pt x="183261" y="111252"/>
                  <a:pt x="186436" y="109093"/>
                  <a:pt x="188595" y="108077"/>
                </a:cubicBezTo>
                <a:cubicBezTo>
                  <a:pt x="190754" y="108077"/>
                  <a:pt x="190754" y="108077"/>
                  <a:pt x="191770" y="107061"/>
                </a:cubicBezTo>
                <a:cubicBezTo>
                  <a:pt x="189611" y="105918"/>
                  <a:pt x="191770" y="103759"/>
                  <a:pt x="192786" y="102743"/>
                </a:cubicBezTo>
                <a:cubicBezTo>
                  <a:pt x="193675" y="103251"/>
                  <a:pt x="194437" y="103505"/>
                  <a:pt x="194818" y="103505"/>
                </a:cubicBezTo>
                <a:cubicBezTo>
                  <a:pt x="195199" y="103505"/>
                  <a:pt x="195199" y="102997"/>
                  <a:pt x="193929" y="101727"/>
                </a:cubicBezTo>
                <a:cubicBezTo>
                  <a:pt x="193167" y="100965"/>
                  <a:pt x="193548" y="100203"/>
                  <a:pt x="194945" y="100203"/>
                </a:cubicBezTo>
                <a:cubicBezTo>
                  <a:pt x="195453" y="100203"/>
                  <a:pt x="196342" y="100330"/>
                  <a:pt x="197231" y="100584"/>
                </a:cubicBezTo>
                <a:cubicBezTo>
                  <a:pt x="198247" y="100584"/>
                  <a:pt x="198247" y="100584"/>
                  <a:pt x="198247" y="99568"/>
                </a:cubicBezTo>
                <a:cubicBezTo>
                  <a:pt x="197485" y="97917"/>
                  <a:pt x="197866" y="97028"/>
                  <a:pt x="198120" y="97028"/>
                </a:cubicBezTo>
                <a:cubicBezTo>
                  <a:pt x="198247" y="97028"/>
                  <a:pt x="198247" y="97155"/>
                  <a:pt x="198247" y="97409"/>
                </a:cubicBezTo>
                <a:cubicBezTo>
                  <a:pt x="198755" y="97663"/>
                  <a:pt x="199263" y="97790"/>
                  <a:pt x="199771" y="97790"/>
                </a:cubicBezTo>
                <a:cubicBezTo>
                  <a:pt x="200914" y="97790"/>
                  <a:pt x="201168" y="96774"/>
                  <a:pt x="200406" y="95250"/>
                </a:cubicBezTo>
                <a:cubicBezTo>
                  <a:pt x="199771" y="93218"/>
                  <a:pt x="199517" y="92456"/>
                  <a:pt x="200152" y="92456"/>
                </a:cubicBezTo>
                <a:cubicBezTo>
                  <a:pt x="200533" y="92456"/>
                  <a:pt x="201295" y="92710"/>
                  <a:pt x="202565" y="93091"/>
                </a:cubicBezTo>
                <a:cubicBezTo>
                  <a:pt x="202946" y="93345"/>
                  <a:pt x="203327" y="93472"/>
                  <a:pt x="203708" y="93472"/>
                </a:cubicBezTo>
                <a:cubicBezTo>
                  <a:pt x="205359" y="93472"/>
                  <a:pt x="206629" y="91694"/>
                  <a:pt x="205740" y="89916"/>
                </a:cubicBezTo>
                <a:cubicBezTo>
                  <a:pt x="205740" y="89916"/>
                  <a:pt x="205740" y="88519"/>
                  <a:pt x="206248" y="88519"/>
                </a:cubicBezTo>
                <a:cubicBezTo>
                  <a:pt x="206375" y="88519"/>
                  <a:pt x="206629" y="88646"/>
                  <a:pt x="206756" y="88900"/>
                </a:cubicBezTo>
                <a:lnTo>
                  <a:pt x="206756" y="85979"/>
                </a:lnTo>
                <a:lnTo>
                  <a:pt x="207899" y="84963"/>
                </a:lnTo>
                <a:lnTo>
                  <a:pt x="208915" y="84963"/>
                </a:lnTo>
                <a:cubicBezTo>
                  <a:pt x="208915" y="84963"/>
                  <a:pt x="212090" y="80645"/>
                  <a:pt x="216535" y="76327"/>
                </a:cubicBezTo>
                <a:cubicBezTo>
                  <a:pt x="221488" y="72136"/>
                  <a:pt x="223901" y="70485"/>
                  <a:pt x="224790" y="70485"/>
                </a:cubicBezTo>
                <a:cubicBezTo>
                  <a:pt x="225044" y="70485"/>
                  <a:pt x="225171" y="70612"/>
                  <a:pt x="225171" y="70866"/>
                </a:cubicBezTo>
                <a:cubicBezTo>
                  <a:pt x="225171" y="71628"/>
                  <a:pt x="225552" y="72009"/>
                  <a:pt x="225806" y="72009"/>
                </a:cubicBezTo>
                <a:cubicBezTo>
                  <a:pt x="226314" y="72009"/>
                  <a:pt x="226949" y="71120"/>
                  <a:pt x="226187" y="69723"/>
                </a:cubicBezTo>
                <a:cubicBezTo>
                  <a:pt x="226187" y="69723"/>
                  <a:pt x="227330" y="67564"/>
                  <a:pt x="228346" y="66421"/>
                </a:cubicBezTo>
                <a:cubicBezTo>
                  <a:pt x="229362" y="65278"/>
                  <a:pt x="230505" y="64262"/>
                  <a:pt x="230505" y="63246"/>
                </a:cubicBezTo>
                <a:cubicBezTo>
                  <a:pt x="233680" y="63246"/>
                  <a:pt x="238125" y="61087"/>
                  <a:pt x="239141" y="57912"/>
                </a:cubicBezTo>
                <a:cubicBezTo>
                  <a:pt x="240157" y="57912"/>
                  <a:pt x="241300" y="56896"/>
                  <a:pt x="243459" y="56896"/>
                </a:cubicBezTo>
                <a:cubicBezTo>
                  <a:pt x="245618" y="56896"/>
                  <a:pt x="245618" y="56896"/>
                  <a:pt x="245618" y="55753"/>
                </a:cubicBezTo>
                <a:cubicBezTo>
                  <a:pt x="244729" y="54864"/>
                  <a:pt x="246634" y="51943"/>
                  <a:pt x="248031" y="51943"/>
                </a:cubicBezTo>
                <a:cubicBezTo>
                  <a:pt x="248412" y="51943"/>
                  <a:pt x="248666" y="52070"/>
                  <a:pt x="248920" y="52578"/>
                </a:cubicBezTo>
                <a:lnTo>
                  <a:pt x="248920" y="51562"/>
                </a:lnTo>
                <a:cubicBezTo>
                  <a:pt x="249428" y="50673"/>
                  <a:pt x="249809" y="50292"/>
                  <a:pt x="250190" y="50292"/>
                </a:cubicBezTo>
                <a:cubicBezTo>
                  <a:pt x="250571" y="50292"/>
                  <a:pt x="251079" y="50927"/>
                  <a:pt x="251079" y="51562"/>
                </a:cubicBezTo>
                <a:cubicBezTo>
                  <a:pt x="251460" y="52324"/>
                  <a:pt x="251841" y="52705"/>
                  <a:pt x="252095" y="52705"/>
                </a:cubicBezTo>
                <a:cubicBezTo>
                  <a:pt x="252603" y="52705"/>
                  <a:pt x="252857" y="51562"/>
                  <a:pt x="252095" y="49403"/>
                </a:cubicBezTo>
                <a:cubicBezTo>
                  <a:pt x="251460" y="48133"/>
                  <a:pt x="251587" y="47625"/>
                  <a:pt x="251714" y="47625"/>
                </a:cubicBezTo>
                <a:cubicBezTo>
                  <a:pt x="251841" y="47625"/>
                  <a:pt x="252095" y="47879"/>
                  <a:pt x="252095" y="48387"/>
                </a:cubicBezTo>
                <a:cubicBezTo>
                  <a:pt x="252603" y="48387"/>
                  <a:pt x="253492" y="48641"/>
                  <a:pt x="254127" y="48641"/>
                </a:cubicBezTo>
                <a:cubicBezTo>
                  <a:pt x="254762" y="48641"/>
                  <a:pt x="255397" y="48387"/>
                  <a:pt x="255397" y="47244"/>
                </a:cubicBezTo>
                <a:cubicBezTo>
                  <a:pt x="255397" y="47244"/>
                  <a:pt x="256413" y="47244"/>
                  <a:pt x="257556" y="48387"/>
                </a:cubicBezTo>
                <a:cubicBezTo>
                  <a:pt x="258699" y="49530"/>
                  <a:pt x="258572" y="49403"/>
                  <a:pt x="259715" y="49403"/>
                </a:cubicBezTo>
                <a:cubicBezTo>
                  <a:pt x="258572" y="48387"/>
                  <a:pt x="258572" y="48387"/>
                  <a:pt x="257556" y="47244"/>
                </a:cubicBezTo>
                <a:cubicBezTo>
                  <a:pt x="257556" y="47244"/>
                  <a:pt x="257556" y="47244"/>
                  <a:pt x="258572" y="46228"/>
                </a:cubicBezTo>
                <a:cubicBezTo>
                  <a:pt x="259715" y="46228"/>
                  <a:pt x="260731" y="44069"/>
                  <a:pt x="259715" y="43053"/>
                </a:cubicBezTo>
                <a:cubicBezTo>
                  <a:pt x="259715" y="42545"/>
                  <a:pt x="259969" y="41910"/>
                  <a:pt x="260350" y="41910"/>
                </a:cubicBezTo>
                <a:cubicBezTo>
                  <a:pt x="260731" y="41910"/>
                  <a:pt x="261239" y="42418"/>
                  <a:pt x="261747" y="44069"/>
                </a:cubicBezTo>
                <a:cubicBezTo>
                  <a:pt x="262382" y="45339"/>
                  <a:pt x="262636" y="45847"/>
                  <a:pt x="263017" y="45847"/>
                </a:cubicBezTo>
                <a:cubicBezTo>
                  <a:pt x="263398" y="45847"/>
                  <a:pt x="263525" y="45593"/>
                  <a:pt x="263906" y="45085"/>
                </a:cubicBezTo>
                <a:cubicBezTo>
                  <a:pt x="265049" y="44069"/>
                  <a:pt x="265049" y="44069"/>
                  <a:pt x="265049" y="42926"/>
                </a:cubicBezTo>
                <a:cubicBezTo>
                  <a:pt x="263906" y="41783"/>
                  <a:pt x="263906" y="41783"/>
                  <a:pt x="266065" y="40767"/>
                </a:cubicBezTo>
                <a:cubicBezTo>
                  <a:pt x="266446" y="40513"/>
                  <a:pt x="266954" y="40513"/>
                  <a:pt x="267462" y="40513"/>
                </a:cubicBezTo>
                <a:cubicBezTo>
                  <a:pt x="269494" y="40513"/>
                  <a:pt x="271907" y="42037"/>
                  <a:pt x="273685" y="42926"/>
                </a:cubicBezTo>
                <a:cubicBezTo>
                  <a:pt x="273685" y="41783"/>
                  <a:pt x="274701" y="41783"/>
                  <a:pt x="274701" y="40767"/>
                </a:cubicBezTo>
                <a:cubicBezTo>
                  <a:pt x="275082" y="41148"/>
                  <a:pt x="275336" y="41275"/>
                  <a:pt x="275463" y="41275"/>
                </a:cubicBezTo>
                <a:cubicBezTo>
                  <a:pt x="275717" y="41275"/>
                  <a:pt x="275463" y="40767"/>
                  <a:pt x="274701" y="40767"/>
                </a:cubicBezTo>
                <a:cubicBezTo>
                  <a:pt x="274701" y="40386"/>
                  <a:pt x="274574" y="40259"/>
                  <a:pt x="274320" y="40259"/>
                </a:cubicBezTo>
                <a:cubicBezTo>
                  <a:pt x="273939" y="40259"/>
                  <a:pt x="273177" y="40767"/>
                  <a:pt x="272415" y="40767"/>
                </a:cubicBezTo>
                <a:lnTo>
                  <a:pt x="272415" y="39624"/>
                </a:lnTo>
                <a:cubicBezTo>
                  <a:pt x="272415" y="38354"/>
                  <a:pt x="272415" y="37338"/>
                  <a:pt x="272923" y="37338"/>
                </a:cubicBezTo>
                <a:cubicBezTo>
                  <a:pt x="273304" y="37338"/>
                  <a:pt x="273685" y="37719"/>
                  <a:pt x="274574" y="38481"/>
                </a:cubicBezTo>
                <a:cubicBezTo>
                  <a:pt x="275082" y="38989"/>
                  <a:pt x="275336" y="39243"/>
                  <a:pt x="275463" y="39243"/>
                </a:cubicBezTo>
                <a:cubicBezTo>
                  <a:pt x="275590" y="39243"/>
                  <a:pt x="275717" y="38735"/>
                  <a:pt x="275717" y="37465"/>
                </a:cubicBezTo>
                <a:cubicBezTo>
                  <a:pt x="276479" y="36703"/>
                  <a:pt x="276733" y="35941"/>
                  <a:pt x="276733" y="35941"/>
                </a:cubicBezTo>
                <a:cubicBezTo>
                  <a:pt x="276733" y="35941"/>
                  <a:pt x="276733" y="36068"/>
                  <a:pt x="276733" y="36322"/>
                </a:cubicBezTo>
                <a:cubicBezTo>
                  <a:pt x="276733" y="36322"/>
                  <a:pt x="278892" y="35306"/>
                  <a:pt x="278892" y="34163"/>
                </a:cubicBezTo>
                <a:cubicBezTo>
                  <a:pt x="279400" y="33655"/>
                  <a:pt x="279908" y="33401"/>
                  <a:pt x="280416" y="33401"/>
                </a:cubicBezTo>
                <a:cubicBezTo>
                  <a:pt x="280924" y="33401"/>
                  <a:pt x="281051" y="33655"/>
                  <a:pt x="281051" y="34163"/>
                </a:cubicBezTo>
                <a:cubicBezTo>
                  <a:pt x="281432" y="34544"/>
                  <a:pt x="281559" y="34671"/>
                  <a:pt x="281813" y="34671"/>
                </a:cubicBezTo>
                <a:cubicBezTo>
                  <a:pt x="282194" y="34671"/>
                  <a:pt x="282448" y="34163"/>
                  <a:pt x="283210" y="34163"/>
                </a:cubicBezTo>
                <a:cubicBezTo>
                  <a:pt x="283972" y="34163"/>
                  <a:pt x="284607" y="33655"/>
                  <a:pt x="285115" y="33655"/>
                </a:cubicBezTo>
                <a:cubicBezTo>
                  <a:pt x="285369" y="33655"/>
                  <a:pt x="285496" y="33782"/>
                  <a:pt x="285496" y="34163"/>
                </a:cubicBezTo>
                <a:cubicBezTo>
                  <a:pt x="286258" y="34925"/>
                  <a:pt x="287020" y="35687"/>
                  <a:pt x="287782" y="35687"/>
                </a:cubicBezTo>
                <a:cubicBezTo>
                  <a:pt x="288036" y="35687"/>
                  <a:pt x="288417" y="35560"/>
                  <a:pt x="288671" y="35306"/>
                </a:cubicBezTo>
                <a:cubicBezTo>
                  <a:pt x="289433" y="35687"/>
                  <a:pt x="289941" y="35941"/>
                  <a:pt x="290322" y="35941"/>
                </a:cubicBezTo>
                <a:cubicBezTo>
                  <a:pt x="290830" y="35941"/>
                  <a:pt x="290830" y="35179"/>
                  <a:pt x="290830" y="33147"/>
                </a:cubicBezTo>
                <a:cubicBezTo>
                  <a:pt x="289814" y="32131"/>
                  <a:pt x="290830" y="32131"/>
                  <a:pt x="291846" y="32131"/>
                </a:cubicBezTo>
                <a:cubicBezTo>
                  <a:pt x="291846" y="32131"/>
                  <a:pt x="291846" y="32131"/>
                  <a:pt x="292989" y="29972"/>
                </a:cubicBezTo>
                <a:cubicBezTo>
                  <a:pt x="292989" y="29591"/>
                  <a:pt x="292989" y="29464"/>
                  <a:pt x="292989" y="29464"/>
                </a:cubicBezTo>
                <a:cubicBezTo>
                  <a:pt x="292989" y="29464"/>
                  <a:pt x="293243" y="30226"/>
                  <a:pt x="294005" y="30988"/>
                </a:cubicBezTo>
                <a:cubicBezTo>
                  <a:pt x="294005" y="32131"/>
                  <a:pt x="295148" y="33147"/>
                  <a:pt x="295148" y="33147"/>
                </a:cubicBezTo>
                <a:cubicBezTo>
                  <a:pt x="295148" y="33147"/>
                  <a:pt x="295148" y="29972"/>
                  <a:pt x="295148" y="28829"/>
                </a:cubicBezTo>
                <a:cubicBezTo>
                  <a:pt x="295148" y="27686"/>
                  <a:pt x="295148" y="27178"/>
                  <a:pt x="295275" y="27178"/>
                </a:cubicBezTo>
                <a:cubicBezTo>
                  <a:pt x="295402" y="27178"/>
                  <a:pt x="295656" y="27686"/>
                  <a:pt x="296291" y="28829"/>
                </a:cubicBezTo>
                <a:cubicBezTo>
                  <a:pt x="296291" y="29464"/>
                  <a:pt x="296672" y="30099"/>
                  <a:pt x="297180" y="30099"/>
                </a:cubicBezTo>
                <a:cubicBezTo>
                  <a:pt x="297561" y="30099"/>
                  <a:pt x="297942" y="29718"/>
                  <a:pt x="298450" y="28829"/>
                </a:cubicBezTo>
                <a:cubicBezTo>
                  <a:pt x="299466" y="28829"/>
                  <a:pt x="301625" y="27813"/>
                  <a:pt x="300609" y="26670"/>
                </a:cubicBezTo>
                <a:cubicBezTo>
                  <a:pt x="301625" y="25527"/>
                  <a:pt x="302768" y="25527"/>
                  <a:pt x="302768" y="25527"/>
                </a:cubicBezTo>
                <a:cubicBezTo>
                  <a:pt x="303276" y="26035"/>
                  <a:pt x="303657" y="26289"/>
                  <a:pt x="304165" y="26289"/>
                </a:cubicBezTo>
                <a:cubicBezTo>
                  <a:pt x="304800" y="26289"/>
                  <a:pt x="305435" y="25781"/>
                  <a:pt x="306070" y="24511"/>
                </a:cubicBezTo>
                <a:cubicBezTo>
                  <a:pt x="307848" y="22733"/>
                  <a:pt x="308610" y="21971"/>
                  <a:pt x="309245" y="21971"/>
                </a:cubicBezTo>
                <a:cubicBezTo>
                  <a:pt x="309626" y="21971"/>
                  <a:pt x="310007" y="22479"/>
                  <a:pt x="310388" y="23495"/>
                </a:cubicBezTo>
                <a:cubicBezTo>
                  <a:pt x="310388" y="24130"/>
                  <a:pt x="310769" y="24765"/>
                  <a:pt x="311023" y="24765"/>
                </a:cubicBezTo>
                <a:cubicBezTo>
                  <a:pt x="311277" y="24765"/>
                  <a:pt x="311404" y="24384"/>
                  <a:pt x="311404" y="23495"/>
                </a:cubicBezTo>
                <a:cubicBezTo>
                  <a:pt x="311404" y="22606"/>
                  <a:pt x="311531" y="22225"/>
                  <a:pt x="311912" y="22225"/>
                </a:cubicBezTo>
                <a:cubicBezTo>
                  <a:pt x="312420" y="22225"/>
                  <a:pt x="313309" y="22860"/>
                  <a:pt x="314579" y="23495"/>
                </a:cubicBezTo>
                <a:cubicBezTo>
                  <a:pt x="315595" y="23495"/>
                  <a:pt x="316738" y="26670"/>
                  <a:pt x="316738" y="27813"/>
                </a:cubicBezTo>
                <a:cubicBezTo>
                  <a:pt x="317246" y="28829"/>
                  <a:pt x="317500" y="29464"/>
                  <a:pt x="317754" y="29464"/>
                </a:cubicBezTo>
                <a:cubicBezTo>
                  <a:pt x="318008" y="29464"/>
                  <a:pt x="318262" y="28956"/>
                  <a:pt x="318770" y="27813"/>
                </a:cubicBezTo>
                <a:cubicBezTo>
                  <a:pt x="319913" y="27813"/>
                  <a:pt x="319913" y="26797"/>
                  <a:pt x="319913" y="24638"/>
                </a:cubicBezTo>
                <a:cubicBezTo>
                  <a:pt x="319532" y="24257"/>
                  <a:pt x="319278" y="24130"/>
                  <a:pt x="319151" y="24130"/>
                </a:cubicBezTo>
                <a:cubicBezTo>
                  <a:pt x="318770" y="24130"/>
                  <a:pt x="318770" y="24638"/>
                  <a:pt x="318770" y="24638"/>
                </a:cubicBezTo>
                <a:lnTo>
                  <a:pt x="317754" y="24638"/>
                </a:lnTo>
                <a:cubicBezTo>
                  <a:pt x="317754" y="23622"/>
                  <a:pt x="316738" y="22479"/>
                  <a:pt x="318770" y="21463"/>
                </a:cubicBezTo>
                <a:cubicBezTo>
                  <a:pt x="318770" y="20955"/>
                  <a:pt x="319024" y="20701"/>
                  <a:pt x="319278" y="20701"/>
                </a:cubicBezTo>
                <a:cubicBezTo>
                  <a:pt x="319532" y="20701"/>
                  <a:pt x="319786" y="20955"/>
                  <a:pt x="319786" y="21463"/>
                </a:cubicBezTo>
                <a:cubicBezTo>
                  <a:pt x="320802" y="20320"/>
                  <a:pt x="321945" y="19304"/>
                  <a:pt x="324104" y="19304"/>
                </a:cubicBezTo>
                <a:cubicBezTo>
                  <a:pt x="325247" y="18288"/>
                  <a:pt x="327406" y="18288"/>
                  <a:pt x="328422" y="16129"/>
                </a:cubicBezTo>
                <a:cubicBezTo>
                  <a:pt x="329438" y="16129"/>
                  <a:pt x="330581" y="16129"/>
                  <a:pt x="330581" y="17145"/>
                </a:cubicBezTo>
                <a:cubicBezTo>
                  <a:pt x="331216" y="18415"/>
                  <a:pt x="331470" y="18923"/>
                  <a:pt x="331597" y="18923"/>
                </a:cubicBezTo>
                <a:cubicBezTo>
                  <a:pt x="331724" y="18923"/>
                  <a:pt x="331724" y="18669"/>
                  <a:pt x="331724" y="18288"/>
                </a:cubicBezTo>
                <a:cubicBezTo>
                  <a:pt x="331724" y="15748"/>
                  <a:pt x="338201" y="13208"/>
                  <a:pt x="341630" y="13208"/>
                </a:cubicBezTo>
                <a:cubicBezTo>
                  <a:pt x="342646" y="13208"/>
                  <a:pt x="343408" y="13462"/>
                  <a:pt x="343535" y="13970"/>
                </a:cubicBezTo>
                <a:lnTo>
                  <a:pt x="345694" y="13970"/>
                </a:lnTo>
                <a:cubicBezTo>
                  <a:pt x="346456" y="12319"/>
                  <a:pt x="349631" y="11430"/>
                  <a:pt x="351155" y="11430"/>
                </a:cubicBezTo>
                <a:cubicBezTo>
                  <a:pt x="351790" y="11430"/>
                  <a:pt x="352171" y="11557"/>
                  <a:pt x="352171" y="11811"/>
                </a:cubicBezTo>
                <a:lnTo>
                  <a:pt x="355346" y="11811"/>
                </a:lnTo>
                <a:cubicBezTo>
                  <a:pt x="356362" y="10795"/>
                  <a:pt x="357505" y="10795"/>
                  <a:pt x="358521" y="10795"/>
                </a:cubicBezTo>
                <a:cubicBezTo>
                  <a:pt x="359283" y="11557"/>
                  <a:pt x="359537" y="12319"/>
                  <a:pt x="359537" y="12319"/>
                </a:cubicBezTo>
                <a:cubicBezTo>
                  <a:pt x="359537" y="12319"/>
                  <a:pt x="359537" y="12192"/>
                  <a:pt x="359537" y="11811"/>
                </a:cubicBezTo>
                <a:cubicBezTo>
                  <a:pt x="358521" y="10795"/>
                  <a:pt x="360680" y="10795"/>
                  <a:pt x="363855" y="10795"/>
                </a:cubicBezTo>
                <a:cubicBezTo>
                  <a:pt x="365506" y="10287"/>
                  <a:pt x="366268" y="10033"/>
                  <a:pt x="366522" y="10033"/>
                </a:cubicBezTo>
                <a:cubicBezTo>
                  <a:pt x="366776" y="10033"/>
                  <a:pt x="366522" y="10287"/>
                  <a:pt x="366014" y="10795"/>
                </a:cubicBezTo>
                <a:cubicBezTo>
                  <a:pt x="367030" y="11176"/>
                  <a:pt x="367665" y="11176"/>
                  <a:pt x="368046" y="11176"/>
                </a:cubicBezTo>
                <a:cubicBezTo>
                  <a:pt x="369189" y="11176"/>
                  <a:pt x="369189" y="10414"/>
                  <a:pt x="369189" y="9652"/>
                </a:cubicBezTo>
                <a:cubicBezTo>
                  <a:pt x="368681" y="8636"/>
                  <a:pt x="368808" y="8128"/>
                  <a:pt x="369316" y="8128"/>
                </a:cubicBezTo>
                <a:cubicBezTo>
                  <a:pt x="369824" y="8128"/>
                  <a:pt x="370713" y="8890"/>
                  <a:pt x="371348" y="10668"/>
                </a:cubicBezTo>
                <a:cubicBezTo>
                  <a:pt x="371983" y="11938"/>
                  <a:pt x="372618" y="12446"/>
                  <a:pt x="372999" y="12446"/>
                </a:cubicBezTo>
                <a:cubicBezTo>
                  <a:pt x="373253" y="12446"/>
                  <a:pt x="373507" y="12192"/>
                  <a:pt x="373507" y="11684"/>
                </a:cubicBezTo>
                <a:cubicBezTo>
                  <a:pt x="373507" y="10668"/>
                  <a:pt x="373253" y="10287"/>
                  <a:pt x="372872" y="10287"/>
                </a:cubicBezTo>
                <a:cubicBezTo>
                  <a:pt x="372491" y="10287"/>
                  <a:pt x="371856" y="10541"/>
                  <a:pt x="371348" y="10541"/>
                </a:cubicBezTo>
                <a:cubicBezTo>
                  <a:pt x="371348" y="10541"/>
                  <a:pt x="371348" y="9398"/>
                  <a:pt x="371348" y="8382"/>
                </a:cubicBezTo>
                <a:cubicBezTo>
                  <a:pt x="371856" y="7874"/>
                  <a:pt x="372110" y="7620"/>
                  <a:pt x="372364" y="7620"/>
                </a:cubicBezTo>
                <a:cubicBezTo>
                  <a:pt x="372618" y="7620"/>
                  <a:pt x="372872" y="7874"/>
                  <a:pt x="373507" y="8382"/>
                </a:cubicBezTo>
                <a:cubicBezTo>
                  <a:pt x="373507" y="8382"/>
                  <a:pt x="373507" y="8382"/>
                  <a:pt x="374523" y="9398"/>
                </a:cubicBezTo>
                <a:cubicBezTo>
                  <a:pt x="375539" y="10414"/>
                  <a:pt x="375539" y="11557"/>
                  <a:pt x="375539" y="13716"/>
                </a:cubicBezTo>
                <a:cubicBezTo>
                  <a:pt x="374523" y="14732"/>
                  <a:pt x="375539" y="14732"/>
                  <a:pt x="376682" y="14732"/>
                </a:cubicBezTo>
                <a:cubicBezTo>
                  <a:pt x="377698" y="12573"/>
                  <a:pt x="377698" y="11557"/>
                  <a:pt x="376682" y="10414"/>
                </a:cubicBezTo>
                <a:cubicBezTo>
                  <a:pt x="375539" y="10414"/>
                  <a:pt x="375539" y="9271"/>
                  <a:pt x="375539" y="8255"/>
                </a:cubicBezTo>
                <a:cubicBezTo>
                  <a:pt x="375539" y="8001"/>
                  <a:pt x="375666" y="8001"/>
                  <a:pt x="375920" y="8001"/>
                </a:cubicBezTo>
                <a:cubicBezTo>
                  <a:pt x="377063" y="8001"/>
                  <a:pt x="380111" y="9779"/>
                  <a:pt x="380873" y="11557"/>
                </a:cubicBezTo>
                <a:lnTo>
                  <a:pt x="380873" y="10541"/>
                </a:lnTo>
                <a:cubicBezTo>
                  <a:pt x="379857" y="9398"/>
                  <a:pt x="382016" y="8382"/>
                  <a:pt x="383032" y="8382"/>
                </a:cubicBezTo>
                <a:cubicBezTo>
                  <a:pt x="385191" y="8382"/>
                  <a:pt x="385191" y="8382"/>
                  <a:pt x="386207" y="9398"/>
                </a:cubicBezTo>
                <a:cubicBezTo>
                  <a:pt x="386207" y="10541"/>
                  <a:pt x="386207" y="11557"/>
                  <a:pt x="387350" y="11557"/>
                </a:cubicBezTo>
                <a:cubicBezTo>
                  <a:pt x="386207" y="11557"/>
                  <a:pt x="386207" y="12700"/>
                  <a:pt x="386207" y="13716"/>
                </a:cubicBezTo>
                <a:cubicBezTo>
                  <a:pt x="386207" y="13716"/>
                  <a:pt x="387350" y="12700"/>
                  <a:pt x="388366" y="11557"/>
                </a:cubicBezTo>
                <a:cubicBezTo>
                  <a:pt x="389382" y="8382"/>
                  <a:pt x="390525" y="7239"/>
                  <a:pt x="393700" y="7239"/>
                </a:cubicBezTo>
                <a:cubicBezTo>
                  <a:pt x="395859" y="7239"/>
                  <a:pt x="398018" y="6096"/>
                  <a:pt x="399034" y="5080"/>
                </a:cubicBezTo>
                <a:cubicBezTo>
                  <a:pt x="400050" y="5080"/>
                  <a:pt x="401193" y="5080"/>
                  <a:pt x="401193" y="6096"/>
                </a:cubicBezTo>
                <a:lnTo>
                  <a:pt x="402209" y="6096"/>
                </a:lnTo>
                <a:cubicBezTo>
                  <a:pt x="402844" y="5461"/>
                  <a:pt x="403479" y="4826"/>
                  <a:pt x="403860" y="4826"/>
                </a:cubicBezTo>
                <a:cubicBezTo>
                  <a:pt x="404241" y="4826"/>
                  <a:pt x="404368" y="5207"/>
                  <a:pt x="404368" y="6096"/>
                </a:cubicBezTo>
                <a:cubicBezTo>
                  <a:pt x="404622" y="6350"/>
                  <a:pt x="404749" y="6477"/>
                  <a:pt x="405003" y="6477"/>
                </a:cubicBezTo>
                <a:cubicBezTo>
                  <a:pt x="405892" y="6477"/>
                  <a:pt x="406781" y="5080"/>
                  <a:pt x="407543" y="5080"/>
                </a:cubicBezTo>
                <a:cubicBezTo>
                  <a:pt x="408051" y="4064"/>
                  <a:pt x="408305" y="3556"/>
                  <a:pt x="408305" y="3556"/>
                </a:cubicBezTo>
                <a:cubicBezTo>
                  <a:pt x="408305" y="3556"/>
                  <a:pt x="408051" y="4318"/>
                  <a:pt x="407543" y="6096"/>
                </a:cubicBezTo>
                <a:cubicBezTo>
                  <a:pt x="408686" y="7239"/>
                  <a:pt x="406527" y="9271"/>
                  <a:pt x="406527" y="9271"/>
                </a:cubicBezTo>
                <a:lnTo>
                  <a:pt x="403352" y="9271"/>
                </a:lnTo>
                <a:lnTo>
                  <a:pt x="406527" y="10414"/>
                </a:lnTo>
                <a:cubicBezTo>
                  <a:pt x="406527" y="10414"/>
                  <a:pt x="408686" y="10414"/>
                  <a:pt x="408686" y="12573"/>
                </a:cubicBezTo>
                <a:cubicBezTo>
                  <a:pt x="408686" y="12573"/>
                  <a:pt x="408686" y="13589"/>
                  <a:pt x="409702" y="13589"/>
                </a:cubicBezTo>
                <a:cubicBezTo>
                  <a:pt x="409702" y="13589"/>
                  <a:pt x="409702" y="11430"/>
                  <a:pt x="409702" y="10414"/>
                </a:cubicBezTo>
                <a:cubicBezTo>
                  <a:pt x="408686" y="9271"/>
                  <a:pt x="408686" y="8255"/>
                  <a:pt x="408686" y="7239"/>
                </a:cubicBezTo>
                <a:cubicBezTo>
                  <a:pt x="408686" y="5842"/>
                  <a:pt x="409448" y="4953"/>
                  <a:pt x="410083" y="4953"/>
                </a:cubicBezTo>
                <a:cubicBezTo>
                  <a:pt x="410464" y="4953"/>
                  <a:pt x="410718" y="5334"/>
                  <a:pt x="410718" y="6096"/>
                </a:cubicBezTo>
                <a:cubicBezTo>
                  <a:pt x="411861" y="6096"/>
                  <a:pt x="411861" y="6096"/>
                  <a:pt x="412877" y="5080"/>
                </a:cubicBezTo>
                <a:cubicBezTo>
                  <a:pt x="412877" y="3937"/>
                  <a:pt x="412877" y="3429"/>
                  <a:pt x="413004" y="3429"/>
                </a:cubicBezTo>
                <a:cubicBezTo>
                  <a:pt x="413131" y="3429"/>
                  <a:pt x="413385" y="3937"/>
                  <a:pt x="414020" y="5080"/>
                </a:cubicBezTo>
                <a:cubicBezTo>
                  <a:pt x="414655" y="6223"/>
                  <a:pt x="415036" y="6731"/>
                  <a:pt x="415417" y="6731"/>
                </a:cubicBezTo>
                <a:cubicBezTo>
                  <a:pt x="415798" y="6731"/>
                  <a:pt x="416052" y="6223"/>
                  <a:pt x="416052" y="5080"/>
                </a:cubicBezTo>
                <a:cubicBezTo>
                  <a:pt x="417449" y="3683"/>
                  <a:pt x="419100" y="2794"/>
                  <a:pt x="420243" y="2794"/>
                </a:cubicBezTo>
                <a:cubicBezTo>
                  <a:pt x="421005" y="2794"/>
                  <a:pt x="421386" y="3175"/>
                  <a:pt x="421386" y="3937"/>
                </a:cubicBezTo>
                <a:cubicBezTo>
                  <a:pt x="421386" y="4699"/>
                  <a:pt x="421767" y="5207"/>
                  <a:pt x="422275" y="5207"/>
                </a:cubicBezTo>
                <a:cubicBezTo>
                  <a:pt x="423037" y="5207"/>
                  <a:pt x="423926" y="4572"/>
                  <a:pt x="424561" y="3937"/>
                </a:cubicBezTo>
                <a:cubicBezTo>
                  <a:pt x="424561" y="3429"/>
                  <a:pt x="424815" y="3175"/>
                  <a:pt x="425196" y="3175"/>
                </a:cubicBezTo>
                <a:cubicBezTo>
                  <a:pt x="425577" y="3175"/>
                  <a:pt x="426085" y="3429"/>
                  <a:pt x="426593" y="3937"/>
                </a:cubicBezTo>
                <a:cubicBezTo>
                  <a:pt x="426593" y="3175"/>
                  <a:pt x="426593" y="2413"/>
                  <a:pt x="426974" y="2413"/>
                </a:cubicBezTo>
                <a:cubicBezTo>
                  <a:pt x="427101" y="2413"/>
                  <a:pt x="427355" y="2540"/>
                  <a:pt x="427736" y="2921"/>
                </a:cubicBezTo>
                <a:cubicBezTo>
                  <a:pt x="427736" y="2921"/>
                  <a:pt x="428752" y="2921"/>
                  <a:pt x="427736" y="3937"/>
                </a:cubicBezTo>
                <a:lnTo>
                  <a:pt x="429895" y="6096"/>
                </a:lnTo>
                <a:cubicBezTo>
                  <a:pt x="428752" y="6096"/>
                  <a:pt x="428752" y="7239"/>
                  <a:pt x="429895" y="8255"/>
                </a:cubicBezTo>
                <a:cubicBezTo>
                  <a:pt x="429895" y="8509"/>
                  <a:pt x="430022" y="8636"/>
                  <a:pt x="430276" y="8636"/>
                </a:cubicBezTo>
                <a:cubicBezTo>
                  <a:pt x="430911" y="8636"/>
                  <a:pt x="432562" y="7239"/>
                  <a:pt x="434213" y="3937"/>
                </a:cubicBezTo>
                <a:lnTo>
                  <a:pt x="435356" y="1778"/>
                </a:lnTo>
                <a:cubicBezTo>
                  <a:pt x="435356" y="2794"/>
                  <a:pt x="435356" y="3937"/>
                  <a:pt x="435356" y="3937"/>
                </a:cubicBezTo>
                <a:cubicBezTo>
                  <a:pt x="436372" y="3937"/>
                  <a:pt x="436372" y="3937"/>
                  <a:pt x="436372" y="2921"/>
                </a:cubicBezTo>
                <a:cubicBezTo>
                  <a:pt x="436372" y="1905"/>
                  <a:pt x="436372" y="1905"/>
                  <a:pt x="437388" y="1905"/>
                </a:cubicBezTo>
                <a:cubicBezTo>
                  <a:pt x="437388" y="1905"/>
                  <a:pt x="438531" y="1905"/>
                  <a:pt x="438531" y="2921"/>
                </a:cubicBezTo>
                <a:cubicBezTo>
                  <a:pt x="438531" y="4191"/>
                  <a:pt x="438531" y="4699"/>
                  <a:pt x="438785" y="4699"/>
                </a:cubicBezTo>
                <a:cubicBezTo>
                  <a:pt x="439039" y="4699"/>
                  <a:pt x="439166" y="4445"/>
                  <a:pt x="439674" y="3937"/>
                </a:cubicBezTo>
                <a:cubicBezTo>
                  <a:pt x="439674" y="2794"/>
                  <a:pt x="440055" y="1905"/>
                  <a:pt x="440436" y="1905"/>
                </a:cubicBezTo>
                <a:cubicBezTo>
                  <a:pt x="440817" y="1905"/>
                  <a:pt x="441325" y="2413"/>
                  <a:pt x="441833" y="3937"/>
                </a:cubicBezTo>
                <a:cubicBezTo>
                  <a:pt x="441833" y="4953"/>
                  <a:pt x="441833" y="5461"/>
                  <a:pt x="441960" y="5461"/>
                </a:cubicBezTo>
                <a:cubicBezTo>
                  <a:pt x="442087" y="5461"/>
                  <a:pt x="442341" y="4699"/>
                  <a:pt x="442976" y="2921"/>
                </a:cubicBezTo>
                <a:cubicBezTo>
                  <a:pt x="441960" y="1905"/>
                  <a:pt x="442976" y="762"/>
                  <a:pt x="444119" y="762"/>
                </a:cubicBezTo>
                <a:lnTo>
                  <a:pt x="444119" y="1905"/>
                </a:lnTo>
                <a:cubicBezTo>
                  <a:pt x="444119" y="3175"/>
                  <a:pt x="444500" y="3683"/>
                  <a:pt x="444754" y="3683"/>
                </a:cubicBezTo>
                <a:cubicBezTo>
                  <a:pt x="445008" y="3683"/>
                  <a:pt x="445135" y="3429"/>
                  <a:pt x="445135" y="2921"/>
                </a:cubicBezTo>
                <a:cubicBezTo>
                  <a:pt x="445135" y="2413"/>
                  <a:pt x="445389" y="2159"/>
                  <a:pt x="445897" y="2159"/>
                </a:cubicBezTo>
                <a:cubicBezTo>
                  <a:pt x="446405" y="2159"/>
                  <a:pt x="447294" y="2413"/>
                  <a:pt x="448310" y="2921"/>
                </a:cubicBezTo>
                <a:cubicBezTo>
                  <a:pt x="449453" y="2921"/>
                  <a:pt x="450469" y="2921"/>
                  <a:pt x="450469" y="762"/>
                </a:cubicBezTo>
                <a:cubicBezTo>
                  <a:pt x="450977" y="1270"/>
                  <a:pt x="451231" y="1524"/>
                  <a:pt x="451485" y="1524"/>
                </a:cubicBezTo>
                <a:cubicBezTo>
                  <a:pt x="451739" y="1524"/>
                  <a:pt x="451993" y="1270"/>
                  <a:pt x="452628" y="762"/>
                </a:cubicBezTo>
                <a:cubicBezTo>
                  <a:pt x="453263" y="254"/>
                  <a:pt x="453390" y="0"/>
                  <a:pt x="4536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3"/>
          <p:cNvSpPr/>
          <p:nvPr/>
        </p:nvSpPr>
        <p:spPr>
          <a:xfrm>
            <a:off x="6487989" y="2444399"/>
            <a:ext cx="316992" cy="316992"/>
          </a:xfrm>
          <a:custGeom>
            <a:rect b="b" l="l" r="r" t="t"/>
            <a:pathLst>
              <a:path extrusionOk="0" h="422656" w="422656">
                <a:moveTo>
                  <a:pt x="397002" y="1778"/>
                </a:moveTo>
                <a:lnTo>
                  <a:pt x="397002" y="3937"/>
                </a:lnTo>
                <a:lnTo>
                  <a:pt x="395859" y="3937"/>
                </a:lnTo>
                <a:cubicBezTo>
                  <a:pt x="395859" y="1778"/>
                  <a:pt x="395859" y="1778"/>
                  <a:pt x="397002" y="1778"/>
                </a:cubicBezTo>
                <a:close/>
                <a:moveTo>
                  <a:pt x="407797" y="6096"/>
                </a:moveTo>
                <a:cubicBezTo>
                  <a:pt x="406654" y="7112"/>
                  <a:pt x="406654" y="7112"/>
                  <a:pt x="406654" y="8255"/>
                </a:cubicBezTo>
                <a:cubicBezTo>
                  <a:pt x="406654" y="8255"/>
                  <a:pt x="407162" y="8763"/>
                  <a:pt x="407797" y="8763"/>
                </a:cubicBezTo>
                <a:cubicBezTo>
                  <a:pt x="408178" y="8763"/>
                  <a:pt x="408432" y="8636"/>
                  <a:pt x="408813" y="8255"/>
                </a:cubicBezTo>
                <a:lnTo>
                  <a:pt x="408813" y="7112"/>
                </a:lnTo>
                <a:cubicBezTo>
                  <a:pt x="408813" y="6096"/>
                  <a:pt x="407797" y="6096"/>
                  <a:pt x="407797" y="6096"/>
                </a:cubicBezTo>
                <a:close/>
                <a:moveTo>
                  <a:pt x="398653" y="8890"/>
                </a:moveTo>
                <a:cubicBezTo>
                  <a:pt x="398653" y="8890"/>
                  <a:pt x="398780" y="9017"/>
                  <a:pt x="399161" y="9398"/>
                </a:cubicBezTo>
                <a:lnTo>
                  <a:pt x="398907" y="9398"/>
                </a:lnTo>
                <a:cubicBezTo>
                  <a:pt x="398780" y="9017"/>
                  <a:pt x="398653" y="8890"/>
                  <a:pt x="398653" y="8890"/>
                </a:cubicBezTo>
                <a:close/>
                <a:moveTo>
                  <a:pt x="400685" y="7620"/>
                </a:moveTo>
                <a:cubicBezTo>
                  <a:pt x="400431" y="7620"/>
                  <a:pt x="399923" y="7874"/>
                  <a:pt x="399161" y="8255"/>
                </a:cubicBezTo>
                <a:cubicBezTo>
                  <a:pt x="399161" y="8255"/>
                  <a:pt x="398018" y="8255"/>
                  <a:pt x="398018" y="9398"/>
                </a:cubicBezTo>
                <a:lnTo>
                  <a:pt x="398780" y="9398"/>
                </a:lnTo>
                <a:cubicBezTo>
                  <a:pt x="398907" y="9652"/>
                  <a:pt x="399034" y="10033"/>
                  <a:pt x="399034" y="10414"/>
                </a:cubicBezTo>
                <a:cubicBezTo>
                  <a:pt x="399034" y="11557"/>
                  <a:pt x="399034" y="12573"/>
                  <a:pt x="399034" y="12573"/>
                </a:cubicBezTo>
                <a:cubicBezTo>
                  <a:pt x="400050" y="12573"/>
                  <a:pt x="400050" y="11557"/>
                  <a:pt x="400050" y="10414"/>
                </a:cubicBezTo>
                <a:cubicBezTo>
                  <a:pt x="400685" y="8382"/>
                  <a:pt x="400939" y="7620"/>
                  <a:pt x="400558" y="7620"/>
                </a:cubicBezTo>
                <a:close/>
                <a:moveTo>
                  <a:pt x="321437" y="16891"/>
                </a:moveTo>
                <a:lnTo>
                  <a:pt x="321437" y="19050"/>
                </a:lnTo>
                <a:lnTo>
                  <a:pt x="322580" y="19050"/>
                </a:lnTo>
                <a:lnTo>
                  <a:pt x="323596" y="18034"/>
                </a:lnTo>
                <a:cubicBezTo>
                  <a:pt x="322580" y="16891"/>
                  <a:pt x="322580" y="16891"/>
                  <a:pt x="321437" y="16891"/>
                </a:cubicBezTo>
                <a:close/>
                <a:moveTo>
                  <a:pt x="358521" y="17526"/>
                </a:moveTo>
                <a:cubicBezTo>
                  <a:pt x="358267" y="17526"/>
                  <a:pt x="358140" y="17653"/>
                  <a:pt x="358140" y="18034"/>
                </a:cubicBezTo>
                <a:cubicBezTo>
                  <a:pt x="356997" y="18034"/>
                  <a:pt x="356997" y="19050"/>
                  <a:pt x="359156" y="20193"/>
                </a:cubicBezTo>
                <a:cubicBezTo>
                  <a:pt x="359156" y="19050"/>
                  <a:pt x="360172" y="19050"/>
                  <a:pt x="360172" y="19050"/>
                </a:cubicBezTo>
                <a:cubicBezTo>
                  <a:pt x="360172" y="18288"/>
                  <a:pt x="359156" y="17526"/>
                  <a:pt x="358521" y="17526"/>
                </a:cubicBezTo>
                <a:close/>
                <a:moveTo>
                  <a:pt x="354711" y="19685"/>
                </a:moveTo>
                <a:cubicBezTo>
                  <a:pt x="355473" y="19685"/>
                  <a:pt x="355981" y="20447"/>
                  <a:pt x="355981" y="21209"/>
                </a:cubicBezTo>
                <a:cubicBezTo>
                  <a:pt x="355981" y="22225"/>
                  <a:pt x="355981" y="22225"/>
                  <a:pt x="353822" y="23368"/>
                </a:cubicBezTo>
                <a:cubicBezTo>
                  <a:pt x="353822" y="23368"/>
                  <a:pt x="352806" y="22225"/>
                  <a:pt x="352806" y="22225"/>
                </a:cubicBezTo>
                <a:cubicBezTo>
                  <a:pt x="352806" y="21209"/>
                  <a:pt x="352806" y="21209"/>
                  <a:pt x="353822" y="20066"/>
                </a:cubicBezTo>
                <a:cubicBezTo>
                  <a:pt x="354203" y="19685"/>
                  <a:pt x="354457" y="19558"/>
                  <a:pt x="354711" y="19558"/>
                </a:cubicBezTo>
                <a:close/>
                <a:moveTo>
                  <a:pt x="300355" y="20447"/>
                </a:moveTo>
                <a:cubicBezTo>
                  <a:pt x="299974" y="20447"/>
                  <a:pt x="300228" y="20955"/>
                  <a:pt x="300863" y="22225"/>
                </a:cubicBezTo>
                <a:cubicBezTo>
                  <a:pt x="301879" y="23368"/>
                  <a:pt x="303022" y="23368"/>
                  <a:pt x="303022" y="23368"/>
                </a:cubicBezTo>
                <a:cubicBezTo>
                  <a:pt x="304165" y="23368"/>
                  <a:pt x="303022" y="22225"/>
                  <a:pt x="302006" y="21209"/>
                </a:cubicBezTo>
                <a:cubicBezTo>
                  <a:pt x="301117" y="20701"/>
                  <a:pt x="300609" y="20447"/>
                  <a:pt x="300355" y="20447"/>
                </a:cubicBezTo>
                <a:close/>
                <a:moveTo>
                  <a:pt x="284734" y="21209"/>
                </a:moveTo>
                <a:lnTo>
                  <a:pt x="285750" y="23368"/>
                </a:lnTo>
                <a:lnTo>
                  <a:pt x="284734" y="22225"/>
                </a:lnTo>
                <a:cubicBezTo>
                  <a:pt x="284734" y="21209"/>
                  <a:pt x="284734" y="21209"/>
                  <a:pt x="284734" y="21209"/>
                </a:cubicBezTo>
                <a:close/>
                <a:moveTo>
                  <a:pt x="318389" y="19685"/>
                </a:moveTo>
                <a:cubicBezTo>
                  <a:pt x="318135" y="19685"/>
                  <a:pt x="318135" y="20193"/>
                  <a:pt x="318135" y="21209"/>
                </a:cubicBezTo>
                <a:cubicBezTo>
                  <a:pt x="318135" y="23368"/>
                  <a:pt x="319151" y="23368"/>
                  <a:pt x="320294" y="24384"/>
                </a:cubicBezTo>
                <a:lnTo>
                  <a:pt x="322453" y="24384"/>
                </a:lnTo>
                <a:cubicBezTo>
                  <a:pt x="322453" y="24384"/>
                  <a:pt x="321310" y="23368"/>
                  <a:pt x="320294" y="22225"/>
                </a:cubicBezTo>
                <a:cubicBezTo>
                  <a:pt x="319024" y="20447"/>
                  <a:pt x="318516" y="19685"/>
                  <a:pt x="318389" y="19685"/>
                </a:cubicBezTo>
                <a:close/>
                <a:moveTo>
                  <a:pt x="411988" y="23368"/>
                </a:moveTo>
                <a:cubicBezTo>
                  <a:pt x="411988" y="23368"/>
                  <a:pt x="413131" y="24384"/>
                  <a:pt x="413131" y="25527"/>
                </a:cubicBezTo>
                <a:lnTo>
                  <a:pt x="411988" y="25527"/>
                </a:lnTo>
                <a:cubicBezTo>
                  <a:pt x="411988" y="25527"/>
                  <a:pt x="410972" y="24384"/>
                  <a:pt x="410972" y="23368"/>
                </a:cubicBezTo>
                <a:close/>
                <a:moveTo>
                  <a:pt x="296545" y="26543"/>
                </a:moveTo>
                <a:cubicBezTo>
                  <a:pt x="296545" y="27559"/>
                  <a:pt x="297561" y="28702"/>
                  <a:pt x="297561" y="28702"/>
                </a:cubicBezTo>
                <a:lnTo>
                  <a:pt x="298704" y="28702"/>
                </a:lnTo>
                <a:cubicBezTo>
                  <a:pt x="298704" y="27559"/>
                  <a:pt x="297561" y="26543"/>
                  <a:pt x="297561" y="26543"/>
                </a:cubicBezTo>
                <a:close/>
                <a:moveTo>
                  <a:pt x="275209" y="30480"/>
                </a:moveTo>
                <a:cubicBezTo>
                  <a:pt x="274574" y="30480"/>
                  <a:pt x="274447" y="31496"/>
                  <a:pt x="275971" y="33020"/>
                </a:cubicBezTo>
                <a:lnTo>
                  <a:pt x="276987" y="33020"/>
                </a:lnTo>
                <a:cubicBezTo>
                  <a:pt x="276987" y="30861"/>
                  <a:pt x="276987" y="30861"/>
                  <a:pt x="275971" y="30861"/>
                </a:cubicBezTo>
                <a:cubicBezTo>
                  <a:pt x="275590" y="30480"/>
                  <a:pt x="275336" y="30480"/>
                  <a:pt x="275209" y="30480"/>
                </a:cubicBezTo>
                <a:close/>
                <a:moveTo>
                  <a:pt x="269494" y="33020"/>
                </a:moveTo>
                <a:cubicBezTo>
                  <a:pt x="268478" y="33020"/>
                  <a:pt x="268478" y="33020"/>
                  <a:pt x="269494" y="34163"/>
                </a:cubicBezTo>
                <a:lnTo>
                  <a:pt x="270637" y="33020"/>
                </a:lnTo>
                <a:close/>
                <a:moveTo>
                  <a:pt x="243586" y="33020"/>
                </a:moveTo>
                <a:cubicBezTo>
                  <a:pt x="244602" y="33020"/>
                  <a:pt x="244602" y="33020"/>
                  <a:pt x="244602" y="34163"/>
                </a:cubicBezTo>
                <a:cubicBezTo>
                  <a:pt x="244602" y="34163"/>
                  <a:pt x="243586" y="35179"/>
                  <a:pt x="243586" y="35179"/>
                </a:cubicBezTo>
                <a:cubicBezTo>
                  <a:pt x="242443" y="34163"/>
                  <a:pt x="242443" y="34163"/>
                  <a:pt x="243586" y="33020"/>
                </a:cubicBezTo>
                <a:close/>
                <a:moveTo>
                  <a:pt x="283464" y="35179"/>
                </a:moveTo>
                <a:lnTo>
                  <a:pt x="283464" y="36322"/>
                </a:lnTo>
                <a:lnTo>
                  <a:pt x="284607" y="36322"/>
                </a:lnTo>
                <a:cubicBezTo>
                  <a:pt x="285623" y="35179"/>
                  <a:pt x="283464" y="35179"/>
                  <a:pt x="283464" y="35179"/>
                </a:cubicBezTo>
                <a:close/>
                <a:moveTo>
                  <a:pt x="260858" y="33020"/>
                </a:moveTo>
                <a:cubicBezTo>
                  <a:pt x="261874" y="34163"/>
                  <a:pt x="260858" y="36322"/>
                  <a:pt x="260858" y="36322"/>
                </a:cubicBezTo>
                <a:cubicBezTo>
                  <a:pt x="260858" y="36322"/>
                  <a:pt x="259842" y="35179"/>
                  <a:pt x="259842" y="35179"/>
                </a:cubicBezTo>
                <a:cubicBezTo>
                  <a:pt x="259842" y="35179"/>
                  <a:pt x="259842" y="34163"/>
                  <a:pt x="259842" y="34163"/>
                </a:cubicBezTo>
                <a:lnTo>
                  <a:pt x="260858" y="33020"/>
                </a:lnTo>
                <a:close/>
                <a:moveTo>
                  <a:pt x="246888" y="41656"/>
                </a:moveTo>
                <a:cubicBezTo>
                  <a:pt x="247269" y="42037"/>
                  <a:pt x="247523" y="42164"/>
                  <a:pt x="247650" y="42164"/>
                </a:cubicBezTo>
                <a:cubicBezTo>
                  <a:pt x="247904" y="42164"/>
                  <a:pt x="247650" y="41656"/>
                  <a:pt x="246888" y="41656"/>
                </a:cubicBezTo>
                <a:close/>
                <a:moveTo>
                  <a:pt x="259842" y="41656"/>
                </a:moveTo>
                <a:cubicBezTo>
                  <a:pt x="258699" y="42672"/>
                  <a:pt x="257683" y="42672"/>
                  <a:pt x="258699" y="43815"/>
                </a:cubicBezTo>
                <a:cubicBezTo>
                  <a:pt x="258699" y="43815"/>
                  <a:pt x="258699" y="44958"/>
                  <a:pt x="259842" y="44958"/>
                </a:cubicBezTo>
                <a:cubicBezTo>
                  <a:pt x="259842" y="43815"/>
                  <a:pt x="260858" y="42799"/>
                  <a:pt x="260858" y="42799"/>
                </a:cubicBezTo>
                <a:cubicBezTo>
                  <a:pt x="259842" y="41783"/>
                  <a:pt x="259842" y="41783"/>
                  <a:pt x="259842" y="41783"/>
                </a:cubicBezTo>
                <a:close/>
                <a:moveTo>
                  <a:pt x="257683" y="48133"/>
                </a:moveTo>
                <a:cubicBezTo>
                  <a:pt x="258191" y="48641"/>
                  <a:pt x="258191" y="48895"/>
                  <a:pt x="258064" y="48895"/>
                </a:cubicBezTo>
                <a:cubicBezTo>
                  <a:pt x="257937" y="48895"/>
                  <a:pt x="257683" y="48641"/>
                  <a:pt x="257683" y="48133"/>
                </a:cubicBezTo>
                <a:close/>
                <a:moveTo>
                  <a:pt x="234696" y="53848"/>
                </a:moveTo>
                <a:cubicBezTo>
                  <a:pt x="234569" y="53848"/>
                  <a:pt x="234442" y="54356"/>
                  <a:pt x="235077" y="55626"/>
                </a:cubicBezTo>
                <a:cubicBezTo>
                  <a:pt x="235077" y="56642"/>
                  <a:pt x="235077" y="56642"/>
                  <a:pt x="236093" y="56642"/>
                </a:cubicBezTo>
                <a:cubicBezTo>
                  <a:pt x="236093" y="56642"/>
                  <a:pt x="236093" y="55626"/>
                  <a:pt x="235077" y="54483"/>
                </a:cubicBezTo>
                <a:cubicBezTo>
                  <a:pt x="235077" y="54102"/>
                  <a:pt x="234823" y="53721"/>
                  <a:pt x="234696" y="53721"/>
                </a:cubicBezTo>
                <a:close/>
                <a:moveTo>
                  <a:pt x="230759" y="57785"/>
                </a:moveTo>
                <a:lnTo>
                  <a:pt x="229743" y="58801"/>
                </a:lnTo>
                <a:cubicBezTo>
                  <a:pt x="230759" y="59817"/>
                  <a:pt x="231902" y="59817"/>
                  <a:pt x="231902" y="59817"/>
                </a:cubicBezTo>
                <a:lnTo>
                  <a:pt x="231902" y="58928"/>
                </a:lnTo>
                <a:lnTo>
                  <a:pt x="230886" y="57912"/>
                </a:lnTo>
                <a:close/>
                <a:moveTo>
                  <a:pt x="263144" y="67437"/>
                </a:moveTo>
                <a:cubicBezTo>
                  <a:pt x="263144" y="67437"/>
                  <a:pt x="264160" y="67437"/>
                  <a:pt x="264160" y="68453"/>
                </a:cubicBezTo>
                <a:cubicBezTo>
                  <a:pt x="264795" y="69088"/>
                  <a:pt x="264668" y="69723"/>
                  <a:pt x="264287" y="69723"/>
                </a:cubicBezTo>
                <a:cubicBezTo>
                  <a:pt x="263906" y="69723"/>
                  <a:pt x="263525" y="69342"/>
                  <a:pt x="263017" y="68453"/>
                </a:cubicBezTo>
                <a:cubicBezTo>
                  <a:pt x="261874" y="67437"/>
                  <a:pt x="261874" y="67437"/>
                  <a:pt x="263017" y="67437"/>
                </a:cubicBezTo>
                <a:close/>
                <a:moveTo>
                  <a:pt x="197485" y="94488"/>
                </a:moveTo>
                <a:lnTo>
                  <a:pt x="197485" y="95504"/>
                </a:lnTo>
                <a:cubicBezTo>
                  <a:pt x="198247" y="95504"/>
                  <a:pt x="198882" y="96012"/>
                  <a:pt x="199263" y="96012"/>
                </a:cubicBezTo>
                <a:cubicBezTo>
                  <a:pt x="199517" y="96012"/>
                  <a:pt x="199644" y="95885"/>
                  <a:pt x="199644" y="95504"/>
                </a:cubicBezTo>
                <a:lnTo>
                  <a:pt x="199644" y="94488"/>
                </a:lnTo>
                <a:close/>
                <a:moveTo>
                  <a:pt x="186690" y="108458"/>
                </a:moveTo>
                <a:cubicBezTo>
                  <a:pt x="185547" y="109601"/>
                  <a:pt x="185547" y="109601"/>
                  <a:pt x="186690" y="109601"/>
                </a:cubicBezTo>
                <a:cubicBezTo>
                  <a:pt x="187706" y="110617"/>
                  <a:pt x="188849" y="110617"/>
                  <a:pt x="188849" y="110617"/>
                </a:cubicBezTo>
                <a:cubicBezTo>
                  <a:pt x="189992" y="109601"/>
                  <a:pt x="186690" y="109601"/>
                  <a:pt x="186690" y="108458"/>
                </a:cubicBezTo>
                <a:close/>
                <a:moveTo>
                  <a:pt x="171577" y="114935"/>
                </a:moveTo>
                <a:cubicBezTo>
                  <a:pt x="172720" y="116078"/>
                  <a:pt x="173736" y="116078"/>
                  <a:pt x="173736" y="116078"/>
                </a:cubicBezTo>
                <a:lnTo>
                  <a:pt x="174752" y="114935"/>
                </a:lnTo>
                <a:close/>
                <a:moveTo>
                  <a:pt x="172720" y="126873"/>
                </a:moveTo>
                <a:lnTo>
                  <a:pt x="172720" y="127889"/>
                </a:lnTo>
                <a:cubicBezTo>
                  <a:pt x="173482" y="127889"/>
                  <a:pt x="174117" y="128397"/>
                  <a:pt x="174498" y="128397"/>
                </a:cubicBezTo>
                <a:cubicBezTo>
                  <a:pt x="174752" y="128397"/>
                  <a:pt x="174879" y="128270"/>
                  <a:pt x="174879" y="127889"/>
                </a:cubicBezTo>
                <a:lnTo>
                  <a:pt x="174879" y="126873"/>
                </a:lnTo>
                <a:close/>
                <a:moveTo>
                  <a:pt x="148971" y="171323"/>
                </a:moveTo>
                <a:cubicBezTo>
                  <a:pt x="148463" y="171323"/>
                  <a:pt x="147828" y="171577"/>
                  <a:pt x="147828" y="172085"/>
                </a:cubicBezTo>
                <a:cubicBezTo>
                  <a:pt x="146812" y="173228"/>
                  <a:pt x="146812" y="173228"/>
                  <a:pt x="147828" y="174244"/>
                </a:cubicBezTo>
                <a:cubicBezTo>
                  <a:pt x="148971" y="174244"/>
                  <a:pt x="149987" y="173228"/>
                  <a:pt x="149987" y="172085"/>
                </a:cubicBezTo>
                <a:cubicBezTo>
                  <a:pt x="149987" y="171577"/>
                  <a:pt x="149479" y="171323"/>
                  <a:pt x="148971" y="171323"/>
                </a:cubicBezTo>
                <a:close/>
                <a:moveTo>
                  <a:pt x="131699" y="197993"/>
                </a:moveTo>
                <a:cubicBezTo>
                  <a:pt x="132715" y="199009"/>
                  <a:pt x="133858" y="199009"/>
                  <a:pt x="133858" y="199009"/>
                </a:cubicBezTo>
                <a:lnTo>
                  <a:pt x="135001" y="197993"/>
                </a:lnTo>
                <a:close/>
                <a:moveTo>
                  <a:pt x="130556" y="213106"/>
                </a:moveTo>
                <a:cubicBezTo>
                  <a:pt x="130556" y="213106"/>
                  <a:pt x="130556" y="213106"/>
                  <a:pt x="130556" y="213106"/>
                </a:cubicBezTo>
                <a:cubicBezTo>
                  <a:pt x="130556" y="213233"/>
                  <a:pt x="130556" y="213360"/>
                  <a:pt x="130556" y="213360"/>
                </a:cubicBezTo>
                <a:cubicBezTo>
                  <a:pt x="130556" y="213360"/>
                  <a:pt x="130556" y="213233"/>
                  <a:pt x="130556" y="213106"/>
                </a:cubicBezTo>
                <a:close/>
                <a:moveTo>
                  <a:pt x="97155" y="248285"/>
                </a:moveTo>
                <a:cubicBezTo>
                  <a:pt x="96520" y="248285"/>
                  <a:pt x="96012" y="248793"/>
                  <a:pt x="96012" y="248793"/>
                </a:cubicBezTo>
                <a:cubicBezTo>
                  <a:pt x="96012" y="249809"/>
                  <a:pt x="96012" y="249809"/>
                  <a:pt x="97155" y="249809"/>
                </a:cubicBezTo>
                <a:cubicBezTo>
                  <a:pt x="97155" y="249809"/>
                  <a:pt x="97663" y="250317"/>
                  <a:pt x="97917" y="250317"/>
                </a:cubicBezTo>
                <a:cubicBezTo>
                  <a:pt x="98044" y="250317"/>
                  <a:pt x="98171" y="250190"/>
                  <a:pt x="98171" y="249809"/>
                </a:cubicBezTo>
                <a:lnTo>
                  <a:pt x="98171" y="248793"/>
                </a:lnTo>
                <a:cubicBezTo>
                  <a:pt x="97790" y="248412"/>
                  <a:pt x="97409" y="248285"/>
                  <a:pt x="97155" y="248285"/>
                </a:cubicBezTo>
                <a:close/>
                <a:moveTo>
                  <a:pt x="92837" y="255270"/>
                </a:moveTo>
                <a:lnTo>
                  <a:pt x="90678" y="256286"/>
                </a:lnTo>
                <a:cubicBezTo>
                  <a:pt x="91821" y="257429"/>
                  <a:pt x="92837" y="257429"/>
                  <a:pt x="92837" y="257429"/>
                </a:cubicBezTo>
                <a:lnTo>
                  <a:pt x="92837" y="255270"/>
                </a:lnTo>
                <a:close/>
                <a:moveTo>
                  <a:pt x="96012" y="263906"/>
                </a:moveTo>
                <a:cubicBezTo>
                  <a:pt x="93853" y="264922"/>
                  <a:pt x="93853" y="264922"/>
                  <a:pt x="94996" y="266065"/>
                </a:cubicBezTo>
                <a:lnTo>
                  <a:pt x="96012" y="266065"/>
                </a:lnTo>
                <a:cubicBezTo>
                  <a:pt x="97155" y="263906"/>
                  <a:pt x="97155" y="263906"/>
                  <a:pt x="96012" y="263906"/>
                </a:cubicBezTo>
                <a:close/>
                <a:moveTo>
                  <a:pt x="92837" y="269240"/>
                </a:moveTo>
                <a:cubicBezTo>
                  <a:pt x="92837" y="270256"/>
                  <a:pt x="92837" y="270256"/>
                  <a:pt x="93980" y="270256"/>
                </a:cubicBezTo>
                <a:lnTo>
                  <a:pt x="92837" y="269240"/>
                </a:lnTo>
                <a:close/>
                <a:moveTo>
                  <a:pt x="91821" y="274574"/>
                </a:moveTo>
                <a:cubicBezTo>
                  <a:pt x="91821" y="274955"/>
                  <a:pt x="91694" y="275082"/>
                  <a:pt x="91567" y="275082"/>
                </a:cubicBezTo>
                <a:cubicBezTo>
                  <a:pt x="91440" y="275082"/>
                  <a:pt x="91059" y="274574"/>
                  <a:pt x="91821" y="274574"/>
                </a:cubicBezTo>
                <a:close/>
                <a:moveTo>
                  <a:pt x="89662" y="275590"/>
                </a:moveTo>
                <a:cubicBezTo>
                  <a:pt x="88646" y="276733"/>
                  <a:pt x="88646" y="276733"/>
                  <a:pt x="89662" y="276733"/>
                </a:cubicBezTo>
                <a:lnTo>
                  <a:pt x="90678" y="276733"/>
                </a:lnTo>
                <a:lnTo>
                  <a:pt x="89662" y="275590"/>
                </a:lnTo>
                <a:close/>
                <a:moveTo>
                  <a:pt x="84328" y="279908"/>
                </a:moveTo>
                <a:lnTo>
                  <a:pt x="84328" y="280924"/>
                </a:lnTo>
                <a:cubicBezTo>
                  <a:pt x="83312" y="282067"/>
                  <a:pt x="84328" y="282067"/>
                  <a:pt x="84328" y="282067"/>
                </a:cubicBezTo>
                <a:cubicBezTo>
                  <a:pt x="84328" y="282067"/>
                  <a:pt x="84836" y="282575"/>
                  <a:pt x="85471" y="282575"/>
                </a:cubicBezTo>
                <a:cubicBezTo>
                  <a:pt x="85852" y="282575"/>
                  <a:pt x="86106" y="282448"/>
                  <a:pt x="86487" y="282067"/>
                </a:cubicBezTo>
                <a:cubicBezTo>
                  <a:pt x="86487" y="282067"/>
                  <a:pt x="85471" y="280924"/>
                  <a:pt x="84328" y="279908"/>
                </a:cubicBezTo>
                <a:close/>
                <a:moveTo>
                  <a:pt x="71247" y="307086"/>
                </a:moveTo>
                <a:cubicBezTo>
                  <a:pt x="69088" y="307086"/>
                  <a:pt x="68072" y="307086"/>
                  <a:pt x="69088" y="308102"/>
                </a:cubicBezTo>
                <a:lnTo>
                  <a:pt x="71247" y="308102"/>
                </a:lnTo>
                <a:cubicBezTo>
                  <a:pt x="71247" y="308102"/>
                  <a:pt x="73406" y="308102"/>
                  <a:pt x="72390" y="307086"/>
                </a:cubicBezTo>
                <a:close/>
                <a:moveTo>
                  <a:pt x="53975" y="326517"/>
                </a:moveTo>
                <a:cubicBezTo>
                  <a:pt x="52959" y="327533"/>
                  <a:pt x="52959" y="327533"/>
                  <a:pt x="53975" y="327533"/>
                </a:cubicBezTo>
                <a:cubicBezTo>
                  <a:pt x="54483" y="328041"/>
                  <a:pt x="54991" y="328295"/>
                  <a:pt x="55626" y="328295"/>
                </a:cubicBezTo>
                <a:cubicBezTo>
                  <a:pt x="56261" y="328295"/>
                  <a:pt x="56642" y="328041"/>
                  <a:pt x="57277" y="327533"/>
                </a:cubicBezTo>
                <a:cubicBezTo>
                  <a:pt x="57277" y="327533"/>
                  <a:pt x="55118" y="326517"/>
                  <a:pt x="54102" y="326517"/>
                </a:cubicBezTo>
                <a:close/>
                <a:moveTo>
                  <a:pt x="3175" y="416052"/>
                </a:moveTo>
                <a:cubicBezTo>
                  <a:pt x="635" y="416052"/>
                  <a:pt x="1524" y="417449"/>
                  <a:pt x="3048" y="417449"/>
                </a:cubicBezTo>
                <a:cubicBezTo>
                  <a:pt x="3429" y="417449"/>
                  <a:pt x="3810" y="417322"/>
                  <a:pt x="4318" y="417068"/>
                </a:cubicBezTo>
                <a:cubicBezTo>
                  <a:pt x="5969" y="417576"/>
                  <a:pt x="6731" y="417830"/>
                  <a:pt x="6858" y="417830"/>
                </a:cubicBezTo>
                <a:cubicBezTo>
                  <a:pt x="6985" y="417830"/>
                  <a:pt x="6477" y="417576"/>
                  <a:pt x="5334" y="417068"/>
                </a:cubicBezTo>
                <a:cubicBezTo>
                  <a:pt x="4318" y="416052"/>
                  <a:pt x="3175" y="416052"/>
                  <a:pt x="3175" y="416052"/>
                </a:cubicBezTo>
                <a:close/>
                <a:moveTo>
                  <a:pt x="412242" y="127"/>
                </a:moveTo>
                <a:cubicBezTo>
                  <a:pt x="412369" y="127"/>
                  <a:pt x="412623" y="635"/>
                  <a:pt x="413258" y="1778"/>
                </a:cubicBezTo>
                <a:cubicBezTo>
                  <a:pt x="413766" y="2286"/>
                  <a:pt x="414020" y="2540"/>
                  <a:pt x="414274" y="2540"/>
                </a:cubicBezTo>
                <a:cubicBezTo>
                  <a:pt x="414528" y="2540"/>
                  <a:pt x="414782" y="2286"/>
                  <a:pt x="415417" y="1778"/>
                </a:cubicBezTo>
                <a:cubicBezTo>
                  <a:pt x="415417" y="1270"/>
                  <a:pt x="415417" y="1016"/>
                  <a:pt x="415544" y="1016"/>
                </a:cubicBezTo>
                <a:cubicBezTo>
                  <a:pt x="415671" y="1016"/>
                  <a:pt x="415925" y="1270"/>
                  <a:pt x="416560" y="1778"/>
                </a:cubicBezTo>
                <a:cubicBezTo>
                  <a:pt x="416560" y="3937"/>
                  <a:pt x="417576" y="4953"/>
                  <a:pt x="416560" y="4953"/>
                </a:cubicBezTo>
                <a:cubicBezTo>
                  <a:pt x="415544" y="4953"/>
                  <a:pt x="415544" y="4953"/>
                  <a:pt x="415544" y="6096"/>
                </a:cubicBezTo>
                <a:lnTo>
                  <a:pt x="420878" y="6096"/>
                </a:lnTo>
                <a:cubicBezTo>
                  <a:pt x="421767" y="6985"/>
                  <a:pt x="422656" y="8509"/>
                  <a:pt x="421767" y="8509"/>
                </a:cubicBezTo>
                <a:cubicBezTo>
                  <a:pt x="421513" y="8509"/>
                  <a:pt x="421259" y="8382"/>
                  <a:pt x="420878" y="8128"/>
                </a:cubicBezTo>
                <a:lnTo>
                  <a:pt x="420878" y="9271"/>
                </a:lnTo>
                <a:cubicBezTo>
                  <a:pt x="420878" y="10922"/>
                  <a:pt x="420624" y="11684"/>
                  <a:pt x="420243" y="11684"/>
                </a:cubicBezTo>
                <a:cubicBezTo>
                  <a:pt x="419862" y="11684"/>
                  <a:pt x="419100" y="10922"/>
                  <a:pt x="418592" y="9271"/>
                </a:cubicBezTo>
                <a:cubicBezTo>
                  <a:pt x="418592" y="8890"/>
                  <a:pt x="418592" y="8509"/>
                  <a:pt x="418592" y="8128"/>
                </a:cubicBezTo>
                <a:cubicBezTo>
                  <a:pt x="418592" y="10287"/>
                  <a:pt x="417449" y="11430"/>
                  <a:pt x="417449" y="11430"/>
                </a:cubicBezTo>
                <a:cubicBezTo>
                  <a:pt x="416433" y="11430"/>
                  <a:pt x="416433" y="11430"/>
                  <a:pt x="416433" y="12446"/>
                </a:cubicBezTo>
                <a:cubicBezTo>
                  <a:pt x="416433" y="13462"/>
                  <a:pt x="416433" y="14605"/>
                  <a:pt x="415417" y="14605"/>
                </a:cubicBezTo>
                <a:cubicBezTo>
                  <a:pt x="414401" y="14605"/>
                  <a:pt x="414274" y="14605"/>
                  <a:pt x="414274" y="13462"/>
                </a:cubicBezTo>
                <a:cubicBezTo>
                  <a:pt x="414782" y="13081"/>
                  <a:pt x="414655" y="12700"/>
                  <a:pt x="414401" y="12700"/>
                </a:cubicBezTo>
                <a:cubicBezTo>
                  <a:pt x="414147" y="12700"/>
                  <a:pt x="413258" y="13208"/>
                  <a:pt x="413258" y="14478"/>
                </a:cubicBezTo>
                <a:cubicBezTo>
                  <a:pt x="412750" y="14859"/>
                  <a:pt x="412496" y="15240"/>
                  <a:pt x="412369" y="15240"/>
                </a:cubicBezTo>
                <a:cubicBezTo>
                  <a:pt x="412242" y="15240"/>
                  <a:pt x="412115" y="14732"/>
                  <a:pt x="412115" y="13462"/>
                </a:cubicBezTo>
                <a:cubicBezTo>
                  <a:pt x="412115" y="12446"/>
                  <a:pt x="411734" y="11938"/>
                  <a:pt x="411226" y="11938"/>
                </a:cubicBezTo>
                <a:cubicBezTo>
                  <a:pt x="410591" y="11938"/>
                  <a:pt x="409956" y="12700"/>
                  <a:pt x="409956" y="14478"/>
                </a:cubicBezTo>
                <a:lnTo>
                  <a:pt x="408940" y="14478"/>
                </a:lnTo>
                <a:cubicBezTo>
                  <a:pt x="407924" y="14478"/>
                  <a:pt x="407924" y="13335"/>
                  <a:pt x="407924" y="12319"/>
                </a:cubicBezTo>
                <a:cubicBezTo>
                  <a:pt x="407289" y="11049"/>
                  <a:pt x="407035" y="10541"/>
                  <a:pt x="406908" y="10541"/>
                </a:cubicBezTo>
                <a:cubicBezTo>
                  <a:pt x="406781" y="10541"/>
                  <a:pt x="406781" y="10795"/>
                  <a:pt x="406781" y="11303"/>
                </a:cubicBezTo>
                <a:cubicBezTo>
                  <a:pt x="405765" y="12319"/>
                  <a:pt x="405765" y="13462"/>
                  <a:pt x="405765" y="13462"/>
                </a:cubicBezTo>
                <a:cubicBezTo>
                  <a:pt x="406781" y="14605"/>
                  <a:pt x="405765" y="14605"/>
                  <a:pt x="404749" y="14605"/>
                </a:cubicBezTo>
                <a:cubicBezTo>
                  <a:pt x="404749" y="14605"/>
                  <a:pt x="403733" y="15113"/>
                  <a:pt x="403098" y="15113"/>
                </a:cubicBezTo>
                <a:cubicBezTo>
                  <a:pt x="402717" y="15113"/>
                  <a:pt x="402590" y="14986"/>
                  <a:pt x="402590" y="14605"/>
                </a:cubicBezTo>
                <a:lnTo>
                  <a:pt x="402590" y="15621"/>
                </a:lnTo>
                <a:cubicBezTo>
                  <a:pt x="402590" y="15621"/>
                  <a:pt x="401447" y="15621"/>
                  <a:pt x="400431" y="16637"/>
                </a:cubicBezTo>
                <a:cubicBezTo>
                  <a:pt x="399923" y="16891"/>
                  <a:pt x="399415" y="17018"/>
                  <a:pt x="398907" y="17018"/>
                </a:cubicBezTo>
                <a:cubicBezTo>
                  <a:pt x="397510" y="17018"/>
                  <a:pt x="396748" y="15748"/>
                  <a:pt x="398272" y="13335"/>
                </a:cubicBezTo>
                <a:lnTo>
                  <a:pt x="397256" y="13335"/>
                </a:lnTo>
                <a:cubicBezTo>
                  <a:pt x="397256" y="13335"/>
                  <a:pt x="396113" y="12319"/>
                  <a:pt x="396113" y="12319"/>
                </a:cubicBezTo>
                <a:cubicBezTo>
                  <a:pt x="396113" y="11303"/>
                  <a:pt x="396113" y="11303"/>
                  <a:pt x="395097" y="11303"/>
                </a:cubicBezTo>
                <a:cubicBezTo>
                  <a:pt x="395097" y="11303"/>
                  <a:pt x="395097" y="13462"/>
                  <a:pt x="395097" y="14478"/>
                </a:cubicBezTo>
                <a:cubicBezTo>
                  <a:pt x="395732" y="16383"/>
                  <a:pt x="395605" y="17526"/>
                  <a:pt x="395224" y="17526"/>
                </a:cubicBezTo>
                <a:cubicBezTo>
                  <a:pt x="394970" y="17526"/>
                  <a:pt x="394462" y="16891"/>
                  <a:pt x="394081" y="15621"/>
                </a:cubicBezTo>
                <a:lnTo>
                  <a:pt x="394081" y="16637"/>
                </a:lnTo>
                <a:cubicBezTo>
                  <a:pt x="394081" y="17145"/>
                  <a:pt x="394081" y="17399"/>
                  <a:pt x="393827" y="17399"/>
                </a:cubicBezTo>
                <a:cubicBezTo>
                  <a:pt x="393573" y="17399"/>
                  <a:pt x="393065" y="17145"/>
                  <a:pt x="391922" y="16637"/>
                </a:cubicBezTo>
                <a:cubicBezTo>
                  <a:pt x="390779" y="16637"/>
                  <a:pt x="389763" y="14478"/>
                  <a:pt x="389763" y="13462"/>
                </a:cubicBezTo>
                <a:cubicBezTo>
                  <a:pt x="389763" y="12446"/>
                  <a:pt x="388747" y="12446"/>
                  <a:pt x="388747" y="12446"/>
                </a:cubicBezTo>
                <a:cubicBezTo>
                  <a:pt x="388747" y="12446"/>
                  <a:pt x="388747" y="12446"/>
                  <a:pt x="388747" y="13462"/>
                </a:cubicBezTo>
                <a:cubicBezTo>
                  <a:pt x="388747" y="14859"/>
                  <a:pt x="388366" y="15748"/>
                  <a:pt x="387731" y="15748"/>
                </a:cubicBezTo>
                <a:cubicBezTo>
                  <a:pt x="387350" y="15748"/>
                  <a:pt x="386969" y="15367"/>
                  <a:pt x="386588" y="14605"/>
                </a:cubicBezTo>
                <a:lnTo>
                  <a:pt x="386588" y="15621"/>
                </a:lnTo>
                <a:cubicBezTo>
                  <a:pt x="386588" y="16383"/>
                  <a:pt x="386588" y="17145"/>
                  <a:pt x="385064" y="17145"/>
                </a:cubicBezTo>
                <a:cubicBezTo>
                  <a:pt x="384429" y="17145"/>
                  <a:pt x="383540" y="17018"/>
                  <a:pt x="382270" y="16637"/>
                </a:cubicBezTo>
                <a:cubicBezTo>
                  <a:pt x="379095" y="17780"/>
                  <a:pt x="376936" y="17780"/>
                  <a:pt x="377952" y="18796"/>
                </a:cubicBezTo>
                <a:cubicBezTo>
                  <a:pt x="377952" y="19050"/>
                  <a:pt x="377825" y="19050"/>
                  <a:pt x="377571" y="19050"/>
                </a:cubicBezTo>
                <a:cubicBezTo>
                  <a:pt x="376682" y="19050"/>
                  <a:pt x="374269" y="17272"/>
                  <a:pt x="372491" y="15494"/>
                </a:cubicBezTo>
                <a:cubicBezTo>
                  <a:pt x="372491" y="17653"/>
                  <a:pt x="372491" y="17653"/>
                  <a:pt x="370332" y="17653"/>
                </a:cubicBezTo>
                <a:cubicBezTo>
                  <a:pt x="368173" y="17653"/>
                  <a:pt x="368173" y="17653"/>
                  <a:pt x="368173" y="18669"/>
                </a:cubicBezTo>
                <a:cubicBezTo>
                  <a:pt x="367792" y="18034"/>
                  <a:pt x="367411" y="17780"/>
                  <a:pt x="367030" y="17780"/>
                </a:cubicBezTo>
                <a:cubicBezTo>
                  <a:pt x="366014" y="17780"/>
                  <a:pt x="364998" y="19304"/>
                  <a:pt x="364998" y="20828"/>
                </a:cubicBezTo>
                <a:cubicBezTo>
                  <a:pt x="364998" y="21844"/>
                  <a:pt x="364998" y="21844"/>
                  <a:pt x="362839" y="21844"/>
                </a:cubicBezTo>
                <a:cubicBezTo>
                  <a:pt x="362331" y="21336"/>
                  <a:pt x="361823" y="21082"/>
                  <a:pt x="361188" y="21082"/>
                </a:cubicBezTo>
                <a:cubicBezTo>
                  <a:pt x="360553" y="21082"/>
                  <a:pt x="360045" y="21336"/>
                  <a:pt x="359537" y="21844"/>
                </a:cubicBezTo>
                <a:cubicBezTo>
                  <a:pt x="357378" y="21844"/>
                  <a:pt x="357378" y="21844"/>
                  <a:pt x="357378" y="19685"/>
                </a:cubicBezTo>
                <a:cubicBezTo>
                  <a:pt x="356362" y="17526"/>
                  <a:pt x="356362" y="17526"/>
                  <a:pt x="354203" y="17526"/>
                </a:cubicBezTo>
                <a:cubicBezTo>
                  <a:pt x="354203" y="17526"/>
                  <a:pt x="353187" y="17526"/>
                  <a:pt x="353187" y="18542"/>
                </a:cubicBezTo>
                <a:cubicBezTo>
                  <a:pt x="353187" y="18542"/>
                  <a:pt x="353187" y="19685"/>
                  <a:pt x="352044" y="19685"/>
                </a:cubicBezTo>
                <a:cubicBezTo>
                  <a:pt x="350901" y="19685"/>
                  <a:pt x="349885" y="20701"/>
                  <a:pt x="351028" y="21844"/>
                </a:cubicBezTo>
                <a:cubicBezTo>
                  <a:pt x="351028" y="21844"/>
                  <a:pt x="349885" y="22987"/>
                  <a:pt x="348869" y="22987"/>
                </a:cubicBezTo>
                <a:cubicBezTo>
                  <a:pt x="346710" y="22987"/>
                  <a:pt x="345694" y="22987"/>
                  <a:pt x="345694" y="24003"/>
                </a:cubicBezTo>
                <a:cubicBezTo>
                  <a:pt x="345694" y="24511"/>
                  <a:pt x="345694" y="24765"/>
                  <a:pt x="345567" y="24765"/>
                </a:cubicBezTo>
                <a:cubicBezTo>
                  <a:pt x="345440" y="24765"/>
                  <a:pt x="345186" y="24257"/>
                  <a:pt x="344551" y="22987"/>
                </a:cubicBezTo>
                <a:cubicBezTo>
                  <a:pt x="344551" y="22352"/>
                  <a:pt x="344170" y="21717"/>
                  <a:pt x="343535" y="21717"/>
                </a:cubicBezTo>
                <a:cubicBezTo>
                  <a:pt x="343027" y="21717"/>
                  <a:pt x="342265" y="22098"/>
                  <a:pt x="341376" y="22987"/>
                </a:cubicBezTo>
                <a:cubicBezTo>
                  <a:pt x="339217" y="22987"/>
                  <a:pt x="337058" y="22987"/>
                  <a:pt x="337058" y="21844"/>
                </a:cubicBezTo>
                <a:cubicBezTo>
                  <a:pt x="337058" y="21844"/>
                  <a:pt x="337058" y="21844"/>
                  <a:pt x="337058" y="22987"/>
                </a:cubicBezTo>
                <a:cubicBezTo>
                  <a:pt x="337058" y="24765"/>
                  <a:pt x="336677" y="25527"/>
                  <a:pt x="336042" y="25527"/>
                </a:cubicBezTo>
                <a:cubicBezTo>
                  <a:pt x="335407" y="25527"/>
                  <a:pt x="334772" y="25019"/>
                  <a:pt x="333756" y="24003"/>
                </a:cubicBezTo>
                <a:cubicBezTo>
                  <a:pt x="333756" y="23495"/>
                  <a:pt x="333502" y="23241"/>
                  <a:pt x="333248" y="23241"/>
                </a:cubicBezTo>
                <a:cubicBezTo>
                  <a:pt x="332994" y="23241"/>
                  <a:pt x="332740" y="23495"/>
                  <a:pt x="332740" y="24003"/>
                </a:cubicBezTo>
                <a:cubicBezTo>
                  <a:pt x="332740" y="24003"/>
                  <a:pt x="331724" y="24003"/>
                  <a:pt x="330581" y="22987"/>
                </a:cubicBezTo>
                <a:cubicBezTo>
                  <a:pt x="330073" y="22479"/>
                  <a:pt x="329819" y="22225"/>
                  <a:pt x="329565" y="22225"/>
                </a:cubicBezTo>
                <a:cubicBezTo>
                  <a:pt x="329311" y="22225"/>
                  <a:pt x="329057" y="22479"/>
                  <a:pt x="328549" y="22987"/>
                </a:cubicBezTo>
                <a:cubicBezTo>
                  <a:pt x="328549" y="24003"/>
                  <a:pt x="328549" y="25146"/>
                  <a:pt x="327406" y="25146"/>
                </a:cubicBezTo>
                <a:cubicBezTo>
                  <a:pt x="327152" y="24892"/>
                  <a:pt x="326771" y="24765"/>
                  <a:pt x="326136" y="24765"/>
                </a:cubicBezTo>
                <a:cubicBezTo>
                  <a:pt x="323342" y="24765"/>
                  <a:pt x="317754" y="26416"/>
                  <a:pt x="317754" y="27178"/>
                </a:cubicBezTo>
                <a:cubicBezTo>
                  <a:pt x="316611" y="26162"/>
                  <a:pt x="316611" y="26162"/>
                  <a:pt x="315595" y="26162"/>
                </a:cubicBezTo>
                <a:cubicBezTo>
                  <a:pt x="315595" y="26924"/>
                  <a:pt x="315468" y="27305"/>
                  <a:pt x="315214" y="27305"/>
                </a:cubicBezTo>
                <a:cubicBezTo>
                  <a:pt x="314833" y="27305"/>
                  <a:pt x="314198" y="26416"/>
                  <a:pt x="313436" y="25019"/>
                </a:cubicBezTo>
                <a:lnTo>
                  <a:pt x="315595" y="25019"/>
                </a:lnTo>
                <a:cubicBezTo>
                  <a:pt x="315087" y="24003"/>
                  <a:pt x="314325" y="23495"/>
                  <a:pt x="313817" y="23495"/>
                </a:cubicBezTo>
                <a:cubicBezTo>
                  <a:pt x="313309" y="23495"/>
                  <a:pt x="312801" y="24257"/>
                  <a:pt x="313436" y="26035"/>
                </a:cubicBezTo>
                <a:cubicBezTo>
                  <a:pt x="313436" y="27813"/>
                  <a:pt x="313436" y="28575"/>
                  <a:pt x="313309" y="28575"/>
                </a:cubicBezTo>
                <a:cubicBezTo>
                  <a:pt x="313182" y="28575"/>
                  <a:pt x="312928" y="28067"/>
                  <a:pt x="312420" y="27051"/>
                </a:cubicBezTo>
                <a:cubicBezTo>
                  <a:pt x="311277" y="26035"/>
                  <a:pt x="310769" y="25400"/>
                  <a:pt x="310515" y="25400"/>
                </a:cubicBezTo>
                <a:cubicBezTo>
                  <a:pt x="310261" y="25400"/>
                  <a:pt x="310261" y="25908"/>
                  <a:pt x="310261" y="27051"/>
                </a:cubicBezTo>
                <a:cubicBezTo>
                  <a:pt x="310261" y="28194"/>
                  <a:pt x="310261" y="28702"/>
                  <a:pt x="310134" y="28702"/>
                </a:cubicBezTo>
                <a:cubicBezTo>
                  <a:pt x="310007" y="28702"/>
                  <a:pt x="309753" y="28194"/>
                  <a:pt x="309118" y="27051"/>
                </a:cubicBezTo>
                <a:cubicBezTo>
                  <a:pt x="307975" y="25400"/>
                  <a:pt x="306578" y="24257"/>
                  <a:pt x="305562" y="24257"/>
                </a:cubicBezTo>
                <a:cubicBezTo>
                  <a:pt x="304800" y="24257"/>
                  <a:pt x="304292" y="25146"/>
                  <a:pt x="304800" y="27051"/>
                </a:cubicBezTo>
                <a:cubicBezTo>
                  <a:pt x="305816" y="29210"/>
                  <a:pt x="304800" y="31369"/>
                  <a:pt x="304800" y="31369"/>
                </a:cubicBezTo>
                <a:cubicBezTo>
                  <a:pt x="303657" y="31369"/>
                  <a:pt x="303657" y="30353"/>
                  <a:pt x="303657" y="29210"/>
                </a:cubicBezTo>
                <a:cubicBezTo>
                  <a:pt x="303657" y="28067"/>
                  <a:pt x="303403" y="27559"/>
                  <a:pt x="303022" y="27559"/>
                </a:cubicBezTo>
                <a:cubicBezTo>
                  <a:pt x="302641" y="27559"/>
                  <a:pt x="302133" y="28067"/>
                  <a:pt x="301625" y="29210"/>
                </a:cubicBezTo>
                <a:cubicBezTo>
                  <a:pt x="300863" y="32131"/>
                  <a:pt x="300228" y="33528"/>
                  <a:pt x="298831" y="33528"/>
                </a:cubicBezTo>
                <a:cubicBezTo>
                  <a:pt x="298196" y="33528"/>
                  <a:pt x="297307" y="33147"/>
                  <a:pt x="296291" y="32385"/>
                </a:cubicBezTo>
                <a:cubicBezTo>
                  <a:pt x="294894" y="32004"/>
                  <a:pt x="293751" y="31623"/>
                  <a:pt x="293116" y="31623"/>
                </a:cubicBezTo>
                <a:cubicBezTo>
                  <a:pt x="292100" y="31623"/>
                  <a:pt x="292227" y="32131"/>
                  <a:pt x="294132" y="33401"/>
                </a:cubicBezTo>
                <a:cubicBezTo>
                  <a:pt x="296291" y="34417"/>
                  <a:pt x="296291" y="34417"/>
                  <a:pt x="294132" y="34417"/>
                </a:cubicBezTo>
                <a:cubicBezTo>
                  <a:pt x="292989" y="34417"/>
                  <a:pt x="290957" y="35560"/>
                  <a:pt x="290957" y="35560"/>
                </a:cubicBezTo>
                <a:cubicBezTo>
                  <a:pt x="289814" y="35560"/>
                  <a:pt x="288798" y="34417"/>
                  <a:pt x="288798" y="33401"/>
                </a:cubicBezTo>
                <a:cubicBezTo>
                  <a:pt x="288798" y="35814"/>
                  <a:pt x="288163" y="37084"/>
                  <a:pt x="287020" y="37084"/>
                </a:cubicBezTo>
                <a:cubicBezTo>
                  <a:pt x="286639" y="37084"/>
                  <a:pt x="286131" y="36957"/>
                  <a:pt x="285623" y="36703"/>
                </a:cubicBezTo>
                <a:lnTo>
                  <a:pt x="282448" y="36703"/>
                </a:lnTo>
                <a:cubicBezTo>
                  <a:pt x="282067" y="36322"/>
                  <a:pt x="281940" y="36195"/>
                  <a:pt x="281686" y="36195"/>
                </a:cubicBezTo>
                <a:cubicBezTo>
                  <a:pt x="281305" y="36195"/>
                  <a:pt x="281305" y="36957"/>
                  <a:pt x="281305" y="37719"/>
                </a:cubicBezTo>
                <a:cubicBezTo>
                  <a:pt x="280543" y="39370"/>
                  <a:pt x="280289" y="40259"/>
                  <a:pt x="280289" y="40259"/>
                </a:cubicBezTo>
                <a:cubicBezTo>
                  <a:pt x="280289" y="40259"/>
                  <a:pt x="280289" y="40132"/>
                  <a:pt x="280289" y="39878"/>
                </a:cubicBezTo>
                <a:cubicBezTo>
                  <a:pt x="279146" y="38862"/>
                  <a:pt x="278130" y="37719"/>
                  <a:pt x="277114" y="37719"/>
                </a:cubicBezTo>
                <a:cubicBezTo>
                  <a:pt x="276733" y="37465"/>
                  <a:pt x="276479" y="37338"/>
                  <a:pt x="276225" y="37338"/>
                </a:cubicBezTo>
                <a:cubicBezTo>
                  <a:pt x="275590" y="37338"/>
                  <a:pt x="275336" y="38100"/>
                  <a:pt x="276098" y="38862"/>
                </a:cubicBezTo>
                <a:cubicBezTo>
                  <a:pt x="277241" y="39878"/>
                  <a:pt x="277241" y="39878"/>
                  <a:pt x="276098" y="41021"/>
                </a:cubicBezTo>
                <a:cubicBezTo>
                  <a:pt x="275590" y="41529"/>
                  <a:pt x="275082" y="41783"/>
                  <a:pt x="274574" y="41783"/>
                </a:cubicBezTo>
                <a:cubicBezTo>
                  <a:pt x="274066" y="41783"/>
                  <a:pt x="273939" y="41529"/>
                  <a:pt x="273939" y="41021"/>
                </a:cubicBezTo>
                <a:cubicBezTo>
                  <a:pt x="273812" y="40767"/>
                  <a:pt x="273431" y="40640"/>
                  <a:pt x="273177" y="40640"/>
                </a:cubicBezTo>
                <a:cubicBezTo>
                  <a:pt x="271780" y="40640"/>
                  <a:pt x="269494" y="42291"/>
                  <a:pt x="268605" y="43053"/>
                </a:cubicBezTo>
                <a:cubicBezTo>
                  <a:pt x="268605" y="43053"/>
                  <a:pt x="268605" y="43053"/>
                  <a:pt x="267589" y="44196"/>
                </a:cubicBezTo>
                <a:cubicBezTo>
                  <a:pt x="267589" y="44196"/>
                  <a:pt x="266573" y="43688"/>
                  <a:pt x="265938" y="43688"/>
                </a:cubicBezTo>
                <a:cubicBezTo>
                  <a:pt x="265557" y="43688"/>
                  <a:pt x="265430" y="43815"/>
                  <a:pt x="265430" y="44196"/>
                </a:cubicBezTo>
                <a:cubicBezTo>
                  <a:pt x="265430" y="44196"/>
                  <a:pt x="264414" y="44196"/>
                  <a:pt x="263271" y="43053"/>
                </a:cubicBezTo>
                <a:cubicBezTo>
                  <a:pt x="262255" y="44196"/>
                  <a:pt x="262255" y="44196"/>
                  <a:pt x="262255" y="45212"/>
                </a:cubicBezTo>
                <a:cubicBezTo>
                  <a:pt x="261747" y="44196"/>
                  <a:pt x="261493" y="43688"/>
                  <a:pt x="261366" y="43688"/>
                </a:cubicBezTo>
                <a:cubicBezTo>
                  <a:pt x="261239" y="43688"/>
                  <a:pt x="261239" y="44450"/>
                  <a:pt x="261239" y="46228"/>
                </a:cubicBezTo>
                <a:cubicBezTo>
                  <a:pt x="261747" y="47244"/>
                  <a:pt x="262001" y="47879"/>
                  <a:pt x="261874" y="47879"/>
                </a:cubicBezTo>
                <a:cubicBezTo>
                  <a:pt x="261747" y="47879"/>
                  <a:pt x="261239" y="47371"/>
                  <a:pt x="260096" y="46228"/>
                </a:cubicBezTo>
                <a:cubicBezTo>
                  <a:pt x="259715" y="45720"/>
                  <a:pt x="259334" y="45466"/>
                  <a:pt x="259207" y="45466"/>
                </a:cubicBezTo>
                <a:cubicBezTo>
                  <a:pt x="259080" y="45466"/>
                  <a:pt x="258953" y="45974"/>
                  <a:pt x="258953" y="47244"/>
                </a:cubicBezTo>
                <a:cubicBezTo>
                  <a:pt x="257810" y="46736"/>
                  <a:pt x="256794" y="46482"/>
                  <a:pt x="256159" y="46482"/>
                </a:cubicBezTo>
                <a:cubicBezTo>
                  <a:pt x="255524" y="46482"/>
                  <a:pt x="255143" y="46736"/>
                  <a:pt x="255778" y="47244"/>
                </a:cubicBezTo>
                <a:cubicBezTo>
                  <a:pt x="255778" y="47244"/>
                  <a:pt x="255270" y="47752"/>
                  <a:pt x="254635" y="47752"/>
                </a:cubicBezTo>
                <a:cubicBezTo>
                  <a:pt x="254254" y="47752"/>
                  <a:pt x="254000" y="47625"/>
                  <a:pt x="253619" y="47244"/>
                </a:cubicBezTo>
                <a:cubicBezTo>
                  <a:pt x="252730" y="46736"/>
                  <a:pt x="252222" y="46482"/>
                  <a:pt x="251968" y="46482"/>
                </a:cubicBezTo>
                <a:cubicBezTo>
                  <a:pt x="251714" y="46482"/>
                  <a:pt x="251968" y="46990"/>
                  <a:pt x="252476" y="48260"/>
                </a:cubicBezTo>
                <a:cubicBezTo>
                  <a:pt x="252984" y="49530"/>
                  <a:pt x="252984" y="50038"/>
                  <a:pt x="252603" y="50038"/>
                </a:cubicBezTo>
                <a:cubicBezTo>
                  <a:pt x="252222" y="50038"/>
                  <a:pt x="251841" y="49784"/>
                  <a:pt x="251333" y="49276"/>
                </a:cubicBezTo>
                <a:cubicBezTo>
                  <a:pt x="251333" y="49276"/>
                  <a:pt x="250317" y="48768"/>
                  <a:pt x="249682" y="48768"/>
                </a:cubicBezTo>
                <a:cubicBezTo>
                  <a:pt x="249301" y="48768"/>
                  <a:pt x="249174" y="48895"/>
                  <a:pt x="249174" y="49276"/>
                </a:cubicBezTo>
                <a:cubicBezTo>
                  <a:pt x="249174" y="48514"/>
                  <a:pt x="249174" y="47752"/>
                  <a:pt x="248793" y="47752"/>
                </a:cubicBezTo>
                <a:cubicBezTo>
                  <a:pt x="248666" y="47752"/>
                  <a:pt x="248412" y="47879"/>
                  <a:pt x="248031" y="48133"/>
                </a:cubicBezTo>
                <a:cubicBezTo>
                  <a:pt x="246888" y="49276"/>
                  <a:pt x="248031" y="50292"/>
                  <a:pt x="248031" y="50292"/>
                </a:cubicBezTo>
                <a:cubicBezTo>
                  <a:pt x="249047" y="50292"/>
                  <a:pt x="249047" y="49276"/>
                  <a:pt x="249047" y="49276"/>
                </a:cubicBezTo>
                <a:cubicBezTo>
                  <a:pt x="249047" y="50927"/>
                  <a:pt x="247142" y="53213"/>
                  <a:pt x="245745" y="53213"/>
                </a:cubicBezTo>
                <a:cubicBezTo>
                  <a:pt x="245364" y="53213"/>
                  <a:pt x="244983" y="52959"/>
                  <a:pt x="244729" y="52451"/>
                </a:cubicBezTo>
                <a:lnTo>
                  <a:pt x="243586" y="53467"/>
                </a:lnTo>
                <a:cubicBezTo>
                  <a:pt x="243586" y="54229"/>
                  <a:pt x="243078" y="54991"/>
                  <a:pt x="242316" y="54991"/>
                </a:cubicBezTo>
                <a:cubicBezTo>
                  <a:pt x="242062" y="54991"/>
                  <a:pt x="241681" y="54864"/>
                  <a:pt x="241427" y="54610"/>
                </a:cubicBezTo>
                <a:lnTo>
                  <a:pt x="240411" y="54610"/>
                </a:lnTo>
                <a:cubicBezTo>
                  <a:pt x="240411" y="55626"/>
                  <a:pt x="240411" y="56769"/>
                  <a:pt x="240411" y="56769"/>
                </a:cubicBezTo>
                <a:cubicBezTo>
                  <a:pt x="239903" y="57277"/>
                  <a:pt x="239649" y="57531"/>
                  <a:pt x="239395" y="57531"/>
                </a:cubicBezTo>
                <a:cubicBezTo>
                  <a:pt x="239141" y="57531"/>
                  <a:pt x="239268" y="57277"/>
                  <a:pt x="239268" y="56769"/>
                </a:cubicBezTo>
                <a:cubicBezTo>
                  <a:pt x="239268" y="55626"/>
                  <a:pt x="238125" y="55626"/>
                  <a:pt x="238125" y="55626"/>
                </a:cubicBezTo>
                <a:cubicBezTo>
                  <a:pt x="237109" y="56769"/>
                  <a:pt x="237109" y="57785"/>
                  <a:pt x="238125" y="58801"/>
                </a:cubicBezTo>
                <a:lnTo>
                  <a:pt x="237109" y="58801"/>
                </a:lnTo>
                <a:cubicBezTo>
                  <a:pt x="236601" y="58293"/>
                  <a:pt x="236093" y="58039"/>
                  <a:pt x="235712" y="58039"/>
                </a:cubicBezTo>
                <a:cubicBezTo>
                  <a:pt x="235331" y="58039"/>
                  <a:pt x="235458" y="58293"/>
                  <a:pt x="235966" y="58801"/>
                </a:cubicBezTo>
                <a:cubicBezTo>
                  <a:pt x="235966" y="59944"/>
                  <a:pt x="235966" y="60960"/>
                  <a:pt x="234823" y="60960"/>
                </a:cubicBezTo>
                <a:lnTo>
                  <a:pt x="235966" y="62103"/>
                </a:lnTo>
                <a:cubicBezTo>
                  <a:pt x="235966" y="62484"/>
                  <a:pt x="235839" y="62611"/>
                  <a:pt x="235585" y="62611"/>
                </a:cubicBezTo>
                <a:cubicBezTo>
                  <a:pt x="235204" y="62611"/>
                  <a:pt x="234442" y="62103"/>
                  <a:pt x="233680" y="62103"/>
                </a:cubicBezTo>
                <a:lnTo>
                  <a:pt x="232537" y="62103"/>
                </a:lnTo>
                <a:cubicBezTo>
                  <a:pt x="232537" y="62611"/>
                  <a:pt x="232283" y="62865"/>
                  <a:pt x="232029" y="62865"/>
                </a:cubicBezTo>
                <a:cubicBezTo>
                  <a:pt x="231775" y="62865"/>
                  <a:pt x="231521" y="62611"/>
                  <a:pt x="231521" y="62103"/>
                </a:cubicBezTo>
                <a:cubicBezTo>
                  <a:pt x="230759" y="61341"/>
                  <a:pt x="230505" y="60579"/>
                  <a:pt x="230124" y="60579"/>
                </a:cubicBezTo>
                <a:cubicBezTo>
                  <a:pt x="229870" y="60579"/>
                  <a:pt x="229743" y="60706"/>
                  <a:pt x="229362" y="60960"/>
                </a:cubicBezTo>
                <a:cubicBezTo>
                  <a:pt x="230505" y="62103"/>
                  <a:pt x="231521" y="62103"/>
                  <a:pt x="230505" y="63119"/>
                </a:cubicBezTo>
                <a:cubicBezTo>
                  <a:pt x="230505" y="63119"/>
                  <a:pt x="230505" y="64135"/>
                  <a:pt x="230505" y="64135"/>
                </a:cubicBezTo>
                <a:cubicBezTo>
                  <a:pt x="232664" y="65278"/>
                  <a:pt x="229362" y="66294"/>
                  <a:pt x="228346" y="66294"/>
                </a:cubicBezTo>
                <a:cubicBezTo>
                  <a:pt x="227711" y="65913"/>
                  <a:pt x="227203" y="65786"/>
                  <a:pt x="226822" y="65786"/>
                </a:cubicBezTo>
                <a:cubicBezTo>
                  <a:pt x="225806" y="65786"/>
                  <a:pt x="225806" y="66548"/>
                  <a:pt x="227330" y="67310"/>
                </a:cubicBezTo>
                <a:cubicBezTo>
                  <a:pt x="227711" y="68199"/>
                  <a:pt x="227711" y="68580"/>
                  <a:pt x="227330" y="68580"/>
                </a:cubicBezTo>
                <a:cubicBezTo>
                  <a:pt x="226695" y="68580"/>
                  <a:pt x="225044" y="67691"/>
                  <a:pt x="223012" y="66294"/>
                </a:cubicBezTo>
                <a:lnTo>
                  <a:pt x="219837" y="64135"/>
                </a:lnTo>
                <a:lnTo>
                  <a:pt x="221996" y="67310"/>
                </a:lnTo>
                <a:cubicBezTo>
                  <a:pt x="224155" y="70231"/>
                  <a:pt x="224917" y="70739"/>
                  <a:pt x="224155" y="70739"/>
                </a:cubicBezTo>
                <a:cubicBezTo>
                  <a:pt x="223774" y="70739"/>
                  <a:pt x="223139" y="70612"/>
                  <a:pt x="221996" y="70612"/>
                </a:cubicBezTo>
                <a:cubicBezTo>
                  <a:pt x="219837" y="70612"/>
                  <a:pt x="219837" y="70612"/>
                  <a:pt x="220980" y="71628"/>
                </a:cubicBezTo>
                <a:cubicBezTo>
                  <a:pt x="220980" y="72644"/>
                  <a:pt x="220980" y="72644"/>
                  <a:pt x="218821" y="74803"/>
                </a:cubicBezTo>
                <a:cubicBezTo>
                  <a:pt x="218059" y="75565"/>
                  <a:pt x="217805" y="76327"/>
                  <a:pt x="217424" y="76327"/>
                </a:cubicBezTo>
                <a:cubicBezTo>
                  <a:pt x="217297" y="76327"/>
                  <a:pt x="217043" y="76200"/>
                  <a:pt x="216662" y="75946"/>
                </a:cubicBezTo>
                <a:lnTo>
                  <a:pt x="215646" y="76962"/>
                </a:lnTo>
                <a:cubicBezTo>
                  <a:pt x="216154" y="77978"/>
                  <a:pt x="215900" y="78613"/>
                  <a:pt x="215392" y="78613"/>
                </a:cubicBezTo>
                <a:cubicBezTo>
                  <a:pt x="214884" y="78613"/>
                  <a:pt x="213995" y="78105"/>
                  <a:pt x="213487" y="76962"/>
                </a:cubicBezTo>
                <a:lnTo>
                  <a:pt x="212471" y="77978"/>
                </a:lnTo>
                <a:lnTo>
                  <a:pt x="213487" y="79121"/>
                </a:lnTo>
                <a:cubicBezTo>
                  <a:pt x="214630" y="80137"/>
                  <a:pt x="212471" y="81280"/>
                  <a:pt x="209169" y="85598"/>
                </a:cubicBezTo>
                <a:cubicBezTo>
                  <a:pt x="206248" y="89281"/>
                  <a:pt x="204724" y="90551"/>
                  <a:pt x="203835" y="90551"/>
                </a:cubicBezTo>
                <a:cubicBezTo>
                  <a:pt x="203454" y="90551"/>
                  <a:pt x="203073" y="90297"/>
                  <a:pt x="202692" y="90043"/>
                </a:cubicBezTo>
                <a:cubicBezTo>
                  <a:pt x="201803" y="89535"/>
                  <a:pt x="201041" y="89281"/>
                  <a:pt x="200787" y="89281"/>
                </a:cubicBezTo>
                <a:cubicBezTo>
                  <a:pt x="200279" y="89281"/>
                  <a:pt x="200406" y="89789"/>
                  <a:pt x="201676" y="91059"/>
                </a:cubicBezTo>
                <a:cubicBezTo>
                  <a:pt x="202565" y="91059"/>
                  <a:pt x="202692" y="92456"/>
                  <a:pt x="202184" y="92456"/>
                </a:cubicBezTo>
                <a:cubicBezTo>
                  <a:pt x="202057" y="92456"/>
                  <a:pt x="201930" y="92329"/>
                  <a:pt x="201676" y="92202"/>
                </a:cubicBezTo>
                <a:cubicBezTo>
                  <a:pt x="201676" y="92202"/>
                  <a:pt x="200533" y="93218"/>
                  <a:pt x="201676" y="94361"/>
                </a:cubicBezTo>
                <a:cubicBezTo>
                  <a:pt x="201676" y="97663"/>
                  <a:pt x="200533" y="97663"/>
                  <a:pt x="199517" y="97663"/>
                </a:cubicBezTo>
                <a:cubicBezTo>
                  <a:pt x="199009" y="96774"/>
                  <a:pt x="198755" y="96393"/>
                  <a:pt x="198755" y="96393"/>
                </a:cubicBezTo>
                <a:cubicBezTo>
                  <a:pt x="198755" y="96393"/>
                  <a:pt x="198882" y="97028"/>
                  <a:pt x="199517" y="97663"/>
                </a:cubicBezTo>
                <a:cubicBezTo>
                  <a:pt x="199517" y="98679"/>
                  <a:pt x="200533" y="99822"/>
                  <a:pt x="199517" y="99822"/>
                </a:cubicBezTo>
                <a:cubicBezTo>
                  <a:pt x="198501" y="99822"/>
                  <a:pt x="194183" y="101981"/>
                  <a:pt x="196342" y="104140"/>
                </a:cubicBezTo>
                <a:cubicBezTo>
                  <a:pt x="196342" y="104140"/>
                  <a:pt x="196342" y="104140"/>
                  <a:pt x="195199" y="105156"/>
                </a:cubicBezTo>
                <a:cubicBezTo>
                  <a:pt x="194945" y="104775"/>
                  <a:pt x="194691" y="104775"/>
                  <a:pt x="194437" y="104775"/>
                </a:cubicBezTo>
                <a:cubicBezTo>
                  <a:pt x="193929" y="104775"/>
                  <a:pt x="193802" y="105537"/>
                  <a:pt x="193040" y="106299"/>
                </a:cubicBezTo>
                <a:cubicBezTo>
                  <a:pt x="191897" y="107315"/>
                  <a:pt x="191897" y="108458"/>
                  <a:pt x="193040" y="109474"/>
                </a:cubicBezTo>
                <a:cubicBezTo>
                  <a:pt x="194056" y="109474"/>
                  <a:pt x="193040" y="109474"/>
                  <a:pt x="191897" y="110490"/>
                </a:cubicBezTo>
                <a:lnTo>
                  <a:pt x="185420" y="110490"/>
                </a:lnTo>
                <a:lnTo>
                  <a:pt x="186436" y="111633"/>
                </a:lnTo>
                <a:lnTo>
                  <a:pt x="188595" y="112649"/>
                </a:lnTo>
                <a:cubicBezTo>
                  <a:pt x="187579" y="113665"/>
                  <a:pt x="187579" y="113665"/>
                  <a:pt x="186436" y="113665"/>
                </a:cubicBezTo>
                <a:cubicBezTo>
                  <a:pt x="187579" y="114808"/>
                  <a:pt x="186436" y="114808"/>
                  <a:pt x="186436" y="115824"/>
                </a:cubicBezTo>
                <a:cubicBezTo>
                  <a:pt x="185420" y="117983"/>
                  <a:pt x="184277" y="118999"/>
                  <a:pt x="183261" y="118999"/>
                </a:cubicBezTo>
                <a:cubicBezTo>
                  <a:pt x="184277" y="120015"/>
                  <a:pt x="182626" y="123444"/>
                  <a:pt x="180721" y="123444"/>
                </a:cubicBezTo>
                <a:cubicBezTo>
                  <a:pt x="180467" y="123444"/>
                  <a:pt x="180213" y="123317"/>
                  <a:pt x="179959" y="123317"/>
                </a:cubicBezTo>
                <a:cubicBezTo>
                  <a:pt x="178943" y="123317"/>
                  <a:pt x="178943" y="123317"/>
                  <a:pt x="178943" y="124333"/>
                </a:cubicBezTo>
                <a:cubicBezTo>
                  <a:pt x="179959" y="126492"/>
                  <a:pt x="179959" y="126492"/>
                  <a:pt x="177800" y="126492"/>
                </a:cubicBezTo>
                <a:cubicBezTo>
                  <a:pt x="176784" y="126492"/>
                  <a:pt x="177800" y="127635"/>
                  <a:pt x="177800" y="128651"/>
                </a:cubicBezTo>
                <a:cubicBezTo>
                  <a:pt x="179959" y="130810"/>
                  <a:pt x="178943" y="130810"/>
                  <a:pt x="177800" y="130810"/>
                </a:cubicBezTo>
                <a:cubicBezTo>
                  <a:pt x="176784" y="131826"/>
                  <a:pt x="175641" y="132969"/>
                  <a:pt x="175641" y="133985"/>
                </a:cubicBezTo>
                <a:cubicBezTo>
                  <a:pt x="174244" y="133985"/>
                  <a:pt x="173736" y="134493"/>
                  <a:pt x="173228" y="134493"/>
                </a:cubicBezTo>
                <a:cubicBezTo>
                  <a:pt x="172974" y="134493"/>
                  <a:pt x="172720" y="134366"/>
                  <a:pt x="172339" y="133985"/>
                </a:cubicBezTo>
                <a:cubicBezTo>
                  <a:pt x="171323" y="132969"/>
                  <a:pt x="170180" y="132969"/>
                  <a:pt x="170180" y="132969"/>
                </a:cubicBezTo>
                <a:cubicBezTo>
                  <a:pt x="168656" y="133731"/>
                  <a:pt x="168783" y="134493"/>
                  <a:pt x="168910" y="134493"/>
                </a:cubicBezTo>
                <a:cubicBezTo>
                  <a:pt x="169037" y="134493"/>
                  <a:pt x="169037" y="134366"/>
                  <a:pt x="169037" y="133985"/>
                </a:cubicBezTo>
                <a:cubicBezTo>
                  <a:pt x="169672" y="133604"/>
                  <a:pt x="170053" y="133477"/>
                  <a:pt x="170434" y="133477"/>
                </a:cubicBezTo>
                <a:cubicBezTo>
                  <a:pt x="171196" y="133477"/>
                  <a:pt x="171196" y="134239"/>
                  <a:pt x="171196" y="135001"/>
                </a:cubicBezTo>
                <a:cubicBezTo>
                  <a:pt x="172212" y="136144"/>
                  <a:pt x="171196" y="137160"/>
                  <a:pt x="171196" y="138303"/>
                </a:cubicBezTo>
                <a:cubicBezTo>
                  <a:pt x="171196" y="139446"/>
                  <a:pt x="170053" y="140462"/>
                  <a:pt x="170053" y="140462"/>
                </a:cubicBezTo>
                <a:cubicBezTo>
                  <a:pt x="170053" y="143764"/>
                  <a:pt x="169037" y="143764"/>
                  <a:pt x="167894" y="143764"/>
                </a:cubicBezTo>
                <a:cubicBezTo>
                  <a:pt x="167640" y="143637"/>
                  <a:pt x="167386" y="143510"/>
                  <a:pt x="167259" y="143383"/>
                </a:cubicBezTo>
                <a:cubicBezTo>
                  <a:pt x="168148" y="146050"/>
                  <a:pt x="164465" y="151257"/>
                  <a:pt x="162560" y="151257"/>
                </a:cubicBezTo>
                <a:lnTo>
                  <a:pt x="163576" y="151257"/>
                </a:lnTo>
                <a:cubicBezTo>
                  <a:pt x="164592" y="152400"/>
                  <a:pt x="164592" y="153416"/>
                  <a:pt x="163576" y="154559"/>
                </a:cubicBezTo>
                <a:cubicBezTo>
                  <a:pt x="163576" y="154559"/>
                  <a:pt x="160401" y="156718"/>
                  <a:pt x="159258" y="158877"/>
                </a:cubicBezTo>
                <a:cubicBezTo>
                  <a:pt x="158115" y="161036"/>
                  <a:pt x="157099" y="163195"/>
                  <a:pt x="156083" y="163195"/>
                </a:cubicBezTo>
                <a:cubicBezTo>
                  <a:pt x="156083" y="163195"/>
                  <a:pt x="156083" y="163195"/>
                  <a:pt x="157226" y="164211"/>
                </a:cubicBezTo>
                <a:cubicBezTo>
                  <a:pt x="158242" y="164211"/>
                  <a:pt x="158242" y="164211"/>
                  <a:pt x="157226" y="165227"/>
                </a:cubicBezTo>
                <a:cubicBezTo>
                  <a:pt x="157226" y="165608"/>
                  <a:pt x="157099" y="165735"/>
                  <a:pt x="156972" y="165735"/>
                </a:cubicBezTo>
                <a:cubicBezTo>
                  <a:pt x="156591" y="165735"/>
                  <a:pt x="155829" y="164973"/>
                  <a:pt x="155067" y="164211"/>
                </a:cubicBezTo>
                <a:cubicBezTo>
                  <a:pt x="153924" y="164211"/>
                  <a:pt x="153924" y="165227"/>
                  <a:pt x="153924" y="166370"/>
                </a:cubicBezTo>
                <a:cubicBezTo>
                  <a:pt x="153924" y="168529"/>
                  <a:pt x="152908" y="170688"/>
                  <a:pt x="150749" y="171704"/>
                </a:cubicBezTo>
                <a:cubicBezTo>
                  <a:pt x="150749" y="172720"/>
                  <a:pt x="150749" y="172720"/>
                  <a:pt x="151892" y="173863"/>
                </a:cubicBezTo>
                <a:cubicBezTo>
                  <a:pt x="151892" y="174879"/>
                  <a:pt x="152908" y="177038"/>
                  <a:pt x="149733" y="177038"/>
                </a:cubicBezTo>
                <a:cubicBezTo>
                  <a:pt x="149733" y="177038"/>
                  <a:pt x="149733" y="177038"/>
                  <a:pt x="150749" y="178054"/>
                </a:cubicBezTo>
                <a:cubicBezTo>
                  <a:pt x="150749" y="179197"/>
                  <a:pt x="151892" y="179197"/>
                  <a:pt x="149733" y="179197"/>
                </a:cubicBezTo>
                <a:cubicBezTo>
                  <a:pt x="147574" y="180213"/>
                  <a:pt x="146558" y="182372"/>
                  <a:pt x="147574" y="183515"/>
                </a:cubicBezTo>
                <a:cubicBezTo>
                  <a:pt x="146558" y="184658"/>
                  <a:pt x="146558" y="184658"/>
                  <a:pt x="145415" y="184658"/>
                </a:cubicBezTo>
                <a:cubicBezTo>
                  <a:pt x="145415" y="184531"/>
                  <a:pt x="145288" y="184531"/>
                  <a:pt x="145288" y="184531"/>
                </a:cubicBezTo>
                <a:cubicBezTo>
                  <a:pt x="146558" y="185801"/>
                  <a:pt x="146177" y="185801"/>
                  <a:pt x="144399" y="185801"/>
                </a:cubicBezTo>
                <a:cubicBezTo>
                  <a:pt x="144018" y="185420"/>
                  <a:pt x="143637" y="185293"/>
                  <a:pt x="143383" y="185293"/>
                </a:cubicBezTo>
                <a:cubicBezTo>
                  <a:pt x="142875" y="185293"/>
                  <a:pt x="142621" y="185801"/>
                  <a:pt x="143256" y="185801"/>
                </a:cubicBezTo>
                <a:cubicBezTo>
                  <a:pt x="144399" y="186817"/>
                  <a:pt x="143256" y="187960"/>
                  <a:pt x="143256" y="187960"/>
                </a:cubicBezTo>
                <a:cubicBezTo>
                  <a:pt x="143256" y="188976"/>
                  <a:pt x="141097" y="191135"/>
                  <a:pt x="138938" y="194437"/>
                </a:cubicBezTo>
                <a:cubicBezTo>
                  <a:pt x="136271" y="198882"/>
                  <a:pt x="135001" y="201168"/>
                  <a:pt x="134112" y="201168"/>
                </a:cubicBezTo>
                <a:cubicBezTo>
                  <a:pt x="133985" y="201168"/>
                  <a:pt x="133731" y="201041"/>
                  <a:pt x="133604" y="200914"/>
                </a:cubicBezTo>
                <a:cubicBezTo>
                  <a:pt x="132588" y="200914"/>
                  <a:pt x="132588" y="200914"/>
                  <a:pt x="133604" y="201930"/>
                </a:cubicBezTo>
                <a:cubicBezTo>
                  <a:pt x="133604" y="202946"/>
                  <a:pt x="133604" y="204089"/>
                  <a:pt x="133604" y="205105"/>
                </a:cubicBezTo>
                <a:cubicBezTo>
                  <a:pt x="132588" y="205105"/>
                  <a:pt x="132588" y="206248"/>
                  <a:pt x="133604" y="206248"/>
                </a:cubicBezTo>
                <a:cubicBezTo>
                  <a:pt x="132588" y="206248"/>
                  <a:pt x="132588" y="206248"/>
                  <a:pt x="131445" y="207264"/>
                </a:cubicBezTo>
                <a:cubicBezTo>
                  <a:pt x="132588" y="207264"/>
                  <a:pt x="132588" y="208280"/>
                  <a:pt x="131445" y="208280"/>
                </a:cubicBezTo>
                <a:cubicBezTo>
                  <a:pt x="129286" y="208280"/>
                  <a:pt x="129286" y="208280"/>
                  <a:pt x="130429" y="209423"/>
                </a:cubicBezTo>
                <a:cubicBezTo>
                  <a:pt x="131191" y="209423"/>
                  <a:pt x="131445" y="210947"/>
                  <a:pt x="131445" y="211582"/>
                </a:cubicBezTo>
                <a:cubicBezTo>
                  <a:pt x="131064" y="211201"/>
                  <a:pt x="130810" y="211074"/>
                  <a:pt x="130429" y="211074"/>
                </a:cubicBezTo>
                <a:cubicBezTo>
                  <a:pt x="129667" y="211074"/>
                  <a:pt x="129032" y="211582"/>
                  <a:pt x="128270" y="211582"/>
                </a:cubicBezTo>
                <a:cubicBezTo>
                  <a:pt x="127254" y="212725"/>
                  <a:pt x="127254" y="213741"/>
                  <a:pt x="128270" y="213741"/>
                </a:cubicBezTo>
                <a:cubicBezTo>
                  <a:pt x="129286" y="214884"/>
                  <a:pt x="126111" y="218059"/>
                  <a:pt x="125095" y="218059"/>
                </a:cubicBezTo>
                <a:cubicBezTo>
                  <a:pt x="124714" y="217678"/>
                  <a:pt x="124460" y="217551"/>
                  <a:pt x="124333" y="217551"/>
                </a:cubicBezTo>
                <a:cubicBezTo>
                  <a:pt x="123952" y="217551"/>
                  <a:pt x="123952" y="218059"/>
                  <a:pt x="123952" y="218059"/>
                </a:cubicBezTo>
                <a:cubicBezTo>
                  <a:pt x="125095" y="219075"/>
                  <a:pt x="125095" y="219075"/>
                  <a:pt x="125095" y="220218"/>
                </a:cubicBezTo>
                <a:cubicBezTo>
                  <a:pt x="122936" y="220218"/>
                  <a:pt x="123952" y="221234"/>
                  <a:pt x="125095" y="221234"/>
                </a:cubicBezTo>
                <a:cubicBezTo>
                  <a:pt x="127254" y="221234"/>
                  <a:pt x="126111" y="222250"/>
                  <a:pt x="126111" y="223393"/>
                </a:cubicBezTo>
                <a:cubicBezTo>
                  <a:pt x="123952" y="223393"/>
                  <a:pt x="122936" y="225552"/>
                  <a:pt x="121793" y="227711"/>
                </a:cubicBezTo>
                <a:cubicBezTo>
                  <a:pt x="119634" y="231013"/>
                  <a:pt x="118491" y="231013"/>
                  <a:pt x="115316" y="231013"/>
                </a:cubicBezTo>
                <a:lnTo>
                  <a:pt x="112141" y="231013"/>
                </a:lnTo>
                <a:lnTo>
                  <a:pt x="114300" y="232029"/>
                </a:lnTo>
                <a:cubicBezTo>
                  <a:pt x="115443" y="232029"/>
                  <a:pt x="117475" y="234188"/>
                  <a:pt x="117475" y="234188"/>
                </a:cubicBezTo>
                <a:cubicBezTo>
                  <a:pt x="117094" y="234569"/>
                  <a:pt x="116713" y="234696"/>
                  <a:pt x="116459" y="234696"/>
                </a:cubicBezTo>
                <a:cubicBezTo>
                  <a:pt x="115697" y="234696"/>
                  <a:pt x="115062" y="234188"/>
                  <a:pt x="114300" y="234188"/>
                </a:cubicBezTo>
                <a:cubicBezTo>
                  <a:pt x="113919" y="233807"/>
                  <a:pt x="113792" y="233680"/>
                  <a:pt x="113665" y="233680"/>
                </a:cubicBezTo>
                <a:cubicBezTo>
                  <a:pt x="113284" y="233680"/>
                  <a:pt x="113284" y="234442"/>
                  <a:pt x="113284" y="235204"/>
                </a:cubicBezTo>
                <a:cubicBezTo>
                  <a:pt x="114300" y="237363"/>
                  <a:pt x="113284" y="238379"/>
                  <a:pt x="112141" y="238379"/>
                </a:cubicBezTo>
                <a:cubicBezTo>
                  <a:pt x="112141" y="238379"/>
                  <a:pt x="111125" y="239522"/>
                  <a:pt x="112141" y="240538"/>
                </a:cubicBezTo>
                <a:cubicBezTo>
                  <a:pt x="112141" y="241046"/>
                  <a:pt x="112141" y="241300"/>
                  <a:pt x="112014" y="241300"/>
                </a:cubicBezTo>
                <a:cubicBezTo>
                  <a:pt x="111887" y="241300"/>
                  <a:pt x="111633" y="241046"/>
                  <a:pt x="110998" y="240538"/>
                </a:cubicBezTo>
                <a:cubicBezTo>
                  <a:pt x="109982" y="240538"/>
                  <a:pt x="108839" y="240538"/>
                  <a:pt x="109982" y="241681"/>
                </a:cubicBezTo>
                <a:cubicBezTo>
                  <a:pt x="111760" y="243459"/>
                  <a:pt x="111379" y="245237"/>
                  <a:pt x="110490" y="245237"/>
                </a:cubicBezTo>
                <a:cubicBezTo>
                  <a:pt x="110363" y="245237"/>
                  <a:pt x="110109" y="245110"/>
                  <a:pt x="109982" y="244983"/>
                </a:cubicBezTo>
                <a:cubicBezTo>
                  <a:pt x="108839" y="244983"/>
                  <a:pt x="107823" y="244983"/>
                  <a:pt x="107823" y="245999"/>
                </a:cubicBezTo>
                <a:cubicBezTo>
                  <a:pt x="107823" y="247015"/>
                  <a:pt x="106680" y="247142"/>
                  <a:pt x="105664" y="247142"/>
                </a:cubicBezTo>
                <a:cubicBezTo>
                  <a:pt x="105664" y="248158"/>
                  <a:pt x="105664" y="248158"/>
                  <a:pt x="105664" y="248158"/>
                </a:cubicBezTo>
                <a:cubicBezTo>
                  <a:pt x="105156" y="248666"/>
                  <a:pt x="105410" y="248920"/>
                  <a:pt x="105791" y="248920"/>
                </a:cubicBezTo>
                <a:cubicBezTo>
                  <a:pt x="106172" y="248920"/>
                  <a:pt x="106680" y="248666"/>
                  <a:pt x="106680" y="248158"/>
                </a:cubicBezTo>
                <a:lnTo>
                  <a:pt x="106680" y="249174"/>
                </a:lnTo>
                <a:cubicBezTo>
                  <a:pt x="106680" y="251333"/>
                  <a:pt x="105664" y="251333"/>
                  <a:pt x="104521" y="251333"/>
                </a:cubicBezTo>
                <a:cubicBezTo>
                  <a:pt x="102362" y="251333"/>
                  <a:pt x="102362" y="251333"/>
                  <a:pt x="104521" y="252476"/>
                </a:cubicBezTo>
                <a:cubicBezTo>
                  <a:pt x="105537" y="252476"/>
                  <a:pt x="105537" y="254635"/>
                  <a:pt x="104521" y="254635"/>
                </a:cubicBezTo>
                <a:cubicBezTo>
                  <a:pt x="103886" y="254254"/>
                  <a:pt x="103378" y="254254"/>
                  <a:pt x="103124" y="254254"/>
                </a:cubicBezTo>
                <a:cubicBezTo>
                  <a:pt x="102362" y="254254"/>
                  <a:pt x="102616" y="255016"/>
                  <a:pt x="103378" y="255778"/>
                </a:cubicBezTo>
                <a:cubicBezTo>
                  <a:pt x="106553" y="255778"/>
                  <a:pt x="106553" y="255778"/>
                  <a:pt x="102362" y="257937"/>
                </a:cubicBezTo>
                <a:cubicBezTo>
                  <a:pt x="102362" y="259080"/>
                  <a:pt x="100203" y="261239"/>
                  <a:pt x="99187" y="262255"/>
                </a:cubicBezTo>
                <a:cubicBezTo>
                  <a:pt x="97028" y="265430"/>
                  <a:pt x="97028" y="266573"/>
                  <a:pt x="97028" y="267589"/>
                </a:cubicBezTo>
                <a:cubicBezTo>
                  <a:pt x="98552" y="268351"/>
                  <a:pt x="98933" y="269113"/>
                  <a:pt x="98679" y="269113"/>
                </a:cubicBezTo>
                <a:cubicBezTo>
                  <a:pt x="98552" y="269113"/>
                  <a:pt x="98298" y="268986"/>
                  <a:pt x="98044" y="268605"/>
                </a:cubicBezTo>
                <a:cubicBezTo>
                  <a:pt x="97155" y="268224"/>
                  <a:pt x="96647" y="267843"/>
                  <a:pt x="96266" y="267843"/>
                </a:cubicBezTo>
                <a:cubicBezTo>
                  <a:pt x="95758" y="267843"/>
                  <a:pt x="95504" y="268351"/>
                  <a:pt x="94869" y="269621"/>
                </a:cubicBezTo>
                <a:cubicBezTo>
                  <a:pt x="94869" y="271780"/>
                  <a:pt x="92710" y="272796"/>
                  <a:pt x="91694" y="272796"/>
                </a:cubicBezTo>
                <a:cubicBezTo>
                  <a:pt x="91694" y="271780"/>
                  <a:pt x="92710" y="271780"/>
                  <a:pt x="92710" y="271780"/>
                </a:cubicBezTo>
                <a:cubicBezTo>
                  <a:pt x="91821" y="271272"/>
                  <a:pt x="91059" y="271018"/>
                  <a:pt x="90678" y="271018"/>
                </a:cubicBezTo>
                <a:cubicBezTo>
                  <a:pt x="90043" y="271018"/>
                  <a:pt x="89916" y="271526"/>
                  <a:pt x="90551" y="272796"/>
                </a:cubicBezTo>
                <a:cubicBezTo>
                  <a:pt x="89535" y="273812"/>
                  <a:pt x="90551" y="273812"/>
                  <a:pt x="91694" y="274955"/>
                </a:cubicBezTo>
                <a:cubicBezTo>
                  <a:pt x="92710" y="274955"/>
                  <a:pt x="93853" y="275971"/>
                  <a:pt x="93853" y="277114"/>
                </a:cubicBezTo>
                <a:cubicBezTo>
                  <a:pt x="93345" y="277622"/>
                  <a:pt x="93091" y="277876"/>
                  <a:pt x="92710" y="277876"/>
                </a:cubicBezTo>
                <a:cubicBezTo>
                  <a:pt x="92329" y="277876"/>
                  <a:pt x="92202" y="277622"/>
                  <a:pt x="91694" y="277114"/>
                </a:cubicBezTo>
                <a:lnTo>
                  <a:pt x="90678" y="277114"/>
                </a:lnTo>
                <a:cubicBezTo>
                  <a:pt x="90678" y="278130"/>
                  <a:pt x="90678" y="278130"/>
                  <a:pt x="88519" y="278130"/>
                </a:cubicBezTo>
                <a:cubicBezTo>
                  <a:pt x="87376" y="278130"/>
                  <a:pt x="87376" y="279146"/>
                  <a:pt x="87376" y="279146"/>
                </a:cubicBezTo>
                <a:cubicBezTo>
                  <a:pt x="87376" y="280289"/>
                  <a:pt x="87376" y="281305"/>
                  <a:pt x="87376" y="281305"/>
                </a:cubicBezTo>
                <a:lnTo>
                  <a:pt x="88519" y="282448"/>
                </a:lnTo>
                <a:cubicBezTo>
                  <a:pt x="89535" y="282448"/>
                  <a:pt x="89535" y="284607"/>
                  <a:pt x="89535" y="284607"/>
                </a:cubicBezTo>
                <a:lnTo>
                  <a:pt x="88519" y="284607"/>
                </a:lnTo>
                <a:cubicBezTo>
                  <a:pt x="88519" y="284607"/>
                  <a:pt x="88392" y="284607"/>
                  <a:pt x="88392" y="284607"/>
                </a:cubicBezTo>
                <a:cubicBezTo>
                  <a:pt x="86868" y="284607"/>
                  <a:pt x="78740" y="299847"/>
                  <a:pt x="77724" y="300863"/>
                </a:cubicBezTo>
                <a:cubicBezTo>
                  <a:pt x="77724" y="302641"/>
                  <a:pt x="76962" y="304419"/>
                  <a:pt x="76708" y="304419"/>
                </a:cubicBezTo>
                <a:cubicBezTo>
                  <a:pt x="76581" y="304419"/>
                  <a:pt x="76581" y="304292"/>
                  <a:pt x="76581" y="304165"/>
                </a:cubicBezTo>
                <a:cubicBezTo>
                  <a:pt x="76454" y="304038"/>
                  <a:pt x="76327" y="303911"/>
                  <a:pt x="76073" y="303911"/>
                </a:cubicBezTo>
                <a:cubicBezTo>
                  <a:pt x="74930" y="303911"/>
                  <a:pt x="73025" y="306832"/>
                  <a:pt x="71120" y="310642"/>
                </a:cubicBezTo>
                <a:cubicBezTo>
                  <a:pt x="69215" y="314452"/>
                  <a:pt x="67437" y="317373"/>
                  <a:pt x="66167" y="317373"/>
                </a:cubicBezTo>
                <a:cubicBezTo>
                  <a:pt x="66040" y="317373"/>
                  <a:pt x="65786" y="317246"/>
                  <a:pt x="65659" y="317119"/>
                </a:cubicBezTo>
                <a:cubicBezTo>
                  <a:pt x="65659" y="317119"/>
                  <a:pt x="65659" y="318262"/>
                  <a:pt x="64643" y="319278"/>
                </a:cubicBezTo>
                <a:cubicBezTo>
                  <a:pt x="64643" y="320294"/>
                  <a:pt x="62484" y="321437"/>
                  <a:pt x="62484" y="322453"/>
                </a:cubicBezTo>
                <a:lnTo>
                  <a:pt x="61468" y="322453"/>
                </a:lnTo>
                <a:cubicBezTo>
                  <a:pt x="62484" y="323596"/>
                  <a:pt x="63627" y="323596"/>
                  <a:pt x="63627" y="324612"/>
                </a:cubicBezTo>
                <a:cubicBezTo>
                  <a:pt x="63246" y="324993"/>
                  <a:pt x="62865" y="325120"/>
                  <a:pt x="62611" y="325120"/>
                </a:cubicBezTo>
                <a:cubicBezTo>
                  <a:pt x="61976" y="325120"/>
                  <a:pt x="61468" y="324612"/>
                  <a:pt x="61468" y="324612"/>
                </a:cubicBezTo>
                <a:cubicBezTo>
                  <a:pt x="61087" y="324231"/>
                  <a:pt x="60706" y="324104"/>
                  <a:pt x="60452" y="324104"/>
                </a:cubicBezTo>
                <a:cubicBezTo>
                  <a:pt x="59817" y="324104"/>
                  <a:pt x="59309" y="324612"/>
                  <a:pt x="59309" y="324612"/>
                </a:cubicBezTo>
                <a:cubicBezTo>
                  <a:pt x="59309" y="325628"/>
                  <a:pt x="59309" y="325628"/>
                  <a:pt x="60325" y="325628"/>
                </a:cubicBezTo>
                <a:cubicBezTo>
                  <a:pt x="61468" y="326771"/>
                  <a:pt x="62484" y="326771"/>
                  <a:pt x="62484" y="326771"/>
                </a:cubicBezTo>
                <a:lnTo>
                  <a:pt x="61468" y="327787"/>
                </a:lnTo>
                <a:cubicBezTo>
                  <a:pt x="61087" y="327406"/>
                  <a:pt x="60833" y="327279"/>
                  <a:pt x="60706" y="327279"/>
                </a:cubicBezTo>
                <a:cubicBezTo>
                  <a:pt x="60325" y="327279"/>
                  <a:pt x="60325" y="327787"/>
                  <a:pt x="60325" y="327787"/>
                </a:cubicBezTo>
                <a:cubicBezTo>
                  <a:pt x="60325" y="328930"/>
                  <a:pt x="60325" y="328930"/>
                  <a:pt x="62484" y="329946"/>
                </a:cubicBezTo>
                <a:cubicBezTo>
                  <a:pt x="64643" y="330962"/>
                  <a:pt x="63627" y="330962"/>
                  <a:pt x="61468" y="330962"/>
                </a:cubicBezTo>
                <a:lnTo>
                  <a:pt x="60452" y="330962"/>
                </a:lnTo>
                <a:cubicBezTo>
                  <a:pt x="61595" y="333121"/>
                  <a:pt x="59436" y="333121"/>
                  <a:pt x="57277" y="333121"/>
                </a:cubicBezTo>
                <a:cubicBezTo>
                  <a:pt x="58928" y="334772"/>
                  <a:pt x="59309" y="335661"/>
                  <a:pt x="58166" y="335661"/>
                </a:cubicBezTo>
                <a:cubicBezTo>
                  <a:pt x="57785" y="335661"/>
                  <a:pt x="57150" y="335534"/>
                  <a:pt x="56261" y="335280"/>
                </a:cubicBezTo>
                <a:cubicBezTo>
                  <a:pt x="55118" y="335280"/>
                  <a:pt x="55118" y="335280"/>
                  <a:pt x="56261" y="336296"/>
                </a:cubicBezTo>
                <a:cubicBezTo>
                  <a:pt x="56261" y="337439"/>
                  <a:pt x="56261" y="338455"/>
                  <a:pt x="55118" y="339598"/>
                </a:cubicBezTo>
                <a:cubicBezTo>
                  <a:pt x="54102" y="339598"/>
                  <a:pt x="51943" y="343916"/>
                  <a:pt x="48641" y="349250"/>
                </a:cubicBezTo>
                <a:cubicBezTo>
                  <a:pt x="45466" y="355727"/>
                  <a:pt x="43307" y="359029"/>
                  <a:pt x="42164" y="359029"/>
                </a:cubicBezTo>
                <a:cubicBezTo>
                  <a:pt x="42164" y="359029"/>
                  <a:pt x="42164" y="359029"/>
                  <a:pt x="42164" y="360045"/>
                </a:cubicBezTo>
                <a:cubicBezTo>
                  <a:pt x="42926" y="360807"/>
                  <a:pt x="43180" y="361569"/>
                  <a:pt x="42418" y="361569"/>
                </a:cubicBezTo>
                <a:cubicBezTo>
                  <a:pt x="42164" y="361569"/>
                  <a:pt x="41656" y="361442"/>
                  <a:pt x="41021" y="361061"/>
                </a:cubicBezTo>
                <a:cubicBezTo>
                  <a:pt x="40005" y="361061"/>
                  <a:pt x="38862" y="361061"/>
                  <a:pt x="40005" y="362204"/>
                </a:cubicBezTo>
                <a:cubicBezTo>
                  <a:pt x="41021" y="362204"/>
                  <a:pt x="41021" y="363220"/>
                  <a:pt x="38862" y="366522"/>
                </a:cubicBezTo>
                <a:cubicBezTo>
                  <a:pt x="37973" y="368300"/>
                  <a:pt x="37084" y="370078"/>
                  <a:pt x="36195" y="370078"/>
                </a:cubicBezTo>
                <a:cubicBezTo>
                  <a:pt x="35941" y="370078"/>
                  <a:pt x="35814" y="369951"/>
                  <a:pt x="35560" y="369824"/>
                </a:cubicBezTo>
                <a:cubicBezTo>
                  <a:pt x="34544" y="370840"/>
                  <a:pt x="34544" y="370840"/>
                  <a:pt x="35560" y="370840"/>
                </a:cubicBezTo>
                <a:cubicBezTo>
                  <a:pt x="37719" y="371856"/>
                  <a:pt x="36703" y="375158"/>
                  <a:pt x="33401" y="376174"/>
                </a:cubicBezTo>
                <a:cubicBezTo>
                  <a:pt x="33401" y="376174"/>
                  <a:pt x="33401" y="377190"/>
                  <a:pt x="34417" y="378333"/>
                </a:cubicBezTo>
                <a:cubicBezTo>
                  <a:pt x="33401" y="378333"/>
                  <a:pt x="33401" y="379349"/>
                  <a:pt x="31242" y="380492"/>
                </a:cubicBezTo>
                <a:cubicBezTo>
                  <a:pt x="31242" y="381508"/>
                  <a:pt x="29083" y="383667"/>
                  <a:pt x="29083" y="384810"/>
                </a:cubicBezTo>
                <a:cubicBezTo>
                  <a:pt x="28067" y="385953"/>
                  <a:pt x="26924" y="386969"/>
                  <a:pt x="26924" y="386969"/>
                </a:cubicBezTo>
                <a:cubicBezTo>
                  <a:pt x="25908" y="387985"/>
                  <a:pt x="25908" y="387985"/>
                  <a:pt x="25908" y="387985"/>
                </a:cubicBezTo>
                <a:cubicBezTo>
                  <a:pt x="26924" y="387985"/>
                  <a:pt x="24765" y="391287"/>
                  <a:pt x="22733" y="395605"/>
                </a:cubicBezTo>
                <a:cubicBezTo>
                  <a:pt x="20574" y="400939"/>
                  <a:pt x="18415" y="404241"/>
                  <a:pt x="19431" y="405384"/>
                </a:cubicBezTo>
                <a:cubicBezTo>
                  <a:pt x="19431" y="405384"/>
                  <a:pt x="18415" y="406400"/>
                  <a:pt x="17272" y="406400"/>
                </a:cubicBezTo>
                <a:cubicBezTo>
                  <a:pt x="16637" y="406019"/>
                  <a:pt x="16129" y="405892"/>
                  <a:pt x="15621" y="405892"/>
                </a:cubicBezTo>
                <a:cubicBezTo>
                  <a:pt x="14605" y="405892"/>
                  <a:pt x="14224" y="406654"/>
                  <a:pt x="15113" y="407416"/>
                </a:cubicBezTo>
                <a:cubicBezTo>
                  <a:pt x="17272" y="409575"/>
                  <a:pt x="15113" y="411734"/>
                  <a:pt x="12954" y="411734"/>
                </a:cubicBezTo>
                <a:lnTo>
                  <a:pt x="13970" y="411734"/>
                </a:lnTo>
                <a:cubicBezTo>
                  <a:pt x="16129" y="413893"/>
                  <a:pt x="13970" y="414909"/>
                  <a:pt x="10795" y="414909"/>
                </a:cubicBezTo>
                <a:cubicBezTo>
                  <a:pt x="11938" y="416052"/>
                  <a:pt x="12954" y="417068"/>
                  <a:pt x="10795" y="417068"/>
                </a:cubicBezTo>
                <a:cubicBezTo>
                  <a:pt x="10795" y="418084"/>
                  <a:pt x="10795" y="418084"/>
                  <a:pt x="12954" y="419227"/>
                </a:cubicBezTo>
                <a:cubicBezTo>
                  <a:pt x="13970" y="419227"/>
                  <a:pt x="15113" y="420243"/>
                  <a:pt x="15113" y="420243"/>
                </a:cubicBezTo>
                <a:cubicBezTo>
                  <a:pt x="14605" y="420751"/>
                  <a:pt x="13970" y="421005"/>
                  <a:pt x="13462" y="421005"/>
                </a:cubicBezTo>
                <a:cubicBezTo>
                  <a:pt x="12954" y="421005"/>
                  <a:pt x="12446" y="420751"/>
                  <a:pt x="11811" y="420243"/>
                </a:cubicBezTo>
                <a:cubicBezTo>
                  <a:pt x="11811" y="420243"/>
                  <a:pt x="11811" y="421386"/>
                  <a:pt x="11811" y="421386"/>
                </a:cubicBezTo>
                <a:cubicBezTo>
                  <a:pt x="11811" y="421386"/>
                  <a:pt x="11303" y="421894"/>
                  <a:pt x="11049" y="421894"/>
                </a:cubicBezTo>
                <a:cubicBezTo>
                  <a:pt x="10922" y="421894"/>
                  <a:pt x="10795" y="421767"/>
                  <a:pt x="10795" y="421386"/>
                </a:cubicBezTo>
                <a:cubicBezTo>
                  <a:pt x="9779" y="421386"/>
                  <a:pt x="8636" y="421386"/>
                  <a:pt x="8636" y="422402"/>
                </a:cubicBezTo>
                <a:cubicBezTo>
                  <a:pt x="9144" y="422402"/>
                  <a:pt x="9144" y="422656"/>
                  <a:pt x="8890" y="422656"/>
                </a:cubicBezTo>
                <a:cubicBezTo>
                  <a:pt x="8636" y="422656"/>
                  <a:pt x="8128" y="422402"/>
                  <a:pt x="7493" y="421259"/>
                </a:cubicBezTo>
                <a:cubicBezTo>
                  <a:pt x="6731" y="421259"/>
                  <a:pt x="6096" y="420751"/>
                  <a:pt x="5588" y="420751"/>
                </a:cubicBezTo>
                <a:cubicBezTo>
                  <a:pt x="5461" y="420751"/>
                  <a:pt x="5207" y="420878"/>
                  <a:pt x="5207" y="421259"/>
                </a:cubicBezTo>
                <a:cubicBezTo>
                  <a:pt x="5207" y="421259"/>
                  <a:pt x="4191" y="420116"/>
                  <a:pt x="3048" y="420116"/>
                </a:cubicBezTo>
                <a:cubicBezTo>
                  <a:pt x="1143" y="421386"/>
                  <a:pt x="0" y="420370"/>
                  <a:pt x="0" y="419227"/>
                </a:cubicBezTo>
                <a:cubicBezTo>
                  <a:pt x="0" y="416433"/>
                  <a:pt x="0" y="413639"/>
                  <a:pt x="1397" y="413639"/>
                </a:cubicBezTo>
                <a:cubicBezTo>
                  <a:pt x="1651" y="413639"/>
                  <a:pt x="1905" y="413766"/>
                  <a:pt x="2159" y="413893"/>
                </a:cubicBezTo>
                <a:lnTo>
                  <a:pt x="4318" y="413893"/>
                </a:lnTo>
                <a:cubicBezTo>
                  <a:pt x="4318" y="412877"/>
                  <a:pt x="3175" y="411734"/>
                  <a:pt x="3175" y="411734"/>
                </a:cubicBezTo>
                <a:cubicBezTo>
                  <a:pt x="2159" y="411734"/>
                  <a:pt x="4318" y="408559"/>
                  <a:pt x="5334" y="405257"/>
                </a:cubicBezTo>
                <a:cubicBezTo>
                  <a:pt x="7493" y="402082"/>
                  <a:pt x="8509" y="399923"/>
                  <a:pt x="8509" y="398780"/>
                </a:cubicBezTo>
                <a:cubicBezTo>
                  <a:pt x="7620" y="397637"/>
                  <a:pt x="7620" y="396621"/>
                  <a:pt x="7620" y="396621"/>
                </a:cubicBezTo>
                <a:cubicBezTo>
                  <a:pt x="8636" y="396621"/>
                  <a:pt x="10795" y="393446"/>
                  <a:pt x="14097" y="389001"/>
                </a:cubicBezTo>
                <a:cubicBezTo>
                  <a:pt x="16129" y="385064"/>
                  <a:pt x="18034" y="380238"/>
                  <a:pt x="19177" y="380238"/>
                </a:cubicBezTo>
                <a:cubicBezTo>
                  <a:pt x="19304" y="380238"/>
                  <a:pt x="19431" y="380238"/>
                  <a:pt x="19431" y="380365"/>
                </a:cubicBezTo>
                <a:cubicBezTo>
                  <a:pt x="20574" y="379222"/>
                  <a:pt x="20574" y="379222"/>
                  <a:pt x="20574" y="379222"/>
                </a:cubicBezTo>
                <a:cubicBezTo>
                  <a:pt x="19431" y="378206"/>
                  <a:pt x="20574" y="377063"/>
                  <a:pt x="20574" y="376047"/>
                </a:cubicBezTo>
                <a:cubicBezTo>
                  <a:pt x="22733" y="375031"/>
                  <a:pt x="22733" y="373888"/>
                  <a:pt x="22733" y="373888"/>
                </a:cubicBezTo>
                <a:cubicBezTo>
                  <a:pt x="21590" y="372872"/>
                  <a:pt x="22733" y="372872"/>
                  <a:pt x="22733" y="370713"/>
                </a:cubicBezTo>
                <a:cubicBezTo>
                  <a:pt x="23749" y="369697"/>
                  <a:pt x="23749" y="369697"/>
                  <a:pt x="24892" y="369697"/>
                </a:cubicBezTo>
                <a:cubicBezTo>
                  <a:pt x="26035" y="369697"/>
                  <a:pt x="28194" y="364363"/>
                  <a:pt x="28194" y="362077"/>
                </a:cubicBezTo>
                <a:cubicBezTo>
                  <a:pt x="27051" y="361061"/>
                  <a:pt x="29210" y="361061"/>
                  <a:pt x="30353" y="361061"/>
                </a:cubicBezTo>
                <a:lnTo>
                  <a:pt x="32512" y="361061"/>
                </a:lnTo>
                <a:cubicBezTo>
                  <a:pt x="32512" y="361061"/>
                  <a:pt x="31496" y="359918"/>
                  <a:pt x="30353" y="359918"/>
                </a:cubicBezTo>
                <a:cubicBezTo>
                  <a:pt x="29210" y="359918"/>
                  <a:pt x="29337" y="359918"/>
                  <a:pt x="30353" y="358902"/>
                </a:cubicBezTo>
                <a:cubicBezTo>
                  <a:pt x="30353" y="357759"/>
                  <a:pt x="30353" y="356743"/>
                  <a:pt x="30353" y="356743"/>
                </a:cubicBezTo>
                <a:cubicBezTo>
                  <a:pt x="30480" y="356870"/>
                  <a:pt x="30734" y="356997"/>
                  <a:pt x="30861" y="356997"/>
                </a:cubicBezTo>
                <a:cubicBezTo>
                  <a:pt x="32004" y="356997"/>
                  <a:pt x="33909" y="354076"/>
                  <a:pt x="35814" y="350266"/>
                </a:cubicBezTo>
                <a:cubicBezTo>
                  <a:pt x="38989" y="343789"/>
                  <a:pt x="40132" y="342646"/>
                  <a:pt x="41148" y="342646"/>
                </a:cubicBezTo>
                <a:cubicBezTo>
                  <a:pt x="41402" y="342900"/>
                  <a:pt x="41656" y="343027"/>
                  <a:pt x="41783" y="343027"/>
                </a:cubicBezTo>
                <a:cubicBezTo>
                  <a:pt x="42291" y="343027"/>
                  <a:pt x="42545" y="342011"/>
                  <a:pt x="43307" y="340487"/>
                </a:cubicBezTo>
                <a:cubicBezTo>
                  <a:pt x="42291" y="335153"/>
                  <a:pt x="42291" y="335153"/>
                  <a:pt x="43307" y="334010"/>
                </a:cubicBezTo>
                <a:cubicBezTo>
                  <a:pt x="43307" y="335026"/>
                  <a:pt x="44323" y="336169"/>
                  <a:pt x="45466" y="336169"/>
                </a:cubicBezTo>
                <a:cubicBezTo>
                  <a:pt x="45847" y="336550"/>
                  <a:pt x="46355" y="336931"/>
                  <a:pt x="46609" y="336931"/>
                </a:cubicBezTo>
                <a:cubicBezTo>
                  <a:pt x="46863" y="336931"/>
                  <a:pt x="46736" y="336423"/>
                  <a:pt x="45466" y="335153"/>
                </a:cubicBezTo>
                <a:cubicBezTo>
                  <a:pt x="43434" y="334137"/>
                  <a:pt x="49149" y="325374"/>
                  <a:pt x="51562" y="325374"/>
                </a:cubicBezTo>
                <a:cubicBezTo>
                  <a:pt x="51689" y="325374"/>
                  <a:pt x="51816" y="325374"/>
                  <a:pt x="51943" y="325501"/>
                </a:cubicBezTo>
                <a:lnTo>
                  <a:pt x="50927" y="324358"/>
                </a:lnTo>
                <a:cubicBezTo>
                  <a:pt x="49784" y="324358"/>
                  <a:pt x="50927" y="323342"/>
                  <a:pt x="51943" y="321183"/>
                </a:cubicBezTo>
                <a:cubicBezTo>
                  <a:pt x="53086" y="320167"/>
                  <a:pt x="53086" y="319024"/>
                  <a:pt x="53086" y="319024"/>
                </a:cubicBezTo>
                <a:cubicBezTo>
                  <a:pt x="53340" y="319151"/>
                  <a:pt x="53594" y="319151"/>
                  <a:pt x="53721" y="319151"/>
                </a:cubicBezTo>
                <a:cubicBezTo>
                  <a:pt x="55372" y="319151"/>
                  <a:pt x="56134" y="315595"/>
                  <a:pt x="55245" y="314706"/>
                </a:cubicBezTo>
                <a:cubicBezTo>
                  <a:pt x="55245" y="313563"/>
                  <a:pt x="55245" y="313563"/>
                  <a:pt x="55245" y="312547"/>
                </a:cubicBezTo>
                <a:cubicBezTo>
                  <a:pt x="58547" y="311404"/>
                  <a:pt x="59563" y="308229"/>
                  <a:pt x="58547" y="307213"/>
                </a:cubicBezTo>
                <a:cubicBezTo>
                  <a:pt x="58547" y="307213"/>
                  <a:pt x="58547" y="307213"/>
                  <a:pt x="58547" y="306197"/>
                </a:cubicBezTo>
                <a:cubicBezTo>
                  <a:pt x="60706" y="306197"/>
                  <a:pt x="60706" y="305054"/>
                  <a:pt x="61722" y="304038"/>
                </a:cubicBezTo>
                <a:cubicBezTo>
                  <a:pt x="62357" y="302768"/>
                  <a:pt x="62611" y="302260"/>
                  <a:pt x="62992" y="302260"/>
                </a:cubicBezTo>
                <a:cubicBezTo>
                  <a:pt x="63373" y="302260"/>
                  <a:pt x="63500" y="302514"/>
                  <a:pt x="64008" y="303022"/>
                </a:cubicBezTo>
                <a:cubicBezTo>
                  <a:pt x="64770" y="303022"/>
                  <a:pt x="65024" y="303530"/>
                  <a:pt x="65405" y="303530"/>
                </a:cubicBezTo>
                <a:cubicBezTo>
                  <a:pt x="65532" y="303530"/>
                  <a:pt x="65786" y="303403"/>
                  <a:pt x="66167" y="303022"/>
                </a:cubicBezTo>
                <a:lnTo>
                  <a:pt x="64770" y="303022"/>
                </a:lnTo>
                <a:cubicBezTo>
                  <a:pt x="63754" y="302006"/>
                  <a:pt x="64770" y="300863"/>
                  <a:pt x="65786" y="297688"/>
                </a:cubicBezTo>
                <a:cubicBezTo>
                  <a:pt x="67945" y="294513"/>
                  <a:pt x="67945" y="293370"/>
                  <a:pt x="67945" y="292354"/>
                </a:cubicBezTo>
                <a:lnTo>
                  <a:pt x="69088" y="292354"/>
                </a:lnTo>
                <a:cubicBezTo>
                  <a:pt x="70104" y="292354"/>
                  <a:pt x="71247" y="291338"/>
                  <a:pt x="70104" y="290195"/>
                </a:cubicBezTo>
                <a:cubicBezTo>
                  <a:pt x="68961" y="289052"/>
                  <a:pt x="70104" y="286893"/>
                  <a:pt x="72263" y="285877"/>
                </a:cubicBezTo>
                <a:cubicBezTo>
                  <a:pt x="72263" y="285877"/>
                  <a:pt x="73279" y="284861"/>
                  <a:pt x="73279" y="284861"/>
                </a:cubicBezTo>
                <a:cubicBezTo>
                  <a:pt x="71120" y="282702"/>
                  <a:pt x="72263" y="281559"/>
                  <a:pt x="74422" y="281559"/>
                </a:cubicBezTo>
                <a:cubicBezTo>
                  <a:pt x="73279" y="281559"/>
                  <a:pt x="74422" y="280543"/>
                  <a:pt x="74422" y="279400"/>
                </a:cubicBezTo>
                <a:cubicBezTo>
                  <a:pt x="76581" y="279400"/>
                  <a:pt x="77597" y="276098"/>
                  <a:pt x="76581" y="276098"/>
                </a:cubicBezTo>
                <a:lnTo>
                  <a:pt x="76581" y="275082"/>
                </a:lnTo>
                <a:cubicBezTo>
                  <a:pt x="78740" y="275082"/>
                  <a:pt x="78740" y="274066"/>
                  <a:pt x="78740" y="274066"/>
                </a:cubicBezTo>
                <a:cubicBezTo>
                  <a:pt x="79883" y="272923"/>
                  <a:pt x="79883" y="272923"/>
                  <a:pt x="80899" y="272923"/>
                </a:cubicBezTo>
                <a:cubicBezTo>
                  <a:pt x="81915" y="272923"/>
                  <a:pt x="83058" y="271907"/>
                  <a:pt x="83058" y="271907"/>
                </a:cubicBezTo>
                <a:cubicBezTo>
                  <a:pt x="83058" y="270764"/>
                  <a:pt x="81915" y="270764"/>
                  <a:pt x="79883" y="270764"/>
                </a:cubicBezTo>
                <a:cubicBezTo>
                  <a:pt x="79629" y="271018"/>
                  <a:pt x="79502" y="271145"/>
                  <a:pt x="79502" y="271145"/>
                </a:cubicBezTo>
                <a:cubicBezTo>
                  <a:pt x="79375" y="271145"/>
                  <a:pt x="80518" y="269748"/>
                  <a:pt x="83185" y="269748"/>
                </a:cubicBezTo>
                <a:cubicBezTo>
                  <a:pt x="86360" y="268732"/>
                  <a:pt x="86360" y="268732"/>
                  <a:pt x="83185" y="268732"/>
                </a:cubicBezTo>
                <a:cubicBezTo>
                  <a:pt x="82042" y="268732"/>
                  <a:pt x="81026" y="268732"/>
                  <a:pt x="82042" y="267589"/>
                </a:cubicBezTo>
                <a:cubicBezTo>
                  <a:pt x="82042" y="267589"/>
                  <a:pt x="82550" y="267081"/>
                  <a:pt x="83185" y="267081"/>
                </a:cubicBezTo>
                <a:cubicBezTo>
                  <a:pt x="83566" y="267081"/>
                  <a:pt x="83820" y="267208"/>
                  <a:pt x="84201" y="267589"/>
                </a:cubicBezTo>
                <a:lnTo>
                  <a:pt x="85344" y="265430"/>
                </a:lnTo>
                <a:cubicBezTo>
                  <a:pt x="84201" y="263271"/>
                  <a:pt x="85344" y="263271"/>
                  <a:pt x="85344" y="262255"/>
                </a:cubicBezTo>
                <a:cubicBezTo>
                  <a:pt x="86360" y="262255"/>
                  <a:pt x="86360" y="262255"/>
                  <a:pt x="86360" y="261239"/>
                </a:cubicBezTo>
                <a:cubicBezTo>
                  <a:pt x="85598" y="261239"/>
                  <a:pt x="85344" y="260731"/>
                  <a:pt x="85979" y="260731"/>
                </a:cubicBezTo>
                <a:cubicBezTo>
                  <a:pt x="86233" y="260731"/>
                  <a:pt x="86741" y="260858"/>
                  <a:pt x="87376" y="261239"/>
                </a:cubicBezTo>
                <a:cubicBezTo>
                  <a:pt x="88519" y="261239"/>
                  <a:pt x="89535" y="260096"/>
                  <a:pt x="88519" y="259080"/>
                </a:cubicBezTo>
                <a:cubicBezTo>
                  <a:pt x="86360" y="258064"/>
                  <a:pt x="86360" y="258064"/>
                  <a:pt x="87376" y="258064"/>
                </a:cubicBezTo>
                <a:cubicBezTo>
                  <a:pt x="89535" y="258064"/>
                  <a:pt x="89535" y="256921"/>
                  <a:pt x="89535" y="256921"/>
                </a:cubicBezTo>
                <a:cubicBezTo>
                  <a:pt x="88519" y="256921"/>
                  <a:pt x="91694" y="251587"/>
                  <a:pt x="94869" y="245110"/>
                </a:cubicBezTo>
                <a:cubicBezTo>
                  <a:pt x="94869" y="244602"/>
                  <a:pt x="95377" y="244348"/>
                  <a:pt x="95885" y="244348"/>
                </a:cubicBezTo>
                <a:cubicBezTo>
                  <a:pt x="96393" y="244348"/>
                  <a:pt x="97028" y="244602"/>
                  <a:pt x="97028" y="245110"/>
                </a:cubicBezTo>
                <a:cubicBezTo>
                  <a:pt x="97917" y="245618"/>
                  <a:pt x="98298" y="245872"/>
                  <a:pt x="98298" y="245872"/>
                </a:cubicBezTo>
                <a:cubicBezTo>
                  <a:pt x="98298" y="245872"/>
                  <a:pt x="98044" y="245364"/>
                  <a:pt x="98044" y="244094"/>
                </a:cubicBezTo>
                <a:cubicBezTo>
                  <a:pt x="96012" y="242697"/>
                  <a:pt x="95758" y="241808"/>
                  <a:pt x="96266" y="241808"/>
                </a:cubicBezTo>
                <a:cubicBezTo>
                  <a:pt x="96647" y="241808"/>
                  <a:pt x="97282" y="242189"/>
                  <a:pt x="98044" y="242951"/>
                </a:cubicBezTo>
                <a:cubicBezTo>
                  <a:pt x="99060" y="243967"/>
                  <a:pt x="99568" y="244475"/>
                  <a:pt x="99695" y="244475"/>
                </a:cubicBezTo>
                <a:cubicBezTo>
                  <a:pt x="99822" y="244475"/>
                  <a:pt x="99695" y="243713"/>
                  <a:pt x="99060" y="241935"/>
                </a:cubicBezTo>
                <a:cubicBezTo>
                  <a:pt x="97917" y="240792"/>
                  <a:pt x="97917" y="240792"/>
                  <a:pt x="99060" y="240792"/>
                </a:cubicBezTo>
                <a:cubicBezTo>
                  <a:pt x="99441" y="241173"/>
                  <a:pt x="99822" y="241300"/>
                  <a:pt x="100076" y="241300"/>
                </a:cubicBezTo>
                <a:cubicBezTo>
                  <a:pt x="100584" y="241300"/>
                  <a:pt x="100838" y="240792"/>
                  <a:pt x="100203" y="240792"/>
                </a:cubicBezTo>
                <a:cubicBezTo>
                  <a:pt x="99441" y="239268"/>
                  <a:pt x="99187" y="238252"/>
                  <a:pt x="99568" y="238252"/>
                </a:cubicBezTo>
                <a:cubicBezTo>
                  <a:pt x="99695" y="238252"/>
                  <a:pt x="99949" y="238379"/>
                  <a:pt x="100203" y="238633"/>
                </a:cubicBezTo>
                <a:cubicBezTo>
                  <a:pt x="100203" y="238633"/>
                  <a:pt x="100203" y="237490"/>
                  <a:pt x="99187" y="236474"/>
                </a:cubicBezTo>
                <a:cubicBezTo>
                  <a:pt x="99187" y="235331"/>
                  <a:pt x="100203" y="235331"/>
                  <a:pt x="101346" y="235331"/>
                </a:cubicBezTo>
                <a:cubicBezTo>
                  <a:pt x="104648" y="234315"/>
                  <a:pt x="104648" y="234315"/>
                  <a:pt x="102489" y="233172"/>
                </a:cubicBezTo>
                <a:cubicBezTo>
                  <a:pt x="100584" y="233172"/>
                  <a:pt x="102743" y="230759"/>
                  <a:pt x="104775" y="230759"/>
                </a:cubicBezTo>
                <a:cubicBezTo>
                  <a:pt x="105156" y="230759"/>
                  <a:pt x="105410" y="230759"/>
                  <a:pt x="105791" y="231013"/>
                </a:cubicBezTo>
                <a:lnTo>
                  <a:pt x="106807" y="231013"/>
                </a:lnTo>
                <a:cubicBezTo>
                  <a:pt x="105791" y="229870"/>
                  <a:pt x="105791" y="228854"/>
                  <a:pt x="105791" y="228854"/>
                </a:cubicBezTo>
                <a:cubicBezTo>
                  <a:pt x="106807" y="228854"/>
                  <a:pt x="106807" y="227838"/>
                  <a:pt x="105791" y="227838"/>
                </a:cubicBezTo>
                <a:cubicBezTo>
                  <a:pt x="105791" y="227838"/>
                  <a:pt x="106807" y="226695"/>
                  <a:pt x="107950" y="225679"/>
                </a:cubicBezTo>
                <a:cubicBezTo>
                  <a:pt x="111125" y="225679"/>
                  <a:pt x="111125" y="223520"/>
                  <a:pt x="108966" y="221361"/>
                </a:cubicBezTo>
                <a:lnTo>
                  <a:pt x="111125" y="221361"/>
                </a:lnTo>
                <a:cubicBezTo>
                  <a:pt x="113284" y="221361"/>
                  <a:pt x="114300" y="221361"/>
                  <a:pt x="112141" y="220345"/>
                </a:cubicBezTo>
                <a:cubicBezTo>
                  <a:pt x="112014" y="220345"/>
                  <a:pt x="111887" y="220345"/>
                  <a:pt x="111760" y="220218"/>
                </a:cubicBezTo>
                <a:cubicBezTo>
                  <a:pt x="111633" y="220091"/>
                  <a:pt x="111379" y="220345"/>
                  <a:pt x="111125" y="220345"/>
                </a:cubicBezTo>
                <a:cubicBezTo>
                  <a:pt x="110744" y="219964"/>
                  <a:pt x="110617" y="219837"/>
                  <a:pt x="110744" y="219837"/>
                </a:cubicBezTo>
                <a:cubicBezTo>
                  <a:pt x="110871" y="219837"/>
                  <a:pt x="111252" y="220218"/>
                  <a:pt x="111760" y="220218"/>
                </a:cubicBezTo>
                <a:cubicBezTo>
                  <a:pt x="114300" y="219837"/>
                  <a:pt x="114173" y="216916"/>
                  <a:pt x="112141" y="215900"/>
                </a:cubicBezTo>
                <a:cubicBezTo>
                  <a:pt x="111125" y="215900"/>
                  <a:pt x="111125" y="215900"/>
                  <a:pt x="111125" y="214884"/>
                </a:cubicBezTo>
                <a:lnTo>
                  <a:pt x="112141" y="214884"/>
                </a:lnTo>
                <a:cubicBezTo>
                  <a:pt x="113284" y="215900"/>
                  <a:pt x="114300" y="215900"/>
                  <a:pt x="115443" y="215900"/>
                </a:cubicBezTo>
                <a:cubicBezTo>
                  <a:pt x="115443" y="214884"/>
                  <a:pt x="115443" y="214884"/>
                  <a:pt x="114300" y="213741"/>
                </a:cubicBezTo>
                <a:cubicBezTo>
                  <a:pt x="114300" y="212725"/>
                  <a:pt x="113284" y="211582"/>
                  <a:pt x="114300" y="211582"/>
                </a:cubicBezTo>
                <a:cubicBezTo>
                  <a:pt x="114300" y="211582"/>
                  <a:pt x="115443" y="211582"/>
                  <a:pt x="114300" y="210439"/>
                </a:cubicBezTo>
                <a:cubicBezTo>
                  <a:pt x="114300" y="209423"/>
                  <a:pt x="115443" y="208280"/>
                  <a:pt x="115443" y="207264"/>
                </a:cubicBezTo>
                <a:cubicBezTo>
                  <a:pt x="117602" y="207264"/>
                  <a:pt x="117602" y="206248"/>
                  <a:pt x="116459" y="206248"/>
                </a:cubicBezTo>
                <a:cubicBezTo>
                  <a:pt x="116459" y="206248"/>
                  <a:pt x="117475" y="204089"/>
                  <a:pt x="118618" y="204089"/>
                </a:cubicBezTo>
                <a:cubicBezTo>
                  <a:pt x="119634" y="203073"/>
                  <a:pt x="119634" y="203073"/>
                  <a:pt x="118618" y="201930"/>
                </a:cubicBezTo>
                <a:cubicBezTo>
                  <a:pt x="117602" y="200787"/>
                  <a:pt x="117475" y="200914"/>
                  <a:pt x="119634" y="200914"/>
                </a:cubicBezTo>
                <a:cubicBezTo>
                  <a:pt x="120015" y="201295"/>
                  <a:pt x="120269" y="201422"/>
                  <a:pt x="120396" y="201422"/>
                </a:cubicBezTo>
                <a:cubicBezTo>
                  <a:pt x="120777" y="201422"/>
                  <a:pt x="120777" y="200914"/>
                  <a:pt x="120777" y="200914"/>
                </a:cubicBezTo>
                <a:cubicBezTo>
                  <a:pt x="121793" y="199771"/>
                  <a:pt x="121793" y="198755"/>
                  <a:pt x="121793" y="198755"/>
                </a:cubicBezTo>
                <a:cubicBezTo>
                  <a:pt x="122301" y="199263"/>
                  <a:pt x="122555" y="199517"/>
                  <a:pt x="122809" y="199517"/>
                </a:cubicBezTo>
                <a:cubicBezTo>
                  <a:pt x="123063" y="199517"/>
                  <a:pt x="122936" y="199263"/>
                  <a:pt x="122936" y="198755"/>
                </a:cubicBezTo>
                <a:cubicBezTo>
                  <a:pt x="122936" y="198755"/>
                  <a:pt x="122936" y="195580"/>
                  <a:pt x="124079" y="195580"/>
                </a:cubicBezTo>
                <a:cubicBezTo>
                  <a:pt x="124714" y="194310"/>
                  <a:pt x="124968" y="193802"/>
                  <a:pt x="125095" y="193802"/>
                </a:cubicBezTo>
                <a:cubicBezTo>
                  <a:pt x="125222" y="193802"/>
                  <a:pt x="125222" y="194056"/>
                  <a:pt x="125222" y="194564"/>
                </a:cubicBezTo>
                <a:cubicBezTo>
                  <a:pt x="125222" y="195072"/>
                  <a:pt x="125476" y="195326"/>
                  <a:pt x="125730" y="195326"/>
                </a:cubicBezTo>
                <a:cubicBezTo>
                  <a:pt x="125984" y="195326"/>
                  <a:pt x="126238" y="195072"/>
                  <a:pt x="126238" y="194564"/>
                </a:cubicBezTo>
                <a:cubicBezTo>
                  <a:pt x="126238" y="193548"/>
                  <a:pt x="126238" y="191389"/>
                  <a:pt x="127254" y="189230"/>
                </a:cubicBezTo>
                <a:cubicBezTo>
                  <a:pt x="128651" y="187198"/>
                  <a:pt x="129159" y="186436"/>
                  <a:pt x="129286" y="186436"/>
                </a:cubicBezTo>
                <a:cubicBezTo>
                  <a:pt x="129413" y="186436"/>
                  <a:pt x="129413" y="186690"/>
                  <a:pt x="129413" y="187071"/>
                </a:cubicBezTo>
                <a:cubicBezTo>
                  <a:pt x="130175" y="187833"/>
                  <a:pt x="130683" y="188214"/>
                  <a:pt x="130937" y="188214"/>
                </a:cubicBezTo>
                <a:cubicBezTo>
                  <a:pt x="131318" y="188214"/>
                  <a:pt x="131064" y="187325"/>
                  <a:pt x="130429" y="185928"/>
                </a:cubicBezTo>
                <a:cubicBezTo>
                  <a:pt x="129667" y="184404"/>
                  <a:pt x="129413" y="183388"/>
                  <a:pt x="129794" y="183388"/>
                </a:cubicBezTo>
                <a:cubicBezTo>
                  <a:pt x="129921" y="183388"/>
                  <a:pt x="130175" y="183515"/>
                  <a:pt x="130429" y="183769"/>
                </a:cubicBezTo>
                <a:cubicBezTo>
                  <a:pt x="131572" y="183769"/>
                  <a:pt x="131572" y="183769"/>
                  <a:pt x="131572" y="182753"/>
                </a:cubicBezTo>
                <a:cubicBezTo>
                  <a:pt x="130429" y="182753"/>
                  <a:pt x="131572" y="181737"/>
                  <a:pt x="132588" y="181737"/>
                </a:cubicBezTo>
                <a:cubicBezTo>
                  <a:pt x="133604" y="180594"/>
                  <a:pt x="133604" y="180594"/>
                  <a:pt x="132588" y="179578"/>
                </a:cubicBezTo>
                <a:cubicBezTo>
                  <a:pt x="132588" y="179578"/>
                  <a:pt x="132588" y="179578"/>
                  <a:pt x="132588" y="178435"/>
                </a:cubicBezTo>
                <a:cubicBezTo>
                  <a:pt x="135763" y="178435"/>
                  <a:pt x="136906" y="174117"/>
                  <a:pt x="135763" y="173101"/>
                </a:cubicBezTo>
                <a:cubicBezTo>
                  <a:pt x="135763" y="173101"/>
                  <a:pt x="136906" y="172085"/>
                  <a:pt x="137922" y="172085"/>
                </a:cubicBezTo>
                <a:cubicBezTo>
                  <a:pt x="138557" y="172466"/>
                  <a:pt x="139065" y="172593"/>
                  <a:pt x="139446" y="172593"/>
                </a:cubicBezTo>
                <a:cubicBezTo>
                  <a:pt x="140462" y="172593"/>
                  <a:pt x="140462" y="171831"/>
                  <a:pt x="138938" y="171069"/>
                </a:cubicBezTo>
                <a:cubicBezTo>
                  <a:pt x="136779" y="169926"/>
                  <a:pt x="136779" y="169926"/>
                  <a:pt x="138938" y="169926"/>
                </a:cubicBezTo>
                <a:cubicBezTo>
                  <a:pt x="140081" y="169926"/>
                  <a:pt x="142113" y="166751"/>
                  <a:pt x="140081" y="166751"/>
                </a:cubicBezTo>
                <a:cubicBezTo>
                  <a:pt x="138938" y="165735"/>
                  <a:pt x="137922" y="165735"/>
                  <a:pt x="137922" y="165735"/>
                </a:cubicBezTo>
                <a:cubicBezTo>
                  <a:pt x="138938" y="165735"/>
                  <a:pt x="140081" y="164592"/>
                  <a:pt x="140081" y="164592"/>
                </a:cubicBezTo>
                <a:cubicBezTo>
                  <a:pt x="140335" y="164846"/>
                  <a:pt x="140589" y="164973"/>
                  <a:pt x="140716" y="164973"/>
                </a:cubicBezTo>
                <a:cubicBezTo>
                  <a:pt x="141224" y="164973"/>
                  <a:pt x="141351" y="163957"/>
                  <a:pt x="142113" y="162433"/>
                </a:cubicBezTo>
                <a:cubicBezTo>
                  <a:pt x="142113" y="161290"/>
                  <a:pt x="145415" y="159131"/>
                  <a:pt x="145415" y="158115"/>
                </a:cubicBezTo>
                <a:cubicBezTo>
                  <a:pt x="146431" y="157099"/>
                  <a:pt x="147574" y="154940"/>
                  <a:pt x="146431" y="153797"/>
                </a:cubicBezTo>
                <a:cubicBezTo>
                  <a:pt x="147447" y="152781"/>
                  <a:pt x="147447" y="152781"/>
                  <a:pt x="149606" y="151638"/>
                </a:cubicBezTo>
                <a:cubicBezTo>
                  <a:pt x="150749" y="151638"/>
                  <a:pt x="151765" y="150495"/>
                  <a:pt x="150749" y="149479"/>
                </a:cubicBezTo>
                <a:cubicBezTo>
                  <a:pt x="152908" y="148336"/>
                  <a:pt x="152908" y="147320"/>
                  <a:pt x="152908" y="147320"/>
                </a:cubicBezTo>
                <a:cubicBezTo>
                  <a:pt x="151892" y="147320"/>
                  <a:pt x="150749" y="146304"/>
                  <a:pt x="152908" y="146304"/>
                </a:cubicBezTo>
                <a:cubicBezTo>
                  <a:pt x="154051" y="146304"/>
                  <a:pt x="154051" y="146304"/>
                  <a:pt x="155067" y="144145"/>
                </a:cubicBezTo>
                <a:cubicBezTo>
                  <a:pt x="154051" y="143002"/>
                  <a:pt x="167005" y="121412"/>
                  <a:pt x="168021" y="121412"/>
                </a:cubicBezTo>
                <a:cubicBezTo>
                  <a:pt x="168021" y="121412"/>
                  <a:pt x="168021" y="121412"/>
                  <a:pt x="169037" y="119253"/>
                </a:cubicBezTo>
                <a:cubicBezTo>
                  <a:pt x="169037" y="119253"/>
                  <a:pt x="170180" y="118110"/>
                  <a:pt x="170180" y="118110"/>
                </a:cubicBezTo>
                <a:cubicBezTo>
                  <a:pt x="168021" y="117094"/>
                  <a:pt x="171196" y="113792"/>
                  <a:pt x="173355" y="112776"/>
                </a:cubicBezTo>
                <a:cubicBezTo>
                  <a:pt x="174371" y="112776"/>
                  <a:pt x="175514" y="111760"/>
                  <a:pt x="175514" y="111760"/>
                </a:cubicBezTo>
                <a:cubicBezTo>
                  <a:pt x="173355" y="109601"/>
                  <a:pt x="174371" y="108585"/>
                  <a:pt x="176530" y="107442"/>
                </a:cubicBezTo>
                <a:cubicBezTo>
                  <a:pt x="177165" y="107823"/>
                  <a:pt x="177673" y="107950"/>
                  <a:pt x="178054" y="107950"/>
                </a:cubicBezTo>
                <a:cubicBezTo>
                  <a:pt x="179070" y="107950"/>
                  <a:pt x="179070" y="107188"/>
                  <a:pt x="177546" y="106426"/>
                </a:cubicBezTo>
                <a:cubicBezTo>
                  <a:pt x="175387" y="105410"/>
                  <a:pt x="176403" y="104267"/>
                  <a:pt x="179705" y="104267"/>
                </a:cubicBezTo>
                <a:cubicBezTo>
                  <a:pt x="181864" y="104267"/>
                  <a:pt x="181864" y="104267"/>
                  <a:pt x="180848" y="103251"/>
                </a:cubicBezTo>
                <a:cubicBezTo>
                  <a:pt x="179705" y="101092"/>
                  <a:pt x="179705" y="101092"/>
                  <a:pt x="180848" y="101092"/>
                </a:cubicBezTo>
                <a:cubicBezTo>
                  <a:pt x="181737" y="101600"/>
                  <a:pt x="182499" y="101854"/>
                  <a:pt x="182753" y="101854"/>
                </a:cubicBezTo>
                <a:cubicBezTo>
                  <a:pt x="183261" y="101854"/>
                  <a:pt x="183134" y="101346"/>
                  <a:pt x="181864" y="100076"/>
                </a:cubicBezTo>
                <a:cubicBezTo>
                  <a:pt x="181229" y="98044"/>
                  <a:pt x="180975" y="97282"/>
                  <a:pt x="181610" y="97282"/>
                </a:cubicBezTo>
                <a:cubicBezTo>
                  <a:pt x="181991" y="97282"/>
                  <a:pt x="182880" y="97536"/>
                  <a:pt x="184023" y="97917"/>
                </a:cubicBezTo>
                <a:cubicBezTo>
                  <a:pt x="184277" y="98044"/>
                  <a:pt x="184531" y="98171"/>
                  <a:pt x="184912" y="98171"/>
                </a:cubicBezTo>
                <a:cubicBezTo>
                  <a:pt x="186436" y="98171"/>
                  <a:pt x="187198" y="95631"/>
                  <a:pt x="186182" y="94742"/>
                </a:cubicBezTo>
                <a:cubicBezTo>
                  <a:pt x="187198" y="93599"/>
                  <a:pt x="186182" y="92583"/>
                  <a:pt x="187198" y="92583"/>
                </a:cubicBezTo>
                <a:lnTo>
                  <a:pt x="187198" y="90170"/>
                </a:lnTo>
                <a:cubicBezTo>
                  <a:pt x="187198" y="90170"/>
                  <a:pt x="188214" y="89154"/>
                  <a:pt x="188214" y="89154"/>
                </a:cubicBezTo>
                <a:lnTo>
                  <a:pt x="188214" y="90170"/>
                </a:lnTo>
                <a:cubicBezTo>
                  <a:pt x="189357" y="89154"/>
                  <a:pt x="191516" y="84836"/>
                  <a:pt x="194691" y="80518"/>
                </a:cubicBezTo>
                <a:cubicBezTo>
                  <a:pt x="198882" y="75438"/>
                  <a:pt x="200533" y="73660"/>
                  <a:pt x="201549" y="73660"/>
                </a:cubicBezTo>
                <a:cubicBezTo>
                  <a:pt x="201803" y="73660"/>
                  <a:pt x="202057" y="73787"/>
                  <a:pt x="202311" y="74041"/>
                </a:cubicBezTo>
                <a:cubicBezTo>
                  <a:pt x="202692" y="74930"/>
                  <a:pt x="203073" y="75311"/>
                  <a:pt x="203454" y="75311"/>
                </a:cubicBezTo>
                <a:cubicBezTo>
                  <a:pt x="203962" y="75311"/>
                  <a:pt x="204089" y="74422"/>
                  <a:pt x="203454" y="73025"/>
                </a:cubicBezTo>
                <a:cubicBezTo>
                  <a:pt x="203454" y="73025"/>
                  <a:pt x="203454" y="70866"/>
                  <a:pt x="204470" y="69850"/>
                </a:cubicBezTo>
                <a:cubicBezTo>
                  <a:pt x="205486" y="68834"/>
                  <a:pt x="206629" y="67691"/>
                  <a:pt x="206629" y="66675"/>
                </a:cubicBezTo>
                <a:cubicBezTo>
                  <a:pt x="209804" y="66675"/>
                  <a:pt x="213106" y="63500"/>
                  <a:pt x="214249" y="61341"/>
                </a:cubicBezTo>
                <a:cubicBezTo>
                  <a:pt x="215265" y="60198"/>
                  <a:pt x="215265" y="59182"/>
                  <a:pt x="217424" y="59182"/>
                </a:cubicBezTo>
                <a:cubicBezTo>
                  <a:pt x="219583" y="59182"/>
                  <a:pt x="219583" y="59182"/>
                  <a:pt x="219583" y="58166"/>
                </a:cubicBezTo>
                <a:cubicBezTo>
                  <a:pt x="218694" y="57277"/>
                  <a:pt x="220599" y="54356"/>
                  <a:pt x="221996" y="54356"/>
                </a:cubicBezTo>
                <a:cubicBezTo>
                  <a:pt x="222377" y="54356"/>
                  <a:pt x="222631" y="54483"/>
                  <a:pt x="222758" y="54864"/>
                </a:cubicBezTo>
                <a:lnTo>
                  <a:pt x="222758" y="53594"/>
                </a:lnTo>
                <a:cubicBezTo>
                  <a:pt x="222758" y="52705"/>
                  <a:pt x="223012" y="52324"/>
                  <a:pt x="223266" y="52324"/>
                </a:cubicBezTo>
                <a:cubicBezTo>
                  <a:pt x="223647" y="52324"/>
                  <a:pt x="224282" y="52959"/>
                  <a:pt x="224917" y="53594"/>
                </a:cubicBezTo>
                <a:cubicBezTo>
                  <a:pt x="225298" y="53975"/>
                  <a:pt x="225679" y="54229"/>
                  <a:pt x="225933" y="54229"/>
                </a:cubicBezTo>
                <a:cubicBezTo>
                  <a:pt x="226314" y="54229"/>
                  <a:pt x="226314" y="53467"/>
                  <a:pt x="224917" y="51435"/>
                </a:cubicBezTo>
                <a:cubicBezTo>
                  <a:pt x="223901" y="49276"/>
                  <a:pt x="224917" y="49276"/>
                  <a:pt x="224917" y="49276"/>
                </a:cubicBezTo>
                <a:cubicBezTo>
                  <a:pt x="225933" y="49784"/>
                  <a:pt x="226822" y="50038"/>
                  <a:pt x="227330" y="50038"/>
                </a:cubicBezTo>
                <a:cubicBezTo>
                  <a:pt x="227838" y="50038"/>
                  <a:pt x="228092" y="49784"/>
                  <a:pt x="228092" y="49276"/>
                </a:cubicBezTo>
                <a:cubicBezTo>
                  <a:pt x="228092" y="48895"/>
                  <a:pt x="228219" y="48514"/>
                  <a:pt x="228600" y="48514"/>
                </a:cubicBezTo>
                <a:cubicBezTo>
                  <a:pt x="228981" y="48514"/>
                  <a:pt x="229616" y="49022"/>
                  <a:pt x="230251" y="50292"/>
                </a:cubicBezTo>
                <a:cubicBezTo>
                  <a:pt x="230632" y="50673"/>
                  <a:pt x="230886" y="50800"/>
                  <a:pt x="231013" y="50800"/>
                </a:cubicBezTo>
                <a:cubicBezTo>
                  <a:pt x="231394" y="50800"/>
                  <a:pt x="231648" y="50292"/>
                  <a:pt x="232410" y="50292"/>
                </a:cubicBezTo>
                <a:cubicBezTo>
                  <a:pt x="231267" y="49149"/>
                  <a:pt x="231267" y="49149"/>
                  <a:pt x="230251" y="49149"/>
                </a:cubicBezTo>
                <a:cubicBezTo>
                  <a:pt x="229235" y="49149"/>
                  <a:pt x="230251" y="49149"/>
                  <a:pt x="231267" y="48133"/>
                </a:cubicBezTo>
                <a:cubicBezTo>
                  <a:pt x="232283" y="47117"/>
                  <a:pt x="232410" y="45974"/>
                  <a:pt x="232410" y="44958"/>
                </a:cubicBezTo>
                <a:cubicBezTo>
                  <a:pt x="232410" y="43942"/>
                  <a:pt x="232410" y="43307"/>
                  <a:pt x="232537" y="43307"/>
                </a:cubicBezTo>
                <a:cubicBezTo>
                  <a:pt x="232664" y="43307"/>
                  <a:pt x="232918" y="43815"/>
                  <a:pt x="233426" y="44958"/>
                </a:cubicBezTo>
                <a:cubicBezTo>
                  <a:pt x="234061" y="46228"/>
                  <a:pt x="234315" y="46736"/>
                  <a:pt x="234823" y="46736"/>
                </a:cubicBezTo>
                <a:cubicBezTo>
                  <a:pt x="235204" y="46736"/>
                  <a:pt x="235712" y="46482"/>
                  <a:pt x="236601" y="45974"/>
                </a:cubicBezTo>
                <a:cubicBezTo>
                  <a:pt x="236601" y="45974"/>
                  <a:pt x="237744" y="44958"/>
                  <a:pt x="236601" y="43815"/>
                </a:cubicBezTo>
                <a:cubicBezTo>
                  <a:pt x="236601" y="43815"/>
                  <a:pt x="236601" y="43815"/>
                  <a:pt x="237744" y="42799"/>
                </a:cubicBezTo>
                <a:cubicBezTo>
                  <a:pt x="238379" y="42164"/>
                  <a:pt x="239141" y="41910"/>
                  <a:pt x="240030" y="41910"/>
                </a:cubicBezTo>
                <a:cubicBezTo>
                  <a:pt x="241808" y="41910"/>
                  <a:pt x="243840" y="43180"/>
                  <a:pt x="245364" y="43942"/>
                </a:cubicBezTo>
                <a:cubicBezTo>
                  <a:pt x="245872" y="45085"/>
                  <a:pt x="246126" y="45593"/>
                  <a:pt x="246380" y="45593"/>
                </a:cubicBezTo>
                <a:cubicBezTo>
                  <a:pt x="246634" y="45593"/>
                  <a:pt x="246507" y="45085"/>
                  <a:pt x="246507" y="43942"/>
                </a:cubicBezTo>
                <a:cubicBezTo>
                  <a:pt x="245364" y="42926"/>
                  <a:pt x="246507" y="42926"/>
                  <a:pt x="246507" y="41783"/>
                </a:cubicBezTo>
                <a:lnTo>
                  <a:pt x="244348" y="41783"/>
                </a:lnTo>
                <a:lnTo>
                  <a:pt x="244348" y="40640"/>
                </a:lnTo>
                <a:cubicBezTo>
                  <a:pt x="243713" y="39370"/>
                  <a:pt x="243840" y="38862"/>
                  <a:pt x="244475" y="38862"/>
                </a:cubicBezTo>
                <a:cubicBezTo>
                  <a:pt x="244983" y="38862"/>
                  <a:pt x="245618" y="39116"/>
                  <a:pt x="246507" y="39624"/>
                </a:cubicBezTo>
                <a:cubicBezTo>
                  <a:pt x="246888" y="40005"/>
                  <a:pt x="247269" y="40386"/>
                  <a:pt x="247396" y="40386"/>
                </a:cubicBezTo>
                <a:cubicBezTo>
                  <a:pt x="247523" y="40386"/>
                  <a:pt x="247650" y="39878"/>
                  <a:pt x="247650" y="38608"/>
                </a:cubicBezTo>
                <a:cubicBezTo>
                  <a:pt x="247650" y="37846"/>
                  <a:pt x="247650" y="37084"/>
                  <a:pt x="248031" y="37084"/>
                </a:cubicBezTo>
                <a:cubicBezTo>
                  <a:pt x="248158" y="37084"/>
                  <a:pt x="248412" y="37211"/>
                  <a:pt x="248793" y="37592"/>
                </a:cubicBezTo>
                <a:cubicBezTo>
                  <a:pt x="248793" y="37592"/>
                  <a:pt x="249809" y="36576"/>
                  <a:pt x="249809" y="35433"/>
                </a:cubicBezTo>
                <a:cubicBezTo>
                  <a:pt x="250317" y="34925"/>
                  <a:pt x="250825" y="34671"/>
                  <a:pt x="251460" y="34671"/>
                </a:cubicBezTo>
                <a:cubicBezTo>
                  <a:pt x="252095" y="34671"/>
                  <a:pt x="252476" y="34925"/>
                  <a:pt x="253111" y="35433"/>
                </a:cubicBezTo>
                <a:cubicBezTo>
                  <a:pt x="253111" y="35814"/>
                  <a:pt x="253238" y="35941"/>
                  <a:pt x="253365" y="35941"/>
                </a:cubicBezTo>
                <a:cubicBezTo>
                  <a:pt x="253746" y="35941"/>
                  <a:pt x="254127" y="35433"/>
                  <a:pt x="254127" y="35433"/>
                </a:cubicBezTo>
                <a:cubicBezTo>
                  <a:pt x="254889" y="35433"/>
                  <a:pt x="255524" y="34925"/>
                  <a:pt x="255905" y="34925"/>
                </a:cubicBezTo>
                <a:cubicBezTo>
                  <a:pt x="256159" y="34925"/>
                  <a:pt x="256286" y="35052"/>
                  <a:pt x="256286" y="35433"/>
                </a:cubicBezTo>
                <a:cubicBezTo>
                  <a:pt x="257048" y="36195"/>
                  <a:pt x="257810" y="36957"/>
                  <a:pt x="258572" y="36957"/>
                </a:cubicBezTo>
                <a:cubicBezTo>
                  <a:pt x="258953" y="36957"/>
                  <a:pt x="259207" y="36830"/>
                  <a:pt x="259588" y="36576"/>
                </a:cubicBezTo>
                <a:cubicBezTo>
                  <a:pt x="260350" y="36957"/>
                  <a:pt x="260858" y="37211"/>
                  <a:pt x="261239" y="37211"/>
                </a:cubicBezTo>
                <a:cubicBezTo>
                  <a:pt x="261747" y="37211"/>
                  <a:pt x="261747" y="36449"/>
                  <a:pt x="261747" y="34417"/>
                </a:cubicBezTo>
                <a:cubicBezTo>
                  <a:pt x="260731" y="33274"/>
                  <a:pt x="261747" y="33274"/>
                  <a:pt x="261747" y="33274"/>
                </a:cubicBezTo>
                <a:cubicBezTo>
                  <a:pt x="261747" y="33274"/>
                  <a:pt x="262890" y="32258"/>
                  <a:pt x="262890" y="31115"/>
                </a:cubicBezTo>
                <a:cubicBezTo>
                  <a:pt x="263271" y="30734"/>
                  <a:pt x="263398" y="30607"/>
                  <a:pt x="263525" y="30607"/>
                </a:cubicBezTo>
                <a:cubicBezTo>
                  <a:pt x="263906" y="30607"/>
                  <a:pt x="263906" y="31369"/>
                  <a:pt x="263906" y="32131"/>
                </a:cubicBezTo>
                <a:cubicBezTo>
                  <a:pt x="265049" y="33147"/>
                  <a:pt x="265049" y="34290"/>
                  <a:pt x="265049" y="34290"/>
                </a:cubicBezTo>
                <a:cubicBezTo>
                  <a:pt x="266065" y="33147"/>
                  <a:pt x="266065" y="31115"/>
                  <a:pt x="265049" y="29972"/>
                </a:cubicBezTo>
                <a:cubicBezTo>
                  <a:pt x="265049" y="28956"/>
                  <a:pt x="265049" y="28321"/>
                  <a:pt x="265176" y="28321"/>
                </a:cubicBezTo>
                <a:cubicBezTo>
                  <a:pt x="265303" y="28321"/>
                  <a:pt x="265557" y="28829"/>
                  <a:pt x="266192" y="29972"/>
                </a:cubicBezTo>
                <a:cubicBezTo>
                  <a:pt x="266192" y="30480"/>
                  <a:pt x="266446" y="30734"/>
                  <a:pt x="266827" y="30734"/>
                </a:cubicBezTo>
                <a:cubicBezTo>
                  <a:pt x="267208" y="30734"/>
                  <a:pt x="267843" y="30480"/>
                  <a:pt x="268351" y="29972"/>
                </a:cubicBezTo>
                <a:cubicBezTo>
                  <a:pt x="270510" y="28956"/>
                  <a:pt x="271526" y="28956"/>
                  <a:pt x="271526" y="27813"/>
                </a:cubicBezTo>
                <a:cubicBezTo>
                  <a:pt x="271526" y="26670"/>
                  <a:pt x="271780" y="26416"/>
                  <a:pt x="272034" y="26416"/>
                </a:cubicBezTo>
                <a:cubicBezTo>
                  <a:pt x="272288" y="26416"/>
                  <a:pt x="272542" y="26670"/>
                  <a:pt x="272542" y="26670"/>
                </a:cubicBezTo>
                <a:cubicBezTo>
                  <a:pt x="273050" y="27178"/>
                  <a:pt x="273431" y="27432"/>
                  <a:pt x="273939" y="27432"/>
                </a:cubicBezTo>
                <a:cubicBezTo>
                  <a:pt x="274574" y="27432"/>
                  <a:pt x="275209" y="26924"/>
                  <a:pt x="275844" y="25654"/>
                </a:cubicBezTo>
                <a:cubicBezTo>
                  <a:pt x="277749" y="23114"/>
                  <a:pt x="278511" y="22098"/>
                  <a:pt x="279019" y="22098"/>
                </a:cubicBezTo>
                <a:cubicBezTo>
                  <a:pt x="279400" y="22098"/>
                  <a:pt x="279654" y="22606"/>
                  <a:pt x="280162" y="23495"/>
                </a:cubicBezTo>
                <a:cubicBezTo>
                  <a:pt x="280543" y="23114"/>
                  <a:pt x="280924" y="22987"/>
                  <a:pt x="281305" y="22987"/>
                </a:cubicBezTo>
                <a:cubicBezTo>
                  <a:pt x="282067" y="22987"/>
                  <a:pt x="282702" y="23495"/>
                  <a:pt x="283464" y="23495"/>
                </a:cubicBezTo>
                <a:cubicBezTo>
                  <a:pt x="284607" y="24511"/>
                  <a:pt x="285623" y="26670"/>
                  <a:pt x="286766" y="27813"/>
                </a:cubicBezTo>
                <a:cubicBezTo>
                  <a:pt x="286766" y="29083"/>
                  <a:pt x="286766" y="29591"/>
                  <a:pt x="287020" y="29591"/>
                </a:cubicBezTo>
                <a:cubicBezTo>
                  <a:pt x="287274" y="29591"/>
                  <a:pt x="287401" y="29337"/>
                  <a:pt x="287909" y="28829"/>
                </a:cubicBezTo>
                <a:cubicBezTo>
                  <a:pt x="288925" y="27686"/>
                  <a:pt x="288925" y="26670"/>
                  <a:pt x="288925" y="25654"/>
                </a:cubicBezTo>
                <a:cubicBezTo>
                  <a:pt x="288925" y="24638"/>
                  <a:pt x="287909" y="24511"/>
                  <a:pt x="287909" y="24511"/>
                </a:cubicBezTo>
                <a:lnTo>
                  <a:pt x="287020" y="25527"/>
                </a:lnTo>
                <a:cubicBezTo>
                  <a:pt x="287020" y="24384"/>
                  <a:pt x="287020" y="23368"/>
                  <a:pt x="288036" y="22225"/>
                </a:cubicBezTo>
                <a:cubicBezTo>
                  <a:pt x="288036" y="21717"/>
                  <a:pt x="288290" y="21463"/>
                  <a:pt x="288544" y="21463"/>
                </a:cubicBezTo>
                <a:cubicBezTo>
                  <a:pt x="288798" y="21463"/>
                  <a:pt x="289052" y="21717"/>
                  <a:pt x="289052" y="22225"/>
                </a:cubicBezTo>
                <a:cubicBezTo>
                  <a:pt x="290195" y="20066"/>
                  <a:pt x="291211" y="20066"/>
                  <a:pt x="293370" y="20066"/>
                </a:cubicBezTo>
                <a:cubicBezTo>
                  <a:pt x="294386" y="18923"/>
                  <a:pt x="296545" y="17907"/>
                  <a:pt x="296545" y="16764"/>
                </a:cubicBezTo>
                <a:cubicBezTo>
                  <a:pt x="298704" y="16764"/>
                  <a:pt x="299720" y="16764"/>
                  <a:pt x="299720" y="17907"/>
                </a:cubicBezTo>
                <a:cubicBezTo>
                  <a:pt x="299720" y="19177"/>
                  <a:pt x="300101" y="19685"/>
                  <a:pt x="300355" y="19685"/>
                </a:cubicBezTo>
                <a:cubicBezTo>
                  <a:pt x="300609" y="19685"/>
                  <a:pt x="300736" y="19431"/>
                  <a:pt x="300736" y="18923"/>
                </a:cubicBezTo>
                <a:cubicBezTo>
                  <a:pt x="300736" y="16383"/>
                  <a:pt x="306578" y="13970"/>
                  <a:pt x="309626" y="13970"/>
                </a:cubicBezTo>
                <a:cubicBezTo>
                  <a:pt x="310515" y="13970"/>
                  <a:pt x="311277" y="14224"/>
                  <a:pt x="311531" y="14732"/>
                </a:cubicBezTo>
                <a:lnTo>
                  <a:pt x="312547" y="14732"/>
                </a:lnTo>
                <a:cubicBezTo>
                  <a:pt x="314198" y="13081"/>
                  <a:pt x="316865" y="12192"/>
                  <a:pt x="318643" y="12192"/>
                </a:cubicBezTo>
                <a:cubicBezTo>
                  <a:pt x="319278" y="12192"/>
                  <a:pt x="319786" y="12319"/>
                  <a:pt x="320040" y="12573"/>
                </a:cubicBezTo>
                <a:lnTo>
                  <a:pt x="322199" y="12573"/>
                </a:lnTo>
                <a:cubicBezTo>
                  <a:pt x="322707" y="12065"/>
                  <a:pt x="323215" y="11811"/>
                  <a:pt x="323850" y="11811"/>
                </a:cubicBezTo>
                <a:cubicBezTo>
                  <a:pt x="324485" y="11811"/>
                  <a:pt x="324993" y="12065"/>
                  <a:pt x="325501" y="12573"/>
                </a:cubicBezTo>
                <a:cubicBezTo>
                  <a:pt x="326263" y="13335"/>
                  <a:pt x="326517" y="14097"/>
                  <a:pt x="326517" y="14097"/>
                </a:cubicBezTo>
                <a:cubicBezTo>
                  <a:pt x="326517" y="14097"/>
                  <a:pt x="326517" y="13970"/>
                  <a:pt x="326517" y="13589"/>
                </a:cubicBezTo>
                <a:cubicBezTo>
                  <a:pt x="326517" y="11430"/>
                  <a:pt x="327660" y="11430"/>
                  <a:pt x="330835" y="11430"/>
                </a:cubicBezTo>
                <a:cubicBezTo>
                  <a:pt x="331724" y="10922"/>
                  <a:pt x="332232" y="10668"/>
                  <a:pt x="332486" y="10668"/>
                </a:cubicBezTo>
                <a:cubicBezTo>
                  <a:pt x="332994" y="10668"/>
                  <a:pt x="332994" y="11176"/>
                  <a:pt x="332994" y="12446"/>
                </a:cubicBezTo>
                <a:cubicBezTo>
                  <a:pt x="336169" y="12446"/>
                  <a:pt x="336169" y="11430"/>
                  <a:pt x="336169" y="10287"/>
                </a:cubicBezTo>
                <a:cubicBezTo>
                  <a:pt x="335661" y="9271"/>
                  <a:pt x="335661" y="8763"/>
                  <a:pt x="335788" y="8763"/>
                </a:cubicBezTo>
                <a:cubicBezTo>
                  <a:pt x="335915" y="8763"/>
                  <a:pt x="336550" y="9525"/>
                  <a:pt x="337185" y="11303"/>
                </a:cubicBezTo>
                <a:cubicBezTo>
                  <a:pt x="337820" y="12573"/>
                  <a:pt x="338455" y="13081"/>
                  <a:pt x="338836" y="13081"/>
                </a:cubicBezTo>
                <a:cubicBezTo>
                  <a:pt x="339217" y="13081"/>
                  <a:pt x="339344" y="12827"/>
                  <a:pt x="339344" y="12319"/>
                </a:cubicBezTo>
                <a:cubicBezTo>
                  <a:pt x="339344" y="11303"/>
                  <a:pt x="338201" y="11303"/>
                  <a:pt x="338201" y="11303"/>
                </a:cubicBezTo>
                <a:cubicBezTo>
                  <a:pt x="338201" y="11303"/>
                  <a:pt x="338201" y="10160"/>
                  <a:pt x="338201" y="9144"/>
                </a:cubicBezTo>
                <a:cubicBezTo>
                  <a:pt x="338201" y="9144"/>
                  <a:pt x="338201" y="9144"/>
                  <a:pt x="339344" y="10160"/>
                </a:cubicBezTo>
                <a:cubicBezTo>
                  <a:pt x="339344" y="10160"/>
                  <a:pt x="339852" y="9652"/>
                  <a:pt x="340487" y="9652"/>
                </a:cubicBezTo>
                <a:cubicBezTo>
                  <a:pt x="340868" y="9652"/>
                  <a:pt x="341249" y="9779"/>
                  <a:pt x="341503" y="10160"/>
                </a:cubicBezTo>
                <a:cubicBezTo>
                  <a:pt x="341503" y="11303"/>
                  <a:pt x="342519" y="12319"/>
                  <a:pt x="341503" y="14478"/>
                </a:cubicBezTo>
                <a:cubicBezTo>
                  <a:pt x="340360" y="15494"/>
                  <a:pt x="341503" y="15494"/>
                  <a:pt x="342519" y="15494"/>
                </a:cubicBezTo>
                <a:cubicBezTo>
                  <a:pt x="343535" y="13335"/>
                  <a:pt x="343535" y="12319"/>
                  <a:pt x="342519" y="11176"/>
                </a:cubicBezTo>
                <a:cubicBezTo>
                  <a:pt x="341503" y="11176"/>
                  <a:pt x="341503" y="10033"/>
                  <a:pt x="341503" y="9017"/>
                </a:cubicBezTo>
                <a:cubicBezTo>
                  <a:pt x="341503" y="8763"/>
                  <a:pt x="341630" y="8763"/>
                  <a:pt x="341884" y="8763"/>
                </a:cubicBezTo>
                <a:cubicBezTo>
                  <a:pt x="342646" y="8763"/>
                  <a:pt x="344551" y="9779"/>
                  <a:pt x="345821" y="10922"/>
                </a:cubicBezTo>
                <a:cubicBezTo>
                  <a:pt x="346202" y="10033"/>
                  <a:pt x="348107" y="10033"/>
                  <a:pt x="348996" y="9017"/>
                </a:cubicBezTo>
                <a:cubicBezTo>
                  <a:pt x="350139" y="9017"/>
                  <a:pt x="351155" y="9017"/>
                  <a:pt x="351155" y="10033"/>
                </a:cubicBezTo>
                <a:cubicBezTo>
                  <a:pt x="351155" y="11049"/>
                  <a:pt x="351155" y="12192"/>
                  <a:pt x="352298" y="12192"/>
                </a:cubicBezTo>
                <a:cubicBezTo>
                  <a:pt x="351155" y="12192"/>
                  <a:pt x="352298" y="13208"/>
                  <a:pt x="352298" y="14351"/>
                </a:cubicBezTo>
                <a:cubicBezTo>
                  <a:pt x="352298" y="14351"/>
                  <a:pt x="353314" y="13208"/>
                  <a:pt x="353314" y="12192"/>
                </a:cubicBezTo>
                <a:cubicBezTo>
                  <a:pt x="354330" y="9017"/>
                  <a:pt x="356489" y="7874"/>
                  <a:pt x="358648" y="7874"/>
                </a:cubicBezTo>
                <a:cubicBezTo>
                  <a:pt x="360807" y="7874"/>
                  <a:pt x="362966" y="6858"/>
                  <a:pt x="362966" y="5715"/>
                </a:cubicBezTo>
                <a:cubicBezTo>
                  <a:pt x="365125" y="5715"/>
                  <a:pt x="365125" y="5715"/>
                  <a:pt x="365125" y="6731"/>
                </a:cubicBezTo>
                <a:lnTo>
                  <a:pt x="367284" y="6731"/>
                </a:lnTo>
                <a:cubicBezTo>
                  <a:pt x="367284" y="5969"/>
                  <a:pt x="368427" y="5207"/>
                  <a:pt x="368935" y="5207"/>
                </a:cubicBezTo>
                <a:cubicBezTo>
                  <a:pt x="369189" y="5207"/>
                  <a:pt x="369443" y="5334"/>
                  <a:pt x="369443" y="5715"/>
                </a:cubicBezTo>
                <a:cubicBezTo>
                  <a:pt x="369824" y="6096"/>
                  <a:pt x="370078" y="6223"/>
                  <a:pt x="370205" y="6223"/>
                </a:cubicBezTo>
                <a:cubicBezTo>
                  <a:pt x="370586" y="6223"/>
                  <a:pt x="370840" y="5715"/>
                  <a:pt x="371602" y="5715"/>
                </a:cubicBezTo>
                <a:cubicBezTo>
                  <a:pt x="372110" y="4699"/>
                  <a:pt x="372364" y="4191"/>
                  <a:pt x="372491" y="4191"/>
                </a:cubicBezTo>
                <a:cubicBezTo>
                  <a:pt x="372618" y="4191"/>
                  <a:pt x="372618" y="4953"/>
                  <a:pt x="372618" y="6731"/>
                </a:cubicBezTo>
                <a:cubicBezTo>
                  <a:pt x="372618" y="7747"/>
                  <a:pt x="371602" y="9906"/>
                  <a:pt x="370459" y="9906"/>
                </a:cubicBezTo>
                <a:lnTo>
                  <a:pt x="368300" y="9906"/>
                </a:lnTo>
                <a:lnTo>
                  <a:pt x="370459" y="11049"/>
                </a:lnTo>
                <a:cubicBezTo>
                  <a:pt x="371602" y="11049"/>
                  <a:pt x="372618" y="11049"/>
                  <a:pt x="372618" y="13208"/>
                </a:cubicBezTo>
                <a:cubicBezTo>
                  <a:pt x="372618" y="13208"/>
                  <a:pt x="373761" y="14351"/>
                  <a:pt x="373761" y="14351"/>
                </a:cubicBezTo>
                <a:cubicBezTo>
                  <a:pt x="373761" y="14351"/>
                  <a:pt x="373761" y="12192"/>
                  <a:pt x="373761" y="11176"/>
                </a:cubicBezTo>
                <a:cubicBezTo>
                  <a:pt x="372618" y="10033"/>
                  <a:pt x="372618" y="9017"/>
                  <a:pt x="372618" y="7874"/>
                </a:cubicBezTo>
                <a:cubicBezTo>
                  <a:pt x="372618" y="6604"/>
                  <a:pt x="373380" y="5588"/>
                  <a:pt x="374015" y="5588"/>
                </a:cubicBezTo>
                <a:cubicBezTo>
                  <a:pt x="374396" y="5588"/>
                  <a:pt x="374777" y="5969"/>
                  <a:pt x="374777" y="6731"/>
                </a:cubicBezTo>
                <a:cubicBezTo>
                  <a:pt x="375793" y="6731"/>
                  <a:pt x="375793" y="6731"/>
                  <a:pt x="376936" y="5715"/>
                </a:cubicBezTo>
                <a:cubicBezTo>
                  <a:pt x="376936" y="4572"/>
                  <a:pt x="376936" y="4064"/>
                  <a:pt x="377063" y="4064"/>
                </a:cubicBezTo>
                <a:cubicBezTo>
                  <a:pt x="377190" y="4064"/>
                  <a:pt x="377444" y="4572"/>
                  <a:pt x="377952" y="5715"/>
                </a:cubicBezTo>
                <a:cubicBezTo>
                  <a:pt x="378460" y="6858"/>
                  <a:pt x="379095" y="7366"/>
                  <a:pt x="379476" y="7366"/>
                </a:cubicBezTo>
                <a:cubicBezTo>
                  <a:pt x="379857" y="7366"/>
                  <a:pt x="380111" y="6858"/>
                  <a:pt x="380111" y="5715"/>
                </a:cubicBezTo>
                <a:cubicBezTo>
                  <a:pt x="380746" y="4318"/>
                  <a:pt x="382270" y="3429"/>
                  <a:pt x="383286" y="3429"/>
                </a:cubicBezTo>
                <a:cubicBezTo>
                  <a:pt x="383921" y="3429"/>
                  <a:pt x="384429" y="3810"/>
                  <a:pt x="384429" y="4572"/>
                </a:cubicBezTo>
                <a:cubicBezTo>
                  <a:pt x="384429" y="5334"/>
                  <a:pt x="384810" y="5842"/>
                  <a:pt x="385318" y="5842"/>
                </a:cubicBezTo>
                <a:cubicBezTo>
                  <a:pt x="386080" y="5842"/>
                  <a:pt x="386969" y="5207"/>
                  <a:pt x="387604" y="4572"/>
                </a:cubicBezTo>
                <a:cubicBezTo>
                  <a:pt x="387604" y="4064"/>
                  <a:pt x="387858" y="3810"/>
                  <a:pt x="388239" y="3810"/>
                </a:cubicBezTo>
                <a:cubicBezTo>
                  <a:pt x="388620" y="3810"/>
                  <a:pt x="389128" y="4064"/>
                  <a:pt x="389636" y="4572"/>
                </a:cubicBezTo>
                <a:cubicBezTo>
                  <a:pt x="389636" y="3810"/>
                  <a:pt x="389636" y="3048"/>
                  <a:pt x="390017" y="3048"/>
                </a:cubicBezTo>
                <a:cubicBezTo>
                  <a:pt x="390144" y="3048"/>
                  <a:pt x="390398" y="3175"/>
                  <a:pt x="390779" y="3556"/>
                </a:cubicBezTo>
                <a:cubicBezTo>
                  <a:pt x="390779" y="3556"/>
                  <a:pt x="391795" y="3556"/>
                  <a:pt x="390779" y="4572"/>
                </a:cubicBezTo>
                <a:cubicBezTo>
                  <a:pt x="390779" y="4572"/>
                  <a:pt x="391795" y="5715"/>
                  <a:pt x="392938" y="6731"/>
                </a:cubicBezTo>
                <a:cubicBezTo>
                  <a:pt x="391795" y="6731"/>
                  <a:pt x="391795" y="7747"/>
                  <a:pt x="392938" y="8890"/>
                </a:cubicBezTo>
                <a:cubicBezTo>
                  <a:pt x="392938" y="9144"/>
                  <a:pt x="393065" y="9271"/>
                  <a:pt x="393319" y="9271"/>
                </a:cubicBezTo>
                <a:cubicBezTo>
                  <a:pt x="393954" y="9271"/>
                  <a:pt x="395351" y="7874"/>
                  <a:pt x="396240" y="4572"/>
                </a:cubicBezTo>
                <a:lnTo>
                  <a:pt x="397256" y="2413"/>
                </a:lnTo>
                <a:cubicBezTo>
                  <a:pt x="397256" y="3556"/>
                  <a:pt x="397256" y="4572"/>
                  <a:pt x="397256" y="4572"/>
                </a:cubicBezTo>
                <a:cubicBezTo>
                  <a:pt x="398399" y="4572"/>
                  <a:pt x="399415" y="4572"/>
                  <a:pt x="399415" y="3556"/>
                </a:cubicBezTo>
                <a:cubicBezTo>
                  <a:pt x="399415" y="2540"/>
                  <a:pt x="399415" y="2413"/>
                  <a:pt x="399415" y="2413"/>
                </a:cubicBezTo>
                <a:cubicBezTo>
                  <a:pt x="399415" y="2413"/>
                  <a:pt x="399669" y="2159"/>
                  <a:pt x="399923" y="2159"/>
                </a:cubicBezTo>
                <a:cubicBezTo>
                  <a:pt x="400177" y="2159"/>
                  <a:pt x="400431" y="2413"/>
                  <a:pt x="400431" y="3556"/>
                </a:cubicBezTo>
                <a:cubicBezTo>
                  <a:pt x="400431" y="4826"/>
                  <a:pt x="400431" y="5334"/>
                  <a:pt x="400685" y="5334"/>
                </a:cubicBezTo>
                <a:cubicBezTo>
                  <a:pt x="400939" y="5334"/>
                  <a:pt x="401066" y="5080"/>
                  <a:pt x="401574" y="4572"/>
                </a:cubicBezTo>
                <a:cubicBezTo>
                  <a:pt x="401574" y="2794"/>
                  <a:pt x="401955" y="2032"/>
                  <a:pt x="402336" y="2032"/>
                </a:cubicBezTo>
                <a:cubicBezTo>
                  <a:pt x="402717" y="2032"/>
                  <a:pt x="403225" y="2540"/>
                  <a:pt x="403733" y="3556"/>
                </a:cubicBezTo>
                <a:cubicBezTo>
                  <a:pt x="403733" y="4572"/>
                  <a:pt x="403733" y="5207"/>
                  <a:pt x="403860" y="5207"/>
                </a:cubicBezTo>
                <a:cubicBezTo>
                  <a:pt x="403987" y="5207"/>
                  <a:pt x="404241" y="4699"/>
                  <a:pt x="404876" y="3556"/>
                </a:cubicBezTo>
                <a:cubicBezTo>
                  <a:pt x="403860" y="2413"/>
                  <a:pt x="404876" y="1397"/>
                  <a:pt x="405892" y="1397"/>
                </a:cubicBezTo>
                <a:lnTo>
                  <a:pt x="405892" y="2794"/>
                </a:lnTo>
                <a:cubicBezTo>
                  <a:pt x="405892" y="4064"/>
                  <a:pt x="406273" y="4572"/>
                  <a:pt x="406527" y="4572"/>
                </a:cubicBezTo>
                <a:cubicBezTo>
                  <a:pt x="406781" y="4572"/>
                  <a:pt x="406908" y="4318"/>
                  <a:pt x="406908" y="3810"/>
                </a:cubicBezTo>
                <a:cubicBezTo>
                  <a:pt x="406908" y="3302"/>
                  <a:pt x="407162" y="3048"/>
                  <a:pt x="407543" y="3048"/>
                </a:cubicBezTo>
                <a:cubicBezTo>
                  <a:pt x="407924" y="3048"/>
                  <a:pt x="408432" y="3302"/>
                  <a:pt x="409067" y="3810"/>
                </a:cubicBezTo>
                <a:cubicBezTo>
                  <a:pt x="411226" y="2667"/>
                  <a:pt x="411226" y="2667"/>
                  <a:pt x="411226" y="1651"/>
                </a:cubicBezTo>
                <a:cubicBezTo>
                  <a:pt x="411226" y="635"/>
                  <a:pt x="411226" y="0"/>
                  <a:pt x="41135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3"/>
          <p:cNvSpPr/>
          <p:nvPr/>
        </p:nvSpPr>
        <p:spPr>
          <a:xfrm>
            <a:off x="6759040" y="2762290"/>
            <a:ext cx="80010" cy="90392"/>
          </a:xfrm>
          <a:custGeom>
            <a:rect b="b" l="l" r="r" t="t"/>
            <a:pathLst>
              <a:path extrusionOk="0" h="120523" w="106680">
                <a:moveTo>
                  <a:pt x="41021" y="8382"/>
                </a:moveTo>
                <a:cubicBezTo>
                  <a:pt x="41021" y="8763"/>
                  <a:pt x="41021" y="9144"/>
                  <a:pt x="41021" y="9398"/>
                </a:cubicBezTo>
                <a:cubicBezTo>
                  <a:pt x="42037" y="9398"/>
                  <a:pt x="41021" y="8382"/>
                  <a:pt x="41021" y="8382"/>
                </a:cubicBezTo>
                <a:close/>
                <a:moveTo>
                  <a:pt x="34544" y="8382"/>
                </a:moveTo>
                <a:lnTo>
                  <a:pt x="34544" y="9398"/>
                </a:lnTo>
                <a:cubicBezTo>
                  <a:pt x="35687" y="9398"/>
                  <a:pt x="35687" y="9398"/>
                  <a:pt x="34544" y="8382"/>
                </a:cubicBezTo>
                <a:close/>
                <a:moveTo>
                  <a:pt x="32385" y="8382"/>
                </a:moveTo>
                <a:cubicBezTo>
                  <a:pt x="32385" y="9398"/>
                  <a:pt x="32385" y="9398"/>
                  <a:pt x="32385" y="10541"/>
                </a:cubicBezTo>
                <a:cubicBezTo>
                  <a:pt x="33401" y="10541"/>
                  <a:pt x="33401" y="10541"/>
                  <a:pt x="33401" y="9398"/>
                </a:cubicBezTo>
                <a:cubicBezTo>
                  <a:pt x="32385" y="8382"/>
                  <a:pt x="32385" y="8382"/>
                  <a:pt x="32385" y="8382"/>
                </a:cubicBezTo>
                <a:close/>
                <a:moveTo>
                  <a:pt x="61468" y="10541"/>
                </a:moveTo>
                <a:cubicBezTo>
                  <a:pt x="61468" y="10541"/>
                  <a:pt x="61468" y="11684"/>
                  <a:pt x="61468" y="12700"/>
                </a:cubicBezTo>
                <a:cubicBezTo>
                  <a:pt x="62611" y="11684"/>
                  <a:pt x="62611" y="10541"/>
                  <a:pt x="61468" y="10541"/>
                </a:cubicBezTo>
                <a:close/>
                <a:moveTo>
                  <a:pt x="78740" y="12700"/>
                </a:moveTo>
                <a:cubicBezTo>
                  <a:pt x="78105" y="13335"/>
                  <a:pt x="77851" y="13970"/>
                  <a:pt x="77978" y="13970"/>
                </a:cubicBezTo>
                <a:cubicBezTo>
                  <a:pt x="78105" y="13970"/>
                  <a:pt x="78359" y="13589"/>
                  <a:pt x="78740" y="12700"/>
                </a:cubicBezTo>
                <a:close/>
                <a:moveTo>
                  <a:pt x="33401" y="16002"/>
                </a:moveTo>
                <a:lnTo>
                  <a:pt x="34417" y="17018"/>
                </a:lnTo>
                <a:lnTo>
                  <a:pt x="34417" y="18034"/>
                </a:lnTo>
                <a:lnTo>
                  <a:pt x="35560" y="18034"/>
                </a:lnTo>
                <a:cubicBezTo>
                  <a:pt x="34417" y="17018"/>
                  <a:pt x="34417" y="15875"/>
                  <a:pt x="33401" y="15875"/>
                </a:cubicBezTo>
                <a:close/>
                <a:moveTo>
                  <a:pt x="36576" y="17018"/>
                </a:moveTo>
                <a:cubicBezTo>
                  <a:pt x="36576" y="17018"/>
                  <a:pt x="36576" y="17018"/>
                  <a:pt x="37719" y="18034"/>
                </a:cubicBezTo>
                <a:cubicBezTo>
                  <a:pt x="37719" y="18542"/>
                  <a:pt x="37719" y="18796"/>
                  <a:pt x="37592" y="18796"/>
                </a:cubicBezTo>
                <a:cubicBezTo>
                  <a:pt x="37465" y="18796"/>
                  <a:pt x="37211" y="18288"/>
                  <a:pt x="36576" y="17018"/>
                </a:cubicBezTo>
                <a:close/>
                <a:moveTo>
                  <a:pt x="73660" y="23368"/>
                </a:moveTo>
                <a:cubicBezTo>
                  <a:pt x="73406" y="23749"/>
                  <a:pt x="73406" y="24003"/>
                  <a:pt x="73279" y="24003"/>
                </a:cubicBezTo>
                <a:cubicBezTo>
                  <a:pt x="73152" y="24003"/>
                  <a:pt x="73279" y="23876"/>
                  <a:pt x="73279" y="23495"/>
                </a:cubicBezTo>
                <a:cubicBezTo>
                  <a:pt x="73406" y="23495"/>
                  <a:pt x="73533" y="23368"/>
                  <a:pt x="73660" y="23368"/>
                </a:cubicBezTo>
                <a:close/>
                <a:moveTo>
                  <a:pt x="23622" y="25273"/>
                </a:moveTo>
                <a:cubicBezTo>
                  <a:pt x="23876" y="25273"/>
                  <a:pt x="24257" y="25400"/>
                  <a:pt x="24638" y="25654"/>
                </a:cubicBezTo>
                <a:cubicBezTo>
                  <a:pt x="23876" y="25654"/>
                  <a:pt x="23622" y="25654"/>
                  <a:pt x="23622" y="25273"/>
                </a:cubicBezTo>
                <a:close/>
                <a:moveTo>
                  <a:pt x="8636" y="30988"/>
                </a:moveTo>
                <a:cubicBezTo>
                  <a:pt x="9652" y="32004"/>
                  <a:pt x="10795" y="32004"/>
                  <a:pt x="10795" y="32004"/>
                </a:cubicBezTo>
                <a:lnTo>
                  <a:pt x="11938" y="32004"/>
                </a:lnTo>
                <a:cubicBezTo>
                  <a:pt x="10795" y="30988"/>
                  <a:pt x="9779" y="30988"/>
                  <a:pt x="9779" y="30988"/>
                </a:cubicBezTo>
                <a:close/>
                <a:moveTo>
                  <a:pt x="4572" y="42418"/>
                </a:moveTo>
                <a:cubicBezTo>
                  <a:pt x="4191" y="42418"/>
                  <a:pt x="4191" y="42926"/>
                  <a:pt x="4191" y="42926"/>
                </a:cubicBezTo>
                <a:cubicBezTo>
                  <a:pt x="4699" y="43434"/>
                  <a:pt x="5334" y="43688"/>
                  <a:pt x="5715" y="43688"/>
                </a:cubicBezTo>
                <a:cubicBezTo>
                  <a:pt x="6096" y="43688"/>
                  <a:pt x="6350" y="43434"/>
                  <a:pt x="6350" y="42926"/>
                </a:cubicBezTo>
                <a:lnTo>
                  <a:pt x="5461" y="42926"/>
                </a:lnTo>
                <a:cubicBezTo>
                  <a:pt x="5080" y="42545"/>
                  <a:pt x="4826" y="42418"/>
                  <a:pt x="4699" y="42418"/>
                </a:cubicBezTo>
                <a:close/>
                <a:moveTo>
                  <a:pt x="7620" y="63373"/>
                </a:moveTo>
                <a:cubicBezTo>
                  <a:pt x="6477" y="64389"/>
                  <a:pt x="5461" y="64389"/>
                  <a:pt x="5461" y="64389"/>
                </a:cubicBezTo>
                <a:lnTo>
                  <a:pt x="7620" y="64389"/>
                </a:lnTo>
                <a:lnTo>
                  <a:pt x="7620" y="63373"/>
                </a:lnTo>
                <a:close/>
                <a:moveTo>
                  <a:pt x="92837" y="65532"/>
                </a:moveTo>
                <a:cubicBezTo>
                  <a:pt x="95758" y="65532"/>
                  <a:pt x="96139" y="66040"/>
                  <a:pt x="95250" y="66040"/>
                </a:cubicBezTo>
                <a:cubicBezTo>
                  <a:pt x="94742" y="66040"/>
                  <a:pt x="93980" y="65913"/>
                  <a:pt x="92837" y="65532"/>
                </a:cubicBezTo>
                <a:close/>
                <a:moveTo>
                  <a:pt x="15113" y="64516"/>
                </a:moveTo>
                <a:cubicBezTo>
                  <a:pt x="14097" y="65659"/>
                  <a:pt x="12954" y="65659"/>
                  <a:pt x="12954" y="65659"/>
                </a:cubicBezTo>
                <a:lnTo>
                  <a:pt x="12954" y="66675"/>
                </a:lnTo>
                <a:cubicBezTo>
                  <a:pt x="13970" y="65659"/>
                  <a:pt x="15113" y="65659"/>
                  <a:pt x="15113" y="65659"/>
                </a:cubicBezTo>
                <a:lnTo>
                  <a:pt x="15113" y="64516"/>
                </a:lnTo>
                <a:close/>
                <a:moveTo>
                  <a:pt x="87376" y="68834"/>
                </a:moveTo>
                <a:cubicBezTo>
                  <a:pt x="87376" y="69850"/>
                  <a:pt x="87376" y="69850"/>
                  <a:pt x="88392" y="69850"/>
                </a:cubicBezTo>
                <a:lnTo>
                  <a:pt x="89535" y="69850"/>
                </a:lnTo>
                <a:lnTo>
                  <a:pt x="88392" y="68834"/>
                </a:lnTo>
                <a:close/>
                <a:moveTo>
                  <a:pt x="83312" y="70485"/>
                </a:moveTo>
                <a:cubicBezTo>
                  <a:pt x="83439" y="70485"/>
                  <a:pt x="83693" y="70612"/>
                  <a:pt x="84074" y="70993"/>
                </a:cubicBezTo>
                <a:cubicBezTo>
                  <a:pt x="83693" y="70993"/>
                  <a:pt x="83312" y="70866"/>
                  <a:pt x="83058" y="70739"/>
                </a:cubicBezTo>
                <a:cubicBezTo>
                  <a:pt x="82931" y="70866"/>
                  <a:pt x="82931" y="70993"/>
                  <a:pt x="82931" y="70993"/>
                </a:cubicBezTo>
                <a:cubicBezTo>
                  <a:pt x="82550" y="70612"/>
                  <a:pt x="82423" y="70485"/>
                  <a:pt x="82550" y="70485"/>
                </a:cubicBezTo>
                <a:cubicBezTo>
                  <a:pt x="82677" y="70485"/>
                  <a:pt x="82804" y="70612"/>
                  <a:pt x="83058" y="70739"/>
                </a:cubicBezTo>
                <a:cubicBezTo>
                  <a:pt x="83058" y="70612"/>
                  <a:pt x="83185" y="70485"/>
                  <a:pt x="83312" y="70485"/>
                </a:cubicBezTo>
                <a:close/>
                <a:moveTo>
                  <a:pt x="80772" y="69850"/>
                </a:moveTo>
                <a:lnTo>
                  <a:pt x="81915" y="70993"/>
                </a:lnTo>
                <a:lnTo>
                  <a:pt x="80899" y="70993"/>
                </a:lnTo>
                <a:lnTo>
                  <a:pt x="80899" y="69850"/>
                </a:lnTo>
                <a:close/>
                <a:moveTo>
                  <a:pt x="106680" y="73152"/>
                </a:moveTo>
                <a:cubicBezTo>
                  <a:pt x="106680" y="73533"/>
                  <a:pt x="106553" y="73660"/>
                  <a:pt x="106299" y="73660"/>
                </a:cubicBezTo>
                <a:cubicBezTo>
                  <a:pt x="105918" y="73660"/>
                  <a:pt x="105156" y="73152"/>
                  <a:pt x="104394" y="73152"/>
                </a:cubicBezTo>
                <a:close/>
                <a:moveTo>
                  <a:pt x="86360" y="72009"/>
                </a:moveTo>
                <a:cubicBezTo>
                  <a:pt x="86360" y="72009"/>
                  <a:pt x="86360" y="73152"/>
                  <a:pt x="87503" y="73152"/>
                </a:cubicBezTo>
                <a:cubicBezTo>
                  <a:pt x="86995" y="72644"/>
                  <a:pt x="87122" y="72390"/>
                  <a:pt x="87503" y="72390"/>
                </a:cubicBezTo>
                <a:cubicBezTo>
                  <a:pt x="87884" y="72517"/>
                  <a:pt x="88265" y="72771"/>
                  <a:pt x="88646" y="73152"/>
                </a:cubicBezTo>
                <a:cubicBezTo>
                  <a:pt x="89789" y="73152"/>
                  <a:pt x="90805" y="74168"/>
                  <a:pt x="90805" y="74168"/>
                </a:cubicBezTo>
                <a:cubicBezTo>
                  <a:pt x="91821" y="74168"/>
                  <a:pt x="90805" y="73152"/>
                  <a:pt x="89789" y="73152"/>
                </a:cubicBezTo>
                <a:cubicBezTo>
                  <a:pt x="89662" y="73025"/>
                  <a:pt x="89408" y="73025"/>
                  <a:pt x="89281" y="72898"/>
                </a:cubicBezTo>
                <a:cubicBezTo>
                  <a:pt x="89154" y="73025"/>
                  <a:pt x="89027" y="73152"/>
                  <a:pt x="88646" y="73152"/>
                </a:cubicBezTo>
                <a:cubicBezTo>
                  <a:pt x="88646" y="72644"/>
                  <a:pt x="88138" y="72390"/>
                  <a:pt x="87757" y="72390"/>
                </a:cubicBezTo>
                <a:cubicBezTo>
                  <a:pt x="87630" y="72390"/>
                  <a:pt x="87630" y="72390"/>
                  <a:pt x="87630" y="72390"/>
                </a:cubicBezTo>
                <a:cubicBezTo>
                  <a:pt x="86995" y="72136"/>
                  <a:pt x="86614" y="72136"/>
                  <a:pt x="86614" y="72136"/>
                </a:cubicBezTo>
                <a:close/>
                <a:moveTo>
                  <a:pt x="9652" y="72263"/>
                </a:moveTo>
                <a:cubicBezTo>
                  <a:pt x="9525" y="72263"/>
                  <a:pt x="9271" y="72517"/>
                  <a:pt x="8636" y="73025"/>
                </a:cubicBezTo>
                <a:cubicBezTo>
                  <a:pt x="7620" y="73025"/>
                  <a:pt x="6477" y="74041"/>
                  <a:pt x="6477" y="74041"/>
                </a:cubicBezTo>
                <a:cubicBezTo>
                  <a:pt x="6731" y="74295"/>
                  <a:pt x="6858" y="74295"/>
                  <a:pt x="7112" y="74295"/>
                </a:cubicBezTo>
                <a:cubicBezTo>
                  <a:pt x="8001" y="74295"/>
                  <a:pt x="8890" y="72898"/>
                  <a:pt x="9652" y="72898"/>
                </a:cubicBezTo>
                <a:cubicBezTo>
                  <a:pt x="9652" y="72390"/>
                  <a:pt x="9652" y="72136"/>
                  <a:pt x="9525" y="72136"/>
                </a:cubicBezTo>
                <a:close/>
                <a:moveTo>
                  <a:pt x="80899" y="74168"/>
                </a:moveTo>
                <a:cubicBezTo>
                  <a:pt x="82042" y="75184"/>
                  <a:pt x="82042" y="75184"/>
                  <a:pt x="82042" y="75184"/>
                </a:cubicBezTo>
                <a:cubicBezTo>
                  <a:pt x="79883" y="74168"/>
                  <a:pt x="79883" y="74168"/>
                  <a:pt x="80899" y="74168"/>
                </a:cubicBezTo>
                <a:close/>
                <a:moveTo>
                  <a:pt x="86360" y="79883"/>
                </a:moveTo>
                <a:cubicBezTo>
                  <a:pt x="86487" y="80264"/>
                  <a:pt x="86741" y="80645"/>
                  <a:pt x="87376" y="80645"/>
                </a:cubicBezTo>
                <a:cubicBezTo>
                  <a:pt x="87376" y="80645"/>
                  <a:pt x="86995" y="80264"/>
                  <a:pt x="86360" y="79883"/>
                </a:cubicBezTo>
                <a:close/>
                <a:moveTo>
                  <a:pt x="42037" y="81788"/>
                </a:moveTo>
                <a:cubicBezTo>
                  <a:pt x="43180" y="81788"/>
                  <a:pt x="43180" y="81788"/>
                  <a:pt x="42037" y="82804"/>
                </a:cubicBezTo>
                <a:cubicBezTo>
                  <a:pt x="42037" y="81788"/>
                  <a:pt x="42037" y="81788"/>
                  <a:pt x="42037" y="81788"/>
                </a:cubicBezTo>
                <a:close/>
                <a:moveTo>
                  <a:pt x="37465" y="81026"/>
                </a:moveTo>
                <a:cubicBezTo>
                  <a:pt x="37592" y="81026"/>
                  <a:pt x="37338" y="81534"/>
                  <a:pt x="36703" y="82804"/>
                </a:cubicBezTo>
                <a:cubicBezTo>
                  <a:pt x="36703" y="82550"/>
                  <a:pt x="36703" y="82169"/>
                  <a:pt x="36703" y="81788"/>
                </a:cubicBezTo>
                <a:cubicBezTo>
                  <a:pt x="37211" y="81280"/>
                  <a:pt x="37465" y="81026"/>
                  <a:pt x="37465" y="81026"/>
                </a:cubicBezTo>
                <a:close/>
                <a:moveTo>
                  <a:pt x="72517" y="84963"/>
                </a:moveTo>
                <a:cubicBezTo>
                  <a:pt x="72771" y="85217"/>
                  <a:pt x="72898" y="85217"/>
                  <a:pt x="73025" y="85217"/>
                </a:cubicBezTo>
                <a:cubicBezTo>
                  <a:pt x="73152" y="85217"/>
                  <a:pt x="72898" y="84963"/>
                  <a:pt x="72517" y="84963"/>
                </a:cubicBezTo>
                <a:close/>
                <a:moveTo>
                  <a:pt x="36703" y="85979"/>
                </a:moveTo>
                <a:cubicBezTo>
                  <a:pt x="35687" y="87122"/>
                  <a:pt x="35687" y="87122"/>
                  <a:pt x="36703" y="87122"/>
                </a:cubicBezTo>
                <a:cubicBezTo>
                  <a:pt x="36703" y="86614"/>
                  <a:pt x="36703" y="86360"/>
                  <a:pt x="36703" y="85979"/>
                </a:cubicBezTo>
                <a:close/>
                <a:moveTo>
                  <a:pt x="79883" y="88138"/>
                </a:moveTo>
                <a:cubicBezTo>
                  <a:pt x="79883" y="88138"/>
                  <a:pt x="80899" y="89154"/>
                  <a:pt x="82042" y="89154"/>
                </a:cubicBezTo>
                <a:lnTo>
                  <a:pt x="83058" y="89154"/>
                </a:lnTo>
                <a:cubicBezTo>
                  <a:pt x="82042" y="88138"/>
                  <a:pt x="80899" y="88138"/>
                  <a:pt x="79883" y="88138"/>
                </a:cubicBezTo>
                <a:close/>
                <a:moveTo>
                  <a:pt x="48260" y="90678"/>
                </a:moveTo>
                <a:cubicBezTo>
                  <a:pt x="47498" y="91694"/>
                  <a:pt x="47498" y="92456"/>
                  <a:pt x="47498" y="92456"/>
                </a:cubicBezTo>
                <a:cubicBezTo>
                  <a:pt x="47498" y="92456"/>
                  <a:pt x="48006" y="91567"/>
                  <a:pt x="48260" y="90678"/>
                </a:cubicBezTo>
                <a:close/>
                <a:moveTo>
                  <a:pt x="32385" y="90678"/>
                </a:moveTo>
                <a:cubicBezTo>
                  <a:pt x="32258" y="90678"/>
                  <a:pt x="32004" y="91186"/>
                  <a:pt x="31369" y="92456"/>
                </a:cubicBezTo>
                <a:cubicBezTo>
                  <a:pt x="31750" y="92075"/>
                  <a:pt x="32131" y="91694"/>
                  <a:pt x="32512" y="91313"/>
                </a:cubicBezTo>
                <a:cubicBezTo>
                  <a:pt x="32512" y="90932"/>
                  <a:pt x="32512" y="90551"/>
                  <a:pt x="32385" y="90551"/>
                </a:cubicBezTo>
                <a:close/>
                <a:moveTo>
                  <a:pt x="29210" y="90297"/>
                </a:moveTo>
                <a:cubicBezTo>
                  <a:pt x="29210" y="91313"/>
                  <a:pt x="28194" y="92456"/>
                  <a:pt x="29210" y="92456"/>
                </a:cubicBezTo>
                <a:lnTo>
                  <a:pt x="29210" y="91440"/>
                </a:lnTo>
                <a:lnTo>
                  <a:pt x="30353" y="90424"/>
                </a:lnTo>
                <a:close/>
                <a:moveTo>
                  <a:pt x="80518" y="90170"/>
                </a:moveTo>
                <a:cubicBezTo>
                  <a:pt x="80772" y="90170"/>
                  <a:pt x="81280" y="90805"/>
                  <a:pt x="81915" y="91440"/>
                </a:cubicBezTo>
                <a:cubicBezTo>
                  <a:pt x="82931" y="92583"/>
                  <a:pt x="81915" y="92583"/>
                  <a:pt x="81915" y="92583"/>
                </a:cubicBezTo>
                <a:cubicBezTo>
                  <a:pt x="81915" y="92964"/>
                  <a:pt x="81788" y="93091"/>
                  <a:pt x="81661" y="93091"/>
                </a:cubicBezTo>
                <a:cubicBezTo>
                  <a:pt x="81280" y="93091"/>
                  <a:pt x="80899" y="92583"/>
                  <a:pt x="80899" y="92583"/>
                </a:cubicBezTo>
                <a:cubicBezTo>
                  <a:pt x="79883" y="91440"/>
                  <a:pt x="79883" y="91440"/>
                  <a:pt x="80899" y="91440"/>
                </a:cubicBezTo>
                <a:cubicBezTo>
                  <a:pt x="80518" y="90551"/>
                  <a:pt x="80391" y="90170"/>
                  <a:pt x="80518" y="90170"/>
                </a:cubicBezTo>
                <a:close/>
                <a:moveTo>
                  <a:pt x="66167" y="90932"/>
                </a:moveTo>
                <a:cubicBezTo>
                  <a:pt x="65786" y="90932"/>
                  <a:pt x="65786" y="91440"/>
                  <a:pt x="65786" y="91440"/>
                </a:cubicBezTo>
                <a:lnTo>
                  <a:pt x="65786" y="92583"/>
                </a:lnTo>
                <a:lnTo>
                  <a:pt x="66802" y="93599"/>
                </a:lnTo>
                <a:lnTo>
                  <a:pt x="66802" y="91440"/>
                </a:lnTo>
                <a:cubicBezTo>
                  <a:pt x="66421" y="91059"/>
                  <a:pt x="66167" y="90932"/>
                  <a:pt x="66040" y="90932"/>
                </a:cubicBezTo>
                <a:close/>
                <a:moveTo>
                  <a:pt x="57531" y="91821"/>
                </a:moveTo>
                <a:cubicBezTo>
                  <a:pt x="57404" y="91821"/>
                  <a:pt x="57658" y="92329"/>
                  <a:pt x="58293" y="93599"/>
                </a:cubicBezTo>
                <a:lnTo>
                  <a:pt x="59436" y="95758"/>
                </a:lnTo>
                <a:cubicBezTo>
                  <a:pt x="59436" y="95758"/>
                  <a:pt x="59436" y="94615"/>
                  <a:pt x="58293" y="92583"/>
                </a:cubicBezTo>
                <a:cubicBezTo>
                  <a:pt x="57912" y="92075"/>
                  <a:pt x="57531" y="91821"/>
                  <a:pt x="57531" y="91821"/>
                </a:cubicBezTo>
                <a:close/>
                <a:moveTo>
                  <a:pt x="27051" y="94615"/>
                </a:moveTo>
                <a:lnTo>
                  <a:pt x="27051" y="95758"/>
                </a:lnTo>
                <a:cubicBezTo>
                  <a:pt x="26670" y="96139"/>
                  <a:pt x="26543" y="96139"/>
                  <a:pt x="26416" y="96139"/>
                </a:cubicBezTo>
                <a:cubicBezTo>
                  <a:pt x="26035" y="96139"/>
                  <a:pt x="26289" y="95377"/>
                  <a:pt x="27051" y="94615"/>
                </a:cubicBezTo>
                <a:close/>
                <a:moveTo>
                  <a:pt x="49022" y="94234"/>
                </a:moveTo>
                <a:cubicBezTo>
                  <a:pt x="48641" y="94234"/>
                  <a:pt x="48641" y="95250"/>
                  <a:pt x="48641" y="96774"/>
                </a:cubicBezTo>
                <a:lnTo>
                  <a:pt x="49657" y="96774"/>
                </a:lnTo>
                <a:cubicBezTo>
                  <a:pt x="49657" y="95758"/>
                  <a:pt x="49657" y="94615"/>
                  <a:pt x="49657" y="94615"/>
                </a:cubicBezTo>
                <a:cubicBezTo>
                  <a:pt x="49403" y="94361"/>
                  <a:pt x="49149" y="94234"/>
                  <a:pt x="49022" y="94234"/>
                </a:cubicBezTo>
                <a:close/>
                <a:moveTo>
                  <a:pt x="35306" y="96266"/>
                </a:moveTo>
                <a:cubicBezTo>
                  <a:pt x="35687" y="96266"/>
                  <a:pt x="35687" y="96774"/>
                  <a:pt x="35687" y="96774"/>
                </a:cubicBezTo>
                <a:cubicBezTo>
                  <a:pt x="35687" y="96774"/>
                  <a:pt x="35179" y="97282"/>
                  <a:pt x="34925" y="97282"/>
                </a:cubicBezTo>
                <a:cubicBezTo>
                  <a:pt x="34798" y="97282"/>
                  <a:pt x="34671" y="97155"/>
                  <a:pt x="34671" y="96774"/>
                </a:cubicBezTo>
                <a:cubicBezTo>
                  <a:pt x="35052" y="96393"/>
                  <a:pt x="35306" y="96266"/>
                  <a:pt x="35433" y="96266"/>
                </a:cubicBezTo>
                <a:close/>
                <a:moveTo>
                  <a:pt x="65151" y="93091"/>
                </a:moveTo>
                <a:cubicBezTo>
                  <a:pt x="65151" y="93091"/>
                  <a:pt x="65405" y="93599"/>
                  <a:pt x="65913" y="94615"/>
                </a:cubicBezTo>
                <a:cubicBezTo>
                  <a:pt x="65913" y="95758"/>
                  <a:pt x="66929" y="96774"/>
                  <a:pt x="68072" y="97917"/>
                </a:cubicBezTo>
                <a:cubicBezTo>
                  <a:pt x="68072" y="97917"/>
                  <a:pt x="66929" y="96774"/>
                  <a:pt x="66929" y="95758"/>
                </a:cubicBezTo>
                <a:cubicBezTo>
                  <a:pt x="65786" y="93980"/>
                  <a:pt x="65278" y="93218"/>
                  <a:pt x="65151" y="93218"/>
                </a:cubicBezTo>
                <a:close/>
                <a:moveTo>
                  <a:pt x="41021" y="96774"/>
                </a:moveTo>
                <a:cubicBezTo>
                  <a:pt x="41021" y="96774"/>
                  <a:pt x="41021" y="96774"/>
                  <a:pt x="39878" y="97917"/>
                </a:cubicBezTo>
                <a:cubicBezTo>
                  <a:pt x="39878" y="97917"/>
                  <a:pt x="39878" y="98933"/>
                  <a:pt x="39878" y="98933"/>
                </a:cubicBezTo>
                <a:cubicBezTo>
                  <a:pt x="41021" y="98933"/>
                  <a:pt x="41021" y="97917"/>
                  <a:pt x="41021" y="97917"/>
                </a:cubicBezTo>
                <a:cubicBezTo>
                  <a:pt x="41021" y="96774"/>
                  <a:pt x="41021" y="96774"/>
                  <a:pt x="41021" y="96774"/>
                </a:cubicBezTo>
                <a:close/>
                <a:moveTo>
                  <a:pt x="57150" y="97917"/>
                </a:moveTo>
                <a:cubicBezTo>
                  <a:pt x="57150" y="98933"/>
                  <a:pt x="57150" y="100076"/>
                  <a:pt x="57150" y="100076"/>
                </a:cubicBezTo>
                <a:lnTo>
                  <a:pt x="58166" y="100076"/>
                </a:lnTo>
                <a:cubicBezTo>
                  <a:pt x="57150" y="99060"/>
                  <a:pt x="57150" y="97917"/>
                  <a:pt x="57150" y="97917"/>
                </a:cubicBezTo>
                <a:close/>
                <a:moveTo>
                  <a:pt x="51816" y="103251"/>
                </a:moveTo>
                <a:cubicBezTo>
                  <a:pt x="51816" y="103632"/>
                  <a:pt x="51816" y="103759"/>
                  <a:pt x="51816" y="103759"/>
                </a:cubicBezTo>
                <a:cubicBezTo>
                  <a:pt x="51816" y="103759"/>
                  <a:pt x="51435" y="103251"/>
                  <a:pt x="50800" y="103251"/>
                </a:cubicBezTo>
                <a:close/>
                <a:moveTo>
                  <a:pt x="51308" y="0"/>
                </a:moveTo>
                <a:cubicBezTo>
                  <a:pt x="51562" y="0"/>
                  <a:pt x="51816" y="254"/>
                  <a:pt x="51816" y="762"/>
                </a:cubicBezTo>
                <a:cubicBezTo>
                  <a:pt x="51816" y="1778"/>
                  <a:pt x="52832" y="1778"/>
                  <a:pt x="54991" y="1778"/>
                </a:cubicBezTo>
                <a:cubicBezTo>
                  <a:pt x="57150" y="1778"/>
                  <a:pt x="59309" y="2921"/>
                  <a:pt x="59309" y="3937"/>
                </a:cubicBezTo>
                <a:cubicBezTo>
                  <a:pt x="60325" y="3937"/>
                  <a:pt x="60325" y="5080"/>
                  <a:pt x="61468" y="5080"/>
                </a:cubicBezTo>
                <a:cubicBezTo>
                  <a:pt x="61468" y="3937"/>
                  <a:pt x="61468" y="2921"/>
                  <a:pt x="62611" y="2921"/>
                </a:cubicBezTo>
                <a:cubicBezTo>
                  <a:pt x="62611" y="2921"/>
                  <a:pt x="62611" y="3937"/>
                  <a:pt x="62611" y="5080"/>
                </a:cubicBezTo>
                <a:cubicBezTo>
                  <a:pt x="61468" y="6096"/>
                  <a:pt x="62611" y="7239"/>
                  <a:pt x="62611" y="7239"/>
                </a:cubicBezTo>
                <a:cubicBezTo>
                  <a:pt x="62611" y="7239"/>
                  <a:pt x="62611" y="7239"/>
                  <a:pt x="62611" y="6223"/>
                </a:cubicBezTo>
                <a:cubicBezTo>
                  <a:pt x="62611" y="5207"/>
                  <a:pt x="63627" y="3048"/>
                  <a:pt x="63627" y="3048"/>
                </a:cubicBezTo>
                <a:lnTo>
                  <a:pt x="63627" y="4064"/>
                </a:lnTo>
                <a:cubicBezTo>
                  <a:pt x="63627" y="5207"/>
                  <a:pt x="63627" y="5207"/>
                  <a:pt x="63627" y="5207"/>
                </a:cubicBezTo>
                <a:cubicBezTo>
                  <a:pt x="63627" y="5207"/>
                  <a:pt x="63627" y="5207"/>
                  <a:pt x="64770" y="3048"/>
                </a:cubicBezTo>
                <a:cubicBezTo>
                  <a:pt x="65278" y="1905"/>
                  <a:pt x="65532" y="1397"/>
                  <a:pt x="65659" y="1397"/>
                </a:cubicBezTo>
                <a:cubicBezTo>
                  <a:pt x="65786" y="1397"/>
                  <a:pt x="65786" y="1905"/>
                  <a:pt x="65786" y="3048"/>
                </a:cubicBezTo>
                <a:lnTo>
                  <a:pt x="65786" y="4064"/>
                </a:lnTo>
                <a:cubicBezTo>
                  <a:pt x="66167" y="3429"/>
                  <a:pt x="66294" y="3175"/>
                  <a:pt x="66548" y="3175"/>
                </a:cubicBezTo>
                <a:cubicBezTo>
                  <a:pt x="66929" y="3175"/>
                  <a:pt x="66929" y="4445"/>
                  <a:pt x="66929" y="5207"/>
                </a:cubicBezTo>
                <a:cubicBezTo>
                  <a:pt x="67310" y="4318"/>
                  <a:pt x="67564" y="3937"/>
                  <a:pt x="67691" y="3937"/>
                </a:cubicBezTo>
                <a:cubicBezTo>
                  <a:pt x="67818" y="3937"/>
                  <a:pt x="67564" y="4826"/>
                  <a:pt x="66929" y="6223"/>
                </a:cubicBezTo>
                <a:cubicBezTo>
                  <a:pt x="66929" y="6731"/>
                  <a:pt x="66929" y="6985"/>
                  <a:pt x="67056" y="6985"/>
                </a:cubicBezTo>
                <a:cubicBezTo>
                  <a:pt x="67183" y="6985"/>
                  <a:pt x="67437" y="6731"/>
                  <a:pt x="68072" y="6223"/>
                </a:cubicBezTo>
                <a:cubicBezTo>
                  <a:pt x="69088" y="5207"/>
                  <a:pt x="69088" y="5207"/>
                  <a:pt x="69088" y="5207"/>
                </a:cubicBezTo>
                <a:cubicBezTo>
                  <a:pt x="69088" y="6223"/>
                  <a:pt x="71247" y="7366"/>
                  <a:pt x="73406" y="8382"/>
                </a:cubicBezTo>
                <a:cubicBezTo>
                  <a:pt x="76581" y="9398"/>
                  <a:pt x="77724" y="10541"/>
                  <a:pt x="77724" y="11557"/>
                </a:cubicBezTo>
                <a:lnTo>
                  <a:pt x="78740" y="11557"/>
                </a:lnTo>
                <a:cubicBezTo>
                  <a:pt x="79121" y="11049"/>
                  <a:pt x="79502" y="10795"/>
                  <a:pt x="79502" y="10795"/>
                </a:cubicBezTo>
                <a:cubicBezTo>
                  <a:pt x="79502" y="10795"/>
                  <a:pt x="79375" y="11430"/>
                  <a:pt x="78740" y="12700"/>
                </a:cubicBezTo>
                <a:cubicBezTo>
                  <a:pt x="79121" y="12319"/>
                  <a:pt x="79375" y="12192"/>
                  <a:pt x="79502" y="12192"/>
                </a:cubicBezTo>
                <a:cubicBezTo>
                  <a:pt x="79883" y="12192"/>
                  <a:pt x="80137" y="12700"/>
                  <a:pt x="80899" y="12700"/>
                </a:cubicBezTo>
                <a:cubicBezTo>
                  <a:pt x="82042" y="13843"/>
                  <a:pt x="83058" y="13843"/>
                  <a:pt x="82042" y="14859"/>
                </a:cubicBezTo>
                <a:cubicBezTo>
                  <a:pt x="82042" y="15367"/>
                  <a:pt x="82042" y="15621"/>
                  <a:pt x="82042" y="16002"/>
                </a:cubicBezTo>
                <a:cubicBezTo>
                  <a:pt x="83058" y="14859"/>
                  <a:pt x="83947" y="14351"/>
                  <a:pt x="84455" y="14351"/>
                </a:cubicBezTo>
                <a:cubicBezTo>
                  <a:pt x="84963" y="14351"/>
                  <a:pt x="85217" y="14859"/>
                  <a:pt x="85217" y="16002"/>
                </a:cubicBezTo>
                <a:lnTo>
                  <a:pt x="86360" y="16002"/>
                </a:lnTo>
                <a:cubicBezTo>
                  <a:pt x="86360" y="16002"/>
                  <a:pt x="86360" y="16002"/>
                  <a:pt x="86360" y="17018"/>
                </a:cubicBezTo>
                <a:cubicBezTo>
                  <a:pt x="87503" y="18034"/>
                  <a:pt x="87503" y="19177"/>
                  <a:pt x="88519" y="19177"/>
                </a:cubicBezTo>
                <a:cubicBezTo>
                  <a:pt x="88519" y="19177"/>
                  <a:pt x="88519" y="21336"/>
                  <a:pt x="88519" y="21336"/>
                </a:cubicBezTo>
                <a:cubicBezTo>
                  <a:pt x="88773" y="20955"/>
                  <a:pt x="89154" y="20955"/>
                  <a:pt x="89408" y="20955"/>
                </a:cubicBezTo>
                <a:cubicBezTo>
                  <a:pt x="90170" y="20955"/>
                  <a:pt x="90932" y="21971"/>
                  <a:pt x="91694" y="23495"/>
                </a:cubicBezTo>
                <a:cubicBezTo>
                  <a:pt x="92837" y="25654"/>
                  <a:pt x="93853" y="26797"/>
                  <a:pt x="96012" y="26797"/>
                </a:cubicBezTo>
                <a:cubicBezTo>
                  <a:pt x="96012" y="26797"/>
                  <a:pt x="96012" y="26797"/>
                  <a:pt x="94996" y="27813"/>
                </a:cubicBezTo>
                <a:cubicBezTo>
                  <a:pt x="92837" y="28829"/>
                  <a:pt x="92837" y="28829"/>
                  <a:pt x="93853" y="28829"/>
                </a:cubicBezTo>
                <a:cubicBezTo>
                  <a:pt x="94234" y="28702"/>
                  <a:pt x="94615" y="28575"/>
                  <a:pt x="94996" y="28575"/>
                </a:cubicBezTo>
                <a:cubicBezTo>
                  <a:pt x="95885" y="28575"/>
                  <a:pt x="96393" y="29210"/>
                  <a:pt x="96139" y="29972"/>
                </a:cubicBezTo>
                <a:cubicBezTo>
                  <a:pt x="98298" y="29972"/>
                  <a:pt x="98298" y="30988"/>
                  <a:pt x="96139" y="32131"/>
                </a:cubicBezTo>
                <a:lnTo>
                  <a:pt x="97155" y="32131"/>
                </a:lnTo>
                <a:cubicBezTo>
                  <a:pt x="97155" y="32639"/>
                  <a:pt x="97155" y="32893"/>
                  <a:pt x="97409" y="32893"/>
                </a:cubicBezTo>
                <a:cubicBezTo>
                  <a:pt x="97663" y="32893"/>
                  <a:pt x="98171" y="32639"/>
                  <a:pt x="99314" y="32131"/>
                </a:cubicBezTo>
                <a:cubicBezTo>
                  <a:pt x="100457" y="31115"/>
                  <a:pt x="101473" y="31115"/>
                  <a:pt x="102489" y="31115"/>
                </a:cubicBezTo>
                <a:cubicBezTo>
                  <a:pt x="102489" y="32131"/>
                  <a:pt x="101473" y="32131"/>
                  <a:pt x="100330" y="32131"/>
                </a:cubicBezTo>
                <a:cubicBezTo>
                  <a:pt x="100330" y="32131"/>
                  <a:pt x="100330" y="33274"/>
                  <a:pt x="100330" y="33274"/>
                </a:cubicBezTo>
                <a:cubicBezTo>
                  <a:pt x="100330" y="33274"/>
                  <a:pt x="100330" y="33274"/>
                  <a:pt x="99187" y="34290"/>
                </a:cubicBezTo>
                <a:cubicBezTo>
                  <a:pt x="98171" y="34290"/>
                  <a:pt x="98171" y="34290"/>
                  <a:pt x="98171" y="35052"/>
                </a:cubicBezTo>
                <a:cubicBezTo>
                  <a:pt x="98425" y="34925"/>
                  <a:pt x="98552" y="34798"/>
                  <a:pt x="98552" y="34798"/>
                </a:cubicBezTo>
                <a:cubicBezTo>
                  <a:pt x="98552" y="34798"/>
                  <a:pt x="98425" y="34925"/>
                  <a:pt x="98171" y="35306"/>
                </a:cubicBezTo>
                <a:cubicBezTo>
                  <a:pt x="98171" y="35179"/>
                  <a:pt x="98171" y="35052"/>
                  <a:pt x="98171" y="35052"/>
                </a:cubicBezTo>
                <a:cubicBezTo>
                  <a:pt x="97917" y="35179"/>
                  <a:pt x="97536" y="35306"/>
                  <a:pt x="97028" y="35306"/>
                </a:cubicBezTo>
                <a:cubicBezTo>
                  <a:pt x="96012" y="35306"/>
                  <a:pt x="94869" y="36322"/>
                  <a:pt x="94869" y="36322"/>
                </a:cubicBezTo>
                <a:lnTo>
                  <a:pt x="92710" y="37338"/>
                </a:lnTo>
                <a:cubicBezTo>
                  <a:pt x="90551" y="37338"/>
                  <a:pt x="89535" y="38481"/>
                  <a:pt x="88392" y="38481"/>
                </a:cubicBezTo>
                <a:cubicBezTo>
                  <a:pt x="88392" y="38481"/>
                  <a:pt x="88392" y="38481"/>
                  <a:pt x="88392" y="38481"/>
                </a:cubicBezTo>
                <a:cubicBezTo>
                  <a:pt x="88011" y="38608"/>
                  <a:pt x="87884" y="38735"/>
                  <a:pt x="87630" y="38735"/>
                </a:cubicBezTo>
                <a:cubicBezTo>
                  <a:pt x="87376" y="38735"/>
                  <a:pt x="87376" y="38608"/>
                  <a:pt x="87757" y="38100"/>
                </a:cubicBezTo>
                <a:cubicBezTo>
                  <a:pt x="87884" y="38227"/>
                  <a:pt x="88138" y="38354"/>
                  <a:pt x="88265" y="38481"/>
                </a:cubicBezTo>
                <a:cubicBezTo>
                  <a:pt x="88900" y="38227"/>
                  <a:pt x="89662" y="37846"/>
                  <a:pt x="90424" y="37465"/>
                </a:cubicBezTo>
                <a:cubicBezTo>
                  <a:pt x="92583" y="36449"/>
                  <a:pt x="92583" y="36449"/>
                  <a:pt x="90424" y="36449"/>
                </a:cubicBezTo>
                <a:cubicBezTo>
                  <a:pt x="89408" y="37465"/>
                  <a:pt x="88265" y="37465"/>
                  <a:pt x="88265" y="37465"/>
                </a:cubicBezTo>
                <a:cubicBezTo>
                  <a:pt x="88011" y="37719"/>
                  <a:pt x="87884" y="37973"/>
                  <a:pt x="87757" y="38100"/>
                </a:cubicBezTo>
                <a:cubicBezTo>
                  <a:pt x="86614" y="37465"/>
                  <a:pt x="85471" y="37338"/>
                  <a:pt x="87249" y="36449"/>
                </a:cubicBezTo>
                <a:cubicBezTo>
                  <a:pt x="87249" y="36449"/>
                  <a:pt x="88265" y="36449"/>
                  <a:pt x="88265" y="35433"/>
                </a:cubicBezTo>
                <a:lnTo>
                  <a:pt x="87376" y="35433"/>
                </a:lnTo>
                <a:cubicBezTo>
                  <a:pt x="86995" y="35814"/>
                  <a:pt x="86868" y="35814"/>
                  <a:pt x="86614" y="35814"/>
                </a:cubicBezTo>
                <a:cubicBezTo>
                  <a:pt x="86233" y="35814"/>
                  <a:pt x="85979" y="35052"/>
                  <a:pt x="85217" y="34290"/>
                </a:cubicBezTo>
                <a:cubicBezTo>
                  <a:pt x="84455" y="33528"/>
                  <a:pt x="84201" y="32766"/>
                  <a:pt x="83820" y="32766"/>
                </a:cubicBezTo>
                <a:cubicBezTo>
                  <a:pt x="83566" y="32766"/>
                  <a:pt x="83439" y="32893"/>
                  <a:pt x="83058" y="33274"/>
                </a:cubicBezTo>
                <a:lnTo>
                  <a:pt x="82042" y="33274"/>
                </a:lnTo>
                <a:cubicBezTo>
                  <a:pt x="83058" y="32131"/>
                  <a:pt x="82042" y="31115"/>
                  <a:pt x="80899" y="30099"/>
                </a:cubicBezTo>
                <a:cubicBezTo>
                  <a:pt x="79756" y="29083"/>
                  <a:pt x="78740" y="27940"/>
                  <a:pt x="79883" y="26924"/>
                </a:cubicBezTo>
                <a:lnTo>
                  <a:pt x="77724" y="26924"/>
                </a:lnTo>
                <a:cubicBezTo>
                  <a:pt x="78867" y="25781"/>
                  <a:pt x="77724" y="24765"/>
                  <a:pt x="77724" y="24765"/>
                </a:cubicBezTo>
                <a:cubicBezTo>
                  <a:pt x="76708" y="25781"/>
                  <a:pt x="76708" y="25781"/>
                  <a:pt x="76708" y="25781"/>
                </a:cubicBezTo>
                <a:cubicBezTo>
                  <a:pt x="76708" y="25781"/>
                  <a:pt x="75692" y="24765"/>
                  <a:pt x="76708" y="24765"/>
                </a:cubicBezTo>
                <a:cubicBezTo>
                  <a:pt x="76708" y="24003"/>
                  <a:pt x="76200" y="23241"/>
                  <a:pt x="75057" y="23241"/>
                </a:cubicBezTo>
                <a:cubicBezTo>
                  <a:pt x="74676" y="23241"/>
                  <a:pt x="74295" y="23368"/>
                  <a:pt x="73787" y="23495"/>
                </a:cubicBezTo>
                <a:cubicBezTo>
                  <a:pt x="73914" y="23241"/>
                  <a:pt x="74168" y="22860"/>
                  <a:pt x="74549" y="22606"/>
                </a:cubicBezTo>
                <a:cubicBezTo>
                  <a:pt x="74549" y="21590"/>
                  <a:pt x="75692" y="20447"/>
                  <a:pt x="74549" y="20447"/>
                </a:cubicBezTo>
                <a:lnTo>
                  <a:pt x="73533" y="21590"/>
                </a:lnTo>
                <a:cubicBezTo>
                  <a:pt x="73533" y="22606"/>
                  <a:pt x="73533" y="22606"/>
                  <a:pt x="72390" y="22606"/>
                </a:cubicBezTo>
                <a:cubicBezTo>
                  <a:pt x="73533" y="21590"/>
                  <a:pt x="72390" y="20447"/>
                  <a:pt x="70231" y="20447"/>
                </a:cubicBezTo>
                <a:cubicBezTo>
                  <a:pt x="68072" y="19431"/>
                  <a:pt x="68072" y="18288"/>
                  <a:pt x="68072" y="17272"/>
                </a:cubicBezTo>
                <a:cubicBezTo>
                  <a:pt x="68580" y="16764"/>
                  <a:pt x="68580" y="16510"/>
                  <a:pt x="68326" y="16510"/>
                </a:cubicBezTo>
                <a:cubicBezTo>
                  <a:pt x="68072" y="16510"/>
                  <a:pt x="67564" y="16764"/>
                  <a:pt x="66929" y="17272"/>
                </a:cubicBezTo>
                <a:cubicBezTo>
                  <a:pt x="65786" y="19050"/>
                  <a:pt x="65278" y="19812"/>
                  <a:pt x="65024" y="19812"/>
                </a:cubicBezTo>
                <a:cubicBezTo>
                  <a:pt x="64770" y="19812"/>
                  <a:pt x="64770" y="19050"/>
                  <a:pt x="64770" y="18034"/>
                </a:cubicBezTo>
                <a:cubicBezTo>
                  <a:pt x="64770" y="18415"/>
                  <a:pt x="64897" y="18542"/>
                  <a:pt x="65024" y="18542"/>
                </a:cubicBezTo>
                <a:cubicBezTo>
                  <a:pt x="65405" y="18542"/>
                  <a:pt x="65913" y="17780"/>
                  <a:pt x="65913" y="17018"/>
                </a:cubicBezTo>
                <a:cubicBezTo>
                  <a:pt x="66548" y="15621"/>
                  <a:pt x="66802" y="14732"/>
                  <a:pt x="66421" y="14732"/>
                </a:cubicBezTo>
                <a:cubicBezTo>
                  <a:pt x="66167" y="14732"/>
                  <a:pt x="65659" y="15113"/>
                  <a:pt x="64897" y="16002"/>
                </a:cubicBezTo>
                <a:cubicBezTo>
                  <a:pt x="64897" y="16637"/>
                  <a:pt x="64643" y="16891"/>
                  <a:pt x="64262" y="16891"/>
                </a:cubicBezTo>
                <a:cubicBezTo>
                  <a:pt x="63246" y="16891"/>
                  <a:pt x="61722" y="15367"/>
                  <a:pt x="61722" y="13843"/>
                </a:cubicBezTo>
                <a:lnTo>
                  <a:pt x="61722" y="14859"/>
                </a:lnTo>
                <a:cubicBezTo>
                  <a:pt x="61722" y="16002"/>
                  <a:pt x="60706" y="16002"/>
                  <a:pt x="60706" y="16002"/>
                </a:cubicBezTo>
                <a:lnTo>
                  <a:pt x="59436" y="16002"/>
                </a:lnTo>
                <a:cubicBezTo>
                  <a:pt x="59436" y="15113"/>
                  <a:pt x="59182" y="14732"/>
                  <a:pt x="59055" y="14732"/>
                </a:cubicBezTo>
                <a:cubicBezTo>
                  <a:pt x="58928" y="14732"/>
                  <a:pt x="58420" y="15367"/>
                  <a:pt x="58420" y="16002"/>
                </a:cubicBezTo>
                <a:cubicBezTo>
                  <a:pt x="57404" y="17018"/>
                  <a:pt x="57404" y="17018"/>
                  <a:pt x="57404" y="17018"/>
                </a:cubicBezTo>
                <a:cubicBezTo>
                  <a:pt x="56896" y="15621"/>
                  <a:pt x="56388" y="14986"/>
                  <a:pt x="56007" y="14986"/>
                </a:cubicBezTo>
                <a:cubicBezTo>
                  <a:pt x="55626" y="14986"/>
                  <a:pt x="55245" y="15875"/>
                  <a:pt x="55245" y="17018"/>
                </a:cubicBezTo>
                <a:cubicBezTo>
                  <a:pt x="54229" y="14859"/>
                  <a:pt x="54229" y="14859"/>
                  <a:pt x="54229" y="14859"/>
                </a:cubicBezTo>
                <a:cubicBezTo>
                  <a:pt x="53086" y="14859"/>
                  <a:pt x="53086" y="14859"/>
                  <a:pt x="53086" y="13843"/>
                </a:cubicBezTo>
                <a:cubicBezTo>
                  <a:pt x="53086" y="13462"/>
                  <a:pt x="53086" y="13081"/>
                  <a:pt x="53086" y="12700"/>
                </a:cubicBezTo>
                <a:cubicBezTo>
                  <a:pt x="53086" y="13843"/>
                  <a:pt x="52070" y="13843"/>
                  <a:pt x="50927" y="13843"/>
                </a:cubicBezTo>
                <a:cubicBezTo>
                  <a:pt x="49784" y="13843"/>
                  <a:pt x="49911" y="14859"/>
                  <a:pt x="49911" y="16002"/>
                </a:cubicBezTo>
                <a:lnTo>
                  <a:pt x="48895" y="14859"/>
                </a:lnTo>
                <a:cubicBezTo>
                  <a:pt x="48895" y="15367"/>
                  <a:pt x="48641" y="15621"/>
                  <a:pt x="48260" y="15621"/>
                </a:cubicBezTo>
                <a:cubicBezTo>
                  <a:pt x="47879" y="15621"/>
                  <a:pt x="47244" y="15367"/>
                  <a:pt x="46736" y="14859"/>
                </a:cubicBezTo>
                <a:cubicBezTo>
                  <a:pt x="46736" y="16002"/>
                  <a:pt x="46736" y="16510"/>
                  <a:pt x="46609" y="16510"/>
                </a:cubicBezTo>
                <a:cubicBezTo>
                  <a:pt x="46482" y="16510"/>
                  <a:pt x="46228" y="16002"/>
                  <a:pt x="45593" y="14859"/>
                </a:cubicBezTo>
                <a:cubicBezTo>
                  <a:pt x="45593" y="16002"/>
                  <a:pt x="45593" y="16002"/>
                  <a:pt x="45593" y="16002"/>
                </a:cubicBezTo>
                <a:cubicBezTo>
                  <a:pt x="45339" y="15621"/>
                  <a:pt x="44958" y="15494"/>
                  <a:pt x="44704" y="15494"/>
                </a:cubicBezTo>
                <a:cubicBezTo>
                  <a:pt x="44069" y="15494"/>
                  <a:pt x="43815" y="16256"/>
                  <a:pt x="44577" y="17018"/>
                </a:cubicBezTo>
                <a:lnTo>
                  <a:pt x="43180" y="17018"/>
                </a:lnTo>
                <a:cubicBezTo>
                  <a:pt x="43180" y="16002"/>
                  <a:pt x="43180" y="16002"/>
                  <a:pt x="42037" y="16002"/>
                </a:cubicBezTo>
                <a:cubicBezTo>
                  <a:pt x="42037" y="16002"/>
                  <a:pt x="42037" y="16002"/>
                  <a:pt x="42037" y="14859"/>
                </a:cubicBezTo>
                <a:cubicBezTo>
                  <a:pt x="41021" y="13843"/>
                  <a:pt x="41021" y="13843"/>
                  <a:pt x="41021" y="13843"/>
                </a:cubicBezTo>
                <a:cubicBezTo>
                  <a:pt x="41021" y="13843"/>
                  <a:pt x="41021" y="14859"/>
                  <a:pt x="42037" y="16002"/>
                </a:cubicBezTo>
                <a:cubicBezTo>
                  <a:pt x="42037" y="16383"/>
                  <a:pt x="42037" y="16764"/>
                  <a:pt x="41910" y="16764"/>
                </a:cubicBezTo>
                <a:cubicBezTo>
                  <a:pt x="41783" y="16764"/>
                  <a:pt x="41529" y="16256"/>
                  <a:pt x="40894" y="14986"/>
                </a:cubicBezTo>
                <a:cubicBezTo>
                  <a:pt x="39751" y="14478"/>
                  <a:pt x="39243" y="14224"/>
                  <a:pt x="39116" y="14224"/>
                </a:cubicBezTo>
                <a:cubicBezTo>
                  <a:pt x="38989" y="14224"/>
                  <a:pt x="39243" y="14478"/>
                  <a:pt x="39751" y="14986"/>
                </a:cubicBezTo>
                <a:cubicBezTo>
                  <a:pt x="40132" y="15367"/>
                  <a:pt x="40513" y="15748"/>
                  <a:pt x="40894" y="16129"/>
                </a:cubicBezTo>
                <a:cubicBezTo>
                  <a:pt x="40894" y="16129"/>
                  <a:pt x="40386" y="16637"/>
                  <a:pt x="40132" y="16637"/>
                </a:cubicBezTo>
                <a:cubicBezTo>
                  <a:pt x="40005" y="16637"/>
                  <a:pt x="39878" y="16510"/>
                  <a:pt x="39878" y="16129"/>
                </a:cubicBezTo>
                <a:lnTo>
                  <a:pt x="38862" y="16129"/>
                </a:lnTo>
                <a:cubicBezTo>
                  <a:pt x="38862" y="17145"/>
                  <a:pt x="38862" y="17145"/>
                  <a:pt x="38862" y="17145"/>
                </a:cubicBezTo>
                <a:cubicBezTo>
                  <a:pt x="38862" y="17653"/>
                  <a:pt x="38862" y="17907"/>
                  <a:pt x="38735" y="17907"/>
                </a:cubicBezTo>
                <a:cubicBezTo>
                  <a:pt x="38608" y="17907"/>
                  <a:pt x="38354" y="17399"/>
                  <a:pt x="37719" y="16129"/>
                </a:cubicBezTo>
                <a:cubicBezTo>
                  <a:pt x="36576" y="16129"/>
                  <a:pt x="36576" y="16129"/>
                  <a:pt x="36576" y="17145"/>
                </a:cubicBezTo>
                <a:cubicBezTo>
                  <a:pt x="36576" y="18161"/>
                  <a:pt x="34417" y="19304"/>
                  <a:pt x="33401" y="20320"/>
                </a:cubicBezTo>
                <a:cubicBezTo>
                  <a:pt x="33401" y="20320"/>
                  <a:pt x="32385" y="20320"/>
                  <a:pt x="31242" y="19304"/>
                </a:cubicBezTo>
                <a:cubicBezTo>
                  <a:pt x="31242" y="19304"/>
                  <a:pt x="31242" y="19304"/>
                  <a:pt x="31242" y="19304"/>
                </a:cubicBezTo>
                <a:cubicBezTo>
                  <a:pt x="32385" y="19304"/>
                  <a:pt x="32385" y="19304"/>
                  <a:pt x="31242" y="18161"/>
                </a:cubicBezTo>
                <a:cubicBezTo>
                  <a:pt x="31242" y="19304"/>
                  <a:pt x="31242" y="19304"/>
                  <a:pt x="31242" y="19304"/>
                </a:cubicBezTo>
                <a:cubicBezTo>
                  <a:pt x="31242" y="20320"/>
                  <a:pt x="31242" y="20320"/>
                  <a:pt x="30226" y="20320"/>
                </a:cubicBezTo>
                <a:cubicBezTo>
                  <a:pt x="30226" y="19812"/>
                  <a:pt x="29972" y="19558"/>
                  <a:pt x="29845" y="19558"/>
                </a:cubicBezTo>
                <a:cubicBezTo>
                  <a:pt x="29718" y="19558"/>
                  <a:pt x="29718" y="19812"/>
                  <a:pt x="30226" y="20320"/>
                </a:cubicBezTo>
                <a:cubicBezTo>
                  <a:pt x="30988" y="21082"/>
                  <a:pt x="31242" y="21844"/>
                  <a:pt x="30861" y="21844"/>
                </a:cubicBezTo>
                <a:cubicBezTo>
                  <a:pt x="30734" y="21844"/>
                  <a:pt x="30480" y="21717"/>
                  <a:pt x="30226" y="21463"/>
                </a:cubicBezTo>
                <a:cubicBezTo>
                  <a:pt x="30226" y="21463"/>
                  <a:pt x="30353" y="21590"/>
                  <a:pt x="31242" y="22479"/>
                </a:cubicBezTo>
                <a:cubicBezTo>
                  <a:pt x="31242" y="22860"/>
                  <a:pt x="31115" y="22987"/>
                  <a:pt x="30861" y="22987"/>
                </a:cubicBezTo>
                <a:cubicBezTo>
                  <a:pt x="30480" y="22987"/>
                  <a:pt x="29718" y="22479"/>
                  <a:pt x="28956" y="22479"/>
                </a:cubicBezTo>
                <a:cubicBezTo>
                  <a:pt x="28575" y="21590"/>
                  <a:pt x="28067" y="21209"/>
                  <a:pt x="27813" y="21209"/>
                </a:cubicBezTo>
                <a:cubicBezTo>
                  <a:pt x="27559" y="21209"/>
                  <a:pt x="27686" y="21844"/>
                  <a:pt x="28956" y="22479"/>
                </a:cubicBezTo>
                <a:cubicBezTo>
                  <a:pt x="29464" y="23495"/>
                  <a:pt x="29464" y="24130"/>
                  <a:pt x="29083" y="24130"/>
                </a:cubicBezTo>
                <a:cubicBezTo>
                  <a:pt x="28702" y="24130"/>
                  <a:pt x="27813" y="23622"/>
                  <a:pt x="26797" y="22479"/>
                </a:cubicBezTo>
                <a:cubicBezTo>
                  <a:pt x="26797" y="23495"/>
                  <a:pt x="26797" y="23495"/>
                  <a:pt x="26797" y="24638"/>
                </a:cubicBezTo>
                <a:cubicBezTo>
                  <a:pt x="26797" y="24638"/>
                  <a:pt x="26797" y="24638"/>
                  <a:pt x="25654" y="23495"/>
                </a:cubicBezTo>
                <a:cubicBezTo>
                  <a:pt x="25273" y="23368"/>
                  <a:pt x="24892" y="23241"/>
                  <a:pt x="24638" y="23241"/>
                </a:cubicBezTo>
                <a:cubicBezTo>
                  <a:pt x="23622" y="23241"/>
                  <a:pt x="23876" y="24892"/>
                  <a:pt x="25654" y="25654"/>
                </a:cubicBezTo>
                <a:lnTo>
                  <a:pt x="24892" y="25654"/>
                </a:lnTo>
                <a:cubicBezTo>
                  <a:pt x="24511" y="25527"/>
                  <a:pt x="24130" y="25273"/>
                  <a:pt x="23876" y="25146"/>
                </a:cubicBezTo>
                <a:cubicBezTo>
                  <a:pt x="23876" y="25273"/>
                  <a:pt x="23876" y="25273"/>
                  <a:pt x="23876" y="25273"/>
                </a:cubicBezTo>
                <a:cubicBezTo>
                  <a:pt x="23876" y="25273"/>
                  <a:pt x="23749" y="25273"/>
                  <a:pt x="23622" y="25273"/>
                </a:cubicBezTo>
                <a:cubicBezTo>
                  <a:pt x="22860" y="25273"/>
                  <a:pt x="23241" y="26289"/>
                  <a:pt x="24892" y="27813"/>
                </a:cubicBezTo>
                <a:cubicBezTo>
                  <a:pt x="23876" y="26797"/>
                  <a:pt x="22733" y="26797"/>
                  <a:pt x="22733" y="26797"/>
                </a:cubicBezTo>
                <a:cubicBezTo>
                  <a:pt x="22733" y="26797"/>
                  <a:pt x="22733" y="26797"/>
                  <a:pt x="22733" y="27813"/>
                </a:cubicBezTo>
                <a:cubicBezTo>
                  <a:pt x="23495" y="28575"/>
                  <a:pt x="24257" y="29337"/>
                  <a:pt x="24257" y="29337"/>
                </a:cubicBezTo>
                <a:cubicBezTo>
                  <a:pt x="24384" y="29464"/>
                  <a:pt x="24638" y="29718"/>
                  <a:pt x="24892" y="29972"/>
                </a:cubicBezTo>
                <a:cubicBezTo>
                  <a:pt x="23876" y="29972"/>
                  <a:pt x="23876" y="29972"/>
                  <a:pt x="23876" y="30988"/>
                </a:cubicBezTo>
                <a:cubicBezTo>
                  <a:pt x="23495" y="30607"/>
                  <a:pt x="23241" y="30480"/>
                  <a:pt x="23114" y="30480"/>
                </a:cubicBezTo>
                <a:cubicBezTo>
                  <a:pt x="22987" y="30480"/>
                  <a:pt x="23114" y="30988"/>
                  <a:pt x="23876" y="30988"/>
                </a:cubicBezTo>
                <a:cubicBezTo>
                  <a:pt x="23876" y="30988"/>
                  <a:pt x="23368" y="31496"/>
                  <a:pt x="22733" y="31496"/>
                </a:cubicBezTo>
                <a:cubicBezTo>
                  <a:pt x="22352" y="31496"/>
                  <a:pt x="22098" y="31369"/>
                  <a:pt x="21717" y="30988"/>
                </a:cubicBezTo>
                <a:cubicBezTo>
                  <a:pt x="21717" y="32004"/>
                  <a:pt x="21717" y="32004"/>
                  <a:pt x="22733" y="33147"/>
                </a:cubicBezTo>
                <a:cubicBezTo>
                  <a:pt x="22225" y="32639"/>
                  <a:pt x="21971" y="32385"/>
                  <a:pt x="21844" y="32385"/>
                </a:cubicBezTo>
                <a:cubicBezTo>
                  <a:pt x="21717" y="32385"/>
                  <a:pt x="21717" y="32639"/>
                  <a:pt x="21717" y="33147"/>
                </a:cubicBezTo>
                <a:lnTo>
                  <a:pt x="19431" y="33147"/>
                </a:lnTo>
                <a:cubicBezTo>
                  <a:pt x="19431" y="33147"/>
                  <a:pt x="20447" y="34163"/>
                  <a:pt x="20447" y="34163"/>
                </a:cubicBezTo>
                <a:cubicBezTo>
                  <a:pt x="19939" y="34671"/>
                  <a:pt x="19685" y="34925"/>
                  <a:pt x="19558" y="34925"/>
                </a:cubicBezTo>
                <a:cubicBezTo>
                  <a:pt x="19431" y="34925"/>
                  <a:pt x="19431" y="34671"/>
                  <a:pt x="19431" y="34163"/>
                </a:cubicBezTo>
                <a:cubicBezTo>
                  <a:pt x="18415" y="35306"/>
                  <a:pt x="19431" y="36322"/>
                  <a:pt x="19431" y="36322"/>
                </a:cubicBezTo>
                <a:cubicBezTo>
                  <a:pt x="18415" y="37338"/>
                  <a:pt x="18415" y="37338"/>
                  <a:pt x="17272" y="37338"/>
                </a:cubicBezTo>
                <a:cubicBezTo>
                  <a:pt x="16764" y="36830"/>
                  <a:pt x="16256" y="36576"/>
                  <a:pt x="16002" y="36576"/>
                </a:cubicBezTo>
                <a:cubicBezTo>
                  <a:pt x="15748" y="36576"/>
                  <a:pt x="16129" y="36830"/>
                  <a:pt x="17272" y="37338"/>
                </a:cubicBezTo>
                <a:cubicBezTo>
                  <a:pt x="18796" y="38100"/>
                  <a:pt x="19304" y="38862"/>
                  <a:pt x="19050" y="38862"/>
                </a:cubicBezTo>
                <a:cubicBezTo>
                  <a:pt x="18923" y="38862"/>
                  <a:pt x="18669" y="38735"/>
                  <a:pt x="18415" y="38481"/>
                </a:cubicBezTo>
                <a:lnTo>
                  <a:pt x="17272" y="38481"/>
                </a:lnTo>
                <a:cubicBezTo>
                  <a:pt x="18415" y="39497"/>
                  <a:pt x="18415" y="39497"/>
                  <a:pt x="17272" y="39497"/>
                </a:cubicBezTo>
                <a:lnTo>
                  <a:pt x="18415" y="39497"/>
                </a:lnTo>
                <a:cubicBezTo>
                  <a:pt x="18415" y="39497"/>
                  <a:pt x="18415" y="40640"/>
                  <a:pt x="18415" y="40640"/>
                </a:cubicBezTo>
                <a:cubicBezTo>
                  <a:pt x="15113" y="40640"/>
                  <a:pt x="16256" y="41656"/>
                  <a:pt x="17272" y="42799"/>
                </a:cubicBezTo>
                <a:lnTo>
                  <a:pt x="16256" y="42799"/>
                </a:lnTo>
                <a:cubicBezTo>
                  <a:pt x="14097" y="42799"/>
                  <a:pt x="14097" y="42799"/>
                  <a:pt x="16256" y="43942"/>
                </a:cubicBezTo>
                <a:cubicBezTo>
                  <a:pt x="15113" y="43942"/>
                  <a:pt x="14097" y="44958"/>
                  <a:pt x="17272" y="44958"/>
                </a:cubicBezTo>
                <a:cubicBezTo>
                  <a:pt x="18415" y="44958"/>
                  <a:pt x="19431" y="46101"/>
                  <a:pt x="19431" y="46101"/>
                </a:cubicBezTo>
                <a:lnTo>
                  <a:pt x="18415" y="46101"/>
                </a:lnTo>
                <a:cubicBezTo>
                  <a:pt x="16256" y="46101"/>
                  <a:pt x="16256" y="46101"/>
                  <a:pt x="16256" y="47117"/>
                </a:cubicBezTo>
                <a:cubicBezTo>
                  <a:pt x="16256" y="47117"/>
                  <a:pt x="15113" y="48133"/>
                  <a:pt x="15113" y="48133"/>
                </a:cubicBezTo>
                <a:cubicBezTo>
                  <a:pt x="15113" y="49276"/>
                  <a:pt x="15113" y="49276"/>
                  <a:pt x="16256" y="50292"/>
                </a:cubicBezTo>
                <a:lnTo>
                  <a:pt x="15113" y="50292"/>
                </a:lnTo>
                <a:cubicBezTo>
                  <a:pt x="14097" y="51435"/>
                  <a:pt x="14097" y="51435"/>
                  <a:pt x="15113" y="51435"/>
                </a:cubicBezTo>
                <a:cubicBezTo>
                  <a:pt x="14097" y="52451"/>
                  <a:pt x="14097" y="52451"/>
                  <a:pt x="14097" y="52451"/>
                </a:cubicBezTo>
                <a:lnTo>
                  <a:pt x="15113" y="52451"/>
                </a:lnTo>
                <a:cubicBezTo>
                  <a:pt x="14097" y="52451"/>
                  <a:pt x="14097" y="53467"/>
                  <a:pt x="14097" y="53467"/>
                </a:cubicBezTo>
                <a:cubicBezTo>
                  <a:pt x="15113" y="54610"/>
                  <a:pt x="17272" y="61087"/>
                  <a:pt x="16256" y="62103"/>
                </a:cubicBezTo>
                <a:cubicBezTo>
                  <a:pt x="16256" y="63119"/>
                  <a:pt x="16256" y="63119"/>
                  <a:pt x="16256" y="63119"/>
                </a:cubicBezTo>
                <a:cubicBezTo>
                  <a:pt x="16637" y="62865"/>
                  <a:pt x="17018" y="62865"/>
                  <a:pt x="17272" y="62865"/>
                </a:cubicBezTo>
                <a:cubicBezTo>
                  <a:pt x="18415" y="62865"/>
                  <a:pt x="18288" y="64389"/>
                  <a:pt x="17399" y="65278"/>
                </a:cubicBezTo>
                <a:cubicBezTo>
                  <a:pt x="16383" y="65278"/>
                  <a:pt x="16383" y="66294"/>
                  <a:pt x="16383" y="66294"/>
                </a:cubicBezTo>
                <a:cubicBezTo>
                  <a:pt x="17018" y="65913"/>
                  <a:pt x="17526" y="65913"/>
                  <a:pt x="18034" y="65913"/>
                </a:cubicBezTo>
                <a:cubicBezTo>
                  <a:pt x="19050" y="65913"/>
                  <a:pt x="19304" y="66675"/>
                  <a:pt x="18542" y="67437"/>
                </a:cubicBezTo>
                <a:cubicBezTo>
                  <a:pt x="19431" y="66929"/>
                  <a:pt x="19939" y="66675"/>
                  <a:pt x="20066" y="66675"/>
                </a:cubicBezTo>
                <a:cubicBezTo>
                  <a:pt x="20193" y="66675"/>
                  <a:pt x="19685" y="67183"/>
                  <a:pt x="18542" y="68453"/>
                </a:cubicBezTo>
                <a:cubicBezTo>
                  <a:pt x="17399" y="69469"/>
                  <a:pt x="17399" y="69469"/>
                  <a:pt x="18542" y="69469"/>
                </a:cubicBezTo>
                <a:cubicBezTo>
                  <a:pt x="19558" y="68961"/>
                  <a:pt x="20193" y="68707"/>
                  <a:pt x="20320" y="68707"/>
                </a:cubicBezTo>
                <a:cubicBezTo>
                  <a:pt x="20447" y="68707"/>
                  <a:pt x="20193" y="68961"/>
                  <a:pt x="19685" y="69469"/>
                </a:cubicBezTo>
                <a:cubicBezTo>
                  <a:pt x="18669" y="69977"/>
                  <a:pt x="18288" y="70231"/>
                  <a:pt x="18669" y="70231"/>
                </a:cubicBezTo>
                <a:cubicBezTo>
                  <a:pt x="19050" y="70231"/>
                  <a:pt x="19685" y="69977"/>
                  <a:pt x="20828" y="69469"/>
                </a:cubicBezTo>
                <a:cubicBezTo>
                  <a:pt x="21717" y="69088"/>
                  <a:pt x="22225" y="68707"/>
                  <a:pt x="22479" y="68707"/>
                </a:cubicBezTo>
                <a:cubicBezTo>
                  <a:pt x="22733" y="68707"/>
                  <a:pt x="22098" y="69215"/>
                  <a:pt x="20828" y="70485"/>
                </a:cubicBezTo>
                <a:cubicBezTo>
                  <a:pt x="19304" y="71247"/>
                  <a:pt x="19431" y="72009"/>
                  <a:pt x="20320" y="72009"/>
                </a:cubicBezTo>
                <a:cubicBezTo>
                  <a:pt x="20701" y="72009"/>
                  <a:pt x="21209" y="71882"/>
                  <a:pt x="21844" y="71501"/>
                </a:cubicBezTo>
                <a:lnTo>
                  <a:pt x="22860" y="71501"/>
                </a:lnTo>
                <a:lnTo>
                  <a:pt x="21844" y="72644"/>
                </a:lnTo>
                <a:cubicBezTo>
                  <a:pt x="22860" y="72644"/>
                  <a:pt x="24003" y="72644"/>
                  <a:pt x="25019" y="74803"/>
                </a:cubicBezTo>
                <a:cubicBezTo>
                  <a:pt x="27178" y="75946"/>
                  <a:pt x="28194" y="76962"/>
                  <a:pt x="27178" y="76962"/>
                </a:cubicBezTo>
                <a:cubicBezTo>
                  <a:pt x="25908" y="78232"/>
                  <a:pt x="25400" y="78740"/>
                  <a:pt x="25527" y="78740"/>
                </a:cubicBezTo>
                <a:cubicBezTo>
                  <a:pt x="25654" y="78740"/>
                  <a:pt x="26289" y="78486"/>
                  <a:pt x="27178" y="78105"/>
                </a:cubicBezTo>
                <a:cubicBezTo>
                  <a:pt x="27178" y="78105"/>
                  <a:pt x="27686" y="77597"/>
                  <a:pt x="28321" y="77597"/>
                </a:cubicBezTo>
                <a:cubicBezTo>
                  <a:pt x="28702" y="77597"/>
                  <a:pt x="28956" y="77724"/>
                  <a:pt x="29337" y="78105"/>
                </a:cubicBezTo>
                <a:cubicBezTo>
                  <a:pt x="29337" y="78105"/>
                  <a:pt x="29337" y="78105"/>
                  <a:pt x="30480" y="76962"/>
                </a:cubicBezTo>
                <a:lnTo>
                  <a:pt x="30480" y="78105"/>
                </a:lnTo>
                <a:cubicBezTo>
                  <a:pt x="29337" y="79121"/>
                  <a:pt x="30480" y="80264"/>
                  <a:pt x="32639" y="80264"/>
                </a:cubicBezTo>
                <a:cubicBezTo>
                  <a:pt x="32639" y="80264"/>
                  <a:pt x="32639" y="80264"/>
                  <a:pt x="32639" y="81407"/>
                </a:cubicBezTo>
                <a:cubicBezTo>
                  <a:pt x="32639" y="82677"/>
                  <a:pt x="32639" y="83185"/>
                  <a:pt x="32893" y="83185"/>
                </a:cubicBezTo>
                <a:cubicBezTo>
                  <a:pt x="33147" y="83185"/>
                  <a:pt x="33274" y="82931"/>
                  <a:pt x="33782" y="82423"/>
                </a:cubicBezTo>
                <a:cubicBezTo>
                  <a:pt x="33782" y="81915"/>
                  <a:pt x="34163" y="81661"/>
                  <a:pt x="34544" y="81661"/>
                </a:cubicBezTo>
                <a:cubicBezTo>
                  <a:pt x="35052" y="81661"/>
                  <a:pt x="35560" y="82169"/>
                  <a:pt x="34925" y="83439"/>
                </a:cubicBezTo>
                <a:lnTo>
                  <a:pt x="36068" y="82423"/>
                </a:lnTo>
                <a:cubicBezTo>
                  <a:pt x="36068" y="82677"/>
                  <a:pt x="36068" y="83058"/>
                  <a:pt x="36068" y="83439"/>
                </a:cubicBezTo>
                <a:cubicBezTo>
                  <a:pt x="35052" y="84455"/>
                  <a:pt x="34798" y="84963"/>
                  <a:pt x="34925" y="84963"/>
                </a:cubicBezTo>
                <a:cubicBezTo>
                  <a:pt x="35052" y="84963"/>
                  <a:pt x="35941" y="84201"/>
                  <a:pt x="37084" y="82423"/>
                </a:cubicBezTo>
                <a:cubicBezTo>
                  <a:pt x="37973" y="83312"/>
                  <a:pt x="38100" y="83439"/>
                  <a:pt x="37592" y="84582"/>
                </a:cubicBezTo>
                <a:lnTo>
                  <a:pt x="38100" y="84582"/>
                </a:lnTo>
                <a:cubicBezTo>
                  <a:pt x="38100" y="84582"/>
                  <a:pt x="39116" y="83439"/>
                  <a:pt x="39116" y="82423"/>
                </a:cubicBezTo>
                <a:cubicBezTo>
                  <a:pt x="39624" y="81915"/>
                  <a:pt x="39878" y="81661"/>
                  <a:pt x="39878" y="81661"/>
                </a:cubicBezTo>
                <a:cubicBezTo>
                  <a:pt x="39878" y="81661"/>
                  <a:pt x="39751" y="82169"/>
                  <a:pt x="39116" y="83439"/>
                </a:cubicBezTo>
                <a:cubicBezTo>
                  <a:pt x="38100" y="85598"/>
                  <a:pt x="38100" y="85598"/>
                  <a:pt x="39116" y="85598"/>
                </a:cubicBezTo>
                <a:cubicBezTo>
                  <a:pt x="39116" y="85598"/>
                  <a:pt x="39116" y="86106"/>
                  <a:pt x="39497" y="86106"/>
                </a:cubicBezTo>
                <a:cubicBezTo>
                  <a:pt x="39624" y="86106"/>
                  <a:pt x="39878" y="85979"/>
                  <a:pt x="40259" y="85598"/>
                </a:cubicBezTo>
                <a:cubicBezTo>
                  <a:pt x="40259" y="84582"/>
                  <a:pt x="40259" y="84582"/>
                  <a:pt x="40259" y="84582"/>
                </a:cubicBezTo>
                <a:cubicBezTo>
                  <a:pt x="41402" y="84582"/>
                  <a:pt x="41402" y="87757"/>
                  <a:pt x="40259" y="89916"/>
                </a:cubicBezTo>
                <a:cubicBezTo>
                  <a:pt x="40767" y="89408"/>
                  <a:pt x="41021" y="89154"/>
                  <a:pt x="41275" y="89154"/>
                </a:cubicBezTo>
                <a:cubicBezTo>
                  <a:pt x="41529" y="89154"/>
                  <a:pt x="41402" y="89408"/>
                  <a:pt x="41402" y="89916"/>
                </a:cubicBezTo>
                <a:cubicBezTo>
                  <a:pt x="42418" y="88773"/>
                  <a:pt x="41402" y="87757"/>
                  <a:pt x="41402" y="87757"/>
                </a:cubicBezTo>
                <a:lnTo>
                  <a:pt x="41402" y="87122"/>
                </a:lnTo>
                <a:cubicBezTo>
                  <a:pt x="41783" y="86233"/>
                  <a:pt x="42037" y="85979"/>
                  <a:pt x="42164" y="85979"/>
                </a:cubicBezTo>
                <a:cubicBezTo>
                  <a:pt x="42291" y="85979"/>
                  <a:pt x="42418" y="86868"/>
                  <a:pt x="42418" y="88265"/>
                </a:cubicBezTo>
                <a:cubicBezTo>
                  <a:pt x="42418" y="88773"/>
                  <a:pt x="42418" y="89027"/>
                  <a:pt x="42545" y="89027"/>
                </a:cubicBezTo>
                <a:cubicBezTo>
                  <a:pt x="42672" y="89027"/>
                  <a:pt x="42926" y="88773"/>
                  <a:pt x="43561" y="88265"/>
                </a:cubicBezTo>
                <a:cubicBezTo>
                  <a:pt x="43561" y="87884"/>
                  <a:pt x="43688" y="87503"/>
                  <a:pt x="43815" y="87122"/>
                </a:cubicBezTo>
                <a:cubicBezTo>
                  <a:pt x="43688" y="87249"/>
                  <a:pt x="43561" y="87249"/>
                  <a:pt x="43561" y="87249"/>
                </a:cubicBezTo>
                <a:cubicBezTo>
                  <a:pt x="43942" y="86868"/>
                  <a:pt x="43942" y="86741"/>
                  <a:pt x="44069" y="86741"/>
                </a:cubicBezTo>
                <a:cubicBezTo>
                  <a:pt x="44196" y="86741"/>
                  <a:pt x="43942" y="86868"/>
                  <a:pt x="43942" y="87122"/>
                </a:cubicBezTo>
                <a:cubicBezTo>
                  <a:pt x="44323" y="86995"/>
                  <a:pt x="44704" y="86741"/>
                  <a:pt x="44704" y="86106"/>
                </a:cubicBezTo>
                <a:cubicBezTo>
                  <a:pt x="45720" y="86106"/>
                  <a:pt x="45720" y="86106"/>
                  <a:pt x="45720" y="87249"/>
                </a:cubicBezTo>
                <a:cubicBezTo>
                  <a:pt x="44704" y="88265"/>
                  <a:pt x="45720" y="88265"/>
                  <a:pt x="45720" y="88265"/>
                </a:cubicBezTo>
                <a:cubicBezTo>
                  <a:pt x="45720" y="88265"/>
                  <a:pt x="45720" y="88265"/>
                  <a:pt x="45720" y="89281"/>
                </a:cubicBezTo>
                <a:cubicBezTo>
                  <a:pt x="45720" y="90297"/>
                  <a:pt x="45720" y="92583"/>
                  <a:pt x="45720" y="92583"/>
                </a:cubicBezTo>
                <a:cubicBezTo>
                  <a:pt x="45720" y="92964"/>
                  <a:pt x="45720" y="93345"/>
                  <a:pt x="45847" y="93345"/>
                </a:cubicBezTo>
                <a:cubicBezTo>
                  <a:pt x="45974" y="93345"/>
                  <a:pt x="46228" y="92837"/>
                  <a:pt x="46863" y="91567"/>
                </a:cubicBezTo>
                <a:cubicBezTo>
                  <a:pt x="46863" y="90551"/>
                  <a:pt x="47879" y="90551"/>
                  <a:pt x="47879" y="90551"/>
                </a:cubicBezTo>
                <a:cubicBezTo>
                  <a:pt x="47879" y="90551"/>
                  <a:pt x="47879" y="90551"/>
                  <a:pt x="47879" y="89408"/>
                </a:cubicBezTo>
                <a:cubicBezTo>
                  <a:pt x="48260" y="89154"/>
                  <a:pt x="48387" y="89027"/>
                  <a:pt x="48641" y="89027"/>
                </a:cubicBezTo>
                <a:cubicBezTo>
                  <a:pt x="48895" y="89027"/>
                  <a:pt x="49022" y="89281"/>
                  <a:pt x="49022" y="89789"/>
                </a:cubicBezTo>
                <a:cubicBezTo>
                  <a:pt x="49022" y="89662"/>
                  <a:pt x="49022" y="89662"/>
                  <a:pt x="49022" y="89535"/>
                </a:cubicBezTo>
                <a:cubicBezTo>
                  <a:pt x="49022" y="90297"/>
                  <a:pt x="49022" y="91059"/>
                  <a:pt x="49403" y="91059"/>
                </a:cubicBezTo>
                <a:cubicBezTo>
                  <a:pt x="49530" y="91059"/>
                  <a:pt x="49784" y="90932"/>
                  <a:pt x="50165" y="90678"/>
                </a:cubicBezTo>
                <a:cubicBezTo>
                  <a:pt x="50165" y="90678"/>
                  <a:pt x="51181" y="90678"/>
                  <a:pt x="51181" y="89535"/>
                </a:cubicBezTo>
                <a:cubicBezTo>
                  <a:pt x="51181" y="90043"/>
                  <a:pt x="51435" y="90297"/>
                  <a:pt x="51689" y="90297"/>
                </a:cubicBezTo>
                <a:cubicBezTo>
                  <a:pt x="51943" y="90297"/>
                  <a:pt x="52197" y="90043"/>
                  <a:pt x="52197" y="89535"/>
                </a:cubicBezTo>
                <a:cubicBezTo>
                  <a:pt x="53213" y="88519"/>
                  <a:pt x="53594" y="87884"/>
                  <a:pt x="53721" y="87884"/>
                </a:cubicBezTo>
                <a:cubicBezTo>
                  <a:pt x="53848" y="87884"/>
                  <a:pt x="53848" y="88392"/>
                  <a:pt x="54356" y="89535"/>
                </a:cubicBezTo>
                <a:cubicBezTo>
                  <a:pt x="54356" y="89281"/>
                  <a:pt x="54356" y="89154"/>
                  <a:pt x="54356" y="89154"/>
                </a:cubicBezTo>
                <a:cubicBezTo>
                  <a:pt x="54356" y="89154"/>
                  <a:pt x="54610" y="89916"/>
                  <a:pt x="55372" y="90678"/>
                </a:cubicBezTo>
                <a:cubicBezTo>
                  <a:pt x="55372" y="91694"/>
                  <a:pt x="55372" y="93853"/>
                  <a:pt x="55372" y="94996"/>
                </a:cubicBezTo>
                <a:cubicBezTo>
                  <a:pt x="55372" y="96266"/>
                  <a:pt x="55372" y="96774"/>
                  <a:pt x="55626" y="96774"/>
                </a:cubicBezTo>
                <a:cubicBezTo>
                  <a:pt x="55880" y="96774"/>
                  <a:pt x="56007" y="96520"/>
                  <a:pt x="56515" y="96012"/>
                </a:cubicBezTo>
                <a:cubicBezTo>
                  <a:pt x="56515" y="96012"/>
                  <a:pt x="56515" y="94869"/>
                  <a:pt x="56515" y="93853"/>
                </a:cubicBezTo>
                <a:cubicBezTo>
                  <a:pt x="56515" y="92837"/>
                  <a:pt x="56515" y="92837"/>
                  <a:pt x="56515" y="92837"/>
                </a:cubicBezTo>
                <a:cubicBezTo>
                  <a:pt x="55499" y="91694"/>
                  <a:pt x="55499" y="90678"/>
                  <a:pt x="56515" y="90678"/>
                </a:cubicBezTo>
                <a:cubicBezTo>
                  <a:pt x="56515" y="88519"/>
                  <a:pt x="57658" y="88519"/>
                  <a:pt x="57658" y="88519"/>
                </a:cubicBezTo>
                <a:cubicBezTo>
                  <a:pt x="58674" y="88519"/>
                  <a:pt x="58674" y="88519"/>
                  <a:pt x="58674" y="87503"/>
                </a:cubicBezTo>
                <a:cubicBezTo>
                  <a:pt x="59817" y="87503"/>
                  <a:pt x="59817" y="87503"/>
                  <a:pt x="59817" y="88519"/>
                </a:cubicBezTo>
                <a:cubicBezTo>
                  <a:pt x="60452" y="89789"/>
                  <a:pt x="60706" y="90297"/>
                  <a:pt x="60833" y="90297"/>
                </a:cubicBezTo>
                <a:cubicBezTo>
                  <a:pt x="60960" y="90297"/>
                  <a:pt x="60960" y="90043"/>
                  <a:pt x="60960" y="89535"/>
                </a:cubicBezTo>
                <a:cubicBezTo>
                  <a:pt x="60960" y="88011"/>
                  <a:pt x="61976" y="86487"/>
                  <a:pt x="62992" y="86487"/>
                </a:cubicBezTo>
                <a:cubicBezTo>
                  <a:pt x="63373" y="86487"/>
                  <a:pt x="63754" y="86741"/>
                  <a:pt x="64135" y="87376"/>
                </a:cubicBezTo>
                <a:cubicBezTo>
                  <a:pt x="64135" y="86106"/>
                  <a:pt x="64516" y="85598"/>
                  <a:pt x="65024" y="85598"/>
                </a:cubicBezTo>
                <a:cubicBezTo>
                  <a:pt x="65532" y="85598"/>
                  <a:pt x="65786" y="85852"/>
                  <a:pt x="66294" y="86360"/>
                </a:cubicBezTo>
                <a:cubicBezTo>
                  <a:pt x="66294" y="86360"/>
                  <a:pt x="66294" y="86360"/>
                  <a:pt x="67310" y="85344"/>
                </a:cubicBezTo>
                <a:cubicBezTo>
                  <a:pt x="67691" y="85725"/>
                  <a:pt x="68072" y="86106"/>
                  <a:pt x="68453" y="86360"/>
                </a:cubicBezTo>
                <a:cubicBezTo>
                  <a:pt x="68453" y="85344"/>
                  <a:pt x="68453" y="85344"/>
                  <a:pt x="69469" y="84201"/>
                </a:cubicBezTo>
                <a:cubicBezTo>
                  <a:pt x="70612" y="84201"/>
                  <a:pt x="70612" y="84201"/>
                  <a:pt x="70612" y="85344"/>
                </a:cubicBezTo>
                <a:cubicBezTo>
                  <a:pt x="71628" y="85344"/>
                  <a:pt x="71628" y="84201"/>
                  <a:pt x="70612" y="83185"/>
                </a:cubicBezTo>
                <a:cubicBezTo>
                  <a:pt x="70104" y="82677"/>
                  <a:pt x="69850" y="82169"/>
                  <a:pt x="69977" y="82169"/>
                </a:cubicBezTo>
                <a:cubicBezTo>
                  <a:pt x="70104" y="82169"/>
                  <a:pt x="70612" y="82677"/>
                  <a:pt x="71755" y="84328"/>
                </a:cubicBezTo>
                <a:cubicBezTo>
                  <a:pt x="72263" y="84836"/>
                  <a:pt x="72517" y="85090"/>
                  <a:pt x="72771" y="85344"/>
                </a:cubicBezTo>
                <a:cubicBezTo>
                  <a:pt x="72771" y="84328"/>
                  <a:pt x="72771" y="84328"/>
                  <a:pt x="71755" y="84328"/>
                </a:cubicBezTo>
                <a:cubicBezTo>
                  <a:pt x="71755" y="84328"/>
                  <a:pt x="71755" y="83312"/>
                  <a:pt x="70739" y="82169"/>
                </a:cubicBezTo>
                <a:cubicBezTo>
                  <a:pt x="70739" y="82169"/>
                  <a:pt x="70866" y="82296"/>
                  <a:pt x="71755" y="83185"/>
                </a:cubicBezTo>
                <a:lnTo>
                  <a:pt x="72771" y="83185"/>
                </a:lnTo>
                <a:cubicBezTo>
                  <a:pt x="73914" y="84201"/>
                  <a:pt x="74930" y="85344"/>
                  <a:pt x="74930" y="86360"/>
                </a:cubicBezTo>
                <a:cubicBezTo>
                  <a:pt x="74930" y="87376"/>
                  <a:pt x="76073" y="87503"/>
                  <a:pt x="76073" y="87503"/>
                </a:cubicBezTo>
                <a:cubicBezTo>
                  <a:pt x="76073" y="86360"/>
                  <a:pt x="74930" y="85344"/>
                  <a:pt x="73914" y="84201"/>
                </a:cubicBezTo>
                <a:cubicBezTo>
                  <a:pt x="73914" y="84201"/>
                  <a:pt x="73914" y="83185"/>
                  <a:pt x="72771" y="82042"/>
                </a:cubicBezTo>
                <a:cubicBezTo>
                  <a:pt x="72517" y="81788"/>
                  <a:pt x="72390" y="81661"/>
                  <a:pt x="72517" y="81661"/>
                </a:cubicBezTo>
                <a:cubicBezTo>
                  <a:pt x="72898" y="81661"/>
                  <a:pt x="74422" y="82677"/>
                  <a:pt x="75946" y="84201"/>
                </a:cubicBezTo>
                <a:lnTo>
                  <a:pt x="74803" y="83185"/>
                </a:lnTo>
                <a:cubicBezTo>
                  <a:pt x="74803" y="82169"/>
                  <a:pt x="74803" y="82169"/>
                  <a:pt x="74803" y="82169"/>
                </a:cubicBezTo>
                <a:cubicBezTo>
                  <a:pt x="75311" y="81661"/>
                  <a:pt x="75565" y="81407"/>
                  <a:pt x="75946" y="81407"/>
                </a:cubicBezTo>
                <a:cubicBezTo>
                  <a:pt x="76327" y="81407"/>
                  <a:pt x="76454" y="81661"/>
                  <a:pt x="76962" y="82169"/>
                </a:cubicBezTo>
                <a:cubicBezTo>
                  <a:pt x="76962" y="83185"/>
                  <a:pt x="77978" y="84328"/>
                  <a:pt x="77978" y="84328"/>
                </a:cubicBezTo>
                <a:cubicBezTo>
                  <a:pt x="77978" y="84328"/>
                  <a:pt x="79121" y="85471"/>
                  <a:pt x="80137" y="85471"/>
                </a:cubicBezTo>
                <a:cubicBezTo>
                  <a:pt x="80137" y="85471"/>
                  <a:pt x="79121" y="84328"/>
                  <a:pt x="79121" y="83312"/>
                </a:cubicBezTo>
                <a:cubicBezTo>
                  <a:pt x="77978" y="81153"/>
                  <a:pt x="76962" y="80137"/>
                  <a:pt x="77978" y="78994"/>
                </a:cubicBezTo>
                <a:cubicBezTo>
                  <a:pt x="77978" y="78994"/>
                  <a:pt x="79121" y="78994"/>
                  <a:pt x="77978" y="77851"/>
                </a:cubicBezTo>
                <a:cubicBezTo>
                  <a:pt x="77978" y="77343"/>
                  <a:pt x="77978" y="77089"/>
                  <a:pt x="78105" y="77089"/>
                </a:cubicBezTo>
                <a:cubicBezTo>
                  <a:pt x="78232" y="77089"/>
                  <a:pt x="78486" y="77343"/>
                  <a:pt x="79121" y="77851"/>
                </a:cubicBezTo>
                <a:lnTo>
                  <a:pt x="80137" y="77851"/>
                </a:lnTo>
                <a:cubicBezTo>
                  <a:pt x="79375" y="77089"/>
                  <a:pt x="79121" y="76327"/>
                  <a:pt x="79502" y="76327"/>
                </a:cubicBezTo>
                <a:cubicBezTo>
                  <a:pt x="79629" y="76327"/>
                  <a:pt x="79883" y="76454"/>
                  <a:pt x="80137" y="76835"/>
                </a:cubicBezTo>
                <a:cubicBezTo>
                  <a:pt x="79629" y="75692"/>
                  <a:pt x="79375" y="75184"/>
                  <a:pt x="79502" y="75184"/>
                </a:cubicBezTo>
                <a:cubicBezTo>
                  <a:pt x="79629" y="75184"/>
                  <a:pt x="80137" y="75692"/>
                  <a:pt x="81280" y="76835"/>
                </a:cubicBezTo>
                <a:cubicBezTo>
                  <a:pt x="82423" y="77978"/>
                  <a:pt x="83439" y="78994"/>
                  <a:pt x="83439" y="78994"/>
                </a:cubicBezTo>
                <a:lnTo>
                  <a:pt x="82423" y="80010"/>
                </a:lnTo>
                <a:lnTo>
                  <a:pt x="83439" y="80010"/>
                </a:lnTo>
                <a:cubicBezTo>
                  <a:pt x="83820" y="79629"/>
                  <a:pt x="84201" y="79502"/>
                  <a:pt x="84582" y="79502"/>
                </a:cubicBezTo>
                <a:cubicBezTo>
                  <a:pt x="84836" y="79502"/>
                  <a:pt x="85090" y="79629"/>
                  <a:pt x="85344" y="79629"/>
                </a:cubicBezTo>
                <a:cubicBezTo>
                  <a:pt x="84328" y="78613"/>
                  <a:pt x="83439" y="77851"/>
                  <a:pt x="82423" y="77851"/>
                </a:cubicBezTo>
                <a:cubicBezTo>
                  <a:pt x="81661" y="76327"/>
                  <a:pt x="80772" y="75311"/>
                  <a:pt x="81280" y="75311"/>
                </a:cubicBezTo>
                <a:cubicBezTo>
                  <a:pt x="81407" y="75311"/>
                  <a:pt x="81788" y="75438"/>
                  <a:pt x="82423" y="75692"/>
                </a:cubicBezTo>
                <a:cubicBezTo>
                  <a:pt x="83058" y="75946"/>
                  <a:pt x="83439" y="76200"/>
                  <a:pt x="83820" y="76200"/>
                </a:cubicBezTo>
                <a:cubicBezTo>
                  <a:pt x="84582" y="76200"/>
                  <a:pt x="84328" y="75438"/>
                  <a:pt x="83566" y="74676"/>
                </a:cubicBezTo>
                <a:cubicBezTo>
                  <a:pt x="81407" y="72517"/>
                  <a:pt x="82550" y="72517"/>
                  <a:pt x="82550" y="72517"/>
                </a:cubicBezTo>
                <a:cubicBezTo>
                  <a:pt x="83566" y="73025"/>
                  <a:pt x="84455" y="73279"/>
                  <a:pt x="84836" y="73279"/>
                </a:cubicBezTo>
                <a:cubicBezTo>
                  <a:pt x="85217" y="73279"/>
                  <a:pt x="85217" y="73025"/>
                  <a:pt x="84709" y="72517"/>
                </a:cubicBezTo>
                <a:cubicBezTo>
                  <a:pt x="83566" y="71501"/>
                  <a:pt x="83566" y="71501"/>
                  <a:pt x="84709" y="71501"/>
                </a:cubicBezTo>
                <a:cubicBezTo>
                  <a:pt x="84709" y="71501"/>
                  <a:pt x="85725" y="71501"/>
                  <a:pt x="86868" y="72517"/>
                </a:cubicBezTo>
                <a:cubicBezTo>
                  <a:pt x="87884" y="72517"/>
                  <a:pt x="88011" y="72517"/>
                  <a:pt x="89662" y="73406"/>
                </a:cubicBezTo>
                <a:cubicBezTo>
                  <a:pt x="89916" y="73025"/>
                  <a:pt x="89281" y="72009"/>
                  <a:pt x="86868" y="70358"/>
                </a:cubicBezTo>
                <a:cubicBezTo>
                  <a:pt x="86868" y="69342"/>
                  <a:pt x="86868" y="69342"/>
                  <a:pt x="85852" y="69342"/>
                </a:cubicBezTo>
                <a:cubicBezTo>
                  <a:pt x="84836" y="68326"/>
                  <a:pt x="84836" y="68326"/>
                  <a:pt x="84836" y="68326"/>
                </a:cubicBezTo>
                <a:lnTo>
                  <a:pt x="85852" y="68326"/>
                </a:lnTo>
                <a:cubicBezTo>
                  <a:pt x="86868" y="68834"/>
                  <a:pt x="87503" y="69088"/>
                  <a:pt x="87630" y="69088"/>
                </a:cubicBezTo>
                <a:cubicBezTo>
                  <a:pt x="87757" y="69088"/>
                  <a:pt x="87503" y="68834"/>
                  <a:pt x="86995" y="68326"/>
                </a:cubicBezTo>
                <a:cubicBezTo>
                  <a:pt x="85598" y="68326"/>
                  <a:pt x="85598" y="67818"/>
                  <a:pt x="86360" y="67818"/>
                </a:cubicBezTo>
                <a:cubicBezTo>
                  <a:pt x="86741" y="67818"/>
                  <a:pt x="87376" y="67945"/>
                  <a:pt x="88138" y="68326"/>
                </a:cubicBezTo>
                <a:cubicBezTo>
                  <a:pt x="86995" y="67183"/>
                  <a:pt x="85979" y="67183"/>
                  <a:pt x="85979" y="67183"/>
                </a:cubicBezTo>
                <a:lnTo>
                  <a:pt x="88138" y="67183"/>
                </a:lnTo>
                <a:cubicBezTo>
                  <a:pt x="86995" y="66167"/>
                  <a:pt x="86995" y="66167"/>
                  <a:pt x="88138" y="66167"/>
                </a:cubicBezTo>
                <a:cubicBezTo>
                  <a:pt x="88138" y="66167"/>
                  <a:pt x="88138" y="65024"/>
                  <a:pt x="86995" y="65024"/>
                </a:cubicBezTo>
                <a:cubicBezTo>
                  <a:pt x="88138" y="65024"/>
                  <a:pt x="88138" y="65024"/>
                  <a:pt x="86995" y="64008"/>
                </a:cubicBezTo>
                <a:cubicBezTo>
                  <a:pt x="89154" y="64008"/>
                  <a:pt x="90297" y="64008"/>
                  <a:pt x="90297" y="65024"/>
                </a:cubicBezTo>
                <a:lnTo>
                  <a:pt x="91313" y="65024"/>
                </a:lnTo>
                <a:cubicBezTo>
                  <a:pt x="91313" y="64008"/>
                  <a:pt x="92329" y="64008"/>
                  <a:pt x="93472" y="64008"/>
                </a:cubicBezTo>
                <a:cubicBezTo>
                  <a:pt x="91313" y="65024"/>
                  <a:pt x="93472" y="65024"/>
                  <a:pt x="92329" y="65024"/>
                </a:cubicBezTo>
                <a:lnTo>
                  <a:pt x="93472" y="66167"/>
                </a:lnTo>
                <a:lnTo>
                  <a:pt x="91694" y="66167"/>
                </a:lnTo>
                <a:cubicBezTo>
                  <a:pt x="93853" y="67183"/>
                  <a:pt x="93853" y="67183"/>
                  <a:pt x="93853" y="67183"/>
                </a:cubicBezTo>
                <a:cubicBezTo>
                  <a:pt x="93853" y="68326"/>
                  <a:pt x="93853" y="68326"/>
                  <a:pt x="94996" y="68326"/>
                </a:cubicBezTo>
                <a:cubicBezTo>
                  <a:pt x="96139" y="68326"/>
                  <a:pt x="97155" y="68326"/>
                  <a:pt x="97155" y="69342"/>
                </a:cubicBezTo>
                <a:lnTo>
                  <a:pt x="96012" y="69342"/>
                </a:lnTo>
                <a:cubicBezTo>
                  <a:pt x="95631" y="68961"/>
                  <a:pt x="95504" y="68834"/>
                  <a:pt x="95377" y="68834"/>
                </a:cubicBezTo>
                <a:cubicBezTo>
                  <a:pt x="95123" y="68834"/>
                  <a:pt x="95504" y="69596"/>
                  <a:pt x="97028" y="70358"/>
                </a:cubicBezTo>
                <a:lnTo>
                  <a:pt x="96012" y="70358"/>
                </a:lnTo>
                <a:cubicBezTo>
                  <a:pt x="95377" y="69977"/>
                  <a:pt x="94996" y="69977"/>
                  <a:pt x="94615" y="69977"/>
                </a:cubicBezTo>
                <a:cubicBezTo>
                  <a:pt x="93980" y="69977"/>
                  <a:pt x="94488" y="70739"/>
                  <a:pt x="96012" y="71501"/>
                </a:cubicBezTo>
                <a:cubicBezTo>
                  <a:pt x="95631" y="71882"/>
                  <a:pt x="95250" y="72009"/>
                  <a:pt x="94996" y="72009"/>
                </a:cubicBezTo>
                <a:cubicBezTo>
                  <a:pt x="94234" y="72009"/>
                  <a:pt x="93599" y="71501"/>
                  <a:pt x="92837" y="71501"/>
                </a:cubicBezTo>
                <a:cubicBezTo>
                  <a:pt x="91694" y="70993"/>
                  <a:pt x="91186" y="70739"/>
                  <a:pt x="91059" y="70739"/>
                </a:cubicBezTo>
                <a:cubicBezTo>
                  <a:pt x="90932" y="70739"/>
                  <a:pt x="91186" y="70993"/>
                  <a:pt x="91694" y="71501"/>
                </a:cubicBezTo>
                <a:cubicBezTo>
                  <a:pt x="92837" y="72517"/>
                  <a:pt x="93853" y="72517"/>
                  <a:pt x="93853" y="72517"/>
                </a:cubicBezTo>
                <a:cubicBezTo>
                  <a:pt x="94996" y="72517"/>
                  <a:pt x="94996" y="73660"/>
                  <a:pt x="94996" y="73660"/>
                </a:cubicBezTo>
                <a:cubicBezTo>
                  <a:pt x="94996" y="73660"/>
                  <a:pt x="94996" y="74168"/>
                  <a:pt x="94615" y="74168"/>
                </a:cubicBezTo>
                <a:cubicBezTo>
                  <a:pt x="94488" y="74168"/>
                  <a:pt x="94234" y="74041"/>
                  <a:pt x="93853" y="73660"/>
                </a:cubicBezTo>
                <a:cubicBezTo>
                  <a:pt x="93853" y="74676"/>
                  <a:pt x="93853" y="74676"/>
                  <a:pt x="94996" y="74676"/>
                </a:cubicBezTo>
                <a:cubicBezTo>
                  <a:pt x="94996" y="74676"/>
                  <a:pt x="94996" y="74676"/>
                  <a:pt x="94996" y="75692"/>
                </a:cubicBezTo>
                <a:cubicBezTo>
                  <a:pt x="95504" y="76200"/>
                  <a:pt x="95250" y="76454"/>
                  <a:pt x="94615" y="76454"/>
                </a:cubicBezTo>
                <a:cubicBezTo>
                  <a:pt x="93980" y="76454"/>
                  <a:pt x="92837" y="76200"/>
                  <a:pt x="91821" y="75692"/>
                </a:cubicBezTo>
                <a:lnTo>
                  <a:pt x="90678" y="75692"/>
                </a:lnTo>
                <a:cubicBezTo>
                  <a:pt x="90297" y="75311"/>
                  <a:pt x="90043" y="75184"/>
                  <a:pt x="89916" y="75184"/>
                </a:cubicBezTo>
                <a:cubicBezTo>
                  <a:pt x="89535" y="75184"/>
                  <a:pt x="89535" y="75692"/>
                  <a:pt x="89535" y="75692"/>
                </a:cubicBezTo>
                <a:cubicBezTo>
                  <a:pt x="89535" y="75692"/>
                  <a:pt x="90551" y="75692"/>
                  <a:pt x="91694" y="76835"/>
                </a:cubicBezTo>
                <a:cubicBezTo>
                  <a:pt x="93980" y="77597"/>
                  <a:pt x="94615" y="78359"/>
                  <a:pt x="93726" y="78359"/>
                </a:cubicBezTo>
                <a:cubicBezTo>
                  <a:pt x="93599" y="78359"/>
                  <a:pt x="93345" y="78359"/>
                  <a:pt x="93218" y="78232"/>
                </a:cubicBezTo>
                <a:cubicBezTo>
                  <a:pt x="93853" y="78994"/>
                  <a:pt x="93726" y="78994"/>
                  <a:pt x="92837" y="78994"/>
                </a:cubicBezTo>
                <a:cubicBezTo>
                  <a:pt x="92837" y="78994"/>
                  <a:pt x="90678" y="78994"/>
                  <a:pt x="89662" y="77851"/>
                </a:cubicBezTo>
                <a:cubicBezTo>
                  <a:pt x="90297" y="79121"/>
                  <a:pt x="90551" y="79629"/>
                  <a:pt x="90170" y="79629"/>
                </a:cubicBezTo>
                <a:cubicBezTo>
                  <a:pt x="89789" y="79629"/>
                  <a:pt x="89408" y="79375"/>
                  <a:pt x="88519" y="78994"/>
                </a:cubicBezTo>
                <a:lnTo>
                  <a:pt x="89662" y="80010"/>
                </a:lnTo>
                <a:cubicBezTo>
                  <a:pt x="90678" y="80010"/>
                  <a:pt x="91821" y="81026"/>
                  <a:pt x="89662" y="82169"/>
                </a:cubicBezTo>
                <a:cubicBezTo>
                  <a:pt x="88519" y="83185"/>
                  <a:pt x="88519" y="84328"/>
                  <a:pt x="89662" y="84328"/>
                </a:cubicBezTo>
                <a:cubicBezTo>
                  <a:pt x="90170" y="84836"/>
                  <a:pt x="89662" y="85090"/>
                  <a:pt x="88646" y="85090"/>
                </a:cubicBezTo>
                <a:cubicBezTo>
                  <a:pt x="87630" y="85090"/>
                  <a:pt x="86360" y="84836"/>
                  <a:pt x="85217" y="84328"/>
                </a:cubicBezTo>
                <a:cubicBezTo>
                  <a:pt x="86233" y="85471"/>
                  <a:pt x="86233" y="85471"/>
                  <a:pt x="85217" y="85471"/>
                </a:cubicBezTo>
                <a:cubicBezTo>
                  <a:pt x="85217" y="86487"/>
                  <a:pt x="85217" y="86487"/>
                  <a:pt x="86233" y="87630"/>
                </a:cubicBezTo>
                <a:cubicBezTo>
                  <a:pt x="86741" y="88138"/>
                  <a:pt x="86995" y="88392"/>
                  <a:pt x="86868" y="88392"/>
                </a:cubicBezTo>
                <a:cubicBezTo>
                  <a:pt x="86741" y="88392"/>
                  <a:pt x="86233" y="88138"/>
                  <a:pt x="85090" y="87630"/>
                </a:cubicBezTo>
                <a:cubicBezTo>
                  <a:pt x="84836" y="87376"/>
                  <a:pt x="84582" y="87249"/>
                  <a:pt x="84455" y="87249"/>
                </a:cubicBezTo>
                <a:cubicBezTo>
                  <a:pt x="84074" y="87249"/>
                  <a:pt x="84328" y="88265"/>
                  <a:pt x="85090" y="89789"/>
                </a:cubicBezTo>
                <a:cubicBezTo>
                  <a:pt x="86106" y="89789"/>
                  <a:pt x="86106" y="90932"/>
                  <a:pt x="85090" y="90932"/>
                </a:cubicBezTo>
                <a:lnTo>
                  <a:pt x="84201" y="90932"/>
                </a:lnTo>
                <a:cubicBezTo>
                  <a:pt x="83693" y="91313"/>
                  <a:pt x="83439" y="91694"/>
                  <a:pt x="83185" y="91694"/>
                </a:cubicBezTo>
                <a:cubicBezTo>
                  <a:pt x="82931" y="91694"/>
                  <a:pt x="82169" y="91186"/>
                  <a:pt x="80899" y="89916"/>
                </a:cubicBezTo>
                <a:cubicBezTo>
                  <a:pt x="79883" y="88900"/>
                  <a:pt x="79883" y="88900"/>
                  <a:pt x="78740" y="88900"/>
                </a:cubicBezTo>
                <a:cubicBezTo>
                  <a:pt x="78740" y="89916"/>
                  <a:pt x="78740" y="89916"/>
                  <a:pt x="79756" y="91059"/>
                </a:cubicBezTo>
                <a:cubicBezTo>
                  <a:pt x="79756" y="91059"/>
                  <a:pt x="79756" y="92075"/>
                  <a:pt x="79756" y="92075"/>
                </a:cubicBezTo>
                <a:cubicBezTo>
                  <a:pt x="79756" y="92075"/>
                  <a:pt x="78740" y="92075"/>
                  <a:pt x="79756" y="93218"/>
                </a:cubicBezTo>
                <a:cubicBezTo>
                  <a:pt x="79756" y="93218"/>
                  <a:pt x="79756" y="94234"/>
                  <a:pt x="79756" y="95377"/>
                </a:cubicBezTo>
                <a:cubicBezTo>
                  <a:pt x="78740" y="95377"/>
                  <a:pt x="78740" y="95377"/>
                  <a:pt x="78740" y="96520"/>
                </a:cubicBezTo>
                <a:cubicBezTo>
                  <a:pt x="78740" y="96520"/>
                  <a:pt x="78740" y="96520"/>
                  <a:pt x="78740" y="95377"/>
                </a:cubicBezTo>
                <a:cubicBezTo>
                  <a:pt x="77978" y="95377"/>
                  <a:pt x="77343" y="94869"/>
                  <a:pt x="76835" y="94869"/>
                </a:cubicBezTo>
                <a:cubicBezTo>
                  <a:pt x="76581" y="94869"/>
                  <a:pt x="76454" y="94996"/>
                  <a:pt x="76454" y="95377"/>
                </a:cubicBezTo>
                <a:cubicBezTo>
                  <a:pt x="75946" y="95885"/>
                  <a:pt x="75438" y="96139"/>
                  <a:pt x="74930" y="96139"/>
                </a:cubicBezTo>
                <a:cubicBezTo>
                  <a:pt x="74422" y="96139"/>
                  <a:pt x="74295" y="95885"/>
                  <a:pt x="74295" y="95377"/>
                </a:cubicBezTo>
                <a:cubicBezTo>
                  <a:pt x="74295" y="95377"/>
                  <a:pt x="74295" y="95377"/>
                  <a:pt x="74295" y="96520"/>
                </a:cubicBezTo>
                <a:cubicBezTo>
                  <a:pt x="74930" y="97790"/>
                  <a:pt x="75184" y="98806"/>
                  <a:pt x="74803" y="98806"/>
                </a:cubicBezTo>
                <a:cubicBezTo>
                  <a:pt x="74549" y="98806"/>
                  <a:pt x="74041" y="98425"/>
                  <a:pt x="73279" y="97663"/>
                </a:cubicBezTo>
                <a:cubicBezTo>
                  <a:pt x="72771" y="97155"/>
                  <a:pt x="72517" y="96901"/>
                  <a:pt x="72263" y="96901"/>
                </a:cubicBezTo>
                <a:cubicBezTo>
                  <a:pt x="72009" y="96901"/>
                  <a:pt x="72136" y="97155"/>
                  <a:pt x="72136" y="97663"/>
                </a:cubicBezTo>
                <a:lnTo>
                  <a:pt x="71247" y="97663"/>
                </a:lnTo>
                <a:cubicBezTo>
                  <a:pt x="71247" y="98806"/>
                  <a:pt x="71247" y="98806"/>
                  <a:pt x="71247" y="98806"/>
                </a:cubicBezTo>
                <a:cubicBezTo>
                  <a:pt x="70231" y="98806"/>
                  <a:pt x="65913" y="99822"/>
                  <a:pt x="66929" y="100965"/>
                </a:cubicBezTo>
                <a:cubicBezTo>
                  <a:pt x="65913" y="99949"/>
                  <a:pt x="65913" y="99949"/>
                  <a:pt x="65913" y="99949"/>
                </a:cubicBezTo>
                <a:cubicBezTo>
                  <a:pt x="65913" y="100965"/>
                  <a:pt x="65659" y="101473"/>
                  <a:pt x="65405" y="101473"/>
                </a:cubicBezTo>
                <a:cubicBezTo>
                  <a:pt x="65151" y="101473"/>
                  <a:pt x="64770" y="100711"/>
                  <a:pt x="64770" y="98933"/>
                </a:cubicBezTo>
                <a:cubicBezTo>
                  <a:pt x="64389" y="98171"/>
                  <a:pt x="64135" y="97790"/>
                  <a:pt x="64008" y="97790"/>
                </a:cubicBezTo>
                <a:cubicBezTo>
                  <a:pt x="63881" y="97790"/>
                  <a:pt x="64008" y="99060"/>
                  <a:pt x="64770" y="101092"/>
                </a:cubicBezTo>
                <a:cubicBezTo>
                  <a:pt x="64770" y="102235"/>
                  <a:pt x="64770" y="102743"/>
                  <a:pt x="64643" y="102743"/>
                </a:cubicBezTo>
                <a:cubicBezTo>
                  <a:pt x="64516" y="102743"/>
                  <a:pt x="64262" y="102235"/>
                  <a:pt x="63627" y="101092"/>
                </a:cubicBezTo>
                <a:cubicBezTo>
                  <a:pt x="62992" y="99949"/>
                  <a:pt x="62865" y="99441"/>
                  <a:pt x="62738" y="99441"/>
                </a:cubicBezTo>
                <a:cubicBezTo>
                  <a:pt x="62611" y="99441"/>
                  <a:pt x="62611" y="99949"/>
                  <a:pt x="62611" y="101092"/>
                </a:cubicBezTo>
                <a:cubicBezTo>
                  <a:pt x="61468" y="98806"/>
                  <a:pt x="60579" y="97409"/>
                  <a:pt x="60198" y="97409"/>
                </a:cubicBezTo>
                <a:cubicBezTo>
                  <a:pt x="59817" y="97409"/>
                  <a:pt x="59944" y="98552"/>
                  <a:pt x="60452" y="101092"/>
                </a:cubicBezTo>
                <a:cubicBezTo>
                  <a:pt x="61468" y="103251"/>
                  <a:pt x="61468" y="104394"/>
                  <a:pt x="60452" y="104394"/>
                </a:cubicBezTo>
                <a:cubicBezTo>
                  <a:pt x="60452" y="104394"/>
                  <a:pt x="60452" y="103251"/>
                  <a:pt x="60452" y="102235"/>
                </a:cubicBezTo>
                <a:cubicBezTo>
                  <a:pt x="59944" y="101092"/>
                  <a:pt x="59690" y="100584"/>
                  <a:pt x="59436" y="100584"/>
                </a:cubicBezTo>
                <a:cubicBezTo>
                  <a:pt x="59182" y="100584"/>
                  <a:pt x="59309" y="101092"/>
                  <a:pt x="59309" y="102235"/>
                </a:cubicBezTo>
                <a:cubicBezTo>
                  <a:pt x="59309" y="104775"/>
                  <a:pt x="58928" y="105791"/>
                  <a:pt x="58420" y="105791"/>
                </a:cubicBezTo>
                <a:cubicBezTo>
                  <a:pt x="58039" y="105791"/>
                  <a:pt x="57658" y="105283"/>
                  <a:pt x="57150" y="104394"/>
                </a:cubicBezTo>
                <a:cubicBezTo>
                  <a:pt x="56007" y="103251"/>
                  <a:pt x="55245" y="102743"/>
                  <a:pt x="54864" y="102743"/>
                </a:cubicBezTo>
                <a:cubicBezTo>
                  <a:pt x="54483" y="102743"/>
                  <a:pt x="54483" y="103251"/>
                  <a:pt x="54991" y="104394"/>
                </a:cubicBezTo>
                <a:cubicBezTo>
                  <a:pt x="55245" y="104775"/>
                  <a:pt x="55372" y="105156"/>
                  <a:pt x="55499" y="105410"/>
                </a:cubicBezTo>
                <a:lnTo>
                  <a:pt x="53975" y="105410"/>
                </a:lnTo>
                <a:cubicBezTo>
                  <a:pt x="53975" y="105410"/>
                  <a:pt x="52832" y="104394"/>
                  <a:pt x="52832" y="103251"/>
                </a:cubicBezTo>
                <a:cubicBezTo>
                  <a:pt x="52832" y="104648"/>
                  <a:pt x="52451" y="105537"/>
                  <a:pt x="52070" y="105537"/>
                </a:cubicBezTo>
                <a:cubicBezTo>
                  <a:pt x="51689" y="105537"/>
                  <a:pt x="51689" y="105156"/>
                  <a:pt x="51689" y="104394"/>
                </a:cubicBezTo>
                <a:cubicBezTo>
                  <a:pt x="51689" y="104394"/>
                  <a:pt x="51689" y="102997"/>
                  <a:pt x="51181" y="102997"/>
                </a:cubicBezTo>
                <a:cubicBezTo>
                  <a:pt x="51054" y="102997"/>
                  <a:pt x="50800" y="103124"/>
                  <a:pt x="50673" y="103251"/>
                </a:cubicBezTo>
                <a:lnTo>
                  <a:pt x="50673" y="104394"/>
                </a:lnTo>
                <a:cubicBezTo>
                  <a:pt x="50673" y="104394"/>
                  <a:pt x="50673" y="104394"/>
                  <a:pt x="49657" y="103251"/>
                </a:cubicBezTo>
                <a:cubicBezTo>
                  <a:pt x="49657" y="102870"/>
                  <a:pt x="49657" y="102870"/>
                  <a:pt x="49657" y="102870"/>
                </a:cubicBezTo>
                <a:cubicBezTo>
                  <a:pt x="49657" y="102870"/>
                  <a:pt x="49403" y="103632"/>
                  <a:pt x="48641" y="104394"/>
                </a:cubicBezTo>
                <a:cubicBezTo>
                  <a:pt x="48641" y="104775"/>
                  <a:pt x="48641" y="105156"/>
                  <a:pt x="48641" y="105410"/>
                </a:cubicBezTo>
                <a:cubicBezTo>
                  <a:pt x="48641" y="104394"/>
                  <a:pt x="47498" y="103251"/>
                  <a:pt x="47498" y="102235"/>
                </a:cubicBezTo>
                <a:cubicBezTo>
                  <a:pt x="47498" y="101854"/>
                  <a:pt x="47371" y="101727"/>
                  <a:pt x="47371" y="101727"/>
                </a:cubicBezTo>
                <a:cubicBezTo>
                  <a:pt x="47117" y="101727"/>
                  <a:pt x="46863" y="102489"/>
                  <a:pt x="47498" y="103251"/>
                </a:cubicBezTo>
                <a:cubicBezTo>
                  <a:pt x="46482" y="104394"/>
                  <a:pt x="46482" y="104394"/>
                  <a:pt x="46482" y="105410"/>
                </a:cubicBezTo>
                <a:cubicBezTo>
                  <a:pt x="45339" y="105410"/>
                  <a:pt x="45339" y="105410"/>
                  <a:pt x="45339" y="104394"/>
                </a:cubicBezTo>
                <a:cubicBezTo>
                  <a:pt x="45339" y="103886"/>
                  <a:pt x="44831" y="103632"/>
                  <a:pt x="44323" y="103632"/>
                </a:cubicBezTo>
                <a:cubicBezTo>
                  <a:pt x="43815" y="103632"/>
                  <a:pt x="43307" y="103886"/>
                  <a:pt x="43307" y="104394"/>
                </a:cubicBezTo>
                <a:cubicBezTo>
                  <a:pt x="43307" y="104394"/>
                  <a:pt x="42164" y="104394"/>
                  <a:pt x="42164" y="103251"/>
                </a:cubicBezTo>
                <a:cubicBezTo>
                  <a:pt x="42164" y="103251"/>
                  <a:pt x="42164" y="102235"/>
                  <a:pt x="41148" y="102235"/>
                </a:cubicBezTo>
                <a:cubicBezTo>
                  <a:pt x="41148" y="102235"/>
                  <a:pt x="41148" y="102235"/>
                  <a:pt x="41148" y="101092"/>
                </a:cubicBezTo>
                <a:cubicBezTo>
                  <a:pt x="41148" y="101092"/>
                  <a:pt x="40005" y="101092"/>
                  <a:pt x="40005" y="102235"/>
                </a:cubicBezTo>
                <a:cubicBezTo>
                  <a:pt x="40005" y="101092"/>
                  <a:pt x="40005" y="100584"/>
                  <a:pt x="39878" y="100584"/>
                </a:cubicBezTo>
                <a:cubicBezTo>
                  <a:pt x="39751" y="100584"/>
                  <a:pt x="39497" y="101092"/>
                  <a:pt x="38862" y="102235"/>
                </a:cubicBezTo>
                <a:cubicBezTo>
                  <a:pt x="38862" y="100965"/>
                  <a:pt x="38862" y="100457"/>
                  <a:pt x="38608" y="100457"/>
                </a:cubicBezTo>
                <a:cubicBezTo>
                  <a:pt x="38354" y="100457"/>
                  <a:pt x="38227" y="100711"/>
                  <a:pt x="37719" y="101219"/>
                </a:cubicBezTo>
                <a:cubicBezTo>
                  <a:pt x="37719" y="99949"/>
                  <a:pt x="37719" y="98933"/>
                  <a:pt x="37465" y="98933"/>
                </a:cubicBezTo>
                <a:cubicBezTo>
                  <a:pt x="37338" y="98933"/>
                  <a:pt x="37084" y="99314"/>
                  <a:pt x="36703" y="100076"/>
                </a:cubicBezTo>
                <a:cubicBezTo>
                  <a:pt x="36703" y="100076"/>
                  <a:pt x="36703" y="100076"/>
                  <a:pt x="36703" y="99060"/>
                </a:cubicBezTo>
                <a:cubicBezTo>
                  <a:pt x="36322" y="99822"/>
                  <a:pt x="36068" y="100203"/>
                  <a:pt x="35941" y="100203"/>
                </a:cubicBezTo>
                <a:cubicBezTo>
                  <a:pt x="35814" y="100203"/>
                  <a:pt x="35687" y="99314"/>
                  <a:pt x="35687" y="97917"/>
                </a:cubicBezTo>
                <a:cubicBezTo>
                  <a:pt x="35687" y="96901"/>
                  <a:pt x="35687" y="96901"/>
                  <a:pt x="35687" y="96901"/>
                </a:cubicBezTo>
                <a:cubicBezTo>
                  <a:pt x="35687" y="96901"/>
                  <a:pt x="34544" y="97917"/>
                  <a:pt x="34544" y="97917"/>
                </a:cubicBezTo>
                <a:cubicBezTo>
                  <a:pt x="34163" y="98425"/>
                  <a:pt x="33528" y="98679"/>
                  <a:pt x="33020" y="98679"/>
                </a:cubicBezTo>
                <a:cubicBezTo>
                  <a:pt x="32258" y="98679"/>
                  <a:pt x="31750" y="98171"/>
                  <a:pt x="32512" y="96901"/>
                </a:cubicBezTo>
                <a:cubicBezTo>
                  <a:pt x="32004" y="97409"/>
                  <a:pt x="31750" y="97663"/>
                  <a:pt x="31496" y="97663"/>
                </a:cubicBezTo>
                <a:cubicBezTo>
                  <a:pt x="31242" y="97663"/>
                  <a:pt x="31369" y="97409"/>
                  <a:pt x="31369" y="96901"/>
                </a:cubicBezTo>
                <a:lnTo>
                  <a:pt x="31369" y="93599"/>
                </a:lnTo>
                <a:cubicBezTo>
                  <a:pt x="30353" y="94615"/>
                  <a:pt x="30353" y="95758"/>
                  <a:pt x="29210" y="95758"/>
                </a:cubicBezTo>
                <a:cubicBezTo>
                  <a:pt x="29210" y="95758"/>
                  <a:pt x="29210" y="95758"/>
                  <a:pt x="30353" y="94615"/>
                </a:cubicBezTo>
                <a:cubicBezTo>
                  <a:pt x="30353" y="93599"/>
                  <a:pt x="30353" y="93599"/>
                  <a:pt x="30353" y="93599"/>
                </a:cubicBezTo>
                <a:cubicBezTo>
                  <a:pt x="30353" y="93599"/>
                  <a:pt x="29210" y="94615"/>
                  <a:pt x="28194" y="95758"/>
                </a:cubicBezTo>
                <a:lnTo>
                  <a:pt x="28194" y="94615"/>
                </a:lnTo>
                <a:cubicBezTo>
                  <a:pt x="28956" y="93853"/>
                  <a:pt x="29210" y="93091"/>
                  <a:pt x="28829" y="93091"/>
                </a:cubicBezTo>
                <a:cubicBezTo>
                  <a:pt x="28702" y="93091"/>
                  <a:pt x="28448" y="93218"/>
                  <a:pt x="28194" y="93599"/>
                </a:cubicBezTo>
                <a:cubicBezTo>
                  <a:pt x="28194" y="94615"/>
                  <a:pt x="27178" y="94615"/>
                  <a:pt x="27178" y="94615"/>
                </a:cubicBezTo>
                <a:lnTo>
                  <a:pt x="26035" y="93599"/>
                </a:lnTo>
                <a:cubicBezTo>
                  <a:pt x="26035" y="93599"/>
                  <a:pt x="26035" y="93599"/>
                  <a:pt x="27178" y="92583"/>
                </a:cubicBezTo>
                <a:cubicBezTo>
                  <a:pt x="27178" y="91440"/>
                  <a:pt x="28194" y="90424"/>
                  <a:pt x="27178" y="90424"/>
                </a:cubicBezTo>
                <a:cubicBezTo>
                  <a:pt x="27178" y="91440"/>
                  <a:pt x="26035" y="92583"/>
                  <a:pt x="26035" y="92583"/>
                </a:cubicBezTo>
                <a:cubicBezTo>
                  <a:pt x="26035" y="92583"/>
                  <a:pt x="25019" y="93599"/>
                  <a:pt x="25019" y="93599"/>
                </a:cubicBezTo>
                <a:cubicBezTo>
                  <a:pt x="24638" y="94234"/>
                  <a:pt x="24511" y="94488"/>
                  <a:pt x="24257" y="94488"/>
                </a:cubicBezTo>
                <a:cubicBezTo>
                  <a:pt x="23876" y="94488"/>
                  <a:pt x="23876" y="93218"/>
                  <a:pt x="23876" y="92456"/>
                </a:cubicBezTo>
                <a:cubicBezTo>
                  <a:pt x="24384" y="91313"/>
                  <a:pt x="24638" y="90805"/>
                  <a:pt x="24511" y="90805"/>
                </a:cubicBezTo>
                <a:cubicBezTo>
                  <a:pt x="24384" y="90805"/>
                  <a:pt x="23876" y="91313"/>
                  <a:pt x="22733" y="92456"/>
                </a:cubicBezTo>
                <a:cubicBezTo>
                  <a:pt x="22606" y="92583"/>
                  <a:pt x="22352" y="92710"/>
                  <a:pt x="22352" y="92710"/>
                </a:cubicBezTo>
                <a:cubicBezTo>
                  <a:pt x="22098" y="92710"/>
                  <a:pt x="23114" y="90932"/>
                  <a:pt x="24892" y="89154"/>
                </a:cubicBezTo>
                <a:lnTo>
                  <a:pt x="25908" y="85979"/>
                </a:lnTo>
                <a:lnTo>
                  <a:pt x="23749" y="88138"/>
                </a:lnTo>
                <a:cubicBezTo>
                  <a:pt x="22479" y="90678"/>
                  <a:pt x="21971" y="91694"/>
                  <a:pt x="21717" y="91694"/>
                </a:cubicBezTo>
                <a:cubicBezTo>
                  <a:pt x="21463" y="91694"/>
                  <a:pt x="21590" y="91186"/>
                  <a:pt x="21590" y="90297"/>
                </a:cubicBezTo>
                <a:cubicBezTo>
                  <a:pt x="21590" y="89789"/>
                  <a:pt x="21590" y="89535"/>
                  <a:pt x="21590" y="89154"/>
                </a:cubicBezTo>
                <a:cubicBezTo>
                  <a:pt x="21082" y="89662"/>
                  <a:pt x="20828" y="89916"/>
                  <a:pt x="20447" y="89916"/>
                </a:cubicBezTo>
                <a:cubicBezTo>
                  <a:pt x="20066" y="89916"/>
                  <a:pt x="19939" y="89662"/>
                  <a:pt x="19431" y="89154"/>
                </a:cubicBezTo>
                <a:cubicBezTo>
                  <a:pt x="18415" y="89154"/>
                  <a:pt x="18415" y="89154"/>
                  <a:pt x="19431" y="88138"/>
                </a:cubicBezTo>
                <a:cubicBezTo>
                  <a:pt x="19431" y="88138"/>
                  <a:pt x="19431" y="87122"/>
                  <a:pt x="18415" y="87122"/>
                </a:cubicBezTo>
                <a:cubicBezTo>
                  <a:pt x="18034" y="87884"/>
                  <a:pt x="17780" y="88265"/>
                  <a:pt x="17653" y="88265"/>
                </a:cubicBezTo>
                <a:cubicBezTo>
                  <a:pt x="17526" y="88265"/>
                  <a:pt x="17780" y="87376"/>
                  <a:pt x="18415" y="85979"/>
                </a:cubicBezTo>
                <a:lnTo>
                  <a:pt x="17272" y="85979"/>
                </a:lnTo>
                <a:cubicBezTo>
                  <a:pt x="17272" y="86487"/>
                  <a:pt x="17145" y="86741"/>
                  <a:pt x="16764" y="86741"/>
                </a:cubicBezTo>
                <a:cubicBezTo>
                  <a:pt x="16383" y="86741"/>
                  <a:pt x="15367" y="86233"/>
                  <a:pt x="14097" y="84963"/>
                </a:cubicBezTo>
                <a:cubicBezTo>
                  <a:pt x="13081" y="82804"/>
                  <a:pt x="11938" y="82804"/>
                  <a:pt x="14097" y="80645"/>
                </a:cubicBezTo>
                <a:cubicBezTo>
                  <a:pt x="15113" y="80137"/>
                  <a:pt x="15494" y="79883"/>
                  <a:pt x="15367" y="79883"/>
                </a:cubicBezTo>
                <a:cubicBezTo>
                  <a:pt x="15240" y="79883"/>
                  <a:pt x="14732" y="80137"/>
                  <a:pt x="14097" y="80645"/>
                </a:cubicBezTo>
                <a:cubicBezTo>
                  <a:pt x="13335" y="80645"/>
                  <a:pt x="12700" y="81153"/>
                  <a:pt x="12573" y="81153"/>
                </a:cubicBezTo>
                <a:cubicBezTo>
                  <a:pt x="12446" y="81153"/>
                  <a:pt x="12700" y="81026"/>
                  <a:pt x="13081" y="80645"/>
                </a:cubicBezTo>
                <a:lnTo>
                  <a:pt x="13081" y="79629"/>
                </a:lnTo>
                <a:cubicBezTo>
                  <a:pt x="11938" y="79629"/>
                  <a:pt x="10922" y="80645"/>
                  <a:pt x="11938" y="80645"/>
                </a:cubicBezTo>
                <a:lnTo>
                  <a:pt x="10795" y="80645"/>
                </a:lnTo>
                <a:cubicBezTo>
                  <a:pt x="10160" y="81026"/>
                  <a:pt x="9779" y="81153"/>
                  <a:pt x="9652" y="81153"/>
                </a:cubicBezTo>
                <a:cubicBezTo>
                  <a:pt x="9144" y="81153"/>
                  <a:pt x="9779" y="80391"/>
                  <a:pt x="9779" y="79629"/>
                </a:cubicBezTo>
                <a:cubicBezTo>
                  <a:pt x="9017" y="79629"/>
                  <a:pt x="8382" y="80137"/>
                  <a:pt x="8255" y="80137"/>
                </a:cubicBezTo>
                <a:cubicBezTo>
                  <a:pt x="8128" y="80137"/>
                  <a:pt x="8382" y="80010"/>
                  <a:pt x="8636" y="79629"/>
                </a:cubicBezTo>
                <a:cubicBezTo>
                  <a:pt x="9525" y="78740"/>
                  <a:pt x="9652" y="77216"/>
                  <a:pt x="8509" y="77216"/>
                </a:cubicBezTo>
                <a:cubicBezTo>
                  <a:pt x="8255" y="77216"/>
                  <a:pt x="7874" y="77343"/>
                  <a:pt x="7493" y="77470"/>
                </a:cubicBezTo>
                <a:lnTo>
                  <a:pt x="6477" y="77470"/>
                </a:lnTo>
                <a:cubicBezTo>
                  <a:pt x="7620" y="76327"/>
                  <a:pt x="7620" y="76327"/>
                  <a:pt x="7620" y="75184"/>
                </a:cubicBezTo>
                <a:cubicBezTo>
                  <a:pt x="6858" y="75184"/>
                  <a:pt x="6604" y="74676"/>
                  <a:pt x="6223" y="74676"/>
                </a:cubicBezTo>
                <a:cubicBezTo>
                  <a:pt x="6096" y="74676"/>
                  <a:pt x="5842" y="74803"/>
                  <a:pt x="5461" y="75184"/>
                </a:cubicBezTo>
                <a:cubicBezTo>
                  <a:pt x="5080" y="75565"/>
                  <a:pt x="4953" y="75692"/>
                  <a:pt x="4826" y="75692"/>
                </a:cubicBezTo>
                <a:cubicBezTo>
                  <a:pt x="4445" y="75692"/>
                  <a:pt x="4699" y="74930"/>
                  <a:pt x="5461" y="74168"/>
                </a:cubicBezTo>
                <a:cubicBezTo>
                  <a:pt x="5461" y="74168"/>
                  <a:pt x="6477" y="73152"/>
                  <a:pt x="6477" y="72009"/>
                </a:cubicBezTo>
                <a:cubicBezTo>
                  <a:pt x="7620" y="72009"/>
                  <a:pt x="8636" y="70993"/>
                  <a:pt x="8636" y="70993"/>
                </a:cubicBezTo>
                <a:lnTo>
                  <a:pt x="7620" y="70993"/>
                </a:lnTo>
                <a:lnTo>
                  <a:pt x="5461" y="72009"/>
                </a:lnTo>
                <a:cubicBezTo>
                  <a:pt x="5461" y="72009"/>
                  <a:pt x="5461" y="72009"/>
                  <a:pt x="6477" y="70993"/>
                </a:cubicBezTo>
                <a:cubicBezTo>
                  <a:pt x="6096" y="71374"/>
                  <a:pt x="5715" y="71501"/>
                  <a:pt x="5461" y="71501"/>
                </a:cubicBezTo>
                <a:cubicBezTo>
                  <a:pt x="4826" y="71501"/>
                  <a:pt x="4318" y="70993"/>
                  <a:pt x="4318" y="70993"/>
                </a:cubicBezTo>
                <a:cubicBezTo>
                  <a:pt x="4318" y="69850"/>
                  <a:pt x="4318" y="69850"/>
                  <a:pt x="5461" y="68834"/>
                </a:cubicBezTo>
                <a:cubicBezTo>
                  <a:pt x="2286" y="68834"/>
                  <a:pt x="2286" y="67818"/>
                  <a:pt x="4318" y="66675"/>
                </a:cubicBezTo>
                <a:cubicBezTo>
                  <a:pt x="5461" y="65659"/>
                  <a:pt x="5461" y="65659"/>
                  <a:pt x="3302" y="65659"/>
                </a:cubicBezTo>
                <a:cubicBezTo>
                  <a:pt x="2286" y="65659"/>
                  <a:pt x="2286" y="65659"/>
                  <a:pt x="3302" y="64516"/>
                </a:cubicBezTo>
                <a:lnTo>
                  <a:pt x="2159" y="64516"/>
                </a:lnTo>
                <a:cubicBezTo>
                  <a:pt x="0" y="64516"/>
                  <a:pt x="0" y="64516"/>
                  <a:pt x="1016" y="63500"/>
                </a:cubicBezTo>
                <a:cubicBezTo>
                  <a:pt x="2032" y="62484"/>
                  <a:pt x="1016" y="62484"/>
                  <a:pt x="1016" y="61341"/>
                </a:cubicBezTo>
                <a:cubicBezTo>
                  <a:pt x="2159" y="61341"/>
                  <a:pt x="2159" y="60325"/>
                  <a:pt x="3175" y="60325"/>
                </a:cubicBezTo>
                <a:lnTo>
                  <a:pt x="5461" y="60325"/>
                </a:lnTo>
                <a:cubicBezTo>
                  <a:pt x="6477" y="59182"/>
                  <a:pt x="5461" y="59182"/>
                  <a:pt x="5461" y="59182"/>
                </a:cubicBezTo>
                <a:cubicBezTo>
                  <a:pt x="4318" y="60325"/>
                  <a:pt x="4318" y="60325"/>
                  <a:pt x="3302" y="60325"/>
                </a:cubicBezTo>
                <a:cubicBezTo>
                  <a:pt x="2286" y="60325"/>
                  <a:pt x="2159" y="59055"/>
                  <a:pt x="2159" y="59055"/>
                </a:cubicBezTo>
                <a:cubicBezTo>
                  <a:pt x="2159" y="59055"/>
                  <a:pt x="2159" y="58039"/>
                  <a:pt x="2159" y="58039"/>
                </a:cubicBezTo>
                <a:cubicBezTo>
                  <a:pt x="0" y="56896"/>
                  <a:pt x="0" y="55880"/>
                  <a:pt x="1143" y="55880"/>
                </a:cubicBezTo>
                <a:lnTo>
                  <a:pt x="3302" y="55880"/>
                </a:lnTo>
                <a:cubicBezTo>
                  <a:pt x="0" y="55880"/>
                  <a:pt x="0" y="52578"/>
                  <a:pt x="2159" y="51562"/>
                </a:cubicBezTo>
                <a:lnTo>
                  <a:pt x="1143" y="51562"/>
                </a:lnTo>
                <a:cubicBezTo>
                  <a:pt x="0" y="51562"/>
                  <a:pt x="0" y="51562"/>
                  <a:pt x="0" y="50419"/>
                </a:cubicBezTo>
                <a:cubicBezTo>
                  <a:pt x="0" y="50419"/>
                  <a:pt x="1016" y="49403"/>
                  <a:pt x="1016" y="48260"/>
                </a:cubicBezTo>
                <a:cubicBezTo>
                  <a:pt x="1016" y="47117"/>
                  <a:pt x="1016" y="46101"/>
                  <a:pt x="2159" y="46101"/>
                </a:cubicBezTo>
                <a:cubicBezTo>
                  <a:pt x="2159" y="46101"/>
                  <a:pt x="2159" y="46101"/>
                  <a:pt x="1016" y="44958"/>
                </a:cubicBezTo>
                <a:lnTo>
                  <a:pt x="0" y="44958"/>
                </a:lnTo>
                <a:cubicBezTo>
                  <a:pt x="0" y="44577"/>
                  <a:pt x="254" y="44450"/>
                  <a:pt x="635" y="44450"/>
                </a:cubicBezTo>
                <a:cubicBezTo>
                  <a:pt x="1397" y="44450"/>
                  <a:pt x="2540" y="44958"/>
                  <a:pt x="3302" y="44958"/>
                </a:cubicBezTo>
                <a:cubicBezTo>
                  <a:pt x="4318" y="44958"/>
                  <a:pt x="4318" y="44958"/>
                  <a:pt x="3302" y="43942"/>
                </a:cubicBezTo>
                <a:cubicBezTo>
                  <a:pt x="2286" y="42926"/>
                  <a:pt x="2286" y="41783"/>
                  <a:pt x="3302" y="41783"/>
                </a:cubicBezTo>
                <a:cubicBezTo>
                  <a:pt x="3302" y="40767"/>
                  <a:pt x="3302" y="40767"/>
                  <a:pt x="2286" y="40767"/>
                </a:cubicBezTo>
                <a:cubicBezTo>
                  <a:pt x="1143" y="39624"/>
                  <a:pt x="127" y="38608"/>
                  <a:pt x="3302" y="38608"/>
                </a:cubicBezTo>
                <a:lnTo>
                  <a:pt x="2159" y="38608"/>
                </a:lnTo>
                <a:cubicBezTo>
                  <a:pt x="1016" y="37465"/>
                  <a:pt x="0" y="37465"/>
                  <a:pt x="2159" y="37465"/>
                </a:cubicBezTo>
                <a:cubicBezTo>
                  <a:pt x="3175" y="37465"/>
                  <a:pt x="3175" y="36449"/>
                  <a:pt x="2159" y="35306"/>
                </a:cubicBezTo>
                <a:cubicBezTo>
                  <a:pt x="2921" y="35306"/>
                  <a:pt x="3175" y="34798"/>
                  <a:pt x="3556" y="34798"/>
                </a:cubicBezTo>
                <a:cubicBezTo>
                  <a:pt x="3810" y="34798"/>
                  <a:pt x="3937" y="34925"/>
                  <a:pt x="4318" y="35306"/>
                </a:cubicBezTo>
                <a:lnTo>
                  <a:pt x="5461" y="35306"/>
                </a:lnTo>
                <a:cubicBezTo>
                  <a:pt x="3302" y="34290"/>
                  <a:pt x="3302" y="34290"/>
                  <a:pt x="5461" y="34290"/>
                </a:cubicBezTo>
                <a:cubicBezTo>
                  <a:pt x="5842" y="34671"/>
                  <a:pt x="6096" y="34798"/>
                  <a:pt x="6223" y="34798"/>
                </a:cubicBezTo>
                <a:cubicBezTo>
                  <a:pt x="6477" y="34798"/>
                  <a:pt x="6223" y="34290"/>
                  <a:pt x="5461" y="34290"/>
                </a:cubicBezTo>
                <a:cubicBezTo>
                  <a:pt x="4318" y="33274"/>
                  <a:pt x="4318" y="33274"/>
                  <a:pt x="4318" y="33274"/>
                </a:cubicBezTo>
                <a:cubicBezTo>
                  <a:pt x="4318" y="33274"/>
                  <a:pt x="6477" y="32131"/>
                  <a:pt x="6477" y="30099"/>
                </a:cubicBezTo>
                <a:cubicBezTo>
                  <a:pt x="7239" y="28448"/>
                  <a:pt x="8128" y="27559"/>
                  <a:pt x="8890" y="27559"/>
                </a:cubicBezTo>
                <a:cubicBezTo>
                  <a:pt x="9144" y="27559"/>
                  <a:pt x="9398" y="27686"/>
                  <a:pt x="9779" y="27940"/>
                </a:cubicBezTo>
                <a:cubicBezTo>
                  <a:pt x="10922" y="27940"/>
                  <a:pt x="10922" y="27940"/>
                  <a:pt x="9779" y="26924"/>
                </a:cubicBezTo>
                <a:cubicBezTo>
                  <a:pt x="8636" y="25908"/>
                  <a:pt x="8763" y="25781"/>
                  <a:pt x="9779" y="25781"/>
                </a:cubicBezTo>
                <a:cubicBezTo>
                  <a:pt x="9779" y="25781"/>
                  <a:pt x="9779" y="24765"/>
                  <a:pt x="8763" y="24765"/>
                </a:cubicBezTo>
                <a:lnTo>
                  <a:pt x="9779" y="24765"/>
                </a:lnTo>
                <a:cubicBezTo>
                  <a:pt x="8763" y="23622"/>
                  <a:pt x="8763" y="23622"/>
                  <a:pt x="10922" y="23622"/>
                </a:cubicBezTo>
                <a:cubicBezTo>
                  <a:pt x="10541" y="23241"/>
                  <a:pt x="10160" y="22860"/>
                  <a:pt x="9779" y="22606"/>
                </a:cubicBezTo>
                <a:cubicBezTo>
                  <a:pt x="10160" y="22987"/>
                  <a:pt x="10414" y="23114"/>
                  <a:pt x="10541" y="23114"/>
                </a:cubicBezTo>
                <a:cubicBezTo>
                  <a:pt x="10922" y="23114"/>
                  <a:pt x="11176" y="22606"/>
                  <a:pt x="11938" y="22606"/>
                </a:cubicBezTo>
                <a:cubicBezTo>
                  <a:pt x="11938" y="22606"/>
                  <a:pt x="13081" y="22606"/>
                  <a:pt x="11938" y="21590"/>
                </a:cubicBezTo>
                <a:cubicBezTo>
                  <a:pt x="10795" y="20574"/>
                  <a:pt x="13081" y="20447"/>
                  <a:pt x="14097" y="20447"/>
                </a:cubicBezTo>
                <a:cubicBezTo>
                  <a:pt x="13081" y="19431"/>
                  <a:pt x="13081" y="19431"/>
                  <a:pt x="14097" y="19431"/>
                </a:cubicBezTo>
                <a:cubicBezTo>
                  <a:pt x="15113" y="19431"/>
                  <a:pt x="14097" y="19431"/>
                  <a:pt x="13081" y="18288"/>
                </a:cubicBezTo>
                <a:cubicBezTo>
                  <a:pt x="12065" y="17145"/>
                  <a:pt x="11938" y="17272"/>
                  <a:pt x="11938" y="17272"/>
                </a:cubicBezTo>
                <a:cubicBezTo>
                  <a:pt x="13081" y="17272"/>
                  <a:pt x="14097" y="16256"/>
                  <a:pt x="15113" y="16256"/>
                </a:cubicBezTo>
                <a:cubicBezTo>
                  <a:pt x="15621" y="15367"/>
                  <a:pt x="16002" y="14986"/>
                  <a:pt x="16510" y="14986"/>
                </a:cubicBezTo>
                <a:cubicBezTo>
                  <a:pt x="17272" y="14986"/>
                  <a:pt x="18161" y="15621"/>
                  <a:pt x="19431" y="16256"/>
                </a:cubicBezTo>
                <a:cubicBezTo>
                  <a:pt x="18415" y="14859"/>
                  <a:pt x="17272" y="12700"/>
                  <a:pt x="17272" y="12700"/>
                </a:cubicBezTo>
                <a:cubicBezTo>
                  <a:pt x="17272" y="12700"/>
                  <a:pt x="18415" y="13843"/>
                  <a:pt x="19431" y="14859"/>
                </a:cubicBezTo>
                <a:cubicBezTo>
                  <a:pt x="20447" y="14859"/>
                  <a:pt x="20447" y="14859"/>
                  <a:pt x="19431" y="13843"/>
                </a:cubicBezTo>
                <a:cubicBezTo>
                  <a:pt x="19431" y="13081"/>
                  <a:pt x="19431" y="12319"/>
                  <a:pt x="19812" y="12319"/>
                </a:cubicBezTo>
                <a:cubicBezTo>
                  <a:pt x="19939" y="12319"/>
                  <a:pt x="20193" y="12446"/>
                  <a:pt x="20447" y="12700"/>
                </a:cubicBezTo>
                <a:cubicBezTo>
                  <a:pt x="21590" y="12700"/>
                  <a:pt x="21590" y="12700"/>
                  <a:pt x="20447" y="11684"/>
                </a:cubicBezTo>
                <a:cubicBezTo>
                  <a:pt x="20955" y="11176"/>
                  <a:pt x="21209" y="10922"/>
                  <a:pt x="21463" y="10922"/>
                </a:cubicBezTo>
                <a:cubicBezTo>
                  <a:pt x="21717" y="10922"/>
                  <a:pt x="21590" y="11176"/>
                  <a:pt x="21590" y="11684"/>
                </a:cubicBezTo>
                <a:cubicBezTo>
                  <a:pt x="22098" y="12192"/>
                  <a:pt x="22352" y="12446"/>
                  <a:pt x="22479" y="12446"/>
                </a:cubicBezTo>
                <a:cubicBezTo>
                  <a:pt x="22606" y="12446"/>
                  <a:pt x="22606" y="12192"/>
                  <a:pt x="22606" y="11684"/>
                </a:cubicBezTo>
                <a:cubicBezTo>
                  <a:pt x="21844" y="10033"/>
                  <a:pt x="21590" y="9144"/>
                  <a:pt x="21971" y="9144"/>
                </a:cubicBezTo>
                <a:cubicBezTo>
                  <a:pt x="22098" y="9144"/>
                  <a:pt x="22352" y="9271"/>
                  <a:pt x="22606" y="9525"/>
                </a:cubicBezTo>
                <a:cubicBezTo>
                  <a:pt x="23749" y="10668"/>
                  <a:pt x="23749" y="10668"/>
                  <a:pt x="23749" y="10668"/>
                </a:cubicBezTo>
                <a:cubicBezTo>
                  <a:pt x="23749" y="10668"/>
                  <a:pt x="24257" y="10160"/>
                  <a:pt x="24511" y="10160"/>
                </a:cubicBezTo>
                <a:cubicBezTo>
                  <a:pt x="24638" y="10160"/>
                  <a:pt x="24765" y="10287"/>
                  <a:pt x="24765" y="10668"/>
                </a:cubicBezTo>
                <a:lnTo>
                  <a:pt x="25781" y="10668"/>
                </a:lnTo>
                <a:cubicBezTo>
                  <a:pt x="25781" y="10668"/>
                  <a:pt x="24765" y="9525"/>
                  <a:pt x="24765" y="9525"/>
                </a:cubicBezTo>
                <a:lnTo>
                  <a:pt x="24765" y="8382"/>
                </a:lnTo>
                <a:cubicBezTo>
                  <a:pt x="24765" y="7874"/>
                  <a:pt x="24765" y="7620"/>
                  <a:pt x="24892" y="7620"/>
                </a:cubicBezTo>
                <a:cubicBezTo>
                  <a:pt x="25019" y="7620"/>
                  <a:pt x="25273" y="7874"/>
                  <a:pt x="25781" y="8382"/>
                </a:cubicBezTo>
                <a:cubicBezTo>
                  <a:pt x="26924" y="9398"/>
                  <a:pt x="27432" y="10033"/>
                  <a:pt x="27559" y="10033"/>
                </a:cubicBezTo>
                <a:cubicBezTo>
                  <a:pt x="27686" y="10033"/>
                  <a:pt x="27559" y="9398"/>
                  <a:pt x="27051" y="8382"/>
                </a:cubicBezTo>
                <a:cubicBezTo>
                  <a:pt x="26289" y="7620"/>
                  <a:pt x="26035" y="6858"/>
                  <a:pt x="26289" y="6858"/>
                </a:cubicBezTo>
                <a:cubicBezTo>
                  <a:pt x="26416" y="6858"/>
                  <a:pt x="26670" y="6985"/>
                  <a:pt x="26924" y="7239"/>
                </a:cubicBezTo>
                <a:cubicBezTo>
                  <a:pt x="27178" y="7493"/>
                  <a:pt x="27432" y="7747"/>
                  <a:pt x="27559" y="7747"/>
                </a:cubicBezTo>
                <a:cubicBezTo>
                  <a:pt x="27813" y="7747"/>
                  <a:pt x="27686" y="6985"/>
                  <a:pt x="26924" y="6223"/>
                </a:cubicBezTo>
                <a:cubicBezTo>
                  <a:pt x="26416" y="5715"/>
                  <a:pt x="26162" y="5334"/>
                  <a:pt x="26289" y="5334"/>
                </a:cubicBezTo>
                <a:cubicBezTo>
                  <a:pt x="26416" y="5334"/>
                  <a:pt x="26924" y="5588"/>
                  <a:pt x="28067" y="6096"/>
                </a:cubicBezTo>
                <a:cubicBezTo>
                  <a:pt x="28067" y="5588"/>
                  <a:pt x="28575" y="5588"/>
                  <a:pt x="29337" y="5588"/>
                </a:cubicBezTo>
                <a:cubicBezTo>
                  <a:pt x="30099" y="5588"/>
                  <a:pt x="30861" y="5588"/>
                  <a:pt x="31369" y="5080"/>
                </a:cubicBezTo>
                <a:cubicBezTo>
                  <a:pt x="32512" y="5080"/>
                  <a:pt x="32512" y="5080"/>
                  <a:pt x="32512" y="2921"/>
                </a:cubicBezTo>
                <a:cubicBezTo>
                  <a:pt x="31750" y="1651"/>
                  <a:pt x="31877" y="1143"/>
                  <a:pt x="32131" y="1143"/>
                </a:cubicBezTo>
                <a:cubicBezTo>
                  <a:pt x="32385" y="1143"/>
                  <a:pt x="32512" y="1397"/>
                  <a:pt x="32512" y="1905"/>
                </a:cubicBezTo>
                <a:cubicBezTo>
                  <a:pt x="33528" y="4064"/>
                  <a:pt x="33528" y="4064"/>
                  <a:pt x="34671" y="4064"/>
                </a:cubicBezTo>
                <a:cubicBezTo>
                  <a:pt x="35179" y="3556"/>
                  <a:pt x="35433" y="3302"/>
                  <a:pt x="35814" y="3302"/>
                </a:cubicBezTo>
                <a:cubicBezTo>
                  <a:pt x="36195" y="3302"/>
                  <a:pt x="36322" y="3556"/>
                  <a:pt x="36830" y="4064"/>
                </a:cubicBezTo>
                <a:lnTo>
                  <a:pt x="36830" y="5207"/>
                </a:lnTo>
                <a:cubicBezTo>
                  <a:pt x="36830" y="6223"/>
                  <a:pt x="37084" y="6858"/>
                  <a:pt x="37338" y="6858"/>
                </a:cubicBezTo>
                <a:cubicBezTo>
                  <a:pt x="37592" y="6858"/>
                  <a:pt x="37846" y="6350"/>
                  <a:pt x="37846" y="5207"/>
                </a:cubicBezTo>
                <a:cubicBezTo>
                  <a:pt x="37846" y="5207"/>
                  <a:pt x="37846" y="4064"/>
                  <a:pt x="36703" y="3048"/>
                </a:cubicBezTo>
                <a:cubicBezTo>
                  <a:pt x="36703" y="1905"/>
                  <a:pt x="36703" y="889"/>
                  <a:pt x="36703" y="889"/>
                </a:cubicBezTo>
                <a:cubicBezTo>
                  <a:pt x="37846" y="889"/>
                  <a:pt x="37846" y="889"/>
                  <a:pt x="37846" y="1905"/>
                </a:cubicBezTo>
                <a:cubicBezTo>
                  <a:pt x="37846" y="2921"/>
                  <a:pt x="37846" y="3048"/>
                  <a:pt x="38862" y="3048"/>
                </a:cubicBezTo>
                <a:cubicBezTo>
                  <a:pt x="38862" y="3048"/>
                  <a:pt x="38862" y="3048"/>
                  <a:pt x="39878" y="4064"/>
                </a:cubicBezTo>
                <a:cubicBezTo>
                  <a:pt x="39878" y="5207"/>
                  <a:pt x="39878" y="5207"/>
                  <a:pt x="41021" y="5207"/>
                </a:cubicBezTo>
                <a:cubicBezTo>
                  <a:pt x="41021" y="3048"/>
                  <a:pt x="41021" y="3048"/>
                  <a:pt x="41021" y="3048"/>
                </a:cubicBezTo>
                <a:cubicBezTo>
                  <a:pt x="41021" y="3048"/>
                  <a:pt x="41021" y="3048"/>
                  <a:pt x="41021" y="1905"/>
                </a:cubicBezTo>
                <a:cubicBezTo>
                  <a:pt x="41021" y="1524"/>
                  <a:pt x="41021" y="1143"/>
                  <a:pt x="41021" y="889"/>
                </a:cubicBezTo>
                <a:cubicBezTo>
                  <a:pt x="41402" y="1270"/>
                  <a:pt x="42418" y="1397"/>
                  <a:pt x="43815" y="1397"/>
                </a:cubicBezTo>
                <a:cubicBezTo>
                  <a:pt x="46482" y="1397"/>
                  <a:pt x="50038" y="889"/>
                  <a:pt x="50673" y="889"/>
                </a:cubicBezTo>
                <a:cubicBezTo>
                  <a:pt x="50673" y="381"/>
                  <a:pt x="50927" y="127"/>
                  <a:pt x="51181" y="127"/>
                </a:cubicBezTo>
                <a:close/>
                <a:moveTo>
                  <a:pt x="56134" y="104394"/>
                </a:moveTo>
                <a:cubicBezTo>
                  <a:pt x="56134" y="104902"/>
                  <a:pt x="56134" y="105156"/>
                  <a:pt x="56007" y="105156"/>
                </a:cubicBezTo>
                <a:cubicBezTo>
                  <a:pt x="55880" y="105156"/>
                  <a:pt x="55880" y="104902"/>
                  <a:pt x="55499" y="104394"/>
                </a:cubicBezTo>
                <a:close/>
                <a:moveTo>
                  <a:pt x="30226" y="118364"/>
                </a:moveTo>
                <a:cubicBezTo>
                  <a:pt x="30226" y="118364"/>
                  <a:pt x="30226" y="119507"/>
                  <a:pt x="29083" y="120523"/>
                </a:cubicBezTo>
                <a:cubicBezTo>
                  <a:pt x="29083" y="120269"/>
                  <a:pt x="29083" y="119888"/>
                  <a:pt x="29083" y="119507"/>
                </a:cubicBezTo>
                <a:cubicBezTo>
                  <a:pt x="29083" y="118364"/>
                  <a:pt x="29083" y="118364"/>
                  <a:pt x="30226" y="118364"/>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3"/>
          <p:cNvSpPr/>
          <p:nvPr/>
        </p:nvSpPr>
        <p:spPr>
          <a:xfrm>
            <a:off x="6849683" y="2252320"/>
            <a:ext cx="44482" cy="40481"/>
          </a:xfrm>
          <a:custGeom>
            <a:rect b="b" l="l" r="r" t="t"/>
            <a:pathLst>
              <a:path extrusionOk="0" h="53975" w="59309">
                <a:moveTo>
                  <a:pt x="0" y="0"/>
                </a:moveTo>
                <a:lnTo>
                  <a:pt x="59309" y="3302"/>
                </a:lnTo>
                <a:lnTo>
                  <a:pt x="5334" y="53975"/>
                </a:lnTo>
                <a:lnTo>
                  <a:pt x="0" y="0"/>
                </a:lnTo>
                <a:close/>
              </a:path>
            </a:pathLst>
          </a:custGeom>
          <a:solidFill>
            <a:srgbClr val="02123B"/>
          </a:solidFill>
          <a:ln>
            <a:noFill/>
          </a:ln>
        </p:spPr>
      </p:sp>
      <p:sp>
        <p:nvSpPr>
          <p:cNvPr id="615" name="Google Shape;615;p13"/>
          <p:cNvSpPr/>
          <p:nvPr/>
        </p:nvSpPr>
        <p:spPr>
          <a:xfrm>
            <a:off x="5793725" y="2456500"/>
            <a:ext cx="408242" cy="75533"/>
          </a:xfrm>
          <a:custGeom>
            <a:rect b="b" l="l" r="r" t="t"/>
            <a:pathLst>
              <a:path extrusionOk="0" h="100711" w="544322">
                <a:moveTo>
                  <a:pt x="521081" y="1778"/>
                </a:moveTo>
                <a:lnTo>
                  <a:pt x="521081" y="2921"/>
                </a:lnTo>
                <a:lnTo>
                  <a:pt x="519938" y="2921"/>
                </a:lnTo>
                <a:cubicBezTo>
                  <a:pt x="519938" y="1905"/>
                  <a:pt x="519938" y="1905"/>
                  <a:pt x="521081" y="1905"/>
                </a:cubicBezTo>
                <a:close/>
                <a:moveTo>
                  <a:pt x="530733" y="6096"/>
                </a:moveTo>
                <a:cubicBezTo>
                  <a:pt x="529717" y="6096"/>
                  <a:pt x="529717" y="6096"/>
                  <a:pt x="530733" y="7239"/>
                </a:cubicBezTo>
                <a:cubicBezTo>
                  <a:pt x="530733" y="7239"/>
                  <a:pt x="530733" y="8255"/>
                  <a:pt x="531876" y="8255"/>
                </a:cubicBezTo>
                <a:lnTo>
                  <a:pt x="531876" y="7239"/>
                </a:lnTo>
                <a:cubicBezTo>
                  <a:pt x="531876" y="6096"/>
                  <a:pt x="531876" y="6096"/>
                  <a:pt x="530733" y="6096"/>
                </a:cubicBezTo>
                <a:close/>
                <a:moveTo>
                  <a:pt x="523240" y="7239"/>
                </a:moveTo>
                <a:cubicBezTo>
                  <a:pt x="523240" y="7239"/>
                  <a:pt x="522097" y="7239"/>
                  <a:pt x="523240" y="8255"/>
                </a:cubicBezTo>
                <a:cubicBezTo>
                  <a:pt x="523240" y="7874"/>
                  <a:pt x="523367" y="7874"/>
                  <a:pt x="523367" y="7874"/>
                </a:cubicBezTo>
                <a:cubicBezTo>
                  <a:pt x="523621" y="7874"/>
                  <a:pt x="523875" y="8636"/>
                  <a:pt x="523240" y="9398"/>
                </a:cubicBezTo>
                <a:cubicBezTo>
                  <a:pt x="523240" y="10414"/>
                  <a:pt x="524256" y="11557"/>
                  <a:pt x="524256" y="11557"/>
                </a:cubicBezTo>
                <a:cubicBezTo>
                  <a:pt x="524256" y="11557"/>
                  <a:pt x="525272" y="10541"/>
                  <a:pt x="524256" y="9398"/>
                </a:cubicBezTo>
                <a:cubicBezTo>
                  <a:pt x="525272" y="7239"/>
                  <a:pt x="525272" y="7239"/>
                  <a:pt x="523240" y="7239"/>
                </a:cubicBezTo>
                <a:close/>
                <a:moveTo>
                  <a:pt x="390525" y="15875"/>
                </a:moveTo>
                <a:cubicBezTo>
                  <a:pt x="391541" y="15875"/>
                  <a:pt x="391541" y="15875"/>
                  <a:pt x="390525" y="16891"/>
                </a:cubicBezTo>
                <a:lnTo>
                  <a:pt x="389509" y="16891"/>
                </a:lnTo>
                <a:cubicBezTo>
                  <a:pt x="389509" y="15875"/>
                  <a:pt x="389509" y="15875"/>
                  <a:pt x="390525" y="15875"/>
                </a:cubicBezTo>
                <a:close/>
                <a:moveTo>
                  <a:pt x="487680" y="16891"/>
                </a:moveTo>
                <a:cubicBezTo>
                  <a:pt x="486537" y="16891"/>
                  <a:pt x="486537" y="18034"/>
                  <a:pt x="488696" y="19050"/>
                </a:cubicBezTo>
                <a:lnTo>
                  <a:pt x="489712" y="19050"/>
                </a:lnTo>
                <a:cubicBezTo>
                  <a:pt x="489712" y="18034"/>
                  <a:pt x="487553" y="16891"/>
                  <a:pt x="487553" y="16891"/>
                </a:cubicBezTo>
                <a:close/>
                <a:moveTo>
                  <a:pt x="456819" y="16637"/>
                </a:moveTo>
                <a:cubicBezTo>
                  <a:pt x="456438" y="16637"/>
                  <a:pt x="455803" y="16891"/>
                  <a:pt x="455295" y="16891"/>
                </a:cubicBezTo>
                <a:lnTo>
                  <a:pt x="456311" y="18034"/>
                </a:lnTo>
                <a:lnTo>
                  <a:pt x="456311" y="19050"/>
                </a:lnTo>
                <a:lnTo>
                  <a:pt x="457454" y="18034"/>
                </a:lnTo>
                <a:cubicBezTo>
                  <a:pt x="457454" y="16891"/>
                  <a:pt x="457200" y="16637"/>
                  <a:pt x="456819" y="16637"/>
                </a:cubicBezTo>
                <a:close/>
                <a:moveTo>
                  <a:pt x="484251" y="19685"/>
                </a:moveTo>
                <a:cubicBezTo>
                  <a:pt x="485013" y="19685"/>
                  <a:pt x="485521" y="20447"/>
                  <a:pt x="485521" y="21209"/>
                </a:cubicBezTo>
                <a:cubicBezTo>
                  <a:pt x="486537" y="22225"/>
                  <a:pt x="485521" y="22225"/>
                  <a:pt x="484378" y="22225"/>
                </a:cubicBezTo>
                <a:cubicBezTo>
                  <a:pt x="483235" y="22225"/>
                  <a:pt x="482219" y="21209"/>
                  <a:pt x="482219" y="21209"/>
                </a:cubicBezTo>
                <a:cubicBezTo>
                  <a:pt x="482219" y="20193"/>
                  <a:pt x="483235" y="20193"/>
                  <a:pt x="483235" y="20193"/>
                </a:cubicBezTo>
                <a:cubicBezTo>
                  <a:pt x="483616" y="19812"/>
                  <a:pt x="483870" y="19685"/>
                  <a:pt x="484124" y="19685"/>
                </a:cubicBezTo>
                <a:close/>
                <a:moveTo>
                  <a:pt x="453263" y="18669"/>
                </a:moveTo>
                <a:cubicBezTo>
                  <a:pt x="453136" y="18669"/>
                  <a:pt x="453136" y="19177"/>
                  <a:pt x="453136" y="20193"/>
                </a:cubicBezTo>
                <a:cubicBezTo>
                  <a:pt x="453136" y="22352"/>
                  <a:pt x="453136" y="23368"/>
                  <a:pt x="455295" y="24511"/>
                </a:cubicBezTo>
                <a:cubicBezTo>
                  <a:pt x="455295" y="23495"/>
                  <a:pt x="456311" y="23495"/>
                  <a:pt x="456311" y="23495"/>
                </a:cubicBezTo>
                <a:cubicBezTo>
                  <a:pt x="456311" y="23495"/>
                  <a:pt x="455295" y="22352"/>
                  <a:pt x="454152" y="21336"/>
                </a:cubicBezTo>
                <a:cubicBezTo>
                  <a:pt x="453644" y="19558"/>
                  <a:pt x="453263" y="18796"/>
                  <a:pt x="453136" y="18796"/>
                </a:cubicBezTo>
                <a:close/>
                <a:moveTo>
                  <a:pt x="535178" y="23368"/>
                </a:moveTo>
                <a:cubicBezTo>
                  <a:pt x="535178" y="23368"/>
                  <a:pt x="536194" y="24384"/>
                  <a:pt x="536194" y="25527"/>
                </a:cubicBezTo>
                <a:cubicBezTo>
                  <a:pt x="535178" y="25527"/>
                  <a:pt x="535178" y="24384"/>
                  <a:pt x="535178" y="23368"/>
                </a:cubicBezTo>
                <a:close/>
                <a:moveTo>
                  <a:pt x="415798" y="22987"/>
                </a:moveTo>
                <a:cubicBezTo>
                  <a:pt x="415417" y="22987"/>
                  <a:pt x="415417" y="24003"/>
                  <a:pt x="415417" y="25527"/>
                </a:cubicBezTo>
                <a:lnTo>
                  <a:pt x="417576" y="25527"/>
                </a:lnTo>
                <a:cubicBezTo>
                  <a:pt x="417576" y="24384"/>
                  <a:pt x="416433" y="23368"/>
                  <a:pt x="416433" y="23368"/>
                </a:cubicBezTo>
                <a:cubicBezTo>
                  <a:pt x="416179" y="23114"/>
                  <a:pt x="415925" y="22987"/>
                  <a:pt x="415798" y="22987"/>
                </a:cubicBezTo>
                <a:close/>
                <a:moveTo>
                  <a:pt x="409956" y="24511"/>
                </a:moveTo>
                <a:cubicBezTo>
                  <a:pt x="409956" y="24511"/>
                  <a:pt x="409956" y="24511"/>
                  <a:pt x="409956" y="25654"/>
                </a:cubicBezTo>
                <a:lnTo>
                  <a:pt x="410972" y="25654"/>
                </a:lnTo>
                <a:lnTo>
                  <a:pt x="410972" y="24511"/>
                </a:lnTo>
                <a:close/>
                <a:moveTo>
                  <a:pt x="434721" y="23495"/>
                </a:moveTo>
                <a:lnTo>
                  <a:pt x="433705" y="24511"/>
                </a:lnTo>
                <a:cubicBezTo>
                  <a:pt x="433705" y="25654"/>
                  <a:pt x="434721" y="26670"/>
                  <a:pt x="434721" y="26670"/>
                </a:cubicBezTo>
                <a:lnTo>
                  <a:pt x="435864" y="25654"/>
                </a:lnTo>
                <a:cubicBezTo>
                  <a:pt x="435864" y="24511"/>
                  <a:pt x="434721" y="23495"/>
                  <a:pt x="434721" y="23495"/>
                </a:cubicBezTo>
                <a:close/>
                <a:moveTo>
                  <a:pt x="421767" y="29972"/>
                </a:moveTo>
                <a:lnTo>
                  <a:pt x="421767" y="31115"/>
                </a:lnTo>
                <a:cubicBezTo>
                  <a:pt x="422529" y="31115"/>
                  <a:pt x="422783" y="31623"/>
                  <a:pt x="422783" y="31623"/>
                </a:cubicBezTo>
                <a:cubicBezTo>
                  <a:pt x="422783" y="31623"/>
                  <a:pt x="422783" y="31496"/>
                  <a:pt x="422783" y="31115"/>
                </a:cubicBezTo>
                <a:cubicBezTo>
                  <a:pt x="423799" y="31115"/>
                  <a:pt x="422783" y="29972"/>
                  <a:pt x="421640" y="29972"/>
                </a:cubicBezTo>
                <a:close/>
                <a:moveTo>
                  <a:pt x="400177" y="29972"/>
                </a:moveTo>
                <a:cubicBezTo>
                  <a:pt x="399034" y="29972"/>
                  <a:pt x="399034" y="29972"/>
                  <a:pt x="399034" y="31115"/>
                </a:cubicBezTo>
                <a:cubicBezTo>
                  <a:pt x="399034" y="31115"/>
                  <a:pt x="399034" y="32131"/>
                  <a:pt x="400177" y="32131"/>
                </a:cubicBezTo>
                <a:cubicBezTo>
                  <a:pt x="400177" y="32131"/>
                  <a:pt x="401193" y="31115"/>
                  <a:pt x="401193" y="31115"/>
                </a:cubicBezTo>
                <a:cubicBezTo>
                  <a:pt x="401193" y="29972"/>
                  <a:pt x="400177" y="29972"/>
                  <a:pt x="400177" y="29972"/>
                </a:cubicBezTo>
                <a:close/>
                <a:moveTo>
                  <a:pt x="388239" y="32131"/>
                </a:moveTo>
                <a:cubicBezTo>
                  <a:pt x="387223" y="32131"/>
                  <a:pt x="387223" y="33147"/>
                  <a:pt x="387223" y="33147"/>
                </a:cubicBezTo>
                <a:cubicBezTo>
                  <a:pt x="387223" y="33528"/>
                  <a:pt x="387350" y="33655"/>
                  <a:pt x="387477" y="33655"/>
                </a:cubicBezTo>
                <a:cubicBezTo>
                  <a:pt x="387858" y="33655"/>
                  <a:pt x="388239" y="33147"/>
                  <a:pt x="388239" y="33147"/>
                </a:cubicBezTo>
                <a:cubicBezTo>
                  <a:pt x="389382" y="32131"/>
                  <a:pt x="389382" y="32131"/>
                  <a:pt x="388239" y="32131"/>
                </a:cubicBezTo>
                <a:close/>
                <a:moveTo>
                  <a:pt x="377190" y="30353"/>
                </a:moveTo>
                <a:cubicBezTo>
                  <a:pt x="376809" y="30353"/>
                  <a:pt x="376428" y="31115"/>
                  <a:pt x="376428" y="33147"/>
                </a:cubicBezTo>
                <a:cubicBezTo>
                  <a:pt x="376428" y="34290"/>
                  <a:pt x="376428" y="34290"/>
                  <a:pt x="377444" y="34290"/>
                </a:cubicBezTo>
                <a:cubicBezTo>
                  <a:pt x="377444" y="34290"/>
                  <a:pt x="377444" y="32131"/>
                  <a:pt x="377444" y="31115"/>
                </a:cubicBezTo>
                <a:cubicBezTo>
                  <a:pt x="377444" y="30734"/>
                  <a:pt x="377317" y="30480"/>
                  <a:pt x="377063" y="30480"/>
                </a:cubicBezTo>
                <a:close/>
                <a:moveTo>
                  <a:pt x="371094" y="32131"/>
                </a:moveTo>
                <a:cubicBezTo>
                  <a:pt x="372110" y="33147"/>
                  <a:pt x="372110" y="34290"/>
                  <a:pt x="372110" y="34290"/>
                </a:cubicBezTo>
                <a:lnTo>
                  <a:pt x="373253" y="33147"/>
                </a:lnTo>
                <a:lnTo>
                  <a:pt x="372110" y="32131"/>
                </a:lnTo>
                <a:close/>
                <a:moveTo>
                  <a:pt x="303149" y="37465"/>
                </a:moveTo>
                <a:cubicBezTo>
                  <a:pt x="303149" y="38481"/>
                  <a:pt x="303149" y="39624"/>
                  <a:pt x="304165" y="39624"/>
                </a:cubicBezTo>
                <a:cubicBezTo>
                  <a:pt x="304165" y="37465"/>
                  <a:pt x="303149" y="37465"/>
                  <a:pt x="303149" y="37465"/>
                </a:cubicBezTo>
                <a:close/>
                <a:moveTo>
                  <a:pt x="330200" y="41783"/>
                </a:moveTo>
                <a:cubicBezTo>
                  <a:pt x="330200" y="42799"/>
                  <a:pt x="331216" y="43942"/>
                  <a:pt x="331216" y="43942"/>
                </a:cubicBezTo>
                <a:lnTo>
                  <a:pt x="332359" y="42926"/>
                </a:lnTo>
                <a:lnTo>
                  <a:pt x="331216" y="41910"/>
                </a:lnTo>
                <a:close/>
                <a:moveTo>
                  <a:pt x="316230" y="42799"/>
                </a:moveTo>
                <a:cubicBezTo>
                  <a:pt x="315087" y="43815"/>
                  <a:pt x="315087" y="43815"/>
                  <a:pt x="315087" y="44958"/>
                </a:cubicBezTo>
                <a:cubicBezTo>
                  <a:pt x="316230" y="45974"/>
                  <a:pt x="316230" y="47117"/>
                  <a:pt x="316230" y="47117"/>
                </a:cubicBezTo>
                <a:cubicBezTo>
                  <a:pt x="317246" y="47117"/>
                  <a:pt x="316230" y="43815"/>
                  <a:pt x="316230" y="42799"/>
                </a:cubicBezTo>
                <a:close/>
                <a:moveTo>
                  <a:pt x="295656" y="44958"/>
                </a:moveTo>
                <a:cubicBezTo>
                  <a:pt x="295656" y="45974"/>
                  <a:pt x="295656" y="47117"/>
                  <a:pt x="296799" y="47117"/>
                </a:cubicBezTo>
                <a:lnTo>
                  <a:pt x="296799" y="45974"/>
                </a:lnTo>
                <a:lnTo>
                  <a:pt x="296799" y="44958"/>
                </a:lnTo>
                <a:close/>
                <a:moveTo>
                  <a:pt x="252349" y="53086"/>
                </a:moveTo>
                <a:cubicBezTo>
                  <a:pt x="252095" y="53086"/>
                  <a:pt x="251841" y="53213"/>
                  <a:pt x="251460" y="53594"/>
                </a:cubicBezTo>
                <a:cubicBezTo>
                  <a:pt x="250444" y="53594"/>
                  <a:pt x="250444" y="53594"/>
                  <a:pt x="250444" y="54610"/>
                </a:cubicBezTo>
                <a:cubicBezTo>
                  <a:pt x="250444" y="55118"/>
                  <a:pt x="250952" y="55372"/>
                  <a:pt x="251460" y="55372"/>
                </a:cubicBezTo>
                <a:cubicBezTo>
                  <a:pt x="251968" y="55372"/>
                  <a:pt x="252476" y="55118"/>
                  <a:pt x="252476" y="54610"/>
                </a:cubicBezTo>
                <a:cubicBezTo>
                  <a:pt x="253238" y="53848"/>
                  <a:pt x="252984" y="53086"/>
                  <a:pt x="252349" y="53086"/>
                </a:cubicBezTo>
                <a:close/>
                <a:moveTo>
                  <a:pt x="395986" y="54610"/>
                </a:moveTo>
                <a:cubicBezTo>
                  <a:pt x="395986" y="54610"/>
                  <a:pt x="395986" y="55753"/>
                  <a:pt x="397002" y="56769"/>
                </a:cubicBezTo>
                <a:cubicBezTo>
                  <a:pt x="397002" y="57277"/>
                  <a:pt x="396875" y="57531"/>
                  <a:pt x="396494" y="57531"/>
                </a:cubicBezTo>
                <a:cubicBezTo>
                  <a:pt x="396113" y="57531"/>
                  <a:pt x="395478" y="57023"/>
                  <a:pt x="394843" y="55753"/>
                </a:cubicBezTo>
                <a:cubicBezTo>
                  <a:pt x="394843" y="54610"/>
                  <a:pt x="394843" y="54610"/>
                  <a:pt x="395859" y="54610"/>
                </a:cubicBezTo>
                <a:close/>
                <a:moveTo>
                  <a:pt x="157099" y="58293"/>
                </a:moveTo>
                <a:cubicBezTo>
                  <a:pt x="157099" y="58293"/>
                  <a:pt x="157226" y="58420"/>
                  <a:pt x="157353" y="58801"/>
                </a:cubicBezTo>
                <a:cubicBezTo>
                  <a:pt x="156972" y="58420"/>
                  <a:pt x="156972" y="58293"/>
                  <a:pt x="157099" y="58293"/>
                </a:cubicBezTo>
                <a:close/>
                <a:moveTo>
                  <a:pt x="224409" y="56896"/>
                </a:moveTo>
                <a:cubicBezTo>
                  <a:pt x="224409" y="57912"/>
                  <a:pt x="224409" y="59055"/>
                  <a:pt x="225425" y="59055"/>
                </a:cubicBezTo>
                <a:lnTo>
                  <a:pt x="226568" y="59055"/>
                </a:lnTo>
                <a:cubicBezTo>
                  <a:pt x="226568" y="56896"/>
                  <a:pt x="225425" y="56896"/>
                  <a:pt x="225425" y="56896"/>
                </a:cubicBezTo>
                <a:close/>
                <a:moveTo>
                  <a:pt x="157353" y="58928"/>
                </a:moveTo>
                <a:cubicBezTo>
                  <a:pt x="157353" y="59055"/>
                  <a:pt x="157480" y="59055"/>
                  <a:pt x="157480" y="59055"/>
                </a:cubicBezTo>
                <a:cubicBezTo>
                  <a:pt x="157480" y="59055"/>
                  <a:pt x="157353" y="59182"/>
                  <a:pt x="157353" y="59182"/>
                </a:cubicBezTo>
                <a:cubicBezTo>
                  <a:pt x="157353" y="59182"/>
                  <a:pt x="157353" y="59055"/>
                  <a:pt x="157226" y="58928"/>
                </a:cubicBezTo>
                <a:close/>
                <a:moveTo>
                  <a:pt x="162433" y="59055"/>
                </a:moveTo>
                <a:cubicBezTo>
                  <a:pt x="162179" y="59182"/>
                  <a:pt x="162052" y="59436"/>
                  <a:pt x="161925" y="59690"/>
                </a:cubicBezTo>
                <a:cubicBezTo>
                  <a:pt x="161798" y="59436"/>
                  <a:pt x="161798" y="59309"/>
                  <a:pt x="161798" y="59055"/>
                </a:cubicBezTo>
                <a:close/>
                <a:moveTo>
                  <a:pt x="170434" y="59055"/>
                </a:moveTo>
                <a:cubicBezTo>
                  <a:pt x="169418" y="59055"/>
                  <a:pt x="169418" y="59055"/>
                  <a:pt x="170434" y="60071"/>
                </a:cubicBezTo>
                <a:cubicBezTo>
                  <a:pt x="170434" y="60071"/>
                  <a:pt x="170434" y="61214"/>
                  <a:pt x="170434" y="61214"/>
                </a:cubicBezTo>
                <a:lnTo>
                  <a:pt x="171577" y="60071"/>
                </a:lnTo>
                <a:cubicBezTo>
                  <a:pt x="171577" y="59055"/>
                  <a:pt x="170434" y="59055"/>
                  <a:pt x="170434" y="59055"/>
                </a:cubicBezTo>
                <a:close/>
                <a:moveTo>
                  <a:pt x="158242" y="66802"/>
                </a:moveTo>
                <a:cubicBezTo>
                  <a:pt x="157988" y="66802"/>
                  <a:pt x="157988" y="67056"/>
                  <a:pt x="158496" y="67564"/>
                </a:cubicBezTo>
                <a:cubicBezTo>
                  <a:pt x="158496" y="68072"/>
                  <a:pt x="158496" y="68326"/>
                  <a:pt x="158496" y="68580"/>
                </a:cubicBezTo>
                <a:cubicBezTo>
                  <a:pt x="160655" y="68580"/>
                  <a:pt x="160655" y="68580"/>
                  <a:pt x="159512" y="67564"/>
                </a:cubicBezTo>
                <a:cubicBezTo>
                  <a:pt x="159004" y="67056"/>
                  <a:pt x="158496" y="66802"/>
                  <a:pt x="158115" y="66802"/>
                </a:cubicBezTo>
                <a:close/>
                <a:moveTo>
                  <a:pt x="154178" y="68707"/>
                </a:moveTo>
                <a:cubicBezTo>
                  <a:pt x="153162" y="68707"/>
                  <a:pt x="153162" y="68707"/>
                  <a:pt x="154178" y="69850"/>
                </a:cubicBezTo>
                <a:lnTo>
                  <a:pt x="155321" y="68707"/>
                </a:lnTo>
                <a:close/>
                <a:moveTo>
                  <a:pt x="147701" y="69850"/>
                </a:moveTo>
                <a:cubicBezTo>
                  <a:pt x="147701" y="69850"/>
                  <a:pt x="147701" y="69850"/>
                  <a:pt x="147701" y="70866"/>
                </a:cubicBezTo>
                <a:lnTo>
                  <a:pt x="148717" y="69850"/>
                </a:lnTo>
                <a:close/>
                <a:moveTo>
                  <a:pt x="141224" y="68707"/>
                </a:moveTo>
                <a:cubicBezTo>
                  <a:pt x="140081" y="68707"/>
                  <a:pt x="141224" y="69850"/>
                  <a:pt x="141224" y="69850"/>
                </a:cubicBezTo>
                <a:cubicBezTo>
                  <a:pt x="141224" y="69850"/>
                  <a:pt x="141224" y="70866"/>
                  <a:pt x="141224" y="70866"/>
                </a:cubicBezTo>
                <a:cubicBezTo>
                  <a:pt x="141224" y="70866"/>
                  <a:pt x="142240" y="69850"/>
                  <a:pt x="142240" y="68707"/>
                </a:cubicBezTo>
                <a:close/>
                <a:moveTo>
                  <a:pt x="150368" y="71628"/>
                </a:moveTo>
                <a:cubicBezTo>
                  <a:pt x="150495" y="71628"/>
                  <a:pt x="150749" y="71755"/>
                  <a:pt x="150876" y="72009"/>
                </a:cubicBezTo>
                <a:cubicBezTo>
                  <a:pt x="150622" y="72263"/>
                  <a:pt x="150495" y="72263"/>
                  <a:pt x="150368" y="72263"/>
                </a:cubicBezTo>
                <a:cubicBezTo>
                  <a:pt x="149987" y="72263"/>
                  <a:pt x="149987" y="71628"/>
                  <a:pt x="150368" y="71628"/>
                </a:cubicBezTo>
                <a:close/>
                <a:moveTo>
                  <a:pt x="115316" y="72517"/>
                </a:moveTo>
                <a:cubicBezTo>
                  <a:pt x="115316" y="72517"/>
                  <a:pt x="115316" y="72644"/>
                  <a:pt x="115316" y="73025"/>
                </a:cubicBezTo>
                <a:cubicBezTo>
                  <a:pt x="115316" y="73025"/>
                  <a:pt x="115316" y="74041"/>
                  <a:pt x="116332" y="75184"/>
                </a:cubicBezTo>
                <a:lnTo>
                  <a:pt x="116332" y="74041"/>
                </a:lnTo>
                <a:cubicBezTo>
                  <a:pt x="115570" y="73279"/>
                  <a:pt x="115316" y="72517"/>
                  <a:pt x="115316" y="72517"/>
                </a:cubicBezTo>
                <a:close/>
                <a:moveTo>
                  <a:pt x="92837" y="72009"/>
                </a:moveTo>
                <a:cubicBezTo>
                  <a:pt x="92837" y="72009"/>
                  <a:pt x="92837" y="72009"/>
                  <a:pt x="92837" y="73025"/>
                </a:cubicBezTo>
                <a:cubicBezTo>
                  <a:pt x="92837" y="74041"/>
                  <a:pt x="93853" y="75184"/>
                  <a:pt x="94996" y="75184"/>
                </a:cubicBezTo>
                <a:cubicBezTo>
                  <a:pt x="94996" y="75184"/>
                  <a:pt x="94996" y="73025"/>
                  <a:pt x="92837" y="72009"/>
                </a:cubicBezTo>
                <a:close/>
                <a:moveTo>
                  <a:pt x="2667" y="86106"/>
                </a:moveTo>
                <a:cubicBezTo>
                  <a:pt x="2413" y="86106"/>
                  <a:pt x="2794" y="87630"/>
                  <a:pt x="4318" y="89154"/>
                </a:cubicBezTo>
                <a:cubicBezTo>
                  <a:pt x="4318" y="87503"/>
                  <a:pt x="4318" y="86614"/>
                  <a:pt x="3937" y="86614"/>
                </a:cubicBezTo>
                <a:cubicBezTo>
                  <a:pt x="3810" y="86614"/>
                  <a:pt x="3556" y="86741"/>
                  <a:pt x="3302" y="86995"/>
                </a:cubicBezTo>
                <a:cubicBezTo>
                  <a:pt x="2921" y="86360"/>
                  <a:pt x="2794" y="86106"/>
                  <a:pt x="2667" y="86106"/>
                </a:cubicBezTo>
                <a:close/>
                <a:moveTo>
                  <a:pt x="537464" y="0"/>
                </a:moveTo>
                <a:cubicBezTo>
                  <a:pt x="537591" y="0"/>
                  <a:pt x="537845" y="254"/>
                  <a:pt x="538353" y="635"/>
                </a:cubicBezTo>
                <a:cubicBezTo>
                  <a:pt x="539496" y="2794"/>
                  <a:pt x="539496" y="4953"/>
                  <a:pt x="538353" y="4953"/>
                </a:cubicBezTo>
                <a:cubicBezTo>
                  <a:pt x="537210" y="4953"/>
                  <a:pt x="537337" y="4953"/>
                  <a:pt x="538353" y="5969"/>
                </a:cubicBezTo>
                <a:lnTo>
                  <a:pt x="539496" y="5969"/>
                </a:lnTo>
                <a:cubicBezTo>
                  <a:pt x="539496" y="5461"/>
                  <a:pt x="539750" y="5207"/>
                  <a:pt x="540131" y="5207"/>
                </a:cubicBezTo>
                <a:cubicBezTo>
                  <a:pt x="540512" y="5207"/>
                  <a:pt x="541020" y="5461"/>
                  <a:pt x="541528" y="5969"/>
                </a:cubicBezTo>
                <a:cubicBezTo>
                  <a:pt x="543306" y="5969"/>
                  <a:pt x="544322" y="7366"/>
                  <a:pt x="543560" y="7366"/>
                </a:cubicBezTo>
                <a:cubicBezTo>
                  <a:pt x="543306" y="7366"/>
                  <a:pt x="543052" y="7239"/>
                  <a:pt x="542671" y="7112"/>
                </a:cubicBezTo>
                <a:lnTo>
                  <a:pt x="542671" y="8255"/>
                </a:lnTo>
                <a:cubicBezTo>
                  <a:pt x="542671" y="10541"/>
                  <a:pt x="542290" y="11684"/>
                  <a:pt x="542036" y="11684"/>
                </a:cubicBezTo>
                <a:cubicBezTo>
                  <a:pt x="541782" y="11684"/>
                  <a:pt x="541528" y="10922"/>
                  <a:pt x="541528" y="9398"/>
                </a:cubicBezTo>
                <a:cubicBezTo>
                  <a:pt x="541020" y="7493"/>
                  <a:pt x="540766" y="6350"/>
                  <a:pt x="540639" y="6350"/>
                </a:cubicBezTo>
                <a:cubicBezTo>
                  <a:pt x="540512" y="6350"/>
                  <a:pt x="540512" y="6985"/>
                  <a:pt x="540512" y="8255"/>
                </a:cubicBezTo>
                <a:cubicBezTo>
                  <a:pt x="540512" y="10414"/>
                  <a:pt x="540512" y="10414"/>
                  <a:pt x="539496" y="10414"/>
                </a:cubicBezTo>
                <a:cubicBezTo>
                  <a:pt x="538480" y="10414"/>
                  <a:pt x="538353" y="10414"/>
                  <a:pt x="539496" y="11430"/>
                </a:cubicBezTo>
                <a:cubicBezTo>
                  <a:pt x="539496" y="12573"/>
                  <a:pt x="539496" y="13589"/>
                  <a:pt x="538353" y="14732"/>
                </a:cubicBezTo>
                <a:cubicBezTo>
                  <a:pt x="537337" y="14732"/>
                  <a:pt x="537337" y="14732"/>
                  <a:pt x="537337" y="12573"/>
                </a:cubicBezTo>
                <a:cubicBezTo>
                  <a:pt x="537718" y="12192"/>
                  <a:pt x="537718" y="11938"/>
                  <a:pt x="537464" y="11938"/>
                </a:cubicBezTo>
                <a:cubicBezTo>
                  <a:pt x="537083" y="11938"/>
                  <a:pt x="536194" y="12700"/>
                  <a:pt x="536194" y="14732"/>
                </a:cubicBezTo>
                <a:cubicBezTo>
                  <a:pt x="536194" y="15113"/>
                  <a:pt x="536194" y="15494"/>
                  <a:pt x="536067" y="15494"/>
                </a:cubicBezTo>
                <a:cubicBezTo>
                  <a:pt x="535940" y="15494"/>
                  <a:pt x="535686" y="14986"/>
                  <a:pt x="535051" y="13716"/>
                </a:cubicBezTo>
                <a:cubicBezTo>
                  <a:pt x="535051" y="12700"/>
                  <a:pt x="534797" y="12065"/>
                  <a:pt x="534543" y="12065"/>
                </a:cubicBezTo>
                <a:cubicBezTo>
                  <a:pt x="534289" y="12065"/>
                  <a:pt x="534035" y="12573"/>
                  <a:pt x="534035" y="13716"/>
                </a:cubicBezTo>
                <a:lnTo>
                  <a:pt x="532892" y="13716"/>
                </a:lnTo>
                <a:cubicBezTo>
                  <a:pt x="531876" y="13716"/>
                  <a:pt x="531876" y="12700"/>
                  <a:pt x="531876" y="11557"/>
                </a:cubicBezTo>
                <a:cubicBezTo>
                  <a:pt x="531241" y="10287"/>
                  <a:pt x="530987" y="9779"/>
                  <a:pt x="530860" y="9779"/>
                </a:cubicBezTo>
                <a:cubicBezTo>
                  <a:pt x="530733" y="9779"/>
                  <a:pt x="530733" y="10033"/>
                  <a:pt x="530733" y="10541"/>
                </a:cubicBezTo>
                <a:cubicBezTo>
                  <a:pt x="529717" y="11557"/>
                  <a:pt x="530733" y="12700"/>
                  <a:pt x="530733" y="12700"/>
                </a:cubicBezTo>
                <a:cubicBezTo>
                  <a:pt x="530733" y="14859"/>
                  <a:pt x="529717" y="14859"/>
                  <a:pt x="529717" y="14859"/>
                </a:cubicBezTo>
                <a:cubicBezTo>
                  <a:pt x="528701" y="14859"/>
                  <a:pt x="527558" y="14859"/>
                  <a:pt x="527558" y="13716"/>
                </a:cubicBezTo>
                <a:lnTo>
                  <a:pt x="527558" y="14859"/>
                </a:lnTo>
                <a:cubicBezTo>
                  <a:pt x="526796" y="14859"/>
                  <a:pt x="526542" y="15367"/>
                  <a:pt x="526542" y="15367"/>
                </a:cubicBezTo>
                <a:cubicBezTo>
                  <a:pt x="526542" y="15367"/>
                  <a:pt x="526542" y="15240"/>
                  <a:pt x="526542" y="14859"/>
                </a:cubicBezTo>
                <a:cubicBezTo>
                  <a:pt x="526542" y="14859"/>
                  <a:pt x="525399" y="14859"/>
                  <a:pt x="524383" y="17018"/>
                </a:cubicBezTo>
                <a:cubicBezTo>
                  <a:pt x="524129" y="17272"/>
                  <a:pt x="524002" y="17399"/>
                  <a:pt x="523748" y="17399"/>
                </a:cubicBezTo>
                <a:cubicBezTo>
                  <a:pt x="522732" y="17399"/>
                  <a:pt x="521589" y="15621"/>
                  <a:pt x="523367" y="13843"/>
                </a:cubicBezTo>
                <a:lnTo>
                  <a:pt x="522224" y="13843"/>
                </a:lnTo>
                <a:cubicBezTo>
                  <a:pt x="521208" y="13843"/>
                  <a:pt x="521208" y="12827"/>
                  <a:pt x="521208" y="12827"/>
                </a:cubicBezTo>
                <a:cubicBezTo>
                  <a:pt x="521208" y="11684"/>
                  <a:pt x="521208" y="11684"/>
                  <a:pt x="520065" y="11684"/>
                </a:cubicBezTo>
                <a:cubicBezTo>
                  <a:pt x="520065" y="11684"/>
                  <a:pt x="520065" y="12827"/>
                  <a:pt x="520065" y="13843"/>
                </a:cubicBezTo>
                <a:cubicBezTo>
                  <a:pt x="520700" y="15748"/>
                  <a:pt x="520573" y="16891"/>
                  <a:pt x="520192" y="16891"/>
                </a:cubicBezTo>
                <a:cubicBezTo>
                  <a:pt x="519811" y="16891"/>
                  <a:pt x="519430" y="16256"/>
                  <a:pt x="518922" y="14986"/>
                </a:cubicBezTo>
                <a:lnTo>
                  <a:pt x="518922" y="16002"/>
                </a:lnTo>
                <a:cubicBezTo>
                  <a:pt x="519938" y="17018"/>
                  <a:pt x="518922" y="17018"/>
                  <a:pt x="517906" y="17018"/>
                </a:cubicBezTo>
                <a:cubicBezTo>
                  <a:pt x="516890" y="17018"/>
                  <a:pt x="515747" y="14859"/>
                  <a:pt x="515747" y="13843"/>
                </a:cubicBezTo>
                <a:cubicBezTo>
                  <a:pt x="515747" y="12827"/>
                  <a:pt x="515493" y="12446"/>
                  <a:pt x="515239" y="12446"/>
                </a:cubicBezTo>
                <a:cubicBezTo>
                  <a:pt x="514985" y="12446"/>
                  <a:pt x="514731" y="12700"/>
                  <a:pt x="514731" y="12700"/>
                </a:cubicBezTo>
                <a:cubicBezTo>
                  <a:pt x="514731" y="12700"/>
                  <a:pt x="514731" y="12700"/>
                  <a:pt x="514731" y="13716"/>
                </a:cubicBezTo>
                <a:cubicBezTo>
                  <a:pt x="514731" y="14732"/>
                  <a:pt x="514477" y="15367"/>
                  <a:pt x="514096" y="15367"/>
                </a:cubicBezTo>
                <a:cubicBezTo>
                  <a:pt x="513715" y="15367"/>
                  <a:pt x="513207" y="14859"/>
                  <a:pt x="512699" y="13716"/>
                </a:cubicBezTo>
                <a:lnTo>
                  <a:pt x="512699" y="14859"/>
                </a:lnTo>
                <a:cubicBezTo>
                  <a:pt x="512699" y="15875"/>
                  <a:pt x="512699" y="17018"/>
                  <a:pt x="509524" y="17018"/>
                </a:cubicBezTo>
                <a:cubicBezTo>
                  <a:pt x="506349" y="17018"/>
                  <a:pt x="505206" y="17018"/>
                  <a:pt x="505206" y="18161"/>
                </a:cubicBezTo>
                <a:cubicBezTo>
                  <a:pt x="505206" y="18796"/>
                  <a:pt x="504952" y="19050"/>
                  <a:pt x="504444" y="19050"/>
                </a:cubicBezTo>
                <a:cubicBezTo>
                  <a:pt x="503428" y="19050"/>
                  <a:pt x="501650" y="17526"/>
                  <a:pt x="500761" y="16002"/>
                </a:cubicBezTo>
                <a:cubicBezTo>
                  <a:pt x="500761" y="17018"/>
                  <a:pt x="499745" y="17018"/>
                  <a:pt x="498602" y="17018"/>
                </a:cubicBezTo>
                <a:cubicBezTo>
                  <a:pt x="496443" y="17018"/>
                  <a:pt x="496443" y="17018"/>
                  <a:pt x="496443" y="19177"/>
                </a:cubicBezTo>
                <a:cubicBezTo>
                  <a:pt x="496062" y="18415"/>
                  <a:pt x="495427" y="18034"/>
                  <a:pt x="494919" y="18034"/>
                </a:cubicBezTo>
                <a:cubicBezTo>
                  <a:pt x="494157" y="18034"/>
                  <a:pt x="493522" y="18923"/>
                  <a:pt x="494284" y="20320"/>
                </a:cubicBezTo>
                <a:cubicBezTo>
                  <a:pt x="494284" y="21336"/>
                  <a:pt x="493268" y="21336"/>
                  <a:pt x="492125" y="22479"/>
                </a:cubicBezTo>
                <a:cubicBezTo>
                  <a:pt x="491109" y="21463"/>
                  <a:pt x="489966" y="21463"/>
                  <a:pt x="488950" y="21463"/>
                </a:cubicBezTo>
                <a:cubicBezTo>
                  <a:pt x="486791" y="21463"/>
                  <a:pt x="486791" y="21463"/>
                  <a:pt x="486791" y="19304"/>
                </a:cubicBezTo>
                <a:cubicBezTo>
                  <a:pt x="485775" y="17145"/>
                  <a:pt x="485775" y="17145"/>
                  <a:pt x="484632" y="17145"/>
                </a:cubicBezTo>
                <a:cubicBezTo>
                  <a:pt x="483489" y="17145"/>
                  <a:pt x="482473" y="18288"/>
                  <a:pt x="483616" y="19304"/>
                </a:cubicBezTo>
                <a:cubicBezTo>
                  <a:pt x="483616" y="19304"/>
                  <a:pt x="482600" y="20447"/>
                  <a:pt x="482600" y="20447"/>
                </a:cubicBezTo>
                <a:cubicBezTo>
                  <a:pt x="481457" y="20447"/>
                  <a:pt x="480441" y="20447"/>
                  <a:pt x="481457" y="21463"/>
                </a:cubicBezTo>
                <a:cubicBezTo>
                  <a:pt x="481457" y="21463"/>
                  <a:pt x="480441" y="22479"/>
                  <a:pt x="479298" y="22479"/>
                </a:cubicBezTo>
                <a:cubicBezTo>
                  <a:pt x="478282" y="23622"/>
                  <a:pt x="477139" y="23622"/>
                  <a:pt x="477139" y="24638"/>
                </a:cubicBezTo>
                <a:cubicBezTo>
                  <a:pt x="475996" y="24638"/>
                  <a:pt x="475996" y="24638"/>
                  <a:pt x="475996" y="23622"/>
                </a:cubicBezTo>
                <a:cubicBezTo>
                  <a:pt x="475996" y="22860"/>
                  <a:pt x="475488" y="22098"/>
                  <a:pt x="474345" y="22098"/>
                </a:cubicBezTo>
                <a:cubicBezTo>
                  <a:pt x="473837" y="22098"/>
                  <a:pt x="473329" y="22225"/>
                  <a:pt x="472694" y="22479"/>
                </a:cubicBezTo>
                <a:cubicBezTo>
                  <a:pt x="472186" y="22987"/>
                  <a:pt x="471297" y="23241"/>
                  <a:pt x="470662" y="23241"/>
                </a:cubicBezTo>
                <a:cubicBezTo>
                  <a:pt x="470027" y="23241"/>
                  <a:pt x="469392" y="22987"/>
                  <a:pt x="469392" y="22479"/>
                </a:cubicBezTo>
                <a:cubicBezTo>
                  <a:pt x="468249" y="22479"/>
                  <a:pt x="468249" y="22479"/>
                  <a:pt x="468249" y="23622"/>
                </a:cubicBezTo>
                <a:cubicBezTo>
                  <a:pt x="468757" y="24638"/>
                  <a:pt x="468503" y="25273"/>
                  <a:pt x="467995" y="25273"/>
                </a:cubicBezTo>
                <a:cubicBezTo>
                  <a:pt x="467487" y="25273"/>
                  <a:pt x="466598" y="24765"/>
                  <a:pt x="466090" y="23622"/>
                </a:cubicBezTo>
                <a:cubicBezTo>
                  <a:pt x="466090" y="23114"/>
                  <a:pt x="465836" y="22860"/>
                  <a:pt x="465709" y="22860"/>
                </a:cubicBezTo>
                <a:cubicBezTo>
                  <a:pt x="465582" y="22860"/>
                  <a:pt x="465074" y="23368"/>
                  <a:pt x="465074" y="24638"/>
                </a:cubicBezTo>
                <a:cubicBezTo>
                  <a:pt x="465074" y="24638"/>
                  <a:pt x="464058" y="24638"/>
                  <a:pt x="462915" y="23622"/>
                </a:cubicBezTo>
                <a:cubicBezTo>
                  <a:pt x="462915" y="23114"/>
                  <a:pt x="462915" y="22860"/>
                  <a:pt x="462788" y="22860"/>
                </a:cubicBezTo>
                <a:cubicBezTo>
                  <a:pt x="462661" y="22860"/>
                  <a:pt x="462407" y="23114"/>
                  <a:pt x="461772" y="23622"/>
                </a:cubicBezTo>
                <a:cubicBezTo>
                  <a:pt x="461772" y="24638"/>
                  <a:pt x="460756" y="24638"/>
                  <a:pt x="460756" y="24638"/>
                </a:cubicBezTo>
                <a:cubicBezTo>
                  <a:pt x="458597" y="24638"/>
                  <a:pt x="452120" y="25781"/>
                  <a:pt x="450977" y="26797"/>
                </a:cubicBezTo>
                <a:cubicBezTo>
                  <a:pt x="450977" y="25781"/>
                  <a:pt x="450977" y="25781"/>
                  <a:pt x="449961" y="25781"/>
                </a:cubicBezTo>
                <a:cubicBezTo>
                  <a:pt x="449961" y="26543"/>
                  <a:pt x="449834" y="26924"/>
                  <a:pt x="449580" y="26924"/>
                </a:cubicBezTo>
                <a:cubicBezTo>
                  <a:pt x="449199" y="26924"/>
                  <a:pt x="448818" y="26035"/>
                  <a:pt x="448818" y="24638"/>
                </a:cubicBezTo>
                <a:lnTo>
                  <a:pt x="449961" y="24638"/>
                </a:lnTo>
                <a:cubicBezTo>
                  <a:pt x="449961" y="23622"/>
                  <a:pt x="449453" y="23114"/>
                  <a:pt x="449072" y="23114"/>
                </a:cubicBezTo>
                <a:cubicBezTo>
                  <a:pt x="448437" y="23114"/>
                  <a:pt x="447802" y="23876"/>
                  <a:pt x="447802" y="25654"/>
                </a:cubicBezTo>
                <a:cubicBezTo>
                  <a:pt x="447802" y="26670"/>
                  <a:pt x="447802" y="27305"/>
                  <a:pt x="447675" y="27305"/>
                </a:cubicBezTo>
                <a:cubicBezTo>
                  <a:pt x="447548" y="27305"/>
                  <a:pt x="447294" y="26797"/>
                  <a:pt x="446786" y="25654"/>
                </a:cubicBezTo>
                <a:cubicBezTo>
                  <a:pt x="446278" y="24511"/>
                  <a:pt x="446024" y="24130"/>
                  <a:pt x="445770" y="24130"/>
                </a:cubicBezTo>
                <a:cubicBezTo>
                  <a:pt x="445516" y="24130"/>
                  <a:pt x="445262" y="24892"/>
                  <a:pt x="444627" y="26670"/>
                </a:cubicBezTo>
                <a:cubicBezTo>
                  <a:pt x="443357" y="24257"/>
                  <a:pt x="442214" y="22860"/>
                  <a:pt x="441579" y="22860"/>
                </a:cubicBezTo>
                <a:cubicBezTo>
                  <a:pt x="441071" y="22860"/>
                  <a:pt x="440944" y="23749"/>
                  <a:pt x="441452" y="25654"/>
                </a:cubicBezTo>
                <a:cubicBezTo>
                  <a:pt x="441452" y="27813"/>
                  <a:pt x="441452" y="29972"/>
                  <a:pt x="440309" y="29972"/>
                </a:cubicBezTo>
                <a:cubicBezTo>
                  <a:pt x="439166" y="29972"/>
                  <a:pt x="439293" y="28956"/>
                  <a:pt x="439293" y="27813"/>
                </a:cubicBezTo>
                <a:cubicBezTo>
                  <a:pt x="439293" y="26416"/>
                  <a:pt x="439293" y="25781"/>
                  <a:pt x="439166" y="25781"/>
                </a:cubicBezTo>
                <a:cubicBezTo>
                  <a:pt x="439039" y="25781"/>
                  <a:pt x="438785" y="26670"/>
                  <a:pt x="438150" y="27813"/>
                </a:cubicBezTo>
                <a:cubicBezTo>
                  <a:pt x="437515" y="29845"/>
                  <a:pt x="436753" y="31115"/>
                  <a:pt x="435483" y="31115"/>
                </a:cubicBezTo>
                <a:cubicBezTo>
                  <a:pt x="434721" y="31115"/>
                  <a:pt x="433959" y="30734"/>
                  <a:pt x="432689" y="29972"/>
                </a:cubicBezTo>
                <a:cubicBezTo>
                  <a:pt x="431673" y="28956"/>
                  <a:pt x="430530" y="28321"/>
                  <a:pt x="430022" y="28321"/>
                </a:cubicBezTo>
                <a:cubicBezTo>
                  <a:pt x="429514" y="28321"/>
                  <a:pt x="429514" y="28829"/>
                  <a:pt x="430530" y="29972"/>
                </a:cubicBezTo>
                <a:cubicBezTo>
                  <a:pt x="431800" y="31242"/>
                  <a:pt x="432308" y="31750"/>
                  <a:pt x="432054" y="31750"/>
                </a:cubicBezTo>
                <a:cubicBezTo>
                  <a:pt x="431800" y="31750"/>
                  <a:pt x="431419" y="31496"/>
                  <a:pt x="430530" y="30988"/>
                </a:cubicBezTo>
                <a:cubicBezTo>
                  <a:pt x="429387" y="32004"/>
                  <a:pt x="428371" y="32004"/>
                  <a:pt x="427228" y="32004"/>
                </a:cubicBezTo>
                <a:cubicBezTo>
                  <a:pt x="427228" y="32004"/>
                  <a:pt x="426212" y="30988"/>
                  <a:pt x="426212" y="29845"/>
                </a:cubicBezTo>
                <a:cubicBezTo>
                  <a:pt x="425450" y="31496"/>
                  <a:pt x="424688" y="32385"/>
                  <a:pt x="423799" y="32385"/>
                </a:cubicBezTo>
                <a:cubicBezTo>
                  <a:pt x="423545" y="32385"/>
                  <a:pt x="423291" y="32258"/>
                  <a:pt x="422910" y="32004"/>
                </a:cubicBezTo>
                <a:lnTo>
                  <a:pt x="421767" y="32004"/>
                </a:lnTo>
                <a:cubicBezTo>
                  <a:pt x="420751" y="32004"/>
                  <a:pt x="420751" y="32004"/>
                  <a:pt x="419608" y="30988"/>
                </a:cubicBezTo>
                <a:cubicBezTo>
                  <a:pt x="419608" y="30607"/>
                  <a:pt x="419481" y="30480"/>
                  <a:pt x="419354" y="30480"/>
                </a:cubicBezTo>
                <a:cubicBezTo>
                  <a:pt x="418973" y="30480"/>
                  <a:pt x="418465" y="31242"/>
                  <a:pt x="418465" y="32004"/>
                </a:cubicBezTo>
                <a:cubicBezTo>
                  <a:pt x="417576" y="32893"/>
                  <a:pt x="417449" y="34417"/>
                  <a:pt x="417449" y="34417"/>
                </a:cubicBezTo>
                <a:cubicBezTo>
                  <a:pt x="417449" y="34417"/>
                  <a:pt x="417449" y="34290"/>
                  <a:pt x="417449" y="34163"/>
                </a:cubicBezTo>
                <a:cubicBezTo>
                  <a:pt x="417449" y="32004"/>
                  <a:pt x="415290" y="32004"/>
                  <a:pt x="415290" y="30988"/>
                </a:cubicBezTo>
                <a:cubicBezTo>
                  <a:pt x="414909" y="30607"/>
                  <a:pt x="414655" y="30480"/>
                  <a:pt x="414401" y="30480"/>
                </a:cubicBezTo>
                <a:cubicBezTo>
                  <a:pt x="413766" y="30480"/>
                  <a:pt x="413385" y="31242"/>
                  <a:pt x="414274" y="32004"/>
                </a:cubicBezTo>
                <a:cubicBezTo>
                  <a:pt x="414274" y="33020"/>
                  <a:pt x="414274" y="33020"/>
                  <a:pt x="413131" y="34163"/>
                </a:cubicBezTo>
                <a:cubicBezTo>
                  <a:pt x="413131" y="34163"/>
                  <a:pt x="412115" y="34163"/>
                  <a:pt x="410972" y="33020"/>
                </a:cubicBezTo>
                <a:cubicBezTo>
                  <a:pt x="410972" y="32639"/>
                  <a:pt x="410718" y="32639"/>
                  <a:pt x="410337" y="32639"/>
                </a:cubicBezTo>
                <a:cubicBezTo>
                  <a:pt x="409321" y="32639"/>
                  <a:pt x="407416" y="33401"/>
                  <a:pt x="406654" y="34163"/>
                </a:cubicBezTo>
                <a:lnTo>
                  <a:pt x="405638" y="34163"/>
                </a:lnTo>
                <a:cubicBezTo>
                  <a:pt x="405257" y="34544"/>
                  <a:pt x="405003" y="34671"/>
                  <a:pt x="404876" y="34671"/>
                </a:cubicBezTo>
                <a:cubicBezTo>
                  <a:pt x="404495" y="34671"/>
                  <a:pt x="404241" y="34163"/>
                  <a:pt x="403479" y="34163"/>
                </a:cubicBezTo>
                <a:cubicBezTo>
                  <a:pt x="403479" y="34163"/>
                  <a:pt x="402336" y="34163"/>
                  <a:pt x="402336" y="33020"/>
                </a:cubicBezTo>
                <a:cubicBezTo>
                  <a:pt x="401320" y="33020"/>
                  <a:pt x="401320" y="33020"/>
                  <a:pt x="401320" y="34163"/>
                </a:cubicBezTo>
                <a:cubicBezTo>
                  <a:pt x="400812" y="33020"/>
                  <a:pt x="400558" y="32512"/>
                  <a:pt x="400304" y="32512"/>
                </a:cubicBezTo>
                <a:cubicBezTo>
                  <a:pt x="400050" y="32512"/>
                  <a:pt x="400177" y="33020"/>
                  <a:pt x="400177" y="34163"/>
                </a:cubicBezTo>
                <a:cubicBezTo>
                  <a:pt x="400177" y="35306"/>
                  <a:pt x="400177" y="35814"/>
                  <a:pt x="400050" y="35814"/>
                </a:cubicBezTo>
                <a:cubicBezTo>
                  <a:pt x="399923" y="35814"/>
                  <a:pt x="399669" y="35306"/>
                  <a:pt x="399034" y="34163"/>
                </a:cubicBezTo>
                <a:cubicBezTo>
                  <a:pt x="398653" y="33655"/>
                  <a:pt x="398272" y="33401"/>
                  <a:pt x="398145" y="33401"/>
                </a:cubicBezTo>
                <a:cubicBezTo>
                  <a:pt x="398018" y="33401"/>
                  <a:pt x="397891" y="33909"/>
                  <a:pt x="397891" y="35179"/>
                </a:cubicBezTo>
                <a:cubicBezTo>
                  <a:pt x="397891" y="35687"/>
                  <a:pt x="397637" y="35941"/>
                  <a:pt x="397383" y="35941"/>
                </a:cubicBezTo>
                <a:cubicBezTo>
                  <a:pt x="397129" y="35941"/>
                  <a:pt x="396875" y="35687"/>
                  <a:pt x="396875" y="35179"/>
                </a:cubicBezTo>
                <a:cubicBezTo>
                  <a:pt x="396240" y="33909"/>
                  <a:pt x="395097" y="32893"/>
                  <a:pt x="394716" y="32893"/>
                </a:cubicBezTo>
                <a:cubicBezTo>
                  <a:pt x="394462" y="32893"/>
                  <a:pt x="394335" y="33274"/>
                  <a:pt x="394843" y="34036"/>
                </a:cubicBezTo>
                <a:cubicBezTo>
                  <a:pt x="394843" y="34036"/>
                  <a:pt x="393700" y="34036"/>
                  <a:pt x="392684" y="32893"/>
                </a:cubicBezTo>
                <a:cubicBezTo>
                  <a:pt x="392049" y="34671"/>
                  <a:pt x="391795" y="35433"/>
                  <a:pt x="391541" y="35433"/>
                </a:cubicBezTo>
                <a:cubicBezTo>
                  <a:pt x="391287" y="35433"/>
                  <a:pt x="391033" y="34925"/>
                  <a:pt x="390525" y="33909"/>
                </a:cubicBezTo>
                <a:cubicBezTo>
                  <a:pt x="390525" y="33909"/>
                  <a:pt x="390017" y="33401"/>
                  <a:pt x="389763" y="33401"/>
                </a:cubicBezTo>
                <a:cubicBezTo>
                  <a:pt x="389636" y="33401"/>
                  <a:pt x="389509" y="33528"/>
                  <a:pt x="389509" y="33909"/>
                </a:cubicBezTo>
                <a:cubicBezTo>
                  <a:pt x="388747" y="34671"/>
                  <a:pt x="386461" y="35941"/>
                  <a:pt x="385445" y="35941"/>
                </a:cubicBezTo>
                <a:cubicBezTo>
                  <a:pt x="385064" y="35941"/>
                  <a:pt x="384810" y="35687"/>
                  <a:pt x="385191" y="35052"/>
                </a:cubicBezTo>
                <a:lnTo>
                  <a:pt x="384175" y="35052"/>
                </a:lnTo>
                <a:cubicBezTo>
                  <a:pt x="383667" y="35560"/>
                  <a:pt x="383032" y="35814"/>
                  <a:pt x="382524" y="35814"/>
                </a:cubicBezTo>
                <a:cubicBezTo>
                  <a:pt x="382016" y="35814"/>
                  <a:pt x="381508" y="35560"/>
                  <a:pt x="380873" y="35052"/>
                </a:cubicBezTo>
                <a:lnTo>
                  <a:pt x="379857" y="34036"/>
                </a:lnTo>
                <a:cubicBezTo>
                  <a:pt x="380873" y="35052"/>
                  <a:pt x="379857" y="37211"/>
                  <a:pt x="379857" y="37211"/>
                </a:cubicBezTo>
                <a:cubicBezTo>
                  <a:pt x="378841" y="37211"/>
                  <a:pt x="378841" y="37211"/>
                  <a:pt x="378841" y="36195"/>
                </a:cubicBezTo>
                <a:cubicBezTo>
                  <a:pt x="378841" y="35179"/>
                  <a:pt x="378841" y="35052"/>
                  <a:pt x="377698" y="35052"/>
                </a:cubicBezTo>
                <a:cubicBezTo>
                  <a:pt x="376555" y="35052"/>
                  <a:pt x="376682" y="36195"/>
                  <a:pt x="376682" y="37211"/>
                </a:cubicBezTo>
                <a:cubicBezTo>
                  <a:pt x="376047" y="35941"/>
                  <a:pt x="375793" y="35433"/>
                  <a:pt x="375666" y="35433"/>
                </a:cubicBezTo>
                <a:cubicBezTo>
                  <a:pt x="375539" y="35433"/>
                  <a:pt x="375539" y="35687"/>
                  <a:pt x="375539" y="36195"/>
                </a:cubicBezTo>
                <a:cubicBezTo>
                  <a:pt x="374523" y="37211"/>
                  <a:pt x="374523" y="37211"/>
                  <a:pt x="373380" y="38354"/>
                </a:cubicBezTo>
                <a:lnTo>
                  <a:pt x="371221" y="38354"/>
                </a:lnTo>
                <a:cubicBezTo>
                  <a:pt x="371221" y="38354"/>
                  <a:pt x="370078" y="38354"/>
                  <a:pt x="371221" y="37338"/>
                </a:cubicBezTo>
                <a:cubicBezTo>
                  <a:pt x="371221" y="36322"/>
                  <a:pt x="370078" y="35179"/>
                  <a:pt x="370078" y="35179"/>
                </a:cubicBezTo>
                <a:cubicBezTo>
                  <a:pt x="370078" y="34798"/>
                  <a:pt x="369951" y="34671"/>
                  <a:pt x="369824" y="34671"/>
                </a:cubicBezTo>
                <a:cubicBezTo>
                  <a:pt x="369570" y="34671"/>
                  <a:pt x="369316" y="35179"/>
                  <a:pt x="370078" y="35179"/>
                </a:cubicBezTo>
                <a:cubicBezTo>
                  <a:pt x="370078" y="36322"/>
                  <a:pt x="370078" y="37338"/>
                  <a:pt x="369062" y="37338"/>
                </a:cubicBezTo>
                <a:cubicBezTo>
                  <a:pt x="369062" y="37338"/>
                  <a:pt x="369062" y="38354"/>
                  <a:pt x="369062" y="38354"/>
                </a:cubicBezTo>
                <a:cubicBezTo>
                  <a:pt x="369697" y="39624"/>
                  <a:pt x="368808" y="40132"/>
                  <a:pt x="368046" y="40132"/>
                </a:cubicBezTo>
                <a:cubicBezTo>
                  <a:pt x="367538" y="40132"/>
                  <a:pt x="366903" y="39878"/>
                  <a:pt x="366903" y="39370"/>
                </a:cubicBezTo>
                <a:cubicBezTo>
                  <a:pt x="365887" y="38227"/>
                  <a:pt x="365252" y="37719"/>
                  <a:pt x="364998" y="37719"/>
                </a:cubicBezTo>
                <a:cubicBezTo>
                  <a:pt x="364744" y="37719"/>
                  <a:pt x="364744" y="38227"/>
                  <a:pt x="364744" y="39370"/>
                </a:cubicBezTo>
                <a:cubicBezTo>
                  <a:pt x="364744" y="40005"/>
                  <a:pt x="364617" y="40259"/>
                  <a:pt x="364490" y="40259"/>
                </a:cubicBezTo>
                <a:cubicBezTo>
                  <a:pt x="364109" y="40259"/>
                  <a:pt x="363347" y="38481"/>
                  <a:pt x="362585" y="36195"/>
                </a:cubicBezTo>
                <a:lnTo>
                  <a:pt x="361442" y="32893"/>
                </a:lnTo>
                <a:lnTo>
                  <a:pt x="361442" y="36195"/>
                </a:lnTo>
                <a:cubicBezTo>
                  <a:pt x="361442" y="39497"/>
                  <a:pt x="361442" y="40767"/>
                  <a:pt x="360934" y="40767"/>
                </a:cubicBezTo>
                <a:cubicBezTo>
                  <a:pt x="360553" y="40767"/>
                  <a:pt x="360172" y="40259"/>
                  <a:pt x="359283" y="39370"/>
                </a:cubicBezTo>
                <a:cubicBezTo>
                  <a:pt x="358775" y="38862"/>
                  <a:pt x="358521" y="38608"/>
                  <a:pt x="358267" y="38608"/>
                </a:cubicBezTo>
                <a:cubicBezTo>
                  <a:pt x="358013" y="38608"/>
                  <a:pt x="358140" y="38862"/>
                  <a:pt x="358140" y="39370"/>
                </a:cubicBezTo>
                <a:cubicBezTo>
                  <a:pt x="358140" y="40386"/>
                  <a:pt x="358140" y="40386"/>
                  <a:pt x="355981" y="40386"/>
                </a:cubicBezTo>
                <a:cubicBezTo>
                  <a:pt x="354965" y="40894"/>
                  <a:pt x="354076" y="41148"/>
                  <a:pt x="353568" y="41148"/>
                </a:cubicBezTo>
                <a:cubicBezTo>
                  <a:pt x="353060" y="41148"/>
                  <a:pt x="352806" y="40894"/>
                  <a:pt x="352806" y="40386"/>
                </a:cubicBezTo>
                <a:lnTo>
                  <a:pt x="351790" y="40386"/>
                </a:lnTo>
                <a:cubicBezTo>
                  <a:pt x="351790" y="41148"/>
                  <a:pt x="351409" y="41529"/>
                  <a:pt x="351155" y="41529"/>
                </a:cubicBezTo>
                <a:cubicBezTo>
                  <a:pt x="350647" y="41529"/>
                  <a:pt x="350012" y="40640"/>
                  <a:pt x="350647" y="39243"/>
                </a:cubicBezTo>
                <a:lnTo>
                  <a:pt x="349631" y="39243"/>
                </a:lnTo>
                <a:lnTo>
                  <a:pt x="349631" y="41402"/>
                </a:lnTo>
                <a:cubicBezTo>
                  <a:pt x="349631" y="42418"/>
                  <a:pt x="348615" y="42418"/>
                  <a:pt x="343154" y="43561"/>
                </a:cubicBezTo>
                <a:cubicBezTo>
                  <a:pt x="340868" y="44069"/>
                  <a:pt x="339471" y="44323"/>
                  <a:pt x="338455" y="44323"/>
                </a:cubicBezTo>
                <a:cubicBezTo>
                  <a:pt x="337058" y="44323"/>
                  <a:pt x="336677" y="43815"/>
                  <a:pt x="336677" y="42545"/>
                </a:cubicBezTo>
                <a:cubicBezTo>
                  <a:pt x="336169" y="41529"/>
                  <a:pt x="335661" y="40894"/>
                  <a:pt x="335280" y="40894"/>
                </a:cubicBezTo>
                <a:cubicBezTo>
                  <a:pt x="334899" y="40894"/>
                  <a:pt x="335026" y="41402"/>
                  <a:pt x="335534" y="42545"/>
                </a:cubicBezTo>
                <a:cubicBezTo>
                  <a:pt x="335534" y="43307"/>
                  <a:pt x="335026" y="44069"/>
                  <a:pt x="334645" y="44069"/>
                </a:cubicBezTo>
                <a:cubicBezTo>
                  <a:pt x="334518" y="44069"/>
                  <a:pt x="334391" y="43942"/>
                  <a:pt x="334391" y="43561"/>
                </a:cubicBezTo>
                <a:cubicBezTo>
                  <a:pt x="334391" y="43561"/>
                  <a:pt x="333375" y="43561"/>
                  <a:pt x="333375" y="44704"/>
                </a:cubicBezTo>
                <a:cubicBezTo>
                  <a:pt x="332359" y="46355"/>
                  <a:pt x="331470" y="46863"/>
                  <a:pt x="330962" y="46863"/>
                </a:cubicBezTo>
                <a:cubicBezTo>
                  <a:pt x="330454" y="46863"/>
                  <a:pt x="330200" y="46609"/>
                  <a:pt x="330200" y="45974"/>
                </a:cubicBezTo>
                <a:cubicBezTo>
                  <a:pt x="329438" y="46736"/>
                  <a:pt x="329184" y="47498"/>
                  <a:pt x="329184" y="47498"/>
                </a:cubicBezTo>
                <a:cubicBezTo>
                  <a:pt x="329184" y="47498"/>
                  <a:pt x="329184" y="47371"/>
                  <a:pt x="329184" y="47117"/>
                </a:cubicBezTo>
                <a:cubicBezTo>
                  <a:pt x="328803" y="46609"/>
                  <a:pt x="327787" y="46355"/>
                  <a:pt x="326771" y="46355"/>
                </a:cubicBezTo>
                <a:cubicBezTo>
                  <a:pt x="325374" y="46355"/>
                  <a:pt x="323850" y="46863"/>
                  <a:pt x="323850" y="48133"/>
                </a:cubicBezTo>
                <a:lnTo>
                  <a:pt x="322580" y="48133"/>
                </a:lnTo>
                <a:cubicBezTo>
                  <a:pt x="322580" y="47117"/>
                  <a:pt x="321564" y="47117"/>
                  <a:pt x="320421" y="47117"/>
                </a:cubicBezTo>
                <a:cubicBezTo>
                  <a:pt x="319405" y="48133"/>
                  <a:pt x="318262" y="48133"/>
                  <a:pt x="318262" y="49276"/>
                </a:cubicBezTo>
                <a:cubicBezTo>
                  <a:pt x="318770" y="49784"/>
                  <a:pt x="318770" y="50038"/>
                  <a:pt x="318516" y="50038"/>
                </a:cubicBezTo>
                <a:cubicBezTo>
                  <a:pt x="318262" y="50038"/>
                  <a:pt x="317754" y="49784"/>
                  <a:pt x="317119" y="49276"/>
                </a:cubicBezTo>
                <a:cubicBezTo>
                  <a:pt x="316103" y="49276"/>
                  <a:pt x="316103" y="47117"/>
                  <a:pt x="314960" y="47117"/>
                </a:cubicBezTo>
                <a:cubicBezTo>
                  <a:pt x="314960" y="45974"/>
                  <a:pt x="313944" y="44958"/>
                  <a:pt x="312801" y="44958"/>
                </a:cubicBezTo>
                <a:lnTo>
                  <a:pt x="313944" y="45974"/>
                </a:lnTo>
                <a:cubicBezTo>
                  <a:pt x="313944" y="48133"/>
                  <a:pt x="313944" y="49149"/>
                  <a:pt x="313944" y="49149"/>
                </a:cubicBezTo>
                <a:cubicBezTo>
                  <a:pt x="312801" y="49149"/>
                  <a:pt x="312801" y="49149"/>
                  <a:pt x="312801" y="48133"/>
                </a:cubicBezTo>
                <a:cubicBezTo>
                  <a:pt x="311785" y="49149"/>
                  <a:pt x="311785" y="49149"/>
                  <a:pt x="309626" y="49149"/>
                </a:cubicBezTo>
                <a:cubicBezTo>
                  <a:pt x="308864" y="49149"/>
                  <a:pt x="308229" y="49657"/>
                  <a:pt x="307467" y="49657"/>
                </a:cubicBezTo>
                <a:cubicBezTo>
                  <a:pt x="307086" y="49657"/>
                  <a:pt x="306705" y="49530"/>
                  <a:pt x="306324" y="49149"/>
                </a:cubicBezTo>
                <a:cubicBezTo>
                  <a:pt x="306324" y="50546"/>
                  <a:pt x="304673" y="51435"/>
                  <a:pt x="303149" y="51435"/>
                </a:cubicBezTo>
                <a:cubicBezTo>
                  <a:pt x="302260" y="51435"/>
                  <a:pt x="301371" y="51054"/>
                  <a:pt x="300863" y="50292"/>
                </a:cubicBezTo>
                <a:cubicBezTo>
                  <a:pt x="300863" y="49403"/>
                  <a:pt x="300863" y="49022"/>
                  <a:pt x="300736" y="49022"/>
                </a:cubicBezTo>
                <a:cubicBezTo>
                  <a:pt x="300609" y="49022"/>
                  <a:pt x="300355" y="49657"/>
                  <a:pt x="299720" y="50292"/>
                </a:cubicBezTo>
                <a:cubicBezTo>
                  <a:pt x="299720" y="50800"/>
                  <a:pt x="299720" y="51054"/>
                  <a:pt x="299593" y="51054"/>
                </a:cubicBezTo>
                <a:cubicBezTo>
                  <a:pt x="299466" y="51054"/>
                  <a:pt x="299212" y="50800"/>
                  <a:pt x="298577" y="50292"/>
                </a:cubicBezTo>
                <a:cubicBezTo>
                  <a:pt x="298196" y="49911"/>
                  <a:pt x="298069" y="49784"/>
                  <a:pt x="297942" y="49784"/>
                </a:cubicBezTo>
                <a:cubicBezTo>
                  <a:pt x="297561" y="49784"/>
                  <a:pt x="297561" y="50546"/>
                  <a:pt x="297561" y="51308"/>
                </a:cubicBezTo>
                <a:cubicBezTo>
                  <a:pt x="296926" y="53340"/>
                  <a:pt x="296672" y="54102"/>
                  <a:pt x="296291" y="54102"/>
                </a:cubicBezTo>
                <a:cubicBezTo>
                  <a:pt x="296037" y="54102"/>
                  <a:pt x="295783" y="53848"/>
                  <a:pt x="295402" y="53467"/>
                </a:cubicBezTo>
                <a:cubicBezTo>
                  <a:pt x="294386" y="52324"/>
                  <a:pt x="292227" y="52324"/>
                  <a:pt x="292227" y="52324"/>
                </a:cubicBezTo>
                <a:cubicBezTo>
                  <a:pt x="290068" y="51308"/>
                  <a:pt x="290068" y="52324"/>
                  <a:pt x="290068" y="50165"/>
                </a:cubicBezTo>
                <a:cubicBezTo>
                  <a:pt x="290068" y="49022"/>
                  <a:pt x="289052" y="48006"/>
                  <a:pt x="289052" y="48006"/>
                </a:cubicBezTo>
                <a:cubicBezTo>
                  <a:pt x="287909" y="48006"/>
                  <a:pt x="287909" y="49022"/>
                  <a:pt x="289052" y="49022"/>
                </a:cubicBezTo>
                <a:cubicBezTo>
                  <a:pt x="290195" y="49022"/>
                  <a:pt x="289052" y="50165"/>
                  <a:pt x="289052" y="51181"/>
                </a:cubicBezTo>
                <a:cubicBezTo>
                  <a:pt x="289052" y="52197"/>
                  <a:pt x="286893" y="52197"/>
                  <a:pt x="286893" y="52197"/>
                </a:cubicBezTo>
                <a:cubicBezTo>
                  <a:pt x="285877" y="52197"/>
                  <a:pt x="284734" y="52197"/>
                  <a:pt x="283718" y="53340"/>
                </a:cubicBezTo>
                <a:cubicBezTo>
                  <a:pt x="283210" y="53848"/>
                  <a:pt x="282575" y="54102"/>
                  <a:pt x="282194" y="54102"/>
                </a:cubicBezTo>
                <a:cubicBezTo>
                  <a:pt x="281813" y="54102"/>
                  <a:pt x="281559" y="53848"/>
                  <a:pt x="281559" y="53340"/>
                </a:cubicBezTo>
                <a:cubicBezTo>
                  <a:pt x="281559" y="52832"/>
                  <a:pt x="281559" y="52578"/>
                  <a:pt x="281559" y="52197"/>
                </a:cubicBezTo>
                <a:cubicBezTo>
                  <a:pt x="281559" y="53594"/>
                  <a:pt x="278638" y="54483"/>
                  <a:pt x="276225" y="54483"/>
                </a:cubicBezTo>
                <a:cubicBezTo>
                  <a:pt x="274701" y="54483"/>
                  <a:pt x="273304" y="54102"/>
                  <a:pt x="272923" y="53340"/>
                </a:cubicBezTo>
                <a:lnTo>
                  <a:pt x="272923" y="54610"/>
                </a:lnTo>
                <a:cubicBezTo>
                  <a:pt x="272923" y="55753"/>
                  <a:pt x="272923" y="55753"/>
                  <a:pt x="271780" y="56769"/>
                </a:cubicBezTo>
                <a:cubicBezTo>
                  <a:pt x="270764" y="56769"/>
                  <a:pt x="268605" y="55753"/>
                  <a:pt x="266446" y="55753"/>
                </a:cubicBezTo>
                <a:cubicBezTo>
                  <a:pt x="264795" y="56261"/>
                  <a:pt x="263779" y="56515"/>
                  <a:pt x="263017" y="56515"/>
                </a:cubicBezTo>
                <a:cubicBezTo>
                  <a:pt x="262255" y="56515"/>
                  <a:pt x="261620" y="56261"/>
                  <a:pt x="261112" y="55753"/>
                </a:cubicBezTo>
                <a:cubicBezTo>
                  <a:pt x="261112" y="55753"/>
                  <a:pt x="261112" y="55753"/>
                  <a:pt x="261112" y="56769"/>
                </a:cubicBezTo>
                <a:cubicBezTo>
                  <a:pt x="262255" y="57785"/>
                  <a:pt x="261112" y="57785"/>
                  <a:pt x="261112" y="57785"/>
                </a:cubicBezTo>
                <a:cubicBezTo>
                  <a:pt x="260096" y="57785"/>
                  <a:pt x="260096" y="56769"/>
                  <a:pt x="260096" y="55626"/>
                </a:cubicBezTo>
                <a:cubicBezTo>
                  <a:pt x="260096" y="55118"/>
                  <a:pt x="259969" y="54864"/>
                  <a:pt x="259588" y="54864"/>
                </a:cubicBezTo>
                <a:cubicBezTo>
                  <a:pt x="259207" y="54864"/>
                  <a:pt x="258572" y="55372"/>
                  <a:pt x="257937" y="56642"/>
                </a:cubicBezTo>
                <a:cubicBezTo>
                  <a:pt x="257429" y="57150"/>
                  <a:pt x="256540" y="57404"/>
                  <a:pt x="255651" y="57404"/>
                </a:cubicBezTo>
                <a:cubicBezTo>
                  <a:pt x="254762" y="57404"/>
                  <a:pt x="253619" y="57150"/>
                  <a:pt x="252476" y="56642"/>
                </a:cubicBezTo>
                <a:cubicBezTo>
                  <a:pt x="252476" y="57658"/>
                  <a:pt x="251460" y="57658"/>
                  <a:pt x="251460" y="58801"/>
                </a:cubicBezTo>
                <a:cubicBezTo>
                  <a:pt x="251460" y="59436"/>
                  <a:pt x="251079" y="60071"/>
                  <a:pt x="250444" y="60071"/>
                </a:cubicBezTo>
                <a:cubicBezTo>
                  <a:pt x="249936" y="60071"/>
                  <a:pt x="249174" y="59690"/>
                  <a:pt x="248285" y="58801"/>
                </a:cubicBezTo>
                <a:cubicBezTo>
                  <a:pt x="248285" y="58801"/>
                  <a:pt x="248285" y="58801"/>
                  <a:pt x="248285" y="59817"/>
                </a:cubicBezTo>
                <a:cubicBezTo>
                  <a:pt x="247523" y="60579"/>
                  <a:pt x="247777" y="61849"/>
                  <a:pt x="247777" y="61849"/>
                </a:cubicBezTo>
                <a:cubicBezTo>
                  <a:pt x="247777" y="61849"/>
                  <a:pt x="247650" y="61595"/>
                  <a:pt x="247269" y="60960"/>
                </a:cubicBezTo>
                <a:cubicBezTo>
                  <a:pt x="246253" y="60452"/>
                  <a:pt x="245364" y="60198"/>
                  <a:pt x="244729" y="60198"/>
                </a:cubicBezTo>
                <a:cubicBezTo>
                  <a:pt x="244094" y="60198"/>
                  <a:pt x="243459" y="60452"/>
                  <a:pt x="242951" y="60960"/>
                </a:cubicBezTo>
                <a:cubicBezTo>
                  <a:pt x="242443" y="60960"/>
                  <a:pt x="241808" y="61214"/>
                  <a:pt x="241427" y="61214"/>
                </a:cubicBezTo>
                <a:cubicBezTo>
                  <a:pt x="241046" y="61214"/>
                  <a:pt x="240792" y="60960"/>
                  <a:pt x="240792" y="59817"/>
                </a:cubicBezTo>
                <a:cubicBezTo>
                  <a:pt x="240792" y="59436"/>
                  <a:pt x="240792" y="59055"/>
                  <a:pt x="240792" y="58801"/>
                </a:cubicBezTo>
                <a:cubicBezTo>
                  <a:pt x="240792" y="60579"/>
                  <a:pt x="240792" y="61341"/>
                  <a:pt x="240665" y="61341"/>
                </a:cubicBezTo>
                <a:cubicBezTo>
                  <a:pt x="240538" y="61341"/>
                  <a:pt x="240284" y="60833"/>
                  <a:pt x="239776" y="59817"/>
                </a:cubicBezTo>
                <a:cubicBezTo>
                  <a:pt x="239776" y="58928"/>
                  <a:pt x="239522" y="58547"/>
                  <a:pt x="239395" y="58547"/>
                </a:cubicBezTo>
                <a:cubicBezTo>
                  <a:pt x="239268" y="58547"/>
                  <a:pt x="238760" y="59182"/>
                  <a:pt x="238760" y="59817"/>
                </a:cubicBezTo>
                <a:cubicBezTo>
                  <a:pt x="238760" y="60960"/>
                  <a:pt x="237744" y="60960"/>
                  <a:pt x="237744" y="60960"/>
                </a:cubicBezTo>
                <a:cubicBezTo>
                  <a:pt x="237744" y="60960"/>
                  <a:pt x="236347" y="60452"/>
                  <a:pt x="234315" y="60452"/>
                </a:cubicBezTo>
                <a:cubicBezTo>
                  <a:pt x="233299" y="60452"/>
                  <a:pt x="232283" y="60579"/>
                  <a:pt x="231140" y="60960"/>
                </a:cubicBezTo>
                <a:cubicBezTo>
                  <a:pt x="228473" y="61468"/>
                  <a:pt x="226568" y="61722"/>
                  <a:pt x="225298" y="61722"/>
                </a:cubicBezTo>
                <a:cubicBezTo>
                  <a:pt x="224028" y="61722"/>
                  <a:pt x="223520" y="61468"/>
                  <a:pt x="223520" y="60960"/>
                </a:cubicBezTo>
                <a:cubicBezTo>
                  <a:pt x="223012" y="60452"/>
                  <a:pt x="222758" y="60198"/>
                  <a:pt x="222504" y="60198"/>
                </a:cubicBezTo>
                <a:cubicBezTo>
                  <a:pt x="222250" y="60198"/>
                  <a:pt x="222377" y="60452"/>
                  <a:pt x="222377" y="60960"/>
                </a:cubicBezTo>
                <a:cubicBezTo>
                  <a:pt x="222377" y="61976"/>
                  <a:pt x="221361" y="61976"/>
                  <a:pt x="220218" y="63119"/>
                </a:cubicBezTo>
                <a:cubicBezTo>
                  <a:pt x="220218" y="63119"/>
                  <a:pt x="219202" y="63119"/>
                  <a:pt x="219202" y="64262"/>
                </a:cubicBezTo>
                <a:cubicBezTo>
                  <a:pt x="219202" y="63119"/>
                  <a:pt x="219202" y="63119"/>
                  <a:pt x="218186" y="63119"/>
                </a:cubicBezTo>
                <a:cubicBezTo>
                  <a:pt x="218186" y="63627"/>
                  <a:pt x="218186" y="63881"/>
                  <a:pt x="218059" y="63881"/>
                </a:cubicBezTo>
                <a:cubicBezTo>
                  <a:pt x="217932" y="63881"/>
                  <a:pt x="217678" y="63627"/>
                  <a:pt x="217043" y="63119"/>
                </a:cubicBezTo>
                <a:cubicBezTo>
                  <a:pt x="216535" y="62103"/>
                  <a:pt x="216281" y="61468"/>
                  <a:pt x="216154" y="61468"/>
                </a:cubicBezTo>
                <a:cubicBezTo>
                  <a:pt x="216027" y="61468"/>
                  <a:pt x="216027" y="61976"/>
                  <a:pt x="216027" y="63119"/>
                </a:cubicBezTo>
                <a:cubicBezTo>
                  <a:pt x="216027" y="64008"/>
                  <a:pt x="215265" y="65659"/>
                  <a:pt x="215011" y="65659"/>
                </a:cubicBezTo>
                <a:cubicBezTo>
                  <a:pt x="215011" y="65659"/>
                  <a:pt x="214884" y="65532"/>
                  <a:pt x="214884" y="65278"/>
                </a:cubicBezTo>
                <a:cubicBezTo>
                  <a:pt x="214884" y="63119"/>
                  <a:pt x="213868" y="64262"/>
                  <a:pt x="212725" y="63119"/>
                </a:cubicBezTo>
                <a:cubicBezTo>
                  <a:pt x="211582" y="63119"/>
                  <a:pt x="211582" y="63119"/>
                  <a:pt x="211582" y="64262"/>
                </a:cubicBezTo>
                <a:cubicBezTo>
                  <a:pt x="211582" y="64770"/>
                  <a:pt x="210820" y="65024"/>
                  <a:pt x="209804" y="65024"/>
                </a:cubicBezTo>
                <a:cubicBezTo>
                  <a:pt x="208788" y="65024"/>
                  <a:pt x="207772" y="64770"/>
                  <a:pt x="207264" y="64262"/>
                </a:cubicBezTo>
                <a:cubicBezTo>
                  <a:pt x="207264" y="63373"/>
                  <a:pt x="207010" y="62992"/>
                  <a:pt x="206883" y="62992"/>
                </a:cubicBezTo>
                <a:cubicBezTo>
                  <a:pt x="206756" y="62992"/>
                  <a:pt x="206248" y="63627"/>
                  <a:pt x="206248" y="64262"/>
                </a:cubicBezTo>
                <a:cubicBezTo>
                  <a:pt x="206248" y="65278"/>
                  <a:pt x="206248" y="65278"/>
                  <a:pt x="205232" y="65278"/>
                </a:cubicBezTo>
                <a:cubicBezTo>
                  <a:pt x="204851" y="64897"/>
                  <a:pt x="204724" y="64897"/>
                  <a:pt x="204597" y="64897"/>
                </a:cubicBezTo>
                <a:cubicBezTo>
                  <a:pt x="204216" y="64897"/>
                  <a:pt x="204470" y="65659"/>
                  <a:pt x="205232" y="66421"/>
                </a:cubicBezTo>
                <a:cubicBezTo>
                  <a:pt x="205232" y="67437"/>
                  <a:pt x="205232" y="67437"/>
                  <a:pt x="204216" y="67437"/>
                </a:cubicBezTo>
                <a:cubicBezTo>
                  <a:pt x="203835" y="67056"/>
                  <a:pt x="203327" y="66929"/>
                  <a:pt x="202819" y="66929"/>
                </a:cubicBezTo>
                <a:cubicBezTo>
                  <a:pt x="201676" y="66929"/>
                  <a:pt x="200279" y="67437"/>
                  <a:pt x="198882" y="67437"/>
                </a:cubicBezTo>
                <a:cubicBezTo>
                  <a:pt x="197993" y="67691"/>
                  <a:pt x="197231" y="67818"/>
                  <a:pt x="196723" y="67818"/>
                </a:cubicBezTo>
                <a:cubicBezTo>
                  <a:pt x="195072" y="67818"/>
                  <a:pt x="194310" y="66802"/>
                  <a:pt x="193548" y="65278"/>
                </a:cubicBezTo>
                <a:lnTo>
                  <a:pt x="192405" y="63119"/>
                </a:lnTo>
                <a:lnTo>
                  <a:pt x="192405" y="65278"/>
                </a:lnTo>
                <a:cubicBezTo>
                  <a:pt x="192405" y="66421"/>
                  <a:pt x="192405" y="68453"/>
                  <a:pt x="192405" y="68453"/>
                </a:cubicBezTo>
                <a:cubicBezTo>
                  <a:pt x="191389" y="68453"/>
                  <a:pt x="191389" y="67437"/>
                  <a:pt x="191389" y="66294"/>
                </a:cubicBezTo>
                <a:cubicBezTo>
                  <a:pt x="191389" y="65786"/>
                  <a:pt x="191135" y="65532"/>
                  <a:pt x="190754" y="65532"/>
                </a:cubicBezTo>
                <a:cubicBezTo>
                  <a:pt x="190373" y="65532"/>
                  <a:pt x="189738" y="65786"/>
                  <a:pt x="189230" y="66294"/>
                </a:cubicBezTo>
                <a:cubicBezTo>
                  <a:pt x="188595" y="67564"/>
                  <a:pt x="187960" y="68072"/>
                  <a:pt x="187579" y="68072"/>
                </a:cubicBezTo>
                <a:cubicBezTo>
                  <a:pt x="187198" y="68072"/>
                  <a:pt x="187071" y="67818"/>
                  <a:pt x="187071" y="67310"/>
                </a:cubicBezTo>
                <a:cubicBezTo>
                  <a:pt x="186055" y="67310"/>
                  <a:pt x="186055" y="67310"/>
                  <a:pt x="184912" y="68326"/>
                </a:cubicBezTo>
                <a:cubicBezTo>
                  <a:pt x="183896" y="68326"/>
                  <a:pt x="183896" y="68326"/>
                  <a:pt x="183896" y="67310"/>
                </a:cubicBezTo>
                <a:cubicBezTo>
                  <a:pt x="183896" y="66802"/>
                  <a:pt x="183896" y="66548"/>
                  <a:pt x="183769" y="66548"/>
                </a:cubicBezTo>
                <a:cubicBezTo>
                  <a:pt x="183642" y="66548"/>
                  <a:pt x="183388" y="66802"/>
                  <a:pt x="182880" y="67310"/>
                </a:cubicBezTo>
                <a:cubicBezTo>
                  <a:pt x="182880" y="69342"/>
                  <a:pt x="181991" y="70104"/>
                  <a:pt x="181356" y="70104"/>
                </a:cubicBezTo>
                <a:cubicBezTo>
                  <a:pt x="180975" y="70104"/>
                  <a:pt x="180721" y="69850"/>
                  <a:pt x="180721" y="69469"/>
                </a:cubicBezTo>
                <a:cubicBezTo>
                  <a:pt x="180721" y="68326"/>
                  <a:pt x="179578" y="68326"/>
                  <a:pt x="179578" y="68326"/>
                </a:cubicBezTo>
                <a:cubicBezTo>
                  <a:pt x="178562" y="68326"/>
                  <a:pt x="177419" y="68326"/>
                  <a:pt x="177419" y="67310"/>
                </a:cubicBezTo>
                <a:cubicBezTo>
                  <a:pt x="176276" y="67310"/>
                  <a:pt x="175260" y="68326"/>
                  <a:pt x="175260" y="68326"/>
                </a:cubicBezTo>
                <a:cubicBezTo>
                  <a:pt x="175260" y="68326"/>
                  <a:pt x="176276" y="69469"/>
                  <a:pt x="176276" y="69469"/>
                </a:cubicBezTo>
                <a:lnTo>
                  <a:pt x="176276" y="70485"/>
                </a:lnTo>
                <a:cubicBezTo>
                  <a:pt x="175260" y="70485"/>
                  <a:pt x="174117" y="70485"/>
                  <a:pt x="173101" y="69469"/>
                </a:cubicBezTo>
                <a:cubicBezTo>
                  <a:pt x="173101" y="70231"/>
                  <a:pt x="172593" y="70993"/>
                  <a:pt x="172212" y="70993"/>
                </a:cubicBezTo>
                <a:cubicBezTo>
                  <a:pt x="172085" y="70993"/>
                  <a:pt x="171958" y="70866"/>
                  <a:pt x="171958" y="70485"/>
                </a:cubicBezTo>
                <a:cubicBezTo>
                  <a:pt x="171577" y="69850"/>
                  <a:pt x="171323" y="69596"/>
                  <a:pt x="170942" y="69596"/>
                </a:cubicBezTo>
                <a:cubicBezTo>
                  <a:pt x="170307" y="69596"/>
                  <a:pt x="170053" y="70866"/>
                  <a:pt x="170815" y="71628"/>
                </a:cubicBezTo>
                <a:cubicBezTo>
                  <a:pt x="171323" y="72644"/>
                  <a:pt x="171577" y="73279"/>
                  <a:pt x="171323" y="73279"/>
                </a:cubicBezTo>
                <a:cubicBezTo>
                  <a:pt x="171069" y="73279"/>
                  <a:pt x="170307" y="72771"/>
                  <a:pt x="168656" y="71628"/>
                </a:cubicBezTo>
                <a:cubicBezTo>
                  <a:pt x="167894" y="71628"/>
                  <a:pt x="166243" y="71120"/>
                  <a:pt x="164592" y="71120"/>
                </a:cubicBezTo>
                <a:cubicBezTo>
                  <a:pt x="163703" y="71120"/>
                  <a:pt x="162941" y="71247"/>
                  <a:pt x="162179" y="71628"/>
                </a:cubicBezTo>
                <a:cubicBezTo>
                  <a:pt x="160020" y="71628"/>
                  <a:pt x="159004" y="71628"/>
                  <a:pt x="157861" y="73787"/>
                </a:cubicBezTo>
                <a:cubicBezTo>
                  <a:pt x="158496" y="75057"/>
                  <a:pt x="158369" y="75565"/>
                  <a:pt x="158242" y="75565"/>
                </a:cubicBezTo>
                <a:cubicBezTo>
                  <a:pt x="158115" y="75565"/>
                  <a:pt x="157861" y="75311"/>
                  <a:pt x="157861" y="74803"/>
                </a:cubicBezTo>
                <a:cubicBezTo>
                  <a:pt x="157861" y="72644"/>
                  <a:pt x="156718" y="72644"/>
                  <a:pt x="155702" y="72644"/>
                </a:cubicBezTo>
                <a:cubicBezTo>
                  <a:pt x="155067" y="73025"/>
                  <a:pt x="154559" y="73152"/>
                  <a:pt x="154051" y="73152"/>
                </a:cubicBezTo>
                <a:cubicBezTo>
                  <a:pt x="152908" y="73152"/>
                  <a:pt x="152146" y="72390"/>
                  <a:pt x="151384" y="71628"/>
                </a:cubicBezTo>
                <a:lnTo>
                  <a:pt x="152527" y="71628"/>
                </a:lnTo>
                <a:cubicBezTo>
                  <a:pt x="152527" y="70358"/>
                  <a:pt x="152146" y="69850"/>
                  <a:pt x="151638" y="69850"/>
                </a:cubicBezTo>
                <a:cubicBezTo>
                  <a:pt x="151257" y="69850"/>
                  <a:pt x="150876" y="70104"/>
                  <a:pt x="150368" y="70612"/>
                </a:cubicBezTo>
                <a:cubicBezTo>
                  <a:pt x="149225" y="71755"/>
                  <a:pt x="150368" y="72771"/>
                  <a:pt x="150368" y="73787"/>
                </a:cubicBezTo>
                <a:cubicBezTo>
                  <a:pt x="150368" y="74803"/>
                  <a:pt x="150368" y="75946"/>
                  <a:pt x="149225" y="75946"/>
                </a:cubicBezTo>
                <a:cubicBezTo>
                  <a:pt x="148082" y="75946"/>
                  <a:pt x="148209" y="75946"/>
                  <a:pt x="148209" y="74930"/>
                </a:cubicBezTo>
                <a:cubicBezTo>
                  <a:pt x="148209" y="73914"/>
                  <a:pt x="148209" y="73787"/>
                  <a:pt x="147193" y="73787"/>
                </a:cubicBezTo>
                <a:cubicBezTo>
                  <a:pt x="147193" y="73787"/>
                  <a:pt x="146050" y="73787"/>
                  <a:pt x="145034" y="72771"/>
                </a:cubicBezTo>
                <a:cubicBezTo>
                  <a:pt x="145034" y="71755"/>
                  <a:pt x="145034" y="71755"/>
                  <a:pt x="143891" y="71755"/>
                </a:cubicBezTo>
                <a:cubicBezTo>
                  <a:pt x="143891" y="73914"/>
                  <a:pt x="141732" y="73914"/>
                  <a:pt x="141732" y="73914"/>
                </a:cubicBezTo>
                <a:lnTo>
                  <a:pt x="142748" y="75057"/>
                </a:lnTo>
                <a:cubicBezTo>
                  <a:pt x="142748" y="76073"/>
                  <a:pt x="141732" y="77216"/>
                  <a:pt x="141732" y="77216"/>
                </a:cubicBezTo>
                <a:cubicBezTo>
                  <a:pt x="141732" y="77216"/>
                  <a:pt x="141732" y="76073"/>
                  <a:pt x="141732" y="76073"/>
                </a:cubicBezTo>
                <a:cubicBezTo>
                  <a:pt x="141605" y="75946"/>
                  <a:pt x="141097" y="75819"/>
                  <a:pt x="140462" y="75819"/>
                </a:cubicBezTo>
                <a:cubicBezTo>
                  <a:pt x="136525" y="75819"/>
                  <a:pt x="125222" y="78232"/>
                  <a:pt x="123317" y="78232"/>
                </a:cubicBezTo>
                <a:cubicBezTo>
                  <a:pt x="122682" y="78867"/>
                  <a:pt x="122047" y="79502"/>
                  <a:pt x="121666" y="79502"/>
                </a:cubicBezTo>
                <a:cubicBezTo>
                  <a:pt x="121285" y="79502"/>
                  <a:pt x="121158" y="79121"/>
                  <a:pt x="121158" y="78232"/>
                </a:cubicBezTo>
                <a:cubicBezTo>
                  <a:pt x="121158" y="77851"/>
                  <a:pt x="120777" y="77724"/>
                  <a:pt x="120142" y="77724"/>
                </a:cubicBezTo>
                <a:cubicBezTo>
                  <a:pt x="118872" y="77724"/>
                  <a:pt x="116459" y="78232"/>
                  <a:pt x="113538" y="78232"/>
                </a:cubicBezTo>
                <a:cubicBezTo>
                  <a:pt x="110998" y="78867"/>
                  <a:pt x="108966" y="79502"/>
                  <a:pt x="107569" y="79502"/>
                </a:cubicBezTo>
                <a:cubicBezTo>
                  <a:pt x="106553" y="79502"/>
                  <a:pt x="106045" y="79121"/>
                  <a:pt x="106045" y="78232"/>
                </a:cubicBezTo>
                <a:cubicBezTo>
                  <a:pt x="106045" y="78232"/>
                  <a:pt x="106045" y="79248"/>
                  <a:pt x="103886" y="79248"/>
                </a:cubicBezTo>
                <a:cubicBezTo>
                  <a:pt x="102743" y="79248"/>
                  <a:pt x="101727" y="78232"/>
                  <a:pt x="100711" y="78232"/>
                </a:cubicBezTo>
                <a:cubicBezTo>
                  <a:pt x="100711" y="77724"/>
                  <a:pt x="100457" y="77470"/>
                  <a:pt x="100330" y="77470"/>
                </a:cubicBezTo>
                <a:cubicBezTo>
                  <a:pt x="100203" y="77470"/>
                  <a:pt x="100203" y="77724"/>
                  <a:pt x="100711" y="78232"/>
                </a:cubicBezTo>
                <a:cubicBezTo>
                  <a:pt x="100711" y="79248"/>
                  <a:pt x="100711" y="80391"/>
                  <a:pt x="99568" y="81407"/>
                </a:cubicBezTo>
                <a:cubicBezTo>
                  <a:pt x="98552" y="81407"/>
                  <a:pt x="98552" y="80391"/>
                  <a:pt x="98552" y="79248"/>
                </a:cubicBezTo>
                <a:cubicBezTo>
                  <a:pt x="98552" y="78105"/>
                  <a:pt x="97409" y="78232"/>
                  <a:pt x="97409" y="78232"/>
                </a:cubicBezTo>
                <a:cubicBezTo>
                  <a:pt x="97409" y="78232"/>
                  <a:pt x="97409" y="78232"/>
                  <a:pt x="97409" y="79248"/>
                </a:cubicBezTo>
                <a:cubicBezTo>
                  <a:pt x="97409" y="80264"/>
                  <a:pt x="97409" y="81407"/>
                  <a:pt x="97409" y="81407"/>
                </a:cubicBezTo>
                <a:cubicBezTo>
                  <a:pt x="96393" y="80391"/>
                  <a:pt x="96393" y="80391"/>
                  <a:pt x="96393" y="80391"/>
                </a:cubicBezTo>
                <a:cubicBezTo>
                  <a:pt x="95377" y="80391"/>
                  <a:pt x="95377" y="80391"/>
                  <a:pt x="96393" y="82550"/>
                </a:cubicBezTo>
                <a:cubicBezTo>
                  <a:pt x="96393" y="83820"/>
                  <a:pt x="96012" y="84836"/>
                  <a:pt x="95377" y="84836"/>
                </a:cubicBezTo>
                <a:cubicBezTo>
                  <a:pt x="94996" y="84836"/>
                  <a:pt x="94615" y="84455"/>
                  <a:pt x="94234" y="83693"/>
                </a:cubicBezTo>
                <a:lnTo>
                  <a:pt x="93218" y="82677"/>
                </a:lnTo>
                <a:cubicBezTo>
                  <a:pt x="93218" y="83312"/>
                  <a:pt x="92964" y="83566"/>
                  <a:pt x="92710" y="83566"/>
                </a:cubicBezTo>
                <a:cubicBezTo>
                  <a:pt x="92075" y="83566"/>
                  <a:pt x="91059" y="82296"/>
                  <a:pt x="91059" y="81534"/>
                </a:cubicBezTo>
                <a:cubicBezTo>
                  <a:pt x="90551" y="82677"/>
                  <a:pt x="90297" y="83185"/>
                  <a:pt x="90043" y="83185"/>
                </a:cubicBezTo>
                <a:cubicBezTo>
                  <a:pt x="89789" y="83185"/>
                  <a:pt x="89535" y="82677"/>
                  <a:pt x="88900" y="81534"/>
                </a:cubicBezTo>
                <a:cubicBezTo>
                  <a:pt x="88900" y="81153"/>
                  <a:pt x="88773" y="80772"/>
                  <a:pt x="88519" y="80772"/>
                </a:cubicBezTo>
                <a:cubicBezTo>
                  <a:pt x="88265" y="80772"/>
                  <a:pt x="87884" y="81280"/>
                  <a:pt x="87884" y="82550"/>
                </a:cubicBezTo>
                <a:cubicBezTo>
                  <a:pt x="86741" y="83566"/>
                  <a:pt x="86741" y="83566"/>
                  <a:pt x="84709" y="83566"/>
                </a:cubicBezTo>
                <a:cubicBezTo>
                  <a:pt x="84709" y="83185"/>
                  <a:pt x="84328" y="83058"/>
                  <a:pt x="83693" y="83058"/>
                </a:cubicBezTo>
                <a:cubicBezTo>
                  <a:pt x="82042" y="83058"/>
                  <a:pt x="78867" y="83820"/>
                  <a:pt x="75057" y="84582"/>
                </a:cubicBezTo>
                <a:cubicBezTo>
                  <a:pt x="71882" y="85090"/>
                  <a:pt x="69342" y="85344"/>
                  <a:pt x="67818" y="85344"/>
                </a:cubicBezTo>
                <a:cubicBezTo>
                  <a:pt x="66294" y="85344"/>
                  <a:pt x="65405" y="85090"/>
                  <a:pt x="65405" y="84582"/>
                </a:cubicBezTo>
                <a:cubicBezTo>
                  <a:pt x="64389" y="84582"/>
                  <a:pt x="64389" y="84582"/>
                  <a:pt x="64389" y="85725"/>
                </a:cubicBezTo>
                <a:cubicBezTo>
                  <a:pt x="64389" y="86868"/>
                  <a:pt x="64135" y="87376"/>
                  <a:pt x="63754" y="87376"/>
                </a:cubicBezTo>
                <a:cubicBezTo>
                  <a:pt x="63373" y="87376"/>
                  <a:pt x="62738" y="86868"/>
                  <a:pt x="62230" y="85725"/>
                </a:cubicBezTo>
                <a:cubicBezTo>
                  <a:pt x="62230" y="85090"/>
                  <a:pt x="61849" y="84455"/>
                  <a:pt x="61722" y="84455"/>
                </a:cubicBezTo>
                <a:cubicBezTo>
                  <a:pt x="61595" y="84455"/>
                  <a:pt x="61722" y="84836"/>
                  <a:pt x="62230" y="85725"/>
                </a:cubicBezTo>
                <a:cubicBezTo>
                  <a:pt x="62230" y="86741"/>
                  <a:pt x="61214" y="86741"/>
                  <a:pt x="57912" y="86741"/>
                </a:cubicBezTo>
                <a:cubicBezTo>
                  <a:pt x="57404" y="87249"/>
                  <a:pt x="56261" y="87503"/>
                  <a:pt x="55372" y="87503"/>
                </a:cubicBezTo>
                <a:cubicBezTo>
                  <a:pt x="54483" y="87503"/>
                  <a:pt x="53594" y="87249"/>
                  <a:pt x="53594" y="86741"/>
                </a:cubicBezTo>
                <a:cubicBezTo>
                  <a:pt x="53086" y="86233"/>
                  <a:pt x="52832" y="85979"/>
                  <a:pt x="52705" y="85979"/>
                </a:cubicBezTo>
                <a:cubicBezTo>
                  <a:pt x="52578" y="85979"/>
                  <a:pt x="52578" y="86233"/>
                  <a:pt x="52578" y="86741"/>
                </a:cubicBezTo>
                <a:cubicBezTo>
                  <a:pt x="53340" y="88265"/>
                  <a:pt x="52451" y="89789"/>
                  <a:pt x="50800" y="89789"/>
                </a:cubicBezTo>
                <a:cubicBezTo>
                  <a:pt x="50038" y="89789"/>
                  <a:pt x="49276" y="89535"/>
                  <a:pt x="48260" y="88900"/>
                </a:cubicBezTo>
                <a:cubicBezTo>
                  <a:pt x="48260" y="88900"/>
                  <a:pt x="47244" y="88900"/>
                  <a:pt x="47244" y="89916"/>
                </a:cubicBezTo>
                <a:lnTo>
                  <a:pt x="39624" y="89916"/>
                </a:lnTo>
                <a:cubicBezTo>
                  <a:pt x="39243" y="90297"/>
                  <a:pt x="38862" y="90424"/>
                  <a:pt x="38608" y="90424"/>
                </a:cubicBezTo>
                <a:cubicBezTo>
                  <a:pt x="37973" y="90424"/>
                  <a:pt x="37465" y="89916"/>
                  <a:pt x="37465" y="89916"/>
                </a:cubicBezTo>
                <a:lnTo>
                  <a:pt x="35687" y="89916"/>
                </a:lnTo>
                <a:cubicBezTo>
                  <a:pt x="35687" y="91059"/>
                  <a:pt x="32512" y="91059"/>
                  <a:pt x="28067" y="92075"/>
                </a:cubicBezTo>
                <a:cubicBezTo>
                  <a:pt x="23622" y="93091"/>
                  <a:pt x="19431" y="93218"/>
                  <a:pt x="19431" y="95250"/>
                </a:cubicBezTo>
                <a:cubicBezTo>
                  <a:pt x="19431" y="95250"/>
                  <a:pt x="18288" y="95250"/>
                  <a:pt x="18288" y="94234"/>
                </a:cubicBezTo>
                <a:cubicBezTo>
                  <a:pt x="17653" y="92964"/>
                  <a:pt x="17018" y="92456"/>
                  <a:pt x="16637" y="92456"/>
                </a:cubicBezTo>
                <a:cubicBezTo>
                  <a:pt x="16383" y="92456"/>
                  <a:pt x="16129" y="92710"/>
                  <a:pt x="16129" y="93218"/>
                </a:cubicBezTo>
                <a:cubicBezTo>
                  <a:pt x="15494" y="94488"/>
                  <a:pt x="14351" y="95504"/>
                  <a:pt x="13335" y="95504"/>
                </a:cubicBezTo>
                <a:cubicBezTo>
                  <a:pt x="12700" y="95504"/>
                  <a:pt x="12192" y="95123"/>
                  <a:pt x="11684" y="94361"/>
                </a:cubicBezTo>
                <a:lnTo>
                  <a:pt x="11684" y="95377"/>
                </a:lnTo>
                <a:cubicBezTo>
                  <a:pt x="11684" y="96266"/>
                  <a:pt x="11303" y="96520"/>
                  <a:pt x="10922" y="96520"/>
                </a:cubicBezTo>
                <a:cubicBezTo>
                  <a:pt x="10160" y="96520"/>
                  <a:pt x="9144" y="95631"/>
                  <a:pt x="8382" y="94234"/>
                </a:cubicBezTo>
                <a:cubicBezTo>
                  <a:pt x="8382" y="95123"/>
                  <a:pt x="7620" y="96647"/>
                  <a:pt x="7366" y="96647"/>
                </a:cubicBezTo>
                <a:cubicBezTo>
                  <a:pt x="7366" y="96647"/>
                  <a:pt x="7239" y="96520"/>
                  <a:pt x="7239" y="96393"/>
                </a:cubicBezTo>
                <a:cubicBezTo>
                  <a:pt x="6096" y="96393"/>
                  <a:pt x="6096" y="96393"/>
                  <a:pt x="6096" y="98552"/>
                </a:cubicBezTo>
                <a:cubicBezTo>
                  <a:pt x="6096" y="99695"/>
                  <a:pt x="7239" y="100711"/>
                  <a:pt x="6096" y="100711"/>
                </a:cubicBezTo>
                <a:cubicBezTo>
                  <a:pt x="4953" y="100711"/>
                  <a:pt x="5461" y="99949"/>
                  <a:pt x="5461" y="98933"/>
                </a:cubicBezTo>
                <a:lnTo>
                  <a:pt x="4318" y="98933"/>
                </a:lnTo>
                <a:cubicBezTo>
                  <a:pt x="4318" y="98933"/>
                  <a:pt x="3302" y="98933"/>
                  <a:pt x="3302" y="97917"/>
                </a:cubicBezTo>
                <a:cubicBezTo>
                  <a:pt x="3302" y="96901"/>
                  <a:pt x="2159" y="96774"/>
                  <a:pt x="2159" y="96774"/>
                </a:cubicBezTo>
                <a:cubicBezTo>
                  <a:pt x="2159" y="97536"/>
                  <a:pt x="2032" y="97917"/>
                  <a:pt x="1778" y="97917"/>
                </a:cubicBezTo>
                <a:cubicBezTo>
                  <a:pt x="1524" y="97917"/>
                  <a:pt x="1397" y="97028"/>
                  <a:pt x="2159" y="95631"/>
                </a:cubicBezTo>
                <a:cubicBezTo>
                  <a:pt x="2159" y="94615"/>
                  <a:pt x="1016" y="93472"/>
                  <a:pt x="1016" y="93472"/>
                </a:cubicBezTo>
                <a:cubicBezTo>
                  <a:pt x="1016" y="93472"/>
                  <a:pt x="1016" y="92329"/>
                  <a:pt x="0" y="91313"/>
                </a:cubicBezTo>
                <a:cubicBezTo>
                  <a:pt x="0" y="89154"/>
                  <a:pt x="0" y="88138"/>
                  <a:pt x="1016" y="86995"/>
                </a:cubicBezTo>
                <a:cubicBezTo>
                  <a:pt x="2413" y="85725"/>
                  <a:pt x="3683" y="84709"/>
                  <a:pt x="4445" y="84709"/>
                </a:cubicBezTo>
                <a:cubicBezTo>
                  <a:pt x="4953" y="84709"/>
                  <a:pt x="5334" y="85090"/>
                  <a:pt x="5334" y="85852"/>
                </a:cubicBezTo>
                <a:cubicBezTo>
                  <a:pt x="5334" y="85852"/>
                  <a:pt x="6350" y="86868"/>
                  <a:pt x="6350" y="86868"/>
                </a:cubicBezTo>
                <a:cubicBezTo>
                  <a:pt x="7493" y="86868"/>
                  <a:pt x="7493" y="85852"/>
                  <a:pt x="7493" y="85852"/>
                </a:cubicBezTo>
                <a:cubicBezTo>
                  <a:pt x="7493" y="83693"/>
                  <a:pt x="10668" y="83693"/>
                  <a:pt x="12827" y="83693"/>
                </a:cubicBezTo>
                <a:cubicBezTo>
                  <a:pt x="17145" y="82677"/>
                  <a:pt x="19304" y="82677"/>
                  <a:pt x="19304" y="80518"/>
                </a:cubicBezTo>
                <a:cubicBezTo>
                  <a:pt x="20320" y="79375"/>
                  <a:pt x="20320" y="79375"/>
                  <a:pt x="20320" y="79375"/>
                </a:cubicBezTo>
                <a:cubicBezTo>
                  <a:pt x="20320" y="79883"/>
                  <a:pt x="21463" y="80137"/>
                  <a:pt x="22987" y="80137"/>
                </a:cubicBezTo>
                <a:cubicBezTo>
                  <a:pt x="24511" y="80137"/>
                  <a:pt x="26797" y="79883"/>
                  <a:pt x="28956" y="79375"/>
                </a:cubicBezTo>
                <a:cubicBezTo>
                  <a:pt x="31115" y="78867"/>
                  <a:pt x="33274" y="78613"/>
                  <a:pt x="35052" y="78613"/>
                </a:cubicBezTo>
                <a:cubicBezTo>
                  <a:pt x="36830" y="78613"/>
                  <a:pt x="38227" y="78867"/>
                  <a:pt x="38735" y="79375"/>
                </a:cubicBezTo>
                <a:cubicBezTo>
                  <a:pt x="38735" y="78359"/>
                  <a:pt x="39751" y="78359"/>
                  <a:pt x="39751" y="78359"/>
                </a:cubicBezTo>
                <a:cubicBezTo>
                  <a:pt x="39751" y="77343"/>
                  <a:pt x="40894" y="77343"/>
                  <a:pt x="41910" y="77343"/>
                </a:cubicBezTo>
                <a:cubicBezTo>
                  <a:pt x="42291" y="77724"/>
                  <a:pt x="42672" y="77851"/>
                  <a:pt x="42926" y="77851"/>
                </a:cubicBezTo>
                <a:cubicBezTo>
                  <a:pt x="43561" y="77851"/>
                  <a:pt x="44069" y="77343"/>
                  <a:pt x="44069" y="77343"/>
                </a:cubicBezTo>
                <a:cubicBezTo>
                  <a:pt x="44069" y="76200"/>
                  <a:pt x="45085" y="76200"/>
                  <a:pt x="46228" y="76200"/>
                </a:cubicBezTo>
                <a:cubicBezTo>
                  <a:pt x="47371" y="76200"/>
                  <a:pt x="48387" y="76200"/>
                  <a:pt x="48387" y="77343"/>
                </a:cubicBezTo>
                <a:cubicBezTo>
                  <a:pt x="49403" y="77343"/>
                  <a:pt x="53721" y="76200"/>
                  <a:pt x="54864" y="75184"/>
                </a:cubicBezTo>
                <a:cubicBezTo>
                  <a:pt x="55372" y="74295"/>
                  <a:pt x="55753" y="73914"/>
                  <a:pt x="56134" y="73914"/>
                </a:cubicBezTo>
                <a:cubicBezTo>
                  <a:pt x="56642" y="73914"/>
                  <a:pt x="57023" y="74549"/>
                  <a:pt x="57023" y="75184"/>
                </a:cubicBezTo>
                <a:cubicBezTo>
                  <a:pt x="58039" y="76200"/>
                  <a:pt x="58039" y="77343"/>
                  <a:pt x="59182" y="77343"/>
                </a:cubicBezTo>
                <a:cubicBezTo>
                  <a:pt x="59182" y="77343"/>
                  <a:pt x="59182" y="76200"/>
                  <a:pt x="59182" y="75184"/>
                </a:cubicBezTo>
                <a:cubicBezTo>
                  <a:pt x="58166" y="74041"/>
                  <a:pt x="58166" y="74041"/>
                  <a:pt x="59182" y="74041"/>
                </a:cubicBezTo>
                <a:lnTo>
                  <a:pt x="60325" y="74041"/>
                </a:lnTo>
                <a:cubicBezTo>
                  <a:pt x="60325" y="74422"/>
                  <a:pt x="60706" y="74549"/>
                  <a:pt x="61341" y="74549"/>
                </a:cubicBezTo>
                <a:cubicBezTo>
                  <a:pt x="62611" y="74549"/>
                  <a:pt x="65024" y="74041"/>
                  <a:pt x="67945" y="74041"/>
                </a:cubicBezTo>
                <a:cubicBezTo>
                  <a:pt x="71628" y="73406"/>
                  <a:pt x="73660" y="72771"/>
                  <a:pt x="74803" y="72771"/>
                </a:cubicBezTo>
                <a:cubicBezTo>
                  <a:pt x="75692" y="72771"/>
                  <a:pt x="76073" y="73152"/>
                  <a:pt x="76581" y="74041"/>
                </a:cubicBezTo>
                <a:cubicBezTo>
                  <a:pt x="76581" y="74549"/>
                  <a:pt x="76581" y="74803"/>
                  <a:pt x="76708" y="74803"/>
                </a:cubicBezTo>
                <a:cubicBezTo>
                  <a:pt x="76835" y="74803"/>
                  <a:pt x="77470" y="74295"/>
                  <a:pt x="78740" y="73025"/>
                </a:cubicBezTo>
                <a:cubicBezTo>
                  <a:pt x="80899" y="70104"/>
                  <a:pt x="81661" y="69215"/>
                  <a:pt x="82169" y="69215"/>
                </a:cubicBezTo>
                <a:cubicBezTo>
                  <a:pt x="82423" y="69215"/>
                  <a:pt x="82677" y="69469"/>
                  <a:pt x="83058" y="69850"/>
                </a:cubicBezTo>
                <a:cubicBezTo>
                  <a:pt x="82042" y="69850"/>
                  <a:pt x="82042" y="70866"/>
                  <a:pt x="82042" y="73025"/>
                </a:cubicBezTo>
                <a:cubicBezTo>
                  <a:pt x="82550" y="74041"/>
                  <a:pt x="82804" y="74549"/>
                  <a:pt x="83058" y="74549"/>
                </a:cubicBezTo>
                <a:cubicBezTo>
                  <a:pt x="83312" y="74549"/>
                  <a:pt x="83566" y="73787"/>
                  <a:pt x="84201" y="72009"/>
                </a:cubicBezTo>
                <a:cubicBezTo>
                  <a:pt x="83693" y="70866"/>
                  <a:pt x="85852" y="70358"/>
                  <a:pt x="88265" y="70358"/>
                </a:cubicBezTo>
                <a:cubicBezTo>
                  <a:pt x="90678" y="70358"/>
                  <a:pt x="93345" y="70866"/>
                  <a:pt x="93853" y="72009"/>
                </a:cubicBezTo>
                <a:lnTo>
                  <a:pt x="93853" y="70866"/>
                </a:lnTo>
                <a:cubicBezTo>
                  <a:pt x="93853" y="68707"/>
                  <a:pt x="93853" y="68707"/>
                  <a:pt x="97028" y="68707"/>
                </a:cubicBezTo>
                <a:lnTo>
                  <a:pt x="99187" y="68707"/>
                </a:lnTo>
                <a:cubicBezTo>
                  <a:pt x="99187" y="69342"/>
                  <a:pt x="99568" y="69596"/>
                  <a:pt x="99949" y="69596"/>
                </a:cubicBezTo>
                <a:cubicBezTo>
                  <a:pt x="100965" y="69596"/>
                  <a:pt x="102489" y="68326"/>
                  <a:pt x="102489" y="67564"/>
                </a:cubicBezTo>
                <a:cubicBezTo>
                  <a:pt x="102489" y="66548"/>
                  <a:pt x="102489" y="66548"/>
                  <a:pt x="104648" y="66548"/>
                </a:cubicBezTo>
                <a:cubicBezTo>
                  <a:pt x="105283" y="67183"/>
                  <a:pt x="106045" y="67437"/>
                  <a:pt x="106807" y="67437"/>
                </a:cubicBezTo>
                <a:cubicBezTo>
                  <a:pt x="108458" y="67437"/>
                  <a:pt x="109728" y="66167"/>
                  <a:pt x="108966" y="65405"/>
                </a:cubicBezTo>
                <a:lnTo>
                  <a:pt x="111125" y="65405"/>
                </a:lnTo>
                <a:cubicBezTo>
                  <a:pt x="111125" y="65786"/>
                  <a:pt x="111379" y="65913"/>
                  <a:pt x="111633" y="65913"/>
                </a:cubicBezTo>
                <a:cubicBezTo>
                  <a:pt x="112268" y="65913"/>
                  <a:pt x="113284" y="65405"/>
                  <a:pt x="113284" y="65405"/>
                </a:cubicBezTo>
                <a:cubicBezTo>
                  <a:pt x="115443" y="65405"/>
                  <a:pt x="115443" y="65405"/>
                  <a:pt x="115443" y="66548"/>
                </a:cubicBezTo>
                <a:cubicBezTo>
                  <a:pt x="115443" y="67691"/>
                  <a:pt x="115443" y="68707"/>
                  <a:pt x="116459" y="68707"/>
                </a:cubicBezTo>
                <a:lnTo>
                  <a:pt x="116459" y="67564"/>
                </a:lnTo>
                <a:cubicBezTo>
                  <a:pt x="116459" y="66548"/>
                  <a:pt x="118618" y="65405"/>
                  <a:pt x="120777" y="65405"/>
                </a:cubicBezTo>
                <a:cubicBezTo>
                  <a:pt x="123952" y="65405"/>
                  <a:pt x="125095" y="64389"/>
                  <a:pt x="125095" y="63246"/>
                </a:cubicBezTo>
                <a:lnTo>
                  <a:pt x="126111" y="64389"/>
                </a:lnTo>
                <a:cubicBezTo>
                  <a:pt x="126619" y="64897"/>
                  <a:pt x="127127" y="65151"/>
                  <a:pt x="127508" y="65151"/>
                </a:cubicBezTo>
                <a:cubicBezTo>
                  <a:pt x="127889" y="65151"/>
                  <a:pt x="127762" y="64897"/>
                  <a:pt x="127254" y="64389"/>
                </a:cubicBezTo>
                <a:cubicBezTo>
                  <a:pt x="128016" y="63627"/>
                  <a:pt x="129286" y="62865"/>
                  <a:pt x="130429" y="62865"/>
                </a:cubicBezTo>
                <a:cubicBezTo>
                  <a:pt x="130937" y="62865"/>
                  <a:pt x="131318" y="62992"/>
                  <a:pt x="131572" y="63246"/>
                </a:cubicBezTo>
                <a:lnTo>
                  <a:pt x="133731" y="63246"/>
                </a:lnTo>
                <a:cubicBezTo>
                  <a:pt x="133731" y="61976"/>
                  <a:pt x="134493" y="60960"/>
                  <a:pt x="135382" y="60960"/>
                </a:cubicBezTo>
                <a:cubicBezTo>
                  <a:pt x="135763" y="60960"/>
                  <a:pt x="136144" y="61087"/>
                  <a:pt x="136398" y="61468"/>
                </a:cubicBezTo>
                <a:cubicBezTo>
                  <a:pt x="136398" y="61087"/>
                  <a:pt x="137160" y="61087"/>
                  <a:pt x="137922" y="61087"/>
                </a:cubicBezTo>
                <a:cubicBezTo>
                  <a:pt x="138430" y="61595"/>
                  <a:pt x="139319" y="61849"/>
                  <a:pt x="139954" y="61849"/>
                </a:cubicBezTo>
                <a:cubicBezTo>
                  <a:pt x="140589" y="61849"/>
                  <a:pt x="141224" y="61595"/>
                  <a:pt x="141224" y="61087"/>
                </a:cubicBezTo>
                <a:lnTo>
                  <a:pt x="142240" y="59944"/>
                </a:lnTo>
                <a:cubicBezTo>
                  <a:pt x="142240" y="61087"/>
                  <a:pt x="143256" y="61087"/>
                  <a:pt x="144399" y="61087"/>
                </a:cubicBezTo>
                <a:cubicBezTo>
                  <a:pt x="144399" y="61087"/>
                  <a:pt x="145415" y="61087"/>
                  <a:pt x="146558" y="62103"/>
                </a:cubicBezTo>
                <a:cubicBezTo>
                  <a:pt x="146558" y="63119"/>
                  <a:pt x="147574" y="63119"/>
                  <a:pt x="147574" y="63119"/>
                </a:cubicBezTo>
                <a:cubicBezTo>
                  <a:pt x="148590" y="63119"/>
                  <a:pt x="147574" y="62103"/>
                  <a:pt x="146558" y="60960"/>
                </a:cubicBezTo>
                <a:cubicBezTo>
                  <a:pt x="146050" y="60452"/>
                  <a:pt x="146050" y="60198"/>
                  <a:pt x="146558" y="60198"/>
                </a:cubicBezTo>
                <a:cubicBezTo>
                  <a:pt x="147066" y="60198"/>
                  <a:pt x="148209" y="60452"/>
                  <a:pt x="149733" y="60960"/>
                </a:cubicBezTo>
                <a:cubicBezTo>
                  <a:pt x="148971" y="60198"/>
                  <a:pt x="148717" y="59436"/>
                  <a:pt x="149098" y="59436"/>
                </a:cubicBezTo>
                <a:cubicBezTo>
                  <a:pt x="149225" y="59436"/>
                  <a:pt x="149479" y="59563"/>
                  <a:pt x="149733" y="59817"/>
                </a:cubicBezTo>
                <a:cubicBezTo>
                  <a:pt x="149733" y="59817"/>
                  <a:pt x="150749" y="59817"/>
                  <a:pt x="150749" y="60960"/>
                </a:cubicBezTo>
                <a:lnTo>
                  <a:pt x="152908" y="60960"/>
                </a:lnTo>
                <a:cubicBezTo>
                  <a:pt x="153924" y="59817"/>
                  <a:pt x="155067" y="58801"/>
                  <a:pt x="155067" y="58801"/>
                </a:cubicBezTo>
                <a:cubicBezTo>
                  <a:pt x="155575" y="59309"/>
                  <a:pt x="155829" y="59563"/>
                  <a:pt x="156083" y="59563"/>
                </a:cubicBezTo>
                <a:cubicBezTo>
                  <a:pt x="156337" y="59563"/>
                  <a:pt x="156591" y="59309"/>
                  <a:pt x="157099" y="58801"/>
                </a:cubicBezTo>
                <a:cubicBezTo>
                  <a:pt x="157099" y="59055"/>
                  <a:pt x="157226" y="59436"/>
                  <a:pt x="157226" y="59817"/>
                </a:cubicBezTo>
                <a:cubicBezTo>
                  <a:pt x="157734" y="60325"/>
                  <a:pt x="158242" y="60579"/>
                  <a:pt x="158623" y="60579"/>
                </a:cubicBezTo>
                <a:cubicBezTo>
                  <a:pt x="159004" y="60579"/>
                  <a:pt x="159258" y="60325"/>
                  <a:pt x="159258" y="59817"/>
                </a:cubicBezTo>
                <a:cubicBezTo>
                  <a:pt x="159258" y="59309"/>
                  <a:pt x="159258" y="59055"/>
                  <a:pt x="159258" y="58801"/>
                </a:cubicBezTo>
                <a:cubicBezTo>
                  <a:pt x="160401" y="59817"/>
                  <a:pt x="161417" y="59817"/>
                  <a:pt x="161417" y="59817"/>
                </a:cubicBezTo>
                <a:cubicBezTo>
                  <a:pt x="161417" y="59690"/>
                  <a:pt x="161417" y="59436"/>
                  <a:pt x="161544" y="59309"/>
                </a:cubicBezTo>
                <a:cubicBezTo>
                  <a:pt x="161798" y="60198"/>
                  <a:pt x="162560" y="60833"/>
                  <a:pt x="162560" y="60833"/>
                </a:cubicBezTo>
                <a:lnTo>
                  <a:pt x="163703" y="59690"/>
                </a:lnTo>
                <a:lnTo>
                  <a:pt x="162560" y="58674"/>
                </a:lnTo>
                <a:lnTo>
                  <a:pt x="162179" y="58674"/>
                </a:lnTo>
                <a:cubicBezTo>
                  <a:pt x="163703" y="57531"/>
                  <a:pt x="168021" y="57404"/>
                  <a:pt x="172339" y="56515"/>
                </a:cubicBezTo>
                <a:cubicBezTo>
                  <a:pt x="173355" y="56515"/>
                  <a:pt x="174498" y="57531"/>
                  <a:pt x="174498" y="58674"/>
                </a:cubicBezTo>
                <a:cubicBezTo>
                  <a:pt x="174498" y="58293"/>
                  <a:pt x="174498" y="58039"/>
                  <a:pt x="174498" y="57531"/>
                </a:cubicBezTo>
                <a:cubicBezTo>
                  <a:pt x="175006" y="55880"/>
                  <a:pt x="175514" y="55118"/>
                  <a:pt x="176022" y="55118"/>
                </a:cubicBezTo>
                <a:cubicBezTo>
                  <a:pt x="176530" y="55118"/>
                  <a:pt x="176657" y="55880"/>
                  <a:pt x="176657" y="57531"/>
                </a:cubicBezTo>
                <a:cubicBezTo>
                  <a:pt x="177165" y="57023"/>
                  <a:pt x="177419" y="56769"/>
                  <a:pt x="177546" y="56769"/>
                </a:cubicBezTo>
                <a:cubicBezTo>
                  <a:pt x="177673" y="56769"/>
                  <a:pt x="177673" y="57023"/>
                  <a:pt x="177673" y="57531"/>
                </a:cubicBezTo>
                <a:cubicBezTo>
                  <a:pt x="177673" y="58039"/>
                  <a:pt x="177927" y="58293"/>
                  <a:pt x="178181" y="58293"/>
                </a:cubicBezTo>
                <a:cubicBezTo>
                  <a:pt x="178435" y="58293"/>
                  <a:pt x="178689" y="58039"/>
                  <a:pt x="178689" y="57531"/>
                </a:cubicBezTo>
                <a:cubicBezTo>
                  <a:pt x="178689" y="56642"/>
                  <a:pt x="179451" y="55118"/>
                  <a:pt x="179705" y="55118"/>
                </a:cubicBezTo>
                <a:cubicBezTo>
                  <a:pt x="179832" y="55118"/>
                  <a:pt x="179832" y="55245"/>
                  <a:pt x="179832" y="55499"/>
                </a:cubicBezTo>
                <a:cubicBezTo>
                  <a:pt x="179832" y="55499"/>
                  <a:pt x="180848" y="55499"/>
                  <a:pt x="180848" y="54356"/>
                </a:cubicBezTo>
                <a:cubicBezTo>
                  <a:pt x="180848" y="53975"/>
                  <a:pt x="180975" y="53975"/>
                  <a:pt x="181102" y="53975"/>
                </a:cubicBezTo>
                <a:cubicBezTo>
                  <a:pt x="181483" y="53975"/>
                  <a:pt x="182245" y="54737"/>
                  <a:pt x="183007" y="55499"/>
                </a:cubicBezTo>
                <a:cubicBezTo>
                  <a:pt x="184023" y="56515"/>
                  <a:pt x="184912" y="57150"/>
                  <a:pt x="185293" y="57150"/>
                </a:cubicBezTo>
                <a:cubicBezTo>
                  <a:pt x="185674" y="57150"/>
                  <a:pt x="185674" y="56642"/>
                  <a:pt x="185166" y="55499"/>
                </a:cubicBezTo>
                <a:cubicBezTo>
                  <a:pt x="184658" y="54356"/>
                  <a:pt x="185166" y="53848"/>
                  <a:pt x="185928" y="53848"/>
                </a:cubicBezTo>
                <a:cubicBezTo>
                  <a:pt x="186690" y="53848"/>
                  <a:pt x="187833" y="54356"/>
                  <a:pt x="188341" y="55499"/>
                </a:cubicBezTo>
                <a:cubicBezTo>
                  <a:pt x="188976" y="56769"/>
                  <a:pt x="189230" y="57277"/>
                  <a:pt x="189357" y="57277"/>
                </a:cubicBezTo>
                <a:cubicBezTo>
                  <a:pt x="189484" y="57277"/>
                  <a:pt x="189484" y="57023"/>
                  <a:pt x="189484" y="56515"/>
                </a:cubicBezTo>
                <a:cubicBezTo>
                  <a:pt x="188468" y="55499"/>
                  <a:pt x="189484" y="55499"/>
                  <a:pt x="189484" y="55499"/>
                </a:cubicBezTo>
                <a:cubicBezTo>
                  <a:pt x="190627" y="55499"/>
                  <a:pt x="190627" y="55499"/>
                  <a:pt x="190627" y="54356"/>
                </a:cubicBezTo>
                <a:cubicBezTo>
                  <a:pt x="190627" y="54356"/>
                  <a:pt x="191643" y="54356"/>
                  <a:pt x="192786" y="55499"/>
                </a:cubicBezTo>
                <a:cubicBezTo>
                  <a:pt x="193040" y="55753"/>
                  <a:pt x="193421" y="55880"/>
                  <a:pt x="193802" y="55880"/>
                </a:cubicBezTo>
                <a:cubicBezTo>
                  <a:pt x="194818" y="55880"/>
                  <a:pt x="195961" y="54864"/>
                  <a:pt x="195961" y="53340"/>
                </a:cubicBezTo>
                <a:lnTo>
                  <a:pt x="198120" y="54356"/>
                </a:lnTo>
                <a:cubicBezTo>
                  <a:pt x="198755" y="55753"/>
                  <a:pt x="199009" y="56642"/>
                  <a:pt x="199136" y="56642"/>
                </a:cubicBezTo>
                <a:cubicBezTo>
                  <a:pt x="199263" y="56642"/>
                  <a:pt x="199263" y="56261"/>
                  <a:pt x="199263" y="55499"/>
                </a:cubicBezTo>
                <a:cubicBezTo>
                  <a:pt x="199263" y="55118"/>
                  <a:pt x="199263" y="54737"/>
                  <a:pt x="199263" y="54356"/>
                </a:cubicBezTo>
                <a:cubicBezTo>
                  <a:pt x="199644" y="54991"/>
                  <a:pt x="200025" y="55245"/>
                  <a:pt x="200406" y="55245"/>
                </a:cubicBezTo>
                <a:cubicBezTo>
                  <a:pt x="201422" y="55245"/>
                  <a:pt x="202438" y="53721"/>
                  <a:pt x="202438" y="52197"/>
                </a:cubicBezTo>
                <a:cubicBezTo>
                  <a:pt x="202438" y="53340"/>
                  <a:pt x="203581" y="54356"/>
                  <a:pt x="203581" y="54356"/>
                </a:cubicBezTo>
                <a:cubicBezTo>
                  <a:pt x="204597" y="54356"/>
                  <a:pt x="204597" y="54356"/>
                  <a:pt x="204597" y="53340"/>
                </a:cubicBezTo>
                <a:cubicBezTo>
                  <a:pt x="205486" y="52451"/>
                  <a:pt x="205613" y="50927"/>
                  <a:pt x="205613" y="50927"/>
                </a:cubicBezTo>
                <a:cubicBezTo>
                  <a:pt x="205613" y="50927"/>
                  <a:pt x="205613" y="51054"/>
                  <a:pt x="205613" y="51181"/>
                </a:cubicBezTo>
                <a:cubicBezTo>
                  <a:pt x="205613" y="51181"/>
                  <a:pt x="206756" y="51181"/>
                  <a:pt x="206756" y="50165"/>
                </a:cubicBezTo>
                <a:lnTo>
                  <a:pt x="209931" y="50165"/>
                </a:lnTo>
                <a:cubicBezTo>
                  <a:pt x="209931" y="50673"/>
                  <a:pt x="210439" y="50927"/>
                  <a:pt x="210820" y="50927"/>
                </a:cubicBezTo>
                <a:cubicBezTo>
                  <a:pt x="211201" y="50927"/>
                  <a:pt x="211455" y="50673"/>
                  <a:pt x="210947" y="50165"/>
                </a:cubicBezTo>
                <a:cubicBezTo>
                  <a:pt x="210947" y="50165"/>
                  <a:pt x="211455" y="49657"/>
                  <a:pt x="212090" y="49657"/>
                </a:cubicBezTo>
                <a:cubicBezTo>
                  <a:pt x="212471" y="49657"/>
                  <a:pt x="212725" y="49784"/>
                  <a:pt x="213106" y="50165"/>
                </a:cubicBezTo>
                <a:cubicBezTo>
                  <a:pt x="214122" y="50165"/>
                  <a:pt x="215265" y="50165"/>
                  <a:pt x="215265" y="49022"/>
                </a:cubicBezTo>
                <a:cubicBezTo>
                  <a:pt x="215265" y="48514"/>
                  <a:pt x="215265" y="48260"/>
                  <a:pt x="215392" y="48260"/>
                </a:cubicBezTo>
                <a:cubicBezTo>
                  <a:pt x="215519" y="48260"/>
                  <a:pt x="215773" y="48514"/>
                  <a:pt x="216281" y="49022"/>
                </a:cubicBezTo>
                <a:cubicBezTo>
                  <a:pt x="216281" y="50165"/>
                  <a:pt x="216281" y="50165"/>
                  <a:pt x="217424" y="50165"/>
                </a:cubicBezTo>
                <a:cubicBezTo>
                  <a:pt x="218567" y="50165"/>
                  <a:pt x="218440" y="49022"/>
                  <a:pt x="218440" y="49022"/>
                </a:cubicBezTo>
                <a:cubicBezTo>
                  <a:pt x="218440" y="50292"/>
                  <a:pt x="218440" y="50800"/>
                  <a:pt x="218694" y="50800"/>
                </a:cubicBezTo>
                <a:cubicBezTo>
                  <a:pt x="218948" y="50800"/>
                  <a:pt x="219075" y="50546"/>
                  <a:pt x="219583" y="50038"/>
                </a:cubicBezTo>
                <a:cubicBezTo>
                  <a:pt x="219583" y="50038"/>
                  <a:pt x="221742" y="48895"/>
                  <a:pt x="222885" y="48895"/>
                </a:cubicBezTo>
                <a:cubicBezTo>
                  <a:pt x="224028" y="48895"/>
                  <a:pt x="223901" y="48895"/>
                  <a:pt x="223901" y="50038"/>
                </a:cubicBezTo>
                <a:cubicBezTo>
                  <a:pt x="223139" y="50038"/>
                  <a:pt x="223393" y="50546"/>
                  <a:pt x="224028" y="50546"/>
                </a:cubicBezTo>
                <a:cubicBezTo>
                  <a:pt x="224282" y="50546"/>
                  <a:pt x="224663" y="50419"/>
                  <a:pt x="225044" y="50038"/>
                </a:cubicBezTo>
                <a:cubicBezTo>
                  <a:pt x="225044" y="48895"/>
                  <a:pt x="227203" y="47879"/>
                  <a:pt x="229362" y="47879"/>
                </a:cubicBezTo>
                <a:cubicBezTo>
                  <a:pt x="230378" y="47371"/>
                  <a:pt x="231013" y="47117"/>
                  <a:pt x="231267" y="47117"/>
                </a:cubicBezTo>
                <a:cubicBezTo>
                  <a:pt x="231521" y="47117"/>
                  <a:pt x="231521" y="47371"/>
                  <a:pt x="231521" y="47879"/>
                </a:cubicBezTo>
                <a:cubicBezTo>
                  <a:pt x="231521" y="49530"/>
                  <a:pt x="231521" y="50292"/>
                  <a:pt x="231648" y="50292"/>
                </a:cubicBezTo>
                <a:cubicBezTo>
                  <a:pt x="231775" y="50292"/>
                  <a:pt x="232029" y="49530"/>
                  <a:pt x="232537" y="47879"/>
                </a:cubicBezTo>
                <a:cubicBezTo>
                  <a:pt x="233172" y="46609"/>
                  <a:pt x="233426" y="46101"/>
                  <a:pt x="233553" y="46101"/>
                </a:cubicBezTo>
                <a:cubicBezTo>
                  <a:pt x="233680" y="46101"/>
                  <a:pt x="233680" y="46355"/>
                  <a:pt x="233680" y="46863"/>
                </a:cubicBezTo>
                <a:cubicBezTo>
                  <a:pt x="234696" y="47879"/>
                  <a:pt x="234696" y="47879"/>
                  <a:pt x="235839" y="47879"/>
                </a:cubicBezTo>
                <a:cubicBezTo>
                  <a:pt x="235839" y="47371"/>
                  <a:pt x="235839" y="47117"/>
                  <a:pt x="235966" y="47117"/>
                </a:cubicBezTo>
                <a:cubicBezTo>
                  <a:pt x="236093" y="47117"/>
                  <a:pt x="236347" y="47371"/>
                  <a:pt x="236982" y="47879"/>
                </a:cubicBezTo>
                <a:cubicBezTo>
                  <a:pt x="237998" y="46863"/>
                  <a:pt x="237998" y="46863"/>
                  <a:pt x="237998" y="45720"/>
                </a:cubicBezTo>
                <a:lnTo>
                  <a:pt x="239141" y="45720"/>
                </a:lnTo>
                <a:cubicBezTo>
                  <a:pt x="239522" y="46355"/>
                  <a:pt x="240157" y="46609"/>
                  <a:pt x="240792" y="46609"/>
                </a:cubicBezTo>
                <a:cubicBezTo>
                  <a:pt x="242443" y="46609"/>
                  <a:pt x="244475" y="45339"/>
                  <a:pt x="244475" y="44577"/>
                </a:cubicBezTo>
                <a:cubicBezTo>
                  <a:pt x="244475" y="44577"/>
                  <a:pt x="245491" y="44577"/>
                  <a:pt x="246634" y="45593"/>
                </a:cubicBezTo>
                <a:cubicBezTo>
                  <a:pt x="247142" y="46736"/>
                  <a:pt x="247396" y="47244"/>
                  <a:pt x="247650" y="47244"/>
                </a:cubicBezTo>
                <a:cubicBezTo>
                  <a:pt x="247904" y="47244"/>
                  <a:pt x="247777" y="46736"/>
                  <a:pt x="247777" y="45593"/>
                </a:cubicBezTo>
                <a:cubicBezTo>
                  <a:pt x="248031" y="45847"/>
                  <a:pt x="248539" y="45974"/>
                  <a:pt x="249047" y="45974"/>
                </a:cubicBezTo>
                <a:cubicBezTo>
                  <a:pt x="250317" y="45974"/>
                  <a:pt x="251841" y="44958"/>
                  <a:pt x="251079" y="43434"/>
                </a:cubicBezTo>
                <a:cubicBezTo>
                  <a:pt x="251079" y="42418"/>
                  <a:pt x="251079" y="41275"/>
                  <a:pt x="251079" y="41275"/>
                </a:cubicBezTo>
                <a:cubicBezTo>
                  <a:pt x="252095" y="42291"/>
                  <a:pt x="252095" y="42291"/>
                  <a:pt x="252095" y="42291"/>
                </a:cubicBezTo>
                <a:cubicBezTo>
                  <a:pt x="252095" y="43307"/>
                  <a:pt x="253238" y="43307"/>
                  <a:pt x="255397" y="43307"/>
                </a:cubicBezTo>
                <a:cubicBezTo>
                  <a:pt x="255778" y="42926"/>
                  <a:pt x="256159" y="42799"/>
                  <a:pt x="256794" y="42799"/>
                </a:cubicBezTo>
                <a:cubicBezTo>
                  <a:pt x="257937" y="42799"/>
                  <a:pt x="259334" y="43307"/>
                  <a:pt x="260731" y="43307"/>
                </a:cubicBezTo>
                <a:cubicBezTo>
                  <a:pt x="261874" y="43307"/>
                  <a:pt x="264033" y="42291"/>
                  <a:pt x="264033" y="41148"/>
                </a:cubicBezTo>
                <a:cubicBezTo>
                  <a:pt x="265049" y="41148"/>
                  <a:pt x="265049" y="41148"/>
                  <a:pt x="266192" y="42164"/>
                </a:cubicBezTo>
                <a:cubicBezTo>
                  <a:pt x="266700" y="42672"/>
                  <a:pt x="267335" y="42926"/>
                  <a:pt x="267716" y="42926"/>
                </a:cubicBezTo>
                <a:cubicBezTo>
                  <a:pt x="268097" y="42926"/>
                  <a:pt x="268351" y="42672"/>
                  <a:pt x="268351" y="42164"/>
                </a:cubicBezTo>
                <a:lnTo>
                  <a:pt x="269494" y="41148"/>
                </a:lnTo>
                <a:cubicBezTo>
                  <a:pt x="270510" y="42164"/>
                  <a:pt x="271653" y="42164"/>
                  <a:pt x="271653" y="42164"/>
                </a:cubicBezTo>
                <a:cubicBezTo>
                  <a:pt x="271653" y="41402"/>
                  <a:pt x="271653" y="40640"/>
                  <a:pt x="272034" y="40640"/>
                </a:cubicBezTo>
                <a:cubicBezTo>
                  <a:pt x="272161" y="40640"/>
                  <a:pt x="272415" y="40767"/>
                  <a:pt x="272796" y="41148"/>
                </a:cubicBezTo>
                <a:cubicBezTo>
                  <a:pt x="272796" y="42164"/>
                  <a:pt x="273812" y="42164"/>
                  <a:pt x="274955" y="42164"/>
                </a:cubicBezTo>
                <a:cubicBezTo>
                  <a:pt x="275844" y="40259"/>
                  <a:pt x="291338" y="37592"/>
                  <a:pt x="296164" y="37592"/>
                </a:cubicBezTo>
                <a:cubicBezTo>
                  <a:pt x="296926" y="37592"/>
                  <a:pt x="297434" y="37719"/>
                  <a:pt x="297561" y="37846"/>
                </a:cubicBezTo>
                <a:lnTo>
                  <a:pt x="300736" y="37846"/>
                </a:lnTo>
                <a:cubicBezTo>
                  <a:pt x="300736" y="36195"/>
                  <a:pt x="301498" y="35687"/>
                  <a:pt x="302641" y="35687"/>
                </a:cubicBezTo>
                <a:cubicBezTo>
                  <a:pt x="303784" y="35687"/>
                  <a:pt x="305054" y="36195"/>
                  <a:pt x="306197" y="36703"/>
                </a:cubicBezTo>
                <a:cubicBezTo>
                  <a:pt x="306705" y="37211"/>
                  <a:pt x="306959" y="37465"/>
                  <a:pt x="307340" y="37465"/>
                </a:cubicBezTo>
                <a:cubicBezTo>
                  <a:pt x="307721" y="37465"/>
                  <a:pt x="307848" y="37211"/>
                  <a:pt x="308356" y="36703"/>
                </a:cubicBezTo>
                <a:cubicBezTo>
                  <a:pt x="307721" y="35433"/>
                  <a:pt x="308229" y="34925"/>
                  <a:pt x="309118" y="34925"/>
                </a:cubicBezTo>
                <a:cubicBezTo>
                  <a:pt x="309753" y="34925"/>
                  <a:pt x="310642" y="35179"/>
                  <a:pt x="311531" y="35687"/>
                </a:cubicBezTo>
                <a:cubicBezTo>
                  <a:pt x="312039" y="36703"/>
                  <a:pt x="312293" y="37338"/>
                  <a:pt x="312547" y="37338"/>
                </a:cubicBezTo>
                <a:cubicBezTo>
                  <a:pt x="312801" y="37338"/>
                  <a:pt x="312674" y="36830"/>
                  <a:pt x="312674" y="35687"/>
                </a:cubicBezTo>
                <a:cubicBezTo>
                  <a:pt x="312166" y="34036"/>
                  <a:pt x="312420" y="33274"/>
                  <a:pt x="312928" y="33274"/>
                </a:cubicBezTo>
                <a:cubicBezTo>
                  <a:pt x="313436" y="33274"/>
                  <a:pt x="314325" y="34036"/>
                  <a:pt x="314833" y="35687"/>
                </a:cubicBezTo>
                <a:cubicBezTo>
                  <a:pt x="315341" y="36195"/>
                  <a:pt x="315595" y="36449"/>
                  <a:pt x="315849" y="36449"/>
                </a:cubicBezTo>
                <a:cubicBezTo>
                  <a:pt x="316103" y="36449"/>
                  <a:pt x="315976" y="36195"/>
                  <a:pt x="315976" y="35687"/>
                </a:cubicBezTo>
                <a:cubicBezTo>
                  <a:pt x="316611" y="34417"/>
                  <a:pt x="316865" y="33909"/>
                  <a:pt x="316992" y="33909"/>
                </a:cubicBezTo>
                <a:cubicBezTo>
                  <a:pt x="317119" y="33909"/>
                  <a:pt x="317119" y="34163"/>
                  <a:pt x="317119" y="34671"/>
                </a:cubicBezTo>
                <a:cubicBezTo>
                  <a:pt x="317627" y="35687"/>
                  <a:pt x="318135" y="36195"/>
                  <a:pt x="318516" y="36195"/>
                </a:cubicBezTo>
                <a:cubicBezTo>
                  <a:pt x="318897" y="36195"/>
                  <a:pt x="319278" y="35433"/>
                  <a:pt x="319278" y="33655"/>
                </a:cubicBezTo>
                <a:cubicBezTo>
                  <a:pt x="319786" y="32512"/>
                  <a:pt x="320040" y="32004"/>
                  <a:pt x="320294" y="32004"/>
                </a:cubicBezTo>
                <a:cubicBezTo>
                  <a:pt x="320548" y="32004"/>
                  <a:pt x="320802" y="32512"/>
                  <a:pt x="321437" y="33655"/>
                </a:cubicBezTo>
                <a:cubicBezTo>
                  <a:pt x="322072" y="34798"/>
                  <a:pt x="322834" y="35306"/>
                  <a:pt x="323469" y="35306"/>
                </a:cubicBezTo>
                <a:cubicBezTo>
                  <a:pt x="324104" y="35306"/>
                  <a:pt x="324739" y="34798"/>
                  <a:pt x="324739" y="33655"/>
                </a:cubicBezTo>
                <a:cubicBezTo>
                  <a:pt x="325501" y="32893"/>
                  <a:pt x="325755" y="32131"/>
                  <a:pt x="325755" y="32131"/>
                </a:cubicBezTo>
                <a:cubicBezTo>
                  <a:pt x="325755" y="32131"/>
                  <a:pt x="325755" y="32258"/>
                  <a:pt x="325755" y="32512"/>
                </a:cubicBezTo>
                <a:lnTo>
                  <a:pt x="326898" y="31496"/>
                </a:lnTo>
                <a:lnTo>
                  <a:pt x="327914" y="31496"/>
                </a:lnTo>
                <a:lnTo>
                  <a:pt x="327914" y="33020"/>
                </a:lnTo>
                <a:cubicBezTo>
                  <a:pt x="328930" y="33020"/>
                  <a:pt x="332232" y="30861"/>
                  <a:pt x="336550" y="30861"/>
                </a:cubicBezTo>
                <a:cubicBezTo>
                  <a:pt x="340995" y="29591"/>
                  <a:pt x="343154" y="29083"/>
                  <a:pt x="344043" y="29083"/>
                </a:cubicBezTo>
                <a:cubicBezTo>
                  <a:pt x="344678" y="29083"/>
                  <a:pt x="344551" y="29337"/>
                  <a:pt x="344170" y="29845"/>
                </a:cubicBezTo>
                <a:cubicBezTo>
                  <a:pt x="344170" y="31242"/>
                  <a:pt x="344424" y="31877"/>
                  <a:pt x="344678" y="31877"/>
                </a:cubicBezTo>
                <a:cubicBezTo>
                  <a:pt x="344932" y="31877"/>
                  <a:pt x="345694" y="30988"/>
                  <a:pt x="346329" y="29845"/>
                </a:cubicBezTo>
                <a:cubicBezTo>
                  <a:pt x="346329" y="29845"/>
                  <a:pt x="347345" y="28829"/>
                  <a:pt x="348488" y="28829"/>
                </a:cubicBezTo>
                <a:cubicBezTo>
                  <a:pt x="349504" y="27686"/>
                  <a:pt x="351663" y="27686"/>
                  <a:pt x="351663" y="26670"/>
                </a:cubicBezTo>
                <a:cubicBezTo>
                  <a:pt x="352552" y="27559"/>
                  <a:pt x="353695" y="27940"/>
                  <a:pt x="354838" y="27940"/>
                </a:cubicBezTo>
                <a:cubicBezTo>
                  <a:pt x="356362" y="27940"/>
                  <a:pt x="358013" y="27305"/>
                  <a:pt x="359283" y="26670"/>
                </a:cubicBezTo>
                <a:lnTo>
                  <a:pt x="362458" y="26670"/>
                </a:lnTo>
                <a:cubicBezTo>
                  <a:pt x="362966" y="27178"/>
                  <a:pt x="363220" y="27432"/>
                  <a:pt x="363474" y="27432"/>
                </a:cubicBezTo>
                <a:cubicBezTo>
                  <a:pt x="363728" y="27432"/>
                  <a:pt x="363982" y="27178"/>
                  <a:pt x="364490" y="26670"/>
                </a:cubicBezTo>
                <a:cubicBezTo>
                  <a:pt x="364490" y="26035"/>
                  <a:pt x="365760" y="25019"/>
                  <a:pt x="366649" y="25019"/>
                </a:cubicBezTo>
                <a:cubicBezTo>
                  <a:pt x="367284" y="25019"/>
                  <a:pt x="367792" y="25400"/>
                  <a:pt x="367792" y="26670"/>
                </a:cubicBezTo>
                <a:lnTo>
                  <a:pt x="368808" y="24511"/>
                </a:lnTo>
                <a:cubicBezTo>
                  <a:pt x="368808" y="24130"/>
                  <a:pt x="368935" y="24130"/>
                  <a:pt x="369062" y="24130"/>
                </a:cubicBezTo>
                <a:cubicBezTo>
                  <a:pt x="369443" y="24130"/>
                  <a:pt x="369951" y="24892"/>
                  <a:pt x="369951" y="25654"/>
                </a:cubicBezTo>
                <a:cubicBezTo>
                  <a:pt x="369951" y="26670"/>
                  <a:pt x="370205" y="27178"/>
                  <a:pt x="370459" y="27178"/>
                </a:cubicBezTo>
                <a:cubicBezTo>
                  <a:pt x="370713" y="27178"/>
                  <a:pt x="371094" y="26416"/>
                  <a:pt x="371094" y="24638"/>
                </a:cubicBezTo>
                <a:cubicBezTo>
                  <a:pt x="371094" y="24257"/>
                  <a:pt x="371094" y="23876"/>
                  <a:pt x="371094" y="23622"/>
                </a:cubicBezTo>
                <a:cubicBezTo>
                  <a:pt x="371856" y="24384"/>
                  <a:pt x="372618" y="25146"/>
                  <a:pt x="372999" y="25146"/>
                </a:cubicBezTo>
                <a:cubicBezTo>
                  <a:pt x="373126" y="25146"/>
                  <a:pt x="373253" y="25019"/>
                  <a:pt x="373253" y="24638"/>
                </a:cubicBezTo>
                <a:cubicBezTo>
                  <a:pt x="373634" y="24638"/>
                  <a:pt x="373888" y="24511"/>
                  <a:pt x="374142" y="24511"/>
                </a:cubicBezTo>
                <a:cubicBezTo>
                  <a:pt x="374523" y="24511"/>
                  <a:pt x="374777" y="24892"/>
                  <a:pt x="375412" y="26797"/>
                </a:cubicBezTo>
                <a:cubicBezTo>
                  <a:pt x="375412" y="27813"/>
                  <a:pt x="376555" y="27813"/>
                  <a:pt x="376555" y="27813"/>
                </a:cubicBezTo>
                <a:cubicBezTo>
                  <a:pt x="376555" y="25654"/>
                  <a:pt x="376555" y="25654"/>
                  <a:pt x="375412" y="25654"/>
                </a:cubicBezTo>
                <a:cubicBezTo>
                  <a:pt x="375412" y="25654"/>
                  <a:pt x="375412" y="25654"/>
                  <a:pt x="376555" y="24511"/>
                </a:cubicBezTo>
                <a:cubicBezTo>
                  <a:pt x="377571" y="24511"/>
                  <a:pt x="378714" y="23495"/>
                  <a:pt x="378714" y="22352"/>
                </a:cubicBezTo>
                <a:cubicBezTo>
                  <a:pt x="378714" y="21971"/>
                  <a:pt x="378841" y="21590"/>
                  <a:pt x="379095" y="21590"/>
                </a:cubicBezTo>
                <a:cubicBezTo>
                  <a:pt x="379349" y="21590"/>
                  <a:pt x="379349" y="22098"/>
                  <a:pt x="378714" y="23368"/>
                </a:cubicBezTo>
                <a:cubicBezTo>
                  <a:pt x="379730" y="25527"/>
                  <a:pt x="379730" y="25527"/>
                  <a:pt x="380873" y="25527"/>
                </a:cubicBezTo>
                <a:cubicBezTo>
                  <a:pt x="382016" y="25527"/>
                  <a:pt x="382016" y="25527"/>
                  <a:pt x="382016" y="24384"/>
                </a:cubicBezTo>
                <a:cubicBezTo>
                  <a:pt x="382016" y="22225"/>
                  <a:pt x="382016" y="22225"/>
                  <a:pt x="383032" y="22225"/>
                </a:cubicBezTo>
                <a:cubicBezTo>
                  <a:pt x="385191" y="22225"/>
                  <a:pt x="387350" y="25527"/>
                  <a:pt x="388366" y="27559"/>
                </a:cubicBezTo>
                <a:cubicBezTo>
                  <a:pt x="388366" y="28702"/>
                  <a:pt x="388366" y="29210"/>
                  <a:pt x="388493" y="29210"/>
                </a:cubicBezTo>
                <a:cubicBezTo>
                  <a:pt x="388620" y="29210"/>
                  <a:pt x="388874" y="28702"/>
                  <a:pt x="389509" y="27559"/>
                </a:cubicBezTo>
                <a:cubicBezTo>
                  <a:pt x="388366" y="26543"/>
                  <a:pt x="389509" y="26543"/>
                  <a:pt x="390525" y="26543"/>
                </a:cubicBezTo>
                <a:cubicBezTo>
                  <a:pt x="390017" y="25527"/>
                  <a:pt x="389763" y="25146"/>
                  <a:pt x="389509" y="25146"/>
                </a:cubicBezTo>
                <a:cubicBezTo>
                  <a:pt x="389255" y="25146"/>
                  <a:pt x="389001" y="25400"/>
                  <a:pt x="388366" y="25400"/>
                </a:cubicBezTo>
                <a:lnTo>
                  <a:pt x="388366" y="24511"/>
                </a:lnTo>
                <a:cubicBezTo>
                  <a:pt x="388366" y="22733"/>
                  <a:pt x="388747" y="21971"/>
                  <a:pt x="389128" y="21971"/>
                </a:cubicBezTo>
                <a:cubicBezTo>
                  <a:pt x="389509" y="21971"/>
                  <a:pt x="390017" y="22479"/>
                  <a:pt x="390525" y="23495"/>
                </a:cubicBezTo>
                <a:cubicBezTo>
                  <a:pt x="391033" y="24003"/>
                  <a:pt x="391287" y="24257"/>
                  <a:pt x="391541" y="24257"/>
                </a:cubicBezTo>
                <a:cubicBezTo>
                  <a:pt x="391795" y="24257"/>
                  <a:pt x="391668" y="24003"/>
                  <a:pt x="391668" y="23495"/>
                </a:cubicBezTo>
                <a:cubicBezTo>
                  <a:pt x="391668" y="22733"/>
                  <a:pt x="392176" y="21971"/>
                  <a:pt x="392557" y="21971"/>
                </a:cubicBezTo>
                <a:cubicBezTo>
                  <a:pt x="392684" y="21971"/>
                  <a:pt x="392811" y="22098"/>
                  <a:pt x="392811" y="22352"/>
                </a:cubicBezTo>
                <a:cubicBezTo>
                  <a:pt x="392811" y="22352"/>
                  <a:pt x="393827" y="22352"/>
                  <a:pt x="394970" y="20193"/>
                </a:cubicBezTo>
                <a:cubicBezTo>
                  <a:pt x="395986" y="20193"/>
                  <a:pt x="395986" y="20193"/>
                  <a:pt x="397129" y="21209"/>
                </a:cubicBezTo>
                <a:cubicBezTo>
                  <a:pt x="397129" y="22225"/>
                  <a:pt x="397129" y="22225"/>
                  <a:pt x="398272" y="22225"/>
                </a:cubicBezTo>
                <a:cubicBezTo>
                  <a:pt x="399415" y="22225"/>
                  <a:pt x="399288" y="22225"/>
                  <a:pt x="399288" y="23368"/>
                </a:cubicBezTo>
                <a:cubicBezTo>
                  <a:pt x="399288" y="24511"/>
                  <a:pt x="400431" y="25527"/>
                  <a:pt x="401447" y="25527"/>
                </a:cubicBezTo>
                <a:cubicBezTo>
                  <a:pt x="402209" y="25908"/>
                  <a:pt x="402717" y="26162"/>
                  <a:pt x="403098" y="26162"/>
                </a:cubicBezTo>
                <a:cubicBezTo>
                  <a:pt x="403606" y="26162"/>
                  <a:pt x="403606" y="25654"/>
                  <a:pt x="403606" y="24384"/>
                </a:cubicBezTo>
                <a:cubicBezTo>
                  <a:pt x="402463" y="24384"/>
                  <a:pt x="402463" y="23368"/>
                  <a:pt x="402463" y="23368"/>
                </a:cubicBezTo>
                <a:cubicBezTo>
                  <a:pt x="402463" y="23368"/>
                  <a:pt x="402463" y="22225"/>
                  <a:pt x="402463" y="22225"/>
                </a:cubicBezTo>
                <a:lnTo>
                  <a:pt x="403606" y="22225"/>
                </a:lnTo>
                <a:cubicBezTo>
                  <a:pt x="403606" y="22606"/>
                  <a:pt x="403606" y="22987"/>
                  <a:pt x="403606" y="23368"/>
                </a:cubicBezTo>
                <a:cubicBezTo>
                  <a:pt x="403606" y="22225"/>
                  <a:pt x="403606" y="22225"/>
                  <a:pt x="404622" y="22225"/>
                </a:cubicBezTo>
                <a:cubicBezTo>
                  <a:pt x="404622" y="22225"/>
                  <a:pt x="405765" y="22225"/>
                  <a:pt x="405765" y="21209"/>
                </a:cubicBezTo>
                <a:cubicBezTo>
                  <a:pt x="405765" y="20828"/>
                  <a:pt x="405892" y="20701"/>
                  <a:pt x="406019" y="20701"/>
                </a:cubicBezTo>
                <a:cubicBezTo>
                  <a:pt x="406400" y="20701"/>
                  <a:pt x="406908" y="21463"/>
                  <a:pt x="406908" y="22225"/>
                </a:cubicBezTo>
                <a:cubicBezTo>
                  <a:pt x="406908" y="23368"/>
                  <a:pt x="406908" y="24384"/>
                  <a:pt x="406908" y="24384"/>
                </a:cubicBezTo>
                <a:cubicBezTo>
                  <a:pt x="407924" y="24384"/>
                  <a:pt x="407924" y="22225"/>
                  <a:pt x="407924" y="21209"/>
                </a:cubicBezTo>
                <a:cubicBezTo>
                  <a:pt x="408559" y="21844"/>
                  <a:pt x="408813" y="22479"/>
                  <a:pt x="409194" y="22479"/>
                </a:cubicBezTo>
                <a:cubicBezTo>
                  <a:pt x="409575" y="22479"/>
                  <a:pt x="409702" y="22098"/>
                  <a:pt x="410210" y="21209"/>
                </a:cubicBezTo>
                <a:cubicBezTo>
                  <a:pt x="412369" y="21209"/>
                  <a:pt x="413385" y="21209"/>
                  <a:pt x="413385" y="20193"/>
                </a:cubicBezTo>
                <a:cubicBezTo>
                  <a:pt x="413385" y="19812"/>
                  <a:pt x="413512" y="19685"/>
                  <a:pt x="413639" y="19685"/>
                </a:cubicBezTo>
                <a:cubicBezTo>
                  <a:pt x="414020" y="19685"/>
                  <a:pt x="414401" y="20193"/>
                  <a:pt x="414401" y="20193"/>
                </a:cubicBezTo>
                <a:cubicBezTo>
                  <a:pt x="414782" y="20574"/>
                  <a:pt x="414909" y="20574"/>
                  <a:pt x="415163" y="20574"/>
                </a:cubicBezTo>
                <a:cubicBezTo>
                  <a:pt x="415671" y="20574"/>
                  <a:pt x="416179" y="19812"/>
                  <a:pt x="417703" y="19050"/>
                </a:cubicBezTo>
                <a:cubicBezTo>
                  <a:pt x="418719" y="17399"/>
                  <a:pt x="419354" y="16637"/>
                  <a:pt x="419735" y="16637"/>
                </a:cubicBezTo>
                <a:cubicBezTo>
                  <a:pt x="420116" y="16637"/>
                  <a:pt x="420370" y="17399"/>
                  <a:pt x="421005" y="19050"/>
                </a:cubicBezTo>
                <a:cubicBezTo>
                  <a:pt x="421005" y="18796"/>
                  <a:pt x="421005" y="18415"/>
                  <a:pt x="421005" y="18034"/>
                </a:cubicBezTo>
                <a:cubicBezTo>
                  <a:pt x="421386" y="17653"/>
                  <a:pt x="421640" y="17526"/>
                  <a:pt x="422021" y="17526"/>
                </a:cubicBezTo>
                <a:cubicBezTo>
                  <a:pt x="422783" y="17526"/>
                  <a:pt x="423545" y="18288"/>
                  <a:pt x="424307" y="19050"/>
                </a:cubicBezTo>
                <a:cubicBezTo>
                  <a:pt x="425450" y="20193"/>
                  <a:pt x="425450" y="22225"/>
                  <a:pt x="425450" y="23368"/>
                </a:cubicBezTo>
                <a:cubicBezTo>
                  <a:pt x="426085" y="24638"/>
                  <a:pt x="426339" y="25146"/>
                  <a:pt x="426720" y="25146"/>
                </a:cubicBezTo>
                <a:cubicBezTo>
                  <a:pt x="427101" y="25146"/>
                  <a:pt x="427228" y="24892"/>
                  <a:pt x="427609" y="24384"/>
                </a:cubicBezTo>
                <a:cubicBezTo>
                  <a:pt x="427609" y="24384"/>
                  <a:pt x="428752" y="23368"/>
                  <a:pt x="427609" y="22225"/>
                </a:cubicBezTo>
                <a:cubicBezTo>
                  <a:pt x="427609" y="21209"/>
                  <a:pt x="427609" y="21209"/>
                  <a:pt x="427609" y="21209"/>
                </a:cubicBezTo>
                <a:lnTo>
                  <a:pt x="426593" y="21209"/>
                </a:lnTo>
                <a:cubicBezTo>
                  <a:pt x="426593" y="20193"/>
                  <a:pt x="426593" y="19050"/>
                  <a:pt x="427609" y="18034"/>
                </a:cubicBezTo>
                <a:cubicBezTo>
                  <a:pt x="427609" y="17526"/>
                  <a:pt x="427863" y="17272"/>
                  <a:pt x="428117" y="17272"/>
                </a:cubicBezTo>
                <a:cubicBezTo>
                  <a:pt x="428371" y="17272"/>
                  <a:pt x="428625" y="17526"/>
                  <a:pt x="428625" y="18034"/>
                </a:cubicBezTo>
                <a:cubicBezTo>
                  <a:pt x="428625" y="16891"/>
                  <a:pt x="430784" y="16891"/>
                  <a:pt x="431800" y="16891"/>
                </a:cubicBezTo>
                <a:cubicBezTo>
                  <a:pt x="432816" y="15875"/>
                  <a:pt x="434975" y="15875"/>
                  <a:pt x="434975" y="14732"/>
                </a:cubicBezTo>
                <a:cubicBezTo>
                  <a:pt x="436118" y="14732"/>
                  <a:pt x="437134" y="14732"/>
                  <a:pt x="437134" y="15748"/>
                </a:cubicBezTo>
                <a:cubicBezTo>
                  <a:pt x="437515" y="16510"/>
                  <a:pt x="437769" y="17018"/>
                  <a:pt x="437896" y="17272"/>
                </a:cubicBezTo>
                <a:cubicBezTo>
                  <a:pt x="437769" y="17272"/>
                  <a:pt x="437769" y="17272"/>
                  <a:pt x="437769" y="17272"/>
                </a:cubicBezTo>
                <a:cubicBezTo>
                  <a:pt x="437515" y="17272"/>
                  <a:pt x="438023" y="17780"/>
                  <a:pt x="439293" y="19050"/>
                </a:cubicBezTo>
                <a:cubicBezTo>
                  <a:pt x="439293" y="20193"/>
                  <a:pt x="440309" y="21209"/>
                  <a:pt x="440309" y="21209"/>
                </a:cubicBezTo>
                <a:cubicBezTo>
                  <a:pt x="441452" y="21209"/>
                  <a:pt x="440309" y="20193"/>
                  <a:pt x="439293" y="18034"/>
                </a:cubicBezTo>
                <a:cubicBezTo>
                  <a:pt x="438785" y="17780"/>
                  <a:pt x="438531" y="17653"/>
                  <a:pt x="438150" y="17526"/>
                </a:cubicBezTo>
                <a:cubicBezTo>
                  <a:pt x="438150" y="17653"/>
                  <a:pt x="438150" y="17653"/>
                  <a:pt x="438023" y="17653"/>
                </a:cubicBezTo>
                <a:cubicBezTo>
                  <a:pt x="437896" y="17653"/>
                  <a:pt x="437896" y="17526"/>
                  <a:pt x="437769" y="17399"/>
                </a:cubicBezTo>
                <a:cubicBezTo>
                  <a:pt x="437896" y="17399"/>
                  <a:pt x="437896" y="17526"/>
                  <a:pt x="438023" y="17526"/>
                </a:cubicBezTo>
                <a:cubicBezTo>
                  <a:pt x="438023" y="17399"/>
                  <a:pt x="438023" y="17145"/>
                  <a:pt x="438023" y="17018"/>
                </a:cubicBezTo>
                <a:cubicBezTo>
                  <a:pt x="438023" y="14732"/>
                  <a:pt x="442468" y="12954"/>
                  <a:pt x="445389" y="12954"/>
                </a:cubicBezTo>
                <a:cubicBezTo>
                  <a:pt x="446532" y="12954"/>
                  <a:pt x="447421" y="13208"/>
                  <a:pt x="447675" y="13843"/>
                </a:cubicBezTo>
                <a:lnTo>
                  <a:pt x="448691" y="13843"/>
                </a:lnTo>
                <a:cubicBezTo>
                  <a:pt x="449453" y="13081"/>
                  <a:pt x="451358" y="12319"/>
                  <a:pt x="452755" y="12319"/>
                </a:cubicBezTo>
                <a:cubicBezTo>
                  <a:pt x="453263" y="12319"/>
                  <a:pt x="453771" y="12446"/>
                  <a:pt x="454152" y="12827"/>
                </a:cubicBezTo>
                <a:lnTo>
                  <a:pt x="456311" y="12827"/>
                </a:lnTo>
                <a:cubicBezTo>
                  <a:pt x="456946" y="11557"/>
                  <a:pt x="457581" y="11049"/>
                  <a:pt x="457962" y="11049"/>
                </a:cubicBezTo>
                <a:cubicBezTo>
                  <a:pt x="458343" y="11049"/>
                  <a:pt x="458470" y="11303"/>
                  <a:pt x="458470" y="11811"/>
                </a:cubicBezTo>
                <a:cubicBezTo>
                  <a:pt x="459232" y="12573"/>
                  <a:pt x="459486" y="13335"/>
                  <a:pt x="459486" y="13335"/>
                </a:cubicBezTo>
                <a:cubicBezTo>
                  <a:pt x="459486" y="13335"/>
                  <a:pt x="459486" y="13208"/>
                  <a:pt x="459486" y="12954"/>
                </a:cubicBezTo>
                <a:cubicBezTo>
                  <a:pt x="459486" y="11811"/>
                  <a:pt x="460629" y="11811"/>
                  <a:pt x="462661" y="11811"/>
                </a:cubicBezTo>
                <a:cubicBezTo>
                  <a:pt x="464312" y="11303"/>
                  <a:pt x="465074" y="11049"/>
                  <a:pt x="465328" y="11049"/>
                </a:cubicBezTo>
                <a:cubicBezTo>
                  <a:pt x="465582" y="11049"/>
                  <a:pt x="465328" y="11303"/>
                  <a:pt x="464820" y="11811"/>
                </a:cubicBezTo>
                <a:cubicBezTo>
                  <a:pt x="465836" y="12192"/>
                  <a:pt x="466471" y="12319"/>
                  <a:pt x="466852" y="12319"/>
                </a:cubicBezTo>
                <a:cubicBezTo>
                  <a:pt x="467995" y="12319"/>
                  <a:pt x="467995" y="11557"/>
                  <a:pt x="467995" y="10795"/>
                </a:cubicBezTo>
                <a:cubicBezTo>
                  <a:pt x="467487" y="9779"/>
                  <a:pt x="467487" y="9271"/>
                  <a:pt x="467614" y="9271"/>
                </a:cubicBezTo>
                <a:cubicBezTo>
                  <a:pt x="467741" y="9271"/>
                  <a:pt x="468376" y="10033"/>
                  <a:pt x="469011" y="11811"/>
                </a:cubicBezTo>
                <a:cubicBezTo>
                  <a:pt x="469646" y="13081"/>
                  <a:pt x="470281" y="13589"/>
                  <a:pt x="470662" y="13589"/>
                </a:cubicBezTo>
                <a:cubicBezTo>
                  <a:pt x="470916" y="13589"/>
                  <a:pt x="471170" y="13335"/>
                  <a:pt x="471170" y="12827"/>
                </a:cubicBezTo>
                <a:cubicBezTo>
                  <a:pt x="471170" y="11684"/>
                  <a:pt x="470916" y="11430"/>
                  <a:pt x="470662" y="11430"/>
                </a:cubicBezTo>
                <a:cubicBezTo>
                  <a:pt x="470408" y="11430"/>
                  <a:pt x="470154" y="11684"/>
                  <a:pt x="470154" y="11684"/>
                </a:cubicBezTo>
                <a:cubicBezTo>
                  <a:pt x="470154" y="11684"/>
                  <a:pt x="470154" y="10668"/>
                  <a:pt x="469138" y="9525"/>
                </a:cubicBezTo>
                <a:cubicBezTo>
                  <a:pt x="469646" y="9017"/>
                  <a:pt x="469900" y="8763"/>
                  <a:pt x="470154" y="8763"/>
                </a:cubicBezTo>
                <a:cubicBezTo>
                  <a:pt x="470408" y="8763"/>
                  <a:pt x="470662" y="9017"/>
                  <a:pt x="471297" y="9525"/>
                </a:cubicBezTo>
                <a:cubicBezTo>
                  <a:pt x="471297" y="9525"/>
                  <a:pt x="471297" y="9525"/>
                  <a:pt x="472313" y="10541"/>
                </a:cubicBezTo>
                <a:cubicBezTo>
                  <a:pt x="473329" y="11557"/>
                  <a:pt x="473329" y="12700"/>
                  <a:pt x="473329" y="14859"/>
                </a:cubicBezTo>
                <a:cubicBezTo>
                  <a:pt x="472313" y="15875"/>
                  <a:pt x="473329" y="15875"/>
                  <a:pt x="473329" y="15875"/>
                </a:cubicBezTo>
                <a:cubicBezTo>
                  <a:pt x="474472" y="13716"/>
                  <a:pt x="474472" y="12700"/>
                  <a:pt x="473329" y="11557"/>
                </a:cubicBezTo>
                <a:cubicBezTo>
                  <a:pt x="473329" y="11557"/>
                  <a:pt x="473329" y="10541"/>
                  <a:pt x="472313" y="9398"/>
                </a:cubicBezTo>
                <a:cubicBezTo>
                  <a:pt x="472313" y="9144"/>
                  <a:pt x="472440" y="9144"/>
                  <a:pt x="472694" y="9144"/>
                </a:cubicBezTo>
                <a:cubicBezTo>
                  <a:pt x="473456" y="9144"/>
                  <a:pt x="475361" y="10160"/>
                  <a:pt x="476631" y="11303"/>
                </a:cubicBezTo>
                <a:cubicBezTo>
                  <a:pt x="476758" y="10287"/>
                  <a:pt x="477901" y="9398"/>
                  <a:pt x="479806" y="9398"/>
                </a:cubicBezTo>
                <a:cubicBezTo>
                  <a:pt x="480822" y="9398"/>
                  <a:pt x="480822" y="9398"/>
                  <a:pt x="481965" y="10414"/>
                </a:cubicBezTo>
                <a:cubicBezTo>
                  <a:pt x="481965" y="11430"/>
                  <a:pt x="481965" y="12573"/>
                  <a:pt x="482981" y="12573"/>
                </a:cubicBezTo>
                <a:cubicBezTo>
                  <a:pt x="481965" y="12573"/>
                  <a:pt x="481965" y="13589"/>
                  <a:pt x="481965" y="14732"/>
                </a:cubicBezTo>
                <a:cubicBezTo>
                  <a:pt x="481965" y="14732"/>
                  <a:pt x="482981" y="13589"/>
                  <a:pt x="484124" y="12573"/>
                </a:cubicBezTo>
                <a:cubicBezTo>
                  <a:pt x="485267" y="9398"/>
                  <a:pt x="486283" y="8255"/>
                  <a:pt x="488442" y="8255"/>
                </a:cubicBezTo>
                <a:cubicBezTo>
                  <a:pt x="489458" y="7239"/>
                  <a:pt x="491617" y="7239"/>
                  <a:pt x="491617" y="6096"/>
                </a:cubicBezTo>
                <a:cubicBezTo>
                  <a:pt x="493776" y="6096"/>
                  <a:pt x="493776" y="6096"/>
                  <a:pt x="493776" y="7239"/>
                </a:cubicBezTo>
                <a:lnTo>
                  <a:pt x="495935" y="7239"/>
                </a:lnTo>
                <a:cubicBezTo>
                  <a:pt x="495935" y="5969"/>
                  <a:pt x="496316" y="5461"/>
                  <a:pt x="496570" y="5461"/>
                </a:cubicBezTo>
                <a:cubicBezTo>
                  <a:pt x="496824" y="5461"/>
                  <a:pt x="496951" y="5715"/>
                  <a:pt x="496951" y="6096"/>
                </a:cubicBezTo>
                <a:cubicBezTo>
                  <a:pt x="497332" y="6477"/>
                  <a:pt x="497586" y="6604"/>
                  <a:pt x="497713" y="6604"/>
                </a:cubicBezTo>
                <a:cubicBezTo>
                  <a:pt x="498094" y="6604"/>
                  <a:pt x="498348" y="6096"/>
                  <a:pt x="499110" y="6096"/>
                </a:cubicBezTo>
                <a:cubicBezTo>
                  <a:pt x="499618" y="5080"/>
                  <a:pt x="499872" y="4572"/>
                  <a:pt x="499999" y="4572"/>
                </a:cubicBezTo>
                <a:cubicBezTo>
                  <a:pt x="500126" y="4572"/>
                  <a:pt x="500126" y="5334"/>
                  <a:pt x="500126" y="7112"/>
                </a:cubicBezTo>
                <a:cubicBezTo>
                  <a:pt x="500126" y="8128"/>
                  <a:pt x="499110" y="9271"/>
                  <a:pt x="497967" y="10287"/>
                </a:cubicBezTo>
                <a:lnTo>
                  <a:pt x="496824" y="10287"/>
                </a:lnTo>
                <a:lnTo>
                  <a:pt x="498983" y="11303"/>
                </a:lnTo>
                <a:cubicBezTo>
                  <a:pt x="498983" y="11049"/>
                  <a:pt x="499110" y="10922"/>
                  <a:pt x="499491" y="10922"/>
                </a:cubicBezTo>
                <a:cubicBezTo>
                  <a:pt x="500126" y="10922"/>
                  <a:pt x="501142" y="11684"/>
                  <a:pt x="501142" y="12446"/>
                </a:cubicBezTo>
                <a:cubicBezTo>
                  <a:pt x="501142" y="12446"/>
                  <a:pt x="501142" y="13843"/>
                  <a:pt x="501650" y="13843"/>
                </a:cubicBezTo>
                <a:cubicBezTo>
                  <a:pt x="501777" y="13843"/>
                  <a:pt x="502031" y="13716"/>
                  <a:pt x="502158" y="13462"/>
                </a:cubicBezTo>
                <a:cubicBezTo>
                  <a:pt x="502158" y="13462"/>
                  <a:pt x="501142" y="12446"/>
                  <a:pt x="501142" y="11303"/>
                </a:cubicBezTo>
                <a:cubicBezTo>
                  <a:pt x="499999" y="10287"/>
                  <a:pt x="499999" y="9144"/>
                  <a:pt x="499999" y="8128"/>
                </a:cubicBezTo>
                <a:cubicBezTo>
                  <a:pt x="499999" y="6858"/>
                  <a:pt x="500888" y="5842"/>
                  <a:pt x="501396" y="5842"/>
                </a:cubicBezTo>
                <a:cubicBezTo>
                  <a:pt x="501777" y="5842"/>
                  <a:pt x="502158" y="6223"/>
                  <a:pt x="502158" y="6985"/>
                </a:cubicBezTo>
                <a:cubicBezTo>
                  <a:pt x="503301" y="6985"/>
                  <a:pt x="503301" y="6985"/>
                  <a:pt x="503301" y="4826"/>
                </a:cubicBezTo>
                <a:cubicBezTo>
                  <a:pt x="503301" y="4318"/>
                  <a:pt x="503428" y="4064"/>
                  <a:pt x="503809" y="4064"/>
                </a:cubicBezTo>
                <a:cubicBezTo>
                  <a:pt x="504190" y="4064"/>
                  <a:pt x="504825" y="4572"/>
                  <a:pt x="505460" y="5842"/>
                </a:cubicBezTo>
                <a:cubicBezTo>
                  <a:pt x="505968" y="6985"/>
                  <a:pt x="506222" y="7493"/>
                  <a:pt x="506476" y="7493"/>
                </a:cubicBezTo>
                <a:cubicBezTo>
                  <a:pt x="506730" y="7493"/>
                  <a:pt x="506603" y="6985"/>
                  <a:pt x="506603" y="5842"/>
                </a:cubicBezTo>
                <a:cubicBezTo>
                  <a:pt x="507365" y="4318"/>
                  <a:pt x="509397" y="3302"/>
                  <a:pt x="510286" y="3302"/>
                </a:cubicBezTo>
                <a:cubicBezTo>
                  <a:pt x="510667" y="3302"/>
                  <a:pt x="510794" y="3429"/>
                  <a:pt x="510794" y="3683"/>
                </a:cubicBezTo>
                <a:cubicBezTo>
                  <a:pt x="510794" y="5334"/>
                  <a:pt x="511302" y="5842"/>
                  <a:pt x="511937" y="5842"/>
                </a:cubicBezTo>
                <a:cubicBezTo>
                  <a:pt x="512572" y="5842"/>
                  <a:pt x="512953" y="5334"/>
                  <a:pt x="512953" y="4826"/>
                </a:cubicBezTo>
                <a:cubicBezTo>
                  <a:pt x="513461" y="4318"/>
                  <a:pt x="513715" y="4064"/>
                  <a:pt x="513969" y="4064"/>
                </a:cubicBezTo>
                <a:cubicBezTo>
                  <a:pt x="514223" y="4064"/>
                  <a:pt x="514477" y="4318"/>
                  <a:pt x="515112" y="4826"/>
                </a:cubicBezTo>
                <a:cubicBezTo>
                  <a:pt x="515112" y="4064"/>
                  <a:pt x="515112" y="3302"/>
                  <a:pt x="515493" y="3302"/>
                </a:cubicBezTo>
                <a:cubicBezTo>
                  <a:pt x="515620" y="3302"/>
                  <a:pt x="515874" y="3429"/>
                  <a:pt x="516128" y="3810"/>
                </a:cubicBezTo>
                <a:cubicBezTo>
                  <a:pt x="516128" y="3810"/>
                  <a:pt x="516382" y="3556"/>
                  <a:pt x="516509" y="3556"/>
                </a:cubicBezTo>
                <a:cubicBezTo>
                  <a:pt x="516636" y="3556"/>
                  <a:pt x="516636" y="3810"/>
                  <a:pt x="516128" y="4953"/>
                </a:cubicBezTo>
                <a:cubicBezTo>
                  <a:pt x="516128" y="4953"/>
                  <a:pt x="517271" y="5969"/>
                  <a:pt x="518287" y="7112"/>
                </a:cubicBezTo>
                <a:cubicBezTo>
                  <a:pt x="517271" y="7112"/>
                  <a:pt x="517271" y="8128"/>
                  <a:pt x="517271" y="9271"/>
                </a:cubicBezTo>
                <a:cubicBezTo>
                  <a:pt x="517398" y="9398"/>
                  <a:pt x="517652" y="9525"/>
                  <a:pt x="517906" y="9525"/>
                </a:cubicBezTo>
                <a:cubicBezTo>
                  <a:pt x="519049" y="9525"/>
                  <a:pt x="520446" y="7620"/>
                  <a:pt x="520446" y="4953"/>
                </a:cubicBezTo>
                <a:lnTo>
                  <a:pt x="521462" y="2794"/>
                </a:lnTo>
                <a:cubicBezTo>
                  <a:pt x="521462" y="3937"/>
                  <a:pt x="522605" y="4953"/>
                  <a:pt x="522605" y="4953"/>
                </a:cubicBezTo>
                <a:cubicBezTo>
                  <a:pt x="522605" y="4953"/>
                  <a:pt x="523621" y="3937"/>
                  <a:pt x="523621" y="2794"/>
                </a:cubicBezTo>
                <a:cubicBezTo>
                  <a:pt x="523621" y="1651"/>
                  <a:pt x="523621" y="1778"/>
                  <a:pt x="523621" y="1778"/>
                </a:cubicBezTo>
                <a:cubicBezTo>
                  <a:pt x="523621" y="1778"/>
                  <a:pt x="524637" y="1778"/>
                  <a:pt x="524637" y="2794"/>
                </a:cubicBezTo>
                <a:cubicBezTo>
                  <a:pt x="524637" y="4064"/>
                  <a:pt x="524637" y="4572"/>
                  <a:pt x="524891" y="4572"/>
                </a:cubicBezTo>
                <a:cubicBezTo>
                  <a:pt x="525145" y="4572"/>
                  <a:pt x="525272" y="4318"/>
                  <a:pt x="525780" y="3810"/>
                </a:cubicBezTo>
                <a:cubicBezTo>
                  <a:pt x="525780" y="2667"/>
                  <a:pt x="525780" y="2159"/>
                  <a:pt x="525907" y="2159"/>
                </a:cubicBezTo>
                <a:cubicBezTo>
                  <a:pt x="526034" y="2159"/>
                  <a:pt x="526288" y="2667"/>
                  <a:pt x="526796" y="3810"/>
                </a:cubicBezTo>
                <a:cubicBezTo>
                  <a:pt x="527304" y="4953"/>
                  <a:pt x="527558" y="5461"/>
                  <a:pt x="527812" y="5461"/>
                </a:cubicBezTo>
                <a:cubicBezTo>
                  <a:pt x="528066" y="5461"/>
                  <a:pt x="527939" y="4953"/>
                  <a:pt x="527939" y="3810"/>
                </a:cubicBezTo>
                <a:cubicBezTo>
                  <a:pt x="527939" y="2667"/>
                  <a:pt x="527939" y="1651"/>
                  <a:pt x="528955" y="1651"/>
                </a:cubicBezTo>
                <a:lnTo>
                  <a:pt x="528955" y="2921"/>
                </a:lnTo>
                <a:cubicBezTo>
                  <a:pt x="528955" y="4191"/>
                  <a:pt x="529336" y="4699"/>
                  <a:pt x="529590" y="4699"/>
                </a:cubicBezTo>
                <a:cubicBezTo>
                  <a:pt x="529844" y="4699"/>
                  <a:pt x="529971" y="4445"/>
                  <a:pt x="529971" y="3937"/>
                </a:cubicBezTo>
                <a:cubicBezTo>
                  <a:pt x="529971" y="2667"/>
                  <a:pt x="530352" y="2159"/>
                  <a:pt x="530860" y="2159"/>
                </a:cubicBezTo>
                <a:cubicBezTo>
                  <a:pt x="531241" y="2159"/>
                  <a:pt x="531622" y="2413"/>
                  <a:pt x="532130" y="2921"/>
                </a:cubicBezTo>
                <a:cubicBezTo>
                  <a:pt x="533273" y="2921"/>
                  <a:pt x="534289" y="2921"/>
                  <a:pt x="534289" y="1905"/>
                </a:cubicBezTo>
                <a:cubicBezTo>
                  <a:pt x="534797" y="2413"/>
                  <a:pt x="535051" y="2667"/>
                  <a:pt x="535305" y="2667"/>
                </a:cubicBezTo>
                <a:cubicBezTo>
                  <a:pt x="535559" y="2667"/>
                  <a:pt x="535813" y="2413"/>
                  <a:pt x="536448" y="1905"/>
                </a:cubicBezTo>
                <a:cubicBezTo>
                  <a:pt x="536448" y="635"/>
                  <a:pt x="536448" y="127"/>
                  <a:pt x="536702" y="12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3"/>
          <p:cNvSpPr/>
          <p:nvPr/>
        </p:nvSpPr>
        <p:spPr>
          <a:xfrm>
            <a:off x="5799395" y="2398878"/>
            <a:ext cx="385667" cy="150781"/>
          </a:xfrm>
          <a:custGeom>
            <a:rect b="b" l="l" r="r" t="t"/>
            <a:pathLst>
              <a:path extrusionOk="0" h="201041" w="514223">
                <a:moveTo>
                  <a:pt x="500634" y="8509"/>
                </a:moveTo>
                <a:cubicBezTo>
                  <a:pt x="500634" y="8509"/>
                  <a:pt x="500634" y="8509"/>
                  <a:pt x="500634" y="9652"/>
                </a:cubicBezTo>
                <a:cubicBezTo>
                  <a:pt x="500634" y="9652"/>
                  <a:pt x="501777" y="10668"/>
                  <a:pt x="501777" y="10668"/>
                </a:cubicBezTo>
                <a:lnTo>
                  <a:pt x="502793" y="9652"/>
                </a:lnTo>
                <a:cubicBezTo>
                  <a:pt x="501650" y="8509"/>
                  <a:pt x="501650" y="8509"/>
                  <a:pt x="500634" y="8509"/>
                </a:cubicBezTo>
                <a:close/>
                <a:moveTo>
                  <a:pt x="493776" y="12192"/>
                </a:moveTo>
                <a:cubicBezTo>
                  <a:pt x="493776" y="12192"/>
                  <a:pt x="493903" y="12319"/>
                  <a:pt x="494030" y="12700"/>
                </a:cubicBezTo>
                <a:cubicBezTo>
                  <a:pt x="493776" y="12319"/>
                  <a:pt x="493649" y="12192"/>
                  <a:pt x="493776" y="12192"/>
                </a:cubicBezTo>
                <a:close/>
                <a:moveTo>
                  <a:pt x="494030" y="12700"/>
                </a:moveTo>
                <a:cubicBezTo>
                  <a:pt x="494157" y="12827"/>
                  <a:pt x="494157" y="12827"/>
                  <a:pt x="494157" y="12827"/>
                </a:cubicBezTo>
                <a:lnTo>
                  <a:pt x="494030" y="12827"/>
                </a:lnTo>
                <a:cubicBezTo>
                  <a:pt x="494030" y="12700"/>
                  <a:pt x="494030" y="12700"/>
                  <a:pt x="493903" y="12700"/>
                </a:cubicBezTo>
                <a:close/>
                <a:moveTo>
                  <a:pt x="508635" y="13843"/>
                </a:moveTo>
                <a:cubicBezTo>
                  <a:pt x="508635" y="13843"/>
                  <a:pt x="508508" y="14224"/>
                  <a:pt x="508254" y="14732"/>
                </a:cubicBezTo>
                <a:cubicBezTo>
                  <a:pt x="508508" y="14097"/>
                  <a:pt x="508635" y="13843"/>
                  <a:pt x="508635" y="13843"/>
                </a:cubicBezTo>
                <a:close/>
                <a:moveTo>
                  <a:pt x="494157" y="10668"/>
                </a:moveTo>
                <a:cubicBezTo>
                  <a:pt x="493014" y="11684"/>
                  <a:pt x="493014" y="11684"/>
                  <a:pt x="493014" y="12827"/>
                </a:cubicBezTo>
                <a:lnTo>
                  <a:pt x="494030" y="12827"/>
                </a:lnTo>
                <a:cubicBezTo>
                  <a:pt x="494030" y="13081"/>
                  <a:pt x="494157" y="13462"/>
                  <a:pt x="494157" y="13843"/>
                </a:cubicBezTo>
                <a:lnTo>
                  <a:pt x="495173" y="16002"/>
                </a:lnTo>
                <a:cubicBezTo>
                  <a:pt x="495173" y="16002"/>
                  <a:pt x="496316" y="13843"/>
                  <a:pt x="495173" y="12827"/>
                </a:cubicBezTo>
                <a:cubicBezTo>
                  <a:pt x="495173" y="10668"/>
                  <a:pt x="495173" y="10668"/>
                  <a:pt x="494157" y="10668"/>
                </a:cubicBezTo>
                <a:close/>
                <a:moveTo>
                  <a:pt x="508127" y="24638"/>
                </a:moveTo>
                <a:cubicBezTo>
                  <a:pt x="508127" y="24638"/>
                  <a:pt x="509143" y="25781"/>
                  <a:pt x="510286" y="26797"/>
                </a:cubicBezTo>
                <a:lnTo>
                  <a:pt x="509270" y="26797"/>
                </a:lnTo>
                <a:cubicBezTo>
                  <a:pt x="509270" y="26797"/>
                  <a:pt x="508254" y="25781"/>
                  <a:pt x="508254" y="24638"/>
                </a:cubicBezTo>
                <a:close/>
                <a:moveTo>
                  <a:pt x="460629" y="27813"/>
                </a:moveTo>
                <a:cubicBezTo>
                  <a:pt x="459613" y="27813"/>
                  <a:pt x="460629" y="28956"/>
                  <a:pt x="461772" y="29972"/>
                </a:cubicBezTo>
                <a:lnTo>
                  <a:pt x="462788" y="28956"/>
                </a:lnTo>
                <a:cubicBezTo>
                  <a:pt x="462788" y="27813"/>
                  <a:pt x="460629" y="27813"/>
                  <a:pt x="460629" y="27813"/>
                </a:cubicBezTo>
                <a:close/>
                <a:moveTo>
                  <a:pt x="429387" y="33147"/>
                </a:moveTo>
                <a:lnTo>
                  <a:pt x="429387" y="34417"/>
                </a:lnTo>
                <a:lnTo>
                  <a:pt x="430403" y="35433"/>
                </a:lnTo>
                <a:lnTo>
                  <a:pt x="431546" y="34417"/>
                </a:lnTo>
                <a:cubicBezTo>
                  <a:pt x="430403" y="33274"/>
                  <a:pt x="430403" y="33274"/>
                  <a:pt x="429387" y="33274"/>
                </a:cubicBezTo>
                <a:close/>
                <a:moveTo>
                  <a:pt x="427482" y="35941"/>
                </a:moveTo>
                <a:cubicBezTo>
                  <a:pt x="427228" y="35941"/>
                  <a:pt x="427228" y="36449"/>
                  <a:pt x="427228" y="37465"/>
                </a:cubicBezTo>
                <a:cubicBezTo>
                  <a:pt x="428371" y="38481"/>
                  <a:pt x="428371" y="39624"/>
                  <a:pt x="430403" y="40640"/>
                </a:cubicBezTo>
                <a:lnTo>
                  <a:pt x="431546" y="40640"/>
                </a:lnTo>
                <a:cubicBezTo>
                  <a:pt x="431546" y="40640"/>
                  <a:pt x="430403" y="39624"/>
                  <a:pt x="429387" y="38481"/>
                </a:cubicBezTo>
                <a:cubicBezTo>
                  <a:pt x="428244" y="36703"/>
                  <a:pt x="427609" y="35941"/>
                  <a:pt x="427482" y="35941"/>
                </a:cubicBezTo>
                <a:close/>
                <a:moveTo>
                  <a:pt x="399288" y="38481"/>
                </a:moveTo>
                <a:lnTo>
                  <a:pt x="400304" y="40640"/>
                </a:lnTo>
                <a:lnTo>
                  <a:pt x="399288" y="39624"/>
                </a:lnTo>
                <a:lnTo>
                  <a:pt x="399288" y="38735"/>
                </a:lnTo>
                <a:close/>
                <a:moveTo>
                  <a:pt x="412496" y="37719"/>
                </a:moveTo>
                <a:cubicBezTo>
                  <a:pt x="412369" y="37719"/>
                  <a:pt x="412623" y="38227"/>
                  <a:pt x="413258" y="39497"/>
                </a:cubicBezTo>
                <a:cubicBezTo>
                  <a:pt x="414274" y="40513"/>
                  <a:pt x="415417" y="41656"/>
                  <a:pt x="415417" y="41656"/>
                </a:cubicBezTo>
                <a:cubicBezTo>
                  <a:pt x="416433" y="40640"/>
                  <a:pt x="415417" y="40640"/>
                  <a:pt x="413258" y="38481"/>
                </a:cubicBezTo>
                <a:cubicBezTo>
                  <a:pt x="412750" y="38100"/>
                  <a:pt x="412496" y="37719"/>
                  <a:pt x="412496" y="37719"/>
                </a:cubicBezTo>
                <a:close/>
                <a:moveTo>
                  <a:pt x="410083" y="44958"/>
                </a:moveTo>
                <a:cubicBezTo>
                  <a:pt x="410083" y="45974"/>
                  <a:pt x="411099" y="47117"/>
                  <a:pt x="411099" y="47117"/>
                </a:cubicBezTo>
                <a:lnTo>
                  <a:pt x="412242" y="46101"/>
                </a:lnTo>
                <a:cubicBezTo>
                  <a:pt x="411099" y="45085"/>
                  <a:pt x="410083" y="45085"/>
                  <a:pt x="410083" y="45085"/>
                </a:cubicBezTo>
                <a:close/>
                <a:moveTo>
                  <a:pt x="366776" y="45212"/>
                </a:moveTo>
                <a:cubicBezTo>
                  <a:pt x="366903" y="45212"/>
                  <a:pt x="366903" y="45466"/>
                  <a:pt x="366903" y="45974"/>
                </a:cubicBezTo>
                <a:cubicBezTo>
                  <a:pt x="365887" y="46990"/>
                  <a:pt x="365887" y="46990"/>
                  <a:pt x="365887" y="46990"/>
                </a:cubicBezTo>
                <a:cubicBezTo>
                  <a:pt x="364744" y="45974"/>
                  <a:pt x="364744" y="45974"/>
                  <a:pt x="365887" y="45974"/>
                </a:cubicBezTo>
                <a:cubicBezTo>
                  <a:pt x="366395" y="45466"/>
                  <a:pt x="366649" y="45212"/>
                  <a:pt x="366776" y="45212"/>
                </a:cubicBezTo>
                <a:close/>
                <a:moveTo>
                  <a:pt x="392811" y="47117"/>
                </a:moveTo>
                <a:cubicBezTo>
                  <a:pt x="391668" y="47117"/>
                  <a:pt x="390652" y="48260"/>
                  <a:pt x="392811" y="50419"/>
                </a:cubicBezTo>
                <a:cubicBezTo>
                  <a:pt x="392811" y="50419"/>
                  <a:pt x="392811" y="50419"/>
                  <a:pt x="393827" y="49276"/>
                </a:cubicBezTo>
                <a:cubicBezTo>
                  <a:pt x="393827" y="48260"/>
                  <a:pt x="392811" y="47117"/>
                  <a:pt x="392811" y="47117"/>
                </a:cubicBezTo>
                <a:close/>
                <a:moveTo>
                  <a:pt x="387477" y="50419"/>
                </a:moveTo>
                <a:cubicBezTo>
                  <a:pt x="386334" y="50419"/>
                  <a:pt x="386334" y="50419"/>
                  <a:pt x="387477" y="51435"/>
                </a:cubicBezTo>
                <a:lnTo>
                  <a:pt x="387477" y="50546"/>
                </a:lnTo>
                <a:close/>
                <a:moveTo>
                  <a:pt x="399288" y="52578"/>
                </a:moveTo>
                <a:lnTo>
                  <a:pt x="399288" y="53721"/>
                </a:lnTo>
                <a:cubicBezTo>
                  <a:pt x="400050" y="53721"/>
                  <a:pt x="400685" y="54229"/>
                  <a:pt x="400812" y="54229"/>
                </a:cubicBezTo>
                <a:cubicBezTo>
                  <a:pt x="400939" y="54229"/>
                  <a:pt x="400685" y="54102"/>
                  <a:pt x="400304" y="53721"/>
                </a:cubicBezTo>
                <a:cubicBezTo>
                  <a:pt x="401447" y="52578"/>
                  <a:pt x="399288" y="52578"/>
                  <a:pt x="399288" y="52578"/>
                </a:cubicBezTo>
                <a:close/>
                <a:moveTo>
                  <a:pt x="377698" y="56896"/>
                </a:moveTo>
                <a:cubicBezTo>
                  <a:pt x="377698" y="57912"/>
                  <a:pt x="376682" y="57912"/>
                  <a:pt x="377698" y="59055"/>
                </a:cubicBezTo>
                <a:cubicBezTo>
                  <a:pt x="377698" y="59055"/>
                  <a:pt x="377698" y="60071"/>
                  <a:pt x="377698" y="60071"/>
                </a:cubicBezTo>
                <a:cubicBezTo>
                  <a:pt x="378714" y="59055"/>
                  <a:pt x="378714" y="57912"/>
                  <a:pt x="378714" y="57912"/>
                </a:cubicBezTo>
                <a:cubicBezTo>
                  <a:pt x="378714" y="56896"/>
                  <a:pt x="377698" y="56896"/>
                  <a:pt x="377698" y="56896"/>
                </a:cubicBezTo>
                <a:close/>
                <a:moveTo>
                  <a:pt x="366903" y="61214"/>
                </a:moveTo>
                <a:cubicBezTo>
                  <a:pt x="365887" y="62230"/>
                  <a:pt x="366903" y="63373"/>
                  <a:pt x="366903" y="63373"/>
                </a:cubicBezTo>
                <a:cubicBezTo>
                  <a:pt x="366903" y="63627"/>
                  <a:pt x="366903" y="63754"/>
                  <a:pt x="366903" y="63754"/>
                </a:cubicBezTo>
                <a:cubicBezTo>
                  <a:pt x="366903" y="63754"/>
                  <a:pt x="367157" y="62357"/>
                  <a:pt x="367919" y="62357"/>
                </a:cubicBezTo>
                <a:cubicBezTo>
                  <a:pt x="367919" y="61341"/>
                  <a:pt x="367919" y="61341"/>
                  <a:pt x="366903" y="61341"/>
                </a:cubicBezTo>
                <a:close/>
                <a:moveTo>
                  <a:pt x="355600" y="62865"/>
                </a:moveTo>
                <a:cubicBezTo>
                  <a:pt x="355219" y="62865"/>
                  <a:pt x="354965" y="63373"/>
                  <a:pt x="354965" y="64643"/>
                </a:cubicBezTo>
                <a:cubicBezTo>
                  <a:pt x="355981" y="65659"/>
                  <a:pt x="355981" y="65659"/>
                  <a:pt x="355981" y="65659"/>
                </a:cubicBezTo>
                <a:cubicBezTo>
                  <a:pt x="355981" y="65659"/>
                  <a:pt x="355981" y="64643"/>
                  <a:pt x="355981" y="63500"/>
                </a:cubicBezTo>
                <a:cubicBezTo>
                  <a:pt x="355981" y="63119"/>
                  <a:pt x="355854" y="62738"/>
                  <a:pt x="355600" y="62738"/>
                </a:cubicBezTo>
                <a:close/>
                <a:moveTo>
                  <a:pt x="351663" y="64643"/>
                </a:moveTo>
                <a:lnTo>
                  <a:pt x="350520" y="65659"/>
                </a:lnTo>
                <a:cubicBezTo>
                  <a:pt x="350520" y="66802"/>
                  <a:pt x="351663" y="67818"/>
                  <a:pt x="351663" y="67818"/>
                </a:cubicBezTo>
                <a:lnTo>
                  <a:pt x="352679" y="65659"/>
                </a:lnTo>
                <a:lnTo>
                  <a:pt x="351663" y="64643"/>
                </a:lnTo>
                <a:close/>
                <a:moveTo>
                  <a:pt x="378587" y="81915"/>
                </a:moveTo>
                <a:cubicBezTo>
                  <a:pt x="378587" y="81915"/>
                  <a:pt x="379730" y="82931"/>
                  <a:pt x="379730" y="84074"/>
                </a:cubicBezTo>
                <a:cubicBezTo>
                  <a:pt x="379730" y="84582"/>
                  <a:pt x="379730" y="84836"/>
                  <a:pt x="379476" y="84836"/>
                </a:cubicBezTo>
                <a:cubicBezTo>
                  <a:pt x="379222" y="84836"/>
                  <a:pt x="378714" y="84582"/>
                  <a:pt x="377571" y="84074"/>
                </a:cubicBezTo>
                <a:cubicBezTo>
                  <a:pt x="377571" y="81915"/>
                  <a:pt x="377571" y="81915"/>
                  <a:pt x="378587" y="81915"/>
                </a:cubicBezTo>
                <a:close/>
                <a:moveTo>
                  <a:pt x="312801" y="81915"/>
                </a:moveTo>
                <a:lnTo>
                  <a:pt x="312801" y="82931"/>
                </a:lnTo>
                <a:cubicBezTo>
                  <a:pt x="312801" y="84074"/>
                  <a:pt x="312801" y="85090"/>
                  <a:pt x="313944" y="85090"/>
                </a:cubicBezTo>
                <a:lnTo>
                  <a:pt x="313944" y="82931"/>
                </a:lnTo>
                <a:lnTo>
                  <a:pt x="312801" y="81915"/>
                </a:lnTo>
                <a:close/>
                <a:moveTo>
                  <a:pt x="284734" y="82931"/>
                </a:moveTo>
                <a:cubicBezTo>
                  <a:pt x="284734" y="84074"/>
                  <a:pt x="284734" y="85090"/>
                  <a:pt x="285750" y="85090"/>
                </a:cubicBezTo>
                <a:lnTo>
                  <a:pt x="286893" y="85090"/>
                </a:lnTo>
                <a:cubicBezTo>
                  <a:pt x="285750" y="84074"/>
                  <a:pt x="284734" y="82931"/>
                  <a:pt x="284734" y="82931"/>
                </a:cubicBezTo>
                <a:close/>
                <a:moveTo>
                  <a:pt x="297688" y="87249"/>
                </a:moveTo>
                <a:cubicBezTo>
                  <a:pt x="297688" y="87249"/>
                  <a:pt x="297688" y="87249"/>
                  <a:pt x="297688" y="88265"/>
                </a:cubicBezTo>
                <a:cubicBezTo>
                  <a:pt x="298704" y="89408"/>
                  <a:pt x="299847" y="90424"/>
                  <a:pt x="299847" y="90424"/>
                </a:cubicBezTo>
                <a:cubicBezTo>
                  <a:pt x="299847" y="89408"/>
                  <a:pt x="298704" y="87249"/>
                  <a:pt x="297688" y="87249"/>
                </a:cubicBezTo>
                <a:close/>
                <a:moveTo>
                  <a:pt x="279400" y="92710"/>
                </a:moveTo>
                <a:cubicBezTo>
                  <a:pt x="279400" y="93726"/>
                  <a:pt x="280416" y="94869"/>
                  <a:pt x="280416" y="94869"/>
                </a:cubicBezTo>
                <a:lnTo>
                  <a:pt x="280416" y="93726"/>
                </a:lnTo>
                <a:lnTo>
                  <a:pt x="279400" y="92710"/>
                </a:lnTo>
                <a:close/>
                <a:moveTo>
                  <a:pt x="272161" y="95504"/>
                </a:moveTo>
                <a:cubicBezTo>
                  <a:pt x="271907" y="95504"/>
                  <a:pt x="272161" y="96012"/>
                  <a:pt x="272923" y="96012"/>
                </a:cubicBezTo>
                <a:cubicBezTo>
                  <a:pt x="272542" y="95631"/>
                  <a:pt x="272288" y="95504"/>
                  <a:pt x="272161" y="95504"/>
                </a:cubicBezTo>
                <a:close/>
                <a:moveTo>
                  <a:pt x="212471" y="117602"/>
                </a:moveTo>
                <a:cubicBezTo>
                  <a:pt x="212471" y="118745"/>
                  <a:pt x="212471" y="119761"/>
                  <a:pt x="213614" y="119761"/>
                </a:cubicBezTo>
                <a:lnTo>
                  <a:pt x="214630" y="119761"/>
                </a:lnTo>
                <a:cubicBezTo>
                  <a:pt x="213614" y="118745"/>
                  <a:pt x="212471" y="117602"/>
                  <a:pt x="212471" y="117602"/>
                </a:cubicBezTo>
                <a:close/>
                <a:moveTo>
                  <a:pt x="159639" y="130556"/>
                </a:moveTo>
                <a:cubicBezTo>
                  <a:pt x="159639" y="130556"/>
                  <a:pt x="159639" y="130556"/>
                  <a:pt x="159639" y="131572"/>
                </a:cubicBezTo>
                <a:cubicBezTo>
                  <a:pt x="159639" y="131572"/>
                  <a:pt x="159639" y="132715"/>
                  <a:pt x="160655" y="132715"/>
                </a:cubicBezTo>
                <a:lnTo>
                  <a:pt x="160655" y="131572"/>
                </a:lnTo>
                <a:cubicBezTo>
                  <a:pt x="160655" y="130556"/>
                  <a:pt x="159639" y="130556"/>
                  <a:pt x="159639" y="130556"/>
                </a:cubicBezTo>
                <a:close/>
                <a:moveTo>
                  <a:pt x="149606" y="140589"/>
                </a:moveTo>
                <a:cubicBezTo>
                  <a:pt x="149352" y="140589"/>
                  <a:pt x="149352" y="140843"/>
                  <a:pt x="149860" y="141351"/>
                </a:cubicBezTo>
                <a:cubicBezTo>
                  <a:pt x="149860" y="142367"/>
                  <a:pt x="149860" y="142367"/>
                  <a:pt x="150876" y="142367"/>
                </a:cubicBezTo>
                <a:cubicBezTo>
                  <a:pt x="151892" y="142367"/>
                  <a:pt x="151892" y="142367"/>
                  <a:pt x="150876" y="141351"/>
                </a:cubicBezTo>
                <a:cubicBezTo>
                  <a:pt x="150368" y="140843"/>
                  <a:pt x="149860" y="140589"/>
                  <a:pt x="149479" y="140589"/>
                </a:cubicBezTo>
                <a:close/>
                <a:moveTo>
                  <a:pt x="146685" y="142494"/>
                </a:moveTo>
                <a:lnTo>
                  <a:pt x="145669" y="143637"/>
                </a:lnTo>
                <a:cubicBezTo>
                  <a:pt x="145669" y="143637"/>
                  <a:pt x="145669" y="143637"/>
                  <a:pt x="145669" y="144653"/>
                </a:cubicBezTo>
                <a:lnTo>
                  <a:pt x="146685" y="144653"/>
                </a:lnTo>
                <a:lnTo>
                  <a:pt x="146685" y="142494"/>
                </a:lnTo>
                <a:close/>
                <a:moveTo>
                  <a:pt x="143510" y="145669"/>
                </a:moveTo>
                <a:cubicBezTo>
                  <a:pt x="143129" y="146050"/>
                  <a:pt x="142875" y="146177"/>
                  <a:pt x="142748" y="146177"/>
                </a:cubicBezTo>
                <a:cubicBezTo>
                  <a:pt x="142494" y="146177"/>
                  <a:pt x="142748" y="145669"/>
                  <a:pt x="143510" y="145669"/>
                </a:cubicBezTo>
                <a:close/>
                <a:moveTo>
                  <a:pt x="140335" y="145669"/>
                </a:moveTo>
                <a:cubicBezTo>
                  <a:pt x="139319" y="145669"/>
                  <a:pt x="139319" y="145669"/>
                  <a:pt x="140335" y="146812"/>
                </a:cubicBezTo>
                <a:lnTo>
                  <a:pt x="140335" y="145669"/>
                </a:lnTo>
                <a:close/>
                <a:moveTo>
                  <a:pt x="133858" y="145669"/>
                </a:moveTo>
                <a:cubicBezTo>
                  <a:pt x="132715" y="145669"/>
                  <a:pt x="132715" y="146812"/>
                  <a:pt x="132715" y="146812"/>
                </a:cubicBezTo>
                <a:cubicBezTo>
                  <a:pt x="132715" y="146812"/>
                  <a:pt x="133858" y="147828"/>
                  <a:pt x="133858" y="147828"/>
                </a:cubicBezTo>
                <a:cubicBezTo>
                  <a:pt x="133858" y="147828"/>
                  <a:pt x="133858" y="146812"/>
                  <a:pt x="133858" y="145669"/>
                </a:cubicBezTo>
                <a:close/>
                <a:moveTo>
                  <a:pt x="108585" y="154940"/>
                </a:moveTo>
                <a:cubicBezTo>
                  <a:pt x="108585" y="154940"/>
                  <a:pt x="108712" y="155067"/>
                  <a:pt x="108966" y="155448"/>
                </a:cubicBezTo>
                <a:cubicBezTo>
                  <a:pt x="108966" y="155448"/>
                  <a:pt x="108966" y="156464"/>
                  <a:pt x="110109" y="157607"/>
                </a:cubicBezTo>
                <a:cubicBezTo>
                  <a:pt x="110109" y="157099"/>
                  <a:pt x="110363" y="157099"/>
                  <a:pt x="110617" y="157099"/>
                </a:cubicBezTo>
                <a:cubicBezTo>
                  <a:pt x="110871" y="157099"/>
                  <a:pt x="111125" y="157099"/>
                  <a:pt x="111125" y="156591"/>
                </a:cubicBezTo>
                <a:lnTo>
                  <a:pt x="110109" y="155575"/>
                </a:lnTo>
                <a:cubicBezTo>
                  <a:pt x="109347" y="155575"/>
                  <a:pt x="108712" y="155067"/>
                  <a:pt x="108585" y="155067"/>
                </a:cubicBezTo>
                <a:close/>
                <a:moveTo>
                  <a:pt x="87503" y="158623"/>
                </a:moveTo>
                <a:cubicBezTo>
                  <a:pt x="86360" y="158623"/>
                  <a:pt x="86360" y="158623"/>
                  <a:pt x="87503" y="159766"/>
                </a:cubicBezTo>
                <a:cubicBezTo>
                  <a:pt x="87503" y="160528"/>
                  <a:pt x="88011" y="161290"/>
                  <a:pt x="88773" y="161290"/>
                </a:cubicBezTo>
                <a:cubicBezTo>
                  <a:pt x="89154" y="161290"/>
                  <a:pt x="89408" y="161163"/>
                  <a:pt x="89662" y="160782"/>
                </a:cubicBezTo>
                <a:cubicBezTo>
                  <a:pt x="89662" y="160782"/>
                  <a:pt x="88646" y="158623"/>
                  <a:pt x="87503" y="158623"/>
                </a:cubicBezTo>
                <a:close/>
                <a:moveTo>
                  <a:pt x="1524" y="188849"/>
                </a:moveTo>
                <a:cubicBezTo>
                  <a:pt x="1270" y="188849"/>
                  <a:pt x="1778" y="190373"/>
                  <a:pt x="3302" y="191897"/>
                </a:cubicBezTo>
                <a:cubicBezTo>
                  <a:pt x="4318" y="193040"/>
                  <a:pt x="4953" y="193548"/>
                  <a:pt x="5080" y="193548"/>
                </a:cubicBezTo>
                <a:cubicBezTo>
                  <a:pt x="5207" y="193548"/>
                  <a:pt x="4953" y="193040"/>
                  <a:pt x="4445" y="191897"/>
                </a:cubicBezTo>
                <a:cubicBezTo>
                  <a:pt x="3429" y="190881"/>
                  <a:pt x="3429" y="189738"/>
                  <a:pt x="2286" y="189738"/>
                </a:cubicBezTo>
                <a:cubicBezTo>
                  <a:pt x="1905" y="189103"/>
                  <a:pt x="1778" y="188849"/>
                  <a:pt x="1651" y="188849"/>
                </a:cubicBezTo>
                <a:close/>
                <a:moveTo>
                  <a:pt x="505079" y="127"/>
                </a:moveTo>
                <a:cubicBezTo>
                  <a:pt x="505206" y="127"/>
                  <a:pt x="505460" y="381"/>
                  <a:pt x="506095" y="889"/>
                </a:cubicBezTo>
                <a:cubicBezTo>
                  <a:pt x="507111" y="3048"/>
                  <a:pt x="507111" y="4191"/>
                  <a:pt x="507111" y="4191"/>
                </a:cubicBezTo>
                <a:cubicBezTo>
                  <a:pt x="506095" y="4191"/>
                  <a:pt x="506095" y="4191"/>
                  <a:pt x="507111" y="5207"/>
                </a:cubicBezTo>
                <a:lnTo>
                  <a:pt x="508254" y="5207"/>
                </a:lnTo>
                <a:cubicBezTo>
                  <a:pt x="508254" y="4699"/>
                  <a:pt x="508508" y="4445"/>
                  <a:pt x="508889" y="4445"/>
                </a:cubicBezTo>
                <a:cubicBezTo>
                  <a:pt x="509270" y="4445"/>
                  <a:pt x="509778" y="4699"/>
                  <a:pt x="510413" y="5207"/>
                </a:cubicBezTo>
                <a:cubicBezTo>
                  <a:pt x="512953" y="6096"/>
                  <a:pt x="514223" y="7620"/>
                  <a:pt x="513461" y="7620"/>
                </a:cubicBezTo>
                <a:cubicBezTo>
                  <a:pt x="513207" y="7620"/>
                  <a:pt x="512953" y="7493"/>
                  <a:pt x="512572" y="7366"/>
                </a:cubicBezTo>
                <a:lnTo>
                  <a:pt x="512572" y="9652"/>
                </a:lnTo>
                <a:cubicBezTo>
                  <a:pt x="513080" y="11303"/>
                  <a:pt x="513080" y="12065"/>
                  <a:pt x="512826" y="12065"/>
                </a:cubicBezTo>
                <a:cubicBezTo>
                  <a:pt x="512572" y="12065"/>
                  <a:pt x="512064" y="11303"/>
                  <a:pt x="511429" y="9652"/>
                </a:cubicBezTo>
                <a:cubicBezTo>
                  <a:pt x="510794" y="7874"/>
                  <a:pt x="510540" y="7112"/>
                  <a:pt x="510413" y="7112"/>
                </a:cubicBezTo>
                <a:cubicBezTo>
                  <a:pt x="510286" y="7112"/>
                  <a:pt x="510286" y="7620"/>
                  <a:pt x="510286" y="8636"/>
                </a:cubicBezTo>
                <a:cubicBezTo>
                  <a:pt x="511302" y="10795"/>
                  <a:pt x="510286" y="11811"/>
                  <a:pt x="510286" y="11811"/>
                </a:cubicBezTo>
                <a:cubicBezTo>
                  <a:pt x="509143" y="11811"/>
                  <a:pt x="509143" y="11811"/>
                  <a:pt x="510286" y="12954"/>
                </a:cubicBezTo>
                <a:cubicBezTo>
                  <a:pt x="510286" y="13970"/>
                  <a:pt x="510286" y="15113"/>
                  <a:pt x="509143" y="15113"/>
                </a:cubicBezTo>
                <a:cubicBezTo>
                  <a:pt x="509143" y="15621"/>
                  <a:pt x="509143" y="15875"/>
                  <a:pt x="509016" y="15875"/>
                </a:cubicBezTo>
                <a:cubicBezTo>
                  <a:pt x="508889" y="15875"/>
                  <a:pt x="508635" y="15621"/>
                  <a:pt x="508127" y="15113"/>
                </a:cubicBezTo>
                <a:cubicBezTo>
                  <a:pt x="508127" y="15367"/>
                  <a:pt x="508000" y="15748"/>
                  <a:pt x="508000" y="16129"/>
                </a:cubicBezTo>
                <a:cubicBezTo>
                  <a:pt x="508000" y="16510"/>
                  <a:pt x="508000" y="16891"/>
                  <a:pt x="507873" y="16891"/>
                </a:cubicBezTo>
                <a:cubicBezTo>
                  <a:pt x="507746" y="16891"/>
                  <a:pt x="507492" y="16383"/>
                  <a:pt x="506857" y="15113"/>
                </a:cubicBezTo>
                <a:cubicBezTo>
                  <a:pt x="506476" y="14224"/>
                  <a:pt x="506095" y="13843"/>
                  <a:pt x="505714" y="13843"/>
                </a:cubicBezTo>
                <a:cubicBezTo>
                  <a:pt x="505206" y="13843"/>
                  <a:pt x="504698" y="14732"/>
                  <a:pt x="504698" y="16129"/>
                </a:cubicBezTo>
                <a:lnTo>
                  <a:pt x="503555" y="16129"/>
                </a:lnTo>
                <a:cubicBezTo>
                  <a:pt x="503555" y="16510"/>
                  <a:pt x="503428" y="16637"/>
                  <a:pt x="503301" y="16637"/>
                </a:cubicBezTo>
                <a:cubicBezTo>
                  <a:pt x="502920" y="16637"/>
                  <a:pt x="502412" y="15875"/>
                  <a:pt x="502412" y="15113"/>
                </a:cubicBezTo>
                <a:cubicBezTo>
                  <a:pt x="501777" y="13843"/>
                  <a:pt x="501523" y="13335"/>
                  <a:pt x="501396" y="13335"/>
                </a:cubicBezTo>
                <a:cubicBezTo>
                  <a:pt x="501269" y="13335"/>
                  <a:pt x="501269" y="13589"/>
                  <a:pt x="501269" y="14097"/>
                </a:cubicBezTo>
                <a:cubicBezTo>
                  <a:pt x="501269" y="15240"/>
                  <a:pt x="501269" y="16256"/>
                  <a:pt x="501269" y="16256"/>
                </a:cubicBezTo>
                <a:cubicBezTo>
                  <a:pt x="501269" y="17272"/>
                  <a:pt x="501269" y="17272"/>
                  <a:pt x="500126" y="18415"/>
                </a:cubicBezTo>
                <a:cubicBezTo>
                  <a:pt x="500126" y="18415"/>
                  <a:pt x="499110" y="18415"/>
                  <a:pt x="497967" y="17272"/>
                </a:cubicBezTo>
                <a:lnTo>
                  <a:pt x="499110" y="18415"/>
                </a:lnTo>
                <a:cubicBezTo>
                  <a:pt x="498348" y="19177"/>
                  <a:pt x="498602" y="19939"/>
                  <a:pt x="498475" y="19939"/>
                </a:cubicBezTo>
                <a:cubicBezTo>
                  <a:pt x="498348" y="19939"/>
                  <a:pt x="498348" y="19812"/>
                  <a:pt x="497967" y="19431"/>
                </a:cubicBezTo>
                <a:cubicBezTo>
                  <a:pt x="497967" y="19431"/>
                  <a:pt x="497967" y="19431"/>
                  <a:pt x="496951" y="20574"/>
                </a:cubicBezTo>
                <a:cubicBezTo>
                  <a:pt x="496570" y="21209"/>
                  <a:pt x="496189" y="21463"/>
                  <a:pt x="495808" y="21463"/>
                </a:cubicBezTo>
                <a:cubicBezTo>
                  <a:pt x="494919" y="21463"/>
                  <a:pt x="494030" y="19939"/>
                  <a:pt x="494792" y="18415"/>
                </a:cubicBezTo>
                <a:lnTo>
                  <a:pt x="493776" y="18415"/>
                </a:lnTo>
                <a:cubicBezTo>
                  <a:pt x="493776" y="18415"/>
                  <a:pt x="492633" y="17272"/>
                  <a:pt x="492633" y="17272"/>
                </a:cubicBezTo>
                <a:cubicBezTo>
                  <a:pt x="492633" y="16256"/>
                  <a:pt x="491617" y="16256"/>
                  <a:pt x="491617" y="16256"/>
                </a:cubicBezTo>
                <a:lnTo>
                  <a:pt x="491617" y="18415"/>
                </a:lnTo>
                <a:cubicBezTo>
                  <a:pt x="493014" y="20447"/>
                  <a:pt x="493014" y="22225"/>
                  <a:pt x="492633" y="22225"/>
                </a:cubicBezTo>
                <a:cubicBezTo>
                  <a:pt x="492379" y="22225"/>
                  <a:pt x="491998" y="21717"/>
                  <a:pt x="491617" y="20574"/>
                </a:cubicBezTo>
                <a:lnTo>
                  <a:pt x="491617" y="21590"/>
                </a:lnTo>
                <a:cubicBezTo>
                  <a:pt x="491617" y="22606"/>
                  <a:pt x="491617" y="22606"/>
                  <a:pt x="489458" y="22606"/>
                </a:cubicBezTo>
                <a:cubicBezTo>
                  <a:pt x="489458" y="22606"/>
                  <a:pt x="487299" y="20447"/>
                  <a:pt x="487299" y="19431"/>
                </a:cubicBezTo>
                <a:cubicBezTo>
                  <a:pt x="487299" y="18415"/>
                  <a:pt x="486283" y="18415"/>
                  <a:pt x="486283" y="18415"/>
                </a:cubicBezTo>
                <a:cubicBezTo>
                  <a:pt x="486283" y="18415"/>
                  <a:pt x="486283" y="18415"/>
                  <a:pt x="486283" y="19431"/>
                </a:cubicBezTo>
                <a:cubicBezTo>
                  <a:pt x="486918" y="20828"/>
                  <a:pt x="486791" y="21717"/>
                  <a:pt x="486029" y="21717"/>
                </a:cubicBezTo>
                <a:cubicBezTo>
                  <a:pt x="485521" y="21717"/>
                  <a:pt x="484886" y="21336"/>
                  <a:pt x="484124" y="20574"/>
                </a:cubicBezTo>
                <a:lnTo>
                  <a:pt x="485267" y="21590"/>
                </a:lnTo>
                <a:cubicBezTo>
                  <a:pt x="485267" y="22606"/>
                  <a:pt x="485267" y="23749"/>
                  <a:pt x="481965" y="23749"/>
                </a:cubicBezTo>
                <a:cubicBezTo>
                  <a:pt x="478790" y="24765"/>
                  <a:pt x="477647" y="25908"/>
                  <a:pt x="477647" y="26924"/>
                </a:cubicBezTo>
                <a:cubicBezTo>
                  <a:pt x="477901" y="27178"/>
                  <a:pt x="477901" y="27305"/>
                  <a:pt x="477647" y="27305"/>
                </a:cubicBezTo>
                <a:cubicBezTo>
                  <a:pt x="477012" y="27305"/>
                  <a:pt x="474853" y="26289"/>
                  <a:pt x="473329" y="24765"/>
                </a:cubicBezTo>
                <a:cubicBezTo>
                  <a:pt x="473329" y="25908"/>
                  <a:pt x="473329" y="25908"/>
                  <a:pt x="471170" y="26924"/>
                </a:cubicBezTo>
                <a:cubicBezTo>
                  <a:pt x="470154" y="26924"/>
                  <a:pt x="470154" y="26924"/>
                  <a:pt x="470154" y="27940"/>
                </a:cubicBezTo>
                <a:cubicBezTo>
                  <a:pt x="471424" y="29210"/>
                  <a:pt x="471932" y="29718"/>
                  <a:pt x="471678" y="29718"/>
                </a:cubicBezTo>
                <a:cubicBezTo>
                  <a:pt x="471424" y="29718"/>
                  <a:pt x="471043" y="29464"/>
                  <a:pt x="470154" y="28956"/>
                </a:cubicBezTo>
                <a:cubicBezTo>
                  <a:pt x="469392" y="28067"/>
                  <a:pt x="468630" y="27813"/>
                  <a:pt x="468249" y="27813"/>
                </a:cubicBezTo>
                <a:cubicBezTo>
                  <a:pt x="467487" y="27813"/>
                  <a:pt x="467360" y="28702"/>
                  <a:pt x="467995" y="30099"/>
                </a:cubicBezTo>
                <a:cubicBezTo>
                  <a:pt x="467995" y="31115"/>
                  <a:pt x="467995" y="32258"/>
                  <a:pt x="466979" y="32258"/>
                </a:cubicBezTo>
                <a:cubicBezTo>
                  <a:pt x="466598" y="31877"/>
                  <a:pt x="466217" y="31750"/>
                  <a:pt x="465836" y="31750"/>
                </a:cubicBezTo>
                <a:cubicBezTo>
                  <a:pt x="465074" y="31750"/>
                  <a:pt x="464058" y="32258"/>
                  <a:pt x="462661" y="32258"/>
                </a:cubicBezTo>
                <a:cubicBezTo>
                  <a:pt x="462280" y="32639"/>
                  <a:pt x="461899" y="33020"/>
                  <a:pt x="461772" y="33020"/>
                </a:cubicBezTo>
                <a:cubicBezTo>
                  <a:pt x="461645" y="33020"/>
                  <a:pt x="461137" y="32512"/>
                  <a:pt x="460502" y="31242"/>
                </a:cubicBezTo>
                <a:cubicBezTo>
                  <a:pt x="459486" y="29083"/>
                  <a:pt x="459486" y="29083"/>
                  <a:pt x="458343" y="29083"/>
                </a:cubicBezTo>
                <a:cubicBezTo>
                  <a:pt x="457200" y="30099"/>
                  <a:pt x="457200" y="30099"/>
                  <a:pt x="457200" y="31242"/>
                </a:cubicBezTo>
                <a:cubicBezTo>
                  <a:pt x="457581" y="30988"/>
                  <a:pt x="457835" y="30861"/>
                  <a:pt x="458089" y="30861"/>
                </a:cubicBezTo>
                <a:cubicBezTo>
                  <a:pt x="458851" y="30861"/>
                  <a:pt x="459359" y="31623"/>
                  <a:pt x="459359" y="32385"/>
                </a:cubicBezTo>
                <a:cubicBezTo>
                  <a:pt x="460375" y="33401"/>
                  <a:pt x="459359" y="33401"/>
                  <a:pt x="458343" y="33401"/>
                </a:cubicBezTo>
                <a:cubicBezTo>
                  <a:pt x="457962" y="33782"/>
                  <a:pt x="457581" y="33909"/>
                  <a:pt x="457327" y="33909"/>
                </a:cubicBezTo>
                <a:cubicBezTo>
                  <a:pt x="456692" y="33909"/>
                  <a:pt x="456184" y="33401"/>
                  <a:pt x="456184" y="33401"/>
                </a:cubicBezTo>
                <a:cubicBezTo>
                  <a:pt x="456184" y="32385"/>
                  <a:pt x="457200" y="32385"/>
                  <a:pt x="457200" y="31242"/>
                </a:cubicBezTo>
                <a:cubicBezTo>
                  <a:pt x="457200" y="31242"/>
                  <a:pt x="457200" y="32385"/>
                  <a:pt x="456184" y="32385"/>
                </a:cubicBezTo>
                <a:cubicBezTo>
                  <a:pt x="456184" y="33401"/>
                  <a:pt x="455041" y="33401"/>
                  <a:pt x="455041" y="34544"/>
                </a:cubicBezTo>
                <a:cubicBezTo>
                  <a:pt x="455041" y="34544"/>
                  <a:pt x="455041" y="35560"/>
                  <a:pt x="454025" y="35560"/>
                </a:cubicBezTo>
                <a:cubicBezTo>
                  <a:pt x="453009" y="36576"/>
                  <a:pt x="451866" y="36576"/>
                  <a:pt x="451866" y="37719"/>
                </a:cubicBezTo>
                <a:cubicBezTo>
                  <a:pt x="451866" y="38227"/>
                  <a:pt x="451866" y="38481"/>
                  <a:pt x="451739" y="38481"/>
                </a:cubicBezTo>
                <a:cubicBezTo>
                  <a:pt x="451612" y="38481"/>
                  <a:pt x="451358" y="38227"/>
                  <a:pt x="450723" y="37719"/>
                </a:cubicBezTo>
                <a:cubicBezTo>
                  <a:pt x="450723" y="37084"/>
                  <a:pt x="450342" y="36449"/>
                  <a:pt x="449707" y="36449"/>
                </a:cubicBezTo>
                <a:cubicBezTo>
                  <a:pt x="449199" y="36449"/>
                  <a:pt x="448437" y="36830"/>
                  <a:pt x="447548" y="37719"/>
                </a:cubicBezTo>
                <a:cubicBezTo>
                  <a:pt x="446786" y="37719"/>
                  <a:pt x="445643" y="38227"/>
                  <a:pt x="444881" y="38227"/>
                </a:cubicBezTo>
                <a:cubicBezTo>
                  <a:pt x="444500" y="38227"/>
                  <a:pt x="444373" y="38100"/>
                  <a:pt x="444373" y="37719"/>
                </a:cubicBezTo>
                <a:cubicBezTo>
                  <a:pt x="444373" y="37719"/>
                  <a:pt x="444373" y="37719"/>
                  <a:pt x="444373" y="38735"/>
                </a:cubicBezTo>
                <a:cubicBezTo>
                  <a:pt x="445008" y="40005"/>
                  <a:pt x="444881" y="40513"/>
                  <a:pt x="444246" y="40513"/>
                </a:cubicBezTo>
                <a:cubicBezTo>
                  <a:pt x="443865" y="40513"/>
                  <a:pt x="443103" y="40259"/>
                  <a:pt x="442214" y="39751"/>
                </a:cubicBezTo>
                <a:cubicBezTo>
                  <a:pt x="441706" y="39243"/>
                  <a:pt x="441452" y="38989"/>
                  <a:pt x="441198" y="38989"/>
                </a:cubicBezTo>
                <a:cubicBezTo>
                  <a:pt x="440944" y="38989"/>
                  <a:pt x="441071" y="39243"/>
                  <a:pt x="441071" y="39751"/>
                </a:cubicBezTo>
                <a:cubicBezTo>
                  <a:pt x="441071" y="39751"/>
                  <a:pt x="440055" y="39751"/>
                  <a:pt x="438912" y="38608"/>
                </a:cubicBezTo>
                <a:cubicBezTo>
                  <a:pt x="437769" y="38608"/>
                  <a:pt x="437769" y="38608"/>
                  <a:pt x="436753" y="39751"/>
                </a:cubicBezTo>
                <a:cubicBezTo>
                  <a:pt x="437769" y="40767"/>
                  <a:pt x="436753" y="40767"/>
                  <a:pt x="436753" y="41910"/>
                </a:cubicBezTo>
                <a:cubicBezTo>
                  <a:pt x="436372" y="41783"/>
                  <a:pt x="435737" y="41656"/>
                  <a:pt x="435229" y="41656"/>
                </a:cubicBezTo>
                <a:cubicBezTo>
                  <a:pt x="432435" y="41656"/>
                  <a:pt x="428117" y="43434"/>
                  <a:pt x="428117" y="45212"/>
                </a:cubicBezTo>
                <a:cubicBezTo>
                  <a:pt x="426974" y="44069"/>
                  <a:pt x="426974" y="44069"/>
                  <a:pt x="425958" y="44069"/>
                </a:cubicBezTo>
                <a:cubicBezTo>
                  <a:pt x="426339" y="44831"/>
                  <a:pt x="426466" y="45212"/>
                  <a:pt x="426339" y="45212"/>
                </a:cubicBezTo>
                <a:cubicBezTo>
                  <a:pt x="426212" y="45212"/>
                  <a:pt x="425577" y="44323"/>
                  <a:pt x="424815" y="42926"/>
                </a:cubicBezTo>
                <a:lnTo>
                  <a:pt x="425958" y="42926"/>
                </a:lnTo>
                <a:cubicBezTo>
                  <a:pt x="425450" y="41910"/>
                  <a:pt x="424942" y="41402"/>
                  <a:pt x="424688" y="41402"/>
                </a:cubicBezTo>
                <a:cubicBezTo>
                  <a:pt x="424434" y="41402"/>
                  <a:pt x="424307" y="42164"/>
                  <a:pt x="424815" y="43942"/>
                </a:cubicBezTo>
                <a:cubicBezTo>
                  <a:pt x="424815" y="45720"/>
                  <a:pt x="424815" y="46482"/>
                  <a:pt x="424688" y="46482"/>
                </a:cubicBezTo>
                <a:cubicBezTo>
                  <a:pt x="424561" y="46482"/>
                  <a:pt x="424307" y="45974"/>
                  <a:pt x="423799" y="44958"/>
                </a:cubicBezTo>
                <a:cubicBezTo>
                  <a:pt x="422783" y="43815"/>
                  <a:pt x="422148" y="43307"/>
                  <a:pt x="421894" y="43307"/>
                </a:cubicBezTo>
                <a:cubicBezTo>
                  <a:pt x="421640" y="43307"/>
                  <a:pt x="421640" y="43815"/>
                  <a:pt x="421640" y="44958"/>
                </a:cubicBezTo>
                <a:cubicBezTo>
                  <a:pt x="422275" y="46228"/>
                  <a:pt x="422529" y="46736"/>
                  <a:pt x="422148" y="46736"/>
                </a:cubicBezTo>
                <a:cubicBezTo>
                  <a:pt x="421767" y="46736"/>
                  <a:pt x="421386" y="46482"/>
                  <a:pt x="420497" y="45974"/>
                </a:cubicBezTo>
                <a:cubicBezTo>
                  <a:pt x="419354" y="43815"/>
                  <a:pt x="418338" y="42799"/>
                  <a:pt x="417703" y="42799"/>
                </a:cubicBezTo>
                <a:cubicBezTo>
                  <a:pt x="417068" y="42799"/>
                  <a:pt x="416687" y="43815"/>
                  <a:pt x="417322" y="45974"/>
                </a:cubicBezTo>
                <a:cubicBezTo>
                  <a:pt x="418338" y="48133"/>
                  <a:pt x="418338" y="49149"/>
                  <a:pt x="417322" y="49149"/>
                </a:cubicBezTo>
                <a:cubicBezTo>
                  <a:pt x="417322" y="49149"/>
                  <a:pt x="416179" y="48133"/>
                  <a:pt x="416179" y="46990"/>
                </a:cubicBezTo>
                <a:cubicBezTo>
                  <a:pt x="416179" y="45974"/>
                  <a:pt x="415925" y="45466"/>
                  <a:pt x="415671" y="45466"/>
                </a:cubicBezTo>
                <a:cubicBezTo>
                  <a:pt x="415417" y="45466"/>
                  <a:pt x="415036" y="46228"/>
                  <a:pt x="415036" y="48006"/>
                </a:cubicBezTo>
                <a:cubicBezTo>
                  <a:pt x="414274" y="50038"/>
                  <a:pt x="413639" y="51308"/>
                  <a:pt x="412623" y="51308"/>
                </a:cubicBezTo>
                <a:cubicBezTo>
                  <a:pt x="412115" y="51308"/>
                  <a:pt x="411480" y="50927"/>
                  <a:pt x="410718" y="50165"/>
                </a:cubicBezTo>
                <a:cubicBezTo>
                  <a:pt x="409829" y="49784"/>
                  <a:pt x="408940" y="49657"/>
                  <a:pt x="408178" y="49657"/>
                </a:cubicBezTo>
                <a:cubicBezTo>
                  <a:pt x="406527" y="49657"/>
                  <a:pt x="405892" y="50419"/>
                  <a:pt x="407416" y="51181"/>
                </a:cubicBezTo>
                <a:cubicBezTo>
                  <a:pt x="407924" y="51689"/>
                  <a:pt x="408178" y="51943"/>
                  <a:pt x="408432" y="52197"/>
                </a:cubicBezTo>
                <a:cubicBezTo>
                  <a:pt x="407416" y="53340"/>
                  <a:pt x="406273" y="53340"/>
                  <a:pt x="405257" y="53340"/>
                </a:cubicBezTo>
                <a:cubicBezTo>
                  <a:pt x="405257" y="53721"/>
                  <a:pt x="405130" y="53721"/>
                  <a:pt x="405003" y="53721"/>
                </a:cubicBezTo>
                <a:cubicBezTo>
                  <a:pt x="404622" y="53721"/>
                  <a:pt x="403860" y="52959"/>
                  <a:pt x="403098" y="52197"/>
                </a:cubicBezTo>
                <a:cubicBezTo>
                  <a:pt x="403098" y="53721"/>
                  <a:pt x="403098" y="55245"/>
                  <a:pt x="402336" y="55245"/>
                </a:cubicBezTo>
                <a:cubicBezTo>
                  <a:pt x="401955" y="55245"/>
                  <a:pt x="401574" y="54991"/>
                  <a:pt x="400939" y="54356"/>
                </a:cubicBezTo>
                <a:lnTo>
                  <a:pt x="399796" y="54356"/>
                </a:lnTo>
                <a:cubicBezTo>
                  <a:pt x="399288" y="54864"/>
                  <a:pt x="399034" y="55118"/>
                  <a:pt x="398780" y="55118"/>
                </a:cubicBezTo>
                <a:cubicBezTo>
                  <a:pt x="398526" y="55118"/>
                  <a:pt x="398272" y="54864"/>
                  <a:pt x="397764" y="54356"/>
                </a:cubicBezTo>
                <a:cubicBezTo>
                  <a:pt x="397383" y="53975"/>
                  <a:pt x="397256" y="53975"/>
                  <a:pt x="397002" y="53975"/>
                </a:cubicBezTo>
                <a:cubicBezTo>
                  <a:pt x="396621" y="53975"/>
                  <a:pt x="396621" y="54737"/>
                  <a:pt x="396621" y="55499"/>
                </a:cubicBezTo>
                <a:cubicBezTo>
                  <a:pt x="396621" y="56261"/>
                  <a:pt x="396621" y="57912"/>
                  <a:pt x="396113" y="57912"/>
                </a:cubicBezTo>
                <a:cubicBezTo>
                  <a:pt x="395986" y="57912"/>
                  <a:pt x="395859" y="57785"/>
                  <a:pt x="395605" y="57531"/>
                </a:cubicBezTo>
                <a:cubicBezTo>
                  <a:pt x="395605" y="56515"/>
                  <a:pt x="393446" y="55372"/>
                  <a:pt x="392430" y="54356"/>
                </a:cubicBezTo>
                <a:cubicBezTo>
                  <a:pt x="391287" y="54356"/>
                  <a:pt x="391287" y="55499"/>
                  <a:pt x="392430" y="56515"/>
                </a:cubicBezTo>
                <a:cubicBezTo>
                  <a:pt x="393573" y="57531"/>
                  <a:pt x="393446" y="57531"/>
                  <a:pt x="392430" y="58674"/>
                </a:cubicBezTo>
                <a:cubicBezTo>
                  <a:pt x="391668" y="58674"/>
                  <a:pt x="391033" y="59182"/>
                  <a:pt x="390525" y="59182"/>
                </a:cubicBezTo>
                <a:cubicBezTo>
                  <a:pt x="390271" y="59182"/>
                  <a:pt x="390144" y="59055"/>
                  <a:pt x="390144" y="58674"/>
                </a:cubicBezTo>
                <a:cubicBezTo>
                  <a:pt x="389763" y="58293"/>
                  <a:pt x="389382" y="58166"/>
                  <a:pt x="388747" y="58166"/>
                </a:cubicBezTo>
                <a:cubicBezTo>
                  <a:pt x="387477" y="58166"/>
                  <a:pt x="385826" y="58928"/>
                  <a:pt x="385826" y="59690"/>
                </a:cubicBezTo>
                <a:cubicBezTo>
                  <a:pt x="385826" y="59690"/>
                  <a:pt x="384810" y="59690"/>
                  <a:pt x="384810" y="60833"/>
                </a:cubicBezTo>
                <a:cubicBezTo>
                  <a:pt x="383667" y="60833"/>
                  <a:pt x="382651" y="59690"/>
                  <a:pt x="382651" y="59690"/>
                </a:cubicBezTo>
                <a:lnTo>
                  <a:pt x="380492" y="59690"/>
                </a:lnTo>
                <a:cubicBezTo>
                  <a:pt x="380492" y="59690"/>
                  <a:pt x="379476" y="59690"/>
                  <a:pt x="380492" y="60833"/>
                </a:cubicBezTo>
                <a:cubicBezTo>
                  <a:pt x="379476" y="59690"/>
                  <a:pt x="378841" y="59182"/>
                  <a:pt x="378587" y="59182"/>
                </a:cubicBezTo>
                <a:cubicBezTo>
                  <a:pt x="378333" y="59182"/>
                  <a:pt x="378333" y="59690"/>
                  <a:pt x="378333" y="60833"/>
                </a:cubicBezTo>
                <a:cubicBezTo>
                  <a:pt x="378968" y="62103"/>
                  <a:pt x="379222" y="62611"/>
                  <a:pt x="379095" y="62611"/>
                </a:cubicBezTo>
                <a:cubicBezTo>
                  <a:pt x="378968" y="62611"/>
                  <a:pt x="378714" y="62357"/>
                  <a:pt x="378333" y="61849"/>
                </a:cubicBezTo>
                <a:cubicBezTo>
                  <a:pt x="377952" y="61341"/>
                  <a:pt x="377571" y="61087"/>
                  <a:pt x="377444" y="61087"/>
                </a:cubicBezTo>
                <a:cubicBezTo>
                  <a:pt x="377317" y="61087"/>
                  <a:pt x="377317" y="61341"/>
                  <a:pt x="377317" y="61849"/>
                </a:cubicBezTo>
                <a:cubicBezTo>
                  <a:pt x="377317" y="62357"/>
                  <a:pt x="377317" y="62611"/>
                  <a:pt x="377190" y="62611"/>
                </a:cubicBezTo>
                <a:cubicBezTo>
                  <a:pt x="377063" y="62611"/>
                  <a:pt x="376809" y="62357"/>
                  <a:pt x="376301" y="61849"/>
                </a:cubicBezTo>
                <a:cubicBezTo>
                  <a:pt x="375793" y="60833"/>
                  <a:pt x="374904" y="60198"/>
                  <a:pt x="374396" y="60198"/>
                </a:cubicBezTo>
                <a:cubicBezTo>
                  <a:pt x="373888" y="60198"/>
                  <a:pt x="373634" y="60706"/>
                  <a:pt x="374142" y="61849"/>
                </a:cubicBezTo>
                <a:cubicBezTo>
                  <a:pt x="374142" y="61849"/>
                  <a:pt x="373634" y="62357"/>
                  <a:pt x="372999" y="62357"/>
                </a:cubicBezTo>
                <a:cubicBezTo>
                  <a:pt x="372618" y="62357"/>
                  <a:pt x="372364" y="62230"/>
                  <a:pt x="371983" y="61849"/>
                </a:cubicBezTo>
                <a:cubicBezTo>
                  <a:pt x="371983" y="63119"/>
                  <a:pt x="371602" y="63627"/>
                  <a:pt x="371094" y="63627"/>
                </a:cubicBezTo>
                <a:cubicBezTo>
                  <a:pt x="370713" y="63627"/>
                  <a:pt x="370332" y="63373"/>
                  <a:pt x="369824" y="62865"/>
                </a:cubicBezTo>
                <a:cubicBezTo>
                  <a:pt x="369824" y="62865"/>
                  <a:pt x="369316" y="62357"/>
                  <a:pt x="369062" y="62357"/>
                </a:cubicBezTo>
                <a:cubicBezTo>
                  <a:pt x="368935" y="62357"/>
                  <a:pt x="368808" y="62484"/>
                  <a:pt x="368808" y="62865"/>
                </a:cubicBezTo>
                <a:cubicBezTo>
                  <a:pt x="368046" y="63627"/>
                  <a:pt x="366268" y="65405"/>
                  <a:pt x="365252" y="65405"/>
                </a:cubicBezTo>
                <a:cubicBezTo>
                  <a:pt x="364744" y="65405"/>
                  <a:pt x="364490" y="65024"/>
                  <a:pt x="364490" y="64008"/>
                </a:cubicBezTo>
                <a:lnTo>
                  <a:pt x="363474" y="65024"/>
                </a:lnTo>
                <a:cubicBezTo>
                  <a:pt x="362331" y="66167"/>
                  <a:pt x="362331" y="66167"/>
                  <a:pt x="361315" y="66167"/>
                </a:cubicBezTo>
                <a:lnTo>
                  <a:pt x="360299" y="65024"/>
                </a:lnTo>
                <a:cubicBezTo>
                  <a:pt x="360299" y="66167"/>
                  <a:pt x="360299" y="67183"/>
                  <a:pt x="359156" y="67183"/>
                </a:cubicBezTo>
                <a:cubicBezTo>
                  <a:pt x="359156" y="66167"/>
                  <a:pt x="358902" y="65786"/>
                  <a:pt x="358648" y="65786"/>
                </a:cubicBezTo>
                <a:cubicBezTo>
                  <a:pt x="358394" y="65786"/>
                  <a:pt x="358140" y="66040"/>
                  <a:pt x="358140" y="66040"/>
                </a:cubicBezTo>
                <a:cubicBezTo>
                  <a:pt x="356997" y="66040"/>
                  <a:pt x="356997" y="67056"/>
                  <a:pt x="356997" y="68199"/>
                </a:cubicBezTo>
                <a:lnTo>
                  <a:pt x="356997" y="69977"/>
                </a:lnTo>
                <a:cubicBezTo>
                  <a:pt x="356362" y="68707"/>
                  <a:pt x="355727" y="68199"/>
                  <a:pt x="355600" y="68199"/>
                </a:cubicBezTo>
                <a:cubicBezTo>
                  <a:pt x="355473" y="68199"/>
                  <a:pt x="355473" y="68453"/>
                  <a:pt x="355981" y="68961"/>
                </a:cubicBezTo>
                <a:cubicBezTo>
                  <a:pt x="355981" y="70104"/>
                  <a:pt x="354965" y="70104"/>
                  <a:pt x="354965" y="70104"/>
                </a:cubicBezTo>
                <a:cubicBezTo>
                  <a:pt x="354711" y="69850"/>
                  <a:pt x="354584" y="69723"/>
                  <a:pt x="354457" y="69723"/>
                </a:cubicBezTo>
                <a:cubicBezTo>
                  <a:pt x="354076" y="69723"/>
                  <a:pt x="354076" y="70358"/>
                  <a:pt x="354457" y="70358"/>
                </a:cubicBezTo>
                <a:cubicBezTo>
                  <a:pt x="354584" y="70358"/>
                  <a:pt x="354838" y="70231"/>
                  <a:pt x="354965" y="69977"/>
                </a:cubicBezTo>
                <a:lnTo>
                  <a:pt x="353822" y="72136"/>
                </a:lnTo>
                <a:cubicBezTo>
                  <a:pt x="353822" y="72390"/>
                  <a:pt x="353695" y="72517"/>
                  <a:pt x="353568" y="72517"/>
                </a:cubicBezTo>
                <a:cubicBezTo>
                  <a:pt x="353187" y="72517"/>
                  <a:pt x="352679" y="71755"/>
                  <a:pt x="352679" y="70993"/>
                </a:cubicBezTo>
                <a:lnTo>
                  <a:pt x="351790" y="70993"/>
                </a:lnTo>
                <a:cubicBezTo>
                  <a:pt x="351282" y="70993"/>
                  <a:pt x="351028" y="71247"/>
                  <a:pt x="350774" y="71247"/>
                </a:cubicBezTo>
                <a:cubicBezTo>
                  <a:pt x="350520" y="71247"/>
                  <a:pt x="350647" y="70993"/>
                  <a:pt x="350647" y="69850"/>
                </a:cubicBezTo>
                <a:cubicBezTo>
                  <a:pt x="350647" y="69088"/>
                  <a:pt x="350139" y="68326"/>
                  <a:pt x="349758" y="68326"/>
                </a:cubicBezTo>
                <a:cubicBezTo>
                  <a:pt x="349631" y="68326"/>
                  <a:pt x="349504" y="68453"/>
                  <a:pt x="349504" y="68707"/>
                </a:cubicBezTo>
                <a:cubicBezTo>
                  <a:pt x="349123" y="67945"/>
                  <a:pt x="348869" y="67691"/>
                  <a:pt x="348742" y="67691"/>
                </a:cubicBezTo>
                <a:cubicBezTo>
                  <a:pt x="348615" y="67691"/>
                  <a:pt x="348742" y="68707"/>
                  <a:pt x="349504" y="68707"/>
                </a:cubicBezTo>
                <a:cubicBezTo>
                  <a:pt x="349504" y="69850"/>
                  <a:pt x="349504" y="69850"/>
                  <a:pt x="349504" y="70866"/>
                </a:cubicBezTo>
                <a:cubicBezTo>
                  <a:pt x="348361" y="70866"/>
                  <a:pt x="349504" y="72009"/>
                  <a:pt x="349504" y="72009"/>
                </a:cubicBezTo>
                <a:cubicBezTo>
                  <a:pt x="350139" y="73279"/>
                  <a:pt x="349250" y="73787"/>
                  <a:pt x="348234" y="73787"/>
                </a:cubicBezTo>
                <a:cubicBezTo>
                  <a:pt x="347472" y="73787"/>
                  <a:pt x="346710" y="73533"/>
                  <a:pt x="346202" y="73025"/>
                </a:cubicBezTo>
                <a:cubicBezTo>
                  <a:pt x="345694" y="72009"/>
                  <a:pt x="345186" y="71501"/>
                  <a:pt x="344932" y="71501"/>
                </a:cubicBezTo>
                <a:cubicBezTo>
                  <a:pt x="344678" y="71501"/>
                  <a:pt x="344551" y="72263"/>
                  <a:pt x="345059" y="74041"/>
                </a:cubicBezTo>
                <a:cubicBezTo>
                  <a:pt x="345440" y="74676"/>
                  <a:pt x="345440" y="74930"/>
                  <a:pt x="345313" y="74930"/>
                </a:cubicBezTo>
                <a:cubicBezTo>
                  <a:pt x="344932" y="74930"/>
                  <a:pt x="343408" y="73152"/>
                  <a:pt x="341884" y="70866"/>
                </a:cubicBezTo>
                <a:lnTo>
                  <a:pt x="339725" y="67691"/>
                </a:lnTo>
                <a:lnTo>
                  <a:pt x="340868" y="70866"/>
                </a:lnTo>
                <a:cubicBezTo>
                  <a:pt x="341503" y="74168"/>
                  <a:pt x="341757" y="75438"/>
                  <a:pt x="341376" y="75438"/>
                </a:cubicBezTo>
                <a:cubicBezTo>
                  <a:pt x="341122" y="75438"/>
                  <a:pt x="340614" y="74930"/>
                  <a:pt x="339725" y="74041"/>
                </a:cubicBezTo>
                <a:cubicBezTo>
                  <a:pt x="337566" y="74041"/>
                  <a:pt x="337566" y="74041"/>
                  <a:pt x="338709" y="75184"/>
                </a:cubicBezTo>
                <a:cubicBezTo>
                  <a:pt x="338709" y="76200"/>
                  <a:pt x="338709" y="76200"/>
                  <a:pt x="336550" y="76200"/>
                </a:cubicBezTo>
                <a:cubicBezTo>
                  <a:pt x="335534" y="76708"/>
                  <a:pt x="334899" y="76962"/>
                  <a:pt x="334518" y="76962"/>
                </a:cubicBezTo>
                <a:cubicBezTo>
                  <a:pt x="334137" y="76962"/>
                  <a:pt x="333883" y="76708"/>
                  <a:pt x="333248" y="76200"/>
                </a:cubicBezTo>
                <a:cubicBezTo>
                  <a:pt x="333248" y="76200"/>
                  <a:pt x="333248" y="77216"/>
                  <a:pt x="332105" y="77216"/>
                </a:cubicBezTo>
                <a:cubicBezTo>
                  <a:pt x="332105" y="78105"/>
                  <a:pt x="331978" y="78486"/>
                  <a:pt x="331724" y="78486"/>
                </a:cubicBezTo>
                <a:cubicBezTo>
                  <a:pt x="331470" y="78486"/>
                  <a:pt x="330962" y="77597"/>
                  <a:pt x="330962" y="76200"/>
                </a:cubicBezTo>
                <a:lnTo>
                  <a:pt x="330200" y="76200"/>
                </a:lnTo>
                <a:lnTo>
                  <a:pt x="330200" y="77597"/>
                </a:lnTo>
                <a:cubicBezTo>
                  <a:pt x="330200" y="78740"/>
                  <a:pt x="329057" y="79756"/>
                  <a:pt x="324866" y="81915"/>
                </a:cubicBezTo>
                <a:cubicBezTo>
                  <a:pt x="321691" y="82550"/>
                  <a:pt x="320040" y="83185"/>
                  <a:pt x="319024" y="83185"/>
                </a:cubicBezTo>
                <a:cubicBezTo>
                  <a:pt x="318262" y="83185"/>
                  <a:pt x="317754" y="82804"/>
                  <a:pt x="317373" y="81915"/>
                </a:cubicBezTo>
                <a:cubicBezTo>
                  <a:pt x="316865" y="80899"/>
                  <a:pt x="316611" y="80264"/>
                  <a:pt x="316357" y="80264"/>
                </a:cubicBezTo>
                <a:cubicBezTo>
                  <a:pt x="316103" y="80264"/>
                  <a:pt x="316230" y="80772"/>
                  <a:pt x="316230" y="81915"/>
                </a:cubicBezTo>
                <a:cubicBezTo>
                  <a:pt x="316992" y="82677"/>
                  <a:pt x="317246" y="83439"/>
                  <a:pt x="316865" y="83439"/>
                </a:cubicBezTo>
                <a:cubicBezTo>
                  <a:pt x="316738" y="83439"/>
                  <a:pt x="316484" y="83312"/>
                  <a:pt x="316230" y="82931"/>
                </a:cubicBezTo>
                <a:cubicBezTo>
                  <a:pt x="316230" y="82931"/>
                  <a:pt x="315214" y="84074"/>
                  <a:pt x="315214" y="85090"/>
                </a:cubicBezTo>
                <a:cubicBezTo>
                  <a:pt x="314706" y="86741"/>
                  <a:pt x="314198" y="87249"/>
                  <a:pt x="313690" y="87249"/>
                </a:cubicBezTo>
                <a:cubicBezTo>
                  <a:pt x="313182" y="87249"/>
                  <a:pt x="313055" y="86741"/>
                  <a:pt x="313055" y="86233"/>
                </a:cubicBezTo>
                <a:cubicBezTo>
                  <a:pt x="312547" y="85344"/>
                  <a:pt x="312293" y="84963"/>
                  <a:pt x="312166" y="84963"/>
                </a:cubicBezTo>
                <a:cubicBezTo>
                  <a:pt x="312039" y="84963"/>
                  <a:pt x="311912" y="85598"/>
                  <a:pt x="311912" y="86233"/>
                </a:cubicBezTo>
                <a:cubicBezTo>
                  <a:pt x="311912" y="87122"/>
                  <a:pt x="311912" y="88646"/>
                  <a:pt x="311404" y="88646"/>
                </a:cubicBezTo>
                <a:cubicBezTo>
                  <a:pt x="311277" y="88646"/>
                  <a:pt x="311023" y="88519"/>
                  <a:pt x="310896" y="88265"/>
                </a:cubicBezTo>
                <a:cubicBezTo>
                  <a:pt x="310896" y="87884"/>
                  <a:pt x="310134" y="87503"/>
                  <a:pt x="309372" y="87503"/>
                </a:cubicBezTo>
                <a:cubicBezTo>
                  <a:pt x="308229" y="87503"/>
                  <a:pt x="307086" y="88011"/>
                  <a:pt x="307721" y="89281"/>
                </a:cubicBezTo>
                <a:lnTo>
                  <a:pt x="305562" y="89281"/>
                </a:lnTo>
                <a:cubicBezTo>
                  <a:pt x="305562" y="88900"/>
                  <a:pt x="305435" y="88773"/>
                  <a:pt x="305181" y="88773"/>
                </a:cubicBezTo>
                <a:cubicBezTo>
                  <a:pt x="304800" y="88773"/>
                  <a:pt x="304038" y="89281"/>
                  <a:pt x="303403" y="89281"/>
                </a:cubicBezTo>
                <a:cubicBezTo>
                  <a:pt x="302260" y="90297"/>
                  <a:pt x="301244" y="90297"/>
                  <a:pt x="302260" y="91440"/>
                </a:cubicBezTo>
                <a:cubicBezTo>
                  <a:pt x="302768" y="91948"/>
                  <a:pt x="302768" y="92202"/>
                  <a:pt x="302387" y="92202"/>
                </a:cubicBezTo>
                <a:cubicBezTo>
                  <a:pt x="302006" y="92202"/>
                  <a:pt x="301117" y="91948"/>
                  <a:pt x="300101" y="91440"/>
                </a:cubicBezTo>
                <a:cubicBezTo>
                  <a:pt x="300101" y="91694"/>
                  <a:pt x="299974" y="91694"/>
                  <a:pt x="299974" y="91694"/>
                </a:cubicBezTo>
                <a:cubicBezTo>
                  <a:pt x="299593" y="91694"/>
                  <a:pt x="298831" y="90297"/>
                  <a:pt x="297942" y="90297"/>
                </a:cubicBezTo>
                <a:cubicBezTo>
                  <a:pt x="297942" y="89281"/>
                  <a:pt x="296799" y="88138"/>
                  <a:pt x="295783" y="88138"/>
                </a:cubicBezTo>
                <a:lnTo>
                  <a:pt x="296799" y="89281"/>
                </a:lnTo>
                <a:lnTo>
                  <a:pt x="296799" y="91567"/>
                </a:lnTo>
                <a:cubicBezTo>
                  <a:pt x="296799" y="92075"/>
                  <a:pt x="296545" y="92329"/>
                  <a:pt x="296291" y="92329"/>
                </a:cubicBezTo>
                <a:cubicBezTo>
                  <a:pt x="296037" y="92329"/>
                  <a:pt x="295783" y="92075"/>
                  <a:pt x="295783" y="91567"/>
                </a:cubicBezTo>
                <a:cubicBezTo>
                  <a:pt x="295783" y="92583"/>
                  <a:pt x="294767" y="92583"/>
                  <a:pt x="293624" y="93726"/>
                </a:cubicBezTo>
                <a:lnTo>
                  <a:pt x="290449" y="93726"/>
                </a:lnTo>
                <a:cubicBezTo>
                  <a:pt x="290449" y="95123"/>
                  <a:pt x="289179" y="96012"/>
                  <a:pt x="287782" y="96012"/>
                </a:cubicBezTo>
                <a:cubicBezTo>
                  <a:pt x="286893" y="96012"/>
                  <a:pt x="285877" y="95631"/>
                  <a:pt x="285115" y="94869"/>
                </a:cubicBezTo>
                <a:cubicBezTo>
                  <a:pt x="285115" y="94488"/>
                  <a:pt x="284988" y="94361"/>
                  <a:pt x="284861" y="94361"/>
                </a:cubicBezTo>
                <a:cubicBezTo>
                  <a:pt x="284480" y="94361"/>
                  <a:pt x="283972" y="95123"/>
                  <a:pt x="283972" y="95885"/>
                </a:cubicBezTo>
                <a:cubicBezTo>
                  <a:pt x="283972" y="96393"/>
                  <a:pt x="283972" y="96647"/>
                  <a:pt x="283845" y="96647"/>
                </a:cubicBezTo>
                <a:cubicBezTo>
                  <a:pt x="283718" y="96647"/>
                  <a:pt x="283464" y="96393"/>
                  <a:pt x="282829" y="95885"/>
                </a:cubicBezTo>
                <a:cubicBezTo>
                  <a:pt x="282575" y="95631"/>
                  <a:pt x="282321" y="95504"/>
                  <a:pt x="282194" y="95504"/>
                </a:cubicBezTo>
                <a:cubicBezTo>
                  <a:pt x="281813" y="95504"/>
                  <a:pt x="281813" y="96520"/>
                  <a:pt x="281813" y="98044"/>
                </a:cubicBezTo>
                <a:cubicBezTo>
                  <a:pt x="281813" y="99314"/>
                  <a:pt x="281432" y="99822"/>
                  <a:pt x="281178" y="99822"/>
                </a:cubicBezTo>
                <a:cubicBezTo>
                  <a:pt x="280924" y="99822"/>
                  <a:pt x="280797" y="99568"/>
                  <a:pt x="280797" y="99060"/>
                </a:cubicBezTo>
                <a:lnTo>
                  <a:pt x="276479" y="99060"/>
                </a:lnTo>
                <a:cubicBezTo>
                  <a:pt x="275336" y="99060"/>
                  <a:pt x="274320" y="99060"/>
                  <a:pt x="275336" y="98044"/>
                </a:cubicBezTo>
                <a:cubicBezTo>
                  <a:pt x="274320" y="97028"/>
                  <a:pt x="273431" y="96012"/>
                  <a:pt x="273177" y="95885"/>
                </a:cubicBezTo>
                <a:cubicBezTo>
                  <a:pt x="274193" y="96901"/>
                  <a:pt x="274193" y="96901"/>
                  <a:pt x="273177" y="98044"/>
                </a:cubicBezTo>
                <a:cubicBezTo>
                  <a:pt x="273177" y="99060"/>
                  <a:pt x="272034" y="100203"/>
                  <a:pt x="272034" y="100203"/>
                </a:cubicBezTo>
                <a:cubicBezTo>
                  <a:pt x="271018" y="100203"/>
                  <a:pt x="269875" y="101219"/>
                  <a:pt x="268859" y="101219"/>
                </a:cubicBezTo>
                <a:cubicBezTo>
                  <a:pt x="268097" y="101981"/>
                  <a:pt x="267335" y="102743"/>
                  <a:pt x="266954" y="102743"/>
                </a:cubicBezTo>
                <a:cubicBezTo>
                  <a:pt x="266827" y="102743"/>
                  <a:pt x="266700" y="102616"/>
                  <a:pt x="266700" y="102362"/>
                </a:cubicBezTo>
                <a:lnTo>
                  <a:pt x="266700" y="101346"/>
                </a:lnTo>
                <a:cubicBezTo>
                  <a:pt x="266700" y="102870"/>
                  <a:pt x="263525" y="104394"/>
                  <a:pt x="260858" y="104394"/>
                </a:cubicBezTo>
                <a:cubicBezTo>
                  <a:pt x="259715" y="104394"/>
                  <a:pt x="258826" y="104140"/>
                  <a:pt x="258064" y="103505"/>
                </a:cubicBezTo>
                <a:lnTo>
                  <a:pt x="259080" y="104521"/>
                </a:lnTo>
                <a:cubicBezTo>
                  <a:pt x="259080" y="105664"/>
                  <a:pt x="259080" y="106680"/>
                  <a:pt x="258064" y="106680"/>
                </a:cubicBezTo>
                <a:cubicBezTo>
                  <a:pt x="257048" y="106680"/>
                  <a:pt x="253746" y="106680"/>
                  <a:pt x="252730" y="107823"/>
                </a:cubicBezTo>
                <a:cubicBezTo>
                  <a:pt x="251079" y="108331"/>
                  <a:pt x="250063" y="108585"/>
                  <a:pt x="249174" y="108585"/>
                </a:cubicBezTo>
                <a:cubicBezTo>
                  <a:pt x="248285" y="108585"/>
                  <a:pt x="247777" y="108331"/>
                  <a:pt x="247269" y="107823"/>
                </a:cubicBezTo>
                <a:cubicBezTo>
                  <a:pt x="247269" y="108839"/>
                  <a:pt x="247269" y="108839"/>
                  <a:pt x="247269" y="108839"/>
                </a:cubicBezTo>
                <a:cubicBezTo>
                  <a:pt x="248412" y="109855"/>
                  <a:pt x="248412" y="110998"/>
                  <a:pt x="247269" y="110998"/>
                </a:cubicBezTo>
                <a:cubicBezTo>
                  <a:pt x="247269" y="110998"/>
                  <a:pt x="246253" y="109855"/>
                  <a:pt x="246253" y="108839"/>
                </a:cubicBezTo>
                <a:cubicBezTo>
                  <a:pt x="245745" y="108331"/>
                  <a:pt x="245491" y="108077"/>
                  <a:pt x="245110" y="108077"/>
                </a:cubicBezTo>
                <a:cubicBezTo>
                  <a:pt x="244729" y="108077"/>
                  <a:pt x="244602" y="108331"/>
                  <a:pt x="244094" y="108839"/>
                </a:cubicBezTo>
                <a:cubicBezTo>
                  <a:pt x="243332" y="110363"/>
                  <a:pt x="241935" y="111379"/>
                  <a:pt x="240792" y="111379"/>
                </a:cubicBezTo>
                <a:cubicBezTo>
                  <a:pt x="240411" y="111379"/>
                  <a:pt x="240030" y="111252"/>
                  <a:pt x="239776" y="110998"/>
                </a:cubicBezTo>
                <a:cubicBezTo>
                  <a:pt x="239776" y="109855"/>
                  <a:pt x="238760" y="108839"/>
                  <a:pt x="237617" y="108839"/>
                </a:cubicBezTo>
                <a:cubicBezTo>
                  <a:pt x="236474" y="108839"/>
                  <a:pt x="236474" y="108839"/>
                  <a:pt x="237617" y="110998"/>
                </a:cubicBezTo>
                <a:cubicBezTo>
                  <a:pt x="237617" y="111379"/>
                  <a:pt x="237744" y="111506"/>
                  <a:pt x="237998" y="111506"/>
                </a:cubicBezTo>
                <a:cubicBezTo>
                  <a:pt x="238379" y="111506"/>
                  <a:pt x="239141" y="110998"/>
                  <a:pt x="239776" y="110998"/>
                </a:cubicBezTo>
                <a:cubicBezTo>
                  <a:pt x="238760" y="110998"/>
                  <a:pt x="238760" y="112014"/>
                  <a:pt x="238760" y="113157"/>
                </a:cubicBezTo>
                <a:cubicBezTo>
                  <a:pt x="238760" y="113919"/>
                  <a:pt x="238252" y="114681"/>
                  <a:pt x="237109" y="114681"/>
                </a:cubicBezTo>
                <a:cubicBezTo>
                  <a:pt x="236728" y="114681"/>
                  <a:pt x="236093" y="114554"/>
                  <a:pt x="235458" y="114173"/>
                </a:cubicBezTo>
                <a:cubicBezTo>
                  <a:pt x="235458" y="114173"/>
                  <a:pt x="235458" y="114173"/>
                  <a:pt x="235458" y="115189"/>
                </a:cubicBezTo>
                <a:cubicBezTo>
                  <a:pt x="235458" y="115824"/>
                  <a:pt x="235458" y="116459"/>
                  <a:pt x="235204" y="116459"/>
                </a:cubicBezTo>
                <a:cubicBezTo>
                  <a:pt x="234950" y="116459"/>
                  <a:pt x="234823" y="116078"/>
                  <a:pt x="234315" y="115189"/>
                </a:cubicBezTo>
                <a:cubicBezTo>
                  <a:pt x="232156" y="115189"/>
                  <a:pt x="231140" y="115189"/>
                  <a:pt x="229997" y="117348"/>
                </a:cubicBezTo>
                <a:cubicBezTo>
                  <a:pt x="229997" y="117348"/>
                  <a:pt x="228854" y="117348"/>
                  <a:pt x="228854" y="116332"/>
                </a:cubicBezTo>
                <a:lnTo>
                  <a:pt x="227838" y="115189"/>
                </a:lnTo>
                <a:cubicBezTo>
                  <a:pt x="227838" y="116967"/>
                  <a:pt x="227838" y="117729"/>
                  <a:pt x="227711" y="117729"/>
                </a:cubicBezTo>
                <a:cubicBezTo>
                  <a:pt x="227584" y="117729"/>
                  <a:pt x="227330" y="117221"/>
                  <a:pt x="226822" y="116205"/>
                </a:cubicBezTo>
                <a:cubicBezTo>
                  <a:pt x="226822" y="115697"/>
                  <a:pt x="226568" y="115443"/>
                  <a:pt x="226441" y="115443"/>
                </a:cubicBezTo>
                <a:cubicBezTo>
                  <a:pt x="226314" y="115443"/>
                  <a:pt x="226314" y="115697"/>
                  <a:pt x="226822" y="116205"/>
                </a:cubicBezTo>
                <a:cubicBezTo>
                  <a:pt x="225679" y="117221"/>
                  <a:pt x="225679" y="117221"/>
                  <a:pt x="225679" y="117221"/>
                </a:cubicBezTo>
                <a:cubicBezTo>
                  <a:pt x="224663" y="118364"/>
                  <a:pt x="221361" y="118364"/>
                  <a:pt x="218059" y="119380"/>
                </a:cubicBezTo>
                <a:cubicBezTo>
                  <a:pt x="215519" y="120650"/>
                  <a:pt x="213741" y="121158"/>
                  <a:pt x="212725" y="121158"/>
                </a:cubicBezTo>
                <a:cubicBezTo>
                  <a:pt x="211963" y="121158"/>
                  <a:pt x="211582" y="120904"/>
                  <a:pt x="211582" y="120396"/>
                </a:cubicBezTo>
                <a:cubicBezTo>
                  <a:pt x="210566" y="120396"/>
                  <a:pt x="210566" y="120396"/>
                  <a:pt x="210566" y="121539"/>
                </a:cubicBezTo>
                <a:cubicBezTo>
                  <a:pt x="210566" y="122682"/>
                  <a:pt x="209423" y="122555"/>
                  <a:pt x="208407" y="122555"/>
                </a:cubicBezTo>
                <a:cubicBezTo>
                  <a:pt x="208407" y="123698"/>
                  <a:pt x="207264" y="123698"/>
                  <a:pt x="208407" y="124714"/>
                </a:cubicBezTo>
                <a:cubicBezTo>
                  <a:pt x="207264" y="123698"/>
                  <a:pt x="207264" y="123698"/>
                  <a:pt x="206248" y="123698"/>
                </a:cubicBezTo>
                <a:cubicBezTo>
                  <a:pt x="206756" y="124206"/>
                  <a:pt x="206756" y="124460"/>
                  <a:pt x="206502" y="124460"/>
                </a:cubicBezTo>
                <a:cubicBezTo>
                  <a:pt x="206248" y="124460"/>
                  <a:pt x="205740" y="124206"/>
                  <a:pt x="205105" y="123698"/>
                </a:cubicBezTo>
                <a:cubicBezTo>
                  <a:pt x="204470" y="123190"/>
                  <a:pt x="204343" y="122936"/>
                  <a:pt x="204343" y="122936"/>
                </a:cubicBezTo>
                <a:cubicBezTo>
                  <a:pt x="204343" y="122936"/>
                  <a:pt x="204470" y="123444"/>
                  <a:pt x="205105" y="124714"/>
                </a:cubicBezTo>
                <a:cubicBezTo>
                  <a:pt x="205105" y="125476"/>
                  <a:pt x="204597" y="126238"/>
                  <a:pt x="204216" y="126238"/>
                </a:cubicBezTo>
                <a:cubicBezTo>
                  <a:pt x="204089" y="126238"/>
                  <a:pt x="203962" y="126111"/>
                  <a:pt x="203962" y="125730"/>
                </a:cubicBezTo>
                <a:cubicBezTo>
                  <a:pt x="203454" y="125222"/>
                  <a:pt x="202946" y="125222"/>
                  <a:pt x="202311" y="125222"/>
                </a:cubicBezTo>
                <a:cubicBezTo>
                  <a:pt x="201676" y="125222"/>
                  <a:pt x="201168" y="125222"/>
                  <a:pt x="200660" y="124714"/>
                </a:cubicBezTo>
                <a:cubicBezTo>
                  <a:pt x="200660" y="124714"/>
                  <a:pt x="199644" y="124714"/>
                  <a:pt x="200660" y="125730"/>
                </a:cubicBezTo>
                <a:cubicBezTo>
                  <a:pt x="200660" y="127000"/>
                  <a:pt x="199136" y="127508"/>
                  <a:pt x="197739" y="127508"/>
                </a:cubicBezTo>
                <a:cubicBezTo>
                  <a:pt x="196723" y="127508"/>
                  <a:pt x="195707" y="127254"/>
                  <a:pt x="195199" y="126746"/>
                </a:cubicBezTo>
                <a:cubicBezTo>
                  <a:pt x="195199" y="126238"/>
                  <a:pt x="194945" y="125984"/>
                  <a:pt x="194818" y="125984"/>
                </a:cubicBezTo>
                <a:cubicBezTo>
                  <a:pt x="194691" y="125984"/>
                  <a:pt x="194691" y="126238"/>
                  <a:pt x="195199" y="126746"/>
                </a:cubicBezTo>
                <a:cubicBezTo>
                  <a:pt x="195199" y="127762"/>
                  <a:pt x="195199" y="127762"/>
                  <a:pt x="194183" y="128905"/>
                </a:cubicBezTo>
                <a:cubicBezTo>
                  <a:pt x="193802" y="128651"/>
                  <a:pt x="193675" y="128524"/>
                  <a:pt x="193675" y="128524"/>
                </a:cubicBezTo>
                <a:cubicBezTo>
                  <a:pt x="193675" y="128524"/>
                  <a:pt x="194183" y="129286"/>
                  <a:pt x="194183" y="130048"/>
                </a:cubicBezTo>
                <a:cubicBezTo>
                  <a:pt x="195199" y="131064"/>
                  <a:pt x="194183" y="131064"/>
                  <a:pt x="193040" y="131064"/>
                </a:cubicBezTo>
                <a:cubicBezTo>
                  <a:pt x="191897" y="131064"/>
                  <a:pt x="189865" y="131064"/>
                  <a:pt x="187706" y="132207"/>
                </a:cubicBezTo>
                <a:cubicBezTo>
                  <a:pt x="187071" y="132588"/>
                  <a:pt x="186563" y="132588"/>
                  <a:pt x="186055" y="132588"/>
                </a:cubicBezTo>
                <a:cubicBezTo>
                  <a:pt x="184785" y="132588"/>
                  <a:pt x="183896" y="131826"/>
                  <a:pt x="182372" y="131064"/>
                </a:cubicBezTo>
                <a:lnTo>
                  <a:pt x="180213" y="128905"/>
                </a:lnTo>
                <a:lnTo>
                  <a:pt x="181229" y="131064"/>
                </a:lnTo>
                <a:cubicBezTo>
                  <a:pt x="182245" y="132207"/>
                  <a:pt x="182245" y="134239"/>
                  <a:pt x="182245" y="134239"/>
                </a:cubicBezTo>
                <a:cubicBezTo>
                  <a:pt x="181229" y="134239"/>
                  <a:pt x="181229" y="133223"/>
                  <a:pt x="180086" y="132080"/>
                </a:cubicBezTo>
                <a:cubicBezTo>
                  <a:pt x="180086" y="131572"/>
                  <a:pt x="180086" y="131318"/>
                  <a:pt x="179959" y="131318"/>
                </a:cubicBezTo>
                <a:cubicBezTo>
                  <a:pt x="179832" y="131318"/>
                  <a:pt x="179578" y="131826"/>
                  <a:pt x="178943" y="133096"/>
                </a:cubicBezTo>
                <a:cubicBezTo>
                  <a:pt x="177927" y="134112"/>
                  <a:pt x="177927" y="134112"/>
                  <a:pt x="176784" y="134112"/>
                </a:cubicBezTo>
                <a:cubicBezTo>
                  <a:pt x="175641" y="134112"/>
                  <a:pt x="174625" y="134112"/>
                  <a:pt x="174625" y="135255"/>
                </a:cubicBezTo>
                <a:cubicBezTo>
                  <a:pt x="174625" y="135763"/>
                  <a:pt x="174625" y="136017"/>
                  <a:pt x="174498" y="136017"/>
                </a:cubicBezTo>
                <a:cubicBezTo>
                  <a:pt x="174371" y="136017"/>
                  <a:pt x="174117" y="135763"/>
                  <a:pt x="173482" y="135255"/>
                </a:cubicBezTo>
                <a:cubicBezTo>
                  <a:pt x="173482" y="134747"/>
                  <a:pt x="173228" y="134493"/>
                  <a:pt x="172974" y="134493"/>
                </a:cubicBezTo>
                <a:cubicBezTo>
                  <a:pt x="172720" y="134493"/>
                  <a:pt x="172466" y="134747"/>
                  <a:pt x="172466" y="135255"/>
                </a:cubicBezTo>
                <a:cubicBezTo>
                  <a:pt x="173228" y="136779"/>
                  <a:pt x="172339" y="137795"/>
                  <a:pt x="171323" y="137795"/>
                </a:cubicBezTo>
                <a:cubicBezTo>
                  <a:pt x="170942" y="137795"/>
                  <a:pt x="170561" y="137668"/>
                  <a:pt x="170307" y="137414"/>
                </a:cubicBezTo>
                <a:cubicBezTo>
                  <a:pt x="170307" y="136271"/>
                  <a:pt x="170307" y="136271"/>
                  <a:pt x="169291" y="136271"/>
                </a:cubicBezTo>
                <a:cubicBezTo>
                  <a:pt x="168529" y="136271"/>
                  <a:pt x="168275" y="136779"/>
                  <a:pt x="167894" y="136779"/>
                </a:cubicBezTo>
                <a:cubicBezTo>
                  <a:pt x="167767" y="136779"/>
                  <a:pt x="167513" y="136652"/>
                  <a:pt x="167132" y="136271"/>
                </a:cubicBezTo>
                <a:lnTo>
                  <a:pt x="165989" y="136271"/>
                </a:lnTo>
                <a:cubicBezTo>
                  <a:pt x="164973" y="136271"/>
                  <a:pt x="165989" y="137414"/>
                  <a:pt x="167132" y="137414"/>
                </a:cubicBezTo>
                <a:lnTo>
                  <a:pt x="167132" y="138430"/>
                </a:lnTo>
                <a:cubicBezTo>
                  <a:pt x="165989" y="138938"/>
                  <a:pt x="165481" y="139192"/>
                  <a:pt x="165100" y="139192"/>
                </a:cubicBezTo>
                <a:cubicBezTo>
                  <a:pt x="164719" y="139192"/>
                  <a:pt x="164465" y="138938"/>
                  <a:pt x="163830" y="138430"/>
                </a:cubicBezTo>
                <a:cubicBezTo>
                  <a:pt x="163322" y="137414"/>
                  <a:pt x="163068" y="136779"/>
                  <a:pt x="162814" y="136779"/>
                </a:cubicBezTo>
                <a:cubicBezTo>
                  <a:pt x="162560" y="136779"/>
                  <a:pt x="162687" y="137287"/>
                  <a:pt x="162687" y="138430"/>
                </a:cubicBezTo>
                <a:cubicBezTo>
                  <a:pt x="163576" y="139319"/>
                  <a:pt x="163703" y="140843"/>
                  <a:pt x="163195" y="140843"/>
                </a:cubicBezTo>
                <a:cubicBezTo>
                  <a:pt x="163068" y="140843"/>
                  <a:pt x="162941" y="140716"/>
                  <a:pt x="162687" y="140589"/>
                </a:cubicBezTo>
                <a:cubicBezTo>
                  <a:pt x="161798" y="139700"/>
                  <a:pt x="161290" y="139319"/>
                  <a:pt x="161036" y="139319"/>
                </a:cubicBezTo>
                <a:cubicBezTo>
                  <a:pt x="160782" y="139319"/>
                  <a:pt x="161036" y="139954"/>
                  <a:pt x="161671" y="140589"/>
                </a:cubicBezTo>
                <a:cubicBezTo>
                  <a:pt x="162306" y="141859"/>
                  <a:pt x="162560" y="142367"/>
                  <a:pt x="162052" y="142367"/>
                </a:cubicBezTo>
                <a:cubicBezTo>
                  <a:pt x="161671" y="142367"/>
                  <a:pt x="160909" y="142113"/>
                  <a:pt x="159512" y="141605"/>
                </a:cubicBezTo>
                <a:cubicBezTo>
                  <a:pt x="158496" y="141605"/>
                  <a:pt x="155194" y="141605"/>
                  <a:pt x="154178" y="142748"/>
                </a:cubicBezTo>
                <a:cubicBezTo>
                  <a:pt x="151003" y="143764"/>
                  <a:pt x="149860" y="143764"/>
                  <a:pt x="149860" y="144907"/>
                </a:cubicBezTo>
                <a:cubicBezTo>
                  <a:pt x="150495" y="146177"/>
                  <a:pt x="150368" y="146685"/>
                  <a:pt x="150241" y="146685"/>
                </a:cubicBezTo>
                <a:cubicBezTo>
                  <a:pt x="150114" y="146685"/>
                  <a:pt x="149860" y="146431"/>
                  <a:pt x="149860" y="145923"/>
                </a:cubicBezTo>
                <a:cubicBezTo>
                  <a:pt x="149860" y="144653"/>
                  <a:pt x="149479" y="144145"/>
                  <a:pt x="148717" y="144145"/>
                </a:cubicBezTo>
                <a:cubicBezTo>
                  <a:pt x="148209" y="144145"/>
                  <a:pt x="147447" y="144399"/>
                  <a:pt x="146558" y="144907"/>
                </a:cubicBezTo>
                <a:cubicBezTo>
                  <a:pt x="146050" y="145796"/>
                  <a:pt x="145669" y="146177"/>
                  <a:pt x="145161" y="146177"/>
                </a:cubicBezTo>
                <a:cubicBezTo>
                  <a:pt x="144526" y="146177"/>
                  <a:pt x="143891" y="145542"/>
                  <a:pt x="143256" y="144907"/>
                </a:cubicBezTo>
                <a:lnTo>
                  <a:pt x="144399" y="144907"/>
                </a:lnTo>
                <a:cubicBezTo>
                  <a:pt x="143891" y="143891"/>
                  <a:pt x="143256" y="143256"/>
                  <a:pt x="142875" y="143256"/>
                </a:cubicBezTo>
                <a:cubicBezTo>
                  <a:pt x="142494" y="143256"/>
                  <a:pt x="142240" y="143764"/>
                  <a:pt x="142240" y="144907"/>
                </a:cubicBezTo>
                <a:cubicBezTo>
                  <a:pt x="141097" y="144907"/>
                  <a:pt x="142240" y="146050"/>
                  <a:pt x="142240" y="147066"/>
                </a:cubicBezTo>
                <a:cubicBezTo>
                  <a:pt x="142240" y="148082"/>
                  <a:pt x="142240" y="149225"/>
                  <a:pt x="142240" y="149225"/>
                </a:cubicBezTo>
                <a:cubicBezTo>
                  <a:pt x="141732" y="149733"/>
                  <a:pt x="141478" y="149987"/>
                  <a:pt x="141224" y="149987"/>
                </a:cubicBezTo>
                <a:cubicBezTo>
                  <a:pt x="140970" y="149987"/>
                  <a:pt x="141097" y="149733"/>
                  <a:pt x="141097" y="149225"/>
                </a:cubicBezTo>
                <a:cubicBezTo>
                  <a:pt x="140081" y="148209"/>
                  <a:pt x="140081" y="148209"/>
                  <a:pt x="140081" y="148209"/>
                </a:cubicBezTo>
                <a:cubicBezTo>
                  <a:pt x="139065" y="148209"/>
                  <a:pt x="139065" y="148209"/>
                  <a:pt x="137922" y="147066"/>
                </a:cubicBezTo>
                <a:cubicBezTo>
                  <a:pt x="137541" y="146685"/>
                  <a:pt x="137287" y="146558"/>
                  <a:pt x="137160" y="146558"/>
                </a:cubicBezTo>
                <a:cubicBezTo>
                  <a:pt x="136779" y="146558"/>
                  <a:pt x="136525" y="147066"/>
                  <a:pt x="135763" y="147066"/>
                </a:cubicBezTo>
                <a:cubicBezTo>
                  <a:pt x="135763" y="148209"/>
                  <a:pt x="134747" y="148209"/>
                  <a:pt x="134747" y="148209"/>
                </a:cubicBezTo>
                <a:lnTo>
                  <a:pt x="134747" y="149225"/>
                </a:lnTo>
                <a:cubicBezTo>
                  <a:pt x="135763" y="150241"/>
                  <a:pt x="135763" y="152400"/>
                  <a:pt x="135763" y="152400"/>
                </a:cubicBezTo>
                <a:cubicBezTo>
                  <a:pt x="134747" y="152400"/>
                  <a:pt x="134747" y="151384"/>
                  <a:pt x="134747" y="151384"/>
                </a:cubicBezTo>
                <a:cubicBezTo>
                  <a:pt x="134747" y="151384"/>
                  <a:pt x="134493" y="151257"/>
                  <a:pt x="134112" y="151257"/>
                </a:cubicBezTo>
                <a:cubicBezTo>
                  <a:pt x="131191" y="151257"/>
                  <a:pt x="119380" y="155829"/>
                  <a:pt x="117475" y="156845"/>
                </a:cubicBezTo>
                <a:cubicBezTo>
                  <a:pt x="117475" y="157607"/>
                  <a:pt x="116332" y="158369"/>
                  <a:pt x="115697" y="158369"/>
                </a:cubicBezTo>
                <a:cubicBezTo>
                  <a:pt x="115443" y="158369"/>
                  <a:pt x="115316" y="158242"/>
                  <a:pt x="115316" y="157861"/>
                </a:cubicBezTo>
                <a:cubicBezTo>
                  <a:pt x="115316" y="157480"/>
                  <a:pt x="115062" y="157480"/>
                  <a:pt x="114554" y="157480"/>
                </a:cubicBezTo>
                <a:cubicBezTo>
                  <a:pt x="113411" y="157480"/>
                  <a:pt x="111125" y="158242"/>
                  <a:pt x="108839" y="159004"/>
                </a:cubicBezTo>
                <a:cubicBezTo>
                  <a:pt x="105918" y="159766"/>
                  <a:pt x="103378" y="161036"/>
                  <a:pt x="102108" y="161036"/>
                </a:cubicBezTo>
                <a:cubicBezTo>
                  <a:pt x="101600" y="161036"/>
                  <a:pt x="101219" y="160782"/>
                  <a:pt x="101219" y="160147"/>
                </a:cubicBezTo>
                <a:cubicBezTo>
                  <a:pt x="101219" y="160147"/>
                  <a:pt x="100076" y="161163"/>
                  <a:pt x="99060" y="161163"/>
                </a:cubicBezTo>
                <a:cubicBezTo>
                  <a:pt x="98679" y="161544"/>
                  <a:pt x="98171" y="161671"/>
                  <a:pt x="97790" y="161671"/>
                </a:cubicBezTo>
                <a:cubicBezTo>
                  <a:pt x="96774" y="161671"/>
                  <a:pt x="95885" y="161163"/>
                  <a:pt x="95885" y="161163"/>
                </a:cubicBezTo>
                <a:cubicBezTo>
                  <a:pt x="95377" y="160655"/>
                  <a:pt x="94742" y="160401"/>
                  <a:pt x="94488" y="160401"/>
                </a:cubicBezTo>
                <a:cubicBezTo>
                  <a:pt x="94234" y="160401"/>
                  <a:pt x="94234" y="160655"/>
                  <a:pt x="94742" y="161163"/>
                </a:cubicBezTo>
                <a:cubicBezTo>
                  <a:pt x="95885" y="162306"/>
                  <a:pt x="95885" y="163322"/>
                  <a:pt x="95885" y="164465"/>
                </a:cubicBezTo>
                <a:cubicBezTo>
                  <a:pt x="93726" y="164465"/>
                  <a:pt x="93726" y="163322"/>
                  <a:pt x="93726" y="162306"/>
                </a:cubicBezTo>
                <a:cubicBezTo>
                  <a:pt x="92710" y="161163"/>
                  <a:pt x="92710" y="161163"/>
                  <a:pt x="92710" y="161163"/>
                </a:cubicBezTo>
                <a:cubicBezTo>
                  <a:pt x="91567" y="162306"/>
                  <a:pt x="91567" y="162306"/>
                  <a:pt x="92710" y="163322"/>
                </a:cubicBezTo>
                <a:lnTo>
                  <a:pt x="92710" y="165481"/>
                </a:lnTo>
                <a:cubicBezTo>
                  <a:pt x="92710" y="164465"/>
                  <a:pt x="91567" y="164465"/>
                  <a:pt x="91567" y="164465"/>
                </a:cubicBezTo>
                <a:cubicBezTo>
                  <a:pt x="91567" y="164465"/>
                  <a:pt x="91567" y="164465"/>
                  <a:pt x="91567" y="166624"/>
                </a:cubicBezTo>
                <a:cubicBezTo>
                  <a:pt x="92202" y="168021"/>
                  <a:pt x="92456" y="168910"/>
                  <a:pt x="92075" y="168910"/>
                </a:cubicBezTo>
                <a:cubicBezTo>
                  <a:pt x="91821" y="168910"/>
                  <a:pt x="91313" y="168529"/>
                  <a:pt x="90551" y="167767"/>
                </a:cubicBezTo>
                <a:lnTo>
                  <a:pt x="89408" y="166624"/>
                </a:lnTo>
                <a:cubicBezTo>
                  <a:pt x="89408" y="167513"/>
                  <a:pt x="89027" y="167894"/>
                  <a:pt x="88519" y="167894"/>
                </a:cubicBezTo>
                <a:cubicBezTo>
                  <a:pt x="87757" y="167894"/>
                  <a:pt x="86868" y="167259"/>
                  <a:pt x="86233" y="166624"/>
                </a:cubicBezTo>
                <a:cubicBezTo>
                  <a:pt x="86233" y="167894"/>
                  <a:pt x="86233" y="168402"/>
                  <a:pt x="85852" y="168402"/>
                </a:cubicBezTo>
                <a:cubicBezTo>
                  <a:pt x="85471" y="168402"/>
                  <a:pt x="85090" y="168148"/>
                  <a:pt x="84074" y="167640"/>
                </a:cubicBezTo>
                <a:cubicBezTo>
                  <a:pt x="84074" y="167132"/>
                  <a:pt x="84074" y="166878"/>
                  <a:pt x="83947" y="166878"/>
                </a:cubicBezTo>
                <a:cubicBezTo>
                  <a:pt x="83820" y="166878"/>
                  <a:pt x="83566" y="167132"/>
                  <a:pt x="82931" y="167640"/>
                </a:cubicBezTo>
                <a:cubicBezTo>
                  <a:pt x="82931" y="168656"/>
                  <a:pt x="82931" y="168656"/>
                  <a:pt x="80772" y="169799"/>
                </a:cubicBezTo>
                <a:cubicBezTo>
                  <a:pt x="80772" y="169545"/>
                  <a:pt x="80645" y="169418"/>
                  <a:pt x="80391" y="169418"/>
                </a:cubicBezTo>
                <a:cubicBezTo>
                  <a:pt x="79121" y="169418"/>
                  <a:pt x="75438" y="171069"/>
                  <a:pt x="71120" y="171831"/>
                </a:cubicBezTo>
                <a:cubicBezTo>
                  <a:pt x="67183" y="173482"/>
                  <a:pt x="64389" y="174371"/>
                  <a:pt x="62738" y="174371"/>
                </a:cubicBezTo>
                <a:cubicBezTo>
                  <a:pt x="62103" y="174371"/>
                  <a:pt x="61722" y="174244"/>
                  <a:pt x="61341" y="173990"/>
                </a:cubicBezTo>
                <a:cubicBezTo>
                  <a:pt x="61341" y="175006"/>
                  <a:pt x="61341" y="175006"/>
                  <a:pt x="61341" y="176149"/>
                </a:cubicBezTo>
                <a:cubicBezTo>
                  <a:pt x="61341" y="176530"/>
                  <a:pt x="61341" y="176911"/>
                  <a:pt x="61214" y="176911"/>
                </a:cubicBezTo>
                <a:cubicBezTo>
                  <a:pt x="61087" y="176911"/>
                  <a:pt x="60452" y="176403"/>
                  <a:pt x="59182" y="175133"/>
                </a:cubicBezTo>
                <a:cubicBezTo>
                  <a:pt x="59055" y="175133"/>
                  <a:pt x="58801" y="175133"/>
                  <a:pt x="58674" y="175006"/>
                </a:cubicBezTo>
                <a:cubicBezTo>
                  <a:pt x="58801" y="175260"/>
                  <a:pt x="58928" y="175641"/>
                  <a:pt x="59182" y="176276"/>
                </a:cubicBezTo>
                <a:cubicBezTo>
                  <a:pt x="59182" y="177292"/>
                  <a:pt x="58166" y="177292"/>
                  <a:pt x="56007" y="178435"/>
                </a:cubicBezTo>
                <a:cubicBezTo>
                  <a:pt x="54610" y="178435"/>
                  <a:pt x="53086" y="178943"/>
                  <a:pt x="52070" y="178943"/>
                </a:cubicBezTo>
                <a:cubicBezTo>
                  <a:pt x="51562" y="178943"/>
                  <a:pt x="51054" y="178816"/>
                  <a:pt x="50673" y="178435"/>
                </a:cubicBezTo>
                <a:cubicBezTo>
                  <a:pt x="49657" y="178435"/>
                  <a:pt x="49657" y="178435"/>
                  <a:pt x="50673" y="179451"/>
                </a:cubicBezTo>
                <a:cubicBezTo>
                  <a:pt x="51562" y="180340"/>
                  <a:pt x="50292" y="181864"/>
                  <a:pt x="48133" y="181864"/>
                </a:cubicBezTo>
                <a:cubicBezTo>
                  <a:pt x="47625" y="181864"/>
                  <a:pt x="46990" y="181737"/>
                  <a:pt x="46482" y="181610"/>
                </a:cubicBezTo>
                <a:cubicBezTo>
                  <a:pt x="46482" y="181610"/>
                  <a:pt x="45339" y="181610"/>
                  <a:pt x="46482" y="183769"/>
                </a:cubicBezTo>
                <a:lnTo>
                  <a:pt x="43180" y="183769"/>
                </a:lnTo>
                <a:cubicBezTo>
                  <a:pt x="42164" y="183769"/>
                  <a:pt x="40005" y="184785"/>
                  <a:pt x="38862" y="184785"/>
                </a:cubicBezTo>
                <a:lnTo>
                  <a:pt x="35687" y="184785"/>
                </a:lnTo>
                <a:cubicBezTo>
                  <a:pt x="35687" y="185801"/>
                  <a:pt x="32385" y="186944"/>
                  <a:pt x="28067" y="189103"/>
                </a:cubicBezTo>
                <a:cubicBezTo>
                  <a:pt x="23749" y="190119"/>
                  <a:pt x="20447" y="192278"/>
                  <a:pt x="20447" y="193421"/>
                </a:cubicBezTo>
                <a:cubicBezTo>
                  <a:pt x="20447" y="193421"/>
                  <a:pt x="19431" y="193421"/>
                  <a:pt x="18288" y="192405"/>
                </a:cubicBezTo>
                <a:cubicBezTo>
                  <a:pt x="17780" y="191516"/>
                  <a:pt x="17526" y="191135"/>
                  <a:pt x="17272" y="191135"/>
                </a:cubicBezTo>
                <a:cubicBezTo>
                  <a:pt x="17018" y="191135"/>
                  <a:pt x="16764" y="191770"/>
                  <a:pt x="16002" y="192405"/>
                </a:cubicBezTo>
                <a:cubicBezTo>
                  <a:pt x="16637" y="193675"/>
                  <a:pt x="15748" y="194691"/>
                  <a:pt x="14605" y="194691"/>
                </a:cubicBezTo>
                <a:cubicBezTo>
                  <a:pt x="13843" y="194691"/>
                  <a:pt x="13208" y="194310"/>
                  <a:pt x="12700" y="193548"/>
                </a:cubicBezTo>
                <a:lnTo>
                  <a:pt x="12700" y="194691"/>
                </a:lnTo>
                <a:cubicBezTo>
                  <a:pt x="13208" y="195707"/>
                  <a:pt x="12954" y="196342"/>
                  <a:pt x="12319" y="196342"/>
                </a:cubicBezTo>
                <a:cubicBezTo>
                  <a:pt x="11684" y="196342"/>
                  <a:pt x="10541" y="195834"/>
                  <a:pt x="9525" y="194691"/>
                </a:cubicBezTo>
                <a:cubicBezTo>
                  <a:pt x="9525" y="195580"/>
                  <a:pt x="9525" y="197104"/>
                  <a:pt x="9017" y="197104"/>
                </a:cubicBezTo>
                <a:cubicBezTo>
                  <a:pt x="8890" y="197104"/>
                  <a:pt x="8636" y="196977"/>
                  <a:pt x="8509" y="196723"/>
                </a:cubicBezTo>
                <a:cubicBezTo>
                  <a:pt x="8509" y="196723"/>
                  <a:pt x="8509" y="196723"/>
                  <a:pt x="8509" y="198882"/>
                </a:cubicBezTo>
                <a:cubicBezTo>
                  <a:pt x="9525" y="200025"/>
                  <a:pt x="9525" y="201041"/>
                  <a:pt x="9525" y="201041"/>
                </a:cubicBezTo>
                <a:cubicBezTo>
                  <a:pt x="8509" y="201041"/>
                  <a:pt x="8509" y="200025"/>
                  <a:pt x="7366" y="198882"/>
                </a:cubicBezTo>
                <a:cubicBezTo>
                  <a:pt x="7366" y="198882"/>
                  <a:pt x="7366" y="200025"/>
                  <a:pt x="6350" y="200025"/>
                </a:cubicBezTo>
                <a:cubicBezTo>
                  <a:pt x="6350" y="200025"/>
                  <a:pt x="6350" y="200025"/>
                  <a:pt x="5207" y="198882"/>
                </a:cubicBezTo>
                <a:cubicBezTo>
                  <a:pt x="5207" y="197866"/>
                  <a:pt x="4191" y="197866"/>
                  <a:pt x="4191" y="197866"/>
                </a:cubicBezTo>
                <a:cubicBezTo>
                  <a:pt x="4191" y="198247"/>
                  <a:pt x="4064" y="198628"/>
                  <a:pt x="3810" y="198628"/>
                </a:cubicBezTo>
                <a:cubicBezTo>
                  <a:pt x="3556" y="198628"/>
                  <a:pt x="3175" y="198120"/>
                  <a:pt x="3175" y="196850"/>
                </a:cubicBezTo>
                <a:cubicBezTo>
                  <a:pt x="3175" y="195834"/>
                  <a:pt x="2032" y="194691"/>
                  <a:pt x="2032" y="194691"/>
                </a:cubicBezTo>
                <a:lnTo>
                  <a:pt x="1016" y="192532"/>
                </a:lnTo>
                <a:cubicBezTo>
                  <a:pt x="0" y="190373"/>
                  <a:pt x="0" y="189357"/>
                  <a:pt x="1016" y="188214"/>
                </a:cubicBezTo>
                <a:cubicBezTo>
                  <a:pt x="2540" y="186690"/>
                  <a:pt x="3556" y="185166"/>
                  <a:pt x="4318" y="185166"/>
                </a:cubicBezTo>
                <a:cubicBezTo>
                  <a:pt x="4699" y="185166"/>
                  <a:pt x="4953" y="185420"/>
                  <a:pt x="5334" y="186055"/>
                </a:cubicBezTo>
                <a:cubicBezTo>
                  <a:pt x="5334" y="186055"/>
                  <a:pt x="5334" y="187198"/>
                  <a:pt x="6477" y="187198"/>
                </a:cubicBezTo>
                <a:cubicBezTo>
                  <a:pt x="7620" y="187198"/>
                  <a:pt x="7493" y="186055"/>
                  <a:pt x="7493" y="186055"/>
                </a:cubicBezTo>
                <a:cubicBezTo>
                  <a:pt x="6477" y="185039"/>
                  <a:pt x="9652" y="183896"/>
                  <a:pt x="11811" y="182880"/>
                </a:cubicBezTo>
                <a:cubicBezTo>
                  <a:pt x="16129" y="180721"/>
                  <a:pt x="17145" y="180721"/>
                  <a:pt x="18288" y="178562"/>
                </a:cubicBezTo>
                <a:cubicBezTo>
                  <a:pt x="18288" y="177419"/>
                  <a:pt x="18288" y="177419"/>
                  <a:pt x="18288" y="177419"/>
                </a:cubicBezTo>
                <a:cubicBezTo>
                  <a:pt x="18542" y="177673"/>
                  <a:pt x="19050" y="177800"/>
                  <a:pt x="19558" y="177800"/>
                </a:cubicBezTo>
                <a:cubicBezTo>
                  <a:pt x="21209" y="177800"/>
                  <a:pt x="23749" y="176784"/>
                  <a:pt x="26924" y="175260"/>
                </a:cubicBezTo>
                <a:cubicBezTo>
                  <a:pt x="30480" y="174371"/>
                  <a:pt x="33909" y="172847"/>
                  <a:pt x="35179" y="172847"/>
                </a:cubicBezTo>
                <a:cubicBezTo>
                  <a:pt x="35433" y="172847"/>
                  <a:pt x="35687" y="172974"/>
                  <a:pt x="35687" y="173228"/>
                </a:cubicBezTo>
                <a:lnTo>
                  <a:pt x="36703" y="173228"/>
                </a:lnTo>
                <a:cubicBezTo>
                  <a:pt x="36703" y="172085"/>
                  <a:pt x="37719" y="171069"/>
                  <a:pt x="38862" y="171069"/>
                </a:cubicBezTo>
                <a:cubicBezTo>
                  <a:pt x="39624" y="171450"/>
                  <a:pt x="40132" y="171577"/>
                  <a:pt x="40640" y="171577"/>
                </a:cubicBezTo>
                <a:cubicBezTo>
                  <a:pt x="41656" y="171577"/>
                  <a:pt x="42037" y="171069"/>
                  <a:pt x="42037" y="171069"/>
                </a:cubicBezTo>
                <a:cubicBezTo>
                  <a:pt x="41021" y="170053"/>
                  <a:pt x="42037" y="170053"/>
                  <a:pt x="43053" y="168910"/>
                </a:cubicBezTo>
                <a:cubicBezTo>
                  <a:pt x="44196" y="168910"/>
                  <a:pt x="45212" y="168910"/>
                  <a:pt x="45212" y="170053"/>
                </a:cubicBezTo>
                <a:cubicBezTo>
                  <a:pt x="45212" y="170053"/>
                  <a:pt x="49530" y="167894"/>
                  <a:pt x="51689" y="165735"/>
                </a:cubicBezTo>
                <a:cubicBezTo>
                  <a:pt x="51689" y="165354"/>
                  <a:pt x="51816" y="165227"/>
                  <a:pt x="51943" y="165227"/>
                </a:cubicBezTo>
                <a:cubicBezTo>
                  <a:pt x="52324" y="165227"/>
                  <a:pt x="53086" y="165989"/>
                  <a:pt x="53848" y="166751"/>
                </a:cubicBezTo>
                <a:cubicBezTo>
                  <a:pt x="53848" y="167513"/>
                  <a:pt x="54356" y="168275"/>
                  <a:pt x="55118" y="168275"/>
                </a:cubicBezTo>
                <a:cubicBezTo>
                  <a:pt x="55372" y="168275"/>
                  <a:pt x="55753" y="168148"/>
                  <a:pt x="56007" y="167894"/>
                </a:cubicBezTo>
                <a:lnTo>
                  <a:pt x="54991" y="165735"/>
                </a:lnTo>
                <a:cubicBezTo>
                  <a:pt x="53848" y="165735"/>
                  <a:pt x="53848" y="165735"/>
                  <a:pt x="54991" y="164719"/>
                </a:cubicBezTo>
                <a:lnTo>
                  <a:pt x="56007" y="164719"/>
                </a:lnTo>
                <a:cubicBezTo>
                  <a:pt x="56007" y="164973"/>
                  <a:pt x="56261" y="165100"/>
                  <a:pt x="56642" y="165100"/>
                </a:cubicBezTo>
                <a:cubicBezTo>
                  <a:pt x="57785" y="165100"/>
                  <a:pt x="60325" y="164084"/>
                  <a:pt x="63500" y="162560"/>
                </a:cubicBezTo>
                <a:cubicBezTo>
                  <a:pt x="66675" y="161290"/>
                  <a:pt x="68707" y="160782"/>
                  <a:pt x="69850" y="160782"/>
                </a:cubicBezTo>
                <a:cubicBezTo>
                  <a:pt x="70612" y="160782"/>
                  <a:pt x="71120" y="161036"/>
                  <a:pt x="71120" y="161544"/>
                </a:cubicBezTo>
                <a:cubicBezTo>
                  <a:pt x="71120" y="162052"/>
                  <a:pt x="71247" y="162306"/>
                  <a:pt x="71628" y="162306"/>
                </a:cubicBezTo>
                <a:cubicBezTo>
                  <a:pt x="72009" y="162306"/>
                  <a:pt x="72644" y="161798"/>
                  <a:pt x="73279" y="160528"/>
                </a:cubicBezTo>
                <a:cubicBezTo>
                  <a:pt x="76581" y="156210"/>
                  <a:pt x="76581" y="156210"/>
                  <a:pt x="76581" y="156210"/>
                </a:cubicBezTo>
                <a:cubicBezTo>
                  <a:pt x="76581" y="157353"/>
                  <a:pt x="76581" y="158369"/>
                  <a:pt x="77597" y="159512"/>
                </a:cubicBezTo>
                <a:cubicBezTo>
                  <a:pt x="77597" y="160528"/>
                  <a:pt x="77851" y="161036"/>
                  <a:pt x="78105" y="161036"/>
                </a:cubicBezTo>
                <a:cubicBezTo>
                  <a:pt x="78359" y="161036"/>
                  <a:pt x="78740" y="160274"/>
                  <a:pt x="78740" y="158496"/>
                </a:cubicBezTo>
                <a:cubicBezTo>
                  <a:pt x="77978" y="156972"/>
                  <a:pt x="82550" y="155448"/>
                  <a:pt x="85725" y="155448"/>
                </a:cubicBezTo>
                <a:cubicBezTo>
                  <a:pt x="86995" y="155448"/>
                  <a:pt x="88138" y="155702"/>
                  <a:pt x="88392" y="156337"/>
                </a:cubicBezTo>
                <a:lnTo>
                  <a:pt x="88392" y="155321"/>
                </a:lnTo>
                <a:cubicBezTo>
                  <a:pt x="87376" y="154305"/>
                  <a:pt x="88392" y="154305"/>
                  <a:pt x="90551" y="153162"/>
                </a:cubicBezTo>
                <a:cubicBezTo>
                  <a:pt x="91567" y="152146"/>
                  <a:pt x="92710" y="152146"/>
                  <a:pt x="92710" y="152146"/>
                </a:cubicBezTo>
                <a:cubicBezTo>
                  <a:pt x="92710" y="152781"/>
                  <a:pt x="92964" y="153035"/>
                  <a:pt x="93472" y="153035"/>
                </a:cubicBezTo>
                <a:cubicBezTo>
                  <a:pt x="94488" y="153035"/>
                  <a:pt x="96012" y="151765"/>
                  <a:pt x="96012" y="151003"/>
                </a:cubicBezTo>
                <a:cubicBezTo>
                  <a:pt x="96012" y="149987"/>
                  <a:pt x="96012" y="149987"/>
                  <a:pt x="97028" y="148844"/>
                </a:cubicBezTo>
                <a:cubicBezTo>
                  <a:pt x="98044" y="149479"/>
                  <a:pt x="98933" y="149733"/>
                  <a:pt x="99695" y="149733"/>
                </a:cubicBezTo>
                <a:cubicBezTo>
                  <a:pt x="101346" y="149733"/>
                  <a:pt x="102489" y="148463"/>
                  <a:pt x="102489" y="147701"/>
                </a:cubicBezTo>
                <a:cubicBezTo>
                  <a:pt x="102489" y="147701"/>
                  <a:pt x="102489" y="146685"/>
                  <a:pt x="103505" y="146685"/>
                </a:cubicBezTo>
                <a:cubicBezTo>
                  <a:pt x="104013" y="147193"/>
                  <a:pt x="104648" y="147447"/>
                  <a:pt x="105156" y="147447"/>
                </a:cubicBezTo>
                <a:cubicBezTo>
                  <a:pt x="105664" y="147447"/>
                  <a:pt x="106172" y="147193"/>
                  <a:pt x="106807" y="146685"/>
                </a:cubicBezTo>
                <a:cubicBezTo>
                  <a:pt x="107315" y="146685"/>
                  <a:pt x="107823" y="146431"/>
                  <a:pt x="108204" y="146431"/>
                </a:cubicBezTo>
                <a:cubicBezTo>
                  <a:pt x="108585" y="146431"/>
                  <a:pt x="108839" y="146685"/>
                  <a:pt x="108839" y="147828"/>
                </a:cubicBezTo>
                <a:cubicBezTo>
                  <a:pt x="108839" y="148971"/>
                  <a:pt x="108839" y="149987"/>
                  <a:pt x="109982" y="149987"/>
                </a:cubicBezTo>
                <a:lnTo>
                  <a:pt x="109982" y="148717"/>
                </a:lnTo>
                <a:cubicBezTo>
                  <a:pt x="108839" y="147574"/>
                  <a:pt x="110998" y="146558"/>
                  <a:pt x="113157" y="145415"/>
                </a:cubicBezTo>
                <a:cubicBezTo>
                  <a:pt x="116332" y="144399"/>
                  <a:pt x="117475" y="144399"/>
                  <a:pt x="117475" y="142240"/>
                </a:cubicBezTo>
                <a:lnTo>
                  <a:pt x="118491" y="143383"/>
                </a:lnTo>
                <a:cubicBezTo>
                  <a:pt x="118999" y="143891"/>
                  <a:pt x="119507" y="144145"/>
                  <a:pt x="119888" y="144145"/>
                </a:cubicBezTo>
                <a:cubicBezTo>
                  <a:pt x="120269" y="144145"/>
                  <a:pt x="120142" y="143891"/>
                  <a:pt x="119634" y="143383"/>
                </a:cubicBezTo>
                <a:cubicBezTo>
                  <a:pt x="119634" y="141224"/>
                  <a:pt x="122936" y="141224"/>
                  <a:pt x="123952" y="141224"/>
                </a:cubicBezTo>
                <a:lnTo>
                  <a:pt x="124968" y="141224"/>
                </a:lnTo>
                <a:cubicBezTo>
                  <a:pt x="124968" y="139827"/>
                  <a:pt x="125857" y="138938"/>
                  <a:pt x="126746" y="138938"/>
                </a:cubicBezTo>
                <a:cubicBezTo>
                  <a:pt x="127254" y="138938"/>
                  <a:pt x="127889" y="139319"/>
                  <a:pt x="128270" y="140081"/>
                </a:cubicBezTo>
                <a:cubicBezTo>
                  <a:pt x="128270" y="139065"/>
                  <a:pt x="128270" y="137922"/>
                  <a:pt x="129286" y="137922"/>
                </a:cubicBezTo>
                <a:cubicBezTo>
                  <a:pt x="129667" y="138303"/>
                  <a:pt x="130048" y="138303"/>
                  <a:pt x="130683" y="138303"/>
                </a:cubicBezTo>
                <a:cubicBezTo>
                  <a:pt x="131953" y="138303"/>
                  <a:pt x="133350" y="137541"/>
                  <a:pt x="132588" y="136779"/>
                </a:cubicBezTo>
                <a:lnTo>
                  <a:pt x="137922" y="136779"/>
                </a:lnTo>
                <a:cubicBezTo>
                  <a:pt x="139065" y="137922"/>
                  <a:pt x="139065" y="137922"/>
                  <a:pt x="139065" y="137922"/>
                </a:cubicBezTo>
                <a:cubicBezTo>
                  <a:pt x="140081" y="137922"/>
                  <a:pt x="139065" y="136779"/>
                  <a:pt x="137922" y="135763"/>
                </a:cubicBezTo>
                <a:cubicBezTo>
                  <a:pt x="136525" y="135763"/>
                  <a:pt x="136906" y="135255"/>
                  <a:pt x="138049" y="135255"/>
                </a:cubicBezTo>
                <a:cubicBezTo>
                  <a:pt x="138557" y="135255"/>
                  <a:pt x="139319" y="135382"/>
                  <a:pt x="140081" y="135763"/>
                </a:cubicBezTo>
                <a:cubicBezTo>
                  <a:pt x="141732" y="136779"/>
                  <a:pt x="142494" y="137414"/>
                  <a:pt x="142621" y="137414"/>
                </a:cubicBezTo>
                <a:cubicBezTo>
                  <a:pt x="142748" y="137414"/>
                  <a:pt x="142240" y="136906"/>
                  <a:pt x="141097" y="135763"/>
                </a:cubicBezTo>
                <a:cubicBezTo>
                  <a:pt x="140335" y="135001"/>
                  <a:pt x="139573" y="134239"/>
                  <a:pt x="139954" y="134239"/>
                </a:cubicBezTo>
                <a:cubicBezTo>
                  <a:pt x="140081" y="134239"/>
                  <a:pt x="140462" y="134366"/>
                  <a:pt x="141097" y="134620"/>
                </a:cubicBezTo>
                <a:cubicBezTo>
                  <a:pt x="141097" y="134620"/>
                  <a:pt x="142240" y="134620"/>
                  <a:pt x="142240" y="135763"/>
                </a:cubicBezTo>
                <a:cubicBezTo>
                  <a:pt x="143256" y="134620"/>
                  <a:pt x="143256" y="134620"/>
                  <a:pt x="144399" y="134620"/>
                </a:cubicBezTo>
                <a:cubicBezTo>
                  <a:pt x="144399" y="132461"/>
                  <a:pt x="145415" y="132461"/>
                  <a:pt x="146558" y="132461"/>
                </a:cubicBezTo>
                <a:cubicBezTo>
                  <a:pt x="146558" y="132969"/>
                  <a:pt x="146558" y="133223"/>
                  <a:pt x="146685" y="133223"/>
                </a:cubicBezTo>
                <a:cubicBezTo>
                  <a:pt x="146812" y="133223"/>
                  <a:pt x="147066" y="132969"/>
                  <a:pt x="147701" y="132461"/>
                </a:cubicBezTo>
                <a:cubicBezTo>
                  <a:pt x="147066" y="131826"/>
                  <a:pt x="147193" y="131191"/>
                  <a:pt x="147574" y="131191"/>
                </a:cubicBezTo>
                <a:cubicBezTo>
                  <a:pt x="147955" y="131191"/>
                  <a:pt x="148336" y="131572"/>
                  <a:pt x="148844" y="132461"/>
                </a:cubicBezTo>
                <a:cubicBezTo>
                  <a:pt x="149352" y="132969"/>
                  <a:pt x="149606" y="133223"/>
                  <a:pt x="149860" y="133223"/>
                </a:cubicBezTo>
                <a:cubicBezTo>
                  <a:pt x="150114" y="133223"/>
                  <a:pt x="149987" y="132969"/>
                  <a:pt x="149987" y="132461"/>
                </a:cubicBezTo>
                <a:cubicBezTo>
                  <a:pt x="149987" y="131953"/>
                  <a:pt x="149987" y="131699"/>
                  <a:pt x="149987" y="131318"/>
                </a:cubicBezTo>
                <a:lnTo>
                  <a:pt x="152146" y="131318"/>
                </a:lnTo>
                <a:lnTo>
                  <a:pt x="152146" y="132461"/>
                </a:lnTo>
                <a:cubicBezTo>
                  <a:pt x="152146" y="133223"/>
                  <a:pt x="152146" y="133985"/>
                  <a:pt x="152527" y="133985"/>
                </a:cubicBezTo>
                <a:cubicBezTo>
                  <a:pt x="152654" y="133985"/>
                  <a:pt x="152908" y="133858"/>
                  <a:pt x="153289" y="133477"/>
                </a:cubicBezTo>
                <a:lnTo>
                  <a:pt x="153289" y="132461"/>
                </a:lnTo>
                <a:lnTo>
                  <a:pt x="152146" y="131318"/>
                </a:lnTo>
                <a:cubicBezTo>
                  <a:pt x="152146" y="130302"/>
                  <a:pt x="157480" y="128143"/>
                  <a:pt x="162941" y="125984"/>
                </a:cubicBezTo>
                <a:cubicBezTo>
                  <a:pt x="162941" y="125984"/>
                  <a:pt x="164084" y="127127"/>
                  <a:pt x="164084" y="128143"/>
                </a:cubicBezTo>
                <a:cubicBezTo>
                  <a:pt x="164465" y="129032"/>
                  <a:pt x="164846" y="129413"/>
                  <a:pt x="164973" y="129413"/>
                </a:cubicBezTo>
                <a:cubicBezTo>
                  <a:pt x="165100" y="129413"/>
                  <a:pt x="165227" y="128778"/>
                  <a:pt x="165227" y="128143"/>
                </a:cubicBezTo>
                <a:cubicBezTo>
                  <a:pt x="164719" y="125857"/>
                  <a:pt x="164719" y="124714"/>
                  <a:pt x="164973" y="124714"/>
                </a:cubicBezTo>
                <a:cubicBezTo>
                  <a:pt x="165227" y="124714"/>
                  <a:pt x="165735" y="125476"/>
                  <a:pt x="166243" y="127000"/>
                </a:cubicBezTo>
                <a:cubicBezTo>
                  <a:pt x="166243" y="128651"/>
                  <a:pt x="166243" y="129413"/>
                  <a:pt x="166370" y="129413"/>
                </a:cubicBezTo>
                <a:cubicBezTo>
                  <a:pt x="166497" y="129413"/>
                  <a:pt x="166751" y="128651"/>
                  <a:pt x="167386" y="127000"/>
                </a:cubicBezTo>
                <a:cubicBezTo>
                  <a:pt x="167386" y="126492"/>
                  <a:pt x="167386" y="126238"/>
                  <a:pt x="167513" y="126238"/>
                </a:cubicBezTo>
                <a:cubicBezTo>
                  <a:pt x="167640" y="126238"/>
                  <a:pt x="167894" y="126492"/>
                  <a:pt x="168402" y="127000"/>
                </a:cubicBezTo>
                <a:cubicBezTo>
                  <a:pt x="168402" y="127381"/>
                  <a:pt x="168529" y="127381"/>
                  <a:pt x="168656" y="127381"/>
                </a:cubicBezTo>
                <a:cubicBezTo>
                  <a:pt x="168910" y="127381"/>
                  <a:pt x="169164" y="126619"/>
                  <a:pt x="168402" y="125857"/>
                </a:cubicBezTo>
                <a:cubicBezTo>
                  <a:pt x="168402" y="125095"/>
                  <a:pt x="168910" y="124333"/>
                  <a:pt x="169291" y="124333"/>
                </a:cubicBezTo>
                <a:cubicBezTo>
                  <a:pt x="169418" y="124333"/>
                  <a:pt x="169545" y="124460"/>
                  <a:pt x="169545" y="124841"/>
                </a:cubicBezTo>
                <a:cubicBezTo>
                  <a:pt x="169545" y="124841"/>
                  <a:pt x="169545" y="124841"/>
                  <a:pt x="170561" y="122682"/>
                </a:cubicBezTo>
                <a:cubicBezTo>
                  <a:pt x="170561" y="122301"/>
                  <a:pt x="170688" y="122301"/>
                  <a:pt x="170815" y="122301"/>
                </a:cubicBezTo>
                <a:cubicBezTo>
                  <a:pt x="171196" y="122301"/>
                  <a:pt x="171958" y="123063"/>
                  <a:pt x="172720" y="123825"/>
                </a:cubicBezTo>
                <a:cubicBezTo>
                  <a:pt x="173609" y="124206"/>
                  <a:pt x="174371" y="124460"/>
                  <a:pt x="174625" y="124460"/>
                </a:cubicBezTo>
                <a:cubicBezTo>
                  <a:pt x="175133" y="124460"/>
                  <a:pt x="175006" y="123952"/>
                  <a:pt x="173736" y="122682"/>
                </a:cubicBezTo>
                <a:cubicBezTo>
                  <a:pt x="173228" y="121666"/>
                  <a:pt x="173736" y="121031"/>
                  <a:pt x="174498" y="121031"/>
                </a:cubicBezTo>
                <a:cubicBezTo>
                  <a:pt x="175260" y="121031"/>
                  <a:pt x="176403" y="121539"/>
                  <a:pt x="176911" y="122682"/>
                </a:cubicBezTo>
                <a:cubicBezTo>
                  <a:pt x="177419" y="123190"/>
                  <a:pt x="177673" y="123444"/>
                  <a:pt x="178054" y="123825"/>
                </a:cubicBezTo>
                <a:cubicBezTo>
                  <a:pt x="178054" y="122682"/>
                  <a:pt x="178054" y="122682"/>
                  <a:pt x="178054" y="122682"/>
                </a:cubicBezTo>
                <a:cubicBezTo>
                  <a:pt x="179070" y="121666"/>
                  <a:pt x="180213" y="121666"/>
                  <a:pt x="179070" y="120523"/>
                </a:cubicBezTo>
                <a:cubicBezTo>
                  <a:pt x="179070" y="120523"/>
                  <a:pt x="180213" y="120523"/>
                  <a:pt x="181229" y="121666"/>
                </a:cubicBezTo>
                <a:cubicBezTo>
                  <a:pt x="181737" y="121920"/>
                  <a:pt x="182245" y="122047"/>
                  <a:pt x="182626" y="122047"/>
                </a:cubicBezTo>
                <a:cubicBezTo>
                  <a:pt x="183896" y="122047"/>
                  <a:pt x="184404" y="120777"/>
                  <a:pt x="184404" y="118364"/>
                </a:cubicBezTo>
                <a:lnTo>
                  <a:pt x="186563" y="119380"/>
                </a:lnTo>
                <a:cubicBezTo>
                  <a:pt x="187198" y="120650"/>
                  <a:pt x="187960" y="121666"/>
                  <a:pt x="188087" y="121666"/>
                </a:cubicBezTo>
                <a:cubicBezTo>
                  <a:pt x="188214" y="121666"/>
                  <a:pt x="188087" y="121285"/>
                  <a:pt x="187706" y="120523"/>
                </a:cubicBezTo>
                <a:lnTo>
                  <a:pt x="187706" y="119634"/>
                </a:lnTo>
                <a:cubicBezTo>
                  <a:pt x="187960" y="119888"/>
                  <a:pt x="188341" y="120015"/>
                  <a:pt x="188722" y="120015"/>
                </a:cubicBezTo>
                <a:cubicBezTo>
                  <a:pt x="189738" y="120015"/>
                  <a:pt x="190754" y="118745"/>
                  <a:pt x="189992" y="116332"/>
                </a:cubicBezTo>
                <a:cubicBezTo>
                  <a:pt x="189992" y="115189"/>
                  <a:pt x="189992" y="115189"/>
                  <a:pt x="189992" y="115189"/>
                </a:cubicBezTo>
                <a:lnTo>
                  <a:pt x="191135" y="116332"/>
                </a:lnTo>
                <a:cubicBezTo>
                  <a:pt x="191135" y="117348"/>
                  <a:pt x="191135" y="118491"/>
                  <a:pt x="192151" y="118491"/>
                </a:cubicBezTo>
                <a:cubicBezTo>
                  <a:pt x="193167" y="118491"/>
                  <a:pt x="193167" y="118491"/>
                  <a:pt x="193167" y="117348"/>
                </a:cubicBezTo>
                <a:cubicBezTo>
                  <a:pt x="193167" y="115824"/>
                  <a:pt x="193167" y="114808"/>
                  <a:pt x="193548" y="114808"/>
                </a:cubicBezTo>
                <a:cubicBezTo>
                  <a:pt x="193675" y="114808"/>
                  <a:pt x="193929" y="114935"/>
                  <a:pt x="194183" y="115189"/>
                </a:cubicBezTo>
                <a:cubicBezTo>
                  <a:pt x="194183" y="115189"/>
                  <a:pt x="194183" y="115189"/>
                  <a:pt x="194183" y="114173"/>
                </a:cubicBezTo>
                <a:cubicBezTo>
                  <a:pt x="195199" y="113157"/>
                  <a:pt x="195199" y="113157"/>
                  <a:pt x="197358" y="113157"/>
                </a:cubicBezTo>
                <a:cubicBezTo>
                  <a:pt x="198374" y="113157"/>
                  <a:pt x="199517" y="113157"/>
                  <a:pt x="198374" y="112014"/>
                </a:cubicBezTo>
                <a:lnTo>
                  <a:pt x="200533" y="112014"/>
                </a:lnTo>
                <a:cubicBezTo>
                  <a:pt x="201676" y="112014"/>
                  <a:pt x="202692" y="112014"/>
                  <a:pt x="201676" y="110998"/>
                </a:cubicBezTo>
                <a:cubicBezTo>
                  <a:pt x="201676" y="110490"/>
                  <a:pt x="201676" y="110236"/>
                  <a:pt x="201803" y="110236"/>
                </a:cubicBezTo>
                <a:cubicBezTo>
                  <a:pt x="201930" y="110236"/>
                  <a:pt x="202184" y="110490"/>
                  <a:pt x="202819" y="110998"/>
                </a:cubicBezTo>
                <a:cubicBezTo>
                  <a:pt x="202819" y="111379"/>
                  <a:pt x="202946" y="111506"/>
                  <a:pt x="203073" y="111506"/>
                </a:cubicBezTo>
                <a:cubicBezTo>
                  <a:pt x="203454" y="111506"/>
                  <a:pt x="203835" y="110998"/>
                  <a:pt x="203835" y="110998"/>
                </a:cubicBezTo>
                <a:lnTo>
                  <a:pt x="205994" y="110998"/>
                </a:lnTo>
                <a:cubicBezTo>
                  <a:pt x="205994" y="112014"/>
                  <a:pt x="205994" y="112014"/>
                  <a:pt x="207010" y="112014"/>
                </a:cubicBezTo>
                <a:cubicBezTo>
                  <a:pt x="207010" y="110998"/>
                  <a:pt x="208153" y="109855"/>
                  <a:pt x="209169" y="108839"/>
                </a:cubicBezTo>
                <a:cubicBezTo>
                  <a:pt x="211328" y="108839"/>
                  <a:pt x="211328" y="108839"/>
                  <a:pt x="210312" y="109855"/>
                </a:cubicBezTo>
                <a:cubicBezTo>
                  <a:pt x="210312" y="109855"/>
                  <a:pt x="210312" y="110363"/>
                  <a:pt x="210693" y="110363"/>
                </a:cubicBezTo>
                <a:cubicBezTo>
                  <a:pt x="210820" y="110363"/>
                  <a:pt x="211074" y="110236"/>
                  <a:pt x="211455" y="109855"/>
                </a:cubicBezTo>
                <a:cubicBezTo>
                  <a:pt x="211455" y="109855"/>
                  <a:pt x="213614" y="107696"/>
                  <a:pt x="214630" y="106680"/>
                </a:cubicBezTo>
                <a:lnTo>
                  <a:pt x="217805" y="106680"/>
                </a:lnTo>
                <a:cubicBezTo>
                  <a:pt x="217805" y="108077"/>
                  <a:pt x="218059" y="108712"/>
                  <a:pt x="218313" y="108712"/>
                </a:cubicBezTo>
                <a:cubicBezTo>
                  <a:pt x="218567" y="108712"/>
                  <a:pt x="218948" y="107823"/>
                  <a:pt x="218948" y="106680"/>
                </a:cubicBezTo>
                <a:cubicBezTo>
                  <a:pt x="218948" y="105537"/>
                  <a:pt x="218948" y="104902"/>
                  <a:pt x="219202" y="104902"/>
                </a:cubicBezTo>
                <a:cubicBezTo>
                  <a:pt x="219456" y="104902"/>
                  <a:pt x="219583" y="105156"/>
                  <a:pt x="220091" y="105664"/>
                </a:cubicBezTo>
                <a:lnTo>
                  <a:pt x="221234" y="105664"/>
                </a:lnTo>
                <a:cubicBezTo>
                  <a:pt x="221234" y="105156"/>
                  <a:pt x="221234" y="104902"/>
                  <a:pt x="221488" y="104902"/>
                </a:cubicBezTo>
                <a:cubicBezTo>
                  <a:pt x="221742" y="104902"/>
                  <a:pt x="222250" y="105156"/>
                  <a:pt x="223393" y="105664"/>
                </a:cubicBezTo>
                <a:cubicBezTo>
                  <a:pt x="223393" y="104521"/>
                  <a:pt x="223393" y="104521"/>
                  <a:pt x="223393" y="103505"/>
                </a:cubicBezTo>
                <a:lnTo>
                  <a:pt x="224536" y="103505"/>
                </a:lnTo>
                <a:cubicBezTo>
                  <a:pt x="225044" y="104013"/>
                  <a:pt x="225679" y="104267"/>
                  <a:pt x="226187" y="104267"/>
                </a:cubicBezTo>
                <a:cubicBezTo>
                  <a:pt x="228092" y="104267"/>
                  <a:pt x="229870" y="102235"/>
                  <a:pt x="229870" y="101346"/>
                </a:cubicBezTo>
                <a:cubicBezTo>
                  <a:pt x="229870" y="101346"/>
                  <a:pt x="230886" y="101346"/>
                  <a:pt x="232029" y="102489"/>
                </a:cubicBezTo>
                <a:cubicBezTo>
                  <a:pt x="232410" y="103251"/>
                  <a:pt x="232791" y="103632"/>
                  <a:pt x="233172" y="103632"/>
                </a:cubicBezTo>
                <a:cubicBezTo>
                  <a:pt x="233680" y="103632"/>
                  <a:pt x="233807" y="102743"/>
                  <a:pt x="233172" y="101346"/>
                </a:cubicBezTo>
                <a:cubicBezTo>
                  <a:pt x="233426" y="101600"/>
                  <a:pt x="233934" y="101727"/>
                  <a:pt x="234442" y="101727"/>
                </a:cubicBezTo>
                <a:cubicBezTo>
                  <a:pt x="235712" y="101727"/>
                  <a:pt x="237236" y="100711"/>
                  <a:pt x="236474" y="99187"/>
                </a:cubicBezTo>
                <a:lnTo>
                  <a:pt x="235458" y="97028"/>
                </a:lnTo>
                <a:cubicBezTo>
                  <a:pt x="236474" y="98044"/>
                  <a:pt x="236474" y="98044"/>
                  <a:pt x="236474" y="98044"/>
                </a:cubicBezTo>
                <a:cubicBezTo>
                  <a:pt x="236855" y="98425"/>
                  <a:pt x="237109" y="98552"/>
                  <a:pt x="237363" y="98552"/>
                </a:cubicBezTo>
                <a:cubicBezTo>
                  <a:pt x="237871" y="98552"/>
                  <a:pt x="238379" y="98044"/>
                  <a:pt x="239776" y="98044"/>
                </a:cubicBezTo>
                <a:cubicBezTo>
                  <a:pt x="240919" y="97028"/>
                  <a:pt x="244094" y="97028"/>
                  <a:pt x="245110" y="97028"/>
                </a:cubicBezTo>
                <a:cubicBezTo>
                  <a:pt x="246126" y="97028"/>
                  <a:pt x="248412" y="95885"/>
                  <a:pt x="248412" y="94869"/>
                </a:cubicBezTo>
                <a:cubicBezTo>
                  <a:pt x="248412" y="94361"/>
                  <a:pt x="248666" y="94107"/>
                  <a:pt x="249174" y="94107"/>
                </a:cubicBezTo>
                <a:cubicBezTo>
                  <a:pt x="249682" y="94107"/>
                  <a:pt x="250571" y="94361"/>
                  <a:pt x="251587" y="94869"/>
                </a:cubicBezTo>
                <a:cubicBezTo>
                  <a:pt x="251968" y="95250"/>
                  <a:pt x="252222" y="95250"/>
                  <a:pt x="252476" y="95250"/>
                </a:cubicBezTo>
                <a:cubicBezTo>
                  <a:pt x="253111" y="95250"/>
                  <a:pt x="253492" y="94488"/>
                  <a:pt x="252603" y="93726"/>
                </a:cubicBezTo>
                <a:lnTo>
                  <a:pt x="253619" y="93726"/>
                </a:lnTo>
                <a:cubicBezTo>
                  <a:pt x="254000" y="94107"/>
                  <a:pt x="254381" y="94234"/>
                  <a:pt x="254635" y="94234"/>
                </a:cubicBezTo>
                <a:cubicBezTo>
                  <a:pt x="255270" y="94234"/>
                  <a:pt x="255778" y="93726"/>
                  <a:pt x="255778" y="93726"/>
                </a:cubicBezTo>
                <a:cubicBezTo>
                  <a:pt x="255016" y="92964"/>
                  <a:pt x="254762" y="92202"/>
                  <a:pt x="255143" y="92202"/>
                </a:cubicBezTo>
                <a:cubicBezTo>
                  <a:pt x="255270" y="92202"/>
                  <a:pt x="255524" y="92329"/>
                  <a:pt x="255778" y="92710"/>
                </a:cubicBezTo>
                <a:cubicBezTo>
                  <a:pt x="256286" y="93218"/>
                  <a:pt x="256540" y="93472"/>
                  <a:pt x="256921" y="93472"/>
                </a:cubicBezTo>
                <a:cubicBezTo>
                  <a:pt x="257302" y="93472"/>
                  <a:pt x="257429" y="93218"/>
                  <a:pt x="257937" y="92710"/>
                </a:cubicBezTo>
                <a:cubicBezTo>
                  <a:pt x="258953" y="91694"/>
                  <a:pt x="276860" y="85090"/>
                  <a:pt x="279273" y="85090"/>
                </a:cubicBezTo>
                <a:cubicBezTo>
                  <a:pt x="279400" y="85090"/>
                  <a:pt x="279527" y="85090"/>
                  <a:pt x="279527" y="85217"/>
                </a:cubicBezTo>
                <a:cubicBezTo>
                  <a:pt x="279527" y="85344"/>
                  <a:pt x="279527" y="84201"/>
                  <a:pt x="281686" y="84201"/>
                </a:cubicBezTo>
                <a:cubicBezTo>
                  <a:pt x="281686" y="84201"/>
                  <a:pt x="282702" y="83058"/>
                  <a:pt x="282702" y="83058"/>
                </a:cubicBezTo>
                <a:cubicBezTo>
                  <a:pt x="282067" y="81788"/>
                  <a:pt x="283337" y="81280"/>
                  <a:pt x="284861" y="81280"/>
                </a:cubicBezTo>
                <a:cubicBezTo>
                  <a:pt x="286004" y="81280"/>
                  <a:pt x="287274" y="81534"/>
                  <a:pt x="288163" y="82042"/>
                </a:cubicBezTo>
                <a:lnTo>
                  <a:pt x="290322" y="82042"/>
                </a:lnTo>
                <a:cubicBezTo>
                  <a:pt x="289560" y="80518"/>
                  <a:pt x="290449" y="79502"/>
                  <a:pt x="291465" y="79502"/>
                </a:cubicBezTo>
                <a:cubicBezTo>
                  <a:pt x="291846" y="79502"/>
                  <a:pt x="292227" y="79629"/>
                  <a:pt x="292481" y="79883"/>
                </a:cubicBezTo>
                <a:cubicBezTo>
                  <a:pt x="292989" y="81026"/>
                  <a:pt x="293497" y="81534"/>
                  <a:pt x="293878" y="81534"/>
                </a:cubicBezTo>
                <a:cubicBezTo>
                  <a:pt x="294259" y="81534"/>
                  <a:pt x="294132" y="81026"/>
                  <a:pt x="293624" y="79883"/>
                </a:cubicBezTo>
                <a:cubicBezTo>
                  <a:pt x="293116" y="78740"/>
                  <a:pt x="293370" y="77851"/>
                  <a:pt x="294259" y="77851"/>
                </a:cubicBezTo>
                <a:cubicBezTo>
                  <a:pt x="294894" y="77851"/>
                  <a:pt x="295910" y="78359"/>
                  <a:pt x="296926" y="79883"/>
                </a:cubicBezTo>
                <a:cubicBezTo>
                  <a:pt x="298069" y="79883"/>
                  <a:pt x="298069" y="79883"/>
                  <a:pt x="298069" y="78867"/>
                </a:cubicBezTo>
                <a:cubicBezTo>
                  <a:pt x="298069" y="77597"/>
                  <a:pt x="298069" y="77089"/>
                  <a:pt x="298323" y="77089"/>
                </a:cubicBezTo>
                <a:cubicBezTo>
                  <a:pt x="298577" y="77089"/>
                  <a:pt x="298704" y="77343"/>
                  <a:pt x="299212" y="77724"/>
                </a:cubicBezTo>
                <a:cubicBezTo>
                  <a:pt x="299593" y="78613"/>
                  <a:pt x="299974" y="78994"/>
                  <a:pt x="300355" y="78994"/>
                </a:cubicBezTo>
                <a:cubicBezTo>
                  <a:pt x="300863" y="78994"/>
                  <a:pt x="300990" y="78105"/>
                  <a:pt x="300355" y="76708"/>
                </a:cubicBezTo>
                <a:cubicBezTo>
                  <a:pt x="300863" y="75692"/>
                  <a:pt x="301117" y="75057"/>
                  <a:pt x="301371" y="75057"/>
                </a:cubicBezTo>
                <a:cubicBezTo>
                  <a:pt x="301625" y="75057"/>
                  <a:pt x="301879" y="75565"/>
                  <a:pt x="302387" y="76708"/>
                </a:cubicBezTo>
                <a:cubicBezTo>
                  <a:pt x="302768" y="77089"/>
                  <a:pt x="303403" y="77343"/>
                  <a:pt x="303784" y="77343"/>
                </a:cubicBezTo>
                <a:cubicBezTo>
                  <a:pt x="304673" y="77343"/>
                  <a:pt x="305562" y="76581"/>
                  <a:pt x="305562" y="74549"/>
                </a:cubicBezTo>
                <a:cubicBezTo>
                  <a:pt x="306324" y="74549"/>
                  <a:pt x="306578" y="74041"/>
                  <a:pt x="306578" y="74041"/>
                </a:cubicBezTo>
                <a:cubicBezTo>
                  <a:pt x="306578" y="74041"/>
                  <a:pt x="306578" y="74168"/>
                  <a:pt x="306578" y="74549"/>
                </a:cubicBezTo>
                <a:lnTo>
                  <a:pt x="307594" y="73533"/>
                </a:lnTo>
                <a:cubicBezTo>
                  <a:pt x="307594" y="72517"/>
                  <a:pt x="308737" y="72517"/>
                  <a:pt x="308737" y="72517"/>
                </a:cubicBezTo>
                <a:lnTo>
                  <a:pt x="308737" y="73533"/>
                </a:lnTo>
                <a:cubicBezTo>
                  <a:pt x="308737" y="73533"/>
                  <a:pt x="311912" y="71374"/>
                  <a:pt x="316230" y="69215"/>
                </a:cubicBezTo>
                <a:cubicBezTo>
                  <a:pt x="320040" y="67945"/>
                  <a:pt x="322326" y="67437"/>
                  <a:pt x="323342" y="67437"/>
                </a:cubicBezTo>
                <a:cubicBezTo>
                  <a:pt x="324104" y="67437"/>
                  <a:pt x="324231" y="67691"/>
                  <a:pt x="323723" y="68199"/>
                </a:cubicBezTo>
                <a:cubicBezTo>
                  <a:pt x="324231" y="69215"/>
                  <a:pt x="324739" y="69723"/>
                  <a:pt x="324993" y="69723"/>
                </a:cubicBezTo>
                <a:cubicBezTo>
                  <a:pt x="325247" y="69723"/>
                  <a:pt x="325374" y="68961"/>
                  <a:pt x="324866" y="67183"/>
                </a:cubicBezTo>
                <a:cubicBezTo>
                  <a:pt x="325882" y="67183"/>
                  <a:pt x="327025" y="66040"/>
                  <a:pt x="328041" y="65024"/>
                </a:cubicBezTo>
                <a:cubicBezTo>
                  <a:pt x="329057" y="65024"/>
                  <a:pt x="330200" y="63881"/>
                  <a:pt x="330200" y="62865"/>
                </a:cubicBezTo>
                <a:cubicBezTo>
                  <a:pt x="330962" y="63627"/>
                  <a:pt x="331978" y="64008"/>
                  <a:pt x="332994" y="64008"/>
                </a:cubicBezTo>
                <a:cubicBezTo>
                  <a:pt x="334645" y="64008"/>
                  <a:pt x="336423" y="63119"/>
                  <a:pt x="337693" y="61722"/>
                </a:cubicBezTo>
                <a:cubicBezTo>
                  <a:pt x="338201" y="61214"/>
                  <a:pt x="338455" y="60960"/>
                  <a:pt x="338963" y="60960"/>
                </a:cubicBezTo>
                <a:cubicBezTo>
                  <a:pt x="339471" y="60960"/>
                  <a:pt x="339852" y="61214"/>
                  <a:pt x="340995" y="61722"/>
                </a:cubicBezTo>
                <a:cubicBezTo>
                  <a:pt x="342011" y="61722"/>
                  <a:pt x="342011" y="61722"/>
                  <a:pt x="342011" y="60579"/>
                </a:cubicBezTo>
                <a:cubicBezTo>
                  <a:pt x="342011" y="59817"/>
                  <a:pt x="343535" y="58547"/>
                  <a:pt x="344805" y="58547"/>
                </a:cubicBezTo>
                <a:cubicBezTo>
                  <a:pt x="345440" y="58547"/>
                  <a:pt x="345948" y="58801"/>
                  <a:pt x="346329" y="59436"/>
                </a:cubicBezTo>
                <a:lnTo>
                  <a:pt x="346329" y="58166"/>
                </a:lnTo>
                <a:cubicBezTo>
                  <a:pt x="346329" y="57277"/>
                  <a:pt x="346456" y="56896"/>
                  <a:pt x="346710" y="56896"/>
                </a:cubicBezTo>
                <a:cubicBezTo>
                  <a:pt x="346964" y="56896"/>
                  <a:pt x="347345" y="57531"/>
                  <a:pt x="347345" y="58166"/>
                </a:cubicBezTo>
                <a:cubicBezTo>
                  <a:pt x="347853" y="59182"/>
                  <a:pt x="348361" y="59690"/>
                  <a:pt x="348615" y="59690"/>
                </a:cubicBezTo>
                <a:cubicBezTo>
                  <a:pt x="348869" y="59690"/>
                  <a:pt x="348996" y="58928"/>
                  <a:pt x="348488" y="57150"/>
                </a:cubicBezTo>
                <a:cubicBezTo>
                  <a:pt x="347853" y="55880"/>
                  <a:pt x="347980" y="55372"/>
                  <a:pt x="348107" y="55372"/>
                </a:cubicBezTo>
                <a:cubicBezTo>
                  <a:pt x="348234" y="55372"/>
                  <a:pt x="348488" y="55626"/>
                  <a:pt x="348488" y="56134"/>
                </a:cubicBezTo>
                <a:cubicBezTo>
                  <a:pt x="349250" y="56134"/>
                  <a:pt x="349885" y="56642"/>
                  <a:pt x="350393" y="56642"/>
                </a:cubicBezTo>
                <a:cubicBezTo>
                  <a:pt x="350647" y="56642"/>
                  <a:pt x="350774" y="56515"/>
                  <a:pt x="350774" y="56134"/>
                </a:cubicBezTo>
                <a:cubicBezTo>
                  <a:pt x="351917" y="56134"/>
                  <a:pt x="351917" y="56134"/>
                  <a:pt x="352933" y="58293"/>
                </a:cubicBezTo>
                <a:cubicBezTo>
                  <a:pt x="353314" y="58674"/>
                  <a:pt x="353568" y="58801"/>
                  <a:pt x="353695" y="58801"/>
                </a:cubicBezTo>
                <a:cubicBezTo>
                  <a:pt x="354076" y="58801"/>
                  <a:pt x="354330" y="58293"/>
                  <a:pt x="355092" y="58293"/>
                </a:cubicBezTo>
                <a:cubicBezTo>
                  <a:pt x="354076" y="57277"/>
                  <a:pt x="354076" y="57277"/>
                  <a:pt x="353187" y="56388"/>
                </a:cubicBezTo>
                <a:cubicBezTo>
                  <a:pt x="353060" y="56515"/>
                  <a:pt x="352933" y="56642"/>
                  <a:pt x="352933" y="56642"/>
                </a:cubicBezTo>
                <a:cubicBezTo>
                  <a:pt x="352933" y="56642"/>
                  <a:pt x="352933" y="56515"/>
                  <a:pt x="352933" y="56134"/>
                </a:cubicBezTo>
                <a:cubicBezTo>
                  <a:pt x="353060" y="56261"/>
                  <a:pt x="353060" y="56261"/>
                  <a:pt x="353187" y="56388"/>
                </a:cubicBezTo>
                <a:cubicBezTo>
                  <a:pt x="353314" y="56261"/>
                  <a:pt x="353568" y="56134"/>
                  <a:pt x="353949" y="56134"/>
                </a:cubicBezTo>
                <a:cubicBezTo>
                  <a:pt x="355092" y="56134"/>
                  <a:pt x="356108" y="53975"/>
                  <a:pt x="355092" y="52832"/>
                </a:cubicBezTo>
                <a:cubicBezTo>
                  <a:pt x="355092" y="52451"/>
                  <a:pt x="355219" y="52070"/>
                  <a:pt x="355473" y="52070"/>
                </a:cubicBezTo>
                <a:cubicBezTo>
                  <a:pt x="355727" y="52070"/>
                  <a:pt x="356108" y="52578"/>
                  <a:pt x="356108" y="53848"/>
                </a:cubicBezTo>
                <a:cubicBezTo>
                  <a:pt x="357124" y="56007"/>
                  <a:pt x="357124" y="56007"/>
                  <a:pt x="358267" y="56007"/>
                </a:cubicBezTo>
                <a:cubicBezTo>
                  <a:pt x="359283" y="54864"/>
                  <a:pt x="359283" y="54864"/>
                  <a:pt x="359283" y="53848"/>
                </a:cubicBezTo>
                <a:cubicBezTo>
                  <a:pt x="359283" y="52832"/>
                  <a:pt x="359283" y="52705"/>
                  <a:pt x="360426" y="52705"/>
                </a:cubicBezTo>
                <a:cubicBezTo>
                  <a:pt x="360553" y="52578"/>
                  <a:pt x="360934" y="52451"/>
                  <a:pt x="361188" y="52451"/>
                </a:cubicBezTo>
                <a:cubicBezTo>
                  <a:pt x="362585" y="52451"/>
                  <a:pt x="364871" y="54229"/>
                  <a:pt x="365760" y="56007"/>
                </a:cubicBezTo>
                <a:cubicBezTo>
                  <a:pt x="366268" y="57023"/>
                  <a:pt x="366522" y="57658"/>
                  <a:pt x="366649" y="57658"/>
                </a:cubicBezTo>
                <a:cubicBezTo>
                  <a:pt x="366776" y="57658"/>
                  <a:pt x="366776" y="57150"/>
                  <a:pt x="366776" y="56007"/>
                </a:cubicBezTo>
                <a:cubicBezTo>
                  <a:pt x="366776" y="54864"/>
                  <a:pt x="366776" y="54864"/>
                  <a:pt x="367792" y="54864"/>
                </a:cubicBezTo>
                <a:cubicBezTo>
                  <a:pt x="366776" y="53848"/>
                  <a:pt x="366776" y="53848"/>
                  <a:pt x="365633" y="53848"/>
                </a:cubicBezTo>
                <a:lnTo>
                  <a:pt x="365633" y="52705"/>
                </a:lnTo>
                <a:cubicBezTo>
                  <a:pt x="365633" y="51435"/>
                  <a:pt x="365633" y="50419"/>
                  <a:pt x="365887" y="50419"/>
                </a:cubicBezTo>
                <a:cubicBezTo>
                  <a:pt x="366141" y="50419"/>
                  <a:pt x="366268" y="50800"/>
                  <a:pt x="366649" y="51562"/>
                </a:cubicBezTo>
                <a:cubicBezTo>
                  <a:pt x="367157" y="52070"/>
                  <a:pt x="367411" y="52324"/>
                  <a:pt x="367665" y="52324"/>
                </a:cubicBezTo>
                <a:cubicBezTo>
                  <a:pt x="367919" y="52324"/>
                  <a:pt x="368173" y="52070"/>
                  <a:pt x="368808" y="51562"/>
                </a:cubicBezTo>
                <a:cubicBezTo>
                  <a:pt x="368808" y="50927"/>
                  <a:pt x="368808" y="49911"/>
                  <a:pt x="368808" y="49403"/>
                </a:cubicBezTo>
                <a:cubicBezTo>
                  <a:pt x="368808" y="49403"/>
                  <a:pt x="369824" y="49403"/>
                  <a:pt x="370967" y="48387"/>
                </a:cubicBezTo>
                <a:cubicBezTo>
                  <a:pt x="371475" y="47879"/>
                  <a:pt x="371729" y="47625"/>
                  <a:pt x="371983" y="47625"/>
                </a:cubicBezTo>
                <a:cubicBezTo>
                  <a:pt x="372237" y="47625"/>
                  <a:pt x="372491" y="47879"/>
                  <a:pt x="372999" y="48387"/>
                </a:cubicBezTo>
                <a:cubicBezTo>
                  <a:pt x="372999" y="49403"/>
                  <a:pt x="374142" y="49403"/>
                  <a:pt x="374142" y="49403"/>
                </a:cubicBezTo>
                <a:cubicBezTo>
                  <a:pt x="374904" y="49403"/>
                  <a:pt x="375158" y="48895"/>
                  <a:pt x="375539" y="48895"/>
                </a:cubicBezTo>
                <a:cubicBezTo>
                  <a:pt x="375793" y="48895"/>
                  <a:pt x="375920" y="49022"/>
                  <a:pt x="376301" y="49403"/>
                </a:cubicBezTo>
                <a:cubicBezTo>
                  <a:pt x="376301" y="50546"/>
                  <a:pt x="377317" y="51562"/>
                  <a:pt x="378460" y="51562"/>
                </a:cubicBezTo>
                <a:cubicBezTo>
                  <a:pt x="378968" y="51562"/>
                  <a:pt x="379222" y="51562"/>
                  <a:pt x="379349" y="51435"/>
                </a:cubicBezTo>
                <a:cubicBezTo>
                  <a:pt x="378968" y="51054"/>
                  <a:pt x="378460" y="50546"/>
                  <a:pt x="378460" y="50546"/>
                </a:cubicBezTo>
                <a:cubicBezTo>
                  <a:pt x="378460" y="50546"/>
                  <a:pt x="378460" y="49403"/>
                  <a:pt x="378460" y="49403"/>
                </a:cubicBezTo>
                <a:lnTo>
                  <a:pt x="379603" y="49403"/>
                </a:lnTo>
                <a:cubicBezTo>
                  <a:pt x="379603" y="48387"/>
                  <a:pt x="379603" y="48387"/>
                  <a:pt x="380619" y="48387"/>
                </a:cubicBezTo>
                <a:cubicBezTo>
                  <a:pt x="380619" y="48387"/>
                  <a:pt x="380619" y="47244"/>
                  <a:pt x="381762" y="46228"/>
                </a:cubicBezTo>
                <a:cubicBezTo>
                  <a:pt x="381762" y="45847"/>
                  <a:pt x="381762" y="45720"/>
                  <a:pt x="381762" y="45720"/>
                </a:cubicBezTo>
                <a:cubicBezTo>
                  <a:pt x="381762" y="45720"/>
                  <a:pt x="382016" y="46482"/>
                  <a:pt x="382778" y="47244"/>
                </a:cubicBezTo>
                <a:lnTo>
                  <a:pt x="382778" y="49403"/>
                </a:lnTo>
                <a:cubicBezTo>
                  <a:pt x="383794" y="49403"/>
                  <a:pt x="383794" y="46228"/>
                  <a:pt x="382778" y="45085"/>
                </a:cubicBezTo>
                <a:cubicBezTo>
                  <a:pt x="382778" y="43942"/>
                  <a:pt x="382778" y="43434"/>
                  <a:pt x="382905" y="43434"/>
                </a:cubicBezTo>
                <a:cubicBezTo>
                  <a:pt x="383032" y="43434"/>
                  <a:pt x="383286" y="43942"/>
                  <a:pt x="383794" y="45085"/>
                </a:cubicBezTo>
                <a:cubicBezTo>
                  <a:pt x="383794" y="45847"/>
                  <a:pt x="384302" y="46609"/>
                  <a:pt x="385064" y="46609"/>
                </a:cubicBezTo>
                <a:cubicBezTo>
                  <a:pt x="385318" y="46609"/>
                  <a:pt x="385699" y="46482"/>
                  <a:pt x="385953" y="46101"/>
                </a:cubicBezTo>
                <a:cubicBezTo>
                  <a:pt x="387096" y="45085"/>
                  <a:pt x="388112" y="45085"/>
                  <a:pt x="388112" y="43942"/>
                </a:cubicBezTo>
                <a:cubicBezTo>
                  <a:pt x="388112" y="42799"/>
                  <a:pt x="388366" y="42545"/>
                  <a:pt x="388620" y="42545"/>
                </a:cubicBezTo>
                <a:cubicBezTo>
                  <a:pt x="388874" y="42545"/>
                  <a:pt x="389128" y="42799"/>
                  <a:pt x="389128" y="42799"/>
                </a:cubicBezTo>
                <a:cubicBezTo>
                  <a:pt x="389636" y="43180"/>
                  <a:pt x="389890" y="43561"/>
                  <a:pt x="390144" y="43561"/>
                </a:cubicBezTo>
                <a:cubicBezTo>
                  <a:pt x="390398" y="43561"/>
                  <a:pt x="391160" y="43053"/>
                  <a:pt x="392430" y="41783"/>
                </a:cubicBezTo>
                <a:cubicBezTo>
                  <a:pt x="393573" y="40005"/>
                  <a:pt x="394081" y="39243"/>
                  <a:pt x="394335" y="39243"/>
                </a:cubicBezTo>
                <a:cubicBezTo>
                  <a:pt x="394589" y="39243"/>
                  <a:pt x="394462" y="39751"/>
                  <a:pt x="394462" y="40767"/>
                </a:cubicBezTo>
                <a:cubicBezTo>
                  <a:pt x="395097" y="41402"/>
                  <a:pt x="395351" y="42037"/>
                  <a:pt x="395478" y="42037"/>
                </a:cubicBezTo>
                <a:cubicBezTo>
                  <a:pt x="395605" y="42037"/>
                  <a:pt x="395605" y="41656"/>
                  <a:pt x="395605" y="40767"/>
                </a:cubicBezTo>
                <a:cubicBezTo>
                  <a:pt x="395605" y="40259"/>
                  <a:pt x="395859" y="40005"/>
                  <a:pt x="396367" y="40005"/>
                </a:cubicBezTo>
                <a:cubicBezTo>
                  <a:pt x="396875" y="40005"/>
                  <a:pt x="397764" y="40259"/>
                  <a:pt x="398780" y="40767"/>
                </a:cubicBezTo>
                <a:cubicBezTo>
                  <a:pt x="398780" y="41783"/>
                  <a:pt x="399796" y="43942"/>
                  <a:pt x="400939" y="45085"/>
                </a:cubicBezTo>
                <a:cubicBezTo>
                  <a:pt x="400939" y="46101"/>
                  <a:pt x="400939" y="46736"/>
                  <a:pt x="401066" y="46736"/>
                </a:cubicBezTo>
                <a:cubicBezTo>
                  <a:pt x="401193" y="46736"/>
                  <a:pt x="401447" y="46228"/>
                  <a:pt x="401955" y="45085"/>
                </a:cubicBezTo>
                <a:cubicBezTo>
                  <a:pt x="402971" y="45085"/>
                  <a:pt x="402971" y="43942"/>
                  <a:pt x="402971" y="42926"/>
                </a:cubicBezTo>
                <a:cubicBezTo>
                  <a:pt x="401955" y="41783"/>
                  <a:pt x="401955" y="41783"/>
                  <a:pt x="401955" y="41783"/>
                </a:cubicBezTo>
                <a:lnTo>
                  <a:pt x="401320" y="41783"/>
                </a:lnTo>
                <a:cubicBezTo>
                  <a:pt x="401320" y="40767"/>
                  <a:pt x="400177" y="39624"/>
                  <a:pt x="401320" y="39624"/>
                </a:cubicBezTo>
                <a:cubicBezTo>
                  <a:pt x="401955" y="38989"/>
                  <a:pt x="402209" y="38354"/>
                  <a:pt x="402590" y="38354"/>
                </a:cubicBezTo>
                <a:cubicBezTo>
                  <a:pt x="402971" y="38354"/>
                  <a:pt x="403098" y="38735"/>
                  <a:pt x="403479" y="39624"/>
                </a:cubicBezTo>
                <a:cubicBezTo>
                  <a:pt x="403479" y="37465"/>
                  <a:pt x="404622" y="37465"/>
                  <a:pt x="405638" y="36322"/>
                </a:cubicBezTo>
                <a:cubicBezTo>
                  <a:pt x="406781" y="36322"/>
                  <a:pt x="408813" y="35306"/>
                  <a:pt x="408813" y="34163"/>
                </a:cubicBezTo>
                <a:cubicBezTo>
                  <a:pt x="409956" y="34163"/>
                  <a:pt x="410972" y="34163"/>
                  <a:pt x="410972" y="35179"/>
                </a:cubicBezTo>
                <a:cubicBezTo>
                  <a:pt x="411480" y="36068"/>
                  <a:pt x="411734" y="36449"/>
                  <a:pt x="411861" y="36449"/>
                </a:cubicBezTo>
                <a:cubicBezTo>
                  <a:pt x="411988" y="36449"/>
                  <a:pt x="412115" y="35814"/>
                  <a:pt x="412115" y="35179"/>
                </a:cubicBezTo>
                <a:cubicBezTo>
                  <a:pt x="412115" y="33401"/>
                  <a:pt x="416306" y="30226"/>
                  <a:pt x="419100" y="30226"/>
                </a:cubicBezTo>
                <a:cubicBezTo>
                  <a:pt x="419735" y="30226"/>
                  <a:pt x="420370" y="30353"/>
                  <a:pt x="420751" y="30734"/>
                </a:cubicBezTo>
                <a:lnTo>
                  <a:pt x="421767" y="30734"/>
                </a:lnTo>
                <a:cubicBezTo>
                  <a:pt x="422529" y="29210"/>
                  <a:pt x="424561" y="28194"/>
                  <a:pt x="425958" y="28194"/>
                </a:cubicBezTo>
                <a:cubicBezTo>
                  <a:pt x="426466" y="28194"/>
                  <a:pt x="426974" y="28321"/>
                  <a:pt x="427228" y="28575"/>
                </a:cubicBezTo>
                <a:cubicBezTo>
                  <a:pt x="427228" y="28575"/>
                  <a:pt x="427228" y="28575"/>
                  <a:pt x="429387" y="27432"/>
                </a:cubicBezTo>
                <a:cubicBezTo>
                  <a:pt x="429387" y="26416"/>
                  <a:pt x="430403" y="26416"/>
                  <a:pt x="431546" y="26416"/>
                </a:cubicBezTo>
                <a:cubicBezTo>
                  <a:pt x="432308" y="27178"/>
                  <a:pt x="432562" y="27940"/>
                  <a:pt x="432562" y="27940"/>
                </a:cubicBezTo>
                <a:cubicBezTo>
                  <a:pt x="432562" y="27940"/>
                  <a:pt x="432562" y="27813"/>
                  <a:pt x="432562" y="27432"/>
                </a:cubicBezTo>
                <a:cubicBezTo>
                  <a:pt x="431546" y="26416"/>
                  <a:pt x="432562" y="26416"/>
                  <a:pt x="435737" y="25273"/>
                </a:cubicBezTo>
                <a:cubicBezTo>
                  <a:pt x="436880" y="24765"/>
                  <a:pt x="437388" y="24511"/>
                  <a:pt x="437642" y="24511"/>
                </a:cubicBezTo>
                <a:cubicBezTo>
                  <a:pt x="437896" y="24511"/>
                  <a:pt x="437896" y="24765"/>
                  <a:pt x="437896" y="25273"/>
                </a:cubicBezTo>
                <a:cubicBezTo>
                  <a:pt x="440055" y="25273"/>
                  <a:pt x="440055" y="24130"/>
                  <a:pt x="440055" y="23114"/>
                </a:cubicBezTo>
                <a:cubicBezTo>
                  <a:pt x="439039" y="22098"/>
                  <a:pt x="438785" y="21590"/>
                  <a:pt x="438912" y="21590"/>
                </a:cubicBezTo>
                <a:cubicBezTo>
                  <a:pt x="439039" y="21590"/>
                  <a:pt x="439928" y="22352"/>
                  <a:pt x="441071" y="24130"/>
                </a:cubicBezTo>
                <a:cubicBezTo>
                  <a:pt x="441579" y="25019"/>
                  <a:pt x="441960" y="25400"/>
                  <a:pt x="442341" y="25400"/>
                </a:cubicBezTo>
                <a:cubicBezTo>
                  <a:pt x="442722" y="25400"/>
                  <a:pt x="443230" y="24765"/>
                  <a:pt x="443230" y="24130"/>
                </a:cubicBezTo>
                <a:cubicBezTo>
                  <a:pt x="443230" y="23749"/>
                  <a:pt x="443103" y="23622"/>
                  <a:pt x="442976" y="23622"/>
                </a:cubicBezTo>
                <a:cubicBezTo>
                  <a:pt x="442595" y="23622"/>
                  <a:pt x="442214" y="24130"/>
                  <a:pt x="442214" y="24130"/>
                </a:cubicBezTo>
                <a:lnTo>
                  <a:pt x="441071" y="21971"/>
                </a:lnTo>
                <a:cubicBezTo>
                  <a:pt x="441071" y="21463"/>
                  <a:pt x="441071" y="21209"/>
                  <a:pt x="441198" y="21209"/>
                </a:cubicBezTo>
                <a:cubicBezTo>
                  <a:pt x="441325" y="21209"/>
                  <a:pt x="441579" y="21463"/>
                  <a:pt x="442214" y="21971"/>
                </a:cubicBezTo>
                <a:cubicBezTo>
                  <a:pt x="442214" y="21971"/>
                  <a:pt x="443230" y="21971"/>
                  <a:pt x="444373" y="23114"/>
                </a:cubicBezTo>
                <a:cubicBezTo>
                  <a:pt x="445516" y="24257"/>
                  <a:pt x="445389" y="25273"/>
                  <a:pt x="445389" y="26289"/>
                </a:cubicBezTo>
                <a:cubicBezTo>
                  <a:pt x="445389" y="27305"/>
                  <a:pt x="445389" y="27305"/>
                  <a:pt x="446405" y="27305"/>
                </a:cubicBezTo>
                <a:cubicBezTo>
                  <a:pt x="447548" y="25146"/>
                  <a:pt x="446405" y="24130"/>
                  <a:pt x="445389" y="22987"/>
                </a:cubicBezTo>
                <a:cubicBezTo>
                  <a:pt x="445389" y="23368"/>
                  <a:pt x="445262" y="23368"/>
                  <a:pt x="445135" y="23368"/>
                </a:cubicBezTo>
                <a:cubicBezTo>
                  <a:pt x="444754" y="23368"/>
                  <a:pt x="444246" y="22606"/>
                  <a:pt x="444246" y="21844"/>
                </a:cubicBezTo>
                <a:cubicBezTo>
                  <a:pt x="444246" y="21463"/>
                  <a:pt x="444500" y="21463"/>
                  <a:pt x="444881" y="21463"/>
                </a:cubicBezTo>
                <a:cubicBezTo>
                  <a:pt x="445897" y="21463"/>
                  <a:pt x="447802" y="22225"/>
                  <a:pt x="448564" y="22987"/>
                </a:cubicBezTo>
                <a:lnTo>
                  <a:pt x="448564" y="22479"/>
                </a:lnTo>
                <a:cubicBezTo>
                  <a:pt x="448564" y="21463"/>
                  <a:pt x="449707" y="21463"/>
                  <a:pt x="450723" y="20320"/>
                </a:cubicBezTo>
                <a:cubicBezTo>
                  <a:pt x="451739" y="20320"/>
                  <a:pt x="452882" y="20320"/>
                  <a:pt x="452882" y="21336"/>
                </a:cubicBezTo>
                <a:cubicBezTo>
                  <a:pt x="452882" y="22352"/>
                  <a:pt x="453898" y="23495"/>
                  <a:pt x="453898" y="23495"/>
                </a:cubicBezTo>
                <a:cubicBezTo>
                  <a:pt x="453898" y="23495"/>
                  <a:pt x="453898" y="24511"/>
                  <a:pt x="454914" y="25654"/>
                </a:cubicBezTo>
                <a:cubicBezTo>
                  <a:pt x="454914" y="25654"/>
                  <a:pt x="454914" y="23495"/>
                  <a:pt x="454914" y="22352"/>
                </a:cubicBezTo>
                <a:cubicBezTo>
                  <a:pt x="456057" y="20193"/>
                  <a:pt x="457073" y="18034"/>
                  <a:pt x="459232" y="18034"/>
                </a:cubicBezTo>
                <a:cubicBezTo>
                  <a:pt x="460248" y="16891"/>
                  <a:pt x="461391" y="15875"/>
                  <a:pt x="462407" y="14859"/>
                </a:cubicBezTo>
                <a:cubicBezTo>
                  <a:pt x="463550" y="14859"/>
                  <a:pt x="463550" y="14859"/>
                  <a:pt x="464566" y="15875"/>
                </a:cubicBezTo>
                <a:lnTo>
                  <a:pt x="465582" y="14859"/>
                </a:lnTo>
                <a:cubicBezTo>
                  <a:pt x="465582" y="14351"/>
                  <a:pt x="465836" y="14097"/>
                  <a:pt x="466090" y="14097"/>
                </a:cubicBezTo>
                <a:cubicBezTo>
                  <a:pt x="466344" y="14097"/>
                  <a:pt x="466598" y="14351"/>
                  <a:pt x="466598" y="14859"/>
                </a:cubicBezTo>
                <a:cubicBezTo>
                  <a:pt x="467614" y="14859"/>
                  <a:pt x="468757" y="13716"/>
                  <a:pt x="468757" y="13716"/>
                </a:cubicBezTo>
                <a:cubicBezTo>
                  <a:pt x="468757" y="12700"/>
                  <a:pt x="468757" y="12192"/>
                  <a:pt x="468884" y="12192"/>
                </a:cubicBezTo>
                <a:cubicBezTo>
                  <a:pt x="469011" y="12192"/>
                  <a:pt x="469265" y="12954"/>
                  <a:pt x="469900" y="14732"/>
                </a:cubicBezTo>
                <a:cubicBezTo>
                  <a:pt x="469900" y="15748"/>
                  <a:pt x="469900" y="16891"/>
                  <a:pt x="468884" y="16891"/>
                </a:cubicBezTo>
                <a:lnTo>
                  <a:pt x="466725" y="18034"/>
                </a:lnTo>
                <a:lnTo>
                  <a:pt x="468884" y="18034"/>
                </a:lnTo>
                <a:cubicBezTo>
                  <a:pt x="469900" y="18034"/>
                  <a:pt x="471043" y="19050"/>
                  <a:pt x="472059" y="20193"/>
                </a:cubicBezTo>
                <a:cubicBezTo>
                  <a:pt x="472059" y="20193"/>
                  <a:pt x="472059" y="21209"/>
                  <a:pt x="473075" y="21209"/>
                </a:cubicBezTo>
                <a:lnTo>
                  <a:pt x="472059" y="19050"/>
                </a:lnTo>
                <a:cubicBezTo>
                  <a:pt x="470916" y="18034"/>
                  <a:pt x="470916" y="16891"/>
                  <a:pt x="469900" y="15875"/>
                </a:cubicBezTo>
                <a:cubicBezTo>
                  <a:pt x="469900" y="13843"/>
                  <a:pt x="470408" y="12573"/>
                  <a:pt x="470916" y="12573"/>
                </a:cubicBezTo>
                <a:cubicBezTo>
                  <a:pt x="471297" y="12573"/>
                  <a:pt x="471678" y="12954"/>
                  <a:pt x="472059" y="13716"/>
                </a:cubicBezTo>
                <a:cubicBezTo>
                  <a:pt x="473075" y="13716"/>
                  <a:pt x="473075" y="13716"/>
                  <a:pt x="473075" y="11557"/>
                </a:cubicBezTo>
                <a:cubicBezTo>
                  <a:pt x="472694" y="11176"/>
                  <a:pt x="472567" y="10795"/>
                  <a:pt x="472694" y="10795"/>
                </a:cubicBezTo>
                <a:cubicBezTo>
                  <a:pt x="472821" y="10795"/>
                  <a:pt x="473583" y="11303"/>
                  <a:pt x="474218" y="12573"/>
                </a:cubicBezTo>
                <a:cubicBezTo>
                  <a:pt x="475234" y="13589"/>
                  <a:pt x="475742" y="14097"/>
                  <a:pt x="475996" y="14097"/>
                </a:cubicBezTo>
                <a:cubicBezTo>
                  <a:pt x="476250" y="14097"/>
                  <a:pt x="476377" y="13335"/>
                  <a:pt x="476377" y="11557"/>
                </a:cubicBezTo>
                <a:cubicBezTo>
                  <a:pt x="476377" y="10033"/>
                  <a:pt x="478155" y="9017"/>
                  <a:pt x="479044" y="9017"/>
                </a:cubicBezTo>
                <a:cubicBezTo>
                  <a:pt x="479425" y="9017"/>
                  <a:pt x="479679" y="9144"/>
                  <a:pt x="479679" y="9398"/>
                </a:cubicBezTo>
                <a:cubicBezTo>
                  <a:pt x="480060" y="10287"/>
                  <a:pt x="480568" y="10668"/>
                  <a:pt x="481076" y="10668"/>
                </a:cubicBezTo>
                <a:cubicBezTo>
                  <a:pt x="481711" y="10668"/>
                  <a:pt x="482346" y="10033"/>
                  <a:pt x="482981" y="9398"/>
                </a:cubicBezTo>
                <a:cubicBezTo>
                  <a:pt x="482981" y="8890"/>
                  <a:pt x="482981" y="8636"/>
                  <a:pt x="483108" y="8636"/>
                </a:cubicBezTo>
                <a:cubicBezTo>
                  <a:pt x="483235" y="8636"/>
                  <a:pt x="483489" y="8890"/>
                  <a:pt x="483997" y="9398"/>
                </a:cubicBezTo>
                <a:cubicBezTo>
                  <a:pt x="483997" y="8509"/>
                  <a:pt x="483997" y="6858"/>
                  <a:pt x="484505" y="6858"/>
                </a:cubicBezTo>
                <a:cubicBezTo>
                  <a:pt x="484632" y="6858"/>
                  <a:pt x="484886" y="6985"/>
                  <a:pt x="485013" y="7239"/>
                </a:cubicBezTo>
                <a:cubicBezTo>
                  <a:pt x="485013" y="7239"/>
                  <a:pt x="485013" y="7239"/>
                  <a:pt x="485013" y="8255"/>
                </a:cubicBezTo>
                <a:cubicBezTo>
                  <a:pt x="485013" y="8255"/>
                  <a:pt x="486029" y="9398"/>
                  <a:pt x="487172" y="10414"/>
                </a:cubicBezTo>
                <a:cubicBezTo>
                  <a:pt x="487172" y="10414"/>
                  <a:pt x="487172" y="11430"/>
                  <a:pt x="487172" y="12573"/>
                </a:cubicBezTo>
                <a:cubicBezTo>
                  <a:pt x="487426" y="12700"/>
                  <a:pt x="487553" y="12827"/>
                  <a:pt x="487807" y="12827"/>
                </a:cubicBezTo>
                <a:cubicBezTo>
                  <a:pt x="488950" y="12827"/>
                  <a:pt x="490347" y="10922"/>
                  <a:pt x="490347" y="8255"/>
                </a:cubicBezTo>
                <a:lnTo>
                  <a:pt x="490347" y="7493"/>
                </a:lnTo>
                <a:lnTo>
                  <a:pt x="489204" y="7493"/>
                </a:lnTo>
                <a:cubicBezTo>
                  <a:pt x="489204" y="6350"/>
                  <a:pt x="489204" y="6350"/>
                  <a:pt x="489204" y="6350"/>
                </a:cubicBezTo>
                <a:lnTo>
                  <a:pt x="490347" y="6350"/>
                </a:lnTo>
                <a:lnTo>
                  <a:pt x="490347" y="5334"/>
                </a:lnTo>
                <a:lnTo>
                  <a:pt x="491363" y="7493"/>
                </a:lnTo>
                <a:cubicBezTo>
                  <a:pt x="491363" y="7493"/>
                  <a:pt x="492379" y="7493"/>
                  <a:pt x="492379" y="6350"/>
                </a:cubicBezTo>
                <a:cubicBezTo>
                  <a:pt x="491363" y="5334"/>
                  <a:pt x="491363" y="5334"/>
                  <a:pt x="492379" y="4191"/>
                </a:cubicBezTo>
                <a:cubicBezTo>
                  <a:pt x="492379" y="4191"/>
                  <a:pt x="492379" y="4191"/>
                  <a:pt x="493522" y="5207"/>
                </a:cubicBezTo>
                <a:cubicBezTo>
                  <a:pt x="493522" y="6477"/>
                  <a:pt x="493522" y="6985"/>
                  <a:pt x="493776" y="6985"/>
                </a:cubicBezTo>
                <a:cubicBezTo>
                  <a:pt x="494030" y="6985"/>
                  <a:pt x="494157" y="6731"/>
                  <a:pt x="494665" y="6223"/>
                </a:cubicBezTo>
                <a:cubicBezTo>
                  <a:pt x="494030" y="4953"/>
                  <a:pt x="494157" y="3937"/>
                  <a:pt x="494665" y="3937"/>
                </a:cubicBezTo>
                <a:cubicBezTo>
                  <a:pt x="494919" y="3937"/>
                  <a:pt x="495427" y="4318"/>
                  <a:pt x="495808" y="5080"/>
                </a:cubicBezTo>
                <a:cubicBezTo>
                  <a:pt x="496316" y="6096"/>
                  <a:pt x="496570" y="6731"/>
                  <a:pt x="496697" y="6731"/>
                </a:cubicBezTo>
                <a:cubicBezTo>
                  <a:pt x="496824" y="6731"/>
                  <a:pt x="496824" y="6223"/>
                  <a:pt x="496824" y="5080"/>
                </a:cubicBezTo>
                <a:cubicBezTo>
                  <a:pt x="495808" y="4064"/>
                  <a:pt x="495808" y="2921"/>
                  <a:pt x="496824" y="1905"/>
                </a:cubicBezTo>
                <a:lnTo>
                  <a:pt x="496824" y="3048"/>
                </a:lnTo>
                <a:cubicBezTo>
                  <a:pt x="497459" y="4318"/>
                  <a:pt x="498094" y="4826"/>
                  <a:pt x="498475" y="4826"/>
                </a:cubicBezTo>
                <a:cubicBezTo>
                  <a:pt x="498856" y="4826"/>
                  <a:pt x="498983" y="4572"/>
                  <a:pt x="498983" y="4064"/>
                </a:cubicBezTo>
                <a:cubicBezTo>
                  <a:pt x="498983" y="2921"/>
                  <a:pt x="498983" y="2921"/>
                  <a:pt x="501142" y="2921"/>
                </a:cubicBezTo>
                <a:cubicBezTo>
                  <a:pt x="502158" y="2921"/>
                  <a:pt x="502158" y="2921"/>
                  <a:pt x="502158" y="1905"/>
                </a:cubicBezTo>
                <a:cubicBezTo>
                  <a:pt x="503174" y="1905"/>
                  <a:pt x="503174" y="1905"/>
                  <a:pt x="504317" y="762"/>
                </a:cubicBezTo>
                <a:cubicBezTo>
                  <a:pt x="504317" y="254"/>
                  <a:pt x="504317" y="0"/>
                  <a:pt x="5044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3"/>
          <p:cNvSpPr/>
          <p:nvPr/>
        </p:nvSpPr>
        <p:spPr>
          <a:xfrm>
            <a:off x="6385234" y="3609543"/>
            <a:ext cx="747046" cy="102203"/>
          </a:xfrm>
          <a:custGeom>
            <a:rect b="b" l="l" r="r" t="t"/>
            <a:pathLst>
              <a:path extrusionOk="0" h="136271" w="996061">
                <a:moveTo>
                  <a:pt x="324612" y="0"/>
                </a:moveTo>
                <a:cubicBezTo>
                  <a:pt x="324739" y="0"/>
                  <a:pt x="324612" y="254"/>
                  <a:pt x="323977" y="508"/>
                </a:cubicBezTo>
                <a:cubicBezTo>
                  <a:pt x="324231" y="127"/>
                  <a:pt x="324485" y="0"/>
                  <a:pt x="324612" y="0"/>
                </a:cubicBezTo>
                <a:close/>
                <a:moveTo>
                  <a:pt x="323977" y="508"/>
                </a:moveTo>
                <a:cubicBezTo>
                  <a:pt x="323850" y="635"/>
                  <a:pt x="323850" y="889"/>
                  <a:pt x="323723" y="1143"/>
                </a:cubicBezTo>
                <a:cubicBezTo>
                  <a:pt x="323723" y="1016"/>
                  <a:pt x="323723" y="762"/>
                  <a:pt x="323723" y="635"/>
                </a:cubicBezTo>
                <a:cubicBezTo>
                  <a:pt x="323850" y="635"/>
                  <a:pt x="323977" y="508"/>
                  <a:pt x="323977" y="508"/>
                </a:cubicBezTo>
                <a:close/>
                <a:moveTo>
                  <a:pt x="346329" y="5080"/>
                </a:moveTo>
                <a:cubicBezTo>
                  <a:pt x="347726" y="5080"/>
                  <a:pt x="348234" y="5588"/>
                  <a:pt x="347726" y="5588"/>
                </a:cubicBezTo>
                <a:cubicBezTo>
                  <a:pt x="347472" y="5588"/>
                  <a:pt x="346964" y="5461"/>
                  <a:pt x="346329" y="5080"/>
                </a:cubicBezTo>
                <a:close/>
                <a:moveTo>
                  <a:pt x="330073" y="5080"/>
                </a:moveTo>
                <a:lnTo>
                  <a:pt x="326898" y="6096"/>
                </a:lnTo>
                <a:lnTo>
                  <a:pt x="330073" y="6096"/>
                </a:lnTo>
                <a:cubicBezTo>
                  <a:pt x="332232" y="6096"/>
                  <a:pt x="332232" y="6096"/>
                  <a:pt x="332232" y="5080"/>
                </a:cubicBezTo>
                <a:close/>
                <a:moveTo>
                  <a:pt x="313944" y="5080"/>
                </a:moveTo>
                <a:cubicBezTo>
                  <a:pt x="309626" y="5080"/>
                  <a:pt x="309626" y="5080"/>
                  <a:pt x="311785" y="6096"/>
                </a:cubicBezTo>
                <a:cubicBezTo>
                  <a:pt x="312928" y="6604"/>
                  <a:pt x="313944" y="6858"/>
                  <a:pt x="314706" y="6858"/>
                </a:cubicBezTo>
                <a:cubicBezTo>
                  <a:pt x="315468" y="6858"/>
                  <a:pt x="316103" y="6604"/>
                  <a:pt x="316103" y="6096"/>
                </a:cubicBezTo>
                <a:cubicBezTo>
                  <a:pt x="316103" y="5080"/>
                  <a:pt x="316103" y="5080"/>
                  <a:pt x="313944" y="5080"/>
                </a:cubicBezTo>
                <a:close/>
                <a:moveTo>
                  <a:pt x="351663" y="6096"/>
                </a:moveTo>
                <a:lnTo>
                  <a:pt x="349504" y="7239"/>
                </a:lnTo>
                <a:lnTo>
                  <a:pt x="351663" y="7239"/>
                </a:lnTo>
                <a:cubicBezTo>
                  <a:pt x="354838" y="7239"/>
                  <a:pt x="354838" y="7239"/>
                  <a:pt x="354838" y="6096"/>
                </a:cubicBezTo>
                <a:close/>
                <a:moveTo>
                  <a:pt x="374269" y="8255"/>
                </a:moveTo>
                <a:cubicBezTo>
                  <a:pt x="374269" y="8255"/>
                  <a:pt x="372110" y="9271"/>
                  <a:pt x="372110" y="10414"/>
                </a:cubicBezTo>
                <a:lnTo>
                  <a:pt x="374269" y="10414"/>
                </a:lnTo>
                <a:cubicBezTo>
                  <a:pt x="377444" y="10414"/>
                  <a:pt x="377444" y="9271"/>
                  <a:pt x="377444" y="9271"/>
                </a:cubicBezTo>
                <a:cubicBezTo>
                  <a:pt x="377444" y="9271"/>
                  <a:pt x="377444" y="8255"/>
                  <a:pt x="374269" y="8255"/>
                </a:cubicBezTo>
                <a:close/>
                <a:moveTo>
                  <a:pt x="269621" y="11176"/>
                </a:moveTo>
                <a:cubicBezTo>
                  <a:pt x="269367" y="11176"/>
                  <a:pt x="268986" y="11303"/>
                  <a:pt x="268605" y="11430"/>
                </a:cubicBezTo>
                <a:lnTo>
                  <a:pt x="266446" y="12573"/>
                </a:lnTo>
                <a:cubicBezTo>
                  <a:pt x="266446" y="13589"/>
                  <a:pt x="268605" y="13589"/>
                  <a:pt x="268605" y="13589"/>
                </a:cubicBezTo>
                <a:cubicBezTo>
                  <a:pt x="270764" y="13589"/>
                  <a:pt x="270764" y="13589"/>
                  <a:pt x="270764" y="12573"/>
                </a:cubicBezTo>
                <a:cubicBezTo>
                  <a:pt x="270764" y="12573"/>
                  <a:pt x="270764" y="11176"/>
                  <a:pt x="269621" y="11176"/>
                </a:cubicBezTo>
                <a:close/>
                <a:moveTo>
                  <a:pt x="295529" y="11430"/>
                </a:moveTo>
                <a:lnTo>
                  <a:pt x="293370" y="13589"/>
                </a:lnTo>
                <a:lnTo>
                  <a:pt x="295529" y="14605"/>
                </a:lnTo>
                <a:lnTo>
                  <a:pt x="297688" y="14605"/>
                </a:lnTo>
                <a:cubicBezTo>
                  <a:pt x="297688" y="13589"/>
                  <a:pt x="297688" y="11430"/>
                  <a:pt x="295529" y="11430"/>
                </a:cubicBezTo>
                <a:close/>
                <a:moveTo>
                  <a:pt x="76581" y="19050"/>
                </a:moveTo>
                <a:cubicBezTo>
                  <a:pt x="76581" y="20066"/>
                  <a:pt x="79756" y="21209"/>
                  <a:pt x="79756" y="21209"/>
                </a:cubicBezTo>
                <a:lnTo>
                  <a:pt x="81915" y="21209"/>
                </a:lnTo>
                <a:cubicBezTo>
                  <a:pt x="81915" y="20066"/>
                  <a:pt x="81915" y="19050"/>
                  <a:pt x="78740" y="19050"/>
                </a:cubicBezTo>
                <a:close/>
                <a:moveTo>
                  <a:pt x="456819" y="19812"/>
                </a:moveTo>
                <a:cubicBezTo>
                  <a:pt x="456692" y="19812"/>
                  <a:pt x="456438" y="19939"/>
                  <a:pt x="456311" y="20066"/>
                </a:cubicBezTo>
                <a:cubicBezTo>
                  <a:pt x="456311" y="21844"/>
                  <a:pt x="455549" y="23622"/>
                  <a:pt x="455930" y="23622"/>
                </a:cubicBezTo>
                <a:cubicBezTo>
                  <a:pt x="456057" y="23622"/>
                  <a:pt x="456184" y="23495"/>
                  <a:pt x="456311" y="23241"/>
                </a:cubicBezTo>
                <a:cubicBezTo>
                  <a:pt x="456311" y="23241"/>
                  <a:pt x="457454" y="23241"/>
                  <a:pt x="457454" y="21082"/>
                </a:cubicBezTo>
                <a:cubicBezTo>
                  <a:pt x="457454" y="21082"/>
                  <a:pt x="457454" y="19685"/>
                  <a:pt x="456946" y="19685"/>
                </a:cubicBezTo>
                <a:close/>
                <a:moveTo>
                  <a:pt x="416433" y="44958"/>
                </a:moveTo>
                <a:cubicBezTo>
                  <a:pt x="414274" y="46101"/>
                  <a:pt x="414274" y="46101"/>
                  <a:pt x="414274" y="47117"/>
                </a:cubicBezTo>
                <a:cubicBezTo>
                  <a:pt x="414274" y="47879"/>
                  <a:pt x="415290" y="48641"/>
                  <a:pt x="416814" y="48641"/>
                </a:cubicBezTo>
                <a:cubicBezTo>
                  <a:pt x="417322" y="48641"/>
                  <a:pt x="418084" y="48514"/>
                  <a:pt x="418719" y="48260"/>
                </a:cubicBezTo>
                <a:cubicBezTo>
                  <a:pt x="420878" y="48260"/>
                  <a:pt x="420878" y="46101"/>
                  <a:pt x="416560" y="44958"/>
                </a:cubicBezTo>
                <a:close/>
                <a:moveTo>
                  <a:pt x="7620" y="54610"/>
                </a:moveTo>
                <a:cubicBezTo>
                  <a:pt x="6477" y="54610"/>
                  <a:pt x="4445" y="57785"/>
                  <a:pt x="4445" y="59944"/>
                </a:cubicBezTo>
                <a:cubicBezTo>
                  <a:pt x="4445" y="60706"/>
                  <a:pt x="4699" y="61087"/>
                  <a:pt x="5080" y="61087"/>
                </a:cubicBezTo>
                <a:cubicBezTo>
                  <a:pt x="5715" y="61087"/>
                  <a:pt x="6477" y="60198"/>
                  <a:pt x="6477" y="58801"/>
                </a:cubicBezTo>
                <a:cubicBezTo>
                  <a:pt x="8636" y="55499"/>
                  <a:pt x="8636" y="55499"/>
                  <a:pt x="7620" y="54483"/>
                </a:cubicBezTo>
                <a:close/>
                <a:moveTo>
                  <a:pt x="129921" y="61087"/>
                </a:moveTo>
                <a:cubicBezTo>
                  <a:pt x="129667" y="61595"/>
                  <a:pt x="129540" y="62357"/>
                  <a:pt x="129540" y="63246"/>
                </a:cubicBezTo>
                <a:lnTo>
                  <a:pt x="127381" y="61087"/>
                </a:lnTo>
                <a:cubicBezTo>
                  <a:pt x="128143" y="61087"/>
                  <a:pt x="129032" y="61087"/>
                  <a:pt x="129921" y="61087"/>
                </a:cubicBezTo>
                <a:close/>
                <a:moveTo>
                  <a:pt x="921385" y="92456"/>
                </a:moveTo>
                <a:lnTo>
                  <a:pt x="919226" y="93472"/>
                </a:lnTo>
                <a:lnTo>
                  <a:pt x="917067" y="93472"/>
                </a:lnTo>
                <a:cubicBezTo>
                  <a:pt x="917067" y="92456"/>
                  <a:pt x="917067" y="92456"/>
                  <a:pt x="919226" y="92456"/>
                </a:cubicBezTo>
                <a:close/>
                <a:moveTo>
                  <a:pt x="458470" y="94615"/>
                </a:moveTo>
                <a:cubicBezTo>
                  <a:pt x="462788" y="94615"/>
                  <a:pt x="462788" y="94615"/>
                  <a:pt x="460629" y="95631"/>
                </a:cubicBezTo>
                <a:lnTo>
                  <a:pt x="456311" y="95631"/>
                </a:lnTo>
                <a:cubicBezTo>
                  <a:pt x="456311" y="94615"/>
                  <a:pt x="456311" y="94615"/>
                  <a:pt x="458470" y="94615"/>
                </a:cubicBezTo>
                <a:close/>
                <a:moveTo>
                  <a:pt x="951484" y="97790"/>
                </a:moveTo>
                <a:cubicBezTo>
                  <a:pt x="949325" y="97790"/>
                  <a:pt x="949325" y="97790"/>
                  <a:pt x="949325" y="98806"/>
                </a:cubicBezTo>
                <a:cubicBezTo>
                  <a:pt x="949325" y="98806"/>
                  <a:pt x="951484" y="99949"/>
                  <a:pt x="953643" y="99949"/>
                </a:cubicBezTo>
                <a:lnTo>
                  <a:pt x="955802" y="98806"/>
                </a:lnTo>
                <a:cubicBezTo>
                  <a:pt x="955802" y="97790"/>
                  <a:pt x="953643" y="97790"/>
                  <a:pt x="951484" y="97790"/>
                </a:cubicBezTo>
                <a:close/>
                <a:moveTo>
                  <a:pt x="992505" y="99949"/>
                </a:moveTo>
                <a:cubicBezTo>
                  <a:pt x="995045" y="100584"/>
                  <a:pt x="996061" y="101219"/>
                  <a:pt x="995680" y="101219"/>
                </a:cubicBezTo>
                <a:cubicBezTo>
                  <a:pt x="995299" y="101219"/>
                  <a:pt x="994283" y="100838"/>
                  <a:pt x="992505" y="99949"/>
                </a:cubicBezTo>
                <a:close/>
                <a:moveTo>
                  <a:pt x="926719" y="98806"/>
                </a:moveTo>
                <a:cubicBezTo>
                  <a:pt x="924560" y="98806"/>
                  <a:pt x="922401" y="98806"/>
                  <a:pt x="922401" y="99949"/>
                </a:cubicBezTo>
                <a:lnTo>
                  <a:pt x="924560" y="99949"/>
                </a:lnTo>
                <a:cubicBezTo>
                  <a:pt x="924560" y="99568"/>
                  <a:pt x="924687" y="99441"/>
                  <a:pt x="924941" y="99441"/>
                </a:cubicBezTo>
                <a:cubicBezTo>
                  <a:pt x="925449" y="99441"/>
                  <a:pt x="926084" y="100203"/>
                  <a:pt x="924560" y="100965"/>
                </a:cubicBezTo>
                <a:cubicBezTo>
                  <a:pt x="924560" y="101981"/>
                  <a:pt x="924560" y="103124"/>
                  <a:pt x="924560" y="103124"/>
                </a:cubicBezTo>
                <a:cubicBezTo>
                  <a:pt x="926719" y="103124"/>
                  <a:pt x="928878" y="101981"/>
                  <a:pt x="928878" y="100965"/>
                </a:cubicBezTo>
                <a:cubicBezTo>
                  <a:pt x="931037" y="98806"/>
                  <a:pt x="931037" y="98806"/>
                  <a:pt x="926719" y="98806"/>
                </a:cubicBezTo>
                <a:close/>
                <a:moveTo>
                  <a:pt x="686181" y="100965"/>
                </a:moveTo>
                <a:lnTo>
                  <a:pt x="686181" y="101981"/>
                </a:lnTo>
                <a:lnTo>
                  <a:pt x="688340" y="103124"/>
                </a:lnTo>
                <a:lnTo>
                  <a:pt x="690499" y="101981"/>
                </a:lnTo>
                <a:cubicBezTo>
                  <a:pt x="690499" y="100965"/>
                  <a:pt x="688340" y="100965"/>
                  <a:pt x="686181" y="100965"/>
                </a:cubicBezTo>
                <a:close/>
                <a:moveTo>
                  <a:pt x="501650" y="102108"/>
                </a:moveTo>
                <a:cubicBezTo>
                  <a:pt x="501650" y="103251"/>
                  <a:pt x="499491" y="104267"/>
                  <a:pt x="499491" y="104267"/>
                </a:cubicBezTo>
                <a:cubicBezTo>
                  <a:pt x="497332" y="104267"/>
                  <a:pt x="497332" y="103251"/>
                  <a:pt x="497332" y="103251"/>
                </a:cubicBezTo>
                <a:cubicBezTo>
                  <a:pt x="497332" y="103251"/>
                  <a:pt x="497332" y="102108"/>
                  <a:pt x="499491" y="102108"/>
                </a:cubicBezTo>
                <a:close/>
                <a:moveTo>
                  <a:pt x="984885" y="98933"/>
                </a:moveTo>
                <a:cubicBezTo>
                  <a:pt x="986536" y="99060"/>
                  <a:pt x="988822" y="99187"/>
                  <a:pt x="992632" y="99949"/>
                </a:cubicBezTo>
                <a:lnTo>
                  <a:pt x="990473" y="102108"/>
                </a:lnTo>
                <a:cubicBezTo>
                  <a:pt x="990473" y="103759"/>
                  <a:pt x="989457" y="104521"/>
                  <a:pt x="988187" y="104521"/>
                </a:cubicBezTo>
                <a:cubicBezTo>
                  <a:pt x="986917" y="104521"/>
                  <a:pt x="985647" y="103759"/>
                  <a:pt x="985012" y="102108"/>
                </a:cubicBezTo>
                <a:cubicBezTo>
                  <a:pt x="985012" y="100330"/>
                  <a:pt x="985012" y="99314"/>
                  <a:pt x="984885" y="98933"/>
                </a:cubicBezTo>
                <a:close/>
                <a:moveTo>
                  <a:pt x="623697" y="100457"/>
                </a:moveTo>
                <a:cubicBezTo>
                  <a:pt x="622808" y="100457"/>
                  <a:pt x="623316" y="101219"/>
                  <a:pt x="624713" y="103251"/>
                </a:cubicBezTo>
                <a:cubicBezTo>
                  <a:pt x="626872" y="104267"/>
                  <a:pt x="629031" y="105410"/>
                  <a:pt x="629031" y="105410"/>
                </a:cubicBezTo>
                <a:cubicBezTo>
                  <a:pt x="631190" y="105410"/>
                  <a:pt x="629031" y="104267"/>
                  <a:pt x="626872" y="101092"/>
                </a:cubicBezTo>
                <a:cubicBezTo>
                  <a:pt x="625221" y="100711"/>
                  <a:pt x="624332" y="100457"/>
                  <a:pt x="623697" y="100457"/>
                </a:cubicBezTo>
                <a:close/>
                <a:moveTo>
                  <a:pt x="543560" y="103886"/>
                </a:moveTo>
                <a:cubicBezTo>
                  <a:pt x="541782" y="103886"/>
                  <a:pt x="541274" y="104902"/>
                  <a:pt x="543687" y="106426"/>
                </a:cubicBezTo>
                <a:lnTo>
                  <a:pt x="548005" y="106426"/>
                </a:lnTo>
                <a:cubicBezTo>
                  <a:pt x="548005" y="105410"/>
                  <a:pt x="548005" y="104267"/>
                  <a:pt x="545846" y="104267"/>
                </a:cubicBezTo>
                <a:cubicBezTo>
                  <a:pt x="544957" y="104013"/>
                  <a:pt x="544195" y="103886"/>
                  <a:pt x="543560" y="103886"/>
                </a:cubicBezTo>
                <a:close/>
                <a:moveTo>
                  <a:pt x="525399" y="105410"/>
                </a:moveTo>
                <a:cubicBezTo>
                  <a:pt x="522224" y="105410"/>
                  <a:pt x="522224" y="105410"/>
                  <a:pt x="522224" y="106426"/>
                </a:cubicBezTo>
                <a:lnTo>
                  <a:pt x="525399" y="106426"/>
                </a:lnTo>
                <a:lnTo>
                  <a:pt x="527558" y="105410"/>
                </a:lnTo>
                <a:close/>
                <a:moveTo>
                  <a:pt x="795147" y="104267"/>
                </a:moveTo>
                <a:cubicBezTo>
                  <a:pt x="792988" y="105410"/>
                  <a:pt x="792988" y="106426"/>
                  <a:pt x="797306" y="107442"/>
                </a:cubicBezTo>
                <a:lnTo>
                  <a:pt x="801624" y="107442"/>
                </a:lnTo>
                <a:cubicBezTo>
                  <a:pt x="801624" y="105283"/>
                  <a:pt x="797306" y="104267"/>
                  <a:pt x="795147" y="104267"/>
                </a:cubicBezTo>
                <a:close/>
                <a:moveTo>
                  <a:pt x="675767" y="103886"/>
                </a:moveTo>
                <a:cubicBezTo>
                  <a:pt x="675386" y="103886"/>
                  <a:pt x="675386" y="104394"/>
                  <a:pt x="675386" y="105410"/>
                </a:cubicBezTo>
                <a:cubicBezTo>
                  <a:pt x="675386" y="106426"/>
                  <a:pt x="675386" y="107569"/>
                  <a:pt x="679704" y="108585"/>
                </a:cubicBezTo>
                <a:lnTo>
                  <a:pt x="684022" y="108585"/>
                </a:lnTo>
                <a:cubicBezTo>
                  <a:pt x="684022" y="108585"/>
                  <a:pt x="681863" y="107442"/>
                  <a:pt x="679704" y="106426"/>
                </a:cubicBezTo>
                <a:cubicBezTo>
                  <a:pt x="677291" y="104648"/>
                  <a:pt x="676275" y="103886"/>
                  <a:pt x="675767" y="103886"/>
                </a:cubicBezTo>
                <a:close/>
                <a:moveTo>
                  <a:pt x="606298" y="106426"/>
                </a:moveTo>
                <a:cubicBezTo>
                  <a:pt x="606298" y="107442"/>
                  <a:pt x="606298" y="108585"/>
                  <a:pt x="608457" y="108585"/>
                </a:cubicBezTo>
                <a:lnTo>
                  <a:pt x="611632" y="108585"/>
                </a:lnTo>
                <a:cubicBezTo>
                  <a:pt x="611632" y="107442"/>
                  <a:pt x="608457" y="106426"/>
                  <a:pt x="608457" y="106426"/>
                </a:cubicBezTo>
                <a:close/>
                <a:moveTo>
                  <a:pt x="784987" y="107061"/>
                </a:moveTo>
                <a:cubicBezTo>
                  <a:pt x="787527" y="107061"/>
                  <a:pt x="788670" y="107823"/>
                  <a:pt x="788670" y="108585"/>
                </a:cubicBezTo>
                <a:cubicBezTo>
                  <a:pt x="788670" y="109601"/>
                  <a:pt x="786511" y="109601"/>
                  <a:pt x="781050" y="109601"/>
                </a:cubicBezTo>
                <a:cubicBezTo>
                  <a:pt x="778891" y="109601"/>
                  <a:pt x="776732" y="108585"/>
                  <a:pt x="776732" y="108585"/>
                </a:cubicBezTo>
                <a:cubicBezTo>
                  <a:pt x="776732" y="107442"/>
                  <a:pt x="778891" y="107442"/>
                  <a:pt x="781050" y="107442"/>
                </a:cubicBezTo>
                <a:cubicBezTo>
                  <a:pt x="782701" y="107061"/>
                  <a:pt x="783971" y="107061"/>
                  <a:pt x="784987" y="107061"/>
                </a:cubicBezTo>
                <a:close/>
                <a:moveTo>
                  <a:pt x="145542" y="107442"/>
                </a:moveTo>
                <a:cubicBezTo>
                  <a:pt x="145542" y="108585"/>
                  <a:pt x="145542" y="109601"/>
                  <a:pt x="147701" y="109601"/>
                </a:cubicBezTo>
                <a:lnTo>
                  <a:pt x="150876" y="109601"/>
                </a:lnTo>
                <a:cubicBezTo>
                  <a:pt x="150876" y="108585"/>
                  <a:pt x="147701" y="107442"/>
                  <a:pt x="147701" y="107442"/>
                </a:cubicBezTo>
                <a:close/>
                <a:moveTo>
                  <a:pt x="405638" y="107823"/>
                </a:moveTo>
                <a:cubicBezTo>
                  <a:pt x="404876" y="107823"/>
                  <a:pt x="403606" y="108331"/>
                  <a:pt x="402336" y="109601"/>
                </a:cubicBezTo>
                <a:cubicBezTo>
                  <a:pt x="402336" y="110744"/>
                  <a:pt x="402336" y="110744"/>
                  <a:pt x="404495" y="110744"/>
                </a:cubicBezTo>
                <a:cubicBezTo>
                  <a:pt x="404495" y="110744"/>
                  <a:pt x="406654" y="109601"/>
                  <a:pt x="406654" y="108585"/>
                </a:cubicBezTo>
                <a:cubicBezTo>
                  <a:pt x="406654" y="108077"/>
                  <a:pt x="406273" y="107823"/>
                  <a:pt x="405638" y="107823"/>
                </a:cubicBezTo>
                <a:close/>
                <a:moveTo>
                  <a:pt x="487553" y="109347"/>
                </a:moveTo>
                <a:cubicBezTo>
                  <a:pt x="487045" y="109347"/>
                  <a:pt x="486410" y="109601"/>
                  <a:pt x="486410" y="109601"/>
                </a:cubicBezTo>
                <a:cubicBezTo>
                  <a:pt x="484251" y="109601"/>
                  <a:pt x="482092" y="109601"/>
                  <a:pt x="482092" y="110744"/>
                </a:cubicBezTo>
                <a:cubicBezTo>
                  <a:pt x="482092" y="110744"/>
                  <a:pt x="482092" y="111760"/>
                  <a:pt x="484251" y="111760"/>
                </a:cubicBezTo>
                <a:cubicBezTo>
                  <a:pt x="486410" y="111760"/>
                  <a:pt x="488569" y="110744"/>
                  <a:pt x="488569" y="110744"/>
                </a:cubicBezTo>
                <a:cubicBezTo>
                  <a:pt x="488569" y="109601"/>
                  <a:pt x="488061" y="109347"/>
                  <a:pt x="487553" y="109347"/>
                </a:cubicBezTo>
                <a:close/>
                <a:moveTo>
                  <a:pt x="386207" y="108585"/>
                </a:moveTo>
                <a:cubicBezTo>
                  <a:pt x="386207" y="110744"/>
                  <a:pt x="386207" y="111760"/>
                  <a:pt x="388366" y="111760"/>
                </a:cubicBezTo>
                <a:lnTo>
                  <a:pt x="391668" y="109601"/>
                </a:lnTo>
                <a:lnTo>
                  <a:pt x="388366" y="108585"/>
                </a:lnTo>
                <a:close/>
                <a:moveTo>
                  <a:pt x="443357" y="109601"/>
                </a:moveTo>
                <a:cubicBezTo>
                  <a:pt x="441198" y="109601"/>
                  <a:pt x="441198" y="111760"/>
                  <a:pt x="441198" y="111760"/>
                </a:cubicBezTo>
                <a:cubicBezTo>
                  <a:pt x="441198" y="112141"/>
                  <a:pt x="441325" y="112268"/>
                  <a:pt x="441706" y="112268"/>
                </a:cubicBezTo>
                <a:cubicBezTo>
                  <a:pt x="442468" y="112268"/>
                  <a:pt x="443992" y="111506"/>
                  <a:pt x="445516" y="110744"/>
                </a:cubicBezTo>
                <a:cubicBezTo>
                  <a:pt x="447675" y="109601"/>
                  <a:pt x="447675" y="109601"/>
                  <a:pt x="443357" y="109601"/>
                </a:cubicBezTo>
                <a:close/>
                <a:moveTo>
                  <a:pt x="560959" y="110744"/>
                </a:moveTo>
                <a:lnTo>
                  <a:pt x="560959" y="111760"/>
                </a:lnTo>
                <a:cubicBezTo>
                  <a:pt x="563118" y="111760"/>
                  <a:pt x="564769" y="112268"/>
                  <a:pt x="565658" y="112268"/>
                </a:cubicBezTo>
                <a:cubicBezTo>
                  <a:pt x="566039" y="112268"/>
                  <a:pt x="566293" y="112141"/>
                  <a:pt x="566293" y="111760"/>
                </a:cubicBezTo>
                <a:cubicBezTo>
                  <a:pt x="568452" y="111760"/>
                  <a:pt x="564134" y="110744"/>
                  <a:pt x="560959" y="110744"/>
                </a:cubicBezTo>
                <a:close/>
                <a:moveTo>
                  <a:pt x="959104" y="115062"/>
                </a:moveTo>
                <a:cubicBezTo>
                  <a:pt x="959104" y="115062"/>
                  <a:pt x="961263" y="116205"/>
                  <a:pt x="961263" y="117221"/>
                </a:cubicBezTo>
                <a:lnTo>
                  <a:pt x="959104" y="117221"/>
                </a:lnTo>
                <a:cubicBezTo>
                  <a:pt x="956945" y="117221"/>
                  <a:pt x="956945" y="116205"/>
                  <a:pt x="956945" y="115062"/>
                </a:cubicBezTo>
                <a:close/>
                <a:moveTo>
                  <a:pt x="239522" y="115062"/>
                </a:moveTo>
                <a:cubicBezTo>
                  <a:pt x="239522" y="116205"/>
                  <a:pt x="239522" y="117221"/>
                  <a:pt x="241681" y="117221"/>
                </a:cubicBezTo>
                <a:lnTo>
                  <a:pt x="243840" y="115062"/>
                </a:lnTo>
                <a:close/>
                <a:moveTo>
                  <a:pt x="116586" y="115062"/>
                </a:moveTo>
                <a:cubicBezTo>
                  <a:pt x="116586" y="116205"/>
                  <a:pt x="116586" y="117221"/>
                  <a:pt x="118745" y="117221"/>
                </a:cubicBezTo>
                <a:lnTo>
                  <a:pt x="120904" y="116205"/>
                </a:lnTo>
                <a:lnTo>
                  <a:pt x="118745" y="115062"/>
                </a:lnTo>
                <a:close/>
                <a:moveTo>
                  <a:pt x="186690" y="114046"/>
                </a:moveTo>
                <a:cubicBezTo>
                  <a:pt x="184531" y="114046"/>
                  <a:pt x="184531" y="114046"/>
                  <a:pt x="184531" y="115062"/>
                </a:cubicBezTo>
                <a:cubicBezTo>
                  <a:pt x="184531" y="117221"/>
                  <a:pt x="186690" y="118237"/>
                  <a:pt x="186690" y="118237"/>
                </a:cubicBezTo>
                <a:cubicBezTo>
                  <a:pt x="189992" y="118237"/>
                  <a:pt x="186690" y="115062"/>
                  <a:pt x="186690" y="113919"/>
                </a:cubicBezTo>
                <a:close/>
                <a:moveTo>
                  <a:pt x="279654" y="127"/>
                </a:moveTo>
                <a:cubicBezTo>
                  <a:pt x="280416" y="127"/>
                  <a:pt x="282575" y="635"/>
                  <a:pt x="286893" y="1778"/>
                </a:cubicBezTo>
                <a:cubicBezTo>
                  <a:pt x="291211" y="1778"/>
                  <a:pt x="300863" y="2794"/>
                  <a:pt x="307467" y="2794"/>
                </a:cubicBezTo>
                <a:cubicBezTo>
                  <a:pt x="316103" y="2794"/>
                  <a:pt x="321437" y="2794"/>
                  <a:pt x="323596" y="1778"/>
                </a:cubicBezTo>
                <a:cubicBezTo>
                  <a:pt x="323596" y="1524"/>
                  <a:pt x="323596" y="1397"/>
                  <a:pt x="323596" y="1270"/>
                </a:cubicBezTo>
                <a:cubicBezTo>
                  <a:pt x="323977" y="2921"/>
                  <a:pt x="326263" y="3048"/>
                  <a:pt x="332232" y="3937"/>
                </a:cubicBezTo>
                <a:cubicBezTo>
                  <a:pt x="334137" y="3556"/>
                  <a:pt x="335915" y="3556"/>
                  <a:pt x="337566" y="3556"/>
                </a:cubicBezTo>
                <a:cubicBezTo>
                  <a:pt x="341503" y="3556"/>
                  <a:pt x="344678" y="4318"/>
                  <a:pt x="346202" y="5080"/>
                </a:cubicBezTo>
                <a:lnTo>
                  <a:pt x="340868" y="5080"/>
                </a:lnTo>
                <a:cubicBezTo>
                  <a:pt x="340868" y="6350"/>
                  <a:pt x="341630" y="6858"/>
                  <a:pt x="343281" y="6858"/>
                </a:cubicBezTo>
                <a:cubicBezTo>
                  <a:pt x="344551" y="6858"/>
                  <a:pt x="346202" y="6604"/>
                  <a:pt x="348361" y="6096"/>
                </a:cubicBezTo>
                <a:cubicBezTo>
                  <a:pt x="350520" y="6096"/>
                  <a:pt x="350520" y="5080"/>
                  <a:pt x="350520" y="3937"/>
                </a:cubicBezTo>
                <a:cubicBezTo>
                  <a:pt x="350520" y="2794"/>
                  <a:pt x="352679" y="1778"/>
                  <a:pt x="354838" y="1778"/>
                </a:cubicBezTo>
                <a:cubicBezTo>
                  <a:pt x="356997" y="1778"/>
                  <a:pt x="359156" y="1778"/>
                  <a:pt x="356997" y="2794"/>
                </a:cubicBezTo>
                <a:cubicBezTo>
                  <a:pt x="356997" y="3810"/>
                  <a:pt x="356997" y="3810"/>
                  <a:pt x="359156" y="3810"/>
                </a:cubicBezTo>
                <a:cubicBezTo>
                  <a:pt x="361315" y="3810"/>
                  <a:pt x="363474" y="3810"/>
                  <a:pt x="365633" y="5969"/>
                </a:cubicBezTo>
                <a:cubicBezTo>
                  <a:pt x="365633" y="7112"/>
                  <a:pt x="367792" y="7112"/>
                  <a:pt x="370967" y="7112"/>
                </a:cubicBezTo>
                <a:cubicBezTo>
                  <a:pt x="373126" y="5969"/>
                  <a:pt x="377444" y="5969"/>
                  <a:pt x="377444" y="5969"/>
                </a:cubicBezTo>
                <a:lnTo>
                  <a:pt x="377444" y="5080"/>
                </a:lnTo>
                <a:cubicBezTo>
                  <a:pt x="377444" y="3937"/>
                  <a:pt x="379603" y="2921"/>
                  <a:pt x="379603" y="2921"/>
                </a:cubicBezTo>
                <a:cubicBezTo>
                  <a:pt x="381762" y="2921"/>
                  <a:pt x="381762" y="3937"/>
                  <a:pt x="381762" y="3937"/>
                </a:cubicBezTo>
                <a:cubicBezTo>
                  <a:pt x="381762" y="5080"/>
                  <a:pt x="395732" y="6096"/>
                  <a:pt x="409829" y="7239"/>
                </a:cubicBezTo>
                <a:cubicBezTo>
                  <a:pt x="423926" y="8382"/>
                  <a:pt x="440055" y="10414"/>
                  <a:pt x="443357" y="10414"/>
                </a:cubicBezTo>
                <a:cubicBezTo>
                  <a:pt x="444246" y="10160"/>
                  <a:pt x="445135" y="10033"/>
                  <a:pt x="446151" y="10033"/>
                </a:cubicBezTo>
                <a:cubicBezTo>
                  <a:pt x="449961" y="10033"/>
                  <a:pt x="453517" y="11430"/>
                  <a:pt x="450977" y="11430"/>
                </a:cubicBezTo>
                <a:cubicBezTo>
                  <a:pt x="450977" y="12573"/>
                  <a:pt x="453136" y="13589"/>
                  <a:pt x="456311" y="15748"/>
                </a:cubicBezTo>
                <a:cubicBezTo>
                  <a:pt x="459613" y="18923"/>
                  <a:pt x="462788" y="23241"/>
                  <a:pt x="463931" y="28702"/>
                </a:cubicBezTo>
                <a:cubicBezTo>
                  <a:pt x="465074" y="36322"/>
                  <a:pt x="461772" y="41656"/>
                  <a:pt x="459613" y="44831"/>
                </a:cubicBezTo>
                <a:cubicBezTo>
                  <a:pt x="457200" y="47244"/>
                  <a:pt x="455295" y="48514"/>
                  <a:pt x="454152" y="48514"/>
                </a:cubicBezTo>
                <a:cubicBezTo>
                  <a:pt x="453771" y="48514"/>
                  <a:pt x="453390" y="48387"/>
                  <a:pt x="453136" y="48133"/>
                </a:cubicBezTo>
                <a:cubicBezTo>
                  <a:pt x="453136" y="48133"/>
                  <a:pt x="452120" y="49149"/>
                  <a:pt x="448818" y="50292"/>
                </a:cubicBezTo>
                <a:cubicBezTo>
                  <a:pt x="447421" y="50673"/>
                  <a:pt x="445770" y="50800"/>
                  <a:pt x="444246" y="50800"/>
                </a:cubicBezTo>
                <a:cubicBezTo>
                  <a:pt x="441198" y="50800"/>
                  <a:pt x="438404" y="50292"/>
                  <a:pt x="436880" y="50292"/>
                </a:cubicBezTo>
                <a:cubicBezTo>
                  <a:pt x="436118" y="49911"/>
                  <a:pt x="435483" y="49784"/>
                  <a:pt x="434848" y="49784"/>
                </a:cubicBezTo>
                <a:cubicBezTo>
                  <a:pt x="433705" y="49784"/>
                  <a:pt x="433197" y="50292"/>
                  <a:pt x="434721" y="50292"/>
                </a:cubicBezTo>
                <a:cubicBezTo>
                  <a:pt x="434721" y="52451"/>
                  <a:pt x="435864" y="53594"/>
                  <a:pt x="432562" y="53594"/>
                </a:cubicBezTo>
                <a:cubicBezTo>
                  <a:pt x="428244" y="53594"/>
                  <a:pt x="428244" y="52451"/>
                  <a:pt x="428244" y="51435"/>
                </a:cubicBezTo>
                <a:cubicBezTo>
                  <a:pt x="428244" y="50419"/>
                  <a:pt x="426085" y="50292"/>
                  <a:pt x="426085" y="50292"/>
                </a:cubicBezTo>
                <a:cubicBezTo>
                  <a:pt x="423926" y="50292"/>
                  <a:pt x="423926" y="50292"/>
                  <a:pt x="423926" y="51435"/>
                </a:cubicBezTo>
                <a:cubicBezTo>
                  <a:pt x="423926" y="53594"/>
                  <a:pt x="423926" y="54610"/>
                  <a:pt x="423926" y="54610"/>
                </a:cubicBezTo>
                <a:lnTo>
                  <a:pt x="421767" y="54610"/>
                </a:lnTo>
                <a:cubicBezTo>
                  <a:pt x="421767" y="53594"/>
                  <a:pt x="419608" y="53594"/>
                  <a:pt x="419608" y="53594"/>
                </a:cubicBezTo>
                <a:cubicBezTo>
                  <a:pt x="417449" y="53594"/>
                  <a:pt x="417449" y="53594"/>
                  <a:pt x="417449" y="55753"/>
                </a:cubicBezTo>
                <a:cubicBezTo>
                  <a:pt x="417449" y="57150"/>
                  <a:pt x="416687" y="58039"/>
                  <a:pt x="415544" y="58039"/>
                </a:cubicBezTo>
                <a:cubicBezTo>
                  <a:pt x="414782" y="58039"/>
                  <a:pt x="414020" y="57658"/>
                  <a:pt x="413258" y="56896"/>
                </a:cubicBezTo>
                <a:lnTo>
                  <a:pt x="407924" y="55753"/>
                </a:lnTo>
                <a:cubicBezTo>
                  <a:pt x="407543" y="56515"/>
                  <a:pt x="406654" y="56769"/>
                  <a:pt x="405638" y="56769"/>
                </a:cubicBezTo>
                <a:cubicBezTo>
                  <a:pt x="403606" y="56769"/>
                  <a:pt x="400685" y="55753"/>
                  <a:pt x="399161" y="55753"/>
                </a:cubicBezTo>
                <a:cubicBezTo>
                  <a:pt x="398145" y="56896"/>
                  <a:pt x="397002" y="57404"/>
                  <a:pt x="395986" y="57404"/>
                </a:cubicBezTo>
                <a:cubicBezTo>
                  <a:pt x="394970" y="57404"/>
                  <a:pt x="393827" y="56896"/>
                  <a:pt x="392811" y="55753"/>
                </a:cubicBezTo>
                <a:cubicBezTo>
                  <a:pt x="392811" y="55245"/>
                  <a:pt x="392049" y="54991"/>
                  <a:pt x="391033" y="54991"/>
                </a:cubicBezTo>
                <a:cubicBezTo>
                  <a:pt x="390017" y="54991"/>
                  <a:pt x="389001" y="55245"/>
                  <a:pt x="388493" y="55753"/>
                </a:cubicBezTo>
                <a:cubicBezTo>
                  <a:pt x="386334" y="57912"/>
                  <a:pt x="383159" y="57912"/>
                  <a:pt x="378841" y="57912"/>
                </a:cubicBezTo>
                <a:cubicBezTo>
                  <a:pt x="378206" y="57531"/>
                  <a:pt x="376301" y="57531"/>
                  <a:pt x="373634" y="57531"/>
                </a:cubicBezTo>
                <a:cubicBezTo>
                  <a:pt x="367030" y="57531"/>
                  <a:pt x="355473" y="58293"/>
                  <a:pt x="343154" y="59055"/>
                </a:cubicBezTo>
                <a:cubicBezTo>
                  <a:pt x="328676" y="59817"/>
                  <a:pt x="317373" y="60579"/>
                  <a:pt x="312039" y="60579"/>
                </a:cubicBezTo>
                <a:cubicBezTo>
                  <a:pt x="309753" y="60579"/>
                  <a:pt x="308610" y="60452"/>
                  <a:pt x="308610" y="60071"/>
                </a:cubicBezTo>
                <a:cubicBezTo>
                  <a:pt x="306451" y="60071"/>
                  <a:pt x="306451" y="60071"/>
                  <a:pt x="304292" y="61087"/>
                </a:cubicBezTo>
                <a:cubicBezTo>
                  <a:pt x="304292" y="61595"/>
                  <a:pt x="303911" y="61849"/>
                  <a:pt x="303276" y="61849"/>
                </a:cubicBezTo>
                <a:cubicBezTo>
                  <a:pt x="302387" y="61849"/>
                  <a:pt x="301244" y="61341"/>
                  <a:pt x="299847" y="60071"/>
                </a:cubicBezTo>
                <a:cubicBezTo>
                  <a:pt x="298577" y="59436"/>
                  <a:pt x="298069" y="58801"/>
                  <a:pt x="297815" y="58801"/>
                </a:cubicBezTo>
                <a:cubicBezTo>
                  <a:pt x="297561" y="58801"/>
                  <a:pt x="297688" y="59182"/>
                  <a:pt x="297688" y="60071"/>
                </a:cubicBezTo>
                <a:cubicBezTo>
                  <a:pt x="297688" y="61087"/>
                  <a:pt x="293370" y="61087"/>
                  <a:pt x="283718" y="62230"/>
                </a:cubicBezTo>
                <a:cubicBezTo>
                  <a:pt x="277241" y="62230"/>
                  <a:pt x="267589" y="62230"/>
                  <a:pt x="267589" y="61087"/>
                </a:cubicBezTo>
                <a:cubicBezTo>
                  <a:pt x="265430" y="60579"/>
                  <a:pt x="264414" y="60325"/>
                  <a:pt x="264033" y="60325"/>
                </a:cubicBezTo>
                <a:cubicBezTo>
                  <a:pt x="263652" y="60325"/>
                  <a:pt x="264287" y="60579"/>
                  <a:pt x="265430" y="61087"/>
                </a:cubicBezTo>
                <a:cubicBezTo>
                  <a:pt x="266827" y="62484"/>
                  <a:pt x="263144" y="63373"/>
                  <a:pt x="258699" y="63373"/>
                </a:cubicBezTo>
                <a:cubicBezTo>
                  <a:pt x="255905" y="63373"/>
                  <a:pt x="252857" y="62992"/>
                  <a:pt x="250317" y="62230"/>
                </a:cubicBezTo>
                <a:cubicBezTo>
                  <a:pt x="248158" y="62230"/>
                  <a:pt x="244983" y="62230"/>
                  <a:pt x="245999" y="63246"/>
                </a:cubicBezTo>
                <a:cubicBezTo>
                  <a:pt x="242824" y="63246"/>
                  <a:pt x="240665" y="63246"/>
                  <a:pt x="234188" y="62230"/>
                </a:cubicBezTo>
                <a:lnTo>
                  <a:pt x="217932" y="62230"/>
                </a:lnTo>
                <a:cubicBezTo>
                  <a:pt x="213614" y="62230"/>
                  <a:pt x="209296" y="61087"/>
                  <a:pt x="209296" y="61087"/>
                </a:cubicBezTo>
                <a:lnTo>
                  <a:pt x="207137" y="61087"/>
                </a:lnTo>
                <a:cubicBezTo>
                  <a:pt x="207137" y="62230"/>
                  <a:pt x="195326" y="62230"/>
                  <a:pt x="180213" y="62230"/>
                </a:cubicBezTo>
                <a:cubicBezTo>
                  <a:pt x="169418" y="62230"/>
                  <a:pt x="159639" y="61722"/>
                  <a:pt x="153543" y="61722"/>
                </a:cubicBezTo>
                <a:cubicBezTo>
                  <a:pt x="150622" y="61722"/>
                  <a:pt x="148463" y="61849"/>
                  <a:pt x="147828" y="62230"/>
                </a:cubicBezTo>
                <a:cubicBezTo>
                  <a:pt x="147828" y="62230"/>
                  <a:pt x="145669" y="62230"/>
                  <a:pt x="143510" y="61087"/>
                </a:cubicBezTo>
                <a:cubicBezTo>
                  <a:pt x="143002" y="60579"/>
                  <a:pt x="142367" y="60071"/>
                  <a:pt x="141859" y="59817"/>
                </a:cubicBezTo>
                <a:cubicBezTo>
                  <a:pt x="141732" y="60579"/>
                  <a:pt x="141351" y="61595"/>
                  <a:pt x="141351" y="62230"/>
                </a:cubicBezTo>
                <a:lnTo>
                  <a:pt x="138557" y="59436"/>
                </a:lnTo>
                <a:cubicBezTo>
                  <a:pt x="138049" y="59563"/>
                  <a:pt x="137541" y="59817"/>
                  <a:pt x="136906" y="59944"/>
                </a:cubicBezTo>
                <a:cubicBezTo>
                  <a:pt x="135255" y="60706"/>
                  <a:pt x="132461" y="60960"/>
                  <a:pt x="129794" y="60960"/>
                </a:cubicBezTo>
                <a:cubicBezTo>
                  <a:pt x="130175" y="60198"/>
                  <a:pt x="130429" y="59944"/>
                  <a:pt x="130429" y="59944"/>
                </a:cubicBezTo>
                <a:lnTo>
                  <a:pt x="129286" y="59944"/>
                </a:lnTo>
                <a:cubicBezTo>
                  <a:pt x="127762" y="57658"/>
                  <a:pt x="129413" y="54356"/>
                  <a:pt x="131699" y="52578"/>
                </a:cubicBezTo>
                <a:lnTo>
                  <a:pt x="127254" y="48133"/>
                </a:lnTo>
                <a:cubicBezTo>
                  <a:pt x="129413" y="48133"/>
                  <a:pt x="132588" y="48133"/>
                  <a:pt x="134747" y="49149"/>
                </a:cubicBezTo>
                <a:cubicBezTo>
                  <a:pt x="134874" y="49149"/>
                  <a:pt x="135001" y="49149"/>
                  <a:pt x="135128" y="49149"/>
                </a:cubicBezTo>
                <a:cubicBezTo>
                  <a:pt x="135636" y="47879"/>
                  <a:pt x="136525" y="46990"/>
                  <a:pt x="138049" y="46990"/>
                </a:cubicBezTo>
                <a:cubicBezTo>
                  <a:pt x="140208" y="45974"/>
                  <a:pt x="140208" y="45974"/>
                  <a:pt x="139065" y="43815"/>
                </a:cubicBezTo>
                <a:cubicBezTo>
                  <a:pt x="138049" y="42799"/>
                  <a:pt x="138049" y="41656"/>
                  <a:pt x="140081" y="40640"/>
                </a:cubicBezTo>
                <a:cubicBezTo>
                  <a:pt x="140716" y="40259"/>
                  <a:pt x="141224" y="40132"/>
                  <a:pt x="141478" y="40132"/>
                </a:cubicBezTo>
                <a:cubicBezTo>
                  <a:pt x="142367" y="40132"/>
                  <a:pt x="142494" y="40894"/>
                  <a:pt x="143383" y="41656"/>
                </a:cubicBezTo>
                <a:lnTo>
                  <a:pt x="147701" y="41656"/>
                </a:lnTo>
                <a:cubicBezTo>
                  <a:pt x="147701" y="41656"/>
                  <a:pt x="148209" y="41402"/>
                  <a:pt x="148844" y="41402"/>
                </a:cubicBezTo>
                <a:cubicBezTo>
                  <a:pt x="149479" y="41402"/>
                  <a:pt x="149860" y="41656"/>
                  <a:pt x="149860" y="42799"/>
                </a:cubicBezTo>
                <a:cubicBezTo>
                  <a:pt x="149860" y="43942"/>
                  <a:pt x="152019" y="43815"/>
                  <a:pt x="153035" y="43815"/>
                </a:cubicBezTo>
                <a:cubicBezTo>
                  <a:pt x="153289" y="43561"/>
                  <a:pt x="153416" y="43561"/>
                  <a:pt x="153670" y="43561"/>
                </a:cubicBezTo>
                <a:cubicBezTo>
                  <a:pt x="154432" y="43561"/>
                  <a:pt x="154813" y="44958"/>
                  <a:pt x="153035" y="44958"/>
                </a:cubicBezTo>
                <a:cubicBezTo>
                  <a:pt x="153035" y="46101"/>
                  <a:pt x="153035" y="47117"/>
                  <a:pt x="154178" y="48260"/>
                </a:cubicBezTo>
                <a:lnTo>
                  <a:pt x="153797" y="49022"/>
                </a:lnTo>
                <a:cubicBezTo>
                  <a:pt x="155575" y="48895"/>
                  <a:pt x="156718" y="48641"/>
                  <a:pt x="157480" y="48260"/>
                </a:cubicBezTo>
                <a:cubicBezTo>
                  <a:pt x="159639" y="47117"/>
                  <a:pt x="161798" y="47117"/>
                  <a:pt x="161798" y="47117"/>
                </a:cubicBezTo>
                <a:cubicBezTo>
                  <a:pt x="161798" y="48260"/>
                  <a:pt x="175768" y="49276"/>
                  <a:pt x="190881" y="49276"/>
                </a:cubicBezTo>
                <a:cubicBezTo>
                  <a:pt x="207010" y="49276"/>
                  <a:pt x="223266" y="49276"/>
                  <a:pt x="223266" y="50292"/>
                </a:cubicBezTo>
                <a:lnTo>
                  <a:pt x="227584" y="50292"/>
                </a:lnTo>
                <a:cubicBezTo>
                  <a:pt x="227584" y="49276"/>
                  <a:pt x="231902" y="49276"/>
                  <a:pt x="236220" y="49276"/>
                </a:cubicBezTo>
                <a:cubicBezTo>
                  <a:pt x="240538" y="50292"/>
                  <a:pt x="244856" y="50292"/>
                  <a:pt x="244856" y="50292"/>
                </a:cubicBezTo>
                <a:cubicBezTo>
                  <a:pt x="244856" y="49276"/>
                  <a:pt x="248031" y="49276"/>
                  <a:pt x="252476" y="49276"/>
                </a:cubicBezTo>
                <a:cubicBezTo>
                  <a:pt x="256921" y="49276"/>
                  <a:pt x="258953" y="49276"/>
                  <a:pt x="258953" y="50292"/>
                </a:cubicBezTo>
                <a:cubicBezTo>
                  <a:pt x="261112" y="50292"/>
                  <a:pt x="277241" y="50292"/>
                  <a:pt x="283718" y="49276"/>
                </a:cubicBezTo>
                <a:cubicBezTo>
                  <a:pt x="284607" y="48387"/>
                  <a:pt x="285496" y="48006"/>
                  <a:pt x="286512" y="48006"/>
                </a:cubicBezTo>
                <a:cubicBezTo>
                  <a:pt x="287782" y="48006"/>
                  <a:pt x="289052" y="48641"/>
                  <a:pt x="290195" y="49276"/>
                </a:cubicBezTo>
                <a:cubicBezTo>
                  <a:pt x="290195" y="50800"/>
                  <a:pt x="291338" y="51816"/>
                  <a:pt x="292862" y="51816"/>
                </a:cubicBezTo>
                <a:cubicBezTo>
                  <a:pt x="293370" y="51816"/>
                  <a:pt x="294005" y="51689"/>
                  <a:pt x="294513" y="51435"/>
                </a:cubicBezTo>
                <a:cubicBezTo>
                  <a:pt x="294513" y="51435"/>
                  <a:pt x="294513" y="50292"/>
                  <a:pt x="294513" y="49276"/>
                </a:cubicBezTo>
                <a:cubicBezTo>
                  <a:pt x="292354" y="48260"/>
                  <a:pt x="292354" y="48260"/>
                  <a:pt x="296672" y="48260"/>
                </a:cubicBezTo>
                <a:lnTo>
                  <a:pt x="300990" y="48260"/>
                </a:lnTo>
                <a:cubicBezTo>
                  <a:pt x="300990" y="48768"/>
                  <a:pt x="303911" y="49022"/>
                  <a:pt x="308864" y="49022"/>
                </a:cubicBezTo>
                <a:cubicBezTo>
                  <a:pt x="313817" y="49022"/>
                  <a:pt x="320421" y="48768"/>
                  <a:pt x="328041" y="48260"/>
                </a:cubicBezTo>
                <a:cubicBezTo>
                  <a:pt x="338328" y="47752"/>
                  <a:pt x="345059" y="47498"/>
                  <a:pt x="349377" y="47498"/>
                </a:cubicBezTo>
                <a:cubicBezTo>
                  <a:pt x="353695" y="47498"/>
                  <a:pt x="355600" y="47752"/>
                  <a:pt x="356108" y="48260"/>
                </a:cubicBezTo>
                <a:cubicBezTo>
                  <a:pt x="356108" y="48641"/>
                  <a:pt x="356489" y="49022"/>
                  <a:pt x="357378" y="49022"/>
                </a:cubicBezTo>
                <a:cubicBezTo>
                  <a:pt x="358648" y="49022"/>
                  <a:pt x="360934" y="48514"/>
                  <a:pt x="364744" y="47244"/>
                </a:cubicBezTo>
                <a:cubicBezTo>
                  <a:pt x="373380" y="44323"/>
                  <a:pt x="376301" y="43434"/>
                  <a:pt x="377825" y="43434"/>
                </a:cubicBezTo>
                <a:cubicBezTo>
                  <a:pt x="378587" y="43434"/>
                  <a:pt x="379095" y="43688"/>
                  <a:pt x="379857" y="44069"/>
                </a:cubicBezTo>
                <a:cubicBezTo>
                  <a:pt x="377698" y="44069"/>
                  <a:pt x="377698" y="45085"/>
                  <a:pt x="377698" y="46228"/>
                </a:cubicBezTo>
                <a:cubicBezTo>
                  <a:pt x="378206" y="47244"/>
                  <a:pt x="379095" y="47879"/>
                  <a:pt x="379984" y="47879"/>
                </a:cubicBezTo>
                <a:cubicBezTo>
                  <a:pt x="380873" y="47879"/>
                  <a:pt x="382016" y="47371"/>
                  <a:pt x="383032" y="46228"/>
                </a:cubicBezTo>
                <a:cubicBezTo>
                  <a:pt x="382270" y="44704"/>
                  <a:pt x="399288" y="43180"/>
                  <a:pt x="410210" y="43180"/>
                </a:cubicBezTo>
                <a:cubicBezTo>
                  <a:pt x="414655" y="43180"/>
                  <a:pt x="418084" y="43434"/>
                  <a:pt x="418719" y="44069"/>
                </a:cubicBezTo>
                <a:lnTo>
                  <a:pt x="418719" y="42799"/>
                </a:lnTo>
                <a:cubicBezTo>
                  <a:pt x="418719" y="41656"/>
                  <a:pt x="420878" y="41656"/>
                  <a:pt x="429514" y="40640"/>
                </a:cubicBezTo>
                <a:cubicBezTo>
                  <a:pt x="433832" y="40640"/>
                  <a:pt x="435991" y="39497"/>
                  <a:pt x="435991" y="39497"/>
                </a:cubicBezTo>
                <a:cubicBezTo>
                  <a:pt x="435991" y="40640"/>
                  <a:pt x="437007" y="40894"/>
                  <a:pt x="438531" y="40894"/>
                </a:cubicBezTo>
                <a:cubicBezTo>
                  <a:pt x="440055" y="40894"/>
                  <a:pt x="441960" y="40640"/>
                  <a:pt x="443484" y="40640"/>
                </a:cubicBezTo>
                <a:cubicBezTo>
                  <a:pt x="445643" y="40640"/>
                  <a:pt x="445643" y="39497"/>
                  <a:pt x="445643" y="39497"/>
                </a:cubicBezTo>
                <a:cubicBezTo>
                  <a:pt x="446786" y="39497"/>
                  <a:pt x="446786" y="39497"/>
                  <a:pt x="446786" y="38481"/>
                </a:cubicBezTo>
                <a:cubicBezTo>
                  <a:pt x="446786" y="37465"/>
                  <a:pt x="446786" y="37465"/>
                  <a:pt x="447802" y="37465"/>
                </a:cubicBezTo>
                <a:cubicBezTo>
                  <a:pt x="448183" y="37592"/>
                  <a:pt x="448310" y="37592"/>
                  <a:pt x="448564" y="37592"/>
                </a:cubicBezTo>
                <a:cubicBezTo>
                  <a:pt x="450977" y="37592"/>
                  <a:pt x="450850" y="33147"/>
                  <a:pt x="449961" y="33147"/>
                </a:cubicBezTo>
                <a:lnTo>
                  <a:pt x="449961" y="32004"/>
                </a:lnTo>
                <a:cubicBezTo>
                  <a:pt x="450977" y="30861"/>
                  <a:pt x="450977" y="28702"/>
                  <a:pt x="449961" y="28702"/>
                </a:cubicBezTo>
                <a:cubicBezTo>
                  <a:pt x="448945" y="26543"/>
                  <a:pt x="448945" y="26543"/>
                  <a:pt x="449961" y="26543"/>
                </a:cubicBezTo>
                <a:cubicBezTo>
                  <a:pt x="450977" y="25400"/>
                  <a:pt x="452120" y="24384"/>
                  <a:pt x="450977" y="24384"/>
                </a:cubicBezTo>
                <a:lnTo>
                  <a:pt x="449961" y="24384"/>
                </a:lnTo>
                <a:cubicBezTo>
                  <a:pt x="449580" y="24765"/>
                  <a:pt x="449453" y="24765"/>
                  <a:pt x="449199" y="24765"/>
                </a:cubicBezTo>
                <a:cubicBezTo>
                  <a:pt x="448564" y="24765"/>
                  <a:pt x="447675" y="24003"/>
                  <a:pt x="444627" y="23241"/>
                </a:cubicBezTo>
                <a:cubicBezTo>
                  <a:pt x="438658" y="22733"/>
                  <a:pt x="434594" y="22479"/>
                  <a:pt x="431800" y="22479"/>
                </a:cubicBezTo>
                <a:cubicBezTo>
                  <a:pt x="429006" y="22479"/>
                  <a:pt x="427355" y="22733"/>
                  <a:pt x="426212" y="23241"/>
                </a:cubicBezTo>
                <a:lnTo>
                  <a:pt x="424053" y="21082"/>
                </a:lnTo>
                <a:cubicBezTo>
                  <a:pt x="422910" y="20574"/>
                  <a:pt x="421894" y="20320"/>
                  <a:pt x="421132" y="20320"/>
                </a:cubicBezTo>
                <a:cubicBezTo>
                  <a:pt x="420370" y="20320"/>
                  <a:pt x="419735" y="20574"/>
                  <a:pt x="419735" y="21082"/>
                </a:cubicBezTo>
                <a:cubicBezTo>
                  <a:pt x="419100" y="21463"/>
                  <a:pt x="417830" y="21463"/>
                  <a:pt x="416179" y="21463"/>
                </a:cubicBezTo>
                <a:cubicBezTo>
                  <a:pt x="412369" y="21463"/>
                  <a:pt x="406527" y="20701"/>
                  <a:pt x="403479" y="19939"/>
                </a:cubicBezTo>
                <a:cubicBezTo>
                  <a:pt x="401320" y="19939"/>
                  <a:pt x="399161" y="18923"/>
                  <a:pt x="399161" y="18923"/>
                </a:cubicBezTo>
                <a:cubicBezTo>
                  <a:pt x="398145" y="19939"/>
                  <a:pt x="395986" y="20574"/>
                  <a:pt x="393827" y="20574"/>
                </a:cubicBezTo>
                <a:cubicBezTo>
                  <a:pt x="391668" y="20574"/>
                  <a:pt x="389509" y="20066"/>
                  <a:pt x="388493" y="18923"/>
                </a:cubicBezTo>
                <a:cubicBezTo>
                  <a:pt x="388493" y="19939"/>
                  <a:pt x="386334" y="19939"/>
                  <a:pt x="384175" y="19939"/>
                </a:cubicBezTo>
                <a:cubicBezTo>
                  <a:pt x="381000" y="18669"/>
                  <a:pt x="376809" y="18161"/>
                  <a:pt x="373761" y="18161"/>
                </a:cubicBezTo>
                <a:cubicBezTo>
                  <a:pt x="371602" y="18161"/>
                  <a:pt x="370205" y="18415"/>
                  <a:pt x="370205" y="18923"/>
                </a:cubicBezTo>
                <a:lnTo>
                  <a:pt x="368046" y="18923"/>
                </a:lnTo>
                <a:cubicBezTo>
                  <a:pt x="365887" y="17907"/>
                  <a:pt x="363728" y="17907"/>
                  <a:pt x="361569" y="16764"/>
                </a:cubicBezTo>
                <a:cubicBezTo>
                  <a:pt x="359410" y="16764"/>
                  <a:pt x="357251" y="16764"/>
                  <a:pt x="353949" y="15748"/>
                </a:cubicBezTo>
                <a:cubicBezTo>
                  <a:pt x="351790" y="14605"/>
                  <a:pt x="349631" y="14605"/>
                  <a:pt x="349631" y="14605"/>
                </a:cubicBezTo>
                <a:cubicBezTo>
                  <a:pt x="347472" y="14605"/>
                  <a:pt x="349631" y="15748"/>
                  <a:pt x="351790" y="16764"/>
                </a:cubicBezTo>
                <a:cubicBezTo>
                  <a:pt x="353568" y="17272"/>
                  <a:pt x="353568" y="17526"/>
                  <a:pt x="352298" y="17526"/>
                </a:cubicBezTo>
                <a:cubicBezTo>
                  <a:pt x="350647" y="17526"/>
                  <a:pt x="346964" y="17018"/>
                  <a:pt x="343154" y="15748"/>
                </a:cubicBezTo>
                <a:cubicBezTo>
                  <a:pt x="339979" y="14097"/>
                  <a:pt x="338328" y="13335"/>
                  <a:pt x="337947" y="13335"/>
                </a:cubicBezTo>
                <a:cubicBezTo>
                  <a:pt x="337566" y="13335"/>
                  <a:pt x="338709" y="14097"/>
                  <a:pt x="340868" y="15748"/>
                </a:cubicBezTo>
                <a:cubicBezTo>
                  <a:pt x="342392" y="16510"/>
                  <a:pt x="343916" y="17272"/>
                  <a:pt x="343154" y="17272"/>
                </a:cubicBezTo>
                <a:cubicBezTo>
                  <a:pt x="342773" y="17272"/>
                  <a:pt x="342138" y="17145"/>
                  <a:pt x="340868" y="16764"/>
                </a:cubicBezTo>
                <a:cubicBezTo>
                  <a:pt x="340868" y="16764"/>
                  <a:pt x="336550" y="16764"/>
                  <a:pt x="336550" y="14605"/>
                </a:cubicBezTo>
                <a:lnTo>
                  <a:pt x="330073" y="14605"/>
                </a:lnTo>
                <a:cubicBezTo>
                  <a:pt x="324739" y="15748"/>
                  <a:pt x="322453" y="15748"/>
                  <a:pt x="320421" y="15748"/>
                </a:cubicBezTo>
                <a:cubicBezTo>
                  <a:pt x="319278" y="15240"/>
                  <a:pt x="318770" y="14986"/>
                  <a:pt x="318262" y="14986"/>
                </a:cubicBezTo>
                <a:cubicBezTo>
                  <a:pt x="317754" y="14986"/>
                  <a:pt x="317119" y="15240"/>
                  <a:pt x="316103" y="15748"/>
                </a:cubicBezTo>
                <a:cubicBezTo>
                  <a:pt x="316103" y="16129"/>
                  <a:pt x="315722" y="16510"/>
                  <a:pt x="315341" y="16510"/>
                </a:cubicBezTo>
                <a:cubicBezTo>
                  <a:pt x="314706" y="16510"/>
                  <a:pt x="313944" y="16002"/>
                  <a:pt x="313944" y="14732"/>
                </a:cubicBezTo>
                <a:cubicBezTo>
                  <a:pt x="312928" y="14224"/>
                  <a:pt x="311785" y="13970"/>
                  <a:pt x="310769" y="13970"/>
                </a:cubicBezTo>
                <a:cubicBezTo>
                  <a:pt x="309753" y="13970"/>
                  <a:pt x="308610" y="14224"/>
                  <a:pt x="307594" y="14732"/>
                </a:cubicBezTo>
                <a:cubicBezTo>
                  <a:pt x="307594" y="16002"/>
                  <a:pt x="306832" y="16510"/>
                  <a:pt x="306197" y="16510"/>
                </a:cubicBezTo>
                <a:cubicBezTo>
                  <a:pt x="305689" y="16510"/>
                  <a:pt x="305435" y="16256"/>
                  <a:pt x="305435" y="15748"/>
                </a:cubicBezTo>
                <a:cubicBezTo>
                  <a:pt x="302260" y="14605"/>
                  <a:pt x="300101" y="14605"/>
                  <a:pt x="300101" y="14605"/>
                </a:cubicBezTo>
                <a:cubicBezTo>
                  <a:pt x="300101" y="15748"/>
                  <a:pt x="280670" y="15748"/>
                  <a:pt x="260223" y="15748"/>
                </a:cubicBezTo>
                <a:cubicBezTo>
                  <a:pt x="258064" y="15748"/>
                  <a:pt x="255905" y="14605"/>
                  <a:pt x="255905" y="13589"/>
                </a:cubicBezTo>
                <a:cubicBezTo>
                  <a:pt x="255905" y="12700"/>
                  <a:pt x="255905" y="12319"/>
                  <a:pt x="255778" y="12319"/>
                </a:cubicBezTo>
                <a:cubicBezTo>
                  <a:pt x="255651" y="12319"/>
                  <a:pt x="255016" y="12954"/>
                  <a:pt x="253746" y="13589"/>
                </a:cubicBezTo>
                <a:cubicBezTo>
                  <a:pt x="252730" y="15748"/>
                  <a:pt x="250825" y="16764"/>
                  <a:pt x="249428" y="16764"/>
                </a:cubicBezTo>
                <a:cubicBezTo>
                  <a:pt x="248031" y="16764"/>
                  <a:pt x="247269" y="15748"/>
                  <a:pt x="248412" y="13589"/>
                </a:cubicBezTo>
                <a:cubicBezTo>
                  <a:pt x="249428" y="12573"/>
                  <a:pt x="249936" y="12065"/>
                  <a:pt x="249809" y="12065"/>
                </a:cubicBezTo>
                <a:cubicBezTo>
                  <a:pt x="249682" y="12065"/>
                  <a:pt x="248539" y="12827"/>
                  <a:pt x="246253" y="14605"/>
                </a:cubicBezTo>
                <a:cubicBezTo>
                  <a:pt x="245237" y="15113"/>
                  <a:pt x="244602" y="15367"/>
                  <a:pt x="244094" y="15367"/>
                </a:cubicBezTo>
                <a:cubicBezTo>
                  <a:pt x="243586" y="15367"/>
                  <a:pt x="243078" y="15113"/>
                  <a:pt x="241935" y="14605"/>
                </a:cubicBezTo>
                <a:cubicBezTo>
                  <a:pt x="241935" y="14097"/>
                  <a:pt x="241427" y="13843"/>
                  <a:pt x="240792" y="13843"/>
                </a:cubicBezTo>
                <a:cubicBezTo>
                  <a:pt x="240157" y="13843"/>
                  <a:pt x="239776" y="14097"/>
                  <a:pt x="239776" y="14605"/>
                </a:cubicBezTo>
                <a:cubicBezTo>
                  <a:pt x="238252" y="15367"/>
                  <a:pt x="236728" y="16129"/>
                  <a:pt x="235966" y="16129"/>
                </a:cubicBezTo>
                <a:cubicBezTo>
                  <a:pt x="235585" y="16129"/>
                  <a:pt x="235458" y="16002"/>
                  <a:pt x="235458" y="15748"/>
                </a:cubicBezTo>
                <a:cubicBezTo>
                  <a:pt x="235458" y="15748"/>
                  <a:pt x="233299" y="15748"/>
                  <a:pt x="231140" y="16764"/>
                </a:cubicBezTo>
                <a:cubicBezTo>
                  <a:pt x="229997" y="17272"/>
                  <a:pt x="228981" y="17526"/>
                  <a:pt x="227838" y="17526"/>
                </a:cubicBezTo>
                <a:cubicBezTo>
                  <a:pt x="226695" y="17526"/>
                  <a:pt x="225679" y="17272"/>
                  <a:pt x="224663" y="16764"/>
                </a:cubicBezTo>
                <a:cubicBezTo>
                  <a:pt x="220853" y="15748"/>
                  <a:pt x="218440" y="15113"/>
                  <a:pt x="217297" y="15113"/>
                </a:cubicBezTo>
                <a:cubicBezTo>
                  <a:pt x="216154" y="15113"/>
                  <a:pt x="216027" y="15621"/>
                  <a:pt x="217170" y="16764"/>
                </a:cubicBezTo>
                <a:cubicBezTo>
                  <a:pt x="218440" y="17526"/>
                  <a:pt x="217424" y="17907"/>
                  <a:pt x="215646" y="17907"/>
                </a:cubicBezTo>
                <a:cubicBezTo>
                  <a:pt x="212725" y="17907"/>
                  <a:pt x="207645" y="17018"/>
                  <a:pt x="206375" y="15621"/>
                </a:cubicBezTo>
                <a:cubicBezTo>
                  <a:pt x="205105" y="14224"/>
                  <a:pt x="204597" y="13843"/>
                  <a:pt x="204343" y="13843"/>
                </a:cubicBezTo>
                <a:cubicBezTo>
                  <a:pt x="204089" y="13843"/>
                  <a:pt x="204216" y="14097"/>
                  <a:pt x="204216" y="14605"/>
                </a:cubicBezTo>
                <a:cubicBezTo>
                  <a:pt x="204216" y="15748"/>
                  <a:pt x="202057" y="16764"/>
                  <a:pt x="202057" y="16764"/>
                </a:cubicBezTo>
                <a:cubicBezTo>
                  <a:pt x="199898" y="16764"/>
                  <a:pt x="197739" y="16764"/>
                  <a:pt x="197739" y="17907"/>
                </a:cubicBezTo>
                <a:cubicBezTo>
                  <a:pt x="197739" y="17907"/>
                  <a:pt x="194564" y="17907"/>
                  <a:pt x="190246" y="16764"/>
                </a:cubicBezTo>
                <a:cubicBezTo>
                  <a:pt x="188976" y="16129"/>
                  <a:pt x="187452" y="15875"/>
                  <a:pt x="186055" y="15875"/>
                </a:cubicBezTo>
                <a:cubicBezTo>
                  <a:pt x="182499" y="15875"/>
                  <a:pt x="178816" y="17399"/>
                  <a:pt x="177292" y="18923"/>
                </a:cubicBezTo>
                <a:lnTo>
                  <a:pt x="172974" y="17907"/>
                </a:lnTo>
                <a:cubicBezTo>
                  <a:pt x="171323" y="16764"/>
                  <a:pt x="170053" y="16256"/>
                  <a:pt x="169037" y="16256"/>
                </a:cubicBezTo>
                <a:cubicBezTo>
                  <a:pt x="168021" y="16256"/>
                  <a:pt x="167513" y="16764"/>
                  <a:pt x="167513" y="17907"/>
                </a:cubicBezTo>
                <a:cubicBezTo>
                  <a:pt x="167513" y="18669"/>
                  <a:pt x="168021" y="19431"/>
                  <a:pt x="168021" y="19431"/>
                </a:cubicBezTo>
                <a:cubicBezTo>
                  <a:pt x="168021" y="19431"/>
                  <a:pt x="167894" y="19304"/>
                  <a:pt x="167513" y="18923"/>
                </a:cubicBezTo>
                <a:cubicBezTo>
                  <a:pt x="166878" y="18288"/>
                  <a:pt x="165735" y="18034"/>
                  <a:pt x="164338" y="18034"/>
                </a:cubicBezTo>
                <a:cubicBezTo>
                  <a:pt x="161036" y="18034"/>
                  <a:pt x="156718" y="19558"/>
                  <a:pt x="156718" y="21082"/>
                </a:cubicBezTo>
                <a:cubicBezTo>
                  <a:pt x="156718" y="22098"/>
                  <a:pt x="156718" y="22098"/>
                  <a:pt x="154559" y="22098"/>
                </a:cubicBezTo>
                <a:lnTo>
                  <a:pt x="154559" y="21209"/>
                </a:lnTo>
                <a:cubicBezTo>
                  <a:pt x="154559" y="20066"/>
                  <a:pt x="154559" y="19050"/>
                  <a:pt x="152400" y="19050"/>
                </a:cubicBezTo>
                <a:cubicBezTo>
                  <a:pt x="150241" y="19050"/>
                  <a:pt x="148082" y="19050"/>
                  <a:pt x="148082" y="20066"/>
                </a:cubicBezTo>
                <a:cubicBezTo>
                  <a:pt x="146558" y="21717"/>
                  <a:pt x="144907" y="22606"/>
                  <a:pt x="144272" y="22606"/>
                </a:cubicBezTo>
                <a:cubicBezTo>
                  <a:pt x="144018" y="22606"/>
                  <a:pt x="143891" y="22479"/>
                  <a:pt x="143891" y="22225"/>
                </a:cubicBezTo>
                <a:cubicBezTo>
                  <a:pt x="143891" y="22225"/>
                  <a:pt x="141732" y="22225"/>
                  <a:pt x="139573" y="23241"/>
                </a:cubicBezTo>
                <a:cubicBezTo>
                  <a:pt x="137414" y="24257"/>
                  <a:pt x="135255" y="24384"/>
                  <a:pt x="130937" y="24384"/>
                </a:cubicBezTo>
                <a:cubicBezTo>
                  <a:pt x="129921" y="24003"/>
                  <a:pt x="128905" y="23876"/>
                  <a:pt x="128016" y="23876"/>
                </a:cubicBezTo>
                <a:cubicBezTo>
                  <a:pt x="125603" y="23876"/>
                  <a:pt x="123444" y="24638"/>
                  <a:pt x="123444" y="25400"/>
                </a:cubicBezTo>
                <a:lnTo>
                  <a:pt x="116586" y="25400"/>
                </a:lnTo>
                <a:cubicBezTo>
                  <a:pt x="112268" y="25400"/>
                  <a:pt x="110109" y="25400"/>
                  <a:pt x="110109" y="26543"/>
                </a:cubicBezTo>
                <a:cubicBezTo>
                  <a:pt x="110109" y="27813"/>
                  <a:pt x="110109" y="28321"/>
                  <a:pt x="109728" y="28321"/>
                </a:cubicBezTo>
                <a:cubicBezTo>
                  <a:pt x="109347" y="28321"/>
                  <a:pt x="108966" y="28067"/>
                  <a:pt x="108077" y="27559"/>
                </a:cubicBezTo>
                <a:cubicBezTo>
                  <a:pt x="108077" y="26543"/>
                  <a:pt x="105918" y="26543"/>
                  <a:pt x="103759" y="26543"/>
                </a:cubicBezTo>
                <a:cubicBezTo>
                  <a:pt x="100584" y="26543"/>
                  <a:pt x="98425" y="27559"/>
                  <a:pt x="98425" y="27559"/>
                </a:cubicBezTo>
                <a:cubicBezTo>
                  <a:pt x="98425" y="26543"/>
                  <a:pt x="98425" y="26543"/>
                  <a:pt x="96266" y="26543"/>
                </a:cubicBezTo>
                <a:cubicBezTo>
                  <a:pt x="94107" y="26543"/>
                  <a:pt x="87630" y="28702"/>
                  <a:pt x="85471" y="28702"/>
                </a:cubicBezTo>
                <a:cubicBezTo>
                  <a:pt x="82296" y="29210"/>
                  <a:pt x="80645" y="29464"/>
                  <a:pt x="80137" y="29464"/>
                </a:cubicBezTo>
                <a:cubicBezTo>
                  <a:pt x="79629" y="29464"/>
                  <a:pt x="80137" y="29210"/>
                  <a:pt x="81280" y="28702"/>
                </a:cubicBezTo>
                <a:cubicBezTo>
                  <a:pt x="82677" y="28702"/>
                  <a:pt x="83185" y="28194"/>
                  <a:pt x="82042" y="28194"/>
                </a:cubicBezTo>
                <a:cubicBezTo>
                  <a:pt x="81534" y="28194"/>
                  <a:pt x="80518" y="28321"/>
                  <a:pt x="79121" y="28702"/>
                </a:cubicBezTo>
                <a:cubicBezTo>
                  <a:pt x="75946" y="28702"/>
                  <a:pt x="70485" y="30861"/>
                  <a:pt x="64008" y="33020"/>
                </a:cubicBezTo>
                <a:cubicBezTo>
                  <a:pt x="59690" y="33655"/>
                  <a:pt x="57785" y="34290"/>
                  <a:pt x="57023" y="34290"/>
                </a:cubicBezTo>
                <a:cubicBezTo>
                  <a:pt x="56515" y="34290"/>
                  <a:pt x="56515" y="33909"/>
                  <a:pt x="56515" y="33020"/>
                </a:cubicBezTo>
                <a:cubicBezTo>
                  <a:pt x="57023" y="32004"/>
                  <a:pt x="56769" y="31496"/>
                  <a:pt x="56388" y="31496"/>
                </a:cubicBezTo>
                <a:cubicBezTo>
                  <a:pt x="56007" y="31496"/>
                  <a:pt x="54991" y="32258"/>
                  <a:pt x="54356" y="34036"/>
                </a:cubicBezTo>
                <a:cubicBezTo>
                  <a:pt x="51943" y="36449"/>
                  <a:pt x="50038" y="37719"/>
                  <a:pt x="49403" y="37719"/>
                </a:cubicBezTo>
                <a:cubicBezTo>
                  <a:pt x="49149" y="37719"/>
                  <a:pt x="49022" y="37592"/>
                  <a:pt x="49022" y="37338"/>
                </a:cubicBezTo>
                <a:cubicBezTo>
                  <a:pt x="47371" y="36830"/>
                  <a:pt x="46609" y="36576"/>
                  <a:pt x="46101" y="36576"/>
                </a:cubicBezTo>
                <a:cubicBezTo>
                  <a:pt x="45593" y="36576"/>
                  <a:pt x="45339" y="36830"/>
                  <a:pt x="44704" y="37338"/>
                </a:cubicBezTo>
                <a:cubicBezTo>
                  <a:pt x="44704" y="38354"/>
                  <a:pt x="42545" y="39497"/>
                  <a:pt x="39370" y="39497"/>
                </a:cubicBezTo>
                <a:cubicBezTo>
                  <a:pt x="37211" y="40640"/>
                  <a:pt x="37211" y="40640"/>
                  <a:pt x="37211" y="41656"/>
                </a:cubicBezTo>
                <a:cubicBezTo>
                  <a:pt x="37211" y="41656"/>
                  <a:pt x="36195" y="42799"/>
                  <a:pt x="34036" y="42799"/>
                </a:cubicBezTo>
                <a:cubicBezTo>
                  <a:pt x="29718" y="42799"/>
                  <a:pt x="22225" y="50292"/>
                  <a:pt x="22225" y="52451"/>
                </a:cubicBezTo>
                <a:cubicBezTo>
                  <a:pt x="22225" y="52451"/>
                  <a:pt x="21209" y="53594"/>
                  <a:pt x="19050" y="53594"/>
                </a:cubicBezTo>
                <a:cubicBezTo>
                  <a:pt x="16891" y="53594"/>
                  <a:pt x="15875" y="55753"/>
                  <a:pt x="17907" y="56769"/>
                </a:cubicBezTo>
                <a:cubicBezTo>
                  <a:pt x="19939" y="57785"/>
                  <a:pt x="20066" y="57785"/>
                  <a:pt x="16891" y="57785"/>
                </a:cubicBezTo>
                <a:cubicBezTo>
                  <a:pt x="14859" y="58801"/>
                  <a:pt x="12954" y="64389"/>
                  <a:pt x="15113" y="64389"/>
                </a:cubicBezTo>
                <a:cubicBezTo>
                  <a:pt x="15240" y="64389"/>
                  <a:pt x="15494" y="64389"/>
                  <a:pt x="15748" y="64262"/>
                </a:cubicBezTo>
                <a:cubicBezTo>
                  <a:pt x="16764" y="65278"/>
                  <a:pt x="17907" y="65278"/>
                  <a:pt x="17907" y="65278"/>
                </a:cubicBezTo>
                <a:cubicBezTo>
                  <a:pt x="16891" y="66294"/>
                  <a:pt x="16891" y="67437"/>
                  <a:pt x="16891" y="67437"/>
                </a:cubicBezTo>
                <a:cubicBezTo>
                  <a:pt x="15875" y="67437"/>
                  <a:pt x="14732" y="68453"/>
                  <a:pt x="15875" y="72771"/>
                </a:cubicBezTo>
                <a:cubicBezTo>
                  <a:pt x="15875" y="75946"/>
                  <a:pt x="16891" y="81407"/>
                  <a:pt x="19050" y="84582"/>
                </a:cubicBezTo>
                <a:cubicBezTo>
                  <a:pt x="20066" y="86741"/>
                  <a:pt x="23368" y="91059"/>
                  <a:pt x="25527" y="91059"/>
                </a:cubicBezTo>
                <a:cubicBezTo>
                  <a:pt x="26543" y="92202"/>
                  <a:pt x="27686" y="93218"/>
                  <a:pt x="29845" y="95377"/>
                </a:cubicBezTo>
                <a:cubicBezTo>
                  <a:pt x="30734" y="97155"/>
                  <a:pt x="33020" y="98933"/>
                  <a:pt x="34417" y="98933"/>
                </a:cubicBezTo>
                <a:cubicBezTo>
                  <a:pt x="34671" y="98933"/>
                  <a:pt x="34925" y="98806"/>
                  <a:pt x="35179" y="98679"/>
                </a:cubicBezTo>
                <a:lnTo>
                  <a:pt x="36195" y="99822"/>
                </a:lnTo>
                <a:cubicBezTo>
                  <a:pt x="39370" y="101981"/>
                  <a:pt x="40513" y="102997"/>
                  <a:pt x="40513" y="102997"/>
                </a:cubicBezTo>
                <a:cubicBezTo>
                  <a:pt x="41148" y="102362"/>
                  <a:pt x="42164" y="101727"/>
                  <a:pt x="43053" y="101727"/>
                </a:cubicBezTo>
                <a:cubicBezTo>
                  <a:pt x="43688" y="101727"/>
                  <a:pt x="44323" y="102108"/>
                  <a:pt x="44831" y="102997"/>
                </a:cubicBezTo>
                <a:cubicBezTo>
                  <a:pt x="44831" y="104013"/>
                  <a:pt x="45974" y="104013"/>
                  <a:pt x="50165" y="105156"/>
                </a:cubicBezTo>
                <a:cubicBezTo>
                  <a:pt x="52070" y="105156"/>
                  <a:pt x="64135" y="107569"/>
                  <a:pt x="79883" y="107569"/>
                </a:cubicBezTo>
                <a:cubicBezTo>
                  <a:pt x="82550" y="107569"/>
                  <a:pt x="85217" y="107442"/>
                  <a:pt x="88011" y="107315"/>
                </a:cubicBezTo>
                <a:lnTo>
                  <a:pt x="139827" y="107315"/>
                </a:lnTo>
                <a:cubicBezTo>
                  <a:pt x="139827" y="106426"/>
                  <a:pt x="141732" y="106045"/>
                  <a:pt x="144526" y="106045"/>
                </a:cubicBezTo>
                <a:cubicBezTo>
                  <a:pt x="148336" y="106045"/>
                  <a:pt x="153797" y="106680"/>
                  <a:pt x="158115" y="107315"/>
                </a:cubicBezTo>
                <a:cubicBezTo>
                  <a:pt x="160274" y="108458"/>
                  <a:pt x="162433" y="108458"/>
                  <a:pt x="164592" y="108458"/>
                </a:cubicBezTo>
                <a:cubicBezTo>
                  <a:pt x="164592" y="106807"/>
                  <a:pt x="168021" y="105918"/>
                  <a:pt x="171577" y="105918"/>
                </a:cubicBezTo>
                <a:cubicBezTo>
                  <a:pt x="172847" y="105918"/>
                  <a:pt x="174244" y="106045"/>
                  <a:pt x="175387" y="106299"/>
                </a:cubicBezTo>
                <a:cubicBezTo>
                  <a:pt x="177038" y="107950"/>
                  <a:pt x="178308" y="108712"/>
                  <a:pt x="179324" y="108712"/>
                </a:cubicBezTo>
                <a:cubicBezTo>
                  <a:pt x="180340" y="108712"/>
                  <a:pt x="180848" y="107950"/>
                  <a:pt x="180848" y="106299"/>
                </a:cubicBezTo>
                <a:cubicBezTo>
                  <a:pt x="180848" y="105283"/>
                  <a:pt x="181737" y="104775"/>
                  <a:pt x="183134" y="104775"/>
                </a:cubicBezTo>
                <a:cubicBezTo>
                  <a:pt x="184785" y="104775"/>
                  <a:pt x="187198" y="105537"/>
                  <a:pt x="189484" y="107315"/>
                </a:cubicBezTo>
                <a:cubicBezTo>
                  <a:pt x="190627" y="107823"/>
                  <a:pt x="191135" y="108077"/>
                  <a:pt x="191643" y="108077"/>
                </a:cubicBezTo>
                <a:cubicBezTo>
                  <a:pt x="192151" y="108077"/>
                  <a:pt x="192659" y="107823"/>
                  <a:pt x="193802" y="107315"/>
                </a:cubicBezTo>
                <a:cubicBezTo>
                  <a:pt x="195072" y="106045"/>
                  <a:pt x="196723" y="105537"/>
                  <a:pt x="197866" y="105537"/>
                </a:cubicBezTo>
                <a:cubicBezTo>
                  <a:pt x="198628" y="105537"/>
                  <a:pt x="199263" y="105791"/>
                  <a:pt x="199263" y="106299"/>
                </a:cubicBezTo>
                <a:cubicBezTo>
                  <a:pt x="200279" y="107315"/>
                  <a:pt x="201422" y="107950"/>
                  <a:pt x="202438" y="107950"/>
                </a:cubicBezTo>
                <a:cubicBezTo>
                  <a:pt x="203454" y="107950"/>
                  <a:pt x="204597" y="107442"/>
                  <a:pt x="205613" y="106299"/>
                </a:cubicBezTo>
                <a:cubicBezTo>
                  <a:pt x="207772" y="105283"/>
                  <a:pt x="208788" y="104648"/>
                  <a:pt x="209677" y="104648"/>
                </a:cubicBezTo>
                <a:cubicBezTo>
                  <a:pt x="210566" y="104648"/>
                  <a:pt x="211074" y="105156"/>
                  <a:pt x="212090" y="106299"/>
                </a:cubicBezTo>
                <a:cubicBezTo>
                  <a:pt x="213106" y="107315"/>
                  <a:pt x="215519" y="107823"/>
                  <a:pt x="218186" y="107823"/>
                </a:cubicBezTo>
                <a:cubicBezTo>
                  <a:pt x="221361" y="107823"/>
                  <a:pt x="224917" y="107061"/>
                  <a:pt x="226060" y="105283"/>
                </a:cubicBezTo>
                <a:cubicBezTo>
                  <a:pt x="227457" y="105283"/>
                  <a:pt x="228981" y="104775"/>
                  <a:pt x="229743" y="104775"/>
                </a:cubicBezTo>
                <a:cubicBezTo>
                  <a:pt x="230124" y="104775"/>
                  <a:pt x="230378" y="104902"/>
                  <a:pt x="230378" y="105283"/>
                </a:cubicBezTo>
                <a:lnTo>
                  <a:pt x="232537" y="104140"/>
                </a:lnTo>
                <a:lnTo>
                  <a:pt x="236855" y="104140"/>
                </a:lnTo>
                <a:lnTo>
                  <a:pt x="236855" y="105410"/>
                </a:lnTo>
                <a:cubicBezTo>
                  <a:pt x="239014" y="105410"/>
                  <a:pt x="252984" y="104267"/>
                  <a:pt x="269240" y="103251"/>
                </a:cubicBezTo>
                <a:cubicBezTo>
                  <a:pt x="294005" y="103251"/>
                  <a:pt x="298323" y="103251"/>
                  <a:pt x="296164" y="104267"/>
                </a:cubicBezTo>
                <a:cubicBezTo>
                  <a:pt x="295148" y="105410"/>
                  <a:pt x="295656" y="105918"/>
                  <a:pt x="296672" y="105918"/>
                </a:cubicBezTo>
                <a:cubicBezTo>
                  <a:pt x="297688" y="105918"/>
                  <a:pt x="299339" y="105410"/>
                  <a:pt x="300482" y="104267"/>
                </a:cubicBezTo>
                <a:cubicBezTo>
                  <a:pt x="302641" y="104267"/>
                  <a:pt x="306959" y="103251"/>
                  <a:pt x="312293" y="103251"/>
                </a:cubicBezTo>
                <a:cubicBezTo>
                  <a:pt x="316611" y="102108"/>
                  <a:pt x="320929" y="102108"/>
                  <a:pt x="320929" y="101092"/>
                </a:cubicBezTo>
                <a:lnTo>
                  <a:pt x="323088" y="101092"/>
                </a:lnTo>
                <a:cubicBezTo>
                  <a:pt x="325628" y="102362"/>
                  <a:pt x="331470" y="102870"/>
                  <a:pt x="337185" y="102870"/>
                </a:cubicBezTo>
                <a:cubicBezTo>
                  <a:pt x="341249" y="102870"/>
                  <a:pt x="345186" y="102616"/>
                  <a:pt x="347853" y="102108"/>
                </a:cubicBezTo>
                <a:cubicBezTo>
                  <a:pt x="353187" y="102108"/>
                  <a:pt x="355473" y="102108"/>
                  <a:pt x="359791" y="103251"/>
                </a:cubicBezTo>
                <a:cubicBezTo>
                  <a:pt x="361950" y="103759"/>
                  <a:pt x="362966" y="104013"/>
                  <a:pt x="363855" y="104013"/>
                </a:cubicBezTo>
                <a:cubicBezTo>
                  <a:pt x="364744" y="104013"/>
                  <a:pt x="365252" y="103759"/>
                  <a:pt x="366268" y="103251"/>
                </a:cubicBezTo>
                <a:cubicBezTo>
                  <a:pt x="366268" y="102489"/>
                  <a:pt x="372999" y="101219"/>
                  <a:pt x="377063" y="101219"/>
                </a:cubicBezTo>
                <a:cubicBezTo>
                  <a:pt x="378968" y="101219"/>
                  <a:pt x="380238" y="101473"/>
                  <a:pt x="380238" y="102108"/>
                </a:cubicBezTo>
                <a:lnTo>
                  <a:pt x="382397" y="101092"/>
                </a:lnTo>
                <a:cubicBezTo>
                  <a:pt x="383032" y="100711"/>
                  <a:pt x="383667" y="100584"/>
                  <a:pt x="384302" y="100584"/>
                </a:cubicBezTo>
                <a:cubicBezTo>
                  <a:pt x="385699" y="100584"/>
                  <a:pt x="386842" y="101346"/>
                  <a:pt x="386842" y="102108"/>
                </a:cubicBezTo>
                <a:cubicBezTo>
                  <a:pt x="386842" y="103124"/>
                  <a:pt x="387223" y="103632"/>
                  <a:pt x="387985" y="103632"/>
                </a:cubicBezTo>
                <a:cubicBezTo>
                  <a:pt x="388747" y="103632"/>
                  <a:pt x="390017" y="102870"/>
                  <a:pt x="391160" y="101092"/>
                </a:cubicBezTo>
                <a:cubicBezTo>
                  <a:pt x="391160" y="99822"/>
                  <a:pt x="391922" y="99314"/>
                  <a:pt x="392557" y="99314"/>
                </a:cubicBezTo>
                <a:cubicBezTo>
                  <a:pt x="393065" y="99314"/>
                  <a:pt x="393319" y="99568"/>
                  <a:pt x="393319" y="100076"/>
                </a:cubicBezTo>
                <a:cubicBezTo>
                  <a:pt x="394843" y="100838"/>
                  <a:pt x="396875" y="101600"/>
                  <a:pt x="398780" y="101600"/>
                </a:cubicBezTo>
                <a:cubicBezTo>
                  <a:pt x="399542" y="101600"/>
                  <a:pt x="400304" y="101473"/>
                  <a:pt x="400939" y="101092"/>
                </a:cubicBezTo>
                <a:cubicBezTo>
                  <a:pt x="403098" y="101092"/>
                  <a:pt x="405257" y="101092"/>
                  <a:pt x="405257" y="103251"/>
                </a:cubicBezTo>
                <a:cubicBezTo>
                  <a:pt x="405257" y="104267"/>
                  <a:pt x="407416" y="104267"/>
                  <a:pt x="409575" y="104267"/>
                </a:cubicBezTo>
                <a:cubicBezTo>
                  <a:pt x="409575" y="103251"/>
                  <a:pt x="409575" y="103251"/>
                  <a:pt x="407416" y="102108"/>
                </a:cubicBezTo>
                <a:lnTo>
                  <a:pt x="411734" y="102108"/>
                </a:lnTo>
                <a:cubicBezTo>
                  <a:pt x="413893" y="102108"/>
                  <a:pt x="419354" y="101092"/>
                  <a:pt x="419354" y="99949"/>
                </a:cubicBezTo>
                <a:cubicBezTo>
                  <a:pt x="420243" y="99441"/>
                  <a:pt x="421132" y="99187"/>
                  <a:pt x="421640" y="99187"/>
                </a:cubicBezTo>
                <a:cubicBezTo>
                  <a:pt x="422529" y="99187"/>
                  <a:pt x="422656" y="99695"/>
                  <a:pt x="421386" y="100965"/>
                </a:cubicBezTo>
                <a:cubicBezTo>
                  <a:pt x="421386" y="103124"/>
                  <a:pt x="421386" y="103124"/>
                  <a:pt x="425704" y="103124"/>
                </a:cubicBezTo>
                <a:cubicBezTo>
                  <a:pt x="427863" y="103124"/>
                  <a:pt x="430022" y="103124"/>
                  <a:pt x="430022" y="101981"/>
                </a:cubicBezTo>
                <a:cubicBezTo>
                  <a:pt x="430022" y="100838"/>
                  <a:pt x="430022" y="100965"/>
                  <a:pt x="434340" y="100965"/>
                </a:cubicBezTo>
                <a:cubicBezTo>
                  <a:pt x="435102" y="100838"/>
                  <a:pt x="435737" y="100838"/>
                  <a:pt x="436499" y="100838"/>
                </a:cubicBezTo>
                <a:cubicBezTo>
                  <a:pt x="442468" y="100838"/>
                  <a:pt x="448691" y="104521"/>
                  <a:pt x="450596" y="106426"/>
                </a:cubicBezTo>
                <a:cubicBezTo>
                  <a:pt x="450596" y="107442"/>
                  <a:pt x="450596" y="108077"/>
                  <a:pt x="450850" y="108077"/>
                </a:cubicBezTo>
                <a:cubicBezTo>
                  <a:pt x="451104" y="108077"/>
                  <a:pt x="451612" y="107569"/>
                  <a:pt x="452755" y="106426"/>
                </a:cubicBezTo>
                <a:cubicBezTo>
                  <a:pt x="452755" y="105410"/>
                  <a:pt x="454914" y="105410"/>
                  <a:pt x="457073" y="105410"/>
                </a:cubicBezTo>
                <a:cubicBezTo>
                  <a:pt x="457073" y="105791"/>
                  <a:pt x="457327" y="105918"/>
                  <a:pt x="457581" y="105918"/>
                </a:cubicBezTo>
                <a:cubicBezTo>
                  <a:pt x="458089" y="105918"/>
                  <a:pt x="458597" y="105410"/>
                  <a:pt x="457073" y="105410"/>
                </a:cubicBezTo>
                <a:cubicBezTo>
                  <a:pt x="457073" y="104267"/>
                  <a:pt x="456565" y="104013"/>
                  <a:pt x="455676" y="104013"/>
                </a:cubicBezTo>
                <a:cubicBezTo>
                  <a:pt x="454787" y="104013"/>
                  <a:pt x="453771" y="104267"/>
                  <a:pt x="452755" y="104267"/>
                </a:cubicBezTo>
                <a:lnTo>
                  <a:pt x="452755" y="102108"/>
                </a:lnTo>
                <a:cubicBezTo>
                  <a:pt x="453771" y="101092"/>
                  <a:pt x="454914" y="100457"/>
                  <a:pt x="455930" y="100457"/>
                </a:cubicBezTo>
                <a:cubicBezTo>
                  <a:pt x="456946" y="100457"/>
                  <a:pt x="458089" y="100965"/>
                  <a:pt x="459105" y="102108"/>
                </a:cubicBezTo>
                <a:cubicBezTo>
                  <a:pt x="460248" y="102616"/>
                  <a:pt x="460756" y="102870"/>
                  <a:pt x="461391" y="102870"/>
                </a:cubicBezTo>
                <a:cubicBezTo>
                  <a:pt x="462026" y="102870"/>
                  <a:pt x="462915" y="102616"/>
                  <a:pt x="464439" y="102108"/>
                </a:cubicBezTo>
                <a:cubicBezTo>
                  <a:pt x="465963" y="101346"/>
                  <a:pt x="467487" y="100584"/>
                  <a:pt x="468249" y="100584"/>
                </a:cubicBezTo>
                <a:cubicBezTo>
                  <a:pt x="468630" y="100584"/>
                  <a:pt x="468757" y="100711"/>
                  <a:pt x="468757" y="101092"/>
                </a:cubicBezTo>
                <a:cubicBezTo>
                  <a:pt x="468757" y="101092"/>
                  <a:pt x="473075" y="101092"/>
                  <a:pt x="475234" y="100076"/>
                </a:cubicBezTo>
                <a:cubicBezTo>
                  <a:pt x="479552" y="100076"/>
                  <a:pt x="481711" y="100076"/>
                  <a:pt x="481711" y="101092"/>
                </a:cubicBezTo>
                <a:cubicBezTo>
                  <a:pt x="481711" y="102108"/>
                  <a:pt x="483870" y="102108"/>
                  <a:pt x="487045" y="102108"/>
                </a:cubicBezTo>
                <a:cubicBezTo>
                  <a:pt x="489204" y="102108"/>
                  <a:pt x="491363" y="102108"/>
                  <a:pt x="491363" y="103251"/>
                </a:cubicBezTo>
                <a:cubicBezTo>
                  <a:pt x="491363" y="104394"/>
                  <a:pt x="493522" y="105410"/>
                  <a:pt x="497840" y="105410"/>
                </a:cubicBezTo>
                <a:cubicBezTo>
                  <a:pt x="499618" y="105791"/>
                  <a:pt x="500634" y="106172"/>
                  <a:pt x="501523" y="106172"/>
                </a:cubicBezTo>
                <a:cubicBezTo>
                  <a:pt x="502539" y="106172"/>
                  <a:pt x="503174" y="105664"/>
                  <a:pt x="504444" y="104394"/>
                </a:cubicBezTo>
                <a:cubicBezTo>
                  <a:pt x="504444" y="102235"/>
                  <a:pt x="507619" y="102235"/>
                  <a:pt x="509778" y="102235"/>
                </a:cubicBezTo>
                <a:cubicBezTo>
                  <a:pt x="509778" y="102235"/>
                  <a:pt x="511937" y="102235"/>
                  <a:pt x="514096" y="101219"/>
                </a:cubicBezTo>
                <a:cubicBezTo>
                  <a:pt x="514731" y="100838"/>
                  <a:pt x="515239" y="100711"/>
                  <a:pt x="515493" y="100711"/>
                </a:cubicBezTo>
                <a:cubicBezTo>
                  <a:pt x="516255" y="100711"/>
                  <a:pt x="516255" y="101473"/>
                  <a:pt x="516255" y="102235"/>
                </a:cubicBezTo>
                <a:cubicBezTo>
                  <a:pt x="516255" y="103378"/>
                  <a:pt x="516255" y="104394"/>
                  <a:pt x="516255" y="104394"/>
                </a:cubicBezTo>
                <a:cubicBezTo>
                  <a:pt x="518414" y="104394"/>
                  <a:pt x="520573" y="102235"/>
                  <a:pt x="520573" y="101219"/>
                </a:cubicBezTo>
                <a:cubicBezTo>
                  <a:pt x="521589" y="100203"/>
                  <a:pt x="522224" y="99568"/>
                  <a:pt x="522478" y="99568"/>
                </a:cubicBezTo>
                <a:cubicBezTo>
                  <a:pt x="522732" y="99568"/>
                  <a:pt x="522732" y="100076"/>
                  <a:pt x="522732" y="101219"/>
                </a:cubicBezTo>
                <a:cubicBezTo>
                  <a:pt x="522732" y="101981"/>
                  <a:pt x="523748" y="102743"/>
                  <a:pt x="526288" y="102743"/>
                </a:cubicBezTo>
                <a:cubicBezTo>
                  <a:pt x="527304" y="102743"/>
                  <a:pt x="528701" y="102616"/>
                  <a:pt x="530225" y="102235"/>
                </a:cubicBezTo>
                <a:cubicBezTo>
                  <a:pt x="534543" y="102235"/>
                  <a:pt x="538861" y="102235"/>
                  <a:pt x="538861" y="101219"/>
                </a:cubicBezTo>
                <a:cubicBezTo>
                  <a:pt x="539623" y="100838"/>
                  <a:pt x="540258" y="100711"/>
                  <a:pt x="540893" y="100711"/>
                </a:cubicBezTo>
                <a:cubicBezTo>
                  <a:pt x="542163" y="100711"/>
                  <a:pt x="543179" y="101219"/>
                  <a:pt x="543179" y="101219"/>
                </a:cubicBezTo>
                <a:cubicBezTo>
                  <a:pt x="544068" y="101727"/>
                  <a:pt x="544957" y="101981"/>
                  <a:pt x="546227" y="101981"/>
                </a:cubicBezTo>
                <a:cubicBezTo>
                  <a:pt x="548005" y="101981"/>
                  <a:pt x="550672" y="101473"/>
                  <a:pt x="554990" y="100203"/>
                </a:cubicBezTo>
                <a:cubicBezTo>
                  <a:pt x="560324" y="99060"/>
                  <a:pt x="563118" y="98552"/>
                  <a:pt x="564388" y="98552"/>
                </a:cubicBezTo>
                <a:cubicBezTo>
                  <a:pt x="565658" y="98552"/>
                  <a:pt x="565785" y="99060"/>
                  <a:pt x="565785" y="100203"/>
                </a:cubicBezTo>
                <a:cubicBezTo>
                  <a:pt x="565785" y="100838"/>
                  <a:pt x="565785" y="101473"/>
                  <a:pt x="566166" y="101473"/>
                </a:cubicBezTo>
                <a:cubicBezTo>
                  <a:pt x="566547" y="101473"/>
                  <a:pt x="566928" y="101092"/>
                  <a:pt x="567944" y="100203"/>
                </a:cubicBezTo>
                <a:cubicBezTo>
                  <a:pt x="568579" y="99822"/>
                  <a:pt x="569341" y="99695"/>
                  <a:pt x="570103" y="99695"/>
                </a:cubicBezTo>
                <a:cubicBezTo>
                  <a:pt x="572135" y="99695"/>
                  <a:pt x="574548" y="100457"/>
                  <a:pt x="577723" y="101219"/>
                </a:cubicBezTo>
                <a:cubicBezTo>
                  <a:pt x="579882" y="102235"/>
                  <a:pt x="579882" y="104394"/>
                  <a:pt x="579882" y="105537"/>
                </a:cubicBezTo>
                <a:cubicBezTo>
                  <a:pt x="579882" y="106807"/>
                  <a:pt x="579882" y="107315"/>
                  <a:pt x="580771" y="107315"/>
                </a:cubicBezTo>
                <a:cubicBezTo>
                  <a:pt x="581406" y="107315"/>
                  <a:pt x="582422" y="107061"/>
                  <a:pt x="584200" y="106553"/>
                </a:cubicBezTo>
                <a:cubicBezTo>
                  <a:pt x="586359" y="106553"/>
                  <a:pt x="588518" y="105537"/>
                  <a:pt x="588518" y="104394"/>
                </a:cubicBezTo>
                <a:cubicBezTo>
                  <a:pt x="588518" y="103251"/>
                  <a:pt x="586359" y="103378"/>
                  <a:pt x="586359" y="103378"/>
                </a:cubicBezTo>
                <a:lnTo>
                  <a:pt x="584200" y="103378"/>
                </a:lnTo>
                <a:cubicBezTo>
                  <a:pt x="584200" y="102235"/>
                  <a:pt x="584200" y="101219"/>
                  <a:pt x="588518" y="101219"/>
                </a:cubicBezTo>
                <a:cubicBezTo>
                  <a:pt x="589534" y="100711"/>
                  <a:pt x="590677" y="100457"/>
                  <a:pt x="591566" y="100457"/>
                </a:cubicBezTo>
                <a:cubicBezTo>
                  <a:pt x="592455" y="100457"/>
                  <a:pt x="593344" y="100711"/>
                  <a:pt x="593852" y="101219"/>
                </a:cubicBezTo>
                <a:cubicBezTo>
                  <a:pt x="596011" y="100203"/>
                  <a:pt x="600329" y="99060"/>
                  <a:pt x="604647" y="99060"/>
                </a:cubicBezTo>
                <a:cubicBezTo>
                  <a:pt x="608965" y="99060"/>
                  <a:pt x="615442" y="99060"/>
                  <a:pt x="618617" y="98044"/>
                </a:cubicBezTo>
                <a:cubicBezTo>
                  <a:pt x="622935" y="98044"/>
                  <a:pt x="625094" y="98044"/>
                  <a:pt x="625094" y="99060"/>
                </a:cubicBezTo>
                <a:cubicBezTo>
                  <a:pt x="625094" y="100330"/>
                  <a:pt x="625856" y="100838"/>
                  <a:pt x="626491" y="100838"/>
                </a:cubicBezTo>
                <a:cubicBezTo>
                  <a:pt x="626872" y="100838"/>
                  <a:pt x="627253" y="100584"/>
                  <a:pt x="627253" y="100076"/>
                </a:cubicBezTo>
                <a:cubicBezTo>
                  <a:pt x="628777" y="98552"/>
                  <a:pt x="644271" y="97028"/>
                  <a:pt x="654050" y="97028"/>
                </a:cubicBezTo>
                <a:cubicBezTo>
                  <a:pt x="658114" y="97028"/>
                  <a:pt x="661162" y="97282"/>
                  <a:pt x="661797" y="97917"/>
                </a:cubicBezTo>
                <a:lnTo>
                  <a:pt x="666115" y="97917"/>
                </a:lnTo>
                <a:cubicBezTo>
                  <a:pt x="668274" y="97409"/>
                  <a:pt x="672846" y="97155"/>
                  <a:pt x="677164" y="97155"/>
                </a:cubicBezTo>
                <a:cubicBezTo>
                  <a:pt x="681482" y="97155"/>
                  <a:pt x="685546" y="97409"/>
                  <a:pt x="686562" y="97917"/>
                </a:cubicBezTo>
                <a:lnTo>
                  <a:pt x="693039" y="97917"/>
                </a:lnTo>
                <a:cubicBezTo>
                  <a:pt x="695579" y="97282"/>
                  <a:pt x="697357" y="96647"/>
                  <a:pt x="698754" y="96647"/>
                </a:cubicBezTo>
                <a:cubicBezTo>
                  <a:pt x="699770" y="96647"/>
                  <a:pt x="700786" y="97028"/>
                  <a:pt x="701675" y="97917"/>
                </a:cubicBezTo>
                <a:cubicBezTo>
                  <a:pt x="703199" y="98679"/>
                  <a:pt x="703707" y="99441"/>
                  <a:pt x="703707" y="99441"/>
                </a:cubicBezTo>
                <a:cubicBezTo>
                  <a:pt x="703707" y="99441"/>
                  <a:pt x="703834" y="99314"/>
                  <a:pt x="703834" y="98933"/>
                </a:cubicBezTo>
                <a:cubicBezTo>
                  <a:pt x="703834" y="96774"/>
                  <a:pt x="709168" y="96774"/>
                  <a:pt x="717804" y="96774"/>
                </a:cubicBezTo>
                <a:cubicBezTo>
                  <a:pt x="726440" y="96774"/>
                  <a:pt x="726440" y="96774"/>
                  <a:pt x="724281" y="97917"/>
                </a:cubicBezTo>
                <a:cubicBezTo>
                  <a:pt x="727075" y="98298"/>
                  <a:pt x="729107" y="98298"/>
                  <a:pt x="730504" y="98298"/>
                </a:cubicBezTo>
                <a:cubicBezTo>
                  <a:pt x="733933" y="98298"/>
                  <a:pt x="733933" y="97536"/>
                  <a:pt x="733933" y="96774"/>
                </a:cubicBezTo>
                <a:cubicBezTo>
                  <a:pt x="732917" y="95758"/>
                  <a:pt x="733298" y="95250"/>
                  <a:pt x="734187" y="95250"/>
                </a:cubicBezTo>
                <a:cubicBezTo>
                  <a:pt x="735203" y="95250"/>
                  <a:pt x="737108" y="96012"/>
                  <a:pt x="738251" y="97790"/>
                </a:cubicBezTo>
                <a:cubicBezTo>
                  <a:pt x="739521" y="99060"/>
                  <a:pt x="741553" y="99568"/>
                  <a:pt x="742950" y="99568"/>
                </a:cubicBezTo>
                <a:cubicBezTo>
                  <a:pt x="743966" y="99568"/>
                  <a:pt x="744728" y="99314"/>
                  <a:pt x="744728" y="98806"/>
                </a:cubicBezTo>
                <a:cubicBezTo>
                  <a:pt x="744728" y="97790"/>
                  <a:pt x="742569" y="97790"/>
                  <a:pt x="740410" y="97790"/>
                </a:cubicBezTo>
                <a:cubicBezTo>
                  <a:pt x="740410" y="97790"/>
                  <a:pt x="740410" y="96647"/>
                  <a:pt x="740410" y="95631"/>
                </a:cubicBezTo>
                <a:cubicBezTo>
                  <a:pt x="742569" y="95631"/>
                  <a:pt x="742569" y="95631"/>
                  <a:pt x="744728" y="96647"/>
                </a:cubicBezTo>
                <a:cubicBezTo>
                  <a:pt x="744728" y="96647"/>
                  <a:pt x="746887" y="96647"/>
                  <a:pt x="750062" y="97790"/>
                </a:cubicBezTo>
                <a:cubicBezTo>
                  <a:pt x="752221" y="98806"/>
                  <a:pt x="752221" y="99949"/>
                  <a:pt x="750062" y="100965"/>
                </a:cubicBezTo>
                <a:cubicBezTo>
                  <a:pt x="747903" y="101981"/>
                  <a:pt x="750062" y="101981"/>
                  <a:pt x="752221" y="101981"/>
                </a:cubicBezTo>
                <a:cubicBezTo>
                  <a:pt x="756539" y="100965"/>
                  <a:pt x="756539" y="99822"/>
                  <a:pt x="754380" y="98806"/>
                </a:cubicBezTo>
                <a:cubicBezTo>
                  <a:pt x="752221" y="98806"/>
                  <a:pt x="752221" y="97790"/>
                  <a:pt x="752221" y="96647"/>
                </a:cubicBezTo>
                <a:cubicBezTo>
                  <a:pt x="752221" y="96520"/>
                  <a:pt x="752602" y="96393"/>
                  <a:pt x="753237" y="96393"/>
                </a:cubicBezTo>
                <a:cubicBezTo>
                  <a:pt x="755904" y="96393"/>
                  <a:pt x="763397" y="98171"/>
                  <a:pt x="765175" y="99949"/>
                </a:cubicBezTo>
                <a:lnTo>
                  <a:pt x="765175" y="98933"/>
                </a:lnTo>
                <a:cubicBezTo>
                  <a:pt x="765175" y="96774"/>
                  <a:pt x="770509" y="96774"/>
                  <a:pt x="774827" y="96774"/>
                </a:cubicBezTo>
                <a:cubicBezTo>
                  <a:pt x="779145" y="96774"/>
                  <a:pt x="781304" y="96774"/>
                  <a:pt x="781304" y="97917"/>
                </a:cubicBezTo>
                <a:cubicBezTo>
                  <a:pt x="781304" y="99060"/>
                  <a:pt x="781304" y="100076"/>
                  <a:pt x="783463" y="100076"/>
                </a:cubicBezTo>
                <a:cubicBezTo>
                  <a:pt x="781304" y="100076"/>
                  <a:pt x="781304" y="102235"/>
                  <a:pt x="781304" y="103251"/>
                </a:cubicBezTo>
                <a:cubicBezTo>
                  <a:pt x="781304" y="103251"/>
                  <a:pt x="785622" y="102108"/>
                  <a:pt x="788924" y="100076"/>
                </a:cubicBezTo>
                <a:cubicBezTo>
                  <a:pt x="793242" y="97917"/>
                  <a:pt x="797560" y="96774"/>
                  <a:pt x="806196" y="96774"/>
                </a:cubicBezTo>
                <a:cubicBezTo>
                  <a:pt x="811530" y="96774"/>
                  <a:pt x="818007" y="96774"/>
                  <a:pt x="820166" y="94615"/>
                </a:cubicBezTo>
                <a:cubicBezTo>
                  <a:pt x="824484" y="94615"/>
                  <a:pt x="826643" y="94615"/>
                  <a:pt x="826643" y="95631"/>
                </a:cubicBezTo>
                <a:lnTo>
                  <a:pt x="831977" y="95631"/>
                </a:lnTo>
                <a:cubicBezTo>
                  <a:pt x="832993" y="95123"/>
                  <a:pt x="834644" y="94869"/>
                  <a:pt x="836041" y="94869"/>
                </a:cubicBezTo>
                <a:cubicBezTo>
                  <a:pt x="837438" y="94869"/>
                  <a:pt x="838454" y="95123"/>
                  <a:pt x="838454" y="95631"/>
                </a:cubicBezTo>
                <a:cubicBezTo>
                  <a:pt x="839216" y="96012"/>
                  <a:pt x="839851" y="96139"/>
                  <a:pt x="840613" y="96139"/>
                </a:cubicBezTo>
                <a:cubicBezTo>
                  <a:pt x="842010" y="96139"/>
                  <a:pt x="843534" y="95631"/>
                  <a:pt x="844931" y="95631"/>
                </a:cubicBezTo>
                <a:cubicBezTo>
                  <a:pt x="846836" y="94615"/>
                  <a:pt x="847979" y="94107"/>
                  <a:pt x="848360" y="94107"/>
                </a:cubicBezTo>
                <a:cubicBezTo>
                  <a:pt x="848741" y="94107"/>
                  <a:pt x="848233" y="94869"/>
                  <a:pt x="847090" y="96647"/>
                </a:cubicBezTo>
                <a:cubicBezTo>
                  <a:pt x="847090" y="97790"/>
                  <a:pt x="842772" y="98806"/>
                  <a:pt x="840613" y="98806"/>
                </a:cubicBezTo>
                <a:lnTo>
                  <a:pt x="834136" y="98806"/>
                </a:lnTo>
                <a:lnTo>
                  <a:pt x="840613" y="99949"/>
                </a:lnTo>
                <a:cubicBezTo>
                  <a:pt x="842772" y="99949"/>
                  <a:pt x="847090" y="100965"/>
                  <a:pt x="847090" y="102108"/>
                </a:cubicBezTo>
                <a:cubicBezTo>
                  <a:pt x="847090" y="102108"/>
                  <a:pt x="847090" y="103505"/>
                  <a:pt x="848741" y="103505"/>
                </a:cubicBezTo>
                <a:cubicBezTo>
                  <a:pt x="849122" y="103505"/>
                  <a:pt x="849757" y="103378"/>
                  <a:pt x="850392" y="103251"/>
                </a:cubicBezTo>
                <a:cubicBezTo>
                  <a:pt x="850392" y="103251"/>
                  <a:pt x="850392" y="102108"/>
                  <a:pt x="849249" y="101092"/>
                </a:cubicBezTo>
                <a:cubicBezTo>
                  <a:pt x="847090" y="100076"/>
                  <a:pt x="847090" y="98933"/>
                  <a:pt x="847090" y="97917"/>
                </a:cubicBezTo>
                <a:cubicBezTo>
                  <a:pt x="848360" y="96520"/>
                  <a:pt x="851408" y="95631"/>
                  <a:pt x="853694" y="95631"/>
                </a:cubicBezTo>
                <a:cubicBezTo>
                  <a:pt x="855091" y="95631"/>
                  <a:pt x="856361" y="96012"/>
                  <a:pt x="856742" y="96774"/>
                </a:cubicBezTo>
                <a:cubicBezTo>
                  <a:pt x="858901" y="96774"/>
                  <a:pt x="858901" y="96774"/>
                  <a:pt x="861060" y="95758"/>
                </a:cubicBezTo>
                <a:cubicBezTo>
                  <a:pt x="861060" y="95250"/>
                  <a:pt x="861441" y="94996"/>
                  <a:pt x="862076" y="94996"/>
                </a:cubicBezTo>
                <a:cubicBezTo>
                  <a:pt x="862838" y="94996"/>
                  <a:pt x="864108" y="95504"/>
                  <a:pt x="865378" y="96774"/>
                </a:cubicBezTo>
                <a:cubicBezTo>
                  <a:pt x="866521" y="97917"/>
                  <a:pt x="867537" y="98425"/>
                  <a:pt x="868680" y="98425"/>
                </a:cubicBezTo>
                <a:cubicBezTo>
                  <a:pt x="869823" y="98425"/>
                  <a:pt x="870839" y="97917"/>
                  <a:pt x="871855" y="96774"/>
                </a:cubicBezTo>
                <a:cubicBezTo>
                  <a:pt x="874649" y="94742"/>
                  <a:pt x="879475" y="93980"/>
                  <a:pt x="882777" y="93980"/>
                </a:cubicBezTo>
                <a:cubicBezTo>
                  <a:pt x="884682" y="93980"/>
                  <a:pt x="885952" y="94234"/>
                  <a:pt x="885952" y="94615"/>
                </a:cubicBezTo>
                <a:cubicBezTo>
                  <a:pt x="885952" y="95885"/>
                  <a:pt x="888111" y="96393"/>
                  <a:pt x="890397" y="96393"/>
                </a:cubicBezTo>
                <a:cubicBezTo>
                  <a:pt x="892048" y="96393"/>
                  <a:pt x="893572" y="96139"/>
                  <a:pt x="894461" y="95631"/>
                </a:cubicBezTo>
                <a:cubicBezTo>
                  <a:pt x="895477" y="95123"/>
                  <a:pt x="896620" y="94869"/>
                  <a:pt x="897890" y="94869"/>
                </a:cubicBezTo>
                <a:cubicBezTo>
                  <a:pt x="899160" y="94869"/>
                  <a:pt x="900430" y="95123"/>
                  <a:pt x="902081" y="95631"/>
                </a:cubicBezTo>
                <a:cubicBezTo>
                  <a:pt x="902081" y="94869"/>
                  <a:pt x="903097" y="94107"/>
                  <a:pt x="904494" y="94107"/>
                </a:cubicBezTo>
                <a:cubicBezTo>
                  <a:pt x="905129" y="94107"/>
                  <a:pt x="905764" y="94234"/>
                  <a:pt x="906399" y="94615"/>
                </a:cubicBezTo>
                <a:cubicBezTo>
                  <a:pt x="906399" y="94615"/>
                  <a:pt x="908558" y="94615"/>
                  <a:pt x="906399" y="95631"/>
                </a:cubicBezTo>
                <a:cubicBezTo>
                  <a:pt x="906399" y="95631"/>
                  <a:pt x="908558" y="96647"/>
                  <a:pt x="910717" y="97790"/>
                </a:cubicBezTo>
                <a:cubicBezTo>
                  <a:pt x="908558" y="97790"/>
                  <a:pt x="908558" y="98806"/>
                  <a:pt x="908558" y="99949"/>
                </a:cubicBezTo>
                <a:cubicBezTo>
                  <a:pt x="908558" y="100203"/>
                  <a:pt x="909066" y="100330"/>
                  <a:pt x="909955" y="100330"/>
                </a:cubicBezTo>
                <a:cubicBezTo>
                  <a:pt x="912622" y="100330"/>
                  <a:pt x="918210" y="99060"/>
                  <a:pt x="921512" y="96647"/>
                </a:cubicBezTo>
                <a:lnTo>
                  <a:pt x="926846" y="94488"/>
                </a:lnTo>
                <a:cubicBezTo>
                  <a:pt x="926846" y="95504"/>
                  <a:pt x="926846" y="96647"/>
                  <a:pt x="926846" y="96647"/>
                </a:cubicBezTo>
                <a:cubicBezTo>
                  <a:pt x="929005" y="96647"/>
                  <a:pt x="931164" y="96647"/>
                  <a:pt x="931164" y="95631"/>
                </a:cubicBezTo>
                <a:cubicBezTo>
                  <a:pt x="931164" y="93472"/>
                  <a:pt x="931164" y="93472"/>
                  <a:pt x="933323" y="93472"/>
                </a:cubicBezTo>
                <a:cubicBezTo>
                  <a:pt x="933323" y="93472"/>
                  <a:pt x="935482" y="93472"/>
                  <a:pt x="935482" y="94615"/>
                </a:cubicBezTo>
                <a:cubicBezTo>
                  <a:pt x="935482" y="96393"/>
                  <a:pt x="935482" y="97155"/>
                  <a:pt x="935863" y="97155"/>
                </a:cubicBezTo>
                <a:cubicBezTo>
                  <a:pt x="936244" y="97155"/>
                  <a:pt x="936752" y="96647"/>
                  <a:pt x="937641" y="95631"/>
                </a:cubicBezTo>
                <a:cubicBezTo>
                  <a:pt x="938530" y="94615"/>
                  <a:pt x="939800" y="93980"/>
                  <a:pt x="940816" y="93980"/>
                </a:cubicBezTo>
                <a:cubicBezTo>
                  <a:pt x="941832" y="93980"/>
                  <a:pt x="942975" y="94488"/>
                  <a:pt x="943991" y="95631"/>
                </a:cubicBezTo>
                <a:cubicBezTo>
                  <a:pt x="944499" y="96647"/>
                  <a:pt x="944753" y="97282"/>
                  <a:pt x="945261" y="97282"/>
                </a:cubicBezTo>
                <a:cubicBezTo>
                  <a:pt x="945769" y="97282"/>
                  <a:pt x="946277" y="96774"/>
                  <a:pt x="947293" y="95631"/>
                </a:cubicBezTo>
                <a:cubicBezTo>
                  <a:pt x="947293" y="94615"/>
                  <a:pt x="949452" y="93472"/>
                  <a:pt x="951611" y="93472"/>
                </a:cubicBezTo>
                <a:lnTo>
                  <a:pt x="951611" y="94615"/>
                </a:lnTo>
                <a:cubicBezTo>
                  <a:pt x="951611" y="95885"/>
                  <a:pt x="952373" y="96393"/>
                  <a:pt x="953389" y="96393"/>
                </a:cubicBezTo>
                <a:cubicBezTo>
                  <a:pt x="954151" y="96393"/>
                  <a:pt x="955040" y="96139"/>
                  <a:pt x="955929" y="95631"/>
                </a:cubicBezTo>
                <a:cubicBezTo>
                  <a:pt x="955929" y="95123"/>
                  <a:pt x="956437" y="94869"/>
                  <a:pt x="957580" y="94869"/>
                </a:cubicBezTo>
                <a:cubicBezTo>
                  <a:pt x="958723" y="94869"/>
                  <a:pt x="960247" y="95123"/>
                  <a:pt x="962406" y="95631"/>
                </a:cubicBezTo>
                <a:cubicBezTo>
                  <a:pt x="966724" y="95631"/>
                  <a:pt x="968883" y="95631"/>
                  <a:pt x="968883" y="94615"/>
                </a:cubicBezTo>
                <a:cubicBezTo>
                  <a:pt x="968883" y="93599"/>
                  <a:pt x="968883" y="92964"/>
                  <a:pt x="969264" y="92964"/>
                </a:cubicBezTo>
                <a:cubicBezTo>
                  <a:pt x="969645" y="92964"/>
                  <a:pt x="970534" y="93472"/>
                  <a:pt x="972058" y="94615"/>
                </a:cubicBezTo>
                <a:cubicBezTo>
                  <a:pt x="973074" y="95123"/>
                  <a:pt x="973709" y="95377"/>
                  <a:pt x="974471" y="95377"/>
                </a:cubicBezTo>
                <a:cubicBezTo>
                  <a:pt x="975233" y="95377"/>
                  <a:pt x="976376" y="95123"/>
                  <a:pt x="978535" y="94615"/>
                </a:cubicBezTo>
                <a:cubicBezTo>
                  <a:pt x="979551" y="94107"/>
                  <a:pt x="980186" y="93853"/>
                  <a:pt x="980694" y="93853"/>
                </a:cubicBezTo>
                <a:cubicBezTo>
                  <a:pt x="981202" y="93853"/>
                  <a:pt x="981710" y="94107"/>
                  <a:pt x="982853" y="94615"/>
                </a:cubicBezTo>
                <a:cubicBezTo>
                  <a:pt x="982853" y="96774"/>
                  <a:pt x="982853" y="97790"/>
                  <a:pt x="980694" y="97790"/>
                </a:cubicBezTo>
                <a:cubicBezTo>
                  <a:pt x="978535" y="97790"/>
                  <a:pt x="978535" y="97790"/>
                  <a:pt x="978535" y="98806"/>
                </a:cubicBezTo>
                <a:lnTo>
                  <a:pt x="982853" y="98806"/>
                </a:lnTo>
                <a:cubicBezTo>
                  <a:pt x="983361" y="98806"/>
                  <a:pt x="983869" y="98806"/>
                  <a:pt x="984377" y="98806"/>
                </a:cubicBezTo>
                <a:cubicBezTo>
                  <a:pt x="984504" y="98679"/>
                  <a:pt x="984631" y="98679"/>
                  <a:pt x="984631" y="98679"/>
                </a:cubicBezTo>
                <a:cubicBezTo>
                  <a:pt x="984631" y="98679"/>
                  <a:pt x="984758" y="98806"/>
                  <a:pt x="984758" y="98806"/>
                </a:cubicBezTo>
                <a:cubicBezTo>
                  <a:pt x="984631" y="98806"/>
                  <a:pt x="984377" y="98806"/>
                  <a:pt x="984250" y="98806"/>
                </a:cubicBezTo>
                <a:cubicBezTo>
                  <a:pt x="983869" y="99060"/>
                  <a:pt x="983488" y="99822"/>
                  <a:pt x="982726" y="100965"/>
                </a:cubicBezTo>
                <a:cubicBezTo>
                  <a:pt x="982726" y="103124"/>
                  <a:pt x="980567" y="103124"/>
                  <a:pt x="978408" y="103124"/>
                </a:cubicBezTo>
                <a:cubicBezTo>
                  <a:pt x="976249" y="103124"/>
                  <a:pt x="976249" y="103124"/>
                  <a:pt x="976249" y="104140"/>
                </a:cubicBezTo>
                <a:cubicBezTo>
                  <a:pt x="976249" y="105156"/>
                  <a:pt x="974090" y="106299"/>
                  <a:pt x="971931" y="106299"/>
                </a:cubicBezTo>
                <a:cubicBezTo>
                  <a:pt x="969772" y="106299"/>
                  <a:pt x="969772" y="106299"/>
                  <a:pt x="969772" y="105283"/>
                </a:cubicBezTo>
                <a:cubicBezTo>
                  <a:pt x="970661" y="104775"/>
                  <a:pt x="970407" y="104521"/>
                  <a:pt x="969772" y="104521"/>
                </a:cubicBezTo>
                <a:cubicBezTo>
                  <a:pt x="968756" y="104521"/>
                  <a:pt x="966724" y="105029"/>
                  <a:pt x="965454" y="106299"/>
                </a:cubicBezTo>
                <a:cubicBezTo>
                  <a:pt x="964438" y="107315"/>
                  <a:pt x="963930" y="107823"/>
                  <a:pt x="963676" y="107823"/>
                </a:cubicBezTo>
                <a:cubicBezTo>
                  <a:pt x="963422" y="107823"/>
                  <a:pt x="963295" y="107061"/>
                  <a:pt x="963295" y="105283"/>
                </a:cubicBezTo>
                <a:cubicBezTo>
                  <a:pt x="962787" y="104267"/>
                  <a:pt x="961644" y="103759"/>
                  <a:pt x="960374" y="103759"/>
                </a:cubicBezTo>
                <a:cubicBezTo>
                  <a:pt x="958723" y="103759"/>
                  <a:pt x="956945" y="104521"/>
                  <a:pt x="955802" y="106299"/>
                </a:cubicBezTo>
                <a:lnTo>
                  <a:pt x="951484" y="106299"/>
                </a:lnTo>
                <a:cubicBezTo>
                  <a:pt x="949325" y="106299"/>
                  <a:pt x="949325" y="105283"/>
                  <a:pt x="949325" y="104140"/>
                </a:cubicBezTo>
                <a:cubicBezTo>
                  <a:pt x="949325" y="102362"/>
                  <a:pt x="949325" y="101600"/>
                  <a:pt x="948944" y="101600"/>
                </a:cubicBezTo>
                <a:cubicBezTo>
                  <a:pt x="948563" y="101600"/>
                  <a:pt x="948182" y="102108"/>
                  <a:pt x="947166" y="103124"/>
                </a:cubicBezTo>
                <a:cubicBezTo>
                  <a:pt x="945007" y="104140"/>
                  <a:pt x="945007" y="105283"/>
                  <a:pt x="945007" y="105283"/>
                </a:cubicBezTo>
                <a:cubicBezTo>
                  <a:pt x="945007" y="106299"/>
                  <a:pt x="942848" y="106299"/>
                  <a:pt x="940689" y="106299"/>
                </a:cubicBezTo>
                <a:cubicBezTo>
                  <a:pt x="938530" y="106299"/>
                  <a:pt x="933069" y="106299"/>
                  <a:pt x="933069" y="105283"/>
                </a:cubicBezTo>
                <a:cubicBezTo>
                  <a:pt x="933069" y="105537"/>
                  <a:pt x="933069" y="105918"/>
                  <a:pt x="933069" y="106299"/>
                </a:cubicBezTo>
                <a:cubicBezTo>
                  <a:pt x="931672" y="106299"/>
                  <a:pt x="931164" y="106807"/>
                  <a:pt x="931037" y="106807"/>
                </a:cubicBezTo>
                <a:cubicBezTo>
                  <a:pt x="930910" y="106807"/>
                  <a:pt x="930910" y="106680"/>
                  <a:pt x="930910" y="106299"/>
                </a:cubicBezTo>
                <a:cubicBezTo>
                  <a:pt x="930910" y="106299"/>
                  <a:pt x="928751" y="106299"/>
                  <a:pt x="924433" y="107315"/>
                </a:cubicBezTo>
                <a:cubicBezTo>
                  <a:pt x="923671" y="107569"/>
                  <a:pt x="922782" y="107569"/>
                  <a:pt x="921893" y="107569"/>
                </a:cubicBezTo>
                <a:cubicBezTo>
                  <a:pt x="917956" y="107569"/>
                  <a:pt x="914019" y="105791"/>
                  <a:pt x="920242" y="104013"/>
                </a:cubicBezTo>
                <a:lnTo>
                  <a:pt x="918083" y="104013"/>
                </a:lnTo>
                <a:cubicBezTo>
                  <a:pt x="914908" y="104013"/>
                  <a:pt x="914908" y="102997"/>
                  <a:pt x="914908" y="102997"/>
                </a:cubicBezTo>
                <a:cubicBezTo>
                  <a:pt x="914908" y="101854"/>
                  <a:pt x="912749" y="101854"/>
                  <a:pt x="910590" y="101854"/>
                </a:cubicBezTo>
                <a:cubicBezTo>
                  <a:pt x="910590" y="101854"/>
                  <a:pt x="910590" y="102997"/>
                  <a:pt x="910590" y="104013"/>
                </a:cubicBezTo>
                <a:cubicBezTo>
                  <a:pt x="912368" y="106426"/>
                  <a:pt x="911479" y="107823"/>
                  <a:pt x="909955" y="107823"/>
                </a:cubicBezTo>
                <a:cubicBezTo>
                  <a:pt x="908685" y="107823"/>
                  <a:pt x="907161" y="106934"/>
                  <a:pt x="906272" y="105029"/>
                </a:cubicBezTo>
                <a:lnTo>
                  <a:pt x="906272" y="107188"/>
                </a:lnTo>
                <a:cubicBezTo>
                  <a:pt x="906272" y="107696"/>
                  <a:pt x="905764" y="107950"/>
                  <a:pt x="904621" y="107950"/>
                </a:cubicBezTo>
                <a:cubicBezTo>
                  <a:pt x="903478" y="107950"/>
                  <a:pt x="901954" y="107696"/>
                  <a:pt x="899795" y="107188"/>
                </a:cubicBezTo>
                <a:cubicBezTo>
                  <a:pt x="897636" y="107188"/>
                  <a:pt x="895477" y="105029"/>
                  <a:pt x="895477" y="104013"/>
                </a:cubicBezTo>
                <a:cubicBezTo>
                  <a:pt x="895477" y="102997"/>
                  <a:pt x="894969" y="102616"/>
                  <a:pt x="894461" y="102616"/>
                </a:cubicBezTo>
                <a:cubicBezTo>
                  <a:pt x="893953" y="102616"/>
                  <a:pt x="893445" y="102870"/>
                  <a:pt x="893445" y="102870"/>
                </a:cubicBezTo>
                <a:cubicBezTo>
                  <a:pt x="890143" y="102870"/>
                  <a:pt x="890143" y="102870"/>
                  <a:pt x="890143" y="103886"/>
                </a:cubicBezTo>
                <a:cubicBezTo>
                  <a:pt x="890651" y="105029"/>
                  <a:pt x="889635" y="105537"/>
                  <a:pt x="888111" y="105537"/>
                </a:cubicBezTo>
                <a:cubicBezTo>
                  <a:pt x="886587" y="105537"/>
                  <a:pt x="884682" y="105029"/>
                  <a:pt x="883666" y="103886"/>
                </a:cubicBezTo>
                <a:lnTo>
                  <a:pt x="883666" y="105410"/>
                </a:lnTo>
                <a:cubicBezTo>
                  <a:pt x="883666" y="106172"/>
                  <a:pt x="882650" y="106934"/>
                  <a:pt x="878078" y="106934"/>
                </a:cubicBezTo>
                <a:cubicBezTo>
                  <a:pt x="876300" y="106934"/>
                  <a:pt x="873760" y="106807"/>
                  <a:pt x="870712" y="106426"/>
                </a:cubicBezTo>
                <a:cubicBezTo>
                  <a:pt x="861060" y="106426"/>
                  <a:pt x="854583" y="107442"/>
                  <a:pt x="854583" y="108585"/>
                </a:cubicBezTo>
                <a:cubicBezTo>
                  <a:pt x="854583" y="108712"/>
                  <a:pt x="854202" y="108839"/>
                  <a:pt x="853694" y="108839"/>
                </a:cubicBezTo>
                <a:cubicBezTo>
                  <a:pt x="851154" y="108839"/>
                  <a:pt x="844169" y="107061"/>
                  <a:pt x="840613" y="105283"/>
                </a:cubicBezTo>
                <a:cubicBezTo>
                  <a:pt x="840613" y="106299"/>
                  <a:pt x="838454" y="106299"/>
                  <a:pt x="834136" y="106299"/>
                </a:cubicBezTo>
                <a:cubicBezTo>
                  <a:pt x="827659" y="106299"/>
                  <a:pt x="827659" y="106299"/>
                  <a:pt x="827659" y="107315"/>
                </a:cubicBezTo>
                <a:cubicBezTo>
                  <a:pt x="828802" y="108458"/>
                  <a:pt x="829310" y="108966"/>
                  <a:pt x="829056" y="108966"/>
                </a:cubicBezTo>
                <a:cubicBezTo>
                  <a:pt x="828802" y="108966"/>
                  <a:pt x="827659" y="108458"/>
                  <a:pt x="825627" y="107315"/>
                </a:cubicBezTo>
                <a:cubicBezTo>
                  <a:pt x="824357" y="106553"/>
                  <a:pt x="822706" y="106172"/>
                  <a:pt x="821055" y="106172"/>
                </a:cubicBezTo>
                <a:cubicBezTo>
                  <a:pt x="818388" y="106172"/>
                  <a:pt x="815848" y="107061"/>
                  <a:pt x="815848" y="108458"/>
                </a:cubicBezTo>
                <a:cubicBezTo>
                  <a:pt x="815848" y="110617"/>
                  <a:pt x="813689" y="110617"/>
                  <a:pt x="809371" y="110617"/>
                </a:cubicBezTo>
                <a:cubicBezTo>
                  <a:pt x="807212" y="109474"/>
                  <a:pt x="802894" y="109474"/>
                  <a:pt x="797433" y="109474"/>
                </a:cubicBezTo>
                <a:cubicBezTo>
                  <a:pt x="790956" y="109474"/>
                  <a:pt x="790956" y="109474"/>
                  <a:pt x="790956" y="107315"/>
                </a:cubicBezTo>
                <a:cubicBezTo>
                  <a:pt x="790956" y="105156"/>
                  <a:pt x="788797" y="105156"/>
                  <a:pt x="784479" y="105156"/>
                </a:cubicBezTo>
                <a:cubicBezTo>
                  <a:pt x="782320" y="105156"/>
                  <a:pt x="780161" y="105156"/>
                  <a:pt x="780161" y="106172"/>
                </a:cubicBezTo>
                <a:cubicBezTo>
                  <a:pt x="780161" y="106172"/>
                  <a:pt x="776986" y="107188"/>
                  <a:pt x="775843" y="107188"/>
                </a:cubicBezTo>
                <a:cubicBezTo>
                  <a:pt x="772541" y="107188"/>
                  <a:pt x="770509" y="107188"/>
                  <a:pt x="770509" y="108331"/>
                </a:cubicBezTo>
                <a:cubicBezTo>
                  <a:pt x="770509" y="108331"/>
                  <a:pt x="768350" y="109347"/>
                  <a:pt x="764032" y="109347"/>
                </a:cubicBezTo>
                <a:cubicBezTo>
                  <a:pt x="759714" y="110490"/>
                  <a:pt x="755396" y="110490"/>
                  <a:pt x="755396" y="111506"/>
                </a:cubicBezTo>
                <a:cubicBezTo>
                  <a:pt x="753237" y="111506"/>
                  <a:pt x="753237" y="111506"/>
                  <a:pt x="753237" y="110490"/>
                </a:cubicBezTo>
                <a:cubicBezTo>
                  <a:pt x="753237" y="109728"/>
                  <a:pt x="751586" y="108966"/>
                  <a:pt x="747649" y="108966"/>
                </a:cubicBezTo>
                <a:cubicBezTo>
                  <a:pt x="745998" y="108966"/>
                  <a:pt x="743966" y="109093"/>
                  <a:pt x="741426" y="109347"/>
                </a:cubicBezTo>
                <a:cubicBezTo>
                  <a:pt x="737108" y="109347"/>
                  <a:pt x="730631" y="109347"/>
                  <a:pt x="730631" y="108331"/>
                </a:cubicBezTo>
                <a:cubicBezTo>
                  <a:pt x="728472" y="108331"/>
                  <a:pt x="728472" y="108331"/>
                  <a:pt x="728472" y="109347"/>
                </a:cubicBezTo>
                <a:cubicBezTo>
                  <a:pt x="728472" y="110363"/>
                  <a:pt x="727075" y="110998"/>
                  <a:pt x="725297" y="110998"/>
                </a:cubicBezTo>
                <a:cubicBezTo>
                  <a:pt x="723519" y="110998"/>
                  <a:pt x="720979" y="110490"/>
                  <a:pt x="718820" y="109347"/>
                </a:cubicBezTo>
                <a:cubicBezTo>
                  <a:pt x="718820" y="108839"/>
                  <a:pt x="718312" y="108585"/>
                  <a:pt x="717423" y="108585"/>
                </a:cubicBezTo>
                <a:cubicBezTo>
                  <a:pt x="716534" y="108585"/>
                  <a:pt x="715518" y="108839"/>
                  <a:pt x="714502" y="109347"/>
                </a:cubicBezTo>
                <a:cubicBezTo>
                  <a:pt x="714502" y="109347"/>
                  <a:pt x="712343" y="109347"/>
                  <a:pt x="710184" y="108331"/>
                </a:cubicBezTo>
                <a:cubicBezTo>
                  <a:pt x="709168" y="107823"/>
                  <a:pt x="708533" y="107569"/>
                  <a:pt x="707644" y="107569"/>
                </a:cubicBezTo>
                <a:cubicBezTo>
                  <a:pt x="706755" y="107569"/>
                  <a:pt x="705358" y="107823"/>
                  <a:pt x="702691" y="108331"/>
                </a:cubicBezTo>
                <a:cubicBezTo>
                  <a:pt x="702691" y="110490"/>
                  <a:pt x="700532" y="110490"/>
                  <a:pt x="698373" y="110490"/>
                </a:cubicBezTo>
                <a:cubicBezTo>
                  <a:pt x="696214" y="109982"/>
                  <a:pt x="688975" y="109728"/>
                  <a:pt x="681863" y="109728"/>
                </a:cubicBezTo>
                <a:cubicBezTo>
                  <a:pt x="674751" y="109728"/>
                  <a:pt x="668147" y="109982"/>
                  <a:pt x="667004" y="110490"/>
                </a:cubicBezTo>
                <a:cubicBezTo>
                  <a:pt x="664845" y="109347"/>
                  <a:pt x="664845" y="109347"/>
                  <a:pt x="662686" y="109347"/>
                </a:cubicBezTo>
                <a:cubicBezTo>
                  <a:pt x="661924" y="110109"/>
                  <a:pt x="661035" y="110490"/>
                  <a:pt x="660273" y="110490"/>
                </a:cubicBezTo>
                <a:cubicBezTo>
                  <a:pt x="659003" y="110490"/>
                  <a:pt x="657987" y="109601"/>
                  <a:pt x="657352" y="108204"/>
                </a:cubicBezTo>
                <a:lnTo>
                  <a:pt x="662686" y="108204"/>
                </a:lnTo>
                <a:cubicBezTo>
                  <a:pt x="662686" y="107188"/>
                  <a:pt x="661162" y="106680"/>
                  <a:pt x="659511" y="106680"/>
                </a:cubicBezTo>
                <a:cubicBezTo>
                  <a:pt x="657479" y="106680"/>
                  <a:pt x="655193" y="107442"/>
                  <a:pt x="655193" y="109220"/>
                </a:cubicBezTo>
                <a:cubicBezTo>
                  <a:pt x="654050" y="110998"/>
                  <a:pt x="653542" y="111760"/>
                  <a:pt x="652907" y="111760"/>
                </a:cubicBezTo>
                <a:cubicBezTo>
                  <a:pt x="652272" y="111760"/>
                  <a:pt x="651891" y="111252"/>
                  <a:pt x="650875" y="110236"/>
                </a:cubicBezTo>
                <a:cubicBezTo>
                  <a:pt x="649732" y="108585"/>
                  <a:pt x="648716" y="107823"/>
                  <a:pt x="647573" y="107823"/>
                </a:cubicBezTo>
                <a:cubicBezTo>
                  <a:pt x="646430" y="107823"/>
                  <a:pt x="645414" y="108585"/>
                  <a:pt x="644398" y="110236"/>
                </a:cubicBezTo>
                <a:cubicBezTo>
                  <a:pt x="644398" y="111252"/>
                  <a:pt x="644398" y="111887"/>
                  <a:pt x="644144" y="111887"/>
                </a:cubicBezTo>
                <a:cubicBezTo>
                  <a:pt x="643890" y="111887"/>
                  <a:pt x="643382" y="111379"/>
                  <a:pt x="642239" y="110236"/>
                </a:cubicBezTo>
                <a:cubicBezTo>
                  <a:pt x="639318" y="107315"/>
                  <a:pt x="636016" y="105537"/>
                  <a:pt x="633603" y="105537"/>
                </a:cubicBezTo>
                <a:cubicBezTo>
                  <a:pt x="631698" y="105537"/>
                  <a:pt x="630301" y="106680"/>
                  <a:pt x="630301" y="109093"/>
                </a:cubicBezTo>
                <a:cubicBezTo>
                  <a:pt x="630301" y="111252"/>
                  <a:pt x="628142" y="112268"/>
                  <a:pt x="625983" y="112268"/>
                </a:cubicBezTo>
                <a:cubicBezTo>
                  <a:pt x="623824" y="112268"/>
                  <a:pt x="623824" y="111252"/>
                  <a:pt x="623824" y="110109"/>
                </a:cubicBezTo>
                <a:cubicBezTo>
                  <a:pt x="624840" y="108966"/>
                  <a:pt x="624840" y="108458"/>
                  <a:pt x="624078" y="108458"/>
                </a:cubicBezTo>
                <a:cubicBezTo>
                  <a:pt x="623316" y="108458"/>
                  <a:pt x="621665" y="108966"/>
                  <a:pt x="619506" y="110109"/>
                </a:cubicBezTo>
                <a:cubicBezTo>
                  <a:pt x="615696" y="112649"/>
                  <a:pt x="612267" y="113665"/>
                  <a:pt x="608838" y="113665"/>
                </a:cubicBezTo>
                <a:cubicBezTo>
                  <a:pt x="606298" y="113665"/>
                  <a:pt x="603885" y="113157"/>
                  <a:pt x="601218" y="112268"/>
                </a:cubicBezTo>
                <a:cubicBezTo>
                  <a:pt x="596900" y="111252"/>
                  <a:pt x="592836" y="110617"/>
                  <a:pt x="590804" y="110617"/>
                </a:cubicBezTo>
                <a:cubicBezTo>
                  <a:pt x="588772" y="110617"/>
                  <a:pt x="588772" y="111125"/>
                  <a:pt x="592582" y="112268"/>
                </a:cubicBezTo>
                <a:cubicBezTo>
                  <a:pt x="595122" y="113538"/>
                  <a:pt x="596138" y="114046"/>
                  <a:pt x="595757" y="114046"/>
                </a:cubicBezTo>
                <a:cubicBezTo>
                  <a:pt x="595376" y="114046"/>
                  <a:pt x="594360" y="113792"/>
                  <a:pt x="592582" y="113284"/>
                </a:cubicBezTo>
                <a:lnTo>
                  <a:pt x="580390" y="113284"/>
                </a:lnTo>
                <a:cubicBezTo>
                  <a:pt x="578231" y="113284"/>
                  <a:pt x="576072" y="112141"/>
                  <a:pt x="576072" y="111125"/>
                </a:cubicBezTo>
                <a:cubicBezTo>
                  <a:pt x="574802" y="112522"/>
                  <a:pt x="572643" y="113411"/>
                  <a:pt x="569849" y="113411"/>
                </a:cubicBezTo>
                <a:cubicBezTo>
                  <a:pt x="568198" y="113411"/>
                  <a:pt x="566293" y="113030"/>
                  <a:pt x="564261" y="112268"/>
                </a:cubicBezTo>
                <a:cubicBezTo>
                  <a:pt x="562102" y="112268"/>
                  <a:pt x="559943" y="113411"/>
                  <a:pt x="559943" y="113411"/>
                </a:cubicBezTo>
                <a:cubicBezTo>
                  <a:pt x="557784" y="113411"/>
                  <a:pt x="557784" y="113411"/>
                  <a:pt x="555625" y="112268"/>
                </a:cubicBezTo>
                <a:cubicBezTo>
                  <a:pt x="554990" y="111887"/>
                  <a:pt x="554355" y="111887"/>
                  <a:pt x="553720" y="111887"/>
                </a:cubicBezTo>
                <a:cubicBezTo>
                  <a:pt x="552196" y="111887"/>
                  <a:pt x="550672" y="112649"/>
                  <a:pt x="549148" y="113411"/>
                </a:cubicBezTo>
                <a:cubicBezTo>
                  <a:pt x="547624" y="114173"/>
                  <a:pt x="546100" y="114935"/>
                  <a:pt x="545338" y="114935"/>
                </a:cubicBezTo>
                <a:cubicBezTo>
                  <a:pt x="544957" y="114935"/>
                  <a:pt x="544830" y="114808"/>
                  <a:pt x="544830" y="114427"/>
                </a:cubicBezTo>
                <a:cubicBezTo>
                  <a:pt x="544830" y="113411"/>
                  <a:pt x="539496" y="112268"/>
                  <a:pt x="537210" y="111252"/>
                </a:cubicBezTo>
                <a:cubicBezTo>
                  <a:pt x="536575" y="110871"/>
                  <a:pt x="535940" y="110744"/>
                  <a:pt x="535432" y="110744"/>
                </a:cubicBezTo>
                <a:cubicBezTo>
                  <a:pt x="534162" y="110744"/>
                  <a:pt x="533527" y="111506"/>
                  <a:pt x="535051" y="112268"/>
                </a:cubicBezTo>
                <a:cubicBezTo>
                  <a:pt x="535051" y="113411"/>
                  <a:pt x="535051" y="113411"/>
                  <a:pt x="530733" y="114427"/>
                </a:cubicBezTo>
                <a:cubicBezTo>
                  <a:pt x="528574" y="114427"/>
                  <a:pt x="524256" y="114427"/>
                  <a:pt x="524256" y="113411"/>
                </a:cubicBezTo>
                <a:cubicBezTo>
                  <a:pt x="524256" y="112903"/>
                  <a:pt x="521843" y="112649"/>
                  <a:pt x="518922" y="112649"/>
                </a:cubicBezTo>
                <a:cubicBezTo>
                  <a:pt x="514731" y="112649"/>
                  <a:pt x="509397" y="113157"/>
                  <a:pt x="508127" y="114427"/>
                </a:cubicBezTo>
                <a:lnTo>
                  <a:pt x="503809" y="114427"/>
                </a:lnTo>
                <a:cubicBezTo>
                  <a:pt x="500634" y="114427"/>
                  <a:pt x="498475" y="113411"/>
                  <a:pt x="496189" y="113411"/>
                </a:cubicBezTo>
                <a:cubicBezTo>
                  <a:pt x="496189" y="113411"/>
                  <a:pt x="494030" y="113411"/>
                  <a:pt x="491871" y="112268"/>
                </a:cubicBezTo>
                <a:cubicBezTo>
                  <a:pt x="489712" y="112268"/>
                  <a:pt x="487553" y="112268"/>
                  <a:pt x="487553" y="113411"/>
                </a:cubicBezTo>
                <a:cubicBezTo>
                  <a:pt x="486410" y="112268"/>
                  <a:pt x="485902" y="111760"/>
                  <a:pt x="485394" y="111760"/>
                </a:cubicBezTo>
                <a:cubicBezTo>
                  <a:pt x="484886" y="111760"/>
                  <a:pt x="484378" y="112268"/>
                  <a:pt x="483235" y="113411"/>
                </a:cubicBezTo>
                <a:cubicBezTo>
                  <a:pt x="483235" y="114427"/>
                  <a:pt x="483235" y="115062"/>
                  <a:pt x="482854" y="115062"/>
                </a:cubicBezTo>
                <a:cubicBezTo>
                  <a:pt x="482473" y="115062"/>
                  <a:pt x="481584" y="114554"/>
                  <a:pt x="480060" y="113411"/>
                </a:cubicBezTo>
                <a:cubicBezTo>
                  <a:pt x="479044" y="112903"/>
                  <a:pt x="478409" y="112649"/>
                  <a:pt x="477901" y="112649"/>
                </a:cubicBezTo>
                <a:cubicBezTo>
                  <a:pt x="477393" y="112649"/>
                  <a:pt x="476885" y="112903"/>
                  <a:pt x="475742" y="113411"/>
                </a:cubicBezTo>
                <a:cubicBezTo>
                  <a:pt x="475742" y="113919"/>
                  <a:pt x="475234" y="114173"/>
                  <a:pt x="474726" y="114173"/>
                </a:cubicBezTo>
                <a:cubicBezTo>
                  <a:pt x="474218" y="114173"/>
                  <a:pt x="473710" y="113919"/>
                  <a:pt x="473710" y="113411"/>
                </a:cubicBezTo>
                <a:cubicBezTo>
                  <a:pt x="472313" y="112014"/>
                  <a:pt x="469392" y="111125"/>
                  <a:pt x="467233" y="111125"/>
                </a:cubicBezTo>
                <a:cubicBezTo>
                  <a:pt x="465963" y="111125"/>
                  <a:pt x="465074" y="111506"/>
                  <a:pt x="465074" y="112268"/>
                </a:cubicBezTo>
                <a:cubicBezTo>
                  <a:pt x="465074" y="112268"/>
                  <a:pt x="461772" y="112268"/>
                  <a:pt x="459740" y="111252"/>
                </a:cubicBezTo>
                <a:cubicBezTo>
                  <a:pt x="458597" y="110236"/>
                  <a:pt x="458089" y="109601"/>
                  <a:pt x="457835" y="109601"/>
                </a:cubicBezTo>
                <a:cubicBezTo>
                  <a:pt x="457581" y="109601"/>
                  <a:pt x="457581" y="110109"/>
                  <a:pt x="457581" y="111252"/>
                </a:cubicBezTo>
                <a:cubicBezTo>
                  <a:pt x="456438" y="112268"/>
                  <a:pt x="455422" y="112903"/>
                  <a:pt x="454406" y="112903"/>
                </a:cubicBezTo>
                <a:cubicBezTo>
                  <a:pt x="453390" y="112903"/>
                  <a:pt x="452247" y="112395"/>
                  <a:pt x="451104" y="111252"/>
                </a:cubicBezTo>
                <a:cubicBezTo>
                  <a:pt x="451104" y="111252"/>
                  <a:pt x="450088" y="110744"/>
                  <a:pt x="448818" y="110744"/>
                </a:cubicBezTo>
                <a:cubicBezTo>
                  <a:pt x="448183" y="110744"/>
                  <a:pt x="447421" y="110871"/>
                  <a:pt x="446786" y="111252"/>
                </a:cubicBezTo>
                <a:cubicBezTo>
                  <a:pt x="444119" y="112649"/>
                  <a:pt x="437769" y="113538"/>
                  <a:pt x="433705" y="113538"/>
                </a:cubicBezTo>
                <a:cubicBezTo>
                  <a:pt x="431292" y="113538"/>
                  <a:pt x="429768" y="113157"/>
                  <a:pt x="430530" y="112395"/>
                </a:cubicBezTo>
                <a:lnTo>
                  <a:pt x="426212" y="112395"/>
                </a:lnTo>
                <a:cubicBezTo>
                  <a:pt x="424053" y="112903"/>
                  <a:pt x="422148" y="113157"/>
                  <a:pt x="420624" y="113157"/>
                </a:cubicBezTo>
                <a:cubicBezTo>
                  <a:pt x="419100" y="113157"/>
                  <a:pt x="417703" y="112903"/>
                  <a:pt x="416560" y="112395"/>
                </a:cubicBezTo>
                <a:lnTo>
                  <a:pt x="414401" y="111379"/>
                </a:lnTo>
                <a:cubicBezTo>
                  <a:pt x="414401" y="112395"/>
                  <a:pt x="412242" y="113538"/>
                  <a:pt x="410083" y="113538"/>
                </a:cubicBezTo>
                <a:cubicBezTo>
                  <a:pt x="407924" y="113538"/>
                  <a:pt x="407924" y="113538"/>
                  <a:pt x="407924" y="112395"/>
                </a:cubicBezTo>
                <a:cubicBezTo>
                  <a:pt x="410083" y="111379"/>
                  <a:pt x="407924" y="111379"/>
                  <a:pt x="405765" y="111379"/>
                </a:cubicBezTo>
                <a:cubicBezTo>
                  <a:pt x="403606" y="111379"/>
                  <a:pt x="401447" y="112395"/>
                  <a:pt x="401447" y="114554"/>
                </a:cubicBezTo>
                <a:lnTo>
                  <a:pt x="399288" y="114554"/>
                </a:lnTo>
                <a:cubicBezTo>
                  <a:pt x="398780" y="112776"/>
                  <a:pt x="397764" y="112014"/>
                  <a:pt x="397129" y="112014"/>
                </a:cubicBezTo>
                <a:cubicBezTo>
                  <a:pt x="396494" y="112014"/>
                  <a:pt x="396113" y="112522"/>
                  <a:pt x="396113" y="113538"/>
                </a:cubicBezTo>
                <a:cubicBezTo>
                  <a:pt x="393954" y="114554"/>
                  <a:pt x="391795" y="114554"/>
                  <a:pt x="389636" y="114554"/>
                </a:cubicBezTo>
                <a:cubicBezTo>
                  <a:pt x="389636" y="114173"/>
                  <a:pt x="389382" y="114046"/>
                  <a:pt x="389128" y="114046"/>
                </a:cubicBezTo>
                <a:cubicBezTo>
                  <a:pt x="388620" y="114046"/>
                  <a:pt x="388112" y="114554"/>
                  <a:pt x="389636" y="114554"/>
                </a:cubicBezTo>
                <a:lnTo>
                  <a:pt x="389636" y="115697"/>
                </a:lnTo>
                <a:cubicBezTo>
                  <a:pt x="389001" y="115951"/>
                  <a:pt x="388493" y="116078"/>
                  <a:pt x="388239" y="116078"/>
                </a:cubicBezTo>
                <a:cubicBezTo>
                  <a:pt x="387477" y="116078"/>
                  <a:pt x="387477" y="115316"/>
                  <a:pt x="387477" y="114554"/>
                </a:cubicBezTo>
                <a:lnTo>
                  <a:pt x="383159" y="114554"/>
                </a:lnTo>
                <a:cubicBezTo>
                  <a:pt x="381000" y="114554"/>
                  <a:pt x="378841" y="114554"/>
                  <a:pt x="381000" y="113538"/>
                </a:cubicBezTo>
                <a:cubicBezTo>
                  <a:pt x="381000" y="112395"/>
                  <a:pt x="381000" y="111379"/>
                  <a:pt x="378841" y="111379"/>
                </a:cubicBezTo>
                <a:cubicBezTo>
                  <a:pt x="378841" y="110998"/>
                  <a:pt x="378460" y="110871"/>
                  <a:pt x="378079" y="110871"/>
                </a:cubicBezTo>
                <a:cubicBezTo>
                  <a:pt x="377317" y="110871"/>
                  <a:pt x="376682" y="111379"/>
                  <a:pt x="378841" y="111379"/>
                </a:cubicBezTo>
                <a:cubicBezTo>
                  <a:pt x="378841" y="112395"/>
                  <a:pt x="378841" y="113538"/>
                  <a:pt x="376682" y="113538"/>
                </a:cubicBezTo>
                <a:cubicBezTo>
                  <a:pt x="373507" y="113538"/>
                  <a:pt x="373507" y="114554"/>
                  <a:pt x="373507" y="114554"/>
                </a:cubicBezTo>
                <a:cubicBezTo>
                  <a:pt x="375158" y="115697"/>
                  <a:pt x="373507" y="116205"/>
                  <a:pt x="371221" y="116205"/>
                </a:cubicBezTo>
                <a:cubicBezTo>
                  <a:pt x="368935" y="116205"/>
                  <a:pt x="366014" y="115697"/>
                  <a:pt x="364871" y="114554"/>
                </a:cubicBezTo>
                <a:cubicBezTo>
                  <a:pt x="362966" y="113538"/>
                  <a:pt x="361442" y="113030"/>
                  <a:pt x="360426" y="113030"/>
                </a:cubicBezTo>
                <a:cubicBezTo>
                  <a:pt x="359156" y="113030"/>
                  <a:pt x="358394" y="113792"/>
                  <a:pt x="358394" y="115570"/>
                </a:cubicBezTo>
                <a:cubicBezTo>
                  <a:pt x="358394" y="116078"/>
                  <a:pt x="358140" y="116332"/>
                  <a:pt x="357632" y="116332"/>
                </a:cubicBezTo>
                <a:cubicBezTo>
                  <a:pt x="356235" y="116332"/>
                  <a:pt x="353314" y="114300"/>
                  <a:pt x="350901" y="111125"/>
                </a:cubicBezTo>
                <a:lnTo>
                  <a:pt x="348742" y="107950"/>
                </a:lnTo>
                <a:lnTo>
                  <a:pt x="348742" y="111125"/>
                </a:lnTo>
                <a:cubicBezTo>
                  <a:pt x="347472" y="114427"/>
                  <a:pt x="346837" y="115697"/>
                  <a:pt x="345186" y="115697"/>
                </a:cubicBezTo>
                <a:cubicBezTo>
                  <a:pt x="344170" y="115697"/>
                  <a:pt x="342519" y="115189"/>
                  <a:pt x="340106" y="114300"/>
                </a:cubicBezTo>
                <a:cubicBezTo>
                  <a:pt x="337947" y="113792"/>
                  <a:pt x="336804" y="113538"/>
                  <a:pt x="336296" y="113538"/>
                </a:cubicBezTo>
                <a:cubicBezTo>
                  <a:pt x="335788" y="113538"/>
                  <a:pt x="335788" y="113792"/>
                  <a:pt x="335788" y="114300"/>
                </a:cubicBezTo>
                <a:cubicBezTo>
                  <a:pt x="335788" y="115443"/>
                  <a:pt x="333629" y="115443"/>
                  <a:pt x="326009" y="115443"/>
                </a:cubicBezTo>
                <a:cubicBezTo>
                  <a:pt x="319532" y="115443"/>
                  <a:pt x="317373" y="115443"/>
                  <a:pt x="317373" y="114300"/>
                </a:cubicBezTo>
                <a:lnTo>
                  <a:pt x="313055" y="114300"/>
                </a:lnTo>
                <a:cubicBezTo>
                  <a:pt x="312166" y="115697"/>
                  <a:pt x="310642" y="116205"/>
                  <a:pt x="309372" y="116205"/>
                </a:cubicBezTo>
                <a:cubicBezTo>
                  <a:pt x="307594" y="116205"/>
                  <a:pt x="306324" y="115062"/>
                  <a:pt x="307594" y="113157"/>
                </a:cubicBezTo>
                <a:cubicBezTo>
                  <a:pt x="307594" y="113157"/>
                  <a:pt x="305435" y="113157"/>
                  <a:pt x="303276" y="114173"/>
                </a:cubicBezTo>
                <a:lnTo>
                  <a:pt x="303276" y="115316"/>
                </a:lnTo>
                <a:cubicBezTo>
                  <a:pt x="303276" y="116332"/>
                  <a:pt x="298958" y="116332"/>
                  <a:pt x="280670" y="116332"/>
                </a:cubicBezTo>
                <a:cubicBezTo>
                  <a:pt x="273177" y="116713"/>
                  <a:pt x="268097" y="116967"/>
                  <a:pt x="264795" y="116967"/>
                </a:cubicBezTo>
                <a:cubicBezTo>
                  <a:pt x="258953" y="116967"/>
                  <a:pt x="258064" y="116205"/>
                  <a:pt x="258064" y="114173"/>
                </a:cubicBezTo>
                <a:cubicBezTo>
                  <a:pt x="257048" y="113157"/>
                  <a:pt x="256159" y="112649"/>
                  <a:pt x="255270" y="112649"/>
                </a:cubicBezTo>
                <a:cubicBezTo>
                  <a:pt x="254254" y="112649"/>
                  <a:pt x="253619" y="113411"/>
                  <a:pt x="253619" y="115189"/>
                </a:cubicBezTo>
                <a:cubicBezTo>
                  <a:pt x="253619" y="115951"/>
                  <a:pt x="252603" y="116713"/>
                  <a:pt x="251968" y="116713"/>
                </a:cubicBezTo>
                <a:cubicBezTo>
                  <a:pt x="251714" y="116713"/>
                  <a:pt x="251460" y="116586"/>
                  <a:pt x="251460" y="116205"/>
                </a:cubicBezTo>
                <a:cubicBezTo>
                  <a:pt x="251460" y="116205"/>
                  <a:pt x="246126" y="116205"/>
                  <a:pt x="243840" y="117221"/>
                </a:cubicBezTo>
                <a:cubicBezTo>
                  <a:pt x="241046" y="118110"/>
                  <a:pt x="239141" y="118491"/>
                  <a:pt x="237744" y="118491"/>
                </a:cubicBezTo>
                <a:cubicBezTo>
                  <a:pt x="235839" y="118491"/>
                  <a:pt x="235204" y="117856"/>
                  <a:pt x="235204" y="117221"/>
                </a:cubicBezTo>
                <a:cubicBezTo>
                  <a:pt x="236093" y="116332"/>
                  <a:pt x="236220" y="115951"/>
                  <a:pt x="235966" y="115951"/>
                </a:cubicBezTo>
                <a:cubicBezTo>
                  <a:pt x="235712" y="115951"/>
                  <a:pt x="234315" y="116586"/>
                  <a:pt x="233045" y="117221"/>
                </a:cubicBezTo>
                <a:cubicBezTo>
                  <a:pt x="231521" y="117983"/>
                  <a:pt x="229997" y="118745"/>
                  <a:pt x="229235" y="118745"/>
                </a:cubicBezTo>
                <a:cubicBezTo>
                  <a:pt x="228854" y="118745"/>
                  <a:pt x="228727" y="118618"/>
                  <a:pt x="228727" y="118364"/>
                </a:cubicBezTo>
                <a:cubicBezTo>
                  <a:pt x="227584" y="117856"/>
                  <a:pt x="223647" y="117221"/>
                  <a:pt x="219837" y="117221"/>
                </a:cubicBezTo>
                <a:cubicBezTo>
                  <a:pt x="216027" y="117221"/>
                  <a:pt x="212598" y="117729"/>
                  <a:pt x="212598" y="119380"/>
                </a:cubicBezTo>
                <a:lnTo>
                  <a:pt x="208280" y="119380"/>
                </a:lnTo>
                <a:cubicBezTo>
                  <a:pt x="208280" y="118364"/>
                  <a:pt x="202946" y="118364"/>
                  <a:pt x="198628" y="118364"/>
                </a:cubicBezTo>
                <a:cubicBezTo>
                  <a:pt x="194310" y="118364"/>
                  <a:pt x="192151" y="118364"/>
                  <a:pt x="192151" y="119380"/>
                </a:cubicBezTo>
                <a:cubicBezTo>
                  <a:pt x="193294" y="119888"/>
                  <a:pt x="193294" y="120142"/>
                  <a:pt x="192405" y="120142"/>
                </a:cubicBezTo>
                <a:cubicBezTo>
                  <a:pt x="191516" y="120142"/>
                  <a:pt x="189992" y="119888"/>
                  <a:pt x="187833" y="119380"/>
                </a:cubicBezTo>
                <a:cubicBezTo>
                  <a:pt x="185674" y="119380"/>
                  <a:pt x="182499" y="117221"/>
                  <a:pt x="180213" y="117221"/>
                </a:cubicBezTo>
                <a:cubicBezTo>
                  <a:pt x="180213" y="116205"/>
                  <a:pt x="178054" y="115062"/>
                  <a:pt x="175895" y="115062"/>
                </a:cubicBezTo>
                <a:lnTo>
                  <a:pt x="175895" y="116078"/>
                </a:lnTo>
                <a:cubicBezTo>
                  <a:pt x="175895" y="117094"/>
                  <a:pt x="175895" y="118237"/>
                  <a:pt x="175895" y="118237"/>
                </a:cubicBezTo>
                <a:cubicBezTo>
                  <a:pt x="173736" y="118237"/>
                  <a:pt x="171577" y="118237"/>
                  <a:pt x="171577" y="117094"/>
                </a:cubicBezTo>
                <a:cubicBezTo>
                  <a:pt x="169418" y="118237"/>
                  <a:pt x="167259" y="118237"/>
                  <a:pt x="162941" y="119253"/>
                </a:cubicBezTo>
                <a:cubicBezTo>
                  <a:pt x="157607" y="119253"/>
                  <a:pt x="153162" y="119253"/>
                  <a:pt x="151003" y="118237"/>
                </a:cubicBezTo>
                <a:cubicBezTo>
                  <a:pt x="149987" y="119253"/>
                  <a:pt x="145923" y="119888"/>
                  <a:pt x="141859" y="119888"/>
                </a:cubicBezTo>
                <a:cubicBezTo>
                  <a:pt x="137795" y="119888"/>
                  <a:pt x="133731" y="119380"/>
                  <a:pt x="132715" y="118237"/>
                </a:cubicBezTo>
                <a:cubicBezTo>
                  <a:pt x="132715" y="117729"/>
                  <a:pt x="132207" y="117475"/>
                  <a:pt x="131318" y="117475"/>
                </a:cubicBezTo>
                <a:cubicBezTo>
                  <a:pt x="130429" y="117475"/>
                  <a:pt x="129413" y="117729"/>
                  <a:pt x="128397" y="118237"/>
                </a:cubicBezTo>
                <a:cubicBezTo>
                  <a:pt x="127381" y="118745"/>
                  <a:pt x="126746" y="118999"/>
                  <a:pt x="126238" y="118999"/>
                </a:cubicBezTo>
                <a:cubicBezTo>
                  <a:pt x="125730" y="118999"/>
                  <a:pt x="125222" y="118745"/>
                  <a:pt x="124079" y="118237"/>
                </a:cubicBezTo>
                <a:cubicBezTo>
                  <a:pt x="123571" y="117983"/>
                  <a:pt x="122809" y="117856"/>
                  <a:pt x="122174" y="117856"/>
                </a:cubicBezTo>
                <a:cubicBezTo>
                  <a:pt x="120269" y="117856"/>
                  <a:pt x="118110" y="118872"/>
                  <a:pt x="116586" y="120396"/>
                </a:cubicBezTo>
                <a:cubicBezTo>
                  <a:pt x="115316" y="121666"/>
                  <a:pt x="114046" y="122174"/>
                  <a:pt x="112776" y="122174"/>
                </a:cubicBezTo>
                <a:cubicBezTo>
                  <a:pt x="111887" y="122174"/>
                  <a:pt x="110998" y="121920"/>
                  <a:pt x="110109" y="121412"/>
                </a:cubicBezTo>
                <a:cubicBezTo>
                  <a:pt x="105791" y="120269"/>
                  <a:pt x="101473" y="120269"/>
                  <a:pt x="99314" y="120269"/>
                </a:cubicBezTo>
                <a:cubicBezTo>
                  <a:pt x="93980" y="119253"/>
                  <a:pt x="91821" y="119253"/>
                  <a:pt x="93980" y="118110"/>
                </a:cubicBezTo>
                <a:cubicBezTo>
                  <a:pt x="93980" y="116967"/>
                  <a:pt x="91821" y="115951"/>
                  <a:pt x="91821" y="115951"/>
                </a:cubicBezTo>
                <a:cubicBezTo>
                  <a:pt x="90424" y="115570"/>
                  <a:pt x="89408" y="115443"/>
                  <a:pt x="88900" y="115443"/>
                </a:cubicBezTo>
                <a:cubicBezTo>
                  <a:pt x="87757" y="115443"/>
                  <a:pt x="88265" y="115951"/>
                  <a:pt x="89662" y="115951"/>
                </a:cubicBezTo>
                <a:cubicBezTo>
                  <a:pt x="93980" y="116967"/>
                  <a:pt x="91821" y="116967"/>
                  <a:pt x="89662" y="118110"/>
                </a:cubicBezTo>
                <a:cubicBezTo>
                  <a:pt x="87503" y="119253"/>
                  <a:pt x="83185" y="119126"/>
                  <a:pt x="81026" y="119126"/>
                </a:cubicBezTo>
                <a:lnTo>
                  <a:pt x="71247" y="119126"/>
                </a:lnTo>
                <a:cubicBezTo>
                  <a:pt x="69342" y="119507"/>
                  <a:pt x="67818" y="119634"/>
                  <a:pt x="66675" y="119634"/>
                </a:cubicBezTo>
                <a:cubicBezTo>
                  <a:pt x="63754" y="119634"/>
                  <a:pt x="62611" y="118872"/>
                  <a:pt x="62611" y="118110"/>
                </a:cubicBezTo>
                <a:cubicBezTo>
                  <a:pt x="62611" y="117602"/>
                  <a:pt x="62611" y="117348"/>
                  <a:pt x="62611" y="116967"/>
                </a:cubicBezTo>
                <a:cubicBezTo>
                  <a:pt x="62103" y="117475"/>
                  <a:pt x="60198" y="117729"/>
                  <a:pt x="57658" y="117729"/>
                </a:cubicBezTo>
                <a:cubicBezTo>
                  <a:pt x="55118" y="117729"/>
                  <a:pt x="51816" y="117475"/>
                  <a:pt x="48641" y="116967"/>
                </a:cubicBezTo>
                <a:cubicBezTo>
                  <a:pt x="42164" y="114808"/>
                  <a:pt x="35687" y="112649"/>
                  <a:pt x="35687" y="110490"/>
                </a:cubicBezTo>
                <a:lnTo>
                  <a:pt x="34671" y="111506"/>
                </a:lnTo>
                <a:cubicBezTo>
                  <a:pt x="34671" y="112014"/>
                  <a:pt x="34290" y="112268"/>
                  <a:pt x="33528" y="112268"/>
                </a:cubicBezTo>
                <a:cubicBezTo>
                  <a:pt x="32512" y="112268"/>
                  <a:pt x="30734" y="111760"/>
                  <a:pt x="28194" y="110490"/>
                </a:cubicBezTo>
                <a:cubicBezTo>
                  <a:pt x="26035" y="109474"/>
                  <a:pt x="18542" y="104013"/>
                  <a:pt x="14224" y="98679"/>
                </a:cubicBezTo>
                <a:cubicBezTo>
                  <a:pt x="7620" y="93472"/>
                  <a:pt x="5334" y="88138"/>
                  <a:pt x="6477" y="86995"/>
                </a:cubicBezTo>
                <a:cubicBezTo>
                  <a:pt x="5842" y="85725"/>
                  <a:pt x="5588" y="85217"/>
                  <a:pt x="5207" y="85217"/>
                </a:cubicBezTo>
                <a:cubicBezTo>
                  <a:pt x="4826" y="85217"/>
                  <a:pt x="4699" y="85471"/>
                  <a:pt x="4318" y="85979"/>
                </a:cubicBezTo>
                <a:cubicBezTo>
                  <a:pt x="4318" y="86614"/>
                  <a:pt x="4191" y="86868"/>
                  <a:pt x="4064" y="86868"/>
                </a:cubicBezTo>
                <a:cubicBezTo>
                  <a:pt x="3683" y="86868"/>
                  <a:pt x="2921" y="85344"/>
                  <a:pt x="2159" y="83820"/>
                </a:cubicBezTo>
                <a:cubicBezTo>
                  <a:pt x="1016" y="81661"/>
                  <a:pt x="3175" y="81661"/>
                  <a:pt x="4318" y="81661"/>
                </a:cubicBezTo>
                <a:cubicBezTo>
                  <a:pt x="5334" y="80518"/>
                  <a:pt x="4318" y="78486"/>
                  <a:pt x="2159" y="75184"/>
                </a:cubicBezTo>
                <a:cubicBezTo>
                  <a:pt x="0" y="70866"/>
                  <a:pt x="1016" y="62230"/>
                  <a:pt x="3175" y="57912"/>
                </a:cubicBezTo>
                <a:cubicBezTo>
                  <a:pt x="4318" y="55753"/>
                  <a:pt x="5334" y="54737"/>
                  <a:pt x="4318" y="53594"/>
                </a:cubicBezTo>
                <a:cubicBezTo>
                  <a:pt x="4318" y="51435"/>
                  <a:pt x="5334" y="45974"/>
                  <a:pt x="9652" y="44958"/>
                </a:cubicBezTo>
                <a:cubicBezTo>
                  <a:pt x="10668" y="42799"/>
                  <a:pt x="10668" y="42799"/>
                  <a:pt x="10668" y="41783"/>
                </a:cubicBezTo>
                <a:cubicBezTo>
                  <a:pt x="10668" y="39624"/>
                  <a:pt x="10668" y="38608"/>
                  <a:pt x="13843" y="38608"/>
                </a:cubicBezTo>
                <a:cubicBezTo>
                  <a:pt x="17018" y="36449"/>
                  <a:pt x="22479" y="33274"/>
                  <a:pt x="26797" y="29972"/>
                </a:cubicBezTo>
                <a:cubicBezTo>
                  <a:pt x="28321" y="29210"/>
                  <a:pt x="29337" y="28448"/>
                  <a:pt x="30099" y="28448"/>
                </a:cubicBezTo>
                <a:cubicBezTo>
                  <a:pt x="30480" y="28448"/>
                  <a:pt x="30734" y="28575"/>
                  <a:pt x="31115" y="28829"/>
                </a:cubicBezTo>
                <a:lnTo>
                  <a:pt x="31115" y="29972"/>
                </a:lnTo>
                <a:cubicBezTo>
                  <a:pt x="31877" y="27940"/>
                  <a:pt x="32131" y="27178"/>
                  <a:pt x="33020" y="27178"/>
                </a:cubicBezTo>
                <a:cubicBezTo>
                  <a:pt x="33528" y="27178"/>
                  <a:pt x="34290" y="27432"/>
                  <a:pt x="35433" y="27813"/>
                </a:cubicBezTo>
                <a:cubicBezTo>
                  <a:pt x="35941" y="28321"/>
                  <a:pt x="36449" y="28575"/>
                  <a:pt x="36957" y="28575"/>
                </a:cubicBezTo>
                <a:cubicBezTo>
                  <a:pt x="37465" y="28575"/>
                  <a:pt x="37592" y="28321"/>
                  <a:pt x="37592" y="27813"/>
                </a:cubicBezTo>
                <a:cubicBezTo>
                  <a:pt x="39751" y="25654"/>
                  <a:pt x="41910" y="24638"/>
                  <a:pt x="41910" y="24638"/>
                </a:cubicBezTo>
                <a:cubicBezTo>
                  <a:pt x="44069" y="23495"/>
                  <a:pt x="54864" y="21463"/>
                  <a:pt x="65659" y="19304"/>
                </a:cubicBezTo>
                <a:cubicBezTo>
                  <a:pt x="76581" y="17272"/>
                  <a:pt x="83693" y="16510"/>
                  <a:pt x="87376" y="16510"/>
                </a:cubicBezTo>
                <a:cubicBezTo>
                  <a:pt x="89535" y="16510"/>
                  <a:pt x="90551" y="16764"/>
                  <a:pt x="90551" y="17145"/>
                </a:cubicBezTo>
                <a:cubicBezTo>
                  <a:pt x="91440" y="17653"/>
                  <a:pt x="91948" y="17907"/>
                  <a:pt x="92456" y="17907"/>
                </a:cubicBezTo>
                <a:cubicBezTo>
                  <a:pt x="93091" y="17907"/>
                  <a:pt x="93599" y="17399"/>
                  <a:pt x="94869" y="16129"/>
                </a:cubicBezTo>
                <a:cubicBezTo>
                  <a:pt x="97028" y="14986"/>
                  <a:pt x="99187" y="14986"/>
                  <a:pt x="101346" y="13970"/>
                </a:cubicBezTo>
                <a:cubicBezTo>
                  <a:pt x="103505" y="13970"/>
                  <a:pt x="105664" y="13970"/>
                  <a:pt x="105664" y="12954"/>
                </a:cubicBezTo>
                <a:cubicBezTo>
                  <a:pt x="106680" y="13462"/>
                  <a:pt x="107315" y="13716"/>
                  <a:pt x="107823" y="13716"/>
                </a:cubicBezTo>
                <a:cubicBezTo>
                  <a:pt x="108331" y="13716"/>
                  <a:pt x="108839" y="13462"/>
                  <a:pt x="109982" y="12954"/>
                </a:cubicBezTo>
                <a:cubicBezTo>
                  <a:pt x="109982" y="12446"/>
                  <a:pt x="110490" y="12192"/>
                  <a:pt x="111506" y="12192"/>
                </a:cubicBezTo>
                <a:cubicBezTo>
                  <a:pt x="112522" y="12192"/>
                  <a:pt x="113792" y="12446"/>
                  <a:pt x="115443" y="12954"/>
                </a:cubicBezTo>
                <a:cubicBezTo>
                  <a:pt x="116459" y="13970"/>
                  <a:pt x="116967" y="14478"/>
                  <a:pt x="117221" y="14478"/>
                </a:cubicBezTo>
                <a:cubicBezTo>
                  <a:pt x="117475" y="14478"/>
                  <a:pt x="117602" y="13716"/>
                  <a:pt x="117602" y="11938"/>
                </a:cubicBezTo>
                <a:cubicBezTo>
                  <a:pt x="117602" y="11176"/>
                  <a:pt x="120777" y="10414"/>
                  <a:pt x="121920" y="10414"/>
                </a:cubicBezTo>
                <a:cubicBezTo>
                  <a:pt x="122428" y="10414"/>
                  <a:pt x="122555" y="10541"/>
                  <a:pt x="121920" y="10922"/>
                </a:cubicBezTo>
                <a:cubicBezTo>
                  <a:pt x="121920" y="11430"/>
                  <a:pt x="122936" y="11430"/>
                  <a:pt x="124333" y="11430"/>
                </a:cubicBezTo>
                <a:cubicBezTo>
                  <a:pt x="125730" y="11430"/>
                  <a:pt x="127254" y="11430"/>
                  <a:pt x="128397" y="11938"/>
                </a:cubicBezTo>
                <a:cubicBezTo>
                  <a:pt x="130556" y="11938"/>
                  <a:pt x="132715" y="11938"/>
                  <a:pt x="132715" y="10922"/>
                </a:cubicBezTo>
                <a:cubicBezTo>
                  <a:pt x="134239" y="10160"/>
                  <a:pt x="140589" y="9398"/>
                  <a:pt x="145034" y="9398"/>
                </a:cubicBezTo>
                <a:cubicBezTo>
                  <a:pt x="146812" y="9398"/>
                  <a:pt x="148336" y="9525"/>
                  <a:pt x="148971" y="9779"/>
                </a:cubicBezTo>
                <a:cubicBezTo>
                  <a:pt x="148971" y="10668"/>
                  <a:pt x="149352" y="11049"/>
                  <a:pt x="149733" y="11049"/>
                </a:cubicBezTo>
                <a:cubicBezTo>
                  <a:pt x="150368" y="11049"/>
                  <a:pt x="151003" y="10414"/>
                  <a:pt x="151003" y="9779"/>
                </a:cubicBezTo>
                <a:cubicBezTo>
                  <a:pt x="151003" y="8763"/>
                  <a:pt x="153162" y="8763"/>
                  <a:pt x="155321" y="8763"/>
                </a:cubicBezTo>
                <a:cubicBezTo>
                  <a:pt x="155702" y="9017"/>
                  <a:pt x="156083" y="9017"/>
                  <a:pt x="156337" y="9017"/>
                </a:cubicBezTo>
                <a:cubicBezTo>
                  <a:pt x="157480" y="9017"/>
                  <a:pt x="157480" y="7493"/>
                  <a:pt x="157480" y="6604"/>
                </a:cubicBezTo>
                <a:cubicBezTo>
                  <a:pt x="155321" y="6604"/>
                  <a:pt x="157480" y="5588"/>
                  <a:pt x="161798" y="5588"/>
                </a:cubicBezTo>
                <a:cubicBezTo>
                  <a:pt x="162941" y="5969"/>
                  <a:pt x="164592" y="6096"/>
                  <a:pt x="166497" y="6096"/>
                </a:cubicBezTo>
                <a:cubicBezTo>
                  <a:pt x="170561" y="6096"/>
                  <a:pt x="175768" y="5588"/>
                  <a:pt x="180086" y="5588"/>
                </a:cubicBezTo>
                <a:cubicBezTo>
                  <a:pt x="183261" y="5334"/>
                  <a:pt x="185801" y="5207"/>
                  <a:pt x="187706" y="5207"/>
                </a:cubicBezTo>
                <a:cubicBezTo>
                  <a:pt x="193167" y="5207"/>
                  <a:pt x="195199" y="6223"/>
                  <a:pt x="198374" y="7747"/>
                </a:cubicBezTo>
                <a:lnTo>
                  <a:pt x="200533" y="9906"/>
                </a:lnTo>
                <a:lnTo>
                  <a:pt x="200533" y="7239"/>
                </a:lnTo>
                <a:cubicBezTo>
                  <a:pt x="200533" y="6096"/>
                  <a:pt x="202692" y="2921"/>
                  <a:pt x="202692" y="2921"/>
                </a:cubicBezTo>
                <a:cubicBezTo>
                  <a:pt x="204851" y="2921"/>
                  <a:pt x="204851" y="3937"/>
                  <a:pt x="204851" y="5080"/>
                </a:cubicBezTo>
                <a:cubicBezTo>
                  <a:pt x="205359" y="5588"/>
                  <a:pt x="206248" y="5842"/>
                  <a:pt x="207391" y="5842"/>
                </a:cubicBezTo>
                <a:cubicBezTo>
                  <a:pt x="208534" y="5842"/>
                  <a:pt x="210185" y="5588"/>
                  <a:pt x="212344" y="5080"/>
                </a:cubicBezTo>
                <a:cubicBezTo>
                  <a:pt x="214503" y="4572"/>
                  <a:pt x="216154" y="4318"/>
                  <a:pt x="217424" y="4318"/>
                </a:cubicBezTo>
                <a:cubicBezTo>
                  <a:pt x="218694" y="4318"/>
                  <a:pt x="219837" y="4572"/>
                  <a:pt x="220980" y="5080"/>
                </a:cubicBezTo>
                <a:cubicBezTo>
                  <a:pt x="223139" y="3937"/>
                  <a:pt x="225298" y="3937"/>
                  <a:pt x="227457" y="2921"/>
                </a:cubicBezTo>
                <a:cubicBezTo>
                  <a:pt x="229616" y="2921"/>
                  <a:pt x="229616" y="2921"/>
                  <a:pt x="229616" y="3937"/>
                </a:cubicBezTo>
                <a:cubicBezTo>
                  <a:pt x="229616" y="4445"/>
                  <a:pt x="230378" y="4699"/>
                  <a:pt x="231521" y="4699"/>
                </a:cubicBezTo>
                <a:cubicBezTo>
                  <a:pt x="232664" y="4699"/>
                  <a:pt x="233934" y="4445"/>
                  <a:pt x="235077" y="3937"/>
                </a:cubicBezTo>
                <a:cubicBezTo>
                  <a:pt x="236474" y="2667"/>
                  <a:pt x="239395" y="1651"/>
                  <a:pt x="241554" y="1651"/>
                </a:cubicBezTo>
                <a:cubicBezTo>
                  <a:pt x="242824" y="1651"/>
                  <a:pt x="243713" y="2032"/>
                  <a:pt x="243713" y="2794"/>
                </a:cubicBezTo>
                <a:cubicBezTo>
                  <a:pt x="243713" y="3810"/>
                  <a:pt x="245872" y="3810"/>
                  <a:pt x="248031" y="3810"/>
                </a:cubicBezTo>
                <a:cubicBezTo>
                  <a:pt x="249047" y="3302"/>
                  <a:pt x="250444" y="3048"/>
                  <a:pt x="251841" y="3048"/>
                </a:cubicBezTo>
                <a:cubicBezTo>
                  <a:pt x="253238" y="3048"/>
                  <a:pt x="254508" y="3302"/>
                  <a:pt x="255651" y="3810"/>
                </a:cubicBezTo>
                <a:lnTo>
                  <a:pt x="259969" y="3810"/>
                </a:lnTo>
                <a:cubicBezTo>
                  <a:pt x="262128" y="3810"/>
                  <a:pt x="259969" y="2794"/>
                  <a:pt x="257810" y="2794"/>
                </a:cubicBezTo>
                <a:lnTo>
                  <a:pt x="259969" y="1778"/>
                </a:lnTo>
                <a:cubicBezTo>
                  <a:pt x="264287" y="1778"/>
                  <a:pt x="266446" y="1778"/>
                  <a:pt x="268605" y="2794"/>
                </a:cubicBezTo>
                <a:cubicBezTo>
                  <a:pt x="269621" y="3810"/>
                  <a:pt x="270256" y="4445"/>
                  <a:pt x="270510" y="4445"/>
                </a:cubicBezTo>
                <a:cubicBezTo>
                  <a:pt x="270764" y="4445"/>
                  <a:pt x="270764" y="3937"/>
                  <a:pt x="270764" y="2794"/>
                </a:cubicBezTo>
                <a:cubicBezTo>
                  <a:pt x="270764" y="2032"/>
                  <a:pt x="271907" y="1270"/>
                  <a:pt x="273685" y="1270"/>
                </a:cubicBezTo>
                <a:cubicBezTo>
                  <a:pt x="274447" y="1270"/>
                  <a:pt x="275336" y="1397"/>
                  <a:pt x="276225" y="1778"/>
                </a:cubicBezTo>
                <a:cubicBezTo>
                  <a:pt x="277114" y="2667"/>
                  <a:pt x="278130" y="3048"/>
                  <a:pt x="278765" y="3048"/>
                </a:cubicBezTo>
                <a:cubicBezTo>
                  <a:pt x="279781" y="3048"/>
                  <a:pt x="280543" y="2413"/>
                  <a:pt x="280543" y="1778"/>
                </a:cubicBezTo>
                <a:cubicBezTo>
                  <a:pt x="279400" y="635"/>
                  <a:pt x="278892" y="127"/>
                  <a:pt x="279781" y="127"/>
                </a:cubicBezTo>
                <a:close/>
                <a:moveTo>
                  <a:pt x="457454" y="133350"/>
                </a:moveTo>
                <a:cubicBezTo>
                  <a:pt x="457454" y="133350"/>
                  <a:pt x="459613" y="134366"/>
                  <a:pt x="459613" y="135509"/>
                </a:cubicBezTo>
                <a:cubicBezTo>
                  <a:pt x="459613" y="135890"/>
                  <a:pt x="459232" y="136271"/>
                  <a:pt x="458597" y="136271"/>
                </a:cubicBezTo>
                <a:cubicBezTo>
                  <a:pt x="457708" y="136271"/>
                  <a:pt x="456565" y="135763"/>
                  <a:pt x="455168" y="134493"/>
                </a:cubicBezTo>
                <a:cubicBezTo>
                  <a:pt x="455168" y="133477"/>
                  <a:pt x="455168" y="133477"/>
                  <a:pt x="457327" y="13347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3"/>
          <p:cNvSpPr/>
          <p:nvPr/>
        </p:nvSpPr>
        <p:spPr>
          <a:xfrm>
            <a:off x="5661900" y="3626261"/>
            <a:ext cx="436436" cy="31338"/>
          </a:xfrm>
          <a:custGeom>
            <a:rect b="b" l="l" r="r" t="t"/>
            <a:pathLst>
              <a:path extrusionOk="0" h="41783" w="581914">
                <a:moveTo>
                  <a:pt x="418592" y="0"/>
                </a:moveTo>
                <a:cubicBezTo>
                  <a:pt x="420751" y="0"/>
                  <a:pt x="420751" y="0"/>
                  <a:pt x="419608" y="1016"/>
                </a:cubicBezTo>
                <a:lnTo>
                  <a:pt x="418592" y="1016"/>
                </a:lnTo>
                <a:cubicBezTo>
                  <a:pt x="418592" y="0"/>
                  <a:pt x="418592" y="0"/>
                  <a:pt x="418592" y="0"/>
                </a:cubicBezTo>
                <a:close/>
                <a:moveTo>
                  <a:pt x="559943" y="6477"/>
                </a:moveTo>
                <a:lnTo>
                  <a:pt x="558800" y="7620"/>
                </a:lnTo>
                <a:cubicBezTo>
                  <a:pt x="558800" y="6477"/>
                  <a:pt x="558800" y="6477"/>
                  <a:pt x="558800" y="6477"/>
                </a:cubicBezTo>
                <a:close/>
                <a:moveTo>
                  <a:pt x="251333" y="5334"/>
                </a:moveTo>
                <a:cubicBezTo>
                  <a:pt x="250825" y="6985"/>
                  <a:pt x="250825" y="7747"/>
                  <a:pt x="250952" y="7747"/>
                </a:cubicBezTo>
                <a:cubicBezTo>
                  <a:pt x="251079" y="7747"/>
                  <a:pt x="251333" y="6985"/>
                  <a:pt x="251333" y="5334"/>
                </a:cubicBezTo>
                <a:close/>
                <a:moveTo>
                  <a:pt x="172593" y="6350"/>
                </a:moveTo>
                <a:cubicBezTo>
                  <a:pt x="172593" y="7493"/>
                  <a:pt x="172593" y="8509"/>
                  <a:pt x="172593" y="8509"/>
                </a:cubicBezTo>
                <a:lnTo>
                  <a:pt x="173609" y="7620"/>
                </a:lnTo>
                <a:lnTo>
                  <a:pt x="172593" y="6477"/>
                </a:lnTo>
                <a:close/>
                <a:moveTo>
                  <a:pt x="323596" y="7620"/>
                </a:moveTo>
                <a:cubicBezTo>
                  <a:pt x="323596" y="8636"/>
                  <a:pt x="323596" y="9779"/>
                  <a:pt x="324612" y="9779"/>
                </a:cubicBezTo>
                <a:lnTo>
                  <a:pt x="325755" y="9779"/>
                </a:lnTo>
                <a:cubicBezTo>
                  <a:pt x="325755" y="8636"/>
                  <a:pt x="324612" y="7620"/>
                  <a:pt x="324612" y="7620"/>
                </a:cubicBezTo>
                <a:close/>
                <a:moveTo>
                  <a:pt x="181229" y="7620"/>
                </a:moveTo>
                <a:cubicBezTo>
                  <a:pt x="180086" y="7620"/>
                  <a:pt x="180086" y="7620"/>
                  <a:pt x="180086" y="8636"/>
                </a:cubicBezTo>
                <a:cubicBezTo>
                  <a:pt x="180086" y="8636"/>
                  <a:pt x="180086" y="9779"/>
                  <a:pt x="181229" y="9779"/>
                </a:cubicBezTo>
                <a:lnTo>
                  <a:pt x="182245" y="8636"/>
                </a:lnTo>
                <a:cubicBezTo>
                  <a:pt x="182245" y="7620"/>
                  <a:pt x="181229" y="7620"/>
                  <a:pt x="181229" y="7620"/>
                </a:cubicBezTo>
                <a:close/>
                <a:moveTo>
                  <a:pt x="98044" y="8636"/>
                </a:moveTo>
                <a:cubicBezTo>
                  <a:pt x="97028" y="8636"/>
                  <a:pt x="97028" y="8636"/>
                  <a:pt x="97028" y="9779"/>
                </a:cubicBezTo>
                <a:cubicBezTo>
                  <a:pt x="97028" y="10922"/>
                  <a:pt x="98044" y="11938"/>
                  <a:pt x="98044" y="11938"/>
                </a:cubicBezTo>
                <a:cubicBezTo>
                  <a:pt x="99187" y="11938"/>
                  <a:pt x="99187" y="9779"/>
                  <a:pt x="98044" y="8763"/>
                </a:cubicBezTo>
                <a:close/>
                <a:moveTo>
                  <a:pt x="487553" y="10795"/>
                </a:moveTo>
                <a:lnTo>
                  <a:pt x="487553" y="11811"/>
                </a:lnTo>
                <a:lnTo>
                  <a:pt x="488569" y="12954"/>
                </a:lnTo>
                <a:lnTo>
                  <a:pt x="489712" y="11811"/>
                </a:lnTo>
                <a:cubicBezTo>
                  <a:pt x="489712" y="10795"/>
                  <a:pt x="488569" y="10795"/>
                  <a:pt x="487553" y="10795"/>
                </a:cubicBezTo>
                <a:close/>
                <a:moveTo>
                  <a:pt x="439039" y="11811"/>
                </a:moveTo>
                <a:cubicBezTo>
                  <a:pt x="438023" y="11811"/>
                  <a:pt x="438023" y="11811"/>
                  <a:pt x="438023" y="12954"/>
                </a:cubicBezTo>
                <a:lnTo>
                  <a:pt x="439039" y="12954"/>
                </a:lnTo>
                <a:lnTo>
                  <a:pt x="440182" y="11811"/>
                </a:lnTo>
                <a:close/>
                <a:moveTo>
                  <a:pt x="381" y="7747"/>
                </a:moveTo>
                <a:cubicBezTo>
                  <a:pt x="508" y="7747"/>
                  <a:pt x="762" y="8001"/>
                  <a:pt x="1016" y="8636"/>
                </a:cubicBezTo>
                <a:cubicBezTo>
                  <a:pt x="2032" y="8636"/>
                  <a:pt x="2032" y="9779"/>
                  <a:pt x="2032" y="10795"/>
                </a:cubicBezTo>
                <a:cubicBezTo>
                  <a:pt x="2032" y="12446"/>
                  <a:pt x="2032" y="13208"/>
                  <a:pt x="1905" y="13208"/>
                </a:cubicBezTo>
                <a:cubicBezTo>
                  <a:pt x="1778" y="13208"/>
                  <a:pt x="1524" y="12446"/>
                  <a:pt x="1016" y="10795"/>
                </a:cubicBezTo>
                <a:cubicBezTo>
                  <a:pt x="254" y="9271"/>
                  <a:pt x="0" y="7747"/>
                  <a:pt x="381" y="7747"/>
                </a:cubicBezTo>
                <a:close/>
                <a:moveTo>
                  <a:pt x="468630" y="9017"/>
                </a:moveTo>
                <a:cubicBezTo>
                  <a:pt x="468249" y="9017"/>
                  <a:pt x="468630" y="9525"/>
                  <a:pt x="469138" y="10795"/>
                </a:cubicBezTo>
                <a:cubicBezTo>
                  <a:pt x="470281" y="11811"/>
                  <a:pt x="470281" y="12954"/>
                  <a:pt x="470281" y="12954"/>
                </a:cubicBezTo>
                <a:cubicBezTo>
                  <a:pt x="470408" y="13081"/>
                  <a:pt x="470662" y="13208"/>
                  <a:pt x="470662" y="13208"/>
                </a:cubicBezTo>
                <a:cubicBezTo>
                  <a:pt x="471043" y="13208"/>
                  <a:pt x="470281" y="11430"/>
                  <a:pt x="470281" y="9652"/>
                </a:cubicBezTo>
                <a:cubicBezTo>
                  <a:pt x="469392" y="9144"/>
                  <a:pt x="468884" y="8890"/>
                  <a:pt x="468630" y="8890"/>
                </a:cubicBezTo>
                <a:close/>
                <a:moveTo>
                  <a:pt x="568452" y="11811"/>
                </a:moveTo>
                <a:cubicBezTo>
                  <a:pt x="567309" y="11811"/>
                  <a:pt x="567309" y="11811"/>
                  <a:pt x="567309" y="12954"/>
                </a:cubicBezTo>
                <a:cubicBezTo>
                  <a:pt x="567309" y="12954"/>
                  <a:pt x="568452" y="13970"/>
                  <a:pt x="569468" y="13970"/>
                </a:cubicBezTo>
                <a:lnTo>
                  <a:pt x="569468" y="12954"/>
                </a:lnTo>
                <a:cubicBezTo>
                  <a:pt x="569468" y="11811"/>
                  <a:pt x="569468" y="11811"/>
                  <a:pt x="568452" y="11811"/>
                </a:cubicBezTo>
                <a:close/>
                <a:moveTo>
                  <a:pt x="444881" y="11430"/>
                </a:moveTo>
                <a:cubicBezTo>
                  <a:pt x="444500" y="11430"/>
                  <a:pt x="444500" y="12446"/>
                  <a:pt x="444500" y="13970"/>
                </a:cubicBezTo>
                <a:lnTo>
                  <a:pt x="445643" y="13970"/>
                </a:lnTo>
                <a:cubicBezTo>
                  <a:pt x="445643" y="12954"/>
                  <a:pt x="445643" y="11811"/>
                  <a:pt x="445643" y="11811"/>
                </a:cubicBezTo>
                <a:cubicBezTo>
                  <a:pt x="445389" y="11557"/>
                  <a:pt x="445135" y="11430"/>
                  <a:pt x="445008" y="11430"/>
                </a:cubicBezTo>
                <a:close/>
                <a:moveTo>
                  <a:pt x="403098" y="12192"/>
                </a:moveTo>
                <a:cubicBezTo>
                  <a:pt x="402717" y="12192"/>
                  <a:pt x="402463" y="12700"/>
                  <a:pt x="402463" y="13970"/>
                </a:cubicBezTo>
                <a:cubicBezTo>
                  <a:pt x="402463" y="15113"/>
                  <a:pt x="402463" y="15113"/>
                  <a:pt x="402463" y="15113"/>
                </a:cubicBezTo>
                <a:cubicBezTo>
                  <a:pt x="402463" y="15113"/>
                  <a:pt x="403479" y="13970"/>
                  <a:pt x="403479" y="12954"/>
                </a:cubicBezTo>
                <a:cubicBezTo>
                  <a:pt x="403479" y="12446"/>
                  <a:pt x="403352" y="12192"/>
                  <a:pt x="403098" y="12192"/>
                </a:cubicBezTo>
                <a:close/>
                <a:moveTo>
                  <a:pt x="397002" y="12954"/>
                </a:moveTo>
                <a:cubicBezTo>
                  <a:pt x="397002" y="13970"/>
                  <a:pt x="397002" y="15113"/>
                  <a:pt x="398018" y="15113"/>
                </a:cubicBezTo>
                <a:lnTo>
                  <a:pt x="398018" y="13970"/>
                </a:lnTo>
                <a:lnTo>
                  <a:pt x="398018" y="12954"/>
                </a:lnTo>
                <a:close/>
                <a:moveTo>
                  <a:pt x="148844" y="12954"/>
                </a:moveTo>
                <a:cubicBezTo>
                  <a:pt x="147701" y="12954"/>
                  <a:pt x="147701" y="13970"/>
                  <a:pt x="147701" y="13970"/>
                </a:cubicBezTo>
                <a:cubicBezTo>
                  <a:pt x="147701" y="13970"/>
                  <a:pt x="147701" y="15113"/>
                  <a:pt x="148844" y="15113"/>
                </a:cubicBezTo>
                <a:cubicBezTo>
                  <a:pt x="148844" y="15113"/>
                  <a:pt x="149860" y="13970"/>
                  <a:pt x="149860" y="12954"/>
                </a:cubicBezTo>
                <a:close/>
                <a:moveTo>
                  <a:pt x="121031" y="12446"/>
                </a:moveTo>
                <a:cubicBezTo>
                  <a:pt x="120904" y="12446"/>
                  <a:pt x="120777" y="12573"/>
                  <a:pt x="120777" y="12954"/>
                </a:cubicBezTo>
                <a:cubicBezTo>
                  <a:pt x="120777" y="12954"/>
                  <a:pt x="120777" y="13970"/>
                  <a:pt x="121793" y="15113"/>
                </a:cubicBezTo>
                <a:lnTo>
                  <a:pt x="121793" y="13970"/>
                </a:lnTo>
                <a:cubicBezTo>
                  <a:pt x="121793" y="13208"/>
                  <a:pt x="121285" y="12446"/>
                  <a:pt x="120904" y="12446"/>
                </a:cubicBezTo>
                <a:close/>
                <a:moveTo>
                  <a:pt x="314960" y="13970"/>
                </a:moveTo>
                <a:cubicBezTo>
                  <a:pt x="314960" y="15113"/>
                  <a:pt x="314960" y="16129"/>
                  <a:pt x="315976" y="16129"/>
                </a:cubicBezTo>
                <a:lnTo>
                  <a:pt x="315976" y="15113"/>
                </a:lnTo>
                <a:lnTo>
                  <a:pt x="315976" y="13970"/>
                </a:lnTo>
                <a:close/>
                <a:moveTo>
                  <a:pt x="238379" y="13970"/>
                </a:moveTo>
                <a:cubicBezTo>
                  <a:pt x="238379" y="15113"/>
                  <a:pt x="238379" y="16129"/>
                  <a:pt x="239395" y="16129"/>
                </a:cubicBezTo>
                <a:cubicBezTo>
                  <a:pt x="239395" y="15113"/>
                  <a:pt x="239395" y="13970"/>
                  <a:pt x="239395" y="13970"/>
                </a:cubicBezTo>
                <a:close/>
                <a:moveTo>
                  <a:pt x="167259" y="14224"/>
                </a:moveTo>
                <a:cubicBezTo>
                  <a:pt x="167132" y="14224"/>
                  <a:pt x="167132" y="14478"/>
                  <a:pt x="167132" y="14986"/>
                </a:cubicBezTo>
                <a:cubicBezTo>
                  <a:pt x="167132" y="16002"/>
                  <a:pt x="167132" y="16002"/>
                  <a:pt x="167132" y="16002"/>
                </a:cubicBezTo>
                <a:cubicBezTo>
                  <a:pt x="169291" y="16002"/>
                  <a:pt x="169291" y="16002"/>
                  <a:pt x="168148" y="14986"/>
                </a:cubicBezTo>
                <a:cubicBezTo>
                  <a:pt x="167640" y="14478"/>
                  <a:pt x="167386" y="14224"/>
                  <a:pt x="167132" y="14224"/>
                </a:cubicBezTo>
                <a:close/>
                <a:moveTo>
                  <a:pt x="414147" y="14986"/>
                </a:moveTo>
                <a:cubicBezTo>
                  <a:pt x="413131" y="14986"/>
                  <a:pt x="413131" y="16002"/>
                  <a:pt x="413131" y="16002"/>
                </a:cubicBezTo>
                <a:cubicBezTo>
                  <a:pt x="413131" y="16383"/>
                  <a:pt x="413258" y="16510"/>
                  <a:pt x="413512" y="16510"/>
                </a:cubicBezTo>
                <a:cubicBezTo>
                  <a:pt x="413893" y="16510"/>
                  <a:pt x="414655" y="16002"/>
                  <a:pt x="415417" y="16002"/>
                </a:cubicBezTo>
                <a:cubicBezTo>
                  <a:pt x="415417" y="14986"/>
                  <a:pt x="415417" y="14986"/>
                  <a:pt x="414274" y="14986"/>
                </a:cubicBezTo>
                <a:close/>
                <a:moveTo>
                  <a:pt x="560959" y="11811"/>
                </a:moveTo>
                <a:cubicBezTo>
                  <a:pt x="559943" y="11811"/>
                  <a:pt x="559943" y="11811"/>
                  <a:pt x="559943" y="12954"/>
                </a:cubicBezTo>
                <a:cubicBezTo>
                  <a:pt x="559943" y="12700"/>
                  <a:pt x="560070" y="12573"/>
                  <a:pt x="560070" y="12573"/>
                </a:cubicBezTo>
                <a:cubicBezTo>
                  <a:pt x="560324" y="12573"/>
                  <a:pt x="560705" y="13589"/>
                  <a:pt x="559943" y="15113"/>
                </a:cubicBezTo>
                <a:lnTo>
                  <a:pt x="559943" y="17272"/>
                </a:lnTo>
                <a:cubicBezTo>
                  <a:pt x="560959" y="17272"/>
                  <a:pt x="562102" y="16256"/>
                  <a:pt x="562102" y="15113"/>
                </a:cubicBezTo>
                <a:cubicBezTo>
                  <a:pt x="562102" y="11811"/>
                  <a:pt x="562102" y="11811"/>
                  <a:pt x="561086" y="11811"/>
                </a:cubicBezTo>
                <a:close/>
                <a:moveTo>
                  <a:pt x="463804" y="15113"/>
                </a:moveTo>
                <a:cubicBezTo>
                  <a:pt x="463804" y="16129"/>
                  <a:pt x="463804" y="17272"/>
                  <a:pt x="464947" y="17272"/>
                </a:cubicBezTo>
                <a:cubicBezTo>
                  <a:pt x="464947" y="16256"/>
                  <a:pt x="464947" y="15113"/>
                  <a:pt x="464947" y="15113"/>
                </a:cubicBezTo>
                <a:close/>
                <a:moveTo>
                  <a:pt x="427101" y="15113"/>
                </a:moveTo>
                <a:cubicBezTo>
                  <a:pt x="427101" y="15113"/>
                  <a:pt x="426085" y="15113"/>
                  <a:pt x="426085" y="16129"/>
                </a:cubicBezTo>
                <a:cubicBezTo>
                  <a:pt x="426085" y="16129"/>
                  <a:pt x="426085" y="17145"/>
                  <a:pt x="427101" y="17145"/>
                </a:cubicBezTo>
                <a:cubicBezTo>
                  <a:pt x="427101" y="17145"/>
                  <a:pt x="428117" y="16129"/>
                  <a:pt x="428117" y="16129"/>
                </a:cubicBezTo>
                <a:cubicBezTo>
                  <a:pt x="428117" y="15113"/>
                  <a:pt x="427101" y="15113"/>
                  <a:pt x="427101" y="15113"/>
                </a:cubicBezTo>
                <a:close/>
                <a:moveTo>
                  <a:pt x="267462" y="15113"/>
                </a:moveTo>
                <a:cubicBezTo>
                  <a:pt x="266446" y="15113"/>
                  <a:pt x="266446" y="15113"/>
                  <a:pt x="266446" y="16129"/>
                </a:cubicBezTo>
                <a:cubicBezTo>
                  <a:pt x="266446" y="17145"/>
                  <a:pt x="267462" y="17145"/>
                  <a:pt x="268605" y="17145"/>
                </a:cubicBezTo>
                <a:cubicBezTo>
                  <a:pt x="268605" y="16129"/>
                  <a:pt x="268605" y="14986"/>
                  <a:pt x="267462" y="14986"/>
                </a:cubicBezTo>
                <a:close/>
                <a:moveTo>
                  <a:pt x="353695" y="17272"/>
                </a:moveTo>
                <a:cubicBezTo>
                  <a:pt x="353695" y="17272"/>
                  <a:pt x="353695" y="17272"/>
                  <a:pt x="353695" y="17272"/>
                </a:cubicBezTo>
                <a:lnTo>
                  <a:pt x="353695" y="17272"/>
                </a:lnTo>
                <a:lnTo>
                  <a:pt x="353695" y="17272"/>
                </a:lnTo>
                <a:close/>
                <a:moveTo>
                  <a:pt x="520954" y="16256"/>
                </a:moveTo>
                <a:cubicBezTo>
                  <a:pt x="519938" y="16256"/>
                  <a:pt x="519938" y="17272"/>
                  <a:pt x="522097" y="18415"/>
                </a:cubicBezTo>
                <a:lnTo>
                  <a:pt x="523113" y="18415"/>
                </a:lnTo>
                <a:cubicBezTo>
                  <a:pt x="523113" y="17272"/>
                  <a:pt x="522097" y="16256"/>
                  <a:pt x="520954" y="16256"/>
                </a:cubicBezTo>
                <a:close/>
                <a:moveTo>
                  <a:pt x="484378" y="12573"/>
                </a:moveTo>
                <a:cubicBezTo>
                  <a:pt x="484251" y="12573"/>
                  <a:pt x="484251" y="13081"/>
                  <a:pt x="484251" y="13970"/>
                </a:cubicBezTo>
                <a:cubicBezTo>
                  <a:pt x="484251" y="16129"/>
                  <a:pt x="484251" y="17145"/>
                  <a:pt x="485267" y="18288"/>
                </a:cubicBezTo>
                <a:lnTo>
                  <a:pt x="487426" y="18288"/>
                </a:lnTo>
                <a:cubicBezTo>
                  <a:pt x="487426" y="18288"/>
                  <a:pt x="486410" y="17145"/>
                  <a:pt x="485267" y="16129"/>
                </a:cubicBezTo>
                <a:cubicBezTo>
                  <a:pt x="484632" y="13589"/>
                  <a:pt x="484378" y="12573"/>
                  <a:pt x="484251" y="12573"/>
                </a:cubicBezTo>
                <a:close/>
                <a:moveTo>
                  <a:pt x="449834" y="18288"/>
                </a:moveTo>
                <a:lnTo>
                  <a:pt x="449834" y="19304"/>
                </a:lnTo>
                <a:cubicBezTo>
                  <a:pt x="450596" y="19304"/>
                  <a:pt x="451231" y="19812"/>
                  <a:pt x="451739" y="19812"/>
                </a:cubicBezTo>
                <a:cubicBezTo>
                  <a:pt x="451993" y="19812"/>
                  <a:pt x="452120" y="19685"/>
                  <a:pt x="452120" y="19304"/>
                </a:cubicBezTo>
                <a:cubicBezTo>
                  <a:pt x="452120" y="19304"/>
                  <a:pt x="451104" y="18288"/>
                  <a:pt x="449961" y="18288"/>
                </a:cubicBezTo>
                <a:close/>
                <a:moveTo>
                  <a:pt x="517652" y="17780"/>
                </a:moveTo>
                <a:cubicBezTo>
                  <a:pt x="518287" y="17780"/>
                  <a:pt x="518922" y="18542"/>
                  <a:pt x="518922" y="19304"/>
                </a:cubicBezTo>
                <a:cubicBezTo>
                  <a:pt x="518922" y="20447"/>
                  <a:pt x="518922" y="20447"/>
                  <a:pt x="516763" y="20447"/>
                </a:cubicBezTo>
                <a:cubicBezTo>
                  <a:pt x="516763" y="20447"/>
                  <a:pt x="515620" y="19304"/>
                  <a:pt x="515620" y="19304"/>
                </a:cubicBezTo>
                <a:cubicBezTo>
                  <a:pt x="515620" y="18288"/>
                  <a:pt x="516763" y="18288"/>
                  <a:pt x="516763" y="18288"/>
                </a:cubicBezTo>
                <a:cubicBezTo>
                  <a:pt x="517144" y="17907"/>
                  <a:pt x="517398" y="17780"/>
                  <a:pt x="517652" y="17780"/>
                </a:cubicBezTo>
                <a:close/>
                <a:moveTo>
                  <a:pt x="169291" y="19812"/>
                </a:moveTo>
                <a:cubicBezTo>
                  <a:pt x="169291" y="19939"/>
                  <a:pt x="169291" y="20193"/>
                  <a:pt x="169291" y="20320"/>
                </a:cubicBezTo>
                <a:cubicBezTo>
                  <a:pt x="169291" y="20320"/>
                  <a:pt x="169164" y="20447"/>
                  <a:pt x="169164" y="20447"/>
                </a:cubicBezTo>
                <a:cubicBezTo>
                  <a:pt x="169291" y="20320"/>
                  <a:pt x="169291" y="20066"/>
                  <a:pt x="169291" y="19812"/>
                </a:cubicBezTo>
                <a:close/>
                <a:moveTo>
                  <a:pt x="169164" y="20447"/>
                </a:moveTo>
                <a:cubicBezTo>
                  <a:pt x="169037" y="20828"/>
                  <a:pt x="168910" y="20955"/>
                  <a:pt x="168783" y="20955"/>
                </a:cubicBezTo>
                <a:cubicBezTo>
                  <a:pt x="168656" y="20955"/>
                  <a:pt x="168783" y="20701"/>
                  <a:pt x="169164" y="20447"/>
                </a:cubicBezTo>
                <a:close/>
                <a:moveTo>
                  <a:pt x="409575" y="1524"/>
                </a:moveTo>
                <a:cubicBezTo>
                  <a:pt x="409829" y="1524"/>
                  <a:pt x="409829" y="2286"/>
                  <a:pt x="409829" y="4318"/>
                </a:cubicBezTo>
                <a:cubicBezTo>
                  <a:pt x="409829" y="6350"/>
                  <a:pt x="409829" y="6477"/>
                  <a:pt x="410845" y="6477"/>
                </a:cubicBezTo>
                <a:cubicBezTo>
                  <a:pt x="411861" y="6477"/>
                  <a:pt x="411861" y="6477"/>
                  <a:pt x="411861" y="5461"/>
                </a:cubicBezTo>
                <a:cubicBezTo>
                  <a:pt x="411861" y="3302"/>
                  <a:pt x="411861" y="3302"/>
                  <a:pt x="414020" y="3302"/>
                </a:cubicBezTo>
                <a:cubicBezTo>
                  <a:pt x="415163" y="3302"/>
                  <a:pt x="417195" y="7620"/>
                  <a:pt x="418338" y="9779"/>
                </a:cubicBezTo>
                <a:cubicBezTo>
                  <a:pt x="418338" y="10795"/>
                  <a:pt x="418338" y="11430"/>
                  <a:pt x="418465" y="11430"/>
                </a:cubicBezTo>
                <a:cubicBezTo>
                  <a:pt x="418592" y="11430"/>
                  <a:pt x="418846" y="10922"/>
                  <a:pt x="419354" y="9779"/>
                </a:cubicBezTo>
                <a:cubicBezTo>
                  <a:pt x="419354" y="8636"/>
                  <a:pt x="419354" y="8636"/>
                  <a:pt x="420497" y="8636"/>
                </a:cubicBezTo>
                <a:cubicBezTo>
                  <a:pt x="420497" y="9017"/>
                  <a:pt x="420624" y="9144"/>
                  <a:pt x="420751" y="9144"/>
                </a:cubicBezTo>
                <a:cubicBezTo>
                  <a:pt x="421005" y="9144"/>
                  <a:pt x="421259" y="8636"/>
                  <a:pt x="420497" y="8636"/>
                </a:cubicBezTo>
                <a:cubicBezTo>
                  <a:pt x="420497" y="7620"/>
                  <a:pt x="419354" y="7620"/>
                  <a:pt x="419354" y="7620"/>
                </a:cubicBezTo>
                <a:lnTo>
                  <a:pt x="419354" y="5334"/>
                </a:lnTo>
                <a:cubicBezTo>
                  <a:pt x="419354" y="4318"/>
                  <a:pt x="419608" y="3683"/>
                  <a:pt x="419989" y="3683"/>
                </a:cubicBezTo>
                <a:cubicBezTo>
                  <a:pt x="420370" y="3683"/>
                  <a:pt x="421005" y="4191"/>
                  <a:pt x="421513" y="5334"/>
                </a:cubicBezTo>
                <a:cubicBezTo>
                  <a:pt x="421513" y="6350"/>
                  <a:pt x="421513" y="6985"/>
                  <a:pt x="421640" y="6985"/>
                </a:cubicBezTo>
                <a:cubicBezTo>
                  <a:pt x="421767" y="6985"/>
                  <a:pt x="422021" y="6477"/>
                  <a:pt x="422529" y="5334"/>
                </a:cubicBezTo>
                <a:cubicBezTo>
                  <a:pt x="422529" y="4572"/>
                  <a:pt x="423037" y="3810"/>
                  <a:pt x="423418" y="3810"/>
                </a:cubicBezTo>
                <a:cubicBezTo>
                  <a:pt x="423545" y="3810"/>
                  <a:pt x="423672" y="3937"/>
                  <a:pt x="423672" y="4318"/>
                </a:cubicBezTo>
                <a:cubicBezTo>
                  <a:pt x="423672" y="4318"/>
                  <a:pt x="424688" y="4318"/>
                  <a:pt x="425831" y="3175"/>
                </a:cubicBezTo>
                <a:cubicBezTo>
                  <a:pt x="426847" y="3175"/>
                  <a:pt x="427990" y="3175"/>
                  <a:pt x="427990" y="4318"/>
                </a:cubicBezTo>
                <a:cubicBezTo>
                  <a:pt x="427990" y="5461"/>
                  <a:pt x="427990" y="5334"/>
                  <a:pt x="429133" y="5334"/>
                </a:cubicBezTo>
                <a:cubicBezTo>
                  <a:pt x="430276" y="5334"/>
                  <a:pt x="430149" y="5334"/>
                  <a:pt x="430149" y="6350"/>
                </a:cubicBezTo>
                <a:cubicBezTo>
                  <a:pt x="430149" y="7112"/>
                  <a:pt x="430276" y="7620"/>
                  <a:pt x="430403" y="8128"/>
                </a:cubicBezTo>
                <a:cubicBezTo>
                  <a:pt x="430530" y="7747"/>
                  <a:pt x="430784" y="7493"/>
                  <a:pt x="431165" y="7493"/>
                </a:cubicBezTo>
                <a:lnTo>
                  <a:pt x="432181" y="8509"/>
                </a:lnTo>
                <a:cubicBezTo>
                  <a:pt x="432181" y="8890"/>
                  <a:pt x="432054" y="9271"/>
                  <a:pt x="431927" y="9525"/>
                </a:cubicBezTo>
                <a:cubicBezTo>
                  <a:pt x="432054" y="9525"/>
                  <a:pt x="432054" y="9525"/>
                  <a:pt x="432181" y="9525"/>
                </a:cubicBezTo>
                <a:cubicBezTo>
                  <a:pt x="432562" y="9906"/>
                  <a:pt x="432816" y="10160"/>
                  <a:pt x="433070" y="10160"/>
                </a:cubicBezTo>
                <a:cubicBezTo>
                  <a:pt x="433451" y="10160"/>
                  <a:pt x="433705" y="9398"/>
                  <a:pt x="434340" y="7366"/>
                </a:cubicBezTo>
                <a:cubicBezTo>
                  <a:pt x="434340" y="6223"/>
                  <a:pt x="435356" y="6223"/>
                  <a:pt x="435356" y="6223"/>
                </a:cubicBezTo>
                <a:cubicBezTo>
                  <a:pt x="435356" y="6223"/>
                  <a:pt x="436372" y="6223"/>
                  <a:pt x="437515" y="5207"/>
                </a:cubicBezTo>
                <a:cubicBezTo>
                  <a:pt x="437515" y="5461"/>
                  <a:pt x="437515" y="5842"/>
                  <a:pt x="437515" y="6223"/>
                </a:cubicBezTo>
                <a:lnTo>
                  <a:pt x="437515" y="8636"/>
                </a:lnTo>
                <a:cubicBezTo>
                  <a:pt x="438531" y="8636"/>
                  <a:pt x="438531" y="6477"/>
                  <a:pt x="438531" y="5461"/>
                </a:cubicBezTo>
                <a:cubicBezTo>
                  <a:pt x="439039" y="4445"/>
                  <a:pt x="439293" y="3810"/>
                  <a:pt x="439547" y="3810"/>
                </a:cubicBezTo>
                <a:cubicBezTo>
                  <a:pt x="439801" y="3810"/>
                  <a:pt x="439674" y="4318"/>
                  <a:pt x="439674" y="5461"/>
                </a:cubicBezTo>
                <a:cubicBezTo>
                  <a:pt x="439674" y="6223"/>
                  <a:pt x="440182" y="6985"/>
                  <a:pt x="440944" y="6985"/>
                </a:cubicBezTo>
                <a:cubicBezTo>
                  <a:pt x="441198" y="6985"/>
                  <a:pt x="441579" y="6858"/>
                  <a:pt x="441833" y="6477"/>
                </a:cubicBezTo>
                <a:cubicBezTo>
                  <a:pt x="442976" y="6477"/>
                  <a:pt x="443992" y="6477"/>
                  <a:pt x="443992" y="5461"/>
                </a:cubicBezTo>
                <a:cubicBezTo>
                  <a:pt x="444373" y="5080"/>
                  <a:pt x="444754" y="4953"/>
                  <a:pt x="445008" y="4953"/>
                </a:cubicBezTo>
                <a:cubicBezTo>
                  <a:pt x="445643" y="4953"/>
                  <a:pt x="446151" y="5461"/>
                  <a:pt x="446151" y="5461"/>
                </a:cubicBezTo>
                <a:cubicBezTo>
                  <a:pt x="446151" y="5969"/>
                  <a:pt x="446405" y="6223"/>
                  <a:pt x="446913" y="6223"/>
                </a:cubicBezTo>
                <a:cubicBezTo>
                  <a:pt x="447421" y="6223"/>
                  <a:pt x="448310" y="5969"/>
                  <a:pt x="449326" y="5461"/>
                </a:cubicBezTo>
                <a:cubicBezTo>
                  <a:pt x="450977" y="4445"/>
                  <a:pt x="451739" y="3810"/>
                  <a:pt x="452120" y="3810"/>
                </a:cubicBezTo>
                <a:cubicBezTo>
                  <a:pt x="452501" y="3810"/>
                  <a:pt x="452501" y="4318"/>
                  <a:pt x="452501" y="5461"/>
                </a:cubicBezTo>
                <a:cubicBezTo>
                  <a:pt x="452501" y="6096"/>
                  <a:pt x="452501" y="6731"/>
                  <a:pt x="452755" y="6731"/>
                </a:cubicBezTo>
                <a:cubicBezTo>
                  <a:pt x="453009" y="6731"/>
                  <a:pt x="453136" y="6350"/>
                  <a:pt x="453644" y="5461"/>
                </a:cubicBezTo>
                <a:cubicBezTo>
                  <a:pt x="453644" y="5080"/>
                  <a:pt x="453771" y="4953"/>
                  <a:pt x="453898" y="4953"/>
                </a:cubicBezTo>
                <a:cubicBezTo>
                  <a:pt x="454279" y="4953"/>
                  <a:pt x="455041" y="5715"/>
                  <a:pt x="455803" y="6477"/>
                </a:cubicBezTo>
                <a:cubicBezTo>
                  <a:pt x="456819" y="7620"/>
                  <a:pt x="456819" y="9779"/>
                  <a:pt x="456819" y="11811"/>
                </a:cubicBezTo>
                <a:cubicBezTo>
                  <a:pt x="456819" y="13081"/>
                  <a:pt x="456819" y="13589"/>
                  <a:pt x="457073" y="13589"/>
                </a:cubicBezTo>
                <a:cubicBezTo>
                  <a:pt x="457327" y="13589"/>
                  <a:pt x="457454" y="13335"/>
                  <a:pt x="457962" y="12827"/>
                </a:cubicBezTo>
                <a:cubicBezTo>
                  <a:pt x="459105" y="12827"/>
                  <a:pt x="459105" y="11684"/>
                  <a:pt x="459105" y="9652"/>
                </a:cubicBezTo>
                <a:cubicBezTo>
                  <a:pt x="459105" y="8509"/>
                  <a:pt x="459105" y="8509"/>
                  <a:pt x="459105" y="8509"/>
                </a:cubicBezTo>
                <a:lnTo>
                  <a:pt x="458470" y="8509"/>
                </a:lnTo>
                <a:cubicBezTo>
                  <a:pt x="458470" y="7493"/>
                  <a:pt x="458470" y="6350"/>
                  <a:pt x="459613" y="6350"/>
                </a:cubicBezTo>
                <a:cubicBezTo>
                  <a:pt x="460121" y="5842"/>
                  <a:pt x="460629" y="5588"/>
                  <a:pt x="461137" y="5588"/>
                </a:cubicBezTo>
                <a:cubicBezTo>
                  <a:pt x="461645" y="5588"/>
                  <a:pt x="461772" y="5842"/>
                  <a:pt x="461772" y="6350"/>
                </a:cubicBezTo>
                <a:cubicBezTo>
                  <a:pt x="461772" y="5334"/>
                  <a:pt x="463931" y="5334"/>
                  <a:pt x="464947" y="5334"/>
                </a:cubicBezTo>
                <a:cubicBezTo>
                  <a:pt x="465963" y="5334"/>
                  <a:pt x="468122" y="5334"/>
                  <a:pt x="469265" y="4318"/>
                </a:cubicBezTo>
                <a:cubicBezTo>
                  <a:pt x="470408" y="4318"/>
                  <a:pt x="471424" y="4318"/>
                  <a:pt x="471424" y="5334"/>
                </a:cubicBezTo>
                <a:cubicBezTo>
                  <a:pt x="471424" y="5842"/>
                  <a:pt x="471424" y="6096"/>
                  <a:pt x="471424" y="6350"/>
                </a:cubicBezTo>
                <a:cubicBezTo>
                  <a:pt x="472059" y="5080"/>
                  <a:pt x="475615" y="4064"/>
                  <a:pt x="478536" y="4064"/>
                </a:cubicBezTo>
                <a:cubicBezTo>
                  <a:pt x="480314" y="4064"/>
                  <a:pt x="481838" y="4445"/>
                  <a:pt x="482219" y="5207"/>
                </a:cubicBezTo>
                <a:lnTo>
                  <a:pt x="483362" y="5207"/>
                </a:lnTo>
                <a:cubicBezTo>
                  <a:pt x="484378" y="4191"/>
                  <a:pt x="488696" y="4191"/>
                  <a:pt x="489839" y="4191"/>
                </a:cubicBezTo>
                <a:lnTo>
                  <a:pt x="491998" y="4191"/>
                </a:lnTo>
                <a:cubicBezTo>
                  <a:pt x="492506" y="3683"/>
                  <a:pt x="493014" y="3429"/>
                  <a:pt x="493395" y="3429"/>
                </a:cubicBezTo>
                <a:cubicBezTo>
                  <a:pt x="493776" y="3429"/>
                  <a:pt x="494030" y="3683"/>
                  <a:pt x="494030" y="4191"/>
                </a:cubicBezTo>
                <a:cubicBezTo>
                  <a:pt x="494792" y="5715"/>
                  <a:pt x="495046" y="6731"/>
                  <a:pt x="495046" y="6731"/>
                </a:cubicBezTo>
                <a:cubicBezTo>
                  <a:pt x="495046" y="6731"/>
                  <a:pt x="495046" y="6604"/>
                  <a:pt x="495046" y="6350"/>
                </a:cubicBezTo>
                <a:cubicBezTo>
                  <a:pt x="495046" y="4191"/>
                  <a:pt x="496062" y="4191"/>
                  <a:pt x="499364" y="4191"/>
                </a:cubicBezTo>
                <a:cubicBezTo>
                  <a:pt x="501523" y="4191"/>
                  <a:pt x="501523" y="4191"/>
                  <a:pt x="501523" y="5207"/>
                </a:cubicBezTo>
                <a:cubicBezTo>
                  <a:pt x="502158" y="5588"/>
                  <a:pt x="502666" y="5715"/>
                  <a:pt x="502920" y="5715"/>
                </a:cubicBezTo>
                <a:cubicBezTo>
                  <a:pt x="503682" y="5715"/>
                  <a:pt x="503682" y="4953"/>
                  <a:pt x="503682" y="4191"/>
                </a:cubicBezTo>
                <a:cubicBezTo>
                  <a:pt x="503682" y="3175"/>
                  <a:pt x="503936" y="2667"/>
                  <a:pt x="504190" y="2667"/>
                </a:cubicBezTo>
                <a:cubicBezTo>
                  <a:pt x="504444" y="2667"/>
                  <a:pt x="504825" y="3429"/>
                  <a:pt x="504825" y="5207"/>
                </a:cubicBezTo>
                <a:cubicBezTo>
                  <a:pt x="505460" y="6985"/>
                  <a:pt x="506095" y="7747"/>
                  <a:pt x="506476" y="7747"/>
                </a:cubicBezTo>
                <a:cubicBezTo>
                  <a:pt x="506857" y="7747"/>
                  <a:pt x="506984" y="7239"/>
                  <a:pt x="506984" y="6223"/>
                </a:cubicBezTo>
                <a:cubicBezTo>
                  <a:pt x="506984" y="5207"/>
                  <a:pt x="506984" y="5207"/>
                  <a:pt x="505968" y="5207"/>
                </a:cubicBezTo>
                <a:lnTo>
                  <a:pt x="505968" y="3175"/>
                </a:lnTo>
                <a:cubicBezTo>
                  <a:pt x="506984" y="3175"/>
                  <a:pt x="506984" y="3175"/>
                  <a:pt x="506984" y="4318"/>
                </a:cubicBezTo>
                <a:cubicBezTo>
                  <a:pt x="506984" y="4318"/>
                  <a:pt x="508127" y="4318"/>
                  <a:pt x="509143" y="5334"/>
                </a:cubicBezTo>
                <a:cubicBezTo>
                  <a:pt x="509143" y="7493"/>
                  <a:pt x="509143" y="8509"/>
                  <a:pt x="509143" y="9652"/>
                </a:cubicBezTo>
                <a:cubicBezTo>
                  <a:pt x="508127" y="10668"/>
                  <a:pt x="509143" y="10668"/>
                  <a:pt x="509143" y="10668"/>
                </a:cubicBezTo>
                <a:cubicBezTo>
                  <a:pt x="510159" y="9652"/>
                  <a:pt x="510159" y="8509"/>
                  <a:pt x="510159" y="7493"/>
                </a:cubicBezTo>
                <a:cubicBezTo>
                  <a:pt x="509143" y="7493"/>
                  <a:pt x="509143" y="5334"/>
                  <a:pt x="509143" y="4318"/>
                </a:cubicBezTo>
                <a:cubicBezTo>
                  <a:pt x="509143" y="4064"/>
                  <a:pt x="509270" y="4064"/>
                  <a:pt x="509397" y="4064"/>
                </a:cubicBezTo>
                <a:cubicBezTo>
                  <a:pt x="510159" y="4064"/>
                  <a:pt x="512572" y="5969"/>
                  <a:pt x="513461" y="8636"/>
                </a:cubicBezTo>
                <a:lnTo>
                  <a:pt x="513461" y="7620"/>
                </a:lnTo>
                <a:cubicBezTo>
                  <a:pt x="513461" y="5461"/>
                  <a:pt x="514477" y="5461"/>
                  <a:pt x="516636" y="5461"/>
                </a:cubicBezTo>
                <a:cubicBezTo>
                  <a:pt x="517652" y="5461"/>
                  <a:pt x="517652" y="5461"/>
                  <a:pt x="517652" y="6477"/>
                </a:cubicBezTo>
                <a:cubicBezTo>
                  <a:pt x="517652" y="8636"/>
                  <a:pt x="517652" y="9779"/>
                  <a:pt x="518795" y="9779"/>
                </a:cubicBezTo>
                <a:cubicBezTo>
                  <a:pt x="517652" y="9779"/>
                  <a:pt x="517652" y="10795"/>
                  <a:pt x="517652" y="11938"/>
                </a:cubicBezTo>
                <a:cubicBezTo>
                  <a:pt x="517652" y="11938"/>
                  <a:pt x="519811" y="10922"/>
                  <a:pt x="519811" y="8763"/>
                </a:cubicBezTo>
                <a:cubicBezTo>
                  <a:pt x="521970" y="6604"/>
                  <a:pt x="522986" y="5588"/>
                  <a:pt x="525145" y="5588"/>
                </a:cubicBezTo>
                <a:cubicBezTo>
                  <a:pt x="527304" y="5588"/>
                  <a:pt x="529463" y="5588"/>
                  <a:pt x="529463" y="4572"/>
                </a:cubicBezTo>
                <a:cubicBezTo>
                  <a:pt x="531622" y="4572"/>
                  <a:pt x="531622" y="4572"/>
                  <a:pt x="531622" y="5588"/>
                </a:cubicBezTo>
                <a:lnTo>
                  <a:pt x="532765" y="5588"/>
                </a:lnTo>
                <a:cubicBezTo>
                  <a:pt x="533273" y="5080"/>
                  <a:pt x="533781" y="4826"/>
                  <a:pt x="534289" y="4826"/>
                </a:cubicBezTo>
                <a:cubicBezTo>
                  <a:pt x="534797" y="4826"/>
                  <a:pt x="534924" y="5080"/>
                  <a:pt x="534924" y="5588"/>
                </a:cubicBezTo>
                <a:cubicBezTo>
                  <a:pt x="535305" y="5969"/>
                  <a:pt x="535686" y="6096"/>
                  <a:pt x="535940" y="6096"/>
                </a:cubicBezTo>
                <a:cubicBezTo>
                  <a:pt x="536575" y="6096"/>
                  <a:pt x="537083" y="5588"/>
                  <a:pt x="537083" y="5588"/>
                </a:cubicBezTo>
                <a:cubicBezTo>
                  <a:pt x="537591" y="4572"/>
                  <a:pt x="537845" y="4064"/>
                  <a:pt x="537972" y="4064"/>
                </a:cubicBezTo>
                <a:cubicBezTo>
                  <a:pt x="538099" y="4064"/>
                  <a:pt x="538099" y="4826"/>
                  <a:pt x="538099" y="6604"/>
                </a:cubicBezTo>
                <a:cubicBezTo>
                  <a:pt x="538099" y="7747"/>
                  <a:pt x="536956" y="8763"/>
                  <a:pt x="535940" y="8763"/>
                </a:cubicBezTo>
                <a:lnTo>
                  <a:pt x="533781" y="8763"/>
                </a:lnTo>
                <a:lnTo>
                  <a:pt x="535940" y="9906"/>
                </a:lnTo>
                <a:cubicBezTo>
                  <a:pt x="536956" y="9906"/>
                  <a:pt x="538099" y="10922"/>
                  <a:pt x="538099" y="12065"/>
                </a:cubicBezTo>
                <a:lnTo>
                  <a:pt x="538099" y="10795"/>
                </a:lnTo>
                <a:cubicBezTo>
                  <a:pt x="538099" y="9779"/>
                  <a:pt x="538099" y="8636"/>
                  <a:pt x="538099" y="7620"/>
                </a:cubicBezTo>
                <a:cubicBezTo>
                  <a:pt x="538099" y="6223"/>
                  <a:pt x="538861" y="5334"/>
                  <a:pt x="539496" y="5334"/>
                </a:cubicBezTo>
                <a:cubicBezTo>
                  <a:pt x="539877" y="5334"/>
                  <a:pt x="540131" y="5715"/>
                  <a:pt x="540131" y="6477"/>
                </a:cubicBezTo>
                <a:cubicBezTo>
                  <a:pt x="541274" y="6477"/>
                  <a:pt x="541274" y="6477"/>
                  <a:pt x="542290" y="5461"/>
                </a:cubicBezTo>
                <a:cubicBezTo>
                  <a:pt x="542290" y="4953"/>
                  <a:pt x="542290" y="4699"/>
                  <a:pt x="542417" y="4699"/>
                </a:cubicBezTo>
                <a:cubicBezTo>
                  <a:pt x="542544" y="4699"/>
                  <a:pt x="542798" y="5207"/>
                  <a:pt x="543433" y="6477"/>
                </a:cubicBezTo>
                <a:cubicBezTo>
                  <a:pt x="543433" y="7620"/>
                  <a:pt x="543687" y="8128"/>
                  <a:pt x="544068" y="8128"/>
                </a:cubicBezTo>
                <a:cubicBezTo>
                  <a:pt x="544449" y="8128"/>
                  <a:pt x="544957" y="7620"/>
                  <a:pt x="545465" y="6477"/>
                </a:cubicBezTo>
                <a:cubicBezTo>
                  <a:pt x="546100" y="5207"/>
                  <a:pt x="547497" y="4699"/>
                  <a:pt x="548513" y="4699"/>
                </a:cubicBezTo>
                <a:cubicBezTo>
                  <a:pt x="549275" y="4699"/>
                  <a:pt x="549783" y="4953"/>
                  <a:pt x="549783" y="5461"/>
                </a:cubicBezTo>
                <a:cubicBezTo>
                  <a:pt x="549783" y="6731"/>
                  <a:pt x="550164" y="7239"/>
                  <a:pt x="550672" y="7239"/>
                </a:cubicBezTo>
                <a:cubicBezTo>
                  <a:pt x="551053" y="7239"/>
                  <a:pt x="551434" y="6985"/>
                  <a:pt x="551942" y="6477"/>
                </a:cubicBezTo>
                <a:cubicBezTo>
                  <a:pt x="552450" y="5969"/>
                  <a:pt x="552704" y="5715"/>
                  <a:pt x="552958" y="5715"/>
                </a:cubicBezTo>
                <a:cubicBezTo>
                  <a:pt x="553212" y="5715"/>
                  <a:pt x="553466" y="5969"/>
                  <a:pt x="554101" y="6477"/>
                </a:cubicBezTo>
                <a:cubicBezTo>
                  <a:pt x="554101" y="5715"/>
                  <a:pt x="554609" y="4953"/>
                  <a:pt x="554990" y="4953"/>
                </a:cubicBezTo>
                <a:cubicBezTo>
                  <a:pt x="555117" y="4953"/>
                  <a:pt x="555244" y="5080"/>
                  <a:pt x="555244" y="5461"/>
                </a:cubicBezTo>
                <a:cubicBezTo>
                  <a:pt x="555244" y="5461"/>
                  <a:pt x="556260" y="5461"/>
                  <a:pt x="555244" y="6477"/>
                </a:cubicBezTo>
                <a:cubicBezTo>
                  <a:pt x="555244" y="6477"/>
                  <a:pt x="556260" y="7620"/>
                  <a:pt x="556260" y="8636"/>
                </a:cubicBezTo>
                <a:cubicBezTo>
                  <a:pt x="556260" y="8636"/>
                  <a:pt x="556260" y="9779"/>
                  <a:pt x="556260" y="10795"/>
                </a:cubicBezTo>
                <a:cubicBezTo>
                  <a:pt x="556260" y="11049"/>
                  <a:pt x="556387" y="11176"/>
                  <a:pt x="556641" y="11176"/>
                </a:cubicBezTo>
                <a:cubicBezTo>
                  <a:pt x="557403" y="11176"/>
                  <a:pt x="558927" y="9906"/>
                  <a:pt x="560578" y="7493"/>
                </a:cubicBezTo>
                <a:lnTo>
                  <a:pt x="561594" y="5334"/>
                </a:lnTo>
                <a:lnTo>
                  <a:pt x="561594" y="7620"/>
                </a:lnTo>
                <a:cubicBezTo>
                  <a:pt x="562737" y="7620"/>
                  <a:pt x="562737" y="7620"/>
                  <a:pt x="562737" y="6477"/>
                </a:cubicBezTo>
                <a:cubicBezTo>
                  <a:pt x="562737" y="5334"/>
                  <a:pt x="562737" y="5461"/>
                  <a:pt x="563753" y="5461"/>
                </a:cubicBezTo>
                <a:cubicBezTo>
                  <a:pt x="563753" y="5461"/>
                  <a:pt x="563753" y="5461"/>
                  <a:pt x="563753" y="6477"/>
                </a:cubicBezTo>
                <a:cubicBezTo>
                  <a:pt x="563753" y="7747"/>
                  <a:pt x="563753" y="8255"/>
                  <a:pt x="564007" y="8255"/>
                </a:cubicBezTo>
                <a:cubicBezTo>
                  <a:pt x="564261" y="8255"/>
                  <a:pt x="564388" y="8001"/>
                  <a:pt x="564896" y="7493"/>
                </a:cubicBezTo>
                <a:cubicBezTo>
                  <a:pt x="565404" y="6350"/>
                  <a:pt x="565658" y="5842"/>
                  <a:pt x="565912" y="5842"/>
                </a:cubicBezTo>
                <a:cubicBezTo>
                  <a:pt x="566166" y="5842"/>
                  <a:pt x="566420" y="6350"/>
                  <a:pt x="566928" y="7493"/>
                </a:cubicBezTo>
                <a:cubicBezTo>
                  <a:pt x="566928" y="8509"/>
                  <a:pt x="566928" y="9144"/>
                  <a:pt x="567055" y="9144"/>
                </a:cubicBezTo>
                <a:cubicBezTo>
                  <a:pt x="567182" y="9144"/>
                  <a:pt x="567436" y="8636"/>
                  <a:pt x="568071" y="7493"/>
                </a:cubicBezTo>
                <a:cubicBezTo>
                  <a:pt x="568071" y="6350"/>
                  <a:pt x="568071" y="5334"/>
                  <a:pt x="569087" y="5334"/>
                </a:cubicBezTo>
                <a:lnTo>
                  <a:pt x="569087" y="6477"/>
                </a:lnTo>
                <a:cubicBezTo>
                  <a:pt x="569087" y="7747"/>
                  <a:pt x="569087" y="8255"/>
                  <a:pt x="569341" y="8255"/>
                </a:cubicBezTo>
                <a:cubicBezTo>
                  <a:pt x="569595" y="8255"/>
                  <a:pt x="569722" y="8001"/>
                  <a:pt x="570230" y="7493"/>
                </a:cubicBezTo>
                <a:cubicBezTo>
                  <a:pt x="570230" y="6985"/>
                  <a:pt x="570484" y="6731"/>
                  <a:pt x="570865" y="6731"/>
                </a:cubicBezTo>
                <a:cubicBezTo>
                  <a:pt x="571246" y="6731"/>
                  <a:pt x="571754" y="6985"/>
                  <a:pt x="572262" y="7493"/>
                </a:cubicBezTo>
                <a:cubicBezTo>
                  <a:pt x="573405" y="7493"/>
                  <a:pt x="574421" y="7493"/>
                  <a:pt x="574421" y="6350"/>
                </a:cubicBezTo>
                <a:cubicBezTo>
                  <a:pt x="574929" y="6858"/>
                  <a:pt x="575183" y="7112"/>
                  <a:pt x="575564" y="7112"/>
                </a:cubicBezTo>
                <a:cubicBezTo>
                  <a:pt x="575945" y="7112"/>
                  <a:pt x="576072" y="6858"/>
                  <a:pt x="576580" y="6350"/>
                </a:cubicBezTo>
                <a:cubicBezTo>
                  <a:pt x="577088" y="5842"/>
                  <a:pt x="577342" y="5588"/>
                  <a:pt x="577596" y="5588"/>
                </a:cubicBezTo>
                <a:cubicBezTo>
                  <a:pt x="577850" y="5588"/>
                  <a:pt x="578104" y="5842"/>
                  <a:pt x="578739" y="6350"/>
                </a:cubicBezTo>
                <a:cubicBezTo>
                  <a:pt x="578739" y="8509"/>
                  <a:pt x="578739" y="9652"/>
                  <a:pt x="577596" y="9652"/>
                </a:cubicBezTo>
                <a:cubicBezTo>
                  <a:pt x="576453" y="9652"/>
                  <a:pt x="576580" y="9652"/>
                  <a:pt x="576580" y="10668"/>
                </a:cubicBezTo>
                <a:lnTo>
                  <a:pt x="578739" y="10668"/>
                </a:lnTo>
                <a:cubicBezTo>
                  <a:pt x="578739" y="10668"/>
                  <a:pt x="579755" y="10668"/>
                  <a:pt x="580898" y="11684"/>
                </a:cubicBezTo>
                <a:cubicBezTo>
                  <a:pt x="581787" y="13462"/>
                  <a:pt x="581914" y="15240"/>
                  <a:pt x="581406" y="15240"/>
                </a:cubicBezTo>
                <a:cubicBezTo>
                  <a:pt x="581279" y="15240"/>
                  <a:pt x="581152" y="15113"/>
                  <a:pt x="580898" y="14986"/>
                </a:cubicBezTo>
                <a:lnTo>
                  <a:pt x="579755" y="16002"/>
                </a:lnTo>
                <a:cubicBezTo>
                  <a:pt x="579755" y="18161"/>
                  <a:pt x="579501" y="19177"/>
                  <a:pt x="579247" y="19177"/>
                </a:cubicBezTo>
                <a:cubicBezTo>
                  <a:pt x="578993" y="19177"/>
                  <a:pt x="578739" y="18161"/>
                  <a:pt x="578739" y="16002"/>
                </a:cubicBezTo>
                <a:cubicBezTo>
                  <a:pt x="578739" y="14224"/>
                  <a:pt x="578739" y="13462"/>
                  <a:pt x="578612" y="13462"/>
                </a:cubicBezTo>
                <a:cubicBezTo>
                  <a:pt x="578485" y="13462"/>
                  <a:pt x="578231" y="13970"/>
                  <a:pt x="577723" y="14986"/>
                </a:cubicBezTo>
                <a:cubicBezTo>
                  <a:pt x="577723" y="18161"/>
                  <a:pt x="576707" y="18161"/>
                  <a:pt x="576707" y="18161"/>
                </a:cubicBezTo>
                <a:cubicBezTo>
                  <a:pt x="575691" y="18161"/>
                  <a:pt x="575691" y="18161"/>
                  <a:pt x="575691" y="19177"/>
                </a:cubicBezTo>
                <a:cubicBezTo>
                  <a:pt x="575691" y="20193"/>
                  <a:pt x="575691" y="21336"/>
                  <a:pt x="574548" y="21336"/>
                </a:cubicBezTo>
                <a:cubicBezTo>
                  <a:pt x="573405" y="21336"/>
                  <a:pt x="573532" y="21336"/>
                  <a:pt x="573532" y="20320"/>
                </a:cubicBezTo>
                <a:cubicBezTo>
                  <a:pt x="573913" y="19812"/>
                  <a:pt x="574040" y="19558"/>
                  <a:pt x="573913" y="19558"/>
                </a:cubicBezTo>
                <a:cubicBezTo>
                  <a:pt x="573786" y="19558"/>
                  <a:pt x="573024" y="20066"/>
                  <a:pt x="572389" y="21336"/>
                </a:cubicBezTo>
                <a:cubicBezTo>
                  <a:pt x="572008" y="21844"/>
                  <a:pt x="571627" y="22098"/>
                  <a:pt x="571500" y="22098"/>
                </a:cubicBezTo>
                <a:cubicBezTo>
                  <a:pt x="571373" y="22098"/>
                  <a:pt x="571246" y="21590"/>
                  <a:pt x="571246" y="20320"/>
                </a:cubicBezTo>
                <a:cubicBezTo>
                  <a:pt x="571246" y="19177"/>
                  <a:pt x="570992" y="18669"/>
                  <a:pt x="570738" y="18669"/>
                </a:cubicBezTo>
                <a:cubicBezTo>
                  <a:pt x="570484" y="18669"/>
                  <a:pt x="570230" y="19177"/>
                  <a:pt x="570230" y="20320"/>
                </a:cubicBezTo>
                <a:lnTo>
                  <a:pt x="568071" y="20320"/>
                </a:lnTo>
                <a:cubicBezTo>
                  <a:pt x="568071" y="20320"/>
                  <a:pt x="568071" y="19177"/>
                  <a:pt x="568071" y="18161"/>
                </a:cubicBezTo>
                <a:cubicBezTo>
                  <a:pt x="568071" y="16891"/>
                  <a:pt x="568071" y="16383"/>
                  <a:pt x="567817" y="16383"/>
                </a:cubicBezTo>
                <a:cubicBezTo>
                  <a:pt x="567563" y="16383"/>
                  <a:pt x="567436" y="16637"/>
                  <a:pt x="566928" y="17145"/>
                </a:cubicBezTo>
                <a:cubicBezTo>
                  <a:pt x="565912" y="18288"/>
                  <a:pt x="565912" y="19304"/>
                  <a:pt x="565912" y="19304"/>
                </a:cubicBezTo>
                <a:cubicBezTo>
                  <a:pt x="565912" y="20447"/>
                  <a:pt x="565912" y="20447"/>
                  <a:pt x="564896" y="20447"/>
                </a:cubicBezTo>
                <a:cubicBezTo>
                  <a:pt x="564896" y="20447"/>
                  <a:pt x="562737" y="20447"/>
                  <a:pt x="562737" y="19304"/>
                </a:cubicBezTo>
                <a:lnTo>
                  <a:pt x="562737" y="20447"/>
                </a:lnTo>
                <a:cubicBezTo>
                  <a:pt x="562737" y="20447"/>
                  <a:pt x="561594" y="20447"/>
                  <a:pt x="560578" y="21463"/>
                </a:cubicBezTo>
                <a:cubicBezTo>
                  <a:pt x="560324" y="21717"/>
                  <a:pt x="560197" y="21717"/>
                  <a:pt x="559943" y="21717"/>
                </a:cubicBezTo>
                <a:cubicBezTo>
                  <a:pt x="558927" y="21717"/>
                  <a:pt x="557784" y="19939"/>
                  <a:pt x="559562" y="18161"/>
                </a:cubicBezTo>
                <a:lnTo>
                  <a:pt x="558800" y="18161"/>
                </a:lnTo>
                <a:cubicBezTo>
                  <a:pt x="557784" y="18161"/>
                  <a:pt x="557784" y="17018"/>
                  <a:pt x="557784" y="17018"/>
                </a:cubicBezTo>
                <a:cubicBezTo>
                  <a:pt x="557784" y="16002"/>
                  <a:pt x="557784" y="16002"/>
                  <a:pt x="556641" y="16002"/>
                </a:cubicBezTo>
                <a:lnTo>
                  <a:pt x="556641" y="18161"/>
                </a:lnTo>
                <a:cubicBezTo>
                  <a:pt x="557276" y="20066"/>
                  <a:pt x="556768" y="21209"/>
                  <a:pt x="556260" y="21209"/>
                </a:cubicBezTo>
                <a:cubicBezTo>
                  <a:pt x="555879" y="21209"/>
                  <a:pt x="555498" y="20574"/>
                  <a:pt x="555498" y="19304"/>
                </a:cubicBezTo>
                <a:lnTo>
                  <a:pt x="555498" y="20447"/>
                </a:lnTo>
                <a:cubicBezTo>
                  <a:pt x="555498" y="20955"/>
                  <a:pt x="555244" y="21209"/>
                  <a:pt x="554863" y="21209"/>
                </a:cubicBezTo>
                <a:cubicBezTo>
                  <a:pt x="554482" y="21209"/>
                  <a:pt x="553847" y="20955"/>
                  <a:pt x="553339" y="20447"/>
                </a:cubicBezTo>
                <a:cubicBezTo>
                  <a:pt x="552323" y="20447"/>
                  <a:pt x="552323" y="18288"/>
                  <a:pt x="552323" y="17145"/>
                </a:cubicBezTo>
                <a:cubicBezTo>
                  <a:pt x="552323" y="16002"/>
                  <a:pt x="551180" y="16129"/>
                  <a:pt x="551180" y="16129"/>
                </a:cubicBezTo>
                <a:cubicBezTo>
                  <a:pt x="550164" y="16129"/>
                  <a:pt x="550164" y="16129"/>
                  <a:pt x="550164" y="17145"/>
                </a:cubicBezTo>
                <a:cubicBezTo>
                  <a:pt x="550164" y="18161"/>
                  <a:pt x="549910" y="18796"/>
                  <a:pt x="549656" y="18796"/>
                </a:cubicBezTo>
                <a:cubicBezTo>
                  <a:pt x="549402" y="18796"/>
                  <a:pt x="549148" y="18288"/>
                  <a:pt x="549148" y="17145"/>
                </a:cubicBezTo>
                <a:lnTo>
                  <a:pt x="549148" y="18288"/>
                </a:lnTo>
                <a:cubicBezTo>
                  <a:pt x="549148" y="19050"/>
                  <a:pt x="548640" y="19812"/>
                  <a:pt x="547116" y="19812"/>
                </a:cubicBezTo>
                <a:cubicBezTo>
                  <a:pt x="546481" y="19812"/>
                  <a:pt x="545719" y="19685"/>
                  <a:pt x="544830" y="19304"/>
                </a:cubicBezTo>
                <a:cubicBezTo>
                  <a:pt x="541655" y="19304"/>
                  <a:pt x="539496" y="19304"/>
                  <a:pt x="539496" y="20447"/>
                </a:cubicBezTo>
                <a:cubicBezTo>
                  <a:pt x="539496" y="20574"/>
                  <a:pt x="539369" y="20701"/>
                  <a:pt x="539242" y="20701"/>
                </a:cubicBezTo>
                <a:cubicBezTo>
                  <a:pt x="538734" y="20701"/>
                  <a:pt x="536956" y="18923"/>
                  <a:pt x="535178" y="17145"/>
                </a:cubicBezTo>
                <a:cubicBezTo>
                  <a:pt x="535178" y="18288"/>
                  <a:pt x="535178" y="18288"/>
                  <a:pt x="533019" y="18288"/>
                </a:cubicBezTo>
                <a:cubicBezTo>
                  <a:pt x="531876" y="18288"/>
                  <a:pt x="531876" y="18288"/>
                  <a:pt x="531876" y="19304"/>
                </a:cubicBezTo>
                <a:cubicBezTo>
                  <a:pt x="531876" y="20320"/>
                  <a:pt x="531876" y="20955"/>
                  <a:pt x="531749" y="20955"/>
                </a:cubicBezTo>
                <a:cubicBezTo>
                  <a:pt x="531622" y="20955"/>
                  <a:pt x="531368" y="20447"/>
                  <a:pt x="530733" y="19304"/>
                </a:cubicBezTo>
                <a:cubicBezTo>
                  <a:pt x="530352" y="18542"/>
                  <a:pt x="529717" y="18161"/>
                  <a:pt x="529209" y="18161"/>
                </a:cubicBezTo>
                <a:cubicBezTo>
                  <a:pt x="528320" y="18161"/>
                  <a:pt x="527558" y="19050"/>
                  <a:pt x="527558" y="20447"/>
                </a:cubicBezTo>
                <a:cubicBezTo>
                  <a:pt x="527558" y="21463"/>
                  <a:pt x="527558" y="21463"/>
                  <a:pt x="526415" y="21463"/>
                </a:cubicBezTo>
                <a:cubicBezTo>
                  <a:pt x="525399" y="20447"/>
                  <a:pt x="524256" y="20447"/>
                  <a:pt x="522097" y="20447"/>
                </a:cubicBezTo>
                <a:cubicBezTo>
                  <a:pt x="519938" y="20447"/>
                  <a:pt x="519938" y="20447"/>
                  <a:pt x="519938" y="18288"/>
                </a:cubicBezTo>
                <a:cubicBezTo>
                  <a:pt x="519938" y="16129"/>
                  <a:pt x="519938" y="16129"/>
                  <a:pt x="518922" y="16129"/>
                </a:cubicBezTo>
                <a:cubicBezTo>
                  <a:pt x="517906" y="16129"/>
                  <a:pt x="516763" y="16129"/>
                  <a:pt x="516763" y="17145"/>
                </a:cubicBezTo>
                <a:cubicBezTo>
                  <a:pt x="516763" y="17145"/>
                  <a:pt x="516763" y="18288"/>
                  <a:pt x="515620" y="18288"/>
                </a:cubicBezTo>
                <a:cubicBezTo>
                  <a:pt x="514477" y="18288"/>
                  <a:pt x="514604" y="18288"/>
                  <a:pt x="514604" y="19304"/>
                </a:cubicBezTo>
                <a:cubicBezTo>
                  <a:pt x="514604" y="19304"/>
                  <a:pt x="513588" y="20447"/>
                  <a:pt x="512445" y="20447"/>
                </a:cubicBezTo>
                <a:cubicBezTo>
                  <a:pt x="511302" y="20447"/>
                  <a:pt x="509270" y="20447"/>
                  <a:pt x="509270" y="22606"/>
                </a:cubicBezTo>
                <a:cubicBezTo>
                  <a:pt x="509270" y="22606"/>
                  <a:pt x="509270" y="22606"/>
                  <a:pt x="509270" y="20447"/>
                </a:cubicBezTo>
                <a:cubicBezTo>
                  <a:pt x="509270" y="19685"/>
                  <a:pt x="508762" y="18923"/>
                  <a:pt x="507619" y="18923"/>
                </a:cubicBezTo>
                <a:cubicBezTo>
                  <a:pt x="507238" y="18923"/>
                  <a:pt x="506603" y="19050"/>
                  <a:pt x="505968" y="19304"/>
                </a:cubicBezTo>
                <a:cubicBezTo>
                  <a:pt x="503809" y="19304"/>
                  <a:pt x="501650" y="19304"/>
                  <a:pt x="501650" y="18288"/>
                </a:cubicBezTo>
                <a:cubicBezTo>
                  <a:pt x="501650" y="18288"/>
                  <a:pt x="501650" y="18288"/>
                  <a:pt x="501650" y="20447"/>
                </a:cubicBezTo>
                <a:cubicBezTo>
                  <a:pt x="501650" y="21463"/>
                  <a:pt x="501142" y="22098"/>
                  <a:pt x="500380" y="22098"/>
                </a:cubicBezTo>
                <a:cubicBezTo>
                  <a:pt x="499618" y="22098"/>
                  <a:pt x="498856" y="21590"/>
                  <a:pt x="498348" y="20447"/>
                </a:cubicBezTo>
                <a:cubicBezTo>
                  <a:pt x="498348" y="19304"/>
                  <a:pt x="498348" y="18796"/>
                  <a:pt x="498221" y="18796"/>
                </a:cubicBezTo>
                <a:cubicBezTo>
                  <a:pt x="498094" y="18796"/>
                  <a:pt x="497840" y="19304"/>
                  <a:pt x="497332" y="20447"/>
                </a:cubicBezTo>
                <a:cubicBezTo>
                  <a:pt x="497332" y="20447"/>
                  <a:pt x="496189" y="20447"/>
                  <a:pt x="496189" y="18288"/>
                </a:cubicBezTo>
                <a:cubicBezTo>
                  <a:pt x="495681" y="17780"/>
                  <a:pt x="495427" y="17526"/>
                  <a:pt x="495173" y="17526"/>
                </a:cubicBezTo>
                <a:cubicBezTo>
                  <a:pt x="494919" y="17526"/>
                  <a:pt x="494665" y="17780"/>
                  <a:pt x="494030" y="18288"/>
                </a:cubicBezTo>
                <a:cubicBezTo>
                  <a:pt x="494030" y="20447"/>
                  <a:pt x="493014" y="20447"/>
                  <a:pt x="493014" y="20447"/>
                </a:cubicBezTo>
                <a:cubicBezTo>
                  <a:pt x="492125" y="19558"/>
                  <a:pt x="490220" y="19177"/>
                  <a:pt x="488315" y="19177"/>
                </a:cubicBezTo>
                <a:cubicBezTo>
                  <a:pt x="485775" y="19177"/>
                  <a:pt x="483235" y="19812"/>
                  <a:pt x="483235" y="20447"/>
                </a:cubicBezTo>
                <a:cubicBezTo>
                  <a:pt x="482092" y="19304"/>
                  <a:pt x="482092" y="19304"/>
                  <a:pt x="481076" y="19304"/>
                </a:cubicBezTo>
                <a:cubicBezTo>
                  <a:pt x="481076" y="20066"/>
                  <a:pt x="480949" y="20447"/>
                  <a:pt x="480695" y="20447"/>
                </a:cubicBezTo>
                <a:cubicBezTo>
                  <a:pt x="480314" y="20447"/>
                  <a:pt x="479933" y="19177"/>
                  <a:pt x="479933" y="17145"/>
                </a:cubicBezTo>
                <a:lnTo>
                  <a:pt x="481076" y="17145"/>
                </a:lnTo>
                <a:cubicBezTo>
                  <a:pt x="481076" y="16256"/>
                  <a:pt x="480695" y="15748"/>
                  <a:pt x="480314" y="15748"/>
                </a:cubicBezTo>
                <a:cubicBezTo>
                  <a:pt x="479679" y="15748"/>
                  <a:pt x="478917" y="16764"/>
                  <a:pt x="478917" y="19304"/>
                </a:cubicBezTo>
                <a:cubicBezTo>
                  <a:pt x="478917" y="20447"/>
                  <a:pt x="478917" y="20955"/>
                  <a:pt x="478790" y="20955"/>
                </a:cubicBezTo>
                <a:cubicBezTo>
                  <a:pt x="478663" y="20955"/>
                  <a:pt x="478409" y="20447"/>
                  <a:pt x="477901" y="19304"/>
                </a:cubicBezTo>
                <a:cubicBezTo>
                  <a:pt x="477901" y="17653"/>
                  <a:pt x="477647" y="16891"/>
                  <a:pt x="477266" y="16891"/>
                </a:cubicBezTo>
                <a:cubicBezTo>
                  <a:pt x="476885" y="16891"/>
                  <a:pt x="476250" y="17653"/>
                  <a:pt x="475742" y="19304"/>
                </a:cubicBezTo>
                <a:cubicBezTo>
                  <a:pt x="474472" y="16383"/>
                  <a:pt x="473329" y="14732"/>
                  <a:pt x="472567" y="14732"/>
                </a:cubicBezTo>
                <a:cubicBezTo>
                  <a:pt x="471805" y="14732"/>
                  <a:pt x="471424" y="15875"/>
                  <a:pt x="471424" y="18288"/>
                </a:cubicBezTo>
                <a:cubicBezTo>
                  <a:pt x="471424" y="20447"/>
                  <a:pt x="471424" y="21463"/>
                  <a:pt x="470408" y="21463"/>
                </a:cubicBezTo>
                <a:cubicBezTo>
                  <a:pt x="470408" y="21463"/>
                  <a:pt x="470408" y="20447"/>
                  <a:pt x="470408" y="19304"/>
                </a:cubicBezTo>
                <a:cubicBezTo>
                  <a:pt x="470408" y="18161"/>
                  <a:pt x="470408" y="17653"/>
                  <a:pt x="470154" y="17653"/>
                </a:cubicBezTo>
                <a:cubicBezTo>
                  <a:pt x="469900" y="17653"/>
                  <a:pt x="469392" y="18161"/>
                  <a:pt x="468249" y="19304"/>
                </a:cubicBezTo>
                <a:cubicBezTo>
                  <a:pt x="467106" y="21082"/>
                  <a:pt x="466217" y="21844"/>
                  <a:pt x="465328" y="21844"/>
                </a:cubicBezTo>
                <a:cubicBezTo>
                  <a:pt x="464566" y="21844"/>
                  <a:pt x="463804" y="21336"/>
                  <a:pt x="462915" y="20320"/>
                </a:cubicBezTo>
                <a:cubicBezTo>
                  <a:pt x="461899" y="19177"/>
                  <a:pt x="460756" y="18669"/>
                  <a:pt x="460248" y="18669"/>
                </a:cubicBezTo>
                <a:cubicBezTo>
                  <a:pt x="459740" y="18669"/>
                  <a:pt x="459740" y="19177"/>
                  <a:pt x="460756" y="20320"/>
                </a:cubicBezTo>
                <a:cubicBezTo>
                  <a:pt x="461391" y="21590"/>
                  <a:pt x="461645" y="22098"/>
                  <a:pt x="461518" y="22098"/>
                </a:cubicBezTo>
                <a:cubicBezTo>
                  <a:pt x="461391" y="22098"/>
                  <a:pt x="461137" y="21844"/>
                  <a:pt x="460756" y="21336"/>
                </a:cubicBezTo>
                <a:lnTo>
                  <a:pt x="456438" y="21336"/>
                </a:lnTo>
                <a:cubicBezTo>
                  <a:pt x="456438" y="21336"/>
                  <a:pt x="455295" y="20320"/>
                  <a:pt x="455295" y="19177"/>
                </a:cubicBezTo>
                <a:cubicBezTo>
                  <a:pt x="455295" y="20574"/>
                  <a:pt x="454533" y="21463"/>
                  <a:pt x="453644" y="21463"/>
                </a:cubicBezTo>
                <a:cubicBezTo>
                  <a:pt x="453136" y="21463"/>
                  <a:pt x="452501" y="21082"/>
                  <a:pt x="452120" y="20320"/>
                </a:cubicBezTo>
                <a:lnTo>
                  <a:pt x="451104" y="20320"/>
                </a:lnTo>
                <a:cubicBezTo>
                  <a:pt x="449961" y="20320"/>
                  <a:pt x="449961" y="20320"/>
                  <a:pt x="448945" y="19177"/>
                </a:cubicBezTo>
                <a:cubicBezTo>
                  <a:pt x="448945" y="18796"/>
                  <a:pt x="448818" y="18796"/>
                  <a:pt x="448691" y="18796"/>
                </a:cubicBezTo>
                <a:cubicBezTo>
                  <a:pt x="448310" y="18796"/>
                  <a:pt x="447802" y="19558"/>
                  <a:pt x="447802" y="20320"/>
                </a:cubicBezTo>
                <a:cubicBezTo>
                  <a:pt x="447040" y="21082"/>
                  <a:pt x="446278" y="21844"/>
                  <a:pt x="445897" y="21844"/>
                </a:cubicBezTo>
                <a:cubicBezTo>
                  <a:pt x="445770" y="21844"/>
                  <a:pt x="445643" y="21717"/>
                  <a:pt x="445643" y="21336"/>
                </a:cubicBezTo>
                <a:cubicBezTo>
                  <a:pt x="445643" y="20320"/>
                  <a:pt x="444500" y="19177"/>
                  <a:pt x="443484" y="18161"/>
                </a:cubicBezTo>
                <a:cubicBezTo>
                  <a:pt x="443484" y="17780"/>
                  <a:pt x="443357" y="17653"/>
                  <a:pt x="443230" y="17653"/>
                </a:cubicBezTo>
                <a:cubicBezTo>
                  <a:pt x="442976" y="17653"/>
                  <a:pt x="442722" y="18415"/>
                  <a:pt x="443484" y="19177"/>
                </a:cubicBezTo>
                <a:cubicBezTo>
                  <a:pt x="443484" y="20320"/>
                  <a:pt x="443484" y="20320"/>
                  <a:pt x="442341" y="21336"/>
                </a:cubicBezTo>
                <a:cubicBezTo>
                  <a:pt x="441325" y="21336"/>
                  <a:pt x="440182" y="21336"/>
                  <a:pt x="440182" y="20320"/>
                </a:cubicBezTo>
                <a:cubicBezTo>
                  <a:pt x="440182" y="19812"/>
                  <a:pt x="439039" y="19558"/>
                  <a:pt x="437896" y="19558"/>
                </a:cubicBezTo>
                <a:cubicBezTo>
                  <a:pt x="436753" y="19558"/>
                  <a:pt x="435356" y="19812"/>
                  <a:pt x="434848" y="20320"/>
                </a:cubicBezTo>
                <a:lnTo>
                  <a:pt x="433705" y="20320"/>
                </a:lnTo>
                <a:cubicBezTo>
                  <a:pt x="432689" y="20320"/>
                  <a:pt x="432689" y="19177"/>
                  <a:pt x="431546" y="19177"/>
                </a:cubicBezTo>
                <a:cubicBezTo>
                  <a:pt x="431546" y="19177"/>
                  <a:pt x="430403" y="19177"/>
                  <a:pt x="430403" y="18161"/>
                </a:cubicBezTo>
                <a:cubicBezTo>
                  <a:pt x="429387" y="18161"/>
                  <a:pt x="429387" y="18161"/>
                  <a:pt x="429387" y="19177"/>
                </a:cubicBezTo>
                <a:cubicBezTo>
                  <a:pt x="428879" y="18161"/>
                  <a:pt x="428625" y="17526"/>
                  <a:pt x="428244" y="17526"/>
                </a:cubicBezTo>
                <a:cubicBezTo>
                  <a:pt x="427863" y="17526"/>
                  <a:pt x="427736" y="18034"/>
                  <a:pt x="427228" y="19177"/>
                </a:cubicBezTo>
                <a:cubicBezTo>
                  <a:pt x="426720" y="18669"/>
                  <a:pt x="426466" y="18415"/>
                  <a:pt x="426212" y="18415"/>
                </a:cubicBezTo>
                <a:cubicBezTo>
                  <a:pt x="425958" y="18415"/>
                  <a:pt x="425704" y="18669"/>
                  <a:pt x="425069" y="19177"/>
                </a:cubicBezTo>
                <a:cubicBezTo>
                  <a:pt x="424434" y="17907"/>
                  <a:pt x="423291" y="16891"/>
                  <a:pt x="422529" y="16891"/>
                </a:cubicBezTo>
                <a:cubicBezTo>
                  <a:pt x="422148" y="16891"/>
                  <a:pt x="421767" y="17272"/>
                  <a:pt x="421767" y="18034"/>
                </a:cubicBezTo>
                <a:cubicBezTo>
                  <a:pt x="421767" y="18034"/>
                  <a:pt x="421767" y="18034"/>
                  <a:pt x="420751" y="16891"/>
                </a:cubicBezTo>
                <a:cubicBezTo>
                  <a:pt x="420243" y="15875"/>
                  <a:pt x="419989" y="15240"/>
                  <a:pt x="419735" y="15240"/>
                </a:cubicBezTo>
                <a:cubicBezTo>
                  <a:pt x="419481" y="15240"/>
                  <a:pt x="419608" y="15748"/>
                  <a:pt x="419608" y="16891"/>
                </a:cubicBezTo>
                <a:cubicBezTo>
                  <a:pt x="419608" y="18034"/>
                  <a:pt x="419354" y="18542"/>
                  <a:pt x="419100" y="18542"/>
                </a:cubicBezTo>
                <a:cubicBezTo>
                  <a:pt x="418846" y="18542"/>
                  <a:pt x="418592" y="18034"/>
                  <a:pt x="418592" y="16891"/>
                </a:cubicBezTo>
                <a:cubicBezTo>
                  <a:pt x="418592" y="16891"/>
                  <a:pt x="418084" y="16383"/>
                  <a:pt x="417449" y="16383"/>
                </a:cubicBezTo>
                <a:cubicBezTo>
                  <a:pt x="417068" y="16383"/>
                  <a:pt x="416814" y="16510"/>
                  <a:pt x="416433" y="16891"/>
                </a:cubicBezTo>
                <a:cubicBezTo>
                  <a:pt x="415798" y="17526"/>
                  <a:pt x="414147" y="18161"/>
                  <a:pt x="413004" y="18161"/>
                </a:cubicBezTo>
                <a:cubicBezTo>
                  <a:pt x="412242" y="18161"/>
                  <a:pt x="411734" y="17780"/>
                  <a:pt x="412115" y="16891"/>
                </a:cubicBezTo>
                <a:lnTo>
                  <a:pt x="411099" y="16891"/>
                </a:lnTo>
                <a:cubicBezTo>
                  <a:pt x="410083" y="17399"/>
                  <a:pt x="409448" y="17653"/>
                  <a:pt x="409067" y="17653"/>
                </a:cubicBezTo>
                <a:cubicBezTo>
                  <a:pt x="408686" y="17653"/>
                  <a:pt x="408432" y="17399"/>
                  <a:pt x="407797" y="16891"/>
                </a:cubicBezTo>
                <a:lnTo>
                  <a:pt x="406654" y="15875"/>
                </a:lnTo>
                <a:cubicBezTo>
                  <a:pt x="406654" y="16891"/>
                  <a:pt x="406654" y="18034"/>
                  <a:pt x="405638" y="18034"/>
                </a:cubicBezTo>
                <a:cubicBezTo>
                  <a:pt x="405638" y="18034"/>
                  <a:pt x="405638" y="18034"/>
                  <a:pt x="405638" y="16891"/>
                </a:cubicBezTo>
                <a:cubicBezTo>
                  <a:pt x="405638" y="15748"/>
                  <a:pt x="405638" y="15875"/>
                  <a:pt x="404622" y="15875"/>
                </a:cubicBezTo>
                <a:cubicBezTo>
                  <a:pt x="403606" y="15875"/>
                  <a:pt x="403479" y="16891"/>
                  <a:pt x="403479" y="18034"/>
                </a:cubicBezTo>
                <a:lnTo>
                  <a:pt x="402463" y="18034"/>
                </a:lnTo>
                <a:cubicBezTo>
                  <a:pt x="402463" y="16764"/>
                  <a:pt x="402082" y="16256"/>
                  <a:pt x="401828" y="16256"/>
                </a:cubicBezTo>
                <a:cubicBezTo>
                  <a:pt x="401574" y="16256"/>
                  <a:pt x="401447" y="16510"/>
                  <a:pt x="401447" y="17018"/>
                </a:cubicBezTo>
                <a:cubicBezTo>
                  <a:pt x="401447" y="18161"/>
                  <a:pt x="400431" y="18161"/>
                  <a:pt x="400431" y="18161"/>
                </a:cubicBezTo>
                <a:cubicBezTo>
                  <a:pt x="400431" y="17780"/>
                  <a:pt x="400304" y="17653"/>
                  <a:pt x="400177" y="17653"/>
                </a:cubicBezTo>
                <a:cubicBezTo>
                  <a:pt x="400050" y="17653"/>
                  <a:pt x="399669" y="18161"/>
                  <a:pt x="400431" y="18161"/>
                </a:cubicBezTo>
                <a:lnTo>
                  <a:pt x="400431" y="19177"/>
                </a:lnTo>
                <a:cubicBezTo>
                  <a:pt x="400050" y="19558"/>
                  <a:pt x="399923" y="19685"/>
                  <a:pt x="399669" y="19685"/>
                </a:cubicBezTo>
                <a:cubicBezTo>
                  <a:pt x="399288" y="19685"/>
                  <a:pt x="399288" y="18923"/>
                  <a:pt x="399288" y="18161"/>
                </a:cubicBezTo>
                <a:lnTo>
                  <a:pt x="398145" y="18161"/>
                </a:lnTo>
                <a:cubicBezTo>
                  <a:pt x="397129" y="18161"/>
                  <a:pt x="395986" y="18161"/>
                  <a:pt x="397129" y="17018"/>
                </a:cubicBezTo>
                <a:cubicBezTo>
                  <a:pt x="397129" y="16002"/>
                  <a:pt x="397129" y="14859"/>
                  <a:pt x="395986" y="14859"/>
                </a:cubicBezTo>
                <a:cubicBezTo>
                  <a:pt x="395986" y="15875"/>
                  <a:pt x="395986" y="17018"/>
                  <a:pt x="395986" y="17018"/>
                </a:cubicBezTo>
                <a:cubicBezTo>
                  <a:pt x="394970" y="17018"/>
                  <a:pt x="394970" y="18161"/>
                  <a:pt x="394970" y="18161"/>
                </a:cubicBezTo>
                <a:cubicBezTo>
                  <a:pt x="395478" y="19050"/>
                  <a:pt x="395097" y="19431"/>
                  <a:pt x="394589" y="19431"/>
                </a:cubicBezTo>
                <a:cubicBezTo>
                  <a:pt x="393827" y="19431"/>
                  <a:pt x="392811" y="18796"/>
                  <a:pt x="392811" y="18161"/>
                </a:cubicBezTo>
                <a:cubicBezTo>
                  <a:pt x="391795" y="17018"/>
                  <a:pt x="391160" y="16510"/>
                  <a:pt x="390906" y="16510"/>
                </a:cubicBezTo>
                <a:cubicBezTo>
                  <a:pt x="390652" y="16510"/>
                  <a:pt x="390652" y="17018"/>
                  <a:pt x="390652" y="18161"/>
                </a:cubicBezTo>
                <a:cubicBezTo>
                  <a:pt x="390652" y="18796"/>
                  <a:pt x="390525" y="19050"/>
                  <a:pt x="390398" y="19050"/>
                </a:cubicBezTo>
                <a:cubicBezTo>
                  <a:pt x="390017" y="19050"/>
                  <a:pt x="389255" y="17272"/>
                  <a:pt x="388493" y="14986"/>
                </a:cubicBezTo>
                <a:lnTo>
                  <a:pt x="387223" y="11811"/>
                </a:lnTo>
                <a:lnTo>
                  <a:pt x="387223" y="15113"/>
                </a:lnTo>
                <a:cubicBezTo>
                  <a:pt x="387223" y="17653"/>
                  <a:pt x="387223" y="18669"/>
                  <a:pt x="386842" y="18669"/>
                </a:cubicBezTo>
                <a:cubicBezTo>
                  <a:pt x="386461" y="18669"/>
                  <a:pt x="386080" y="18161"/>
                  <a:pt x="385191" y="17272"/>
                </a:cubicBezTo>
                <a:cubicBezTo>
                  <a:pt x="384683" y="16764"/>
                  <a:pt x="384429" y="16510"/>
                  <a:pt x="384175" y="16510"/>
                </a:cubicBezTo>
                <a:cubicBezTo>
                  <a:pt x="383921" y="16510"/>
                  <a:pt x="384048" y="16764"/>
                  <a:pt x="384048" y="17272"/>
                </a:cubicBezTo>
                <a:cubicBezTo>
                  <a:pt x="384048" y="18415"/>
                  <a:pt x="383032" y="18415"/>
                  <a:pt x="380873" y="18415"/>
                </a:cubicBezTo>
                <a:cubicBezTo>
                  <a:pt x="378714" y="18415"/>
                  <a:pt x="378714" y="18415"/>
                  <a:pt x="378714" y="17272"/>
                </a:cubicBezTo>
                <a:lnTo>
                  <a:pt x="376555" y="17272"/>
                </a:lnTo>
                <a:cubicBezTo>
                  <a:pt x="376555" y="18161"/>
                  <a:pt x="376174" y="18542"/>
                  <a:pt x="375920" y="18542"/>
                </a:cubicBezTo>
                <a:cubicBezTo>
                  <a:pt x="375412" y="18542"/>
                  <a:pt x="374777" y="17653"/>
                  <a:pt x="375539" y="16256"/>
                </a:cubicBezTo>
                <a:lnTo>
                  <a:pt x="374523" y="16256"/>
                </a:lnTo>
                <a:lnTo>
                  <a:pt x="374523" y="17272"/>
                </a:lnTo>
                <a:cubicBezTo>
                  <a:pt x="374523" y="18415"/>
                  <a:pt x="373380" y="18415"/>
                  <a:pt x="366903" y="18415"/>
                </a:cubicBezTo>
                <a:cubicBezTo>
                  <a:pt x="361569" y="18415"/>
                  <a:pt x="360426" y="18415"/>
                  <a:pt x="360426" y="16256"/>
                </a:cubicBezTo>
                <a:cubicBezTo>
                  <a:pt x="359918" y="15240"/>
                  <a:pt x="359664" y="14605"/>
                  <a:pt x="359537" y="14605"/>
                </a:cubicBezTo>
                <a:cubicBezTo>
                  <a:pt x="359410" y="14605"/>
                  <a:pt x="359410" y="15113"/>
                  <a:pt x="359410" y="16256"/>
                </a:cubicBezTo>
                <a:cubicBezTo>
                  <a:pt x="359410" y="17018"/>
                  <a:pt x="358902" y="17780"/>
                  <a:pt x="358521" y="17780"/>
                </a:cubicBezTo>
                <a:cubicBezTo>
                  <a:pt x="358394" y="17780"/>
                  <a:pt x="358267" y="17653"/>
                  <a:pt x="358267" y="17272"/>
                </a:cubicBezTo>
                <a:cubicBezTo>
                  <a:pt x="358267" y="17272"/>
                  <a:pt x="357124" y="17272"/>
                  <a:pt x="356108" y="18415"/>
                </a:cubicBezTo>
                <a:cubicBezTo>
                  <a:pt x="355092" y="19812"/>
                  <a:pt x="354584" y="20447"/>
                  <a:pt x="354330" y="20447"/>
                </a:cubicBezTo>
                <a:cubicBezTo>
                  <a:pt x="354076" y="20447"/>
                  <a:pt x="353949" y="19558"/>
                  <a:pt x="353949" y="18415"/>
                </a:cubicBezTo>
                <a:cubicBezTo>
                  <a:pt x="353949" y="17907"/>
                  <a:pt x="353949" y="17526"/>
                  <a:pt x="353949" y="17399"/>
                </a:cubicBezTo>
                <a:lnTo>
                  <a:pt x="352933" y="18415"/>
                </a:lnTo>
                <a:cubicBezTo>
                  <a:pt x="353441" y="17907"/>
                  <a:pt x="353695" y="17272"/>
                  <a:pt x="353822" y="17145"/>
                </a:cubicBezTo>
                <a:lnTo>
                  <a:pt x="353949" y="17272"/>
                </a:lnTo>
                <a:cubicBezTo>
                  <a:pt x="353949" y="17145"/>
                  <a:pt x="353949" y="17145"/>
                  <a:pt x="353949" y="17145"/>
                </a:cubicBezTo>
                <a:cubicBezTo>
                  <a:pt x="353949" y="17145"/>
                  <a:pt x="353949" y="17145"/>
                  <a:pt x="353822" y="17145"/>
                </a:cubicBezTo>
                <a:lnTo>
                  <a:pt x="352933" y="16129"/>
                </a:lnTo>
                <a:cubicBezTo>
                  <a:pt x="352933" y="17145"/>
                  <a:pt x="352933" y="18288"/>
                  <a:pt x="352933" y="18288"/>
                </a:cubicBezTo>
                <a:cubicBezTo>
                  <a:pt x="352933" y="19812"/>
                  <a:pt x="352298" y="20828"/>
                  <a:pt x="352044" y="20828"/>
                </a:cubicBezTo>
                <a:cubicBezTo>
                  <a:pt x="351917" y="20828"/>
                  <a:pt x="351790" y="20701"/>
                  <a:pt x="351790" y="20447"/>
                </a:cubicBezTo>
                <a:cubicBezTo>
                  <a:pt x="351282" y="19177"/>
                  <a:pt x="349631" y="18415"/>
                  <a:pt x="348361" y="18415"/>
                </a:cubicBezTo>
                <a:cubicBezTo>
                  <a:pt x="347345" y="18415"/>
                  <a:pt x="346456" y="18923"/>
                  <a:pt x="346456" y="20447"/>
                </a:cubicBezTo>
                <a:lnTo>
                  <a:pt x="345440" y="20447"/>
                </a:lnTo>
                <a:cubicBezTo>
                  <a:pt x="345440" y="19177"/>
                  <a:pt x="345059" y="18669"/>
                  <a:pt x="344551" y="18669"/>
                </a:cubicBezTo>
                <a:cubicBezTo>
                  <a:pt x="344043" y="18669"/>
                  <a:pt x="343789" y="18923"/>
                  <a:pt x="343281" y="19431"/>
                </a:cubicBezTo>
                <a:cubicBezTo>
                  <a:pt x="341122" y="19431"/>
                  <a:pt x="341122" y="19431"/>
                  <a:pt x="341122" y="20574"/>
                </a:cubicBezTo>
                <a:cubicBezTo>
                  <a:pt x="341122" y="21082"/>
                  <a:pt x="341122" y="21336"/>
                  <a:pt x="340995" y="21336"/>
                </a:cubicBezTo>
                <a:cubicBezTo>
                  <a:pt x="340868" y="21336"/>
                  <a:pt x="340614" y="21082"/>
                  <a:pt x="340106" y="20574"/>
                </a:cubicBezTo>
                <a:cubicBezTo>
                  <a:pt x="338963" y="20574"/>
                  <a:pt x="337947" y="18415"/>
                  <a:pt x="337947" y="18415"/>
                </a:cubicBezTo>
                <a:cubicBezTo>
                  <a:pt x="337947" y="17018"/>
                  <a:pt x="337566" y="16129"/>
                  <a:pt x="336931" y="15621"/>
                </a:cubicBezTo>
                <a:cubicBezTo>
                  <a:pt x="337058" y="16764"/>
                  <a:pt x="337820" y="18415"/>
                  <a:pt x="336931" y="18415"/>
                </a:cubicBezTo>
                <a:cubicBezTo>
                  <a:pt x="336931" y="18415"/>
                  <a:pt x="335788" y="17272"/>
                  <a:pt x="335788" y="16256"/>
                </a:cubicBezTo>
                <a:cubicBezTo>
                  <a:pt x="335788" y="15494"/>
                  <a:pt x="335788" y="15240"/>
                  <a:pt x="336169" y="15240"/>
                </a:cubicBezTo>
                <a:cubicBezTo>
                  <a:pt x="336550" y="15240"/>
                  <a:pt x="336677" y="15367"/>
                  <a:pt x="336931" y="15621"/>
                </a:cubicBezTo>
                <a:cubicBezTo>
                  <a:pt x="336931" y="15494"/>
                  <a:pt x="336931" y="15240"/>
                  <a:pt x="336931" y="15240"/>
                </a:cubicBezTo>
                <a:cubicBezTo>
                  <a:pt x="336550" y="15240"/>
                  <a:pt x="336296" y="15240"/>
                  <a:pt x="336169" y="15240"/>
                </a:cubicBezTo>
                <a:cubicBezTo>
                  <a:pt x="336042" y="15240"/>
                  <a:pt x="335915" y="15240"/>
                  <a:pt x="335788" y="15240"/>
                </a:cubicBezTo>
                <a:lnTo>
                  <a:pt x="335788" y="17399"/>
                </a:lnTo>
                <a:lnTo>
                  <a:pt x="335788" y="19558"/>
                </a:lnTo>
                <a:cubicBezTo>
                  <a:pt x="335788" y="19558"/>
                  <a:pt x="334772" y="19558"/>
                  <a:pt x="334772" y="18542"/>
                </a:cubicBezTo>
                <a:cubicBezTo>
                  <a:pt x="334772" y="19558"/>
                  <a:pt x="333756" y="19558"/>
                  <a:pt x="332613" y="19558"/>
                </a:cubicBezTo>
                <a:cubicBezTo>
                  <a:pt x="330454" y="19558"/>
                  <a:pt x="329438" y="19558"/>
                  <a:pt x="328295" y="18542"/>
                </a:cubicBezTo>
                <a:cubicBezTo>
                  <a:pt x="328295" y="19558"/>
                  <a:pt x="327152" y="20193"/>
                  <a:pt x="326009" y="20193"/>
                </a:cubicBezTo>
                <a:cubicBezTo>
                  <a:pt x="324866" y="20193"/>
                  <a:pt x="323469" y="19685"/>
                  <a:pt x="322961" y="18542"/>
                </a:cubicBezTo>
                <a:cubicBezTo>
                  <a:pt x="322961" y="18034"/>
                  <a:pt x="322961" y="17780"/>
                  <a:pt x="322834" y="17780"/>
                </a:cubicBezTo>
                <a:cubicBezTo>
                  <a:pt x="322707" y="17780"/>
                  <a:pt x="322453" y="18034"/>
                  <a:pt x="321818" y="18542"/>
                </a:cubicBezTo>
                <a:cubicBezTo>
                  <a:pt x="321183" y="19050"/>
                  <a:pt x="321056" y="19304"/>
                  <a:pt x="320929" y="19304"/>
                </a:cubicBezTo>
                <a:cubicBezTo>
                  <a:pt x="320802" y="19304"/>
                  <a:pt x="320802" y="19050"/>
                  <a:pt x="320802" y="18542"/>
                </a:cubicBezTo>
                <a:cubicBezTo>
                  <a:pt x="320421" y="18161"/>
                  <a:pt x="320294" y="18034"/>
                  <a:pt x="320040" y="18034"/>
                </a:cubicBezTo>
                <a:cubicBezTo>
                  <a:pt x="319659" y="18034"/>
                  <a:pt x="319405" y="18796"/>
                  <a:pt x="318643" y="19558"/>
                </a:cubicBezTo>
                <a:cubicBezTo>
                  <a:pt x="318008" y="20828"/>
                  <a:pt x="317754" y="21336"/>
                  <a:pt x="317373" y="21336"/>
                </a:cubicBezTo>
                <a:cubicBezTo>
                  <a:pt x="316992" y="21336"/>
                  <a:pt x="316865" y="21082"/>
                  <a:pt x="316357" y="20574"/>
                </a:cubicBezTo>
                <a:cubicBezTo>
                  <a:pt x="315341" y="19431"/>
                  <a:pt x="314198" y="19431"/>
                  <a:pt x="313182" y="19431"/>
                </a:cubicBezTo>
                <a:cubicBezTo>
                  <a:pt x="312166" y="18415"/>
                  <a:pt x="311023" y="18415"/>
                  <a:pt x="312166" y="17272"/>
                </a:cubicBezTo>
                <a:cubicBezTo>
                  <a:pt x="312166" y="16256"/>
                  <a:pt x="311023" y="15113"/>
                  <a:pt x="311023" y="15113"/>
                </a:cubicBezTo>
                <a:cubicBezTo>
                  <a:pt x="310642" y="14732"/>
                  <a:pt x="310388" y="14605"/>
                  <a:pt x="310261" y="14605"/>
                </a:cubicBezTo>
                <a:cubicBezTo>
                  <a:pt x="309880" y="14605"/>
                  <a:pt x="309880" y="15113"/>
                  <a:pt x="309880" y="15113"/>
                </a:cubicBezTo>
                <a:cubicBezTo>
                  <a:pt x="312039" y="16129"/>
                  <a:pt x="310896" y="16129"/>
                  <a:pt x="309880" y="17272"/>
                </a:cubicBezTo>
                <a:cubicBezTo>
                  <a:pt x="309880" y="18415"/>
                  <a:pt x="307721" y="18415"/>
                  <a:pt x="307721" y="18415"/>
                </a:cubicBezTo>
                <a:lnTo>
                  <a:pt x="304546" y="18415"/>
                </a:lnTo>
                <a:cubicBezTo>
                  <a:pt x="303403" y="18923"/>
                  <a:pt x="302895" y="19177"/>
                  <a:pt x="302641" y="19177"/>
                </a:cubicBezTo>
                <a:cubicBezTo>
                  <a:pt x="302387" y="19177"/>
                  <a:pt x="302387" y="18923"/>
                  <a:pt x="302387" y="18415"/>
                </a:cubicBezTo>
                <a:lnTo>
                  <a:pt x="302387" y="17272"/>
                </a:lnTo>
                <a:cubicBezTo>
                  <a:pt x="301879" y="18415"/>
                  <a:pt x="299720" y="18923"/>
                  <a:pt x="297688" y="18923"/>
                </a:cubicBezTo>
                <a:cubicBezTo>
                  <a:pt x="295656" y="18923"/>
                  <a:pt x="293751" y="18415"/>
                  <a:pt x="293751" y="17272"/>
                </a:cubicBezTo>
                <a:lnTo>
                  <a:pt x="293751" y="18415"/>
                </a:lnTo>
                <a:cubicBezTo>
                  <a:pt x="293751" y="19431"/>
                  <a:pt x="292608" y="19431"/>
                  <a:pt x="291592" y="19431"/>
                </a:cubicBezTo>
                <a:cubicBezTo>
                  <a:pt x="290576" y="19431"/>
                  <a:pt x="287274" y="18415"/>
                  <a:pt x="286258" y="18415"/>
                </a:cubicBezTo>
                <a:cubicBezTo>
                  <a:pt x="283083" y="18415"/>
                  <a:pt x="280924" y="18415"/>
                  <a:pt x="280924" y="17272"/>
                </a:cubicBezTo>
                <a:cubicBezTo>
                  <a:pt x="279908" y="17272"/>
                  <a:pt x="279908" y="17272"/>
                  <a:pt x="279908" y="18415"/>
                </a:cubicBezTo>
                <a:cubicBezTo>
                  <a:pt x="280924" y="20574"/>
                  <a:pt x="279908" y="20574"/>
                  <a:pt x="279908" y="20574"/>
                </a:cubicBezTo>
                <a:cubicBezTo>
                  <a:pt x="278765" y="20574"/>
                  <a:pt x="278765" y="18415"/>
                  <a:pt x="278765" y="17272"/>
                </a:cubicBezTo>
                <a:cubicBezTo>
                  <a:pt x="278765" y="16764"/>
                  <a:pt x="278765" y="16510"/>
                  <a:pt x="278511" y="16510"/>
                </a:cubicBezTo>
                <a:cubicBezTo>
                  <a:pt x="278257" y="16510"/>
                  <a:pt x="277749" y="16764"/>
                  <a:pt x="276606" y="17272"/>
                </a:cubicBezTo>
                <a:cubicBezTo>
                  <a:pt x="275971" y="18542"/>
                  <a:pt x="274574" y="19050"/>
                  <a:pt x="273304" y="19050"/>
                </a:cubicBezTo>
                <a:cubicBezTo>
                  <a:pt x="272415" y="19050"/>
                  <a:pt x="271653" y="18796"/>
                  <a:pt x="271145" y="18288"/>
                </a:cubicBezTo>
                <a:cubicBezTo>
                  <a:pt x="271145" y="18288"/>
                  <a:pt x="270002" y="18288"/>
                  <a:pt x="270002" y="19304"/>
                </a:cubicBezTo>
                <a:cubicBezTo>
                  <a:pt x="269367" y="19939"/>
                  <a:pt x="268732" y="20574"/>
                  <a:pt x="268097" y="20574"/>
                </a:cubicBezTo>
                <a:cubicBezTo>
                  <a:pt x="267589" y="20574"/>
                  <a:pt x="267208" y="20193"/>
                  <a:pt x="266700" y="19304"/>
                </a:cubicBezTo>
                <a:cubicBezTo>
                  <a:pt x="265684" y="19304"/>
                  <a:pt x="265684" y="19304"/>
                  <a:pt x="265684" y="20447"/>
                </a:cubicBezTo>
                <a:cubicBezTo>
                  <a:pt x="265049" y="21082"/>
                  <a:pt x="264795" y="21717"/>
                  <a:pt x="264668" y="21717"/>
                </a:cubicBezTo>
                <a:cubicBezTo>
                  <a:pt x="264541" y="21717"/>
                  <a:pt x="264541" y="21336"/>
                  <a:pt x="264541" y="20447"/>
                </a:cubicBezTo>
                <a:cubicBezTo>
                  <a:pt x="264033" y="19939"/>
                  <a:pt x="263144" y="19685"/>
                  <a:pt x="262255" y="19685"/>
                </a:cubicBezTo>
                <a:cubicBezTo>
                  <a:pt x="261366" y="19685"/>
                  <a:pt x="260223" y="19939"/>
                  <a:pt x="259080" y="20447"/>
                </a:cubicBezTo>
                <a:cubicBezTo>
                  <a:pt x="259080" y="20447"/>
                  <a:pt x="258064" y="20447"/>
                  <a:pt x="258064" y="19304"/>
                </a:cubicBezTo>
                <a:lnTo>
                  <a:pt x="258064" y="18288"/>
                </a:lnTo>
                <a:cubicBezTo>
                  <a:pt x="257556" y="19304"/>
                  <a:pt x="257302" y="19939"/>
                  <a:pt x="257048" y="19939"/>
                </a:cubicBezTo>
                <a:cubicBezTo>
                  <a:pt x="256794" y="19939"/>
                  <a:pt x="256921" y="19431"/>
                  <a:pt x="256921" y="18288"/>
                </a:cubicBezTo>
                <a:cubicBezTo>
                  <a:pt x="256921" y="17145"/>
                  <a:pt x="256667" y="16637"/>
                  <a:pt x="256413" y="16637"/>
                </a:cubicBezTo>
                <a:cubicBezTo>
                  <a:pt x="256159" y="16637"/>
                  <a:pt x="255905" y="17145"/>
                  <a:pt x="255905" y="18288"/>
                </a:cubicBezTo>
                <a:cubicBezTo>
                  <a:pt x="255905" y="19431"/>
                  <a:pt x="254889" y="19304"/>
                  <a:pt x="254889" y="19304"/>
                </a:cubicBezTo>
                <a:cubicBezTo>
                  <a:pt x="253746" y="19304"/>
                  <a:pt x="250571" y="18288"/>
                  <a:pt x="247269" y="18288"/>
                </a:cubicBezTo>
                <a:cubicBezTo>
                  <a:pt x="241935" y="18288"/>
                  <a:pt x="239649" y="18288"/>
                  <a:pt x="239649" y="17145"/>
                </a:cubicBezTo>
                <a:cubicBezTo>
                  <a:pt x="239141" y="16637"/>
                  <a:pt x="238887" y="16383"/>
                  <a:pt x="238633" y="16383"/>
                </a:cubicBezTo>
                <a:cubicBezTo>
                  <a:pt x="238379" y="16383"/>
                  <a:pt x="238506" y="16637"/>
                  <a:pt x="238506" y="17145"/>
                </a:cubicBezTo>
                <a:cubicBezTo>
                  <a:pt x="237363" y="18288"/>
                  <a:pt x="236347" y="18288"/>
                  <a:pt x="236347" y="18288"/>
                </a:cubicBezTo>
                <a:cubicBezTo>
                  <a:pt x="235204" y="18288"/>
                  <a:pt x="235204" y="18288"/>
                  <a:pt x="235204" y="19304"/>
                </a:cubicBezTo>
                <a:cubicBezTo>
                  <a:pt x="234188" y="18288"/>
                  <a:pt x="234188" y="18288"/>
                  <a:pt x="233045" y="18288"/>
                </a:cubicBezTo>
                <a:cubicBezTo>
                  <a:pt x="233045" y="18796"/>
                  <a:pt x="233045" y="19050"/>
                  <a:pt x="232918" y="19050"/>
                </a:cubicBezTo>
                <a:cubicBezTo>
                  <a:pt x="232791" y="19050"/>
                  <a:pt x="232537" y="18796"/>
                  <a:pt x="231902" y="18288"/>
                </a:cubicBezTo>
                <a:cubicBezTo>
                  <a:pt x="231394" y="17145"/>
                  <a:pt x="231140" y="16637"/>
                  <a:pt x="231013" y="16637"/>
                </a:cubicBezTo>
                <a:cubicBezTo>
                  <a:pt x="230886" y="16637"/>
                  <a:pt x="230886" y="17145"/>
                  <a:pt x="230886" y="18288"/>
                </a:cubicBezTo>
                <a:cubicBezTo>
                  <a:pt x="230886" y="19050"/>
                  <a:pt x="230378" y="19812"/>
                  <a:pt x="229997" y="19812"/>
                </a:cubicBezTo>
                <a:cubicBezTo>
                  <a:pt x="229870" y="19812"/>
                  <a:pt x="229743" y="19685"/>
                  <a:pt x="229743" y="19304"/>
                </a:cubicBezTo>
                <a:cubicBezTo>
                  <a:pt x="229743" y="18288"/>
                  <a:pt x="228600" y="18288"/>
                  <a:pt x="227584" y="17145"/>
                </a:cubicBezTo>
                <a:cubicBezTo>
                  <a:pt x="227584" y="17145"/>
                  <a:pt x="226441" y="17145"/>
                  <a:pt x="226441" y="18288"/>
                </a:cubicBezTo>
                <a:cubicBezTo>
                  <a:pt x="226060" y="18669"/>
                  <a:pt x="225679" y="18669"/>
                  <a:pt x="225044" y="18669"/>
                </a:cubicBezTo>
                <a:cubicBezTo>
                  <a:pt x="223647" y="18669"/>
                  <a:pt x="222123" y="17907"/>
                  <a:pt x="222123" y="17145"/>
                </a:cubicBezTo>
                <a:cubicBezTo>
                  <a:pt x="222123" y="16637"/>
                  <a:pt x="221869" y="16383"/>
                  <a:pt x="221615" y="16383"/>
                </a:cubicBezTo>
                <a:cubicBezTo>
                  <a:pt x="221361" y="16383"/>
                  <a:pt x="221107" y="16637"/>
                  <a:pt x="221107" y="17145"/>
                </a:cubicBezTo>
                <a:cubicBezTo>
                  <a:pt x="221107" y="18288"/>
                  <a:pt x="220091" y="18288"/>
                  <a:pt x="220091" y="18288"/>
                </a:cubicBezTo>
                <a:cubicBezTo>
                  <a:pt x="219710" y="17907"/>
                  <a:pt x="219583" y="17780"/>
                  <a:pt x="219329" y="17780"/>
                </a:cubicBezTo>
                <a:cubicBezTo>
                  <a:pt x="218948" y="17780"/>
                  <a:pt x="218948" y="18542"/>
                  <a:pt x="218948" y="19304"/>
                </a:cubicBezTo>
                <a:cubicBezTo>
                  <a:pt x="219964" y="20447"/>
                  <a:pt x="218948" y="20447"/>
                  <a:pt x="217805" y="20447"/>
                </a:cubicBezTo>
                <a:cubicBezTo>
                  <a:pt x="216789" y="19304"/>
                  <a:pt x="214630" y="19304"/>
                  <a:pt x="212471" y="19304"/>
                </a:cubicBezTo>
                <a:cubicBezTo>
                  <a:pt x="208153" y="19304"/>
                  <a:pt x="208153" y="18288"/>
                  <a:pt x="207137" y="16129"/>
                </a:cubicBezTo>
                <a:lnTo>
                  <a:pt x="206121" y="13970"/>
                </a:lnTo>
                <a:lnTo>
                  <a:pt x="206121" y="16129"/>
                </a:lnTo>
                <a:cubicBezTo>
                  <a:pt x="206121" y="17145"/>
                  <a:pt x="204978" y="19304"/>
                  <a:pt x="204978" y="19304"/>
                </a:cubicBezTo>
                <a:cubicBezTo>
                  <a:pt x="204978" y="19304"/>
                  <a:pt x="204978" y="18288"/>
                  <a:pt x="204978" y="17145"/>
                </a:cubicBezTo>
                <a:cubicBezTo>
                  <a:pt x="204978" y="16637"/>
                  <a:pt x="204724" y="16383"/>
                  <a:pt x="204343" y="16383"/>
                </a:cubicBezTo>
                <a:cubicBezTo>
                  <a:pt x="203962" y="16383"/>
                  <a:pt x="203454" y="16637"/>
                  <a:pt x="202946" y="17145"/>
                </a:cubicBezTo>
                <a:cubicBezTo>
                  <a:pt x="202438" y="17653"/>
                  <a:pt x="201803" y="17907"/>
                  <a:pt x="201295" y="17907"/>
                </a:cubicBezTo>
                <a:cubicBezTo>
                  <a:pt x="200787" y="17907"/>
                  <a:pt x="200279" y="17653"/>
                  <a:pt x="199644" y="17145"/>
                </a:cubicBezTo>
                <a:cubicBezTo>
                  <a:pt x="199644" y="17145"/>
                  <a:pt x="198628" y="17145"/>
                  <a:pt x="197485" y="18288"/>
                </a:cubicBezTo>
                <a:cubicBezTo>
                  <a:pt x="197485" y="18288"/>
                  <a:pt x="197485" y="18288"/>
                  <a:pt x="197485" y="17145"/>
                </a:cubicBezTo>
                <a:cubicBezTo>
                  <a:pt x="197485" y="16637"/>
                  <a:pt x="197231" y="16383"/>
                  <a:pt x="196977" y="16383"/>
                </a:cubicBezTo>
                <a:cubicBezTo>
                  <a:pt x="196723" y="16383"/>
                  <a:pt x="196469" y="16637"/>
                  <a:pt x="196469" y="17145"/>
                </a:cubicBezTo>
                <a:cubicBezTo>
                  <a:pt x="195834" y="18415"/>
                  <a:pt x="194818" y="18923"/>
                  <a:pt x="194183" y="18923"/>
                </a:cubicBezTo>
                <a:cubicBezTo>
                  <a:pt x="193675" y="18923"/>
                  <a:pt x="193294" y="18669"/>
                  <a:pt x="193294" y="18161"/>
                </a:cubicBezTo>
                <a:cubicBezTo>
                  <a:pt x="193294" y="17018"/>
                  <a:pt x="192278" y="17018"/>
                  <a:pt x="192278" y="17018"/>
                </a:cubicBezTo>
                <a:cubicBezTo>
                  <a:pt x="191135" y="17018"/>
                  <a:pt x="191135" y="17018"/>
                  <a:pt x="190119" y="16002"/>
                </a:cubicBezTo>
                <a:lnTo>
                  <a:pt x="188976" y="16002"/>
                </a:lnTo>
                <a:cubicBezTo>
                  <a:pt x="187960" y="16002"/>
                  <a:pt x="188976" y="17018"/>
                  <a:pt x="188976" y="17018"/>
                </a:cubicBezTo>
                <a:lnTo>
                  <a:pt x="188976" y="18161"/>
                </a:lnTo>
                <a:cubicBezTo>
                  <a:pt x="186817" y="18161"/>
                  <a:pt x="186817" y="18161"/>
                  <a:pt x="185801" y="17018"/>
                </a:cubicBezTo>
                <a:cubicBezTo>
                  <a:pt x="185801" y="18669"/>
                  <a:pt x="185293" y="19558"/>
                  <a:pt x="184531" y="19558"/>
                </a:cubicBezTo>
                <a:cubicBezTo>
                  <a:pt x="184277" y="19558"/>
                  <a:pt x="184023" y="19431"/>
                  <a:pt x="183769" y="19177"/>
                </a:cubicBezTo>
                <a:cubicBezTo>
                  <a:pt x="183769" y="17780"/>
                  <a:pt x="183515" y="17145"/>
                  <a:pt x="183261" y="17145"/>
                </a:cubicBezTo>
                <a:cubicBezTo>
                  <a:pt x="183007" y="17145"/>
                  <a:pt x="182626" y="18034"/>
                  <a:pt x="182626" y="19177"/>
                </a:cubicBezTo>
                <a:cubicBezTo>
                  <a:pt x="183134" y="20320"/>
                  <a:pt x="183388" y="20828"/>
                  <a:pt x="183134" y="20828"/>
                </a:cubicBezTo>
                <a:cubicBezTo>
                  <a:pt x="182880" y="20828"/>
                  <a:pt x="182118" y="20320"/>
                  <a:pt x="180467" y="19177"/>
                </a:cubicBezTo>
                <a:cubicBezTo>
                  <a:pt x="179451" y="19177"/>
                  <a:pt x="176149" y="18161"/>
                  <a:pt x="173990" y="18161"/>
                </a:cubicBezTo>
                <a:cubicBezTo>
                  <a:pt x="171831" y="18161"/>
                  <a:pt x="170815" y="18161"/>
                  <a:pt x="169672" y="19177"/>
                </a:cubicBezTo>
                <a:cubicBezTo>
                  <a:pt x="169672" y="19431"/>
                  <a:pt x="169672" y="19558"/>
                  <a:pt x="169672" y="19685"/>
                </a:cubicBezTo>
                <a:cubicBezTo>
                  <a:pt x="169545" y="18034"/>
                  <a:pt x="168402" y="18034"/>
                  <a:pt x="166497" y="18034"/>
                </a:cubicBezTo>
                <a:cubicBezTo>
                  <a:pt x="165862" y="18415"/>
                  <a:pt x="165354" y="18415"/>
                  <a:pt x="164846" y="18415"/>
                </a:cubicBezTo>
                <a:cubicBezTo>
                  <a:pt x="163703" y="18415"/>
                  <a:pt x="162941" y="17653"/>
                  <a:pt x="162179" y="16891"/>
                </a:cubicBezTo>
                <a:lnTo>
                  <a:pt x="164338" y="16891"/>
                </a:lnTo>
                <a:cubicBezTo>
                  <a:pt x="164338" y="16002"/>
                  <a:pt x="164211" y="15494"/>
                  <a:pt x="163830" y="15240"/>
                </a:cubicBezTo>
                <a:lnTo>
                  <a:pt x="163322" y="15748"/>
                </a:lnTo>
                <a:lnTo>
                  <a:pt x="162306" y="15748"/>
                </a:lnTo>
                <a:cubicBezTo>
                  <a:pt x="162687" y="15240"/>
                  <a:pt x="163195" y="14986"/>
                  <a:pt x="163576" y="14986"/>
                </a:cubicBezTo>
                <a:cubicBezTo>
                  <a:pt x="163703" y="14986"/>
                  <a:pt x="163830" y="14986"/>
                  <a:pt x="163957" y="15113"/>
                </a:cubicBezTo>
                <a:lnTo>
                  <a:pt x="164465" y="14605"/>
                </a:lnTo>
                <a:lnTo>
                  <a:pt x="163449" y="14605"/>
                </a:lnTo>
                <a:cubicBezTo>
                  <a:pt x="162433" y="14605"/>
                  <a:pt x="162433" y="14605"/>
                  <a:pt x="162433" y="15621"/>
                </a:cubicBezTo>
                <a:cubicBezTo>
                  <a:pt x="161290" y="15621"/>
                  <a:pt x="161290" y="16637"/>
                  <a:pt x="161290" y="17780"/>
                </a:cubicBezTo>
                <a:cubicBezTo>
                  <a:pt x="161290" y="18923"/>
                  <a:pt x="161290" y="19939"/>
                  <a:pt x="160274" y="19939"/>
                </a:cubicBezTo>
                <a:cubicBezTo>
                  <a:pt x="159258" y="19939"/>
                  <a:pt x="159131" y="19939"/>
                  <a:pt x="159131" y="18796"/>
                </a:cubicBezTo>
                <a:cubicBezTo>
                  <a:pt x="159131" y="17653"/>
                  <a:pt x="159131" y="17780"/>
                  <a:pt x="159131" y="17780"/>
                </a:cubicBezTo>
                <a:cubicBezTo>
                  <a:pt x="158115" y="17780"/>
                  <a:pt x="156972" y="17780"/>
                  <a:pt x="156972" y="16637"/>
                </a:cubicBezTo>
                <a:cubicBezTo>
                  <a:pt x="156972" y="15494"/>
                  <a:pt x="155829" y="15621"/>
                  <a:pt x="155829" y="15621"/>
                </a:cubicBezTo>
                <a:lnTo>
                  <a:pt x="156972" y="15621"/>
                </a:lnTo>
                <a:lnTo>
                  <a:pt x="156972" y="15113"/>
                </a:lnTo>
                <a:cubicBezTo>
                  <a:pt x="155829" y="15113"/>
                  <a:pt x="155829" y="15113"/>
                  <a:pt x="155829" y="16129"/>
                </a:cubicBezTo>
                <a:cubicBezTo>
                  <a:pt x="154813" y="17145"/>
                  <a:pt x="153670" y="17145"/>
                  <a:pt x="153670" y="17145"/>
                </a:cubicBezTo>
                <a:lnTo>
                  <a:pt x="153670" y="18288"/>
                </a:lnTo>
                <a:cubicBezTo>
                  <a:pt x="153670" y="19304"/>
                  <a:pt x="152654" y="20447"/>
                  <a:pt x="152654" y="20447"/>
                </a:cubicBezTo>
                <a:cubicBezTo>
                  <a:pt x="151638" y="20447"/>
                  <a:pt x="151638" y="19304"/>
                  <a:pt x="151638" y="19304"/>
                </a:cubicBezTo>
                <a:cubicBezTo>
                  <a:pt x="151638" y="18288"/>
                  <a:pt x="135509" y="18288"/>
                  <a:pt x="133350" y="18288"/>
                </a:cubicBezTo>
                <a:cubicBezTo>
                  <a:pt x="132842" y="18796"/>
                  <a:pt x="131953" y="19050"/>
                  <a:pt x="131445" y="19050"/>
                </a:cubicBezTo>
                <a:cubicBezTo>
                  <a:pt x="130937" y="19050"/>
                  <a:pt x="130683" y="18796"/>
                  <a:pt x="131191" y="18288"/>
                </a:cubicBezTo>
                <a:cubicBezTo>
                  <a:pt x="131191" y="17145"/>
                  <a:pt x="126873" y="17145"/>
                  <a:pt x="123571" y="17145"/>
                </a:cubicBezTo>
                <a:cubicBezTo>
                  <a:pt x="118237" y="17145"/>
                  <a:pt x="114935" y="17145"/>
                  <a:pt x="114935" y="16129"/>
                </a:cubicBezTo>
                <a:lnTo>
                  <a:pt x="112141" y="16129"/>
                </a:lnTo>
                <a:cubicBezTo>
                  <a:pt x="111125" y="16129"/>
                  <a:pt x="109982" y="15113"/>
                  <a:pt x="108966" y="15113"/>
                </a:cubicBezTo>
                <a:cubicBezTo>
                  <a:pt x="108458" y="14605"/>
                  <a:pt x="108204" y="14351"/>
                  <a:pt x="108077" y="14351"/>
                </a:cubicBezTo>
                <a:cubicBezTo>
                  <a:pt x="107950" y="14351"/>
                  <a:pt x="107950" y="14605"/>
                  <a:pt x="107950" y="15113"/>
                </a:cubicBezTo>
                <a:cubicBezTo>
                  <a:pt x="107950" y="16129"/>
                  <a:pt x="107950" y="17272"/>
                  <a:pt x="107950" y="17272"/>
                </a:cubicBezTo>
                <a:cubicBezTo>
                  <a:pt x="105791" y="17272"/>
                  <a:pt x="105791" y="16256"/>
                  <a:pt x="105791" y="15113"/>
                </a:cubicBezTo>
                <a:cubicBezTo>
                  <a:pt x="105791" y="13970"/>
                  <a:pt x="105791" y="13970"/>
                  <a:pt x="105791" y="13970"/>
                </a:cubicBezTo>
                <a:cubicBezTo>
                  <a:pt x="104775" y="13970"/>
                  <a:pt x="104775" y="13970"/>
                  <a:pt x="104775" y="15113"/>
                </a:cubicBezTo>
                <a:lnTo>
                  <a:pt x="104775" y="17272"/>
                </a:lnTo>
                <a:cubicBezTo>
                  <a:pt x="104775" y="16256"/>
                  <a:pt x="103632" y="16256"/>
                  <a:pt x="103632" y="16256"/>
                </a:cubicBezTo>
                <a:cubicBezTo>
                  <a:pt x="102616" y="16256"/>
                  <a:pt x="102616" y="16256"/>
                  <a:pt x="102616" y="18415"/>
                </a:cubicBezTo>
                <a:cubicBezTo>
                  <a:pt x="102616" y="19431"/>
                  <a:pt x="102616" y="20066"/>
                  <a:pt x="102489" y="20066"/>
                </a:cubicBezTo>
                <a:cubicBezTo>
                  <a:pt x="102362" y="20066"/>
                  <a:pt x="102108" y="19558"/>
                  <a:pt x="101473" y="18415"/>
                </a:cubicBezTo>
                <a:lnTo>
                  <a:pt x="100330" y="17272"/>
                </a:lnTo>
                <a:cubicBezTo>
                  <a:pt x="99949" y="17907"/>
                  <a:pt x="99695" y="18161"/>
                  <a:pt x="99314" y="18161"/>
                </a:cubicBezTo>
                <a:cubicBezTo>
                  <a:pt x="98552" y="18161"/>
                  <a:pt x="97790" y="16891"/>
                  <a:pt x="97028" y="16129"/>
                </a:cubicBezTo>
                <a:cubicBezTo>
                  <a:pt x="97028" y="17145"/>
                  <a:pt x="96774" y="17780"/>
                  <a:pt x="96393" y="17780"/>
                </a:cubicBezTo>
                <a:cubicBezTo>
                  <a:pt x="96012" y="17780"/>
                  <a:pt x="95377" y="17272"/>
                  <a:pt x="94869" y="16129"/>
                </a:cubicBezTo>
                <a:cubicBezTo>
                  <a:pt x="94869" y="15621"/>
                  <a:pt x="94869" y="15367"/>
                  <a:pt x="94742" y="15367"/>
                </a:cubicBezTo>
                <a:cubicBezTo>
                  <a:pt x="94615" y="15367"/>
                  <a:pt x="94361" y="15621"/>
                  <a:pt x="93853" y="16129"/>
                </a:cubicBezTo>
                <a:cubicBezTo>
                  <a:pt x="93853" y="17145"/>
                  <a:pt x="92710" y="17145"/>
                  <a:pt x="91694" y="17145"/>
                </a:cubicBezTo>
                <a:cubicBezTo>
                  <a:pt x="90551" y="16129"/>
                  <a:pt x="86360" y="16129"/>
                  <a:pt x="79883" y="16129"/>
                </a:cubicBezTo>
                <a:cubicBezTo>
                  <a:pt x="74549" y="16129"/>
                  <a:pt x="70104" y="16129"/>
                  <a:pt x="70104" y="15113"/>
                </a:cubicBezTo>
                <a:cubicBezTo>
                  <a:pt x="69088" y="15113"/>
                  <a:pt x="69088" y="15113"/>
                  <a:pt x="69088" y="16129"/>
                </a:cubicBezTo>
                <a:cubicBezTo>
                  <a:pt x="69088" y="16637"/>
                  <a:pt x="68834" y="16891"/>
                  <a:pt x="68580" y="16891"/>
                </a:cubicBezTo>
                <a:cubicBezTo>
                  <a:pt x="68199" y="16891"/>
                  <a:pt x="67564" y="16383"/>
                  <a:pt x="66929" y="15113"/>
                </a:cubicBezTo>
                <a:cubicBezTo>
                  <a:pt x="66929" y="16129"/>
                  <a:pt x="64770" y="16129"/>
                  <a:pt x="62611" y="16129"/>
                </a:cubicBezTo>
                <a:cubicBezTo>
                  <a:pt x="60452" y="16129"/>
                  <a:pt x="57277" y="16129"/>
                  <a:pt x="57277" y="15113"/>
                </a:cubicBezTo>
                <a:cubicBezTo>
                  <a:pt x="57277" y="16383"/>
                  <a:pt x="56007" y="17399"/>
                  <a:pt x="54610" y="17399"/>
                </a:cubicBezTo>
                <a:cubicBezTo>
                  <a:pt x="53721" y="17399"/>
                  <a:pt x="52705" y="17018"/>
                  <a:pt x="51943" y="16256"/>
                </a:cubicBezTo>
                <a:cubicBezTo>
                  <a:pt x="51943" y="16256"/>
                  <a:pt x="50927" y="16256"/>
                  <a:pt x="50927" y="17272"/>
                </a:cubicBezTo>
                <a:cubicBezTo>
                  <a:pt x="49784" y="17272"/>
                  <a:pt x="49784" y="17272"/>
                  <a:pt x="47752" y="16256"/>
                </a:cubicBezTo>
                <a:lnTo>
                  <a:pt x="42037" y="16256"/>
                </a:lnTo>
                <a:cubicBezTo>
                  <a:pt x="40894" y="16256"/>
                  <a:pt x="39878" y="15240"/>
                  <a:pt x="39878" y="15240"/>
                </a:cubicBezTo>
                <a:lnTo>
                  <a:pt x="38735" y="15240"/>
                </a:lnTo>
                <a:cubicBezTo>
                  <a:pt x="38735" y="17399"/>
                  <a:pt x="35560" y="17399"/>
                  <a:pt x="30099" y="17399"/>
                </a:cubicBezTo>
                <a:cubicBezTo>
                  <a:pt x="25781" y="17399"/>
                  <a:pt x="21463" y="17399"/>
                  <a:pt x="21463" y="18542"/>
                </a:cubicBezTo>
                <a:cubicBezTo>
                  <a:pt x="21463" y="18542"/>
                  <a:pt x="20447" y="18542"/>
                  <a:pt x="19304" y="17399"/>
                </a:cubicBezTo>
                <a:cubicBezTo>
                  <a:pt x="19304" y="16129"/>
                  <a:pt x="18923" y="15621"/>
                  <a:pt x="18415" y="15621"/>
                </a:cubicBezTo>
                <a:cubicBezTo>
                  <a:pt x="18034" y="15621"/>
                  <a:pt x="17653" y="15875"/>
                  <a:pt x="17145" y="16383"/>
                </a:cubicBezTo>
                <a:cubicBezTo>
                  <a:pt x="17145" y="17399"/>
                  <a:pt x="16383" y="18034"/>
                  <a:pt x="15494" y="18034"/>
                </a:cubicBezTo>
                <a:cubicBezTo>
                  <a:pt x="14605" y="18034"/>
                  <a:pt x="13843" y="17526"/>
                  <a:pt x="13843" y="16383"/>
                </a:cubicBezTo>
                <a:lnTo>
                  <a:pt x="13843" y="17399"/>
                </a:lnTo>
                <a:cubicBezTo>
                  <a:pt x="13462" y="18288"/>
                  <a:pt x="12827" y="18669"/>
                  <a:pt x="12319" y="18669"/>
                </a:cubicBezTo>
                <a:cubicBezTo>
                  <a:pt x="11303" y="18669"/>
                  <a:pt x="10287" y="17780"/>
                  <a:pt x="9525" y="16383"/>
                </a:cubicBezTo>
                <a:cubicBezTo>
                  <a:pt x="9525" y="17145"/>
                  <a:pt x="9017" y="17907"/>
                  <a:pt x="8255" y="17907"/>
                </a:cubicBezTo>
                <a:cubicBezTo>
                  <a:pt x="8001" y="17907"/>
                  <a:pt x="7620" y="17780"/>
                  <a:pt x="7366" y="17399"/>
                </a:cubicBezTo>
                <a:cubicBezTo>
                  <a:pt x="7366" y="17399"/>
                  <a:pt x="7366" y="17399"/>
                  <a:pt x="7366" y="19558"/>
                </a:cubicBezTo>
                <a:cubicBezTo>
                  <a:pt x="7366" y="20701"/>
                  <a:pt x="7366" y="21717"/>
                  <a:pt x="6350" y="21717"/>
                </a:cubicBezTo>
                <a:cubicBezTo>
                  <a:pt x="6350" y="21717"/>
                  <a:pt x="6350" y="20701"/>
                  <a:pt x="6350" y="19558"/>
                </a:cubicBezTo>
                <a:lnTo>
                  <a:pt x="4318" y="19558"/>
                </a:lnTo>
                <a:cubicBezTo>
                  <a:pt x="4318" y="19558"/>
                  <a:pt x="4318" y="19558"/>
                  <a:pt x="4318" y="18542"/>
                </a:cubicBezTo>
                <a:cubicBezTo>
                  <a:pt x="4318" y="17526"/>
                  <a:pt x="3175" y="17272"/>
                  <a:pt x="2032" y="17272"/>
                </a:cubicBezTo>
                <a:cubicBezTo>
                  <a:pt x="2032" y="17018"/>
                  <a:pt x="2032" y="16637"/>
                  <a:pt x="2032" y="16256"/>
                </a:cubicBezTo>
                <a:cubicBezTo>
                  <a:pt x="2032" y="15240"/>
                  <a:pt x="2032" y="14097"/>
                  <a:pt x="2032" y="14097"/>
                </a:cubicBezTo>
                <a:lnTo>
                  <a:pt x="2032" y="10795"/>
                </a:lnTo>
                <a:cubicBezTo>
                  <a:pt x="2032" y="8636"/>
                  <a:pt x="2032" y="7620"/>
                  <a:pt x="3175" y="6477"/>
                </a:cubicBezTo>
                <a:cubicBezTo>
                  <a:pt x="5080" y="5842"/>
                  <a:pt x="6604" y="5207"/>
                  <a:pt x="7493" y="5207"/>
                </a:cubicBezTo>
                <a:cubicBezTo>
                  <a:pt x="8255" y="5207"/>
                  <a:pt x="8509" y="5588"/>
                  <a:pt x="8509" y="6477"/>
                </a:cubicBezTo>
                <a:cubicBezTo>
                  <a:pt x="8509" y="6477"/>
                  <a:pt x="8509" y="7620"/>
                  <a:pt x="9652" y="7620"/>
                </a:cubicBezTo>
                <a:cubicBezTo>
                  <a:pt x="9652" y="7620"/>
                  <a:pt x="10668" y="6477"/>
                  <a:pt x="10668" y="6477"/>
                </a:cubicBezTo>
                <a:cubicBezTo>
                  <a:pt x="10668" y="5461"/>
                  <a:pt x="13843" y="5461"/>
                  <a:pt x="17145" y="5461"/>
                </a:cubicBezTo>
                <a:cubicBezTo>
                  <a:pt x="21463" y="5461"/>
                  <a:pt x="23622" y="5461"/>
                  <a:pt x="23622" y="4445"/>
                </a:cubicBezTo>
                <a:cubicBezTo>
                  <a:pt x="24638" y="3302"/>
                  <a:pt x="24638" y="3302"/>
                  <a:pt x="24638" y="3302"/>
                </a:cubicBezTo>
                <a:cubicBezTo>
                  <a:pt x="24638" y="4445"/>
                  <a:pt x="28956" y="4445"/>
                  <a:pt x="34417" y="4445"/>
                </a:cubicBezTo>
                <a:cubicBezTo>
                  <a:pt x="38735" y="4445"/>
                  <a:pt x="44069" y="4445"/>
                  <a:pt x="44069" y="5461"/>
                </a:cubicBezTo>
                <a:lnTo>
                  <a:pt x="45212" y="5461"/>
                </a:lnTo>
                <a:cubicBezTo>
                  <a:pt x="45212" y="4445"/>
                  <a:pt x="46228" y="4445"/>
                  <a:pt x="47371" y="4445"/>
                </a:cubicBezTo>
                <a:cubicBezTo>
                  <a:pt x="49530" y="5461"/>
                  <a:pt x="50546" y="5461"/>
                  <a:pt x="50546" y="5461"/>
                </a:cubicBezTo>
                <a:cubicBezTo>
                  <a:pt x="50546" y="3302"/>
                  <a:pt x="51562" y="3302"/>
                  <a:pt x="52705" y="3302"/>
                </a:cubicBezTo>
                <a:cubicBezTo>
                  <a:pt x="53848" y="3302"/>
                  <a:pt x="54864" y="3302"/>
                  <a:pt x="54864" y="4445"/>
                </a:cubicBezTo>
                <a:cubicBezTo>
                  <a:pt x="54864" y="4445"/>
                  <a:pt x="60198" y="4445"/>
                  <a:pt x="62484" y="3302"/>
                </a:cubicBezTo>
                <a:cubicBezTo>
                  <a:pt x="62484" y="2921"/>
                  <a:pt x="62611" y="2921"/>
                  <a:pt x="62738" y="2921"/>
                </a:cubicBezTo>
                <a:cubicBezTo>
                  <a:pt x="63119" y="2921"/>
                  <a:pt x="63881" y="3683"/>
                  <a:pt x="64643" y="4445"/>
                </a:cubicBezTo>
                <a:cubicBezTo>
                  <a:pt x="64643" y="5461"/>
                  <a:pt x="64643" y="6604"/>
                  <a:pt x="65659" y="6604"/>
                </a:cubicBezTo>
                <a:lnTo>
                  <a:pt x="65659" y="4318"/>
                </a:lnTo>
                <a:cubicBezTo>
                  <a:pt x="64643" y="3175"/>
                  <a:pt x="64643" y="3175"/>
                  <a:pt x="65659" y="3175"/>
                </a:cubicBezTo>
                <a:lnTo>
                  <a:pt x="67818" y="3175"/>
                </a:lnTo>
                <a:cubicBezTo>
                  <a:pt x="67818" y="4318"/>
                  <a:pt x="70993" y="4318"/>
                  <a:pt x="75438" y="4318"/>
                </a:cubicBezTo>
                <a:cubicBezTo>
                  <a:pt x="81915" y="4318"/>
                  <a:pt x="84074" y="4318"/>
                  <a:pt x="84074" y="5334"/>
                </a:cubicBezTo>
                <a:cubicBezTo>
                  <a:pt x="84074" y="5842"/>
                  <a:pt x="84328" y="6096"/>
                  <a:pt x="84709" y="6096"/>
                </a:cubicBezTo>
                <a:cubicBezTo>
                  <a:pt x="85090" y="6096"/>
                  <a:pt x="85725" y="5842"/>
                  <a:pt x="86233" y="5334"/>
                </a:cubicBezTo>
                <a:cubicBezTo>
                  <a:pt x="89027" y="3302"/>
                  <a:pt x="89916" y="2540"/>
                  <a:pt x="90678" y="2540"/>
                </a:cubicBezTo>
                <a:cubicBezTo>
                  <a:pt x="91059" y="2540"/>
                  <a:pt x="91313" y="2794"/>
                  <a:pt x="91694" y="3175"/>
                </a:cubicBezTo>
                <a:cubicBezTo>
                  <a:pt x="90551" y="3175"/>
                  <a:pt x="90551" y="4318"/>
                  <a:pt x="90551" y="5334"/>
                </a:cubicBezTo>
                <a:cubicBezTo>
                  <a:pt x="90551" y="6350"/>
                  <a:pt x="90805" y="6985"/>
                  <a:pt x="91186" y="6985"/>
                </a:cubicBezTo>
                <a:cubicBezTo>
                  <a:pt x="91567" y="6985"/>
                  <a:pt x="92202" y="6477"/>
                  <a:pt x="92710" y="5334"/>
                </a:cubicBezTo>
                <a:cubicBezTo>
                  <a:pt x="92710" y="4572"/>
                  <a:pt x="94107" y="4191"/>
                  <a:pt x="95885" y="4191"/>
                </a:cubicBezTo>
                <a:cubicBezTo>
                  <a:pt x="98806" y="4191"/>
                  <a:pt x="102743" y="5080"/>
                  <a:pt x="103505" y="6477"/>
                </a:cubicBezTo>
                <a:lnTo>
                  <a:pt x="103505" y="5334"/>
                </a:lnTo>
                <a:cubicBezTo>
                  <a:pt x="103505" y="4318"/>
                  <a:pt x="103505" y="4318"/>
                  <a:pt x="106680" y="4318"/>
                </a:cubicBezTo>
                <a:lnTo>
                  <a:pt x="108839" y="4318"/>
                </a:lnTo>
                <a:cubicBezTo>
                  <a:pt x="108839" y="5207"/>
                  <a:pt x="109601" y="5588"/>
                  <a:pt x="110490" y="5588"/>
                </a:cubicBezTo>
                <a:cubicBezTo>
                  <a:pt x="111760" y="5588"/>
                  <a:pt x="113157" y="4953"/>
                  <a:pt x="113157" y="4318"/>
                </a:cubicBezTo>
                <a:cubicBezTo>
                  <a:pt x="113157" y="3175"/>
                  <a:pt x="113157" y="3175"/>
                  <a:pt x="115316" y="3175"/>
                </a:cubicBezTo>
                <a:cubicBezTo>
                  <a:pt x="116205" y="4064"/>
                  <a:pt x="117348" y="4445"/>
                  <a:pt x="118237" y="4445"/>
                </a:cubicBezTo>
                <a:cubicBezTo>
                  <a:pt x="119507" y="4445"/>
                  <a:pt x="120650" y="3810"/>
                  <a:pt x="120650" y="3175"/>
                </a:cubicBezTo>
                <a:lnTo>
                  <a:pt x="121666" y="3175"/>
                </a:lnTo>
                <a:cubicBezTo>
                  <a:pt x="122682" y="4318"/>
                  <a:pt x="123825" y="4318"/>
                  <a:pt x="124841" y="4318"/>
                </a:cubicBezTo>
                <a:cubicBezTo>
                  <a:pt x="125857" y="4318"/>
                  <a:pt x="127000" y="4318"/>
                  <a:pt x="125984" y="5334"/>
                </a:cubicBezTo>
                <a:cubicBezTo>
                  <a:pt x="125984" y="6350"/>
                  <a:pt x="125984" y="7493"/>
                  <a:pt x="127000" y="7493"/>
                </a:cubicBezTo>
                <a:lnTo>
                  <a:pt x="127000" y="6477"/>
                </a:lnTo>
                <a:cubicBezTo>
                  <a:pt x="127000" y="4318"/>
                  <a:pt x="129159" y="4318"/>
                  <a:pt x="132334" y="4318"/>
                </a:cubicBezTo>
                <a:cubicBezTo>
                  <a:pt x="135509" y="4318"/>
                  <a:pt x="136652" y="4318"/>
                  <a:pt x="137668" y="3175"/>
                </a:cubicBezTo>
                <a:lnTo>
                  <a:pt x="137668" y="4318"/>
                </a:lnTo>
                <a:cubicBezTo>
                  <a:pt x="138176" y="5334"/>
                  <a:pt x="138684" y="5969"/>
                  <a:pt x="139192" y="5969"/>
                </a:cubicBezTo>
                <a:cubicBezTo>
                  <a:pt x="139700" y="5969"/>
                  <a:pt x="139827" y="5461"/>
                  <a:pt x="139827" y="4318"/>
                </a:cubicBezTo>
                <a:cubicBezTo>
                  <a:pt x="139827" y="3810"/>
                  <a:pt x="140589" y="3556"/>
                  <a:pt x="141605" y="3556"/>
                </a:cubicBezTo>
                <a:cubicBezTo>
                  <a:pt x="142621" y="3556"/>
                  <a:pt x="143637" y="3810"/>
                  <a:pt x="144145" y="4318"/>
                </a:cubicBezTo>
                <a:lnTo>
                  <a:pt x="145288" y="4318"/>
                </a:lnTo>
                <a:cubicBezTo>
                  <a:pt x="145796" y="3175"/>
                  <a:pt x="146685" y="2667"/>
                  <a:pt x="147447" y="2667"/>
                </a:cubicBezTo>
                <a:cubicBezTo>
                  <a:pt x="148209" y="2667"/>
                  <a:pt x="149098" y="3175"/>
                  <a:pt x="149606" y="4318"/>
                </a:cubicBezTo>
                <a:cubicBezTo>
                  <a:pt x="149606" y="3175"/>
                  <a:pt x="149606" y="3175"/>
                  <a:pt x="150749" y="3175"/>
                </a:cubicBezTo>
                <a:cubicBezTo>
                  <a:pt x="151257" y="3683"/>
                  <a:pt x="152400" y="3937"/>
                  <a:pt x="153289" y="3937"/>
                </a:cubicBezTo>
                <a:cubicBezTo>
                  <a:pt x="154178" y="3937"/>
                  <a:pt x="155067" y="3683"/>
                  <a:pt x="155067" y="3175"/>
                </a:cubicBezTo>
                <a:cubicBezTo>
                  <a:pt x="156210" y="4318"/>
                  <a:pt x="157226" y="4318"/>
                  <a:pt x="157226" y="4318"/>
                </a:cubicBezTo>
                <a:cubicBezTo>
                  <a:pt x="158242" y="4318"/>
                  <a:pt x="158242" y="4318"/>
                  <a:pt x="159385" y="5334"/>
                </a:cubicBezTo>
                <a:cubicBezTo>
                  <a:pt x="160528" y="6350"/>
                  <a:pt x="160401" y="6350"/>
                  <a:pt x="160401" y="6350"/>
                </a:cubicBezTo>
                <a:cubicBezTo>
                  <a:pt x="161544" y="6350"/>
                  <a:pt x="160401" y="5334"/>
                  <a:pt x="160401" y="4191"/>
                </a:cubicBezTo>
                <a:cubicBezTo>
                  <a:pt x="159512" y="3683"/>
                  <a:pt x="159385" y="3429"/>
                  <a:pt x="159639" y="3429"/>
                </a:cubicBezTo>
                <a:cubicBezTo>
                  <a:pt x="159893" y="3429"/>
                  <a:pt x="161290" y="3937"/>
                  <a:pt x="162560" y="5207"/>
                </a:cubicBezTo>
                <a:cubicBezTo>
                  <a:pt x="163576" y="6223"/>
                  <a:pt x="164211" y="6858"/>
                  <a:pt x="164338" y="6858"/>
                </a:cubicBezTo>
                <a:cubicBezTo>
                  <a:pt x="164465" y="6858"/>
                  <a:pt x="164211" y="6350"/>
                  <a:pt x="163703" y="5207"/>
                </a:cubicBezTo>
                <a:cubicBezTo>
                  <a:pt x="163195" y="4699"/>
                  <a:pt x="162941" y="3810"/>
                  <a:pt x="163195" y="3810"/>
                </a:cubicBezTo>
                <a:cubicBezTo>
                  <a:pt x="163322" y="3810"/>
                  <a:pt x="163576" y="3937"/>
                  <a:pt x="163830" y="4318"/>
                </a:cubicBezTo>
                <a:cubicBezTo>
                  <a:pt x="163830" y="4318"/>
                  <a:pt x="164973" y="4318"/>
                  <a:pt x="164973" y="5334"/>
                </a:cubicBezTo>
                <a:lnTo>
                  <a:pt x="167132" y="5334"/>
                </a:lnTo>
                <a:cubicBezTo>
                  <a:pt x="168148" y="4318"/>
                  <a:pt x="169291" y="4318"/>
                  <a:pt x="169291" y="4318"/>
                </a:cubicBezTo>
                <a:cubicBezTo>
                  <a:pt x="169799" y="4826"/>
                  <a:pt x="170053" y="5080"/>
                  <a:pt x="170434" y="5080"/>
                </a:cubicBezTo>
                <a:cubicBezTo>
                  <a:pt x="170815" y="5080"/>
                  <a:pt x="170942" y="4826"/>
                  <a:pt x="171450" y="4318"/>
                </a:cubicBezTo>
                <a:cubicBezTo>
                  <a:pt x="171450" y="4572"/>
                  <a:pt x="171450" y="4953"/>
                  <a:pt x="171450" y="5334"/>
                </a:cubicBezTo>
                <a:cubicBezTo>
                  <a:pt x="171958" y="5842"/>
                  <a:pt x="172593" y="6096"/>
                  <a:pt x="172974" y="6096"/>
                </a:cubicBezTo>
                <a:cubicBezTo>
                  <a:pt x="173355" y="6096"/>
                  <a:pt x="173609" y="5842"/>
                  <a:pt x="173609" y="5334"/>
                </a:cubicBezTo>
                <a:cubicBezTo>
                  <a:pt x="173609" y="4064"/>
                  <a:pt x="173990" y="3556"/>
                  <a:pt x="174244" y="3556"/>
                </a:cubicBezTo>
                <a:cubicBezTo>
                  <a:pt x="174498" y="3556"/>
                  <a:pt x="174625" y="3810"/>
                  <a:pt x="174625" y="4318"/>
                </a:cubicBezTo>
                <a:cubicBezTo>
                  <a:pt x="174625" y="5334"/>
                  <a:pt x="175768" y="5334"/>
                  <a:pt x="175768" y="5334"/>
                </a:cubicBezTo>
                <a:cubicBezTo>
                  <a:pt x="175768" y="4318"/>
                  <a:pt x="182245" y="4318"/>
                  <a:pt x="188722" y="4318"/>
                </a:cubicBezTo>
                <a:cubicBezTo>
                  <a:pt x="188722" y="4318"/>
                  <a:pt x="189865" y="5334"/>
                  <a:pt x="189865" y="6477"/>
                </a:cubicBezTo>
                <a:cubicBezTo>
                  <a:pt x="190373" y="4826"/>
                  <a:pt x="190881" y="4064"/>
                  <a:pt x="191389" y="4064"/>
                </a:cubicBezTo>
                <a:cubicBezTo>
                  <a:pt x="191897" y="4064"/>
                  <a:pt x="192024" y="4826"/>
                  <a:pt x="192024" y="6477"/>
                </a:cubicBezTo>
                <a:cubicBezTo>
                  <a:pt x="192532" y="5969"/>
                  <a:pt x="192786" y="5715"/>
                  <a:pt x="193040" y="5715"/>
                </a:cubicBezTo>
                <a:cubicBezTo>
                  <a:pt x="193294" y="5715"/>
                  <a:pt x="193548" y="5969"/>
                  <a:pt x="194056" y="6477"/>
                </a:cubicBezTo>
                <a:cubicBezTo>
                  <a:pt x="194818" y="5715"/>
                  <a:pt x="195072" y="4953"/>
                  <a:pt x="195072" y="4953"/>
                </a:cubicBezTo>
                <a:cubicBezTo>
                  <a:pt x="195072" y="4953"/>
                  <a:pt x="195072" y="5080"/>
                  <a:pt x="195072" y="5461"/>
                </a:cubicBezTo>
                <a:cubicBezTo>
                  <a:pt x="195072" y="5461"/>
                  <a:pt x="196088" y="5461"/>
                  <a:pt x="197231" y="4445"/>
                </a:cubicBezTo>
                <a:cubicBezTo>
                  <a:pt x="197231" y="4064"/>
                  <a:pt x="197358" y="3937"/>
                  <a:pt x="197485" y="3937"/>
                </a:cubicBezTo>
                <a:cubicBezTo>
                  <a:pt x="197866" y="3937"/>
                  <a:pt x="198628" y="4699"/>
                  <a:pt x="199390" y="5461"/>
                </a:cubicBezTo>
                <a:cubicBezTo>
                  <a:pt x="199898" y="6477"/>
                  <a:pt x="200533" y="7112"/>
                  <a:pt x="200787" y="7112"/>
                </a:cubicBezTo>
                <a:cubicBezTo>
                  <a:pt x="201041" y="7112"/>
                  <a:pt x="201041" y="6604"/>
                  <a:pt x="200533" y="5461"/>
                </a:cubicBezTo>
                <a:cubicBezTo>
                  <a:pt x="200533" y="4699"/>
                  <a:pt x="201041" y="4318"/>
                  <a:pt x="201676" y="4318"/>
                </a:cubicBezTo>
                <a:cubicBezTo>
                  <a:pt x="202692" y="4318"/>
                  <a:pt x="204216" y="5207"/>
                  <a:pt x="204851" y="6604"/>
                </a:cubicBezTo>
                <a:cubicBezTo>
                  <a:pt x="204851" y="7112"/>
                  <a:pt x="204851" y="7366"/>
                  <a:pt x="204851" y="7747"/>
                </a:cubicBezTo>
                <a:cubicBezTo>
                  <a:pt x="204851" y="6604"/>
                  <a:pt x="205994" y="6604"/>
                  <a:pt x="205994" y="6604"/>
                </a:cubicBezTo>
                <a:cubicBezTo>
                  <a:pt x="207010" y="6604"/>
                  <a:pt x="207010" y="6604"/>
                  <a:pt x="207010" y="5588"/>
                </a:cubicBezTo>
                <a:cubicBezTo>
                  <a:pt x="207010" y="5588"/>
                  <a:pt x="208153" y="5588"/>
                  <a:pt x="209169" y="6604"/>
                </a:cubicBezTo>
                <a:cubicBezTo>
                  <a:pt x="209550" y="7493"/>
                  <a:pt x="210185" y="7874"/>
                  <a:pt x="210820" y="7874"/>
                </a:cubicBezTo>
                <a:cubicBezTo>
                  <a:pt x="211836" y="7874"/>
                  <a:pt x="212852" y="6985"/>
                  <a:pt x="213614" y="5588"/>
                </a:cubicBezTo>
                <a:lnTo>
                  <a:pt x="214630" y="6604"/>
                </a:lnTo>
                <a:cubicBezTo>
                  <a:pt x="215265" y="8001"/>
                  <a:pt x="215519" y="8890"/>
                  <a:pt x="215646" y="8890"/>
                </a:cubicBezTo>
                <a:cubicBezTo>
                  <a:pt x="215773" y="8890"/>
                  <a:pt x="215646" y="8509"/>
                  <a:pt x="215646" y="7747"/>
                </a:cubicBezTo>
                <a:lnTo>
                  <a:pt x="215646" y="6477"/>
                </a:lnTo>
                <a:cubicBezTo>
                  <a:pt x="216027" y="7366"/>
                  <a:pt x="216789" y="7747"/>
                  <a:pt x="217551" y="7747"/>
                </a:cubicBezTo>
                <a:cubicBezTo>
                  <a:pt x="218821" y="7747"/>
                  <a:pt x="219964" y="6858"/>
                  <a:pt x="219964" y="5461"/>
                </a:cubicBezTo>
                <a:cubicBezTo>
                  <a:pt x="219964" y="6477"/>
                  <a:pt x="219964" y="7620"/>
                  <a:pt x="220980" y="7620"/>
                </a:cubicBezTo>
                <a:cubicBezTo>
                  <a:pt x="221996" y="7620"/>
                  <a:pt x="222123" y="7620"/>
                  <a:pt x="222123" y="6477"/>
                </a:cubicBezTo>
                <a:cubicBezTo>
                  <a:pt x="222885" y="5715"/>
                  <a:pt x="223139" y="4953"/>
                  <a:pt x="223139" y="4953"/>
                </a:cubicBezTo>
                <a:cubicBezTo>
                  <a:pt x="223139" y="4953"/>
                  <a:pt x="223139" y="5080"/>
                  <a:pt x="223139" y="5461"/>
                </a:cubicBezTo>
                <a:cubicBezTo>
                  <a:pt x="223139" y="5461"/>
                  <a:pt x="224282" y="5461"/>
                  <a:pt x="225298" y="3302"/>
                </a:cubicBezTo>
                <a:lnTo>
                  <a:pt x="227457" y="3302"/>
                </a:lnTo>
                <a:cubicBezTo>
                  <a:pt x="227965" y="4191"/>
                  <a:pt x="228346" y="4572"/>
                  <a:pt x="228727" y="4572"/>
                </a:cubicBezTo>
                <a:cubicBezTo>
                  <a:pt x="229108" y="4572"/>
                  <a:pt x="229616" y="3937"/>
                  <a:pt x="229616" y="3302"/>
                </a:cubicBezTo>
                <a:cubicBezTo>
                  <a:pt x="229616" y="3302"/>
                  <a:pt x="230632" y="3302"/>
                  <a:pt x="231775" y="4445"/>
                </a:cubicBezTo>
                <a:cubicBezTo>
                  <a:pt x="232918" y="4445"/>
                  <a:pt x="233934" y="4445"/>
                  <a:pt x="233934" y="3302"/>
                </a:cubicBezTo>
                <a:cubicBezTo>
                  <a:pt x="233934" y="4445"/>
                  <a:pt x="234950" y="4445"/>
                  <a:pt x="236093" y="4445"/>
                </a:cubicBezTo>
                <a:lnTo>
                  <a:pt x="237109" y="4445"/>
                </a:lnTo>
                <a:cubicBezTo>
                  <a:pt x="237109" y="6604"/>
                  <a:pt x="237109" y="6604"/>
                  <a:pt x="238252" y="6604"/>
                </a:cubicBezTo>
                <a:cubicBezTo>
                  <a:pt x="238252" y="6604"/>
                  <a:pt x="240411" y="4445"/>
                  <a:pt x="241427" y="4445"/>
                </a:cubicBezTo>
                <a:cubicBezTo>
                  <a:pt x="243586" y="4445"/>
                  <a:pt x="243586" y="4445"/>
                  <a:pt x="242443" y="6604"/>
                </a:cubicBezTo>
                <a:cubicBezTo>
                  <a:pt x="241681" y="6604"/>
                  <a:pt x="241427" y="7112"/>
                  <a:pt x="242062" y="7112"/>
                </a:cubicBezTo>
                <a:cubicBezTo>
                  <a:pt x="242316" y="7112"/>
                  <a:pt x="242824" y="6985"/>
                  <a:pt x="243586" y="6604"/>
                </a:cubicBezTo>
                <a:cubicBezTo>
                  <a:pt x="243586" y="6604"/>
                  <a:pt x="245745" y="4445"/>
                  <a:pt x="247904" y="4445"/>
                </a:cubicBezTo>
                <a:cubicBezTo>
                  <a:pt x="251079" y="4445"/>
                  <a:pt x="251079" y="4445"/>
                  <a:pt x="251079" y="5461"/>
                </a:cubicBezTo>
                <a:cubicBezTo>
                  <a:pt x="252349" y="4191"/>
                  <a:pt x="252857" y="3683"/>
                  <a:pt x="253111" y="3683"/>
                </a:cubicBezTo>
                <a:cubicBezTo>
                  <a:pt x="253365" y="3683"/>
                  <a:pt x="253238" y="3937"/>
                  <a:pt x="253238" y="4445"/>
                </a:cubicBezTo>
                <a:cubicBezTo>
                  <a:pt x="254381" y="5461"/>
                  <a:pt x="254381" y="5461"/>
                  <a:pt x="254381" y="5461"/>
                </a:cubicBezTo>
                <a:cubicBezTo>
                  <a:pt x="254381" y="4953"/>
                  <a:pt x="254635" y="4699"/>
                  <a:pt x="255016" y="4699"/>
                </a:cubicBezTo>
                <a:cubicBezTo>
                  <a:pt x="255397" y="4699"/>
                  <a:pt x="255905" y="4953"/>
                  <a:pt x="256413" y="5461"/>
                </a:cubicBezTo>
                <a:cubicBezTo>
                  <a:pt x="257556" y="5461"/>
                  <a:pt x="257556" y="5461"/>
                  <a:pt x="257556" y="4445"/>
                </a:cubicBezTo>
                <a:lnTo>
                  <a:pt x="258572" y="4445"/>
                </a:lnTo>
                <a:cubicBezTo>
                  <a:pt x="259080" y="5334"/>
                  <a:pt x="260096" y="5715"/>
                  <a:pt x="261239" y="5715"/>
                </a:cubicBezTo>
                <a:cubicBezTo>
                  <a:pt x="262763" y="5715"/>
                  <a:pt x="264414" y="5080"/>
                  <a:pt x="265049" y="4445"/>
                </a:cubicBezTo>
                <a:cubicBezTo>
                  <a:pt x="265049" y="4445"/>
                  <a:pt x="266065" y="4445"/>
                  <a:pt x="266065" y="5461"/>
                </a:cubicBezTo>
                <a:cubicBezTo>
                  <a:pt x="266573" y="6477"/>
                  <a:pt x="266827" y="7112"/>
                  <a:pt x="267081" y="7112"/>
                </a:cubicBezTo>
                <a:cubicBezTo>
                  <a:pt x="267335" y="7112"/>
                  <a:pt x="267208" y="6604"/>
                  <a:pt x="267208" y="5461"/>
                </a:cubicBezTo>
                <a:cubicBezTo>
                  <a:pt x="267208" y="4318"/>
                  <a:pt x="267208" y="3810"/>
                  <a:pt x="267335" y="3810"/>
                </a:cubicBezTo>
                <a:cubicBezTo>
                  <a:pt x="267462" y="3810"/>
                  <a:pt x="267716" y="4318"/>
                  <a:pt x="268351" y="5461"/>
                </a:cubicBezTo>
                <a:cubicBezTo>
                  <a:pt x="268732" y="5969"/>
                  <a:pt x="269621" y="6223"/>
                  <a:pt x="270383" y="6223"/>
                </a:cubicBezTo>
                <a:cubicBezTo>
                  <a:pt x="271399" y="6223"/>
                  <a:pt x="272288" y="5715"/>
                  <a:pt x="271653" y="4445"/>
                </a:cubicBezTo>
                <a:lnTo>
                  <a:pt x="271653" y="2159"/>
                </a:lnTo>
                <a:cubicBezTo>
                  <a:pt x="272669" y="3175"/>
                  <a:pt x="273812" y="3175"/>
                  <a:pt x="273812" y="3175"/>
                </a:cubicBezTo>
                <a:cubicBezTo>
                  <a:pt x="273812" y="4318"/>
                  <a:pt x="273812" y="4318"/>
                  <a:pt x="275971" y="4318"/>
                </a:cubicBezTo>
                <a:cubicBezTo>
                  <a:pt x="276987" y="4318"/>
                  <a:pt x="280289" y="5334"/>
                  <a:pt x="281305" y="5334"/>
                </a:cubicBezTo>
                <a:cubicBezTo>
                  <a:pt x="282321" y="5334"/>
                  <a:pt x="284480" y="5334"/>
                  <a:pt x="285623" y="4318"/>
                </a:cubicBezTo>
                <a:cubicBezTo>
                  <a:pt x="286639" y="4318"/>
                  <a:pt x="286639" y="4318"/>
                  <a:pt x="288798" y="5334"/>
                </a:cubicBezTo>
                <a:cubicBezTo>
                  <a:pt x="288798" y="5842"/>
                  <a:pt x="289052" y="6096"/>
                  <a:pt x="289306" y="6096"/>
                </a:cubicBezTo>
                <a:cubicBezTo>
                  <a:pt x="289560" y="6096"/>
                  <a:pt x="289814" y="5842"/>
                  <a:pt x="289814" y="5334"/>
                </a:cubicBezTo>
                <a:lnTo>
                  <a:pt x="290830" y="5334"/>
                </a:lnTo>
                <a:cubicBezTo>
                  <a:pt x="291846" y="6350"/>
                  <a:pt x="292989" y="6350"/>
                  <a:pt x="292989" y="6350"/>
                </a:cubicBezTo>
                <a:cubicBezTo>
                  <a:pt x="292989" y="5588"/>
                  <a:pt x="293497" y="4826"/>
                  <a:pt x="293878" y="4826"/>
                </a:cubicBezTo>
                <a:cubicBezTo>
                  <a:pt x="294005" y="4826"/>
                  <a:pt x="294132" y="4953"/>
                  <a:pt x="294132" y="5334"/>
                </a:cubicBezTo>
                <a:cubicBezTo>
                  <a:pt x="294132" y="6350"/>
                  <a:pt x="295275" y="6350"/>
                  <a:pt x="296291" y="6350"/>
                </a:cubicBezTo>
                <a:cubicBezTo>
                  <a:pt x="296799" y="5842"/>
                  <a:pt x="302768" y="5588"/>
                  <a:pt x="308610" y="5588"/>
                </a:cubicBezTo>
                <a:cubicBezTo>
                  <a:pt x="314452" y="5588"/>
                  <a:pt x="320040" y="5842"/>
                  <a:pt x="320040" y="6350"/>
                </a:cubicBezTo>
                <a:lnTo>
                  <a:pt x="324358" y="6350"/>
                </a:lnTo>
                <a:cubicBezTo>
                  <a:pt x="324358" y="5461"/>
                  <a:pt x="324993" y="5080"/>
                  <a:pt x="325755" y="5080"/>
                </a:cubicBezTo>
                <a:cubicBezTo>
                  <a:pt x="326898" y="5080"/>
                  <a:pt x="328549" y="5715"/>
                  <a:pt x="329692" y="6350"/>
                </a:cubicBezTo>
                <a:cubicBezTo>
                  <a:pt x="330835" y="7493"/>
                  <a:pt x="331851" y="7493"/>
                  <a:pt x="331851" y="7493"/>
                </a:cubicBezTo>
                <a:cubicBezTo>
                  <a:pt x="331851" y="5461"/>
                  <a:pt x="332740" y="4699"/>
                  <a:pt x="333629" y="4699"/>
                </a:cubicBezTo>
                <a:cubicBezTo>
                  <a:pt x="334137" y="4699"/>
                  <a:pt x="334645" y="4953"/>
                  <a:pt x="335026" y="5334"/>
                </a:cubicBezTo>
                <a:cubicBezTo>
                  <a:pt x="335534" y="6985"/>
                  <a:pt x="336169" y="7747"/>
                  <a:pt x="336550" y="7747"/>
                </a:cubicBezTo>
                <a:cubicBezTo>
                  <a:pt x="336931" y="7747"/>
                  <a:pt x="337185" y="6985"/>
                  <a:pt x="337185" y="5334"/>
                </a:cubicBezTo>
                <a:cubicBezTo>
                  <a:pt x="337185" y="4318"/>
                  <a:pt x="337439" y="3810"/>
                  <a:pt x="337693" y="3810"/>
                </a:cubicBezTo>
                <a:cubicBezTo>
                  <a:pt x="337947" y="3810"/>
                  <a:pt x="338709" y="4572"/>
                  <a:pt x="339344" y="6350"/>
                </a:cubicBezTo>
                <a:cubicBezTo>
                  <a:pt x="339852" y="7493"/>
                  <a:pt x="340106" y="8001"/>
                  <a:pt x="340233" y="8001"/>
                </a:cubicBezTo>
                <a:cubicBezTo>
                  <a:pt x="340360" y="8001"/>
                  <a:pt x="340360" y="7493"/>
                  <a:pt x="340360" y="6350"/>
                </a:cubicBezTo>
                <a:cubicBezTo>
                  <a:pt x="340995" y="5080"/>
                  <a:pt x="341630" y="4572"/>
                  <a:pt x="342011" y="4572"/>
                </a:cubicBezTo>
                <a:cubicBezTo>
                  <a:pt x="342265" y="4572"/>
                  <a:pt x="342519" y="4826"/>
                  <a:pt x="342519" y="5334"/>
                </a:cubicBezTo>
                <a:cubicBezTo>
                  <a:pt x="342519" y="6350"/>
                  <a:pt x="342773" y="6985"/>
                  <a:pt x="343154" y="6985"/>
                </a:cubicBezTo>
                <a:cubicBezTo>
                  <a:pt x="343535" y="6985"/>
                  <a:pt x="344170" y="6477"/>
                  <a:pt x="344678" y="5334"/>
                </a:cubicBezTo>
                <a:cubicBezTo>
                  <a:pt x="345186" y="4191"/>
                  <a:pt x="345440" y="3683"/>
                  <a:pt x="345567" y="3683"/>
                </a:cubicBezTo>
                <a:cubicBezTo>
                  <a:pt x="345694" y="3683"/>
                  <a:pt x="345694" y="4191"/>
                  <a:pt x="345694" y="5334"/>
                </a:cubicBezTo>
                <a:cubicBezTo>
                  <a:pt x="346202" y="6350"/>
                  <a:pt x="347345" y="6985"/>
                  <a:pt x="348234" y="6985"/>
                </a:cubicBezTo>
                <a:cubicBezTo>
                  <a:pt x="349123" y="6985"/>
                  <a:pt x="350012" y="6477"/>
                  <a:pt x="350012" y="5334"/>
                </a:cubicBezTo>
                <a:cubicBezTo>
                  <a:pt x="350774" y="5334"/>
                  <a:pt x="351409" y="4826"/>
                  <a:pt x="351917" y="4826"/>
                </a:cubicBezTo>
                <a:cubicBezTo>
                  <a:pt x="352044" y="4826"/>
                  <a:pt x="352298" y="4953"/>
                  <a:pt x="352298" y="5334"/>
                </a:cubicBezTo>
                <a:lnTo>
                  <a:pt x="352298" y="4318"/>
                </a:lnTo>
                <a:lnTo>
                  <a:pt x="353314" y="4318"/>
                </a:lnTo>
                <a:lnTo>
                  <a:pt x="353314" y="5334"/>
                </a:lnTo>
                <a:cubicBezTo>
                  <a:pt x="354330" y="5334"/>
                  <a:pt x="358648" y="4318"/>
                  <a:pt x="363093" y="4318"/>
                </a:cubicBezTo>
                <a:cubicBezTo>
                  <a:pt x="370586" y="4318"/>
                  <a:pt x="372745" y="4318"/>
                  <a:pt x="371729" y="5334"/>
                </a:cubicBezTo>
                <a:cubicBezTo>
                  <a:pt x="371221" y="6350"/>
                  <a:pt x="371475" y="6985"/>
                  <a:pt x="371856" y="6985"/>
                </a:cubicBezTo>
                <a:cubicBezTo>
                  <a:pt x="372237" y="6985"/>
                  <a:pt x="372745" y="6477"/>
                  <a:pt x="372745" y="5334"/>
                </a:cubicBezTo>
                <a:cubicBezTo>
                  <a:pt x="373888" y="5334"/>
                  <a:pt x="374904" y="4318"/>
                  <a:pt x="375920" y="4318"/>
                </a:cubicBezTo>
                <a:cubicBezTo>
                  <a:pt x="378079" y="4318"/>
                  <a:pt x="379222" y="4318"/>
                  <a:pt x="379222" y="3175"/>
                </a:cubicBezTo>
                <a:lnTo>
                  <a:pt x="380238" y="3175"/>
                </a:lnTo>
                <a:cubicBezTo>
                  <a:pt x="380873" y="4445"/>
                  <a:pt x="382651" y="4953"/>
                  <a:pt x="384429" y="4953"/>
                </a:cubicBezTo>
                <a:cubicBezTo>
                  <a:pt x="385699" y="4953"/>
                  <a:pt x="386969" y="4699"/>
                  <a:pt x="387858" y="4191"/>
                </a:cubicBezTo>
                <a:cubicBezTo>
                  <a:pt x="388874" y="4191"/>
                  <a:pt x="388874" y="4191"/>
                  <a:pt x="391033" y="5207"/>
                </a:cubicBezTo>
                <a:cubicBezTo>
                  <a:pt x="391541" y="5715"/>
                  <a:pt x="391795" y="5969"/>
                  <a:pt x="392049" y="5969"/>
                </a:cubicBezTo>
                <a:cubicBezTo>
                  <a:pt x="392303" y="5969"/>
                  <a:pt x="392557" y="5715"/>
                  <a:pt x="393192" y="5207"/>
                </a:cubicBezTo>
                <a:cubicBezTo>
                  <a:pt x="393192" y="4572"/>
                  <a:pt x="394589" y="3937"/>
                  <a:pt x="395859" y="3937"/>
                </a:cubicBezTo>
                <a:cubicBezTo>
                  <a:pt x="396748" y="3937"/>
                  <a:pt x="397510" y="4318"/>
                  <a:pt x="397510" y="5207"/>
                </a:cubicBezTo>
                <a:lnTo>
                  <a:pt x="397510" y="4318"/>
                </a:lnTo>
                <a:cubicBezTo>
                  <a:pt x="397891" y="3937"/>
                  <a:pt x="398018" y="3810"/>
                  <a:pt x="398272" y="3810"/>
                </a:cubicBezTo>
                <a:cubicBezTo>
                  <a:pt x="398653" y="3810"/>
                  <a:pt x="398653" y="4572"/>
                  <a:pt x="398653" y="5334"/>
                </a:cubicBezTo>
                <a:cubicBezTo>
                  <a:pt x="398653" y="6350"/>
                  <a:pt x="398907" y="6858"/>
                  <a:pt x="399161" y="6858"/>
                </a:cubicBezTo>
                <a:cubicBezTo>
                  <a:pt x="399415" y="6858"/>
                  <a:pt x="400177" y="6096"/>
                  <a:pt x="400812" y="4318"/>
                </a:cubicBezTo>
                <a:cubicBezTo>
                  <a:pt x="400812" y="3810"/>
                  <a:pt x="400812" y="3556"/>
                  <a:pt x="400812" y="3175"/>
                </a:cubicBezTo>
                <a:cubicBezTo>
                  <a:pt x="401574" y="3937"/>
                  <a:pt x="402336" y="4699"/>
                  <a:pt x="402717" y="4699"/>
                </a:cubicBezTo>
                <a:cubicBezTo>
                  <a:pt x="402844" y="4699"/>
                  <a:pt x="402971" y="4572"/>
                  <a:pt x="402971" y="4318"/>
                </a:cubicBezTo>
                <a:cubicBezTo>
                  <a:pt x="404114" y="4318"/>
                  <a:pt x="404114" y="4318"/>
                  <a:pt x="404114" y="6477"/>
                </a:cubicBezTo>
                <a:cubicBezTo>
                  <a:pt x="404114" y="7620"/>
                  <a:pt x="405130" y="7620"/>
                  <a:pt x="406273" y="7620"/>
                </a:cubicBezTo>
                <a:cubicBezTo>
                  <a:pt x="406273" y="6477"/>
                  <a:pt x="406273" y="6477"/>
                  <a:pt x="405257" y="5461"/>
                </a:cubicBezTo>
                <a:lnTo>
                  <a:pt x="406273" y="5461"/>
                </a:lnTo>
                <a:cubicBezTo>
                  <a:pt x="407416" y="5461"/>
                  <a:pt x="408432" y="4445"/>
                  <a:pt x="408432" y="2286"/>
                </a:cubicBezTo>
                <a:cubicBezTo>
                  <a:pt x="408813" y="1905"/>
                  <a:pt x="409067" y="1651"/>
                  <a:pt x="409194" y="1651"/>
                </a:cubicBezTo>
                <a:close/>
                <a:moveTo>
                  <a:pt x="570611" y="30226"/>
                </a:moveTo>
                <a:cubicBezTo>
                  <a:pt x="570611" y="30226"/>
                  <a:pt x="571627" y="31369"/>
                  <a:pt x="571627" y="32385"/>
                </a:cubicBezTo>
                <a:lnTo>
                  <a:pt x="570611" y="32385"/>
                </a:lnTo>
                <a:cubicBezTo>
                  <a:pt x="569468" y="32385"/>
                  <a:pt x="569468" y="31369"/>
                  <a:pt x="569468" y="30226"/>
                </a:cubicBezTo>
                <a:close/>
                <a:moveTo>
                  <a:pt x="418465" y="38862"/>
                </a:moveTo>
                <a:cubicBezTo>
                  <a:pt x="418465" y="38862"/>
                  <a:pt x="419481" y="40005"/>
                  <a:pt x="419481" y="41021"/>
                </a:cubicBezTo>
                <a:cubicBezTo>
                  <a:pt x="419481" y="41529"/>
                  <a:pt x="419354" y="41783"/>
                  <a:pt x="418973" y="41783"/>
                </a:cubicBezTo>
                <a:cubicBezTo>
                  <a:pt x="418592" y="41783"/>
                  <a:pt x="417957" y="41275"/>
                  <a:pt x="417322" y="40005"/>
                </a:cubicBezTo>
                <a:cubicBezTo>
                  <a:pt x="417322" y="38862"/>
                  <a:pt x="417322" y="38862"/>
                  <a:pt x="418465" y="3886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3"/>
          <p:cNvSpPr/>
          <p:nvPr/>
        </p:nvSpPr>
        <p:spPr>
          <a:xfrm>
            <a:off x="7759576" y="3581751"/>
            <a:ext cx="304895" cy="31337"/>
          </a:xfrm>
          <a:custGeom>
            <a:rect b="b" l="l" r="r" t="t"/>
            <a:pathLst>
              <a:path extrusionOk="0" h="41783" w="406527">
                <a:moveTo>
                  <a:pt x="293624" y="0"/>
                </a:moveTo>
                <a:cubicBezTo>
                  <a:pt x="294640" y="0"/>
                  <a:pt x="294640" y="0"/>
                  <a:pt x="294640" y="1143"/>
                </a:cubicBezTo>
                <a:lnTo>
                  <a:pt x="293624" y="1143"/>
                </a:lnTo>
                <a:cubicBezTo>
                  <a:pt x="293624" y="0"/>
                  <a:pt x="293624" y="0"/>
                  <a:pt x="293624" y="0"/>
                </a:cubicBezTo>
                <a:close/>
                <a:moveTo>
                  <a:pt x="124206" y="5334"/>
                </a:moveTo>
                <a:cubicBezTo>
                  <a:pt x="124206" y="6477"/>
                  <a:pt x="124206" y="7493"/>
                  <a:pt x="124206" y="7493"/>
                </a:cubicBezTo>
                <a:lnTo>
                  <a:pt x="125222" y="6477"/>
                </a:lnTo>
                <a:lnTo>
                  <a:pt x="124206" y="5334"/>
                </a:lnTo>
                <a:close/>
                <a:moveTo>
                  <a:pt x="390652" y="7620"/>
                </a:moveTo>
                <a:lnTo>
                  <a:pt x="390652" y="8636"/>
                </a:lnTo>
                <a:lnTo>
                  <a:pt x="389509" y="8636"/>
                </a:lnTo>
                <a:cubicBezTo>
                  <a:pt x="389509" y="7493"/>
                  <a:pt x="389509" y="7493"/>
                  <a:pt x="390652" y="7493"/>
                </a:cubicBezTo>
                <a:close/>
                <a:moveTo>
                  <a:pt x="129667" y="6477"/>
                </a:moveTo>
                <a:cubicBezTo>
                  <a:pt x="129667" y="6477"/>
                  <a:pt x="129667" y="6477"/>
                  <a:pt x="129667" y="7493"/>
                </a:cubicBezTo>
                <a:cubicBezTo>
                  <a:pt x="129667" y="7493"/>
                  <a:pt x="129667" y="8636"/>
                  <a:pt x="129667" y="8636"/>
                </a:cubicBezTo>
                <a:lnTo>
                  <a:pt x="130683" y="7620"/>
                </a:lnTo>
                <a:cubicBezTo>
                  <a:pt x="130683" y="6604"/>
                  <a:pt x="129667" y="6604"/>
                  <a:pt x="129667" y="6604"/>
                </a:cubicBezTo>
                <a:close/>
                <a:moveTo>
                  <a:pt x="5969" y="5588"/>
                </a:moveTo>
                <a:cubicBezTo>
                  <a:pt x="5588" y="5588"/>
                  <a:pt x="5842" y="7366"/>
                  <a:pt x="6604" y="9779"/>
                </a:cubicBezTo>
                <a:cubicBezTo>
                  <a:pt x="6604" y="8636"/>
                  <a:pt x="6604" y="6477"/>
                  <a:pt x="6604" y="6477"/>
                </a:cubicBezTo>
                <a:cubicBezTo>
                  <a:pt x="6350" y="5842"/>
                  <a:pt x="6096" y="5588"/>
                  <a:pt x="5969" y="5588"/>
                </a:cubicBezTo>
                <a:close/>
                <a:moveTo>
                  <a:pt x="302260" y="7620"/>
                </a:moveTo>
                <a:lnTo>
                  <a:pt x="303276" y="8763"/>
                </a:lnTo>
                <a:cubicBezTo>
                  <a:pt x="303276" y="9779"/>
                  <a:pt x="302260" y="10922"/>
                  <a:pt x="302260" y="10922"/>
                </a:cubicBezTo>
                <a:cubicBezTo>
                  <a:pt x="302260" y="10922"/>
                  <a:pt x="302260" y="9906"/>
                  <a:pt x="302260" y="9906"/>
                </a:cubicBezTo>
                <a:cubicBezTo>
                  <a:pt x="302260" y="9906"/>
                  <a:pt x="302260" y="7747"/>
                  <a:pt x="302260" y="7747"/>
                </a:cubicBezTo>
                <a:close/>
                <a:moveTo>
                  <a:pt x="72390" y="7620"/>
                </a:moveTo>
                <a:cubicBezTo>
                  <a:pt x="72390" y="7620"/>
                  <a:pt x="72390" y="7620"/>
                  <a:pt x="72390" y="8763"/>
                </a:cubicBezTo>
                <a:cubicBezTo>
                  <a:pt x="72390" y="9906"/>
                  <a:pt x="72390" y="10922"/>
                  <a:pt x="73406" y="10922"/>
                </a:cubicBezTo>
                <a:cubicBezTo>
                  <a:pt x="73406" y="10922"/>
                  <a:pt x="73406" y="8763"/>
                  <a:pt x="72390" y="7747"/>
                </a:cubicBezTo>
                <a:close/>
                <a:moveTo>
                  <a:pt x="307594" y="11938"/>
                </a:moveTo>
                <a:cubicBezTo>
                  <a:pt x="306578" y="11938"/>
                  <a:pt x="306578" y="11938"/>
                  <a:pt x="306578" y="12954"/>
                </a:cubicBezTo>
                <a:lnTo>
                  <a:pt x="307594" y="12954"/>
                </a:lnTo>
                <a:lnTo>
                  <a:pt x="307594" y="11938"/>
                </a:lnTo>
                <a:close/>
                <a:moveTo>
                  <a:pt x="340995" y="10795"/>
                </a:moveTo>
                <a:lnTo>
                  <a:pt x="340995" y="11938"/>
                </a:lnTo>
                <a:lnTo>
                  <a:pt x="342138" y="14097"/>
                </a:lnTo>
                <a:lnTo>
                  <a:pt x="342138" y="11938"/>
                </a:lnTo>
                <a:cubicBezTo>
                  <a:pt x="342138" y="10795"/>
                  <a:pt x="342138" y="10795"/>
                  <a:pt x="340995" y="10795"/>
                </a:cubicBezTo>
                <a:close/>
                <a:moveTo>
                  <a:pt x="328295" y="9017"/>
                </a:moveTo>
                <a:cubicBezTo>
                  <a:pt x="328041" y="9017"/>
                  <a:pt x="328041" y="9525"/>
                  <a:pt x="328041" y="10795"/>
                </a:cubicBezTo>
                <a:cubicBezTo>
                  <a:pt x="329057" y="12954"/>
                  <a:pt x="329057" y="13970"/>
                  <a:pt x="329057" y="13970"/>
                </a:cubicBezTo>
                <a:cubicBezTo>
                  <a:pt x="330073" y="13970"/>
                  <a:pt x="329057" y="12954"/>
                  <a:pt x="329057" y="9652"/>
                </a:cubicBezTo>
                <a:cubicBezTo>
                  <a:pt x="328549" y="9144"/>
                  <a:pt x="328295" y="8890"/>
                  <a:pt x="328168" y="8890"/>
                </a:cubicBezTo>
                <a:close/>
                <a:moveTo>
                  <a:pt x="311785" y="11430"/>
                </a:moveTo>
                <a:cubicBezTo>
                  <a:pt x="311531" y="11430"/>
                  <a:pt x="311150" y="12446"/>
                  <a:pt x="311912" y="13970"/>
                </a:cubicBezTo>
                <a:cubicBezTo>
                  <a:pt x="311912" y="12954"/>
                  <a:pt x="311912" y="11811"/>
                  <a:pt x="311912" y="11811"/>
                </a:cubicBezTo>
                <a:cubicBezTo>
                  <a:pt x="311912" y="11557"/>
                  <a:pt x="311785" y="11430"/>
                  <a:pt x="311785" y="11430"/>
                </a:cubicBezTo>
                <a:close/>
                <a:moveTo>
                  <a:pt x="215265" y="13462"/>
                </a:moveTo>
                <a:cubicBezTo>
                  <a:pt x="215011" y="13462"/>
                  <a:pt x="215265" y="13970"/>
                  <a:pt x="216027" y="13970"/>
                </a:cubicBezTo>
                <a:cubicBezTo>
                  <a:pt x="215646" y="13589"/>
                  <a:pt x="215519" y="13462"/>
                  <a:pt x="215265" y="13462"/>
                </a:cubicBezTo>
                <a:close/>
                <a:moveTo>
                  <a:pt x="108077" y="11938"/>
                </a:moveTo>
                <a:cubicBezTo>
                  <a:pt x="106934" y="11938"/>
                  <a:pt x="106934" y="12954"/>
                  <a:pt x="106934" y="12954"/>
                </a:cubicBezTo>
                <a:cubicBezTo>
                  <a:pt x="106934" y="12954"/>
                  <a:pt x="106934" y="13970"/>
                  <a:pt x="108077" y="13970"/>
                </a:cubicBezTo>
                <a:cubicBezTo>
                  <a:pt x="108077" y="13970"/>
                  <a:pt x="108077" y="12954"/>
                  <a:pt x="108077" y="11811"/>
                </a:cubicBezTo>
                <a:close/>
                <a:moveTo>
                  <a:pt x="88646" y="11430"/>
                </a:moveTo>
                <a:cubicBezTo>
                  <a:pt x="88646" y="11430"/>
                  <a:pt x="88646" y="11557"/>
                  <a:pt x="88646" y="11938"/>
                </a:cubicBezTo>
                <a:cubicBezTo>
                  <a:pt x="88646" y="11938"/>
                  <a:pt x="88646" y="12954"/>
                  <a:pt x="88646" y="14097"/>
                </a:cubicBezTo>
                <a:cubicBezTo>
                  <a:pt x="88646" y="14097"/>
                  <a:pt x="89154" y="14605"/>
                  <a:pt x="89408" y="14605"/>
                </a:cubicBezTo>
                <a:cubicBezTo>
                  <a:pt x="89535" y="14605"/>
                  <a:pt x="89662" y="14478"/>
                  <a:pt x="89662" y="14097"/>
                </a:cubicBezTo>
                <a:lnTo>
                  <a:pt x="89662" y="12954"/>
                </a:lnTo>
                <a:cubicBezTo>
                  <a:pt x="88900" y="12192"/>
                  <a:pt x="88646" y="11430"/>
                  <a:pt x="88646" y="11430"/>
                </a:cubicBezTo>
                <a:close/>
                <a:moveTo>
                  <a:pt x="112395" y="13970"/>
                </a:moveTo>
                <a:cubicBezTo>
                  <a:pt x="112395" y="13970"/>
                  <a:pt x="112395" y="13970"/>
                  <a:pt x="112395" y="14351"/>
                </a:cubicBezTo>
                <a:cubicBezTo>
                  <a:pt x="112522" y="14351"/>
                  <a:pt x="112522" y="14351"/>
                  <a:pt x="112649" y="14351"/>
                </a:cubicBezTo>
                <a:cubicBezTo>
                  <a:pt x="112776" y="14351"/>
                  <a:pt x="112903" y="14351"/>
                  <a:pt x="113030" y="14478"/>
                </a:cubicBezTo>
                <a:lnTo>
                  <a:pt x="113538" y="13970"/>
                </a:lnTo>
                <a:close/>
                <a:moveTo>
                  <a:pt x="397256" y="12954"/>
                </a:moveTo>
                <a:cubicBezTo>
                  <a:pt x="396113" y="12954"/>
                  <a:pt x="396113" y="12954"/>
                  <a:pt x="396113" y="13970"/>
                </a:cubicBezTo>
                <a:cubicBezTo>
                  <a:pt x="396113" y="13970"/>
                  <a:pt x="397256" y="15113"/>
                  <a:pt x="397256" y="15113"/>
                </a:cubicBezTo>
                <a:lnTo>
                  <a:pt x="398272" y="13970"/>
                </a:lnTo>
                <a:cubicBezTo>
                  <a:pt x="398272" y="12954"/>
                  <a:pt x="397256" y="12954"/>
                  <a:pt x="397256" y="12954"/>
                </a:cubicBezTo>
                <a:close/>
                <a:moveTo>
                  <a:pt x="391922" y="12954"/>
                </a:moveTo>
                <a:cubicBezTo>
                  <a:pt x="391922" y="12954"/>
                  <a:pt x="390906" y="12954"/>
                  <a:pt x="390906" y="13970"/>
                </a:cubicBezTo>
                <a:lnTo>
                  <a:pt x="391922" y="13970"/>
                </a:lnTo>
                <a:cubicBezTo>
                  <a:pt x="391922" y="14351"/>
                  <a:pt x="391922" y="14732"/>
                  <a:pt x="391922" y="15113"/>
                </a:cubicBezTo>
                <a:cubicBezTo>
                  <a:pt x="392938" y="12954"/>
                  <a:pt x="392938" y="12954"/>
                  <a:pt x="391922" y="12954"/>
                </a:cubicBezTo>
                <a:close/>
                <a:moveTo>
                  <a:pt x="282702" y="12192"/>
                </a:moveTo>
                <a:cubicBezTo>
                  <a:pt x="282575" y="12192"/>
                  <a:pt x="282321" y="12700"/>
                  <a:pt x="281686" y="13970"/>
                </a:cubicBezTo>
                <a:cubicBezTo>
                  <a:pt x="281686" y="15113"/>
                  <a:pt x="281686" y="15113"/>
                  <a:pt x="282702" y="15113"/>
                </a:cubicBezTo>
                <a:cubicBezTo>
                  <a:pt x="282702" y="15113"/>
                  <a:pt x="282702" y="13970"/>
                  <a:pt x="282702" y="12954"/>
                </a:cubicBezTo>
                <a:cubicBezTo>
                  <a:pt x="282702" y="12573"/>
                  <a:pt x="282702" y="12192"/>
                  <a:pt x="282575" y="12192"/>
                </a:cubicBezTo>
                <a:close/>
                <a:moveTo>
                  <a:pt x="278384" y="12954"/>
                </a:moveTo>
                <a:cubicBezTo>
                  <a:pt x="278384" y="13970"/>
                  <a:pt x="278384" y="15113"/>
                  <a:pt x="279527" y="15113"/>
                </a:cubicBezTo>
                <a:lnTo>
                  <a:pt x="279527" y="13970"/>
                </a:lnTo>
                <a:lnTo>
                  <a:pt x="279527" y="12954"/>
                </a:lnTo>
                <a:close/>
                <a:moveTo>
                  <a:pt x="169418" y="12954"/>
                </a:moveTo>
                <a:cubicBezTo>
                  <a:pt x="169418" y="13970"/>
                  <a:pt x="169418" y="15113"/>
                  <a:pt x="169418" y="15113"/>
                </a:cubicBezTo>
                <a:lnTo>
                  <a:pt x="170561" y="15113"/>
                </a:lnTo>
                <a:cubicBezTo>
                  <a:pt x="170561" y="13970"/>
                  <a:pt x="169418" y="12954"/>
                  <a:pt x="169418" y="12954"/>
                </a:cubicBezTo>
                <a:close/>
                <a:moveTo>
                  <a:pt x="120269" y="13208"/>
                </a:moveTo>
                <a:cubicBezTo>
                  <a:pt x="120015" y="13208"/>
                  <a:pt x="119761" y="13462"/>
                  <a:pt x="119761" y="13970"/>
                </a:cubicBezTo>
                <a:cubicBezTo>
                  <a:pt x="119761" y="15113"/>
                  <a:pt x="119761" y="15113"/>
                  <a:pt x="120904" y="15113"/>
                </a:cubicBezTo>
                <a:cubicBezTo>
                  <a:pt x="120904" y="15113"/>
                  <a:pt x="120904" y="15113"/>
                  <a:pt x="120904" y="13970"/>
                </a:cubicBezTo>
                <a:cubicBezTo>
                  <a:pt x="120904" y="13462"/>
                  <a:pt x="120650" y="13208"/>
                  <a:pt x="120396" y="13208"/>
                </a:cubicBezTo>
                <a:close/>
                <a:moveTo>
                  <a:pt x="117602" y="13970"/>
                </a:moveTo>
                <a:cubicBezTo>
                  <a:pt x="116586" y="13970"/>
                  <a:pt x="116586" y="13970"/>
                  <a:pt x="116586" y="15113"/>
                </a:cubicBezTo>
                <a:lnTo>
                  <a:pt x="117602" y="15113"/>
                </a:lnTo>
                <a:lnTo>
                  <a:pt x="117602" y="13970"/>
                </a:lnTo>
                <a:close/>
                <a:moveTo>
                  <a:pt x="222250" y="13970"/>
                </a:moveTo>
                <a:cubicBezTo>
                  <a:pt x="222250" y="15113"/>
                  <a:pt x="222250" y="16129"/>
                  <a:pt x="222250" y="16129"/>
                </a:cubicBezTo>
                <a:lnTo>
                  <a:pt x="223266" y="15113"/>
                </a:lnTo>
                <a:lnTo>
                  <a:pt x="222250" y="13970"/>
                </a:lnTo>
                <a:close/>
                <a:moveTo>
                  <a:pt x="188849" y="13970"/>
                </a:moveTo>
                <a:cubicBezTo>
                  <a:pt x="188849" y="13970"/>
                  <a:pt x="188849" y="13970"/>
                  <a:pt x="188849" y="15113"/>
                </a:cubicBezTo>
                <a:cubicBezTo>
                  <a:pt x="188849" y="16256"/>
                  <a:pt x="188849" y="16129"/>
                  <a:pt x="189865" y="16129"/>
                </a:cubicBezTo>
                <a:cubicBezTo>
                  <a:pt x="189865" y="15113"/>
                  <a:pt x="189865" y="13970"/>
                  <a:pt x="188849" y="13970"/>
                </a:cubicBezTo>
                <a:close/>
                <a:moveTo>
                  <a:pt x="111506" y="15621"/>
                </a:moveTo>
                <a:cubicBezTo>
                  <a:pt x="111633" y="15621"/>
                  <a:pt x="111887" y="15748"/>
                  <a:pt x="112268" y="16129"/>
                </a:cubicBezTo>
                <a:cubicBezTo>
                  <a:pt x="111506" y="16129"/>
                  <a:pt x="111252" y="15621"/>
                  <a:pt x="111506" y="15621"/>
                </a:cubicBezTo>
                <a:close/>
                <a:moveTo>
                  <a:pt x="406146" y="15748"/>
                </a:moveTo>
                <a:cubicBezTo>
                  <a:pt x="406527" y="15748"/>
                  <a:pt x="406527" y="16383"/>
                  <a:pt x="406146" y="16383"/>
                </a:cubicBezTo>
                <a:cubicBezTo>
                  <a:pt x="406019" y="16383"/>
                  <a:pt x="405765" y="16256"/>
                  <a:pt x="405638" y="16002"/>
                </a:cubicBezTo>
                <a:cubicBezTo>
                  <a:pt x="405892" y="15748"/>
                  <a:pt x="406019" y="15748"/>
                  <a:pt x="406146" y="15748"/>
                </a:cubicBezTo>
                <a:close/>
                <a:moveTo>
                  <a:pt x="290195" y="14986"/>
                </a:moveTo>
                <a:cubicBezTo>
                  <a:pt x="290195" y="14986"/>
                  <a:pt x="290195" y="16002"/>
                  <a:pt x="290195" y="16002"/>
                </a:cubicBezTo>
                <a:cubicBezTo>
                  <a:pt x="290195" y="16383"/>
                  <a:pt x="290195" y="16510"/>
                  <a:pt x="290195" y="16510"/>
                </a:cubicBezTo>
                <a:cubicBezTo>
                  <a:pt x="290195" y="16510"/>
                  <a:pt x="290576" y="16002"/>
                  <a:pt x="291211" y="16002"/>
                </a:cubicBezTo>
                <a:cubicBezTo>
                  <a:pt x="291211" y="14986"/>
                  <a:pt x="291211" y="14986"/>
                  <a:pt x="290195" y="14986"/>
                </a:cubicBezTo>
                <a:close/>
                <a:moveTo>
                  <a:pt x="324739" y="14986"/>
                </a:moveTo>
                <a:cubicBezTo>
                  <a:pt x="324739" y="16002"/>
                  <a:pt x="324739" y="17145"/>
                  <a:pt x="324739" y="17145"/>
                </a:cubicBezTo>
                <a:lnTo>
                  <a:pt x="325882" y="17145"/>
                </a:lnTo>
                <a:cubicBezTo>
                  <a:pt x="325882" y="16002"/>
                  <a:pt x="324739" y="14986"/>
                  <a:pt x="324739" y="14986"/>
                </a:cubicBezTo>
                <a:close/>
                <a:moveTo>
                  <a:pt x="299974" y="14986"/>
                </a:moveTo>
                <a:cubicBezTo>
                  <a:pt x="298958" y="14986"/>
                  <a:pt x="298958" y="14986"/>
                  <a:pt x="298958" y="16002"/>
                </a:cubicBezTo>
                <a:cubicBezTo>
                  <a:pt x="298958" y="16002"/>
                  <a:pt x="298958" y="17145"/>
                  <a:pt x="298958" y="17145"/>
                </a:cubicBezTo>
                <a:cubicBezTo>
                  <a:pt x="299974" y="17145"/>
                  <a:pt x="299974" y="16002"/>
                  <a:pt x="299974" y="16002"/>
                </a:cubicBezTo>
                <a:cubicBezTo>
                  <a:pt x="299974" y="14986"/>
                  <a:pt x="299974" y="14986"/>
                  <a:pt x="299974" y="14986"/>
                </a:cubicBezTo>
                <a:close/>
                <a:moveTo>
                  <a:pt x="338963" y="13462"/>
                </a:moveTo>
                <a:cubicBezTo>
                  <a:pt x="338836" y="13462"/>
                  <a:pt x="338836" y="13970"/>
                  <a:pt x="338836" y="14986"/>
                </a:cubicBezTo>
                <a:cubicBezTo>
                  <a:pt x="338836" y="16002"/>
                  <a:pt x="338836" y="17145"/>
                  <a:pt x="339852" y="18161"/>
                </a:cubicBezTo>
                <a:lnTo>
                  <a:pt x="340868" y="18161"/>
                </a:lnTo>
                <a:cubicBezTo>
                  <a:pt x="340868" y="18161"/>
                  <a:pt x="339852" y="17145"/>
                  <a:pt x="339852" y="16002"/>
                </a:cubicBezTo>
                <a:cubicBezTo>
                  <a:pt x="339217" y="14224"/>
                  <a:pt x="338963" y="13462"/>
                  <a:pt x="338836" y="13462"/>
                </a:cubicBezTo>
                <a:close/>
                <a:moveTo>
                  <a:pt x="335153" y="16637"/>
                </a:moveTo>
                <a:cubicBezTo>
                  <a:pt x="334899" y="16637"/>
                  <a:pt x="334645" y="17145"/>
                  <a:pt x="334645" y="18161"/>
                </a:cubicBezTo>
                <a:lnTo>
                  <a:pt x="335661" y="18161"/>
                </a:lnTo>
                <a:cubicBezTo>
                  <a:pt x="335661" y="17145"/>
                  <a:pt x="335407" y="16637"/>
                  <a:pt x="335153" y="16637"/>
                </a:cubicBezTo>
                <a:close/>
                <a:moveTo>
                  <a:pt x="236347" y="15113"/>
                </a:moveTo>
                <a:cubicBezTo>
                  <a:pt x="236347" y="15113"/>
                  <a:pt x="236347" y="15113"/>
                  <a:pt x="236347" y="16129"/>
                </a:cubicBezTo>
                <a:cubicBezTo>
                  <a:pt x="236347" y="17145"/>
                  <a:pt x="236347" y="18288"/>
                  <a:pt x="236347" y="18288"/>
                </a:cubicBezTo>
                <a:cubicBezTo>
                  <a:pt x="237363" y="18288"/>
                  <a:pt x="236347" y="16129"/>
                  <a:pt x="236347" y="15113"/>
                </a:cubicBezTo>
                <a:close/>
                <a:moveTo>
                  <a:pt x="159639" y="17907"/>
                </a:moveTo>
                <a:cubicBezTo>
                  <a:pt x="159766" y="18034"/>
                  <a:pt x="159766" y="18161"/>
                  <a:pt x="159766" y="18415"/>
                </a:cubicBezTo>
                <a:cubicBezTo>
                  <a:pt x="159385" y="18796"/>
                  <a:pt x="159258" y="18923"/>
                  <a:pt x="159258" y="18923"/>
                </a:cubicBezTo>
                <a:cubicBezTo>
                  <a:pt x="159258" y="18923"/>
                  <a:pt x="159512" y="18542"/>
                  <a:pt x="159639" y="18034"/>
                </a:cubicBezTo>
                <a:close/>
                <a:moveTo>
                  <a:pt x="364744" y="17272"/>
                </a:moveTo>
                <a:cubicBezTo>
                  <a:pt x="363728" y="17272"/>
                  <a:pt x="363728" y="18288"/>
                  <a:pt x="364744" y="19431"/>
                </a:cubicBezTo>
                <a:lnTo>
                  <a:pt x="365760" y="19431"/>
                </a:lnTo>
                <a:cubicBezTo>
                  <a:pt x="365760" y="18415"/>
                  <a:pt x="364744" y="17272"/>
                  <a:pt x="364744" y="17272"/>
                </a:cubicBezTo>
                <a:close/>
                <a:moveTo>
                  <a:pt x="104775" y="18288"/>
                </a:moveTo>
                <a:cubicBezTo>
                  <a:pt x="104775" y="18923"/>
                  <a:pt x="104775" y="19304"/>
                  <a:pt x="104775" y="19304"/>
                </a:cubicBezTo>
                <a:cubicBezTo>
                  <a:pt x="103632" y="19304"/>
                  <a:pt x="104775" y="18288"/>
                  <a:pt x="104775" y="18288"/>
                </a:cubicBezTo>
                <a:close/>
                <a:moveTo>
                  <a:pt x="315087" y="18288"/>
                </a:moveTo>
                <a:lnTo>
                  <a:pt x="315087" y="19304"/>
                </a:lnTo>
                <a:cubicBezTo>
                  <a:pt x="315087" y="19304"/>
                  <a:pt x="315595" y="19812"/>
                  <a:pt x="315849" y="19812"/>
                </a:cubicBezTo>
                <a:cubicBezTo>
                  <a:pt x="315976" y="19812"/>
                  <a:pt x="316103" y="19685"/>
                  <a:pt x="316103" y="19304"/>
                </a:cubicBezTo>
                <a:cubicBezTo>
                  <a:pt x="316103" y="19304"/>
                  <a:pt x="316103" y="18288"/>
                  <a:pt x="315087" y="18288"/>
                </a:cubicBezTo>
                <a:close/>
                <a:moveTo>
                  <a:pt x="362204" y="18923"/>
                </a:moveTo>
                <a:cubicBezTo>
                  <a:pt x="362585" y="18923"/>
                  <a:pt x="362585" y="19685"/>
                  <a:pt x="362585" y="20447"/>
                </a:cubicBezTo>
                <a:cubicBezTo>
                  <a:pt x="362585" y="21463"/>
                  <a:pt x="362585" y="21463"/>
                  <a:pt x="361569" y="21463"/>
                </a:cubicBezTo>
                <a:cubicBezTo>
                  <a:pt x="360553" y="21463"/>
                  <a:pt x="360426" y="20447"/>
                  <a:pt x="360426" y="20447"/>
                </a:cubicBezTo>
                <a:cubicBezTo>
                  <a:pt x="360426" y="19304"/>
                  <a:pt x="360426" y="19304"/>
                  <a:pt x="361569" y="19304"/>
                </a:cubicBezTo>
                <a:cubicBezTo>
                  <a:pt x="361950" y="19050"/>
                  <a:pt x="362077" y="18923"/>
                  <a:pt x="362204" y="18923"/>
                </a:cubicBezTo>
                <a:close/>
                <a:moveTo>
                  <a:pt x="61849" y="508"/>
                </a:moveTo>
                <a:cubicBezTo>
                  <a:pt x="62103" y="508"/>
                  <a:pt x="62357" y="762"/>
                  <a:pt x="62611" y="1143"/>
                </a:cubicBezTo>
                <a:cubicBezTo>
                  <a:pt x="61595" y="1143"/>
                  <a:pt x="61595" y="3302"/>
                  <a:pt x="61595" y="4318"/>
                </a:cubicBezTo>
                <a:cubicBezTo>
                  <a:pt x="61595" y="5334"/>
                  <a:pt x="61849" y="5969"/>
                  <a:pt x="62103" y="5969"/>
                </a:cubicBezTo>
                <a:cubicBezTo>
                  <a:pt x="62357" y="5969"/>
                  <a:pt x="62611" y="5461"/>
                  <a:pt x="62611" y="4318"/>
                </a:cubicBezTo>
                <a:cubicBezTo>
                  <a:pt x="62611" y="2921"/>
                  <a:pt x="64008" y="2413"/>
                  <a:pt x="65532" y="2413"/>
                </a:cubicBezTo>
                <a:cubicBezTo>
                  <a:pt x="67691" y="2413"/>
                  <a:pt x="70231" y="3556"/>
                  <a:pt x="70231" y="5461"/>
                </a:cubicBezTo>
                <a:lnTo>
                  <a:pt x="70231" y="3302"/>
                </a:lnTo>
                <a:cubicBezTo>
                  <a:pt x="70231" y="2159"/>
                  <a:pt x="71247" y="2159"/>
                  <a:pt x="72390" y="2159"/>
                </a:cubicBezTo>
                <a:lnTo>
                  <a:pt x="74549" y="2159"/>
                </a:lnTo>
                <a:cubicBezTo>
                  <a:pt x="74549" y="3048"/>
                  <a:pt x="74930" y="3429"/>
                  <a:pt x="75311" y="3429"/>
                </a:cubicBezTo>
                <a:cubicBezTo>
                  <a:pt x="75946" y="3429"/>
                  <a:pt x="76581" y="2794"/>
                  <a:pt x="76581" y="2159"/>
                </a:cubicBezTo>
                <a:cubicBezTo>
                  <a:pt x="77724" y="1143"/>
                  <a:pt x="77724" y="1143"/>
                  <a:pt x="78740" y="1143"/>
                </a:cubicBezTo>
                <a:cubicBezTo>
                  <a:pt x="79248" y="2032"/>
                  <a:pt x="79883" y="2413"/>
                  <a:pt x="80391" y="2413"/>
                </a:cubicBezTo>
                <a:cubicBezTo>
                  <a:pt x="81153" y="2413"/>
                  <a:pt x="81915" y="1778"/>
                  <a:pt x="81915" y="1143"/>
                </a:cubicBezTo>
                <a:lnTo>
                  <a:pt x="83058" y="1143"/>
                </a:lnTo>
                <a:cubicBezTo>
                  <a:pt x="84074" y="2159"/>
                  <a:pt x="85217" y="2159"/>
                  <a:pt x="85217" y="2159"/>
                </a:cubicBezTo>
                <a:cubicBezTo>
                  <a:pt x="86233" y="2159"/>
                  <a:pt x="87376" y="2159"/>
                  <a:pt x="86233" y="3302"/>
                </a:cubicBezTo>
                <a:cubicBezTo>
                  <a:pt x="86233" y="5461"/>
                  <a:pt x="86233" y="6477"/>
                  <a:pt x="87249" y="6477"/>
                </a:cubicBezTo>
                <a:lnTo>
                  <a:pt x="87249" y="4318"/>
                </a:lnTo>
                <a:cubicBezTo>
                  <a:pt x="87249" y="3302"/>
                  <a:pt x="88392" y="3302"/>
                  <a:pt x="90424" y="3302"/>
                </a:cubicBezTo>
                <a:cubicBezTo>
                  <a:pt x="92456" y="3302"/>
                  <a:pt x="93726" y="3302"/>
                  <a:pt x="93726" y="2159"/>
                </a:cubicBezTo>
                <a:lnTo>
                  <a:pt x="94742" y="3302"/>
                </a:lnTo>
                <a:cubicBezTo>
                  <a:pt x="94742" y="3810"/>
                  <a:pt x="94996" y="4064"/>
                  <a:pt x="95250" y="4064"/>
                </a:cubicBezTo>
                <a:cubicBezTo>
                  <a:pt x="95504" y="4064"/>
                  <a:pt x="96139" y="3810"/>
                  <a:pt x="96139" y="3302"/>
                </a:cubicBezTo>
                <a:cubicBezTo>
                  <a:pt x="96139" y="2794"/>
                  <a:pt x="96647" y="2540"/>
                  <a:pt x="97409" y="2540"/>
                </a:cubicBezTo>
                <a:cubicBezTo>
                  <a:pt x="98171" y="2540"/>
                  <a:pt x="98806" y="2794"/>
                  <a:pt x="99441" y="3302"/>
                </a:cubicBezTo>
                <a:lnTo>
                  <a:pt x="100457" y="3302"/>
                </a:lnTo>
                <a:cubicBezTo>
                  <a:pt x="100457" y="2159"/>
                  <a:pt x="100711" y="1651"/>
                  <a:pt x="101092" y="1651"/>
                </a:cubicBezTo>
                <a:cubicBezTo>
                  <a:pt x="101473" y="1651"/>
                  <a:pt x="102108" y="2159"/>
                  <a:pt x="102616" y="3302"/>
                </a:cubicBezTo>
                <a:cubicBezTo>
                  <a:pt x="102616" y="2159"/>
                  <a:pt x="102616" y="2159"/>
                  <a:pt x="103632" y="2159"/>
                </a:cubicBezTo>
                <a:cubicBezTo>
                  <a:pt x="104140" y="2667"/>
                  <a:pt x="104775" y="2921"/>
                  <a:pt x="105156" y="2921"/>
                </a:cubicBezTo>
                <a:cubicBezTo>
                  <a:pt x="105537" y="2921"/>
                  <a:pt x="105791" y="2667"/>
                  <a:pt x="105791" y="2159"/>
                </a:cubicBezTo>
                <a:lnTo>
                  <a:pt x="106807" y="2159"/>
                </a:lnTo>
                <a:cubicBezTo>
                  <a:pt x="106807" y="3302"/>
                  <a:pt x="107950" y="3302"/>
                  <a:pt x="107950" y="3302"/>
                </a:cubicBezTo>
                <a:cubicBezTo>
                  <a:pt x="108966" y="3302"/>
                  <a:pt x="108966" y="3302"/>
                  <a:pt x="110109" y="4318"/>
                </a:cubicBezTo>
                <a:cubicBezTo>
                  <a:pt x="110109" y="6477"/>
                  <a:pt x="110109" y="6477"/>
                  <a:pt x="110109" y="6477"/>
                </a:cubicBezTo>
                <a:cubicBezTo>
                  <a:pt x="111125" y="6477"/>
                  <a:pt x="110109" y="4318"/>
                  <a:pt x="110109" y="3302"/>
                </a:cubicBezTo>
                <a:cubicBezTo>
                  <a:pt x="109728" y="2794"/>
                  <a:pt x="109855" y="2540"/>
                  <a:pt x="110109" y="2540"/>
                </a:cubicBezTo>
                <a:cubicBezTo>
                  <a:pt x="110617" y="2540"/>
                  <a:pt x="111633" y="3302"/>
                  <a:pt x="112395" y="5334"/>
                </a:cubicBezTo>
                <a:cubicBezTo>
                  <a:pt x="112395" y="3810"/>
                  <a:pt x="111887" y="2794"/>
                  <a:pt x="111887" y="2794"/>
                </a:cubicBezTo>
                <a:cubicBezTo>
                  <a:pt x="111887" y="2794"/>
                  <a:pt x="112014" y="2921"/>
                  <a:pt x="112395" y="3175"/>
                </a:cubicBezTo>
                <a:cubicBezTo>
                  <a:pt x="112395" y="3175"/>
                  <a:pt x="113538" y="3175"/>
                  <a:pt x="113538" y="5334"/>
                </a:cubicBezTo>
                <a:lnTo>
                  <a:pt x="115697" y="5334"/>
                </a:lnTo>
                <a:cubicBezTo>
                  <a:pt x="115697" y="3175"/>
                  <a:pt x="116713" y="3175"/>
                  <a:pt x="116713" y="3175"/>
                </a:cubicBezTo>
                <a:cubicBezTo>
                  <a:pt x="117221" y="4191"/>
                  <a:pt x="117475" y="4826"/>
                  <a:pt x="117729" y="4826"/>
                </a:cubicBezTo>
                <a:cubicBezTo>
                  <a:pt x="117983" y="4826"/>
                  <a:pt x="117856" y="4318"/>
                  <a:pt x="117856" y="3175"/>
                </a:cubicBezTo>
                <a:cubicBezTo>
                  <a:pt x="117856" y="2794"/>
                  <a:pt x="117983" y="2540"/>
                  <a:pt x="118237" y="2540"/>
                </a:cubicBezTo>
                <a:cubicBezTo>
                  <a:pt x="118491" y="2540"/>
                  <a:pt x="118999" y="3302"/>
                  <a:pt x="118999" y="5334"/>
                </a:cubicBezTo>
                <a:cubicBezTo>
                  <a:pt x="118999" y="5842"/>
                  <a:pt x="119253" y="6096"/>
                  <a:pt x="119507" y="6096"/>
                </a:cubicBezTo>
                <a:cubicBezTo>
                  <a:pt x="119761" y="6096"/>
                  <a:pt x="120015" y="5842"/>
                  <a:pt x="120015" y="5334"/>
                </a:cubicBezTo>
                <a:cubicBezTo>
                  <a:pt x="120015" y="3302"/>
                  <a:pt x="120396" y="2540"/>
                  <a:pt x="120777" y="2540"/>
                </a:cubicBezTo>
                <a:cubicBezTo>
                  <a:pt x="121158" y="2540"/>
                  <a:pt x="121158" y="2794"/>
                  <a:pt x="121158" y="3175"/>
                </a:cubicBezTo>
                <a:cubicBezTo>
                  <a:pt x="121158" y="5334"/>
                  <a:pt x="121158" y="5334"/>
                  <a:pt x="121158" y="5334"/>
                </a:cubicBezTo>
                <a:cubicBezTo>
                  <a:pt x="121158" y="3175"/>
                  <a:pt x="125476" y="3175"/>
                  <a:pt x="129794" y="3175"/>
                </a:cubicBezTo>
                <a:cubicBezTo>
                  <a:pt x="130810" y="3175"/>
                  <a:pt x="130810" y="5334"/>
                  <a:pt x="130810" y="6350"/>
                </a:cubicBezTo>
                <a:cubicBezTo>
                  <a:pt x="130810" y="7239"/>
                  <a:pt x="130810" y="7620"/>
                  <a:pt x="130937" y="7620"/>
                </a:cubicBezTo>
                <a:cubicBezTo>
                  <a:pt x="131064" y="7620"/>
                  <a:pt x="131318" y="6985"/>
                  <a:pt x="131953" y="6350"/>
                </a:cubicBezTo>
                <a:cubicBezTo>
                  <a:pt x="131953" y="4191"/>
                  <a:pt x="132207" y="3175"/>
                  <a:pt x="132461" y="3175"/>
                </a:cubicBezTo>
                <a:cubicBezTo>
                  <a:pt x="132715" y="3175"/>
                  <a:pt x="132969" y="4191"/>
                  <a:pt x="132969" y="6350"/>
                </a:cubicBezTo>
                <a:cubicBezTo>
                  <a:pt x="133477" y="5207"/>
                  <a:pt x="133731" y="4699"/>
                  <a:pt x="133985" y="4699"/>
                </a:cubicBezTo>
                <a:cubicBezTo>
                  <a:pt x="134239" y="4699"/>
                  <a:pt x="134112" y="5207"/>
                  <a:pt x="134112" y="6350"/>
                </a:cubicBezTo>
                <a:cubicBezTo>
                  <a:pt x="134874" y="4699"/>
                  <a:pt x="135128" y="3810"/>
                  <a:pt x="135128" y="3810"/>
                </a:cubicBezTo>
                <a:cubicBezTo>
                  <a:pt x="135128" y="3810"/>
                  <a:pt x="135128" y="3937"/>
                  <a:pt x="135128" y="4191"/>
                </a:cubicBezTo>
                <a:cubicBezTo>
                  <a:pt x="135128" y="4191"/>
                  <a:pt x="136144" y="4191"/>
                  <a:pt x="136144" y="3175"/>
                </a:cubicBezTo>
                <a:cubicBezTo>
                  <a:pt x="136525" y="2794"/>
                  <a:pt x="136652" y="2667"/>
                  <a:pt x="136906" y="2667"/>
                </a:cubicBezTo>
                <a:cubicBezTo>
                  <a:pt x="137287" y="2667"/>
                  <a:pt x="137541" y="3429"/>
                  <a:pt x="138303" y="4191"/>
                </a:cubicBezTo>
                <a:cubicBezTo>
                  <a:pt x="138811" y="5842"/>
                  <a:pt x="139065" y="6604"/>
                  <a:pt x="139319" y="6604"/>
                </a:cubicBezTo>
                <a:cubicBezTo>
                  <a:pt x="139573" y="6604"/>
                  <a:pt x="139446" y="5842"/>
                  <a:pt x="139446" y="4191"/>
                </a:cubicBezTo>
                <a:cubicBezTo>
                  <a:pt x="139446" y="3429"/>
                  <a:pt x="139827" y="3048"/>
                  <a:pt x="140208" y="3048"/>
                </a:cubicBezTo>
                <a:cubicBezTo>
                  <a:pt x="140843" y="3048"/>
                  <a:pt x="141605" y="3937"/>
                  <a:pt x="141605" y="5334"/>
                </a:cubicBezTo>
                <a:cubicBezTo>
                  <a:pt x="142240" y="7366"/>
                  <a:pt x="142494" y="8128"/>
                  <a:pt x="142621" y="8128"/>
                </a:cubicBezTo>
                <a:cubicBezTo>
                  <a:pt x="142748" y="8128"/>
                  <a:pt x="142621" y="7874"/>
                  <a:pt x="142621" y="7493"/>
                </a:cubicBezTo>
                <a:cubicBezTo>
                  <a:pt x="142621" y="5334"/>
                  <a:pt x="142621" y="5334"/>
                  <a:pt x="142621" y="5334"/>
                </a:cubicBezTo>
                <a:cubicBezTo>
                  <a:pt x="143764" y="5334"/>
                  <a:pt x="143764" y="5334"/>
                  <a:pt x="143764" y="4318"/>
                </a:cubicBezTo>
                <a:cubicBezTo>
                  <a:pt x="143764" y="4318"/>
                  <a:pt x="143764" y="4318"/>
                  <a:pt x="144780" y="5334"/>
                </a:cubicBezTo>
                <a:cubicBezTo>
                  <a:pt x="145161" y="6604"/>
                  <a:pt x="145796" y="6985"/>
                  <a:pt x="146304" y="6985"/>
                </a:cubicBezTo>
                <a:cubicBezTo>
                  <a:pt x="147193" y="6985"/>
                  <a:pt x="148082" y="5588"/>
                  <a:pt x="148082" y="4191"/>
                </a:cubicBezTo>
                <a:lnTo>
                  <a:pt x="149225" y="5207"/>
                </a:lnTo>
                <a:cubicBezTo>
                  <a:pt x="149225" y="7239"/>
                  <a:pt x="149733" y="8509"/>
                  <a:pt x="149987" y="8509"/>
                </a:cubicBezTo>
                <a:cubicBezTo>
                  <a:pt x="150114" y="8509"/>
                  <a:pt x="150241" y="8128"/>
                  <a:pt x="150241" y="7366"/>
                </a:cubicBezTo>
                <a:lnTo>
                  <a:pt x="150241" y="5334"/>
                </a:lnTo>
                <a:cubicBezTo>
                  <a:pt x="150241" y="6604"/>
                  <a:pt x="150495" y="6985"/>
                  <a:pt x="150876" y="6985"/>
                </a:cubicBezTo>
                <a:cubicBezTo>
                  <a:pt x="151511" y="6985"/>
                  <a:pt x="152400" y="5588"/>
                  <a:pt x="152400" y="4191"/>
                </a:cubicBezTo>
                <a:cubicBezTo>
                  <a:pt x="152400" y="5207"/>
                  <a:pt x="152400" y="6350"/>
                  <a:pt x="153416" y="6350"/>
                </a:cubicBezTo>
                <a:cubicBezTo>
                  <a:pt x="153416" y="6350"/>
                  <a:pt x="154559" y="6350"/>
                  <a:pt x="154559" y="5207"/>
                </a:cubicBezTo>
                <a:cubicBezTo>
                  <a:pt x="154559" y="4445"/>
                  <a:pt x="155067" y="3683"/>
                  <a:pt x="155448" y="3683"/>
                </a:cubicBezTo>
                <a:cubicBezTo>
                  <a:pt x="155575" y="3683"/>
                  <a:pt x="155702" y="3810"/>
                  <a:pt x="155702" y="4191"/>
                </a:cubicBezTo>
                <a:cubicBezTo>
                  <a:pt x="155702" y="4191"/>
                  <a:pt x="155702" y="4191"/>
                  <a:pt x="155702" y="3175"/>
                </a:cubicBezTo>
                <a:lnTo>
                  <a:pt x="157861" y="3175"/>
                </a:lnTo>
                <a:cubicBezTo>
                  <a:pt x="158369" y="3683"/>
                  <a:pt x="158877" y="3937"/>
                  <a:pt x="159385" y="3937"/>
                </a:cubicBezTo>
                <a:cubicBezTo>
                  <a:pt x="159893" y="3937"/>
                  <a:pt x="160020" y="3683"/>
                  <a:pt x="160020" y="3175"/>
                </a:cubicBezTo>
                <a:cubicBezTo>
                  <a:pt x="160020" y="3175"/>
                  <a:pt x="160020" y="3175"/>
                  <a:pt x="161036" y="4191"/>
                </a:cubicBezTo>
                <a:cubicBezTo>
                  <a:pt x="162179" y="4191"/>
                  <a:pt x="162179" y="4191"/>
                  <a:pt x="162179" y="3175"/>
                </a:cubicBezTo>
                <a:cubicBezTo>
                  <a:pt x="162179" y="2667"/>
                  <a:pt x="162179" y="2413"/>
                  <a:pt x="162306" y="2413"/>
                </a:cubicBezTo>
                <a:cubicBezTo>
                  <a:pt x="162433" y="2413"/>
                  <a:pt x="162687" y="2667"/>
                  <a:pt x="163322" y="3175"/>
                </a:cubicBezTo>
                <a:cubicBezTo>
                  <a:pt x="163322" y="4191"/>
                  <a:pt x="163322" y="4191"/>
                  <a:pt x="164338" y="4191"/>
                </a:cubicBezTo>
                <a:lnTo>
                  <a:pt x="165227" y="4191"/>
                </a:lnTo>
                <a:cubicBezTo>
                  <a:pt x="165227" y="5207"/>
                  <a:pt x="165227" y="5207"/>
                  <a:pt x="165227" y="5207"/>
                </a:cubicBezTo>
                <a:cubicBezTo>
                  <a:pt x="165227" y="5207"/>
                  <a:pt x="167386" y="4191"/>
                  <a:pt x="167386" y="4191"/>
                </a:cubicBezTo>
                <a:cubicBezTo>
                  <a:pt x="169545" y="4191"/>
                  <a:pt x="169545" y="4191"/>
                  <a:pt x="168402" y="5207"/>
                </a:cubicBezTo>
                <a:cubicBezTo>
                  <a:pt x="168402" y="5207"/>
                  <a:pt x="168402" y="5715"/>
                  <a:pt x="168783" y="5715"/>
                </a:cubicBezTo>
                <a:cubicBezTo>
                  <a:pt x="168910" y="5715"/>
                  <a:pt x="169164" y="5588"/>
                  <a:pt x="169545" y="5207"/>
                </a:cubicBezTo>
                <a:cubicBezTo>
                  <a:pt x="169545" y="5207"/>
                  <a:pt x="170688" y="4191"/>
                  <a:pt x="172847" y="4191"/>
                </a:cubicBezTo>
                <a:cubicBezTo>
                  <a:pt x="173863" y="4191"/>
                  <a:pt x="173863" y="4191"/>
                  <a:pt x="173863" y="5207"/>
                </a:cubicBezTo>
                <a:cubicBezTo>
                  <a:pt x="173863" y="6223"/>
                  <a:pt x="173863" y="6858"/>
                  <a:pt x="173990" y="6858"/>
                </a:cubicBezTo>
                <a:cubicBezTo>
                  <a:pt x="174117" y="6858"/>
                  <a:pt x="174371" y="6350"/>
                  <a:pt x="174879" y="5207"/>
                </a:cubicBezTo>
                <a:cubicBezTo>
                  <a:pt x="175514" y="3937"/>
                  <a:pt x="175768" y="3429"/>
                  <a:pt x="175895" y="3429"/>
                </a:cubicBezTo>
                <a:cubicBezTo>
                  <a:pt x="176022" y="3429"/>
                  <a:pt x="176022" y="3683"/>
                  <a:pt x="176022" y="4191"/>
                </a:cubicBezTo>
                <a:cubicBezTo>
                  <a:pt x="177038" y="5207"/>
                  <a:pt x="177038" y="5207"/>
                  <a:pt x="177038" y="5207"/>
                </a:cubicBezTo>
                <a:cubicBezTo>
                  <a:pt x="177038" y="4699"/>
                  <a:pt x="177292" y="4445"/>
                  <a:pt x="177673" y="4445"/>
                </a:cubicBezTo>
                <a:cubicBezTo>
                  <a:pt x="178054" y="4445"/>
                  <a:pt x="178689" y="4699"/>
                  <a:pt x="179197" y="5207"/>
                </a:cubicBezTo>
                <a:cubicBezTo>
                  <a:pt x="179197" y="5207"/>
                  <a:pt x="179197" y="5207"/>
                  <a:pt x="179197" y="4191"/>
                </a:cubicBezTo>
                <a:lnTo>
                  <a:pt x="180213" y="4191"/>
                </a:lnTo>
                <a:cubicBezTo>
                  <a:pt x="180721" y="5080"/>
                  <a:pt x="181356" y="5461"/>
                  <a:pt x="181991" y="5461"/>
                </a:cubicBezTo>
                <a:cubicBezTo>
                  <a:pt x="182880" y="5461"/>
                  <a:pt x="183896" y="4826"/>
                  <a:pt x="184531" y="4191"/>
                </a:cubicBezTo>
                <a:cubicBezTo>
                  <a:pt x="184531" y="4191"/>
                  <a:pt x="184531" y="4191"/>
                  <a:pt x="185547" y="5207"/>
                </a:cubicBezTo>
                <a:cubicBezTo>
                  <a:pt x="185547" y="6350"/>
                  <a:pt x="185801" y="6858"/>
                  <a:pt x="186055" y="6858"/>
                </a:cubicBezTo>
                <a:cubicBezTo>
                  <a:pt x="186309" y="6858"/>
                  <a:pt x="186563" y="6350"/>
                  <a:pt x="186563" y="5207"/>
                </a:cubicBezTo>
                <a:cubicBezTo>
                  <a:pt x="186944" y="5715"/>
                  <a:pt x="187579" y="5969"/>
                  <a:pt x="188087" y="5969"/>
                </a:cubicBezTo>
                <a:cubicBezTo>
                  <a:pt x="188849" y="5969"/>
                  <a:pt x="189357" y="5461"/>
                  <a:pt x="188722" y="4191"/>
                </a:cubicBezTo>
                <a:lnTo>
                  <a:pt x="188722" y="2159"/>
                </a:lnTo>
                <a:cubicBezTo>
                  <a:pt x="189738" y="3302"/>
                  <a:pt x="189738" y="3302"/>
                  <a:pt x="189738" y="3302"/>
                </a:cubicBezTo>
                <a:cubicBezTo>
                  <a:pt x="189738" y="4318"/>
                  <a:pt x="190754" y="4318"/>
                  <a:pt x="191897" y="4318"/>
                </a:cubicBezTo>
                <a:cubicBezTo>
                  <a:pt x="193040" y="4318"/>
                  <a:pt x="195072" y="5334"/>
                  <a:pt x="196215" y="5334"/>
                </a:cubicBezTo>
                <a:cubicBezTo>
                  <a:pt x="196215" y="5334"/>
                  <a:pt x="198374" y="5334"/>
                  <a:pt x="198374" y="4318"/>
                </a:cubicBezTo>
                <a:cubicBezTo>
                  <a:pt x="199390" y="4318"/>
                  <a:pt x="199390" y="4318"/>
                  <a:pt x="200533" y="5334"/>
                </a:cubicBezTo>
                <a:cubicBezTo>
                  <a:pt x="200533" y="5842"/>
                  <a:pt x="200787" y="6096"/>
                  <a:pt x="201041" y="6096"/>
                </a:cubicBezTo>
                <a:cubicBezTo>
                  <a:pt x="201295" y="6096"/>
                  <a:pt x="201549" y="5842"/>
                  <a:pt x="201549" y="5334"/>
                </a:cubicBezTo>
                <a:lnTo>
                  <a:pt x="202692" y="5334"/>
                </a:lnTo>
                <a:cubicBezTo>
                  <a:pt x="203708" y="6477"/>
                  <a:pt x="203708" y="6477"/>
                  <a:pt x="203708" y="6477"/>
                </a:cubicBezTo>
                <a:cubicBezTo>
                  <a:pt x="203708" y="5715"/>
                  <a:pt x="204216" y="4953"/>
                  <a:pt x="204597" y="4953"/>
                </a:cubicBezTo>
                <a:cubicBezTo>
                  <a:pt x="204724" y="4953"/>
                  <a:pt x="204851" y="5080"/>
                  <a:pt x="204851" y="5334"/>
                </a:cubicBezTo>
                <a:cubicBezTo>
                  <a:pt x="204851" y="6477"/>
                  <a:pt x="204851" y="6477"/>
                  <a:pt x="205994" y="6477"/>
                </a:cubicBezTo>
                <a:cubicBezTo>
                  <a:pt x="206502" y="5969"/>
                  <a:pt x="210820" y="5715"/>
                  <a:pt x="215011" y="5715"/>
                </a:cubicBezTo>
                <a:cubicBezTo>
                  <a:pt x="219202" y="5715"/>
                  <a:pt x="223266" y="5969"/>
                  <a:pt x="223266" y="6477"/>
                </a:cubicBezTo>
                <a:lnTo>
                  <a:pt x="226441" y="6477"/>
                </a:lnTo>
                <a:cubicBezTo>
                  <a:pt x="226441" y="5588"/>
                  <a:pt x="226822" y="5207"/>
                  <a:pt x="227330" y="5207"/>
                </a:cubicBezTo>
                <a:cubicBezTo>
                  <a:pt x="228092" y="5207"/>
                  <a:pt x="228981" y="5842"/>
                  <a:pt x="229616" y="6477"/>
                </a:cubicBezTo>
                <a:cubicBezTo>
                  <a:pt x="229616" y="7493"/>
                  <a:pt x="230632" y="7493"/>
                  <a:pt x="230632" y="7493"/>
                </a:cubicBezTo>
                <a:cubicBezTo>
                  <a:pt x="230632" y="6223"/>
                  <a:pt x="231394" y="5715"/>
                  <a:pt x="232156" y="5715"/>
                </a:cubicBezTo>
                <a:cubicBezTo>
                  <a:pt x="232791" y="5715"/>
                  <a:pt x="233426" y="5969"/>
                  <a:pt x="233807" y="6477"/>
                </a:cubicBezTo>
                <a:cubicBezTo>
                  <a:pt x="233807" y="7493"/>
                  <a:pt x="234061" y="8128"/>
                  <a:pt x="234315" y="8128"/>
                </a:cubicBezTo>
                <a:cubicBezTo>
                  <a:pt x="234569" y="8128"/>
                  <a:pt x="234823" y="7620"/>
                  <a:pt x="234823" y="6477"/>
                </a:cubicBezTo>
                <a:cubicBezTo>
                  <a:pt x="234823" y="5334"/>
                  <a:pt x="234823" y="4953"/>
                  <a:pt x="234950" y="4953"/>
                </a:cubicBezTo>
                <a:cubicBezTo>
                  <a:pt x="235077" y="4953"/>
                  <a:pt x="235331" y="5715"/>
                  <a:pt x="235966" y="7493"/>
                </a:cubicBezTo>
                <a:cubicBezTo>
                  <a:pt x="236474" y="8636"/>
                  <a:pt x="236728" y="9144"/>
                  <a:pt x="236982" y="9144"/>
                </a:cubicBezTo>
                <a:cubicBezTo>
                  <a:pt x="237236" y="9144"/>
                  <a:pt x="237109" y="8636"/>
                  <a:pt x="237109" y="7493"/>
                </a:cubicBezTo>
                <a:cubicBezTo>
                  <a:pt x="237744" y="6223"/>
                  <a:pt x="237998" y="5715"/>
                  <a:pt x="238125" y="5715"/>
                </a:cubicBezTo>
                <a:cubicBezTo>
                  <a:pt x="238252" y="5715"/>
                  <a:pt x="238252" y="5969"/>
                  <a:pt x="238252" y="6477"/>
                </a:cubicBezTo>
                <a:cubicBezTo>
                  <a:pt x="238252" y="7493"/>
                  <a:pt x="238506" y="8128"/>
                  <a:pt x="238760" y="8128"/>
                </a:cubicBezTo>
                <a:cubicBezTo>
                  <a:pt x="239014" y="8128"/>
                  <a:pt x="239268" y="7620"/>
                  <a:pt x="239268" y="6477"/>
                </a:cubicBezTo>
                <a:cubicBezTo>
                  <a:pt x="239776" y="5334"/>
                  <a:pt x="240030" y="4826"/>
                  <a:pt x="240411" y="4826"/>
                </a:cubicBezTo>
                <a:cubicBezTo>
                  <a:pt x="240792" y="4826"/>
                  <a:pt x="240919" y="5334"/>
                  <a:pt x="241427" y="6477"/>
                </a:cubicBezTo>
                <a:cubicBezTo>
                  <a:pt x="241427" y="7493"/>
                  <a:pt x="241935" y="8128"/>
                  <a:pt x="242443" y="8128"/>
                </a:cubicBezTo>
                <a:cubicBezTo>
                  <a:pt x="242951" y="8128"/>
                  <a:pt x="243967" y="7620"/>
                  <a:pt x="243967" y="6477"/>
                </a:cubicBezTo>
                <a:cubicBezTo>
                  <a:pt x="244729" y="6477"/>
                  <a:pt x="244983" y="5969"/>
                  <a:pt x="244983" y="5969"/>
                </a:cubicBezTo>
                <a:cubicBezTo>
                  <a:pt x="244983" y="5969"/>
                  <a:pt x="244983" y="6096"/>
                  <a:pt x="244983" y="6477"/>
                </a:cubicBezTo>
                <a:lnTo>
                  <a:pt x="245999" y="5334"/>
                </a:lnTo>
                <a:lnTo>
                  <a:pt x="247142" y="5334"/>
                </a:lnTo>
                <a:lnTo>
                  <a:pt x="247142" y="6477"/>
                </a:lnTo>
                <a:cubicBezTo>
                  <a:pt x="247142" y="6477"/>
                  <a:pt x="250317" y="5334"/>
                  <a:pt x="253619" y="5334"/>
                </a:cubicBezTo>
                <a:cubicBezTo>
                  <a:pt x="258953" y="5334"/>
                  <a:pt x="260096" y="5334"/>
                  <a:pt x="258953" y="6477"/>
                </a:cubicBezTo>
                <a:cubicBezTo>
                  <a:pt x="258953" y="7493"/>
                  <a:pt x="258953" y="8128"/>
                  <a:pt x="259080" y="8128"/>
                </a:cubicBezTo>
                <a:cubicBezTo>
                  <a:pt x="259207" y="8128"/>
                  <a:pt x="259461" y="7620"/>
                  <a:pt x="260096" y="6477"/>
                </a:cubicBezTo>
                <a:cubicBezTo>
                  <a:pt x="260096" y="6477"/>
                  <a:pt x="261112" y="5334"/>
                  <a:pt x="262255" y="5334"/>
                </a:cubicBezTo>
                <a:cubicBezTo>
                  <a:pt x="263398" y="5334"/>
                  <a:pt x="264414" y="5334"/>
                  <a:pt x="264414" y="4318"/>
                </a:cubicBezTo>
                <a:cubicBezTo>
                  <a:pt x="265049" y="5588"/>
                  <a:pt x="266446" y="6096"/>
                  <a:pt x="267716" y="6096"/>
                </a:cubicBezTo>
                <a:cubicBezTo>
                  <a:pt x="268605" y="6096"/>
                  <a:pt x="269367" y="5842"/>
                  <a:pt x="269875" y="5334"/>
                </a:cubicBezTo>
                <a:cubicBezTo>
                  <a:pt x="271018" y="5334"/>
                  <a:pt x="272034" y="5334"/>
                  <a:pt x="273050" y="6477"/>
                </a:cubicBezTo>
                <a:cubicBezTo>
                  <a:pt x="273050" y="6985"/>
                  <a:pt x="273050" y="7239"/>
                  <a:pt x="273177" y="7239"/>
                </a:cubicBezTo>
                <a:cubicBezTo>
                  <a:pt x="273304" y="7239"/>
                  <a:pt x="273558" y="6985"/>
                  <a:pt x="274193" y="6477"/>
                </a:cubicBezTo>
                <a:cubicBezTo>
                  <a:pt x="274193" y="5842"/>
                  <a:pt x="275209" y="5207"/>
                  <a:pt x="276225" y="5207"/>
                </a:cubicBezTo>
                <a:cubicBezTo>
                  <a:pt x="276860" y="5207"/>
                  <a:pt x="277495" y="5588"/>
                  <a:pt x="277495" y="6477"/>
                </a:cubicBezTo>
                <a:lnTo>
                  <a:pt x="277495" y="5334"/>
                </a:lnTo>
                <a:cubicBezTo>
                  <a:pt x="277876" y="4953"/>
                  <a:pt x="278003" y="4953"/>
                  <a:pt x="278257" y="4953"/>
                </a:cubicBezTo>
                <a:cubicBezTo>
                  <a:pt x="278638" y="4953"/>
                  <a:pt x="278638" y="5715"/>
                  <a:pt x="278638" y="6477"/>
                </a:cubicBezTo>
                <a:cubicBezTo>
                  <a:pt x="278638" y="7493"/>
                  <a:pt x="278638" y="8001"/>
                  <a:pt x="278765" y="8001"/>
                </a:cubicBezTo>
                <a:cubicBezTo>
                  <a:pt x="278892" y="8001"/>
                  <a:pt x="279146" y="7239"/>
                  <a:pt x="279781" y="5461"/>
                </a:cubicBezTo>
                <a:cubicBezTo>
                  <a:pt x="279781" y="5080"/>
                  <a:pt x="279781" y="4699"/>
                  <a:pt x="279781" y="4445"/>
                </a:cubicBezTo>
                <a:cubicBezTo>
                  <a:pt x="280543" y="5207"/>
                  <a:pt x="280797" y="5969"/>
                  <a:pt x="281178" y="5969"/>
                </a:cubicBezTo>
                <a:cubicBezTo>
                  <a:pt x="281305" y="5969"/>
                  <a:pt x="281559" y="5842"/>
                  <a:pt x="281940" y="5461"/>
                </a:cubicBezTo>
                <a:cubicBezTo>
                  <a:pt x="281940" y="5461"/>
                  <a:pt x="282956" y="5461"/>
                  <a:pt x="282956" y="7620"/>
                </a:cubicBezTo>
                <a:cubicBezTo>
                  <a:pt x="282956" y="7366"/>
                  <a:pt x="282956" y="7112"/>
                  <a:pt x="282956" y="6604"/>
                </a:cubicBezTo>
                <a:lnTo>
                  <a:pt x="283972" y="6604"/>
                </a:lnTo>
                <a:cubicBezTo>
                  <a:pt x="283972" y="6604"/>
                  <a:pt x="285115" y="5461"/>
                  <a:pt x="285115" y="4445"/>
                </a:cubicBezTo>
                <a:cubicBezTo>
                  <a:pt x="285496" y="3937"/>
                  <a:pt x="285877" y="3683"/>
                  <a:pt x="286004" y="3683"/>
                </a:cubicBezTo>
                <a:cubicBezTo>
                  <a:pt x="286131" y="3683"/>
                  <a:pt x="286258" y="4191"/>
                  <a:pt x="286258" y="5461"/>
                </a:cubicBezTo>
                <a:cubicBezTo>
                  <a:pt x="286258" y="7620"/>
                  <a:pt x="286258" y="7620"/>
                  <a:pt x="287401" y="7620"/>
                </a:cubicBezTo>
                <a:cubicBezTo>
                  <a:pt x="287401" y="7620"/>
                  <a:pt x="287401" y="7620"/>
                  <a:pt x="287401" y="6604"/>
                </a:cubicBezTo>
                <a:cubicBezTo>
                  <a:pt x="287401" y="5588"/>
                  <a:pt x="287401" y="5461"/>
                  <a:pt x="288417" y="5461"/>
                </a:cubicBezTo>
                <a:cubicBezTo>
                  <a:pt x="290576" y="5461"/>
                  <a:pt x="291592" y="8763"/>
                  <a:pt x="291592" y="10795"/>
                </a:cubicBezTo>
                <a:cubicBezTo>
                  <a:pt x="291592" y="11938"/>
                  <a:pt x="291592" y="12446"/>
                  <a:pt x="291719" y="12446"/>
                </a:cubicBezTo>
                <a:cubicBezTo>
                  <a:pt x="291846" y="12446"/>
                  <a:pt x="292100" y="11938"/>
                  <a:pt x="292608" y="10795"/>
                </a:cubicBezTo>
                <a:cubicBezTo>
                  <a:pt x="292608" y="9779"/>
                  <a:pt x="292608" y="9779"/>
                  <a:pt x="293751" y="9779"/>
                </a:cubicBezTo>
                <a:cubicBezTo>
                  <a:pt x="293751" y="8763"/>
                  <a:pt x="292608" y="8763"/>
                  <a:pt x="292608" y="8763"/>
                </a:cubicBezTo>
                <a:lnTo>
                  <a:pt x="292608" y="7620"/>
                </a:lnTo>
                <a:cubicBezTo>
                  <a:pt x="292608" y="6604"/>
                  <a:pt x="292862" y="5969"/>
                  <a:pt x="293116" y="5969"/>
                </a:cubicBezTo>
                <a:cubicBezTo>
                  <a:pt x="293370" y="5969"/>
                  <a:pt x="293624" y="6477"/>
                  <a:pt x="293624" y="7620"/>
                </a:cubicBezTo>
                <a:cubicBezTo>
                  <a:pt x="294132" y="8128"/>
                  <a:pt x="294386" y="8382"/>
                  <a:pt x="294513" y="8382"/>
                </a:cubicBezTo>
                <a:cubicBezTo>
                  <a:pt x="294640" y="8382"/>
                  <a:pt x="294640" y="8128"/>
                  <a:pt x="294640" y="7620"/>
                </a:cubicBezTo>
                <a:cubicBezTo>
                  <a:pt x="295402" y="6858"/>
                  <a:pt x="295656" y="6096"/>
                  <a:pt x="295656" y="6096"/>
                </a:cubicBezTo>
                <a:cubicBezTo>
                  <a:pt x="295656" y="6096"/>
                  <a:pt x="295656" y="6223"/>
                  <a:pt x="295656" y="6604"/>
                </a:cubicBezTo>
                <a:cubicBezTo>
                  <a:pt x="295656" y="6604"/>
                  <a:pt x="296672" y="6604"/>
                  <a:pt x="296672" y="5461"/>
                </a:cubicBezTo>
                <a:cubicBezTo>
                  <a:pt x="297688" y="5461"/>
                  <a:pt x="298831" y="5461"/>
                  <a:pt x="298831" y="6604"/>
                </a:cubicBezTo>
                <a:cubicBezTo>
                  <a:pt x="298831" y="7747"/>
                  <a:pt x="298831" y="7620"/>
                  <a:pt x="299847" y="7620"/>
                </a:cubicBezTo>
                <a:cubicBezTo>
                  <a:pt x="299847" y="7620"/>
                  <a:pt x="299847" y="7620"/>
                  <a:pt x="299847" y="8763"/>
                </a:cubicBezTo>
                <a:cubicBezTo>
                  <a:pt x="299847" y="9906"/>
                  <a:pt x="300990" y="10922"/>
                  <a:pt x="302006" y="10922"/>
                </a:cubicBezTo>
                <a:cubicBezTo>
                  <a:pt x="302514" y="11430"/>
                  <a:pt x="302768" y="11684"/>
                  <a:pt x="302895" y="11684"/>
                </a:cubicBezTo>
                <a:cubicBezTo>
                  <a:pt x="303022" y="11684"/>
                  <a:pt x="303149" y="11176"/>
                  <a:pt x="303149" y="9906"/>
                </a:cubicBezTo>
                <a:cubicBezTo>
                  <a:pt x="303149" y="8890"/>
                  <a:pt x="304292" y="8890"/>
                  <a:pt x="304292" y="8890"/>
                </a:cubicBezTo>
                <a:cubicBezTo>
                  <a:pt x="304292" y="8890"/>
                  <a:pt x="304292" y="8890"/>
                  <a:pt x="305308" y="7747"/>
                </a:cubicBezTo>
                <a:cubicBezTo>
                  <a:pt x="305308" y="8001"/>
                  <a:pt x="305308" y="8382"/>
                  <a:pt x="305308" y="8890"/>
                </a:cubicBezTo>
                <a:lnTo>
                  <a:pt x="305308" y="10795"/>
                </a:lnTo>
                <a:cubicBezTo>
                  <a:pt x="306451" y="10795"/>
                  <a:pt x="306451" y="8636"/>
                  <a:pt x="306451" y="7620"/>
                </a:cubicBezTo>
                <a:cubicBezTo>
                  <a:pt x="306959" y="6604"/>
                  <a:pt x="307213" y="5969"/>
                  <a:pt x="307340" y="5969"/>
                </a:cubicBezTo>
                <a:cubicBezTo>
                  <a:pt x="307467" y="5969"/>
                  <a:pt x="307467" y="6477"/>
                  <a:pt x="307467" y="7620"/>
                </a:cubicBezTo>
                <a:cubicBezTo>
                  <a:pt x="307467" y="8382"/>
                  <a:pt x="307467" y="9144"/>
                  <a:pt x="307848" y="9144"/>
                </a:cubicBezTo>
                <a:cubicBezTo>
                  <a:pt x="307975" y="9144"/>
                  <a:pt x="308229" y="9017"/>
                  <a:pt x="308483" y="8763"/>
                </a:cubicBezTo>
                <a:cubicBezTo>
                  <a:pt x="309626" y="8763"/>
                  <a:pt x="310642" y="8763"/>
                  <a:pt x="310642" y="7620"/>
                </a:cubicBezTo>
                <a:cubicBezTo>
                  <a:pt x="310642" y="7239"/>
                  <a:pt x="310769" y="7112"/>
                  <a:pt x="310896" y="7112"/>
                </a:cubicBezTo>
                <a:cubicBezTo>
                  <a:pt x="311277" y="7112"/>
                  <a:pt x="311658" y="7620"/>
                  <a:pt x="311658" y="7620"/>
                </a:cubicBezTo>
                <a:cubicBezTo>
                  <a:pt x="311658" y="8128"/>
                  <a:pt x="311658" y="8382"/>
                  <a:pt x="311912" y="8382"/>
                </a:cubicBezTo>
                <a:cubicBezTo>
                  <a:pt x="312166" y="8382"/>
                  <a:pt x="312674" y="8128"/>
                  <a:pt x="313817" y="7620"/>
                </a:cubicBezTo>
                <a:cubicBezTo>
                  <a:pt x="314960" y="5969"/>
                  <a:pt x="315468" y="5207"/>
                  <a:pt x="315722" y="5207"/>
                </a:cubicBezTo>
                <a:cubicBezTo>
                  <a:pt x="315976" y="5207"/>
                  <a:pt x="315976" y="5969"/>
                  <a:pt x="315976" y="7620"/>
                </a:cubicBezTo>
                <a:cubicBezTo>
                  <a:pt x="315976" y="8255"/>
                  <a:pt x="315976" y="8890"/>
                  <a:pt x="316230" y="8890"/>
                </a:cubicBezTo>
                <a:cubicBezTo>
                  <a:pt x="316484" y="8890"/>
                  <a:pt x="316611" y="8509"/>
                  <a:pt x="317119" y="7620"/>
                </a:cubicBezTo>
                <a:cubicBezTo>
                  <a:pt x="317119" y="7239"/>
                  <a:pt x="317119" y="7239"/>
                  <a:pt x="317119" y="7239"/>
                </a:cubicBezTo>
                <a:cubicBezTo>
                  <a:pt x="317119" y="7239"/>
                  <a:pt x="317373" y="8001"/>
                  <a:pt x="318135" y="8763"/>
                </a:cubicBezTo>
                <a:cubicBezTo>
                  <a:pt x="319151" y="9779"/>
                  <a:pt x="319151" y="11938"/>
                  <a:pt x="319151" y="13081"/>
                </a:cubicBezTo>
                <a:cubicBezTo>
                  <a:pt x="319151" y="14351"/>
                  <a:pt x="319151" y="14859"/>
                  <a:pt x="319405" y="14859"/>
                </a:cubicBezTo>
                <a:cubicBezTo>
                  <a:pt x="319659" y="14859"/>
                  <a:pt x="319786" y="14605"/>
                  <a:pt x="320294" y="14097"/>
                </a:cubicBezTo>
                <a:cubicBezTo>
                  <a:pt x="320294" y="14097"/>
                  <a:pt x="320294" y="13081"/>
                  <a:pt x="320294" y="11938"/>
                </a:cubicBezTo>
                <a:cubicBezTo>
                  <a:pt x="320294" y="10795"/>
                  <a:pt x="320294" y="10795"/>
                  <a:pt x="320294" y="10795"/>
                </a:cubicBezTo>
                <a:cubicBezTo>
                  <a:pt x="320294" y="9779"/>
                  <a:pt x="320294" y="8636"/>
                  <a:pt x="320294" y="8636"/>
                </a:cubicBezTo>
                <a:cubicBezTo>
                  <a:pt x="320802" y="8128"/>
                  <a:pt x="321056" y="7874"/>
                  <a:pt x="321183" y="7874"/>
                </a:cubicBezTo>
                <a:cubicBezTo>
                  <a:pt x="321310" y="7874"/>
                  <a:pt x="321310" y="8128"/>
                  <a:pt x="321310" y="8636"/>
                </a:cubicBezTo>
                <a:cubicBezTo>
                  <a:pt x="322453" y="7493"/>
                  <a:pt x="323469" y="7493"/>
                  <a:pt x="324485" y="7493"/>
                </a:cubicBezTo>
                <a:cubicBezTo>
                  <a:pt x="324485" y="7493"/>
                  <a:pt x="326644" y="7493"/>
                  <a:pt x="326644" y="6477"/>
                </a:cubicBezTo>
                <a:cubicBezTo>
                  <a:pt x="327787" y="6477"/>
                  <a:pt x="328803" y="6477"/>
                  <a:pt x="328803" y="7493"/>
                </a:cubicBezTo>
                <a:cubicBezTo>
                  <a:pt x="328803" y="8001"/>
                  <a:pt x="328803" y="8255"/>
                  <a:pt x="328803" y="8636"/>
                </a:cubicBezTo>
                <a:cubicBezTo>
                  <a:pt x="328803" y="7239"/>
                  <a:pt x="331343" y="6350"/>
                  <a:pt x="333375" y="6350"/>
                </a:cubicBezTo>
                <a:cubicBezTo>
                  <a:pt x="334645" y="6350"/>
                  <a:pt x="335915" y="6731"/>
                  <a:pt x="336296" y="7493"/>
                </a:cubicBezTo>
                <a:cubicBezTo>
                  <a:pt x="336804" y="6985"/>
                  <a:pt x="337947" y="6731"/>
                  <a:pt x="338836" y="6731"/>
                </a:cubicBezTo>
                <a:cubicBezTo>
                  <a:pt x="339725" y="6731"/>
                  <a:pt x="340614" y="6985"/>
                  <a:pt x="340614" y="7493"/>
                </a:cubicBezTo>
                <a:lnTo>
                  <a:pt x="342773" y="7493"/>
                </a:lnTo>
                <a:cubicBezTo>
                  <a:pt x="343281" y="6985"/>
                  <a:pt x="343535" y="6731"/>
                  <a:pt x="343789" y="6731"/>
                </a:cubicBezTo>
                <a:cubicBezTo>
                  <a:pt x="344043" y="6731"/>
                  <a:pt x="344297" y="6985"/>
                  <a:pt x="344932" y="7493"/>
                </a:cubicBezTo>
                <a:cubicBezTo>
                  <a:pt x="344932" y="7874"/>
                  <a:pt x="344932" y="8255"/>
                  <a:pt x="344932" y="8636"/>
                </a:cubicBezTo>
                <a:cubicBezTo>
                  <a:pt x="344932" y="7493"/>
                  <a:pt x="345948" y="7493"/>
                  <a:pt x="348107" y="7493"/>
                </a:cubicBezTo>
                <a:cubicBezTo>
                  <a:pt x="349123" y="7493"/>
                  <a:pt x="349123" y="7493"/>
                  <a:pt x="349123" y="8636"/>
                </a:cubicBezTo>
                <a:cubicBezTo>
                  <a:pt x="349758" y="8890"/>
                  <a:pt x="350266" y="9017"/>
                  <a:pt x="350520" y="9017"/>
                </a:cubicBezTo>
                <a:cubicBezTo>
                  <a:pt x="351282" y="9017"/>
                  <a:pt x="351282" y="8255"/>
                  <a:pt x="351282" y="7493"/>
                </a:cubicBezTo>
                <a:cubicBezTo>
                  <a:pt x="350774" y="6477"/>
                  <a:pt x="350774" y="5969"/>
                  <a:pt x="350901" y="5969"/>
                </a:cubicBezTo>
                <a:cubicBezTo>
                  <a:pt x="351028" y="5969"/>
                  <a:pt x="351663" y="6731"/>
                  <a:pt x="352298" y="8509"/>
                </a:cubicBezTo>
                <a:cubicBezTo>
                  <a:pt x="352298" y="9779"/>
                  <a:pt x="352679" y="10287"/>
                  <a:pt x="352933" y="10287"/>
                </a:cubicBezTo>
                <a:cubicBezTo>
                  <a:pt x="353187" y="10287"/>
                  <a:pt x="353314" y="10033"/>
                  <a:pt x="353314" y="9525"/>
                </a:cubicBezTo>
                <a:cubicBezTo>
                  <a:pt x="353314" y="8509"/>
                  <a:pt x="353314" y="8509"/>
                  <a:pt x="352298" y="8509"/>
                </a:cubicBezTo>
                <a:lnTo>
                  <a:pt x="352298" y="6477"/>
                </a:lnTo>
                <a:cubicBezTo>
                  <a:pt x="353314" y="6477"/>
                  <a:pt x="353314" y="6477"/>
                  <a:pt x="353314" y="7493"/>
                </a:cubicBezTo>
                <a:cubicBezTo>
                  <a:pt x="353314" y="7493"/>
                  <a:pt x="353314" y="7493"/>
                  <a:pt x="354330" y="8636"/>
                </a:cubicBezTo>
                <a:cubicBezTo>
                  <a:pt x="354330" y="9652"/>
                  <a:pt x="354330" y="10795"/>
                  <a:pt x="354330" y="11811"/>
                </a:cubicBezTo>
                <a:cubicBezTo>
                  <a:pt x="353314" y="12827"/>
                  <a:pt x="354330" y="12827"/>
                  <a:pt x="354330" y="12827"/>
                </a:cubicBezTo>
                <a:cubicBezTo>
                  <a:pt x="355473" y="11811"/>
                  <a:pt x="355473" y="10668"/>
                  <a:pt x="355473" y="9652"/>
                </a:cubicBezTo>
                <a:cubicBezTo>
                  <a:pt x="354330" y="9652"/>
                  <a:pt x="354330" y="8636"/>
                  <a:pt x="354330" y="7493"/>
                </a:cubicBezTo>
                <a:cubicBezTo>
                  <a:pt x="354330" y="7366"/>
                  <a:pt x="354457" y="7239"/>
                  <a:pt x="354711" y="7239"/>
                </a:cubicBezTo>
                <a:cubicBezTo>
                  <a:pt x="355473" y="7239"/>
                  <a:pt x="357632" y="9017"/>
                  <a:pt x="357632" y="10795"/>
                </a:cubicBezTo>
                <a:lnTo>
                  <a:pt x="357632" y="9779"/>
                </a:lnTo>
                <a:cubicBezTo>
                  <a:pt x="357632" y="8763"/>
                  <a:pt x="358648" y="8763"/>
                  <a:pt x="359791" y="8763"/>
                </a:cubicBezTo>
                <a:cubicBezTo>
                  <a:pt x="360934" y="8763"/>
                  <a:pt x="360934" y="8763"/>
                  <a:pt x="360934" y="9779"/>
                </a:cubicBezTo>
                <a:cubicBezTo>
                  <a:pt x="360934" y="10795"/>
                  <a:pt x="360934" y="11938"/>
                  <a:pt x="360934" y="11938"/>
                </a:cubicBezTo>
                <a:cubicBezTo>
                  <a:pt x="360934" y="11938"/>
                  <a:pt x="360934" y="12954"/>
                  <a:pt x="360934" y="14097"/>
                </a:cubicBezTo>
                <a:cubicBezTo>
                  <a:pt x="360934" y="14097"/>
                  <a:pt x="361950" y="13081"/>
                  <a:pt x="361950" y="11938"/>
                </a:cubicBezTo>
                <a:cubicBezTo>
                  <a:pt x="363093" y="9779"/>
                  <a:pt x="364109" y="8763"/>
                  <a:pt x="366268" y="8763"/>
                </a:cubicBezTo>
                <a:cubicBezTo>
                  <a:pt x="367284" y="8763"/>
                  <a:pt x="368427" y="8763"/>
                  <a:pt x="368427" y="7620"/>
                </a:cubicBezTo>
                <a:cubicBezTo>
                  <a:pt x="369443" y="7620"/>
                  <a:pt x="370586" y="7620"/>
                  <a:pt x="370586" y="8763"/>
                </a:cubicBezTo>
                <a:lnTo>
                  <a:pt x="371729" y="8763"/>
                </a:lnTo>
                <a:cubicBezTo>
                  <a:pt x="371729" y="8255"/>
                  <a:pt x="371983" y="8001"/>
                  <a:pt x="372237" y="8001"/>
                </a:cubicBezTo>
                <a:cubicBezTo>
                  <a:pt x="372491" y="8001"/>
                  <a:pt x="372745" y="8255"/>
                  <a:pt x="372745" y="8763"/>
                </a:cubicBezTo>
                <a:cubicBezTo>
                  <a:pt x="372745" y="9144"/>
                  <a:pt x="372872" y="9271"/>
                  <a:pt x="372999" y="9271"/>
                </a:cubicBezTo>
                <a:cubicBezTo>
                  <a:pt x="373380" y="9271"/>
                  <a:pt x="373761" y="8763"/>
                  <a:pt x="373761" y="8763"/>
                </a:cubicBezTo>
                <a:cubicBezTo>
                  <a:pt x="374269" y="7747"/>
                  <a:pt x="374523" y="7239"/>
                  <a:pt x="374650" y="7239"/>
                </a:cubicBezTo>
                <a:cubicBezTo>
                  <a:pt x="374777" y="7239"/>
                  <a:pt x="374777" y="8001"/>
                  <a:pt x="374777" y="9779"/>
                </a:cubicBezTo>
                <a:cubicBezTo>
                  <a:pt x="374777" y="10795"/>
                  <a:pt x="373761" y="11938"/>
                  <a:pt x="372618" y="11938"/>
                </a:cubicBezTo>
                <a:lnTo>
                  <a:pt x="371602" y="11938"/>
                </a:lnTo>
                <a:lnTo>
                  <a:pt x="372618" y="12954"/>
                </a:lnTo>
                <a:cubicBezTo>
                  <a:pt x="373761" y="12954"/>
                  <a:pt x="374777" y="15113"/>
                  <a:pt x="374777" y="16129"/>
                </a:cubicBezTo>
                <a:lnTo>
                  <a:pt x="374777" y="15113"/>
                </a:lnTo>
                <a:cubicBezTo>
                  <a:pt x="374777" y="12954"/>
                  <a:pt x="374777" y="11938"/>
                  <a:pt x="374777" y="10795"/>
                </a:cubicBezTo>
                <a:cubicBezTo>
                  <a:pt x="374777" y="9525"/>
                  <a:pt x="375539" y="8509"/>
                  <a:pt x="376174" y="8509"/>
                </a:cubicBezTo>
                <a:cubicBezTo>
                  <a:pt x="376555" y="8509"/>
                  <a:pt x="376936" y="8890"/>
                  <a:pt x="376936" y="9652"/>
                </a:cubicBezTo>
                <a:cubicBezTo>
                  <a:pt x="376936" y="9652"/>
                  <a:pt x="376936" y="9652"/>
                  <a:pt x="376936" y="8636"/>
                </a:cubicBezTo>
                <a:cubicBezTo>
                  <a:pt x="376936" y="8128"/>
                  <a:pt x="377063" y="7874"/>
                  <a:pt x="377317" y="7874"/>
                </a:cubicBezTo>
                <a:cubicBezTo>
                  <a:pt x="377571" y="7874"/>
                  <a:pt x="377952" y="8382"/>
                  <a:pt x="377952" y="9652"/>
                </a:cubicBezTo>
                <a:cubicBezTo>
                  <a:pt x="378460" y="10668"/>
                  <a:pt x="378714" y="11303"/>
                  <a:pt x="379095" y="11303"/>
                </a:cubicBezTo>
                <a:cubicBezTo>
                  <a:pt x="379476" y="11303"/>
                  <a:pt x="379603" y="10795"/>
                  <a:pt x="380111" y="9652"/>
                </a:cubicBezTo>
                <a:cubicBezTo>
                  <a:pt x="380746" y="8382"/>
                  <a:pt x="381381" y="7874"/>
                  <a:pt x="381762" y="7874"/>
                </a:cubicBezTo>
                <a:cubicBezTo>
                  <a:pt x="382143" y="7874"/>
                  <a:pt x="382270" y="8128"/>
                  <a:pt x="382270" y="8636"/>
                </a:cubicBezTo>
                <a:cubicBezTo>
                  <a:pt x="382270" y="9906"/>
                  <a:pt x="383032" y="10414"/>
                  <a:pt x="383667" y="10414"/>
                </a:cubicBezTo>
                <a:cubicBezTo>
                  <a:pt x="384048" y="10414"/>
                  <a:pt x="384429" y="10160"/>
                  <a:pt x="384429" y="9652"/>
                </a:cubicBezTo>
                <a:cubicBezTo>
                  <a:pt x="384937" y="9144"/>
                  <a:pt x="385191" y="8890"/>
                  <a:pt x="385318" y="8890"/>
                </a:cubicBezTo>
                <a:cubicBezTo>
                  <a:pt x="385445" y="8890"/>
                  <a:pt x="385445" y="9144"/>
                  <a:pt x="385445" y="9652"/>
                </a:cubicBezTo>
                <a:cubicBezTo>
                  <a:pt x="385445" y="8890"/>
                  <a:pt x="385953" y="8128"/>
                  <a:pt x="386334" y="8128"/>
                </a:cubicBezTo>
                <a:cubicBezTo>
                  <a:pt x="386461" y="8128"/>
                  <a:pt x="386588" y="8255"/>
                  <a:pt x="386588" y="8636"/>
                </a:cubicBezTo>
                <a:cubicBezTo>
                  <a:pt x="386588" y="8636"/>
                  <a:pt x="387731" y="8636"/>
                  <a:pt x="386588" y="9652"/>
                </a:cubicBezTo>
                <a:cubicBezTo>
                  <a:pt x="386588" y="9652"/>
                  <a:pt x="387731" y="10668"/>
                  <a:pt x="387731" y="11811"/>
                </a:cubicBezTo>
                <a:cubicBezTo>
                  <a:pt x="387731" y="11811"/>
                  <a:pt x="387731" y="12827"/>
                  <a:pt x="387731" y="13970"/>
                </a:cubicBezTo>
                <a:cubicBezTo>
                  <a:pt x="387731" y="14605"/>
                  <a:pt x="387858" y="14859"/>
                  <a:pt x="387985" y="14859"/>
                </a:cubicBezTo>
                <a:cubicBezTo>
                  <a:pt x="388366" y="14859"/>
                  <a:pt x="389128" y="13081"/>
                  <a:pt x="389890" y="10795"/>
                </a:cubicBezTo>
                <a:lnTo>
                  <a:pt x="390906" y="8636"/>
                </a:lnTo>
                <a:lnTo>
                  <a:pt x="390906" y="10795"/>
                </a:lnTo>
                <a:cubicBezTo>
                  <a:pt x="391922" y="10795"/>
                  <a:pt x="391922" y="10795"/>
                  <a:pt x="391922" y="9779"/>
                </a:cubicBezTo>
                <a:cubicBezTo>
                  <a:pt x="391922" y="8763"/>
                  <a:pt x="391922" y="8763"/>
                  <a:pt x="393065" y="8763"/>
                </a:cubicBezTo>
                <a:cubicBezTo>
                  <a:pt x="393065" y="8763"/>
                  <a:pt x="393065" y="8763"/>
                  <a:pt x="393065" y="9779"/>
                </a:cubicBezTo>
                <a:cubicBezTo>
                  <a:pt x="393065" y="10287"/>
                  <a:pt x="393065" y="10541"/>
                  <a:pt x="393065" y="10795"/>
                </a:cubicBezTo>
                <a:cubicBezTo>
                  <a:pt x="393573" y="9779"/>
                  <a:pt x="393827" y="9144"/>
                  <a:pt x="394081" y="9144"/>
                </a:cubicBezTo>
                <a:cubicBezTo>
                  <a:pt x="394335" y="9144"/>
                  <a:pt x="394589" y="9652"/>
                  <a:pt x="395097" y="10795"/>
                </a:cubicBezTo>
                <a:cubicBezTo>
                  <a:pt x="395097" y="9779"/>
                  <a:pt x="396240" y="8636"/>
                  <a:pt x="396240" y="8636"/>
                </a:cubicBezTo>
                <a:lnTo>
                  <a:pt x="396240" y="9779"/>
                </a:lnTo>
                <a:cubicBezTo>
                  <a:pt x="396240" y="11049"/>
                  <a:pt x="396240" y="11557"/>
                  <a:pt x="396494" y="11557"/>
                </a:cubicBezTo>
                <a:cubicBezTo>
                  <a:pt x="396748" y="11557"/>
                  <a:pt x="396875" y="11303"/>
                  <a:pt x="397383" y="10795"/>
                </a:cubicBezTo>
                <a:cubicBezTo>
                  <a:pt x="397383" y="10287"/>
                  <a:pt x="397383" y="10033"/>
                  <a:pt x="397510" y="10033"/>
                </a:cubicBezTo>
                <a:cubicBezTo>
                  <a:pt x="397637" y="10033"/>
                  <a:pt x="397891" y="10287"/>
                  <a:pt x="398526" y="10795"/>
                </a:cubicBezTo>
                <a:cubicBezTo>
                  <a:pt x="399542" y="10795"/>
                  <a:pt x="400685" y="10795"/>
                  <a:pt x="400685" y="9779"/>
                </a:cubicBezTo>
                <a:cubicBezTo>
                  <a:pt x="401193" y="10287"/>
                  <a:pt x="401447" y="10541"/>
                  <a:pt x="401828" y="10541"/>
                </a:cubicBezTo>
                <a:cubicBezTo>
                  <a:pt x="402209" y="10541"/>
                  <a:pt x="402336" y="10287"/>
                  <a:pt x="402844" y="9779"/>
                </a:cubicBezTo>
                <a:cubicBezTo>
                  <a:pt x="402844" y="11938"/>
                  <a:pt x="402844" y="12954"/>
                  <a:pt x="402844" y="12954"/>
                </a:cubicBezTo>
                <a:cubicBezTo>
                  <a:pt x="401828" y="12954"/>
                  <a:pt x="401828" y="12954"/>
                  <a:pt x="401828" y="15113"/>
                </a:cubicBezTo>
                <a:lnTo>
                  <a:pt x="402844" y="15113"/>
                </a:lnTo>
                <a:cubicBezTo>
                  <a:pt x="403987" y="15113"/>
                  <a:pt x="403987" y="15113"/>
                  <a:pt x="405003" y="16129"/>
                </a:cubicBezTo>
                <a:lnTo>
                  <a:pt x="403987" y="17272"/>
                </a:lnTo>
                <a:cubicBezTo>
                  <a:pt x="403987" y="18923"/>
                  <a:pt x="403733" y="19685"/>
                  <a:pt x="403479" y="19685"/>
                </a:cubicBezTo>
                <a:cubicBezTo>
                  <a:pt x="403225" y="19685"/>
                  <a:pt x="402971" y="18923"/>
                  <a:pt x="402971" y="17272"/>
                </a:cubicBezTo>
                <a:cubicBezTo>
                  <a:pt x="402971" y="16891"/>
                  <a:pt x="402971" y="16510"/>
                  <a:pt x="402971" y="16129"/>
                </a:cubicBezTo>
                <a:cubicBezTo>
                  <a:pt x="402971" y="18288"/>
                  <a:pt x="401955" y="18288"/>
                  <a:pt x="401955" y="18288"/>
                </a:cubicBezTo>
                <a:cubicBezTo>
                  <a:pt x="401955" y="18288"/>
                  <a:pt x="401955" y="18288"/>
                  <a:pt x="401955" y="19304"/>
                </a:cubicBezTo>
                <a:cubicBezTo>
                  <a:pt x="401955" y="20320"/>
                  <a:pt x="400812" y="21463"/>
                  <a:pt x="400812" y="21463"/>
                </a:cubicBezTo>
                <a:cubicBezTo>
                  <a:pt x="399796" y="21463"/>
                  <a:pt x="399796" y="21463"/>
                  <a:pt x="399796" y="20447"/>
                </a:cubicBezTo>
                <a:cubicBezTo>
                  <a:pt x="400304" y="19939"/>
                  <a:pt x="400304" y="19685"/>
                  <a:pt x="400177" y="19685"/>
                </a:cubicBezTo>
                <a:cubicBezTo>
                  <a:pt x="400050" y="19685"/>
                  <a:pt x="399288" y="20193"/>
                  <a:pt x="398780" y="21463"/>
                </a:cubicBezTo>
                <a:cubicBezTo>
                  <a:pt x="398780" y="21209"/>
                  <a:pt x="398780" y="20828"/>
                  <a:pt x="398780" y="20447"/>
                </a:cubicBezTo>
                <a:cubicBezTo>
                  <a:pt x="398780" y="19304"/>
                  <a:pt x="398526" y="18796"/>
                  <a:pt x="398272" y="18796"/>
                </a:cubicBezTo>
                <a:cubicBezTo>
                  <a:pt x="398018" y="18796"/>
                  <a:pt x="397764" y="19304"/>
                  <a:pt x="397764" y="20447"/>
                </a:cubicBezTo>
                <a:lnTo>
                  <a:pt x="396748" y="20447"/>
                </a:lnTo>
                <a:cubicBezTo>
                  <a:pt x="395605" y="20447"/>
                  <a:pt x="395605" y="19304"/>
                  <a:pt x="395605" y="18288"/>
                </a:cubicBezTo>
                <a:cubicBezTo>
                  <a:pt x="395605" y="18923"/>
                  <a:pt x="395605" y="19304"/>
                  <a:pt x="395605" y="19304"/>
                </a:cubicBezTo>
                <a:cubicBezTo>
                  <a:pt x="395605" y="20447"/>
                  <a:pt x="394589" y="20447"/>
                  <a:pt x="394589" y="20447"/>
                </a:cubicBezTo>
                <a:cubicBezTo>
                  <a:pt x="393573" y="20447"/>
                  <a:pt x="392430" y="20447"/>
                  <a:pt x="392430" y="19304"/>
                </a:cubicBezTo>
                <a:lnTo>
                  <a:pt x="392430" y="20447"/>
                </a:lnTo>
                <a:cubicBezTo>
                  <a:pt x="392430" y="20447"/>
                  <a:pt x="391414" y="20447"/>
                  <a:pt x="390271" y="21463"/>
                </a:cubicBezTo>
                <a:cubicBezTo>
                  <a:pt x="390271" y="21717"/>
                  <a:pt x="390144" y="21717"/>
                  <a:pt x="390017" y="21717"/>
                </a:cubicBezTo>
                <a:cubicBezTo>
                  <a:pt x="389509" y="21717"/>
                  <a:pt x="388493" y="19939"/>
                  <a:pt x="390271" y="18161"/>
                </a:cubicBezTo>
                <a:lnTo>
                  <a:pt x="389128" y="18161"/>
                </a:lnTo>
                <a:cubicBezTo>
                  <a:pt x="389128" y="18161"/>
                  <a:pt x="389128" y="17145"/>
                  <a:pt x="389128" y="17145"/>
                </a:cubicBezTo>
                <a:cubicBezTo>
                  <a:pt x="389128" y="16002"/>
                  <a:pt x="388112" y="16002"/>
                  <a:pt x="388112" y="16002"/>
                </a:cubicBezTo>
                <a:lnTo>
                  <a:pt x="388112" y="18161"/>
                </a:lnTo>
                <a:cubicBezTo>
                  <a:pt x="388112" y="20066"/>
                  <a:pt x="387731" y="21209"/>
                  <a:pt x="387477" y="21209"/>
                </a:cubicBezTo>
                <a:cubicBezTo>
                  <a:pt x="387223" y="21209"/>
                  <a:pt x="387096" y="20574"/>
                  <a:pt x="387096" y="19177"/>
                </a:cubicBezTo>
                <a:lnTo>
                  <a:pt x="387096" y="20320"/>
                </a:lnTo>
                <a:cubicBezTo>
                  <a:pt x="387096" y="20828"/>
                  <a:pt x="386842" y="21082"/>
                  <a:pt x="386588" y="21082"/>
                </a:cubicBezTo>
                <a:cubicBezTo>
                  <a:pt x="386334" y="21082"/>
                  <a:pt x="386080" y="20828"/>
                  <a:pt x="386080" y="20320"/>
                </a:cubicBezTo>
                <a:cubicBezTo>
                  <a:pt x="385064" y="20320"/>
                  <a:pt x="385064" y="18161"/>
                  <a:pt x="385064" y="17145"/>
                </a:cubicBezTo>
                <a:cubicBezTo>
                  <a:pt x="385064" y="16129"/>
                  <a:pt x="383921" y="16002"/>
                  <a:pt x="383921" y="16002"/>
                </a:cubicBezTo>
                <a:cubicBezTo>
                  <a:pt x="383921" y="16002"/>
                  <a:pt x="383921" y="16002"/>
                  <a:pt x="383921" y="17145"/>
                </a:cubicBezTo>
                <a:cubicBezTo>
                  <a:pt x="383921" y="18288"/>
                  <a:pt x="383667" y="18796"/>
                  <a:pt x="383286" y="18796"/>
                </a:cubicBezTo>
                <a:cubicBezTo>
                  <a:pt x="382905" y="18796"/>
                  <a:pt x="382397" y="18288"/>
                  <a:pt x="381762" y="17145"/>
                </a:cubicBezTo>
                <a:lnTo>
                  <a:pt x="381762" y="18161"/>
                </a:lnTo>
                <a:cubicBezTo>
                  <a:pt x="381762" y="18923"/>
                  <a:pt x="381762" y="19685"/>
                  <a:pt x="381000" y="19685"/>
                </a:cubicBezTo>
                <a:cubicBezTo>
                  <a:pt x="380619" y="19685"/>
                  <a:pt x="380238" y="19558"/>
                  <a:pt x="379603" y="19177"/>
                </a:cubicBezTo>
                <a:cubicBezTo>
                  <a:pt x="377444" y="19177"/>
                  <a:pt x="376301" y="19177"/>
                  <a:pt x="376301" y="20320"/>
                </a:cubicBezTo>
                <a:cubicBezTo>
                  <a:pt x="376301" y="20447"/>
                  <a:pt x="376174" y="20574"/>
                  <a:pt x="376174" y="20574"/>
                </a:cubicBezTo>
                <a:cubicBezTo>
                  <a:pt x="375666" y="20574"/>
                  <a:pt x="374015" y="18796"/>
                  <a:pt x="373126" y="17018"/>
                </a:cubicBezTo>
                <a:cubicBezTo>
                  <a:pt x="373126" y="18034"/>
                  <a:pt x="373126" y="18034"/>
                  <a:pt x="372110" y="18034"/>
                </a:cubicBezTo>
                <a:cubicBezTo>
                  <a:pt x="369951" y="18034"/>
                  <a:pt x="369951" y="18034"/>
                  <a:pt x="369951" y="19050"/>
                </a:cubicBezTo>
                <a:cubicBezTo>
                  <a:pt x="369570" y="18288"/>
                  <a:pt x="369189" y="17907"/>
                  <a:pt x="368808" y="17907"/>
                </a:cubicBezTo>
                <a:cubicBezTo>
                  <a:pt x="368300" y="17907"/>
                  <a:pt x="367792" y="18796"/>
                  <a:pt x="367792" y="20193"/>
                </a:cubicBezTo>
                <a:cubicBezTo>
                  <a:pt x="367792" y="22352"/>
                  <a:pt x="367792" y="22352"/>
                  <a:pt x="366776" y="22352"/>
                </a:cubicBezTo>
                <a:cubicBezTo>
                  <a:pt x="366141" y="21082"/>
                  <a:pt x="365506" y="20574"/>
                  <a:pt x="364871" y="20574"/>
                </a:cubicBezTo>
                <a:cubicBezTo>
                  <a:pt x="364490" y="20574"/>
                  <a:pt x="363982" y="20828"/>
                  <a:pt x="363601" y="21336"/>
                </a:cubicBezTo>
                <a:cubicBezTo>
                  <a:pt x="362458" y="21336"/>
                  <a:pt x="362458" y="21336"/>
                  <a:pt x="362458" y="18161"/>
                </a:cubicBezTo>
                <a:cubicBezTo>
                  <a:pt x="362458" y="16002"/>
                  <a:pt x="362458" y="16002"/>
                  <a:pt x="361442" y="16002"/>
                </a:cubicBezTo>
                <a:cubicBezTo>
                  <a:pt x="360426" y="16002"/>
                  <a:pt x="360299" y="16002"/>
                  <a:pt x="360299" y="17145"/>
                </a:cubicBezTo>
                <a:cubicBezTo>
                  <a:pt x="360299" y="17145"/>
                  <a:pt x="359283" y="19304"/>
                  <a:pt x="359283" y="19304"/>
                </a:cubicBezTo>
                <a:cubicBezTo>
                  <a:pt x="358267" y="19304"/>
                  <a:pt x="358267" y="19304"/>
                  <a:pt x="358267" y="20447"/>
                </a:cubicBezTo>
                <a:cubicBezTo>
                  <a:pt x="358267" y="20447"/>
                  <a:pt x="358267" y="21463"/>
                  <a:pt x="357124" y="21463"/>
                </a:cubicBezTo>
                <a:cubicBezTo>
                  <a:pt x="355981" y="21463"/>
                  <a:pt x="354965" y="21463"/>
                  <a:pt x="354965" y="22606"/>
                </a:cubicBezTo>
                <a:cubicBezTo>
                  <a:pt x="354965" y="22606"/>
                  <a:pt x="354965" y="22606"/>
                  <a:pt x="354965" y="21463"/>
                </a:cubicBezTo>
                <a:cubicBezTo>
                  <a:pt x="354965" y="20701"/>
                  <a:pt x="354457" y="19939"/>
                  <a:pt x="353314" y="19939"/>
                </a:cubicBezTo>
                <a:cubicBezTo>
                  <a:pt x="352806" y="19939"/>
                  <a:pt x="352298" y="20066"/>
                  <a:pt x="351663" y="20447"/>
                </a:cubicBezTo>
                <a:cubicBezTo>
                  <a:pt x="350647" y="20447"/>
                  <a:pt x="349504" y="20447"/>
                  <a:pt x="349504" y="19304"/>
                </a:cubicBezTo>
                <a:cubicBezTo>
                  <a:pt x="349504" y="19304"/>
                  <a:pt x="349504" y="19304"/>
                  <a:pt x="349504" y="20447"/>
                </a:cubicBezTo>
                <a:cubicBezTo>
                  <a:pt x="349504" y="21590"/>
                  <a:pt x="349250" y="22098"/>
                  <a:pt x="348869" y="22098"/>
                </a:cubicBezTo>
                <a:cubicBezTo>
                  <a:pt x="348488" y="22098"/>
                  <a:pt x="347980" y="21590"/>
                  <a:pt x="347472" y="20447"/>
                </a:cubicBezTo>
                <a:cubicBezTo>
                  <a:pt x="347472" y="19939"/>
                  <a:pt x="347472" y="19685"/>
                  <a:pt x="347345" y="19685"/>
                </a:cubicBezTo>
                <a:cubicBezTo>
                  <a:pt x="347218" y="19685"/>
                  <a:pt x="346964" y="19939"/>
                  <a:pt x="346329" y="20447"/>
                </a:cubicBezTo>
                <a:cubicBezTo>
                  <a:pt x="346329" y="20447"/>
                  <a:pt x="346329" y="20447"/>
                  <a:pt x="345313" y="19304"/>
                </a:cubicBezTo>
                <a:cubicBezTo>
                  <a:pt x="345313" y="18796"/>
                  <a:pt x="345313" y="18542"/>
                  <a:pt x="345186" y="18542"/>
                </a:cubicBezTo>
                <a:cubicBezTo>
                  <a:pt x="345059" y="18542"/>
                  <a:pt x="344805" y="18796"/>
                  <a:pt x="344170" y="19304"/>
                </a:cubicBezTo>
                <a:cubicBezTo>
                  <a:pt x="344170" y="20447"/>
                  <a:pt x="343154" y="20447"/>
                  <a:pt x="343154" y="20447"/>
                </a:cubicBezTo>
                <a:cubicBezTo>
                  <a:pt x="342646" y="19939"/>
                  <a:pt x="340995" y="19685"/>
                  <a:pt x="339471" y="19685"/>
                </a:cubicBezTo>
                <a:cubicBezTo>
                  <a:pt x="337947" y="19685"/>
                  <a:pt x="336677" y="19939"/>
                  <a:pt x="336677" y="20447"/>
                </a:cubicBezTo>
                <a:cubicBezTo>
                  <a:pt x="335534" y="19304"/>
                  <a:pt x="335534" y="19304"/>
                  <a:pt x="335534" y="19304"/>
                </a:cubicBezTo>
                <a:cubicBezTo>
                  <a:pt x="335153" y="20193"/>
                  <a:pt x="334899" y="20574"/>
                  <a:pt x="334772" y="20574"/>
                </a:cubicBezTo>
                <a:cubicBezTo>
                  <a:pt x="334645" y="20574"/>
                  <a:pt x="334518" y="20066"/>
                  <a:pt x="334518" y="19177"/>
                </a:cubicBezTo>
                <a:cubicBezTo>
                  <a:pt x="334518" y="19304"/>
                  <a:pt x="334518" y="19304"/>
                  <a:pt x="334518" y="19431"/>
                </a:cubicBezTo>
                <a:cubicBezTo>
                  <a:pt x="334010" y="20574"/>
                  <a:pt x="333756" y="21082"/>
                  <a:pt x="333502" y="21082"/>
                </a:cubicBezTo>
                <a:cubicBezTo>
                  <a:pt x="333248" y="21082"/>
                  <a:pt x="333375" y="20574"/>
                  <a:pt x="333375" y="19431"/>
                </a:cubicBezTo>
                <a:cubicBezTo>
                  <a:pt x="332867" y="18415"/>
                  <a:pt x="332613" y="17780"/>
                  <a:pt x="332232" y="17780"/>
                </a:cubicBezTo>
                <a:cubicBezTo>
                  <a:pt x="331851" y="17780"/>
                  <a:pt x="331724" y="18288"/>
                  <a:pt x="331216" y="19431"/>
                </a:cubicBezTo>
                <a:cubicBezTo>
                  <a:pt x="330581" y="17018"/>
                  <a:pt x="329946" y="15621"/>
                  <a:pt x="329565" y="15621"/>
                </a:cubicBezTo>
                <a:cubicBezTo>
                  <a:pt x="329184" y="15621"/>
                  <a:pt x="329057" y="16510"/>
                  <a:pt x="329057" y="18415"/>
                </a:cubicBezTo>
                <a:cubicBezTo>
                  <a:pt x="329057" y="20574"/>
                  <a:pt x="328041" y="21590"/>
                  <a:pt x="328041" y="21590"/>
                </a:cubicBezTo>
                <a:cubicBezTo>
                  <a:pt x="326898" y="21590"/>
                  <a:pt x="326898" y="20574"/>
                  <a:pt x="326898" y="19431"/>
                </a:cubicBezTo>
                <a:cubicBezTo>
                  <a:pt x="327406" y="18415"/>
                  <a:pt x="327406" y="17780"/>
                  <a:pt x="327152" y="17780"/>
                </a:cubicBezTo>
                <a:cubicBezTo>
                  <a:pt x="326898" y="17780"/>
                  <a:pt x="326390" y="18288"/>
                  <a:pt x="325755" y="19431"/>
                </a:cubicBezTo>
                <a:cubicBezTo>
                  <a:pt x="325120" y="21209"/>
                  <a:pt x="324485" y="21971"/>
                  <a:pt x="323977" y="21971"/>
                </a:cubicBezTo>
                <a:cubicBezTo>
                  <a:pt x="323469" y="21971"/>
                  <a:pt x="322961" y="21463"/>
                  <a:pt x="322580" y="20447"/>
                </a:cubicBezTo>
                <a:cubicBezTo>
                  <a:pt x="321437" y="19304"/>
                  <a:pt x="320675" y="18796"/>
                  <a:pt x="320294" y="18796"/>
                </a:cubicBezTo>
                <a:cubicBezTo>
                  <a:pt x="319913" y="18796"/>
                  <a:pt x="319913" y="19304"/>
                  <a:pt x="320421" y="20447"/>
                </a:cubicBezTo>
                <a:cubicBezTo>
                  <a:pt x="321056" y="21717"/>
                  <a:pt x="321310" y="22225"/>
                  <a:pt x="321183" y="22225"/>
                </a:cubicBezTo>
                <a:cubicBezTo>
                  <a:pt x="321056" y="22225"/>
                  <a:pt x="320802" y="21971"/>
                  <a:pt x="320421" y="21463"/>
                </a:cubicBezTo>
                <a:lnTo>
                  <a:pt x="318262" y="21463"/>
                </a:lnTo>
                <a:cubicBezTo>
                  <a:pt x="317246" y="21463"/>
                  <a:pt x="317246" y="20447"/>
                  <a:pt x="317246" y="19304"/>
                </a:cubicBezTo>
                <a:cubicBezTo>
                  <a:pt x="317246" y="20701"/>
                  <a:pt x="316865" y="21590"/>
                  <a:pt x="316230" y="21590"/>
                </a:cubicBezTo>
                <a:cubicBezTo>
                  <a:pt x="315849" y="21590"/>
                  <a:pt x="315468" y="21209"/>
                  <a:pt x="315087" y="20447"/>
                </a:cubicBezTo>
                <a:lnTo>
                  <a:pt x="313944" y="20447"/>
                </a:lnTo>
                <a:cubicBezTo>
                  <a:pt x="313944" y="20447"/>
                  <a:pt x="313944" y="20447"/>
                  <a:pt x="312928" y="19304"/>
                </a:cubicBezTo>
                <a:cubicBezTo>
                  <a:pt x="312928" y="19050"/>
                  <a:pt x="312801" y="18923"/>
                  <a:pt x="312674" y="18923"/>
                </a:cubicBezTo>
                <a:cubicBezTo>
                  <a:pt x="312293" y="18923"/>
                  <a:pt x="311785" y="19685"/>
                  <a:pt x="311785" y="20447"/>
                </a:cubicBezTo>
                <a:cubicBezTo>
                  <a:pt x="311023" y="21209"/>
                  <a:pt x="310769" y="21971"/>
                  <a:pt x="310769" y="21971"/>
                </a:cubicBezTo>
                <a:cubicBezTo>
                  <a:pt x="310769" y="21971"/>
                  <a:pt x="310769" y="21844"/>
                  <a:pt x="310769" y="21463"/>
                </a:cubicBezTo>
                <a:cubicBezTo>
                  <a:pt x="310769" y="20447"/>
                  <a:pt x="309753" y="19304"/>
                  <a:pt x="309753" y="18288"/>
                </a:cubicBezTo>
                <a:cubicBezTo>
                  <a:pt x="309372" y="17907"/>
                  <a:pt x="309245" y="17780"/>
                  <a:pt x="308991" y="17780"/>
                </a:cubicBezTo>
                <a:cubicBezTo>
                  <a:pt x="308610" y="17780"/>
                  <a:pt x="308610" y="18542"/>
                  <a:pt x="308610" y="19304"/>
                </a:cubicBezTo>
                <a:cubicBezTo>
                  <a:pt x="308610" y="20447"/>
                  <a:pt x="308610" y="20447"/>
                  <a:pt x="307594" y="21463"/>
                </a:cubicBezTo>
                <a:cubicBezTo>
                  <a:pt x="307594" y="21463"/>
                  <a:pt x="306578" y="21463"/>
                  <a:pt x="306578" y="20447"/>
                </a:cubicBezTo>
                <a:cubicBezTo>
                  <a:pt x="306578" y="19939"/>
                  <a:pt x="305816" y="19685"/>
                  <a:pt x="304927" y="19685"/>
                </a:cubicBezTo>
                <a:cubicBezTo>
                  <a:pt x="304038" y="19685"/>
                  <a:pt x="303276" y="19939"/>
                  <a:pt x="303276" y="20447"/>
                </a:cubicBezTo>
                <a:lnTo>
                  <a:pt x="302260" y="20447"/>
                </a:lnTo>
                <a:cubicBezTo>
                  <a:pt x="302260" y="20447"/>
                  <a:pt x="301244" y="19304"/>
                  <a:pt x="300101" y="19304"/>
                </a:cubicBezTo>
                <a:cubicBezTo>
                  <a:pt x="300101" y="19304"/>
                  <a:pt x="300101" y="19304"/>
                  <a:pt x="300101" y="18288"/>
                </a:cubicBezTo>
                <a:cubicBezTo>
                  <a:pt x="299085" y="18288"/>
                  <a:pt x="299085" y="18288"/>
                  <a:pt x="299085" y="19304"/>
                </a:cubicBezTo>
                <a:cubicBezTo>
                  <a:pt x="298577" y="18288"/>
                  <a:pt x="298323" y="17653"/>
                  <a:pt x="298069" y="17653"/>
                </a:cubicBezTo>
                <a:cubicBezTo>
                  <a:pt x="297815" y="17653"/>
                  <a:pt x="297942" y="18161"/>
                  <a:pt x="297942" y="19304"/>
                </a:cubicBezTo>
                <a:cubicBezTo>
                  <a:pt x="297942" y="20447"/>
                  <a:pt x="297942" y="20955"/>
                  <a:pt x="297815" y="20955"/>
                </a:cubicBezTo>
                <a:cubicBezTo>
                  <a:pt x="297688" y="20955"/>
                  <a:pt x="297434" y="20447"/>
                  <a:pt x="296799" y="19304"/>
                </a:cubicBezTo>
                <a:cubicBezTo>
                  <a:pt x="296799" y="19812"/>
                  <a:pt x="296545" y="20066"/>
                  <a:pt x="296291" y="20066"/>
                </a:cubicBezTo>
                <a:cubicBezTo>
                  <a:pt x="296037" y="20066"/>
                  <a:pt x="295783" y="19812"/>
                  <a:pt x="295783" y="19304"/>
                </a:cubicBezTo>
                <a:cubicBezTo>
                  <a:pt x="295783" y="18034"/>
                  <a:pt x="294894" y="17018"/>
                  <a:pt x="294386" y="17018"/>
                </a:cubicBezTo>
                <a:cubicBezTo>
                  <a:pt x="294005" y="17018"/>
                  <a:pt x="293624" y="17399"/>
                  <a:pt x="293624" y="18161"/>
                </a:cubicBezTo>
                <a:cubicBezTo>
                  <a:pt x="293624" y="18161"/>
                  <a:pt x="293624" y="18161"/>
                  <a:pt x="292481" y="17145"/>
                </a:cubicBezTo>
                <a:cubicBezTo>
                  <a:pt x="291973" y="18161"/>
                  <a:pt x="291719" y="18796"/>
                  <a:pt x="291592" y="18796"/>
                </a:cubicBezTo>
                <a:cubicBezTo>
                  <a:pt x="291465" y="18796"/>
                  <a:pt x="291465" y="18288"/>
                  <a:pt x="291465" y="17145"/>
                </a:cubicBezTo>
                <a:cubicBezTo>
                  <a:pt x="291465" y="17145"/>
                  <a:pt x="290957" y="16637"/>
                  <a:pt x="290703" y="16637"/>
                </a:cubicBezTo>
                <a:cubicBezTo>
                  <a:pt x="290576" y="16637"/>
                  <a:pt x="290449" y="16764"/>
                  <a:pt x="290449" y="17145"/>
                </a:cubicBezTo>
                <a:cubicBezTo>
                  <a:pt x="289814" y="17780"/>
                  <a:pt x="288417" y="18415"/>
                  <a:pt x="287655" y="18415"/>
                </a:cubicBezTo>
                <a:cubicBezTo>
                  <a:pt x="287147" y="18415"/>
                  <a:pt x="286766" y="18034"/>
                  <a:pt x="287274" y="17145"/>
                </a:cubicBezTo>
                <a:lnTo>
                  <a:pt x="286131" y="17145"/>
                </a:lnTo>
                <a:cubicBezTo>
                  <a:pt x="285623" y="17653"/>
                  <a:pt x="285115" y="17907"/>
                  <a:pt x="284607" y="17907"/>
                </a:cubicBezTo>
                <a:cubicBezTo>
                  <a:pt x="284099" y="17907"/>
                  <a:pt x="283972" y="17653"/>
                  <a:pt x="283972" y="17145"/>
                </a:cubicBezTo>
                <a:lnTo>
                  <a:pt x="283972" y="16129"/>
                </a:lnTo>
                <a:cubicBezTo>
                  <a:pt x="283972" y="17272"/>
                  <a:pt x="282956" y="18288"/>
                  <a:pt x="282956" y="18288"/>
                </a:cubicBezTo>
                <a:cubicBezTo>
                  <a:pt x="281940" y="18288"/>
                  <a:pt x="281940" y="18288"/>
                  <a:pt x="281940" y="17272"/>
                </a:cubicBezTo>
                <a:cubicBezTo>
                  <a:pt x="282956" y="16129"/>
                  <a:pt x="281940" y="16129"/>
                  <a:pt x="281940" y="16129"/>
                </a:cubicBezTo>
                <a:cubicBezTo>
                  <a:pt x="280797" y="16129"/>
                  <a:pt x="280797" y="17272"/>
                  <a:pt x="280797" y="18288"/>
                </a:cubicBezTo>
                <a:cubicBezTo>
                  <a:pt x="280797" y="17018"/>
                  <a:pt x="280416" y="16510"/>
                  <a:pt x="280162" y="16510"/>
                </a:cubicBezTo>
                <a:cubicBezTo>
                  <a:pt x="279908" y="16510"/>
                  <a:pt x="279781" y="16764"/>
                  <a:pt x="279781" y="17272"/>
                </a:cubicBezTo>
                <a:cubicBezTo>
                  <a:pt x="279781" y="18288"/>
                  <a:pt x="278638" y="18288"/>
                  <a:pt x="278638" y="18288"/>
                </a:cubicBezTo>
                <a:cubicBezTo>
                  <a:pt x="278638" y="17907"/>
                  <a:pt x="278511" y="17780"/>
                  <a:pt x="278384" y="17780"/>
                </a:cubicBezTo>
                <a:cubicBezTo>
                  <a:pt x="278130" y="17780"/>
                  <a:pt x="277876" y="18288"/>
                  <a:pt x="278638" y="18288"/>
                </a:cubicBezTo>
                <a:lnTo>
                  <a:pt x="278638" y="19304"/>
                </a:lnTo>
                <a:cubicBezTo>
                  <a:pt x="278257" y="19685"/>
                  <a:pt x="278130" y="19812"/>
                  <a:pt x="278003" y="19812"/>
                </a:cubicBezTo>
                <a:cubicBezTo>
                  <a:pt x="277622" y="19812"/>
                  <a:pt x="277622" y="19050"/>
                  <a:pt x="277622" y="18288"/>
                </a:cubicBezTo>
                <a:cubicBezTo>
                  <a:pt x="276606" y="18288"/>
                  <a:pt x="276606" y="18288"/>
                  <a:pt x="276606" y="17272"/>
                </a:cubicBezTo>
                <a:cubicBezTo>
                  <a:pt x="276606" y="16256"/>
                  <a:pt x="276606" y="15113"/>
                  <a:pt x="276606" y="15113"/>
                </a:cubicBezTo>
                <a:cubicBezTo>
                  <a:pt x="276606" y="14351"/>
                  <a:pt x="276479" y="14097"/>
                  <a:pt x="276352" y="14097"/>
                </a:cubicBezTo>
                <a:cubicBezTo>
                  <a:pt x="276098" y="14097"/>
                  <a:pt x="275844" y="15113"/>
                  <a:pt x="276606" y="15113"/>
                </a:cubicBezTo>
                <a:cubicBezTo>
                  <a:pt x="276606" y="16129"/>
                  <a:pt x="276606" y="17272"/>
                  <a:pt x="275463" y="17272"/>
                </a:cubicBezTo>
                <a:cubicBezTo>
                  <a:pt x="275463" y="17272"/>
                  <a:pt x="275463" y="18288"/>
                  <a:pt x="275463" y="18288"/>
                </a:cubicBezTo>
                <a:cubicBezTo>
                  <a:pt x="275463" y="19177"/>
                  <a:pt x="275082" y="19558"/>
                  <a:pt x="274701" y="19558"/>
                </a:cubicBezTo>
                <a:cubicBezTo>
                  <a:pt x="274066" y="19558"/>
                  <a:pt x="273304" y="18923"/>
                  <a:pt x="273304" y="18288"/>
                </a:cubicBezTo>
                <a:cubicBezTo>
                  <a:pt x="272796" y="17272"/>
                  <a:pt x="272542" y="16637"/>
                  <a:pt x="272415" y="16637"/>
                </a:cubicBezTo>
                <a:cubicBezTo>
                  <a:pt x="272288" y="16637"/>
                  <a:pt x="272288" y="17145"/>
                  <a:pt x="272288" y="18288"/>
                </a:cubicBezTo>
                <a:cubicBezTo>
                  <a:pt x="272288" y="18923"/>
                  <a:pt x="272161" y="19177"/>
                  <a:pt x="272034" y="19177"/>
                </a:cubicBezTo>
                <a:cubicBezTo>
                  <a:pt x="271653" y="19177"/>
                  <a:pt x="270891" y="17399"/>
                  <a:pt x="270129" y="15113"/>
                </a:cubicBezTo>
                <a:cubicBezTo>
                  <a:pt x="270129" y="17653"/>
                  <a:pt x="270129" y="18669"/>
                  <a:pt x="269748" y="18669"/>
                </a:cubicBezTo>
                <a:cubicBezTo>
                  <a:pt x="269367" y="18669"/>
                  <a:pt x="268986" y="18161"/>
                  <a:pt x="267970" y="17272"/>
                </a:cubicBezTo>
                <a:cubicBezTo>
                  <a:pt x="267462" y="16764"/>
                  <a:pt x="267208" y="16510"/>
                  <a:pt x="267081" y="16510"/>
                </a:cubicBezTo>
                <a:cubicBezTo>
                  <a:pt x="266954" y="16510"/>
                  <a:pt x="266954" y="16764"/>
                  <a:pt x="266954" y="17272"/>
                </a:cubicBezTo>
                <a:cubicBezTo>
                  <a:pt x="266954" y="18288"/>
                  <a:pt x="266954" y="18288"/>
                  <a:pt x="265938" y="18288"/>
                </a:cubicBezTo>
                <a:cubicBezTo>
                  <a:pt x="263779" y="18288"/>
                  <a:pt x="263779" y="18288"/>
                  <a:pt x="263779" y="17272"/>
                </a:cubicBezTo>
                <a:lnTo>
                  <a:pt x="262636" y="17272"/>
                </a:lnTo>
                <a:cubicBezTo>
                  <a:pt x="262636" y="18034"/>
                  <a:pt x="262509" y="18415"/>
                  <a:pt x="262255" y="18415"/>
                </a:cubicBezTo>
                <a:cubicBezTo>
                  <a:pt x="261874" y="18415"/>
                  <a:pt x="261493" y="17526"/>
                  <a:pt x="261493" y="16129"/>
                </a:cubicBezTo>
                <a:lnTo>
                  <a:pt x="260477" y="16129"/>
                </a:lnTo>
                <a:lnTo>
                  <a:pt x="260477" y="17272"/>
                </a:lnTo>
                <a:cubicBezTo>
                  <a:pt x="260477" y="18288"/>
                  <a:pt x="259334" y="18288"/>
                  <a:pt x="256159" y="18288"/>
                </a:cubicBezTo>
                <a:cubicBezTo>
                  <a:pt x="251841" y="18288"/>
                  <a:pt x="251841" y="18288"/>
                  <a:pt x="251841" y="16129"/>
                </a:cubicBezTo>
                <a:cubicBezTo>
                  <a:pt x="251333" y="15113"/>
                  <a:pt x="251079" y="14478"/>
                  <a:pt x="250952" y="14478"/>
                </a:cubicBezTo>
                <a:cubicBezTo>
                  <a:pt x="250825" y="14478"/>
                  <a:pt x="250825" y="14986"/>
                  <a:pt x="250825" y="16129"/>
                </a:cubicBezTo>
                <a:cubicBezTo>
                  <a:pt x="250825" y="16891"/>
                  <a:pt x="250317" y="17653"/>
                  <a:pt x="249936" y="17653"/>
                </a:cubicBezTo>
                <a:cubicBezTo>
                  <a:pt x="249809" y="17653"/>
                  <a:pt x="249682" y="17526"/>
                  <a:pt x="249682" y="17272"/>
                </a:cubicBezTo>
                <a:cubicBezTo>
                  <a:pt x="249682" y="17272"/>
                  <a:pt x="248539" y="17272"/>
                  <a:pt x="248539" y="18288"/>
                </a:cubicBezTo>
                <a:cubicBezTo>
                  <a:pt x="247650" y="19177"/>
                  <a:pt x="247142" y="19558"/>
                  <a:pt x="246761" y="19558"/>
                </a:cubicBezTo>
                <a:cubicBezTo>
                  <a:pt x="246380" y="19558"/>
                  <a:pt x="246380" y="18923"/>
                  <a:pt x="246380" y="18288"/>
                </a:cubicBezTo>
                <a:cubicBezTo>
                  <a:pt x="246888" y="17399"/>
                  <a:pt x="246888" y="17018"/>
                  <a:pt x="246888" y="17018"/>
                </a:cubicBezTo>
                <a:cubicBezTo>
                  <a:pt x="246888" y="17018"/>
                  <a:pt x="246380" y="17653"/>
                  <a:pt x="246380" y="18288"/>
                </a:cubicBezTo>
                <a:cubicBezTo>
                  <a:pt x="245618" y="19050"/>
                  <a:pt x="245364" y="19812"/>
                  <a:pt x="245364" y="19812"/>
                </a:cubicBezTo>
                <a:cubicBezTo>
                  <a:pt x="245364" y="19812"/>
                  <a:pt x="245364" y="19685"/>
                  <a:pt x="245364" y="19304"/>
                </a:cubicBezTo>
                <a:cubicBezTo>
                  <a:pt x="244729" y="18669"/>
                  <a:pt x="243713" y="18034"/>
                  <a:pt x="243078" y="18034"/>
                </a:cubicBezTo>
                <a:cubicBezTo>
                  <a:pt x="242570" y="18034"/>
                  <a:pt x="242189" y="18415"/>
                  <a:pt x="242189" y="19304"/>
                </a:cubicBezTo>
                <a:lnTo>
                  <a:pt x="241173" y="19304"/>
                </a:lnTo>
                <a:cubicBezTo>
                  <a:pt x="241173" y="18288"/>
                  <a:pt x="240030" y="18288"/>
                  <a:pt x="239014" y="18288"/>
                </a:cubicBezTo>
                <a:cubicBezTo>
                  <a:pt x="237998" y="18288"/>
                  <a:pt x="237871" y="18288"/>
                  <a:pt x="237871" y="19304"/>
                </a:cubicBezTo>
                <a:cubicBezTo>
                  <a:pt x="237871" y="19812"/>
                  <a:pt x="237871" y="20066"/>
                  <a:pt x="237744" y="20066"/>
                </a:cubicBezTo>
                <a:cubicBezTo>
                  <a:pt x="237617" y="20066"/>
                  <a:pt x="237363" y="19812"/>
                  <a:pt x="236728" y="19304"/>
                </a:cubicBezTo>
                <a:cubicBezTo>
                  <a:pt x="235712" y="19304"/>
                  <a:pt x="235712" y="17145"/>
                  <a:pt x="234569" y="17145"/>
                </a:cubicBezTo>
                <a:cubicBezTo>
                  <a:pt x="234569" y="16002"/>
                  <a:pt x="234569" y="14986"/>
                  <a:pt x="233553" y="14986"/>
                </a:cubicBezTo>
                <a:lnTo>
                  <a:pt x="233553" y="16002"/>
                </a:lnTo>
                <a:lnTo>
                  <a:pt x="233553" y="17145"/>
                </a:lnTo>
                <a:cubicBezTo>
                  <a:pt x="232410" y="18161"/>
                  <a:pt x="232410" y="18161"/>
                  <a:pt x="231394" y="18161"/>
                </a:cubicBezTo>
                <a:cubicBezTo>
                  <a:pt x="230378" y="18161"/>
                  <a:pt x="229235" y="18161"/>
                  <a:pt x="229235" y="17145"/>
                </a:cubicBezTo>
                <a:cubicBezTo>
                  <a:pt x="228727" y="18161"/>
                  <a:pt x="227584" y="18796"/>
                  <a:pt x="226695" y="18796"/>
                </a:cubicBezTo>
                <a:cubicBezTo>
                  <a:pt x="225806" y="18796"/>
                  <a:pt x="224917" y="18288"/>
                  <a:pt x="224917" y="17145"/>
                </a:cubicBezTo>
                <a:cubicBezTo>
                  <a:pt x="224917" y="16637"/>
                  <a:pt x="224917" y="16383"/>
                  <a:pt x="224790" y="16383"/>
                </a:cubicBezTo>
                <a:cubicBezTo>
                  <a:pt x="224663" y="16383"/>
                  <a:pt x="224409" y="16637"/>
                  <a:pt x="223774" y="17145"/>
                </a:cubicBezTo>
                <a:cubicBezTo>
                  <a:pt x="223774" y="17653"/>
                  <a:pt x="223774" y="17907"/>
                  <a:pt x="223647" y="17907"/>
                </a:cubicBezTo>
                <a:cubicBezTo>
                  <a:pt x="223520" y="17907"/>
                  <a:pt x="223266" y="17653"/>
                  <a:pt x="222758" y="17145"/>
                </a:cubicBezTo>
                <a:cubicBezTo>
                  <a:pt x="222758" y="16764"/>
                  <a:pt x="222631" y="16637"/>
                  <a:pt x="222504" y="16637"/>
                </a:cubicBezTo>
                <a:cubicBezTo>
                  <a:pt x="222250" y="16637"/>
                  <a:pt x="221615" y="17399"/>
                  <a:pt x="221615" y="18161"/>
                </a:cubicBezTo>
                <a:cubicBezTo>
                  <a:pt x="220980" y="19431"/>
                  <a:pt x="220726" y="19939"/>
                  <a:pt x="220599" y="19939"/>
                </a:cubicBezTo>
                <a:cubicBezTo>
                  <a:pt x="220472" y="19939"/>
                  <a:pt x="220472" y="19685"/>
                  <a:pt x="220472" y="19177"/>
                </a:cubicBezTo>
                <a:cubicBezTo>
                  <a:pt x="219456" y="18161"/>
                  <a:pt x="218313" y="18161"/>
                  <a:pt x="217297" y="18161"/>
                </a:cubicBezTo>
                <a:cubicBezTo>
                  <a:pt x="216154" y="17145"/>
                  <a:pt x="216154" y="17145"/>
                  <a:pt x="216154" y="16002"/>
                </a:cubicBezTo>
                <a:cubicBezTo>
                  <a:pt x="215138" y="17145"/>
                  <a:pt x="213995" y="17145"/>
                  <a:pt x="213995" y="17145"/>
                </a:cubicBezTo>
                <a:lnTo>
                  <a:pt x="211836" y="17145"/>
                </a:lnTo>
                <a:cubicBezTo>
                  <a:pt x="211328" y="18161"/>
                  <a:pt x="210693" y="18796"/>
                  <a:pt x="210312" y="18796"/>
                </a:cubicBezTo>
                <a:cubicBezTo>
                  <a:pt x="209931" y="18796"/>
                  <a:pt x="209677" y="18288"/>
                  <a:pt x="209677" y="17145"/>
                </a:cubicBezTo>
                <a:lnTo>
                  <a:pt x="209677" y="16129"/>
                </a:lnTo>
                <a:cubicBezTo>
                  <a:pt x="209677" y="17399"/>
                  <a:pt x="208026" y="18161"/>
                  <a:pt x="206629" y="18161"/>
                </a:cubicBezTo>
                <a:cubicBezTo>
                  <a:pt x="205359" y="18161"/>
                  <a:pt x="204343" y="17526"/>
                  <a:pt x="204343" y="16129"/>
                </a:cubicBezTo>
                <a:lnTo>
                  <a:pt x="204343" y="18288"/>
                </a:lnTo>
                <a:cubicBezTo>
                  <a:pt x="204343" y="19304"/>
                  <a:pt x="203327" y="19304"/>
                  <a:pt x="202184" y="19304"/>
                </a:cubicBezTo>
                <a:cubicBezTo>
                  <a:pt x="202184" y="19304"/>
                  <a:pt x="200025" y="18288"/>
                  <a:pt x="199009" y="18288"/>
                </a:cubicBezTo>
                <a:cubicBezTo>
                  <a:pt x="196850" y="18288"/>
                  <a:pt x="195834" y="18288"/>
                  <a:pt x="195834" y="17272"/>
                </a:cubicBezTo>
                <a:cubicBezTo>
                  <a:pt x="194691" y="17272"/>
                  <a:pt x="194691" y="17272"/>
                  <a:pt x="194691" y="18288"/>
                </a:cubicBezTo>
                <a:cubicBezTo>
                  <a:pt x="194691" y="19304"/>
                  <a:pt x="194691" y="19304"/>
                  <a:pt x="194691" y="19304"/>
                </a:cubicBezTo>
                <a:cubicBezTo>
                  <a:pt x="193675" y="19304"/>
                  <a:pt x="193675" y="18288"/>
                  <a:pt x="193675" y="17145"/>
                </a:cubicBezTo>
                <a:cubicBezTo>
                  <a:pt x="193675" y="16637"/>
                  <a:pt x="193675" y="16383"/>
                  <a:pt x="193548" y="16383"/>
                </a:cubicBezTo>
                <a:cubicBezTo>
                  <a:pt x="193421" y="16383"/>
                  <a:pt x="193167" y="16637"/>
                  <a:pt x="192659" y="17145"/>
                </a:cubicBezTo>
                <a:cubicBezTo>
                  <a:pt x="192151" y="17653"/>
                  <a:pt x="191262" y="17907"/>
                  <a:pt x="190500" y="17907"/>
                </a:cubicBezTo>
                <a:cubicBezTo>
                  <a:pt x="189738" y="17907"/>
                  <a:pt x="188849" y="17653"/>
                  <a:pt x="188341" y="17145"/>
                </a:cubicBezTo>
                <a:cubicBezTo>
                  <a:pt x="188341" y="17145"/>
                  <a:pt x="187325" y="17145"/>
                  <a:pt x="187325" y="18161"/>
                </a:cubicBezTo>
                <a:cubicBezTo>
                  <a:pt x="187325" y="18796"/>
                  <a:pt x="186944" y="19431"/>
                  <a:pt x="186436" y="19431"/>
                </a:cubicBezTo>
                <a:cubicBezTo>
                  <a:pt x="186055" y="19431"/>
                  <a:pt x="185674" y="19050"/>
                  <a:pt x="185166" y="18161"/>
                </a:cubicBezTo>
                <a:cubicBezTo>
                  <a:pt x="185166" y="18161"/>
                  <a:pt x="185166" y="18161"/>
                  <a:pt x="185166" y="19177"/>
                </a:cubicBezTo>
                <a:cubicBezTo>
                  <a:pt x="184531" y="19812"/>
                  <a:pt x="184277" y="20447"/>
                  <a:pt x="184150" y="20447"/>
                </a:cubicBezTo>
                <a:cubicBezTo>
                  <a:pt x="184023" y="20447"/>
                  <a:pt x="184023" y="20066"/>
                  <a:pt x="184023" y="19177"/>
                </a:cubicBezTo>
                <a:cubicBezTo>
                  <a:pt x="183515" y="18669"/>
                  <a:pt x="182880" y="18415"/>
                  <a:pt x="182372" y="18415"/>
                </a:cubicBezTo>
                <a:cubicBezTo>
                  <a:pt x="181864" y="18415"/>
                  <a:pt x="181356" y="18669"/>
                  <a:pt x="180721" y="19177"/>
                </a:cubicBezTo>
                <a:cubicBezTo>
                  <a:pt x="179705" y="19177"/>
                  <a:pt x="179705" y="19177"/>
                  <a:pt x="179705" y="18161"/>
                </a:cubicBezTo>
                <a:lnTo>
                  <a:pt x="179705" y="17272"/>
                </a:lnTo>
                <a:cubicBezTo>
                  <a:pt x="179197" y="18288"/>
                  <a:pt x="178943" y="18923"/>
                  <a:pt x="178689" y="18923"/>
                </a:cubicBezTo>
                <a:cubicBezTo>
                  <a:pt x="178435" y="18923"/>
                  <a:pt x="178562" y="18415"/>
                  <a:pt x="178562" y="17272"/>
                </a:cubicBezTo>
                <a:cubicBezTo>
                  <a:pt x="178562" y="16764"/>
                  <a:pt x="178562" y="16510"/>
                  <a:pt x="178435" y="16510"/>
                </a:cubicBezTo>
                <a:cubicBezTo>
                  <a:pt x="178308" y="16510"/>
                  <a:pt x="178054" y="16764"/>
                  <a:pt x="177419" y="17272"/>
                </a:cubicBezTo>
                <a:cubicBezTo>
                  <a:pt x="177419" y="18288"/>
                  <a:pt x="177419" y="18288"/>
                  <a:pt x="177419" y="18288"/>
                </a:cubicBezTo>
                <a:cubicBezTo>
                  <a:pt x="176403" y="18288"/>
                  <a:pt x="174244" y="17272"/>
                  <a:pt x="172085" y="17272"/>
                </a:cubicBezTo>
                <a:cubicBezTo>
                  <a:pt x="167767" y="17272"/>
                  <a:pt x="166751" y="17272"/>
                  <a:pt x="166751" y="16129"/>
                </a:cubicBezTo>
                <a:cubicBezTo>
                  <a:pt x="166243" y="15621"/>
                  <a:pt x="165989" y="15367"/>
                  <a:pt x="165862" y="15367"/>
                </a:cubicBezTo>
                <a:cubicBezTo>
                  <a:pt x="165735" y="15367"/>
                  <a:pt x="165735" y="15621"/>
                  <a:pt x="165735" y="16129"/>
                </a:cubicBezTo>
                <a:cubicBezTo>
                  <a:pt x="164592" y="17272"/>
                  <a:pt x="164592" y="17272"/>
                  <a:pt x="164592" y="17272"/>
                </a:cubicBezTo>
                <a:cubicBezTo>
                  <a:pt x="163576" y="17272"/>
                  <a:pt x="163576" y="17272"/>
                  <a:pt x="163576" y="18288"/>
                </a:cubicBezTo>
                <a:cubicBezTo>
                  <a:pt x="162560" y="17272"/>
                  <a:pt x="162560" y="17272"/>
                  <a:pt x="162560" y="17272"/>
                </a:cubicBezTo>
                <a:cubicBezTo>
                  <a:pt x="162560" y="17780"/>
                  <a:pt x="162306" y="18034"/>
                  <a:pt x="162052" y="18034"/>
                </a:cubicBezTo>
                <a:cubicBezTo>
                  <a:pt x="161798" y="18034"/>
                  <a:pt x="161544" y="17780"/>
                  <a:pt x="161544" y="17272"/>
                </a:cubicBezTo>
                <a:cubicBezTo>
                  <a:pt x="161544" y="16129"/>
                  <a:pt x="161544" y="15621"/>
                  <a:pt x="161417" y="15621"/>
                </a:cubicBezTo>
                <a:cubicBezTo>
                  <a:pt x="161290" y="15621"/>
                  <a:pt x="161036" y="16129"/>
                  <a:pt x="160528" y="17272"/>
                </a:cubicBezTo>
                <a:cubicBezTo>
                  <a:pt x="160528" y="17399"/>
                  <a:pt x="160528" y="17653"/>
                  <a:pt x="160401" y="17907"/>
                </a:cubicBezTo>
                <a:cubicBezTo>
                  <a:pt x="160147" y="17272"/>
                  <a:pt x="159258" y="17145"/>
                  <a:pt x="158369" y="16256"/>
                </a:cubicBezTo>
                <a:cubicBezTo>
                  <a:pt x="158369" y="16256"/>
                  <a:pt x="157353" y="16256"/>
                  <a:pt x="157353" y="17399"/>
                </a:cubicBezTo>
                <a:cubicBezTo>
                  <a:pt x="157353" y="17780"/>
                  <a:pt x="157099" y="17780"/>
                  <a:pt x="156845" y="17780"/>
                </a:cubicBezTo>
                <a:cubicBezTo>
                  <a:pt x="156210" y="17780"/>
                  <a:pt x="154813" y="17018"/>
                  <a:pt x="154051" y="16256"/>
                </a:cubicBezTo>
                <a:cubicBezTo>
                  <a:pt x="154051" y="17399"/>
                  <a:pt x="153035" y="17399"/>
                  <a:pt x="153035" y="17399"/>
                </a:cubicBezTo>
                <a:cubicBezTo>
                  <a:pt x="153035" y="17018"/>
                  <a:pt x="152908" y="16891"/>
                  <a:pt x="152781" y="16891"/>
                </a:cubicBezTo>
                <a:cubicBezTo>
                  <a:pt x="152400" y="16891"/>
                  <a:pt x="151892" y="17653"/>
                  <a:pt x="151892" y="18415"/>
                </a:cubicBezTo>
                <a:cubicBezTo>
                  <a:pt x="152908" y="20574"/>
                  <a:pt x="151892" y="20574"/>
                  <a:pt x="151892" y="20574"/>
                </a:cubicBezTo>
                <a:cubicBezTo>
                  <a:pt x="151384" y="19431"/>
                  <a:pt x="150495" y="19177"/>
                  <a:pt x="149733" y="19177"/>
                </a:cubicBezTo>
                <a:cubicBezTo>
                  <a:pt x="148971" y="19177"/>
                  <a:pt x="148082" y="19431"/>
                  <a:pt x="147574" y="19431"/>
                </a:cubicBezTo>
                <a:cubicBezTo>
                  <a:pt x="145415" y="19431"/>
                  <a:pt x="144399" y="18415"/>
                  <a:pt x="144399" y="15113"/>
                </a:cubicBezTo>
                <a:lnTo>
                  <a:pt x="143256" y="12954"/>
                </a:lnTo>
                <a:lnTo>
                  <a:pt x="143256" y="15113"/>
                </a:lnTo>
                <a:cubicBezTo>
                  <a:pt x="143256" y="16129"/>
                  <a:pt x="143256" y="19431"/>
                  <a:pt x="143256" y="19431"/>
                </a:cubicBezTo>
                <a:cubicBezTo>
                  <a:pt x="142240" y="19431"/>
                  <a:pt x="142240" y="17272"/>
                  <a:pt x="142240" y="16256"/>
                </a:cubicBezTo>
                <a:cubicBezTo>
                  <a:pt x="142240" y="15748"/>
                  <a:pt x="142240" y="15494"/>
                  <a:pt x="142113" y="15494"/>
                </a:cubicBezTo>
                <a:cubicBezTo>
                  <a:pt x="141986" y="15494"/>
                  <a:pt x="141732" y="15748"/>
                  <a:pt x="141224" y="16256"/>
                </a:cubicBezTo>
                <a:cubicBezTo>
                  <a:pt x="140716" y="17399"/>
                  <a:pt x="140462" y="17907"/>
                  <a:pt x="140081" y="17907"/>
                </a:cubicBezTo>
                <a:cubicBezTo>
                  <a:pt x="139700" y="17907"/>
                  <a:pt x="139573" y="17399"/>
                  <a:pt x="139065" y="16256"/>
                </a:cubicBezTo>
                <a:cubicBezTo>
                  <a:pt x="139065" y="16256"/>
                  <a:pt x="138049" y="16256"/>
                  <a:pt x="138049" y="18415"/>
                </a:cubicBezTo>
                <a:cubicBezTo>
                  <a:pt x="136906" y="18415"/>
                  <a:pt x="136906" y="18415"/>
                  <a:pt x="136906" y="16256"/>
                </a:cubicBezTo>
                <a:cubicBezTo>
                  <a:pt x="136271" y="18288"/>
                  <a:pt x="135509" y="19050"/>
                  <a:pt x="135128" y="19050"/>
                </a:cubicBezTo>
                <a:cubicBezTo>
                  <a:pt x="134874" y="19050"/>
                  <a:pt x="134747" y="18796"/>
                  <a:pt x="134747" y="18415"/>
                </a:cubicBezTo>
                <a:cubicBezTo>
                  <a:pt x="134747" y="16256"/>
                  <a:pt x="133731" y="16256"/>
                  <a:pt x="133731" y="16256"/>
                </a:cubicBezTo>
                <a:cubicBezTo>
                  <a:pt x="132715" y="16256"/>
                  <a:pt x="132715" y="16256"/>
                  <a:pt x="132715" y="15240"/>
                </a:cubicBezTo>
                <a:lnTo>
                  <a:pt x="131572" y="15240"/>
                </a:lnTo>
                <a:cubicBezTo>
                  <a:pt x="130556" y="15240"/>
                  <a:pt x="131572" y="16256"/>
                  <a:pt x="131572" y="16256"/>
                </a:cubicBezTo>
                <a:lnTo>
                  <a:pt x="131572" y="18415"/>
                </a:lnTo>
                <a:cubicBezTo>
                  <a:pt x="130556" y="18415"/>
                  <a:pt x="129413" y="18415"/>
                  <a:pt x="129413" y="16256"/>
                </a:cubicBezTo>
                <a:cubicBezTo>
                  <a:pt x="128905" y="15240"/>
                  <a:pt x="128651" y="14605"/>
                  <a:pt x="128524" y="14605"/>
                </a:cubicBezTo>
                <a:cubicBezTo>
                  <a:pt x="128397" y="14605"/>
                  <a:pt x="128397" y="15113"/>
                  <a:pt x="128397" y="16256"/>
                </a:cubicBezTo>
                <a:cubicBezTo>
                  <a:pt x="128397" y="17907"/>
                  <a:pt x="128397" y="18796"/>
                  <a:pt x="128016" y="18796"/>
                </a:cubicBezTo>
                <a:cubicBezTo>
                  <a:pt x="127889" y="18796"/>
                  <a:pt x="127635" y="18669"/>
                  <a:pt x="127381" y="18415"/>
                </a:cubicBezTo>
                <a:cubicBezTo>
                  <a:pt x="127381" y="19431"/>
                  <a:pt x="127381" y="20066"/>
                  <a:pt x="127127" y="20066"/>
                </a:cubicBezTo>
                <a:cubicBezTo>
                  <a:pt x="126873" y="20066"/>
                  <a:pt x="126365" y="19558"/>
                  <a:pt x="125222" y="18415"/>
                </a:cubicBezTo>
                <a:cubicBezTo>
                  <a:pt x="124079" y="18415"/>
                  <a:pt x="123063" y="17399"/>
                  <a:pt x="120904" y="17399"/>
                </a:cubicBezTo>
                <a:cubicBezTo>
                  <a:pt x="118745" y="17399"/>
                  <a:pt x="118745" y="17399"/>
                  <a:pt x="117729" y="18415"/>
                </a:cubicBezTo>
                <a:cubicBezTo>
                  <a:pt x="117729" y="18923"/>
                  <a:pt x="117729" y="19177"/>
                  <a:pt x="117729" y="19431"/>
                </a:cubicBezTo>
                <a:cubicBezTo>
                  <a:pt x="117729" y="17272"/>
                  <a:pt x="117729" y="17272"/>
                  <a:pt x="115570" y="17272"/>
                </a:cubicBezTo>
                <a:cubicBezTo>
                  <a:pt x="115189" y="17653"/>
                  <a:pt x="114935" y="17653"/>
                  <a:pt x="114681" y="17653"/>
                </a:cubicBezTo>
                <a:cubicBezTo>
                  <a:pt x="114046" y="17653"/>
                  <a:pt x="113411" y="16891"/>
                  <a:pt x="113411" y="16129"/>
                </a:cubicBezTo>
                <a:lnTo>
                  <a:pt x="114554" y="16129"/>
                </a:lnTo>
                <a:cubicBezTo>
                  <a:pt x="114554" y="15240"/>
                  <a:pt x="114300" y="14732"/>
                  <a:pt x="114046" y="14478"/>
                </a:cubicBezTo>
                <a:lnTo>
                  <a:pt x="113411" y="15113"/>
                </a:lnTo>
                <a:cubicBezTo>
                  <a:pt x="113411" y="14732"/>
                  <a:pt x="113411" y="14605"/>
                  <a:pt x="113411" y="14351"/>
                </a:cubicBezTo>
                <a:cubicBezTo>
                  <a:pt x="113030" y="14478"/>
                  <a:pt x="112776" y="14732"/>
                  <a:pt x="112395" y="15113"/>
                </a:cubicBezTo>
                <a:cubicBezTo>
                  <a:pt x="112395" y="15113"/>
                  <a:pt x="112395" y="16129"/>
                  <a:pt x="112395" y="17272"/>
                </a:cubicBezTo>
                <a:cubicBezTo>
                  <a:pt x="112395" y="18415"/>
                  <a:pt x="111379" y="19431"/>
                  <a:pt x="111379" y="19431"/>
                </a:cubicBezTo>
                <a:cubicBezTo>
                  <a:pt x="110236" y="19431"/>
                  <a:pt x="110236" y="19431"/>
                  <a:pt x="110236" y="18415"/>
                </a:cubicBezTo>
                <a:cubicBezTo>
                  <a:pt x="110236" y="17399"/>
                  <a:pt x="110236" y="17399"/>
                  <a:pt x="110236" y="17399"/>
                </a:cubicBezTo>
                <a:cubicBezTo>
                  <a:pt x="110236" y="17399"/>
                  <a:pt x="109220" y="17399"/>
                  <a:pt x="109220" y="15240"/>
                </a:cubicBezTo>
                <a:cubicBezTo>
                  <a:pt x="109220" y="14097"/>
                  <a:pt x="108077" y="14097"/>
                  <a:pt x="108077" y="14097"/>
                </a:cubicBezTo>
                <a:cubicBezTo>
                  <a:pt x="107061" y="15240"/>
                  <a:pt x="105918" y="15240"/>
                  <a:pt x="105918" y="15240"/>
                </a:cubicBezTo>
                <a:lnTo>
                  <a:pt x="105918" y="17399"/>
                </a:lnTo>
                <a:cubicBezTo>
                  <a:pt x="105918" y="17780"/>
                  <a:pt x="105918" y="18161"/>
                  <a:pt x="105918" y="18415"/>
                </a:cubicBezTo>
                <a:cubicBezTo>
                  <a:pt x="105918" y="17399"/>
                  <a:pt x="102997" y="17018"/>
                  <a:pt x="99822" y="17018"/>
                </a:cubicBezTo>
                <a:cubicBezTo>
                  <a:pt x="96647" y="17018"/>
                  <a:pt x="93472" y="17272"/>
                  <a:pt x="92964" y="17272"/>
                </a:cubicBezTo>
                <a:cubicBezTo>
                  <a:pt x="92456" y="17780"/>
                  <a:pt x="91567" y="18034"/>
                  <a:pt x="91059" y="18034"/>
                </a:cubicBezTo>
                <a:cubicBezTo>
                  <a:pt x="90551" y="18034"/>
                  <a:pt x="90297" y="17780"/>
                  <a:pt x="90805" y="17272"/>
                </a:cubicBezTo>
                <a:cubicBezTo>
                  <a:pt x="90805" y="16129"/>
                  <a:pt x="90297" y="15875"/>
                  <a:pt x="89281" y="15875"/>
                </a:cubicBezTo>
                <a:cubicBezTo>
                  <a:pt x="88265" y="15875"/>
                  <a:pt x="86995" y="16129"/>
                  <a:pt x="85344" y="16129"/>
                </a:cubicBezTo>
                <a:cubicBezTo>
                  <a:pt x="82169" y="16129"/>
                  <a:pt x="80010" y="16129"/>
                  <a:pt x="80010" y="15113"/>
                </a:cubicBezTo>
                <a:lnTo>
                  <a:pt x="76708" y="15113"/>
                </a:lnTo>
                <a:cubicBezTo>
                  <a:pt x="76708" y="15113"/>
                  <a:pt x="76073" y="13716"/>
                  <a:pt x="75184" y="13716"/>
                </a:cubicBezTo>
                <a:cubicBezTo>
                  <a:pt x="74930" y="13716"/>
                  <a:pt x="74803" y="13843"/>
                  <a:pt x="74549" y="13970"/>
                </a:cubicBezTo>
                <a:cubicBezTo>
                  <a:pt x="74549" y="12954"/>
                  <a:pt x="74295" y="12319"/>
                  <a:pt x="74168" y="12319"/>
                </a:cubicBezTo>
                <a:cubicBezTo>
                  <a:pt x="74041" y="12319"/>
                  <a:pt x="74041" y="12827"/>
                  <a:pt x="74549" y="13970"/>
                </a:cubicBezTo>
                <a:cubicBezTo>
                  <a:pt x="74549" y="15113"/>
                  <a:pt x="74549" y="16129"/>
                  <a:pt x="73406" y="16129"/>
                </a:cubicBezTo>
                <a:cubicBezTo>
                  <a:pt x="72263" y="16129"/>
                  <a:pt x="72390" y="15113"/>
                  <a:pt x="72390" y="13970"/>
                </a:cubicBezTo>
                <a:cubicBezTo>
                  <a:pt x="72390" y="11811"/>
                  <a:pt x="72390" y="11811"/>
                  <a:pt x="72390" y="11811"/>
                </a:cubicBezTo>
                <a:cubicBezTo>
                  <a:pt x="71247" y="11811"/>
                  <a:pt x="71247" y="11811"/>
                  <a:pt x="71247" y="13970"/>
                </a:cubicBezTo>
                <a:lnTo>
                  <a:pt x="71247" y="16129"/>
                </a:lnTo>
                <a:cubicBezTo>
                  <a:pt x="71247" y="15113"/>
                  <a:pt x="70231" y="15113"/>
                  <a:pt x="70231" y="15113"/>
                </a:cubicBezTo>
                <a:cubicBezTo>
                  <a:pt x="70231" y="15113"/>
                  <a:pt x="70231" y="15113"/>
                  <a:pt x="70231" y="17272"/>
                </a:cubicBezTo>
                <a:cubicBezTo>
                  <a:pt x="70231" y="18288"/>
                  <a:pt x="69977" y="18923"/>
                  <a:pt x="69723" y="18923"/>
                </a:cubicBezTo>
                <a:cubicBezTo>
                  <a:pt x="69469" y="18923"/>
                  <a:pt x="69215" y="18415"/>
                  <a:pt x="69215" y="17272"/>
                </a:cubicBezTo>
                <a:lnTo>
                  <a:pt x="68072" y="16129"/>
                </a:lnTo>
                <a:cubicBezTo>
                  <a:pt x="68072" y="16764"/>
                  <a:pt x="67945" y="17018"/>
                  <a:pt x="67818" y="17018"/>
                </a:cubicBezTo>
                <a:cubicBezTo>
                  <a:pt x="67437" y="17018"/>
                  <a:pt x="66675" y="15494"/>
                  <a:pt x="65913" y="13970"/>
                </a:cubicBezTo>
                <a:cubicBezTo>
                  <a:pt x="65913" y="15621"/>
                  <a:pt x="65913" y="16383"/>
                  <a:pt x="65786" y="16383"/>
                </a:cubicBezTo>
                <a:cubicBezTo>
                  <a:pt x="65659" y="16383"/>
                  <a:pt x="65405" y="15621"/>
                  <a:pt x="64770" y="13970"/>
                </a:cubicBezTo>
                <a:cubicBezTo>
                  <a:pt x="64770" y="13462"/>
                  <a:pt x="64770" y="13208"/>
                  <a:pt x="64643" y="13208"/>
                </a:cubicBezTo>
                <a:cubicBezTo>
                  <a:pt x="64516" y="13208"/>
                  <a:pt x="64262" y="13462"/>
                  <a:pt x="63754" y="13970"/>
                </a:cubicBezTo>
                <a:cubicBezTo>
                  <a:pt x="63754" y="16129"/>
                  <a:pt x="62611" y="16129"/>
                  <a:pt x="61595" y="16129"/>
                </a:cubicBezTo>
                <a:cubicBezTo>
                  <a:pt x="61595" y="15113"/>
                  <a:pt x="60833" y="14732"/>
                  <a:pt x="59436" y="14732"/>
                </a:cubicBezTo>
                <a:cubicBezTo>
                  <a:pt x="58039" y="14732"/>
                  <a:pt x="56261" y="14986"/>
                  <a:pt x="54102" y="14986"/>
                </a:cubicBezTo>
                <a:cubicBezTo>
                  <a:pt x="49784" y="14986"/>
                  <a:pt x="47625" y="14986"/>
                  <a:pt x="47625" y="13843"/>
                </a:cubicBezTo>
                <a:cubicBezTo>
                  <a:pt x="46482" y="13843"/>
                  <a:pt x="46482" y="13843"/>
                  <a:pt x="46482" y="14986"/>
                </a:cubicBezTo>
                <a:cubicBezTo>
                  <a:pt x="46482" y="15367"/>
                  <a:pt x="46355" y="15748"/>
                  <a:pt x="46101" y="15748"/>
                </a:cubicBezTo>
                <a:cubicBezTo>
                  <a:pt x="45847" y="15748"/>
                  <a:pt x="45466" y="15240"/>
                  <a:pt x="45466" y="13970"/>
                </a:cubicBezTo>
                <a:cubicBezTo>
                  <a:pt x="45466" y="15113"/>
                  <a:pt x="44323" y="15113"/>
                  <a:pt x="42291" y="15113"/>
                </a:cubicBezTo>
                <a:cubicBezTo>
                  <a:pt x="41148" y="15113"/>
                  <a:pt x="39116" y="15113"/>
                  <a:pt x="39116" y="13970"/>
                </a:cubicBezTo>
                <a:cubicBezTo>
                  <a:pt x="38608" y="13462"/>
                  <a:pt x="38354" y="13208"/>
                  <a:pt x="38100" y="13208"/>
                </a:cubicBezTo>
                <a:cubicBezTo>
                  <a:pt x="37846" y="13208"/>
                  <a:pt x="37973" y="13462"/>
                  <a:pt x="37973" y="13970"/>
                </a:cubicBezTo>
                <a:cubicBezTo>
                  <a:pt x="38608" y="15367"/>
                  <a:pt x="38100" y="16256"/>
                  <a:pt x="37084" y="16256"/>
                </a:cubicBezTo>
                <a:cubicBezTo>
                  <a:pt x="36449" y="16256"/>
                  <a:pt x="35560" y="15875"/>
                  <a:pt x="34798" y="15113"/>
                </a:cubicBezTo>
                <a:cubicBezTo>
                  <a:pt x="34798" y="15113"/>
                  <a:pt x="33782" y="15113"/>
                  <a:pt x="33782" y="16129"/>
                </a:cubicBezTo>
                <a:cubicBezTo>
                  <a:pt x="33782" y="16129"/>
                  <a:pt x="32639" y="16129"/>
                  <a:pt x="31623" y="15113"/>
                </a:cubicBezTo>
                <a:lnTo>
                  <a:pt x="28194" y="15113"/>
                </a:lnTo>
                <a:cubicBezTo>
                  <a:pt x="27051" y="15113"/>
                  <a:pt x="26035" y="13970"/>
                  <a:pt x="26035" y="13970"/>
                </a:cubicBezTo>
                <a:cubicBezTo>
                  <a:pt x="26035" y="15113"/>
                  <a:pt x="22860" y="15113"/>
                  <a:pt x="19558" y="15113"/>
                </a:cubicBezTo>
                <a:cubicBezTo>
                  <a:pt x="16256" y="15113"/>
                  <a:pt x="14224" y="15113"/>
                  <a:pt x="13081" y="16129"/>
                </a:cubicBezTo>
                <a:cubicBezTo>
                  <a:pt x="13081" y="16129"/>
                  <a:pt x="13081" y="16129"/>
                  <a:pt x="12065" y="15113"/>
                </a:cubicBezTo>
                <a:cubicBezTo>
                  <a:pt x="12065" y="13843"/>
                  <a:pt x="12065" y="13335"/>
                  <a:pt x="11811" y="13335"/>
                </a:cubicBezTo>
                <a:cubicBezTo>
                  <a:pt x="11557" y="13335"/>
                  <a:pt x="11430" y="13589"/>
                  <a:pt x="10922" y="13970"/>
                </a:cubicBezTo>
                <a:cubicBezTo>
                  <a:pt x="10922" y="15113"/>
                  <a:pt x="10414" y="15621"/>
                  <a:pt x="9652" y="15621"/>
                </a:cubicBezTo>
                <a:cubicBezTo>
                  <a:pt x="8890" y="15621"/>
                  <a:pt x="8255" y="15113"/>
                  <a:pt x="7747" y="13970"/>
                </a:cubicBezTo>
                <a:lnTo>
                  <a:pt x="7747" y="15113"/>
                </a:lnTo>
                <a:cubicBezTo>
                  <a:pt x="7747" y="15875"/>
                  <a:pt x="7620" y="16256"/>
                  <a:pt x="7366" y="16256"/>
                </a:cubicBezTo>
                <a:cubicBezTo>
                  <a:pt x="7112" y="16256"/>
                  <a:pt x="6223" y="15367"/>
                  <a:pt x="5461" y="13970"/>
                </a:cubicBezTo>
                <a:cubicBezTo>
                  <a:pt x="5461" y="14732"/>
                  <a:pt x="4953" y="15494"/>
                  <a:pt x="4572" y="15494"/>
                </a:cubicBezTo>
                <a:cubicBezTo>
                  <a:pt x="4445" y="15494"/>
                  <a:pt x="4318" y="15367"/>
                  <a:pt x="4318" y="15113"/>
                </a:cubicBezTo>
                <a:cubicBezTo>
                  <a:pt x="3175" y="15113"/>
                  <a:pt x="3175" y="15113"/>
                  <a:pt x="3175" y="17272"/>
                </a:cubicBezTo>
                <a:cubicBezTo>
                  <a:pt x="3175" y="18288"/>
                  <a:pt x="3175" y="19431"/>
                  <a:pt x="3175" y="19431"/>
                </a:cubicBezTo>
                <a:cubicBezTo>
                  <a:pt x="2159" y="19431"/>
                  <a:pt x="2159" y="18415"/>
                  <a:pt x="2159" y="17272"/>
                </a:cubicBezTo>
                <a:cubicBezTo>
                  <a:pt x="2159" y="17272"/>
                  <a:pt x="1143" y="17272"/>
                  <a:pt x="1143" y="16129"/>
                </a:cubicBezTo>
                <a:cubicBezTo>
                  <a:pt x="1143" y="14986"/>
                  <a:pt x="1143" y="15113"/>
                  <a:pt x="0" y="15113"/>
                </a:cubicBezTo>
                <a:cubicBezTo>
                  <a:pt x="0" y="14859"/>
                  <a:pt x="0" y="14478"/>
                  <a:pt x="0" y="13970"/>
                </a:cubicBezTo>
                <a:cubicBezTo>
                  <a:pt x="0" y="12954"/>
                  <a:pt x="0" y="11811"/>
                  <a:pt x="0" y="11811"/>
                </a:cubicBezTo>
                <a:lnTo>
                  <a:pt x="0" y="9779"/>
                </a:lnTo>
                <a:cubicBezTo>
                  <a:pt x="127" y="6477"/>
                  <a:pt x="127" y="5334"/>
                  <a:pt x="1270" y="4318"/>
                </a:cubicBezTo>
                <a:cubicBezTo>
                  <a:pt x="2413" y="3683"/>
                  <a:pt x="3302" y="3048"/>
                  <a:pt x="3937" y="3048"/>
                </a:cubicBezTo>
                <a:cubicBezTo>
                  <a:pt x="4191" y="3048"/>
                  <a:pt x="4445" y="3429"/>
                  <a:pt x="4445" y="4318"/>
                </a:cubicBezTo>
                <a:cubicBezTo>
                  <a:pt x="4445" y="4318"/>
                  <a:pt x="4445" y="5334"/>
                  <a:pt x="5461" y="5334"/>
                </a:cubicBezTo>
                <a:cubicBezTo>
                  <a:pt x="5461" y="5334"/>
                  <a:pt x="6604" y="4318"/>
                  <a:pt x="6604" y="4318"/>
                </a:cubicBezTo>
                <a:cubicBezTo>
                  <a:pt x="6604" y="3302"/>
                  <a:pt x="7747" y="3302"/>
                  <a:pt x="10922" y="3302"/>
                </a:cubicBezTo>
                <a:cubicBezTo>
                  <a:pt x="13081" y="3302"/>
                  <a:pt x="15240" y="3302"/>
                  <a:pt x="15240" y="2159"/>
                </a:cubicBezTo>
                <a:cubicBezTo>
                  <a:pt x="16256" y="1143"/>
                  <a:pt x="16256" y="1143"/>
                  <a:pt x="16256" y="1143"/>
                </a:cubicBezTo>
                <a:cubicBezTo>
                  <a:pt x="16256" y="2159"/>
                  <a:pt x="19431" y="2159"/>
                  <a:pt x="22733" y="2159"/>
                </a:cubicBezTo>
                <a:cubicBezTo>
                  <a:pt x="26035" y="2159"/>
                  <a:pt x="29210" y="2159"/>
                  <a:pt x="29210" y="3302"/>
                </a:cubicBezTo>
                <a:lnTo>
                  <a:pt x="30226" y="3302"/>
                </a:lnTo>
                <a:cubicBezTo>
                  <a:pt x="30226" y="2159"/>
                  <a:pt x="31369" y="2159"/>
                  <a:pt x="31369" y="2159"/>
                </a:cubicBezTo>
                <a:cubicBezTo>
                  <a:pt x="32385" y="3302"/>
                  <a:pt x="33528" y="3302"/>
                  <a:pt x="33528" y="3302"/>
                </a:cubicBezTo>
                <a:cubicBezTo>
                  <a:pt x="33528" y="2159"/>
                  <a:pt x="34544" y="2159"/>
                  <a:pt x="35687" y="2159"/>
                </a:cubicBezTo>
                <a:cubicBezTo>
                  <a:pt x="35687" y="2159"/>
                  <a:pt x="36830" y="2159"/>
                  <a:pt x="36830" y="3302"/>
                </a:cubicBezTo>
                <a:cubicBezTo>
                  <a:pt x="36830" y="3302"/>
                  <a:pt x="40005" y="3302"/>
                  <a:pt x="42164" y="2159"/>
                </a:cubicBezTo>
                <a:cubicBezTo>
                  <a:pt x="42164" y="1778"/>
                  <a:pt x="42291" y="1778"/>
                  <a:pt x="42418" y="1778"/>
                </a:cubicBezTo>
                <a:cubicBezTo>
                  <a:pt x="42799" y="1778"/>
                  <a:pt x="43307" y="2540"/>
                  <a:pt x="43307" y="3302"/>
                </a:cubicBezTo>
                <a:cubicBezTo>
                  <a:pt x="43307" y="4318"/>
                  <a:pt x="44323" y="5461"/>
                  <a:pt x="44323" y="5461"/>
                </a:cubicBezTo>
                <a:lnTo>
                  <a:pt x="44323" y="3302"/>
                </a:lnTo>
                <a:cubicBezTo>
                  <a:pt x="44323" y="2159"/>
                  <a:pt x="44323" y="2159"/>
                  <a:pt x="45466" y="2159"/>
                </a:cubicBezTo>
                <a:cubicBezTo>
                  <a:pt x="45466" y="3302"/>
                  <a:pt x="48641" y="3302"/>
                  <a:pt x="51943" y="3302"/>
                </a:cubicBezTo>
                <a:cubicBezTo>
                  <a:pt x="56261" y="3302"/>
                  <a:pt x="57277" y="3302"/>
                  <a:pt x="57277" y="4318"/>
                </a:cubicBezTo>
                <a:cubicBezTo>
                  <a:pt x="57277" y="4826"/>
                  <a:pt x="57277" y="5080"/>
                  <a:pt x="57531" y="5080"/>
                </a:cubicBezTo>
                <a:cubicBezTo>
                  <a:pt x="57785" y="5080"/>
                  <a:pt x="58293" y="4826"/>
                  <a:pt x="59436" y="4318"/>
                </a:cubicBezTo>
                <a:cubicBezTo>
                  <a:pt x="60833" y="1397"/>
                  <a:pt x="61341" y="508"/>
                  <a:pt x="61849" y="508"/>
                </a:cubicBezTo>
                <a:close/>
                <a:moveTo>
                  <a:pt x="398272" y="30226"/>
                </a:moveTo>
                <a:cubicBezTo>
                  <a:pt x="398272" y="30226"/>
                  <a:pt x="398272" y="31369"/>
                  <a:pt x="398272" y="32385"/>
                </a:cubicBezTo>
                <a:cubicBezTo>
                  <a:pt x="397256" y="32385"/>
                  <a:pt x="398272" y="31369"/>
                  <a:pt x="398272" y="30226"/>
                </a:cubicBezTo>
                <a:close/>
                <a:moveTo>
                  <a:pt x="293624" y="38862"/>
                </a:moveTo>
                <a:cubicBezTo>
                  <a:pt x="293624" y="38862"/>
                  <a:pt x="293624" y="39878"/>
                  <a:pt x="293624" y="41021"/>
                </a:cubicBezTo>
                <a:cubicBezTo>
                  <a:pt x="293624" y="41529"/>
                  <a:pt x="293624" y="41783"/>
                  <a:pt x="293497" y="41783"/>
                </a:cubicBezTo>
                <a:cubicBezTo>
                  <a:pt x="293370" y="41783"/>
                  <a:pt x="293116" y="41275"/>
                  <a:pt x="292481" y="40005"/>
                </a:cubicBezTo>
                <a:cubicBezTo>
                  <a:pt x="292481" y="38989"/>
                  <a:pt x="292481" y="38989"/>
                  <a:pt x="293624" y="38989"/>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3"/>
          <p:cNvSpPr/>
          <p:nvPr/>
        </p:nvSpPr>
        <p:spPr>
          <a:xfrm>
            <a:off x="6721824" y="3522680"/>
            <a:ext cx="944309" cy="31338"/>
          </a:xfrm>
          <a:custGeom>
            <a:rect b="b" l="l" r="r" t="t"/>
            <a:pathLst>
              <a:path extrusionOk="0" h="41783" w="1259078">
                <a:moveTo>
                  <a:pt x="909447" y="0"/>
                </a:moveTo>
                <a:cubicBezTo>
                  <a:pt x="912622" y="0"/>
                  <a:pt x="912622" y="0"/>
                  <a:pt x="910590" y="1143"/>
                </a:cubicBezTo>
                <a:lnTo>
                  <a:pt x="908431" y="1143"/>
                </a:lnTo>
                <a:cubicBezTo>
                  <a:pt x="908431" y="0"/>
                  <a:pt x="908431" y="0"/>
                  <a:pt x="909447" y="0"/>
                </a:cubicBezTo>
                <a:close/>
                <a:moveTo>
                  <a:pt x="1211580" y="6477"/>
                </a:moveTo>
                <a:lnTo>
                  <a:pt x="1210564" y="7620"/>
                </a:lnTo>
                <a:lnTo>
                  <a:pt x="1208405" y="7620"/>
                </a:lnTo>
                <a:cubicBezTo>
                  <a:pt x="1208405" y="6604"/>
                  <a:pt x="1208405" y="6604"/>
                  <a:pt x="1210564" y="6604"/>
                </a:cubicBezTo>
                <a:close/>
                <a:moveTo>
                  <a:pt x="705612" y="6477"/>
                </a:moveTo>
                <a:cubicBezTo>
                  <a:pt x="705612" y="7493"/>
                  <a:pt x="705612" y="8636"/>
                  <a:pt x="706755" y="8636"/>
                </a:cubicBezTo>
                <a:lnTo>
                  <a:pt x="707771" y="8636"/>
                </a:lnTo>
                <a:cubicBezTo>
                  <a:pt x="707771" y="7493"/>
                  <a:pt x="706755" y="6477"/>
                  <a:pt x="706755" y="6477"/>
                </a:cubicBezTo>
                <a:close/>
                <a:moveTo>
                  <a:pt x="379730" y="6477"/>
                </a:moveTo>
                <a:cubicBezTo>
                  <a:pt x="379730" y="7493"/>
                  <a:pt x="379730" y="8636"/>
                  <a:pt x="380746" y="8636"/>
                </a:cubicBezTo>
                <a:lnTo>
                  <a:pt x="381889" y="7620"/>
                </a:lnTo>
                <a:lnTo>
                  <a:pt x="380873" y="6477"/>
                </a:lnTo>
                <a:close/>
                <a:moveTo>
                  <a:pt x="399161" y="7620"/>
                </a:moveTo>
                <a:cubicBezTo>
                  <a:pt x="397002" y="7620"/>
                  <a:pt x="397002" y="7620"/>
                  <a:pt x="397002" y="8763"/>
                </a:cubicBezTo>
                <a:cubicBezTo>
                  <a:pt x="397002" y="8763"/>
                  <a:pt x="397002" y="9779"/>
                  <a:pt x="399161" y="9779"/>
                </a:cubicBezTo>
                <a:lnTo>
                  <a:pt x="400177" y="8763"/>
                </a:lnTo>
                <a:cubicBezTo>
                  <a:pt x="400177" y="7620"/>
                  <a:pt x="399161" y="7620"/>
                  <a:pt x="399161" y="7620"/>
                </a:cubicBezTo>
                <a:close/>
                <a:moveTo>
                  <a:pt x="952627" y="10795"/>
                </a:moveTo>
                <a:cubicBezTo>
                  <a:pt x="951611" y="10795"/>
                  <a:pt x="951611" y="10795"/>
                  <a:pt x="951611" y="11938"/>
                </a:cubicBezTo>
                <a:lnTo>
                  <a:pt x="952627" y="11938"/>
                </a:lnTo>
                <a:lnTo>
                  <a:pt x="953770" y="10795"/>
                </a:lnTo>
                <a:close/>
                <a:moveTo>
                  <a:pt x="220091" y="8636"/>
                </a:moveTo>
                <a:cubicBezTo>
                  <a:pt x="217932" y="8636"/>
                  <a:pt x="217932" y="8636"/>
                  <a:pt x="217932" y="9652"/>
                </a:cubicBezTo>
                <a:cubicBezTo>
                  <a:pt x="217932" y="10668"/>
                  <a:pt x="220091" y="11811"/>
                  <a:pt x="221107" y="11811"/>
                </a:cubicBezTo>
                <a:cubicBezTo>
                  <a:pt x="222123" y="11811"/>
                  <a:pt x="222123" y="9652"/>
                  <a:pt x="219964" y="8636"/>
                </a:cubicBezTo>
                <a:close/>
                <a:moveTo>
                  <a:pt x="10541" y="7747"/>
                </a:moveTo>
                <a:cubicBezTo>
                  <a:pt x="9906" y="7747"/>
                  <a:pt x="10414" y="9271"/>
                  <a:pt x="11938" y="10795"/>
                </a:cubicBezTo>
                <a:cubicBezTo>
                  <a:pt x="12954" y="11938"/>
                  <a:pt x="13589" y="12446"/>
                  <a:pt x="13843" y="12446"/>
                </a:cubicBezTo>
                <a:cubicBezTo>
                  <a:pt x="14097" y="12446"/>
                  <a:pt x="14097" y="11938"/>
                  <a:pt x="14097" y="10795"/>
                </a:cubicBezTo>
                <a:cubicBezTo>
                  <a:pt x="14097" y="9652"/>
                  <a:pt x="14097" y="8636"/>
                  <a:pt x="11938" y="8636"/>
                </a:cubicBezTo>
                <a:cubicBezTo>
                  <a:pt x="11303" y="8001"/>
                  <a:pt x="10795" y="7747"/>
                  <a:pt x="10541" y="7747"/>
                </a:cubicBezTo>
                <a:close/>
                <a:moveTo>
                  <a:pt x="1057275" y="10795"/>
                </a:moveTo>
                <a:lnTo>
                  <a:pt x="1057275" y="11938"/>
                </a:lnTo>
                <a:lnTo>
                  <a:pt x="1059434" y="12954"/>
                </a:lnTo>
                <a:lnTo>
                  <a:pt x="1060577" y="11938"/>
                </a:lnTo>
                <a:cubicBezTo>
                  <a:pt x="1060577" y="10795"/>
                  <a:pt x="1059434" y="10795"/>
                  <a:pt x="1057275" y="10795"/>
                </a:cubicBezTo>
                <a:close/>
                <a:moveTo>
                  <a:pt x="1017016" y="9017"/>
                </a:moveTo>
                <a:cubicBezTo>
                  <a:pt x="1016508" y="9017"/>
                  <a:pt x="1016762" y="9525"/>
                  <a:pt x="1017397" y="10795"/>
                </a:cubicBezTo>
                <a:cubicBezTo>
                  <a:pt x="1019556" y="11938"/>
                  <a:pt x="1020572" y="12954"/>
                  <a:pt x="1020572" y="12954"/>
                </a:cubicBezTo>
                <a:cubicBezTo>
                  <a:pt x="1021588" y="12954"/>
                  <a:pt x="1020572" y="11938"/>
                  <a:pt x="1019556" y="9779"/>
                </a:cubicBezTo>
                <a:cubicBezTo>
                  <a:pt x="1018159" y="9271"/>
                  <a:pt x="1017397" y="9017"/>
                  <a:pt x="1017016" y="9017"/>
                </a:cubicBezTo>
                <a:close/>
                <a:moveTo>
                  <a:pt x="964819" y="10414"/>
                </a:moveTo>
                <a:cubicBezTo>
                  <a:pt x="964184" y="10414"/>
                  <a:pt x="963803" y="11430"/>
                  <a:pt x="964565" y="12954"/>
                </a:cubicBezTo>
                <a:lnTo>
                  <a:pt x="967867" y="12954"/>
                </a:lnTo>
                <a:cubicBezTo>
                  <a:pt x="967867" y="11938"/>
                  <a:pt x="967867" y="10795"/>
                  <a:pt x="965708" y="10795"/>
                </a:cubicBezTo>
                <a:cubicBezTo>
                  <a:pt x="965454" y="10541"/>
                  <a:pt x="965073" y="10414"/>
                  <a:pt x="964819" y="10414"/>
                </a:cubicBezTo>
                <a:close/>
                <a:moveTo>
                  <a:pt x="1231011" y="11938"/>
                </a:moveTo>
                <a:cubicBezTo>
                  <a:pt x="1229995" y="11938"/>
                  <a:pt x="1229995" y="11938"/>
                  <a:pt x="1229995" y="12954"/>
                </a:cubicBezTo>
                <a:cubicBezTo>
                  <a:pt x="1229995" y="12954"/>
                  <a:pt x="1231011" y="14097"/>
                  <a:pt x="1232154" y="14097"/>
                </a:cubicBezTo>
                <a:lnTo>
                  <a:pt x="1234313" y="12954"/>
                </a:lnTo>
                <a:cubicBezTo>
                  <a:pt x="1234313" y="11938"/>
                  <a:pt x="1232154" y="11938"/>
                  <a:pt x="1231138" y="11938"/>
                </a:cubicBezTo>
                <a:close/>
                <a:moveTo>
                  <a:pt x="862076" y="12954"/>
                </a:moveTo>
                <a:cubicBezTo>
                  <a:pt x="862076" y="14097"/>
                  <a:pt x="862076" y="15113"/>
                  <a:pt x="864235" y="15113"/>
                </a:cubicBezTo>
                <a:lnTo>
                  <a:pt x="865251" y="14097"/>
                </a:lnTo>
                <a:lnTo>
                  <a:pt x="864235" y="12954"/>
                </a:lnTo>
                <a:close/>
                <a:moveTo>
                  <a:pt x="329057" y="12954"/>
                </a:moveTo>
                <a:cubicBezTo>
                  <a:pt x="328041" y="12954"/>
                  <a:pt x="328041" y="14097"/>
                  <a:pt x="328041" y="14097"/>
                </a:cubicBezTo>
                <a:cubicBezTo>
                  <a:pt x="328041" y="14097"/>
                  <a:pt x="328041" y="15113"/>
                  <a:pt x="329057" y="15113"/>
                </a:cubicBezTo>
                <a:cubicBezTo>
                  <a:pt x="329057" y="15113"/>
                  <a:pt x="330200" y="14097"/>
                  <a:pt x="330200" y="12954"/>
                </a:cubicBezTo>
                <a:close/>
                <a:moveTo>
                  <a:pt x="268986" y="12573"/>
                </a:moveTo>
                <a:cubicBezTo>
                  <a:pt x="268859" y="12573"/>
                  <a:pt x="268732" y="12700"/>
                  <a:pt x="268732" y="12954"/>
                </a:cubicBezTo>
                <a:cubicBezTo>
                  <a:pt x="268732" y="12954"/>
                  <a:pt x="268732" y="14097"/>
                  <a:pt x="269875" y="15113"/>
                </a:cubicBezTo>
                <a:cubicBezTo>
                  <a:pt x="269875" y="15113"/>
                  <a:pt x="270891" y="15621"/>
                  <a:pt x="271526" y="15621"/>
                </a:cubicBezTo>
                <a:cubicBezTo>
                  <a:pt x="271907" y="15621"/>
                  <a:pt x="272034" y="15494"/>
                  <a:pt x="272034" y="15113"/>
                </a:cubicBezTo>
                <a:lnTo>
                  <a:pt x="272034" y="14097"/>
                </a:lnTo>
                <a:cubicBezTo>
                  <a:pt x="270510" y="13335"/>
                  <a:pt x="269494" y="12573"/>
                  <a:pt x="269113" y="12573"/>
                </a:cubicBezTo>
                <a:close/>
                <a:moveTo>
                  <a:pt x="345313" y="15113"/>
                </a:moveTo>
                <a:lnTo>
                  <a:pt x="344297" y="16129"/>
                </a:lnTo>
                <a:cubicBezTo>
                  <a:pt x="344424" y="15494"/>
                  <a:pt x="344678" y="15113"/>
                  <a:pt x="345313" y="15113"/>
                </a:cubicBezTo>
                <a:close/>
                <a:moveTo>
                  <a:pt x="1214882" y="11938"/>
                </a:moveTo>
                <a:cubicBezTo>
                  <a:pt x="1212723" y="11938"/>
                  <a:pt x="1211707" y="11938"/>
                  <a:pt x="1211707" y="12954"/>
                </a:cubicBezTo>
                <a:lnTo>
                  <a:pt x="1212723" y="12954"/>
                </a:lnTo>
                <a:cubicBezTo>
                  <a:pt x="1212723" y="12573"/>
                  <a:pt x="1212977" y="12573"/>
                  <a:pt x="1213104" y="12573"/>
                </a:cubicBezTo>
                <a:cubicBezTo>
                  <a:pt x="1213612" y="12573"/>
                  <a:pt x="1214247" y="13335"/>
                  <a:pt x="1212723" y="14097"/>
                </a:cubicBezTo>
                <a:lnTo>
                  <a:pt x="1212723" y="16256"/>
                </a:lnTo>
                <a:cubicBezTo>
                  <a:pt x="1214882" y="16256"/>
                  <a:pt x="1216025" y="15240"/>
                  <a:pt x="1216025" y="14097"/>
                </a:cubicBezTo>
                <a:cubicBezTo>
                  <a:pt x="1218184" y="11938"/>
                  <a:pt x="1218184" y="11938"/>
                  <a:pt x="1214882" y="11938"/>
                </a:cubicBezTo>
                <a:close/>
                <a:moveTo>
                  <a:pt x="686181" y="14097"/>
                </a:moveTo>
                <a:cubicBezTo>
                  <a:pt x="686181" y="15113"/>
                  <a:pt x="686181" y="16256"/>
                  <a:pt x="687324" y="16256"/>
                </a:cubicBezTo>
                <a:lnTo>
                  <a:pt x="689483" y="15240"/>
                </a:lnTo>
                <a:lnTo>
                  <a:pt x="687324" y="14224"/>
                </a:lnTo>
                <a:close/>
                <a:moveTo>
                  <a:pt x="522224" y="14097"/>
                </a:moveTo>
                <a:cubicBezTo>
                  <a:pt x="522224" y="15113"/>
                  <a:pt x="522224" y="16256"/>
                  <a:pt x="523367" y="16256"/>
                </a:cubicBezTo>
                <a:lnTo>
                  <a:pt x="524383" y="16256"/>
                </a:lnTo>
                <a:cubicBezTo>
                  <a:pt x="524383" y="15240"/>
                  <a:pt x="523367" y="14097"/>
                  <a:pt x="523367" y="14097"/>
                </a:cubicBezTo>
                <a:close/>
                <a:moveTo>
                  <a:pt x="368681" y="13462"/>
                </a:moveTo>
                <a:cubicBezTo>
                  <a:pt x="368173" y="13462"/>
                  <a:pt x="367919" y="13970"/>
                  <a:pt x="367919" y="15113"/>
                </a:cubicBezTo>
                <a:cubicBezTo>
                  <a:pt x="367919" y="16256"/>
                  <a:pt x="367919" y="16129"/>
                  <a:pt x="368935" y="16129"/>
                </a:cubicBezTo>
                <a:cubicBezTo>
                  <a:pt x="372110" y="16129"/>
                  <a:pt x="372110" y="16129"/>
                  <a:pt x="371094" y="15113"/>
                </a:cubicBezTo>
                <a:cubicBezTo>
                  <a:pt x="370078" y="14097"/>
                  <a:pt x="369189" y="13462"/>
                  <a:pt x="368681" y="13462"/>
                </a:cubicBezTo>
                <a:close/>
                <a:moveTo>
                  <a:pt x="359283" y="15113"/>
                </a:moveTo>
                <a:cubicBezTo>
                  <a:pt x="357124" y="15113"/>
                  <a:pt x="357124" y="15113"/>
                  <a:pt x="357124" y="16129"/>
                </a:cubicBezTo>
                <a:lnTo>
                  <a:pt x="359283" y="16129"/>
                </a:lnTo>
                <a:lnTo>
                  <a:pt x="360426" y="15113"/>
                </a:lnTo>
                <a:close/>
                <a:moveTo>
                  <a:pt x="345567" y="15748"/>
                </a:moveTo>
                <a:cubicBezTo>
                  <a:pt x="345694" y="15748"/>
                  <a:pt x="345948" y="15875"/>
                  <a:pt x="346329" y="16256"/>
                </a:cubicBezTo>
                <a:cubicBezTo>
                  <a:pt x="345567" y="16256"/>
                  <a:pt x="345313" y="15748"/>
                  <a:pt x="345567" y="15748"/>
                </a:cubicBezTo>
                <a:close/>
                <a:moveTo>
                  <a:pt x="899795" y="15113"/>
                </a:moveTo>
                <a:cubicBezTo>
                  <a:pt x="897636" y="15113"/>
                  <a:pt x="897636" y="16129"/>
                  <a:pt x="897636" y="16129"/>
                </a:cubicBezTo>
                <a:cubicBezTo>
                  <a:pt x="897636" y="16510"/>
                  <a:pt x="897890" y="16637"/>
                  <a:pt x="898271" y="16637"/>
                </a:cubicBezTo>
                <a:cubicBezTo>
                  <a:pt x="899033" y="16637"/>
                  <a:pt x="900176" y="16129"/>
                  <a:pt x="900938" y="16129"/>
                </a:cubicBezTo>
                <a:cubicBezTo>
                  <a:pt x="901954" y="15113"/>
                  <a:pt x="901954" y="15113"/>
                  <a:pt x="899922" y="15113"/>
                </a:cubicBezTo>
                <a:close/>
                <a:moveTo>
                  <a:pt x="1051052" y="12573"/>
                </a:moveTo>
                <a:cubicBezTo>
                  <a:pt x="1050798" y="12573"/>
                  <a:pt x="1050798" y="13081"/>
                  <a:pt x="1050798" y="14097"/>
                </a:cubicBezTo>
                <a:cubicBezTo>
                  <a:pt x="1050798" y="15113"/>
                  <a:pt x="1050798" y="16256"/>
                  <a:pt x="1052957" y="17272"/>
                </a:cubicBezTo>
                <a:lnTo>
                  <a:pt x="1056132" y="17272"/>
                </a:lnTo>
                <a:cubicBezTo>
                  <a:pt x="1056132" y="17272"/>
                  <a:pt x="1055116" y="16129"/>
                  <a:pt x="1052957" y="15113"/>
                </a:cubicBezTo>
                <a:cubicBezTo>
                  <a:pt x="1051687" y="13335"/>
                  <a:pt x="1051179" y="12573"/>
                  <a:pt x="1051052" y="12573"/>
                </a:cubicBezTo>
                <a:close/>
                <a:moveTo>
                  <a:pt x="1005459" y="14097"/>
                </a:moveTo>
                <a:cubicBezTo>
                  <a:pt x="1005459" y="15113"/>
                  <a:pt x="1005459" y="17272"/>
                  <a:pt x="1007618" y="17272"/>
                </a:cubicBezTo>
                <a:lnTo>
                  <a:pt x="1008761" y="17272"/>
                </a:lnTo>
                <a:cubicBezTo>
                  <a:pt x="1008761" y="15113"/>
                  <a:pt x="1007618" y="14097"/>
                  <a:pt x="1007618" y="14097"/>
                </a:cubicBezTo>
                <a:close/>
                <a:moveTo>
                  <a:pt x="927735" y="15113"/>
                </a:moveTo>
                <a:cubicBezTo>
                  <a:pt x="925576" y="15113"/>
                  <a:pt x="924560" y="15113"/>
                  <a:pt x="924560" y="16129"/>
                </a:cubicBezTo>
                <a:cubicBezTo>
                  <a:pt x="924560" y="16129"/>
                  <a:pt x="924560" y="17272"/>
                  <a:pt x="925576" y="17272"/>
                </a:cubicBezTo>
                <a:cubicBezTo>
                  <a:pt x="927735" y="17272"/>
                  <a:pt x="928751" y="16129"/>
                  <a:pt x="928751" y="16129"/>
                </a:cubicBezTo>
                <a:cubicBezTo>
                  <a:pt x="928751" y="15113"/>
                  <a:pt x="927735" y="15113"/>
                  <a:pt x="927735" y="15113"/>
                </a:cubicBezTo>
                <a:close/>
                <a:moveTo>
                  <a:pt x="585216" y="14732"/>
                </a:moveTo>
                <a:cubicBezTo>
                  <a:pt x="584835" y="14732"/>
                  <a:pt x="584327" y="14859"/>
                  <a:pt x="583819" y="15113"/>
                </a:cubicBezTo>
                <a:cubicBezTo>
                  <a:pt x="580517" y="15113"/>
                  <a:pt x="580517" y="15113"/>
                  <a:pt x="580517" y="16129"/>
                </a:cubicBezTo>
                <a:cubicBezTo>
                  <a:pt x="580517" y="17145"/>
                  <a:pt x="583819" y="17272"/>
                  <a:pt x="585851" y="17272"/>
                </a:cubicBezTo>
                <a:cubicBezTo>
                  <a:pt x="586613" y="15621"/>
                  <a:pt x="586232" y="14732"/>
                  <a:pt x="585216" y="14732"/>
                </a:cubicBezTo>
                <a:close/>
                <a:moveTo>
                  <a:pt x="1128649" y="16256"/>
                </a:moveTo>
                <a:cubicBezTo>
                  <a:pt x="1127506" y="16256"/>
                  <a:pt x="1127506" y="17399"/>
                  <a:pt x="1130808" y="18415"/>
                </a:cubicBezTo>
                <a:lnTo>
                  <a:pt x="1132967" y="18415"/>
                </a:lnTo>
                <a:cubicBezTo>
                  <a:pt x="1132967" y="17399"/>
                  <a:pt x="1130808" y="16256"/>
                  <a:pt x="1128649" y="16256"/>
                </a:cubicBezTo>
                <a:close/>
                <a:moveTo>
                  <a:pt x="766191" y="16256"/>
                </a:moveTo>
                <a:cubicBezTo>
                  <a:pt x="766191" y="17399"/>
                  <a:pt x="766191" y="18415"/>
                  <a:pt x="767207" y="18415"/>
                </a:cubicBezTo>
                <a:lnTo>
                  <a:pt x="769366" y="17399"/>
                </a:lnTo>
                <a:lnTo>
                  <a:pt x="767207" y="16256"/>
                </a:lnTo>
                <a:close/>
                <a:moveTo>
                  <a:pt x="732663" y="15240"/>
                </a:moveTo>
                <a:cubicBezTo>
                  <a:pt x="730504" y="15240"/>
                  <a:pt x="730504" y="15240"/>
                  <a:pt x="730504" y="16256"/>
                </a:cubicBezTo>
                <a:cubicBezTo>
                  <a:pt x="730504" y="17272"/>
                  <a:pt x="732663" y="18415"/>
                  <a:pt x="732663" y="18415"/>
                </a:cubicBezTo>
                <a:cubicBezTo>
                  <a:pt x="733806" y="18415"/>
                  <a:pt x="732663" y="16256"/>
                  <a:pt x="732663" y="15240"/>
                </a:cubicBezTo>
                <a:close/>
                <a:moveTo>
                  <a:pt x="361442" y="19050"/>
                </a:moveTo>
                <a:cubicBezTo>
                  <a:pt x="361442" y="19177"/>
                  <a:pt x="361442" y="19431"/>
                  <a:pt x="361442" y="19558"/>
                </a:cubicBezTo>
                <a:cubicBezTo>
                  <a:pt x="361442" y="19558"/>
                  <a:pt x="361315" y="19685"/>
                  <a:pt x="361315" y="19685"/>
                </a:cubicBezTo>
                <a:cubicBezTo>
                  <a:pt x="361315" y="19558"/>
                  <a:pt x="361442" y="19304"/>
                  <a:pt x="361442" y="19050"/>
                </a:cubicBezTo>
                <a:close/>
                <a:moveTo>
                  <a:pt x="976503" y="18542"/>
                </a:moveTo>
                <a:lnTo>
                  <a:pt x="976503" y="19685"/>
                </a:lnTo>
                <a:cubicBezTo>
                  <a:pt x="977265" y="19685"/>
                  <a:pt x="978408" y="20193"/>
                  <a:pt x="979170" y="20193"/>
                </a:cubicBezTo>
                <a:cubicBezTo>
                  <a:pt x="979551" y="20193"/>
                  <a:pt x="979805" y="20066"/>
                  <a:pt x="979805" y="19685"/>
                </a:cubicBezTo>
                <a:cubicBezTo>
                  <a:pt x="980821" y="19685"/>
                  <a:pt x="977646" y="18542"/>
                  <a:pt x="976630" y="18542"/>
                </a:cubicBezTo>
                <a:close/>
                <a:moveTo>
                  <a:pt x="361442" y="19812"/>
                </a:moveTo>
                <a:cubicBezTo>
                  <a:pt x="361315" y="20193"/>
                  <a:pt x="361188" y="20320"/>
                  <a:pt x="361061" y="20320"/>
                </a:cubicBezTo>
                <a:cubicBezTo>
                  <a:pt x="360934" y="20320"/>
                  <a:pt x="361061" y="20066"/>
                  <a:pt x="361442" y="19812"/>
                </a:cubicBezTo>
                <a:close/>
                <a:moveTo>
                  <a:pt x="1122426" y="18161"/>
                </a:moveTo>
                <a:cubicBezTo>
                  <a:pt x="1123823" y="18161"/>
                  <a:pt x="1124458" y="18923"/>
                  <a:pt x="1124458" y="19685"/>
                </a:cubicBezTo>
                <a:cubicBezTo>
                  <a:pt x="1124458" y="20701"/>
                  <a:pt x="1123442" y="20701"/>
                  <a:pt x="1120140" y="20701"/>
                </a:cubicBezTo>
                <a:cubicBezTo>
                  <a:pt x="1119124" y="20701"/>
                  <a:pt x="1116965" y="19685"/>
                  <a:pt x="1116965" y="19685"/>
                </a:cubicBezTo>
                <a:cubicBezTo>
                  <a:pt x="1116965" y="18542"/>
                  <a:pt x="1119124" y="18542"/>
                  <a:pt x="1120140" y="18542"/>
                </a:cubicBezTo>
                <a:cubicBezTo>
                  <a:pt x="1121156" y="18161"/>
                  <a:pt x="1121918" y="18161"/>
                  <a:pt x="1122426" y="18161"/>
                </a:cubicBezTo>
                <a:close/>
                <a:moveTo>
                  <a:pt x="883793" y="1397"/>
                </a:moveTo>
                <a:cubicBezTo>
                  <a:pt x="884174" y="1397"/>
                  <a:pt x="884301" y="1905"/>
                  <a:pt x="883666" y="3175"/>
                </a:cubicBezTo>
                <a:cubicBezTo>
                  <a:pt x="883666" y="5334"/>
                  <a:pt x="883666" y="5334"/>
                  <a:pt x="886841" y="5334"/>
                </a:cubicBezTo>
                <a:cubicBezTo>
                  <a:pt x="887857" y="5334"/>
                  <a:pt x="890016" y="5334"/>
                  <a:pt x="890016" y="4318"/>
                </a:cubicBezTo>
                <a:cubicBezTo>
                  <a:pt x="890016" y="3302"/>
                  <a:pt x="890016" y="3302"/>
                  <a:pt x="892175" y="3302"/>
                </a:cubicBezTo>
                <a:cubicBezTo>
                  <a:pt x="896493" y="3302"/>
                  <a:pt x="901827" y="6477"/>
                  <a:pt x="902970" y="8636"/>
                </a:cubicBezTo>
                <a:cubicBezTo>
                  <a:pt x="902970" y="9652"/>
                  <a:pt x="902970" y="10287"/>
                  <a:pt x="903097" y="10287"/>
                </a:cubicBezTo>
                <a:cubicBezTo>
                  <a:pt x="903224" y="10287"/>
                  <a:pt x="903478" y="9779"/>
                  <a:pt x="903986" y="8636"/>
                </a:cubicBezTo>
                <a:cubicBezTo>
                  <a:pt x="903986" y="7493"/>
                  <a:pt x="906145" y="7493"/>
                  <a:pt x="907161" y="7493"/>
                </a:cubicBezTo>
                <a:cubicBezTo>
                  <a:pt x="907161" y="7874"/>
                  <a:pt x="907288" y="8001"/>
                  <a:pt x="907415" y="8001"/>
                </a:cubicBezTo>
                <a:cubicBezTo>
                  <a:pt x="907669" y="8001"/>
                  <a:pt x="907923" y="7493"/>
                  <a:pt x="907161" y="7493"/>
                </a:cubicBezTo>
                <a:cubicBezTo>
                  <a:pt x="907161" y="6477"/>
                  <a:pt x="906145" y="6477"/>
                  <a:pt x="903986" y="6477"/>
                </a:cubicBezTo>
                <a:lnTo>
                  <a:pt x="903986" y="5334"/>
                </a:lnTo>
                <a:cubicBezTo>
                  <a:pt x="905129" y="4318"/>
                  <a:pt x="905891" y="3683"/>
                  <a:pt x="906526" y="3683"/>
                </a:cubicBezTo>
                <a:cubicBezTo>
                  <a:pt x="907161" y="3683"/>
                  <a:pt x="907796" y="4191"/>
                  <a:pt x="908304" y="5334"/>
                </a:cubicBezTo>
                <a:cubicBezTo>
                  <a:pt x="909320" y="5842"/>
                  <a:pt x="909955" y="6096"/>
                  <a:pt x="910336" y="6096"/>
                </a:cubicBezTo>
                <a:cubicBezTo>
                  <a:pt x="910717" y="6096"/>
                  <a:pt x="910971" y="5842"/>
                  <a:pt x="911606" y="5334"/>
                </a:cubicBezTo>
                <a:cubicBezTo>
                  <a:pt x="913130" y="4572"/>
                  <a:pt x="914146" y="3810"/>
                  <a:pt x="914527" y="3810"/>
                </a:cubicBezTo>
                <a:cubicBezTo>
                  <a:pt x="914781" y="3810"/>
                  <a:pt x="914781" y="3937"/>
                  <a:pt x="914781" y="4318"/>
                </a:cubicBezTo>
                <a:cubicBezTo>
                  <a:pt x="914781" y="4318"/>
                  <a:pt x="917956" y="4318"/>
                  <a:pt x="919099" y="3302"/>
                </a:cubicBezTo>
                <a:cubicBezTo>
                  <a:pt x="922274" y="3302"/>
                  <a:pt x="923417" y="3302"/>
                  <a:pt x="923417" y="4318"/>
                </a:cubicBezTo>
                <a:cubicBezTo>
                  <a:pt x="923417" y="5334"/>
                  <a:pt x="925576" y="5334"/>
                  <a:pt x="926719" y="5334"/>
                </a:cubicBezTo>
                <a:cubicBezTo>
                  <a:pt x="927862" y="5334"/>
                  <a:pt x="929894" y="5334"/>
                  <a:pt x="929894" y="6477"/>
                </a:cubicBezTo>
                <a:cubicBezTo>
                  <a:pt x="929894" y="7620"/>
                  <a:pt x="930910" y="8636"/>
                  <a:pt x="934212" y="8636"/>
                </a:cubicBezTo>
                <a:cubicBezTo>
                  <a:pt x="934212" y="8636"/>
                  <a:pt x="934212" y="7493"/>
                  <a:pt x="936371" y="7493"/>
                </a:cubicBezTo>
                <a:lnTo>
                  <a:pt x="937387" y="7493"/>
                </a:lnTo>
                <a:cubicBezTo>
                  <a:pt x="937387" y="8255"/>
                  <a:pt x="937006" y="8890"/>
                  <a:pt x="936625" y="9271"/>
                </a:cubicBezTo>
                <a:cubicBezTo>
                  <a:pt x="936752" y="9271"/>
                  <a:pt x="936752" y="9271"/>
                  <a:pt x="936752" y="9271"/>
                </a:cubicBezTo>
                <a:cubicBezTo>
                  <a:pt x="937514" y="9271"/>
                  <a:pt x="937768" y="8763"/>
                  <a:pt x="938403" y="7493"/>
                </a:cubicBezTo>
                <a:cubicBezTo>
                  <a:pt x="938403" y="6477"/>
                  <a:pt x="939419" y="6477"/>
                  <a:pt x="941578" y="6477"/>
                </a:cubicBezTo>
                <a:cubicBezTo>
                  <a:pt x="941578" y="6477"/>
                  <a:pt x="942594" y="6477"/>
                  <a:pt x="943737" y="5334"/>
                </a:cubicBezTo>
                <a:cubicBezTo>
                  <a:pt x="944372" y="5080"/>
                  <a:pt x="944753" y="4953"/>
                  <a:pt x="945134" y="4953"/>
                </a:cubicBezTo>
                <a:cubicBezTo>
                  <a:pt x="945896" y="4953"/>
                  <a:pt x="945896" y="5715"/>
                  <a:pt x="945896" y="6477"/>
                </a:cubicBezTo>
                <a:lnTo>
                  <a:pt x="945896" y="8636"/>
                </a:lnTo>
                <a:cubicBezTo>
                  <a:pt x="946912" y="8636"/>
                  <a:pt x="949071" y="6477"/>
                  <a:pt x="949071" y="5334"/>
                </a:cubicBezTo>
                <a:cubicBezTo>
                  <a:pt x="949579" y="4318"/>
                  <a:pt x="949833" y="3683"/>
                  <a:pt x="949960" y="3683"/>
                </a:cubicBezTo>
                <a:cubicBezTo>
                  <a:pt x="950087" y="3683"/>
                  <a:pt x="950087" y="4191"/>
                  <a:pt x="950087" y="5334"/>
                </a:cubicBezTo>
                <a:cubicBezTo>
                  <a:pt x="950087" y="6096"/>
                  <a:pt x="950595" y="6858"/>
                  <a:pt x="952119" y="6858"/>
                </a:cubicBezTo>
                <a:cubicBezTo>
                  <a:pt x="952754" y="6858"/>
                  <a:pt x="953516" y="6731"/>
                  <a:pt x="954405" y="6477"/>
                </a:cubicBezTo>
                <a:cubicBezTo>
                  <a:pt x="957580" y="6477"/>
                  <a:pt x="960882" y="6477"/>
                  <a:pt x="960882" y="5334"/>
                </a:cubicBezTo>
                <a:cubicBezTo>
                  <a:pt x="961263" y="4953"/>
                  <a:pt x="961644" y="4826"/>
                  <a:pt x="961898" y="4826"/>
                </a:cubicBezTo>
                <a:cubicBezTo>
                  <a:pt x="962533" y="4826"/>
                  <a:pt x="963041" y="5334"/>
                  <a:pt x="963041" y="5334"/>
                </a:cubicBezTo>
                <a:cubicBezTo>
                  <a:pt x="964057" y="5842"/>
                  <a:pt x="964946" y="6096"/>
                  <a:pt x="965962" y="6096"/>
                </a:cubicBezTo>
                <a:cubicBezTo>
                  <a:pt x="966978" y="6096"/>
                  <a:pt x="968375" y="5842"/>
                  <a:pt x="970534" y="5334"/>
                </a:cubicBezTo>
                <a:cubicBezTo>
                  <a:pt x="974344" y="3683"/>
                  <a:pt x="976122" y="2921"/>
                  <a:pt x="977138" y="2921"/>
                </a:cubicBezTo>
                <a:cubicBezTo>
                  <a:pt x="978154" y="2921"/>
                  <a:pt x="978154" y="3683"/>
                  <a:pt x="978154" y="5334"/>
                </a:cubicBezTo>
                <a:cubicBezTo>
                  <a:pt x="978154" y="5969"/>
                  <a:pt x="978154" y="6604"/>
                  <a:pt x="978281" y="6604"/>
                </a:cubicBezTo>
                <a:cubicBezTo>
                  <a:pt x="978408" y="6604"/>
                  <a:pt x="978662" y="6223"/>
                  <a:pt x="979170" y="5334"/>
                </a:cubicBezTo>
                <a:cubicBezTo>
                  <a:pt x="979805" y="5080"/>
                  <a:pt x="980313" y="4953"/>
                  <a:pt x="980821" y="4953"/>
                </a:cubicBezTo>
                <a:cubicBezTo>
                  <a:pt x="982091" y="4953"/>
                  <a:pt x="983361" y="5715"/>
                  <a:pt x="985520" y="6477"/>
                </a:cubicBezTo>
                <a:cubicBezTo>
                  <a:pt x="986663" y="7493"/>
                  <a:pt x="986663" y="9652"/>
                  <a:pt x="986663" y="10795"/>
                </a:cubicBezTo>
                <a:cubicBezTo>
                  <a:pt x="986663" y="12065"/>
                  <a:pt x="986663" y="12573"/>
                  <a:pt x="987298" y="12573"/>
                </a:cubicBezTo>
                <a:cubicBezTo>
                  <a:pt x="987806" y="12573"/>
                  <a:pt x="988568" y="12319"/>
                  <a:pt x="989838" y="11811"/>
                </a:cubicBezTo>
                <a:cubicBezTo>
                  <a:pt x="990854" y="11811"/>
                  <a:pt x="993013" y="10668"/>
                  <a:pt x="993013" y="9652"/>
                </a:cubicBezTo>
                <a:cubicBezTo>
                  <a:pt x="993013" y="8636"/>
                  <a:pt x="990854" y="8636"/>
                  <a:pt x="990854" y="8636"/>
                </a:cubicBezTo>
                <a:lnTo>
                  <a:pt x="989838" y="8636"/>
                </a:lnTo>
                <a:cubicBezTo>
                  <a:pt x="989838" y="7493"/>
                  <a:pt x="989838" y="6477"/>
                  <a:pt x="993013" y="6477"/>
                </a:cubicBezTo>
                <a:cubicBezTo>
                  <a:pt x="993521" y="5969"/>
                  <a:pt x="994410" y="5715"/>
                  <a:pt x="995045" y="5715"/>
                </a:cubicBezTo>
                <a:cubicBezTo>
                  <a:pt x="995680" y="5715"/>
                  <a:pt x="996315" y="5969"/>
                  <a:pt x="996315" y="6477"/>
                </a:cubicBezTo>
                <a:cubicBezTo>
                  <a:pt x="997458" y="5334"/>
                  <a:pt x="1000633" y="5334"/>
                  <a:pt x="1002792" y="5334"/>
                </a:cubicBezTo>
                <a:cubicBezTo>
                  <a:pt x="1005967" y="5334"/>
                  <a:pt x="1010285" y="5334"/>
                  <a:pt x="1012444" y="4318"/>
                </a:cubicBezTo>
                <a:cubicBezTo>
                  <a:pt x="1014603" y="4318"/>
                  <a:pt x="1016762" y="4318"/>
                  <a:pt x="1016762" y="5334"/>
                </a:cubicBezTo>
                <a:cubicBezTo>
                  <a:pt x="1016762" y="6604"/>
                  <a:pt x="1017143" y="7112"/>
                  <a:pt x="1017397" y="7112"/>
                </a:cubicBezTo>
                <a:cubicBezTo>
                  <a:pt x="1017651" y="7112"/>
                  <a:pt x="1017778" y="6858"/>
                  <a:pt x="1017778" y="6350"/>
                </a:cubicBezTo>
                <a:cubicBezTo>
                  <a:pt x="1019302" y="4826"/>
                  <a:pt x="1028954" y="3302"/>
                  <a:pt x="1035177" y="3302"/>
                </a:cubicBezTo>
                <a:cubicBezTo>
                  <a:pt x="1037717" y="3302"/>
                  <a:pt x="1039749" y="3556"/>
                  <a:pt x="1040384" y="4191"/>
                </a:cubicBezTo>
                <a:lnTo>
                  <a:pt x="1043686" y="4191"/>
                </a:lnTo>
                <a:cubicBezTo>
                  <a:pt x="1044702" y="3683"/>
                  <a:pt x="1047750" y="3429"/>
                  <a:pt x="1050544" y="3429"/>
                </a:cubicBezTo>
                <a:cubicBezTo>
                  <a:pt x="1053338" y="3429"/>
                  <a:pt x="1056132" y="3683"/>
                  <a:pt x="1056640" y="4191"/>
                </a:cubicBezTo>
                <a:lnTo>
                  <a:pt x="1060958" y="4191"/>
                </a:lnTo>
                <a:cubicBezTo>
                  <a:pt x="1062609" y="3683"/>
                  <a:pt x="1063625" y="3429"/>
                  <a:pt x="1064641" y="3429"/>
                </a:cubicBezTo>
                <a:cubicBezTo>
                  <a:pt x="1065657" y="3429"/>
                  <a:pt x="1066419" y="3683"/>
                  <a:pt x="1067435" y="4191"/>
                </a:cubicBezTo>
                <a:cubicBezTo>
                  <a:pt x="1068197" y="4953"/>
                  <a:pt x="1068451" y="5715"/>
                  <a:pt x="1068451" y="5715"/>
                </a:cubicBezTo>
                <a:cubicBezTo>
                  <a:pt x="1068451" y="5715"/>
                  <a:pt x="1068451" y="5588"/>
                  <a:pt x="1068451" y="5207"/>
                </a:cubicBezTo>
                <a:cubicBezTo>
                  <a:pt x="1068451" y="4191"/>
                  <a:pt x="1071626" y="4191"/>
                  <a:pt x="1077087" y="4191"/>
                </a:cubicBezTo>
                <a:cubicBezTo>
                  <a:pt x="1083564" y="4191"/>
                  <a:pt x="1083564" y="4191"/>
                  <a:pt x="1081405" y="5207"/>
                </a:cubicBezTo>
                <a:cubicBezTo>
                  <a:pt x="1083310" y="5588"/>
                  <a:pt x="1084707" y="5715"/>
                  <a:pt x="1085596" y="5715"/>
                </a:cubicBezTo>
                <a:cubicBezTo>
                  <a:pt x="1087882" y="5715"/>
                  <a:pt x="1087882" y="4953"/>
                  <a:pt x="1087882" y="4191"/>
                </a:cubicBezTo>
                <a:cubicBezTo>
                  <a:pt x="1086866" y="3175"/>
                  <a:pt x="1086993" y="2667"/>
                  <a:pt x="1087628" y="2667"/>
                </a:cubicBezTo>
                <a:cubicBezTo>
                  <a:pt x="1088390" y="2667"/>
                  <a:pt x="1089914" y="3429"/>
                  <a:pt x="1091057" y="5207"/>
                </a:cubicBezTo>
                <a:cubicBezTo>
                  <a:pt x="1091692" y="6477"/>
                  <a:pt x="1093089" y="6985"/>
                  <a:pt x="1094105" y="6985"/>
                </a:cubicBezTo>
                <a:cubicBezTo>
                  <a:pt x="1094867" y="6985"/>
                  <a:pt x="1095375" y="6731"/>
                  <a:pt x="1095375" y="6223"/>
                </a:cubicBezTo>
                <a:cubicBezTo>
                  <a:pt x="1095375" y="5080"/>
                  <a:pt x="1093216" y="5080"/>
                  <a:pt x="1092073" y="5080"/>
                </a:cubicBezTo>
                <a:lnTo>
                  <a:pt x="1092073" y="3302"/>
                </a:lnTo>
                <a:cubicBezTo>
                  <a:pt x="1093216" y="3302"/>
                  <a:pt x="1093216" y="3302"/>
                  <a:pt x="1095375" y="4318"/>
                </a:cubicBezTo>
                <a:cubicBezTo>
                  <a:pt x="1095375" y="4318"/>
                  <a:pt x="1096391" y="4318"/>
                  <a:pt x="1097534" y="5334"/>
                </a:cubicBezTo>
                <a:cubicBezTo>
                  <a:pt x="1099693" y="6477"/>
                  <a:pt x="1099693" y="7493"/>
                  <a:pt x="1097534" y="8636"/>
                </a:cubicBezTo>
                <a:cubicBezTo>
                  <a:pt x="1096518" y="10795"/>
                  <a:pt x="1097534" y="10795"/>
                  <a:pt x="1099693" y="10795"/>
                </a:cubicBezTo>
                <a:cubicBezTo>
                  <a:pt x="1102868" y="8636"/>
                  <a:pt x="1102868" y="7620"/>
                  <a:pt x="1100836" y="6477"/>
                </a:cubicBezTo>
                <a:cubicBezTo>
                  <a:pt x="1099693" y="6477"/>
                  <a:pt x="1099693" y="5334"/>
                  <a:pt x="1099693" y="4318"/>
                </a:cubicBezTo>
                <a:cubicBezTo>
                  <a:pt x="1099693" y="4064"/>
                  <a:pt x="1099947" y="4064"/>
                  <a:pt x="1100328" y="4064"/>
                </a:cubicBezTo>
                <a:cubicBezTo>
                  <a:pt x="1102233" y="4064"/>
                  <a:pt x="1107440" y="5842"/>
                  <a:pt x="1108329" y="7620"/>
                </a:cubicBezTo>
                <a:lnTo>
                  <a:pt x="1108329" y="6477"/>
                </a:lnTo>
                <a:cubicBezTo>
                  <a:pt x="1108329" y="5334"/>
                  <a:pt x="1111631" y="5334"/>
                  <a:pt x="1114806" y="5334"/>
                </a:cubicBezTo>
                <a:cubicBezTo>
                  <a:pt x="1116965" y="5334"/>
                  <a:pt x="1119124" y="5334"/>
                  <a:pt x="1119124" y="6477"/>
                </a:cubicBezTo>
                <a:cubicBezTo>
                  <a:pt x="1119124" y="7620"/>
                  <a:pt x="1119124" y="8636"/>
                  <a:pt x="1120267" y="8636"/>
                </a:cubicBezTo>
                <a:cubicBezTo>
                  <a:pt x="1119124" y="8636"/>
                  <a:pt x="1119124" y="9652"/>
                  <a:pt x="1119124" y="10795"/>
                </a:cubicBezTo>
                <a:cubicBezTo>
                  <a:pt x="1119124" y="10795"/>
                  <a:pt x="1121283" y="9779"/>
                  <a:pt x="1123442" y="8636"/>
                </a:cubicBezTo>
                <a:cubicBezTo>
                  <a:pt x="1126617" y="6477"/>
                  <a:pt x="1128776" y="5334"/>
                  <a:pt x="1135253" y="5334"/>
                </a:cubicBezTo>
                <a:cubicBezTo>
                  <a:pt x="1138428" y="5334"/>
                  <a:pt x="1142873" y="5334"/>
                  <a:pt x="1143889" y="4318"/>
                </a:cubicBezTo>
                <a:cubicBezTo>
                  <a:pt x="1147191" y="4318"/>
                  <a:pt x="1148207" y="4318"/>
                  <a:pt x="1148207" y="5334"/>
                </a:cubicBezTo>
                <a:lnTo>
                  <a:pt x="1151382" y="5334"/>
                </a:lnTo>
                <a:cubicBezTo>
                  <a:pt x="1151890" y="4826"/>
                  <a:pt x="1153033" y="4572"/>
                  <a:pt x="1153922" y="4572"/>
                </a:cubicBezTo>
                <a:cubicBezTo>
                  <a:pt x="1154811" y="4572"/>
                  <a:pt x="1155700" y="4826"/>
                  <a:pt x="1155700" y="5334"/>
                </a:cubicBezTo>
                <a:cubicBezTo>
                  <a:pt x="1156081" y="5715"/>
                  <a:pt x="1156462" y="5842"/>
                  <a:pt x="1157097" y="5842"/>
                </a:cubicBezTo>
                <a:cubicBezTo>
                  <a:pt x="1158113" y="5842"/>
                  <a:pt x="1159383" y="5334"/>
                  <a:pt x="1160018" y="5334"/>
                </a:cubicBezTo>
                <a:cubicBezTo>
                  <a:pt x="1161542" y="3810"/>
                  <a:pt x="1162304" y="3048"/>
                  <a:pt x="1162685" y="3048"/>
                </a:cubicBezTo>
                <a:cubicBezTo>
                  <a:pt x="1163066" y="3048"/>
                  <a:pt x="1162812" y="4191"/>
                  <a:pt x="1162177" y="6477"/>
                </a:cubicBezTo>
                <a:cubicBezTo>
                  <a:pt x="1162177" y="7493"/>
                  <a:pt x="1159002" y="8636"/>
                  <a:pt x="1156843" y="8636"/>
                </a:cubicBezTo>
                <a:lnTo>
                  <a:pt x="1152525" y="8636"/>
                </a:lnTo>
                <a:lnTo>
                  <a:pt x="1156843" y="9652"/>
                </a:lnTo>
                <a:cubicBezTo>
                  <a:pt x="1159002" y="9652"/>
                  <a:pt x="1162177" y="10668"/>
                  <a:pt x="1162177" y="11811"/>
                </a:cubicBezTo>
                <a:cubicBezTo>
                  <a:pt x="1162177" y="11811"/>
                  <a:pt x="1162177" y="12827"/>
                  <a:pt x="1163320" y="12827"/>
                </a:cubicBezTo>
                <a:lnTo>
                  <a:pt x="1163320" y="10795"/>
                </a:lnTo>
                <a:cubicBezTo>
                  <a:pt x="1162177" y="9779"/>
                  <a:pt x="1162177" y="8636"/>
                  <a:pt x="1162177" y="7620"/>
                </a:cubicBezTo>
                <a:cubicBezTo>
                  <a:pt x="1162812" y="6350"/>
                  <a:pt x="1164717" y="5334"/>
                  <a:pt x="1166114" y="5334"/>
                </a:cubicBezTo>
                <a:cubicBezTo>
                  <a:pt x="1166876" y="5334"/>
                  <a:pt x="1167511" y="5715"/>
                  <a:pt x="1167511" y="6477"/>
                </a:cubicBezTo>
                <a:cubicBezTo>
                  <a:pt x="1168654" y="6477"/>
                  <a:pt x="1168654" y="6477"/>
                  <a:pt x="1170686" y="5334"/>
                </a:cubicBezTo>
                <a:cubicBezTo>
                  <a:pt x="1170686" y="4953"/>
                  <a:pt x="1170940" y="4572"/>
                  <a:pt x="1171194" y="4572"/>
                </a:cubicBezTo>
                <a:cubicBezTo>
                  <a:pt x="1171702" y="4572"/>
                  <a:pt x="1172591" y="5080"/>
                  <a:pt x="1173861" y="6350"/>
                </a:cubicBezTo>
                <a:cubicBezTo>
                  <a:pt x="1174369" y="7366"/>
                  <a:pt x="1174877" y="8001"/>
                  <a:pt x="1175639" y="8001"/>
                </a:cubicBezTo>
                <a:cubicBezTo>
                  <a:pt x="1176401" y="8001"/>
                  <a:pt x="1177163" y="7493"/>
                  <a:pt x="1178179" y="6350"/>
                </a:cubicBezTo>
                <a:cubicBezTo>
                  <a:pt x="1179449" y="5080"/>
                  <a:pt x="1182243" y="4572"/>
                  <a:pt x="1184275" y="4572"/>
                </a:cubicBezTo>
                <a:cubicBezTo>
                  <a:pt x="1185672" y="4572"/>
                  <a:pt x="1186815" y="4826"/>
                  <a:pt x="1186815" y="5334"/>
                </a:cubicBezTo>
                <a:cubicBezTo>
                  <a:pt x="1186815" y="6604"/>
                  <a:pt x="1188339" y="7112"/>
                  <a:pt x="1189736" y="7112"/>
                </a:cubicBezTo>
                <a:cubicBezTo>
                  <a:pt x="1190752" y="7112"/>
                  <a:pt x="1191768" y="6858"/>
                  <a:pt x="1192149" y="6350"/>
                </a:cubicBezTo>
                <a:cubicBezTo>
                  <a:pt x="1193292" y="5842"/>
                  <a:pt x="1194054" y="5588"/>
                  <a:pt x="1194816" y="5588"/>
                </a:cubicBezTo>
                <a:cubicBezTo>
                  <a:pt x="1195578" y="5588"/>
                  <a:pt x="1196467" y="5842"/>
                  <a:pt x="1197483" y="6350"/>
                </a:cubicBezTo>
                <a:cubicBezTo>
                  <a:pt x="1197483" y="5588"/>
                  <a:pt x="1197991" y="4826"/>
                  <a:pt x="1198753" y="4826"/>
                </a:cubicBezTo>
                <a:cubicBezTo>
                  <a:pt x="1199007" y="4826"/>
                  <a:pt x="1199388" y="4953"/>
                  <a:pt x="1199642" y="5207"/>
                </a:cubicBezTo>
                <a:cubicBezTo>
                  <a:pt x="1199642" y="5207"/>
                  <a:pt x="1201801" y="5207"/>
                  <a:pt x="1199642" y="6350"/>
                </a:cubicBezTo>
                <a:cubicBezTo>
                  <a:pt x="1199642" y="6350"/>
                  <a:pt x="1201801" y="7366"/>
                  <a:pt x="1202817" y="8509"/>
                </a:cubicBezTo>
                <a:cubicBezTo>
                  <a:pt x="1201801" y="8509"/>
                  <a:pt x="1201801" y="9525"/>
                  <a:pt x="1201801" y="10668"/>
                </a:cubicBezTo>
                <a:cubicBezTo>
                  <a:pt x="1201801" y="10922"/>
                  <a:pt x="1202182" y="11049"/>
                  <a:pt x="1202690" y="11049"/>
                </a:cubicBezTo>
                <a:cubicBezTo>
                  <a:pt x="1204341" y="11049"/>
                  <a:pt x="1208024" y="9779"/>
                  <a:pt x="1210437" y="7366"/>
                </a:cubicBezTo>
                <a:lnTo>
                  <a:pt x="1213612" y="5207"/>
                </a:lnTo>
                <a:lnTo>
                  <a:pt x="1213612" y="7620"/>
                </a:lnTo>
                <a:cubicBezTo>
                  <a:pt x="1214755" y="7620"/>
                  <a:pt x="1215771" y="7620"/>
                  <a:pt x="1215771" y="6604"/>
                </a:cubicBezTo>
                <a:cubicBezTo>
                  <a:pt x="1215771" y="5588"/>
                  <a:pt x="1215771" y="5461"/>
                  <a:pt x="1217930" y="5461"/>
                </a:cubicBezTo>
                <a:cubicBezTo>
                  <a:pt x="1217930" y="5461"/>
                  <a:pt x="1218946" y="5461"/>
                  <a:pt x="1218946" y="6604"/>
                </a:cubicBezTo>
                <a:cubicBezTo>
                  <a:pt x="1218946" y="7874"/>
                  <a:pt x="1218946" y="8382"/>
                  <a:pt x="1219327" y="8382"/>
                </a:cubicBezTo>
                <a:cubicBezTo>
                  <a:pt x="1219708" y="8382"/>
                  <a:pt x="1220216" y="8128"/>
                  <a:pt x="1221105" y="7620"/>
                </a:cubicBezTo>
                <a:cubicBezTo>
                  <a:pt x="1221740" y="6477"/>
                  <a:pt x="1222248" y="5588"/>
                  <a:pt x="1223010" y="5588"/>
                </a:cubicBezTo>
                <a:cubicBezTo>
                  <a:pt x="1223645" y="5588"/>
                  <a:pt x="1224407" y="6096"/>
                  <a:pt x="1225423" y="7620"/>
                </a:cubicBezTo>
                <a:cubicBezTo>
                  <a:pt x="1225423" y="8763"/>
                  <a:pt x="1225423" y="9271"/>
                  <a:pt x="1225550" y="9271"/>
                </a:cubicBezTo>
                <a:cubicBezTo>
                  <a:pt x="1225677" y="9271"/>
                  <a:pt x="1225931" y="8763"/>
                  <a:pt x="1226566" y="7620"/>
                </a:cubicBezTo>
                <a:cubicBezTo>
                  <a:pt x="1226566" y="6604"/>
                  <a:pt x="1227582" y="5461"/>
                  <a:pt x="1229741" y="4445"/>
                </a:cubicBezTo>
                <a:lnTo>
                  <a:pt x="1229741" y="6477"/>
                </a:lnTo>
                <a:cubicBezTo>
                  <a:pt x="1229741" y="7747"/>
                  <a:pt x="1230122" y="8255"/>
                  <a:pt x="1230884" y="8255"/>
                </a:cubicBezTo>
                <a:cubicBezTo>
                  <a:pt x="1231392" y="8255"/>
                  <a:pt x="1232154" y="8001"/>
                  <a:pt x="1233043" y="7493"/>
                </a:cubicBezTo>
                <a:cubicBezTo>
                  <a:pt x="1233043" y="6985"/>
                  <a:pt x="1233297" y="6731"/>
                  <a:pt x="1234059" y="6731"/>
                </a:cubicBezTo>
                <a:cubicBezTo>
                  <a:pt x="1234821" y="6731"/>
                  <a:pt x="1235837" y="6985"/>
                  <a:pt x="1237488" y="7493"/>
                </a:cubicBezTo>
                <a:cubicBezTo>
                  <a:pt x="1239647" y="7493"/>
                  <a:pt x="1241806" y="7493"/>
                  <a:pt x="1241806" y="6477"/>
                </a:cubicBezTo>
                <a:cubicBezTo>
                  <a:pt x="1241806" y="4826"/>
                  <a:pt x="1241806" y="4064"/>
                  <a:pt x="1241933" y="4064"/>
                </a:cubicBezTo>
                <a:cubicBezTo>
                  <a:pt x="1242060" y="4064"/>
                  <a:pt x="1242314" y="4826"/>
                  <a:pt x="1242949" y="6477"/>
                </a:cubicBezTo>
                <a:cubicBezTo>
                  <a:pt x="1243965" y="6985"/>
                  <a:pt x="1244600" y="7239"/>
                  <a:pt x="1245108" y="7239"/>
                </a:cubicBezTo>
                <a:cubicBezTo>
                  <a:pt x="1245616" y="7239"/>
                  <a:pt x="1246124" y="6985"/>
                  <a:pt x="1247267" y="6477"/>
                </a:cubicBezTo>
                <a:cubicBezTo>
                  <a:pt x="1248410" y="5334"/>
                  <a:pt x="1248918" y="4826"/>
                  <a:pt x="1249299" y="4826"/>
                </a:cubicBezTo>
                <a:cubicBezTo>
                  <a:pt x="1249680" y="4826"/>
                  <a:pt x="1249934" y="5334"/>
                  <a:pt x="1250569" y="6477"/>
                </a:cubicBezTo>
                <a:cubicBezTo>
                  <a:pt x="1250569" y="8636"/>
                  <a:pt x="1250569" y="9652"/>
                  <a:pt x="1249426" y="9652"/>
                </a:cubicBezTo>
                <a:cubicBezTo>
                  <a:pt x="1247267" y="9652"/>
                  <a:pt x="1247267" y="9652"/>
                  <a:pt x="1247267" y="10668"/>
                </a:cubicBezTo>
                <a:lnTo>
                  <a:pt x="1250569" y="10668"/>
                </a:lnTo>
                <a:cubicBezTo>
                  <a:pt x="1251585" y="10668"/>
                  <a:pt x="1253744" y="10668"/>
                  <a:pt x="1257046" y="11811"/>
                </a:cubicBezTo>
                <a:cubicBezTo>
                  <a:pt x="1258824" y="13589"/>
                  <a:pt x="1259078" y="15367"/>
                  <a:pt x="1258062" y="15367"/>
                </a:cubicBezTo>
                <a:cubicBezTo>
                  <a:pt x="1257808" y="15367"/>
                  <a:pt x="1257554" y="15240"/>
                  <a:pt x="1257046" y="15113"/>
                </a:cubicBezTo>
                <a:lnTo>
                  <a:pt x="1254887" y="16129"/>
                </a:lnTo>
                <a:cubicBezTo>
                  <a:pt x="1254887" y="17780"/>
                  <a:pt x="1254379" y="18542"/>
                  <a:pt x="1253871" y="18542"/>
                </a:cubicBezTo>
                <a:cubicBezTo>
                  <a:pt x="1253363" y="18542"/>
                  <a:pt x="1252728" y="17780"/>
                  <a:pt x="1252728" y="16129"/>
                </a:cubicBezTo>
                <a:cubicBezTo>
                  <a:pt x="1252728" y="14351"/>
                  <a:pt x="1252728" y="13589"/>
                  <a:pt x="1252347" y="13589"/>
                </a:cubicBezTo>
                <a:cubicBezTo>
                  <a:pt x="1251966" y="13589"/>
                  <a:pt x="1251585" y="14097"/>
                  <a:pt x="1250569" y="15113"/>
                </a:cubicBezTo>
                <a:cubicBezTo>
                  <a:pt x="1250569" y="17272"/>
                  <a:pt x="1249426" y="17272"/>
                  <a:pt x="1247267" y="17272"/>
                </a:cubicBezTo>
                <a:cubicBezTo>
                  <a:pt x="1246251" y="17272"/>
                  <a:pt x="1246251" y="17272"/>
                  <a:pt x="1246251" y="18288"/>
                </a:cubicBezTo>
                <a:cubicBezTo>
                  <a:pt x="1246251" y="19304"/>
                  <a:pt x="1245235" y="21463"/>
                  <a:pt x="1243076" y="21463"/>
                </a:cubicBezTo>
                <a:cubicBezTo>
                  <a:pt x="1241933" y="21463"/>
                  <a:pt x="1241933" y="21463"/>
                  <a:pt x="1241933" y="19304"/>
                </a:cubicBezTo>
                <a:cubicBezTo>
                  <a:pt x="1242314" y="18923"/>
                  <a:pt x="1242314" y="18669"/>
                  <a:pt x="1242060" y="18669"/>
                </a:cubicBezTo>
                <a:cubicBezTo>
                  <a:pt x="1241552" y="18669"/>
                  <a:pt x="1240155" y="19431"/>
                  <a:pt x="1238758" y="21463"/>
                </a:cubicBezTo>
                <a:cubicBezTo>
                  <a:pt x="1238377" y="21844"/>
                  <a:pt x="1238123" y="22098"/>
                  <a:pt x="1237996" y="22098"/>
                </a:cubicBezTo>
                <a:cubicBezTo>
                  <a:pt x="1237742" y="22098"/>
                  <a:pt x="1237742" y="21336"/>
                  <a:pt x="1237742" y="19304"/>
                </a:cubicBezTo>
                <a:cubicBezTo>
                  <a:pt x="1237742" y="18161"/>
                  <a:pt x="1236980" y="17653"/>
                  <a:pt x="1235964" y="17653"/>
                </a:cubicBezTo>
                <a:cubicBezTo>
                  <a:pt x="1234948" y="17653"/>
                  <a:pt x="1233932" y="18161"/>
                  <a:pt x="1233424" y="19304"/>
                </a:cubicBezTo>
                <a:lnTo>
                  <a:pt x="1230249" y="19304"/>
                </a:lnTo>
                <a:cubicBezTo>
                  <a:pt x="1229233" y="19304"/>
                  <a:pt x="1229233" y="18161"/>
                  <a:pt x="1229233" y="17145"/>
                </a:cubicBezTo>
                <a:cubicBezTo>
                  <a:pt x="1229233" y="15875"/>
                  <a:pt x="1229233" y="15367"/>
                  <a:pt x="1228725" y="15367"/>
                </a:cubicBezTo>
                <a:cubicBezTo>
                  <a:pt x="1228471" y="15367"/>
                  <a:pt x="1227963" y="15621"/>
                  <a:pt x="1227074" y="16129"/>
                </a:cubicBezTo>
                <a:cubicBezTo>
                  <a:pt x="1226058" y="17272"/>
                  <a:pt x="1226058" y="18288"/>
                  <a:pt x="1226058" y="18288"/>
                </a:cubicBezTo>
                <a:cubicBezTo>
                  <a:pt x="1226058" y="19431"/>
                  <a:pt x="1223899" y="19431"/>
                  <a:pt x="1222756" y="19431"/>
                </a:cubicBezTo>
                <a:cubicBezTo>
                  <a:pt x="1221613" y="19431"/>
                  <a:pt x="1218438" y="19431"/>
                  <a:pt x="1218438" y="18288"/>
                </a:cubicBezTo>
                <a:lnTo>
                  <a:pt x="1218438" y="20447"/>
                </a:lnTo>
                <a:cubicBezTo>
                  <a:pt x="1217676" y="20447"/>
                  <a:pt x="1217422" y="20955"/>
                  <a:pt x="1217422" y="20955"/>
                </a:cubicBezTo>
                <a:cubicBezTo>
                  <a:pt x="1217422" y="20955"/>
                  <a:pt x="1217422" y="20828"/>
                  <a:pt x="1217422" y="20447"/>
                </a:cubicBezTo>
                <a:cubicBezTo>
                  <a:pt x="1217422" y="20447"/>
                  <a:pt x="1215263" y="20447"/>
                  <a:pt x="1212088" y="21463"/>
                </a:cubicBezTo>
                <a:cubicBezTo>
                  <a:pt x="1211707" y="21717"/>
                  <a:pt x="1211326" y="21717"/>
                  <a:pt x="1210818" y="21717"/>
                </a:cubicBezTo>
                <a:cubicBezTo>
                  <a:pt x="1208659" y="21717"/>
                  <a:pt x="1206373" y="19812"/>
                  <a:pt x="1209929" y="17145"/>
                </a:cubicBezTo>
                <a:lnTo>
                  <a:pt x="1207770" y="17145"/>
                </a:lnTo>
                <a:cubicBezTo>
                  <a:pt x="1206627" y="17145"/>
                  <a:pt x="1206627" y="16002"/>
                  <a:pt x="1206627" y="16002"/>
                </a:cubicBezTo>
                <a:cubicBezTo>
                  <a:pt x="1206627" y="14986"/>
                  <a:pt x="1205611" y="14986"/>
                  <a:pt x="1203452" y="14986"/>
                </a:cubicBezTo>
                <a:lnTo>
                  <a:pt x="1203452" y="17145"/>
                </a:lnTo>
                <a:cubicBezTo>
                  <a:pt x="1204722" y="19558"/>
                  <a:pt x="1204214" y="20955"/>
                  <a:pt x="1203071" y="20955"/>
                </a:cubicBezTo>
                <a:cubicBezTo>
                  <a:pt x="1202309" y="20955"/>
                  <a:pt x="1201166" y="20066"/>
                  <a:pt x="1200150" y="18161"/>
                </a:cubicBezTo>
                <a:lnTo>
                  <a:pt x="1200150" y="20320"/>
                </a:lnTo>
                <a:cubicBezTo>
                  <a:pt x="1200150" y="20828"/>
                  <a:pt x="1199896" y="21082"/>
                  <a:pt x="1199134" y="21082"/>
                </a:cubicBezTo>
                <a:cubicBezTo>
                  <a:pt x="1198372" y="21082"/>
                  <a:pt x="1197356" y="20828"/>
                  <a:pt x="1195705" y="20320"/>
                </a:cubicBezTo>
                <a:cubicBezTo>
                  <a:pt x="1194689" y="20320"/>
                  <a:pt x="1193546" y="17145"/>
                  <a:pt x="1193546" y="16002"/>
                </a:cubicBezTo>
                <a:cubicBezTo>
                  <a:pt x="1193546" y="14859"/>
                  <a:pt x="1191387" y="14986"/>
                  <a:pt x="1191387" y="14986"/>
                </a:cubicBezTo>
                <a:cubicBezTo>
                  <a:pt x="1190244" y="14986"/>
                  <a:pt x="1190244" y="14986"/>
                  <a:pt x="1190244" y="16002"/>
                </a:cubicBezTo>
                <a:cubicBezTo>
                  <a:pt x="1190244" y="17272"/>
                  <a:pt x="1189228" y="18034"/>
                  <a:pt x="1188212" y="18034"/>
                </a:cubicBezTo>
                <a:cubicBezTo>
                  <a:pt x="1187323" y="18034"/>
                  <a:pt x="1186434" y="17526"/>
                  <a:pt x="1185926" y="16002"/>
                </a:cubicBezTo>
                <a:lnTo>
                  <a:pt x="1185926" y="17145"/>
                </a:lnTo>
                <a:cubicBezTo>
                  <a:pt x="1185926" y="18669"/>
                  <a:pt x="1184783" y="19685"/>
                  <a:pt x="1181227" y="19685"/>
                </a:cubicBezTo>
                <a:cubicBezTo>
                  <a:pt x="1179957" y="19685"/>
                  <a:pt x="1178306" y="19558"/>
                  <a:pt x="1176274" y="19304"/>
                </a:cubicBezTo>
                <a:cubicBezTo>
                  <a:pt x="1170940" y="19304"/>
                  <a:pt x="1166622" y="19304"/>
                  <a:pt x="1166622" y="20320"/>
                </a:cubicBezTo>
                <a:cubicBezTo>
                  <a:pt x="1166622" y="20447"/>
                  <a:pt x="1166368" y="20574"/>
                  <a:pt x="1166114" y="20574"/>
                </a:cubicBezTo>
                <a:cubicBezTo>
                  <a:pt x="1164463" y="20574"/>
                  <a:pt x="1159891" y="18669"/>
                  <a:pt x="1158113" y="16002"/>
                </a:cubicBezTo>
                <a:cubicBezTo>
                  <a:pt x="1158113" y="17145"/>
                  <a:pt x="1155954" y="17145"/>
                  <a:pt x="1152779" y="17145"/>
                </a:cubicBezTo>
                <a:cubicBezTo>
                  <a:pt x="1148461" y="17145"/>
                  <a:pt x="1148461" y="17145"/>
                  <a:pt x="1148461" y="19304"/>
                </a:cubicBezTo>
                <a:cubicBezTo>
                  <a:pt x="1149477" y="20320"/>
                  <a:pt x="1150112" y="20955"/>
                  <a:pt x="1149985" y="20955"/>
                </a:cubicBezTo>
                <a:cubicBezTo>
                  <a:pt x="1149858" y="20955"/>
                  <a:pt x="1148969" y="20447"/>
                  <a:pt x="1147445" y="19304"/>
                </a:cubicBezTo>
                <a:cubicBezTo>
                  <a:pt x="1147064" y="18034"/>
                  <a:pt x="1146048" y="17653"/>
                  <a:pt x="1144905" y="17653"/>
                </a:cubicBezTo>
                <a:cubicBezTo>
                  <a:pt x="1143000" y="17653"/>
                  <a:pt x="1140841" y="19050"/>
                  <a:pt x="1140841" y="20447"/>
                </a:cubicBezTo>
                <a:cubicBezTo>
                  <a:pt x="1140841" y="21463"/>
                  <a:pt x="1139825" y="21463"/>
                  <a:pt x="1136523" y="21463"/>
                </a:cubicBezTo>
                <a:cubicBezTo>
                  <a:pt x="1135380" y="20447"/>
                  <a:pt x="1132205" y="20447"/>
                  <a:pt x="1128903" y="20447"/>
                </a:cubicBezTo>
                <a:cubicBezTo>
                  <a:pt x="1124585" y="20447"/>
                  <a:pt x="1124585" y="20447"/>
                  <a:pt x="1124585" y="18288"/>
                </a:cubicBezTo>
                <a:cubicBezTo>
                  <a:pt x="1124585" y="16129"/>
                  <a:pt x="1123569" y="16129"/>
                  <a:pt x="1120267" y="16129"/>
                </a:cubicBezTo>
                <a:cubicBezTo>
                  <a:pt x="1119125" y="16129"/>
                  <a:pt x="1117092" y="16129"/>
                  <a:pt x="1117092" y="17272"/>
                </a:cubicBezTo>
                <a:cubicBezTo>
                  <a:pt x="1117092" y="17272"/>
                  <a:pt x="1115950" y="18288"/>
                  <a:pt x="1114933" y="18288"/>
                </a:cubicBezTo>
                <a:cubicBezTo>
                  <a:pt x="1112775" y="18288"/>
                  <a:pt x="1111758" y="18288"/>
                  <a:pt x="1111758" y="19431"/>
                </a:cubicBezTo>
                <a:cubicBezTo>
                  <a:pt x="1111758" y="19431"/>
                  <a:pt x="1110616" y="20447"/>
                  <a:pt x="1107441" y="20447"/>
                </a:cubicBezTo>
                <a:cubicBezTo>
                  <a:pt x="1104266" y="20447"/>
                  <a:pt x="1100964" y="20447"/>
                  <a:pt x="1100964" y="21463"/>
                </a:cubicBezTo>
                <a:cubicBezTo>
                  <a:pt x="1099821" y="21463"/>
                  <a:pt x="1099821" y="21463"/>
                  <a:pt x="1099821" y="20447"/>
                </a:cubicBezTo>
                <a:cubicBezTo>
                  <a:pt x="1099821" y="19685"/>
                  <a:pt x="1099313" y="18923"/>
                  <a:pt x="1096646" y="18923"/>
                </a:cubicBezTo>
                <a:cubicBezTo>
                  <a:pt x="1095503" y="18923"/>
                  <a:pt x="1094106" y="19050"/>
                  <a:pt x="1092201" y="19431"/>
                </a:cubicBezTo>
                <a:cubicBezTo>
                  <a:pt x="1089026" y="19431"/>
                  <a:pt x="1084708" y="19431"/>
                  <a:pt x="1084708" y="18288"/>
                </a:cubicBezTo>
                <a:cubicBezTo>
                  <a:pt x="1083565" y="18288"/>
                  <a:pt x="1083565" y="18288"/>
                  <a:pt x="1083565" y="19431"/>
                </a:cubicBezTo>
                <a:cubicBezTo>
                  <a:pt x="1083565" y="20574"/>
                  <a:pt x="1082803" y="21082"/>
                  <a:pt x="1081533" y="21082"/>
                </a:cubicBezTo>
                <a:cubicBezTo>
                  <a:pt x="1080263" y="21082"/>
                  <a:pt x="1078739" y="20574"/>
                  <a:pt x="1077088" y="19431"/>
                </a:cubicBezTo>
                <a:cubicBezTo>
                  <a:pt x="1077088" y="18923"/>
                  <a:pt x="1076834" y="18669"/>
                  <a:pt x="1076453" y="18669"/>
                </a:cubicBezTo>
                <a:cubicBezTo>
                  <a:pt x="1076072" y="18669"/>
                  <a:pt x="1075437" y="18923"/>
                  <a:pt x="1074929" y="19431"/>
                </a:cubicBezTo>
                <a:cubicBezTo>
                  <a:pt x="1074929" y="19431"/>
                  <a:pt x="1072770" y="19431"/>
                  <a:pt x="1071754" y="18288"/>
                </a:cubicBezTo>
                <a:cubicBezTo>
                  <a:pt x="1070738" y="17780"/>
                  <a:pt x="1070103" y="17526"/>
                  <a:pt x="1069595" y="17526"/>
                </a:cubicBezTo>
                <a:cubicBezTo>
                  <a:pt x="1069087" y="17526"/>
                  <a:pt x="1068579" y="17780"/>
                  <a:pt x="1067436" y="18288"/>
                </a:cubicBezTo>
                <a:cubicBezTo>
                  <a:pt x="1067436" y="19431"/>
                  <a:pt x="1065277" y="19431"/>
                  <a:pt x="1064261" y="19431"/>
                </a:cubicBezTo>
                <a:cubicBezTo>
                  <a:pt x="1062610" y="18923"/>
                  <a:pt x="1057784" y="18669"/>
                  <a:pt x="1053212" y="18669"/>
                </a:cubicBezTo>
                <a:cubicBezTo>
                  <a:pt x="1048640" y="18669"/>
                  <a:pt x="1044322" y="18923"/>
                  <a:pt x="1043814" y="19431"/>
                </a:cubicBezTo>
                <a:cubicBezTo>
                  <a:pt x="1041655" y="18288"/>
                  <a:pt x="1041655" y="18288"/>
                  <a:pt x="1040512" y="18288"/>
                </a:cubicBezTo>
                <a:cubicBezTo>
                  <a:pt x="1040131" y="19050"/>
                  <a:pt x="1039496" y="19431"/>
                  <a:pt x="1038988" y="19431"/>
                </a:cubicBezTo>
                <a:cubicBezTo>
                  <a:pt x="1038099" y="19431"/>
                  <a:pt x="1037337" y="18542"/>
                  <a:pt x="1037337" y="17145"/>
                </a:cubicBezTo>
                <a:lnTo>
                  <a:pt x="1040512" y="17145"/>
                </a:lnTo>
                <a:cubicBezTo>
                  <a:pt x="1040512" y="16129"/>
                  <a:pt x="1039623" y="15621"/>
                  <a:pt x="1038734" y="15621"/>
                </a:cubicBezTo>
                <a:cubicBezTo>
                  <a:pt x="1037591" y="15621"/>
                  <a:pt x="1036194" y="16383"/>
                  <a:pt x="1036194" y="18161"/>
                </a:cubicBezTo>
                <a:cubicBezTo>
                  <a:pt x="1035051" y="19304"/>
                  <a:pt x="1034543" y="19812"/>
                  <a:pt x="1034162" y="19812"/>
                </a:cubicBezTo>
                <a:cubicBezTo>
                  <a:pt x="1033781" y="19812"/>
                  <a:pt x="1033527" y="19304"/>
                  <a:pt x="1032892" y="18161"/>
                </a:cubicBezTo>
                <a:cubicBezTo>
                  <a:pt x="1032257" y="17018"/>
                  <a:pt x="1031495" y="16510"/>
                  <a:pt x="1030733" y="16510"/>
                </a:cubicBezTo>
                <a:cubicBezTo>
                  <a:pt x="1029971" y="16510"/>
                  <a:pt x="1029082" y="17018"/>
                  <a:pt x="1028574" y="18161"/>
                </a:cubicBezTo>
                <a:cubicBezTo>
                  <a:pt x="1028574" y="19304"/>
                  <a:pt x="1028574" y="19812"/>
                  <a:pt x="1028447" y="19812"/>
                </a:cubicBezTo>
                <a:cubicBezTo>
                  <a:pt x="1028320" y="19812"/>
                  <a:pt x="1028066" y="19304"/>
                  <a:pt x="1027558" y="18161"/>
                </a:cubicBezTo>
                <a:cubicBezTo>
                  <a:pt x="1025780" y="15748"/>
                  <a:pt x="1023621" y="14351"/>
                  <a:pt x="1021970" y="14351"/>
                </a:cubicBezTo>
                <a:cubicBezTo>
                  <a:pt x="1020700" y="14351"/>
                  <a:pt x="1019938" y="15240"/>
                  <a:pt x="1019938" y="17145"/>
                </a:cubicBezTo>
                <a:cubicBezTo>
                  <a:pt x="1019938" y="19304"/>
                  <a:pt x="1017779" y="20320"/>
                  <a:pt x="1016763" y="20320"/>
                </a:cubicBezTo>
                <a:cubicBezTo>
                  <a:pt x="1015747" y="20320"/>
                  <a:pt x="1015620" y="19304"/>
                  <a:pt x="1015620" y="18161"/>
                </a:cubicBezTo>
                <a:cubicBezTo>
                  <a:pt x="1016128" y="17145"/>
                  <a:pt x="1016128" y="16510"/>
                  <a:pt x="1015620" y="16510"/>
                </a:cubicBezTo>
                <a:cubicBezTo>
                  <a:pt x="1015112" y="16510"/>
                  <a:pt x="1013969" y="17018"/>
                  <a:pt x="1012445" y="18161"/>
                </a:cubicBezTo>
                <a:cubicBezTo>
                  <a:pt x="1010159" y="20447"/>
                  <a:pt x="1008127" y="21590"/>
                  <a:pt x="1006095" y="21590"/>
                </a:cubicBezTo>
                <a:cubicBezTo>
                  <a:pt x="1004317" y="21590"/>
                  <a:pt x="1002539" y="20828"/>
                  <a:pt x="1000507" y="19304"/>
                </a:cubicBezTo>
                <a:cubicBezTo>
                  <a:pt x="997332" y="18161"/>
                  <a:pt x="994538" y="17653"/>
                  <a:pt x="993268" y="17653"/>
                </a:cubicBezTo>
                <a:cubicBezTo>
                  <a:pt x="991998" y="17653"/>
                  <a:pt x="991871" y="18161"/>
                  <a:pt x="994030" y="19304"/>
                </a:cubicBezTo>
                <a:cubicBezTo>
                  <a:pt x="996062" y="21336"/>
                  <a:pt x="996824" y="22098"/>
                  <a:pt x="996316" y="22098"/>
                </a:cubicBezTo>
                <a:cubicBezTo>
                  <a:pt x="995935" y="22098"/>
                  <a:pt x="995300" y="21844"/>
                  <a:pt x="994030" y="21463"/>
                </a:cubicBezTo>
                <a:lnTo>
                  <a:pt x="986537" y="21463"/>
                </a:lnTo>
                <a:cubicBezTo>
                  <a:pt x="985394" y="21463"/>
                  <a:pt x="984378" y="19304"/>
                  <a:pt x="984378" y="18288"/>
                </a:cubicBezTo>
                <a:cubicBezTo>
                  <a:pt x="982981" y="20320"/>
                  <a:pt x="981584" y="21590"/>
                  <a:pt x="979933" y="21590"/>
                </a:cubicBezTo>
                <a:cubicBezTo>
                  <a:pt x="979044" y="21590"/>
                  <a:pt x="978028" y="21209"/>
                  <a:pt x="976885" y="20447"/>
                </a:cubicBezTo>
                <a:lnTo>
                  <a:pt x="973710" y="20447"/>
                </a:lnTo>
                <a:cubicBezTo>
                  <a:pt x="972694" y="20447"/>
                  <a:pt x="972694" y="20447"/>
                  <a:pt x="970535" y="18288"/>
                </a:cubicBezTo>
                <a:cubicBezTo>
                  <a:pt x="970281" y="18034"/>
                  <a:pt x="969900" y="17907"/>
                  <a:pt x="969646" y="17907"/>
                </a:cubicBezTo>
                <a:cubicBezTo>
                  <a:pt x="968757" y="17907"/>
                  <a:pt x="967741" y="18923"/>
                  <a:pt x="966217" y="20447"/>
                </a:cubicBezTo>
                <a:cubicBezTo>
                  <a:pt x="965455" y="21209"/>
                  <a:pt x="964185" y="21971"/>
                  <a:pt x="963423" y="21971"/>
                </a:cubicBezTo>
                <a:cubicBezTo>
                  <a:pt x="963169" y="21971"/>
                  <a:pt x="962915" y="21844"/>
                  <a:pt x="962915" y="21463"/>
                </a:cubicBezTo>
                <a:cubicBezTo>
                  <a:pt x="962915" y="20447"/>
                  <a:pt x="960756" y="19304"/>
                  <a:pt x="958597" y="17145"/>
                </a:cubicBezTo>
                <a:cubicBezTo>
                  <a:pt x="958343" y="16891"/>
                  <a:pt x="958089" y="16764"/>
                  <a:pt x="957835" y="16764"/>
                </a:cubicBezTo>
                <a:cubicBezTo>
                  <a:pt x="957200" y="16764"/>
                  <a:pt x="956819" y="17780"/>
                  <a:pt x="957581" y="19304"/>
                </a:cubicBezTo>
                <a:cubicBezTo>
                  <a:pt x="957581" y="20320"/>
                  <a:pt x="957581" y="20320"/>
                  <a:pt x="954406" y="21463"/>
                </a:cubicBezTo>
                <a:cubicBezTo>
                  <a:pt x="953263" y="21463"/>
                  <a:pt x="950088" y="21463"/>
                  <a:pt x="950088" y="20447"/>
                </a:cubicBezTo>
                <a:cubicBezTo>
                  <a:pt x="950088" y="19939"/>
                  <a:pt x="947929" y="19685"/>
                  <a:pt x="945516" y="19685"/>
                </a:cubicBezTo>
                <a:cubicBezTo>
                  <a:pt x="943103" y="19685"/>
                  <a:pt x="940436" y="19939"/>
                  <a:pt x="939293" y="20447"/>
                </a:cubicBezTo>
                <a:lnTo>
                  <a:pt x="937134" y="20447"/>
                </a:lnTo>
                <a:cubicBezTo>
                  <a:pt x="934975" y="20447"/>
                  <a:pt x="933959" y="19431"/>
                  <a:pt x="932816" y="19431"/>
                </a:cubicBezTo>
                <a:cubicBezTo>
                  <a:pt x="932816" y="19431"/>
                  <a:pt x="930657" y="19431"/>
                  <a:pt x="929641" y="18288"/>
                </a:cubicBezTo>
                <a:cubicBezTo>
                  <a:pt x="927482" y="18288"/>
                  <a:pt x="926466" y="18288"/>
                  <a:pt x="926466" y="19431"/>
                </a:cubicBezTo>
                <a:cubicBezTo>
                  <a:pt x="925958" y="18288"/>
                  <a:pt x="925704" y="17780"/>
                  <a:pt x="925196" y="17780"/>
                </a:cubicBezTo>
                <a:cubicBezTo>
                  <a:pt x="924688" y="17780"/>
                  <a:pt x="924307" y="18288"/>
                  <a:pt x="923164" y="19431"/>
                </a:cubicBezTo>
                <a:cubicBezTo>
                  <a:pt x="923164" y="20447"/>
                  <a:pt x="923164" y="21082"/>
                  <a:pt x="923037" y="21082"/>
                </a:cubicBezTo>
                <a:cubicBezTo>
                  <a:pt x="922910" y="21082"/>
                  <a:pt x="922656" y="20574"/>
                  <a:pt x="922021" y="19431"/>
                </a:cubicBezTo>
                <a:cubicBezTo>
                  <a:pt x="921513" y="18923"/>
                  <a:pt x="921259" y="18669"/>
                  <a:pt x="920751" y="18669"/>
                </a:cubicBezTo>
                <a:cubicBezTo>
                  <a:pt x="920243" y="18669"/>
                  <a:pt x="919735" y="18923"/>
                  <a:pt x="918719" y="19431"/>
                </a:cubicBezTo>
                <a:cubicBezTo>
                  <a:pt x="918719" y="19939"/>
                  <a:pt x="918465" y="20193"/>
                  <a:pt x="918211" y="20193"/>
                </a:cubicBezTo>
                <a:cubicBezTo>
                  <a:pt x="917957" y="20193"/>
                  <a:pt x="917703" y="19939"/>
                  <a:pt x="917703" y="19431"/>
                </a:cubicBezTo>
                <a:cubicBezTo>
                  <a:pt x="916306" y="18034"/>
                  <a:pt x="914147" y="16637"/>
                  <a:pt x="912623" y="16637"/>
                </a:cubicBezTo>
                <a:cubicBezTo>
                  <a:pt x="911734" y="16637"/>
                  <a:pt x="911226" y="17145"/>
                  <a:pt x="911226" y="18288"/>
                </a:cubicBezTo>
                <a:cubicBezTo>
                  <a:pt x="911226" y="18288"/>
                  <a:pt x="910210" y="18288"/>
                  <a:pt x="909067" y="17272"/>
                </a:cubicBezTo>
                <a:cubicBezTo>
                  <a:pt x="908051" y="15621"/>
                  <a:pt x="907416" y="14859"/>
                  <a:pt x="907162" y="14859"/>
                </a:cubicBezTo>
                <a:cubicBezTo>
                  <a:pt x="906908" y="14859"/>
                  <a:pt x="906908" y="15621"/>
                  <a:pt x="906908" y="17272"/>
                </a:cubicBezTo>
                <a:cubicBezTo>
                  <a:pt x="906400" y="18288"/>
                  <a:pt x="905511" y="18923"/>
                  <a:pt x="904749" y="18923"/>
                </a:cubicBezTo>
                <a:cubicBezTo>
                  <a:pt x="903987" y="18923"/>
                  <a:pt x="903098" y="18415"/>
                  <a:pt x="902590" y="17272"/>
                </a:cubicBezTo>
                <a:cubicBezTo>
                  <a:pt x="902590" y="17272"/>
                  <a:pt x="902082" y="16256"/>
                  <a:pt x="901193" y="16256"/>
                </a:cubicBezTo>
                <a:cubicBezTo>
                  <a:pt x="900685" y="16256"/>
                  <a:pt x="900177" y="16510"/>
                  <a:pt x="899415" y="17272"/>
                </a:cubicBezTo>
                <a:cubicBezTo>
                  <a:pt x="898145" y="17907"/>
                  <a:pt x="894462" y="18542"/>
                  <a:pt x="891795" y="18542"/>
                </a:cubicBezTo>
                <a:cubicBezTo>
                  <a:pt x="889890" y="18542"/>
                  <a:pt x="888747" y="18161"/>
                  <a:pt x="889636" y="17272"/>
                </a:cubicBezTo>
                <a:lnTo>
                  <a:pt x="886461" y="17272"/>
                </a:lnTo>
                <a:cubicBezTo>
                  <a:pt x="884810" y="17780"/>
                  <a:pt x="883794" y="18034"/>
                  <a:pt x="882778" y="18034"/>
                </a:cubicBezTo>
                <a:cubicBezTo>
                  <a:pt x="881762" y="18034"/>
                  <a:pt x="881000" y="17780"/>
                  <a:pt x="879984" y="17272"/>
                </a:cubicBezTo>
                <a:lnTo>
                  <a:pt x="878841" y="15113"/>
                </a:lnTo>
                <a:cubicBezTo>
                  <a:pt x="878841" y="17272"/>
                  <a:pt x="877825" y="18288"/>
                  <a:pt x="875666" y="18288"/>
                </a:cubicBezTo>
                <a:cubicBezTo>
                  <a:pt x="874650" y="18288"/>
                  <a:pt x="874650" y="18288"/>
                  <a:pt x="874650" y="17272"/>
                </a:cubicBezTo>
                <a:cubicBezTo>
                  <a:pt x="875666" y="15113"/>
                  <a:pt x="874650" y="15113"/>
                  <a:pt x="873507" y="15113"/>
                </a:cubicBezTo>
                <a:cubicBezTo>
                  <a:pt x="873507" y="15113"/>
                  <a:pt x="875666" y="14097"/>
                  <a:pt x="875666" y="12954"/>
                </a:cubicBezTo>
                <a:cubicBezTo>
                  <a:pt x="875666" y="12573"/>
                  <a:pt x="875285" y="12192"/>
                  <a:pt x="874777" y="12192"/>
                </a:cubicBezTo>
                <a:cubicBezTo>
                  <a:pt x="874015" y="12192"/>
                  <a:pt x="873126" y="12700"/>
                  <a:pt x="872491" y="13970"/>
                </a:cubicBezTo>
                <a:cubicBezTo>
                  <a:pt x="872491" y="14986"/>
                  <a:pt x="872491" y="14986"/>
                  <a:pt x="873507" y="14986"/>
                </a:cubicBezTo>
                <a:cubicBezTo>
                  <a:pt x="871348" y="14986"/>
                  <a:pt x="870332" y="17145"/>
                  <a:pt x="870332" y="18161"/>
                </a:cubicBezTo>
                <a:lnTo>
                  <a:pt x="868173" y="18161"/>
                </a:lnTo>
                <a:cubicBezTo>
                  <a:pt x="868173" y="16129"/>
                  <a:pt x="867792" y="15367"/>
                  <a:pt x="867411" y="15367"/>
                </a:cubicBezTo>
                <a:cubicBezTo>
                  <a:pt x="867284" y="15367"/>
                  <a:pt x="867030" y="15621"/>
                  <a:pt x="867030" y="16002"/>
                </a:cubicBezTo>
                <a:cubicBezTo>
                  <a:pt x="865887" y="18161"/>
                  <a:pt x="863855" y="18161"/>
                  <a:pt x="862712" y="18161"/>
                </a:cubicBezTo>
                <a:cubicBezTo>
                  <a:pt x="862712" y="17399"/>
                  <a:pt x="862585" y="17145"/>
                  <a:pt x="862458" y="17145"/>
                </a:cubicBezTo>
                <a:cubicBezTo>
                  <a:pt x="862331" y="17145"/>
                  <a:pt x="861950" y="18161"/>
                  <a:pt x="862712" y="18161"/>
                </a:cubicBezTo>
                <a:lnTo>
                  <a:pt x="862712" y="19304"/>
                </a:lnTo>
                <a:cubicBezTo>
                  <a:pt x="862331" y="19558"/>
                  <a:pt x="862204" y="19685"/>
                  <a:pt x="862077" y="19685"/>
                </a:cubicBezTo>
                <a:cubicBezTo>
                  <a:pt x="861696" y="19685"/>
                  <a:pt x="861696" y="18923"/>
                  <a:pt x="861696" y="18161"/>
                </a:cubicBezTo>
                <a:lnTo>
                  <a:pt x="858521" y="18161"/>
                </a:lnTo>
                <a:cubicBezTo>
                  <a:pt x="856362" y="18161"/>
                  <a:pt x="855219" y="18161"/>
                  <a:pt x="856362" y="16002"/>
                </a:cubicBezTo>
                <a:cubicBezTo>
                  <a:pt x="856362" y="14986"/>
                  <a:pt x="856362" y="13843"/>
                  <a:pt x="855219" y="13843"/>
                </a:cubicBezTo>
                <a:cubicBezTo>
                  <a:pt x="855219" y="13462"/>
                  <a:pt x="855092" y="13335"/>
                  <a:pt x="854965" y="13335"/>
                </a:cubicBezTo>
                <a:cubicBezTo>
                  <a:pt x="854711" y="13335"/>
                  <a:pt x="854457" y="13843"/>
                  <a:pt x="855219" y="13843"/>
                </a:cubicBezTo>
                <a:cubicBezTo>
                  <a:pt x="855219" y="14859"/>
                  <a:pt x="855219" y="16002"/>
                  <a:pt x="854203" y="16002"/>
                </a:cubicBezTo>
                <a:cubicBezTo>
                  <a:pt x="852044" y="16002"/>
                  <a:pt x="852044" y="18161"/>
                  <a:pt x="852044" y="18161"/>
                </a:cubicBezTo>
                <a:cubicBezTo>
                  <a:pt x="852933" y="19050"/>
                  <a:pt x="852298" y="19431"/>
                  <a:pt x="851282" y="19431"/>
                </a:cubicBezTo>
                <a:cubicBezTo>
                  <a:pt x="849758" y="19431"/>
                  <a:pt x="847345" y="18796"/>
                  <a:pt x="846710" y="18161"/>
                </a:cubicBezTo>
                <a:cubicBezTo>
                  <a:pt x="845059" y="16510"/>
                  <a:pt x="844043" y="15748"/>
                  <a:pt x="843281" y="15748"/>
                </a:cubicBezTo>
                <a:cubicBezTo>
                  <a:pt x="842519" y="15748"/>
                  <a:pt x="842392" y="16510"/>
                  <a:pt x="842392" y="18161"/>
                </a:cubicBezTo>
                <a:cubicBezTo>
                  <a:pt x="842392" y="18669"/>
                  <a:pt x="842138" y="19050"/>
                  <a:pt x="841757" y="19050"/>
                </a:cubicBezTo>
                <a:cubicBezTo>
                  <a:pt x="840741" y="19050"/>
                  <a:pt x="838836" y="17018"/>
                  <a:pt x="838074" y="13843"/>
                </a:cubicBezTo>
                <a:lnTo>
                  <a:pt x="836168" y="10795"/>
                </a:lnTo>
                <a:lnTo>
                  <a:pt x="836168" y="14097"/>
                </a:lnTo>
                <a:cubicBezTo>
                  <a:pt x="835533" y="17399"/>
                  <a:pt x="835279" y="18669"/>
                  <a:pt x="834136" y="18669"/>
                </a:cubicBezTo>
                <a:cubicBezTo>
                  <a:pt x="833374" y="18669"/>
                  <a:pt x="832358" y="18161"/>
                  <a:pt x="830707" y="17272"/>
                </a:cubicBezTo>
                <a:cubicBezTo>
                  <a:pt x="829056" y="16129"/>
                  <a:pt x="828294" y="15621"/>
                  <a:pt x="827913" y="15621"/>
                </a:cubicBezTo>
                <a:cubicBezTo>
                  <a:pt x="827532" y="15621"/>
                  <a:pt x="827532" y="16129"/>
                  <a:pt x="827532" y="17272"/>
                </a:cubicBezTo>
                <a:cubicBezTo>
                  <a:pt x="827532" y="18415"/>
                  <a:pt x="826516" y="18288"/>
                  <a:pt x="821055" y="18288"/>
                </a:cubicBezTo>
                <a:cubicBezTo>
                  <a:pt x="816737" y="18288"/>
                  <a:pt x="815721" y="18288"/>
                  <a:pt x="815721" y="17272"/>
                </a:cubicBezTo>
                <a:lnTo>
                  <a:pt x="812546" y="17272"/>
                </a:lnTo>
                <a:cubicBezTo>
                  <a:pt x="812165" y="18034"/>
                  <a:pt x="811403" y="18415"/>
                  <a:pt x="810641" y="18415"/>
                </a:cubicBezTo>
                <a:cubicBezTo>
                  <a:pt x="809498" y="18415"/>
                  <a:pt x="808609" y="17526"/>
                  <a:pt x="809244" y="16129"/>
                </a:cubicBezTo>
                <a:lnTo>
                  <a:pt x="807085" y="16129"/>
                </a:lnTo>
                <a:lnTo>
                  <a:pt x="807085" y="17272"/>
                </a:lnTo>
                <a:cubicBezTo>
                  <a:pt x="807085" y="18288"/>
                  <a:pt x="803783" y="18288"/>
                  <a:pt x="791972" y="18288"/>
                </a:cubicBezTo>
                <a:cubicBezTo>
                  <a:pt x="779018" y="18288"/>
                  <a:pt x="776859" y="18288"/>
                  <a:pt x="776859" y="16129"/>
                </a:cubicBezTo>
                <a:cubicBezTo>
                  <a:pt x="776351" y="15113"/>
                  <a:pt x="775462" y="14478"/>
                  <a:pt x="774827" y="14478"/>
                </a:cubicBezTo>
                <a:cubicBezTo>
                  <a:pt x="774192" y="14478"/>
                  <a:pt x="773557" y="14986"/>
                  <a:pt x="773557" y="16129"/>
                </a:cubicBezTo>
                <a:cubicBezTo>
                  <a:pt x="773557" y="16891"/>
                  <a:pt x="773049" y="17653"/>
                  <a:pt x="772668" y="17653"/>
                </a:cubicBezTo>
                <a:cubicBezTo>
                  <a:pt x="772541" y="17653"/>
                  <a:pt x="772414" y="17526"/>
                  <a:pt x="772414" y="17272"/>
                </a:cubicBezTo>
                <a:cubicBezTo>
                  <a:pt x="772414" y="17272"/>
                  <a:pt x="769239" y="17272"/>
                  <a:pt x="768096" y="18288"/>
                </a:cubicBezTo>
                <a:cubicBezTo>
                  <a:pt x="766318" y="19177"/>
                  <a:pt x="764794" y="19558"/>
                  <a:pt x="763778" y="19558"/>
                </a:cubicBezTo>
                <a:cubicBezTo>
                  <a:pt x="762381" y="19558"/>
                  <a:pt x="761619" y="18923"/>
                  <a:pt x="761619" y="18288"/>
                </a:cubicBezTo>
                <a:cubicBezTo>
                  <a:pt x="762508" y="17399"/>
                  <a:pt x="762635" y="17018"/>
                  <a:pt x="762381" y="17018"/>
                </a:cubicBezTo>
                <a:cubicBezTo>
                  <a:pt x="762127" y="17018"/>
                  <a:pt x="761111" y="17653"/>
                  <a:pt x="760476" y="18288"/>
                </a:cubicBezTo>
                <a:cubicBezTo>
                  <a:pt x="759714" y="19050"/>
                  <a:pt x="758444" y="19812"/>
                  <a:pt x="757682" y="19812"/>
                </a:cubicBezTo>
                <a:cubicBezTo>
                  <a:pt x="757428" y="19812"/>
                  <a:pt x="757174" y="19685"/>
                  <a:pt x="757174" y="19431"/>
                </a:cubicBezTo>
                <a:cubicBezTo>
                  <a:pt x="756539" y="18796"/>
                  <a:pt x="753364" y="18161"/>
                  <a:pt x="750951" y="18161"/>
                </a:cubicBezTo>
                <a:cubicBezTo>
                  <a:pt x="749046" y="18161"/>
                  <a:pt x="747522" y="18542"/>
                  <a:pt x="747522" y="19431"/>
                </a:cubicBezTo>
                <a:lnTo>
                  <a:pt x="744347" y="19431"/>
                </a:lnTo>
                <a:cubicBezTo>
                  <a:pt x="744347" y="18288"/>
                  <a:pt x="741045" y="18288"/>
                  <a:pt x="737870" y="18288"/>
                </a:cubicBezTo>
                <a:cubicBezTo>
                  <a:pt x="735711" y="18288"/>
                  <a:pt x="733552" y="18288"/>
                  <a:pt x="733552" y="19431"/>
                </a:cubicBezTo>
                <a:cubicBezTo>
                  <a:pt x="734568" y="19939"/>
                  <a:pt x="734568" y="20193"/>
                  <a:pt x="734060" y="20193"/>
                </a:cubicBezTo>
                <a:cubicBezTo>
                  <a:pt x="733552" y="20193"/>
                  <a:pt x="732409" y="19939"/>
                  <a:pt x="731393" y="19431"/>
                </a:cubicBezTo>
                <a:cubicBezTo>
                  <a:pt x="729234" y="19431"/>
                  <a:pt x="728218" y="17272"/>
                  <a:pt x="726059" y="17272"/>
                </a:cubicBezTo>
                <a:cubicBezTo>
                  <a:pt x="726059" y="16129"/>
                  <a:pt x="725043" y="15113"/>
                  <a:pt x="723900" y="15113"/>
                </a:cubicBezTo>
                <a:lnTo>
                  <a:pt x="723900" y="16129"/>
                </a:lnTo>
                <a:lnTo>
                  <a:pt x="723900" y="18288"/>
                </a:lnTo>
                <a:cubicBezTo>
                  <a:pt x="721741" y="18288"/>
                  <a:pt x="720725" y="18288"/>
                  <a:pt x="720725" y="17272"/>
                </a:cubicBezTo>
                <a:cubicBezTo>
                  <a:pt x="719709" y="18288"/>
                  <a:pt x="717550" y="18288"/>
                  <a:pt x="714248" y="18288"/>
                </a:cubicBezTo>
                <a:cubicBezTo>
                  <a:pt x="712089" y="18288"/>
                  <a:pt x="708914" y="18288"/>
                  <a:pt x="707771" y="17272"/>
                </a:cubicBezTo>
                <a:cubicBezTo>
                  <a:pt x="706755" y="18288"/>
                  <a:pt x="703961" y="18923"/>
                  <a:pt x="701421" y="18923"/>
                </a:cubicBezTo>
                <a:cubicBezTo>
                  <a:pt x="698881" y="18923"/>
                  <a:pt x="696468" y="18415"/>
                  <a:pt x="695833" y="17272"/>
                </a:cubicBezTo>
                <a:cubicBezTo>
                  <a:pt x="695833" y="16764"/>
                  <a:pt x="695325" y="16510"/>
                  <a:pt x="694563" y="16510"/>
                </a:cubicBezTo>
                <a:cubicBezTo>
                  <a:pt x="693801" y="16510"/>
                  <a:pt x="693039" y="16764"/>
                  <a:pt x="692531" y="17272"/>
                </a:cubicBezTo>
                <a:cubicBezTo>
                  <a:pt x="691388" y="17780"/>
                  <a:pt x="690880" y="18034"/>
                  <a:pt x="690499" y="18034"/>
                </a:cubicBezTo>
                <a:cubicBezTo>
                  <a:pt x="690118" y="18034"/>
                  <a:pt x="689864" y="17780"/>
                  <a:pt x="689229" y="17272"/>
                </a:cubicBezTo>
                <a:cubicBezTo>
                  <a:pt x="688975" y="16891"/>
                  <a:pt x="688467" y="16764"/>
                  <a:pt x="688086" y="16764"/>
                </a:cubicBezTo>
                <a:cubicBezTo>
                  <a:pt x="687070" y="16764"/>
                  <a:pt x="685673" y="17526"/>
                  <a:pt x="684911" y="18288"/>
                </a:cubicBezTo>
                <a:cubicBezTo>
                  <a:pt x="684276" y="20320"/>
                  <a:pt x="683133" y="21082"/>
                  <a:pt x="682117" y="21082"/>
                </a:cubicBezTo>
                <a:cubicBezTo>
                  <a:pt x="681609" y="21082"/>
                  <a:pt x="680974" y="20828"/>
                  <a:pt x="680593" y="20447"/>
                </a:cubicBezTo>
                <a:cubicBezTo>
                  <a:pt x="678942" y="19431"/>
                  <a:pt x="677418" y="19050"/>
                  <a:pt x="676021" y="19050"/>
                </a:cubicBezTo>
                <a:cubicBezTo>
                  <a:pt x="674624" y="19050"/>
                  <a:pt x="673608" y="19304"/>
                  <a:pt x="673100" y="19304"/>
                </a:cubicBezTo>
                <a:cubicBezTo>
                  <a:pt x="669798" y="17145"/>
                  <a:pt x="668782" y="18161"/>
                  <a:pt x="669798" y="16002"/>
                </a:cubicBezTo>
                <a:cubicBezTo>
                  <a:pt x="669798" y="14986"/>
                  <a:pt x="668782" y="13843"/>
                  <a:pt x="668782" y="13843"/>
                </a:cubicBezTo>
                <a:cubicBezTo>
                  <a:pt x="667766" y="13462"/>
                  <a:pt x="667004" y="13335"/>
                  <a:pt x="666496" y="13335"/>
                </a:cubicBezTo>
                <a:cubicBezTo>
                  <a:pt x="665607" y="13335"/>
                  <a:pt x="665861" y="13843"/>
                  <a:pt x="666623" y="13843"/>
                </a:cubicBezTo>
                <a:cubicBezTo>
                  <a:pt x="669798" y="14859"/>
                  <a:pt x="668782" y="14859"/>
                  <a:pt x="666623" y="16002"/>
                </a:cubicBezTo>
                <a:cubicBezTo>
                  <a:pt x="665607" y="18161"/>
                  <a:pt x="662305" y="18161"/>
                  <a:pt x="661289" y="18161"/>
                </a:cubicBezTo>
                <a:lnTo>
                  <a:pt x="654812" y="18161"/>
                </a:lnTo>
                <a:cubicBezTo>
                  <a:pt x="652653" y="18669"/>
                  <a:pt x="651256" y="18923"/>
                  <a:pt x="650494" y="18923"/>
                </a:cubicBezTo>
                <a:cubicBezTo>
                  <a:pt x="649732" y="18923"/>
                  <a:pt x="649478" y="18669"/>
                  <a:pt x="649478" y="18161"/>
                </a:cubicBezTo>
                <a:lnTo>
                  <a:pt x="649478" y="16129"/>
                </a:lnTo>
                <a:cubicBezTo>
                  <a:pt x="648843" y="17907"/>
                  <a:pt x="643382" y="18669"/>
                  <a:pt x="638429" y="18669"/>
                </a:cubicBezTo>
                <a:cubicBezTo>
                  <a:pt x="634365" y="18669"/>
                  <a:pt x="630555" y="18161"/>
                  <a:pt x="630174" y="17145"/>
                </a:cubicBezTo>
                <a:lnTo>
                  <a:pt x="630174" y="18161"/>
                </a:lnTo>
                <a:cubicBezTo>
                  <a:pt x="630174" y="19304"/>
                  <a:pt x="629031" y="19304"/>
                  <a:pt x="625856" y="19304"/>
                </a:cubicBezTo>
                <a:cubicBezTo>
                  <a:pt x="624840" y="19304"/>
                  <a:pt x="618236" y="18161"/>
                  <a:pt x="614045" y="18161"/>
                </a:cubicBezTo>
                <a:cubicBezTo>
                  <a:pt x="607568" y="18161"/>
                  <a:pt x="603250" y="18161"/>
                  <a:pt x="603250" y="17145"/>
                </a:cubicBezTo>
                <a:cubicBezTo>
                  <a:pt x="602107" y="17145"/>
                  <a:pt x="602107" y="17145"/>
                  <a:pt x="602107" y="18161"/>
                </a:cubicBezTo>
                <a:cubicBezTo>
                  <a:pt x="603250" y="19304"/>
                  <a:pt x="602107" y="19304"/>
                  <a:pt x="601091" y="19304"/>
                </a:cubicBezTo>
                <a:cubicBezTo>
                  <a:pt x="598932" y="19304"/>
                  <a:pt x="598932" y="18161"/>
                  <a:pt x="598932" y="17145"/>
                </a:cubicBezTo>
                <a:cubicBezTo>
                  <a:pt x="598932" y="16637"/>
                  <a:pt x="598678" y="16383"/>
                  <a:pt x="598043" y="16383"/>
                </a:cubicBezTo>
                <a:cubicBezTo>
                  <a:pt x="597408" y="16383"/>
                  <a:pt x="596265" y="16637"/>
                  <a:pt x="594614" y="17145"/>
                </a:cubicBezTo>
                <a:cubicBezTo>
                  <a:pt x="592963" y="17653"/>
                  <a:pt x="590804" y="17907"/>
                  <a:pt x="588645" y="17907"/>
                </a:cubicBezTo>
                <a:cubicBezTo>
                  <a:pt x="586486" y="17907"/>
                  <a:pt x="584327" y="17653"/>
                  <a:pt x="582676" y="17145"/>
                </a:cubicBezTo>
                <a:cubicBezTo>
                  <a:pt x="581660" y="17145"/>
                  <a:pt x="579501" y="17145"/>
                  <a:pt x="579501" y="18161"/>
                </a:cubicBezTo>
                <a:cubicBezTo>
                  <a:pt x="578866" y="18796"/>
                  <a:pt x="577596" y="19431"/>
                  <a:pt x="575818" y="19431"/>
                </a:cubicBezTo>
                <a:cubicBezTo>
                  <a:pt x="574548" y="19431"/>
                  <a:pt x="573278" y="19050"/>
                  <a:pt x="571881" y="18161"/>
                </a:cubicBezTo>
                <a:cubicBezTo>
                  <a:pt x="570865" y="18161"/>
                  <a:pt x="570865" y="18161"/>
                  <a:pt x="570865" y="19304"/>
                </a:cubicBezTo>
                <a:cubicBezTo>
                  <a:pt x="570230" y="19939"/>
                  <a:pt x="569976" y="20574"/>
                  <a:pt x="569468" y="20574"/>
                </a:cubicBezTo>
                <a:cubicBezTo>
                  <a:pt x="569087" y="20574"/>
                  <a:pt x="568579" y="20193"/>
                  <a:pt x="567690" y="19304"/>
                </a:cubicBezTo>
                <a:cubicBezTo>
                  <a:pt x="566547" y="18796"/>
                  <a:pt x="564769" y="18542"/>
                  <a:pt x="562864" y="18542"/>
                </a:cubicBezTo>
                <a:cubicBezTo>
                  <a:pt x="560959" y="18542"/>
                  <a:pt x="559054" y="18796"/>
                  <a:pt x="558038" y="19304"/>
                </a:cubicBezTo>
                <a:cubicBezTo>
                  <a:pt x="555879" y="19304"/>
                  <a:pt x="554863" y="19304"/>
                  <a:pt x="554863" y="18161"/>
                </a:cubicBezTo>
                <a:lnTo>
                  <a:pt x="554863" y="17272"/>
                </a:lnTo>
                <a:cubicBezTo>
                  <a:pt x="554355" y="18288"/>
                  <a:pt x="554101" y="18923"/>
                  <a:pt x="553593" y="18923"/>
                </a:cubicBezTo>
                <a:cubicBezTo>
                  <a:pt x="553085" y="18923"/>
                  <a:pt x="552577" y="18415"/>
                  <a:pt x="551561" y="17272"/>
                </a:cubicBezTo>
                <a:cubicBezTo>
                  <a:pt x="551561" y="16764"/>
                  <a:pt x="551307" y="16510"/>
                  <a:pt x="551053" y="16510"/>
                </a:cubicBezTo>
                <a:cubicBezTo>
                  <a:pt x="550799" y="16510"/>
                  <a:pt x="550545" y="16764"/>
                  <a:pt x="550545" y="17272"/>
                </a:cubicBezTo>
                <a:cubicBezTo>
                  <a:pt x="548386" y="18288"/>
                  <a:pt x="547370" y="18288"/>
                  <a:pt x="547370" y="18288"/>
                </a:cubicBezTo>
                <a:cubicBezTo>
                  <a:pt x="546354" y="18288"/>
                  <a:pt x="538734" y="17272"/>
                  <a:pt x="531241" y="17272"/>
                </a:cubicBezTo>
                <a:cubicBezTo>
                  <a:pt x="519430" y="17272"/>
                  <a:pt x="515112" y="17272"/>
                  <a:pt x="515112" y="16129"/>
                </a:cubicBezTo>
                <a:cubicBezTo>
                  <a:pt x="514096" y="15621"/>
                  <a:pt x="513461" y="15367"/>
                  <a:pt x="513080" y="15367"/>
                </a:cubicBezTo>
                <a:cubicBezTo>
                  <a:pt x="512699" y="15367"/>
                  <a:pt x="512445" y="15621"/>
                  <a:pt x="511810" y="16129"/>
                </a:cubicBezTo>
                <a:cubicBezTo>
                  <a:pt x="510794" y="17272"/>
                  <a:pt x="508635" y="17272"/>
                  <a:pt x="507492" y="17272"/>
                </a:cubicBezTo>
                <a:cubicBezTo>
                  <a:pt x="506349" y="17272"/>
                  <a:pt x="504190" y="17272"/>
                  <a:pt x="504190" y="18288"/>
                </a:cubicBezTo>
                <a:cubicBezTo>
                  <a:pt x="503174" y="17272"/>
                  <a:pt x="503174" y="17272"/>
                  <a:pt x="501015" y="17272"/>
                </a:cubicBezTo>
                <a:cubicBezTo>
                  <a:pt x="501015" y="17780"/>
                  <a:pt x="500761" y="18034"/>
                  <a:pt x="500380" y="18034"/>
                </a:cubicBezTo>
                <a:cubicBezTo>
                  <a:pt x="499999" y="18034"/>
                  <a:pt x="499491" y="17780"/>
                  <a:pt x="498856" y="17272"/>
                </a:cubicBezTo>
                <a:cubicBezTo>
                  <a:pt x="497840" y="16129"/>
                  <a:pt x="497205" y="15621"/>
                  <a:pt x="496951" y="15621"/>
                </a:cubicBezTo>
                <a:cubicBezTo>
                  <a:pt x="496697" y="15621"/>
                  <a:pt x="496697" y="16129"/>
                  <a:pt x="496697" y="17272"/>
                </a:cubicBezTo>
                <a:cubicBezTo>
                  <a:pt x="496697" y="18034"/>
                  <a:pt x="494665" y="19304"/>
                  <a:pt x="494030" y="19304"/>
                </a:cubicBezTo>
                <a:cubicBezTo>
                  <a:pt x="493776" y="19304"/>
                  <a:pt x="493776" y="19050"/>
                  <a:pt x="494538" y="18415"/>
                </a:cubicBezTo>
                <a:cubicBezTo>
                  <a:pt x="494538" y="17399"/>
                  <a:pt x="491363" y="17399"/>
                  <a:pt x="489204" y="16256"/>
                </a:cubicBezTo>
                <a:cubicBezTo>
                  <a:pt x="488061" y="16256"/>
                  <a:pt x="487045" y="16256"/>
                  <a:pt x="487045" y="17399"/>
                </a:cubicBezTo>
                <a:cubicBezTo>
                  <a:pt x="486410" y="18034"/>
                  <a:pt x="485140" y="18288"/>
                  <a:pt x="483870" y="18288"/>
                </a:cubicBezTo>
                <a:cubicBezTo>
                  <a:pt x="480822" y="18288"/>
                  <a:pt x="477012" y="17018"/>
                  <a:pt x="476250" y="16256"/>
                </a:cubicBezTo>
                <a:cubicBezTo>
                  <a:pt x="476250" y="15748"/>
                  <a:pt x="475996" y="15494"/>
                  <a:pt x="475742" y="15494"/>
                </a:cubicBezTo>
                <a:cubicBezTo>
                  <a:pt x="475488" y="15494"/>
                  <a:pt x="475234" y="15748"/>
                  <a:pt x="475234" y="16256"/>
                </a:cubicBezTo>
                <a:cubicBezTo>
                  <a:pt x="475234" y="18415"/>
                  <a:pt x="473075" y="18415"/>
                  <a:pt x="472059" y="18415"/>
                </a:cubicBezTo>
                <a:cubicBezTo>
                  <a:pt x="471678" y="17780"/>
                  <a:pt x="471551" y="17526"/>
                  <a:pt x="471297" y="17526"/>
                </a:cubicBezTo>
                <a:cubicBezTo>
                  <a:pt x="470916" y="17526"/>
                  <a:pt x="470916" y="18796"/>
                  <a:pt x="470916" y="19558"/>
                </a:cubicBezTo>
                <a:cubicBezTo>
                  <a:pt x="472059" y="20574"/>
                  <a:pt x="470916" y="20574"/>
                  <a:pt x="467741" y="20574"/>
                </a:cubicBezTo>
                <a:cubicBezTo>
                  <a:pt x="465582" y="19558"/>
                  <a:pt x="460121" y="19558"/>
                  <a:pt x="455930" y="19558"/>
                </a:cubicBezTo>
                <a:cubicBezTo>
                  <a:pt x="448310" y="19558"/>
                  <a:pt x="447294" y="18415"/>
                  <a:pt x="443992" y="16256"/>
                </a:cubicBezTo>
                <a:lnTo>
                  <a:pt x="441833" y="13081"/>
                </a:lnTo>
                <a:lnTo>
                  <a:pt x="441833" y="16256"/>
                </a:lnTo>
                <a:cubicBezTo>
                  <a:pt x="441833" y="17399"/>
                  <a:pt x="440817" y="19558"/>
                  <a:pt x="440817" y="19558"/>
                </a:cubicBezTo>
                <a:cubicBezTo>
                  <a:pt x="439801" y="19558"/>
                  <a:pt x="439801" y="18415"/>
                  <a:pt x="439801" y="17399"/>
                </a:cubicBezTo>
                <a:cubicBezTo>
                  <a:pt x="439801" y="16891"/>
                  <a:pt x="439293" y="16637"/>
                  <a:pt x="438404" y="16637"/>
                </a:cubicBezTo>
                <a:cubicBezTo>
                  <a:pt x="437515" y="16637"/>
                  <a:pt x="436499" y="16891"/>
                  <a:pt x="435483" y="17399"/>
                </a:cubicBezTo>
                <a:cubicBezTo>
                  <a:pt x="433832" y="17907"/>
                  <a:pt x="432562" y="18161"/>
                  <a:pt x="431419" y="18161"/>
                </a:cubicBezTo>
                <a:cubicBezTo>
                  <a:pt x="430276" y="18161"/>
                  <a:pt x="429514" y="17907"/>
                  <a:pt x="429006" y="17399"/>
                </a:cubicBezTo>
                <a:cubicBezTo>
                  <a:pt x="427863" y="17399"/>
                  <a:pt x="425831" y="17399"/>
                  <a:pt x="424688" y="18415"/>
                </a:cubicBezTo>
                <a:cubicBezTo>
                  <a:pt x="423672" y="18415"/>
                  <a:pt x="423672" y="18415"/>
                  <a:pt x="423672" y="17399"/>
                </a:cubicBezTo>
                <a:cubicBezTo>
                  <a:pt x="423672" y="16891"/>
                  <a:pt x="423164" y="16637"/>
                  <a:pt x="422402" y="16637"/>
                </a:cubicBezTo>
                <a:cubicBezTo>
                  <a:pt x="421640" y="16637"/>
                  <a:pt x="420878" y="16891"/>
                  <a:pt x="420370" y="17399"/>
                </a:cubicBezTo>
                <a:cubicBezTo>
                  <a:pt x="419100" y="18669"/>
                  <a:pt x="417068" y="19177"/>
                  <a:pt x="415671" y="19177"/>
                </a:cubicBezTo>
                <a:cubicBezTo>
                  <a:pt x="414655" y="19177"/>
                  <a:pt x="413893" y="18923"/>
                  <a:pt x="413893" y="18415"/>
                </a:cubicBezTo>
                <a:cubicBezTo>
                  <a:pt x="413893" y="17399"/>
                  <a:pt x="412877" y="17399"/>
                  <a:pt x="411734" y="17399"/>
                </a:cubicBezTo>
                <a:cubicBezTo>
                  <a:pt x="409575" y="17399"/>
                  <a:pt x="408559" y="17399"/>
                  <a:pt x="406400" y="16256"/>
                </a:cubicBezTo>
                <a:lnTo>
                  <a:pt x="404241" y="16256"/>
                </a:lnTo>
                <a:cubicBezTo>
                  <a:pt x="402082" y="16256"/>
                  <a:pt x="404241" y="17399"/>
                  <a:pt x="405257" y="17399"/>
                </a:cubicBezTo>
                <a:lnTo>
                  <a:pt x="404241" y="18415"/>
                </a:lnTo>
                <a:cubicBezTo>
                  <a:pt x="400939" y="18415"/>
                  <a:pt x="399923" y="18415"/>
                  <a:pt x="397764" y="17399"/>
                </a:cubicBezTo>
                <a:cubicBezTo>
                  <a:pt x="397256" y="16256"/>
                  <a:pt x="397002" y="15748"/>
                  <a:pt x="396875" y="15748"/>
                </a:cubicBezTo>
                <a:cubicBezTo>
                  <a:pt x="396748" y="15748"/>
                  <a:pt x="396748" y="16256"/>
                  <a:pt x="396748" y="17399"/>
                </a:cubicBezTo>
                <a:cubicBezTo>
                  <a:pt x="396748" y="18161"/>
                  <a:pt x="395605" y="18923"/>
                  <a:pt x="394716" y="18923"/>
                </a:cubicBezTo>
                <a:cubicBezTo>
                  <a:pt x="394335" y="18923"/>
                  <a:pt x="393954" y="18796"/>
                  <a:pt x="393573" y="18415"/>
                </a:cubicBezTo>
                <a:cubicBezTo>
                  <a:pt x="393065" y="17526"/>
                  <a:pt x="392430" y="17145"/>
                  <a:pt x="391922" y="17145"/>
                </a:cubicBezTo>
                <a:cubicBezTo>
                  <a:pt x="391160" y="17145"/>
                  <a:pt x="390398" y="17780"/>
                  <a:pt x="390398" y="18415"/>
                </a:cubicBezTo>
                <a:cubicBezTo>
                  <a:pt x="391541" y="19558"/>
                  <a:pt x="392049" y="20066"/>
                  <a:pt x="391541" y="20066"/>
                </a:cubicBezTo>
                <a:cubicBezTo>
                  <a:pt x="391033" y="20066"/>
                  <a:pt x="389382" y="19558"/>
                  <a:pt x="386207" y="18415"/>
                </a:cubicBezTo>
                <a:cubicBezTo>
                  <a:pt x="383032" y="18415"/>
                  <a:pt x="377571" y="17399"/>
                  <a:pt x="373253" y="17399"/>
                </a:cubicBezTo>
                <a:cubicBezTo>
                  <a:pt x="366776" y="17399"/>
                  <a:pt x="364617" y="17399"/>
                  <a:pt x="362458" y="18415"/>
                </a:cubicBezTo>
                <a:cubicBezTo>
                  <a:pt x="362458" y="18669"/>
                  <a:pt x="362458" y="18796"/>
                  <a:pt x="362458" y="18923"/>
                </a:cubicBezTo>
                <a:cubicBezTo>
                  <a:pt x="362331" y="17272"/>
                  <a:pt x="361061" y="17272"/>
                  <a:pt x="357124" y="17272"/>
                </a:cubicBezTo>
                <a:cubicBezTo>
                  <a:pt x="355854" y="17653"/>
                  <a:pt x="354711" y="17653"/>
                  <a:pt x="353568" y="17653"/>
                </a:cubicBezTo>
                <a:cubicBezTo>
                  <a:pt x="351028" y="17653"/>
                  <a:pt x="348869" y="16891"/>
                  <a:pt x="347345" y="16129"/>
                </a:cubicBezTo>
                <a:lnTo>
                  <a:pt x="350520" y="16129"/>
                </a:lnTo>
                <a:cubicBezTo>
                  <a:pt x="350520" y="14859"/>
                  <a:pt x="350139" y="14351"/>
                  <a:pt x="349123" y="14351"/>
                </a:cubicBezTo>
                <a:cubicBezTo>
                  <a:pt x="348488" y="14351"/>
                  <a:pt x="347472" y="14605"/>
                  <a:pt x="346202" y="15113"/>
                </a:cubicBezTo>
                <a:lnTo>
                  <a:pt x="344170" y="15113"/>
                </a:lnTo>
                <a:cubicBezTo>
                  <a:pt x="342011" y="15113"/>
                  <a:pt x="342011" y="15113"/>
                  <a:pt x="342011" y="16129"/>
                </a:cubicBezTo>
                <a:lnTo>
                  <a:pt x="344170" y="16129"/>
                </a:lnTo>
                <a:lnTo>
                  <a:pt x="344170" y="16129"/>
                </a:lnTo>
                <a:cubicBezTo>
                  <a:pt x="344170" y="16510"/>
                  <a:pt x="344170" y="16891"/>
                  <a:pt x="344170" y="17272"/>
                </a:cubicBezTo>
                <a:cubicBezTo>
                  <a:pt x="344170" y="18288"/>
                  <a:pt x="342011" y="19431"/>
                  <a:pt x="340995" y="19431"/>
                </a:cubicBezTo>
                <a:cubicBezTo>
                  <a:pt x="339979" y="19431"/>
                  <a:pt x="337693" y="19431"/>
                  <a:pt x="339852" y="18288"/>
                </a:cubicBezTo>
                <a:cubicBezTo>
                  <a:pt x="339852" y="17272"/>
                  <a:pt x="339852" y="17272"/>
                  <a:pt x="337693" y="17272"/>
                </a:cubicBezTo>
                <a:cubicBezTo>
                  <a:pt x="336677" y="17272"/>
                  <a:pt x="334518" y="17272"/>
                  <a:pt x="333375" y="16129"/>
                </a:cubicBezTo>
                <a:cubicBezTo>
                  <a:pt x="333375" y="15113"/>
                  <a:pt x="332232" y="15113"/>
                  <a:pt x="330200" y="15113"/>
                </a:cubicBezTo>
                <a:cubicBezTo>
                  <a:pt x="329057" y="16129"/>
                  <a:pt x="325882" y="16129"/>
                  <a:pt x="325882" y="16129"/>
                </a:cubicBezTo>
                <a:lnTo>
                  <a:pt x="325882" y="17272"/>
                </a:lnTo>
                <a:cubicBezTo>
                  <a:pt x="325882" y="18288"/>
                  <a:pt x="324866" y="19431"/>
                  <a:pt x="324866" y="19431"/>
                </a:cubicBezTo>
                <a:cubicBezTo>
                  <a:pt x="322707" y="19431"/>
                  <a:pt x="322707" y="18288"/>
                  <a:pt x="322707" y="18288"/>
                </a:cubicBezTo>
                <a:cubicBezTo>
                  <a:pt x="322707" y="17272"/>
                  <a:pt x="287147" y="17272"/>
                  <a:pt x="282829" y="17272"/>
                </a:cubicBezTo>
                <a:cubicBezTo>
                  <a:pt x="281813" y="18288"/>
                  <a:pt x="279908" y="18923"/>
                  <a:pt x="278511" y="18923"/>
                </a:cubicBezTo>
                <a:cubicBezTo>
                  <a:pt x="277114" y="18923"/>
                  <a:pt x="276352" y="18415"/>
                  <a:pt x="277368" y="17272"/>
                </a:cubicBezTo>
                <a:cubicBezTo>
                  <a:pt x="277368" y="16129"/>
                  <a:pt x="269875" y="16129"/>
                  <a:pt x="261239" y="16129"/>
                </a:cubicBezTo>
                <a:cubicBezTo>
                  <a:pt x="255905" y="16129"/>
                  <a:pt x="251206" y="16383"/>
                  <a:pt x="248031" y="16383"/>
                </a:cubicBezTo>
                <a:cubicBezTo>
                  <a:pt x="244856" y="16383"/>
                  <a:pt x="242951" y="16129"/>
                  <a:pt x="242951" y="14986"/>
                </a:cubicBezTo>
                <a:lnTo>
                  <a:pt x="238633" y="14986"/>
                </a:lnTo>
                <a:cubicBezTo>
                  <a:pt x="235458" y="14986"/>
                  <a:pt x="233299" y="13970"/>
                  <a:pt x="231013" y="13970"/>
                </a:cubicBezTo>
                <a:cubicBezTo>
                  <a:pt x="230505" y="13462"/>
                  <a:pt x="229616" y="13208"/>
                  <a:pt x="229235" y="13208"/>
                </a:cubicBezTo>
                <a:cubicBezTo>
                  <a:pt x="228854" y="13208"/>
                  <a:pt x="228854" y="13462"/>
                  <a:pt x="229870" y="13970"/>
                </a:cubicBezTo>
                <a:cubicBezTo>
                  <a:pt x="229870" y="16129"/>
                  <a:pt x="229870" y="17145"/>
                  <a:pt x="227711" y="17145"/>
                </a:cubicBezTo>
                <a:cubicBezTo>
                  <a:pt x="225552" y="17145"/>
                  <a:pt x="225552" y="14986"/>
                  <a:pt x="225552" y="13970"/>
                </a:cubicBezTo>
                <a:cubicBezTo>
                  <a:pt x="225552" y="12954"/>
                  <a:pt x="223393" y="12827"/>
                  <a:pt x="223393" y="12827"/>
                </a:cubicBezTo>
                <a:cubicBezTo>
                  <a:pt x="222250" y="12827"/>
                  <a:pt x="222250" y="12827"/>
                  <a:pt x="222250" y="13970"/>
                </a:cubicBezTo>
                <a:lnTo>
                  <a:pt x="222250" y="17145"/>
                </a:lnTo>
                <a:lnTo>
                  <a:pt x="221234" y="17145"/>
                </a:lnTo>
                <a:cubicBezTo>
                  <a:pt x="221234" y="14986"/>
                  <a:pt x="219075" y="14986"/>
                  <a:pt x="219075" y="14986"/>
                </a:cubicBezTo>
                <a:cubicBezTo>
                  <a:pt x="218059" y="14986"/>
                  <a:pt x="218059" y="14986"/>
                  <a:pt x="218059" y="18161"/>
                </a:cubicBezTo>
                <a:cubicBezTo>
                  <a:pt x="218059" y="19304"/>
                  <a:pt x="217551" y="19812"/>
                  <a:pt x="216789" y="19812"/>
                </a:cubicBezTo>
                <a:cubicBezTo>
                  <a:pt x="216027" y="19812"/>
                  <a:pt x="215392" y="19304"/>
                  <a:pt x="214757" y="18161"/>
                </a:cubicBezTo>
                <a:lnTo>
                  <a:pt x="211582" y="16002"/>
                </a:lnTo>
                <a:cubicBezTo>
                  <a:pt x="211201" y="17018"/>
                  <a:pt x="210693" y="17399"/>
                  <a:pt x="210058" y="17399"/>
                </a:cubicBezTo>
                <a:cubicBezTo>
                  <a:pt x="208661" y="17399"/>
                  <a:pt x="206883" y="15621"/>
                  <a:pt x="206248" y="14859"/>
                </a:cubicBezTo>
                <a:cubicBezTo>
                  <a:pt x="205232" y="16510"/>
                  <a:pt x="204343" y="17272"/>
                  <a:pt x="203708" y="17272"/>
                </a:cubicBezTo>
                <a:cubicBezTo>
                  <a:pt x="203073" y="17272"/>
                  <a:pt x="202438" y="16510"/>
                  <a:pt x="201930" y="14859"/>
                </a:cubicBezTo>
                <a:cubicBezTo>
                  <a:pt x="201930" y="14351"/>
                  <a:pt x="201422" y="14097"/>
                  <a:pt x="200660" y="14097"/>
                </a:cubicBezTo>
                <a:cubicBezTo>
                  <a:pt x="199898" y="14097"/>
                  <a:pt x="199263" y="14351"/>
                  <a:pt x="198628" y="14859"/>
                </a:cubicBezTo>
                <a:cubicBezTo>
                  <a:pt x="197612" y="17018"/>
                  <a:pt x="195453" y="17018"/>
                  <a:pt x="192151" y="17018"/>
                </a:cubicBezTo>
                <a:cubicBezTo>
                  <a:pt x="191643" y="15875"/>
                  <a:pt x="188595" y="15621"/>
                  <a:pt x="184404" y="15621"/>
                </a:cubicBezTo>
                <a:cubicBezTo>
                  <a:pt x="180213" y="15621"/>
                  <a:pt x="174371" y="15875"/>
                  <a:pt x="168529" y="15875"/>
                </a:cubicBezTo>
                <a:cubicBezTo>
                  <a:pt x="155575" y="15875"/>
                  <a:pt x="146939" y="15875"/>
                  <a:pt x="146939" y="14859"/>
                </a:cubicBezTo>
                <a:cubicBezTo>
                  <a:pt x="144780" y="14859"/>
                  <a:pt x="144780" y="14859"/>
                  <a:pt x="143764" y="15875"/>
                </a:cubicBezTo>
                <a:cubicBezTo>
                  <a:pt x="143764" y="16383"/>
                  <a:pt x="143637" y="16637"/>
                  <a:pt x="143256" y="16637"/>
                </a:cubicBezTo>
                <a:cubicBezTo>
                  <a:pt x="142748" y="16637"/>
                  <a:pt x="141859" y="16129"/>
                  <a:pt x="140589" y="14859"/>
                </a:cubicBezTo>
                <a:cubicBezTo>
                  <a:pt x="139954" y="13716"/>
                  <a:pt x="139700" y="12827"/>
                  <a:pt x="139573" y="12827"/>
                </a:cubicBezTo>
                <a:cubicBezTo>
                  <a:pt x="139446" y="12827"/>
                  <a:pt x="139446" y="13462"/>
                  <a:pt x="139446" y="14859"/>
                </a:cubicBezTo>
                <a:cubicBezTo>
                  <a:pt x="139446" y="15875"/>
                  <a:pt x="136144" y="15875"/>
                  <a:pt x="130810" y="15875"/>
                </a:cubicBezTo>
                <a:cubicBezTo>
                  <a:pt x="126492" y="15875"/>
                  <a:pt x="120015" y="15875"/>
                  <a:pt x="120015" y="14859"/>
                </a:cubicBezTo>
                <a:cubicBezTo>
                  <a:pt x="118364" y="14351"/>
                  <a:pt x="117602" y="14097"/>
                  <a:pt x="117475" y="14097"/>
                </a:cubicBezTo>
                <a:cubicBezTo>
                  <a:pt x="117348" y="14097"/>
                  <a:pt x="117856" y="14351"/>
                  <a:pt x="118999" y="14859"/>
                </a:cubicBezTo>
                <a:cubicBezTo>
                  <a:pt x="119634" y="16256"/>
                  <a:pt x="117094" y="17145"/>
                  <a:pt x="113919" y="17145"/>
                </a:cubicBezTo>
                <a:cubicBezTo>
                  <a:pt x="112014" y="17145"/>
                  <a:pt x="109855" y="16764"/>
                  <a:pt x="108204" y="15875"/>
                </a:cubicBezTo>
                <a:cubicBezTo>
                  <a:pt x="107188" y="15875"/>
                  <a:pt x="105029" y="15875"/>
                  <a:pt x="105029" y="17018"/>
                </a:cubicBezTo>
                <a:cubicBezTo>
                  <a:pt x="104013" y="17018"/>
                  <a:pt x="102870" y="17018"/>
                  <a:pt x="97409" y="15875"/>
                </a:cubicBezTo>
                <a:lnTo>
                  <a:pt x="87376" y="15875"/>
                </a:lnTo>
                <a:cubicBezTo>
                  <a:pt x="84074" y="15875"/>
                  <a:pt x="80899" y="14859"/>
                  <a:pt x="80899" y="14859"/>
                </a:cubicBezTo>
                <a:lnTo>
                  <a:pt x="79883" y="14859"/>
                </a:lnTo>
                <a:cubicBezTo>
                  <a:pt x="79883" y="15875"/>
                  <a:pt x="72263" y="15875"/>
                  <a:pt x="61595" y="15875"/>
                </a:cubicBezTo>
                <a:cubicBezTo>
                  <a:pt x="51943" y="15875"/>
                  <a:pt x="43307" y="15875"/>
                  <a:pt x="41148" y="17018"/>
                </a:cubicBezTo>
                <a:cubicBezTo>
                  <a:pt x="41148" y="17018"/>
                  <a:pt x="40005" y="17018"/>
                  <a:pt x="37846" y="15875"/>
                </a:cubicBezTo>
                <a:cubicBezTo>
                  <a:pt x="37211" y="14605"/>
                  <a:pt x="36576" y="14097"/>
                  <a:pt x="35814" y="14097"/>
                </a:cubicBezTo>
                <a:cubicBezTo>
                  <a:pt x="35179" y="14097"/>
                  <a:pt x="34544" y="14351"/>
                  <a:pt x="33655" y="14859"/>
                </a:cubicBezTo>
                <a:cubicBezTo>
                  <a:pt x="33147" y="15875"/>
                  <a:pt x="31242" y="16510"/>
                  <a:pt x="29337" y="16510"/>
                </a:cubicBezTo>
                <a:cubicBezTo>
                  <a:pt x="27432" y="16510"/>
                  <a:pt x="25527" y="16002"/>
                  <a:pt x="25019" y="14859"/>
                </a:cubicBezTo>
                <a:lnTo>
                  <a:pt x="25019" y="15875"/>
                </a:lnTo>
                <a:cubicBezTo>
                  <a:pt x="24638" y="16764"/>
                  <a:pt x="23749" y="17145"/>
                  <a:pt x="22606" y="17145"/>
                </a:cubicBezTo>
                <a:cubicBezTo>
                  <a:pt x="20955" y="17145"/>
                  <a:pt x="18796" y="16256"/>
                  <a:pt x="17399" y="14859"/>
                </a:cubicBezTo>
                <a:cubicBezTo>
                  <a:pt x="16637" y="15621"/>
                  <a:pt x="15367" y="16383"/>
                  <a:pt x="14224" y="16383"/>
                </a:cubicBezTo>
                <a:cubicBezTo>
                  <a:pt x="13843" y="16383"/>
                  <a:pt x="13335" y="16256"/>
                  <a:pt x="13081" y="15875"/>
                </a:cubicBezTo>
                <a:cubicBezTo>
                  <a:pt x="12065" y="15875"/>
                  <a:pt x="12065" y="15875"/>
                  <a:pt x="12065" y="19177"/>
                </a:cubicBezTo>
                <a:cubicBezTo>
                  <a:pt x="12065" y="20193"/>
                  <a:pt x="12065" y="21336"/>
                  <a:pt x="9906" y="21336"/>
                </a:cubicBezTo>
                <a:cubicBezTo>
                  <a:pt x="8890" y="21336"/>
                  <a:pt x="8890" y="20320"/>
                  <a:pt x="8890" y="19177"/>
                </a:cubicBezTo>
                <a:lnTo>
                  <a:pt x="5461" y="19177"/>
                </a:lnTo>
                <a:cubicBezTo>
                  <a:pt x="5461" y="19177"/>
                  <a:pt x="4318" y="19177"/>
                  <a:pt x="4318" y="17018"/>
                </a:cubicBezTo>
                <a:cubicBezTo>
                  <a:pt x="4318" y="15875"/>
                  <a:pt x="2159" y="15875"/>
                  <a:pt x="1143" y="15875"/>
                </a:cubicBezTo>
                <a:cubicBezTo>
                  <a:pt x="1143" y="16256"/>
                  <a:pt x="1016" y="16383"/>
                  <a:pt x="889" y="16383"/>
                </a:cubicBezTo>
                <a:cubicBezTo>
                  <a:pt x="635" y="16383"/>
                  <a:pt x="381" y="15621"/>
                  <a:pt x="1143" y="14859"/>
                </a:cubicBezTo>
                <a:cubicBezTo>
                  <a:pt x="1143" y="13843"/>
                  <a:pt x="1143" y="12700"/>
                  <a:pt x="127" y="12700"/>
                </a:cubicBezTo>
                <a:lnTo>
                  <a:pt x="127" y="10795"/>
                </a:lnTo>
                <a:cubicBezTo>
                  <a:pt x="0" y="8636"/>
                  <a:pt x="0" y="7620"/>
                  <a:pt x="2159" y="6477"/>
                </a:cubicBezTo>
                <a:cubicBezTo>
                  <a:pt x="5715" y="5334"/>
                  <a:pt x="8636" y="4445"/>
                  <a:pt x="10541" y="4445"/>
                </a:cubicBezTo>
                <a:cubicBezTo>
                  <a:pt x="12065" y="4445"/>
                  <a:pt x="12954" y="5080"/>
                  <a:pt x="12954" y="6477"/>
                </a:cubicBezTo>
                <a:cubicBezTo>
                  <a:pt x="12954" y="6477"/>
                  <a:pt x="14097" y="7493"/>
                  <a:pt x="16256" y="7493"/>
                </a:cubicBezTo>
                <a:cubicBezTo>
                  <a:pt x="17272" y="7493"/>
                  <a:pt x="19431" y="6477"/>
                  <a:pt x="19431" y="6477"/>
                </a:cubicBezTo>
                <a:cubicBezTo>
                  <a:pt x="19431" y="4318"/>
                  <a:pt x="24765" y="4318"/>
                  <a:pt x="32385" y="4318"/>
                </a:cubicBezTo>
                <a:cubicBezTo>
                  <a:pt x="41021" y="4318"/>
                  <a:pt x="45339" y="4318"/>
                  <a:pt x="47498" y="3302"/>
                </a:cubicBezTo>
                <a:cubicBezTo>
                  <a:pt x="48514" y="2159"/>
                  <a:pt x="49657" y="2159"/>
                  <a:pt x="49657" y="2159"/>
                </a:cubicBezTo>
                <a:cubicBezTo>
                  <a:pt x="49657" y="3302"/>
                  <a:pt x="59309" y="3302"/>
                  <a:pt x="69088" y="3302"/>
                </a:cubicBezTo>
                <a:cubicBezTo>
                  <a:pt x="79883" y="3302"/>
                  <a:pt x="90678" y="3302"/>
                  <a:pt x="90678" y="4318"/>
                </a:cubicBezTo>
                <a:lnTo>
                  <a:pt x="92837" y="4318"/>
                </a:lnTo>
                <a:cubicBezTo>
                  <a:pt x="92837" y="3302"/>
                  <a:pt x="96012" y="3302"/>
                  <a:pt x="99314" y="3302"/>
                </a:cubicBezTo>
                <a:cubicBezTo>
                  <a:pt x="102489" y="4318"/>
                  <a:pt x="104648" y="4318"/>
                  <a:pt x="104648" y="4318"/>
                </a:cubicBezTo>
                <a:cubicBezTo>
                  <a:pt x="104648" y="3302"/>
                  <a:pt x="106807" y="3302"/>
                  <a:pt x="108966" y="3302"/>
                </a:cubicBezTo>
                <a:cubicBezTo>
                  <a:pt x="112141" y="3302"/>
                  <a:pt x="114300" y="3302"/>
                  <a:pt x="114300" y="4318"/>
                </a:cubicBezTo>
                <a:cubicBezTo>
                  <a:pt x="115316" y="4318"/>
                  <a:pt x="126111" y="4318"/>
                  <a:pt x="130429" y="3302"/>
                </a:cubicBezTo>
                <a:cubicBezTo>
                  <a:pt x="130810" y="2921"/>
                  <a:pt x="131064" y="2794"/>
                  <a:pt x="131445" y="2794"/>
                </a:cubicBezTo>
                <a:cubicBezTo>
                  <a:pt x="132207" y="2794"/>
                  <a:pt x="133223" y="3556"/>
                  <a:pt x="134747" y="4318"/>
                </a:cubicBezTo>
                <a:cubicBezTo>
                  <a:pt x="134747" y="5334"/>
                  <a:pt x="135763" y="6477"/>
                  <a:pt x="137922" y="6477"/>
                </a:cubicBezTo>
                <a:lnTo>
                  <a:pt x="137922" y="4318"/>
                </a:lnTo>
                <a:cubicBezTo>
                  <a:pt x="135763" y="3302"/>
                  <a:pt x="135763" y="3302"/>
                  <a:pt x="139065" y="3302"/>
                </a:cubicBezTo>
                <a:lnTo>
                  <a:pt x="142240" y="3302"/>
                </a:lnTo>
                <a:cubicBezTo>
                  <a:pt x="142240" y="4318"/>
                  <a:pt x="149860" y="4318"/>
                  <a:pt x="159512" y="4318"/>
                </a:cubicBezTo>
                <a:cubicBezTo>
                  <a:pt x="173482" y="4318"/>
                  <a:pt x="177800" y="4318"/>
                  <a:pt x="177800" y="5334"/>
                </a:cubicBezTo>
                <a:cubicBezTo>
                  <a:pt x="177800" y="5842"/>
                  <a:pt x="178054" y="6096"/>
                  <a:pt x="178816" y="6096"/>
                </a:cubicBezTo>
                <a:cubicBezTo>
                  <a:pt x="179578" y="6096"/>
                  <a:pt x="180975" y="5842"/>
                  <a:pt x="183134" y="5334"/>
                </a:cubicBezTo>
                <a:cubicBezTo>
                  <a:pt x="188849" y="2413"/>
                  <a:pt x="190754" y="1524"/>
                  <a:pt x="192024" y="1524"/>
                </a:cubicBezTo>
                <a:cubicBezTo>
                  <a:pt x="192659" y="1524"/>
                  <a:pt x="193167" y="1778"/>
                  <a:pt x="193929" y="2159"/>
                </a:cubicBezTo>
                <a:cubicBezTo>
                  <a:pt x="191770" y="2159"/>
                  <a:pt x="191770" y="4318"/>
                  <a:pt x="191770" y="5334"/>
                </a:cubicBezTo>
                <a:cubicBezTo>
                  <a:pt x="191770" y="6350"/>
                  <a:pt x="192278" y="6985"/>
                  <a:pt x="193040" y="6985"/>
                </a:cubicBezTo>
                <a:cubicBezTo>
                  <a:pt x="193802" y="6985"/>
                  <a:pt x="194564" y="6477"/>
                  <a:pt x="195072" y="5334"/>
                </a:cubicBezTo>
                <a:cubicBezTo>
                  <a:pt x="195072" y="3937"/>
                  <a:pt x="199009" y="3429"/>
                  <a:pt x="203708" y="3429"/>
                </a:cubicBezTo>
                <a:cubicBezTo>
                  <a:pt x="210185" y="3429"/>
                  <a:pt x="218059" y="4572"/>
                  <a:pt x="218694" y="6477"/>
                </a:cubicBezTo>
                <a:lnTo>
                  <a:pt x="218694" y="4318"/>
                </a:lnTo>
                <a:cubicBezTo>
                  <a:pt x="218694" y="3302"/>
                  <a:pt x="220853" y="3302"/>
                  <a:pt x="226314" y="3302"/>
                </a:cubicBezTo>
                <a:lnTo>
                  <a:pt x="230632" y="3302"/>
                </a:lnTo>
                <a:cubicBezTo>
                  <a:pt x="230632" y="4191"/>
                  <a:pt x="232156" y="4572"/>
                  <a:pt x="233934" y="4572"/>
                </a:cubicBezTo>
                <a:cubicBezTo>
                  <a:pt x="236347" y="4572"/>
                  <a:pt x="239268" y="3937"/>
                  <a:pt x="239268" y="3302"/>
                </a:cubicBezTo>
                <a:cubicBezTo>
                  <a:pt x="241427" y="2159"/>
                  <a:pt x="241427" y="2159"/>
                  <a:pt x="244602" y="2159"/>
                </a:cubicBezTo>
                <a:cubicBezTo>
                  <a:pt x="246507" y="3048"/>
                  <a:pt x="248793" y="3429"/>
                  <a:pt x="251079" y="3429"/>
                </a:cubicBezTo>
                <a:cubicBezTo>
                  <a:pt x="254000" y="3429"/>
                  <a:pt x="256540" y="2794"/>
                  <a:pt x="256540" y="2159"/>
                </a:cubicBezTo>
                <a:lnTo>
                  <a:pt x="258699" y="2159"/>
                </a:lnTo>
                <a:cubicBezTo>
                  <a:pt x="260858" y="3302"/>
                  <a:pt x="263017" y="3302"/>
                  <a:pt x="265176" y="3302"/>
                </a:cubicBezTo>
                <a:cubicBezTo>
                  <a:pt x="269494" y="3302"/>
                  <a:pt x="270510" y="3302"/>
                  <a:pt x="269494" y="4318"/>
                </a:cubicBezTo>
                <a:cubicBezTo>
                  <a:pt x="269494" y="5334"/>
                  <a:pt x="269494" y="6477"/>
                  <a:pt x="270510" y="6477"/>
                </a:cubicBezTo>
                <a:lnTo>
                  <a:pt x="270510" y="5334"/>
                </a:lnTo>
                <a:cubicBezTo>
                  <a:pt x="270510" y="4318"/>
                  <a:pt x="274828" y="4318"/>
                  <a:pt x="281305" y="4318"/>
                </a:cubicBezTo>
                <a:cubicBezTo>
                  <a:pt x="288925" y="4318"/>
                  <a:pt x="292100" y="4318"/>
                  <a:pt x="293116" y="3302"/>
                </a:cubicBezTo>
                <a:lnTo>
                  <a:pt x="294259" y="4318"/>
                </a:lnTo>
                <a:cubicBezTo>
                  <a:pt x="295275" y="4826"/>
                  <a:pt x="296164" y="5080"/>
                  <a:pt x="296672" y="5080"/>
                </a:cubicBezTo>
                <a:cubicBezTo>
                  <a:pt x="297180" y="5080"/>
                  <a:pt x="297434" y="4826"/>
                  <a:pt x="297434" y="4318"/>
                </a:cubicBezTo>
                <a:cubicBezTo>
                  <a:pt x="297942" y="3810"/>
                  <a:pt x="299847" y="3556"/>
                  <a:pt x="302006" y="3556"/>
                </a:cubicBezTo>
                <a:cubicBezTo>
                  <a:pt x="304165" y="3556"/>
                  <a:pt x="306578" y="3810"/>
                  <a:pt x="308229" y="4318"/>
                </a:cubicBezTo>
                <a:lnTo>
                  <a:pt x="310388" y="4318"/>
                </a:lnTo>
                <a:cubicBezTo>
                  <a:pt x="311404" y="3302"/>
                  <a:pt x="313055" y="2667"/>
                  <a:pt x="314579" y="2667"/>
                </a:cubicBezTo>
                <a:cubicBezTo>
                  <a:pt x="316103" y="2667"/>
                  <a:pt x="317373" y="3175"/>
                  <a:pt x="318008" y="4318"/>
                </a:cubicBezTo>
                <a:cubicBezTo>
                  <a:pt x="318008" y="3302"/>
                  <a:pt x="320167" y="3302"/>
                  <a:pt x="321310" y="3302"/>
                </a:cubicBezTo>
                <a:cubicBezTo>
                  <a:pt x="322961" y="3810"/>
                  <a:pt x="325120" y="4064"/>
                  <a:pt x="326771" y="4064"/>
                </a:cubicBezTo>
                <a:cubicBezTo>
                  <a:pt x="328422" y="4064"/>
                  <a:pt x="330200" y="3810"/>
                  <a:pt x="330200" y="3302"/>
                </a:cubicBezTo>
                <a:lnTo>
                  <a:pt x="332359" y="3302"/>
                </a:lnTo>
                <a:cubicBezTo>
                  <a:pt x="333502" y="4318"/>
                  <a:pt x="334518" y="4318"/>
                  <a:pt x="336677" y="4318"/>
                </a:cubicBezTo>
                <a:cubicBezTo>
                  <a:pt x="337693" y="4318"/>
                  <a:pt x="339852" y="4318"/>
                  <a:pt x="340995" y="5334"/>
                </a:cubicBezTo>
                <a:cubicBezTo>
                  <a:pt x="342138" y="6350"/>
                  <a:pt x="344170" y="6477"/>
                  <a:pt x="344170" y="6477"/>
                </a:cubicBezTo>
                <a:cubicBezTo>
                  <a:pt x="345186" y="6477"/>
                  <a:pt x="344170" y="5334"/>
                  <a:pt x="342011" y="4318"/>
                </a:cubicBezTo>
                <a:cubicBezTo>
                  <a:pt x="341122" y="3810"/>
                  <a:pt x="341376" y="3556"/>
                  <a:pt x="342138" y="3556"/>
                </a:cubicBezTo>
                <a:cubicBezTo>
                  <a:pt x="343408" y="3556"/>
                  <a:pt x="345948" y="4064"/>
                  <a:pt x="348361" y="5334"/>
                </a:cubicBezTo>
                <a:cubicBezTo>
                  <a:pt x="350520" y="6477"/>
                  <a:pt x="351663" y="6985"/>
                  <a:pt x="351790" y="6985"/>
                </a:cubicBezTo>
                <a:cubicBezTo>
                  <a:pt x="351917" y="6985"/>
                  <a:pt x="351155" y="6477"/>
                  <a:pt x="349504" y="5334"/>
                </a:cubicBezTo>
                <a:cubicBezTo>
                  <a:pt x="348742" y="4699"/>
                  <a:pt x="347472" y="3810"/>
                  <a:pt x="347980" y="3810"/>
                </a:cubicBezTo>
                <a:cubicBezTo>
                  <a:pt x="348107" y="3810"/>
                  <a:pt x="348615" y="3937"/>
                  <a:pt x="349631" y="4318"/>
                </a:cubicBezTo>
                <a:cubicBezTo>
                  <a:pt x="349631" y="4318"/>
                  <a:pt x="352806" y="4318"/>
                  <a:pt x="352806" y="5334"/>
                </a:cubicBezTo>
                <a:lnTo>
                  <a:pt x="357124" y="5334"/>
                </a:lnTo>
                <a:cubicBezTo>
                  <a:pt x="360299" y="4318"/>
                  <a:pt x="361442" y="4318"/>
                  <a:pt x="363601" y="4318"/>
                </a:cubicBezTo>
                <a:cubicBezTo>
                  <a:pt x="364109" y="4826"/>
                  <a:pt x="364363" y="5080"/>
                  <a:pt x="364617" y="5080"/>
                </a:cubicBezTo>
                <a:cubicBezTo>
                  <a:pt x="364871" y="5080"/>
                  <a:pt x="365125" y="4826"/>
                  <a:pt x="365760" y="4318"/>
                </a:cubicBezTo>
                <a:cubicBezTo>
                  <a:pt x="365760" y="3810"/>
                  <a:pt x="366141" y="3556"/>
                  <a:pt x="366522" y="3556"/>
                </a:cubicBezTo>
                <a:cubicBezTo>
                  <a:pt x="367157" y="3556"/>
                  <a:pt x="367919" y="4064"/>
                  <a:pt x="367919" y="5334"/>
                </a:cubicBezTo>
                <a:cubicBezTo>
                  <a:pt x="368427" y="5842"/>
                  <a:pt x="368935" y="6096"/>
                  <a:pt x="369697" y="6096"/>
                </a:cubicBezTo>
                <a:cubicBezTo>
                  <a:pt x="370459" y="6096"/>
                  <a:pt x="371221" y="5842"/>
                  <a:pt x="372237" y="5334"/>
                </a:cubicBezTo>
                <a:cubicBezTo>
                  <a:pt x="372237" y="4064"/>
                  <a:pt x="372618" y="3556"/>
                  <a:pt x="372872" y="3556"/>
                </a:cubicBezTo>
                <a:cubicBezTo>
                  <a:pt x="373126" y="3556"/>
                  <a:pt x="373253" y="3810"/>
                  <a:pt x="373253" y="4318"/>
                </a:cubicBezTo>
                <a:cubicBezTo>
                  <a:pt x="375412" y="5334"/>
                  <a:pt x="376428" y="5334"/>
                  <a:pt x="376428" y="5334"/>
                </a:cubicBezTo>
                <a:cubicBezTo>
                  <a:pt x="376428" y="4318"/>
                  <a:pt x="389382" y="4318"/>
                  <a:pt x="403352" y="4318"/>
                </a:cubicBezTo>
                <a:cubicBezTo>
                  <a:pt x="404368" y="4318"/>
                  <a:pt x="405511" y="5334"/>
                  <a:pt x="405511" y="6477"/>
                </a:cubicBezTo>
                <a:cubicBezTo>
                  <a:pt x="405511" y="7366"/>
                  <a:pt x="405511" y="7747"/>
                  <a:pt x="405638" y="7747"/>
                </a:cubicBezTo>
                <a:cubicBezTo>
                  <a:pt x="405765" y="7747"/>
                  <a:pt x="406400" y="7112"/>
                  <a:pt x="407670" y="6477"/>
                </a:cubicBezTo>
                <a:cubicBezTo>
                  <a:pt x="408178" y="4318"/>
                  <a:pt x="409321" y="3302"/>
                  <a:pt x="410083" y="3302"/>
                </a:cubicBezTo>
                <a:cubicBezTo>
                  <a:pt x="410845" y="3302"/>
                  <a:pt x="411480" y="4318"/>
                  <a:pt x="410845" y="6477"/>
                </a:cubicBezTo>
                <a:cubicBezTo>
                  <a:pt x="409829" y="7493"/>
                  <a:pt x="409194" y="8128"/>
                  <a:pt x="409448" y="8128"/>
                </a:cubicBezTo>
                <a:cubicBezTo>
                  <a:pt x="409702" y="8128"/>
                  <a:pt x="410337" y="7620"/>
                  <a:pt x="411988" y="6477"/>
                </a:cubicBezTo>
                <a:cubicBezTo>
                  <a:pt x="412496" y="5969"/>
                  <a:pt x="412750" y="5715"/>
                  <a:pt x="413258" y="5715"/>
                </a:cubicBezTo>
                <a:cubicBezTo>
                  <a:pt x="413766" y="5715"/>
                  <a:pt x="414274" y="5969"/>
                  <a:pt x="415290" y="6477"/>
                </a:cubicBezTo>
                <a:cubicBezTo>
                  <a:pt x="415290" y="6985"/>
                  <a:pt x="415544" y="7239"/>
                  <a:pt x="415798" y="7239"/>
                </a:cubicBezTo>
                <a:cubicBezTo>
                  <a:pt x="416052" y="7239"/>
                  <a:pt x="416306" y="6985"/>
                  <a:pt x="416306" y="6477"/>
                </a:cubicBezTo>
                <a:cubicBezTo>
                  <a:pt x="417068" y="5715"/>
                  <a:pt x="418338" y="4445"/>
                  <a:pt x="419100" y="4445"/>
                </a:cubicBezTo>
                <a:cubicBezTo>
                  <a:pt x="419481" y="4445"/>
                  <a:pt x="419608" y="4699"/>
                  <a:pt x="419608" y="5334"/>
                </a:cubicBezTo>
                <a:cubicBezTo>
                  <a:pt x="419608" y="5334"/>
                  <a:pt x="420624" y="5334"/>
                  <a:pt x="422783" y="3175"/>
                </a:cubicBezTo>
                <a:cubicBezTo>
                  <a:pt x="423164" y="2794"/>
                  <a:pt x="423418" y="2667"/>
                  <a:pt x="423799" y="2667"/>
                </a:cubicBezTo>
                <a:cubicBezTo>
                  <a:pt x="424688" y="2667"/>
                  <a:pt x="425577" y="3429"/>
                  <a:pt x="427101" y="4191"/>
                </a:cubicBezTo>
                <a:cubicBezTo>
                  <a:pt x="429260" y="5842"/>
                  <a:pt x="430657" y="6604"/>
                  <a:pt x="431292" y="6604"/>
                </a:cubicBezTo>
                <a:cubicBezTo>
                  <a:pt x="431927" y="6604"/>
                  <a:pt x="431927" y="5842"/>
                  <a:pt x="431419" y="4191"/>
                </a:cubicBezTo>
                <a:cubicBezTo>
                  <a:pt x="430657" y="3429"/>
                  <a:pt x="431165" y="3048"/>
                  <a:pt x="432308" y="3048"/>
                </a:cubicBezTo>
                <a:cubicBezTo>
                  <a:pt x="434213" y="3048"/>
                  <a:pt x="437642" y="3937"/>
                  <a:pt x="438912" y="5334"/>
                </a:cubicBezTo>
                <a:cubicBezTo>
                  <a:pt x="439547" y="7366"/>
                  <a:pt x="439801" y="8128"/>
                  <a:pt x="439928" y="8128"/>
                </a:cubicBezTo>
                <a:cubicBezTo>
                  <a:pt x="440055" y="8128"/>
                  <a:pt x="439928" y="7874"/>
                  <a:pt x="439928" y="7493"/>
                </a:cubicBezTo>
                <a:cubicBezTo>
                  <a:pt x="439928" y="5334"/>
                  <a:pt x="440944" y="5334"/>
                  <a:pt x="440944" y="5334"/>
                </a:cubicBezTo>
                <a:cubicBezTo>
                  <a:pt x="443103" y="5334"/>
                  <a:pt x="444246" y="5334"/>
                  <a:pt x="444246" y="4318"/>
                </a:cubicBezTo>
                <a:cubicBezTo>
                  <a:pt x="444246" y="4318"/>
                  <a:pt x="446405" y="4318"/>
                  <a:pt x="448564" y="5334"/>
                </a:cubicBezTo>
                <a:cubicBezTo>
                  <a:pt x="449834" y="6223"/>
                  <a:pt x="451231" y="6604"/>
                  <a:pt x="452628" y="6604"/>
                </a:cubicBezTo>
                <a:cubicBezTo>
                  <a:pt x="454787" y="6604"/>
                  <a:pt x="456946" y="5715"/>
                  <a:pt x="458343" y="4318"/>
                </a:cubicBezTo>
                <a:lnTo>
                  <a:pt x="460502" y="5334"/>
                </a:lnTo>
                <a:cubicBezTo>
                  <a:pt x="461899" y="6731"/>
                  <a:pt x="462788" y="8128"/>
                  <a:pt x="463296" y="8128"/>
                </a:cubicBezTo>
                <a:cubicBezTo>
                  <a:pt x="463677" y="8128"/>
                  <a:pt x="463804" y="7620"/>
                  <a:pt x="463804" y="6477"/>
                </a:cubicBezTo>
                <a:lnTo>
                  <a:pt x="463804" y="5334"/>
                </a:lnTo>
                <a:cubicBezTo>
                  <a:pt x="464185" y="6223"/>
                  <a:pt x="465455" y="6604"/>
                  <a:pt x="466725" y="6604"/>
                </a:cubicBezTo>
                <a:cubicBezTo>
                  <a:pt x="468884" y="6604"/>
                  <a:pt x="471424" y="5715"/>
                  <a:pt x="471424" y="4318"/>
                </a:cubicBezTo>
                <a:cubicBezTo>
                  <a:pt x="471424" y="3302"/>
                  <a:pt x="471424" y="3302"/>
                  <a:pt x="472440" y="3302"/>
                </a:cubicBezTo>
                <a:lnTo>
                  <a:pt x="472440" y="4318"/>
                </a:lnTo>
                <a:cubicBezTo>
                  <a:pt x="472440" y="5334"/>
                  <a:pt x="472440" y="6477"/>
                  <a:pt x="474599" y="6477"/>
                </a:cubicBezTo>
                <a:cubicBezTo>
                  <a:pt x="475615" y="6477"/>
                  <a:pt x="476758" y="6477"/>
                  <a:pt x="476758" y="5334"/>
                </a:cubicBezTo>
                <a:cubicBezTo>
                  <a:pt x="478282" y="4572"/>
                  <a:pt x="479298" y="3810"/>
                  <a:pt x="479679" y="3810"/>
                </a:cubicBezTo>
                <a:cubicBezTo>
                  <a:pt x="479806" y="3810"/>
                  <a:pt x="479933" y="3937"/>
                  <a:pt x="479933" y="4318"/>
                </a:cubicBezTo>
                <a:cubicBezTo>
                  <a:pt x="479933" y="4318"/>
                  <a:pt x="482092" y="4318"/>
                  <a:pt x="483108" y="3302"/>
                </a:cubicBezTo>
                <a:lnTo>
                  <a:pt x="488442" y="3302"/>
                </a:lnTo>
                <a:cubicBezTo>
                  <a:pt x="489458" y="3810"/>
                  <a:pt x="490855" y="4064"/>
                  <a:pt x="491998" y="4064"/>
                </a:cubicBezTo>
                <a:cubicBezTo>
                  <a:pt x="493141" y="4064"/>
                  <a:pt x="493903" y="3810"/>
                  <a:pt x="493903" y="3302"/>
                </a:cubicBezTo>
                <a:cubicBezTo>
                  <a:pt x="493903" y="3302"/>
                  <a:pt x="496062" y="3302"/>
                  <a:pt x="498221" y="4318"/>
                </a:cubicBezTo>
                <a:cubicBezTo>
                  <a:pt x="500380" y="4318"/>
                  <a:pt x="502539" y="4318"/>
                  <a:pt x="502539" y="3302"/>
                </a:cubicBezTo>
                <a:cubicBezTo>
                  <a:pt x="502539" y="2794"/>
                  <a:pt x="502539" y="2540"/>
                  <a:pt x="502666" y="2540"/>
                </a:cubicBezTo>
                <a:cubicBezTo>
                  <a:pt x="502793" y="2540"/>
                  <a:pt x="503047" y="2794"/>
                  <a:pt x="503555" y="3302"/>
                </a:cubicBezTo>
                <a:cubicBezTo>
                  <a:pt x="503555" y="4318"/>
                  <a:pt x="505714" y="4318"/>
                  <a:pt x="506857" y="4318"/>
                </a:cubicBezTo>
                <a:lnTo>
                  <a:pt x="510032" y="4318"/>
                </a:lnTo>
                <a:cubicBezTo>
                  <a:pt x="510032" y="5334"/>
                  <a:pt x="510032" y="5334"/>
                  <a:pt x="511048" y="5334"/>
                </a:cubicBezTo>
                <a:cubicBezTo>
                  <a:pt x="512064" y="5334"/>
                  <a:pt x="517525" y="4318"/>
                  <a:pt x="518668" y="4318"/>
                </a:cubicBezTo>
                <a:cubicBezTo>
                  <a:pt x="522986" y="4318"/>
                  <a:pt x="522986" y="4318"/>
                  <a:pt x="521843" y="5334"/>
                </a:cubicBezTo>
                <a:cubicBezTo>
                  <a:pt x="520446" y="5334"/>
                  <a:pt x="519938" y="5842"/>
                  <a:pt x="520700" y="5842"/>
                </a:cubicBezTo>
                <a:cubicBezTo>
                  <a:pt x="521081" y="5842"/>
                  <a:pt x="521843" y="5715"/>
                  <a:pt x="522859" y="5334"/>
                </a:cubicBezTo>
                <a:cubicBezTo>
                  <a:pt x="523875" y="5334"/>
                  <a:pt x="529336" y="4318"/>
                  <a:pt x="533654" y="4318"/>
                </a:cubicBezTo>
                <a:cubicBezTo>
                  <a:pt x="538988" y="4318"/>
                  <a:pt x="538988" y="4318"/>
                  <a:pt x="538988" y="5334"/>
                </a:cubicBezTo>
                <a:cubicBezTo>
                  <a:pt x="538480" y="6477"/>
                  <a:pt x="538480" y="6985"/>
                  <a:pt x="538861" y="6985"/>
                </a:cubicBezTo>
                <a:cubicBezTo>
                  <a:pt x="539242" y="6985"/>
                  <a:pt x="540131" y="6477"/>
                  <a:pt x="541147" y="5334"/>
                </a:cubicBezTo>
                <a:cubicBezTo>
                  <a:pt x="542417" y="4064"/>
                  <a:pt x="543687" y="3556"/>
                  <a:pt x="544576" y="3556"/>
                </a:cubicBezTo>
                <a:cubicBezTo>
                  <a:pt x="545084" y="3556"/>
                  <a:pt x="545592" y="3810"/>
                  <a:pt x="545592" y="4318"/>
                </a:cubicBezTo>
                <a:cubicBezTo>
                  <a:pt x="546608" y="5334"/>
                  <a:pt x="546608" y="5334"/>
                  <a:pt x="547751" y="5334"/>
                </a:cubicBezTo>
                <a:cubicBezTo>
                  <a:pt x="547751" y="4826"/>
                  <a:pt x="548259" y="4572"/>
                  <a:pt x="549148" y="4572"/>
                </a:cubicBezTo>
                <a:cubicBezTo>
                  <a:pt x="550037" y="4572"/>
                  <a:pt x="551434" y="4826"/>
                  <a:pt x="553085" y="5334"/>
                </a:cubicBezTo>
                <a:cubicBezTo>
                  <a:pt x="554101" y="5334"/>
                  <a:pt x="554101" y="5334"/>
                  <a:pt x="554101" y="4318"/>
                </a:cubicBezTo>
                <a:lnTo>
                  <a:pt x="557276" y="4318"/>
                </a:lnTo>
                <a:cubicBezTo>
                  <a:pt x="558165" y="5207"/>
                  <a:pt x="560451" y="5588"/>
                  <a:pt x="562864" y="5588"/>
                </a:cubicBezTo>
                <a:cubicBezTo>
                  <a:pt x="566166" y="5588"/>
                  <a:pt x="569595" y="4953"/>
                  <a:pt x="570230" y="4318"/>
                </a:cubicBezTo>
                <a:cubicBezTo>
                  <a:pt x="570230" y="4318"/>
                  <a:pt x="571246" y="4318"/>
                  <a:pt x="573405" y="5334"/>
                </a:cubicBezTo>
                <a:cubicBezTo>
                  <a:pt x="573913" y="6477"/>
                  <a:pt x="574802" y="6985"/>
                  <a:pt x="575437" y="6985"/>
                </a:cubicBezTo>
                <a:cubicBezTo>
                  <a:pt x="576072" y="6985"/>
                  <a:pt x="576707" y="6477"/>
                  <a:pt x="576707" y="5334"/>
                </a:cubicBezTo>
                <a:cubicBezTo>
                  <a:pt x="576707" y="4191"/>
                  <a:pt x="576707" y="3683"/>
                  <a:pt x="576834" y="3683"/>
                </a:cubicBezTo>
                <a:cubicBezTo>
                  <a:pt x="576961" y="3683"/>
                  <a:pt x="577215" y="4191"/>
                  <a:pt x="577850" y="5334"/>
                </a:cubicBezTo>
                <a:cubicBezTo>
                  <a:pt x="578231" y="5842"/>
                  <a:pt x="579882" y="6096"/>
                  <a:pt x="581406" y="6096"/>
                </a:cubicBezTo>
                <a:cubicBezTo>
                  <a:pt x="583692" y="6096"/>
                  <a:pt x="585978" y="5588"/>
                  <a:pt x="585343" y="4318"/>
                </a:cubicBezTo>
                <a:lnTo>
                  <a:pt x="585343" y="2159"/>
                </a:lnTo>
                <a:cubicBezTo>
                  <a:pt x="586486" y="3302"/>
                  <a:pt x="588645" y="3302"/>
                  <a:pt x="588645" y="3302"/>
                </a:cubicBezTo>
                <a:cubicBezTo>
                  <a:pt x="588645" y="4318"/>
                  <a:pt x="589661" y="4318"/>
                  <a:pt x="593979" y="4318"/>
                </a:cubicBezTo>
                <a:cubicBezTo>
                  <a:pt x="597154" y="4318"/>
                  <a:pt x="602615" y="5334"/>
                  <a:pt x="605790" y="5334"/>
                </a:cubicBezTo>
                <a:cubicBezTo>
                  <a:pt x="608965" y="5334"/>
                  <a:pt x="613410" y="5334"/>
                  <a:pt x="614426" y="4318"/>
                </a:cubicBezTo>
                <a:cubicBezTo>
                  <a:pt x="616585" y="4318"/>
                  <a:pt x="617601" y="4318"/>
                  <a:pt x="620903" y="5334"/>
                </a:cubicBezTo>
                <a:cubicBezTo>
                  <a:pt x="621411" y="5842"/>
                  <a:pt x="622554" y="6096"/>
                  <a:pt x="623443" y="6096"/>
                </a:cubicBezTo>
                <a:cubicBezTo>
                  <a:pt x="624332" y="6096"/>
                  <a:pt x="625221" y="5842"/>
                  <a:pt x="625221" y="5334"/>
                </a:cubicBezTo>
                <a:lnTo>
                  <a:pt x="626364" y="5334"/>
                </a:lnTo>
                <a:cubicBezTo>
                  <a:pt x="629539" y="6477"/>
                  <a:pt x="630682" y="6477"/>
                  <a:pt x="630682" y="6477"/>
                </a:cubicBezTo>
                <a:cubicBezTo>
                  <a:pt x="630682" y="4826"/>
                  <a:pt x="631825" y="3937"/>
                  <a:pt x="632841" y="3937"/>
                </a:cubicBezTo>
                <a:cubicBezTo>
                  <a:pt x="633222" y="3937"/>
                  <a:pt x="633603" y="4064"/>
                  <a:pt x="633857" y="4318"/>
                </a:cubicBezTo>
                <a:cubicBezTo>
                  <a:pt x="633857" y="5588"/>
                  <a:pt x="634619" y="6096"/>
                  <a:pt x="635635" y="6096"/>
                </a:cubicBezTo>
                <a:cubicBezTo>
                  <a:pt x="636397" y="6096"/>
                  <a:pt x="637286" y="5842"/>
                  <a:pt x="638175" y="5334"/>
                </a:cubicBezTo>
                <a:cubicBezTo>
                  <a:pt x="639826" y="4826"/>
                  <a:pt x="652780" y="4572"/>
                  <a:pt x="665353" y="4572"/>
                </a:cubicBezTo>
                <a:cubicBezTo>
                  <a:pt x="677926" y="4572"/>
                  <a:pt x="689991" y="4826"/>
                  <a:pt x="689991" y="5334"/>
                </a:cubicBezTo>
                <a:lnTo>
                  <a:pt x="699643" y="5334"/>
                </a:lnTo>
                <a:cubicBezTo>
                  <a:pt x="699643" y="4445"/>
                  <a:pt x="700786" y="4064"/>
                  <a:pt x="702564" y="4064"/>
                </a:cubicBezTo>
                <a:cubicBezTo>
                  <a:pt x="704977" y="4064"/>
                  <a:pt x="708406" y="4699"/>
                  <a:pt x="711581" y="5334"/>
                </a:cubicBezTo>
                <a:cubicBezTo>
                  <a:pt x="712597" y="6477"/>
                  <a:pt x="713740" y="6477"/>
                  <a:pt x="715899" y="6477"/>
                </a:cubicBezTo>
                <a:cubicBezTo>
                  <a:pt x="715899" y="5207"/>
                  <a:pt x="717423" y="4699"/>
                  <a:pt x="719328" y="4699"/>
                </a:cubicBezTo>
                <a:cubicBezTo>
                  <a:pt x="720598" y="4699"/>
                  <a:pt x="722122" y="4953"/>
                  <a:pt x="723519" y="5461"/>
                </a:cubicBezTo>
                <a:cubicBezTo>
                  <a:pt x="724027" y="6604"/>
                  <a:pt x="724662" y="7112"/>
                  <a:pt x="725043" y="7112"/>
                </a:cubicBezTo>
                <a:cubicBezTo>
                  <a:pt x="725424" y="7112"/>
                  <a:pt x="725678" y="6604"/>
                  <a:pt x="725678" y="5461"/>
                </a:cubicBezTo>
                <a:cubicBezTo>
                  <a:pt x="725678" y="4445"/>
                  <a:pt x="726313" y="3937"/>
                  <a:pt x="727329" y="3937"/>
                </a:cubicBezTo>
                <a:cubicBezTo>
                  <a:pt x="728599" y="3937"/>
                  <a:pt x="730377" y="4699"/>
                  <a:pt x="732155" y="6477"/>
                </a:cubicBezTo>
                <a:cubicBezTo>
                  <a:pt x="732663" y="6985"/>
                  <a:pt x="732917" y="7239"/>
                  <a:pt x="733425" y="7239"/>
                </a:cubicBezTo>
                <a:cubicBezTo>
                  <a:pt x="733933" y="7239"/>
                  <a:pt x="734441" y="6985"/>
                  <a:pt x="735457" y="6477"/>
                </a:cubicBezTo>
                <a:cubicBezTo>
                  <a:pt x="736092" y="5207"/>
                  <a:pt x="736727" y="4699"/>
                  <a:pt x="737108" y="4699"/>
                </a:cubicBezTo>
                <a:cubicBezTo>
                  <a:pt x="737362" y="4699"/>
                  <a:pt x="737616" y="4953"/>
                  <a:pt x="737616" y="5461"/>
                </a:cubicBezTo>
                <a:cubicBezTo>
                  <a:pt x="738759" y="6604"/>
                  <a:pt x="739521" y="7112"/>
                  <a:pt x="740156" y="7112"/>
                </a:cubicBezTo>
                <a:cubicBezTo>
                  <a:pt x="740791" y="7112"/>
                  <a:pt x="741426" y="6604"/>
                  <a:pt x="741934" y="5461"/>
                </a:cubicBezTo>
                <a:cubicBezTo>
                  <a:pt x="743585" y="4445"/>
                  <a:pt x="744347" y="3810"/>
                  <a:pt x="744982" y="3810"/>
                </a:cubicBezTo>
                <a:cubicBezTo>
                  <a:pt x="745617" y="3810"/>
                  <a:pt x="746252" y="4318"/>
                  <a:pt x="747268" y="5461"/>
                </a:cubicBezTo>
                <a:cubicBezTo>
                  <a:pt x="747776" y="6604"/>
                  <a:pt x="749427" y="7112"/>
                  <a:pt x="751205" y="7112"/>
                </a:cubicBezTo>
                <a:cubicBezTo>
                  <a:pt x="752983" y="7112"/>
                  <a:pt x="754888" y="6604"/>
                  <a:pt x="755904" y="5461"/>
                </a:cubicBezTo>
                <a:cubicBezTo>
                  <a:pt x="756666" y="5461"/>
                  <a:pt x="757809" y="4953"/>
                  <a:pt x="758571" y="4953"/>
                </a:cubicBezTo>
                <a:cubicBezTo>
                  <a:pt x="758952" y="4953"/>
                  <a:pt x="759206" y="5080"/>
                  <a:pt x="759206" y="5461"/>
                </a:cubicBezTo>
                <a:lnTo>
                  <a:pt x="760349" y="4445"/>
                </a:lnTo>
                <a:lnTo>
                  <a:pt x="763524" y="4445"/>
                </a:lnTo>
                <a:lnTo>
                  <a:pt x="763524" y="5334"/>
                </a:lnTo>
                <a:cubicBezTo>
                  <a:pt x="764540" y="5334"/>
                  <a:pt x="773176" y="4318"/>
                  <a:pt x="783971" y="4318"/>
                </a:cubicBezTo>
                <a:cubicBezTo>
                  <a:pt x="790702" y="3810"/>
                  <a:pt x="795147" y="3556"/>
                  <a:pt x="797941" y="3556"/>
                </a:cubicBezTo>
                <a:cubicBezTo>
                  <a:pt x="801878" y="3556"/>
                  <a:pt x="802513" y="4064"/>
                  <a:pt x="801243" y="5334"/>
                </a:cubicBezTo>
                <a:cubicBezTo>
                  <a:pt x="800735" y="6477"/>
                  <a:pt x="801243" y="6985"/>
                  <a:pt x="802005" y="6985"/>
                </a:cubicBezTo>
                <a:cubicBezTo>
                  <a:pt x="802767" y="6985"/>
                  <a:pt x="803910" y="6477"/>
                  <a:pt x="804418" y="5334"/>
                </a:cubicBezTo>
                <a:cubicBezTo>
                  <a:pt x="806577" y="5334"/>
                  <a:pt x="808736" y="3175"/>
                  <a:pt x="812038" y="3175"/>
                </a:cubicBezTo>
                <a:cubicBezTo>
                  <a:pt x="815340" y="3175"/>
                  <a:pt x="818515" y="3175"/>
                  <a:pt x="818515" y="2032"/>
                </a:cubicBezTo>
                <a:lnTo>
                  <a:pt x="819531" y="2032"/>
                </a:lnTo>
                <a:cubicBezTo>
                  <a:pt x="821436" y="3302"/>
                  <a:pt x="825119" y="3810"/>
                  <a:pt x="828802" y="3810"/>
                </a:cubicBezTo>
                <a:cubicBezTo>
                  <a:pt x="831342" y="3810"/>
                  <a:pt x="833882" y="3556"/>
                  <a:pt x="835660" y="3048"/>
                </a:cubicBezTo>
                <a:cubicBezTo>
                  <a:pt x="838835" y="3048"/>
                  <a:pt x="839978" y="3048"/>
                  <a:pt x="843280" y="4064"/>
                </a:cubicBezTo>
                <a:cubicBezTo>
                  <a:pt x="844931" y="4572"/>
                  <a:pt x="845693" y="4826"/>
                  <a:pt x="846201" y="4826"/>
                </a:cubicBezTo>
                <a:cubicBezTo>
                  <a:pt x="846709" y="4826"/>
                  <a:pt x="846963" y="4572"/>
                  <a:pt x="847598" y="4064"/>
                </a:cubicBezTo>
                <a:cubicBezTo>
                  <a:pt x="847598" y="3429"/>
                  <a:pt x="850519" y="2794"/>
                  <a:pt x="852932" y="2794"/>
                </a:cubicBezTo>
                <a:cubicBezTo>
                  <a:pt x="854710" y="2794"/>
                  <a:pt x="856234" y="3175"/>
                  <a:pt x="856234" y="4064"/>
                </a:cubicBezTo>
                <a:lnTo>
                  <a:pt x="858393" y="3048"/>
                </a:lnTo>
                <a:cubicBezTo>
                  <a:pt x="858647" y="2667"/>
                  <a:pt x="859028" y="2540"/>
                  <a:pt x="859282" y="2540"/>
                </a:cubicBezTo>
                <a:cubicBezTo>
                  <a:pt x="859917" y="2540"/>
                  <a:pt x="860552" y="3302"/>
                  <a:pt x="860552" y="4064"/>
                </a:cubicBezTo>
                <a:cubicBezTo>
                  <a:pt x="860552" y="5080"/>
                  <a:pt x="861060" y="5588"/>
                  <a:pt x="861568" y="5588"/>
                </a:cubicBezTo>
                <a:cubicBezTo>
                  <a:pt x="862330" y="5588"/>
                  <a:pt x="863219" y="4826"/>
                  <a:pt x="863854" y="3048"/>
                </a:cubicBezTo>
                <a:cubicBezTo>
                  <a:pt x="863854" y="1778"/>
                  <a:pt x="864616" y="1270"/>
                  <a:pt x="865251" y="1270"/>
                </a:cubicBezTo>
                <a:cubicBezTo>
                  <a:pt x="865632" y="1270"/>
                  <a:pt x="866013" y="1524"/>
                  <a:pt x="866013" y="2032"/>
                </a:cubicBezTo>
                <a:cubicBezTo>
                  <a:pt x="866775" y="2794"/>
                  <a:pt x="867537" y="3556"/>
                  <a:pt x="868680" y="3556"/>
                </a:cubicBezTo>
                <a:cubicBezTo>
                  <a:pt x="869188" y="3556"/>
                  <a:pt x="869696" y="3429"/>
                  <a:pt x="870331" y="3175"/>
                </a:cubicBezTo>
                <a:cubicBezTo>
                  <a:pt x="871347" y="3175"/>
                  <a:pt x="872490" y="3175"/>
                  <a:pt x="872490" y="5334"/>
                </a:cubicBezTo>
                <a:cubicBezTo>
                  <a:pt x="872490" y="6477"/>
                  <a:pt x="874649" y="6477"/>
                  <a:pt x="875665" y="6477"/>
                </a:cubicBezTo>
                <a:cubicBezTo>
                  <a:pt x="875665" y="5334"/>
                  <a:pt x="875665" y="5334"/>
                  <a:pt x="874649" y="4318"/>
                </a:cubicBezTo>
                <a:lnTo>
                  <a:pt x="877824" y="4318"/>
                </a:lnTo>
                <a:cubicBezTo>
                  <a:pt x="878840" y="4318"/>
                  <a:pt x="882142" y="3302"/>
                  <a:pt x="882142" y="2159"/>
                </a:cubicBezTo>
                <a:cubicBezTo>
                  <a:pt x="882650" y="1778"/>
                  <a:pt x="883031" y="1397"/>
                  <a:pt x="883412" y="1397"/>
                </a:cubicBezTo>
                <a:close/>
                <a:moveTo>
                  <a:pt x="1235329" y="29083"/>
                </a:moveTo>
                <a:cubicBezTo>
                  <a:pt x="1235329" y="29083"/>
                  <a:pt x="1237488" y="30226"/>
                  <a:pt x="1237488" y="31242"/>
                </a:cubicBezTo>
                <a:lnTo>
                  <a:pt x="1235329" y="31242"/>
                </a:lnTo>
                <a:cubicBezTo>
                  <a:pt x="1234186" y="31242"/>
                  <a:pt x="1234186" y="30226"/>
                  <a:pt x="1234186" y="29083"/>
                </a:cubicBezTo>
                <a:close/>
                <a:moveTo>
                  <a:pt x="908431" y="38862"/>
                </a:moveTo>
                <a:cubicBezTo>
                  <a:pt x="908431" y="38862"/>
                  <a:pt x="909447" y="39878"/>
                  <a:pt x="909447" y="41021"/>
                </a:cubicBezTo>
                <a:cubicBezTo>
                  <a:pt x="909447" y="41529"/>
                  <a:pt x="909320" y="41783"/>
                  <a:pt x="908939" y="41783"/>
                </a:cubicBezTo>
                <a:cubicBezTo>
                  <a:pt x="908558" y="41783"/>
                  <a:pt x="907923" y="41275"/>
                  <a:pt x="907288" y="40005"/>
                </a:cubicBezTo>
                <a:cubicBezTo>
                  <a:pt x="907288" y="38989"/>
                  <a:pt x="907288" y="38989"/>
                  <a:pt x="908431" y="38989"/>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3"/>
          <p:cNvSpPr/>
          <p:nvPr/>
        </p:nvSpPr>
        <p:spPr>
          <a:xfrm>
            <a:off x="7895699" y="1952413"/>
            <a:ext cx="678274" cy="812197"/>
          </a:xfrm>
          <a:custGeom>
            <a:rect b="b" l="l" r="r" t="t"/>
            <a:pathLst>
              <a:path extrusionOk="0" h="1082929" w="904366">
                <a:moveTo>
                  <a:pt x="524256" y="5080"/>
                </a:moveTo>
                <a:lnTo>
                  <a:pt x="521081" y="6096"/>
                </a:lnTo>
                <a:lnTo>
                  <a:pt x="523240" y="7112"/>
                </a:lnTo>
                <a:lnTo>
                  <a:pt x="526415" y="7112"/>
                </a:lnTo>
                <a:cubicBezTo>
                  <a:pt x="526415" y="6096"/>
                  <a:pt x="526415" y="4953"/>
                  <a:pt x="524256" y="4953"/>
                </a:cubicBezTo>
                <a:close/>
                <a:moveTo>
                  <a:pt x="444373" y="10414"/>
                </a:moveTo>
                <a:cubicBezTo>
                  <a:pt x="442214" y="10414"/>
                  <a:pt x="445389" y="12573"/>
                  <a:pt x="445389" y="13589"/>
                </a:cubicBezTo>
                <a:cubicBezTo>
                  <a:pt x="447548" y="13589"/>
                  <a:pt x="447548" y="13589"/>
                  <a:pt x="447548" y="11430"/>
                </a:cubicBezTo>
                <a:cubicBezTo>
                  <a:pt x="447548" y="10414"/>
                  <a:pt x="444373" y="10414"/>
                  <a:pt x="444373" y="10414"/>
                </a:cubicBezTo>
                <a:close/>
                <a:moveTo>
                  <a:pt x="490728" y="11430"/>
                </a:moveTo>
                <a:lnTo>
                  <a:pt x="487553" y="12573"/>
                </a:lnTo>
                <a:cubicBezTo>
                  <a:pt x="487553" y="13716"/>
                  <a:pt x="490728" y="14732"/>
                  <a:pt x="490728" y="14732"/>
                </a:cubicBezTo>
                <a:lnTo>
                  <a:pt x="492887" y="13716"/>
                </a:lnTo>
                <a:cubicBezTo>
                  <a:pt x="492887" y="12573"/>
                  <a:pt x="492887" y="11557"/>
                  <a:pt x="490728" y="11557"/>
                </a:cubicBezTo>
                <a:close/>
                <a:moveTo>
                  <a:pt x="386461" y="32639"/>
                </a:moveTo>
                <a:cubicBezTo>
                  <a:pt x="386080" y="32639"/>
                  <a:pt x="385699" y="32766"/>
                  <a:pt x="385064" y="33147"/>
                </a:cubicBezTo>
                <a:lnTo>
                  <a:pt x="382905" y="35306"/>
                </a:lnTo>
                <a:lnTo>
                  <a:pt x="386080" y="35306"/>
                </a:lnTo>
                <a:lnTo>
                  <a:pt x="388239" y="34163"/>
                </a:lnTo>
                <a:cubicBezTo>
                  <a:pt x="387477" y="33401"/>
                  <a:pt x="387223" y="32639"/>
                  <a:pt x="386461" y="32639"/>
                </a:cubicBezTo>
                <a:close/>
                <a:moveTo>
                  <a:pt x="686181" y="79248"/>
                </a:moveTo>
                <a:cubicBezTo>
                  <a:pt x="685292" y="79248"/>
                  <a:pt x="686181" y="81026"/>
                  <a:pt x="687070" y="82804"/>
                </a:cubicBezTo>
                <a:cubicBezTo>
                  <a:pt x="689864" y="84836"/>
                  <a:pt x="690753" y="85598"/>
                  <a:pt x="691388" y="85598"/>
                </a:cubicBezTo>
                <a:cubicBezTo>
                  <a:pt x="691769" y="85598"/>
                  <a:pt x="692023" y="85344"/>
                  <a:pt x="692404" y="84963"/>
                </a:cubicBezTo>
                <a:cubicBezTo>
                  <a:pt x="693420" y="84963"/>
                  <a:pt x="689229" y="80645"/>
                  <a:pt x="687070" y="79629"/>
                </a:cubicBezTo>
                <a:cubicBezTo>
                  <a:pt x="686689" y="79375"/>
                  <a:pt x="686435" y="79375"/>
                  <a:pt x="686181" y="79375"/>
                </a:cubicBezTo>
                <a:close/>
                <a:moveTo>
                  <a:pt x="256286" y="144018"/>
                </a:moveTo>
                <a:cubicBezTo>
                  <a:pt x="255905" y="144018"/>
                  <a:pt x="255397" y="144399"/>
                  <a:pt x="254381" y="145288"/>
                </a:cubicBezTo>
                <a:lnTo>
                  <a:pt x="253365" y="148463"/>
                </a:lnTo>
                <a:lnTo>
                  <a:pt x="256540" y="146304"/>
                </a:lnTo>
                <a:lnTo>
                  <a:pt x="257556" y="145288"/>
                </a:lnTo>
                <a:cubicBezTo>
                  <a:pt x="256921" y="144653"/>
                  <a:pt x="256667" y="144018"/>
                  <a:pt x="256159" y="144018"/>
                </a:cubicBezTo>
                <a:close/>
                <a:moveTo>
                  <a:pt x="244856" y="158623"/>
                </a:moveTo>
                <a:cubicBezTo>
                  <a:pt x="244475" y="158623"/>
                  <a:pt x="244221" y="159131"/>
                  <a:pt x="243586" y="160401"/>
                </a:cubicBezTo>
                <a:cubicBezTo>
                  <a:pt x="243586" y="160401"/>
                  <a:pt x="242570" y="163576"/>
                  <a:pt x="243586" y="163576"/>
                </a:cubicBezTo>
                <a:cubicBezTo>
                  <a:pt x="243840" y="163703"/>
                  <a:pt x="243967" y="163830"/>
                  <a:pt x="244094" y="163830"/>
                </a:cubicBezTo>
                <a:cubicBezTo>
                  <a:pt x="244983" y="163830"/>
                  <a:pt x="245745" y="161925"/>
                  <a:pt x="245745" y="159258"/>
                </a:cubicBezTo>
                <a:cubicBezTo>
                  <a:pt x="245237" y="158877"/>
                  <a:pt x="244983" y="158496"/>
                  <a:pt x="244856" y="158496"/>
                </a:cubicBezTo>
                <a:close/>
                <a:moveTo>
                  <a:pt x="250444" y="167132"/>
                </a:moveTo>
                <a:cubicBezTo>
                  <a:pt x="250444" y="167132"/>
                  <a:pt x="250317" y="167386"/>
                  <a:pt x="250063" y="167894"/>
                </a:cubicBezTo>
                <a:cubicBezTo>
                  <a:pt x="249936" y="168021"/>
                  <a:pt x="249809" y="168021"/>
                  <a:pt x="249809" y="168021"/>
                </a:cubicBezTo>
                <a:cubicBezTo>
                  <a:pt x="250190" y="167386"/>
                  <a:pt x="250444" y="167005"/>
                  <a:pt x="250444" y="167005"/>
                </a:cubicBezTo>
                <a:close/>
                <a:moveTo>
                  <a:pt x="754888" y="163703"/>
                </a:moveTo>
                <a:cubicBezTo>
                  <a:pt x="754888" y="164719"/>
                  <a:pt x="754888" y="168021"/>
                  <a:pt x="754888" y="168021"/>
                </a:cubicBezTo>
                <a:lnTo>
                  <a:pt x="755904" y="170180"/>
                </a:lnTo>
                <a:cubicBezTo>
                  <a:pt x="757047" y="169164"/>
                  <a:pt x="758063" y="169164"/>
                  <a:pt x="757047" y="165862"/>
                </a:cubicBezTo>
                <a:lnTo>
                  <a:pt x="754888" y="163703"/>
                </a:lnTo>
                <a:close/>
                <a:moveTo>
                  <a:pt x="749681" y="171577"/>
                </a:moveTo>
                <a:cubicBezTo>
                  <a:pt x="750062" y="172212"/>
                  <a:pt x="750443" y="172593"/>
                  <a:pt x="750443" y="172593"/>
                </a:cubicBezTo>
                <a:cubicBezTo>
                  <a:pt x="750443" y="172593"/>
                  <a:pt x="750316" y="172212"/>
                  <a:pt x="749681" y="171577"/>
                </a:cubicBezTo>
                <a:close/>
                <a:moveTo>
                  <a:pt x="189611" y="197104"/>
                </a:moveTo>
                <a:cubicBezTo>
                  <a:pt x="190754" y="198120"/>
                  <a:pt x="190754" y="198120"/>
                  <a:pt x="189611" y="200279"/>
                </a:cubicBezTo>
                <a:cubicBezTo>
                  <a:pt x="189611" y="200279"/>
                  <a:pt x="186436" y="201422"/>
                  <a:pt x="185293" y="201422"/>
                </a:cubicBezTo>
                <a:cubicBezTo>
                  <a:pt x="184150" y="200279"/>
                  <a:pt x="186309" y="198120"/>
                  <a:pt x="189611" y="197104"/>
                </a:cubicBezTo>
                <a:close/>
                <a:moveTo>
                  <a:pt x="218694" y="194945"/>
                </a:moveTo>
                <a:cubicBezTo>
                  <a:pt x="217678" y="194945"/>
                  <a:pt x="216535" y="197104"/>
                  <a:pt x="215519" y="199263"/>
                </a:cubicBezTo>
                <a:cubicBezTo>
                  <a:pt x="215519" y="200787"/>
                  <a:pt x="215519" y="201549"/>
                  <a:pt x="215773" y="201549"/>
                </a:cubicBezTo>
                <a:cubicBezTo>
                  <a:pt x="216027" y="201549"/>
                  <a:pt x="216535" y="200533"/>
                  <a:pt x="217678" y="198120"/>
                </a:cubicBezTo>
                <a:cubicBezTo>
                  <a:pt x="219837" y="195961"/>
                  <a:pt x="218694" y="194945"/>
                  <a:pt x="218694" y="194945"/>
                </a:cubicBezTo>
                <a:close/>
                <a:moveTo>
                  <a:pt x="221869" y="218694"/>
                </a:moveTo>
                <a:cubicBezTo>
                  <a:pt x="223012" y="218694"/>
                  <a:pt x="223012" y="218694"/>
                  <a:pt x="221869" y="221869"/>
                </a:cubicBezTo>
                <a:cubicBezTo>
                  <a:pt x="220091" y="224155"/>
                  <a:pt x="219329" y="225298"/>
                  <a:pt x="219075" y="225298"/>
                </a:cubicBezTo>
                <a:cubicBezTo>
                  <a:pt x="218821" y="225298"/>
                  <a:pt x="219202" y="224536"/>
                  <a:pt x="219583" y="223012"/>
                </a:cubicBezTo>
                <a:lnTo>
                  <a:pt x="221742" y="218694"/>
                </a:lnTo>
                <a:close/>
                <a:moveTo>
                  <a:pt x="193167" y="236728"/>
                </a:moveTo>
                <a:cubicBezTo>
                  <a:pt x="192786" y="236728"/>
                  <a:pt x="192151" y="236982"/>
                  <a:pt x="191643" y="238125"/>
                </a:cubicBezTo>
                <a:cubicBezTo>
                  <a:pt x="190627" y="241300"/>
                  <a:pt x="190627" y="243459"/>
                  <a:pt x="190627" y="243459"/>
                </a:cubicBezTo>
                <a:cubicBezTo>
                  <a:pt x="190881" y="243713"/>
                  <a:pt x="191008" y="243840"/>
                  <a:pt x="191262" y="243840"/>
                </a:cubicBezTo>
                <a:cubicBezTo>
                  <a:pt x="192024" y="243840"/>
                  <a:pt x="192786" y="242443"/>
                  <a:pt x="192786" y="242443"/>
                </a:cubicBezTo>
                <a:cubicBezTo>
                  <a:pt x="193802" y="239141"/>
                  <a:pt x="194945" y="237109"/>
                  <a:pt x="193802" y="237109"/>
                </a:cubicBezTo>
                <a:cubicBezTo>
                  <a:pt x="193802" y="237109"/>
                  <a:pt x="193548" y="236855"/>
                  <a:pt x="193167" y="236855"/>
                </a:cubicBezTo>
                <a:close/>
                <a:moveTo>
                  <a:pt x="175514" y="281178"/>
                </a:moveTo>
                <a:lnTo>
                  <a:pt x="174498" y="283337"/>
                </a:lnTo>
                <a:lnTo>
                  <a:pt x="174498" y="286512"/>
                </a:lnTo>
                <a:lnTo>
                  <a:pt x="175514" y="284353"/>
                </a:lnTo>
                <a:cubicBezTo>
                  <a:pt x="176657" y="281178"/>
                  <a:pt x="176657" y="281178"/>
                  <a:pt x="175514" y="281178"/>
                </a:cubicBezTo>
                <a:close/>
                <a:moveTo>
                  <a:pt x="165862" y="302006"/>
                </a:moveTo>
                <a:cubicBezTo>
                  <a:pt x="165354" y="302006"/>
                  <a:pt x="164592" y="302260"/>
                  <a:pt x="163703" y="302768"/>
                </a:cubicBezTo>
                <a:lnTo>
                  <a:pt x="161544" y="307086"/>
                </a:lnTo>
                <a:cubicBezTo>
                  <a:pt x="162052" y="307594"/>
                  <a:pt x="162433" y="307848"/>
                  <a:pt x="162941" y="307848"/>
                </a:cubicBezTo>
                <a:cubicBezTo>
                  <a:pt x="163576" y="307848"/>
                  <a:pt x="164211" y="307340"/>
                  <a:pt x="164846" y="306070"/>
                </a:cubicBezTo>
                <a:cubicBezTo>
                  <a:pt x="166497" y="304419"/>
                  <a:pt x="167513" y="302133"/>
                  <a:pt x="165989" y="302133"/>
                </a:cubicBezTo>
                <a:close/>
                <a:moveTo>
                  <a:pt x="149098" y="320802"/>
                </a:moveTo>
                <a:cubicBezTo>
                  <a:pt x="148971" y="321310"/>
                  <a:pt x="148717" y="321691"/>
                  <a:pt x="148463" y="322072"/>
                </a:cubicBezTo>
                <a:cubicBezTo>
                  <a:pt x="148209" y="322453"/>
                  <a:pt x="147828" y="322707"/>
                  <a:pt x="147447" y="323088"/>
                </a:cubicBezTo>
                <a:cubicBezTo>
                  <a:pt x="147828" y="322453"/>
                  <a:pt x="148463" y="321691"/>
                  <a:pt x="148971" y="320802"/>
                </a:cubicBezTo>
                <a:close/>
                <a:moveTo>
                  <a:pt x="151765" y="343662"/>
                </a:moveTo>
                <a:cubicBezTo>
                  <a:pt x="151765" y="343662"/>
                  <a:pt x="152781" y="344678"/>
                  <a:pt x="153924" y="344678"/>
                </a:cubicBezTo>
                <a:lnTo>
                  <a:pt x="152908" y="344678"/>
                </a:lnTo>
                <a:cubicBezTo>
                  <a:pt x="151892" y="343662"/>
                  <a:pt x="150749" y="343662"/>
                  <a:pt x="151892" y="343662"/>
                </a:cubicBezTo>
                <a:close/>
                <a:moveTo>
                  <a:pt x="133477" y="370586"/>
                </a:moveTo>
                <a:cubicBezTo>
                  <a:pt x="132334" y="370586"/>
                  <a:pt x="131318" y="370586"/>
                  <a:pt x="130302" y="372745"/>
                </a:cubicBezTo>
                <a:lnTo>
                  <a:pt x="129159" y="374904"/>
                </a:lnTo>
                <a:cubicBezTo>
                  <a:pt x="130302" y="374904"/>
                  <a:pt x="132334" y="373888"/>
                  <a:pt x="132334" y="373888"/>
                </a:cubicBezTo>
                <a:lnTo>
                  <a:pt x="133477" y="370713"/>
                </a:lnTo>
                <a:close/>
                <a:moveTo>
                  <a:pt x="834771" y="372745"/>
                </a:moveTo>
                <a:cubicBezTo>
                  <a:pt x="833755" y="373761"/>
                  <a:pt x="833755" y="375920"/>
                  <a:pt x="833755" y="375920"/>
                </a:cubicBezTo>
                <a:cubicBezTo>
                  <a:pt x="834771" y="378079"/>
                  <a:pt x="834771" y="378079"/>
                  <a:pt x="835914" y="378079"/>
                </a:cubicBezTo>
                <a:cubicBezTo>
                  <a:pt x="835914" y="378079"/>
                  <a:pt x="837057" y="378079"/>
                  <a:pt x="835914" y="374777"/>
                </a:cubicBezTo>
                <a:lnTo>
                  <a:pt x="834898" y="372618"/>
                </a:lnTo>
                <a:close/>
                <a:moveTo>
                  <a:pt x="130556" y="391033"/>
                </a:moveTo>
                <a:cubicBezTo>
                  <a:pt x="130302" y="391033"/>
                  <a:pt x="129540" y="391541"/>
                  <a:pt x="128270" y="392430"/>
                </a:cubicBezTo>
                <a:lnTo>
                  <a:pt x="123952" y="396748"/>
                </a:lnTo>
                <a:cubicBezTo>
                  <a:pt x="123952" y="397383"/>
                  <a:pt x="124079" y="397637"/>
                  <a:pt x="124333" y="397637"/>
                </a:cubicBezTo>
                <a:cubicBezTo>
                  <a:pt x="124841" y="397637"/>
                  <a:pt x="126111" y="396367"/>
                  <a:pt x="128270" y="395605"/>
                </a:cubicBezTo>
                <a:cubicBezTo>
                  <a:pt x="130302" y="392303"/>
                  <a:pt x="131064" y="391033"/>
                  <a:pt x="130556" y="391033"/>
                </a:cubicBezTo>
                <a:close/>
                <a:moveTo>
                  <a:pt x="842391" y="404241"/>
                </a:moveTo>
                <a:lnTo>
                  <a:pt x="841248" y="407416"/>
                </a:lnTo>
                <a:lnTo>
                  <a:pt x="842391" y="409575"/>
                </a:lnTo>
                <a:cubicBezTo>
                  <a:pt x="843407" y="409575"/>
                  <a:pt x="844550" y="409575"/>
                  <a:pt x="843407" y="406400"/>
                </a:cubicBezTo>
                <a:lnTo>
                  <a:pt x="842391" y="404241"/>
                </a:lnTo>
                <a:close/>
                <a:moveTo>
                  <a:pt x="855218" y="421513"/>
                </a:moveTo>
                <a:cubicBezTo>
                  <a:pt x="854964" y="421513"/>
                  <a:pt x="854710" y="422275"/>
                  <a:pt x="854202" y="423672"/>
                </a:cubicBezTo>
                <a:cubicBezTo>
                  <a:pt x="854202" y="425831"/>
                  <a:pt x="854202" y="429006"/>
                  <a:pt x="855345" y="429006"/>
                </a:cubicBezTo>
                <a:cubicBezTo>
                  <a:pt x="856361" y="427990"/>
                  <a:pt x="856361" y="427990"/>
                  <a:pt x="856361" y="425831"/>
                </a:cubicBezTo>
                <a:cubicBezTo>
                  <a:pt x="855726" y="422783"/>
                  <a:pt x="855472" y="421513"/>
                  <a:pt x="855218" y="421513"/>
                </a:cubicBezTo>
                <a:close/>
                <a:moveTo>
                  <a:pt x="863981" y="434467"/>
                </a:moveTo>
                <a:cubicBezTo>
                  <a:pt x="864108" y="434594"/>
                  <a:pt x="864235" y="434721"/>
                  <a:pt x="864362" y="434848"/>
                </a:cubicBezTo>
                <a:cubicBezTo>
                  <a:pt x="864235" y="434721"/>
                  <a:pt x="863981" y="434721"/>
                  <a:pt x="863854" y="434594"/>
                </a:cubicBezTo>
                <a:cubicBezTo>
                  <a:pt x="863981" y="434594"/>
                  <a:pt x="863981" y="434467"/>
                  <a:pt x="864108" y="434467"/>
                </a:cubicBezTo>
                <a:close/>
                <a:moveTo>
                  <a:pt x="864362" y="434848"/>
                </a:moveTo>
                <a:cubicBezTo>
                  <a:pt x="864997" y="435102"/>
                  <a:pt x="865251" y="435483"/>
                  <a:pt x="865124" y="435483"/>
                </a:cubicBezTo>
                <a:cubicBezTo>
                  <a:pt x="864997" y="435483"/>
                  <a:pt x="864743" y="435356"/>
                  <a:pt x="864362" y="434848"/>
                </a:cubicBezTo>
                <a:close/>
                <a:moveTo>
                  <a:pt x="858647" y="442087"/>
                </a:moveTo>
                <a:lnTo>
                  <a:pt x="859663" y="444246"/>
                </a:lnTo>
                <a:cubicBezTo>
                  <a:pt x="860806" y="446405"/>
                  <a:pt x="860806" y="446405"/>
                  <a:pt x="861822" y="446405"/>
                </a:cubicBezTo>
                <a:lnTo>
                  <a:pt x="860806" y="444246"/>
                </a:lnTo>
                <a:lnTo>
                  <a:pt x="858647" y="442087"/>
                </a:lnTo>
                <a:close/>
                <a:moveTo>
                  <a:pt x="103378" y="445770"/>
                </a:moveTo>
                <a:cubicBezTo>
                  <a:pt x="102489" y="445770"/>
                  <a:pt x="101346" y="446786"/>
                  <a:pt x="99187" y="449580"/>
                </a:cubicBezTo>
                <a:cubicBezTo>
                  <a:pt x="98171" y="452755"/>
                  <a:pt x="97028" y="454914"/>
                  <a:pt x="97028" y="454914"/>
                </a:cubicBezTo>
                <a:lnTo>
                  <a:pt x="101346" y="450596"/>
                </a:lnTo>
                <a:cubicBezTo>
                  <a:pt x="106680" y="447421"/>
                  <a:pt x="106680" y="447421"/>
                  <a:pt x="104521" y="446278"/>
                </a:cubicBezTo>
                <a:cubicBezTo>
                  <a:pt x="104140" y="445897"/>
                  <a:pt x="103759" y="445770"/>
                  <a:pt x="103378" y="445770"/>
                </a:cubicBezTo>
                <a:close/>
                <a:moveTo>
                  <a:pt x="867283" y="461391"/>
                </a:moveTo>
                <a:cubicBezTo>
                  <a:pt x="867791" y="463042"/>
                  <a:pt x="867537" y="463804"/>
                  <a:pt x="867283" y="463804"/>
                </a:cubicBezTo>
                <a:cubicBezTo>
                  <a:pt x="867029" y="463804"/>
                  <a:pt x="866775" y="463042"/>
                  <a:pt x="867283" y="461391"/>
                </a:cubicBezTo>
                <a:close/>
                <a:moveTo>
                  <a:pt x="102362" y="459232"/>
                </a:moveTo>
                <a:lnTo>
                  <a:pt x="100203" y="461391"/>
                </a:lnTo>
                <a:lnTo>
                  <a:pt x="100203" y="464566"/>
                </a:lnTo>
                <a:cubicBezTo>
                  <a:pt x="101219" y="464566"/>
                  <a:pt x="102362" y="462407"/>
                  <a:pt x="103378" y="460248"/>
                </a:cubicBezTo>
                <a:lnTo>
                  <a:pt x="102235" y="459105"/>
                </a:lnTo>
                <a:close/>
                <a:moveTo>
                  <a:pt x="865124" y="467868"/>
                </a:moveTo>
                <a:lnTo>
                  <a:pt x="866140" y="470027"/>
                </a:lnTo>
                <a:cubicBezTo>
                  <a:pt x="866140" y="472059"/>
                  <a:pt x="866140" y="472821"/>
                  <a:pt x="866394" y="472821"/>
                </a:cubicBezTo>
                <a:cubicBezTo>
                  <a:pt x="866648" y="472821"/>
                  <a:pt x="866775" y="472567"/>
                  <a:pt x="867156" y="472186"/>
                </a:cubicBezTo>
                <a:lnTo>
                  <a:pt x="867156" y="470027"/>
                </a:lnTo>
                <a:lnTo>
                  <a:pt x="864997" y="467868"/>
                </a:lnTo>
                <a:close/>
                <a:moveTo>
                  <a:pt x="868299" y="493776"/>
                </a:moveTo>
                <a:lnTo>
                  <a:pt x="869442" y="496951"/>
                </a:lnTo>
                <a:cubicBezTo>
                  <a:pt x="869442" y="499110"/>
                  <a:pt x="871601" y="499110"/>
                  <a:pt x="871601" y="499110"/>
                </a:cubicBezTo>
                <a:cubicBezTo>
                  <a:pt x="871601" y="499110"/>
                  <a:pt x="872744" y="499110"/>
                  <a:pt x="871601" y="495935"/>
                </a:cubicBezTo>
                <a:cubicBezTo>
                  <a:pt x="871601" y="495935"/>
                  <a:pt x="870585" y="493776"/>
                  <a:pt x="868426" y="493776"/>
                </a:cubicBezTo>
                <a:close/>
                <a:moveTo>
                  <a:pt x="61341" y="559562"/>
                </a:moveTo>
                <a:cubicBezTo>
                  <a:pt x="62484" y="559562"/>
                  <a:pt x="61341" y="561721"/>
                  <a:pt x="61341" y="564896"/>
                </a:cubicBezTo>
                <a:cubicBezTo>
                  <a:pt x="60325" y="570230"/>
                  <a:pt x="59182" y="572516"/>
                  <a:pt x="58166" y="572516"/>
                </a:cubicBezTo>
                <a:cubicBezTo>
                  <a:pt x="57150" y="571373"/>
                  <a:pt x="57150" y="569341"/>
                  <a:pt x="59309" y="563880"/>
                </a:cubicBezTo>
                <a:cubicBezTo>
                  <a:pt x="59309" y="561721"/>
                  <a:pt x="61468" y="559562"/>
                  <a:pt x="61468" y="559562"/>
                </a:cubicBezTo>
                <a:close/>
                <a:moveTo>
                  <a:pt x="58547" y="579374"/>
                </a:moveTo>
                <a:cubicBezTo>
                  <a:pt x="58039" y="579374"/>
                  <a:pt x="57150" y="580390"/>
                  <a:pt x="56007" y="583311"/>
                </a:cubicBezTo>
                <a:cubicBezTo>
                  <a:pt x="54991" y="585470"/>
                  <a:pt x="54991" y="588645"/>
                  <a:pt x="54991" y="588645"/>
                </a:cubicBezTo>
                <a:cubicBezTo>
                  <a:pt x="56007" y="588645"/>
                  <a:pt x="58166" y="583311"/>
                  <a:pt x="59309" y="581025"/>
                </a:cubicBezTo>
                <a:cubicBezTo>
                  <a:pt x="59309" y="580009"/>
                  <a:pt x="59055" y="579247"/>
                  <a:pt x="58547" y="579247"/>
                </a:cubicBezTo>
                <a:close/>
                <a:moveTo>
                  <a:pt x="887730" y="599440"/>
                </a:moveTo>
                <a:cubicBezTo>
                  <a:pt x="886714" y="602615"/>
                  <a:pt x="886714" y="604774"/>
                  <a:pt x="887730" y="604774"/>
                </a:cubicBezTo>
                <a:cubicBezTo>
                  <a:pt x="887730" y="604774"/>
                  <a:pt x="888873" y="604774"/>
                  <a:pt x="889889" y="601472"/>
                </a:cubicBezTo>
                <a:cubicBezTo>
                  <a:pt x="889889" y="601472"/>
                  <a:pt x="889889" y="599313"/>
                  <a:pt x="888873" y="599313"/>
                </a:cubicBezTo>
                <a:close/>
                <a:moveTo>
                  <a:pt x="893699" y="688721"/>
                </a:moveTo>
                <a:cubicBezTo>
                  <a:pt x="892810" y="688721"/>
                  <a:pt x="892048" y="689991"/>
                  <a:pt x="892048" y="693293"/>
                </a:cubicBezTo>
                <a:cubicBezTo>
                  <a:pt x="892048" y="696595"/>
                  <a:pt x="892048" y="696468"/>
                  <a:pt x="893064" y="696468"/>
                </a:cubicBezTo>
                <a:cubicBezTo>
                  <a:pt x="894207" y="695452"/>
                  <a:pt x="895223" y="693293"/>
                  <a:pt x="895223" y="689991"/>
                </a:cubicBezTo>
                <a:cubicBezTo>
                  <a:pt x="894842" y="689102"/>
                  <a:pt x="894207" y="688594"/>
                  <a:pt x="893699" y="688594"/>
                </a:cubicBezTo>
                <a:close/>
                <a:moveTo>
                  <a:pt x="33401" y="723519"/>
                </a:moveTo>
                <a:cubicBezTo>
                  <a:pt x="34417" y="723519"/>
                  <a:pt x="34417" y="723519"/>
                  <a:pt x="33401" y="726694"/>
                </a:cubicBezTo>
                <a:lnTo>
                  <a:pt x="33401" y="728853"/>
                </a:lnTo>
                <a:lnTo>
                  <a:pt x="32385" y="725678"/>
                </a:lnTo>
                <a:lnTo>
                  <a:pt x="33401" y="723519"/>
                </a:lnTo>
                <a:close/>
                <a:moveTo>
                  <a:pt x="26924" y="727837"/>
                </a:moveTo>
                <a:lnTo>
                  <a:pt x="25781" y="729996"/>
                </a:lnTo>
                <a:cubicBezTo>
                  <a:pt x="26416" y="730631"/>
                  <a:pt x="26289" y="731774"/>
                  <a:pt x="25908" y="731774"/>
                </a:cubicBezTo>
                <a:cubicBezTo>
                  <a:pt x="25654" y="731774"/>
                  <a:pt x="25146" y="731266"/>
                  <a:pt x="24765" y="729996"/>
                </a:cubicBezTo>
                <a:lnTo>
                  <a:pt x="22606" y="729996"/>
                </a:lnTo>
                <a:cubicBezTo>
                  <a:pt x="21590" y="732155"/>
                  <a:pt x="22606" y="735330"/>
                  <a:pt x="23622" y="735330"/>
                </a:cubicBezTo>
                <a:cubicBezTo>
                  <a:pt x="24638" y="736727"/>
                  <a:pt x="25146" y="737616"/>
                  <a:pt x="25527" y="737616"/>
                </a:cubicBezTo>
                <a:cubicBezTo>
                  <a:pt x="25908" y="737616"/>
                  <a:pt x="26289" y="736219"/>
                  <a:pt x="26924" y="733298"/>
                </a:cubicBezTo>
                <a:cubicBezTo>
                  <a:pt x="26924" y="731139"/>
                  <a:pt x="27940" y="727964"/>
                  <a:pt x="26924" y="727964"/>
                </a:cubicBezTo>
                <a:close/>
                <a:moveTo>
                  <a:pt x="20447" y="759079"/>
                </a:moveTo>
                <a:cubicBezTo>
                  <a:pt x="20447" y="759079"/>
                  <a:pt x="19431" y="761238"/>
                  <a:pt x="18288" y="764413"/>
                </a:cubicBezTo>
                <a:lnTo>
                  <a:pt x="19431" y="767588"/>
                </a:lnTo>
                <a:cubicBezTo>
                  <a:pt x="20447" y="767588"/>
                  <a:pt x="20447" y="764413"/>
                  <a:pt x="21590" y="762254"/>
                </a:cubicBezTo>
                <a:cubicBezTo>
                  <a:pt x="21590" y="759079"/>
                  <a:pt x="21590" y="759079"/>
                  <a:pt x="20447" y="759079"/>
                </a:cubicBezTo>
                <a:close/>
                <a:moveTo>
                  <a:pt x="3175" y="764540"/>
                </a:moveTo>
                <a:lnTo>
                  <a:pt x="2159" y="767715"/>
                </a:lnTo>
                <a:cubicBezTo>
                  <a:pt x="2159" y="767715"/>
                  <a:pt x="1016" y="769874"/>
                  <a:pt x="0" y="769874"/>
                </a:cubicBezTo>
                <a:lnTo>
                  <a:pt x="0" y="766699"/>
                </a:lnTo>
                <a:cubicBezTo>
                  <a:pt x="0" y="764540"/>
                  <a:pt x="2159" y="764540"/>
                  <a:pt x="3175" y="764540"/>
                </a:cubicBezTo>
                <a:close/>
                <a:moveTo>
                  <a:pt x="870585" y="1063371"/>
                </a:moveTo>
                <a:cubicBezTo>
                  <a:pt x="869569" y="1063371"/>
                  <a:pt x="868426" y="1063371"/>
                  <a:pt x="868426" y="1065530"/>
                </a:cubicBezTo>
                <a:cubicBezTo>
                  <a:pt x="866775" y="1068197"/>
                  <a:pt x="866521" y="1069594"/>
                  <a:pt x="867029" y="1069594"/>
                </a:cubicBezTo>
                <a:cubicBezTo>
                  <a:pt x="867537" y="1069594"/>
                  <a:pt x="868934" y="1068197"/>
                  <a:pt x="870585" y="1065530"/>
                </a:cubicBezTo>
                <a:cubicBezTo>
                  <a:pt x="872744" y="1063371"/>
                  <a:pt x="872744" y="1063371"/>
                  <a:pt x="870585" y="1063371"/>
                </a:cubicBezTo>
                <a:close/>
                <a:moveTo>
                  <a:pt x="532511" y="0"/>
                </a:moveTo>
                <a:cubicBezTo>
                  <a:pt x="533654" y="0"/>
                  <a:pt x="534797" y="254"/>
                  <a:pt x="536194" y="762"/>
                </a:cubicBezTo>
                <a:cubicBezTo>
                  <a:pt x="540512" y="2921"/>
                  <a:pt x="545973" y="3937"/>
                  <a:pt x="549148" y="3937"/>
                </a:cubicBezTo>
                <a:cubicBezTo>
                  <a:pt x="554482" y="6096"/>
                  <a:pt x="556768" y="6096"/>
                  <a:pt x="553466" y="7112"/>
                </a:cubicBezTo>
                <a:cubicBezTo>
                  <a:pt x="553466" y="8255"/>
                  <a:pt x="555625" y="10414"/>
                  <a:pt x="555625" y="10414"/>
                </a:cubicBezTo>
                <a:cubicBezTo>
                  <a:pt x="557911" y="11303"/>
                  <a:pt x="559181" y="11684"/>
                  <a:pt x="559816" y="11684"/>
                </a:cubicBezTo>
                <a:cubicBezTo>
                  <a:pt x="560578" y="11684"/>
                  <a:pt x="560070" y="11049"/>
                  <a:pt x="558800" y="10414"/>
                </a:cubicBezTo>
                <a:cubicBezTo>
                  <a:pt x="553466" y="8255"/>
                  <a:pt x="555625" y="8255"/>
                  <a:pt x="558800" y="8255"/>
                </a:cubicBezTo>
                <a:cubicBezTo>
                  <a:pt x="559689" y="7874"/>
                  <a:pt x="560832" y="7747"/>
                  <a:pt x="562102" y="7747"/>
                </a:cubicBezTo>
                <a:cubicBezTo>
                  <a:pt x="564896" y="7747"/>
                  <a:pt x="568071" y="8509"/>
                  <a:pt x="569595" y="9271"/>
                </a:cubicBezTo>
                <a:cubicBezTo>
                  <a:pt x="571754" y="10414"/>
                  <a:pt x="577088" y="11430"/>
                  <a:pt x="579247" y="12446"/>
                </a:cubicBezTo>
                <a:cubicBezTo>
                  <a:pt x="587883" y="13589"/>
                  <a:pt x="590042" y="14605"/>
                  <a:pt x="590042" y="15748"/>
                </a:cubicBezTo>
                <a:lnTo>
                  <a:pt x="589026" y="16764"/>
                </a:lnTo>
                <a:cubicBezTo>
                  <a:pt x="589280" y="16637"/>
                  <a:pt x="589661" y="16510"/>
                  <a:pt x="590169" y="16510"/>
                </a:cubicBezTo>
                <a:cubicBezTo>
                  <a:pt x="593217" y="16510"/>
                  <a:pt x="599694" y="19177"/>
                  <a:pt x="606298" y="21082"/>
                </a:cubicBezTo>
                <a:cubicBezTo>
                  <a:pt x="613918" y="25400"/>
                  <a:pt x="620268" y="28575"/>
                  <a:pt x="621411" y="30734"/>
                </a:cubicBezTo>
                <a:lnTo>
                  <a:pt x="621411" y="29845"/>
                </a:lnTo>
                <a:cubicBezTo>
                  <a:pt x="621665" y="29591"/>
                  <a:pt x="622046" y="29464"/>
                  <a:pt x="622554" y="29464"/>
                </a:cubicBezTo>
                <a:cubicBezTo>
                  <a:pt x="623824" y="29464"/>
                  <a:pt x="625856" y="30480"/>
                  <a:pt x="629031" y="32004"/>
                </a:cubicBezTo>
                <a:cubicBezTo>
                  <a:pt x="632333" y="33020"/>
                  <a:pt x="640969" y="39497"/>
                  <a:pt x="647319" y="43815"/>
                </a:cubicBezTo>
                <a:cubicBezTo>
                  <a:pt x="655955" y="50292"/>
                  <a:pt x="662432" y="54610"/>
                  <a:pt x="662432" y="55626"/>
                </a:cubicBezTo>
                <a:cubicBezTo>
                  <a:pt x="663702" y="56896"/>
                  <a:pt x="664210" y="57404"/>
                  <a:pt x="664464" y="57404"/>
                </a:cubicBezTo>
                <a:cubicBezTo>
                  <a:pt x="664718" y="57404"/>
                  <a:pt x="664591" y="57150"/>
                  <a:pt x="664591" y="56642"/>
                </a:cubicBezTo>
                <a:cubicBezTo>
                  <a:pt x="664210" y="55372"/>
                  <a:pt x="664210" y="54864"/>
                  <a:pt x="664591" y="54864"/>
                </a:cubicBezTo>
                <a:cubicBezTo>
                  <a:pt x="665226" y="54864"/>
                  <a:pt x="666496" y="55880"/>
                  <a:pt x="667766" y="56642"/>
                </a:cubicBezTo>
                <a:cubicBezTo>
                  <a:pt x="669925" y="58801"/>
                  <a:pt x="668782" y="59817"/>
                  <a:pt x="667766" y="60960"/>
                </a:cubicBezTo>
                <a:cubicBezTo>
                  <a:pt x="667766" y="62103"/>
                  <a:pt x="669925" y="63119"/>
                  <a:pt x="674243" y="65278"/>
                </a:cubicBezTo>
                <a:cubicBezTo>
                  <a:pt x="679577" y="68453"/>
                  <a:pt x="687197" y="74930"/>
                  <a:pt x="690372" y="79248"/>
                </a:cubicBezTo>
                <a:cubicBezTo>
                  <a:pt x="692150" y="81026"/>
                  <a:pt x="693928" y="82804"/>
                  <a:pt x="695071" y="82804"/>
                </a:cubicBezTo>
                <a:cubicBezTo>
                  <a:pt x="695325" y="82804"/>
                  <a:pt x="695579" y="82677"/>
                  <a:pt x="695833" y="82550"/>
                </a:cubicBezTo>
                <a:cubicBezTo>
                  <a:pt x="697992" y="83693"/>
                  <a:pt x="703453" y="86868"/>
                  <a:pt x="705612" y="92329"/>
                </a:cubicBezTo>
                <a:cubicBezTo>
                  <a:pt x="706628" y="93345"/>
                  <a:pt x="706628" y="93345"/>
                  <a:pt x="707771" y="93345"/>
                </a:cubicBezTo>
                <a:cubicBezTo>
                  <a:pt x="711073" y="94361"/>
                  <a:pt x="711073" y="93345"/>
                  <a:pt x="711073" y="96520"/>
                </a:cubicBezTo>
                <a:cubicBezTo>
                  <a:pt x="714248" y="101854"/>
                  <a:pt x="719709" y="107315"/>
                  <a:pt x="724027" y="110490"/>
                </a:cubicBezTo>
                <a:cubicBezTo>
                  <a:pt x="726186" y="112649"/>
                  <a:pt x="727202" y="114808"/>
                  <a:pt x="726186" y="115824"/>
                </a:cubicBezTo>
                <a:cubicBezTo>
                  <a:pt x="726186" y="116967"/>
                  <a:pt x="725170" y="116967"/>
                  <a:pt x="726186" y="116967"/>
                </a:cubicBezTo>
                <a:cubicBezTo>
                  <a:pt x="729361" y="116967"/>
                  <a:pt x="729361" y="116967"/>
                  <a:pt x="729361" y="121285"/>
                </a:cubicBezTo>
                <a:cubicBezTo>
                  <a:pt x="728345" y="121285"/>
                  <a:pt x="729361" y="123444"/>
                  <a:pt x="730504" y="123444"/>
                </a:cubicBezTo>
                <a:cubicBezTo>
                  <a:pt x="733679" y="124587"/>
                  <a:pt x="734822" y="126619"/>
                  <a:pt x="734822" y="126619"/>
                </a:cubicBezTo>
                <a:cubicBezTo>
                  <a:pt x="735965" y="128778"/>
                  <a:pt x="743458" y="139573"/>
                  <a:pt x="750951" y="151384"/>
                </a:cubicBezTo>
                <a:cubicBezTo>
                  <a:pt x="762889" y="168656"/>
                  <a:pt x="766064" y="176276"/>
                  <a:pt x="766064" y="176276"/>
                </a:cubicBezTo>
                <a:cubicBezTo>
                  <a:pt x="766064" y="179451"/>
                  <a:pt x="766064" y="179451"/>
                  <a:pt x="768223" y="181610"/>
                </a:cubicBezTo>
                <a:cubicBezTo>
                  <a:pt x="770382" y="182626"/>
                  <a:pt x="771525" y="184785"/>
                  <a:pt x="773557" y="188087"/>
                </a:cubicBezTo>
                <a:cubicBezTo>
                  <a:pt x="774700" y="190246"/>
                  <a:pt x="775716" y="192405"/>
                  <a:pt x="776859" y="192405"/>
                </a:cubicBezTo>
                <a:cubicBezTo>
                  <a:pt x="776859" y="194564"/>
                  <a:pt x="776859" y="194564"/>
                  <a:pt x="777875" y="196723"/>
                </a:cubicBezTo>
                <a:cubicBezTo>
                  <a:pt x="778891" y="196723"/>
                  <a:pt x="781050" y="198882"/>
                  <a:pt x="781050" y="202057"/>
                </a:cubicBezTo>
                <a:cubicBezTo>
                  <a:pt x="780415" y="204089"/>
                  <a:pt x="780161" y="204851"/>
                  <a:pt x="780542" y="204851"/>
                </a:cubicBezTo>
                <a:cubicBezTo>
                  <a:pt x="780796" y="204851"/>
                  <a:pt x="781304" y="204597"/>
                  <a:pt x="782066" y="204216"/>
                </a:cubicBezTo>
                <a:cubicBezTo>
                  <a:pt x="782955" y="204216"/>
                  <a:pt x="786257" y="208915"/>
                  <a:pt x="785876" y="208915"/>
                </a:cubicBezTo>
                <a:cubicBezTo>
                  <a:pt x="785749" y="208915"/>
                  <a:pt x="785622" y="208788"/>
                  <a:pt x="785368" y="208407"/>
                </a:cubicBezTo>
                <a:cubicBezTo>
                  <a:pt x="784225" y="208407"/>
                  <a:pt x="786384" y="213741"/>
                  <a:pt x="786384" y="217043"/>
                </a:cubicBezTo>
                <a:cubicBezTo>
                  <a:pt x="788543" y="219202"/>
                  <a:pt x="789559" y="221361"/>
                  <a:pt x="790702" y="221361"/>
                </a:cubicBezTo>
                <a:cubicBezTo>
                  <a:pt x="792861" y="222504"/>
                  <a:pt x="797179" y="235331"/>
                  <a:pt x="797179" y="238633"/>
                </a:cubicBezTo>
                <a:cubicBezTo>
                  <a:pt x="796290" y="239522"/>
                  <a:pt x="796798" y="241173"/>
                  <a:pt x="797687" y="241173"/>
                </a:cubicBezTo>
                <a:cubicBezTo>
                  <a:pt x="797814" y="241173"/>
                  <a:pt x="798068" y="241046"/>
                  <a:pt x="798322" y="240792"/>
                </a:cubicBezTo>
                <a:cubicBezTo>
                  <a:pt x="799338" y="240792"/>
                  <a:pt x="800481" y="242951"/>
                  <a:pt x="801497" y="245110"/>
                </a:cubicBezTo>
                <a:cubicBezTo>
                  <a:pt x="801497" y="247142"/>
                  <a:pt x="801878" y="247904"/>
                  <a:pt x="802513" y="247904"/>
                </a:cubicBezTo>
                <a:cubicBezTo>
                  <a:pt x="802894" y="247904"/>
                  <a:pt x="803275" y="247650"/>
                  <a:pt x="803656" y="247269"/>
                </a:cubicBezTo>
                <a:cubicBezTo>
                  <a:pt x="803656" y="246634"/>
                  <a:pt x="803783" y="246380"/>
                  <a:pt x="803910" y="246380"/>
                </a:cubicBezTo>
                <a:cubicBezTo>
                  <a:pt x="804291" y="246380"/>
                  <a:pt x="805307" y="248412"/>
                  <a:pt x="806958" y="251587"/>
                </a:cubicBezTo>
                <a:cubicBezTo>
                  <a:pt x="806958" y="254762"/>
                  <a:pt x="810133" y="264541"/>
                  <a:pt x="813435" y="272161"/>
                </a:cubicBezTo>
                <a:cubicBezTo>
                  <a:pt x="818769" y="285115"/>
                  <a:pt x="818769" y="288290"/>
                  <a:pt x="817753" y="293751"/>
                </a:cubicBezTo>
                <a:lnTo>
                  <a:pt x="816610" y="296926"/>
                </a:lnTo>
                <a:lnTo>
                  <a:pt x="818769" y="296926"/>
                </a:lnTo>
                <a:cubicBezTo>
                  <a:pt x="819023" y="296672"/>
                  <a:pt x="819277" y="296545"/>
                  <a:pt x="819658" y="296545"/>
                </a:cubicBezTo>
                <a:cubicBezTo>
                  <a:pt x="821055" y="296545"/>
                  <a:pt x="823087" y="297942"/>
                  <a:pt x="823087" y="297942"/>
                </a:cubicBezTo>
                <a:cubicBezTo>
                  <a:pt x="824103" y="300101"/>
                  <a:pt x="823087" y="300101"/>
                  <a:pt x="821944" y="301117"/>
                </a:cubicBezTo>
                <a:cubicBezTo>
                  <a:pt x="820928" y="301117"/>
                  <a:pt x="820928" y="304419"/>
                  <a:pt x="824103" y="308737"/>
                </a:cubicBezTo>
                <a:cubicBezTo>
                  <a:pt x="827278" y="313055"/>
                  <a:pt x="828421" y="316357"/>
                  <a:pt x="827278" y="318516"/>
                </a:cubicBezTo>
                <a:cubicBezTo>
                  <a:pt x="828421" y="321691"/>
                  <a:pt x="829437" y="323850"/>
                  <a:pt x="831596" y="326136"/>
                </a:cubicBezTo>
                <a:cubicBezTo>
                  <a:pt x="832612" y="328295"/>
                  <a:pt x="832612" y="328295"/>
                  <a:pt x="831596" y="329311"/>
                </a:cubicBezTo>
                <a:cubicBezTo>
                  <a:pt x="830453" y="329311"/>
                  <a:pt x="830453" y="332486"/>
                  <a:pt x="832612" y="334645"/>
                </a:cubicBezTo>
                <a:cubicBezTo>
                  <a:pt x="835787" y="335661"/>
                  <a:pt x="837946" y="343281"/>
                  <a:pt x="836930" y="344297"/>
                </a:cubicBezTo>
                <a:cubicBezTo>
                  <a:pt x="835787" y="344297"/>
                  <a:pt x="836930" y="346456"/>
                  <a:pt x="837946" y="349631"/>
                </a:cubicBezTo>
                <a:cubicBezTo>
                  <a:pt x="837946" y="351790"/>
                  <a:pt x="839089" y="354965"/>
                  <a:pt x="839089" y="357251"/>
                </a:cubicBezTo>
                <a:lnTo>
                  <a:pt x="840105" y="362585"/>
                </a:lnTo>
                <a:cubicBezTo>
                  <a:pt x="840359" y="363220"/>
                  <a:pt x="840613" y="363474"/>
                  <a:pt x="840740" y="363474"/>
                </a:cubicBezTo>
                <a:cubicBezTo>
                  <a:pt x="841121" y="363474"/>
                  <a:pt x="841121" y="361696"/>
                  <a:pt x="841121" y="359410"/>
                </a:cubicBezTo>
                <a:lnTo>
                  <a:pt x="843280" y="361569"/>
                </a:lnTo>
                <a:cubicBezTo>
                  <a:pt x="844423" y="366903"/>
                  <a:pt x="845439" y="369062"/>
                  <a:pt x="844423" y="372364"/>
                </a:cubicBezTo>
                <a:cubicBezTo>
                  <a:pt x="843406" y="375666"/>
                  <a:pt x="843280" y="375539"/>
                  <a:pt x="845439" y="375539"/>
                </a:cubicBezTo>
                <a:cubicBezTo>
                  <a:pt x="845566" y="375285"/>
                  <a:pt x="845820" y="375285"/>
                  <a:pt x="846074" y="375285"/>
                </a:cubicBezTo>
                <a:cubicBezTo>
                  <a:pt x="847217" y="375285"/>
                  <a:pt x="848487" y="377190"/>
                  <a:pt x="847598" y="379857"/>
                </a:cubicBezTo>
                <a:cubicBezTo>
                  <a:pt x="846455" y="383032"/>
                  <a:pt x="848614" y="385191"/>
                  <a:pt x="849757" y="385191"/>
                </a:cubicBezTo>
                <a:cubicBezTo>
                  <a:pt x="850138" y="384048"/>
                  <a:pt x="850392" y="383286"/>
                  <a:pt x="850519" y="383286"/>
                </a:cubicBezTo>
                <a:cubicBezTo>
                  <a:pt x="850900" y="383286"/>
                  <a:pt x="851154" y="385826"/>
                  <a:pt x="851789" y="392684"/>
                </a:cubicBezTo>
                <a:cubicBezTo>
                  <a:pt x="852931" y="398018"/>
                  <a:pt x="855091" y="408813"/>
                  <a:pt x="857123" y="416433"/>
                </a:cubicBezTo>
                <a:cubicBezTo>
                  <a:pt x="859281" y="426085"/>
                  <a:pt x="861440" y="431546"/>
                  <a:pt x="862456" y="433705"/>
                </a:cubicBezTo>
                <a:cubicBezTo>
                  <a:pt x="862837" y="433705"/>
                  <a:pt x="863092" y="433705"/>
                  <a:pt x="863345" y="433832"/>
                </a:cubicBezTo>
                <a:cubicBezTo>
                  <a:pt x="861440" y="434975"/>
                  <a:pt x="862584" y="437261"/>
                  <a:pt x="864615" y="444500"/>
                </a:cubicBezTo>
                <a:cubicBezTo>
                  <a:pt x="867790" y="452120"/>
                  <a:pt x="867790" y="458470"/>
                  <a:pt x="866774" y="460629"/>
                </a:cubicBezTo>
                <a:cubicBezTo>
                  <a:pt x="865631" y="458470"/>
                  <a:pt x="865631" y="455295"/>
                  <a:pt x="865631" y="455295"/>
                </a:cubicBezTo>
                <a:cubicBezTo>
                  <a:pt x="863473" y="456311"/>
                  <a:pt x="863473" y="458470"/>
                  <a:pt x="865631" y="463931"/>
                </a:cubicBezTo>
                <a:cubicBezTo>
                  <a:pt x="866774" y="466090"/>
                  <a:pt x="867790" y="466090"/>
                  <a:pt x="868934" y="466090"/>
                </a:cubicBezTo>
                <a:cubicBezTo>
                  <a:pt x="869061" y="465963"/>
                  <a:pt x="869315" y="465836"/>
                  <a:pt x="869442" y="465836"/>
                </a:cubicBezTo>
                <a:cubicBezTo>
                  <a:pt x="870584" y="465836"/>
                  <a:pt x="872236" y="468503"/>
                  <a:pt x="872236" y="470408"/>
                </a:cubicBezTo>
                <a:cubicBezTo>
                  <a:pt x="872998" y="472694"/>
                  <a:pt x="873252" y="474472"/>
                  <a:pt x="872871" y="474472"/>
                </a:cubicBezTo>
                <a:cubicBezTo>
                  <a:pt x="872744" y="474472"/>
                  <a:pt x="872490" y="474218"/>
                  <a:pt x="872236" y="473583"/>
                </a:cubicBezTo>
                <a:cubicBezTo>
                  <a:pt x="871093" y="473583"/>
                  <a:pt x="871093" y="473583"/>
                  <a:pt x="871093" y="475742"/>
                </a:cubicBezTo>
                <a:cubicBezTo>
                  <a:pt x="872236" y="478917"/>
                  <a:pt x="872236" y="481076"/>
                  <a:pt x="872236" y="484378"/>
                </a:cubicBezTo>
                <a:cubicBezTo>
                  <a:pt x="871093" y="484378"/>
                  <a:pt x="871093" y="486537"/>
                  <a:pt x="872236" y="489712"/>
                </a:cubicBezTo>
                <a:cubicBezTo>
                  <a:pt x="873252" y="491871"/>
                  <a:pt x="874395" y="497205"/>
                  <a:pt x="874395" y="497205"/>
                </a:cubicBezTo>
                <a:lnTo>
                  <a:pt x="875411" y="497205"/>
                </a:lnTo>
                <a:cubicBezTo>
                  <a:pt x="875538" y="497078"/>
                  <a:pt x="875792" y="496951"/>
                  <a:pt x="875919" y="496951"/>
                </a:cubicBezTo>
                <a:cubicBezTo>
                  <a:pt x="877062" y="496951"/>
                  <a:pt x="878586" y="499364"/>
                  <a:pt x="878586" y="499364"/>
                </a:cubicBezTo>
                <a:cubicBezTo>
                  <a:pt x="878586" y="501523"/>
                  <a:pt x="877570" y="501523"/>
                  <a:pt x="877570" y="501523"/>
                </a:cubicBezTo>
                <a:cubicBezTo>
                  <a:pt x="877570" y="501523"/>
                  <a:pt x="877570" y="505841"/>
                  <a:pt x="878586" y="512318"/>
                </a:cubicBezTo>
                <a:cubicBezTo>
                  <a:pt x="879729" y="517652"/>
                  <a:pt x="881761" y="526288"/>
                  <a:pt x="882904" y="534924"/>
                </a:cubicBezTo>
                <a:cubicBezTo>
                  <a:pt x="886079" y="552196"/>
                  <a:pt x="888237" y="569468"/>
                  <a:pt x="889381" y="573786"/>
                </a:cubicBezTo>
                <a:cubicBezTo>
                  <a:pt x="890397" y="578485"/>
                  <a:pt x="892175" y="584962"/>
                  <a:pt x="891031" y="584962"/>
                </a:cubicBezTo>
                <a:cubicBezTo>
                  <a:pt x="890904" y="584962"/>
                  <a:pt x="890651" y="584835"/>
                  <a:pt x="890523" y="584581"/>
                </a:cubicBezTo>
                <a:cubicBezTo>
                  <a:pt x="889381" y="584581"/>
                  <a:pt x="891540" y="597535"/>
                  <a:pt x="893698" y="613664"/>
                </a:cubicBezTo>
                <a:cubicBezTo>
                  <a:pt x="895857" y="633095"/>
                  <a:pt x="896873" y="646049"/>
                  <a:pt x="895857" y="646049"/>
                </a:cubicBezTo>
                <a:cubicBezTo>
                  <a:pt x="895857" y="646049"/>
                  <a:pt x="895857" y="649224"/>
                  <a:pt x="896873" y="654685"/>
                </a:cubicBezTo>
                <a:cubicBezTo>
                  <a:pt x="896873" y="660019"/>
                  <a:pt x="895857" y="665480"/>
                  <a:pt x="896873" y="667639"/>
                </a:cubicBezTo>
                <a:cubicBezTo>
                  <a:pt x="896112" y="669925"/>
                  <a:pt x="895857" y="671703"/>
                  <a:pt x="896238" y="671703"/>
                </a:cubicBezTo>
                <a:cubicBezTo>
                  <a:pt x="896365" y="671703"/>
                  <a:pt x="896619" y="671449"/>
                  <a:pt x="896873" y="670814"/>
                </a:cubicBezTo>
                <a:cubicBezTo>
                  <a:pt x="897254" y="670433"/>
                  <a:pt x="897635" y="670179"/>
                  <a:pt x="898016" y="670179"/>
                </a:cubicBezTo>
                <a:cubicBezTo>
                  <a:pt x="898651" y="670179"/>
                  <a:pt x="899032" y="670941"/>
                  <a:pt x="899032" y="672973"/>
                </a:cubicBezTo>
                <a:cubicBezTo>
                  <a:pt x="900048" y="678307"/>
                  <a:pt x="899032" y="678307"/>
                  <a:pt x="897890" y="678307"/>
                </a:cubicBezTo>
                <a:cubicBezTo>
                  <a:pt x="895731" y="678307"/>
                  <a:pt x="896873" y="681482"/>
                  <a:pt x="896873" y="681482"/>
                </a:cubicBezTo>
                <a:cubicBezTo>
                  <a:pt x="896873" y="683641"/>
                  <a:pt x="896873" y="683641"/>
                  <a:pt x="897890" y="683641"/>
                </a:cubicBezTo>
                <a:lnTo>
                  <a:pt x="900048" y="683641"/>
                </a:lnTo>
                <a:lnTo>
                  <a:pt x="900048" y="685800"/>
                </a:lnTo>
                <a:cubicBezTo>
                  <a:pt x="899032" y="685800"/>
                  <a:pt x="899032" y="688975"/>
                  <a:pt x="899032" y="688975"/>
                </a:cubicBezTo>
                <a:cubicBezTo>
                  <a:pt x="900048" y="691134"/>
                  <a:pt x="900048" y="691134"/>
                  <a:pt x="902207" y="691134"/>
                </a:cubicBezTo>
                <a:cubicBezTo>
                  <a:pt x="904366" y="691134"/>
                  <a:pt x="904366" y="693293"/>
                  <a:pt x="902207" y="696468"/>
                </a:cubicBezTo>
                <a:lnTo>
                  <a:pt x="901191" y="701802"/>
                </a:lnTo>
                <a:cubicBezTo>
                  <a:pt x="904366" y="703961"/>
                  <a:pt x="902207" y="710438"/>
                  <a:pt x="901191" y="712597"/>
                </a:cubicBezTo>
                <a:cubicBezTo>
                  <a:pt x="903350" y="714756"/>
                  <a:pt x="903350" y="717931"/>
                  <a:pt x="901191" y="721233"/>
                </a:cubicBezTo>
                <a:cubicBezTo>
                  <a:pt x="900048" y="721233"/>
                  <a:pt x="900048" y="723392"/>
                  <a:pt x="901191" y="726567"/>
                </a:cubicBezTo>
                <a:cubicBezTo>
                  <a:pt x="903350" y="728726"/>
                  <a:pt x="903350" y="730885"/>
                  <a:pt x="903350" y="736219"/>
                </a:cubicBezTo>
                <a:cubicBezTo>
                  <a:pt x="902334" y="739394"/>
                  <a:pt x="902334" y="757809"/>
                  <a:pt x="903350" y="779399"/>
                </a:cubicBezTo>
                <a:cubicBezTo>
                  <a:pt x="903350" y="804164"/>
                  <a:pt x="902334" y="820420"/>
                  <a:pt x="901191" y="820420"/>
                </a:cubicBezTo>
                <a:cubicBezTo>
                  <a:pt x="901191" y="822579"/>
                  <a:pt x="901191" y="822579"/>
                  <a:pt x="902207" y="825754"/>
                </a:cubicBezTo>
                <a:cubicBezTo>
                  <a:pt x="903223" y="825754"/>
                  <a:pt x="903223" y="827913"/>
                  <a:pt x="901191" y="831088"/>
                </a:cubicBezTo>
                <a:cubicBezTo>
                  <a:pt x="900048" y="833247"/>
                  <a:pt x="899032" y="833247"/>
                  <a:pt x="901191" y="833247"/>
                </a:cubicBezTo>
                <a:cubicBezTo>
                  <a:pt x="902207" y="833247"/>
                  <a:pt x="902207" y="838581"/>
                  <a:pt x="902207" y="849376"/>
                </a:cubicBezTo>
                <a:cubicBezTo>
                  <a:pt x="901191" y="858012"/>
                  <a:pt x="901191" y="868807"/>
                  <a:pt x="900048" y="868807"/>
                </a:cubicBezTo>
                <a:cubicBezTo>
                  <a:pt x="898779" y="871347"/>
                  <a:pt x="898270" y="872363"/>
                  <a:pt x="898524" y="872363"/>
                </a:cubicBezTo>
                <a:cubicBezTo>
                  <a:pt x="898778" y="872363"/>
                  <a:pt x="899159" y="871855"/>
                  <a:pt x="900048" y="870966"/>
                </a:cubicBezTo>
                <a:cubicBezTo>
                  <a:pt x="900176" y="870839"/>
                  <a:pt x="900429" y="870712"/>
                  <a:pt x="900556" y="870712"/>
                </a:cubicBezTo>
                <a:cubicBezTo>
                  <a:pt x="902207" y="870712"/>
                  <a:pt x="902081" y="882396"/>
                  <a:pt x="900048" y="890397"/>
                </a:cubicBezTo>
                <a:cubicBezTo>
                  <a:pt x="900048" y="892556"/>
                  <a:pt x="900048" y="895731"/>
                  <a:pt x="901191" y="895731"/>
                </a:cubicBezTo>
                <a:cubicBezTo>
                  <a:pt x="900048" y="897890"/>
                  <a:pt x="900048" y="901065"/>
                  <a:pt x="897889" y="908685"/>
                </a:cubicBezTo>
                <a:cubicBezTo>
                  <a:pt x="897889" y="910844"/>
                  <a:pt x="896873" y="921639"/>
                  <a:pt x="896873" y="926973"/>
                </a:cubicBezTo>
                <a:cubicBezTo>
                  <a:pt x="896873" y="932307"/>
                  <a:pt x="894714" y="937768"/>
                  <a:pt x="894714" y="937768"/>
                </a:cubicBezTo>
                <a:cubicBezTo>
                  <a:pt x="894714" y="940054"/>
                  <a:pt x="894206" y="941832"/>
                  <a:pt x="894206" y="941832"/>
                </a:cubicBezTo>
                <a:cubicBezTo>
                  <a:pt x="894206" y="941832"/>
                  <a:pt x="894333" y="941578"/>
                  <a:pt x="894714" y="940943"/>
                </a:cubicBezTo>
                <a:cubicBezTo>
                  <a:pt x="895857" y="940943"/>
                  <a:pt x="893698" y="953897"/>
                  <a:pt x="891539" y="972185"/>
                </a:cubicBezTo>
                <a:cubicBezTo>
                  <a:pt x="889380" y="991616"/>
                  <a:pt x="887221" y="1006729"/>
                  <a:pt x="888364" y="1009904"/>
                </a:cubicBezTo>
                <a:cubicBezTo>
                  <a:pt x="888364" y="1009904"/>
                  <a:pt x="887221" y="1012063"/>
                  <a:pt x="886205" y="1015238"/>
                </a:cubicBezTo>
                <a:cubicBezTo>
                  <a:pt x="883030" y="1017397"/>
                  <a:pt x="883030" y="1019556"/>
                  <a:pt x="883030" y="1022731"/>
                </a:cubicBezTo>
                <a:cubicBezTo>
                  <a:pt x="885189" y="1026033"/>
                  <a:pt x="884046" y="1036828"/>
                  <a:pt x="880871" y="1038860"/>
                </a:cubicBezTo>
                <a:lnTo>
                  <a:pt x="881887" y="1038860"/>
                </a:lnTo>
                <a:cubicBezTo>
                  <a:pt x="884046" y="1042162"/>
                  <a:pt x="880871" y="1049655"/>
                  <a:pt x="878712" y="1051814"/>
                </a:cubicBezTo>
                <a:cubicBezTo>
                  <a:pt x="878712" y="1054989"/>
                  <a:pt x="879855" y="1057148"/>
                  <a:pt x="877696" y="1059434"/>
                </a:cubicBezTo>
                <a:cubicBezTo>
                  <a:pt x="877696" y="1062609"/>
                  <a:pt x="877696" y="1062609"/>
                  <a:pt x="879855" y="1062609"/>
                </a:cubicBezTo>
                <a:cubicBezTo>
                  <a:pt x="880871" y="1062609"/>
                  <a:pt x="882014" y="1063625"/>
                  <a:pt x="882014" y="1065784"/>
                </a:cubicBezTo>
                <a:cubicBezTo>
                  <a:pt x="881379" y="1067689"/>
                  <a:pt x="880744" y="1068070"/>
                  <a:pt x="880109" y="1068070"/>
                </a:cubicBezTo>
                <a:cubicBezTo>
                  <a:pt x="879728" y="1068070"/>
                  <a:pt x="879220" y="1067943"/>
                  <a:pt x="878839" y="1067943"/>
                </a:cubicBezTo>
                <a:cubicBezTo>
                  <a:pt x="878839" y="1067943"/>
                  <a:pt x="878839" y="1071118"/>
                  <a:pt x="877823" y="1073277"/>
                </a:cubicBezTo>
                <a:cubicBezTo>
                  <a:pt x="877823" y="1073277"/>
                  <a:pt x="877823" y="1075690"/>
                  <a:pt x="877188" y="1075690"/>
                </a:cubicBezTo>
                <a:cubicBezTo>
                  <a:pt x="877061" y="1075690"/>
                  <a:pt x="876934" y="1075563"/>
                  <a:pt x="876807" y="1075436"/>
                </a:cubicBezTo>
                <a:cubicBezTo>
                  <a:pt x="875791" y="1075436"/>
                  <a:pt x="874648" y="1078611"/>
                  <a:pt x="874648" y="1080770"/>
                </a:cubicBezTo>
                <a:cubicBezTo>
                  <a:pt x="875410" y="1080770"/>
                  <a:pt x="874648" y="1082167"/>
                  <a:pt x="874140" y="1082167"/>
                </a:cubicBezTo>
                <a:cubicBezTo>
                  <a:pt x="873886" y="1082167"/>
                  <a:pt x="873632" y="1081786"/>
                  <a:pt x="873632" y="1080770"/>
                </a:cubicBezTo>
                <a:cubicBezTo>
                  <a:pt x="872743" y="1080770"/>
                  <a:pt x="872108" y="1080643"/>
                  <a:pt x="871600" y="1080643"/>
                </a:cubicBezTo>
                <a:cubicBezTo>
                  <a:pt x="870838" y="1080643"/>
                  <a:pt x="870457" y="1081024"/>
                  <a:pt x="870457" y="1082929"/>
                </a:cubicBezTo>
                <a:cubicBezTo>
                  <a:pt x="870457" y="1082929"/>
                  <a:pt x="869441" y="1082929"/>
                  <a:pt x="868298" y="1081786"/>
                </a:cubicBezTo>
                <a:cubicBezTo>
                  <a:pt x="866139" y="1081786"/>
                  <a:pt x="865123" y="1081786"/>
                  <a:pt x="863980" y="1076452"/>
                </a:cubicBezTo>
                <a:cubicBezTo>
                  <a:pt x="864996" y="1066292"/>
                  <a:pt x="866012" y="1058037"/>
                  <a:pt x="867917" y="1058037"/>
                </a:cubicBezTo>
                <a:cubicBezTo>
                  <a:pt x="868044" y="1058037"/>
                  <a:pt x="868171" y="1058037"/>
                  <a:pt x="868298" y="1058164"/>
                </a:cubicBezTo>
                <a:cubicBezTo>
                  <a:pt x="868425" y="1058291"/>
                  <a:pt x="869441" y="1056005"/>
                  <a:pt x="870457" y="1052830"/>
                </a:cubicBezTo>
                <a:cubicBezTo>
                  <a:pt x="870457" y="1050671"/>
                  <a:pt x="870457" y="1047496"/>
                  <a:pt x="870457" y="1047496"/>
                </a:cubicBezTo>
                <a:cubicBezTo>
                  <a:pt x="868298" y="1047496"/>
                  <a:pt x="871473" y="1036701"/>
                  <a:pt x="872616" y="1023747"/>
                </a:cubicBezTo>
                <a:cubicBezTo>
                  <a:pt x="875791" y="1007618"/>
                  <a:pt x="876934" y="999998"/>
                  <a:pt x="875791" y="996823"/>
                </a:cubicBezTo>
                <a:cubicBezTo>
                  <a:pt x="874775" y="994664"/>
                  <a:pt x="875791" y="991489"/>
                  <a:pt x="875791" y="991489"/>
                </a:cubicBezTo>
                <a:cubicBezTo>
                  <a:pt x="875791" y="991489"/>
                  <a:pt x="875918" y="991489"/>
                  <a:pt x="875918" y="991489"/>
                </a:cubicBezTo>
                <a:cubicBezTo>
                  <a:pt x="877061" y="991489"/>
                  <a:pt x="879093" y="975741"/>
                  <a:pt x="881252" y="957961"/>
                </a:cubicBezTo>
                <a:cubicBezTo>
                  <a:pt x="883411" y="939673"/>
                  <a:pt x="884427" y="920242"/>
                  <a:pt x="885570" y="920242"/>
                </a:cubicBezTo>
                <a:cubicBezTo>
                  <a:pt x="886586" y="918083"/>
                  <a:pt x="886586" y="915924"/>
                  <a:pt x="886586" y="915924"/>
                </a:cubicBezTo>
                <a:cubicBezTo>
                  <a:pt x="885570" y="914908"/>
                  <a:pt x="885570" y="910590"/>
                  <a:pt x="885570" y="905129"/>
                </a:cubicBezTo>
                <a:cubicBezTo>
                  <a:pt x="887729" y="899795"/>
                  <a:pt x="887729" y="894334"/>
                  <a:pt x="887729" y="894334"/>
                </a:cubicBezTo>
                <a:cubicBezTo>
                  <a:pt x="886713" y="894334"/>
                  <a:pt x="887729" y="891159"/>
                  <a:pt x="887729" y="885698"/>
                </a:cubicBezTo>
                <a:cubicBezTo>
                  <a:pt x="887729" y="881380"/>
                  <a:pt x="887729" y="878078"/>
                  <a:pt x="888872" y="878078"/>
                </a:cubicBezTo>
                <a:cubicBezTo>
                  <a:pt x="888872" y="875919"/>
                  <a:pt x="889888" y="856488"/>
                  <a:pt x="889888" y="848995"/>
                </a:cubicBezTo>
                <a:cubicBezTo>
                  <a:pt x="888872" y="845820"/>
                  <a:pt x="889888" y="843661"/>
                  <a:pt x="891031" y="841375"/>
                </a:cubicBezTo>
                <a:cubicBezTo>
                  <a:pt x="892047" y="841375"/>
                  <a:pt x="893190" y="838200"/>
                  <a:pt x="893190" y="836041"/>
                </a:cubicBezTo>
                <a:lnTo>
                  <a:pt x="891031" y="836041"/>
                </a:lnTo>
                <a:cubicBezTo>
                  <a:pt x="890650" y="836930"/>
                  <a:pt x="890396" y="837438"/>
                  <a:pt x="890142" y="837438"/>
                </a:cubicBezTo>
                <a:cubicBezTo>
                  <a:pt x="889888" y="837438"/>
                  <a:pt x="889888" y="836168"/>
                  <a:pt x="889888" y="832866"/>
                </a:cubicBezTo>
                <a:cubicBezTo>
                  <a:pt x="889888" y="830707"/>
                  <a:pt x="889888" y="827532"/>
                  <a:pt x="889888" y="827532"/>
                </a:cubicBezTo>
                <a:cubicBezTo>
                  <a:pt x="891031" y="827532"/>
                  <a:pt x="892047" y="814578"/>
                  <a:pt x="892047" y="796290"/>
                </a:cubicBezTo>
                <a:cubicBezTo>
                  <a:pt x="892047" y="771525"/>
                  <a:pt x="892047" y="763905"/>
                  <a:pt x="893063" y="763905"/>
                </a:cubicBezTo>
                <a:cubicBezTo>
                  <a:pt x="894079" y="763905"/>
                  <a:pt x="894206" y="761746"/>
                  <a:pt x="893063" y="753110"/>
                </a:cubicBezTo>
                <a:cubicBezTo>
                  <a:pt x="888745" y="736981"/>
                  <a:pt x="888745" y="737997"/>
                  <a:pt x="889888" y="734822"/>
                </a:cubicBezTo>
                <a:cubicBezTo>
                  <a:pt x="889888" y="736727"/>
                  <a:pt x="890269" y="737108"/>
                  <a:pt x="890777" y="737108"/>
                </a:cubicBezTo>
                <a:cubicBezTo>
                  <a:pt x="891158" y="737108"/>
                  <a:pt x="891539" y="736981"/>
                  <a:pt x="892047" y="736981"/>
                </a:cubicBezTo>
                <a:cubicBezTo>
                  <a:pt x="894206" y="736981"/>
                  <a:pt x="894206" y="734822"/>
                  <a:pt x="892047" y="731647"/>
                </a:cubicBezTo>
                <a:cubicBezTo>
                  <a:pt x="892047" y="731647"/>
                  <a:pt x="891920" y="731647"/>
                  <a:pt x="891920" y="731647"/>
                </a:cubicBezTo>
                <a:cubicBezTo>
                  <a:pt x="889761" y="731647"/>
                  <a:pt x="888745" y="692785"/>
                  <a:pt x="890904" y="689610"/>
                </a:cubicBezTo>
                <a:lnTo>
                  <a:pt x="889761" y="689610"/>
                </a:lnTo>
                <a:cubicBezTo>
                  <a:pt x="888745" y="689610"/>
                  <a:pt x="887602" y="687451"/>
                  <a:pt x="887602" y="676656"/>
                </a:cubicBezTo>
                <a:cubicBezTo>
                  <a:pt x="886586" y="671322"/>
                  <a:pt x="886586" y="668020"/>
                  <a:pt x="886586" y="668020"/>
                </a:cubicBezTo>
                <a:cubicBezTo>
                  <a:pt x="888618" y="668020"/>
                  <a:pt x="886713" y="652907"/>
                  <a:pt x="885570" y="652907"/>
                </a:cubicBezTo>
                <a:cubicBezTo>
                  <a:pt x="885570" y="652907"/>
                  <a:pt x="885443" y="652907"/>
                  <a:pt x="885443" y="653034"/>
                </a:cubicBezTo>
                <a:cubicBezTo>
                  <a:pt x="883284" y="649859"/>
                  <a:pt x="883284" y="649859"/>
                  <a:pt x="883284" y="644398"/>
                </a:cubicBezTo>
                <a:cubicBezTo>
                  <a:pt x="884300" y="636778"/>
                  <a:pt x="882141" y="623824"/>
                  <a:pt x="881125" y="623824"/>
                </a:cubicBezTo>
                <a:cubicBezTo>
                  <a:pt x="881125" y="623824"/>
                  <a:pt x="880109" y="620649"/>
                  <a:pt x="880109" y="618490"/>
                </a:cubicBezTo>
                <a:cubicBezTo>
                  <a:pt x="881125" y="615315"/>
                  <a:pt x="880109" y="609854"/>
                  <a:pt x="880109" y="607695"/>
                </a:cubicBezTo>
                <a:cubicBezTo>
                  <a:pt x="879220" y="601091"/>
                  <a:pt x="879093" y="598297"/>
                  <a:pt x="879474" y="598297"/>
                </a:cubicBezTo>
                <a:cubicBezTo>
                  <a:pt x="879601" y="598297"/>
                  <a:pt x="879855" y="598551"/>
                  <a:pt x="880109" y="599059"/>
                </a:cubicBezTo>
                <a:cubicBezTo>
                  <a:pt x="881125" y="599059"/>
                  <a:pt x="882268" y="599059"/>
                  <a:pt x="882268" y="596900"/>
                </a:cubicBezTo>
                <a:lnTo>
                  <a:pt x="881253" y="596900"/>
                </a:lnTo>
                <a:cubicBezTo>
                  <a:pt x="880237" y="596900"/>
                  <a:pt x="879094" y="589280"/>
                  <a:pt x="876935" y="578612"/>
                </a:cubicBezTo>
                <a:cubicBezTo>
                  <a:pt x="874776" y="564642"/>
                  <a:pt x="874776" y="560324"/>
                  <a:pt x="872617" y="557022"/>
                </a:cubicBezTo>
                <a:lnTo>
                  <a:pt x="873633" y="554863"/>
                </a:lnTo>
                <a:cubicBezTo>
                  <a:pt x="874776" y="551688"/>
                  <a:pt x="873633" y="549529"/>
                  <a:pt x="872617" y="549529"/>
                </a:cubicBezTo>
                <a:cubicBezTo>
                  <a:pt x="871474" y="547370"/>
                  <a:pt x="869442" y="536575"/>
                  <a:pt x="869442" y="531241"/>
                </a:cubicBezTo>
                <a:cubicBezTo>
                  <a:pt x="869442" y="528066"/>
                  <a:pt x="868299" y="525907"/>
                  <a:pt x="868299" y="525907"/>
                </a:cubicBezTo>
                <a:cubicBezTo>
                  <a:pt x="866140" y="523748"/>
                  <a:pt x="863981" y="516255"/>
                  <a:pt x="866140" y="512953"/>
                </a:cubicBezTo>
                <a:cubicBezTo>
                  <a:pt x="865124" y="512953"/>
                  <a:pt x="863981" y="510794"/>
                  <a:pt x="863981" y="507619"/>
                </a:cubicBezTo>
                <a:cubicBezTo>
                  <a:pt x="863981" y="502539"/>
                  <a:pt x="861949" y="492506"/>
                  <a:pt x="860933" y="492506"/>
                </a:cubicBezTo>
                <a:cubicBezTo>
                  <a:pt x="860806" y="492506"/>
                  <a:pt x="860806" y="492506"/>
                  <a:pt x="860806" y="492633"/>
                </a:cubicBezTo>
                <a:lnTo>
                  <a:pt x="859663" y="489458"/>
                </a:lnTo>
                <a:cubicBezTo>
                  <a:pt x="860806" y="487299"/>
                  <a:pt x="859663" y="484124"/>
                  <a:pt x="859663" y="481838"/>
                </a:cubicBezTo>
                <a:cubicBezTo>
                  <a:pt x="858647" y="478663"/>
                  <a:pt x="858647" y="476504"/>
                  <a:pt x="858647" y="473202"/>
                </a:cubicBezTo>
                <a:cubicBezTo>
                  <a:pt x="859663" y="471043"/>
                  <a:pt x="858647" y="467868"/>
                  <a:pt x="858647" y="467868"/>
                </a:cubicBezTo>
                <a:cubicBezTo>
                  <a:pt x="858647" y="467233"/>
                  <a:pt x="858520" y="466979"/>
                  <a:pt x="858393" y="466979"/>
                </a:cubicBezTo>
                <a:cubicBezTo>
                  <a:pt x="858012" y="466979"/>
                  <a:pt x="857504" y="468757"/>
                  <a:pt x="857504" y="471043"/>
                </a:cubicBezTo>
                <a:cubicBezTo>
                  <a:pt x="857504" y="472313"/>
                  <a:pt x="857377" y="472821"/>
                  <a:pt x="857250" y="472821"/>
                </a:cubicBezTo>
                <a:cubicBezTo>
                  <a:pt x="856742" y="472821"/>
                  <a:pt x="855599" y="466852"/>
                  <a:pt x="856488" y="460248"/>
                </a:cubicBezTo>
                <a:cubicBezTo>
                  <a:pt x="856488" y="455676"/>
                  <a:pt x="856488" y="453517"/>
                  <a:pt x="856361" y="453517"/>
                </a:cubicBezTo>
                <a:cubicBezTo>
                  <a:pt x="856234" y="453517"/>
                  <a:pt x="855980" y="455168"/>
                  <a:pt x="855472" y="458089"/>
                </a:cubicBezTo>
                <a:cubicBezTo>
                  <a:pt x="855472" y="459359"/>
                  <a:pt x="855091" y="461010"/>
                  <a:pt x="854710" y="461010"/>
                </a:cubicBezTo>
                <a:cubicBezTo>
                  <a:pt x="854329" y="461010"/>
                  <a:pt x="854329" y="460248"/>
                  <a:pt x="854329" y="458089"/>
                </a:cubicBezTo>
                <a:cubicBezTo>
                  <a:pt x="854329" y="458089"/>
                  <a:pt x="853313" y="452755"/>
                  <a:pt x="854329" y="452755"/>
                </a:cubicBezTo>
                <a:lnTo>
                  <a:pt x="852170" y="445135"/>
                </a:lnTo>
                <a:cubicBezTo>
                  <a:pt x="850011" y="439801"/>
                  <a:pt x="848995" y="437642"/>
                  <a:pt x="848995" y="435483"/>
                </a:cubicBezTo>
                <a:cubicBezTo>
                  <a:pt x="848995" y="432308"/>
                  <a:pt x="848995" y="432308"/>
                  <a:pt x="847979" y="430149"/>
                </a:cubicBezTo>
                <a:cubicBezTo>
                  <a:pt x="846836" y="430149"/>
                  <a:pt x="845820" y="427990"/>
                  <a:pt x="847979" y="426974"/>
                </a:cubicBezTo>
                <a:cubicBezTo>
                  <a:pt x="847979" y="424815"/>
                  <a:pt x="847979" y="421640"/>
                  <a:pt x="845820" y="419354"/>
                </a:cubicBezTo>
                <a:cubicBezTo>
                  <a:pt x="845439" y="419481"/>
                  <a:pt x="845185" y="419608"/>
                  <a:pt x="844931" y="419608"/>
                </a:cubicBezTo>
                <a:cubicBezTo>
                  <a:pt x="843407" y="419608"/>
                  <a:pt x="842645" y="417195"/>
                  <a:pt x="843661" y="417195"/>
                </a:cubicBezTo>
                <a:cubicBezTo>
                  <a:pt x="844804" y="414020"/>
                  <a:pt x="843661" y="411861"/>
                  <a:pt x="843661" y="411861"/>
                </a:cubicBezTo>
                <a:cubicBezTo>
                  <a:pt x="842645" y="411861"/>
                  <a:pt x="836041" y="389255"/>
                  <a:pt x="829691" y="366522"/>
                </a:cubicBezTo>
                <a:cubicBezTo>
                  <a:pt x="828675" y="363220"/>
                  <a:pt x="829691" y="360045"/>
                  <a:pt x="830707" y="360045"/>
                </a:cubicBezTo>
                <a:cubicBezTo>
                  <a:pt x="832866" y="359029"/>
                  <a:pt x="831850" y="360045"/>
                  <a:pt x="829691" y="357886"/>
                </a:cubicBezTo>
                <a:cubicBezTo>
                  <a:pt x="825881" y="355981"/>
                  <a:pt x="823722" y="352298"/>
                  <a:pt x="826389" y="352298"/>
                </a:cubicBezTo>
                <a:cubicBezTo>
                  <a:pt x="826770" y="352298"/>
                  <a:pt x="827151" y="352298"/>
                  <a:pt x="827532" y="352425"/>
                </a:cubicBezTo>
                <a:cubicBezTo>
                  <a:pt x="828929" y="353314"/>
                  <a:pt x="829691" y="353822"/>
                  <a:pt x="829945" y="353822"/>
                </a:cubicBezTo>
                <a:cubicBezTo>
                  <a:pt x="830199" y="353822"/>
                  <a:pt x="829437" y="352806"/>
                  <a:pt x="827532" y="350266"/>
                </a:cubicBezTo>
                <a:cubicBezTo>
                  <a:pt x="825373" y="348107"/>
                  <a:pt x="825373" y="348107"/>
                  <a:pt x="825373" y="344932"/>
                </a:cubicBezTo>
                <a:cubicBezTo>
                  <a:pt x="826389" y="344932"/>
                  <a:pt x="825627" y="342519"/>
                  <a:pt x="824738" y="342519"/>
                </a:cubicBezTo>
                <a:cubicBezTo>
                  <a:pt x="824611" y="342519"/>
                  <a:pt x="824357" y="342646"/>
                  <a:pt x="824230" y="342773"/>
                </a:cubicBezTo>
                <a:cubicBezTo>
                  <a:pt x="823214" y="340614"/>
                  <a:pt x="821055" y="338455"/>
                  <a:pt x="822071" y="337439"/>
                </a:cubicBezTo>
                <a:cubicBezTo>
                  <a:pt x="822071" y="337439"/>
                  <a:pt x="821055" y="335280"/>
                  <a:pt x="818896" y="333121"/>
                </a:cubicBezTo>
                <a:cubicBezTo>
                  <a:pt x="816737" y="330962"/>
                  <a:pt x="817880" y="327787"/>
                  <a:pt x="817880" y="324485"/>
                </a:cubicBezTo>
                <a:cubicBezTo>
                  <a:pt x="817880" y="318897"/>
                  <a:pt x="817245" y="315722"/>
                  <a:pt x="816102" y="315722"/>
                </a:cubicBezTo>
                <a:cubicBezTo>
                  <a:pt x="815721" y="315722"/>
                  <a:pt x="815213" y="316103"/>
                  <a:pt x="814578" y="316992"/>
                </a:cubicBezTo>
                <a:cubicBezTo>
                  <a:pt x="814451" y="317373"/>
                  <a:pt x="814324" y="317500"/>
                  <a:pt x="814197" y="317500"/>
                </a:cubicBezTo>
                <a:cubicBezTo>
                  <a:pt x="812927" y="317500"/>
                  <a:pt x="810387" y="306959"/>
                  <a:pt x="811403" y="304038"/>
                </a:cubicBezTo>
                <a:cubicBezTo>
                  <a:pt x="812800" y="302006"/>
                  <a:pt x="813308" y="301244"/>
                  <a:pt x="812927" y="301244"/>
                </a:cubicBezTo>
                <a:cubicBezTo>
                  <a:pt x="812673" y="301244"/>
                  <a:pt x="812165" y="301498"/>
                  <a:pt x="811403" y="301879"/>
                </a:cubicBezTo>
                <a:cubicBezTo>
                  <a:pt x="810387" y="301879"/>
                  <a:pt x="810387" y="299720"/>
                  <a:pt x="810387" y="299720"/>
                </a:cubicBezTo>
                <a:cubicBezTo>
                  <a:pt x="809371" y="296545"/>
                  <a:pt x="808228" y="294386"/>
                  <a:pt x="807212" y="294386"/>
                </a:cubicBezTo>
                <a:cubicBezTo>
                  <a:pt x="807212" y="294386"/>
                  <a:pt x="806069" y="292227"/>
                  <a:pt x="805053" y="286766"/>
                </a:cubicBezTo>
                <a:cubicBezTo>
                  <a:pt x="805053" y="281432"/>
                  <a:pt x="801878" y="273812"/>
                  <a:pt x="798576" y="272796"/>
                </a:cubicBezTo>
                <a:lnTo>
                  <a:pt x="797433" y="267462"/>
                </a:lnTo>
                <a:cubicBezTo>
                  <a:pt x="798322" y="264668"/>
                  <a:pt x="798449" y="261874"/>
                  <a:pt x="797052" y="261874"/>
                </a:cubicBezTo>
                <a:cubicBezTo>
                  <a:pt x="796798" y="261874"/>
                  <a:pt x="796544" y="262001"/>
                  <a:pt x="796290" y="262128"/>
                </a:cubicBezTo>
                <a:cubicBezTo>
                  <a:pt x="795528" y="262128"/>
                  <a:pt x="794893" y="262636"/>
                  <a:pt x="794766" y="262636"/>
                </a:cubicBezTo>
                <a:cubicBezTo>
                  <a:pt x="794639" y="262636"/>
                  <a:pt x="794893" y="262509"/>
                  <a:pt x="795147" y="262128"/>
                </a:cubicBezTo>
                <a:cubicBezTo>
                  <a:pt x="796163" y="259080"/>
                  <a:pt x="791337" y="250190"/>
                  <a:pt x="789051" y="250190"/>
                </a:cubicBezTo>
                <a:cubicBezTo>
                  <a:pt x="788924" y="250190"/>
                  <a:pt x="788797" y="250190"/>
                  <a:pt x="788670" y="250317"/>
                </a:cubicBezTo>
                <a:cubicBezTo>
                  <a:pt x="788289" y="250698"/>
                  <a:pt x="788035" y="250952"/>
                  <a:pt x="787781" y="250952"/>
                </a:cubicBezTo>
                <a:cubicBezTo>
                  <a:pt x="787400" y="250952"/>
                  <a:pt x="787146" y="250190"/>
                  <a:pt x="786511" y="248158"/>
                </a:cubicBezTo>
                <a:lnTo>
                  <a:pt x="787654" y="248158"/>
                </a:lnTo>
                <a:cubicBezTo>
                  <a:pt x="788670" y="248158"/>
                  <a:pt x="789813" y="247142"/>
                  <a:pt x="788670" y="244983"/>
                </a:cubicBezTo>
                <a:cubicBezTo>
                  <a:pt x="787781" y="243078"/>
                  <a:pt x="786765" y="240411"/>
                  <a:pt x="785876" y="240411"/>
                </a:cubicBezTo>
                <a:cubicBezTo>
                  <a:pt x="785749" y="240411"/>
                  <a:pt x="785622" y="240538"/>
                  <a:pt x="785495" y="240665"/>
                </a:cubicBezTo>
                <a:cubicBezTo>
                  <a:pt x="783336" y="238506"/>
                  <a:pt x="781177" y="236347"/>
                  <a:pt x="782320" y="236347"/>
                </a:cubicBezTo>
                <a:cubicBezTo>
                  <a:pt x="782320" y="236347"/>
                  <a:pt x="781177" y="234188"/>
                  <a:pt x="779018" y="232029"/>
                </a:cubicBezTo>
                <a:cubicBezTo>
                  <a:pt x="778002" y="229870"/>
                  <a:pt x="776859" y="227711"/>
                  <a:pt x="774700" y="222377"/>
                </a:cubicBezTo>
                <a:cubicBezTo>
                  <a:pt x="774700" y="219075"/>
                  <a:pt x="772541" y="214757"/>
                  <a:pt x="771525" y="214757"/>
                </a:cubicBezTo>
                <a:cubicBezTo>
                  <a:pt x="771525" y="214757"/>
                  <a:pt x="769366" y="210439"/>
                  <a:pt x="769366" y="207137"/>
                </a:cubicBezTo>
                <a:cubicBezTo>
                  <a:pt x="766191" y="202819"/>
                  <a:pt x="765048" y="200660"/>
                  <a:pt x="764033" y="200660"/>
                </a:cubicBezTo>
                <a:cubicBezTo>
                  <a:pt x="763652" y="201041"/>
                  <a:pt x="763398" y="201295"/>
                  <a:pt x="763270" y="201295"/>
                </a:cubicBezTo>
                <a:cubicBezTo>
                  <a:pt x="763143" y="201295"/>
                  <a:pt x="763016" y="200533"/>
                  <a:pt x="763016" y="198501"/>
                </a:cubicBezTo>
                <a:cubicBezTo>
                  <a:pt x="764033" y="198501"/>
                  <a:pt x="763016" y="196342"/>
                  <a:pt x="761873" y="194183"/>
                </a:cubicBezTo>
                <a:cubicBezTo>
                  <a:pt x="760857" y="191008"/>
                  <a:pt x="758698" y="188849"/>
                  <a:pt x="758698" y="188849"/>
                </a:cubicBezTo>
                <a:cubicBezTo>
                  <a:pt x="759715" y="188849"/>
                  <a:pt x="759715" y="188849"/>
                  <a:pt x="758698" y="186690"/>
                </a:cubicBezTo>
                <a:cubicBezTo>
                  <a:pt x="757682" y="184531"/>
                  <a:pt x="752222" y="178054"/>
                  <a:pt x="751079" y="175895"/>
                </a:cubicBezTo>
                <a:cubicBezTo>
                  <a:pt x="748030" y="171323"/>
                  <a:pt x="747141" y="169926"/>
                  <a:pt x="748030" y="169926"/>
                </a:cubicBezTo>
                <a:cubicBezTo>
                  <a:pt x="748411" y="169926"/>
                  <a:pt x="749047" y="170180"/>
                  <a:pt x="749808" y="170434"/>
                </a:cubicBezTo>
                <a:cubicBezTo>
                  <a:pt x="749300" y="169926"/>
                  <a:pt x="748665" y="169164"/>
                  <a:pt x="747776" y="168402"/>
                </a:cubicBezTo>
                <a:cubicBezTo>
                  <a:pt x="746760" y="166243"/>
                  <a:pt x="741299" y="159766"/>
                  <a:pt x="736981" y="153289"/>
                </a:cubicBezTo>
                <a:cubicBezTo>
                  <a:pt x="731648" y="144653"/>
                  <a:pt x="731648" y="144653"/>
                  <a:pt x="732663" y="144653"/>
                </a:cubicBezTo>
                <a:cubicBezTo>
                  <a:pt x="735965" y="144653"/>
                  <a:pt x="733806" y="142494"/>
                  <a:pt x="730505" y="142494"/>
                </a:cubicBezTo>
                <a:cubicBezTo>
                  <a:pt x="726187" y="139319"/>
                  <a:pt x="724028" y="137160"/>
                  <a:pt x="725171" y="137160"/>
                </a:cubicBezTo>
                <a:cubicBezTo>
                  <a:pt x="724028" y="133985"/>
                  <a:pt x="724028" y="133985"/>
                  <a:pt x="723012" y="131826"/>
                </a:cubicBezTo>
                <a:cubicBezTo>
                  <a:pt x="722885" y="131953"/>
                  <a:pt x="722631" y="132080"/>
                  <a:pt x="722504" y="132080"/>
                </a:cubicBezTo>
                <a:cubicBezTo>
                  <a:pt x="721615" y="132080"/>
                  <a:pt x="720345" y="129794"/>
                  <a:pt x="717678" y="125349"/>
                </a:cubicBezTo>
                <a:cubicBezTo>
                  <a:pt x="716535" y="124333"/>
                  <a:pt x="716535" y="124333"/>
                  <a:pt x="715519" y="124333"/>
                </a:cubicBezTo>
                <a:cubicBezTo>
                  <a:pt x="715519" y="124333"/>
                  <a:pt x="714503" y="122174"/>
                  <a:pt x="712344" y="121031"/>
                </a:cubicBezTo>
                <a:cubicBezTo>
                  <a:pt x="711328" y="114554"/>
                  <a:pt x="699390" y="103759"/>
                  <a:pt x="697231" y="103759"/>
                </a:cubicBezTo>
                <a:cubicBezTo>
                  <a:pt x="697231" y="103759"/>
                  <a:pt x="695072" y="101600"/>
                  <a:pt x="694056" y="98425"/>
                </a:cubicBezTo>
                <a:cubicBezTo>
                  <a:pt x="694056" y="96139"/>
                  <a:pt x="692913" y="94361"/>
                  <a:pt x="691897" y="94361"/>
                </a:cubicBezTo>
                <a:cubicBezTo>
                  <a:pt x="691516" y="94361"/>
                  <a:pt x="691135" y="94615"/>
                  <a:pt x="690754" y="95250"/>
                </a:cubicBezTo>
                <a:cubicBezTo>
                  <a:pt x="689865" y="96139"/>
                  <a:pt x="689357" y="96647"/>
                  <a:pt x="688976" y="96647"/>
                </a:cubicBezTo>
                <a:cubicBezTo>
                  <a:pt x="688595" y="96647"/>
                  <a:pt x="688595" y="95631"/>
                  <a:pt x="688595" y="93091"/>
                </a:cubicBezTo>
                <a:cubicBezTo>
                  <a:pt x="687706" y="91313"/>
                  <a:pt x="680594" y="84836"/>
                  <a:pt x="678435" y="84836"/>
                </a:cubicBezTo>
                <a:cubicBezTo>
                  <a:pt x="678054" y="84836"/>
                  <a:pt x="677800" y="85090"/>
                  <a:pt x="677800" y="85598"/>
                </a:cubicBezTo>
                <a:cubicBezTo>
                  <a:pt x="677800" y="86741"/>
                  <a:pt x="676784" y="87757"/>
                  <a:pt x="676784" y="87757"/>
                </a:cubicBezTo>
                <a:cubicBezTo>
                  <a:pt x="675641" y="84582"/>
                  <a:pt x="673609" y="83439"/>
                  <a:pt x="673609" y="83439"/>
                </a:cubicBezTo>
                <a:cubicBezTo>
                  <a:pt x="674625" y="82296"/>
                  <a:pt x="672466" y="80137"/>
                  <a:pt x="665989" y="75819"/>
                </a:cubicBezTo>
                <a:cubicBezTo>
                  <a:pt x="662814" y="72644"/>
                  <a:pt x="655194" y="65024"/>
                  <a:pt x="650876" y="61849"/>
                </a:cubicBezTo>
                <a:cubicBezTo>
                  <a:pt x="646558" y="59690"/>
                  <a:pt x="640081" y="55372"/>
                  <a:pt x="637922" y="54229"/>
                </a:cubicBezTo>
                <a:cubicBezTo>
                  <a:pt x="635763" y="53086"/>
                  <a:pt x="633604" y="52070"/>
                  <a:pt x="629286" y="48895"/>
                </a:cubicBezTo>
                <a:cubicBezTo>
                  <a:pt x="628397" y="46228"/>
                  <a:pt x="624587" y="44323"/>
                  <a:pt x="623317" y="44323"/>
                </a:cubicBezTo>
                <a:cubicBezTo>
                  <a:pt x="623063" y="44323"/>
                  <a:pt x="622809" y="44450"/>
                  <a:pt x="622809" y="44577"/>
                </a:cubicBezTo>
                <a:lnTo>
                  <a:pt x="620650" y="43561"/>
                </a:lnTo>
                <a:cubicBezTo>
                  <a:pt x="616332" y="40386"/>
                  <a:pt x="614173" y="39243"/>
                  <a:pt x="614173" y="39243"/>
                </a:cubicBezTo>
                <a:cubicBezTo>
                  <a:pt x="614173" y="39751"/>
                  <a:pt x="613665" y="40005"/>
                  <a:pt x="612776" y="40005"/>
                </a:cubicBezTo>
                <a:cubicBezTo>
                  <a:pt x="611633" y="40005"/>
                  <a:pt x="609982" y="39497"/>
                  <a:pt x="608712" y="38227"/>
                </a:cubicBezTo>
                <a:cubicBezTo>
                  <a:pt x="609728" y="37084"/>
                  <a:pt x="607696" y="36068"/>
                  <a:pt x="602235" y="33909"/>
                </a:cubicBezTo>
                <a:cubicBezTo>
                  <a:pt x="600076" y="32893"/>
                  <a:pt x="579502" y="24257"/>
                  <a:pt x="557912" y="19939"/>
                </a:cubicBezTo>
                <a:cubicBezTo>
                  <a:pt x="548260" y="16764"/>
                  <a:pt x="537465" y="15621"/>
                  <a:pt x="529845" y="14605"/>
                </a:cubicBezTo>
                <a:cubicBezTo>
                  <a:pt x="525527" y="14097"/>
                  <a:pt x="522098" y="14097"/>
                  <a:pt x="519558" y="14097"/>
                </a:cubicBezTo>
                <a:cubicBezTo>
                  <a:pt x="517018" y="14097"/>
                  <a:pt x="515748" y="14097"/>
                  <a:pt x="515748" y="13589"/>
                </a:cubicBezTo>
                <a:lnTo>
                  <a:pt x="500507" y="13589"/>
                </a:lnTo>
                <a:cubicBezTo>
                  <a:pt x="500507" y="15748"/>
                  <a:pt x="488696" y="15748"/>
                  <a:pt x="481076" y="15748"/>
                </a:cubicBezTo>
                <a:cubicBezTo>
                  <a:pt x="477901" y="14605"/>
                  <a:pt x="475742" y="14605"/>
                  <a:pt x="472440" y="14605"/>
                </a:cubicBezTo>
                <a:cubicBezTo>
                  <a:pt x="473456" y="17780"/>
                  <a:pt x="465963" y="18923"/>
                  <a:pt x="460629" y="18923"/>
                </a:cubicBezTo>
                <a:cubicBezTo>
                  <a:pt x="459359" y="18161"/>
                  <a:pt x="458343" y="17780"/>
                  <a:pt x="457454" y="17780"/>
                </a:cubicBezTo>
                <a:cubicBezTo>
                  <a:pt x="456057" y="17780"/>
                  <a:pt x="455295" y="18669"/>
                  <a:pt x="455295" y="20066"/>
                </a:cubicBezTo>
                <a:cubicBezTo>
                  <a:pt x="455930" y="21463"/>
                  <a:pt x="454152" y="22352"/>
                  <a:pt x="451358" y="22352"/>
                </a:cubicBezTo>
                <a:cubicBezTo>
                  <a:pt x="449707" y="22352"/>
                  <a:pt x="447548" y="21971"/>
                  <a:pt x="445516" y="21209"/>
                </a:cubicBezTo>
                <a:cubicBezTo>
                  <a:pt x="444119" y="20701"/>
                  <a:pt x="443357" y="20447"/>
                  <a:pt x="442722" y="20447"/>
                </a:cubicBezTo>
                <a:cubicBezTo>
                  <a:pt x="441833" y="20447"/>
                  <a:pt x="441325" y="20955"/>
                  <a:pt x="440055" y="22225"/>
                </a:cubicBezTo>
                <a:cubicBezTo>
                  <a:pt x="438404" y="24638"/>
                  <a:pt x="436880" y="25908"/>
                  <a:pt x="436118" y="25908"/>
                </a:cubicBezTo>
                <a:cubicBezTo>
                  <a:pt x="435864" y="25908"/>
                  <a:pt x="435737" y="25781"/>
                  <a:pt x="435737" y="25527"/>
                </a:cubicBezTo>
                <a:cubicBezTo>
                  <a:pt x="434594" y="24765"/>
                  <a:pt x="433578" y="24384"/>
                  <a:pt x="432689" y="24384"/>
                </a:cubicBezTo>
                <a:cubicBezTo>
                  <a:pt x="431038" y="24384"/>
                  <a:pt x="429641" y="25527"/>
                  <a:pt x="428244" y="27686"/>
                </a:cubicBezTo>
                <a:cubicBezTo>
                  <a:pt x="425450" y="29718"/>
                  <a:pt x="424561" y="30480"/>
                  <a:pt x="423291" y="30480"/>
                </a:cubicBezTo>
                <a:cubicBezTo>
                  <a:pt x="422656" y="30480"/>
                  <a:pt x="421894" y="30226"/>
                  <a:pt x="420624" y="29845"/>
                </a:cubicBezTo>
                <a:cubicBezTo>
                  <a:pt x="420243" y="29718"/>
                  <a:pt x="419608" y="29591"/>
                  <a:pt x="418973" y="29591"/>
                </a:cubicBezTo>
                <a:cubicBezTo>
                  <a:pt x="414909" y="29591"/>
                  <a:pt x="407416" y="32385"/>
                  <a:pt x="406527" y="35179"/>
                </a:cubicBezTo>
                <a:cubicBezTo>
                  <a:pt x="404749" y="36068"/>
                  <a:pt x="403098" y="37592"/>
                  <a:pt x="402463" y="37592"/>
                </a:cubicBezTo>
                <a:cubicBezTo>
                  <a:pt x="402336" y="37592"/>
                  <a:pt x="402209" y="37465"/>
                  <a:pt x="402209" y="37211"/>
                </a:cubicBezTo>
                <a:lnTo>
                  <a:pt x="400050" y="39370"/>
                </a:lnTo>
                <a:cubicBezTo>
                  <a:pt x="397891" y="40513"/>
                  <a:pt x="395732" y="41529"/>
                  <a:pt x="395732" y="41529"/>
                </a:cubicBezTo>
                <a:lnTo>
                  <a:pt x="394716" y="40513"/>
                </a:lnTo>
                <a:cubicBezTo>
                  <a:pt x="392557" y="41529"/>
                  <a:pt x="379603" y="49149"/>
                  <a:pt x="363474" y="58801"/>
                </a:cubicBezTo>
                <a:cubicBezTo>
                  <a:pt x="343535" y="71501"/>
                  <a:pt x="338074" y="76581"/>
                  <a:pt x="337439" y="76581"/>
                </a:cubicBezTo>
                <a:cubicBezTo>
                  <a:pt x="337312" y="76581"/>
                  <a:pt x="337439" y="76454"/>
                  <a:pt x="337566" y="76073"/>
                </a:cubicBezTo>
                <a:cubicBezTo>
                  <a:pt x="337947" y="74930"/>
                  <a:pt x="337693" y="74549"/>
                  <a:pt x="337185" y="74549"/>
                </a:cubicBezTo>
                <a:cubicBezTo>
                  <a:pt x="336169" y="74549"/>
                  <a:pt x="334010" y="76454"/>
                  <a:pt x="333248" y="79375"/>
                </a:cubicBezTo>
                <a:cubicBezTo>
                  <a:pt x="331089" y="80391"/>
                  <a:pt x="327914" y="84709"/>
                  <a:pt x="324612" y="88011"/>
                </a:cubicBezTo>
                <a:cubicBezTo>
                  <a:pt x="320294" y="91186"/>
                  <a:pt x="315976" y="94488"/>
                  <a:pt x="316992" y="95631"/>
                </a:cubicBezTo>
                <a:lnTo>
                  <a:pt x="314833" y="97790"/>
                </a:lnTo>
                <a:cubicBezTo>
                  <a:pt x="309499" y="98806"/>
                  <a:pt x="298704" y="109601"/>
                  <a:pt x="294386" y="116078"/>
                </a:cubicBezTo>
                <a:cubicBezTo>
                  <a:pt x="290068" y="120396"/>
                  <a:pt x="289052" y="121412"/>
                  <a:pt x="284607" y="124714"/>
                </a:cubicBezTo>
                <a:cubicBezTo>
                  <a:pt x="280162" y="128016"/>
                  <a:pt x="280289" y="127889"/>
                  <a:pt x="279273" y="131191"/>
                </a:cubicBezTo>
                <a:cubicBezTo>
                  <a:pt x="280289" y="131191"/>
                  <a:pt x="271399" y="143129"/>
                  <a:pt x="269748" y="143129"/>
                </a:cubicBezTo>
                <a:cubicBezTo>
                  <a:pt x="269621" y="143129"/>
                  <a:pt x="269621" y="143129"/>
                  <a:pt x="269621" y="143002"/>
                </a:cubicBezTo>
                <a:lnTo>
                  <a:pt x="268478" y="145161"/>
                </a:lnTo>
                <a:cubicBezTo>
                  <a:pt x="267716" y="147574"/>
                  <a:pt x="266319" y="148844"/>
                  <a:pt x="265176" y="148844"/>
                </a:cubicBezTo>
                <a:cubicBezTo>
                  <a:pt x="264795" y="148844"/>
                  <a:pt x="264414" y="148717"/>
                  <a:pt x="264160" y="148463"/>
                </a:cubicBezTo>
                <a:cubicBezTo>
                  <a:pt x="263779" y="148336"/>
                  <a:pt x="263398" y="148209"/>
                  <a:pt x="263144" y="148209"/>
                </a:cubicBezTo>
                <a:cubicBezTo>
                  <a:pt x="261747" y="148209"/>
                  <a:pt x="261112" y="150241"/>
                  <a:pt x="262001" y="153924"/>
                </a:cubicBezTo>
                <a:cubicBezTo>
                  <a:pt x="264160" y="155067"/>
                  <a:pt x="262001" y="157099"/>
                  <a:pt x="260858" y="157099"/>
                </a:cubicBezTo>
                <a:cubicBezTo>
                  <a:pt x="258699" y="158242"/>
                  <a:pt x="256540" y="159258"/>
                  <a:pt x="255524" y="162433"/>
                </a:cubicBezTo>
                <a:cubicBezTo>
                  <a:pt x="254762" y="163957"/>
                  <a:pt x="253492" y="165481"/>
                  <a:pt x="251968" y="165481"/>
                </a:cubicBezTo>
                <a:cubicBezTo>
                  <a:pt x="251333" y="165481"/>
                  <a:pt x="250698" y="165227"/>
                  <a:pt x="250063" y="164592"/>
                </a:cubicBezTo>
                <a:cubicBezTo>
                  <a:pt x="250063" y="164592"/>
                  <a:pt x="247904" y="166751"/>
                  <a:pt x="246761" y="168910"/>
                </a:cubicBezTo>
                <a:cubicBezTo>
                  <a:pt x="247777" y="168910"/>
                  <a:pt x="247904" y="168910"/>
                  <a:pt x="249682" y="167894"/>
                </a:cubicBezTo>
                <a:cubicBezTo>
                  <a:pt x="249047" y="168783"/>
                  <a:pt x="248031" y="170180"/>
                  <a:pt x="246761" y="172085"/>
                </a:cubicBezTo>
                <a:cubicBezTo>
                  <a:pt x="245745" y="174244"/>
                  <a:pt x="243586" y="178562"/>
                  <a:pt x="244602" y="179705"/>
                </a:cubicBezTo>
                <a:cubicBezTo>
                  <a:pt x="243967" y="181610"/>
                  <a:pt x="243332" y="183134"/>
                  <a:pt x="242697" y="183134"/>
                </a:cubicBezTo>
                <a:cubicBezTo>
                  <a:pt x="242316" y="183134"/>
                  <a:pt x="241808" y="182499"/>
                  <a:pt x="241427" y="180721"/>
                </a:cubicBezTo>
                <a:cubicBezTo>
                  <a:pt x="241046" y="180340"/>
                  <a:pt x="240792" y="180086"/>
                  <a:pt x="240538" y="180086"/>
                </a:cubicBezTo>
                <a:cubicBezTo>
                  <a:pt x="240030" y="180086"/>
                  <a:pt x="239268" y="181102"/>
                  <a:pt x="237109" y="183896"/>
                </a:cubicBezTo>
                <a:cubicBezTo>
                  <a:pt x="235966" y="186055"/>
                  <a:pt x="233934" y="188214"/>
                  <a:pt x="234950" y="189230"/>
                </a:cubicBezTo>
                <a:cubicBezTo>
                  <a:pt x="235966" y="190246"/>
                  <a:pt x="235966" y="189230"/>
                  <a:pt x="232791" y="194564"/>
                </a:cubicBezTo>
                <a:cubicBezTo>
                  <a:pt x="229616" y="201041"/>
                  <a:pt x="221996" y="205359"/>
                  <a:pt x="218821" y="206502"/>
                </a:cubicBezTo>
                <a:cubicBezTo>
                  <a:pt x="218059" y="206121"/>
                  <a:pt x="217551" y="205867"/>
                  <a:pt x="217170" y="205867"/>
                </a:cubicBezTo>
                <a:cubicBezTo>
                  <a:pt x="216662" y="205867"/>
                  <a:pt x="216662" y="206629"/>
                  <a:pt x="216662" y="208661"/>
                </a:cubicBezTo>
                <a:cubicBezTo>
                  <a:pt x="217805" y="209804"/>
                  <a:pt x="216662" y="211963"/>
                  <a:pt x="215646" y="213995"/>
                </a:cubicBezTo>
                <a:cubicBezTo>
                  <a:pt x="214884" y="213995"/>
                  <a:pt x="214630" y="215011"/>
                  <a:pt x="214884" y="215011"/>
                </a:cubicBezTo>
                <a:cubicBezTo>
                  <a:pt x="215011" y="215011"/>
                  <a:pt x="215265" y="214757"/>
                  <a:pt x="215646" y="213995"/>
                </a:cubicBezTo>
                <a:cubicBezTo>
                  <a:pt x="215773" y="214249"/>
                  <a:pt x="216027" y="214249"/>
                  <a:pt x="216281" y="214249"/>
                </a:cubicBezTo>
                <a:cubicBezTo>
                  <a:pt x="217170" y="214249"/>
                  <a:pt x="218059" y="212471"/>
                  <a:pt x="218948" y="210693"/>
                </a:cubicBezTo>
                <a:lnTo>
                  <a:pt x="219964" y="210693"/>
                </a:lnTo>
                <a:cubicBezTo>
                  <a:pt x="221107" y="213868"/>
                  <a:pt x="219964" y="216027"/>
                  <a:pt x="216789" y="217170"/>
                </a:cubicBezTo>
                <a:cubicBezTo>
                  <a:pt x="213614" y="219329"/>
                  <a:pt x="213614" y="219329"/>
                  <a:pt x="213614" y="222504"/>
                </a:cubicBezTo>
                <a:cubicBezTo>
                  <a:pt x="213614" y="224409"/>
                  <a:pt x="213614" y="226949"/>
                  <a:pt x="212979" y="226949"/>
                </a:cubicBezTo>
                <a:cubicBezTo>
                  <a:pt x="212852" y="226949"/>
                  <a:pt x="212725" y="226822"/>
                  <a:pt x="212598" y="226695"/>
                </a:cubicBezTo>
                <a:cubicBezTo>
                  <a:pt x="212598" y="226695"/>
                  <a:pt x="209423" y="232029"/>
                  <a:pt x="209423" y="234315"/>
                </a:cubicBezTo>
                <a:cubicBezTo>
                  <a:pt x="207518" y="237998"/>
                  <a:pt x="206502" y="241046"/>
                  <a:pt x="205486" y="241046"/>
                </a:cubicBezTo>
                <a:cubicBezTo>
                  <a:pt x="205359" y="241046"/>
                  <a:pt x="205232" y="240919"/>
                  <a:pt x="205105" y="240792"/>
                </a:cubicBezTo>
                <a:cubicBezTo>
                  <a:pt x="204089" y="240792"/>
                  <a:pt x="201930" y="242951"/>
                  <a:pt x="200787" y="245110"/>
                </a:cubicBezTo>
                <a:cubicBezTo>
                  <a:pt x="199644" y="247269"/>
                  <a:pt x="198628" y="249428"/>
                  <a:pt x="197612" y="249428"/>
                </a:cubicBezTo>
                <a:cubicBezTo>
                  <a:pt x="197485" y="249301"/>
                  <a:pt x="197231" y="249174"/>
                  <a:pt x="196977" y="249174"/>
                </a:cubicBezTo>
                <a:cubicBezTo>
                  <a:pt x="195707" y="249174"/>
                  <a:pt x="194056" y="251460"/>
                  <a:pt x="192151" y="255905"/>
                </a:cubicBezTo>
                <a:cubicBezTo>
                  <a:pt x="192151" y="255905"/>
                  <a:pt x="193294" y="256921"/>
                  <a:pt x="192151" y="259080"/>
                </a:cubicBezTo>
                <a:lnTo>
                  <a:pt x="191135" y="261239"/>
                </a:lnTo>
                <a:cubicBezTo>
                  <a:pt x="189992" y="260096"/>
                  <a:pt x="189992" y="258064"/>
                  <a:pt x="189992" y="258064"/>
                </a:cubicBezTo>
                <a:cubicBezTo>
                  <a:pt x="190246" y="257683"/>
                  <a:pt x="190373" y="257302"/>
                  <a:pt x="190500" y="257048"/>
                </a:cubicBezTo>
                <a:cubicBezTo>
                  <a:pt x="187833" y="259080"/>
                  <a:pt x="187960" y="259715"/>
                  <a:pt x="188849" y="263398"/>
                </a:cubicBezTo>
                <a:cubicBezTo>
                  <a:pt x="189865" y="263398"/>
                  <a:pt x="188849" y="265557"/>
                  <a:pt x="187833" y="268732"/>
                </a:cubicBezTo>
                <a:cubicBezTo>
                  <a:pt x="187833" y="268732"/>
                  <a:pt x="186690" y="270891"/>
                  <a:pt x="186690" y="273050"/>
                </a:cubicBezTo>
                <a:cubicBezTo>
                  <a:pt x="186690" y="275209"/>
                  <a:pt x="186309" y="275844"/>
                  <a:pt x="185674" y="275844"/>
                </a:cubicBezTo>
                <a:cubicBezTo>
                  <a:pt x="185293" y="275844"/>
                  <a:pt x="184912" y="275590"/>
                  <a:pt x="184531" y="275209"/>
                </a:cubicBezTo>
                <a:cubicBezTo>
                  <a:pt x="183515" y="275209"/>
                  <a:pt x="182372" y="274193"/>
                  <a:pt x="182372" y="274193"/>
                </a:cubicBezTo>
                <a:cubicBezTo>
                  <a:pt x="181229" y="277368"/>
                  <a:pt x="182372" y="280670"/>
                  <a:pt x="182372" y="280670"/>
                </a:cubicBezTo>
                <a:cubicBezTo>
                  <a:pt x="183007" y="282702"/>
                  <a:pt x="183261" y="283464"/>
                  <a:pt x="182880" y="283464"/>
                </a:cubicBezTo>
                <a:cubicBezTo>
                  <a:pt x="182626" y="283464"/>
                  <a:pt x="182118" y="283210"/>
                  <a:pt x="181356" y="282829"/>
                </a:cubicBezTo>
                <a:cubicBezTo>
                  <a:pt x="180340" y="282829"/>
                  <a:pt x="178181" y="284988"/>
                  <a:pt x="177038" y="290322"/>
                </a:cubicBezTo>
                <a:cubicBezTo>
                  <a:pt x="174879" y="294640"/>
                  <a:pt x="172720" y="300101"/>
                  <a:pt x="173736" y="300101"/>
                </a:cubicBezTo>
                <a:cubicBezTo>
                  <a:pt x="173736" y="303276"/>
                  <a:pt x="171577" y="305435"/>
                  <a:pt x="171577" y="305435"/>
                </a:cubicBezTo>
                <a:cubicBezTo>
                  <a:pt x="169418" y="306451"/>
                  <a:pt x="168275" y="309753"/>
                  <a:pt x="166243" y="317246"/>
                </a:cubicBezTo>
                <a:cubicBezTo>
                  <a:pt x="163703" y="327279"/>
                  <a:pt x="163195" y="329565"/>
                  <a:pt x="162052" y="329565"/>
                </a:cubicBezTo>
                <a:cubicBezTo>
                  <a:pt x="161671" y="329565"/>
                  <a:pt x="161290" y="329438"/>
                  <a:pt x="160909" y="329184"/>
                </a:cubicBezTo>
                <a:cubicBezTo>
                  <a:pt x="160528" y="329184"/>
                  <a:pt x="160020" y="329057"/>
                  <a:pt x="159766" y="329057"/>
                </a:cubicBezTo>
                <a:cubicBezTo>
                  <a:pt x="159385" y="329057"/>
                  <a:pt x="159258" y="329438"/>
                  <a:pt x="159893" y="331343"/>
                </a:cubicBezTo>
                <a:cubicBezTo>
                  <a:pt x="159893" y="334645"/>
                  <a:pt x="157734" y="336677"/>
                  <a:pt x="154559" y="341122"/>
                </a:cubicBezTo>
                <a:cubicBezTo>
                  <a:pt x="153543" y="342138"/>
                  <a:pt x="152400" y="342519"/>
                  <a:pt x="151511" y="342519"/>
                </a:cubicBezTo>
                <a:cubicBezTo>
                  <a:pt x="150622" y="342519"/>
                  <a:pt x="149733" y="342265"/>
                  <a:pt x="149225" y="342265"/>
                </a:cubicBezTo>
                <a:cubicBezTo>
                  <a:pt x="148590" y="341884"/>
                  <a:pt x="148082" y="341757"/>
                  <a:pt x="147828" y="341757"/>
                </a:cubicBezTo>
                <a:cubicBezTo>
                  <a:pt x="147066" y="341757"/>
                  <a:pt x="146812" y="342900"/>
                  <a:pt x="146050" y="346583"/>
                </a:cubicBezTo>
                <a:cubicBezTo>
                  <a:pt x="145034" y="348742"/>
                  <a:pt x="145034" y="351917"/>
                  <a:pt x="146050" y="351917"/>
                </a:cubicBezTo>
                <a:cubicBezTo>
                  <a:pt x="146177" y="352044"/>
                  <a:pt x="146431" y="352171"/>
                  <a:pt x="146558" y="352171"/>
                </a:cubicBezTo>
                <a:cubicBezTo>
                  <a:pt x="147447" y="352171"/>
                  <a:pt x="148209" y="349758"/>
                  <a:pt x="148209" y="349758"/>
                </a:cubicBezTo>
                <a:lnTo>
                  <a:pt x="149225" y="347599"/>
                </a:lnTo>
                <a:cubicBezTo>
                  <a:pt x="150368" y="347599"/>
                  <a:pt x="151384" y="348742"/>
                  <a:pt x="149225" y="352933"/>
                </a:cubicBezTo>
                <a:cubicBezTo>
                  <a:pt x="149225" y="356235"/>
                  <a:pt x="148209" y="358267"/>
                  <a:pt x="147066" y="358267"/>
                </a:cubicBezTo>
                <a:cubicBezTo>
                  <a:pt x="147066" y="361569"/>
                  <a:pt x="144907" y="365887"/>
                  <a:pt x="142748" y="371221"/>
                </a:cubicBezTo>
                <a:cubicBezTo>
                  <a:pt x="140589" y="376555"/>
                  <a:pt x="138430" y="383032"/>
                  <a:pt x="138430" y="386334"/>
                </a:cubicBezTo>
                <a:cubicBezTo>
                  <a:pt x="136271" y="391668"/>
                  <a:pt x="135255" y="393827"/>
                  <a:pt x="134112" y="393827"/>
                </a:cubicBezTo>
                <a:cubicBezTo>
                  <a:pt x="133731" y="393573"/>
                  <a:pt x="133350" y="393573"/>
                  <a:pt x="132969" y="393573"/>
                </a:cubicBezTo>
                <a:cubicBezTo>
                  <a:pt x="131572" y="393573"/>
                  <a:pt x="131064" y="394970"/>
                  <a:pt x="131953" y="394970"/>
                </a:cubicBezTo>
                <a:cubicBezTo>
                  <a:pt x="132969" y="398145"/>
                  <a:pt x="122174" y="431673"/>
                  <a:pt x="118999" y="433832"/>
                </a:cubicBezTo>
                <a:cubicBezTo>
                  <a:pt x="118999" y="433832"/>
                  <a:pt x="117983" y="435991"/>
                  <a:pt x="116840" y="438150"/>
                </a:cubicBezTo>
                <a:cubicBezTo>
                  <a:pt x="115824" y="443484"/>
                  <a:pt x="110363" y="458597"/>
                  <a:pt x="109347" y="460756"/>
                </a:cubicBezTo>
                <a:cubicBezTo>
                  <a:pt x="109347" y="460756"/>
                  <a:pt x="108204" y="463931"/>
                  <a:pt x="106172" y="468376"/>
                </a:cubicBezTo>
                <a:cubicBezTo>
                  <a:pt x="105029" y="473710"/>
                  <a:pt x="105029" y="477012"/>
                  <a:pt x="102870" y="479171"/>
                </a:cubicBezTo>
                <a:cubicBezTo>
                  <a:pt x="100711" y="481330"/>
                  <a:pt x="99695" y="480187"/>
                  <a:pt x="100711" y="481330"/>
                </a:cubicBezTo>
                <a:cubicBezTo>
                  <a:pt x="101727" y="481330"/>
                  <a:pt x="99568" y="486664"/>
                  <a:pt x="96393" y="496443"/>
                </a:cubicBezTo>
                <a:cubicBezTo>
                  <a:pt x="94234" y="503047"/>
                  <a:pt x="93472" y="505079"/>
                  <a:pt x="93218" y="505079"/>
                </a:cubicBezTo>
                <a:cubicBezTo>
                  <a:pt x="92964" y="505079"/>
                  <a:pt x="93091" y="504571"/>
                  <a:pt x="93091" y="503936"/>
                </a:cubicBezTo>
                <a:cubicBezTo>
                  <a:pt x="88773" y="513588"/>
                  <a:pt x="89916" y="513588"/>
                  <a:pt x="90932" y="513588"/>
                </a:cubicBezTo>
                <a:cubicBezTo>
                  <a:pt x="91313" y="513461"/>
                  <a:pt x="91567" y="513461"/>
                  <a:pt x="91821" y="513461"/>
                </a:cubicBezTo>
                <a:cubicBezTo>
                  <a:pt x="93726" y="513461"/>
                  <a:pt x="91567" y="517144"/>
                  <a:pt x="87757" y="519049"/>
                </a:cubicBezTo>
                <a:cubicBezTo>
                  <a:pt x="84582" y="521208"/>
                  <a:pt x="83439" y="525526"/>
                  <a:pt x="84582" y="526669"/>
                </a:cubicBezTo>
                <a:cubicBezTo>
                  <a:pt x="85598" y="526669"/>
                  <a:pt x="86741" y="524510"/>
                  <a:pt x="87757" y="521335"/>
                </a:cubicBezTo>
                <a:cubicBezTo>
                  <a:pt x="87757" y="521335"/>
                  <a:pt x="88773" y="522478"/>
                  <a:pt x="89916" y="522478"/>
                </a:cubicBezTo>
                <a:cubicBezTo>
                  <a:pt x="88773" y="524637"/>
                  <a:pt x="88773" y="524637"/>
                  <a:pt x="86614" y="526796"/>
                </a:cubicBezTo>
                <a:cubicBezTo>
                  <a:pt x="86614" y="526796"/>
                  <a:pt x="85598" y="529971"/>
                  <a:pt x="84455" y="532130"/>
                </a:cubicBezTo>
                <a:cubicBezTo>
                  <a:pt x="83566" y="532892"/>
                  <a:pt x="82931" y="533273"/>
                  <a:pt x="82423" y="533273"/>
                </a:cubicBezTo>
                <a:cubicBezTo>
                  <a:pt x="81661" y="533273"/>
                  <a:pt x="81153" y="532384"/>
                  <a:pt x="81153" y="530987"/>
                </a:cubicBezTo>
                <a:cubicBezTo>
                  <a:pt x="80772" y="529844"/>
                  <a:pt x="80391" y="529336"/>
                  <a:pt x="80137" y="529336"/>
                </a:cubicBezTo>
                <a:cubicBezTo>
                  <a:pt x="79502" y="529336"/>
                  <a:pt x="79121" y="530987"/>
                  <a:pt x="79121" y="533019"/>
                </a:cubicBezTo>
                <a:cubicBezTo>
                  <a:pt x="78486" y="536321"/>
                  <a:pt x="78613" y="537591"/>
                  <a:pt x="79248" y="537591"/>
                </a:cubicBezTo>
                <a:cubicBezTo>
                  <a:pt x="79756" y="537591"/>
                  <a:pt x="80391" y="537083"/>
                  <a:pt x="81153" y="536194"/>
                </a:cubicBezTo>
                <a:cubicBezTo>
                  <a:pt x="82296" y="534035"/>
                  <a:pt x="83312" y="534035"/>
                  <a:pt x="84455" y="534035"/>
                </a:cubicBezTo>
                <a:cubicBezTo>
                  <a:pt x="85471" y="535051"/>
                  <a:pt x="79121" y="546989"/>
                  <a:pt x="76835" y="549148"/>
                </a:cubicBezTo>
                <a:lnTo>
                  <a:pt x="77851" y="549148"/>
                </a:lnTo>
                <a:cubicBezTo>
                  <a:pt x="78994" y="549148"/>
                  <a:pt x="76835" y="554482"/>
                  <a:pt x="75692" y="559943"/>
                </a:cubicBezTo>
                <a:cubicBezTo>
                  <a:pt x="73533" y="564261"/>
                  <a:pt x="73533" y="567563"/>
                  <a:pt x="72517" y="567563"/>
                </a:cubicBezTo>
                <a:cubicBezTo>
                  <a:pt x="72136" y="567182"/>
                  <a:pt x="71628" y="566801"/>
                  <a:pt x="71120" y="566801"/>
                </a:cubicBezTo>
                <a:cubicBezTo>
                  <a:pt x="70485" y="566801"/>
                  <a:pt x="69850" y="567309"/>
                  <a:pt x="69215" y="568579"/>
                </a:cubicBezTo>
                <a:cubicBezTo>
                  <a:pt x="70231" y="566420"/>
                  <a:pt x="69215" y="566420"/>
                  <a:pt x="68199" y="565277"/>
                </a:cubicBezTo>
                <a:cubicBezTo>
                  <a:pt x="68199" y="565277"/>
                  <a:pt x="67056" y="571754"/>
                  <a:pt x="68199" y="573913"/>
                </a:cubicBezTo>
                <a:cubicBezTo>
                  <a:pt x="68199" y="580390"/>
                  <a:pt x="68199" y="585851"/>
                  <a:pt x="64897" y="595503"/>
                </a:cubicBezTo>
                <a:cubicBezTo>
                  <a:pt x="63881" y="600837"/>
                  <a:pt x="61722" y="608457"/>
                  <a:pt x="62738" y="611632"/>
                </a:cubicBezTo>
                <a:cubicBezTo>
                  <a:pt x="60579" y="615950"/>
                  <a:pt x="60579" y="619252"/>
                  <a:pt x="59563" y="619252"/>
                </a:cubicBezTo>
                <a:lnTo>
                  <a:pt x="57404" y="623570"/>
                </a:lnTo>
                <a:cubicBezTo>
                  <a:pt x="58420" y="626745"/>
                  <a:pt x="57404" y="632206"/>
                  <a:pt x="56261" y="632206"/>
                </a:cubicBezTo>
                <a:cubicBezTo>
                  <a:pt x="54102" y="634365"/>
                  <a:pt x="55245" y="636524"/>
                  <a:pt x="54102" y="639826"/>
                </a:cubicBezTo>
                <a:cubicBezTo>
                  <a:pt x="54737" y="642874"/>
                  <a:pt x="54991" y="644144"/>
                  <a:pt x="54483" y="644144"/>
                </a:cubicBezTo>
                <a:cubicBezTo>
                  <a:pt x="53975" y="644144"/>
                  <a:pt x="53340" y="643382"/>
                  <a:pt x="51943" y="641858"/>
                </a:cubicBezTo>
                <a:cubicBezTo>
                  <a:pt x="50800" y="641858"/>
                  <a:pt x="50800" y="636524"/>
                  <a:pt x="51943" y="633222"/>
                </a:cubicBezTo>
                <a:lnTo>
                  <a:pt x="52959" y="625602"/>
                </a:lnTo>
                <a:lnTo>
                  <a:pt x="49784" y="633222"/>
                </a:lnTo>
                <a:cubicBezTo>
                  <a:pt x="48768" y="635381"/>
                  <a:pt x="46609" y="640842"/>
                  <a:pt x="45466" y="640842"/>
                </a:cubicBezTo>
                <a:cubicBezTo>
                  <a:pt x="45466" y="640842"/>
                  <a:pt x="45339" y="640715"/>
                  <a:pt x="45085" y="640715"/>
                </a:cubicBezTo>
                <a:cubicBezTo>
                  <a:pt x="44704" y="640715"/>
                  <a:pt x="44323" y="641096"/>
                  <a:pt x="44323" y="643001"/>
                </a:cubicBezTo>
                <a:lnTo>
                  <a:pt x="46482" y="643001"/>
                </a:lnTo>
                <a:cubicBezTo>
                  <a:pt x="47117" y="641731"/>
                  <a:pt x="47752" y="641223"/>
                  <a:pt x="48387" y="641223"/>
                </a:cubicBezTo>
                <a:cubicBezTo>
                  <a:pt x="48895" y="641223"/>
                  <a:pt x="49276" y="641477"/>
                  <a:pt x="49784" y="641985"/>
                </a:cubicBezTo>
                <a:cubicBezTo>
                  <a:pt x="51943" y="645287"/>
                  <a:pt x="50800" y="652780"/>
                  <a:pt x="48768" y="652780"/>
                </a:cubicBezTo>
                <a:cubicBezTo>
                  <a:pt x="48768" y="654939"/>
                  <a:pt x="48768" y="654939"/>
                  <a:pt x="48768" y="658114"/>
                </a:cubicBezTo>
                <a:cubicBezTo>
                  <a:pt x="49784" y="658114"/>
                  <a:pt x="49784" y="660273"/>
                  <a:pt x="46609" y="662432"/>
                </a:cubicBezTo>
                <a:cubicBezTo>
                  <a:pt x="43434" y="664591"/>
                  <a:pt x="43434" y="667766"/>
                  <a:pt x="44450" y="671068"/>
                </a:cubicBezTo>
                <a:cubicBezTo>
                  <a:pt x="45466" y="676402"/>
                  <a:pt x="43434" y="686181"/>
                  <a:pt x="42291" y="686181"/>
                </a:cubicBezTo>
                <a:cubicBezTo>
                  <a:pt x="40132" y="686181"/>
                  <a:pt x="39116" y="693674"/>
                  <a:pt x="39116" y="696976"/>
                </a:cubicBezTo>
                <a:cubicBezTo>
                  <a:pt x="40132" y="699135"/>
                  <a:pt x="39116" y="702310"/>
                  <a:pt x="38100" y="704469"/>
                </a:cubicBezTo>
                <a:cubicBezTo>
                  <a:pt x="39116" y="704469"/>
                  <a:pt x="39116" y="707771"/>
                  <a:pt x="38100" y="709803"/>
                </a:cubicBezTo>
                <a:cubicBezTo>
                  <a:pt x="38100" y="709803"/>
                  <a:pt x="37592" y="710819"/>
                  <a:pt x="36957" y="710819"/>
                </a:cubicBezTo>
                <a:cubicBezTo>
                  <a:pt x="36576" y="710819"/>
                  <a:pt x="36322" y="710565"/>
                  <a:pt x="35941" y="709803"/>
                </a:cubicBezTo>
                <a:cubicBezTo>
                  <a:pt x="35941" y="709803"/>
                  <a:pt x="34798" y="711962"/>
                  <a:pt x="32766" y="714121"/>
                </a:cubicBezTo>
                <a:cubicBezTo>
                  <a:pt x="33782" y="711962"/>
                  <a:pt x="32766" y="711962"/>
                  <a:pt x="31623" y="710946"/>
                </a:cubicBezTo>
                <a:cubicBezTo>
                  <a:pt x="30607" y="710946"/>
                  <a:pt x="29464" y="721741"/>
                  <a:pt x="31623" y="728218"/>
                </a:cubicBezTo>
                <a:lnTo>
                  <a:pt x="32766" y="733552"/>
                </a:lnTo>
                <a:lnTo>
                  <a:pt x="30099" y="733552"/>
                </a:lnTo>
                <a:cubicBezTo>
                  <a:pt x="30099" y="735711"/>
                  <a:pt x="28956" y="737870"/>
                  <a:pt x="30099" y="738886"/>
                </a:cubicBezTo>
                <a:cubicBezTo>
                  <a:pt x="31115" y="738886"/>
                  <a:pt x="31115" y="738886"/>
                  <a:pt x="31115" y="741045"/>
                </a:cubicBezTo>
                <a:cubicBezTo>
                  <a:pt x="31115" y="741045"/>
                  <a:pt x="30353" y="743458"/>
                  <a:pt x="29464" y="743458"/>
                </a:cubicBezTo>
                <a:cubicBezTo>
                  <a:pt x="29337" y="743458"/>
                  <a:pt x="29210" y="743331"/>
                  <a:pt x="28956" y="743204"/>
                </a:cubicBezTo>
                <a:cubicBezTo>
                  <a:pt x="26797" y="743204"/>
                  <a:pt x="26797" y="743204"/>
                  <a:pt x="27940" y="746379"/>
                </a:cubicBezTo>
                <a:cubicBezTo>
                  <a:pt x="28956" y="748538"/>
                  <a:pt x="28956" y="751713"/>
                  <a:pt x="25781" y="753999"/>
                </a:cubicBezTo>
                <a:cubicBezTo>
                  <a:pt x="23622" y="753999"/>
                  <a:pt x="23622" y="753999"/>
                  <a:pt x="25781" y="757174"/>
                </a:cubicBezTo>
                <a:cubicBezTo>
                  <a:pt x="26924" y="757174"/>
                  <a:pt x="27940" y="759333"/>
                  <a:pt x="26924" y="762508"/>
                </a:cubicBezTo>
                <a:lnTo>
                  <a:pt x="25781" y="762508"/>
                </a:lnTo>
                <a:cubicBezTo>
                  <a:pt x="25527" y="762381"/>
                  <a:pt x="25273" y="762254"/>
                  <a:pt x="25019" y="762254"/>
                </a:cubicBezTo>
                <a:cubicBezTo>
                  <a:pt x="23368" y="762254"/>
                  <a:pt x="22733" y="764921"/>
                  <a:pt x="23622" y="766699"/>
                </a:cubicBezTo>
                <a:cubicBezTo>
                  <a:pt x="24765" y="767842"/>
                  <a:pt x="24765" y="769874"/>
                  <a:pt x="22606" y="775335"/>
                </a:cubicBezTo>
                <a:cubicBezTo>
                  <a:pt x="21590" y="780669"/>
                  <a:pt x="21590" y="782955"/>
                  <a:pt x="22606" y="782955"/>
                </a:cubicBezTo>
                <a:cubicBezTo>
                  <a:pt x="24765" y="784098"/>
                  <a:pt x="24765" y="784098"/>
                  <a:pt x="21590" y="786130"/>
                </a:cubicBezTo>
                <a:cubicBezTo>
                  <a:pt x="20447" y="788289"/>
                  <a:pt x="20447" y="788289"/>
                  <a:pt x="20447" y="793750"/>
                </a:cubicBezTo>
                <a:cubicBezTo>
                  <a:pt x="21590" y="796925"/>
                  <a:pt x="21590" y="796925"/>
                  <a:pt x="19431" y="799084"/>
                </a:cubicBezTo>
                <a:cubicBezTo>
                  <a:pt x="17272" y="799084"/>
                  <a:pt x="16256" y="799084"/>
                  <a:pt x="17272" y="795909"/>
                </a:cubicBezTo>
                <a:cubicBezTo>
                  <a:pt x="17272" y="793750"/>
                  <a:pt x="17272" y="793750"/>
                  <a:pt x="16256" y="793750"/>
                </a:cubicBezTo>
                <a:cubicBezTo>
                  <a:pt x="16256" y="793750"/>
                  <a:pt x="15113" y="795909"/>
                  <a:pt x="15113" y="798068"/>
                </a:cubicBezTo>
                <a:cubicBezTo>
                  <a:pt x="15113" y="801243"/>
                  <a:pt x="14097" y="803402"/>
                  <a:pt x="11938" y="808863"/>
                </a:cubicBezTo>
                <a:cubicBezTo>
                  <a:pt x="10922" y="811403"/>
                  <a:pt x="9906" y="812546"/>
                  <a:pt x="9398" y="812546"/>
                </a:cubicBezTo>
                <a:cubicBezTo>
                  <a:pt x="8890" y="812546"/>
                  <a:pt x="8636" y="811149"/>
                  <a:pt x="9779" y="808863"/>
                </a:cubicBezTo>
                <a:lnTo>
                  <a:pt x="9779" y="805688"/>
                </a:lnTo>
                <a:cubicBezTo>
                  <a:pt x="5461" y="804545"/>
                  <a:pt x="6604" y="800354"/>
                  <a:pt x="9779" y="800354"/>
                </a:cubicBezTo>
                <a:cubicBezTo>
                  <a:pt x="11430" y="800735"/>
                  <a:pt x="12319" y="800989"/>
                  <a:pt x="12954" y="800989"/>
                </a:cubicBezTo>
                <a:cubicBezTo>
                  <a:pt x="13843" y="800989"/>
                  <a:pt x="13335" y="800227"/>
                  <a:pt x="11938" y="798195"/>
                </a:cubicBezTo>
                <a:cubicBezTo>
                  <a:pt x="9779" y="798195"/>
                  <a:pt x="9779" y="795020"/>
                  <a:pt x="9779" y="792861"/>
                </a:cubicBezTo>
                <a:cubicBezTo>
                  <a:pt x="10922" y="789686"/>
                  <a:pt x="10922" y="789686"/>
                  <a:pt x="9779" y="789686"/>
                </a:cubicBezTo>
                <a:cubicBezTo>
                  <a:pt x="8636" y="789686"/>
                  <a:pt x="7493" y="787146"/>
                  <a:pt x="7493" y="784987"/>
                </a:cubicBezTo>
                <a:cubicBezTo>
                  <a:pt x="8509" y="781685"/>
                  <a:pt x="8509" y="781685"/>
                  <a:pt x="9652" y="781685"/>
                </a:cubicBezTo>
                <a:cubicBezTo>
                  <a:pt x="9906" y="782447"/>
                  <a:pt x="10033" y="782701"/>
                  <a:pt x="10160" y="782701"/>
                </a:cubicBezTo>
                <a:cubicBezTo>
                  <a:pt x="10668" y="782701"/>
                  <a:pt x="10414" y="778891"/>
                  <a:pt x="9652" y="776224"/>
                </a:cubicBezTo>
                <a:cubicBezTo>
                  <a:pt x="8636" y="774065"/>
                  <a:pt x="8636" y="774065"/>
                  <a:pt x="10795" y="774065"/>
                </a:cubicBezTo>
                <a:cubicBezTo>
                  <a:pt x="12954" y="774065"/>
                  <a:pt x="13970" y="768731"/>
                  <a:pt x="11811" y="766445"/>
                </a:cubicBezTo>
                <a:cubicBezTo>
                  <a:pt x="11811" y="766445"/>
                  <a:pt x="12827" y="763270"/>
                  <a:pt x="12827" y="761111"/>
                </a:cubicBezTo>
                <a:cubicBezTo>
                  <a:pt x="13462" y="759206"/>
                  <a:pt x="14097" y="758825"/>
                  <a:pt x="14732" y="758825"/>
                </a:cubicBezTo>
                <a:cubicBezTo>
                  <a:pt x="15113" y="758825"/>
                  <a:pt x="15621" y="758952"/>
                  <a:pt x="16002" y="758952"/>
                </a:cubicBezTo>
                <a:cubicBezTo>
                  <a:pt x="18161" y="758952"/>
                  <a:pt x="18161" y="758952"/>
                  <a:pt x="17018" y="755777"/>
                </a:cubicBezTo>
                <a:cubicBezTo>
                  <a:pt x="17018" y="753618"/>
                  <a:pt x="16002" y="753618"/>
                  <a:pt x="16002" y="753618"/>
                </a:cubicBezTo>
                <a:cubicBezTo>
                  <a:pt x="14859" y="753618"/>
                  <a:pt x="14859" y="750443"/>
                  <a:pt x="14859" y="748284"/>
                </a:cubicBezTo>
                <a:cubicBezTo>
                  <a:pt x="16002" y="745109"/>
                  <a:pt x="17018" y="739648"/>
                  <a:pt x="18034" y="739648"/>
                </a:cubicBezTo>
                <a:lnTo>
                  <a:pt x="17145" y="739648"/>
                </a:lnTo>
                <a:cubicBezTo>
                  <a:pt x="17145" y="737489"/>
                  <a:pt x="16129" y="737489"/>
                  <a:pt x="17145" y="737489"/>
                </a:cubicBezTo>
                <a:cubicBezTo>
                  <a:pt x="17145" y="737489"/>
                  <a:pt x="18161" y="734314"/>
                  <a:pt x="18161" y="728853"/>
                </a:cubicBezTo>
                <a:cubicBezTo>
                  <a:pt x="18161" y="725170"/>
                  <a:pt x="19685" y="720598"/>
                  <a:pt x="20955" y="720598"/>
                </a:cubicBezTo>
                <a:cubicBezTo>
                  <a:pt x="21590" y="720598"/>
                  <a:pt x="22225" y="721741"/>
                  <a:pt x="22479" y="724535"/>
                </a:cubicBezTo>
                <a:lnTo>
                  <a:pt x="22479" y="721360"/>
                </a:lnTo>
                <a:cubicBezTo>
                  <a:pt x="23495" y="719201"/>
                  <a:pt x="24638" y="719201"/>
                  <a:pt x="24638" y="719201"/>
                </a:cubicBezTo>
                <a:cubicBezTo>
                  <a:pt x="25654" y="719201"/>
                  <a:pt x="25654" y="717042"/>
                  <a:pt x="26797" y="714883"/>
                </a:cubicBezTo>
                <a:cubicBezTo>
                  <a:pt x="26797" y="714883"/>
                  <a:pt x="25654" y="713867"/>
                  <a:pt x="24638" y="713867"/>
                </a:cubicBezTo>
                <a:cubicBezTo>
                  <a:pt x="23876" y="714248"/>
                  <a:pt x="23368" y="714375"/>
                  <a:pt x="22860" y="714375"/>
                </a:cubicBezTo>
                <a:cubicBezTo>
                  <a:pt x="20447" y="714375"/>
                  <a:pt x="20955" y="710311"/>
                  <a:pt x="24638" y="708533"/>
                </a:cubicBezTo>
                <a:lnTo>
                  <a:pt x="23622" y="708533"/>
                </a:lnTo>
                <a:cubicBezTo>
                  <a:pt x="22606" y="708533"/>
                  <a:pt x="22606" y="705231"/>
                  <a:pt x="24765" y="699897"/>
                </a:cubicBezTo>
                <a:cubicBezTo>
                  <a:pt x="25781" y="697738"/>
                  <a:pt x="27940" y="695579"/>
                  <a:pt x="29083" y="695579"/>
                </a:cubicBezTo>
                <a:cubicBezTo>
                  <a:pt x="31242" y="695579"/>
                  <a:pt x="31242" y="693420"/>
                  <a:pt x="31242" y="693420"/>
                </a:cubicBezTo>
                <a:cubicBezTo>
                  <a:pt x="32385" y="691261"/>
                  <a:pt x="32385" y="691261"/>
                  <a:pt x="31242" y="690245"/>
                </a:cubicBezTo>
                <a:cubicBezTo>
                  <a:pt x="28067" y="690245"/>
                  <a:pt x="29083" y="684911"/>
                  <a:pt x="32385" y="682625"/>
                </a:cubicBezTo>
                <a:lnTo>
                  <a:pt x="31115" y="682625"/>
                </a:lnTo>
                <a:cubicBezTo>
                  <a:pt x="30099" y="682625"/>
                  <a:pt x="28956" y="679450"/>
                  <a:pt x="33274" y="666496"/>
                </a:cubicBezTo>
                <a:cubicBezTo>
                  <a:pt x="35433" y="655701"/>
                  <a:pt x="37592" y="648208"/>
                  <a:pt x="36449" y="648208"/>
                </a:cubicBezTo>
                <a:cubicBezTo>
                  <a:pt x="35306" y="648208"/>
                  <a:pt x="40767" y="637413"/>
                  <a:pt x="44069" y="633095"/>
                </a:cubicBezTo>
                <a:cubicBezTo>
                  <a:pt x="43053" y="633095"/>
                  <a:pt x="43053" y="629920"/>
                  <a:pt x="45085" y="625475"/>
                </a:cubicBezTo>
                <a:cubicBezTo>
                  <a:pt x="47244" y="616839"/>
                  <a:pt x="47244" y="616839"/>
                  <a:pt x="46228" y="616839"/>
                </a:cubicBezTo>
                <a:cubicBezTo>
                  <a:pt x="44831" y="617728"/>
                  <a:pt x="44069" y="618236"/>
                  <a:pt x="43815" y="618236"/>
                </a:cubicBezTo>
                <a:cubicBezTo>
                  <a:pt x="43561" y="618236"/>
                  <a:pt x="44323" y="617220"/>
                  <a:pt x="46228" y="614680"/>
                </a:cubicBezTo>
                <a:cubicBezTo>
                  <a:pt x="49403" y="612521"/>
                  <a:pt x="50546" y="603885"/>
                  <a:pt x="48387" y="603885"/>
                </a:cubicBezTo>
                <a:cubicBezTo>
                  <a:pt x="47244" y="603885"/>
                  <a:pt x="47244" y="600710"/>
                  <a:pt x="49403" y="595249"/>
                </a:cubicBezTo>
                <a:cubicBezTo>
                  <a:pt x="50419" y="593090"/>
                  <a:pt x="52578" y="587629"/>
                  <a:pt x="53721" y="583438"/>
                </a:cubicBezTo>
                <a:cubicBezTo>
                  <a:pt x="55245" y="577088"/>
                  <a:pt x="55753" y="575437"/>
                  <a:pt x="56642" y="575437"/>
                </a:cubicBezTo>
                <a:cubicBezTo>
                  <a:pt x="57023" y="575437"/>
                  <a:pt x="57404" y="575691"/>
                  <a:pt x="57912" y="575945"/>
                </a:cubicBezTo>
                <a:cubicBezTo>
                  <a:pt x="60071" y="575945"/>
                  <a:pt x="61087" y="573786"/>
                  <a:pt x="62230" y="568325"/>
                </a:cubicBezTo>
                <a:cubicBezTo>
                  <a:pt x="63246" y="566166"/>
                  <a:pt x="64389" y="564007"/>
                  <a:pt x="62230" y="562991"/>
                </a:cubicBezTo>
                <a:cubicBezTo>
                  <a:pt x="62230" y="562991"/>
                  <a:pt x="62230" y="559816"/>
                  <a:pt x="63246" y="557657"/>
                </a:cubicBezTo>
                <a:cubicBezTo>
                  <a:pt x="64262" y="555498"/>
                  <a:pt x="64262" y="552323"/>
                  <a:pt x="63246" y="552323"/>
                </a:cubicBezTo>
                <a:cubicBezTo>
                  <a:pt x="63246" y="552323"/>
                  <a:pt x="63246" y="549148"/>
                  <a:pt x="64262" y="543687"/>
                </a:cubicBezTo>
                <a:cubicBezTo>
                  <a:pt x="66421" y="539369"/>
                  <a:pt x="67564" y="533908"/>
                  <a:pt x="66421" y="533908"/>
                </a:cubicBezTo>
                <a:cubicBezTo>
                  <a:pt x="67564" y="530733"/>
                  <a:pt x="67564" y="530733"/>
                  <a:pt x="68580" y="530733"/>
                </a:cubicBezTo>
                <a:cubicBezTo>
                  <a:pt x="68707" y="530860"/>
                  <a:pt x="68961" y="530987"/>
                  <a:pt x="69088" y="530987"/>
                </a:cubicBezTo>
                <a:cubicBezTo>
                  <a:pt x="70231" y="530987"/>
                  <a:pt x="72136" y="528066"/>
                  <a:pt x="73914" y="518922"/>
                </a:cubicBezTo>
                <a:cubicBezTo>
                  <a:pt x="74930" y="513588"/>
                  <a:pt x="77089" y="505968"/>
                  <a:pt x="79248" y="505968"/>
                </a:cubicBezTo>
                <a:cubicBezTo>
                  <a:pt x="79248" y="503809"/>
                  <a:pt x="79248" y="503809"/>
                  <a:pt x="78232" y="502793"/>
                </a:cubicBezTo>
                <a:cubicBezTo>
                  <a:pt x="76073" y="502793"/>
                  <a:pt x="78232" y="497459"/>
                  <a:pt x="81407" y="493014"/>
                </a:cubicBezTo>
                <a:cubicBezTo>
                  <a:pt x="82423" y="493014"/>
                  <a:pt x="83566" y="490855"/>
                  <a:pt x="83566" y="487680"/>
                </a:cubicBezTo>
                <a:cubicBezTo>
                  <a:pt x="83566" y="487680"/>
                  <a:pt x="84582" y="485521"/>
                  <a:pt x="86741" y="483362"/>
                </a:cubicBezTo>
                <a:cubicBezTo>
                  <a:pt x="88900" y="481203"/>
                  <a:pt x="88900" y="481203"/>
                  <a:pt x="88900" y="475742"/>
                </a:cubicBezTo>
                <a:cubicBezTo>
                  <a:pt x="87757" y="474726"/>
                  <a:pt x="88900" y="472567"/>
                  <a:pt x="89916" y="470408"/>
                </a:cubicBezTo>
                <a:cubicBezTo>
                  <a:pt x="92075" y="465074"/>
                  <a:pt x="102870" y="437007"/>
                  <a:pt x="101727" y="434848"/>
                </a:cubicBezTo>
                <a:cubicBezTo>
                  <a:pt x="103886" y="432689"/>
                  <a:pt x="103886" y="432689"/>
                  <a:pt x="105029" y="429514"/>
                </a:cubicBezTo>
                <a:cubicBezTo>
                  <a:pt x="104140" y="426847"/>
                  <a:pt x="105410" y="424942"/>
                  <a:pt x="107061" y="424942"/>
                </a:cubicBezTo>
                <a:cubicBezTo>
                  <a:pt x="107442" y="424942"/>
                  <a:pt x="107823" y="425069"/>
                  <a:pt x="108204" y="425196"/>
                </a:cubicBezTo>
                <a:lnTo>
                  <a:pt x="107061" y="428371"/>
                </a:lnTo>
                <a:lnTo>
                  <a:pt x="106045" y="430530"/>
                </a:lnTo>
                <a:cubicBezTo>
                  <a:pt x="106172" y="430657"/>
                  <a:pt x="106299" y="430657"/>
                  <a:pt x="106426" y="430657"/>
                </a:cubicBezTo>
                <a:cubicBezTo>
                  <a:pt x="108585" y="430657"/>
                  <a:pt x="111125" y="424053"/>
                  <a:pt x="108204" y="423037"/>
                </a:cubicBezTo>
                <a:cubicBezTo>
                  <a:pt x="107061" y="418719"/>
                  <a:pt x="107061" y="418719"/>
                  <a:pt x="110363" y="417703"/>
                </a:cubicBezTo>
                <a:cubicBezTo>
                  <a:pt x="112522" y="415544"/>
                  <a:pt x="113665" y="413385"/>
                  <a:pt x="112522" y="410083"/>
                </a:cubicBezTo>
                <a:cubicBezTo>
                  <a:pt x="110363" y="409067"/>
                  <a:pt x="110363" y="409067"/>
                  <a:pt x="113665" y="407924"/>
                </a:cubicBezTo>
                <a:cubicBezTo>
                  <a:pt x="120142" y="403606"/>
                  <a:pt x="124460" y="397129"/>
                  <a:pt x="120142" y="394970"/>
                </a:cubicBezTo>
                <a:cubicBezTo>
                  <a:pt x="117983" y="394970"/>
                  <a:pt x="117983" y="391795"/>
                  <a:pt x="117983" y="389636"/>
                </a:cubicBezTo>
                <a:cubicBezTo>
                  <a:pt x="118618" y="387731"/>
                  <a:pt x="119253" y="387350"/>
                  <a:pt x="119888" y="387350"/>
                </a:cubicBezTo>
                <a:cubicBezTo>
                  <a:pt x="120269" y="387350"/>
                  <a:pt x="120777" y="387477"/>
                  <a:pt x="121158" y="387477"/>
                </a:cubicBezTo>
                <a:cubicBezTo>
                  <a:pt x="121793" y="388493"/>
                  <a:pt x="122301" y="389001"/>
                  <a:pt x="122555" y="389001"/>
                </a:cubicBezTo>
                <a:cubicBezTo>
                  <a:pt x="123317" y="389001"/>
                  <a:pt x="123317" y="386588"/>
                  <a:pt x="123317" y="382143"/>
                </a:cubicBezTo>
                <a:cubicBezTo>
                  <a:pt x="123317" y="373507"/>
                  <a:pt x="125476" y="369189"/>
                  <a:pt x="130937" y="362712"/>
                </a:cubicBezTo>
                <a:cubicBezTo>
                  <a:pt x="135763" y="355473"/>
                  <a:pt x="138684" y="349504"/>
                  <a:pt x="137795" y="349504"/>
                </a:cubicBezTo>
                <a:cubicBezTo>
                  <a:pt x="137414" y="349504"/>
                  <a:pt x="136652" y="350266"/>
                  <a:pt x="135255" y="351917"/>
                </a:cubicBezTo>
                <a:cubicBezTo>
                  <a:pt x="133096" y="354076"/>
                  <a:pt x="131953" y="355092"/>
                  <a:pt x="131826" y="355092"/>
                </a:cubicBezTo>
                <a:cubicBezTo>
                  <a:pt x="131699" y="355092"/>
                  <a:pt x="132461" y="353949"/>
                  <a:pt x="134112" y="351917"/>
                </a:cubicBezTo>
                <a:cubicBezTo>
                  <a:pt x="136271" y="346583"/>
                  <a:pt x="138430" y="342138"/>
                  <a:pt x="139446" y="338963"/>
                </a:cubicBezTo>
                <a:cubicBezTo>
                  <a:pt x="140335" y="337185"/>
                  <a:pt x="141986" y="335407"/>
                  <a:pt x="143129" y="335407"/>
                </a:cubicBezTo>
                <a:cubicBezTo>
                  <a:pt x="143383" y="335407"/>
                  <a:pt x="143637" y="335534"/>
                  <a:pt x="143891" y="335661"/>
                </a:cubicBezTo>
                <a:cubicBezTo>
                  <a:pt x="142875" y="332740"/>
                  <a:pt x="143764" y="327914"/>
                  <a:pt x="147193" y="323723"/>
                </a:cubicBezTo>
                <a:cubicBezTo>
                  <a:pt x="146812" y="324358"/>
                  <a:pt x="146558" y="324866"/>
                  <a:pt x="147066" y="324866"/>
                </a:cubicBezTo>
                <a:cubicBezTo>
                  <a:pt x="146812" y="325628"/>
                  <a:pt x="146812" y="325882"/>
                  <a:pt x="146939" y="325882"/>
                </a:cubicBezTo>
                <a:cubicBezTo>
                  <a:pt x="147320" y="325882"/>
                  <a:pt x="149479" y="322199"/>
                  <a:pt x="150368" y="320548"/>
                </a:cubicBezTo>
                <a:lnTo>
                  <a:pt x="149352" y="320548"/>
                </a:lnTo>
                <a:cubicBezTo>
                  <a:pt x="149225" y="320802"/>
                  <a:pt x="148971" y="321056"/>
                  <a:pt x="148844" y="321437"/>
                </a:cubicBezTo>
                <a:cubicBezTo>
                  <a:pt x="149733" y="319532"/>
                  <a:pt x="150368" y="317373"/>
                  <a:pt x="150368" y="317373"/>
                </a:cubicBezTo>
                <a:cubicBezTo>
                  <a:pt x="151511" y="315214"/>
                  <a:pt x="151511" y="315214"/>
                  <a:pt x="153543" y="313055"/>
                </a:cubicBezTo>
                <a:cubicBezTo>
                  <a:pt x="155575" y="310896"/>
                  <a:pt x="155702" y="308737"/>
                  <a:pt x="155702" y="305562"/>
                </a:cubicBezTo>
                <a:cubicBezTo>
                  <a:pt x="155702" y="302768"/>
                  <a:pt x="155702" y="299974"/>
                  <a:pt x="156464" y="299974"/>
                </a:cubicBezTo>
                <a:cubicBezTo>
                  <a:pt x="156591" y="299974"/>
                  <a:pt x="156718" y="300101"/>
                  <a:pt x="156845" y="300228"/>
                </a:cubicBezTo>
                <a:cubicBezTo>
                  <a:pt x="157861" y="300228"/>
                  <a:pt x="161163" y="295910"/>
                  <a:pt x="163322" y="293751"/>
                </a:cubicBezTo>
                <a:cubicBezTo>
                  <a:pt x="164846" y="292227"/>
                  <a:pt x="165227" y="290703"/>
                  <a:pt x="164719" y="290703"/>
                </a:cubicBezTo>
                <a:cubicBezTo>
                  <a:pt x="164465" y="290703"/>
                  <a:pt x="163957" y="290957"/>
                  <a:pt x="163322" y="291592"/>
                </a:cubicBezTo>
                <a:cubicBezTo>
                  <a:pt x="162179" y="290576"/>
                  <a:pt x="162179" y="290576"/>
                  <a:pt x="163322" y="285115"/>
                </a:cubicBezTo>
                <a:cubicBezTo>
                  <a:pt x="164338" y="283210"/>
                  <a:pt x="166116" y="278511"/>
                  <a:pt x="167386" y="278511"/>
                </a:cubicBezTo>
                <a:cubicBezTo>
                  <a:pt x="167513" y="278511"/>
                  <a:pt x="167640" y="278511"/>
                  <a:pt x="167640" y="278638"/>
                </a:cubicBezTo>
                <a:cubicBezTo>
                  <a:pt x="168783" y="278638"/>
                  <a:pt x="176276" y="264668"/>
                  <a:pt x="176276" y="261366"/>
                </a:cubicBezTo>
                <a:lnTo>
                  <a:pt x="178435" y="257048"/>
                </a:lnTo>
                <a:cubicBezTo>
                  <a:pt x="179578" y="254889"/>
                  <a:pt x="182753" y="252730"/>
                  <a:pt x="183769" y="250571"/>
                </a:cubicBezTo>
                <a:cubicBezTo>
                  <a:pt x="183769" y="250571"/>
                  <a:pt x="184912" y="247396"/>
                  <a:pt x="187071" y="246253"/>
                </a:cubicBezTo>
                <a:cubicBezTo>
                  <a:pt x="188087" y="244094"/>
                  <a:pt x="189230" y="240919"/>
                  <a:pt x="188087" y="240919"/>
                </a:cubicBezTo>
                <a:cubicBezTo>
                  <a:pt x="191262" y="239776"/>
                  <a:pt x="191262" y="239776"/>
                  <a:pt x="191262" y="236601"/>
                </a:cubicBezTo>
                <a:cubicBezTo>
                  <a:pt x="189103" y="235585"/>
                  <a:pt x="189103" y="235585"/>
                  <a:pt x="192405" y="233426"/>
                </a:cubicBezTo>
                <a:cubicBezTo>
                  <a:pt x="194564" y="232410"/>
                  <a:pt x="194564" y="232410"/>
                  <a:pt x="194564" y="229108"/>
                </a:cubicBezTo>
                <a:cubicBezTo>
                  <a:pt x="193675" y="228219"/>
                  <a:pt x="194945" y="226568"/>
                  <a:pt x="195961" y="226568"/>
                </a:cubicBezTo>
                <a:cubicBezTo>
                  <a:pt x="196215" y="226568"/>
                  <a:pt x="196469" y="226695"/>
                  <a:pt x="196723" y="226949"/>
                </a:cubicBezTo>
                <a:cubicBezTo>
                  <a:pt x="199898" y="225806"/>
                  <a:pt x="204343" y="219329"/>
                  <a:pt x="202057" y="218313"/>
                </a:cubicBezTo>
                <a:cubicBezTo>
                  <a:pt x="202057" y="218313"/>
                  <a:pt x="204216" y="215011"/>
                  <a:pt x="206375" y="213995"/>
                </a:cubicBezTo>
                <a:cubicBezTo>
                  <a:pt x="209550" y="212979"/>
                  <a:pt x="209550" y="212979"/>
                  <a:pt x="207391" y="211836"/>
                </a:cubicBezTo>
                <a:cubicBezTo>
                  <a:pt x="206375" y="207518"/>
                  <a:pt x="208534" y="205359"/>
                  <a:pt x="211709" y="204216"/>
                </a:cubicBezTo>
                <a:cubicBezTo>
                  <a:pt x="211709" y="204216"/>
                  <a:pt x="213868" y="203200"/>
                  <a:pt x="213868" y="199898"/>
                </a:cubicBezTo>
                <a:cubicBezTo>
                  <a:pt x="215773" y="195072"/>
                  <a:pt x="222123" y="183261"/>
                  <a:pt x="224155" y="183261"/>
                </a:cubicBezTo>
                <a:cubicBezTo>
                  <a:pt x="224409" y="183261"/>
                  <a:pt x="224536" y="183388"/>
                  <a:pt x="224663" y="183769"/>
                </a:cubicBezTo>
                <a:lnTo>
                  <a:pt x="226822" y="179451"/>
                </a:lnTo>
                <a:cubicBezTo>
                  <a:pt x="228981" y="174117"/>
                  <a:pt x="231140" y="171958"/>
                  <a:pt x="233299" y="170815"/>
                </a:cubicBezTo>
                <a:lnTo>
                  <a:pt x="235458" y="169799"/>
                </a:lnTo>
                <a:cubicBezTo>
                  <a:pt x="234442" y="168656"/>
                  <a:pt x="235458" y="165481"/>
                  <a:pt x="236601" y="163322"/>
                </a:cubicBezTo>
                <a:cubicBezTo>
                  <a:pt x="237871" y="162052"/>
                  <a:pt x="238379" y="161544"/>
                  <a:pt x="238760" y="161544"/>
                </a:cubicBezTo>
                <a:cubicBezTo>
                  <a:pt x="239141" y="161544"/>
                  <a:pt x="239268" y="161798"/>
                  <a:pt x="239776" y="162306"/>
                </a:cubicBezTo>
                <a:cubicBezTo>
                  <a:pt x="239395" y="163576"/>
                  <a:pt x="239395" y="163957"/>
                  <a:pt x="239649" y="163957"/>
                </a:cubicBezTo>
                <a:cubicBezTo>
                  <a:pt x="240157" y="163957"/>
                  <a:pt x="241300" y="162560"/>
                  <a:pt x="241935" y="161290"/>
                </a:cubicBezTo>
                <a:cubicBezTo>
                  <a:pt x="244094" y="159131"/>
                  <a:pt x="244094" y="155956"/>
                  <a:pt x="242951" y="154813"/>
                </a:cubicBezTo>
                <a:lnTo>
                  <a:pt x="245110" y="152654"/>
                </a:lnTo>
                <a:cubicBezTo>
                  <a:pt x="245745" y="153289"/>
                  <a:pt x="246380" y="153543"/>
                  <a:pt x="246761" y="153543"/>
                </a:cubicBezTo>
                <a:cubicBezTo>
                  <a:pt x="247777" y="153543"/>
                  <a:pt x="248031" y="152273"/>
                  <a:pt x="247269" y="151511"/>
                </a:cubicBezTo>
                <a:cubicBezTo>
                  <a:pt x="248285" y="148336"/>
                  <a:pt x="249428" y="146177"/>
                  <a:pt x="251587" y="143891"/>
                </a:cubicBezTo>
                <a:cubicBezTo>
                  <a:pt x="251714" y="144018"/>
                  <a:pt x="251968" y="144145"/>
                  <a:pt x="251968" y="144145"/>
                </a:cubicBezTo>
                <a:cubicBezTo>
                  <a:pt x="252349" y="144145"/>
                  <a:pt x="252476" y="143129"/>
                  <a:pt x="252222" y="143129"/>
                </a:cubicBezTo>
                <a:cubicBezTo>
                  <a:pt x="252095" y="143129"/>
                  <a:pt x="251841" y="143256"/>
                  <a:pt x="251587" y="143891"/>
                </a:cubicBezTo>
                <a:lnTo>
                  <a:pt x="251333" y="143891"/>
                </a:lnTo>
                <a:cubicBezTo>
                  <a:pt x="251968" y="141986"/>
                  <a:pt x="252222" y="141605"/>
                  <a:pt x="252603" y="141605"/>
                </a:cubicBezTo>
                <a:cubicBezTo>
                  <a:pt x="252857" y="141605"/>
                  <a:pt x="253111" y="141732"/>
                  <a:pt x="253492" y="141732"/>
                </a:cubicBezTo>
                <a:cubicBezTo>
                  <a:pt x="253492" y="141732"/>
                  <a:pt x="255651" y="140716"/>
                  <a:pt x="256667" y="138557"/>
                </a:cubicBezTo>
                <a:cubicBezTo>
                  <a:pt x="258191" y="137033"/>
                  <a:pt x="259715" y="135509"/>
                  <a:pt x="260096" y="135509"/>
                </a:cubicBezTo>
                <a:cubicBezTo>
                  <a:pt x="260223" y="135509"/>
                  <a:pt x="260223" y="135763"/>
                  <a:pt x="259842" y="136398"/>
                </a:cubicBezTo>
                <a:cubicBezTo>
                  <a:pt x="260477" y="137033"/>
                  <a:pt x="261112" y="137668"/>
                  <a:pt x="261747" y="137668"/>
                </a:cubicBezTo>
                <a:cubicBezTo>
                  <a:pt x="262255" y="137668"/>
                  <a:pt x="262636" y="137287"/>
                  <a:pt x="263144" y="136398"/>
                </a:cubicBezTo>
                <a:cubicBezTo>
                  <a:pt x="263906" y="136398"/>
                  <a:pt x="264541" y="135382"/>
                  <a:pt x="264414" y="135382"/>
                </a:cubicBezTo>
                <a:cubicBezTo>
                  <a:pt x="264287" y="135382"/>
                  <a:pt x="263906" y="135636"/>
                  <a:pt x="263144" y="136398"/>
                </a:cubicBezTo>
                <a:cubicBezTo>
                  <a:pt x="262128" y="135382"/>
                  <a:pt x="260985" y="134239"/>
                  <a:pt x="263144" y="132080"/>
                </a:cubicBezTo>
                <a:cubicBezTo>
                  <a:pt x="264287" y="131064"/>
                  <a:pt x="264287" y="129921"/>
                  <a:pt x="264287" y="129921"/>
                </a:cubicBezTo>
                <a:cubicBezTo>
                  <a:pt x="259969" y="129921"/>
                  <a:pt x="268605" y="122301"/>
                  <a:pt x="270764" y="121285"/>
                </a:cubicBezTo>
                <a:cubicBezTo>
                  <a:pt x="276098" y="119126"/>
                  <a:pt x="278384" y="116967"/>
                  <a:pt x="276098" y="115951"/>
                </a:cubicBezTo>
                <a:cubicBezTo>
                  <a:pt x="275209" y="114173"/>
                  <a:pt x="278638" y="112395"/>
                  <a:pt x="282321" y="112395"/>
                </a:cubicBezTo>
                <a:cubicBezTo>
                  <a:pt x="283083" y="112395"/>
                  <a:pt x="283972" y="112522"/>
                  <a:pt x="284734" y="112649"/>
                </a:cubicBezTo>
                <a:lnTo>
                  <a:pt x="289052" y="112649"/>
                </a:lnTo>
                <a:lnTo>
                  <a:pt x="285877" y="110490"/>
                </a:lnTo>
                <a:cubicBezTo>
                  <a:pt x="284734" y="105156"/>
                  <a:pt x="284734" y="105156"/>
                  <a:pt x="292354" y="100711"/>
                </a:cubicBezTo>
                <a:cubicBezTo>
                  <a:pt x="296672" y="97536"/>
                  <a:pt x="296672" y="97536"/>
                  <a:pt x="295529" y="97536"/>
                </a:cubicBezTo>
                <a:cubicBezTo>
                  <a:pt x="295529" y="96520"/>
                  <a:pt x="296672" y="94361"/>
                  <a:pt x="303149" y="88900"/>
                </a:cubicBezTo>
                <a:cubicBezTo>
                  <a:pt x="308483" y="83566"/>
                  <a:pt x="310769" y="82423"/>
                  <a:pt x="311785" y="82423"/>
                </a:cubicBezTo>
                <a:cubicBezTo>
                  <a:pt x="311785" y="82423"/>
                  <a:pt x="313944" y="81280"/>
                  <a:pt x="316103" y="79248"/>
                </a:cubicBezTo>
                <a:cubicBezTo>
                  <a:pt x="316103" y="77089"/>
                  <a:pt x="318389" y="75438"/>
                  <a:pt x="319659" y="75438"/>
                </a:cubicBezTo>
                <a:cubicBezTo>
                  <a:pt x="320294" y="75438"/>
                  <a:pt x="320802" y="75946"/>
                  <a:pt x="320421" y="77089"/>
                </a:cubicBezTo>
                <a:cubicBezTo>
                  <a:pt x="320421" y="77089"/>
                  <a:pt x="322580" y="74930"/>
                  <a:pt x="324739" y="73914"/>
                </a:cubicBezTo>
                <a:lnTo>
                  <a:pt x="324739" y="71882"/>
                </a:lnTo>
                <a:cubicBezTo>
                  <a:pt x="323596" y="70866"/>
                  <a:pt x="327914" y="67564"/>
                  <a:pt x="345186" y="54610"/>
                </a:cubicBezTo>
                <a:cubicBezTo>
                  <a:pt x="360553" y="44831"/>
                  <a:pt x="365633" y="41910"/>
                  <a:pt x="367665" y="41910"/>
                </a:cubicBezTo>
                <a:cubicBezTo>
                  <a:pt x="368300" y="41910"/>
                  <a:pt x="368681" y="42291"/>
                  <a:pt x="368935" y="42799"/>
                </a:cubicBezTo>
                <a:cubicBezTo>
                  <a:pt x="369824" y="43180"/>
                  <a:pt x="370713" y="43180"/>
                  <a:pt x="371475" y="43180"/>
                </a:cubicBezTo>
                <a:cubicBezTo>
                  <a:pt x="373634" y="43180"/>
                  <a:pt x="375158" y="42164"/>
                  <a:pt x="374396" y="40640"/>
                </a:cubicBezTo>
                <a:cubicBezTo>
                  <a:pt x="373507" y="39751"/>
                  <a:pt x="374777" y="38227"/>
                  <a:pt x="375285" y="38227"/>
                </a:cubicBezTo>
                <a:cubicBezTo>
                  <a:pt x="375412" y="38227"/>
                  <a:pt x="375412" y="38354"/>
                  <a:pt x="375412" y="38481"/>
                </a:cubicBezTo>
                <a:cubicBezTo>
                  <a:pt x="375412" y="38481"/>
                  <a:pt x="379730" y="35306"/>
                  <a:pt x="381889" y="33147"/>
                </a:cubicBezTo>
                <a:cubicBezTo>
                  <a:pt x="386334" y="29464"/>
                  <a:pt x="389255" y="28194"/>
                  <a:pt x="390652" y="28194"/>
                </a:cubicBezTo>
                <a:cubicBezTo>
                  <a:pt x="391287" y="28194"/>
                  <a:pt x="391541" y="28448"/>
                  <a:pt x="391541" y="28702"/>
                </a:cubicBezTo>
                <a:cubicBezTo>
                  <a:pt x="391160" y="29972"/>
                  <a:pt x="391160" y="30353"/>
                  <a:pt x="391541" y="30353"/>
                </a:cubicBezTo>
                <a:cubicBezTo>
                  <a:pt x="392049" y="30353"/>
                  <a:pt x="393446" y="28956"/>
                  <a:pt x="394843" y="27559"/>
                </a:cubicBezTo>
                <a:cubicBezTo>
                  <a:pt x="395732" y="25781"/>
                  <a:pt x="397256" y="24003"/>
                  <a:pt x="398526" y="24003"/>
                </a:cubicBezTo>
                <a:cubicBezTo>
                  <a:pt x="398780" y="24003"/>
                  <a:pt x="399034" y="24130"/>
                  <a:pt x="399161" y="24257"/>
                </a:cubicBezTo>
                <a:cubicBezTo>
                  <a:pt x="401320" y="23114"/>
                  <a:pt x="417449" y="18923"/>
                  <a:pt x="416433" y="16637"/>
                </a:cubicBezTo>
                <a:lnTo>
                  <a:pt x="421767" y="14478"/>
                </a:lnTo>
                <a:cubicBezTo>
                  <a:pt x="421767" y="14732"/>
                  <a:pt x="422148" y="14859"/>
                  <a:pt x="422783" y="14859"/>
                </a:cubicBezTo>
                <a:cubicBezTo>
                  <a:pt x="424688" y="14859"/>
                  <a:pt x="428625" y="13843"/>
                  <a:pt x="432562" y="12319"/>
                </a:cubicBezTo>
                <a:cubicBezTo>
                  <a:pt x="436880" y="11303"/>
                  <a:pt x="440182" y="10160"/>
                  <a:pt x="439039" y="9144"/>
                </a:cubicBezTo>
                <a:cubicBezTo>
                  <a:pt x="436880" y="9144"/>
                  <a:pt x="439039" y="8128"/>
                  <a:pt x="444373" y="8128"/>
                </a:cubicBezTo>
                <a:cubicBezTo>
                  <a:pt x="445008" y="7874"/>
                  <a:pt x="445770" y="7747"/>
                  <a:pt x="446405" y="7747"/>
                </a:cubicBezTo>
                <a:cubicBezTo>
                  <a:pt x="448310" y="7747"/>
                  <a:pt x="450088" y="8382"/>
                  <a:pt x="451485" y="8382"/>
                </a:cubicBezTo>
                <a:cubicBezTo>
                  <a:pt x="451993" y="8382"/>
                  <a:pt x="452501" y="8255"/>
                  <a:pt x="453009" y="8001"/>
                </a:cubicBezTo>
                <a:cubicBezTo>
                  <a:pt x="453009" y="8763"/>
                  <a:pt x="454660" y="9525"/>
                  <a:pt x="456311" y="9525"/>
                </a:cubicBezTo>
                <a:cubicBezTo>
                  <a:pt x="457073" y="9525"/>
                  <a:pt x="457708" y="9398"/>
                  <a:pt x="458343" y="9017"/>
                </a:cubicBezTo>
                <a:lnTo>
                  <a:pt x="458343" y="8255"/>
                </a:lnTo>
                <a:cubicBezTo>
                  <a:pt x="458343" y="7112"/>
                  <a:pt x="458343" y="6096"/>
                  <a:pt x="458343" y="6096"/>
                </a:cubicBezTo>
                <a:cubicBezTo>
                  <a:pt x="459740" y="6096"/>
                  <a:pt x="461264" y="5588"/>
                  <a:pt x="462280" y="5588"/>
                </a:cubicBezTo>
                <a:cubicBezTo>
                  <a:pt x="462788" y="5588"/>
                  <a:pt x="463296" y="5715"/>
                  <a:pt x="463677" y="6096"/>
                </a:cubicBezTo>
                <a:cubicBezTo>
                  <a:pt x="465836" y="5080"/>
                  <a:pt x="467995" y="3937"/>
                  <a:pt x="473329" y="2921"/>
                </a:cubicBezTo>
                <a:cubicBezTo>
                  <a:pt x="477012" y="2921"/>
                  <a:pt x="480568" y="2413"/>
                  <a:pt x="483489" y="2413"/>
                </a:cubicBezTo>
                <a:cubicBezTo>
                  <a:pt x="485013" y="2413"/>
                  <a:pt x="486283" y="2540"/>
                  <a:pt x="487426" y="2921"/>
                </a:cubicBezTo>
                <a:cubicBezTo>
                  <a:pt x="488569" y="1143"/>
                  <a:pt x="494030" y="381"/>
                  <a:pt x="499237" y="381"/>
                </a:cubicBezTo>
                <a:cubicBezTo>
                  <a:pt x="503555" y="381"/>
                  <a:pt x="507619" y="889"/>
                  <a:pt x="509016" y="1905"/>
                </a:cubicBezTo>
                <a:cubicBezTo>
                  <a:pt x="509016" y="2413"/>
                  <a:pt x="509524" y="2667"/>
                  <a:pt x="510413" y="2667"/>
                </a:cubicBezTo>
                <a:cubicBezTo>
                  <a:pt x="511302" y="2667"/>
                  <a:pt x="512699" y="2413"/>
                  <a:pt x="514350" y="1905"/>
                </a:cubicBezTo>
                <a:cubicBezTo>
                  <a:pt x="515493" y="1397"/>
                  <a:pt x="516001" y="1143"/>
                  <a:pt x="516636" y="1143"/>
                </a:cubicBezTo>
                <a:cubicBezTo>
                  <a:pt x="517271" y="1143"/>
                  <a:pt x="518160" y="1397"/>
                  <a:pt x="519684" y="1905"/>
                </a:cubicBezTo>
                <a:cubicBezTo>
                  <a:pt x="520446" y="2286"/>
                  <a:pt x="521081" y="2413"/>
                  <a:pt x="521843" y="2413"/>
                </a:cubicBezTo>
                <a:cubicBezTo>
                  <a:pt x="523367" y="2413"/>
                  <a:pt x="525018" y="1905"/>
                  <a:pt x="527177" y="1905"/>
                </a:cubicBezTo>
                <a:cubicBezTo>
                  <a:pt x="529082" y="635"/>
                  <a:pt x="530606" y="127"/>
                  <a:pt x="532130" y="12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3"/>
          <p:cNvSpPr/>
          <p:nvPr/>
        </p:nvSpPr>
        <p:spPr>
          <a:xfrm>
            <a:off x="7673076" y="2533087"/>
            <a:ext cx="377095" cy="997648"/>
          </a:xfrm>
          <a:custGeom>
            <a:rect b="b" l="l" r="r" t="t"/>
            <a:pathLst>
              <a:path extrusionOk="0" h="1330198" w="502793">
                <a:moveTo>
                  <a:pt x="502793" y="0"/>
                </a:moveTo>
                <a:lnTo>
                  <a:pt x="367919" y="1330198"/>
                </a:lnTo>
                <a:lnTo>
                  <a:pt x="134874" y="1330198"/>
                </a:lnTo>
                <a:lnTo>
                  <a:pt x="0" y="0"/>
                </a:lnTo>
                <a:close/>
              </a:path>
            </a:pathLst>
          </a:custGeom>
          <a:solidFill>
            <a:srgbClr val="6D9EEB"/>
          </a:solidFill>
          <a:ln>
            <a:noFill/>
          </a:ln>
        </p:spPr>
      </p:sp>
      <p:sp>
        <p:nvSpPr>
          <p:cNvPr id="623" name="Google Shape;623;p13"/>
          <p:cNvSpPr/>
          <p:nvPr/>
        </p:nvSpPr>
        <p:spPr>
          <a:xfrm>
            <a:off x="8394838" y="2602673"/>
            <a:ext cx="309944" cy="309944"/>
          </a:xfrm>
          <a:custGeom>
            <a:rect b="b" l="l" r="r" t="t"/>
            <a:pathLst>
              <a:path extrusionOk="0" h="413258" w="413258">
                <a:moveTo>
                  <a:pt x="206121" y="0"/>
                </a:moveTo>
                <a:cubicBezTo>
                  <a:pt x="320421" y="0"/>
                  <a:pt x="413258" y="92837"/>
                  <a:pt x="413258" y="207137"/>
                </a:cubicBezTo>
                <a:cubicBezTo>
                  <a:pt x="413258" y="321437"/>
                  <a:pt x="320421" y="413258"/>
                  <a:pt x="206121" y="413258"/>
                </a:cubicBezTo>
                <a:cubicBezTo>
                  <a:pt x="92837" y="413258"/>
                  <a:pt x="0" y="321564"/>
                  <a:pt x="0" y="207137"/>
                </a:cubicBezTo>
                <a:cubicBezTo>
                  <a:pt x="0" y="92710"/>
                  <a:pt x="92837" y="0"/>
                  <a:pt x="206121" y="0"/>
                </a:cubicBezTo>
                <a:close/>
              </a:path>
            </a:pathLst>
          </a:custGeom>
          <a:solidFill>
            <a:srgbClr val="F6B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3"/>
          <p:cNvSpPr/>
          <p:nvPr/>
        </p:nvSpPr>
        <p:spPr>
          <a:xfrm>
            <a:off x="8397382" y="2658881"/>
            <a:ext cx="296704" cy="196882"/>
          </a:xfrm>
          <a:custGeom>
            <a:rect b="b" l="l" r="r" t="t"/>
            <a:pathLst>
              <a:path extrusionOk="0" h="262509" w="395605">
                <a:moveTo>
                  <a:pt x="259207" y="14351"/>
                </a:moveTo>
                <a:cubicBezTo>
                  <a:pt x="259080" y="14351"/>
                  <a:pt x="259334" y="14605"/>
                  <a:pt x="259715" y="14605"/>
                </a:cubicBezTo>
                <a:cubicBezTo>
                  <a:pt x="259461" y="14478"/>
                  <a:pt x="259207" y="14351"/>
                  <a:pt x="259207" y="14351"/>
                </a:cubicBezTo>
                <a:close/>
                <a:moveTo>
                  <a:pt x="276098" y="21082"/>
                </a:moveTo>
                <a:cubicBezTo>
                  <a:pt x="275082" y="22098"/>
                  <a:pt x="275082" y="23241"/>
                  <a:pt x="276098" y="24257"/>
                </a:cubicBezTo>
                <a:lnTo>
                  <a:pt x="278257" y="23241"/>
                </a:lnTo>
                <a:lnTo>
                  <a:pt x="277241" y="22098"/>
                </a:lnTo>
                <a:lnTo>
                  <a:pt x="276098" y="21082"/>
                </a:lnTo>
                <a:close/>
                <a:moveTo>
                  <a:pt x="184912" y="23622"/>
                </a:moveTo>
                <a:cubicBezTo>
                  <a:pt x="184404" y="23622"/>
                  <a:pt x="183769" y="23876"/>
                  <a:pt x="183261" y="24384"/>
                </a:cubicBezTo>
                <a:cubicBezTo>
                  <a:pt x="181102" y="25400"/>
                  <a:pt x="181102" y="25400"/>
                  <a:pt x="182245" y="26543"/>
                </a:cubicBezTo>
                <a:cubicBezTo>
                  <a:pt x="182245" y="26924"/>
                  <a:pt x="182372" y="26924"/>
                  <a:pt x="182753" y="26924"/>
                </a:cubicBezTo>
                <a:cubicBezTo>
                  <a:pt x="183515" y="26924"/>
                  <a:pt x="184785" y="26162"/>
                  <a:pt x="185547" y="25400"/>
                </a:cubicBezTo>
                <a:cubicBezTo>
                  <a:pt x="186182" y="24130"/>
                  <a:pt x="185674" y="23622"/>
                  <a:pt x="185039" y="23622"/>
                </a:cubicBezTo>
                <a:close/>
                <a:moveTo>
                  <a:pt x="295529" y="25400"/>
                </a:moveTo>
                <a:cubicBezTo>
                  <a:pt x="294513" y="26543"/>
                  <a:pt x="294513" y="27559"/>
                  <a:pt x="295529" y="28702"/>
                </a:cubicBezTo>
                <a:lnTo>
                  <a:pt x="296672" y="28702"/>
                </a:lnTo>
                <a:cubicBezTo>
                  <a:pt x="297688" y="28702"/>
                  <a:pt x="296672" y="26543"/>
                  <a:pt x="296672" y="26543"/>
                </a:cubicBezTo>
                <a:lnTo>
                  <a:pt x="295529" y="25400"/>
                </a:lnTo>
                <a:close/>
                <a:moveTo>
                  <a:pt x="307467" y="48387"/>
                </a:moveTo>
                <a:cubicBezTo>
                  <a:pt x="307213" y="48387"/>
                  <a:pt x="306959" y="48641"/>
                  <a:pt x="306324" y="49149"/>
                </a:cubicBezTo>
                <a:cubicBezTo>
                  <a:pt x="306324" y="49149"/>
                  <a:pt x="306324" y="51308"/>
                  <a:pt x="306324" y="51308"/>
                </a:cubicBezTo>
                <a:cubicBezTo>
                  <a:pt x="306324" y="51562"/>
                  <a:pt x="306451" y="51562"/>
                  <a:pt x="306451" y="51562"/>
                </a:cubicBezTo>
                <a:cubicBezTo>
                  <a:pt x="306705" y="51562"/>
                  <a:pt x="307594" y="50038"/>
                  <a:pt x="308483" y="49149"/>
                </a:cubicBezTo>
                <a:cubicBezTo>
                  <a:pt x="307975" y="48641"/>
                  <a:pt x="307721" y="48387"/>
                  <a:pt x="307467" y="48387"/>
                </a:cubicBezTo>
                <a:close/>
                <a:moveTo>
                  <a:pt x="144526" y="62738"/>
                </a:moveTo>
                <a:cubicBezTo>
                  <a:pt x="143891" y="62738"/>
                  <a:pt x="143383" y="63246"/>
                  <a:pt x="143383" y="63246"/>
                </a:cubicBezTo>
                <a:lnTo>
                  <a:pt x="142240" y="64389"/>
                </a:lnTo>
                <a:cubicBezTo>
                  <a:pt x="143002" y="64389"/>
                  <a:pt x="143637" y="64897"/>
                  <a:pt x="144145" y="64897"/>
                </a:cubicBezTo>
                <a:cubicBezTo>
                  <a:pt x="144399" y="64897"/>
                  <a:pt x="144526" y="64770"/>
                  <a:pt x="144526" y="64389"/>
                </a:cubicBezTo>
                <a:lnTo>
                  <a:pt x="145542" y="63246"/>
                </a:lnTo>
                <a:cubicBezTo>
                  <a:pt x="145161" y="62865"/>
                  <a:pt x="144780" y="62738"/>
                  <a:pt x="144526" y="62738"/>
                </a:cubicBezTo>
                <a:close/>
                <a:moveTo>
                  <a:pt x="371348" y="68834"/>
                </a:moveTo>
                <a:cubicBezTo>
                  <a:pt x="370840" y="68834"/>
                  <a:pt x="369951" y="69088"/>
                  <a:pt x="368935" y="69596"/>
                </a:cubicBezTo>
                <a:cubicBezTo>
                  <a:pt x="367919" y="70612"/>
                  <a:pt x="367919" y="70612"/>
                  <a:pt x="368935" y="70612"/>
                </a:cubicBezTo>
                <a:cubicBezTo>
                  <a:pt x="368935" y="70612"/>
                  <a:pt x="369443" y="71120"/>
                  <a:pt x="370078" y="71120"/>
                </a:cubicBezTo>
                <a:cubicBezTo>
                  <a:pt x="370459" y="71120"/>
                  <a:pt x="370713" y="70993"/>
                  <a:pt x="371094" y="70612"/>
                </a:cubicBezTo>
                <a:lnTo>
                  <a:pt x="372237" y="69596"/>
                </a:lnTo>
                <a:cubicBezTo>
                  <a:pt x="372237" y="69088"/>
                  <a:pt x="371983" y="68834"/>
                  <a:pt x="371475" y="68834"/>
                </a:cubicBezTo>
                <a:close/>
                <a:moveTo>
                  <a:pt x="350647" y="73914"/>
                </a:moveTo>
                <a:lnTo>
                  <a:pt x="350647" y="75057"/>
                </a:lnTo>
                <a:lnTo>
                  <a:pt x="349504" y="76073"/>
                </a:lnTo>
                <a:cubicBezTo>
                  <a:pt x="348488" y="75057"/>
                  <a:pt x="348488" y="75057"/>
                  <a:pt x="349504" y="73914"/>
                </a:cubicBezTo>
                <a:close/>
                <a:moveTo>
                  <a:pt x="355981" y="78486"/>
                </a:moveTo>
                <a:cubicBezTo>
                  <a:pt x="356235" y="78486"/>
                  <a:pt x="356489" y="78740"/>
                  <a:pt x="355981" y="79248"/>
                </a:cubicBezTo>
                <a:cubicBezTo>
                  <a:pt x="355473" y="78740"/>
                  <a:pt x="355727" y="78486"/>
                  <a:pt x="355981" y="78486"/>
                </a:cubicBezTo>
                <a:close/>
                <a:moveTo>
                  <a:pt x="324739" y="76073"/>
                </a:moveTo>
                <a:cubicBezTo>
                  <a:pt x="323723" y="77089"/>
                  <a:pt x="322580" y="77089"/>
                  <a:pt x="323723" y="78232"/>
                </a:cubicBezTo>
                <a:lnTo>
                  <a:pt x="324739" y="79248"/>
                </a:lnTo>
                <a:lnTo>
                  <a:pt x="325882" y="77089"/>
                </a:lnTo>
                <a:lnTo>
                  <a:pt x="324739" y="76073"/>
                </a:lnTo>
                <a:close/>
                <a:moveTo>
                  <a:pt x="357759" y="76454"/>
                </a:moveTo>
                <a:cubicBezTo>
                  <a:pt x="357505" y="76454"/>
                  <a:pt x="356997" y="76708"/>
                  <a:pt x="356108" y="77089"/>
                </a:cubicBezTo>
                <a:cubicBezTo>
                  <a:pt x="354965" y="78232"/>
                  <a:pt x="353949" y="78232"/>
                  <a:pt x="354965" y="79248"/>
                </a:cubicBezTo>
                <a:lnTo>
                  <a:pt x="356108" y="79248"/>
                </a:lnTo>
                <a:cubicBezTo>
                  <a:pt x="357124" y="80391"/>
                  <a:pt x="357124" y="81407"/>
                  <a:pt x="357124" y="81407"/>
                </a:cubicBezTo>
                <a:cubicBezTo>
                  <a:pt x="359283" y="81407"/>
                  <a:pt x="359283" y="79248"/>
                  <a:pt x="358140" y="78232"/>
                </a:cubicBezTo>
                <a:cubicBezTo>
                  <a:pt x="358140" y="76962"/>
                  <a:pt x="358140" y="76454"/>
                  <a:pt x="357759" y="76454"/>
                </a:cubicBezTo>
                <a:close/>
                <a:moveTo>
                  <a:pt x="380873" y="82550"/>
                </a:moveTo>
                <a:cubicBezTo>
                  <a:pt x="380873" y="83693"/>
                  <a:pt x="383032" y="83693"/>
                  <a:pt x="383032" y="84709"/>
                </a:cubicBezTo>
                <a:lnTo>
                  <a:pt x="381889" y="85852"/>
                </a:lnTo>
                <a:cubicBezTo>
                  <a:pt x="380873" y="85852"/>
                  <a:pt x="380873" y="84709"/>
                  <a:pt x="379730" y="83693"/>
                </a:cubicBezTo>
                <a:lnTo>
                  <a:pt x="380873" y="82550"/>
                </a:lnTo>
                <a:close/>
                <a:moveTo>
                  <a:pt x="9144" y="99568"/>
                </a:moveTo>
                <a:cubicBezTo>
                  <a:pt x="7493" y="99568"/>
                  <a:pt x="8001" y="101219"/>
                  <a:pt x="10668" y="102108"/>
                </a:cubicBezTo>
                <a:cubicBezTo>
                  <a:pt x="11684" y="103124"/>
                  <a:pt x="12065" y="103759"/>
                  <a:pt x="12065" y="103759"/>
                </a:cubicBezTo>
                <a:cubicBezTo>
                  <a:pt x="12065" y="103759"/>
                  <a:pt x="11684" y="103124"/>
                  <a:pt x="11684" y="101981"/>
                </a:cubicBezTo>
                <a:cubicBezTo>
                  <a:pt x="11684" y="100838"/>
                  <a:pt x="11684" y="99822"/>
                  <a:pt x="10668" y="99822"/>
                </a:cubicBezTo>
                <a:cubicBezTo>
                  <a:pt x="10033" y="99695"/>
                  <a:pt x="9525" y="99568"/>
                  <a:pt x="9144" y="99568"/>
                </a:cubicBezTo>
                <a:close/>
                <a:moveTo>
                  <a:pt x="302895" y="129667"/>
                </a:moveTo>
                <a:cubicBezTo>
                  <a:pt x="301752" y="129667"/>
                  <a:pt x="300482" y="130429"/>
                  <a:pt x="299720" y="131191"/>
                </a:cubicBezTo>
                <a:cubicBezTo>
                  <a:pt x="299085" y="131826"/>
                  <a:pt x="299212" y="132461"/>
                  <a:pt x="299847" y="132461"/>
                </a:cubicBezTo>
                <a:cubicBezTo>
                  <a:pt x="300355" y="132461"/>
                  <a:pt x="300990" y="132080"/>
                  <a:pt x="301879" y="131191"/>
                </a:cubicBezTo>
                <a:cubicBezTo>
                  <a:pt x="302895" y="131191"/>
                  <a:pt x="304038" y="130175"/>
                  <a:pt x="304038" y="130175"/>
                </a:cubicBezTo>
                <a:cubicBezTo>
                  <a:pt x="303657" y="129794"/>
                  <a:pt x="303276" y="129667"/>
                  <a:pt x="302895" y="129667"/>
                </a:cubicBezTo>
                <a:close/>
                <a:moveTo>
                  <a:pt x="298831" y="136144"/>
                </a:moveTo>
                <a:cubicBezTo>
                  <a:pt x="299085" y="136144"/>
                  <a:pt x="299339" y="136271"/>
                  <a:pt x="299720" y="136525"/>
                </a:cubicBezTo>
                <a:cubicBezTo>
                  <a:pt x="300736" y="137668"/>
                  <a:pt x="299720" y="138684"/>
                  <a:pt x="298704" y="140843"/>
                </a:cubicBezTo>
                <a:cubicBezTo>
                  <a:pt x="297561" y="141859"/>
                  <a:pt x="295402" y="141859"/>
                  <a:pt x="295402" y="141859"/>
                </a:cubicBezTo>
                <a:cubicBezTo>
                  <a:pt x="295402" y="140843"/>
                  <a:pt x="295402" y="139700"/>
                  <a:pt x="296545" y="138684"/>
                </a:cubicBezTo>
                <a:cubicBezTo>
                  <a:pt x="297307" y="137160"/>
                  <a:pt x="298069" y="136144"/>
                  <a:pt x="298958" y="136144"/>
                </a:cubicBezTo>
                <a:close/>
                <a:moveTo>
                  <a:pt x="340741" y="162433"/>
                </a:moveTo>
                <a:cubicBezTo>
                  <a:pt x="339725" y="162433"/>
                  <a:pt x="338582" y="162433"/>
                  <a:pt x="338582" y="163449"/>
                </a:cubicBezTo>
                <a:lnTo>
                  <a:pt x="339725" y="164592"/>
                </a:lnTo>
                <a:lnTo>
                  <a:pt x="340741" y="163449"/>
                </a:lnTo>
                <a:lnTo>
                  <a:pt x="340741" y="162433"/>
                </a:lnTo>
                <a:close/>
                <a:moveTo>
                  <a:pt x="91567" y="162433"/>
                </a:moveTo>
                <a:cubicBezTo>
                  <a:pt x="90424" y="162433"/>
                  <a:pt x="89408" y="163449"/>
                  <a:pt x="89408" y="163449"/>
                </a:cubicBezTo>
                <a:cubicBezTo>
                  <a:pt x="89408" y="164592"/>
                  <a:pt x="89408" y="164592"/>
                  <a:pt x="90424" y="165608"/>
                </a:cubicBezTo>
                <a:cubicBezTo>
                  <a:pt x="90424" y="165608"/>
                  <a:pt x="91567" y="165608"/>
                  <a:pt x="91567" y="164592"/>
                </a:cubicBezTo>
                <a:lnTo>
                  <a:pt x="91567" y="162433"/>
                </a:lnTo>
                <a:close/>
                <a:moveTo>
                  <a:pt x="338836" y="171450"/>
                </a:moveTo>
                <a:cubicBezTo>
                  <a:pt x="338582" y="171450"/>
                  <a:pt x="338582" y="171958"/>
                  <a:pt x="338582" y="173228"/>
                </a:cubicBezTo>
                <a:cubicBezTo>
                  <a:pt x="338582" y="173228"/>
                  <a:pt x="339725" y="174244"/>
                  <a:pt x="340741" y="174244"/>
                </a:cubicBezTo>
                <a:cubicBezTo>
                  <a:pt x="341757" y="174244"/>
                  <a:pt x="341884" y="173228"/>
                  <a:pt x="339725" y="172085"/>
                </a:cubicBezTo>
                <a:cubicBezTo>
                  <a:pt x="339217" y="171704"/>
                  <a:pt x="338963" y="171323"/>
                  <a:pt x="338836" y="171323"/>
                </a:cubicBezTo>
                <a:close/>
                <a:moveTo>
                  <a:pt x="84836" y="179959"/>
                </a:moveTo>
                <a:cubicBezTo>
                  <a:pt x="84836" y="180213"/>
                  <a:pt x="84836" y="180467"/>
                  <a:pt x="84836" y="180721"/>
                </a:cubicBezTo>
                <a:cubicBezTo>
                  <a:pt x="84455" y="180721"/>
                  <a:pt x="84201" y="180721"/>
                  <a:pt x="84074" y="180721"/>
                </a:cubicBezTo>
                <a:lnTo>
                  <a:pt x="84836" y="179959"/>
                </a:lnTo>
                <a:close/>
                <a:moveTo>
                  <a:pt x="262509" y="181610"/>
                </a:moveTo>
                <a:cubicBezTo>
                  <a:pt x="261747" y="181610"/>
                  <a:pt x="260985" y="183134"/>
                  <a:pt x="260985" y="184023"/>
                </a:cubicBezTo>
                <a:lnTo>
                  <a:pt x="262001" y="184023"/>
                </a:lnTo>
                <a:lnTo>
                  <a:pt x="263144" y="182880"/>
                </a:lnTo>
                <a:lnTo>
                  <a:pt x="263144" y="181864"/>
                </a:lnTo>
                <a:cubicBezTo>
                  <a:pt x="262890" y="181610"/>
                  <a:pt x="262763" y="181610"/>
                  <a:pt x="262509" y="181610"/>
                </a:cubicBezTo>
                <a:close/>
                <a:moveTo>
                  <a:pt x="266319" y="187325"/>
                </a:moveTo>
                <a:cubicBezTo>
                  <a:pt x="266319" y="187325"/>
                  <a:pt x="265176" y="188341"/>
                  <a:pt x="263144" y="189484"/>
                </a:cubicBezTo>
                <a:cubicBezTo>
                  <a:pt x="259842" y="191643"/>
                  <a:pt x="259842" y="191643"/>
                  <a:pt x="262001" y="191643"/>
                </a:cubicBezTo>
                <a:cubicBezTo>
                  <a:pt x="262509" y="192151"/>
                  <a:pt x="262890" y="192405"/>
                  <a:pt x="263398" y="192405"/>
                </a:cubicBezTo>
                <a:cubicBezTo>
                  <a:pt x="264033" y="192405"/>
                  <a:pt x="264668" y="191897"/>
                  <a:pt x="265303" y="190627"/>
                </a:cubicBezTo>
                <a:cubicBezTo>
                  <a:pt x="266446" y="189611"/>
                  <a:pt x="266446" y="187452"/>
                  <a:pt x="266446" y="187452"/>
                </a:cubicBezTo>
                <a:close/>
                <a:moveTo>
                  <a:pt x="92329" y="189865"/>
                </a:moveTo>
                <a:cubicBezTo>
                  <a:pt x="92202" y="189865"/>
                  <a:pt x="91948" y="190119"/>
                  <a:pt x="91567" y="190627"/>
                </a:cubicBezTo>
                <a:cubicBezTo>
                  <a:pt x="89408" y="191643"/>
                  <a:pt x="89408" y="192786"/>
                  <a:pt x="90424" y="192786"/>
                </a:cubicBezTo>
                <a:cubicBezTo>
                  <a:pt x="91440" y="192786"/>
                  <a:pt x="91567" y="192786"/>
                  <a:pt x="91567" y="191643"/>
                </a:cubicBezTo>
                <a:cubicBezTo>
                  <a:pt x="92202" y="190373"/>
                  <a:pt x="92456" y="189865"/>
                  <a:pt x="92329" y="189865"/>
                </a:cubicBezTo>
                <a:close/>
                <a:moveTo>
                  <a:pt x="95885" y="196977"/>
                </a:moveTo>
                <a:cubicBezTo>
                  <a:pt x="96012" y="197104"/>
                  <a:pt x="96012" y="197104"/>
                  <a:pt x="96012" y="197104"/>
                </a:cubicBezTo>
                <a:cubicBezTo>
                  <a:pt x="95885" y="196977"/>
                  <a:pt x="95631" y="196977"/>
                  <a:pt x="95377" y="196977"/>
                </a:cubicBezTo>
                <a:cubicBezTo>
                  <a:pt x="95504" y="196977"/>
                  <a:pt x="95758" y="196977"/>
                  <a:pt x="95885" y="196977"/>
                </a:cubicBezTo>
                <a:close/>
                <a:moveTo>
                  <a:pt x="96012" y="197104"/>
                </a:moveTo>
                <a:cubicBezTo>
                  <a:pt x="96520" y="197231"/>
                  <a:pt x="96647" y="197485"/>
                  <a:pt x="96520" y="197485"/>
                </a:cubicBezTo>
                <a:cubicBezTo>
                  <a:pt x="96393" y="197485"/>
                  <a:pt x="96266" y="197358"/>
                  <a:pt x="96012" y="197104"/>
                </a:cubicBezTo>
                <a:close/>
                <a:moveTo>
                  <a:pt x="334264" y="193675"/>
                </a:moveTo>
                <a:cubicBezTo>
                  <a:pt x="333121" y="193675"/>
                  <a:pt x="334264" y="194818"/>
                  <a:pt x="334264" y="196850"/>
                </a:cubicBezTo>
                <a:cubicBezTo>
                  <a:pt x="334264" y="197358"/>
                  <a:pt x="334264" y="197612"/>
                  <a:pt x="334391" y="197612"/>
                </a:cubicBezTo>
                <a:cubicBezTo>
                  <a:pt x="334518" y="197612"/>
                  <a:pt x="334772" y="197104"/>
                  <a:pt x="335407" y="195834"/>
                </a:cubicBezTo>
                <a:cubicBezTo>
                  <a:pt x="335407" y="193675"/>
                  <a:pt x="334391" y="193675"/>
                  <a:pt x="334391" y="193675"/>
                </a:cubicBezTo>
                <a:close/>
                <a:moveTo>
                  <a:pt x="309499" y="196850"/>
                </a:moveTo>
                <a:cubicBezTo>
                  <a:pt x="310515" y="196850"/>
                  <a:pt x="310515" y="196850"/>
                  <a:pt x="310515" y="197993"/>
                </a:cubicBezTo>
                <a:cubicBezTo>
                  <a:pt x="310515" y="199136"/>
                  <a:pt x="309499" y="199009"/>
                  <a:pt x="308356" y="199009"/>
                </a:cubicBezTo>
                <a:cubicBezTo>
                  <a:pt x="307213" y="199009"/>
                  <a:pt x="307340" y="197993"/>
                  <a:pt x="309499" y="196850"/>
                </a:cubicBezTo>
                <a:close/>
                <a:moveTo>
                  <a:pt x="89408" y="200152"/>
                </a:moveTo>
                <a:lnTo>
                  <a:pt x="89408" y="201168"/>
                </a:lnTo>
                <a:cubicBezTo>
                  <a:pt x="89408" y="202184"/>
                  <a:pt x="89408" y="202184"/>
                  <a:pt x="90424" y="202184"/>
                </a:cubicBezTo>
                <a:lnTo>
                  <a:pt x="90424" y="201168"/>
                </a:lnTo>
                <a:lnTo>
                  <a:pt x="89408" y="200152"/>
                </a:lnTo>
                <a:close/>
                <a:moveTo>
                  <a:pt x="164973" y="199136"/>
                </a:moveTo>
                <a:cubicBezTo>
                  <a:pt x="163830" y="200279"/>
                  <a:pt x="162814" y="201295"/>
                  <a:pt x="162814" y="203454"/>
                </a:cubicBezTo>
                <a:cubicBezTo>
                  <a:pt x="162814" y="203835"/>
                  <a:pt x="163195" y="204089"/>
                  <a:pt x="163830" y="204089"/>
                </a:cubicBezTo>
                <a:cubicBezTo>
                  <a:pt x="164719" y="204089"/>
                  <a:pt x="166116" y="203327"/>
                  <a:pt x="166116" y="201295"/>
                </a:cubicBezTo>
                <a:cubicBezTo>
                  <a:pt x="166116" y="199263"/>
                  <a:pt x="166116" y="199136"/>
                  <a:pt x="165100" y="199136"/>
                </a:cubicBezTo>
                <a:close/>
                <a:moveTo>
                  <a:pt x="347218" y="206756"/>
                </a:moveTo>
                <a:cubicBezTo>
                  <a:pt x="348361" y="206756"/>
                  <a:pt x="348361" y="206756"/>
                  <a:pt x="348361" y="207772"/>
                </a:cubicBezTo>
                <a:cubicBezTo>
                  <a:pt x="347726" y="209550"/>
                  <a:pt x="347472" y="210312"/>
                  <a:pt x="347345" y="210312"/>
                </a:cubicBezTo>
                <a:cubicBezTo>
                  <a:pt x="347218" y="210312"/>
                  <a:pt x="347218" y="209804"/>
                  <a:pt x="347218" y="208788"/>
                </a:cubicBezTo>
                <a:cubicBezTo>
                  <a:pt x="347218" y="207645"/>
                  <a:pt x="347218" y="206629"/>
                  <a:pt x="347218" y="206629"/>
                </a:cubicBezTo>
                <a:close/>
                <a:moveTo>
                  <a:pt x="92710" y="210947"/>
                </a:moveTo>
                <a:cubicBezTo>
                  <a:pt x="92710" y="211455"/>
                  <a:pt x="92456" y="211709"/>
                  <a:pt x="92329" y="211709"/>
                </a:cubicBezTo>
                <a:cubicBezTo>
                  <a:pt x="92202" y="211709"/>
                  <a:pt x="92202" y="211455"/>
                  <a:pt x="92710" y="210947"/>
                </a:cubicBezTo>
                <a:close/>
                <a:moveTo>
                  <a:pt x="89535" y="214122"/>
                </a:moveTo>
                <a:lnTo>
                  <a:pt x="90551" y="215138"/>
                </a:lnTo>
                <a:cubicBezTo>
                  <a:pt x="90551" y="216408"/>
                  <a:pt x="90551" y="216916"/>
                  <a:pt x="90805" y="216916"/>
                </a:cubicBezTo>
                <a:cubicBezTo>
                  <a:pt x="91059" y="216916"/>
                  <a:pt x="91186" y="216662"/>
                  <a:pt x="91694" y="216281"/>
                </a:cubicBezTo>
                <a:lnTo>
                  <a:pt x="91694" y="215138"/>
                </a:lnTo>
                <a:lnTo>
                  <a:pt x="89535" y="214122"/>
                </a:lnTo>
                <a:close/>
                <a:moveTo>
                  <a:pt x="329057" y="217297"/>
                </a:moveTo>
                <a:cubicBezTo>
                  <a:pt x="329057" y="217297"/>
                  <a:pt x="327914" y="217297"/>
                  <a:pt x="326898" y="218313"/>
                </a:cubicBezTo>
                <a:cubicBezTo>
                  <a:pt x="326898" y="219456"/>
                  <a:pt x="326898" y="221488"/>
                  <a:pt x="326898" y="221488"/>
                </a:cubicBezTo>
                <a:cubicBezTo>
                  <a:pt x="327914" y="221488"/>
                  <a:pt x="329057" y="220472"/>
                  <a:pt x="329057" y="220472"/>
                </a:cubicBezTo>
                <a:cubicBezTo>
                  <a:pt x="329057" y="219456"/>
                  <a:pt x="330073" y="218313"/>
                  <a:pt x="329057" y="217297"/>
                </a:cubicBezTo>
                <a:close/>
                <a:moveTo>
                  <a:pt x="257556" y="220091"/>
                </a:moveTo>
                <a:cubicBezTo>
                  <a:pt x="257175" y="220091"/>
                  <a:pt x="256159" y="221107"/>
                  <a:pt x="254508" y="222631"/>
                </a:cubicBezTo>
                <a:cubicBezTo>
                  <a:pt x="254000" y="224409"/>
                  <a:pt x="253619" y="225171"/>
                  <a:pt x="253873" y="225171"/>
                </a:cubicBezTo>
                <a:cubicBezTo>
                  <a:pt x="254127" y="225171"/>
                  <a:pt x="254635" y="224663"/>
                  <a:pt x="255524" y="223647"/>
                </a:cubicBezTo>
                <a:cubicBezTo>
                  <a:pt x="256413" y="222631"/>
                  <a:pt x="257683" y="220472"/>
                  <a:pt x="257683" y="220472"/>
                </a:cubicBezTo>
                <a:cubicBezTo>
                  <a:pt x="257683" y="220218"/>
                  <a:pt x="257556" y="220091"/>
                  <a:pt x="257429" y="220091"/>
                </a:cubicBezTo>
                <a:close/>
                <a:moveTo>
                  <a:pt x="91694" y="229108"/>
                </a:moveTo>
                <a:lnTo>
                  <a:pt x="91694" y="230251"/>
                </a:lnTo>
                <a:cubicBezTo>
                  <a:pt x="92202" y="231267"/>
                  <a:pt x="92710" y="231648"/>
                  <a:pt x="93218" y="231648"/>
                </a:cubicBezTo>
                <a:cubicBezTo>
                  <a:pt x="93726" y="231648"/>
                  <a:pt x="93853" y="231394"/>
                  <a:pt x="93853" y="231394"/>
                </a:cubicBezTo>
                <a:cubicBezTo>
                  <a:pt x="93853" y="231394"/>
                  <a:pt x="94869" y="231394"/>
                  <a:pt x="93853" y="229235"/>
                </a:cubicBezTo>
                <a:close/>
                <a:moveTo>
                  <a:pt x="329565" y="229870"/>
                </a:moveTo>
                <a:cubicBezTo>
                  <a:pt x="329819" y="229870"/>
                  <a:pt x="330073" y="230124"/>
                  <a:pt x="330073" y="230124"/>
                </a:cubicBezTo>
                <a:cubicBezTo>
                  <a:pt x="330073" y="230124"/>
                  <a:pt x="331216" y="230124"/>
                  <a:pt x="331216" y="232283"/>
                </a:cubicBezTo>
                <a:lnTo>
                  <a:pt x="330073" y="233426"/>
                </a:lnTo>
                <a:cubicBezTo>
                  <a:pt x="329057" y="232283"/>
                  <a:pt x="329057" y="231267"/>
                  <a:pt x="329057" y="231267"/>
                </a:cubicBezTo>
                <a:cubicBezTo>
                  <a:pt x="329057" y="230251"/>
                  <a:pt x="329311" y="229870"/>
                  <a:pt x="329565" y="229870"/>
                </a:cubicBezTo>
                <a:close/>
                <a:moveTo>
                  <a:pt x="264287" y="231267"/>
                </a:moveTo>
                <a:cubicBezTo>
                  <a:pt x="263271" y="231267"/>
                  <a:pt x="263271" y="233426"/>
                  <a:pt x="263271" y="233426"/>
                </a:cubicBezTo>
                <a:cubicBezTo>
                  <a:pt x="263271" y="233934"/>
                  <a:pt x="263271" y="234315"/>
                  <a:pt x="263271" y="234442"/>
                </a:cubicBezTo>
                <a:cubicBezTo>
                  <a:pt x="264287" y="234442"/>
                  <a:pt x="265430" y="233426"/>
                  <a:pt x="265430" y="232283"/>
                </a:cubicBezTo>
                <a:lnTo>
                  <a:pt x="264414" y="231267"/>
                </a:lnTo>
                <a:close/>
                <a:moveTo>
                  <a:pt x="317119" y="242062"/>
                </a:moveTo>
                <a:lnTo>
                  <a:pt x="316103" y="243078"/>
                </a:lnTo>
                <a:lnTo>
                  <a:pt x="315087" y="244221"/>
                </a:lnTo>
                <a:lnTo>
                  <a:pt x="316103" y="244221"/>
                </a:lnTo>
                <a:cubicBezTo>
                  <a:pt x="317119" y="243078"/>
                  <a:pt x="317119" y="243078"/>
                  <a:pt x="317119" y="242062"/>
                </a:cubicBezTo>
                <a:close/>
                <a:moveTo>
                  <a:pt x="330835" y="104013"/>
                </a:moveTo>
                <a:cubicBezTo>
                  <a:pt x="328168" y="106553"/>
                  <a:pt x="326771" y="108712"/>
                  <a:pt x="326771" y="109601"/>
                </a:cubicBezTo>
                <a:cubicBezTo>
                  <a:pt x="327787" y="109601"/>
                  <a:pt x="322453" y="111760"/>
                  <a:pt x="319151" y="111760"/>
                </a:cubicBezTo>
                <a:cubicBezTo>
                  <a:pt x="319151" y="112903"/>
                  <a:pt x="319151" y="113919"/>
                  <a:pt x="316992" y="116078"/>
                </a:cubicBezTo>
                <a:cubicBezTo>
                  <a:pt x="313817" y="118237"/>
                  <a:pt x="313817" y="118237"/>
                  <a:pt x="314833" y="119253"/>
                </a:cubicBezTo>
                <a:cubicBezTo>
                  <a:pt x="316992" y="120269"/>
                  <a:pt x="316992" y="120269"/>
                  <a:pt x="313690" y="120269"/>
                </a:cubicBezTo>
                <a:cubicBezTo>
                  <a:pt x="313436" y="120142"/>
                  <a:pt x="313182" y="120142"/>
                  <a:pt x="312928" y="120142"/>
                </a:cubicBezTo>
                <a:cubicBezTo>
                  <a:pt x="311023" y="120142"/>
                  <a:pt x="309499" y="123698"/>
                  <a:pt x="311531" y="124587"/>
                </a:cubicBezTo>
                <a:cubicBezTo>
                  <a:pt x="311531" y="125603"/>
                  <a:pt x="311531" y="126746"/>
                  <a:pt x="309372" y="128905"/>
                </a:cubicBezTo>
                <a:cubicBezTo>
                  <a:pt x="307213" y="128905"/>
                  <a:pt x="306070" y="131064"/>
                  <a:pt x="304038" y="133223"/>
                </a:cubicBezTo>
                <a:cubicBezTo>
                  <a:pt x="302768" y="134493"/>
                  <a:pt x="302260" y="135001"/>
                  <a:pt x="301625" y="135001"/>
                </a:cubicBezTo>
                <a:cubicBezTo>
                  <a:pt x="301117" y="135001"/>
                  <a:pt x="300609" y="134747"/>
                  <a:pt x="299720" y="134239"/>
                </a:cubicBezTo>
                <a:cubicBezTo>
                  <a:pt x="299212" y="133985"/>
                  <a:pt x="298704" y="133858"/>
                  <a:pt x="298323" y="133858"/>
                </a:cubicBezTo>
                <a:cubicBezTo>
                  <a:pt x="297307" y="133858"/>
                  <a:pt x="296926" y="134874"/>
                  <a:pt x="295402" y="136398"/>
                </a:cubicBezTo>
                <a:cubicBezTo>
                  <a:pt x="294386" y="137541"/>
                  <a:pt x="294386" y="138557"/>
                  <a:pt x="295402" y="138557"/>
                </a:cubicBezTo>
                <a:cubicBezTo>
                  <a:pt x="295402" y="138557"/>
                  <a:pt x="295402" y="140716"/>
                  <a:pt x="294386" y="141732"/>
                </a:cubicBezTo>
                <a:cubicBezTo>
                  <a:pt x="293370" y="142748"/>
                  <a:pt x="292227" y="143891"/>
                  <a:pt x="293370" y="143891"/>
                </a:cubicBezTo>
                <a:cubicBezTo>
                  <a:pt x="293370" y="143891"/>
                  <a:pt x="293370" y="146050"/>
                  <a:pt x="292227" y="148209"/>
                </a:cubicBezTo>
                <a:cubicBezTo>
                  <a:pt x="291084" y="150368"/>
                  <a:pt x="289052" y="152527"/>
                  <a:pt x="290068" y="153543"/>
                </a:cubicBezTo>
                <a:cubicBezTo>
                  <a:pt x="290068" y="154051"/>
                  <a:pt x="290068" y="154305"/>
                  <a:pt x="289941" y="154305"/>
                </a:cubicBezTo>
                <a:cubicBezTo>
                  <a:pt x="289814" y="154305"/>
                  <a:pt x="289560" y="154051"/>
                  <a:pt x="288925" y="153543"/>
                </a:cubicBezTo>
                <a:cubicBezTo>
                  <a:pt x="288671" y="153289"/>
                  <a:pt x="288417" y="153162"/>
                  <a:pt x="288036" y="153162"/>
                </a:cubicBezTo>
                <a:cubicBezTo>
                  <a:pt x="286893" y="153162"/>
                  <a:pt x="285242" y="154813"/>
                  <a:pt x="283591" y="159004"/>
                </a:cubicBezTo>
                <a:cubicBezTo>
                  <a:pt x="282702" y="160909"/>
                  <a:pt x="280924" y="163449"/>
                  <a:pt x="279781" y="163449"/>
                </a:cubicBezTo>
                <a:cubicBezTo>
                  <a:pt x="279527" y="163449"/>
                  <a:pt x="279400" y="163322"/>
                  <a:pt x="279273" y="163195"/>
                </a:cubicBezTo>
                <a:cubicBezTo>
                  <a:pt x="279273" y="165354"/>
                  <a:pt x="279273" y="165354"/>
                  <a:pt x="280289" y="165354"/>
                </a:cubicBezTo>
                <a:cubicBezTo>
                  <a:pt x="282448" y="166370"/>
                  <a:pt x="280289" y="168529"/>
                  <a:pt x="277114" y="169672"/>
                </a:cubicBezTo>
                <a:cubicBezTo>
                  <a:pt x="275971" y="169672"/>
                  <a:pt x="275971" y="170815"/>
                  <a:pt x="275971" y="171831"/>
                </a:cubicBezTo>
                <a:cubicBezTo>
                  <a:pt x="275971" y="171831"/>
                  <a:pt x="275971" y="173990"/>
                  <a:pt x="273812" y="173990"/>
                </a:cubicBezTo>
                <a:cubicBezTo>
                  <a:pt x="272669" y="175006"/>
                  <a:pt x="272669" y="175006"/>
                  <a:pt x="271653" y="177165"/>
                </a:cubicBezTo>
                <a:cubicBezTo>
                  <a:pt x="272669" y="178308"/>
                  <a:pt x="272669" y="179324"/>
                  <a:pt x="271653" y="180340"/>
                </a:cubicBezTo>
                <a:cubicBezTo>
                  <a:pt x="269494" y="182499"/>
                  <a:pt x="265176" y="196469"/>
                  <a:pt x="266319" y="197612"/>
                </a:cubicBezTo>
                <a:cubicBezTo>
                  <a:pt x="265176" y="198628"/>
                  <a:pt x="265176" y="198628"/>
                  <a:pt x="264160" y="200787"/>
                </a:cubicBezTo>
                <a:cubicBezTo>
                  <a:pt x="266319" y="201803"/>
                  <a:pt x="265176" y="202946"/>
                  <a:pt x="263144" y="202946"/>
                </a:cubicBezTo>
                <a:lnTo>
                  <a:pt x="263144" y="201803"/>
                </a:lnTo>
                <a:lnTo>
                  <a:pt x="263144" y="199644"/>
                </a:lnTo>
                <a:cubicBezTo>
                  <a:pt x="260985" y="199644"/>
                  <a:pt x="259842" y="203962"/>
                  <a:pt x="264160" y="203962"/>
                </a:cubicBezTo>
                <a:cubicBezTo>
                  <a:pt x="266319" y="206121"/>
                  <a:pt x="266319" y="206121"/>
                  <a:pt x="263144" y="207137"/>
                </a:cubicBezTo>
                <a:cubicBezTo>
                  <a:pt x="260985" y="208280"/>
                  <a:pt x="260985" y="209296"/>
                  <a:pt x="263144" y="210439"/>
                </a:cubicBezTo>
                <a:cubicBezTo>
                  <a:pt x="265303" y="211582"/>
                  <a:pt x="265303" y="210439"/>
                  <a:pt x="263144" y="212598"/>
                </a:cubicBezTo>
                <a:cubicBezTo>
                  <a:pt x="259207" y="214630"/>
                  <a:pt x="257937" y="219202"/>
                  <a:pt x="260985" y="219202"/>
                </a:cubicBezTo>
                <a:cubicBezTo>
                  <a:pt x="261366" y="219202"/>
                  <a:pt x="261620" y="219075"/>
                  <a:pt x="262001" y="219075"/>
                </a:cubicBezTo>
                <a:cubicBezTo>
                  <a:pt x="265176" y="219075"/>
                  <a:pt x="266319" y="220091"/>
                  <a:pt x="266319" y="221234"/>
                </a:cubicBezTo>
                <a:cubicBezTo>
                  <a:pt x="266319" y="222377"/>
                  <a:pt x="265176" y="222377"/>
                  <a:pt x="264160" y="223393"/>
                </a:cubicBezTo>
                <a:cubicBezTo>
                  <a:pt x="263652" y="223139"/>
                  <a:pt x="263144" y="223012"/>
                  <a:pt x="262890" y="223012"/>
                </a:cubicBezTo>
                <a:cubicBezTo>
                  <a:pt x="262255" y="223012"/>
                  <a:pt x="262890" y="224028"/>
                  <a:pt x="265176" y="225552"/>
                </a:cubicBezTo>
                <a:cubicBezTo>
                  <a:pt x="269494" y="228727"/>
                  <a:pt x="270510" y="229870"/>
                  <a:pt x="271653" y="234188"/>
                </a:cubicBezTo>
                <a:cubicBezTo>
                  <a:pt x="272288" y="238379"/>
                  <a:pt x="274447" y="240792"/>
                  <a:pt x="275209" y="240792"/>
                </a:cubicBezTo>
                <a:cubicBezTo>
                  <a:pt x="275590" y="240792"/>
                  <a:pt x="275717" y="240030"/>
                  <a:pt x="274955" y="238506"/>
                </a:cubicBezTo>
                <a:cubicBezTo>
                  <a:pt x="274955" y="236728"/>
                  <a:pt x="274955" y="235966"/>
                  <a:pt x="275082" y="235966"/>
                </a:cubicBezTo>
                <a:cubicBezTo>
                  <a:pt x="275209" y="235966"/>
                  <a:pt x="275463" y="236474"/>
                  <a:pt x="275971" y="237490"/>
                </a:cubicBezTo>
                <a:cubicBezTo>
                  <a:pt x="277114" y="238633"/>
                  <a:pt x="280289" y="239649"/>
                  <a:pt x="281305" y="240792"/>
                </a:cubicBezTo>
                <a:cubicBezTo>
                  <a:pt x="282448" y="240792"/>
                  <a:pt x="283464" y="242951"/>
                  <a:pt x="282448" y="243967"/>
                </a:cubicBezTo>
                <a:cubicBezTo>
                  <a:pt x="283591" y="242697"/>
                  <a:pt x="284734" y="241935"/>
                  <a:pt x="286131" y="241935"/>
                </a:cubicBezTo>
                <a:cubicBezTo>
                  <a:pt x="287274" y="241935"/>
                  <a:pt x="288417" y="242570"/>
                  <a:pt x="289941" y="243967"/>
                </a:cubicBezTo>
                <a:cubicBezTo>
                  <a:pt x="290957" y="243967"/>
                  <a:pt x="292100" y="242824"/>
                  <a:pt x="292100" y="242824"/>
                </a:cubicBezTo>
                <a:cubicBezTo>
                  <a:pt x="293243" y="242824"/>
                  <a:pt x="293243" y="242824"/>
                  <a:pt x="295275" y="243967"/>
                </a:cubicBezTo>
                <a:cubicBezTo>
                  <a:pt x="295656" y="244221"/>
                  <a:pt x="295910" y="244348"/>
                  <a:pt x="296164" y="244348"/>
                </a:cubicBezTo>
                <a:cubicBezTo>
                  <a:pt x="296926" y="244348"/>
                  <a:pt x="297688" y="243332"/>
                  <a:pt x="298577" y="241808"/>
                </a:cubicBezTo>
                <a:cubicBezTo>
                  <a:pt x="299466" y="240919"/>
                  <a:pt x="300355" y="239395"/>
                  <a:pt x="300609" y="239395"/>
                </a:cubicBezTo>
                <a:cubicBezTo>
                  <a:pt x="300736" y="239395"/>
                  <a:pt x="300736" y="239522"/>
                  <a:pt x="300736" y="239649"/>
                </a:cubicBezTo>
                <a:cubicBezTo>
                  <a:pt x="300736" y="240792"/>
                  <a:pt x="304038" y="240792"/>
                  <a:pt x="306070" y="241808"/>
                </a:cubicBezTo>
                <a:cubicBezTo>
                  <a:pt x="308229" y="241808"/>
                  <a:pt x="308229" y="239649"/>
                  <a:pt x="306070" y="239649"/>
                </a:cubicBezTo>
                <a:cubicBezTo>
                  <a:pt x="306070" y="238633"/>
                  <a:pt x="306070" y="238633"/>
                  <a:pt x="307213" y="236474"/>
                </a:cubicBezTo>
                <a:cubicBezTo>
                  <a:pt x="308229" y="235458"/>
                  <a:pt x="310388" y="234315"/>
                  <a:pt x="311531" y="234315"/>
                </a:cubicBezTo>
                <a:cubicBezTo>
                  <a:pt x="311658" y="234442"/>
                  <a:pt x="311785" y="234442"/>
                  <a:pt x="311912" y="234442"/>
                </a:cubicBezTo>
                <a:cubicBezTo>
                  <a:pt x="313563" y="234442"/>
                  <a:pt x="318008" y="229743"/>
                  <a:pt x="318008" y="227838"/>
                </a:cubicBezTo>
                <a:cubicBezTo>
                  <a:pt x="318008" y="227838"/>
                  <a:pt x="318008" y="226695"/>
                  <a:pt x="319024" y="225679"/>
                </a:cubicBezTo>
                <a:cubicBezTo>
                  <a:pt x="320040" y="224663"/>
                  <a:pt x="321183" y="224663"/>
                  <a:pt x="322199" y="223520"/>
                </a:cubicBezTo>
                <a:cubicBezTo>
                  <a:pt x="322199" y="223520"/>
                  <a:pt x="322199" y="221361"/>
                  <a:pt x="324358" y="221361"/>
                </a:cubicBezTo>
                <a:cubicBezTo>
                  <a:pt x="324358" y="220345"/>
                  <a:pt x="325501" y="218186"/>
                  <a:pt x="324358" y="218186"/>
                </a:cubicBezTo>
                <a:cubicBezTo>
                  <a:pt x="326517" y="218186"/>
                  <a:pt x="326517" y="218186"/>
                  <a:pt x="325501" y="216027"/>
                </a:cubicBezTo>
                <a:cubicBezTo>
                  <a:pt x="323342" y="214884"/>
                  <a:pt x="323342" y="214884"/>
                  <a:pt x="325501" y="214884"/>
                </a:cubicBezTo>
                <a:cubicBezTo>
                  <a:pt x="326517" y="213868"/>
                  <a:pt x="327660" y="213868"/>
                  <a:pt x="326517" y="211709"/>
                </a:cubicBezTo>
                <a:cubicBezTo>
                  <a:pt x="325501" y="211709"/>
                  <a:pt x="325501" y="210693"/>
                  <a:pt x="326517" y="210693"/>
                </a:cubicBezTo>
                <a:cubicBezTo>
                  <a:pt x="329692" y="210693"/>
                  <a:pt x="331851" y="206375"/>
                  <a:pt x="329692" y="206375"/>
                </a:cubicBezTo>
                <a:cubicBezTo>
                  <a:pt x="329692" y="206375"/>
                  <a:pt x="329692" y="204216"/>
                  <a:pt x="330835" y="204216"/>
                </a:cubicBezTo>
                <a:cubicBezTo>
                  <a:pt x="334010" y="203200"/>
                  <a:pt x="334010" y="203200"/>
                  <a:pt x="330835" y="202057"/>
                </a:cubicBezTo>
                <a:cubicBezTo>
                  <a:pt x="329692" y="201041"/>
                  <a:pt x="329692" y="198882"/>
                  <a:pt x="331851" y="198882"/>
                </a:cubicBezTo>
                <a:cubicBezTo>
                  <a:pt x="331851" y="198882"/>
                  <a:pt x="332867" y="197866"/>
                  <a:pt x="332867" y="195707"/>
                </a:cubicBezTo>
                <a:cubicBezTo>
                  <a:pt x="331851" y="193802"/>
                  <a:pt x="331851" y="186690"/>
                  <a:pt x="333375" y="186690"/>
                </a:cubicBezTo>
                <a:cubicBezTo>
                  <a:pt x="333502" y="186690"/>
                  <a:pt x="333756" y="186817"/>
                  <a:pt x="334010" y="187071"/>
                </a:cubicBezTo>
                <a:lnTo>
                  <a:pt x="334010" y="183896"/>
                </a:lnTo>
                <a:cubicBezTo>
                  <a:pt x="334010" y="181737"/>
                  <a:pt x="334010" y="179578"/>
                  <a:pt x="335026" y="178562"/>
                </a:cubicBezTo>
                <a:lnTo>
                  <a:pt x="336169" y="177419"/>
                </a:lnTo>
                <a:cubicBezTo>
                  <a:pt x="335026" y="177419"/>
                  <a:pt x="334010" y="176403"/>
                  <a:pt x="334010" y="175260"/>
                </a:cubicBezTo>
                <a:cubicBezTo>
                  <a:pt x="335026" y="173101"/>
                  <a:pt x="335026" y="173101"/>
                  <a:pt x="336169" y="173101"/>
                </a:cubicBezTo>
                <a:cubicBezTo>
                  <a:pt x="336550" y="173863"/>
                  <a:pt x="336804" y="174244"/>
                  <a:pt x="336931" y="174244"/>
                </a:cubicBezTo>
                <a:cubicBezTo>
                  <a:pt x="337058" y="174244"/>
                  <a:pt x="337185" y="173355"/>
                  <a:pt x="337185" y="171958"/>
                </a:cubicBezTo>
                <a:cubicBezTo>
                  <a:pt x="337185" y="170942"/>
                  <a:pt x="336169" y="169799"/>
                  <a:pt x="335026" y="169799"/>
                </a:cubicBezTo>
                <a:lnTo>
                  <a:pt x="335026" y="167640"/>
                </a:lnTo>
                <a:cubicBezTo>
                  <a:pt x="335407" y="167894"/>
                  <a:pt x="335788" y="167894"/>
                  <a:pt x="336042" y="167894"/>
                </a:cubicBezTo>
                <a:cubicBezTo>
                  <a:pt x="337058" y="167894"/>
                  <a:pt x="336931" y="166497"/>
                  <a:pt x="336042" y="166497"/>
                </a:cubicBezTo>
                <a:cubicBezTo>
                  <a:pt x="334899" y="165481"/>
                  <a:pt x="334899" y="164338"/>
                  <a:pt x="334899" y="163322"/>
                </a:cubicBezTo>
                <a:cubicBezTo>
                  <a:pt x="335661" y="163322"/>
                  <a:pt x="335407" y="162306"/>
                  <a:pt x="335153" y="162306"/>
                </a:cubicBezTo>
                <a:cubicBezTo>
                  <a:pt x="335026" y="162306"/>
                  <a:pt x="334899" y="162560"/>
                  <a:pt x="334899" y="163322"/>
                </a:cubicBezTo>
                <a:lnTo>
                  <a:pt x="333883" y="163322"/>
                </a:lnTo>
                <a:cubicBezTo>
                  <a:pt x="332740" y="161163"/>
                  <a:pt x="333883" y="161163"/>
                  <a:pt x="334899" y="161163"/>
                </a:cubicBezTo>
                <a:cubicBezTo>
                  <a:pt x="334899" y="161163"/>
                  <a:pt x="334899" y="160147"/>
                  <a:pt x="334899" y="159004"/>
                </a:cubicBezTo>
                <a:cubicBezTo>
                  <a:pt x="334899" y="158242"/>
                  <a:pt x="335407" y="156972"/>
                  <a:pt x="336169" y="156972"/>
                </a:cubicBezTo>
                <a:cubicBezTo>
                  <a:pt x="336423" y="156972"/>
                  <a:pt x="336804" y="157226"/>
                  <a:pt x="337185" y="157861"/>
                </a:cubicBezTo>
                <a:cubicBezTo>
                  <a:pt x="338201" y="157861"/>
                  <a:pt x="339344" y="157861"/>
                  <a:pt x="339344" y="156845"/>
                </a:cubicBezTo>
                <a:cubicBezTo>
                  <a:pt x="340106" y="156845"/>
                  <a:pt x="339852" y="155829"/>
                  <a:pt x="339598" y="155829"/>
                </a:cubicBezTo>
                <a:cubicBezTo>
                  <a:pt x="339471" y="155829"/>
                  <a:pt x="339344" y="156083"/>
                  <a:pt x="339344" y="156845"/>
                </a:cubicBezTo>
                <a:cubicBezTo>
                  <a:pt x="338201" y="156845"/>
                  <a:pt x="337185" y="155702"/>
                  <a:pt x="337185" y="154686"/>
                </a:cubicBezTo>
                <a:cubicBezTo>
                  <a:pt x="337185" y="153670"/>
                  <a:pt x="336169" y="153670"/>
                  <a:pt x="336169" y="153670"/>
                </a:cubicBezTo>
                <a:cubicBezTo>
                  <a:pt x="335788" y="153797"/>
                  <a:pt x="335661" y="153797"/>
                  <a:pt x="335407" y="153797"/>
                </a:cubicBezTo>
                <a:cubicBezTo>
                  <a:pt x="333375" y="153797"/>
                  <a:pt x="335153" y="149225"/>
                  <a:pt x="336169" y="148209"/>
                </a:cubicBezTo>
                <a:cubicBezTo>
                  <a:pt x="337947" y="146431"/>
                  <a:pt x="338201" y="144653"/>
                  <a:pt x="337185" y="144653"/>
                </a:cubicBezTo>
                <a:cubicBezTo>
                  <a:pt x="336931" y="144653"/>
                  <a:pt x="336677" y="144780"/>
                  <a:pt x="336169" y="144907"/>
                </a:cubicBezTo>
                <a:cubicBezTo>
                  <a:pt x="332867" y="144907"/>
                  <a:pt x="335026" y="141732"/>
                  <a:pt x="339344" y="140589"/>
                </a:cubicBezTo>
                <a:lnTo>
                  <a:pt x="342519" y="138430"/>
                </a:lnTo>
                <a:lnTo>
                  <a:pt x="339344" y="138430"/>
                </a:lnTo>
                <a:cubicBezTo>
                  <a:pt x="334010" y="137414"/>
                  <a:pt x="334010" y="137414"/>
                  <a:pt x="336169" y="134112"/>
                </a:cubicBezTo>
                <a:cubicBezTo>
                  <a:pt x="337185" y="130937"/>
                  <a:pt x="337185" y="130937"/>
                  <a:pt x="336169" y="130937"/>
                </a:cubicBezTo>
                <a:cubicBezTo>
                  <a:pt x="335153" y="130937"/>
                  <a:pt x="335026" y="129921"/>
                  <a:pt x="334010" y="125603"/>
                </a:cubicBezTo>
                <a:cubicBezTo>
                  <a:pt x="334010" y="122428"/>
                  <a:pt x="334010" y="120269"/>
                  <a:pt x="335026" y="120269"/>
                </a:cubicBezTo>
                <a:cubicBezTo>
                  <a:pt x="335026" y="120269"/>
                  <a:pt x="335026" y="119253"/>
                  <a:pt x="335026" y="118110"/>
                </a:cubicBezTo>
                <a:cubicBezTo>
                  <a:pt x="332232" y="117094"/>
                  <a:pt x="332613" y="114681"/>
                  <a:pt x="334264" y="114681"/>
                </a:cubicBezTo>
                <a:cubicBezTo>
                  <a:pt x="334518" y="114681"/>
                  <a:pt x="334772" y="114808"/>
                  <a:pt x="335026" y="114935"/>
                </a:cubicBezTo>
                <a:lnTo>
                  <a:pt x="335026" y="112776"/>
                </a:lnTo>
                <a:lnTo>
                  <a:pt x="334010" y="112776"/>
                </a:lnTo>
                <a:cubicBezTo>
                  <a:pt x="332105" y="112776"/>
                  <a:pt x="331851" y="111125"/>
                  <a:pt x="330454" y="104013"/>
                </a:cubicBezTo>
                <a:close/>
                <a:moveTo>
                  <a:pt x="288544" y="244983"/>
                </a:moveTo>
                <a:cubicBezTo>
                  <a:pt x="288163" y="244983"/>
                  <a:pt x="287909" y="245110"/>
                  <a:pt x="287909" y="245491"/>
                </a:cubicBezTo>
                <a:cubicBezTo>
                  <a:pt x="286766" y="245491"/>
                  <a:pt x="288925" y="246634"/>
                  <a:pt x="291084" y="246634"/>
                </a:cubicBezTo>
                <a:lnTo>
                  <a:pt x="291084" y="245491"/>
                </a:lnTo>
                <a:cubicBezTo>
                  <a:pt x="290322" y="245491"/>
                  <a:pt x="289179" y="244983"/>
                  <a:pt x="288417" y="244983"/>
                </a:cubicBezTo>
                <a:close/>
                <a:moveTo>
                  <a:pt x="145542" y="247650"/>
                </a:moveTo>
                <a:cubicBezTo>
                  <a:pt x="144526" y="247650"/>
                  <a:pt x="143383" y="247650"/>
                  <a:pt x="143383" y="248666"/>
                </a:cubicBezTo>
                <a:lnTo>
                  <a:pt x="144399" y="249809"/>
                </a:lnTo>
                <a:cubicBezTo>
                  <a:pt x="146558" y="249809"/>
                  <a:pt x="148717" y="249809"/>
                  <a:pt x="147574" y="248666"/>
                </a:cubicBezTo>
                <a:cubicBezTo>
                  <a:pt x="147574" y="248666"/>
                  <a:pt x="146558" y="247650"/>
                  <a:pt x="145415" y="247650"/>
                </a:cubicBezTo>
                <a:close/>
                <a:moveTo>
                  <a:pt x="109982" y="133731"/>
                </a:moveTo>
                <a:cubicBezTo>
                  <a:pt x="109982" y="136652"/>
                  <a:pt x="109982" y="137668"/>
                  <a:pt x="108966" y="138684"/>
                </a:cubicBezTo>
                <a:cubicBezTo>
                  <a:pt x="107950" y="139700"/>
                  <a:pt x="107950" y="140843"/>
                  <a:pt x="107950" y="143002"/>
                </a:cubicBezTo>
                <a:cubicBezTo>
                  <a:pt x="107950" y="144018"/>
                  <a:pt x="107950" y="144018"/>
                  <a:pt x="106807" y="144018"/>
                </a:cubicBezTo>
                <a:cubicBezTo>
                  <a:pt x="106553" y="143764"/>
                  <a:pt x="106426" y="143764"/>
                  <a:pt x="106299" y="143764"/>
                </a:cubicBezTo>
                <a:cubicBezTo>
                  <a:pt x="105791" y="143764"/>
                  <a:pt x="105791" y="145288"/>
                  <a:pt x="105791" y="146177"/>
                </a:cubicBezTo>
                <a:cubicBezTo>
                  <a:pt x="107950" y="148336"/>
                  <a:pt x="106807" y="151511"/>
                  <a:pt x="105791" y="151511"/>
                </a:cubicBezTo>
                <a:cubicBezTo>
                  <a:pt x="104775" y="151511"/>
                  <a:pt x="103632" y="152527"/>
                  <a:pt x="103632" y="153670"/>
                </a:cubicBezTo>
                <a:cubicBezTo>
                  <a:pt x="103632" y="154813"/>
                  <a:pt x="102616" y="155829"/>
                  <a:pt x="101473" y="156845"/>
                </a:cubicBezTo>
                <a:cubicBezTo>
                  <a:pt x="101473" y="157861"/>
                  <a:pt x="100457" y="160020"/>
                  <a:pt x="100457" y="160020"/>
                </a:cubicBezTo>
                <a:cubicBezTo>
                  <a:pt x="100457" y="160401"/>
                  <a:pt x="100584" y="160528"/>
                  <a:pt x="100711" y="160528"/>
                </a:cubicBezTo>
                <a:cubicBezTo>
                  <a:pt x="101092" y="160528"/>
                  <a:pt x="101854" y="159766"/>
                  <a:pt x="102616" y="159004"/>
                </a:cubicBezTo>
                <a:lnTo>
                  <a:pt x="102616" y="160020"/>
                </a:lnTo>
                <a:cubicBezTo>
                  <a:pt x="102616" y="163195"/>
                  <a:pt x="101473" y="164338"/>
                  <a:pt x="100457" y="165354"/>
                </a:cubicBezTo>
                <a:cubicBezTo>
                  <a:pt x="98298" y="165354"/>
                  <a:pt x="98298" y="165354"/>
                  <a:pt x="100457" y="166370"/>
                </a:cubicBezTo>
                <a:cubicBezTo>
                  <a:pt x="101473" y="166370"/>
                  <a:pt x="101473" y="168529"/>
                  <a:pt x="100457" y="169545"/>
                </a:cubicBezTo>
                <a:cubicBezTo>
                  <a:pt x="98298" y="169545"/>
                  <a:pt x="99314" y="171704"/>
                  <a:pt x="100457" y="171704"/>
                </a:cubicBezTo>
                <a:cubicBezTo>
                  <a:pt x="101092" y="171323"/>
                  <a:pt x="101600" y="171196"/>
                  <a:pt x="101854" y="171196"/>
                </a:cubicBezTo>
                <a:cubicBezTo>
                  <a:pt x="102362" y="171196"/>
                  <a:pt x="101600" y="172339"/>
                  <a:pt x="99441" y="176149"/>
                </a:cubicBezTo>
                <a:cubicBezTo>
                  <a:pt x="98425" y="178308"/>
                  <a:pt x="96266" y="183769"/>
                  <a:pt x="95123" y="186944"/>
                </a:cubicBezTo>
                <a:cubicBezTo>
                  <a:pt x="94107" y="192278"/>
                  <a:pt x="94107" y="195580"/>
                  <a:pt x="95123" y="196596"/>
                </a:cubicBezTo>
                <a:cubicBezTo>
                  <a:pt x="95377" y="196596"/>
                  <a:pt x="95504" y="196596"/>
                  <a:pt x="95631" y="196596"/>
                </a:cubicBezTo>
                <a:cubicBezTo>
                  <a:pt x="93980" y="196723"/>
                  <a:pt x="93980" y="197993"/>
                  <a:pt x="93980" y="201930"/>
                </a:cubicBezTo>
                <a:cubicBezTo>
                  <a:pt x="94996" y="206248"/>
                  <a:pt x="93980" y="208407"/>
                  <a:pt x="92837" y="210566"/>
                </a:cubicBezTo>
                <a:cubicBezTo>
                  <a:pt x="92837" y="208407"/>
                  <a:pt x="91821" y="207264"/>
                  <a:pt x="91821" y="207264"/>
                </a:cubicBezTo>
                <a:cubicBezTo>
                  <a:pt x="89662" y="207264"/>
                  <a:pt x="89662" y="208407"/>
                  <a:pt x="91821" y="211582"/>
                </a:cubicBezTo>
                <a:cubicBezTo>
                  <a:pt x="91821" y="212598"/>
                  <a:pt x="92837" y="212598"/>
                  <a:pt x="93980" y="212598"/>
                </a:cubicBezTo>
                <a:cubicBezTo>
                  <a:pt x="95123" y="212598"/>
                  <a:pt x="96139" y="213741"/>
                  <a:pt x="96139" y="214757"/>
                </a:cubicBezTo>
                <a:cubicBezTo>
                  <a:pt x="96139" y="216408"/>
                  <a:pt x="96774" y="217297"/>
                  <a:pt x="96139" y="217297"/>
                </a:cubicBezTo>
                <a:cubicBezTo>
                  <a:pt x="96012" y="217297"/>
                  <a:pt x="95631" y="217170"/>
                  <a:pt x="94996" y="216916"/>
                </a:cubicBezTo>
                <a:cubicBezTo>
                  <a:pt x="93980" y="216916"/>
                  <a:pt x="93980" y="216916"/>
                  <a:pt x="94996" y="217932"/>
                </a:cubicBezTo>
                <a:cubicBezTo>
                  <a:pt x="94996" y="219075"/>
                  <a:pt x="94996" y="221107"/>
                  <a:pt x="93980" y="222250"/>
                </a:cubicBezTo>
                <a:cubicBezTo>
                  <a:pt x="92837" y="222250"/>
                  <a:pt x="93980" y="224409"/>
                  <a:pt x="93980" y="225425"/>
                </a:cubicBezTo>
                <a:cubicBezTo>
                  <a:pt x="96139" y="226441"/>
                  <a:pt x="97155" y="228600"/>
                  <a:pt x="97155" y="228600"/>
                </a:cubicBezTo>
                <a:lnTo>
                  <a:pt x="98171" y="228600"/>
                </a:lnTo>
                <a:cubicBezTo>
                  <a:pt x="98552" y="228219"/>
                  <a:pt x="98933" y="228092"/>
                  <a:pt x="99187" y="228092"/>
                </a:cubicBezTo>
                <a:cubicBezTo>
                  <a:pt x="99822" y="228092"/>
                  <a:pt x="100330" y="228600"/>
                  <a:pt x="100330" y="228600"/>
                </a:cubicBezTo>
                <a:cubicBezTo>
                  <a:pt x="101346" y="229743"/>
                  <a:pt x="100330" y="230759"/>
                  <a:pt x="100330" y="230759"/>
                </a:cubicBezTo>
                <a:cubicBezTo>
                  <a:pt x="99187" y="230759"/>
                  <a:pt x="103505" y="238379"/>
                  <a:pt x="111125" y="243713"/>
                </a:cubicBezTo>
                <a:cubicBezTo>
                  <a:pt x="116078" y="247904"/>
                  <a:pt x="123698" y="249428"/>
                  <a:pt x="127889" y="249428"/>
                </a:cubicBezTo>
                <a:cubicBezTo>
                  <a:pt x="129159" y="249428"/>
                  <a:pt x="130048" y="249301"/>
                  <a:pt x="130556" y="249047"/>
                </a:cubicBezTo>
                <a:cubicBezTo>
                  <a:pt x="132080" y="248285"/>
                  <a:pt x="134620" y="247523"/>
                  <a:pt x="135763" y="247523"/>
                </a:cubicBezTo>
                <a:cubicBezTo>
                  <a:pt x="136144" y="247523"/>
                  <a:pt x="136271" y="247650"/>
                  <a:pt x="136017" y="247904"/>
                </a:cubicBezTo>
                <a:cubicBezTo>
                  <a:pt x="136017" y="248031"/>
                  <a:pt x="136271" y="248158"/>
                  <a:pt x="136525" y="248158"/>
                </a:cubicBezTo>
                <a:cubicBezTo>
                  <a:pt x="138303" y="248158"/>
                  <a:pt x="144399" y="245745"/>
                  <a:pt x="148971" y="240411"/>
                </a:cubicBezTo>
                <a:cubicBezTo>
                  <a:pt x="155448" y="232791"/>
                  <a:pt x="157607" y="225298"/>
                  <a:pt x="158623" y="225298"/>
                </a:cubicBezTo>
                <a:cubicBezTo>
                  <a:pt x="158623" y="225298"/>
                  <a:pt x="158623" y="224282"/>
                  <a:pt x="159766" y="220980"/>
                </a:cubicBezTo>
                <a:cubicBezTo>
                  <a:pt x="159766" y="217805"/>
                  <a:pt x="160782" y="215646"/>
                  <a:pt x="160782" y="213487"/>
                </a:cubicBezTo>
                <a:cubicBezTo>
                  <a:pt x="161544" y="212725"/>
                  <a:pt x="161798" y="211963"/>
                  <a:pt x="161417" y="211963"/>
                </a:cubicBezTo>
                <a:cubicBezTo>
                  <a:pt x="161290" y="211963"/>
                  <a:pt x="161036" y="212090"/>
                  <a:pt x="160782" y="212344"/>
                </a:cubicBezTo>
                <a:cubicBezTo>
                  <a:pt x="159766" y="212344"/>
                  <a:pt x="158623" y="212344"/>
                  <a:pt x="158623" y="211328"/>
                </a:cubicBezTo>
                <a:cubicBezTo>
                  <a:pt x="158623" y="208153"/>
                  <a:pt x="159766" y="208153"/>
                  <a:pt x="160782" y="208153"/>
                </a:cubicBezTo>
                <a:cubicBezTo>
                  <a:pt x="161798" y="208153"/>
                  <a:pt x="161798" y="207010"/>
                  <a:pt x="161798" y="207010"/>
                </a:cubicBezTo>
                <a:cubicBezTo>
                  <a:pt x="161798" y="204851"/>
                  <a:pt x="161798" y="204851"/>
                  <a:pt x="160782" y="204851"/>
                </a:cubicBezTo>
                <a:cubicBezTo>
                  <a:pt x="159766" y="205867"/>
                  <a:pt x="158623" y="205867"/>
                  <a:pt x="158623" y="205867"/>
                </a:cubicBezTo>
                <a:lnTo>
                  <a:pt x="157607" y="204851"/>
                </a:lnTo>
                <a:cubicBezTo>
                  <a:pt x="158623" y="203708"/>
                  <a:pt x="158623" y="202692"/>
                  <a:pt x="158623" y="202692"/>
                </a:cubicBezTo>
                <a:cubicBezTo>
                  <a:pt x="158623" y="201549"/>
                  <a:pt x="158623" y="201549"/>
                  <a:pt x="156464" y="201549"/>
                </a:cubicBezTo>
                <a:cubicBezTo>
                  <a:pt x="155956" y="201930"/>
                  <a:pt x="155448" y="201930"/>
                  <a:pt x="155067" y="201930"/>
                </a:cubicBezTo>
                <a:cubicBezTo>
                  <a:pt x="154051" y="201930"/>
                  <a:pt x="153924" y="200914"/>
                  <a:pt x="155448" y="199390"/>
                </a:cubicBezTo>
                <a:lnTo>
                  <a:pt x="156464" y="196088"/>
                </a:lnTo>
                <a:cubicBezTo>
                  <a:pt x="153289" y="196088"/>
                  <a:pt x="154305" y="192913"/>
                  <a:pt x="155448" y="190754"/>
                </a:cubicBezTo>
                <a:cubicBezTo>
                  <a:pt x="152273" y="190754"/>
                  <a:pt x="152273" y="189738"/>
                  <a:pt x="154432" y="187579"/>
                </a:cubicBezTo>
                <a:cubicBezTo>
                  <a:pt x="155448" y="186563"/>
                  <a:pt x="154432" y="185420"/>
                  <a:pt x="153289" y="184404"/>
                </a:cubicBezTo>
                <a:cubicBezTo>
                  <a:pt x="151130" y="183388"/>
                  <a:pt x="150114" y="182245"/>
                  <a:pt x="148971" y="180086"/>
                </a:cubicBezTo>
                <a:cubicBezTo>
                  <a:pt x="149987" y="179070"/>
                  <a:pt x="145669" y="170434"/>
                  <a:pt x="139192" y="161798"/>
                </a:cubicBezTo>
                <a:cubicBezTo>
                  <a:pt x="131572" y="152019"/>
                  <a:pt x="125222" y="146685"/>
                  <a:pt x="126238" y="145669"/>
                </a:cubicBezTo>
                <a:cubicBezTo>
                  <a:pt x="125222" y="144526"/>
                  <a:pt x="125222" y="144526"/>
                  <a:pt x="123063" y="144526"/>
                </a:cubicBezTo>
                <a:cubicBezTo>
                  <a:pt x="123063" y="144780"/>
                  <a:pt x="122936" y="144907"/>
                  <a:pt x="122936" y="144907"/>
                </a:cubicBezTo>
                <a:cubicBezTo>
                  <a:pt x="122682" y="144907"/>
                  <a:pt x="122047" y="143637"/>
                  <a:pt x="122047" y="141224"/>
                </a:cubicBezTo>
                <a:cubicBezTo>
                  <a:pt x="122047" y="140589"/>
                  <a:pt x="122428" y="139954"/>
                  <a:pt x="122301" y="139954"/>
                </a:cubicBezTo>
                <a:cubicBezTo>
                  <a:pt x="122174" y="139954"/>
                  <a:pt x="121920" y="140335"/>
                  <a:pt x="120904" y="141224"/>
                </a:cubicBezTo>
                <a:cubicBezTo>
                  <a:pt x="120904" y="141224"/>
                  <a:pt x="118745" y="140208"/>
                  <a:pt x="114427" y="136906"/>
                </a:cubicBezTo>
                <a:cubicBezTo>
                  <a:pt x="113030" y="135509"/>
                  <a:pt x="111506" y="134112"/>
                  <a:pt x="110109" y="132969"/>
                </a:cubicBezTo>
                <a:close/>
                <a:moveTo>
                  <a:pt x="304165" y="248793"/>
                </a:moveTo>
                <a:cubicBezTo>
                  <a:pt x="302006" y="248793"/>
                  <a:pt x="302006" y="248793"/>
                  <a:pt x="300863" y="249936"/>
                </a:cubicBezTo>
                <a:cubicBezTo>
                  <a:pt x="300863" y="250698"/>
                  <a:pt x="301371" y="251460"/>
                  <a:pt x="302133" y="251460"/>
                </a:cubicBezTo>
                <a:cubicBezTo>
                  <a:pt x="302387" y="251460"/>
                  <a:pt x="302768" y="251333"/>
                  <a:pt x="303022" y="250952"/>
                </a:cubicBezTo>
                <a:cubicBezTo>
                  <a:pt x="303403" y="251206"/>
                  <a:pt x="303784" y="251206"/>
                  <a:pt x="304165" y="251206"/>
                </a:cubicBezTo>
                <a:cubicBezTo>
                  <a:pt x="305562" y="251206"/>
                  <a:pt x="305943" y="249682"/>
                  <a:pt x="304165" y="248793"/>
                </a:cubicBezTo>
                <a:close/>
                <a:moveTo>
                  <a:pt x="276098" y="254127"/>
                </a:moveTo>
                <a:lnTo>
                  <a:pt x="275082" y="256286"/>
                </a:lnTo>
                <a:lnTo>
                  <a:pt x="275082" y="255270"/>
                </a:lnTo>
                <a:lnTo>
                  <a:pt x="276098" y="254127"/>
                </a:lnTo>
                <a:close/>
                <a:moveTo>
                  <a:pt x="229108" y="127"/>
                </a:moveTo>
                <a:cubicBezTo>
                  <a:pt x="229616" y="127"/>
                  <a:pt x="230124" y="254"/>
                  <a:pt x="230759" y="508"/>
                </a:cubicBezTo>
                <a:cubicBezTo>
                  <a:pt x="230759" y="1651"/>
                  <a:pt x="231775" y="1651"/>
                  <a:pt x="235077" y="1651"/>
                </a:cubicBezTo>
                <a:cubicBezTo>
                  <a:pt x="236220" y="1651"/>
                  <a:pt x="250190" y="1651"/>
                  <a:pt x="263144" y="5969"/>
                </a:cubicBezTo>
                <a:cubicBezTo>
                  <a:pt x="274955" y="10287"/>
                  <a:pt x="285750" y="16764"/>
                  <a:pt x="284734" y="17907"/>
                </a:cubicBezTo>
                <a:cubicBezTo>
                  <a:pt x="284734" y="17907"/>
                  <a:pt x="286893" y="17907"/>
                  <a:pt x="289052" y="20066"/>
                </a:cubicBezTo>
                <a:cubicBezTo>
                  <a:pt x="290195" y="21082"/>
                  <a:pt x="292227" y="22225"/>
                  <a:pt x="292227" y="22225"/>
                </a:cubicBezTo>
                <a:cubicBezTo>
                  <a:pt x="292481" y="22098"/>
                  <a:pt x="292735" y="22098"/>
                  <a:pt x="292989" y="22098"/>
                </a:cubicBezTo>
                <a:cubicBezTo>
                  <a:pt x="295529" y="22098"/>
                  <a:pt x="299974" y="25908"/>
                  <a:pt x="301879" y="29845"/>
                </a:cubicBezTo>
                <a:cubicBezTo>
                  <a:pt x="301879" y="32004"/>
                  <a:pt x="302895" y="33020"/>
                  <a:pt x="304038" y="34163"/>
                </a:cubicBezTo>
                <a:cubicBezTo>
                  <a:pt x="304546" y="33655"/>
                  <a:pt x="305054" y="33401"/>
                  <a:pt x="305562" y="33401"/>
                </a:cubicBezTo>
                <a:cubicBezTo>
                  <a:pt x="307467" y="33401"/>
                  <a:pt x="309626" y="35941"/>
                  <a:pt x="310515" y="38354"/>
                </a:cubicBezTo>
                <a:cubicBezTo>
                  <a:pt x="309753" y="40005"/>
                  <a:pt x="310134" y="40894"/>
                  <a:pt x="311150" y="40894"/>
                </a:cubicBezTo>
                <a:cubicBezTo>
                  <a:pt x="311531" y="40894"/>
                  <a:pt x="312039" y="40767"/>
                  <a:pt x="312674" y="40513"/>
                </a:cubicBezTo>
                <a:cubicBezTo>
                  <a:pt x="312928" y="40005"/>
                  <a:pt x="313309" y="39624"/>
                  <a:pt x="313690" y="39624"/>
                </a:cubicBezTo>
                <a:cubicBezTo>
                  <a:pt x="314706" y="39624"/>
                  <a:pt x="315849" y="41656"/>
                  <a:pt x="315849" y="44831"/>
                </a:cubicBezTo>
                <a:cubicBezTo>
                  <a:pt x="315849" y="46990"/>
                  <a:pt x="315849" y="46990"/>
                  <a:pt x="316865" y="46990"/>
                </a:cubicBezTo>
                <a:cubicBezTo>
                  <a:pt x="320167" y="46990"/>
                  <a:pt x="321183" y="48133"/>
                  <a:pt x="320167" y="49149"/>
                </a:cubicBezTo>
                <a:cubicBezTo>
                  <a:pt x="319024" y="51308"/>
                  <a:pt x="320167" y="52324"/>
                  <a:pt x="322326" y="52324"/>
                </a:cubicBezTo>
                <a:cubicBezTo>
                  <a:pt x="325628" y="53467"/>
                  <a:pt x="326644" y="53467"/>
                  <a:pt x="324485" y="56642"/>
                </a:cubicBezTo>
                <a:cubicBezTo>
                  <a:pt x="323469" y="58801"/>
                  <a:pt x="326644" y="63119"/>
                  <a:pt x="329819" y="64262"/>
                </a:cubicBezTo>
                <a:cubicBezTo>
                  <a:pt x="329819" y="65278"/>
                  <a:pt x="331978" y="66421"/>
                  <a:pt x="330962" y="66421"/>
                </a:cubicBezTo>
                <a:lnTo>
                  <a:pt x="333121" y="67437"/>
                </a:lnTo>
                <a:lnTo>
                  <a:pt x="334264" y="69596"/>
                </a:lnTo>
                <a:lnTo>
                  <a:pt x="333121" y="70612"/>
                </a:lnTo>
                <a:cubicBezTo>
                  <a:pt x="333121" y="71374"/>
                  <a:pt x="336042" y="75692"/>
                  <a:pt x="338836" y="81788"/>
                </a:cubicBezTo>
                <a:cubicBezTo>
                  <a:pt x="339344" y="80772"/>
                  <a:pt x="340233" y="80391"/>
                  <a:pt x="341757" y="80391"/>
                </a:cubicBezTo>
                <a:cubicBezTo>
                  <a:pt x="340614" y="79248"/>
                  <a:pt x="341757" y="78232"/>
                  <a:pt x="343916" y="78232"/>
                </a:cubicBezTo>
                <a:cubicBezTo>
                  <a:pt x="343916" y="78232"/>
                  <a:pt x="344170" y="77978"/>
                  <a:pt x="344297" y="77978"/>
                </a:cubicBezTo>
                <a:cubicBezTo>
                  <a:pt x="344424" y="77978"/>
                  <a:pt x="344424" y="78232"/>
                  <a:pt x="343916" y="79375"/>
                </a:cubicBezTo>
                <a:lnTo>
                  <a:pt x="348234" y="79375"/>
                </a:lnTo>
                <a:cubicBezTo>
                  <a:pt x="347091" y="80518"/>
                  <a:pt x="347091" y="81534"/>
                  <a:pt x="348234" y="82550"/>
                </a:cubicBezTo>
                <a:cubicBezTo>
                  <a:pt x="348234" y="82677"/>
                  <a:pt x="348234" y="82677"/>
                  <a:pt x="348361" y="82677"/>
                </a:cubicBezTo>
                <a:cubicBezTo>
                  <a:pt x="349123" y="82677"/>
                  <a:pt x="352552" y="78867"/>
                  <a:pt x="352552" y="74930"/>
                </a:cubicBezTo>
                <a:lnTo>
                  <a:pt x="353695" y="71628"/>
                </a:lnTo>
                <a:cubicBezTo>
                  <a:pt x="354711" y="71628"/>
                  <a:pt x="354711" y="72771"/>
                  <a:pt x="354711" y="72771"/>
                </a:cubicBezTo>
                <a:cubicBezTo>
                  <a:pt x="355854" y="72771"/>
                  <a:pt x="357886" y="71628"/>
                  <a:pt x="356870" y="70612"/>
                </a:cubicBezTo>
                <a:cubicBezTo>
                  <a:pt x="355854" y="69596"/>
                  <a:pt x="355854" y="69596"/>
                  <a:pt x="356870" y="69596"/>
                </a:cubicBezTo>
                <a:cubicBezTo>
                  <a:pt x="356870" y="69596"/>
                  <a:pt x="357886" y="69088"/>
                  <a:pt x="358521" y="69088"/>
                </a:cubicBezTo>
                <a:cubicBezTo>
                  <a:pt x="358902" y="69088"/>
                  <a:pt x="359029" y="69215"/>
                  <a:pt x="359029" y="69596"/>
                </a:cubicBezTo>
                <a:cubicBezTo>
                  <a:pt x="359537" y="70612"/>
                  <a:pt x="359791" y="71247"/>
                  <a:pt x="360045" y="71247"/>
                </a:cubicBezTo>
                <a:cubicBezTo>
                  <a:pt x="360299" y="71247"/>
                  <a:pt x="360553" y="70739"/>
                  <a:pt x="361188" y="69596"/>
                </a:cubicBezTo>
                <a:cubicBezTo>
                  <a:pt x="361188" y="67945"/>
                  <a:pt x="361696" y="67056"/>
                  <a:pt x="362966" y="67056"/>
                </a:cubicBezTo>
                <a:cubicBezTo>
                  <a:pt x="363347" y="67056"/>
                  <a:pt x="363855" y="67183"/>
                  <a:pt x="364490" y="67437"/>
                </a:cubicBezTo>
                <a:cubicBezTo>
                  <a:pt x="364998" y="68453"/>
                  <a:pt x="365252" y="69088"/>
                  <a:pt x="365379" y="69088"/>
                </a:cubicBezTo>
                <a:cubicBezTo>
                  <a:pt x="365506" y="69088"/>
                  <a:pt x="365506" y="68580"/>
                  <a:pt x="365506" y="67437"/>
                </a:cubicBezTo>
                <a:cubicBezTo>
                  <a:pt x="365506" y="66294"/>
                  <a:pt x="365506" y="64262"/>
                  <a:pt x="366649" y="63119"/>
                </a:cubicBezTo>
                <a:lnTo>
                  <a:pt x="367665" y="64262"/>
                </a:lnTo>
                <a:cubicBezTo>
                  <a:pt x="368173" y="65278"/>
                  <a:pt x="368681" y="65913"/>
                  <a:pt x="369316" y="65913"/>
                </a:cubicBezTo>
                <a:cubicBezTo>
                  <a:pt x="369951" y="65913"/>
                  <a:pt x="370332" y="65405"/>
                  <a:pt x="370967" y="64262"/>
                </a:cubicBezTo>
                <a:cubicBezTo>
                  <a:pt x="369951" y="63119"/>
                  <a:pt x="370967" y="63119"/>
                  <a:pt x="374142" y="62103"/>
                </a:cubicBezTo>
                <a:cubicBezTo>
                  <a:pt x="376301" y="61087"/>
                  <a:pt x="378460" y="61087"/>
                  <a:pt x="377444" y="59944"/>
                </a:cubicBezTo>
                <a:cubicBezTo>
                  <a:pt x="376809" y="58674"/>
                  <a:pt x="376555" y="58166"/>
                  <a:pt x="376936" y="58166"/>
                </a:cubicBezTo>
                <a:cubicBezTo>
                  <a:pt x="377190" y="58166"/>
                  <a:pt x="377698" y="58420"/>
                  <a:pt x="378587" y="58928"/>
                </a:cubicBezTo>
                <a:cubicBezTo>
                  <a:pt x="379476" y="59436"/>
                  <a:pt x="379984" y="59690"/>
                  <a:pt x="380492" y="59690"/>
                </a:cubicBezTo>
                <a:cubicBezTo>
                  <a:pt x="381127" y="59690"/>
                  <a:pt x="381635" y="59182"/>
                  <a:pt x="382905" y="57912"/>
                </a:cubicBezTo>
                <a:cubicBezTo>
                  <a:pt x="382905" y="56642"/>
                  <a:pt x="382905" y="56134"/>
                  <a:pt x="383286" y="56134"/>
                </a:cubicBezTo>
                <a:cubicBezTo>
                  <a:pt x="383540" y="56134"/>
                  <a:pt x="384048" y="56388"/>
                  <a:pt x="384937" y="56896"/>
                </a:cubicBezTo>
                <a:cubicBezTo>
                  <a:pt x="386080" y="59055"/>
                  <a:pt x="386080" y="60071"/>
                  <a:pt x="384937" y="60071"/>
                </a:cubicBezTo>
                <a:cubicBezTo>
                  <a:pt x="383921" y="61214"/>
                  <a:pt x="383921" y="61214"/>
                  <a:pt x="383921" y="62230"/>
                </a:cubicBezTo>
                <a:cubicBezTo>
                  <a:pt x="383921" y="62230"/>
                  <a:pt x="386080" y="61214"/>
                  <a:pt x="387096" y="61214"/>
                </a:cubicBezTo>
                <a:cubicBezTo>
                  <a:pt x="388239" y="60071"/>
                  <a:pt x="389255" y="60071"/>
                  <a:pt x="392430" y="60071"/>
                </a:cubicBezTo>
                <a:cubicBezTo>
                  <a:pt x="394589" y="60071"/>
                  <a:pt x="395605" y="62230"/>
                  <a:pt x="392430" y="62230"/>
                </a:cubicBezTo>
                <a:lnTo>
                  <a:pt x="391414" y="64389"/>
                </a:lnTo>
                <a:cubicBezTo>
                  <a:pt x="392684" y="66294"/>
                  <a:pt x="392049" y="67437"/>
                  <a:pt x="391160" y="67437"/>
                </a:cubicBezTo>
                <a:cubicBezTo>
                  <a:pt x="390525" y="67437"/>
                  <a:pt x="389763" y="66802"/>
                  <a:pt x="389255" y="65532"/>
                </a:cubicBezTo>
                <a:cubicBezTo>
                  <a:pt x="388620" y="63754"/>
                  <a:pt x="388366" y="62992"/>
                  <a:pt x="388239" y="62992"/>
                </a:cubicBezTo>
                <a:cubicBezTo>
                  <a:pt x="388112" y="62992"/>
                  <a:pt x="388112" y="63500"/>
                  <a:pt x="388112" y="64516"/>
                </a:cubicBezTo>
                <a:cubicBezTo>
                  <a:pt x="388112" y="66675"/>
                  <a:pt x="386969" y="67691"/>
                  <a:pt x="385953" y="67691"/>
                </a:cubicBezTo>
                <a:cubicBezTo>
                  <a:pt x="384810" y="68707"/>
                  <a:pt x="384810" y="68707"/>
                  <a:pt x="385953" y="69850"/>
                </a:cubicBezTo>
                <a:cubicBezTo>
                  <a:pt x="385953" y="70866"/>
                  <a:pt x="384810" y="72009"/>
                  <a:pt x="383794" y="73025"/>
                </a:cubicBezTo>
                <a:cubicBezTo>
                  <a:pt x="382778" y="73025"/>
                  <a:pt x="382778" y="73025"/>
                  <a:pt x="382778" y="71882"/>
                </a:cubicBezTo>
                <a:cubicBezTo>
                  <a:pt x="382778" y="71628"/>
                  <a:pt x="382651" y="71501"/>
                  <a:pt x="382397" y="71501"/>
                </a:cubicBezTo>
                <a:cubicBezTo>
                  <a:pt x="381762" y="71501"/>
                  <a:pt x="380619" y="72517"/>
                  <a:pt x="380619" y="74041"/>
                </a:cubicBezTo>
                <a:cubicBezTo>
                  <a:pt x="380111" y="75184"/>
                  <a:pt x="379857" y="75692"/>
                  <a:pt x="379476" y="75692"/>
                </a:cubicBezTo>
                <a:cubicBezTo>
                  <a:pt x="379095" y="75692"/>
                  <a:pt x="378968" y="75184"/>
                  <a:pt x="378460" y="74041"/>
                </a:cubicBezTo>
                <a:cubicBezTo>
                  <a:pt x="378079" y="73279"/>
                  <a:pt x="377444" y="72898"/>
                  <a:pt x="376936" y="72898"/>
                </a:cubicBezTo>
                <a:cubicBezTo>
                  <a:pt x="376047" y="72898"/>
                  <a:pt x="375285" y="73787"/>
                  <a:pt x="375285" y="75184"/>
                </a:cubicBezTo>
                <a:cubicBezTo>
                  <a:pt x="375285" y="75184"/>
                  <a:pt x="374142" y="76200"/>
                  <a:pt x="373126" y="76200"/>
                </a:cubicBezTo>
                <a:cubicBezTo>
                  <a:pt x="372745" y="76581"/>
                  <a:pt x="372491" y="76708"/>
                  <a:pt x="372237" y="76708"/>
                </a:cubicBezTo>
                <a:cubicBezTo>
                  <a:pt x="371475" y="76708"/>
                  <a:pt x="370967" y="75946"/>
                  <a:pt x="370967" y="75184"/>
                </a:cubicBezTo>
                <a:cubicBezTo>
                  <a:pt x="370459" y="74041"/>
                  <a:pt x="370205" y="73533"/>
                  <a:pt x="369951" y="73533"/>
                </a:cubicBezTo>
                <a:cubicBezTo>
                  <a:pt x="369697" y="73533"/>
                  <a:pt x="369443" y="74041"/>
                  <a:pt x="368808" y="75184"/>
                </a:cubicBezTo>
                <a:cubicBezTo>
                  <a:pt x="368808" y="76200"/>
                  <a:pt x="368808" y="77343"/>
                  <a:pt x="368808" y="77343"/>
                </a:cubicBezTo>
                <a:cubicBezTo>
                  <a:pt x="369951" y="78486"/>
                  <a:pt x="368808" y="79502"/>
                  <a:pt x="367792" y="79502"/>
                </a:cubicBezTo>
                <a:cubicBezTo>
                  <a:pt x="367030" y="80264"/>
                  <a:pt x="365252" y="81026"/>
                  <a:pt x="364109" y="81026"/>
                </a:cubicBezTo>
                <a:cubicBezTo>
                  <a:pt x="363728" y="81026"/>
                  <a:pt x="363347" y="80899"/>
                  <a:pt x="363347" y="80645"/>
                </a:cubicBezTo>
                <a:lnTo>
                  <a:pt x="363347" y="81661"/>
                </a:lnTo>
                <a:cubicBezTo>
                  <a:pt x="362585" y="82423"/>
                  <a:pt x="362966" y="83185"/>
                  <a:pt x="362839" y="83185"/>
                </a:cubicBezTo>
                <a:cubicBezTo>
                  <a:pt x="362712" y="83185"/>
                  <a:pt x="362712" y="83058"/>
                  <a:pt x="362331" y="82677"/>
                </a:cubicBezTo>
                <a:cubicBezTo>
                  <a:pt x="362331" y="82677"/>
                  <a:pt x="361315" y="82677"/>
                  <a:pt x="360172" y="85979"/>
                </a:cubicBezTo>
                <a:cubicBezTo>
                  <a:pt x="359283" y="86868"/>
                  <a:pt x="358013" y="87376"/>
                  <a:pt x="356997" y="87376"/>
                </a:cubicBezTo>
                <a:cubicBezTo>
                  <a:pt x="355600" y="87376"/>
                  <a:pt x="354584" y="86360"/>
                  <a:pt x="355854" y="83820"/>
                </a:cubicBezTo>
                <a:lnTo>
                  <a:pt x="354711" y="84836"/>
                </a:lnTo>
                <a:cubicBezTo>
                  <a:pt x="354330" y="85217"/>
                  <a:pt x="353949" y="85344"/>
                  <a:pt x="353695" y="85344"/>
                </a:cubicBezTo>
                <a:cubicBezTo>
                  <a:pt x="353060" y="85344"/>
                  <a:pt x="352552" y="84836"/>
                  <a:pt x="352552" y="84836"/>
                </a:cubicBezTo>
                <a:cubicBezTo>
                  <a:pt x="352552" y="84328"/>
                  <a:pt x="352298" y="84074"/>
                  <a:pt x="351917" y="84074"/>
                </a:cubicBezTo>
                <a:cubicBezTo>
                  <a:pt x="351536" y="84074"/>
                  <a:pt x="351028" y="84328"/>
                  <a:pt x="350520" y="84836"/>
                </a:cubicBezTo>
                <a:lnTo>
                  <a:pt x="351536" y="86995"/>
                </a:lnTo>
                <a:cubicBezTo>
                  <a:pt x="353822" y="88519"/>
                  <a:pt x="353949" y="90043"/>
                  <a:pt x="352679" y="90043"/>
                </a:cubicBezTo>
                <a:cubicBezTo>
                  <a:pt x="352171" y="90043"/>
                  <a:pt x="351409" y="89789"/>
                  <a:pt x="350393" y="89154"/>
                </a:cubicBezTo>
                <a:lnTo>
                  <a:pt x="350393" y="90170"/>
                </a:lnTo>
                <a:cubicBezTo>
                  <a:pt x="351409" y="91313"/>
                  <a:pt x="350393" y="92329"/>
                  <a:pt x="347091" y="92329"/>
                </a:cubicBezTo>
                <a:cubicBezTo>
                  <a:pt x="346837" y="92710"/>
                  <a:pt x="346329" y="92837"/>
                  <a:pt x="345948" y="92837"/>
                </a:cubicBezTo>
                <a:cubicBezTo>
                  <a:pt x="344932" y="92837"/>
                  <a:pt x="343535" y="92075"/>
                  <a:pt x="342773" y="91313"/>
                </a:cubicBezTo>
                <a:cubicBezTo>
                  <a:pt x="342773" y="90932"/>
                  <a:pt x="342646" y="90805"/>
                  <a:pt x="342519" y="90805"/>
                </a:cubicBezTo>
                <a:cubicBezTo>
                  <a:pt x="342392" y="90805"/>
                  <a:pt x="342392" y="90805"/>
                  <a:pt x="342265" y="90932"/>
                </a:cubicBezTo>
                <a:cubicBezTo>
                  <a:pt x="345567" y="102870"/>
                  <a:pt x="345948" y="106553"/>
                  <a:pt x="345313" y="106553"/>
                </a:cubicBezTo>
                <a:cubicBezTo>
                  <a:pt x="345186" y="106553"/>
                  <a:pt x="345059" y="106553"/>
                  <a:pt x="344932" y="106426"/>
                </a:cubicBezTo>
                <a:cubicBezTo>
                  <a:pt x="344551" y="106172"/>
                  <a:pt x="344170" y="106172"/>
                  <a:pt x="343916" y="106172"/>
                </a:cubicBezTo>
                <a:cubicBezTo>
                  <a:pt x="342900" y="106172"/>
                  <a:pt x="343408" y="107696"/>
                  <a:pt x="345948" y="108585"/>
                </a:cubicBezTo>
                <a:cubicBezTo>
                  <a:pt x="345948" y="110744"/>
                  <a:pt x="346964" y="112903"/>
                  <a:pt x="348107" y="116205"/>
                </a:cubicBezTo>
                <a:cubicBezTo>
                  <a:pt x="348107" y="118364"/>
                  <a:pt x="349123" y="121539"/>
                  <a:pt x="350266" y="121539"/>
                </a:cubicBezTo>
                <a:lnTo>
                  <a:pt x="350266" y="122555"/>
                </a:lnTo>
                <a:cubicBezTo>
                  <a:pt x="348107" y="125730"/>
                  <a:pt x="349123" y="134366"/>
                  <a:pt x="350266" y="138684"/>
                </a:cubicBezTo>
                <a:cubicBezTo>
                  <a:pt x="350266" y="140843"/>
                  <a:pt x="350266" y="143002"/>
                  <a:pt x="349123" y="145161"/>
                </a:cubicBezTo>
                <a:cubicBezTo>
                  <a:pt x="348107" y="148463"/>
                  <a:pt x="348107" y="148463"/>
                  <a:pt x="349123" y="149479"/>
                </a:cubicBezTo>
                <a:cubicBezTo>
                  <a:pt x="350266" y="149479"/>
                  <a:pt x="351282" y="158115"/>
                  <a:pt x="349123" y="158115"/>
                </a:cubicBezTo>
                <a:lnTo>
                  <a:pt x="350266" y="159258"/>
                </a:lnTo>
                <a:cubicBezTo>
                  <a:pt x="351282" y="161417"/>
                  <a:pt x="350266" y="162433"/>
                  <a:pt x="349123" y="162433"/>
                </a:cubicBezTo>
                <a:cubicBezTo>
                  <a:pt x="346964" y="162433"/>
                  <a:pt x="345948" y="163449"/>
                  <a:pt x="350266" y="164592"/>
                </a:cubicBezTo>
                <a:cubicBezTo>
                  <a:pt x="352425" y="165608"/>
                  <a:pt x="352425" y="166751"/>
                  <a:pt x="351282" y="166751"/>
                </a:cubicBezTo>
                <a:cubicBezTo>
                  <a:pt x="349123" y="167894"/>
                  <a:pt x="348107" y="168910"/>
                  <a:pt x="349123" y="171069"/>
                </a:cubicBezTo>
                <a:cubicBezTo>
                  <a:pt x="349123" y="172085"/>
                  <a:pt x="349123" y="173228"/>
                  <a:pt x="346964" y="173228"/>
                </a:cubicBezTo>
                <a:cubicBezTo>
                  <a:pt x="345948" y="173228"/>
                  <a:pt x="345948" y="174244"/>
                  <a:pt x="344805" y="175387"/>
                </a:cubicBezTo>
                <a:cubicBezTo>
                  <a:pt x="346964" y="175387"/>
                  <a:pt x="346964" y="175387"/>
                  <a:pt x="347980" y="174371"/>
                </a:cubicBezTo>
                <a:lnTo>
                  <a:pt x="346837" y="177546"/>
                </a:lnTo>
                <a:cubicBezTo>
                  <a:pt x="346837" y="178689"/>
                  <a:pt x="347980" y="181864"/>
                  <a:pt x="348996" y="181864"/>
                </a:cubicBezTo>
                <a:cubicBezTo>
                  <a:pt x="349758" y="182626"/>
                  <a:pt x="350012" y="183896"/>
                  <a:pt x="349377" y="183896"/>
                </a:cubicBezTo>
                <a:cubicBezTo>
                  <a:pt x="349123" y="183896"/>
                  <a:pt x="348615" y="183642"/>
                  <a:pt x="347980" y="183007"/>
                </a:cubicBezTo>
                <a:cubicBezTo>
                  <a:pt x="345821" y="183007"/>
                  <a:pt x="345821" y="183007"/>
                  <a:pt x="344805" y="185166"/>
                </a:cubicBezTo>
                <a:cubicBezTo>
                  <a:pt x="344805" y="187325"/>
                  <a:pt x="344805" y="188341"/>
                  <a:pt x="345821" y="188341"/>
                </a:cubicBezTo>
                <a:cubicBezTo>
                  <a:pt x="346837" y="188341"/>
                  <a:pt x="346837" y="188341"/>
                  <a:pt x="346837" y="191516"/>
                </a:cubicBezTo>
                <a:cubicBezTo>
                  <a:pt x="345821" y="194818"/>
                  <a:pt x="341503" y="199136"/>
                  <a:pt x="339344" y="200152"/>
                </a:cubicBezTo>
                <a:cubicBezTo>
                  <a:pt x="338455" y="199644"/>
                  <a:pt x="337947" y="199390"/>
                  <a:pt x="337693" y="199390"/>
                </a:cubicBezTo>
                <a:cubicBezTo>
                  <a:pt x="337439" y="199390"/>
                  <a:pt x="338074" y="199898"/>
                  <a:pt x="339344" y="201168"/>
                </a:cubicBezTo>
                <a:cubicBezTo>
                  <a:pt x="340360" y="201168"/>
                  <a:pt x="340360" y="202184"/>
                  <a:pt x="339344" y="204343"/>
                </a:cubicBezTo>
                <a:cubicBezTo>
                  <a:pt x="339090" y="204089"/>
                  <a:pt x="338963" y="203962"/>
                  <a:pt x="338963" y="203962"/>
                </a:cubicBezTo>
                <a:cubicBezTo>
                  <a:pt x="338963" y="203962"/>
                  <a:pt x="339090" y="204597"/>
                  <a:pt x="339344" y="204597"/>
                </a:cubicBezTo>
                <a:cubicBezTo>
                  <a:pt x="339344" y="204597"/>
                  <a:pt x="339471" y="204470"/>
                  <a:pt x="339471" y="204216"/>
                </a:cubicBezTo>
                <a:cubicBezTo>
                  <a:pt x="340487" y="204216"/>
                  <a:pt x="341630" y="202057"/>
                  <a:pt x="341630" y="201041"/>
                </a:cubicBezTo>
                <a:lnTo>
                  <a:pt x="342646" y="201041"/>
                </a:lnTo>
                <a:cubicBezTo>
                  <a:pt x="344805" y="203200"/>
                  <a:pt x="344805" y="205359"/>
                  <a:pt x="341630" y="205359"/>
                </a:cubicBezTo>
                <a:cubicBezTo>
                  <a:pt x="340487" y="206375"/>
                  <a:pt x="340487" y="206375"/>
                  <a:pt x="341630" y="208534"/>
                </a:cubicBezTo>
                <a:cubicBezTo>
                  <a:pt x="341630" y="210693"/>
                  <a:pt x="342646" y="211709"/>
                  <a:pt x="341630" y="211709"/>
                </a:cubicBezTo>
                <a:cubicBezTo>
                  <a:pt x="341630" y="211709"/>
                  <a:pt x="340487" y="214884"/>
                  <a:pt x="341630" y="216027"/>
                </a:cubicBezTo>
                <a:cubicBezTo>
                  <a:pt x="340487" y="219202"/>
                  <a:pt x="339471" y="220345"/>
                  <a:pt x="338328" y="220345"/>
                </a:cubicBezTo>
                <a:cubicBezTo>
                  <a:pt x="337185" y="220345"/>
                  <a:pt x="337312" y="221361"/>
                  <a:pt x="336169" y="222504"/>
                </a:cubicBezTo>
                <a:cubicBezTo>
                  <a:pt x="336169" y="224663"/>
                  <a:pt x="335026" y="225679"/>
                  <a:pt x="334010" y="225679"/>
                </a:cubicBezTo>
                <a:cubicBezTo>
                  <a:pt x="333756" y="225425"/>
                  <a:pt x="333375" y="225298"/>
                  <a:pt x="332994" y="225298"/>
                </a:cubicBezTo>
                <a:cubicBezTo>
                  <a:pt x="331851" y="225298"/>
                  <a:pt x="330454" y="226568"/>
                  <a:pt x="329692" y="228981"/>
                </a:cubicBezTo>
                <a:cubicBezTo>
                  <a:pt x="327533" y="231140"/>
                  <a:pt x="327533" y="231140"/>
                  <a:pt x="328676" y="233299"/>
                </a:cubicBezTo>
                <a:cubicBezTo>
                  <a:pt x="328676" y="234315"/>
                  <a:pt x="328676" y="235458"/>
                  <a:pt x="327533" y="236474"/>
                </a:cubicBezTo>
                <a:cubicBezTo>
                  <a:pt x="327533" y="236474"/>
                  <a:pt x="326517" y="237490"/>
                  <a:pt x="325374" y="239649"/>
                </a:cubicBezTo>
                <a:cubicBezTo>
                  <a:pt x="325374" y="240919"/>
                  <a:pt x="324993" y="241427"/>
                  <a:pt x="324739" y="241427"/>
                </a:cubicBezTo>
                <a:cubicBezTo>
                  <a:pt x="324485" y="241427"/>
                  <a:pt x="324358" y="241173"/>
                  <a:pt x="324358" y="240665"/>
                </a:cubicBezTo>
                <a:cubicBezTo>
                  <a:pt x="323342" y="239522"/>
                  <a:pt x="322199" y="238506"/>
                  <a:pt x="322199" y="238506"/>
                </a:cubicBezTo>
                <a:cubicBezTo>
                  <a:pt x="321183" y="240665"/>
                  <a:pt x="321183" y="242824"/>
                  <a:pt x="322199" y="243840"/>
                </a:cubicBezTo>
                <a:cubicBezTo>
                  <a:pt x="322199" y="245618"/>
                  <a:pt x="322199" y="246380"/>
                  <a:pt x="322072" y="246380"/>
                </a:cubicBezTo>
                <a:cubicBezTo>
                  <a:pt x="321945" y="246380"/>
                  <a:pt x="321691" y="245872"/>
                  <a:pt x="321183" y="244856"/>
                </a:cubicBezTo>
                <a:cubicBezTo>
                  <a:pt x="320929" y="244602"/>
                  <a:pt x="320548" y="244475"/>
                  <a:pt x="320167" y="244475"/>
                </a:cubicBezTo>
                <a:cubicBezTo>
                  <a:pt x="319024" y="244475"/>
                  <a:pt x="317373" y="245491"/>
                  <a:pt x="315849" y="247015"/>
                </a:cubicBezTo>
                <a:cubicBezTo>
                  <a:pt x="312674" y="249174"/>
                  <a:pt x="309372" y="251333"/>
                  <a:pt x="310515" y="252349"/>
                </a:cubicBezTo>
                <a:cubicBezTo>
                  <a:pt x="310007" y="253365"/>
                  <a:pt x="309118" y="253746"/>
                  <a:pt x="308483" y="253746"/>
                </a:cubicBezTo>
                <a:cubicBezTo>
                  <a:pt x="307848" y="253746"/>
                  <a:pt x="307213" y="253492"/>
                  <a:pt x="307213" y="253492"/>
                </a:cubicBezTo>
                <a:cubicBezTo>
                  <a:pt x="305054" y="253492"/>
                  <a:pt x="302895" y="254635"/>
                  <a:pt x="297434" y="256794"/>
                </a:cubicBezTo>
                <a:cubicBezTo>
                  <a:pt x="293624" y="258191"/>
                  <a:pt x="291211" y="258826"/>
                  <a:pt x="289814" y="258826"/>
                </a:cubicBezTo>
                <a:cubicBezTo>
                  <a:pt x="288163" y="258826"/>
                  <a:pt x="287782" y="257937"/>
                  <a:pt x="287782" y="256794"/>
                </a:cubicBezTo>
                <a:cubicBezTo>
                  <a:pt x="287782" y="256159"/>
                  <a:pt x="287782" y="255524"/>
                  <a:pt x="287401" y="255524"/>
                </a:cubicBezTo>
                <a:cubicBezTo>
                  <a:pt x="287020" y="255524"/>
                  <a:pt x="286639" y="255905"/>
                  <a:pt x="285623" y="256794"/>
                </a:cubicBezTo>
                <a:cubicBezTo>
                  <a:pt x="285115" y="257048"/>
                  <a:pt x="284607" y="257175"/>
                  <a:pt x="283972" y="257175"/>
                </a:cubicBezTo>
                <a:cubicBezTo>
                  <a:pt x="282321" y="257175"/>
                  <a:pt x="280543" y="255905"/>
                  <a:pt x="278003" y="253492"/>
                </a:cubicBezTo>
                <a:cubicBezTo>
                  <a:pt x="276987" y="252476"/>
                  <a:pt x="276987" y="250317"/>
                  <a:pt x="278003" y="249174"/>
                </a:cubicBezTo>
                <a:cubicBezTo>
                  <a:pt x="279146" y="247015"/>
                  <a:pt x="279146" y="247015"/>
                  <a:pt x="274828" y="245999"/>
                </a:cubicBezTo>
                <a:cubicBezTo>
                  <a:pt x="273812" y="245999"/>
                  <a:pt x="271653" y="245999"/>
                  <a:pt x="271653" y="247015"/>
                </a:cubicBezTo>
                <a:cubicBezTo>
                  <a:pt x="270510" y="248031"/>
                  <a:pt x="271653" y="248031"/>
                  <a:pt x="271653" y="248031"/>
                </a:cubicBezTo>
                <a:lnTo>
                  <a:pt x="273812" y="249174"/>
                </a:lnTo>
                <a:cubicBezTo>
                  <a:pt x="273177" y="249809"/>
                  <a:pt x="272923" y="250444"/>
                  <a:pt x="272161" y="250444"/>
                </a:cubicBezTo>
                <a:cubicBezTo>
                  <a:pt x="271653" y="250444"/>
                  <a:pt x="270891" y="250063"/>
                  <a:pt x="269494" y="249174"/>
                </a:cubicBezTo>
                <a:cubicBezTo>
                  <a:pt x="267335" y="249174"/>
                  <a:pt x="265176" y="248031"/>
                  <a:pt x="266319" y="247015"/>
                </a:cubicBezTo>
                <a:cubicBezTo>
                  <a:pt x="264160" y="247015"/>
                  <a:pt x="260985" y="243840"/>
                  <a:pt x="258699" y="239395"/>
                </a:cubicBezTo>
                <a:cubicBezTo>
                  <a:pt x="255524" y="236220"/>
                  <a:pt x="253365" y="230759"/>
                  <a:pt x="252222" y="229743"/>
                </a:cubicBezTo>
                <a:cubicBezTo>
                  <a:pt x="251079" y="225425"/>
                  <a:pt x="251079" y="224409"/>
                  <a:pt x="252222" y="224409"/>
                </a:cubicBezTo>
                <a:cubicBezTo>
                  <a:pt x="254381" y="223266"/>
                  <a:pt x="253238" y="222250"/>
                  <a:pt x="252222" y="222250"/>
                </a:cubicBezTo>
                <a:cubicBezTo>
                  <a:pt x="251079" y="221107"/>
                  <a:pt x="250063" y="214630"/>
                  <a:pt x="248920" y="209296"/>
                </a:cubicBezTo>
                <a:cubicBezTo>
                  <a:pt x="248920" y="203962"/>
                  <a:pt x="251079" y="198501"/>
                  <a:pt x="252222" y="197485"/>
                </a:cubicBezTo>
                <a:cubicBezTo>
                  <a:pt x="252222" y="197485"/>
                  <a:pt x="252222" y="196342"/>
                  <a:pt x="252222" y="194310"/>
                </a:cubicBezTo>
                <a:cubicBezTo>
                  <a:pt x="252222" y="191008"/>
                  <a:pt x="254381" y="182372"/>
                  <a:pt x="256540" y="181356"/>
                </a:cubicBezTo>
                <a:cubicBezTo>
                  <a:pt x="256540" y="181356"/>
                  <a:pt x="257683" y="179197"/>
                  <a:pt x="258699" y="177038"/>
                </a:cubicBezTo>
                <a:cubicBezTo>
                  <a:pt x="258699" y="173863"/>
                  <a:pt x="259715" y="171704"/>
                  <a:pt x="260858" y="171704"/>
                </a:cubicBezTo>
                <a:cubicBezTo>
                  <a:pt x="261874" y="171196"/>
                  <a:pt x="262763" y="171196"/>
                  <a:pt x="263144" y="171196"/>
                </a:cubicBezTo>
                <a:cubicBezTo>
                  <a:pt x="263525" y="171196"/>
                  <a:pt x="263525" y="171196"/>
                  <a:pt x="263017" y="170688"/>
                </a:cubicBezTo>
                <a:cubicBezTo>
                  <a:pt x="261874" y="170688"/>
                  <a:pt x="263017" y="167513"/>
                  <a:pt x="265176" y="163068"/>
                </a:cubicBezTo>
                <a:cubicBezTo>
                  <a:pt x="267208" y="159766"/>
                  <a:pt x="267970" y="158496"/>
                  <a:pt x="268224" y="158496"/>
                </a:cubicBezTo>
                <a:cubicBezTo>
                  <a:pt x="268478" y="158496"/>
                  <a:pt x="268478" y="159004"/>
                  <a:pt x="268478" y="159893"/>
                </a:cubicBezTo>
                <a:cubicBezTo>
                  <a:pt x="272796" y="155575"/>
                  <a:pt x="271653" y="154559"/>
                  <a:pt x="270637" y="154559"/>
                </a:cubicBezTo>
                <a:cubicBezTo>
                  <a:pt x="267462" y="154559"/>
                  <a:pt x="269621" y="152400"/>
                  <a:pt x="272796" y="152400"/>
                </a:cubicBezTo>
                <a:cubicBezTo>
                  <a:pt x="275971" y="152400"/>
                  <a:pt x="277114" y="150241"/>
                  <a:pt x="275971" y="150241"/>
                </a:cubicBezTo>
                <a:cubicBezTo>
                  <a:pt x="275590" y="149860"/>
                  <a:pt x="275336" y="149860"/>
                  <a:pt x="275082" y="149860"/>
                </a:cubicBezTo>
                <a:cubicBezTo>
                  <a:pt x="274447" y="149860"/>
                  <a:pt x="273812" y="150622"/>
                  <a:pt x="273812" y="151384"/>
                </a:cubicBezTo>
                <a:cubicBezTo>
                  <a:pt x="273812" y="151384"/>
                  <a:pt x="272669" y="151384"/>
                  <a:pt x="271653" y="150241"/>
                </a:cubicBezTo>
                <a:cubicBezTo>
                  <a:pt x="272669" y="149225"/>
                  <a:pt x="272669" y="149225"/>
                  <a:pt x="273812" y="148082"/>
                </a:cubicBezTo>
                <a:cubicBezTo>
                  <a:pt x="273812" y="148082"/>
                  <a:pt x="274828" y="146939"/>
                  <a:pt x="276987" y="146939"/>
                </a:cubicBezTo>
                <a:cubicBezTo>
                  <a:pt x="277241" y="146685"/>
                  <a:pt x="277495" y="146558"/>
                  <a:pt x="277876" y="146558"/>
                </a:cubicBezTo>
                <a:cubicBezTo>
                  <a:pt x="278638" y="146558"/>
                  <a:pt x="279146" y="147574"/>
                  <a:pt x="279146" y="149098"/>
                </a:cubicBezTo>
                <a:cubicBezTo>
                  <a:pt x="279400" y="149479"/>
                  <a:pt x="279654" y="149606"/>
                  <a:pt x="279908" y="149606"/>
                </a:cubicBezTo>
                <a:cubicBezTo>
                  <a:pt x="280416" y="149606"/>
                  <a:pt x="280543" y="148844"/>
                  <a:pt x="281305" y="148082"/>
                </a:cubicBezTo>
                <a:cubicBezTo>
                  <a:pt x="281305" y="144780"/>
                  <a:pt x="281305" y="144780"/>
                  <a:pt x="279146" y="144780"/>
                </a:cubicBezTo>
                <a:cubicBezTo>
                  <a:pt x="278638" y="145288"/>
                  <a:pt x="278003" y="145542"/>
                  <a:pt x="277495" y="145542"/>
                </a:cubicBezTo>
                <a:cubicBezTo>
                  <a:pt x="276987" y="145542"/>
                  <a:pt x="276479" y="145288"/>
                  <a:pt x="275844" y="144780"/>
                </a:cubicBezTo>
                <a:cubicBezTo>
                  <a:pt x="274828" y="143764"/>
                  <a:pt x="279908" y="140335"/>
                  <a:pt x="283337" y="140335"/>
                </a:cubicBezTo>
                <a:cubicBezTo>
                  <a:pt x="283718" y="140335"/>
                  <a:pt x="284099" y="140335"/>
                  <a:pt x="284480" y="140462"/>
                </a:cubicBezTo>
                <a:lnTo>
                  <a:pt x="283337" y="139319"/>
                </a:lnTo>
                <a:cubicBezTo>
                  <a:pt x="282321" y="138303"/>
                  <a:pt x="283337" y="136144"/>
                  <a:pt x="285496" y="133985"/>
                </a:cubicBezTo>
                <a:cubicBezTo>
                  <a:pt x="286258" y="132461"/>
                  <a:pt x="287020" y="131445"/>
                  <a:pt x="287909" y="131445"/>
                </a:cubicBezTo>
                <a:cubicBezTo>
                  <a:pt x="288163" y="131445"/>
                  <a:pt x="288417" y="131572"/>
                  <a:pt x="288798" y="131826"/>
                </a:cubicBezTo>
                <a:cubicBezTo>
                  <a:pt x="289560" y="131826"/>
                  <a:pt x="290195" y="132334"/>
                  <a:pt x="290957" y="132334"/>
                </a:cubicBezTo>
                <a:cubicBezTo>
                  <a:pt x="291338" y="132334"/>
                  <a:pt x="291719" y="132207"/>
                  <a:pt x="291973" y="131826"/>
                </a:cubicBezTo>
                <a:cubicBezTo>
                  <a:pt x="290957" y="132842"/>
                  <a:pt x="291973" y="133985"/>
                  <a:pt x="293116" y="133985"/>
                </a:cubicBezTo>
                <a:cubicBezTo>
                  <a:pt x="293116" y="133985"/>
                  <a:pt x="293116" y="131826"/>
                  <a:pt x="293116" y="129667"/>
                </a:cubicBezTo>
                <a:cubicBezTo>
                  <a:pt x="293116" y="126492"/>
                  <a:pt x="294132" y="123190"/>
                  <a:pt x="297434" y="118872"/>
                </a:cubicBezTo>
                <a:cubicBezTo>
                  <a:pt x="299593" y="116713"/>
                  <a:pt x="302768" y="113538"/>
                  <a:pt x="302768" y="112395"/>
                </a:cubicBezTo>
                <a:cubicBezTo>
                  <a:pt x="303911" y="110236"/>
                  <a:pt x="304927" y="109093"/>
                  <a:pt x="305943" y="109093"/>
                </a:cubicBezTo>
                <a:lnTo>
                  <a:pt x="308102" y="108077"/>
                </a:lnTo>
                <a:cubicBezTo>
                  <a:pt x="308102" y="106299"/>
                  <a:pt x="309499" y="104521"/>
                  <a:pt x="310642" y="104521"/>
                </a:cubicBezTo>
                <a:cubicBezTo>
                  <a:pt x="310896" y="104521"/>
                  <a:pt x="311150" y="104648"/>
                  <a:pt x="311277" y="104775"/>
                </a:cubicBezTo>
                <a:cubicBezTo>
                  <a:pt x="312420" y="104775"/>
                  <a:pt x="313436" y="102616"/>
                  <a:pt x="313436" y="101600"/>
                </a:cubicBezTo>
                <a:cubicBezTo>
                  <a:pt x="313944" y="99949"/>
                  <a:pt x="314198" y="99187"/>
                  <a:pt x="314579" y="99187"/>
                </a:cubicBezTo>
                <a:cubicBezTo>
                  <a:pt x="314960" y="99187"/>
                  <a:pt x="315087" y="99949"/>
                  <a:pt x="315595" y="101600"/>
                </a:cubicBezTo>
                <a:cubicBezTo>
                  <a:pt x="316611" y="102616"/>
                  <a:pt x="315595" y="104775"/>
                  <a:pt x="314579" y="105918"/>
                </a:cubicBezTo>
                <a:lnTo>
                  <a:pt x="311277" y="109093"/>
                </a:lnTo>
                <a:lnTo>
                  <a:pt x="315595" y="106934"/>
                </a:lnTo>
                <a:cubicBezTo>
                  <a:pt x="315595" y="106172"/>
                  <a:pt x="317246" y="105410"/>
                  <a:pt x="318516" y="105410"/>
                </a:cubicBezTo>
                <a:cubicBezTo>
                  <a:pt x="319024" y="105410"/>
                  <a:pt x="319532" y="105537"/>
                  <a:pt x="319913" y="105791"/>
                </a:cubicBezTo>
                <a:cubicBezTo>
                  <a:pt x="319913" y="105791"/>
                  <a:pt x="320421" y="106299"/>
                  <a:pt x="320675" y="106299"/>
                </a:cubicBezTo>
                <a:cubicBezTo>
                  <a:pt x="320802" y="106299"/>
                  <a:pt x="320929" y="106172"/>
                  <a:pt x="320929" y="105791"/>
                </a:cubicBezTo>
                <a:cubicBezTo>
                  <a:pt x="320929" y="105791"/>
                  <a:pt x="320929" y="104775"/>
                  <a:pt x="319913" y="103632"/>
                </a:cubicBezTo>
                <a:cubicBezTo>
                  <a:pt x="317754" y="103632"/>
                  <a:pt x="317754" y="102616"/>
                  <a:pt x="316611" y="102616"/>
                </a:cubicBezTo>
                <a:cubicBezTo>
                  <a:pt x="315722" y="99822"/>
                  <a:pt x="317119" y="97028"/>
                  <a:pt x="319024" y="97028"/>
                </a:cubicBezTo>
                <a:cubicBezTo>
                  <a:pt x="319278" y="97028"/>
                  <a:pt x="319532" y="97155"/>
                  <a:pt x="319913" y="97282"/>
                </a:cubicBezTo>
                <a:cubicBezTo>
                  <a:pt x="320929" y="97282"/>
                  <a:pt x="320929" y="97282"/>
                  <a:pt x="320929" y="95123"/>
                </a:cubicBezTo>
                <a:cubicBezTo>
                  <a:pt x="320167" y="94361"/>
                  <a:pt x="320421" y="93599"/>
                  <a:pt x="321945" y="93599"/>
                </a:cubicBezTo>
                <a:cubicBezTo>
                  <a:pt x="322453" y="93599"/>
                  <a:pt x="323215" y="93726"/>
                  <a:pt x="324231" y="94107"/>
                </a:cubicBezTo>
                <a:cubicBezTo>
                  <a:pt x="324739" y="94361"/>
                  <a:pt x="325374" y="94488"/>
                  <a:pt x="325755" y="94488"/>
                </a:cubicBezTo>
                <a:cubicBezTo>
                  <a:pt x="326771" y="94488"/>
                  <a:pt x="327279" y="93726"/>
                  <a:pt x="327406" y="92456"/>
                </a:cubicBezTo>
                <a:cubicBezTo>
                  <a:pt x="326009" y="88011"/>
                  <a:pt x="325882" y="87249"/>
                  <a:pt x="327406" y="86487"/>
                </a:cubicBezTo>
                <a:cubicBezTo>
                  <a:pt x="329565" y="84328"/>
                  <a:pt x="328549" y="83312"/>
                  <a:pt x="326390" y="83312"/>
                </a:cubicBezTo>
                <a:cubicBezTo>
                  <a:pt x="326009" y="83693"/>
                  <a:pt x="325628" y="83820"/>
                  <a:pt x="325374" y="83820"/>
                </a:cubicBezTo>
                <a:cubicBezTo>
                  <a:pt x="324866" y="83820"/>
                  <a:pt x="324612" y="83312"/>
                  <a:pt x="325247" y="83312"/>
                </a:cubicBezTo>
                <a:cubicBezTo>
                  <a:pt x="325247" y="83312"/>
                  <a:pt x="324104" y="80137"/>
                  <a:pt x="321945" y="80137"/>
                </a:cubicBezTo>
                <a:cubicBezTo>
                  <a:pt x="318770" y="76835"/>
                  <a:pt x="318770" y="75819"/>
                  <a:pt x="319786" y="74803"/>
                </a:cubicBezTo>
                <a:cubicBezTo>
                  <a:pt x="322961" y="74803"/>
                  <a:pt x="320802" y="74803"/>
                  <a:pt x="319786" y="73660"/>
                </a:cubicBezTo>
                <a:cubicBezTo>
                  <a:pt x="317627" y="72644"/>
                  <a:pt x="316484" y="72644"/>
                  <a:pt x="316484" y="71501"/>
                </a:cubicBezTo>
                <a:cubicBezTo>
                  <a:pt x="317500" y="70485"/>
                  <a:pt x="314706" y="63881"/>
                  <a:pt x="312674" y="63881"/>
                </a:cubicBezTo>
                <a:cubicBezTo>
                  <a:pt x="312547" y="63881"/>
                  <a:pt x="312420" y="63881"/>
                  <a:pt x="312293" y="64008"/>
                </a:cubicBezTo>
                <a:cubicBezTo>
                  <a:pt x="312293" y="64008"/>
                  <a:pt x="311150" y="62865"/>
                  <a:pt x="311150" y="61849"/>
                </a:cubicBezTo>
                <a:cubicBezTo>
                  <a:pt x="312293" y="60833"/>
                  <a:pt x="310134" y="58674"/>
                  <a:pt x="308991" y="56515"/>
                </a:cubicBezTo>
                <a:cubicBezTo>
                  <a:pt x="307340" y="54864"/>
                  <a:pt x="306451" y="53975"/>
                  <a:pt x="305943" y="53975"/>
                </a:cubicBezTo>
                <a:cubicBezTo>
                  <a:pt x="305816" y="53975"/>
                  <a:pt x="305689" y="54102"/>
                  <a:pt x="305689" y="54356"/>
                </a:cubicBezTo>
                <a:cubicBezTo>
                  <a:pt x="305308" y="55118"/>
                  <a:pt x="305054" y="55499"/>
                  <a:pt x="304927" y="55499"/>
                </a:cubicBezTo>
                <a:cubicBezTo>
                  <a:pt x="304546" y="55499"/>
                  <a:pt x="304292" y="54229"/>
                  <a:pt x="303657" y="52197"/>
                </a:cubicBezTo>
                <a:cubicBezTo>
                  <a:pt x="302514" y="51181"/>
                  <a:pt x="303657" y="49022"/>
                  <a:pt x="302514" y="47879"/>
                </a:cubicBezTo>
                <a:cubicBezTo>
                  <a:pt x="303657" y="46736"/>
                  <a:pt x="303657" y="45720"/>
                  <a:pt x="302514" y="44704"/>
                </a:cubicBezTo>
                <a:lnTo>
                  <a:pt x="301498" y="44704"/>
                </a:lnTo>
                <a:cubicBezTo>
                  <a:pt x="300355" y="45720"/>
                  <a:pt x="300355" y="46863"/>
                  <a:pt x="300355" y="46863"/>
                </a:cubicBezTo>
                <a:cubicBezTo>
                  <a:pt x="299339" y="45847"/>
                  <a:pt x="298196" y="44704"/>
                  <a:pt x="299339" y="43688"/>
                </a:cubicBezTo>
                <a:cubicBezTo>
                  <a:pt x="297180" y="43688"/>
                  <a:pt x="296164" y="42672"/>
                  <a:pt x="294005" y="41529"/>
                </a:cubicBezTo>
                <a:cubicBezTo>
                  <a:pt x="291846" y="39370"/>
                  <a:pt x="290830" y="37211"/>
                  <a:pt x="289687" y="36195"/>
                </a:cubicBezTo>
                <a:cubicBezTo>
                  <a:pt x="289433" y="36322"/>
                  <a:pt x="289306" y="36322"/>
                  <a:pt x="289052" y="36322"/>
                </a:cubicBezTo>
                <a:cubicBezTo>
                  <a:pt x="286512" y="36322"/>
                  <a:pt x="281051" y="31623"/>
                  <a:pt x="281051" y="29718"/>
                </a:cubicBezTo>
                <a:cubicBezTo>
                  <a:pt x="281813" y="28956"/>
                  <a:pt x="281559" y="28194"/>
                  <a:pt x="280543" y="28194"/>
                </a:cubicBezTo>
                <a:cubicBezTo>
                  <a:pt x="280162" y="28194"/>
                  <a:pt x="279527" y="28321"/>
                  <a:pt x="279019" y="28702"/>
                </a:cubicBezTo>
                <a:cubicBezTo>
                  <a:pt x="277876" y="28702"/>
                  <a:pt x="277876" y="28702"/>
                  <a:pt x="276860" y="26543"/>
                </a:cubicBezTo>
                <a:cubicBezTo>
                  <a:pt x="276860" y="25400"/>
                  <a:pt x="274701" y="25400"/>
                  <a:pt x="272542" y="25400"/>
                </a:cubicBezTo>
                <a:cubicBezTo>
                  <a:pt x="271653" y="26289"/>
                  <a:pt x="270891" y="26670"/>
                  <a:pt x="270383" y="26670"/>
                </a:cubicBezTo>
                <a:cubicBezTo>
                  <a:pt x="269621" y="26670"/>
                  <a:pt x="269367" y="26035"/>
                  <a:pt x="269367" y="25400"/>
                </a:cubicBezTo>
                <a:cubicBezTo>
                  <a:pt x="267208" y="23241"/>
                  <a:pt x="265049" y="22225"/>
                  <a:pt x="262890" y="21082"/>
                </a:cubicBezTo>
                <a:cubicBezTo>
                  <a:pt x="261747" y="18923"/>
                  <a:pt x="259588" y="18923"/>
                  <a:pt x="261747" y="17907"/>
                </a:cubicBezTo>
                <a:cubicBezTo>
                  <a:pt x="261747" y="16764"/>
                  <a:pt x="260731" y="15748"/>
                  <a:pt x="260731" y="15748"/>
                </a:cubicBezTo>
                <a:cubicBezTo>
                  <a:pt x="260477" y="15494"/>
                  <a:pt x="260350" y="15367"/>
                  <a:pt x="260223" y="15240"/>
                </a:cubicBezTo>
                <a:cubicBezTo>
                  <a:pt x="261620" y="16891"/>
                  <a:pt x="260604" y="16891"/>
                  <a:pt x="258572" y="16891"/>
                </a:cubicBezTo>
                <a:cubicBezTo>
                  <a:pt x="258191" y="17272"/>
                  <a:pt x="257683" y="17399"/>
                  <a:pt x="257175" y="17399"/>
                </a:cubicBezTo>
                <a:cubicBezTo>
                  <a:pt x="256032" y="17399"/>
                  <a:pt x="254635" y="16891"/>
                  <a:pt x="253111" y="16891"/>
                </a:cubicBezTo>
                <a:cubicBezTo>
                  <a:pt x="252095" y="16891"/>
                  <a:pt x="249936" y="15875"/>
                  <a:pt x="247777" y="15875"/>
                </a:cubicBezTo>
                <a:cubicBezTo>
                  <a:pt x="244602" y="15875"/>
                  <a:pt x="242443" y="15875"/>
                  <a:pt x="243459" y="14859"/>
                </a:cubicBezTo>
                <a:cubicBezTo>
                  <a:pt x="243459" y="14351"/>
                  <a:pt x="243459" y="14097"/>
                  <a:pt x="243459" y="13716"/>
                </a:cubicBezTo>
                <a:cubicBezTo>
                  <a:pt x="242570" y="14224"/>
                  <a:pt x="239649" y="14478"/>
                  <a:pt x="236347" y="14478"/>
                </a:cubicBezTo>
                <a:cubicBezTo>
                  <a:pt x="231775" y="14478"/>
                  <a:pt x="226314" y="13970"/>
                  <a:pt x="225171" y="12700"/>
                </a:cubicBezTo>
                <a:lnTo>
                  <a:pt x="225171" y="13716"/>
                </a:lnTo>
                <a:cubicBezTo>
                  <a:pt x="226187" y="14859"/>
                  <a:pt x="224028" y="14859"/>
                  <a:pt x="221996" y="14859"/>
                </a:cubicBezTo>
                <a:cubicBezTo>
                  <a:pt x="220853" y="14859"/>
                  <a:pt x="215519" y="14859"/>
                  <a:pt x="211201" y="15875"/>
                </a:cubicBezTo>
                <a:cubicBezTo>
                  <a:pt x="207264" y="17399"/>
                  <a:pt x="204470" y="18415"/>
                  <a:pt x="202819" y="18415"/>
                </a:cubicBezTo>
                <a:cubicBezTo>
                  <a:pt x="202184" y="18415"/>
                  <a:pt x="201803" y="18288"/>
                  <a:pt x="201422" y="18034"/>
                </a:cubicBezTo>
                <a:cubicBezTo>
                  <a:pt x="200406" y="18034"/>
                  <a:pt x="200406" y="18034"/>
                  <a:pt x="201422" y="19050"/>
                </a:cubicBezTo>
                <a:cubicBezTo>
                  <a:pt x="202438" y="20066"/>
                  <a:pt x="201422" y="20193"/>
                  <a:pt x="200406" y="21209"/>
                </a:cubicBezTo>
                <a:cubicBezTo>
                  <a:pt x="199263" y="21209"/>
                  <a:pt x="198247" y="20193"/>
                  <a:pt x="198247" y="19050"/>
                </a:cubicBezTo>
                <a:cubicBezTo>
                  <a:pt x="197993" y="18796"/>
                  <a:pt x="197739" y="18669"/>
                  <a:pt x="197358" y="18669"/>
                </a:cubicBezTo>
                <a:cubicBezTo>
                  <a:pt x="196469" y="18669"/>
                  <a:pt x="195453" y="19685"/>
                  <a:pt x="193929" y="21209"/>
                </a:cubicBezTo>
                <a:cubicBezTo>
                  <a:pt x="192913" y="23368"/>
                  <a:pt x="187452" y="26543"/>
                  <a:pt x="185293" y="26543"/>
                </a:cubicBezTo>
                <a:cubicBezTo>
                  <a:pt x="184277" y="27559"/>
                  <a:pt x="183134" y="27559"/>
                  <a:pt x="183134" y="28702"/>
                </a:cubicBezTo>
                <a:cubicBezTo>
                  <a:pt x="183134" y="30861"/>
                  <a:pt x="180975" y="33020"/>
                  <a:pt x="177800" y="33020"/>
                </a:cubicBezTo>
                <a:cubicBezTo>
                  <a:pt x="176784" y="34163"/>
                  <a:pt x="176784" y="34163"/>
                  <a:pt x="177800" y="34163"/>
                </a:cubicBezTo>
                <a:cubicBezTo>
                  <a:pt x="177800" y="35687"/>
                  <a:pt x="177800" y="36703"/>
                  <a:pt x="177038" y="36703"/>
                </a:cubicBezTo>
                <a:cubicBezTo>
                  <a:pt x="176657" y="36703"/>
                  <a:pt x="176276" y="36576"/>
                  <a:pt x="175768" y="36322"/>
                </a:cubicBezTo>
                <a:cubicBezTo>
                  <a:pt x="173609" y="37465"/>
                  <a:pt x="170434" y="39624"/>
                  <a:pt x="169291" y="42799"/>
                </a:cubicBezTo>
                <a:cubicBezTo>
                  <a:pt x="168275" y="43815"/>
                  <a:pt x="167132" y="43815"/>
                  <a:pt x="166116" y="43815"/>
                </a:cubicBezTo>
                <a:lnTo>
                  <a:pt x="164973" y="42672"/>
                </a:lnTo>
                <a:cubicBezTo>
                  <a:pt x="165989" y="44831"/>
                  <a:pt x="165989" y="44831"/>
                  <a:pt x="163830" y="44831"/>
                </a:cubicBezTo>
                <a:cubicBezTo>
                  <a:pt x="163449" y="44450"/>
                  <a:pt x="163195" y="44323"/>
                  <a:pt x="162941" y="44323"/>
                </a:cubicBezTo>
                <a:cubicBezTo>
                  <a:pt x="162306" y="44323"/>
                  <a:pt x="161925" y="45085"/>
                  <a:pt x="162814" y="45847"/>
                </a:cubicBezTo>
                <a:cubicBezTo>
                  <a:pt x="162814" y="46863"/>
                  <a:pt x="161671" y="48006"/>
                  <a:pt x="161671" y="48006"/>
                </a:cubicBezTo>
                <a:cubicBezTo>
                  <a:pt x="160655" y="49022"/>
                  <a:pt x="155194" y="53340"/>
                  <a:pt x="150876" y="58801"/>
                </a:cubicBezTo>
                <a:cubicBezTo>
                  <a:pt x="145288" y="66421"/>
                  <a:pt x="143637" y="69723"/>
                  <a:pt x="142621" y="69723"/>
                </a:cubicBezTo>
                <a:cubicBezTo>
                  <a:pt x="142494" y="69723"/>
                  <a:pt x="142367" y="69596"/>
                  <a:pt x="142240" y="69596"/>
                </a:cubicBezTo>
                <a:cubicBezTo>
                  <a:pt x="140081" y="69596"/>
                  <a:pt x="140081" y="70612"/>
                  <a:pt x="140081" y="71755"/>
                </a:cubicBezTo>
                <a:cubicBezTo>
                  <a:pt x="141097" y="73914"/>
                  <a:pt x="140081" y="75057"/>
                  <a:pt x="138938" y="76073"/>
                </a:cubicBezTo>
                <a:cubicBezTo>
                  <a:pt x="138938" y="77089"/>
                  <a:pt x="137922" y="78232"/>
                  <a:pt x="138938" y="78232"/>
                </a:cubicBezTo>
                <a:cubicBezTo>
                  <a:pt x="136779" y="79248"/>
                  <a:pt x="136779" y="79248"/>
                  <a:pt x="136779" y="80391"/>
                </a:cubicBezTo>
                <a:cubicBezTo>
                  <a:pt x="137922" y="80391"/>
                  <a:pt x="136779" y="82550"/>
                  <a:pt x="135763" y="82550"/>
                </a:cubicBezTo>
                <a:cubicBezTo>
                  <a:pt x="132588" y="82550"/>
                  <a:pt x="132588" y="82550"/>
                  <a:pt x="134747" y="83693"/>
                </a:cubicBezTo>
                <a:cubicBezTo>
                  <a:pt x="135636" y="84582"/>
                  <a:pt x="135001" y="87122"/>
                  <a:pt x="134747" y="87122"/>
                </a:cubicBezTo>
                <a:cubicBezTo>
                  <a:pt x="134747" y="87122"/>
                  <a:pt x="134747" y="86995"/>
                  <a:pt x="134747" y="86868"/>
                </a:cubicBezTo>
                <a:cubicBezTo>
                  <a:pt x="134493" y="86614"/>
                  <a:pt x="134366" y="86614"/>
                  <a:pt x="134112" y="86614"/>
                </a:cubicBezTo>
                <a:cubicBezTo>
                  <a:pt x="133223" y="86614"/>
                  <a:pt x="132207" y="88138"/>
                  <a:pt x="130429" y="89027"/>
                </a:cubicBezTo>
                <a:cubicBezTo>
                  <a:pt x="129413" y="90043"/>
                  <a:pt x="129413" y="91186"/>
                  <a:pt x="130429" y="91186"/>
                </a:cubicBezTo>
                <a:cubicBezTo>
                  <a:pt x="130429" y="93345"/>
                  <a:pt x="126111" y="98679"/>
                  <a:pt x="125095" y="99822"/>
                </a:cubicBezTo>
                <a:cubicBezTo>
                  <a:pt x="124714" y="99441"/>
                  <a:pt x="124460" y="99314"/>
                  <a:pt x="124206" y="99314"/>
                </a:cubicBezTo>
                <a:cubicBezTo>
                  <a:pt x="123571" y="99314"/>
                  <a:pt x="123190" y="100076"/>
                  <a:pt x="124079" y="100838"/>
                </a:cubicBezTo>
                <a:cubicBezTo>
                  <a:pt x="125095" y="100838"/>
                  <a:pt x="125095" y="101981"/>
                  <a:pt x="124079" y="102997"/>
                </a:cubicBezTo>
                <a:cubicBezTo>
                  <a:pt x="123063" y="104013"/>
                  <a:pt x="124079" y="104013"/>
                  <a:pt x="125095" y="105156"/>
                </a:cubicBezTo>
                <a:cubicBezTo>
                  <a:pt x="125349" y="104902"/>
                  <a:pt x="125603" y="104775"/>
                  <a:pt x="125730" y="104775"/>
                </a:cubicBezTo>
                <a:cubicBezTo>
                  <a:pt x="126111" y="104775"/>
                  <a:pt x="125984" y="106045"/>
                  <a:pt x="125095" y="108458"/>
                </a:cubicBezTo>
                <a:cubicBezTo>
                  <a:pt x="122936" y="108458"/>
                  <a:pt x="120777" y="113792"/>
                  <a:pt x="119761" y="117094"/>
                </a:cubicBezTo>
                <a:cubicBezTo>
                  <a:pt x="117856" y="121031"/>
                  <a:pt x="116586" y="122555"/>
                  <a:pt x="115316" y="123571"/>
                </a:cubicBezTo>
                <a:cubicBezTo>
                  <a:pt x="117729" y="124968"/>
                  <a:pt x="120142" y="126365"/>
                  <a:pt x="121920" y="126746"/>
                </a:cubicBezTo>
                <a:cubicBezTo>
                  <a:pt x="124079" y="126746"/>
                  <a:pt x="124079" y="128905"/>
                  <a:pt x="125095" y="131064"/>
                </a:cubicBezTo>
                <a:cubicBezTo>
                  <a:pt x="124079" y="132207"/>
                  <a:pt x="124079" y="133223"/>
                  <a:pt x="125095" y="134239"/>
                </a:cubicBezTo>
                <a:cubicBezTo>
                  <a:pt x="125095" y="134239"/>
                  <a:pt x="126111" y="133223"/>
                  <a:pt x="127254" y="133223"/>
                </a:cubicBezTo>
                <a:cubicBezTo>
                  <a:pt x="126746" y="132207"/>
                  <a:pt x="126492" y="131572"/>
                  <a:pt x="126619" y="131572"/>
                </a:cubicBezTo>
                <a:cubicBezTo>
                  <a:pt x="126746" y="131572"/>
                  <a:pt x="127254" y="132080"/>
                  <a:pt x="128397" y="133223"/>
                </a:cubicBezTo>
                <a:cubicBezTo>
                  <a:pt x="129540" y="134366"/>
                  <a:pt x="130556" y="135382"/>
                  <a:pt x="130556" y="135382"/>
                </a:cubicBezTo>
                <a:cubicBezTo>
                  <a:pt x="130556" y="135382"/>
                  <a:pt x="135890" y="140716"/>
                  <a:pt x="142367" y="148336"/>
                </a:cubicBezTo>
                <a:cubicBezTo>
                  <a:pt x="151003" y="159131"/>
                  <a:pt x="153162" y="162306"/>
                  <a:pt x="152146" y="163449"/>
                </a:cubicBezTo>
                <a:cubicBezTo>
                  <a:pt x="151003" y="163449"/>
                  <a:pt x="152146" y="165608"/>
                  <a:pt x="155321" y="167767"/>
                </a:cubicBezTo>
                <a:cubicBezTo>
                  <a:pt x="162941" y="174244"/>
                  <a:pt x="162941" y="174244"/>
                  <a:pt x="161798" y="176403"/>
                </a:cubicBezTo>
                <a:cubicBezTo>
                  <a:pt x="161798" y="175895"/>
                  <a:pt x="161544" y="175641"/>
                  <a:pt x="161163" y="175641"/>
                </a:cubicBezTo>
                <a:cubicBezTo>
                  <a:pt x="160782" y="175641"/>
                  <a:pt x="160274" y="175895"/>
                  <a:pt x="159766" y="176403"/>
                </a:cubicBezTo>
                <a:cubicBezTo>
                  <a:pt x="157607" y="177419"/>
                  <a:pt x="157607" y="178562"/>
                  <a:pt x="160782" y="178562"/>
                </a:cubicBezTo>
                <a:cubicBezTo>
                  <a:pt x="161798" y="178562"/>
                  <a:pt x="165100" y="182880"/>
                  <a:pt x="166116" y="188214"/>
                </a:cubicBezTo>
                <a:cubicBezTo>
                  <a:pt x="168275" y="194691"/>
                  <a:pt x="168275" y="201168"/>
                  <a:pt x="167132" y="202184"/>
                </a:cubicBezTo>
                <a:lnTo>
                  <a:pt x="169291" y="202184"/>
                </a:lnTo>
                <a:cubicBezTo>
                  <a:pt x="169418" y="202057"/>
                  <a:pt x="169672" y="201930"/>
                  <a:pt x="169799" y="201930"/>
                </a:cubicBezTo>
                <a:cubicBezTo>
                  <a:pt x="170434" y="201930"/>
                  <a:pt x="170561" y="204343"/>
                  <a:pt x="171450" y="209677"/>
                </a:cubicBezTo>
                <a:cubicBezTo>
                  <a:pt x="171450" y="212852"/>
                  <a:pt x="171450" y="215011"/>
                  <a:pt x="171450" y="215011"/>
                </a:cubicBezTo>
                <a:cubicBezTo>
                  <a:pt x="169291" y="215011"/>
                  <a:pt x="169291" y="225806"/>
                  <a:pt x="170434" y="225806"/>
                </a:cubicBezTo>
                <a:cubicBezTo>
                  <a:pt x="170434" y="227965"/>
                  <a:pt x="171450" y="227965"/>
                  <a:pt x="170434" y="231140"/>
                </a:cubicBezTo>
                <a:cubicBezTo>
                  <a:pt x="166116" y="236474"/>
                  <a:pt x="162814" y="245110"/>
                  <a:pt x="162814" y="245110"/>
                </a:cubicBezTo>
                <a:cubicBezTo>
                  <a:pt x="162814" y="245110"/>
                  <a:pt x="161671" y="247269"/>
                  <a:pt x="160655" y="248285"/>
                </a:cubicBezTo>
                <a:cubicBezTo>
                  <a:pt x="158496" y="249428"/>
                  <a:pt x="156337" y="252603"/>
                  <a:pt x="154178" y="253619"/>
                </a:cubicBezTo>
                <a:cubicBezTo>
                  <a:pt x="151384" y="255651"/>
                  <a:pt x="149479" y="256921"/>
                  <a:pt x="148844" y="256921"/>
                </a:cubicBezTo>
                <a:cubicBezTo>
                  <a:pt x="148463" y="256921"/>
                  <a:pt x="148463" y="256540"/>
                  <a:pt x="148844" y="255778"/>
                </a:cubicBezTo>
                <a:cubicBezTo>
                  <a:pt x="148082" y="255778"/>
                  <a:pt x="147828" y="255270"/>
                  <a:pt x="147193" y="255270"/>
                </a:cubicBezTo>
                <a:cubicBezTo>
                  <a:pt x="146812" y="255270"/>
                  <a:pt x="146431" y="255397"/>
                  <a:pt x="145669" y="255778"/>
                </a:cubicBezTo>
                <a:lnTo>
                  <a:pt x="146812" y="255778"/>
                </a:lnTo>
                <a:cubicBezTo>
                  <a:pt x="147828" y="256921"/>
                  <a:pt x="142494" y="261112"/>
                  <a:pt x="133858" y="262255"/>
                </a:cubicBezTo>
                <a:cubicBezTo>
                  <a:pt x="131572" y="262509"/>
                  <a:pt x="129540" y="262509"/>
                  <a:pt x="127889" y="262509"/>
                </a:cubicBezTo>
                <a:cubicBezTo>
                  <a:pt x="123190" y="262509"/>
                  <a:pt x="120269" y="261874"/>
                  <a:pt x="118364" y="261874"/>
                </a:cubicBezTo>
                <a:cubicBezTo>
                  <a:pt x="117602" y="261874"/>
                  <a:pt x="117094" y="262001"/>
                  <a:pt x="116713" y="262255"/>
                </a:cubicBezTo>
                <a:cubicBezTo>
                  <a:pt x="116713" y="262255"/>
                  <a:pt x="116713" y="262255"/>
                  <a:pt x="114554" y="261112"/>
                </a:cubicBezTo>
                <a:cubicBezTo>
                  <a:pt x="113792" y="259588"/>
                  <a:pt x="112395" y="258572"/>
                  <a:pt x="111760" y="258572"/>
                </a:cubicBezTo>
                <a:cubicBezTo>
                  <a:pt x="111506" y="258572"/>
                  <a:pt x="111379" y="258699"/>
                  <a:pt x="111379" y="258953"/>
                </a:cubicBezTo>
                <a:cubicBezTo>
                  <a:pt x="111125" y="259080"/>
                  <a:pt x="110871" y="259080"/>
                  <a:pt x="110490" y="259080"/>
                </a:cubicBezTo>
                <a:cubicBezTo>
                  <a:pt x="107569" y="259080"/>
                  <a:pt x="101346" y="255270"/>
                  <a:pt x="99441" y="252476"/>
                </a:cubicBezTo>
                <a:cubicBezTo>
                  <a:pt x="98425" y="250317"/>
                  <a:pt x="97282" y="249301"/>
                  <a:pt x="97282" y="249301"/>
                </a:cubicBezTo>
                <a:cubicBezTo>
                  <a:pt x="97028" y="249428"/>
                  <a:pt x="96647" y="249428"/>
                  <a:pt x="96393" y="249428"/>
                </a:cubicBezTo>
                <a:cubicBezTo>
                  <a:pt x="93345" y="249428"/>
                  <a:pt x="89789" y="244729"/>
                  <a:pt x="90805" y="242824"/>
                </a:cubicBezTo>
                <a:cubicBezTo>
                  <a:pt x="89789" y="242824"/>
                  <a:pt x="88646" y="241808"/>
                  <a:pt x="88646" y="239649"/>
                </a:cubicBezTo>
                <a:cubicBezTo>
                  <a:pt x="87503" y="236474"/>
                  <a:pt x="84328" y="229997"/>
                  <a:pt x="83312" y="229997"/>
                </a:cubicBezTo>
                <a:lnTo>
                  <a:pt x="83312" y="227838"/>
                </a:lnTo>
                <a:cubicBezTo>
                  <a:pt x="83312" y="225679"/>
                  <a:pt x="83312" y="224663"/>
                  <a:pt x="82169" y="222504"/>
                </a:cubicBezTo>
                <a:cubicBezTo>
                  <a:pt x="82169" y="221361"/>
                  <a:pt x="82169" y="219329"/>
                  <a:pt x="83312" y="217170"/>
                </a:cubicBezTo>
                <a:cubicBezTo>
                  <a:pt x="83312" y="216154"/>
                  <a:pt x="83312" y="213995"/>
                  <a:pt x="83312" y="213995"/>
                </a:cubicBezTo>
                <a:cubicBezTo>
                  <a:pt x="83312" y="213741"/>
                  <a:pt x="83185" y="213614"/>
                  <a:pt x="83058" y="213614"/>
                </a:cubicBezTo>
                <a:cubicBezTo>
                  <a:pt x="82677" y="213614"/>
                  <a:pt x="81915" y="214630"/>
                  <a:pt x="81153" y="216154"/>
                </a:cubicBezTo>
                <a:cubicBezTo>
                  <a:pt x="81153" y="216916"/>
                  <a:pt x="81026" y="217297"/>
                  <a:pt x="81026" y="217297"/>
                </a:cubicBezTo>
                <a:cubicBezTo>
                  <a:pt x="80772" y="217297"/>
                  <a:pt x="80645" y="213868"/>
                  <a:pt x="82296" y="209677"/>
                </a:cubicBezTo>
                <a:cubicBezTo>
                  <a:pt x="83566" y="207137"/>
                  <a:pt x="84074" y="206121"/>
                  <a:pt x="83820" y="206121"/>
                </a:cubicBezTo>
                <a:cubicBezTo>
                  <a:pt x="83566" y="206121"/>
                  <a:pt x="83185" y="206629"/>
                  <a:pt x="82296" y="207518"/>
                </a:cubicBezTo>
                <a:cubicBezTo>
                  <a:pt x="81661" y="208788"/>
                  <a:pt x="81026" y="210058"/>
                  <a:pt x="80899" y="210058"/>
                </a:cubicBezTo>
                <a:cubicBezTo>
                  <a:pt x="80772" y="210058"/>
                  <a:pt x="80772" y="209423"/>
                  <a:pt x="81280" y="207518"/>
                </a:cubicBezTo>
                <a:cubicBezTo>
                  <a:pt x="81280" y="207518"/>
                  <a:pt x="81280" y="204343"/>
                  <a:pt x="82296" y="204343"/>
                </a:cubicBezTo>
                <a:lnTo>
                  <a:pt x="82296" y="200025"/>
                </a:lnTo>
                <a:cubicBezTo>
                  <a:pt x="81280" y="196723"/>
                  <a:pt x="81280" y="195707"/>
                  <a:pt x="82296" y="194691"/>
                </a:cubicBezTo>
                <a:cubicBezTo>
                  <a:pt x="83439" y="192532"/>
                  <a:pt x="83439" y="192532"/>
                  <a:pt x="82296" y="191389"/>
                </a:cubicBezTo>
                <a:cubicBezTo>
                  <a:pt x="81407" y="191389"/>
                  <a:pt x="81280" y="189992"/>
                  <a:pt x="82296" y="189992"/>
                </a:cubicBezTo>
                <a:cubicBezTo>
                  <a:pt x="82550" y="189992"/>
                  <a:pt x="82931" y="190119"/>
                  <a:pt x="83312" y="190373"/>
                </a:cubicBezTo>
                <a:cubicBezTo>
                  <a:pt x="84328" y="188214"/>
                  <a:pt x="85471" y="187198"/>
                  <a:pt x="84328" y="186055"/>
                </a:cubicBezTo>
                <a:cubicBezTo>
                  <a:pt x="82169" y="185039"/>
                  <a:pt x="82169" y="183896"/>
                  <a:pt x="83312" y="183896"/>
                </a:cubicBezTo>
                <a:cubicBezTo>
                  <a:pt x="84328" y="182753"/>
                  <a:pt x="85471" y="181737"/>
                  <a:pt x="85471" y="181737"/>
                </a:cubicBezTo>
                <a:cubicBezTo>
                  <a:pt x="85344" y="181610"/>
                  <a:pt x="85217" y="181229"/>
                  <a:pt x="85217" y="180594"/>
                </a:cubicBezTo>
                <a:cubicBezTo>
                  <a:pt x="86360" y="180594"/>
                  <a:pt x="87630" y="180340"/>
                  <a:pt x="87630" y="179578"/>
                </a:cubicBezTo>
                <a:lnTo>
                  <a:pt x="86614" y="178562"/>
                </a:lnTo>
                <a:lnTo>
                  <a:pt x="85471" y="179578"/>
                </a:lnTo>
                <a:lnTo>
                  <a:pt x="85217" y="179832"/>
                </a:lnTo>
                <a:cubicBezTo>
                  <a:pt x="85344" y="175895"/>
                  <a:pt x="87249" y="166370"/>
                  <a:pt x="89789" y="156845"/>
                </a:cubicBezTo>
                <a:cubicBezTo>
                  <a:pt x="89789" y="155702"/>
                  <a:pt x="91948" y="154686"/>
                  <a:pt x="92964" y="154686"/>
                </a:cubicBezTo>
                <a:cubicBezTo>
                  <a:pt x="93853" y="155194"/>
                  <a:pt x="94234" y="155448"/>
                  <a:pt x="94234" y="155448"/>
                </a:cubicBezTo>
                <a:cubicBezTo>
                  <a:pt x="94234" y="155448"/>
                  <a:pt x="93599" y="154940"/>
                  <a:pt x="92964" y="153670"/>
                </a:cubicBezTo>
                <a:cubicBezTo>
                  <a:pt x="90678" y="152146"/>
                  <a:pt x="90551" y="150114"/>
                  <a:pt x="91694" y="150114"/>
                </a:cubicBezTo>
                <a:cubicBezTo>
                  <a:pt x="92202" y="150114"/>
                  <a:pt x="92964" y="150495"/>
                  <a:pt x="93980" y="151511"/>
                </a:cubicBezTo>
                <a:cubicBezTo>
                  <a:pt x="94996" y="152527"/>
                  <a:pt x="95377" y="152908"/>
                  <a:pt x="95504" y="152908"/>
                </a:cubicBezTo>
                <a:cubicBezTo>
                  <a:pt x="95631" y="152908"/>
                  <a:pt x="95123" y="151892"/>
                  <a:pt x="93980" y="149352"/>
                </a:cubicBezTo>
                <a:cubicBezTo>
                  <a:pt x="93980" y="148336"/>
                  <a:pt x="93980" y="148336"/>
                  <a:pt x="94996" y="147193"/>
                </a:cubicBezTo>
                <a:cubicBezTo>
                  <a:pt x="96012" y="147193"/>
                  <a:pt x="96012" y="146177"/>
                  <a:pt x="94996" y="146177"/>
                </a:cubicBezTo>
                <a:cubicBezTo>
                  <a:pt x="94996" y="144018"/>
                  <a:pt x="93980" y="143002"/>
                  <a:pt x="94996" y="143002"/>
                </a:cubicBezTo>
                <a:cubicBezTo>
                  <a:pt x="94996" y="143002"/>
                  <a:pt x="94996" y="141859"/>
                  <a:pt x="94996" y="139700"/>
                </a:cubicBezTo>
                <a:cubicBezTo>
                  <a:pt x="93980" y="138684"/>
                  <a:pt x="96012" y="137541"/>
                  <a:pt x="97155" y="136525"/>
                </a:cubicBezTo>
                <a:cubicBezTo>
                  <a:pt x="100330" y="133350"/>
                  <a:pt x="101473" y="132207"/>
                  <a:pt x="98171" y="132207"/>
                </a:cubicBezTo>
                <a:cubicBezTo>
                  <a:pt x="98044" y="132334"/>
                  <a:pt x="97917" y="132334"/>
                  <a:pt x="97790" y="132334"/>
                </a:cubicBezTo>
                <a:cubicBezTo>
                  <a:pt x="97028" y="132334"/>
                  <a:pt x="97917" y="130048"/>
                  <a:pt x="99568" y="128397"/>
                </a:cubicBezTo>
                <a:cubicBezTo>
                  <a:pt x="98679" y="127635"/>
                  <a:pt x="97917" y="126746"/>
                  <a:pt x="97155" y="125730"/>
                </a:cubicBezTo>
                <a:cubicBezTo>
                  <a:pt x="96393" y="125730"/>
                  <a:pt x="95758" y="125222"/>
                  <a:pt x="95250" y="125222"/>
                </a:cubicBezTo>
                <a:cubicBezTo>
                  <a:pt x="94996" y="125222"/>
                  <a:pt x="94869" y="125349"/>
                  <a:pt x="94869" y="125730"/>
                </a:cubicBezTo>
                <a:cubicBezTo>
                  <a:pt x="93853" y="124714"/>
                  <a:pt x="92710" y="124714"/>
                  <a:pt x="89535" y="121412"/>
                </a:cubicBezTo>
                <a:cubicBezTo>
                  <a:pt x="88519" y="121412"/>
                  <a:pt x="83058" y="119253"/>
                  <a:pt x="80899" y="118237"/>
                </a:cubicBezTo>
                <a:cubicBezTo>
                  <a:pt x="77724" y="117094"/>
                  <a:pt x="75565" y="114935"/>
                  <a:pt x="75565" y="114935"/>
                </a:cubicBezTo>
                <a:cubicBezTo>
                  <a:pt x="74803" y="114935"/>
                  <a:pt x="74168" y="114427"/>
                  <a:pt x="74041" y="114427"/>
                </a:cubicBezTo>
                <a:cubicBezTo>
                  <a:pt x="73914" y="114427"/>
                  <a:pt x="74168" y="114554"/>
                  <a:pt x="74422" y="114935"/>
                </a:cubicBezTo>
                <a:cubicBezTo>
                  <a:pt x="74422" y="115062"/>
                  <a:pt x="74295" y="115189"/>
                  <a:pt x="74041" y="115189"/>
                </a:cubicBezTo>
                <a:cubicBezTo>
                  <a:pt x="72644" y="115189"/>
                  <a:pt x="66675" y="112522"/>
                  <a:pt x="58166" y="110744"/>
                </a:cubicBezTo>
                <a:cubicBezTo>
                  <a:pt x="52070" y="109982"/>
                  <a:pt x="45974" y="109220"/>
                  <a:pt x="42545" y="109220"/>
                </a:cubicBezTo>
                <a:cubicBezTo>
                  <a:pt x="41148" y="109220"/>
                  <a:pt x="40132" y="109347"/>
                  <a:pt x="39878" y="109601"/>
                </a:cubicBezTo>
                <a:cubicBezTo>
                  <a:pt x="39878" y="109601"/>
                  <a:pt x="38735" y="109601"/>
                  <a:pt x="37719" y="108585"/>
                </a:cubicBezTo>
                <a:cubicBezTo>
                  <a:pt x="37084" y="106553"/>
                  <a:pt x="35941" y="105791"/>
                  <a:pt x="34925" y="105791"/>
                </a:cubicBezTo>
                <a:cubicBezTo>
                  <a:pt x="34417" y="105791"/>
                  <a:pt x="33782" y="106045"/>
                  <a:pt x="33401" y="106426"/>
                </a:cubicBezTo>
                <a:cubicBezTo>
                  <a:pt x="32893" y="108077"/>
                  <a:pt x="31242" y="108839"/>
                  <a:pt x="29464" y="108839"/>
                </a:cubicBezTo>
                <a:cubicBezTo>
                  <a:pt x="27686" y="108839"/>
                  <a:pt x="25781" y="108077"/>
                  <a:pt x="24765" y="106426"/>
                </a:cubicBezTo>
                <a:lnTo>
                  <a:pt x="24765" y="108585"/>
                </a:lnTo>
                <a:cubicBezTo>
                  <a:pt x="24384" y="109347"/>
                  <a:pt x="23622" y="109728"/>
                  <a:pt x="22733" y="109728"/>
                </a:cubicBezTo>
                <a:cubicBezTo>
                  <a:pt x="21336" y="109728"/>
                  <a:pt x="19558" y="108839"/>
                  <a:pt x="18288" y="107442"/>
                </a:cubicBezTo>
                <a:cubicBezTo>
                  <a:pt x="17526" y="108204"/>
                  <a:pt x="16764" y="108966"/>
                  <a:pt x="15621" y="108966"/>
                </a:cubicBezTo>
                <a:cubicBezTo>
                  <a:pt x="15113" y="108966"/>
                  <a:pt x="14605" y="108839"/>
                  <a:pt x="13970" y="108458"/>
                </a:cubicBezTo>
                <a:cubicBezTo>
                  <a:pt x="12954" y="108458"/>
                  <a:pt x="12954" y="108458"/>
                  <a:pt x="12954" y="111633"/>
                </a:cubicBezTo>
                <a:cubicBezTo>
                  <a:pt x="13970" y="112776"/>
                  <a:pt x="13970" y="113792"/>
                  <a:pt x="12954" y="113792"/>
                </a:cubicBezTo>
                <a:cubicBezTo>
                  <a:pt x="10795" y="113792"/>
                  <a:pt x="10795" y="112776"/>
                  <a:pt x="10795" y="111633"/>
                </a:cubicBezTo>
                <a:lnTo>
                  <a:pt x="8509" y="111633"/>
                </a:lnTo>
                <a:cubicBezTo>
                  <a:pt x="8509" y="111633"/>
                  <a:pt x="7493" y="112141"/>
                  <a:pt x="6858" y="112141"/>
                </a:cubicBezTo>
                <a:cubicBezTo>
                  <a:pt x="6477" y="112141"/>
                  <a:pt x="6350" y="112014"/>
                  <a:pt x="6350" y="111633"/>
                </a:cubicBezTo>
                <a:cubicBezTo>
                  <a:pt x="6350" y="110617"/>
                  <a:pt x="6096" y="110236"/>
                  <a:pt x="5715" y="110236"/>
                </a:cubicBezTo>
                <a:cubicBezTo>
                  <a:pt x="5334" y="110236"/>
                  <a:pt x="4699" y="110617"/>
                  <a:pt x="4191" y="110617"/>
                </a:cubicBezTo>
                <a:cubicBezTo>
                  <a:pt x="4191" y="110998"/>
                  <a:pt x="3937" y="110998"/>
                  <a:pt x="3810" y="110998"/>
                </a:cubicBezTo>
                <a:cubicBezTo>
                  <a:pt x="3302" y="110998"/>
                  <a:pt x="2413" y="110236"/>
                  <a:pt x="3175" y="109474"/>
                </a:cubicBezTo>
                <a:cubicBezTo>
                  <a:pt x="3175" y="108458"/>
                  <a:pt x="3175" y="107315"/>
                  <a:pt x="2159" y="107315"/>
                </a:cubicBezTo>
                <a:cubicBezTo>
                  <a:pt x="2159" y="107315"/>
                  <a:pt x="1016" y="106172"/>
                  <a:pt x="1016" y="105156"/>
                </a:cubicBezTo>
                <a:cubicBezTo>
                  <a:pt x="1016" y="102997"/>
                  <a:pt x="0" y="101981"/>
                  <a:pt x="3175" y="99822"/>
                </a:cubicBezTo>
                <a:cubicBezTo>
                  <a:pt x="6604" y="98425"/>
                  <a:pt x="9525" y="97028"/>
                  <a:pt x="11303" y="97028"/>
                </a:cubicBezTo>
                <a:cubicBezTo>
                  <a:pt x="12319" y="97028"/>
                  <a:pt x="12954" y="97536"/>
                  <a:pt x="12954" y="98679"/>
                </a:cubicBezTo>
                <a:cubicBezTo>
                  <a:pt x="12954" y="98679"/>
                  <a:pt x="13970" y="99187"/>
                  <a:pt x="14859" y="99187"/>
                </a:cubicBezTo>
                <a:cubicBezTo>
                  <a:pt x="15367" y="99187"/>
                  <a:pt x="15875" y="99060"/>
                  <a:pt x="16129" y="98679"/>
                </a:cubicBezTo>
                <a:cubicBezTo>
                  <a:pt x="17145" y="98679"/>
                  <a:pt x="19304" y="97663"/>
                  <a:pt x="19304" y="97663"/>
                </a:cubicBezTo>
                <a:cubicBezTo>
                  <a:pt x="19304" y="96647"/>
                  <a:pt x="24638" y="96647"/>
                  <a:pt x="32258" y="96647"/>
                </a:cubicBezTo>
                <a:cubicBezTo>
                  <a:pt x="37973" y="96647"/>
                  <a:pt x="41783" y="97155"/>
                  <a:pt x="44069" y="97155"/>
                </a:cubicBezTo>
                <a:cubicBezTo>
                  <a:pt x="45212" y="97155"/>
                  <a:pt x="45974" y="97028"/>
                  <a:pt x="46228" y="96647"/>
                </a:cubicBezTo>
                <a:cubicBezTo>
                  <a:pt x="48387" y="95504"/>
                  <a:pt x="49403" y="95504"/>
                  <a:pt x="49403" y="95504"/>
                </a:cubicBezTo>
                <a:cubicBezTo>
                  <a:pt x="49403" y="96647"/>
                  <a:pt x="58039" y="97663"/>
                  <a:pt x="68834" y="100838"/>
                </a:cubicBezTo>
                <a:cubicBezTo>
                  <a:pt x="78613" y="102997"/>
                  <a:pt x="88265" y="107315"/>
                  <a:pt x="87122" y="108458"/>
                </a:cubicBezTo>
                <a:cubicBezTo>
                  <a:pt x="88265" y="108458"/>
                  <a:pt x="90297" y="109474"/>
                  <a:pt x="90297" y="109474"/>
                </a:cubicBezTo>
                <a:cubicBezTo>
                  <a:pt x="90297" y="109093"/>
                  <a:pt x="90551" y="109093"/>
                  <a:pt x="91059" y="109093"/>
                </a:cubicBezTo>
                <a:cubicBezTo>
                  <a:pt x="92075" y="109093"/>
                  <a:pt x="94234" y="109855"/>
                  <a:pt x="95758" y="110617"/>
                </a:cubicBezTo>
                <a:cubicBezTo>
                  <a:pt x="97917" y="112776"/>
                  <a:pt x="100076" y="114935"/>
                  <a:pt x="100076" y="114935"/>
                </a:cubicBezTo>
                <a:cubicBezTo>
                  <a:pt x="100457" y="114554"/>
                  <a:pt x="100965" y="114173"/>
                  <a:pt x="101473" y="114173"/>
                </a:cubicBezTo>
                <a:cubicBezTo>
                  <a:pt x="102235" y="114173"/>
                  <a:pt x="103124" y="114681"/>
                  <a:pt x="104394" y="115951"/>
                </a:cubicBezTo>
                <a:cubicBezTo>
                  <a:pt x="105410" y="116332"/>
                  <a:pt x="106172" y="116586"/>
                  <a:pt x="106807" y="116967"/>
                </a:cubicBezTo>
                <a:cubicBezTo>
                  <a:pt x="108712" y="114681"/>
                  <a:pt x="108585" y="111379"/>
                  <a:pt x="107696" y="109474"/>
                </a:cubicBezTo>
                <a:lnTo>
                  <a:pt x="109855" y="107315"/>
                </a:lnTo>
                <a:cubicBezTo>
                  <a:pt x="112014" y="107315"/>
                  <a:pt x="114173" y="106172"/>
                  <a:pt x="112014" y="105156"/>
                </a:cubicBezTo>
                <a:lnTo>
                  <a:pt x="110998" y="105156"/>
                </a:lnTo>
                <a:cubicBezTo>
                  <a:pt x="113157" y="105156"/>
                  <a:pt x="115316" y="99822"/>
                  <a:pt x="113157" y="98679"/>
                </a:cubicBezTo>
                <a:cubicBezTo>
                  <a:pt x="112014" y="97663"/>
                  <a:pt x="112014" y="97663"/>
                  <a:pt x="112014" y="96520"/>
                </a:cubicBezTo>
                <a:lnTo>
                  <a:pt x="113157" y="97536"/>
                </a:lnTo>
                <a:cubicBezTo>
                  <a:pt x="113665" y="97536"/>
                  <a:pt x="114173" y="97790"/>
                  <a:pt x="114808" y="97790"/>
                </a:cubicBezTo>
                <a:cubicBezTo>
                  <a:pt x="115443" y="97790"/>
                  <a:pt x="115951" y="97536"/>
                  <a:pt x="116459" y="96393"/>
                </a:cubicBezTo>
                <a:cubicBezTo>
                  <a:pt x="116459" y="95250"/>
                  <a:pt x="117475" y="94234"/>
                  <a:pt x="116459" y="94234"/>
                </a:cubicBezTo>
                <a:cubicBezTo>
                  <a:pt x="116459" y="92456"/>
                  <a:pt x="115697" y="90678"/>
                  <a:pt x="116078" y="90678"/>
                </a:cubicBezTo>
                <a:cubicBezTo>
                  <a:pt x="116205" y="90678"/>
                  <a:pt x="116205" y="90805"/>
                  <a:pt x="116459" y="90932"/>
                </a:cubicBezTo>
                <a:cubicBezTo>
                  <a:pt x="116459" y="90932"/>
                  <a:pt x="117475" y="89789"/>
                  <a:pt x="116459" y="87630"/>
                </a:cubicBezTo>
                <a:cubicBezTo>
                  <a:pt x="117475" y="86614"/>
                  <a:pt x="118618" y="85471"/>
                  <a:pt x="119634" y="83312"/>
                </a:cubicBezTo>
                <a:cubicBezTo>
                  <a:pt x="120650" y="82169"/>
                  <a:pt x="121793" y="80137"/>
                  <a:pt x="121793" y="78994"/>
                </a:cubicBezTo>
                <a:cubicBezTo>
                  <a:pt x="121793" y="78994"/>
                  <a:pt x="122809" y="76835"/>
                  <a:pt x="123952" y="75819"/>
                </a:cubicBezTo>
                <a:cubicBezTo>
                  <a:pt x="126111" y="73660"/>
                  <a:pt x="126111" y="72644"/>
                  <a:pt x="124968" y="72644"/>
                </a:cubicBezTo>
                <a:cubicBezTo>
                  <a:pt x="124968" y="71501"/>
                  <a:pt x="124968" y="71501"/>
                  <a:pt x="125984" y="70485"/>
                </a:cubicBezTo>
                <a:cubicBezTo>
                  <a:pt x="126365" y="70866"/>
                  <a:pt x="126619" y="70993"/>
                  <a:pt x="126873" y="70993"/>
                </a:cubicBezTo>
                <a:cubicBezTo>
                  <a:pt x="127635" y="70993"/>
                  <a:pt x="128143" y="70231"/>
                  <a:pt x="128143" y="69469"/>
                </a:cubicBezTo>
                <a:cubicBezTo>
                  <a:pt x="129286" y="68326"/>
                  <a:pt x="130302" y="67310"/>
                  <a:pt x="130302" y="67310"/>
                </a:cubicBezTo>
                <a:cubicBezTo>
                  <a:pt x="131318" y="67310"/>
                  <a:pt x="131318" y="67310"/>
                  <a:pt x="131318" y="66294"/>
                </a:cubicBezTo>
                <a:cubicBezTo>
                  <a:pt x="132461" y="65151"/>
                  <a:pt x="133477" y="60960"/>
                  <a:pt x="134620" y="59817"/>
                </a:cubicBezTo>
                <a:cubicBezTo>
                  <a:pt x="135763" y="58039"/>
                  <a:pt x="136271" y="57277"/>
                  <a:pt x="136525" y="57277"/>
                </a:cubicBezTo>
                <a:cubicBezTo>
                  <a:pt x="136779" y="57277"/>
                  <a:pt x="136652" y="57785"/>
                  <a:pt x="136652" y="58801"/>
                </a:cubicBezTo>
                <a:cubicBezTo>
                  <a:pt x="136652" y="59182"/>
                  <a:pt x="136906" y="59563"/>
                  <a:pt x="137033" y="59563"/>
                </a:cubicBezTo>
                <a:cubicBezTo>
                  <a:pt x="137160" y="59563"/>
                  <a:pt x="137668" y="59055"/>
                  <a:pt x="137668" y="57785"/>
                </a:cubicBezTo>
                <a:cubicBezTo>
                  <a:pt x="138684" y="55626"/>
                  <a:pt x="139827" y="52451"/>
                  <a:pt x="143002" y="49149"/>
                </a:cubicBezTo>
                <a:cubicBezTo>
                  <a:pt x="145288" y="45466"/>
                  <a:pt x="145923" y="44323"/>
                  <a:pt x="146431" y="44323"/>
                </a:cubicBezTo>
                <a:cubicBezTo>
                  <a:pt x="146685" y="44323"/>
                  <a:pt x="146939" y="44577"/>
                  <a:pt x="147193" y="44831"/>
                </a:cubicBezTo>
                <a:cubicBezTo>
                  <a:pt x="147701" y="46228"/>
                  <a:pt x="148082" y="46736"/>
                  <a:pt x="148463" y="46736"/>
                </a:cubicBezTo>
                <a:cubicBezTo>
                  <a:pt x="148844" y="46736"/>
                  <a:pt x="148971" y="45593"/>
                  <a:pt x="148336" y="43688"/>
                </a:cubicBezTo>
                <a:cubicBezTo>
                  <a:pt x="148336" y="40513"/>
                  <a:pt x="149352" y="39370"/>
                  <a:pt x="150495" y="39370"/>
                </a:cubicBezTo>
                <a:cubicBezTo>
                  <a:pt x="152654" y="39370"/>
                  <a:pt x="152654" y="39370"/>
                  <a:pt x="152654" y="38227"/>
                </a:cubicBezTo>
                <a:cubicBezTo>
                  <a:pt x="152654" y="37084"/>
                  <a:pt x="153797" y="36068"/>
                  <a:pt x="155829" y="35052"/>
                </a:cubicBezTo>
                <a:cubicBezTo>
                  <a:pt x="156972" y="34036"/>
                  <a:pt x="156972" y="34036"/>
                  <a:pt x="155829" y="34036"/>
                </a:cubicBezTo>
                <a:lnTo>
                  <a:pt x="157988" y="31877"/>
                </a:lnTo>
                <a:cubicBezTo>
                  <a:pt x="162306" y="30734"/>
                  <a:pt x="167767" y="24257"/>
                  <a:pt x="168783" y="23241"/>
                </a:cubicBezTo>
                <a:cubicBezTo>
                  <a:pt x="168783" y="23241"/>
                  <a:pt x="169926" y="22098"/>
                  <a:pt x="170942" y="22098"/>
                </a:cubicBezTo>
                <a:cubicBezTo>
                  <a:pt x="171831" y="22352"/>
                  <a:pt x="172466" y="22479"/>
                  <a:pt x="173101" y="22479"/>
                </a:cubicBezTo>
                <a:cubicBezTo>
                  <a:pt x="174625" y="22479"/>
                  <a:pt x="175006" y="21463"/>
                  <a:pt x="174244" y="19939"/>
                </a:cubicBezTo>
                <a:cubicBezTo>
                  <a:pt x="172974" y="18669"/>
                  <a:pt x="172466" y="18161"/>
                  <a:pt x="172847" y="18161"/>
                </a:cubicBezTo>
                <a:cubicBezTo>
                  <a:pt x="173228" y="18161"/>
                  <a:pt x="173990" y="18415"/>
                  <a:pt x="175260" y="18923"/>
                </a:cubicBezTo>
                <a:cubicBezTo>
                  <a:pt x="176276" y="18923"/>
                  <a:pt x="182753" y="15748"/>
                  <a:pt x="180594" y="14605"/>
                </a:cubicBezTo>
                <a:cubicBezTo>
                  <a:pt x="179451" y="13462"/>
                  <a:pt x="179451" y="12446"/>
                  <a:pt x="179451" y="12446"/>
                </a:cubicBezTo>
                <a:cubicBezTo>
                  <a:pt x="181610" y="12446"/>
                  <a:pt x="182626" y="11303"/>
                  <a:pt x="182626" y="11303"/>
                </a:cubicBezTo>
                <a:cubicBezTo>
                  <a:pt x="182626" y="11557"/>
                  <a:pt x="182753" y="11684"/>
                  <a:pt x="183134" y="11684"/>
                </a:cubicBezTo>
                <a:cubicBezTo>
                  <a:pt x="184023" y="11684"/>
                  <a:pt x="186055" y="10668"/>
                  <a:pt x="189230" y="9144"/>
                </a:cubicBezTo>
                <a:cubicBezTo>
                  <a:pt x="191389" y="8001"/>
                  <a:pt x="197866" y="6985"/>
                  <a:pt x="201041" y="5842"/>
                </a:cubicBezTo>
                <a:cubicBezTo>
                  <a:pt x="203200" y="4826"/>
                  <a:pt x="207518" y="3683"/>
                  <a:pt x="209677" y="1524"/>
                </a:cubicBezTo>
                <a:lnTo>
                  <a:pt x="215011" y="1524"/>
                </a:lnTo>
                <a:cubicBezTo>
                  <a:pt x="216154" y="2032"/>
                  <a:pt x="217424" y="2286"/>
                  <a:pt x="218567" y="2286"/>
                </a:cubicBezTo>
                <a:cubicBezTo>
                  <a:pt x="219710" y="2286"/>
                  <a:pt x="220472" y="2032"/>
                  <a:pt x="220472" y="1524"/>
                </a:cubicBezTo>
                <a:lnTo>
                  <a:pt x="226949" y="1524"/>
                </a:lnTo>
                <a:cubicBezTo>
                  <a:pt x="226949" y="762"/>
                  <a:pt x="227457" y="0"/>
                  <a:pt x="2286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3"/>
          <p:cNvSpPr/>
          <p:nvPr/>
        </p:nvSpPr>
        <p:spPr>
          <a:xfrm>
            <a:off x="7868000" y="1501434"/>
            <a:ext cx="244793" cy="556927"/>
          </a:xfrm>
          <a:custGeom>
            <a:rect b="b" l="l" r="r" t="t"/>
            <a:pathLst>
              <a:path extrusionOk="0" h="742569" w="326390">
                <a:moveTo>
                  <a:pt x="63754" y="83058"/>
                </a:moveTo>
                <a:cubicBezTo>
                  <a:pt x="62611" y="85217"/>
                  <a:pt x="62611" y="86233"/>
                  <a:pt x="62611" y="88392"/>
                </a:cubicBezTo>
                <a:lnTo>
                  <a:pt x="64770" y="89408"/>
                </a:lnTo>
                <a:lnTo>
                  <a:pt x="64770" y="86360"/>
                </a:lnTo>
                <a:lnTo>
                  <a:pt x="63754" y="83185"/>
                </a:lnTo>
                <a:close/>
                <a:moveTo>
                  <a:pt x="81026" y="110109"/>
                </a:moveTo>
                <a:cubicBezTo>
                  <a:pt x="80010" y="110109"/>
                  <a:pt x="78867" y="111125"/>
                  <a:pt x="78867" y="112268"/>
                </a:cubicBezTo>
                <a:lnTo>
                  <a:pt x="80010" y="114300"/>
                </a:lnTo>
                <a:cubicBezTo>
                  <a:pt x="81026" y="113284"/>
                  <a:pt x="81026" y="111125"/>
                  <a:pt x="81026" y="111125"/>
                </a:cubicBezTo>
                <a:lnTo>
                  <a:pt x="81026" y="110109"/>
                </a:lnTo>
                <a:close/>
                <a:moveTo>
                  <a:pt x="21590" y="116713"/>
                </a:moveTo>
                <a:cubicBezTo>
                  <a:pt x="20574" y="116713"/>
                  <a:pt x="19558" y="118237"/>
                  <a:pt x="19558" y="119761"/>
                </a:cubicBezTo>
                <a:cubicBezTo>
                  <a:pt x="19558" y="122936"/>
                  <a:pt x="19558" y="122936"/>
                  <a:pt x="20701" y="122936"/>
                </a:cubicBezTo>
                <a:cubicBezTo>
                  <a:pt x="21844" y="122936"/>
                  <a:pt x="21717" y="119761"/>
                  <a:pt x="22860" y="117602"/>
                </a:cubicBezTo>
                <a:cubicBezTo>
                  <a:pt x="22479" y="116967"/>
                  <a:pt x="22098" y="116713"/>
                  <a:pt x="21717" y="116713"/>
                </a:cubicBezTo>
                <a:close/>
                <a:moveTo>
                  <a:pt x="84074" y="141732"/>
                </a:moveTo>
                <a:cubicBezTo>
                  <a:pt x="83947" y="141732"/>
                  <a:pt x="83693" y="141986"/>
                  <a:pt x="83185" y="142494"/>
                </a:cubicBezTo>
                <a:cubicBezTo>
                  <a:pt x="82042" y="142494"/>
                  <a:pt x="81026" y="144653"/>
                  <a:pt x="81026" y="144653"/>
                </a:cubicBezTo>
                <a:cubicBezTo>
                  <a:pt x="81280" y="145161"/>
                  <a:pt x="81534" y="145415"/>
                  <a:pt x="81788" y="145415"/>
                </a:cubicBezTo>
                <a:cubicBezTo>
                  <a:pt x="82550" y="145415"/>
                  <a:pt x="83439" y="143637"/>
                  <a:pt x="84201" y="143637"/>
                </a:cubicBezTo>
                <a:cubicBezTo>
                  <a:pt x="84201" y="142367"/>
                  <a:pt x="84201" y="141859"/>
                  <a:pt x="83947" y="141859"/>
                </a:cubicBezTo>
                <a:close/>
                <a:moveTo>
                  <a:pt x="99441" y="182372"/>
                </a:moveTo>
                <a:cubicBezTo>
                  <a:pt x="98298" y="183515"/>
                  <a:pt x="97282" y="183515"/>
                  <a:pt x="97282" y="185547"/>
                </a:cubicBezTo>
                <a:lnTo>
                  <a:pt x="99441" y="186690"/>
                </a:lnTo>
                <a:lnTo>
                  <a:pt x="99441" y="184531"/>
                </a:lnTo>
                <a:lnTo>
                  <a:pt x="99441" y="182372"/>
                </a:lnTo>
                <a:close/>
                <a:moveTo>
                  <a:pt x="13081" y="193167"/>
                </a:moveTo>
                <a:cubicBezTo>
                  <a:pt x="12065" y="193167"/>
                  <a:pt x="10922" y="194310"/>
                  <a:pt x="10922" y="194310"/>
                </a:cubicBezTo>
                <a:lnTo>
                  <a:pt x="10922" y="196469"/>
                </a:lnTo>
                <a:cubicBezTo>
                  <a:pt x="12065" y="196469"/>
                  <a:pt x="13081" y="196469"/>
                  <a:pt x="13081" y="195453"/>
                </a:cubicBezTo>
                <a:lnTo>
                  <a:pt x="13081" y="193294"/>
                </a:lnTo>
                <a:close/>
                <a:moveTo>
                  <a:pt x="144526" y="284353"/>
                </a:moveTo>
                <a:cubicBezTo>
                  <a:pt x="144399" y="284353"/>
                  <a:pt x="144399" y="284480"/>
                  <a:pt x="144780" y="284861"/>
                </a:cubicBezTo>
                <a:cubicBezTo>
                  <a:pt x="145542" y="284861"/>
                  <a:pt x="144780" y="284353"/>
                  <a:pt x="144526" y="284353"/>
                </a:cubicBezTo>
                <a:close/>
                <a:moveTo>
                  <a:pt x="150114" y="290195"/>
                </a:moveTo>
                <a:cubicBezTo>
                  <a:pt x="149098" y="290195"/>
                  <a:pt x="147955" y="291211"/>
                  <a:pt x="149098" y="292354"/>
                </a:cubicBezTo>
                <a:lnTo>
                  <a:pt x="150114" y="293370"/>
                </a:lnTo>
                <a:lnTo>
                  <a:pt x="151257" y="291211"/>
                </a:lnTo>
                <a:lnTo>
                  <a:pt x="150114" y="290195"/>
                </a:lnTo>
                <a:close/>
                <a:moveTo>
                  <a:pt x="154432" y="302006"/>
                </a:moveTo>
                <a:cubicBezTo>
                  <a:pt x="153289" y="302006"/>
                  <a:pt x="153289" y="302006"/>
                  <a:pt x="154432" y="304165"/>
                </a:cubicBezTo>
                <a:cubicBezTo>
                  <a:pt x="154432" y="304165"/>
                  <a:pt x="155448" y="304673"/>
                  <a:pt x="156337" y="304673"/>
                </a:cubicBezTo>
                <a:cubicBezTo>
                  <a:pt x="156845" y="304673"/>
                  <a:pt x="157353" y="304546"/>
                  <a:pt x="157607" y="304165"/>
                </a:cubicBezTo>
                <a:cubicBezTo>
                  <a:pt x="158623" y="304165"/>
                  <a:pt x="157607" y="302006"/>
                  <a:pt x="154432" y="302006"/>
                </a:cubicBezTo>
                <a:close/>
                <a:moveTo>
                  <a:pt x="166243" y="330073"/>
                </a:moveTo>
                <a:cubicBezTo>
                  <a:pt x="165227" y="331216"/>
                  <a:pt x="167386" y="332232"/>
                  <a:pt x="168402" y="333375"/>
                </a:cubicBezTo>
                <a:cubicBezTo>
                  <a:pt x="168783" y="333756"/>
                  <a:pt x="169037" y="334010"/>
                  <a:pt x="169164" y="334010"/>
                </a:cubicBezTo>
                <a:cubicBezTo>
                  <a:pt x="169291" y="334010"/>
                  <a:pt x="169037" y="333248"/>
                  <a:pt x="168402" y="331216"/>
                </a:cubicBezTo>
                <a:cubicBezTo>
                  <a:pt x="167386" y="330073"/>
                  <a:pt x="166243" y="330073"/>
                  <a:pt x="166243" y="330073"/>
                </a:cubicBezTo>
                <a:close/>
                <a:moveTo>
                  <a:pt x="185674" y="334391"/>
                </a:moveTo>
                <a:cubicBezTo>
                  <a:pt x="186817" y="334391"/>
                  <a:pt x="186817" y="334391"/>
                  <a:pt x="187833" y="335407"/>
                </a:cubicBezTo>
                <a:cubicBezTo>
                  <a:pt x="188468" y="337439"/>
                  <a:pt x="188722" y="338201"/>
                  <a:pt x="188595" y="338201"/>
                </a:cubicBezTo>
                <a:cubicBezTo>
                  <a:pt x="188468" y="338201"/>
                  <a:pt x="188214" y="337947"/>
                  <a:pt x="187833" y="337566"/>
                </a:cubicBezTo>
                <a:cubicBezTo>
                  <a:pt x="186817" y="336550"/>
                  <a:pt x="185674" y="334391"/>
                  <a:pt x="185674" y="334391"/>
                </a:cubicBezTo>
                <a:close/>
                <a:moveTo>
                  <a:pt x="179197" y="338709"/>
                </a:moveTo>
                <a:cubicBezTo>
                  <a:pt x="178562" y="339344"/>
                  <a:pt x="178689" y="339979"/>
                  <a:pt x="178816" y="339979"/>
                </a:cubicBezTo>
                <a:cubicBezTo>
                  <a:pt x="178943" y="339979"/>
                  <a:pt x="179197" y="339598"/>
                  <a:pt x="179197" y="338709"/>
                </a:cubicBezTo>
                <a:close/>
                <a:moveTo>
                  <a:pt x="18415" y="348361"/>
                </a:moveTo>
                <a:cubicBezTo>
                  <a:pt x="17399" y="348361"/>
                  <a:pt x="17399" y="350520"/>
                  <a:pt x="17399" y="350520"/>
                </a:cubicBezTo>
                <a:cubicBezTo>
                  <a:pt x="17399" y="351536"/>
                  <a:pt x="17399" y="351536"/>
                  <a:pt x="18415" y="351536"/>
                </a:cubicBezTo>
                <a:cubicBezTo>
                  <a:pt x="18415" y="351536"/>
                  <a:pt x="19431" y="351536"/>
                  <a:pt x="19431" y="349377"/>
                </a:cubicBezTo>
                <a:lnTo>
                  <a:pt x="18415" y="348361"/>
                </a:lnTo>
                <a:close/>
                <a:moveTo>
                  <a:pt x="151130" y="350520"/>
                </a:moveTo>
                <a:cubicBezTo>
                  <a:pt x="152146" y="350520"/>
                  <a:pt x="152146" y="350520"/>
                  <a:pt x="152146" y="351536"/>
                </a:cubicBezTo>
                <a:cubicBezTo>
                  <a:pt x="152146" y="351536"/>
                  <a:pt x="152146" y="353695"/>
                  <a:pt x="151130" y="354711"/>
                </a:cubicBezTo>
                <a:cubicBezTo>
                  <a:pt x="149987" y="354711"/>
                  <a:pt x="149987" y="353695"/>
                  <a:pt x="151130" y="350393"/>
                </a:cubicBezTo>
                <a:close/>
                <a:moveTo>
                  <a:pt x="181356" y="359156"/>
                </a:moveTo>
                <a:cubicBezTo>
                  <a:pt x="181356" y="359156"/>
                  <a:pt x="180213" y="360172"/>
                  <a:pt x="181356" y="361315"/>
                </a:cubicBezTo>
                <a:cubicBezTo>
                  <a:pt x="182372" y="363474"/>
                  <a:pt x="184531" y="364490"/>
                  <a:pt x="184531" y="364490"/>
                </a:cubicBezTo>
                <a:cubicBezTo>
                  <a:pt x="185547" y="363474"/>
                  <a:pt x="184531" y="362331"/>
                  <a:pt x="184531" y="362331"/>
                </a:cubicBezTo>
                <a:cubicBezTo>
                  <a:pt x="183515" y="360172"/>
                  <a:pt x="182372" y="359156"/>
                  <a:pt x="181356" y="359156"/>
                </a:cubicBezTo>
                <a:close/>
                <a:moveTo>
                  <a:pt x="194310" y="366776"/>
                </a:moveTo>
                <a:cubicBezTo>
                  <a:pt x="194310" y="366776"/>
                  <a:pt x="195326" y="366776"/>
                  <a:pt x="195326" y="367792"/>
                </a:cubicBezTo>
                <a:lnTo>
                  <a:pt x="196342" y="369951"/>
                </a:lnTo>
                <a:cubicBezTo>
                  <a:pt x="195326" y="369951"/>
                  <a:pt x="194183" y="368935"/>
                  <a:pt x="194183" y="368935"/>
                </a:cubicBezTo>
                <a:cubicBezTo>
                  <a:pt x="193040" y="367792"/>
                  <a:pt x="194183" y="366776"/>
                  <a:pt x="194183" y="366776"/>
                </a:cubicBezTo>
                <a:close/>
                <a:moveTo>
                  <a:pt x="21717" y="370078"/>
                </a:moveTo>
                <a:lnTo>
                  <a:pt x="21717" y="372237"/>
                </a:lnTo>
                <a:lnTo>
                  <a:pt x="21717" y="374396"/>
                </a:lnTo>
                <a:cubicBezTo>
                  <a:pt x="22860" y="374396"/>
                  <a:pt x="23876" y="373253"/>
                  <a:pt x="23876" y="372237"/>
                </a:cubicBezTo>
                <a:lnTo>
                  <a:pt x="21717" y="370078"/>
                </a:lnTo>
                <a:close/>
                <a:moveTo>
                  <a:pt x="33528" y="381508"/>
                </a:moveTo>
                <a:cubicBezTo>
                  <a:pt x="33274" y="381508"/>
                  <a:pt x="33020" y="382016"/>
                  <a:pt x="32512" y="383032"/>
                </a:cubicBezTo>
                <a:cubicBezTo>
                  <a:pt x="32512" y="385191"/>
                  <a:pt x="32512" y="386207"/>
                  <a:pt x="33655" y="386207"/>
                </a:cubicBezTo>
                <a:cubicBezTo>
                  <a:pt x="34798" y="386207"/>
                  <a:pt x="34671" y="386207"/>
                  <a:pt x="34671" y="384048"/>
                </a:cubicBezTo>
                <a:cubicBezTo>
                  <a:pt x="34036" y="382270"/>
                  <a:pt x="33782" y="381508"/>
                  <a:pt x="33528" y="381508"/>
                </a:cubicBezTo>
                <a:close/>
                <a:moveTo>
                  <a:pt x="201803" y="385572"/>
                </a:moveTo>
                <a:cubicBezTo>
                  <a:pt x="201549" y="385572"/>
                  <a:pt x="201295" y="385826"/>
                  <a:pt x="200914" y="386334"/>
                </a:cubicBezTo>
                <a:lnTo>
                  <a:pt x="201930" y="388493"/>
                </a:lnTo>
                <a:lnTo>
                  <a:pt x="203073" y="389509"/>
                </a:lnTo>
                <a:lnTo>
                  <a:pt x="203073" y="387350"/>
                </a:lnTo>
                <a:cubicBezTo>
                  <a:pt x="202438" y="386080"/>
                  <a:pt x="202184" y="385572"/>
                  <a:pt x="201803" y="385572"/>
                </a:cubicBezTo>
                <a:close/>
                <a:moveTo>
                  <a:pt x="41148" y="390652"/>
                </a:moveTo>
                <a:cubicBezTo>
                  <a:pt x="41275" y="390652"/>
                  <a:pt x="41275" y="390779"/>
                  <a:pt x="41275" y="390779"/>
                </a:cubicBezTo>
                <a:cubicBezTo>
                  <a:pt x="41148" y="390779"/>
                  <a:pt x="41021" y="390652"/>
                  <a:pt x="40894" y="390652"/>
                </a:cubicBezTo>
                <a:cubicBezTo>
                  <a:pt x="40894" y="390652"/>
                  <a:pt x="41021" y="390525"/>
                  <a:pt x="41021" y="390525"/>
                </a:cubicBezTo>
                <a:close/>
                <a:moveTo>
                  <a:pt x="41275" y="390779"/>
                </a:moveTo>
                <a:cubicBezTo>
                  <a:pt x="41783" y="390906"/>
                  <a:pt x="41910" y="391160"/>
                  <a:pt x="41783" y="391160"/>
                </a:cubicBezTo>
                <a:cubicBezTo>
                  <a:pt x="41656" y="391160"/>
                  <a:pt x="41529" y="391033"/>
                  <a:pt x="41275" y="390779"/>
                </a:cubicBezTo>
                <a:close/>
                <a:moveTo>
                  <a:pt x="36830" y="394970"/>
                </a:moveTo>
                <a:lnTo>
                  <a:pt x="36830" y="397129"/>
                </a:lnTo>
                <a:cubicBezTo>
                  <a:pt x="37465" y="398399"/>
                  <a:pt x="37719" y="398907"/>
                  <a:pt x="38100" y="398907"/>
                </a:cubicBezTo>
                <a:cubicBezTo>
                  <a:pt x="38481" y="398907"/>
                  <a:pt x="38608" y="398653"/>
                  <a:pt x="39116" y="398145"/>
                </a:cubicBezTo>
                <a:lnTo>
                  <a:pt x="37973" y="397129"/>
                </a:lnTo>
                <a:lnTo>
                  <a:pt x="36957" y="394970"/>
                </a:lnTo>
                <a:close/>
                <a:moveTo>
                  <a:pt x="209169" y="399415"/>
                </a:moveTo>
                <a:cubicBezTo>
                  <a:pt x="208534" y="399415"/>
                  <a:pt x="207772" y="399923"/>
                  <a:pt x="207264" y="401447"/>
                </a:cubicBezTo>
                <a:cubicBezTo>
                  <a:pt x="208407" y="402590"/>
                  <a:pt x="208407" y="402590"/>
                  <a:pt x="209423" y="404749"/>
                </a:cubicBezTo>
                <a:cubicBezTo>
                  <a:pt x="210439" y="403606"/>
                  <a:pt x="211582" y="403606"/>
                  <a:pt x="210439" y="401447"/>
                </a:cubicBezTo>
                <a:cubicBezTo>
                  <a:pt x="210439" y="400304"/>
                  <a:pt x="209804" y="399415"/>
                  <a:pt x="209042" y="399415"/>
                </a:cubicBezTo>
                <a:close/>
                <a:moveTo>
                  <a:pt x="43307" y="408940"/>
                </a:moveTo>
                <a:cubicBezTo>
                  <a:pt x="43307" y="410083"/>
                  <a:pt x="43053" y="410591"/>
                  <a:pt x="42926" y="410591"/>
                </a:cubicBezTo>
                <a:cubicBezTo>
                  <a:pt x="42799" y="410591"/>
                  <a:pt x="42799" y="410083"/>
                  <a:pt x="43307" y="408940"/>
                </a:cubicBezTo>
                <a:close/>
                <a:moveTo>
                  <a:pt x="42291" y="413258"/>
                </a:moveTo>
                <a:lnTo>
                  <a:pt x="42291" y="414274"/>
                </a:lnTo>
                <a:cubicBezTo>
                  <a:pt x="42926" y="415544"/>
                  <a:pt x="43180" y="416052"/>
                  <a:pt x="43561" y="416052"/>
                </a:cubicBezTo>
                <a:cubicBezTo>
                  <a:pt x="43942" y="416052"/>
                  <a:pt x="44069" y="415798"/>
                  <a:pt x="44577" y="415290"/>
                </a:cubicBezTo>
                <a:lnTo>
                  <a:pt x="43434" y="414147"/>
                </a:lnTo>
                <a:lnTo>
                  <a:pt x="42418" y="413131"/>
                </a:lnTo>
                <a:close/>
                <a:moveTo>
                  <a:pt x="210566" y="416433"/>
                </a:moveTo>
                <a:cubicBezTo>
                  <a:pt x="210566" y="418211"/>
                  <a:pt x="210566" y="419989"/>
                  <a:pt x="211201" y="419989"/>
                </a:cubicBezTo>
                <a:cubicBezTo>
                  <a:pt x="211328" y="419989"/>
                  <a:pt x="211455" y="419862"/>
                  <a:pt x="211709" y="419735"/>
                </a:cubicBezTo>
                <a:cubicBezTo>
                  <a:pt x="211963" y="420116"/>
                  <a:pt x="212090" y="420370"/>
                  <a:pt x="212090" y="420370"/>
                </a:cubicBezTo>
                <a:cubicBezTo>
                  <a:pt x="212344" y="420370"/>
                  <a:pt x="211455" y="417449"/>
                  <a:pt x="210566" y="416560"/>
                </a:cubicBezTo>
                <a:close/>
                <a:moveTo>
                  <a:pt x="229997" y="421767"/>
                </a:moveTo>
                <a:cubicBezTo>
                  <a:pt x="229997" y="421767"/>
                  <a:pt x="229870" y="421894"/>
                  <a:pt x="228854" y="422783"/>
                </a:cubicBezTo>
                <a:cubicBezTo>
                  <a:pt x="228092" y="422783"/>
                  <a:pt x="227457" y="423291"/>
                  <a:pt x="227330" y="423291"/>
                </a:cubicBezTo>
                <a:cubicBezTo>
                  <a:pt x="227203" y="423291"/>
                  <a:pt x="227457" y="423164"/>
                  <a:pt x="227838" y="422783"/>
                </a:cubicBezTo>
                <a:cubicBezTo>
                  <a:pt x="227838" y="422783"/>
                  <a:pt x="228854" y="422783"/>
                  <a:pt x="229997" y="421767"/>
                </a:cubicBezTo>
                <a:close/>
                <a:moveTo>
                  <a:pt x="46609" y="430403"/>
                </a:moveTo>
                <a:lnTo>
                  <a:pt x="46609" y="432562"/>
                </a:lnTo>
                <a:cubicBezTo>
                  <a:pt x="47117" y="433578"/>
                  <a:pt x="47752" y="433959"/>
                  <a:pt x="48133" y="433959"/>
                </a:cubicBezTo>
                <a:cubicBezTo>
                  <a:pt x="48514" y="433959"/>
                  <a:pt x="48768" y="433705"/>
                  <a:pt x="48768" y="433705"/>
                </a:cubicBezTo>
                <a:cubicBezTo>
                  <a:pt x="48768" y="433705"/>
                  <a:pt x="49784" y="433705"/>
                  <a:pt x="48768" y="431546"/>
                </a:cubicBezTo>
                <a:cubicBezTo>
                  <a:pt x="48768" y="431546"/>
                  <a:pt x="47752" y="430403"/>
                  <a:pt x="46609" y="430403"/>
                </a:cubicBezTo>
                <a:close/>
                <a:moveTo>
                  <a:pt x="233299" y="445516"/>
                </a:moveTo>
                <a:cubicBezTo>
                  <a:pt x="232156" y="446532"/>
                  <a:pt x="231140" y="446532"/>
                  <a:pt x="232156" y="448691"/>
                </a:cubicBezTo>
                <a:lnTo>
                  <a:pt x="232156" y="449707"/>
                </a:lnTo>
                <a:cubicBezTo>
                  <a:pt x="233299" y="449707"/>
                  <a:pt x="233299" y="447548"/>
                  <a:pt x="233299" y="447548"/>
                </a:cubicBezTo>
                <a:lnTo>
                  <a:pt x="233299" y="445389"/>
                </a:lnTo>
                <a:close/>
                <a:moveTo>
                  <a:pt x="243967" y="454025"/>
                </a:moveTo>
                <a:cubicBezTo>
                  <a:pt x="243713" y="454025"/>
                  <a:pt x="243459" y="454787"/>
                  <a:pt x="242951" y="456311"/>
                </a:cubicBezTo>
                <a:cubicBezTo>
                  <a:pt x="242951" y="458470"/>
                  <a:pt x="242951" y="460629"/>
                  <a:pt x="242951" y="460629"/>
                </a:cubicBezTo>
                <a:cubicBezTo>
                  <a:pt x="243332" y="461264"/>
                  <a:pt x="243459" y="461518"/>
                  <a:pt x="243713" y="461518"/>
                </a:cubicBezTo>
                <a:cubicBezTo>
                  <a:pt x="244221" y="461518"/>
                  <a:pt x="244348" y="459740"/>
                  <a:pt x="245110" y="457454"/>
                </a:cubicBezTo>
                <a:cubicBezTo>
                  <a:pt x="244602" y="455168"/>
                  <a:pt x="244221" y="454025"/>
                  <a:pt x="243967" y="454025"/>
                </a:cubicBezTo>
                <a:close/>
                <a:moveTo>
                  <a:pt x="262763" y="492379"/>
                </a:moveTo>
                <a:cubicBezTo>
                  <a:pt x="262509" y="492379"/>
                  <a:pt x="262001" y="492633"/>
                  <a:pt x="261239" y="493014"/>
                </a:cubicBezTo>
                <a:cubicBezTo>
                  <a:pt x="260223" y="493014"/>
                  <a:pt x="259080" y="494030"/>
                  <a:pt x="260223" y="498348"/>
                </a:cubicBezTo>
                <a:cubicBezTo>
                  <a:pt x="260223" y="499364"/>
                  <a:pt x="261239" y="500507"/>
                  <a:pt x="261239" y="500507"/>
                </a:cubicBezTo>
                <a:lnTo>
                  <a:pt x="262255" y="496189"/>
                </a:lnTo>
                <a:cubicBezTo>
                  <a:pt x="263017" y="493268"/>
                  <a:pt x="263271" y="492379"/>
                  <a:pt x="262636" y="492379"/>
                </a:cubicBezTo>
                <a:close/>
                <a:moveTo>
                  <a:pt x="79502" y="496951"/>
                </a:moveTo>
                <a:cubicBezTo>
                  <a:pt x="79375" y="496951"/>
                  <a:pt x="79121" y="497078"/>
                  <a:pt x="78994" y="497332"/>
                </a:cubicBezTo>
                <a:lnTo>
                  <a:pt x="77851" y="497332"/>
                </a:lnTo>
                <a:cubicBezTo>
                  <a:pt x="77851" y="499237"/>
                  <a:pt x="77089" y="501777"/>
                  <a:pt x="77470" y="501777"/>
                </a:cubicBezTo>
                <a:cubicBezTo>
                  <a:pt x="77597" y="501777"/>
                  <a:pt x="77724" y="501650"/>
                  <a:pt x="77851" y="501523"/>
                </a:cubicBezTo>
                <a:cubicBezTo>
                  <a:pt x="77851" y="501523"/>
                  <a:pt x="78867" y="500507"/>
                  <a:pt x="78867" y="498348"/>
                </a:cubicBezTo>
                <a:cubicBezTo>
                  <a:pt x="79756" y="498348"/>
                  <a:pt x="79883" y="496951"/>
                  <a:pt x="79375" y="496951"/>
                </a:cubicBezTo>
                <a:close/>
                <a:moveTo>
                  <a:pt x="267716" y="499364"/>
                </a:moveTo>
                <a:lnTo>
                  <a:pt x="266700" y="501523"/>
                </a:lnTo>
                <a:lnTo>
                  <a:pt x="268859" y="502666"/>
                </a:lnTo>
                <a:cubicBezTo>
                  <a:pt x="269875" y="502666"/>
                  <a:pt x="268859" y="500507"/>
                  <a:pt x="268859" y="499364"/>
                </a:cubicBezTo>
                <a:close/>
                <a:moveTo>
                  <a:pt x="106807" y="552323"/>
                </a:moveTo>
                <a:cubicBezTo>
                  <a:pt x="105918" y="552323"/>
                  <a:pt x="105156" y="553720"/>
                  <a:pt x="105918" y="556641"/>
                </a:cubicBezTo>
                <a:cubicBezTo>
                  <a:pt x="106934" y="557784"/>
                  <a:pt x="106934" y="557784"/>
                  <a:pt x="108077" y="557784"/>
                </a:cubicBezTo>
                <a:cubicBezTo>
                  <a:pt x="109093" y="556641"/>
                  <a:pt x="109093" y="554609"/>
                  <a:pt x="108077" y="553466"/>
                </a:cubicBezTo>
                <a:cubicBezTo>
                  <a:pt x="107696" y="552704"/>
                  <a:pt x="107188" y="552450"/>
                  <a:pt x="106807" y="552450"/>
                </a:cubicBezTo>
                <a:close/>
                <a:moveTo>
                  <a:pt x="292608" y="569595"/>
                </a:moveTo>
                <a:cubicBezTo>
                  <a:pt x="293624" y="569595"/>
                  <a:pt x="294767" y="570738"/>
                  <a:pt x="294767" y="572770"/>
                </a:cubicBezTo>
                <a:cubicBezTo>
                  <a:pt x="296926" y="574929"/>
                  <a:pt x="296926" y="577088"/>
                  <a:pt x="295910" y="578104"/>
                </a:cubicBezTo>
                <a:cubicBezTo>
                  <a:pt x="294767" y="578104"/>
                  <a:pt x="293751" y="577088"/>
                  <a:pt x="292735" y="572770"/>
                </a:cubicBezTo>
                <a:cubicBezTo>
                  <a:pt x="292735" y="571754"/>
                  <a:pt x="292735" y="569595"/>
                  <a:pt x="292735" y="569595"/>
                </a:cubicBezTo>
                <a:close/>
                <a:moveTo>
                  <a:pt x="300228" y="580898"/>
                </a:moveTo>
                <a:cubicBezTo>
                  <a:pt x="299593" y="580898"/>
                  <a:pt x="299085" y="581914"/>
                  <a:pt x="299085" y="584708"/>
                </a:cubicBezTo>
                <a:cubicBezTo>
                  <a:pt x="300101" y="586867"/>
                  <a:pt x="300101" y="587883"/>
                  <a:pt x="300101" y="587883"/>
                </a:cubicBezTo>
                <a:cubicBezTo>
                  <a:pt x="301244" y="587883"/>
                  <a:pt x="301244" y="583565"/>
                  <a:pt x="301244" y="581406"/>
                </a:cubicBezTo>
                <a:cubicBezTo>
                  <a:pt x="300863" y="581025"/>
                  <a:pt x="300482" y="580771"/>
                  <a:pt x="300228" y="580771"/>
                </a:cubicBezTo>
                <a:close/>
                <a:moveTo>
                  <a:pt x="323977" y="680720"/>
                </a:moveTo>
                <a:cubicBezTo>
                  <a:pt x="324993" y="680720"/>
                  <a:pt x="324993" y="680720"/>
                  <a:pt x="324993" y="682879"/>
                </a:cubicBezTo>
                <a:lnTo>
                  <a:pt x="324993" y="685038"/>
                </a:lnTo>
                <a:lnTo>
                  <a:pt x="323977" y="682879"/>
                </a:lnTo>
                <a:lnTo>
                  <a:pt x="323977" y="680720"/>
                </a:lnTo>
                <a:close/>
                <a:moveTo>
                  <a:pt x="318643" y="685038"/>
                </a:moveTo>
                <a:lnTo>
                  <a:pt x="318643" y="687197"/>
                </a:lnTo>
                <a:cubicBezTo>
                  <a:pt x="319151" y="687197"/>
                  <a:pt x="319151" y="687451"/>
                  <a:pt x="318770" y="687451"/>
                </a:cubicBezTo>
                <a:cubicBezTo>
                  <a:pt x="318389" y="687451"/>
                  <a:pt x="317500" y="687197"/>
                  <a:pt x="316484" y="686054"/>
                </a:cubicBezTo>
                <a:lnTo>
                  <a:pt x="314325" y="686054"/>
                </a:lnTo>
                <a:cubicBezTo>
                  <a:pt x="314325" y="688213"/>
                  <a:pt x="315468" y="690372"/>
                  <a:pt x="316484" y="690372"/>
                </a:cubicBezTo>
                <a:cubicBezTo>
                  <a:pt x="317373" y="691261"/>
                  <a:pt x="317881" y="691769"/>
                  <a:pt x="318262" y="691769"/>
                </a:cubicBezTo>
                <a:cubicBezTo>
                  <a:pt x="318643" y="691769"/>
                  <a:pt x="318643" y="690753"/>
                  <a:pt x="318643" y="688213"/>
                </a:cubicBezTo>
                <a:cubicBezTo>
                  <a:pt x="319659" y="687070"/>
                  <a:pt x="319659" y="685038"/>
                  <a:pt x="318643" y="685038"/>
                </a:cubicBezTo>
                <a:close/>
                <a:moveTo>
                  <a:pt x="298069" y="708787"/>
                </a:moveTo>
                <a:lnTo>
                  <a:pt x="297053" y="710946"/>
                </a:lnTo>
                <a:cubicBezTo>
                  <a:pt x="297053" y="710946"/>
                  <a:pt x="296037" y="711962"/>
                  <a:pt x="294894" y="711962"/>
                </a:cubicBezTo>
                <a:lnTo>
                  <a:pt x="294894" y="710946"/>
                </a:lnTo>
                <a:cubicBezTo>
                  <a:pt x="296037" y="708787"/>
                  <a:pt x="297053" y="708787"/>
                  <a:pt x="298069" y="708787"/>
                </a:cubicBezTo>
                <a:close/>
                <a:moveTo>
                  <a:pt x="315341" y="707771"/>
                </a:moveTo>
                <a:cubicBezTo>
                  <a:pt x="315341" y="707771"/>
                  <a:pt x="313182" y="708787"/>
                  <a:pt x="313182" y="710946"/>
                </a:cubicBezTo>
                <a:lnTo>
                  <a:pt x="314198" y="713105"/>
                </a:lnTo>
                <a:cubicBezTo>
                  <a:pt x="315341" y="713105"/>
                  <a:pt x="315341" y="710946"/>
                  <a:pt x="315341" y="709930"/>
                </a:cubicBezTo>
                <a:cubicBezTo>
                  <a:pt x="316357" y="707771"/>
                  <a:pt x="316357" y="707771"/>
                  <a:pt x="315341" y="707771"/>
                </a:cubicBezTo>
                <a:close/>
                <a:moveTo>
                  <a:pt x="45466" y="41021"/>
                </a:moveTo>
                <a:cubicBezTo>
                  <a:pt x="45466" y="41783"/>
                  <a:pt x="45466" y="42545"/>
                  <a:pt x="45085" y="42545"/>
                </a:cubicBezTo>
                <a:cubicBezTo>
                  <a:pt x="44958" y="42545"/>
                  <a:pt x="44704" y="42418"/>
                  <a:pt x="44450" y="42164"/>
                </a:cubicBezTo>
                <a:cubicBezTo>
                  <a:pt x="44323" y="41910"/>
                  <a:pt x="44196" y="41783"/>
                  <a:pt x="44069" y="41783"/>
                </a:cubicBezTo>
                <a:cubicBezTo>
                  <a:pt x="43053" y="41783"/>
                  <a:pt x="42164" y="48895"/>
                  <a:pt x="41148" y="51816"/>
                </a:cubicBezTo>
                <a:cubicBezTo>
                  <a:pt x="40386" y="55245"/>
                  <a:pt x="38862" y="57912"/>
                  <a:pt x="38227" y="57912"/>
                </a:cubicBezTo>
                <a:cubicBezTo>
                  <a:pt x="38100" y="57912"/>
                  <a:pt x="37973" y="57658"/>
                  <a:pt x="37973" y="57150"/>
                </a:cubicBezTo>
                <a:lnTo>
                  <a:pt x="37973" y="60325"/>
                </a:lnTo>
                <a:cubicBezTo>
                  <a:pt x="37973" y="62484"/>
                  <a:pt x="37973" y="64643"/>
                  <a:pt x="36957" y="67945"/>
                </a:cubicBezTo>
                <a:cubicBezTo>
                  <a:pt x="36957" y="70104"/>
                  <a:pt x="33782" y="75565"/>
                  <a:pt x="32639" y="80899"/>
                </a:cubicBezTo>
                <a:cubicBezTo>
                  <a:pt x="30734" y="87757"/>
                  <a:pt x="29591" y="92837"/>
                  <a:pt x="28575" y="92837"/>
                </a:cubicBezTo>
                <a:cubicBezTo>
                  <a:pt x="28448" y="92837"/>
                  <a:pt x="28448" y="92837"/>
                  <a:pt x="28321" y="92710"/>
                </a:cubicBezTo>
                <a:cubicBezTo>
                  <a:pt x="28321" y="94869"/>
                  <a:pt x="28321" y="94869"/>
                  <a:pt x="29337" y="96012"/>
                </a:cubicBezTo>
                <a:cubicBezTo>
                  <a:pt x="30353" y="96012"/>
                  <a:pt x="30353" y="97028"/>
                  <a:pt x="29337" y="99187"/>
                </a:cubicBezTo>
                <a:cubicBezTo>
                  <a:pt x="29337" y="100076"/>
                  <a:pt x="29210" y="100457"/>
                  <a:pt x="28829" y="100457"/>
                </a:cubicBezTo>
                <a:cubicBezTo>
                  <a:pt x="28448" y="100457"/>
                  <a:pt x="27813" y="99822"/>
                  <a:pt x="27178" y="99187"/>
                </a:cubicBezTo>
                <a:cubicBezTo>
                  <a:pt x="27051" y="98933"/>
                  <a:pt x="26797" y="98933"/>
                  <a:pt x="26670" y="98933"/>
                </a:cubicBezTo>
                <a:cubicBezTo>
                  <a:pt x="26035" y="98933"/>
                  <a:pt x="26035" y="100965"/>
                  <a:pt x="26035" y="104648"/>
                </a:cubicBezTo>
                <a:cubicBezTo>
                  <a:pt x="26035" y="109982"/>
                  <a:pt x="24892" y="117602"/>
                  <a:pt x="22860" y="120777"/>
                </a:cubicBezTo>
                <a:cubicBezTo>
                  <a:pt x="22860" y="121793"/>
                  <a:pt x="22860" y="123952"/>
                  <a:pt x="23876" y="123952"/>
                </a:cubicBezTo>
                <a:cubicBezTo>
                  <a:pt x="24892" y="126111"/>
                  <a:pt x="24892" y="130429"/>
                  <a:pt x="22860" y="133604"/>
                </a:cubicBezTo>
                <a:cubicBezTo>
                  <a:pt x="21717" y="134747"/>
                  <a:pt x="21717" y="134747"/>
                  <a:pt x="22860" y="135763"/>
                </a:cubicBezTo>
                <a:cubicBezTo>
                  <a:pt x="24003" y="136779"/>
                  <a:pt x="25019" y="137922"/>
                  <a:pt x="22860" y="138938"/>
                </a:cubicBezTo>
                <a:cubicBezTo>
                  <a:pt x="20701" y="142240"/>
                  <a:pt x="20701" y="147574"/>
                  <a:pt x="20701" y="151892"/>
                </a:cubicBezTo>
                <a:cubicBezTo>
                  <a:pt x="20701" y="152908"/>
                  <a:pt x="20701" y="155067"/>
                  <a:pt x="19558" y="155067"/>
                </a:cubicBezTo>
                <a:lnTo>
                  <a:pt x="18415" y="155067"/>
                </a:lnTo>
                <a:cubicBezTo>
                  <a:pt x="20574" y="157226"/>
                  <a:pt x="20574" y="157226"/>
                  <a:pt x="17399" y="158242"/>
                </a:cubicBezTo>
                <a:cubicBezTo>
                  <a:pt x="16256" y="158242"/>
                  <a:pt x="16256" y="160401"/>
                  <a:pt x="17399" y="160401"/>
                </a:cubicBezTo>
                <a:cubicBezTo>
                  <a:pt x="18415" y="162560"/>
                  <a:pt x="18415" y="163576"/>
                  <a:pt x="18415" y="163576"/>
                </a:cubicBezTo>
                <a:cubicBezTo>
                  <a:pt x="18415" y="165735"/>
                  <a:pt x="16256" y="175514"/>
                  <a:pt x="16256" y="184150"/>
                </a:cubicBezTo>
                <a:cubicBezTo>
                  <a:pt x="15240" y="199263"/>
                  <a:pt x="15240" y="204597"/>
                  <a:pt x="14097" y="204597"/>
                </a:cubicBezTo>
                <a:cubicBezTo>
                  <a:pt x="13081" y="205740"/>
                  <a:pt x="13081" y="205740"/>
                  <a:pt x="14097" y="207899"/>
                </a:cubicBezTo>
                <a:cubicBezTo>
                  <a:pt x="15113" y="210058"/>
                  <a:pt x="15240" y="211074"/>
                  <a:pt x="15240" y="213233"/>
                </a:cubicBezTo>
                <a:cubicBezTo>
                  <a:pt x="15240" y="215392"/>
                  <a:pt x="14097" y="216408"/>
                  <a:pt x="16256" y="216408"/>
                </a:cubicBezTo>
                <a:cubicBezTo>
                  <a:pt x="14097" y="218567"/>
                  <a:pt x="14097" y="218567"/>
                  <a:pt x="15240" y="220726"/>
                </a:cubicBezTo>
                <a:cubicBezTo>
                  <a:pt x="16256" y="220726"/>
                  <a:pt x="16256" y="221869"/>
                  <a:pt x="15240" y="224028"/>
                </a:cubicBezTo>
                <a:cubicBezTo>
                  <a:pt x="12065" y="226187"/>
                  <a:pt x="12065" y="226187"/>
                  <a:pt x="15240" y="226187"/>
                </a:cubicBezTo>
                <a:cubicBezTo>
                  <a:pt x="16129" y="226187"/>
                  <a:pt x="17018" y="229997"/>
                  <a:pt x="16637" y="229997"/>
                </a:cubicBezTo>
                <a:cubicBezTo>
                  <a:pt x="16510" y="229997"/>
                  <a:pt x="16383" y="229870"/>
                  <a:pt x="16256" y="229489"/>
                </a:cubicBezTo>
                <a:cubicBezTo>
                  <a:pt x="15240" y="229489"/>
                  <a:pt x="15240" y="233807"/>
                  <a:pt x="14097" y="234823"/>
                </a:cubicBezTo>
                <a:cubicBezTo>
                  <a:pt x="14097" y="236982"/>
                  <a:pt x="14097" y="239141"/>
                  <a:pt x="15240" y="239141"/>
                </a:cubicBezTo>
                <a:cubicBezTo>
                  <a:pt x="16256" y="240284"/>
                  <a:pt x="15240" y="249936"/>
                  <a:pt x="14097" y="252095"/>
                </a:cubicBezTo>
                <a:cubicBezTo>
                  <a:pt x="13081" y="252095"/>
                  <a:pt x="13081" y="254254"/>
                  <a:pt x="14097" y="254254"/>
                </a:cubicBezTo>
                <a:cubicBezTo>
                  <a:pt x="14351" y="254000"/>
                  <a:pt x="14478" y="254000"/>
                  <a:pt x="14605" y="254000"/>
                </a:cubicBezTo>
                <a:cubicBezTo>
                  <a:pt x="15240" y="254000"/>
                  <a:pt x="15367" y="255778"/>
                  <a:pt x="16256" y="257556"/>
                </a:cubicBezTo>
                <a:cubicBezTo>
                  <a:pt x="15240" y="259715"/>
                  <a:pt x="16256" y="259715"/>
                  <a:pt x="17399" y="259715"/>
                </a:cubicBezTo>
                <a:cubicBezTo>
                  <a:pt x="17780" y="258953"/>
                  <a:pt x="18034" y="258572"/>
                  <a:pt x="18161" y="258572"/>
                </a:cubicBezTo>
                <a:cubicBezTo>
                  <a:pt x="18542" y="258572"/>
                  <a:pt x="18542" y="259969"/>
                  <a:pt x="18542" y="262890"/>
                </a:cubicBezTo>
                <a:cubicBezTo>
                  <a:pt x="17526" y="265049"/>
                  <a:pt x="18542" y="271526"/>
                  <a:pt x="18542" y="276860"/>
                </a:cubicBezTo>
                <a:cubicBezTo>
                  <a:pt x="19558" y="286639"/>
                  <a:pt x="18542" y="288671"/>
                  <a:pt x="16383" y="291973"/>
                </a:cubicBezTo>
                <a:lnTo>
                  <a:pt x="14224" y="294132"/>
                </a:lnTo>
                <a:lnTo>
                  <a:pt x="16383" y="294132"/>
                </a:lnTo>
                <a:cubicBezTo>
                  <a:pt x="18542" y="294132"/>
                  <a:pt x="20701" y="295275"/>
                  <a:pt x="20701" y="295275"/>
                </a:cubicBezTo>
                <a:cubicBezTo>
                  <a:pt x="20701" y="297434"/>
                  <a:pt x="19558" y="297434"/>
                  <a:pt x="18542" y="297434"/>
                </a:cubicBezTo>
                <a:cubicBezTo>
                  <a:pt x="17526" y="297434"/>
                  <a:pt x="17526" y="299593"/>
                  <a:pt x="19558" y="302768"/>
                </a:cubicBezTo>
                <a:cubicBezTo>
                  <a:pt x="20701" y="307086"/>
                  <a:pt x="21717" y="308102"/>
                  <a:pt x="20701" y="310388"/>
                </a:cubicBezTo>
                <a:cubicBezTo>
                  <a:pt x="20701" y="312547"/>
                  <a:pt x="20701" y="313563"/>
                  <a:pt x="22860" y="315722"/>
                </a:cubicBezTo>
                <a:cubicBezTo>
                  <a:pt x="22860" y="317881"/>
                  <a:pt x="22860" y="317881"/>
                  <a:pt x="21717" y="317881"/>
                </a:cubicBezTo>
                <a:cubicBezTo>
                  <a:pt x="20574" y="317881"/>
                  <a:pt x="20701" y="320040"/>
                  <a:pt x="21717" y="321056"/>
                </a:cubicBezTo>
                <a:cubicBezTo>
                  <a:pt x="24892" y="322199"/>
                  <a:pt x="26035" y="327533"/>
                  <a:pt x="24892" y="328676"/>
                </a:cubicBezTo>
                <a:cubicBezTo>
                  <a:pt x="23876" y="328676"/>
                  <a:pt x="23876" y="330835"/>
                  <a:pt x="23876" y="331851"/>
                </a:cubicBezTo>
                <a:cubicBezTo>
                  <a:pt x="23876" y="334010"/>
                  <a:pt x="24892" y="336169"/>
                  <a:pt x="23876" y="337185"/>
                </a:cubicBezTo>
                <a:cubicBezTo>
                  <a:pt x="23876" y="339344"/>
                  <a:pt x="24892" y="341503"/>
                  <a:pt x="24892" y="341503"/>
                </a:cubicBezTo>
                <a:cubicBezTo>
                  <a:pt x="24892" y="341757"/>
                  <a:pt x="25019" y="341884"/>
                  <a:pt x="25019" y="341884"/>
                </a:cubicBezTo>
                <a:cubicBezTo>
                  <a:pt x="25273" y="341884"/>
                  <a:pt x="25654" y="340868"/>
                  <a:pt x="24892" y="339344"/>
                </a:cubicBezTo>
                <a:lnTo>
                  <a:pt x="27051" y="340360"/>
                </a:lnTo>
                <a:cubicBezTo>
                  <a:pt x="28194" y="344678"/>
                  <a:pt x="28194" y="345694"/>
                  <a:pt x="27051" y="347980"/>
                </a:cubicBezTo>
                <a:cubicBezTo>
                  <a:pt x="25908" y="350266"/>
                  <a:pt x="26035" y="350139"/>
                  <a:pt x="28194" y="350139"/>
                </a:cubicBezTo>
                <a:cubicBezTo>
                  <a:pt x="29210" y="350139"/>
                  <a:pt x="30353" y="351155"/>
                  <a:pt x="30353" y="353314"/>
                </a:cubicBezTo>
                <a:cubicBezTo>
                  <a:pt x="28575" y="355092"/>
                  <a:pt x="28956" y="356870"/>
                  <a:pt x="29845" y="356870"/>
                </a:cubicBezTo>
                <a:cubicBezTo>
                  <a:pt x="29972" y="356870"/>
                  <a:pt x="30226" y="356743"/>
                  <a:pt x="30353" y="356616"/>
                </a:cubicBezTo>
                <a:cubicBezTo>
                  <a:pt x="31115" y="355854"/>
                  <a:pt x="31623" y="355346"/>
                  <a:pt x="31877" y="355346"/>
                </a:cubicBezTo>
                <a:cubicBezTo>
                  <a:pt x="32512" y="355346"/>
                  <a:pt x="32512" y="357124"/>
                  <a:pt x="32512" y="361950"/>
                </a:cubicBezTo>
                <a:cubicBezTo>
                  <a:pt x="32512" y="366268"/>
                  <a:pt x="33655" y="372745"/>
                  <a:pt x="34671" y="378079"/>
                </a:cubicBezTo>
                <a:cubicBezTo>
                  <a:pt x="36830" y="385699"/>
                  <a:pt x="37846" y="388874"/>
                  <a:pt x="40005" y="390017"/>
                </a:cubicBezTo>
                <a:cubicBezTo>
                  <a:pt x="40386" y="390017"/>
                  <a:pt x="40640" y="390017"/>
                  <a:pt x="40894" y="390144"/>
                </a:cubicBezTo>
                <a:cubicBezTo>
                  <a:pt x="38862" y="391160"/>
                  <a:pt x="38989" y="392303"/>
                  <a:pt x="41021" y="397637"/>
                </a:cubicBezTo>
                <a:cubicBezTo>
                  <a:pt x="43180" y="402971"/>
                  <a:pt x="43180" y="406273"/>
                  <a:pt x="43180" y="408432"/>
                </a:cubicBezTo>
                <a:lnTo>
                  <a:pt x="42164" y="405257"/>
                </a:lnTo>
                <a:cubicBezTo>
                  <a:pt x="40005" y="406273"/>
                  <a:pt x="40005" y="407416"/>
                  <a:pt x="42164" y="410591"/>
                </a:cubicBezTo>
                <a:cubicBezTo>
                  <a:pt x="42799" y="411861"/>
                  <a:pt x="43434" y="412369"/>
                  <a:pt x="44069" y="412369"/>
                </a:cubicBezTo>
                <a:cubicBezTo>
                  <a:pt x="44577" y="412369"/>
                  <a:pt x="44958" y="412115"/>
                  <a:pt x="45466" y="411607"/>
                </a:cubicBezTo>
                <a:cubicBezTo>
                  <a:pt x="46482" y="411607"/>
                  <a:pt x="47625" y="412750"/>
                  <a:pt x="48641" y="414909"/>
                </a:cubicBezTo>
                <a:cubicBezTo>
                  <a:pt x="49530" y="415798"/>
                  <a:pt x="49657" y="417322"/>
                  <a:pt x="49149" y="417322"/>
                </a:cubicBezTo>
                <a:cubicBezTo>
                  <a:pt x="49022" y="417322"/>
                  <a:pt x="48895" y="417195"/>
                  <a:pt x="48641" y="416941"/>
                </a:cubicBezTo>
                <a:cubicBezTo>
                  <a:pt x="47625" y="416941"/>
                  <a:pt x="47625" y="416941"/>
                  <a:pt x="47625" y="419100"/>
                </a:cubicBezTo>
                <a:cubicBezTo>
                  <a:pt x="48641" y="420243"/>
                  <a:pt x="48641" y="422275"/>
                  <a:pt x="48641" y="424434"/>
                </a:cubicBezTo>
                <a:cubicBezTo>
                  <a:pt x="47625" y="424434"/>
                  <a:pt x="48641" y="426593"/>
                  <a:pt x="48641" y="427609"/>
                </a:cubicBezTo>
                <a:cubicBezTo>
                  <a:pt x="50800" y="429768"/>
                  <a:pt x="51816" y="432943"/>
                  <a:pt x="51816" y="432943"/>
                </a:cubicBezTo>
                <a:lnTo>
                  <a:pt x="52959" y="431927"/>
                </a:lnTo>
                <a:cubicBezTo>
                  <a:pt x="53975" y="431927"/>
                  <a:pt x="55118" y="432943"/>
                  <a:pt x="55118" y="432943"/>
                </a:cubicBezTo>
                <a:cubicBezTo>
                  <a:pt x="56261" y="435102"/>
                  <a:pt x="55118" y="435102"/>
                  <a:pt x="55118" y="435102"/>
                </a:cubicBezTo>
                <a:cubicBezTo>
                  <a:pt x="54102" y="435102"/>
                  <a:pt x="58420" y="445897"/>
                  <a:pt x="62738" y="456692"/>
                </a:cubicBezTo>
                <a:cubicBezTo>
                  <a:pt x="68072" y="467487"/>
                  <a:pt x="73533" y="478282"/>
                  <a:pt x="74676" y="481457"/>
                </a:cubicBezTo>
                <a:cubicBezTo>
                  <a:pt x="76581" y="483489"/>
                  <a:pt x="79502" y="488061"/>
                  <a:pt x="78359" y="488061"/>
                </a:cubicBezTo>
                <a:cubicBezTo>
                  <a:pt x="78232" y="488061"/>
                  <a:pt x="78105" y="488061"/>
                  <a:pt x="77851" y="487934"/>
                </a:cubicBezTo>
                <a:cubicBezTo>
                  <a:pt x="76708" y="487934"/>
                  <a:pt x="81026" y="496570"/>
                  <a:pt x="86487" y="506222"/>
                </a:cubicBezTo>
                <a:cubicBezTo>
                  <a:pt x="92964" y="517017"/>
                  <a:pt x="97282" y="524510"/>
                  <a:pt x="96266" y="525653"/>
                </a:cubicBezTo>
                <a:cubicBezTo>
                  <a:pt x="96266" y="525653"/>
                  <a:pt x="97282" y="526796"/>
                  <a:pt x="99441" y="529971"/>
                </a:cubicBezTo>
                <a:cubicBezTo>
                  <a:pt x="101600" y="533146"/>
                  <a:pt x="102616" y="537591"/>
                  <a:pt x="102616" y="538607"/>
                </a:cubicBezTo>
                <a:cubicBezTo>
                  <a:pt x="102616" y="540004"/>
                  <a:pt x="102997" y="540893"/>
                  <a:pt x="103378" y="540893"/>
                </a:cubicBezTo>
                <a:cubicBezTo>
                  <a:pt x="103759" y="540893"/>
                  <a:pt x="103759" y="540512"/>
                  <a:pt x="103759" y="539750"/>
                </a:cubicBezTo>
                <a:cubicBezTo>
                  <a:pt x="104267" y="539750"/>
                  <a:pt x="104902" y="539496"/>
                  <a:pt x="105410" y="539496"/>
                </a:cubicBezTo>
                <a:cubicBezTo>
                  <a:pt x="105918" y="539496"/>
                  <a:pt x="106426" y="539750"/>
                  <a:pt x="107061" y="540893"/>
                </a:cubicBezTo>
                <a:cubicBezTo>
                  <a:pt x="109220" y="544068"/>
                  <a:pt x="108204" y="544068"/>
                  <a:pt x="107061" y="545211"/>
                </a:cubicBezTo>
                <a:cubicBezTo>
                  <a:pt x="106045" y="545211"/>
                  <a:pt x="107061" y="547370"/>
                  <a:pt x="107061" y="547370"/>
                </a:cubicBezTo>
                <a:cubicBezTo>
                  <a:pt x="108204" y="548513"/>
                  <a:pt x="108204" y="548513"/>
                  <a:pt x="109220" y="548513"/>
                </a:cubicBezTo>
                <a:lnTo>
                  <a:pt x="111379" y="546354"/>
                </a:lnTo>
                <a:lnTo>
                  <a:pt x="112395" y="548513"/>
                </a:lnTo>
                <a:cubicBezTo>
                  <a:pt x="111379" y="548513"/>
                  <a:pt x="112395" y="550672"/>
                  <a:pt x="112395" y="550672"/>
                </a:cubicBezTo>
                <a:cubicBezTo>
                  <a:pt x="112903" y="551180"/>
                  <a:pt x="113157" y="551434"/>
                  <a:pt x="113665" y="551434"/>
                </a:cubicBezTo>
                <a:cubicBezTo>
                  <a:pt x="114173" y="551434"/>
                  <a:pt x="114554" y="551180"/>
                  <a:pt x="115697" y="550672"/>
                </a:cubicBezTo>
                <a:cubicBezTo>
                  <a:pt x="115951" y="550418"/>
                  <a:pt x="116205" y="550291"/>
                  <a:pt x="116459" y="550291"/>
                </a:cubicBezTo>
                <a:cubicBezTo>
                  <a:pt x="117221" y="550291"/>
                  <a:pt x="117856" y="551561"/>
                  <a:pt x="117856" y="553974"/>
                </a:cubicBezTo>
                <a:lnTo>
                  <a:pt x="118999" y="557149"/>
                </a:lnTo>
                <a:cubicBezTo>
                  <a:pt x="121158" y="557149"/>
                  <a:pt x="121158" y="561467"/>
                  <a:pt x="122174" y="563626"/>
                </a:cubicBezTo>
                <a:cubicBezTo>
                  <a:pt x="124333" y="563626"/>
                  <a:pt x="125349" y="565785"/>
                  <a:pt x="124333" y="568960"/>
                </a:cubicBezTo>
                <a:cubicBezTo>
                  <a:pt x="124333" y="568960"/>
                  <a:pt x="125349" y="571119"/>
                  <a:pt x="126492" y="571119"/>
                </a:cubicBezTo>
                <a:cubicBezTo>
                  <a:pt x="128651" y="572135"/>
                  <a:pt x="129667" y="573278"/>
                  <a:pt x="131826" y="576453"/>
                </a:cubicBezTo>
                <a:cubicBezTo>
                  <a:pt x="132842" y="578612"/>
                  <a:pt x="140462" y="589407"/>
                  <a:pt x="150114" y="600202"/>
                </a:cubicBezTo>
                <a:cubicBezTo>
                  <a:pt x="159893" y="613156"/>
                  <a:pt x="168402" y="620649"/>
                  <a:pt x="167386" y="621792"/>
                </a:cubicBezTo>
                <a:cubicBezTo>
                  <a:pt x="168402" y="622808"/>
                  <a:pt x="168402" y="622808"/>
                  <a:pt x="170561" y="623951"/>
                </a:cubicBezTo>
                <a:cubicBezTo>
                  <a:pt x="170561" y="623697"/>
                  <a:pt x="170688" y="623570"/>
                  <a:pt x="170942" y="623570"/>
                </a:cubicBezTo>
                <a:cubicBezTo>
                  <a:pt x="171450" y="623570"/>
                  <a:pt x="172466" y="624840"/>
                  <a:pt x="171704" y="627253"/>
                </a:cubicBezTo>
                <a:cubicBezTo>
                  <a:pt x="172339" y="628523"/>
                  <a:pt x="172212" y="629539"/>
                  <a:pt x="172212" y="629539"/>
                </a:cubicBezTo>
                <a:cubicBezTo>
                  <a:pt x="172212" y="629539"/>
                  <a:pt x="172339" y="629158"/>
                  <a:pt x="172720" y="628396"/>
                </a:cubicBezTo>
                <a:cubicBezTo>
                  <a:pt x="173736" y="628396"/>
                  <a:pt x="177038" y="630555"/>
                  <a:pt x="181356" y="636016"/>
                </a:cubicBezTo>
                <a:cubicBezTo>
                  <a:pt x="185674" y="639191"/>
                  <a:pt x="191008" y="644652"/>
                  <a:pt x="189992" y="645668"/>
                </a:cubicBezTo>
                <a:cubicBezTo>
                  <a:pt x="191135" y="647446"/>
                  <a:pt x="191643" y="648208"/>
                  <a:pt x="191770" y="648208"/>
                </a:cubicBezTo>
                <a:cubicBezTo>
                  <a:pt x="191897" y="648208"/>
                  <a:pt x="191516" y="647700"/>
                  <a:pt x="191008" y="646684"/>
                </a:cubicBezTo>
                <a:cubicBezTo>
                  <a:pt x="191008" y="646049"/>
                  <a:pt x="191389" y="645668"/>
                  <a:pt x="191897" y="645668"/>
                </a:cubicBezTo>
                <a:cubicBezTo>
                  <a:pt x="193929" y="645668"/>
                  <a:pt x="199263" y="650113"/>
                  <a:pt x="201803" y="655320"/>
                </a:cubicBezTo>
                <a:cubicBezTo>
                  <a:pt x="202565" y="656082"/>
                  <a:pt x="203327" y="656844"/>
                  <a:pt x="204089" y="656844"/>
                </a:cubicBezTo>
                <a:cubicBezTo>
                  <a:pt x="204470" y="656844"/>
                  <a:pt x="204724" y="656717"/>
                  <a:pt x="204978" y="656336"/>
                </a:cubicBezTo>
                <a:cubicBezTo>
                  <a:pt x="206121" y="657479"/>
                  <a:pt x="207137" y="658495"/>
                  <a:pt x="210312" y="663956"/>
                </a:cubicBezTo>
                <a:cubicBezTo>
                  <a:pt x="212471" y="664972"/>
                  <a:pt x="217932" y="669290"/>
                  <a:pt x="220091" y="671576"/>
                </a:cubicBezTo>
                <a:cubicBezTo>
                  <a:pt x="223266" y="674751"/>
                  <a:pt x="225425" y="678053"/>
                  <a:pt x="225425" y="678053"/>
                </a:cubicBezTo>
                <a:cubicBezTo>
                  <a:pt x="225806" y="678434"/>
                  <a:pt x="226187" y="678815"/>
                  <a:pt x="226695" y="679069"/>
                </a:cubicBezTo>
                <a:cubicBezTo>
                  <a:pt x="226822" y="679069"/>
                  <a:pt x="226822" y="679069"/>
                  <a:pt x="226949" y="679069"/>
                </a:cubicBezTo>
                <a:cubicBezTo>
                  <a:pt x="228854" y="679069"/>
                  <a:pt x="235966" y="684276"/>
                  <a:pt x="244856" y="692150"/>
                </a:cubicBezTo>
                <a:cubicBezTo>
                  <a:pt x="254635" y="699770"/>
                  <a:pt x="264287" y="706120"/>
                  <a:pt x="266446" y="706120"/>
                </a:cubicBezTo>
                <a:cubicBezTo>
                  <a:pt x="266446" y="706120"/>
                  <a:pt x="267462" y="707263"/>
                  <a:pt x="268605" y="709422"/>
                </a:cubicBezTo>
                <a:cubicBezTo>
                  <a:pt x="268605" y="711581"/>
                  <a:pt x="270764" y="712597"/>
                  <a:pt x="272923" y="712597"/>
                </a:cubicBezTo>
                <a:cubicBezTo>
                  <a:pt x="273177" y="712470"/>
                  <a:pt x="273431" y="712470"/>
                  <a:pt x="273812" y="712470"/>
                </a:cubicBezTo>
                <a:cubicBezTo>
                  <a:pt x="276479" y="712470"/>
                  <a:pt x="281559" y="716280"/>
                  <a:pt x="281559" y="719074"/>
                </a:cubicBezTo>
                <a:lnTo>
                  <a:pt x="282575" y="718058"/>
                </a:lnTo>
                <a:cubicBezTo>
                  <a:pt x="282956" y="717931"/>
                  <a:pt x="283210" y="717931"/>
                  <a:pt x="283591" y="717931"/>
                </a:cubicBezTo>
                <a:cubicBezTo>
                  <a:pt x="286512" y="717931"/>
                  <a:pt x="289179" y="721741"/>
                  <a:pt x="290068" y="724535"/>
                </a:cubicBezTo>
                <a:cubicBezTo>
                  <a:pt x="291084" y="724535"/>
                  <a:pt x="292227" y="724281"/>
                  <a:pt x="293116" y="724281"/>
                </a:cubicBezTo>
                <a:cubicBezTo>
                  <a:pt x="294005" y="724281"/>
                  <a:pt x="294894" y="724535"/>
                  <a:pt x="295402" y="725678"/>
                </a:cubicBezTo>
                <a:cubicBezTo>
                  <a:pt x="295783" y="726059"/>
                  <a:pt x="296164" y="726440"/>
                  <a:pt x="296291" y="726440"/>
                </a:cubicBezTo>
                <a:cubicBezTo>
                  <a:pt x="296418" y="726440"/>
                  <a:pt x="296926" y="725932"/>
                  <a:pt x="297561" y="724662"/>
                </a:cubicBezTo>
                <a:cubicBezTo>
                  <a:pt x="298323" y="723900"/>
                  <a:pt x="298577" y="723138"/>
                  <a:pt x="299466" y="723138"/>
                </a:cubicBezTo>
                <a:cubicBezTo>
                  <a:pt x="299847" y="723138"/>
                  <a:pt x="300228" y="723265"/>
                  <a:pt x="300863" y="723646"/>
                </a:cubicBezTo>
                <a:cubicBezTo>
                  <a:pt x="301879" y="724662"/>
                  <a:pt x="301879" y="725805"/>
                  <a:pt x="300863" y="726821"/>
                </a:cubicBezTo>
                <a:cubicBezTo>
                  <a:pt x="300863" y="726821"/>
                  <a:pt x="303022" y="727837"/>
                  <a:pt x="304038" y="728980"/>
                </a:cubicBezTo>
                <a:cubicBezTo>
                  <a:pt x="304038" y="727837"/>
                  <a:pt x="304038" y="727837"/>
                  <a:pt x="302895" y="726821"/>
                </a:cubicBezTo>
                <a:cubicBezTo>
                  <a:pt x="301879" y="726821"/>
                  <a:pt x="301879" y="724662"/>
                  <a:pt x="301879" y="723646"/>
                </a:cubicBezTo>
                <a:cubicBezTo>
                  <a:pt x="302895" y="721487"/>
                  <a:pt x="302895" y="721487"/>
                  <a:pt x="304038" y="721487"/>
                </a:cubicBezTo>
                <a:cubicBezTo>
                  <a:pt x="304038" y="721995"/>
                  <a:pt x="304165" y="722249"/>
                  <a:pt x="304165" y="722249"/>
                </a:cubicBezTo>
                <a:cubicBezTo>
                  <a:pt x="304419" y="722249"/>
                  <a:pt x="304800" y="719963"/>
                  <a:pt x="304038" y="718312"/>
                </a:cubicBezTo>
                <a:cubicBezTo>
                  <a:pt x="302895" y="716153"/>
                  <a:pt x="302895" y="716153"/>
                  <a:pt x="305054" y="716153"/>
                </a:cubicBezTo>
                <a:cubicBezTo>
                  <a:pt x="305308" y="716280"/>
                  <a:pt x="305562" y="716407"/>
                  <a:pt x="305816" y="716407"/>
                </a:cubicBezTo>
                <a:cubicBezTo>
                  <a:pt x="307467" y="716407"/>
                  <a:pt x="307975" y="713613"/>
                  <a:pt x="306070" y="710819"/>
                </a:cubicBezTo>
                <a:cubicBezTo>
                  <a:pt x="306070" y="710819"/>
                  <a:pt x="307086" y="709803"/>
                  <a:pt x="307086" y="707644"/>
                </a:cubicBezTo>
                <a:cubicBezTo>
                  <a:pt x="307086" y="706374"/>
                  <a:pt x="307467" y="705866"/>
                  <a:pt x="308229" y="705866"/>
                </a:cubicBezTo>
                <a:cubicBezTo>
                  <a:pt x="308737" y="705866"/>
                  <a:pt x="309499" y="706120"/>
                  <a:pt x="310388" y="706628"/>
                </a:cubicBezTo>
                <a:cubicBezTo>
                  <a:pt x="312547" y="706628"/>
                  <a:pt x="312547" y="706628"/>
                  <a:pt x="311531" y="704469"/>
                </a:cubicBezTo>
                <a:cubicBezTo>
                  <a:pt x="310515" y="702310"/>
                  <a:pt x="309372" y="702310"/>
                  <a:pt x="309372" y="702310"/>
                </a:cubicBezTo>
                <a:cubicBezTo>
                  <a:pt x="308229" y="702310"/>
                  <a:pt x="308229" y="700151"/>
                  <a:pt x="308229" y="699135"/>
                </a:cubicBezTo>
                <a:cubicBezTo>
                  <a:pt x="309372" y="696976"/>
                  <a:pt x="309372" y="693801"/>
                  <a:pt x="310388" y="693801"/>
                </a:cubicBezTo>
                <a:lnTo>
                  <a:pt x="309372" y="693801"/>
                </a:lnTo>
                <a:cubicBezTo>
                  <a:pt x="309372" y="691642"/>
                  <a:pt x="308229" y="691642"/>
                  <a:pt x="309372" y="691642"/>
                </a:cubicBezTo>
                <a:cubicBezTo>
                  <a:pt x="309372" y="691642"/>
                  <a:pt x="309372" y="689483"/>
                  <a:pt x="309372" y="686308"/>
                </a:cubicBezTo>
                <a:cubicBezTo>
                  <a:pt x="308610" y="684022"/>
                  <a:pt x="309499" y="680720"/>
                  <a:pt x="310769" y="680720"/>
                </a:cubicBezTo>
                <a:cubicBezTo>
                  <a:pt x="311277" y="680720"/>
                  <a:pt x="312039" y="681355"/>
                  <a:pt x="312674" y="683006"/>
                </a:cubicBezTo>
                <a:cubicBezTo>
                  <a:pt x="312674" y="682498"/>
                  <a:pt x="312674" y="681736"/>
                  <a:pt x="312674" y="680847"/>
                </a:cubicBezTo>
                <a:cubicBezTo>
                  <a:pt x="312674" y="678688"/>
                  <a:pt x="313690" y="678688"/>
                  <a:pt x="313690" y="678688"/>
                </a:cubicBezTo>
                <a:cubicBezTo>
                  <a:pt x="314833" y="678688"/>
                  <a:pt x="314833" y="677672"/>
                  <a:pt x="315849" y="675513"/>
                </a:cubicBezTo>
                <a:lnTo>
                  <a:pt x="312674" y="675513"/>
                </a:lnTo>
                <a:cubicBezTo>
                  <a:pt x="312039" y="675894"/>
                  <a:pt x="311531" y="676148"/>
                  <a:pt x="311023" y="676148"/>
                </a:cubicBezTo>
                <a:cubicBezTo>
                  <a:pt x="309118" y="676148"/>
                  <a:pt x="308991" y="673227"/>
                  <a:pt x="311531" y="672338"/>
                </a:cubicBezTo>
                <a:lnTo>
                  <a:pt x="310388" y="672338"/>
                </a:lnTo>
                <a:cubicBezTo>
                  <a:pt x="309372" y="672338"/>
                  <a:pt x="309372" y="670179"/>
                  <a:pt x="310388" y="665861"/>
                </a:cubicBezTo>
                <a:cubicBezTo>
                  <a:pt x="310388" y="664845"/>
                  <a:pt x="312547" y="662686"/>
                  <a:pt x="314706" y="662686"/>
                </a:cubicBezTo>
                <a:cubicBezTo>
                  <a:pt x="315722" y="662686"/>
                  <a:pt x="315722" y="660527"/>
                  <a:pt x="315722" y="660527"/>
                </a:cubicBezTo>
                <a:cubicBezTo>
                  <a:pt x="315087" y="659257"/>
                  <a:pt x="314833" y="658749"/>
                  <a:pt x="314452" y="658749"/>
                </a:cubicBezTo>
                <a:cubicBezTo>
                  <a:pt x="314071" y="658749"/>
                  <a:pt x="313944" y="659003"/>
                  <a:pt x="313436" y="659511"/>
                </a:cubicBezTo>
                <a:cubicBezTo>
                  <a:pt x="311277" y="659511"/>
                  <a:pt x="311277" y="655193"/>
                  <a:pt x="313436" y="653034"/>
                </a:cubicBezTo>
                <a:lnTo>
                  <a:pt x="312420" y="654050"/>
                </a:lnTo>
                <a:cubicBezTo>
                  <a:pt x="311404" y="654050"/>
                  <a:pt x="310261" y="651891"/>
                  <a:pt x="310261" y="642239"/>
                </a:cubicBezTo>
                <a:cubicBezTo>
                  <a:pt x="309245" y="635762"/>
                  <a:pt x="308102" y="630301"/>
                  <a:pt x="307086" y="630301"/>
                </a:cubicBezTo>
                <a:cubicBezTo>
                  <a:pt x="306070" y="630301"/>
                  <a:pt x="307086" y="622808"/>
                  <a:pt x="309245" y="618490"/>
                </a:cubicBezTo>
                <a:cubicBezTo>
                  <a:pt x="308102" y="618490"/>
                  <a:pt x="307086" y="617474"/>
                  <a:pt x="306070" y="613156"/>
                </a:cubicBezTo>
                <a:cubicBezTo>
                  <a:pt x="305308" y="609473"/>
                  <a:pt x="305054" y="608330"/>
                  <a:pt x="304673" y="608330"/>
                </a:cubicBezTo>
                <a:cubicBezTo>
                  <a:pt x="304546" y="608330"/>
                  <a:pt x="304292" y="608584"/>
                  <a:pt x="303911" y="608838"/>
                </a:cubicBezTo>
                <a:cubicBezTo>
                  <a:pt x="303403" y="609727"/>
                  <a:pt x="303149" y="610235"/>
                  <a:pt x="303149" y="610235"/>
                </a:cubicBezTo>
                <a:cubicBezTo>
                  <a:pt x="303149" y="610235"/>
                  <a:pt x="303276" y="609219"/>
                  <a:pt x="303911" y="606679"/>
                </a:cubicBezTo>
                <a:cubicBezTo>
                  <a:pt x="305816" y="604647"/>
                  <a:pt x="303403" y="600075"/>
                  <a:pt x="301244" y="600075"/>
                </a:cubicBezTo>
                <a:cubicBezTo>
                  <a:pt x="300990" y="600075"/>
                  <a:pt x="300863" y="600202"/>
                  <a:pt x="300609" y="600202"/>
                </a:cubicBezTo>
                <a:cubicBezTo>
                  <a:pt x="299466" y="600202"/>
                  <a:pt x="298450" y="599186"/>
                  <a:pt x="297307" y="594868"/>
                </a:cubicBezTo>
                <a:cubicBezTo>
                  <a:pt x="298450" y="592709"/>
                  <a:pt x="297307" y="589534"/>
                  <a:pt x="296291" y="586232"/>
                </a:cubicBezTo>
                <a:cubicBezTo>
                  <a:pt x="294132" y="580898"/>
                  <a:pt x="294132" y="580898"/>
                  <a:pt x="296291" y="579755"/>
                </a:cubicBezTo>
                <a:cubicBezTo>
                  <a:pt x="298450" y="579755"/>
                  <a:pt x="298450" y="577596"/>
                  <a:pt x="296291" y="574421"/>
                </a:cubicBezTo>
                <a:cubicBezTo>
                  <a:pt x="296291" y="572262"/>
                  <a:pt x="295275" y="571246"/>
                  <a:pt x="294132" y="571246"/>
                </a:cubicBezTo>
                <a:cubicBezTo>
                  <a:pt x="294132" y="571246"/>
                  <a:pt x="293116" y="570103"/>
                  <a:pt x="291973" y="567944"/>
                </a:cubicBezTo>
                <a:cubicBezTo>
                  <a:pt x="291084" y="567055"/>
                  <a:pt x="290957" y="565531"/>
                  <a:pt x="290322" y="565531"/>
                </a:cubicBezTo>
                <a:cubicBezTo>
                  <a:pt x="290195" y="565531"/>
                  <a:pt x="290068" y="565658"/>
                  <a:pt x="289814" y="565912"/>
                </a:cubicBezTo>
                <a:cubicBezTo>
                  <a:pt x="289814" y="565912"/>
                  <a:pt x="287655" y="563753"/>
                  <a:pt x="286639" y="560578"/>
                </a:cubicBezTo>
                <a:cubicBezTo>
                  <a:pt x="284734" y="557784"/>
                  <a:pt x="283718" y="554990"/>
                  <a:pt x="282702" y="554990"/>
                </a:cubicBezTo>
                <a:cubicBezTo>
                  <a:pt x="282575" y="554990"/>
                  <a:pt x="282448" y="555117"/>
                  <a:pt x="282321" y="555244"/>
                </a:cubicBezTo>
                <a:cubicBezTo>
                  <a:pt x="281305" y="553085"/>
                  <a:pt x="281305" y="553085"/>
                  <a:pt x="282321" y="553085"/>
                </a:cubicBezTo>
                <a:cubicBezTo>
                  <a:pt x="283337" y="551942"/>
                  <a:pt x="284480" y="549910"/>
                  <a:pt x="280162" y="543306"/>
                </a:cubicBezTo>
                <a:cubicBezTo>
                  <a:pt x="278003" y="540131"/>
                  <a:pt x="275844" y="535813"/>
                  <a:pt x="276987" y="534670"/>
                </a:cubicBezTo>
                <a:cubicBezTo>
                  <a:pt x="275971" y="533654"/>
                  <a:pt x="275971" y="533654"/>
                  <a:pt x="274828" y="533654"/>
                </a:cubicBezTo>
                <a:cubicBezTo>
                  <a:pt x="274574" y="533781"/>
                  <a:pt x="274320" y="533908"/>
                  <a:pt x="274066" y="533908"/>
                </a:cubicBezTo>
                <a:cubicBezTo>
                  <a:pt x="272415" y="533908"/>
                  <a:pt x="271653" y="530987"/>
                  <a:pt x="271653" y="527177"/>
                </a:cubicBezTo>
                <a:cubicBezTo>
                  <a:pt x="272669" y="527177"/>
                  <a:pt x="271653" y="525018"/>
                  <a:pt x="269494" y="524002"/>
                </a:cubicBezTo>
                <a:cubicBezTo>
                  <a:pt x="269494" y="524002"/>
                  <a:pt x="269494" y="522986"/>
                  <a:pt x="269494" y="520827"/>
                </a:cubicBezTo>
                <a:cubicBezTo>
                  <a:pt x="269494" y="518668"/>
                  <a:pt x="269494" y="518668"/>
                  <a:pt x="266319" y="515493"/>
                </a:cubicBezTo>
                <a:cubicBezTo>
                  <a:pt x="266065" y="515747"/>
                  <a:pt x="265938" y="515747"/>
                  <a:pt x="265811" y="515747"/>
                </a:cubicBezTo>
                <a:cubicBezTo>
                  <a:pt x="265176" y="515747"/>
                  <a:pt x="265049" y="514223"/>
                  <a:pt x="264160" y="513334"/>
                </a:cubicBezTo>
                <a:cubicBezTo>
                  <a:pt x="263144" y="509016"/>
                  <a:pt x="253365" y="491744"/>
                  <a:pt x="251206" y="490728"/>
                </a:cubicBezTo>
                <a:cubicBezTo>
                  <a:pt x="251206" y="488569"/>
                  <a:pt x="251206" y="488569"/>
                  <a:pt x="250190" y="487553"/>
                </a:cubicBezTo>
                <a:cubicBezTo>
                  <a:pt x="248031" y="486410"/>
                  <a:pt x="248031" y="484378"/>
                  <a:pt x="250190" y="483235"/>
                </a:cubicBezTo>
                <a:lnTo>
                  <a:pt x="250190" y="485394"/>
                </a:lnTo>
                <a:lnTo>
                  <a:pt x="251206" y="486410"/>
                </a:lnTo>
                <a:cubicBezTo>
                  <a:pt x="253111" y="485394"/>
                  <a:pt x="251587" y="481965"/>
                  <a:pt x="249047" y="481965"/>
                </a:cubicBezTo>
                <a:cubicBezTo>
                  <a:pt x="248666" y="481965"/>
                  <a:pt x="248412" y="481965"/>
                  <a:pt x="248031" y="482092"/>
                </a:cubicBezTo>
                <a:cubicBezTo>
                  <a:pt x="244856" y="482092"/>
                  <a:pt x="244856" y="482092"/>
                  <a:pt x="245872" y="478917"/>
                </a:cubicBezTo>
                <a:cubicBezTo>
                  <a:pt x="246888" y="476758"/>
                  <a:pt x="245872" y="474599"/>
                  <a:pt x="242570" y="474599"/>
                </a:cubicBezTo>
                <a:cubicBezTo>
                  <a:pt x="242189" y="475107"/>
                  <a:pt x="241808" y="475361"/>
                  <a:pt x="241808" y="475361"/>
                </a:cubicBezTo>
                <a:cubicBezTo>
                  <a:pt x="241808" y="475361"/>
                  <a:pt x="241935" y="474853"/>
                  <a:pt x="242570" y="473583"/>
                </a:cubicBezTo>
                <a:cubicBezTo>
                  <a:pt x="244348" y="468376"/>
                  <a:pt x="243332" y="463931"/>
                  <a:pt x="240665" y="463931"/>
                </a:cubicBezTo>
                <a:cubicBezTo>
                  <a:pt x="239903" y="463931"/>
                  <a:pt x="239141" y="464312"/>
                  <a:pt x="238252" y="464947"/>
                </a:cubicBezTo>
                <a:cubicBezTo>
                  <a:pt x="237617" y="465328"/>
                  <a:pt x="237109" y="465328"/>
                  <a:pt x="236601" y="465328"/>
                </a:cubicBezTo>
                <a:cubicBezTo>
                  <a:pt x="235204" y="465328"/>
                  <a:pt x="233934" y="464312"/>
                  <a:pt x="233934" y="462788"/>
                </a:cubicBezTo>
                <a:cubicBezTo>
                  <a:pt x="232918" y="461645"/>
                  <a:pt x="233934" y="460629"/>
                  <a:pt x="235077" y="460629"/>
                </a:cubicBezTo>
                <a:cubicBezTo>
                  <a:pt x="237236" y="460629"/>
                  <a:pt x="236093" y="459486"/>
                  <a:pt x="232918" y="457454"/>
                </a:cubicBezTo>
                <a:cubicBezTo>
                  <a:pt x="226441" y="454152"/>
                  <a:pt x="225298" y="450977"/>
                  <a:pt x="224282" y="445516"/>
                </a:cubicBezTo>
                <a:cubicBezTo>
                  <a:pt x="222758" y="440309"/>
                  <a:pt x="221361" y="436626"/>
                  <a:pt x="220472" y="436626"/>
                </a:cubicBezTo>
                <a:cubicBezTo>
                  <a:pt x="220091" y="436626"/>
                  <a:pt x="219964" y="437388"/>
                  <a:pt x="219964" y="439039"/>
                </a:cubicBezTo>
                <a:cubicBezTo>
                  <a:pt x="219964" y="439420"/>
                  <a:pt x="219964" y="439801"/>
                  <a:pt x="219964" y="440055"/>
                </a:cubicBezTo>
                <a:cubicBezTo>
                  <a:pt x="217805" y="436880"/>
                  <a:pt x="215646" y="433578"/>
                  <a:pt x="214630" y="432562"/>
                </a:cubicBezTo>
                <a:cubicBezTo>
                  <a:pt x="213614" y="430403"/>
                  <a:pt x="214630" y="428244"/>
                  <a:pt x="214630" y="428244"/>
                </a:cubicBezTo>
                <a:cubicBezTo>
                  <a:pt x="212471" y="427228"/>
                  <a:pt x="209296" y="425069"/>
                  <a:pt x="209296" y="420624"/>
                </a:cubicBezTo>
                <a:cubicBezTo>
                  <a:pt x="208280" y="418465"/>
                  <a:pt x="208280" y="417449"/>
                  <a:pt x="208280" y="417449"/>
                </a:cubicBezTo>
                <a:cubicBezTo>
                  <a:pt x="207137" y="415290"/>
                  <a:pt x="207137" y="415290"/>
                  <a:pt x="207137" y="413131"/>
                </a:cubicBezTo>
                <a:cubicBezTo>
                  <a:pt x="207137" y="410972"/>
                  <a:pt x="204978" y="409956"/>
                  <a:pt x="202819" y="409956"/>
                </a:cubicBezTo>
                <a:cubicBezTo>
                  <a:pt x="201676" y="408940"/>
                  <a:pt x="199517" y="407797"/>
                  <a:pt x="200660" y="406781"/>
                </a:cubicBezTo>
                <a:cubicBezTo>
                  <a:pt x="201676" y="406781"/>
                  <a:pt x="200660" y="402463"/>
                  <a:pt x="200660" y="400304"/>
                </a:cubicBezTo>
                <a:cubicBezTo>
                  <a:pt x="200660" y="398907"/>
                  <a:pt x="199898" y="398018"/>
                  <a:pt x="199263" y="398018"/>
                </a:cubicBezTo>
                <a:cubicBezTo>
                  <a:pt x="198882" y="398018"/>
                  <a:pt x="198501" y="398399"/>
                  <a:pt x="198501" y="399161"/>
                </a:cubicBezTo>
                <a:cubicBezTo>
                  <a:pt x="198120" y="399542"/>
                  <a:pt x="197866" y="399796"/>
                  <a:pt x="197612" y="399796"/>
                </a:cubicBezTo>
                <a:cubicBezTo>
                  <a:pt x="197231" y="399796"/>
                  <a:pt x="196596" y="399034"/>
                  <a:pt x="195326" y="397002"/>
                </a:cubicBezTo>
                <a:cubicBezTo>
                  <a:pt x="194310" y="395986"/>
                  <a:pt x="192151" y="392684"/>
                  <a:pt x="193167" y="391668"/>
                </a:cubicBezTo>
                <a:cubicBezTo>
                  <a:pt x="194310" y="391668"/>
                  <a:pt x="188849" y="381889"/>
                  <a:pt x="186690" y="380873"/>
                </a:cubicBezTo>
                <a:cubicBezTo>
                  <a:pt x="186690" y="380873"/>
                  <a:pt x="185547" y="379730"/>
                  <a:pt x="185547" y="377571"/>
                </a:cubicBezTo>
                <a:cubicBezTo>
                  <a:pt x="184531" y="376555"/>
                  <a:pt x="184531" y="374396"/>
                  <a:pt x="183388" y="372237"/>
                </a:cubicBezTo>
                <a:cubicBezTo>
                  <a:pt x="183388" y="372237"/>
                  <a:pt x="182245" y="371221"/>
                  <a:pt x="183388" y="369062"/>
                </a:cubicBezTo>
                <a:cubicBezTo>
                  <a:pt x="182245" y="366903"/>
                  <a:pt x="181229" y="365887"/>
                  <a:pt x="180086" y="365887"/>
                </a:cubicBezTo>
                <a:cubicBezTo>
                  <a:pt x="181229" y="363728"/>
                  <a:pt x="181229" y="363728"/>
                  <a:pt x="177927" y="362712"/>
                </a:cubicBezTo>
                <a:cubicBezTo>
                  <a:pt x="177419" y="363093"/>
                  <a:pt x="177165" y="363474"/>
                  <a:pt x="177165" y="363474"/>
                </a:cubicBezTo>
                <a:cubicBezTo>
                  <a:pt x="177165" y="363474"/>
                  <a:pt x="177292" y="362966"/>
                  <a:pt x="177927" y="361696"/>
                </a:cubicBezTo>
                <a:cubicBezTo>
                  <a:pt x="177927" y="359537"/>
                  <a:pt x="177927" y="359537"/>
                  <a:pt x="175768" y="358521"/>
                </a:cubicBezTo>
                <a:cubicBezTo>
                  <a:pt x="174625" y="358521"/>
                  <a:pt x="173609" y="357505"/>
                  <a:pt x="174625" y="356362"/>
                </a:cubicBezTo>
                <a:cubicBezTo>
                  <a:pt x="175641" y="354457"/>
                  <a:pt x="174752" y="349758"/>
                  <a:pt x="172974" y="349758"/>
                </a:cubicBezTo>
                <a:cubicBezTo>
                  <a:pt x="172847" y="349758"/>
                  <a:pt x="172593" y="349758"/>
                  <a:pt x="172466" y="349885"/>
                </a:cubicBezTo>
                <a:cubicBezTo>
                  <a:pt x="172466" y="349885"/>
                  <a:pt x="171323" y="347726"/>
                  <a:pt x="171323" y="345567"/>
                </a:cubicBezTo>
                <a:cubicBezTo>
                  <a:pt x="172593" y="344297"/>
                  <a:pt x="173101" y="343789"/>
                  <a:pt x="172847" y="343789"/>
                </a:cubicBezTo>
                <a:cubicBezTo>
                  <a:pt x="172593" y="343789"/>
                  <a:pt x="172212" y="344043"/>
                  <a:pt x="171323" y="344551"/>
                </a:cubicBezTo>
                <a:cubicBezTo>
                  <a:pt x="168148" y="343535"/>
                  <a:pt x="167005" y="342392"/>
                  <a:pt x="168148" y="339217"/>
                </a:cubicBezTo>
                <a:cubicBezTo>
                  <a:pt x="168148" y="339217"/>
                  <a:pt x="168148" y="337058"/>
                  <a:pt x="167132" y="336042"/>
                </a:cubicBezTo>
                <a:cubicBezTo>
                  <a:pt x="164084" y="334010"/>
                  <a:pt x="159004" y="325120"/>
                  <a:pt x="160401" y="325120"/>
                </a:cubicBezTo>
                <a:cubicBezTo>
                  <a:pt x="160528" y="325120"/>
                  <a:pt x="160528" y="325120"/>
                  <a:pt x="160655" y="325247"/>
                </a:cubicBezTo>
                <a:lnTo>
                  <a:pt x="159639" y="322072"/>
                </a:lnTo>
                <a:cubicBezTo>
                  <a:pt x="156464" y="318897"/>
                  <a:pt x="156464" y="317754"/>
                  <a:pt x="156464" y="315595"/>
                </a:cubicBezTo>
                <a:lnTo>
                  <a:pt x="156464" y="313436"/>
                </a:lnTo>
                <a:cubicBezTo>
                  <a:pt x="155321" y="313436"/>
                  <a:pt x="153162" y="312293"/>
                  <a:pt x="153162" y="311277"/>
                </a:cubicBezTo>
                <a:cubicBezTo>
                  <a:pt x="152146" y="309118"/>
                  <a:pt x="152146" y="309118"/>
                  <a:pt x="153162" y="309118"/>
                </a:cubicBezTo>
                <a:cubicBezTo>
                  <a:pt x="153543" y="309372"/>
                  <a:pt x="153924" y="309372"/>
                  <a:pt x="154051" y="309372"/>
                </a:cubicBezTo>
                <a:cubicBezTo>
                  <a:pt x="154940" y="309372"/>
                  <a:pt x="154051" y="307848"/>
                  <a:pt x="153162" y="306959"/>
                </a:cubicBezTo>
                <a:cubicBezTo>
                  <a:pt x="152400" y="305435"/>
                  <a:pt x="151638" y="304419"/>
                  <a:pt x="150876" y="304419"/>
                </a:cubicBezTo>
                <a:cubicBezTo>
                  <a:pt x="150622" y="304419"/>
                  <a:pt x="150241" y="304546"/>
                  <a:pt x="149987" y="304800"/>
                </a:cubicBezTo>
                <a:lnTo>
                  <a:pt x="148971" y="302641"/>
                </a:lnTo>
                <a:cubicBezTo>
                  <a:pt x="151130" y="301498"/>
                  <a:pt x="149987" y="300482"/>
                  <a:pt x="148971" y="300482"/>
                </a:cubicBezTo>
                <a:cubicBezTo>
                  <a:pt x="146812" y="299339"/>
                  <a:pt x="146812" y="298323"/>
                  <a:pt x="145796" y="296164"/>
                </a:cubicBezTo>
                <a:cubicBezTo>
                  <a:pt x="146558" y="296164"/>
                  <a:pt x="145796" y="295656"/>
                  <a:pt x="145542" y="295656"/>
                </a:cubicBezTo>
                <a:cubicBezTo>
                  <a:pt x="145415" y="295656"/>
                  <a:pt x="145415" y="295783"/>
                  <a:pt x="145796" y="296164"/>
                </a:cubicBezTo>
                <a:lnTo>
                  <a:pt x="144653" y="297307"/>
                </a:lnTo>
                <a:cubicBezTo>
                  <a:pt x="142494" y="296164"/>
                  <a:pt x="143637" y="295148"/>
                  <a:pt x="144653" y="295148"/>
                </a:cubicBezTo>
                <a:lnTo>
                  <a:pt x="143637" y="291973"/>
                </a:lnTo>
                <a:cubicBezTo>
                  <a:pt x="142875" y="290322"/>
                  <a:pt x="141986" y="289433"/>
                  <a:pt x="142494" y="289433"/>
                </a:cubicBezTo>
                <a:cubicBezTo>
                  <a:pt x="142621" y="289433"/>
                  <a:pt x="143002" y="289560"/>
                  <a:pt x="143637" y="289814"/>
                </a:cubicBezTo>
                <a:cubicBezTo>
                  <a:pt x="144653" y="288798"/>
                  <a:pt x="145796" y="288798"/>
                  <a:pt x="144653" y="286639"/>
                </a:cubicBezTo>
                <a:cubicBezTo>
                  <a:pt x="144272" y="287020"/>
                  <a:pt x="143764" y="287401"/>
                  <a:pt x="143383" y="287401"/>
                </a:cubicBezTo>
                <a:cubicBezTo>
                  <a:pt x="142875" y="287401"/>
                  <a:pt x="142494" y="286893"/>
                  <a:pt x="142494" y="285623"/>
                </a:cubicBezTo>
                <a:cubicBezTo>
                  <a:pt x="141351" y="284607"/>
                  <a:pt x="140335" y="284607"/>
                  <a:pt x="140335" y="284607"/>
                </a:cubicBezTo>
                <a:cubicBezTo>
                  <a:pt x="140081" y="285115"/>
                  <a:pt x="139954" y="285369"/>
                  <a:pt x="139700" y="285369"/>
                </a:cubicBezTo>
                <a:cubicBezTo>
                  <a:pt x="138557" y="285369"/>
                  <a:pt x="137160" y="279908"/>
                  <a:pt x="137160" y="278130"/>
                </a:cubicBezTo>
                <a:cubicBezTo>
                  <a:pt x="137160" y="274828"/>
                  <a:pt x="136525" y="273431"/>
                  <a:pt x="135763" y="273431"/>
                </a:cubicBezTo>
                <a:cubicBezTo>
                  <a:pt x="135509" y="273431"/>
                  <a:pt x="135255" y="273558"/>
                  <a:pt x="135001" y="273812"/>
                </a:cubicBezTo>
                <a:cubicBezTo>
                  <a:pt x="134747" y="273939"/>
                  <a:pt x="134493" y="273939"/>
                  <a:pt x="134366" y="273939"/>
                </a:cubicBezTo>
                <a:cubicBezTo>
                  <a:pt x="132842" y="273939"/>
                  <a:pt x="133096" y="270129"/>
                  <a:pt x="135001" y="267335"/>
                </a:cubicBezTo>
                <a:lnTo>
                  <a:pt x="138176" y="264033"/>
                </a:lnTo>
                <a:lnTo>
                  <a:pt x="135001" y="265176"/>
                </a:lnTo>
                <a:cubicBezTo>
                  <a:pt x="133477" y="265557"/>
                  <a:pt x="132334" y="265684"/>
                  <a:pt x="131572" y="265684"/>
                </a:cubicBezTo>
                <a:cubicBezTo>
                  <a:pt x="129667" y="265684"/>
                  <a:pt x="129667" y="264287"/>
                  <a:pt x="129667" y="259715"/>
                </a:cubicBezTo>
                <a:cubicBezTo>
                  <a:pt x="128905" y="256794"/>
                  <a:pt x="128651" y="255905"/>
                  <a:pt x="128270" y="255905"/>
                </a:cubicBezTo>
                <a:cubicBezTo>
                  <a:pt x="128143" y="255905"/>
                  <a:pt x="127889" y="256159"/>
                  <a:pt x="127508" y="256540"/>
                </a:cubicBezTo>
                <a:cubicBezTo>
                  <a:pt x="126492" y="256540"/>
                  <a:pt x="126492" y="255397"/>
                  <a:pt x="123190" y="250063"/>
                </a:cubicBezTo>
                <a:cubicBezTo>
                  <a:pt x="121031" y="245745"/>
                  <a:pt x="121031" y="243586"/>
                  <a:pt x="122174" y="243586"/>
                </a:cubicBezTo>
                <a:cubicBezTo>
                  <a:pt x="122174" y="243586"/>
                  <a:pt x="121158" y="241427"/>
                  <a:pt x="120015" y="239268"/>
                </a:cubicBezTo>
                <a:cubicBezTo>
                  <a:pt x="118110" y="239268"/>
                  <a:pt x="117094" y="235839"/>
                  <a:pt x="119126" y="235839"/>
                </a:cubicBezTo>
                <a:cubicBezTo>
                  <a:pt x="119380" y="235839"/>
                  <a:pt x="119634" y="235966"/>
                  <a:pt x="120015" y="235966"/>
                </a:cubicBezTo>
                <a:cubicBezTo>
                  <a:pt x="120015" y="235966"/>
                  <a:pt x="118999" y="233807"/>
                  <a:pt x="118999" y="232791"/>
                </a:cubicBezTo>
                <a:lnTo>
                  <a:pt x="117729" y="232791"/>
                </a:lnTo>
                <a:cubicBezTo>
                  <a:pt x="117602" y="232918"/>
                  <a:pt x="117475" y="232918"/>
                  <a:pt x="117348" y="232918"/>
                </a:cubicBezTo>
                <a:cubicBezTo>
                  <a:pt x="116078" y="232918"/>
                  <a:pt x="113919" y="228981"/>
                  <a:pt x="109093" y="216535"/>
                </a:cubicBezTo>
                <a:cubicBezTo>
                  <a:pt x="102616" y="201422"/>
                  <a:pt x="101473" y="200406"/>
                  <a:pt x="103759" y="199263"/>
                </a:cubicBezTo>
                <a:cubicBezTo>
                  <a:pt x="104648" y="197485"/>
                  <a:pt x="104775" y="195707"/>
                  <a:pt x="103632" y="195707"/>
                </a:cubicBezTo>
                <a:cubicBezTo>
                  <a:pt x="103378" y="195707"/>
                  <a:pt x="103124" y="195834"/>
                  <a:pt x="102616" y="196088"/>
                </a:cubicBezTo>
                <a:cubicBezTo>
                  <a:pt x="101473" y="196088"/>
                  <a:pt x="99441" y="194945"/>
                  <a:pt x="100457" y="194945"/>
                </a:cubicBezTo>
                <a:cubicBezTo>
                  <a:pt x="100457" y="194945"/>
                  <a:pt x="99441" y="191770"/>
                  <a:pt x="97282" y="189611"/>
                </a:cubicBezTo>
                <a:cubicBezTo>
                  <a:pt x="92964" y="186436"/>
                  <a:pt x="92964" y="184277"/>
                  <a:pt x="94107" y="183134"/>
                </a:cubicBezTo>
                <a:cubicBezTo>
                  <a:pt x="94996" y="183515"/>
                  <a:pt x="95504" y="183515"/>
                  <a:pt x="95758" y="183515"/>
                </a:cubicBezTo>
                <a:cubicBezTo>
                  <a:pt x="96266" y="183515"/>
                  <a:pt x="94869" y="182753"/>
                  <a:pt x="94107" y="181991"/>
                </a:cubicBezTo>
                <a:cubicBezTo>
                  <a:pt x="91948" y="179832"/>
                  <a:pt x="90932" y="178816"/>
                  <a:pt x="91948" y="178816"/>
                </a:cubicBezTo>
                <a:cubicBezTo>
                  <a:pt x="91948" y="176784"/>
                  <a:pt x="89027" y="166878"/>
                  <a:pt x="86868" y="166878"/>
                </a:cubicBezTo>
                <a:cubicBezTo>
                  <a:pt x="86741" y="166878"/>
                  <a:pt x="86614" y="166878"/>
                  <a:pt x="86487" y="167005"/>
                </a:cubicBezTo>
                <a:cubicBezTo>
                  <a:pt x="86360" y="167132"/>
                  <a:pt x="85471" y="164846"/>
                  <a:pt x="85471" y="163830"/>
                </a:cubicBezTo>
                <a:cubicBezTo>
                  <a:pt x="86487" y="162687"/>
                  <a:pt x="85471" y="159512"/>
                  <a:pt x="83312" y="156210"/>
                </a:cubicBezTo>
                <a:cubicBezTo>
                  <a:pt x="82423" y="153543"/>
                  <a:pt x="81534" y="151638"/>
                  <a:pt x="80645" y="151638"/>
                </a:cubicBezTo>
                <a:cubicBezTo>
                  <a:pt x="80391" y="151638"/>
                  <a:pt x="80264" y="151765"/>
                  <a:pt x="80137" y="151892"/>
                </a:cubicBezTo>
                <a:cubicBezTo>
                  <a:pt x="80137" y="152527"/>
                  <a:pt x="80010" y="152781"/>
                  <a:pt x="79883" y="152781"/>
                </a:cubicBezTo>
                <a:cubicBezTo>
                  <a:pt x="79502" y="152781"/>
                  <a:pt x="78994" y="150749"/>
                  <a:pt x="78994" y="147574"/>
                </a:cubicBezTo>
                <a:cubicBezTo>
                  <a:pt x="78994" y="146431"/>
                  <a:pt x="80137" y="143256"/>
                  <a:pt x="78994" y="142240"/>
                </a:cubicBezTo>
                <a:cubicBezTo>
                  <a:pt x="80137" y="142240"/>
                  <a:pt x="81153" y="140081"/>
                  <a:pt x="80137" y="137922"/>
                </a:cubicBezTo>
                <a:lnTo>
                  <a:pt x="78867" y="137922"/>
                </a:lnTo>
                <a:lnTo>
                  <a:pt x="76708" y="139065"/>
                </a:lnTo>
                <a:cubicBezTo>
                  <a:pt x="76708" y="136906"/>
                  <a:pt x="75692" y="135763"/>
                  <a:pt x="76708" y="135763"/>
                </a:cubicBezTo>
                <a:cubicBezTo>
                  <a:pt x="74549" y="133604"/>
                  <a:pt x="74549" y="132588"/>
                  <a:pt x="73533" y="129286"/>
                </a:cubicBezTo>
                <a:cubicBezTo>
                  <a:pt x="71374" y="126111"/>
                  <a:pt x="70358" y="121666"/>
                  <a:pt x="71374" y="119507"/>
                </a:cubicBezTo>
                <a:cubicBezTo>
                  <a:pt x="68199" y="119507"/>
                  <a:pt x="64897" y="108712"/>
                  <a:pt x="66040" y="105537"/>
                </a:cubicBezTo>
                <a:cubicBezTo>
                  <a:pt x="67183" y="104521"/>
                  <a:pt x="66040" y="102362"/>
                  <a:pt x="63881" y="102362"/>
                </a:cubicBezTo>
                <a:cubicBezTo>
                  <a:pt x="62738" y="101346"/>
                  <a:pt x="62738" y="101346"/>
                  <a:pt x="62738" y="98044"/>
                </a:cubicBezTo>
                <a:cubicBezTo>
                  <a:pt x="62738" y="94742"/>
                  <a:pt x="61722" y="93726"/>
                  <a:pt x="60579" y="93726"/>
                </a:cubicBezTo>
                <a:cubicBezTo>
                  <a:pt x="59944" y="94361"/>
                  <a:pt x="59436" y="94615"/>
                  <a:pt x="59055" y="94615"/>
                </a:cubicBezTo>
                <a:cubicBezTo>
                  <a:pt x="57912" y="94615"/>
                  <a:pt x="57404" y="92837"/>
                  <a:pt x="57404" y="90551"/>
                </a:cubicBezTo>
                <a:cubicBezTo>
                  <a:pt x="57404" y="85217"/>
                  <a:pt x="56388" y="81915"/>
                  <a:pt x="55245" y="79756"/>
                </a:cubicBezTo>
                <a:cubicBezTo>
                  <a:pt x="54229" y="74422"/>
                  <a:pt x="54229" y="72136"/>
                  <a:pt x="55245" y="71120"/>
                </a:cubicBezTo>
                <a:cubicBezTo>
                  <a:pt x="55245" y="68961"/>
                  <a:pt x="55245" y="63500"/>
                  <a:pt x="55245" y="63500"/>
                </a:cubicBezTo>
                <a:cubicBezTo>
                  <a:pt x="54229" y="59944"/>
                  <a:pt x="53721" y="58801"/>
                  <a:pt x="53594" y="58801"/>
                </a:cubicBezTo>
                <a:cubicBezTo>
                  <a:pt x="53467" y="58801"/>
                  <a:pt x="53721" y="60198"/>
                  <a:pt x="54229" y="61341"/>
                </a:cubicBezTo>
                <a:cubicBezTo>
                  <a:pt x="54864" y="66040"/>
                  <a:pt x="54737" y="66548"/>
                  <a:pt x="54229" y="66548"/>
                </a:cubicBezTo>
                <a:cubicBezTo>
                  <a:pt x="54102" y="66548"/>
                  <a:pt x="53848" y="66421"/>
                  <a:pt x="53721" y="66421"/>
                </a:cubicBezTo>
                <a:cubicBezTo>
                  <a:pt x="53594" y="66421"/>
                  <a:pt x="53340" y="66421"/>
                  <a:pt x="53213" y="66675"/>
                </a:cubicBezTo>
                <a:cubicBezTo>
                  <a:pt x="53086" y="66929"/>
                  <a:pt x="52832" y="66929"/>
                  <a:pt x="52705" y="66929"/>
                </a:cubicBezTo>
                <a:cubicBezTo>
                  <a:pt x="51816" y="66929"/>
                  <a:pt x="51054" y="64262"/>
                  <a:pt x="51054" y="62357"/>
                </a:cubicBezTo>
                <a:cubicBezTo>
                  <a:pt x="49911" y="60198"/>
                  <a:pt x="48895" y="57023"/>
                  <a:pt x="47879" y="54864"/>
                </a:cubicBezTo>
                <a:cubicBezTo>
                  <a:pt x="46863" y="52705"/>
                  <a:pt x="45720" y="51689"/>
                  <a:pt x="45720" y="47244"/>
                </a:cubicBezTo>
                <a:cubicBezTo>
                  <a:pt x="45720" y="45339"/>
                  <a:pt x="45720" y="43942"/>
                  <a:pt x="45720" y="42926"/>
                </a:cubicBezTo>
                <a:close/>
                <a:moveTo>
                  <a:pt x="293497" y="731012"/>
                </a:moveTo>
                <a:cubicBezTo>
                  <a:pt x="293243" y="731012"/>
                  <a:pt x="292989" y="731520"/>
                  <a:pt x="292481" y="732536"/>
                </a:cubicBezTo>
                <a:cubicBezTo>
                  <a:pt x="292481" y="733552"/>
                  <a:pt x="291338" y="734695"/>
                  <a:pt x="293497" y="735711"/>
                </a:cubicBezTo>
                <a:cubicBezTo>
                  <a:pt x="293878" y="737362"/>
                  <a:pt x="294513" y="737997"/>
                  <a:pt x="294894" y="737997"/>
                </a:cubicBezTo>
                <a:cubicBezTo>
                  <a:pt x="295529" y="737997"/>
                  <a:pt x="295910" y="736092"/>
                  <a:pt x="294513" y="733552"/>
                </a:cubicBezTo>
                <a:cubicBezTo>
                  <a:pt x="294005" y="731774"/>
                  <a:pt x="293624" y="731012"/>
                  <a:pt x="293370" y="731012"/>
                </a:cubicBezTo>
                <a:close/>
                <a:moveTo>
                  <a:pt x="43307" y="0"/>
                </a:moveTo>
                <a:cubicBezTo>
                  <a:pt x="48641" y="15113"/>
                  <a:pt x="56261" y="35560"/>
                  <a:pt x="61595" y="53975"/>
                </a:cubicBezTo>
                <a:cubicBezTo>
                  <a:pt x="64770" y="62611"/>
                  <a:pt x="68072" y="71247"/>
                  <a:pt x="69215" y="76581"/>
                </a:cubicBezTo>
                <a:cubicBezTo>
                  <a:pt x="71374" y="83058"/>
                  <a:pt x="72390" y="86360"/>
                  <a:pt x="72390" y="86360"/>
                </a:cubicBezTo>
                <a:cubicBezTo>
                  <a:pt x="72390" y="86360"/>
                  <a:pt x="73406" y="89535"/>
                  <a:pt x="75565" y="94996"/>
                </a:cubicBezTo>
                <a:cubicBezTo>
                  <a:pt x="76581" y="98171"/>
                  <a:pt x="78740" y="103632"/>
                  <a:pt x="78740" y="103632"/>
                </a:cubicBezTo>
                <a:cubicBezTo>
                  <a:pt x="78740" y="103632"/>
                  <a:pt x="79883" y="103632"/>
                  <a:pt x="79883" y="105791"/>
                </a:cubicBezTo>
                <a:cubicBezTo>
                  <a:pt x="80899" y="105791"/>
                  <a:pt x="80899" y="106807"/>
                  <a:pt x="80899" y="107950"/>
                </a:cubicBezTo>
                <a:cubicBezTo>
                  <a:pt x="81915" y="108966"/>
                  <a:pt x="81915" y="108966"/>
                  <a:pt x="81915" y="110109"/>
                </a:cubicBezTo>
                <a:cubicBezTo>
                  <a:pt x="83058" y="113284"/>
                  <a:pt x="84074" y="116586"/>
                  <a:pt x="84074" y="118745"/>
                </a:cubicBezTo>
                <a:cubicBezTo>
                  <a:pt x="84074" y="120904"/>
                  <a:pt x="84074" y="123063"/>
                  <a:pt x="85217" y="125222"/>
                </a:cubicBezTo>
                <a:cubicBezTo>
                  <a:pt x="85471" y="125095"/>
                  <a:pt x="85598" y="125095"/>
                  <a:pt x="85852" y="125095"/>
                </a:cubicBezTo>
                <a:cubicBezTo>
                  <a:pt x="87757" y="125095"/>
                  <a:pt x="89535" y="128905"/>
                  <a:pt x="89535" y="132842"/>
                </a:cubicBezTo>
                <a:cubicBezTo>
                  <a:pt x="87757" y="134620"/>
                  <a:pt x="88138" y="136398"/>
                  <a:pt x="89535" y="136398"/>
                </a:cubicBezTo>
                <a:cubicBezTo>
                  <a:pt x="89789" y="136398"/>
                  <a:pt x="90170" y="136271"/>
                  <a:pt x="90551" y="136144"/>
                </a:cubicBezTo>
                <a:cubicBezTo>
                  <a:pt x="90805" y="136017"/>
                  <a:pt x="90932" y="136017"/>
                  <a:pt x="91186" y="136017"/>
                </a:cubicBezTo>
                <a:cubicBezTo>
                  <a:pt x="92837" y="136017"/>
                  <a:pt x="93472" y="139827"/>
                  <a:pt x="91567" y="143764"/>
                </a:cubicBezTo>
                <a:cubicBezTo>
                  <a:pt x="91567" y="145923"/>
                  <a:pt x="91567" y="145923"/>
                  <a:pt x="93726" y="146939"/>
                </a:cubicBezTo>
                <a:cubicBezTo>
                  <a:pt x="95885" y="147955"/>
                  <a:pt x="96901" y="149098"/>
                  <a:pt x="95885" y="150114"/>
                </a:cubicBezTo>
                <a:cubicBezTo>
                  <a:pt x="93726" y="152273"/>
                  <a:pt x="94742" y="154432"/>
                  <a:pt x="98044" y="154432"/>
                </a:cubicBezTo>
                <a:cubicBezTo>
                  <a:pt x="101219" y="157607"/>
                  <a:pt x="101219" y="157607"/>
                  <a:pt x="100203" y="159766"/>
                </a:cubicBezTo>
                <a:cubicBezTo>
                  <a:pt x="98044" y="161925"/>
                  <a:pt x="101219" y="169418"/>
                  <a:pt x="103378" y="169418"/>
                </a:cubicBezTo>
                <a:cubicBezTo>
                  <a:pt x="104521" y="171577"/>
                  <a:pt x="106553" y="172720"/>
                  <a:pt x="105537" y="172720"/>
                </a:cubicBezTo>
                <a:lnTo>
                  <a:pt x="106553" y="174879"/>
                </a:lnTo>
                <a:cubicBezTo>
                  <a:pt x="107696" y="176022"/>
                  <a:pt x="107696" y="178181"/>
                  <a:pt x="107696" y="178181"/>
                </a:cubicBezTo>
                <a:lnTo>
                  <a:pt x="106934" y="178181"/>
                </a:lnTo>
                <a:cubicBezTo>
                  <a:pt x="108077" y="180340"/>
                  <a:pt x="113411" y="189992"/>
                  <a:pt x="118872" y="200787"/>
                </a:cubicBezTo>
                <a:cubicBezTo>
                  <a:pt x="125603" y="217170"/>
                  <a:pt x="127127" y="221488"/>
                  <a:pt x="126619" y="221488"/>
                </a:cubicBezTo>
                <a:cubicBezTo>
                  <a:pt x="126619" y="221488"/>
                  <a:pt x="126492" y="221361"/>
                  <a:pt x="126365" y="221234"/>
                </a:cubicBezTo>
                <a:cubicBezTo>
                  <a:pt x="123063" y="221234"/>
                  <a:pt x="124206" y="224536"/>
                  <a:pt x="127381" y="224536"/>
                </a:cubicBezTo>
                <a:cubicBezTo>
                  <a:pt x="128397" y="226695"/>
                  <a:pt x="130556" y="228854"/>
                  <a:pt x="131699" y="233172"/>
                </a:cubicBezTo>
                <a:cubicBezTo>
                  <a:pt x="133604" y="235966"/>
                  <a:pt x="134620" y="238760"/>
                  <a:pt x="135509" y="238760"/>
                </a:cubicBezTo>
                <a:cubicBezTo>
                  <a:pt x="135636" y="238760"/>
                  <a:pt x="135763" y="238633"/>
                  <a:pt x="135890" y="238506"/>
                </a:cubicBezTo>
                <a:lnTo>
                  <a:pt x="137033" y="240665"/>
                </a:lnTo>
                <a:cubicBezTo>
                  <a:pt x="135890" y="244983"/>
                  <a:pt x="141351" y="254635"/>
                  <a:pt x="144526" y="258953"/>
                </a:cubicBezTo>
                <a:cubicBezTo>
                  <a:pt x="145669" y="262128"/>
                  <a:pt x="146685" y="264287"/>
                  <a:pt x="146685" y="267589"/>
                </a:cubicBezTo>
                <a:cubicBezTo>
                  <a:pt x="147701" y="271907"/>
                  <a:pt x="147701" y="271907"/>
                  <a:pt x="149860" y="272923"/>
                </a:cubicBezTo>
                <a:cubicBezTo>
                  <a:pt x="149987" y="272923"/>
                  <a:pt x="149987" y="272796"/>
                  <a:pt x="150114" y="272796"/>
                </a:cubicBezTo>
                <a:cubicBezTo>
                  <a:pt x="151511" y="272796"/>
                  <a:pt x="156210" y="281559"/>
                  <a:pt x="154178" y="282575"/>
                </a:cubicBezTo>
                <a:lnTo>
                  <a:pt x="156337" y="283591"/>
                </a:lnTo>
                <a:cubicBezTo>
                  <a:pt x="157353" y="284734"/>
                  <a:pt x="157353" y="286893"/>
                  <a:pt x="156337" y="286893"/>
                </a:cubicBezTo>
                <a:cubicBezTo>
                  <a:pt x="154178" y="287909"/>
                  <a:pt x="155194" y="290068"/>
                  <a:pt x="159512" y="290068"/>
                </a:cubicBezTo>
                <a:cubicBezTo>
                  <a:pt x="160147" y="289687"/>
                  <a:pt x="160528" y="289560"/>
                  <a:pt x="160909" y="289560"/>
                </a:cubicBezTo>
                <a:cubicBezTo>
                  <a:pt x="161671" y="289560"/>
                  <a:pt x="161417" y="290322"/>
                  <a:pt x="160655" y="291084"/>
                </a:cubicBezTo>
                <a:cubicBezTo>
                  <a:pt x="160655" y="293243"/>
                  <a:pt x="160655" y="295402"/>
                  <a:pt x="162814" y="296418"/>
                </a:cubicBezTo>
                <a:cubicBezTo>
                  <a:pt x="162814" y="297434"/>
                  <a:pt x="163830" y="299593"/>
                  <a:pt x="161798" y="300736"/>
                </a:cubicBezTo>
                <a:cubicBezTo>
                  <a:pt x="160655" y="300736"/>
                  <a:pt x="161798" y="302895"/>
                  <a:pt x="162814" y="303911"/>
                </a:cubicBezTo>
                <a:cubicBezTo>
                  <a:pt x="163830" y="303911"/>
                  <a:pt x="163830" y="303911"/>
                  <a:pt x="163830" y="301752"/>
                </a:cubicBezTo>
                <a:lnTo>
                  <a:pt x="164973" y="304927"/>
                </a:lnTo>
                <a:cubicBezTo>
                  <a:pt x="165862" y="305816"/>
                  <a:pt x="168402" y="308356"/>
                  <a:pt x="169037" y="308356"/>
                </a:cubicBezTo>
                <a:cubicBezTo>
                  <a:pt x="169164" y="308356"/>
                  <a:pt x="169164" y="308229"/>
                  <a:pt x="169164" y="308102"/>
                </a:cubicBezTo>
                <a:cubicBezTo>
                  <a:pt x="170942" y="308991"/>
                  <a:pt x="171958" y="310642"/>
                  <a:pt x="170561" y="310642"/>
                </a:cubicBezTo>
                <a:cubicBezTo>
                  <a:pt x="170180" y="310642"/>
                  <a:pt x="169799" y="310515"/>
                  <a:pt x="169164" y="310261"/>
                </a:cubicBezTo>
                <a:cubicBezTo>
                  <a:pt x="167005" y="311404"/>
                  <a:pt x="167005" y="311404"/>
                  <a:pt x="169164" y="314579"/>
                </a:cubicBezTo>
                <a:cubicBezTo>
                  <a:pt x="170307" y="316738"/>
                  <a:pt x="170307" y="317754"/>
                  <a:pt x="171323" y="317754"/>
                </a:cubicBezTo>
                <a:cubicBezTo>
                  <a:pt x="171704" y="317373"/>
                  <a:pt x="171958" y="317119"/>
                  <a:pt x="172212" y="317119"/>
                </a:cubicBezTo>
                <a:cubicBezTo>
                  <a:pt x="172720" y="317119"/>
                  <a:pt x="173228" y="317881"/>
                  <a:pt x="174498" y="319913"/>
                </a:cubicBezTo>
                <a:cubicBezTo>
                  <a:pt x="176657" y="325247"/>
                  <a:pt x="176657" y="331724"/>
                  <a:pt x="174498" y="333883"/>
                </a:cubicBezTo>
                <a:cubicBezTo>
                  <a:pt x="173482" y="334899"/>
                  <a:pt x="173482" y="334899"/>
                  <a:pt x="175641" y="336042"/>
                </a:cubicBezTo>
                <a:cubicBezTo>
                  <a:pt x="175895" y="335788"/>
                  <a:pt x="176022" y="335661"/>
                  <a:pt x="176276" y="335661"/>
                </a:cubicBezTo>
                <a:cubicBezTo>
                  <a:pt x="177165" y="335661"/>
                  <a:pt x="178054" y="337312"/>
                  <a:pt x="178943" y="338201"/>
                </a:cubicBezTo>
                <a:cubicBezTo>
                  <a:pt x="179959" y="338201"/>
                  <a:pt x="178943" y="336042"/>
                  <a:pt x="177927" y="334899"/>
                </a:cubicBezTo>
                <a:lnTo>
                  <a:pt x="178943" y="333883"/>
                </a:lnTo>
                <a:cubicBezTo>
                  <a:pt x="182118" y="334899"/>
                  <a:pt x="183261" y="336042"/>
                  <a:pt x="181102" y="339217"/>
                </a:cubicBezTo>
                <a:cubicBezTo>
                  <a:pt x="181102" y="341376"/>
                  <a:pt x="181102" y="341376"/>
                  <a:pt x="183261" y="342392"/>
                </a:cubicBezTo>
                <a:cubicBezTo>
                  <a:pt x="185420" y="343408"/>
                  <a:pt x="187579" y="344551"/>
                  <a:pt x="186436" y="344551"/>
                </a:cubicBezTo>
                <a:cubicBezTo>
                  <a:pt x="186436" y="344551"/>
                  <a:pt x="187452" y="347726"/>
                  <a:pt x="189611" y="348869"/>
                </a:cubicBezTo>
                <a:cubicBezTo>
                  <a:pt x="191770" y="352171"/>
                  <a:pt x="191770" y="354203"/>
                  <a:pt x="190627" y="354203"/>
                </a:cubicBezTo>
                <a:cubicBezTo>
                  <a:pt x="189611" y="355346"/>
                  <a:pt x="190627" y="356362"/>
                  <a:pt x="191770" y="358521"/>
                </a:cubicBezTo>
                <a:cubicBezTo>
                  <a:pt x="192786" y="359537"/>
                  <a:pt x="193929" y="361696"/>
                  <a:pt x="192786" y="361696"/>
                </a:cubicBezTo>
                <a:cubicBezTo>
                  <a:pt x="191770" y="362839"/>
                  <a:pt x="190627" y="364871"/>
                  <a:pt x="192786" y="368173"/>
                </a:cubicBezTo>
                <a:cubicBezTo>
                  <a:pt x="193929" y="371348"/>
                  <a:pt x="193929" y="371348"/>
                  <a:pt x="195961" y="371348"/>
                </a:cubicBezTo>
                <a:cubicBezTo>
                  <a:pt x="197104" y="371348"/>
                  <a:pt x="198120" y="372364"/>
                  <a:pt x="199136" y="374523"/>
                </a:cubicBezTo>
                <a:cubicBezTo>
                  <a:pt x="199136" y="374523"/>
                  <a:pt x="200279" y="375539"/>
                  <a:pt x="202438" y="376682"/>
                </a:cubicBezTo>
                <a:cubicBezTo>
                  <a:pt x="203454" y="377698"/>
                  <a:pt x="203454" y="378841"/>
                  <a:pt x="202438" y="378841"/>
                </a:cubicBezTo>
                <a:cubicBezTo>
                  <a:pt x="201295" y="379857"/>
                  <a:pt x="200279" y="379857"/>
                  <a:pt x="200279" y="379857"/>
                </a:cubicBezTo>
                <a:cubicBezTo>
                  <a:pt x="201295" y="382016"/>
                  <a:pt x="203454" y="382016"/>
                  <a:pt x="204597" y="382016"/>
                </a:cubicBezTo>
                <a:cubicBezTo>
                  <a:pt x="207899" y="382016"/>
                  <a:pt x="207899" y="382016"/>
                  <a:pt x="205740" y="383032"/>
                </a:cubicBezTo>
                <a:cubicBezTo>
                  <a:pt x="204597" y="384175"/>
                  <a:pt x="204597" y="386207"/>
                  <a:pt x="206756" y="388366"/>
                </a:cubicBezTo>
                <a:cubicBezTo>
                  <a:pt x="208661" y="391160"/>
                  <a:pt x="210566" y="393954"/>
                  <a:pt x="211709" y="393954"/>
                </a:cubicBezTo>
                <a:cubicBezTo>
                  <a:pt x="211963" y="393954"/>
                  <a:pt x="212090" y="393827"/>
                  <a:pt x="212217" y="393700"/>
                </a:cubicBezTo>
                <a:cubicBezTo>
                  <a:pt x="213360" y="394716"/>
                  <a:pt x="213360" y="396875"/>
                  <a:pt x="213360" y="396875"/>
                </a:cubicBezTo>
                <a:cubicBezTo>
                  <a:pt x="213360" y="399034"/>
                  <a:pt x="214376" y="401193"/>
                  <a:pt x="217678" y="404495"/>
                </a:cubicBezTo>
                <a:cubicBezTo>
                  <a:pt x="225298" y="412115"/>
                  <a:pt x="225298" y="412115"/>
                  <a:pt x="223012" y="413131"/>
                </a:cubicBezTo>
                <a:cubicBezTo>
                  <a:pt x="221996" y="413131"/>
                  <a:pt x="220853" y="414274"/>
                  <a:pt x="224155" y="414274"/>
                </a:cubicBezTo>
                <a:cubicBezTo>
                  <a:pt x="225171" y="415290"/>
                  <a:pt x="225171" y="417449"/>
                  <a:pt x="226314" y="421767"/>
                </a:cubicBezTo>
                <a:cubicBezTo>
                  <a:pt x="226314" y="423926"/>
                  <a:pt x="224155" y="425069"/>
                  <a:pt x="223139" y="425069"/>
                </a:cubicBezTo>
                <a:cubicBezTo>
                  <a:pt x="220980" y="426085"/>
                  <a:pt x="220980" y="426085"/>
                  <a:pt x="224282" y="429387"/>
                </a:cubicBezTo>
                <a:cubicBezTo>
                  <a:pt x="225044" y="430149"/>
                  <a:pt x="226314" y="430911"/>
                  <a:pt x="227457" y="430911"/>
                </a:cubicBezTo>
                <a:cubicBezTo>
                  <a:pt x="227965" y="430911"/>
                  <a:pt x="228346" y="430784"/>
                  <a:pt x="228600" y="430530"/>
                </a:cubicBezTo>
                <a:cubicBezTo>
                  <a:pt x="228600" y="430530"/>
                  <a:pt x="228600" y="428371"/>
                  <a:pt x="228600" y="428371"/>
                </a:cubicBezTo>
                <a:lnTo>
                  <a:pt x="227584" y="427228"/>
                </a:lnTo>
                <a:cubicBezTo>
                  <a:pt x="227965" y="426847"/>
                  <a:pt x="228346" y="426593"/>
                  <a:pt x="228727" y="426593"/>
                </a:cubicBezTo>
                <a:cubicBezTo>
                  <a:pt x="229362" y="426593"/>
                  <a:pt x="230124" y="427355"/>
                  <a:pt x="230759" y="429387"/>
                </a:cubicBezTo>
                <a:cubicBezTo>
                  <a:pt x="232918" y="430530"/>
                  <a:pt x="233934" y="431546"/>
                  <a:pt x="232918" y="432562"/>
                </a:cubicBezTo>
                <a:cubicBezTo>
                  <a:pt x="235077" y="432562"/>
                  <a:pt x="237236" y="435864"/>
                  <a:pt x="238252" y="439039"/>
                </a:cubicBezTo>
                <a:cubicBezTo>
                  <a:pt x="240411" y="442214"/>
                  <a:pt x="243586" y="446532"/>
                  <a:pt x="245872" y="447675"/>
                </a:cubicBezTo>
                <a:cubicBezTo>
                  <a:pt x="246888" y="450850"/>
                  <a:pt x="248031" y="453009"/>
                  <a:pt x="246888" y="453009"/>
                </a:cubicBezTo>
                <a:cubicBezTo>
                  <a:pt x="245110" y="453898"/>
                  <a:pt x="245491" y="455422"/>
                  <a:pt x="246253" y="455422"/>
                </a:cubicBezTo>
                <a:cubicBezTo>
                  <a:pt x="246380" y="455422"/>
                  <a:pt x="246634" y="455295"/>
                  <a:pt x="246888" y="455168"/>
                </a:cubicBezTo>
                <a:cubicBezTo>
                  <a:pt x="250063" y="455168"/>
                  <a:pt x="263017" y="475615"/>
                  <a:pt x="262001" y="478917"/>
                </a:cubicBezTo>
                <a:lnTo>
                  <a:pt x="264160" y="482219"/>
                </a:lnTo>
                <a:cubicBezTo>
                  <a:pt x="267335" y="484378"/>
                  <a:pt x="272796" y="494030"/>
                  <a:pt x="272796" y="496189"/>
                </a:cubicBezTo>
                <a:cubicBezTo>
                  <a:pt x="272796" y="496189"/>
                  <a:pt x="273939" y="497205"/>
                  <a:pt x="274955" y="500507"/>
                </a:cubicBezTo>
                <a:cubicBezTo>
                  <a:pt x="278130" y="503682"/>
                  <a:pt x="279273" y="504825"/>
                  <a:pt x="279273" y="506984"/>
                </a:cubicBezTo>
                <a:cubicBezTo>
                  <a:pt x="279273" y="508508"/>
                  <a:pt x="278638" y="509524"/>
                  <a:pt x="278765" y="509524"/>
                </a:cubicBezTo>
                <a:cubicBezTo>
                  <a:pt x="278892" y="509524"/>
                  <a:pt x="278892" y="509397"/>
                  <a:pt x="279273" y="509143"/>
                </a:cubicBezTo>
                <a:cubicBezTo>
                  <a:pt x="280289" y="509143"/>
                  <a:pt x="281432" y="512445"/>
                  <a:pt x="284607" y="518922"/>
                </a:cubicBezTo>
                <a:cubicBezTo>
                  <a:pt x="287655" y="523494"/>
                  <a:pt x="288544" y="524891"/>
                  <a:pt x="288036" y="524891"/>
                </a:cubicBezTo>
                <a:cubicBezTo>
                  <a:pt x="287782" y="524891"/>
                  <a:pt x="287401" y="524637"/>
                  <a:pt x="286766" y="524383"/>
                </a:cubicBezTo>
                <a:cubicBezTo>
                  <a:pt x="288417" y="530225"/>
                  <a:pt x="289433" y="530860"/>
                  <a:pt x="290322" y="530860"/>
                </a:cubicBezTo>
                <a:cubicBezTo>
                  <a:pt x="290576" y="530860"/>
                  <a:pt x="290830" y="530733"/>
                  <a:pt x="291084" y="530733"/>
                </a:cubicBezTo>
                <a:cubicBezTo>
                  <a:pt x="291338" y="529971"/>
                  <a:pt x="291719" y="529590"/>
                  <a:pt x="291973" y="529590"/>
                </a:cubicBezTo>
                <a:cubicBezTo>
                  <a:pt x="292862" y="529590"/>
                  <a:pt x="293497" y="532638"/>
                  <a:pt x="291084" y="535051"/>
                </a:cubicBezTo>
                <a:cubicBezTo>
                  <a:pt x="290068" y="537210"/>
                  <a:pt x="292227" y="540385"/>
                  <a:pt x="293243" y="540385"/>
                </a:cubicBezTo>
                <a:cubicBezTo>
                  <a:pt x="294259" y="539369"/>
                  <a:pt x="293243" y="538226"/>
                  <a:pt x="292227" y="536067"/>
                </a:cubicBezTo>
                <a:lnTo>
                  <a:pt x="294386" y="535051"/>
                </a:lnTo>
                <a:cubicBezTo>
                  <a:pt x="295529" y="537210"/>
                  <a:pt x="295529" y="537210"/>
                  <a:pt x="295529" y="539369"/>
                </a:cubicBezTo>
                <a:cubicBezTo>
                  <a:pt x="295529" y="539369"/>
                  <a:pt x="295529" y="540385"/>
                  <a:pt x="295529" y="542544"/>
                </a:cubicBezTo>
                <a:cubicBezTo>
                  <a:pt x="295529" y="544068"/>
                  <a:pt x="294894" y="545084"/>
                  <a:pt x="293751" y="545084"/>
                </a:cubicBezTo>
                <a:cubicBezTo>
                  <a:pt x="293370" y="545084"/>
                  <a:pt x="292862" y="544957"/>
                  <a:pt x="292227" y="544703"/>
                </a:cubicBezTo>
                <a:cubicBezTo>
                  <a:pt x="291592" y="544449"/>
                  <a:pt x="291211" y="544322"/>
                  <a:pt x="291084" y="544322"/>
                </a:cubicBezTo>
                <a:cubicBezTo>
                  <a:pt x="290576" y="544322"/>
                  <a:pt x="291338" y="545338"/>
                  <a:pt x="292227" y="546862"/>
                </a:cubicBezTo>
                <a:cubicBezTo>
                  <a:pt x="293243" y="548005"/>
                  <a:pt x="294132" y="548513"/>
                  <a:pt x="294767" y="548513"/>
                </a:cubicBezTo>
                <a:cubicBezTo>
                  <a:pt x="295402" y="548513"/>
                  <a:pt x="296037" y="548005"/>
                  <a:pt x="296545" y="546862"/>
                </a:cubicBezTo>
                <a:cubicBezTo>
                  <a:pt x="295529" y="544703"/>
                  <a:pt x="296545" y="544703"/>
                  <a:pt x="297561" y="544703"/>
                </a:cubicBezTo>
                <a:cubicBezTo>
                  <a:pt x="297688" y="544703"/>
                  <a:pt x="297688" y="544576"/>
                  <a:pt x="297688" y="544576"/>
                </a:cubicBezTo>
                <a:cubicBezTo>
                  <a:pt x="298704" y="544576"/>
                  <a:pt x="299593" y="553466"/>
                  <a:pt x="298577" y="555498"/>
                </a:cubicBezTo>
                <a:lnTo>
                  <a:pt x="299593" y="555498"/>
                </a:lnTo>
                <a:cubicBezTo>
                  <a:pt x="300736" y="555498"/>
                  <a:pt x="301752" y="558800"/>
                  <a:pt x="303911" y="561975"/>
                </a:cubicBezTo>
                <a:cubicBezTo>
                  <a:pt x="304927" y="565150"/>
                  <a:pt x="306070" y="567309"/>
                  <a:pt x="304927" y="567309"/>
                </a:cubicBezTo>
                <a:cubicBezTo>
                  <a:pt x="303911" y="568325"/>
                  <a:pt x="302768" y="568325"/>
                  <a:pt x="302768" y="570484"/>
                </a:cubicBezTo>
                <a:cubicBezTo>
                  <a:pt x="302768" y="569468"/>
                  <a:pt x="302514" y="569087"/>
                  <a:pt x="302133" y="569087"/>
                </a:cubicBezTo>
                <a:cubicBezTo>
                  <a:pt x="301752" y="569087"/>
                  <a:pt x="301244" y="569341"/>
                  <a:pt x="300736" y="569341"/>
                </a:cubicBezTo>
                <a:cubicBezTo>
                  <a:pt x="300736" y="569341"/>
                  <a:pt x="302895" y="572516"/>
                  <a:pt x="303911" y="573659"/>
                </a:cubicBezTo>
                <a:cubicBezTo>
                  <a:pt x="308229" y="576834"/>
                  <a:pt x="310388" y="580136"/>
                  <a:pt x="312547" y="586613"/>
                </a:cubicBezTo>
                <a:cubicBezTo>
                  <a:pt x="313563" y="590931"/>
                  <a:pt x="315722" y="596265"/>
                  <a:pt x="316865" y="597408"/>
                </a:cubicBezTo>
                <a:cubicBezTo>
                  <a:pt x="317881" y="601726"/>
                  <a:pt x="317881" y="602742"/>
                  <a:pt x="316865" y="603885"/>
                </a:cubicBezTo>
                <a:lnTo>
                  <a:pt x="317881" y="607060"/>
                </a:lnTo>
                <a:cubicBezTo>
                  <a:pt x="320040" y="609219"/>
                  <a:pt x="320040" y="612394"/>
                  <a:pt x="318897" y="612394"/>
                </a:cubicBezTo>
                <a:cubicBezTo>
                  <a:pt x="318897" y="614553"/>
                  <a:pt x="320040" y="616712"/>
                  <a:pt x="320040" y="618871"/>
                </a:cubicBezTo>
                <a:cubicBezTo>
                  <a:pt x="322072" y="620903"/>
                  <a:pt x="322834" y="621665"/>
                  <a:pt x="322326" y="621665"/>
                </a:cubicBezTo>
                <a:cubicBezTo>
                  <a:pt x="321945" y="621665"/>
                  <a:pt x="321310" y="621411"/>
                  <a:pt x="320040" y="621030"/>
                </a:cubicBezTo>
                <a:cubicBezTo>
                  <a:pt x="318897" y="621030"/>
                  <a:pt x="316865" y="617728"/>
                  <a:pt x="316865" y="615696"/>
                </a:cubicBezTo>
                <a:lnTo>
                  <a:pt x="314706" y="610362"/>
                </a:lnTo>
                <a:lnTo>
                  <a:pt x="315722" y="615696"/>
                </a:lnTo>
                <a:cubicBezTo>
                  <a:pt x="315722" y="617855"/>
                  <a:pt x="315722" y="622173"/>
                  <a:pt x="313563" y="622173"/>
                </a:cubicBezTo>
                <a:cubicBezTo>
                  <a:pt x="313563" y="622173"/>
                  <a:pt x="312547" y="622173"/>
                  <a:pt x="313563" y="624332"/>
                </a:cubicBezTo>
                <a:cubicBezTo>
                  <a:pt x="313563" y="624332"/>
                  <a:pt x="314706" y="623189"/>
                  <a:pt x="315722" y="623189"/>
                </a:cubicBezTo>
                <a:cubicBezTo>
                  <a:pt x="316865" y="621030"/>
                  <a:pt x="317881" y="621030"/>
                  <a:pt x="318897" y="621030"/>
                </a:cubicBezTo>
                <a:cubicBezTo>
                  <a:pt x="321056" y="622046"/>
                  <a:pt x="323215" y="627507"/>
                  <a:pt x="321056" y="628523"/>
                </a:cubicBezTo>
                <a:cubicBezTo>
                  <a:pt x="321056" y="629666"/>
                  <a:pt x="321056" y="629666"/>
                  <a:pt x="323215" y="631825"/>
                </a:cubicBezTo>
                <a:cubicBezTo>
                  <a:pt x="324231" y="631825"/>
                  <a:pt x="324231" y="633984"/>
                  <a:pt x="322199" y="636143"/>
                </a:cubicBezTo>
                <a:cubicBezTo>
                  <a:pt x="320167" y="638302"/>
                  <a:pt x="320040" y="640461"/>
                  <a:pt x="323215" y="641477"/>
                </a:cubicBezTo>
                <a:cubicBezTo>
                  <a:pt x="325374" y="644652"/>
                  <a:pt x="326390" y="653288"/>
                  <a:pt x="325374" y="653288"/>
                </a:cubicBezTo>
                <a:cubicBezTo>
                  <a:pt x="323215" y="653288"/>
                  <a:pt x="323215" y="658622"/>
                  <a:pt x="324231" y="660908"/>
                </a:cubicBezTo>
                <a:cubicBezTo>
                  <a:pt x="325247" y="663194"/>
                  <a:pt x="325374" y="665226"/>
                  <a:pt x="324231" y="666242"/>
                </a:cubicBezTo>
                <a:cubicBezTo>
                  <a:pt x="325374" y="666242"/>
                  <a:pt x="326390" y="668401"/>
                  <a:pt x="325374" y="670560"/>
                </a:cubicBezTo>
                <a:cubicBezTo>
                  <a:pt x="325374" y="670560"/>
                  <a:pt x="325374" y="671576"/>
                  <a:pt x="324993" y="671576"/>
                </a:cubicBezTo>
                <a:cubicBezTo>
                  <a:pt x="324866" y="671576"/>
                  <a:pt x="324612" y="671322"/>
                  <a:pt x="324231" y="670560"/>
                </a:cubicBezTo>
                <a:lnTo>
                  <a:pt x="322072" y="673735"/>
                </a:lnTo>
                <a:cubicBezTo>
                  <a:pt x="322072" y="672719"/>
                  <a:pt x="320929" y="672719"/>
                  <a:pt x="319913" y="672719"/>
                </a:cubicBezTo>
                <a:cubicBezTo>
                  <a:pt x="317754" y="672719"/>
                  <a:pt x="318770" y="680212"/>
                  <a:pt x="322072" y="683514"/>
                </a:cubicBezTo>
                <a:lnTo>
                  <a:pt x="324231" y="687832"/>
                </a:lnTo>
                <a:lnTo>
                  <a:pt x="322707" y="687832"/>
                </a:lnTo>
                <a:cubicBezTo>
                  <a:pt x="322707" y="689991"/>
                  <a:pt x="322707" y="691007"/>
                  <a:pt x="323723" y="692150"/>
                </a:cubicBezTo>
                <a:cubicBezTo>
                  <a:pt x="324739" y="692150"/>
                  <a:pt x="324739" y="692150"/>
                  <a:pt x="324739" y="693166"/>
                </a:cubicBezTo>
                <a:cubicBezTo>
                  <a:pt x="324739" y="693166"/>
                  <a:pt x="323723" y="695325"/>
                  <a:pt x="322580" y="695325"/>
                </a:cubicBezTo>
                <a:cubicBezTo>
                  <a:pt x="320421" y="695325"/>
                  <a:pt x="320421" y="695325"/>
                  <a:pt x="321437" y="697484"/>
                </a:cubicBezTo>
                <a:cubicBezTo>
                  <a:pt x="323596" y="699643"/>
                  <a:pt x="323596" y="701802"/>
                  <a:pt x="320421" y="702818"/>
                </a:cubicBezTo>
                <a:cubicBezTo>
                  <a:pt x="318262" y="702818"/>
                  <a:pt x="318262" y="702818"/>
                  <a:pt x="320421" y="704977"/>
                </a:cubicBezTo>
                <a:cubicBezTo>
                  <a:pt x="321437" y="704977"/>
                  <a:pt x="321437" y="707136"/>
                  <a:pt x="321437" y="709295"/>
                </a:cubicBezTo>
                <a:lnTo>
                  <a:pt x="320421" y="709295"/>
                </a:lnTo>
                <a:cubicBezTo>
                  <a:pt x="320040" y="709041"/>
                  <a:pt x="319659" y="709041"/>
                  <a:pt x="319405" y="709041"/>
                </a:cubicBezTo>
                <a:cubicBezTo>
                  <a:pt x="318262" y="709041"/>
                  <a:pt x="318262" y="710819"/>
                  <a:pt x="318262" y="712597"/>
                </a:cubicBezTo>
                <a:cubicBezTo>
                  <a:pt x="319278" y="712597"/>
                  <a:pt x="319278" y="714756"/>
                  <a:pt x="317246" y="717931"/>
                </a:cubicBezTo>
                <a:cubicBezTo>
                  <a:pt x="316103" y="722249"/>
                  <a:pt x="316103" y="723265"/>
                  <a:pt x="317246" y="724408"/>
                </a:cubicBezTo>
                <a:cubicBezTo>
                  <a:pt x="319405" y="724408"/>
                  <a:pt x="319405" y="724408"/>
                  <a:pt x="316103" y="726567"/>
                </a:cubicBezTo>
                <a:cubicBezTo>
                  <a:pt x="313944" y="727710"/>
                  <a:pt x="313944" y="727710"/>
                  <a:pt x="313944" y="731901"/>
                </a:cubicBezTo>
                <a:cubicBezTo>
                  <a:pt x="315087" y="734060"/>
                  <a:pt x="315087" y="734060"/>
                  <a:pt x="312928" y="735076"/>
                </a:cubicBezTo>
                <a:cubicBezTo>
                  <a:pt x="310769" y="735076"/>
                  <a:pt x="309753" y="734060"/>
                  <a:pt x="310769" y="731901"/>
                </a:cubicBezTo>
                <a:cubicBezTo>
                  <a:pt x="310769" y="730885"/>
                  <a:pt x="310769" y="730885"/>
                  <a:pt x="309753" y="729742"/>
                </a:cubicBezTo>
                <a:cubicBezTo>
                  <a:pt x="309753" y="729742"/>
                  <a:pt x="308610" y="731901"/>
                  <a:pt x="308610" y="734060"/>
                </a:cubicBezTo>
                <a:cubicBezTo>
                  <a:pt x="308102" y="734568"/>
                  <a:pt x="307848" y="735203"/>
                  <a:pt x="307467" y="736092"/>
                </a:cubicBezTo>
                <a:cubicBezTo>
                  <a:pt x="307467" y="736092"/>
                  <a:pt x="307594" y="736219"/>
                  <a:pt x="307594" y="736219"/>
                </a:cubicBezTo>
                <a:cubicBezTo>
                  <a:pt x="307594" y="736219"/>
                  <a:pt x="307594" y="737235"/>
                  <a:pt x="306578" y="738378"/>
                </a:cubicBezTo>
                <a:cubicBezTo>
                  <a:pt x="305943" y="739648"/>
                  <a:pt x="305181" y="740664"/>
                  <a:pt x="304038" y="740918"/>
                </a:cubicBezTo>
                <a:cubicBezTo>
                  <a:pt x="302895" y="742061"/>
                  <a:pt x="302006" y="742569"/>
                  <a:pt x="301498" y="742569"/>
                </a:cubicBezTo>
                <a:cubicBezTo>
                  <a:pt x="300990" y="742569"/>
                  <a:pt x="300863" y="741934"/>
                  <a:pt x="301498" y="740664"/>
                </a:cubicBezTo>
                <a:cubicBezTo>
                  <a:pt x="301371" y="740664"/>
                  <a:pt x="301244" y="740537"/>
                  <a:pt x="301117" y="740537"/>
                </a:cubicBezTo>
                <a:cubicBezTo>
                  <a:pt x="293497" y="737362"/>
                  <a:pt x="288163" y="736219"/>
                  <a:pt x="289179" y="734060"/>
                </a:cubicBezTo>
                <a:cubicBezTo>
                  <a:pt x="289179" y="734060"/>
                  <a:pt x="289179" y="731901"/>
                  <a:pt x="287020" y="730885"/>
                </a:cubicBezTo>
                <a:cubicBezTo>
                  <a:pt x="285877" y="729869"/>
                  <a:pt x="283718" y="729869"/>
                  <a:pt x="283718" y="729869"/>
                </a:cubicBezTo>
                <a:cubicBezTo>
                  <a:pt x="283718" y="729869"/>
                  <a:pt x="283464" y="729996"/>
                  <a:pt x="283210" y="729996"/>
                </a:cubicBezTo>
                <a:cubicBezTo>
                  <a:pt x="281305" y="729996"/>
                  <a:pt x="275336" y="726186"/>
                  <a:pt x="268605" y="722249"/>
                </a:cubicBezTo>
                <a:cubicBezTo>
                  <a:pt x="258826" y="715772"/>
                  <a:pt x="254635" y="712470"/>
                  <a:pt x="252476" y="712470"/>
                </a:cubicBezTo>
                <a:cubicBezTo>
                  <a:pt x="250317" y="711454"/>
                  <a:pt x="249301" y="710311"/>
                  <a:pt x="249301" y="710311"/>
                </a:cubicBezTo>
                <a:cubicBezTo>
                  <a:pt x="249301" y="709295"/>
                  <a:pt x="240665" y="703834"/>
                  <a:pt x="229870" y="695198"/>
                </a:cubicBezTo>
                <a:cubicBezTo>
                  <a:pt x="220091" y="687578"/>
                  <a:pt x="209296" y="677926"/>
                  <a:pt x="210439" y="677926"/>
                </a:cubicBezTo>
                <a:cubicBezTo>
                  <a:pt x="209423" y="675767"/>
                  <a:pt x="207264" y="674624"/>
                  <a:pt x="207264" y="674624"/>
                </a:cubicBezTo>
                <a:cubicBezTo>
                  <a:pt x="207264" y="674878"/>
                  <a:pt x="207137" y="674878"/>
                  <a:pt x="207010" y="674878"/>
                </a:cubicBezTo>
                <a:cubicBezTo>
                  <a:pt x="206121" y="674878"/>
                  <a:pt x="203454" y="673100"/>
                  <a:pt x="200787" y="671322"/>
                </a:cubicBezTo>
                <a:cubicBezTo>
                  <a:pt x="199644" y="667004"/>
                  <a:pt x="196469" y="664845"/>
                  <a:pt x="196469" y="664845"/>
                </a:cubicBezTo>
                <a:cubicBezTo>
                  <a:pt x="196215" y="665099"/>
                  <a:pt x="195961" y="665226"/>
                  <a:pt x="195707" y="665226"/>
                </a:cubicBezTo>
                <a:cubicBezTo>
                  <a:pt x="194818" y="665226"/>
                  <a:pt x="193802" y="663956"/>
                  <a:pt x="192278" y="661543"/>
                </a:cubicBezTo>
                <a:cubicBezTo>
                  <a:pt x="189103" y="659384"/>
                  <a:pt x="187960" y="658241"/>
                  <a:pt x="189103" y="657225"/>
                </a:cubicBezTo>
                <a:cubicBezTo>
                  <a:pt x="186944" y="656209"/>
                  <a:pt x="178308" y="646430"/>
                  <a:pt x="172974" y="643255"/>
                </a:cubicBezTo>
                <a:cubicBezTo>
                  <a:pt x="170815" y="643255"/>
                  <a:pt x="170815" y="641096"/>
                  <a:pt x="169672" y="638937"/>
                </a:cubicBezTo>
                <a:cubicBezTo>
                  <a:pt x="170815" y="637921"/>
                  <a:pt x="170815" y="635762"/>
                  <a:pt x="168656" y="634619"/>
                </a:cubicBezTo>
                <a:lnTo>
                  <a:pt x="167640" y="635635"/>
                </a:lnTo>
                <a:cubicBezTo>
                  <a:pt x="167640" y="636651"/>
                  <a:pt x="167640" y="637286"/>
                  <a:pt x="167386" y="637286"/>
                </a:cubicBezTo>
                <a:cubicBezTo>
                  <a:pt x="167132" y="637286"/>
                  <a:pt x="166624" y="636778"/>
                  <a:pt x="165481" y="635635"/>
                </a:cubicBezTo>
                <a:cubicBezTo>
                  <a:pt x="164338" y="634492"/>
                  <a:pt x="163322" y="632460"/>
                  <a:pt x="163322" y="632460"/>
                </a:cubicBezTo>
                <a:cubicBezTo>
                  <a:pt x="163322" y="632460"/>
                  <a:pt x="157988" y="624840"/>
                  <a:pt x="148209" y="615188"/>
                </a:cubicBezTo>
                <a:cubicBezTo>
                  <a:pt x="137414" y="602234"/>
                  <a:pt x="134239" y="597916"/>
                  <a:pt x="135255" y="596900"/>
                </a:cubicBezTo>
                <a:cubicBezTo>
                  <a:pt x="136271" y="596900"/>
                  <a:pt x="135255" y="594741"/>
                  <a:pt x="130937" y="591566"/>
                </a:cubicBezTo>
                <a:cubicBezTo>
                  <a:pt x="121285" y="585089"/>
                  <a:pt x="121285" y="585089"/>
                  <a:pt x="120142" y="582930"/>
                </a:cubicBezTo>
                <a:cubicBezTo>
                  <a:pt x="120523" y="583311"/>
                  <a:pt x="120904" y="583438"/>
                  <a:pt x="121285" y="583438"/>
                </a:cubicBezTo>
                <a:cubicBezTo>
                  <a:pt x="122047" y="583438"/>
                  <a:pt x="122682" y="582930"/>
                  <a:pt x="123444" y="582930"/>
                </a:cubicBezTo>
                <a:cubicBezTo>
                  <a:pt x="125603" y="580771"/>
                  <a:pt x="124587" y="579755"/>
                  <a:pt x="121285" y="579755"/>
                </a:cubicBezTo>
                <a:cubicBezTo>
                  <a:pt x="121158" y="579755"/>
                  <a:pt x="121158" y="579755"/>
                  <a:pt x="121158" y="579755"/>
                </a:cubicBezTo>
                <a:cubicBezTo>
                  <a:pt x="118491" y="579755"/>
                  <a:pt x="104140" y="557022"/>
                  <a:pt x="105156" y="554863"/>
                </a:cubicBezTo>
                <a:lnTo>
                  <a:pt x="103759" y="554863"/>
                </a:lnTo>
                <a:cubicBezTo>
                  <a:pt x="103505" y="555117"/>
                  <a:pt x="103251" y="555244"/>
                  <a:pt x="102997" y="555244"/>
                </a:cubicBezTo>
                <a:cubicBezTo>
                  <a:pt x="101981" y="555244"/>
                  <a:pt x="100584" y="553466"/>
                  <a:pt x="97282" y="548386"/>
                </a:cubicBezTo>
                <a:cubicBezTo>
                  <a:pt x="95123" y="545211"/>
                  <a:pt x="95123" y="543052"/>
                  <a:pt x="95123" y="543052"/>
                </a:cubicBezTo>
                <a:cubicBezTo>
                  <a:pt x="96139" y="542036"/>
                  <a:pt x="90424" y="534289"/>
                  <a:pt x="88900" y="534289"/>
                </a:cubicBezTo>
                <a:cubicBezTo>
                  <a:pt x="88773" y="534289"/>
                  <a:pt x="88773" y="534289"/>
                  <a:pt x="88646" y="534416"/>
                </a:cubicBezTo>
                <a:cubicBezTo>
                  <a:pt x="86487" y="533400"/>
                  <a:pt x="86487" y="533400"/>
                  <a:pt x="84328" y="530098"/>
                </a:cubicBezTo>
                <a:cubicBezTo>
                  <a:pt x="84328" y="524002"/>
                  <a:pt x="78740" y="517017"/>
                  <a:pt x="77089" y="517017"/>
                </a:cubicBezTo>
                <a:cubicBezTo>
                  <a:pt x="76962" y="517017"/>
                  <a:pt x="76835" y="517017"/>
                  <a:pt x="76835" y="517144"/>
                </a:cubicBezTo>
                <a:lnTo>
                  <a:pt x="75819" y="513842"/>
                </a:lnTo>
                <a:cubicBezTo>
                  <a:pt x="75819" y="511683"/>
                  <a:pt x="73660" y="508508"/>
                  <a:pt x="72644" y="506349"/>
                </a:cubicBezTo>
                <a:cubicBezTo>
                  <a:pt x="70993" y="502158"/>
                  <a:pt x="69977" y="500507"/>
                  <a:pt x="70612" y="500507"/>
                </a:cubicBezTo>
                <a:cubicBezTo>
                  <a:pt x="70739" y="500507"/>
                  <a:pt x="71120" y="500634"/>
                  <a:pt x="71628" y="500888"/>
                </a:cubicBezTo>
                <a:cubicBezTo>
                  <a:pt x="72771" y="499745"/>
                  <a:pt x="73787" y="499745"/>
                  <a:pt x="72771" y="497586"/>
                </a:cubicBezTo>
                <a:lnTo>
                  <a:pt x="71628" y="498729"/>
                </a:lnTo>
                <a:cubicBezTo>
                  <a:pt x="70612" y="498729"/>
                  <a:pt x="67310" y="494411"/>
                  <a:pt x="64135" y="487934"/>
                </a:cubicBezTo>
                <a:cubicBezTo>
                  <a:pt x="59817" y="479298"/>
                  <a:pt x="58801" y="476123"/>
                  <a:pt x="56515" y="473964"/>
                </a:cubicBezTo>
                <a:lnTo>
                  <a:pt x="57531" y="471805"/>
                </a:lnTo>
                <a:cubicBezTo>
                  <a:pt x="57531" y="469646"/>
                  <a:pt x="56515" y="468630"/>
                  <a:pt x="55372" y="468630"/>
                </a:cubicBezTo>
                <a:cubicBezTo>
                  <a:pt x="53213" y="467487"/>
                  <a:pt x="50038" y="461010"/>
                  <a:pt x="50038" y="456692"/>
                </a:cubicBezTo>
                <a:cubicBezTo>
                  <a:pt x="50038" y="455676"/>
                  <a:pt x="49022" y="453517"/>
                  <a:pt x="49022" y="453517"/>
                </a:cubicBezTo>
                <a:cubicBezTo>
                  <a:pt x="45847" y="452501"/>
                  <a:pt x="43688" y="447040"/>
                  <a:pt x="44704" y="444881"/>
                </a:cubicBezTo>
                <a:cubicBezTo>
                  <a:pt x="43561" y="444881"/>
                  <a:pt x="43561" y="443865"/>
                  <a:pt x="42545" y="441706"/>
                </a:cubicBezTo>
                <a:cubicBezTo>
                  <a:pt x="42545" y="438531"/>
                  <a:pt x="39370" y="430911"/>
                  <a:pt x="38227" y="430911"/>
                </a:cubicBezTo>
                <a:lnTo>
                  <a:pt x="38227" y="429895"/>
                </a:lnTo>
                <a:cubicBezTo>
                  <a:pt x="38227" y="427736"/>
                  <a:pt x="38227" y="425577"/>
                  <a:pt x="37211" y="424561"/>
                </a:cubicBezTo>
                <a:cubicBezTo>
                  <a:pt x="36068" y="422402"/>
                  <a:pt x="36068" y="420243"/>
                  <a:pt x="36068" y="418084"/>
                </a:cubicBezTo>
                <a:cubicBezTo>
                  <a:pt x="37211" y="415925"/>
                  <a:pt x="36068" y="414909"/>
                  <a:pt x="36068" y="414909"/>
                </a:cubicBezTo>
                <a:cubicBezTo>
                  <a:pt x="36068" y="414274"/>
                  <a:pt x="35941" y="414020"/>
                  <a:pt x="35814" y="414020"/>
                </a:cubicBezTo>
                <a:cubicBezTo>
                  <a:pt x="35433" y="414020"/>
                  <a:pt x="34925" y="415544"/>
                  <a:pt x="34925" y="417068"/>
                </a:cubicBezTo>
                <a:cubicBezTo>
                  <a:pt x="34925" y="418084"/>
                  <a:pt x="34798" y="418592"/>
                  <a:pt x="34544" y="418592"/>
                </a:cubicBezTo>
                <a:cubicBezTo>
                  <a:pt x="34036" y="418592"/>
                  <a:pt x="33020" y="414401"/>
                  <a:pt x="33782" y="409448"/>
                </a:cubicBezTo>
                <a:cubicBezTo>
                  <a:pt x="33782" y="405892"/>
                  <a:pt x="33782" y="404241"/>
                  <a:pt x="33528" y="404241"/>
                </a:cubicBezTo>
                <a:cubicBezTo>
                  <a:pt x="33274" y="404241"/>
                  <a:pt x="33147" y="405257"/>
                  <a:pt x="32639" y="407162"/>
                </a:cubicBezTo>
                <a:cubicBezTo>
                  <a:pt x="32639" y="408559"/>
                  <a:pt x="32258" y="409956"/>
                  <a:pt x="31877" y="409956"/>
                </a:cubicBezTo>
                <a:cubicBezTo>
                  <a:pt x="31750" y="409956"/>
                  <a:pt x="31496" y="409448"/>
                  <a:pt x="31496" y="408305"/>
                </a:cubicBezTo>
                <a:cubicBezTo>
                  <a:pt x="31496" y="408305"/>
                  <a:pt x="30353" y="405003"/>
                  <a:pt x="31496" y="403987"/>
                </a:cubicBezTo>
                <a:lnTo>
                  <a:pt x="29337" y="398653"/>
                </a:lnTo>
                <a:cubicBezTo>
                  <a:pt x="27178" y="395478"/>
                  <a:pt x="27178" y="394335"/>
                  <a:pt x="26162" y="392176"/>
                </a:cubicBezTo>
                <a:cubicBezTo>
                  <a:pt x="27178" y="390017"/>
                  <a:pt x="27178" y="390017"/>
                  <a:pt x="25019" y="389001"/>
                </a:cubicBezTo>
                <a:cubicBezTo>
                  <a:pt x="24003" y="389001"/>
                  <a:pt x="24003" y="386842"/>
                  <a:pt x="26162" y="386842"/>
                </a:cubicBezTo>
                <a:cubicBezTo>
                  <a:pt x="27178" y="384683"/>
                  <a:pt x="26162" y="382524"/>
                  <a:pt x="25019" y="381508"/>
                </a:cubicBezTo>
                <a:cubicBezTo>
                  <a:pt x="22860" y="381508"/>
                  <a:pt x="21844" y="379349"/>
                  <a:pt x="22860" y="379349"/>
                </a:cubicBezTo>
                <a:cubicBezTo>
                  <a:pt x="23876" y="377190"/>
                  <a:pt x="22860" y="376174"/>
                  <a:pt x="22860" y="376174"/>
                </a:cubicBezTo>
                <a:cubicBezTo>
                  <a:pt x="21717" y="376174"/>
                  <a:pt x="17526" y="360045"/>
                  <a:pt x="14224" y="342773"/>
                </a:cubicBezTo>
                <a:cubicBezTo>
                  <a:pt x="14224" y="341630"/>
                  <a:pt x="14224" y="339471"/>
                  <a:pt x="15367" y="339471"/>
                </a:cubicBezTo>
                <a:cubicBezTo>
                  <a:pt x="18542" y="338455"/>
                  <a:pt x="17526" y="338455"/>
                  <a:pt x="15367" y="337312"/>
                </a:cubicBezTo>
                <a:cubicBezTo>
                  <a:pt x="12446" y="336296"/>
                  <a:pt x="11303" y="332867"/>
                  <a:pt x="13335" y="332867"/>
                </a:cubicBezTo>
                <a:cubicBezTo>
                  <a:pt x="13589" y="332867"/>
                  <a:pt x="13843" y="332994"/>
                  <a:pt x="14224" y="332994"/>
                </a:cubicBezTo>
                <a:cubicBezTo>
                  <a:pt x="15621" y="334010"/>
                  <a:pt x="16510" y="334518"/>
                  <a:pt x="16637" y="334518"/>
                </a:cubicBezTo>
                <a:cubicBezTo>
                  <a:pt x="16764" y="334518"/>
                  <a:pt x="16002" y="333756"/>
                  <a:pt x="14224" y="331978"/>
                </a:cubicBezTo>
                <a:cubicBezTo>
                  <a:pt x="13208" y="329819"/>
                  <a:pt x="13208" y="329819"/>
                  <a:pt x="13208" y="327660"/>
                </a:cubicBezTo>
                <a:cubicBezTo>
                  <a:pt x="14986" y="327660"/>
                  <a:pt x="14605" y="326263"/>
                  <a:pt x="13843" y="326263"/>
                </a:cubicBezTo>
                <a:cubicBezTo>
                  <a:pt x="13589" y="326263"/>
                  <a:pt x="13462" y="326390"/>
                  <a:pt x="13208" y="326644"/>
                </a:cubicBezTo>
                <a:cubicBezTo>
                  <a:pt x="12192" y="324485"/>
                  <a:pt x="10033" y="323342"/>
                  <a:pt x="11049" y="322326"/>
                </a:cubicBezTo>
                <a:cubicBezTo>
                  <a:pt x="11049" y="322326"/>
                  <a:pt x="11049" y="321310"/>
                  <a:pt x="10033" y="319151"/>
                </a:cubicBezTo>
                <a:cubicBezTo>
                  <a:pt x="7874" y="318008"/>
                  <a:pt x="8890" y="315976"/>
                  <a:pt x="10033" y="313817"/>
                </a:cubicBezTo>
                <a:cubicBezTo>
                  <a:pt x="10795" y="309372"/>
                  <a:pt x="11049" y="306959"/>
                  <a:pt x="10414" y="306959"/>
                </a:cubicBezTo>
                <a:cubicBezTo>
                  <a:pt x="10160" y="306959"/>
                  <a:pt x="9652" y="307467"/>
                  <a:pt x="9017" y="308483"/>
                </a:cubicBezTo>
                <a:cubicBezTo>
                  <a:pt x="8763" y="308737"/>
                  <a:pt x="8636" y="308864"/>
                  <a:pt x="8509" y="308864"/>
                </a:cubicBezTo>
                <a:cubicBezTo>
                  <a:pt x="6985" y="308864"/>
                  <a:pt x="7112" y="300736"/>
                  <a:pt x="9017" y="298831"/>
                </a:cubicBezTo>
                <a:cubicBezTo>
                  <a:pt x="11176" y="296672"/>
                  <a:pt x="11176" y="296672"/>
                  <a:pt x="10160" y="296672"/>
                </a:cubicBezTo>
                <a:cubicBezTo>
                  <a:pt x="9144" y="296672"/>
                  <a:pt x="7747" y="295656"/>
                  <a:pt x="7747" y="295656"/>
                </a:cubicBezTo>
                <a:cubicBezTo>
                  <a:pt x="7747" y="294513"/>
                  <a:pt x="7747" y="292481"/>
                  <a:pt x="6731" y="292481"/>
                </a:cubicBezTo>
                <a:cubicBezTo>
                  <a:pt x="6731" y="292481"/>
                  <a:pt x="6731" y="290322"/>
                  <a:pt x="6731" y="287147"/>
                </a:cubicBezTo>
                <a:cubicBezTo>
                  <a:pt x="8890" y="282829"/>
                  <a:pt x="7747" y="277368"/>
                  <a:pt x="4572" y="276352"/>
                </a:cubicBezTo>
                <a:lnTo>
                  <a:pt x="5588" y="272034"/>
                </a:lnTo>
                <a:cubicBezTo>
                  <a:pt x="7366" y="270256"/>
                  <a:pt x="8382" y="268478"/>
                  <a:pt x="7493" y="268478"/>
                </a:cubicBezTo>
                <a:cubicBezTo>
                  <a:pt x="7366" y="268478"/>
                  <a:pt x="6985" y="268605"/>
                  <a:pt x="6604" y="268732"/>
                </a:cubicBezTo>
                <a:lnTo>
                  <a:pt x="5461" y="268732"/>
                </a:lnTo>
                <a:cubicBezTo>
                  <a:pt x="7620" y="266573"/>
                  <a:pt x="5461" y="258953"/>
                  <a:pt x="3302" y="258953"/>
                </a:cubicBezTo>
                <a:cubicBezTo>
                  <a:pt x="2286" y="258953"/>
                  <a:pt x="2286" y="258953"/>
                  <a:pt x="2286" y="256794"/>
                </a:cubicBezTo>
                <a:lnTo>
                  <a:pt x="3302" y="256794"/>
                </a:lnTo>
                <a:cubicBezTo>
                  <a:pt x="4445" y="256794"/>
                  <a:pt x="5461" y="256794"/>
                  <a:pt x="5461" y="254635"/>
                </a:cubicBezTo>
                <a:cubicBezTo>
                  <a:pt x="5461" y="253492"/>
                  <a:pt x="5461" y="251333"/>
                  <a:pt x="4445" y="251333"/>
                </a:cubicBezTo>
                <a:cubicBezTo>
                  <a:pt x="3302" y="249174"/>
                  <a:pt x="2286" y="248158"/>
                  <a:pt x="3302" y="248158"/>
                </a:cubicBezTo>
                <a:cubicBezTo>
                  <a:pt x="3302" y="248158"/>
                  <a:pt x="3302" y="245999"/>
                  <a:pt x="1143" y="243840"/>
                </a:cubicBezTo>
                <a:cubicBezTo>
                  <a:pt x="1143" y="242697"/>
                  <a:pt x="1143" y="240665"/>
                  <a:pt x="1143" y="236220"/>
                </a:cubicBezTo>
                <a:cubicBezTo>
                  <a:pt x="2159" y="235204"/>
                  <a:pt x="2159" y="230886"/>
                  <a:pt x="1143" y="230886"/>
                </a:cubicBezTo>
                <a:cubicBezTo>
                  <a:pt x="1143" y="230886"/>
                  <a:pt x="1143" y="227711"/>
                  <a:pt x="2159" y="225552"/>
                </a:cubicBezTo>
                <a:cubicBezTo>
                  <a:pt x="2159" y="221234"/>
                  <a:pt x="2159" y="220218"/>
                  <a:pt x="1143" y="220218"/>
                </a:cubicBezTo>
                <a:cubicBezTo>
                  <a:pt x="127" y="220218"/>
                  <a:pt x="0" y="220218"/>
                  <a:pt x="1143" y="218059"/>
                </a:cubicBezTo>
                <a:cubicBezTo>
                  <a:pt x="2159" y="218059"/>
                  <a:pt x="2159" y="215900"/>
                  <a:pt x="2159" y="213741"/>
                </a:cubicBezTo>
                <a:cubicBezTo>
                  <a:pt x="2159" y="212598"/>
                  <a:pt x="2159" y="210439"/>
                  <a:pt x="2159" y="210439"/>
                </a:cubicBezTo>
                <a:cubicBezTo>
                  <a:pt x="3175" y="210439"/>
                  <a:pt x="3175" y="210439"/>
                  <a:pt x="3175" y="208280"/>
                </a:cubicBezTo>
                <a:cubicBezTo>
                  <a:pt x="3175" y="206121"/>
                  <a:pt x="3175" y="200660"/>
                  <a:pt x="3175" y="198501"/>
                </a:cubicBezTo>
                <a:cubicBezTo>
                  <a:pt x="3175" y="195199"/>
                  <a:pt x="3175" y="193929"/>
                  <a:pt x="3429" y="193929"/>
                </a:cubicBezTo>
                <a:cubicBezTo>
                  <a:pt x="3683" y="193929"/>
                  <a:pt x="3810" y="194437"/>
                  <a:pt x="4318" y="195326"/>
                </a:cubicBezTo>
                <a:cubicBezTo>
                  <a:pt x="4318" y="196215"/>
                  <a:pt x="4445" y="196723"/>
                  <a:pt x="4699" y="196723"/>
                </a:cubicBezTo>
                <a:cubicBezTo>
                  <a:pt x="4953" y="196723"/>
                  <a:pt x="5080" y="195707"/>
                  <a:pt x="4318" y="193167"/>
                </a:cubicBezTo>
                <a:cubicBezTo>
                  <a:pt x="4318" y="191008"/>
                  <a:pt x="3175" y="185547"/>
                  <a:pt x="3175" y="180213"/>
                </a:cubicBezTo>
                <a:cubicBezTo>
                  <a:pt x="4318" y="172720"/>
                  <a:pt x="4318" y="172720"/>
                  <a:pt x="5334" y="172720"/>
                </a:cubicBezTo>
                <a:cubicBezTo>
                  <a:pt x="5969" y="173355"/>
                  <a:pt x="6477" y="173609"/>
                  <a:pt x="6731" y="173609"/>
                </a:cubicBezTo>
                <a:cubicBezTo>
                  <a:pt x="7366" y="173609"/>
                  <a:pt x="6858" y="172085"/>
                  <a:pt x="5334" y="170561"/>
                </a:cubicBezTo>
                <a:cubicBezTo>
                  <a:pt x="3302" y="167259"/>
                  <a:pt x="3302" y="165100"/>
                  <a:pt x="4445" y="165100"/>
                </a:cubicBezTo>
                <a:cubicBezTo>
                  <a:pt x="6604" y="163957"/>
                  <a:pt x="6604" y="163957"/>
                  <a:pt x="6604" y="161925"/>
                </a:cubicBezTo>
                <a:cubicBezTo>
                  <a:pt x="5461" y="161925"/>
                  <a:pt x="5461" y="159766"/>
                  <a:pt x="6604" y="156591"/>
                </a:cubicBezTo>
                <a:cubicBezTo>
                  <a:pt x="7620" y="154432"/>
                  <a:pt x="7620" y="154432"/>
                  <a:pt x="6604" y="154432"/>
                </a:cubicBezTo>
                <a:cubicBezTo>
                  <a:pt x="6604" y="154432"/>
                  <a:pt x="6604" y="152273"/>
                  <a:pt x="6604" y="150114"/>
                </a:cubicBezTo>
                <a:cubicBezTo>
                  <a:pt x="8763" y="146939"/>
                  <a:pt x="9779" y="136144"/>
                  <a:pt x="8763" y="133985"/>
                </a:cubicBezTo>
                <a:cubicBezTo>
                  <a:pt x="8763" y="133985"/>
                  <a:pt x="8763" y="131826"/>
                  <a:pt x="10922" y="130810"/>
                </a:cubicBezTo>
                <a:cubicBezTo>
                  <a:pt x="13081" y="128651"/>
                  <a:pt x="13081" y="126492"/>
                  <a:pt x="10922" y="126492"/>
                </a:cubicBezTo>
                <a:cubicBezTo>
                  <a:pt x="8763" y="126492"/>
                  <a:pt x="8763" y="126492"/>
                  <a:pt x="10922" y="124333"/>
                </a:cubicBezTo>
                <a:cubicBezTo>
                  <a:pt x="12065" y="124333"/>
                  <a:pt x="13081" y="121158"/>
                  <a:pt x="13081" y="118999"/>
                </a:cubicBezTo>
                <a:cubicBezTo>
                  <a:pt x="13081" y="117094"/>
                  <a:pt x="13081" y="114427"/>
                  <a:pt x="12319" y="114427"/>
                </a:cubicBezTo>
                <a:cubicBezTo>
                  <a:pt x="12192" y="114427"/>
                  <a:pt x="12065" y="114554"/>
                  <a:pt x="11938" y="114681"/>
                </a:cubicBezTo>
                <a:lnTo>
                  <a:pt x="9906" y="114681"/>
                </a:lnTo>
                <a:cubicBezTo>
                  <a:pt x="10922" y="111506"/>
                  <a:pt x="12065" y="108204"/>
                  <a:pt x="12065" y="108204"/>
                </a:cubicBezTo>
                <a:cubicBezTo>
                  <a:pt x="12192" y="108331"/>
                  <a:pt x="12319" y="108458"/>
                  <a:pt x="12446" y="108458"/>
                </a:cubicBezTo>
                <a:cubicBezTo>
                  <a:pt x="13208" y="108458"/>
                  <a:pt x="13462" y="105029"/>
                  <a:pt x="15367" y="97409"/>
                </a:cubicBezTo>
                <a:cubicBezTo>
                  <a:pt x="16383" y="90932"/>
                  <a:pt x="19685" y="80137"/>
                  <a:pt x="21844" y="74803"/>
                </a:cubicBezTo>
                <a:cubicBezTo>
                  <a:pt x="22987" y="69469"/>
                  <a:pt x="25019" y="61849"/>
                  <a:pt x="25019" y="56515"/>
                </a:cubicBezTo>
                <a:cubicBezTo>
                  <a:pt x="26162" y="54356"/>
                  <a:pt x="27178" y="51181"/>
                  <a:pt x="29337" y="47879"/>
                </a:cubicBezTo>
                <a:cubicBezTo>
                  <a:pt x="30353" y="46736"/>
                  <a:pt x="31496" y="41402"/>
                  <a:pt x="31496" y="39243"/>
                </a:cubicBezTo>
                <a:lnTo>
                  <a:pt x="32512" y="35941"/>
                </a:lnTo>
                <a:cubicBezTo>
                  <a:pt x="34671" y="32766"/>
                  <a:pt x="34671" y="30607"/>
                  <a:pt x="34671" y="30607"/>
                </a:cubicBezTo>
                <a:cubicBezTo>
                  <a:pt x="34671" y="28448"/>
                  <a:pt x="34671" y="21971"/>
                  <a:pt x="36830" y="21971"/>
                </a:cubicBezTo>
                <a:cubicBezTo>
                  <a:pt x="36830" y="22860"/>
                  <a:pt x="36957" y="23241"/>
                  <a:pt x="37084" y="23241"/>
                </a:cubicBezTo>
                <a:cubicBezTo>
                  <a:pt x="37465" y="23241"/>
                  <a:pt x="38227" y="20447"/>
                  <a:pt x="38989" y="16510"/>
                </a:cubicBezTo>
                <a:cubicBezTo>
                  <a:pt x="38989" y="15494"/>
                  <a:pt x="40005" y="13335"/>
                  <a:pt x="40005" y="10033"/>
                </a:cubicBezTo>
                <a:cubicBezTo>
                  <a:pt x="41021" y="8890"/>
                  <a:pt x="41021" y="6858"/>
                  <a:pt x="42164" y="4699"/>
                </a:cubicBezTo>
                <a:cubicBezTo>
                  <a:pt x="42164" y="2540"/>
                  <a:pt x="43180" y="2540"/>
                  <a:pt x="43180" y="38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3"/>
          <p:cNvSpPr/>
          <p:nvPr/>
        </p:nvSpPr>
        <p:spPr>
          <a:xfrm>
            <a:off x="8011317" y="2168172"/>
            <a:ext cx="393001" cy="245840"/>
          </a:xfrm>
          <a:custGeom>
            <a:rect b="b" l="l" r="r" t="t"/>
            <a:pathLst>
              <a:path extrusionOk="0" h="327787" w="524002">
                <a:moveTo>
                  <a:pt x="44323" y="0"/>
                </a:moveTo>
                <a:cubicBezTo>
                  <a:pt x="46482" y="0"/>
                  <a:pt x="46482" y="1143"/>
                  <a:pt x="46482" y="2159"/>
                </a:cubicBezTo>
                <a:lnTo>
                  <a:pt x="44323" y="2159"/>
                </a:lnTo>
                <a:cubicBezTo>
                  <a:pt x="44323" y="2159"/>
                  <a:pt x="43180" y="1143"/>
                  <a:pt x="43180" y="0"/>
                </a:cubicBezTo>
                <a:close/>
                <a:moveTo>
                  <a:pt x="13843" y="10668"/>
                </a:moveTo>
                <a:cubicBezTo>
                  <a:pt x="13335" y="10668"/>
                  <a:pt x="12446" y="11684"/>
                  <a:pt x="11938" y="13970"/>
                </a:cubicBezTo>
                <a:cubicBezTo>
                  <a:pt x="10668" y="15240"/>
                  <a:pt x="10160" y="15748"/>
                  <a:pt x="10287" y="15748"/>
                </a:cubicBezTo>
                <a:cubicBezTo>
                  <a:pt x="10414" y="15748"/>
                  <a:pt x="10922" y="15494"/>
                  <a:pt x="11938" y="14986"/>
                </a:cubicBezTo>
                <a:cubicBezTo>
                  <a:pt x="12954" y="14986"/>
                  <a:pt x="14097" y="13843"/>
                  <a:pt x="14097" y="12827"/>
                </a:cubicBezTo>
                <a:cubicBezTo>
                  <a:pt x="14605" y="11303"/>
                  <a:pt x="14478" y="10541"/>
                  <a:pt x="13970" y="10541"/>
                </a:cubicBezTo>
                <a:close/>
                <a:moveTo>
                  <a:pt x="47498" y="17272"/>
                </a:moveTo>
                <a:lnTo>
                  <a:pt x="45339" y="18288"/>
                </a:lnTo>
                <a:cubicBezTo>
                  <a:pt x="45339" y="19304"/>
                  <a:pt x="46355" y="19304"/>
                  <a:pt x="48514" y="19304"/>
                </a:cubicBezTo>
                <a:cubicBezTo>
                  <a:pt x="49657" y="19304"/>
                  <a:pt x="49657" y="19304"/>
                  <a:pt x="49657" y="18288"/>
                </a:cubicBezTo>
                <a:cubicBezTo>
                  <a:pt x="49657" y="18288"/>
                  <a:pt x="48514" y="17272"/>
                  <a:pt x="47498" y="17272"/>
                </a:cubicBezTo>
                <a:close/>
                <a:moveTo>
                  <a:pt x="64897" y="16764"/>
                </a:moveTo>
                <a:cubicBezTo>
                  <a:pt x="64135" y="16764"/>
                  <a:pt x="63373" y="17526"/>
                  <a:pt x="62611" y="18288"/>
                </a:cubicBezTo>
                <a:cubicBezTo>
                  <a:pt x="61595" y="20447"/>
                  <a:pt x="61595" y="20447"/>
                  <a:pt x="64770" y="21463"/>
                </a:cubicBezTo>
                <a:cubicBezTo>
                  <a:pt x="65786" y="21463"/>
                  <a:pt x="66929" y="21463"/>
                  <a:pt x="66929" y="20447"/>
                </a:cubicBezTo>
                <a:lnTo>
                  <a:pt x="65786" y="20447"/>
                </a:lnTo>
                <a:cubicBezTo>
                  <a:pt x="65786" y="20828"/>
                  <a:pt x="65659" y="20828"/>
                  <a:pt x="65659" y="20828"/>
                </a:cubicBezTo>
                <a:cubicBezTo>
                  <a:pt x="65405" y="20828"/>
                  <a:pt x="65151" y="20066"/>
                  <a:pt x="65786" y="19304"/>
                </a:cubicBezTo>
                <a:cubicBezTo>
                  <a:pt x="65786" y="18288"/>
                  <a:pt x="65786" y="17145"/>
                  <a:pt x="65786" y="17145"/>
                </a:cubicBezTo>
                <a:cubicBezTo>
                  <a:pt x="65532" y="16764"/>
                  <a:pt x="65151" y="16637"/>
                  <a:pt x="64897" y="16637"/>
                </a:cubicBezTo>
                <a:close/>
                <a:moveTo>
                  <a:pt x="69088" y="26924"/>
                </a:moveTo>
                <a:cubicBezTo>
                  <a:pt x="69088" y="28067"/>
                  <a:pt x="69088" y="28067"/>
                  <a:pt x="67945" y="28067"/>
                </a:cubicBezTo>
                <a:lnTo>
                  <a:pt x="65786" y="26924"/>
                </a:lnTo>
                <a:close/>
                <a:moveTo>
                  <a:pt x="143510" y="38862"/>
                </a:moveTo>
                <a:cubicBezTo>
                  <a:pt x="142494" y="39878"/>
                  <a:pt x="144526" y="43180"/>
                  <a:pt x="145669" y="43180"/>
                </a:cubicBezTo>
                <a:cubicBezTo>
                  <a:pt x="146177" y="43434"/>
                  <a:pt x="146685" y="43561"/>
                  <a:pt x="146939" y="43561"/>
                </a:cubicBezTo>
                <a:cubicBezTo>
                  <a:pt x="147701" y="43561"/>
                  <a:pt x="147193" y="42545"/>
                  <a:pt x="145669" y="41021"/>
                </a:cubicBezTo>
                <a:cubicBezTo>
                  <a:pt x="144526" y="40005"/>
                  <a:pt x="143510" y="38862"/>
                  <a:pt x="143510" y="38862"/>
                </a:cubicBezTo>
                <a:close/>
                <a:moveTo>
                  <a:pt x="152019" y="41656"/>
                </a:moveTo>
                <a:cubicBezTo>
                  <a:pt x="152908" y="41656"/>
                  <a:pt x="154051" y="42418"/>
                  <a:pt x="156464" y="43180"/>
                </a:cubicBezTo>
                <a:cubicBezTo>
                  <a:pt x="157480" y="44196"/>
                  <a:pt x="158623" y="45339"/>
                  <a:pt x="158623" y="45339"/>
                </a:cubicBezTo>
                <a:cubicBezTo>
                  <a:pt x="158115" y="45847"/>
                  <a:pt x="157607" y="46101"/>
                  <a:pt x="156972" y="46101"/>
                </a:cubicBezTo>
                <a:cubicBezTo>
                  <a:pt x="156337" y="46101"/>
                  <a:pt x="155956" y="45847"/>
                  <a:pt x="155321" y="45339"/>
                </a:cubicBezTo>
                <a:cubicBezTo>
                  <a:pt x="152146" y="45339"/>
                  <a:pt x="151003" y="43180"/>
                  <a:pt x="151003" y="42164"/>
                </a:cubicBezTo>
                <a:cubicBezTo>
                  <a:pt x="151384" y="41783"/>
                  <a:pt x="151638" y="41656"/>
                  <a:pt x="152019" y="41656"/>
                </a:cubicBezTo>
                <a:close/>
                <a:moveTo>
                  <a:pt x="201676" y="83058"/>
                </a:moveTo>
                <a:cubicBezTo>
                  <a:pt x="200660" y="83058"/>
                  <a:pt x="201676" y="84074"/>
                  <a:pt x="203835" y="85217"/>
                </a:cubicBezTo>
                <a:lnTo>
                  <a:pt x="203835" y="84201"/>
                </a:lnTo>
                <a:lnTo>
                  <a:pt x="203835" y="83058"/>
                </a:lnTo>
                <a:close/>
                <a:moveTo>
                  <a:pt x="208153" y="80899"/>
                </a:moveTo>
                <a:cubicBezTo>
                  <a:pt x="208153" y="80899"/>
                  <a:pt x="209169" y="83058"/>
                  <a:pt x="209169" y="84074"/>
                </a:cubicBezTo>
                <a:cubicBezTo>
                  <a:pt x="209931" y="86995"/>
                  <a:pt x="210185" y="87884"/>
                  <a:pt x="210566" y="87884"/>
                </a:cubicBezTo>
                <a:cubicBezTo>
                  <a:pt x="210820" y="87884"/>
                  <a:pt x="211074" y="87630"/>
                  <a:pt x="211328" y="87249"/>
                </a:cubicBezTo>
                <a:cubicBezTo>
                  <a:pt x="211328" y="86233"/>
                  <a:pt x="212344" y="85090"/>
                  <a:pt x="211328" y="81915"/>
                </a:cubicBezTo>
                <a:cubicBezTo>
                  <a:pt x="210185" y="80899"/>
                  <a:pt x="208153" y="80899"/>
                  <a:pt x="208153" y="80899"/>
                </a:cubicBezTo>
                <a:close/>
                <a:moveTo>
                  <a:pt x="233553" y="106553"/>
                </a:moveTo>
                <a:cubicBezTo>
                  <a:pt x="233045" y="106553"/>
                  <a:pt x="233045" y="108331"/>
                  <a:pt x="233045" y="110109"/>
                </a:cubicBezTo>
                <a:cubicBezTo>
                  <a:pt x="233553" y="111760"/>
                  <a:pt x="233807" y="112522"/>
                  <a:pt x="234061" y="112522"/>
                </a:cubicBezTo>
                <a:cubicBezTo>
                  <a:pt x="234315" y="112522"/>
                  <a:pt x="234569" y="111760"/>
                  <a:pt x="235204" y="110109"/>
                </a:cubicBezTo>
                <a:lnTo>
                  <a:pt x="234061" y="106807"/>
                </a:lnTo>
                <a:cubicBezTo>
                  <a:pt x="233934" y="106680"/>
                  <a:pt x="233680" y="106553"/>
                  <a:pt x="233553" y="106553"/>
                </a:cubicBezTo>
                <a:close/>
                <a:moveTo>
                  <a:pt x="245999" y="111125"/>
                </a:moveTo>
                <a:cubicBezTo>
                  <a:pt x="244856" y="112141"/>
                  <a:pt x="244856" y="114300"/>
                  <a:pt x="244856" y="114300"/>
                </a:cubicBezTo>
                <a:lnTo>
                  <a:pt x="245999" y="115443"/>
                </a:lnTo>
                <a:cubicBezTo>
                  <a:pt x="247015" y="114300"/>
                  <a:pt x="248158" y="113284"/>
                  <a:pt x="247015" y="112141"/>
                </a:cubicBezTo>
                <a:lnTo>
                  <a:pt x="245999" y="111125"/>
                </a:lnTo>
                <a:close/>
                <a:moveTo>
                  <a:pt x="270256" y="129159"/>
                </a:moveTo>
                <a:cubicBezTo>
                  <a:pt x="270129" y="129159"/>
                  <a:pt x="269875" y="129286"/>
                  <a:pt x="269748" y="129540"/>
                </a:cubicBezTo>
                <a:cubicBezTo>
                  <a:pt x="269621" y="129413"/>
                  <a:pt x="269494" y="129286"/>
                  <a:pt x="269367" y="129286"/>
                </a:cubicBezTo>
                <a:cubicBezTo>
                  <a:pt x="268859" y="129286"/>
                  <a:pt x="269875" y="131826"/>
                  <a:pt x="270764" y="132715"/>
                </a:cubicBezTo>
                <a:lnTo>
                  <a:pt x="271780" y="131699"/>
                </a:lnTo>
                <a:cubicBezTo>
                  <a:pt x="270891" y="130810"/>
                  <a:pt x="270764" y="129159"/>
                  <a:pt x="270129" y="129159"/>
                </a:cubicBezTo>
                <a:close/>
                <a:moveTo>
                  <a:pt x="275082" y="141351"/>
                </a:moveTo>
                <a:cubicBezTo>
                  <a:pt x="274066" y="142367"/>
                  <a:pt x="272923" y="143510"/>
                  <a:pt x="274066" y="144526"/>
                </a:cubicBezTo>
                <a:cubicBezTo>
                  <a:pt x="274574" y="145034"/>
                  <a:pt x="275463" y="145669"/>
                  <a:pt x="276098" y="145669"/>
                </a:cubicBezTo>
                <a:cubicBezTo>
                  <a:pt x="276733" y="145669"/>
                  <a:pt x="277368" y="145161"/>
                  <a:pt x="277368" y="143510"/>
                </a:cubicBezTo>
                <a:cubicBezTo>
                  <a:pt x="276352" y="142367"/>
                  <a:pt x="276352" y="142367"/>
                  <a:pt x="275209" y="141351"/>
                </a:cubicBezTo>
                <a:close/>
                <a:moveTo>
                  <a:pt x="283718" y="152146"/>
                </a:moveTo>
                <a:lnTo>
                  <a:pt x="284861" y="153162"/>
                </a:lnTo>
                <a:cubicBezTo>
                  <a:pt x="285369" y="153670"/>
                  <a:pt x="285623" y="153924"/>
                  <a:pt x="285750" y="153924"/>
                </a:cubicBezTo>
                <a:cubicBezTo>
                  <a:pt x="285877" y="153924"/>
                  <a:pt x="285877" y="153670"/>
                  <a:pt x="285877" y="153162"/>
                </a:cubicBezTo>
                <a:lnTo>
                  <a:pt x="284861" y="152146"/>
                </a:lnTo>
                <a:close/>
                <a:moveTo>
                  <a:pt x="336550" y="159766"/>
                </a:moveTo>
                <a:cubicBezTo>
                  <a:pt x="337566" y="159766"/>
                  <a:pt x="338709" y="159766"/>
                  <a:pt x="337566" y="162941"/>
                </a:cubicBezTo>
                <a:cubicBezTo>
                  <a:pt x="337566" y="163449"/>
                  <a:pt x="337566" y="163703"/>
                  <a:pt x="337439" y="163703"/>
                </a:cubicBezTo>
                <a:cubicBezTo>
                  <a:pt x="337312" y="163703"/>
                  <a:pt x="337058" y="163449"/>
                  <a:pt x="336550" y="162941"/>
                </a:cubicBezTo>
                <a:cubicBezTo>
                  <a:pt x="335407" y="162941"/>
                  <a:pt x="335407" y="160782"/>
                  <a:pt x="336550" y="159766"/>
                </a:cubicBezTo>
                <a:close/>
                <a:moveTo>
                  <a:pt x="305308" y="166243"/>
                </a:moveTo>
                <a:cubicBezTo>
                  <a:pt x="305308" y="167386"/>
                  <a:pt x="306451" y="168402"/>
                  <a:pt x="306451" y="168402"/>
                </a:cubicBezTo>
                <a:cubicBezTo>
                  <a:pt x="307467" y="168402"/>
                  <a:pt x="308610" y="169418"/>
                  <a:pt x="308610" y="169418"/>
                </a:cubicBezTo>
                <a:cubicBezTo>
                  <a:pt x="308610" y="169418"/>
                  <a:pt x="309753" y="168402"/>
                  <a:pt x="308610" y="167259"/>
                </a:cubicBezTo>
                <a:cubicBezTo>
                  <a:pt x="307467" y="166116"/>
                  <a:pt x="305435" y="166116"/>
                  <a:pt x="305435" y="166116"/>
                </a:cubicBezTo>
                <a:close/>
                <a:moveTo>
                  <a:pt x="315087" y="184912"/>
                </a:moveTo>
                <a:cubicBezTo>
                  <a:pt x="314833" y="184912"/>
                  <a:pt x="314579" y="185166"/>
                  <a:pt x="315087" y="185674"/>
                </a:cubicBezTo>
                <a:cubicBezTo>
                  <a:pt x="315595" y="185166"/>
                  <a:pt x="315341" y="184912"/>
                  <a:pt x="315087" y="184912"/>
                </a:cubicBezTo>
                <a:close/>
                <a:moveTo>
                  <a:pt x="328041" y="184658"/>
                </a:moveTo>
                <a:cubicBezTo>
                  <a:pt x="325882" y="184658"/>
                  <a:pt x="325882" y="184658"/>
                  <a:pt x="328041" y="186817"/>
                </a:cubicBezTo>
                <a:cubicBezTo>
                  <a:pt x="328422" y="187198"/>
                  <a:pt x="328803" y="187325"/>
                  <a:pt x="329057" y="187325"/>
                </a:cubicBezTo>
                <a:cubicBezTo>
                  <a:pt x="329692" y="187325"/>
                  <a:pt x="330200" y="186817"/>
                  <a:pt x="330200" y="186817"/>
                </a:cubicBezTo>
                <a:cubicBezTo>
                  <a:pt x="330200" y="185674"/>
                  <a:pt x="329184" y="185674"/>
                  <a:pt x="328041" y="184658"/>
                </a:cubicBezTo>
                <a:close/>
                <a:moveTo>
                  <a:pt x="309753" y="188976"/>
                </a:moveTo>
                <a:cubicBezTo>
                  <a:pt x="310769" y="189992"/>
                  <a:pt x="311912" y="191135"/>
                  <a:pt x="311912" y="191135"/>
                </a:cubicBezTo>
                <a:cubicBezTo>
                  <a:pt x="311404" y="191643"/>
                  <a:pt x="311150" y="191897"/>
                  <a:pt x="310769" y="191897"/>
                </a:cubicBezTo>
                <a:cubicBezTo>
                  <a:pt x="310388" y="191897"/>
                  <a:pt x="310261" y="191643"/>
                  <a:pt x="309753" y="191135"/>
                </a:cubicBezTo>
                <a:cubicBezTo>
                  <a:pt x="307594" y="188976"/>
                  <a:pt x="307594" y="188976"/>
                  <a:pt x="309753" y="188976"/>
                </a:cubicBezTo>
                <a:close/>
                <a:moveTo>
                  <a:pt x="110236" y="192405"/>
                </a:moveTo>
                <a:cubicBezTo>
                  <a:pt x="109982" y="192405"/>
                  <a:pt x="109728" y="192659"/>
                  <a:pt x="109093" y="193167"/>
                </a:cubicBezTo>
                <a:cubicBezTo>
                  <a:pt x="108077" y="193167"/>
                  <a:pt x="108077" y="195326"/>
                  <a:pt x="109093" y="196342"/>
                </a:cubicBezTo>
                <a:cubicBezTo>
                  <a:pt x="109347" y="196596"/>
                  <a:pt x="109728" y="196723"/>
                  <a:pt x="110109" y="196723"/>
                </a:cubicBezTo>
                <a:cubicBezTo>
                  <a:pt x="111125" y="196723"/>
                  <a:pt x="112141" y="195453"/>
                  <a:pt x="111379" y="193040"/>
                </a:cubicBezTo>
                <a:cubicBezTo>
                  <a:pt x="110871" y="192532"/>
                  <a:pt x="110617" y="192278"/>
                  <a:pt x="110363" y="192278"/>
                </a:cubicBezTo>
                <a:close/>
                <a:moveTo>
                  <a:pt x="347599" y="202946"/>
                </a:moveTo>
                <a:cubicBezTo>
                  <a:pt x="347599" y="202946"/>
                  <a:pt x="346456" y="202946"/>
                  <a:pt x="345440" y="203962"/>
                </a:cubicBezTo>
                <a:cubicBezTo>
                  <a:pt x="344678" y="204724"/>
                  <a:pt x="344932" y="205486"/>
                  <a:pt x="346456" y="205486"/>
                </a:cubicBezTo>
                <a:cubicBezTo>
                  <a:pt x="346964" y="205486"/>
                  <a:pt x="347726" y="205359"/>
                  <a:pt x="348742" y="204978"/>
                </a:cubicBezTo>
                <a:cubicBezTo>
                  <a:pt x="348742" y="203962"/>
                  <a:pt x="348742" y="203962"/>
                  <a:pt x="347726" y="202819"/>
                </a:cubicBezTo>
                <a:close/>
                <a:moveTo>
                  <a:pt x="358394" y="206121"/>
                </a:moveTo>
                <a:cubicBezTo>
                  <a:pt x="357886" y="206629"/>
                  <a:pt x="358140" y="206883"/>
                  <a:pt x="358394" y="206883"/>
                </a:cubicBezTo>
                <a:cubicBezTo>
                  <a:pt x="358648" y="206883"/>
                  <a:pt x="358902" y="206629"/>
                  <a:pt x="358394" y="206121"/>
                </a:cubicBezTo>
                <a:close/>
                <a:moveTo>
                  <a:pt x="354076" y="209296"/>
                </a:moveTo>
                <a:lnTo>
                  <a:pt x="355219" y="211455"/>
                </a:lnTo>
                <a:lnTo>
                  <a:pt x="356235" y="212471"/>
                </a:lnTo>
                <a:cubicBezTo>
                  <a:pt x="357251" y="211455"/>
                  <a:pt x="357251" y="210312"/>
                  <a:pt x="356235" y="209296"/>
                </a:cubicBezTo>
                <a:close/>
                <a:moveTo>
                  <a:pt x="361696" y="213614"/>
                </a:moveTo>
                <a:cubicBezTo>
                  <a:pt x="361696" y="214122"/>
                  <a:pt x="361950" y="214376"/>
                  <a:pt x="362077" y="214376"/>
                </a:cubicBezTo>
                <a:cubicBezTo>
                  <a:pt x="362204" y="214376"/>
                  <a:pt x="362204" y="214122"/>
                  <a:pt x="361696" y="213614"/>
                </a:cubicBezTo>
                <a:close/>
                <a:moveTo>
                  <a:pt x="141859" y="230632"/>
                </a:moveTo>
                <a:cubicBezTo>
                  <a:pt x="141732" y="230632"/>
                  <a:pt x="141605" y="230759"/>
                  <a:pt x="141351" y="230886"/>
                </a:cubicBezTo>
                <a:cubicBezTo>
                  <a:pt x="141351" y="230886"/>
                  <a:pt x="140335" y="231902"/>
                  <a:pt x="141351" y="234061"/>
                </a:cubicBezTo>
                <a:cubicBezTo>
                  <a:pt x="141351" y="234061"/>
                  <a:pt x="141351" y="235204"/>
                  <a:pt x="142494" y="235204"/>
                </a:cubicBezTo>
                <a:lnTo>
                  <a:pt x="142494" y="234061"/>
                </a:lnTo>
                <a:cubicBezTo>
                  <a:pt x="142494" y="232283"/>
                  <a:pt x="142494" y="230505"/>
                  <a:pt x="141859" y="230505"/>
                </a:cubicBezTo>
                <a:close/>
                <a:moveTo>
                  <a:pt x="440182" y="258953"/>
                </a:moveTo>
                <a:lnTo>
                  <a:pt x="440182" y="260096"/>
                </a:lnTo>
                <a:lnTo>
                  <a:pt x="442341" y="261112"/>
                </a:lnTo>
                <a:cubicBezTo>
                  <a:pt x="442341" y="260096"/>
                  <a:pt x="443357" y="258953"/>
                  <a:pt x="441198" y="258953"/>
                </a:cubicBezTo>
                <a:close/>
                <a:moveTo>
                  <a:pt x="188849" y="267589"/>
                </a:moveTo>
                <a:cubicBezTo>
                  <a:pt x="187706" y="267589"/>
                  <a:pt x="187706" y="268732"/>
                  <a:pt x="187706" y="268732"/>
                </a:cubicBezTo>
                <a:cubicBezTo>
                  <a:pt x="187706" y="268732"/>
                  <a:pt x="186690" y="268732"/>
                  <a:pt x="187706" y="269748"/>
                </a:cubicBezTo>
                <a:cubicBezTo>
                  <a:pt x="187706" y="269748"/>
                  <a:pt x="189865" y="269748"/>
                  <a:pt x="189865" y="268732"/>
                </a:cubicBezTo>
                <a:lnTo>
                  <a:pt x="188849" y="267589"/>
                </a:lnTo>
                <a:close/>
                <a:moveTo>
                  <a:pt x="475869" y="270891"/>
                </a:moveTo>
                <a:cubicBezTo>
                  <a:pt x="473710" y="270891"/>
                  <a:pt x="474726" y="273050"/>
                  <a:pt x="473710" y="274066"/>
                </a:cubicBezTo>
                <a:cubicBezTo>
                  <a:pt x="474726" y="274066"/>
                  <a:pt x="474726" y="274066"/>
                  <a:pt x="475869" y="272923"/>
                </a:cubicBezTo>
                <a:cubicBezTo>
                  <a:pt x="475869" y="271907"/>
                  <a:pt x="475869" y="270764"/>
                  <a:pt x="475869" y="270764"/>
                </a:cubicBezTo>
                <a:close/>
                <a:moveTo>
                  <a:pt x="199263" y="277622"/>
                </a:moveTo>
                <a:cubicBezTo>
                  <a:pt x="199136" y="277622"/>
                  <a:pt x="199136" y="277876"/>
                  <a:pt x="198628" y="278384"/>
                </a:cubicBezTo>
                <a:lnTo>
                  <a:pt x="199771" y="279527"/>
                </a:lnTo>
                <a:lnTo>
                  <a:pt x="201930" y="278384"/>
                </a:lnTo>
                <a:lnTo>
                  <a:pt x="200660" y="278384"/>
                </a:lnTo>
                <a:cubicBezTo>
                  <a:pt x="199644" y="277876"/>
                  <a:pt x="199263" y="277622"/>
                  <a:pt x="199136" y="277622"/>
                </a:cubicBezTo>
                <a:close/>
                <a:moveTo>
                  <a:pt x="504952" y="279400"/>
                </a:moveTo>
                <a:lnTo>
                  <a:pt x="502793" y="280416"/>
                </a:lnTo>
                <a:lnTo>
                  <a:pt x="503809" y="280416"/>
                </a:lnTo>
                <a:cubicBezTo>
                  <a:pt x="506984" y="280416"/>
                  <a:pt x="510286" y="279400"/>
                  <a:pt x="509143" y="279400"/>
                </a:cubicBezTo>
                <a:close/>
                <a:moveTo>
                  <a:pt x="201676" y="281432"/>
                </a:moveTo>
                <a:cubicBezTo>
                  <a:pt x="201930" y="281432"/>
                  <a:pt x="202311" y="281813"/>
                  <a:pt x="202819" y="282702"/>
                </a:cubicBezTo>
                <a:cubicBezTo>
                  <a:pt x="201549" y="282067"/>
                  <a:pt x="201422" y="281432"/>
                  <a:pt x="201676" y="281432"/>
                </a:cubicBezTo>
                <a:close/>
                <a:moveTo>
                  <a:pt x="211709" y="283972"/>
                </a:moveTo>
                <a:cubicBezTo>
                  <a:pt x="211455" y="283972"/>
                  <a:pt x="211455" y="284226"/>
                  <a:pt x="211455" y="284734"/>
                </a:cubicBezTo>
                <a:lnTo>
                  <a:pt x="212471" y="285750"/>
                </a:lnTo>
                <a:lnTo>
                  <a:pt x="214630" y="285750"/>
                </a:lnTo>
                <a:lnTo>
                  <a:pt x="213614" y="284734"/>
                </a:lnTo>
                <a:cubicBezTo>
                  <a:pt x="212471" y="284226"/>
                  <a:pt x="211963" y="283972"/>
                  <a:pt x="211709" y="283972"/>
                </a:cubicBezTo>
                <a:close/>
                <a:moveTo>
                  <a:pt x="236220" y="286893"/>
                </a:moveTo>
                <a:lnTo>
                  <a:pt x="236347" y="287274"/>
                </a:lnTo>
                <a:cubicBezTo>
                  <a:pt x="236093" y="287147"/>
                  <a:pt x="235839" y="287020"/>
                  <a:pt x="235585" y="286893"/>
                </a:cubicBezTo>
                <a:close/>
                <a:moveTo>
                  <a:pt x="497713" y="287401"/>
                </a:moveTo>
                <a:cubicBezTo>
                  <a:pt x="496951" y="287655"/>
                  <a:pt x="496697" y="287782"/>
                  <a:pt x="496824" y="287782"/>
                </a:cubicBezTo>
                <a:cubicBezTo>
                  <a:pt x="496951" y="287782"/>
                  <a:pt x="497332" y="287655"/>
                  <a:pt x="497713" y="287401"/>
                </a:cubicBezTo>
                <a:close/>
                <a:moveTo>
                  <a:pt x="221488" y="288671"/>
                </a:moveTo>
                <a:cubicBezTo>
                  <a:pt x="221234" y="288671"/>
                  <a:pt x="220980" y="288798"/>
                  <a:pt x="220980" y="289052"/>
                </a:cubicBezTo>
                <a:cubicBezTo>
                  <a:pt x="220980" y="290195"/>
                  <a:pt x="220980" y="290195"/>
                  <a:pt x="222123" y="291211"/>
                </a:cubicBezTo>
                <a:cubicBezTo>
                  <a:pt x="223012" y="291719"/>
                  <a:pt x="223520" y="291973"/>
                  <a:pt x="223774" y="291973"/>
                </a:cubicBezTo>
                <a:cubicBezTo>
                  <a:pt x="224028" y="291973"/>
                  <a:pt x="223901" y="291465"/>
                  <a:pt x="223266" y="290195"/>
                </a:cubicBezTo>
                <a:cubicBezTo>
                  <a:pt x="223266" y="289433"/>
                  <a:pt x="222250" y="288671"/>
                  <a:pt x="221615" y="288671"/>
                </a:cubicBezTo>
                <a:close/>
                <a:moveTo>
                  <a:pt x="252349" y="294513"/>
                </a:moveTo>
                <a:cubicBezTo>
                  <a:pt x="250190" y="294513"/>
                  <a:pt x="250190" y="294513"/>
                  <a:pt x="250190" y="295656"/>
                </a:cubicBezTo>
                <a:cubicBezTo>
                  <a:pt x="250190" y="295656"/>
                  <a:pt x="250190" y="296672"/>
                  <a:pt x="251333" y="296672"/>
                </a:cubicBezTo>
                <a:lnTo>
                  <a:pt x="253492" y="296672"/>
                </a:lnTo>
                <a:cubicBezTo>
                  <a:pt x="253492" y="295656"/>
                  <a:pt x="252476" y="294513"/>
                  <a:pt x="252476" y="294513"/>
                </a:cubicBezTo>
                <a:close/>
                <a:moveTo>
                  <a:pt x="431927" y="314579"/>
                </a:moveTo>
                <a:cubicBezTo>
                  <a:pt x="431546" y="314579"/>
                  <a:pt x="430911" y="314706"/>
                  <a:pt x="430276" y="315087"/>
                </a:cubicBezTo>
                <a:cubicBezTo>
                  <a:pt x="428117" y="316103"/>
                  <a:pt x="428117" y="316103"/>
                  <a:pt x="428117" y="316103"/>
                </a:cubicBezTo>
                <a:cubicBezTo>
                  <a:pt x="428117" y="316992"/>
                  <a:pt x="428752" y="317373"/>
                  <a:pt x="429514" y="317373"/>
                </a:cubicBezTo>
                <a:cubicBezTo>
                  <a:pt x="430530" y="317373"/>
                  <a:pt x="431800" y="316738"/>
                  <a:pt x="432435" y="316103"/>
                </a:cubicBezTo>
                <a:cubicBezTo>
                  <a:pt x="433070" y="315468"/>
                  <a:pt x="432943" y="314579"/>
                  <a:pt x="431927" y="314579"/>
                </a:cubicBezTo>
                <a:close/>
                <a:moveTo>
                  <a:pt x="368808" y="321437"/>
                </a:moveTo>
                <a:cubicBezTo>
                  <a:pt x="368808" y="322580"/>
                  <a:pt x="369824" y="323596"/>
                  <a:pt x="370967" y="323596"/>
                </a:cubicBezTo>
                <a:lnTo>
                  <a:pt x="372110" y="323596"/>
                </a:lnTo>
                <a:cubicBezTo>
                  <a:pt x="372110" y="322580"/>
                  <a:pt x="370967" y="321437"/>
                  <a:pt x="370967" y="321437"/>
                </a:cubicBezTo>
                <a:close/>
                <a:moveTo>
                  <a:pt x="8636" y="4191"/>
                </a:moveTo>
                <a:cubicBezTo>
                  <a:pt x="9652" y="4191"/>
                  <a:pt x="10541" y="4572"/>
                  <a:pt x="11938" y="6477"/>
                </a:cubicBezTo>
                <a:cubicBezTo>
                  <a:pt x="15113" y="11811"/>
                  <a:pt x="17272" y="15113"/>
                  <a:pt x="15113" y="16129"/>
                </a:cubicBezTo>
                <a:cubicBezTo>
                  <a:pt x="15113" y="16129"/>
                  <a:pt x="15113" y="18288"/>
                  <a:pt x="15113" y="19304"/>
                </a:cubicBezTo>
                <a:cubicBezTo>
                  <a:pt x="15113" y="20320"/>
                  <a:pt x="17272" y="21463"/>
                  <a:pt x="17272" y="21463"/>
                </a:cubicBezTo>
                <a:cubicBezTo>
                  <a:pt x="18288" y="21463"/>
                  <a:pt x="20447" y="26797"/>
                  <a:pt x="22606" y="33401"/>
                </a:cubicBezTo>
                <a:cubicBezTo>
                  <a:pt x="25781" y="42037"/>
                  <a:pt x="26924" y="46355"/>
                  <a:pt x="29083" y="47371"/>
                </a:cubicBezTo>
                <a:cubicBezTo>
                  <a:pt x="30099" y="48387"/>
                  <a:pt x="31242" y="49530"/>
                  <a:pt x="31242" y="49530"/>
                </a:cubicBezTo>
                <a:cubicBezTo>
                  <a:pt x="30099" y="49530"/>
                  <a:pt x="33401" y="58166"/>
                  <a:pt x="37719" y="66802"/>
                </a:cubicBezTo>
                <a:cubicBezTo>
                  <a:pt x="40894" y="76454"/>
                  <a:pt x="45339" y="86233"/>
                  <a:pt x="45339" y="86233"/>
                </a:cubicBezTo>
                <a:cubicBezTo>
                  <a:pt x="45339" y="87249"/>
                  <a:pt x="46355" y="89408"/>
                  <a:pt x="46355" y="89408"/>
                </a:cubicBezTo>
                <a:cubicBezTo>
                  <a:pt x="46482" y="89281"/>
                  <a:pt x="46736" y="89154"/>
                  <a:pt x="46863" y="89154"/>
                </a:cubicBezTo>
                <a:cubicBezTo>
                  <a:pt x="47752" y="89154"/>
                  <a:pt x="48768" y="91821"/>
                  <a:pt x="49657" y="93726"/>
                </a:cubicBezTo>
                <a:cubicBezTo>
                  <a:pt x="49657" y="96901"/>
                  <a:pt x="51816" y="99060"/>
                  <a:pt x="51816" y="99060"/>
                </a:cubicBezTo>
                <a:cubicBezTo>
                  <a:pt x="52959" y="99060"/>
                  <a:pt x="52959" y="100076"/>
                  <a:pt x="55118" y="102235"/>
                </a:cubicBezTo>
                <a:cubicBezTo>
                  <a:pt x="56134" y="105410"/>
                  <a:pt x="57277" y="106553"/>
                  <a:pt x="56134" y="107569"/>
                </a:cubicBezTo>
                <a:cubicBezTo>
                  <a:pt x="56134" y="108585"/>
                  <a:pt x="61468" y="117221"/>
                  <a:pt x="64770" y="120523"/>
                </a:cubicBezTo>
                <a:cubicBezTo>
                  <a:pt x="65786" y="121539"/>
                  <a:pt x="65786" y="122682"/>
                  <a:pt x="65786" y="124841"/>
                </a:cubicBezTo>
                <a:cubicBezTo>
                  <a:pt x="64770" y="125984"/>
                  <a:pt x="64770" y="127000"/>
                  <a:pt x="64770" y="129159"/>
                </a:cubicBezTo>
                <a:cubicBezTo>
                  <a:pt x="64770" y="129159"/>
                  <a:pt x="65786" y="128016"/>
                  <a:pt x="66929" y="127000"/>
                </a:cubicBezTo>
                <a:cubicBezTo>
                  <a:pt x="66929" y="126492"/>
                  <a:pt x="66929" y="126238"/>
                  <a:pt x="67056" y="126238"/>
                </a:cubicBezTo>
                <a:cubicBezTo>
                  <a:pt x="67183" y="126238"/>
                  <a:pt x="67818" y="126746"/>
                  <a:pt x="69088" y="128016"/>
                </a:cubicBezTo>
                <a:cubicBezTo>
                  <a:pt x="70104" y="129159"/>
                  <a:pt x="70104" y="130175"/>
                  <a:pt x="70104" y="130175"/>
                </a:cubicBezTo>
                <a:cubicBezTo>
                  <a:pt x="69088" y="131318"/>
                  <a:pt x="73279" y="137795"/>
                  <a:pt x="78740" y="146304"/>
                </a:cubicBezTo>
                <a:cubicBezTo>
                  <a:pt x="86360" y="157099"/>
                  <a:pt x="88519" y="160274"/>
                  <a:pt x="87376" y="161417"/>
                </a:cubicBezTo>
                <a:cubicBezTo>
                  <a:pt x="86360" y="161417"/>
                  <a:pt x="87376" y="162433"/>
                  <a:pt x="90678" y="165735"/>
                </a:cubicBezTo>
                <a:cubicBezTo>
                  <a:pt x="99314" y="171069"/>
                  <a:pt x="99314" y="171069"/>
                  <a:pt x="99314" y="172212"/>
                </a:cubicBezTo>
                <a:cubicBezTo>
                  <a:pt x="98933" y="171831"/>
                  <a:pt x="98552" y="171704"/>
                  <a:pt x="98171" y="171704"/>
                </a:cubicBezTo>
                <a:cubicBezTo>
                  <a:pt x="97409" y="171704"/>
                  <a:pt x="96774" y="172212"/>
                  <a:pt x="96012" y="172212"/>
                </a:cubicBezTo>
                <a:cubicBezTo>
                  <a:pt x="94869" y="174371"/>
                  <a:pt x="94869" y="175387"/>
                  <a:pt x="98171" y="175387"/>
                </a:cubicBezTo>
                <a:cubicBezTo>
                  <a:pt x="98298" y="175260"/>
                  <a:pt x="98425" y="175260"/>
                  <a:pt x="98679" y="175260"/>
                </a:cubicBezTo>
                <a:cubicBezTo>
                  <a:pt x="101600" y="175260"/>
                  <a:pt x="112268" y="191770"/>
                  <a:pt x="112268" y="193802"/>
                </a:cubicBezTo>
                <a:lnTo>
                  <a:pt x="113411" y="192786"/>
                </a:lnTo>
                <a:cubicBezTo>
                  <a:pt x="113665" y="192532"/>
                  <a:pt x="113919" y="192405"/>
                  <a:pt x="114046" y="192405"/>
                </a:cubicBezTo>
                <a:cubicBezTo>
                  <a:pt x="114681" y="192405"/>
                  <a:pt x="115443" y="193802"/>
                  <a:pt x="118745" y="197104"/>
                </a:cubicBezTo>
                <a:lnTo>
                  <a:pt x="121920" y="200279"/>
                </a:lnTo>
                <a:cubicBezTo>
                  <a:pt x="120015" y="202184"/>
                  <a:pt x="125095" y="206883"/>
                  <a:pt x="126873" y="206883"/>
                </a:cubicBezTo>
                <a:cubicBezTo>
                  <a:pt x="127000" y="206883"/>
                  <a:pt x="127127" y="206883"/>
                  <a:pt x="127254" y="206756"/>
                </a:cubicBezTo>
                <a:cubicBezTo>
                  <a:pt x="129413" y="207899"/>
                  <a:pt x="129413" y="207899"/>
                  <a:pt x="131572" y="208915"/>
                </a:cubicBezTo>
                <a:cubicBezTo>
                  <a:pt x="132588" y="213741"/>
                  <a:pt x="136906" y="217678"/>
                  <a:pt x="138684" y="217678"/>
                </a:cubicBezTo>
                <a:cubicBezTo>
                  <a:pt x="138938" y="217678"/>
                  <a:pt x="139065" y="217551"/>
                  <a:pt x="139192" y="217551"/>
                </a:cubicBezTo>
                <a:cubicBezTo>
                  <a:pt x="139319" y="217551"/>
                  <a:pt x="140335" y="218694"/>
                  <a:pt x="141351" y="219710"/>
                </a:cubicBezTo>
                <a:cubicBezTo>
                  <a:pt x="141351" y="221869"/>
                  <a:pt x="143510" y="222885"/>
                  <a:pt x="144526" y="224028"/>
                </a:cubicBezTo>
                <a:cubicBezTo>
                  <a:pt x="147828" y="227203"/>
                  <a:pt x="148844" y="228346"/>
                  <a:pt x="147828" y="228346"/>
                </a:cubicBezTo>
                <a:cubicBezTo>
                  <a:pt x="146685" y="229489"/>
                  <a:pt x="145669" y="229489"/>
                  <a:pt x="146685" y="230505"/>
                </a:cubicBezTo>
                <a:lnTo>
                  <a:pt x="147828" y="230505"/>
                </a:lnTo>
                <a:cubicBezTo>
                  <a:pt x="147955" y="230378"/>
                  <a:pt x="148209" y="230251"/>
                  <a:pt x="148336" y="230251"/>
                </a:cubicBezTo>
                <a:cubicBezTo>
                  <a:pt x="149733" y="230251"/>
                  <a:pt x="152654" y="233045"/>
                  <a:pt x="156464" y="235839"/>
                </a:cubicBezTo>
                <a:cubicBezTo>
                  <a:pt x="161798" y="240157"/>
                  <a:pt x="163957" y="242316"/>
                  <a:pt x="166116" y="242316"/>
                </a:cubicBezTo>
                <a:lnTo>
                  <a:pt x="166116" y="244475"/>
                </a:lnTo>
                <a:cubicBezTo>
                  <a:pt x="166116" y="245237"/>
                  <a:pt x="166624" y="245999"/>
                  <a:pt x="167386" y="245999"/>
                </a:cubicBezTo>
                <a:cubicBezTo>
                  <a:pt x="167640" y="245999"/>
                  <a:pt x="168021" y="245872"/>
                  <a:pt x="168275" y="245491"/>
                </a:cubicBezTo>
                <a:cubicBezTo>
                  <a:pt x="170434" y="245491"/>
                  <a:pt x="174752" y="248793"/>
                  <a:pt x="176911" y="251968"/>
                </a:cubicBezTo>
                <a:cubicBezTo>
                  <a:pt x="178054" y="251968"/>
                  <a:pt x="179070" y="252984"/>
                  <a:pt x="179070" y="252984"/>
                </a:cubicBezTo>
                <a:cubicBezTo>
                  <a:pt x="179324" y="252857"/>
                  <a:pt x="179705" y="252730"/>
                  <a:pt x="179959" y="252730"/>
                </a:cubicBezTo>
                <a:cubicBezTo>
                  <a:pt x="181991" y="252730"/>
                  <a:pt x="184404" y="255397"/>
                  <a:pt x="184404" y="257302"/>
                </a:cubicBezTo>
                <a:cubicBezTo>
                  <a:pt x="184785" y="256921"/>
                  <a:pt x="185039" y="256794"/>
                  <a:pt x="185420" y="256794"/>
                </a:cubicBezTo>
                <a:cubicBezTo>
                  <a:pt x="186182" y="256794"/>
                  <a:pt x="186944" y="257556"/>
                  <a:pt x="187706" y="258318"/>
                </a:cubicBezTo>
                <a:cubicBezTo>
                  <a:pt x="189611" y="260223"/>
                  <a:pt x="193040" y="262890"/>
                  <a:pt x="194691" y="262890"/>
                </a:cubicBezTo>
                <a:cubicBezTo>
                  <a:pt x="194945" y="262890"/>
                  <a:pt x="195199" y="262763"/>
                  <a:pt x="195326" y="262636"/>
                </a:cubicBezTo>
                <a:lnTo>
                  <a:pt x="196342" y="263652"/>
                </a:lnTo>
                <a:cubicBezTo>
                  <a:pt x="196342" y="265811"/>
                  <a:pt x="197485" y="265811"/>
                  <a:pt x="199644" y="266827"/>
                </a:cubicBezTo>
                <a:cubicBezTo>
                  <a:pt x="200660" y="267970"/>
                  <a:pt x="201803" y="267970"/>
                  <a:pt x="201803" y="270129"/>
                </a:cubicBezTo>
                <a:cubicBezTo>
                  <a:pt x="202946" y="272288"/>
                  <a:pt x="203962" y="272288"/>
                  <a:pt x="203962" y="272288"/>
                </a:cubicBezTo>
                <a:cubicBezTo>
                  <a:pt x="204216" y="272542"/>
                  <a:pt x="204343" y="272669"/>
                  <a:pt x="204470" y="272669"/>
                </a:cubicBezTo>
                <a:cubicBezTo>
                  <a:pt x="204978" y="272669"/>
                  <a:pt x="204851" y="271018"/>
                  <a:pt x="203962" y="270256"/>
                </a:cubicBezTo>
                <a:cubicBezTo>
                  <a:pt x="203327" y="269621"/>
                  <a:pt x="203200" y="269367"/>
                  <a:pt x="203454" y="269367"/>
                </a:cubicBezTo>
                <a:cubicBezTo>
                  <a:pt x="203962" y="269367"/>
                  <a:pt x="206629" y="271145"/>
                  <a:pt x="208280" y="273431"/>
                </a:cubicBezTo>
                <a:cubicBezTo>
                  <a:pt x="210058" y="275717"/>
                  <a:pt x="210820" y="276860"/>
                  <a:pt x="210820" y="276860"/>
                </a:cubicBezTo>
                <a:cubicBezTo>
                  <a:pt x="210820" y="276860"/>
                  <a:pt x="210312" y="276098"/>
                  <a:pt x="209296" y="274574"/>
                </a:cubicBezTo>
                <a:cubicBezTo>
                  <a:pt x="209296" y="273304"/>
                  <a:pt x="208915" y="272288"/>
                  <a:pt x="209042" y="272288"/>
                </a:cubicBezTo>
                <a:cubicBezTo>
                  <a:pt x="209169" y="272288"/>
                  <a:pt x="209550" y="272669"/>
                  <a:pt x="210312" y="273431"/>
                </a:cubicBezTo>
                <a:cubicBezTo>
                  <a:pt x="210312" y="273431"/>
                  <a:pt x="212471" y="274447"/>
                  <a:pt x="212471" y="275590"/>
                </a:cubicBezTo>
                <a:lnTo>
                  <a:pt x="215646" y="277749"/>
                </a:lnTo>
                <a:cubicBezTo>
                  <a:pt x="218948" y="278892"/>
                  <a:pt x="219964" y="278892"/>
                  <a:pt x="220980" y="279908"/>
                </a:cubicBezTo>
                <a:cubicBezTo>
                  <a:pt x="221996" y="280924"/>
                  <a:pt x="222123" y="281051"/>
                  <a:pt x="224282" y="281051"/>
                </a:cubicBezTo>
                <a:cubicBezTo>
                  <a:pt x="224282" y="280670"/>
                  <a:pt x="224409" y="280543"/>
                  <a:pt x="224409" y="280543"/>
                </a:cubicBezTo>
                <a:cubicBezTo>
                  <a:pt x="224663" y="280543"/>
                  <a:pt x="224917" y="281305"/>
                  <a:pt x="224282" y="282067"/>
                </a:cubicBezTo>
                <a:cubicBezTo>
                  <a:pt x="225044" y="283591"/>
                  <a:pt x="225806" y="284607"/>
                  <a:pt x="227076" y="284607"/>
                </a:cubicBezTo>
                <a:cubicBezTo>
                  <a:pt x="227584" y="284607"/>
                  <a:pt x="228092" y="284480"/>
                  <a:pt x="228600" y="284226"/>
                </a:cubicBezTo>
                <a:cubicBezTo>
                  <a:pt x="229108" y="283337"/>
                  <a:pt x="229489" y="282956"/>
                  <a:pt x="229870" y="282956"/>
                </a:cubicBezTo>
                <a:cubicBezTo>
                  <a:pt x="230378" y="282956"/>
                  <a:pt x="230759" y="283591"/>
                  <a:pt x="230759" y="284226"/>
                </a:cubicBezTo>
                <a:cubicBezTo>
                  <a:pt x="230759" y="285242"/>
                  <a:pt x="232918" y="286385"/>
                  <a:pt x="232918" y="286385"/>
                </a:cubicBezTo>
                <a:cubicBezTo>
                  <a:pt x="232918" y="286131"/>
                  <a:pt x="233172" y="286004"/>
                  <a:pt x="233553" y="286004"/>
                </a:cubicBezTo>
                <a:cubicBezTo>
                  <a:pt x="233934" y="286004"/>
                  <a:pt x="234696" y="286131"/>
                  <a:pt x="235458" y="286385"/>
                </a:cubicBezTo>
                <a:lnTo>
                  <a:pt x="235077" y="286385"/>
                </a:lnTo>
                <a:cubicBezTo>
                  <a:pt x="235077" y="287528"/>
                  <a:pt x="233934" y="288544"/>
                  <a:pt x="235077" y="288544"/>
                </a:cubicBezTo>
                <a:lnTo>
                  <a:pt x="237236" y="288544"/>
                </a:lnTo>
                <a:lnTo>
                  <a:pt x="236347" y="286639"/>
                </a:lnTo>
                <a:cubicBezTo>
                  <a:pt x="237490" y="287020"/>
                  <a:pt x="238887" y="287655"/>
                  <a:pt x="240538" y="288544"/>
                </a:cubicBezTo>
                <a:cubicBezTo>
                  <a:pt x="244856" y="290703"/>
                  <a:pt x="250190" y="292862"/>
                  <a:pt x="256667" y="295021"/>
                </a:cubicBezTo>
                <a:cubicBezTo>
                  <a:pt x="257683" y="295021"/>
                  <a:pt x="258826" y="297180"/>
                  <a:pt x="258826" y="298196"/>
                </a:cubicBezTo>
                <a:cubicBezTo>
                  <a:pt x="258318" y="299085"/>
                  <a:pt x="258064" y="299466"/>
                  <a:pt x="258064" y="299466"/>
                </a:cubicBezTo>
                <a:cubicBezTo>
                  <a:pt x="258064" y="299466"/>
                  <a:pt x="258572" y="298831"/>
                  <a:pt x="259842" y="298196"/>
                </a:cubicBezTo>
                <a:cubicBezTo>
                  <a:pt x="260731" y="296799"/>
                  <a:pt x="261874" y="296291"/>
                  <a:pt x="262636" y="296291"/>
                </a:cubicBezTo>
                <a:cubicBezTo>
                  <a:pt x="263779" y="296291"/>
                  <a:pt x="264287" y="297434"/>
                  <a:pt x="263017" y="299339"/>
                </a:cubicBezTo>
                <a:cubicBezTo>
                  <a:pt x="261874" y="300482"/>
                  <a:pt x="261366" y="300990"/>
                  <a:pt x="261493" y="300990"/>
                </a:cubicBezTo>
                <a:cubicBezTo>
                  <a:pt x="261620" y="300990"/>
                  <a:pt x="262509" y="300482"/>
                  <a:pt x="264033" y="299339"/>
                </a:cubicBezTo>
                <a:cubicBezTo>
                  <a:pt x="265176" y="299339"/>
                  <a:pt x="265176" y="299339"/>
                  <a:pt x="266192" y="300482"/>
                </a:cubicBezTo>
                <a:cubicBezTo>
                  <a:pt x="266192" y="300990"/>
                  <a:pt x="266446" y="301244"/>
                  <a:pt x="266827" y="301244"/>
                </a:cubicBezTo>
                <a:cubicBezTo>
                  <a:pt x="267208" y="301244"/>
                  <a:pt x="267843" y="300990"/>
                  <a:pt x="268351" y="300482"/>
                </a:cubicBezTo>
                <a:cubicBezTo>
                  <a:pt x="269113" y="300482"/>
                  <a:pt x="270256" y="299974"/>
                  <a:pt x="270637" y="299974"/>
                </a:cubicBezTo>
                <a:cubicBezTo>
                  <a:pt x="270891" y="299974"/>
                  <a:pt x="270891" y="300101"/>
                  <a:pt x="270510" y="300482"/>
                </a:cubicBezTo>
                <a:cubicBezTo>
                  <a:pt x="270510" y="300482"/>
                  <a:pt x="271526" y="300990"/>
                  <a:pt x="272415" y="300990"/>
                </a:cubicBezTo>
                <a:cubicBezTo>
                  <a:pt x="272923" y="300990"/>
                  <a:pt x="273431" y="300863"/>
                  <a:pt x="273685" y="300482"/>
                </a:cubicBezTo>
                <a:cubicBezTo>
                  <a:pt x="274066" y="300228"/>
                  <a:pt x="274447" y="300101"/>
                  <a:pt x="274828" y="300101"/>
                </a:cubicBezTo>
                <a:cubicBezTo>
                  <a:pt x="276225" y="300101"/>
                  <a:pt x="277114" y="301752"/>
                  <a:pt x="278003" y="302514"/>
                </a:cubicBezTo>
                <a:cubicBezTo>
                  <a:pt x="279908" y="304419"/>
                  <a:pt x="281051" y="305562"/>
                  <a:pt x="281686" y="305562"/>
                </a:cubicBezTo>
                <a:cubicBezTo>
                  <a:pt x="282194" y="305562"/>
                  <a:pt x="282321" y="304927"/>
                  <a:pt x="282321" y="303657"/>
                </a:cubicBezTo>
                <a:cubicBezTo>
                  <a:pt x="282067" y="303022"/>
                  <a:pt x="282321" y="302768"/>
                  <a:pt x="282829" y="302768"/>
                </a:cubicBezTo>
                <a:cubicBezTo>
                  <a:pt x="284353" y="302768"/>
                  <a:pt x="287909" y="304546"/>
                  <a:pt x="288671" y="306832"/>
                </a:cubicBezTo>
                <a:cubicBezTo>
                  <a:pt x="289306" y="308102"/>
                  <a:pt x="289560" y="308610"/>
                  <a:pt x="289687" y="308610"/>
                </a:cubicBezTo>
                <a:cubicBezTo>
                  <a:pt x="289814" y="308610"/>
                  <a:pt x="289814" y="308356"/>
                  <a:pt x="289814" y="307848"/>
                </a:cubicBezTo>
                <a:cubicBezTo>
                  <a:pt x="289814" y="306832"/>
                  <a:pt x="291973" y="306832"/>
                  <a:pt x="291973" y="306832"/>
                </a:cubicBezTo>
                <a:cubicBezTo>
                  <a:pt x="292481" y="307340"/>
                  <a:pt x="292989" y="307594"/>
                  <a:pt x="293370" y="307594"/>
                </a:cubicBezTo>
                <a:cubicBezTo>
                  <a:pt x="293751" y="307594"/>
                  <a:pt x="294005" y="307340"/>
                  <a:pt x="294005" y="306832"/>
                </a:cubicBezTo>
                <a:cubicBezTo>
                  <a:pt x="294005" y="306832"/>
                  <a:pt x="296164" y="306832"/>
                  <a:pt x="298323" y="308991"/>
                </a:cubicBezTo>
                <a:cubicBezTo>
                  <a:pt x="299339" y="310388"/>
                  <a:pt x="300736" y="311023"/>
                  <a:pt x="302133" y="311023"/>
                </a:cubicBezTo>
                <a:cubicBezTo>
                  <a:pt x="303911" y="311023"/>
                  <a:pt x="305816" y="310134"/>
                  <a:pt x="306959" y="308991"/>
                </a:cubicBezTo>
                <a:lnTo>
                  <a:pt x="310134" y="311150"/>
                </a:lnTo>
                <a:cubicBezTo>
                  <a:pt x="310769" y="312420"/>
                  <a:pt x="311531" y="313436"/>
                  <a:pt x="311912" y="313436"/>
                </a:cubicBezTo>
                <a:cubicBezTo>
                  <a:pt x="312293" y="313436"/>
                  <a:pt x="312293" y="313055"/>
                  <a:pt x="312293" y="312293"/>
                </a:cubicBezTo>
                <a:cubicBezTo>
                  <a:pt x="312293" y="311912"/>
                  <a:pt x="312293" y="311531"/>
                  <a:pt x="312293" y="311277"/>
                </a:cubicBezTo>
                <a:cubicBezTo>
                  <a:pt x="312801" y="312293"/>
                  <a:pt x="314706" y="312928"/>
                  <a:pt x="316484" y="312928"/>
                </a:cubicBezTo>
                <a:cubicBezTo>
                  <a:pt x="318262" y="312928"/>
                  <a:pt x="319913" y="312420"/>
                  <a:pt x="319913" y="311277"/>
                </a:cubicBezTo>
                <a:cubicBezTo>
                  <a:pt x="319913" y="310134"/>
                  <a:pt x="319913" y="310134"/>
                  <a:pt x="320929" y="310134"/>
                </a:cubicBezTo>
                <a:lnTo>
                  <a:pt x="320929" y="311277"/>
                </a:lnTo>
                <a:cubicBezTo>
                  <a:pt x="320929" y="312293"/>
                  <a:pt x="320929" y="313436"/>
                  <a:pt x="322072" y="313436"/>
                </a:cubicBezTo>
                <a:cubicBezTo>
                  <a:pt x="323088" y="313944"/>
                  <a:pt x="323977" y="314198"/>
                  <a:pt x="324485" y="314198"/>
                </a:cubicBezTo>
                <a:cubicBezTo>
                  <a:pt x="324993" y="314198"/>
                  <a:pt x="325247" y="313944"/>
                  <a:pt x="325247" y="313436"/>
                </a:cubicBezTo>
                <a:cubicBezTo>
                  <a:pt x="326771" y="312674"/>
                  <a:pt x="327787" y="311912"/>
                  <a:pt x="328168" y="311912"/>
                </a:cubicBezTo>
                <a:cubicBezTo>
                  <a:pt x="328295" y="311912"/>
                  <a:pt x="328422" y="312039"/>
                  <a:pt x="328422" y="312420"/>
                </a:cubicBezTo>
                <a:cubicBezTo>
                  <a:pt x="328422" y="312420"/>
                  <a:pt x="329438" y="312420"/>
                  <a:pt x="331597" y="311404"/>
                </a:cubicBezTo>
                <a:lnTo>
                  <a:pt x="336931" y="311404"/>
                </a:lnTo>
                <a:cubicBezTo>
                  <a:pt x="337566" y="312674"/>
                  <a:pt x="338963" y="313182"/>
                  <a:pt x="339979" y="313182"/>
                </a:cubicBezTo>
                <a:cubicBezTo>
                  <a:pt x="340741" y="313182"/>
                  <a:pt x="341249" y="312928"/>
                  <a:pt x="341249" y="312420"/>
                </a:cubicBezTo>
                <a:cubicBezTo>
                  <a:pt x="341249" y="312420"/>
                  <a:pt x="344424" y="312420"/>
                  <a:pt x="345567" y="313436"/>
                </a:cubicBezTo>
                <a:cubicBezTo>
                  <a:pt x="347726" y="313436"/>
                  <a:pt x="349885" y="313436"/>
                  <a:pt x="349885" y="312420"/>
                </a:cubicBezTo>
                <a:cubicBezTo>
                  <a:pt x="349885" y="311912"/>
                  <a:pt x="349885" y="311658"/>
                  <a:pt x="350012" y="311658"/>
                </a:cubicBezTo>
                <a:cubicBezTo>
                  <a:pt x="350139" y="311658"/>
                  <a:pt x="350393" y="311912"/>
                  <a:pt x="350901" y="312420"/>
                </a:cubicBezTo>
                <a:cubicBezTo>
                  <a:pt x="350901" y="313436"/>
                  <a:pt x="352044" y="313436"/>
                  <a:pt x="354203" y="313436"/>
                </a:cubicBezTo>
                <a:lnTo>
                  <a:pt x="356362" y="313436"/>
                </a:lnTo>
                <a:cubicBezTo>
                  <a:pt x="356362" y="314579"/>
                  <a:pt x="356362" y="314579"/>
                  <a:pt x="358521" y="314579"/>
                </a:cubicBezTo>
                <a:cubicBezTo>
                  <a:pt x="359537" y="314579"/>
                  <a:pt x="363855" y="313436"/>
                  <a:pt x="364998" y="313436"/>
                </a:cubicBezTo>
                <a:cubicBezTo>
                  <a:pt x="369316" y="313436"/>
                  <a:pt x="369316" y="313436"/>
                  <a:pt x="368300" y="314579"/>
                </a:cubicBezTo>
                <a:cubicBezTo>
                  <a:pt x="367538" y="314579"/>
                  <a:pt x="367284" y="315087"/>
                  <a:pt x="368173" y="315087"/>
                </a:cubicBezTo>
                <a:cubicBezTo>
                  <a:pt x="368681" y="315087"/>
                  <a:pt x="369316" y="314960"/>
                  <a:pt x="370459" y="314579"/>
                </a:cubicBezTo>
                <a:cubicBezTo>
                  <a:pt x="371602" y="314579"/>
                  <a:pt x="375793" y="313436"/>
                  <a:pt x="380238" y="313436"/>
                </a:cubicBezTo>
                <a:cubicBezTo>
                  <a:pt x="382905" y="312928"/>
                  <a:pt x="384302" y="312674"/>
                  <a:pt x="384937" y="312674"/>
                </a:cubicBezTo>
                <a:cubicBezTo>
                  <a:pt x="385572" y="312674"/>
                  <a:pt x="385572" y="312928"/>
                  <a:pt x="385572" y="313436"/>
                </a:cubicBezTo>
                <a:cubicBezTo>
                  <a:pt x="385064" y="314960"/>
                  <a:pt x="385064" y="315468"/>
                  <a:pt x="385318" y="315468"/>
                </a:cubicBezTo>
                <a:cubicBezTo>
                  <a:pt x="385572" y="315468"/>
                  <a:pt x="386588" y="314579"/>
                  <a:pt x="387731" y="313436"/>
                </a:cubicBezTo>
                <a:cubicBezTo>
                  <a:pt x="388874" y="312293"/>
                  <a:pt x="390017" y="311150"/>
                  <a:pt x="390525" y="311150"/>
                </a:cubicBezTo>
                <a:cubicBezTo>
                  <a:pt x="390906" y="311150"/>
                  <a:pt x="391033" y="311531"/>
                  <a:pt x="391033" y="312293"/>
                </a:cubicBezTo>
                <a:lnTo>
                  <a:pt x="394208" y="312293"/>
                </a:lnTo>
                <a:cubicBezTo>
                  <a:pt x="394208" y="311785"/>
                  <a:pt x="394462" y="311531"/>
                  <a:pt x="395224" y="311531"/>
                </a:cubicBezTo>
                <a:cubicBezTo>
                  <a:pt x="395986" y="311531"/>
                  <a:pt x="397002" y="311785"/>
                  <a:pt x="398653" y="312293"/>
                </a:cubicBezTo>
                <a:cubicBezTo>
                  <a:pt x="400812" y="312293"/>
                  <a:pt x="400812" y="312293"/>
                  <a:pt x="399669" y="311277"/>
                </a:cubicBezTo>
                <a:cubicBezTo>
                  <a:pt x="399669" y="311277"/>
                  <a:pt x="401828" y="310134"/>
                  <a:pt x="402844" y="310134"/>
                </a:cubicBezTo>
                <a:cubicBezTo>
                  <a:pt x="403606" y="310642"/>
                  <a:pt x="404749" y="310896"/>
                  <a:pt x="405892" y="310896"/>
                </a:cubicBezTo>
                <a:cubicBezTo>
                  <a:pt x="409702" y="310896"/>
                  <a:pt x="414909" y="308864"/>
                  <a:pt x="415798" y="307975"/>
                </a:cubicBezTo>
                <a:cubicBezTo>
                  <a:pt x="415798" y="307975"/>
                  <a:pt x="416814" y="307975"/>
                  <a:pt x="417957" y="309118"/>
                </a:cubicBezTo>
                <a:cubicBezTo>
                  <a:pt x="418846" y="309499"/>
                  <a:pt x="419735" y="309880"/>
                  <a:pt x="420370" y="309880"/>
                </a:cubicBezTo>
                <a:cubicBezTo>
                  <a:pt x="421259" y="309880"/>
                  <a:pt x="421767" y="309372"/>
                  <a:pt x="421132" y="308102"/>
                </a:cubicBezTo>
                <a:cubicBezTo>
                  <a:pt x="421132" y="307086"/>
                  <a:pt x="421132" y="306451"/>
                  <a:pt x="421259" y="306451"/>
                </a:cubicBezTo>
                <a:cubicBezTo>
                  <a:pt x="421386" y="306451"/>
                  <a:pt x="421640" y="306959"/>
                  <a:pt x="422148" y="308102"/>
                </a:cubicBezTo>
                <a:cubicBezTo>
                  <a:pt x="422529" y="308356"/>
                  <a:pt x="423164" y="308356"/>
                  <a:pt x="423672" y="308356"/>
                </a:cubicBezTo>
                <a:cubicBezTo>
                  <a:pt x="426339" y="308356"/>
                  <a:pt x="430403" y="306578"/>
                  <a:pt x="428625" y="304800"/>
                </a:cubicBezTo>
                <a:cubicBezTo>
                  <a:pt x="428625" y="303784"/>
                  <a:pt x="428625" y="302641"/>
                  <a:pt x="428625" y="302641"/>
                </a:cubicBezTo>
                <a:cubicBezTo>
                  <a:pt x="429006" y="303022"/>
                  <a:pt x="429387" y="303149"/>
                  <a:pt x="429895" y="303149"/>
                </a:cubicBezTo>
                <a:cubicBezTo>
                  <a:pt x="430911" y="303149"/>
                  <a:pt x="431800" y="302641"/>
                  <a:pt x="431800" y="302641"/>
                </a:cubicBezTo>
                <a:cubicBezTo>
                  <a:pt x="431800" y="303149"/>
                  <a:pt x="432054" y="303403"/>
                  <a:pt x="432816" y="303403"/>
                </a:cubicBezTo>
                <a:cubicBezTo>
                  <a:pt x="433578" y="303403"/>
                  <a:pt x="434975" y="303149"/>
                  <a:pt x="437134" y="302641"/>
                </a:cubicBezTo>
                <a:cubicBezTo>
                  <a:pt x="440309" y="301625"/>
                  <a:pt x="445770" y="301625"/>
                  <a:pt x="447929" y="300482"/>
                </a:cubicBezTo>
                <a:cubicBezTo>
                  <a:pt x="451104" y="299339"/>
                  <a:pt x="455549" y="297180"/>
                  <a:pt x="455549" y="296164"/>
                </a:cubicBezTo>
                <a:cubicBezTo>
                  <a:pt x="457708" y="295148"/>
                  <a:pt x="458724" y="295148"/>
                  <a:pt x="462026" y="295148"/>
                </a:cubicBezTo>
                <a:cubicBezTo>
                  <a:pt x="462280" y="295275"/>
                  <a:pt x="462534" y="295402"/>
                  <a:pt x="462788" y="295402"/>
                </a:cubicBezTo>
                <a:cubicBezTo>
                  <a:pt x="464185" y="295402"/>
                  <a:pt x="466090" y="293751"/>
                  <a:pt x="465201" y="292989"/>
                </a:cubicBezTo>
                <a:lnTo>
                  <a:pt x="466344" y="292989"/>
                </a:lnTo>
                <a:cubicBezTo>
                  <a:pt x="467106" y="293370"/>
                  <a:pt x="467487" y="293497"/>
                  <a:pt x="467868" y="293497"/>
                </a:cubicBezTo>
                <a:cubicBezTo>
                  <a:pt x="468503" y="293497"/>
                  <a:pt x="468503" y="292989"/>
                  <a:pt x="468503" y="292989"/>
                </a:cubicBezTo>
                <a:cubicBezTo>
                  <a:pt x="467741" y="292227"/>
                  <a:pt x="467487" y="291465"/>
                  <a:pt x="467868" y="291465"/>
                </a:cubicBezTo>
                <a:cubicBezTo>
                  <a:pt x="467995" y="291465"/>
                  <a:pt x="468249" y="291592"/>
                  <a:pt x="468503" y="291846"/>
                </a:cubicBezTo>
                <a:cubicBezTo>
                  <a:pt x="469011" y="292354"/>
                  <a:pt x="469265" y="292608"/>
                  <a:pt x="469646" y="292608"/>
                </a:cubicBezTo>
                <a:cubicBezTo>
                  <a:pt x="470027" y="292608"/>
                  <a:pt x="470154" y="292354"/>
                  <a:pt x="470662" y="291846"/>
                </a:cubicBezTo>
                <a:cubicBezTo>
                  <a:pt x="470662" y="291846"/>
                  <a:pt x="473837" y="289687"/>
                  <a:pt x="477139" y="287528"/>
                </a:cubicBezTo>
                <a:cubicBezTo>
                  <a:pt x="478155" y="286385"/>
                  <a:pt x="480314" y="285369"/>
                  <a:pt x="481457" y="284353"/>
                </a:cubicBezTo>
                <a:cubicBezTo>
                  <a:pt x="480441" y="284353"/>
                  <a:pt x="480441" y="283210"/>
                  <a:pt x="481457" y="283210"/>
                </a:cubicBezTo>
                <a:lnTo>
                  <a:pt x="478282" y="283210"/>
                </a:lnTo>
                <a:cubicBezTo>
                  <a:pt x="480441" y="282194"/>
                  <a:pt x="481457" y="281051"/>
                  <a:pt x="481457" y="281051"/>
                </a:cubicBezTo>
                <a:lnTo>
                  <a:pt x="480441" y="281051"/>
                </a:lnTo>
                <a:cubicBezTo>
                  <a:pt x="478282" y="282067"/>
                  <a:pt x="477266" y="282067"/>
                  <a:pt x="477266" y="282067"/>
                </a:cubicBezTo>
                <a:lnTo>
                  <a:pt x="478282" y="283083"/>
                </a:lnTo>
                <a:cubicBezTo>
                  <a:pt x="476758" y="283464"/>
                  <a:pt x="475742" y="283591"/>
                  <a:pt x="474980" y="283591"/>
                </a:cubicBezTo>
                <a:cubicBezTo>
                  <a:pt x="473329" y="283591"/>
                  <a:pt x="473964" y="282829"/>
                  <a:pt x="473964" y="282067"/>
                </a:cubicBezTo>
                <a:cubicBezTo>
                  <a:pt x="475107" y="281051"/>
                  <a:pt x="473964" y="281051"/>
                  <a:pt x="473964" y="281051"/>
                </a:cubicBezTo>
                <a:cubicBezTo>
                  <a:pt x="472059" y="282321"/>
                  <a:pt x="470916" y="282829"/>
                  <a:pt x="470281" y="282829"/>
                </a:cubicBezTo>
                <a:cubicBezTo>
                  <a:pt x="469773" y="282829"/>
                  <a:pt x="469646" y="282575"/>
                  <a:pt x="469646" y="282067"/>
                </a:cubicBezTo>
                <a:cubicBezTo>
                  <a:pt x="470281" y="280797"/>
                  <a:pt x="470535" y="280289"/>
                  <a:pt x="470154" y="280289"/>
                </a:cubicBezTo>
                <a:cubicBezTo>
                  <a:pt x="469773" y="280289"/>
                  <a:pt x="469392" y="280543"/>
                  <a:pt x="468503" y="281051"/>
                </a:cubicBezTo>
                <a:cubicBezTo>
                  <a:pt x="467487" y="282067"/>
                  <a:pt x="466979" y="282575"/>
                  <a:pt x="466852" y="282575"/>
                </a:cubicBezTo>
                <a:cubicBezTo>
                  <a:pt x="466725" y="282575"/>
                  <a:pt x="466852" y="281813"/>
                  <a:pt x="467487" y="280035"/>
                </a:cubicBezTo>
                <a:cubicBezTo>
                  <a:pt x="467487" y="279019"/>
                  <a:pt x="467487" y="279019"/>
                  <a:pt x="466471" y="279019"/>
                </a:cubicBezTo>
                <a:cubicBezTo>
                  <a:pt x="465201" y="280289"/>
                  <a:pt x="463931" y="280797"/>
                  <a:pt x="463042" y="280797"/>
                </a:cubicBezTo>
                <a:cubicBezTo>
                  <a:pt x="462534" y="280797"/>
                  <a:pt x="462026" y="280543"/>
                  <a:pt x="462026" y="280035"/>
                </a:cubicBezTo>
                <a:cubicBezTo>
                  <a:pt x="462026" y="278003"/>
                  <a:pt x="461137" y="277241"/>
                  <a:pt x="459994" y="277241"/>
                </a:cubicBezTo>
                <a:cubicBezTo>
                  <a:pt x="459359" y="277241"/>
                  <a:pt x="458597" y="277495"/>
                  <a:pt x="457708" y="277876"/>
                </a:cubicBezTo>
                <a:cubicBezTo>
                  <a:pt x="456438" y="278384"/>
                  <a:pt x="455676" y="278638"/>
                  <a:pt x="455041" y="278638"/>
                </a:cubicBezTo>
                <a:cubicBezTo>
                  <a:pt x="454279" y="278638"/>
                  <a:pt x="454025" y="278130"/>
                  <a:pt x="453390" y="276860"/>
                </a:cubicBezTo>
                <a:cubicBezTo>
                  <a:pt x="452628" y="274574"/>
                  <a:pt x="449580" y="272796"/>
                  <a:pt x="447167" y="272796"/>
                </a:cubicBezTo>
                <a:cubicBezTo>
                  <a:pt x="446278" y="272796"/>
                  <a:pt x="445389" y="273050"/>
                  <a:pt x="444754" y="273685"/>
                </a:cubicBezTo>
                <a:cubicBezTo>
                  <a:pt x="442595" y="272542"/>
                  <a:pt x="441579" y="272542"/>
                  <a:pt x="441579" y="271526"/>
                </a:cubicBezTo>
                <a:lnTo>
                  <a:pt x="439420" y="272542"/>
                </a:lnTo>
                <a:cubicBezTo>
                  <a:pt x="438277" y="271526"/>
                  <a:pt x="437261" y="271526"/>
                  <a:pt x="437261" y="271526"/>
                </a:cubicBezTo>
                <a:lnTo>
                  <a:pt x="437261" y="270510"/>
                </a:lnTo>
                <a:cubicBezTo>
                  <a:pt x="436245" y="269367"/>
                  <a:pt x="426466" y="267208"/>
                  <a:pt x="416687" y="261874"/>
                </a:cubicBezTo>
                <a:cubicBezTo>
                  <a:pt x="401574" y="254381"/>
                  <a:pt x="398399" y="252222"/>
                  <a:pt x="400558" y="252222"/>
                </a:cubicBezTo>
                <a:cubicBezTo>
                  <a:pt x="402336" y="251333"/>
                  <a:pt x="401193" y="249809"/>
                  <a:pt x="399542" y="249809"/>
                </a:cubicBezTo>
                <a:cubicBezTo>
                  <a:pt x="399161" y="249809"/>
                  <a:pt x="398780" y="249936"/>
                  <a:pt x="398272" y="250063"/>
                </a:cubicBezTo>
                <a:cubicBezTo>
                  <a:pt x="396113" y="250063"/>
                  <a:pt x="392938" y="249047"/>
                  <a:pt x="390652" y="247904"/>
                </a:cubicBezTo>
                <a:cubicBezTo>
                  <a:pt x="388239" y="246380"/>
                  <a:pt x="386461" y="245364"/>
                  <a:pt x="385318" y="245364"/>
                </a:cubicBezTo>
                <a:cubicBezTo>
                  <a:pt x="384810" y="245364"/>
                  <a:pt x="384556" y="245491"/>
                  <a:pt x="384175" y="245745"/>
                </a:cubicBezTo>
                <a:lnTo>
                  <a:pt x="383032" y="244729"/>
                </a:lnTo>
                <a:cubicBezTo>
                  <a:pt x="382016" y="240411"/>
                  <a:pt x="374396" y="236093"/>
                  <a:pt x="369062" y="233934"/>
                </a:cubicBezTo>
                <a:cubicBezTo>
                  <a:pt x="366903" y="232918"/>
                  <a:pt x="365887" y="231775"/>
                  <a:pt x="363728" y="228600"/>
                </a:cubicBezTo>
                <a:cubicBezTo>
                  <a:pt x="361569" y="226441"/>
                  <a:pt x="361569" y="226441"/>
                  <a:pt x="360553" y="226441"/>
                </a:cubicBezTo>
                <a:cubicBezTo>
                  <a:pt x="360426" y="226568"/>
                  <a:pt x="360299" y="226568"/>
                  <a:pt x="360045" y="226568"/>
                </a:cubicBezTo>
                <a:cubicBezTo>
                  <a:pt x="358013" y="226568"/>
                  <a:pt x="351028" y="221996"/>
                  <a:pt x="352933" y="220980"/>
                </a:cubicBezTo>
                <a:lnTo>
                  <a:pt x="350774" y="220980"/>
                </a:lnTo>
                <a:cubicBezTo>
                  <a:pt x="348615" y="220980"/>
                  <a:pt x="348615" y="218821"/>
                  <a:pt x="348615" y="217805"/>
                </a:cubicBezTo>
                <a:cubicBezTo>
                  <a:pt x="349885" y="216535"/>
                  <a:pt x="349631" y="215519"/>
                  <a:pt x="348361" y="215519"/>
                </a:cubicBezTo>
                <a:cubicBezTo>
                  <a:pt x="347599" y="215519"/>
                  <a:pt x="346583" y="215900"/>
                  <a:pt x="345313" y="216662"/>
                </a:cubicBezTo>
                <a:cubicBezTo>
                  <a:pt x="344805" y="217551"/>
                  <a:pt x="344424" y="217932"/>
                  <a:pt x="344043" y="217932"/>
                </a:cubicBezTo>
                <a:cubicBezTo>
                  <a:pt x="343662" y="217932"/>
                  <a:pt x="343535" y="217297"/>
                  <a:pt x="344170" y="216662"/>
                </a:cubicBezTo>
                <a:cubicBezTo>
                  <a:pt x="343154" y="214503"/>
                  <a:pt x="343154" y="213487"/>
                  <a:pt x="340995" y="213487"/>
                </a:cubicBezTo>
                <a:cubicBezTo>
                  <a:pt x="339852" y="212344"/>
                  <a:pt x="338836" y="211328"/>
                  <a:pt x="339852" y="209169"/>
                </a:cubicBezTo>
                <a:cubicBezTo>
                  <a:pt x="340995" y="208153"/>
                  <a:pt x="338836" y="207010"/>
                  <a:pt x="337693" y="205994"/>
                </a:cubicBezTo>
                <a:cubicBezTo>
                  <a:pt x="337693" y="207010"/>
                  <a:pt x="337693" y="207010"/>
                  <a:pt x="337693" y="209169"/>
                </a:cubicBezTo>
                <a:lnTo>
                  <a:pt x="335534" y="207010"/>
                </a:lnTo>
                <a:cubicBezTo>
                  <a:pt x="334772" y="206248"/>
                  <a:pt x="332867" y="205486"/>
                  <a:pt x="331470" y="205486"/>
                </a:cubicBezTo>
                <a:cubicBezTo>
                  <a:pt x="330962" y="205486"/>
                  <a:pt x="330454" y="205613"/>
                  <a:pt x="330073" y="205994"/>
                </a:cubicBezTo>
                <a:cubicBezTo>
                  <a:pt x="327914" y="205994"/>
                  <a:pt x="326898" y="204851"/>
                  <a:pt x="330073" y="204851"/>
                </a:cubicBezTo>
                <a:cubicBezTo>
                  <a:pt x="331089" y="202692"/>
                  <a:pt x="331089" y="202692"/>
                  <a:pt x="328930" y="200533"/>
                </a:cubicBezTo>
                <a:cubicBezTo>
                  <a:pt x="328168" y="199771"/>
                  <a:pt x="327406" y="199009"/>
                  <a:pt x="326644" y="199009"/>
                </a:cubicBezTo>
                <a:cubicBezTo>
                  <a:pt x="326263" y="199009"/>
                  <a:pt x="326009" y="199136"/>
                  <a:pt x="325628" y="199390"/>
                </a:cubicBezTo>
                <a:cubicBezTo>
                  <a:pt x="325247" y="199898"/>
                  <a:pt x="324866" y="200152"/>
                  <a:pt x="324612" y="200152"/>
                </a:cubicBezTo>
                <a:cubicBezTo>
                  <a:pt x="324104" y="200152"/>
                  <a:pt x="323596" y="199644"/>
                  <a:pt x="322326" y="198374"/>
                </a:cubicBezTo>
                <a:cubicBezTo>
                  <a:pt x="319151" y="195199"/>
                  <a:pt x="318008" y="189738"/>
                  <a:pt x="318008" y="187579"/>
                </a:cubicBezTo>
                <a:cubicBezTo>
                  <a:pt x="318643" y="186309"/>
                  <a:pt x="318897" y="185801"/>
                  <a:pt x="318516" y="185801"/>
                </a:cubicBezTo>
                <a:cubicBezTo>
                  <a:pt x="318262" y="185801"/>
                  <a:pt x="317754" y="186055"/>
                  <a:pt x="316865" y="186563"/>
                </a:cubicBezTo>
                <a:cubicBezTo>
                  <a:pt x="316484" y="186944"/>
                  <a:pt x="316230" y="186944"/>
                  <a:pt x="315849" y="186944"/>
                </a:cubicBezTo>
                <a:cubicBezTo>
                  <a:pt x="315087" y="186944"/>
                  <a:pt x="314325" y="186182"/>
                  <a:pt x="313563" y="185420"/>
                </a:cubicBezTo>
                <a:cubicBezTo>
                  <a:pt x="312420" y="186563"/>
                  <a:pt x="313563" y="186563"/>
                  <a:pt x="315722" y="187579"/>
                </a:cubicBezTo>
                <a:lnTo>
                  <a:pt x="314579" y="188722"/>
                </a:lnTo>
                <a:cubicBezTo>
                  <a:pt x="313817" y="188976"/>
                  <a:pt x="313055" y="189103"/>
                  <a:pt x="312547" y="189103"/>
                </a:cubicBezTo>
                <a:cubicBezTo>
                  <a:pt x="310896" y="189103"/>
                  <a:pt x="310515" y="187833"/>
                  <a:pt x="311277" y="185420"/>
                </a:cubicBezTo>
                <a:cubicBezTo>
                  <a:pt x="310261" y="184404"/>
                  <a:pt x="310261" y="184404"/>
                  <a:pt x="308102" y="184404"/>
                </a:cubicBezTo>
                <a:cubicBezTo>
                  <a:pt x="306959" y="183388"/>
                  <a:pt x="304927" y="183388"/>
                  <a:pt x="305943" y="183388"/>
                </a:cubicBezTo>
                <a:cubicBezTo>
                  <a:pt x="305943" y="183388"/>
                  <a:pt x="302768" y="181229"/>
                  <a:pt x="301625" y="181229"/>
                </a:cubicBezTo>
                <a:cubicBezTo>
                  <a:pt x="299466" y="179070"/>
                  <a:pt x="297307" y="178054"/>
                  <a:pt x="298323" y="176911"/>
                </a:cubicBezTo>
                <a:cubicBezTo>
                  <a:pt x="299339" y="175768"/>
                  <a:pt x="298323" y="174752"/>
                  <a:pt x="297307" y="173736"/>
                </a:cubicBezTo>
                <a:cubicBezTo>
                  <a:pt x="296291" y="172720"/>
                  <a:pt x="295148" y="171577"/>
                  <a:pt x="295148" y="171577"/>
                </a:cubicBezTo>
                <a:cubicBezTo>
                  <a:pt x="296037" y="170688"/>
                  <a:pt x="296164" y="169037"/>
                  <a:pt x="295021" y="167386"/>
                </a:cubicBezTo>
                <a:cubicBezTo>
                  <a:pt x="294894" y="167513"/>
                  <a:pt x="294513" y="167767"/>
                  <a:pt x="294005" y="167767"/>
                </a:cubicBezTo>
                <a:cubicBezTo>
                  <a:pt x="293624" y="167767"/>
                  <a:pt x="293243" y="167640"/>
                  <a:pt x="292989" y="167259"/>
                </a:cubicBezTo>
                <a:lnTo>
                  <a:pt x="291973" y="166116"/>
                </a:lnTo>
                <a:cubicBezTo>
                  <a:pt x="292354" y="165735"/>
                  <a:pt x="292862" y="165481"/>
                  <a:pt x="293370" y="165354"/>
                </a:cubicBezTo>
                <a:cubicBezTo>
                  <a:pt x="291973" y="163957"/>
                  <a:pt x="291719" y="163957"/>
                  <a:pt x="289814" y="163957"/>
                </a:cubicBezTo>
                <a:cubicBezTo>
                  <a:pt x="289433" y="164338"/>
                  <a:pt x="289179" y="164465"/>
                  <a:pt x="288798" y="164465"/>
                </a:cubicBezTo>
                <a:cubicBezTo>
                  <a:pt x="288036" y="164465"/>
                  <a:pt x="287274" y="163703"/>
                  <a:pt x="286512" y="162941"/>
                </a:cubicBezTo>
                <a:cubicBezTo>
                  <a:pt x="286512" y="162941"/>
                  <a:pt x="285496" y="161925"/>
                  <a:pt x="283337" y="161925"/>
                </a:cubicBezTo>
                <a:cubicBezTo>
                  <a:pt x="282194" y="161925"/>
                  <a:pt x="282194" y="160782"/>
                  <a:pt x="283337" y="160782"/>
                </a:cubicBezTo>
                <a:cubicBezTo>
                  <a:pt x="284353" y="159766"/>
                  <a:pt x="284353" y="158623"/>
                  <a:pt x="284353" y="158623"/>
                </a:cubicBezTo>
                <a:cubicBezTo>
                  <a:pt x="283972" y="158369"/>
                  <a:pt x="283591" y="158242"/>
                  <a:pt x="283210" y="158242"/>
                </a:cubicBezTo>
                <a:cubicBezTo>
                  <a:pt x="282194" y="158242"/>
                  <a:pt x="280797" y="159004"/>
                  <a:pt x="280035" y="159766"/>
                </a:cubicBezTo>
                <a:cubicBezTo>
                  <a:pt x="277876" y="159766"/>
                  <a:pt x="277876" y="159766"/>
                  <a:pt x="278892" y="158623"/>
                </a:cubicBezTo>
                <a:cubicBezTo>
                  <a:pt x="279908" y="157480"/>
                  <a:pt x="278892" y="155448"/>
                  <a:pt x="276733" y="154305"/>
                </a:cubicBezTo>
                <a:cubicBezTo>
                  <a:pt x="274955" y="152527"/>
                  <a:pt x="273177" y="150749"/>
                  <a:pt x="272034" y="150749"/>
                </a:cubicBezTo>
                <a:cubicBezTo>
                  <a:pt x="271780" y="150749"/>
                  <a:pt x="271526" y="150876"/>
                  <a:pt x="271272" y="151003"/>
                </a:cubicBezTo>
                <a:cubicBezTo>
                  <a:pt x="269113" y="151003"/>
                  <a:pt x="269113" y="148844"/>
                  <a:pt x="269113" y="148844"/>
                </a:cubicBezTo>
                <a:cubicBezTo>
                  <a:pt x="267970" y="147701"/>
                  <a:pt x="266954" y="146685"/>
                  <a:pt x="262636" y="144526"/>
                </a:cubicBezTo>
                <a:cubicBezTo>
                  <a:pt x="256159" y="141351"/>
                  <a:pt x="256159" y="141351"/>
                  <a:pt x="257302" y="139192"/>
                </a:cubicBezTo>
                <a:cubicBezTo>
                  <a:pt x="258064" y="138430"/>
                  <a:pt x="258826" y="137668"/>
                  <a:pt x="258064" y="137668"/>
                </a:cubicBezTo>
                <a:cubicBezTo>
                  <a:pt x="257683" y="137668"/>
                  <a:pt x="257175" y="137795"/>
                  <a:pt x="256159" y="138176"/>
                </a:cubicBezTo>
                <a:cubicBezTo>
                  <a:pt x="254000" y="138176"/>
                  <a:pt x="254000" y="136017"/>
                  <a:pt x="252984" y="133858"/>
                </a:cubicBezTo>
                <a:cubicBezTo>
                  <a:pt x="252857" y="133604"/>
                  <a:pt x="252730" y="133477"/>
                  <a:pt x="252730" y="133223"/>
                </a:cubicBezTo>
                <a:cubicBezTo>
                  <a:pt x="252476" y="133350"/>
                  <a:pt x="252222" y="133604"/>
                  <a:pt x="251841" y="133858"/>
                </a:cubicBezTo>
                <a:cubicBezTo>
                  <a:pt x="251841" y="133858"/>
                  <a:pt x="251841" y="133858"/>
                  <a:pt x="252603" y="133096"/>
                </a:cubicBezTo>
                <a:cubicBezTo>
                  <a:pt x="252349" y="131191"/>
                  <a:pt x="254000" y="129413"/>
                  <a:pt x="254000" y="128524"/>
                </a:cubicBezTo>
                <a:cubicBezTo>
                  <a:pt x="256159" y="127508"/>
                  <a:pt x="256159" y="127508"/>
                  <a:pt x="252984" y="126365"/>
                </a:cubicBezTo>
                <a:cubicBezTo>
                  <a:pt x="252476" y="125857"/>
                  <a:pt x="251587" y="125603"/>
                  <a:pt x="250952" y="125603"/>
                </a:cubicBezTo>
                <a:cubicBezTo>
                  <a:pt x="250317" y="125603"/>
                  <a:pt x="249682" y="125857"/>
                  <a:pt x="249682" y="126365"/>
                </a:cubicBezTo>
                <a:cubicBezTo>
                  <a:pt x="248539" y="127381"/>
                  <a:pt x="249682" y="127381"/>
                  <a:pt x="249682" y="127381"/>
                </a:cubicBezTo>
                <a:lnTo>
                  <a:pt x="250698" y="128397"/>
                </a:lnTo>
                <a:cubicBezTo>
                  <a:pt x="250063" y="129032"/>
                  <a:pt x="249809" y="129667"/>
                  <a:pt x="249047" y="129667"/>
                </a:cubicBezTo>
                <a:cubicBezTo>
                  <a:pt x="248539" y="129667"/>
                  <a:pt x="247777" y="129286"/>
                  <a:pt x="246380" y="128397"/>
                </a:cubicBezTo>
                <a:cubicBezTo>
                  <a:pt x="245364" y="128397"/>
                  <a:pt x="244221" y="127381"/>
                  <a:pt x="244221" y="126238"/>
                </a:cubicBezTo>
                <a:cubicBezTo>
                  <a:pt x="243078" y="126238"/>
                  <a:pt x="239903" y="124079"/>
                  <a:pt x="237744" y="122936"/>
                </a:cubicBezTo>
                <a:cubicBezTo>
                  <a:pt x="235585" y="120777"/>
                  <a:pt x="232410" y="117602"/>
                  <a:pt x="230124" y="117602"/>
                </a:cubicBezTo>
                <a:cubicBezTo>
                  <a:pt x="227965" y="115443"/>
                  <a:pt x="226949" y="114427"/>
                  <a:pt x="227965" y="114427"/>
                </a:cubicBezTo>
                <a:cubicBezTo>
                  <a:pt x="228727" y="112903"/>
                  <a:pt x="228346" y="111887"/>
                  <a:pt x="227711" y="111887"/>
                </a:cubicBezTo>
                <a:cubicBezTo>
                  <a:pt x="227457" y="111887"/>
                  <a:pt x="227203" y="112014"/>
                  <a:pt x="226949" y="112268"/>
                </a:cubicBezTo>
                <a:cubicBezTo>
                  <a:pt x="226822" y="112395"/>
                  <a:pt x="226695" y="112395"/>
                  <a:pt x="226568" y="112395"/>
                </a:cubicBezTo>
                <a:cubicBezTo>
                  <a:pt x="223520" y="112395"/>
                  <a:pt x="209677" y="101473"/>
                  <a:pt x="209677" y="99441"/>
                </a:cubicBezTo>
                <a:cubicBezTo>
                  <a:pt x="209677" y="99441"/>
                  <a:pt x="208534" y="98298"/>
                  <a:pt x="207518" y="97282"/>
                </a:cubicBezTo>
                <a:cubicBezTo>
                  <a:pt x="204343" y="97282"/>
                  <a:pt x="196723" y="90805"/>
                  <a:pt x="196723" y="89662"/>
                </a:cubicBezTo>
                <a:cubicBezTo>
                  <a:pt x="196723" y="89662"/>
                  <a:pt x="195707" y="88646"/>
                  <a:pt x="193548" y="87503"/>
                </a:cubicBezTo>
                <a:cubicBezTo>
                  <a:pt x="190373" y="86487"/>
                  <a:pt x="189230" y="85344"/>
                  <a:pt x="188214" y="83185"/>
                </a:cubicBezTo>
                <a:cubicBezTo>
                  <a:pt x="188214" y="82804"/>
                  <a:pt x="188214" y="82423"/>
                  <a:pt x="188214" y="82042"/>
                </a:cubicBezTo>
                <a:cubicBezTo>
                  <a:pt x="188087" y="82296"/>
                  <a:pt x="187833" y="82296"/>
                  <a:pt x="187579" y="82296"/>
                </a:cubicBezTo>
                <a:cubicBezTo>
                  <a:pt x="186309" y="82296"/>
                  <a:pt x="184023" y="80391"/>
                  <a:pt x="179578" y="77724"/>
                </a:cubicBezTo>
                <a:cubicBezTo>
                  <a:pt x="175260" y="74549"/>
                  <a:pt x="175260" y="74549"/>
                  <a:pt x="177419" y="74549"/>
                </a:cubicBezTo>
                <a:cubicBezTo>
                  <a:pt x="175006" y="72136"/>
                  <a:pt x="173609" y="71374"/>
                  <a:pt x="172847" y="71374"/>
                </a:cubicBezTo>
                <a:cubicBezTo>
                  <a:pt x="172085" y="71374"/>
                  <a:pt x="171958" y="71882"/>
                  <a:pt x="171958" y="72390"/>
                </a:cubicBezTo>
                <a:cubicBezTo>
                  <a:pt x="171958" y="73533"/>
                  <a:pt x="171577" y="74041"/>
                  <a:pt x="171069" y="74041"/>
                </a:cubicBezTo>
                <a:cubicBezTo>
                  <a:pt x="170180" y="74041"/>
                  <a:pt x="169037" y="72390"/>
                  <a:pt x="169799" y="70231"/>
                </a:cubicBezTo>
                <a:cubicBezTo>
                  <a:pt x="169799" y="67818"/>
                  <a:pt x="168021" y="66548"/>
                  <a:pt x="167005" y="66548"/>
                </a:cubicBezTo>
                <a:cubicBezTo>
                  <a:pt x="166751" y="66548"/>
                  <a:pt x="166497" y="66675"/>
                  <a:pt x="166497" y="66929"/>
                </a:cubicBezTo>
                <a:cubicBezTo>
                  <a:pt x="165481" y="67945"/>
                  <a:pt x="167513" y="67945"/>
                  <a:pt x="168656" y="69088"/>
                </a:cubicBezTo>
                <a:cubicBezTo>
                  <a:pt x="168656" y="69088"/>
                  <a:pt x="167513" y="70104"/>
                  <a:pt x="167513" y="71247"/>
                </a:cubicBezTo>
                <a:cubicBezTo>
                  <a:pt x="165354" y="70231"/>
                  <a:pt x="165354" y="70231"/>
                  <a:pt x="165354" y="69088"/>
                </a:cubicBezTo>
                <a:cubicBezTo>
                  <a:pt x="165354" y="69088"/>
                  <a:pt x="164211" y="67945"/>
                  <a:pt x="163195" y="65786"/>
                </a:cubicBezTo>
                <a:cubicBezTo>
                  <a:pt x="162052" y="64770"/>
                  <a:pt x="163195" y="63627"/>
                  <a:pt x="165354" y="63627"/>
                </a:cubicBezTo>
                <a:cubicBezTo>
                  <a:pt x="166370" y="62484"/>
                  <a:pt x="165354" y="62484"/>
                  <a:pt x="164211" y="61468"/>
                </a:cubicBezTo>
                <a:cubicBezTo>
                  <a:pt x="163322" y="61214"/>
                  <a:pt x="162687" y="61087"/>
                  <a:pt x="162306" y="61087"/>
                </a:cubicBezTo>
                <a:cubicBezTo>
                  <a:pt x="161036" y="61087"/>
                  <a:pt x="161036" y="62103"/>
                  <a:pt x="161036" y="63627"/>
                </a:cubicBezTo>
                <a:cubicBezTo>
                  <a:pt x="162052" y="64643"/>
                  <a:pt x="162052" y="65786"/>
                  <a:pt x="161036" y="66802"/>
                </a:cubicBezTo>
                <a:cubicBezTo>
                  <a:pt x="161036" y="66929"/>
                  <a:pt x="161036" y="66929"/>
                  <a:pt x="160909" y="66929"/>
                </a:cubicBezTo>
                <a:cubicBezTo>
                  <a:pt x="160147" y="66929"/>
                  <a:pt x="155575" y="61214"/>
                  <a:pt x="155575" y="59309"/>
                </a:cubicBezTo>
                <a:lnTo>
                  <a:pt x="154559" y="60325"/>
                </a:lnTo>
                <a:cubicBezTo>
                  <a:pt x="154559" y="60579"/>
                  <a:pt x="154432" y="60706"/>
                  <a:pt x="154305" y="60706"/>
                </a:cubicBezTo>
                <a:cubicBezTo>
                  <a:pt x="153670" y="60706"/>
                  <a:pt x="151765" y="59055"/>
                  <a:pt x="149098" y="58293"/>
                </a:cubicBezTo>
                <a:cubicBezTo>
                  <a:pt x="146939" y="57150"/>
                  <a:pt x="145923" y="56134"/>
                  <a:pt x="145923" y="54991"/>
                </a:cubicBezTo>
                <a:cubicBezTo>
                  <a:pt x="146939" y="53975"/>
                  <a:pt x="146939" y="52832"/>
                  <a:pt x="145923" y="52832"/>
                </a:cubicBezTo>
                <a:cubicBezTo>
                  <a:pt x="146939" y="52832"/>
                  <a:pt x="148082" y="51689"/>
                  <a:pt x="148082" y="51689"/>
                </a:cubicBezTo>
                <a:cubicBezTo>
                  <a:pt x="148082" y="51689"/>
                  <a:pt x="146685" y="51181"/>
                  <a:pt x="145034" y="51181"/>
                </a:cubicBezTo>
                <a:cubicBezTo>
                  <a:pt x="144272" y="51181"/>
                  <a:pt x="143383" y="51308"/>
                  <a:pt x="142621" y="51689"/>
                </a:cubicBezTo>
                <a:cubicBezTo>
                  <a:pt x="139446" y="51689"/>
                  <a:pt x="136144" y="51689"/>
                  <a:pt x="130810" y="49530"/>
                </a:cubicBezTo>
                <a:cubicBezTo>
                  <a:pt x="129032" y="48641"/>
                  <a:pt x="125857" y="47117"/>
                  <a:pt x="124206" y="47117"/>
                </a:cubicBezTo>
                <a:cubicBezTo>
                  <a:pt x="123825" y="47117"/>
                  <a:pt x="123444" y="47244"/>
                  <a:pt x="123190" y="47498"/>
                </a:cubicBezTo>
                <a:cubicBezTo>
                  <a:pt x="120015" y="46355"/>
                  <a:pt x="118872" y="45339"/>
                  <a:pt x="118872" y="44196"/>
                </a:cubicBezTo>
                <a:lnTo>
                  <a:pt x="118745" y="43180"/>
                </a:lnTo>
                <a:cubicBezTo>
                  <a:pt x="118110" y="43561"/>
                  <a:pt x="117475" y="43688"/>
                  <a:pt x="116840" y="43688"/>
                </a:cubicBezTo>
                <a:cubicBezTo>
                  <a:pt x="115443" y="43688"/>
                  <a:pt x="114300" y="42926"/>
                  <a:pt x="114300" y="42164"/>
                </a:cubicBezTo>
                <a:cubicBezTo>
                  <a:pt x="113284" y="40005"/>
                  <a:pt x="112141" y="41021"/>
                  <a:pt x="109982" y="40005"/>
                </a:cubicBezTo>
                <a:cubicBezTo>
                  <a:pt x="108585" y="41021"/>
                  <a:pt x="107696" y="41529"/>
                  <a:pt x="107442" y="41529"/>
                </a:cubicBezTo>
                <a:cubicBezTo>
                  <a:pt x="107188" y="41529"/>
                  <a:pt x="107696" y="40767"/>
                  <a:pt x="108839" y="38989"/>
                </a:cubicBezTo>
                <a:cubicBezTo>
                  <a:pt x="109982" y="37846"/>
                  <a:pt x="113157" y="37846"/>
                  <a:pt x="114173" y="37846"/>
                </a:cubicBezTo>
                <a:lnTo>
                  <a:pt x="118491" y="40005"/>
                </a:lnTo>
                <a:lnTo>
                  <a:pt x="114300" y="36703"/>
                </a:lnTo>
                <a:cubicBezTo>
                  <a:pt x="113284" y="36703"/>
                  <a:pt x="111125" y="34544"/>
                  <a:pt x="111125" y="33528"/>
                </a:cubicBezTo>
                <a:cubicBezTo>
                  <a:pt x="111125" y="33528"/>
                  <a:pt x="112141" y="32385"/>
                  <a:pt x="110109" y="31369"/>
                </a:cubicBezTo>
                <a:lnTo>
                  <a:pt x="110109" y="33528"/>
                </a:lnTo>
                <a:cubicBezTo>
                  <a:pt x="110109" y="35687"/>
                  <a:pt x="110109" y="36703"/>
                  <a:pt x="110109" y="37846"/>
                </a:cubicBezTo>
                <a:cubicBezTo>
                  <a:pt x="109220" y="38354"/>
                  <a:pt x="107950" y="38608"/>
                  <a:pt x="106807" y="38608"/>
                </a:cubicBezTo>
                <a:cubicBezTo>
                  <a:pt x="105156" y="38608"/>
                  <a:pt x="103632" y="38100"/>
                  <a:pt x="103632" y="36830"/>
                </a:cubicBezTo>
                <a:lnTo>
                  <a:pt x="100330" y="36830"/>
                </a:lnTo>
                <a:cubicBezTo>
                  <a:pt x="100330" y="37211"/>
                  <a:pt x="100203" y="37465"/>
                  <a:pt x="99949" y="37465"/>
                </a:cubicBezTo>
                <a:cubicBezTo>
                  <a:pt x="99568" y="37465"/>
                  <a:pt x="98933" y="36703"/>
                  <a:pt x="98171" y="34671"/>
                </a:cubicBezTo>
                <a:cubicBezTo>
                  <a:pt x="98171" y="33401"/>
                  <a:pt x="97409" y="32893"/>
                  <a:pt x="96393" y="32893"/>
                </a:cubicBezTo>
                <a:cubicBezTo>
                  <a:pt x="95631" y="32893"/>
                  <a:pt x="94742" y="33147"/>
                  <a:pt x="93853" y="33655"/>
                </a:cubicBezTo>
                <a:cubicBezTo>
                  <a:pt x="92837" y="34290"/>
                  <a:pt x="91567" y="34544"/>
                  <a:pt x="90424" y="34544"/>
                </a:cubicBezTo>
                <a:cubicBezTo>
                  <a:pt x="87884" y="34544"/>
                  <a:pt x="85471" y="33274"/>
                  <a:pt x="86233" y="32512"/>
                </a:cubicBezTo>
                <a:cubicBezTo>
                  <a:pt x="86233" y="30988"/>
                  <a:pt x="83947" y="29972"/>
                  <a:pt x="82296" y="29972"/>
                </a:cubicBezTo>
                <a:cubicBezTo>
                  <a:pt x="81661" y="29972"/>
                  <a:pt x="81153" y="30099"/>
                  <a:pt x="80899" y="30353"/>
                </a:cubicBezTo>
                <a:cubicBezTo>
                  <a:pt x="80264" y="30734"/>
                  <a:pt x="79756" y="30861"/>
                  <a:pt x="79248" y="30861"/>
                </a:cubicBezTo>
                <a:cubicBezTo>
                  <a:pt x="78105" y="30861"/>
                  <a:pt x="77343" y="30099"/>
                  <a:pt x="76581" y="29337"/>
                </a:cubicBezTo>
                <a:cubicBezTo>
                  <a:pt x="76581" y="30099"/>
                  <a:pt x="75565" y="30861"/>
                  <a:pt x="74549" y="30861"/>
                </a:cubicBezTo>
                <a:cubicBezTo>
                  <a:pt x="74168" y="30861"/>
                  <a:pt x="73787" y="30734"/>
                  <a:pt x="73406" y="30353"/>
                </a:cubicBezTo>
                <a:cubicBezTo>
                  <a:pt x="73406" y="30353"/>
                  <a:pt x="72390" y="29337"/>
                  <a:pt x="73406" y="28194"/>
                </a:cubicBezTo>
                <a:cubicBezTo>
                  <a:pt x="73406" y="28194"/>
                  <a:pt x="72390" y="27051"/>
                  <a:pt x="71247" y="26035"/>
                </a:cubicBezTo>
                <a:cubicBezTo>
                  <a:pt x="72390" y="26035"/>
                  <a:pt x="73406" y="24892"/>
                  <a:pt x="73406" y="23876"/>
                </a:cubicBezTo>
                <a:cubicBezTo>
                  <a:pt x="73406" y="23495"/>
                  <a:pt x="72517" y="23241"/>
                  <a:pt x="71247" y="23241"/>
                </a:cubicBezTo>
                <a:cubicBezTo>
                  <a:pt x="69088" y="23241"/>
                  <a:pt x="65659" y="24003"/>
                  <a:pt x="63627" y="26035"/>
                </a:cubicBezTo>
                <a:lnTo>
                  <a:pt x="61468" y="28194"/>
                </a:lnTo>
                <a:cubicBezTo>
                  <a:pt x="61468" y="27051"/>
                  <a:pt x="61468" y="26035"/>
                  <a:pt x="61468" y="26035"/>
                </a:cubicBezTo>
                <a:cubicBezTo>
                  <a:pt x="60706" y="26035"/>
                  <a:pt x="59563" y="25527"/>
                  <a:pt x="58801" y="25527"/>
                </a:cubicBezTo>
                <a:cubicBezTo>
                  <a:pt x="58420" y="25527"/>
                  <a:pt x="58166" y="25654"/>
                  <a:pt x="58166" y="26035"/>
                </a:cubicBezTo>
                <a:cubicBezTo>
                  <a:pt x="58166" y="27051"/>
                  <a:pt x="58166" y="27051"/>
                  <a:pt x="57023" y="27051"/>
                </a:cubicBezTo>
                <a:cubicBezTo>
                  <a:pt x="57023" y="27051"/>
                  <a:pt x="54864" y="27051"/>
                  <a:pt x="56007" y="26035"/>
                </a:cubicBezTo>
                <a:cubicBezTo>
                  <a:pt x="56007" y="24765"/>
                  <a:pt x="56007" y="24257"/>
                  <a:pt x="55626" y="24257"/>
                </a:cubicBezTo>
                <a:cubicBezTo>
                  <a:pt x="55245" y="24257"/>
                  <a:pt x="54737" y="24511"/>
                  <a:pt x="53848" y="25019"/>
                </a:cubicBezTo>
                <a:cubicBezTo>
                  <a:pt x="53340" y="26035"/>
                  <a:pt x="52832" y="26543"/>
                  <a:pt x="52324" y="26543"/>
                </a:cubicBezTo>
                <a:cubicBezTo>
                  <a:pt x="51816" y="26543"/>
                  <a:pt x="50800" y="25781"/>
                  <a:pt x="49530" y="24003"/>
                </a:cubicBezTo>
                <a:cubicBezTo>
                  <a:pt x="50038" y="22987"/>
                  <a:pt x="50292" y="22352"/>
                  <a:pt x="50165" y="22352"/>
                </a:cubicBezTo>
                <a:cubicBezTo>
                  <a:pt x="50038" y="22352"/>
                  <a:pt x="49530" y="22860"/>
                  <a:pt x="48387" y="24003"/>
                </a:cubicBezTo>
                <a:cubicBezTo>
                  <a:pt x="48387" y="25019"/>
                  <a:pt x="47371" y="26162"/>
                  <a:pt x="45212" y="26162"/>
                </a:cubicBezTo>
                <a:lnTo>
                  <a:pt x="45212" y="24765"/>
                </a:lnTo>
                <a:cubicBezTo>
                  <a:pt x="45847" y="23495"/>
                  <a:pt x="45339" y="22987"/>
                  <a:pt x="44704" y="22987"/>
                </a:cubicBezTo>
                <a:cubicBezTo>
                  <a:pt x="44196" y="22987"/>
                  <a:pt x="43561" y="23241"/>
                  <a:pt x="43053" y="23749"/>
                </a:cubicBezTo>
                <a:cubicBezTo>
                  <a:pt x="43053" y="24257"/>
                  <a:pt x="42545" y="24511"/>
                  <a:pt x="41656" y="24511"/>
                </a:cubicBezTo>
                <a:cubicBezTo>
                  <a:pt x="40767" y="24511"/>
                  <a:pt x="39751" y="24257"/>
                  <a:pt x="38735" y="23749"/>
                </a:cubicBezTo>
                <a:cubicBezTo>
                  <a:pt x="35433" y="23749"/>
                  <a:pt x="34417" y="23749"/>
                  <a:pt x="34417" y="24765"/>
                </a:cubicBezTo>
                <a:cubicBezTo>
                  <a:pt x="34417" y="25781"/>
                  <a:pt x="34417" y="26416"/>
                  <a:pt x="34290" y="26416"/>
                </a:cubicBezTo>
                <a:cubicBezTo>
                  <a:pt x="34163" y="26416"/>
                  <a:pt x="33909" y="25908"/>
                  <a:pt x="33401" y="24765"/>
                </a:cubicBezTo>
                <a:cubicBezTo>
                  <a:pt x="32258" y="24257"/>
                  <a:pt x="31750" y="24003"/>
                  <a:pt x="31242" y="24003"/>
                </a:cubicBezTo>
                <a:cubicBezTo>
                  <a:pt x="30734" y="24003"/>
                  <a:pt x="30099" y="24257"/>
                  <a:pt x="29083" y="24765"/>
                </a:cubicBezTo>
                <a:cubicBezTo>
                  <a:pt x="28575" y="25273"/>
                  <a:pt x="28321" y="25527"/>
                  <a:pt x="27813" y="25527"/>
                </a:cubicBezTo>
                <a:cubicBezTo>
                  <a:pt x="27305" y="25527"/>
                  <a:pt x="26924" y="25400"/>
                  <a:pt x="25908" y="24765"/>
                </a:cubicBezTo>
                <a:cubicBezTo>
                  <a:pt x="25908" y="22606"/>
                  <a:pt x="25908" y="21590"/>
                  <a:pt x="26924" y="21590"/>
                </a:cubicBezTo>
                <a:cubicBezTo>
                  <a:pt x="29083" y="21590"/>
                  <a:pt x="29083" y="21590"/>
                  <a:pt x="29083" y="20574"/>
                </a:cubicBezTo>
                <a:lnTo>
                  <a:pt x="25908" y="20574"/>
                </a:lnTo>
                <a:cubicBezTo>
                  <a:pt x="24765" y="20574"/>
                  <a:pt x="22733" y="20574"/>
                  <a:pt x="20574" y="19431"/>
                </a:cubicBezTo>
                <a:cubicBezTo>
                  <a:pt x="19685" y="18542"/>
                  <a:pt x="19558" y="17018"/>
                  <a:pt x="21209" y="17018"/>
                </a:cubicBezTo>
                <a:cubicBezTo>
                  <a:pt x="21590" y="17018"/>
                  <a:pt x="22098" y="17145"/>
                  <a:pt x="22733" y="17399"/>
                </a:cubicBezTo>
                <a:lnTo>
                  <a:pt x="23749" y="15240"/>
                </a:lnTo>
                <a:cubicBezTo>
                  <a:pt x="23749" y="13589"/>
                  <a:pt x="24257" y="12827"/>
                  <a:pt x="25019" y="12827"/>
                </a:cubicBezTo>
                <a:cubicBezTo>
                  <a:pt x="25781" y="12827"/>
                  <a:pt x="26543" y="13589"/>
                  <a:pt x="27051" y="15240"/>
                </a:cubicBezTo>
                <a:cubicBezTo>
                  <a:pt x="27051" y="17018"/>
                  <a:pt x="27051" y="17780"/>
                  <a:pt x="27178" y="17780"/>
                </a:cubicBezTo>
                <a:cubicBezTo>
                  <a:pt x="27305" y="17780"/>
                  <a:pt x="27559" y="17272"/>
                  <a:pt x="28067" y="16256"/>
                </a:cubicBezTo>
                <a:cubicBezTo>
                  <a:pt x="28067" y="14097"/>
                  <a:pt x="29083" y="14097"/>
                  <a:pt x="31242" y="14097"/>
                </a:cubicBezTo>
                <a:cubicBezTo>
                  <a:pt x="32258" y="14097"/>
                  <a:pt x="32258" y="14097"/>
                  <a:pt x="32258" y="13081"/>
                </a:cubicBezTo>
                <a:cubicBezTo>
                  <a:pt x="32258" y="12065"/>
                  <a:pt x="33528" y="10795"/>
                  <a:pt x="35560" y="9779"/>
                </a:cubicBezTo>
                <a:cubicBezTo>
                  <a:pt x="36703" y="9779"/>
                  <a:pt x="36703" y="9779"/>
                  <a:pt x="36703" y="11938"/>
                </a:cubicBezTo>
                <a:cubicBezTo>
                  <a:pt x="36322" y="12319"/>
                  <a:pt x="36449" y="12573"/>
                  <a:pt x="36957" y="12573"/>
                </a:cubicBezTo>
                <a:cubicBezTo>
                  <a:pt x="37719" y="12573"/>
                  <a:pt x="39243" y="11811"/>
                  <a:pt x="40005" y="9779"/>
                </a:cubicBezTo>
                <a:cubicBezTo>
                  <a:pt x="40386" y="9398"/>
                  <a:pt x="40640" y="9144"/>
                  <a:pt x="40767" y="9144"/>
                </a:cubicBezTo>
                <a:cubicBezTo>
                  <a:pt x="40894" y="9144"/>
                  <a:pt x="41021" y="9906"/>
                  <a:pt x="41021" y="11938"/>
                </a:cubicBezTo>
                <a:cubicBezTo>
                  <a:pt x="41021" y="12954"/>
                  <a:pt x="41783" y="13589"/>
                  <a:pt x="42799" y="13589"/>
                </a:cubicBezTo>
                <a:cubicBezTo>
                  <a:pt x="43815" y="13589"/>
                  <a:pt x="44831" y="13081"/>
                  <a:pt x="45339" y="11938"/>
                </a:cubicBezTo>
                <a:lnTo>
                  <a:pt x="48514" y="11938"/>
                </a:lnTo>
                <a:cubicBezTo>
                  <a:pt x="50673" y="11938"/>
                  <a:pt x="50673" y="12954"/>
                  <a:pt x="49657" y="14097"/>
                </a:cubicBezTo>
                <a:cubicBezTo>
                  <a:pt x="49657" y="15367"/>
                  <a:pt x="49657" y="15875"/>
                  <a:pt x="50038" y="15875"/>
                </a:cubicBezTo>
                <a:cubicBezTo>
                  <a:pt x="50292" y="15875"/>
                  <a:pt x="50800" y="15621"/>
                  <a:pt x="51689" y="15113"/>
                </a:cubicBezTo>
                <a:cubicBezTo>
                  <a:pt x="52832" y="13970"/>
                  <a:pt x="52832" y="12954"/>
                  <a:pt x="52832" y="12954"/>
                </a:cubicBezTo>
                <a:cubicBezTo>
                  <a:pt x="52832" y="11938"/>
                  <a:pt x="54991" y="11938"/>
                  <a:pt x="56007" y="11938"/>
                </a:cubicBezTo>
                <a:cubicBezTo>
                  <a:pt x="57023" y="11938"/>
                  <a:pt x="60325" y="12954"/>
                  <a:pt x="60325" y="14097"/>
                </a:cubicBezTo>
                <a:lnTo>
                  <a:pt x="60325" y="12954"/>
                </a:lnTo>
                <a:cubicBezTo>
                  <a:pt x="61722" y="12954"/>
                  <a:pt x="62230" y="12446"/>
                  <a:pt x="62357" y="12446"/>
                </a:cubicBezTo>
                <a:cubicBezTo>
                  <a:pt x="62484" y="12446"/>
                  <a:pt x="62484" y="12573"/>
                  <a:pt x="62484" y="12954"/>
                </a:cubicBezTo>
                <a:cubicBezTo>
                  <a:pt x="62484" y="12954"/>
                  <a:pt x="63627" y="12954"/>
                  <a:pt x="66802" y="11938"/>
                </a:cubicBezTo>
                <a:cubicBezTo>
                  <a:pt x="67183" y="11811"/>
                  <a:pt x="67691" y="11684"/>
                  <a:pt x="68199" y="11684"/>
                </a:cubicBezTo>
                <a:cubicBezTo>
                  <a:pt x="71120" y="11684"/>
                  <a:pt x="73660" y="14351"/>
                  <a:pt x="68961" y="16129"/>
                </a:cubicBezTo>
                <a:lnTo>
                  <a:pt x="69977" y="16129"/>
                </a:lnTo>
                <a:cubicBezTo>
                  <a:pt x="72136" y="16129"/>
                  <a:pt x="72136" y="17272"/>
                  <a:pt x="72136" y="17272"/>
                </a:cubicBezTo>
                <a:cubicBezTo>
                  <a:pt x="70993" y="18288"/>
                  <a:pt x="73152" y="18288"/>
                  <a:pt x="74295" y="19431"/>
                </a:cubicBezTo>
                <a:cubicBezTo>
                  <a:pt x="74295" y="19431"/>
                  <a:pt x="74295" y="17272"/>
                  <a:pt x="74295" y="17272"/>
                </a:cubicBezTo>
                <a:cubicBezTo>
                  <a:pt x="74295" y="14986"/>
                  <a:pt x="75184" y="13843"/>
                  <a:pt x="76073" y="13843"/>
                </a:cubicBezTo>
                <a:cubicBezTo>
                  <a:pt x="76962" y="13843"/>
                  <a:pt x="77470" y="14605"/>
                  <a:pt x="77470" y="16129"/>
                </a:cubicBezTo>
                <a:lnTo>
                  <a:pt x="78486" y="15113"/>
                </a:lnTo>
                <a:cubicBezTo>
                  <a:pt x="78486" y="14605"/>
                  <a:pt x="78613" y="14351"/>
                  <a:pt x="79121" y="14351"/>
                </a:cubicBezTo>
                <a:cubicBezTo>
                  <a:pt x="79756" y="14351"/>
                  <a:pt x="80899" y="14859"/>
                  <a:pt x="82804" y="16129"/>
                </a:cubicBezTo>
                <a:cubicBezTo>
                  <a:pt x="83820" y="16129"/>
                  <a:pt x="84963" y="18288"/>
                  <a:pt x="84963" y="19304"/>
                </a:cubicBezTo>
                <a:cubicBezTo>
                  <a:pt x="83820" y="20447"/>
                  <a:pt x="85979" y="21463"/>
                  <a:pt x="85979" y="21463"/>
                </a:cubicBezTo>
                <a:cubicBezTo>
                  <a:pt x="86995" y="21463"/>
                  <a:pt x="86995" y="21463"/>
                  <a:pt x="86995" y="20447"/>
                </a:cubicBezTo>
                <a:cubicBezTo>
                  <a:pt x="87376" y="19685"/>
                  <a:pt x="88138" y="19304"/>
                  <a:pt x="88900" y="19304"/>
                </a:cubicBezTo>
                <a:cubicBezTo>
                  <a:pt x="90170" y="19304"/>
                  <a:pt x="91313" y="20193"/>
                  <a:pt x="91313" y="21590"/>
                </a:cubicBezTo>
                <a:lnTo>
                  <a:pt x="92329" y="20574"/>
                </a:lnTo>
                <a:cubicBezTo>
                  <a:pt x="92329" y="20066"/>
                  <a:pt x="92837" y="19431"/>
                  <a:pt x="94234" y="19431"/>
                </a:cubicBezTo>
                <a:cubicBezTo>
                  <a:pt x="95631" y="19431"/>
                  <a:pt x="97663" y="19939"/>
                  <a:pt x="100965" y="21590"/>
                </a:cubicBezTo>
                <a:cubicBezTo>
                  <a:pt x="104902" y="23241"/>
                  <a:pt x="108331" y="24130"/>
                  <a:pt x="110236" y="24130"/>
                </a:cubicBezTo>
                <a:cubicBezTo>
                  <a:pt x="110998" y="24130"/>
                  <a:pt x="111506" y="24003"/>
                  <a:pt x="111760" y="23749"/>
                </a:cubicBezTo>
                <a:cubicBezTo>
                  <a:pt x="111760" y="23622"/>
                  <a:pt x="111887" y="23622"/>
                  <a:pt x="111887" y="23622"/>
                </a:cubicBezTo>
                <a:cubicBezTo>
                  <a:pt x="112903" y="23622"/>
                  <a:pt x="117221" y="27432"/>
                  <a:pt x="118237" y="30226"/>
                </a:cubicBezTo>
                <a:cubicBezTo>
                  <a:pt x="118745" y="29718"/>
                  <a:pt x="119253" y="29464"/>
                  <a:pt x="120142" y="29464"/>
                </a:cubicBezTo>
                <a:cubicBezTo>
                  <a:pt x="121031" y="29464"/>
                  <a:pt x="122047" y="29718"/>
                  <a:pt x="123698" y="30226"/>
                </a:cubicBezTo>
                <a:cubicBezTo>
                  <a:pt x="125603" y="31496"/>
                  <a:pt x="126365" y="32004"/>
                  <a:pt x="126873" y="32004"/>
                </a:cubicBezTo>
                <a:cubicBezTo>
                  <a:pt x="127254" y="32004"/>
                  <a:pt x="127508" y="31750"/>
                  <a:pt x="127889" y="31242"/>
                </a:cubicBezTo>
                <a:cubicBezTo>
                  <a:pt x="127381" y="29591"/>
                  <a:pt x="127127" y="28829"/>
                  <a:pt x="127254" y="28829"/>
                </a:cubicBezTo>
                <a:cubicBezTo>
                  <a:pt x="127381" y="28829"/>
                  <a:pt x="127889" y="29591"/>
                  <a:pt x="129032" y="31242"/>
                </a:cubicBezTo>
                <a:cubicBezTo>
                  <a:pt x="129667" y="33274"/>
                  <a:pt x="131699" y="34036"/>
                  <a:pt x="133350" y="34036"/>
                </a:cubicBezTo>
                <a:cubicBezTo>
                  <a:pt x="134366" y="34036"/>
                  <a:pt x="135128" y="33782"/>
                  <a:pt x="135509" y="33401"/>
                </a:cubicBezTo>
                <a:cubicBezTo>
                  <a:pt x="135509" y="32512"/>
                  <a:pt x="135763" y="32131"/>
                  <a:pt x="136144" y="32131"/>
                </a:cubicBezTo>
                <a:cubicBezTo>
                  <a:pt x="136779" y="32131"/>
                  <a:pt x="137922" y="32766"/>
                  <a:pt x="139827" y="33401"/>
                </a:cubicBezTo>
                <a:cubicBezTo>
                  <a:pt x="140843" y="35560"/>
                  <a:pt x="143002" y="36576"/>
                  <a:pt x="146304" y="37719"/>
                </a:cubicBezTo>
                <a:cubicBezTo>
                  <a:pt x="149479" y="39878"/>
                  <a:pt x="149479" y="39878"/>
                  <a:pt x="148463" y="42037"/>
                </a:cubicBezTo>
                <a:cubicBezTo>
                  <a:pt x="147447" y="44196"/>
                  <a:pt x="149479" y="45212"/>
                  <a:pt x="151638" y="46355"/>
                </a:cubicBezTo>
                <a:cubicBezTo>
                  <a:pt x="152146" y="46863"/>
                  <a:pt x="153035" y="47117"/>
                  <a:pt x="153670" y="47117"/>
                </a:cubicBezTo>
                <a:cubicBezTo>
                  <a:pt x="154305" y="47117"/>
                  <a:pt x="154940" y="46863"/>
                  <a:pt x="154940" y="46355"/>
                </a:cubicBezTo>
                <a:cubicBezTo>
                  <a:pt x="154940" y="46355"/>
                  <a:pt x="157099" y="46355"/>
                  <a:pt x="158115" y="47498"/>
                </a:cubicBezTo>
                <a:cubicBezTo>
                  <a:pt x="158877" y="47498"/>
                  <a:pt x="160020" y="48006"/>
                  <a:pt x="160782" y="48006"/>
                </a:cubicBezTo>
                <a:cubicBezTo>
                  <a:pt x="161163" y="48006"/>
                  <a:pt x="161417" y="47879"/>
                  <a:pt x="161417" y="47498"/>
                </a:cubicBezTo>
                <a:cubicBezTo>
                  <a:pt x="161417" y="47498"/>
                  <a:pt x="163576" y="47498"/>
                  <a:pt x="165735" y="48514"/>
                </a:cubicBezTo>
                <a:cubicBezTo>
                  <a:pt x="168402" y="49403"/>
                  <a:pt x="170307" y="50927"/>
                  <a:pt x="171450" y="50927"/>
                </a:cubicBezTo>
                <a:cubicBezTo>
                  <a:pt x="171704" y="50927"/>
                  <a:pt x="171958" y="50800"/>
                  <a:pt x="172212" y="50673"/>
                </a:cubicBezTo>
                <a:cubicBezTo>
                  <a:pt x="173228" y="51689"/>
                  <a:pt x="173228" y="51689"/>
                  <a:pt x="172212" y="52832"/>
                </a:cubicBezTo>
                <a:cubicBezTo>
                  <a:pt x="172212" y="53848"/>
                  <a:pt x="172212" y="54991"/>
                  <a:pt x="178689" y="57150"/>
                </a:cubicBezTo>
                <a:cubicBezTo>
                  <a:pt x="180848" y="59309"/>
                  <a:pt x="185166" y="61468"/>
                  <a:pt x="184023" y="62484"/>
                </a:cubicBezTo>
                <a:lnTo>
                  <a:pt x="186182" y="62484"/>
                </a:lnTo>
                <a:cubicBezTo>
                  <a:pt x="186563" y="61722"/>
                  <a:pt x="186944" y="61468"/>
                  <a:pt x="187579" y="61468"/>
                </a:cubicBezTo>
                <a:cubicBezTo>
                  <a:pt x="188595" y="61468"/>
                  <a:pt x="189865" y="62865"/>
                  <a:pt x="190500" y="65786"/>
                </a:cubicBezTo>
                <a:cubicBezTo>
                  <a:pt x="190500" y="65786"/>
                  <a:pt x="191643" y="66929"/>
                  <a:pt x="193802" y="66929"/>
                </a:cubicBezTo>
                <a:cubicBezTo>
                  <a:pt x="193802" y="66929"/>
                  <a:pt x="194818" y="67945"/>
                  <a:pt x="194818" y="70104"/>
                </a:cubicBezTo>
                <a:cubicBezTo>
                  <a:pt x="195834" y="71120"/>
                  <a:pt x="195834" y="71120"/>
                  <a:pt x="199136" y="72263"/>
                </a:cubicBezTo>
                <a:cubicBezTo>
                  <a:pt x="199136" y="71882"/>
                  <a:pt x="199263" y="71755"/>
                  <a:pt x="199390" y="71755"/>
                </a:cubicBezTo>
                <a:cubicBezTo>
                  <a:pt x="199898" y="71755"/>
                  <a:pt x="200787" y="72517"/>
                  <a:pt x="202311" y="73279"/>
                </a:cubicBezTo>
                <a:cubicBezTo>
                  <a:pt x="203327" y="75438"/>
                  <a:pt x="216281" y="85217"/>
                  <a:pt x="218440" y="85217"/>
                </a:cubicBezTo>
                <a:cubicBezTo>
                  <a:pt x="219456" y="87376"/>
                  <a:pt x="219456" y="87376"/>
                  <a:pt x="220599" y="88392"/>
                </a:cubicBezTo>
                <a:cubicBezTo>
                  <a:pt x="220980" y="88138"/>
                  <a:pt x="221361" y="88138"/>
                  <a:pt x="221615" y="88138"/>
                </a:cubicBezTo>
                <a:cubicBezTo>
                  <a:pt x="223012" y="88138"/>
                  <a:pt x="223393" y="89916"/>
                  <a:pt x="221615" y="91694"/>
                </a:cubicBezTo>
                <a:lnTo>
                  <a:pt x="220472" y="90678"/>
                </a:lnTo>
                <a:lnTo>
                  <a:pt x="219456" y="89535"/>
                </a:lnTo>
                <a:cubicBezTo>
                  <a:pt x="218694" y="91059"/>
                  <a:pt x="220091" y="92583"/>
                  <a:pt x="221742" y="92583"/>
                </a:cubicBezTo>
                <a:cubicBezTo>
                  <a:pt x="222377" y="92583"/>
                  <a:pt x="223139" y="92329"/>
                  <a:pt x="223774" y="91694"/>
                </a:cubicBezTo>
                <a:cubicBezTo>
                  <a:pt x="224663" y="91186"/>
                  <a:pt x="225171" y="90932"/>
                  <a:pt x="225425" y="90932"/>
                </a:cubicBezTo>
                <a:cubicBezTo>
                  <a:pt x="225806" y="90932"/>
                  <a:pt x="225806" y="91440"/>
                  <a:pt x="225806" y="92710"/>
                </a:cubicBezTo>
                <a:cubicBezTo>
                  <a:pt x="225806" y="95123"/>
                  <a:pt x="226441" y="96393"/>
                  <a:pt x="227711" y="96393"/>
                </a:cubicBezTo>
                <a:cubicBezTo>
                  <a:pt x="228092" y="96393"/>
                  <a:pt x="228600" y="96266"/>
                  <a:pt x="229108" y="96012"/>
                </a:cubicBezTo>
                <a:cubicBezTo>
                  <a:pt x="230124" y="94996"/>
                  <a:pt x="230632" y="94488"/>
                  <a:pt x="230886" y="94488"/>
                </a:cubicBezTo>
                <a:cubicBezTo>
                  <a:pt x="231140" y="94488"/>
                  <a:pt x="231267" y="95250"/>
                  <a:pt x="231267" y="97028"/>
                </a:cubicBezTo>
                <a:cubicBezTo>
                  <a:pt x="230505" y="100838"/>
                  <a:pt x="231902" y="104140"/>
                  <a:pt x="233553" y="104140"/>
                </a:cubicBezTo>
                <a:cubicBezTo>
                  <a:pt x="234188" y="104140"/>
                  <a:pt x="234950" y="103632"/>
                  <a:pt x="235585" y="102362"/>
                </a:cubicBezTo>
                <a:cubicBezTo>
                  <a:pt x="237744" y="101219"/>
                  <a:pt x="238760" y="101219"/>
                  <a:pt x="240919" y="101219"/>
                </a:cubicBezTo>
                <a:cubicBezTo>
                  <a:pt x="241935" y="102362"/>
                  <a:pt x="240919" y="103378"/>
                  <a:pt x="239903" y="104521"/>
                </a:cubicBezTo>
                <a:cubicBezTo>
                  <a:pt x="237744" y="105537"/>
                  <a:pt x="238760" y="106680"/>
                  <a:pt x="242062" y="106680"/>
                </a:cubicBezTo>
                <a:cubicBezTo>
                  <a:pt x="248539" y="106680"/>
                  <a:pt x="250698" y="108839"/>
                  <a:pt x="252857" y="113157"/>
                </a:cubicBezTo>
                <a:cubicBezTo>
                  <a:pt x="255016" y="116840"/>
                  <a:pt x="257302" y="119507"/>
                  <a:pt x="257810" y="119507"/>
                </a:cubicBezTo>
                <a:cubicBezTo>
                  <a:pt x="258064" y="119507"/>
                  <a:pt x="257937" y="118872"/>
                  <a:pt x="257302" y="117475"/>
                </a:cubicBezTo>
                <a:cubicBezTo>
                  <a:pt x="256794" y="115189"/>
                  <a:pt x="256413" y="114046"/>
                  <a:pt x="256667" y="114046"/>
                </a:cubicBezTo>
                <a:cubicBezTo>
                  <a:pt x="256921" y="114046"/>
                  <a:pt x="257429" y="114808"/>
                  <a:pt x="258318" y="116332"/>
                </a:cubicBezTo>
                <a:cubicBezTo>
                  <a:pt x="260477" y="118491"/>
                  <a:pt x="262636" y="120650"/>
                  <a:pt x="263652" y="121666"/>
                </a:cubicBezTo>
                <a:cubicBezTo>
                  <a:pt x="264795" y="121666"/>
                  <a:pt x="264795" y="123825"/>
                  <a:pt x="264795" y="124841"/>
                </a:cubicBezTo>
                <a:cubicBezTo>
                  <a:pt x="265303" y="124587"/>
                  <a:pt x="265811" y="124460"/>
                  <a:pt x="266446" y="124460"/>
                </a:cubicBezTo>
                <a:cubicBezTo>
                  <a:pt x="268351" y="124460"/>
                  <a:pt x="270383" y="125857"/>
                  <a:pt x="271272" y="129159"/>
                </a:cubicBezTo>
                <a:cubicBezTo>
                  <a:pt x="272288" y="130175"/>
                  <a:pt x="273431" y="131318"/>
                  <a:pt x="273431" y="131318"/>
                </a:cubicBezTo>
                <a:cubicBezTo>
                  <a:pt x="274447" y="132334"/>
                  <a:pt x="274447" y="132334"/>
                  <a:pt x="274447" y="133477"/>
                </a:cubicBezTo>
                <a:cubicBezTo>
                  <a:pt x="274447" y="135636"/>
                  <a:pt x="276606" y="135636"/>
                  <a:pt x="278765" y="135636"/>
                </a:cubicBezTo>
                <a:cubicBezTo>
                  <a:pt x="280924" y="135636"/>
                  <a:pt x="281940" y="136779"/>
                  <a:pt x="281940" y="136779"/>
                </a:cubicBezTo>
                <a:cubicBezTo>
                  <a:pt x="280924" y="137795"/>
                  <a:pt x="281940" y="141097"/>
                  <a:pt x="282956" y="143256"/>
                </a:cubicBezTo>
                <a:cubicBezTo>
                  <a:pt x="282956" y="143764"/>
                  <a:pt x="283464" y="144018"/>
                  <a:pt x="283972" y="144018"/>
                </a:cubicBezTo>
                <a:cubicBezTo>
                  <a:pt x="284480" y="144018"/>
                  <a:pt x="284607" y="143764"/>
                  <a:pt x="284099" y="143256"/>
                </a:cubicBezTo>
                <a:cubicBezTo>
                  <a:pt x="284607" y="142748"/>
                  <a:pt x="284861" y="142494"/>
                  <a:pt x="285496" y="142494"/>
                </a:cubicBezTo>
                <a:cubicBezTo>
                  <a:pt x="286131" y="142494"/>
                  <a:pt x="286893" y="142748"/>
                  <a:pt x="288417" y="143256"/>
                </a:cubicBezTo>
                <a:cubicBezTo>
                  <a:pt x="289560" y="144272"/>
                  <a:pt x="291719" y="146431"/>
                  <a:pt x="290576" y="147574"/>
                </a:cubicBezTo>
                <a:cubicBezTo>
                  <a:pt x="290576" y="147574"/>
                  <a:pt x="297053" y="154051"/>
                  <a:pt x="299212" y="154051"/>
                </a:cubicBezTo>
                <a:cubicBezTo>
                  <a:pt x="299212" y="154051"/>
                  <a:pt x="300355" y="155067"/>
                  <a:pt x="301371" y="156210"/>
                </a:cubicBezTo>
                <a:cubicBezTo>
                  <a:pt x="302387" y="157353"/>
                  <a:pt x="302514" y="159385"/>
                  <a:pt x="303530" y="160528"/>
                </a:cubicBezTo>
                <a:cubicBezTo>
                  <a:pt x="303530" y="160528"/>
                  <a:pt x="304546" y="160528"/>
                  <a:pt x="304546" y="162687"/>
                </a:cubicBezTo>
                <a:cubicBezTo>
                  <a:pt x="305308" y="163449"/>
                  <a:pt x="306578" y="164211"/>
                  <a:pt x="307340" y="164211"/>
                </a:cubicBezTo>
                <a:cubicBezTo>
                  <a:pt x="307594" y="164211"/>
                  <a:pt x="307848" y="164084"/>
                  <a:pt x="307848" y="163703"/>
                </a:cubicBezTo>
                <a:cubicBezTo>
                  <a:pt x="307848" y="165735"/>
                  <a:pt x="307848" y="166497"/>
                  <a:pt x="308356" y="166497"/>
                </a:cubicBezTo>
                <a:cubicBezTo>
                  <a:pt x="308737" y="166497"/>
                  <a:pt x="309118" y="166243"/>
                  <a:pt x="310007" y="165862"/>
                </a:cubicBezTo>
                <a:cubicBezTo>
                  <a:pt x="311023" y="164846"/>
                  <a:pt x="311531" y="164338"/>
                  <a:pt x="311658" y="164338"/>
                </a:cubicBezTo>
                <a:cubicBezTo>
                  <a:pt x="311785" y="164338"/>
                  <a:pt x="311658" y="165100"/>
                  <a:pt x="311023" y="166878"/>
                </a:cubicBezTo>
                <a:cubicBezTo>
                  <a:pt x="312039" y="169037"/>
                  <a:pt x="312039" y="169037"/>
                  <a:pt x="313182" y="169037"/>
                </a:cubicBezTo>
                <a:cubicBezTo>
                  <a:pt x="313563" y="168656"/>
                  <a:pt x="313817" y="168656"/>
                  <a:pt x="314071" y="168656"/>
                </a:cubicBezTo>
                <a:cubicBezTo>
                  <a:pt x="314706" y="168656"/>
                  <a:pt x="314960" y="169418"/>
                  <a:pt x="314198" y="170180"/>
                </a:cubicBezTo>
                <a:cubicBezTo>
                  <a:pt x="314198" y="171958"/>
                  <a:pt x="316357" y="175133"/>
                  <a:pt x="317627" y="175133"/>
                </a:cubicBezTo>
                <a:cubicBezTo>
                  <a:pt x="318008" y="175133"/>
                  <a:pt x="318262" y="175006"/>
                  <a:pt x="318389" y="174498"/>
                </a:cubicBezTo>
                <a:cubicBezTo>
                  <a:pt x="318389" y="174498"/>
                  <a:pt x="319532" y="175641"/>
                  <a:pt x="319532" y="177800"/>
                </a:cubicBezTo>
                <a:cubicBezTo>
                  <a:pt x="319532" y="179070"/>
                  <a:pt x="319532" y="179578"/>
                  <a:pt x="319786" y="179578"/>
                </a:cubicBezTo>
                <a:cubicBezTo>
                  <a:pt x="320040" y="179578"/>
                  <a:pt x="320167" y="179324"/>
                  <a:pt x="320675" y="178816"/>
                </a:cubicBezTo>
                <a:cubicBezTo>
                  <a:pt x="321564" y="178562"/>
                  <a:pt x="322326" y="178435"/>
                  <a:pt x="322834" y="178435"/>
                </a:cubicBezTo>
                <a:cubicBezTo>
                  <a:pt x="324485" y="178435"/>
                  <a:pt x="324993" y="179451"/>
                  <a:pt x="324993" y="180975"/>
                </a:cubicBezTo>
                <a:cubicBezTo>
                  <a:pt x="324993" y="180975"/>
                  <a:pt x="324993" y="183134"/>
                  <a:pt x="327152" y="183134"/>
                </a:cubicBezTo>
                <a:cubicBezTo>
                  <a:pt x="330327" y="184150"/>
                  <a:pt x="337947" y="189611"/>
                  <a:pt x="334645" y="190627"/>
                </a:cubicBezTo>
                <a:lnTo>
                  <a:pt x="336804" y="191770"/>
                </a:lnTo>
                <a:cubicBezTo>
                  <a:pt x="339979" y="192786"/>
                  <a:pt x="341122" y="193929"/>
                  <a:pt x="342138" y="196088"/>
                </a:cubicBezTo>
                <a:lnTo>
                  <a:pt x="342138" y="198247"/>
                </a:lnTo>
                <a:cubicBezTo>
                  <a:pt x="342646" y="197739"/>
                  <a:pt x="343535" y="197485"/>
                  <a:pt x="344297" y="197485"/>
                </a:cubicBezTo>
                <a:cubicBezTo>
                  <a:pt x="345059" y="197485"/>
                  <a:pt x="345948" y="197739"/>
                  <a:pt x="346456" y="198247"/>
                </a:cubicBezTo>
                <a:cubicBezTo>
                  <a:pt x="347472" y="198247"/>
                  <a:pt x="347472" y="198247"/>
                  <a:pt x="346456" y="199263"/>
                </a:cubicBezTo>
                <a:cubicBezTo>
                  <a:pt x="344297" y="199263"/>
                  <a:pt x="345313" y="200406"/>
                  <a:pt x="346456" y="201422"/>
                </a:cubicBezTo>
                <a:cubicBezTo>
                  <a:pt x="347472" y="201930"/>
                  <a:pt x="348361" y="202184"/>
                  <a:pt x="348996" y="202184"/>
                </a:cubicBezTo>
                <a:cubicBezTo>
                  <a:pt x="349631" y="202184"/>
                  <a:pt x="350266" y="201930"/>
                  <a:pt x="350774" y="201422"/>
                </a:cubicBezTo>
                <a:lnTo>
                  <a:pt x="351917" y="202565"/>
                </a:lnTo>
                <a:cubicBezTo>
                  <a:pt x="351155" y="204089"/>
                  <a:pt x="351536" y="205105"/>
                  <a:pt x="352171" y="205105"/>
                </a:cubicBezTo>
                <a:cubicBezTo>
                  <a:pt x="352425" y="205105"/>
                  <a:pt x="352679" y="204978"/>
                  <a:pt x="352933" y="204724"/>
                </a:cubicBezTo>
                <a:cubicBezTo>
                  <a:pt x="354076" y="204724"/>
                  <a:pt x="355092" y="205867"/>
                  <a:pt x="357251" y="205867"/>
                </a:cubicBezTo>
                <a:cubicBezTo>
                  <a:pt x="359410" y="205867"/>
                  <a:pt x="358267" y="205867"/>
                  <a:pt x="358267" y="206883"/>
                </a:cubicBezTo>
                <a:cubicBezTo>
                  <a:pt x="358267" y="206883"/>
                  <a:pt x="359283" y="208026"/>
                  <a:pt x="360426" y="209042"/>
                </a:cubicBezTo>
                <a:cubicBezTo>
                  <a:pt x="361569" y="210058"/>
                  <a:pt x="362585" y="210058"/>
                  <a:pt x="360426" y="211201"/>
                </a:cubicBezTo>
                <a:cubicBezTo>
                  <a:pt x="360426" y="211201"/>
                  <a:pt x="359283" y="212217"/>
                  <a:pt x="360426" y="213360"/>
                </a:cubicBezTo>
                <a:cubicBezTo>
                  <a:pt x="361442" y="212217"/>
                  <a:pt x="362585" y="212217"/>
                  <a:pt x="363601" y="212217"/>
                </a:cubicBezTo>
                <a:cubicBezTo>
                  <a:pt x="363982" y="212598"/>
                  <a:pt x="364236" y="212725"/>
                  <a:pt x="364363" y="212725"/>
                </a:cubicBezTo>
                <a:cubicBezTo>
                  <a:pt x="364744" y="212725"/>
                  <a:pt x="364744" y="212217"/>
                  <a:pt x="364744" y="212217"/>
                </a:cubicBezTo>
                <a:cubicBezTo>
                  <a:pt x="364998" y="211836"/>
                  <a:pt x="365252" y="211709"/>
                  <a:pt x="365633" y="211709"/>
                </a:cubicBezTo>
                <a:cubicBezTo>
                  <a:pt x="367030" y="211709"/>
                  <a:pt x="369316" y="214884"/>
                  <a:pt x="370205" y="216662"/>
                </a:cubicBezTo>
                <a:cubicBezTo>
                  <a:pt x="370967" y="218694"/>
                  <a:pt x="371602" y="219964"/>
                  <a:pt x="372237" y="219964"/>
                </a:cubicBezTo>
                <a:cubicBezTo>
                  <a:pt x="372618" y="219964"/>
                  <a:pt x="372999" y="219583"/>
                  <a:pt x="373380" y="218821"/>
                </a:cubicBezTo>
                <a:cubicBezTo>
                  <a:pt x="373761" y="218440"/>
                  <a:pt x="374142" y="218186"/>
                  <a:pt x="374396" y="218186"/>
                </a:cubicBezTo>
                <a:cubicBezTo>
                  <a:pt x="375793" y="218186"/>
                  <a:pt x="376301" y="221488"/>
                  <a:pt x="375412" y="224155"/>
                </a:cubicBezTo>
                <a:lnTo>
                  <a:pt x="374396" y="228473"/>
                </a:lnTo>
                <a:lnTo>
                  <a:pt x="376555" y="225298"/>
                </a:lnTo>
                <a:cubicBezTo>
                  <a:pt x="378587" y="223774"/>
                  <a:pt x="379603" y="223012"/>
                  <a:pt x="380365" y="223012"/>
                </a:cubicBezTo>
                <a:cubicBezTo>
                  <a:pt x="381127" y="223012"/>
                  <a:pt x="381762" y="224028"/>
                  <a:pt x="382905" y="226441"/>
                </a:cubicBezTo>
                <a:cubicBezTo>
                  <a:pt x="384302" y="228473"/>
                  <a:pt x="384810" y="229235"/>
                  <a:pt x="384937" y="229235"/>
                </a:cubicBezTo>
                <a:cubicBezTo>
                  <a:pt x="385064" y="229235"/>
                  <a:pt x="385064" y="228981"/>
                  <a:pt x="385064" y="228600"/>
                </a:cubicBezTo>
                <a:cubicBezTo>
                  <a:pt x="385318" y="228346"/>
                  <a:pt x="385572" y="228219"/>
                  <a:pt x="385953" y="228219"/>
                </a:cubicBezTo>
                <a:cubicBezTo>
                  <a:pt x="386969" y="228219"/>
                  <a:pt x="388366" y="229235"/>
                  <a:pt x="391541" y="230759"/>
                </a:cubicBezTo>
                <a:cubicBezTo>
                  <a:pt x="394843" y="232918"/>
                  <a:pt x="396875" y="233934"/>
                  <a:pt x="395859" y="235077"/>
                </a:cubicBezTo>
                <a:cubicBezTo>
                  <a:pt x="395859" y="235077"/>
                  <a:pt x="396875" y="236093"/>
                  <a:pt x="398018" y="236093"/>
                </a:cubicBezTo>
                <a:cubicBezTo>
                  <a:pt x="398399" y="235966"/>
                  <a:pt x="398907" y="235839"/>
                  <a:pt x="399288" y="235839"/>
                </a:cubicBezTo>
                <a:cubicBezTo>
                  <a:pt x="401574" y="235839"/>
                  <a:pt x="402082" y="238379"/>
                  <a:pt x="400304" y="239268"/>
                </a:cubicBezTo>
                <a:cubicBezTo>
                  <a:pt x="400304" y="239268"/>
                  <a:pt x="401320" y="239268"/>
                  <a:pt x="403479" y="240284"/>
                </a:cubicBezTo>
                <a:lnTo>
                  <a:pt x="403479" y="239268"/>
                </a:lnTo>
                <a:cubicBezTo>
                  <a:pt x="403606" y="239141"/>
                  <a:pt x="403860" y="239014"/>
                  <a:pt x="404114" y="239014"/>
                </a:cubicBezTo>
                <a:cubicBezTo>
                  <a:pt x="405511" y="239014"/>
                  <a:pt x="408559" y="241300"/>
                  <a:pt x="417449" y="245745"/>
                </a:cubicBezTo>
                <a:cubicBezTo>
                  <a:pt x="429260" y="252222"/>
                  <a:pt x="430403" y="252222"/>
                  <a:pt x="429260" y="254381"/>
                </a:cubicBezTo>
                <a:cubicBezTo>
                  <a:pt x="429895" y="256159"/>
                  <a:pt x="430530" y="256921"/>
                  <a:pt x="431038" y="256921"/>
                </a:cubicBezTo>
                <a:cubicBezTo>
                  <a:pt x="431546" y="256921"/>
                  <a:pt x="432054" y="256413"/>
                  <a:pt x="432435" y="255397"/>
                </a:cubicBezTo>
                <a:cubicBezTo>
                  <a:pt x="432435" y="254889"/>
                  <a:pt x="432943" y="254635"/>
                  <a:pt x="433578" y="254635"/>
                </a:cubicBezTo>
                <a:cubicBezTo>
                  <a:pt x="434213" y="254635"/>
                  <a:pt x="434594" y="254889"/>
                  <a:pt x="434594" y="255397"/>
                </a:cubicBezTo>
                <a:cubicBezTo>
                  <a:pt x="434594" y="255397"/>
                  <a:pt x="436753" y="256413"/>
                  <a:pt x="438912" y="256413"/>
                </a:cubicBezTo>
                <a:cubicBezTo>
                  <a:pt x="444246" y="256413"/>
                  <a:pt x="445389" y="257556"/>
                  <a:pt x="444246" y="258572"/>
                </a:cubicBezTo>
                <a:cubicBezTo>
                  <a:pt x="443103" y="259588"/>
                  <a:pt x="443103" y="259969"/>
                  <a:pt x="443611" y="259969"/>
                </a:cubicBezTo>
                <a:cubicBezTo>
                  <a:pt x="444119" y="259969"/>
                  <a:pt x="444881" y="259715"/>
                  <a:pt x="445389" y="259715"/>
                </a:cubicBezTo>
                <a:cubicBezTo>
                  <a:pt x="446532" y="259207"/>
                  <a:pt x="447548" y="258953"/>
                  <a:pt x="448183" y="258953"/>
                </a:cubicBezTo>
                <a:cubicBezTo>
                  <a:pt x="448818" y="258953"/>
                  <a:pt x="449199" y="259207"/>
                  <a:pt x="448564" y="259715"/>
                </a:cubicBezTo>
                <a:cubicBezTo>
                  <a:pt x="449453" y="260604"/>
                  <a:pt x="455168" y="263525"/>
                  <a:pt x="457454" y="263525"/>
                </a:cubicBezTo>
                <a:cubicBezTo>
                  <a:pt x="457962" y="263525"/>
                  <a:pt x="458343" y="263398"/>
                  <a:pt x="458343" y="262890"/>
                </a:cubicBezTo>
                <a:cubicBezTo>
                  <a:pt x="458343" y="262890"/>
                  <a:pt x="460502" y="263906"/>
                  <a:pt x="461518" y="263906"/>
                </a:cubicBezTo>
                <a:cubicBezTo>
                  <a:pt x="461518" y="265049"/>
                  <a:pt x="463677" y="266065"/>
                  <a:pt x="466852" y="267081"/>
                </a:cubicBezTo>
                <a:cubicBezTo>
                  <a:pt x="468503" y="267589"/>
                  <a:pt x="469519" y="267843"/>
                  <a:pt x="470281" y="267843"/>
                </a:cubicBezTo>
                <a:cubicBezTo>
                  <a:pt x="471043" y="267843"/>
                  <a:pt x="471297" y="267589"/>
                  <a:pt x="471297" y="267081"/>
                </a:cubicBezTo>
                <a:cubicBezTo>
                  <a:pt x="470789" y="266700"/>
                  <a:pt x="470916" y="266319"/>
                  <a:pt x="471424" y="266319"/>
                </a:cubicBezTo>
                <a:cubicBezTo>
                  <a:pt x="472059" y="266319"/>
                  <a:pt x="473329" y="266827"/>
                  <a:pt x="474599" y="268097"/>
                </a:cubicBezTo>
                <a:cubicBezTo>
                  <a:pt x="475615" y="268097"/>
                  <a:pt x="475615" y="271272"/>
                  <a:pt x="477774" y="271272"/>
                </a:cubicBezTo>
                <a:cubicBezTo>
                  <a:pt x="476758" y="272288"/>
                  <a:pt x="476758" y="273431"/>
                  <a:pt x="477774" y="273431"/>
                </a:cubicBezTo>
                <a:lnTo>
                  <a:pt x="478790" y="272288"/>
                </a:lnTo>
                <a:cubicBezTo>
                  <a:pt x="479933" y="272288"/>
                  <a:pt x="480949" y="271272"/>
                  <a:pt x="480949" y="271272"/>
                </a:cubicBezTo>
                <a:cubicBezTo>
                  <a:pt x="482092" y="271272"/>
                  <a:pt x="484124" y="271272"/>
                  <a:pt x="482092" y="272288"/>
                </a:cubicBezTo>
                <a:cubicBezTo>
                  <a:pt x="485267" y="272288"/>
                  <a:pt x="486410" y="272288"/>
                  <a:pt x="489585" y="273431"/>
                </a:cubicBezTo>
                <a:cubicBezTo>
                  <a:pt x="491744" y="273431"/>
                  <a:pt x="494919" y="274447"/>
                  <a:pt x="494919" y="275590"/>
                </a:cubicBezTo>
                <a:cubicBezTo>
                  <a:pt x="496316" y="274955"/>
                  <a:pt x="498094" y="274701"/>
                  <a:pt x="499999" y="274701"/>
                </a:cubicBezTo>
                <a:cubicBezTo>
                  <a:pt x="504063" y="274701"/>
                  <a:pt x="508000" y="275971"/>
                  <a:pt x="505714" y="276733"/>
                </a:cubicBezTo>
                <a:cubicBezTo>
                  <a:pt x="504063" y="277241"/>
                  <a:pt x="503555" y="277495"/>
                  <a:pt x="503936" y="277495"/>
                </a:cubicBezTo>
                <a:cubicBezTo>
                  <a:pt x="504317" y="277495"/>
                  <a:pt x="505714" y="277241"/>
                  <a:pt x="507873" y="276733"/>
                </a:cubicBezTo>
                <a:lnTo>
                  <a:pt x="511048" y="276733"/>
                </a:lnTo>
                <a:cubicBezTo>
                  <a:pt x="512191" y="276733"/>
                  <a:pt x="511048" y="276733"/>
                  <a:pt x="511048" y="277749"/>
                </a:cubicBezTo>
                <a:lnTo>
                  <a:pt x="517525" y="277749"/>
                </a:lnTo>
                <a:cubicBezTo>
                  <a:pt x="521843" y="276733"/>
                  <a:pt x="524002" y="276733"/>
                  <a:pt x="524002" y="276733"/>
                </a:cubicBezTo>
                <a:cubicBezTo>
                  <a:pt x="524002" y="277749"/>
                  <a:pt x="522986" y="277749"/>
                  <a:pt x="520827" y="278892"/>
                </a:cubicBezTo>
                <a:cubicBezTo>
                  <a:pt x="515493" y="281051"/>
                  <a:pt x="513207" y="282067"/>
                  <a:pt x="512191" y="283210"/>
                </a:cubicBezTo>
                <a:cubicBezTo>
                  <a:pt x="506857" y="285369"/>
                  <a:pt x="505714" y="285369"/>
                  <a:pt x="504571" y="285369"/>
                </a:cubicBezTo>
                <a:cubicBezTo>
                  <a:pt x="503301" y="285369"/>
                  <a:pt x="502031" y="285496"/>
                  <a:pt x="501015" y="285750"/>
                </a:cubicBezTo>
                <a:cubicBezTo>
                  <a:pt x="501396" y="285877"/>
                  <a:pt x="501650" y="286131"/>
                  <a:pt x="502412" y="286512"/>
                </a:cubicBezTo>
                <a:cubicBezTo>
                  <a:pt x="503555" y="287655"/>
                  <a:pt x="501396" y="288671"/>
                  <a:pt x="500253" y="289814"/>
                </a:cubicBezTo>
                <a:cubicBezTo>
                  <a:pt x="499110" y="290957"/>
                  <a:pt x="497078" y="291973"/>
                  <a:pt x="494919" y="292989"/>
                </a:cubicBezTo>
                <a:cubicBezTo>
                  <a:pt x="494157" y="294513"/>
                  <a:pt x="493395" y="295529"/>
                  <a:pt x="492125" y="295529"/>
                </a:cubicBezTo>
                <a:cubicBezTo>
                  <a:pt x="491617" y="295529"/>
                  <a:pt x="491109" y="295402"/>
                  <a:pt x="490601" y="295148"/>
                </a:cubicBezTo>
                <a:cubicBezTo>
                  <a:pt x="488950" y="294640"/>
                  <a:pt x="488188" y="294386"/>
                  <a:pt x="488061" y="294386"/>
                </a:cubicBezTo>
                <a:cubicBezTo>
                  <a:pt x="487934" y="294386"/>
                  <a:pt x="488442" y="294640"/>
                  <a:pt x="489458" y="295148"/>
                </a:cubicBezTo>
                <a:cubicBezTo>
                  <a:pt x="490601" y="295148"/>
                  <a:pt x="487299" y="298323"/>
                  <a:pt x="482981" y="299466"/>
                </a:cubicBezTo>
                <a:cubicBezTo>
                  <a:pt x="479806" y="301625"/>
                  <a:pt x="475361" y="302641"/>
                  <a:pt x="474345" y="302641"/>
                </a:cubicBezTo>
                <a:lnTo>
                  <a:pt x="474345" y="303784"/>
                </a:lnTo>
                <a:cubicBezTo>
                  <a:pt x="475361" y="303784"/>
                  <a:pt x="474345" y="304800"/>
                  <a:pt x="471170" y="305943"/>
                </a:cubicBezTo>
                <a:cubicBezTo>
                  <a:pt x="470027" y="306959"/>
                  <a:pt x="463550" y="308102"/>
                  <a:pt x="459232" y="309118"/>
                </a:cubicBezTo>
                <a:cubicBezTo>
                  <a:pt x="454787" y="310896"/>
                  <a:pt x="451104" y="312674"/>
                  <a:pt x="449961" y="312674"/>
                </a:cubicBezTo>
                <a:cubicBezTo>
                  <a:pt x="449707" y="312674"/>
                  <a:pt x="449580" y="312547"/>
                  <a:pt x="449580" y="312420"/>
                </a:cubicBezTo>
                <a:cubicBezTo>
                  <a:pt x="448437" y="312420"/>
                  <a:pt x="448437" y="312420"/>
                  <a:pt x="448437" y="313436"/>
                </a:cubicBezTo>
                <a:cubicBezTo>
                  <a:pt x="450596" y="314579"/>
                  <a:pt x="448437" y="314579"/>
                  <a:pt x="447421" y="315595"/>
                </a:cubicBezTo>
                <a:cubicBezTo>
                  <a:pt x="446405" y="315595"/>
                  <a:pt x="445262" y="314579"/>
                  <a:pt x="445262" y="313436"/>
                </a:cubicBezTo>
                <a:cubicBezTo>
                  <a:pt x="445262" y="313055"/>
                  <a:pt x="444881" y="312674"/>
                  <a:pt x="444246" y="312674"/>
                </a:cubicBezTo>
                <a:cubicBezTo>
                  <a:pt x="443484" y="312674"/>
                  <a:pt x="442214" y="313182"/>
                  <a:pt x="440944" y="314452"/>
                </a:cubicBezTo>
                <a:cubicBezTo>
                  <a:pt x="438785" y="316611"/>
                  <a:pt x="432308" y="317627"/>
                  <a:pt x="429006" y="317627"/>
                </a:cubicBezTo>
                <a:cubicBezTo>
                  <a:pt x="427990" y="317627"/>
                  <a:pt x="426847" y="318643"/>
                  <a:pt x="426847" y="319786"/>
                </a:cubicBezTo>
                <a:cubicBezTo>
                  <a:pt x="426085" y="320548"/>
                  <a:pt x="424307" y="321818"/>
                  <a:pt x="422275" y="321818"/>
                </a:cubicBezTo>
                <a:cubicBezTo>
                  <a:pt x="421259" y="321818"/>
                  <a:pt x="420370" y="321564"/>
                  <a:pt x="419354" y="320929"/>
                </a:cubicBezTo>
                <a:cubicBezTo>
                  <a:pt x="418211" y="322072"/>
                  <a:pt x="418211" y="322072"/>
                  <a:pt x="418211" y="323088"/>
                </a:cubicBezTo>
                <a:cubicBezTo>
                  <a:pt x="417576" y="323723"/>
                  <a:pt x="417322" y="324358"/>
                  <a:pt x="416814" y="324358"/>
                </a:cubicBezTo>
                <a:cubicBezTo>
                  <a:pt x="416433" y="324358"/>
                  <a:pt x="415925" y="323977"/>
                  <a:pt x="415036" y="323088"/>
                </a:cubicBezTo>
                <a:cubicBezTo>
                  <a:pt x="411861" y="323088"/>
                  <a:pt x="407416" y="323088"/>
                  <a:pt x="405384" y="325247"/>
                </a:cubicBezTo>
                <a:cubicBezTo>
                  <a:pt x="403225" y="325247"/>
                  <a:pt x="402082" y="325247"/>
                  <a:pt x="402082" y="324104"/>
                </a:cubicBezTo>
                <a:cubicBezTo>
                  <a:pt x="402082" y="323850"/>
                  <a:pt x="402082" y="323596"/>
                  <a:pt x="401955" y="323469"/>
                </a:cubicBezTo>
                <a:cubicBezTo>
                  <a:pt x="401447" y="324993"/>
                  <a:pt x="401193" y="325628"/>
                  <a:pt x="400685" y="325628"/>
                </a:cubicBezTo>
                <a:cubicBezTo>
                  <a:pt x="400177" y="325628"/>
                  <a:pt x="399669" y="325120"/>
                  <a:pt x="398780" y="324104"/>
                </a:cubicBezTo>
                <a:cubicBezTo>
                  <a:pt x="398780" y="323215"/>
                  <a:pt x="398399" y="322834"/>
                  <a:pt x="398018" y="322834"/>
                </a:cubicBezTo>
                <a:cubicBezTo>
                  <a:pt x="397510" y="322834"/>
                  <a:pt x="397002" y="323469"/>
                  <a:pt x="397637" y="324104"/>
                </a:cubicBezTo>
                <a:cubicBezTo>
                  <a:pt x="395478" y="325247"/>
                  <a:pt x="394462" y="325247"/>
                  <a:pt x="394462" y="325247"/>
                </a:cubicBezTo>
                <a:lnTo>
                  <a:pt x="379730" y="325247"/>
                </a:lnTo>
                <a:cubicBezTo>
                  <a:pt x="373761" y="325755"/>
                  <a:pt x="369443" y="326009"/>
                  <a:pt x="366649" y="326009"/>
                </a:cubicBezTo>
                <a:cubicBezTo>
                  <a:pt x="363855" y="326009"/>
                  <a:pt x="362458" y="325755"/>
                  <a:pt x="362458" y="325247"/>
                </a:cubicBezTo>
                <a:cubicBezTo>
                  <a:pt x="361950" y="324739"/>
                  <a:pt x="361696" y="324485"/>
                  <a:pt x="361442" y="324485"/>
                </a:cubicBezTo>
                <a:cubicBezTo>
                  <a:pt x="361188" y="324485"/>
                  <a:pt x="360934" y="324739"/>
                  <a:pt x="360299" y="325247"/>
                </a:cubicBezTo>
                <a:cubicBezTo>
                  <a:pt x="358140" y="326263"/>
                  <a:pt x="357124" y="326263"/>
                  <a:pt x="355981" y="326263"/>
                </a:cubicBezTo>
                <a:cubicBezTo>
                  <a:pt x="353822" y="326263"/>
                  <a:pt x="352806" y="326263"/>
                  <a:pt x="352806" y="327406"/>
                </a:cubicBezTo>
                <a:cubicBezTo>
                  <a:pt x="350647" y="326263"/>
                  <a:pt x="350647" y="326263"/>
                  <a:pt x="349631" y="326263"/>
                </a:cubicBezTo>
                <a:cubicBezTo>
                  <a:pt x="349631" y="326771"/>
                  <a:pt x="349377" y="327025"/>
                  <a:pt x="348869" y="327025"/>
                </a:cubicBezTo>
                <a:cubicBezTo>
                  <a:pt x="348361" y="327025"/>
                  <a:pt x="347472" y="326771"/>
                  <a:pt x="346456" y="326263"/>
                </a:cubicBezTo>
                <a:cubicBezTo>
                  <a:pt x="345948" y="324612"/>
                  <a:pt x="345694" y="323850"/>
                  <a:pt x="345567" y="323850"/>
                </a:cubicBezTo>
                <a:cubicBezTo>
                  <a:pt x="345440" y="323850"/>
                  <a:pt x="345440" y="324612"/>
                  <a:pt x="345440" y="326263"/>
                </a:cubicBezTo>
                <a:cubicBezTo>
                  <a:pt x="345440" y="327025"/>
                  <a:pt x="343281" y="327787"/>
                  <a:pt x="342392" y="327787"/>
                </a:cubicBezTo>
                <a:cubicBezTo>
                  <a:pt x="342011" y="327787"/>
                  <a:pt x="341884" y="327660"/>
                  <a:pt x="342265" y="327406"/>
                </a:cubicBezTo>
                <a:cubicBezTo>
                  <a:pt x="342265" y="326263"/>
                  <a:pt x="339090" y="326263"/>
                  <a:pt x="337947" y="324104"/>
                </a:cubicBezTo>
                <a:cubicBezTo>
                  <a:pt x="336931" y="324104"/>
                  <a:pt x="334772" y="324104"/>
                  <a:pt x="334772" y="325247"/>
                </a:cubicBezTo>
                <a:cubicBezTo>
                  <a:pt x="334518" y="325501"/>
                  <a:pt x="334137" y="325501"/>
                  <a:pt x="333502" y="325501"/>
                </a:cubicBezTo>
                <a:cubicBezTo>
                  <a:pt x="330962" y="325501"/>
                  <a:pt x="325882" y="323977"/>
                  <a:pt x="324993" y="323088"/>
                </a:cubicBezTo>
                <a:cubicBezTo>
                  <a:pt x="324993" y="322580"/>
                  <a:pt x="324485" y="322326"/>
                  <a:pt x="323977" y="322326"/>
                </a:cubicBezTo>
                <a:cubicBezTo>
                  <a:pt x="323469" y="322326"/>
                  <a:pt x="322961" y="322580"/>
                  <a:pt x="322961" y="323088"/>
                </a:cubicBezTo>
                <a:cubicBezTo>
                  <a:pt x="322961" y="324104"/>
                  <a:pt x="321818" y="324104"/>
                  <a:pt x="319659" y="324104"/>
                </a:cubicBezTo>
                <a:cubicBezTo>
                  <a:pt x="319278" y="323342"/>
                  <a:pt x="319024" y="322961"/>
                  <a:pt x="318897" y="322961"/>
                </a:cubicBezTo>
                <a:cubicBezTo>
                  <a:pt x="318770" y="322961"/>
                  <a:pt x="318643" y="323850"/>
                  <a:pt x="318643" y="325247"/>
                </a:cubicBezTo>
                <a:cubicBezTo>
                  <a:pt x="319151" y="325755"/>
                  <a:pt x="319151" y="326009"/>
                  <a:pt x="318643" y="326009"/>
                </a:cubicBezTo>
                <a:cubicBezTo>
                  <a:pt x="318135" y="326009"/>
                  <a:pt x="316992" y="325755"/>
                  <a:pt x="315468" y="325247"/>
                </a:cubicBezTo>
                <a:cubicBezTo>
                  <a:pt x="314325" y="324104"/>
                  <a:pt x="307848" y="323088"/>
                  <a:pt x="303657" y="322072"/>
                </a:cubicBezTo>
                <a:cubicBezTo>
                  <a:pt x="296037" y="320929"/>
                  <a:pt x="295021" y="319913"/>
                  <a:pt x="292862" y="316738"/>
                </a:cubicBezTo>
                <a:lnTo>
                  <a:pt x="291719" y="314579"/>
                </a:lnTo>
                <a:lnTo>
                  <a:pt x="291719" y="316738"/>
                </a:lnTo>
                <a:cubicBezTo>
                  <a:pt x="290703" y="317754"/>
                  <a:pt x="288544" y="319913"/>
                  <a:pt x="288544" y="319913"/>
                </a:cubicBezTo>
                <a:cubicBezTo>
                  <a:pt x="287528" y="318770"/>
                  <a:pt x="287528" y="317754"/>
                  <a:pt x="288544" y="316738"/>
                </a:cubicBezTo>
                <a:cubicBezTo>
                  <a:pt x="288544" y="315595"/>
                  <a:pt x="286385" y="315595"/>
                  <a:pt x="284226" y="315595"/>
                </a:cubicBezTo>
                <a:cubicBezTo>
                  <a:pt x="283337" y="315976"/>
                  <a:pt x="282448" y="316103"/>
                  <a:pt x="281686" y="316103"/>
                </a:cubicBezTo>
                <a:cubicBezTo>
                  <a:pt x="279781" y="316103"/>
                  <a:pt x="278511" y="315341"/>
                  <a:pt x="277749" y="314579"/>
                </a:cubicBezTo>
                <a:cubicBezTo>
                  <a:pt x="276987" y="314579"/>
                  <a:pt x="276352" y="314071"/>
                  <a:pt x="275209" y="314071"/>
                </a:cubicBezTo>
                <a:cubicBezTo>
                  <a:pt x="274701" y="314071"/>
                  <a:pt x="274066" y="314198"/>
                  <a:pt x="273304" y="314579"/>
                </a:cubicBezTo>
                <a:cubicBezTo>
                  <a:pt x="272288" y="313436"/>
                  <a:pt x="272288" y="313436"/>
                  <a:pt x="272288" y="312420"/>
                </a:cubicBezTo>
                <a:cubicBezTo>
                  <a:pt x="272288" y="311404"/>
                  <a:pt x="271272" y="311404"/>
                  <a:pt x="269113" y="311404"/>
                </a:cubicBezTo>
                <a:cubicBezTo>
                  <a:pt x="268224" y="312293"/>
                  <a:pt x="266954" y="312674"/>
                  <a:pt x="265811" y="312674"/>
                </a:cubicBezTo>
                <a:cubicBezTo>
                  <a:pt x="264287" y="312674"/>
                  <a:pt x="263144" y="312039"/>
                  <a:pt x="263779" y="311404"/>
                </a:cubicBezTo>
                <a:cubicBezTo>
                  <a:pt x="263779" y="310261"/>
                  <a:pt x="262636" y="309245"/>
                  <a:pt x="260604" y="309245"/>
                </a:cubicBezTo>
                <a:cubicBezTo>
                  <a:pt x="259461" y="309245"/>
                  <a:pt x="258445" y="308102"/>
                  <a:pt x="257429" y="307086"/>
                </a:cubicBezTo>
                <a:cubicBezTo>
                  <a:pt x="255270" y="306070"/>
                  <a:pt x="254127" y="306070"/>
                  <a:pt x="254127" y="306070"/>
                </a:cubicBezTo>
                <a:cubicBezTo>
                  <a:pt x="253873" y="305816"/>
                  <a:pt x="253746" y="305689"/>
                  <a:pt x="253746" y="305689"/>
                </a:cubicBezTo>
                <a:cubicBezTo>
                  <a:pt x="253492" y="305689"/>
                  <a:pt x="254381" y="307086"/>
                  <a:pt x="255270" y="307086"/>
                </a:cubicBezTo>
                <a:lnTo>
                  <a:pt x="253111" y="308102"/>
                </a:lnTo>
                <a:cubicBezTo>
                  <a:pt x="250952" y="307086"/>
                  <a:pt x="248793" y="305943"/>
                  <a:pt x="248793" y="304927"/>
                </a:cubicBezTo>
                <a:cubicBezTo>
                  <a:pt x="248285" y="303149"/>
                  <a:pt x="247904" y="302387"/>
                  <a:pt x="247650" y="302387"/>
                </a:cubicBezTo>
                <a:cubicBezTo>
                  <a:pt x="247396" y="302387"/>
                  <a:pt x="247142" y="302895"/>
                  <a:pt x="246634" y="303911"/>
                </a:cubicBezTo>
                <a:cubicBezTo>
                  <a:pt x="246634" y="304546"/>
                  <a:pt x="245872" y="305181"/>
                  <a:pt x="245110" y="305181"/>
                </a:cubicBezTo>
                <a:cubicBezTo>
                  <a:pt x="244475" y="305181"/>
                  <a:pt x="243840" y="304800"/>
                  <a:pt x="243459" y="303911"/>
                </a:cubicBezTo>
                <a:cubicBezTo>
                  <a:pt x="243459" y="302641"/>
                  <a:pt x="242697" y="302133"/>
                  <a:pt x="242062" y="302133"/>
                </a:cubicBezTo>
                <a:cubicBezTo>
                  <a:pt x="241681" y="302133"/>
                  <a:pt x="241300" y="302387"/>
                  <a:pt x="241300" y="302895"/>
                </a:cubicBezTo>
                <a:cubicBezTo>
                  <a:pt x="241300" y="304419"/>
                  <a:pt x="241300" y="305181"/>
                  <a:pt x="240792" y="305181"/>
                </a:cubicBezTo>
                <a:cubicBezTo>
                  <a:pt x="240284" y="305181"/>
                  <a:pt x="239268" y="304165"/>
                  <a:pt x="236982" y="301752"/>
                </a:cubicBezTo>
                <a:cubicBezTo>
                  <a:pt x="233807" y="299593"/>
                  <a:pt x="229362" y="296418"/>
                  <a:pt x="225171" y="294132"/>
                </a:cubicBezTo>
                <a:cubicBezTo>
                  <a:pt x="219837" y="291973"/>
                  <a:pt x="216535" y="290957"/>
                  <a:pt x="215392" y="290957"/>
                </a:cubicBezTo>
                <a:cubicBezTo>
                  <a:pt x="214884" y="291973"/>
                  <a:pt x="213995" y="292354"/>
                  <a:pt x="213614" y="292354"/>
                </a:cubicBezTo>
                <a:cubicBezTo>
                  <a:pt x="213233" y="292354"/>
                  <a:pt x="213233" y="292100"/>
                  <a:pt x="214249" y="292100"/>
                </a:cubicBezTo>
                <a:cubicBezTo>
                  <a:pt x="215265" y="289941"/>
                  <a:pt x="214249" y="289941"/>
                  <a:pt x="209931" y="287782"/>
                </a:cubicBezTo>
                <a:cubicBezTo>
                  <a:pt x="205613" y="286639"/>
                  <a:pt x="203454" y="283464"/>
                  <a:pt x="203454" y="282448"/>
                </a:cubicBezTo>
                <a:cubicBezTo>
                  <a:pt x="204470" y="282448"/>
                  <a:pt x="205613" y="283464"/>
                  <a:pt x="205613" y="283464"/>
                </a:cubicBezTo>
                <a:cubicBezTo>
                  <a:pt x="206629" y="281305"/>
                  <a:pt x="205613" y="281305"/>
                  <a:pt x="202311" y="280289"/>
                </a:cubicBezTo>
                <a:cubicBezTo>
                  <a:pt x="201295" y="280289"/>
                  <a:pt x="200152" y="281432"/>
                  <a:pt x="200152" y="282448"/>
                </a:cubicBezTo>
                <a:cubicBezTo>
                  <a:pt x="199390" y="282448"/>
                  <a:pt x="198247" y="282956"/>
                  <a:pt x="197231" y="282956"/>
                </a:cubicBezTo>
                <a:cubicBezTo>
                  <a:pt x="196723" y="282956"/>
                  <a:pt x="196215" y="282829"/>
                  <a:pt x="195834" y="282448"/>
                </a:cubicBezTo>
                <a:cubicBezTo>
                  <a:pt x="194818" y="281432"/>
                  <a:pt x="193675" y="281432"/>
                  <a:pt x="194818" y="280289"/>
                </a:cubicBezTo>
                <a:cubicBezTo>
                  <a:pt x="195834" y="280289"/>
                  <a:pt x="195834" y="280289"/>
                  <a:pt x="194818" y="279273"/>
                </a:cubicBezTo>
                <a:cubicBezTo>
                  <a:pt x="193802" y="278257"/>
                  <a:pt x="191516" y="277114"/>
                  <a:pt x="191516" y="276098"/>
                </a:cubicBezTo>
                <a:cubicBezTo>
                  <a:pt x="192659" y="274955"/>
                  <a:pt x="190500" y="273939"/>
                  <a:pt x="189357" y="272796"/>
                </a:cubicBezTo>
                <a:cubicBezTo>
                  <a:pt x="187198" y="272796"/>
                  <a:pt x="185039" y="271780"/>
                  <a:pt x="185039" y="271780"/>
                </a:cubicBezTo>
                <a:lnTo>
                  <a:pt x="184023" y="272796"/>
                </a:lnTo>
                <a:cubicBezTo>
                  <a:pt x="184023" y="273939"/>
                  <a:pt x="181864" y="273939"/>
                  <a:pt x="181864" y="273939"/>
                </a:cubicBezTo>
                <a:cubicBezTo>
                  <a:pt x="180721" y="272796"/>
                  <a:pt x="180721" y="271780"/>
                  <a:pt x="180721" y="271780"/>
                </a:cubicBezTo>
                <a:cubicBezTo>
                  <a:pt x="181864" y="271780"/>
                  <a:pt x="174244" y="266446"/>
                  <a:pt x="166751" y="260985"/>
                </a:cubicBezTo>
                <a:cubicBezTo>
                  <a:pt x="159131" y="254508"/>
                  <a:pt x="151638" y="248031"/>
                  <a:pt x="149479" y="247015"/>
                </a:cubicBezTo>
                <a:cubicBezTo>
                  <a:pt x="146304" y="245872"/>
                  <a:pt x="143002" y="242697"/>
                  <a:pt x="145161" y="242697"/>
                </a:cubicBezTo>
                <a:cubicBezTo>
                  <a:pt x="146304" y="242697"/>
                  <a:pt x="139827" y="237363"/>
                  <a:pt x="133350" y="230886"/>
                </a:cubicBezTo>
                <a:cubicBezTo>
                  <a:pt x="125730" y="224409"/>
                  <a:pt x="121539" y="219075"/>
                  <a:pt x="121539" y="217932"/>
                </a:cubicBezTo>
                <a:cubicBezTo>
                  <a:pt x="121539" y="217932"/>
                  <a:pt x="120396" y="216916"/>
                  <a:pt x="118237" y="214757"/>
                </a:cubicBezTo>
                <a:cubicBezTo>
                  <a:pt x="116078" y="212598"/>
                  <a:pt x="114300" y="209296"/>
                  <a:pt x="114300" y="208280"/>
                </a:cubicBezTo>
                <a:cubicBezTo>
                  <a:pt x="113665" y="206883"/>
                  <a:pt x="113411" y="205994"/>
                  <a:pt x="113284" y="205994"/>
                </a:cubicBezTo>
                <a:cubicBezTo>
                  <a:pt x="113157" y="205994"/>
                  <a:pt x="113157" y="206375"/>
                  <a:pt x="113157" y="207137"/>
                </a:cubicBezTo>
                <a:cubicBezTo>
                  <a:pt x="112649" y="207645"/>
                  <a:pt x="112014" y="207899"/>
                  <a:pt x="111506" y="207899"/>
                </a:cubicBezTo>
                <a:cubicBezTo>
                  <a:pt x="110998" y="207899"/>
                  <a:pt x="110490" y="207645"/>
                  <a:pt x="109855" y="207137"/>
                </a:cubicBezTo>
                <a:cubicBezTo>
                  <a:pt x="107696" y="204978"/>
                  <a:pt x="108712" y="204978"/>
                  <a:pt x="109855" y="203962"/>
                </a:cubicBezTo>
                <a:cubicBezTo>
                  <a:pt x="110998" y="202946"/>
                  <a:pt x="109855" y="201803"/>
                  <a:pt x="109855" y="201803"/>
                </a:cubicBezTo>
                <a:cubicBezTo>
                  <a:pt x="109347" y="201295"/>
                  <a:pt x="109093" y="201041"/>
                  <a:pt x="108712" y="201041"/>
                </a:cubicBezTo>
                <a:cubicBezTo>
                  <a:pt x="108331" y="201041"/>
                  <a:pt x="108204" y="201295"/>
                  <a:pt x="107696" y="201803"/>
                </a:cubicBezTo>
                <a:cubicBezTo>
                  <a:pt x="106553" y="202946"/>
                  <a:pt x="105537" y="202946"/>
                  <a:pt x="105537" y="202946"/>
                </a:cubicBezTo>
                <a:lnTo>
                  <a:pt x="105537" y="201803"/>
                </a:lnTo>
                <a:cubicBezTo>
                  <a:pt x="105537" y="201803"/>
                  <a:pt x="104521" y="200787"/>
                  <a:pt x="104521" y="200787"/>
                </a:cubicBezTo>
                <a:cubicBezTo>
                  <a:pt x="104521" y="200279"/>
                  <a:pt x="104521" y="200025"/>
                  <a:pt x="104267" y="200025"/>
                </a:cubicBezTo>
                <a:cubicBezTo>
                  <a:pt x="104013" y="200025"/>
                  <a:pt x="103505" y="200279"/>
                  <a:pt x="102362" y="200787"/>
                </a:cubicBezTo>
                <a:cubicBezTo>
                  <a:pt x="101854" y="201041"/>
                  <a:pt x="101346" y="201168"/>
                  <a:pt x="100838" y="201168"/>
                </a:cubicBezTo>
                <a:cubicBezTo>
                  <a:pt x="99695" y="201168"/>
                  <a:pt x="99441" y="200152"/>
                  <a:pt x="100203" y="198628"/>
                </a:cubicBezTo>
                <a:lnTo>
                  <a:pt x="99187" y="195453"/>
                </a:lnTo>
                <a:cubicBezTo>
                  <a:pt x="97028" y="195453"/>
                  <a:pt x="97028" y="192278"/>
                  <a:pt x="97028" y="190119"/>
                </a:cubicBezTo>
                <a:cubicBezTo>
                  <a:pt x="93853" y="190119"/>
                  <a:pt x="92710" y="189103"/>
                  <a:pt x="93853" y="186944"/>
                </a:cubicBezTo>
                <a:cubicBezTo>
                  <a:pt x="94869" y="185801"/>
                  <a:pt x="93853" y="184785"/>
                  <a:pt x="91694" y="184785"/>
                </a:cubicBezTo>
                <a:cubicBezTo>
                  <a:pt x="89535" y="183769"/>
                  <a:pt x="89535" y="182626"/>
                  <a:pt x="87376" y="180467"/>
                </a:cubicBezTo>
                <a:cubicBezTo>
                  <a:pt x="87376" y="178308"/>
                  <a:pt x="80899" y="170815"/>
                  <a:pt x="74422" y="160020"/>
                </a:cubicBezTo>
                <a:cubicBezTo>
                  <a:pt x="66802" y="149225"/>
                  <a:pt x="61468" y="141732"/>
                  <a:pt x="62484" y="140589"/>
                </a:cubicBezTo>
                <a:cubicBezTo>
                  <a:pt x="61468" y="139446"/>
                  <a:pt x="61468" y="139446"/>
                  <a:pt x="60325" y="139446"/>
                </a:cubicBezTo>
                <a:cubicBezTo>
                  <a:pt x="59182" y="139446"/>
                  <a:pt x="58166" y="138430"/>
                  <a:pt x="59309" y="136271"/>
                </a:cubicBezTo>
                <a:cubicBezTo>
                  <a:pt x="59944" y="135001"/>
                  <a:pt x="60198" y="133985"/>
                  <a:pt x="60071" y="133985"/>
                </a:cubicBezTo>
                <a:cubicBezTo>
                  <a:pt x="59944" y="133985"/>
                  <a:pt x="59690" y="134366"/>
                  <a:pt x="59309" y="135128"/>
                </a:cubicBezTo>
                <a:cubicBezTo>
                  <a:pt x="58293" y="135128"/>
                  <a:pt x="56134" y="132969"/>
                  <a:pt x="52832" y="127508"/>
                </a:cubicBezTo>
                <a:cubicBezTo>
                  <a:pt x="50673" y="123190"/>
                  <a:pt x="48514" y="118872"/>
                  <a:pt x="49657" y="117729"/>
                </a:cubicBezTo>
                <a:cubicBezTo>
                  <a:pt x="49022" y="115951"/>
                  <a:pt x="48768" y="115189"/>
                  <a:pt x="48641" y="115189"/>
                </a:cubicBezTo>
                <a:cubicBezTo>
                  <a:pt x="48514" y="115189"/>
                  <a:pt x="48514" y="115697"/>
                  <a:pt x="48514" y="116713"/>
                </a:cubicBezTo>
                <a:cubicBezTo>
                  <a:pt x="48387" y="117094"/>
                  <a:pt x="48133" y="117221"/>
                  <a:pt x="47752" y="117221"/>
                </a:cubicBezTo>
                <a:cubicBezTo>
                  <a:pt x="45847" y="117221"/>
                  <a:pt x="42037" y="112649"/>
                  <a:pt x="42037" y="108077"/>
                </a:cubicBezTo>
                <a:cubicBezTo>
                  <a:pt x="42037" y="107188"/>
                  <a:pt x="41275" y="105664"/>
                  <a:pt x="40513" y="105664"/>
                </a:cubicBezTo>
                <a:cubicBezTo>
                  <a:pt x="40386" y="105664"/>
                  <a:pt x="40132" y="105791"/>
                  <a:pt x="39878" y="105918"/>
                </a:cubicBezTo>
                <a:cubicBezTo>
                  <a:pt x="38862" y="104902"/>
                  <a:pt x="38862" y="102743"/>
                  <a:pt x="37719" y="98298"/>
                </a:cubicBezTo>
                <a:lnTo>
                  <a:pt x="33401" y="88646"/>
                </a:lnTo>
                <a:cubicBezTo>
                  <a:pt x="31242" y="86487"/>
                  <a:pt x="31242" y="83312"/>
                  <a:pt x="31242" y="83312"/>
                </a:cubicBezTo>
                <a:cubicBezTo>
                  <a:pt x="31242" y="82931"/>
                  <a:pt x="31115" y="82550"/>
                  <a:pt x="30988" y="82169"/>
                </a:cubicBezTo>
                <a:cubicBezTo>
                  <a:pt x="29718" y="81534"/>
                  <a:pt x="26670" y="75184"/>
                  <a:pt x="22606" y="66040"/>
                </a:cubicBezTo>
                <a:cubicBezTo>
                  <a:pt x="18288" y="56388"/>
                  <a:pt x="14986" y="47752"/>
                  <a:pt x="13970" y="46609"/>
                </a:cubicBezTo>
                <a:cubicBezTo>
                  <a:pt x="13970" y="46609"/>
                  <a:pt x="12954" y="45593"/>
                  <a:pt x="13970" y="43434"/>
                </a:cubicBezTo>
                <a:cubicBezTo>
                  <a:pt x="14986" y="41275"/>
                  <a:pt x="15113" y="40259"/>
                  <a:pt x="12954" y="39116"/>
                </a:cubicBezTo>
                <a:cubicBezTo>
                  <a:pt x="10795" y="37973"/>
                  <a:pt x="8636" y="32639"/>
                  <a:pt x="9779" y="30480"/>
                </a:cubicBezTo>
                <a:lnTo>
                  <a:pt x="8636" y="30480"/>
                </a:lnTo>
                <a:cubicBezTo>
                  <a:pt x="6477" y="30480"/>
                  <a:pt x="6477" y="26162"/>
                  <a:pt x="7620" y="24003"/>
                </a:cubicBezTo>
                <a:cubicBezTo>
                  <a:pt x="6477" y="22733"/>
                  <a:pt x="4318" y="21590"/>
                  <a:pt x="5334" y="19431"/>
                </a:cubicBezTo>
                <a:cubicBezTo>
                  <a:pt x="5334" y="18415"/>
                  <a:pt x="5334" y="18415"/>
                  <a:pt x="2159" y="18415"/>
                </a:cubicBezTo>
                <a:cubicBezTo>
                  <a:pt x="1651" y="18923"/>
                  <a:pt x="1143" y="19177"/>
                  <a:pt x="635" y="19177"/>
                </a:cubicBezTo>
                <a:cubicBezTo>
                  <a:pt x="127" y="19177"/>
                  <a:pt x="0" y="18923"/>
                  <a:pt x="0" y="18288"/>
                </a:cubicBezTo>
                <a:cubicBezTo>
                  <a:pt x="0" y="16129"/>
                  <a:pt x="1143" y="16129"/>
                  <a:pt x="2159" y="16129"/>
                </a:cubicBezTo>
                <a:cubicBezTo>
                  <a:pt x="2159" y="16129"/>
                  <a:pt x="1143" y="13970"/>
                  <a:pt x="1143" y="12954"/>
                </a:cubicBezTo>
                <a:cubicBezTo>
                  <a:pt x="1143" y="12954"/>
                  <a:pt x="0" y="11938"/>
                  <a:pt x="1143" y="10795"/>
                </a:cubicBezTo>
                <a:cubicBezTo>
                  <a:pt x="2159" y="10795"/>
                  <a:pt x="2159" y="9779"/>
                  <a:pt x="1143" y="7620"/>
                </a:cubicBezTo>
                <a:cubicBezTo>
                  <a:pt x="889" y="7747"/>
                  <a:pt x="762" y="7874"/>
                  <a:pt x="635" y="7874"/>
                </a:cubicBezTo>
                <a:cubicBezTo>
                  <a:pt x="508" y="7874"/>
                  <a:pt x="889" y="7239"/>
                  <a:pt x="1524" y="7239"/>
                </a:cubicBezTo>
                <a:cubicBezTo>
                  <a:pt x="1651" y="7239"/>
                  <a:pt x="1905" y="7366"/>
                  <a:pt x="2159" y="7620"/>
                </a:cubicBezTo>
                <a:cubicBezTo>
                  <a:pt x="3302" y="7620"/>
                  <a:pt x="5334" y="6477"/>
                  <a:pt x="4318" y="5334"/>
                </a:cubicBezTo>
                <a:cubicBezTo>
                  <a:pt x="4318" y="5334"/>
                  <a:pt x="5334" y="5334"/>
                  <a:pt x="6477" y="4318"/>
                </a:cubicBezTo>
                <a:cubicBezTo>
                  <a:pt x="7366" y="4318"/>
                  <a:pt x="8001" y="4191"/>
                  <a:pt x="8636" y="419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3"/>
          <p:cNvSpPr/>
          <p:nvPr/>
        </p:nvSpPr>
        <p:spPr>
          <a:xfrm>
            <a:off x="7914201" y="1696429"/>
            <a:ext cx="193357" cy="347282"/>
          </a:xfrm>
          <a:custGeom>
            <a:rect b="b" l="l" r="r" t="t"/>
            <a:pathLst>
              <a:path extrusionOk="0" h="463042" w="257810">
                <a:moveTo>
                  <a:pt x="16637" y="3556"/>
                </a:moveTo>
                <a:cubicBezTo>
                  <a:pt x="17272" y="3556"/>
                  <a:pt x="17272" y="3810"/>
                  <a:pt x="16637" y="4191"/>
                </a:cubicBezTo>
                <a:cubicBezTo>
                  <a:pt x="16510" y="3937"/>
                  <a:pt x="16383" y="3810"/>
                  <a:pt x="16256" y="3556"/>
                </a:cubicBezTo>
                <a:cubicBezTo>
                  <a:pt x="16383" y="3556"/>
                  <a:pt x="16510" y="3556"/>
                  <a:pt x="16637" y="3556"/>
                </a:cubicBezTo>
                <a:close/>
                <a:moveTo>
                  <a:pt x="30226" y="85217"/>
                </a:moveTo>
                <a:cubicBezTo>
                  <a:pt x="29210" y="86233"/>
                  <a:pt x="28067" y="87376"/>
                  <a:pt x="28067" y="87376"/>
                </a:cubicBezTo>
                <a:cubicBezTo>
                  <a:pt x="28321" y="87630"/>
                  <a:pt x="28702" y="87757"/>
                  <a:pt x="29083" y="87757"/>
                </a:cubicBezTo>
                <a:cubicBezTo>
                  <a:pt x="30099" y="87757"/>
                  <a:pt x="31242" y="86741"/>
                  <a:pt x="31242" y="85217"/>
                </a:cubicBezTo>
                <a:close/>
                <a:moveTo>
                  <a:pt x="35560" y="105664"/>
                </a:moveTo>
                <a:cubicBezTo>
                  <a:pt x="35560" y="105664"/>
                  <a:pt x="34544" y="106807"/>
                  <a:pt x="33401" y="106807"/>
                </a:cubicBezTo>
                <a:cubicBezTo>
                  <a:pt x="33401" y="107569"/>
                  <a:pt x="32893" y="108331"/>
                  <a:pt x="32893" y="108331"/>
                </a:cubicBezTo>
                <a:cubicBezTo>
                  <a:pt x="32893" y="108331"/>
                  <a:pt x="33020" y="108204"/>
                  <a:pt x="33401" y="107823"/>
                </a:cubicBezTo>
                <a:lnTo>
                  <a:pt x="34544" y="107823"/>
                </a:lnTo>
                <a:cubicBezTo>
                  <a:pt x="35560" y="106807"/>
                  <a:pt x="36703" y="105664"/>
                  <a:pt x="35560" y="105664"/>
                </a:cubicBezTo>
                <a:close/>
                <a:moveTo>
                  <a:pt x="46101" y="127889"/>
                </a:moveTo>
                <a:cubicBezTo>
                  <a:pt x="45720" y="127889"/>
                  <a:pt x="45339" y="128397"/>
                  <a:pt x="45339" y="128397"/>
                </a:cubicBezTo>
                <a:cubicBezTo>
                  <a:pt x="45339" y="128397"/>
                  <a:pt x="44323" y="128397"/>
                  <a:pt x="44323" y="129413"/>
                </a:cubicBezTo>
                <a:cubicBezTo>
                  <a:pt x="44323" y="129413"/>
                  <a:pt x="46482" y="129413"/>
                  <a:pt x="47498" y="128397"/>
                </a:cubicBezTo>
                <a:lnTo>
                  <a:pt x="46482" y="128397"/>
                </a:lnTo>
                <a:cubicBezTo>
                  <a:pt x="46482" y="128016"/>
                  <a:pt x="46355" y="127889"/>
                  <a:pt x="46228" y="127889"/>
                </a:cubicBezTo>
                <a:close/>
                <a:moveTo>
                  <a:pt x="47371" y="133985"/>
                </a:moveTo>
                <a:cubicBezTo>
                  <a:pt x="47244" y="133985"/>
                  <a:pt x="46990" y="134239"/>
                  <a:pt x="46482" y="134747"/>
                </a:cubicBezTo>
                <a:lnTo>
                  <a:pt x="46482" y="135763"/>
                </a:lnTo>
                <a:lnTo>
                  <a:pt x="48641" y="135763"/>
                </a:lnTo>
                <a:lnTo>
                  <a:pt x="47498" y="134747"/>
                </a:lnTo>
                <a:cubicBezTo>
                  <a:pt x="47498" y="134239"/>
                  <a:pt x="47498" y="133985"/>
                  <a:pt x="47371" y="133985"/>
                </a:cubicBezTo>
                <a:close/>
                <a:moveTo>
                  <a:pt x="45720" y="137160"/>
                </a:moveTo>
                <a:cubicBezTo>
                  <a:pt x="45847" y="137160"/>
                  <a:pt x="45847" y="137414"/>
                  <a:pt x="45339" y="137922"/>
                </a:cubicBezTo>
                <a:cubicBezTo>
                  <a:pt x="45339" y="137414"/>
                  <a:pt x="45593" y="137160"/>
                  <a:pt x="45720" y="137160"/>
                </a:cubicBezTo>
                <a:close/>
                <a:moveTo>
                  <a:pt x="50546" y="139319"/>
                </a:moveTo>
                <a:cubicBezTo>
                  <a:pt x="50419" y="139319"/>
                  <a:pt x="50165" y="139573"/>
                  <a:pt x="49530" y="140081"/>
                </a:cubicBezTo>
                <a:lnTo>
                  <a:pt x="50546" y="140081"/>
                </a:lnTo>
                <a:cubicBezTo>
                  <a:pt x="50546" y="139573"/>
                  <a:pt x="50546" y="139319"/>
                  <a:pt x="50419" y="139319"/>
                </a:cubicBezTo>
                <a:close/>
                <a:moveTo>
                  <a:pt x="53467" y="143002"/>
                </a:moveTo>
                <a:cubicBezTo>
                  <a:pt x="53340" y="143002"/>
                  <a:pt x="53086" y="143129"/>
                  <a:pt x="52705" y="143383"/>
                </a:cubicBezTo>
                <a:cubicBezTo>
                  <a:pt x="51689" y="143383"/>
                  <a:pt x="51689" y="143383"/>
                  <a:pt x="51689" y="144526"/>
                </a:cubicBezTo>
                <a:cubicBezTo>
                  <a:pt x="52197" y="145034"/>
                  <a:pt x="52451" y="145288"/>
                  <a:pt x="52705" y="145288"/>
                </a:cubicBezTo>
                <a:cubicBezTo>
                  <a:pt x="52959" y="145288"/>
                  <a:pt x="53213" y="145034"/>
                  <a:pt x="53848" y="144526"/>
                </a:cubicBezTo>
                <a:cubicBezTo>
                  <a:pt x="53848" y="143764"/>
                  <a:pt x="53848" y="143002"/>
                  <a:pt x="53467" y="143002"/>
                </a:cubicBezTo>
                <a:close/>
                <a:moveTo>
                  <a:pt x="65532" y="150114"/>
                </a:moveTo>
                <a:cubicBezTo>
                  <a:pt x="65405" y="150114"/>
                  <a:pt x="65151" y="150368"/>
                  <a:pt x="64643" y="150876"/>
                </a:cubicBezTo>
                <a:cubicBezTo>
                  <a:pt x="64643" y="150876"/>
                  <a:pt x="63500" y="150876"/>
                  <a:pt x="63500" y="151892"/>
                </a:cubicBezTo>
                <a:lnTo>
                  <a:pt x="64770" y="151892"/>
                </a:lnTo>
                <a:cubicBezTo>
                  <a:pt x="65786" y="150876"/>
                  <a:pt x="65786" y="150876"/>
                  <a:pt x="65786" y="150876"/>
                </a:cubicBezTo>
                <a:cubicBezTo>
                  <a:pt x="65786" y="150368"/>
                  <a:pt x="65786" y="150114"/>
                  <a:pt x="65659" y="150114"/>
                </a:cubicBezTo>
                <a:close/>
                <a:moveTo>
                  <a:pt x="90424" y="196215"/>
                </a:moveTo>
                <a:cubicBezTo>
                  <a:pt x="89408" y="196215"/>
                  <a:pt x="88265" y="197231"/>
                  <a:pt x="88265" y="197231"/>
                </a:cubicBezTo>
                <a:lnTo>
                  <a:pt x="89408" y="198247"/>
                </a:lnTo>
                <a:cubicBezTo>
                  <a:pt x="89408" y="197231"/>
                  <a:pt x="90424" y="196088"/>
                  <a:pt x="90424" y="196088"/>
                </a:cubicBezTo>
                <a:close/>
                <a:moveTo>
                  <a:pt x="104394" y="215900"/>
                </a:moveTo>
                <a:cubicBezTo>
                  <a:pt x="104140" y="215900"/>
                  <a:pt x="103886" y="216154"/>
                  <a:pt x="103378" y="216662"/>
                </a:cubicBezTo>
                <a:cubicBezTo>
                  <a:pt x="102235" y="217805"/>
                  <a:pt x="103378" y="218821"/>
                  <a:pt x="104394" y="218821"/>
                </a:cubicBezTo>
                <a:cubicBezTo>
                  <a:pt x="105410" y="218821"/>
                  <a:pt x="105537" y="217805"/>
                  <a:pt x="105537" y="216662"/>
                </a:cubicBezTo>
                <a:cubicBezTo>
                  <a:pt x="105029" y="216154"/>
                  <a:pt x="104775" y="215900"/>
                  <a:pt x="104394" y="215900"/>
                </a:cubicBezTo>
                <a:close/>
                <a:moveTo>
                  <a:pt x="127000" y="244729"/>
                </a:moveTo>
                <a:cubicBezTo>
                  <a:pt x="126873" y="244729"/>
                  <a:pt x="126746" y="245364"/>
                  <a:pt x="127381" y="245999"/>
                </a:cubicBezTo>
                <a:cubicBezTo>
                  <a:pt x="127381" y="245110"/>
                  <a:pt x="127127" y="244729"/>
                  <a:pt x="127000" y="244729"/>
                </a:cubicBezTo>
                <a:close/>
                <a:moveTo>
                  <a:pt x="133858" y="250317"/>
                </a:moveTo>
                <a:cubicBezTo>
                  <a:pt x="132842" y="251460"/>
                  <a:pt x="131699" y="251460"/>
                  <a:pt x="132842" y="252476"/>
                </a:cubicBezTo>
                <a:lnTo>
                  <a:pt x="133858" y="252476"/>
                </a:lnTo>
                <a:lnTo>
                  <a:pt x="133858" y="251460"/>
                </a:lnTo>
                <a:lnTo>
                  <a:pt x="133858" y="250317"/>
                </a:lnTo>
                <a:close/>
                <a:moveTo>
                  <a:pt x="144653" y="265684"/>
                </a:moveTo>
                <a:cubicBezTo>
                  <a:pt x="144399" y="265684"/>
                  <a:pt x="144145" y="265938"/>
                  <a:pt x="143510" y="266446"/>
                </a:cubicBezTo>
                <a:cubicBezTo>
                  <a:pt x="143510" y="267589"/>
                  <a:pt x="142494" y="268605"/>
                  <a:pt x="142494" y="268605"/>
                </a:cubicBezTo>
                <a:cubicBezTo>
                  <a:pt x="143510" y="268605"/>
                  <a:pt x="144653" y="266446"/>
                  <a:pt x="145669" y="266446"/>
                </a:cubicBezTo>
                <a:cubicBezTo>
                  <a:pt x="145161" y="265938"/>
                  <a:pt x="144907" y="265684"/>
                  <a:pt x="144653" y="265684"/>
                </a:cubicBezTo>
                <a:close/>
                <a:moveTo>
                  <a:pt x="153289" y="277241"/>
                </a:moveTo>
                <a:cubicBezTo>
                  <a:pt x="153289" y="278384"/>
                  <a:pt x="152273" y="279400"/>
                  <a:pt x="152273" y="279400"/>
                </a:cubicBezTo>
                <a:lnTo>
                  <a:pt x="153289" y="279400"/>
                </a:lnTo>
                <a:lnTo>
                  <a:pt x="154305" y="278384"/>
                </a:lnTo>
                <a:lnTo>
                  <a:pt x="153289" y="277241"/>
                </a:lnTo>
                <a:close/>
                <a:moveTo>
                  <a:pt x="181356" y="308483"/>
                </a:moveTo>
                <a:cubicBezTo>
                  <a:pt x="180340" y="309499"/>
                  <a:pt x="179197" y="309499"/>
                  <a:pt x="179197" y="310642"/>
                </a:cubicBezTo>
                <a:lnTo>
                  <a:pt x="181356" y="310642"/>
                </a:lnTo>
                <a:lnTo>
                  <a:pt x="181356" y="309499"/>
                </a:lnTo>
                <a:lnTo>
                  <a:pt x="181356" y="308483"/>
                </a:lnTo>
                <a:close/>
                <a:moveTo>
                  <a:pt x="184150" y="312293"/>
                </a:moveTo>
                <a:cubicBezTo>
                  <a:pt x="183769" y="312293"/>
                  <a:pt x="183134" y="312420"/>
                  <a:pt x="182372" y="312801"/>
                </a:cubicBezTo>
                <a:cubicBezTo>
                  <a:pt x="181229" y="313944"/>
                  <a:pt x="181229" y="313944"/>
                  <a:pt x="182372" y="313944"/>
                </a:cubicBezTo>
                <a:cubicBezTo>
                  <a:pt x="182372" y="313944"/>
                  <a:pt x="183388" y="313944"/>
                  <a:pt x="184531" y="312801"/>
                </a:cubicBezTo>
                <a:cubicBezTo>
                  <a:pt x="185293" y="312801"/>
                  <a:pt x="185039" y="312293"/>
                  <a:pt x="184150" y="312293"/>
                </a:cubicBezTo>
                <a:close/>
                <a:moveTo>
                  <a:pt x="202946" y="317373"/>
                </a:moveTo>
                <a:cubicBezTo>
                  <a:pt x="203200" y="317373"/>
                  <a:pt x="203454" y="317627"/>
                  <a:pt x="204089" y="318135"/>
                </a:cubicBezTo>
                <a:cubicBezTo>
                  <a:pt x="205105" y="319278"/>
                  <a:pt x="205105" y="319278"/>
                  <a:pt x="202946" y="319278"/>
                </a:cubicBezTo>
                <a:lnTo>
                  <a:pt x="201930" y="318135"/>
                </a:lnTo>
                <a:cubicBezTo>
                  <a:pt x="202438" y="317627"/>
                  <a:pt x="202692" y="317373"/>
                  <a:pt x="202946" y="317373"/>
                </a:cubicBezTo>
                <a:close/>
                <a:moveTo>
                  <a:pt x="187833" y="322453"/>
                </a:moveTo>
                <a:cubicBezTo>
                  <a:pt x="186690" y="323469"/>
                  <a:pt x="187833" y="323469"/>
                  <a:pt x="187833" y="323469"/>
                </a:cubicBezTo>
                <a:cubicBezTo>
                  <a:pt x="188849" y="323469"/>
                  <a:pt x="188849" y="323469"/>
                  <a:pt x="188849" y="322453"/>
                </a:cubicBezTo>
                <a:close/>
                <a:moveTo>
                  <a:pt x="202946" y="331724"/>
                </a:moveTo>
                <a:cubicBezTo>
                  <a:pt x="203327" y="331724"/>
                  <a:pt x="203581" y="331851"/>
                  <a:pt x="203962" y="332232"/>
                </a:cubicBezTo>
                <a:cubicBezTo>
                  <a:pt x="202819" y="333375"/>
                  <a:pt x="201803" y="333375"/>
                  <a:pt x="201803" y="333375"/>
                </a:cubicBezTo>
                <a:cubicBezTo>
                  <a:pt x="200660" y="333375"/>
                  <a:pt x="201803" y="332232"/>
                  <a:pt x="201803" y="332232"/>
                </a:cubicBezTo>
                <a:cubicBezTo>
                  <a:pt x="201803" y="332232"/>
                  <a:pt x="202311" y="331724"/>
                  <a:pt x="202946" y="331724"/>
                </a:cubicBezTo>
                <a:close/>
                <a:moveTo>
                  <a:pt x="195072" y="331724"/>
                </a:moveTo>
                <a:cubicBezTo>
                  <a:pt x="194945" y="331724"/>
                  <a:pt x="194691" y="331851"/>
                  <a:pt x="194310" y="332232"/>
                </a:cubicBezTo>
                <a:cubicBezTo>
                  <a:pt x="194310" y="332232"/>
                  <a:pt x="193294" y="333375"/>
                  <a:pt x="193294" y="333375"/>
                </a:cubicBezTo>
                <a:cubicBezTo>
                  <a:pt x="193294" y="334391"/>
                  <a:pt x="195453" y="334391"/>
                  <a:pt x="195453" y="334391"/>
                </a:cubicBezTo>
                <a:cubicBezTo>
                  <a:pt x="195453" y="333375"/>
                  <a:pt x="195453" y="332232"/>
                  <a:pt x="195453" y="332232"/>
                </a:cubicBezTo>
                <a:cubicBezTo>
                  <a:pt x="195453" y="332232"/>
                  <a:pt x="195453" y="331724"/>
                  <a:pt x="195072" y="331724"/>
                </a:cubicBezTo>
                <a:close/>
                <a:moveTo>
                  <a:pt x="202946" y="339725"/>
                </a:moveTo>
                <a:lnTo>
                  <a:pt x="202946" y="340868"/>
                </a:lnTo>
                <a:lnTo>
                  <a:pt x="205105" y="340868"/>
                </a:lnTo>
                <a:lnTo>
                  <a:pt x="204089" y="339725"/>
                </a:lnTo>
                <a:close/>
                <a:moveTo>
                  <a:pt x="170688" y="338963"/>
                </a:moveTo>
                <a:cubicBezTo>
                  <a:pt x="170815" y="338963"/>
                  <a:pt x="171069" y="339217"/>
                  <a:pt x="171704" y="339725"/>
                </a:cubicBezTo>
                <a:cubicBezTo>
                  <a:pt x="171704" y="339725"/>
                  <a:pt x="170561" y="340868"/>
                  <a:pt x="169545" y="340868"/>
                </a:cubicBezTo>
                <a:cubicBezTo>
                  <a:pt x="169164" y="341249"/>
                  <a:pt x="169037" y="341249"/>
                  <a:pt x="168910" y="341249"/>
                </a:cubicBezTo>
                <a:cubicBezTo>
                  <a:pt x="168656" y="341249"/>
                  <a:pt x="169037" y="340487"/>
                  <a:pt x="170561" y="339725"/>
                </a:cubicBezTo>
                <a:cubicBezTo>
                  <a:pt x="170561" y="339217"/>
                  <a:pt x="170561" y="338963"/>
                  <a:pt x="170688" y="338963"/>
                </a:cubicBezTo>
                <a:close/>
                <a:moveTo>
                  <a:pt x="207518" y="343916"/>
                </a:moveTo>
                <a:cubicBezTo>
                  <a:pt x="207137" y="343916"/>
                  <a:pt x="206248" y="344551"/>
                  <a:pt x="205105" y="345186"/>
                </a:cubicBezTo>
                <a:cubicBezTo>
                  <a:pt x="205105" y="346329"/>
                  <a:pt x="205105" y="346329"/>
                  <a:pt x="206121" y="346329"/>
                </a:cubicBezTo>
                <a:cubicBezTo>
                  <a:pt x="207137" y="346329"/>
                  <a:pt x="208280" y="345186"/>
                  <a:pt x="207264" y="345186"/>
                </a:cubicBezTo>
                <a:cubicBezTo>
                  <a:pt x="207772" y="344297"/>
                  <a:pt x="207772" y="343916"/>
                  <a:pt x="207518" y="343916"/>
                </a:cubicBezTo>
                <a:close/>
                <a:moveTo>
                  <a:pt x="218059" y="349504"/>
                </a:moveTo>
                <a:cubicBezTo>
                  <a:pt x="218059" y="349504"/>
                  <a:pt x="217932" y="349631"/>
                  <a:pt x="216916" y="350520"/>
                </a:cubicBezTo>
                <a:cubicBezTo>
                  <a:pt x="216154" y="350520"/>
                  <a:pt x="215519" y="351028"/>
                  <a:pt x="215392" y="351028"/>
                </a:cubicBezTo>
                <a:cubicBezTo>
                  <a:pt x="215265" y="351028"/>
                  <a:pt x="215519" y="350901"/>
                  <a:pt x="215773" y="350520"/>
                </a:cubicBezTo>
                <a:cubicBezTo>
                  <a:pt x="215773" y="350520"/>
                  <a:pt x="216789" y="350520"/>
                  <a:pt x="217932" y="349504"/>
                </a:cubicBezTo>
                <a:close/>
                <a:moveTo>
                  <a:pt x="202946" y="352679"/>
                </a:moveTo>
                <a:cubicBezTo>
                  <a:pt x="202946" y="353441"/>
                  <a:pt x="202946" y="354203"/>
                  <a:pt x="203327" y="354203"/>
                </a:cubicBezTo>
                <a:cubicBezTo>
                  <a:pt x="203454" y="354203"/>
                  <a:pt x="203708" y="354076"/>
                  <a:pt x="204089" y="353695"/>
                </a:cubicBezTo>
                <a:cubicBezTo>
                  <a:pt x="204089" y="353314"/>
                  <a:pt x="204089" y="352679"/>
                  <a:pt x="204089" y="352679"/>
                </a:cubicBezTo>
                <a:close/>
                <a:moveTo>
                  <a:pt x="213741" y="361315"/>
                </a:moveTo>
                <a:cubicBezTo>
                  <a:pt x="212725" y="361315"/>
                  <a:pt x="211582" y="362458"/>
                  <a:pt x="211582" y="363474"/>
                </a:cubicBezTo>
                <a:cubicBezTo>
                  <a:pt x="212725" y="363474"/>
                  <a:pt x="213741" y="361315"/>
                  <a:pt x="213741" y="361315"/>
                </a:cubicBezTo>
                <a:close/>
                <a:moveTo>
                  <a:pt x="220853" y="362712"/>
                </a:moveTo>
                <a:cubicBezTo>
                  <a:pt x="220726" y="362712"/>
                  <a:pt x="220218" y="362966"/>
                  <a:pt x="219075" y="363474"/>
                </a:cubicBezTo>
                <a:cubicBezTo>
                  <a:pt x="218059" y="364490"/>
                  <a:pt x="218059" y="366649"/>
                  <a:pt x="218059" y="366649"/>
                </a:cubicBezTo>
                <a:cubicBezTo>
                  <a:pt x="218059" y="366649"/>
                  <a:pt x="219075" y="365633"/>
                  <a:pt x="220218" y="363474"/>
                </a:cubicBezTo>
                <a:cubicBezTo>
                  <a:pt x="220726" y="362966"/>
                  <a:pt x="220980" y="362712"/>
                  <a:pt x="220853" y="362712"/>
                </a:cubicBezTo>
                <a:close/>
                <a:moveTo>
                  <a:pt x="226695" y="379730"/>
                </a:moveTo>
                <a:lnTo>
                  <a:pt x="225679" y="380746"/>
                </a:lnTo>
                <a:lnTo>
                  <a:pt x="226695" y="380746"/>
                </a:lnTo>
                <a:cubicBezTo>
                  <a:pt x="227711" y="380746"/>
                  <a:pt x="227711" y="379730"/>
                  <a:pt x="227711" y="379730"/>
                </a:cubicBezTo>
                <a:close/>
                <a:moveTo>
                  <a:pt x="223901" y="377952"/>
                </a:moveTo>
                <a:cubicBezTo>
                  <a:pt x="223774" y="377952"/>
                  <a:pt x="223266" y="378206"/>
                  <a:pt x="222250" y="378587"/>
                </a:cubicBezTo>
                <a:cubicBezTo>
                  <a:pt x="221234" y="378587"/>
                  <a:pt x="220091" y="379730"/>
                  <a:pt x="220091" y="380746"/>
                </a:cubicBezTo>
                <a:cubicBezTo>
                  <a:pt x="220091" y="381762"/>
                  <a:pt x="220091" y="381889"/>
                  <a:pt x="220091" y="381889"/>
                </a:cubicBezTo>
                <a:cubicBezTo>
                  <a:pt x="220091" y="381889"/>
                  <a:pt x="221107" y="380746"/>
                  <a:pt x="222250" y="379730"/>
                </a:cubicBezTo>
                <a:cubicBezTo>
                  <a:pt x="223520" y="378460"/>
                  <a:pt x="224028" y="377952"/>
                  <a:pt x="223901" y="377952"/>
                </a:cubicBezTo>
                <a:close/>
                <a:moveTo>
                  <a:pt x="234188" y="409956"/>
                </a:moveTo>
                <a:cubicBezTo>
                  <a:pt x="234188" y="409956"/>
                  <a:pt x="233045" y="409956"/>
                  <a:pt x="232029" y="410972"/>
                </a:cubicBezTo>
                <a:cubicBezTo>
                  <a:pt x="233045" y="412115"/>
                  <a:pt x="233045" y="412115"/>
                  <a:pt x="233045" y="412115"/>
                </a:cubicBezTo>
                <a:cubicBezTo>
                  <a:pt x="234188" y="412115"/>
                  <a:pt x="235204" y="410972"/>
                  <a:pt x="234188" y="409956"/>
                </a:cubicBezTo>
                <a:close/>
                <a:moveTo>
                  <a:pt x="254381" y="440436"/>
                </a:moveTo>
                <a:cubicBezTo>
                  <a:pt x="254635" y="440436"/>
                  <a:pt x="254635" y="440690"/>
                  <a:pt x="254635" y="441198"/>
                </a:cubicBezTo>
                <a:lnTo>
                  <a:pt x="254635" y="442341"/>
                </a:lnTo>
                <a:lnTo>
                  <a:pt x="253619" y="441198"/>
                </a:lnTo>
                <a:lnTo>
                  <a:pt x="252476" y="441198"/>
                </a:lnTo>
                <a:cubicBezTo>
                  <a:pt x="253619" y="440690"/>
                  <a:pt x="254127" y="440436"/>
                  <a:pt x="254381" y="440436"/>
                </a:cubicBezTo>
                <a:close/>
                <a:moveTo>
                  <a:pt x="248539" y="443357"/>
                </a:moveTo>
                <a:cubicBezTo>
                  <a:pt x="248920" y="443357"/>
                  <a:pt x="249047" y="443484"/>
                  <a:pt x="249047" y="443611"/>
                </a:cubicBezTo>
                <a:cubicBezTo>
                  <a:pt x="248793" y="443484"/>
                  <a:pt x="248666" y="443484"/>
                  <a:pt x="248539" y="443357"/>
                </a:cubicBezTo>
                <a:close/>
                <a:moveTo>
                  <a:pt x="249174" y="450850"/>
                </a:moveTo>
                <a:cubicBezTo>
                  <a:pt x="249174" y="450850"/>
                  <a:pt x="248158" y="451866"/>
                  <a:pt x="248158" y="453009"/>
                </a:cubicBezTo>
                <a:lnTo>
                  <a:pt x="250317" y="453009"/>
                </a:lnTo>
                <a:cubicBezTo>
                  <a:pt x="251333" y="453009"/>
                  <a:pt x="250317" y="451866"/>
                  <a:pt x="250317" y="451866"/>
                </a:cubicBezTo>
                <a:cubicBezTo>
                  <a:pt x="250317" y="450850"/>
                  <a:pt x="250317" y="450850"/>
                  <a:pt x="249174" y="450850"/>
                </a:cubicBezTo>
                <a:close/>
                <a:moveTo>
                  <a:pt x="234061" y="456184"/>
                </a:moveTo>
                <a:cubicBezTo>
                  <a:pt x="234061" y="456184"/>
                  <a:pt x="232918" y="457200"/>
                  <a:pt x="231902" y="457200"/>
                </a:cubicBezTo>
                <a:cubicBezTo>
                  <a:pt x="231902" y="456184"/>
                  <a:pt x="232918" y="456184"/>
                  <a:pt x="234061" y="456184"/>
                </a:cubicBezTo>
                <a:close/>
                <a:moveTo>
                  <a:pt x="10795" y="0"/>
                </a:moveTo>
                <a:cubicBezTo>
                  <a:pt x="12954" y="0"/>
                  <a:pt x="13970" y="0"/>
                  <a:pt x="15113" y="1016"/>
                </a:cubicBezTo>
                <a:cubicBezTo>
                  <a:pt x="15494" y="2032"/>
                  <a:pt x="15875" y="2794"/>
                  <a:pt x="16256" y="3429"/>
                </a:cubicBezTo>
                <a:cubicBezTo>
                  <a:pt x="15494" y="3556"/>
                  <a:pt x="14351" y="3810"/>
                  <a:pt x="12954" y="4191"/>
                </a:cubicBezTo>
                <a:lnTo>
                  <a:pt x="16129" y="4191"/>
                </a:lnTo>
                <a:cubicBezTo>
                  <a:pt x="16256" y="4064"/>
                  <a:pt x="16383" y="4064"/>
                  <a:pt x="16510" y="3937"/>
                </a:cubicBezTo>
                <a:cubicBezTo>
                  <a:pt x="17018" y="4953"/>
                  <a:pt x="16891" y="5207"/>
                  <a:pt x="15113" y="5207"/>
                </a:cubicBezTo>
                <a:cubicBezTo>
                  <a:pt x="15113" y="5207"/>
                  <a:pt x="14097" y="6223"/>
                  <a:pt x="14097" y="6223"/>
                </a:cubicBezTo>
                <a:cubicBezTo>
                  <a:pt x="14097" y="7239"/>
                  <a:pt x="15113" y="7239"/>
                  <a:pt x="15113" y="7239"/>
                </a:cubicBezTo>
                <a:cubicBezTo>
                  <a:pt x="16256" y="7239"/>
                  <a:pt x="16256" y="9398"/>
                  <a:pt x="17272" y="12573"/>
                </a:cubicBezTo>
                <a:cubicBezTo>
                  <a:pt x="17272" y="15875"/>
                  <a:pt x="17272" y="17907"/>
                  <a:pt x="18415" y="19050"/>
                </a:cubicBezTo>
                <a:cubicBezTo>
                  <a:pt x="19431" y="19050"/>
                  <a:pt x="19431" y="20066"/>
                  <a:pt x="19431" y="20066"/>
                </a:cubicBezTo>
                <a:cubicBezTo>
                  <a:pt x="18415" y="20066"/>
                  <a:pt x="18415" y="23241"/>
                  <a:pt x="19431" y="27686"/>
                </a:cubicBezTo>
                <a:cubicBezTo>
                  <a:pt x="19431" y="30861"/>
                  <a:pt x="20447" y="35306"/>
                  <a:pt x="19431" y="35306"/>
                </a:cubicBezTo>
                <a:cubicBezTo>
                  <a:pt x="19431" y="36322"/>
                  <a:pt x="19431" y="36322"/>
                  <a:pt x="19431" y="36322"/>
                </a:cubicBezTo>
                <a:cubicBezTo>
                  <a:pt x="20447" y="36322"/>
                  <a:pt x="20447" y="37338"/>
                  <a:pt x="20447" y="38481"/>
                </a:cubicBezTo>
                <a:cubicBezTo>
                  <a:pt x="20447" y="40640"/>
                  <a:pt x="20447" y="41656"/>
                  <a:pt x="20447" y="41656"/>
                </a:cubicBezTo>
                <a:cubicBezTo>
                  <a:pt x="20828" y="41275"/>
                  <a:pt x="20955" y="41148"/>
                  <a:pt x="21209" y="41148"/>
                </a:cubicBezTo>
                <a:cubicBezTo>
                  <a:pt x="21590" y="41148"/>
                  <a:pt x="21590" y="41910"/>
                  <a:pt x="21590" y="42672"/>
                </a:cubicBezTo>
                <a:cubicBezTo>
                  <a:pt x="21590" y="43815"/>
                  <a:pt x="22606" y="44831"/>
                  <a:pt x="20447" y="44831"/>
                </a:cubicBezTo>
                <a:cubicBezTo>
                  <a:pt x="21590" y="44831"/>
                  <a:pt x="21590" y="49149"/>
                  <a:pt x="23749" y="50165"/>
                </a:cubicBezTo>
                <a:cubicBezTo>
                  <a:pt x="24765" y="51308"/>
                  <a:pt x="23749" y="51308"/>
                  <a:pt x="22606" y="52324"/>
                </a:cubicBezTo>
                <a:cubicBezTo>
                  <a:pt x="21463" y="53340"/>
                  <a:pt x="20447" y="53340"/>
                  <a:pt x="20447" y="54483"/>
                </a:cubicBezTo>
                <a:cubicBezTo>
                  <a:pt x="20447" y="54483"/>
                  <a:pt x="21590" y="54483"/>
                  <a:pt x="22606" y="53340"/>
                </a:cubicBezTo>
                <a:cubicBezTo>
                  <a:pt x="23749" y="53340"/>
                  <a:pt x="23749" y="53340"/>
                  <a:pt x="24765" y="54483"/>
                </a:cubicBezTo>
                <a:lnTo>
                  <a:pt x="24765" y="55499"/>
                </a:lnTo>
                <a:cubicBezTo>
                  <a:pt x="23749" y="55499"/>
                  <a:pt x="24765" y="58674"/>
                  <a:pt x="25781" y="61976"/>
                </a:cubicBezTo>
                <a:cubicBezTo>
                  <a:pt x="26924" y="67310"/>
                  <a:pt x="27940" y="69469"/>
                  <a:pt x="26924" y="69469"/>
                </a:cubicBezTo>
                <a:cubicBezTo>
                  <a:pt x="25908" y="69469"/>
                  <a:pt x="25781" y="70612"/>
                  <a:pt x="26924" y="71628"/>
                </a:cubicBezTo>
                <a:cubicBezTo>
                  <a:pt x="32258" y="73787"/>
                  <a:pt x="32258" y="73787"/>
                  <a:pt x="31242" y="74803"/>
                </a:cubicBezTo>
                <a:lnTo>
                  <a:pt x="28067" y="74803"/>
                </a:lnTo>
                <a:cubicBezTo>
                  <a:pt x="25908" y="75946"/>
                  <a:pt x="27051" y="75946"/>
                  <a:pt x="29210" y="75946"/>
                </a:cubicBezTo>
                <a:cubicBezTo>
                  <a:pt x="29337" y="75819"/>
                  <a:pt x="29464" y="75819"/>
                  <a:pt x="29591" y="75819"/>
                </a:cubicBezTo>
                <a:cubicBezTo>
                  <a:pt x="31496" y="75819"/>
                  <a:pt x="33147" y="83058"/>
                  <a:pt x="31877" y="85217"/>
                </a:cubicBezTo>
                <a:lnTo>
                  <a:pt x="32512" y="84582"/>
                </a:lnTo>
                <a:cubicBezTo>
                  <a:pt x="33528" y="84582"/>
                  <a:pt x="33528" y="85598"/>
                  <a:pt x="34671" y="87757"/>
                </a:cubicBezTo>
                <a:cubicBezTo>
                  <a:pt x="34671" y="88773"/>
                  <a:pt x="35687" y="88773"/>
                  <a:pt x="35687" y="88773"/>
                </a:cubicBezTo>
                <a:cubicBezTo>
                  <a:pt x="33782" y="89789"/>
                  <a:pt x="35179" y="92202"/>
                  <a:pt x="36195" y="92202"/>
                </a:cubicBezTo>
                <a:cubicBezTo>
                  <a:pt x="36322" y="92202"/>
                  <a:pt x="36576" y="92075"/>
                  <a:pt x="36703" y="91948"/>
                </a:cubicBezTo>
                <a:cubicBezTo>
                  <a:pt x="37846" y="91948"/>
                  <a:pt x="37846" y="91948"/>
                  <a:pt x="37846" y="92964"/>
                </a:cubicBezTo>
                <a:cubicBezTo>
                  <a:pt x="36957" y="95631"/>
                  <a:pt x="38227" y="97536"/>
                  <a:pt x="39370" y="97536"/>
                </a:cubicBezTo>
                <a:cubicBezTo>
                  <a:pt x="39624" y="97536"/>
                  <a:pt x="39878" y="97409"/>
                  <a:pt x="40005" y="97282"/>
                </a:cubicBezTo>
                <a:lnTo>
                  <a:pt x="41148" y="98298"/>
                </a:lnTo>
                <a:cubicBezTo>
                  <a:pt x="40005" y="99314"/>
                  <a:pt x="40005" y="100457"/>
                  <a:pt x="41148" y="101473"/>
                </a:cubicBezTo>
                <a:cubicBezTo>
                  <a:pt x="41148" y="102616"/>
                  <a:pt x="42164" y="103632"/>
                  <a:pt x="40005" y="103632"/>
                </a:cubicBezTo>
                <a:cubicBezTo>
                  <a:pt x="38989" y="103632"/>
                  <a:pt x="37846" y="104648"/>
                  <a:pt x="38989" y="104648"/>
                </a:cubicBezTo>
                <a:lnTo>
                  <a:pt x="40005" y="104648"/>
                </a:lnTo>
                <a:cubicBezTo>
                  <a:pt x="40259" y="104521"/>
                  <a:pt x="40386" y="104394"/>
                  <a:pt x="40513" y="104394"/>
                </a:cubicBezTo>
                <a:cubicBezTo>
                  <a:pt x="41148" y="104394"/>
                  <a:pt x="41275" y="106172"/>
                  <a:pt x="42164" y="107950"/>
                </a:cubicBezTo>
                <a:cubicBezTo>
                  <a:pt x="44323" y="110109"/>
                  <a:pt x="44323" y="111125"/>
                  <a:pt x="45339" y="111125"/>
                </a:cubicBezTo>
                <a:lnTo>
                  <a:pt x="45339" y="112141"/>
                </a:lnTo>
                <a:cubicBezTo>
                  <a:pt x="44577" y="112903"/>
                  <a:pt x="44323" y="113665"/>
                  <a:pt x="44704" y="113665"/>
                </a:cubicBezTo>
                <a:cubicBezTo>
                  <a:pt x="44831" y="113665"/>
                  <a:pt x="45085" y="113538"/>
                  <a:pt x="45339" y="113284"/>
                </a:cubicBezTo>
                <a:cubicBezTo>
                  <a:pt x="46482" y="113284"/>
                  <a:pt x="47498" y="115443"/>
                  <a:pt x="47498" y="117602"/>
                </a:cubicBezTo>
                <a:lnTo>
                  <a:pt x="47498" y="118745"/>
                </a:lnTo>
                <a:cubicBezTo>
                  <a:pt x="48133" y="118491"/>
                  <a:pt x="48641" y="118364"/>
                  <a:pt x="49022" y="118364"/>
                </a:cubicBezTo>
                <a:cubicBezTo>
                  <a:pt x="50673" y="118364"/>
                  <a:pt x="50546" y="120015"/>
                  <a:pt x="49657" y="120777"/>
                </a:cubicBezTo>
                <a:cubicBezTo>
                  <a:pt x="50673" y="120777"/>
                  <a:pt x="50673" y="120777"/>
                  <a:pt x="50673" y="121920"/>
                </a:cubicBezTo>
                <a:cubicBezTo>
                  <a:pt x="50673" y="122809"/>
                  <a:pt x="51435" y="124333"/>
                  <a:pt x="52197" y="124333"/>
                </a:cubicBezTo>
                <a:cubicBezTo>
                  <a:pt x="52451" y="124333"/>
                  <a:pt x="52578" y="124206"/>
                  <a:pt x="52832" y="124079"/>
                </a:cubicBezTo>
                <a:lnTo>
                  <a:pt x="52832" y="125095"/>
                </a:lnTo>
                <a:cubicBezTo>
                  <a:pt x="52832" y="126111"/>
                  <a:pt x="52832" y="126111"/>
                  <a:pt x="52832" y="127254"/>
                </a:cubicBezTo>
                <a:cubicBezTo>
                  <a:pt x="52832" y="127254"/>
                  <a:pt x="53975" y="128270"/>
                  <a:pt x="52832" y="129413"/>
                </a:cubicBezTo>
                <a:cubicBezTo>
                  <a:pt x="51689" y="130556"/>
                  <a:pt x="52832" y="130429"/>
                  <a:pt x="52832" y="130429"/>
                </a:cubicBezTo>
                <a:cubicBezTo>
                  <a:pt x="52832" y="130810"/>
                  <a:pt x="52959" y="130937"/>
                  <a:pt x="53086" y="130937"/>
                </a:cubicBezTo>
                <a:cubicBezTo>
                  <a:pt x="53340" y="130937"/>
                  <a:pt x="53975" y="130175"/>
                  <a:pt x="53975" y="129413"/>
                </a:cubicBezTo>
                <a:cubicBezTo>
                  <a:pt x="54356" y="128778"/>
                  <a:pt x="54483" y="128524"/>
                  <a:pt x="54610" y="128524"/>
                </a:cubicBezTo>
                <a:cubicBezTo>
                  <a:pt x="54864" y="128524"/>
                  <a:pt x="54737" y="130048"/>
                  <a:pt x="53975" y="131572"/>
                </a:cubicBezTo>
                <a:cubicBezTo>
                  <a:pt x="53340" y="133350"/>
                  <a:pt x="53086" y="134112"/>
                  <a:pt x="53340" y="134112"/>
                </a:cubicBezTo>
                <a:cubicBezTo>
                  <a:pt x="53594" y="134112"/>
                  <a:pt x="54102" y="133604"/>
                  <a:pt x="54991" y="132588"/>
                </a:cubicBezTo>
                <a:cubicBezTo>
                  <a:pt x="54991" y="131826"/>
                  <a:pt x="55499" y="131064"/>
                  <a:pt x="55880" y="131064"/>
                </a:cubicBezTo>
                <a:cubicBezTo>
                  <a:pt x="56007" y="131064"/>
                  <a:pt x="56134" y="131191"/>
                  <a:pt x="56134" y="131445"/>
                </a:cubicBezTo>
                <a:cubicBezTo>
                  <a:pt x="56134" y="131445"/>
                  <a:pt x="56134" y="132588"/>
                  <a:pt x="55118" y="133604"/>
                </a:cubicBezTo>
                <a:lnTo>
                  <a:pt x="56134" y="134620"/>
                </a:lnTo>
                <a:cubicBezTo>
                  <a:pt x="58293" y="135763"/>
                  <a:pt x="58293" y="135763"/>
                  <a:pt x="58293" y="136779"/>
                </a:cubicBezTo>
                <a:cubicBezTo>
                  <a:pt x="58293" y="137795"/>
                  <a:pt x="58293" y="137922"/>
                  <a:pt x="59436" y="137922"/>
                </a:cubicBezTo>
                <a:cubicBezTo>
                  <a:pt x="59817" y="137541"/>
                  <a:pt x="59944" y="137414"/>
                  <a:pt x="60071" y="137414"/>
                </a:cubicBezTo>
                <a:cubicBezTo>
                  <a:pt x="60325" y="137414"/>
                  <a:pt x="59817" y="138176"/>
                  <a:pt x="58293" y="138938"/>
                </a:cubicBezTo>
                <a:cubicBezTo>
                  <a:pt x="58293" y="139954"/>
                  <a:pt x="58293" y="139954"/>
                  <a:pt x="59436" y="139954"/>
                </a:cubicBezTo>
                <a:cubicBezTo>
                  <a:pt x="60198" y="139573"/>
                  <a:pt x="60579" y="139446"/>
                  <a:pt x="60833" y="139446"/>
                </a:cubicBezTo>
                <a:cubicBezTo>
                  <a:pt x="61341" y="139446"/>
                  <a:pt x="61214" y="139954"/>
                  <a:pt x="60452" y="139954"/>
                </a:cubicBezTo>
                <a:cubicBezTo>
                  <a:pt x="60452" y="141097"/>
                  <a:pt x="60452" y="142113"/>
                  <a:pt x="60452" y="142113"/>
                </a:cubicBezTo>
                <a:cubicBezTo>
                  <a:pt x="60452" y="142113"/>
                  <a:pt x="60706" y="141986"/>
                  <a:pt x="60833" y="141986"/>
                </a:cubicBezTo>
                <a:cubicBezTo>
                  <a:pt x="60960" y="141986"/>
                  <a:pt x="61341" y="142113"/>
                  <a:pt x="61722" y="142367"/>
                </a:cubicBezTo>
                <a:cubicBezTo>
                  <a:pt x="61976" y="142240"/>
                  <a:pt x="62230" y="142113"/>
                  <a:pt x="62611" y="142113"/>
                </a:cubicBezTo>
                <a:lnTo>
                  <a:pt x="62611" y="143129"/>
                </a:lnTo>
                <a:cubicBezTo>
                  <a:pt x="62230" y="142748"/>
                  <a:pt x="61976" y="142494"/>
                  <a:pt x="61722" y="142367"/>
                </a:cubicBezTo>
                <a:cubicBezTo>
                  <a:pt x="60960" y="142748"/>
                  <a:pt x="60452" y="143256"/>
                  <a:pt x="60452" y="143256"/>
                </a:cubicBezTo>
                <a:lnTo>
                  <a:pt x="62611" y="143256"/>
                </a:lnTo>
                <a:lnTo>
                  <a:pt x="62611" y="143129"/>
                </a:lnTo>
                <a:cubicBezTo>
                  <a:pt x="64008" y="144526"/>
                  <a:pt x="65659" y="147193"/>
                  <a:pt x="66929" y="149733"/>
                </a:cubicBezTo>
                <a:cubicBezTo>
                  <a:pt x="68072" y="150749"/>
                  <a:pt x="66929" y="151892"/>
                  <a:pt x="65913" y="152908"/>
                </a:cubicBezTo>
                <a:cubicBezTo>
                  <a:pt x="65786" y="153035"/>
                  <a:pt x="65659" y="153035"/>
                  <a:pt x="65532" y="153035"/>
                </a:cubicBezTo>
                <a:cubicBezTo>
                  <a:pt x="65913" y="152908"/>
                  <a:pt x="66421" y="152908"/>
                  <a:pt x="66929" y="152908"/>
                </a:cubicBezTo>
                <a:cubicBezTo>
                  <a:pt x="67945" y="152527"/>
                  <a:pt x="68580" y="152527"/>
                  <a:pt x="68961" y="152527"/>
                </a:cubicBezTo>
                <a:cubicBezTo>
                  <a:pt x="69977" y="152527"/>
                  <a:pt x="69215" y="153289"/>
                  <a:pt x="66929" y="154051"/>
                </a:cubicBezTo>
                <a:cubicBezTo>
                  <a:pt x="64770" y="155067"/>
                  <a:pt x="64770" y="155067"/>
                  <a:pt x="68072" y="155067"/>
                </a:cubicBezTo>
                <a:cubicBezTo>
                  <a:pt x="68453" y="154559"/>
                  <a:pt x="68834" y="154305"/>
                  <a:pt x="68834" y="154305"/>
                </a:cubicBezTo>
                <a:cubicBezTo>
                  <a:pt x="68834" y="154305"/>
                  <a:pt x="68707" y="154813"/>
                  <a:pt x="68072" y="156083"/>
                </a:cubicBezTo>
                <a:cubicBezTo>
                  <a:pt x="67310" y="156083"/>
                  <a:pt x="67564" y="156591"/>
                  <a:pt x="68199" y="156591"/>
                </a:cubicBezTo>
                <a:cubicBezTo>
                  <a:pt x="68453" y="156591"/>
                  <a:pt x="68834" y="156464"/>
                  <a:pt x="69215" y="156083"/>
                </a:cubicBezTo>
                <a:lnTo>
                  <a:pt x="70358" y="156083"/>
                </a:lnTo>
                <a:cubicBezTo>
                  <a:pt x="70358" y="156083"/>
                  <a:pt x="70358" y="157226"/>
                  <a:pt x="72517" y="157226"/>
                </a:cubicBezTo>
                <a:cubicBezTo>
                  <a:pt x="73660" y="157226"/>
                  <a:pt x="72517" y="158242"/>
                  <a:pt x="72517" y="159385"/>
                </a:cubicBezTo>
                <a:cubicBezTo>
                  <a:pt x="71882" y="160655"/>
                  <a:pt x="71628" y="161671"/>
                  <a:pt x="72009" y="161671"/>
                </a:cubicBezTo>
                <a:cubicBezTo>
                  <a:pt x="72263" y="161671"/>
                  <a:pt x="72771" y="161290"/>
                  <a:pt x="73660" y="160528"/>
                </a:cubicBezTo>
                <a:cubicBezTo>
                  <a:pt x="73914" y="160020"/>
                  <a:pt x="74168" y="159766"/>
                  <a:pt x="74422" y="159766"/>
                </a:cubicBezTo>
                <a:cubicBezTo>
                  <a:pt x="75057" y="159766"/>
                  <a:pt x="75311" y="162052"/>
                  <a:pt x="73660" y="163703"/>
                </a:cubicBezTo>
                <a:cubicBezTo>
                  <a:pt x="73025" y="164973"/>
                  <a:pt x="72771" y="165481"/>
                  <a:pt x="72898" y="165481"/>
                </a:cubicBezTo>
                <a:cubicBezTo>
                  <a:pt x="73025" y="165481"/>
                  <a:pt x="73279" y="165227"/>
                  <a:pt x="73660" y="164719"/>
                </a:cubicBezTo>
                <a:lnTo>
                  <a:pt x="74676" y="164719"/>
                </a:lnTo>
                <a:cubicBezTo>
                  <a:pt x="74676" y="165227"/>
                  <a:pt x="74930" y="165481"/>
                  <a:pt x="75311" y="165481"/>
                </a:cubicBezTo>
                <a:cubicBezTo>
                  <a:pt x="75692" y="165481"/>
                  <a:pt x="76327" y="165227"/>
                  <a:pt x="76835" y="164719"/>
                </a:cubicBezTo>
                <a:cubicBezTo>
                  <a:pt x="76835" y="164719"/>
                  <a:pt x="76835" y="165735"/>
                  <a:pt x="76835" y="166878"/>
                </a:cubicBezTo>
                <a:cubicBezTo>
                  <a:pt x="75819" y="170180"/>
                  <a:pt x="76835" y="170180"/>
                  <a:pt x="80010" y="170180"/>
                </a:cubicBezTo>
                <a:lnTo>
                  <a:pt x="78994" y="171196"/>
                </a:lnTo>
                <a:cubicBezTo>
                  <a:pt x="78232" y="172720"/>
                  <a:pt x="77343" y="173736"/>
                  <a:pt x="77851" y="173736"/>
                </a:cubicBezTo>
                <a:cubicBezTo>
                  <a:pt x="77978" y="173736"/>
                  <a:pt x="78359" y="173609"/>
                  <a:pt x="78994" y="173355"/>
                </a:cubicBezTo>
                <a:lnTo>
                  <a:pt x="80010" y="172212"/>
                </a:lnTo>
                <a:cubicBezTo>
                  <a:pt x="79248" y="173863"/>
                  <a:pt x="80137" y="174752"/>
                  <a:pt x="81153" y="174752"/>
                </a:cubicBezTo>
                <a:cubicBezTo>
                  <a:pt x="81534" y="174752"/>
                  <a:pt x="81915" y="174625"/>
                  <a:pt x="82169" y="174371"/>
                </a:cubicBezTo>
                <a:cubicBezTo>
                  <a:pt x="83185" y="173355"/>
                  <a:pt x="83185" y="173355"/>
                  <a:pt x="84328" y="173355"/>
                </a:cubicBezTo>
                <a:lnTo>
                  <a:pt x="83185" y="174371"/>
                </a:lnTo>
                <a:cubicBezTo>
                  <a:pt x="82169" y="175514"/>
                  <a:pt x="81026" y="175514"/>
                  <a:pt x="81026" y="176530"/>
                </a:cubicBezTo>
                <a:cubicBezTo>
                  <a:pt x="81788" y="176530"/>
                  <a:pt x="82042" y="177038"/>
                  <a:pt x="82423" y="177038"/>
                </a:cubicBezTo>
                <a:cubicBezTo>
                  <a:pt x="82550" y="177038"/>
                  <a:pt x="82804" y="176911"/>
                  <a:pt x="83185" y="176530"/>
                </a:cubicBezTo>
                <a:lnTo>
                  <a:pt x="85344" y="176530"/>
                </a:lnTo>
                <a:cubicBezTo>
                  <a:pt x="85344" y="176530"/>
                  <a:pt x="85344" y="177546"/>
                  <a:pt x="86360" y="177546"/>
                </a:cubicBezTo>
                <a:cubicBezTo>
                  <a:pt x="87376" y="177546"/>
                  <a:pt x="87503" y="177546"/>
                  <a:pt x="88519" y="178689"/>
                </a:cubicBezTo>
                <a:cubicBezTo>
                  <a:pt x="87503" y="180848"/>
                  <a:pt x="88519" y="180848"/>
                  <a:pt x="89662" y="180848"/>
                </a:cubicBezTo>
                <a:cubicBezTo>
                  <a:pt x="89662" y="180848"/>
                  <a:pt x="89662" y="181864"/>
                  <a:pt x="89662" y="183007"/>
                </a:cubicBezTo>
                <a:cubicBezTo>
                  <a:pt x="89662" y="184150"/>
                  <a:pt x="90678" y="184150"/>
                  <a:pt x="91821" y="184150"/>
                </a:cubicBezTo>
                <a:cubicBezTo>
                  <a:pt x="90805" y="185166"/>
                  <a:pt x="90805" y="185166"/>
                  <a:pt x="91821" y="186309"/>
                </a:cubicBezTo>
                <a:lnTo>
                  <a:pt x="92964" y="186309"/>
                </a:lnTo>
                <a:cubicBezTo>
                  <a:pt x="91821" y="187452"/>
                  <a:pt x="91821" y="187452"/>
                  <a:pt x="91821" y="188468"/>
                </a:cubicBezTo>
                <a:cubicBezTo>
                  <a:pt x="91821" y="188468"/>
                  <a:pt x="93980" y="189611"/>
                  <a:pt x="95123" y="189611"/>
                </a:cubicBezTo>
                <a:cubicBezTo>
                  <a:pt x="96139" y="191770"/>
                  <a:pt x="96139" y="191770"/>
                  <a:pt x="95123" y="191770"/>
                </a:cubicBezTo>
                <a:cubicBezTo>
                  <a:pt x="94742" y="191389"/>
                  <a:pt x="94361" y="191262"/>
                  <a:pt x="94107" y="191262"/>
                </a:cubicBezTo>
                <a:cubicBezTo>
                  <a:pt x="93599" y="191262"/>
                  <a:pt x="93599" y="191770"/>
                  <a:pt x="95123" y="191770"/>
                </a:cubicBezTo>
                <a:cubicBezTo>
                  <a:pt x="95123" y="192913"/>
                  <a:pt x="97282" y="192913"/>
                  <a:pt x="98298" y="195072"/>
                </a:cubicBezTo>
                <a:cubicBezTo>
                  <a:pt x="100457" y="197231"/>
                  <a:pt x="100457" y="197231"/>
                  <a:pt x="99314" y="197231"/>
                </a:cubicBezTo>
                <a:cubicBezTo>
                  <a:pt x="97790" y="197993"/>
                  <a:pt x="97409" y="198755"/>
                  <a:pt x="97917" y="198755"/>
                </a:cubicBezTo>
                <a:cubicBezTo>
                  <a:pt x="98171" y="198755"/>
                  <a:pt x="98679" y="198628"/>
                  <a:pt x="99314" y="198374"/>
                </a:cubicBezTo>
                <a:cubicBezTo>
                  <a:pt x="100457" y="197993"/>
                  <a:pt x="101092" y="197866"/>
                  <a:pt x="101600" y="197866"/>
                </a:cubicBezTo>
                <a:cubicBezTo>
                  <a:pt x="102489" y="197866"/>
                  <a:pt x="102235" y="198374"/>
                  <a:pt x="101473" y="198374"/>
                </a:cubicBezTo>
                <a:cubicBezTo>
                  <a:pt x="101473" y="200533"/>
                  <a:pt x="101473" y="200533"/>
                  <a:pt x="101473" y="200533"/>
                </a:cubicBezTo>
                <a:cubicBezTo>
                  <a:pt x="101854" y="200152"/>
                  <a:pt x="101981" y="200025"/>
                  <a:pt x="102235" y="200025"/>
                </a:cubicBezTo>
                <a:cubicBezTo>
                  <a:pt x="102616" y="200025"/>
                  <a:pt x="102616" y="200787"/>
                  <a:pt x="102616" y="201549"/>
                </a:cubicBezTo>
                <a:cubicBezTo>
                  <a:pt x="103124" y="202057"/>
                  <a:pt x="103378" y="202311"/>
                  <a:pt x="103632" y="202311"/>
                </a:cubicBezTo>
                <a:cubicBezTo>
                  <a:pt x="103886" y="202311"/>
                  <a:pt x="103759" y="202057"/>
                  <a:pt x="103759" y="201549"/>
                </a:cubicBezTo>
                <a:cubicBezTo>
                  <a:pt x="103759" y="201549"/>
                  <a:pt x="104775" y="202565"/>
                  <a:pt x="104775" y="202565"/>
                </a:cubicBezTo>
                <a:cubicBezTo>
                  <a:pt x="103759" y="204724"/>
                  <a:pt x="106934" y="206883"/>
                  <a:pt x="107950" y="206883"/>
                </a:cubicBezTo>
                <a:cubicBezTo>
                  <a:pt x="107950" y="206883"/>
                  <a:pt x="109093" y="207899"/>
                  <a:pt x="107950" y="209042"/>
                </a:cubicBezTo>
                <a:cubicBezTo>
                  <a:pt x="107188" y="209804"/>
                  <a:pt x="106934" y="210566"/>
                  <a:pt x="107696" y="210566"/>
                </a:cubicBezTo>
                <a:cubicBezTo>
                  <a:pt x="107950" y="210566"/>
                  <a:pt x="108458" y="210439"/>
                  <a:pt x="109093" y="210058"/>
                </a:cubicBezTo>
                <a:cubicBezTo>
                  <a:pt x="109093" y="210947"/>
                  <a:pt x="110490" y="212471"/>
                  <a:pt x="111633" y="212471"/>
                </a:cubicBezTo>
                <a:cubicBezTo>
                  <a:pt x="111887" y="212471"/>
                  <a:pt x="112141" y="212344"/>
                  <a:pt x="112395" y="212217"/>
                </a:cubicBezTo>
                <a:cubicBezTo>
                  <a:pt x="113411" y="211201"/>
                  <a:pt x="114554" y="210058"/>
                  <a:pt x="114554" y="210058"/>
                </a:cubicBezTo>
                <a:cubicBezTo>
                  <a:pt x="113411" y="211201"/>
                  <a:pt x="114554" y="212217"/>
                  <a:pt x="114554" y="212217"/>
                </a:cubicBezTo>
                <a:cubicBezTo>
                  <a:pt x="113411" y="212217"/>
                  <a:pt x="113411" y="213233"/>
                  <a:pt x="114554" y="214376"/>
                </a:cubicBezTo>
                <a:cubicBezTo>
                  <a:pt x="115697" y="215519"/>
                  <a:pt x="116713" y="218694"/>
                  <a:pt x="116713" y="219710"/>
                </a:cubicBezTo>
                <a:cubicBezTo>
                  <a:pt x="117729" y="219710"/>
                  <a:pt x="118872" y="221869"/>
                  <a:pt x="119888" y="221869"/>
                </a:cubicBezTo>
                <a:cubicBezTo>
                  <a:pt x="120904" y="221869"/>
                  <a:pt x="120904" y="221869"/>
                  <a:pt x="120904" y="224028"/>
                </a:cubicBezTo>
                <a:cubicBezTo>
                  <a:pt x="120904" y="224790"/>
                  <a:pt x="120904" y="225552"/>
                  <a:pt x="121285" y="225552"/>
                </a:cubicBezTo>
                <a:cubicBezTo>
                  <a:pt x="121412" y="225552"/>
                  <a:pt x="121666" y="225425"/>
                  <a:pt x="122047" y="225171"/>
                </a:cubicBezTo>
                <a:lnTo>
                  <a:pt x="123063" y="226187"/>
                </a:lnTo>
                <a:cubicBezTo>
                  <a:pt x="122047" y="228346"/>
                  <a:pt x="123063" y="228346"/>
                  <a:pt x="123063" y="228346"/>
                </a:cubicBezTo>
                <a:cubicBezTo>
                  <a:pt x="123571" y="227838"/>
                  <a:pt x="124079" y="227584"/>
                  <a:pt x="124460" y="227584"/>
                </a:cubicBezTo>
                <a:cubicBezTo>
                  <a:pt x="124841" y="227584"/>
                  <a:pt x="124714" y="227838"/>
                  <a:pt x="124206" y="228346"/>
                </a:cubicBezTo>
                <a:cubicBezTo>
                  <a:pt x="124206" y="229362"/>
                  <a:pt x="124206" y="229362"/>
                  <a:pt x="125349" y="230505"/>
                </a:cubicBezTo>
                <a:cubicBezTo>
                  <a:pt x="126365" y="230505"/>
                  <a:pt x="140462" y="246634"/>
                  <a:pt x="139319" y="247777"/>
                </a:cubicBezTo>
                <a:cubicBezTo>
                  <a:pt x="139319" y="247777"/>
                  <a:pt x="139319" y="247777"/>
                  <a:pt x="140335" y="248793"/>
                </a:cubicBezTo>
                <a:cubicBezTo>
                  <a:pt x="140335" y="249936"/>
                  <a:pt x="141478" y="249936"/>
                  <a:pt x="141478" y="249936"/>
                </a:cubicBezTo>
                <a:cubicBezTo>
                  <a:pt x="141732" y="249809"/>
                  <a:pt x="141986" y="249682"/>
                  <a:pt x="142240" y="249682"/>
                </a:cubicBezTo>
                <a:cubicBezTo>
                  <a:pt x="142875" y="249682"/>
                  <a:pt x="143383" y="250063"/>
                  <a:pt x="143764" y="250698"/>
                </a:cubicBezTo>
                <a:cubicBezTo>
                  <a:pt x="144018" y="250444"/>
                  <a:pt x="144272" y="250190"/>
                  <a:pt x="144653" y="249809"/>
                </a:cubicBezTo>
                <a:lnTo>
                  <a:pt x="144653" y="250825"/>
                </a:lnTo>
                <a:cubicBezTo>
                  <a:pt x="144653" y="250825"/>
                  <a:pt x="144653" y="251333"/>
                  <a:pt x="144272" y="251968"/>
                </a:cubicBezTo>
                <a:cubicBezTo>
                  <a:pt x="144145" y="251460"/>
                  <a:pt x="143891" y="251079"/>
                  <a:pt x="143764" y="250698"/>
                </a:cubicBezTo>
                <a:cubicBezTo>
                  <a:pt x="143129" y="251460"/>
                  <a:pt x="142748" y="251968"/>
                  <a:pt x="143510" y="251968"/>
                </a:cubicBezTo>
                <a:lnTo>
                  <a:pt x="143510" y="252984"/>
                </a:lnTo>
                <a:cubicBezTo>
                  <a:pt x="143891" y="252603"/>
                  <a:pt x="144145" y="252222"/>
                  <a:pt x="144272" y="251968"/>
                </a:cubicBezTo>
                <a:cubicBezTo>
                  <a:pt x="144526" y="252730"/>
                  <a:pt x="144653" y="253492"/>
                  <a:pt x="144653" y="254127"/>
                </a:cubicBezTo>
                <a:cubicBezTo>
                  <a:pt x="144653" y="255270"/>
                  <a:pt x="144653" y="256286"/>
                  <a:pt x="144653" y="256286"/>
                </a:cubicBezTo>
                <a:cubicBezTo>
                  <a:pt x="145161" y="256032"/>
                  <a:pt x="145669" y="255905"/>
                  <a:pt x="146177" y="255905"/>
                </a:cubicBezTo>
                <a:cubicBezTo>
                  <a:pt x="147320" y="255905"/>
                  <a:pt x="147955" y="256921"/>
                  <a:pt x="147955" y="258445"/>
                </a:cubicBezTo>
                <a:cubicBezTo>
                  <a:pt x="147320" y="259080"/>
                  <a:pt x="147066" y="259715"/>
                  <a:pt x="147447" y="259715"/>
                </a:cubicBezTo>
                <a:cubicBezTo>
                  <a:pt x="147828" y="259715"/>
                  <a:pt x="148209" y="259334"/>
                  <a:pt x="149098" y="258445"/>
                </a:cubicBezTo>
                <a:cubicBezTo>
                  <a:pt x="149352" y="258191"/>
                  <a:pt x="149606" y="258064"/>
                  <a:pt x="149860" y="258064"/>
                </a:cubicBezTo>
                <a:cubicBezTo>
                  <a:pt x="150495" y="258064"/>
                  <a:pt x="150749" y="259334"/>
                  <a:pt x="149098" y="261747"/>
                </a:cubicBezTo>
                <a:cubicBezTo>
                  <a:pt x="149098" y="262890"/>
                  <a:pt x="149098" y="262890"/>
                  <a:pt x="150241" y="262890"/>
                </a:cubicBezTo>
                <a:cubicBezTo>
                  <a:pt x="151257" y="262382"/>
                  <a:pt x="152146" y="262128"/>
                  <a:pt x="152527" y="262128"/>
                </a:cubicBezTo>
                <a:cubicBezTo>
                  <a:pt x="152908" y="262128"/>
                  <a:pt x="152908" y="262382"/>
                  <a:pt x="152400" y="262890"/>
                </a:cubicBezTo>
                <a:cubicBezTo>
                  <a:pt x="151765" y="264160"/>
                  <a:pt x="151511" y="264668"/>
                  <a:pt x="151892" y="264668"/>
                </a:cubicBezTo>
                <a:cubicBezTo>
                  <a:pt x="152146" y="264668"/>
                  <a:pt x="152654" y="264414"/>
                  <a:pt x="153543" y="263906"/>
                </a:cubicBezTo>
                <a:cubicBezTo>
                  <a:pt x="155702" y="263906"/>
                  <a:pt x="155702" y="263906"/>
                  <a:pt x="154559" y="266065"/>
                </a:cubicBezTo>
                <a:cubicBezTo>
                  <a:pt x="153416" y="268224"/>
                  <a:pt x="154559" y="269240"/>
                  <a:pt x="156718" y="269240"/>
                </a:cubicBezTo>
                <a:lnTo>
                  <a:pt x="158877" y="269240"/>
                </a:lnTo>
                <a:cubicBezTo>
                  <a:pt x="159893" y="270256"/>
                  <a:pt x="159893" y="270256"/>
                  <a:pt x="159893" y="270256"/>
                </a:cubicBezTo>
                <a:lnTo>
                  <a:pt x="158877" y="271399"/>
                </a:lnTo>
                <a:cubicBezTo>
                  <a:pt x="159893" y="271399"/>
                  <a:pt x="163195" y="273558"/>
                  <a:pt x="165354" y="276733"/>
                </a:cubicBezTo>
                <a:cubicBezTo>
                  <a:pt x="170688" y="282067"/>
                  <a:pt x="170688" y="283210"/>
                  <a:pt x="169672" y="284226"/>
                </a:cubicBezTo>
                <a:cubicBezTo>
                  <a:pt x="168275" y="284226"/>
                  <a:pt x="168275" y="284734"/>
                  <a:pt x="169037" y="284734"/>
                </a:cubicBezTo>
                <a:cubicBezTo>
                  <a:pt x="169418" y="284734"/>
                  <a:pt x="170053" y="284607"/>
                  <a:pt x="170688" y="284226"/>
                </a:cubicBezTo>
                <a:cubicBezTo>
                  <a:pt x="170688" y="285369"/>
                  <a:pt x="172847" y="285369"/>
                  <a:pt x="173990" y="286385"/>
                </a:cubicBezTo>
                <a:cubicBezTo>
                  <a:pt x="173990" y="287147"/>
                  <a:pt x="174498" y="287909"/>
                  <a:pt x="175260" y="287909"/>
                </a:cubicBezTo>
                <a:cubicBezTo>
                  <a:pt x="175641" y="287909"/>
                  <a:pt x="175895" y="287782"/>
                  <a:pt x="176149" y="287528"/>
                </a:cubicBezTo>
                <a:lnTo>
                  <a:pt x="176149" y="288544"/>
                </a:lnTo>
                <a:cubicBezTo>
                  <a:pt x="175133" y="290703"/>
                  <a:pt x="178308" y="293878"/>
                  <a:pt x="179451" y="295021"/>
                </a:cubicBezTo>
                <a:cubicBezTo>
                  <a:pt x="180467" y="295021"/>
                  <a:pt x="181610" y="296164"/>
                  <a:pt x="180467" y="298323"/>
                </a:cubicBezTo>
                <a:cubicBezTo>
                  <a:pt x="180467" y="299339"/>
                  <a:pt x="180467" y="299339"/>
                  <a:pt x="182626" y="299339"/>
                </a:cubicBezTo>
                <a:cubicBezTo>
                  <a:pt x="182626" y="299085"/>
                  <a:pt x="182753" y="299085"/>
                  <a:pt x="182880" y="299085"/>
                </a:cubicBezTo>
                <a:cubicBezTo>
                  <a:pt x="183642" y="299085"/>
                  <a:pt x="185674" y="300863"/>
                  <a:pt x="184785" y="302641"/>
                </a:cubicBezTo>
                <a:lnTo>
                  <a:pt x="185801" y="302641"/>
                </a:lnTo>
                <a:cubicBezTo>
                  <a:pt x="186817" y="302641"/>
                  <a:pt x="186817" y="303784"/>
                  <a:pt x="185801" y="303784"/>
                </a:cubicBezTo>
                <a:cubicBezTo>
                  <a:pt x="184531" y="305054"/>
                  <a:pt x="184023" y="305562"/>
                  <a:pt x="184404" y="305562"/>
                </a:cubicBezTo>
                <a:cubicBezTo>
                  <a:pt x="184658" y="305562"/>
                  <a:pt x="185547" y="305308"/>
                  <a:pt x="186817" y="304800"/>
                </a:cubicBezTo>
                <a:cubicBezTo>
                  <a:pt x="187960" y="303784"/>
                  <a:pt x="188468" y="303403"/>
                  <a:pt x="188722" y="303403"/>
                </a:cubicBezTo>
                <a:cubicBezTo>
                  <a:pt x="188976" y="303403"/>
                  <a:pt x="188976" y="303657"/>
                  <a:pt x="188976" y="303657"/>
                </a:cubicBezTo>
                <a:cubicBezTo>
                  <a:pt x="187960" y="305816"/>
                  <a:pt x="187960" y="306832"/>
                  <a:pt x="188976" y="306832"/>
                </a:cubicBezTo>
                <a:cubicBezTo>
                  <a:pt x="188976" y="306832"/>
                  <a:pt x="188976" y="307848"/>
                  <a:pt x="187960" y="308991"/>
                </a:cubicBezTo>
                <a:cubicBezTo>
                  <a:pt x="186817" y="308991"/>
                  <a:pt x="186817" y="310007"/>
                  <a:pt x="187960" y="310007"/>
                </a:cubicBezTo>
                <a:cubicBezTo>
                  <a:pt x="187960" y="310007"/>
                  <a:pt x="187960" y="310007"/>
                  <a:pt x="188976" y="308991"/>
                </a:cubicBezTo>
                <a:lnTo>
                  <a:pt x="189992" y="310007"/>
                </a:lnTo>
                <a:lnTo>
                  <a:pt x="193294" y="310007"/>
                </a:lnTo>
                <a:cubicBezTo>
                  <a:pt x="194310" y="310007"/>
                  <a:pt x="194310" y="310007"/>
                  <a:pt x="192151" y="311023"/>
                </a:cubicBezTo>
                <a:cubicBezTo>
                  <a:pt x="189992" y="312039"/>
                  <a:pt x="189992" y="312166"/>
                  <a:pt x="191135" y="313182"/>
                </a:cubicBezTo>
                <a:cubicBezTo>
                  <a:pt x="191135" y="314325"/>
                  <a:pt x="192151" y="314325"/>
                  <a:pt x="193294" y="314325"/>
                </a:cubicBezTo>
                <a:cubicBezTo>
                  <a:pt x="193802" y="313817"/>
                  <a:pt x="194056" y="313563"/>
                  <a:pt x="194183" y="313563"/>
                </a:cubicBezTo>
                <a:cubicBezTo>
                  <a:pt x="194310" y="313563"/>
                  <a:pt x="194310" y="313817"/>
                  <a:pt x="194310" y="314325"/>
                </a:cubicBezTo>
                <a:cubicBezTo>
                  <a:pt x="195326" y="315341"/>
                  <a:pt x="194310" y="319659"/>
                  <a:pt x="192151" y="320802"/>
                </a:cubicBezTo>
                <a:cubicBezTo>
                  <a:pt x="191516" y="322072"/>
                  <a:pt x="191262" y="322580"/>
                  <a:pt x="191643" y="322580"/>
                </a:cubicBezTo>
                <a:cubicBezTo>
                  <a:pt x="192024" y="322580"/>
                  <a:pt x="192405" y="322326"/>
                  <a:pt x="193294" y="321818"/>
                </a:cubicBezTo>
                <a:cubicBezTo>
                  <a:pt x="193675" y="321437"/>
                  <a:pt x="193929" y="321310"/>
                  <a:pt x="194056" y="321310"/>
                </a:cubicBezTo>
                <a:cubicBezTo>
                  <a:pt x="194437" y="321310"/>
                  <a:pt x="194437" y="321818"/>
                  <a:pt x="194437" y="321818"/>
                </a:cubicBezTo>
                <a:cubicBezTo>
                  <a:pt x="193929" y="322326"/>
                  <a:pt x="194183" y="322580"/>
                  <a:pt x="194437" y="322580"/>
                </a:cubicBezTo>
                <a:cubicBezTo>
                  <a:pt x="194691" y="322580"/>
                  <a:pt x="194945" y="322326"/>
                  <a:pt x="194437" y="321818"/>
                </a:cubicBezTo>
                <a:cubicBezTo>
                  <a:pt x="195453" y="321818"/>
                  <a:pt x="195453" y="320802"/>
                  <a:pt x="195453" y="320802"/>
                </a:cubicBezTo>
                <a:lnTo>
                  <a:pt x="195453" y="319786"/>
                </a:lnTo>
                <a:cubicBezTo>
                  <a:pt x="196342" y="319405"/>
                  <a:pt x="196977" y="319405"/>
                  <a:pt x="197358" y="319405"/>
                </a:cubicBezTo>
                <a:cubicBezTo>
                  <a:pt x="198628" y="319405"/>
                  <a:pt x="198374" y="320421"/>
                  <a:pt x="197612" y="321945"/>
                </a:cubicBezTo>
                <a:cubicBezTo>
                  <a:pt x="196596" y="323088"/>
                  <a:pt x="196596" y="323088"/>
                  <a:pt x="197612" y="323088"/>
                </a:cubicBezTo>
                <a:cubicBezTo>
                  <a:pt x="198120" y="322580"/>
                  <a:pt x="199009" y="322326"/>
                  <a:pt x="199517" y="322326"/>
                </a:cubicBezTo>
                <a:cubicBezTo>
                  <a:pt x="200025" y="322326"/>
                  <a:pt x="200279" y="322580"/>
                  <a:pt x="199771" y="323088"/>
                </a:cubicBezTo>
                <a:cubicBezTo>
                  <a:pt x="199771" y="323088"/>
                  <a:pt x="200787" y="324104"/>
                  <a:pt x="201930" y="324104"/>
                </a:cubicBezTo>
                <a:cubicBezTo>
                  <a:pt x="201930" y="325247"/>
                  <a:pt x="202946" y="325247"/>
                  <a:pt x="201930" y="326263"/>
                </a:cubicBezTo>
                <a:cubicBezTo>
                  <a:pt x="200914" y="327279"/>
                  <a:pt x="200787" y="327279"/>
                  <a:pt x="200787" y="328422"/>
                </a:cubicBezTo>
                <a:cubicBezTo>
                  <a:pt x="201930" y="328422"/>
                  <a:pt x="201930" y="329438"/>
                  <a:pt x="200787" y="329438"/>
                </a:cubicBezTo>
                <a:cubicBezTo>
                  <a:pt x="199771" y="330454"/>
                  <a:pt x="199771" y="331597"/>
                  <a:pt x="199771" y="332613"/>
                </a:cubicBezTo>
                <a:cubicBezTo>
                  <a:pt x="199771" y="333629"/>
                  <a:pt x="199771" y="333756"/>
                  <a:pt x="201930" y="333756"/>
                </a:cubicBezTo>
                <a:cubicBezTo>
                  <a:pt x="202311" y="333375"/>
                  <a:pt x="202565" y="333248"/>
                  <a:pt x="202692" y="333248"/>
                </a:cubicBezTo>
                <a:cubicBezTo>
                  <a:pt x="203073" y="333248"/>
                  <a:pt x="203327" y="333756"/>
                  <a:pt x="204089" y="333756"/>
                </a:cubicBezTo>
                <a:cubicBezTo>
                  <a:pt x="204089" y="333756"/>
                  <a:pt x="204089" y="334264"/>
                  <a:pt x="204470" y="334264"/>
                </a:cubicBezTo>
                <a:cubicBezTo>
                  <a:pt x="204597" y="334264"/>
                  <a:pt x="204851" y="334137"/>
                  <a:pt x="205232" y="333756"/>
                </a:cubicBezTo>
                <a:cubicBezTo>
                  <a:pt x="207391" y="333756"/>
                  <a:pt x="206248" y="334772"/>
                  <a:pt x="205232" y="335915"/>
                </a:cubicBezTo>
                <a:cubicBezTo>
                  <a:pt x="204216" y="335915"/>
                  <a:pt x="203073" y="337058"/>
                  <a:pt x="203073" y="337058"/>
                </a:cubicBezTo>
                <a:cubicBezTo>
                  <a:pt x="203073" y="337058"/>
                  <a:pt x="205232" y="337058"/>
                  <a:pt x="206248" y="335915"/>
                </a:cubicBezTo>
                <a:cubicBezTo>
                  <a:pt x="207391" y="335407"/>
                  <a:pt x="207899" y="335153"/>
                  <a:pt x="208026" y="335153"/>
                </a:cubicBezTo>
                <a:cubicBezTo>
                  <a:pt x="208153" y="335153"/>
                  <a:pt x="207899" y="335407"/>
                  <a:pt x="207391" y="335915"/>
                </a:cubicBezTo>
                <a:cubicBezTo>
                  <a:pt x="206248" y="337058"/>
                  <a:pt x="205232" y="338074"/>
                  <a:pt x="207391" y="339217"/>
                </a:cubicBezTo>
                <a:cubicBezTo>
                  <a:pt x="207391" y="339979"/>
                  <a:pt x="207899" y="340741"/>
                  <a:pt x="208661" y="340741"/>
                </a:cubicBezTo>
                <a:cubicBezTo>
                  <a:pt x="208915" y="340741"/>
                  <a:pt x="209296" y="340614"/>
                  <a:pt x="209550" y="340233"/>
                </a:cubicBezTo>
                <a:cubicBezTo>
                  <a:pt x="210566" y="340233"/>
                  <a:pt x="210566" y="341249"/>
                  <a:pt x="210566" y="341249"/>
                </a:cubicBezTo>
                <a:cubicBezTo>
                  <a:pt x="209550" y="342392"/>
                  <a:pt x="209550" y="343408"/>
                  <a:pt x="211582" y="344551"/>
                </a:cubicBezTo>
                <a:cubicBezTo>
                  <a:pt x="215900" y="345567"/>
                  <a:pt x="215900" y="345567"/>
                  <a:pt x="213741" y="346710"/>
                </a:cubicBezTo>
                <a:cubicBezTo>
                  <a:pt x="212725" y="347853"/>
                  <a:pt x="211582" y="347853"/>
                  <a:pt x="213741" y="347853"/>
                </a:cubicBezTo>
                <a:cubicBezTo>
                  <a:pt x="214884" y="347853"/>
                  <a:pt x="214884" y="348869"/>
                  <a:pt x="214884" y="350012"/>
                </a:cubicBezTo>
                <a:cubicBezTo>
                  <a:pt x="213741" y="351028"/>
                  <a:pt x="211582" y="352171"/>
                  <a:pt x="210566" y="353187"/>
                </a:cubicBezTo>
                <a:cubicBezTo>
                  <a:pt x="208407" y="354203"/>
                  <a:pt x="208407" y="354203"/>
                  <a:pt x="210566" y="355346"/>
                </a:cubicBezTo>
                <a:lnTo>
                  <a:pt x="212725" y="355346"/>
                </a:lnTo>
                <a:cubicBezTo>
                  <a:pt x="213741" y="354203"/>
                  <a:pt x="213741" y="354203"/>
                  <a:pt x="213741" y="354203"/>
                </a:cubicBezTo>
                <a:lnTo>
                  <a:pt x="213741" y="353187"/>
                </a:lnTo>
                <a:cubicBezTo>
                  <a:pt x="214503" y="353187"/>
                  <a:pt x="215138" y="352679"/>
                  <a:pt x="215646" y="352679"/>
                </a:cubicBezTo>
                <a:cubicBezTo>
                  <a:pt x="215900" y="352679"/>
                  <a:pt x="216027" y="352806"/>
                  <a:pt x="216027" y="353187"/>
                </a:cubicBezTo>
                <a:cubicBezTo>
                  <a:pt x="217043" y="353187"/>
                  <a:pt x="218186" y="353187"/>
                  <a:pt x="217043" y="354203"/>
                </a:cubicBezTo>
                <a:cubicBezTo>
                  <a:pt x="218186" y="354203"/>
                  <a:pt x="219202" y="355346"/>
                  <a:pt x="219202" y="356362"/>
                </a:cubicBezTo>
                <a:cubicBezTo>
                  <a:pt x="220345" y="357378"/>
                  <a:pt x="221361" y="359537"/>
                  <a:pt x="222377" y="359537"/>
                </a:cubicBezTo>
                <a:cubicBezTo>
                  <a:pt x="223520" y="360680"/>
                  <a:pt x="223520" y="360680"/>
                  <a:pt x="222377" y="361696"/>
                </a:cubicBezTo>
                <a:cubicBezTo>
                  <a:pt x="220218" y="362712"/>
                  <a:pt x="220218" y="362712"/>
                  <a:pt x="221361" y="362712"/>
                </a:cubicBezTo>
                <a:cubicBezTo>
                  <a:pt x="221615" y="362585"/>
                  <a:pt x="221742" y="362585"/>
                  <a:pt x="221996" y="362585"/>
                </a:cubicBezTo>
                <a:cubicBezTo>
                  <a:pt x="225171" y="362585"/>
                  <a:pt x="228854" y="369316"/>
                  <a:pt x="227838" y="370205"/>
                </a:cubicBezTo>
                <a:cubicBezTo>
                  <a:pt x="227838" y="370205"/>
                  <a:pt x="227838" y="371348"/>
                  <a:pt x="227838" y="371348"/>
                </a:cubicBezTo>
                <a:cubicBezTo>
                  <a:pt x="229997" y="372364"/>
                  <a:pt x="232156" y="375666"/>
                  <a:pt x="231140" y="376682"/>
                </a:cubicBezTo>
                <a:cubicBezTo>
                  <a:pt x="231140" y="376682"/>
                  <a:pt x="231140" y="377825"/>
                  <a:pt x="232156" y="378841"/>
                </a:cubicBezTo>
                <a:cubicBezTo>
                  <a:pt x="233172" y="379857"/>
                  <a:pt x="233172" y="379984"/>
                  <a:pt x="233172" y="381000"/>
                </a:cubicBezTo>
                <a:cubicBezTo>
                  <a:pt x="232791" y="381381"/>
                  <a:pt x="232410" y="381762"/>
                  <a:pt x="232156" y="382016"/>
                </a:cubicBezTo>
                <a:cubicBezTo>
                  <a:pt x="233172" y="382016"/>
                  <a:pt x="233172" y="383159"/>
                  <a:pt x="235331" y="385318"/>
                </a:cubicBezTo>
                <a:cubicBezTo>
                  <a:pt x="236347" y="387477"/>
                  <a:pt x="236347" y="387477"/>
                  <a:pt x="234315" y="387477"/>
                </a:cubicBezTo>
                <a:cubicBezTo>
                  <a:pt x="234315" y="389382"/>
                  <a:pt x="234696" y="389763"/>
                  <a:pt x="235204" y="389763"/>
                </a:cubicBezTo>
                <a:cubicBezTo>
                  <a:pt x="235585" y="389763"/>
                  <a:pt x="235966" y="389636"/>
                  <a:pt x="236474" y="389636"/>
                </a:cubicBezTo>
                <a:cubicBezTo>
                  <a:pt x="237363" y="388874"/>
                  <a:pt x="237998" y="388493"/>
                  <a:pt x="238379" y="388493"/>
                </a:cubicBezTo>
                <a:cubicBezTo>
                  <a:pt x="238887" y="388493"/>
                  <a:pt x="238506" y="389382"/>
                  <a:pt x="236474" y="390779"/>
                </a:cubicBezTo>
                <a:cubicBezTo>
                  <a:pt x="234950" y="392303"/>
                  <a:pt x="235077" y="393319"/>
                  <a:pt x="235712" y="393319"/>
                </a:cubicBezTo>
                <a:cubicBezTo>
                  <a:pt x="235966" y="393319"/>
                  <a:pt x="236220" y="393192"/>
                  <a:pt x="236474" y="392938"/>
                </a:cubicBezTo>
                <a:cubicBezTo>
                  <a:pt x="237617" y="392938"/>
                  <a:pt x="236474" y="391922"/>
                  <a:pt x="236474" y="391922"/>
                </a:cubicBezTo>
                <a:cubicBezTo>
                  <a:pt x="236474" y="391922"/>
                  <a:pt x="237617" y="390906"/>
                  <a:pt x="238633" y="390906"/>
                </a:cubicBezTo>
                <a:cubicBezTo>
                  <a:pt x="238633" y="390906"/>
                  <a:pt x="238633" y="390906"/>
                  <a:pt x="238633" y="391922"/>
                </a:cubicBezTo>
                <a:cubicBezTo>
                  <a:pt x="238633" y="391922"/>
                  <a:pt x="238633" y="392938"/>
                  <a:pt x="237617" y="394081"/>
                </a:cubicBezTo>
                <a:cubicBezTo>
                  <a:pt x="236601" y="395224"/>
                  <a:pt x="235458" y="395097"/>
                  <a:pt x="234442" y="395097"/>
                </a:cubicBezTo>
                <a:cubicBezTo>
                  <a:pt x="233426" y="395097"/>
                  <a:pt x="233299" y="396240"/>
                  <a:pt x="233299" y="396240"/>
                </a:cubicBezTo>
                <a:cubicBezTo>
                  <a:pt x="233934" y="396621"/>
                  <a:pt x="234442" y="396621"/>
                  <a:pt x="234950" y="396621"/>
                </a:cubicBezTo>
                <a:cubicBezTo>
                  <a:pt x="236093" y="396621"/>
                  <a:pt x="236855" y="395859"/>
                  <a:pt x="237617" y="395097"/>
                </a:cubicBezTo>
                <a:cubicBezTo>
                  <a:pt x="236474" y="395097"/>
                  <a:pt x="237617" y="394081"/>
                  <a:pt x="238633" y="394081"/>
                </a:cubicBezTo>
                <a:cubicBezTo>
                  <a:pt x="239649" y="394081"/>
                  <a:pt x="239776" y="397256"/>
                  <a:pt x="237617" y="399415"/>
                </a:cubicBezTo>
                <a:lnTo>
                  <a:pt x="238633" y="398272"/>
                </a:lnTo>
                <a:cubicBezTo>
                  <a:pt x="239776" y="398272"/>
                  <a:pt x="239776" y="399415"/>
                  <a:pt x="240792" y="400431"/>
                </a:cubicBezTo>
                <a:cubicBezTo>
                  <a:pt x="240792" y="401574"/>
                  <a:pt x="240792" y="402590"/>
                  <a:pt x="239776" y="402590"/>
                </a:cubicBezTo>
                <a:cubicBezTo>
                  <a:pt x="238633" y="403606"/>
                  <a:pt x="237617" y="403606"/>
                  <a:pt x="237617" y="404749"/>
                </a:cubicBezTo>
                <a:cubicBezTo>
                  <a:pt x="237617" y="404368"/>
                  <a:pt x="237490" y="404241"/>
                  <a:pt x="237236" y="404241"/>
                </a:cubicBezTo>
                <a:cubicBezTo>
                  <a:pt x="236855" y="404241"/>
                  <a:pt x="236093" y="404749"/>
                  <a:pt x="235331" y="404749"/>
                </a:cubicBezTo>
                <a:cubicBezTo>
                  <a:pt x="235331" y="404749"/>
                  <a:pt x="237490" y="405765"/>
                  <a:pt x="238506" y="405765"/>
                </a:cubicBezTo>
                <a:cubicBezTo>
                  <a:pt x="240665" y="405765"/>
                  <a:pt x="242824" y="406908"/>
                  <a:pt x="243840" y="408940"/>
                </a:cubicBezTo>
                <a:cubicBezTo>
                  <a:pt x="243840" y="410083"/>
                  <a:pt x="244983" y="412242"/>
                  <a:pt x="245999" y="412242"/>
                </a:cubicBezTo>
                <a:cubicBezTo>
                  <a:pt x="245999" y="413258"/>
                  <a:pt x="247015" y="414401"/>
                  <a:pt x="245999" y="414401"/>
                </a:cubicBezTo>
                <a:lnTo>
                  <a:pt x="245999" y="416560"/>
                </a:lnTo>
                <a:cubicBezTo>
                  <a:pt x="247015" y="416560"/>
                  <a:pt x="248158" y="417703"/>
                  <a:pt x="247015" y="417703"/>
                </a:cubicBezTo>
                <a:cubicBezTo>
                  <a:pt x="245999" y="418719"/>
                  <a:pt x="247015" y="418719"/>
                  <a:pt x="247015" y="419862"/>
                </a:cubicBezTo>
                <a:cubicBezTo>
                  <a:pt x="250317" y="421005"/>
                  <a:pt x="250317" y="421005"/>
                  <a:pt x="245999" y="421005"/>
                </a:cubicBezTo>
                <a:cubicBezTo>
                  <a:pt x="244983" y="421005"/>
                  <a:pt x="243840" y="419862"/>
                  <a:pt x="243840" y="419862"/>
                </a:cubicBezTo>
                <a:lnTo>
                  <a:pt x="242824" y="417703"/>
                </a:lnTo>
                <a:lnTo>
                  <a:pt x="242824" y="419862"/>
                </a:lnTo>
                <a:cubicBezTo>
                  <a:pt x="242824" y="421005"/>
                  <a:pt x="241681" y="422021"/>
                  <a:pt x="240665" y="423164"/>
                </a:cubicBezTo>
                <a:lnTo>
                  <a:pt x="241681" y="423164"/>
                </a:lnTo>
                <a:cubicBezTo>
                  <a:pt x="242824" y="422021"/>
                  <a:pt x="243840" y="422021"/>
                  <a:pt x="244983" y="421005"/>
                </a:cubicBezTo>
                <a:cubicBezTo>
                  <a:pt x="247142" y="421005"/>
                  <a:pt x="249301" y="423164"/>
                  <a:pt x="247142" y="423164"/>
                </a:cubicBezTo>
                <a:cubicBezTo>
                  <a:pt x="247142" y="424180"/>
                  <a:pt x="247142" y="424180"/>
                  <a:pt x="248285" y="424180"/>
                </a:cubicBezTo>
                <a:cubicBezTo>
                  <a:pt x="249428" y="424180"/>
                  <a:pt x="250444" y="424180"/>
                  <a:pt x="248285" y="426339"/>
                </a:cubicBezTo>
                <a:cubicBezTo>
                  <a:pt x="246126" y="427355"/>
                  <a:pt x="246126" y="427355"/>
                  <a:pt x="248285" y="427355"/>
                </a:cubicBezTo>
                <a:cubicBezTo>
                  <a:pt x="251460" y="428371"/>
                  <a:pt x="251460" y="430530"/>
                  <a:pt x="250444" y="431673"/>
                </a:cubicBezTo>
                <a:cubicBezTo>
                  <a:pt x="248285" y="431673"/>
                  <a:pt x="249301" y="433832"/>
                  <a:pt x="250444" y="433832"/>
                </a:cubicBezTo>
                <a:cubicBezTo>
                  <a:pt x="251587" y="433832"/>
                  <a:pt x="251460" y="434975"/>
                  <a:pt x="250444" y="435991"/>
                </a:cubicBezTo>
                <a:cubicBezTo>
                  <a:pt x="251460" y="435991"/>
                  <a:pt x="253619" y="435991"/>
                  <a:pt x="252603" y="437134"/>
                </a:cubicBezTo>
                <a:lnTo>
                  <a:pt x="251460" y="437134"/>
                </a:lnTo>
                <a:lnTo>
                  <a:pt x="249301" y="439293"/>
                </a:lnTo>
                <a:cubicBezTo>
                  <a:pt x="249301" y="438785"/>
                  <a:pt x="249047" y="438531"/>
                  <a:pt x="248666" y="438531"/>
                </a:cubicBezTo>
                <a:cubicBezTo>
                  <a:pt x="248285" y="438531"/>
                  <a:pt x="247777" y="438785"/>
                  <a:pt x="247142" y="439293"/>
                </a:cubicBezTo>
                <a:cubicBezTo>
                  <a:pt x="246380" y="439293"/>
                  <a:pt x="246761" y="440436"/>
                  <a:pt x="248666" y="441452"/>
                </a:cubicBezTo>
                <a:cubicBezTo>
                  <a:pt x="248285" y="441452"/>
                  <a:pt x="247904" y="441452"/>
                  <a:pt x="247142" y="441452"/>
                </a:cubicBezTo>
                <a:lnTo>
                  <a:pt x="248031" y="442341"/>
                </a:lnTo>
                <a:cubicBezTo>
                  <a:pt x="248412" y="442214"/>
                  <a:pt x="248666" y="442087"/>
                  <a:pt x="248666" y="442087"/>
                </a:cubicBezTo>
                <a:cubicBezTo>
                  <a:pt x="248666" y="442087"/>
                  <a:pt x="248539" y="442214"/>
                  <a:pt x="248285" y="442595"/>
                </a:cubicBezTo>
                <a:lnTo>
                  <a:pt x="248031" y="442341"/>
                </a:lnTo>
                <a:cubicBezTo>
                  <a:pt x="247777" y="442468"/>
                  <a:pt x="247523" y="442595"/>
                  <a:pt x="247142" y="442595"/>
                </a:cubicBezTo>
                <a:lnTo>
                  <a:pt x="243840" y="442595"/>
                </a:lnTo>
                <a:cubicBezTo>
                  <a:pt x="244983" y="443611"/>
                  <a:pt x="245999" y="443611"/>
                  <a:pt x="247015" y="443611"/>
                </a:cubicBezTo>
                <a:cubicBezTo>
                  <a:pt x="249174" y="443611"/>
                  <a:pt x="249174" y="443611"/>
                  <a:pt x="249174" y="442595"/>
                </a:cubicBezTo>
                <a:cubicBezTo>
                  <a:pt x="249174" y="442214"/>
                  <a:pt x="249174" y="441960"/>
                  <a:pt x="249047" y="441833"/>
                </a:cubicBezTo>
                <a:cubicBezTo>
                  <a:pt x="249682" y="442087"/>
                  <a:pt x="250444" y="442341"/>
                  <a:pt x="251333" y="442595"/>
                </a:cubicBezTo>
                <a:lnTo>
                  <a:pt x="253492" y="442595"/>
                </a:lnTo>
                <a:cubicBezTo>
                  <a:pt x="252349" y="443611"/>
                  <a:pt x="251333" y="443611"/>
                  <a:pt x="251333" y="443611"/>
                </a:cubicBezTo>
                <a:cubicBezTo>
                  <a:pt x="251333" y="443611"/>
                  <a:pt x="251333" y="444627"/>
                  <a:pt x="252349" y="444627"/>
                </a:cubicBezTo>
                <a:lnTo>
                  <a:pt x="254508" y="444627"/>
                </a:lnTo>
                <a:cubicBezTo>
                  <a:pt x="254508" y="444627"/>
                  <a:pt x="254508" y="445770"/>
                  <a:pt x="253492" y="445770"/>
                </a:cubicBezTo>
                <a:cubicBezTo>
                  <a:pt x="251333" y="446786"/>
                  <a:pt x="251333" y="446786"/>
                  <a:pt x="252349" y="446786"/>
                </a:cubicBezTo>
                <a:cubicBezTo>
                  <a:pt x="254508" y="446786"/>
                  <a:pt x="254508" y="447929"/>
                  <a:pt x="252349" y="448945"/>
                </a:cubicBezTo>
                <a:cubicBezTo>
                  <a:pt x="254508" y="448945"/>
                  <a:pt x="255651" y="448945"/>
                  <a:pt x="255651" y="449961"/>
                </a:cubicBezTo>
                <a:lnTo>
                  <a:pt x="254508" y="449961"/>
                </a:lnTo>
                <a:cubicBezTo>
                  <a:pt x="252349" y="451104"/>
                  <a:pt x="252349" y="451104"/>
                  <a:pt x="253492" y="452120"/>
                </a:cubicBezTo>
                <a:cubicBezTo>
                  <a:pt x="253873" y="451739"/>
                  <a:pt x="254000" y="451739"/>
                  <a:pt x="254127" y="451739"/>
                </a:cubicBezTo>
                <a:cubicBezTo>
                  <a:pt x="254508" y="451739"/>
                  <a:pt x="254254" y="452501"/>
                  <a:pt x="253492" y="453263"/>
                </a:cubicBezTo>
                <a:cubicBezTo>
                  <a:pt x="254508" y="455422"/>
                  <a:pt x="254508" y="455422"/>
                  <a:pt x="255651" y="455422"/>
                </a:cubicBezTo>
                <a:cubicBezTo>
                  <a:pt x="257810" y="455422"/>
                  <a:pt x="257810" y="455422"/>
                  <a:pt x="255651" y="456565"/>
                </a:cubicBezTo>
                <a:cubicBezTo>
                  <a:pt x="254508" y="456565"/>
                  <a:pt x="254508" y="456565"/>
                  <a:pt x="255651" y="458724"/>
                </a:cubicBezTo>
                <a:cubicBezTo>
                  <a:pt x="256667" y="458724"/>
                  <a:pt x="256667" y="458724"/>
                  <a:pt x="255651" y="459740"/>
                </a:cubicBezTo>
                <a:lnTo>
                  <a:pt x="252349" y="459740"/>
                </a:lnTo>
                <a:cubicBezTo>
                  <a:pt x="252349" y="458724"/>
                  <a:pt x="252349" y="458724"/>
                  <a:pt x="251333" y="458724"/>
                </a:cubicBezTo>
                <a:lnTo>
                  <a:pt x="251333" y="460883"/>
                </a:lnTo>
                <a:cubicBezTo>
                  <a:pt x="251333" y="460883"/>
                  <a:pt x="251333" y="462026"/>
                  <a:pt x="251333" y="463042"/>
                </a:cubicBezTo>
                <a:cubicBezTo>
                  <a:pt x="250317" y="463042"/>
                  <a:pt x="248158" y="463042"/>
                  <a:pt x="249174" y="462026"/>
                </a:cubicBezTo>
                <a:lnTo>
                  <a:pt x="248158" y="460883"/>
                </a:lnTo>
                <a:cubicBezTo>
                  <a:pt x="247142" y="461264"/>
                  <a:pt x="246507" y="461391"/>
                  <a:pt x="246126" y="461391"/>
                </a:cubicBezTo>
                <a:cubicBezTo>
                  <a:pt x="245110" y="461391"/>
                  <a:pt x="245872" y="460629"/>
                  <a:pt x="248158" y="459867"/>
                </a:cubicBezTo>
                <a:cubicBezTo>
                  <a:pt x="251333" y="459867"/>
                  <a:pt x="251333" y="459867"/>
                  <a:pt x="249174" y="458851"/>
                </a:cubicBezTo>
                <a:cubicBezTo>
                  <a:pt x="248412" y="459232"/>
                  <a:pt x="247904" y="459359"/>
                  <a:pt x="247396" y="459359"/>
                </a:cubicBezTo>
                <a:cubicBezTo>
                  <a:pt x="246380" y="459359"/>
                  <a:pt x="245999" y="458851"/>
                  <a:pt x="245999" y="458851"/>
                </a:cubicBezTo>
                <a:cubicBezTo>
                  <a:pt x="245999" y="457708"/>
                  <a:pt x="245999" y="457708"/>
                  <a:pt x="244983" y="457708"/>
                </a:cubicBezTo>
                <a:cubicBezTo>
                  <a:pt x="243967" y="457708"/>
                  <a:pt x="242824" y="457708"/>
                  <a:pt x="242824" y="456692"/>
                </a:cubicBezTo>
                <a:lnTo>
                  <a:pt x="243840" y="456692"/>
                </a:lnTo>
                <a:cubicBezTo>
                  <a:pt x="244983" y="456692"/>
                  <a:pt x="244983" y="455549"/>
                  <a:pt x="242824" y="455549"/>
                </a:cubicBezTo>
                <a:cubicBezTo>
                  <a:pt x="241681" y="454533"/>
                  <a:pt x="241681" y="454533"/>
                  <a:pt x="243840" y="454533"/>
                </a:cubicBezTo>
                <a:cubicBezTo>
                  <a:pt x="245999" y="454533"/>
                  <a:pt x="245999" y="452374"/>
                  <a:pt x="242824" y="452374"/>
                </a:cubicBezTo>
                <a:cubicBezTo>
                  <a:pt x="242824" y="452374"/>
                  <a:pt x="242824" y="452374"/>
                  <a:pt x="242824" y="451358"/>
                </a:cubicBezTo>
                <a:cubicBezTo>
                  <a:pt x="242824" y="450342"/>
                  <a:pt x="243840" y="450215"/>
                  <a:pt x="244983" y="450215"/>
                </a:cubicBezTo>
                <a:cubicBezTo>
                  <a:pt x="247142" y="450215"/>
                  <a:pt x="247142" y="450215"/>
                  <a:pt x="245999" y="449199"/>
                </a:cubicBezTo>
                <a:lnTo>
                  <a:pt x="243840" y="449199"/>
                </a:lnTo>
                <a:cubicBezTo>
                  <a:pt x="242824" y="449199"/>
                  <a:pt x="241681" y="449199"/>
                  <a:pt x="241681" y="448183"/>
                </a:cubicBezTo>
                <a:cubicBezTo>
                  <a:pt x="241681" y="448183"/>
                  <a:pt x="241681" y="446024"/>
                  <a:pt x="242824" y="446024"/>
                </a:cubicBezTo>
                <a:lnTo>
                  <a:pt x="241681" y="446024"/>
                </a:lnTo>
                <a:cubicBezTo>
                  <a:pt x="241681" y="446024"/>
                  <a:pt x="241681" y="444881"/>
                  <a:pt x="239522" y="443865"/>
                </a:cubicBezTo>
                <a:cubicBezTo>
                  <a:pt x="238633" y="443865"/>
                  <a:pt x="240030" y="441452"/>
                  <a:pt x="241808" y="441452"/>
                </a:cubicBezTo>
                <a:cubicBezTo>
                  <a:pt x="242189" y="441452"/>
                  <a:pt x="242443" y="441579"/>
                  <a:pt x="242697" y="441706"/>
                </a:cubicBezTo>
                <a:cubicBezTo>
                  <a:pt x="242697" y="440690"/>
                  <a:pt x="243713" y="440690"/>
                  <a:pt x="243713" y="440690"/>
                </a:cubicBezTo>
                <a:cubicBezTo>
                  <a:pt x="244856" y="440690"/>
                  <a:pt x="244856" y="439547"/>
                  <a:pt x="244856" y="439547"/>
                </a:cubicBezTo>
                <a:lnTo>
                  <a:pt x="242697" y="439547"/>
                </a:lnTo>
                <a:cubicBezTo>
                  <a:pt x="241427" y="440436"/>
                  <a:pt x="240411" y="440817"/>
                  <a:pt x="239649" y="440817"/>
                </a:cubicBezTo>
                <a:cubicBezTo>
                  <a:pt x="238887" y="440817"/>
                  <a:pt x="238633" y="440309"/>
                  <a:pt x="239268" y="439547"/>
                </a:cubicBezTo>
                <a:cubicBezTo>
                  <a:pt x="238379" y="439420"/>
                  <a:pt x="238506" y="438404"/>
                  <a:pt x="239522" y="437388"/>
                </a:cubicBezTo>
                <a:cubicBezTo>
                  <a:pt x="239522" y="436245"/>
                  <a:pt x="240538" y="435229"/>
                  <a:pt x="242697" y="435229"/>
                </a:cubicBezTo>
                <a:cubicBezTo>
                  <a:pt x="243713" y="435229"/>
                  <a:pt x="242697" y="434086"/>
                  <a:pt x="242697" y="434086"/>
                </a:cubicBezTo>
                <a:cubicBezTo>
                  <a:pt x="242697" y="433578"/>
                  <a:pt x="242697" y="433324"/>
                  <a:pt x="242570" y="433324"/>
                </a:cubicBezTo>
                <a:cubicBezTo>
                  <a:pt x="242443" y="433324"/>
                  <a:pt x="242189" y="433578"/>
                  <a:pt x="241554" y="434086"/>
                </a:cubicBezTo>
                <a:cubicBezTo>
                  <a:pt x="239395" y="434086"/>
                  <a:pt x="239395" y="433070"/>
                  <a:pt x="241554" y="431927"/>
                </a:cubicBezTo>
                <a:lnTo>
                  <a:pt x="240538" y="431927"/>
                </a:lnTo>
                <a:cubicBezTo>
                  <a:pt x="240284" y="432181"/>
                  <a:pt x="240030" y="432308"/>
                  <a:pt x="239776" y="432308"/>
                </a:cubicBezTo>
                <a:cubicBezTo>
                  <a:pt x="239014" y="432308"/>
                  <a:pt x="238379" y="431038"/>
                  <a:pt x="238379" y="428625"/>
                </a:cubicBezTo>
                <a:cubicBezTo>
                  <a:pt x="237490" y="426847"/>
                  <a:pt x="236601" y="425069"/>
                  <a:pt x="235712" y="425069"/>
                </a:cubicBezTo>
                <a:cubicBezTo>
                  <a:pt x="235458" y="425069"/>
                  <a:pt x="235331" y="425196"/>
                  <a:pt x="235077" y="425323"/>
                </a:cubicBezTo>
                <a:cubicBezTo>
                  <a:pt x="234061" y="425323"/>
                  <a:pt x="236093" y="422148"/>
                  <a:pt x="237236" y="419989"/>
                </a:cubicBezTo>
                <a:cubicBezTo>
                  <a:pt x="236855" y="420370"/>
                  <a:pt x="236728" y="420497"/>
                  <a:pt x="236474" y="420497"/>
                </a:cubicBezTo>
                <a:cubicBezTo>
                  <a:pt x="236093" y="420497"/>
                  <a:pt x="236093" y="419735"/>
                  <a:pt x="236093" y="418973"/>
                </a:cubicBezTo>
                <a:cubicBezTo>
                  <a:pt x="235458" y="417703"/>
                  <a:pt x="235204" y="417195"/>
                  <a:pt x="234823" y="417195"/>
                </a:cubicBezTo>
                <a:cubicBezTo>
                  <a:pt x="234442" y="417195"/>
                  <a:pt x="234315" y="417449"/>
                  <a:pt x="233934" y="417957"/>
                </a:cubicBezTo>
                <a:cubicBezTo>
                  <a:pt x="233045" y="418338"/>
                  <a:pt x="232537" y="418592"/>
                  <a:pt x="232283" y="418592"/>
                </a:cubicBezTo>
                <a:cubicBezTo>
                  <a:pt x="232029" y="418592"/>
                  <a:pt x="232664" y="418084"/>
                  <a:pt x="233934" y="416814"/>
                </a:cubicBezTo>
                <a:cubicBezTo>
                  <a:pt x="235712" y="415925"/>
                  <a:pt x="234569" y="414401"/>
                  <a:pt x="232918" y="414401"/>
                </a:cubicBezTo>
                <a:cubicBezTo>
                  <a:pt x="232537" y="414401"/>
                  <a:pt x="232156" y="414528"/>
                  <a:pt x="231648" y="414655"/>
                </a:cubicBezTo>
                <a:cubicBezTo>
                  <a:pt x="231267" y="415036"/>
                  <a:pt x="231140" y="415163"/>
                  <a:pt x="230886" y="415163"/>
                </a:cubicBezTo>
                <a:cubicBezTo>
                  <a:pt x="230378" y="415163"/>
                  <a:pt x="230251" y="414401"/>
                  <a:pt x="229489" y="413639"/>
                </a:cubicBezTo>
                <a:cubicBezTo>
                  <a:pt x="230632" y="412623"/>
                  <a:pt x="230632" y="411480"/>
                  <a:pt x="229489" y="410464"/>
                </a:cubicBezTo>
                <a:cubicBezTo>
                  <a:pt x="229489" y="409067"/>
                  <a:pt x="229489" y="408559"/>
                  <a:pt x="229997" y="408178"/>
                </a:cubicBezTo>
                <a:cubicBezTo>
                  <a:pt x="229489" y="407797"/>
                  <a:pt x="229235" y="407035"/>
                  <a:pt x="228346" y="406146"/>
                </a:cubicBezTo>
                <a:cubicBezTo>
                  <a:pt x="228346" y="406146"/>
                  <a:pt x="229362" y="405130"/>
                  <a:pt x="229362" y="405130"/>
                </a:cubicBezTo>
                <a:cubicBezTo>
                  <a:pt x="229743" y="404749"/>
                  <a:pt x="229997" y="404622"/>
                  <a:pt x="230124" y="404622"/>
                </a:cubicBezTo>
                <a:cubicBezTo>
                  <a:pt x="230505" y="404622"/>
                  <a:pt x="230505" y="405130"/>
                  <a:pt x="230505" y="405130"/>
                </a:cubicBezTo>
                <a:cubicBezTo>
                  <a:pt x="231267" y="405892"/>
                  <a:pt x="231521" y="406781"/>
                  <a:pt x="231140" y="407543"/>
                </a:cubicBezTo>
                <a:cubicBezTo>
                  <a:pt x="231267" y="407416"/>
                  <a:pt x="231394" y="407416"/>
                  <a:pt x="231648" y="407289"/>
                </a:cubicBezTo>
                <a:cubicBezTo>
                  <a:pt x="233807" y="407289"/>
                  <a:pt x="233807" y="406146"/>
                  <a:pt x="232664" y="405130"/>
                </a:cubicBezTo>
                <a:cubicBezTo>
                  <a:pt x="232664" y="405130"/>
                  <a:pt x="232664" y="403987"/>
                  <a:pt x="231648" y="403987"/>
                </a:cubicBezTo>
                <a:lnTo>
                  <a:pt x="229870" y="403987"/>
                </a:lnTo>
                <a:cubicBezTo>
                  <a:pt x="229870" y="402971"/>
                  <a:pt x="229870" y="402971"/>
                  <a:pt x="228854" y="402971"/>
                </a:cubicBezTo>
                <a:cubicBezTo>
                  <a:pt x="228854" y="402971"/>
                  <a:pt x="226695" y="402971"/>
                  <a:pt x="226695" y="401955"/>
                </a:cubicBezTo>
                <a:cubicBezTo>
                  <a:pt x="226695" y="400939"/>
                  <a:pt x="225679" y="399796"/>
                  <a:pt x="224536" y="399796"/>
                </a:cubicBezTo>
                <a:cubicBezTo>
                  <a:pt x="224536" y="399796"/>
                  <a:pt x="224536" y="399796"/>
                  <a:pt x="225679" y="398653"/>
                </a:cubicBezTo>
                <a:cubicBezTo>
                  <a:pt x="226695" y="398653"/>
                  <a:pt x="227838" y="397637"/>
                  <a:pt x="225679" y="395478"/>
                </a:cubicBezTo>
                <a:cubicBezTo>
                  <a:pt x="224536" y="394462"/>
                  <a:pt x="223520" y="392303"/>
                  <a:pt x="224536" y="392303"/>
                </a:cubicBezTo>
                <a:cubicBezTo>
                  <a:pt x="224536" y="391795"/>
                  <a:pt x="224536" y="391541"/>
                  <a:pt x="224409" y="391541"/>
                </a:cubicBezTo>
                <a:cubicBezTo>
                  <a:pt x="224282" y="391541"/>
                  <a:pt x="224028" y="391795"/>
                  <a:pt x="223520" y="392303"/>
                </a:cubicBezTo>
                <a:cubicBezTo>
                  <a:pt x="222885" y="392557"/>
                  <a:pt x="222504" y="392684"/>
                  <a:pt x="222250" y="392684"/>
                </a:cubicBezTo>
                <a:cubicBezTo>
                  <a:pt x="221488" y="392684"/>
                  <a:pt x="221742" y="391668"/>
                  <a:pt x="222504" y="390144"/>
                </a:cubicBezTo>
                <a:cubicBezTo>
                  <a:pt x="223647" y="389128"/>
                  <a:pt x="223647" y="389128"/>
                  <a:pt x="222504" y="389128"/>
                </a:cubicBezTo>
                <a:cubicBezTo>
                  <a:pt x="222504" y="389128"/>
                  <a:pt x="221488" y="387985"/>
                  <a:pt x="222504" y="386969"/>
                </a:cubicBezTo>
                <a:cubicBezTo>
                  <a:pt x="223520" y="385953"/>
                  <a:pt x="223647" y="385953"/>
                  <a:pt x="221488" y="384810"/>
                </a:cubicBezTo>
                <a:cubicBezTo>
                  <a:pt x="221107" y="385191"/>
                  <a:pt x="220853" y="385318"/>
                  <a:pt x="220726" y="385318"/>
                </a:cubicBezTo>
                <a:cubicBezTo>
                  <a:pt x="220345" y="385318"/>
                  <a:pt x="220345" y="384810"/>
                  <a:pt x="220345" y="384810"/>
                </a:cubicBezTo>
                <a:cubicBezTo>
                  <a:pt x="220345" y="382651"/>
                  <a:pt x="218186" y="377190"/>
                  <a:pt x="216027" y="377190"/>
                </a:cubicBezTo>
                <a:cubicBezTo>
                  <a:pt x="217043" y="376174"/>
                  <a:pt x="217043" y="376174"/>
                  <a:pt x="217043" y="375031"/>
                </a:cubicBezTo>
                <a:cubicBezTo>
                  <a:pt x="216154" y="375412"/>
                  <a:pt x="215519" y="375412"/>
                  <a:pt x="215265" y="375412"/>
                </a:cubicBezTo>
                <a:cubicBezTo>
                  <a:pt x="214630" y="375412"/>
                  <a:pt x="215519" y="374650"/>
                  <a:pt x="217043" y="373888"/>
                </a:cubicBezTo>
                <a:lnTo>
                  <a:pt x="217043" y="375031"/>
                </a:lnTo>
                <a:cubicBezTo>
                  <a:pt x="218567" y="374269"/>
                  <a:pt x="218948" y="372999"/>
                  <a:pt x="218059" y="372999"/>
                </a:cubicBezTo>
                <a:cubicBezTo>
                  <a:pt x="217678" y="372999"/>
                  <a:pt x="216916" y="373253"/>
                  <a:pt x="216027" y="373888"/>
                </a:cubicBezTo>
                <a:cubicBezTo>
                  <a:pt x="212852" y="373888"/>
                  <a:pt x="212852" y="373888"/>
                  <a:pt x="215011" y="372872"/>
                </a:cubicBezTo>
                <a:cubicBezTo>
                  <a:pt x="217170" y="370713"/>
                  <a:pt x="217170" y="370713"/>
                  <a:pt x="213868" y="370713"/>
                </a:cubicBezTo>
                <a:cubicBezTo>
                  <a:pt x="216281" y="367538"/>
                  <a:pt x="216916" y="365506"/>
                  <a:pt x="215773" y="365506"/>
                </a:cubicBezTo>
                <a:cubicBezTo>
                  <a:pt x="215392" y="365506"/>
                  <a:pt x="214757" y="365760"/>
                  <a:pt x="213868" y="366395"/>
                </a:cubicBezTo>
                <a:cubicBezTo>
                  <a:pt x="211709" y="367411"/>
                  <a:pt x="209550" y="367411"/>
                  <a:pt x="209550" y="367411"/>
                </a:cubicBezTo>
                <a:cubicBezTo>
                  <a:pt x="209550" y="366395"/>
                  <a:pt x="210566" y="366395"/>
                  <a:pt x="211709" y="365252"/>
                </a:cubicBezTo>
                <a:cubicBezTo>
                  <a:pt x="213868" y="365252"/>
                  <a:pt x="213868" y="364236"/>
                  <a:pt x="210693" y="364236"/>
                </a:cubicBezTo>
                <a:cubicBezTo>
                  <a:pt x="206375" y="364236"/>
                  <a:pt x="206375" y="364236"/>
                  <a:pt x="207518" y="361061"/>
                </a:cubicBezTo>
                <a:cubicBezTo>
                  <a:pt x="208280" y="358902"/>
                  <a:pt x="208026" y="357251"/>
                  <a:pt x="207518" y="357251"/>
                </a:cubicBezTo>
                <a:cubicBezTo>
                  <a:pt x="207264" y="357251"/>
                  <a:pt x="206883" y="357759"/>
                  <a:pt x="206502" y="358902"/>
                </a:cubicBezTo>
                <a:cubicBezTo>
                  <a:pt x="205994" y="359918"/>
                  <a:pt x="205740" y="360553"/>
                  <a:pt x="205613" y="360553"/>
                </a:cubicBezTo>
                <a:cubicBezTo>
                  <a:pt x="205486" y="360553"/>
                  <a:pt x="205486" y="360045"/>
                  <a:pt x="205486" y="358902"/>
                </a:cubicBezTo>
                <a:cubicBezTo>
                  <a:pt x="204470" y="357759"/>
                  <a:pt x="204470" y="356743"/>
                  <a:pt x="203327" y="356743"/>
                </a:cubicBezTo>
                <a:cubicBezTo>
                  <a:pt x="203327" y="355727"/>
                  <a:pt x="204470" y="354584"/>
                  <a:pt x="205486" y="354584"/>
                </a:cubicBezTo>
                <a:cubicBezTo>
                  <a:pt x="202311" y="354584"/>
                  <a:pt x="201168" y="354584"/>
                  <a:pt x="202311" y="352425"/>
                </a:cubicBezTo>
                <a:cubicBezTo>
                  <a:pt x="202311" y="351409"/>
                  <a:pt x="201168" y="351409"/>
                  <a:pt x="201168" y="351409"/>
                </a:cubicBezTo>
                <a:cubicBezTo>
                  <a:pt x="201168" y="350393"/>
                  <a:pt x="201168" y="350393"/>
                  <a:pt x="202311" y="349250"/>
                </a:cubicBezTo>
                <a:cubicBezTo>
                  <a:pt x="202311" y="348742"/>
                  <a:pt x="202057" y="348488"/>
                  <a:pt x="201676" y="348488"/>
                </a:cubicBezTo>
                <a:cubicBezTo>
                  <a:pt x="201295" y="348488"/>
                  <a:pt x="200660" y="348742"/>
                  <a:pt x="200152" y="349250"/>
                </a:cubicBezTo>
                <a:cubicBezTo>
                  <a:pt x="199136" y="349250"/>
                  <a:pt x="196977" y="349250"/>
                  <a:pt x="197993" y="348234"/>
                </a:cubicBezTo>
                <a:cubicBezTo>
                  <a:pt x="199136" y="348234"/>
                  <a:pt x="200152" y="346075"/>
                  <a:pt x="200152" y="345059"/>
                </a:cubicBezTo>
                <a:cubicBezTo>
                  <a:pt x="200660" y="344551"/>
                  <a:pt x="200660" y="344297"/>
                  <a:pt x="200406" y="344297"/>
                </a:cubicBezTo>
                <a:cubicBezTo>
                  <a:pt x="200152" y="344297"/>
                  <a:pt x="199644" y="344551"/>
                  <a:pt x="199009" y="345059"/>
                </a:cubicBezTo>
                <a:cubicBezTo>
                  <a:pt x="198374" y="345567"/>
                  <a:pt x="198247" y="345821"/>
                  <a:pt x="197866" y="345821"/>
                </a:cubicBezTo>
                <a:cubicBezTo>
                  <a:pt x="197485" y="345821"/>
                  <a:pt x="197358" y="345567"/>
                  <a:pt x="196850" y="345059"/>
                </a:cubicBezTo>
                <a:cubicBezTo>
                  <a:pt x="195707" y="345059"/>
                  <a:pt x="195707" y="343916"/>
                  <a:pt x="196850" y="342900"/>
                </a:cubicBezTo>
                <a:cubicBezTo>
                  <a:pt x="196850" y="342900"/>
                  <a:pt x="195707" y="339725"/>
                  <a:pt x="193675" y="339725"/>
                </a:cubicBezTo>
                <a:cubicBezTo>
                  <a:pt x="193675" y="339725"/>
                  <a:pt x="193675" y="338582"/>
                  <a:pt x="193675" y="338582"/>
                </a:cubicBezTo>
                <a:cubicBezTo>
                  <a:pt x="192532" y="337566"/>
                  <a:pt x="193675" y="336423"/>
                  <a:pt x="193675" y="336423"/>
                </a:cubicBezTo>
                <a:cubicBezTo>
                  <a:pt x="193675" y="336423"/>
                  <a:pt x="192532" y="335407"/>
                  <a:pt x="193675" y="334264"/>
                </a:cubicBezTo>
                <a:cubicBezTo>
                  <a:pt x="192913" y="334264"/>
                  <a:pt x="192659" y="333756"/>
                  <a:pt x="192278" y="333756"/>
                </a:cubicBezTo>
                <a:cubicBezTo>
                  <a:pt x="192151" y="333756"/>
                  <a:pt x="191897" y="333883"/>
                  <a:pt x="191516" y="334264"/>
                </a:cubicBezTo>
                <a:cubicBezTo>
                  <a:pt x="192786" y="332994"/>
                  <a:pt x="193294" y="332486"/>
                  <a:pt x="193040" y="332486"/>
                </a:cubicBezTo>
                <a:cubicBezTo>
                  <a:pt x="192786" y="332486"/>
                  <a:pt x="192405" y="332740"/>
                  <a:pt x="191516" y="333248"/>
                </a:cubicBezTo>
                <a:cubicBezTo>
                  <a:pt x="190627" y="333756"/>
                  <a:pt x="190119" y="334010"/>
                  <a:pt x="189865" y="334010"/>
                </a:cubicBezTo>
                <a:cubicBezTo>
                  <a:pt x="189611" y="334010"/>
                  <a:pt x="189865" y="333502"/>
                  <a:pt x="190373" y="332232"/>
                </a:cubicBezTo>
                <a:cubicBezTo>
                  <a:pt x="191516" y="331089"/>
                  <a:pt x="191516" y="331089"/>
                  <a:pt x="190373" y="331089"/>
                </a:cubicBezTo>
                <a:cubicBezTo>
                  <a:pt x="189992" y="331470"/>
                  <a:pt x="189611" y="331597"/>
                  <a:pt x="189357" y="331597"/>
                </a:cubicBezTo>
                <a:cubicBezTo>
                  <a:pt x="188849" y="331597"/>
                  <a:pt x="188595" y="331089"/>
                  <a:pt x="189230" y="331089"/>
                </a:cubicBezTo>
                <a:cubicBezTo>
                  <a:pt x="191008" y="329311"/>
                  <a:pt x="191262" y="327533"/>
                  <a:pt x="190246" y="327533"/>
                </a:cubicBezTo>
                <a:cubicBezTo>
                  <a:pt x="189992" y="327533"/>
                  <a:pt x="189738" y="327660"/>
                  <a:pt x="189230" y="327787"/>
                </a:cubicBezTo>
                <a:cubicBezTo>
                  <a:pt x="189230" y="327787"/>
                  <a:pt x="188214" y="327787"/>
                  <a:pt x="189230" y="326771"/>
                </a:cubicBezTo>
                <a:cubicBezTo>
                  <a:pt x="190500" y="325501"/>
                  <a:pt x="191008" y="324993"/>
                  <a:pt x="190754" y="324993"/>
                </a:cubicBezTo>
                <a:cubicBezTo>
                  <a:pt x="190500" y="324993"/>
                  <a:pt x="190119" y="325247"/>
                  <a:pt x="189230" y="325755"/>
                </a:cubicBezTo>
                <a:cubicBezTo>
                  <a:pt x="188595" y="326009"/>
                  <a:pt x="188087" y="326136"/>
                  <a:pt x="187706" y="326136"/>
                </a:cubicBezTo>
                <a:cubicBezTo>
                  <a:pt x="186690" y="326136"/>
                  <a:pt x="186690" y="325374"/>
                  <a:pt x="188214" y="324612"/>
                </a:cubicBezTo>
                <a:cubicBezTo>
                  <a:pt x="188214" y="324612"/>
                  <a:pt x="188214" y="323596"/>
                  <a:pt x="187071" y="323596"/>
                </a:cubicBezTo>
                <a:cubicBezTo>
                  <a:pt x="186055" y="322453"/>
                  <a:pt x="182753" y="320421"/>
                  <a:pt x="184912" y="319278"/>
                </a:cubicBezTo>
                <a:lnTo>
                  <a:pt x="183769" y="318262"/>
                </a:lnTo>
                <a:cubicBezTo>
                  <a:pt x="181610" y="318262"/>
                  <a:pt x="181610" y="318262"/>
                  <a:pt x="182753" y="317119"/>
                </a:cubicBezTo>
                <a:lnTo>
                  <a:pt x="182753" y="314960"/>
                </a:lnTo>
                <a:cubicBezTo>
                  <a:pt x="181610" y="315976"/>
                  <a:pt x="180594" y="315976"/>
                  <a:pt x="180594" y="315976"/>
                </a:cubicBezTo>
                <a:cubicBezTo>
                  <a:pt x="179578" y="314960"/>
                  <a:pt x="179578" y="314960"/>
                  <a:pt x="180594" y="314960"/>
                </a:cubicBezTo>
                <a:cubicBezTo>
                  <a:pt x="181610" y="314960"/>
                  <a:pt x="181610" y="313817"/>
                  <a:pt x="181610" y="313817"/>
                </a:cubicBezTo>
                <a:cubicBezTo>
                  <a:pt x="181102" y="313309"/>
                  <a:pt x="180594" y="313055"/>
                  <a:pt x="179959" y="313055"/>
                </a:cubicBezTo>
                <a:cubicBezTo>
                  <a:pt x="179324" y="313055"/>
                  <a:pt x="178816" y="313309"/>
                  <a:pt x="178308" y="313817"/>
                </a:cubicBezTo>
                <a:lnTo>
                  <a:pt x="178308" y="312801"/>
                </a:lnTo>
                <a:cubicBezTo>
                  <a:pt x="179451" y="311658"/>
                  <a:pt x="179451" y="311658"/>
                  <a:pt x="178308" y="311658"/>
                </a:cubicBezTo>
                <a:lnTo>
                  <a:pt x="176149" y="311658"/>
                </a:lnTo>
                <a:cubicBezTo>
                  <a:pt x="176657" y="311150"/>
                  <a:pt x="176657" y="310896"/>
                  <a:pt x="176530" y="310896"/>
                </a:cubicBezTo>
                <a:cubicBezTo>
                  <a:pt x="176403" y="310896"/>
                  <a:pt x="176149" y="311150"/>
                  <a:pt x="176149" y="311658"/>
                </a:cubicBezTo>
                <a:lnTo>
                  <a:pt x="175133" y="311658"/>
                </a:lnTo>
                <a:cubicBezTo>
                  <a:pt x="174117" y="311658"/>
                  <a:pt x="175133" y="311658"/>
                  <a:pt x="176149" y="310642"/>
                </a:cubicBezTo>
                <a:cubicBezTo>
                  <a:pt x="176149" y="310642"/>
                  <a:pt x="176149" y="310642"/>
                  <a:pt x="175133" y="309626"/>
                </a:cubicBezTo>
                <a:cubicBezTo>
                  <a:pt x="175133" y="309626"/>
                  <a:pt x="174117" y="308483"/>
                  <a:pt x="176149" y="308483"/>
                </a:cubicBezTo>
                <a:cubicBezTo>
                  <a:pt x="177292" y="307467"/>
                  <a:pt x="177292" y="307467"/>
                  <a:pt x="177292" y="306324"/>
                </a:cubicBezTo>
                <a:cubicBezTo>
                  <a:pt x="176530" y="307086"/>
                  <a:pt x="175768" y="307848"/>
                  <a:pt x="175387" y="307848"/>
                </a:cubicBezTo>
                <a:cubicBezTo>
                  <a:pt x="175260" y="307848"/>
                  <a:pt x="175133" y="307721"/>
                  <a:pt x="175133" y="307467"/>
                </a:cubicBezTo>
                <a:lnTo>
                  <a:pt x="174117" y="307467"/>
                </a:lnTo>
                <a:cubicBezTo>
                  <a:pt x="173482" y="308102"/>
                  <a:pt x="172974" y="308356"/>
                  <a:pt x="172720" y="308356"/>
                </a:cubicBezTo>
                <a:cubicBezTo>
                  <a:pt x="171958" y="308356"/>
                  <a:pt x="171958" y="306832"/>
                  <a:pt x="171958" y="305308"/>
                </a:cubicBezTo>
                <a:cubicBezTo>
                  <a:pt x="172593" y="304038"/>
                  <a:pt x="172847" y="303530"/>
                  <a:pt x="172466" y="303530"/>
                </a:cubicBezTo>
                <a:cubicBezTo>
                  <a:pt x="172085" y="303530"/>
                  <a:pt x="171704" y="303784"/>
                  <a:pt x="170815" y="304292"/>
                </a:cubicBezTo>
                <a:cubicBezTo>
                  <a:pt x="170688" y="304419"/>
                  <a:pt x="170434" y="304546"/>
                  <a:pt x="170434" y="304546"/>
                </a:cubicBezTo>
                <a:cubicBezTo>
                  <a:pt x="170180" y="304546"/>
                  <a:pt x="171196" y="302768"/>
                  <a:pt x="172974" y="300990"/>
                </a:cubicBezTo>
                <a:lnTo>
                  <a:pt x="175133" y="297815"/>
                </a:lnTo>
                <a:lnTo>
                  <a:pt x="171958" y="299974"/>
                </a:lnTo>
                <a:cubicBezTo>
                  <a:pt x="170307" y="300990"/>
                  <a:pt x="169545" y="301625"/>
                  <a:pt x="169164" y="301625"/>
                </a:cubicBezTo>
                <a:cubicBezTo>
                  <a:pt x="168783" y="301625"/>
                  <a:pt x="168783" y="301117"/>
                  <a:pt x="168783" y="299974"/>
                </a:cubicBezTo>
                <a:cubicBezTo>
                  <a:pt x="168783" y="299466"/>
                  <a:pt x="168783" y="299212"/>
                  <a:pt x="168783" y="298958"/>
                </a:cubicBezTo>
                <a:cubicBezTo>
                  <a:pt x="168402" y="299339"/>
                  <a:pt x="168148" y="299339"/>
                  <a:pt x="167767" y="299339"/>
                </a:cubicBezTo>
                <a:cubicBezTo>
                  <a:pt x="167005" y="299339"/>
                  <a:pt x="166243" y="298577"/>
                  <a:pt x="165481" y="297815"/>
                </a:cubicBezTo>
                <a:cubicBezTo>
                  <a:pt x="164465" y="295656"/>
                  <a:pt x="164465" y="295656"/>
                  <a:pt x="165481" y="294640"/>
                </a:cubicBezTo>
                <a:cubicBezTo>
                  <a:pt x="165481" y="294640"/>
                  <a:pt x="164465" y="294640"/>
                  <a:pt x="164465" y="293624"/>
                </a:cubicBezTo>
                <a:cubicBezTo>
                  <a:pt x="163830" y="294005"/>
                  <a:pt x="163449" y="294005"/>
                  <a:pt x="163068" y="294005"/>
                </a:cubicBezTo>
                <a:cubicBezTo>
                  <a:pt x="162433" y="294005"/>
                  <a:pt x="162941" y="293243"/>
                  <a:pt x="164465" y="292481"/>
                </a:cubicBezTo>
                <a:cubicBezTo>
                  <a:pt x="164465" y="292481"/>
                  <a:pt x="164465" y="291465"/>
                  <a:pt x="163449" y="291465"/>
                </a:cubicBezTo>
                <a:lnTo>
                  <a:pt x="162306" y="292481"/>
                </a:lnTo>
                <a:cubicBezTo>
                  <a:pt x="162306" y="292481"/>
                  <a:pt x="161290" y="291465"/>
                  <a:pt x="157988" y="288163"/>
                </a:cubicBezTo>
                <a:cubicBezTo>
                  <a:pt x="154686" y="283845"/>
                  <a:pt x="153670" y="282829"/>
                  <a:pt x="155829" y="281686"/>
                </a:cubicBezTo>
                <a:cubicBezTo>
                  <a:pt x="156464" y="280416"/>
                  <a:pt x="156718" y="279908"/>
                  <a:pt x="156337" y="279908"/>
                </a:cubicBezTo>
                <a:cubicBezTo>
                  <a:pt x="155956" y="279908"/>
                  <a:pt x="155575" y="280162"/>
                  <a:pt x="154686" y="280670"/>
                </a:cubicBezTo>
                <a:cubicBezTo>
                  <a:pt x="154178" y="281178"/>
                  <a:pt x="153670" y="281432"/>
                  <a:pt x="153289" y="281432"/>
                </a:cubicBezTo>
                <a:cubicBezTo>
                  <a:pt x="152908" y="281432"/>
                  <a:pt x="153035" y="281178"/>
                  <a:pt x="153543" y="280670"/>
                </a:cubicBezTo>
                <a:cubicBezTo>
                  <a:pt x="153543" y="280670"/>
                  <a:pt x="153035" y="280162"/>
                  <a:pt x="152400" y="280162"/>
                </a:cubicBezTo>
                <a:cubicBezTo>
                  <a:pt x="152019" y="280162"/>
                  <a:pt x="151638" y="280289"/>
                  <a:pt x="151384" y="280670"/>
                </a:cubicBezTo>
                <a:cubicBezTo>
                  <a:pt x="148209" y="280670"/>
                  <a:pt x="149225" y="278511"/>
                  <a:pt x="149225" y="278511"/>
                </a:cubicBezTo>
                <a:cubicBezTo>
                  <a:pt x="151384" y="277495"/>
                  <a:pt x="150368" y="277495"/>
                  <a:pt x="149225" y="277495"/>
                </a:cubicBezTo>
                <a:cubicBezTo>
                  <a:pt x="148717" y="278003"/>
                  <a:pt x="148209" y="278257"/>
                  <a:pt x="147828" y="278257"/>
                </a:cubicBezTo>
                <a:cubicBezTo>
                  <a:pt x="147447" y="278257"/>
                  <a:pt x="147193" y="278003"/>
                  <a:pt x="147193" y="277495"/>
                </a:cubicBezTo>
                <a:cubicBezTo>
                  <a:pt x="148082" y="276606"/>
                  <a:pt x="147447" y="274066"/>
                  <a:pt x="145796" y="274066"/>
                </a:cubicBezTo>
                <a:cubicBezTo>
                  <a:pt x="145542" y="274066"/>
                  <a:pt x="145288" y="274193"/>
                  <a:pt x="145034" y="274320"/>
                </a:cubicBezTo>
                <a:cubicBezTo>
                  <a:pt x="145034" y="274320"/>
                  <a:pt x="143891" y="273177"/>
                  <a:pt x="143891" y="273177"/>
                </a:cubicBezTo>
                <a:cubicBezTo>
                  <a:pt x="145034" y="272161"/>
                  <a:pt x="143891" y="271018"/>
                  <a:pt x="142875" y="271018"/>
                </a:cubicBezTo>
                <a:cubicBezTo>
                  <a:pt x="142875" y="270256"/>
                  <a:pt x="142367" y="269494"/>
                  <a:pt x="141605" y="269494"/>
                </a:cubicBezTo>
                <a:cubicBezTo>
                  <a:pt x="141351" y="269494"/>
                  <a:pt x="140970" y="269621"/>
                  <a:pt x="140716" y="270002"/>
                </a:cubicBezTo>
                <a:cubicBezTo>
                  <a:pt x="140716" y="269748"/>
                  <a:pt x="140716" y="269367"/>
                  <a:pt x="140716" y="268986"/>
                </a:cubicBezTo>
                <a:cubicBezTo>
                  <a:pt x="139700" y="268986"/>
                  <a:pt x="141859" y="266827"/>
                  <a:pt x="140716" y="265684"/>
                </a:cubicBezTo>
                <a:cubicBezTo>
                  <a:pt x="141859" y="265684"/>
                  <a:pt x="141859" y="263525"/>
                  <a:pt x="141859" y="263525"/>
                </a:cubicBezTo>
                <a:lnTo>
                  <a:pt x="140716" y="264541"/>
                </a:lnTo>
                <a:cubicBezTo>
                  <a:pt x="139700" y="265557"/>
                  <a:pt x="139700" y="265557"/>
                  <a:pt x="139700" y="265557"/>
                </a:cubicBezTo>
                <a:cubicBezTo>
                  <a:pt x="138557" y="265557"/>
                  <a:pt x="138557" y="264541"/>
                  <a:pt x="139700" y="264541"/>
                </a:cubicBezTo>
                <a:cubicBezTo>
                  <a:pt x="137541" y="264541"/>
                  <a:pt x="137541" y="263525"/>
                  <a:pt x="136525" y="262382"/>
                </a:cubicBezTo>
                <a:cubicBezTo>
                  <a:pt x="136525" y="262382"/>
                  <a:pt x="135382" y="261366"/>
                  <a:pt x="135382" y="260223"/>
                </a:cubicBezTo>
                <a:cubicBezTo>
                  <a:pt x="135128" y="260350"/>
                  <a:pt x="134874" y="260477"/>
                  <a:pt x="134493" y="260477"/>
                </a:cubicBezTo>
                <a:cubicBezTo>
                  <a:pt x="132715" y="260477"/>
                  <a:pt x="131191" y="257810"/>
                  <a:pt x="132080" y="256032"/>
                </a:cubicBezTo>
                <a:cubicBezTo>
                  <a:pt x="133223" y="254889"/>
                  <a:pt x="133223" y="254889"/>
                  <a:pt x="132080" y="254889"/>
                </a:cubicBezTo>
                <a:cubicBezTo>
                  <a:pt x="129921" y="254889"/>
                  <a:pt x="129921" y="254889"/>
                  <a:pt x="131064" y="253873"/>
                </a:cubicBezTo>
                <a:cubicBezTo>
                  <a:pt x="131064" y="253365"/>
                  <a:pt x="130810" y="253111"/>
                  <a:pt x="130429" y="253111"/>
                </a:cubicBezTo>
                <a:cubicBezTo>
                  <a:pt x="130048" y="253111"/>
                  <a:pt x="129413" y="253365"/>
                  <a:pt x="128905" y="253873"/>
                </a:cubicBezTo>
                <a:cubicBezTo>
                  <a:pt x="128270" y="254254"/>
                  <a:pt x="127762" y="254381"/>
                  <a:pt x="127254" y="254381"/>
                </a:cubicBezTo>
                <a:cubicBezTo>
                  <a:pt x="126238" y="254381"/>
                  <a:pt x="125984" y="253619"/>
                  <a:pt x="126746" y="252857"/>
                </a:cubicBezTo>
                <a:cubicBezTo>
                  <a:pt x="126746" y="250698"/>
                  <a:pt x="125730" y="250698"/>
                  <a:pt x="125730" y="249555"/>
                </a:cubicBezTo>
                <a:cubicBezTo>
                  <a:pt x="125730" y="248412"/>
                  <a:pt x="125730" y="247396"/>
                  <a:pt x="126746" y="247396"/>
                </a:cubicBezTo>
                <a:cubicBezTo>
                  <a:pt x="127889" y="246253"/>
                  <a:pt x="127889" y="245237"/>
                  <a:pt x="127889" y="245237"/>
                </a:cubicBezTo>
                <a:cubicBezTo>
                  <a:pt x="126746" y="246253"/>
                  <a:pt x="126746" y="246253"/>
                  <a:pt x="125730" y="246253"/>
                </a:cubicBezTo>
                <a:cubicBezTo>
                  <a:pt x="124714" y="246253"/>
                  <a:pt x="123571" y="245237"/>
                  <a:pt x="123571" y="245237"/>
                </a:cubicBezTo>
                <a:cubicBezTo>
                  <a:pt x="122555" y="244094"/>
                  <a:pt x="121412" y="243078"/>
                  <a:pt x="121412" y="243078"/>
                </a:cubicBezTo>
                <a:cubicBezTo>
                  <a:pt x="119253" y="242062"/>
                  <a:pt x="119253" y="242062"/>
                  <a:pt x="120396" y="240919"/>
                </a:cubicBezTo>
                <a:cubicBezTo>
                  <a:pt x="120142" y="241046"/>
                  <a:pt x="120015" y="241046"/>
                  <a:pt x="119761" y="241046"/>
                </a:cubicBezTo>
                <a:cubicBezTo>
                  <a:pt x="117475" y="241046"/>
                  <a:pt x="114173" y="236347"/>
                  <a:pt x="116078" y="234442"/>
                </a:cubicBezTo>
                <a:lnTo>
                  <a:pt x="115062" y="235458"/>
                </a:lnTo>
                <a:cubicBezTo>
                  <a:pt x="113919" y="235458"/>
                  <a:pt x="112903" y="235458"/>
                  <a:pt x="112903" y="234442"/>
                </a:cubicBezTo>
                <a:cubicBezTo>
                  <a:pt x="111887" y="233299"/>
                  <a:pt x="111887" y="231267"/>
                  <a:pt x="110744" y="230124"/>
                </a:cubicBezTo>
                <a:cubicBezTo>
                  <a:pt x="108585" y="227965"/>
                  <a:pt x="107569" y="226949"/>
                  <a:pt x="108585" y="225806"/>
                </a:cubicBezTo>
                <a:cubicBezTo>
                  <a:pt x="108077" y="225298"/>
                  <a:pt x="107823" y="225044"/>
                  <a:pt x="107696" y="225044"/>
                </a:cubicBezTo>
                <a:cubicBezTo>
                  <a:pt x="107569" y="225044"/>
                  <a:pt x="107569" y="225298"/>
                  <a:pt x="107569" y="225806"/>
                </a:cubicBezTo>
                <a:cubicBezTo>
                  <a:pt x="107061" y="226314"/>
                  <a:pt x="106807" y="226568"/>
                  <a:pt x="106553" y="226568"/>
                </a:cubicBezTo>
                <a:cubicBezTo>
                  <a:pt x="106299" y="226568"/>
                  <a:pt x="106045" y="226314"/>
                  <a:pt x="105410" y="225806"/>
                </a:cubicBezTo>
                <a:cubicBezTo>
                  <a:pt x="105410" y="225806"/>
                  <a:pt x="106553" y="224663"/>
                  <a:pt x="107569" y="224663"/>
                </a:cubicBezTo>
                <a:cubicBezTo>
                  <a:pt x="107569" y="223647"/>
                  <a:pt x="107569" y="222504"/>
                  <a:pt x="105410" y="222504"/>
                </a:cubicBezTo>
                <a:cubicBezTo>
                  <a:pt x="104394" y="222504"/>
                  <a:pt x="102235" y="220345"/>
                  <a:pt x="102235" y="219202"/>
                </a:cubicBezTo>
                <a:cubicBezTo>
                  <a:pt x="102235" y="218059"/>
                  <a:pt x="102235" y="218186"/>
                  <a:pt x="101219" y="218186"/>
                </a:cubicBezTo>
                <a:cubicBezTo>
                  <a:pt x="100838" y="218440"/>
                  <a:pt x="100584" y="218567"/>
                  <a:pt x="100203" y="218567"/>
                </a:cubicBezTo>
                <a:cubicBezTo>
                  <a:pt x="99187" y="218567"/>
                  <a:pt x="98298" y="217551"/>
                  <a:pt x="99060" y="216027"/>
                </a:cubicBezTo>
                <a:lnTo>
                  <a:pt x="97155" y="216027"/>
                </a:lnTo>
                <a:cubicBezTo>
                  <a:pt x="96266" y="216535"/>
                  <a:pt x="95758" y="216789"/>
                  <a:pt x="95504" y="216789"/>
                </a:cubicBezTo>
                <a:cubicBezTo>
                  <a:pt x="95250" y="216789"/>
                  <a:pt x="95377" y="216281"/>
                  <a:pt x="96012" y="215011"/>
                </a:cubicBezTo>
                <a:cubicBezTo>
                  <a:pt x="96012" y="213868"/>
                  <a:pt x="94996" y="212852"/>
                  <a:pt x="92837" y="211836"/>
                </a:cubicBezTo>
                <a:cubicBezTo>
                  <a:pt x="92837" y="211836"/>
                  <a:pt x="92837" y="210693"/>
                  <a:pt x="92837" y="210693"/>
                </a:cubicBezTo>
                <a:cubicBezTo>
                  <a:pt x="93218" y="210312"/>
                  <a:pt x="93599" y="209931"/>
                  <a:pt x="93853" y="209677"/>
                </a:cubicBezTo>
                <a:cubicBezTo>
                  <a:pt x="92964" y="210058"/>
                  <a:pt x="92456" y="210439"/>
                  <a:pt x="92329" y="210439"/>
                </a:cubicBezTo>
                <a:cubicBezTo>
                  <a:pt x="92202" y="210439"/>
                  <a:pt x="92710" y="209931"/>
                  <a:pt x="93853" y="208661"/>
                </a:cubicBezTo>
                <a:cubicBezTo>
                  <a:pt x="93853" y="208661"/>
                  <a:pt x="93853" y="208153"/>
                  <a:pt x="93472" y="208153"/>
                </a:cubicBezTo>
                <a:cubicBezTo>
                  <a:pt x="93345" y="208153"/>
                  <a:pt x="93091" y="208280"/>
                  <a:pt x="92710" y="208661"/>
                </a:cubicBezTo>
                <a:cubicBezTo>
                  <a:pt x="91567" y="208661"/>
                  <a:pt x="91567" y="207645"/>
                  <a:pt x="91567" y="207645"/>
                </a:cubicBezTo>
                <a:cubicBezTo>
                  <a:pt x="90551" y="207645"/>
                  <a:pt x="89408" y="204470"/>
                  <a:pt x="87249" y="202311"/>
                </a:cubicBezTo>
                <a:cubicBezTo>
                  <a:pt x="85090" y="197993"/>
                  <a:pt x="82931" y="196977"/>
                  <a:pt x="84074" y="195834"/>
                </a:cubicBezTo>
                <a:cubicBezTo>
                  <a:pt x="85217" y="194691"/>
                  <a:pt x="85090" y="194691"/>
                  <a:pt x="84074" y="194691"/>
                </a:cubicBezTo>
                <a:cubicBezTo>
                  <a:pt x="83312" y="195072"/>
                  <a:pt x="82804" y="195199"/>
                  <a:pt x="82550" y="195199"/>
                </a:cubicBezTo>
                <a:cubicBezTo>
                  <a:pt x="81915" y="195199"/>
                  <a:pt x="81915" y="194691"/>
                  <a:pt x="81915" y="194691"/>
                </a:cubicBezTo>
                <a:cubicBezTo>
                  <a:pt x="80899" y="193675"/>
                  <a:pt x="80899" y="193675"/>
                  <a:pt x="79756" y="193675"/>
                </a:cubicBezTo>
                <a:cubicBezTo>
                  <a:pt x="80899" y="192532"/>
                  <a:pt x="80899" y="192532"/>
                  <a:pt x="79756" y="192532"/>
                </a:cubicBezTo>
                <a:cubicBezTo>
                  <a:pt x="78613" y="192532"/>
                  <a:pt x="78740" y="192532"/>
                  <a:pt x="78740" y="191516"/>
                </a:cubicBezTo>
                <a:cubicBezTo>
                  <a:pt x="80010" y="190246"/>
                  <a:pt x="80518" y="189738"/>
                  <a:pt x="80264" y="189738"/>
                </a:cubicBezTo>
                <a:cubicBezTo>
                  <a:pt x="80010" y="189738"/>
                  <a:pt x="79629" y="189992"/>
                  <a:pt x="78740" y="190500"/>
                </a:cubicBezTo>
                <a:cubicBezTo>
                  <a:pt x="78359" y="190881"/>
                  <a:pt x="77851" y="191008"/>
                  <a:pt x="77470" y="191008"/>
                </a:cubicBezTo>
                <a:cubicBezTo>
                  <a:pt x="76581" y="191008"/>
                  <a:pt x="75819" y="190500"/>
                  <a:pt x="76581" y="190500"/>
                </a:cubicBezTo>
                <a:cubicBezTo>
                  <a:pt x="77597" y="189357"/>
                  <a:pt x="77597" y="188341"/>
                  <a:pt x="77597" y="187198"/>
                </a:cubicBezTo>
                <a:lnTo>
                  <a:pt x="76581" y="187198"/>
                </a:lnTo>
                <a:cubicBezTo>
                  <a:pt x="74422" y="187198"/>
                  <a:pt x="73406" y="184023"/>
                  <a:pt x="74422" y="182880"/>
                </a:cubicBezTo>
                <a:cubicBezTo>
                  <a:pt x="75184" y="182880"/>
                  <a:pt x="74930" y="182372"/>
                  <a:pt x="74676" y="182372"/>
                </a:cubicBezTo>
                <a:cubicBezTo>
                  <a:pt x="74549" y="182372"/>
                  <a:pt x="74422" y="182499"/>
                  <a:pt x="74422" y="182880"/>
                </a:cubicBezTo>
                <a:lnTo>
                  <a:pt x="72263" y="182880"/>
                </a:lnTo>
                <a:cubicBezTo>
                  <a:pt x="72263" y="181991"/>
                  <a:pt x="72263" y="181610"/>
                  <a:pt x="72136" y="181610"/>
                </a:cubicBezTo>
                <a:cubicBezTo>
                  <a:pt x="72009" y="181610"/>
                  <a:pt x="71755" y="182245"/>
                  <a:pt x="71120" y="182880"/>
                </a:cubicBezTo>
                <a:cubicBezTo>
                  <a:pt x="70739" y="183261"/>
                  <a:pt x="70612" y="183261"/>
                  <a:pt x="70358" y="183261"/>
                </a:cubicBezTo>
                <a:cubicBezTo>
                  <a:pt x="69850" y="183261"/>
                  <a:pt x="69723" y="182499"/>
                  <a:pt x="68961" y="181737"/>
                </a:cubicBezTo>
                <a:cubicBezTo>
                  <a:pt x="70104" y="180594"/>
                  <a:pt x="67945" y="178435"/>
                  <a:pt x="66802" y="177419"/>
                </a:cubicBezTo>
                <a:cubicBezTo>
                  <a:pt x="64643" y="175260"/>
                  <a:pt x="65786" y="174244"/>
                  <a:pt x="66802" y="170942"/>
                </a:cubicBezTo>
                <a:cubicBezTo>
                  <a:pt x="65786" y="171958"/>
                  <a:pt x="63627" y="171958"/>
                  <a:pt x="63627" y="171958"/>
                </a:cubicBezTo>
                <a:cubicBezTo>
                  <a:pt x="63627" y="171958"/>
                  <a:pt x="63627" y="170942"/>
                  <a:pt x="64770" y="170942"/>
                </a:cubicBezTo>
                <a:cubicBezTo>
                  <a:pt x="65786" y="169799"/>
                  <a:pt x="65786" y="168783"/>
                  <a:pt x="63627" y="168783"/>
                </a:cubicBezTo>
                <a:cubicBezTo>
                  <a:pt x="62611" y="168783"/>
                  <a:pt x="62611" y="167640"/>
                  <a:pt x="62611" y="166624"/>
                </a:cubicBezTo>
                <a:cubicBezTo>
                  <a:pt x="62611" y="166624"/>
                  <a:pt x="61468" y="165608"/>
                  <a:pt x="60452" y="165608"/>
                </a:cubicBezTo>
                <a:cubicBezTo>
                  <a:pt x="60452" y="165608"/>
                  <a:pt x="60452" y="165608"/>
                  <a:pt x="61468" y="164465"/>
                </a:cubicBezTo>
                <a:cubicBezTo>
                  <a:pt x="62611" y="164465"/>
                  <a:pt x="61468" y="163449"/>
                  <a:pt x="60452" y="163449"/>
                </a:cubicBezTo>
                <a:cubicBezTo>
                  <a:pt x="59817" y="163830"/>
                  <a:pt x="59309" y="163830"/>
                  <a:pt x="58801" y="163830"/>
                </a:cubicBezTo>
                <a:cubicBezTo>
                  <a:pt x="57785" y="163830"/>
                  <a:pt x="57531" y="163068"/>
                  <a:pt x="58293" y="162306"/>
                </a:cubicBezTo>
                <a:cubicBezTo>
                  <a:pt x="59436" y="161290"/>
                  <a:pt x="59436" y="161290"/>
                  <a:pt x="58293" y="160147"/>
                </a:cubicBezTo>
                <a:cubicBezTo>
                  <a:pt x="58293" y="160147"/>
                  <a:pt x="58293" y="159004"/>
                  <a:pt x="58293" y="157988"/>
                </a:cubicBezTo>
                <a:cubicBezTo>
                  <a:pt x="58293" y="157988"/>
                  <a:pt x="58293" y="156845"/>
                  <a:pt x="58293" y="156845"/>
                </a:cubicBezTo>
                <a:cubicBezTo>
                  <a:pt x="57277" y="156845"/>
                  <a:pt x="57277" y="157988"/>
                  <a:pt x="57277" y="159004"/>
                </a:cubicBezTo>
                <a:lnTo>
                  <a:pt x="56134" y="159004"/>
                </a:lnTo>
                <a:cubicBezTo>
                  <a:pt x="55118" y="157988"/>
                  <a:pt x="55118" y="156845"/>
                  <a:pt x="55118" y="155829"/>
                </a:cubicBezTo>
                <a:cubicBezTo>
                  <a:pt x="54102" y="155829"/>
                  <a:pt x="52959" y="155829"/>
                  <a:pt x="52959" y="154813"/>
                </a:cubicBezTo>
                <a:cubicBezTo>
                  <a:pt x="55118" y="153670"/>
                  <a:pt x="54102" y="153670"/>
                  <a:pt x="52959" y="153670"/>
                </a:cubicBezTo>
                <a:cubicBezTo>
                  <a:pt x="51943" y="154686"/>
                  <a:pt x="51435" y="155194"/>
                  <a:pt x="51308" y="155194"/>
                </a:cubicBezTo>
                <a:cubicBezTo>
                  <a:pt x="51181" y="155194"/>
                  <a:pt x="51308" y="154432"/>
                  <a:pt x="51943" y="152654"/>
                </a:cubicBezTo>
                <a:cubicBezTo>
                  <a:pt x="50800" y="151511"/>
                  <a:pt x="50800" y="148336"/>
                  <a:pt x="49784" y="147320"/>
                </a:cubicBezTo>
                <a:cubicBezTo>
                  <a:pt x="48768" y="145161"/>
                  <a:pt x="47625" y="144145"/>
                  <a:pt x="46609" y="144145"/>
                </a:cubicBezTo>
                <a:cubicBezTo>
                  <a:pt x="45466" y="144653"/>
                  <a:pt x="44958" y="144907"/>
                  <a:pt x="44831" y="144907"/>
                </a:cubicBezTo>
                <a:cubicBezTo>
                  <a:pt x="44704" y="144907"/>
                  <a:pt x="44958" y="144653"/>
                  <a:pt x="45466" y="144145"/>
                </a:cubicBezTo>
                <a:cubicBezTo>
                  <a:pt x="47625" y="143002"/>
                  <a:pt x="47625" y="143002"/>
                  <a:pt x="46609" y="140843"/>
                </a:cubicBezTo>
                <a:cubicBezTo>
                  <a:pt x="44450" y="139827"/>
                  <a:pt x="44450" y="138684"/>
                  <a:pt x="45466" y="137668"/>
                </a:cubicBezTo>
                <a:cubicBezTo>
                  <a:pt x="45466" y="137668"/>
                  <a:pt x="46609" y="138811"/>
                  <a:pt x="46609" y="138811"/>
                </a:cubicBezTo>
                <a:cubicBezTo>
                  <a:pt x="47625" y="137668"/>
                  <a:pt x="47625" y="136652"/>
                  <a:pt x="46609" y="136652"/>
                </a:cubicBezTo>
                <a:cubicBezTo>
                  <a:pt x="46228" y="136271"/>
                  <a:pt x="45847" y="136144"/>
                  <a:pt x="45466" y="136144"/>
                </a:cubicBezTo>
                <a:cubicBezTo>
                  <a:pt x="44704" y="136144"/>
                  <a:pt x="44069" y="136652"/>
                  <a:pt x="43307" y="136652"/>
                </a:cubicBezTo>
                <a:cubicBezTo>
                  <a:pt x="42164" y="137668"/>
                  <a:pt x="41148" y="137668"/>
                  <a:pt x="41148" y="137668"/>
                </a:cubicBezTo>
                <a:cubicBezTo>
                  <a:pt x="41148" y="136652"/>
                  <a:pt x="40005" y="136652"/>
                  <a:pt x="42164" y="136652"/>
                </a:cubicBezTo>
                <a:cubicBezTo>
                  <a:pt x="43307" y="135509"/>
                  <a:pt x="43307" y="135509"/>
                  <a:pt x="42164" y="135509"/>
                </a:cubicBezTo>
                <a:cubicBezTo>
                  <a:pt x="42164" y="134493"/>
                  <a:pt x="42164" y="134493"/>
                  <a:pt x="42164" y="133350"/>
                </a:cubicBezTo>
                <a:cubicBezTo>
                  <a:pt x="43307" y="132207"/>
                  <a:pt x="43307" y="132207"/>
                  <a:pt x="43307" y="131191"/>
                </a:cubicBezTo>
                <a:cubicBezTo>
                  <a:pt x="41148" y="131191"/>
                  <a:pt x="41148" y="130175"/>
                  <a:pt x="41148" y="130175"/>
                </a:cubicBezTo>
                <a:lnTo>
                  <a:pt x="40005" y="131191"/>
                </a:lnTo>
                <a:lnTo>
                  <a:pt x="37846" y="131191"/>
                </a:lnTo>
                <a:cubicBezTo>
                  <a:pt x="36703" y="131191"/>
                  <a:pt x="37846" y="130175"/>
                  <a:pt x="37846" y="130175"/>
                </a:cubicBezTo>
                <a:cubicBezTo>
                  <a:pt x="38862" y="130175"/>
                  <a:pt x="32512" y="116078"/>
                  <a:pt x="31369" y="115062"/>
                </a:cubicBezTo>
                <a:cubicBezTo>
                  <a:pt x="29210" y="114046"/>
                  <a:pt x="29210" y="112903"/>
                  <a:pt x="30353" y="112903"/>
                </a:cubicBezTo>
                <a:cubicBezTo>
                  <a:pt x="31369" y="111887"/>
                  <a:pt x="30353" y="108585"/>
                  <a:pt x="28194" y="105283"/>
                </a:cubicBezTo>
                <a:cubicBezTo>
                  <a:pt x="27178" y="102108"/>
                  <a:pt x="25019" y="98806"/>
                  <a:pt x="26035" y="98806"/>
                </a:cubicBezTo>
                <a:cubicBezTo>
                  <a:pt x="26035" y="98806"/>
                  <a:pt x="26035" y="97790"/>
                  <a:pt x="26035" y="96647"/>
                </a:cubicBezTo>
                <a:cubicBezTo>
                  <a:pt x="25019" y="95631"/>
                  <a:pt x="26035" y="94488"/>
                  <a:pt x="26035" y="93472"/>
                </a:cubicBezTo>
                <a:cubicBezTo>
                  <a:pt x="26035" y="92964"/>
                  <a:pt x="26035" y="92710"/>
                  <a:pt x="25908" y="92710"/>
                </a:cubicBezTo>
                <a:cubicBezTo>
                  <a:pt x="25781" y="92710"/>
                  <a:pt x="25527" y="92964"/>
                  <a:pt x="24892" y="93472"/>
                </a:cubicBezTo>
                <a:lnTo>
                  <a:pt x="22733" y="93472"/>
                </a:lnTo>
                <a:cubicBezTo>
                  <a:pt x="22733" y="92456"/>
                  <a:pt x="23876" y="91313"/>
                  <a:pt x="24892" y="91313"/>
                </a:cubicBezTo>
                <a:cubicBezTo>
                  <a:pt x="25908" y="91313"/>
                  <a:pt x="24892" y="90297"/>
                  <a:pt x="24892" y="90297"/>
                </a:cubicBezTo>
                <a:lnTo>
                  <a:pt x="23749" y="90297"/>
                </a:lnTo>
                <a:lnTo>
                  <a:pt x="21590" y="91313"/>
                </a:lnTo>
                <a:lnTo>
                  <a:pt x="21590" y="90678"/>
                </a:lnTo>
                <a:cubicBezTo>
                  <a:pt x="22606" y="90678"/>
                  <a:pt x="22606" y="89535"/>
                  <a:pt x="22606" y="89535"/>
                </a:cubicBezTo>
                <a:cubicBezTo>
                  <a:pt x="21590" y="89535"/>
                  <a:pt x="21590" y="89535"/>
                  <a:pt x="19431" y="90678"/>
                </a:cubicBezTo>
                <a:cubicBezTo>
                  <a:pt x="17272" y="90678"/>
                  <a:pt x="17272" y="90678"/>
                  <a:pt x="19431" y="88519"/>
                </a:cubicBezTo>
                <a:lnTo>
                  <a:pt x="20447" y="87503"/>
                </a:lnTo>
                <a:cubicBezTo>
                  <a:pt x="17272" y="87503"/>
                  <a:pt x="19431" y="85344"/>
                  <a:pt x="20447" y="84328"/>
                </a:cubicBezTo>
                <a:cubicBezTo>
                  <a:pt x="19812" y="84582"/>
                  <a:pt x="19431" y="84709"/>
                  <a:pt x="19050" y="84709"/>
                </a:cubicBezTo>
                <a:cubicBezTo>
                  <a:pt x="18288" y="84709"/>
                  <a:pt x="18542" y="83947"/>
                  <a:pt x="19304" y="83185"/>
                </a:cubicBezTo>
                <a:cubicBezTo>
                  <a:pt x="20320" y="82169"/>
                  <a:pt x="20320" y="82169"/>
                  <a:pt x="19304" y="82169"/>
                </a:cubicBezTo>
                <a:cubicBezTo>
                  <a:pt x="18288" y="82169"/>
                  <a:pt x="18288" y="81026"/>
                  <a:pt x="17145" y="80010"/>
                </a:cubicBezTo>
                <a:cubicBezTo>
                  <a:pt x="18288" y="78994"/>
                  <a:pt x="17145" y="74676"/>
                  <a:pt x="14986" y="70231"/>
                </a:cubicBezTo>
                <a:cubicBezTo>
                  <a:pt x="13970" y="64897"/>
                  <a:pt x="12827" y="60579"/>
                  <a:pt x="13970" y="60579"/>
                </a:cubicBezTo>
                <a:cubicBezTo>
                  <a:pt x="13970" y="60579"/>
                  <a:pt x="13970" y="60579"/>
                  <a:pt x="12954" y="59436"/>
                </a:cubicBezTo>
                <a:cubicBezTo>
                  <a:pt x="12573" y="59817"/>
                  <a:pt x="12319" y="59944"/>
                  <a:pt x="12065" y="59944"/>
                </a:cubicBezTo>
                <a:cubicBezTo>
                  <a:pt x="11557" y="59944"/>
                  <a:pt x="11430" y="59182"/>
                  <a:pt x="12954" y="58420"/>
                </a:cubicBezTo>
                <a:cubicBezTo>
                  <a:pt x="13970" y="57404"/>
                  <a:pt x="15113" y="57404"/>
                  <a:pt x="12954" y="57404"/>
                </a:cubicBezTo>
                <a:cubicBezTo>
                  <a:pt x="12700" y="57658"/>
                  <a:pt x="12446" y="57785"/>
                  <a:pt x="12319" y="57785"/>
                </a:cubicBezTo>
                <a:cubicBezTo>
                  <a:pt x="11811" y="57785"/>
                  <a:pt x="11557" y="56515"/>
                  <a:pt x="10795" y="54102"/>
                </a:cubicBezTo>
                <a:cubicBezTo>
                  <a:pt x="10795" y="53213"/>
                  <a:pt x="9906" y="50546"/>
                  <a:pt x="10541" y="49911"/>
                </a:cubicBezTo>
                <a:cubicBezTo>
                  <a:pt x="10287" y="50038"/>
                  <a:pt x="10160" y="50038"/>
                  <a:pt x="10033" y="50038"/>
                </a:cubicBezTo>
                <a:cubicBezTo>
                  <a:pt x="8382" y="50038"/>
                  <a:pt x="7747" y="47371"/>
                  <a:pt x="8636" y="45466"/>
                </a:cubicBezTo>
                <a:cubicBezTo>
                  <a:pt x="8636" y="44450"/>
                  <a:pt x="8636" y="44450"/>
                  <a:pt x="7620" y="44450"/>
                </a:cubicBezTo>
                <a:cubicBezTo>
                  <a:pt x="7620" y="44450"/>
                  <a:pt x="7620" y="43307"/>
                  <a:pt x="8636" y="41275"/>
                </a:cubicBezTo>
                <a:cubicBezTo>
                  <a:pt x="8636" y="40132"/>
                  <a:pt x="7620" y="37973"/>
                  <a:pt x="7620" y="36957"/>
                </a:cubicBezTo>
                <a:cubicBezTo>
                  <a:pt x="7620" y="35941"/>
                  <a:pt x="8636" y="34798"/>
                  <a:pt x="8636" y="34798"/>
                </a:cubicBezTo>
                <a:cubicBezTo>
                  <a:pt x="8636" y="33782"/>
                  <a:pt x="8636" y="33782"/>
                  <a:pt x="8636" y="33782"/>
                </a:cubicBezTo>
                <a:cubicBezTo>
                  <a:pt x="7620" y="33782"/>
                  <a:pt x="6477" y="30607"/>
                  <a:pt x="6477" y="26162"/>
                </a:cubicBezTo>
                <a:cubicBezTo>
                  <a:pt x="5461" y="21844"/>
                  <a:pt x="5461" y="18542"/>
                  <a:pt x="4318" y="17526"/>
                </a:cubicBezTo>
                <a:cubicBezTo>
                  <a:pt x="4318" y="17526"/>
                  <a:pt x="4318" y="17526"/>
                  <a:pt x="5461" y="16510"/>
                </a:cubicBezTo>
                <a:cubicBezTo>
                  <a:pt x="7620" y="15367"/>
                  <a:pt x="7620" y="15367"/>
                  <a:pt x="6477" y="14351"/>
                </a:cubicBezTo>
                <a:cubicBezTo>
                  <a:pt x="4318" y="14351"/>
                  <a:pt x="4318" y="12192"/>
                  <a:pt x="6477" y="11176"/>
                </a:cubicBezTo>
                <a:lnTo>
                  <a:pt x="5461" y="11176"/>
                </a:lnTo>
                <a:cubicBezTo>
                  <a:pt x="2159" y="9779"/>
                  <a:pt x="3302" y="8636"/>
                  <a:pt x="6477" y="7620"/>
                </a:cubicBezTo>
                <a:cubicBezTo>
                  <a:pt x="4318" y="7620"/>
                  <a:pt x="3302" y="6477"/>
                  <a:pt x="4318" y="5461"/>
                </a:cubicBezTo>
                <a:lnTo>
                  <a:pt x="2159" y="5461"/>
                </a:lnTo>
                <a:cubicBezTo>
                  <a:pt x="1143" y="5461"/>
                  <a:pt x="0" y="5461"/>
                  <a:pt x="0" y="4318"/>
                </a:cubicBezTo>
                <a:cubicBezTo>
                  <a:pt x="0" y="3175"/>
                  <a:pt x="1143" y="3302"/>
                  <a:pt x="2159" y="3302"/>
                </a:cubicBezTo>
                <a:lnTo>
                  <a:pt x="2159" y="2159"/>
                </a:lnTo>
                <a:lnTo>
                  <a:pt x="3302" y="2159"/>
                </a:lnTo>
                <a:cubicBezTo>
                  <a:pt x="5461" y="2159"/>
                  <a:pt x="5461" y="1143"/>
                  <a:pt x="5461" y="1143"/>
                </a:cubicBezTo>
                <a:cubicBezTo>
                  <a:pt x="3937" y="1143"/>
                  <a:pt x="4445" y="635"/>
                  <a:pt x="5207" y="635"/>
                </a:cubicBezTo>
                <a:cubicBezTo>
                  <a:pt x="5715" y="635"/>
                  <a:pt x="6096" y="762"/>
                  <a:pt x="6477" y="1143"/>
                </a:cubicBezTo>
                <a:cubicBezTo>
                  <a:pt x="7620" y="1143"/>
                  <a:pt x="8636" y="1143"/>
                  <a:pt x="86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3"/>
          <p:cNvSpPr/>
          <p:nvPr/>
        </p:nvSpPr>
        <p:spPr>
          <a:xfrm>
            <a:off x="8025876" y="2177064"/>
            <a:ext cx="261462" cy="200311"/>
          </a:xfrm>
          <a:custGeom>
            <a:rect b="b" l="l" r="r" t="t"/>
            <a:pathLst>
              <a:path extrusionOk="0" h="267081" w="348615">
                <a:moveTo>
                  <a:pt x="11938" y="0"/>
                </a:moveTo>
                <a:cubicBezTo>
                  <a:pt x="11938" y="0"/>
                  <a:pt x="11938" y="1016"/>
                  <a:pt x="11938" y="2159"/>
                </a:cubicBezTo>
                <a:cubicBezTo>
                  <a:pt x="11938" y="2159"/>
                  <a:pt x="10795" y="1143"/>
                  <a:pt x="11938" y="0"/>
                </a:cubicBezTo>
                <a:close/>
                <a:moveTo>
                  <a:pt x="2540" y="11557"/>
                </a:moveTo>
                <a:cubicBezTo>
                  <a:pt x="2667" y="11557"/>
                  <a:pt x="2667" y="12319"/>
                  <a:pt x="2159" y="13970"/>
                </a:cubicBezTo>
                <a:cubicBezTo>
                  <a:pt x="2159" y="12446"/>
                  <a:pt x="2413" y="11557"/>
                  <a:pt x="2540" y="11557"/>
                </a:cubicBezTo>
                <a:close/>
                <a:moveTo>
                  <a:pt x="8636" y="17272"/>
                </a:moveTo>
                <a:lnTo>
                  <a:pt x="8636" y="18288"/>
                </a:lnTo>
                <a:cubicBezTo>
                  <a:pt x="7493" y="19431"/>
                  <a:pt x="8636" y="19431"/>
                  <a:pt x="8636" y="19431"/>
                </a:cubicBezTo>
                <a:cubicBezTo>
                  <a:pt x="9017" y="19812"/>
                  <a:pt x="9398" y="20193"/>
                  <a:pt x="9525" y="20193"/>
                </a:cubicBezTo>
                <a:cubicBezTo>
                  <a:pt x="9652" y="20193"/>
                  <a:pt x="9779" y="19685"/>
                  <a:pt x="9779" y="18415"/>
                </a:cubicBezTo>
                <a:cubicBezTo>
                  <a:pt x="9779" y="18415"/>
                  <a:pt x="9779" y="17399"/>
                  <a:pt x="8763" y="17399"/>
                </a:cubicBezTo>
                <a:close/>
                <a:moveTo>
                  <a:pt x="16129" y="16256"/>
                </a:moveTo>
                <a:cubicBezTo>
                  <a:pt x="15113" y="16256"/>
                  <a:pt x="15113" y="17272"/>
                  <a:pt x="13970" y="18415"/>
                </a:cubicBezTo>
                <a:cubicBezTo>
                  <a:pt x="12827" y="20574"/>
                  <a:pt x="12827" y="20574"/>
                  <a:pt x="13970" y="21717"/>
                </a:cubicBezTo>
                <a:cubicBezTo>
                  <a:pt x="14986" y="21717"/>
                  <a:pt x="14986" y="21717"/>
                  <a:pt x="14986" y="20574"/>
                </a:cubicBezTo>
                <a:cubicBezTo>
                  <a:pt x="14986" y="20828"/>
                  <a:pt x="14986" y="20955"/>
                  <a:pt x="14859" y="20955"/>
                </a:cubicBezTo>
                <a:cubicBezTo>
                  <a:pt x="14605" y="20955"/>
                  <a:pt x="14097" y="19558"/>
                  <a:pt x="14986" y="19558"/>
                </a:cubicBezTo>
                <a:cubicBezTo>
                  <a:pt x="14986" y="17399"/>
                  <a:pt x="16002" y="16383"/>
                  <a:pt x="16002" y="16383"/>
                </a:cubicBezTo>
                <a:close/>
                <a:moveTo>
                  <a:pt x="42037" y="23749"/>
                </a:moveTo>
                <a:cubicBezTo>
                  <a:pt x="42037" y="24892"/>
                  <a:pt x="42037" y="25908"/>
                  <a:pt x="42037" y="27051"/>
                </a:cubicBezTo>
                <a:cubicBezTo>
                  <a:pt x="43053" y="27051"/>
                  <a:pt x="43053" y="25908"/>
                  <a:pt x="43053" y="23749"/>
                </a:cubicBezTo>
                <a:close/>
                <a:moveTo>
                  <a:pt x="15113" y="25908"/>
                </a:moveTo>
                <a:cubicBezTo>
                  <a:pt x="15113" y="27051"/>
                  <a:pt x="15113" y="27051"/>
                  <a:pt x="14097" y="27051"/>
                </a:cubicBezTo>
                <a:lnTo>
                  <a:pt x="14097" y="25908"/>
                </a:lnTo>
                <a:close/>
                <a:moveTo>
                  <a:pt x="30226" y="22733"/>
                </a:moveTo>
                <a:lnTo>
                  <a:pt x="29083" y="24892"/>
                </a:lnTo>
                <a:cubicBezTo>
                  <a:pt x="29083" y="27051"/>
                  <a:pt x="29083" y="28067"/>
                  <a:pt x="29083" y="29210"/>
                </a:cubicBezTo>
                <a:cubicBezTo>
                  <a:pt x="29718" y="28575"/>
                  <a:pt x="30226" y="28194"/>
                  <a:pt x="30226" y="28194"/>
                </a:cubicBezTo>
                <a:lnTo>
                  <a:pt x="32385" y="29210"/>
                </a:lnTo>
                <a:lnTo>
                  <a:pt x="31369" y="27051"/>
                </a:lnTo>
                <a:cubicBezTo>
                  <a:pt x="30353" y="27051"/>
                  <a:pt x="30353" y="25908"/>
                  <a:pt x="30353" y="24892"/>
                </a:cubicBezTo>
                <a:cubicBezTo>
                  <a:pt x="30353" y="24892"/>
                  <a:pt x="31369" y="23749"/>
                  <a:pt x="30353" y="22733"/>
                </a:cubicBezTo>
                <a:close/>
                <a:moveTo>
                  <a:pt x="65786" y="35687"/>
                </a:moveTo>
                <a:cubicBezTo>
                  <a:pt x="65786" y="35687"/>
                  <a:pt x="65786" y="36703"/>
                  <a:pt x="64643" y="38862"/>
                </a:cubicBezTo>
                <a:cubicBezTo>
                  <a:pt x="64643" y="40640"/>
                  <a:pt x="64643" y="41402"/>
                  <a:pt x="64770" y="41402"/>
                </a:cubicBezTo>
                <a:cubicBezTo>
                  <a:pt x="64897" y="41402"/>
                  <a:pt x="65151" y="40894"/>
                  <a:pt x="65659" y="39878"/>
                </a:cubicBezTo>
                <a:cubicBezTo>
                  <a:pt x="65659" y="38862"/>
                  <a:pt x="66675" y="37719"/>
                  <a:pt x="65659" y="36703"/>
                </a:cubicBezTo>
                <a:lnTo>
                  <a:pt x="65659" y="35687"/>
                </a:lnTo>
                <a:close/>
                <a:moveTo>
                  <a:pt x="61468" y="40005"/>
                </a:moveTo>
                <a:cubicBezTo>
                  <a:pt x="60452" y="41148"/>
                  <a:pt x="61468" y="41148"/>
                  <a:pt x="61468" y="42164"/>
                </a:cubicBezTo>
                <a:lnTo>
                  <a:pt x="61468" y="41021"/>
                </a:lnTo>
                <a:lnTo>
                  <a:pt x="62484" y="39878"/>
                </a:lnTo>
                <a:close/>
                <a:moveTo>
                  <a:pt x="121539" y="44704"/>
                </a:moveTo>
                <a:cubicBezTo>
                  <a:pt x="121666" y="44704"/>
                  <a:pt x="121412" y="45212"/>
                  <a:pt x="120777" y="46482"/>
                </a:cubicBezTo>
                <a:cubicBezTo>
                  <a:pt x="120777" y="47498"/>
                  <a:pt x="120777" y="47498"/>
                  <a:pt x="119634" y="47498"/>
                </a:cubicBezTo>
                <a:cubicBezTo>
                  <a:pt x="119634" y="47498"/>
                  <a:pt x="119634" y="46482"/>
                  <a:pt x="120777" y="45339"/>
                </a:cubicBezTo>
                <a:cubicBezTo>
                  <a:pt x="121158" y="44958"/>
                  <a:pt x="121539" y="44577"/>
                  <a:pt x="121539" y="44577"/>
                </a:cubicBezTo>
                <a:close/>
                <a:moveTo>
                  <a:pt x="78740" y="44323"/>
                </a:moveTo>
                <a:cubicBezTo>
                  <a:pt x="77724" y="45339"/>
                  <a:pt x="77724" y="46482"/>
                  <a:pt x="77724" y="46482"/>
                </a:cubicBezTo>
                <a:lnTo>
                  <a:pt x="78740" y="47498"/>
                </a:lnTo>
                <a:cubicBezTo>
                  <a:pt x="78740" y="46482"/>
                  <a:pt x="79883" y="45339"/>
                  <a:pt x="78740" y="45339"/>
                </a:cubicBezTo>
                <a:lnTo>
                  <a:pt x="78740" y="44323"/>
                </a:lnTo>
                <a:close/>
                <a:moveTo>
                  <a:pt x="89027" y="48133"/>
                </a:moveTo>
                <a:cubicBezTo>
                  <a:pt x="88900" y="48133"/>
                  <a:pt x="88900" y="48260"/>
                  <a:pt x="88519" y="48641"/>
                </a:cubicBezTo>
                <a:cubicBezTo>
                  <a:pt x="88519" y="49022"/>
                  <a:pt x="88519" y="49784"/>
                  <a:pt x="88519" y="49784"/>
                </a:cubicBezTo>
                <a:lnTo>
                  <a:pt x="89535" y="48641"/>
                </a:lnTo>
                <a:cubicBezTo>
                  <a:pt x="88773" y="48641"/>
                  <a:pt x="89027" y="48133"/>
                  <a:pt x="89027" y="48133"/>
                </a:cubicBezTo>
                <a:close/>
                <a:moveTo>
                  <a:pt x="73406" y="45339"/>
                </a:moveTo>
                <a:cubicBezTo>
                  <a:pt x="73406" y="45339"/>
                  <a:pt x="73406" y="46482"/>
                  <a:pt x="72390" y="48514"/>
                </a:cubicBezTo>
                <a:cubicBezTo>
                  <a:pt x="72390" y="49657"/>
                  <a:pt x="72390" y="50165"/>
                  <a:pt x="72517" y="50165"/>
                </a:cubicBezTo>
                <a:cubicBezTo>
                  <a:pt x="72644" y="50165"/>
                  <a:pt x="72898" y="49657"/>
                  <a:pt x="73406" y="48514"/>
                </a:cubicBezTo>
                <a:cubicBezTo>
                  <a:pt x="73406" y="46355"/>
                  <a:pt x="73406" y="45339"/>
                  <a:pt x="73406" y="45339"/>
                </a:cubicBezTo>
                <a:close/>
                <a:moveTo>
                  <a:pt x="88519" y="55118"/>
                </a:moveTo>
                <a:cubicBezTo>
                  <a:pt x="87376" y="56134"/>
                  <a:pt x="87376" y="57277"/>
                  <a:pt x="87376" y="57277"/>
                </a:cubicBezTo>
                <a:cubicBezTo>
                  <a:pt x="87376" y="57658"/>
                  <a:pt x="87630" y="58039"/>
                  <a:pt x="87884" y="58039"/>
                </a:cubicBezTo>
                <a:cubicBezTo>
                  <a:pt x="88265" y="58039"/>
                  <a:pt x="88900" y="57531"/>
                  <a:pt x="89535" y="56261"/>
                </a:cubicBezTo>
                <a:lnTo>
                  <a:pt x="88519" y="55245"/>
                </a:lnTo>
                <a:close/>
                <a:moveTo>
                  <a:pt x="79883" y="56134"/>
                </a:moveTo>
                <a:lnTo>
                  <a:pt x="78740" y="58293"/>
                </a:lnTo>
                <a:lnTo>
                  <a:pt x="78740" y="57277"/>
                </a:lnTo>
                <a:lnTo>
                  <a:pt x="79883" y="56134"/>
                </a:lnTo>
                <a:close/>
                <a:moveTo>
                  <a:pt x="90678" y="59309"/>
                </a:moveTo>
                <a:lnTo>
                  <a:pt x="91694" y="60452"/>
                </a:lnTo>
                <a:cubicBezTo>
                  <a:pt x="91694" y="60452"/>
                  <a:pt x="91694" y="60452"/>
                  <a:pt x="92710" y="59309"/>
                </a:cubicBezTo>
                <a:close/>
                <a:moveTo>
                  <a:pt x="100330" y="60452"/>
                </a:moveTo>
                <a:cubicBezTo>
                  <a:pt x="100330" y="61468"/>
                  <a:pt x="100330" y="61468"/>
                  <a:pt x="100330" y="61468"/>
                </a:cubicBezTo>
                <a:cubicBezTo>
                  <a:pt x="100330" y="61976"/>
                  <a:pt x="100584" y="62230"/>
                  <a:pt x="100838" y="62230"/>
                </a:cubicBezTo>
                <a:cubicBezTo>
                  <a:pt x="101092" y="62230"/>
                  <a:pt x="101346" y="61976"/>
                  <a:pt x="101346" y="61468"/>
                </a:cubicBezTo>
                <a:cubicBezTo>
                  <a:pt x="101346" y="61468"/>
                  <a:pt x="102362" y="60452"/>
                  <a:pt x="102362" y="60452"/>
                </a:cubicBezTo>
                <a:close/>
                <a:moveTo>
                  <a:pt x="94996" y="63627"/>
                </a:moveTo>
                <a:cubicBezTo>
                  <a:pt x="94996" y="64643"/>
                  <a:pt x="94996" y="64643"/>
                  <a:pt x="94996" y="64643"/>
                </a:cubicBezTo>
                <a:cubicBezTo>
                  <a:pt x="94996" y="64643"/>
                  <a:pt x="93980" y="65786"/>
                  <a:pt x="93980" y="65786"/>
                </a:cubicBezTo>
                <a:lnTo>
                  <a:pt x="92837" y="65786"/>
                </a:lnTo>
                <a:cubicBezTo>
                  <a:pt x="93980" y="64643"/>
                  <a:pt x="94996" y="63627"/>
                  <a:pt x="94996" y="63627"/>
                </a:cubicBezTo>
                <a:close/>
                <a:moveTo>
                  <a:pt x="109474" y="66421"/>
                </a:moveTo>
                <a:cubicBezTo>
                  <a:pt x="109347" y="66421"/>
                  <a:pt x="108712" y="66929"/>
                  <a:pt x="107950" y="66929"/>
                </a:cubicBezTo>
                <a:cubicBezTo>
                  <a:pt x="106934" y="66929"/>
                  <a:pt x="106934" y="66929"/>
                  <a:pt x="107950" y="68072"/>
                </a:cubicBezTo>
                <a:cubicBezTo>
                  <a:pt x="107950" y="68072"/>
                  <a:pt x="108966" y="66929"/>
                  <a:pt x="108966" y="66929"/>
                </a:cubicBezTo>
                <a:cubicBezTo>
                  <a:pt x="109347" y="66548"/>
                  <a:pt x="109474" y="66421"/>
                  <a:pt x="109474" y="66421"/>
                </a:cubicBezTo>
                <a:close/>
                <a:moveTo>
                  <a:pt x="119761" y="71247"/>
                </a:moveTo>
                <a:cubicBezTo>
                  <a:pt x="119253" y="71755"/>
                  <a:pt x="119253" y="72009"/>
                  <a:pt x="119380" y="72009"/>
                </a:cubicBezTo>
                <a:cubicBezTo>
                  <a:pt x="119507" y="72009"/>
                  <a:pt x="119761" y="71755"/>
                  <a:pt x="119761" y="71247"/>
                </a:cubicBezTo>
                <a:close/>
                <a:moveTo>
                  <a:pt x="114300" y="73406"/>
                </a:moveTo>
                <a:cubicBezTo>
                  <a:pt x="114300" y="73406"/>
                  <a:pt x="113284" y="73406"/>
                  <a:pt x="112141" y="74422"/>
                </a:cubicBezTo>
                <a:cubicBezTo>
                  <a:pt x="112141" y="74930"/>
                  <a:pt x="112141" y="75184"/>
                  <a:pt x="112395" y="75184"/>
                </a:cubicBezTo>
                <a:cubicBezTo>
                  <a:pt x="112649" y="75184"/>
                  <a:pt x="113157" y="74930"/>
                  <a:pt x="114300" y="74422"/>
                </a:cubicBezTo>
                <a:cubicBezTo>
                  <a:pt x="115443" y="73406"/>
                  <a:pt x="115443" y="73406"/>
                  <a:pt x="114300" y="73406"/>
                </a:cubicBezTo>
                <a:close/>
                <a:moveTo>
                  <a:pt x="116459" y="75565"/>
                </a:moveTo>
                <a:lnTo>
                  <a:pt x="115443" y="76708"/>
                </a:lnTo>
                <a:lnTo>
                  <a:pt x="116459" y="77724"/>
                </a:lnTo>
                <a:cubicBezTo>
                  <a:pt x="117602" y="76708"/>
                  <a:pt x="117602" y="75565"/>
                  <a:pt x="117602" y="75565"/>
                </a:cubicBezTo>
                <a:close/>
                <a:moveTo>
                  <a:pt x="97028" y="76708"/>
                </a:moveTo>
                <a:cubicBezTo>
                  <a:pt x="96012" y="77724"/>
                  <a:pt x="96012" y="77724"/>
                  <a:pt x="96012" y="77724"/>
                </a:cubicBezTo>
                <a:cubicBezTo>
                  <a:pt x="94869" y="76708"/>
                  <a:pt x="94869" y="76708"/>
                  <a:pt x="96012" y="76708"/>
                </a:cubicBezTo>
                <a:close/>
                <a:moveTo>
                  <a:pt x="143510" y="94996"/>
                </a:moveTo>
                <a:lnTo>
                  <a:pt x="142494" y="96139"/>
                </a:lnTo>
                <a:lnTo>
                  <a:pt x="142494" y="97155"/>
                </a:lnTo>
                <a:cubicBezTo>
                  <a:pt x="143510" y="96139"/>
                  <a:pt x="144653" y="94996"/>
                  <a:pt x="143510" y="94996"/>
                </a:cubicBezTo>
                <a:close/>
                <a:moveTo>
                  <a:pt x="152019" y="103378"/>
                </a:moveTo>
                <a:cubicBezTo>
                  <a:pt x="151765" y="103378"/>
                  <a:pt x="150876" y="105029"/>
                  <a:pt x="149987" y="105791"/>
                </a:cubicBezTo>
                <a:cubicBezTo>
                  <a:pt x="150495" y="106299"/>
                  <a:pt x="150749" y="106553"/>
                  <a:pt x="151003" y="106553"/>
                </a:cubicBezTo>
                <a:cubicBezTo>
                  <a:pt x="151257" y="106553"/>
                  <a:pt x="151130" y="106299"/>
                  <a:pt x="151130" y="105791"/>
                </a:cubicBezTo>
                <a:cubicBezTo>
                  <a:pt x="152146" y="104775"/>
                  <a:pt x="152146" y="103632"/>
                  <a:pt x="152146" y="103632"/>
                </a:cubicBezTo>
                <a:cubicBezTo>
                  <a:pt x="152146" y="103378"/>
                  <a:pt x="152146" y="103251"/>
                  <a:pt x="152019" y="103251"/>
                </a:cubicBezTo>
                <a:close/>
                <a:moveTo>
                  <a:pt x="161798" y="115570"/>
                </a:moveTo>
                <a:lnTo>
                  <a:pt x="160655" y="116586"/>
                </a:lnTo>
                <a:lnTo>
                  <a:pt x="160655" y="117729"/>
                </a:lnTo>
                <a:cubicBezTo>
                  <a:pt x="161798" y="116586"/>
                  <a:pt x="162814" y="116586"/>
                  <a:pt x="161798" y="115570"/>
                </a:cubicBezTo>
                <a:close/>
                <a:moveTo>
                  <a:pt x="186563" y="140335"/>
                </a:moveTo>
                <a:cubicBezTo>
                  <a:pt x="185547" y="140335"/>
                  <a:pt x="185547" y="142494"/>
                  <a:pt x="185547" y="142494"/>
                </a:cubicBezTo>
                <a:cubicBezTo>
                  <a:pt x="186055" y="143002"/>
                  <a:pt x="186309" y="143256"/>
                  <a:pt x="186436" y="143256"/>
                </a:cubicBezTo>
                <a:cubicBezTo>
                  <a:pt x="186563" y="143256"/>
                  <a:pt x="186563" y="143002"/>
                  <a:pt x="186563" y="142494"/>
                </a:cubicBezTo>
                <a:cubicBezTo>
                  <a:pt x="187579" y="141351"/>
                  <a:pt x="187579" y="140335"/>
                  <a:pt x="186563" y="140335"/>
                </a:cubicBezTo>
                <a:close/>
                <a:moveTo>
                  <a:pt x="200533" y="156464"/>
                </a:moveTo>
                <a:cubicBezTo>
                  <a:pt x="199517" y="156464"/>
                  <a:pt x="199517" y="157480"/>
                  <a:pt x="199517" y="157480"/>
                </a:cubicBezTo>
                <a:lnTo>
                  <a:pt x="199517" y="158623"/>
                </a:lnTo>
                <a:cubicBezTo>
                  <a:pt x="200533" y="157480"/>
                  <a:pt x="201676" y="156464"/>
                  <a:pt x="200533" y="156464"/>
                </a:cubicBezTo>
                <a:close/>
                <a:moveTo>
                  <a:pt x="244729" y="189865"/>
                </a:moveTo>
                <a:cubicBezTo>
                  <a:pt x="245745" y="189865"/>
                  <a:pt x="244856" y="189865"/>
                  <a:pt x="243840" y="190754"/>
                </a:cubicBezTo>
                <a:cubicBezTo>
                  <a:pt x="244094" y="190500"/>
                  <a:pt x="244348" y="190246"/>
                  <a:pt x="244729" y="189865"/>
                </a:cubicBezTo>
                <a:close/>
                <a:moveTo>
                  <a:pt x="227457" y="191008"/>
                </a:moveTo>
                <a:lnTo>
                  <a:pt x="226441" y="192024"/>
                </a:lnTo>
                <a:cubicBezTo>
                  <a:pt x="225298" y="192024"/>
                  <a:pt x="225298" y="193040"/>
                  <a:pt x="225298" y="193040"/>
                </a:cubicBezTo>
                <a:cubicBezTo>
                  <a:pt x="226441" y="193040"/>
                  <a:pt x="226441" y="193040"/>
                  <a:pt x="227457" y="192024"/>
                </a:cubicBezTo>
                <a:cubicBezTo>
                  <a:pt x="227457" y="192024"/>
                  <a:pt x="227457" y="191008"/>
                  <a:pt x="227457" y="191008"/>
                </a:cubicBezTo>
                <a:close/>
                <a:moveTo>
                  <a:pt x="239268" y="193167"/>
                </a:moveTo>
                <a:cubicBezTo>
                  <a:pt x="238252" y="193167"/>
                  <a:pt x="238252" y="193167"/>
                  <a:pt x="238252" y="194310"/>
                </a:cubicBezTo>
                <a:cubicBezTo>
                  <a:pt x="239268" y="194310"/>
                  <a:pt x="239268" y="194310"/>
                  <a:pt x="239268" y="193167"/>
                </a:cubicBezTo>
                <a:close/>
                <a:moveTo>
                  <a:pt x="238252" y="194310"/>
                </a:moveTo>
                <a:cubicBezTo>
                  <a:pt x="237744" y="194818"/>
                  <a:pt x="237744" y="195072"/>
                  <a:pt x="237871" y="195072"/>
                </a:cubicBezTo>
                <a:cubicBezTo>
                  <a:pt x="237998" y="195072"/>
                  <a:pt x="238252" y="194818"/>
                  <a:pt x="238252" y="194310"/>
                </a:cubicBezTo>
                <a:close/>
                <a:moveTo>
                  <a:pt x="241427" y="195326"/>
                </a:moveTo>
                <a:lnTo>
                  <a:pt x="240411" y="196469"/>
                </a:lnTo>
                <a:lnTo>
                  <a:pt x="241427" y="196469"/>
                </a:lnTo>
                <a:cubicBezTo>
                  <a:pt x="241427" y="196977"/>
                  <a:pt x="241427" y="197231"/>
                  <a:pt x="241554" y="197231"/>
                </a:cubicBezTo>
                <a:cubicBezTo>
                  <a:pt x="241681" y="197231"/>
                  <a:pt x="241935" y="196977"/>
                  <a:pt x="242443" y="196469"/>
                </a:cubicBezTo>
                <a:lnTo>
                  <a:pt x="241427" y="195326"/>
                </a:lnTo>
                <a:close/>
                <a:moveTo>
                  <a:pt x="244602" y="199644"/>
                </a:moveTo>
                <a:cubicBezTo>
                  <a:pt x="245110" y="200152"/>
                  <a:pt x="245364" y="200406"/>
                  <a:pt x="245618" y="200406"/>
                </a:cubicBezTo>
                <a:cubicBezTo>
                  <a:pt x="245872" y="200406"/>
                  <a:pt x="245745" y="200152"/>
                  <a:pt x="245745" y="199644"/>
                </a:cubicBezTo>
                <a:close/>
                <a:moveTo>
                  <a:pt x="248920" y="202819"/>
                </a:moveTo>
                <a:cubicBezTo>
                  <a:pt x="248920" y="202819"/>
                  <a:pt x="247777" y="203835"/>
                  <a:pt x="246761" y="204978"/>
                </a:cubicBezTo>
                <a:lnTo>
                  <a:pt x="248920" y="204978"/>
                </a:lnTo>
                <a:cubicBezTo>
                  <a:pt x="248920" y="204978"/>
                  <a:pt x="249936" y="203835"/>
                  <a:pt x="248920" y="202819"/>
                </a:cubicBezTo>
                <a:close/>
                <a:moveTo>
                  <a:pt x="265049" y="215773"/>
                </a:moveTo>
                <a:lnTo>
                  <a:pt x="263906" y="216789"/>
                </a:lnTo>
                <a:cubicBezTo>
                  <a:pt x="263906" y="217170"/>
                  <a:pt x="263906" y="217551"/>
                  <a:pt x="263906" y="217932"/>
                </a:cubicBezTo>
                <a:cubicBezTo>
                  <a:pt x="263906" y="217932"/>
                  <a:pt x="265049" y="216789"/>
                  <a:pt x="265049" y="215773"/>
                </a:cubicBezTo>
                <a:close/>
                <a:moveTo>
                  <a:pt x="276860" y="228727"/>
                </a:moveTo>
                <a:cubicBezTo>
                  <a:pt x="276860" y="228727"/>
                  <a:pt x="274701" y="230886"/>
                  <a:pt x="275844" y="232029"/>
                </a:cubicBezTo>
                <a:cubicBezTo>
                  <a:pt x="275844" y="232029"/>
                  <a:pt x="275844" y="232029"/>
                  <a:pt x="276860" y="230886"/>
                </a:cubicBezTo>
                <a:cubicBezTo>
                  <a:pt x="276860" y="229870"/>
                  <a:pt x="278003" y="228727"/>
                  <a:pt x="276860" y="228727"/>
                </a:cubicBezTo>
                <a:close/>
                <a:moveTo>
                  <a:pt x="8509" y="9017"/>
                </a:moveTo>
                <a:cubicBezTo>
                  <a:pt x="8636" y="9017"/>
                  <a:pt x="8636" y="9525"/>
                  <a:pt x="8636" y="10795"/>
                </a:cubicBezTo>
                <a:cubicBezTo>
                  <a:pt x="8001" y="12573"/>
                  <a:pt x="8128" y="13335"/>
                  <a:pt x="8509" y="13335"/>
                </a:cubicBezTo>
                <a:cubicBezTo>
                  <a:pt x="8890" y="13335"/>
                  <a:pt x="9271" y="12827"/>
                  <a:pt x="9779" y="11811"/>
                </a:cubicBezTo>
                <a:lnTo>
                  <a:pt x="10795" y="11811"/>
                </a:lnTo>
                <a:cubicBezTo>
                  <a:pt x="10795" y="11811"/>
                  <a:pt x="10795" y="12827"/>
                  <a:pt x="10795" y="13970"/>
                </a:cubicBezTo>
                <a:cubicBezTo>
                  <a:pt x="10160" y="15240"/>
                  <a:pt x="9906" y="15748"/>
                  <a:pt x="10033" y="15748"/>
                </a:cubicBezTo>
                <a:cubicBezTo>
                  <a:pt x="10160" y="15748"/>
                  <a:pt x="10414" y="15494"/>
                  <a:pt x="10795" y="14986"/>
                </a:cubicBezTo>
                <a:cubicBezTo>
                  <a:pt x="11938" y="13970"/>
                  <a:pt x="11938" y="12827"/>
                  <a:pt x="11938" y="12827"/>
                </a:cubicBezTo>
                <a:cubicBezTo>
                  <a:pt x="11938" y="11811"/>
                  <a:pt x="12954" y="11811"/>
                  <a:pt x="12954" y="11811"/>
                </a:cubicBezTo>
                <a:cubicBezTo>
                  <a:pt x="14097" y="11811"/>
                  <a:pt x="15113" y="12827"/>
                  <a:pt x="14097" y="13970"/>
                </a:cubicBezTo>
                <a:lnTo>
                  <a:pt x="15113" y="12827"/>
                </a:lnTo>
                <a:cubicBezTo>
                  <a:pt x="15113" y="12827"/>
                  <a:pt x="16129" y="12827"/>
                  <a:pt x="17272" y="11811"/>
                </a:cubicBezTo>
                <a:cubicBezTo>
                  <a:pt x="17399" y="11684"/>
                  <a:pt x="17526" y="11557"/>
                  <a:pt x="17653" y="11557"/>
                </a:cubicBezTo>
                <a:cubicBezTo>
                  <a:pt x="18542" y="11557"/>
                  <a:pt x="19050" y="14097"/>
                  <a:pt x="17272" y="14986"/>
                </a:cubicBezTo>
                <a:lnTo>
                  <a:pt x="17272" y="16129"/>
                </a:lnTo>
                <a:cubicBezTo>
                  <a:pt x="18288" y="16129"/>
                  <a:pt x="18288" y="17145"/>
                  <a:pt x="18288" y="17145"/>
                </a:cubicBezTo>
                <a:cubicBezTo>
                  <a:pt x="17272" y="18161"/>
                  <a:pt x="18288" y="18161"/>
                  <a:pt x="18288" y="18161"/>
                </a:cubicBezTo>
                <a:cubicBezTo>
                  <a:pt x="18288" y="18161"/>
                  <a:pt x="18288" y="17145"/>
                  <a:pt x="19431" y="16002"/>
                </a:cubicBezTo>
                <a:cubicBezTo>
                  <a:pt x="19431" y="14097"/>
                  <a:pt x="19812" y="12954"/>
                  <a:pt x="20066" y="12954"/>
                </a:cubicBezTo>
                <a:cubicBezTo>
                  <a:pt x="20320" y="12954"/>
                  <a:pt x="20447" y="13589"/>
                  <a:pt x="20447" y="14859"/>
                </a:cubicBezTo>
                <a:lnTo>
                  <a:pt x="20447" y="14097"/>
                </a:lnTo>
                <a:cubicBezTo>
                  <a:pt x="20955" y="13589"/>
                  <a:pt x="21209" y="13335"/>
                  <a:pt x="21463" y="13335"/>
                </a:cubicBezTo>
                <a:cubicBezTo>
                  <a:pt x="21717" y="13335"/>
                  <a:pt x="21971" y="13589"/>
                  <a:pt x="22606" y="14097"/>
                </a:cubicBezTo>
                <a:cubicBezTo>
                  <a:pt x="22606" y="15113"/>
                  <a:pt x="22606" y="17272"/>
                  <a:pt x="22606" y="18415"/>
                </a:cubicBezTo>
                <a:cubicBezTo>
                  <a:pt x="21463" y="19558"/>
                  <a:pt x="22606" y="19558"/>
                  <a:pt x="22606" y="19558"/>
                </a:cubicBezTo>
                <a:cubicBezTo>
                  <a:pt x="22606" y="19558"/>
                  <a:pt x="22606" y="19558"/>
                  <a:pt x="23622" y="18415"/>
                </a:cubicBezTo>
                <a:cubicBezTo>
                  <a:pt x="23622" y="17399"/>
                  <a:pt x="23876" y="16764"/>
                  <a:pt x="24130" y="16764"/>
                </a:cubicBezTo>
                <a:cubicBezTo>
                  <a:pt x="24384" y="16764"/>
                  <a:pt x="24638" y="17272"/>
                  <a:pt x="24638" y="18415"/>
                </a:cubicBezTo>
                <a:lnTo>
                  <a:pt x="24638" y="17272"/>
                </a:lnTo>
                <a:cubicBezTo>
                  <a:pt x="25273" y="16637"/>
                  <a:pt x="25527" y="16002"/>
                  <a:pt x="26035" y="16002"/>
                </a:cubicBezTo>
                <a:cubicBezTo>
                  <a:pt x="26543" y="16002"/>
                  <a:pt x="26924" y="16383"/>
                  <a:pt x="27940" y="17272"/>
                </a:cubicBezTo>
                <a:cubicBezTo>
                  <a:pt x="28956" y="17780"/>
                  <a:pt x="29845" y="18034"/>
                  <a:pt x="30480" y="18034"/>
                </a:cubicBezTo>
                <a:cubicBezTo>
                  <a:pt x="31115" y="18034"/>
                  <a:pt x="31750" y="17780"/>
                  <a:pt x="32258" y="17272"/>
                </a:cubicBezTo>
                <a:cubicBezTo>
                  <a:pt x="32258" y="17145"/>
                  <a:pt x="32258" y="17018"/>
                  <a:pt x="32385" y="17018"/>
                </a:cubicBezTo>
                <a:cubicBezTo>
                  <a:pt x="32639" y="17018"/>
                  <a:pt x="33401" y="19685"/>
                  <a:pt x="33401" y="21590"/>
                </a:cubicBezTo>
                <a:cubicBezTo>
                  <a:pt x="33909" y="21082"/>
                  <a:pt x="34163" y="20828"/>
                  <a:pt x="34417" y="20828"/>
                </a:cubicBezTo>
                <a:cubicBezTo>
                  <a:pt x="34671" y="20828"/>
                  <a:pt x="34925" y="21082"/>
                  <a:pt x="35560" y="21590"/>
                </a:cubicBezTo>
                <a:cubicBezTo>
                  <a:pt x="37719" y="21590"/>
                  <a:pt x="37719" y="21590"/>
                  <a:pt x="37719" y="20447"/>
                </a:cubicBezTo>
                <a:cubicBezTo>
                  <a:pt x="37719" y="21590"/>
                  <a:pt x="38227" y="22098"/>
                  <a:pt x="38989" y="22098"/>
                </a:cubicBezTo>
                <a:cubicBezTo>
                  <a:pt x="39751" y="22098"/>
                  <a:pt x="40513" y="21590"/>
                  <a:pt x="41021" y="20447"/>
                </a:cubicBezTo>
                <a:cubicBezTo>
                  <a:pt x="41021" y="19431"/>
                  <a:pt x="41021" y="19431"/>
                  <a:pt x="42164" y="19431"/>
                </a:cubicBezTo>
                <a:cubicBezTo>
                  <a:pt x="42164" y="20447"/>
                  <a:pt x="43180" y="21590"/>
                  <a:pt x="44323" y="21590"/>
                </a:cubicBezTo>
                <a:cubicBezTo>
                  <a:pt x="45466" y="21590"/>
                  <a:pt x="45339" y="21590"/>
                  <a:pt x="45339" y="23749"/>
                </a:cubicBezTo>
                <a:cubicBezTo>
                  <a:pt x="44323" y="25908"/>
                  <a:pt x="44323" y="27051"/>
                  <a:pt x="45339" y="27051"/>
                </a:cubicBezTo>
                <a:cubicBezTo>
                  <a:pt x="45339" y="27051"/>
                  <a:pt x="46355" y="27051"/>
                  <a:pt x="46355" y="25908"/>
                </a:cubicBezTo>
                <a:cubicBezTo>
                  <a:pt x="45339" y="25908"/>
                  <a:pt x="45339" y="24892"/>
                  <a:pt x="45339" y="23749"/>
                </a:cubicBezTo>
                <a:cubicBezTo>
                  <a:pt x="45339" y="23241"/>
                  <a:pt x="45593" y="22987"/>
                  <a:pt x="45974" y="22987"/>
                </a:cubicBezTo>
                <a:cubicBezTo>
                  <a:pt x="46355" y="22987"/>
                  <a:pt x="46990" y="23241"/>
                  <a:pt x="47498" y="23749"/>
                </a:cubicBezTo>
                <a:cubicBezTo>
                  <a:pt x="47498" y="23749"/>
                  <a:pt x="47498" y="24892"/>
                  <a:pt x="47498" y="24892"/>
                </a:cubicBezTo>
                <a:cubicBezTo>
                  <a:pt x="47498" y="25146"/>
                  <a:pt x="47371" y="25400"/>
                  <a:pt x="47371" y="25527"/>
                </a:cubicBezTo>
                <a:cubicBezTo>
                  <a:pt x="47498" y="25527"/>
                  <a:pt x="47498" y="25527"/>
                  <a:pt x="47625" y="25527"/>
                </a:cubicBezTo>
                <a:cubicBezTo>
                  <a:pt x="48006" y="25527"/>
                  <a:pt x="48260" y="25654"/>
                  <a:pt x="48641" y="26035"/>
                </a:cubicBezTo>
                <a:cubicBezTo>
                  <a:pt x="48641" y="26035"/>
                  <a:pt x="48641" y="26035"/>
                  <a:pt x="49784" y="25019"/>
                </a:cubicBezTo>
                <a:cubicBezTo>
                  <a:pt x="49784" y="25019"/>
                  <a:pt x="50292" y="24511"/>
                  <a:pt x="50546" y="24511"/>
                </a:cubicBezTo>
                <a:cubicBezTo>
                  <a:pt x="50673" y="24511"/>
                  <a:pt x="50800" y="24638"/>
                  <a:pt x="50800" y="25019"/>
                </a:cubicBezTo>
                <a:cubicBezTo>
                  <a:pt x="51816" y="25019"/>
                  <a:pt x="52959" y="25019"/>
                  <a:pt x="53975" y="23876"/>
                </a:cubicBezTo>
                <a:cubicBezTo>
                  <a:pt x="53975" y="25019"/>
                  <a:pt x="53975" y="25019"/>
                  <a:pt x="53975" y="26035"/>
                </a:cubicBezTo>
                <a:cubicBezTo>
                  <a:pt x="52959" y="27178"/>
                  <a:pt x="52959" y="28194"/>
                  <a:pt x="55118" y="28194"/>
                </a:cubicBezTo>
                <a:cubicBezTo>
                  <a:pt x="56134" y="28194"/>
                  <a:pt x="57277" y="29210"/>
                  <a:pt x="57277" y="30353"/>
                </a:cubicBezTo>
                <a:cubicBezTo>
                  <a:pt x="57277" y="30353"/>
                  <a:pt x="57277" y="30353"/>
                  <a:pt x="58420" y="29210"/>
                </a:cubicBezTo>
                <a:cubicBezTo>
                  <a:pt x="58928" y="28194"/>
                  <a:pt x="59436" y="27686"/>
                  <a:pt x="59817" y="27686"/>
                </a:cubicBezTo>
                <a:cubicBezTo>
                  <a:pt x="60198" y="27686"/>
                  <a:pt x="60579" y="28448"/>
                  <a:pt x="60579" y="30226"/>
                </a:cubicBezTo>
                <a:cubicBezTo>
                  <a:pt x="60579" y="30226"/>
                  <a:pt x="61595" y="30226"/>
                  <a:pt x="61595" y="31242"/>
                </a:cubicBezTo>
                <a:cubicBezTo>
                  <a:pt x="61595" y="32512"/>
                  <a:pt x="61595" y="33020"/>
                  <a:pt x="61849" y="33020"/>
                </a:cubicBezTo>
                <a:cubicBezTo>
                  <a:pt x="62103" y="33020"/>
                  <a:pt x="62230" y="32766"/>
                  <a:pt x="62738" y="32258"/>
                </a:cubicBezTo>
                <a:cubicBezTo>
                  <a:pt x="63246" y="31750"/>
                  <a:pt x="63500" y="31496"/>
                  <a:pt x="63754" y="31496"/>
                </a:cubicBezTo>
                <a:cubicBezTo>
                  <a:pt x="64008" y="31496"/>
                  <a:pt x="63881" y="31750"/>
                  <a:pt x="63881" y="32258"/>
                </a:cubicBezTo>
                <a:cubicBezTo>
                  <a:pt x="64897" y="33401"/>
                  <a:pt x="69215" y="35560"/>
                  <a:pt x="70358" y="35560"/>
                </a:cubicBezTo>
                <a:cubicBezTo>
                  <a:pt x="70358" y="36576"/>
                  <a:pt x="70358" y="36576"/>
                  <a:pt x="70358" y="36576"/>
                </a:cubicBezTo>
                <a:cubicBezTo>
                  <a:pt x="70993" y="35941"/>
                  <a:pt x="71501" y="35687"/>
                  <a:pt x="71755" y="35687"/>
                </a:cubicBezTo>
                <a:cubicBezTo>
                  <a:pt x="72390" y="35687"/>
                  <a:pt x="72136" y="36957"/>
                  <a:pt x="71374" y="37719"/>
                </a:cubicBezTo>
                <a:lnTo>
                  <a:pt x="70104" y="37719"/>
                </a:lnTo>
                <a:cubicBezTo>
                  <a:pt x="69596" y="38862"/>
                  <a:pt x="69596" y="39370"/>
                  <a:pt x="69977" y="39370"/>
                </a:cubicBezTo>
                <a:cubicBezTo>
                  <a:pt x="70358" y="39370"/>
                  <a:pt x="71247" y="38862"/>
                  <a:pt x="72263" y="37719"/>
                </a:cubicBezTo>
                <a:cubicBezTo>
                  <a:pt x="72771" y="36703"/>
                  <a:pt x="73025" y="36068"/>
                  <a:pt x="73279" y="36068"/>
                </a:cubicBezTo>
                <a:cubicBezTo>
                  <a:pt x="73533" y="36068"/>
                  <a:pt x="73406" y="36576"/>
                  <a:pt x="73406" y="37719"/>
                </a:cubicBezTo>
                <a:cubicBezTo>
                  <a:pt x="72771" y="39116"/>
                  <a:pt x="72517" y="40005"/>
                  <a:pt x="72898" y="40005"/>
                </a:cubicBezTo>
                <a:cubicBezTo>
                  <a:pt x="73152" y="40005"/>
                  <a:pt x="73660" y="39624"/>
                  <a:pt x="74549" y="38862"/>
                </a:cubicBezTo>
                <a:cubicBezTo>
                  <a:pt x="73914" y="41529"/>
                  <a:pt x="73660" y="43307"/>
                  <a:pt x="74295" y="43307"/>
                </a:cubicBezTo>
                <a:cubicBezTo>
                  <a:pt x="74676" y="43307"/>
                  <a:pt x="75438" y="42545"/>
                  <a:pt x="76708" y="41021"/>
                </a:cubicBezTo>
                <a:cubicBezTo>
                  <a:pt x="77724" y="38862"/>
                  <a:pt x="78867" y="38862"/>
                  <a:pt x="78867" y="38862"/>
                </a:cubicBezTo>
                <a:cubicBezTo>
                  <a:pt x="80010" y="38862"/>
                  <a:pt x="78867" y="39878"/>
                  <a:pt x="77851" y="41021"/>
                </a:cubicBezTo>
                <a:cubicBezTo>
                  <a:pt x="77216" y="42291"/>
                  <a:pt x="76962" y="42799"/>
                  <a:pt x="77343" y="42799"/>
                </a:cubicBezTo>
                <a:cubicBezTo>
                  <a:pt x="77724" y="42799"/>
                  <a:pt x="78105" y="42545"/>
                  <a:pt x="78994" y="42037"/>
                </a:cubicBezTo>
                <a:cubicBezTo>
                  <a:pt x="80391" y="41021"/>
                  <a:pt x="81534" y="40513"/>
                  <a:pt x="82169" y="40513"/>
                </a:cubicBezTo>
                <a:cubicBezTo>
                  <a:pt x="83058" y="40513"/>
                  <a:pt x="83312" y="41275"/>
                  <a:pt x="83312" y="43053"/>
                </a:cubicBezTo>
                <a:cubicBezTo>
                  <a:pt x="83312" y="44450"/>
                  <a:pt x="84074" y="45339"/>
                  <a:pt x="84709" y="45339"/>
                </a:cubicBezTo>
                <a:cubicBezTo>
                  <a:pt x="85090" y="45339"/>
                  <a:pt x="85471" y="44958"/>
                  <a:pt x="85471" y="44196"/>
                </a:cubicBezTo>
                <a:cubicBezTo>
                  <a:pt x="85471" y="43815"/>
                  <a:pt x="85471" y="43434"/>
                  <a:pt x="85471" y="43053"/>
                </a:cubicBezTo>
                <a:cubicBezTo>
                  <a:pt x="86487" y="43053"/>
                  <a:pt x="87630" y="44196"/>
                  <a:pt x="87630" y="44196"/>
                </a:cubicBezTo>
                <a:cubicBezTo>
                  <a:pt x="88773" y="44196"/>
                  <a:pt x="87630" y="45212"/>
                  <a:pt x="87630" y="46355"/>
                </a:cubicBezTo>
                <a:cubicBezTo>
                  <a:pt x="88138" y="45847"/>
                  <a:pt x="89027" y="45212"/>
                  <a:pt x="89535" y="45212"/>
                </a:cubicBezTo>
                <a:cubicBezTo>
                  <a:pt x="90043" y="45212"/>
                  <a:pt x="90297" y="45720"/>
                  <a:pt x="89789" y="47371"/>
                </a:cubicBezTo>
                <a:lnTo>
                  <a:pt x="90932" y="47371"/>
                </a:lnTo>
                <a:cubicBezTo>
                  <a:pt x="90932" y="47371"/>
                  <a:pt x="90932" y="47371"/>
                  <a:pt x="90932" y="49530"/>
                </a:cubicBezTo>
                <a:cubicBezTo>
                  <a:pt x="90932" y="49911"/>
                  <a:pt x="91059" y="49911"/>
                  <a:pt x="91186" y="49911"/>
                </a:cubicBezTo>
                <a:cubicBezTo>
                  <a:pt x="91567" y="49911"/>
                  <a:pt x="92329" y="49149"/>
                  <a:pt x="93091" y="48387"/>
                </a:cubicBezTo>
                <a:cubicBezTo>
                  <a:pt x="93853" y="48387"/>
                  <a:pt x="94488" y="47879"/>
                  <a:pt x="94615" y="47879"/>
                </a:cubicBezTo>
                <a:cubicBezTo>
                  <a:pt x="94742" y="47879"/>
                  <a:pt x="94488" y="48006"/>
                  <a:pt x="94234" y="48387"/>
                </a:cubicBezTo>
                <a:cubicBezTo>
                  <a:pt x="94234" y="49530"/>
                  <a:pt x="94234" y="50546"/>
                  <a:pt x="94234" y="52705"/>
                </a:cubicBezTo>
                <a:cubicBezTo>
                  <a:pt x="94488" y="52451"/>
                  <a:pt x="94869" y="52070"/>
                  <a:pt x="95250" y="51689"/>
                </a:cubicBezTo>
                <a:cubicBezTo>
                  <a:pt x="95250" y="50546"/>
                  <a:pt x="95250" y="50546"/>
                  <a:pt x="97409" y="50546"/>
                </a:cubicBezTo>
                <a:cubicBezTo>
                  <a:pt x="97409" y="50546"/>
                  <a:pt x="98425" y="50546"/>
                  <a:pt x="97409" y="51689"/>
                </a:cubicBezTo>
                <a:cubicBezTo>
                  <a:pt x="96520" y="52578"/>
                  <a:pt x="98425" y="54102"/>
                  <a:pt x="99822" y="54102"/>
                </a:cubicBezTo>
                <a:cubicBezTo>
                  <a:pt x="100203" y="54102"/>
                  <a:pt x="100457" y="53975"/>
                  <a:pt x="100584" y="53721"/>
                </a:cubicBezTo>
                <a:lnTo>
                  <a:pt x="100584" y="54864"/>
                </a:lnTo>
                <a:cubicBezTo>
                  <a:pt x="101727" y="54864"/>
                  <a:pt x="101727" y="55880"/>
                  <a:pt x="101727" y="55880"/>
                </a:cubicBezTo>
                <a:cubicBezTo>
                  <a:pt x="101727" y="55880"/>
                  <a:pt x="101727" y="57023"/>
                  <a:pt x="101727" y="58039"/>
                </a:cubicBezTo>
                <a:cubicBezTo>
                  <a:pt x="101727" y="58039"/>
                  <a:pt x="102743" y="58039"/>
                  <a:pt x="102743" y="57023"/>
                </a:cubicBezTo>
                <a:cubicBezTo>
                  <a:pt x="102743" y="58293"/>
                  <a:pt x="102743" y="58801"/>
                  <a:pt x="102997" y="58801"/>
                </a:cubicBezTo>
                <a:cubicBezTo>
                  <a:pt x="103251" y="58801"/>
                  <a:pt x="103378" y="58547"/>
                  <a:pt x="103886" y="58039"/>
                </a:cubicBezTo>
                <a:cubicBezTo>
                  <a:pt x="104394" y="57023"/>
                  <a:pt x="104648" y="56388"/>
                  <a:pt x="104902" y="56388"/>
                </a:cubicBezTo>
                <a:cubicBezTo>
                  <a:pt x="105156" y="56388"/>
                  <a:pt x="105029" y="56896"/>
                  <a:pt x="105029" y="58039"/>
                </a:cubicBezTo>
                <a:cubicBezTo>
                  <a:pt x="103886" y="59055"/>
                  <a:pt x="103886" y="59055"/>
                  <a:pt x="105029" y="59055"/>
                </a:cubicBezTo>
                <a:cubicBezTo>
                  <a:pt x="105537" y="58547"/>
                  <a:pt x="105791" y="58293"/>
                  <a:pt x="105918" y="58293"/>
                </a:cubicBezTo>
                <a:cubicBezTo>
                  <a:pt x="106045" y="58293"/>
                  <a:pt x="106045" y="58547"/>
                  <a:pt x="106045" y="59055"/>
                </a:cubicBezTo>
                <a:cubicBezTo>
                  <a:pt x="105283" y="60579"/>
                  <a:pt x="105029" y="62103"/>
                  <a:pt x="105791" y="62103"/>
                </a:cubicBezTo>
                <a:cubicBezTo>
                  <a:pt x="106045" y="62103"/>
                  <a:pt x="106553" y="61849"/>
                  <a:pt x="107188" y="61214"/>
                </a:cubicBezTo>
                <a:cubicBezTo>
                  <a:pt x="107188" y="61214"/>
                  <a:pt x="107188" y="61214"/>
                  <a:pt x="107188" y="62357"/>
                </a:cubicBezTo>
                <a:cubicBezTo>
                  <a:pt x="106553" y="63627"/>
                  <a:pt x="106299" y="64135"/>
                  <a:pt x="106426" y="64135"/>
                </a:cubicBezTo>
                <a:cubicBezTo>
                  <a:pt x="106553" y="64135"/>
                  <a:pt x="106807" y="63881"/>
                  <a:pt x="107188" y="63373"/>
                </a:cubicBezTo>
                <a:cubicBezTo>
                  <a:pt x="108204" y="62357"/>
                  <a:pt x="108839" y="61722"/>
                  <a:pt x="108966" y="61722"/>
                </a:cubicBezTo>
                <a:cubicBezTo>
                  <a:pt x="109093" y="61722"/>
                  <a:pt x="108839" y="62230"/>
                  <a:pt x="108331" y="63373"/>
                </a:cubicBezTo>
                <a:cubicBezTo>
                  <a:pt x="108331" y="63373"/>
                  <a:pt x="108331" y="64770"/>
                  <a:pt x="108839" y="64770"/>
                </a:cubicBezTo>
                <a:cubicBezTo>
                  <a:pt x="108966" y="64770"/>
                  <a:pt x="109093" y="64643"/>
                  <a:pt x="109347" y="64389"/>
                </a:cubicBezTo>
                <a:cubicBezTo>
                  <a:pt x="110490" y="64389"/>
                  <a:pt x="113665" y="65532"/>
                  <a:pt x="112649" y="66548"/>
                </a:cubicBezTo>
                <a:lnTo>
                  <a:pt x="112649" y="67691"/>
                </a:lnTo>
                <a:cubicBezTo>
                  <a:pt x="113284" y="67310"/>
                  <a:pt x="113665" y="67183"/>
                  <a:pt x="114046" y="67183"/>
                </a:cubicBezTo>
                <a:cubicBezTo>
                  <a:pt x="114808" y="67183"/>
                  <a:pt x="114808" y="67945"/>
                  <a:pt x="114808" y="68707"/>
                </a:cubicBezTo>
                <a:lnTo>
                  <a:pt x="113792" y="69723"/>
                </a:lnTo>
                <a:cubicBezTo>
                  <a:pt x="114808" y="68707"/>
                  <a:pt x="115951" y="68707"/>
                  <a:pt x="116967" y="68707"/>
                </a:cubicBezTo>
                <a:cubicBezTo>
                  <a:pt x="116967" y="68707"/>
                  <a:pt x="116967" y="68707"/>
                  <a:pt x="115951" y="69723"/>
                </a:cubicBezTo>
                <a:cubicBezTo>
                  <a:pt x="114808" y="69723"/>
                  <a:pt x="114808" y="70866"/>
                  <a:pt x="115951" y="70866"/>
                </a:cubicBezTo>
                <a:cubicBezTo>
                  <a:pt x="115951" y="70866"/>
                  <a:pt x="116967" y="70866"/>
                  <a:pt x="118110" y="69723"/>
                </a:cubicBezTo>
                <a:cubicBezTo>
                  <a:pt x="117475" y="70993"/>
                  <a:pt x="117221" y="71501"/>
                  <a:pt x="117348" y="71501"/>
                </a:cubicBezTo>
                <a:cubicBezTo>
                  <a:pt x="117475" y="71501"/>
                  <a:pt x="117729" y="71247"/>
                  <a:pt x="118110" y="70739"/>
                </a:cubicBezTo>
                <a:lnTo>
                  <a:pt x="120269" y="70739"/>
                </a:lnTo>
                <a:cubicBezTo>
                  <a:pt x="120650" y="70358"/>
                  <a:pt x="120777" y="70231"/>
                  <a:pt x="120904" y="70231"/>
                </a:cubicBezTo>
                <a:cubicBezTo>
                  <a:pt x="121285" y="70231"/>
                  <a:pt x="121031" y="70993"/>
                  <a:pt x="120269" y="71755"/>
                </a:cubicBezTo>
                <a:lnTo>
                  <a:pt x="121412" y="71755"/>
                </a:lnTo>
                <a:cubicBezTo>
                  <a:pt x="121412" y="72898"/>
                  <a:pt x="122428" y="72898"/>
                  <a:pt x="120269" y="73914"/>
                </a:cubicBezTo>
                <a:cubicBezTo>
                  <a:pt x="120269" y="73914"/>
                  <a:pt x="119253" y="74930"/>
                  <a:pt x="119253" y="76073"/>
                </a:cubicBezTo>
                <a:cubicBezTo>
                  <a:pt x="120269" y="74930"/>
                  <a:pt x="121412" y="73914"/>
                  <a:pt x="121412" y="73914"/>
                </a:cubicBezTo>
                <a:lnTo>
                  <a:pt x="121920" y="73914"/>
                </a:lnTo>
                <a:cubicBezTo>
                  <a:pt x="122301" y="73279"/>
                  <a:pt x="122555" y="73025"/>
                  <a:pt x="122936" y="73025"/>
                </a:cubicBezTo>
                <a:cubicBezTo>
                  <a:pt x="123571" y="73025"/>
                  <a:pt x="124079" y="74295"/>
                  <a:pt x="124079" y="75057"/>
                </a:cubicBezTo>
                <a:cubicBezTo>
                  <a:pt x="123444" y="76327"/>
                  <a:pt x="123190" y="76835"/>
                  <a:pt x="123571" y="76835"/>
                </a:cubicBezTo>
                <a:cubicBezTo>
                  <a:pt x="123952" y="76835"/>
                  <a:pt x="124333" y="76581"/>
                  <a:pt x="125222" y="76073"/>
                </a:cubicBezTo>
                <a:cubicBezTo>
                  <a:pt x="125603" y="75438"/>
                  <a:pt x="125730" y="75184"/>
                  <a:pt x="125857" y="75184"/>
                </a:cubicBezTo>
                <a:cubicBezTo>
                  <a:pt x="126111" y="75184"/>
                  <a:pt x="125730" y="76962"/>
                  <a:pt x="124206" y="79248"/>
                </a:cubicBezTo>
                <a:cubicBezTo>
                  <a:pt x="126365" y="77597"/>
                  <a:pt x="127381" y="76835"/>
                  <a:pt x="127889" y="76835"/>
                </a:cubicBezTo>
                <a:cubicBezTo>
                  <a:pt x="128397" y="76835"/>
                  <a:pt x="128016" y="77597"/>
                  <a:pt x="127508" y="79248"/>
                </a:cubicBezTo>
                <a:cubicBezTo>
                  <a:pt x="127508" y="80264"/>
                  <a:pt x="127508" y="80264"/>
                  <a:pt x="128651" y="80264"/>
                </a:cubicBezTo>
                <a:cubicBezTo>
                  <a:pt x="129159" y="79756"/>
                  <a:pt x="129413" y="79502"/>
                  <a:pt x="129667" y="79502"/>
                </a:cubicBezTo>
                <a:cubicBezTo>
                  <a:pt x="129921" y="79502"/>
                  <a:pt x="130175" y="79756"/>
                  <a:pt x="130683" y="80264"/>
                </a:cubicBezTo>
                <a:cubicBezTo>
                  <a:pt x="131826" y="81407"/>
                  <a:pt x="131826" y="81407"/>
                  <a:pt x="131826" y="82423"/>
                </a:cubicBezTo>
                <a:cubicBezTo>
                  <a:pt x="131826" y="82423"/>
                  <a:pt x="131826" y="82423"/>
                  <a:pt x="132842" y="83439"/>
                </a:cubicBezTo>
                <a:cubicBezTo>
                  <a:pt x="133223" y="82804"/>
                  <a:pt x="133350" y="82550"/>
                  <a:pt x="133604" y="82550"/>
                </a:cubicBezTo>
                <a:cubicBezTo>
                  <a:pt x="133858" y="82550"/>
                  <a:pt x="133604" y="83820"/>
                  <a:pt x="132842" y="84582"/>
                </a:cubicBezTo>
                <a:cubicBezTo>
                  <a:pt x="132842" y="84582"/>
                  <a:pt x="132842" y="84582"/>
                  <a:pt x="132842" y="85598"/>
                </a:cubicBezTo>
                <a:lnTo>
                  <a:pt x="133985" y="84582"/>
                </a:lnTo>
                <a:cubicBezTo>
                  <a:pt x="134239" y="84328"/>
                  <a:pt x="134493" y="84201"/>
                  <a:pt x="134747" y="84201"/>
                </a:cubicBezTo>
                <a:cubicBezTo>
                  <a:pt x="135255" y="84201"/>
                  <a:pt x="136017" y="85217"/>
                  <a:pt x="138303" y="86741"/>
                </a:cubicBezTo>
                <a:cubicBezTo>
                  <a:pt x="141478" y="89916"/>
                  <a:pt x="142621" y="89916"/>
                  <a:pt x="140462" y="92075"/>
                </a:cubicBezTo>
                <a:cubicBezTo>
                  <a:pt x="139827" y="93345"/>
                  <a:pt x="139954" y="93853"/>
                  <a:pt x="140335" y="93853"/>
                </a:cubicBezTo>
                <a:cubicBezTo>
                  <a:pt x="140589" y="93853"/>
                  <a:pt x="141097" y="93599"/>
                  <a:pt x="141478" y="93091"/>
                </a:cubicBezTo>
                <a:cubicBezTo>
                  <a:pt x="141859" y="92583"/>
                  <a:pt x="142240" y="92329"/>
                  <a:pt x="142621" y="92075"/>
                </a:cubicBezTo>
                <a:cubicBezTo>
                  <a:pt x="142621" y="92075"/>
                  <a:pt x="143129" y="92583"/>
                  <a:pt x="143764" y="92583"/>
                </a:cubicBezTo>
                <a:cubicBezTo>
                  <a:pt x="144145" y="92583"/>
                  <a:pt x="144399" y="92456"/>
                  <a:pt x="144780" y="92075"/>
                </a:cubicBezTo>
                <a:cubicBezTo>
                  <a:pt x="146939" y="92075"/>
                  <a:pt x="146939" y="93091"/>
                  <a:pt x="145923" y="93091"/>
                </a:cubicBezTo>
                <a:cubicBezTo>
                  <a:pt x="144780" y="94107"/>
                  <a:pt x="144780" y="94488"/>
                  <a:pt x="145288" y="94488"/>
                </a:cubicBezTo>
                <a:cubicBezTo>
                  <a:pt x="145796" y="94488"/>
                  <a:pt x="146558" y="94234"/>
                  <a:pt x="147066" y="94234"/>
                </a:cubicBezTo>
                <a:cubicBezTo>
                  <a:pt x="147574" y="93726"/>
                  <a:pt x="148209" y="93472"/>
                  <a:pt x="148463" y="93472"/>
                </a:cubicBezTo>
                <a:cubicBezTo>
                  <a:pt x="148717" y="93472"/>
                  <a:pt x="148717" y="93726"/>
                  <a:pt x="148209" y="94234"/>
                </a:cubicBezTo>
                <a:cubicBezTo>
                  <a:pt x="148209" y="95123"/>
                  <a:pt x="148971" y="96774"/>
                  <a:pt x="150241" y="96774"/>
                </a:cubicBezTo>
                <a:cubicBezTo>
                  <a:pt x="150622" y="96774"/>
                  <a:pt x="151003" y="96647"/>
                  <a:pt x="151384" y="96393"/>
                </a:cubicBezTo>
                <a:lnTo>
                  <a:pt x="151384" y="97536"/>
                </a:lnTo>
                <a:cubicBezTo>
                  <a:pt x="150241" y="97536"/>
                  <a:pt x="151384" y="98552"/>
                  <a:pt x="152400" y="99695"/>
                </a:cubicBezTo>
                <a:cubicBezTo>
                  <a:pt x="152400" y="99695"/>
                  <a:pt x="152908" y="100203"/>
                  <a:pt x="153543" y="100203"/>
                </a:cubicBezTo>
                <a:cubicBezTo>
                  <a:pt x="153924" y="100203"/>
                  <a:pt x="154178" y="100076"/>
                  <a:pt x="154559" y="99695"/>
                </a:cubicBezTo>
                <a:cubicBezTo>
                  <a:pt x="154559" y="99949"/>
                  <a:pt x="154559" y="100330"/>
                  <a:pt x="154559" y="100838"/>
                </a:cubicBezTo>
                <a:cubicBezTo>
                  <a:pt x="155575" y="100838"/>
                  <a:pt x="153543" y="102997"/>
                  <a:pt x="154559" y="102997"/>
                </a:cubicBezTo>
                <a:cubicBezTo>
                  <a:pt x="153543" y="104013"/>
                  <a:pt x="153543" y="105156"/>
                  <a:pt x="153543" y="105156"/>
                </a:cubicBezTo>
                <a:lnTo>
                  <a:pt x="154559" y="105156"/>
                </a:lnTo>
                <a:lnTo>
                  <a:pt x="155575" y="102997"/>
                </a:lnTo>
                <a:cubicBezTo>
                  <a:pt x="155575" y="102997"/>
                  <a:pt x="156718" y="104013"/>
                  <a:pt x="155575" y="104013"/>
                </a:cubicBezTo>
                <a:cubicBezTo>
                  <a:pt x="156718" y="104013"/>
                  <a:pt x="156718" y="104013"/>
                  <a:pt x="157734" y="105029"/>
                </a:cubicBezTo>
                <a:cubicBezTo>
                  <a:pt x="158750" y="106045"/>
                  <a:pt x="158877" y="106172"/>
                  <a:pt x="158877" y="107188"/>
                </a:cubicBezTo>
                <a:cubicBezTo>
                  <a:pt x="159258" y="107061"/>
                  <a:pt x="159639" y="106934"/>
                  <a:pt x="160020" y="106934"/>
                </a:cubicBezTo>
                <a:cubicBezTo>
                  <a:pt x="161671" y="106934"/>
                  <a:pt x="162941" y="108712"/>
                  <a:pt x="162052" y="110490"/>
                </a:cubicBezTo>
                <a:cubicBezTo>
                  <a:pt x="160909" y="111633"/>
                  <a:pt x="160909" y="111633"/>
                  <a:pt x="162052" y="111633"/>
                </a:cubicBezTo>
                <a:cubicBezTo>
                  <a:pt x="163068" y="111125"/>
                  <a:pt x="163703" y="110871"/>
                  <a:pt x="163830" y="110871"/>
                </a:cubicBezTo>
                <a:cubicBezTo>
                  <a:pt x="163957" y="110871"/>
                  <a:pt x="163703" y="111125"/>
                  <a:pt x="163195" y="111633"/>
                </a:cubicBezTo>
                <a:cubicBezTo>
                  <a:pt x="163195" y="112141"/>
                  <a:pt x="163449" y="112395"/>
                  <a:pt x="163830" y="112395"/>
                </a:cubicBezTo>
                <a:cubicBezTo>
                  <a:pt x="164211" y="112395"/>
                  <a:pt x="164846" y="112141"/>
                  <a:pt x="165354" y="111633"/>
                </a:cubicBezTo>
                <a:cubicBezTo>
                  <a:pt x="165989" y="111252"/>
                  <a:pt x="166370" y="111125"/>
                  <a:pt x="166751" y="111125"/>
                </a:cubicBezTo>
                <a:cubicBezTo>
                  <a:pt x="167513" y="111125"/>
                  <a:pt x="167513" y="111887"/>
                  <a:pt x="167513" y="112649"/>
                </a:cubicBezTo>
                <a:cubicBezTo>
                  <a:pt x="166370" y="113792"/>
                  <a:pt x="167513" y="114808"/>
                  <a:pt x="167513" y="114808"/>
                </a:cubicBezTo>
                <a:cubicBezTo>
                  <a:pt x="167513" y="115824"/>
                  <a:pt x="168529" y="116967"/>
                  <a:pt x="167513" y="116967"/>
                </a:cubicBezTo>
                <a:cubicBezTo>
                  <a:pt x="166370" y="117983"/>
                  <a:pt x="165354" y="119126"/>
                  <a:pt x="165354" y="119126"/>
                </a:cubicBezTo>
                <a:cubicBezTo>
                  <a:pt x="165354" y="119634"/>
                  <a:pt x="165608" y="119888"/>
                  <a:pt x="165862" y="119888"/>
                </a:cubicBezTo>
                <a:cubicBezTo>
                  <a:pt x="166116" y="119888"/>
                  <a:pt x="166370" y="119634"/>
                  <a:pt x="166370" y="119126"/>
                </a:cubicBezTo>
                <a:cubicBezTo>
                  <a:pt x="166370" y="117983"/>
                  <a:pt x="166370" y="117983"/>
                  <a:pt x="167513" y="117983"/>
                </a:cubicBezTo>
                <a:cubicBezTo>
                  <a:pt x="168656" y="117983"/>
                  <a:pt x="169672" y="117983"/>
                  <a:pt x="169672" y="119126"/>
                </a:cubicBezTo>
                <a:lnTo>
                  <a:pt x="171831" y="120142"/>
                </a:lnTo>
                <a:cubicBezTo>
                  <a:pt x="172974" y="120142"/>
                  <a:pt x="173990" y="121158"/>
                  <a:pt x="172974" y="121158"/>
                </a:cubicBezTo>
                <a:lnTo>
                  <a:pt x="171831" y="122301"/>
                </a:lnTo>
                <a:cubicBezTo>
                  <a:pt x="172085" y="122174"/>
                  <a:pt x="172339" y="122174"/>
                  <a:pt x="172593" y="122174"/>
                </a:cubicBezTo>
                <a:cubicBezTo>
                  <a:pt x="174879" y="122174"/>
                  <a:pt x="178181" y="125730"/>
                  <a:pt x="177165" y="126619"/>
                </a:cubicBezTo>
                <a:cubicBezTo>
                  <a:pt x="177673" y="126111"/>
                  <a:pt x="178308" y="125857"/>
                  <a:pt x="178689" y="125857"/>
                </a:cubicBezTo>
                <a:cubicBezTo>
                  <a:pt x="179070" y="125857"/>
                  <a:pt x="179324" y="126111"/>
                  <a:pt x="179324" y="126619"/>
                </a:cubicBezTo>
                <a:cubicBezTo>
                  <a:pt x="180467" y="126619"/>
                  <a:pt x="180467" y="128778"/>
                  <a:pt x="181483" y="129794"/>
                </a:cubicBezTo>
                <a:cubicBezTo>
                  <a:pt x="182499" y="131953"/>
                  <a:pt x="183642" y="133096"/>
                  <a:pt x="183642" y="133096"/>
                </a:cubicBezTo>
                <a:cubicBezTo>
                  <a:pt x="183642" y="133604"/>
                  <a:pt x="183642" y="133858"/>
                  <a:pt x="183769" y="133858"/>
                </a:cubicBezTo>
                <a:cubicBezTo>
                  <a:pt x="183896" y="133858"/>
                  <a:pt x="184150" y="133604"/>
                  <a:pt x="184658" y="133096"/>
                </a:cubicBezTo>
                <a:cubicBezTo>
                  <a:pt x="184658" y="132588"/>
                  <a:pt x="184658" y="132334"/>
                  <a:pt x="184785" y="132334"/>
                </a:cubicBezTo>
                <a:cubicBezTo>
                  <a:pt x="184912" y="132334"/>
                  <a:pt x="185166" y="132588"/>
                  <a:pt x="185801" y="133096"/>
                </a:cubicBezTo>
                <a:cubicBezTo>
                  <a:pt x="185801" y="133096"/>
                  <a:pt x="184658" y="134112"/>
                  <a:pt x="184658" y="135255"/>
                </a:cubicBezTo>
                <a:cubicBezTo>
                  <a:pt x="183642" y="135255"/>
                  <a:pt x="183642" y="136398"/>
                  <a:pt x="185801" y="136398"/>
                </a:cubicBezTo>
                <a:cubicBezTo>
                  <a:pt x="185928" y="136144"/>
                  <a:pt x="186182" y="136144"/>
                  <a:pt x="186436" y="136144"/>
                </a:cubicBezTo>
                <a:cubicBezTo>
                  <a:pt x="187198" y="136144"/>
                  <a:pt x="187960" y="137668"/>
                  <a:pt x="187960" y="138557"/>
                </a:cubicBezTo>
                <a:cubicBezTo>
                  <a:pt x="188468" y="139065"/>
                  <a:pt x="188722" y="139319"/>
                  <a:pt x="189103" y="139319"/>
                </a:cubicBezTo>
                <a:cubicBezTo>
                  <a:pt x="189484" y="139319"/>
                  <a:pt x="189611" y="139065"/>
                  <a:pt x="190119" y="138557"/>
                </a:cubicBezTo>
                <a:cubicBezTo>
                  <a:pt x="191135" y="138557"/>
                  <a:pt x="192278" y="138557"/>
                  <a:pt x="191135" y="140716"/>
                </a:cubicBezTo>
                <a:cubicBezTo>
                  <a:pt x="192278" y="140716"/>
                  <a:pt x="192278" y="140716"/>
                  <a:pt x="192278" y="139700"/>
                </a:cubicBezTo>
                <a:cubicBezTo>
                  <a:pt x="193294" y="139700"/>
                  <a:pt x="193929" y="139446"/>
                  <a:pt x="194056" y="139446"/>
                </a:cubicBezTo>
                <a:cubicBezTo>
                  <a:pt x="194183" y="139446"/>
                  <a:pt x="193929" y="139700"/>
                  <a:pt x="193421" y="140843"/>
                </a:cubicBezTo>
                <a:cubicBezTo>
                  <a:pt x="193421" y="141986"/>
                  <a:pt x="194564" y="143002"/>
                  <a:pt x="196596" y="143002"/>
                </a:cubicBezTo>
                <a:cubicBezTo>
                  <a:pt x="196596" y="144145"/>
                  <a:pt x="196596" y="144145"/>
                  <a:pt x="195580" y="145161"/>
                </a:cubicBezTo>
                <a:cubicBezTo>
                  <a:pt x="196469" y="144653"/>
                  <a:pt x="196977" y="144399"/>
                  <a:pt x="197104" y="144399"/>
                </a:cubicBezTo>
                <a:cubicBezTo>
                  <a:pt x="197231" y="144399"/>
                  <a:pt x="196850" y="144907"/>
                  <a:pt x="195580" y="146177"/>
                </a:cubicBezTo>
                <a:cubicBezTo>
                  <a:pt x="195580" y="146685"/>
                  <a:pt x="195580" y="146939"/>
                  <a:pt x="195707" y="146939"/>
                </a:cubicBezTo>
                <a:cubicBezTo>
                  <a:pt x="195834" y="146939"/>
                  <a:pt x="196088" y="146685"/>
                  <a:pt x="196596" y="146177"/>
                </a:cubicBezTo>
                <a:lnTo>
                  <a:pt x="197739" y="146177"/>
                </a:lnTo>
                <a:cubicBezTo>
                  <a:pt x="198755" y="147320"/>
                  <a:pt x="198755" y="149479"/>
                  <a:pt x="200914" y="151511"/>
                </a:cubicBezTo>
                <a:cubicBezTo>
                  <a:pt x="204089" y="153670"/>
                  <a:pt x="205232" y="154813"/>
                  <a:pt x="204089" y="155829"/>
                </a:cubicBezTo>
                <a:cubicBezTo>
                  <a:pt x="204089" y="156845"/>
                  <a:pt x="204089" y="156845"/>
                  <a:pt x="205232" y="156845"/>
                </a:cubicBezTo>
                <a:cubicBezTo>
                  <a:pt x="205613" y="156464"/>
                  <a:pt x="205867" y="156337"/>
                  <a:pt x="205994" y="156337"/>
                </a:cubicBezTo>
                <a:cubicBezTo>
                  <a:pt x="206375" y="156337"/>
                  <a:pt x="206375" y="156845"/>
                  <a:pt x="206375" y="156845"/>
                </a:cubicBezTo>
                <a:cubicBezTo>
                  <a:pt x="207137" y="156845"/>
                  <a:pt x="207391" y="157353"/>
                  <a:pt x="207772" y="157353"/>
                </a:cubicBezTo>
                <a:cubicBezTo>
                  <a:pt x="208026" y="157353"/>
                  <a:pt x="208280" y="157226"/>
                  <a:pt x="208534" y="156845"/>
                </a:cubicBezTo>
                <a:cubicBezTo>
                  <a:pt x="207391" y="157988"/>
                  <a:pt x="207391" y="157988"/>
                  <a:pt x="208534" y="157988"/>
                </a:cubicBezTo>
                <a:cubicBezTo>
                  <a:pt x="208534" y="157607"/>
                  <a:pt x="208661" y="157480"/>
                  <a:pt x="208661" y="157480"/>
                </a:cubicBezTo>
                <a:cubicBezTo>
                  <a:pt x="208915" y="157480"/>
                  <a:pt x="209169" y="158242"/>
                  <a:pt x="208534" y="159004"/>
                </a:cubicBezTo>
                <a:cubicBezTo>
                  <a:pt x="208026" y="160147"/>
                  <a:pt x="207772" y="160655"/>
                  <a:pt x="207899" y="160655"/>
                </a:cubicBezTo>
                <a:cubicBezTo>
                  <a:pt x="208026" y="160655"/>
                  <a:pt x="208534" y="160147"/>
                  <a:pt x="209677" y="159004"/>
                </a:cubicBezTo>
                <a:cubicBezTo>
                  <a:pt x="209677" y="158623"/>
                  <a:pt x="209931" y="158496"/>
                  <a:pt x="210185" y="158496"/>
                </a:cubicBezTo>
                <a:cubicBezTo>
                  <a:pt x="210693" y="158496"/>
                  <a:pt x="211455" y="159004"/>
                  <a:pt x="210693" y="159004"/>
                </a:cubicBezTo>
                <a:cubicBezTo>
                  <a:pt x="209550" y="160147"/>
                  <a:pt x="210693" y="160147"/>
                  <a:pt x="210693" y="162179"/>
                </a:cubicBezTo>
                <a:cubicBezTo>
                  <a:pt x="210693" y="162179"/>
                  <a:pt x="210693" y="162179"/>
                  <a:pt x="211709" y="161163"/>
                </a:cubicBezTo>
                <a:cubicBezTo>
                  <a:pt x="212725" y="161163"/>
                  <a:pt x="213868" y="163322"/>
                  <a:pt x="213868" y="165481"/>
                </a:cubicBezTo>
                <a:cubicBezTo>
                  <a:pt x="213106" y="165481"/>
                  <a:pt x="212852" y="165989"/>
                  <a:pt x="213106" y="165989"/>
                </a:cubicBezTo>
                <a:cubicBezTo>
                  <a:pt x="213233" y="165989"/>
                  <a:pt x="213487" y="165862"/>
                  <a:pt x="213868" y="165481"/>
                </a:cubicBezTo>
                <a:cubicBezTo>
                  <a:pt x="214376" y="164973"/>
                  <a:pt x="214630" y="164719"/>
                  <a:pt x="214884" y="164719"/>
                </a:cubicBezTo>
                <a:cubicBezTo>
                  <a:pt x="215138" y="164719"/>
                  <a:pt x="215392" y="164973"/>
                  <a:pt x="216027" y="165481"/>
                </a:cubicBezTo>
                <a:cubicBezTo>
                  <a:pt x="216281" y="165100"/>
                  <a:pt x="216662" y="164719"/>
                  <a:pt x="217043" y="164338"/>
                </a:cubicBezTo>
                <a:cubicBezTo>
                  <a:pt x="217043" y="163957"/>
                  <a:pt x="217170" y="163830"/>
                  <a:pt x="217297" y="163830"/>
                </a:cubicBezTo>
                <a:cubicBezTo>
                  <a:pt x="217678" y="163830"/>
                  <a:pt x="218059" y="164338"/>
                  <a:pt x="218059" y="164338"/>
                </a:cubicBezTo>
                <a:cubicBezTo>
                  <a:pt x="218059" y="165481"/>
                  <a:pt x="219202" y="167513"/>
                  <a:pt x="220218" y="168656"/>
                </a:cubicBezTo>
                <a:cubicBezTo>
                  <a:pt x="222377" y="169672"/>
                  <a:pt x="222377" y="170815"/>
                  <a:pt x="221361" y="173990"/>
                </a:cubicBezTo>
                <a:cubicBezTo>
                  <a:pt x="222377" y="172847"/>
                  <a:pt x="224536" y="171831"/>
                  <a:pt x="224536" y="171831"/>
                </a:cubicBezTo>
                <a:cubicBezTo>
                  <a:pt x="224536" y="171831"/>
                  <a:pt x="223393" y="172847"/>
                  <a:pt x="223393" y="173990"/>
                </a:cubicBezTo>
                <a:cubicBezTo>
                  <a:pt x="222377" y="173990"/>
                  <a:pt x="222377" y="175006"/>
                  <a:pt x="224536" y="175006"/>
                </a:cubicBezTo>
                <a:cubicBezTo>
                  <a:pt x="225552" y="175006"/>
                  <a:pt x="225552" y="175006"/>
                  <a:pt x="225552" y="176149"/>
                </a:cubicBezTo>
                <a:cubicBezTo>
                  <a:pt x="225552" y="176149"/>
                  <a:pt x="226060" y="176657"/>
                  <a:pt x="226695" y="176657"/>
                </a:cubicBezTo>
                <a:cubicBezTo>
                  <a:pt x="227076" y="176657"/>
                  <a:pt x="227330" y="176530"/>
                  <a:pt x="227711" y="176149"/>
                </a:cubicBezTo>
                <a:cubicBezTo>
                  <a:pt x="227711" y="176149"/>
                  <a:pt x="227584" y="176276"/>
                  <a:pt x="226695" y="177165"/>
                </a:cubicBezTo>
                <a:cubicBezTo>
                  <a:pt x="226695" y="178181"/>
                  <a:pt x="226695" y="178181"/>
                  <a:pt x="227711" y="178181"/>
                </a:cubicBezTo>
                <a:cubicBezTo>
                  <a:pt x="228473" y="177800"/>
                  <a:pt x="228981" y="177673"/>
                  <a:pt x="229489" y="177673"/>
                </a:cubicBezTo>
                <a:cubicBezTo>
                  <a:pt x="230378" y="177673"/>
                  <a:pt x="230632" y="178181"/>
                  <a:pt x="229870" y="178181"/>
                </a:cubicBezTo>
                <a:cubicBezTo>
                  <a:pt x="229870" y="179324"/>
                  <a:pt x="229870" y="179324"/>
                  <a:pt x="229870" y="180340"/>
                </a:cubicBezTo>
                <a:cubicBezTo>
                  <a:pt x="230886" y="180340"/>
                  <a:pt x="230886" y="180340"/>
                  <a:pt x="230886" y="181356"/>
                </a:cubicBezTo>
                <a:cubicBezTo>
                  <a:pt x="230886" y="182372"/>
                  <a:pt x="230886" y="182499"/>
                  <a:pt x="230886" y="182499"/>
                </a:cubicBezTo>
                <a:cubicBezTo>
                  <a:pt x="232029" y="182499"/>
                  <a:pt x="232029" y="181356"/>
                  <a:pt x="232029" y="181356"/>
                </a:cubicBezTo>
                <a:lnTo>
                  <a:pt x="233045" y="180340"/>
                </a:lnTo>
                <a:cubicBezTo>
                  <a:pt x="234061" y="181356"/>
                  <a:pt x="234061" y="181356"/>
                  <a:pt x="233045" y="183515"/>
                </a:cubicBezTo>
                <a:cubicBezTo>
                  <a:pt x="232537" y="184023"/>
                  <a:pt x="232283" y="184277"/>
                  <a:pt x="232410" y="184277"/>
                </a:cubicBezTo>
                <a:cubicBezTo>
                  <a:pt x="232537" y="184277"/>
                  <a:pt x="233045" y="184023"/>
                  <a:pt x="234188" y="183515"/>
                </a:cubicBezTo>
                <a:cubicBezTo>
                  <a:pt x="234696" y="183007"/>
                  <a:pt x="235331" y="182753"/>
                  <a:pt x="235585" y="182753"/>
                </a:cubicBezTo>
                <a:cubicBezTo>
                  <a:pt x="235839" y="182753"/>
                  <a:pt x="235839" y="183007"/>
                  <a:pt x="235331" y="183515"/>
                </a:cubicBezTo>
                <a:cubicBezTo>
                  <a:pt x="234823" y="184404"/>
                  <a:pt x="234823" y="184785"/>
                  <a:pt x="234950" y="184785"/>
                </a:cubicBezTo>
                <a:cubicBezTo>
                  <a:pt x="235077" y="184785"/>
                  <a:pt x="235839" y="184150"/>
                  <a:pt x="236347" y="183515"/>
                </a:cubicBezTo>
                <a:cubicBezTo>
                  <a:pt x="236855" y="183134"/>
                  <a:pt x="237109" y="182753"/>
                  <a:pt x="237236" y="182753"/>
                </a:cubicBezTo>
                <a:cubicBezTo>
                  <a:pt x="237363" y="182753"/>
                  <a:pt x="237490" y="183261"/>
                  <a:pt x="237490" y="184531"/>
                </a:cubicBezTo>
                <a:cubicBezTo>
                  <a:pt x="238506" y="185547"/>
                  <a:pt x="238506" y="187706"/>
                  <a:pt x="240665" y="188849"/>
                </a:cubicBezTo>
                <a:cubicBezTo>
                  <a:pt x="241427" y="189611"/>
                  <a:pt x="242189" y="190373"/>
                  <a:pt x="242951" y="190373"/>
                </a:cubicBezTo>
                <a:cubicBezTo>
                  <a:pt x="243332" y="190373"/>
                  <a:pt x="243586" y="190246"/>
                  <a:pt x="243967" y="189992"/>
                </a:cubicBezTo>
                <a:cubicBezTo>
                  <a:pt x="244094" y="189865"/>
                  <a:pt x="244094" y="189865"/>
                  <a:pt x="244221" y="189738"/>
                </a:cubicBezTo>
                <a:cubicBezTo>
                  <a:pt x="242951" y="191008"/>
                  <a:pt x="243205" y="191135"/>
                  <a:pt x="245110" y="192024"/>
                </a:cubicBezTo>
                <a:cubicBezTo>
                  <a:pt x="246253" y="192024"/>
                  <a:pt x="246253" y="194183"/>
                  <a:pt x="246253" y="195326"/>
                </a:cubicBezTo>
                <a:cubicBezTo>
                  <a:pt x="246253" y="195326"/>
                  <a:pt x="245110" y="194183"/>
                  <a:pt x="245110" y="194183"/>
                </a:cubicBezTo>
                <a:cubicBezTo>
                  <a:pt x="244094" y="196342"/>
                  <a:pt x="244094" y="196342"/>
                  <a:pt x="246253" y="196342"/>
                </a:cubicBezTo>
                <a:cubicBezTo>
                  <a:pt x="246253" y="196342"/>
                  <a:pt x="247269" y="196342"/>
                  <a:pt x="247269" y="195326"/>
                </a:cubicBezTo>
                <a:cubicBezTo>
                  <a:pt x="248031" y="194564"/>
                  <a:pt x="248793" y="193802"/>
                  <a:pt x="249555" y="193802"/>
                </a:cubicBezTo>
                <a:cubicBezTo>
                  <a:pt x="249809" y="193802"/>
                  <a:pt x="250190" y="193929"/>
                  <a:pt x="250444" y="194183"/>
                </a:cubicBezTo>
                <a:cubicBezTo>
                  <a:pt x="250444" y="194183"/>
                  <a:pt x="250444" y="194183"/>
                  <a:pt x="249428" y="195326"/>
                </a:cubicBezTo>
                <a:cubicBezTo>
                  <a:pt x="248412" y="196469"/>
                  <a:pt x="248285" y="196342"/>
                  <a:pt x="249428" y="196342"/>
                </a:cubicBezTo>
                <a:cubicBezTo>
                  <a:pt x="249428" y="196342"/>
                  <a:pt x="250444" y="197358"/>
                  <a:pt x="249428" y="198501"/>
                </a:cubicBezTo>
                <a:cubicBezTo>
                  <a:pt x="248412" y="199644"/>
                  <a:pt x="249428" y="199517"/>
                  <a:pt x="249428" y="199517"/>
                </a:cubicBezTo>
                <a:lnTo>
                  <a:pt x="251587" y="199517"/>
                </a:lnTo>
                <a:lnTo>
                  <a:pt x="252603" y="198501"/>
                </a:lnTo>
                <a:cubicBezTo>
                  <a:pt x="252603" y="197358"/>
                  <a:pt x="253619" y="197358"/>
                  <a:pt x="253619" y="197358"/>
                </a:cubicBezTo>
                <a:cubicBezTo>
                  <a:pt x="254762" y="197358"/>
                  <a:pt x="253619" y="198501"/>
                  <a:pt x="253619" y="198501"/>
                </a:cubicBezTo>
                <a:cubicBezTo>
                  <a:pt x="252603" y="199517"/>
                  <a:pt x="262255" y="207137"/>
                  <a:pt x="263398" y="208153"/>
                </a:cubicBezTo>
                <a:cubicBezTo>
                  <a:pt x="265557" y="208153"/>
                  <a:pt x="266573" y="208153"/>
                  <a:pt x="265557" y="209296"/>
                </a:cubicBezTo>
                <a:cubicBezTo>
                  <a:pt x="264541" y="210439"/>
                  <a:pt x="266573" y="211455"/>
                  <a:pt x="268732" y="213614"/>
                </a:cubicBezTo>
                <a:cubicBezTo>
                  <a:pt x="271907" y="215773"/>
                  <a:pt x="274066" y="216916"/>
                  <a:pt x="273050" y="217932"/>
                </a:cubicBezTo>
                <a:cubicBezTo>
                  <a:pt x="273050" y="217932"/>
                  <a:pt x="274066" y="217932"/>
                  <a:pt x="275209" y="218948"/>
                </a:cubicBezTo>
                <a:cubicBezTo>
                  <a:pt x="275209" y="220091"/>
                  <a:pt x="275209" y="221107"/>
                  <a:pt x="276352" y="221107"/>
                </a:cubicBezTo>
                <a:cubicBezTo>
                  <a:pt x="276352" y="221488"/>
                  <a:pt x="276352" y="221869"/>
                  <a:pt x="276352" y="222250"/>
                </a:cubicBezTo>
                <a:cubicBezTo>
                  <a:pt x="277368" y="221107"/>
                  <a:pt x="278511" y="220091"/>
                  <a:pt x="278511" y="220091"/>
                </a:cubicBezTo>
                <a:cubicBezTo>
                  <a:pt x="279527" y="221107"/>
                  <a:pt x="278511" y="221107"/>
                  <a:pt x="277368" y="222250"/>
                </a:cubicBezTo>
                <a:cubicBezTo>
                  <a:pt x="277368" y="223266"/>
                  <a:pt x="277368" y="223266"/>
                  <a:pt x="277368" y="223266"/>
                </a:cubicBezTo>
                <a:cubicBezTo>
                  <a:pt x="277876" y="223774"/>
                  <a:pt x="278130" y="224028"/>
                  <a:pt x="278384" y="224028"/>
                </a:cubicBezTo>
                <a:cubicBezTo>
                  <a:pt x="278638" y="224028"/>
                  <a:pt x="278511" y="223774"/>
                  <a:pt x="278511" y="223266"/>
                </a:cubicBezTo>
                <a:lnTo>
                  <a:pt x="279400" y="222250"/>
                </a:lnTo>
                <a:lnTo>
                  <a:pt x="280416" y="222250"/>
                </a:lnTo>
                <a:cubicBezTo>
                  <a:pt x="279400" y="223393"/>
                  <a:pt x="280416" y="223393"/>
                  <a:pt x="280416" y="223393"/>
                </a:cubicBezTo>
                <a:cubicBezTo>
                  <a:pt x="280416" y="223774"/>
                  <a:pt x="280416" y="224028"/>
                  <a:pt x="280543" y="224028"/>
                </a:cubicBezTo>
                <a:cubicBezTo>
                  <a:pt x="280670" y="224028"/>
                  <a:pt x="280924" y="223520"/>
                  <a:pt x="281559" y="222250"/>
                </a:cubicBezTo>
                <a:cubicBezTo>
                  <a:pt x="282067" y="221234"/>
                  <a:pt x="282575" y="220599"/>
                  <a:pt x="282956" y="220599"/>
                </a:cubicBezTo>
                <a:cubicBezTo>
                  <a:pt x="283337" y="220599"/>
                  <a:pt x="283210" y="221107"/>
                  <a:pt x="282702" y="222250"/>
                </a:cubicBezTo>
                <a:lnTo>
                  <a:pt x="282702" y="224409"/>
                </a:lnTo>
                <a:cubicBezTo>
                  <a:pt x="283210" y="223901"/>
                  <a:pt x="283591" y="223647"/>
                  <a:pt x="283718" y="223647"/>
                </a:cubicBezTo>
                <a:cubicBezTo>
                  <a:pt x="284353" y="223647"/>
                  <a:pt x="283718" y="225679"/>
                  <a:pt x="283718" y="226568"/>
                </a:cubicBezTo>
                <a:cubicBezTo>
                  <a:pt x="284480" y="225679"/>
                  <a:pt x="284988" y="225425"/>
                  <a:pt x="285242" y="225425"/>
                </a:cubicBezTo>
                <a:cubicBezTo>
                  <a:pt x="285623" y="225425"/>
                  <a:pt x="285369" y="226314"/>
                  <a:pt x="284734" y="227711"/>
                </a:cubicBezTo>
                <a:cubicBezTo>
                  <a:pt x="284734" y="227711"/>
                  <a:pt x="284734" y="228219"/>
                  <a:pt x="285115" y="228219"/>
                </a:cubicBezTo>
                <a:cubicBezTo>
                  <a:pt x="285242" y="228219"/>
                  <a:pt x="285496" y="228092"/>
                  <a:pt x="285877" y="227711"/>
                </a:cubicBezTo>
                <a:cubicBezTo>
                  <a:pt x="286258" y="227330"/>
                  <a:pt x="286512" y="227203"/>
                  <a:pt x="286639" y="227203"/>
                </a:cubicBezTo>
                <a:cubicBezTo>
                  <a:pt x="287020" y="227203"/>
                  <a:pt x="287274" y="227711"/>
                  <a:pt x="288036" y="227711"/>
                </a:cubicBezTo>
                <a:cubicBezTo>
                  <a:pt x="288036" y="228727"/>
                  <a:pt x="291211" y="230886"/>
                  <a:pt x="294513" y="233045"/>
                </a:cubicBezTo>
                <a:cubicBezTo>
                  <a:pt x="298831" y="235204"/>
                  <a:pt x="302133" y="237363"/>
                  <a:pt x="300990" y="238379"/>
                </a:cubicBezTo>
                <a:cubicBezTo>
                  <a:pt x="300990" y="238379"/>
                  <a:pt x="300990" y="238379"/>
                  <a:pt x="302006" y="237363"/>
                </a:cubicBezTo>
                <a:cubicBezTo>
                  <a:pt x="302514" y="236855"/>
                  <a:pt x="302768" y="236601"/>
                  <a:pt x="302895" y="236601"/>
                </a:cubicBezTo>
                <a:cubicBezTo>
                  <a:pt x="303022" y="236601"/>
                  <a:pt x="303149" y="237109"/>
                  <a:pt x="303149" y="238379"/>
                </a:cubicBezTo>
                <a:cubicBezTo>
                  <a:pt x="303149" y="238887"/>
                  <a:pt x="303022" y="239395"/>
                  <a:pt x="303022" y="239776"/>
                </a:cubicBezTo>
                <a:cubicBezTo>
                  <a:pt x="303149" y="239649"/>
                  <a:pt x="303149" y="239649"/>
                  <a:pt x="303149" y="239395"/>
                </a:cubicBezTo>
                <a:cubicBezTo>
                  <a:pt x="303657" y="238887"/>
                  <a:pt x="304165" y="238633"/>
                  <a:pt x="304800" y="238633"/>
                </a:cubicBezTo>
                <a:cubicBezTo>
                  <a:pt x="305435" y="238633"/>
                  <a:pt x="305943" y="238887"/>
                  <a:pt x="306451" y="239395"/>
                </a:cubicBezTo>
                <a:cubicBezTo>
                  <a:pt x="307467" y="240538"/>
                  <a:pt x="309626" y="241554"/>
                  <a:pt x="309626" y="242697"/>
                </a:cubicBezTo>
                <a:cubicBezTo>
                  <a:pt x="310134" y="241554"/>
                  <a:pt x="311023" y="241046"/>
                  <a:pt x="311785" y="241046"/>
                </a:cubicBezTo>
                <a:cubicBezTo>
                  <a:pt x="312547" y="241046"/>
                  <a:pt x="313436" y="241554"/>
                  <a:pt x="313944" y="242697"/>
                </a:cubicBezTo>
                <a:cubicBezTo>
                  <a:pt x="313944" y="243205"/>
                  <a:pt x="313944" y="243459"/>
                  <a:pt x="314071" y="243459"/>
                </a:cubicBezTo>
                <a:cubicBezTo>
                  <a:pt x="314198" y="243459"/>
                  <a:pt x="314452" y="243205"/>
                  <a:pt x="315087" y="242697"/>
                </a:cubicBezTo>
                <a:cubicBezTo>
                  <a:pt x="315087" y="242697"/>
                  <a:pt x="316103" y="242697"/>
                  <a:pt x="317246" y="244856"/>
                </a:cubicBezTo>
                <a:cubicBezTo>
                  <a:pt x="317246" y="244856"/>
                  <a:pt x="319405" y="245999"/>
                  <a:pt x="320421" y="245999"/>
                </a:cubicBezTo>
                <a:cubicBezTo>
                  <a:pt x="321437" y="245999"/>
                  <a:pt x="321437" y="248158"/>
                  <a:pt x="321437" y="248158"/>
                </a:cubicBezTo>
                <a:cubicBezTo>
                  <a:pt x="321818" y="247777"/>
                  <a:pt x="322199" y="247650"/>
                  <a:pt x="322707" y="247650"/>
                </a:cubicBezTo>
                <a:cubicBezTo>
                  <a:pt x="323977" y="247650"/>
                  <a:pt x="325628" y="248412"/>
                  <a:pt x="327914" y="249174"/>
                </a:cubicBezTo>
                <a:cubicBezTo>
                  <a:pt x="331089" y="250190"/>
                  <a:pt x="334391" y="251333"/>
                  <a:pt x="335534" y="251333"/>
                </a:cubicBezTo>
                <a:cubicBezTo>
                  <a:pt x="335534" y="251333"/>
                  <a:pt x="335534" y="251333"/>
                  <a:pt x="335534" y="252349"/>
                </a:cubicBezTo>
                <a:cubicBezTo>
                  <a:pt x="335534" y="253619"/>
                  <a:pt x="335534" y="254127"/>
                  <a:pt x="335788" y="254127"/>
                </a:cubicBezTo>
                <a:cubicBezTo>
                  <a:pt x="336042" y="254127"/>
                  <a:pt x="336169" y="253873"/>
                  <a:pt x="336677" y="253365"/>
                </a:cubicBezTo>
                <a:cubicBezTo>
                  <a:pt x="337185" y="252857"/>
                  <a:pt x="337693" y="252603"/>
                  <a:pt x="338328" y="252603"/>
                </a:cubicBezTo>
                <a:cubicBezTo>
                  <a:pt x="339090" y="252603"/>
                  <a:pt x="339852" y="253111"/>
                  <a:pt x="339852" y="254381"/>
                </a:cubicBezTo>
                <a:lnTo>
                  <a:pt x="339852" y="253365"/>
                </a:lnTo>
                <a:cubicBezTo>
                  <a:pt x="340233" y="252730"/>
                  <a:pt x="340487" y="252476"/>
                  <a:pt x="340741" y="252476"/>
                </a:cubicBezTo>
                <a:cubicBezTo>
                  <a:pt x="341503" y="252476"/>
                  <a:pt x="342011" y="254000"/>
                  <a:pt x="342011" y="255524"/>
                </a:cubicBezTo>
                <a:cubicBezTo>
                  <a:pt x="342773" y="254762"/>
                  <a:pt x="343535" y="254000"/>
                  <a:pt x="343916" y="254000"/>
                </a:cubicBezTo>
                <a:cubicBezTo>
                  <a:pt x="344043" y="254000"/>
                  <a:pt x="344170" y="254127"/>
                  <a:pt x="344170" y="254508"/>
                </a:cubicBezTo>
                <a:cubicBezTo>
                  <a:pt x="344170" y="255016"/>
                  <a:pt x="344170" y="255270"/>
                  <a:pt x="344297" y="255270"/>
                </a:cubicBezTo>
                <a:cubicBezTo>
                  <a:pt x="344424" y="255270"/>
                  <a:pt x="344678" y="254762"/>
                  <a:pt x="345313" y="253492"/>
                </a:cubicBezTo>
                <a:cubicBezTo>
                  <a:pt x="345313" y="252603"/>
                  <a:pt x="346075" y="251079"/>
                  <a:pt x="346329" y="251079"/>
                </a:cubicBezTo>
                <a:cubicBezTo>
                  <a:pt x="346329" y="251079"/>
                  <a:pt x="346456" y="251206"/>
                  <a:pt x="346456" y="251333"/>
                </a:cubicBezTo>
                <a:cubicBezTo>
                  <a:pt x="347599" y="251333"/>
                  <a:pt x="346456" y="252349"/>
                  <a:pt x="346456" y="253492"/>
                </a:cubicBezTo>
                <a:lnTo>
                  <a:pt x="347599" y="253492"/>
                </a:lnTo>
                <a:cubicBezTo>
                  <a:pt x="347599" y="253492"/>
                  <a:pt x="347599" y="253492"/>
                  <a:pt x="347599" y="254508"/>
                </a:cubicBezTo>
                <a:cubicBezTo>
                  <a:pt x="347599" y="255524"/>
                  <a:pt x="347599" y="255524"/>
                  <a:pt x="348488" y="256540"/>
                </a:cubicBezTo>
                <a:cubicBezTo>
                  <a:pt x="348615" y="256413"/>
                  <a:pt x="348615" y="256286"/>
                  <a:pt x="348615" y="256286"/>
                </a:cubicBezTo>
                <a:cubicBezTo>
                  <a:pt x="348615" y="256286"/>
                  <a:pt x="348615" y="256413"/>
                  <a:pt x="348615" y="256794"/>
                </a:cubicBezTo>
                <a:cubicBezTo>
                  <a:pt x="348488" y="256667"/>
                  <a:pt x="348488" y="256667"/>
                  <a:pt x="348488" y="256667"/>
                </a:cubicBezTo>
                <a:cubicBezTo>
                  <a:pt x="348361" y="256921"/>
                  <a:pt x="348107" y="257429"/>
                  <a:pt x="347599" y="257937"/>
                </a:cubicBezTo>
                <a:cubicBezTo>
                  <a:pt x="347599" y="259080"/>
                  <a:pt x="347599" y="260096"/>
                  <a:pt x="347599" y="260096"/>
                </a:cubicBezTo>
                <a:cubicBezTo>
                  <a:pt x="347599" y="260096"/>
                  <a:pt x="347599" y="261112"/>
                  <a:pt x="346456" y="262255"/>
                </a:cubicBezTo>
                <a:cubicBezTo>
                  <a:pt x="346456" y="264414"/>
                  <a:pt x="346456" y="265430"/>
                  <a:pt x="344297" y="266573"/>
                </a:cubicBezTo>
                <a:cubicBezTo>
                  <a:pt x="343789" y="266573"/>
                  <a:pt x="343408" y="266700"/>
                  <a:pt x="343027" y="266700"/>
                </a:cubicBezTo>
                <a:cubicBezTo>
                  <a:pt x="343154" y="266192"/>
                  <a:pt x="343154" y="264668"/>
                  <a:pt x="343154" y="263398"/>
                </a:cubicBezTo>
                <a:cubicBezTo>
                  <a:pt x="342138" y="264541"/>
                  <a:pt x="342138" y="265557"/>
                  <a:pt x="342138" y="265557"/>
                </a:cubicBezTo>
                <a:cubicBezTo>
                  <a:pt x="342392" y="266192"/>
                  <a:pt x="342519" y="266573"/>
                  <a:pt x="342646" y="266827"/>
                </a:cubicBezTo>
                <a:cubicBezTo>
                  <a:pt x="342773" y="266827"/>
                  <a:pt x="342900" y="266827"/>
                  <a:pt x="343027" y="266827"/>
                </a:cubicBezTo>
                <a:cubicBezTo>
                  <a:pt x="342900" y="266954"/>
                  <a:pt x="342900" y="267081"/>
                  <a:pt x="342900" y="267081"/>
                </a:cubicBezTo>
                <a:cubicBezTo>
                  <a:pt x="342900" y="267081"/>
                  <a:pt x="342773" y="266954"/>
                  <a:pt x="342773" y="266954"/>
                </a:cubicBezTo>
                <a:cubicBezTo>
                  <a:pt x="342265" y="267081"/>
                  <a:pt x="341884" y="267081"/>
                  <a:pt x="341503" y="267081"/>
                </a:cubicBezTo>
                <a:cubicBezTo>
                  <a:pt x="340868" y="267081"/>
                  <a:pt x="340487" y="266827"/>
                  <a:pt x="341122" y="265684"/>
                </a:cubicBezTo>
                <a:cubicBezTo>
                  <a:pt x="341122" y="265684"/>
                  <a:pt x="341122" y="264668"/>
                  <a:pt x="340106" y="263525"/>
                </a:cubicBezTo>
                <a:cubicBezTo>
                  <a:pt x="340106" y="263525"/>
                  <a:pt x="339090" y="264668"/>
                  <a:pt x="339090" y="264668"/>
                </a:cubicBezTo>
                <a:cubicBezTo>
                  <a:pt x="339090" y="265176"/>
                  <a:pt x="338582" y="265430"/>
                  <a:pt x="337566" y="265430"/>
                </a:cubicBezTo>
                <a:cubicBezTo>
                  <a:pt x="336550" y="265430"/>
                  <a:pt x="335280" y="265176"/>
                  <a:pt x="333629" y="264668"/>
                </a:cubicBezTo>
                <a:cubicBezTo>
                  <a:pt x="331343" y="263906"/>
                  <a:pt x="330073" y="263144"/>
                  <a:pt x="329184" y="263144"/>
                </a:cubicBezTo>
                <a:cubicBezTo>
                  <a:pt x="328803" y="263144"/>
                  <a:pt x="328549" y="263271"/>
                  <a:pt x="328168" y="263525"/>
                </a:cubicBezTo>
                <a:cubicBezTo>
                  <a:pt x="327025" y="264668"/>
                  <a:pt x="327025" y="264668"/>
                  <a:pt x="327025" y="264668"/>
                </a:cubicBezTo>
                <a:cubicBezTo>
                  <a:pt x="327025" y="263525"/>
                  <a:pt x="323850" y="262509"/>
                  <a:pt x="320548" y="260350"/>
                </a:cubicBezTo>
                <a:cubicBezTo>
                  <a:pt x="317373" y="259334"/>
                  <a:pt x="314071" y="257175"/>
                  <a:pt x="314071" y="257175"/>
                </a:cubicBezTo>
                <a:cubicBezTo>
                  <a:pt x="314071" y="256032"/>
                  <a:pt x="312928" y="256032"/>
                  <a:pt x="312928" y="256032"/>
                </a:cubicBezTo>
                <a:cubicBezTo>
                  <a:pt x="312928" y="256540"/>
                  <a:pt x="312674" y="256794"/>
                  <a:pt x="312293" y="256794"/>
                </a:cubicBezTo>
                <a:cubicBezTo>
                  <a:pt x="311912" y="256794"/>
                  <a:pt x="311404" y="256540"/>
                  <a:pt x="310769" y="256032"/>
                </a:cubicBezTo>
                <a:cubicBezTo>
                  <a:pt x="309753" y="255016"/>
                  <a:pt x="309753" y="253873"/>
                  <a:pt x="309753" y="253873"/>
                </a:cubicBezTo>
                <a:cubicBezTo>
                  <a:pt x="308737" y="254889"/>
                  <a:pt x="308737" y="254889"/>
                  <a:pt x="307594" y="254889"/>
                </a:cubicBezTo>
                <a:cubicBezTo>
                  <a:pt x="306578" y="253873"/>
                  <a:pt x="305435" y="253873"/>
                  <a:pt x="306578" y="252730"/>
                </a:cubicBezTo>
                <a:cubicBezTo>
                  <a:pt x="305689" y="252730"/>
                  <a:pt x="303403" y="251333"/>
                  <a:pt x="301498" y="251333"/>
                </a:cubicBezTo>
                <a:cubicBezTo>
                  <a:pt x="300990" y="251333"/>
                  <a:pt x="300482" y="251460"/>
                  <a:pt x="300101" y="251714"/>
                </a:cubicBezTo>
                <a:cubicBezTo>
                  <a:pt x="299085" y="251714"/>
                  <a:pt x="300101" y="250571"/>
                  <a:pt x="300101" y="249555"/>
                </a:cubicBezTo>
                <a:cubicBezTo>
                  <a:pt x="300101" y="248539"/>
                  <a:pt x="300101" y="247396"/>
                  <a:pt x="300101" y="247396"/>
                </a:cubicBezTo>
                <a:cubicBezTo>
                  <a:pt x="300101" y="247396"/>
                  <a:pt x="299085" y="248539"/>
                  <a:pt x="299085" y="248539"/>
                </a:cubicBezTo>
                <a:cubicBezTo>
                  <a:pt x="299085" y="249809"/>
                  <a:pt x="299085" y="250317"/>
                  <a:pt x="298831" y="250317"/>
                </a:cubicBezTo>
                <a:cubicBezTo>
                  <a:pt x="298577" y="250317"/>
                  <a:pt x="298450" y="250063"/>
                  <a:pt x="297942" y="249555"/>
                </a:cubicBezTo>
                <a:lnTo>
                  <a:pt x="296799" y="249555"/>
                </a:lnTo>
                <a:cubicBezTo>
                  <a:pt x="296799" y="248539"/>
                  <a:pt x="294640" y="247396"/>
                  <a:pt x="291465" y="245237"/>
                </a:cubicBezTo>
                <a:cubicBezTo>
                  <a:pt x="287147" y="243078"/>
                  <a:pt x="286131" y="242062"/>
                  <a:pt x="287147" y="240919"/>
                </a:cubicBezTo>
                <a:cubicBezTo>
                  <a:pt x="287147" y="239776"/>
                  <a:pt x="287147" y="239776"/>
                  <a:pt x="284988" y="239776"/>
                </a:cubicBezTo>
                <a:cubicBezTo>
                  <a:pt x="282829" y="240284"/>
                  <a:pt x="281432" y="240538"/>
                  <a:pt x="280797" y="240538"/>
                </a:cubicBezTo>
                <a:cubicBezTo>
                  <a:pt x="280162" y="240538"/>
                  <a:pt x="280162" y="240284"/>
                  <a:pt x="280670" y="239776"/>
                </a:cubicBezTo>
                <a:cubicBezTo>
                  <a:pt x="280670" y="239776"/>
                  <a:pt x="281813" y="238760"/>
                  <a:pt x="281813" y="237617"/>
                </a:cubicBezTo>
                <a:cubicBezTo>
                  <a:pt x="282321" y="236474"/>
                  <a:pt x="282575" y="235966"/>
                  <a:pt x="282448" y="235966"/>
                </a:cubicBezTo>
                <a:cubicBezTo>
                  <a:pt x="282321" y="235966"/>
                  <a:pt x="281813" y="236474"/>
                  <a:pt x="280670" y="237617"/>
                </a:cubicBezTo>
                <a:cubicBezTo>
                  <a:pt x="280543" y="237871"/>
                  <a:pt x="280289" y="237998"/>
                  <a:pt x="280035" y="237998"/>
                </a:cubicBezTo>
                <a:cubicBezTo>
                  <a:pt x="278257" y="237998"/>
                  <a:pt x="274193" y="232918"/>
                  <a:pt x="274193" y="231140"/>
                </a:cubicBezTo>
                <a:lnTo>
                  <a:pt x="274193" y="232283"/>
                </a:lnTo>
                <a:cubicBezTo>
                  <a:pt x="273685" y="232791"/>
                  <a:pt x="273431" y="233045"/>
                  <a:pt x="272923" y="233045"/>
                </a:cubicBezTo>
                <a:cubicBezTo>
                  <a:pt x="272415" y="233045"/>
                  <a:pt x="271907" y="232791"/>
                  <a:pt x="270891" y="232283"/>
                </a:cubicBezTo>
                <a:cubicBezTo>
                  <a:pt x="269748" y="231140"/>
                  <a:pt x="269748" y="231140"/>
                  <a:pt x="269748" y="231140"/>
                </a:cubicBezTo>
                <a:cubicBezTo>
                  <a:pt x="270510" y="229616"/>
                  <a:pt x="268986" y="228600"/>
                  <a:pt x="268097" y="228600"/>
                </a:cubicBezTo>
                <a:cubicBezTo>
                  <a:pt x="267716" y="228600"/>
                  <a:pt x="267589" y="228727"/>
                  <a:pt x="267589" y="228981"/>
                </a:cubicBezTo>
                <a:cubicBezTo>
                  <a:pt x="267081" y="229489"/>
                  <a:pt x="266827" y="229743"/>
                  <a:pt x="266446" y="229743"/>
                </a:cubicBezTo>
                <a:cubicBezTo>
                  <a:pt x="266065" y="229743"/>
                  <a:pt x="265938" y="229489"/>
                  <a:pt x="265430" y="228981"/>
                </a:cubicBezTo>
                <a:cubicBezTo>
                  <a:pt x="265430" y="227457"/>
                  <a:pt x="263652" y="226441"/>
                  <a:pt x="262382" y="226441"/>
                </a:cubicBezTo>
                <a:cubicBezTo>
                  <a:pt x="261874" y="226441"/>
                  <a:pt x="261366" y="226568"/>
                  <a:pt x="261112" y="226822"/>
                </a:cubicBezTo>
                <a:cubicBezTo>
                  <a:pt x="261112" y="226822"/>
                  <a:pt x="261112" y="226822"/>
                  <a:pt x="261112" y="225679"/>
                </a:cubicBezTo>
                <a:cubicBezTo>
                  <a:pt x="261112" y="224536"/>
                  <a:pt x="260096" y="224663"/>
                  <a:pt x="260096" y="223520"/>
                </a:cubicBezTo>
                <a:cubicBezTo>
                  <a:pt x="257937" y="222377"/>
                  <a:pt x="257937" y="222377"/>
                  <a:pt x="258953" y="222377"/>
                </a:cubicBezTo>
                <a:cubicBezTo>
                  <a:pt x="260096" y="221361"/>
                  <a:pt x="261112" y="220218"/>
                  <a:pt x="260096" y="220218"/>
                </a:cubicBezTo>
                <a:lnTo>
                  <a:pt x="258953" y="220218"/>
                </a:lnTo>
                <a:cubicBezTo>
                  <a:pt x="258953" y="220599"/>
                  <a:pt x="258826" y="220726"/>
                  <a:pt x="258699" y="220726"/>
                </a:cubicBezTo>
                <a:cubicBezTo>
                  <a:pt x="258191" y="220726"/>
                  <a:pt x="257302" y="219964"/>
                  <a:pt x="255778" y="219202"/>
                </a:cubicBezTo>
                <a:cubicBezTo>
                  <a:pt x="254254" y="218440"/>
                  <a:pt x="253238" y="217678"/>
                  <a:pt x="252476" y="217678"/>
                </a:cubicBezTo>
                <a:cubicBezTo>
                  <a:pt x="252095" y="217678"/>
                  <a:pt x="251841" y="217805"/>
                  <a:pt x="251460" y="218186"/>
                </a:cubicBezTo>
                <a:lnTo>
                  <a:pt x="252476" y="217043"/>
                </a:lnTo>
                <a:cubicBezTo>
                  <a:pt x="252476" y="215773"/>
                  <a:pt x="252095" y="215265"/>
                  <a:pt x="251841" y="215265"/>
                </a:cubicBezTo>
                <a:cubicBezTo>
                  <a:pt x="251587" y="215265"/>
                  <a:pt x="251460" y="215519"/>
                  <a:pt x="251460" y="216027"/>
                </a:cubicBezTo>
                <a:cubicBezTo>
                  <a:pt x="250317" y="216027"/>
                  <a:pt x="248158" y="214884"/>
                  <a:pt x="248158" y="213868"/>
                </a:cubicBezTo>
                <a:cubicBezTo>
                  <a:pt x="248158" y="213868"/>
                  <a:pt x="247142" y="212852"/>
                  <a:pt x="247142" y="212852"/>
                </a:cubicBezTo>
                <a:cubicBezTo>
                  <a:pt x="246761" y="213614"/>
                  <a:pt x="246126" y="213995"/>
                  <a:pt x="245745" y="213995"/>
                </a:cubicBezTo>
                <a:cubicBezTo>
                  <a:pt x="244983" y="213995"/>
                  <a:pt x="244475" y="213233"/>
                  <a:pt x="244856" y="212217"/>
                </a:cubicBezTo>
                <a:cubicBezTo>
                  <a:pt x="244856" y="212217"/>
                  <a:pt x="244729" y="212217"/>
                  <a:pt x="244729" y="212217"/>
                </a:cubicBezTo>
                <a:cubicBezTo>
                  <a:pt x="244348" y="212217"/>
                  <a:pt x="243967" y="211709"/>
                  <a:pt x="243967" y="211709"/>
                </a:cubicBezTo>
                <a:cubicBezTo>
                  <a:pt x="243967" y="210185"/>
                  <a:pt x="242824" y="209169"/>
                  <a:pt x="242189" y="209169"/>
                </a:cubicBezTo>
                <a:cubicBezTo>
                  <a:pt x="241935" y="209169"/>
                  <a:pt x="241808" y="209296"/>
                  <a:pt x="241808" y="209550"/>
                </a:cubicBezTo>
                <a:lnTo>
                  <a:pt x="240792" y="209550"/>
                </a:lnTo>
                <a:cubicBezTo>
                  <a:pt x="241808" y="208534"/>
                  <a:pt x="240792" y="207391"/>
                  <a:pt x="240792" y="207391"/>
                </a:cubicBezTo>
                <a:cubicBezTo>
                  <a:pt x="240792" y="207391"/>
                  <a:pt x="239649" y="206248"/>
                  <a:pt x="240792" y="205232"/>
                </a:cubicBezTo>
                <a:cubicBezTo>
                  <a:pt x="240792" y="204089"/>
                  <a:pt x="240792" y="204089"/>
                  <a:pt x="240792" y="204089"/>
                </a:cubicBezTo>
                <a:cubicBezTo>
                  <a:pt x="239649" y="204089"/>
                  <a:pt x="239649" y="205232"/>
                  <a:pt x="239649" y="206248"/>
                </a:cubicBezTo>
                <a:cubicBezTo>
                  <a:pt x="239649" y="206502"/>
                  <a:pt x="239522" y="206629"/>
                  <a:pt x="239268" y="206629"/>
                </a:cubicBezTo>
                <a:cubicBezTo>
                  <a:pt x="238760" y="206629"/>
                  <a:pt x="237744" y="205613"/>
                  <a:pt x="238506" y="204089"/>
                </a:cubicBezTo>
                <a:cubicBezTo>
                  <a:pt x="238506" y="202438"/>
                  <a:pt x="238506" y="201676"/>
                  <a:pt x="238379" y="201676"/>
                </a:cubicBezTo>
                <a:cubicBezTo>
                  <a:pt x="238252" y="201676"/>
                  <a:pt x="237998" y="202438"/>
                  <a:pt x="237490" y="204089"/>
                </a:cubicBezTo>
                <a:cubicBezTo>
                  <a:pt x="237490" y="204089"/>
                  <a:pt x="236347" y="204089"/>
                  <a:pt x="237490" y="203073"/>
                </a:cubicBezTo>
                <a:lnTo>
                  <a:pt x="236347" y="202057"/>
                </a:lnTo>
                <a:cubicBezTo>
                  <a:pt x="234188" y="202057"/>
                  <a:pt x="234188" y="202057"/>
                  <a:pt x="233172" y="200914"/>
                </a:cubicBezTo>
                <a:cubicBezTo>
                  <a:pt x="232791" y="201295"/>
                  <a:pt x="232664" y="201422"/>
                  <a:pt x="232537" y="201422"/>
                </a:cubicBezTo>
                <a:cubicBezTo>
                  <a:pt x="232156" y="201422"/>
                  <a:pt x="232410" y="200660"/>
                  <a:pt x="233172" y="199898"/>
                </a:cubicBezTo>
                <a:cubicBezTo>
                  <a:pt x="233172" y="199136"/>
                  <a:pt x="233172" y="198374"/>
                  <a:pt x="232791" y="198374"/>
                </a:cubicBezTo>
                <a:cubicBezTo>
                  <a:pt x="232664" y="198374"/>
                  <a:pt x="232410" y="198501"/>
                  <a:pt x="232156" y="198755"/>
                </a:cubicBezTo>
                <a:cubicBezTo>
                  <a:pt x="231013" y="199263"/>
                  <a:pt x="230505" y="199517"/>
                  <a:pt x="230378" y="199517"/>
                </a:cubicBezTo>
                <a:cubicBezTo>
                  <a:pt x="230251" y="199517"/>
                  <a:pt x="230505" y="199263"/>
                  <a:pt x="231013" y="198755"/>
                </a:cubicBezTo>
                <a:cubicBezTo>
                  <a:pt x="231013" y="197739"/>
                  <a:pt x="231013" y="197739"/>
                  <a:pt x="231013" y="197739"/>
                </a:cubicBezTo>
                <a:cubicBezTo>
                  <a:pt x="230632" y="198120"/>
                  <a:pt x="230251" y="198501"/>
                  <a:pt x="229997" y="198755"/>
                </a:cubicBezTo>
                <a:lnTo>
                  <a:pt x="229997" y="197739"/>
                </a:lnTo>
                <a:lnTo>
                  <a:pt x="229997" y="197358"/>
                </a:lnTo>
                <a:cubicBezTo>
                  <a:pt x="230505" y="197612"/>
                  <a:pt x="230759" y="197739"/>
                  <a:pt x="231013" y="197739"/>
                </a:cubicBezTo>
                <a:cubicBezTo>
                  <a:pt x="231648" y="197104"/>
                  <a:pt x="232156" y="196723"/>
                  <a:pt x="232156" y="196723"/>
                </a:cubicBezTo>
                <a:lnTo>
                  <a:pt x="229870" y="196723"/>
                </a:lnTo>
                <a:lnTo>
                  <a:pt x="229870" y="197485"/>
                </a:lnTo>
                <a:cubicBezTo>
                  <a:pt x="228346" y="196723"/>
                  <a:pt x="225806" y="194945"/>
                  <a:pt x="223393" y="192405"/>
                </a:cubicBezTo>
                <a:cubicBezTo>
                  <a:pt x="222377" y="191389"/>
                  <a:pt x="223393" y="190246"/>
                  <a:pt x="223393" y="189230"/>
                </a:cubicBezTo>
                <a:cubicBezTo>
                  <a:pt x="222123" y="189992"/>
                  <a:pt x="221361" y="190373"/>
                  <a:pt x="221107" y="190373"/>
                </a:cubicBezTo>
                <a:cubicBezTo>
                  <a:pt x="220599" y="190373"/>
                  <a:pt x="220980" y="189484"/>
                  <a:pt x="222377" y="188087"/>
                </a:cubicBezTo>
                <a:cubicBezTo>
                  <a:pt x="221869" y="188468"/>
                  <a:pt x="221615" y="188722"/>
                  <a:pt x="221488" y="188722"/>
                </a:cubicBezTo>
                <a:cubicBezTo>
                  <a:pt x="221361" y="188722"/>
                  <a:pt x="221234" y="188214"/>
                  <a:pt x="221234" y="186944"/>
                </a:cubicBezTo>
                <a:cubicBezTo>
                  <a:pt x="221996" y="186944"/>
                  <a:pt x="221742" y="186436"/>
                  <a:pt x="221488" y="186436"/>
                </a:cubicBezTo>
                <a:cubicBezTo>
                  <a:pt x="221361" y="186436"/>
                  <a:pt x="221234" y="186563"/>
                  <a:pt x="221234" y="186944"/>
                </a:cubicBezTo>
                <a:cubicBezTo>
                  <a:pt x="220726" y="187452"/>
                  <a:pt x="219837" y="187706"/>
                  <a:pt x="219329" y="187706"/>
                </a:cubicBezTo>
                <a:cubicBezTo>
                  <a:pt x="218821" y="187706"/>
                  <a:pt x="218567" y="187452"/>
                  <a:pt x="219075" y="186944"/>
                </a:cubicBezTo>
                <a:lnTo>
                  <a:pt x="217932" y="186944"/>
                </a:lnTo>
                <a:cubicBezTo>
                  <a:pt x="217551" y="187325"/>
                  <a:pt x="217424" y="187452"/>
                  <a:pt x="217297" y="187452"/>
                </a:cubicBezTo>
                <a:cubicBezTo>
                  <a:pt x="216916" y="187452"/>
                  <a:pt x="216916" y="186690"/>
                  <a:pt x="216916" y="185928"/>
                </a:cubicBezTo>
                <a:cubicBezTo>
                  <a:pt x="217551" y="184150"/>
                  <a:pt x="217424" y="183388"/>
                  <a:pt x="217043" y="183388"/>
                </a:cubicBezTo>
                <a:cubicBezTo>
                  <a:pt x="216662" y="183388"/>
                  <a:pt x="216281" y="183896"/>
                  <a:pt x="215773" y="184912"/>
                </a:cubicBezTo>
                <a:cubicBezTo>
                  <a:pt x="215519" y="185166"/>
                  <a:pt x="215392" y="185166"/>
                  <a:pt x="215138" y="185166"/>
                </a:cubicBezTo>
                <a:cubicBezTo>
                  <a:pt x="214376" y="185166"/>
                  <a:pt x="213741" y="183388"/>
                  <a:pt x="214630" y="181610"/>
                </a:cubicBezTo>
                <a:cubicBezTo>
                  <a:pt x="214757" y="181483"/>
                  <a:pt x="214757" y="181356"/>
                  <a:pt x="214884" y="181229"/>
                </a:cubicBezTo>
                <a:cubicBezTo>
                  <a:pt x="214122" y="181610"/>
                  <a:pt x="213614" y="181610"/>
                  <a:pt x="213614" y="181610"/>
                </a:cubicBezTo>
                <a:cubicBezTo>
                  <a:pt x="213614" y="181102"/>
                  <a:pt x="213614" y="180848"/>
                  <a:pt x="213487" y="180848"/>
                </a:cubicBezTo>
                <a:cubicBezTo>
                  <a:pt x="213360" y="180848"/>
                  <a:pt x="213106" y="181102"/>
                  <a:pt x="212471" y="181610"/>
                </a:cubicBezTo>
                <a:cubicBezTo>
                  <a:pt x="212471" y="181610"/>
                  <a:pt x="212471" y="180594"/>
                  <a:pt x="212471" y="179451"/>
                </a:cubicBezTo>
                <a:cubicBezTo>
                  <a:pt x="213106" y="178181"/>
                  <a:pt x="212598" y="177673"/>
                  <a:pt x="211709" y="177673"/>
                </a:cubicBezTo>
                <a:cubicBezTo>
                  <a:pt x="211074" y="177673"/>
                  <a:pt x="210185" y="177927"/>
                  <a:pt x="209296" y="178435"/>
                </a:cubicBezTo>
                <a:lnTo>
                  <a:pt x="209296" y="176276"/>
                </a:lnTo>
                <a:cubicBezTo>
                  <a:pt x="209931" y="175006"/>
                  <a:pt x="210185" y="173990"/>
                  <a:pt x="210058" y="173990"/>
                </a:cubicBezTo>
                <a:cubicBezTo>
                  <a:pt x="209931" y="173990"/>
                  <a:pt x="209677" y="174371"/>
                  <a:pt x="209296" y="175133"/>
                </a:cubicBezTo>
                <a:lnTo>
                  <a:pt x="208280" y="176149"/>
                </a:lnTo>
                <a:cubicBezTo>
                  <a:pt x="208915" y="174879"/>
                  <a:pt x="208407" y="173863"/>
                  <a:pt x="207518" y="173863"/>
                </a:cubicBezTo>
                <a:cubicBezTo>
                  <a:pt x="207010" y="173863"/>
                  <a:pt x="206502" y="174244"/>
                  <a:pt x="206121" y="175006"/>
                </a:cubicBezTo>
                <a:cubicBezTo>
                  <a:pt x="205613" y="175514"/>
                  <a:pt x="205359" y="175768"/>
                  <a:pt x="205105" y="175768"/>
                </a:cubicBezTo>
                <a:cubicBezTo>
                  <a:pt x="204851" y="175768"/>
                  <a:pt x="204978" y="175514"/>
                  <a:pt x="204978" y="175006"/>
                </a:cubicBezTo>
                <a:cubicBezTo>
                  <a:pt x="205994" y="173863"/>
                  <a:pt x="207137" y="172847"/>
                  <a:pt x="205994" y="172847"/>
                </a:cubicBezTo>
                <a:cubicBezTo>
                  <a:pt x="205994" y="172339"/>
                  <a:pt x="205994" y="172085"/>
                  <a:pt x="205867" y="172085"/>
                </a:cubicBezTo>
                <a:cubicBezTo>
                  <a:pt x="205740" y="172085"/>
                  <a:pt x="205486" y="172339"/>
                  <a:pt x="204978" y="172847"/>
                </a:cubicBezTo>
                <a:cubicBezTo>
                  <a:pt x="204216" y="172847"/>
                  <a:pt x="203581" y="173355"/>
                  <a:pt x="203073" y="173355"/>
                </a:cubicBezTo>
                <a:cubicBezTo>
                  <a:pt x="202819" y="173355"/>
                  <a:pt x="202692" y="173228"/>
                  <a:pt x="202692" y="172847"/>
                </a:cubicBezTo>
                <a:lnTo>
                  <a:pt x="201549" y="172847"/>
                </a:lnTo>
                <a:lnTo>
                  <a:pt x="200533" y="171831"/>
                </a:lnTo>
                <a:cubicBezTo>
                  <a:pt x="200533" y="171069"/>
                  <a:pt x="200025" y="170307"/>
                  <a:pt x="199644" y="170307"/>
                </a:cubicBezTo>
                <a:cubicBezTo>
                  <a:pt x="199517" y="170307"/>
                  <a:pt x="199390" y="170434"/>
                  <a:pt x="199390" y="170688"/>
                </a:cubicBezTo>
                <a:cubicBezTo>
                  <a:pt x="199390" y="170688"/>
                  <a:pt x="198247" y="169672"/>
                  <a:pt x="198247" y="168529"/>
                </a:cubicBezTo>
                <a:cubicBezTo>
                  <a:pt x="198247" y="168021"/>
                  <a:pt x="197993" y="167767"/>
                  <a:pt x="197739" y="167767"/>
                </a:cubicBezTo>
                <a:cubicBezTo>
                  <a:pt x="197485" y="167767"/>
                  <a:pt x="197231" y="168021"/>
                  <a:pt x="197231" y="168529"/>
                </a:cubicBezTo>
                <a:cubicBezTo>
                  <a:pt x="196088" y="168529"/>
                  <a:pt x="196088" y="168529"/>
                  <a:pt x="196088" y="167513"/>
                </a:cubicBezTo>
                <a:cubicBezTo>
                  <a:pt x="197231" y="167513"/>
                  <a:pt x="197231" y="166497"/>
                  <a:pt x="196088" y="166497"/>
                </a:cubicBezTo>
                <a:lnTo>
                  <a:pt x="196088" y="165100"/>
                </a:lnTo>
                <a:cubicBezTo>
                  <a:pt x="196088" y="165100"/>
                  <a:pt x="196088" y="165100"/>
                  <a:pt x="196088" y="164084"/>
                </a:cubicBezTo>
                <a:cubicBezTo>
                  <a:pt x="196088" y="164084"/>
                  <a:pt x="193929" y="164084"/>
                  <a:pt x="193929" y="162941"/>
                </a:cubicBezTo>
                <a:cubicBezTo>
                  <a:pt x="192786" y="161925"/>
                  <a:pt x="192786" y="161925"/>
                  <a:pt x="193929" y="161925"/>
                </a:cubicBezTo>
                <a:lnTo>
                  <a:pt x="192786" y="161925"/>
                </a:lnTo>
                <a:cubicBezTo>
                  <a:pt x="192786" y="160909"/>
                  <a:pt x="190627" y="160909"/>
                  <a:pt x="189611" y="159766"/>
                </a:cubicBezTo>
                <a:cubicBezTo>
                  <a:pt x="188595" y="158623"/>
                  <a:pt x="188595" y="158750"/>
                  <a:pt x="189611" y="157607"/>
                </a:cubicBezTo>
                <a:cubicBezTo>
                  <a:pt x="190373" y="156845"/>
                  <a:pt x="190627" y="156083"/>
                  <a:pt x="189865" y="156083"/>
                </a:cubicBezTo>
                <a:cubicBezTo>
                  <a:pt x="189611" y="156083"/>
                  <a:pt x="189103" y="156210"/>
                  <a:pt x="188468" y="156591"/>
                </a:cubicBezTo>
                <a:cubicBezTo>
                  <a:pt x="187325" y="157099"/>
                  <a:pt x="186817" y="157353"/>
                  <a:pt x="186563" y="157353"/>
                </a:cubicBezTo>
                <a:cubicBezTo>
                  <a:pt x="186309" y="157353"/>
                  <a:pt x="186309" y="157099"/>
                  <a:pt x="186309" y="156591"/>
                </a:cubicBezTo>
                <a:cubicBezTo>
                  <a:pt x="187325" y="155575"/>
                  <a:pt x="187325" y="155575"/>
                  <a:pt x="187325" y="155575"/>
                </a:cubicBezTo>
                <a:cubicBezTo>
                  <a:pt x="186944" y="155829"/>
                  <a:pt x="186690" y="155956"/>
                  <a:pt x="186436" y="155956"/>
                </a:cubicBezTo>
                <a:cubicBezTo>
                  <a:pt x="185801" y="155956"/>
                  <a:pt x="185420" y="155194"/>
                  <a:pt x="186309" y="154432"/>
                </a:cubicBezTo>
                <a:cubicBezTo>
                  <a:pt x="185801" y="153924"/>
                  <a:pt x="185547" y="153670"/>
                  <a:pt x="185293" y="153670"/>
                </a:cubicBezTo>
                <a:cubicBezTo>
                  <a:pt x="185039" y="153670"/>
                  <a:pt x="184785" y="153924"/>
                  <a:pt x="184150" y="154432"/>
                </a:cubicBezTo>
                <a:cubicBezTo>
                  <a:pt x="184912" y="152019"/>
                  <a:pt x="183388" y="150749"/>
                  <a:pt x="181991" y="150749"/>
                </a:cubicBezTo>
                <a:cubicBezTo>
                  <a:pt x="181610" y="150749"/>
                  <a:pt x="181229" y="150876"/>
                  <a:pt x="180848" y="151130"/>
                </a:cubicBezTo>
                <a:cubicBezTo>
                  <a:pt x="180848" y="151130"/>
                  <a:pt x="179832" y="150114"/>
                  <a:pt x="180848" y="148971"/>
                </a:cubicBezTo>
                <a:cubicBezTo>
                  <a:pt x="181356" y="147955"/>
                  <a:pt x="181610" y="147320"/>
                  <a:pt x="181483" y="147320"/>
                </a:cubicBezTo>
                <a:cubicBezTo>
                  <a:pt x="181356" y="147320"/>
                  <a:pt x="180848" y="147828"/>
                  <a:pt x="179705" y="148971"/>
                </a:cubicBezTo>
                <a:cubicBezTo>
                  <a:pt x="179197" y="149479"/>
                  <a:pt x="178943" y="149733"/>
                  <a:pt x="178943" y="149733"/>
                </a:cubicBezTo>
                <a:cubicBezTo>
                  <a:pt x="178943" y="149733"/>
                  <a:pt x="179070" y="149225"/>
                  <a:pt x="179705" y="147955"/>
                </a:cubicBezTo>
                <a:cubicBezTo>
                  <a:pt x="179705" y="147193"/>
                  <a:pt x="179197" y="145923"/>
                  <a:pt x="178181" y="145923"/>
                </a:cubicBezTo>
                <a:cubicBezTo>
                  <a:pt x="177673" y="145923"/>
                  <a:pt x="177165" y="146177"/>
                  <a:pt x="176530" y="146812"/>
                </a:cubicBezTo>
                <a:lnTo>
                  <a:pt x="175514" y="148971"/>
                </a:lnTo>
                <a:cubicBezTo>
                  <a:pt x="175514" y="147955"/>
                  <a:pt x="175514" y="146812"/>
                  <a:pt x="175514" y="146812"/>
                </a:cubicBezTo>
                <a:cubicBezTo>
                  <a:pt x="176530" y="146812"/>
                  <a:pt x="176530" y="145796"/>
                  <a:pt x="175514" y="144653"/>
                </a:cubicBezTo>
                <a:cubicBezTo>
                  <a:pt x="174498" y="144653"/>
                  <a:pt x="173355" y="142494"/>
                  <a:pt x="173355" y="141351"/>
                </a:cubicBezTo>
                <a:cubicBezTo>
                  <a:pt x="172593" y="140589"/>
                  <a:pt x="171831" y="139827"/>
                  <a:pt x="171069" y="139827"/>
                </a:cubicBezTo>
                <a:cubicBezTo>
                  <a:pt x="170688" y="139827"/>
                  <a:pt x="170434" y="139954"/>
                  <a:pt x="170053" y="140335"/>
                </a:cubicBezTo>
                <a:cubicBezTo>
                  <a:pt x="170053" y="139319"/>
                  <a:pt x="169037" y="139319"/>
                  <a:pt x="169037" y="138176"/>
                </a:cubicBezTo>
                <a:cubicBezTo>
                  <a:pt x="169672" y="136906"/>
                  <a:pt x="169545" y="136398"/>
                  <a:pt x="169164" y="136398"/>
                </a:cubicBezTo>
                <a:cubicBezTo>
                  <a:pt x="168783" y="136398"/>
                  <a:pt x="168402" y="136652"/>
                  <a:pt x="167894" y="137160"/>
                </a:cubicBezTo>
                <a:lnTo>
                  <a:pt x="167894" y="135890"/>
                </a:lnTo>
                <a:cubicBezTo>
                  <a:pt x="167894" y="134874"/>
                  <a:pt x="167894" y="133731"/>
                  <a:pt x="167894" y="133731"/>
                </a:cubicBezTo>
                <a:cubicBezTo>
                  <a:pt x="167132" y="134493"/>
                  <a:pt x="166370" y="135255"/>
                  <a:pt x="165989" y="135255"/>
                </a:cubicBezTo>
                <a:cubicBezTo>
                  <a:pt x="165862" y="135255"/>
                  <a:pt x="165735" y="135128"/>
                  <a:pt x="165735" y="134747"/>
                </a:cubicBezTo>
                <a:cubicBezTo>
                  <a:pt x="166878" y="133731"/>
                  <a:pt x="166878" y="132588"/>
                  <a:pt x="165735" y="132588"/>
                </a:cubicBezTo>
                <a:cubicBezTo>
                  <a:pt x="164592" y="132588"/>
                  <a:pt x="152781" y="120777"/>
                  <a:pt x="152781" y="119634"/>
                </a:cubicBezTo>
                <a:lnTo>
                  <a:pt x="151638" y="118491"/>
                </a:lnTo>
                <a:lnTo>
                  <a:pt x="150622" y="117475"/>
                </a:lnTo>
                <a:cubicBezTo>
                  <a:pt x="151638" y="117475"/>
                  <a:pt x="151638" y="116332"/>
                  <a:pt x="151638" y="116332"/>
                </a:cubicBezTo>
                <a:lnTo>
                  <a:pt x="151638" y="115443"/>
                </a:lnTo>
                <a:cubicBezTo>
                  <a:pt x="150622" y="116459"/>
                  <a:pt x="150622" y="117602"/>
                  <a:pt x="150622" y="117602"/>
                </a:cubicBezTo>
                <a:cubicBezTo>
                  <a:pt x="150368" y="118110"/>
                  <a:pt x="150114" y="118364"/>
                  <a:pt x="149860" y="118364"/>
                </a:cubicBezTo>
                <a:cubicBezTo>
                  <a:pt x="149098" y="118364"/>
                  <a:pt x="148463" y="116332"/>
                  <a:pt x="148463" y="115443"/>
                </a:cubicBezTo>
                <a:cubicBezTo>
                  <a:pt x="148463" y="114427"/>
                  <a:pt x="148463" y="113284"/>
                  <a:pt x="148463" y="113284"/>
                </a:cubicBezTo>
                <a:cubicBezTo>
                  <a:pt x="147574" y="113792"/>
                  <a:pt x="146812" y="114046"/>
                  <a:pt x="146304" y="114046"/>
                </a:cubicBezTo>
                <a:cubicBezTo>
                  <a:pt x="145542" y="114046"/>
                  <a:pt x="145161" y="113538"/>
                  <a:pt x="145161" y="112268"/>
                </a:cubicBezTo>
                <a:cubicBezTo>
                  <a:pt x="145796" y="110998"/>
                  <a:pt x="146050" y="110490"/>
                  <a:pt x="145669" y="110490"/>
                </a:cubicBezTo>
                <a:cubicBezTo>
                  <a:pt x="145288" y="110490"/>
                  <a:pt x="144907" y="110744"/>
                  <a:pt x="144018" y="111252"/>
                </a:cubicBezTo>
                <a:cubicBezTo>
                  <a:pt x="143637" y="112014"/>
                  <a:pt x="143256" y="112395"/>
                  <a:pt x="143002" y="112395"/>
                </a:cubicBezTo>
                <a:cubicBezTo>
                  <a:pt x="142621" y="112395"/>
                  <a:pt x="142621" y="111125"/>
                  <a:pt x="144018" y="109093"/>
                </a:cubicBezTo>
                <a:cubicBezTo>
                  <a:pt x="144018" y="108585"/>
                  <a:pt x="144018" y="108331"/>
                  <a:pt x="143891" y="108331"/>
                </a:cubicBezTo>
                <a:cubicBezTo>
                  <a:pt x="143764" y="108331"/>
                  <a:pt x="143510" y="108585"/>
                  <a:pt x="142875" y="109093"/>
                </a:cubicBezTo>
                <a:cubicBezTo>
                  <a:pt x="141859" y="109601"/>
                  <a:pt x="141224" y="109855"/>
                  <a:pt x="141097" y="109855"/>
                </a:cubicBezTo>
                <a:cubicBezTo>
                  <a:pt x="140970" y="109855"/>
                  <a:pt x="141224" y="109601"/>
                  <a:pt x="141732" y="109093"/>
                </a:cubicBezTo>
                <a:cubicBezTo>
                  <a:pt x="142367" y="107823"/>
                  <a:pt x="142621" y="107315"/>
                  <a:pt x="142240" y="107315"/>
                </a:cubicBezTo>
                <a:cubicBezTo>
                  <a:pt x="141859" y="107315"/>
                  <a:pt x="141478" y="107569"/>
                  <a:pt x="140589" y="108077"/>
                </a:cubicBezTo>
                <a:cubicBezTo>
                  <a:pt x="139700" y="108585"/>
                  <a:pt x="139192" y="108839"/>
                  <a:pt x="138938" y="108839"/>
                </a:cubicBezTo>
                <a:cubicBezTo>
                  <a:pt x="138684" y="108839"/>
                  <a:pt x="138811" y="108331"/>
                  <a:pt x="139446" y="107061"/>
                </a:cubicBezTo>
                <a:cubicBezTo>
                  <a:pt x="140208" y="105410"/>
                  <a:pt x="139827" y="104521"/>
                  <a:pt x="138811" y="104521"/>
                </a:cubicBezTo>
                <a:cubicBezTo>
                  <a:pt x="138430" y="104521"/>
                  <a:pt x="137922" y="104648"/>
                  <a:pt x="137287" y="104902"/>
                </a:cubicBezTo>
                <a:cubicBezTo>
                  <a:pt x="136271" y="104902"/>
                  <a:pt x="135128" y="104902"/>
                  <a:pt x="136271" y="103886"/>
                </a:cubicBezTo>
                <a:lnTo>
                  <a:pt x="135128" y="104902"/>
                </a:lnTo>
                <a:cubicBezTo>
                  <a:pt x="135128" y="104902"/>
                  <a:pt x="134112" y="103886"/>
                  <a:pt x="134112" y="103886"/>
                </a:cubicBezTo>
                <a:lnTo>
                  <a:pt x="135128" y="103886"/>
                </a:lnTo>
                <a:cubicBezTo>
                  <a:pt x="135128" y="102743"/>
                  <a:pt x="131953" y="101727"/>
                  <a:pt x="129794" y="99568"/>
                </a:cubicBezTo>
                <a:cubicBezTo>
                  <a:pt x="125476" y="96393"/>
                  <a:pt x="124460" y="95250"/>
                  <a:pt x="125476" y="94234"/>
                </a:cubicBezTo>
                <a:cubicBezTo>
                  <a:pt x="126492" y="93726"/>
                  <a:pt x="126873" y="93472"/>
                  <a:pt x="126746" y="93472"/>
                </a:cubicBezTo>
                <a:cubicBezTo>
                  <a:pt x="126619" y="93472"/>
                  <a:pt x="126111" y="93726"/>
                  <a:pt x="125476" y="94234"/>
                </a:cubicBezTo>
                <a:cubicBezTo>
                  <a:pt x="124333" y="94234"/>
                  <a:pt x="123317" y="94234"/>
                  <a:pt x="122301" y="93218"/>
                </a:cubicBezTo>
                <a:cubicBezTo>
                  <a:pt x="121793" y="92710"/>
                  <a:pt x="121539" y="92456"/>
                  <a:pt x="121158" y="92456"/>
                </a:cubicBezTo>
                <a:cubicBezTo>
                  <a:pt x="120777" y="92456"/>
                  <a:pt x="120650" y="92710"/>
                  <a:pt x="120142" y="93218"/>
                </a:cubicBezTo>
                <a:lnTo>
                  <a:pt x="120142" y="91694"/>
                </a:lnTo>
                <a:cubicBezTo>
                  <a:pt x="120142" y="89535"/>
                  <a:pt x="117983" y="87376"/>
                  <a:pt x="115824" y="87376"/>
                </a:cubicBezTo>
                <a:cubicBezTo>
                  <a:pt x="115824" y="87376"/>
                  <a:pt x="114808" y="86233"/>
                  <a:pt x="114808" y="85217"/>
                </a:cubicBezTo>
                <a:cubicBezTo>
                  <a:pt x="114808" y="84201"/>
                  <a:pt x="114808" y="84074"/>
                  <a:pt x="113665" y="84074"/>
                </a:cubicBezTo>
                <a:cubicBezTo>
                  <a:pt x="113665" y="84455"/>
                  <a:pt x="113411" y="84455"/>
                  <a:pt x="113157" y="84455"/>
                </a:cubicBezTo>
                <a:cubicBezTo>
                  <a:pt x="112268" y="84455"/>
                  <a:pt x="110744" y="83439"/>
                  <a:pt x="111506" y="81915"/>
                </a:cubicBezTo>
                <a:lnTo>
                  <a:pt x="110363" y="82931"/>
                </a:lnTo>
                <a:cubicBezTo>
                  <a:pt x="109347" y="82931"/>
                  <a:pt x="110363" y="81915"/>
                  <a:pt x="110363" y="80772"/>
                </a:cubicBezTo>
                <a:cubicBezTo>
                  <a:pt x="111506" y="80264"/>
                  <a:pt x="111760" y="79756"/>
                  <a:pt x="111506" y="79756"/>
                </a:cubicBezTo>
                <a:cubicBezTo>
                  <a:pt x="111252" y="79756"/>
                  <a:pt x="110363" y="80264"/>
                  <a:pt x="109347" y="81915"/>
                </a:cubicBezTo>
                <a:cubicBezTo>
                  <a:pt x="108839" y="82423"/>
                  <a:pt x="108204" y="82677"/>
                  <a:pt x="107950" y="82677"/>
                </a:cubicBezTo>
                <a:cubicBezTo>
                  <a:pt x="107696" y="82677"/>
                  <a:pt x="107696" y="82423"/>
                  <a:pt x="108204" y="81915"/>
                </a:cubicBezTo>
                <a:cubicBezTo>
                  <a:pt x="108204" y="81153"/>
                  <a:pt x="108712" y="80391"/>
                  <a:pt x="108712" y="80391"/>
                </a:cubicBezTo>
                <a:cubicBezTo>
                  <a:pt x="108712" y="80391"/>
                  <a:pt x="108585" y="80518"/>
                  <a:pt x="108204" y="80772"/>
                </a:cubicBezTo>
                <a:cubicBezTo>
                  <a:pt x="107188" y="79756"/>
                  <a:pt x="107188" y="79756"/>
                  <a:pt x="108204" y="77597"/>
                </a:cubicBezTo>
                <a:cubicBezTo>
                  <a:pt x="109347" y="76581"/>
                  <a:pt x="109347" y="76581"/>
                  <a:pt x="108204" y="76581"/>
                </a:cubicBezTo>
                <a:cubicBezTo>
                  <a:pt x="107188" y="77597"/>
                  <a:pt x="107188" y="77597"/>
                  <a:pt x="107188" y="78740"/>
                </a:cubicBezTo>
                <a:lnTo>
                  <a:pt x="106172" y="77597"/>
                </a:lnTo>
                <a:cubicBezTo>
                  <a:pt x="106172" y="77597"/>
                  <a:pt x="105029" y="77597"/>
                  <a:pt x="104013" y="78740"/>
                </a:cubicBezTo>
                <a:cubicBezTo>
                  <a:pt x="103632" y="78994"/>
                  <a:pt x="103505" y="79121"/>
                  <a:pt x="103378" y="79121"/>
                </a:cubicBezTo>
                <a:cubicBezTo>
                  <a:pt x="102997" y="79121"/>
                  <a:pt x="103251" y="78359"/>
                  <a:pt x="104013" y="77597"/>
                </a:cubicBezTo>
                <a:cubicBezTo>
                  <a:pt x="106172" y="75438"/>
                  <a:pt x="106172" y="75438"/>
                  <a:pt x="105029" y="75438"/>
                </a:cubicBezTo>
                <a:cubicBezTo>
                  <a:pt x="105029" y="75438"/>
                  <a:pt x="104521" y="74930"/>
                  <a:pt x="104267" y="74930"/>
                </a:cubicBezTo>
                <a:cubicBezTo>
                  <a:pt x="104140" y="74930"/>
                  <a:pt x="104013" y="75057"/>
                  <a:pt x="104013" y="75438"/>
                </a:cubicBezTo>
                <a:cubicBezTo>
                  <a:pt x="103505" y="75946"/>
                  <a:pt x="103251" y="76200"/>
                  <a:pt x="102870" y="76200"/>
                </a:cubicBezTo>
                <a:cubicBezTo>
                  <a:pt x="102489" y="76200"/>
                  <a:pt x="102362" y="75946"/>
                  <a:pt x="101854" y="75438"/>
                </a:cubicBezTo>
                <a:cubicBezTo>
                  <a:pt x="100838" y="75438"/>
                  <a:pt x="101854" y="71120"/>
                  <a:pt x="102870" y="68961"/>
                </a:cubicBezTo>
                <a:cubicBezTo>
                  <a:pt x="102489" y="69342"/>
                  <a:pt x="102362" y="69469"/>
                  <a:pt x="102108" y="69469"/>
                </a:cubicBezTo>
                <a:cubicBezTo>
                  <a:pt x="101727" y="69469"/>
                  <a:pt x="101473" y="68961"/>
                  <a:pt x="100711" y="68961"/>
                </a:cubicBezTo>
                <a:cubicBezTo>
                  <a:pt x="100711" y="69977"/>
                  <a:pt x="100711" y="69977"/>
                  <a:pt x="100711" y="71120"/>
                </a:cubicBezTo>
                <a:cubicBezTo>
                  <a:pt x="99568" y="72136"/>
                  <a:pt x="99060" y="72771"/>
                  <a:pt x="98933" y="72771"/>
                </a:cubicBezTo>
                <a:cubicBezTo>
                  <a:pt x="98806" y="72771"/>
                  <a:pt x="99060" y="72263"/>
                  <a:pt x="99568" y="71120"/>
                </a:cubicBezTo>
                <a:cubicBezTo>
                  <a:pt x="99568" y="69850"/>
                  <a:pt x="99568" y="69342"/>
                  <a:pt x="99314" y="69342"/>
                </a:cubicBezTo>
                <a:cubicBezTo>
                  <a:pt x="99060" y="69342"/>
                  <a:pt x="98933" y="69596"/>
                  <a:pt x="98425" y="70104"/>
                </a:cubicBezTo>
                <a:cubicBezTo>
                  <a:pt x="97917" y="70612"/>
                  <a:pt x="97282" y="70866"/>
                  <a:pt x="96901" y="70866"/>
                </a:cubicBezTo>
                <a:cubicBezTo>
                  <a:pt x="96520" y="70866"/>
                  <a:pt x="96266" y="70612"/>
                  <a:pt x="96266" y="70104"/>
                </a:cubicBezTo>
                <a:cubicBezTo>
                  <a:pt x="96266" y="70104"/>
                  <a:pt x="96266" y="70104"/>
                  <a:pt x="95250" y="71247"/>
                </a:cubicBezTo>
                <a:cubicBezTo>
                  <a:pt x="94107" y="70104"/>
                  <a:pt x="94107" y="70104"/>
                  <a:pt x="94107" y="69088"/>
                </a:cubicBezTo>
                <a:cubicBezTo>
                  <a:pt x="95250" y="68072"/>
                  <a:pt x="94107" y="68072"/>
                  <a:pt x="94107" y="68072"/>
                </a:cubicBezTo>
                <a:cubicBezTo>
                  <a:pt x="94107" y="66929"/>
                  <a:pt x="93091" y="66929"/>
                  <a:pt x="94107" y="65913"/>
                </a:cubicBezTo>
                <a:cubicBezTo>
                  <a:pt x="95123" y="64897"/>
                  <a:pt x="95250" y="63754"/>
                  <a:pt x="94107" y="63754"/>
                </a:cubicBezTo>
                <a:cubicBezTo>
                  <a:pt x="94107" y="62738"/>
                  <a:pt x="94107" y="62103"/>
                  <a:pt x="93853" y="62103"/>
                </a:cubicBezTo>
                <a:cubicBezTo>
                  <a:pt x="93599" y="62103"/>
                  <a:pt x="93091" y="62611"/>
                  <a:pt x="91948" y="63754"/>
                </a:cubicBezTo>
                <a:cubicBezTo>
                  <a:pt x="91948" y="64135"/>
                  <a:pt x="91821" y="64262"/>
                  <a:pt x="91694" y="64262"/>
                </a:cubicBezTo>
                <a:cubicBezTo>
                  <a:pt x="91313" y="64262"/>
                  <a:pt x="90932" y="63754"/>
                  <a:pt x="90932" y="63754"/>
                </a:cubicBezTo>
                <a:lnTo>
                  <a:pt x="90678" y="63754"/>
                </a:lnTo>
                <a:cubicBezTo>
                  <a:pt x="90297" y="64135"/>
                  <a:pt x="90170" y="64262"/>
                  <a:pt x="90043" y="64262"/>
                </a:cubicBezTo>
                <a:cubicBezTo>
                  <a:pt x="89662" y="64262"/>
                  <a:pt x="89916" y="63500"/>
                  <a:pt x="90678" y="62738"/>
                </a:cubicBezTo>
                <a:lnTo>
                  <a:pt x="91694" y="61595"/>
                </a:lnTo>
                <a:cubicBezTo>
                  <a:pt x="91694" y="61341"/>
                  <a:pt x="91567" y="61341"/>
                  <a:pt x="91440" y="61341"/>
                </a:cubicBezTo>
                <a:cubicBezTo>
                  <a:pt x="90932" y="61341"/>
                  <a:pt x="89535" y="62865"/>
                  <a:pt x="89535" y="63754"/>
                </a:cubicBezTo>
                <a:cubicBezTo>
                  <a:pt x="88646" y="64262"/>
                  <a:pt x="88138" y="64516"/>
                  <a:pt x="87884" y="64516"/>
                </a:cubicBezTo>
                <a:cubicBezTo>
                  <a:pt x="87630" y="64516"/>
                  <a:pt x="87757" y="64008"/>
                  <a:pt x="88392" y="62738"/>
                </a:cubicBezTo>
                <a:cubicBezTo>
                  <a:pt x="89281" y="62738"/>
                  <a:pt x="89408" y="61341"/>
                  <a:pt x="88900" y="61341"/>
                </a:cubicBezTo>
                <a:cubicBezTo>
                  <a:pt x="88773" y="61341"/>
                  <a:pt x="88646" y="61468"/>
                  <a:pt x="88392" y="61595"/>
                </a:cubicBezTo>
                <a:cubicBezTo>
                  <a:pt x="87884" y="61087"/>
                  <a:pt x="87249" y="60833"/>
                  <a:pt x="86868" y="60833"/>
                </a:cubicBezTo>
                <a:cubicBezTo>
                  <a:pt x="86487" y="60833"/>
                  <a:pt x="86233" y="61087"/>
                  <a:pt x="86233" y="61595"/>
                </a:cubicBezTo>
                <a:cubicBezTo>
                  <a:pt x="85217" y="61595"/>
                  <a:pt x="85217" y="60579"/>
                  <a:pt x="85217" y="60579"/>
                </a:cubicBezTo>
                <a:cubicBezTo>
                  <a:pt x="85217" y="59436"/>
                  <a:pt x="85217" y="59436"/>
                  <a:pt x="83058" y="59436"/>
                </a:cubicBezTo>
                <a:cubicBezTo>
                  <a:pt x="79883" y="59436"/>
                  <a:pt x="79883" y="59436"/>
                  <a:pt x="80899" y="58420"/>
                </a:cubicBezTo>
                <a:cubicBezTo>
                  <a:pt x="81534" y="57785"/>
                  <a:pt x="81788" y="57150"/>
                  <a:pt x="81661" y="57150"/>
                </a:cubicBezTo>
                <a:cubicBezTo>
                  <a:pt x="81534" y="57150"/>
                  <a:pt x="81280" y="57531"/>
                  <a:pt x="80899" y="58420"/>
                </a:cubicBezTo>
                <a:cubicBezTo>
                  <a:pt x="79883" y="58420"/>
                  <a:pt x="79883" y="57404"/>
                  <a:pt x="79883" y="56261"/>
                </a:cubicBezTo>
                <a:cubicBezTo>
                  <a:pt x="79883" y="54102"/>
                  <a:pt x="80899" y="53086"/>
                  <a:pt x="82042" y="51943"/>
                </a:cubicBezTo>
                <a:cubicBezTo>
                  <a:pt x="83058" y="49784"/>
                  <a:pt x="83058" y="49784"/>
                  <a:pt x="82042" y="49784"/>
                </a:cubicBezTo>
                <a:cubicBezTo>
                  <a:pt x="81026" y="49784"/>
                  <a:pt x="79883" y="50800"/>
                  <a:pt x="79883" y="51943"/>
                </a:cubicBezTo>
                <a:cubicBezTo>
                  <a:pt x="78740" y="52959"/>
                  <a:pt x="78740" y="52959"/>
                  <a:pt x="78740" y="52959"/>
                </a:cubicBezTo>
                <a:lnTo>
                  <a:pt x="79883" y="52959"/>
                </a:lnTo>
                <a:cubicBezTo>
                  <a:pt x="78740" y="53975"/>
                  <a:pt x="78740" y="55118"/>
                  <a:pt x="77724" y="55118"/>
                </a:cubicBezTo>
                <a:cubicBezTo>
                  <a:pt x="76708" y="55118"/>
                  <a:pt x="75565" y="55118"/>
                  <a:pt x="76708" y="53975"/>
                </a:cubicBezTo>
                <a:cubicBezTo>
                  <a:pt x="76327" y="54356"/>
                  <a:pt x="75946" y="54483"/>
                  <a:pt x="75692" y="54483"/>
                </a:cubicBezTo>
                <a:cubicBezTo>
                  <a:pt x="75057" y="54483"/>
                  <a:pt x="74549" y="53975"/>
                  <a:pt x="74549" y="53975"/>
                </a:cubicBezTo>
                <a:cubicBezTo>
                  <a:pt x="73406" y="52959"/>
                  <a:pt x="72390" y="52959"/>
                  <a:pt x="71374" y="52959"/>
                </a:cubicBezTo>
                <a:cubicBezTo>
                  <a:pt x="70358" y="52959"/>
                  <a:pt x="70231" y="52959"/>
                  <a:pt x="70231" y="51943"/>
                </a:cubicBezTo>
                <a:cubicBezTo>
                  <a:pt x="70866" y="50673"/>
                  <a:pt x="71120" y="50165"/>
                  <a:pt x="70993" y="50165"/>
                </a:cubicBezTo>
                <a:cubicBezTo>
                  <a:pt x="70866" y="50165"/>
                  <a:pt x="70612" y="50419"/>
                  <a:pt x="70231" y="50927"/>
                </a:cubicBezTo>
                <a:cubicBezTo>
                  <a:pt x="70104" y="51181"/>
                  <a:pt x="69723" y="51181"/>
                  <a:pt x="69215" y="51181"/>
                </a:cubicBezTo>
                <a:cubicBezTo>
                  <a:pt x="67056" y="51181"/>
                  <a:pt x="62992" y="49403"/>
                  <a:pt x="63881" y="47625"/>
                </a:cubicBezTo>
                <a:lnTo>
                  <a:pt x="62611" y="47625"/>
                </a:lnTo>
                <a:cubicBezTo>
                  <a:pt x="61595" y="47625"/>
                  <a:pt x="58293" y="46609"/>
                  <a:pt x="59436" y="45466"/>
                </a:cubicBezTo>
                <a:cubicBezTo>
                  <a:pt x="59436" y="45466"/>
                  <a:pt x="58420" y="45466"/>
                  <a:pt x="57277" y="44450"/>
                </a:cubicBezTo>
                <a:cubicBezTo>
                  <a:pt x="56896" y="44831"/>
                  <a:pt x="56515" y="45212"/>
                  <a:pt x="56388" y="45212"/>
                </a:cubicBezTo>
                <a:cubicBezTo>
                  <a:pt x="56261" y="45212"/>
                  <a:pt x="56134" y="44704"/>
                  <a:pt x="56134" y="43434"/>
                </a:cubicBezTo>
                <a:cubicBezTo>
                  <a:pt x="56134" y="43053"/>
                  <a:pt x="56134" y="42672"/>
                  <a:pt x="56134" y="42418"/>
                </a:cubicBezTo>
                <a:cubicBezTo>
                  <a:pt x="55626" y="42926"/>
                  <a:pt x="55372" y="43180"/>
                  <a:pt x="54864" y="43180"/>
                </a:cubicBezTo>
                <a:cubicBezTo>
                  <a:pt x="54356" y="43180"/>
                  <a:pt x="53848" y="42926"/>
                  <a:pt x="52832" y="42418"/>
                </a:cubicBezTo>
                <a:cubicBezTo>
                  <a:pt x="50673" y="41402"/>
                  <a:pt x="50673" y="41402"/>
                  <a:pt x="51689" y="41402"/>
                </a:cubicBezTo>
                <a:cubicBezTo>
                  <a:pt x="51308" y="40513"/>
                  <a:pt x="50927" y="40132"/>
                  <a:pt x="50800" y="40132"/>
                </a:cubicBezTo>
                <a:cubicBezTo>
                  <a:pt x="50673" y="40132"/>
                  <a:pt x="50165" y="40767"/>
                  <a:pt x="49530" y="41402"/>
                </a:cubicBezTo>
                <a:cubicBezTo>
                  <a:pt x="49530" y="42418"/>
                  <a:pt x="49276" y="42926"/>
                  <a:pt x="49149" y="42926"/>
                </a:cubicBezTo>
                <a:cubicBezTo>
                  <a:pt x="49022" y="42926"/>
                  <a:pt x="48895" y="42164"/>
                  <a:pt x="49530" y="40386"/>
                </a:cubicBezTo>
                <a:cubicBezTo>
                  <a:pt x="49530" y="38354"/>
                  <a:pt x="49530" y="37592"/>
                  <a:pt x="49276" y="37592"/>
                </a:cubicBezTo>
                <a:cubicBezTo>
                  <a:pt x="49022" y="37592"/>
                  <a:pt x="48895" y="37846"/>
                  <a:pt x="48514" y="38227"/>
                </a:cubicBezTo>
                <a:cubicBezTo>
                  <a:pt x="48514" y="39370"/>
                  <a:pt x="48514" y="39370"/>
                  <a:pt x="48514" y="39370"/>
                </a:cubicBezTo>
                <a:lnTo>
                  <a:pt x="47498" y="41529"/>
                </a:lnTo>
                <a:cubicBezTo>
                  <a:pt x="47498" y="41529"/>
                  <a:pt x="47498" y="41529"/>
                  <a:pt x="47498" y="40386"/>
                </a:cubicBezTo>
                <a:cubicBezTo>
                  <a:pt x="47498" y="40386"/>
                  <a:pt x="47498" y="40386"/>
                  <a:pt x="47498" y="39370"/>
                </a:cubicBezTo>
                <a:cubicBezTo>
                  <a:pt x="47498" y="37211"/>
                  <a:pt x="47498" y="37211"/>
                  <a:pt x="48514" y="36195"/>
                </a:cubicBezTo>
                <a:cubicBezTo>
                  <a:pt x="49530" y="35179"/>
                  <a:pt x="49657" y="35052"/>
                  <a:pt x="48514" y="34036"/>
                </a:cubicBezTo>
                <a:cubicBezTo>
                  <a:pt x="47498" y="35052"/>
                  <a:pt x="46355" y="36195"/>
                  <a:pt x="46355" y="37211"/>
                </a:cubicBezTo>
                <a:cubicBezTo>
                  <a:pt x="47498" y="37211"/>
                  <a:pt x="46355" y="38227"/>
                  <a:pt x="46355" y="39370"/>
                </a:cubicBezTo>
                <a:cubicBezTo>
                  <a:pt x="46228" y="39497"/>
                  <a:pt x="46101" y="39624"/>
                  <a:pt x="45974" y="39624"/>
                </a:cubicBezTo>
                <a:cubicBezTo>
                  <a:pt x="45085" y="39624"/>
                  <a:pt x="44450" y="36957"/>
                  <a:pt x="45339" y="35052"/>
                </a:cubicBezTo>
                <a:lnTo>
                  <a:pt x="44323" y="36195"/>
                </a:lnTo>
                <a:cubicBezTo>
                  <a:pt x="44323" y="37211"/>
                  <a:pt x="43180" y="37211"/>
                  <a:pt x="42164" y="37211"/>
                </a:cubicBezTo>
                <a:cubicBezTo>
                  <a:pt x="41021" y="36195"/>
                  <a:pt x="41021" y="36195"/>
                  <a:pt x="41021" y="35052"/>
                </a:cubicBezTo>
                <a:cubicBezTo>
                  <a:pt x="42164" y="34036"/>
                  <a:pt x="42164" y="32893"/>
                  <a:pt x="42164" y="32893"/>
                </a:cubicBezTo>
                <a:cubicBezTo>
                  <a:pt x="42164" y="32893"/>
                  <a:pt x="43180" y="31877"/>
                  <a:pt x="43180" y="30734"/>
                </a:cubicBezTo>
                <a:cubicBezTo>
                  <a:pt x="43180" y="30734"/>
                  <a:pt x="42164" y="31750"/>
                  <a:pt x="41021" y="32893"/>
                </a:cubicBezTo>
                <a:cubicBezTo>
                  <a:pt x="39497" y="33655"/>
                  <a:pt x="38481" y="34417"/>
                  <a:pt x="37338" y="34417"/>
                </a:cubicBezTo>
                <a:cubicBezTo>
                  <a:pt x="36830" y="34417"/>
                  <a:pt x="36322" y="34290"/>
                  <a:pt x="35687" y="34036"/>
                </a:cubicBezTo>
                <a:cubicBezTo>
                  <a:pt x="35687" y="34036"/>
                  <a:pt x="34671" y="33528"/>
                  <a:pt x="34036" y="33528"/>
                </a:cubicBezTo>
                <a:cubicBezTo>
                  <a:pt x="33655" y="33528"/>
                  <a:pt x="33528" y="33655"/>
                  <a:pt x="33528" y="34036"/>
                </a:cubicBezTo>
                <a:cubicBezTo>
                  <a:pt x="32385" y="34036"/>
                  <a:pt x="31369" y="34036"/>
                  <a:pt x="32385" y="32893"/>
                </a:cubicBezTo>
                <a:lnTo>
                  <a:pt x="31242" y="32893"/>
                </a:lnTo>
                <a:cubicBezTo>
                  <a:pt x="30861" y="33274"/>
                  <a:pt x="30607" y="33401"/>
                  <a:pt x="30353" y="33401"/>
                </a:cubicBezTo>
                <a:cubicBezTo>
                  <a:pt x="29718" y="33401"/>
                  <a:pt x="29337" y="32639"/>
                  <a:pt x="30226" y="31877"/>
                </a:cubicBezTo>
                <a:cubicBezTo>
                  <a:pt x="30226" y="31496"/>
                  <a:pt x="30099" y="31369"/>
                  <a:pt x="29845" y="31369"/>
                </a:cubicBezTo>
                <a:cubicBezTo>
                  <a:pt x="29464" y="31369"/>
                  <a:pt x="28702" y="31877"/>
                  <a:pt x="27940" y="31877"/>
                </a:cubicBezTo>
                <a:cubicBezTo>
                  <a:pt x="27432" y="32893"/>
                  <a:pt x="27178" y="33401"/>
                  <a:pt x="27178" y="33401"/>
                </a:cubicBezTo>
                <a:cubicBezTo>
                  <a:pt x="27178" y="33401"/>
                  <a:pt x="27305" y="32639"/>
                  <a:pt x="27940" y="31115"/>
                </a:cubicBezTo>
                <a:cubicBezTo>
                  <a:pt x="27686" y="31242"/>
                  <a:pt x="27432" y="31369"/>
                  <a:pt x="27178" y="31369"/>
                </a:cubicBezTo>
                <a:cubicBezTo>
                  <a:pt x="26670" y="31369"/>
                  <a:pt x="26416" y="30861"/>
                  <a:pt x="26924" y="29718"/>
                </a:cubicBezTo>
                <a:cubicBezTo>
                  <a:pt x="25908" y="29718"/>
                  <a:pt x="25908" y="29718"/>
                  <a:pt x="25908" y="30861"/>
                </a:cubicBezTo>
                <a:cubicBezTo>
                  <a:pt x="25400" y="31242"/>
                  <a:pt x="25146" y="31623"/>
                  <a:pt x="25019" y="31623"/>
                </a:cubicBezTo>
                <a:cubicBezTo>
                  <a:pt x="24892" y="31623"/>
                  <a:pt x="24765" y="31115"/>
                  <a:pt x="24765" y="29845"/>
                </a:cubicBezTo>
                <a:cubicBezTo>
                  <a:pt x="24765" y="28575"/>
                  <a:pt x="24765" y="27559"/>
                  <a:pt x="24511" y="27559"/>
                </a:cubicBezTo>
                <a:cubicBezTo>
                  <a:pt x="24384" y="27559"/>
                  <a:pt x="24130" y="27940"/>
                  <a:pt x="23749" y="28702"/>
                </a:cubicBezTo>
                <a:cubicBezTo>
                  <a:pt x="22479" y="29972"/>
                  <a:pt x="21590" y="30480"/>
                  <a:pt x="21082" y="30480"/>
                </a:cubicBezTo>
                <a:cubicBezTo>
                  <a:pt x="20574" y="30480"/>
                  <a:pt x="20574" y="30226"/>
                  <a:pt x="20574" y="29718"/>
                </a:cubicBezTo>
                <a:cubicBezTo>
                  <a:pt x="21209" y="27686"/>
                  <a:pt x="20701" y="26924"/>
                  <a:pt x="20066" y="26924"/>
                </a:cubicBezTo>
                <a:cubicBezTo>
                  <a:pt x="19685" y="26924"/>
                  <a:pt x="19431" y="27178"/>
                  <a:pt x="19431" y="27559"/>
                </a:cubicBezTo>
                <a:cubicBezTo>
                  <a:pt x="18923" y="28067"/>
                  <a:pt x="18288" y="28321"/>
                  <a:pt x="17907" y="28321"/>
                </a:cubicBezTo>
                <a:cubicBezTo>
                  <a:pt x="17526" y="28321"/>
                  <a:pt x="17272" y="28067"/>
                  <a:pt x="17272" y="27559"/>
                </a:cubicBezTo>
                <a:cubicBezTo>
                  <a:pt x="17272" y="28321"/>
                  <a:pt x="16764" y="29083"/>
                  <a:pt x="16383" y="29083"/>
                </a:cubicBezTo>
                <a:cubicBezTo>
                  <a:pt x="16256" y="29083"/>
                  <a:pt x="16129" y="28956"/>
                  <a:pt x="16129" y="28575"/>
                </a:cubicBezTo>
                <a:cubicBezTo>
                  <a:pt x="16129" y="28575"/>
                  <a:pt x="16129" y="27559"/>
                  <a:pt x="16129" y="27559"/>
                </a:cubicBezTo>
                <a:cubicBezTo>
                  <a:pt x="16129" y="27559"/>
                  <a:pt x="16129" y="25400"/>
                  <a:pt x="16129" y="24257"/>
                </a:cubicBezTo>
                <a:cubicBezTo>
                  <a:pt x="17272" y="24257"/>
                  <a:pt x="17272" y="23241"/>
                  <a:pt x="17272" y="22098"/>
                </a:cubicBezTo>
                <a:cubicBezTo>
                  <a:pt x="17272" y="21844"/>
                  <a:pt x="17145" y="21717"/>
                  <a:pt x="16891" y="21717"/>
                </a:cubicBezTo>
                <a:cubicBezTo>
                  <a:pt x="16256" y="21717"/>
                  <a:pt x="14859" y="22987"/>
                  <a:pt x="13970" y="25400"/>
                </a:cubicBezTo>
                <a:lnTo>
                  <a:pt x="11811" y="27559"/>
                </a:lnTo>
                <a:cubicBezTo>
                  <a:pt x="12827" y="26416"/>
                  <a:pt x="12827" y="24257"/>
                  <a:pt x="12827" y="24257"/>
                </a:cubicBezTo>
                <a:cubicBezTo>
                  <a:pt x="11811" y="24257"/>
                  <a:pt x="11811" y="24257"/>
                  <a:pt x="11811" y="25400"/>
                </a:cubicBezTo>
                <a:cubicBezTo>
                  <a:pt x="10668" y="26416"/>
                  <a:pt x="10668" y="26416"/>
                  <a:pt x="10668" y="26416"/>
                </a:cubicBezTo>
                <a:cubicBezTo>
                  <a:pt x="10668" y="26416"/>
                  <a:pt x="10668" y="26416"/>
                  <a:pt x="10668" y="25400"/>
                </a:cubicBezTo>
                <a:cubicBezTo>
                  <a:pt x="10668" y="24892"/>
                  <a:pt x="10668" y="24638"/>
                  <a:pt x="10668" y="24257"/>
                </a:cubicBezTo>
                <a:cubicBezTo>
                  <a:pt x="10287" y="24892"/>
                  <a:pt x="9779" y="25400"/>
                  <a:pt x="9398" y="25400"/>
                </a:cubicBezTo>
                <a:cubicBezTo>
                  <a:pt x="9017" y="25400"/>
                  <a:pt x="9144" y="24892"/>
                  <a:pt x="9652" y="23749"/>
                </a:cubicBezTo>
                <a:cubicBezTo>
                  <a:pt x="9652" y="22733"/>
                  <a:pt x="9652" y="22098"/>
                  <a:pt x="9525" y="22098"/>
                </a:cubicBezTo>
                <a:cubicBezTo>
                  <a:pt x="9398" y="22098"/>
                  <a:pt x="9144" y="22606"/>
                  <a:pt x="8636" y="23749"/>
                </a:cubicBezTo>
                <a:cubicBezTo>
                  <a:pt x="8636" y="24892"/>
                  <a:pt x="7493" y="25908"/>
                  <a:pt x="7493" y="25908"/>
                </a:cubicBezTo>
                <a:lnTo>
                  <a:pt x="7493" y="24892"/>
                </a:lnTo>
                <a:cubicBezTo>
                  <a:pt x="8255" y="23241"/>
                  <a:pt x="7874" y="22352"/>
                  <a:pt x="7239" y="22352"/>
                </a:cubicBezTo>
                <a:cubicBezTo>
                  <a:pt x="6985" y="22352"/>
                  <a:pt x="6731" y="22479"/>
                  <a:pt x="6477" y="22733"/>
                </a:cubicBezTo>
                <a:cubicBezTo>
                  <a:pt x="6477" y="23241"/>
                  <a:pt x="6477" y="23495"/>
                  <a:pt x="6350" y="23495"/>
                </a:cubicBezTo>
                <a:cubicBezTo>
                  <a:pt x="6223" y="23495"/>
                  <a:pt x="5969" y="23241"/>
                  <a:pt x="5334" y="22733"/>
                </a:cubicBezTo>
                <a:cubicBezTo>
                  <a:pt x="4318" y="22733"/>
                  <a:pt x="4318" y="22733"/>
                  <a:pt x="4318" y="23749"/>
                </a:cubicBezTo>
                <a:cubicBezTo>
                  <a:pt x="3810" y="24892"/>
                  <a:pt x="3556" y="25400"/>
                  <a:pt x="3429" y="25400"/>
                </a:cubicBezTo>
                <a:cubicBezTo>
                  <a:pt x="3302" y="25400"/>
                  <a:pt x="3302" y="24892"/>
                  <a:pt x="3302" y="23749"/>
                </a:cubicBezTo>
                <a:cubicBezTo>
                  <a:pt x="3302" y="23241"/>
                  <a:pt x="3302" y="22987"/>
                  <a:pt x="3175" y="22987"/>
                </a:cubicBezTo>
                <a:cubicBezTo>
                  <a:pt x="3048" y="22987"/>
                  <a:pt x="2794" y="23241"/>
                  <a:pt x="2159" y="23749"/>
                </a:cubicBezTo>
                <a:cubicBezTo>
                  <a:pt x="1524" y="24257"/>
                  <a:pt x="1397" y="24511"/>
                  <a:pt x="1270" y="24511"/>
                </a:cubicBezTo>
                <a:cubicBezTo>
                  <a:pt x="1143" y="24511"/>
                  <a:pt x="1143" y="24257"/>
                  <a:pt x="1143" y="23749"/>
                </a:cubicBezTo>
                <a:cubicBezTo>
                  <a:pt x="2159" y="20574"/>
                  <a:pt x="2159" y="19431"/>
                  <a:pt x="2159" y="19431"/>
                </a:cubicBezTo>
                <a:cubicBezTo>
                  <a:pt x="2667" y="19812"/>
                  <a:pt x="2921" y="20193"/>
                  <a:pt x="3048" y="20193"/>
                </a:cubicBezTo>
                <a:cubicBezTo>
                  <a:pt x="3175" y="20193"/>
                  <a:pt x="3302" y="19685"/>
                  <a:pt x="3302" y="18415"/>
                </a:cubicBezTo>
                <a:lnTo>
                  <a:pt x="2159" y="18415"/>
                </a:lnTo>
                <a:cubicBezTo>
                  <a:pt x="1143" y="18415"/>
                  <a:pt x="1143" y="18415"/>
                  <a:pt x="0" y="17399"/>
                </a:cubicBezTo>
                <a:cubicBezTo>
                  <a:pt x="0" y="16510"/>
                  <a:pt x="0" y="14986"/>
                  <a:pt x="635" y="14986"/>
                </a:cubicBezTo>
                <a:cubicBezTo>
                  <a:pt x="762" y="14986"/>
                  <a:pt x="889" y="15113"/>
                  <a:pt x="1143" y="15240"/>
                </a:cubicBezTo>
                <a:lnTo>
                  <a:pt x="2159" y="14224"/>
                </a:lnTo>
                <a:cubicBezTo>
                  <a:pt x="2159" y="16002"/>
                  <a:pt x="2159" y="16764"/>
                  <a:pt x="2286" y="16764"/>
                </a:cubicBezTo>
                <a:cubicBezTo>
                  <a:pt x="2413" y="16764"/>
                  <a:pt x="2667" y="16256"/>
                  <a:pt x="3175" y="15240"/>
                </a:cubicBezTo>
                <a:cubicBezTo>
                  <a:pt x="3175" y="13081"/>
                  <a:pt x="4191" y="13081"/>
                  <a:pt x="4191" y="13081"/>
                </a:cubicBezTo>
                <a:cubicBezTo>
                  <a:pt x="4191" y="13081"/>
                  <a:pt x="4191" y="13081"/>
                  <a:pt x="5207" y="12065"/>
                </a:cubicBezTo>
                <a:cubicBezTo>
                  <a:pt x="5334" y="10795"/>
                  <a:pt x="5334" y="9779"/>
                  <a:pt x="6477" y="9779"/>
                </a:cubicBezTo>
                <a:cubicBezTo>
                  <a:pt x="7620" y="9779"/>
                  <a:pt x="7620" y="9779"/>
                  <a:pt x="6477" y="10795"/>
                </a:cubicBezTo>
                <a:cubicBezTo>
                  <a:pt x="6477" y="11176"/>
                  <a:pt x="6604" y="11557"/>
                  <a:pt x="6858" y="11557"/>
                </a:cubicBezTo>
                <a:cubicBezTo>
                  <a:pt x="7112" y="11557"/>
                  <a:pt x="7620" y="11049"/>
                  <a:pt x="7620" y="9779"/>
                </a:cubicBezTo>
                <a:cubicBezTo>
                  <a:pt x="8001" y="9271"/>
                  <a:pt x="8255" y="9017"/>
                  <a:pt x="8509" y="901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3"/>
          <p:cNvSpPr/>
          <p:nvPr/>
        </p:nvSpPr>
        <p:spPr>
          <a:xfrm>
            <a:off x="7736379" y="2478515"/>
            <a:ext cx="360616" cy="231838"/>
          </a:xfrm>
          <a:custGeom>
            <a:rect b="b" l="l" r="r" t="t"/>
            <a:pathLst>
              <a:path extrusionOk="0" h="309118" w="480822">
                <a:moveTo>
                  <a:pt x="16510" y="6223"/>
                </a:moveTo>
                <a:cubicBezTo>
                  <a:pt x="16002" y="6223"/>
                  <a:pt x="14859" y="6477"/>
                  <a:pt x="13843" y="6985"/>
                </a:cubicBezTo>
                <a:cubicBezTo>
                  <a:pt x="11684" y="6985"/>
                  <a:pt x="11684" y="6985"/>
                  <a:pt x="13843" y="8001"/>
                </a:cubicBezTo>
                <a:cubicBezTo>
                  <a:pt x="14859" y="8001"/>
                  <a:pt x="16002" y="8001"/>
                  <a:pt x="16002" y="6985"/>
                </a:cubicBezTo>
                <a:cubicBezTo>
                  <a:pt x="17018" y="6477"/>
                  <a:pt x="17018" y="6223"/>
                  <a:pt x="16510" y="6223"/>
                </a:cubicBezTo>
                <a:close/>
                <a:moveTo>
                  <a:pt x="18161" y="140843"/>
                </a:moveTo>
                <a:cubicBezTo>
                  <a:pt x="18161" y="140843"/>
                  <a:pt x="17018" y="141859"/>
                  <a:pt x="17018" y="143002"/>
                </a:cubicBezTo>
                <a:cubicBezTo>
                  <a:pt x="16256" y="143002"/>
                  <a:pt x="16002" y="143510"/>
                  <a:pt x="16256" y="143510"/>
                </a:cubicBezTo>
                <a:cubicBezTo>
                  <a:pt x="16383" y="143510"/>
                  <a:pt x="16637" y="143383"/>
                  <a:pt x="17018" y="143002"/>
                </a:cubicBezTo>
                <a:lnTo>
                  <a:pt x="18161" y="143002"/>
                </a:lnTo>
                <a:cubicBezTo>
                  <a:pt x="19177" y="141986"/>
                  <a:pt x="19177" y="140843"/>
                  <a:pt x="18161" y="140843"/>
                </a:cubicBezTo>
                <a:close/>
                <a:moveTo>
                  <a:pt x="29718" y="170561"/>
                </a:moveTo>
                <a:cubicBezTo>
                  <a:pt x="29337" y="170561"/>
                  <a:pt x="28956" y="171069"/>
                  <a:pt x="28956" y="171069"/>
                </a:cubicBezTo>
                <a:cubicBezTo>
                  <a:pt x="28956" y="171069"/>
                  <a:pt x="27940" y="171069"/>
                  <a:pt x="27940" y="172085"/>
                </a:cubicBezTo>
                <a:lnTo>
                  <a:pt x="30099" y="172085"/>
                </a:lnTo>
                <a:lnTo>
                  <a:pt x="30099" y="171069"/>
                </a:lnTo>
                <a:cubicBezTo>
                  <a:pt x="30099" y="170688"/>
                  <a:pt x="29972" y="170561"/>
                  <a:pt x="29845" y="170561"/>
                </a:cubicBezTo>
                <a:close/>
                <a:moveTo>
                  <a:pt x="29972" y="178562"/>
                </a:moveTo>
                <a:lnTo>
                  <a:pt x="29972" y="179705"/>
                </a:lnTo>
                <a:lnTo>
                  <a:pt x="30988" y="179705"/>
                </a:lnTo>
                <a:lnTo>
                  <a:pt x="30988" y="178562"/>
                </a:lnTo>
                <a:close/>
                <a:moveTo>
                  <a:pt x="29591" y="180975"/>
                </a:moveTo>
                <a:cubicBezTo>
                  <a:pt x="29718" y="180975"/>
                  <a:pt x="29972" y="181229"/>
                  <a:pt x="29972" y="181737"/>
                </a:cubicBezTo>
                <a:cubicBezTo>
                  <a:pt x="29464" y="181229"/>
                  <a:pt x="29464" y="180975"/>
                  <a:pt x="29591" y="180975"/>
                </a:cubicBezTo>
                <a:close/>
                <a:moveTo>
                  <a:pt x="33274" y="185039"/>
                </a:moveTo>
                <a:lnTo>
                  <a:pt x="34290" y="186055"/>
                </a:lnTo>
                <a:lnTo>
                  <a:pt x="35433" y="186055"/>
                </a:lnTo>
                <a:lnTo>
                  <a:pt x="35433" y="185039"/>
                </a:lnTo>
                <a:close/>
                <a:moveTo>
                  <a:pt x="31115" y="189357"/>
                </a:moveTo>
                <a:cubicBezTo>
                  <a:pt x="31242" y="189357"/>
                  <a:pt x="31369" y="189357"/>
                  <a:pt x="31496" y="189357"/>
                </a:cubicBezTo>
                <a:cubicBezTo>
                  <a:pt x="31242" y="189738"/>
                  <a:pt x="30734" y="190119"/>
                  <a:pt x="30099" y="190373"/>
                </a:cubicBezTo>
                <a:cubicBezTo>
                  <a:pt x="28956" y="190373"/>
                  <a:pt x="28956" y="190373"/>
                  <a:pt x="31115" y="189230"/>
                </a:cubicBezTo>
                <a:close/>
                <a:moveTo>
                  <a:pt x="47244" y="190500"/>
                </a:moveTo>
                <a:cubicBezTo>
                  <a:pt x="47244" y="190500"/>
                  <a:pt x="46228" y="191516"/>
                  <a:pt x="46228" y="191516"/>
                </a:cubicBezTo>
                <a:lnTo>
                  <a:pt x="47244" y="191516"/>
                </a:lnTo>
                <a:lnTo>
                  <a:pt x="48387" y="190500"/>
                </a:lnTo>
                <a:close/>
                <a:moveTo>
                  <a:pt x="37592" y="189357"/>
                </a:moveTo>
                <a:cubicBezTo>
                  <a:pt x="36449" y="190500"/>
                  <a:pt x="36449" y="190500"/>
                  <a:pt x="36449" y="190500"/>
                </a:cubicBezTo>
                <a:cubicBezTo>
                  <a:pt x="36957" y="191516"/>
                  <a:pt x="37211" y="192151"/>
                  <a:pt x="37592" y="192151"/>
                </a:cubicBezTo>
                <a:cubicBezTo>
                  <a:pt x="37973" y="192151"/>
                  <a:pt x="38100" y="191643"/>
                  <a:pt x="38608" y="190500"/>
                </a:cubicBezTo>
                <a:cubicBezTo>
                  <a:pt x="38608" y="189357"/>
                  <a:pt x="38608" y="189357"/>
                  <a:pt x="37592" y="189357"/>
                </a:cubicBezTo>
                <a:close/>
                <a:moveTo>
                  <a:pt x="51562" y="197993"/>
                </a:moveTo>
                <a:cubicBezTo>
                  <a:pt x="51562" y="197993"/>
                  <a:pt x="50419" y="199009"/>
                  <a:pt x="50419" y="200152"/>
                </a:cubicBezTo>
                <a:lnTo>
                  <a:pt x="51562" y="199136"/>
                </a:lnTo>
                <a:cubicBezTo>
                  <a:pt x="52578" y="199136"/>
                  <a:pt x="52578" y="198120"/>
                  <a:pt x="52578" y="198120"/>
                </a:cubicBezTo>
                <a:close/>
                <a:moveTo>
                  <a:pt x="302895" y="224917"/>
                </a:moveTo>
                <a:cubicBezTo>
                  <a:pt x="305054" y="224917"/>
                  <a:pt x="305054" y="224917"/>
                  <a:pt x="303911" y="226060"/>
                </a:cubicBezTo>
                <a:lnTo>
                  <a:pt x="302895" y="226060"/>
                </a:lnTo>
                <a:cubicBezTo>
                  <a:pt x="301879" y="224917"/>
                  <a:pt x="301879" y="224917"/>
                  <a:pt x="302895" y="224917"/>
                </a:cubicBezTo>
                <a:close/>
                <a:moveTo>
                  <a:pt x="319024" y="232537"/>
                </a:moveTo>
                <a:cubicBezTo>
                  <a:pt x="319024" y="233680"/>
                  <a:pt x="319024" y="234696"/>
                  <a:pt x="319024" y="234696"/>
                </a:cubicBezTo>
                <a:cubicBezTo>
                  <a:pt x="318008" y="234696"/>
                  <a:pt x="318008" y="233680"/>
                  <a:pt x="318008" y="233680"/>
                </a:cubicBezTo>
                <a:cubicBezTo>
                  <a:pt x="318008" y="233680"/>
                  <a:pt x="318008" y="232537"/>
                  <a:pt x="319024" y="232537"/>
                </a:cubicBezTo>
                <a:close/>
                <a:moveTo>
                  <a:pt x="327660" y="235712"/>
                </a:moveTo>
                <a:cubicBezTo>
                  <a:pt x="326644" y="235712"/>
                  <a:pt x="326644" y="235712"/>
                  <a:pt x="326644" y="236855"/>
                </a:cubicBezTo>
                <a:lnTo>
                  <a:pt x="327660" y="236855"/>
                </a:lnTo>
                <a:lnTo>
                  <a:pt x="328676" y="235712"/>
                </a:lnTo>
                <a:close/>
                <a:moveTo>
                  <a:pt x="334518" y="235331"/>
                </a:moveTo>
                <a:cubicBezTo>
                  <a:pt x="334137" y="235331"/>
                  <a:pt x="334137" y="236347"/>
                  <a:pt x="334137" y="237871"/>
                </a:cubicBezTo>
                <a:lnTo>
                  <a:pt x="336296" y="237871"/>
                </a:lnTo>
                <a:cubicBezTo>
                  <a:pt x="336296" y="236855"/>
                  <a:pt x="336296" y="235712"/>
                  <a:pt x="335280" y="235712"/>
                </a:cubicBezTo>
                <a:cubicBezTo>
                  <a:pt x="335026" y="235458"/>
                  <a:pt x="334772" y="235331"/>
                  <a:pt x="334645" y="235331"/>
                </a:cubicBezTo>
                <a:close/>
                <a:moveTo>
                  <a:pt x="364490" y="235077"/>
                </a:moveTo>
                <a:cubicBezTo>
                  <a:pt x="364236" y="235077"/>
                  <a:pt x="364236" y="235585"/>
                  <a:pt x="364236" y="236855"/>
                </a:cubicBezTo>
                <a:cubicBezTo>
                  <a:pt x="365252" y="239014"/>
                  <a:pt x="366395" y="240030"/>
                  <a:pt x="366395" y="240030"/>
                </a:cubicBezTo>
                <a:cubicBezTo>
                  <a:pt x="366395" y="240030"/>
                  <a:pt x="366395" y="239014"/>
                  <a:pt x="365379" y="235712"/>
                </a:cubicBezTo>
                <a:cubicBezTo>
                  <a:pt x="364871" y="235331"/>
                  <a:pt x="364617" y="234950"/>
                  <a:pt x="364490" y="234950"/>
                </a:cubicBezTo>
                <a:close/>
                <a:moveTo>
                  <a:pt x="97790" y="239014"/>
                </a:moveTo>
                <a:cubicBezTo>
                  <a:pt x="97790" y="240030"/>
                  <a:pt x="97790" y="241173"/>
                  <a:pt x="97790" y="241173"/>
                </a:cubicBezTo>
                <a:lnTo>
                  <a:pt x="99060" y="241173"/>
                </a:lnTo>
                <a:cubicBezTo>
                  <a:pt x="99060" y="240157"/>
                  <a:pt x="99060" y="239014"/>
                  <a:pt x="99060" y="239014"/>
                </a:cubicBezTo>
                <a:close/>
                <a:moveTo>
                  <a:pt x="357759" y="240030"/>
                </a:moveTo>
                <a:cubicBezTo>
                  <a:pt x="357759" y="241046"/>
                  <a:pt x="357759" y="242189"/>
                  <a:pt x="357759" y="242189"/>
                </a:cubicBezTo>
                <a:lnTo>
                  <a:pt x="358902" y="242189"/>
                </a:lnTo>
                <a:cubicBezTo>
                  <a:pt x="358902" y="241046"/>
                  <a:pt x="358902" y="240030"/>
                  <a:pt x="358902" y="240030"/>
                </a:cubicBezTo>
                <a:close/>
                <a:moveTo>
                  <a:pt x="313563" y="240030"/>
                </a:moveTo>
                <a:cubicBezTo>
                  <a:pt x="313563" y="240030"/>
                  <a:pt x="312547" y="240030"/>
                  <a:pt x="312547" y="241046"/>
                </a:cubicBezTo>
                <a:cubicBezTo>
                  <a:pt x="312547" y="241046"/>
                  <a:pt x="312547" y="242189"/>
                  <a:pt x="313563" y="242189"/>
                </a:cubicBezTo>
                <a:cubicBezTo>
                  <a:pt x="313563" y="242189"/>
                  <a:pt x="314579" y="241046"/>
                  <a:pt x="314579" y="241046"/>
                </a:cubicBezTo>
                <a:cubicBezTo>
                  <a:pt x="314579" y="240030"/>
                  <a:pt x="313563" y="240030"/>
                  <a:pt x="313563" y="240030"/>
                </a:cubicBezTo>
                <a:close/>
                <a:moveTo>
                  <a:pt x="284988" y="239268"/>
                </a:moveTo>
                <a:cubicBezTo>
                  <a:pt x="284607" y="239268"/>
                  <a:pt x="283972" y="239776"/>
                  <a:pt x="283337" y="241046"/>
                </a:cubicBezTo>
                <a:cubicBezTo>
                  <a:pt x="284353" y="242189"/>
                  <a:pt x="284353" y="242189"/>
                  <a:pt x="284353" y="242189"/>
                </a:cubicBezTo>
                <a:cubicBezTo>
                  <a:pt x="284353" y="242189"/>
                  <a:pt x="285496" y="241046"/>
                  <a:pt x="285496" y="240030"/>
                </a:cubicBezTo>
                <a:cubicBezTo>
                  <a:pt x="285496" y="239522"/>
                  <a:pt x="285242" y="239268"/>
                  <a:pt x="284988" y="239268"/>
                </a:cubicBezTo>
                <a:close/>
                <a:moveTo>
                  <a:pt x="386842" y="241046"/>
                </a:moveTo>
                <a:lnTo>
                  <a:pt x="386842" y="242189"/>
                </a:lnTo>
                <a:lnTo>
                  <a:pt x="386842" y="243205"/>
                </a:lnTo>
                <a:lnTo>
                  <a:pt x="387858" y="243205"/>
                </a:lnTo>
                <a:cubicBezTo>
                  <a:pt x="389001" y="242189"/>
                  <a:pt x="387858" y="241046"/>
                  <a:pt x="386842" y="241046"/>
                </a:cubicBezTo>
                <a:close/>
                <a:moveTo>
                  <a:pt x="277876" y="241046"/>
                </a:moveTo>
                <a:cubicBezTo>
                  <a:pt x="277876" y="242189"/>
                  <a:pt x="277876" y="243205"/>
                  <a:pt x="278892" y="243205"/>
                </a:cubicBezTo>
                <a:lnTo>
                  <a:pt x="280035" y="242189"/>
                </a:lnTo>
                <a:lnTo>
                  <a:pt x="278892" y="241046"/>
                </a:lnTo>
                <a:close/>
                <a:moveTo>
                  <a:pt x="341503" y="244348"/>
                </a:moveTo>
                <a:cubicBezTo>
                  <a:pt x="341630" y="244475"/>
                  <a:pt x="341630" y="244602"/>
                  <a:pt x="341757" y="244729"/>
                </a:cubicBezTo>
                <a:cubicBezTo>
                  <a:pt x="341376" y="244602"/>
                  <a:pt x="340868" y="244348"/>
                  <a:pt x="340487" y="244348"/>
                </a:cubicBezTo>
                <a:close/>
                <a:moveTo>
                  <a:pt x="192659" y="244348"/>
                </a:moveTo>
                <a:cubicBezTo>
                  <a:pt x="192659" y="245364"/>
                  <a:pt x="192659" y="246507"/>
                  <a:pt x="193675" y="246507"/>
                </a:cubicBezTo>
                <a:lnTo>
                  <a:pt x="194691" y="246507"/>
                </a:lnTo>
                <a:cubicBezTo>
                  <a:pt x="194691" y="245491"/>
                  <a:pt x="193675" y="244348"/>
                  <a:pt x="193675" y="244348"/>
                </a:cubicBezTo>
                <a:close/>
                <a:moveTo>
                  <a:pt x="382524" y="241808"/>
                </a:moveTo>
                <a:cubicBezTo>
                  <a:pt x="382397" y="241808"/>
                  <a:pt x="382397" y="242316"/>
                  <a:pt x="382397" y="243205"/>
                </a:cubicBezTo>
                <a:cubicBezTo>
                  <a:pt x="381381" y="244348"/>
                  <a:pt x="381381" y="246380"/>
                  <a:pt x="382397" y="247523"/>
                </a:cubicBezTo>
                <a:lnTo>
                  <a:pt x="384556" y="247523"/>
                </a:lnTo>
                <a:lnTo>
                  <a:pt x="383540" y="245364"/>
                </a:lnTo>
                <a:cubicBezTo>
                  <a:pt x="382905" y="242824"/>
                  <a:pt x="382651" y="241808"/>
                  <a:pt x="382524" y="241808"/>
                </a:cubicBezTo>
                <a:close/>
                <a:moveTo>
                  <a:pt x="128905" y="248666"/>
                </a:moveTo>
                <a:cubicBezTo>
                  <a:pt x="127889" y="248666"/>
                  <a:pt x="127889" y="248666"/>
                  <a:pt x="127889" y="249809"/>
                </a:cubicBezTo>
                <a:cubicBezTo>
                  <a:pt x="126746" y="250825"/>
                  <a:pt x="128905" y="250825"/>
                  <a:pt x="130048" y="250825"/>
                </a:cubicBezTo>
                <a:cubicBezTo>
                  <a:pt x="130048" y="249809"/>
                  <a:pt x="130048" y="248666"/>
                  <a:pt x="128905" y="248666"/>
                </a:cubicBezTo>
                <a:close/>
                <a:moveTo>
                  <a:pt x="226060" y="249809"/>
                </a:moveTo>
                <a:cubicBezTo>
                  <a:pt x="226060" y="251333"/>
                  <a:pt x="226568" y="252349"/>
                  <a:pt x="226949" y="252349"/>
                </a:cubicBezTo>
                <a:cubicBezTo>
                  <a:pt x="227076" y="252349"/>
                  <a:pt x="227076" y="252222"/>
                  <a:pt x="227076" y="251968"/>
                </a:cubicBezTo>
                <a:lnTo>
                  <a:pt x="228219" y="250952"/>
                </a:lnTo>
                <a:lnTo>
                  <a:pt x="227076" y="249936"/>
                </a:lnTo>
                <a:close/>
                <a:moveTo>
                  <a:pt x="182880" y="251968"/>
                </a:moveTo>
                <a:cubicBezTo>
                  <a:pt x="182880" y="253111"/>
                  <a:pt x="182880" y="254127"/>
                  <a:pt x="183896" y="254127"/>
                </a:cubicBezTo>
                <a:lnTo>
                  <a:pt x="185039" y="253111"/>
                </a:lnTo>
                <a:lnTo>
                  <a:pt x="183896" y="251968"/>
                </a:lnTo>
                <a:close/>
                <a:moveTo>
                  <a:pt x="207645" y="250952"/>
                </a:moveTo>
                <a:cubicBezTo>
                  <a:pt x="206629" y="250952"/>
                  <a:pt x="206629" y="250952"/>
                  <a:pt x="206629" y="251968"/>
                </a:cubicBezTo>
                <a:cubicBezTo>
                  <a:pt x="207645" y="254127"/>
                  <a:pt x="207645" y="255270"/>
                  <a:pt x="207645" y="255270"/>
                </a:cubicBezTo>
                <a:cubicBezTo>
                  <a:pt x="208788" y="255270"/>
                  <a:pt x="207645" y="251968"/>
                  <a:pt x="207645" y="250952"/>
                </a:cubicBezTo>
                <a:close/>
                <a:moveTo>
                  <a:pt x="416560" y="259842"/>
                </a:moveTo>
                <a:cubicBezTo>
                  <a:pt x="416941" y="259842"/>
                  <a:pt x="417449" y="260096"/>
                  <a:pt x="417957" y="260604"/>
                </a:cubicBezTo>
                <a:cubicBezTo>
                  <a:pt x="418211" y="260350"/>
                  <a:pt x="418338" y="260223"/>
                  <a:pt x="418465" y="260223"/>
                </a:cubicBezTo>
                <a:cubicBezTo>
                  <a:pt x="418973" y="260223"/>
                  <a:pt x="418973" y="261874"/>
                  <a:pt x="418973" y="262636"/>
                </a:cubicBezTo>
                <a:cubicBezTo>
                  <a:pt x="418592" y="263017"/>
                  <a:pt x="418338" y="263144"/>
                  <a:pt x="418084" y="263144"/>
                </a:cubicBezTo>
                <a:cubicBezTo>
                  <a:pt x="417576" y="263144"/>
                  <a:pt x="417068" y="262636"/>
                  <a:pt x="415671" y="262636"/>
                </a:cubicBezTo>
                <a:cubicBezTo>
                  <a:pt x="415671" y="261620"/>
                  <a:pt x="415671" y="260477"/>
                  <a:pt x="415671" y="260477"/>
                </a:cubicBezTo>
                <a:cubicBezTo>
                  <a:pt x="415671" y="259969"/>
                  <a:pt x="415925" y="259715"/>
                  <a:pt x="416306" y="259715"/>
                </a:cubicBezTo>
                <a:close/>
                <a:moveTo>
                  <a:pt x="422148" y="260223"/>
                </a:moveTo>
                <a:cubicBezTo>
                  <a:pt x="421894" y="260223"/>
                  <a:pt x="421513" y="261239"/>
                  <a:pt x="422275" y="262763"/>
                </a:cubicBezTo>
                <a:cubicBezTo>
                  <a:pt x="423291" y="262763"/>
                  <a:pt x="424434" y="263906"/>
                  <a:pt x="424434" y="263906"/>
                </a:cubicBezTo>
                <a:cubicBezTo>
                  <a:pt x="424434" y="262763"/>
                  <a:pt x="423291" y="260731"/>
                  <a:pt x="422275" y="260731"/>
                </a:cubicBezTo>
                <a:cubicBezTo>
                  <a:pt x="422275" y="260350"/>
                  <a:pt x="422148" y="260350"/>
                  <a:pt x="422148" y="260350"/>
                </a:cubicBezTo>
                <a:close/>
                <a:moveTo>
                  <a:pt x="304673" y="263906"/>
                </a:moveTo>
                <a:cubicBezTo>
                  <a:pt x="304673" y="263906"/>
                  <a:pt x="305689" y="264922"/>
                  <a:pt x="305689" y="266065"/>
                </a:cubicBezTo>
                <a:cubicBezTo>
                  <a:pt x="305689" y="266573"/>
                  <a:pt x="305562" y="266827"/>
                  <a:pt x="305308" y="266827"/>
                </a:cubicBezTo>
                <a:cubicBezTo>
                  <a:pt x="305054" y="266827"/>
                  <a:pt x="304673" y="266319"/>
                  <a:pt x="304673" y="265049"/>
                </a:cubicBezTo>
                <a:cubicBezTo>
                  <a:pt x="303530" y="264033"/>
                  <a:pt x="303530" y="264033"/>
                  <a:pt x="304673" y="264033"/>
                </a:cubicBezTo>
                <a:close/>
                <a:moveTo>
                  <a:pt x="465582" y="280289"/>
                </a:moveTo>
                <a:cubicBezTo>
                  <a:pt x="465709" y="280289"/>
                  <a:pt x="465963" y="280543"/>
                  <a:pt x="466471" y="281051"/>
                </a:cubicBezTo>
                <a:lnTo>
                  <a:pt x="465455" y="281051"/>
                </a:lnTo>
                <a:cubicBezTo>
                  <a:pt x="465455" y="280543"/>
                  <a:pt x="465455" y="280289"/>
                  <a:pt x="465582" y="280289"/>
                </a:cubicBezTo>
                <a:close/>
                <a:moveTo>
                  <a:pt x="463042" y="286004"/>
                </a:moveTo>
                <a:cubicBezTo>
                  <a:pt x="462788" y="286004"/>
                  <a:pt x="462661" y="286131"/>
                  <a:pt x="462280" y="286512"/>
                </a:cubicBezTo>
                <a:cubicBezTo>
                  <a:pt x="463296" y="286512"/>
                  <a:pt x="463296" y="287528"/>
                  <a:pt x="462280" y="287528"/>
                </a:cubicBezTo>
                <a:cubicBezTo>
                  <a:pt x="461137" y="288671"/>
                  <a:pt x="460121" y="289687"/>
                  <a:pt x="460121" y="289687"/>
                </a:cubicBezTo>
                <a:cubicBezTo>
                  <a:pt x="461137" y="289687"/>
                  <a:pt x="462280" y="289687"/>
                  <a:pt x="463296" y="288671"/>
                </a:cubicBezTo>
                <a:cubicBezTo>
                  <a:pt x="465455" y="287528"/>
                  <a:pt x="465455" y="287528"/>
                  <a:pt x="464312" y="286512"/>
                </a:cubicBezTo>
                <a:cubicBezTo>
                  <a:pt x="463550" y="286512"/>
                  <a:pt x="463296" y="286004"/>
                  <a:pt x="462915" y="286004"/>
                </a:cubicBezTo>
                <a:close/>
                <a:moveTo>
                  <a:pt x="469646" y="293243"/>
                </a:moveTo>
                <a:cubicBezTo>
                  <a:pt x="469519" y="293243"/>
                  <a:pt x="469265" y="293497"/>
                  <a:pt x="468630" y="294005"/>
                </a:cubicBezTo>
                <a:cubicBezTo>
                  <a:pt x="468630" y="294005"/>
                  <a:pt x="468630" y="295021"/>
                  <a:pt x="468630" y="296164"/>
                </a:cubicBezTo>
                <a:lnTo>
                  <a:pt x="470789" y="296164"/>
                </a:lnTo>
                <a:cubicBezTo>
                  <a:pt x="470789" y="295021"/>
                  <a:pt x="470789" y="295021"/>
                  <a:pt x="469646" y="294005"/>
                </a:cubicBezTo>
                <a:cubicBezTo>
                  <a:pt x="469646" y="293497"/>
                  <a:pt x="469646" y="293243"/>
                  <a:pt x="469519" y="293243"/>
                </a:cubicBezTo>
                <a:close/>
                <a:moveTo>
                  <a:pt x="457835" y="305943"/>
                </a:moveTo>
                <a:cubicBezTo>
                  <a:pt x="457835" y="305943"/>
                  <a:pt x="456819" y="308102"/>
                  <a:pt x="455676" y="308102"/>
                </a:cubicBezTo>
                <a:cubicBezTo>
                  <a:pt x="455676" y="307086"/>
                  <a:pt x="456819" y="307086"/>
                  <a:pt x="456819" y="305943"/>
                </a:cubicBezTo>
                <a:close/>
                <a:moveTo>
                  <a:pt x="7112" y="0"/>
                </a:moveTo>
                <a:cubicBezTo>
                  <a:pt x="7620" y="0"/>
                  <a:pt x="8001" y="127"/>
                  <a:pt x="8382" y="508"/>
                </a:cubicBezTo>
                <a:cubicBezTo>
                  <a:pt x="9144" y="508"/>
                  <a:pt x="9779" y="1016"/>
                  <a:pt x="10287" y="1016"/>
                </a:cubicBezTo>
                <a:cubicBezTo>
                  <a:pt x="10414" y="1016"/>
                  <a:pt x="10541" y="889"/>
                  <a:pt x="10541" y="508"/>
                </a:cubicBezTo>
                <a:lnTo>
                  <a:pt x="12700" y="508"/>
                </a:lnTo>
                <a:cubicBezTo>
                  <a:pt x="14859" y="1651"/>
                  <a:pt x="15875" y="1651"/>
                  <a:pt x="17018" y="2667"/>
                </a:cubicBezTo>
                <a:cubicBezTo>
                  <a:pt x="17907" y="5461"/>
                  <a:pt x="18034" y="8255"/>
                  <a:pt x="16637" y="8255"/>
                </a:cubicBezTo>
                <a:cubicBezTo>
                  <a:pt x="16383" y="8255"/>
                  <a:pt x="16129" y="8128"/>
                  <a:pt x="15875" y="8001"/>
                </a:cubicBezTo>
                <a:cubicBezTo>
                  <a:pt x="15875" y="8001"/>
                  <a:pt x="14732" y="9017"/>
                  <a:pt x="14732" y="10160"/>
                </a:cubicBezTo>
                <a:cubicBezTo>
                  <a:pt x="14732" y="10160"/>
                  <a:pt x="15875" y="11176"/>
                  <a:pt x="15875" y="11176"/>
                </a:cubicBezTo>
                <a:cubicBezTo>
                  <a:pt x="16891" y="11176"/>
                  <a:pt x="15875" y="14351"/>
                  <a:pt x="15875" y="18796"/>
                </a:cubicBezTo>
                <a:cubicBezTo>
                  <a:pt x="15875" y="23241"/>
                  <a:pt x="14732" y="25273"/>
                  <a:pt x="15875" y="26416"/>
                </a:cubicBezTo>
                <a:cubicBezTo>
                  <a:pt x="17018" y="27559"/>
                  <a:pt x="16891" y="28575"/>
                  <a:pt x="16891" y="28575"/>
                </a:cubicBezTo>
                <a:cubicBezTo>
                  <a:pt x="16891" y="28575"/>
                  <a:pt x="16764" y="28448"/>
                  <a:pt x="16637" y="28448"/>
                </a:cubicBezTo>
                <a:cubicBezTo>
                  <a:pt x="15875" y="28448"/>
                  <a:pt x="15875" y="33401"/>
                  <a:pt x="15875" y="38227"/>
                </a:cubicBezTo>
                <a:cubicBezTo>
                  <a:pt x="14732" y="43561"/>
                  <a:pt x="14732" y="49022"/>
                  <a:pt x="13716" y="49022"/>
                </a:cubicBezTo>
                <a:lnTo>
                  <a:pt x="13716" y="50038"/>
                </a:lnTo>
                <a:cubicBezTo>
                  <a:pt x="14732" y="50038"/>
                  <a:pt x="14732" y="51181"/>
                  <a:pt x="14732" y="53340"/>
                </a:cubicBezTo>
                <a:cubicBezTo>
                  <a:pt x="13716" y="54356"/>
                  <a:pt x="13716" y="56515"/>
                  <a:pt x="13716" y="56515"/>
                </a:cubicBezTo>
                <a:cubicBezTo>
                  <a:pt x="14732" y="56515"/>
                  <a:pt x="14732" y="56515"/>
                  <a:pt x="14732" y="58674"/>
                </a:cubicBezTo>
                <a:cubicBezTo>
                  <a:pt x="14732" y="59690"/>
                  <a:pt x="14732" y="60833"/>
                  <a:pt x="13716" y="60833"/>
                </a:cubicBezTo>
                <a:cubicBezTo>
                  <a:pt x="13716" y="61976"/>
                  <a:pt x="13716" y="67310"/>
                  <a:pt x="14732" y="69469"/>
                </a:cubicBezTo>
                <a:cubicBezTo>
                  <a:pt x="16891" y="69469"/>
                  <a:pt x="14732" y="70612"/>
                  <a:pt x="13716" y="71628"/>
                </a:cubicBezTo>
                <a:cubicBezTo>
                  <a:pt x="12700" y="71628"/>
                  <a:pt x="11557" y="72771"/>
                  <a:pt x="11557" y="72771"/>
                </a:cubicBezTo>
                <a:lnTo>
                  <a:pt x="13716" y="72771"/>
                </a:lnTo>
                <a:cubicBezTo>
                  <a:pt x="14224" y="72263"/>
                  <a:pt x="14478" y="72009"/>
                  <a:pt x="14605" y="72009"/>
                </a:cubicBezTo>
                <a:cubicBezTo>
                  <a:pt x="14986" y="72009"/>
                  <a:pt x="15240" y="72517"/>
                  <a:pt x="15875" y="73787"/>
                </a:cubicBezTo>
                <a:cubicBezTo>
                  <a:pt x="15875" y="74803"/>
                  <a:pt x="15875" y="74803"/>
                  <a:pt x="15875" y="74803"/>
                </a:cubicBezTo>
                <a:cubicBezTo>
                  <a:pt x="14732" y="74803"/>
                  <a:pt x="14732" y="79121"/>
                  <a:pt x="14732" y="84582"/>
                </a:cubicBezTo>
                <a:cubicBezTo>
                  <a:pt x="15875" y="91059"/>
                  <a:pt x="15875" y="93218"/>
                  <a:pt x="14732" y="93218"/>
                </a:cubicBezTo>
                <a:cubicBezTo>
                  <a:pt x="13716" y="94361"/>
                  <a:pt x="13716" y="94361"/>
                  <a:pt x="15875" y="96393"/>
                </a:cubicBezTo>
                <a:cubicBezTo>
                  <a:pt x="19050" y="100711"/>
                  <a:pt x="19050" y="100711"/>
                  <a:pt x="18034" y="101727"/>
                </a:cubicBezTo>
                <a:cubicBezTo>
                  <a:pt x="18034" y="101219"/>
                  <a:pt x="17780" y="100965"/>
                  <a:pt x="17399" y="100965"/>
                </a:cubicBezTo>
                <a:cubicBezTo>
                  <a:pt x="17018" y="100965"/>
                  <a:pt x="16383" y="101219"/>
                  <a:pt x="15875" y="101727"/>
                </a:cubicBezTo>
                <a:cubicBezTo>
                  <a:pt x="13716" y="101727"/>
                  <a:pt x="13716" y="102870"/>
                  <a:pt x="15875" y="102870"/>
                </a:cubicBezTo>
                <a:cubicBezTo>
                  <a:pt x="19050" y="102870"/>
                  <a:pt x="19050" y="113665"/>
                  <a:pt x="16891" y="114681"/>
                </a:cubicBezTo>
                <a:cubicBezTo>
                  <a:pt x="16891" y="114173"/>
                  <a:pt x="16891" y="113919"/>
                  <a:pt x="16764" y="113919"/>
                </a:cubicBezTo>
                <a:cubicBezTo>
                  <a:pt x="16637" y="113919"/>
                  <a:pt x="16383" y="114173"/>
                  <a:pt x="15875" y="114681"/>
                </a:cubicBezTo>
                <a:cubicBezTo>
                  <a:pt x="13716" y="114681"/>
                  <a:pt x="13716" y="115824"/>
                  <a:pt x="13716" y="116840"/>
                </a:cubicBezTo>
                <a:cubicBezTo>
                  <a:pt x="13716" y="116840"/>
                  <a:pt x="15875" y="116840"/>
                  <a:pt x="16891" y="114681"/>
                </a:cubicBezTo>
                <a:lnTo>
                  <a:pt x="19050" y="114681"/>
                </a:lnTo>
                <a:cubicBezTo>
                  <a:pt x="20066" y="114681"/>
                  <a:pt x="20066" y="115824"/>
                  <a:pt x="20066" y="117856"/>
                </a:cubicBezTo>
                <a:cubicBezTo>
                  <a:pt x="21209" y="120015"/>
                  <a:pt x="21209" y="120015"/>
                  <a:pt x="21209" y="120015"/>
                </a:cubicBezTo>
                <a:cubicBezTo>
                  <a:pt x="19050" y="121031"/>
                  <a:pt x="21209" y="125349"/>
                  <a:pt x="22225" y="125349"/>
                </a:cubicBezTo>
                <a:cubicBezTo>
                  <a:pt x="23241" y="125349"/>
                  <a:pt x="23241" y="125349"/>
                  <a:pt x="23241" y="126365"/>
                </a:cubicBezTo>
                <a:cubicBezTo>
                  <a:pt x="22225" y="129667"/>
                  <a:pt x="24384" y="132842"/>
                  <a:pt x="25400" y="132842"/>
                </a:cubicBezTo>
                <a:cubicBezTo>
                  <a:pt x="25400" y="132842"/>
                  <a:pt x="25400" y="132842"/>
                  <a:pt x="25400" y="133858"/>
                </a:cubicBezTo>
                <a:cubicBezTo>
                  <a:pt x="24384" y="135001"/>
                  <a:pt x="25400" y="136017"/>
                  <a:pt x="25400" y="137033"/>
                </a:cubicBezTo>
                <a:cubicBezTo>
                  <a:pt x="26162" y="138684"/>
                  <a:pt x="26416" y="139573"/>
                  <a:pt x="26035" y="139573"/>
                </a:cubicBezTo>
                <a:cubicBezTo>
                  <a:pt x="25908" y="139573"/>
                  <a:pt x="25654" y="139446"/>
                  <a:pt x="25400" y="139192"/>
                </a:cubicBezTo>
                <a:cubicBezTo>
                  <a:pt x="24384" y="140335"/>
                  <a:pt x="22225" y="140335"/>
                  <a:pt x="23241" y="141351"/>
                </a:cubicBezTo>
                <a:lnTo>
                  <a:pt x="24384" y="140335"/>
                </a:lnTo>
                <a:cubicBezTo>
                  <a:pt x="25400" y="140335"/>
                  <a:pt x="25400" y="142494"/>
                  <a:pt x="26543" y="145669"/>
                </a:cubicBezTo>
                <a:cubicBezTo>
                  <a:pt x="27686" y="148844"/>
                  <a:pt x="28702" y="149987"/>
                  <a:pt x="29718" y="151003"/>
                </a:cubicBezTo>
                <a:lnTo>
                  <a:pt x="28575" y="152019"/>
                </a:lnTo>
                <a:cubicBezTo>
                  <a:pt x="28575" y="153035"/>
                  <a:pt x="28575" y="153035"/>
                  <a:pt x="29718" y="153035"/>
                </a:cubicBezTo>
                <a:cubicBezTo>
                  <a:pt x="30861" y="153035"/>
                  <a:pt x="31877" y="156337"/>
                  <a:pt x="31877" y="157353"/>
                </a:cubicBezTo>
                <a:lnTo>
                  <a:pt x="31877" y="159512"/>
                </a:lnTo>
                <a:cubicBezTo>
                  <a:pt x="32258" y="159258"/>
                  <a:pt x="32639" y="159258"/>
                  <a:pt x="32893" y="159258"/>
                </a:cubicBezTo>
                <a:cubicBezTo>
                  <a:pt x="34290" y="159258"/>
                  <a:pt x="34671" y="161036"/>
                  <a:pt x="32893" y="162814"/>
                </a:cubicBezTo>
                <a:cubicBezTo>
                  <a:pt x="33274" y="162433"/>
                  <a:pt x="33528" y="162306"/>
                  <a:pt x="33782" y="162306"/>
                </a:cubicBezTo>
                <a:cubicBezTo>
                  <a:pt x="34544" y="162306"/>
                  <a:pt x="35052" y="163068"/>
                  <a:pt x="35052" y="163830"/>
                </a:cubicBezTo>
                <a:cubicBezTo>
                  <a:pt x="34163" y="164719"/>
                  <a:pt x="35560" y="167259"/>
                  <a:pt x="36703" y="167259"/>
                </a:cubicBezTo>
                <a:cubicBezTo>
                  <a:pt x="36957" y="167259"/>
                  <a:pt x="37084" y="167132"/>
                  <a:pt x="37211" y="167005"/>
                </a:cubicBezTo>
                <a:lnTo>
                  <a:pt x="37211" y="168148"/>
                </a:lnTo>
                <a:cubicBezTo>
                  <a:pt x="36068" y="169164"/>
                  <a:pt x="37211" y="170307"/>
                  <a:pt x="37211" y="170307"/>
                </a:cubicBezTo>
                <a:cubicBezTo>
                  <a:pt x="37211" y="171323"/>
                  <a:pt x="37211" y="172466"/>
                  <a:pt x="37211" y="173482"/>
                </a:cubicBezTo>
                <a:cubicBezTo>
                  <a:pt x="36068" y="174498"/>
                  <a:pt x="37211" y="174498"/>
                  <a:pt x="37211" y="174498"/>
                </a:cubicBezTo>
                <a:cubicBezTo>
                  <a:pt x="37211" y="174879"/>
                  <a:pt x="37338" y="175006"/>
                  <a:pt x="37465" y="175006"/>
                </a:cubicBezTo>
                <a:cubicBezTo>
                  <a:pt x="37846" y="175006"/>
                  <a:pt x="38354" y="174244"/>
                  <a:pt x="38354" y="173482"/>
                </a:cubicBezTo>
                <a:cubicBezTo>
                  <a:pt x="38735" y="172847"/>
                  <a:pt x="38862" y="172593"/>
                  <a:pt x="38989" y="172593"/>
                </a:cubicBezTo>
                <a:cubicBezTo>
                  <a:pt x="39370" y="172593"/>
                  <a:pt x="39370" y="174371"/>
                  <a:pt x="39370" y="176657"/>
                </a:cubicBezTo>
                <a:cubicBezTo>
                  <a:pt x="40005" y="176022"/>
                  <a:pt x="40259" y="175387"/>
                  <a:pt x="40386" y="175387"/>
                </a:cubicBezTo>
                <a:cubicBezTo>
                  <a:pt x="40513" y="175387"/>
                  <a:pt x="40513" y="175768"/>
                  <a:pt x="40513" y="176657"/>
                </a:cubicBezTo>
                <a:cubicBezTo>
                  <a:pt x="40513" y="176657"/>
                  <a:pt x="41529" y="177673"/>
                  <a:pt x="40513" y="177673"/>
                </a:cubicBezTo>
                <a:lnTo>
                  <a:pt x="41529" y="179832"/>
                </a:lnTo>
                <a:cubicBezTo>
                  <a:pt x="42672" y="180975"/>
                  <a:pt x="43688" y="180975"/>
                  <a:pt x="43688" y="181991"/>
                </a:cubicBezTo>
                <a:cubicBezTo>
                  <a:pt x="43688" y="183007"/>
                  <a:pt x="43688" y="183007"/>
                  <a:pt x="44704" y="183007"/>
                </a:cubicBezTo>
                <a:cubicBezTo>
                  <a:pt x="45085" y="182753"/>
                  <a:pt x="45212" y="182626"/>
                  <a:pt x="45339" y="182626"/>
                </a:cubicBezTo>
                <a:cubicBezTo>
                  <a:pt x="45593" y="182626"/>
                  <a:pt x="45085" y="183388"/>
                  <a:pt x="43561" y="184150"/>
                </a:cubicBezTo>
                <a:cubicBezTo>
                  <a:pt x="43561" y="185166"/>
                  <a:pt x="43561" y="186309"/>
                  <a:pt x="44577" y="186309"/>
                </a:cubicBezTo>
                <a:cubicBezTo>
                  <a:pt x="45720" y="185801"/>
                  <a:pt x="46482" y="185547"/>
                  <a:pt x="46863" y="185547"/>
                </a:cubicBezTo>
                <a:cubicBezTo>
                  <a:pt x="47244" y="185547"/>
                  <a:pt x="47244" y="185801"/>
                  <a:pt x="46736" y="186309"/>
                </a:cubicBezTo>
                <a:cubicBezTo>
                  <a:pt x="45720" y="187325"/>
                  <a:pt x="46736" y="188468"/>
                  <a:pt x="46736" y="188468"/>
                </a:cubicBezTo>
                <a:cubicBezTo>
                  <a:pt x="46736" y="188468"/>
                  <a:pt x="46736" y="188341"/>
                  <a:pt x="46863" y="188341"/>
                </a:cubicBezTo>
                <a:cubicBezTo>
                  <a:pt x="47498" y="188341"/>
                  <a:pt x="51435" y="193167"/>
                  <a:pt x="55372" y="197104"/>
                </a:cubicBezTo>
                <a:cubicBezTo>
                  <a:pt x="55372" y="198120"/>
                  <a:pt x="55372" y="199263"/>
                  <a:pt x="54356" y="200279"/>
                </a:cubicBezTo>
                <a:cubicBezTo>
                  <a:pt x="53340" y="200787"/>
                  <a:pt x="52959" y="201041"/>
                  <a:pt x="53340" y="201041"/>
                </a:cubicBezTo>
                <a:cubicBezTo>
                  <a:pt x="53721" y="201041"/>
                  <a:pt x="54356" y="200787"/>
                  <a:pt x="55499" y="200279"/>
                </a:cubicBezTo>
                <a:cubicBezTo>
                  <a:pt x="56134" y="199898"/>
                  <a:pt x="56642" y="199771"/>
                  <a:pt x="57023" y="199771"/>
                </a:cubicBezTo>
                <a:cubicBezTo>
                  <a:pt x="57912" y="199771"/>
                  <a:pt x="57785" y="200533"/>
                  <a:pt x="55499" y="201295"/>
                </a:cubicBezTo>
                <a:cubicBezTo>
                  <a:pt x="53340" y="202438"/>
                  <a:pt x="53340" y="202438"/>
                  <a:pt x="56642" y="202438"/>
                </a:cubicBezTo>
                <a:cubicBezTo>
                  <a:pt x="57658" y="202438"/>
                  <a:pt x="57658" y="202438"/>
                  <a:pt x="57658" y="203454"/>
                </a:cubicBezTo>
                <a:cubicBezTo>
                  <a:pt x="59817" y="203454"/>
                  <a:pt x="60833" y="203454"/>
                  <a:pt x="59817" y="204470"/>
                </a:cubicBezTo>
                <a:lnTo>
                  <a:pt x="61976" y="204470"/>
                </a:lnTo>
                <a:cubicBezTo>
                  <a:pt x="62230" y="204343"/>
                  <a:pt x="62357" y="204216"/>
                  <a:pt x="62484" y="204216"/>
                </a:cubicBezTo>
                <a:cubicBezTo>
                  <a:pt x="62992" y="204216"/>
                  <a:pt x="62865" y="205867"/>
                  <a:pt x="61976" y="206629"/>
                </a:cubicBezTo>
                <a:cubicBezTo>
                  <a:pt x="61976" y="208407"/>
                  <a:pt x="62357" y="209169"/>
                  <a:pt x="62738" y="209169"/>
                </a:cubicBezTo>
                <a:cubicBezTo>
                  <a:pt x="63119" y="209169"/>
                  <a:pt x="63627" y="208661"/>
                  <a:pt x="64135" y="207645"/>
                </a:cubicBezTo>
                <a:cubicBezTo>
                  <a:pt x="64389" y="207137"/>
                  <a:pt x="64643" y="206883"/>
                  <a:pt x="65024" y="206883"/>
                </a:cubicBezTo>
                <a:cubicBezTo>
                  <a:pt x="66040" y="206883"/>
                  <a:pt x="67183" y="209169"/>
                  <a:pt x="66294" y="210820"/>
                </a:cubicBezTo>
                <a:cubicBezTo>
                  <a:pt x="65659" y="212090"/>
                  <a:pt x="65405" y="212598"/>
                  <a:pt x="65532" y="212598"/>
                </a:cubicBezTo>
                <a:cubicBezTo>
                  <a:pt x="65659" y="212598"/>
                  <a:pt x="65913" y="212344"/>
                  <a:pt x="66294" y="211836"/>
                </a:cubicBezTo>
                <a:lnTo>
                  <a:pt x="67437" y="211836"/>
                </a:lnTo>
                <a:cubicBezTo>
                  <a:pt x="67437" y="211836"/>
                  <a:pt x="67945" y="212344"/>
                  <a:pt x="68580" y="212344"/>
                </a:cubicBezTo>
                <a:cubicBezTo>
                  <a:pt x="68961" y="212344"/>
                  <a:pt x="69215" y="212217"/>
                  <a:pt x="69596" y="211836"/>
                </a:cubicBezTo>
                <a:cubicBezTo>
                  <a:pt x="69596" y="211836"/>
                  <a:pt x="69596" y="211836"/>
                  <a:pt x="69596" y="213995"/>
                </a:cubicBezTo>
                <a:cubicBezTo>
                  <a:pt x="69596" y="216154"/>
                  <a:pt x="70866" y="216789"/>
                  <a:pt x="72136" y="216789"/>
                </a:cubicBezTo>
                <a:cubicBezTo>
                  <a:pt x="72898" y="216789"/>
                  <a:pt x="73533" y="216535"/>
                  <a:pt x="73914" y="216154"/>
                </a:cubicBezTo>
                <a:lnTo>
                  <a:pt x="74930" y="217170"/>
                </a:lnTo>
                <a:cubicBezTo>
                  <a:pt x="74168" y="218694"/>
                  <a:pt x="73914" y="220218"/>
                  <a:pt x="74295" y="220218"/>
                </a:cubicBezTo>
                <a:cubicBezTo>
                  <a:pt x="74422" y="220218"/>
                  <a:pt x="74676" y="219964"/>
                  <a:pt x="74930" y="219329"/>
                </a:cubicBezTo>
                <a:lnTo>
                  <a:pt x="76073" y="218186"/>
                </a:lnTo>
                <a:cubicBezTo>
                  <a:pt x="75438" y="219583"/>
                  <a:pt x="76454" y="220472"/>
                  <a:pt x="77470" y="220472"/>
                </a:cubicBezTo>
                <a:cubicBezTo>
                  <a:pt x="78105" y="220472"/>
                  <a:pt x="78867" y="220091"/>
                  <a:pt x="79248" y="219329"/>
                </a:cubicBezTo>
                <a:cubicBezTo>
                  <a:pt x="80264" y="218186"/>
                  <a:pt x="80264" y="218186"/>
                  <a:pt x="80264" y="218186"/>
                </a:cubicBezTo>
                <a:lnTo>
                  <a:pt x="80264" y="219329"/>
                </a:lnTo>
                <a:cubicBezTo>
                  <a:pt x="79248" y="220345"/>
                  <a:pt x="79248" y="221488"/>
                  <a:pt x="79248" y="221488"/>
                </a:cubicBezTo>
                <a:cubicBezTo>
                  <a:pt x="79756" y="221996"/>
                  <a:pt x="80010" y="222250"/>
                  <a:pt x="80264" y="222250"/>
                </a:cubicBezTo>
                <a:cubicBezTo>
                  <a:pt x="80518" y="222250"/>
                  <a:pt x="80772" y="221996"/>
                  <a:pt x="81407" y="221488"/>
                </a:cubicBezTo>
                <a:cubicBezTo>
                  <a:pt x="82042" y="220980"/>
                  <a:pt x="82423" y="220726"/>
                  <a:pt x="82931" y="220726"/>
                </a:cubicBezTo>
                <a:cubicBezTo>
                  <a:pt x="83439" y="220726"/>
                  <a:pt x="83566" y="220980"/>
                  <a:pt x="83566" y="221488"/>
                </a:cubicBezTo>
                <a:lnTo>
                  <a:pt x="84582" y="221488"/>
                </a:lnTo>
                <a:cubicBezTo>
                  <a:pt x="85598" y="221488"/>
                  <a:pt x="85598" y="221488"/>
                  <a:pt x="87757" y="222504"/>
                </a:cubicBezTo>
                <a:cubicBezTo>
                  <a:pt x="87757" y="223266"/>
                  <a:pt x="88265" y="224028"/>
                  <a:pt x="88646" y="224028"/>
                </a:cubicBezTo>
                <a:cubicBezTo>
                  <a:pt x="88773" y="224028"/>
                  <a:pt x="88900" y="223901"/>
                  <a:pt x="88900" y="223520"/>
                </a:cubicBezTo>
                <a:cubicBezTo>
                  <a:pt x="88900" y="223520"/>
                  <a:pt x="91059" y="223520"/>
                  <a:pt x="91059" y="225679"/>
                </a:cubicBezTo>
                <a:cubicBezTo>
                  <a:pt x="92202" y="225679"/>
                  <a:pt x="92202" y="225679"/>
                  <a:pt x="93218" y="224663"/>
                </a:cubicBezTo>
                <a:cubicBezTo>
                  <a:pt x="93218" y="224155"/>
                  <a:pt x="93218" y="223901"/>
                  <a:pt x="93345" y="223901"/>
                </a:cubicBezTo>
                <a:cubicBezTo>
                  <a:pt x="93472" y="223901"/>
                  <a:pt x="93726" y="224409"/>
                  <a:pt x="94361" y="225679"/>
                </a:cubicBezTo>
                <a:cubicBezTo>
                  <a:pt x="93218" y="226822"/>
                  <a:pt x="94361" y="226822"/>
                  <a:pt x="94361" y="226822"/>
                </a:cubicBezTo>
                <a:lnTo>
                  <a:pt x="96520" y="227838"/>
                </a:lnTo>
                <a:cubicBezTo>
                  <a:pt x="95504" y="228854"/>
                  <a:pt x="95504" y="228854"/>
                  <a:pt x="96520" y="228854"/>
                </a:cubicBezTo>
                <a:lnTo>
                  <a:pt x="99822" y="228854"/>
                </a:lnTo>
                <a:cubicBezTo>
                  <a:pt x="101981" y="229997"/>
                  <a:pt x="101981" y="229997"/>
                  <a:pt x="100838" y="231013"/>
                </a:cubicBezTo>
                <a:cubicBezTo>
                  <a:pt x="100838" y="231013"/>
                  <a:pt x="100330" y="231521"/>
                  <a:pt x="100711" y="231521"/>
                </a:cubicBezTo>
                <a:cubicBezTo>
                  <a:pt x="100838" y="231521"/>
                  <a:pt x="101219" y="231394"/>
                  <a:pt x="101981" y="231013"/>
                </a:cubicBezTo>
                <a:cubicBezTo>
                  <a:pt x="101981" y="231013"/>
                  <a:pt x="105283" y="231013"/>
                  <a:pt x="107315" y="232156"/>
                </a:cubicBezTo>
                <a:cubicBezTo>
                  <a:pt x="109347" y="233299"/>
                  <a:pt x="109474" y="232156"/>
                  <a:pt x="109474" y="234315"/>
                </a:cubicBezTo>
                <a:cubicBezTo>
                  <a:pt x="108839" y="234950"/>
                  <a:pt x="108585" y="235585"/>
                  <a:pt x="108966" y="235585"/>
                </a:cubicBezTo>
                <a:cubicBezTo>
                  <a:pt x="109347" y="235585"/>
                  <a:pt x="109728" y="235204"/>
                  <a:pt x="110617" y="234315"/>
                </a:cubicBezTo>
                <a:cubicBezTo>
                  <a:pt x="111887" y="233045"/>
                  <a:pt x="112395" y="232537"/>
                  <a:pt x="112649" y="232537"/>
                </a:cubicBezTo>
                <a:cubicBezTo>
                  <a:pt x="112903" y="232537"/>
                  <a:pt x="112776" y="232791"/>
                  <a:pt x="112776" y="233299"/>
                </a:cubicBezTo>
                <a:cubicBezTo>
                  <a:pt x="112776" y="235458"/>
                  <a:pt x="112776" y="235458"/>
                  <a:pt x="113919" y="235458"/>
                </a:cubicBezTo>
                <a:cubicBezTo>
                  <a:pt x="113919" y="234950"/>
                  <a:pt x="114173" y="234696"/>
                  <a:pt x="114554" y="234696"/>
                </a:cubicBezTo>
                <a:cubicBezTo>
                  <a:pt x="114935" y="234696"/>
                  <a:pt x="115443" y="234950"/>
                  <a:pt x="116078" y="235458"/>
                </a:cubicBezTo>
                <a:cubicBezTo>
                  <a:pt x="116078" y="235458"/>
                  <a:pt x="116078" y="235458"/>
                  <a:pt x="117094" y="234315"/>
                </a:cubicBezTo>
                <a:cubicBezTo>
                  <a:pt x="117094" y="234315"/>
                  <a:pt x="117094" y="235458"/>
                  <a:pt x="118110" y="235458"/>
                </a:cubicBezTo>
                <a:cubicBezTo>
                  <a:pt x="118745" y="236728"/>
                  <a:pt x="120523" y="237236"/>
                  <a:pt x="122047" y="237236"/>
                </a:cubicBezTo>
                <a:cubicBezTo>
                  <a:pt x="123190" y="237236"/>
                  <a:pt x="124079" y="236982"/>
                  <a:pt x="124587" y="236474"/>
                </a:cubicBezTo>
                <a:cubicBezTo>
                  <a:pt x="124587" y="236474"/>
                  <a:pt x="125603" y="236474"/>
                  <a:pt x="125603" y="238633"/>
                </a:cubicBezTo>
                <a:cubicBezTo>
                  <a:pt x="126111" y="239649"/>
                  <a:pt x="126365" y="240284"/>
                  <a:pt x="126619" y="240284"/>
                </a:cubicBezTo>
                <a:cubicBezTo>
                  <a:pt x="126873" y="240284"/>
                  <a:pt x="127127" y="239776"/>
                  <a:pt x="127762" y="238633"/>
                </a:cubicBezTo>
                <a:cubicBezTo>
                  <a:pt x="128397" y="239268"/>
                  <a:pt x="129667" y="239903"/>
                  <a:pt x="130683" y="239903"/>
                </a:cubicBezTo>
                <a:cubicBezTo>
                  <a:pt x="131445" y="239903"/>
                  <a:pt x="131953" y="239522"/>
                  <a:pt x="131953" y="238633"/>
                </a:cubicBezTo>
                <a:cubicBezTo>
                  <a:pt x="131953" y="236474"/>
                  <a:pt x="131953" y="235458"/>
                  <a:pt x="131953" y="235458"/>
                </a:cubicBezTo>
                <a:cubicBezTo>
                  <a:pt x="133096" y="237617"/>
                  <a:pt x="133096" y="237617"/>
                  <a:pt x="133096" y="237617"/>
                </a:cubicBezTo>
                <a:cubicBezTo>
                  <a:pt x="133096" y="238633"/>
                  <a:pt x="134112" y="238633"/>
                  <a:pt x="136271" y="238633"/>
                </a:cubicBezTo>
                <a:cubicBezTo>
                  <a:pt x="137287" y="238633"/>
                  <a:pt x="140589" y="240792"/>
                  <a:pt x="141605" y="240792"/>
                </a:cubicBezTo>
                <a:cubicBezTo>
                  <a:pt x="143764" y="240792"/>
                  <a:pt x="145923" y="240792"/>
                  <a:pt x="146939" y="239649"/>
                </a:cubicBezTo>
                <a:cubicBezTo>
                  <a:pt x="146939" y="240792"/>
                  <a:pt x="147955" y="240792"/>
                  <a:pt x="149098" y="241808"/>
                </a:cubicBezTo>
                <a:cubicBezTo>
                  <a:pt x="149606" y="242316"/>
                  <a:pt x="150114" y="242570"/>
                  <a:pt x="150622" y="242570"/>
                </a:cubicBezTo>
                <a:cubicBezTo>
                  <a:pt x="151130" y="242570"/>
                  <a:pt x="151257" y="242316"/>
                  <a:pt x="151257" y="241808"/>
                </a:cubicBezTo>
                <a:lnTo>
                  <a:pt x="152273" y="241808"/>
                </a:lnTo>
                <a:cubicBezTo>
                  <a:pt x="154432" y="242951"/>
                  <a:pt x="154432" y="242951"/>
                  <a:pt x="154432" y="242951"/>
                </a:cubicBezTo>
                <a:cubicBezTo>
                  <a:pt x="154432" y="242189"/>
                  <a:pt x="154940" y="241427"/>
                  <a:pt x="155702" y="241427"/>
                </a:cubicBezTo>
                <a:cubicBezTo>
                  <a:pt x="155956" y="241427"/>
                  <a:pt x="156337" y="241554"/>
                  <a:pt x="156591" y="241808"/>
                </a:cubicBezTo>
                <a:cubicBezTo>
                  <a:pt x="156591" y="242951"/>
                  <a:pt x="156591" y="242951"/>
                  <a:pt x="158750" y="242951"/>
                </a:cubicBezTo>
                <a:lnTo>
                  <a:pt x="189992" y="242951"/>
                </a:lnTo>
                <a:cubicBezTo>
                  <a:pt x="189992" y="242062"/>
                  <a:pt x="190500" y="241681"/>
                  <a:pt x="191516" y="241681"/>
                </a:cubicBezTo>
                <a:cubicBezTo>
                  <a:pt x="192786" y="241681"/>
                  <a:pt x="194691" y="242316"/>
                  <a:pt x="196469" y="242951"/>
                </a:cubicBezTo>
                <a:cubicBezTo>
                  <a:pt x="196469" y="243967"/>
                  <a:pt x="197612" y="243967"/>
                  <a:pt x="198628" y="243967"/>
                </a:cubicBezTo>
                <a:cubicBezTo>
                  <a:pt x="198628" y="241935"/>
                  <a:pt x="199517" y="241173"/>
                  <a:pt x="200406" y="241173"/>
                </a:cubicBezTo>
                <a:cubicBezTo>
                  <a:pt x="200914" y="241173"/>
                  <a:pt x="201422" y="241427"/>
                  <a:pt x="201803" y="241808"/>
                </a:cubicBezTo>
                <a:cubicBezTo>
                  <a:pt x="202311" y="242951"/>
                  <a:pt x="202946" y="243459"/>
                  <a:pt x="203327" y="243459"/>
                </a:cubicBezTo>
                <a:cubicBezTo>
                  <a:pt x="203708" y="243459"/>
                  <a:pt x="203962" y="242951"/>
                  <a:pt x="203962" y="241808"/>
                </a:cubicBezTo>
                <a:cubicBezTo>
                  <a:pt x="203962" y="240792"/>
                  <a:pt x="204216" y="240284"/>
                  <a:pt x="204597" y="240284"/>
                </a:cubicBezTo>
                <a:cubicBezTo>
                  <a:pt x="204978" y="240284"/>
                  <a:pt x="205994" y="241046"/>
                  <a:pt x="207137" y="242824"/>
                </a:cubicBezTo>
                <a:cubicBezTo>
                  <a:pt x="207645" y="243332"/>
                  <a:pt x="207899" y="243586"/>
                  <a:pt x="208153" y="243586"/>
                </a:cubicBezTo>
                <a:cubicBezTo>
                  <a:pt x="208407" y="243586"/>
                  <a:pt x="208280" y="243332"/>
                  <a:pt x="208280" y="242824"/>
                </a:cubicBezTo>
                <a:cubicBezTo>
                  <a:pt x="208915" y="240792"/>
                  <a:pt x="209677" y="240030"/>
                  <a:pt x="210058" y="240030"/>
                </a:cubicBezTo>
                <a:cubicBezTo>
                  <a:pt x="210312" y="240030"/>
                  <a:pt x="210439" y="240284"/>
                  <a:pt x="210439" y="240665"/>
                </a:cubicBezTo>
                <a:cubicBezTo>
                  <a:pt x="210947" y="242062"/>
                  <a:pt x="211201" y="242697"/>
                  <a:pt x="211455" y="242697"/>
                </a:cubicBezTo>
                <a:cubicBezTo>
                  <a:pt x="211709" y="242697"/>
                  <a:pt x="211963" y="241808"/>
                  <a:pt x="212598" y="240665"/>
                </a:cubicBezTo>
                <a:cubicBezTo>
                  <a:pt x="213233" y="239522"/>
                  <a:pt x="213360" y="239014"/>
                  <a:pt x="213741" y="239014"/>
                </a:cubicBezTo>
                <a:cubicBezTo>
                  <a:pt x="214122" y="239014"/>
                  <a:pt x="214249" y="239522"/>
                  <a:pt x="214757" y="240665"/>
                </a:cubicBezTo>
                <a:cubicBezTo>
                  <a:pt x="215265" y="241681"/>
                  <a:pt x="216154" y="242189"/>
                  <a:pt x="217043" y="242189"/>
                </a:cubicBezTo>
                <a:cubicBezTo>
                  <a:pt x="218059" y="242189"/>
                  <a:pt x="219075" y="241427"/>
                  <a:pt x="219075" y="239649"/>
                </a:cubicBezTo>
                <a:cubicBezTo>
                  <a:pt x="219837" y="239649"/>
                  <a:pt x="220472" y="239141"/>
                  <a:pt x="220853" y="239141"/>
                </a:cubicBezTo>
                <a:cubicBezTo>
                  <a:pt x="221107" y="239141"/>
                  <a:pt x="221234" y="239268"/>
                  <a:pt x="221234" y="239649"/>
                </a:cubicBezTo>
                <a:lnTo>
                  <a:pt x="222377" y="238633"/>
                </a:lnTo>
                <a:lnTo>
                  <a:pt x="223393" y="238633"/>
                </a:lnTo>
                <a:lnTo>
                  <a:pt x="223393" y="239649"/>
                </a:lnTo>
                <a:cubicBezTo>
                  <a:pt x="224409" y="239649"/>
                  <a:pt x="228727" y="237490"/>
                  <a:pt x="234188" y="237490"/>
                </a:cubicBezTo>
                <a:cubicBezTo>
                  <a:pt x="239141" y="236855"/>
                  <a:pt x="241935" y="236220"/>
                  <a:pt x="243332" y="236220"/>
                </a:cubicBezTo>
                <a:cubicBezTo>
                  <a:pt x="244348" y="236220"/>
                  <a:pt x="244348" y="236601"/>
                  <a:pt x="243967" y="237490"/>
                </a:cubicBezTo>
                <a:cubicBezTo>
                  <a:pt x="243967" y="238506"/>
                  <a:pt x="244221" y="239014"/>
                  <a:pt x="244475" y="239014"/>
                </a:cubicBezTo>
                <a:cubicBezTo>
                  <a:pt x="244729" y="239014"/>
                  <a:pt x="245491" y="238252"/>
                  <a:pt x="246126" y="236474"/>
                </a:cubicBezTo>
                <a:cubicBezTo>
                  <a:pt x="247269" y="236474"/>
                  <a:pt x="248285" y="235458"/>
                  <a:pt x="249428" y="235458"/>
                </a:cubicBezTo>
                <a:cubicBezTo>
                  <a:pt x="251587" y="235458"/>
                  <a:pt x="252603" y="234315"/>
                  <a:pt x="252603" y="233299"/>
                </a:cubicBezTo>
                <a:lnTo>
                  <a:pt x="253619" y="233299"/>
                </a:lnTo>
                <a:cubicBezTo>
                  <a:pt x="254762" y="234315"/>
                  <a:pt x="256286" y="234950"/>
                  <a:pt x="257937" y="234950"/>
                </a:cubicBezTo>
                <a:cubicBezTo>
                  <a:pt x="259588" y="234950"/>
                  <a:pt x="261112" y="234442"/>
                  <a:pt x="262255" y="233299"/>
                </a:cubicBezTo>
                <a:cubicBezTo>
                  <a:pt x="264414" y="233299"/>
                  <a:pt x="265557" y="233299"/>
                  <a:pt x="266573" y="234315"/>
                </a:cubicBezTo>
                <a:cubicBezTo>
                  <a:pt x="267589" y="234823"/>
                  <a:pt x="268224" y="235077"/>
                  <a:pt x="268478" y="235077"/>
                </a:cubicBezTo>
                <a:cubicBezTo>
                  <a:pt x="268732" y="235077"/>
                  <a:pt x="268732" y="234823"/>
                  <a:pt x="268732" y="234315"/>
                </a:cubicBezTo>
                <a:cubicBezTo>
                  <a:pt x="268732" y="233045"/>
                  <a:pt x="270764" y="232029"/>
                  <a:pt x="272415" y="232029"/>
                </a:cubicBezTo>
                <a:cubicBezTo>
                  <a:pt x="273431" y="232029"/>
                  <a:pt x="274193" y="232410"/>
                  <a:pt x="274193" y="233172"/>
                </a:cubicBezTo>
                <a:lnTo>
                  <a:pt x="275209" y="232156"/>
                </a:lnTo>
                <a:cubicBezTo>
                  <a:pt x="275209" y="231775"/>
                  <a:pt x="275336" y="231648"/>
                  <a:pt x="275463" y="231648"/>
                </a:cubicBezTo>
                <a:cubicBezTo>
                  <a:pt x="275844" y="231648"/>
                  <a:pt x="276352" y="232410"/>
                  <a:pt x="276352" y="233172"/>
                </a:cubicBezTo>
                <a:cubicBezTo>
                  <a:pt x="276352" y="234061"/>
                  <a:pt x="276606" y="234569"/>
                  <a:pt x="276860" y="234569"/>
                </a:cubicBezTo>
                <a:cubicBezTo>
                  <a:pt x="277241" y="234569"/>
                  <a:pt x="277876" y="233553"/>
                  <a:pt x="278511" y="231013"/>
                </a:cubicBezTo>
                <a:cubicBezTo>
                  <a:pt x="277876" y="229743"/>
                  <a:pt x="278003" y="229235"/>
                  <a:pt x="278130" y="229235"/>
                </a:cubicBezTo>
                <a:cubicBezTo>
                  <a:pt x="278257" y="229235"/>
                  <a:pt x="278511" y="229489"/>
                  <a:pt x="278511" y="229997"/>
                </a:cubicBezTo>
                <a:cubicBezTo>
                  <a:pt x="279273" y="230759"/>
                  <a:pt x="280035" y="231521"/>
                  <a:pt x="280797" y="231521"/>
                </a:cubicBezTo>
                <a:cubicBezTo>
                  <a:pt x="281178" y="231521"/>
                  <a:pt x="281432" y="231394"/>
                  <a:pt x="281686" y="231013"/>
                </a:cubicBezTo>
                <a:cubicBezTo>
                  <a:pt x="281686" y="231013"/>
                  <a:pt x="282829" y="231013"/>
                  <a:pt x="282829" y="233172"/>
                </a:cubicBezTo>
                <a:cubicBezTo>
                  <a:pt x="282829" y="234188"/>
                  <a:pt x="283845" y="234188"/>
                  <a:pt x="284988" y="234188"/>
                </a:cubicBezTo>
                <a:cubicBezTo>
                  <a:pt x="284988" y="233172"/>
                  <a:pt x="284988" y="233172"/>
                  <a:pt x="283845" y="232029"/>
                </a:cubicBezTo>
                <a:lnTo>
                  <a:pt x="284988" y="232029"/>
                </a:lnTo>
                <a:cubicBezTo>
                  <a:pt x="286004" y="232029"/>
                  <a:pt x="288163" y="229870"/>
                  <a:pt x="287147" y="228727"/>
                </a:cubicBezTo>
                <a:cubicBezTo>
                  <a:pt x="287655" y="228346"/>
                  <a:pt x="288036" y="227965"/>
                  <a:pt x="288417" y="227965"/>
                </a:cubicBezTo>
                <a:cubicBezTo>
                  <a:pt x="288798" y="227965"/>
                  <a:pt x="288925" y="228473"/>
                  <a:pt x="288290" y="229743"/>
                </a:cubicBezTo>
                <a:cubicBezTo>
                  <a:pt x="289306" y="231902"/>
                  <a:pt x="289306" y="231902"/>
                  <a:pt x="290449" y="231902"/>
                </a:cubicBezTo>
                <a:cubicBezTo>
                  <a:pt x="291592" y="231902"/>
                  <a:pt x="292608" y="231902"/>
                  <a:pt x="291465" y="230759"/>
                </a:cubicBezTo>
                <a:cubicBezTo>
                  <a:pt x="291465" y="229743"/>
                  <a:pt x="291465" y="229743"/>
                  <a:pt x="293624" y="229743"/>
                </a:cubicBezTo>
                <a:cubicBezTo>
                  <a:pt x="295783" y="229743"/>
                  <a:pt x="298958" y="232918"/>
                  <a:pt x="300101" y="235077"/>
                </a:cubicBezTo>
                <a:cubicBezTo>
                  <a:pt x="300101" y="232918"/>
                  <a:pt x="301244" y="232918"/>
                  <a:pt x="302260" y="232918"/>
                </a:cubicBezTo>
                <a:cubicBezTo>
                  <a:pt x="302260" y="233299"/>
                  <a:pt x="302387" y="233426"/>
                  <a:pt x="302514" y="233426"/>
                </a:cubicBezTo>
                <a:cubicBezTo>
                  <a:pt x="302641" y="233426"/>
                  <a:pt x="303022" y="232918"/>
                  <a:pt x="302260" y="232918"/>
                </a:cubicBezTo>
                <a:cubicBezTo>
                  <a:pt x="302260" y="231902"/>
                  <a:pt x="301244" y="231902"/>
                  <a:pt x="300101" y="231902"/>
                </a:cubicBezTo>
                <a:lnTo>
                  <a:pt x="300101" y="232410"/>
                </a:lnTo>
                <a:cubicBezTo>
                  <a:pt x="300609" y="231394"/>
                  <a:pt x="300863" y="230759"/>
                  <a:pt x="301244" y="230759"/>
                </a:cubicBezTo>
                <a:cubicBezTo>
                  <a:pt x="301625" y="230759"/>
                  <a:pt x="301752" y="231267"/>
                  <a:pt x="302260" y="232410"/>
                </a:cubicBezTo>
                <a:cubicBezTo>
                  <a:pt x="302768" y="232918"/>
                  <a:pt x="303022" y="233172"/>
                  <a:pt x="303276" y="233172"/>
                </a:cubicBezTo>
                <a:cubicBezTo>
                  <a:pt x="303530" y="233172"/>
                  <a:pt x="303784" y="232918"/>
                  <a:pt x="304419" y="232410"/>
                </a:cubicBezTo>
                <a:cubicBezTo>
                  <a:pt x="304419" y="231648"/>
                  <a:pt x="304927" y="230886"/>
                  <a:pt x="305308" y="230886"/>
                </a:cubicBezTo>
                <a:cubicBezTo>
                  <a:pt x="305435" y="230886"/>
                  <a:pt x="305562" y="231013"/>
                  <a:pt x="305562" y="231394"/>
                </a:cubicBezTo>
                <a:cubicBezTo>
                  <a:pt x="305562" y="231394"/>
                  <a:pt x="307721" y="230251"/>
                  <a:pt x="308737" y="229235"/>
                </a:cubicBezTo>
                <a:cubicBezTo>
                  <a:pt x="309880" y="229235"/>
                  <a:pt x="310896" y="229235"/>
                  <a:pt x="310896" y="230251"/>
                </a:cubicBezTo>
                <a:cubicBezTo>
                  <a:pt x="310896" y="231267"/>
                  <a:pt x="312039" y="231394"/>
                  <a:pt x="313055" y="231394"/>
                </a:cubicBezTo>
                <a:cubicBezTo>
                  <a:pt x="313055" y="231394"/>
                  <a:pt x="314071" y="231394"/>
                  <a:pt x="314071" y="232410"/>
                </a:cubicBezTo>
                <a:cubicBezTo>
                  <a:pt x="314071" y="233426"/>
                  <a:pt x="315214" y="234569"/>
                  <a:pt x="317373" y="234569"/>
                </a:cubicBezTo>
                <a:cubicBezTo>
                  <a:pt x="317754" y="235077"/>
                  <a:pt x="318008" y="235331"/>
                  <a:pt x="318262" y="235331"/>
                </a:cubicBezTo>
                <a:cubicBezTo>
                  <a:pt x="318516" y="235331"/>
                  <a:pt x="318897" y="234823"/>
                  <a:pt x="319532" y="233553"/>
                </a:cubicBezTo>
                <a:cubicBezTo>
                  <a:pt x="319532" y="232410"/>
                  <a:pt x="320675" y="232410"/>
                  <a:pt x="320675" y="232410"/>
                </a:cubicBezTo>
                <a:cubicBezTo>
                  <a:pt x="320675" y="232410"/>
                  <a:pt x="321691" y="232410"/>
                  <a:pt x="322834" y="231394"/>
                </a:cubicBezTo>
                <a:cubicBezTo>
                  <a:pt x="323215" y="231013"/>
                  <a:pt x="323342" y="230886"/>
                  <a:pt x="323596" y="230886"/>
                </a:cubicBezTo>
                <a:cubicBezTo>
                  <a:pt x="323977" y="230886"/>
                  <a:pt x="323977" y="231648"/>
                  <a:pt x="323977" y="232410"/>
                </a:cubicBezTo>
                <a:lnTo>
                  <a:pt x="323977" y="234569"/>
                </a:lnTo>
                <a:cubicBezTo>
                  <a:pt x="323977" y="234569"/>
                  <a:pt x="324993" y="232410"/>
                  <a:pt x="324993" y="231394"/>
                </a:cubicBezTo>
                <a:cubicBezTo>
                  <a:pt x="325501" y="229743"/>
                  <a:pt x="325755" y="228981"/>
                  <a:pt x="326009" y="228981"/>
                </a:cubicBezTo>
                <a:cubicBezTo>
                  <a:pt x="326263" y="228981"/>
                  <a:pt x="326136" y="229743"/>
                  <a:pt x="326136" y="231394"/>
                </a:cubicBezTo>
                <a:cubicBezTo>
                  <a:pt x="326136" y="232156"/>
                  <a:pt x="326644" y="232918"/>
                  <a:pt x="327406" y="232918"/>
                </a:cubicBezTo>
                <a:cubicBezTo>
                  <a:pt x="327660" y="232918"/>
                  <a:pt x="328041" y="232791"/>
                  <a:pt x="328295" y="232410"/>
                </a:cubicBezTo>
                <a:cubicBezTo>
                  <a:pt x="330454" y="232410"/>
                  <a:pt x="331597" y="232410"/>
                  <a:pt x="331597" y="230251"/>
                </a:cubicBezTo>
                <a:cubicBezTo>
                  <a:pt x="331978" y="229870"/>
                  <a:pt x="332359" y="229743"/>
                  <a:pt x="332613" y="229743"/>
                </a:cubicBezTo>
                <a:cubicBezTo>
                  <a:pt x="333248" y="229743"/>
                  <a:pt x="333756" y="230251"/>
                  <a:pt x="333756" y="230251"/>
                </a:cubicBezTo>
                <a:cubicBezTo>
                  <a:pt x="334264" y="231140"/>
                  <a:pt x="334518" y="231521"/>
                  <a:pt x="334899" y="231521"/>
                </a:cubicBezTo>
                <a:cubicBezTo>
                  <a:pt x="335407" y="231521"/>
                  <a:pt x="336169" y="230886"/>
                  <a:pt x="338074" y="230251"/>
                </a:cubicBezTo>
                <a:cubicBezTo>
                  <a:pt x="339979" y="229235"/>
                  <a:pt x="341122" y="228727"/>
                  <a:pt x="341630" y="228727"/>
                </a:cubicBezTo>
                <a:cubicBezTo>
                  <a:pt x="342392" y="228727"/>
                  <a:pt x="342392" y="229489"/>
                  <a:pt x="342392" y="231267"/>
                </a:cubicBezTo>
                <a:cubicBezTo>
                  <a:pt x="342773" y="230886"/>
                  <a:pt x="343027" y="230759"/>
                  <a:pt x="343281" y="230759"/>
                </a:cubicBezTo>
                <a:cubicBezTo>
                  <a:pt x="344043" y="230759"/>
                  <a:pt x="344805" y="231521"/>
                  <a:pt x="345567" y="232283"/>
                </a:cubicBezTo>
                <a:cubicBezTo>
                  <a:pt x="346583" y="233426"/>
                  <a:pt x="346583" y="235458"/>
                  <a:pt x="346583" y="236601"/>
                </a:cubicBezTo>
                <a:cubicBezTo>
                  <a:pt x="346583" y="237871"/>
                  <a:pt x="346583" y="238379"/>
                  <a:pt x="346964" y="238379"/>
                </a:cubicBezTo>
                <a:cubicBezTo>
                  <a:pt x="347345" y="238379"/>
                  <a:pt x="347853" y="238125"/>
                  <a:pt x="348742" y="237617"/>
                </a:cubicBezTo>
                <a:cubicBezTo>
                  <a:pt x="348742" y="237617"/>
                  <a:pt x="349758" y="236601"/>
                  <a:pt x="349758" y="235458"/>
                </a:cubicBezTo>
                <a:cubicBezTo>
                  <a:pt x="349758" y="234315"/>
                  <a:pt x="349758" y="234442"/>
                  <a:pt x="349758" y="234442"/>
                </a:cubicBezTo>
                <a:lnTo>
                  <a:pt x="348742" y="234442"/>
                </a:lnTo>
                <a:cubicBezTo>
                  <a:pt x="348742" y="233426"/>
                  <a:pt x="348742" y="232283"/>
                  <a:pt x="350901" y="232283"/>
                </a:cubicBezTo>
                <a:cubicBezTo>
                  <a:pt x="350901" y="231775"/>
                  <a:pt x="351155" y="231521"/>
                  <a:pt x="351409" y="231521"/>
                </a:cubicBezTo>
                <a:cubicBezTo>
                  <a:pt x="351663" y="231521"/>
                  <a:pt x="351917" y="231775"/>
                  <a:pt x="351917" y="232283"/>
                </a:cubicBezTo>
                <a:cubicBezTo>
                  <a:pt x="353060" y="231267"/>
                  <a:pt x="355092" y="231267"/>
                  <a:pt x="356235" y="231267"/>
                </a:cubicBezTo>
                <a:cubicBezTo>
                  <a:pt x="357632" y="231267"/>
                  <a:pt x="359156" y="231775"/>
                  <a:pt x="360172" y="231775"/>
                </a:cubicBezTo>
                <a:cubicBezTo>
                  <a:pt x="360680" y="231775"/>
                  <a:pt x="361188" y="231648"/>
                  <a:pt x="361569" y="231267"/>
                </a:cubicBezTo>
                <a:cubicBezTo>
                  <a:pt x="363728" y="231267"/>
                  <a:pt x="363728" y="231267"/>
                  <a:pt x="363728" y="232283"/>
                </a:cubicBezTo>
                <a:cubicBezTo>
                  <a:pt x="363728" y="233553"/>
                  <a:pt x="364109" y="234061"/>
                  <a:pt x="364363" y="234061"/>
                </a:cubicBezTo>
                <a:cubicBezTo>
                  <a:pt x="364617" y="234061"/>
                  <a:pt x="364744" y="233807"/>
                  <a:pt x="364744" y="233299"/>
                </a:cubicBezTo>
                <a:cubicBezTo>
                  <a:pt x="365252" y="232283"/>
                  <a:pt x="367919" y="231775"/>
                  <a:pt x="370713" y="231775"/>
                </a:cubicBezTo>
                <a:cubicBezTo>
                  <a:pt x="374142" y="231775"/>
                  <a:pt x="377698" y="232537"/>
                  <a:pt x="377698" y="234315"/>
                </a:cubicBezTo>
                <a:lnTo>
                  <a:pt x="379857" y="234315"/>
                </a:lnTo>
                <a:cubicBezTo>
                  <a:pt x="381000" y="234315"/>
                  <a:pt x="386334" y="234315"/>
                  <a:pt x="387477" y="236474"/>
                </a:cubicBezTo>
                <a:lnTo>
                  <a:pt x="389636" y="236474"/>
                </a:lnTo>
                <a:cubicBezTo>
                  <a:pt x="391795" y="236474"/>
                  <a:pt x="392811" y="236474"/>
                  <a:pt x="392811" y="237490"/>
                </a:cubicBezTo>
                <a:cubicBezTo>
                  <a:pt x="393573" y="238252"/>
                  <a:pt x="393319" y="239014"/>
                  <a:pt x="393319" y="239014"/>
                </a:cubicBezTo>
                <a:cubicBezTo>
                  <a:pt x="393319" y="239014"/>
                  <a:pt x="393573" y="238887"/>
                  <a:pt x="393827" y="238633"/>
                </a:cubicBezTo>
                <a:cubicBezTo>
                  <a:pt x="393827" y="238252"/>
                  <a:pt x="393954" y="238125"/>
                  <a:pt x="394335" y="238125"/>
                </a:cubicBezTo>
                <a:cubicBezTo>
                  <a:pt x="395224" y="238125"/>
                  <a:pt x="396875" y="238887"/>
                  <a:pt x="399288" y="239649"/>
                </a:cubicBezTo>
                <a:cubicBezTo>
                  <a:pt x="402463" y="240665"/>
                  <a:pt x="402463" y="240665"/>
                  <a:pt x="401447" y="241808"/>
                </a:cubicBezTo>
                <a:cubicBezTo>
                  <a:pt x="402336" y="242570"/>
                  <a:pt x="402971" y="242951"/>
                  <a:pt x="403479" y="242951"/>
                </a:cubicBezTo>
                <a:cubicBezTo>
                  <a:pt x="404241" y="242951"/>
                  <a:pt x="404749" y="242062"/>
                  <a:pt x="404749" y="240665"/>
                </a:cubicBezTo>
                <a:cubicBezTo>
                  <a:pt x="404749" y="239903"/>
                  <a:pt x="405003" y="239522"/>
                  <a:pt x="405257" y="239522"/>
                </a:cubicBezTo>
                <a:cubicBezTo>
                  <a:pt x="405765" y="239522"/>
                  <a:pt x="406527" y="240665"/>
                  <a:pt x="405765" y="242824"/>
                </a:cubicBezTo>
                <a:cubicBezTo>
                  <a:pt x="405765" y="244475"/>
                  <a:pt x="406908" y="245364"/>
                  <a:pt x="407543" y="245364"/>
                </a:cubicBezTo>
                <a:cubicBezTo>
                  <a:pt x="407797" y="245364"/>
                  <a:pt x="407924" y="245237"/>
                  <a:pt x="407924" y="244983"/>
                </a:cubicBezTo>
                <a:cubicBezTo>
                  <a:pt x="407924" y="243967"/>
                  <a:pt x="407924" y="243967"/>
                  <a:pt x="406781" y="242824"/>
                </a:cubicBezTo>
                <a:lnTo>
                  <a:pt x="407924" y="240665"/>
                </a:lnTo>
                <a:cubicBezTo>
                  <a:pt x="407924" y="241808"/>
                  <a:pt x="407924" y="241808"/>
                  <a:pt x="408940" y="242824"/>
                </a:cubicBezTo>
                <a:cubicBezTo>
                  <a:pt x="408940" y="242824"/>
                  <a:pt x="410083" y="242824"/>
                  <a:pt x="410083" y="243967"/>
                </a:cubicBezTo>
                <a:cubicBezTo>
                  <a:pt x="410083" y="246126"/>
                  <a:pt x="410083" y="247142"/>
                  <a:pt x="408940" y="247142"/>
                </a:cubicBezTo>
                <a:cubicBezTo>
                  <a:pt x="407924" y="248158"/>
                  <a:pt x="407924" y="249301"/>
                  <a:pt x="408940" y="249301"/>
                </a:cubicBezTo>
                <a:cubicBezTo>
                  <a:pt x="411099" y="248158"/>
                  <a:pt x="411099" y="247142"/>
                  <a:pt x="411099" y="245999"/>
                </a:cubicBezTo>
                <a:cubicBezTo>
                  <a:pt x="410083" y="245999"/>
                  <a:pt x="411099" y="244983"/>
                  <a:pt x="411099" y="243840"/>
                </a:cubicBezTo>
                <a:cubicBezTo>
                  <a:pt x="411099" y="243713"/>
                  <a:pt x="411226" y="243586"/>
                  <a:pt x="411353" y="243586"/>
                </a:cubicBezTo>
                <a:cubicBezTo>
                  <a:pt x="412242" y="243586"/>
                  <a:pt x="415290" y="246253"/>
                  <a:pt x="414401" y="248031"/>
                </a:cubicBezTo>
                <a:lnTo>
                  <a:pt x="415544" y="247015"/>
                </a:lnTo>
                <a:cubicBezTo>
                  <a:pt x="415544" y="246634"/>
                  <a:pt x="415671" y="246507"/>
                  <a:pt x="416052" y="246507"/>
                </a:cubicBezTo>
                <a:cubicBezTo>
                  <a:pt x="416814" y="246507"/>
                  <a:pt x="418084" y="247269"/>
                  <a:pt x="418846" y="248031"/>
                </a:cubicBezTo>
                <a:cubicBezTo>
                  <a:pt x="421005" y="248031"/>
                  <a:pt x="421005" y="249174"/>
                  <a:pt x="421005" y="250190"/>
                </a:cubicBezTo>
                <a:cubicBezTo>
                  <a:pt x="419862" y="251206"/>
                  <a:pt x="419862" y="252349"/>
                  <a:pt x="421005" y="252349"/>
                </a:cubicBezTo>
                <a:cubicBezTo>
                  <a:pt x="419862" y="252349"/>
                  <a:pt x="419862" y="253365"/>
                  <a:pt x="418846" y="254508"/>
                </a:cubicBezTo>
                <a:cubicBezTo>
                  <a:pt x="418846" y="254508"/>
                  <a:pt x="421005" y="253365"/>
                  <a:pt x="422021" y="253365"/>
                </a:cubicBezTo>
                <a:cubicBezTo>
                  <a:pt x="423672" y="252349"/>
                  <a:pt x="424942" y="251714"/>
                  <a:pt x="426212" y="251714"/>
                </a:cubicBezTo>
                <a:cubicBezTo>
                  <a:pt x="427482" y="251714"/>
                  <a:pt x="428498" y="252222"/>
                  <a:pt x="429641" y="253365"/>
                </a:cubicBezTo>
                <a:cubicBezTo>
                  <a:pt x="431800" y="253365"/>
                  <a:pt x="433959" y="254508"/>
                  <a:pt x="434975" y="254508"/>
                </a:cubicBezTo>
                <a:cubicBezTo>
                  <a:pt x="437134" y="255524"/>
                  <a:pt x="437134" y="255524"/>
                  <a:pt x="437134" y="256667"/>
                </a:cubicBezTo>
                <a:lnTo>
                  <a:pt x="438277" y="257810"/>
                </a:lnTo>
                <a:cubicBezTo>
                  <a:pt x="440436" y="257810"/>
                  <a:pt x="441452" y="257810"/>
                  <a:pt x="440436" y="258826"/>
                </a:cubicBezTo>
                <a:cubicBezTo>
                  <a:pt x="441452" y="260985"/>
                  <a:pt x="442595" y="259969"/>
                  <a:pt x="443611" y="260985"/>
                </a:cubicBezTo>
                <a:cubicBezTo>
                  <a:pt x="444500" y="260477"/>
                  <a:pt x="445008" y="260223"/>
                  <a:pt x="445135" y="260223"/>
                </a:cubicBezTo>
                <a:cubicBezTo>
                  <a:pt x="445262" y="260223"/>
                  <a:pt x="444754" y="260731"/>
                  <a:pt x="443611" y="262001"/>
                </a:cubicBezTo>
                <a:cubicBezTo>
                  <a:pt x="442468" y="263144"/>
                  <a:pt x="440436" y="263144"/>
                  <a:pt x="439293" y="263144"/>
                </a:cubicBezTo>
                <a:cubicBezTo>
                  <a:pt x="439293" y="264160"/>
                  <a:pt x="440436" y="266319"/>
                  <a:pt x="440436" y="266319"/>
                </a:cubicBezTo>
                <a:cubicBezTo>
                  <a:pt x="440436" y="266319"/>
                  <a:pt x="439293" y="267335"/>
                  <a:pt x="440436" y="268478"/>
                </a:cubicBezTo>
                <a:lnTo>
                  <a:pt x="441452" y="266319"/>
                </a:lnTo>
                <a:cubicBezTo>
                  <a:pt x="441452" y="265176"/>
                  <a:pt x="441452" y="264160"/>
                  <a:pt x="442468" y="263144"/>
                </a:cubicBezTo>
                <a:cubicBezTo>
                  <a:pt x="443357" y="262636"/>
                  <a:pt x="444500" y="262382"/>
                  <a:pt x="445262" y="262382"/>
                </a:cubicBezTo>
                <a:cubicBezTo>
                  <a:pt x="446405" y="262382"/>
                  <a:pt x="446913" y="262890"/>
                  <a:pt x="445770" y="264160"/>
                </a:cubicBezTo>
                <a:cubicBezTo>
                  <a:pt x="446278" y="264668"/>
                  <a:pt x="446532" y="264922"/>
                  <a:pt x="446786" y="264922"/>
                </a:cubicBezTo>
                <a:cubicBezTo>
                  <a:pt x="447040" y="264922"/>
                  <a:pt x="447294" y="264668"/>
                  <a:pt x="447802" y="264160"/>
                </a:cubicBezTo>
                <a:cubicBezTo>
                  <a:pt x="448183" y="263906"/>
                  <a:pt x="448437" y="263779"/>
                  <a:pt x="448691" y="263779"/>
                </a:cubicBezTo>
                <a:cubicBezTo>
                  <a:pt x="449326" y="263779"/>
                  <a:pt x="449707" y="264795"/>
                  <a:pt x="448945" y="266319"/>
                </a:cubicBezTo>
                <a:cubicBezTo>
                  <a:pt x="448183" y="267843"/>
                  <a:pt x="448564" y="268859"/>
                  <a:pt x="449580" y="268859"/>
                </a:cubicBezTo>
                <a:cubicBezTo>
                  <a:pt x="449961" y="268859"/>
                  <a:pt x="450469" y="268732"/>
                  <a:pt x="451104" y="268478"/>
                </a:cubicBezTo>
                <a:cubicBezTo>
                  <a:pt x="451739" y="268224"/>
                  <a:pt x="452247" y="268097"/>
                  <a:pt x="452755" y="268097"/>
                </a:cubicBezTo>
                <a:cubicBezTo>
                  <a:pt x="455041" y="268097"/>
                  <a:pt x="456184" y="269748"/>
                  <a:pt x="455295" y="270510"/>
                </a:cubicBezTo>
                <a:cubicBezTo>
                  <a:pt x="454279" y="272669"/>
                  <a:pt x="456438" y="273812"/>
                  <a:pt x="457454" y="273812"/>
                </a:cubicBezTo>
                <a:cubicBezTo>
                  <a:pt x="459613" y="273812"/>
                  <a:pt x="459613" y="273812"/>
                  <a:pt x="459613" y="275971"/>
                </a:cubicBezTo>
                <a:cubicBezTo>
                  <a:pt x="460121" y="275463"/>
                  <a:pt x="460629" y="275209"/>
                  <a:pt x="461137" y="275209"/>
                </a:cubicBezTo>
                <a:cubicBezTo>
                  <a:pt x="461645" y="275209"/>
                  <a:pt x="461772" y="275463"/>
                  <a:pt x="461772" y="275971"/>
                </a:cubicBezTo>
                <a:cubicBezTo>
                  <a:pt x="461772" y="275971"/>
                  <a:pt x="462788" y="277114"/>
                  <a:pt x="460629" y="277114"/>
                </a:cubicBezTo>
                <a:cubicBezTo>
                  <a:pt x="460629" y="277114"/>
                  <a:pt x="460629" y="278130"/>
                  <a:pt x="460629" y="280289"/>
                </a:cubicBezTo>
                <a:cubicBezTo>
                  <a:pt x="460248" y="279908"/>
                  <a:pt x="460121" y="279781"/>
                  <a:pt x="459867" y="279781"/>
                </a:cubicBezTo>
                <a:cubicBezTo>
                  <a:pt x="459359" y="279781"/>
                  <a:pt x="459232" y="280543"/>
                  <a:pt x="458470" y="281305"/>
                </a:cubicBezTo>
                <a:cubicBezTo>
                  <a:pt x="457581" y="281305"/>
                  <a:pt x="459486" y="282702"/>
                  <a:pt x="462534" y="282702"/>
                </a:cubicBezTo>
                <a:cubicBezTo>
                  <a:pt x="463296" y="282702"/>
                  <a:pt x="464058" y="282575"/>
                  <a:pt x="464947" y="282448"/>
                </a:cubicBezTo>
                <a:lnTo>
                  <a:pt x="467106" y="282448"/>
                </a:lnTo>
                <a:cubicBezTo>
                  <a:pt x="467106" y="282448"/>
                  <a:pt x="465963" y="283464"/>
                  <a:pt x="465963" y="283464"/>
                </a:cubicBezTo>
                <a:cubicBezTo>
                  <a:pt x="465963" y="284607"/>
                  <a:pt x="467106" y="284607"/>
                  <a:pt x="468122" y="284607"/>
                </a:cubicBezTo>
                <a:cubicBezTo>
                  <a:pt x="469138" y="283464"/>
                  <a:pt x="469138" y="283464"/>
                  <a:pt x="469138" y="283464"/>
                </a:cubicBezTo>
                <a:cubicBezTo>
                  <a:pt x="469138" y="283464"/>
                  <a:pt x="470281" y="284607"/>
                  <a:pt x="469138" y="285623"/>
                </a:cubicBezTo>
                <a:cubicBezTo>
                  <a:pt x="466979" y="286639"/>
                  <a:pt x="466979" y="286639"/>
                  <a:pt x="469138" y="286639"/>
                </a:cubicBezTo>
                <a:cubicBezTo>
                  <a:pt x="469773" y="286385"/>
                  <a:pt x="470154" y="286258"/>
                  <a:pt x="470408" y="286258"/>
                </a:cubicBezTo>
                <a:cubicBezTo>
                  <a:pt x="471170" y="286258"/>
                  <a:pt x="470916" y="287274"/>
                  <a:pt x="470154" y="288798"/>
                </a:cubicBezTo>
                <a:cubicBezTo>
                  <a:pt x="467995" y="289941"/>
                  <a:pt x="467995" y="289941"/>
                  <a:pt x="471170" y="289941"/>
                </a:cubicBezTo>
                <a:cubicBezTo>
                  <a:pt x="471678" y="289433"/>
                  <a:pt x="472186" y="289179"/>
                  <a:pt x="472694" y="289179"/>
                </a:cubicBezTo>
                <a:cubicBezTo>
                  <a:pt x="473202" y="289179"/>
                  <a:pt x="473329" y="289433"/>
                  <a:pt x="473329" y="289941"/>
                </a:cubicBezTo>
                <a:cubicBezTo>
                  <a:pt x="471170" y="292100"/>
                  <a:pt x="471170" y="292100"/>
                  <a:pt x="473329" y="292100"/>
                </a:cubicBezTo>
                <a:cubicBezTo>
                  <a:pt x="474345" y="292100"/>
                  <a:pt x="474345" y="292100"/>
                  <a:pt x="474345" y="294259"/>
                </a:cubicBezTo>
                <a:cubicBezTo>
                  <a:pt x="475488" y="296418"/>
                  <a:pt x="476504" y="296418"/>
                  <a:pt x="477520" y="296418"/>
                </a:cubicBezTo>
                <a:cubicBezTo>
                  <a:pt x="477520" y="298577"/>
                  <a:pt x="477520" y="298577"/>
                  <a:pt x="478663" y="299593"/>
                </a:cubicBezTo>
                <a:cubicBezTo>
                  <a:pt x="480822" y="299593"/>
                  <a:pt x="480822" y="299593"/>
                  <a:pt x="479679" y="300736"/>
                </a:cubicBezTo>
                <a:cubicBezTo>
                  <a:pt x="478155" y="301498"/>
                  <a:pt x="477774" y="302260"/>
                  <a:pt x="477139" y="302260"/>
                </a:cubicBezTo>
                <a:cubicBezTo>
                  <a:pt x="476885" y="302260"/>
                  <a:pt x="476758" y="302133"/>
                  <a:pt x="476377" y="301752"/>
                </a:cubicBezTo>
                <a:cubicBezTo>
                  <a:pt x="476377" y="301244"/>
                  <a:pt x="476377" y="300990"/>
                  <a:pt x="476250" y="300990"/>
                </a:cubicBezTo>
                <a:cubicBezTo>
                  <a:pt x="476123" y="300990"/>
                  <a:pt x="475869" y="301244"/>
                  <a:pt x="475361" y="301752"/>
                </a:cubicBezTo>
                <a:cubicBezTo>
                  <a:pt x="475361" y="301752"/>
                  <a:pt x="475361" y="302768"/>
                  <a:pt x="476377" y="302768"/>
                </a:cubicBezTo>
                <a:cubicBezTo>
                  <a:pt x="476377" y="303911"/>
                  <a:pt x="476377" y="304927"/>
                  <a:pt x="476377" y="307086"/>
                </a:cubicBezTo>
                <a:cubicBezTo>
                  <a:pt x="477139" y="307848"/>
                  <a:pt x="476377" y="309118"/>
                  <a:pt x="475742" y="309118"/>
                </a:cubicBezTo>
                <a:cubicBezTo>
                  <a:pt x="475488" y="309118"/>
                  <a:pt x="475234" y="308864"/>
                  <a:pt x="475234" y="308229"/>
                </a:cubicBezTo>
                <a:lnTo>
                  <a:pt x="473075" y="308229"/>
                </a:lnTo>
                <a:cubicBezTo>
                  <a:pt x="472567" y="308483"/>
                  <a:pt x="471932" y="308610"/>
                  <a:pt x="471678" y="308610"/>
                </a:cubicBezTo>
                <a:cubicBezTo>
                  <a:pt x="470662" y="308610"/>
                  <a:pt x="470789" y="307594"/>
                  <a:pt x="473075" y="306070"/>
                </a:cubicBezTo>
                <a:cubicBezTo>
                  <a:pt x="475234" y="304927"/>
                  <a:pt x="475234" y="304927"/>
                  <a:pt x="473075" y="304927"/>
                </a:cubicBezTo>
                <a:cubicBezTo>
                  <a:pt x="472313" y="305308"/>
                  <a:pt x="471805" y="305435"/>
                  <a:pt x="471551" y="305435"/>
                </a:cubicBezTo>
                <a:cubicBezTo>
                  <a:pt x="470916" y="305435"/>
                  <a:pt x="470916" y="304927"/>
                  <a:pt x="470916" y="304927"/>
                </a:cubicBezTo>
                <a:cubicBezTo>
                  <a:pt x="470408" y="304419"/>
                  <a:pt x="470154" y="304165"/>
                  <a:pt x="469900" y="304165"/>
                </a:cubicBezTo>
                <a:cubicBezTo>
                  <a:pt x="469646" y="304165"/>
                  <a:pt x="469392" y="304419"/>
                  <a:pt x="468757" y="304927"/>
                </a:cubicBezTo>
                <a:cubicBezTo>
                  <a:pt x="467741" y="304927"/>
                  <a:pt x="466598" y="304927"/>
                  <a:pt x="466598" y="303911"/>
                </a:cubicBezTo>
                <a:cubicBezTo>
                  <a:pt x="465455" y="303911"/>
                  <a:pt x="465455" y="303911"/>
                  <a:pt x="466598" y="302768"/>
                </a:cubicBezTo>
                <a:cubicBezTo>
                  <a:pt x="467360" y="302768"/>
                  <a:pt x="467614" y="302260"/>
                  <a:pt x="466725" y="302260"/>
                </a:cubicBezTo>
                <a:cubicBezTo>
                  <a:pt x="466217" y="302260"/>
                  <a:pt x="465582" y="302387"/>
                  <a:pt x="464439" y="302768"/>
                </a:cubicBezTo>
                <a:cubicBezTo>
                  <a:pt x="463296" y="302768"/>
                  <a:pt x="463296" y="302768"/>
                  <a:pt x="465455" y="300609"/>
                </a:cubicBezTo>
                <a:cubicBezTo>
                  <a:pt x="466979" y="299847"/>
                  <a:pt x="466852" y="299085"/>
                  <a:pt x="465582" y="299085"/>
                </a:cubicBezTo>
                <a:cubicBezTo>
                  <a:pt x="465074" y="299085"/>
                  <a:pt x="464312" y="299212"/>
                  <a:pt x="463296" y="299466"/>
                </a:cubicBezTo>
                <a:cubicBezTo>
                  <a:pt x="463296" y="299466"/>
                  <a:pt x="463296" y="298450"/>
                  <a:pt x="463296" y="297307"/>
                </a:cubicBezTo>
                <a:cubicBezTo>
                  <a:pt x="462280" y="297307"/>
                  <a:pt x="463296" y="296291"/>
                  <a:pt x="464439" y="295148"/>
                </a:cubicBezTo>
                <a:cubicBezTo>
                  <a:pt x="466598" y="294005"/>
                  <a:pt x="466598" y="294005"/>
                  <a:pt x="464439" y="294005"/>
                </a:cubicBezTo>
                <a:cubicBezTo>
                  <a:pt x="463296" y="294005"/>
                  <a:pt x="462280" y="295148"/>
                  <a:pt x="462280" y="295148"/>
                </a:cubicBezTo>
                <a:cubicBezTo>
                  <a:pt x="461899" y="295402"/>
                  <a:pt x="461772" y="295529"/>
                  <a:pt x="461518" y="295529"/>
                </a:cubicBezTo>
                <a:cubicBezTo>
                  <a:pt x="461010" y="295529"/>
                  <a:pt x="460883" y="294767"/>
                  <a:pt x="460121" y="294005"/>
                </a:cubicBezTo>
                <a:cubicBezTo>
                  <a:pt x="460121" y="294005"/>
                  <a:pt x="459105" y="292989"/>
                  <a:pt x="460121" y="291846"/>
                </a:cubicBezTo>
                <a:lnTo>
                  <a:pt x="459105" y="292989"/>
                </a:lnTo>
                <a:cubicBezTo>
                  <a:pt x="458597" y="292481"/>
                  <a:pt x="457962" y="292481"/>
                  <a:pt x="457708" y="292481"/>
                </a:cubicBezTo>
                <a:cubicBezTo>
                  <a:pt x="457454" y="292481"/>
                  <a:pt x="457454" y="292481"/>
                  <a:pt x="457962" y="291973"/>
                </a:cubicBezTo>
                <a:cubicBezTo>
                  <a:pt x="457962" y="291973"/>
                  <a:pt x="457962" y="291973"/>
                  <a:pt x="455803" y="290957"/>
                </a:cubicBezTo>
                <a:cubicBezTo>
                  <a:pt x="453644" y="290957"/>
                  <a:pt x="453644" y="287782"/>
                  <a:pt x="456819" y="287782"/>
                </a:cubicBezTo>
                <a:cubicBezTo>
                  <a:pt x="457327" y="288163"/>
                  <a:pt x="457581" y="288544"/>
                  <a:pt x="457581" y="288544"/>
                </a:cubicBezTo>
                <a:cubicBezTo>
                  <a:pt x="457581" y="288544"/>
                  <a:pt x="457454" y="288036"/>
                  <a:pt x="456819" y="286766"/>
                </a:cubicBezTo>
                <a:cubicBezTo>
                  <a:pt x="455803" y="286766"/>
                  <a:pt x="456819" y="285750"/>
                  <a:pt x="456819" y="285750"/>
                </a:cubicBezTo>
                <a:cubicBezTo>
                  <a:pt x="457835" y="284734"/>
                  <a:pt x="456819" y="284734"/>
                  <a:pt x="456819" y="283591"/>
                </a:cubicBezTo>
                <a:lnTo>
                  <a:pt x="454660" y="285750"/>
                </a:lnTo>
                <a:cubicBezTo>
                  <a:pt x="453644" y="287147"/>
                  <a:pt x="452882" y="287782"/>
                  <a:pt x="452501" y="287782"/>
                </a:cubicBezTo>
                <a:cubicBezTo>
                  <a:pt x="452120" y="287782"/>
                  <a:pt x="451993" y="286893"/>
                  <a:pt x="452501" y="285750"/>
                </a:cubicBezTo>
                <a:cubicBezTo>
                  <a:pt x="452120" y="286258"/>
                  <a:pt x="451612" y="286512"/>
                  <a:pt x="451231" y="286512"/>
                </a:cubicBezTo>
                <a:cubicBezTo>
                  <a:pt x="450723" y="286512"/>
                  <a:pt x="450342" y="286004"/>
                  <a:pt x="450342" y="284734"/>
                </a:cubicBezTo>
                <a:cubicBezTo>
                  <a:pt x="449199" y="283591"/>
                  <a:pt x="450342" y="281432"/>
                  <a:pt x="451358" y="280416"/>
                </a:cubicBezTo>
                <a:cubicBezTo>
                  <a:pt x="452374" y="280416"/>
                  <a:pt x="451358" y="279400"/>
                  <a:pt x="451358" y="279400"/>
                </a:cubicBezTo>
                <a:cubicBezTo>
                  <a:pt x="451358" y="278892"/>
                  <a:pt x="451358" y="278638"/>
                  <a:pt x="451231" y="278638"/>
                </a:cubicBezTo>
                <a:cubicBezTo>
                  <a:pt x="451104" y="278638"/>
                  <a:pt x="450850" y="278892"/>
                  <a:pt x="450342" y="279400"/>
                </a:cubicBezTo>
                <a:cubicBezTo>
                  <a:pt x="449453" y="280162"/>
                  <a:pt x="448818" y="280543"/>
                  <a:pt x="448437" y="280543"/>
                </a:cubicBezTo>
                <a:cubicBezTo>
                  <a:pt x="447675" y="280543"/>
                  <a:pt x="447548" y="279654"/>
                  <a:pt x="448183" y="278257"/>
                </a:cubicBezTo>
                <a:lnTo>
                  <a:pt x="447040" y="279400"/>
                </a:lnTo>
                <a:cubicBezTo>
                  <a:pt x="447040" y="279781"/>
                  <a:pt x="446786" y="280035"/>
                  <a:pt x="446278" y="280035"/>
                </a:cubicBezTo>
                <a:cubicBezTo>
                  <a:pt x="445516" y="280035"/>
                  <a:pt x="444119" y="279273"/>
                  <a:pt x="442722" y="277241"/>
                </a:cubicBezTo>
                <a:cubicBezTo>
                  <a:pt x="440563" y="275082"/>
                  <a:pt x="438404" y="274066"/>
                  <a:pt x="437388" y="274066"/>
                </a:cubicBezTo>
                <a:cubicBezTo>
                  <a:pt x="437388" y="274193"/>
                  <a:pt x="437388" y="274320"/>
                  <a:pt x="437261" y="274320"/>
                </a:cubicBezTo>
                <a:cubicBezTo>
                  <a:pt x="436880" y="274320"/>
                  <a:pt x="435229" y="271526"/>
                  <a:pt x="435229" y="268732"/>
                </a:cubicBezTo>
                <a:cubicBezTo>
                  <a:pt x="435229" y="269240"/>
                  <a:pt x="434975" y="269494"/>
                  <a:pt x="434594" y="269494"/>
                </a:cubicBezTo>
                <a:cubicBezTo>
                  <a:pt x="434213" y="269494"/>
                  <a:pt x="433578" y="269240"/>
                  <a:pt x="433070" y="268732"/>
                </a:cubicBezTo>
                <a:cubicBezTo>
                  <a:pt x="432054" y="268224"/>
                  <a:pt x="431419" y="267970"/>
                  <a:pt x="431038" y="267970"/>
                </a:cubicBezTo>
                <a:cubicBezTo>
                  <a:pt x="430657" y="267970"/>
                  <a:pt x="430403" y="268224"/>
                  <a:pt x="429768" y="268732"/>
                </a:cubicBezTo>
                <a:cubicBezTo>
                  <a:pt x="429768" y="268351"/>
                  <a:pt x="429768" y="268097"/>
                  <a:pt x="429768" y="267589"/>
                </a:cubicBezTo>
                <a:cubicBezTo>
                  <a:pt x="429768" y="266573"/>
                  <a:pt x="429260" y="265938"/>
                  <a:pt x="428498" y="265938"/>
                </a:cubicBezTo>
                <a:cubicBezTo>
                  <a:pt x="427736" y="265938"/>
                  <a:pt x="426974" y="266446"/>
                  <a:pt x="426466" y="267589"/>
                </a:cubicBezTo>
                <a:cubicBezTo>
                  <a:pt x="425323" y="267589"/>
                  <a:pt x="424307" y="267589"/>
                  <a:pt x="423291" y="266573"/>
                </a:cubicBezTo>
                <a:cubicBezTo>
                  <a:pt x="423291" y="265430"/>
                  <a:pt x="422148" y="264414"/>
                  <a:pt x="420116" y="264414"/>
                </a:cubicBezTo>
                <a:cubicBezTo>
                  <a:pt x="417957" y="263398"/>
                  <a:pt x="417957" y="263398"/>
                  <a:pt x="418973" y="261239"/>
                </a:cubicBezTo>
                <a:cubicBezTo>
                  <a:pt x="419989" y="259080"/>
                  <a:pt x="420116" y="258064"/>
                  <a:pt x="417957" y="258064"/>
                </a:cubicBezTo>
                <a:cubicBezTo>
                  <a:pt x="417195" y="258064"/>
                  <a:pt x="416941" y="257556"/>
                  <a:pt x="416560" y="257556"/>
                </a:cubicBezTo>
                <a:cubicBezTo>
                  <a:pt x="416433" y="257556"/>
                  <a:pt x="416179" y="257683"/>
                  <a:pt x="415798" y="258064"/>
                </a:cubicBezTo>
                <a:cubicBezTo>
                  <a:pt x="415798" y="258064"/>
                  <a:pt x="414782" y="259080"/>
                  <a:pt x="413639" y="259080"/>
                </a:cubicBezTo>
                <a:cubicBezTo>
                  <a:pt x="413639" y="258572"/>
                  <a:pt x="413385" y="258318"/>
                  <a:pt x="413131" y="258318"/>
                </a:cubicBezTo>
                <a:cubicBezTo>
                  <a:pt x="412877" y="258318"/>
                  <a:pt x="412623" y="258572"/>
                  <a:pt x="412623" y="259080"/>
                </a:cubicBezTo>
                <a:cubicBezTo>
                  <a:pt x="412623" y="259080"/>
                  <a:pt x="411607" y="259588"/>
                  <a:pt x="410718" y="259588"/>
                </a:cubicBezTo>
                <a:cubicBezTo>
                  <a:pt x="410210" y="259588"/>
                  <a:pt x="409702" y="259461"/>
                  <a:pt x="409448" y="259080"/>
                </a:cubicBezTo>
                <a:cubicBezTo>
                  <a:pt x="408686" y="259080"/>
                  <a:pt x="407543" y="258572"/>
                  <a:pt x="406781" y="258572"/>
                </a:cubicBezTo>
                <a:cubicBezTo>
                  <a:pt x="406400" y="258572"/>
                  <a:pt x="406146" y="258699"/>
                  <a:pt x="406146" y="259080"/>
                </a:cubicBezTo>
                <a:cubicBezTo>
                  <a:pt x="405130" y="259080"/>
                  <a:pt x="405130" y="259080"/>
                  <a:pt x="406146" y="258064"/>
                </a:cubicBezTo>
                <a:cubicBezTo>
                  <a:pt x="406146" y="256921"/>
                  <a:pt x="406146" y="255905"/>
                  <a:pt x="402971" y="255905"/>
                </a:cubicBezTo>
                <a:cubicBezTo>
                  <a:pt x="400812" y="254889"/>
                  <a:pt x="398653" y="253746"/>
                  <a:pt x="398653" y="252730"/>
                </a:cubicBezTo>
                <a:cubicBezTo>
                  <a:pt x="398653" y="252730"/>
                  <a:pt x="398653" y="252730"/>
                  <a:pt x="397510" y="253746"/>
                </a:cubicBezTo>
                <a:cubicBezTo>
                  <a:pt x="397510" y="254762"/>
                  <a:pt x="397129" y="255270"/>
                  <a:pt x="396494" y="255270"/>
                </a:cubicBezTo>
                <a:cubicBezTo>
                  <a:pt x="395732" y="255270"/>
                  <a:pt x="394843" y="254508"/>
                  <a:pt x="394208" y="252730"/>
                </a:cubicBezTo>
                <a:cubicBezTo>
                  <a:pt x="394716" y="252222"/>
                  <a:pt x="394716" y="251968"/>
                  <a:pt x="394462" y="251968"/>
                </a:cubicBezTo>
                <a:cubicBezTo>
                  <a:pt x="394208" y="251968"/>
                  <a:pt x="393700" y="252222"/>
                  <a:pt x="393065" y="252730"/>
                </a:cubicBezTo>
                <a:cubicBezTo>
                  <a:pt x="393065" y="252730"/>
                  <a:pt x="391922" y="251587"/>
                  <a:pt x="391922" y="250571"/>
                </a:cubicBezTo>
                <a:cubicBezTo>
                  <a:pt x="391922" y="250063"/>
                  <a:pt x="391668" y="249809"/>
                  <a:pt x="391287" y="249809"/>
                </a:cubicBezTo>
                <a:cubicBezTo>
                  <a:pt x="390906" y="249809"/>
                  <a:pt x="390398" y="250063"/>
                  <a:pt x="389763" y="250571"/>
                </a:cubicBezTo>
                <a:cubicBezTo>
                  <a:pt x="389128" y="251079"/>
                  <a:pt x="389001" y="251333"/>
                  <a:pt x="388747" y="251333"/>
                </a:cubicBezTo>
                <a:cubicBezTo>
                  <a:pt x="388493" y="251333"/>
                  <a:pt x="388239" y="251079"/>
                  <a:pt x="387731" y="250571"/>
                </a:cubicBezTo>
                <a:cubicBezTo>
                  <a:pt x="386842" y="249682"/>
                  <a:pt x="381000" y="248158"/>
                  <a:pt x="378206" y="248158"/>
                </a:cubicBezTo>
                <a:cubicBezTo>
                  <a:pt x="377571" y="248158"/>
                  <a:pt x="377063" y="248285"/>
                  <a:pt x="376936" y="248412"/>
                </a:cubicBezTo>
                <a:cubicBezTo>
                  <a:pt x="375793" y="247396"/>
                  <a:pt x="375793" y="247396"/>
                  <a:pt x="374777" y="247396"/>
                </a:cubicBezTo>
                <a:cubicBezTo>
                  <a:pt x="374396" y="248031"/>
                  <a:pt x="374269" y="248285"/>
                  <a:pt x="374015" y="248285"/>
                </a:cubicBezTo>
                <a:cubicBezTo>
                  <a:pt x="373634" y="248285"/>
                  <a:pt x="373634" y="246761"/>
                  <a:pt x="373634" y="245237"/>
                </a:cubicBezTo>
                <a:lnTo>
                  <a:pt x="375793" y="245237"/>
                </a:lnTo>
                <a:cubicBezTo>
                  <a:pt x="375793" y="244221"/>
                  <a:pt x="375412" y="243713"/>
                  <a:pt x="374777" y="243713"/>
                </a:cubicBezTo>
                <a:cubicBezTo>
                  <a:pt x="374015" y="243713"/>
                  <a:pt x="373126" y="244475"/>
                  <a:pt x="372491" y="246253"/>
                </a:cubicBezTo>
                <a:cubicBezTo>
                  <a:pt x="371983" y="247396"/>
                  <a:pt x="371729" y="247904"/>
                  <a:pt x="371475" y="247904"/>
                </a:cubicBezTo>
                <a:cubicBezTo>
                  <a:pt x="371221" y="247904"/>
                  <a:pt x="371348" y="247396"/>
                  <a:pt x="371348" y="246253"/>
                </a:cubicBezTo>
                <a:cubicBezTo>
                  <a:pt x="370713" y="244983"/>
                  <a:pt x="370459" y="243967"/>
                  <a:pt x="370078" y="243967"/>
                </a:cubicBezTo>
                <a:cubicBezTo>
                  <a:pt x="369824" y="243967"/>
                  <a:pt x="369570" y="244348"/>
                  <a:pt x="369189" y="245110"/>
                </a:cubicBezTo>
                <a:cubicBezTo>
                  <a:pt x="368681" y="246761"/>
                  <a:pt x="368427" y="247523"/>
                  <a:pt x="368173" y="247523"/>
                </a:cubicBezTo>
                <a:cubicBezTo>
                  <a:pt x="367919" y="247523"/>
                  <a:pt x="368046" y="246761"/>
                  <a:pt x="368046" y="245110"/>
                </a:cubicBezTo>
                <a:cubicBezTo>
                  <a:pt x="367411" y="242570"/>
                  <a:pt x="366395" y="240792"/>
                  <a:pt x="365506" y="240792"/>
                </a:cubicBezTo>
                <a:cubicBezTo>
                  <a:pt x="364871" y="240792"/>
                  <a:pt x="364236" y="241808"/>
                  <a:pt x="363728" y="243967"/>
                </a:cubicBezTo>
                <a:cubicBezTo>
                  <a:pt x="363728" y="246126"/>
                  <a:pt x="362712" y="247142"/>
                  <a:pt x="361569" y="247142"/>
                </a:cubicBezTo>
                <a:cubicBezTo>
                  <a:pt x="361569" y="247142"/>
                  <a:pt x="361569" y="245999"/>
                  <a:pt x="361569" y="243967"/>
                </a:cubicBezTo>
                <a:cubicBezTo>
                  <a:pt x="362077" y="242824"/>
                  <a:pt x="362077" y="242316"/>
                  <a:pt x="361696" y="242316"/>
                </a:cubicBezTo>
                <a:cubicBezTo>
                  <a:pt x="361315" y="242316"/>
                  <a:pt x="360426" y="242824"/>
                  <a:pt x="359410" y="243967"/>
                </a:cubicBezTo>
                <a:cubicBezTo>
                  <a:pt x="358267" y="245745"/>
                  <a:pt x="356997" y="246507"/>
                  <a:pt x="355854" y="246507"/>
                </a:cubicBezTo>
                <a:cubicBezTo>
                  <a:pt x="354838" y="246507"/>
                  <a:pt x="353949" y="245999"/>
                  <a:pt x="352933" y="244983"/>
                </a:cubicBezTo>
                <a:cubicBezTo>
                  <a:pt x="351282" y="243332"/>
                  <a:pt x="350012" y="242570"/>
                  <a:pt x="349250" y="242570"/>
                </a:cubicBezTo>
                <a:cubicBezTo>
                  <a:pt x="348488" y="242570"/>
                  <a:pt x="348615" y="243332"/>
                  <a:pt x="349631" y="244983"/>
                </a:cubicBezTo>
                <a:cubicBezTo>
                  <a:pt x="350901" y="246253"/>
                  <a:pt x="351409" y="246761"/>
                  <a:pt x="351155" y="246761"/>
                </a:cubicBezTo>
                <a:cubicBezTo>
                  <a:pt x="350901" y="246761"/>
                  <a:pt x="350520" y="246507"/>
                  <a:pt x="349631" y="245999"/>
                </a:cubicBezTo>
                <a:lnTo>
                  <a:pt x="345313" y="245999"/>
                </a:lnTo>
                <a:cubicBezTo>
                  <a:pt x="345313" y="245999"/>
                  <a:pt x="344297" y="243840"/>
                  <a:pt x="344297" y="242824"/>
                </a:cubicBezTo>
                <a:cubicBezTo>
                  <a:pt x="343662" y="244221"/>
                  <a:pt x="342900" y="245618"/>
                  <a:pt x="342011" y="245618"/>
                </a:cubicBezTo>
                <a:cubicBezTo>
                  <a:pt x="341503" y="245618"/>
                  <a:pt x="340995" y="245237"/>
                  <a:pt x="340233" y="244348"/>
                </a:cubicBezTo>
                <a:cubicBezTo>
                  <a:pt x="340487" y="244475"/>
                  <a:pt x="340614" y="244475"/>
                  <a:pt x="340741" y="244475"/>
                </a:cubicBezTo>
                <a:cubicBezTo>
                  <a:pt x="340868" y="244475"/>
                  <a:pt x="341122" y="244348"/>
                  <a:pt x="341122" y="243967"/>
                </a:cubicBezTo>
                <a:cubicBezTo>
                  <a:pt x="342138" y="243967"/>
                  <a:pt x="339979" y="241808"/>
                  <a:pt x="338963" y="241808"/>
                </a:cubicBezTo>
                <a:lnTo>
                  <a:pt x="338963" y="243967"/>
                </a:lnTo>
                <a:cubicBezTo>
                  <a:pt x="337820" y="243967"/>
                  <a:pt x="337820" y="243967"/>
                  <a:pt x="336804" y="242824"/>
                </a:cubicBezTo>
                <a:cubicBezTo>
                  <a:pt x="336423" y="242443"/>
                  <a:pt x="336296" y="242443"/>
                  <a:pt x="336042" y="242443"/>
                </a:cubicBezTo>
                <a:cubicBezTo>
                  <a:pt x="335534" y="242443"/>
                  <a:pt x="335407" y="243205"/>
                  <a:pt x="334645" y="243967"/>
                </a:cubicBezTo>
                <a:cubicBezTo>
                  <a:pt x="333883" y="244729"/>
                  <a:pt x="333121" y="245491"/>
                  <a:pt x="332740" y="245491"/>
                </a:cubicBezTo>
                <a:cubicBezTo>
                  <a:pt x="332613" y="245491"/>
                  <a:pt x="332486" y="245364"/>
                  <a:pt x="332486" y="244983"/>
                </a:cubicBezTo>
                <a:cubicBezTo>
                  <a:pt x="332486" y="243967"/>
                  <a:pt x="331470" y="242824"/>
                  <a:pt x="330327" y="241808"/>
                </a:cubicBezTo>
                <a:cubicBezTo>
                  <a:pt x="329946" y="241427"/>
                  <a:pt x="329819" y="241300"/>
                  <a:pt x="329565" y="241300"/>
                </a:cubicBezTo>
                <a:cubicBezTo>
                  <a:pt x="329184" y="241300"/>
                  <a:pt x="329184" y="242062"/>
                  <a:pt x="329184" y="242824"/>
                </a:cubicBezTo>
                <a:cubicBezTo>
                  <a:pt x="329184" y="243967"/>
                  <a:pt x="329184" y="243967"/>
                  <a:pt x="328168" y="244983"/>
                </a:cubicBezTo>
                <a:cubicBezTo>
                  <a:pt x="327025" y="244983"/>
                  <a:pt x="326009" y="244983"/>
                  <a:pt x="326009" y="243967"/>
                </a:cubicBezTo>
                <a:cubicBezTo>
                  <a:pt x="326009" y="243459"/>
                  <a:pt x="325120" y="243205"/>
                  <a:pt x="323977" y="243205"/>
                </a:cubicBezTo>
                <a:cubicBezTo>
                  <a:pt x="322326" y="243205"/>
                  <a:pt x="320294" y="243713"/>
                  <a:pt x="319659" y="244983"/>
                </a:cubicBezTo>
                <a:lnTo>
                  <a:pt x="318516" y="244983"/>
                </a:lnTo>
                <a:cubicBezTo>
                  <a:pt x="317500" y="244983"/>
                  <a:pt x="316357" y="243967"/>
                  <a:pt x="316357" y="243967"/>
                </a:cubicBezTo>
                <a:cubicBezTo>
                  <a:pt x="316357" y="243967"/>
                  <a:pt x="315214" y="243967"/>
                  <a:pt x="314198" y="241808"/>
                </a:cubicBezTo>
                <a:cubicBezTo>
                  <a:pt x="313055" y="241808"/>
                  <a:pt x="313055" y="242824"/>
                  <a:pt x="313055" y="243967"/>
                </a:cubicBezTo>
                <a:cubicBezTo>
                  <a:pt x="312547" y="242824"/>
                  <a:pt x="312293" y="242316"/>
                  <a:pt x="312039" y="242316"/>
                </a:cubicBezTo>
                <a:cubicBezTo>
                  <a:pt x="311785" y="242316"/>
                  <a:pt x="311531" y="242824"/>
                  <a:pt x="311023" y="243967"/>
                </a:cubicBezTo>
                <a:cubicBezTo>
                  <a:pt x="311023" y="244983"/>
                  <a:pt x="311023" y="245618"/>
                  <a:pt x="310896" y="245618"/>
                </a:cubicBezTo>
                <a:cubicBezTo>
                  <a:pt x="310769" y="245618"/>
                  <a:pt x="310515" y="245110"/>
                  <a:pt x="309880" y="243967"/>
                </a:cubicBezTo>
                <a:cubicBezTo>
                  <a:pt x="309880" y="243459"/>
                  <a:pt x="309880" y="243205"/>
                  <a:pt x="309753" y="243205"/>
                </a:cubicBezTo>
                <a:cubicBezTo>
                  <a:pt x="309626" y="243205"/>
                  <a:pt x="309372" y="243459"/>
                  <a:pt x="308864" y="243967"/>
                </a:cubicBezTo>
                <a:cubicBezTo>
                  <a:pt x="308864" y="244475"/>
                  <a:pt x="308610" y="244729"/>
                  <a:pt x="308356" y="244729"/>
                </a:cubicBezTo>
                <a:cubicBezTo>
                  <a:pt x="308102" y="244729"/>
                  <a:pt x="307848" y="244475"/>
                  <a:pt x="307848" y="243967"/>
                </a:cubicBezTo>
                <a:cubicBezTo>
                  <a:pt x="307213" y="242570"/>
                  <a:pt x="306070" y="241681"/>
                  <a:pt x="305435" y="241681"/>
                </a:cubicBezTo>
                <a:cubicBezTo>
                  <a:pt x="304927" y="241681"/>
                  <a:pt x="304673" y="242062"/>
                  <a:pt x="304673" y="242824"/>
                </a:cubicBezTo>
                <a:cubicBezTo>
                  <a:pt x="304673" y="242824"/>
                  <a:pt x="303657" y="242824"/>
                  <a:pt x="302514" y="241808"/>
                </a:cubicBezTo>
                <a:cubicBezTo>
                  <a:pt x="302006" y="242824"/>
                  <a:pt x="301498" y="243459"/>
                  <a:pt x="300863" y="243459"/>
                </a:cubicBezTo>
                <a:cubicBezTo>
                  <a:pt x="300228" y="243459"/>
                  <a:pt x="299720" y="242951"/>
                  <a:pt x="299212" y="241808"/>
                </a:cubicBezTo>
                <a:cubicBezTo>
                  <a:pt x="299212" y="241808"/>
                  <a:pt x="299212" y="241300"/>
                  <a:pt x="298831" y="241300"/>
                </a:cubicBezTo>
                <a:cubicBezTo>
                  <a:pt x="298704" y="241300"/>
                  <a:pt x="298450" y="241427"/>
                  <a:pt x="298069" y="241808"/>
                </a:cubicBezTo>
                <a:cubicBezTo>
                  <a:pt x="299085" y="240665"/>
                  <a:pt x="299085" y="240665"/>
                  <a:pt x="296926" y="240665"/>
                </a:cubicBezTo>
                <a:cubicBezTo>
                  <a:pt x="295910" y="240665"/>
                  <a:pt x="295910" y="241808"/>
                  <a:pt x="295910" y="241808"/>
                </a:cubicBezTo>
                <a:cubicBezTo>
                  <a:pt x="295910" y="242189"/>
                  <a:pt x="296037" y="242316"/>
                  <a:pt x="296291" y="242316"/>
                </a:cubicBezTo>
                <a:cubicBezTo>
                  <a:pt x="296672" y="242316"/>
                  <a:pt x="297434" y="241808"/>
                  <a:pt x="298196" y="241808"/>
                </a:cubicBezTo>
                <a:cubicBezTo>
                  <a:pt x="297561" y="243078"/>
                  <a:pt x="295275" y="244094"/>
                  <a:pt x="293751" y="244094"/>
                </a:cubicBezTo>
                <a:cubicBezTo>
                  <a:pt x="292862" y="244094"/>
                  <a:pt x="292354" y="243713"/>
                  <a:pt x="292735" y="242951"/>
                </a:cubicBezTo>
                <a:lnTo>
                  <a:pt x="292100" y="242951"/>
                </a:lnTo>
                <a:cubicBezTo>
                  <a:pt x="291592" y="243459"/>
                  <a:pt x="291084" y="243713"/>
                  <a:pt x="290449" y="243713"/>
                </a:cubicBezTo>
                <a:cubicBezTo>
                  <a:pt x="289814" y="243713"/>
                  <a:pt x="289433" y="243459"/>
                  <a:pt x="288798" y="242951"/>
                </a:cubicBezTo>
                <a:lnTo>
                  <a:pt x="287655" y="241935"/>
                </a:lnTo>
                <a:cubicBezTo>
                  <a:pt x="287655" y="244094"/>
                  <a:pt x="287655" y="245110"/>
                  <a:pt x="286639" y="245110"/>
                </a:cubicBezTo>
                <a:cubicBezTo>
                  <a:pt x="285623" y="245110"/>
                  <a:pt x="285623" y="245110"/>
                  <a:pt x="285623" y="244094"/>
                </a:cubicBezTo>
                <a:cubicBezTo>
                  <a:pt x="286639" y="242951"/>
                  <a:pt x="285623" y="242951"/>
                  <a:pt x="284480" y="242951"/>
                </a:cubicBezTo>
                <a:cubicBezTo>
                  <a:pt x="284480" y="242951"/>
                  <a:pt x="283464" y="244094"/>
                  <a:pt x="283464" y="245110"/>
                </a:cubicBezTo>
                <a:lnTo>
                  <a:pt x="282321" y="245110"/>
                </a:lnTo>
                <a:cubicBezTo>
                  <a:pt x="282321" y="243840"/>
                  <a:pt x="281940" y="243332"/>
                  <a:pt x="281686" y="243332"/>
                </a:cubicBezTo>
                <a:cubicBezTo>
                  <a:pt x="281432" y="243332"/>
                  <a:pt x="281305" y="243586"/>
                  <a:pt x="281305" y="244094"/>
                </a:cubicBezTo>
                <a:cubicBezTo>
                  <a:pt x="281305" y="245110"/>
                  <a:pt x="280289" y="246253"/>
                  <a:pt x="279146" y="246253"/>
                </a:cubicBezTo>
                <a:lnTo>
                  <a:pt x="276987" y="246253"/>
                </a:lnTo>
                <a:cubicBezTo>
                  <a:pt x="275971" y="246253"/>
                  <a:pt x="275971" y="246253"/>
                  <a:pt x="275971" y="245237"/>
                </a:cubicBezTo>
                <a:cubicBezTo>
                  <a:pt x="275971" y="244221"/>
                  <a:pt x="275971" y="243078"/>
                  <a:pt x="274955" y="243078"/>
                </a:cubicBezTo>
                <a:cubicBezTo>
                  <a:pt x="274955" y="242697"/>
                  <a:pt x="274828" y="242570"/>
                  <a:pt x="274701" y="242570"/>
                </a:cubicBezTo>
                <a:cubicBezTo>
                  <a:pt x="274447" y="242570"/>
                  <a:pt x="274193" y="243078"/>
                  <a:pt x="274955" y="243078"/>
                </a:cubicBezTo>
                <a:cubicBezTo>
                  <a:pt x="274955" y="244221"/>
                  <a:pt x="274955" y="245237"/>
                  <a:pt x="274955" y="245237"/>
                </a:cubicBezTo>
                <a:cubicBezTo>
                  <a:pt x="273812" y="245237"/>
                  <a:pt x="273812" y="246253"/>
                  <a:pt x="273812" y="246253"/>
                </a:cubicBezTo>
                <a:cubicBezTo>
                  <a:pt x="274447" y="247523"/>
                  <a:pt x="273558" y="248031"/>
                  <a:pt x="272542" y="248031"/>
                </a:cubicBezTo>
                <a:cubicBezTo>
                  <a:pt x="271780" y="248031"/>
                  <a:pt x="271018" y="247777"/>
                  <a:pt x="270510" y="247269"/>
                </a:cubicBezTo>
                <a:cubicBezTo>
                  <a:pt x="269494" y="246126"/>
                  <a:pt x="268859" y="245618"/>
                  <a:pt x="268605" y="245618"/>
                </a:cubicBezTo>
                <a:cubicBezTo>
                  <a:pt x="268351" y="245618"/>
                  <a:pt x="268351" y="246126"/>
                  <a:pt x="268351" y="247269"/>
                </a:cubicBezTo>
                <a:cubicBezTo>
                  <a:pt x="268351" y="247904"/>
                  <a:pt x="268224" y="248158"/>
                  <a:pt x="267970" y="248158"/>
                </a:cubicBezTo>
                <a:cubicBezTo>
                  <a:pt x="267335" y="248158"/>
                  <a:pt x="265938" y="246380"/>
                  <a:pt x="265176" y="244094"/>
                </a:cubicBezTo>
                <a:lnTo>
                  <a:pt x="264160" y="240792"/>
                </a:lnTo>
                <a:lnTo>
                  <a:pt x="264160" y="244094"/>
                </a:lnTo>
                <a:cubicBezTo>
                  <a:pt x="264160" y="247396"/>
                  <a:pt x="264160" y="248666"/>
                  <a:pt x="263652" y="248666"/>
                </a:cubicBezTo>
                <a:cubicBezTo>
                  <a:pt x="263271" y="248666"/>
                  <a:pt x="262763" y="248158"/>
                  <a:pt x="262001" y="247269"/>
                </a:cubicBezTo>
                <a:cubicBezTo>
                  <a:pt x="260985" y="246761"/>
                  <a:pt x="260350" y="246507"/>
                  <a:pt x="260096" y="246507"/>
                </a:cubicBezTo>
                <a:cubicBezTo>
                  <a:pt x="259842" y="246507"/>
                  <a:pt x="259842" y="246761"/>
                  <a:pt x="259842" y="247269"/>
                </a:cubicBezTo>
                <a:cubicBezTo>
                  <a:pt x="259842" y="248285"/>
                  <a:pt x="259842" y="248285"/>
                  <a:pt x="256667" y="249428"/>
                </a:cubicBezTo>
                <a:cubicBezTo>
                  <a:pt x="254508" y="249428"/>
                  <a:pt x="253492" y="249428"/>
                  <a:pt x="253492" y="248285"/>
                </a:cubicBezTo>
                <a:lnTo>
                  <a:pt x="252349" y="248285"/>
                </a:lnTo>
                <a:cubicBezTo>
                  <a:pt x="251841" y="249301"/>
                  <a:pt x="251333" y="249809"/>
                  <a:pt x="250952" y="249809"/>
                </a:cubicBezTo>
                <a:cubicBezTo>
                  <a:pt x="250571" y="249809"/>
                  <a:pt x="250190" y="249047"/>
                  <a:pt x="250190" y="247269"/>
                </a:cubicBezTo>
                <a:lnTo>
                  <a:pt x="249047" y="248285"/>
                </a:lnTo>
                <a:lnTo>
                  <a:pt x="249047" y="249428"/>
                </a:lnTo>
                <a:cubicBezTo>
                  <a:pt x="249047" y="250444"/>
                  <a:pt x="246888" y="250444"/>
                  <a:pt x="241427" y="251587"/>
                </a:cubicBezTo>
                <a:cubicBezTo>
                  <a:pt x="238252" y="252095"/>
                  <a:pt x="236220" y="252349"/>
                  <a:pt x="234950" y="252349"/>
                </a:cubicBezTo>
                <a:cubicBezTo>
                  <a:pt x="233172" y="252349"/>
                  <a:pt x="232791" y="251841"/>
                  <a:pt x="232791" y="250571"/>
                </a:cubicBezTo>
                <a:cubicBezTo>
                  <a:pt x="232283" y="249555"/>
                  <a:pt x="231775" y="248920"/>
                  <a:pt x="231267" y="248920"/>
                </a:cubicBezTo>
                <a:cubicBezTo>
                  <a:pt x="230759" y="248920"/>
                  <a:pt x="230632" y="249428"/>
                  <a:pt x="230632" y="250571"/>
                </a:cubicBezTo>
                <a:cubicBezTo>
                  <a:pt x="231394" y="251333"/>
                  <a:pt x="231140" y="252095"/>
                  <a:pt x="230886" y="252095"/>
                </a:cubicBezTo>
                <a:cubicBezTo>
                  <a:pt x="230759" y="252095"/>
                  <a:pt x="230632" y="251968"/>
                  <a:pt x="230632" y="251587"/>
                </a:cubicBezTo>
                <a:cubicBezTo>
                  <a:pt x="230632" y="251587"/>
                  <a:pt x="228473" y="251587"/>
                  <a:pt x="228473" y="252730"/>
                </a:cubicBezTo>
                <a:cubicBezTo>
                  <a:pt x="227330" y="254381"/>
                  <a:pt x="226568" y="254889"/>
                  <a:pt x="226060" y="254889"/>
                </a:cubicBezTo>
                <a:cubicBezTo>
                  <a:pt x="225552" y="254889"/>
                  <a:pt x="225298" y="254381"/>
                  <a:pt x="225298" y="253746"/>
                </a:cubicBezTo>
                <a:cubicBezTo>
                  <a:pt x="225298" y="252857"/>
                  <a:pt x="225298" y="252476"/>
                  <a:pt x="225171" y="252476"/>
                </a:cubicBezTo>
                <a:cubicBezTo>
                  <a:pt x="225044" y="252476"/>
                  <a:pt x="224790" y="253111"/>
                  <a:pt x="224155" y="253746"/>
                </a:cubicBezTo>
                <a:cubicBezTo>
                  <a:pt x="223393" y="254508"/>
                  <a:pt x="223139" y="255270"/>
                  <a:pt x="223139" y="255270"/>
                </a:cubicBezTo>
                <a:cubicBezTo>
                  <a:pt x="223139" y="255270"/>
                  <a:pt x="223139" y="255143"/>
                  <a:pt x="223139" y="254889"/>
                </a:cubicBezTo>
                <a:cubicBezTo>
                  <a:pt x="222631" y="254381"/>
                  <a:pt x="221488" y="254127"/>
                  <a:pt x="220218" y="254127"/>
                </a:cubicBezTo>
                <a:cubicBezTo>
                  <a:pt x="218440" y="254127"/>
                  <a:pt x="216535" y="254635"/>
                  <a:pt x="216535" y="255905"/>
                </a:cubicBezTo>
                <a:lnTo>
                  <a:pt x="215519" y="255905"/>
                </a:lnTo>
                <a:cubicBezTo>
                  <a:pt x="215519" y="254889"/>
                  <a:pt x="213360" y="254889"/>
                  <a:pt x="212344" y="254889"/>
                </a:cubicBezTo>
                <a:cubicBezTo>
                  <a:pt x="210185" y="254889"/>
                  <a:pt x="209169" y="254889"/>
                  <a:pt x="210185" y="257048"/>
                </a:cubicBezTo>
                <a:cubicBezTo>
                  <a:pt x="210185" y="257556"/>
                  <a:pt x="210185" y="257810"/>
                  <a:pt x="209931" y="257810"/>
                </a:cubicBezTo>
                <a:cubicBezTo>
                  <a:pt x="209677" y="257810"/>
                  <a:pt x="209169" y="257556"/>
                  <a:pt x="208026" y="257048"/>
                </a:cubicBezTo>
                <a:cubicBezTo>
                  <a:pt x="207010" y="257048"/>
                  <a:pt x="205867" y="254889"/>
                  <a:pt x="205867" y="254889"/>
                </a:cubicBezTo>
                <a:cubicBezTo>
                  <a:pt x="205867" y="253746"/>
                  <a:pt x="204851" y="252730"/>
                  <a:pt x="203708" y="252730"/>
                </a:cubicBezTo>
                <a:lnTo>
                  <a:pt x="203708" y="254000"/>
                </a:lnTo>
                <a:cubicBezTo>
                  <a:pt x="203708" y="255143"/>
                  <a:pt x="203708" y="256159"/>
                  <a:pt x="203708" y="256159"/>
                </a:cubicBezTo>
                <a:cubicBezTo>
                  <a:pt x="203708" y="256159"/>
                  <a:pt x="202565" y="256159"/>
                  <a:pt x="202565" y="255143"/>
                </a:cubicBezTo>
                <a:cubicBezTo>
                  <a:pt x="201549" y="256159"/>
                  <a:pt x="200406" y="256159"/>
                  <a:pt x="199390" y="256159"/>
                </a:cubicBezTo>
                <a:cubicBezTo>
                  <a:pt x="198374" y="256667"/>
                  <a:pt x="197485" y="256921"/>
                  <a:pt x="196850" y="256921"/>
                </a:cubicBezTo>
                <a:cubicBezTo>
                  <a:pt x="196215" y="256921"/>
                  <a:pt x="195580" y="256667"/>
                  <a:pt x="195072" y="256159"/>
                </a:cubicBezTo>
                <a:cubicBezTo>
                  <a:pt x="195072" y="257175"/>
                  <a:pt x="193675" y="257810"/>
                  <a:pt x="192278" y="257810"/>
                </a:cubicBezTo>
                <a:cubicBezTo>
                  <a:pt x="190881" y="257810"/>
                  <a:pt x="189103" y="257302"/>
                  <a:pt x="188595" y="256159"/>
                </a:cubicBezTo>
                <a:cubicBezTo>
                  <a:pt x="188595" y="255651"/>
                  <a:pt x="188595" y="255397"/>
                  <a:pt x="188468" y="255397"/>
                </a:cubicBezTo>
                <a:cubicBezTo>
                  <a:pt x="188341" y="255397"/>
                  <a:pt x="188087" y="255651"/>
                  <a:pt x="187579" y="256159"/>
                </a:cubicBezTo>
                <a:cubicBezTo>
                  <a:pt x="187071" y="256667"/>
                  <a:pt x="186817" y="256921"/>
                  <a:pt x="186436" y="256921"/>
                </a:cubicBezTo>
                <a:cubicBezTo>
                  <a:pt x="186055" y="256921"/>
                  <a:pt x="185928" y="256667"/>
                  <a:pt x="185420" y="256159"/>
                </a:cubicBezTo>
                <a:cubicBezTo>
                  <a:pt x="185420" y="255778"/>
                  <a:pt x="185293" y="255651"/>
                  <a:pt x="185166" y="255651"/>
                </a:cubicBezTo>
                <a:cubicBezTo>
                  <a:pt x="184785" y="255651"/>
                  <a:pt x="184023" y="256413"/>
                  <a:pt x="183261" y="257175"/>
                </a:cubicBezTo>
                <a:cubicBezTo>
                  <a:pt x="182626" y="258953"/>
                  <a:pt x="182372" y="259715"/>
                  <a:pt x="182118" y="259715"/>
                </a:cubicBezTo>
                <a:cubicBezTo>
                  <a:pt x="181864" y="259715"/>
                  <a:pt x="181610" y="259207"/>
                  <a:pt x="181102" y="258191"/>
                </a:cubicBezTo>
                <a:cubicBezTo>
                  <a:pt x="178943" y="257048"/>
                  <a:pt x="177927" y="257048"/>
                  <a:pt x="176784" y="257048"/>
                </a:cubicBezTo>
                <a:cubicBezTo>
                  <a:pt x="175641" y="256032"/>
                  <a:pt x="174625" y="256032"/>
                  <a:pt x="175641" y="254889"/>
                </a:cubicBezTo>
                <a:cubicBezTo>
                  <a:pt x="175641" y="253746"/>
                  <a:pt x="174625" y="252730"/>
                  <a:pt x="174625" y="252730"/>
                </a:cubicBezTo>
                <a:cubicBezTo>
                  <a:pt x="173863" y="252349"/>
                  <a:pt x="173355" y="252222"/>
                  <a:pt x="173101" y="252222"/>
                </a:cubicBezTo>
                <a:cubicBezTo>
                  <a:pt x="172593" y="252222"/>
                  <a:pt x="172720" y="252730"/>
                  <a:pt x="173482" y="252730"/>
                </a:cubicBezTo>
                <a:cubicBezTo>
                  <a:pt x="175641" y="253746"/>
                  <a:pt x="174625" y="253746"/>
                  <a:pt x="173482" y="254889"/>
                </a:cubicBezTo>
                <a:cubicBezTo>
                  <a:pt x="172339" y="256032"/>
                  <a:pt x="171323" y="255905"/>
                  <a:pt x="170307" y="255905"/>
                </a:cubicBezTo>
                <a:lnTo>
                  <a:pt x="167132" y="255905"/>
                </a:lnTo>
                <a:cubicBezTo>
                  <a:pt x="166116" y="256413"/>
                  <a:pt x="165227" y="256667"/>
                  <a:pt x="164719" y="256667"/>
                </a:cubicBezTo>
                <a:cubicBezTo>
                  <a:pt x="164211" y="256667"/>
                  <a:pt x="163957" y="256413"/>
                  <a:pt x="163957" y="255905"/>
                </a:cubicBezTo>
                <a:cubicBezTo>
                  <a:pt x="163957" y="255397"/>
                  <a:pt x="163957" y="255143"/>
                  <a:pt x="163957" y="254889"/>
                </a:cubicBezTo>
                <a:cubicBezTo>
                  <a:pt x="163449" y="255905"/>
                  <a:pt x="161036" y="256540"/>
                  <a:pt x="158623" y="256540"/>
                </a:cubicBezTo>
                <a:cubicBezTo>
                  <a:pt x="156210" y="256540"/>
                  <a:pt x="153797" y="256032"/>
                  <a:pt x="153289" y="254889"/>
                </a:cubicBezTo>
                <a:lnTo>
                  <a:pt x="153289" y="255905"/>
                </a:lnTo>
                <a:cubicBezTo>
                  <a:pt x="153289" y="256921"/>
                  <a:pt x="152273" y="256921"/>
                  <a:pt x="151130" y="256921"/>
                </a:cubicBezTo>
                <a:cubicBezTo>
                  <a:pt x="149987" y="256921"/>
                  <a:pt x="146812" y="255905"/>
                  <a:pt x="144653" y="254762"/>
                </a:cubicBezTo>
                <a:cubicBezTo>
                  <a:pt x="141478" y="254762"/>
                  <a:pt x="139319" y="254762"/>
                  <a:pt x="139319" y="253619"/>
                </a:cubicBezTo>
                <a:cubicBezTo>
                  <a:pt x="138176" y="253619"/>
                  <a:pt x="138176" y="253619"/>
                  <a:pt x="138176" y="254762"/>
                </a:cubicBezTo>
                <a:cubicBezTo>
                  <a:pt x="139319" y="255778"/>
                  <a:pt x="138176" y="255778"/>
                  <a:pt x="137160" y="255778"/>
                </a:cubicBezTo>
                <a:cubicBezTo>
                  <a:pt x="137160" y="255778"/>
                  <a:pt x="137160" y="254762"/>
                  <a:pt x="137160" y="252603"/>
                </a:cubicBezTo>
                <a:cubicBezTo>
                  <a:pt x="137160" y="252095"/>
                  <a:pt x="136906" y="251841"/>
                  <a:pt x="136525" y="251841"/>
                </a:cubicBezTo>
                <a:cubicBezTo>
                  <a:pt x="136144" y="251841"/>
                  <a:pt x="135509" y="252095"/>
                  <a:pt x="135001" y="252603"/>
                </a:cubicBezTo>
                <a:cubicBezTo>
                  <a:pt x="134112" y="252984"/>
                  <a:pt x="133096" y="253365"/>
                  <a:pt x="132080" y="253365"/>
                </a:cubicBezTo>
                <a:cubicBezTo>
                  <a:pt x="130556" y="253365"/>
                  <a:pt x="129286" y="252857"/>
                  <a:pt x="128651" y="251587"/>
                </a:cubicBezTo>
                <a:cubicBezTo>
                  <a:pt x="127508" y="251587"/>
                  <a:pt x="126492" y="251587"/>
                  <a:pt x="126492" y="252730"/>
                </a:cubicBezTo>
                <a:cubicBezTo>
                  <a:pt x="125984" y="253238"/>
                  <a:pt x="125476" y="253746"/>
                  <a:pt x="124841" y="253746"/>
                </a:cubicBezTo>
                <a:cubicBezTo>
                  <a:pt x="124206" y="253746"/>
                  <a:pt x="123825" y="253238"/>
                  <a:pt x="123190" y="251587"/>
                </a:cubicBezTo>
                <a:cubicBezTo>
                  <a:pt x="122047" y="251587"/>
                  <a:pt x="122047" y="251587"/>
                  <a:pt x="122047" y="252730"/>
                </a:cubicBezTo>
                <a:cubicBezTo>
                  <a:pt x="121412" y="253365"/>
                  <a:pt x="120777" y="254000"/>
                  <a:pt x="120396" y="254000"/>
                </a:cubicBezTo>
                <a:cubicBezTo>
                  <a:pt x="120015" y="254000"/>
                  <a:pt x="119888" y="253619"/>
                  <a:pt x="119888" y="252730"/>
                </a:cubicBezTo>
                <a:cubicBezTo>
                  <a:pt x="118745" y="250571"/>
                  <a:pt x="116713" y="250571"/>
                  <a:pt x="114554" y="250571"/>
                </a:cubicBezTo>
                <a:cubicBezTo>
                  <a:pt x="113411" y="250571"/>
                  <a:pt x="113411" y="250571"/>
                  <a:pt x="113411" y="249555"/>
                </a:cubicBezTo>
                <a:cubicBezTo>
                  <a:pt x="113411" y="249174"/>
                  <a:pt x="113411" y="248793"/>
                  <a:pt x="113411" y="248412"/>
                </a:cubicBezTo>
                <a:cubicBezTo>
                  <a:pt x="112903" y="249555"/>
                  <a:pt x="112649" y="250063"/>
                  <a:pt x="112522" y="250063"/>
                </a:cubicBezTo>
                <a:cubicBezTo>
                  <a:pt x="112395" y="250063"/>
                  <a:pt x="112395" y="249555"/>
                  <a:pt x="112395" y="248412"/>
                </a:cubicBezTo>
                <a:cubicBezTo>
                  <a:pt x="112395" y="247650"/>
                  <a:pt x="111887" y="246888"/>
                  <a:pt x="111506" y="246888"/>
                </a:cubicBezTo>
                <a:cubicBezTo>
                  <a:pt x="111379" y="246888"/>
                  <a:pt x="111252" y="247015"/>
                  <a:pt x="111252" y="247396"/>
                </a:cubicBezTo>
                <a:cubicBezTo>
                  <a:pt x="110109" y="248412"/>
                  <a:pt x="109093" y="248412"/>
                  <a:pt x="109093" y="248412"/>
                </a:cubicBezTo>
                <a:cubicBezTo>
                  <a:pt x="109093" y="248412"/>
                  <a:pt x="104775" y="246253"/>
                  <a:pt x="101473" y="245237"/>
                </a:cubicBezTo>
                <a:cubicBezTo>
                  <a:pt x="94996" y="243078"/>
                  <a:pt x="92837" y="242062"/>
                  <a:pt x="93853" y="240919"/>
                </a:cubicBezTo>
                <a:cubicBezTo>
                  <a:pt x="93853" y="239649"/>
                  <a:pt x="93853" y="239141"/>
                  <a:pt x="93472" y="239141"/>
                </a:cubicBezTo>
                <a:cubicBezTo>
                  <a:pt x="93091" y="239141"/>
                  <a:pt x="92710" y="239395"/>
                  <a:pt x="91694" y="239903"/>
                </a:cubicBezTo>
                <a:cubicBezTo>
                  <a:pt x="91313" y="240284"/>
                  <a:pt x="91186" y="240411"/>
                  <a:pt x="90932" y="240411"/>
                </a:cubicBezTo>
                <a:cubicBezTo>
                  <a:pt x="90551" y="240411"/>
                  <a:pt x="90297" y="239903"/>
                  <a:pt x="89535" y="239903"/>
                </a:cubicBezTo>
                <a:cubicBezTo>
                  <a:pt x="88392" y="239903"/>
                  <a:pt x="88392" y="239903"/>
                  <a:pt x="87376" y="240919"/>
                </a:cubicBezTo>
                <a:cubicBezTo>
                  <a:pt x="87376" y="238760"/>
                  <a:pt x="87376" y="238760"/>
                  <a:pt x="86233" y="238760"/>
                </a:cubicBezTo>
                <a:cubicBezTo>
                  <a:pt x="86233" y="239141"/>
                  <a:pt x="86106" y="239522"/>
                  <a:pt x="85852" y="239522"/>
                </a:cubicBezTo>
                <a:cubicBezTo>
                  <a:pt x="85598" y="239522"/>
                  <a:pt x="85217" y="239014"/>
                  <a:pt x="85217" y="237744"/>
                </a:cubicBezTo>
                <a:cubicBezTo>
                  <a:pt x="85217" y="236728"/>
                  <a:pt x="85217" y="236093"/>
                  <a:pt x="85090" y="236093"/>
                </a:cubicBezTo>
                <a:cubicBezTo>
                  <a:pt x="84963" y="236093"/>
                  <a:pt x="84709" y="236601"/>
                  <a:pt x="84201" y="237744"/>
                </a:cubicBezTo>
                <a:cubicBezTo>
                  <a:pt x="84201" y="238252"/>
                  <a:pt x="83439" y="238506"/>
                  <a:pt x="82804" y="238506"/>
                </a:cubicBezTo>
                <a:cubicBezTo>
                  <a:pt x="82169" y="238506"/>
                  <a:pt x="82042" y="238252"/>
                  <a:pt x="83058" y="237744"/>
                </a:cubicBezTo>
                <a:cubicBezTo>
                  <a:pt x="83058" y="236728"/>
                  <a:pt x="82042" y="236728"/>
                  <a:pt x="82042" y="234569"/>
                </a:cubicBezTo>
                <a:cubicBezTo>
                  <a:pt x="80899" y="234569"/>
                  <a:pt x="79883" y="234569"/>
                  <a:pt x="79883" y="235585"/>
                </a:cubicBezTo>
                <a:cubicBezTo>
                  <a:pt x="77724" y="235585"/>
                  <a:pt x="75565" y="232410"/>
                  <a:pt x="75565" y="231267"/>
                </a:cubicBezTo>
                <a:cubicBezTo>
                  <a:pt x="75565" y="230759"/>
                  <a:pt x="75565" y="230505"/>
                  <a:pt x="75438" y="230505"/>
                </a:cubicBezTo>
                <a:cubicBezTo>
                  <a:pt x="75311" y="230505"/>
                  <a:pt x="75057" y="230759"/>
                  <a:pt x="74422" y="231267"/>
                </a:cubicBezTo>
                <a:cubicBezTo>
                  <a:pt x="74422" y="231648"/>
                  <a:pt x="74295" y="231775"/>
                  <a:pt x="74041" y="231775"/>
                </a:cubicBezTo>
                <a:cubicBezTo>
                  <a:pt x="73660" y="231775"/>
                  <a:pt x="72898" y="231267"/>
                  <a:pt x="72136" y="231267"/>
                </a:cubicBezTo>
                <a:cubicBezTo>
                  <a:pt x="72136" y="230759"/>
                  <a:pt x="72136" y="230505"/>
                  <a:pt x="72009" y="230505"/>
                </a:cubicBezTo>
                <a:cubicBezTo>
                  <a:pt x="71882" y="230505"/>
                  <a:pt x="71628" y="230759"/>
                  <a:pt x="71120" y="231267"/>
                </a:cubicBezTo>
                <a:cubicBezTo>
                  <a:pt x="71120" y="232156"/>
                  <a:pt x="70866" y="232537"/>
                  <a:pt x="70612" y="232537"/>
                </a:cubicBezTo>
                <a:cubicBezTo>
                  <a:pt x="70231" y="232537"/>
                  <a:pt x="69596" y="231902"/>
                  <a:pt x="68961" y="231267"/>
                </a:cubicBezTo>
                <a:cubicBezTo>
                  <a:pt x="68961" y="230124"/>
                  <a:pt x="66802" y="228092"/>
                  <a:pt x="64643" y="226949"/>
                </a:cubicBezTo>
                <a:cubicBezTo>
                  <a:pt x="61341" y="224790"/>
                  <a:pt x="61341" y="223774"/>
                  <a:pt x="61341" y="220472"/>
                </a:cubicBezTo>
                <a:cubicBezTo>
                  <a:pt x="60325" y="220472"/>
                  <a:pt x="58166" y="222631"/>
                  <a:pt x="58166" y="222631"/>
                </a:cubicBezTo>
                <a:cubicBezTo>
                  <a:pt x="58166" y="221488"/>
                  <a:pt x="58166" y="220472"/>
                  <a:pt x="59309" y="219329"/>
                </a:cubicBezTo>
                <a:cubicBezTo>
                  <a:pt x="60325" y="219329"/>
                  <a:pt x="59309" y="218313"/>
                  <a:pt x="57150" y="218313"/>
                </a:cubicBezTo>
                <a:cubicBezTo>
                  <a:pt x="56007" y="218313"/>
                  <a:pt x="54991" y="217297"/>
                  <a:pt x="54991" y="216154"/>
                </a:cubicBezTo>
                <a:cubicBezTo>
                  <a:pt x="54991" y="216154"/>
                  <a:pt x="53975" y="215138"/>
                  <a:pt x="52832" y="215138"/>
                </a:cubicBezTo>
                <a:cubicBezTo>
                  <a:pt x="51689" y="215138"/>
                  <a:pt x="51816" y="215138"/>
                  <a:pt x="52832" y="213995"/>
                </a:cubicBezTo>
                <a:cubicBezTo>
                  <a:pt x="53848" y="212852"/>
                  <a:pt x="52832" y="212979"/>
                  <a:pt x="51816" y="212979"/>
                </a:cubicBezTo>
                <a:cubicBezTo>
                  <a:pt x="51435" y="213233"/>
                  <a:pt x="50927" y="213360"/>
                  <a:pt x="50546" y="213360"/>
                </a:cubicBezTo>
                <a:cubicBezTo>
                  <a:pt x="48895" y="213360"/>
                  <a:pt x="47752" y="211963"/>
                  <a:pt x="48641" y="211963"/>
                </a:cubicBezTo>
                <a:cubicBezTo>
                  <a:pt x="49657" y="210820"/>
                  <a:pt x="48641" y="209804"/>
                  <a:pt x="48641" y="209804"/>
                </a:cubicBezTo>
                <a:cubicBezTo>
                  <a:pt x="47498" y="208788"/>
                  <a:pt x="47498" y="208788"/>
                  <a:pt x="47498" y="207645"/>
                </a:cubicBezTo>
                <a:cubicBezTo>
                  <a:pt x="47498" y="206502"/>
                  <a:pt x="46482" y="205486"/>
                  <a:pt x="46482" y="205486"/>
                </a:cubicBezTo>
                <a:cubicBezTo>
                  <a:pt x="46482" y="205486"/>
                  <a:pt x="45339" y="206629"/>
                  <a:pt x="46482" y="207645"/>
                </a:cubicBezTo>
                <a:lnTo>
                  <a:pt x="45085" y="207645"/>
                </a:lnTo>
                <a:cubicBezTo>
                  <a:pt x="44069" y="206629"/>
                  <a:pt x="42926" y="205486"/>
                  <a:pt x="44069" y="204470"/>
                </a:cubicBezTo>
                <a:cubicBezTo>
                  <a:pt x="44704" y="203200"/>
                  <a:pt x="44958" y="202692"/>
                  <a:pt x="44577" y="202692"/>
                </a:cubicBezTo>
                <a:cubicBezTo>
                  <a:pt x="44196" y="202692"/>
                  <a:pt x="43815" y="202946"/>
                  <a:pt x="42926" y="203454"/>
                </a:cubicBezTo>
                <a:cubicBezTo>
                  <a:pt x="42418" y="203962"/>
                  <a:pt x="41783" y="204216"/>
                  <a:pt x="41402" y="204216"/>
                </a:cubicBezTo>
                <a:cubicBezTo>
                  <a:pt x="41021" y="204216"/>
                  <a:pt x="40767" y="203962"/>
                  <a:pt x="40767" y="203454"/>
                </a:cubicBezTo>
                <a:cubicBezTo>
                  <a:pt x="42037" y="202184"/>
                  <a:pt x="41783" y="201676"/>
                  <a:pt x="41148" y="201676"/>
                </a:cubicBezTo>
                <a:cubicBezTo>
                  <a:pt x="40767" y="201676"/>
                  <a:pt x="40132" y="201930"/>
                  <a:pt x="39624" y="202438"/>
                </a:cubicBezTo>
                <a:cubicBezTo>
                  <a:pt x="39243" y="203327"/>
                  <a:pt x="38862" y="203835"/>
                  <a:pt x="38735" y="203835"/>
                </a:cubicBezTo>
                <a:cubicBezTo>
                  <a:pt x="38608" y="203835"/>
                  <a:pt x="38481" y="202819"/>
                  <a:pt x="38481" y="200279"/>
                </a:cubicBezTo>
                <a:cubicBezTo>
                  <a:pt x="37465" y="199263"/>
                  <a:pt x="36322" y="195961"/>
                  <a:pt x="35306" y="193802"/>
                </a:cubicBezTo>
                <a:cubicBezTo>
                  <a:pt x="33274" y="190754"/>
                  <a:pt x="33147" y="189611"/>
                  <a:pt x="31369" y="189484"/>
                </a:cubicBezTo>
                <a:cubicBezTo>
                  <a:pt x="32004" y="188722"/>
                  <a:pt x="31750" y="187706"/>
                  <a:pt x="30988" y="186182"/>
                </a:cubicBezTo>
                <a:cubicBezTo>
                  <a:pt x="28829" y="185166"/>
                  <a:pt x="28829" y="183007"/>
                  <a:pt x="29972" y="181864"/>
                </a:cubicBezTo>
                <a:lnTo>
                  <a:pt x="29972" y="182880"/>
                </a:lnTo>
                <a:cubicBezTo>
                  <a:pt x="32131" y="181864"/>
                  <a:pt x="32131" y="180721"/>
                  <a:pt x="29972" y="180721"/>
                </a:cubicBezTo>
                <a:cubicBezTo>
                  <a:pt x="29972" y="180213"/>
                  <a:pt x="29718" y="179959"/>
                  <a:pt x="29337" y="179959"/>
                </a:cubicBezTo>
                <a:cubicBezTo>
                  <a:pt x="28956" y="179959"/>
                  <a:pt x="28321" y="180213"/>
                  <a:pt x="27813" y="180721"/>
                </a:cubicBezTo>
                <a:lnTo>
                  <a:pt x="24638" y="180721"/>
                </a:lnTo>
                <a:cubicBezTo>
                  <a:pt x="24638" y="179959"/>
                  <a:pt x="24638" y="179197"/>
                  <a:pt x="25019" y="179197"/>
                </a:cubicBezTo>
                <a:cubicBezTo>
                  <a:pt x="25146" y="179197"/>
                  <a:pt x="25400" y="179324"/>
                  <a:pt x="25654" y="179705"/>
                </a:cubicBezTo>
                <a:cubicBezTo>
                  <a:pt x="26797" y="178562"/>
                  <a:pt x="26797" y="178562"/>
                  <a:pt x="26797" y="177546"/>
                </a:cubicBezTo>
                <a:cubicBezTo>
                  <a:pt x="25654" y="177546"/>
                  <a:pt x="25654" y="176530"/>
                  <a:pt x="26797" y="175387"/>
                </a:cubicBezTo>
                <a:cubicBezTo>
                  <a:pt x="27940" y="174244"/>
                  <a:pt x="26797" y="174371"/>
                  <a:pt x="26797" y="173228"/>
                </a:cubicBezTo>
                <a:cubicBezTo>
                  <a:pt x="25654" y="173228"/>
                  <a:pt x="24638" y="172212"/>
                  <a:pt x="24638" y="172212"/>
                </a:cubicBezTo>
                <a:lnTo>
                  <a:pt x="23495" y="172212"/>
                </a:lnTo>
                <a:cubicBezTo>
                  <a:pt x="23114" y="172593"/>
                  <a:pt x="22733" y="172720"/>
                  <a:pt x="22479" y="172720"/>
                </a:cubicBezTo>
                <a:cubicBezTo>
                  <a:pt x="21844" y="172720"/>
                  <a:pt x="21336" y="172212"/>
                  <a:pt x="21336" y="172212"/>
                </a:cubicBezTo>
                <a:cubicBezTo>
                  <a:pt x="20193" y="172212"/>
                  <a:pt x="21336" y="171196"/>
                  <a:pt x="21336" y="171196"/>
                </a:cubicBezTo>
                <a:cubicBezTo>
                  <a:pt x="22352" y="171196"/>
                  <a:pt x="14859" y="153924"/>
                  <a:pt x="14859" y="150622"/>
                </a:cubicBezTo>
                <a:cubicBezTo>
                  <a:pt x="13081" y="149733"/>
                  <a:pt x="12827" y="148209"/>
                  <a:pt x="13335" y="148209"/>
                </a:cubicBezTo>
                <a:cubicBezTo>
                  <a:pt x="13462" y="148209"/>
                  <a:pt x="13589" y="148336"/>
                  <a:pt x="13843" y="148463"/>
                </a:cubicBezTo>
                <a:cubicBezTo>
                  <a:pt x="14859" y="147447"/>
                  <a:pt x="13843" y="144145"/>
                  <a:pt x="12827" y="138811"/>
                </a:cubicBezTo>
                <a:cubicBezTo>
                  <a:pt x="10668" y="133477"/>
                  <a:pt x="9525" y="130175"/>
                  <a:pt x="10668" y="130175"/>
                </a:cubicBezTo>
                <a:cubicBezTo>
                  <a:pt x="10668" y="130175"/>
                  <a:pt x="10668" y="129032"/>
                  <a:pt x="10668" y="126873"/>
                </a:cubicBezTo>
                <a:cubicBezTo>
                  <a:pt x="9525" y="125857"/>
                  <a:pt x="10668" y="123698"/>
                  <a:pt x="10668" y="123698"/>
                </a:cubicBezTo>
                <a:cubicBezTo>
                  <a:pt x="11430" y="122936"/>
                  <a:pt x="11684" y="122174"/>
                  <a:pt x="11303" y="122174"/>
                </a:cubicBezTo>
                <a:cubicBezTo>
                  <a:pt x="11176" y="122174"/>
                  <a:pt x="10922" y="122301"/>
                  <a:pt x="10668" y="122682"/>
                </a:cubicBezTo>
                <a:lnTo>
                  <a:pt x="8382" y="122682"/>
                </a:lnTo>
                <a:cubicBezTo>
                  <a:pt x="7366" y="120523"/>
                  <a:pt x="8382" y="120523"/>
                  <a:pt x="9398" y="120523"/>
                </a:cubicBezTo>
                <a:cubicBezTo>
                  <a:pt x="11557" y="119507"/>
                  <a:pt x="10541" y="119507"/>
                  <a:pt x="10541" y="119507"/>
                </a:cubicBezTo>
                <a:cubicBezTo>
                  <a:pt x="10541" y="118364"/>
                  <a:pt x="10541" y="118364"/>
                  <a:pt x="9398" y="118364"/>
                </a:cubicBezTo>
                <a:cubicBezTo>
                  <a:pt x="8382" y="119507"/>
                  <a:pt x="7239" y="119507"/>
                  <a:pt x="7239" y="119507"/>
                </a:cubicBezTo>
                <a:lnTo>
                  <a:pt x="7239" y="118110"/>
                </a:lnTo>
                <a:cubicBezTo>
                  <a:pt x="8255" y="118110"/>
                  <a:pt x="8255" y="117094"/>
                  <a:pt x="8255" y="117094"/>
                </a:cubicBezTo>
                <a:cubicBezTo>
                  <a:pt x="8255" y="116586"/>
                  <a:pt x="8255" y="116332"/>
                  <a:pt x="7874" y="116332"/>
                </a:cubicBezTo>
                <a:cubicBezTo>
                  <a:pt x="7493" y="116332"/>
                  <a:pt x="6604" y="116586"/>
                  <a:pt x="5080" y="117094"/>
                </a:cubicBezTo>
                <a:cubicBezTo>
                  <a:pt x="2921" y="117094"/>
                  <a:pt x="2921" y="116078"/>
                  <a:pt x="5080" y="114935"/>
                </a:cubicBezTo>
                <a:lnTo>
                  <a:pt x="6096" y="113919"/>
                </a:lnTo>
                <a:cubicBezTo>
                  <a:pt x="3937" y="112776"/>
                  <a:pt x="5080" y="111760"/>
                  <a:pt x="6096" y="110744"/>
                </a:cubicBezTo>
                <a:cubicBezTo>
                  <a:pt x="3937" y="109601"/>
                  <a:pt x="3937" y="108585"/>
                  <a:pt x="6096" y="107442"/>
                </a:cubicBezTo>
                <a:cubicBezTo>
                  <a:pt x="7239" y="107442"/>
                  <a:pt x="7239" y="107442"/>
                  <a:pt x="6096" y="106426"/>
                </a:cubicBezTo>
                <a:cubicBezTo>
                  <a:pt x="4953" y="105410"/>
                  <a:pt x="4064" y="105156"/>
                  <a:pt x="4064" y="102997"/>
                </a:cubicBezTo>
                <a:cubicBezTo>
                  <a:pt x="5207" y="101854"/>
                  <a:pt x="4064" y="96520"/>
                  <a:pt x="4064" y="90043"/>
                </a:cubicBezTo>
                <a:cubicBezTo>
                  <a:pt x="3048" y="83566"/>
                  <a:pt x="3048" y="78232"/>
                  <a:pt x="4064" y="78232"/>
                </a:cubicBezTo>
                <a:cubicBezTo>
                  <a:pt x="4064" y="77089"/>
                  <a:pt x="4064" y="77089"/>
                  <a:pt x="3048" y="77089"/>
                </a:cubicBezTo>
                <a:cubicBezTo>
                  <a:pt x="2032" y="77089"/>
                  <a:pt x="1905" y="76073"/>
                  <a:pt x="4064" y="74930"/>
                </a:cubicBezTo>
                <a:cubicBezTo>
                  <a:pt x="4826" y="74930"/>
                  <a:pt x="5461" y="74422"/>
                  <a:pt x="5334" y="74422"/>
                </a:cubicBezTo>
                <a:cubicBezTo>
                  <a:pt x="5207" y="74422"/>
                  <a:pt x="4826" y="74549"/>
                  <a:pt x="4064" y="74930"/>
                </a:cubicBezTo>
                <a:cubicBezTo>
                  <a:pt x="3048" y="74930"/>
                  <a:pt x="1905" y="72771"/>
                  <a:pt x="1905" y="69596"/>
                </a:cubicBezTo>
                <a:cubicBezTo>
                  <a:pt x="1905" y="67437"/>
                  <a:pt x="1905" y="64262"/>
                  <a:pt x="2921" y="64262"/>
                </a:cubicBezTo>
                <a:cubicBezTo>
                  <a:pt x="3556" y="62992"/>
                  <a:pt x="3810" y="62484"/>
                  <a:pt x="3683" y="62484"/>
                </a:cubicBezTo>
                <a:cubicBezTo>
                  <a:pt x="3556" y="62484"/>
                  <a:pt x="3302" y="62738"/>
                  <a:pt x="2921" y="63246"/>
                </a:cubicBezTo>
                <a:cubicBezTo>
                  <a:pt x="2667" y="63373"/>
                  <a:pt x="2413" y="63373"/>
                  <a:pt x="2286" y="63373"/>
                </a:cubicBezTo>
                <a:cubicBezTo>
                  <a:pt x="635" y="63373"/>
                  <a:pt x="0" y="59690"/>
                  <a:pt x="1905" y="57785"/>
                </a:cubicBezTo>
                <a:cubicBezTo>
                  <a:pt x="1905" y="56769"/>
                  <a:pt x="1905" y="56769"/>
                  <a:pt x="762" y="56769"/>
                </a:cubicBezTo>
                <a:cubicBezTo>
                  <a:pt x="762" y="55626"/>
                  <a:pt x="762" y="54610"/>
                  <a:pt x="1905" y="52451"/>
                </a:cubicBezTo>
                <a:cubicBezTo>
                  <a:pt x="1905" y="51435"/>
                  <a:pt x="1905" y="48133"/>
                  <a:pt x="1905" y="47117"/>
                </a:cubicBezTo>
                <a:cubicBezTo>
                  <a:pt x="1905" y="44958"/>
                  <a:pt x="2921" y="43942"/>
                  <a:pt x="2921" y="43942"/>
                </a:cubicBezTo>
                <a:lnTo>
                  <a:pt x="2921" y="42545"/>
                </a:lnTo>
                <a:cubicBezTo>
                  <a:pt x="1905" y="42545"/>
                  <a:pt x="1905" y="38227"/>
                  <a:pt x="2921" y="32766"/>
                </a:cubicBezTo>
                <a:cubicBezTo>
                  <a:pt x="2921" y="27432"/>
                  <a:pt x="3937" y="22987"/>
                  <a:pt x="2921" y="21971"/>
                </a:cubicBezTo>
                <a:cubicBezTo>
                  <a:pt x="2921" y="21971"/>
                  <a:pt x="2921" y="20955"/>
                  <a:pt x="3937" y="19812"/>
                </a:cubicBezTo>
                <a:cubicBezTo>
                  <a:pt x="6096" y="19812"/>
                  <a:pt x="6096" y="18796"/>
                  <a:pt x="5080" y="17653"/>
                </a:cubicBezTo>
                <a:cubicBezTo>
                  <a:pt x="2921" y="16510"/>
                  <a:pt x="3937" y="13335"/>
                  <a:pt x="6096" y="13335"/>
                </a:cubicBezTo>
                <a:lnTo>
                  <a:pt x="5207" y="13335"/>
                </a:lnTo>
                <a:cubicBezTo>
                  <a:pt x="3048" y="12446"/>
                  <a:pt x="4064" y="10160"/>
                  <a:pt x="6223" y="9144"/>
                </a:cubicBezTo>
                <a:cubicBezTo>
                  <a:pt x="5207" y="8001"/>
                  <a:pt x="4064" y="6985"/>
                  <a:pt x="6223" y="6985"/>
                </a:cubicBezTo>
                <a:cubicBezTo>
                  <a:pt x="6223" y="5842"/>
                  <a:pt x="6223" y="5842"/>
                  <a:pt x="4064" y="5842"/>
                </a:cubicBezTo>
                <a:cubicBezTo>
                  <a:pt x="1905" y="5842"/>
                  <a:pt x="889" y="4826"/>
                  <a:pt x="1905" y="4826"/>
                </a:cubicBezTo>
                <a:cubicBezTo>
                  <a:pt x="1905" y="3683"/>
                  <a:pt x="3048" y="3683"/>
                  <a:pt x="4064" y="3683"/>
                </a:cubicBezTo>
                <a:lnTo>
                  <a:pt x="4064" y="2667"/>
                </a:lnTo>
                <a:cubicBezTo>
                  <a:pt x="4064" y="2667"/>
                  <a:pt x="4064" y="1651"/>
                  <a:pt x="5207" y="1651"/>
                </a:cubicBezTo>
                <a:cubicBezTo>
                  <a:pt x="6350" y="1651"/>
                  <a:pt x="7366" y="1651"/>
                  <a:pt x="7366" y="508"/>
                </a:cubicBezTo>
                <a:cubicBezTo>
                  <a:pt x="5842" y="508"/>
                  <a:pt x="6350" y="0"/>
                  <a:pt x="71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3"/>
          <p:cNvSpPr/>
          <p:nvPr/>
        </p:nvSpPr>
        <p:spPr>
          <a:xfrm>
            <a:off x="7662720" y="2661744"/>
            <a:ext cx="349377" cy="308800"/>
          </a:xfrm>
          <a:custGeom>
            <a:rect b="b" l="l" r="r" t="t"/>
            <a:pathLst>
              <a:path extrusionOk="0" h="411734" w="465836">
                <a:moveTo>
                  <a:pt x="25654" y="0"/>
                </a:moveTo>
                <a:lnTo>
                  <a:pt x="27813" y="1016"/>
                </a:lnTo>
                <a:cubicBezTo>
                  <a:pt x="28829" y="1016"/>
                  <a:pt x="27813" y="2032"/>
                  <a:pt x="27813" y="3175"/>
                </a:cubicBezTo>
                <a:lnTo>
                  <a:pt x="26797" y="3175"/>
                </a:lnTo>
                <a:cubicBezTo>
                  <a:pt x="26797" y="3175"/>
                  <a:pt x="25654" y="1016"/>
                  <a:pt x="25654" y="0"/>
                </a:cubicBezTo>
                <a:close/>
                <a:moveTo>
                  <a:pt x="24638" y="17272"/>
                </a:moveTo>
                <a:lnTo>
                  <a:pt x="22479" y="18288"/>
                </a:lnTo>
                <a:cubicBezTo>
                  <a:pt x="22479" y="19431"/>
                  <a:pt x="23495" y="20447"/>
                  <a:pt x="24638" y="20447"/>
                </a:cubicBezTo>
                <a:cubicBezTo>
                  <a:pt x="25781" y="20447"/>
                  <a:pt x="25654" y="20447"/>
                  <a:pt x="26797" y="19431"/>
                </a:cubicBezTo>
                <a:cubicBezTo>
                  <a:pt x="26797" y="19431"/>
                  <a:pt x="25654" y="18288"/>
                  <a:pt x="24638" y="17272"/>
                </a:cubicBezTo>
                <a:close/>
                <a:moveTo>
                  <a:pt x="41910" y="21590"/>
                </a:moveTo>
                <a:cubicBezTo>
                  <a:pt x="39751" y="21590"/>
                  <a:pt x="38735" y="22733"/>
                  <a:pt x="37592" y="23749"/>
                </a:cubicBezTo>
                <a:cubicBezTo>
                  <a:pt x="36449" y="24765"/>
                  <a:pt x="36449" y="24892"/>
                  <a:pt x="38608" y="25908"/>
                </a:cubicBezTo>
                <a:cubicBezTo>
                  <a:pt x="39116" y="26416"/>
                  <a:pt x="39624" y="26670"/>
                  <a:pt x="40259" y="26670"/>
                </a:cubicBezTo>
                <a:cubicBezTo>
                  <a:pt x="40894" y="26670"/>
                  <a:pt x="41275" y="26416"/>
                  <a:pt x="41910" y="25908"/>
                </a:cubicBezTo>
                <a:lnTo>
                  <a:pt x="39751" y="24892"/>
                </a:lnTo>
                <a:cubicBezTo>
                  <a:pt x="39751" y="25273"/>
                  <a:pt x="39624" y="25273"/>
                  <a:pt x="39624" y="25273"/>
                </a:cubicBezTo>
                <a:cubicBezTo>
                  <a:pt x="39370" y="25273"/>
                  <a:pt x="39370" y="24511"/>
                  <a:pt x="40894" y="23749"/>
                </a:cubicBezTo>
                <a:lnTo>
                  <a:pt x="41910" y="21590"/>
                </a:lnTo>
                <a:close/>
                <a:moveTo>
                  <a:pt x="40894" y="31369"/>
                </a:moveTo>
                <a:lnTo>
                  <a:pt x="41910" y="32385"/>
                </a:lnTo>
                <a:cubicBezTo>
                  <a:pt x="41402" y="32893"/>
                  <a:pt x="41148" y="33147"/>
                  <a:pt x="40894" y="33147"/>
                </a:cubicBezTo>
                <a:cubicBezTo>
                  <a:pt x="40640" y="33147"/>
                  <a:pt x="40386" y="32893"/>
                  <a:pt x="39751" y="32385"/>
                </a:cubicBezTo>
                <a:lnTo>
                  <a:pt x="38608" y="32385"/>
                </a:lnTo>
                <a:lnTo>
                  <a:pt x="40767" y="31369"/>
                </a:lnTo>
                <a:close/>
                <a:moveTo>
                  <a:pt x="107823" y="52959"/>
                </a:moveTo>
                <a:cubicBezTo>
                  <a:pt x="106807" y="53975"/>
                  <a:pt x="108966" y="56134"/>
                  <a:pt x="109982" y="57277"/>
                </a:cubicBezTo>
                <a:cubicBezTo>
                  <a:pt x="110236" y="57531"/>
                  <a:pt x="110490" y="57658"/>
                  <a:pt x="110617" y="57658"/>
                </a:cubicBezTo>
                <a:cubicBezTo>
                  <a:pt x="110998" y="57658"/>
                  <a:pt x="110744" y="56642"/>
                  <a:pt x="109982" y="55118"/>
                </a:cubicBezTo>
                <a:cubicBezTo>
                  <a:pt x="108966" y="53975"/>
                  <a:pt x="107823" y="52959"/>
                  <a:pt x="107823" y="52959"/>
                </a:cubicBezTo>
                <a:close/>
                <a:moveTo>
                  <a:pt x="115443" y="56134"/>
                </a:moveTo>
                <a:cubicBezTo>
                  <a:pt x="115443" y="56134"/>
                  <a:pt x="116586" y="56134"/>
                  <a:pt x="119761" y="58293"/>
                </a:cubicBezTo>
                <a:cubicBezTo>
                  <a:pt x="120777" y="58293"/>
                  <a:pt x="120777" y="60452"/>
                  <a:pt x="120777" y="60452"/>
                </a:cubicBezTo>
                <a:cubicBezTo>
                  <a:pt x="120396" y="60833"/>
                  <a:pt x="120269" y="60833"/>
                  <a:pt x="120015" y="60833"/>
                </a:cubicBezTo>
                <a:cubicBezTo>
                  <a:pt x="119507" y="60833"/>
                  <a:pt x="118999" y="60071"/>
                  <a:pt x="117475" y="59309"/>
                </a:cubicBezTo>
                <a:cubicBezTo>
                  <a:pt x="115316" y="59309"/>
                  <a:pt x="114300" y="57150"/>
                  <a:pt x="115316" y="56134"/>
                </a:cubicBezTo>
                <a:close/>
                <a:moveTo>
                  <a:pt x="157480" y="97155"/>
                </a:moveTo>
                <a:cubicBezTo>
                  <a:pt x="156337" y="98298"/>
                  <a:pt x="157480" y="98298"/>
                  <a:pt x="158496" y="99314"/>
                </a:cubicBezTo>
                <a:lnTo>
                  <a:pt x="159512" y="98298"/>
                </a:lnTo>
                <a:lnTo>
                  <a:pt x="159512" y="97155"/>
                </a:lnTo>
                <a:close/>
                <a:moveTo>
                  <a:pt x="163957" y="94996"/>
                </a:moveTo>
                <a:lnTo>
                  <a:pt x="164973" y="98298"/>
                </a:lnTo>
                <a:cubicBezTo>
                  <a:pt x="164973" y="101219"/>
                  <a:pt x="164973" y="102108"/>
                  <a:pt x="165354" y="102108"/>
                </a:cubicBezTo>
                <a:cubicBezTo>
                  <a:pt x="165481" y="102108"/>
                  <a:pt x="165735" y="101854"/>
                  <a:pt x="166116" y="101473"/>
                </a:cubicBezTo>
                <a:cubicBezTo>
                  <a:pt x="167132" y="100330"/>
                  <a:pt x="167132" y="99314"/>
                  <a:pt x="166116" y="96139"/>
                </a:cubicBezTo>
                <a:cubicBezTo>
                  <a:pt x="164973" y="96139"/>
                  <a:pt x="163957" y="94996"/>
                  <a:pt x="163957" y="94996"/>
                </a:cubicBezTo>
                <a:close/>
                <a:moveTo>
                  <a:pt x="185039" y="119507"/>
                </a:moveTo>
                <a:cubicBezTo>
                  <a:pt x="184404" y="119507"/>
                  <a:pt x="184277" y="121285"/>
                  <a:pt x="183388" y="123063"/>
                </a:cubicBezTo>
                <a:cubicBezTo>
                  <a:pt x="184023" y="124841"/>
                  <a:pt x="184277" y="125603"/>
                  <a:pt x="184531" y="125603"/>
                </a:cubicBezTo>
                <a:cubicBezTo>
                  <a:pt x="184785" y="125603"/>
                  <a:pt x="185039" y="125095"/>
                  <a:pt x="185547" y="124079"/>
                </a:cubicBezTo>
                <a:cubicBezTo>
                  <a:pt x="185547" y="121920"/>
                  <a:pt x="185547" y="119761"/>
                  <a:pt x="185547" y="119761"/>
                </a:cubicBezTo>
                <a:cubicBezTo>
                  <a:pt x="185293" y="119634"/>
                  <a:pt x="185166" y="119507"/>
                  <a:pt x="185039" y="119507"/>
                </a:cubicBezTo>
                <a:close/>
                <a:moveTo>
                  <a:pt x="195199" y="125222"/>
                </a:moveTo>
                <a:cubicBezTo>
                  <a:pt x="194183" y="126365"/>
                  <a:pt x="194183" y="127381"/>
                  <a:pt x="194183" y="127381"/>
                </a:cubicBezTo>
                <a:lnTo>
                  <a:pt x="195199" y="128524"/>
                </a:lnTo>
                <a:cubicBezTo>
                  <a:pt x="196342" y="127381"/>
                  <a:pt x="197358" y="127381"/>
                  <a:pt x="196342" y="126365"/>
                </a:cubicBezTo>
                <a:lnTo>
                  <a:pt x="195199" y="125222"/>
                </a:lnTo>
                <a:close/>
                <a:moveTo>
                  <a:pt x="215265" y="143256"/>
                </a:moveTo>
                <a:cubicBezTo>
                  <a:pt x="215011" y="143256"/>
                  <a:pt x="215900" y="144780"/>
                  <a:pt x="216662" y="145669"/>
                </a:cubicBezTo>
                <a:cubicBezTo>
                  <a:pt x="216662" y="144780"/>
                  <a:pt x="216662" y="143256"/>
                  <a:pt x="216154" y="143256"/>
                </a:cubicBezTo>
                <a:cubicBezTo>
                  <a:pt x="216027" y="143256"/>
                  <a:pt x="215900" y="143383"/>
                  <a:pt x="215646" y="143510"/>
                </a:cubicBezTo>
                <a:cubicBezTo>
                  <a:pt x="215392" y="143256"/>
                  <a:pt x="215265" y="143256"/>
                  <a:pt x="215265" y="143256"/>
                </a:cubicBezTo>
                <a:close/>
                <a:moveTo>
                  <a:pt x="217805" y="155448"/>
                </a:moveTo>
                <a:cubicBezTo>
                  <a:pt x="216662" y="156464"/>
                  <a:pt x="216662" y="156464"/>
                  <a:pt x="216662" y="157607"/>
                </a:cubicBezTo>
                <a:cubicBezTo>
                  <a:pt x="216662" y="158750"/>
                  <a:pt x="217170" y="159258"/>
                  <a:pt x="217932" y="159258"/>
                </a:cubicBezTo>
                <a:cubicBezTo>
                  <a:pt x="218694" y="159258"/>
                  <a:pt x="219329" y="158750"/>
                  <a:pt x="219964" y="157607"/>
                </a:cubicBezTo>
                <a:lnTo>
                  <a:pt x="217805" y="155448"/>
                </a:lnTo>
                <a:close/>
                <a:moveTo>
                  <a:pt x="224282" y="166243"/>
                </a:moveTo>
                <a:lnTo>
                  <a:pt x="224282" y="167386"/>
                </a:lnTo>
                <a:cubicBezTo>
                  <a:pt x="224790" y="167894"/>
                  <a:pt x="225044" y="168148"/>
                  <a:pt x="225298" y="168148"/>
                </a:cubicBezTo>
                <a:cubicBezTo>
                  <a:pt x="225552" y="168148"/>
                  <a:pt x="225806" y="167894"/>
                  <a:pt x="226441" y="167386"/>
                </a:cubicBezTo>
                <a:lnTo>
                  <a:pt x="225298" y="166243"/>
                </a:lnTo>
                <a:close/>
                <a:moveTo>
                  <a:pt x="241554" y="181356"/>
                </a:moveTo>
                <a:cubicBezTo>
                  <a:pt x="240538" y="182372"/>
                  <a:pt x="241554" y="183515"/>
                  <a:pt x="241554" y="183515"/>
                </a:cubicBezTo>
                <a:cubicBezTo>
                  <a:pt x="241554" y="184277"/>
                  <a:pt x="242062" y="185039"/>
                  <a:pt x="242824" y="185039"/>
                </a:cubicBezTo>
                <a:cubicBezTo>
                  <a:pt x="243078" y="185039"/>
                  <a:pt x="243459" y="184912"/>
                  <a:pt x="243713" y="184531"/>
                </a:cubicBezTo>
                <a:cubicBezTo>
                  <a:pt x="243713" y="184531"/>
                  <a:pt x="244856" y="184531"/>
                  <a:pt x="243713" y="183515"/>
                </a:cubicBezTo>
                <a:cubicBezTo>
                  <a:pt x="242570" y="182499"/>
                  <a:pt x="241554" y="181356"/>
                  <a:pt x="241554" y="181356"/>
                </a:cubicBezTo>
                <a:close/>
                <a:moveTo>
                  <a:pt x="272542" y="181991"/>
                </a:moveTo>
                <a:cubicBezTo>
                  <a:pt x="273304" y="181991"/>
                  <a:pt x="273685" y="183261"/>
                  <a:pt x="272923" y="185674"/>
                </a:cubicBezTo>
                <a:cubicBezTo>
                  <a:pt x="271780" y="185674"/>
                  <a:pt x="271780" y="185674"/>
                  <a:pt x="270764" y="184531"/>
                </a:cubicBezTo>
                <a:cubicBezTo>
                  <a:pt x="270764" y="184531"/>
                  <a:pt x="270764" y="183515"/>
                  <a:pt x="271780" y="182372"/>
                </a:cubicBezTo>
                <a:cubicBezTo>
                  <a:pt x="272034" y="182118"/>
                  <a:pt x="272288" y="181991"/>
                  <a:pt x="272542" y="181991"/>
                </a:cubicBezTo>
                <a:close/>
                <a:moveTo>
                  <a:pt x="254000" y="202184"/>
                </a:moveTo>
                <a:cubicBezTo>
                  <a:pt x="253619" y="202184"/>
                  <a:pt x="254127" y="202946"/>
                  <a:pt x="255524" y="204978"/>
                </a:cubicBezTo>
                <a:cubicBezTo>
                  <a:pt x="255524" y="205359"/>
                  <a:pt x="255651" y="205486"/>
                  <a:pt x="255778" y="205486"/>
                </a:cubicBezTo>
                <a:cubicBezTo>
                  <a:pt x="256159" y="205486"/>
                  <a:pt x="256540" y="204978"/>
                  <a:pt x="256540" y="204978"/>
                </a:cubicBezTo>
                <a:cubicBezTo>
                  <a:pt x="257556" y="203835"/>
                  <a:pt x="256540" y="203835"/>
                  <a:pt x="255524" y="202819"/>
                </a:cubicBezTo>
                <a:cubicBezTo>
                  <a:pt x="254762" y="202438"/>
                  <a:pt x="254254" y="202184"/>
                  <a:pt x="254000" y="202184"/>
                </a:cubicBezTo>
                <a:close/>
                <a:moveTo>
                  <a:pt x="238252" y="202819"/>
                </a:moveTo>
                <a:cubicBezTo>
                  <a:pt x="238252" y="203835"/>
                  <a:pt x="239395" y="204978"/>
                  <a:pt x="239395" y="204978"/>
                </a:cubicBezTo>
                <a:cubicBezTo>
                  <a:pt x="238887" y="205486"/>
                  <a:pt x="238633" y="205740"/>
                  <a:pt x="238252" y="205740"/>
                </a:cubicBezTo>
                <a:cubicBezTo>
                  <a:pt x="237871" y="205740"/>
                  <a:pt x="237744" y="205486"/>
                  <a:pt x="237236" y="204978"/>
                </a:cubicBezTo>
                <a:cubicBezTo>
                  <a:pt x="236093" y="202819"/>
                  <a:pt x="236093" y="202819"/>
                  <a:pt x="238252" y="202819"/>
                </a:cubicBezTo>
                <a:close/>
                <a:moveTo>
                  <a:pt x="265430" y="223901"/>
                </a:moveTo>
                <a:cubicBezTo>
                  <a:pt x="264922" y="223901"/>
                  <a:pt x="264414" y="224028"/>
                  <a:pt x="264160" y="224409"/>
                </a:cubicBezTo>
                <a:cubicBezTo>
                  <a:pt x="263017" y="224409"/>
                  <a:pt x="264160" y="225425"/>
                  <a:pt x="266319" y="225425"/>
                </a:cubicBezTo>
                <a:cubicBezTo>
                  <a:pt x="267335" y="225425"/>
                  <a:pt x="267335" y="225425"/>
                  <a:pt x="267335" y="224409"/>
                </a:cubicBezTo>
                <a:cubicBezTo>
                  <a:pt x="267335" y="224409"/>
                  <a:pt x="266319" y="223901"/>
                  <a:pt x="265430" y="223901"/>
                </a:cubicBezTo>
                <a:close/>
                <a:moveTo>
                  <a:pt x="257683" y="227330"/>
                </a:moveTo>
                <a:cubicBezTo>
                  <a:pt x="257937" y="227838"/>
                  <a:pt x="258191" y="228092"/>
                  <a:pt x="258191" y="228092"/>
                </a:cubicBezTo>
                <a:cubicBezTo>
                  <a:pt x="258191" y="228092"/>
                  <a:pt x="258064" y="227965"/>
                  <a:pt x="257683" y="227711"/>
                </a:cubicBezTo>
                <a:cubicBezTo>
                  <a:pt x="257683" y="227584"/>
                  <a:pt x="257683" y="227584"/>
                  <a:pt x="257683" y="227457"/>
                </a:cubicBezTo>
                <a:close/>
                <a:moveTo>
                  <a:pt x="274955" y="230886"/>
                </a:moveTo>
                <a:cubicBezTo>
                  <a:pt x="274447" y="231394"/>
                  <a:pt x="274701" y="231648"/>
                  <a:pt x="274955" y="231648"/>
                </a:cubicBezTo>
                <a:cubicBezTo>
                  <a:pt x="275209" y="231648"/>
                  <a:pt x="275463" y="231394"/>
                  <a:pt x="274955" y="230886"/>
                </a:cubicBezTo>
                <a:close/>
                <a:moveTo>
                  <a:pt x="269621" y="232029"/>
                </a:moveTo>
                <a:lnTo>
                  <a:pt x="269621" y="233045"/>
                </a:lnTo>
                <a:lnTo>
                  <a:pt x="269621" y="235204"/>
                </a:lnTo>
                <a:cubicBezTo>
                  <a:pt x="271780" y="234061"/>
                  <a:pt x="271780" y="234061"/>
                  <a:pt x="271780" y="232029"/>
                </a:cubicBezTo>
                <a:close/>
                <a:moveTo>
                  <a:pt x="274955" y="238506"/>
                </a:moveTo>
                <a:cubicBezTo>
                  <a:pt x="274447" y="239014"/>
                  <a:pt x="274701" y="239268"/>
                  <a:pt x="274955" y="239268"/>
                </a:cubicBezTo>
                <a:cubicBezTo>
                  <a:pt x="275209" y="239268"/>
                  <a:pt x="275463" y="239014"/>
                  <a:pt x="274955" y="238506"/>
                </a:cubicBezTo>
                <a:close/>
                <a:moveTo>
                  <a:pt x="186436" y="264414"/>
                </a:moveTo>
                <a:cubicBezTo>
                  <a:pt x="187198" y="264414"/>
                  <a:pt x="187833" y="264922"/>
                  <a:pt x="187706" y="264922"/>
                </a:cubicBezTo>
                <a:cubicBezTo>
                  <a:pt x="187579" y="264922"/>
                  <a:pt x="187198" y="264795"/>
                  <a:pt x="186436" y="264414"/>
                </a:cubicBezTo>
                <a:close/>
                <a:moveTo>
                  <a:pt x="192913" y="263398"/>
                </a:moveTo>
                <a:lnTo>
                  <a:pt x="190754" y="264414"/>
                </a:lnTo>
                <a:lnTo>
                  <a:pt x="189611" y="265557"/>
                </a:lnTo>
                <a:lnTo>
                  <a:pt x="190754" y="265557"/>
                </a:lnTo>
                <a:cubicBezTo>
                  <a:pt x="192913" y="264414"/>
                  <a:pt x="192913" y="264414"/>
                  <a:pt x="192913" y="263398"/>
                </a:cubicBezTo>
                <a:close/>
                <a:moveTo>
                  <a:pt x="203708" y="263398"/>
                </a:moveTo>
                <a:cubicBezTo>
                  <a:pt x="203708" y="263398"/>
                  <a:pt x="202565" y="265557"/>
                  <a:pt x="202565" y="266573"/>
                </a:cubicBezTo>
                <a:lnTo>
                  <a:pt x="203708" y="265557"/>
                </a:lnTo>
                <a:cubicBezTo>
                  <a:pt x="205867" y="265557"/>
                  <a:pt x="205867" y="264414"/>
                  <a:pt x="205867" y="264414"/>
                </a:cubicBezTo>
                <a:cubicBezTo>
                  <a:pt x="205867" y="264414"/>
                  <a:pt x="205867" y="263398"/>
                  <a:pt x="203708" y="263398"/>
                </a:cubicBezTo>
                <a:close/>
                <a:moveTo>
                  <a:pt x="179959" y="266573"/>
                </a:moveTo>
                <a:lnTo>
                  <a:pt x="178816" y="267716"/>
                </a:lnTo>
                <a:lnTo>
                  <a:pt x="177800" y="268732"/>
                </a:lnTo>
                <a:lnTo>
                  <a:pt x="178816" y="268732"/>
                </a:lnTo>
                <a:cubicBezTo>
                  <a:pt x="179959" y="267716"/>
                  <a:pt x="179959" y="267716"/>
                  <a:pt x="179959" y="266573"/>
                </a:cubicBezTo>
                <a:close/>
                <a:moveTo>
                  <a:pt x="255778" y="268224"/>
                </a:moveTo>
                <a:cubicBezTo>
                  <a:pt x="255651" y="268224"/>
                  <a:pt x="255524" y="268351"/>
                  <a:pt x="255524" y="268732"/>
                </a:cubicBezTo>
                <a:lnTo>
                  <a:pt x="255524" y="269748"/>
                </a:lnTo>
                <a:cubicBezTo>
                  <a:pt x="256286" y="270510"/>
                  <a:pt x="256921" y="271780"/>
                  <a:pt x="257429" y="271780"/>
                </a:cubicBezTo>
                <a:cubicBezTo>
                  <a:pt x="257556" y="271780"/>
                  <a:pt x="257683" y="271526"/>
                  <a:pt x="257683" y="270891"/>
                </a:cubicBezTo>
                <a:cubicBezTo>
                  <a:pt x="257683" y="270891"/>
                  <a:pt x="257683" y="269748"/>
                  <a:pt x="256667" y="268732"/>
                </a:cubicBezTo>
                <a:cubicBezTo>
                  <a:pt x="256667" y="268732"/>
                  <a:pt x="256159" y="268224"/>
                  <a:pt x="255905" y="268224"/>
                </a:cubicBezTo>
                <a:close/>
                <a:moveTo>
                  <a:pt x="171323" y="270002"/>
                </a:moveTo>
                <a:cubicBezTo>
                  <a:pt x="171069" y="270002"/>
                  <a:pt x="170815" y="270256"/>
                  <a:pt x="170180" y="270764"/>
                </a:cubicBezTo>
                <a:cubicBezTo>
                  <a:pt x="168021" y="271780"/>
                  <a:pt x="168021" y="271780"/>
                  <a:pt x="169164" y="271780"/>
                </a:cubicBezTo>
                <a:cubicBezTo>
                  <a:pt x="169799" y="272161"/>
                  <a:pt x="170307" y="272288"/>
                  <a:pt x="170815" y="272288"/>
                </a:cubicBezTo>
                <a:cubicBezTo>
                  <a:pt x="171958" y="272288"/>
                  <a:pt x="172466" y="271526"/>
                  <a:pt x="172466" y="270764"/>
                </a:cubicBezTo>
                <a:cubicBezTo>
                  <a:pt x="171958" y="270256"/>
                  <a:pt x="171704" y="270002"/>
                  <a:pt x="171450" y="270002"/>
                </a:cubicBezTo>
                <a:close/>
                <a:moveTo>
                  <a:pt x="293243" y="276225"/>
                </a:moveTo>
                <a:cubicBezTo>
                  <a:pt x="293243" y="276225"/>
                  <a:pt x="293243" y="276225"/>
                  <a:pt x="293243" y="276225"/>
                </a:cubicBezTo>
                <a:cubicBezTo>
                  <a:pt x="293243" y="276225"/>
                  <a:pt x="293370" y="276225"/>
                  <a:pt x="293370" y="276225"/>
                </a:cubicBezTo>
                <a:cubicBezTo>
                  <a:pt x="293370" y="276225"/>
                  <a:pt x="293243" y="276225"/>
                  <a:pt x="293243" y="276098"/>
                </a:cubicBezTo>
                <a:close/>
                <a:moveTo>
                  <a:pt x="298577" y="282702"/>
                </a:moveTo>
                <a:cubicBezTo>
                  <a:pt x="298196" y="282702"/>
                  <a:pt x="297815" y="283083"/>
                  <a:pt x="297561" y="283464"/>
                </a:cubicBezTo>
                <a:cubicBezTo>
                  <a:pt x="297942" y="284480"/>
                  <a:pt x="298450" y="285623"/>
                  <a:pt x="298958" y="287020"/>
                </a:cubicBezTo>
                <a:cubicBezTo>
                  <a:pt x="299593" y="287020"/>
                  <a:pt x="299720" y="286893"/>
                  <a:pt x="300736" y="285877"/>
                </a:cubicBezTo>
                <a:cubicBezTo>
                  <a:pt x="300736" y="284861"/>
                  <a:pt x="299720" y="283718"/>
                  <a:pt x="298577" y="282702"/>
                </a:cubicBezTo>
                <a:close/>
                <a:moveTo>
                  <a:pt x="154051" y="289179"/>
                </a:moveTo>
                <a:lnTo>
                  <a:pt x="154051" y="291338"/>
                </a:lnTo>
                <a:cubicBezTo>
                  <a:pt x="154432" y="291719"/>
                  <a:pt x="154813" y="291846"/>
                  <a:pt x="155067" y="291846"/>
                </a:cubicBezTo>
                <a:cubicBezTo>
                  <a:pt x="155702" y="291846"/>
                  <a:pt x="156210" y="291338"/>
                  <a:pt x="156210" y="291338"/>
                </a:cubicBezTo>
                <a:cubicBezTo>
                  <a:pt x="157353" y="290322"/>
                  <a:pt x="157353" y="290322"/>
                  <a:pt x="156210" y="289179"/>
                </a:cubicBezTo>
                <a:close/>
                <a:moveTo>
                  <a:pt x="305054" y="311785"/>
                </a:moveTo>
                <a:lnTo>
                  <a:pt x="303911" y="312801"/>
                </a:lnTo>
                <a:lnTo>
                  <a:pt x="303911" y="314960"/>
                </a:lnTo>
                <a:cubicBezTo>
                  <a:pt x="305054" y="313944"/>
                  <a:pt x="306070" y="313944"/>
                  <a:pt x="306070" y="312801"/>
                </a:cubicBezTo>
                <a:lnTo>
                  <a:pt x="305054" y="311785"/>
                </a:lnTo>
                <a:close/>
                <a:moveTo>
                  <a:pt x="309880" y="343662"/>
                </a:moveTo>
                <a:cubicBezTo>
                  <a:pt x="309118" y="343662"/>
                  <a:pt x="307975" y="344170"/>
                  <a:pt x="307213" y="344170"/>
                </a:cubicBezTo>
                <a:cubicBezTo>
                  <a:pt x="307213" y="345186"/>
                  <a:pt x="307213" y="345186"/>
                  <a:pt x="308229" y="345186"/>
                </a:cubicBezTo>
                <a:cubicBezTo>
                  <a:pt x="310388" y="345186"/>
                  <a:pt x="310388" y="344170"/>
                  <a:pt x="310388" y="344170"/>
                </a:cubicBezTo>
                <a:cubicBezTo>
                  <a:pt x="310388" y="343789"/>
                  <a:pt x="310134" y="343662"/>
                  <a:pt x="309753" y="343662"/>
                </a:cubicBezTo>
                <a:close/>
                <a:moveTo>
                  <a:pt x="298323" y="363093"/>
                </a:moveTo>
                <a:cubicBezTo>
                  <a:pt x="297307" y="363093"/>
                  <a:pt x="296418" y="363601"/>
                  <a:pt x="296418" y="363601"/>
                </a:cubicBezTo>
                <a:lnTo>
                  <a:pt x="296418" y="364617"/>
                </a:lnTo>
                <a:cubicBezTo>
                  <a:pt x="297180" y="364617"/>
                  <a:pt x="297815" y="365125"/>
                  <a:pt x="298577" y="365125"/>
                </a:cubicBezTo>
                <a:cubicBezTo>
                  <a:pt x="298958" y="365125"/>
                  <a:pt x="299339" y="364998"/>
                  <a:pt x="299720" y="364617"/>
                </a:cubicBezTo>
                <a:lnTo>
                  <a:pt x="299720" y="363601"/>
                </a:lnTo>
                <a:cubicBezTo>
                  <a:pt x="299339" y="363220"/>
                  <a:pt x="298831" y="363093"/>
                  <a:pt x="298450" y="363093"/>
                </a:cubicBezTo>
                <a:close/>
                <a:moveTo>
                  <a:pt x="177546" y="368427"/>
                </a:moveTo>
                <a:cubicBezTo>
                  <a:pt x="177419" y="368427"/>
                  <a:pt x="177419" y="368681"/>
                  <a:pt x="177800" y="368808"/>
                </a:cubicBezTo>
                <a:cubicBezTo>
                  <a:pt x="177800" y="368554"/>
                  <a:pt x="177673" y="368427"/>
                  <a:pt x="177546" y="368427"/>
                </a:cubicBezTo>
                <a:close/>
                <a:moveTo>
                  <a:pt x="173482" y="373253"/>
                </a:moveTo>
                <a:cubicBezTo>
                  <a:pt x="173482" y="374396"/>
                  <a:pt x="172466" y="375412"/>
                  <a:pt x="173482" y="375412"/>
                </a:cubicBezTo>
                <a:lnTo>
                  <a:pt x="174625" y="376555"/>
                </a:lnTo>
                <a:cubicBezTo>
                  <a:pt x="175641" y="375412"/>
                  <a:pt x="174625" y="374396"/>
                  <a:pt x="174625" y="374396"/>
                </a:cubicBezTo>
                <a:lnTo>
                  <a:pt x="173482" y="373253"/>
                </a:lnTo>
                <a:close/>
                <a:moveTo>
                  <a:pt x="299720" y="379730"/>
                </a:moveTo>
                <a:lnTo>
                  <a:pt x="297561" y="380746"/>
                </a:lnTo>
                <a:lnTo>
                  <a:pt x="297561" y="381889"/>
                </a:lnTo>
                <a:cubicBezTo>
                  <a:pt x="298323" y="381889"/>
                  <a:pt x="298958" y="382397"/>
                  <a:pt x="299466" y="382397"/>
                </a:cubicBezTo>
                <a:cubicBezTo>
                  <a:pt x="299593" y="382397"/>
                  <a:pt x="299847" y="382270"/>
                  <a:pt x="299847" y="381889"/>
                </a:cubicBezTo>
                <a:lnTo>
                  <a:pt x="299847" y="379730"/>
                </a:lnTo>
                <a:close/>
                <a:moveTo>
                  <a:pt x="456692" y="380111"/>
                </a:moveTo>
                <a:cubicBezTo>
                  <a:pt x="456438" y="380111"/>
                  <a:pt x="455930" y="380365"/>
                  <a:pt x="455041" y="380873"/>
                </a:cubicBezTo>
                <a:cubicBezTo>
                  <a:pt x="453898" y="382016"/>
                  <a:pt x="452882" y="383032"/>
                  <a:pt x="453898" y="384048"/>
                </a:cubicBezTo>
                <a:cubicBezTo>
                  <a:pt x="453898" y="385191"/>
                  <a:pt x="454152" y="385699"/>
                  <a:pt x="454533" y="385699"/>
                </a:cubicBezTo>
                <a:cubicBezTo>
                  <a:pt x="455168" y="385699"/>
                  <a:pt x="456057" y="384048"/>
                  <a:pt x="456057" y="381889"/>
                </a:cubicBezTo>
                <a:cubicBezTo>
                  <a:pt x="456692" y="380619"/>
                  <a:pt x="456946" y="380111"/>
                  <a:pt x="456565" y="380111"/>
                </a:cubicBezTo>
                <a:close/>
                <a:moveTo>
                  <a:pt x="190754" y="271907"/>
                </a:moveTo>
                <a:cubicBezTo>
                  <a:pt x="189611" y="273050"/>
                  <a:pt x="190754" y="274066"/>
                  <a:pt x="192913" y="274066"/>
                </a:cubicBezTo>
                <a:cubicBezTo>
                  <a:pt x="194183" y="274701"/>
                  <a:pt x="193548" y="275336"/>
                  <a:pt x="192024" y="275336"/>
                </a:cubicBezTo>
                <a:cubicBezTo>
                  <a:pt x="190881" y="275336"/>
                  <a:pt x="189230" y="274955"/>
                  <a:pt x="187452" y="274066"/>
                </a:cubicBezTo>
                <a:cubicBezTo>
                  <a:pt x="185801" y="273558"/>
                  <a:pt x="185039" y="273304"/>
                  <a:pt x="184912" y="273304"/>
                </a:cubicBezTo>
                <a:cubicBezTo>
                  <a:pt x="184785" y="273304"/>
                  <a:pt x="185293" y="273558"/>
                  <a:pt x="186436" y="274066"/>
                </a:cubicBezTo>
                <a:cubicBezTo>
                  <a:pt x="187960" y="274828"/>
                  <a:pt x="188976" y="275590"/>
                  <a:pt x="188595" y="275590"/>
                </a:cubicBezTo>
                <a:cubicBezTo>
                  <a:pt x="188468" y="275590"/>
                  <a:pt x="188087" y="275463"/>
                  <a:pt x="187452" y="275082"/>
                </a:cubicBezTo>
                <a:cubicBezTo>
                  <a:pt x="187452" y="275082"/>
                  <a:pt x="186436" y="275590"/>
                  <a:pt x="185547" y="275590"/>
                </a:cubicBezTo>
                <a:cubicBezTo>
                  <a:pt x="185039" y="275590"/>
                  <a:pt x="184531" y="275463"/>
                  <a:pt x="184150" y="275082"/>
                </a:cubicBezTo>
                <a:cubicBezTo>
                  <a:pt x="183134" y="275082"/>
                  <a:pt x="181991" y="276225"/>
                  <a:pt x="180975" y="276225"/>
                </a:cubicBezTo>
                <a:cubicBezTo>
                  <a:pt x="179959" y="278384"/>
                  <a:pt x="178816" y="278384"/>
                  <a:pt x="177800" y="278384"/>
                </a:cubicBezTo>
                <a:cubicBezTo>
                  <a:pt x="175641" y="278384"/>
                  <a:pt x="175641" y="278384"/>
                  <a:pt x="175641" y="279400"/>
                </a:cubicBezTo>
                <a:cubicBezTo>
                  <a:pt x="175641" y="280035"/>
                  <a:pt x="175641" y="280670"/>
                  <a:pt x="175387" y="280670"/>
                </a:cubicBezTo>
                <a:cubicBezTo>
                  <a:pt x="175133" y="280670"/>
                  <a:pt x="175006" y="280289"/>
                  <a:pt x="174498" y="279400"/>
                </a:cubicBezTo>
                <a:cubicBezTo>
                  <a:pt x="173863" y="279019"/>
                  <a:pt x="173355" y="278892"/>
                  <a:pt x="172847" y="278892"/>
                </a:cubicBezTo>
                <a:cubicBezTo>
                  <a:pt x="171831" y="278892"/>
                  <a:pt x="171196" y="279654"/>
                  <a:pt x="171196" y="280416"/>
                </a:cubicBezTo>
                <a:cubicBezTo>
                  <a:pt x="171958" y="282067"/>
                  <a:pt x="171577" y="282956"/>
                  <a:pt x="170942" y="282956"/>
                </a:cubicBezTo>
                <a:cubicBezTo>
                  <a:pt x="170688" y="282956"/>
                  <a:pt x="170434" y="282829"/>
                  <a:pt x="170053" y="282575"/>
                </a:cubicBezTo>
                <a:cubicBezTo>
                  <a:pt x="169672" y="282321"/>
                  <a:pt x="169291" y="282067"/>
                  <a:pt x="169037" y="282067"/>
                </a:cubicBezTo>
                <a:cubicBezTo>
                  <a:pt x="168402" y="282067"/>
                  <a:pt x="167894" y="282575"/>
                  <a:pt x="167894" y="282575"/>
                </a:cubicBezTo>
                <a:cubicBezTo>
                  <a:pt x="167132" y="281813"/>
                  <a:pt x="166370" y="281051"/>
                  <a:pt x="165989" y="281051"/>
                </a:cubicBezTo>
                <a:cubicBezTo>
                  <a:pt x="165862" y="281051"/>
                  <a:pt x="165735" y="281178"/>
                  <a:pt x="165735" y="281559"/>
                </a:cubicBezTo>
                <a:lnTo>
                  <a:pt x="164592" y="282575"/>
                </a:lnTo>
                <a:lnTo>
                  <a:pt x="166751" y="283718"/>
                </a:lnTo>
                <a:lnTo>
                  <a:pt x="167894" y="282575"/>
                </a:lnTo>
                <a:cubicBezTo>
                  <a:pt x="168910" y="283718"/>
                  <a:pt x="160274" y="287909"/>
                  <a:pt x="154940" y="295529"/>
                </a:cubicBezTo>
                <a:cubicBezTo>
                  <a:pt x="153797" y="296545"/>
                  <a:pt x="152781" y="296545"/>
                  <a:pt x="151765" y="296545"/>
                </a:cubicBezTo>
                <a:cubicBezTo>
                  <a:pt x="153162" y="298577"/>
                  <a:pt x="153162" y="299847"/>
                  <a:pt x="152527" y="299847"/>
                </a:cubicBezTo>
                <a:cubicBezTo>
                  <a:pt x="152146" y="299847"/>
                  <a:pt x="151511" y="299466"/>
                  <a:pt x="150749" y="298704"/>
                </a:cubicBezTo>
                <a:cubicBezTo>
                  <a:pt x="149733" y="297688"/>
                  <a:pt x="149225" y="297180"/>
                  <a:pt x="149098" y="297180"/>
                </a:cubicBezTo>
                <a:cubicBezTo>
                  <a:pt x="148971" y="297180"/>
                  <a:pt x="149098" y="297942"/>
                  <a:pt x="149733" y="299720"/>
                </a:cubicBezTo>
                <a:cubicBezTo>
                  <a:pt x="150749" y="300736"/>
                  <a:pt x="150749" y="300736"/>
                  <a:pt x="148590" y="300736"/>
                </a:cubicBezTo>
                <a:cubicBezTo>
                  <a:pt x="147574" y="300736"/>
                  <a:pt x="147574" y="301752"/>
                  <a:pt x="148590" y="301752"/>
                </a:cubicBezTo>
                <a:cubicBezTo>
                  <a:pt x="148590" y="303403"/>
                  <a:pt x="149225" y="304292"/>
                  <a:pt x="149098" y="304292"/>
                </a:cubicBezTo>
                <a:cubicBezTo>
                  <a:pt x="148971" y="304292"/>
                  <a:pt x="148971" y="304165"/>
                  <a:pt x="148590" y="303911"/>
                </a:cubicBezTo>
                <a:cubicBezTo>
                  <a:pt x="148590" y="303911"/>
                  <a:pt x="148590" y="305054"/>
                  <a:pt x="148590" y="306070"/>
                </a:cubicBezTo>
                <a:cubicBezTo>
                  <a:pt x="149733" y="308229"/>
                  <a:pt x="148590" y="308229"/>
                  <a:pt x="147574" y="309245"/>
                </a:cubicBezTo>
                <a:cubicBezTo>
                  <a:pt x="145161" y="310896"/>
                  <a:pt x="144526" y="311785"/>
                  <a:pt x="145288" y="311785"/>
                </a:cubicBezTo>
                <a:cubicBezTo>
                  <a:pt x="145542" y="311785"/>
                  <a:pt x="145923" y="311658"/>
                  <a:pt x="146558" y="311404"/>
                </a:cubicBezTo>
                <a:cubicBezTo>
                  <a:pt x="149733" y="311404"/>
                  <a:pt x="147574" y="315722"/>
                  <a:pt x="145415" y="316738"/>
                </a:cubicBezTo>
                <a:cubicBezTo>
                  <a:pt x="143256" y="317754"/>
                  <a:pt x="143256" y="317754"/>
                  <a:pt x="144399" y="317754"/>
                </a:cubicBezTo>
                <a:cubicBezTo>
                  <a:pt x="145542" y="317754"/>
                  <a:pt x="145415" y="318897"/>
                  <a:pt x="145415" y="318897"/>
                </a:cubicBezTo>
                <a:cubicBezTo>
                  <a:pt x="145415" y="319913"/>
                  <a:pt x="145415" y="321056"/>
                  <a:pt x="146558" y="321056"/>
                </a:cubicBezTo>
                <a:cubicBezTo>
                  <a:pt x="146558" y="321056"/>
                  <a:pt x="146558" y="321056"/>
                  <a:pt x="145415" y="323215"/>
                </a:cubicBezTo>
                <a:cubicBezTo>
                  <a:pt x="143256" y="326390"/>
                  <a:pt x="145415" y="329692"/>
                  <a:pt x="148590" y="329692"/>
                </a:cubicBezTo>
                <a:lnTo>
                  <a:pt x="147574" y="331851"/>
                </a:lnTo>
                <a:cubicBezTo>
                  <a:pt x="146812" y="333502"/>
                  <a:pt x="145923" y="334391"/>
                  <a:pt x="146431" y="334391"/>
                </a:cubicBezTo>
                <a:cubicBezTo>
                  <a:pt x="146558" y="334391"/>
                  <a:pt x="146939" y="334264"/>
                  <a:pt x="147574" y="334010"/>
                </a:cubicBezTo>
                <a:cubicBezTo>
                  <a:pt x="148336" y="334010"/>
                  <a:pt x="148971" y="333502"/>
                  <a:pt x="149098" y="333502"/>
                </a:cubicBezTo>
                <a:cubicBezTo>
                  <a:pt x="149225" y="333502"/>
                  <a:pt x="148971" y="333629"/>
                  <a:pt x="148590" y="334010"/>
                </a:cubicBezTo>
                <a:cubicBezTo>
                  <a:pt x="146685" y="335026"/>
                  <a:pt x="149098" y="338455"/>
                  <a:pt x="151130" y="338455"/>
                </a:cubicBezTo>
                <a:cubicBezTo>
                  <a:pt x="151384" y="338455"/>
                  <a:pt x="151638" y="338328"/>
                  <a:pt x="151892" y="338328"/>
                </a:cubicBezTo>
                <a:cubicBezTo>
                  <a:pt x="152400" y="337820"/>
                  <a:pt x="152654" y="337566"/>
                  <a:pt x="152908" y="337566"/>
                </a:cubicBezTo>
                <a:cubicBezTo>
                  <a:pt x="153162" y="337566"/>
                  <a:pt x="153416" y="337820"/>
                  <a:pt x="153924" y="338328"/>
                </a:cubicBezTo>
                <a:lnTo>
                  <a:pt x="152908" y="339344"/>
                </a:lnTo>
                <a:cubicBezTo>
                  <a:pt x="151892" y="339344"/>
                  <a:pt x="150749" y="340487"/>
                  <a:pt x="150749" y="341503"/>
                </a:cubicBezTo>
                <a:cubicBezTo>
                  <a:pt x="151892" y="341503"/>
                  <a:pt x="151892" y="342519"/>
                  <a:pt x="152908" y="342519"/>
                </a:cubicBezTo>
                <a:cubicBezTo>
                  <a:pt x="155067" y="342519"/>
                  <a:pt x="156083" y="342519"/>
                  <a:pt x="155067" y="343662"/>
                </a:cubicBezTo>
                <a:cubicBezTo>
                  <a:pt x="155067" y="343662"/>
                  <a:pt x="156083" y="344678"/>
                  <a:pt x="157226" y="344678"/>
                </a:cubicBezTo>
                <a:cubicBezTo>
                  <a:pt x="158242" y="345821"/>
                  <a:pt x="159385" y="346837"/>
                  <a:pt x="160401" y="347853"/>
                </a:cubicBezTo>
                <a:cubicBezTo>
                  <a:pt x="160401" y="350012"/>
                  <a:pt x="161417" y="351155"/>
                  <a:pt x="162560" y="351155"/>
                </a:cubicBezTo>
                <a:cubicBezTo>
                  <a:pt x="162560" y="351155"/>
                  <a:pt x="164719" y="352171"/>
                  <a:pt x="164719" y="354330"/>
                </a:cubicBezTo>
                <a:cubicBezTo>
                  <a:pt x="165481" y="355092"/>
                  <a:pt x="166243" y="355854"/>
                  <a:pt x="167005" y="355854"/>
                </a:cubicBezTo>
                <a:cubicBezTo>
                  <a:pt x="167386" y="355854"/>
                  <a:pt x="167640" y="355727"/>
                  <a:pt x="168021" y="355346"/>
                </a:cubicBezTo>
                <a:cubicBezTo>
                  <a:pt x="169037" y="355346"/>
                  <a:pt x="169037" y="355346"/>
                  <a:pt x="169037" y="356489"/>
                </a:cubicBezTo>
                <a:cubicBezTo>
                  <a:pt x="168021" y="357505"/>
                  <a:pt x="169037" y="358648"/>
                  <a:pt x="169037" y="358648"/>
                </a:cubicBezTo>
                <a:cubicBezTo>
                  <a:pt x="170053" y="359791"/>
                  <a:pt x="171196" y="360807"/>
                  <a:pt x="171196" y="360807"/>
                </a:cubicBezTo>
                <a:cubicBezTo>
                  <a:pt x="170053" y="361823"/>
                  <a:pt x="170053" y="361823"/>
                  <a:pt x="171196" y="362966"/>
                </a:cubicBezTo>
                <a:cubicBezTo>
                  <a:pt x="172212" y="362966"/>
                  <a:pt x="175514" y="365125"/>
                  <a:pt x="176530" y="365125"/>
                </a:cubicBezTo>
                <a:cubicBezTo>
                  <a:pt x="179705" y="367157"/>
                  <a:pt x="179705" y="367284"/>
                  <a:pt x="177800" y="368300"/>
                </a:cubicBezTo>
                <a:cubicBezTo>
                  <a:pt x="178054" y="368427"/>
                  <a:pt x="178308" y="368427"/>
                  <a:pt x="178689" y="368427"/>
                </a:cubicBezTo>
                <a:cubicBezTo>
                  <a:pt x="179832" y="369443"/>
                  <a:pt x="184023" y="370586"/>
                  <a:pt x="187325" y="372745"/>
                </a:cubicBezTo>
                <a:cubicBezTo>
                  <a:pt x="190627" y="374904"/>
                  <a:pt x="190500" y="374904"/>
                  <a:pt x="190500" y="376047"/>
                </a:cubicBezTo>
                <a:cubicBezTo>
                  <a:pt x="189230" y="377317"/>
                  <a:pt x="189103" y="377825"/>
                  <a:pt x="189611" y="377825"/>
                </a:cubicBezTo>
                <a:cubicBezTo>
                  <a:pt x="189992" y="377825"/>
                  <a:pt x="190627" y="377571"/>
                  <a:pt x="191516" y="377063"/>
                </a:cubicBezTo>
                <a:cubicBezTo>
                  <a:pt x="192532" y="376682"/>
                  <a:pt x="193167" y="376555"/>
                  <a:pt x="193802" y="376555"/>
                </a:cubicBezTo>
                <a:cubicBezTo>
                  <a:pt x="195199" y="376555"/>
                  <a:pt x="195453" y="377317"/>
                  <a:pt x="194691" y="378079"/>
                </a:cubicBezTo>
                <a:cubicBezTo>
                  <a:pt x="195834" y="379222"/>
                  <a:pt x="195834" y="379222"/>
                  <a:pt x="196850" y="380238"/>
                </a:cubicBezTo>
                <a:cubicBezTo>
                  <a:pt x="196850" y="379984"/>
                  <a:pt x="196977" y="379857"/>
                  <a:pt x="197104" y="379857"/>
                </a:cubicBezTo>
                <a:cubicBezTo>
                  <a:pt x="197485" y="379857"/>
                  <a:pt x="198501" y="380873"/>
                  <a:pt x="200025" y="382397"/>
                </a:cubicBezTo>
                <a:cubicBezTo>
                  <a:pt x="201168" y="382397"/>
                  <a:pt x="201168" y="382397"/>
                  <a:pt x="202184" y="381381"/>
                </a:cubicBezTo>
                <a:cubicBezTo>
                  <a:pt x="202184" y="381381"/>
                  <a:pt x="203327" y="382397"/>
                  <a:pt x="204343" y="382397"/>
                </a:cubicBezTo>
                <a:cubicBezTo>
                  <a:pt x="205359" y="385572"/>
                  <a:pt x="212979" y="387731"/>
                  <a:pt x="214122" y="387731"/>
                </a:cubicBezTo>
                <a:cubicBezTo>
                  <a:pt x="214122" y="387731"/>
                  <a:pt x="215138" y="387731"/>
                  <a:pt x="216281" y="389890"/>
                </a:cubicBezTo>
                <a:cubicBezTo>
                  <a:pt x="216281" y="390906"/>
                  <a:pt x="216535" y="391541"/>
                  <a:pt x="216916" y="391541"/>
                </a:cubicBezTo>
                <a:cubicBezTo>
                  <a:pt x="217297" y="391541"/>
                  <a:pt x="217932" y="391033"/>
                  <a:pt x="218440" y="389890"/>
                </a:cubicBezTo>
                <a:cubicBezTo>
                  <a:pt x="218948" y="388747"/>
                  <a:pt x="219202" y="388366"/>
                  <a:pt x="219329" y="388366"/>
                </a:cubicBezTo>
                <a:cubicBezTo>
                  <a:pt x="219456" y="388366"/>
                  <a:pt x="219456" y="389128"/>
                  <a:pt x="219456" y="390906"/>
                </a:cubicBezTo>
                <a:cubicBezTo>
                  <a:pt x="220218" y="391668"/>
                  <a:pt x="223012" y="392938"/>
                  <a:pt x="224663" y="392938"/>
                </a:cubicBezTo>
                <a:cubicBezTo>
                  <a:pt x="225425" y="392938"/>
                  <a:pt x="225933" y="392684"/>
                  <a:pt x="225933" y="392049"/>
                </a:cubicBezTo>
                <a:cubicBezTo>
                  <a:pt x="225933" y="390906"/>
                  <a:pt x="226949" y="389890"/>
                  <a:pt x="226949" y="389890"/>
                </a:cubicBezTo>
                <a:cubicBezTo>
                  <a:pt x="226949" y="390906"/>
                  <a:pt x="228092" y="390906"/>
                  <a:pt x="228092" y="390906"/>
                </a:cubicBezTo>
                <a:cubicBezTo>
                  <a:pt x="228092" y="392049"/>
                  <a:pt x="229108" y="393065"/>
                  <a:pt x="232410" y="393065"/>
                </a:cubicBezTo>
                <a:cubicBezTo>
                  <a:pt x="234569" y="394081"/>
                  <a:pt x="238887" y="396240"/>
                  <a:pt x="242189" y="396240"/>
                </a:cubicBezTo>
                <a:cubicBezTo>
                  <a:pt x="243586" y="396240"/>
                  <a:pt x="245491" y="396748"/>
                  <a:pt x="247015" y="396748"/>
                </a:cubicBezTo>
                <a:cubicBezTo>
                  <a:pt x="247777" y="396748"/>
                  <a:pt x="248285" y="396621"/>
                  <a:pt x="248666" y="396240"/>
                </a:cubicBezTo>
                <a:cubicBezTo>
                  <a:pt x="249809" y="396240"/>
                  <a:pt x="250825" y="396240"/>
                  <a:pt x="252984" y="397383"/>
                </a:cubicBezTo>
                <a:cubicBezTo>
                  <a:pt x="253492" y="397891"/>
                  <a:pt x="254381" y="398145"/>
                  <a:pt x="255016" y="398145"/>
                </a:cubicBezTo>
                <a:cubicBezTo>
                  <a:pt x="255651" y="398145"/>
                  <a:pt x="256286" y="397891"/>
                  <a:pt x="256286" y="397383"/>
                </a:cubicBezTo>
                <a:lnTo>
                  <a:pt x="260604" y="397383"/>
                </a:lnTo>
                <a:cubicBezTo>
                  <a:pt x="260604" y="396621"/>
                  <a:pt x="261112" y="395859"/>
                  <a:pt x="261874" y="395859"/>
                </a:cubicBezTo>
                <a:cubicBezTo>
                  <a:pt x="262255" y="395859"/>
                  <a:pt x="262509" y="395986"/>
                  <a:pt x="262763" y="396240"/>
                </a:cubicBezTo>
                <a:cubicBezTo>
                  <a:pt x="262763" y="396748"/>
                  <a:pt x="263017" y="397002"/>
                  <a:pt x="263525" y="397002"/>
                </a:cubicBezTo>
                <a:cubicBezTo>
                  <a:pt x="264033" y="397002"/>
                  <a:pt x="264922" y="396748"/>
                  <a:pt x="265938" y="396240"/>
                </a:cubicBezTo>
                <a:cubicBezTo>
                  <a:pt x="266954" y="395224"/>
                  <a:pt x="275590" y="393065"/>
                  <a:pt x="281051" y="386588"/>
                </a:cubicBezTo>
                <a:cubicBezTo>
                  <a:pt x="287147" y="381508"/>
                  <a:pt x="291338" y="373507"/>
                  <a:pt x="291846" y="373507"/>
                </a:cubicBezTo>
                <a:cubicBezTo>
                  <a:pt x="291846" y="373507"/>
                  <a:pt x="291846" y="373507"/>
                  <a:pt x="291846" y="373634"/>
                </a:cubicBezTo>
                <a:cubicBezTo>
                  <a:pt x="291846" y="373761"/>
                  <a:pt x="292862" y="372491"/>
                  <a:pt x="292862" y="370459"/>
                </a:cubicBezTo>
                <a:cubicBezTo>
                  <a:pt x="294005" y="369316"/>
                  <a:pt x="295021" y="367157"/>
                  <a:pt x="295021" y="367157"/>
                </a:cubicBezTo>
                <a:cubicBezTo>
                  <a:pt x="292862" y="366141"/>
                  <a:pt x="295021" y="361823"/>
                  <a:pt x="297180" y="358521"/>
                </a:cubicBezTo>
                <a:cubicBezTo>
                  <a:pt x="298196" y="357505"/>
                  <a:pt x="298196" y="356362"/>
                  <a:pt x="298196" y="355346"/>
                </a:cubicBezTo>
                <a:cubicBezTo>
                  <a:pt x="296037" y="355346"/>
                  <a:pt x="297180" y="352171"/>
                  <a:pt x="298196" y="350012"/>
                </a:cubicBezTo>
                <a:cubicBezTo>
                  <a:pt x="300355" y="348996"/>
                  <a:pt x="300355" y="347853"/>
                  <a:pt x="298196" y="347853"/>
                </a:cubicBezTo>
                <a:cubicBezTo>
                  <a:pt x="296037" y="347853"/>
                  <a:pt x="296037" y="345694"/>
                  <a:pt x="299339" y="342519"/>
                </a:cubicBezTo>
                <a:cubicBezTo>
                  <a:pt x="300355" y="341503"/>
                  <a:pt x="300355" y="341503"/>
                  <a:pt x="299339" y="340360"/>
                </a:cubicBezTo>
                <a:cubicBezTo>
                  <a:pt x="297180" y="339217"/>
                  <a:pt x="297180" y="338201"/>
                  <a:pt x="298196" y="338201"/>
                </a:cubicBezTo>
                <a:cubicBezTo>
                  <a:pt x="300355" y="337058"/>
                  <a:pt x="300355" y="335026"/>
                  <a:pt x="297180" y="335026"/>
                </a:cubicBezTo>
                <a:cubicBezTo>
                  <a:pt x="295021" y="332867"/>
                  <a:pt x="295021" y="332867"/>
                  <a:pt x="297180" y="330708"/>
                </a:cubicBezTo>
                <a:cubicBezTo>
                  <a:pt x="299339" y="329692"/>
                  <a:pt x="298196" y="324231"/>
                  <a:pt x="296164" y="323088"/>
                </a:cubicBezTo>
                <a:cubicBezTo>
                  <a:pt x="296164" y="322072"/>
                  <a:pt x="294005" y="320929"/>
                  <a:pt x="295021" y="320929"/>
                </a:cubicBezTo>
                <a:lnTo>
                  <a:pt x="294005" y="319913"/>
                </a:lnTo>
                <a:lnTo>
                  <a:pt x="294005" y="317754"/>
                </a:lnTo>
                <a:lnTo>
                  <a:pt x="295021" y="317754"/>
                </a:lnTo>
                <a:cubicBezTo>
                  <a:pt x="294005" y="316738"/>
                  <a:pt x="291846" y="309118"/>
                  <a:pt x="288544" y="300482"/>
                </a:cubicBezTo>
                <a:cubicBezTo>
                  <a:pt x="284734" y="289052"/>
                  <a:pt x="283464" y="285242"/>
                  <a:pt x="283972" y="285242"/>
                </a:cubicBezTo>
                <a:cubicBezTo>
                  <a:pt x="284099" y="285242"/>
                  <a:pt x="284099" y="285369"/>
                  <a:pt x="284226" y="285369"/>
                </a:cubicBezTo>
                <a:cubicBezTo>
                  <a:pt x="284607" y="285369"/>
                  <a:pt x="284861" y="285369"/>
                  <a:pt x="285115" y="285369"/>
                </a:cubicBezTo>
                <a:cubicBezTo>
                  <a:pt x="284226" y="284480"/>
                  <a:pt x="281686" y="283972"/>
                  <a:pt x="279781" y="283972"/>
                </a:cubicBezTo>
                <a:cubicBezTo>
                  <a:pt x="278892" y="283972"/>
                  <a:pt x="278130" y="284099"/>
                  <a:pt x="277876" y="284353"/>
                </a:cubicBezTo>
                <a:cubicBezTo>
                  <a:pt x="277368" y="284861"/>
                  <a:pt x="277114" y="285115"/>
                  <a:pt x="276606" y="285115"/>
                </a:cubicBezTo>
                <a:cubicBezTo>
                  <a:pt x="276098" y="285115"/>
                  <a:pt x="275590" y="284861"/>
                  <a:pt x="274574" y="284353"/>
                </a:cubicBezTo>
                <a:cubicBezTo>
                  <a:pt x="272542" y="282321"/>
                  <a:pt x="268732" y="281559"/>
                  <a:pt x="266192" y="281559"/>
                </a:cubicBezTo>
                <a:cubicBezTo>
                  <a:pt x="264795" y="281559"/>
                  <a:pt x="263779" y="281813"/>
                  <a:pt x="263779" y="282194"/>
                </a:cubicBezTo>
                <a:cubicBezTo>
                  <a:pt x="263779" y="282194"/>
                  <a:pt x="262636" y="282194"/>
                  <a:pt x="261620" y="281178"/>
                </a:cubicBezTo>
                <a:cubicBezTo>
                  <a:pt x="260604" y="280162"/>
                  <a:pt x="258699" y="279400"/>
                  <a:pt x="256540" y="279400"/>
                </a:cubicBezTo>
                <a:cubicBezTo>
                  <a:pt x="253365" y="279400"/>
                  <a:pt x="252222" y="278384"/>
                  <a:pt x="253365" y="277241"/>
                </a:cubicBezTo>
                <a:cubicBezTo>
                  <a:pt x="253365" y="276225"/>
                  <a:pt x="253365" y="275082"/>
                  <a:pt x="252222" y="275082"/>
                </a:cubicBezTo>
                <a:lnTo>
                  <a:pt x="252222" y="276225"/>
                </a:lnTo>
                <a:cubicBezTo>
                  <a:pt x="252222" y="276733"/>
                  <a:pt x="251206" y="276987"/>
                  <a:pt x="249428" y="276987"/>
                </a:cubicBezTo>
                <a:cubicBezTo>
                  <a:pt x="247650" y="276987"/>
                  <a:pt x="245237" y="276733"/>
                  <a:pt x="242570" y="276225"/>
                </a:cubicBezTo>
                <a:cubicBezTo>
                  <a:pt x="238760" y="275463"/>
                  <a:pt x="235966" y="274701"/>
                  <a:pt x="234315" y="274701"/>
                </a:cubicBezTo>
                <a:cubicBezTo>
                  <a:pt x="233553" y="274701"/>
                  <a:pt x="233045" y="274828"/>
                  <a:pt x="232791" y="275082"/>
                </a:cubicBezTo>
                <a:lnTo>
                  <a:pt x="231775" y="274066"/>
                </a:lnTo>
                <a:cubicBezTo>
                  <a:pt x="231267" y="273558"/>
                  <a:pt x="230632" y="273304"/>
                  <a:pt x="230124" y="273304"/>
                </a:cubicBezTo>
                <a:cubicBezTo>
                  <a:pt x="229616" y="273304"/>
                  <a:pt x="229108" y="273558"/>
                  <a:pt x="228473" y="274066"/>
                </a:cubicBezTo>
                <a:cubicBezTo>
                  <a:pt x="228092" y="274447"/>
                  <a:pt x="227584" y="274574"/>
                  <a:pt x="226822" y="274574"/>
                </a:cubicBezTo>
                <a:cubicBezTo>
                  <a:pt x="224917" y="274574"/>
                  <a:pt x="222123" y="273812"/>
                  <a:pt x="219837" y="273050"/>
                </a:cubicBezTo>
                <a:lnTo>
                  <a:pt x="217678" y="273050"/>
                </a:lnTo>
                <a:cubicBezTo>
                  <a:pt x="217170" y="274066"/>
                  <a:pt x="215773" y="274701"/>
                  <a:pt x="214503" y="274701"/>
                </a:cubicBezTo>
                <a:cubicBezTo>
                  <a:pt x="213233" y="274701"/>
                  <a:pt x="211836" y="274193"/>
                  <a:pt x="211201" y="273050"/>
                </a:cubicBezTo>
                <a:cubicBezTo>
                  <a:pt x="211201" y="274066"/>
                  <a:pt x="210185" y="274066"/>
                  <a:pt x="209042" y="274066"/>
                </a:cubicBezTo>
                <a:cubicBezTo>
                  <a:pt x="207899" y="273558"/>
                  <a:pt x="206121" y="273304"/>
                  <a:pt x="204470" y="273304"/>
                </a:cubicBezTo>
                <a:cubicBezTo>
                  <a:pt x="202819" y="273304"/>
                  <a:pt x="201549" y="273558"/>
                  <a:pt x="201549" y="274066"/>
                </a:cubicBezTo>
                <a:lnTo>
                  <a:pt x="200406" y="274066"/>
                </a:lnTo>
                <a:cubicBezTo>
                  <a:pt x="200025" y="273685"/>
                  <a:pt x="199644" y="273558"/>
                  <a:pt x="199390" y="273558"/>
                </a:cubicBezTo>
                <a:cubicBezTo>
                  <a:pt x="198628" y="273558"/>
                  <a:pt x="197993" y="274066"/>
                  <a:pt x="197231" y="274066"/>
                </a:cubicBezTo>
                <a:cubicBezTo>
                  <a:pt x="196215" y="274066"/>
                  <a:pt x="195072" y="274066"/>
                  <a:pt x="194056" y="273050"/>
                </a:cubicBezTo>
                <a:cubicBezTo>
                  <a:pt x="191897" y="271907"/>
                  <a:pt x="190881" y="271907"/>
                  <a:pt x="190881" y="271907"/>
                </a:cubicBezTo>
                <a:close/>
                <a:moveTo>
                  <a:pt x="219202" y="399542"/>
                </a:moveTo>
                <a:cubicBezTo>
                  <a:pt x="218821" y="399542"/>
                  <a:pt x="218821" y="399796"/>
                  <a:pt x="218821" y="400304"/>
                </a:cubicBezTo>
                <a:cubicBezTo>
                  <a:pt x="218821" y="401447"/>
                  <a:pt x="220980" y="402463"/>
                  <a:pt x="221996" y="402463"/>
                </a:cubicBezTo>
                <a:cubicBezTo>
                  <a:pt x="224155" y="402463"/>
                  <a:pt x="223139" y="400304"/>
                  <a:pt x="221996" y="400304"/>
                </a:cubicBezTo>
                <a:cubicBezTo>
                  <a:pt x="220345" y="399796"/>
                  <a:pt x="219583" y="399542"/>
                  <a:pt x="219202" y="399542"/>
                </a:cubicBezTo>
                <a:close/>
                <a:moveTo>
                  <a:pt x="6350" y="6858"/>
                </a:moveTo>
                <a:cubicBezTo>
                  <a:pt x="7239" y="6858"/>
                  <a:pt x="8001" y="8001"/>
                  <a:pt x="7366" y="9779"/>
                </a:cubicBezTo>
                <a:cubicBezTo>
                  <a:pt x="6731" y="11811"/>
                  <a:pt x="6477" y="12573"/>
                  <a:pt x="6858" y="12573"/>
                </a:cubicBezTo>
                <a:cubicBezTo>
                  <a:pt x="7112" y="12573"/>
                  <a:pt x="7620" y="12319"/>
                  <a:pt x="8509" y="11938"/>
                </a:cubicBezTo>
                <a:cubicBezTo>
                  <a:pt x="8509" y="9779"/>
                  <a:pt x="9525" y="9779"/>
                  <a:pt x="11684" y="9779"/>
                </a:cubicBezTo>
                <a:cubicBezTo>
                  <a:pt x="12192" y="10287"/>
                  <a:pt x="12446" y="10541"/>
                  <a:pt x="12573" y="10541"/>
                </a:cubicBezTo>
                <a:cubicBezTo>
                  <a:pt x="12700" y="10541"/>
                  <a:pt x="12700" y="10287"/>
                  <a:pt x="12700" y="9779"/>
                </a:cubicBezTo>
                <a:cubicBezTo>
                  <a:pt x="13843" y="8636"/>
                  <a:pt x="14859" y="7620"/>
                  <a:pt x="16002" y="7620"/>
                </a:cubicBezTo>
                <a:cubicBezTo>
                  <a:pt x="17018" y="8763"/>
                  <a:pt x="17018" y="8763"/>
                  <a:pt x="17018" y="9779"/>
                </a:cubicBezTo>
                <a:cubicBezTo>
                  <a:pt x="16002" y="9779"/>
                  <a:pt x="16256" y="10033"/>
                  <a:pt x="17018" y="10033"/>
                </a:cubicBezTo>
                <a:cubicBezTo>
                  <a:pt x="17780" y="10033"/>
                  <a:pt x="19177" y="9779"/>
                  <a:pt x="20320" y="8636"/>
                </a:cubicBezTo>
                <a:cubicBezTo>
                  <a:pt x="21463" y="8636"/>
                  <a:pt x="21463" y="8636"/>
                  <a:pt x="21463" y="10795"/>
                </a:cubicBezTo>
                <a:cubicBezTo>
                  <a:pt x="20828" y="12065"/>
                  <a:pt x="21336" y="13081"/>
                  <a:pt x="22352" y="13081"/>
                </a:cubicBezTo>
                <a:cubicBezTo>
                  <a:pt x="22987" y="13081"/>
                  <a:pt x="23876" y="12700"/>
                  <a:pt x="24638" y="11938"/>
                </a:cubicBezTo>
                <a:cubicBezTo>
                  <a:pt x="24638" y="11938"/>
                  <a:pt x="25654" y="11938"/>
                  <a:pt x="27813" y="12954"/>
                </a:cubicBezTo>
                <a:cubicBezTo>
                  <a:pt x="28829" y="12954"/>
                  <a:pt x="27813" y="14097"/>
                  <a:pt x="27813" y="15113"/>
                </a:cubicBezTo>
                <a:cubicBezTo>
                  <a:pt x="26797" y="17272"/>
                  <a:pt x="26797" y="17272"/>
                  <a:pt x="28829" y="17272"/>
                </a:cubicBezTo>
                <a:cubicBezTo>
                  <a:pt x="29972" y="16256"/>
                  <a:pt x="30988" y="15113"/>
                  <a:pt x="30988" y="15113"/>
                </a:cubicBezTo>
                <a:cubicBezTo>
                  <a:pt x="30988" y="14605"/>
                  <a:pt x="31242" y="14351"/>
                  <a:pt x="31623" y="14351"/>
                </a:cubicBezTo>
                <a:cubicBezTo>
                  <a:pt x="32004" y="14351"/>
                  <a:pt x="32639" y="14605"/>
                  <a:pt x="33147" y="15113"/>
                </a:cubicBezTo>
                <a:cubicBezTo>
                  <a:pt x="35306" y="15113"/>
                  <a:pt x="37465" y="16256"/>
                  <a:pt x="37465" y="17272"/>
                </a:cubicBezTo>
                <a:lnTo>
                  <a:pt x="37465" y="16256"/>
                </a:lnTo>
                <a:cubicBezTo>
                  <a:pt x="37973" y="16764"/>
                  <a:pt x="38227" y="16764"/>
                  <a:pt x="38354" y="16764"/>
                </a:cubicBezTo>
                <a:cubicBezTo>
                  <a:pt x="38481" y="16764"/>
                  <a:pt x="38481" y="16764"/>
                  <a:pt x="38481" y="17272"/>
                </a:cubicBezTo>
                <a:lnTo>
                  <a:pt x="42799" y="17272"/>
                </a:lnTo>
                <a:cubicBezTo>
                  <a:pt x="45974" y="17272"/>
                  <a:pt x="48133" y="20447"/>
                  <a:pt x="43815" y="21590"/>
                </a:cubicBezTo>
                <a:lnTo>
                  <a:pt x="44831" y="22733"/>
                </a:lnTo>
                <a:cubicBezTo>
                  <a:pt x="45974" y="22733"/>
                  <a:pt x="45974" y="23749"/>
                  <a:pt x="45974" y="23749"/>
                </a:cubicBezTo>
                <a:cubicBezTo>
                  <a:pt x="45974" y="24892"/>
                  <a:pt x="46990" y="25908"/>
                  <a:pt x="48133" y="25908"/>
                </a:cubicBezTo>
                <a:cubicBezTo>
                  <a:pt x="48133" y="25908"/>
                  <a:pt x="48133" y="24892"/>
                  <a:pt x="49149" y="23749"/>
                </a:cubicBezTo>
                <a:cubicBezTo>
                  <a:pt x="49149" y="22098"/>
                  <a:pt x="49911" y="21336"/>
                  <a:pt x="50673" y="21336"/>
                </a:cubicBezTo>
                <a:cubicBezTo>
                  <a:pt x="51435" y="21336"/>
                  <a:pt x="51943" y="22098"/>
                  <a:pt x="51308" y="23749"/>
                </a:cubicBezTo>
                <a:lnTo>
                  <a:pt x="52324" y="22733"/>
                </a:lnTo>
                <a:cubicBezTo>
                  <a:pt x="52324" y="22352"/>
                  <a:pt x="52451" y="22098"/>
                  <a:pt x="52705" y="22098"/>
                </a:cubicBezTo>
                <a:cubicBezTo>
                  <a:pt x="53213" y="22098"/>
                  <a:pt x="54102" y="22860"/>
                  <a:pt x="55499" y="24892"/>
                </a:cubicBezTo>
                <a:cubicBezTo>
                  <a:pt x="57658" y="24892"/>
                  <a:pt x="57658" y="28067"/>
                  <a:pt x="56642" y="29210"/>
                </a:cubicBezTo>
                <a:cubicBezTo>
                  <a:pt x="56642" y="30353"/>
                  <a:pt x="57658" y="30353"/>
                  <a:pt x="57658" y="30353"/>
                </a:cubicBezTo>
                <a:cubicBezTo>
                  <a:pt x="58166" y="30861"/>
                  <a:pt x="58420" y="31115"/>
                  <a:pt x="58801" y="31115"/>
                </a:cubicBezTo>
                <a:cubicBezTo>
                  <a:pt x="59182" y="31115"/>
                  <a:pt x="59309" y="30861"/>
                  <a:pt x="59817" y="30353"/>
                </a:cubicBezTo>
                <a:cubicBezTo>
                  <a:pt x="60198" y="29464"/>
                  <a:pt x="60833" y="29210"/>
                  <a:pt x="61341" y="29210"/>
                </a:cubicBezTo>
                <a:cubicBezTo>
                  <a:pt x="62230" y="29210"/>
                  <a:pt x="62992" y="30099"/>
                  <a:pt x="62992" y="31496"/>
                </a:cubicBezTo>
                <a:lnTo>
                  <a:pt x="64135" y="30480"/>
                </a:lnTo>
                <a:cubicBezTo>
                  <a:pt x="64135" y="30099"/>
                  <a:pt x="64389" y="29845"/>
                  <a:pt x="65024" y="29845"/>
                </a:cubicBezTo>
                <a:cubicBezTo>
                  <a:pt x="66167" y="29845"/>
                  <a:pt x="68199" y="30607"/>
                  <a:pt x="71628" y="32639"/>
                </a:cubicBezTo>
                <a:cubicBezTo>
                  <a:pt x="76073" y="34417"/>
                  <a:pt x="78994" y="36195"/>
                  <a:pt x="79883" y="36195"/>
                </a:cubicBezTo>
                <a:cubicBezTo>
                  <a:pt x="80137" y="36195"/>
                  <a:pt x="80264" y="36068"/>
                  <a:pt x="80264" y="35941"/>
                </a:cubicBezTo>
                <a:cubicBezTo>
                  <a:pt x="80264" y="35814"/>
                  <a:pt x="80518" y="35814"/>
                  <a:pt x="80645" y="35814"/>
                </a:cubicBezTo>
                <a:cubicBezTo>
                  <a:pt x="81915" y="35814"/>
                  <a:pt x="84709" y="40513"/>
                  <a:pt x="85725" y="43434"/>
                </a:cubicBezTo>
                <a:cubicBezTo>
                  <a:pt x="86233" y="43053"/>
                  <a:pt x="86614" y="42672"/>
                  <a:pt x="87122" y="42672"/>
                </a:cubicBezTo>
                <a:cubicBezTo>
                  <a:pt x="87884" y="42672"/>
                  <a:pt x="88773" y="43180"/>
                  <a:pt x="90043" y="44450"/>
                </a:cubicBezTo>
                <a:cubicBezTo>
                  <a:pt x="92202" y="44958"/>
                  <a:pt x="93218" y="45212"/>
                  <a:pt x="93853" y="45212"/>
                </a:cubicBezTo>
                <a:cubicBezTo>
                  <a:pt x="94488" y="45212"/>
                  <a:pt x="94361" y="44958"/>
                  <a:pt x="94361" y="44450"/>
                </a:cubicBezTo>
                <a:cubicBezTo>
                  <a:pt x="94361" y="43434"/>
                  <a:pt x="94361" y="42926"/>
                  <a:pt x="94488" y="42926"/>
                </a:cubicBezTo>
                <a:cubicBezTo>
                  <a:pt x="94615" y="42926"/>
                  <a:pt x="94869" y="43688"/>
                  <a:pt x="95504" y="45466"/>
                </a:cubicBezTo>
                <a:cubicBezTo>
                  <a:pt x="95504" y="47498"/>
                  <a:pt x="97282" y="48260"/>
                  <a:pt x="98806" y="48260"/>
                </a:cubicBezTo>
                <a:cubicBezTo>
                  <a:pt x="99695" y="48260"/>
                  <a:pt x="100584" y="48006"/>
                  <a:pt x="100965" y="47625"/>
                </a:cubicBezTo>
                <a:cubicBezTo>
                  <a:pt x="101346" y="47244"/>
                  <a:pt x="101854" y="46863"/>
                  <a:pt x="102362" y="46863"/>
                </a:cubicBezTo>
                <a:cubicBezTo>
                  <a:pt x="103124" y="46863"/>
                  <a:pt x="104013" y="47371"/>
                  <a:pt x="105283" y="48641"/>
                </a:cubicBezTo>
                <a:cubicBezTo>
                  <a:pt x="106299" y="49784"/>
                  <a:pt x="108458" y="50800"/>
                  <a:pt x="110617" y="52959"/>
                </a:cubicBezTo>
                <a:cubicBezTo>
                  <a:pt x="113792" y="55118"/>
                  <a:pt x="113792" y="55118"/>
                  <a:pt x="112776" y="57277"/>
                </a:cubicBezTo>
                <a:cubicBezTo>
                  <a:pt x="111760" y="59436"/>
                  <a:pt x="112776" y="59436"/>
                  <a:pt x="114935" y="61595"/>
                </a:cubicBezTo>
                <a:cubicBezTo>
                  <a:pt x="115697" y="61595"/>
                  <a:pt x="116332" y="62103"/>
                  <a:pt x="117094" y="62103"/>
                </a:cubicBezTo>
                <a:cubicBezTo>
                  <a:pt x="117475" y="62103"/>
                  <a:pt x="117856" y="61976"/>
                  <a:pt x="118110" y="61595"/>
                </a:cubicBezTo>
                <a:lnTo>
                  <a:pt x="121285" y="61595"/>
                </a:lnTo>
                <a:cubicBezTo>
                  <a:pt x="122047" y="62357"/>
                  <a:pt x="122809" y="63119"/>
                  <a:pt x="123190" y="63119"/>
                </a:cubicBezTo>
                <a:cubicBezTo>
                  <a:pt x="123317" y="63119"/>
                  <a:pt x="123444" y="62992"/>
                  <a:pt x="123444" y="62738"/>
                </a:cubicBezTo>
                <a:cubicBezTo>
                  <a:pt x="123444" y="62738"/>
                  <a:pt x="125603" y="62738"/>
                  <a:pt x="127762" y="63754"/>
                </a:cubicBezTo>
                <a:cubicBezTo>
                  <a:pt x="129540" y="64643"/>
                  <a:pt x="131191" y="66167"/>
                  <a:pt x="132461" y="66167"/>
                </a:cubicBezTo>
                <a:cubicBezTo>
                  <a:pt x="132715" y="66167"/>
                  <a:pt x="132969" y="66040"/>
                  <a:pt x="133223" y="65913"/>
                </a:cubicBezTo>
                <a:cubicBezTo>
                  <a:pt x="134239" y="66929"/>
                  <a:pt x="134239" y="66929"/>
                  <a:pt x="133223" y="68072"/>
                </a:cubicBezTo>
                <a:cubicBezTo>
                  <a:pt x="132080" y="68072"/>
                  <a:pt x="133223" y="70231"/>
                  <a:pt x="138557" y="72390"/>
                </a:cubicBezTo>
                <a:cubicBezTo>
                  <a:pt x="140716" y="74549"/>
                  <a:pt x="143891" y="76708"/>
                  <a:pt x="142875" y="77724"/>
                </a:cubicBezTo>
                <a:cubicBezTo>
                  <a:pt x="144018" y="77724"/>
                  <a:pt x="144018" y="77724"/>
                  <a:pt x="145034" y="76708"/>
                </a:cubicBezTo>
                <a:cubicBezTo>
                  <a:pt x="145288" y="76454"/>
                  <a:pt x="145542" y="76327"/>
                  <a:pt x="145923" y="76327"/>
                </a:cubicBezTo>
                <a:cubicBezTo>
                  <a:pt x="147066" y="76327"/>
                  <a:pt x="148463" y="77724"/>
                  <a:pt x="149352" y="81026"/>
                </a:cubicBezTo>
                <a:cubicBezTo>
                  <a:pt x="148209" y="81026"/>
                  <a:pt x="149352" y="82169"/>
                  <a:pt x="151511" y="82169"/>
                </a:cubicBezTo>
                <a:cubicBezTo>
                  <a:pt x="151511" y="82169"/>
                  <a:pt x="152527" y="83185"/>
                  <a:pt x="152527" y="85344"/>
                </a:cubicBezTo>
                <a:cubicBezTo>
                  <a:pt x="152527" y="86360"/>
                  <a:pt x="152527" y="86360"/>
                  <a:pt x="155702" y="87503"/>
                </a:cubicBezTo>
                <a:cubicBezTo>
                  <a:pt x="156083" y="87122"/>
                  <a:pt x="156337" y="86995"/>
                  <a:pt x="156718" y="86995"/>
                </a:cubicBezTo>
                <a:cubicBezTo>
                  <a:pt x="157480" y="86995"/>
                  <a:pt x="158242" y="87757"/>
                  <a:pt x="159004" y="88519"/>
                </a:cubicBezTo>
                <a:cubicBezTo>
                  <a:pt x="159004" y="89535"/>
                  <a:pt x="162306" y="92837"/>
                  <a:pt x="165481" y="94996"/>
                </a:cubicBezTo>
                <a:cubicBezTo>
                  <a:pt x="168656" y="98298"/>
                  <a:pt x="171958" y="100330"/>
                  <a:pt x="172974" y="100330"/>
                </a:cubicBezTo>
                <a:cubicBezTo>
                  <a:pt x="172974" y="102489"/>
                  <a:pt x="172974" y="102489"/>
                  <a:pt x="174117" y="103632"/>
                </a:cubicBezTo>
                <a:cubicBezTo>
                  <a:pt x="175006" y="103251"/>
                  <a:pt x="175641" y="103251"/>
                  <a:pt x="176022" y="103251"/>
                </a:cubicBezTo>
                <a:cubicBezTo>
                  <a:pt x="177165" y="103251"/>
                  <a:pt x="176784" y="104267"/>
                  <a:pt x="175133" y="105791"/>
                </a:cubicBezTo>
                <a:lnTo>
                  <a:pt x="175133" y="104648"/>
                </a:lnTo>
                <a:lnTo>
                  <a:pt x="174117" y="103632"/>
                </a:lnTo>
                <a:cubicBezTo>
                  <a:pt x="172593" y="105156"/>
                  <a:pt x="173736" y="106680"/>
                  <a:pt x="175387" y="106680"/>
                </a:cubicBezTo>
                <a:cubicBezTo>
                  <a:pt x="176022" y="106680"/>
                  <a:pt x="176784" y="106426"/>
                  <a:pt x="177419" y="105791"/>
                </a:cubicBezTo>
                <a:cubicBezTo>
                  <a:pt x="178562" y="105410"/>
                  <a:pt x="179324" y="105156"/>
                  <a:pt x="179832" y="105156"/>
                </a:cubicBezTo>
                <a:cubicBezTo>
                  <a:pt x="180594" y="105156"/>
                  <a:pt x="180340" y="105918"/>
                  <a:pt x="179578" y="107950"/>
                </a:cubicBezTo>
                <a:cubicBezTo>
                  <a:pt x="179578" y="109601"/>
                  <a:pt x="179578" y="110490"/>
                  <a:pt x="180848" y="110490"/>
                </a:cubicBezTo>
                <a:cubicBezTo>
                  <a:pt x="181356" y="110490"/>
                  <a:pt x="181991" y="110363"/>
                  <a:pt x="182753" y="110109"/>
                </a:cubicBezTo>
                <a:cubicBezTo>
                  <a:pt x="183261" y="109601"/>
                  <a:pt x="183515" y="109347"/>
                  <a:pt x="183642" y="109347"/>
                </a:cubicBezTo>
                <a:cubicBezTo>
                  <a:pt x="183769" y="109347"/>
                  <a:pt x="183896" y="109855"/>
                  <a:pt x="183896" y="111125"/>
                </a:cubicBezTo>
                <a:cubicBezTo>
                  <a:pt x="183134" y="115062"/>
                  <a:pt x="184023" y="117856"/>
                  <a:pt x="185801" y="117856"/>
                </a:cubicBezTo>
                <a:cubicBezTo>
                  <a:pt x="186436" y="117856"/>
                  <a:pt x="187325" y="117475"/>
                  <a:pt x="188214" y="116586"/>
                </a:cubicBezTo>
                <a:cubicBezTo>
                  <a:pt x="188722" y="116078"/>
                  <a:pt x="189611" y="115824"/>
                  <a:pt x="190373" y="115824"/>
                </a:cubicBezTo>
                <a:cubicBezTo>
                  <a:pt x="191135" y="115824"/>
                  <a:pt x="192024" y="116078"/>
                  <a:pt x="192532" y="116586"/>
                </a:cubicBezTo>
                <a:cubicBezTo>
                  <a:pt x="193548" y="117729"/>
                  <a:pt x="192532" y="117729"/>
                  <a:pt x="191389" y="118745"/>
                </a:cubicBezTo>
                <a:cubicBezTo>
                  <a:pt x="189230" y="119761"/>
                  <a:pt x="190373" y="120904"/>
                  <a:pt x="193548" y="120904"/>
                </a:cubicBezTo>
                <a:cubicBezTo>
                  <a:pt x="198882" y="120904"/>
                  <a:pt x="201168" y="123063"/>
                  <a:pt x="202184" y="127381"/>
                </a:cubicBezTo>
                <a:cubicBezTo>
                  <a:pt x="203581" y="131064"/>
                  <a:pt x="205105" y="133731"/>
                  <a:pt x="205613" y="133731"/>
                </a:cubicBezTo>
                <a:cubicBezTo>
                  <a:pt x="205867" y="133731"/>
                  <a:pt x="205867" y="133096"/>
                  <a:pt x="205486" y="131699"/>
                </a:cubicBezTo>
                <a:cubicBezTo>
                  <a:pt x="205486" y="129921"/>
                  <a:pt x="205486" y="129159"/>
                  <a:pt x="205613" y="129159"/>
                </a:cubicBezTo>
                <a:cubicBezTo>
                  <a:pt x="205740" y="129159"/>
                  <a:pt x="205994" y="129667"/>
                  <a:pt x="206502" y="130683"/>
                </a:cubicBezTo>
                <a:cubicBezTo>
                  <a:pt x="208661" y="132842"/>
                  <a:pt x="209677" y="135001"/>
                  <a:pt x="210820" y="136017"/>
                </a:cubicBezTo>
                <a:cubicBezTo>
                  <a:pt x="211963" y="137033"/>
                  <a:pt x="211963" y="139319"/>
                  <a:pt x="210820" y="139319"/>
                </a:cubicBezTo>
                <a:cubicBezTo>
                  <a:pt x="214122" y="139319"/>
                  <a:pt x="216154" y="140335"/>
                  <a:pt x="216154" y="143637"/>
                </a:cubicBezTo>
                <a:cubicBezTo>
                  <a:pt x="217297" y="144780"/>
                  <a:pt x="218313" y="145796"/>
                  <a:pt x="218313" y="145796"/>
                </a:cubicBezTo>
                <a:cubicBezTo>
                  <a:pt x="219329" y="146812"/>
                  <a:pt x="219329" y="146812"/>
                  <a:pt x="219329" y="148971"/>
                </a:cubicBezTo>
                <a:cubicBezTo>
                  <a:pt x="219329" y="150114"/>
                  <a:pt x="220472" y="151130"/>
                  <a:pt x="222631" y="151130"/>
                </a:cubicBezTo>
                <a:cubicBezTo>
                  <a:pt x="224790" y="151130"/>
                  <a:pt x="226949" y="151130"/>
                  <a:pt x="225806" y="152146"/>
                </a:cubicBezTo>
                <a:cubicBezTo>
                  <a:pt x="224663" y="153162"/>
                  <a:pt x="225806" y="156464"/>
                  <a:pt x="225806" y="157480"/>
                </a:cubicBezTo>
                <a:cubicBezTo>
                  <a:pt x="225806" y="158496"/>
                  <a:pt x="226060" y="159131"/>
                  <a:pt x="226314" y="159131"/>
                </a:cubicBezTo>
                <a:cubicBezTo>
                  <a:pt x="226568" y="159131"/>
                  <a:pt x="226822" y="158623"/>
                  <a:pt x="226822" y="157480"/>
                </a:cubicBezTo>
                <a:cubicBezTo>
                  <a:pt x="227965" y="157480"/>
                  <a:pt x="227965" y="157480"/>
                  <a:pt x="229997" y="158623"/>
                </a:cubicBezTo>
                <a:cubicBezTo>
                  <a:pt x="231140" y="159639"/>
                  <a:pt x="233299" y="161798"/>
                  <a:pt x="232156" y="162941"/>
                </a:cubicBezTo>
                <a:cubicBezTo>
                  <a:pt x="231140" y="162941"/>
                  <a:pt x="236474" y="169418"/>
                  <a:pt x="238633" y="170561"/>
                </a:cubicBezTo>
                <a:lnTo>
                  <a:pt x="239649" y="172720"/>
                </a:lnTo>
                <a:cubicBezTo>
                  <a:pt x="240665" y="173736"/>
                  <a:pt x="240665" y="174879"/>
                  <a:pt x="240665" y="175895"/>
                </a:cubicBezTo>
                <a:cubicBezTo>
                  <a:pt x="240665" y="175895"/>
                  <a:pt x="241808" y="176911"/>
                  <a:pt x="241808" y="179070"/>
                </a:cubicBezTo>
                <a:cubicBezTo>
                  <a:pt x="242824" y="180213"/>
                  <a:pt x="242824" y="181229"/>
                  <a:pt x="243967" y="181229"/>
                </a:cubicBezTo>
                <a:cubicBezTo>
                  <a:pt x="242824" y="183388"/>
                  <a:pt x="242824" y="183388"/>
                  <a:pt x="246126" y="183388"/>
                </a:cubicBezTo>
                <a:cubicBezTo>
                  <a:pt x="246634" y="182372"/>
                  <a:pt x="246888" y="181864"/>
                  <a:pt x="246888" y="181864"/>
                </a:cubicBezTo>
                <a:cubicBezTo>
                  <a:pt x="246888" y="181864"/>
                  <a:pt x="246634" y="182626"/>
                  <a:pt x="246126" y="184404"/>
                </a:cubicBezTo>
                <a:cubicBezTo>
                  <a:pt x="246126" y="185547"/>
                  <a:pt x="246126" y="185547"/>
                  <a:pt x="248285" y="186563"/>
                </a:cubicBezTo>
                <a:cubicBezTo>
                  <a:pt x="248666" y="186182"/>
                  <a:pt x="248920" y="186055"/>
                  <a:pt x="249174" y="186055"/>
                </a:cubicBezTo>
                <a:cubicBezTo>
                  <a:pt x="249809" y="186055"/>
                  <a:pt x="250190" y="186817"/>
                  <a:pt x="249428" y="187579"/>
                </a:cubicBezTo>
                <a:cubicBezTo>
                  <a:pt x="248412" y="189484"/>
                  <a:pt x="249174" y="193167"/>
                  <a:pt x="250952" y="193167"/>
                </a:cubicBezTo>
                <a:cubicBezTo>
                  <a:pt x="251206" y="193167"/>
                  <a:pt x="251333" y="193167"/>
                  <a:pt x="251587" y="193040"/>
                </a:cubicBezTo>
                <a:cubicBezTo>
                  <a:pt x="251587" y="193040"/>
                  <a:pt x="251587" y="194183"/>
                  <a:pt x="251587" y="195199"/>
                </a:cubicBezTo>
                <a:cubicBezTo>
                  <a:pt x="250952" y="196469"/>
                  <a:pt x="250698" y="196977"/>
                  <a:pt x="251079" y="196977"/>
                </a:cubicBezTo>
                <a:cubicBezTo>
                  <a:pt x="251460" y="196977"/>
                  <a:pt x="251841" y="196723"/>
                  <a:pt x="252730" y="196215"/>
                </a:cubicBezTo>
                <a:cubicBezTo>
                  <a:pt x="254889" y="196215"/>
                  <a:pt x="255905" y="197231"/>
                  <a:pt x="254889" y="199390"/>
                </a:cubicBezTo>
                <a:cubicBezTo>
                  <a:pt x="254889" y="199390"/>
                  <a:pt x="254889" y="201549"/>
                  <a:pt x="255905" y="202565"/>
                </a:cubicBezTo>
                <a:cubicBezTo>
                  <a:pt x="258064" y="203581"/>
                  <a:pt x="263525" y="210185"/>
                  <a:pt x="261239" y="210185"/>
                </a:cubicBezTo>
                <a:lnTo>
                  <a:pt x="262255" y="212344"/>
                </a:lnTo>
                <a:cubicBezTo>
                  <a:pt x="264414" y="214503"/>
                  <a:pt x="265557" y="215519"/>
                  <a:pt x="265557" y="216662"/>
                </a:cubicBezTo>
                <a:lnTo>
                  <a:pt x="264414" y="218821"/>
                </a:lnTo>
                <a:cubicBezTo>
                  <a:pt x="265557" y="218821"/>
                  <a:pt x="267589" y="218821"/>
                  <a:pt x="268732" y="219837"/>
                </a:cubicBezTo>
                <a:cubicBezTo>
                  <a:pt x="268732" y="220980"/>
                  <a:pt x="268732" y="220980"/>
                  <a:pt x="267589" y="221996"/>
                </a:cubicBezTo>
                <a:cubicBezTo>
                  <a:pt x="267208" y="221615"/>
                  <a:pt x="267081" y="221488"/>
                  <a:pt x="266954" y="221488"/>
                </a:cubicBezTo>
                <a:cubicBezTo>
                  <a:pt x="266700" y="221488"/>
                  <a:pt x="266827" y="222250"/>
                  <a:pt x="267589" y="223012"/>
                </a:cubicBezTo>
                <a:cubicBezTo>
                  <a:pt x="267589" y="225171"/>
                  <a:pt x="269748" y="225171"/>
                  <a:pt x="270764" y="225171"/>
                </a:cubicBezTo>
                <a:lnTo>
                  <a:pt x="271907" y="226314"/>
                </a:lnTo>
                <a:cubicBezTo>
                  <a:pt x="270383" y="227076"/>
                  <a:pt x="269875" y="227838"/>
                  <a:pt x="270129" y="227838"/>
                </a:cubicBezTo>
                <a:cubicBezTo>
                  <a:pt x="270256" y="227838"/>
                  <a:pt x="270510" y="227711"/>
                  <a:pt x="270764" y="227330"/>
                </a:cubicBezTo>
                <a:cubicBezTo>
                  <a:pt x="272923" y="228346"/>
                  <a:pt x="272923" y="229489"/>
                  <a:pt x="274066" y="230505"/>
                </a:cubicBezTo>
                <a:lnTo>
                  <a:pt x="275082" y="230505"/>
                </a:lnTo>
                <a:cubicBezTo>
                  <a:pt x="276098" y="230505"/>
                  <a:pt x="276098" y="231648"/>
                  <a:pt x="275082" y="231648"/>
                </a:cubicBezTo>
                <a:cubicBezTo>
                  <a:pt x="275082" y="231648"/>
                  <a:pt x="275082" y="232664"/>
                  <a:pt x="276098" y="234823"/>
                </a:cubicBezTo>
                <a:cubicBezTo>
                  <a:pt x="276098" y="235585"/>
                  <a:pt x="276606" y="236347"/>
                  <a:pt x="276225" y="236347"/>
                </a:cubicBezTo>
                <a:cubicBezTo>
                  <a:pt x="276098" y="236347"/>
                  <a:pt x="275717" y="236220"/>
                  <a:pt x="275082" y="235839"/>
                </a:cubicBezTo>
                <a:cubicBezTo>
                  <a:pt x="274066" y="236982"/>
                  <a:pt x="272923" y="236982"/>
                  <a:pt x="274066" y="237998"/>
                </a:cubicBezTo>
                <a:cubicBezTo>
                  <a:pt x="274828" y="237998"/>
                  <a:pt x="275463" y="237490"/>
                  <a:pt x="275844" y="237490"/>
                </a:cubicBezTo>
                <a:cubicBezTo>
                  <a:pt x="276098" y="237490"/>
                  <a:pt x="276225" y="237617"/>
                  <a:pt x="276225" y="237998"/>
                </a:cubicBezTo>
                <a:cubicBezTo>
                  <a:pt x="276733" y="239014"/>
                  <a:pt x="277368" y="239395"/>
                  <a:pt x="277749" y="239395"/>
                </a:cubicBezTo>
                <a:cubicBezTo>
                  <a:pt x="278130" y="239395"/>
                  <a:pt x="278384" y="239141"/>
                  <a:pt x="278384" y="239141"/>
                </a:cubicBezTo>
                <a:cubicBezTo>
                  <a:pt x="278511" y="238760"/>
                  <a:pt x="278765" y="238633"/>
                  <a:pt x="279019" y="238633"/>
                </a:cubicBezTo>
                <a:cubicBezTo>
                  <a:pt x="280162" y="238633"/>
                  <a:pt x="281559" y="242697"/>
                  <a:pt x="280543" y="244475"/>
                </a:cubicBezTo>
                <a:cubicBezTo>
                  <a:pt x="279781" y="246888"/>
                  <a:pt x="280162" y="248158"/>
                  <a:pt x="281305" y="248158"/>
                </a:cubicBezTo>
                <a:cubicBezTo>
                  <a:pt x="281686" y="248158"/>
                  <a:pt x="282194" y="248031"/>
                  <a:pt x="282702" y="247777"/>
                </a:cubicBezTo>
                <a:cubicBezTo>
                  <a:pt x="282956" y="247650"/>
                  <a:pt x="283210" y="247523"/>
                  <a:pt x="283337" y="247523"/>
                </a:cubicBezTo>
                <a:cubicBezTo>
                  <a:pt x="284480" y="247523"/>
                  <a:pt x="283337" y="250317"/>
                  <a:pt x="280543" y="253111"/>
                </a:cubicBezTo>
                <a:lnTo>
                  <a:pt x="278384" y="255270"/>
                </a:lnTo>
                <a:lnTo>
                  <a:pt x="281559" y="254254"/>
                </a:lnTo>
                <a:cubicBezTo>
                  <a:pt x="282956" y="253873"/>
                  <a:pt x="283845" y="253746"/>
                  <a:pt x="284480" y="253746"/>
                </a:cubicBezTo>
                <a:cubicBezTo>
                  <a:pt x="285877" y="253746"/>
                  <a:pt x="285877" y="254889"/>
                  <a:pt x="285877" y="258699"/>
                </a:cubicBezTo>
                <a:cubicBezTo>
                  <a:pt x="285877" y="260858"/>
                  <a:pt x="285877" y="260858"/>
                  <a:pt x="286893" y="260858"/>
                </a:cubicBezTo>
                <a:cubicBezTo>
                  <a:pt x="287147" y="260731"/>
                  <a:pt x="287274" y="260604"/>
                  <a:pt x="287401" y="260604"/>
                </a:cubicBezTo>
                <a:cubicBezTo>
                  <a:pt x="288036" y="260604"/>
                  <a:pt x="288417" y="262509"/>
                  <a:pt x="290195" y="265176"/>
                </a:cubicBezTo>
                <a:cubicBezTo>
                  <a:pt x="292354" y="268351"/>
                  <a:pt x="292354" y="270510"/>
                  <a:pt x="291211" y="270510"/>
                </a:cubicBezTo>
                <a:cubicBezTo>
                  <a:pt x="291211" y="270510"/>
                  <a:pt x="291211" y="271526"/>
                  <a:pt x="292227" y="272669"/>
                </a:cubicBezTo>
                <a:cubicBezTo>
                  <a:pt x="294132" y="273558"/>
                  <a:pt x="294386" y="276098"/>
                  <a:pt x="292989" y="276098"/>
                </a:cubicBezTo>
                <a:cubicBezTo>
                  <a:pt x="292989" y="276098"/>
                  <a:pt x="292989" y="276098"/>
                  <a:pt x="292862" y="276098"/>
                </a:cubicBezTo>
                <a:cubicBezTo>
                  <a:pt x="293878" y="276479"/>
                  <a:pt x="293243" y="277241"/>
                  <a:pt x="293243" y="278003"/>
                </a:cubicBezTo>
                <a:cubicBezTo>
                  <a:pt x="293751" y="278003"/>
                  <a:pt x="294259" y="278511"/>
                  <a:pt x="295148" y="280035"/>
                </a:cubicBezTo>
                <a:cubicBezTo>
                  <a:pt x="295529" y="279908"/>
                  <a:pt x="295529" y="279654"/>
                  <a:pt x="295529" y="279019"/>
                </a:cubicBezTo>
                <a:cubicBezTo>
                  <a:pt x="296545" y="278003"/>
                  <a:pt x="296545" y="276860"/>
                  <a:pt x="296545" y="276860"/>
                </a:cubicBezTo>
                <a:lnTo>
                  <a:pt x="297561" y="276860"/>
                </a:lnTo>
                <a:cubicBezTo>
                  <a:pt x="297561" y="278003"/>
                  <a:pt x="298704" y="279019"/>
                  <a:pt x="298704" y="279019"/>
                </a:cubicBezTo>
                <a:cubicBezTo>
                  <a:pt x="299720" y="279019"/>
                  <a:pt x="299720" y="279019"/>
                  <a:pt x="300863" y="276860"/>
                </a:cubicBezTo>
                <a:cubicBezTo>
                  <a:pt x="301371" y="275844"/>
                  <a:pt x="301879" y="275336"/>
                  <a:pt x="302260" y="275336"/>
                </a:cubicBezTo>
                <a:cubicBezTo>
                  <a:pt x="302641" y="275336"/>
                  <a:pt x="303022" y="276098"/>
                  <a:pt x="303022" y="277876"/>
                </a:cubicBezTo>
                <a:lnTo>
                  <a:pt x="305181" y="280035"/>
                </a:lnTo>
                <a:cubicBezTo>
                  <a:pt x="305689" y="279527"/>
                  <a:pt x="306197" y="279273"/>
                  <a:pt x="306705" y="279273"/>
                </a:cubicBezTo>
                <a:cubicBezTo>
                  <a:pt x="308229" y="279273"/>
                  <a:pt x="309753" y="281305"/>
                  <a:pt x="310515" y="282194"/>
                </a:cubicBezTo>
                <a:cubicBezTo>
                  <a:pt x="311277" y="281813"/>
                  <a:pt x="311912" y="281559"/>
                  <a:pt x="312420" y="281559"/>
                </a:cubicBezTo>
                <a:cubicBezTo>
                  <a:pt x="313309" y="281559"/>
                  <a:pt x="313690" y="282321"/>
                  <a:pt x="313690" y="284353"/>
                </a:cubicBezTo>
                <a:cubicBezTo>
                  <a:pt x="313690" y="284861"/>
                  <a:pt x="313944" y="285115"/>
                  <a:pt x="314452" y="285115"/>
                </a:cubicBezTo>
                <a:cubicBezTo>
                  <a:pt x="314960" y="285115"/>
                  <a:pt x="315849" y="284861"/>
                  <a:pt x="316865" y="284353"/>
                </a:cubicBezTo>
                <a:cubicBezTo>
                  <a:pt x="317881" y="284353"/>
                  <a:pt x="319024" y="284353"/>
                  <a:pt x="322199" y="285369"/>
                </a:cubicBezTo>
                <a:cubicBezTo>
                  <a:pt x="322199" y="287528"/>
                  <a:pt x="331978" y="290703"/>
                  <a:pt x="341630" y="295148"/>
                </a:cubicBezTo>
                <a:cubicBezTo>
                  <a:pt x="352425" y="299466"/>
                  <a:pt x="359918" y="303784"/>
                  <a:pt x="358902" y="304927"/>
                </a:cubicBezTo>
                <a:cubicBezTo>
                  <a:pt x="359410" y="305435"/>
                  <a:pt x="359664" y="305689"/>
                  <a:pt x="360172" y="305689"/>
                </a:cubicBezTo>
                <a:cubicBezTo>
                  <a:pt x="360680" y="305689"/>
                  <a:pt x="361188" y="305435"/>
                  <a:pt x="362204" y="304927"/>
                </a:cubicBezTo>
                <a:cubicBezTo>
                  <a:pt x="362204" y="304546"/>
                  <a:pt x="362331" y="304546"/>
                  <a:pt x="362458" y="304546"/>
                </a:cubicBezTo>
                <a:cubicBezTo>
                  <a:pt x="362839" y="304546"/>
                  <a:pt x="363601" y="305562"/>
                  <a:pt x="364363" y="307086"/>
                </a:cubicBezTo>
                <a:cubicBezTo>
                  <a:pt x="364363" y="308483"/>
                  <a:pt x="364363" y="309372"/>
                  <a:pt x="364617" y="309372"/>
                </a:cubicBezTo>
                <a:cubicBezTo>
                  <a:pt x="364871" y="309372"/>
                  <a:pt x="364998" y="308991"/>
                  <a:pt x="365379" y="308229"/>
                </a:cubicBezTo>
                <a:cubicBezTo>
                  <a:pt x="365379" y="307975"/>
                  <a:pt x="365506" y="307848"/>
                  <a:pt x="365760" y="307848"/>
                </a:cubicBezTo>
                <a:cubicBezTo>
                  <a:pt x="366649" y="307848"/>
                  <a:pt x="368808" y="309118"/>
                  <a:pt x="372872" y="311531"/>
                </a:cubicBezTo>
                <a:cubicBezTo>
                  <a:pt x="376047" y="312547"/>
                  <a:pt x="380492" y="315849"/>
                  <a:pt x="380492" y="316865"/>
                </a:cubicBezTo>
                <a:cubicBezTo>
                  <a:pt x="381127" y="318135"/>
                  <a:pt x="381381" y="318643"/>
                  <a:pt x="381508" y="318643"/>
                </a:cubicBezTo>
                <a:cubicBezTo>
                  <a:pt x="381635" y="318643"/>
                  <a:pt x="381635" y="318389"/>
                  <a:pt x="381635" y="317881"/>
                </a:cubicBezTo>
                <a:cubicBezTo>
                  <a:pt x="381635" y="316865"/>
                  <a:pt x="382397" y="316357"/>
                  <a:pt x="383413" y="316357"/>
                </a:cubicBezTo>
                <a:cubicBezTo>
                  <a:pt x="385445" y="316357"/>
                  <a:pt x="388874" y="318262"/>
                  <a:pt x="390271" y="321183"/>
                </a:cubicBezTo>
                <a:cubicBezTo>
                  <a:pt x="391033" y="321945"/>
                  <a:pt x="391795" y="322707"/>
                  <a:pt x="392557" y="322707"/>
                </a:cubicBezTo>
                <a:cubicBezTo>
                  <a:pt x="392938" y="322707"/>
                  <a:pt x="393192" y="322580"/>
                  <a:pt x="393573" y="322326"/>
                </a:cubicBezTo>
                <a:cubicBezTo>
                  <a:pt x="394589" y="322326"/>
                  <a:pt x="395732" y="323342"/>
                  <a:pt x="397891" y="326644"/>
                </a:cubicBezTo>
                <a:cubicBezTo>
                  <a:pt x="399034" y="327787"/>
                  <a:pt x="404368" y="329946"/>
                  <a:pt x="406527" y="331978"/>
                </a:cubicBezTo>
                <a:cubicBezTo>
                  <a:pt x="408686" y="333121"/>
                  <a:pt x="409829" y="336296"/>
                  <a:pt x="409829" y="336296"/>
                </a:cubicBezTo>
                <a:lnTo>
                  <a:pt x="410845" y="336296"/>
                </a:lnTo>
                <a:cubicBezTo>
                  <a:pt x="411861" y="336296"/>
                  <a:pt x="417322" y="339471"/>
                  <a:pt x="424815" y="346075"/>
                </a:cubicBezTo>
                <a:cubicBezTo>
                  <a:pt x="432435" y="351409"/>
                  <a:pt x="437769" y="356870"/>
                  <a:pt x="439928" y="356870"/>
                </a:cubicBezTo>
                <a:cubicBezTo>
                  <a:pt x="439928" y="356870"/>
                  <a:pt x="440944" y="357886"/>
                  <a:pt x="440944" y="360045"/>
                </a:cubicBezTo>
                <a:cubicBezTo>
                  <a:pt x="439928" y="362204"/>
                  <a:pt x="440944" y="363220"/>
                  <a:pt x="443103" y="363220"/>
                </a:cubicBezTo>
                <a:cubicBezTo>
                  <a:pt x="443357" y="363093"/>
                  <a:pt x="443611" y="363093"/>
                  <a:pt x="443865" y="363093"/>
                </a:cubicBezTo>
                <a:cubicBezTo>
                  <a:pt x="446151" y="363093"/>
                  <a:pt x="449580" y="366776"/>
                  <a:pt x="449580" y="368681"/>
                </a:cubicBezTo>
                <a:lnTo>
                  <a:pt x="449580" y="367538"/>
                </a:lnTo>
                <a:cubicBezTo>
                  <a:pt x="449961" y="367411"/>
                  <a:pt x="450342" y="367411"/>
                  <a:pt x="450596" y="367411"/>
                </a:cubicBezTo>
                <a:cubicBezTo>
                  <a:pt x="453263" y="367411"/>
                  <a:pt x="454914" y="371094"/>
                  <a:pt x="453898" y="372999"/>
                </a:cubicBezTo>
                <a:cubicBezTo>
                  <a:pt x="456057" y="372999"/>
                  <a:pt x="457073" y="374142"/>
                  <a:pt x="458216" y="375158"/>
                </a:cubicBezTo>
                <a:cubicBezTo>
                  <a:pt x="458216" y="375666"/>
                  <a:pt x="458216" y="375920"/>
                  <a:pt x="458470" y="375920"/>
                </a:cubicBezTo>
                <a:cubicBezTo>
                  <a:pt x="458724" y="375920"/>
                  <a:pt x="459232" y="375666"/>
                  <a:pt x="460375" y="375158"/>
                </a:cubicBezTo>
                <a:cubicBezTo>
                  <a:pt x="461137" y="374396"/>
                  <a:pt x="461391" y="373634"/>
                  <a:pt x="461772" y="373634"/>
                </a:cubicBezTo>
                <a:cubicBezTo>
                  <a:pt x="461899" y="373634"/>
                  <a:pt x="462153" y="373761"/>
                  <a:pt x="462534" y="374142"/>
                </a:cubicBezTo>
                <a:cubicBezTo>
                  <a:pt x="463550" y="375158"/>
                  <a:pt x="462534" y="376301"/>
                  <a:pt x="462534" y="376301"/>
                </a:cubicBezTo>
                <a:lnTo>
                  <a:pt x="463550" y="378460"/>
                </a:lnTo>
                <a:cubicBezTo>
                  <a:pt x="463550" y="378460"/>
                  <a:pt x="464693" y="379603"/>
                  <a:pt x="464693" y="380619"/>
                </a:cubicBezTo>
                <a:cubicBezTo>
                  <a:pt x="463677" y="380619"/>
                  <a:pt x="464566" y="381635"/>
                  <a:pt x="465709" y="382651"/>
                </a:cubicBezTo>
                <a:cubicBezTo>
                  <a:pt x="465709" y="382524"/>
                  <a:pt x="465836" y="382397"/>
                  <a:pt x="465836" y="382397"/>
                </a:cubicBezTo>
                <a:cubicBezTo>
                  <a:pt x="465836" y="382397"/>
                  <a:pt x="465836" y="382524"/>
                  <a:pt x="465836" y="382778"/>
                </a:cubicBezTo>
                <a:cubicBezTo>
                  <a:pt x="465836" y="382778"/>
                  <a:pt x="465836" y="382778"/>
                  <a:pt x="465709" y="382651"/>
                </a:cubicBezTo>
                <a:cubicBezTo>
                  <a:pt x="465582" y="383032"/>
                  <a:pt x="465328" y="383794"/>
                  <a:pt x="464693" y="383794"/>
                </a:cubicBezTo>
                <a:cubicBezTo>
                  <a:pt x="463550" y="384937"/>
                  <a:pt x="462534" y="384937"/>
                  <a:pt x="463550" y="385953"/>
                </a:cubicBezTo>
                <a:cubicBezTo>
                  <a:pt x="463550" y="385953"/>
                  <a:pt x="462534" y="387096"/>
                  <a:pt x="461391" y="388112"/>
                </a:cubicBezTo>
                <a:cubicBezTo>
                  <a:pt x="460629" y="388874"/>
                  <a:pt x="459867" y="389636"/>
                  <a:pt x="458724" y="389636"/>
                </a:cubicBezTo>
                <a:cubicBezTo>
                  <a:pt x="458216" y="389636"/>
                  <a:pt x="457708" y="389509"/>
                  <a:pt x="457073" y="389128"/>
                </a:cubicBezTo>
                <a:cubicBezTo>
                  <a:pt x="451739" y="385953"/>
                  <a:pt x="448437" y="384810"/>
                  <a:pt x="450596" y="382651"/>
                </a:cubicBezTo>
                <a:cubicBezTo>
                  <a:pt x="450596" y="382651"/>
                  <a:pt x="449453" y="380492"/>
                  <a:pt x="449453" y="379476"/>
                </a:cubicBezTo>
                <a:lnTo>
                  <a:pt x="446278" y="379476"/>
                </a:lnTo>
                <a:cubicBezTo>
                  <a:pt x="445262" y="379476"/>
                  <a:pt x="441960" y="376301"/>
                  <a:pt x="436499" y="371856"/>
                </a:cubicBezTo>
                <a:cubicBezTo>
                  <a:pt x="431165" y="366522"/>
                  <a:pt x="427863" y="364236"/>
                  <a:pt x="425704" y="364236"/>
                </a:cubicBezTo>
                <a:cubicBezTo>
                  <a:pt x="424688" y="364236"/>
                  <a:pt x="423545" y="363220"/>
                  <a:pt x="423545" y="363220"/>
                </a:cubicBezTo>
                <a:cubicBezTo>
                  <a:pt x="424561" y="362077"/>
                  <a:pt x="418211" y="357886"/>
                  <a:pt x="410591" y="351409"/>
                </a:cubicBezTo>
                <a:cubicBezTo>
                  <a:pt x="402971" y="346075"/>
                  <a:pt x="396621" y="340614"/>
                  <a:pt x="396621" y="339471"/>
                </a:cubicBezTo>
                <a:cubicBezTo>
                  <a:pt x="395478" y="339471"/>
                  <a:pt x="394462" y="338455"/>
                  <a:pt x="394462" y="338455"/>
                </a:cubicBezTo>
                <a:cubicBezTo>
                  <a:pt x="394462" y="338709"/>
                  <a:pt x="394335" y="338709"/>
                  <a:pt x="394208" y="338709"/>
                </a:cubicBezTo>
                <a:cubicBezTo>
                  <a:pt x="393573" y="338709"/>
                  <a:pt x="391922" y="337185"/>
                  <a:pt x="390144" y="336296"/>
                </a:cubicBezTo>
                <a:cubicBezTo>
                  <a:pt x="387985" y="334137"/>
                  <a:pt x="385826" y="333121"/>
                  <a:pt x="385826" y="333121"/>
                </a:cubicBezTo>
                <a:cubicBezTo>
                  <a:pt x="384683" y="333121"/>
                  <a:pt x="383667" y="333121"/>
                  <a:pt x="381508" y="331978"/>
                </a:cubicBezTo>
                <a:cubicBezTo>
                  <a:pt x="379349" y="329819"/>
                  <a:pt x="378333" y="329819"/>
                  <a:pt x="379349" y="328803"/>
                </a:cubicBezTo>
                <a:cubicBezTo>
                  <a:pt x="378333" y="327787"/>
                  <a:pt x="370713" y="323469"/>
                  <a:pt x="366395" y="322326"/>
                </a:cubicBezTo>
                <a:cubicBezTo>
                  <a:pt x="364236" y="322326"/>
                  <a:pt x="364236" y="321183"/>
                  <a:pt x="363220" y="319151"/>
                </a:cubicBezTo>
                <a:cubicBezTo>
                  <a:pt x="364236" y="318008"/>
                  <a:pt x="363220" y="316992"/>
                  <a:pt x="362077" y="315849"/>
                </a:cubicBezTo>
                <a:cubicBezTo>
                  <a:pt x="362077" y="315849"/>
                  <a:pt x="362077" y="316992"/>
                  <a:pt x="361061" y="318008"/>
                </a:cubicBezTo>
                <a:cubicBezTo>
                  <a:pt x="361569" y="318516"/>
                  <a:pt x="361823" y="318770"/>
                  <a:pt x="361696" y="318770"/>
                </a:cubicBezTo>
                <a:cubicBezTo>
                  <a:pt x="361569" y="318770"/>
                  <a:pt x="361061" y="318516"/>
                  <a:pt x="359918" y="318008"/>
                </a:cubicBezTo>
                <a:cubicBezTo>
                  <a:pt x="357759" y="318008"/>
                  <a:pt x="356743" y="316992"/>
                  <a:pt x="356743" y="316992"/>
                </a:cubicBezTo>
                <a:cubicBezTo>
                  <a:pt x="357886" y="315849"/>
                  <a:pt x="352425" y="312674"/>
                  <a:pt x="343789" y="309372"/>
                </a:cubicBezTo>
                <a:cubicBezTo>
                  <a:pt x="332994" y="304038"/>
                  <a:pt x="329819" y="302895"/>
                  <a:pt x="329819" y="301752"/>
                </a:cubicBezTo>
                <a:cubicBezTo>
                  <a:pt x="329819" y="300609"/>
                  <a:pt x="328803" y="299593"/>
                  <a:pt x="325501" y="299593"/>
                </a:cubicBezTo>
                <a:cubicBezTo>
                  <a:pt x="316865" y="299593"/>
                  <a:pt x="316865" y="299593"/>
                  <a:pt x="315722" y="297434"/>
                </a:cubicBezTo>
                <a:cubicBezTo>
                  <a:pt x="316103" y="297815"/>
                  <a:pt x="316230" y="297815"/>
                  <a:pt x="316484" y="297815"/>
                </a:cubicBezTo>
                <a:cubicBezTo>
                  <a:pt x="316865" y="297815"/>
                  <a:pt x="317119" y="297053"/>
                  <a:pt x="317881" y="296291"/>
                </a:cubicBezTo>
                <a:cubicBezTo>
                  <a:pt x="318516" y="295021"/>
                  <a:pt x="318008" y="294005"/>
                  <a:pt x="317119" y="294005"/>
                </a:cubicBezTo>
                <a:cubicBezTo>
                  <a:pt x="316611" y="294005"/>
                  <a:pt x="316103" y="294386"/>
                  <a:pt x="315722" y="295148"/>
                </a:cubicBezTo>
                <a:cubicBezTo>
                  <a:pt x="315595" y="295402"/>
                  <a:pt x="315214" y="295529"/>
                  <a:pt x="314579" y="295529"/>
                </a:cubicBezTo>
                <a:cubicBezTo>
                  <a:pt x="311658" y="295529"/>
                  <a:pt x="304038" y="292735"/>
                  <a:pt x="299339" y="290322"/>
                </a:cubicBezTo>
                <a:cubicBezTo>
                  <a:pt x="299466" y="290449"/>
                  <a:pt x="299466" y="290703"/>
                  <a:pt x="299593" y="290830"/>
                </a:cubicBezTo>
                <a:cubicBezTo>
                  <a:pt x="303911" y="301625"/>
                  <a:pt x="303911" y="303784"/>
                  <a:pt x="301752" y="303784"/>
                </a:cubicBezTo>
                <a:cubicBezTo>
                  <a:pt x="299593" y="305943"/>
                  <a:pt x="299593" y="306959"/>
                  <a:pt x="302768" y="306959"/>
                </a:cubicBezTo>
                <a:cubicBezTo>
                  <a:pt x="303149" y="306578"/>
                  <a:pt x="303530" y="306451"/>
                  <a:pt x="303784" y="306451"/>
                </a:cubicBezTo>
                <a:cubicBezTo>
                  <a:pt x="304292" y="306451"/>
                  <a:pt x="304546" y="306959"/>
                  <a:pt x="303911" y="306959"/>
                </a:cubicBezTo>
                <a:cubicBezTo>
                  <a:pt x="303911" y="306959"/>
                  <a:pt x="304927" y="310261"/>
                  <a:pt x="306070" y="311277"/>
                </a:cubicBezTo>
                <a:cubicBezTo>
                  <a:pt x="309245" y="314452"/>
                  <a:pt x="308229" y="315595"/>
                  <a:pt x="307086" y="316611"/>
                </a:cubicBezTo>
                <a:cubicBezTo>
                  <a:pt x="306451" y="316230"/>
                  <a:pt x="306070" y="316103"/>
                  <a:pt x="305943" y="316103"/>
                </a:cubicBezTo>
                <a:cubicBezTo>
                  <a:pt x="305562" y="316103"/>
                  <a:pt x="306324" y="316865"/>
                  <a:pt x="307086" y="317627"/>
                </a:cubicBezTo>
                <a:cubicBezTo>
                  <a:pt x="309245" y="318770"/>
                  <a:pt x="310261" y="319786"/>
                  <a:pt x="309245" y="319786"/>
                </a:cubicBezTo>
                <a:cubicBezTo>
                  <a:pt x="308102" y="321945"/>
                  <a:pt x="308102" y="329565"/>
                  <a:pt x="311404" y="329565"/>
                </a:cubicBezTo>
                <a:cubicBezTo>
                  <a:pt x="311404" y="329565"/>
                  <a:pt x="311404" y="330581"/>
                  <a:pt x="311404" y="331724"/>
                </a:cubicBezTo>
                <a:cubicBezTo>
                  <a:pt x="310261" y="332867"/>
                  <a:pt x="310261" y="335026"/>
                  <a:pt x="310261" y="338201"/>
                </a:cubicBezTo>
                <a:cubicBezTo>
                  <a:pt x="310261" y="340360"/>
                  <a:pt x="311404" y="341376"/>
                  <a:pt x="312420" y="341376"/>
                </a:cubicBezTo>
                <a:cubicBezTo>
                  <a:pt x="312674" y="341122"/>
                  <a:pt x="312928" y="340995"/>
                  <a:pt x="313055" y="340995"/>
                </a:cubicBezTo>
                <a:cubicBezTo>
                  <a:pt x="313436" y="340995"/>
                  <a:pt x="313309" y="342265"/>
                  <a:pt x="312420" y="344678"/>
                </a:cubicBezTo>
                <a:cubicBezTo>
                  <a:pt x="312420" y="345821"/>
                  <a:pt x="309245" y="346837"/>
                  <a:pt x="309245" y="348996"/>
                </a:cubicBezTo>
                <a:cubicBezTo>
                  <a:pt x="308102" y="348996"/>
                  <a:pt x="307086" y="350012"/>
                  <a:pt x="307086" y="351155"/>
                </a:cubicBezTo>
                <a:lnTo>
                  <a:pt x="310261" y="351155"/>
                </a:lnTo>
                <a:cubicBezTo>
                  <a:pt x="310261" y="352171"/>
                  <a:pt x="310261" y="354330"/>
                  <a:pt x="309245" y="354330"/>
                </a:cubicBezTo>
                <a:cubicBezTo>
                  <a:pt x="310261" y="355346"/>
                  <a:pt x="310261" y="356489"/>
                  <a:pt x="310261" y="359664"/>
                </a:cubicBezTo>
                <a:cubicBezTo>
                  <a:pt x="309245" y="361823"/>
                  <a:pt x="309245" y="363982"/>
                  <a:pt x="307086" y="364998"/>
                </a:cubicBezTo>
                <a:cubicBezTo>
                  <a:pt x="309245" y="367157"/>
                  <a:pt x="307086" y="375793"/>
                  <a:pt x="303911" y="375793"/>
                </a:cubicBezTo>
                <a:cubicBezTo>
                  <a:pt x="303657" y="375539"/>
                  <a:pt x="303530" y="375412"/>
                  <a:pt x="303403" y="375412"/>
                </a:cubicBezTo>
                <a:cubicBezTo>
                  <a:pt x="302895" y="375412"/>
                  <a:pt x="302895" y="377063"/>
                  <a:pt x="302895" y="377825"/>
                </a:cubicBezTo>
                <a:cubicBezTo>
                  <a:pt x="304038" y="379984"/>
                  <a:pt x="304038" y="379984"/>
                  <a:pt x="301879" y="379984"/>
                </a:cubicBezTo>
                <a:cubicBezTo>
                  <a:pt x="300863" y="381127"/>
                  <a:pt x="300863" y="382143"/>
                  <a:pt x="300863" y="384302"/>
                </a:cubicBezTo>
                <a:cubicBezTo>
                  <a:pt x="303022" y="386461"/>
                  <a:pt x="301879" y="387477"/>
                  <a:pt x="299720" y="388620"/>
                </a:cubicBezTo>
                <a:cubicBezTo>
                  <a:pt x="297561" y="389763"/>
                  <a:pt x="295402" y="391922"/>
                  <a:pt x="295402" y="392938"/>
                </a:cubicBezTo>
                <a:cubicBezTo>
                  <a:pt x="293116" y="393700"/>
                  <a:pt x="291846" y="394462"/>
                  <a:pt x="291338" y="394462"/>
                </a:cubicBezTo>
                <a:cubicBezTo>
                  <a:pt x="291084" y="394462"/>
                  <a:pt x="290957" y="394335"/>
                  <a:pt x="290957" y="393954"/>
                </a:cubicBezTo>
                <a:cubicBezTo>
                  <a:pt x="290957" y="392938"/>
                  <a:pt x="288798" y="392938"/>
                  <a:pt x="288798" y="392938"/>
                </a:cubicBezTo>
                <a:cubicBezTo>
                  <a:pt x="286639" y="393954"/>
                  <a:pt x="286639" y="393954"/>
                  <a:pt x="287782" y="393954"/>
                </a:cubicBezTo>
                <a:cubicBezTo>
                  <a:pt x="288798" y="393573"/>
                  <a:pt x="289306" y="393573"/>
                  <a:pt x="289687" y="393573"/>
                </a:cubicBezTo>
                <a:cubicBezTo>
                  <a:pt x="290576" y="393573"/>
                  <a:pt x="290068" y="394335"/>
                  <a:pt x="290068" y="395097"/>
                </a:cubicBezTo>
                <a:cubicBezTo>
                  <a:pt x="290068" y="397256"/>
                  <a:pt x="287909" y="398272"/>
                  <a:pt x="286766" y="399415"/>
                </a:cubicBezTo>
                <a:cubicBezTo>
                  <a:pt x="285623" y="400558"/>
                  <a:pt x="283591" y="401574"/>
                  <a:pt x="282448" y="402717"/>
                </a:cubicBezTo>
                <a:cubicBezTo>
                  <a:pt x="280416" y="404749"/>
                  <a:pt x="279273" y="405511"/>
                  <a:pt x="278638" y="405511"/>
                </a:cubicBezTo>
                <a:cubicBezTo>
                  <a:pt x="278257" y="405511"/>
                  <a:pt x="278130" y="405257"/>
                  <a:pt x="278130" y="404876"/>
                </a:cubicBezTo>
                <a:lnTo>
                  <a:pt x="277114" y="403860"/>
                </a:lnTo>
                <a:cubicBezTo>
                  <a:pt x="277114" y="404876"/>
                  <a:pt x="273939" y="408178"/>
                  <a:pt x="269494" y="409194"/>
                </a:cubicBezTo>
                <a:cubicBezTo>
                  <a:pt x="267843" y="409702"/>
                  <a:pt x="265938" y="409956"/>
                  <a:pt x="264414" y="409956"/>
                </a:cubicBezTo>
                <a:cubicBezTo>
                  <a:pt x="262890" y="409956"/>
                  <a:pt x="261493" y="409702"/>
                  <a:pt x="260858" y="409194"/>
                </a:cubicBezTo>
                <a:lnTo>
                  <a:pt x="260858" y="410210"/>
                </a:lnTo>
                <a:cubicBezTo>
                  <a:pt x="260858" y="411353"/>
                  <a:pt x="259842" y="411353"/>
                  <a:pt x="257683" y="411353"/>
                </a:cubicBezTo>
                <a:cubicBezTo>
                  <a:pt x="257302" y="411734"/>
                  <a:pt x="256667" y="411734"/>
                  <a:pt x="255778" y="411734"/>
                </a:cubicBezTo>
                <a:cubicBezTo>
                  <a:pt x="253492" y="411734"/>
                  <a:pt x="249936" y="410972"/>
                  <a:pt x="246888" y="410210"/>
                </a:cubicBezTo>
                <a:cubicBezTo>
                  <a:pt x="241554" y="410210"/>
                  <a:pt x="237109" y="409194"/>
                  <a:pt x="237109" y="408051"/>
                </a:cubicBezTo>
                <a:cubicBezTo>
                  <a:pt x="236093" y="408051"/>
                  <a:pt x="236093" y="408051"/>
                  <a:pt x="236093" y="409194"/>
                </a:cubicBezTo>
                <a:cubicBezTo>
                  <a:pt x="237109" y="410210"/>
                  <a:pt x="236093" y="410210"/>
                  <a:pt x="234950" y="410210"/>
                </a:cubicBezTo>
                <a:cubicBezTo>
                  <a:pt x="232791" y="410210"/>
                  <a:pt x="233934" y="409194"/>
                  <a:pt x="233934" y="408051"/>
                </a:cubicBezTo>
                <a:cubicBezTo>
                  <a:pt x="233934" y="407289"/>
                  <a:pt x="233426" y="406527"/>
                  <a:pt x="231902" y="406527"/>
                </a:cubicBezTo>
                <a:cubicBezTo>
                  <a:pt x="231267" y="406527"/>
                  <a:pt x="230505" y="406654"/>
                  <a:pt x="229616" y="406908"/>
                </a:cubicBezTo>
                <a:cubicBezTo>
                  <a:pt x="227457" y="406908"/>
                  <a:pt x="222123" y="405892"/>
                  <a:pt x="219964" y="403733"/>
                </a:cubicBezTo>
                <a:cubicBezTo>
                  <a:pt x="219456" y="403225"/>
                  <a:pt x="218567" y="402971"/>
                  <a:pt x="217932" y="402971"/>
                </a:cubicBezTo>
                <a:cubicBezTo>
                  <a:pt x="217297" y="402971"/>
                  <a:pt x="216662" y="403225"/>
                  <a:pt x="216662" y="403733"/>
                </a:cubicBezTo>
                <a:cubicBezTo>
                  <a:pt x="215900" y="404114"/>
                  <a:pt x="215011" y="404368"/>
                  <a:pt x="214249" y="404368"/>
                </a:cubicBezTo>
                <a:cubicBezTo>
                  <a:pt x="212852" y="404368"/>
                  <a:pt x="211455" y="403606"/>
                  <a:pt x="210185" y="401574"/>
                </a:cubicBezTo>
                <a:cubicBezTo>
                  <a:pt x="209677" y="401066"/>
                  <a:pt x="209423" y="400812"/>
                  <a:pt x="209296" y="400812"/>
                </a:cubicBezTo>
                <a:cubicBezTo>
                  <a:pt x="209169" y="400812"/>
                  <a:pt x="209169" y="401066"/>
                  <a:pt x="209169" y="401574"/>
                </a:cubicBezTo>
                <a:cubicBezTo>
                  <a:pt x="208153" y="402082"/>
                  <a:pt x="207518" y="402717"/>
                  <a:pt x="207137" y="402717"/>
                </a:cubicBezTo>
                <a:cubicBezTo>
                  <a:pt x="206756" y="402717"/>
                  <a:pt x="206502" y="402209"/>
                  <a:pt x="205867" y="400558"/>
                </a:cubicBezTo>
                <a:cubicBezTo>
                  <a:pt x="203708" y="398399"/>
                  <a:pt x="200533" y="397383"/>
                  <a:pt x="197231" y="397383"/>
                </a:cubicBezTo>
                <a:cubicBezTo>
                  <a:pt x="196088" y="396240"/>
                  <a:pt x="195072" y="395224"/>
                  <a:pt x="195072" y="394081"/>
                </a:cubicBezTo>
                <a:cubicBezTo>
                  <a:pt x="195834" y="393319"/>
                  <a:pt x="196088" y="393065"/>
                  <a:pt x="196088" y="393065"/>
                </a:cubicBezTo>
                <a:cubicBezTo>
                  <a:pt x="195199" y="394081"/>
                  <a:pt x="194691" y="394462"/>
                  <a:pt x="194310" y="394462"/>
                </a:cubicBezTo>
                <a:cubicBezTo>
                  <a:pt x="193929" y="394462"/>
                  <a:pt x="193929" y="393700"/>
                  <a:pt x="193929" y="391922"/>
                </a:cubicBezTo>
                <a:cubicBezTo>
                  <a:pt x="193929" y="391414"/>
                  <a:pt x="193675" y="391160"/>
                  <a:pt x="193421" y="391160"/>
                </a:cubicBezTo>
                <a:cubicBezTo>
                  <a:pt x="193167" y="391160"/>
                  <a:pt x="192913" y="391414"/>
                  <a:pt x="192913" y="391922"/>
                </a:cubicBezTo>
                <a:cubicBezTo>
                  <a:pt x="190754" y="391922"/>
                  <a:pt x="189738" y="390779"/>
                  <a:pt x="189738" y="390779"/>
                </a:cubicBezTo>
                <a:cubicBezTo>
                  <a:pt x="188595" y="390779"/>
                  <a:pt x="183261" y="386461"/>
                  <a:pt x="177800" y="382143"/>
                </a:cubicBezTo>
                <a:cubicBezTo>
                  <a:pt x="168148" y="376809"/>
                  <a:pt x="165989" y="373507"/>
                  <a:pt x="165989" y="372364"/>
                </a:cubicBezTo>
                <a:cubicBezTo>
                  <a:pt x="165989" y="371221"/>
                  <a:pt x="165989" y="371348"/>
                  <a:pt x="164973" y="371348"/>
                </a:cubicBezTo>
                <a:cubicBezTo>
                  <a:pt x="162814" y="371348"/>
                  <a:pt x="161798" y="370332"/>
                  <a:pt x="160655" y="369189"/>
                </a:cubicBezTo>
                <a:cubicBezTo>
                  <a:pt x="159512" y="368046"/>
                  <a:pt x="158496" y="368173"/>
                  <a:pt x="157480" y="368173"/>
                </a:cubicBezTo>
                <a:cubicBezTo>
                  <a:pt x="157480" y="367030"/>
                  <a:pt x="157480" y="367030"/>
                  <a:pt x="156464" y="366014"/>
                </a:cubicBezTo>
                <a:cubicBezTo>
                  <a:pt x="156464" y="366268"/>
                  <a:pt x="156337" y="366395"/>
                  <a:pt x="156210" y="366395"/>
                </a:cubicBezTo>
                <a:cubicBezTo>
                  <a:pt x="155829" y="366395"/>
                  <a:pt x="155321" y="365379"/>
                  <a:pt x="155321" y="363855"/>
                </a:cubicBezTo>
                <a:cubicBezTo>
                  <a:pt x="155321" y="362585"/>
                  <a:pt x="155321" y="362077"/>
                  <a:pt x="155067" y="362077"/>
                </a:cubicBezTo>
                <a:cubicBezTo>
                  <a:pt x="154813" y="362077"/>
                  <a:pt x="154686" y="362331"/>
                  <a:pt x="154178" y="362839"/>
                </a:cubicBezTo>
                <a:cubicBezTo>
                  <a:pt x="153924" y="363093"/>
                  <a:pt x="153670" y="363093"/>
                  <a:pt x="153289" y="363093"/>
                </a:cubicBezTo>
                <a:cubicBezTo>
                  <a:pt x="151892" y="363093"/>
                  <a:pt x="149987" y="361696"/>
                  <a:pt x="150876" y="361696"/>
                </a:cubicBezTo>
                <a:cubicBezTo>
                  <a:pt x="151892" y="360680"/>
                  <a:pt x="149733" y="358521"/>
                  <a:pt x="150876" y="357378"/>
                </a:cubicBezTo>
                <a:cubicBezTo>
                  <a:pt x="150114" y="356616"/>
                  <a:pt x="149352" y="355854"/>
                  <a:pt x="148590" y="355854"/>
                </a:cubicBezTo>
                <a:cubicBezTo>
                  <a:pt x="148209" y="355854"/>
                  <a:pt x="147955" y="355981"/>
                  <a:pt x="147574" y="356362"/>
                </a:cubicBezTo>
                <a:cubicBezTo>
                  <a:pt x="146558" y="355219"/>
                  <a:pt x="143256" y="349885"/>
                  <a:pt x="143256" y="347726"/>
                </a:cubicBezTo>
                <a:cubicBezTo>
                  <a:pt x="144018" y="346964"/>
                  <a:pt x="143637" y="346202"/>
                  <a:pt x="143383" y="346202"/>
                </a:cubicBezTo>
                <a:cubicBezTo>
                  <a:pt x="143256" y="346202"/>
                  <a:pt x="143256" y="346329"/>
                  <a:pt x="143256" y="346710"/>
                </a:cubicBezTo>
                <a:cubicBezTo>
                  <a:pt x="142113" y="346710"/>
                  <a:pt x="141097" y="345694"/>
                  <a:pt x="140081" y="344551"/>
                </a:cubicBezTo>
                <a:cubicBezTo>
                  <a:pt x="140589" y="344043"/>
                  <a:pt x="140589" y="343789"/>
                  <a:pt x="140335" y="343789"/>
                </a:cubicBezTo>
                <a:cubicBezTo>
                  <a:pt x="140081" y="343789"/>
                  <a:pt x="139573" y="344043"/>
                  <a:pt x="138938" y="344551"/>
                </a:cubicBezTo>
                <a:cubicBezTo>
                  <a:pt x="138684" y="344805"/>
                  <a:pt x="138430" y="344932"/>
                  <a:pt x="138303" y="344932"/>
                </a:cubicBezTo>
                <a:cubicBezTo>
                  <a:pt x="137795" y="344932"/>
                  <a:pt x="137668" y="343916"/>
                  <a:pt x="136779" y="342392"/>
                </a:cubicBezTo>
                <a:cubicBezTo>
                  <a:pt x="136779" y="340233"/>
                  <a:pt x="134620" y="335915"/>
                  <a:pt x="133604" y="331597"/>
                </a:cubicBezTo>
                <a:cubicBezTo>
                  <a:pt x="131445" y="325120"/>
                  <a:pt x="133604" y="324104"/>
                  <a:pt x="135763" y="320802"/>
                </a:cubicBezTo>
                <a:cubicBezTo>
                  <a:pt x="135763" y="320802"/>
                  <a:pt x="136779" y="319786"/>
                  <a:pt x="137922" y="319786"/>
                </a:cubicBezTo>
                <a:lnTo>
                  <a:pt x="135763" y="319786"/>
                </a:lnTo>
                <a:cubicBezTo>
                  <a:pt x="133604" y="319786"/>
                  <a:pt x="131445" y="318770"/>
                  <a:pt x="131445" y="318770"/>
                </a:cubicBezTo>
                <a:cubicBezTo>
                  <a:pt x="131445" y="317627"/>
                  <a:pt x="132588" y="317627"/>
                  <a:pt x="134747" y="317627"/>
                </a:cubicBezTo>
                <a:cubicBezTo>
                  <a:pt x="135763" y="317627"/>
                  <a:pt x="135763" y="316611"/>
                  <a:pt x="134747" y="313309"/>
                </a:cubicBezTo>
                <a:cubicBezTo>
                  <a:pt x="133604" y="311150"/>
                  <a:pt x="133604" y="308991"/>
                  <a:pt x="134747" y="307975"/>
                </a:cubicBezTo>
                <a:cubicBezTo>
                  <a:pt x="135890" y="306959"/>
                  <a:pt x="135763" y="305816"/>
                  <a:pt x="134747" y="304800"/>
                </a:cubicBezTo>
                <a:cubicBezTo>
                  <a:pt x="134747" y="303657"/>
                  <a:pt x="135763" y="303657"/>
                  <a:pt x="136906" y="303657"/>
                </a:cubicBezTo>
                <a:cubicBezTo>
                  <a:pt x="138049" y="303657"/>
                  <a:pt x="138049" y="302641"/>
                  <a:pt x="136906" y="301498"/>
                </a:cubicBezTo>
                <a:cubicBezTo>
                  <a:pt x="135890" y="299593"/>
                  <a:pt x="136779" y="295910"/>
                  <a:pt x="137668" y="295910"/>
                </a:cubicBezTo>
                <a:cubicBezTo>
                  <a:pt x="137795" y="295910"/>
                  <a:pt x="137922" y="295910"/>
                  <a:pt x="138049" y="296037"/>
                </a:cubicBezTo>
                <a:cubicBezTo>
                  <a:pt x="139065" y="296037"/>
                  <a:pt x="140208" y="295021"/>
                  <a:pt x="140208" y="293878"/>
                </a:cubicBezTo>
                <a:cubicBezTo>
                  <a:pt x="141224" y="292735"/>
                  <a:pt x="142367" y="291719"/>
                  <a:pt x="143383" y="291719"/>
                </a:cubicBezTo>
                <a:cubicBezTo>
                  <a:pt x="144399" y="290576"/>
                  <a:pt x="144399" y="289560"/>
                  <a:pt x="144399" y="289560"/>
                </a:cubicBezTo>
                <a:cubicBezTo>
                  <a:pt x="144907" y="289052"/>
                  <a:pt x="144907" y="288798"/>
                  <a:pt x="144653" y="288798"/>
                </a:cubicBezTo>
                <a:cubicBezTo>
                  <a:pt x="144399" y="288798"/>
                  <a:pt x="143891" y="289052"/>
                  <a:pt x="143256" y="289560"/>
                </a:cubicBezTo>
                <a:lnTo>
                  <a:pt x="143256" y="287401"/>
                </a:lnTo>
                <a:cubicBezTo>
                  <a:pt x="144272" y="285242"/>
                  <a:pt x="145415" y="284226"/>
                  <a:pt x="147574" y="284226"/>
                </a:cubicBezTo>
                <a:cubicBezTo>
                  <a:pt x="148463" y="284734"/>
                  <a:pt x="148971" y="284988"/>
                  <a:pt x="149225" y="284988"/>
                </a:cubicBezTo>
                <a:cubicBezTo>
                  <a:pt x="149479" y="284988"/>
                  <a:pt x="148844" y="284480"/>
                  <a:pt x="147574" y="283210"/>
                </a:cubicBezTo>
                <a:cubicBezTo>
                  <a:pt x="147574" y="283210"/>
                  <a:pt x="147574" y="281051"/>
                  <a:pt x="148717" y="281051"/>
                </a:cubicBezTo>
                <a:cubicBezTo>
                  <a:pt x="151892" y="281051"/>
                  <a:pt x="151892" y="279908"/>
                  <a:pt x="150876" y="278892"/>
                </a:cubicBezTo>
                <a:cubicBezTo>
                  <a:pt x="148717" y="277876"/>
                  <a:pt x="148717" y="277876"/>
                  <a:pt x="154051" y="276733"/>
                </a:cubicBezTo>
                <a:cubicBezTo>
                  <a:pt x="156210" y="274574"/>
                  <a:pt x="161671" y="272415"/>
                  <a:pt x="164846" y="270256"/>
                </a:cubicBezTo>
                <a:cubicBezTo>
                  <a:pt x="169164" y="268097"/>
                  <a:pt x="171323" y="267081"/>
                  <a:pt x="172339" y="265938"/>
                </a:cubicBezTo>
                <a:cubicBezTo>
                  <a:pt x="171704" y="264668"/>
                  <a:pt x="171831" y="263652"/>
                  <a:pt x="172085" y="263652"/>
                </a:cubicBezTo>
                <a:cubicBezTo>
                  <a:pt x="172339" y="263652"/>
                  <a:pt x="172339" y="264033"/>
                  <a:pt x="172339" y="264795"/>
                </a:cubicBezTo>
                <a:cubicBezTo>
                  <a:pt x="172339" y="265557"/>
                  <a:pt x="172593" y="266065"/>
                  <a:pt x="173101" y="266065"/>
                </a:cubicBezTo>
                <a:cubicBezTo>
                  <a:pt x="173863" y="266065"/>
                  <a:pt x="175260" y="265430"/>
                  <a:pt x="177800" y="264795"/>
                </a:cubicBezTo>
                <a:cubicBezTo>
                  <a:pt x="179705" y="263525"/>
                  <a:pt x="181610" y="263017"/>
                  <a:pt x="183007" y="263017"/>
                </a:cubicBezTo>
                <a:cubicBezTo>
                  <a:pt x="184023" y="263017"/>
                  <a:pt x="184912" y="263271"/>
                  <a:pt x="185293" y="263652"/>
                </a:cubicBezTo>
                <a:cubicBezTo>
                  <a:pt x="184277" y="263652"/>
                  <a:pt x="183134" y="264795"/>
                  <a:pt x="183134" y="264795"/>
                </a:cubicBezTo>
                <a:cubicBezTo>
                  <a:pt x="183134" y="265811"/>
                  <a:pt x="183642" y="266446"/>
                  <a:pt x="184531" y="266446"/>
                </a:cubicBezTo>
                <a:cubicBezTo>
                  <a:pt x="185420" y="266446"/>
                  <a:pt x="186436" y="265938"/>
                  <a:pt x="187452" y="264795"/>
                </a:cubicBezTo>
                <a:cubicBezTo>
                  <a:pt x="188468" y="264795"/>
                  <a:pt x="188468" y="263652"/>
                  <a:pt x="187452" y="262636"/>
                </a:cubicBezTo>
                <a:cubicBezTo>
                  <a:pt x="187452" y="261620"/>
                  <a:pt x="188468" y="259461"/>
                  <a:pt x="189611" y="259461"/>
                </a:cubicBezTo>
                <a:cubicBezTo>
                  <a:pt x="191770" y="259461"/>
                  <a:pt x="192786" y="259461"/>
                  <a:pt x="191770" y="260477"/>
                </a:cubicBezTo>
                <a:cubicBezTo>
                  <a:pt x="191770" y="261620"/>
                  <a:pt x="191770" y="261620"/>
                  <a:pt x="192786" y="261620"/>
                </a:cubicBezTo>
                <a:lnTo>
                  <a:pt x="197104" y="261620"/>
                </a:lnTo>
                <a:cubicBezTo>
                  <a:pt x="197104" y="262636"/>
                  <a:pt x="197358" y="263017"/>
                  <a:pt x="197739" y="263017"/>
                </a:cubicBezTo>
                <a:cubicBezTo>
                  <a:pt x="198120" y="263017"/>
                  <a:pt x="198628" y="262763"/>
                  <a:pt x="199136" y="262763"/>
                </a:cubicBezTo>
                <a:cubicBezTo>
                  <a:pt x="201295" y="261747"/>
                  <a:pt x="203454" y="261747"/>
                  <a:pt x="203454" y="261747"/>
                </a:cubicBezTo>
                <a:lnTo>
                  <a:pt x="203454" y="260604"/>
                </a:lnTo>
                <a:cubicBezTo>
                  <a:pt x="203454" y="259588"/>
                  <a:pt x="204470" y="258445"/>
                  <a:pt x="204470" y="258445"/>
                </a:cubicBezTo>
                <a:cubicBezTo>
                  <a:pt x="205613" y="258445"/>
                  <a:pt x="205613" y="259461"/>
                  <a:pt x="205613" y="259461"/>
                </a:cubicBezTo>
                <a:cubicBezTo>
                  <a:pt x="205613" y="259461"/>
                  <a:pt x="214249" y="259461"/>
                  <a:pt x="222885" y="260477"/>
                </a:cubicBezTo>
                <a:cubicBezTo>
                  <a:pt x="231521" y="261493"/>
                  <a:pt x="240157" y="262636"/>
                  <a:pt x="242316" y="262636"/>
                </a:cubicBezTo>
                <a:cubicBezTo>
                  <a:pt x="245491" y="262636"/>
                  <a:pt x="248793" y="262636"/>
                  <a:pt x="247650" y="263652"/>
                </a:cubicBezTo>
                <a:cubicBezTo>
                  <a:pt x="247650" y="264795"/>
                  <a:pt x="254127" y="265811"/>
                  <a:pt x="261620" y="267970"/>
                </a:cubicBezTo>
                <a:cubicBezTo>
                  <a:pt x="267970" y="269367"/>
                  <a:pt x="273050" y="270383"/>
                  <a:pt x="275717" y="271145"/>
                </a:cubicBezTo>
                <a:cubicBezTo>
                  <a:pt x="276733" y="267843"/>
                  <a:pt x="273558" y="261493"/>
                  <a:pt x="270256" y="258318"/>
                </a:cubicBezTo>
                <a:cubicBezTo>
                  <a:pt x="269240" y="255016"/>
                  <a:pt x="269240" y="254000"/>
                  <a:pt x="269240" y="251841"/>
                </a:cubicBezTo>
                <a:cubicBezTo>
                  <a:pt x="269240" y="248666"/>
                  <a:pt x="269240" y="248666"/>
                  <a:pt x="267081" y="247523"/>
                </a:cubicBezTo>
                <a:cubicBezTo>
                  <a:pt x="266954" y="247650"/>
                  <a:pt x="266954" y="247650"/>
                  <a:pt x="266827" y="247650"/>
                </a:cubicBezTo>
                <a:cubicBezTo>
                  <a:pt x="265430" y="247650"/>
                  <a:pt x="261874" y="242062"/>
                  <a:pt x="263906" y="241046"/>
                </a:cubicBezTo>
                <a:lnTo>
                  <a:pt x="261747" y="240030"/>
                </a:lnTo>
                <a:cubicBezTo>
                  <a:pt x="260731" y="240030"/>
                  <a:pt x="260731" y="237871"/>
                  <a:pt x="261747" y="237871"/>
                </a:cubicBezTo>
                <a:cubicBezTo>
                  <a:pt x="263525" y="236982"/>
                  <a:pt x="263779" y="235458"/>
                  <a:pt x="261620" y="235458"/>
                </a:cubicBezTo>
                <a:cubicBezTo>
                  <a:pt x="261112" y="235458"/>
                  <a:pt x="260477" y="235585"/>
                  <a:pt x="259588" y="235712"/>
                </a:cubicBezTo>
                <a:cubicBezTo>
                  <a:pt x="258953" y="236093"/>
                  <a:pt x="258445" y="236220"/>
                  <a:pt x="258191" y="236220"/>
                </a:cubicBezTo>
                <a:cubicBezTo>
                  <a:pt x="257429" y="236220"/>
                  <a:pt x="257683" y="235458"/>
                  <a:pt x="258445" y="234696"/>
                </a:cubicBezTo>
                <a:cubicBezTo>
                  <a:pt x="258445" y="233553"/>
                  <a:pt x="258445" y="231521"/>
                  <a:pt x="257429" y="231521"/>
                </a:cubicBezTo>
                <a:cubicBezTo>
                  <a:pt x="256286" y="230378"/>
                  <a:pt x="256286" y="229362"/>
                  <a:pt x="258445" y="227203"/>
                </a:cubicBezTo>
                <a:cubicBezTo>
                  <a:pt x="259588" y="227203"/>
                  <a:pt x="258445" y="226187"/>
                  <a:pt x="257429" y="225044"/>
                </a:cubicBezTo>
                <a:cubicBezTo>
                  <a:pt x="256413" y="225044"/>
                  <a:pt x="256286" y="225044"/>
                  <a:pt x="256286" y="226949"/>
                </a:cubicBezTo>
                <a:cubicBezTo>
                  <a:pt x="256032" y="226568"/>
                  <a:pt x="255651" y="225933"/>
                  <a:pt x="255270" y="225044"/>
                </a:cubicBezTo>
                <a:cubicBezTo>
                  <a:pt x="254381" y="224155"/>
                  <a:pt x="252857" y="222631"/>
                  <a:pt x="251714" y="222631"/>
                </a:cubicBezTo>
                <a:cubicBezTo>
                  <a:pt x="251460" y="222631"/>
                  <a:pt x="251206" y="222758"/>
                  <a:pt x="250952" y="222885"/>
                </a:cubicBezTo>
                <a:cubicBezTo>
                  <a:pt x="249936" y="221869"/>
                  <a:pt x="248793" y="220726"/>
                  <a:pt x="250952" y="220726"/>
                </a:cubicBezTo>
                <a:cubicBezTo>
                  <a:pt x="253111" y="219583"/>
                  <a:pt x="253111" y="219583"/>
                  <a:pt x="252095" y="217424"/>
                </a:cubicBezTo>
                <a:cubicBezTo>
                  <a:pt x="250952" y="216408"/>
                  <a:pt x="250952" y="215265"/>
                  <a:pt x="249936" y="215265"/>
                </a:cubicBezTo>
                <a:cubicBezTo>
                  <a:pt x="249428" y="215646"/>
                  <a:pt x="249174" y="216027"/>
                  <a:pt x="249047" y="216027"/>
                </a:cubicBezTo>
                <a:cubicBezTo>
                  <a:pt x="248666" y="216027"/>
                  <a:pt x="248412" y="215519"/>
                  <a:pt x="247777" y="214249"/>
                </a:cubicBezTo>
                <a:cubicBezTo>
                  <a:pt x="245618" y="211074"/>
                  <a:pt x="246761" y="205613"/>
                  <a:pt x="247777" y="203454"/>
                </a:cubicBezTo>
                <a:cubicBezTo>
                  <a:pt x="249047" y="202184"/>
                  <a:pt x="249555" y="201676"/>
                  <a:pt x="249174" y="201676"/>
                </a:cubicBezTo>
                <a:cubicBezTo>
                  <a:pt x="248920" y="201676"/>
                  <a:pt x="248158" y="201930"/>
                  <a:pt x="246761" y="202438"/>
                </a:cubicBezTo>
                <a:cubicBezTo>
                  <a:pt x="245618" y="202438"/>
                  <a:pt x="245618" y="201422"/>
                  <a:pt x="244602" y="200279"/>
                </a:cubicBezTo>
                <a:cubicBezTo>
                  <a:pt x="245110" y="199771"/>
                  <a:pt x="244856" y="199517"/>
                  <a:pt x="244602" y="199517"/>
                </a:cubicBezTo>
                <a:cubicBezTo>
                  <a:pt x="244348" y="199517"/>
                  <a:pt x="244094" y="199771"/>
                  <a:pt x="244602" y="200279"/>
                </a:cubicBezTo>
                <a:cubicBezTo>
                  <a:pt x="243586" y="201422"/>
                  <a:pt x="244602" y="202438"/>
                  <a:pt x="244602" y="203454"/>
                </a:cubicBezTo>
                <a:lnTo>
                  <a:pt x="243586" y="203454"/>
                </a:lnTo>
                <a:cubicBezTo>
                  <a:pt x="241427" y="203454"/>
                  <a:pt x="240284" y="202438"/>
                  <a:pt x="241427" y="200279"/>
                </a:cubicBezTo>
                <a:cubicBezTo>
                  <a:pt x="242443" y="199263"/>
                  <a:pt x="242443" y="199263"/>
                  <a:pt x="240284" y="198120"/>
                </a:cubicBezTo>
                <a:cubicBezTo>
                  <a:pt x="238125" y="198120"/>
                  <a:pt x="237109" y="197104"/>
                  <a:pt x="238125" y="197104"/>
                </a:cubicBezTo>
                <a:cubicBezTo>
                  <a:pt x="238125" y="197104"/>
                  <a:pt x="235966" y="194945"/>
                  <a:pt x="234823" y="193929"/>
                </a:cubicBezTo>
                <a:cubicBezTo>
                  <a:pt x="232664" y="191770"/>
                  <a:pt x="232664" y="190754"/>
                  <a:pt x="232664" y="190754"/>
                </a:cubicBezTo>
                <a:cubicBezTo>
                  <a:pt x="233680" y="189611"/>
                  <a:pt x="233680" y="188595"/>
                  <a:pt x="232664" y="187452"/>
                </a:cubicBezTo>
                <a:cubicBezTo>
                  <a:pt x="231648" y="186309"/>
                  <a:pt x="231521" y="185293"/>
                  <a:pt x="231521" y="185293"/>
                </a:cubicBezTo>
                <a:cubicBezTo>
                  <a:pt x="232537" y="184277"/>
                  <a:pt x="232537" y="182499"/>
                  <a:pt x="231902" y="180594"/>
                </a:cubicBezTo>
                <a:cubicBezTo>
                  <a:pt x="231775" y="180848"/>
                  <a:pt x="231521" y="180975"/>
                  <a:pt x="231521" y="180975"/>
                </a:cubicBezTo>
                <a:cubicBezTo>
                  <a:pt x="231521" y="180975"/>
                  <a:pt x="230505" y="180975"/>
                  <a:pt x="229362" y="179959"/>
                </a:cubicBezTo>
                <a:lnTo>
                  <a:pt x="228346" y="179959"/>
                </a:lnTo>
                <a:cubicBezTo>
                  <a:pt x="229235" y="179070"/>
                  <a:pt x="231013" y="178943"/>
                  <a:pt x="231394" y="178816"/>
                </a:cubicBezTo>
                <a:cubicBezTo>
                  <a:pt x="231013" y="177800"/>
                  <a:pt x="229997" y="177800"/>
                  <a:pt x="228346" y="177800"/>
                </a:cubicBezTo>
                <a:cubicBezTo>
                  <a:pt x="227965" y="178181"/>
                  <a:pt x="227711" y="178181"/>
                  <a:pt x="227457" y="178181"/>
                </a:cubicBezTo>
                <a:cubicBezTo>
                  <a:pt x="226695" y="178181"/>
                  <a:pt x="226187" y="177419"/>
                  <a:pt x="226187" y="176657"/>
                </a:cubicBezTo>
                <a:cubicBezTo>
                  <a:pt x="226187" y="176657"/>
                  <a:pt x="225171" y="175641"/>
                  <a:pt x="223012" y="174498"/>
                </a:cubicBezTo>
                <a:cubicBezTo>
                  <a:pt x="221996" y="174498"/>
                  <a:pt x="221996" y="173355"/>
                  <a:pt x="223012" y="173355"/>
                </a:cubicBezTo>
                <a:cubicBezTo>
                  <a:pt x="224028" y="172339"/>
                  <a:pt x="225171" y="171196"/>
                  <a:pt x="225171" y="171196"/>
                </a:cubicBezTo>
                <a:cubicBezTo>
                  <a:pt x="224790" y="170942"/>
                  <a:pt x="224409" y="170815"/>
                  <a:pt x="224028" y="170815"/>
                </a:cubicBezTo>
                <a:cubicBezTo>
                  <a:pt x="222885" y="170815"/>
                  <a:pt x="221615" y="171577"/>
                  <a:pt x="220853" y="172339"/>
                </a:cubicBezTo>
                <a:cubicBezTo>
                  <a:pt x="217678" y="172339"/>
                  <a:pt x="217678" y="172339"/>
                  <a:pt x="219837" y="171196"/>
                </a:cubicBezTo>
                <a:cubicBezTo>
                  <a:pt x="220853" y="170180"/>
                  <a:pt x="220853" y="168021"/>
                  <a:pt x="218694" y="166878"/>
                </a:cubicBezTo>
                <a:cubicBezTo>
                  <a:pt x="216916" y="165100"/>
                  <a:pt x="215900" y="163322"/>
                  <a:pt x="215011" y="163322"/>
                </a:cubicBezTo>
                <a:cubicBezTo>
                  <a:pt x="214757" y="163322"/>
                  <a:pt x="214630" y="163449"/>
                  <a:pt x="214376" y="163576"/>
                </a:cubicBezTo>
                <a:cubicBezTo>
                  <a:pt x="212217" y="163576"/>
                  <a:pt x="212217" y="161417"/>
                  <a:pt x="212217" y="161417"/>
                </a:cubicBezTo>
                <a:cubicBezTo>
                  <a:pt x="213360" y="159258"/>
                  <a:pt x="212217" y="158242"/>
                  <a:pt x="207899" y="156083"/>
                </a:cubicBezTo>
                <a:cubicBezTo>
                  <a:pt x="202565" y="152908"/>
                  <a:pt x="202565" y="152908"/>
                  <a:pt x="203581" y="151765"/>
                </a:cubicBezTo>
                <a:cubicBezTo>
                  <a:pt x="204343" y="151003"/>
                  <a:pt x="205105" y="150241"/>
                  <a:pt x="204724" y="150241"/>
                </a:cubicBezTo>
                <a:cubicBezTo>
                  <a:pt x="204597" y="150241"/>
                  <a:pt x="204216" y="150368"/>
                  <a:pt x="203581" y="150749"/>
                </a:cubicBezTo>
                <a:cubicBezTo>
                  <a:pt x="201422" y="150749"/>
                  <a:pt x="201422" y="148590"/>
                  <a:pt x="200406" y="145415"/>
                </a:cubicBezTo>
                <a:cubicBezTo>
                  <a:pt x="200406" y="145415"/>
                  <a:pt x="199263" y="145415"/>
                  <a:pt x="198247" y="146431"/>
                </a:cubicBezTo>
                <a:cubicBezTo>
                  <a:pt x="198247" y="146431"/>
                  <a:pt x="198247" y="146431"/>
                  <a:pt x="199263" y="145415"/>
                </a:cubicBezTo>
                <a:cubicBezTo>
                  <a:pt x="199644" y="145415"/>
                  <a:pt x="200152" y="145288"/>
                  <a:pt x="200406" y="145161"/>
                </a:cubicBezTo>
                <a:cubicBezTo>
                  <a:pt x="200787" y="144018"/>
                  <a:pt x="202565" y="142240"/>
                  <a:pt x="202565" y="142240"/>
                </a:cubicBezTo>
                <a:cubicBezTo>
                  <a:pt x="204724" y="140081"/>
                  <a:pt x="204724" y="140081"/>
                  <a:pt x="202565" y="139065"/>
                </a:cubicBezTo>
                <a:cubicBezTo>
                  <a:pt x="202057" y="138557"/>
                  <a:pt x="201168" y="138303"/>
                  <a:pt x="200406" y="138303"/>
                </a:cubicBezTo>
                <a:cubicBezTo>
                  <a:pt x="199644" y="138303"/>
                  <a:pt x="198755" y="138557"/>
                  <a:pt x="198247" y="139065"/>
                </a:cubicBezTo>
                <a:cubicBezTo>
                  <a:pt x="198247" y="139065"/>
                  <a:pt x="198247" y="140081"/>
                  <a:pt x="198247" y="140081"/>
                </a:cubicBezTo>
                <a:lnTo>
                  <a:pt x="199263" y="141097"/>
                </a:lnTo>
                <a:cubicBezTo>
                  <a:pt x="198628" y="141732"/>
                  <a:pt x="198374" y="142367"/>
                  <a:pt x="197866" y="142367"/>
                </a:cubicBezTo>
                <a:cubicBezTo>
                  <a:pt x="197358" y="142367"/>
                  <a:pt x="196977" y="141986"/>
                  <a:pt x="195961" y="141097"/>
                </a:cubicBezTo>
                <a:cubicBezTo>
                  <a:pt x="193802" y="140081"/>
                  <a:pt x="192786" y="140081"/>
                  <a:pt x="193802" y="138938"/>
                </a:cubicBezTo>
                <a:cubicBezTo>
                  <a:pt x="192786" y="138938"/>
                  <a:pt x="190627" y="136779"/>
                  <a:pt x="188468" y="134620"/>
                </a:cubicBezTo>
                <a:cubicBezTo>
                  <a:pt x="186309" y="133604"/>
                  <a:pt x="184150" y="130302"/>
                  <a:pt x="181991" y="130302"/>
                </a:cubicBezTo>
                <a:cubicBezTo>
                  <a:pt x="179832" y="128143"/>
                  <a:pt x="179832" y="127127"/>
                  <a:pt x="179832" y="127127"/>
                </a:cubicBezTo>
                <a:cubicBezTo>
                  <a:pt x="181483" y="125603"/>
                  <a:pt x="181229" y="124587"/>
                  <a:pt x="180594" y="124587"/>
                </a:cubicBezTo>
                <a:cubicBezTo>
                  <a:pt x="180340" y="124587"/>
                  <a:pt x="180086" y="124714"/>
                  <a:pt x="179832" y="124968"/>
                </a:cubicBezTo>
                <a:cubicBezTo>
                  <a:pt x="177673" y="124968"/>
                  <a:pt x="163703" y="115316"/>
                  <a:pt x="164719" y="112014"/>
                </a:cubicBezTo>
                <a:cubicBezTo>
                  <a:pt x="164719" y="112014"/>
                  <a:pt x="163576" y="110871"/>
                  <a:pt x="162560" y="110871"/>
                </a:cubicBezTo>
                <a:cubicBezTo>
                  <a:pt x="160401" y="109855"/>
                  <a:pt x="153924" y="104394"/>
                  <a:pt x="153924" y="102235"/>
                </a:cubicBezTo>
                <a:cubicBezTo>
                  <a:pt x="153924" y="102235"/>
                  <a:pt x="152781" y="102235"/>
                  <a:pt x="150749" y="100076"/>
                </a:cubicBezTo>
                <a:cubicBezTo>
                  <a:pt x="147447" y="100076"/>
                  <a:pt x="146431" y="99060"/>
                  <a:pt x="146431" y="96901"/>
                </a:cubicBezTo>
                <a:cubicBezTo>
                  <a:pt x="146431" y="96520"/>
                  <a:pt x="146431" y="96139"/>
                  <a:pt x="146431" y="95885"/>
                </a:cubicBezTo>
                <a:cubicBezTo>
                  <a:pt x="145415" y="95885"/>
                  <a:pt x="143256" y="94742"/>
                  <a:pt x="138811" y="91567"/>
                </a:cubicBezTo>
                <a:cubicBezTo>
                  <a:pt x="134366" y="88392"/>
                  <a:pt x="134493" y="88392"/>
                  <a:pt x="136652" y="88392"/>
                </a:cubicBezTo>
                <a:cubicBezTo>
                  <a:pt x="134874" y="85979"/>
                  <a:pt x="133731" y="85217"/>
                  <a:pt x="132969" y="85217"/>
                </a:cubicBezTo>
                <a:cubicBezTo>
                  <a:pt x="132334" y="85217"/>
                  <a:pt x="131826" y="85725"/>
                  <a:pt x="131318" y="86233"/>
                </a:cubicBezTo>
                <a:cubicBezTo>
                  <a:pt x="131318" y="86995"/>
                  <a:pt x="131064" y="87376"/>
                  <a:pt x="130810" y="87376"/>
                </a:cubicBezTo>
                <a:cubicBezTo>
                  <a:pt x="130302" y="87376"/>
                  <a:pt x="129540" y="85979"/>
                  <a:pt x="130302" y="83058"/>
                </a:cubicBezTo>
                <a:cubicBezTo>
                  <a:pt x="130302" y="80899"/>
                  <a:pt x="128143" y="79883"/>
                  <a:pt x="128143" y="79883"/>
                </a:cubicBezTo>
                <a:cubicBezTo>
                  <a:pt x="127127" y="80899"/>
                  <a:pt x="128143" y="82042"/>
                  <a:pt x="129286" y="83058"/>
                </a:cubicBezTo>
                <a:lnTo>
                  <a:pt x="128143" y="84074"/>
                </a:lnTo>
                <a:cubicBezTo>
                  <a:pt x="127127" y="84074"/>
                  <a:pt x="127127" y="84074"/>
                  <a:pt x="125984" y="81915"/>
                </a:cubicBezTo>
                <a:cubicBezTo>
                  <a:pt x="125984" y="81915"/>
                  <a:pt x="124968" y="80772"/>
                  <a:pt x="124968" y="79756"/>
                </a:cubicBezTo>
                <a:cubicBezTo>
                  <a:pt x="124968" y="77597"/>
                  <a:pt x="124968" y="76581"/>
                  <a:pt x="127127" y="76581"/>
                </a:cubicBezTo>
                <a:cubicBezTo>
                  <a:pt x="129286" y="76581"/>
                  <a:pt x="128143" y="75438"/>
                  <a:pt x="127127" y="75438"/>
                </a:cubicBezTo>
                <a:cubicBezTo>
                  <a:pt x="126238" y="75184"/>
                  <a:pt x="125476" y="75057"/>
                  <a:pt x="124968" y="75057"/>
                </a:cubicBezTo>
                <a:cubicBezTo>
                  <a:pt x="123444" y="75057"/>
                  <a:pt x="123063" y="76073"/>
                  <a:pt x="123825" y="77597"/>
                </a:cubicBezTo>
                <a:cubicBezTo>
                  <a:pt x="124841" y="77597"/>
                  <a:pt x="123825" y="78613"/>
                  <a:pt x="122682" y="79756"/>
                </a:cubicBezTo>
                <a:cubicBezTo>
                  <a:pt x="122682" y="79883"/>
                  <a:pt x="122682" y="79883"/>
                  <a:pt x="122555" y="79883"/>
                </a:cubicBezTo>
                <a:cubicBezTo>
                  <a:pt x="121920" y="79883"/>
                  <a:pt x="118364" y="75184"/>
                  <a:pt x="118364" y="72136"/>
                </a:cubicBezTo>
                <a:lnTo>
                  <a:pt x="118364" y="73152"/>
                </a:lnTo>
                <a:cubicBezTo>
                  <a:pt x="118110" y="73533"/>
                  <a:pt x="117729" y="73533"/>
                  <a:pt x="117221" y="73533"/>
                </a:cubicBezTo>
                <a:cubicBezTo>
                  <a:pt x="116078" y="73533"/>
                  <a:pt x="114427" y="72517"/>
                  <a:pt x="112903" y="70993"/>
                </a:cubicBezTo>
                <a:cubicBezTo>
                  <a:pt x="110744" y="69850"/>
                  <a:pt x="109728" y="69850"/>
                  <a:pt x="109728" y="68834"/>
                </a:cubicBezTo>
                <a:cubicBezTo>
                  <a:pt x="110744" y="67818"/>
                  <a:pt x="111887" y="66675"/>
                  <a:pt x="110744" y="65659"/>
                </a:cubicBezTo>
                <a:cubicBezTo>
                  <a:pt x="111125" y="66040"/>
                  <a:pt x="111252" y="66040"/>
                  <a:pt x="111506" y="66040"/>
                </a:cubicBezTo>
                <a:cubicBezTo>
                  <a:pt x="112014" y="66040"/>
                  <a:pt x="112141" y="65278"/>
                  <a:pt x="112903" y="64516"/>
                </a:cubicBezTo>
                <a:lnTo>
                  <a:pt x="108839" y="64516"/>
                </a:lnTo>
                <a:cubicBezTo>
                  <a:pt x="105664" y="64516"/>
                  <a:pt x="103505" y="64516"/>
                  <a:pt x="98044" y="61341"/>
                </a:cubicBezTo>
                <a:cubicBezTo>
                  <a:pt x="96266" y="60452"/>
                  <a:pt x="93853" y="58928"/>
                  <a:pt x="92456" y="58928"/>
                </a:cubicBezTo>
                <a:cubicBezTo>
                  <a:pt x="92075" y="58928"/>
                  <a:pt x="91821" y="59055"/>
                  <a:pt x="91567" y="59182"/>
                </a:cubicBezTo>
                <a:cubicBezTo>
                  <a:pt x="88392" y="58166"/>
                  <a:pt x="87249" y="57023"/>
                  <a:pt x="88392" y="56007"/>
                </a:cubicBezTo>
                <a:lnTo>
                  <a:pt x="86233" y="54991"/>
                </a:lnTo>
                <a:cubicBezTo>
                  <a:pt x="84074" y="54991"/>
                  <a:pt x="81915" y="53848"/>
                  <a:pt x="81915" y="52832"/>
                </a:cubicBezTo>
                <a:cubicBezTo>
                  <a:pt x="81915" y="51816"/>
                  <a:pt x="79756" y="51816"/>
                  <a:pt x="78740" y="50673"/>
                </a:cubicBezTo>
                <a:cubicBezTo>
                  <a:pt x="77343" y="51181"/>
                  <a:pt x="76581" y="51435"/>
                  <a:pt x="76327" y="51435"/>
                </a:cubicBezTo>
                <a:cubicBezTo>
                  <a:pt x="76073" y="51435"/>
                  <a:pt x="76835" y="50927"/>
                  <a:pt x="78740" y="49657"/>
                </a:cubicBezTo>
                <a:cubicBezTo>
                  <a:pt x="78740" y="49149"/>
                  <a:pt x="79502" y="48895"/>
                  <a:pt x="80518" y="48895"/>
                </a:cubicBezTo>
                <a:cubicBezTo>
                  <a:pt x="81534" y="48895"/>
                  <a:pt x="82550" y="49149"/>
                  <a:pt x="83058" y="49657"/>
                </a:cubicBezTo>
                <a:lnTo>
                  <a:pt x="86233" y="51816"/>
                </a:lnTo>
                <a:lnTo>
                  <a:pt x="83058" y="48514"/>
                </a:lnTo>
                <a:cubicBezTo>
                  <a:pt x="82042" y="47498"/>
                  <a:pt x="80899" y="45339"/>
                  <a:pt x="80899" y="44196"/>
                </a:cubicBezTo>
                <a:cubicBezTo>
                  <a:pt x="80899" y="44196"/>
                  <a:pt x="82042" y="43053"/>
                  <a:pt x="79883" y="43053"/>
                </a:cubicBezTo>
                <a:cubicBezTo>
                  <a:pt x="79883" y="43053"/>
                  <a:pt x="79883" y="44196"/>
                  <a:pt x="78867" y="45212"/>
                </a:cubicBezTo>
                <a:cubicBezTo>
                  <a:pt x="79883" y="46355"/>
                  <a:pt x="79883" y="47371"/>
                  <a:pt x="78867" y="48387"/>
                </a:cubicBezTo>
                <a:cubicBezTo>
                  <a:pt x="77978" y="48895"/>
                  <a:pt x="76708" y="49149"/>
                  <a:pt x="75565" y="49149"/>
                </a:cubicBezTo>
                <a:cubicBezTo>
                  <a:pt x="74041" y="49149"/>
                  <a:pt x="72771" y="48641"/>
                  <a:pt x="73406" y="47371"/>
                </a:cubicBezTo>
                <a:cubicBezTo>
                  <a:pt x="72898" y="46863"/>
                  <a:pt x="72644" y="46609"/>
                  <a:pt x="72263" y="46609"/>
                </a:cubicBezTo>
                <a:cubicBezTo>
                  <a:pt x="71882" y="46609"/>
                  <a:pt x="71755" y="46863"/>
                  <a:pt x="71247" y="47371"/>
                </a:cubicBezTo>
                <a:cubicBezTo>
                  <a:pt x="70993" y="47625"/>
                  <a:pt x="70739" y="47752"/>
                  <a:pt x="70358" y="47752"/>
                </a:cubicBezTo>
                <a:cubicBezTo>
                  <a:pt x="69596" y="47752"/>
                  <a:pt x="69088" y="46736"/>
                  <a:pt x="69088" y="45212"/>
                </a:cubicBezTo>
                <a:cubicBezTo>
                  <a:pt x="69088" y="43180"/>
                  <a:pt x="68707" y="42418"/>
                  <a:pt x="67564" y="42418"/>
                </a:cubicBezTo>
                <a:cubicBezTo>
                  <a:pt x="66929" y="42418"/>
                  <a:pt x="66040" y="42672"/>
                  <a:pt x="64770" y="43053"/>
                </a:cubicBezTo>
                <a:cubicBezTo>
                  <a:pt x="64135" y="43307"/>
                  <a:pt x="63500" y="43434"/>
                  <a:pt x="62865" y="43434"/>
                </a:cubicBezTo>
                <a:cubicBezTo>
                  <a:pt x="60071" y="43434"/>
                  <a:pt x="57277" y="41783"/>
                  <a:pt x="57277" y="41021"/>
                </a:cubicBezTo>
                <a:cubicBezTo>
                  <a:pt x="58166" y="39243"/>
                  <a:pt x="56134" y="37465"/>
                  <a:pt x="54229" y="37465"/>
                </a:cubicBezTo>
                <a:cubicBezTo>
                  <a:pt x="53848" y="37465"/>
                  <a:pt x="53340" y="37592"/>
                  <a:pt x="52959" y="37719"/>
                </a:cubicBezTo>
                <a:cubicBezTo>
                  <a:pt x="51943" y="37719"/>
                  <a:pt x="50800" y="37719"/>
                  <a:pt x="49784" y="35560"/>
                </a:cubicBezTo>
                <a:cubicBezTo>
                  <a:pt x="49784" y="36195"/>
                  <a:pt x="49022" y="36830"/>
                  <a:pt x="48260" y="36830"/>
                </a:cubicBezTo>
                <a:cubicBezTo>
                  <a:pt x="47625" y="36830"/>
                  <a:pt x="46990" y="36449"/>
                  <a:pt x="46609" y="35560"/>
                </a:cubicBezTo>
                <a:cubicBezTo>
                  <a:pt x="46609" y="35560"/>
                  <a:pt x="45466" y="35560"/>
                  <a:pt x="47625" y="34417"/>
                </a:cubicBezTo>
                <a:cubicBezTo>
                  <a:pt x="47625" y="34417"/>
                  <a:pt x="46609" y="33401"/>
                  <a:pt x="45466" y="32258"/>
                </a:cubicBezTo>
                <a:cubicBezTo>
                  <a:pt x="46609" y="32258"/>
                  <a:pt x="47625" y="31242"/>
                  <a:pt x="47625" y="30099"/>
                </a:cubicBezTo>
                <a:cubicBezTo>
                  <a:pt x="48260" y="29464"/>
                  <a:pt x="46736" y="28829"/>
                  <a:pt x="44450" y="28829"/>
                </a:cubicBezTo>
                <a:cubicBezTo>
                  <a:pt x="42799" y="28829"/>
                  <a:pt x="40767" y="29210"/>
                  <a:pt x="38989" y="30099"/>
                </a:cubicBezTo>
                <a:lnTo>
                  <a:pt x="35814" y="32258"/>
                </a:lnTo>
                <a:lnTo>
                  <a:pt x="36830" y="30099"/>
                </a:lnTo>
                <a:cubicBezTo>
                  <a:pt x="36322" y="29591"/>
                  <a:pt x="35433" y="29337"/>
                  <a:pt x="34798" y="29337"/>
                </a:cubicBezTo>
                <a:cubicBezTo>
                  <a:pt x="34163" y="29337"/>
                  <a:pt x="33528" y="29591"/>
                  <a:pt x="33528" y="30099"/>
                </a:cubicBezTo>
                <a:cubicBezTo>
                  <a:pt x="33528" y="30607"/>
                  <a:pt x="33528" y="30861"/>
                  <a:pt x="33401" y="30861"/>
                </a:cubicBezTo>
                <a:cubicBezTo>
                  <a:pt x="33274" y="30861"/>
                  <a:pt x="33020" y="30607"/>
                  <a:pt x="32512" y="30099"/>
                </a:cubicBezTo>
                <a:cubicBezTo>
                  <a:pt x="32512" y="30099"/>
                  <a:pt x="30353" y="30099"/>
                  <a:pt x="31369" y="28956"/>
                </a:cubicBezTo>
                <a:cubicBezTo>
                  <a:pt x="32512" y="26797"/>
                  <a:pt x="32512" y="26797"/>
                  <a:pt x="30353" y="26797"/>
                </a:cubicBezTo>
                <a:cubicBezTo>
                  <a:pt x="29591" y="27686"/>
                  <a:pt x="28829" y="28067"/>
                  <a:pt x="28321" y="28067"/>
                </a:cubicBezTo>
                <a:cubicBezTo>
                  <a:pt x="27559" y="28067"/>
                  <a:pt x="27051" y="27178"/>
                  <a:pt x="27051" y="25781"/>
                </a:cubicBezTo>
                <a:cubicBezTo>
                  <a:pt x="27051" y="24384"/>
                  <a:pt x="27051" y="24003"/>
                  <a:pt x="26797" y="24003"/>
                </a:cubicBezTo>
                <a:cubicBezTo>
                  <a:pt x="26543" y="24003"/>
                  <a:pt x="26416" y="24257"/>
                  <a:pt x="25908" y="24765"/>
                </a:cubicBezTo>
                <a:cubicBezTo>
                  <a:pt x="24892" y="25781"/>
                  <a:pt x="23749" y="26924"/>
                  <a:pt x="22733" y="26924"/>
                </a:cubicBezTo>
                <a:lnTo>
                  <a:pt x="22733" y="25908"/>
                </a:lnTo>
                <a:cubicBezTo>
                  <a:pt x="23495" y="24384"/>
                  <a:pt x="22606" y="23368"/>
                  <a:pt x="21590" y="23368"/>
                </a:cubicBezTo>
                <a:cubicBezTo>
                  <a:pt x="21209" y="23368"/>
                  <a:pt x="20828" y="23495"/>
                  <a:pt x="20574" y="23749"/>
                </a:cubicBezTo>
                <a:cubicBezTo>
                  <a:pt x="20574" y="24130"/>
                  <a:pt x="20447" y="24257"/>
                  <a:pt x="20066" y="24257"/>
                </a:cubicBezTo>
                <a:cubicBezTo>
                  <a:pt x="19304" y="24257"/>
                  <a:pt x="17780" y="23495"/>
                  <a:pt x="16256" y="22733"/>
                </a:cubicBezTo>
                <a:cubicBezTo>
                  <a:pt x="15113" y="22225"/>
                  <a:pt x="14351" y="21971"/>
                  <a:pt x="13843" y="21971"/>
                </a:cubicBezTo>
                <a:cubicBezTo>
                  <a:pt x="13335" y="21971"/>
                  <a:pt x="13081" y="22225"/>
                  <a:pt x="13081" y="22733"/>
                </a:cubicBezTo>
                <a:cubicBezTo>
                  <a:pt x="12573" y="23749"/>
                  <a:pt x="12319" y="24257"/>
                  <a:pt x="12065" y="24257"/>
                </a:cubicBezTo>
                <a:cubicBezTo>
                  <a:pt x="11811" y="24257"/>
                  <a:pt x="11176" y="23368"/>
                  <a:pt x="10668" y="21590"/>
                </a:cubicBezTo>
                <a:cubicBezTo>
                  <a:pt x="10668" y="20574"/>
                  <a:pt x="10668" y="20574"/>
                  <a:pt x="7493" y="20574"/>
                </a:cubicBezTo>
                <a:cubicBezTo>
                  <a:pt x="6604" y="21082"/>
                  <a:pt x="6096" y="21336"/>
                  <a:pt x="5715" y="21336"/>
                </a:cubicBezTo>
                <a:cubicBezTo>
                  <a:pt x="5334" y="21336"/>
                  <a:pt x="5207" y="20701"/>
                  <a:pt x="5207" y="19431"/>
                </a:cubicBezTo>
                <a:cubicBezTo>
                  <a:pt x="5207" y="17780"/>
                  <a:pt x="5207" y="16891"/>
                  <a:pt x="6096" y="16891"/>
                </a:cubicBezTo>
                <a:cubicBezTo>
                  <a:pt x="6350" y="16891"/>
                  <a:pt x="6858" y="17018"/>
                  <a:pt x="7366" y="17272"/>
                </a:cubicBezTo>
                <a:cubicBezTo>
                  <a:pt x="8382" y="17272"/>
                  <a:pt x="8382" y="17272"/>
                  <a:pt x="8382" y="16256"/>
                </a:cubicBezTo>
                <a:cubicBezTo>
                  <a:pt x="8382" y="16256"/>
                  <a:pt x="7366" y="16256"/>
                  <a:pt x="6223" y="15113"/>
                </a:cubicBezTo>
                <a:cubicBezTo>
                  <a:pt x="5207" y="15113"/>
                  <a:pt x="3048" y="14097"/>
                  <a:pt x="889" y="12954"/>
                </a:cubicBezTo>
                <a:cubicBezTo>
                  <a:pt x="0" y="11176"/>
                  <a:pt x="508" y="9398"/>
                  <a:pt x="2032" y="9398"/>
                </a:cubicBezTo>
                <a:cubicBezTo>
                  <a:pt x="2286" y="9398"/>
                  <a:pt x="2667" y="9525"/>
                  <a:pt x="3048" y="9779"/>
                </a:cubicBezTo>
                <a:lnTo>
                  <a:pt x="4064" y="9779"/>
                </a:lnTo>
                <a:cubicBezTo>
                  <a:pt x="4572" y="7747"/>
                  <a:pt x="5588" y="6858"/>
                  <a:pt x="6350" y="68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3"/>
          <p:cNvSpPr/>
          <p:nvPr/>
        </p:nvSpPr>
        <p:spPr>
          <a:xfrm>
            <a:off x="7684750" y="3066510"/>
            <a:ext cx="357283" cy="390906"/>
          </a:xfrm>
          <a:custGeom>
            <a:rect b="b" l="l" r="r" t="t"/>
            <a:pathLst>
              <a:path extrusionOk="0" h="521208" w="476377">
                <a:moveTo>
                  <a:pt x="437515" y="4064"/>
                </a:moveTo>
                <a:lnTo>
                  <a:pt x="436499" y="5080"/>
                </a:lnTo>
                <a:lnTo>
                  <a:pt x="435356" y="5080"/>
                </a:lnTo>
                <a:cubicBezTo>
                  <a:pt x="435356" y="4064"/>
                  <a:pt x="435356" y="4064"/>
                  <a:pt x="436499" y="4064"/>
                </a:cubicBezTo>
                <a:close/>
                <a:moveTo>
                  <a:pt x="455549" y="7874"/>
                </a:moveTo>
                <a:cubicBezTo>
                  <a:pt x="455168" y="7874"/>
                  <a:pt x="454406" y="8382"/>
                  <a:pt x="453644" y="8382"/>
                </a:cubicBezTo>
                <a:cubicBezTo>
                  <a:pt x="452628" y="8382"/>
                  <a:pt x="452628" y="8382"/>
                  <a:pt x="452628" y="9398"/>
                </a:cubicBezTo>
                <a:cubicBezTo>
                  <a:pt x="452628" y="9398"/>
                  <a:pt x="453644" y="10414"/>
                  <a:pt x="454787" y="10414"/>
                </a:cubicBezTo>
                <a:lnTo>
                  <a:pt x="455930" y="8255"/>
                </a:lnTo>
                <a:cubicBezTo>
                  <a:pt x="455930" y="7874"/>
                  <a:pt x="455803" y="7747"/>
                  <a:pt x="455549" y="7747"/>
                </a:cubicBezTo>
                <a:close/>
                <a:moveTo>
                  <a:pt x="440817" y="9525"/>
                </a:moveTo>
                <a:cubicBezTo>
                  <a:pt x="439801" y="9525"/>
                  <a:pt x="438658" y="10541"/>
                  <a:pt x="438658" y="11684"/>
                </a:cubicBezTo>
                <a:lnTo>
                  <a:pt x="439674" y="11684"/>
                </a:lnTo>
                <a:cubicBezTo>
                  <a:pt x="439674" y="10795"/>
                  <a:pt x="439801" y="10541"/>
                  <a:pt x="439928" y="10541"/>
                </a:cubicBezTo>
                <a:cubicBezTo>
                  <a:pt x="440055" y="10541"/>
                  <a:pt x="440309" y="11430"/>
                  <a:pt x="439674" y="12827"/>
                </a:cubicBezTo>
                <a:cubicBezTo>
                  <a:pt x="439674" y="13970"/>
                  <a:pt x="440690" y="14986"/>
                  <a:pt x="440690" y="14986"/>
                </a:cubicBezTo>
                <a:cubicBezTo>
                  <a:pt x="441833" y="14986"/>
                  <a:pt x="442849" y="12827"/>
                  <a:pt x="441833" y="11811"/>
                </a:cubicBezTo>
                <a:cubicBezTo>
                  <a:pt x="442849" y="9652"/>
                  <a:pt x="442849" y="9652"/>
                  <a:pt x="440690" y="9652"/>
                </a:cubicBezTo>
                <a:close/>
                <a:moveTo>
                  <a:pt x="459105" y="24638"/>
                </a:moveTo>
                <a:cubicBezTo>
                  <a:pt x="459105" y="24638"/>
                  <a:pt x="460121" y="25781"/>
                  <a:pt x="460121" y="26797"/>
                </a:cubicBezTo>
                <a:lnTo>
                  <a:pt x="459105" y="27940"/>
                </a:lnTo>
                <a:cubicBezTo>
                  <a:pt x="458089" y="27940"/>
                  <a:pt x="458089" y="26797"/>
                  <a:pt x="458089" y="25781"/>
                </a:cubicBezTo>
                <a:lnTo>
                  <a:pt x="459105" y="24638"/>
                </a:lnTo>
                <a:close/>
                <a:moveTo>
                  <a:pt x="376047" y="25781"/>
                </a:moveTo>
                <a:cubicBezTo>
                  <a:pt x="374904" y="25781"/>
                  <a:pt x="374904" y="26797"/>
                  <a:pt x="378206" y="27940"/>
                </a:cubicBezTo>
                <a:cubicBezTo>
                  <a:pt x="379349" y="26797"/>
                  <a:pt x="380365" y="26797"/>
                  <a:pt x="380365" y="26797"/>
                </a:cubicBezTo>
                <a:cubicBezTo>
                  <a:pt x="380365" y="25781"/>
                  <a:pt x="377190" y="25781"/>
                  <a:pt x="376047" y="25781"/>
                </a:cubicBezTo>
                <a:close/>
                <a:moveTo>
                  <a:pt x="372364" y="28829"/>
                </a:moveTo>
                <a:cubicBezTo>
                  <a:pt x="373126" y="28829"/>
                  <a:pt x="373888" y="29464"/>
                  <a:pt x="373888" y="30099"/>
                </a:cubicBezTo>
                <a:cubicBezTo>
                  <a:pt x="373888" y="31242"/>
                  <a:pt x="372745" y="31242"/>
                  <a:pt x="370713" y="32258"/>
                </a:cubicBezTo>
                <a:cubicBezTo>
                  <a:pt x="369570" y="32258"/>
                  <a:pt x="368554" y="31242"/>
                  <a:pt x="368554" y="31242"/>
                </a:cubicBezTo>
                <a:cubicBezTo>
                  <a:pt x="368554" y="30099"/>
                  <a:pt x="369570" y="30099"/>
                  <a:pt x="370713" y="30099"/>
                </a:cubicBezTo>
                <a:cubicBezTo>
                  <a:pt x="371094" y="29210"/>
                  <a:pt x="371856" y="28829"/>
                  <a:pt x="372364" y="28829"/>
                </a:cubicBezTo>
                <a:close/>
                <a:moveTo>
                  <a:pt x="323596" y="36830"/>
                </a:moveTo>
                <a:cubicBezTo>
                  <a:pt x="323215" y="36830"/>
                  <a:pt x="322580" y="37084"/>
                  <a:pt x="322072" y="37592"/>
                </a:cubicBezTo>
                <a:lnTo>
                  <a:pt x="322072" y="38735"/>
                </a:lnTo>
                <a:lnTo>
                  <a:pt x="323088" y="38735"/>
                </a:lnTo>
                <a:lnTo>
                  <a:pt x="324231" y="37592"/>
                </a:lnTo>
                <a:cubicBezTo>
                  <a:pt x="324231" y="37084"/>
                  <a:pt x="323977" y="36830"/>
                  <a:pt x="323596" y="36830"/>
                </a:cubicBezTo>
                <a:close/>
                <a:moveTo>
                  <a:pt x="317246" y="41402"/>
                </a:moveTo>
                <a:cubicBezTo>
                  <a:pt x="316992" y="41402"/>
                  <a:pt x="317246" y="41910"/>
                  <a:pt x="317754" y="43053"/>
                </a:cubicBezTo>
                <a:cubicBezTo>
                  <a:pt x="317754" y="44196"/>
                  <a:pt x="318897" y="45212"/>
                  <a:pt x="320929" y="45212"/>
                </a:cubicBezTo>
                <a:cubicBezTo>
                  <a:pt x="322072" y="44196"/>
                  <a:pt x="323088" y="44196"/>
                  <a:pt x="323088" y="44196"/>
                </a:cubicBezTo>
                <a:cubicBezTo>
                  <a:pt x="323088" y="44196"/>
                  <a:pt x="322072" y="43053"/>
                  <a:pt x="319913" y="43053"/>
                </a:cubicBezTo>
                <a:cubicBezTo>
                  <a:pt x="318262" y="42037"/>
                  <a:pt x="317500" y="41402"/>
                  <a:pt x="317246" y="41402"/>
                </a:cubicBezTo>
                <a:close/>
                <a:moveTo>
                  <a:pt x="292989" y="49530"/>
                </a:moveTo>
                <a:cubicBezTo>
                  <a:pt x="290830" y="49530"/>
                  <a:pt x="290830" y="49530"/>
                  <a:pt x="292989" y="50546"/>
                </a:cubicBezTo>
                <a:cubicBezTo>
                  <a:pt x="295148" y="51562"/>
                  <a:pt x="296164" y="51562"/>
                  <a:pt x="296164" y="51562"/>
                </a:cubicBezTo>
                <a:cubicBezTo>
                  <a:pt x="297307" y="51562"/>
                  <a:pt x="295148" y="50546"/>
                  <a:pt x="292989" y="49403"/>
                </a:cubicBezTo>
                <a:close/>
                <a:moveTo>
                  <a:pt x="287655" y="58166"/>
                </a:moveTo>
                <a:lnTo>
                  <a:pt x="286639" y="59182"/>
                </a:lnTo>
                <a:cubicBezTo>
                  <a:pt x="287401" y="59944"/>
                  <a:pt x="287655" y="60706"/>
                  <a:pt x="288036" y="60706"/>
                </a:cubicBezTo>
                <a:cubicBezTo>
                  <a:pt x="288163" y="60706"/>
                  <a:pt x="288417" y="60579"/>
                  <a:pt x="288798" y="60325"/>
                </a:cubicBezTo>
                <a:lnTo>
                  <a:pt x="289814" y="59182"/>
                </a:lnTo>
                <a:cubicBezTo>
                  <a:pt x="289814" y="59182"/>
                  <a:pt x="287655" y="58166"/>
                  <a:pt x="287655" y="58166"/>
                </a:cubicBezTo>
                <a:close/>
                <a:moveTo>
                  <a:pt x="269367" y="59182"/>
                </a:moveTo>
                <a:lnTo>
                  <a:pt x="270510" y="60325"/>
                </a:lnTo>
                <a:lnTo>
                  <a:pt x="270891" y="60706"/>
                </a:lnTo>
                <a:lnTo>
                  <a:pt x="269367" y="59182"/>
                </a:lnTo>
                <a:close/>
                <a:moveTo>
                  <a:pt x="270891" y="60706"/>
                </a:moveTo>
                <a:lnTo>
                  <a:pt x="271018" y="60833"/>
                </a:lnTo>
                <a:lnTo>
                  <a:pt x="270891" y="60706"/>
                </a:lnTo>
                <a:close/>
                <a:moveTo>
                  <a:pt x="271018" y="60833"/>
                </a:moveTo>
                <a:lnTo>
                  <a:pt x="271526" y="61341"/>
                </a:lnTo>
                <a:lnTo>
                  <a:pt x="271018" y="60833"/>
                </a:lnTo>
                <a:close/>
                <a:moveTo>
                  <a:pt x="272542" y="74295"/>
                </a:moveTo>
                <a:cubicBezTo>
                  <a:pt x="271907" y="74422"/>
                  <a:pt x="270002" y="74676"/>
                  <a:pt x="269240" y="75311"/>
                </a:cubicBezTo>
                <a:lnTo>
                  <a:pt x="270383" y="76327"/>
                </a:lnTo>
                <a:cubicBezTo>
                  <a:pt x="271399" y="75311"/>
                  <a:pt x="272542" y="75311"/>
                  <a:pt x="272542" y="74168"/>
                </a:cubicBezTo>
                <a:close/>
                <a:moveTo>
                  <a:pt x="258445" y="74295"/>
                </a:moveTo>
                <a:cubicBezTo>
                  <a:pt x="257429" y="74295"/>
                  <a:pt x="257429" y="76454"/>
                  <a:pt x="259588" y="77470"/>
                </a:cubicBezTo>
                <a:cubicBezTo>
                  <a:pt x="260604" y="76327"/>
                  <a:pt x="260604" y="76327"/>
                  <a:pt x="261747" y="76327"/>
                </a:cubicBezTo>
                <a:cubicBezTo>
                  <a:pt x="260604" y="75311"/>
                  <a:pt x="259588" y="74168"/>
                  <a:pt x="258445" y="74168"/>
                </a:cubicBezTo>
                <a:close/>
                <a:moveTo>
                  <a:pt x="250952" y="81788"/>
                </a:moveTo>
                <a:cubicBezTo>
                  <a:pt x="249809" y="82931"/>
                  <a:pt x="249809" y="82931"/>
                  <a:pt x="250952" y="83947"/>
                </a:cubicBezTo>
                <a:lnTo>
                  <a:pt x="251968" y="82931"/>
                </a:lnTo>
                <a:lnTo>
                  <a:pt x="251968" y="81788"/>
                </a:lnTo>
                <a:close/>
                <a:moveTo>
                  <a:pt x="240157" y="88265"/>
                </a:moveTo>
                <a:cubicBezTo>
                  <a:pt x="241173" y="89281"/>
                  <a:pt x="241173" y="90424"/>
                  <a:pt x="241173" y="90424"/>
                </a:cubicBezTo>
                <a:cubicBezTo>
                  <a:pt x="240792" y="90805"/>
                  <a:pt x="240411" y="90932"/>
                  <a:pt x="240157" y="90932"/>
                </a:cubicBezTo>
                <a:cubicBezTo>
                  <a:pt x="239522" y="90932"/>
                  <a:pt x="239014" y="90424"/>
                  <a:pt x="239014" y="90424"/>
                </a:cubicBezTo>
                <a:cubicBezTo>
                  <a:pt x="239014" y="90424"/>
                  <a:pt x="237998" y="90424"/>
                  <a:pt x="239014" y="89281"/>
                </a:cubicBezTo>
                <a:lnTo>
                  <a:pt x="240157" y="88265"/>
                </a:lnTo>
                <a:close/>
                <a:moveTo>
                  <a:pt x="240538" y="98552"/>
                </a:moveTo>
                <a:cubicBezTo>
                  <a:pt x="240157" y="98552"/>
                  <a:pt x="240157" y="99060"/>
                  <a:pt x="240157" y="99060"/>
                </a:cubicBezTo>
                <a:cubicBezTo>
                  <a:pt x="239014" y="100076"/>
                  <a:pt x="237998" y="101219"/>
                  <a:pt x="239014" y="101219"/>
                </a:cubicBezTo>
                <a:cubicBezTo>
                  <a:pt x="239014" y="101219"/>
                  <a:pt x="239522" y="101727"/>
                  <a:pt x="240157" y="101727"/>
                </a:cubicBezTo>
                <a:cubicBezTo>
                  <a:pt x="240538" y="101727"/>
                  <a:pt x="240792" y="101600"/>
                  <a:pt x="241173" y="101219"/>
                </a:cubicBezTo>
                <a:cubicBezTo>
                  <a:pt x="241173" y="100076"/>
                  <a:pt x="241173" y="99060"/>
                  <a:pt x="241173" y="99060"/>
                </a:cubicBezTo>
                <a:cubicBezTo>
                  <a:pt x="240792" y="98679"/>
                  <a:pt x="240538" y="98552"/>
                  <a:pt x="240411" y="98552"/>
                </a:cubicBezTo>
                <a:close/>
                <a:moveTo>
                  <a:pt x="220472" y="99568"/>
                </a:moveTo>
                <a:cubicBezTo>
                  <a:pt x="220726" y="99568"/>
                  <a:pt x="220726" y="100076"/>
                  <a:pt x="220726" y="101219"/>
                </a:cubicBezTo>
                <a:cubicBezTo>
                  <a:pt x="219583" y="101219"/>
                  <a:pt x="218567" y="102235"/>
                  <a:pt x="218567" y="102235"/>
                </a:cubicBezTo>
                <a:cubicBezTo>
                  <a:pt x="218567" y="102235"/>
                  <a:pt x="218567" y="102235"/>
                  <a:pt x="218567" y="101219"/>
                </a:cubicBezTo>
                <a:cubicBezTo>
                  <a:pt x="219583" y="100076"/>
                  <a:pt x="220218" y="99568"/>
                  <a:pt x="220472" y="99568"/>
                </a:cubicBezTo>
                <a:close/>
                <a:moveTo>
                  <a:pt x="227203" y="115443"/>
                </a:moveTo>
                <a:cubicBezTo>
                  <a:pt x="226949" y="115443"/>
                  <a:pt x="226695" y="115697"/>
                  <a:pt x="226187" y="116205"/>
                </a:cubicBezTo>
                <a:cubicBezTo>
                  <a:pt x="226187" y="117221"/>
                  <a:pt x="227203" y="118364"/>
                  <a:pt x="227203" y="118364"/>
                </a:cubicBezTo>
                <a:cubicBezTo>
                  <a:pt x="227203" y="118618"/>
                  <a:pt x="227203" y="118618"/>
                  <a:pt x="227203" y="118618"/>
                </a:cubicBezTo>
                <a:cubicBezTo>
                  <a:pt x="227203" y="118618"/>
                  <a:pt x="227457" y="117094"/>
                  <a:pt x="228219" y="116205"/>
                </a:cubicBezTo>
                <a:cubicBezTo>
                  <a:pt x="227711" y="115697"/>
                  <a:pt x="227457" y="115443"/>
                  <a:pt x="227203" y="115443"/>
                </a:cubicBezTo>
                <a:close/>
                <a:moveTo>
                  <a:pt x="251968" y="124841"/>
                </a:moveTo>
                <a:cubicBezTo>
                  <a:pt x="252730" y="125603"/>
                  <a:pt x="252476" y="126365"/>
                  <a:pt x="251460" y="126365"/>
                </a:cubicBezTo>
                <a:cubicBezTo>
                  <a:pt x="251079" y="126365"/>
                  <a:pt x="250444" y="126238"/>
                  <a:pt x="249809" y="125984"/>
                </a:cubicBezTo>
                <a:cubicBezTo>
                  <a:pt x="248793" y="124841"/>
                  <a:pt x="248793" y="124841"/>
                  <a:pt x="248793" y="124841"/>
                </a:cubicBezTo>
                <a:close/>
                <a:moveTo>
                  <a:pt x="209042" y="128016"/>
                </a:moveTo>
                <a:cubicBezTo>
                  <a:pt x="208915" y="128270"/>
                  <a:pt x="208915" y="128397"/>
                  <a:pt x="208915" y="128397"/>
                </a:cubicBezTo>
                <a:cubicBezTo>
                  <a:pt x="208915" y="128397"/>
                  <a:pt x="208915" y="128270"/>
                  <a:pt x="208915" y="128016"/>
                </a:cubicBezTo>
                <a:close/>
                <a:moveTo>
                  <a:pt x="214249" y="131318"/>
                </a:moveTo>
                <a:cubicBezTo>
                  <a:pt x="213233" y="131318"/>
                  <a:pt x="213233" y="132334"/>
                  <a:pt x="214249" y="134493"/>
                </a:cubicBezTo>
                <a:cubicBezTo>
                  <a:pt x="215392" y="134493"/>
                  <a:pt x="215392" y="134493"/>
                  <a:pt x="216408" y="133350"/>
                </a:cubicBezTo>
                <a:cubicBezTo>
                  <a:pt x="216408" y="133350"/>
                  <a:pt x="215392" y="132334"/>
                  <a:pt x="214249" y="131191"/>
                </a:cubicBezTo>
                <a:close/>
                <a:moveTo>
                  <a:pt x="211074" y="139954"/>
                </a:moveTo>
                <a:lnTo>
                  <a:pt x="210058" y="140970"/>
                </a:lnTo>
                <a:cubicBezTo>
                  <a:pt x="210566" y="141478"/>
                  <a:pt x="211074" y="141732"/>
                  <a:pt x="211455" y="141732"/>
                </a:cubicBezTo>
                <a:cubicBezTo>
                  <a:pt x="211836" y="141732"/>
                  <a:pt x="212090" y="141478"/>
                  <a:pt x="212090" y="140970"/>
                </a:cubicBezTo>
                <a:lnTo>
                  <a:pt x="212090" y="139954"/>
                </a:lnTo>
                <a:close/>
                <a:moveTo>
                  <a:pt x="202438" y="214376"/>
                </a:moveTo>
                <a:lnTo>
                  <a:pt x="201295" y="215392"/>
                </a:lnTo>
                <a:lnTo>
                  <a:pt x="201295" y="217551"/>
                </a:lnTo>
                <a:cubicBezTo>
                  <a:pt x="202438" y="216535"/>
                  <a:pt x="203454" y="216535"/>
                  <a:pt x="203454" y="215392"/>
                </a:cubicBezTo>
                <a:lnTo>
                  <a:pt x="202438" y="214376"/>
                </a:lnTo>
                <a:close/>
                <a:moveTo>
                  <a:pt x="210439" y="242189"/>
                </a:moveTo>
                <a:cubicBezTo>
                  <a:pt x="209550" y="242189"/>
                  <a:pt x="208661" y="243586"/>
                  <a:pt x="207899" y="243586"/>
                </a:cubicBezTo>
                <a:cubicBezTo>
                  <a:pt x="207899" y="244602"/>
                  <a:pt x="207899" y="244602"/>
                  <a:pt x="208915" y="244602"/>
                </a:cubicBezTo>
                <a:cubicBezTo>
                  <a:pt x="210058" y="243586"/>
                  <a:pt x="211074" y="242443"/>
                  <a:pt x="211074" y="242443"/>
                </a:cubicBezTo>
                <a:cubicBezTo>
                  <a:pt x="210820" y="242189"/>
                  <a:pt x="210693" y="242189"/>
                  <a:pt x="210439" y="242189"/>
                </a:cubicBezTo>
                <a:close/>
                <a:moveTo>
                  <a:pt x="210058" y="263017"/>
                </a:moveTo>
                <a:cubicBezTo>
                  <a:pt x="208915" y="264033"/>
                  <a:pt x="207899" y="265176"/>
                  <a:pt x="207899" y="265176"/>
                </a:cubicBezTo>
                <a:lnTo>
                  <a:pt x="208915" y="266192"/>
                </a:lnTo>
                <a:cubicBezTo>
                  <a:pt x="210058" y="266192"/>
                  <a:pt x="210058" y="265176"/>
                  <a:pt x="210058" y="264033"/>
                </a:cubicBezTo>
                <a:lnTo>
                  <a:pt x="210058" y="263017"/>
                </a:lnTo>
                <a:close/>
                <a:moveTo>
                  <a:pt x="221869" y="273812"/>
                </a:moveTo>
                <a:lnTo>
                  <a:pt x="221869" y="275971"/>
                </a:lnTo>
                <a:lnTo>
                  <a:pt x="221869" y="276987"/>
                </a:lnTo>
                <a:cubicBezTo>
                  <a:pt x="222885" y="275971"/>
                  <a:pt x="224028" y="275971"/>
                  <a:pt x="222885" y="274828"/>
                </a:cubicBezTo>
                <a:lnTo>
                  <a:pt x="221869" y="273812"/>
                </a:lnTo>
                <a:close/>
                <a:moveTo>
                  <a:pt x="265557" y="340360"/>
                </a:moveTo>
                <a:cubicBezTo>
                  <a:pt x="265049" y="340360"/>
                  <a:pt x="265049" y="342011"/>
                  <a:pt x="265049" y="342773"/>
                </a:cubicBezTo>
                <a:cubicBezTo>
                  <a:pt x="266065" y="343916"/>
                  <a:pt x="266065" y="343916"/>
                  <a:pt x="267208" y="343916"/>
                </a:cubicBezTo>
                <a:cubicBezTo>
                  <a:pt x="268224" y="342773"/>
                  <a:pt x="267208" y="340614"/>
                  <a:pt x="266065" y="340614"/>
                </a:cubicBezTo>
                <a:cubicBezTo>
                  <a:pt x="265811" y="340487"/>
                  <a:pt x="265684" y="340360"/>
                  <a:pt x="265557" y="340360"/>
                </a:cubicBezTo>
                <a:close/>
                <a:moveTo>
                  <a:pt x="285496" y="381635"/>
                </a:moveTo>
                <a:cubicBezTo>
                  <a:pt x="284480" y="381635"/>
                  <a:pt x="284480" y="382778"/>
                  <a:pt x="284480" y="382778"/>
                </a:cubicBezTo>
                <a:lnTo>
                  <a:pt x="284480" y="384937"/>
                </a:lnTo>
                <a:cubicBezTo>
                  <a:pt x="285496" y="383794"/>
                  <a:pt x="286639" y="383794"/>
                  <a:pt x="286639" y="382778"/>
                </a:cubicBezTo>
                <a:lnTo>
                  <a:pt x="285496" y="381635"/>
                </a:lnTo>
                <a:close/>
                <a:moveTo>
                  <a:pt x="273685" y="464185"/>
                </a:moveTo>
                <a:cubicBezTo>
                  <a:pt x="273050" y="464185"/>
                  <a:pt x="272542" y="464693"/>
                  <a:pt x="272542" y="464693"/>
                </a:cubicBezTo>
                <a:cubicBezTo>
                  <a:pt x="272542" y="465709"/>
                  <a:pt x="272542" y="465709"/>
                  <a:pt x="273558" y="465709"/>
                </a:cubicBezTo>
                <a:cubicBezTo>
                  <a:pt x="273558" y="465709"/>
                  <a:pt x="273558" y="466217"/>
                  <a:pt x="273939" y="466217"/>
                </a:cubicBezTo>
                <a:cubicBezTo>
                  <a:pt x="274066" y="466217"/>
                  <a:pt x="274320" y="466090"/>
                  <a:pt x="274701" y="465709"/>
                </a:cubicBezTo>
                <a:lnTo>
                  <a:pt x="274701" y="464693"/>
                </a:lnTo>
                <a:cubicBezTo>
                  <a:pt x="274320" y="464312"/>
                  <a:pt x="273939" y="464185"/>
                  <a:pt x="273685" y="464185"/>
                </a:cubicBezTo>
                <a:close/>
                <a:moveTo>
                  <a:pt x="265049" y="472186"/>
                </a:moveTo>
                <a:lnTo>
                  <a:pt x="263906" y="473202"/>
                </a:lnTo>
                <a:cubicBezTo>
                  <a:pt x="264668" y="473964"/>
                  <a:pt x="264922" y="474726"/>
                  <a:pt x="265303" y="474726"/>
                </a:cubicBezTo>
                <a:cubicBezTo>
                  <a:pt x="265430" y="474726"/>
                  <a:pt x="265684" y="474599"/>
                  <a:pt x="266065" y="474218"/>
                </a:cubicBezTo>
                <a:lnTo>
                  <a:pt x="266065" y="473202"/>
                </a:lnTo>
                <a:lnTo>
                  <a:pt x="265049" y="472186"/>
                </a:lnTo>
                <a:close/>
                <a:moveTo>
                  <a:pt x="264160" y="483616"/>
                </a:moveTo>
                <a:cubicBezTo>
                  <a:pt x="263525" y="483616"/>
                  <a:pt x="263144" y="484378"/>
                  <a:pt x="263906" y="485140"/>
                </a:cubicBezTo>
                <a:cubicBezTo>
                  <a:pt x="263906" y="485648"/>
                  <a:pt x="263906" y="485902"/>
                  <a:pt x="264033" y="485902"/>
                </a:cubicBezTo>
                <a:cubicBezTo>
                  <a:pt x="264160" y="485902"/>
                  <a:pt x="264414" y="485648"/>
                  <a:pt x="265049" y="485140"/>
                </a:cubicBezTo>
                <a:cubicBezTo>
                  <a:pt x="267208" y="484124"/>
                  <a:pt x="267208" y="484124"/>
                  <a:pt x="265049" y="484124"/>
                </a:cubicBezTo>
                <a:cubicBezTo>
                  <a:pt x="264668" y="483743"/>
                  <a:pt x="264414" y="483616"/>
                  <a:pt x="264160" y="483616"/>
                </a:cubicBezTo>
                <a:close/>
                <a:moveTo>
                  <a:pt x="9271" y="481457"/>
                </a:moveTo>
                <a:cubicBezTo>
                  <a:pt x="8763" y="481457"/>
                  <a:pt x="8509" y="483108"/>
                  <a:pt x="9271" y="485267"/>
                </a:cubicBezTo>
                <a:cubicBezTo>
                  <a:pt x="9271" y="486410"/>
                  <a:pt x="9271" y="486918"/>
                  <a:pt x="9398" y="486918"/>
                </a:cubicBezTo>
                <a:cubicBezTo>
                  <a:pt x="9525" y="486918"/>
                  <a:pt x="9779" y="486410"/>
                  <a:pt x="10287" y="485267"/>
                </a:cubicBezTo>
                <a:cubicBezTo>
                  <a:pt x="10287" y="484251"/>
                  <a:pt x="11430" y="483108"/>
                  <a:pt x="10287" y="483108"/>
                </a:cubicBezTo>
                <a:cubicBezTo>
                  <a:pt x="9906" y="481965"/>
                  <a:pt x="9525" y="481457"/>
                  <a:pt x="9271" y="481457"/>
                </a:cubicBezTo>
                <a:close/>
                <a:moveTo>
                  <a:pt x="259588" y="488442"/>
                </a:moveTo>
                <a:lnTo>
                  <a:pt x="258445" y="489458"/>
                </a:lnTo>
                <a:cubicBezTo>
                  <a:pt x="257429" y="489458"/>
                  <a:pt x="257429" y="489458"/>
                  <a:pt x="258445" y="490474"/>
                </a:cubicBezTo>
                <a:lnTo>
                  <a:pt x="259588" y="489458"/>
                </a:lnTo>
                <a:lnTo>
                  <a:pt x="259588" y="488442"/>
                </a:lnTo>
                <a:close/>
                <a:moveTo>
                  <a:pt x="264033" y="490855"/>
                </a:moveTo>
                <a:cubicBezTo>
                  <a:pt x="264287" y="490982"/>
                  <a:pt x="264541" y="491363"/>
                  <a:pt x="265049" y="491744"/>
                </a:cubicBezTo>
                <a:cubicBezTo>
                  <a:pt x="265049" y="492125"/>
                  <a:pt x="265049" y="492506"/>
                  <a:pt x="264922" y="492506"/>
                </a:cubicBezTo>
                <a:cubicBezTo>
                  <a:pt x="264795" y="492506"/>
                  <a:pt x="264541" y="491998"/>
                  <a:pt x="264033" y="490982"/>
                </a:cubicBezTo>
                <a:close/>
                <a:moveTo>
                  <a:pt x="253111" y="494919"/>
                </a:moveTo>
                <a:cubicBezTo>
                  <a:pt x="252730" y="495300"/>
                  <a:pt x="252603" y="495427"/>
                  <a:pt x="252349" y="495427"/>
                </a:cubicBezTo>
                <a:cubicBezTo>
                  <a:pt x="252095" y="495427"/>
                  <a:pt x="252349" y="494919"/>
                  <a:pt x="253111" y="494919"/>
                </a:cubicBezTo>
                <a:close/>
                <a:moveTo>
                  <a:pt x="249936" y="494919"/>
                </a:moveTo>
                <a:cubicBezTo>
                  <a:pt x="248920" y="494919"/>
                  <a:pt x="248920" y="494919"/>
                  <a:pt x="248920" y="495935"/>
                </a:cubicBezTo>
                <a:lnTo>
                  <a:pt x="249936" y="495935"/>
                </a:lnTo>
                <a:lnTo>
                  <a:pt x="249936" y="494919"/>
                </a:lnTo>
                <a:close/>
                <a:moveTo>
                  <a:pt x="240284" y="497078"/>
                </a:moveTo>
                <a:lnTo>
                  <a:pt x="239141" y="498094"/>
                </a:lnTo>
                <a:cubicBezTo>
                  <a:pt x="238125" y="498094"/>
                  <a:pt x="238125" y="499237"/>
                  <a:pt x="238125" y="499237"/>
                </a:cubicBezTo>
                <a:cubicBezTo>
                  <a:pt x="238125" y="499237"/>
                  <a:pt x="239141" y="500253"/>
                  <a:pt x="240284" y="500253"/>
                </a:cubicBezTo>
                <a:cubicBezTo>
                  <a:pt x="240284" y="500253"/>
                  <a:pt x="240284" y="498094"/>
                  <a:pt x="240284" y="497078"/>
                </a:cubicBezTo>
                <a:close/>
                <a:moveTo>
                  <a:pt x="196850" y="510667"/>
                </a:moveTo>
                <a:cubicBezTo>
                  <a:pt x="196723" y="510667"/>
                  <a:pt x="196723" y="510794"/>
                  <a:pt x="197104" y="511175"/>
                </a:cubicBezTo>
                <a:cubicBezTo>
                  <a:pt x="197104" y="511175"/>
                  <a:pt x="197104" y="512191"/>
                  <a:pt x="198120" y="513334"/>
                </a:cubicBezTo>
                <a:cubicBezTo>
                  <a:pt x="198120" y="513334"/>
                  <a:pt x="198628" y="513842"/>
                  <a:pt x="198882" y="513842"/>
                </a:cubicBezTo>
                <a:cubicBezTo>
                  <a:pt x="199009" y="513842"/>
                  <a:pt x="199136" y="513715"/>
                  <a:pt x="199136" y="513334"/>
                </a:cubicBezTo>
                <a:lnTo>
                  <a:pt x="199136" y="512191"/>
                </a:lnTo>
                <a:cubicBezTo>
                  <a:pt x="198374" y="511429"/>
                  <a:pt x="197104" y="510667"/>
                  <a:pt x="196723" y="510667"/>
                </a:cubicBezTo>
                <a:close/>
                <a:moveTo>
                  <a:pt x="160401" y="510032"/>
                </a:moveTo>
                <a:cubicBezTo>
                  <a:pt x="159385" y="510032"/>
                  <a:pt x="159385" y="510032"/>
                  <a:pt x="159385" y="512191"/>
                </a:cubicBezTo>
                <a:cubicBezTo>
                  <a:pt x="159385" y="513334"/>
                  <a:pt x="160401" y="514350"/>
                  <a:pt x="161544" y="514350"/>
                </a:cubicBezTo>
                <a:cubicBezTo>
                  <a:pt x="162687" y="514350"/>
                  <a:pt x="162560" y="511175"/>
                  <a:pt x="160401" y="510032"/>
                </a:cubicBezTo>
                <a:close/>
                <a:moveTo>
                  <a:pt x="466979" y="0"/>
                </a:moveTo>
                <a:cubicBezTo>
                  <a:pt x="467233" y="0"/>
                  <a:pt x="467741" y="254"/>
                  <a:pt x="468884" y="762"/>
                </a:cubicBezTo>
                <a:cubicBezTo>
                  <a:pt x="468884" y="2921"/>
                  <a:pt x="468884" y="3937"/>
                  <a:pt x="467741" y="5080"/>
                </a:cubicBezTo>
                <a:cubicBezTo>
                  <a:pt x="466725" y="5080"/>
                  <a:pt x="466725" y="5080"/>
                  <a:pt x="466725" y="6223"/>
                </a:cubicBezTo>
                <a:lnTo>
                  <a:pt x="468884" y="6223"/>
                </a:lnTo>
                <a:cubicBezTo>
                  <a:pt x="469392" y="5715"/>
                  <a:pt x="469900" y="5461"/>
                  <a:pt x="470789" y="5461"/>
                </a:cubicBezTo>
                <a:cubicBezTo>
                  <a:pt x="471678" y="5461"/>
                  <a:pt x="472694" y="5715"/>
                  <a:pt x="474345" y="6223"/>
                </a:cubicBezTo>
                <a:cubicBezTo>
                  <a:pt x="476123" y="7112"/>
                  <a:pt x="476377" y="8636"/>
                  <a:pt x="475361" y="8636"/>
                </a:cubicBezTo>
                <a:cubicBezTo>
                  <a:pt x="475107" y="8636"/>
                  <a:pt x="474726" y="8509"/>
                  <a:pt x="474345" y="8382"/>
                </a:cubicBezTo>
                <a:lnTo>
                  <a:pt x="473202" y="10541"/>
                </a:lnTo>
                <a:cubicBezTo>
                  <a:pt x="473202" y="12192"/>
                  <a:pt x="472694" y="12954"/>
                  <a:pt x="472186" y="12954"/>
                </a:cubicBezTo>
                <a:cubicBezTo>
                  <a:pt x="471678" y="12954"/>
                  <a:pt x="471043" y="12192"/>
                  <a:pt x="471043" y="10541"/>
                </a:cubicBezTo>
                <a:cubicBezTo>
                  <a:pt x="470535" y="8763"/>
                  <a:pt x="470154" y="8001"/>
                  <a:pt x="470027" y="8001"/>
                </a:cubicBezTo>
                <a:cubicBezTo>
                  <a:pt x="469900" y="8001"/>
                  <a:pt x="469900" y="8509"/>
                  <a:pt x="469900" y="9525"/>
                </a:cubicBezTo>
                <a:cubicBezTo>
                  <a:pt x="469900" y="11684"/>
                  <a:pt x="468884" y="11684"/>
                  <a:pt x="467741" y="11684"/>
                </a:cubicBezTo>
                <a:cubicBezTo>
                  <a:pt x="466598" y="11684"/>
                  <a:pt x="466725" y="11684"/>
                  <a:pt x="466725" y="12700"/>
                </a:cubicBezTo>
                <a:cubicBezTo>
                  <a:pt x="466725" y="14859"/>
                  <a:pt x="465582" y="15875"/>
                  <a:pt x="464566" y="15875"/>
                </a:cubicBezTo>
                <a:cubicBezTo>
                  <a:pt x="463550" y="15875"/>
                  <a:pt x="463550" y="15875"/>
                  <a:pt x="463550" y="14859"/>
                </a:cubicBezTo>
                <a:cubicBezTo>
                  <a:pt x="463931" y="14351"/>
                  <a:pt x="463931" y="14097"/>
                  <a:pt x="463550" y="14097"/>
                </a:cubicBezTo>
                <a:cubicBezTo>
                  <a:pt x="463042" y="14097"/>
                  <a:pt x="462026" y="14605"/>
                  <a:pt x="461391" y="15875"/>
                </a:cubicBezTo>
                <a:cubicBezTo>
                  <a:pt x="460883" y="17018"/>
                  <a:pt x="460629" y="17526"/>
                  <a:pt x="460375" y="17526"/>
                </a:cubicBezTo>
                <a:cubicBezTo>
                  <a:pt x="460121" y="17526"/>
                  <a:pt x="460248" y="17018"/>
                  <a:pt x="460248" y="15875"/>
                </a:cubicBezTo>
                <a:cubicBezTo>
                  <a:pt x="460248" y="14478"/>
                  <a:pt x="459867" y="13843"/>
                  <a:pt x="459232" y="13843"/>
                </a:cubicBezTo>
                <a:cubicBezTo>
                  <a:pt x="458470" y="13843"/>
                  <a:pt x="457581" y="14732"/>
                  <a:pt x="456946" y="15875"/>
                </a:cubicBezTo>
                <a:lnTo>
                  <a:pt x="454787" y="15875"/>
                </a:lnTo>
                <a:cubicBezTo>
                  <a:pt x="453771" y="15875"/>
                  <a:pt x="453771" y="14859"/>
                  <a:pt x="453771" y="13716"/>
                </a:cubicBezTo>
                <a:cubicBezTo>
                  <a:pt x="453136" y="12446"/>
                  <a:pt x="452882" y="11938"/>
                  <a:pt x="452501" y="11938"/>
                </a:cubicBezTo>
                <a:cubicBezTo>
                  <a:pt x="452120" y="11938"/>
                  <a:pt x="451993" y="12192"/>
                  <a:pt x="451485" y="12700"/>
                </a:cubicBezTo>
                <a:cubicBezTo>
                  <a:pt x="450469" y="14859"/>
                  <a:pt x="451485" y="15875"/>
                  <a:pt x="451485" y="15875"/>
                </a:cubicBezTo>
                <a:cubicBezTo>
                  <a:pt x="451485" y="17018"/>
                  <a:pt x="450469" y="17018"/>
                  <a:pt x="449326" y="17018"/>
                </a:cubicBezTo>
                <a:cubicBezTo>
                  <a:pt x="448183" y="17018"/>
                  <a:pt x="446151" y="17018"/>
                  <a:pt x="445008" y="15875"/>
                </a:cubicBezTo>
                <a:lnTo>
                  <a:pt x="446024" y="17018"/>
                </a:lnTo>
                <a:cubicBezTo>
                  <a:pt x="445262" y="17780"/>
                  <a:pt x="445008" y="18542"/>
                  <a:pt x="445008" y="18542"/>
                </a:cubicBezTo>
                <a:cubicBezTo>
                  <a:pt x="445008" y="18542"/>
                  <a:pt x="445008" y="18415"/>
                  <a:pt x="445008" y="18034"/>
                </a:cubicBezTo>
                <a:cubicBezTo>
                  <a:pt x="445008" y="18034"/>
                  <a:pt x="442849" y="18034"/>
                  <a:pt x="440690" y="19050"/>
                </a:cubicBezTo>
                <a:cubicBezTo>
                  <a:pt x="440436" y="19304"/>
                  <a:pt x="439928" y="19431"/>
                  <a:pt x="439420" y="19431"/>
                </a:cubicBezTo>
                <a:cubicBezTo>
                  <a:pt x="437896" y="19431"/>
                  <a:pt x="436118" y="18161"/>
                  <a:pt x="438531" y="15748"/>
                </a:cubicBezTo>
                <a:lnTo>
                  <a:pt x="437388" y="15748"/>
                </a:lnTo>
                <a:cubicBezTo>
                  <a:pt x="436372" y="15748"/>
                  <a:pt x="436372" y="14732"/>
                  <a:pt x="436372" y="14732"/>
                </a:cubicBezTo>
                <a:cubicBezTo>
                  <a:pt x="436372" y="14351"/>
                  <a:pt x="436245" y="14224"/>
                  <a:pt x="435991" y="14224"/>
                </a:cubicBezTo>
                <a:cubicBezTo>
                  <a:pt x="435483" y="14224"/>
                  <a:pt x="434594" y="14732"/>
                  <a:pt x="433070" y="14732"/>
                </a:cubicBezTo>
                <a:cubicBezTo>
                  <a:pt x="433070" y="14732"/>
                  <a:pt x="434086" y="15748"/>
                  <a:pt x="434086" y="16891"/>
                </a:cubicBezTo>
                <a:cubicBezTo>
                  <a:pt x="434721" y="18796"/>
                  <a:pt x="434213" y="19939"/>
                  <a:pt x="433578" y="19939"/>
                </a:cubicBezTo>
                <a:cubicBezTo>
                  <a:pt x="433070" y="19939"/>
                  <a:pt x="432435" y="19304"/>
                  <a:pt x="431927" y="18034"/>
                </a:cubicBezTo>
                <a:lnTo>
                  <a:pt x="431927" y="19050"/>
                </a:lnTo>
                <a:cubicBezTo>
                  <a:pt x="431927" y="19812"/>
                  <a:pt x="431419" y="20574"/>
                  <a:pt x="430276" y="20574"/>
                </a:cubicBezTo>
                <a:cubicBezTo>
                  <a:pt x="429768" y="20574"/>
                  <a:pt x="429260" y="20447"/>
                  <a:pt x="428625" y="20193"/>
                </a:cubicBezTo>
                <a:cubicBezTo>
                  <a:pt x="427609" y="20193"/>
                  <a:pt x="426466" y="18034"/>
                  <a:pt x="425450" y="17018"/>
                </a:cubicBezTo>
                <a:cubicBezTo>
                  <a:pt x="425450" y="15875"/>
                  <a:pt x="424307" y="15875"/>
                  <a:pt x="424307" y="15875"/>
                </a:cubicBezTo>
                <a:cubicBezTo>
                  <a:pt x="423291" y="15875"/>
                  <a:pt x="423291" y="15875"/>
                  <a:pt x="423291" y="17018"/>
                </a:cubicBezTo>
                <a:cubicBezTo>
                  <a:pt x="423926" y="18288"/>
                  <a:pt x="423418" y="19304"/>
                  <a:pt x="422275" y="19304"/>
                </a:cubicBezTo>
                <a:cubicBezTo>
                  <a:pt x="421640" y="19304"/>
                  <a:pt x="420878" y="18923"/>
                  <a:pt x="419989" y="18161"/>
                </a:cubicBezTo>
                <a:lnTo>
                  <a:pt x="419989" y="19177"/>
                </a:lnTo>
                <a:cubicBezTo>
                  <a:pt x="419989" y="20320"/>
                  <a:pt x="419989" y="21336"/>
                  <a:pt x="413512" y="21336"/>
                </a:cubicBezTo>
                <a:cubicBezTo>
                  <a:pt x="409194" y="22479"/>
                  <a:pt x="406019" y="22479"/>
                  <a:pt x="406019" y="23495"/>
                </a:cubicBezTo>
                <a:cubicBezTo>
                  <a:pt x="406019" y="23749"/>
                  <a:pt x="405638" y="23876"/>
                  <a:pt x="405130" y="23876"/>
                </a:cubicBezTo>
                <a:cubicBezTo>
                  <a:pt x="403733" y="23876"/>
                  <a:pt x="400812" y="22860"/>
                  <a:pt x="398399" y="21336"/>
                </a:cubicBezTo>
                <a:cubicBezTo>
                  <a:pt x="399415" y="23495"/>
                  <a:pt x="397256" y="23495"/>
                  <a:pt x="395224" y="23495"/>
                </a:cubicBezTo>
                <a:cubicBezTo>
                  <a:pt x="391922" y="24511"/>
                  <a:pt x="391922" y="24511"/>
                  <a:pt x="393065" y="25654"/>
                </a:cubicBezTo>
                <a:cubicBezTo>
                  <a:pt x="393573" y="26670"/>
                  <a:pt x="393827" y="27305"/>
                  <a:pt x="393700" y="27305"/>
                </a:cubicBezTo>
                <a:cubicBezTo>
                  <a:pt x="393573" y="27305"/>
                  <a:pt x="393065" y="26797"/>
                  <a:pt x="391922" y="25654"/>
                </a:cubicBezTo>
                <a:cubicBezTo>
                  <a:pt x="391287" y="25019"/>
                  <a:pt x="390525" y="24765"/>
                  <a:pt x="389890" y="24765"/>
                </a:cubicBezTo>
                <a:cubicBezTo>
                  <a:pt x="388239" y="24765"/>
                  <a:pt x="386842" y="26289"/>
                  <a:pt x="387604" y="27813"/>
                </a:cubicBezTo>
                <a:cubicBezTo>
                  <a:pt x="387604" y="28829"/>
                  <a:pt x="386588" y="28829"/>
                  <a:pt x="384429" y="29972"/>
                </a:cubicBezTo>
                <a:cubicBezTo>
                  <a:pt x="383921" y="29464"/>
                  <a:pt x="382778" y="29210"/>
                  <a:pt x="381635" y="29210"/>
                </a:cubicBezTo>
                <a:cubicBezTo>
                  <a:pt x="380492" y="29210"/>
                  <a:pt x="379095" y="29464"/>
                  <a:pt x="377952" y="29972"/>
                </a:cubicBezTo>
                <a:cubicBezTo>
                  <a:pt x="376682" y="30480"/>
                  <a:pt x="375793" y="30734"/>
                  <a:pt x="375412" y="30734"/>
                </a:cubicBezTo>
                <a:cubicBezTo>
                  <a:pt x="374777" y="30734"/>
                  <a:pt x="374777" y="30226"/>
                  <a:pt x="374777" y="28956"/>
                </a:cubicBezTo>
                <a:cubicBezTo>
                  <a:pt x="374142" y="27051"/>
                  <a:pt x="373507" y="26670"/>
                  <a:pt x="372618" y="26670"/>
                </a:cubicBezTo>
                <a:cubicBezTo>
                  <a:pt x="371983" y="26670"/>
                  <a:pt x="371348" y="26797"/>
                  <a:pt x="370459" y="26797"/>
                </a:cubicBezTo>
                <a:cubicBezTo>
                  <a:pt x="369316" y="26797"/>
                  <a:pt x="368300" y="27940"/>
                  <a:pt x="369316" y="28956"/>
                </a:cubicBezTo>
                <a:cubicBezTo>
                  <a:pt x="369316" y="28956"/>
                  <a:pt x="368300" y="29972"/>
                  <a:pt x="367157" y="29972"/>
                </a:cubicBezTo>
                <a:cubicBezTo>
                  <a:pt x="366141" y="31115"/>
                  <a:pt x="364998" y="31115"/>
                  <a:pt x="364998" y="32131"/>
                </a:cubicBezTo>
                <a:cubicBezTo>
                  <a:pt x="364998" y="32131"/>
                  <a:pt x="363855" y="33274"/>
                  <a:pt x="361696" y="34290"/>
                </a:cubicBezTo>
                <a:cubicBezTo>
                  <a:pt x="359537" y="34290"/>
                  <a:pt x="357378" y="35306"/>
                  <a:pt x="358521" y="36449"/>
                </a:cubicBezTo>
                <a:cubicBezTo>
                  <a:pt x="357505" y="36449"/>
                  <a:pt x="357505" y="36449"/>
                  <a:pt x="356362" y="35306"/>
                </a:cubicBezTo>
                <a:cubicBezTo>
                  <a:pt x="356362" y="34925"/>
                  <a:pt x="356235" y="34544"/>
                  <a:pt x="355600" y="34544"/>
                </a:cubicBezTo>
                <a:cubicBezTo>
                  <a:pt x="354838" y="34544"/>
                  <a:pt x="353441" y="35052"/>
                  <a:pt x="350901" y="36322"/>
                </a:cubicBezTo>
                <a:cubicBezTo>
                  <a:pt x="349504" y="36322"/>
                  <a:pt x="347599" y="36830"/>
                  <a:pt x="346075" y="36830"/>
                </a:cubicBezTo>
                <a:cubicBezTo>
                  <a:pt x="345313" y="36830"/>
                  <a:pt x="344805" y="36703"/>
                  <a:pt x="344424" y="36322"/>
                </a:cubicBezTo>
                <a:cubicBezTo>
                  <a:pt x="343408" y="37338"/>
                  <a:pt x="343408" y="37338"/>
                  <a:pt x="344424" y="38481"/>
                </a:cubicBezTo>
                <a:cubicBezTo>
                  <a:pt x="344424" y="39751"/>
                  <a:pt x="343662" y="40767"/>
                  <a:pt x="342519" y="40767"/>
                </a:cubicBezTo>
                <a:cubicBezTo>
                  <a:pt x="341757" y="40767"/>
                  <a:pt x="340995" y="40386"/>
                  <a:pt x="340233" y="39624"/>
                </a:cubicBezTo>
                <a:cubicBezTo>
                  <a:pt x="339852" y="39243"/>
                  <a:pt x="339598" y="39116"/>
                  <a:pt x="339344" y="39116"/>
                </a:cubicBezTo>
                <a:cubicBezTo>
                  <a:pt x="338582" y="39116"/>
                  <a:pt x="338074" y="39878"/>
                  <a:pt x="338074" y="40640"/>
                </a:cubicBezTo>
                <a:lnTo>
                  <a:pt x="335153" y="40640"/>
                </a:lnTo>
                <a:cubicBezTo>
                  <a:pt x="334645" y="40259"/>
                  <a:pt x="334391" y="39878"/>
                  <a:pt x="334137" y="39878"/>
                </a:cubicBezTo>
                <a:cubicBezTo>
                  <a:pt x="333883" y="39878"/>
                  <a:pt x="333121" y="40386"/>
                  <a:pt x="331851" y="41656"/>
                </a:cubicBezTo>
                <a:cubicBezTo>
                  <a:pt x="332994" y="42672"/>
                  <a:pt x="331851" y="42672"/>
                  <a:pt x="330835" y="43815"/>
                </a:cubicBezTo>
                <a:cubicBezTo>
                  <a:pt x="330581" y="43688"/>
                  <a:pt x="330200" y="43688"/>
                  <a:pt x="329819" y="43688"/>
                </a:cubicBezTo>
                <a:cubicBezTo>
                  <a:pt x="325755" y="43688"/>
                  <a:pt x="316738" y="48260"/>
                  <a:pt x="315722" y="49276"/>
                </a:cubicBezTo>
                <a:lnTo>
                  <a:pt x="313563" y="49276"/>
                </a:lnTo>
                <a:cubicBezTo>
                  <a:pt x="313563" y="50673"/>
                  <a:pt x="313055" y="51308"/>
                  <a:pt x="312547" y="51308"/>
                </a:cubicBezTo>
                <a:cubicBezTo>
                  <a:pt x="311785" y="51308"/>
                  <a:pt x="310896" y="50419"/>
                  <a:pt x="310261" y="49276"/>
                </a:cubicBezTo>
                <a:lnTo>
                  <a:pt x="311404" y="49276"/>
                </a:lnTo>
                <a:lnTo>
                  <a:pt x="312420" y="48133"/>
                </a:lnTo>
                <a:cubicBezTo>
                  <a:pt x="312420" y="47498"/>
                  <a:pt x="312166" y="47244"/>
                  <a:pt x="311912" y="47244"/>
                </a:cubicBezTo>
                <a:cubicBezTo>
                  <a:pt x="311023" y="47244"/>
                  <a:pt x="309626" y="49022"/>
                  <a:pt x="310261" y="51308"/>
                </a:cubicBezTo>
                <a:cubicBezTo>
                  <a:pt x="310261" y="52578"/>
                  <a:pt x="310261" y="53086"/>
                  <a:pt x="309880" y="53086"/>
                </a:cubicBezTo>
                <a:cubicBezTo>
                  <a:pt x="309626" y="53086"/>
                  <a:pt x="309118" y="52832"/>
                  <a:pt x="308229" y="52324"/>
                </a:cubicBezTo>
                <a:cubicBezTo>
                  <a:pt x="307340" y="51562"/>
                  <a:pt x="306705" y="51181"/>
                  <a:pt x="306197" y="51181"/>
                </a:cubicBezTo>
                <a:cubicBezTo>
                  <a:pt x="305435" y="51181"/>
                  <a:pt x="304927" y="52070"/>
                  <a:pt x="304927" y="53467"/>
                </a:cubicBezTo>
                <a:cubicBezTo>
                  <a:pt x="305435" y="54610"/>
                  <a:pt x="305689" y="55118"/>
                  <a:pt x="305562" y="55118"/>
                </a:cubicBezTo>
                <a:cubicBezTo>
                  <a:pt x="305435" y="55118"/>
                  <a:pt x="304927" y="54610"/>
                  <a:pt x="303784" y="53467"/>
                </a:cubicBezTo>
                <a:cubicBezTo>
                  <a:pt x="302006" y="52578"/>
                  <a:pt x="300355" y="52070"/>
                  <a:pt x="299339" y="52070"/>
                </a:cubicBezTo>
                <a:cubicBezTo>
                  <a:pt x="297815" y="52070"/>
                  <a:pt x="297180" y="53086"/>
                  <a:pt x="298450" y="55626"/>
                </a:cubicBezTo>
                <a:cubicBezTo>
                  <a:pt x="299466" y="57785"/>
                  <a:pt x="299466" y="58801"/>
                  <a:pt x="298450" y="59944"/>
                </a:cubicBezTo>
                <a:cubicBezTo>
                  <a:pt x="297434" y="59944"/>
                  <a:pt x="296291" y="59944"/>
                  <a:pt x="296291" y="58801"/>
                </a:cubicBezTo>
                <a:cubicBezTo>
                  <a:pt x="296291" y="57404"/>
                  <a:pt x="296164" y="56896"/>
                  <a:pt x="295783" y="56896"/>
                </a:cubicBezTo>
                <a:cubicBezTo>
                  <a:pt x="295402" y="56896"/>
                  <a:pt x="294767" y="58039"/>
                  <a:pt x="294132" y="59944"/>
                </a:cubicBezTo>
                <a:cubicBezTo>
                  <a:pt x="293116" y="64262"/>
                  <a:pt x="290957" y="65278"/>
                  <a:pt x="286639" y="65278"/>
                </a:cubicBezTo>
                <a:cubicBezTo>
                  <a:pt x="282321" y="65278"/>
                  <a:pt x="279019" y="67437"/>
                  <a:pt x="283464" y="67437"/>
                </a:cubicBezTo>
                <a:cubicBezTo>
                  <a:pt x="286639" y="68580"/>
                  <a:pt x="286639" y="68580"/>
                  <a:pt x="284480" y="68580"/>
                </a:cubicBezTo>
                <a:cubicBezTo>
                  <a:pt x="282321" y="69596"/>
                  <a:pt x="280162" y="71755"/>
                  <a:pt x="279146" y="71755"/>
                </a:cubicBezTo>
                <a:cubicBezTo>
                  <a:pt x="278765" y="72136"/>
                  <a:pt x="278384" y="72263"/>
                  <a:pt x="278130" y="72263"/>
                </a:cubicBezTo>
                <a:cubicBezTo>
                  <a:pt x="277368" y="72263"/>
                  <a:pt x="276733" y="71755"/>
                  <a:pt x="275971" y="71755"/>
                </a:cubicBezTo>
                <a:cubicBezTo>
                  <a:pt x="276987" y="73914"/>
                  <a:pt x="275971" y="76073"/>
                  <a:pt x="272796" y="76073"/>
                </a:cubicBezTo>
                <a:cubicBezTo>
                  <a:pt x="271653" y="76073"/>
                  <a:pt x="270637" y="77216"/>
                  <a:pt x="270637" y="77216"/>
                </a:cubicBezTo>
                <a:cubicBezTo>
                  <a:pt x="269494" y="78232"/>
                  <a:pt x="269494" y="78232"/>
                  <a:pt x="268478" y="78232"/>
                </a:cubicBezTo>
                <a:cubicBezTo>
                  <a:pt x="268097" y="77978"/>
                  <a:pt x="267716" y="77978"/>
                  <a:pt x="267462" y="77978"/>
                </a:cubicBezTo>
                <a:cubicBezTo>
                  <a:pt x="266319" y="77978"/>
                  <a:pt x="266319" y="79502"/>
                  <a:pt x="266319" y="80391"/>
                </a:cubicBezTo>
                <a:cubicBezTo>
                  <a:pt x="266319" y="82550"/>
                  <a:pt x="266319" y="83566"/>
                  <a:pt x="265303" y="83566"/>
                </a:cubicBezTo>
                <a:cubicBezTo>
                  <a:pt x="264160" y="82550"/>
                  <a:pt x="262128" y="82550"/>
                  <a:pt x="260985" y="82550"/>
                </a:cubicBezTo>
                <a:cubicBezTo>
                  <a:pt x="258826" y="82550"/>
                  <a:pt x="258826" y="84709"/>
                  <a:pt x="260985" y="84709"/>
                </a:cubicBezTo>
                <a:cubicBezTo>
                  <a:pt x="260985" y="85725"/>
                  <a:pt x="260985" y="85725"/>
                  <a:pt x="260985" y="87884"/>
                </a:cubicBezTo>
                <a:cubicBezTo>
                  <a:pt x="260223" y="88646"/>
                  <a:pt x="258953" y="89408"/>
                  <a:pt x="257810" y="89408"/>
                </a:cubicBezTo>
                <a:cubicBezTo>
                  <a:pt x="257302" y="89408"/>
                  <a:pt x="256921" y="89281"/>
                  <a:pt x="256667" y="88900"/>
                </a:cubicBezTo>
                <a:cubicBezTo>
                  <a:pt x="256667" y="88773"/>
                  <a:pt x="256540" y="88773"/>
                  <a:pt x="256540" y="88773"/>
                </a:cubicBezTo>
                <a:cubicBezTo>
                  <a:pt x="255778" y="88773"/>
                  <a:pt x="251333" y="93472"/>
                  <a:pt x="251333" y="95377"/>
                </a:cubicBezTo>
                <a:lnTo>
                  <a:pt x="250190" y="96393"/>
                </a:lnTo>
                <a:cubicBezTo>
                  <a:pt x="249174" y="97409"/>
                  <a:pt x="248031" y="97409"/>
                  <a:pt x="247015" y="98552"/>
                </a:cubicBezTo>
                <a:cubicBezTo>
                  <a:pt x="247015" y="98552"/>
                  <a:pt x="245999" y="98552"/>
                  <a:pt x="244856" y="99568"/>
                </a:cubicBezTo>
                <a:cubicBezTo>
                  <a:pt x="243840" y="99568"/>
                  <a:pt x="242697" y="100711"/>
                  <a:pt x="243840" y="101727"/>
                </a:cubicBezTo>
                <a:cubicBezTo>
                  <a:pt x="243078" y="101346"/>
                  <a:pt x="242570" y="101092"/>
                  <a:pt x="242316" y="101092"/>
                </a:cubicBezTo>
                <a:cubicBezTo>
                  <a:pt x="241808" y="101092"/>
                  <a:pt x="242062" y="101854"/>
                  <a:pt x="242824" y="103886"/>
                </a:cubicBezTo>
                <a:cubicBezTo>
                  <a:pt x="243332" y="104394"/>
                  <a:pt x="243586" y="104648"/>
                  <a:pt x="243459" y="104648"/>
                </a:cubicBezTo>
                <a:cubicBezTo>
                  <a:pt x="243332" y="104648"/>
                  <a:pt x="242824" y="104394"/>
                  <a:pt x="241681" y="103886"/>
                </a:cubicBezTo>
                <a:cubicBezTo>
                  <a:pt x="240665" y="103886"/>
                  <a:pt x="240665" y="103886"/>
                  <a:pt x="240665" y="106045"/>
                </a:cubicBezTo>
                <a:cubicBezTo>
                  <a:pt x="241681" y="107061"/>
                  <a:pt x="240665" y="107061"/>
                  <a:pt x="239522" y="107061"/>
                </a:cubicBezTo>
                <a:cubicBezTo>
                  <a:pt x="239141" y="106807"/>
                  <a:pt x="238633" y="106807"/>
                  <a:pt x="238252" y="106807"/>
                </a:cubicBezTo>
                <a:cubicBezTo>
                  <a:pt x="236347" y="106807"/>
                  <a:pt x="234569" y="108331"/>
                  <a:pt x="236347" y="109220"/>
                </a:cubicBezTo>
                <a:cubicBezTo>
                  <a:pt x="236347" y="109220"/>
                  <a:pt x="235331" y="110236"/>
                  <a:pt x="234188" y="111379"/>
                </a:cubicBezTo>
                <a:cubicBezTo>
                  <a:pt x="232537" y="110871"/>
                  <a:pt x="231775" y="110617"/>
                  <a:pt x="231648" y="110617"/>
                </a:cubicBezTo>
                <a:cubicBezTo>
                  <a:pt x="231521" y="110617"/>
                  <a:pt x="232029" y="110871"/>
                  <a:pt x="233172" y="111379"/>
                </a:cubicBezTo>
                <a:cubicBezTo>
                  <a:pt x="234188" y="114554"/>
                  <a:pt x="233172" y="114554"/>
                  <a:pt x="231013" y="114554"/>
                </a:cubicBezTo>
                <a:cubicBezTo>
                  <a:pt x="231013" y="114554"/>
                  <a:pt x="229997" y="114554"/>
                  <a:pt x="229997" y="116713"/>
                </a:cubicBezTo>
                <a:cubicBezTo>
                  <a:pt x="229997" y="118618"/>
                  <a:pt x="227584" y="123571"/>
                  <a:pt x="226187" y="123571"/>
                </a:cubicBezTo>
                <a:cubicBezTo>
                  <a:pt x="225933" y="123571"/>
                  <a:pt x="225806" y="123444"/>
                  <a:pt x="225679" y="123190"/>
                </a:cubicBezTo>
                <a:lnTo>
                  <a:pt x="224663" y="125349"/>
                </a:lnTo>
                <a:cubicBezTo>
                  <a:pt x="224663" y="127508"/>
                  <a:pt x="223520" y="128524"/>
                  <a:pt x="222504" y="129667"/>
                </a:cubicBezTo>
                <a:lnTo>
                  <a:pt x="220345" y="129667"/>
                </a:lnTo>
                <a:cubicBezTo>
                  <a:pt x="221488" y="129667"/>
                  <a:pt x="221488" y="131826"/>
                  <a:pt x="221488" y="132842"/>
                </a:cubicBezTo>
                <a:cubicBezTo>
                  <a:pt x="220980" y="133350"/>
                  <a:pt x="220726" y="133604"/>
                  <a:pt x="220345" y="133604"/>
                </a:cubicBezTo>
                <a:cubicBezTo>
                  <a:pt x="219964" y="133604"/>
                  <a:pt x="219837" y="133350"/>
                  <a:pt x="219329" y="132842"/>
                </a:cubicBezTo>
                <a:cubicBezTo>
                  <a:pt x="219329" y="132588"/>
                  <a:pt x="219202" y="132461"/>
                  <a:pt x="219075" y="132461"/>
                </a:cubicBezTo>
                <a:cubicBezTo>
                  <a:pt x="218821" y="132461"/>
                  <a:pt x="218186" y="133223"/>
                  <a:pt x="218186" y="133985"/>
                </a:cubicBezTo>
                <a:cubicBezTo>
                  <a:pt x="217170" y="135001"/>
                  <a:pt x="218186" y="136144"/>
                  <a:pt x="219329" y="137160"/>
                </a:cubicBezTo>
                <a:lnTo>
                  <a:pt x="218186" y="138176"/>
                </a:lnTo>
                <a:cubicBezTo>
                  <a:pt x="217424" y="137795"/>
                  <a:pt x="217043" y="137668"/>
                  <a:pt x="216789" y="137668"/>
                </a:cubicBezTo>
                <a:cubicBezTo>
                  <a:pt x="216281" y="137668"/>
                  <a:pt x="216408" y="138176"/>
                  <a:pt x="217170" y="138176"/>
                </a:cubicBezTo>
                <a:cubicBezTo>
                  <a:pt x="218186" y="140335"/>
                  <a:pt x="217170" y="140335"/>
                  <a:pt x="217170" y="141478"/>
                </a:cubicBezTo>
                <a:cubicBezTo>
                  <a:pt x="216408" y="141478"/>
                  <a:pt x="216154" y="141986"/>
                  <a:pt x="216408" y="141986"/>
                </a:cubicBezTo>
                <a:cubicBezTo>
                  <a:pt x="216535" y="141986"/>
                  <a:pt x="216789" y="141859"/>
                  <a:pt x="217170" y="141478"/>
                </a:cubicBezTo>
                <a:lnTo>
                  <a:pt x="218186" y="142494"/>
                </a:lnTo>
                <a:cubicBezTo>
                  <a:pt x="218186" y="143002"/>
                  <a:pt x="217932" y="143256"/>
                  <a:pt x="217551" y="143256"/>
                </a:cubicBezTo>
                <a:cubicBezTo>
                  <a:pt x="217170" y="143256"/>
                  <a:pt x="216662" y="143002"/>
                  <a:pt x="216154" y="142494"/>
                </a:cubicBezTo>
                <a:cubicBezTo>
                  <a:pt x="216154" y="142494"/>
                  <a:pt x="216154" y="143510"/>
                  <a:pt x="215011" y="144653"/>
                </a:cubicBezTo>
                <a:cubicBezTo>
                  <a:pt x="215011" y="145415"/>
                  <a:pt x="215011" y="146177"/>
                  <a:pt x="214630" y="146177"/>
                </a:cubicBezTo>
                <a:cubicBezTo>
                  <a:pt x="214503" y="146177"/>
                  <a:pt x="214249" y="146050"/>
                  <a:pt x="213995" y="145669"/>
                </a:cubicBezTo>
                <a:cubicBezTo>
                  <a:pt x="213487" y="145161"/>
                  <a:pt x="212852" y="144907"/>
                  <a:pt x="212471" y="144907"/>
                </a:cubicBezTo>
                <a:cubicBezTo>
                  <a:pt x="212090" y="144907"/>
                  <a:pt x="211836" y="145161"/>
                  <a:pt x="211836" y="145669"/>
                </a:cubicBezTo>
                <a:cubicBezTo>
                  <a:pt x="211074" y="145669"/>
                  <a:pt x="210820" y="146177"/>
                  <a:pt x="211074" y="146177"/>
                </a:cubicBezTo>
                <a:cubicBezTo>
                  <a:pt x="211201" y="146177"/>
                  <a:pt x="211455" y="146050"/>
                  <a:pt x="211836" y="145669"/>
                </a:cubicBezTo>
                <a:cubicBezTo>
                  <a:pt x="212852" y="145669"/>
                  <a:pt x="213995" y="146812"/>
                  <a:pt x="212852" y="147828"/>
                </a:cubicBezTo>
                <a:cubicBezTo>
                  <a:pt x="212852" y="148844"/>
                  <a:pt x="213995" y="148844"/>
                  <a:pt x="213995" y="148844"/>
                </a:cubicBezTo>
                <a:cubicBezTo>
                  <a:pt x="216154" y="148844"/>
                  <a:pt x="213995" y="153162"/>
                  <a:pt x="211836" y="153162"/>
                </a:cubicBezTo>
                <a:cubicBezTo>
                  <a:pt x="209677" y="154178"/>
                  <a:pt x="208661" y="156337"/>
                  <a:pt x="210820" y="156337"/>
                </a:cubicBezTo>
                <a:cubicBezTo>
                  <a:pt x="212979" y="157480"/>
                  <a:pt x="210820" y="158496"/>
                  <a:pt x="206502" y="158496"/>
                </a:cubicBezTo>
                <a:lnTo>
                  <a:pt x="203327" y="158496"/>
                </a:lnTo>
                <a:lnTo>
                  <a:pt x="206502" y="159512"/>
                </a:lnTo>
                <a:cubicBezTo>
                  <a:pt x="210820" y="162687"/>
                  <a:pt x="210820" y="162687"/>
                  <a:pt x="207518" y="164846"/>
                </a:cubicBezTo>
                <a:cubicBezTo>
                  <a:pt x="205359" y="167005"/>
                  <a:pt x="205359" y="167005"/>
                  <a:pt x="206502" y="167005"/>
                </a:cubicBezTo>
                <a:cubicBezTo>
                  <a:pt x="207645" y="167005"/>
                  <a:pt x="207518" y="168021"/>
                  <a:pt x="207518" y="171323"/>
                </a:cubicBezTo>
                <a:cubicBezTo>
                  <a:pt x="206756" y="174625"/>
                  <a:pt x="206502" y="176022"/>
                  <a:pt x="205994" y="176022"/>
                </a:cubicBezTo>
                <a:cubicBezTo>
                  <a:pt x="205867" y="176022"/>
                  <a:pt x="205613" y="175895"/>
                  <a:pt x="205359" y="175641"/>
                </a:cubicBezTo>
                <a:cubicBezTo>
                  <a:pt x="205359" y="175641"/>
                  <a:pt x="204216" y="176784"/>
                  <a:pt x="204216" y="178816"/>
                </a:cubicBezTo>
                <a:cubicBezTo>
                  <a:pt x="205994" y="179705"/>
                  <a:pt x="205613" y="181229"/>
                  <a:pt x="204216" y="181229"/>
                </a:cubicBezTo>
                <a:cubicBezTo>
                  <a:pt x="203835" y="181229"/>
                  <a:pt x="203454" y="181102"/>
                  <a:pt x="203073" y="180975"/>
                </a:cubicBezTo>
                <a:cubicBezTo>
                  <a:pt x="203073" y="180975"/>
                  <a:pt x="203073" y="182118"/>
                  <a:pt x="203073" y="183134"/>
                </a:cubicBezTo>
                <a:lnTo>
                  <a:pt x="204089" y="183134"/>
                </a:lnTo>
                <a:cubicBezTo>
                  <a:pt x="205232" y="183134"/>
                  <a:pt x="204089" y="185293"/>
                  <a:pt x="204089" y="194945"/>
                </a:cubicBezTo>
                <a:cubicBezTo>
                  <a:pt x="204089" y="204597"/>
                  <a:pt x="205232" y="205740"/>
                  <a:pt x="201930" y="205740"/>
                </a:cubicBezTo>
                <a:cubicBezTo>
                  <a:pt x="200406" y="207391"/>
                  <a:pt x="199898" y="208280"/>
                  <a:pt x="201168" y="208280"/>
                </a:cubicBezTo>
                <a:cubicBezTo>
                  <a:pt x="201549" y="208280"/>
                  <a:pt x="202184" y="208153"/>
                  <a:pt x="203073" y="207899"/>
                </a:cubicBezTo>
                <a:cubicBezTo>
                  <a:pt x="204089" y="207899"/>
                  <a:pt x="205232" y="208915"/>
                  <a:pt x="204089" y="208915"/>
                </a:cubicBezTo>
                <a:cubicBezTo>
                  <a:pt x="204089" y="208915"/>
                  <a:pt x="204089" y="212217"/>
                  <a:pt x="205232" y="212217"/>
                </a:cubicBezTo>
                <a:cubicBezTo>
                  <a:pt x="208407" y="215392"/>
                  <a:pt x="207391" y="216535"/>
                  <a:pt x="206248" y="217551"/>
                </a:cubicBezTo>
                <a:cubicBezTo>
                  <a:pt x="205232" y="217170"/>
                  <a:pt x="204851" y="217043"/>
                  <a:pt x="204597" y="217043"/>
                </a:cubicBezTo>
                <a:cubicBezTo>
                  <a:pt x="204216" y="217043"/>
                  <a:pt x="205486" y="217805"/>
                  <a:pt x="206248" y="218567"/>
                </a:cubicBezTo>
                <a:cubicBezTo>
                  <a:pt x="207264" y="219583"/>
                  <a:pt x="209423" y="219583"/>
                  <a:pt x="208407" y="220726"/>
                </a:cubicBezTo>
                <a:cubicBezTo>
                  <a:pt x="207391" y="221869"/>
                  <a:pt x="207264" y="228346"/>
                  <a:pt x="209423" y="228346"/>
                </a:cubicBezTo>
                <a:lnTo>
                  <a:pt x="210566" y="230505"/>
                </a:lnTo>
                <a:cubicBezTo>
                  <a:pt x="209423" y="230505"/>
                  <a:pt x="209423" y="232664"/>
                  <a:pt x="210566" y="234823"/>
                </a:cubicBezTo>
                <a:cubicBezTo>
                  <a:pt x="211709" y="236982"/>
                  <a:pt x="211582" y="237998"/>
                  <a:pt x="212725" y="237998"/>
                </a:cubicBezTo>
                <a:cubicBezTo>
                  <a:pt x="213106" y="237236"/>
                  <a:pt x="213360" y="236855"/>
                  <a:pt x="213487" y="236855"/>
                </a:cubicBezTo>
                <a:cubicBezTo>
                  <a:pt x="213614" y="236855"/>
                  <a:pt x="213741" y="237998"/>
                  <a:pt x="213741" y="240157"/>
                </a:cubicBezTo>
                <a:cubicBezTo>
                  <a:pt x="213741" y="241173"/>
                  <a:pt x="212598" y="242316"/>
                  <a:pt x="212598" y="243332"/>
                </a:cubicBezTo>
                <a:cubicBezTo>
                  <a:pt x="211582" y="244475"/>
                  <a:pt x="210439" y="245491"/>
                  <a:pt x="211582" y="246507"/>
                </a:cubicBezTo>
                <a:lnTo>
                  <a:pt x="212598" y="246507"/>
                </a:lnTo>
                <a:cubicBezTo>
                  <a:pt x="213741" y="246507"/>
                  <a:pt x="214757" y="245491"/>
                  <a:pt x="214757" y="245491"/>
                </a:cubicBezTo>
                <a:cubicBezTo>
                  <a:pt x="214757" y="246507"/>
                  <a:pt x="215900" y="247650"/>
                  <a:pt x="214757" y="247650"/>
                </a:cubicBezTo>
                <a:cubicBezTo>
                  <a:pt x="215900" y="248666"/>
                  <a:pt x="215900" y="249809"/>
                  <a:pt x="216916" y="251968"/>
                </a:cubicBezTo>
                <a:cubicBezTo>
                  <a:pt x="217932" y="254127"/>
                  <a:pt x="219075" y="256286"/>
                  <a:pt x="219075" y="257302"/>
                </a:cubicBezTo>
                <a:cubicBezTo>
                  <a:pt x="221234" y="257302"/>
                  <a:pt x="224409" y="263779"/>
                  <a:pt x="222250" y="265938"/>
                </a:cubicBezTo>
                <a:cubicBezTo>
                  <a:pt x="221234" y="265938"/>
                  <a:pt x="222250" y="267081"/>
                  <a:pt x="223266" y="268097"/>
                </a:cubicBezTo>
                <a:cubicBezTo>
                  <a:pt x="225425" y="268097"/>
                  <a:pt x="225425" y="268097"/>
                  <a:pt x="225425" y="269240"/>
                </a:cubicBezTo>
                <a:cubicBezTo>
                  <a:pt x="224409" y="271399"/>
                  <a:pt x="226568" y="271399"/>
                  <a:pt x="227584" y="272415"/>
                </a:cubicBezTo>
                <a:cubicBezTo>
                  <a:pt x="229743" y="272415"/>
                  <a:pt x="230759" y="272415"/>
                  <a:pt x="229743" y="274574"/>
                </a:cubicBezTo>
                <a:cubicBezTo>
                  <a:pt x="230759" y="276733"/>
                  <a:pt x="231902" y="278892"/>
                  <a:pt x="231902" y="279908"/>
                </a:cubicBezTo>
                <a:cubicBezTo>
                  <a:pt x="231902" y="282067"/>
                  <a:pt x="232918" y="283083"/>
                  <a:pt x="231902" y="283083"/>
                </a:cubicBezTo>
                <a:cubicBezTo>
                  <a:pt x="230886" y="283083"/>
                  <a:pt x="229743" y="285242"/>
                  <a:pt x="229743" y="285242"/>
                </a:cubicBezTo>
                <a:cubicBezTo>
                  <a:pt x="230378" y="286512"/>
                  <a:pt x="230632" y="287020"/>
                  <a:pt x="230759" y="287020"/>
                </a:cubicBezTo>
                <a:cubicBezTo>
                  <a:pt x="230886" y="287020"/>
                  <a:pt x="230886" y="286766"/>
                  <a:pt x="230886" y="286258"/>
                </a:cubicBezTo>
                <a:cubicBezTo>
                  <a:pt x="230886" y="284607"/>
                  <a:pt x="230886" y="284099"/>
                  <a:pt x="231140" y="284099"/>
                </a:cubicBezTo>
                <a:cubicBezTo>
                  <a:pt x="231394" y="284099"/>
                  <a:pt x="231902" y="284607"/>
                  <a:pt x="233045" y="285242"/>
                </a:cubicBezTo>
                <a:cubicBezTo>
                  <a:pt x="234061" y="285242"/>
                  <a:pt x="236220" y="287401"/>
                  <a:pt x="236220" y="288417"/>
                </a:cubicBezTo>
                <a:cubicBezTo>
                  <a:pt x="237363" y="288417"/>
                  <a:pt x="238379" y="290576"/>
                  <a:pt x="238379" y="291592"/>
                </a:cubicBezTo>
                <a:cubicBezTo>
                  <a:pt x="241554" y="293751"/>
                  <a:pt x="242697" y="294767"/>
                  <a:pt x="241554" y="295910"/>
                </a:cubicBezTo>
                <a:lnTo>
                  <a:pt x="240538" y="295910"/>
                </a:lnTo>
                <a:cubicBezTo>
                  <a:pt x="242697" y="295910"/>
                  <a:pt x="250190" y="306705"/>
                  <a:pt x="249174" y="308864"/>
                </a:cubicBezTo>
                <a:lnTo>
                  <a:pt x="250190" y="307848"/>
                </a:lnTo>
                <a:cubicBezTo>
                  <a:pt x="250190" y="307594"/>
                  <a:pt x="250317" y="307467"/>
                  <a:pt x="250444" y="307467"/>
                </a:cubicBezTo>
                <a:cubicBezTo>
                  <a:pt x="250825" y="307467"/>
                  <a:pt x="251587" y="308483"/>
                  <a:pt x="252349" y="310007"/>
                </a:cubicBezTo>
                <a:cubicBezTo>
                  <a:pt x="253365" y="311023"/>
                  <a:pt x="254508" y="315341"/>
                  <a:pt x="256667" y="317500"/>
                </a:cubicBezTo>
                <a:cubicBezTo>
                  <a:pt x="258826" y="321818"/>
                  <a:pt x="260985" y="325120"/>
                  <a:pt x="259842" y="325120"/>
                </a:cubicBezTo>
                <a:cubicBezTo>
                  <a:pt x="260350" y="325628"/>
                  <a:pt x="260604" y="325882"/>
                  <a:pt x="260858" y="325882"/>
                </a:cubicBezTo>
                <a:cubicBezTo>
                  <a:pt x="261112" y="325882"/>
                  <a:pt x="261366" y="325628"/>
                  <a:pt x="262001" y="325120"/>
                </a:cubicBezTo>
                <a:cubicBezTo>
                  <a:pt x="262001" y="324739"/>
                  <a:pt x="262128" y="324739"/>
                  <a:pt x="262255" y="324739"/>
                </a:cubicBezTo>
                <a:cubicBezTo>
                  <a:pt x="262636" y="324739"/>
                  <a:pt x="263144" y="325501"/>
                  <a:pt x="263144" y="326263"/>
                </a:cubicBezTo>
                <a:cubicBezTo>
                  <a:pt x="264160" y="327279"/>
                  <a:pt x="263144" y="327279"/>
                  <a:pt x="262128" y="328422"/>
                </a:cubicBezTo>
                <a:cubicBezTo>
                  <a:pt x="260985" y="328422"/>
                  <a:pt x="262128" y="329565"/>
                  <a:pt x="264287" y="330581"/>
                </a:cubicBezTo>
                <a:cubicBezTo>
                  <a:pt x="266446" y="332740"/>
                  <a:pt x="268605" y="335915"/>
                  <a:pt x="268605" y="338201"/>
                </a:cubicBezTo>
                <a:cubicBezTo>
                  <a:pt x="269621" y="339217"/>
                  <a:pt x="269621" y="340360"/>
                  <a:pt x="270764" y="340360"/>
                </a:cubicBezTo>
                <a:cubicBezTo>
                  <a:pt x="272923" y="340360"/>
                  <a:pt x="275082" y="341376"/>
                  <a:pt x="273939" y="344678"/>
                </a:cubicBezTo>
                <a:cubicBezTo>
                  <a:pt x="273939" y="345821"/>
                  <a:pt x="273939" y="345821"/>
                  <a:pt x="274955" y="345821"/>
                </a:cubicBezTo>
                <a:cubicBezTo>
                  <a:pt x="275971" y="345821"/>
                  <a:pt x="276860" y="345567"/>
                  <a:pt x="277114" y="345567"/>
                </a:cubicBezTo>
                <a:cubicBezTo>
                  <a:pt x="277368" y="345567"/>
                  <a:pt x="277114" y="345821"/>
                  <a:pt x="276098" y="346964"/>
                </a:cubicBezTo>
                <a:cubicBezTo>
                  <a:pt x="276098" y="350139"/>
                  <a:pt x="278257" y="353441"/>
                  <a:pt x="280416" y="354584"/>
                </a:cubicBezTo>
                <a:cubicBezTo>
                  <a:pt x="280416" y="355600"/>
                  <a:pt x="281559" y="356743"/>
                  <a:pt x="280416" y="356743"/>
                </a:cubicBezTo>
                <a:cubicBezTo>
                  <a:pt x="279400" y="357759"/>
                  <a:pt x="278257" y="357759"/>
                  <a:pt x="279400" y="357759"/>
                </a:cubicBezTo>
                <a:cubicBezTo>
                  <a:pt x="281559" y="357759"/>
                  <a:pt x="281559" y="357759"/>
                  <a:pt x="280416" y="359918"/>
                </a:cubicBezTo>
                <a:cubicBezTo>
                  <a:pt x="279400" y="359918"/>
                  <a:pt x="279400" y="360934"/>
                  <a:pt x="280416" y="360934"/>
                </a:cubicBezTo>
                <a:cubicBezTo>
                  <a:pt x="282575" y="360934"/>
                  <a:pt x="282575" y="362077"/>
                  <a:pt x="282575" y="362077"/>
                </a:cubicBezTo>
                <a:cubicBezTo>
                  <a:pt x="283718" y="363093"/>
                  <a:pt x="284734" y="368554"/>
                  <a:pt x="286893" y="373888"/>
                </a:cubicBezTo>
                <a:cubicBezTo>
                  <a:pt x="290068" y="382524"/>
                  <a:pt x="291211" y="385699"/>
                  <a:pt x="290068" y="385699"/>
                </a:cubicBezTo>
                <a:cubicBezTo>
                  <a:pt x="289052" y="386842"/>
                  <a:pt x="289052" y="386842"/>
                  <a:pt x="290068" y="387858"/>
                </a:cubicBezTo>
                <a:cubicBezTo>
                  <a:pt x="292227" y="389001"/>
                  <a:pt x="292227" y="390017"/>
                  <a:pt x="292227" y="391033"/>
                </a:cubicBezTo>
                <a:cubicBezTo>
                  <a:pt x="292989" y="391795"/>
                  <a:pt x="293243" y="392557"/>
                  <a:pt x="293624" y="392557"/>
                </a:cubicBezTo>
                <a:cubicBezTo>
                  <a:pt x="293751" y="392557"/>
                  <a:pt x="294005" y="392430"/>
                  <a:pt x="294386" y="392176"/>
                </a:cubicBezTo>
                <a:cubicBezTo>
                  <a:pt x="293370" y="394335"/>
                  <a:pt x="293370" y="394335"/>
                  <a:pt x="293370" y="395351"/>
                </a:cubicBezTo>
                <a:cubicBezTo>
                  <a:pt x="293624" y="395097"/>
                  <a:pt x="293878" y="394970"/>
                  <a:pt x="294132" y="394970"/>
                </a:cubicBezTo>
                <a:cubicBezTo>
                  <a:pt x="294767" y="394970"/>
                  <a:pt x="295148" y="395986"/>
                  <a:pt x="294386" y="397510"/>
                </a:cubicBezTo>
                <a:cubicBezTo>
                  <a:pt x="292227" y="398526"/>
                  <a:pt x="292227" y="398526"/>
                  <a:pt x="294386" y="398526"/>
                </a:cubicBezTo>
                <a:cubicBezTo>
                  <a:pt x="294513" y="398399"/>
                  <a:pt x="294767" y="398272"/>
                  <a:pt x="294894" y="398272"/>
                </a:cubicBezTo>
                <a:cubicBezTo>
                  <a:pt x="295783" y="398272"/>
                  <a:pt x="296926" y="399796"/>
                  <a:pt x="296799" y="399796"/>
                </a:cubicBezTo>
                <a:cubicBezTo>
                  <a:pt x="296799" y="399796"/>
                  <a:pt x="296672" y="399669"/>
                  <a:pt x="296545" y="399542"/>
                </a:cubicBezTo>
                <a:cubicBezTo>
                  <a:pt x="295529" y="400558"/>
                  <a:pt x="295529" y="402717"/>
                  <a:pt x="294386" y="403860"/>
                </a:cubicBezTo>
                <a:cubicBezTo>
                  <a:pt x="294386" y="404876"/>
                  <a:pt x="294386" y="406019"/>
                  <a:pt x="295529" y="406019"/>
                </a:cubicBezTo>
                <a:cubicBezTo>
                  <a:pt x="297688" y="407035"/>
                  <a:pt x="296545" y="412496"/>
                  <a:pt x="295529" y="413639"/>
                </a:cubicBezTo>
                <a:cubicBezTo>
                  <a:pt x="294386" y="413639"/>
                  <a:pt x="294386" y="414655"/>
                  <a:pt x="295529" y="414655"/>
                </a:cubicBezTo>
                <a:cubicBezTo>
                  <a:pt x="296672" y="414655"/>
                  <a:pt x="296545" y="415671"/>
                  <a:pt x="296545" y="416814"/>
                </a:cubicBezTo>
                <a:cubicBezTo>
                  <a:pt x="295529" y="417830"/>
                  <a:pt x="296545" y="417830"/>
                  <a:pt x="298704" y="417830"/>
                </a:cubicBezTo>
                <a:cubicBezTo>
                  <a:pt x="298958" y="417576"/>
                  <a:pt x="299212" y="417449"/>
                  <a:pt x="299339" y="417449"/>
                </a:cubicBezTo>
                <a:cubicBezTo>
                  <a:pt x="299720" y="417449"/>
                  <a:pt x="299720" y="418465"/>
                  <a:pt x="299720" y="419989"/>
                </a:cubicBezTo>
                <a:cubicBezTo>
                  <a:pt x="298704" y="421005"/>
                  <a:pt x="298704" y="425323"/>
                  <a:pt x="297561" y="429768"/>
                </a:cubicBezTo>
                <a:cubicBezTo>
                  <a:pt x="297561" y="435102"/>
                  <a:pt x="296418" y="436245"/>
                  <a:pt x="293243" y="437261"/>
                </a:cubicBezTo>
                <a:lnTo>
                  <a:pt x="291084" y="438404"/>
                </a:lnTo>
                <a:lnTo>
                  <a:pt x="293243" y="438404"/>
                </a:lnTo>
                <a:cubicBezTo>
                  <a:pt x="294259" y="439420"/>
                  <a:pt x="296418" y="440563"/>
                  <a:pt x="296418" y="440563"/>
                </a:cubicBezTo>
                <a:cubicBezTo>
                  <a:pt x="296418" y="441071"/>
                  <a:pt x="296164" y="441325"/>
                  <a:pt x="295783" y="441325"/>
                </a:cubicBezTo>
                <a:cubicBezTo>
                  <a:pt x="295402" y="441325"/>
                  <a:pt x="294894" y="441071"/>
                  <a:pt x="294259" y="440563"/>
                </a:cubicBezTo>
                <a:cubicBezTo>
                  <a:pt x="293243" y="440563"/>
                  <a:pt x="292100" y="441579"/>
                  <a:pt x="293243" y="443738"/>
                </a:cubicBezTo>
                <a:cubicBezTo>
                  <a:pt x="293243" y="446913"/>
                  <a:pt x="293243" y="448056"/>
                  <a:pt x="292227" y="448056"/>
                </a:cubicBezTo>
                <a:cubicBezTo>
                  <a:pt x="291084" y="449199"/>
                  <a:pt x="291084" y="450215"/>
                  <a:pt x="292227" y="452374"/>
                </a:cubicBezTo>
                <a:cubicBezTo>
                  <a:pt x="291719" y="452882"/>
                  <a:pt x="291465" y="453136"/>
                  <a:pt x="291084" y="453136"/>
                </a:cubicBezTo>
                <a:cubicBezTo>
                  <a:pt x="290703" y="453136"/>
                  <a:pt x="290576" y="452882"/>
                  <a:pt x="290068" y="452374"/>
                </a:cubicBezTo>
                <a:cubicBezTo>
                  <a:pt x="289052" y="452374"/>
                  <a:pt x="289052" y="453390"/>
                  <a:pt x="290068" y="454533"/>
                </a:cubicBezTo>
                <a:cubicBezTo>
                  <a:pt x="290957" y="456438"/>
                  <a:pt x="290322" y="458978"/>
                  <a:pt x="289433" y="458978"/>
                </a:cubicBezTo>
                <a:cubicBezTo>
                  <a:pt x="289306" y="458978"/>
                  <a:pt x="289179" y="458851"/>
                  <a:pt x="289052" y="458724"/>
                </a:cubicBezTo>
                <a:cubicBezTo>
                  <a:pt x="287909" y="458724"/>
                  <a:pt x="286893" y="459867"/>
                  <a:pt x="286893" y="460883"/>
                </a:cubicBezTo>
                <a:cubicBezTo>
                  <a:pt x="286893" y="460883"/>
                  <a:pt x="285750" y="461899"/>
                  <a:pt x="284734" y="463042"/>
                </a:cubicBezTo>
                <a:cubicBezTo>
                  <a:pt x="283718" y="464185"/>
                  <a:pt x="282575" y="464058"/>
                  <a:pt x="282575" y="464058"/>
                </a:cubicBezTo>
                <a:cubicBezTo>
                  <a:pt x="282575" y="464566"/>
                  <a:pt x="282829" y="464820"/>
                  <a:pt x="283210" y="464820"/>
                </a:cubicBezTo>
                <a:cubicBezTo>
                  <a:pt x="283591" y="464820"/>
                  <a:pt x="284226" y="464566"/>
                  <a:pt x="284734" y="464058"/>
                </a:cubicBezTo>
                <a:lnTo>
                  <a:pt x="284734" y="466217"/>
                </a:lnTo>
                <a:cubicBezTo>
                  <a:pt x="283718" y="467233"/>
                  <a:pt x="283718" y="468376"/>
                  <a:pt x="281559" y="468376"/>
                </a:cubicBezTo>
                <a:cubicBezTo>
                  <a:pt x="279400" y="468376"/>
                  <a:pt x="279400" y="468376"/>
                  <a:pt x="281559" y="469392"/>
                </a:cubicBezTo>
                <a:cubicBezTo>
                  <a:pt x="281559" y="470535"/>
                  <a:pt x="282575" y="471551"/>
                  <a:pt x="280416" y="472567"/>
                </a:cubicBezTo>
                <a:cubicBezTo>
                  <a:pt x="280035" y="472313"/>
                  <a:pt x="279654" y="472313"/>
                  <a:pt x="279400" y="472313"/>
                </a:cubicBezTo>
                <a:cubicBezTo>
                  <a:pt x="278384" y="472313"/>
                  <a:pt x="278511" y="473710"/>
                  <a:pt x="279400" y="473710"/>
                </a:cubicBezTo>
                <a:cubicBezTo>
                  <a:pt x="281559" y="474726"/>
                  <a:pt x="281559" y="474726"/>
                  <a:pt x="277241" y="476885"/>
                </a:cubicBezTo>
                <a:cubicBezTo>
                  <a:pt x="276225" y="477901"/>
                  <a:pt x="271907" y="481203"/>
                  <a:pt x="269621" y="483362"/>
                </a:cubicBezTo>
                <a:cubicBezTo>
                  <a:pt x="266446" y="485521"/>
                  <a:pt x="264287" y="487680"/>
                  <a:pt x="264287" y="488696"/>
                </a:cubicBezTo>
                <a:cubicBezTo>
                  <a:pt x="264414" y="488823"/>
                  <a:pt x="264414" y="488823"/>
                  <a:pt x="264414" y="488950"/>
                </a:cubicBezTo>
                <a:cubicBezTo>
                  <a:pt x="264033" y="488696"/>
                  <a:pt x="263779" y="488569"/>
                  <a:pt x="263525" y="488569"/>
                </a:cubicBezTo>
                <a:cubicBezTo>
                  <a:pt x="262763" y="488569"/>
                  <a:pt x="262001" y="489458"/>
                  <a:pt x="259969" y="490855"/>
                </a:cubicBezTo>
                <a:cubicBezTo>
                  <a:pt x="257810" y="493014"/>
                  <a:pt x="255651" y="493014"/>
                  <a:pt x="253492" y="493014"/>
                </a:cubicBezTo>
                <a:cubicBezTo>
                  <a:pt x="254635" y="493014"/>
                  <a:pt x="255651" y="491998"/>
                  <a:pt x="255651" y="491998"/>
                </a:cubicBezTo>
                <a:cubicBezTo>
                  <a:pt x="255270" y="491109"/>
                  <a:pt x="254889" y="490728"/>
                  <a:pt x="254381" y="490728"/>
                </a:cubicBezTo>
                <a:cubicBezTo>
                  <a:pt x="253746" y="490728"/>
                  <a:pt x="253111" y="491617"/>
                  <a:pt x="252349" y="493014"/>
                </a:cubicBezTo>
                <a:cubicBezTo>
                  <a:pt x="251333" y="493014"/>
                  <a:pt x="252349" y="494030"/>
                  <a:pt x="252349" y="495173"/>
                </a:cubicBezTo>
                <a:cubicBezTo>
                  <a:pt x="253365" y="496189"/>
                  <a:pt x="252349" y="497332"/>
                  <a:pt x="252349" y="498348"/>
                </a:cubicBezTo>
                <a:cubicBezTo>
                  <a:pt x="251841" y="498856"/>
                  <a:pt x="251333" y="499110"/>
                  <a:pt x="250825" y="499110"/>
                </a:cubicBezTo>
                <a:cubicBezTo>
                  <a:pt x="250317" y="499110"/>
                  <a:pt x="250190" y="498856"/>
                  <a:pt x="250190" y="498348"/>
                </a:cubicBezTo>
                <a:cubicBezTo>
                  <a:pt x="250190" y="497332"/>
                  <a:pt x="250190" y="497332"/>
                  <a:pt x="249174" y="497332"/>
                </a:cubicBezTo>
                <a:cubicBezTo>
                  <a:pt x="248031" y="498348"/>
                  <a:pt x="247015" y="498348"/>
                  <a:pt x="244856" y="498348"/>
                </a:cubicBezTo>
                <a:cubicBezTo>
                  <a:pt x="244856" y="497840"/>
                  <a:pt x="244602" y="497586"/>
                  <a:pt x="244221" y="497586"/>
                </a:cubicBezTo>
                <a:cubicBezTo>
                  <a:pt x="243840" y="497586"/>
                  <a:pt x="243332" y="497840"/>
                  <a:pt x="242697" y="498348"/>
                </a:cubicBezTo>
                <a:cubicBezTo>
                  <a:pt x="242697" y="499364"/>
                  <a:pt x="240538" y="500507"/>
                  <a:pt x="240538" y="500507"/>
                </a:cubicBezTo>
                <a:lnTo>
                  <a:pt x="240538" y="501523"/>
                </a:lnTo>
                <a:cubicBezTo>
                  <a:pt x="241554" y="502539"/>
                  <a:pt x="240538" y="503682"/>
                  <a:pt x="240538" y="503682"/>
                </a:cubicBezTo>
                <a:cubicBezTo>
                  <a:pt x="240157" y="504063"/>
                  <a:pt x="239903" y="504190"/>
                  <a:pt x="239776" y="504190"/>
                </a:cubicBezTo>
                <a:cubicBezTo>
                  <a:pt x="239395" y="504190"/>
                  <a:pt x="239395" y="503682"/>
                  <a:pt x="239395" y="503682"/>
                </a:cubicBezTo>
                <a:cubicBezTo>
                  <a:pt x="239395" y="503682"/>
                  <a:pt x="232918" y="505841"/>
                  <a:pt x="226441" y="508000"/>
                </a:cubicBezTo>
                <a:cubicBezTo>
                  <a:pt x="218821" y="510159"/>
                  <a:pt x="212344" y="512318"/>
                  <a:pt x="210312" y="512318"/>
                </a:cubicBezTo>
                <a:cubicBezTo>
                  <a:pt x="209042" y="513588"/>
                  <a:pt x="207391" y="514096"/>
                  <a:pt x="206502" y="514096"/>
                </a:cubicBezTo>
                <a:cubicBezTo>
                  <a:pt x="205867" y="514096"/>
                  <a:pt x="205486" y="513842"/>
                  <a:pt x="205994" y="513334"/>
                </a:cubicBezTo>
                <a:cubicBezTo>
                  <a:pt x="205994" y="513080"/>
                  <a:pt x="205486" y="512953"/>
                  <a:pt x="204724" y="512953"/>
                </a:cubicBezTo>
                <a:cubicBezTo>
                  <a:pt x="202692" y="512953"/>
                  <a:pt x="198755" y="513715"/>
                  <a:pt x="194183" y="514477"/>
                </a:cubicBezTo>
                <a:cubicBezTo>
                  <a:pt x="188849" y="515239"/>
                  <a:pt x="184023" y="516001"/>
                  <a:pt x="181737" y="516001"/>
                </a:cubicBezTo>
                <a:cubicBezTo>
                  <a:pt x="180721" y="516001"/>
                  <a:pt x="180213" y="515874"/>
                  <a:pt x="180213" y="515493"/>
                </a:cubicBezTo>
                <a:lnTo>
                  <a:pt x="176911" y="515493"/>
                </a:lnTo>
                <a:cubicBezTo>
                  <a:pt x="174752" y="515493"/>
                  <a:pt x="172593" y="514477"/>
                  <a:pt x="171577" y="514477"/>
                </a:cubicBezTo>
                <a:cubicBezTo>
                  <a:pt x="171069" y="513969"/>
                  <a:pt x="170561" y="513715"/>
                  <a:pt x="170180" y="513715"/>
                </a:cubicBezTo>
                <a:cubicBezTo>
                  <a:pt x="169799" y="513715"/>
                  <a:pt x="169926" y="513969"/>
                  <a:pt x="170434" y="514477"/>
                </a:cubicBezTo>
                <a:cubicBezTo>
                  <a:pt x="170434" y="516636"/>
                  <a:pt x="170434" y="517652"/>
                  <a:pt x="169418" y="517652"/>
                </a:cubicBezTo>
                <a:cubicBezTo>
                  <a:pt x="167259" y="517652"/>
                  <a:pt x="167259" y="516636"/>
                  <a:pt x="167259" y="515493"/>
                </a:cubicBezTo>
                <a:cubicBezTo>
                  <a:pt x="167259" y="514350"/>
                  <a:pt x="166116" y="514477"/>
                  <a:pt x="166116" y="514477"/>
                </a:cubicBezTo>
                <a:cubicBezTo>
                  <a:pt x="165100" y="514477"/>
                  <a:pt x="165100" y="514477"/>
                  <a:pt x="165100" y="515493"/>
                </a:cubicBezTo>
                <a:cubicBezTo>
                  <a:pt x="165100" y="516509"/>
                  <a:pt x="165100" y="517652"/>
                  <a:pt x="165100" y="517652"/>
                </a:cubicBezTo>
                <a:lnTo>
                  <a:pt x="164084" y="517652"/>
                </a:lnTo>
                <a:cubicBezTo>
                  <a:pt x="164084" y="516636"/>
                  <a:pt x="162941" y="516636"/>
                  <a:pt x="162941" y="516636"/>
                </a:cubicBezTo>
                <a:cubicBezTo>
                  <a:pt x="161925" y="516636"/>
                  <a:pt x="161925" y="516636"/>
                  <a:pt x="161925" y="518795"/>
                </a:cubicBezTo>
                <a:cubicBezTo>
                  <a:pt x="161925" y="520446"/>
                  <a:pt x="161671" y="521208"/>
                  <a:pt x="161163" y="521208"/>
                </a:cubicBezTo>
                <a:cubicBezTo>
                  <a:pt x="160655" y="521208"/>
                  <a:pt x="159766" y="520446"/>
                  <a:pt x="158750" y="518795"/>
                </a:cubicBezTo>
                <a:lnTo>
                  <a:pt x="156591" y="517779"/>
                </a:lnTo>
                <a:cubicBezTo>
                  <a:pt x="156210" y="519049"/>
                  <a:pt x="155575" y="519430"/>
                  <a:pt x="154940" y="519430"/>
                </a:cubicBezTo>
                <a:cubicBezTo>
                  <a:pt x="153924" y="519430"/>
                  <a:pt x="152908" y="518414"/>
                  <a:pt x="152273" y="517779"/>
                </a:cubicBezTo>
                <a:cubicBezTo>
                  <a:pt x="151765" y="518795"/>
                  <a:pt x="151257" y="519430"/>
                  <a:pt x="150622" y="519430"/>
                </a:cubicBezTo>
                <a:cubicBezTo>
                  <a:pt x="149987" y="519430"/>
                  <a:pt x="149479" y="518922"/>
                  <a:pt x="148971" y="517779"/>
                </a:cubicBezTo>
                <a:cubicBezTo>
                  <a:pt x="148971" y="516763"/>
                  <a:pt x="148717" y="516128"/>
                  <a:pt x="148336" y="516128"/>
                </a:cubicBezTo>
                <a:cubicBezTo>
                  <a:pt x="147955" y="516128"/>
                  <a:pt x="147320" y="516636"/>
                  <a:pt x="146812" y="517779"/>
                </a:cubicBezTo>
                <a:cubicBezTo>
                  <a:pt x="145796" y="518795"/>
                  <a:pt x="144653" y="518795"/>
                  <a:pt x="142494" y="518795"/>
                </a:cubicBezTo>
                <a:cubicBezTo>
                  <a:pt x="141351" y="517779"/>
                  <a:pt x="132715" y="517779"/>
                  <a:pt x="124206" y="516636"/>
                </a:cubicBezTo>
                <a:cubicBezTo>
                  <a:pt x="114427" y="515493"/>
                  <a:pt x="106934" y="515493"/>
                  <a:pt x="108077" y="514477"/>
                </a:cubicBezTo>
                <a:cubicBezTo>
                  <a:pt x="107569" y="513969"/>
                  <a:pt x="107315" y="513715"/>
                  <a:pt x="106807" y="513715"/>
                </a:cubicBezTo>
                <a:cubicBezTo>
                  <a:pt x="106299" y="513715"/>
                  <a:pt x="105791" y="513969"/>
                  <a:pt x="104775" y="514477"/>
                </a:cubicBezTo>
                <a:cubicBezTo>
                  <a:pt x="104775" y="515239"/>
                  <a:pt x="104648" y="515620"/>
                  <a:pt x="104394" y="515620"/>
                </a:cubicBezTo>
                <a:cubicBezTo>
                  <a:pt x="104013" y="515620"/>
                  <a:pt x="103378" y="514731"/>
                  <a:pt x="102616" y="513334"/>
                </a:cubicBezTo>
                <a:cubicBezTo>
                  <a:pt x="102616" y="512699"/>
                  <a:pt x="102616" y="512064"/>
                  <a:pt x="102362" y="512064"/>
                </a:cubicBezTo>
                <a:cubicBezTo>
                  <a:pt x="102108" y="512064"/>
                  <a:pt x="101981" y="512445"/>
                  <a:pt x="101473" y="513334"/>
                </a:cubicBezTo>
                <a:cubicBezTo>
                  <a:pt x="101473" y="513842"/>
                  <a:pt x="100965" y="514096"/>
                  <a:pt x="99822" y="514096"/>
                </a:cubicBezTo>
                <a:cubicBezTo>
                  <a:pt x="98679" y="514096"/>
                  <a:pt x="97155" y="513842"/>
                  <a:pt x="94996" y="513334"/>
                </a:cubicBezTo>
                <a:cubicBezTo>
                  <a:pt x="91821" y="513334"/>
                  <a:pt x="87503" y="512318"/>
                  <a:pt x="87503" y="511175"/>
                </a:cubicBezTo>
                <a:cubicBezTo>
                  <a:pt x="86360" y="510667"/>
                  <a:pt x="85852" y="510413"/>
                  <a:pt x="85725" y="510413"/>
                </a:cubicBezTo>
                <a:cubicBezTo>
                  <a:pt x="85598" y="510413"/>
                  <a:pt x="85852" y="510667"/>
                  <a:pt x="86360" y="511175"/>
                </a:cubicBezTo>
                <a:cubicBezTo>
                  <a:pt x="86868" y="512191"/>
                  <a:pt x="85598" y="512826"/>
                  <a:pt x="83820" y="512826"/>
                </a:cubicBezTo>
                <a:cubicBezTo>
                  <a:pt x="82042" y="512826"/>
                  <a:pt x="79883" y="512318"/>
                  <a:pt x="78867" y="511175"/>
                </a:cubicBezTo>
                <a:cubicBezTo>
                  <a:pt x="78359" y="510667"/>
                  <a:pt x="77851" y="510413"/>
                  <a:pt x="77216" y="510413"/>
                </a:cubicBezTo>
                <a:cubicBezTo>
                  <a:pt x="76581" y="510413"/>
                  <a:pt x="76073" y="510667"/>
                  <a:pt x="75565" y="511175"/>
                </a:cubicBezTo>
                <a:cubicBezTo>
                  <a:pt x="74549" y="511175"/>
                  <a:pt x="73406" y="511175"/>
                  <a:pt x="71247" y="509016"/>
                </a:cubicBezTo>
                <a:cubicBezTo>
                  <a:pt x="70104" y="509016"/>
                  <a:pt x="64770" y="507873"/>
                  <a:pt x="62611" y="507873"/>
                </a:cubicBezTo>
                <a:cubicBezTo>
                  <a:pt x="60452" y="506857"/>
                  <a:pt x="59436" y="505714"/>
                  <a:pt x="59436" y="505714"/>
                </a:cubicBezTo>
                <a:lnTo>
                  <a:pt x="57785" y="505714"/>
                </a:lnTo>
                <a:cubicBezTo>
                  <a:pt x="57531" y="505841"/>
                  <a:pt x="57277" y="505968"/>
                  <a:pt x="56769" y="505968"/>
                </a:cubicBezTo>
                <a:cubicBezTo>
                  <a:pt x="54737" y="505968"/>
                  <a:pt x="49911" y="504190"/>
                  <a:pt x="43815" y="502412"/>
                </a:cubicBezTo>
                <a:cubicBezTo>
                  <a:pt x="37719" y="500634"/>
                  <a:pt x="32131" y="498856"/>
                  <a:pt x="29845" y="498856"/>
                </a:cubicBezTo>
                <a:cubicBezTo>
                  <a:pt x="29337" y="498856"/>
                  <a:pt x="28956" y="498983"/>
                  <a:pt x="28702" y="499110"/>
                </a:cubicBezTo>
                <a:cubicBezTo>
                  <a:pt x="28702" y="499110"/>
                  <a:pt x="27686" y="498094"/>
                  <a:pt x="26543" y="496951"/>
                </a:cubicBezTo>
                <a:cubicBezTo>
                  <a:pt x="26543" y="495300"/>
                  <a:pt x="26035" y="494411"/>
                  <a:pt x="25273" y="494411"/>
                </a:cubicBezTo>
                <a:cubicBezTo>
                  <a:pt x="25019" y="494411"/>
                  <a:pt x="24765" y="494538"/>
                  <a:pt x="24511" y="494792"/>
                </a:cubicBezTo>
                <a:cubicBezTo>
                  <a:pt x="23876" y="495427"/>
                  <a:pt x="23114" y="495681"/>
                  <a:pt x="22225" y="495681"/>
                </a:cubicBezTo>
                <a:cubicBezTo>
                  <a:pt x="20193" y="495681"/>
                  <a:pt x="18034" y="494157"/>
                  <a:pt x="18034" y="492633"/>
                </a:cubicBezTo>
                <a:lnTo>
                  <a:pt x="18034" y="493649"/>
                </a:lnTo>
                <a:cubicBezTo>
                  <a:pt x="17399" y="494284"/>
                  <a:pt x="16764" y="494538"/>
                  <a:pt x="16129" y="494538"/>
                </a:cubicBezTo>
                <a:cubicBezTo>
                  <a:pt x="14351" y="494538"/>
                  <a:pt x="12700" y="492760"/>
                  <a:pt x="12700" y="490474"/>
                </a:cubicBezTo>
                <a:cubicBezTo>
                  <a:pt x="12192" y="490982"/>
                  <a:pt x="11303" y="491236"/>
                  <a:pt x="10668" y="491236"/>
                </a:cubicBezTo>
                <a:cubicBezTo>
                  <a:pt x="10033" y="491236"/>
                  <a:pt x="9398" y="490982"/>
                  <a:pt x="9398" y="490474"/>
                </a:cubicBezTo>
                <a:cubicBezTo>
                  <a:pt x="8382" y="490474"/>
                  <a:pt x="8382" y="490474"/>
                  <a:pt x="7239" y="492633"/>
                </a:cubicBezTo>
                <a:cubicBezTo>
                  <a:pt x="7239" y="493395"/>
                  <a:pt x="6731" y="494157"/>
                  <a:pt x="5969" y="494157"/>
                </a:cubicBezTo>
                <a:cubicBezTo>
                  <a:pt x="5715" y="494157"/>
                  <a:pt x="5334" y="494030"/>
                  <a:pt x="5080" y="493649"/>
                </a:cubicBezTo>
                <a:cubicBezTo>
                  <a:pt x="4064" y="493649"/>
                  <a:pt x="5080" y="492633"/>
                  <a:pt x="5080" y="491490"/>
                </a:cubicBezTo>
                <a:cubicBezTo>
                  <a:pt x="5080" y="491490"/>
                  <a:pt x="4064" y="491490"/>
                  <a:pt x="2921" y="490347"/>
                </a:cubicBezTo>
                <a:cubicBezTo>
                  <a:pt x="2921" y="490347"/>
                  <a:pt x="1778" y="490347"/>
                  <a:pt x="2921" y="489331"/>
                </a:cubicBezTo>
                <a:cubicBezTo>
                  <a:pt x="2921" y="488188"/>
                  <a:pt x="1778" y="487172"/>
                  <a:pt x="762" y="487172"/>
                </a:cubicBezTo>
                <a:cubicBezTo>
                  <a:pt x="762" y="487553"/>
                  <a:pt x="635" y="487680"/>
                  <a:pt x="508" y="487680"/>
                </a:cubicBezTo>
                <a:cubicBezTo>
                  <a:pt x="254" y="487680"/>
                  <a:pt x="0" y="486918"/>
                  <a:pt x="762" y="486156"/>
                </a:cubicBezTo>
                <a:cubicBezTo>
                  <a:pt x="1778" y="485013"/>
                  <a:pt x="1778" y="483997"/>
                  <a:pt x="762" y="483997"/>
                </a:cubicBezTo>
                <a:cubicBezTo>
                  <a:pt x="762" y="483997"/>
                  <a:pt x="1778" y="482854"/>
                  <a:pt x="1778" y="481838"/>
                </a:cubicBezTo>
                <a:cubicBezTo>
                  <a:pt x="2921" y="479679"/>
                  <a:pt x="2921" y="478663"/>
                  <a:pt x="6096" y="477520"/>
                </a:cubicBezTo>
                <a:cubicBezTo>
                  <a:pt x="10414" y="478663"/>
                  <a:pt x="13716" y="478663"/>
                  <a:pt x="12573" y="480822"/>
                </a:cubicBezTo>
                <a:cubicBezTo>
                  <a:pt x="12573" y="480822"/>
                  <a:pt x="13716" y="481838"/>
                  <a:pt x="14732" y="482981"/>
                </a:cubicBezTo>
                <a:lnTo>
                  <a:pt x="16891" y="482981"/>
                </a:lnTo>
                <a:cubicBezTo>
                  <a:pt x="16891" y="482727"/>
                  <a:pt x="17272" y="482600"/>
                  <a:pt x="17780" y="482600"/>
                </a:cubicBezTo>
                <a:cubicBezTo>
                  <a:pt x="19304" y="482600"/>
                  <a:pt x="22733" y="483616"/>
                  <a:pt x="26670" y="485140"/>
                </a:cubicBezTo>
                <a:cubicBezTo>
                  <a:pt x="31369" y="486791"/>
                  <a:pt x="34417" y="487680"/>
                  <a:pt x="36068" y="487680"/>
                </a:cubicBezTo>
                <a:cubicBezTo>
                  <a:pt x="36703" y="487680"/>
                  <a:pt x="37084" y="487553"/>
                  <a:pt x="37465" y="487299"/>
                </a:cubicBezTo>
                <a:cubicBezTo>
                  <a:pt x="37846" y="487045"/>
                  <a:pt x="38227" y="486791"/>
                  <a:pt x="38481" y="486791"/>
                </a:cubicBezTo>
                <a:cubicBezTo>
                  <a:pt x="39116" y="486791"/>
                  <a:pt x="39624" y="487299"/>
                  <a:pt x="39624" y="487299"/>
                </a:cubicBezTo>
                <a:cubicBezTo>
                  <a:pt x="39624" y="488315"/>
                  <a:pt x="44958" y="489458"/>
                  <a:pt x="52578" y="491617"/>
                </a:cubicBezTo>
                <a:cubicBezTo>
                  <a:pt x="60198" y="493776"/>
                  <a:pt x="67691" y="495935"/>
                  <a:pt x="67691" y="496951"/>
                </a:cubicBezTo>
                <a:lnTo>
                  <a:pt x="69723" y="496951"/>
                </a:lnTo>
                <a:cubicBezTo>
                  <a:pt x="69723" y="496570"/>
                  <a:pt x="69977" y="496443"/>
                  <a:pt x="70358" y="496443"/>
                </a:cubicBezTo>
                <a:cubicBezTo>
                  <a:pt x="71120" y="496443"/>
                  <a:pt x="72644" y="496951"/>
                  <a:pt x="74041" y="496951"/>
                </a:cubicBezTo>
                <a:cubicBezTo>
                  <a:pt x="76200" y="497967"/>
                  <a:pt x="78359" y="499110"/>
                  <a:pt x="78359" y="499110"/>
                </a:cubicBezTo>
                <a:cubicBezTo>
                  <a:pt x="78359" y="498094"/>
                  <a:pt x="79502" y="498094"/>
                  <a:pt x="81661" y="498094"/>
                </a:cubicBezTo>
                <a:cubicBezTo>
                  <a:pt x="83820" y="499110"/>
                  <a:pt x="84836" y="499110"/>
                  <a:pt x="83820" y="500253"/>
                </a:cubicBezTo>
                <a:cubicBezTo>
                  <a:pt x="84963" y="500253"/>
                  <a:pt x="92456" y="501269"/>
                  <a:pt x="96774" y="501269"/>
                </a:cubicBezTo>
                <a:cubicBezTo>
                  <a:pt x="97155" y="500888"/>
                  <a:pt x="97409" y="500888"/>
                  <a:pt x="97663" y="500888"/>
                </a:cubicBezTo>
                <a:cubicBezTo>
                  <a:pt x="98425" y="500888"/>
                  <a:pt x="98933" y="501650"/>
                  <a:pt x="98933" y="502412"/>
                </a:cubicBezTo>
                <a:cubicBezTo>
                  <a:pt x="98933" y="503555"/>
                  <a:pt x="99949" y="504571"/>
                  <a:pt x="101092" y="504571"/>
                </a:cubicBezTo>
                <a:cubicBezTo>
                  <a:pt x="101092" y="504571"/>
                  <a:pt x="101092" y="503555"/>
                  <a:pt x="101092" y="502412"/>
                </a:cubicBezTo>
                <a:cubicBezTo>
                  <a:pt x="101092" y="501269"/>
                  <a:pt x="101092" y="501396"/>
                  <a:pt x="103251" y="501396"/>
                </a:cubicBezTo>
                <a:lnTo>
                  <a:pt x="105410" y="502412"/>
                </a:lnTo>
                <a:cubicBezTo>
                  <a:pt x="104394" y="503555"/>
                  <a:pt x="109728" y="503555"/>
                  <a:pt x="117348" y="504571"/>
                </a:cubicBezTo>
                <a:cubicBezTo>
                  <a:pt x="127000" y="504571"/>
                  <a:pt x="131318" y="505714"/>
                  <a:pt x="130302" y="506730"/>
                </a:cubicBezTo>
                <a:cubicBezTo>
                  <a:pt x="130302" y="507238"/>
                  <a:pt x="130556" y="507492"/>
                  <a:pt x="131318" y="507492"/>
                </a:cubicBezTo>
                <a:cubicBezTo>
                  <a:pt x="132080" y="507492"/>
                  <a:pt x="133096" y="507238"/>
                  <a:pt x="134747" y="506730"/>
                </a:cubicBezTo>
                <a:cubicBezTo>
                  <a:pt x="139573" y="504698"/>
                  <a:pt x="141224" y="503936"/>
                  <a:pt x="142240" y="503936"/>
                </a:cubicBezTo>
                <a:cubicBezTo>
                  <a:pt x="142748" y="503936"/>
                  <a:pt x="143002" y="504190"/>
                  <a:pt x="143383" y="504571"/>
                </a:cubicBezTo>
                <a:cubicBezTo>
                  <a:pt x="142367" y="504571"/>
                  <a:pt x="142367" y="505714"/>
                  <a:pt x="142367" y="506730"/>
                </a:cubicBezTo>
                <a:cubicBezTo>
                  <a:pt x="142367" y="507746"/>
                  <a:pt x="142621" y="508381"/>
                  <a:pt x="143002" y="508381"/>
                </a:cubicBezTo>
                <a:cubicBezTo>
                  <a:pt x="143383" y="508381"/>
                  <a:pt x="143891" y="507873"/>
                  <a:pt x="144399" y="506730"/>
                </a:cubicBezTo>
                <a:cubicBezTo>
                  <a:pt x="144399" y="505968"/>
                  <a:pt x="146812" y="505587"/>
                  <a:pt x="149733" y="505587"/>
                </a:cubicBezTo>
                <a:cubicBezTo>
                  <a:pt x="154559" y="505587"/>
                  <a:pt x="161036" y="506476"/>
                  <a:pt x="161671" y="507873"/>
                </a:cubicBezTo>
                <a:lnTo>
                  <a:pt x="161671" y="505714"/>
                </a:lnTo>
                <a:cubicBezTo>
                  <a:pt x="161671" y="504571"/>
                  <a:pt x="162687" y="504571"/>
                  <a:pt x="167005" y="504571"/>
                </a:cubicBezTo>
                <a:lnTo>
                  <a:pt x="170180" y="504571"/>
                </a:lnTo>
                <a:cubicBezTo>
                  <a:pt x="170180" y="505460"/>
                  <a:pt x="171196" y="505714"/>
                  <a:pt x="172212" y="505714"/>
                </a:cubicBezTo>
                <a:cubicBezTo>
                  <a:pt x="174117" y="505714"/>
                  <a:pt x="176530" y="504825"/>
                  <a:pt x="176530" y="503428"/>
                </a:cubicBezTo>
                <a:cubicBezTo>
                  <a:pt x="177673" y="502285"/>
                  <a:pt x="177673" y="502285"/>
                  <a:pt x="179832" y="502285"/>
                </a:cubicBezTo>
                <a:cubicBezTo>
                  <a:pt x="180848" y="502920"/>
                  <a:pt x="181864" y="503301"/>
                  <a:pt x="183007" y="503301"/>
                </a:cubicBezTo>
                <a:cubicBezTo>
                  <a:pt x="185293" y="503301"/>
                  <a:pt x="187325" y="502031"/>
                  <a:pt x="187325" y="501269"/>
                </a:cubicBezTo>
                <a:lnTo>
                  <a:pt x="189484" y="501269"/>
                </a:lnTo>
                <a:cubicBezTo>
                  <a:pt x="189865" y="501650"/>
                  <a:pt x="190373" y="501777"/>
                  <a:pt x="190881" y="501777"/>
                </a:cubicBezTo>
                <a:cubicBezTo>
                  <a:pt x="191897" y="501777"/>
                  <a:pt x="193167" y="501269"/>
                  <a:pt x="193802" y="501269"/>
                </a:cubicBezTo>
                <a:cubicBezTo>
                  <a:pt x="195453" y="501269"/>
                  <a:pt x="196469" y="501015"/>
                  <a:pt x="196977" y="501015"/>
                </a:cubicBezTo>
                <a:cubicBezTo>
                  <a:pt x="197485" y="501015"/>
                  <a:pt x="197485" y="501269"/>
                  <a:pt x="196977" y="502412"/>
                </a:cubicBezTo>
                <a:cubicBezTo>
                  <a:pt x="197739" y="503174"/>
                  <a:pt x="197993" y="503936"/>
                  <a:pt x="198374" y="503936"/>
                </a:cubicBezTo>
                <a:cubicBezTo>
                  <a:pt x="198501" y="503936"/>
                  <a:pt x="198755" y="503809"/>
                  <a:pt x="199136" y="503555"/>
                </a:cubicBezTo>
                <a:lnTo>
                  <a:pt x="197993" y="502412"/>
                </a:lnTo>
                <a:cubicBezTo>
                  <a:pt x="197993" y="501396"/>
                  <a:pt x="201168" y="501396"/>
                  <a:pt x="205613" y="500253"/>
                </a:cubicBezTo>
                <a:cubicBezTo>
                  <a:pt x="210947" y="499110"/>
                  <a:pt x="213233" y="498094"/>
                  <a:pt x="213233" y="497078"/>
                </a:cubicBezTo>
                <a:lnTo>
                  <a:pt x="214249" y="498094"/>
                </a:lnTo>
                <a:cubicBezTo>
                  <a:pt x="216408" y="498094"/>
                  <a:pt x="217424" y="498094"/>
                  <a:pt x="216408" y="497078"/>
                </a:cubicBezTo>
                <a:cubicBezTo>
                  <a:pt x="217424" y="495935"/>
                  <a:pt x="221742" y="494919"/>
                  <a:pt x="224028" y="494919"/>
                </a:cubicBezTo>
                <a:cubicBezTo>
                  <a:pt x="225044" y="494919"/>
                  <a:pt x="225044" y="493776"/>
                  <a:pt x="225044" y="493776"/>
                </a:cubicBezTo>
                <a:cubicBezTo>
                  <a:pt x="225679" y="492506"/>
                  <a:pt x="226822" y="491490"/>
                  <a:pt x="227965" y="491490"/>
                </a:cubicBezTo>
                <a:cubicBezTo>
                  <a:pt x="228727" y="491490"/>
                  <a:pt x="229616" y="491871"/>
                  <a:pt x="230378" y="492633"/>
                </a:cubicBezTo>
                <a:cubicBezTo>
                  <a:pt x="229362" y="490474"/>
                  <a:pt x="230378" y="490474"/>
                  <a:pt x="231521" y="490474"/>
                </a:cubicBezTo>
                <a:cubicBezTo>
                  <a:pt x="233680" y="490474"/>
                  <a:pt x="237998" y="488315"/>
                  <a:pt x="236855" y="487299"/>
                </a:cubicBezTo>
                <a:lnTo>
                  <a:pt x="237871" y="487299"/>
                </a:lnTo>
                <a:cubicBezTo>
                  <a:pt x="238252" y="487680"/>
                  <a:pt x="238633" y="487807"/>
                  <a:pt x="238887" y="487807"/>
                </a:cubicBezTo>
                <a:cubicBezTo>
                  <a:pt x="239649" y="487807"/>
                  <a:pt x="240284" y="487299"/>
                  <a:pt x="241046" y="487299"/>
                </a:cubicBezTo>
                <a:cubicBezTo>
                  <a:pt x="242062" y="486283"/>
                  <a:pt x="243205" y="486283"/>
                  <a:pt x="244221" y="486283"/>
                </a:cubicBezTo>
                <a:cubicBezTo>
                  <a:pt x="244602" y="486664"/>
                  <a:pt x="244983" y="486791"/>
                  <a:pt x="245237" y="486791"/>
                </a:cubicBezTo>
                <a:cubicBezTo>
                  <a:pt x="245872" y="486791"/>
                  <a:pt x="246380" y="486283"/>
                  <a:pt x="246380" y="486283"/>
                </a:cubicBezTo>
                <a:cubicBezTo>
                  <a:pt x="247396" y="486283"/>
                  <a:pt x="246380" y="485140"/>
                  <a:pt x="244221" y="485140"/>
                </a:cubicBezTo>
                <a:cubicBezTo>
                  <a:pt x="242570" y="485140"/>
                  <a:pt x="243586" y="483743"/>
                  <a:pt x="246253" y="483743"/>
                </a:cubicBezTo>
                <a:cubicBezTo>
                  <a:pt x="246888" y="483743"/>
                  <a:pt x="247650" y="483870"/>
                  <a:pt x="248539" y="484124"/>
                </a:cubicBezTo>
                <a:cubicBezTo>
                  <a:pt x="252857" y="484124"/>
                  <a:pt x="252857" y="484124"/>
                  <a:pt x="249555" y="482981"/>
                </a:cubicBezTo>
                <a:lnTo>
                  <a:pt x="248793" y="482981"/>
                </a:lnTo>
                <a:cubicBezTo>
                  <a:pt x="248793" y="482981"/>
                  <a:pt x="250190" y="481584"/>
                  <a:pt x="250698" y="481584"/>
                </a:cubicBezTo>
                <a:cubicBezTo>
                  <a:pt x="250825" y="481584"/>
                  <a:pt x="250952" y="481711"/>
                  <a:pt x="250952" y="481965"/>
                </a:cubicBezTo>
                <a:lnTo>
                  <a:pt x="254127" y="480949"/>
                </a:lnTo>
                <a:cubicBezTo>
                  <a:pt x="254127" y="478790"/>
                  <a:pt x="255143" y="477647"/>
                  <a:pt x="256286" y="477647"/>
                </a:cubicBezTo>
                <a:cubicBezTo>
                  <a:pt x="257429" y="477647"/>
                  <a:pt x="257302" y="477647"/>
                  <a:pt x="257302" y="476631"/>
                </a:cubicBezTo>
                <a:cubicBezTo>
                  <a:pt x="256667" y="475996"/>
                  <a:pt x="256794" y="475361"/>
                  <a:pt x="257429" y="475361"/>
                </a:cubicBezTo>
                <a:cubicBezTo>
                  <a:pt x="257937" y="475361"/>
                  <a:pt x="258572" y="475742"/>
                  <a:pt x="259461" y="476631"/>
                </a:cubicBezTo>
                <a:cubicBezTo>
                  <a:pt x="260477" y="476631"/>
                  <a:pt x="261620" y="476631"/>
                  <a:pt x="261620" y="474472"/>
                </a:cubicBezTo>
                <a:cubicBezTo>
                  <a:pt x="260096" y="473710"/>
                  <a:pt x="260223" y="472948"/>
                  <a:pt x="260350" y="472948"/>
                </a:cubicBezTo>
                <a:cubicBezTo>
                  <a:pt x="260477" y="472948"/>
                  <a:pt x="260477" y="473075"/>
                  <a:pt x="260477" y="473456"/>
                </a:cubicBezTo>
                <a:cubicBezTo>
                  <a:pt x="262636" y="473456"/>
                  <a:pt x="262636" y="472313"/>
                  <a:pt x="262636" y="472313"/>
                </a:cubicBezTo>
                <a:cubicBezTo>
                  <a:pt x="262636" y="472313"/>
                  <a:pt x="267970" y="465836"/>
                  <a:pt x="272415" y="458343"/>
                </a:cubicBezTo>
                <a:lnTo>
                  <a:pt x="275590" y="458343"/>
                </a:lnTo>
                <a:cubicBezTo>
                  <a:pt x="276479" y="458851"/>
                  <a:pt x="276860" y="459105"/>
                  <a:pt x="276860" y="459105"/>
                </a:cubicBezTo>
                <a:cubicBezTo>
                  <a:pt x="276860" y="459105"/>
                  <a:pt x="276606" y="458597"/>
                  <a:pt x="276606" y="457327"/>
                </a:cubicBezTo>
                <a:cubicBezTo>
                  <a:pt x="274574" y="455930"/>
                  <a:pt x="274193" y="454533"/>
                  <a:pt x="274828" y="454533"/>
                </a:cubicBezTo>
                <a:cubicBezTo>
                  <a:pt x="275209" y="454533"/>
                  <a:pt x="275844" y="455041"/>
                  <a:pt x="276606" y="456184"/>
                </a:cubicBezTo>
                <a:cubicBezTo>
                  <a:pt x="277368" y="457073"/>
                  <a:pt x="278003" y="457454"/>
                  <a:pt x="278257" y="457454"/>
                </a:cubicBezTo>
                <a:cubicBezTo>
                  <a:pt x="278638" y="457454"/>
                  <a:pt x="278384" y="456565"/>
                  <a:pt x="277749" y="455168"/>
                </a:cubicBezTo>
                <a:cubicBezTo>
                  <a:pt x="276606" y="454152"/>
                  <a:pt x="276606" y="454152"/>
                  <a:pt x="277749" y="453009"/>
                </a:cubicBezTo>
                <a:cubicBezTo>
                  <a:pt x="278130" y="453390"/>
                  <a:pt x="278511" y="453517"/>
                  <a:pt x="278765" y="453517"/>
                </a:cubicBezTo>
                <a:cubicBezTo>
                  <a:pt x="279273" y="453517"/>
                  <a:pt x="279527" y="453009"/>
                  <a:pt x="278892" y="453009"/>
                </a:cubicBezTo>
                <a:cubicBezTo>
                  <a:pt x="278130" y="451485"/>
                  <a:pt x="277876" y="450469"/>
                  <a:pt x="278257" y="450469"/>
                </a:cubicBezTo>
                <a:cubicBezTo>
                  <a:pt x="278384" y="450469"/>
                  <a:pt x="278638" y="450596"/>
                  <a:pt x="278892" y="450850"/>
                </a:cubicBezTo>
                <a:cubicBezTo>
                  <a:pt x="278892" y="450850"/>
                  <a:pt x="278892" y="449707"/>
                  <a:pt x="277876" y="448691"/>
                </a:cubicBezTo>
                <a:cubicBezTo>
                  <a:pt x="276733" y="446532"/>
                  <a:pt x="278892" y="446532"/>
                  <a:pt x="280035" y="446532"/>
                </a:cubicBezTo>
                <a:cubicBezTo>
                  <a:pt x="283337" y="444373"/>
                  <a:pt x="283337" y="443357"/>
                  <a:pt x="281178" y="443357"/>
                </a:cubicBezTo>
                <a:cubicBezTo>
                  <a:pt x="279019" y="443357"/>
                  <a:pt x="281178" y="440182"/>
                  <a:pt x="283337" y="439039"/>
                </a:cubicBezTo>
                <a:cubicBezTo>
                  <a:pt x="285496" y="439039"/>
                  <a:pt x="285496" y="439039"/>
                  <a:pt x="284353" y="438023"/>
                </a:cubicBezTo>
                <a:cubicBezTo>
                  <a:pt x="283337" y="438023"/>
                  <a:pt x="283337" y="436880"/>
                  <a:pt x="283337" y="436880"/>
                </a:cubicBezTo>
                <a:cubicBezTo>
                  <a:pt x="284353" y="435864"/>
                  <a:pt x="284353" y="435864"/>
                  <a:pt x="283337" y="434721"/>
                </a:cubicBezTo>
                <a:cubicBezTo>
                  <a:pt x="283337" y="434721"/>
                  <a:pt x="283337" y="434721"/>
                  <a:pt x="284353" y="432562"/>
                </a:cubicBezTo>
                <a:cubicBezTo>
                  <a:pt x="287528" y="430403"/>
                  <a:pt x="286512" y="427228"/>
                  <a:pt x="284353" y="427228"/>
                </a:cubicBezTo>
                <a:lnTo>
                  <a:pt x="285369" y="425069"/>
                </a:lnTo>
                <a:cubicBezTo>
                  <a:pt x="287528" y="424053"/>
                  <a:pt x="288671" y="422910"/>
                  <a:pt x="286512" y="422910"/>
                </a:cubicBezTo>
                <a:lnTo>
                  <a:pt x="285369" y="422910"/>
                </a:lnTo>
                <a:cubicBezTo>
                  <a:pt x="287274" y="421894"/>
                  <a:pt x="286639" y="418465"/>
                  <a:pt x="284988" y="418465"/>
                </a:cubicBezTo>
                <a:cubicBezTo>
                  <a:pt x="284734" y="418465"/>
                  <a:pt x="284607" y="418465"/>
                  <a:pt x="284353" y="418592"/>
                </a:cubicBezTo>
                <a:cubicBezTo>
                  <a:pt x="283337" y="418592"/>
                  <a:pt x="283337" y="418592"/>
                  <a:pt x="283337" y="417449"/>
                </a:cubicBezTo>
                <a:lnTo>
                  <a:pt x="284353" y="417449"/>
                </a:lnTo>
                <a:cubicBezTo>
                  <a:pt x="285369" y="416433"/>
                  <a:pt x="286512" y="416433"/>
                  <a:pt x="286512" y="415290"/>
                </a:cubicBezTo>
                <a:cubicBezTo>
                  <a:pt x="286512" y="415290"/>
                  <a:pt x="286512" y="414274"/>
                  <a:pt x="285369" y="414274"/>
                </a:cubicBezTo>
                <a:cubicBezTo>
                  <a:pt x="283210" y="413258"/>
                  <a:pt x="282194" y="412115"/>
                  <a:pt x="283210" y="412115"/>
                </a:cubicBezTo>
                <a:cubicBezTo>
                  <a:pt x="283210" y="412115"/>
                  <a:pt x="283210" y="411099"/>
                  <a:pt x="282067" y="409956"/>
                </a:cubicBezTo>
                <a:cubicBezTo>
                  <a:pt x="282067" y="408940"/>
                  <a:pt x="282067" y="408940"/>
                  <a:pt x="281051" y="406781"/>
                </a:cubicBezTo>
                <a:cubicBezTo>
                  <a:pt x="282067" y="405765"/>
                  <a:pt x="282067" y="403606"/>
                  <a:pt x="281051" y="403606"/>
                </a:cubicBezTo>
                <a:cubicBezTo>
                  <a:pt x="281051" y="403606"/>
                  <a:pt x="281051" y="401447"/>
                  <a:pt x="281051" y="400431"/>
                </a:cubicBezTo>
                <a:cubicBezTo>
                  <a:pt x="281051" y="398272"/>
                  <a:pt x="281051" y="397256"/>
                  <a:pt x="279908" y="397256"/>
                </a:cubicBezTo>
                <a:cubicBezTo>
                  <a:pt x="279400" y="397764"/>
                  <a:pt x="279146" y="398018"/>
                  <a:pt x="279019" y="398018"/>
                </a:cubicBezTo>
                <a:cubicBezTo>
                  <a:pt x="278892" y="398018"/>
                  <a:pt x="278892" y="397764"/>
                  <a:pt x="278892" y="397256"/>
                </a:cubicBezTo>
                <a:cubicBezTo>
                  <a:pt x="279908" y="396113"/>
                  <a:pt x="279908" y="395097"/>
                  <a:pt x="279908" y="394081"/>
                </a:cubicBezTo>
                <a:cubicBezTo>
                  <a:pt x="279908" y="394081"/>
                  <a:pt x="278892" y="392938"/>
                  <a:pt x="278892" y="392938"/>
                </a:cubicBezTo>
                <a:cubicBezTo>
                  <a:pt x="279908" y="391922"/>
                  <a:pt x="279908" y="391922"/>
                  <a:pt x="279908" y="390779"/>
                </a:cubicBezTo>
                <a:cubicBezTo>
                  <a:pt x="279908" y="389636"/>
                  <a:pt x="277749" y="387604"/>
                  <a:pt x="277749" y="386461"/>
                </a:cubicBezTo>
                <a:cubicBezTo>
                  <a:pt x="276987" y="384429"/>
                  <a:pt x="276733" y="383667"/>
                  <a:pt x="276987" y="383667"/>
                </a:cubicBezTo>
                <a:cubicBezTo>
                  <a:pt x="277241" y="383667"/>
                  <a:pt x="277368" y="383921"/>
                  <a:pt x="277749" y="384302"/>
                </a:cubicBezTo>
                <a:cubicBezTo>
                  <a:pt x="277749" y="384683"/>
                  <a:pt x="277876" y="384810"/>
                  <a:pt x="277876" y="384810"/>
                </a:cubicBezTo>
                <a:cubicBezTo>
                  <a:pt x="278130" y="384810"/>
                  <a:pt x="278384" y="384048"/>
                  <a:pt x="277749" y="383286"/>
                </a:cubicBezTo>
                <a:cubicBezTo>
                  <a:pt x="276606" y="382143"/>
                  <a:pt x="274447" y="379984"/>
                  <a:pt x="273431" y="376809"/>
                </a:cubicBezTo>
                <a:cubicBezTo>
                  <a:pt x="272415" y="373634"/>
                  <a:pt x="271272" y="373634"/>
                  <a:pt x="273431" y="372491"/>
                </a:cubicBezTo>
                <a:cubicBezTo>
                  <a:pt x="275590" y="372491"/>
                  <a:pt x="275590" y="371348"/>
                  <a:pt x="272415" y="371348"/>
                </a:cubicBezTo>
                <a:cubicBezTo>
                  <a:pt x="269113" y="370332"/>
                  <a:pt x="269113" y="370332"/>
                  <a:pt x="270256" y="369189"/>
                </a:cubicBezTo>
                <a:cubicBezTo>
                  <a:pt x="271399" y="368046"/>
                  <a:pt x="271272" y="368173"/>
                  <a:pt x="270256" y="367030"/>
                </a:cubicBezTo>
                <a:cubicBezTo>
                  <a:pt x="269113" y="367030"/>
                  <a:pt x="269113" y="365887"/>
                  <a:pt x="269113" y="363728"/>
                </a:cubicBezTo>
                <a:cubicBezTo>
                  <a:pt x="268605" y="363220"/>
                  <a:pt x="268351" y="362966"/>
                  <a:pt x="268097" y="362966"/>
                </a:cubicBezTo>
                <a:cubicBezTo>
                  <a:pt x="267843" y="362966"/>
                  <a:pt x="267589" y="363220"/>
                  <a:pt x="267081" y="363728"/>
                </a:cubicBezTo>
                <a:cubicBezTo>
                  <a:pt x="267081" y="363728"/>
                  <a:pt x="267081" y="362712"/>
                  <a:pt x="265938" y="361569"/>
                </a:cubicBezTo>
                <a:cubicBezTo>
                  <a:pt x="267081" y="358267"/>
                  <a:pt x="263779" y="353949"/>
                  <a:pt x="261620" y="352933"/>
                </a:cubicBezTo>
                <a:cubicBezTo>
                  <a:pt x="261620" y="352933"/>
                  <a:pt x="261620" y="351790"/>
                  <a:pt x="261620" y="350774"/>
                </a:cubicBezTo>
                <a:cubicBezTo>
                  <a:pt x="262382" y="349123"/>
                  <a:pt x="262636" y="348234"/>
                  <a:pt x="261874" y="348234"/>
                </a:cubicBezTo>
                <a:cubicBezTo>
                  <a:pt x="261493" y="348234"/>
                  <a:pt x="261112" y="348361"/>
                  <a:pt x="260604" y="348615"/>
                </a:cubicBezTo>
                <a:cubicBezTo>
                  <a:pt x="259715" y="349123"/>
                  <a:pt x="259207" y="349377"/>
                  <a:pt x="259080" y="349377"/>
                </a:cubicBezTo>
                <a:cubicBezTo>
                  <a:pt x="258953" y="349377"/>
                  <a:pt x="259461" y="348869"/>
                  <a:pt x="260604" y="347599"/>
                </a:cubicBezTo>
                <a:cubicBezTo>
                  <a:pt x="260604" y="346710"/>
                  <a:pt x="258572" y="343789"/>
                  <a:pt x="257175" y="343789"/>
                </a:cubicBezTo>
                <a:cubicBezTo>
                  <a:pt x="256794" y="343789"/>
                  <a:pt x="256540" y="343916"/>
                  <a:pt x="256413" y="344297"/>
                </a:cubicBezTo>
                <a:cubicBezTo>
                  <a:pt x="255270" y="344297"/>
                  <a:pt x="254254" y="345440"/>
                  <a:pt x="254254" y="345440"/>
                </a:cubicBezTo>
                <a:cubicBezTo>
                  <a:pt x="255270" y="344297"/>
                  <a:pt x="254254" y="343281"/>
                  <a:pt x="254254" y="343281"/>
                </a:cubicBezTo>
                <a:cubicBezTo>
                  <a:pt x="255270" y="342265"/>
                  <a:pt x="254254" y="341122"/>
                  <a:pt x="253111" y="338963"/>
                </a:cubicBezTo>
                <a:cubicBezTo>
                  <a:pt x="251968" y="336804"/>
                  <a:pt x="249936" y="332486"/>
                  <a:pt x="248793" y="330327"/>
                </a:cubicBezTo>
                <a:cubicBezTo>
                  <a:pt x="247650" y="328168"/>
                  <a:pt x="245618" y="326009"/>
                  <a:pt x="244475" y="326009"/>
                </a:cubicBezTo>
                <a:cubicBezTo>
                  <a:pt x="243459" y="324866"/>
                  <a:pt x="243459" y="323850"/>
                  <a:pt x="242316" y="321691"/>
                </a:cubicBezTo>
                <a:cubicBezTo>
                  <a:pt x="243205" y="319913"/>
                  <a:pt x="241935" y="318135"/>
                  <a:pt x="241427" y="318135"/>
                </a:cubicBezTo>
                <a:cubicBezTo>
                  <a:pt x="241300" y="318135"/>
                  <a:pt x="241300" y="318262"/>
                  <a:pt x="241300" y="318389"/>
                </a:cubicBezTo>
                <a:lnTo>
                  <a:pt x="240284" y="317246"/>
                </a:lnTo>
                <a:cubicBezTo>
                  <a:pt x="240284" y="315087"/>
                  <a:pt x="239141" y="314071"/>
                  <a:pt x="239141" y="314071"/>
                </a:cubicBezTo>
                <a:cubicBezTo>
                  <a:pt x="238760" y="314452"/>
                  <a:pt x="238506" y="314579"/>
                  <a:pt x="238252" y="314579"/>
                </a:cubicBezTo>
                <a:cubicBezTo>
                  <a:pt x="237617" y="314579"/>
                  <a:pt x="236982" y="313817"/>
                  <a:pt x="236982" y="313055"/>
                </a:cubicBezTo>
                <a:cubicBezTo>
                  <a:pt x="237998" y="311912"/>
                  <a:pt x="236982" y="310896"/>
                  <a:pt x="235839" y="309880"/>
                </a:cubicBezTo>
                <a:cubicBezTo>
                  <a:pt x="234696" y="308864"/>
                  <a:pt x="229362" y="301244"/>
                  <a:pt x="224028" y="292608"/>
                </a:cubicBezTo>
                <a:cubicBezTo>
                  <a:pt x="218694" y="283972"/>
                  <a:pt x="213233" y="275336"/>
                  <a:pt x="214249" y="275336"/>
                </a:cubicBezTo>
                <a:cubicBezTo>
                  <a:pt x="214249" y="275336"/>
                  <a:pt x="213233" y="274320"/>
                  <a:pt x="212090" y="272161"/>
                </a:cubicBezTo>
                <a:cubicBezTo>
                  <a:pt x="212090" y="271018"/>
                  <a:pt x="211074" y="268986"/>
                  <a:pt x="211074" y="268986"/>
                </a:cubicBezTo>
                <a:cubicBezTo>
                  <a:pt x="210947" y="269113"/>
                  <a:pt x="210693" y="269113"/>
                  <a:pt x="210566" y="269113"/>
                </a:cubicBezTo>
                <a:cubicBezTo>
                  <a:pt x="208534" y="269113"/>
                  <a:pt x="206756" y="263398"/>
                  <a:pt x="206756" y="260350"/>
                </a:cubicBezTo>
                <a:cubicBezTo>
                  <a:pt x="206756" y="258191"/>
                  <a:pt x="206756" y="257175"/>
                  <a:pt x="205740" y="256032"/>
                </a:cubicBezTo>
                <a:cubicBezTo>
                  <a:pt x="205486" y="256159"/>
                  <a:pt x="205232" y="256286"/>
                  <a:pt x="204978" y="256286"/>
                </a:cubicBezTo>
                <a:cubicBezTo>
                  <a:pt x="203327" y="256286"/>
                  <a:pt x="202565" y="253619"/>
                  <a:pt x="202565" y="251714"/>
                </a:cubicBezTo>
                <a:cubicBezTo>
                  <a:pt x="204724" y="249555"/>
                  <a:pt x="203581" y="248539"/>
                  <a:pt x="201422" y="248539"/>
                </a:cubicBezTo>
                <a:cubicBezTo>
                  <a:pt x="201041" y="248793"/>
                  <a:pt x="200660" y="248793"/>
                  <a:pt x="200406" y="248793"/>
                </a:cubicBezTo>
                <a:cubicBezTo>
                  <a:pt x="199009" y="248793"/>
                  <a:pt x="198628" y="246888"/>
                  <a:pt x="200406" y="244221"/>
                </a:cubicBezTo>
                <a:cubicBezTo>
                  <a:pt x="201422" y="242062"/>
                  <a:pt x="201422" y="242062"/>
                  <a:pt x="200406" y="242062"/>
                </a:cubicBezTo>
                <a:cubicBezTo>
                  <a:pt x="197231" y="240919"/>
                  <a:pt x="197231" y="239903"/>
                  <a:pt x="198247" y="239903"/>
                </a:cubicBezTo>
                <a:cubicBezTo>
                  <a:pt x="200406" y="237744"/>
                  <a:pt x="199390" y="236728"/>
                  <a:pt x="197231" y="236728"/>
                </a:cubicBezTo>
                <a:cubicBezTo>
                  <a:pt x="194056" y="234569"/>
                  <a:pt x="194056" y="234569"/>
                  <a:pt x="196088" y="232410"/>
                </a:cubicBezTo>
                <a:cubicBezTo>
                  <a:pt x="198120" y="230251"/>
                  <a:pt x="197231" y="225933"/>
                  <a:pt x="193929" y="224790"/>
                </a:cubicBezTo>
                <a:cubicBezTo>
                  <a:pt x="193929" y="223774"/>
                  <a:pt x="192786" y="222631"/>
                  <a:pt x="193929" y="222631"/>
                </a:cubicBezTo>
                <a:lnTo>
                  <a:pt x="192786" y="221488"/>
                </a:lnTo>
                <a:cubicBezTo>
                  <a:pt x="191770" y="220472"/>
                  <a:pt x="191770" y="219329"/>
                  <a:pt x="191770" y="219329"/>
                </a:cubicBezTo>
                <a:lnTo>
                  <a:pt x="192786" y="218313"/>
                </a:lnTo>
                <a:cubicBezTo>
                  <a:pt x="191770" y="217297"/>
                  <a:pt x="189611" y="209677"/>
                  <a:pt x="189611" y="201041"/>
                </a:cubicBezTo>
                <a:cubicBezTo>
                  <a:pt x="189611" y="189611"/>
                  <a:pt x="190373" y="185293"/>
                  <a:pt x="191135" y="185293"/>
                </a:cubicBezTo>
                <a:cubicBezTo>
                  <a:pt x="191389" y="185293"/>
                  <a:pt x="191516" y="185547"/>
                  <a:pt x="191770" y="185928"/>
                </a:cubicBezTo>
                <a:cubicBezTo>
                  <a:pt x="192151" y="186182"/>
                  <a:pt x="192532" y="186182"/>
                  <a:pt x="192786" y="186182"/>
                </a:cubicBezTo>
                <a:cubicBezTo>
                  <a:pt x="193929" y="186182"/>
                  <a:pt x="193548" y="184404"/>
                  <a:pt x="191770" y="182626"/>
                </a:cubicBezTo>
                <a:cubicBezTo>
                  <a:pt x="191770" y="181610"/>
                  <a:pt x="190627" y="179451"/>
                  <a:pt x="190627" y="176149"/>
                </a:cubicBezTo>
                <a:cubicBezTo>
                  <a:pt x="191770" y="173990"/>
                  <a:pt x="191770" y="171831"/>
                  <a:pt x="190627" y="170815"/>
                </a:cubicBezTo>
                <a:lnTo>
                  <a:pt x="190627" y="169672"/>
                </a:lnTo>
                <a:cubicBezTo>
                  <a:pt x="193929" y="167513"/>
                  <a:pt x="195961" y="161036"/>
                  <a:pt x="195961" y="156718"/>
                </a:cubicBezTo>
                <a:cubicBezTo>
                  <a:pt x="195961" y="154559"/>
                  <a:pt x="195961" y="152400"/>
                  <a:pt x="198120" y="151384"/>
                </a:cubicBezTo>
                <a:cubicBezTo>
                  <a:pt x="200279" y="149225"/>
                  <a:pt x="200279" y="149225"/>
                  <a:pt x="200279" y="147066"/>
                </a:cubicBezTo>
                <a:cubicBezTo>
                  <a:pt x="199263" y="147066"/>
                  <a:pt x="200152" y="140462"/>
                  <a:pt x="202057" y="140462"/>
                </a:cubicBezTo>
                <a:cubicBezTo>
                  <a:pt x="202184" y="140462"/>
                  <a:pt x="202311" y="140462"/>
                  <a:pt x="202438" y="140589"/>
                </a:cubicBezTo>
                <a:lnTo>
                  <a:pt x="202438" y="138430"/>
                </a:lnTo>
                <a:cubicBezTo>
                  <a:pt x="201676" y="137668"/>
                  <a:pt x="202565" y="136906"/>
                  <a:pt x="203454" y="136906"/>
                </a:cubicBezTo>
                <a:cubicBezTo>
                  <a:pt x="203835" y="136906"/>
                  <a:pt x="204216" y="137033"/>
                  <a:pt x="204597" y="137287"/>
                </a:cubicBezTo>
                <a:cubicBezTo>
                  <a:pt x="205105" y="137541"/>
                  <a:pt x="205486" y="137668"/>
                  <a:pt x="205867" y="137668"/>
                </a:cubicBezTo>
                <a:cubicBezTo>
                  <a:pt x="206629" y="137668"/>
                  <a:pt x="206248" y="136398"/>
                  <a:pt x="204597" y="133985"/>
                </a:cubicBezTo>
                <a:cubicBezTo>
                  <a:pt x="203073" y="133223"/>
                  <a:pt x="202565" y="132461"/>
                  <a:pt x="202819" y="132461"/>
                </a:cubicBezTo>
                <a:cubicBezTo>
                  <a:pt x="202946" y="132461"/>
                  <a:pt x="203200" y="132588"/>
                  <a:pt x="203454" y="132969"/>
                </a:cubicBezTo>
                <a:cubicBezTo>
                  <a:pt x="205613" y="131826"/>
                  <a:pt x="206629" y="131826"/>
                  <a:pt x="206629" y="129794"/>
                </a:cubicBezTo>
                <a:cubicBezTo>
                  <a:pt x="206629" y="129032"/>
                  <a:pt x="207137" y="128270"/>
                  <a:pt x="208280" y="128270"/>
                </a:cubicBezTo>
                <a:cubicBezTo>
                  <a:pt x="208788" y="128270"/>
                  <a:pt x="209296" y="128397"/>
                  <a:pt x="209931" y="128651"/>
                </a:cubicBezTo>
                <a:cubicBezTo>
                  <a:pt x="210947" y="128651"/>
                  <a:pt x="210947" y="127635"/>
                  <a:pt x="212090" y="126492"/>
                </a:cubicBezTo>
                <a:lnTo>
                  <a:pt x="209042" y="126492"/>
                </a:lnTo>
                <a:cubicBezTo>
                  <a:pt x="209169" y="126111"/>
                  <a:pt x="209423" y="125349"/>
                  <a:pt x="209931" y="124333"/>
                </a:cubicBezTo>
                <a:cubicBezTo>
                  <a:pt x="210947" y="123190"/>
                  <a:pt x="210947" y="121031"/>
                  <a:pt x="209931" y="120015"/>
                </a:cubicBezTo>
                <a:cubicBezTo>
                  <a:pt x="209931" y="119380"/>
                  <a:pt x="209931" y="118745"/>
                  <a:pt x="210058" y="118745"/>
                </a:cubicBezTo>
                <a:cubicBezTo>
                  <a:pt x="210185" y="118745"/>
                  <a:pt x="210439" y="119126"/>
                  <a:pt x="210947" y="120015"/>
                </a:cubicBezTo>
                <a:cubicBezTo>
                  <a:pt x="211836" y="120523"/>
                  <a:pt x="212344" y="120777"/>
                  <a:pt x="212852" y="120777"/>
                </a:cubicBezTo>
                <a:cubicBezTo>
                  <a:pt x="213487" y="120777"/>
                  <a:pt x="213995" y="120269"/>
                  <a:pt x="215265" y="118999"/>
                </a:cubicBezTo>
                <a:cubicBezTo>
                  <a:pt x="215265" y="117856"/>
                  <a:pt x="216281" y="116840"/>
                  <a:pt x="215265" y="115697"/>
                </a:cubicBezTo>
                <a:cubicBezTo>
                  <a:pt x="214122" y="115697"/>
                  <a:pt x="214122" y="115697"/>
                  <a:pt x="215265" y="113538"/>
                </a:cubicBezTo>
                <a:cubicBezTo>
                  <a:pt x="217424" y="110363"/>
                  <a:pt x="222758" y="109220"/>
                  <a:pt x="224917" y="109220"/>
                </a:cubicBezTo>
                <a:cubicBezTo>
                  <a:pt x="225806" y="109728"/>
                  <a:pt x="226314" y="109982"/>
                  <a:pt x="226568" y="109982"/>
                </a:cubicBezTo>
                <a:cubicBezTo>
                  <a:pt x="226822" y="109982"/>
                  <a:pt x="226568" y="109474"/>
                  <a:pt x="226060" y="108204"/>
                </a:cubicBezTo>
                <a:cubicBezTo>
                  <a:pt x="224917" y="108204"/>
                  <a:pt x="224917" y="107061"/>
                  <a:pt x="226060" y="106045"/>
                </a:cubicBezTo>
                <a:cubicBezTo>
                  <a:pt x="226314" y="106299"/>
                  <a:pt x="226441" y="106426"/>
                  <a:pt x="226568" y="106426"/>
                </a:cubicBezTo>
                <a:cubicBezTo>
                  <a:pt x="226949" y="106426"/>
                  <a:pt x="226949" y="105791"/>
                  <a:pt x="226568" y="105791"/>
                </a:cubicBezTo>
                <a:cubicBezTo>
                  <a:pt x="226441" y="105791"/>
                  <a:pt x="226187" y="105918"/>
                  <a:pt x="226060" y="106172"/>
                </a:cubicBezTo>
                <a:cubicBezTo>
                  <a:pt x="225679" y="105791"/>
                  <a:pt x="225552" y="105664"/>
                  <a:pt x="225298" y="105664"/>
                </a:cubicBezTo>
                <a:cubicBezTo>
                  <a:pt x="224917" y="105664"/>
                  <a:pt x="224663" y="106426"/>
                  <a:pt x="223901" y="107188"/>
                </a:cubicBezTo>
                <a:lnTo>
                  <a:pt x="222758" y="106172"/>
                </a:lnTo>
                <a:cubicBezTo>
                  <a:pt x="221996" y="104521"/>
                  <a:pt x="222377" y="103632"/>
                  <a:pt x="223393" y="103632"/>
                </a:cubicBezTo>
                <a:cubicBezTo>
                  <a:pt x="223774" y="103632"/>
                  <a:pt x="224282" y="103759"/>
                  <a:pt x="224917" y="104013"/>
                </a:cubicBezTo>
                <a:cubicBezTo>
                  <a:pt x="227076" y="102997"/>
                  <a:pt x="227076" y="102997"/>
                  <a:pt x="226060" y="101854"/>
                </a:cubicBezTo>
                <a:cubicBezTo>
                  <a:pt x="226060" y="99695"/>
                  <a:pt x="226060" y="98679"/>
                  <a:pt x="227076" y="98679"/>
                </a:cubicBezTo>
                <a:cubicBezTo>
                  <a:pt x="227076" y="98679"/>
                  <a:pt x="228092" y="96520"/>
                  <a:pt x="228092" y="95504"/>
                </a:cubicBezTo>
                <a:cubicBezTo>
                  <a:pt x="229743" y="93853"/>
                  <a:pt x="230124" y="92964"/>
                  <a:pt x="230632" y="92964"/>
                </a:cubicBezTo>
                <a:cubicBezTo>
                  <a:pt x="230759" y="92964"/>
                  <a:pt x="231013" y="93091"/>
                  <a:pt x="231394" y="93345"/>
                </a:cubicBezTo>
                <a:cubicBezTo>
                  <a:pt x="231775" y="93599"/>
                  <a:pt x="232029" y="93853"/>
                  <a:pt x="232283" y="93853"/>
                </a:cubicBezTo>
                <a:cubicBezTo>
                  <a:pt x="233045" y="93853"/>
                  <a:pt x="233553" y="93091"/>
                  <a:pt x="233553" y="92329"/>
                </a:cubicBezTo>
                <a:cubicBezTo>
                  <a:pt x="234315" y="91567"/>
                  <a:pt x="235077" y="90805"/>
                  <a:pt x="235839" y="90805"/>
                </a:cubicBezTo>
                <a:cubicBezTo>
                  <a:pt x="236220" y="90805"/>
                  <a:pt x="236474" y="90932"/>
                  <a:pt x="236855" y="91186"/>
                </a:cubicBezTo>
                <a:cubicBezTo>
                  <a:pt x="237236" y="91694"/>
                  <a:pt x="237744" y="91948"/>
                  <a:pt x="238125" y="91948"/>
                </a:cubicBezTo>
                <a:cubicBezTo>
                  <a:pt x="238760" y="91948"/>
                  <a:pt x="239395" y="91440"/>
                  <a:pt x="240030" y="90170"/>
                </a:cubicBezTo>
                <a:cubicBezTo>
                  <a:pt x="243205" y="89154"/>
                  <a:pt x="243205" y="89154"/>
                  <a:pt x="242189" y="86995"/>
                </a:cubicBezTo>
                <a:cubicBezTo>
                  <a:pt x="241173" y="85852"/>
                  <a:pt x="242189" y="84836"/>
                  <a:pt x="243332" y="83820"/>
                </a:cubicBezTo>
                <a:cubicBezTo>
                  <a:pt x="243332" y="83820"/>
                  <a:pt x="243332" y="83820"/>
                  <a:pt x="243332" y="81661"/>
                </a:cubicBezTo>
                <a:cubicBezTo>
                  <a:pt x="243332" y="80772"/>
                  <a:pt x="243459" y="80391"/>
                  <a:pt x="243840" y="80391"/>
                </a:cubicBezTo>
                <a:cubicBezTo>
                  <a:pt x="244221" y="80391"/>
                  <a:pt x="244856" y="81026"/>
                  <a:pt x="245491" y="81661"/>
                </a:cubicBezTo>
                <a:lnTo>
                  <a:pt x="246507" y="83820"/>
                </a:lnTo>
                <a:cubicBezTo>
                  <a:pt x="247523" y="82677"/>
                  <a:pt x="246507" y="79502"/>
                  <a:pt x="246507" y="79502"/>
                </a:cubicBezTo>
                <a:cubicBezTo>
                  <a:pt x="245872" y="77724"/>
                  <a:pt x="245618" y="76962"/>
                  <a:pt x="245872" y="76962"/>
                </a:cubicBezTo>
                <a:cubicBezTo>
                  <a:pt x="246126" y="76962"/>
                  <a:pt x="246634" y="77470"/>
                  <a:pt x="247523" y="78486"/>
                </a:cubicBezTo>
                <a:cubicBezTo>
                  <a:pt x="247523" y="78867"/>
                  <a:pt x="247904" y="79121"/>
                  <a:pt x="248285" y="79121"/>
                </a:cubicBezTo>
                <a:cubicBezTo>
                  <a:pt x="249047" y="79121"/>
                  <a:pt x="250190" y="78359"/>
                  <a:pt x="250825" y="76327"/>
                </a:cubicBezTo>
                <a:cubicBezTo>
                  <a:pt x="251841" y="75184"/>
                  <a:pt x="254000" y="73152"/>
                  <a:pt x="252984" y="73152"/>
                </a:cubicBezTo>
                <a:cubicBezTo>
                  <a:pt x="254127" y="70993"/>
                  <a:pt x="255143" y="70993"/>
                  <a:pt x="255143" y="70993"/>
                </a:cubicBezTo>
                <a:cubicBezTo>
                  <a:pt x="257302" y="70993"/>
                  <a:pt x="257302" y="69850"/>
                  <a:pt x="259461" y="66675"/>
                </a:cubicBezTo>
                <a:cubicBezTo>
                  <a:pt x="261493" y="63373"/>
                  <a:pt x="262255" y="62103"/>
                  <a:pt x="263017" y="62103"/>
                </a:cubicBezTo>
                <a:cubicBezTo>
                  <a:pt x="263525" y="62103"/>
                  <a:pt x="264033" y="62611"/>
                  <a:pt x="264922" y="63500"/>
                </a:cubicBezTo>
                <a:cubicBezTo>
                  <a:pt x="264922" y="64008"/>
                  <a:pt x="265176" y="64516"/>
                  <a:pt x="265430" y="64516"/>
                </a:cubicBezTo>
                <a:cubicBezTo>
                  <a:pt x="265684" y="64516"/>
                  <a:pt x="265938" y="64008"/>
                  <a:pt x="265938" y="62357"/>
                </a:cubicBezTo>
                <a:cubicBezTo>
                  <a:pt x="265938" y="61214"/>
                  <a:pt x="268097" y="61214"/>
                  <a:pt x="270256" y="60198"/>
                </a:cubicBezTo>
                <a:cubicBezTo>
                  <a:pt x="271272" y="61214"/>
                  <a:pt x="273431" y="62357"/>
                  <a:pt x="273431" y="63373"/>
                </a:cubicBezTo>
                <a:cubicBezTo>
                  <a:pt x="274447" y="64389"/>
                  <a:pt x="275082" y="65024"/>
                  <a:pt x="275463" y="65024"/>
                </a:cubicBezTo>
                <a:cubicBezTo>
                  <a:pt x="275844" y="65024"/>
                  <a:pt x="276098" y="64516"/>
                  <a:pt x="276733" y="63373"/>
                </a:cubicBezTo>
                <a:cubicBezTo>
                  <a:pt x="277876" y="62357"/>
                  <a:pt x="277876" y="61214"/>
                  <a:pt x="276733" y="60198"/>
                </a:cubicBezTo>
                <a:cubicBezTo>
                  <a:pt x="276733" y="59817"/>
                  <a:pt x="276606" y="59690"/>
                  <a:pt x="276479" y="59690"/>
                </a:cubicBezTo>
                <a:cubicBezTo>
                  <a:pt x="276098" y="59690"/>
                  <a:pt x="275717" y="60198"/>
                  <a:pt x="275717" y="60198"/>
                </a:cubicBezTo>
                <a:lnTo>
                  <a:pt x="274574" y="60198"/>
                </a:lnTo>
                <a:cubicBezTo>
                  <a:pt x="273558" y="59182"/>
                  <a:pt x="273558" y="59182"/>
                  <a:pt x="275717" y="57023"/>
                </a:cubicBezTo>
                <a:cubicBezTo>
                  <a:pt x="275717" y="56261"/>
                  <a:pt x="276225" y="55499"/>
                  <a:pt x="276606" y="55499"/>
                </a:cubicBezTo>
                <a:cubicBezTo>
                  <a:pt x="276733" y="55499"/>
                  <a:pt x="276860" y="55626"/>
                  <a:pt x="276860" y="55880"/>
                </a:cubicBezTo>
                <a:cubicBezTo>
                  <a:pt x="278003" y="53721"/>
                  <a:pt x="280035" y="52705"/>
                  <a:pt x="282194" y="51562"/>
                </a:cubicBezTo>
                <a:cubicBezTo>
                  <a:pt x="283337" y="50419"/>
                  <a:pt x="286512" y="48387"/>
                  <a:pt x="287528" y="47244"/>
                </a:cubicBezTo>
                <a:cubicBezTo>
                  <a:pt x="288798" y="45974"/>
                  <a:pt x="289687" y="45466"/>
                  <a:pt x="290195" y="45466"/>
                </a:cubicBezTo>
                <a:cubicBezTo>
                  <a:pt x="290576" y="45466"/>
                  <a:pt x="290703" y="45720"/>
                  <a:pt x="290703" y="46228"/>
                </a:cubicBezTo>
                <a:cubicBezTo>
                  <a:pt x="291211" y="47117"/>
                  <a:pt x="291592" y="47498"/>
                  <a:pt x="291973" y="47498"/>
                </a:cubicBezTo>
                <a:cubicBezTo>
                  <a:pt x="292354" y="47498"/>
                  <a:pt x="292862" y="46863"/>
                  <a:pt x="292862" y="46228"/>
                </a:cubicBezTo>
                <a:cubicBezTo>
                  <a:pt x="292862" y="44323"/>
                  <a:pt x="303149" y="37211"/>
                  <a:pt x="306959" y="37211"/>
                </a:cubicBezTo>
                <a:cubicBezTo>
                  <a:pt x="307467" y="37211"/>
                  <a:pt x="307721" y="37338"/>
                  <a:pt x="307975" y="37592"/>
                </a:cubicBezTo>
                <a:lnTo>
                  <a:pt x="310134" y="36449"/>
                </a:lnTo>
                <a:cubicBezTo>
                  <a:pt x="312039" y="34544"/>
                  <a:pt x="317119" y="32004"/>
                  <a:pt x="319151" y="32004"/>
                </a:cubicBezTo>
                <a:cubicBezTo>
                  <a:pt x="319532" y="32004"/>
                  <a:pt x="319659" y="32004"/>
                  <a:pt x="319913" y="32258"/>
                </a:cubicBezTo>
                <a:cubicBezTo>
                  <a:pt x="319913" y="32258"/>
                  <a:pt x="320929" y="31115"/>
                  <a:pt x="323088" y="30099"/>
                </a:cubicBezTo>
                <a:cubicBezTo>
                  <a:pt x="324612" y="29337"/>
                  <a:pt x="325628" y="28575"/>
                  <a:pt x="326390" y="28575"/>
                </a:cubicBezTo>
                <a:cubicBezTo>
                  <a:pt x="326771" y="28575"/>
                  <a:pt x="327025" y="28702"/>
                  <a:pt x="327406" y="28956"/>
                </a:cubicBezTo>
                <a:cubicBezTo>
                  <a:pt x="328803" y="28956"/>
                  <a:pt x="329311" y="29464"/>
                  <a:pt x="329438" y="29464"/>
                </a:cubicBezTo>
                <a:cubicBezTo>
                  <a:pt x="329565" y="29464"/>
                  <a:pt x="329565" y="29337"/>
                  <a:pt x="329565" y="28956"/>
                </a:cubicBezTo>
                <a:cubicBezTo>
                  <a:pt x="328422" y="27940"/>
                  <a:pt x="330581" y="27940"/>
                  <a:pt x="336042" y="25781"/>
                </a:cubicBezTo>
                <a:cubicBezTo>
                  <a:pt x="338201" y="25273"/>
                  <a:pt x="339217" y="25019"/>
                  <a:pt x="339725" y="25019"/>
                </a:cubicBezTo>
                <a:cubicBezTo>
                  <a:pt x="340233" y="25019"/>
                  <a:pt x="339852" y="25273"/>
                  <a:pt x="339344" y="25781"/>
                </a:cubicBezTo>
                <a:cubicBezTo>
                  <a:pt x="344678" y="25781"/>
                  <a:pt x="343662" y="24765"/>
                  <a:pt x="343662" y="23622"/>
                </a:cubicBezTo>
                <a:cubicBezTo>
                  <a:pt x="342392" y="22479"/>
                  <a:pt x="342646" y="21590"/>
                  <a:pt x="343281" y="21590"/>
                </a:cubicBezTo>
                <a:cubicBezTo>
                  <a:pt x="343916" y="21590"/>
                  <a:pt x="344805" y="22098"/>
                  <a:pt x="345821" y="23622"/>
                </a:cubicBezTo>
                <a:cubicBezTo>
                  <a:pt x="346710" y="24511"/>
                  <a:pt x="347726" y="24892"/>
                  <a:pt x="348361" y="24892"/>
                </a:cubicBezTo>
                <a:cubicBezTo>
                  <a:pt x="349377" y="24892"/>
                  <a:pt x="350139" y="24257"/>
                  <a:pt x="350139" y="23622"/>
                </a:cubicBezTo>
                <a:cubicBezTo>
                  <a:pt x="349631" y="23114"/>
                  <a:pt x="349123" y="22860"/>
                  <a:pt x="348488" y="22860"/>
                </a:cubicBezTo>
                <a:cubicBezTo>
                  <a:pt x="347853" y="22860"/>
                  <a:pt x="347472" y="23114"/>
                  <a:pt x="346837" y="23622"/>
                </a:cubicBezTo>
                <a:cubicBezTo>
                  <a:pt x="346837" y="23622"/>
                  <a:pt x="346837" y="22606"/>
                  <a:pt x="346837" y="20447"/>
                </a:cubicBezTo>
                <a:cubicBezTo>
                  <a:pt x="347853" y="20447"/>
                  <a:pt x="347853" y="20447"/>
                  <a:pt x="348996" y="21590"/>
                </a:cubicBezTo>
                <a:cubicBezTo>
                  <a:pt x="348996" y="21590"/>
                  <a:pt x="349504" y="21082"/>
                  <a:pt x="350139" y="21082"/>
                </a:cubicBezTo>
                <a:cubicBezTo>
                  <a:pt x="350520" y="21082"/>
                  <a:pt x="350774" y="21209"/>
                  <a:pt x="351155" y="21590"/>
                </a:cubicBezTo>
                <a:cubicBezTo>
                  <a:pt x="353314" y="22606"/>
                  <a:pt x="353314" y="23749"/>
                  <a:pt x="352298" y="24765"/>
                </a:cubicBezTo>
                <a:cubicBezTo>
                  <a:pt x="352298" y="25781"/>
                  <a:pt x="352552" y="26162"/>
                  <a:pt x="352933" y="26162"/>
                </a:cubicBezTo>
                <a:cubicBezTo>
                  <a:pt x="353314" y="26162"/>
                  <a:pt x="353822" y="25908"/>
                  <a:pt x="354457" y="25908"/>
                </a:cubicBezTo>
                <a:cubicBezTo>
                  <a:pt x="356616" y="23749"/>
                  <a:pt x="355473" y="22733"/>
                  <a:pt x="354457" y="22733"/>
                </a:cubicBezTo>
                <a:cubicBezTo>
                  <a:pt x="353441" y="22733"/>
                  <a:pt x="353314" y="21717"/>
                  <a:pt x="352298" y="20574"/>
                </a:cubicBezTo>
                <a:cubicBezTo>
                  <a:pt x="352298" y="20193"/>
                  <a:pt x="353441" y="19812"/>
                  <a:pt x="354838" y="19812"/>
                </a:cubicBezTo>
                <a:cubicBezTo>
                  <a:pt x="356743" y="19812"/>
                  <a:pt x="359283" y="20320"/>
                  <a:pt x="359918" y="21590"/>
                </a:cubicBezTo>
                <a:lnTo>
                  <a:pt x="359918" y="21336"/>
                </a:lnTo>
                <a:cubicBezTo>
                  <a:pt x="359918" y="20320"/>
                  <a:pt x="362077" y="19177"/>
                  <a:pt x="364236" y="19177"/>
                </a:cubicBezTo>
                <a:cubicBezTo>
                  <a:pt x="365379" y="18669"/>
                  <a:pt x="366141" y="18415"/>
                  <a:pt x="366649" y="18415"/>
                </a:cubicBezTo>
                <a:cubicBezTo>
                  <a:pt x="367157" y="18415"/>
                  <a:pt x="367411" y="18669"/>
                  <a:pt x="367411" y="19177"/>
                </a:cubicBezTo>
                <a:cubicBezTo>
                  <a:pt x="368554" y="20320"/>
                  <a:pt x="368554" y="21336"/>
                  <a:pt x="369570" y="21336"/>
                </a:cubicBezTo>
                <a:cubicBezTo>
                  <a:pt x="368554" y="21336"/>
                  <a:pt x="368554" y="22479"/>
                  <a:pt x="369570" y="23495"/>
                </a:cubicBezTo>
                <a:cubicBezTo>
                  <a:pt x="369570" y="23495"/>
                  <a:pt x="370713" y="22479"/>
                  <a:pt x="371729" y="20320"/>
                </a:cubicBezTo>
                <a:cubicBezTo>
                  <a:pt x="373888" y="18161"/>
                  <a:pt x="376047" y="16002"/>
                  <a:pt x="380365" y="14986"/>
                </a:cubicBezTo>
                <a:cubicBezTo>
                  <a:pt x="382524" y="14986"/>
                  <a:pt x="385699" y="13970"/>
                  <a:pt x="386842" y="12827"/>
                </a:cubicBezTo>
                <a:cubicBezTo>
                  <a:pt x="387858" y="12319"/>
                  <a:pt x="388747" y="12065"/>
                  <a:pt x="389255" y="12065"/>
                </a:cubicBezTo>
                <a:cubicBezTo>
                  <a:pt x="389763" y="12065"/>
                  <a:pt x="390017" y="12319"/>
                  <a:pt x="390017" y="12827"/>
                </a:cubicBezTo>
                <a:lnTo>
                  <a:pt x="392303" y="11684"/>
                </a:lnTo>
                <a:cubicBezTo>
                  <a:pt x="392811" y="11176"/>
                  <a:pt x="393700" y="10922"/>
                  <a:pt x="394462" y="10922"/>
                </a:cubicBezTo>
                <a:cubicBezTo>
                  <a:pt x="395224" y="10922"/>
                  <a:pt x="396113" y="11176"/>
                  <a:pt x="396621" y="11684"/>
                </a:cubicBezTo>
                <a:cubicBezTo>
                  <a:pt x="396875" y="11938"/>
                  <a:pt x="397002" y="11938"/>
                  <a:pt x="397256" y="11938"/>
                </a:cubicBezTo>
                <a:cubicBezTo>
                  <a:pt x="398145" y="11938"/>
                  <a:pt x="399034" y="10541"/>
                  <a:pt x="399796" y="10541"/>
                </a:cubicBezTo>
                <a:cubicBezTo>
                  <a:pt x="400304" y="9525"/>
                  <a:pt x="400558" y="9017"/>
                  <a:pt x="400685" y="9017"/>
                </a:cubicBezTo>
                <a:cubicBezTo>
                  <a:pt x="400812" y="9017"/>
                  <a:pt x="400812" y="9779"/>
                  <a:pt x="400812" y="11557"/>
                </a:cubicBezTo>
                <a:cubicBezTo>
                  <a:pt x="400812" y="12573"/>
                  <a:pt x="398653" y="14732"/>
                  <a:pt x="397510" y="14732"/>
                </a:cubicBezTo>
                <a:lnTo>
                  <a:pt x="394335" y="14732"/>
                </a:lnTo>
                <a:lnTo>
                  <a:pt x="397510" y="15748"/>
                </a:lnTo>
                <a:cubicBezTo>
                  <a:pt x="398653" y="15748"/>
                  <a:pt x="401828" y="15748"/>
                  <a:pt x="401828" y="16891"/>
                </a:cubicBezTo>
                <a:cubicBezTo>
                  <a:pt x="401828" y="16891"/>
                  <a:pt x="401828" y="17907"/>
                  <a:pt x="402844" y="17907"/>
                </a:cubicBezTo>
                <a:cubicBezTo>
                  <a:pt x="402844" y="17907"/>
                  <a:pt x="402844" y="16891"/>
                  <a:pt x="402844" y="15748"/>
                </a:cubicBezTo>
                <a:cubicBezTo>
                  <a:pt x="401828" y="14732"/>
                  <a:pt x="400685" y="13589"/>
                  <a:pt x="400685" y="12573"/>
                </a:cubicBezTo>
                <a:cubicBezTo>
                  <a:pt x="401447" y="11049"/>
                  <a:pt x="403225" y="9525"/>
                  <a:pt x="404368" y="9525"/>
                </a:cubicBezTo>
                <a:cubicBezTo>
                  <a:pt x="404749" y="9525"/>
                  <a:pt x="405003" y="9779"/>
                  <a:pt x="405003" y="10414"/>
                </a:cubicBezTo>
                <a:cubicBezTo>
                  <a:pt x="406146" y="10414"/>
                  <a:pt x="406146" y="10414"/>
                  <a:pt x="407162" y="9398"/>
                </a:cubicBezTo>
                <a:cubicBezTo>
                  <a:pt x="407162" y="8763"/>
                  <a:pt x="407543" y="8128"/>
                  <a:pt x="408051" y="8128"/>
                </a:cubicBezTo>
                <a:cubicBezTo>
                  <a:pt x="408432" y="8128"/>
                  <a:pt x="408813" y="8509"/>
                  <a:pt x="409321" y="9398"/>
                </a:cubicBezTo>
                <a:cubicBezTo>
                  <a:pt x="410337" y="10414"/>
                  <a:pt x="411226" y="11049"/>
                  <a:pt x="411734" y="11049"/>
                </a:cubicBezTo>
                <a:cubicBezTo>
                  <a:pt x="412242" y="11049"/>
                  <a:pt x="412496" y="10541"/>
                  <a:pt x="412496" y="9398"/>
                </a:cubicBezTo>
                <a:cubicBezTo>
                  <a:pt x="413893" y="7366"/>
                  <a:pt x="416179" y="6604"/>
                  <a:pt x="417830" y="6604"/>
                </a:cubicBezTo>
                <a:cubicBezTo>
                  <a:pt x="418846" y="6604"/>
                  <a:pt x="419735" y="6858"/>
                  <a:pt x="420116" y="7239"/>
                </a:cubicBezTo>
                <a:cubicBezTo>
                  <a:pt x="420116" y="8128"/>
                  <a:pt x="420624" y="8509"/>
                  <a:pt x="421386" y="8509"/>
                </a:cubicBezTo>
                <a:cubicBezTo>
                  <a:pt x="422402" y="8509"/>
                  <a:pt x="423799" y="7874"/>
                  <a:pt x="424307" y="7239"/>
                </a:cubicBezTo>
                <a:cubicBezTo>
                  <a:pt x="424815" y="6604"/>
                  <a:pt x="425450" y="6477"/>
                  <a:pt x="425958" y="6477"/>
                </a:cubicBezTo>
                <a:cubicBezTo>
                  <a:pt x="426466" y="6477"/>
                  <a:pt x="426974" y="6731"/>
                  <a:pt x="427609" y="7239"/>
                </a:cubicBezTo>
                <a:cubicBezTo>
                  <a:pt x="427609" y="5715"/>
                  <a:pt x="428117" y="4699"/>
                  <a:pt x="428879" y="4699"/>
                </a:cubicBezTo>
                <a:cubicBezTo>
                  <a:pt x="429133" y="4699"/>
                  <a:pt x="429387" y="4826"/>
                  <a:pt x="429768" y="5080"/>
                </a:cubicBezTo>
                <a:cubicBezTo>
                  <a:pt x="429768" y="5080"/>
                  <a:pt x="430911" y="5080"/>
                  <a:pt x="429768" y="6223"/>
                </a:cubicBezTo>
                <a:cubicBezTo>
                  <a:pt x="429768" y="6223"/>
                  <a:pt x="430911" y="7239"/>
                  <a:pt x="433070" y="8382"/>
                </a:cubicBezTo>
                <a:cubicBezTo>
                  <a:pt x="431927" y="8382"/>
                  <a:pt x="431927" y="9398"/>
                  <a:pt x="431927" y="10541"/>
                </a:cubicBezTo>
                <a:cubicBezTo>
                  <a:pt x="431927" y="11176"/>
                  <a:pt x="432308" y="11430"/>
                  <a:pt x="432689" y="11430"/>
                </a:cubicBezTo>
                <a:cubicBezTo>
                  <a:pt x="434086" y="11430"/>
                  <a:pt x="436753" y="9398"/>
                  <a:pt x="438404" y="6223"/>
                </a:cubicBezTo>
                <a:lnTo>
                  <a:pt x="439420" y="4064"/>
                </a:lnTo>
                <a:cubicBezTo>
                  <a:pt x="440436" y="5080"/>
                  <a:pt x="440436" y="6223"/>
                  <a:pt x="440436" y="6223"/>
                </a:cubicBezTo>
                <a:cubicBezTo>
                  <a:pt x="441579" y="6223"/>
                  <a:pt x="442595" y="6223"/>
                  <a:pt x="442595" y="5080"/>
                </a:cubicBezTo>
                <a:cubicBezTo>
                  <a:pt x="442595" y="2921"/>
                  <a:pt x="442595" y="2921"/>
                  <a:pt x="443611" y="2921"/>
                </a:cubicBezTo>
                <a:cubicBezTo>
                  <a:pt x="443611" y="2921"/>
                  <a:pt x="444754" y="2921"/>
                  <a:pt x="444754" y="3937"/>
                </a:cubicBezTo>
                <a:cubicBezTo>
                  <a:pt x="444754" y="5207"/>
                  <a:pt x="444754" y="5715"/>
                  <a:pt x="445008" y="5715"/>
                </a:cubicBezTo>
                <a:cubicBezTo>
                  <a:pt x="445262" y="5715"/>
                  <a:pt x="445389" y="5461"/>
                  <a:pt x="445897" y="4953"/>
                </a:cubicBezTo>
                <a:cubicBezTo>
                  <a:pt x="446405" y="3937"/>
                  <a:pt x="447040" y="3302"/>
                  <a:pt x="447548" y="3302"/>
                </a:cubicBezTo>
                <a:cubicBezTo>
                  <a:pt x="448056" y="3302"/>
                  <a:pt x="448564" y="3810"/>
                  <a:pt x="449199" y="4953"/>
                </a:cubicBezTo>
                <a:cubicBezTo>
                  <a:pt x="449199" y="5969"/>
                  <a:pt x="449199" y="6477"/>
                  <a:pt x="449326" y="6477"/>
                </a:cubicBezTo>
                <a:cubicBezTo>
                  <a:pt x="449453" y="6477"/>
                  <a:pt x="449707" y="5715"/>
                  <a:pt x="450342" y="3937"/>
                </a:cubicBezTo>
                <a:cubicBezTo>
                  <a:pt x="450342" y="2921"/>
                  <a:pt x="451358" y="1778"/>
                  <a:pt x="452501" y="1778"/>
                </a:cubicBezTo>
                <a:lnTo>
                  <a:pt x="452501" y="3048"/>
                </a:lnTo>
                <a:cubicBezTo>
                  <a:pt x="452501" y="4318"/>
                  <a:pt x="452882" y="4826"/>
                  <a:pt x="453390" y="4826"/>
                </a:cubicBezTo>
                <a:cubicBezTo>
                  <a:pt x="453771" y="4826"/>
                  <a:pt x="454152" y="4572"/>
                  <a:pt x="454660" y="4064"/>
                </a:cubicBezTo>
                <a:cubicBezTo>
                  <a:pt x="454660" y="3048"/>
                  <a:pt x="455803" y="3048"/>
                  <a:pt x="457962" y="3048"/>
                </a:cubicBezTo>
                <a:cubicBezTo>
                  <a:pt x="461137" y="3048"/>
                  <a:pt x="462280" y="3048"/>
                  <a:pt x="461137" y="1905"/>
                </a:cubicBezTo>
                <a:cubicBezTo>
                  <a:pt x="461137" y="889"/>
                  <a:pt x="461137" y="254"/>
                  <a:pt x="461264" y="254"/>
                </a:cubicBezTo>
                <a:cubicBezTo>
                  <a:pt x="461391" y="254"/>
                  <a:pt x="461645" y="762"/>
                  <a:pt x="462153" y="1905"/>
                </a:cubicBezTo>
                <a:cubicBezTo>
                  <a:pt x="463042" y="2413"/>
                  <a:pt x="463550" y="2667"/>
                  <a:pt x="464058" y="2667"/>
                </a:cubicBezTo>
                <a:cubicBezTo>
                  <a:pt x="464693" y="2667"/>
                  <a:pt x="465201" y="2159"/>
                  <a:pt x="466471" y="889"/>
                </a:cubicBezTo>
                <a:cubicBezTo>
                  <a:pt x="466471" y="381"/>
                  <a:pt x="466471" y="127"/>
                  <a:pt x="466725" y="12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3"/>
          <p:cNvSpPr/>
          <p:nvPr/>
        </p:nvSpPr>
        <p:spPr>
          <a:xfrm>
            <a:off x="7652866" y="2965166"/>
            <a:ext cx="147923" cy="265176"/>
          </a:xfrm>
          <a:custGeom>
            <a:rect b="b" l="l" r="r" t="t"/>
            <a:pathLst>
              <a:path extrusionOk="0" h="353568" w="197231">
                <a:moveTo>
                  <a:pt x="80899" y="0"/>
                </a:moveTo>
                <a:lnTo>
                  <a:pt x="80899" y="1143"/>
                </a:lnTo>
                <a:cubicBezTo>
                  <a:pt x="81915" y="1143"/>
                  <a:pt x="80899" y="2286"/>
                  <a:pt x="80899" y="3302"/>
                </a:cubicBezTo>
                <a:lnTo>
                  <a:pt x="79883" y="2159"/>
                </a:lnTo>
                <a:cubicBezTo>
                  <a:pt x="79883" y="2159"/>
                  <a:pt x="79883" y="1016"/>
                  <a:pt x="81026" y="0"/>
                </a:cubicBezTo>
                <a:close/>
                <a:moveTo>
                  <a:pt x="73279" y="16129"/>
                </a:moveTo>
                <a:lnTo>
                  <a:pt x="72263" y="17145"/>
                </a:lnTo>
                <a:cubicBezTo>
                  <a:pt x="71120" y="17145"/>
                  <a:pt x="71120" y="18288"/>
                  <a:pt x="72263" y="18288"/>
                </a:cubicBezTo>
                <a:cubicBezTo>
                  <a:pt x="72263" y="18288"/>
                  <a:pt x="72263" y="18288"/>
                  <a:pt x="73279" y="17145"/>
                </a:cubicBezTo>
                <a:cubicBezTo>
                  <a:pt x="73279" y="17145"/>
                  <a:pt x="73279" y="16129"/>
                  <a:pt x="73279" y="16129"/>
                </a:cubicBezTo>
                <a:close/>
                <a:moveTo>
                  <a:pt x="78740" y="21463"/>
                </a:moveTo>
                <a:cubicBezTo>
                  <a:pt x="78613" y="21590"/>
                  <a:pt x="78613" y="21717"/>
                  <a:pt x="78613" y="21717"/>
                </a:cubicBezTo>
                <a:cubicBezTo>
                  <a:pt x="78613" y="21717"/>
                  <a:pt x="78613" y="21590"/>
                  <a:pt x="78613" y="21463"/>
                </a:cubicBezTo>
                <a:close/>
                <a:moveTo>
                  <a:pt x="80772" y="18288"/>
                </a:moveTo>
                <a:cubicBezTo>
                  <a:pt x="80772" y="18288"/>
                  <a:pt x="79629" y="18288"/>
                  <a:pt x="78613" y="19304"/>
                </a:cubicBezTo>
                <a:cubicBezTo>
                  <a:pt x="76454" y="21463"/>
                  <a:pt x="76454" y="21463"/>
                  <a:pt x="77597" y="21463"/>
                </a:cubicBezTo>
                <a:cubicBezTo>
                  <a:pt x="78105" y="21971"/>
                  <a:pt x="78359" y="22225"/>
                  <a:pt x="78613" y="22225"/>
                </a:cubicBezTo>
                <a:cubicBezTo>
                  <a:pt x="78867" y="22225"/>
                  <a:pt x="79121" y="21971"/>
                  <a:pt x="79629" y="21463"/>
                </a:cubicBezTo>
                <a:lnTo>
                  <a:pt x="78867" y="21463"/>
                </a:lnTo>
                <a:cubicBezTo>
                  <a:pt x="78994" y="21082"/>
                  <a:pt x="79248" y="20320"/>
                  <a:pt x="79883" y="20320"/>
                </a:cubicBezTo>
                <a:lnTo>
                  <a:pt x="81026" y="18161"/>
                </a:lnTo>
                <a:close/>
                <a:moveTo>
                  <a:pt x="77597" y="26924"/>
                </a:moveTo>
                <a:cubicBezTo>
                  <a:pt x="76454" y="27940"/>
                  <a:pt x="76454" y="27940"/>
                  <a:pt x="76454" y="27940"/>
                </a:cubicBezTo>
                <a:lnTo>
                  <a:pt x="75438" y="26924"/>
                </a:lnTo>
                <a:close/>
                <a:moveTo>
                  <a:pt x="108839" y="36576"/>
                </a:moveTo>
                <a:cubicBezTo>
                  <a:pt x="107823" y="37719"/>
                  <a:pt x="107823" y="39878"/>
                  <a:pt x="108839" y="39878"/>
                </a:cubicBezTo>
                <a:cubicBezTo>
                  <a:pt x="108839" y="39878"/>
                  <a:pt x="109855" y="39878"/>
                  <a:pt x="109855" y="37719"/>
                </a:cubicBezTo>
                <a:cubicBezTo>
                  <a:pt x="108839" y="37719"/>
                  <a:pt x="108839" y="36576"/>
                  <a:pt x="108839" y="36576"/>
                </a:cubicBezTo>
                <a:close/>
                <a:moveTo>
                  <a:pt x="113284" y="38100"/>
                </a:moveTo>
                <a:cubicBezTo>
                  <a:pt x="113538" y="38100"/>
                  <a:pt x="113792" y="38354"/>
                  <a:pt x="114300" y="38862"/>
                </a:cubicBezTo>
                <a:cubicBezTo>
                  <a:pt x="115316" y="38862"/>
                  <a:pt x="114300" y="40005"/>
                  <a:pt x="114300" y="40005"/>
                </a:cubicBezTo>
                <a:cubicBezTo>
                  <a:pt x="114300" y="41021"/>
                  <a:pt x="113284" y="41021"/>
                  <a:pt x="113284" y="41021"/>
                </a:cubicBezTo>
                <a:cubicBezTo>
                  <a:pt x="111125" y="41021"/>
                  <a:pt x="112141" y="40005"/>
                  <a:pt x="112141" y="38862"/>
                </a:cubicBezTo>
                <a:cubicBezTo>
                  <a:pt x="112649" y="38354"/>
                  <a:pt x="112903" y="38100"/>
                  <a:pt x="113284" y="38100"/>
                </a:cubicBezTo>
                <a:close/>
                <a:moveTo>
                  <a:pt x="115189" y="54356"/>
                </a:moveTo>
                <a:cubicBezTo>
                  <a:pt x="115062" y="54356"/>
                  <a:pt x="114808" y="54610"/>
                  <a:pt x="114427" y="55118"/>
                </a:cubicBezTo>
                <a:cubicBezTo>
                  <a:pt x="113411" y="55118"/>
                  <a:pt x="113411" y="56134"/>
                  <a:pt x="114427" y="56134"/>
                </a:cubicBezTo>
                <a:cubicBezTo>
                  <a:pt x="115062" y="54864"/>
                  <a:pt x="115316" y="54356"/>
                  <a:pt x="115189" y="54356"/>
                </a:cubicBezTo>
                <a:close/>
                <a:moveTo>
                  <a:pt x="127381" y="61468"/>
                </a:moveTo>
                <a:lnTo>
                  <a:pt x="126238" y="62611"/>
                </a:lnTo>
                <a:cubicBezTo>
                  <a:pt x="125222" y="63627"/>
                  <a:pt x="126238" y="63627"/>
                  <a:pt x="126238" y="63627"/>
                </a:cubicBezTo>
                <a:lnTo>
                  <a:pt x="127381" y="63627"/>
                </a:lnTo>
                <a:lnTo>
                  <a:pt x="127381" y="61468"/>
                </a:lnTo>
                <a:close/>
                <a:moveTo>
                  <a:pt x="131699" y="59309"/>
                </a:moveTo>
                <a:lnTo>
                  <a:pt x="131699" y="61468"/>
                </a:lnTo>
                <a:cubicBezTo>
                  <a:pt x="130302" y="63500"/>
                  <a:pt x="129794" y="64262"/>
                  <a:pt x="130175" y="64262"/>
                </a:cubicBezTo>
                <a:cubicBezTo>
                  <a:pt x="130429" y="64262"/>
                  <a:pt x="130937" y="64008"/>
                  <a:pt x="131699" y="63627"/>
                </a:cubicBezTo>
                <a:cubicBezTo>
                  <a:pt x="131699" y="62611"/>
                  <a:pt x="132842" y="61468"/>
                  <a:pt x="132842" y="60452"/>
                </a:cubicBezTo>
                <a:cubicBezTo>
                  <a:pt x="132842" y="60452"/>
                  <a:pt x="131699" y="59436"/>
                  <a:pt x="131699" y="59436"/>
                </a:cubicBezTo>
                <a:close/>
                <a:moveTo>
                  <a:pt x="138176" y="73279"/>
                </a:moveTo>
                <a:cubicBezTo>
                  <a:pt x="138176" y="73279"/>
                  <a:pt x="138176" y="74422"/>
                  <a:pt x="136017" y="76454"/>
                </a:cubicBezTo>
                <a:cubicBezTo>
                  <a:pt x="136017" y="76962"/>
                  <a:pt x="136017" y="77216"/>
                  <a:pt x="136144" y="77216"/>
                </a:cubicBezTo>
                <a:cubicBezTo>
                  <a:pt x="136271" y="77216"/>
                  <a:pt x="136525" y="76708"/>
                  <a:pt x="137160" y="75438"/>
                </a:cubicBezTo>
                <a:cubicBezTo>
                  <a:pt x="138176" y="74295"/>
                  <a:pt x="138303" y="73279"/>
                  <a:pt x="138303" y="73279"/>
                </a:cubicBezTo>
                <a:close/>
                <a:moveTo>
                  <a:pt x="144653" y="75438"/>
                </a:moveTo>
                <a:cubicBezTo>
                  <a:pt x="143637" y="75438"/>
                  <a:pt x="142494" y="76454"/>
                  <a:pt x="142494" y="76454"/>
                </a:cubicBezTo>
                <a:lnTo>
                  <a:pt x="143637" y="77470"/>
                </a:lnTo>
                <a:cubicBezTo>
                  <a:pt x="144653" y="76454"/>
                  <a:pt x="144653" y="76454"/>
                  <a:pt x="144653" y="75311"/>
                </a:cubicBezTo>
                <a:close/>
                <a:moveTo>
                  <a:pt x="154432" y="82931"/>
                </a:moveTo>
                <a:cubicBezTo>
                  <a:pt x="153289" y="82931"/>
                  <a:pt x="153289" y="84074"/>
                  <a:pt x="154432" y="85090"/>
                </a:cubicBezTo>
                <a:lnTo>
                  <a:pt x="154432" y="84201"/>
                </a:lnTo>
                <a:cubicBezTo>
                  <a:pt x="154432" y="84201"/>
                  <a:pt x="155448" y="83058"/>
                  <a:pt x="154432" y="83058"/>
                </a:cubicBezTo>
                <a:close/>
                <a:moveTo>
                  <a:pt x="142494" y="87249"/>
                </a:moveTo>
                <a:cubicBezTo>
                  <a:pt x="142240" y="87503"/>
                  <a:pt x="141859" y="87884"/>
                  <a:pt x="141478" y="88265"/>
                </a:cubicBezTo>
                <a:lnTo>
                  <a:pt x="140335" y="88265"/>
                </a:lnTo>
                <a:cubicBezTo>
                  <a:pt x="141478" y="88265"/>
                  <a:pt x="142494" y="87249"/>
                  <a:pt x="142494" y="87249"/>
                </a:cubicBezTo>
                <a:close/>
                <a:moveTo>
                  <a:pt x="152273" y="90424"/>
                </a:moveTo>
                <a:cubicBezTo>
                  <a:pt x="151130" y="91567"/>
                  <a:pt x="150114" y="91567"/>
                  <a:pt x="150114" y="92583"/>
                </a:cubicBezTo>
                <a:cubicBezTo>
                  <a:pt x="150114" y="93091"/>
                  <a:pt x="150241" y="93345"/>
                  <a:pt x="150622" y="93345"/>
                </a:cubicBezTo>
                <a:cubicBezTo>
                  <a:pt x="151003" y="93345"/>
                  <a:pt x="152019" y="92837"/>
                  <a:pt x="153289" y="91567"/>
                </a:cubicBezTo>
                <a:cubicBezTo>
                  <a:pt x="152273" y="90424"/>
                  <a:pt x="152273" y="90424"/>
                  <a:pt x="152273" y="90424"/>
                </a:cubicBezTo>
                <a:close/>
                <a:moveTo>
                  <a:pt x="153289" y="95758"/>
                </a:moveTo>
                <a:lnTo>
                  <a:pt x="153289" y="96901"/>
                </a:lnTo>
                <a:lnTo>
                  <a:pt x="155448" y="96901"/>
                </a:lnTo>
                <a:lnTo>
                  <a:pt x="154432" y="95758"/>
                </a:lnTo>
                <a:close/>
                <a:moveTo>
                  <a:pt x="188849" y="96901"/>
                </a:moveTo>
                <a:cubicBezTo>
                  <a:pt x="189992" y="96901"/>
                  <a:pt x="189992" y="96901"/>
                  <a:pt x="187833" y="99060"/>
                </a:cubicBezTo>
                <a:cubicBezTo>
                  <a:pt x="187325" y="99568"/>
                  <a:pt x="187071" y="99822"/>
                  <a:pt x="186817" y="99822"/>
                </a:cubicBezTo>
                <a:cubicBezTo>
                  <a:pt x="186563" y="99822"/>
                  <a:pt x="186690" y="99568"/>
                  <a:pt x="186690" y="99060"/>
                </a:cubicBezTo>
                <a:cubicBezTo>
                  <a:pt x="186690" y="99060"/>
                  <a:pt x="187833" y="98044"/>
                  <a:pt x="188849" y="96901"/>
                </a:cubicBezTo>
                <a:close/>
                <a:moveTo>
                  <a:pt x="162941" y="102235"/>
                </a:moveTo>
                <a:cubicBezTo>
                  <a:pt x="161798" y="103378"/>
                  <a:pt x="161798" y="103378"/>
                  <a:pt x="161798" y="103378"/>
                </a:cubicBezTo>
                <a:cubicBezTo>
                  <a:pt x="162306" y="103886"/>
                  <a:pt x="162560" y="104140"/>
                  <a:pt x="162941" y="104140"/>
                </a:cubicBezTo>
                <a:cubicBezTo>
                  <a:pt x="163322" y="104140"/>
                  <a:pt x="163449" y="103886"/>
                  <a:pt x="163957" y="103378"/>
                </a:cubicBezTo>
                <a:cubicBezTo>
                  <a:pt x="163957" y="103378"/>
                  <a:pt x="165100" y="103378"/>
                  <a:pt x="163957" y="102235"/>
                </a:cubicBezTo>
                <a:close/>
                <a:moveTo>
                  <a:pt x="156464" y="103378"/>
                </a:moveTo>
                <a:cubicBezTo>
                  <a:pt x="156464" y="103378"/>
                  <a:pt x="155448" y="104394"/>
                  <a:pt x="155448" y="104394"/>
                </a:cubicBezTo>
                <a:lnTo>
                  <a:pt x="154432" y="104394"/>
                </a:lnTo>
                <a:lnTo>
                  <a:pt x="154432" y="103632"/>
                </a:lnTo>
                <a:close/>
                <a:moveTo>
                  <a:pt x="168402" y="112014"/>
                </a:moveTo>
                <a:cubicBezTo>
                  <a:pt x="167259" y="112014"/>
                  <a:pt x="167259" y="112014"/>
                  <a:pt x="168402" y="113030"/>
                </a:cubicBezTo>
                <a:cubicBezTo>
                  <a:pt x="168402" y="113411"/>
                  <a:pt x="168529" y="113538"/>
                  <a:pt x="168656" y="113538"/>
                </a:cubicBezTo>
                <a:cubicBezTo>
                  <a:pt x="169037" y="113538"/>
                  <a:pt x="169418" y="113030"/>
                  <a:pt x="169418" y="113030"/>
                </a:cubicBezTo>
                <a:cubicBezTo>
                  <a:pt x="170561" y="113030"/>
                  <a:pt x="169418" y="113030"/>
                  <a:pt x="168402" y="112014"/>
                </a:cubicBezTo>
                <a:close/>
                <a:moveTo>
                  <a:pt x="153289" y="116332"/>
                </a:moveTo>
                <a:cubicBezTo>
                  <a:pt x="153289" y="116332"/>
                  <a:pt x="154432" y="117348"/>
                  <a:pt x="154432" y="117348"/>
                </a:cubicBezTo>
                <a:lnTo>
                  <a:pt x="152273" y="117348"/>
                </a:lnTo>
                <a:cubicBezTo>
                  <a:pt x="152273" y="116332"/>
                  <a:pt x="152273" y="116332"/>
                  <a:pt x="153289" y="116332"/>
                </a:cubicBezTo>
                <a:close/>
                <a:moveTo>
                  <a:pt x="170561" y="122809"/>
                </a:moveTo>
                <a:cubicBezTo>
                  <a:pt x="169418" y="123825"/>
                  <a:pt x="169418" y="123825"/>
                  <a:pt x="171577" y="123825"/>
                </a:cubicBezTo>
                <a:cubicBezTo>
                  <a:pt x="172593" y="122809"/>
                  <a:pt x="172593" y="122809"/>
                  <a:pt x="172593" y="122809"/>
                </a:cubicBezTo>
                <a:close/>
                <a:moveTo>
                  <a:pt x="172720" y="125984"/>
                </a:moveTo>
                <a:lnTo>
                  <a:pt x="172720" y="127127"/>
                </a:lnTo>
                <a:lnTo>
                  <a:pt x="172720" y="128143"/>
                </a:lnTo>
                <a:cubicBezTo>
                  <a:pt x="173863" y="128143"/>
                  <a:pt x="174879" y="127127"/>
                  <a:pt x="174879" y="127127"/>
                </a:cubicBezTo>
                <a:lnTo>
                  <a:pt x="172720" y="125984"/>
                </a:lnTo>
                <a:close/>
                <a:moveTo>
                  <a:pt x="186690" y="163703"/>
                </a:moveTo>
                <a:lnTo>
                  <a:pt x="186690" y="165100"/>
                </a:lnTo>
                <a:cubicBezTo>
                  <a:pt x="187833" y="165100"/>
                  <a:pt x="188849" y="165100"/>
                  <a:pt x="188849" y="164084"/>
                </a:cubicBezTo>
                <a:close/>
                <a:moveTo>
                  <a:pt x="192024" y="177673"/>
                </a:moveTo>
                <a:cubicBezTo>
                  <a:pt x="191008" y="177673"/>
                  <a:pt x="188849" y="178816"/>
                  <a:pt x="187706" y="178816"/>
                </a:cubicBezTo>
                <a:lnTo>
                  <a:pt x="188722" y="178816"/>
                </a:lnTo>
                <a:cubicBezTo>
                  <a:pt x="190881" y="178816"/>
                  <a:pt x="191897" y="177673"/>
                  <a:pt x="191897" y="177673"/>
                </a:cubicBezTo>
                <a:close/>
                <a:moveTo>
                  <a:pt x="183388" y="188468"/>
                </a:moveTo>
                <a:cubicBezTo>
                  <a:pt x="182372" y="188468"/>
                  <a:pt x="181229" y="189611"/>
                  <a:pt x="181229" y="189611"/>
                </a:cubicBezTo>
                <a:lnTo>
                  <a:pt x="183388" y="189611"/>
                </a:lnTo>
                <a:lnTo>
                  <a:pt x="183388" y="188468"/>
                </a:lnTo>
                <a:close/>
                <a:moveTo>
                  <a:pt x="189865" y="196088"/>
                </a:moveTo>
                <a:lnTo>
                  <a:pt x="187706" y="197104"/>
                </a:lnTo>
                <a:lnTo>
                  <a:pt x="190881" y="197104"/>
                </a:lnTo>
                <a:lnTo>
                  <a:pt x="189865" y="196088"/>
                </a:lnTo>
                <a:close/>
                <a:moveTo>
                  <a:pt x="183388" y="238125"/>
                </a:moveTo>
                <a:cubicBezTo>
                  <a:pt x="183388" y="240284"/>
                  <a:pt x="183388" y="240284"/>
                  <a:pt x="184531" y="240284"/>
                </a:cubicBezTo>
                <a:cubicBezTo>
                  <a:pt x="185674" y="240284"/>
                  <a:pt x="186690" y="239268"/>
                  <a:pt x="186690" y="238125"/>
                </a:cubicBezTo>
                <a:close/>
                <a:moveTo>
                  <a:pt x="175895" y="261366"/>
                </a:moveTo>
                <a:cubicBezTo>
                  <a:pt x="175260" y="261366"/>
                  <a:pt x="174752" y="261874"/>
                  <a:pt x="174752" y="261874"/>
                </a:cubicBezTo>
                <a:cubicBezTo>
                  <a:pt x="175260" y="262382"/>
                  <a:pt x="175895" y="262636"/>
                  <a:pt x="176276" y="262636"/>
                </a:cubicBezTo>
                <a:cubicBezTo>
                  <a:pt x="176657" y="262636"/>
                  <a:pt x="176911" y="262382"/>
                  <a:pt x="176911" y="261874"/>
                </a:cubicBezTo>
                <a:cubicBezTo>
                  <a:pt x="176530" y="261493"/>
                  <a:pt x="176149" y="261366"/>
                  <a:pt x="175895" y="261366"/>
                </a:cubicBezTo>
                <a:close/>
                <a:moveTo>
                  <a:pt x="144526" y="295275"/>
                </a:moveTo>
                <a:cubicBezTo>
                  <a:pt x="145034" y="296164"/>
                  <a:pt x="145288" y="296545"/>
                  <a:pt x="145288" y="296545"/>
                </a:cubicBezTo>
                <a:cubicBezTo>
                  <a:pt x="145288" y="296545"/>
                  <a:pt x="145161" y="295910"/>
                  <a:pt x="144526" y="295275"/>
                </a:cubicBezTo>
                <a:close/>
                <a:moveTo>
                  <a:pt x="142367" y="298450"/>
                </a:moveTo>
                <a:cubicBezTo>
                  <a:pt x="141351" y="298450"/>
                  <a:pt x="141351" y="298450"/>
                  <a:pt x="142367" y="299593"/>
                </a:cubicBezTo>
                <a:cubicBezTo>
                  <a:pt x="142367" y="299593"/>
                  <a:pt x="143510" y="300609"/>
                  <a:pt x="143510" y="300609"/>
                </a:cubicBezTo>
                <a:lnTo>
                  <a:pt x="143510" y="298450"/>
                </a:lnTo>
                <a:close/>
                <a:moveTo>
                  <a:pt x="139192" y="311404"/>
                </a:moveTo>
                <a:cubicBezTo>
                  <a:pt x="138176" y="311404"/>
                  <a:pt x="137033" y="311404"/>
                  <a:pt x="138176" y="312547"/>
                </a:cubicBezTo>
                <a:cubicBezTo>
                  <a:pt x="138684" y="313055"/>
                  <a:pt x="138938" y="313309"/>
                  <a:pt x="139065" y="313309"/>
                </a:cubicBezTo>
                <a:cubicBezTo>
                  <a:pt x="139192" y="313309"/>
                  <a:pt x="139192" y="313055"/>
                  <a:pt x="139192" y="312547"/>
                </a:cubicBezTo>
                <a:cubicBezTo>
                  <a:pt x="140208" y="312547"/>
                  <a:pt x="140208" y="312547"/>
                  <a:pt x="139192" y="311404"/>
                </a:cubicBezTo>
                <a:close/>
                <a:moveTo>
                  <a:pt x="136017" y="314579"/>
                </a:moveTo>
                <a:cubicBezTo>
                  <a:pt x="134874" y="314579"/>
                  <a:pt x="134874" y="314579"/>
                  <a:pt x="136017" y="315722"/>
                </a:cubicBezTo>
                <a:lnTo>
                  <a:pt x="136017" y="314579"/>
                </a:lnTo>
                <a:close/>
                <a:moveTo>
                  <a:pt x="141351" y="317881"/>
                </a:moveTo>
                <a:cubicBezTo>
                  <a:pt x="141986" y="318516"/>
                  <a:pt x="142240" y="319151"/>
                  <a:pt x="142113" y="319151"/>
                </a:cubicBezTo>
                <a:cubicBezTo>
                  <a:pt x="141986" y="319151"/>
                  <a:pt x="141732" y="318770"/>
                  <a:pt x="141351" y="317881"/>
                </a:cubicBezTo>
                <a:close/>
                <a:moveTo>
                  <a:pt x="131572" y="317881"/>
                </a:moveTo>
                <a:lnTo>
                  <a:pt x="130556" y="318897"/>
                </a:lnTo>
                <a:cubicBezTo>
                  <a:pt x="130556" y="318897"/>
                  <a:pt x="130556" y="318897"/>
                  <a:pt x="131572" y="319913"/>
                </a:cubicBezTo>
                <a:lnTo>
                  <a:pt x="131572" y="317754"/>
                </a:lnTo>
                <a:close/>
                <a:moveTo>
                  <a:pt x="125095" y="320040"/>
                </a:moveTo>
                <a:cubicBezTo>
                  <a:pt x="124079" y="321183"/>
                  <a:pt x="125095" y="322199"/>
                  <a:pt x="125095" y="322199"/>
                </a:cubicBezTo>
                <a:cubicBezTo>
                  <a:pt x="125095" y="322199"/>
                  <a:pt x="125603" y="322707"/>
                  <a:pt x="125857" y="322707"/>
                </a:cubicBezTo>
                <a:cubicBezTo>
                  <a:pt x="125984" y="322707"/>
                  <a:pt x="126111" y="322580"/>
                  <a:pt x="126111" y="322199"/>
                </a:cubicBezTo>
                <a:cubicBezTo>
                  <a:pt x="126111" y="322199"/>
                  <a:pt x="126111" y="321183"/>
                  <a:pt x="125095" y="320040"/>
                </a:cubicBezTo>
                <a:close/>
                <a:moveTo>
                  <a:pt x="104648" y="333375"/>
                </a:moveTo>
                <a:cubicBezTo>
                  <a:pt x="104648" y="333375"/>
                  <a:pt x="104648" y="334518"/>
                  <a:pt x="105791" y="335534"/>
                </a:cubicBezTo>
                <a:cubicBezTo>
                  <a:pt x="105791" y="335534"/>
                  <a:pt x="106299" y="336042"/>
                  <a:pt x="106553" y="336042"/>
                </a:cubicBezTo>
                <a:cubicBezTo>
                  <a:pt x="106680" y="336042"/>
                  <a:pt x="106807" y="335915"/>
                  <a:pt x="106807" y="335534"/>
                </a:cubicBezTo>
                <a:lnTo>
                  <a:pt x="105791" y="334518"/>
                </a:lnTo>
                <a:cubicBezTo>
                  <a:pt x="105410" y="334137"/>
                  <a:pt x="105029" y="333756"/>
                  <a:pt x="104648" y="333375"/>
                </a:cubicBezTo>
                <a:close/>
                <a:moveTo>
                  <a:pt x="84201" y="336550"/>
                </a:moveTo>
                <a:cubicBezTo>
                  <a:pt x="84201" y="336550"/>
                  <a:pt x="84201" y="336550"/>
                  <a:pt x="84201" y="338709"/>
                </a:cubicBezTo>
                <a:cubicBezTo>
                  <a:pt x="85217" y="339852"/>
                  <a:pt x="86360" y="339852"/>
                  <a:pt x="86360" y="339852"/>
                </a:cubicBezTo>
                <a:cubicBezTo>
                  <a:pt x="87376" y="339852"/>
                  <a:pt x="86360" y="337693"/>
                  <a:pt x="84201" y="336550"/>
                </a:cubicBezTo>
                <a:close/>
                <a:moveTo>
                  <a:pt x="4191" y="339471"/>
                </a:moveTo>
                <a:cubicBezTo>
                  <a:pt x="3937" y="339471"/>
                  <a:pt x="3683" y="341503"/>
                  <a:pt x="4445" y="343027"/>
                </a:cubicBezTo>
                <a:cubicBezTo>
                  <a:pt x="5461" y="341884"/>
                  <a:pt x="5461" y="340868"/>
                  <a:pt x="4445" y="340868"/>
                </a:cubicBezTo>
                <a:cubicBezTo>
                  <a:pt x="4445" y="339852"/>
                  <a:pt x="4318" y="339471"/>
                  <a:pt x="4191" y="339471"/>
                </a:cubicBezTo>
                <a:close/>
                <a:moveTo>
                  <a:pt x="67310" y="6731"/>
                </a:moveTo>
                <a:cubicBezTo>
                  <a:pt x="67945" y="6731"/>
                  <a:pt x="68072" y="7874"/>
                  <a:pt x="66929" y="9779"/>
                </a:cubicBezTo>
                <a:cubicBezTo>
                  <a:pt x="65786" y="11684"/>
                  <a:pt x="65151" y="12319"/>
                  <a:pt x="65278" y="12319"/>
                </a:cubicBezTo>
                <a:cubicBezTo>
                  <a:pt x="65405" y="12319"/>
                  <a:pt x="65913" y="11811"/>
                  <a:pt x="66929" y="10795"/>
                </a:cubicBezTo>
                <a:cubicBezTo>
                  <a:pt x="67437" y="9652"/>
                  <a:pt x="67691" y="9398"/>
                  <a:pt x="67945" y="9398"/>
                </a:cubicBezTo>
                <a:cubicBezTo>
                  <a:pt x="68199" y="9398"/>
                  <a:pt x="68453" y="9652"/>
                  <a:pt x="68961" y="9652"/>
                </a:cubicBezTo>
                <a:cubicBezTo>
                  <a:pt x="68961" y="9652"/>
                  <a:pt x="68961" y="9652"/>
                  <a:pt x="70104" y="8636"/>
                </a:cubicBezTo>
                <a:cubicBezTo>
                  <a:pt x="70104" y="7620"/>
                  <a:pt x="72263" y="7620"/>
                  <a:pt x="72263" y="7620"/>
                </a:cubicBezTo>
                <a:cubicBezTo>
                  <a:pt x="72263" y="7620"/>
                  <a:pt x="72263" y="7620"/>
                  <a:pt x="72263" y="8636"/>
                </a:cubicBezTo>
                <a:cubicBezTo>
                  <a:pt x="71755" y="9144"/>
                  <a:pt x="71755" y="9398"/>
                  <a:pt x="72136" y="9398"/>
                </a:cubicBezTo>
                <a:cubicBezTo>
                  <a:pt x="72517" y="9398"/>
                  <a:pt x="73406" y="9144"/>
                  <a:pt x="74422" y="8636"/>
                </a:cubicBezTo>
                <a:cubicBezTo>
                  <a:pt x="74168" y="8890"/>
                  <a:pt x="73787" y="9271"/>
                  <a:pt x="73406" y="9652"/>
                </a:cubicBezTo>
                <a:cubicBezTo>
                  <a:pt x="72771" y="11049"/>
                  <a:pt x="72898" y="11938"/>
                  <a:pt x="73660" y="11938"/>
                </a:cubicBezTo>
                <a:cubicBezTo>
                  <a:pt x="74168" y="11938"/>
                  <a:pt x="74803" y="11557"/>
                  <a:pt x="75565" y="10795"/>
                </a:cubicBezTo>
                <a:cubicBezTo>
                  <a:pt x="75565" y="10795"/>
                  <a:pt x="75565" y="10795"/>
                  <a:pt x="76581" y="11811"/>
                </a:cubicBezTo>
                <a:cubicBezTo>
                  <a:pt x="76581" y="11811"/>
                  <a:pt x="76581" y="12954"/>
                  <a:pt x="75565" y="13970"/>
                </a:cubicBezTo>
                <a:cubicBezTo>
                  <a:pt x="74930" y="15240"/>
                  <a:pt x="74676" y="15748"/>
                  <a:pt x="74803" y="15748"/>
                </a:cubicBezTo>
                <a:cubicBezTo>
                  <a:pt x="74930" y="15748"/>
                  <a:pt x="75184" y="15494"/>
                  <a:pt x="75565" y="14986"/>
                </a:cubicBezTo>
                <a:cubicBezTo>
                  <a:pt x="76581" y="13970"/>
                  <a:pt x="77724" y="12827"/>
                  <a:pt x="77724" y="12827"/>
                </a:cubicBezTo>
                <a:lnTo>
                  <a:pt x="78740" y="12827"/>
                </a:lnTo>
                <a:cubicBezTo>
                  <a:pt x="79756" y="12827"/>
                  <a:pt x="80899" y="13843"/>
                  <a:pt x="79756" y="14986"/>
                </a:cubicBezTo>
                <a:lnTo>
                  <a:pt x="80899" y="13970"/>
                </a:lnTo>
                <a:cubicBezTo>
                  <a:pt x="80899" y="13970"/>
                  <a:pt x="81407" y="14478"/>
                  <a:pt x="82042" y="14478"/>
                </a:cubicBezTo>
                <a:cubicBezTo>
                  <a:pt x="82423" y="14478"/>
                  <a:pt x="82677" y="14351"/>
                  <a:pt x="83058" y="13970"/>
                </a:cubicBezTo>
                <a:cubicBezTo>
                  <a:pt x="85217" y="13970"/>
                  <a:pt x="85217" y="17145"/>
                  <a:pt x="83058" y="18288"/>
                </a:cubicBezTo>
                <a:cubicBezTo>
                  <a:pt x="84201" y="19304"/>
                  <a:pt x="83058" y="19304"/>
                  <a:pt x="83058" y="19304"/>
                </a:cubicBezTo>
                <a:cubicBezTo>
                  <a:pt x="82042" y="20320"/>
                  <a:pt x="83058" y="21463"/>
                  <a:pt x="83058" y="21463"/>
                </a:cubicBezTo>
                <a:lnTo>
                  <a:pt x="85217" y="19304"/>
                </a:lnTo>
                <a:cubicBezTo>
                  <a:pt x="85725" y="17653"/>
                  <a:pt x="86360" y="16891"/>
                  <a:pt x="86614" y="16891"/>
                </a:cubicBezTo>
                <a:cubicBezTo>
                  <a:pt x="86868" y="16891"/>
                  <a:pt x="86868" y="17653"/>
                  <a:pt x="86360" y="19304"/>
                </a:cubicBezTo>
                <a:lnTo>
                  <a:pt x="87376" y="18288"/>
                </a:lnTo>
                <a:cubicBezTo>
                  <a:pt x="87376" y="17780"/>
                  <a:pt x="87503" y="17526"/>
                  <a:pt x="87757" y="17526"/>
                </a:cubicBezTo>
                <a:cubicBezTo>
                  <a:pt x="88011" y="17526"/>
                  <a:pt x="88392" y="18034"/>
                  <a:pt x="88392" y="19304"/>
                </a:cubicBezTo>
                <a:cubicBezTo>
                  <a:pt x="89535" y="20320"/>
                  <a:pt x="88392" y="22479"/>
                  <a:pt x="87376" y="23622"/>
                </a:cubicBezTo>
                <a:cubicBezTo>
                  <a:pt x="87376" y="23622"/>
                  <a:pt x="87376" y="24638"/>
                  <a:pt x="87376" y="24638"/>
                </a:cubicBezTo>
                <a:cubicBezTo>
                  <a:pt x="88392" y="24638"/>
                  <a:pt x="88392" y="24638"/>
                  <a:pt x="88392" y="23622"/>
                </a:cubicBezTo>
                <a:cubicBezTo>
                  <a:pt x="89281" y="23114"/>
                  <a:pt x="90043" y="22860"/>
                  <a:pt x="90424" y="22860"/>
                </a:cubicBezTo>
                <a:cubicBezTo>
                  <a:pt x="90805" y="22860"/>
                  <a:pt x="91059" y="22987"/>
                  <a:pt x="90932" y="23495"/>
                </a:cubicBezTo>
                <a:cubicBezTo>
                  <a:pt x="91186" y="23495"/>
                  <a:pt x="91567" y="23368"/>
                  <a:pt x="91948" y="23368"/>
                </a:cubicBezTo>
                <a:cubicBezTo>
                  <a:pt x="92710" y="23368"/>
                  <a:pt x="93599" y="23749"/>
                  <a:pt x="94869" y="25654"/>
                </a:cubicBezTo>
                <a:cubicBezTo>
                  <a:pt x="96393" y="26416"/>
                  <a:pt x="97409" y="27178"/>
                  <a:pt x="98171" y="27178"/>
                </a:cubicBezTo>
                <a:cubicBezTo>
                  <a:pt x="98552" y="27178"/>
                  <a:pt x="98806" y="27051"/>
                  <a:pt x="99187" y="26797"/>
                </a:cubicBezTo>
                <a:cubicBezTo>
                  <a:pt x="99187" y="26670"/>
                  <a:pt x="99187" y="26543"/>
                  <a:pt x="99314" y="26543"/>
                </a:cubicBezTo>
                <a:cubicBezTo>
                  <a:pt x="99568" y="26543"/>
                  <a:pt x="100330" y="29337"/>
                  <a:pt x="100330" y="32131"/>
                </a:cubicBezTo>
                <a:cubicBezTo>
                  <a:pt x="100330" y="31623"/>
                  <a:pt x="100584" y="31369"/>
                  <a:pt x="100965" y="31369"/>
                </a:cubicBezTo>
                <a:cubicBezTo>
                  <a:pt x="101346" y="31369"/>
                  <a:pt x="101854" y="31623"/>
                  <a:pt x="102489" y="32131"/>
                </a:cubicBezTo>
                <a:cubicBezTo>
                  <a:pt x="103124" y="32639"/>
                  <a:pt x="103251" y="32893"/>
                  <a:pt x="103505" y="32893"/>
                </a:cubicBezTo>
                <a:cubicBezTo>
                  <a:pt x="103759" y="32893"/>
                  <a:pt x="104013" y="32639"/>
                  <a:pt x="104521" y="32131"/>
                </a:cubicBezTo>
                <a:cubicBezTo>
                  <a:pt x="103886" y="33401"/>
                  <a:pt x="104394" y="34417"/>
                  <a:pt x="105537" y="34417"/>
                </a:cubicBezTo>
                <a:cubicBezTo>
                  <a:pt x="106172" y="34417"/>
                  <a:pt x="106934" y="34036"/>
                  <a:pt x="107823" y="33274"/>
                </a:cubicBezTo>
                <a:cubicBezTo>
                  <a:pt x="107823" y="32893"/>
                  <a:pt x="107950" y="32766"/>
                  <a:pt x="108204" y="32766"/>
                </a:cubicBezTo>
                <a:cubicBezTo>
                  <a:pt x="108585" y="32766"/>
                  <a:pt x="109347" y="33274"/>
                  <a:pt x="109982" y="33274"/>
                </a:cubicBezTo>
                <a:cubicBezTo>
                  <a:pt x="108966" y="35433"/>
                  <a:pt x="109982" y="35433"/>
                  <a:pt x="111125" y="36449"/>
                </a:cubicBezTo>
                <a:cubicBezTo>
                  <a:pt x="113284" y="37592"/>
                  <a:pt x="113284" y="37592"/>
                  <a:pt x="111125" y="39751"/>
                </a:cubicBezTo>
                <a:cubicBezTo>
                  <a:pt x="109982" y="40767"/>
                  <a:pt x="109982" y="41910"/>
                  <a:pt x="111125" y="41910"/>
                </a:cubicBezTo>
                <a:cubicBezTo>
                  <a:pt x="111633" y="42418"/>
                  <a:pt x="111887" y="42672"/>
                  <a:pt x="112141" y="42672"/>
                </a:cubicBezTo>
                <a:cubicBezTo>
                  <a:pt x="112395" y="42672"/>
                  <a:pt x="112649" y="42418"/>
                  <a:pt x="113284" y="41910"/>
                </a:cubicBezTo>
                <a:lnTo>
                  <a:pt x="114300" y="41910"/>
                </a:lnTo>
                <a:cubicBezTo>
                  <a:pt x="114808" y="42418"/>
                  <a:pt x="115062" y="42672"/>
                  <a:pt x="115316" y="42672"/>
                </a:cubicBezTo>
                <a:cubicBezTo>
                  <a:pt x="115570" y="42672"/>
                  <a:pt x="115824" y="42418"/>
                  <a:pt x="116459" y="41910"/>
                </a:cubicBezTo>
                <a:lnTo>
                  <a:pt x="118618" y="41910"/>
                </a:lnTo>
                <a:cubicBezTo>
                  <a:pt x="119380" y="42672"/>
                  <a:pt x="120142" y="43434"/>
                  <a:pt x="120904" y="43434"/>
                </a:cubicBezTo>
                <a:cubicBezTo>
                  <a:pt x="121285" y="43434"/>
                  <a:pt x="121539" y="43307"/>
                  <a:pt x="121920" y="43053"/>
                </a:cubicBezTo>
                <a:cubicBezTo>
                  <a:pt x="121920" y="44069"/>
                  <a:pt x="121920" y="44069"/>
                  <a:pt x="120777" y="44069"/>
                </a:cubicBezTo>
                <a:cubicBezTo>
                  <a:pt x="120777" y="45212"/>
                  <a:pt x="119761" y="46228"/>
                  <a:pt x="122936" y="47244"/>
                </a:cubicBezTo>
                <a:cubicBezTo>
                  <a:pt x="124079" y="48387"/>
                  <a:pt x="125095" y="49403"/>
                  <a:pt x="124079" y="50546"/>
                </a:cubicBezTo>
                <a:lnTo>
                  <a:pt x="125095" y="50546"/>
                </a:lnTo>
                <a:cubicBezTo>
                  <a:pt x="125857" y="49657"/>
                  <a:pt x="126619" y="49276"/>
                  <a:pt x="127000" y="49276"/>
                </a:cubicBezTo>
                <a:cubicBezTo>
                  <a:pt x="127762" y="49276"/>
                  <a:pt x="127889" y="50165"/>
                  <a:pt x="127254" y="51562"/>
                </a:cubicBezTo>
                <a:cubicBezTo>
                  <a:pt x="126111" y="52578"/>
                  <a:pt x="127254" y="52578"/>
                  <a:pt x="128270" y="52578"/>
                </a:cubicBezTo>
                <a:cubicBezTo>
                  <a:pt x="128270" y="52578"/>
                  <a:pt x="128270" y="52578"/>
                  <a:pt x="128270" y="54737"/>
                </a:cubicBezTo>
                <a:cubicBezTo>
                  <a:pt x="128270" y="55753"/>
                  <a:pt x="128270" y="55753"/>
                  <a:pt x="129413" y="55753"/>
                </a:cubicBezTo>
                <a:cubicBezTo>
                  <a:pt x="129921" y="55245"/>
                  <a:pt x="130175" y="54991"/>
                  <a:pt x="130429" y="54991"/>
                </a:cubicBezTo>
                <a:cubicBezTo>
                  <a:pt x="130683" y="54991"/>
                  <a:pt x="130937" y="55245"/>
                  <a:pt x="131445" y="55753"/>
                </a:cubicBezTo>
                <a:cubicBezTo>
                  <a:pt x="131445" y="56896"/>
                  <a:pt x="135763" y="62230"/>
                  <a:pt x="136779" y="62230"/>
                </a:cubicBezTo>
                <a:cubicBezTo>
                  <a:pt x="136779" y="63246"/>
                  <a:pt x="136779" y="63246"/>
                  <a:pt x="136779" y="63246"/>
                </a:cubicBezTo>
                <a:cubicBezTo>
                  <a:pt x="137414" y="62992"/>
                  <a:pt x="137795" y="62865"/>
                  <a:pt x="138049" y="62865"/>
                </a:cubicBezTo>
                <a:cubicBezTo>
                  <a:pt x="138811" y="62865"/>
                  <a:pt x="138430" y="63881"/>
                  <a:pt x="136779" y="65405"/>
                </a:cubicBezTo>
                <a:lnTo>
                  <a:pt x="136779" y="64770"/>
                </a:lnTo>
                <a:cubicBezTo>
                  <a:pt x="135509" y="66040"/>
                  <a:pt x="135382" y="67056"/>
                  <a:pt x="136271" y="67056"/>
                </a:cubicBezTo>
                <a:cubicBezTo>
                  <a:pt x="136779" y="67056"/>
                  <a:pt x="137668" y="66675"/>
                  <a:pt x="138938" y="65913"/>
                </a:cubicBezTo>
                <a:cubicBezTo>
                  <a:pt x="138176" y="67564"/>
                  <a:pt x="138557" y="68453"/>
                  <a:pt x="139573" y="68453"/>
                </a:cubicBezTo>
                <a:cubicBezTo>
                  <a:pt x="139954" y="68453"/>
                  <a:pt x="140462" y="68326"/>
                  <a:pt x="141097" y="68072"/>
                </a:cubicBezTo>
                <a:cubicBezTo>
                  <a:pt x="138938" y="70993"/>
                  <a:pt x="138684" y="72898"/>
                  <a:pt x="139700" y="72898"/>
                </a:cubicBezTo>
                <a:cubicBezTo>
                  <a:pt x="140208" y="72898"/>
                  <a:pt x="141097" y="72390"/>
                  <a:pt x="142113" y="71374"/>
                </a:cubicBezTo>
                <a:cubicBezTo>
                  <a:pt x="143637" y="70612"/>
                  <a:pt x="144653" y="69850"/>
                  <a:pt x="145034" y="69850"/>
                </a:cubicBezTo>
                <a:cubicBezTo>
                  <a:pt x="145161" y="69850"/>
                  <a:pt x="145288" y="69977"/>
                  <a:pt x="145288" y="70358"/>
                </a:cubicBezTo>
                <a:cubicBezTo>
                  <a:pt x="146431" y="70358"/>
                  <a:pt x="145288" y="71374"/>
                  <a:pt x="144272" y="72517"/>
                </a:cubicBezTo>
                <a:cubicBezTo>
                  <a:pt x="143256" y="73025"/>
                  <a:pt x="142621" y="73279"/>
                  <a:pt x="142748" y="73279"/>
                </a:cubicBezTo>
                <a:cubicBezTo>
                  <a:pt x="142875" y="73279"/>
                  <a:pt x="143764" y="73025"/>
                  <a:pt x="145288" y="72517"/>
                </a:cubicBezTo>
                <a:cubicBezTo>
                  <a:pt x="148590" y="72517"/>
                  <a:pt x="149606" y="73660"/>
                  <a:pt x="149606" y="75819"/>
                </a:cubicBezTo>
                <a:cubicBezTo>
                  <a:pt x="148844" y="77851"/>
                  <a:pt x="149098" y="79629"/>
                  <a:pt x="149606" y="79629"/>
                </a:cubicBezTo>
                <a:cubicBezTo>
                  <a:pt x="149860" y="79629"/>
                  <a:pt x="150241" y="79121"/>
                  <a:pt x="150622" y="77978"/>
                </a:cubicBezTo>
                <a:cubicBezTo>
                  <a:pt x="151257" y="76708"/>
                  <a:pt x="151511" y="76200"/>
                  <a:pt x="151638" y="76200"/>
                </a:cubicBezTo>
                <a:cubicBezTo>
                  <a:pt x="151765" y="76200"/>
                  <a:pt x="151765" y="76454"/>
                  <a:pt x="151765" y="76962"/>
                </a:cubicBezTo>
                <a:cubicBezTo>
                  <a:pt x="152781" y="77978"/>
                  <a:pt x="152781" y="79121"/>
                  <a:pt x="153924" y="80137"/>
                </a:cubicBezTo>
                <a:cubicBezTo>
                  <a:pt x="153924" y="80137"/>
                  <a:pt x="153924" y="81280"/>
                  <a:pt x="152781" y="82296"/>
                </a:cubicBezTo>
                <a:cubicBezTo>
                  <a:pt x="153543" y="81915"/>
                  <a:pt x="154178" y="81661"/>
                  <a:pt x="154686" y="81661"/>
                </a:cubicBezTo>
                <a:cubicBezTo>
                  <a:pt x="155448" y="81661"/>
                  <a:pt x="155702" y="82423"/>
                  <a:pt x="154940" y="84455"/>
                </a:cubicBezTo>
                <a:lnTo>
                  <a:pt x="155956" y="84455"/>
                </a:lnTo>
                <a:cubicBezTo>
                  <a:pt x="157099" y="85471"/>
                  <a:pt x="157099" y="85471"/>
                  <a:pt x="155956" y="86614"/>
                </a:cubicBezTo>
                <a:cubicBezTo>
                  <a:pt x="155956" y="87630"/>
                  <a:pt x="157099" y="87630"/>
                  <a:pt x="158115" y="87630"/>
                </a:cubicBezTo>
                <a:cubicBezTo>
                  <a:pt x="158877" y="87630"/>
                  <a:pt x="160020" y="87122"/>
                  <a:pt x="160401" y="87122"/>
                </a:cubicBezTo>
                <a:cubicBezTo>
                  <a:pt x="160655" y="87122"/>
                  <a:pt x="160655" y="87249"/>
                  <a:pt x="160274" y="87630"/>
                </a:cubicBezTo>
                <a:cubicBezTo>
                  <a:pt x="159258" y="88646"/>
                  <a:pt x="158115" y="89789"/>
                  <a:pt x="158115" y="90805"/>
                </a:cubicBezTo>
                <a:cubicBezTo>
                  <a:pt x="157607" y="91313"/>
                  <a:pt x="157607" y="91567"/>
                  <a:pt x="157861" y="91567"/>
                </a:cubicBezTo>
                <a:cubicBezTo>
                  <a:pt x="158115" y="91567"/>
                  <a:pt x="158623" y="91313"/>
                  <a:pt x="159258" y="90805"/>
                </a:cubicBezTo>
                <a:lnTo>
                  <a:pt x="162433" y="90805"/>
                </a:lnTo>
                <a:cubicBezTo>
                  <a:pt x="162433" y="90805"/>
                  <a:pt x="163449" y="91948"/>
                  <a:pt x="162433" y="92964"/>
                </a:cubicBezTo>
                <a:cubicBezTo>
                  <a:pt x="161417" y="93980"/>
                  <a:pt x="163449" y="96139"/>
                  <a:pt x="164592" y="96139"/>
                </a:cubicBezTo>
                <a:cubicBezTo>
                  <a:pt x="164592" y="96139"/>
                  <a:pt x="164592" y="97282"/>
                  <a:pt x="165608" y="97282"/>
                </a:cubicBezTo>
                <a:cubicBezTo>
                  <a:pt x="165608" y="98298"/>
                  <a:pt x="164592" y="99441"/>
                  <a:pt x="165608" y="99441"/>
                </a:cubicBezTo>
                <a:cubicBezTo>
                  <a:pt x="165608" y="99441"/>
                  <a:pt x="165608" y="100584"/>
                  <a:pt x="164592" y="101600"/>
                </a:cubicBezTo>
                <a:cubicBezTo>
                  <a:pt x="165354" y="101600"/>
                  <a:pt x="165608" y="102108"/>
                  <a:pt x="165989" y="102108"/>
                </a:cubicBezTo>
                <a:cubicBezTo>
                  <a:pt x="166116" y="102108"/>
                  <a:pt x="166370" y="101981"/>
                  <a:pt x="166751" y="101600"/>
                </a:cubicBezTo>
                <a:cubicBezTo>
                  <a:pt x="165481" y="102870"/>
                  <a:pt x="164973" y="103378"/>
                  <a:pt x="165227" y="103378"/>
                </a:cubicBezTo>
                <a:cubicBezTo>
                  <a:pt x="165481" y="103378"/>
                  <a:pt x="165862" y="103124"/>
                  <a:pt x="166751" y="102616"/>
                </a:cubicBezTo>
                <a:cubicBezTo>
                  <a:pt x="167640" y="102108"/>
                  <a:pt x="168148" y="101981"/>
                  <a:pt x="168402" y="101981"/>
                </a:cubicBezTo>
                <a:cubicBezTo>
                  <a:pt x="168656" y="101981"/>
                  <a:pt x="168529" y="102489"/>
                  <a:pt x="167894" y="103759"/>
                </a:cubicBezTo>
                <a:cubicBezTo>
                  <a:pt x="166751" y="104775"/>
                  <a:pt x="166751" y="104775"/>
                  <a:pt x="167894" y="104775"/>
                </a:cubicBezTo>
                <a:cubicBezTo>
                  <a:pt x="168275" y="104394"/>
                  <a:pt x="168656" y="104267"/>
                  <a:pt x="168910" y="104267"/>
                </a:cubicBezTo>
                <a:cubicBezTo>
                  <a:pt x="169418" y="104267"/>
                  <a:pt x="169672" y="104775"/>
                  <a:pt x="169037" y="104775"/>
                </a:cubicBezTo>
                <a:cubicBezTo>
                  <a:pt x="167259" y="106553"/>
                  <a:pt x="167005" y="108331"/>
                  <a:pt x="168021" y="108331"/>
                </a:cubicBezTo>
                <a:cubicBezTo>
                  <a:pt x="168275" y="108331"/>
                  <a:pt x="168529" y="108204"/>
                  <a:pt x="169037" y="107950"/>
                </a:cubicBezTo>
                <a:cubicBezTo>
                  <a:pt x="169037" y="107950"/>
                  <a:pt x="169037" y="107950"/>
                  <a:pt x="168021" y="109093"/>
                </a:cubicBezTo>
                <a:cubicBezTo>
                  <a:pt x="167386" y="110363"/>
                  <a:pt x="167132" y="110871"/>
                  <a:pt x="167513" y="110871"/>
                </a:cubicBezTo>
                <a:cubicBezTo>
                  <a:pt x="167894" y="110871"/>
                  <a:pt x="168275" y="110617"/>
                  <a:pt x="169164" y="110109"/>
                </a:cubicBezTo>
                <a:cubicBezTo>
                  <a:pt x="169799" y="109728"/>
                  <a:pt x="170307" y="109728"/>
                  <a:pt x="170561" y="109728"/>
                </a:cubicBezTo>
                <a:cubicBezTo>
                  <a:pt x="171196" y="109728"/>
                  <a:pt x="171069" y="110490"/>
                  <a:pt x="170307" y="111252"/>
                </a:cubicBezTo>
                <a:cubicBezTo>
                  <a:pt x="170307" y="111252"/>
                  <a:pt x="169164" y="112268"/>
                  <a:pt x="170307" y="112268"/>
                </a:cubicBezTo>
                <a:cubicBezTo>
                  <a:pt x="172466" y="113284"/>
                  <a:pt x="174625" y="115443"/>
                  <a:pt x="172466" y="116586"/>
                </a:cubicBezTo>
                <a:lnTo>
                  <a:pt x="172466" y="117602"/>
                </a:lnTo>
                <a:cubicBezTo>
                  <a:pt x="174625" y="117602"/>
                  <a:pt x="174625" y="118618"/>
                  <a:pt x="173609" y="119761"/>
                </a:cubicBezTo>
                <a:lnTo>
                  <a:pt x="173609" y="120777"/>
                </a:lnTo>
                <a:cubicBezTo>
                  <a:pt x="174117" y="120269"/>
                  <a:pt x="174625" y="120015"/>
                  <a:pt x="175133" y="120015"/>
                </a:cubicBezTo>
                <a:cubicBezTo>
                  <a:pt x="175641" y="120015"/>
                  <a:pt x="175768" y="120269"/>
                  <a:pt x="175768" y="120777"/>
                </a:cubicBezTo>
                <a:cubicBezTo>
                  <a:pt x="175768" y="120777"/>
                  <a:pt x="175768" y="120777"/>
                  <a:pt x="174625" y="121920"/>
                </a:cubicBezTo>
                <a:cubicBezTo>
                  <a:pt x="173609" y="121920"/>
                  <a:pt x="173609" y="121920"/>
                  <a:pt x="174625" y="122936"/>
                </a:cubicBezTo>
                <a:lnTo>
                  <a:pt x="176784" y="122936"/>
                </a:lnTo>
                <a:cubicBezTo>
                  <a:pt x="175260" y="123698"/>
                  <a:pt x="175387" y="124460"/>
                  <a:pt x="175895" y="124460"/>
                </a:cubicBezTo>
                <a:cubicBezTo>
                  <a:pt x="176149" y="124460"/>
                  <a:pt x="176403" y="124333"/>
                  <a:pt x="176784" y="123952"/>
                </a:cubicBezTo>
                <a:cubicBezTo>
                  <a:pt x="177800" y="125095"/>
                  <a:pt x="177800" y="125095"/>
                  <a:pt x="177800" y="126111"/>
                </a:cubicBezTo>
                <a:lnTo>
                  <a:pt x="178943" y="125095"/>
                </a:lnTo>
                <a:cubicBezTo>
                  <a:pt x="181102" y="125095"/>
                  <a:pt x="179959" y="126111"/>
                  <a:pt x="178943" y="126111"/>
                </a:cubicBezTo>
                <a:lnTo>
                  <a:pt x="178943" y="127254"/>
                </a:lnTo>
                <a:cubicBezTo>
                  <a:pt x="178943" y="128270"/>
                  <a:pt x="179959" y="128270"/>
                  <a:pt x="177800" y="128270"/>
                </a:cubicBezTo>
                <a:cubicBezTo>
                  <a:pt x="176784" y="129286"/>
                  <a:pt x="175641" y="129286"/>
                  <a:pt x="176784" y="130429"/>
                </a:cubicBezTo>
                <a:cubicBezTo>
                  <a:pt x="177800" y="129286"/>
                  <a:pt x="178943" y="129286"/>
                  <a:pt x="178943" y="129286"/>
                </a:cubicBezTo>
                <a:cubicBezTo>
                  <a:pt x="178943" y="129667"/>
                  <a:pt x="179070" y="129794"/>
                  <a:pt x="179197" y="129794"/>
                </a:cubicBezTo>
                <a:cubicBezTo>
                  <a:pt x="179578" y="129794"/>
                  <a:pt x="179959" y="129286"/>
                  <a:pt x="179959" y="129286"/>
                </a:cubicBezTo>
                <a:cubicBezTo>
                  <a:pt x="180340" y="129159"/>
                  <a:pt x="180467" y="129032"/>
                  <a:pt x="180721" y="129032"/>
                </a:cubicBezTo>
                <a:cubicBezTo>
                  <a:pt x="182118" y="129032"/>
                  <a:pt x="181991" y="131572"/>
                  <a:pt x="181102" y="132461"/>
                </a:cubicBezTo>
                <a:cubicBezTo>
                  <a:pt x="179578" y="133223"/>
                  <a:pt x="179705" y="133985"/>
                  <a:pt x="180594" y="133985"/>
                </a:cubicBezTo>
                <a:cubicBezTo>
                  <a:pt x="180975" y="133985"/>
                  <a:pt x="181483" y="133858"/>
                  <a:pt x="182118" y="133477"/>
                </a:cubicBezTo>
                <a:cubicBezTo>
                  <a:pt x="182499" y="133223"/>
                  <a:pt x="182753" y="133223"/>
                  <a:pt x="182880" y="133223"/>
                </a:cubicBezTo>
                <a:cubicBezTo>
                  <a:pt x="183388" y="133223"/>
                  <a:pt x="181483" y="135001"/>
                  <a:pt x="178816" y="136779"/>
                </a:cubicBezTo>
                <a:cubicBezTo>
                  <a:pt x="180721" y="136398"/>
                  <a:pt x="181991" y="136144"/>
                  <a:pt x="182753" y="136144"/>
                </a:cubicBezTo>
                <a:cubicBezTo>
                  <a:pt x="184023" y="136144"/>
                  <a:pt x="183388" y="136906"/>
                  <a:pt x="182118" y="138938"/>
                </a:cubicBezTo>
                <a:cubicBezTo>
                  <a:pt x="182118" y="139954"/>
                  <a:pt x="182118" y="139954"/>
                  <a:pt x="183134" y="139954"/>
                </a:cubicBezTo>
                <a:cubicBezTo>
                  <a:pt x="184150" y="139954"/>
                  <a:pt x="184277" y="139954"/>
                  <a:pt x="184277" y="142113"/>
                </a:cubicBezTo>
                <a:cubicBezTo>
                  <a:pt x="185293" y="143256"/>
                  <a:pt x="185293" y="144272"/>
                  <a:pt x="184277" y="144272"/>
                </a:cubicBezTo>
                <a:cubicBezTo>
                  <a:pt x="184277" y="144272"/>
                  <a:pt x="184277" y="145288"/>
                  <a:pt x="184277" y="145288"/>
                </a:cubicBezTo>
                <a:cubicBezTo>
                  <a:pt x="187452" y="145288"/>
                  <a:pt x="186436" y="147447"/>
                  <a:pt x="184277" y="147447"/>
                </a:cubicBezTo>
                <a:cubicBezTo>
                  <a:pt x="184277" y="147447"/>
                  <a:pt x="184277" y="147447"/>
                  <a:pt x="184277" y="148590"/>
                </a:cubicBezTo>
                <a:lnTo>
                  <a:pt x="185293" y="148590"/>
                </a:lnTo>
                <a:cubicBezTo>
                  <a:pt x="185547" y="148336"/>
                  <a:pt x="185801" y="148209"/>
                  <a:pt x="186055" y="148209"/>
                </a:cubicBezTo>
                <a:cubicBezTo>
                  <a:pt x="186817" y="148209"/>
                  <a:pt x="187706" y="149860"/>
                  <a:pt x="188595" y="153924"/>
                </a:cubicBezTo>
                <a:cubicBezTo>
                  <a:pt x="189738" y="159258"/>
                  <a:pt x="189738" y="159258"/>
                  <a:pt x="187579" y="160401"/>
                </a:cubicBezTo>
                <a:cubicBezTo>
                  <a:pt x="185420" y="161544"/>
                  <a:pt x="185420" y="161417"/>
                  <a:pt x="187579" y="161417"/>
                </a:cubicBezTo>
                <a:lnTo>
                  <a:pt x="189738" y="161417"/>
                </a:lnTo>
                <a:cubicBezTo>
                  <a:pt x="189738" y="161417"/>
                  <a:pt x="189738" y="162560"/>
                  <a:pt x="190754" y="163576"/>
                </a:cubicBezTo>
                <a:cubicBezTo>
                  <a:pt x="193929" y="164592"/>
                  <a:pt x="192913" y="165735"/>
                  <a:pt x="191770" y="165735"/>
                </a:cubicBezTo>
                <a:cubicBezTo>
                  <a:pt x="188595" y="165735"/>
                  <a:pt x="189611" y="165735"/>
                  <a:pt x="191770" y="166751"/>
                </a:cubicBezTo>
                <a:lnTo>
                  <a:pt x="192913" y="166751"/>
                </a:lnTo>
                <a:cubicBezTo>
                  <a:pt x="191897" y="167767"/>
                  <a:pt x="191008" y="171196"/>
                  <a:pt x="193040" y="171196"/>
                </a:cubicBezTo>
                <a:cubicBezTo>
                  <a:pt x="193294" y="171196"/>
                  <a:pt x="193548" y="171069"/>
                  <a:pt x="193929" y="171069"/>
                </a:cubicBezTo>
                <a:cubicBezTo>
                  <a:pt x="193929" y="171069"/>
                  <a:pt x="193929" y="172085"/>
                  <a:pt x="193929" y="173228"/>
                </a:cubicBezTo>
                <a:cubicBezTo>
                  <a:pt x="192913" y="173228"/>
                  <a:pt x="192913" y="174244"/>
                  <a:pt x="192913" y="175387"/>
                </a:cubicBezTo>
                <a:cubicBezTo>
                  <a:pt x="192913" y="176530"/>
                  <a:pt x="193929" y="177546"/>
                  <a:pt x="195072" y="177546"/>
                </a:cubicBezTo>
                <a:cubicBezTo>
                  <a:pt x="195453" y="177165"/>
                  <a:pt x="195580" y="177165"/>
                  <a:pt x="195707" y="177165"/>
                </a:cubicBezTo>
                <a:cubicBezTo>
                  <a:pt x="195961" y="177165"/>
                  <a:pt x="195834" y="177927"/>
                  <a:pt x="195072" y="178689"/>
                </a:cubicBezTo>
                <a:cubicBezTo>
                  <a:pt x="195072" y="178689"/>
                  <a:pt x="192913" y="179705"/>
                  <a:pt x="192913" y="180848"/>
                </a:cubicBezTo>
                <a:cubicBezTo>
                  <a:pt x="191770" y="180848"/>
                  <a:pt x="190754" y="181991"/>
                  <a:pt x="190754" y="181991"/>
                </a:cubicBezTo>
                <a:lnTo>
                  <a:pt x="193929" y="181991"/>
                </a:lnTo>
                <a:cubicBezTo>
                  <a:pt x="193929" y="181991"/>
                  <a:pt x="193929" y="183007"/>
                  <a:pt x="192913" y="183007"/>
                </a:cubicBezTo>
                <a:cubicBezTo>
                  <a:pt x="193929" y="184150"/>
                  <a:pt x="193929" y="184150"/>
                  <a:pt x="193929" y="185166"/>
                </a:cubicBezTo>
                <a:cubicBezTo>
                  <a:pt x="195072" y="186182"/>
                  <a:pt x="195072" y="188341"/>
                  <a:pt x="193929" y="188341"/>
                </a:cubicBezTo>
                <a:cubicBezTo>
                  <a:pt x="196088" y="189484"/>
                  <a:pt x="196088" y="192659"/>
                  <a:pt x="193929" y="193675"/>
                </a:cubicBezTo>
                <a:cubicBezTo>
                  <a:pt x="192913" y="193675"/>
                  <a:pt x="192913" y="194818"/>
                  <a:pt x="193929" y="194818"/>
                </a:cubicBezTo>
                <a:cubicBezTo>
                  <a:pt x="195072" y="195834"/>
                  <a:pt x="195072" y="195834"/>
                  <a:pt x="193929" y="195834"/>
                </a:cubicBezTo>
                <a:cubicBezTo>
                  <a:pt x="192913" y="196850"/>
                  <a:pt x="193929" y="196850"/>
                  <a:pt x="195072" y="197993"/>
                </a:cubicBezTo>
                <a:cubicBezTo>
                  <a:pt x="197231" y="197993"/>
                  <a:pt x="197231" y="199009"/>
                  <a:pt x="196088" y="200152"/>
                </a:cubicBezTo>
                <a:cubicBezTo>
                  <a:pt x="194945" y="201295"/>
                  <a:pt x="195072" y="202311"/>
                  <a:pt x="195072" y="203454"/>
                </a:cubicBezTo>
                <a:cubicBezTo>
                  <a:pt x="193929" y="204470"/>
                  <a:pt x="193929" y="204470"/>
                  <a:pt x="192913" y="204470"/>
                </a:cubicBezTo>
                <a:lnTo>
                  <a:pt x="190754" y="204470"/>
                </a:lnTo>
                <a:cubicBezTo>
                  <a:pt x="189738" y="205486"/>
                  <a:pt x="190754" y="205486"/>
                  <a:pt x="190754" y="205486"/>
                </a:cubicBezTo>
                <a:cubicBezTo>
                  <a:pt x="191262" y="204978"/>
                  <a:pt x="191516" y="204724"/>
                  <a:pt x="191770" y="204724"/>
                </a:cubicBezTo>
                <a:cubicBezTo>
                  <a:pt x="192024" y="204724"/>
                  <a:pt x="192278" y="204978"/>
                  <a:pt x="192913" y="205486"/>
                </a:cubicBezTo>
                <a:cubicBezTo>
                  <a:pt x="193929" y="206629"/>
                  <a:pt x="193929" y="207645"/>
                  <a:pt x="193929" y="207645"/>
                </a:cubicBezTo>
                <a:cubicBezTo>
                  <a:pt x="193929" y="208788"/>
                  <a:pt x="193929" y="209804"/>
                  <a:pt x="193929" y="210820"/>
                </a:cubicBezTo>
                <a:cubicBezTo>
                  <a:pt x="195072" y="211963"/>
                  <a:pt x="195072" y="212979"/>
                  <a:pt x="193929" y="212979"/>
                </a:cubicBezTo>
                <a:lnTo>
                  <a:pt x="191770" y="212979"/>
                </a:lnTo>
                <a:cubicBezTo>
                  <a:pt x="195072" y="212979"/>
                  <a:pt x="193929" y="220599"/>
                  <a:pt x="191770" y="220599"/>
                </a:cubicBezTo>
                <a:lnTo>
                  <a:pt x="192913" y="220599"/>
                </a:lnTo>
                <a:cubicBezTo>
                  <a:pt x="193929" y="220599"/>
                  <a:pt x="193929" y="221615"/>
                  <a:pt x="193929" y="222758"/>
                </a:cubicBezTo>
                <a:cubicBezTo>
                  <a:pt x="193929" y="223901"/>
                  <a:pt x="191770" y="225933"/>
                  <a:pt x="191770" y="227076"/>
                </a:cubicBezTo>
                <a:cubicBezTo>
                  <a:pt x="191770" y="230378"/>
                  <a:pt x="190754" y="231394"/>
                  <a:pt x="189611" y="231394"/>
                </a:cubicBezTo>
                <a:cubicBezTo>
                  <a:pt x="189611" y="232410"/>
                  <a:pt x="189611" y="232410"/>
                  <a:pt x="190627" y="232410"/>
                </a:cubicBezTo>
                <a:cubicBezTo>
                  <a:pt x="191643" y="232410"/>
                  <a:pt x="191643" y="232410"/>
                  <a:pt x="191643" y="233553"/>
                </a:cubicBezTo>
                <a:lnTo>
                  <a:pt x="189484" y="233553"/>
                </a:lnTo>
                <a:cubicBezTo>
                  <a:pt x="188341" y="233553"/>
                  <a:pt x="188341" y="233553"/>
                  <a:pt x="189484" y="234569"/>
                </a:cubicBezTo>
                <a:cubicBezTo>
                  <a:pt x="189484" y="236728"/>
                  <a:pt x="189484" y="238887"/>
                  <a:pt x="187325" y="239903"/>
                </a:cubicBezTo>
                <a:cubicBezTo>
                  <a:pt x="187325" y="239903"/>
                  <a:pt x="187325" y="241046"/>
                  <a:pt x="188341" y="241046"/>
                </a:cubicBezTo>
                <a:cubicBezTo>
                  <a:pt x="189484" y="242062"/>
                  <a:pt x="190500" y="243205"/>
                  <a:pt x="187325" y="244221"/>
                </a:cubicBezTo>
                <a:cubicBezTo>
                  <a:pt x="187325" y="244221"/>
                  <a:pt x="187325" y="244221"/>
                  <a:pt x="188341" y="245237"/>
                </a:cubicBezTo>
                <a:cubicBezTo>
                  <a:pt x="189357" y="246253"/>
                  <a:pt x="190500" y="246380"/>
                  <a:pt x="188341" y="246380"/>
                </a:cubicBezTo>
                <a:cubicBezTo>
                  <a:pt x="187325" y="247396"/>
                  <a:pt x="186182" y="248539"/>
                  <a:pt x="187325" y="250698"/>
                </a:cubicBezTo>
                <a:cubicBezTo>
                  <a:pt x="187325" y="250698"/>
                  <a:pt x="186182" y="251714"/>
                  <a:pt x="185166" y="251714"/>
                </a:cubicBezTo>
                <a:cubicBezTo>
                  <a:pt x="184912" y="251714"/>
                  <a:pt x="184531" y="251714"/>
                  <a:pt x="184150" y="251714"/>
                </a:cubicBezTo>
                <a:cubicBezTo>
                  <a:pt x="183007" y="251714"/>
                  <a:pt x="183007" y="251714"/>
                  <a:pt x="184150" y="252857"/>
                </a:cubicBezTo>
                <a:cubicBezTo>
                  <a:pt x="185293" y="254000"/>
                  <a:pt x="184150" y="253873"/>
                  <a:pt x="184150" y="253873"/>
                </a:cubicBezTo>
                <a:cubicBezTo>
                  <a:pt x="184150" y="255016"/>
                  <a:pt x="181991" y="257048"/>
                  <a:pt x="180975" y="260350"/>
                </a:cubicBezTo>
                <a:cubicBezTo>
                  <a:pt x="179197" y="263906"/>
                  <a:pt x="178943" y="265938"/>
                  <a:pt x="178181" y="265938"/>
                </a:cubicBezTo>
                <a:cubicBezTo>
                  <a:pt x="178054" y="265938"/>
                  <a:pt x="177927" y="265811"/>
                  <a:pt x="177673" y="265684"/>
                </a:cubicBezTo>
                <a:cubicBezTo>
                  <a:pt x="175514" y="265684"/>
                  <a:pt x="175514" y="265684"/>
                  <a:pt x="176657" y="266700"/>
                </a:cubicBezTo>
                <a:cubicBezTo>
                  <a:pt x="177800" y="267716"/>
                  <a:pt x="177673" y="268859"/>
                  <a:pt x="176657" y="268859"/>
                </a:cubicBezTo>
                <a:cubicBezTo>
                  <a:pt x="176657" y="269875"/>
                  <a:pt x="176657" y="269875"/>
                  <a:pt x="177673" y="271018"/>
                </a:cubicBezTo>
                <a:lnTo>
                  <a:pt x="175514" y="271018"/>
                </a:lnTo>
                <a:cubicBezTo>
                  <a:pt x="176530" y="272034"/>
                  <a:pt x="176530" y="272034"/>
                  <a:pt x="175514" y="272034"/>
                </a:cubicBezTo>
                <a:cubicBezTo>
                  <a:pt x="173355" y="272034"/>
                  <a:pt x="173355" y="272034"/>
                  <a:pt x="175514" y="273050"/>
                </a:cubicBezTo>
                <a:cubicBezTo>
                  <a:pt x="176403" y="273050"/>
                  <a:pt x="176530" y="274447"/>
                  <a:pt x="176022" y="274447"/>
                </a:cubicBezTo>
                <a:cubicBezTo>
                  <a:pt x="175895" y="274447"/>
                  <a:pt x="175768" y="274320"/>
                  <a:pt x="175514" y="274193"/>
                </a:cubicBezTo>
                <a:cubicBezTo>
                  <a:pt x="174371" y="274193"/>
                  <a:pt x="174371" y="275209"/>
                  <a:pt x="172212" y="275209"/>
                </a:cubicBezTo>
                <a:cubicBezTo>
                  <a:pt x="172212" y="275209"/>
                  <a:pt x="172212" y="276352"/>
                  <a:pt x="173355" y="276352"/>
                </a:cubicBezTo>
                <a:cubicBezTo>
                  <a:pt x="173355" y="277368"/>
                  <a:pt x="171196" y="279527"/>
                  <a:pt x="170180" y="279527"/>
                </a:cubicBezTo>
                <a:cubicBezTo>
                  <a:pt x="169799" y="279146"/>
                  <a:pt x="169418" y="279019"/>
                  <a:pt x="169164" y="279019"/>
                </a:cubicBezTo>
                <a:cubicBezTo>
                  <a:pt x="168656" y="279019"/>
                  <a:pt x="168402" y="279527"/>
                  <a:pt x="169037" y="279527"/>
                </a:cubicBezTo>
                <a:cubicBezTo>
                  <a:pt x="170180" y="280543"/>
                  <a:pt x="170180" y="280543"/>
                  <a:pt x="170180" y="281686"/>
                </a:cubicBezTo>
                <a:cubicBezTo>
                  <a:pt x="169037" y="281686"/>
                  <a:pt x="170180" y="281686"/>
                  <a:pt x="170180" y="282702"/>
                </a:cubicBezTo>
                <a:cubicBezTo>
                  <a:pt x="172339" y="282702"/>
                  <a:pt x="171196" y="283718"/>
                  <a:pt x="171196" y="284861"/>
                </a:cubicBezTo>
                <a:cubicBezTo>
                  <a:pt x="170180" y="284861"/>
                  <a:pt x="168021" y="287020"/>
                  <a:pt x="166878" y="288036"/>
                </a:cubicBezTo>
                <a:cubicBezTo>
                  <a:pt x="165862" y="290195"/>
                  <a:pt x="164719" y="290195"/>
                  <a:pt x="161544" y="290195"/>
                </a:cubicBezTo>
                <a:cubicBezTo>
                  <a:pt x="162687" y="291211"/>
                  <a:pt x="163703" y="293370"/>
                  <a:pt x="163703" y="293370"/>
                </a:cubicBezTo>
                <a:cubicBezTo>
                  <a:pt x="163703" y="293370"/>
                  <a:pt x="162687" y="292354"/>
                  <a:pt x="161544" y="292354"/>
                </a:cubicBezTo>
                <a:cubicBezTo>
                  <a:pt x="161163" y="291846"/>
                  <a:pt x="160782" y="291592"/>
                  <a:pt x="160655" y="291592"/>
                </a:cubicBezTo>
                <a:cubicBezTo>
                  <a:pt x="160528" y="291592"/>
                  <a:pt x="160401" y="292100"/>
                  <a:pt x="160401" y="293370"/>
                </a:cubicBezTo>
                <a:cubicBezTo>
                  <a:pt x="160401" y="295529"/>
                  <a:pt x="160401" y="295529"/>
                  <a:pt x="158242" y="295529"/>
                </a:cubicBezTo>
                <a:cubicBezTo>
                  <a:pt x="158242" y="295529"/>
                  <a:pt x="158242" y="296545"/>
                  <a:pt x="158242" y="297688"/>
                </a:cubicBezTo>
                <a:lnTo>
                  <a:pt x="157480" y="297688"/>
                </a:lnTo>
                <a:cubicBezTo>
                  <a:pt x="156972" y="297307"/>
                  <a:pt x="156718" y="297053"/>
                  <a:pt x="156591" y="297053"/>
                </a:cubicBezTo>
                <a:cubicBezTo>
                  <a:pt x="156464" y="297053"/>
                  <a:pt x="156337" y="297561"/>
                  <a:pt x="156337" y="298831"/>
                </a:cubicBezTo>
                <a:cubicBezTo>
                  <a:pt x="157226" y="299720"/>
                  <a:pt x="156718" y="301244"/>
                  <a:pt x="156464" y="301244"/>
                </a:cubicBezTo>
                <a:cubicBezTo>
                  <a:pt x="156464" y="301244"/>
                  <a:pt x="156337" y="301117"/>
                  <a:pt x="156337" y="300990"/>
                </a:cubicBezTo>
                <a:cubicBezTo>
                  <a:pt x="155956" y="300609"/>
                  <a:pt x="155575" y="300482"/>
                  <a:pt x="155321" y="300482"/>
                </a:cubicBezTo>
                <a:cubicBezTo>
                  <a:pt x="154686" y="300482"/>
                  <a:pt x="154178" y="300990"/>
                  <a:pt x="154178" y="300990"/>
                </a:cubicBezTo>
                <a:cubicBezTo>
                  <a:pt x="154178" y="302006"/>
                  <a:pt x="153035" y="302006"/>
                  <a:pt x="152019" y="302006"/>
                </a:cubicBezTo>
                <a:cubicBezTo>
                  <a:pt x="152019" y="302006"/>
                  <a:pt x="150876" y="303022"/>
                  <a:pt x="150876" y="303022"/>
                </a:cubicBezTo>
                <a:lnTo>
                  <a:pt x="153035" y="303022"/>
                </a:lnTo>
                <a:lnTo>
                  <a:pt x="153035" y="304165"/>
                </a:lnTo>
                <a:cubicBezTo>
                  <a:pt x="152019" y="305181"/>
                  <a:pt x="152019" y="305181"/>
                  <a:pt x="150876" y="305181"/>
                </a:cubicBezTo>
                <a:cubicBezTo>
                  <a:pt x="149860" y="304673"/>
                  <a:pt x="149225" y="304419"/>
                  <a:pt x="149098" y="304419"/>
                </a:cubicBezTo>
                <a:cubicBezTo>
                  <a:pt x="148971" y="304419"/>
                  <a:pt x="149225" y="304673"/>
                  <a:pt x="149733" y="305181"/>
                </a:cubicBezTo>
                <a:cubicBezTo>
                  <a:pt x="150749" y="306324"/>
                  <a:pt x="150749" y="307340"/>
                  <a:pt x="149733" y="307340"/>
                </a:cubicBezTo>
                <a:cubicBezTo>
                  <a:pt x="149098" y="306959"/>
                  <a:pt x="148717" y="306832"/>
                  <a:pt x="148590" y="306832"/>
                </a:cubicBezTo>
                <a:cubicBezTo>
                  <a:pt x="148209" y="306832"/>
                  <a:pt x="148971" y="307594"/>
                  <a:pt x="149733" y="308356"/>
                </a:cubicBezTo>
                <a:cubicBezTo>
                  <a:pt x="150749" y="309499"/>
                  <a:pt x="151892" y="309499"/>
                  <a:pt x="147574" y="309499"/>
                </a:cubicBezTo>
                <a:cubicBezTo>
                  <a:pt x="146558" y="310515"/>
                  <a:pt x="144399" y="311658"/>
                  <a:pt x="143256" y="312674"/>
                </a:cubicBezTo>
                <a:cubicBezTo>
                  <a:pt x="141097" y="314833"/>
                  <a:pt x="139954" y="314833"/>
                  <a:pt x="141097" y="316992"/>
                </a:cubicBezTo>
                <a:cubicBezTo>
                  <a:pt x="140589" y="316484"/>
                  <a:pt x="140335" y="316230"/>
                  <a:pt x="139827" y="316230"/>
                </a:cubicBezTo>
                <a:cubicBezTo>
                  <a:pt x="139319" y="316230"/>
                  <a:pt x="138811" y="316484"/>
                  <a:pt x="137795" y="316992"/>
                </a:cubicBezTo>
                <a:cubicBezTo>
                  <a:pt x="137795" y="319151"/>
                  <a:pt x="135636" y="319151"/>
                  <a:pt x="134493" y="319151"/>
                </a:cubicBezTo>
                <a:cubicBezTo>
                  <a:pt x="135636" y="318135"/>
                  <a:pt x="135636" y="318135"/>
                  <a:pt x="135636" y="318135"/>
                </a:cubicBezTo>
                <a:cubicBezTo>
                  <a:pt x="135128" y="317246"/>
                  <a:pt x="134747" y="316865"/>
                  <a:pt x="134366" y="316865"/>
                </a:cubicBezTo>
                <a:cubicBezTo>
                  <a:pt x="133858" y="316865"/>
                  <a:pt x="133477" y="317500"/>
                  <a:pt x="133477" y="318135"/>
                </a:cubicBezTo>
                <a:cubicBezTo>
                  <a:pt x="133477" y="319151"/>
                  <a:pt x="133477" y="319151"/>
                  <a:pt x="134493" y="320294"/>
                </a:cubicBezTo>
                <a:cubicBezTo>
                  <a:pt x="134493" y="321310"/>
                  <a:pt x="135636" y="322453"/>
                  <a:pt x="134493" y="323469"/>
                </a:cubicBezTo>
                <a:cubicBezTo>
                  <a:pt x="134493" y="323469"/>
                  <a:pt x="133477" y="323469"/>
                  <a:pt x="133477" y="322453"/>
                </a:cubicBezTo>
                <a:cubicBezTo>
                  <a:pt x="133477" y="321945"/>
                  <a:pt x="133477" y="321691"/>
                  <a:pt x="133350" y="321691"/>
                </a:cubicBezTo>
                <a:cubicBezTo>
                  <a:pt x="133223" y="321691"/>
                  <a:pt x="132969" y="321945"/>
                  <a:pt x="132461" y="322453"/>
                </a:cubicBezTo>
                <a:lnTo>
                  <a:pt x="130302" y="322453"/>
                </a:lnTo>
                <a:cubicBezTo>
                  <a:pt x="129794" y="321945"/>
                  <a:pt x="129540" y="321691"/>
                  <a:pt x="129286" y="321691"/>
                </a:cubicBezTo>
                <a:cubicBezTo>
                  <a:pt x="129032" y="321691"/>
                  <a:pt x="129159" y="321945"/>
                  <a:pt x="129159" y="322453"/>
                </a:cubicBezTo>
                <a:cubicBezTo>
                  <a:pt x="129159" y="323469"/>
                  <a:pt x="128016" y="323469"/>
                  <a:pt x="128016" y="323469"/>
                </a:cubicBezTo>
                <a:lnTo>
                  <a:pt x="128016" y="324485"/>
                </a:lnTo>
                <a:cubicBezTo>
                  <a:pt x="129159" y="325628"/>
                  <a:pt x="129159" y="326644"/>
                  <a:pt x="129159" y="326644"/>
                </a:cubicBezTo>
                <a:cubicBezTo>
                  <a:pt x="129159" y="327025"/>
                  <a:pt x="129032" y="327152"/>
                  <a:pt x="128905" y="327152"/>
                </a:cubicBezTo>
                <a:cubicBezTo>
                  <a:pt x="128524" y="327152"/>
                  <a:pt x="128143" y="326644"/>
                  <a:pt x="128143" y="326644"/>
                </a:cubicBezTo>
                <a:cubicBezTo>
                  <a:pt x="128143" y="326644"/>
                  <a:pt x="128143" y="326517"/>
                  <a:pt x="128016" y="326517"/>
                </a:cubicBezTo>
                <a:cubicBezTo>
                  <a:pt x="126619" y="326517"/>
                  <a:pt x="115062" y="334137"/>
                  <a:pt x="113030" y="334137"/>
                </a:cubicBezTo>
                <a:cubicBezTo>
                  <a:pt x="113030" y="335661"/>
                  <a:pt x="111887" y="336677"/>
                  <a:pt x="111252" y="336677"/>
                </a:cubicBezTo>
                <a:cubicBezTo>
                  <a:pt x="110998" y="336677"/>
                  <a:pt x="110871" y="336550"/>
                  <a:pt x="110871" y="336296"/>
                </a:cubicBezTo>
                <a:cubicBezTo>
                  <a:pt x="110871" y="336042"/>
                  <a:pt x="110617" y="335788"/>
                  <a:pt x="110109" y="335788"/>
                </a:cubicBezTo>
                <a:cubicBezTo>
                  <a:pt x="108966" y="335788"/>
                  <a:pt x="106680" y="336550"/>
                  <a:pt x="104394" y="337312"/>
                </a:cubicBezTo>
                <a:cubicBezTo>
                  <a:pt x="102108" y="338963"/>
                  <a:pt x="99695" y="339852"/>
                  <a:pt x="98552" y="339852"/>
                </a:cubicBezTo>
                <a:cubicBezTo>
                  <a:pt x="98171" y="339852"/>
                  <a:pt x="97917" y="339725"/>
                  <a:pt x="97917" y="339471"/>
                </a:cubicBezTo>
                <a:cubicBezTo>
                  <a:pt x="97917" y="339471"/>
                  <a:pt x="96901" y="340487"/>
                  <a:pt x="95758" y="340487"/>
                </a:cubicBezTo>
                <a:lnTo>
                  <a:pt x="92837" y="340487"/>
                </a:lnTo>
                <a:cubicBezTo>
                  <a:pt x="92837" y="341630"/>
                  <a:pt x="92837" y="342646"/>
                  <a:pt x="92837" y="342646"/>
                </a:cubicBezTo>
                <a:cubicBezTo>
                  <a:pt x="92456" y="343027"/>
                  <a:pt x="92202" y="343154"/>
                  <a:pt x="91948" y="343154"/>
                </a:cubicBezTo>
                <a:cubicBezTo>
                  <a:pt x="91186" y="343154"/>
                  <a:pt x="90678" y="342392"/>
                  <a:pt x="90678" y="341630"/>
                </a:cubicBezTo>
                <a:cubicBezTo>
                  <a:pt x="90678" y="340487"/>
                  <a:pt x="89662" y="340487"/>
                  <a:pt x="89662" y="340487"/>
                </a:cubicBezTo>
                <a:cubicBezTo>
                  <a:pt x="89662" y="340487"/>
                  <a:pt x="89662" y="340487"/>
                  <a:pt x="89662" y="341630"/>
                </a:cubicBezTo>
                <a:lnTo>
                  <a:pt x="90678" y="343789"/>
                </a:lnTo>
                <a:lnTo>
                  <a:pt x="89535" y="343789"/>
                </a:lnTo>
                <a:cubicBezTo>
                  <a:pt x="89535" y="342773"/>
                  <a:pt x="88392" y="342773"/>
                  <a:pt x="88392" y="342773"/>
                </a:cubicBezTo>
                <a:cubicBezTo>
                  <a:pt x="88392" y="343789"/>
                  <a:pt x="88392" y="343789"/>
                  <a:pt x="89535" y="345948"/>
                </a:cubicBezTo>
                <a:cubicBezTo>
                  <a:pt x="89535" y="347091"/>
                  <a:pt x="89535" y="347599"/>
                  <a:pt x="89281" y="347599"/>
                </a:cubicBezTo>
                <a:cubicBezTo>
                  <a:pt x="89027" y="347599"/>
                  <a:pt x="88519" y="347091"/>
                  <a:pt x="87376" y="345948"/>
                </a:cubicBezTo>
                <a:lnTo>
                  <a:pt x="86360" y="344932"/>
                </a:lnTo>
                <a:cubicBezTo>
                  <a:pt x="86360" y="346202"/>
                  <a:pt x="85979" y="346583"/>
                  <a:pt x="85598" y="346583"/>
                </a:cubicBezTo>
                <a:cubicBezTo>
                  <a:pt x="84963" y="346583"/>
                  <a:pt x="84201" y="345567"/>
                  <a:pt x="84201" y="344932"/>
                </a:cubicBezTo>
                <a:cubicBezTo>
                  <a:pt x="84201" y="346202"/>
                  <a:pt x="83820" y="347218"/>
                  <a:pt x="83185" y="347218"/>
                </a:cubicBezTo>
                <a:cubicBezTo>
                  <a:pt x="82804" y="347218"/>
                  <a:pt x="82423" y="346837"/>
                  <a:pt x="82042" y="346075"/>
                </a:cubicBezTo>
                <a:cubicBezTo>
                  <a:pt x="82042" y="345567"/>
                  <a:pt x="81788" y="345313"/>
                  <a:pt x="81534" y="345313"/>
                </a:cubicBezTo>
                <a:cubicBezTo>
                  <a:pt x="81280" y="345313"/>
                  <a:pt x="81026" y="345567"/>
                  <a:pt x="81026" y="346075"/>
                </a:cubicBezTo>
                <a:cubicBezTo>
                  <a:pt x="81026" y="347218"/>
                  <a:pt x="79883" y="347218"/>
                  <a:pt x="78867" y="348234"/>
                </a:cubicBezTo>
                <a:cubicBezTo>
                  <a:pt x="78486" y="347853"/>
                  <a:pt x="77978" y="347726"/>
                  <a:pt x="77216" y="347726"/>
                </a:cubicBezTo>
                <a:cubicBezTo>
                  <a:pt x="75311" y="347726"/>
                  <a:pt x="72263" y="348488"/>
                  <a:pt x="69215" y="349250"/>
                </a:cubicBezTo>
                <a:cubicBezTo>
                  <a:pt x="66548" y="349758"/>
                  <a:pt x="64135" y="350012"/>
                  <a:pt x="62357" y="350012"/>
                </a:cubicBezTo>
                <a:cubicBezTo>
                  <a:pt x="60579" y="350012"/>
                  <a:pt x="59563" y="349758"/>
                  <a:pt x="59563" y="349250"/>
                </a:cubicBezTo>
                <a:cubicBezTo>
                  <a:pt x="59563" y="349250"/>
                  <a:pt x="59563" y="349250"/>
                  <a:pt x="58420" y="350393"/>
                </a:cubicBezTo>
                <a:cubicBezTo>
                  <a:pt x="58420" y="351409"/>
                  <a:pt x="58420" y="352044"/>
                  <a:pt x="58293" y="352044"/>
                </a:cubicBezTo>
                <a:cubicBezTo>
                  <a:pt x="58166" y="352044"/>
                  <a:pt x="57912" y="351536"/>
                  <a:pt x="57277" y="350393"/>
                </a:cubicBezTo>
                <a:cubicBezTo>
                  <a:pt x="57277" y="351409"/>
                  <a:pt x="56261" y="351409"/>
                  <a:pt x="52959" y="351409"/>
                </a:cubicBezTo>
                <a:cubicBezTo>
                  <a:pt x="52451" y="351409"/>
                  <a:pt x="51308" y="351663"/>
                  <a:pt x="50419" y="351663"/>
                </a:cubicBezTo>
                <a:cubicBezTo>
                  <a:pt x="49784" y="351663"/>
                  <a:pt x="49149" y="351536"/>
                  <a:pt x="48895" y="351028"/>
                </a:cubicBezTo>
                <a:cubicBezTo>
                  <a:pt x="49149" y="352679"/>
                  <a:pt x="48133" y="353568"/>
                  <a:pt x="46863" y="353568"/>
                </a:cubicBezTo>
                <a:cubicBezTo>
                  <a:pt x="46101" y="353568"/>
                  <a:pt x="45212" y="353187"/>
                  <a:pt x="44323" y="352425"/>
                </a:cubicBezTo>
                <a:cubicBezTo>
                  <a:pt x="43307" y="352425"/>
                  <a:pt x="43307" y="352425"/>
                  <a:pt x="43307" y="353441"/>
                </a:cubicBezTo>
                <a:cubicBezTo>
                  <a:pt x="42164" y="353441"/>
                  <a:pt x="42164" y="353441"/>
                  <a:pt x="40132" y="352425"/>
                </a:cubicBezTo>
                <a:lnTo>
                  <a:pt x="35560" y="352425"/>
                </a:lnTo>
                <a:cubicBezTo>
                  <a:pt x="34544" y="352425"/>
                  <a:pt x="33401" y="351282"/>
                  <a:pt x="33401" y="351282"/>
                </a:cubicBezTo>
                <a:lnTo>
                  <a:pt x="32385" y="351282"/>
                </a:lnTo>
                <a:cubicBezTo>
                  <a:pt x="32385" y="352425"/>
                  <a:pt x="29210" y="352425"/>
                  <a:pt x="24765" y="352425"/>
                </a:cubicBezTo>
                <a:cubicBezTo>
                  <a:pt x="22606" y="351917"/>
                  <a:pt x="20701" y="351663"/>
                  <a:pt x="19177" y="351663"/>
                </a:cubicBezTo>
                <a:cubicBezTo>
                  <a:pt x="17653" y="351663"/>
                  <a:pt x="16637" y="351917"/>
                  <a:pt x="16129" y="352425"/>
                </a:cubicBezTo>
                <a:cubicBezTo>
                  <a:pt x="16129" y="352425"/>
                  <a:pt x="15113" y="352425"/>
                  <a:pt x="15113" y="351282"/>
                </a:cubicBezTo>
                <a:cubicBezTo>
                  <a:pt x="15113" y="349250"/>
                  <a:pt x="14605" y="348488"/>
                  <a:pt x="14351" y="348488"/>
                </a:cubicBezTo>
                <a:cubicBezTo>
                  <a:pt x="14224" y="348488"/>
                  <a:pt x="13970" y="348742"/>
                  <a:pt x="13970" y="349123"/>
                </a:cubicBezTo>
                <a:cubicBezTo>
                  <a:pt x="13462" y="350266"/>
                  <a:pt x="12319" y="350774"/>
                  <a:pt x="11430" y="350774"/>
                </a:cubicBezTo>
                <a:cubicBezTo>
                  <a:pt x="10541" y="350774"/>
                  <a:pt x="9652" y="350266"/>
                  <a:pt x="9652" y="349123"/>
                </a:cubicBezTo>
                <a:lnTo>
                  <a:pt x="9652" y="350266"/>
                </a:lnTo>
                <a:cubicBezTo>
                  <a:pt x="9271" y="350901"/>
                  <a:pt x="8890" y="351155"/>
                  <a:pt x="8509" y="351155"/>
                </a:cubicBezTo>
                <a:cubicBezTo>
                  <a:pt x="7493" y="351155"/>
                  <a:pt x="6477" y="349631"/>
                  <a:pt x="6477" y="348107"/>
                </a:cubicBezTo>
                <a:cubicBezTo>
                  <a:pt x="6477" y="348869"/>
                  <a:pt x="5969" y="349631"/>
                  <a:pt x="5207" y="349631"/>
                </a:cubicBezTo>
                <a:cubicBezTo>
                  <a:pt x="4826" y="349631"/>
                  <a:pt x="4572" y="349504"/>
                  <a:pt x="4318" y="349123"/>
                </a:cubicBezTo>
                <a:cubicBezTo>
                  <a:pt x="4318" y="349123"/>
                  <a:pt x="4318" y="349123"/>
                  <a:pt x="3175" y="351282"/>
                </a:cubicBezTo>
                <a:cubicBezTo>
                  <a:pt x="3175" y="352425"/>
                  <a:pt x="3175" y="353441"/>
                  <a:pt x="2159" y="353441"/>
                </a:cubicBezTo>
                <a:cubicBezTo>
                  <a:pt x="2159" y="353441"/>
                  <a:pt x="2159" y="352425"/>
                  <a:pt x="2159" y="351282"/>
                </a:cubicBezTo>
                <a:cubicBezTo>
                  <a:pt x="2159" y="351282"/>
                  <a:pt x="2159" y="350266"/>
                  <a:pt x="1016" y="350266"/>
                </a:cubicBezTo>
                <a:cubicBezTo>
                  <a:pt x="1016" y="350266"/>
                  <a:pt x="0" y="350266"/>
                  <a:pt x="1016" y="349123"/>
                </a:cubicBezTo>
                <a:cubicBezTo>
                  <a:pt x="1016" y="348107"/>
                  <a:pt x="1016" y="348107"/>
                  <a:pt x="0" y="348107"/>
                </a:cubicBezTo>
                <a:cubicBezTo>
                  <a:pt x="0" y="347853"/>
                  <a:pt x="0" y="347472"/>
                  <a:pt x="0" y="347091"/>
                </a:cubicBezTo>
                <a:cubicBezTo>
                  <a:pt x="1016" y="345948"/>
                  <a:pt x="1016" y="344932"/>
                  <a:pt x="0" y="344932"/>
                </a:cubicBezTo>
                <a:cubicBezTo>
                  <a:pt x="0" y="344932"/>
                  <a:pt x="1016" y="343789"/>
                  <a:pt x="1016" y="342773"/>
                </a:cubicBezTo>
                <a:cubicBezTo>
                  <a:pt x="1016" y="339598"/>
                  <a:pt x="2159" y="338455"/>
                  <a:pt x="3175" y="338455"/>
                </a:cubicBezTo>
                <a:cubicBezTo>
                  <a:pt x="4445" y="337820"/>
                  <a:pt x="5715" y="337185"/>
                  <a:pt x="6350" y="337185"/>
                </a:cubicBezTo>
                <a:cubicBezTo>
                  <a:pt x="6858" y="337185"/>
                  <a:pt x="6858" y="337566"/>
                  <a:pt x="6477" y="338455"/>
                </a:cubicBezTo>
                <a:cubicBezTo>
                  <a:pt x="6477" y="338455"/>
                  <a:pt x="7620" y="339471"/>
                  <a:pt x="7620" y="340614"/>
                </a:cubicBezTo>
                <a:cubicBezTo>
                  <a:pt x="8636" y="340614"/>
                  <a:pt x="8636" y="339598"/>
                  <a:pt x="8636" y="339598"/>
                </a:cubicBezTo>
                <a:cubicBezTo>
                  <a:pt x="9779" y="338582"/>
                  <a:pt x="11811" y="338582"/>
                  <a:pt x="13970" y="338582"/>
                </a:cubicBezTo>
                <a:cubicBezTo>
                  <a:pt x="15621" y="339090"/>
                  <a:pt x="16891" y="339344"/>
                  <a:pt x="18034" y="339344"/>
                </a:cubicBezTo>
                <a:cubicBezTo>
                  <a:pt x="19177" y="339344"/>
                  <a:pt x="19939" y="339090"/>
                  <a:pt x="20447" y="338582"/>
                </a:cubicBezTo>
                <a:cubicBezTo>
                  <a:pt x="20447" y="337439"/>
                  <a:pt x="21463" y="337439"/>
                  <a:pt x="21463" y="337439"/>
                </a:cubicBezTo>
                <a:cubicBezTo>
                  <a:pt x="21463" y="338582"/>
                  <a:pt x="24638" y="338582"/>
                  <a:pt x="27940" y="339598"/>
                </a:cubicBezTo>
                <a:cubicBezTo>
                  <a:pt x="32258" y="339598"/>
                  <a:pt x="36576" y="339598"/>
                  <a:pt x="36576" y="340614"/>
                </a:cubicBezTo>
                <a:lnTo>
                  <a:pt x="37719" y="340614"/>
                </a:lnTo>
                <a:cubicBezTo>
                  <a:pt x="37719" y="339598"/>
                  <a:pt x="38735" y="339598"/>
                  <a:pt x="39878" y="339598"/>
                </a:cubicBezTo>
                <a:cubicBezTo>
                  <a:pt x="40894" y="340614"/>
                  <a:pt x="42037" y="340614"/>
                  <a:pt x="42037" y="340614"/>
                </a:cubicBezTo>
                <a:cubicBezTo>
                  <a:pt x="42037" y="339598"/>
                  <a:pt x="42037" y="339598"/>
                  <a:pt x="43180" y="339598"/>
                </a:cubicBezTo>
                <a:cubicBezTo>
                  <a:pt x="44323" y="339598"/>
                  <a:pt x="45339" y="339598"/>
                  <a:pt x="45339" y="340614"/>
                </a:cubicBezTo>
                <a:cubicBezTo>
                  <a:pt x="46355" y="340614"/>
                  <a:pt x="49657" y="339598"/>
                  <a:pt x="51816" y="338455"/>
                </a:cubicBezTo>
                <a:cubicBezTo>
                  <a:pt x="51816" y="338074"/>
                  <a:pt x="51943" y="337947"/>
                  <a:pt x="52070" y="337947"/>
                </a:cubicBezTo>
                <a:cubicBezTo>
                  <a:pt x="52451" y="337947"/>
                  <a:pt x="52959" y="338709"/>
                  <a:pt x="52959" y="339471"/>
                </a:cubicBezTo>
                <a:cubicBezTo>
                  <a:pt x="52959" y="340487"/>
                  <a:pt x="54102" y="341630"/>
                  <a:pt x="55118" y="341630"/>
                </a:cubicBezTo>
                <a:cubicBezTo>
                  <a:pt x="55118" y="341630"/>
                  <a:pt x="54102" y="340487"/>
                  <a:pt x="54102" y="339471"/>
                </a:cubicBezTo>
                <a:cubicBezTo>
                  <a:pt x="54102" y="338455"/>
                  <a:pt x="54102" y="338455"/>
                  <a:pt x="55118" y="338455"/>
                </a:cubicBezTo>
                <a:lnTo>
                  <a:pt x="56261" y="338455"/>
                </a:lnTo>
                <a:cubicBezTo>
                  <a:pt x="56261" y="338836"/>
                  <a:pt x="56515" y="338963"/>
                  <a:pt x="57023" y="338963"/>
                </a:cubicBezTo>
                <a:cubicBezTo>
                  <a:pt x="58039" y="338963"/>
                  <a:pt x="59944" y="338455"/>
                  <a:pt x="62738" y="338455"/>
                </a:cubicBezTo>
                <a:cubicBezTo>
                  <a:pt x="66548" y="337693"/>
                  <a:pt x="68199" y="336931"/>
                  <a:pt x="68834" y="336931"/>
                </a:cubicBezTo>
                <a:cubicBezTo>
                  <a:pt x="69088" y="336931"/>
                  <a:pt x="69215" y="337058"/>
                  <a:pt x="69215" y="337312"/>
                </a:cubicBezTo>
                <a:cubicBezTo>
                  <a:pt x="69723" y="337820"/>
                  <a:pt x="69977" y="338074"/>
                  <a:pt x="70358" y="338074"/>
                </a:cubicBezTo>
                <a:cubicBezTo>
                  <a:pt x="70739" y="338074"/>
                  <a:pt x="70866" y="337820"/>
                  <a:pt x="71374" y="337312"/>
                </a:cubicBezTo>
                <a:cubicBezTo>
                  <a:pt x="73533" y="334391"/>
                  <a:pt x="74295" y="333502"/>
                  <a:pt x="74549" y="333502"/>
                </a:cubicBezTo>
                <a:cubicBezTo>
                  <a:pt x="74676" y="333502"/>
                  <a:pt x="74676" y="333756"/>
                  <a:pt x="74676" y="334137"/>
                </a:cubicBezTo>
                <a:cubicBezTo>
                  <a:pt x="74676" y="334137"/>
                  <a:pt x="74676" y="335153"/>
                  <a:pt x="74676" y="336296"/>
                </a:cubicBezTo>
                <a:cubicBezTo>
                  <a:pt x="75184" y="337312"/>
                  <a:pt x="75819" y="337947"/>
                  <a:pt x="76073" y="337947"/>
                </a:cubicBezTo>
                <a:cubicBezTo>
                  <a:pt x="76327" y="337947"/>
                  <a:pt x="76327" y="337439"/>
                  <a:pt x="75819" y="336296"/>
                </a:cubicBezTo>
                <a:cubicBezTo>
                  <a:pt x="75819" y="334772"/>
                  <a:pt x="80137" y="333248"/>
                  <a:pt x="83058" y="333248"/>
                </a:cubicBezTo>
                <a:cubicBezTo>
                  <a:pt x="83820" y="333248"/>
                  <a:pt x="84582" y="333375"/>
                  <a:pt x="85090" y="333629"/>
                </a:cubicBezTo>
                <a:lnTo>
                  <a:pt x="84582" y="333121"/>
                </a:lnTo>
                <a:cubicBezTo>
                  <a:pt x="84582" y="331978"/>
                  <a:pt x="85598" y="331978"/>
                  <a:pt x="87757" y="330962"/>
                </a:cubicBezTo>
                <a:lnTo>
                  <a:pt x="88773" y="330962"/>
                </a:lnTo>
                <a:cubicBezTo>
                  <a:pt x="89154" y="331597"/>
                  <a:pt x="89535" y="331851"/>
                  <a:pt x="90043" y="331851"/>
                </a:cubicBezTo>
                <a:cubicBezTo>
                  <a:pt x="91059" y="331851"/>
                  <a:pt x="92075" y="330581"/>
                  <a:pt x="92075" y="329819"/>
                </a:cubicBezTo>
                <a:cubicBezTo>
                  <a:pt x="92075" y="327660"/>
                  <a:pt x="92075" y="327660"/>
                  <a:pt x="93091" y="327660"/>
                </a:cubicBezTo>
                <a:cubicBezTo>
                  <a:pt x="93472" y="327787"/>
                  <a:pt x="93853" y="327914"/>
                  <a:pt x="94361" y="327914"/>
                </a:cubicBezTo>
                <a:cubicBezTo>
                  <a:pt x="96012" y="327914"/>
                  <a:pt x="97536" y="326263"/>
                  <a:pt x="97536" y="325501"/>
                </a:cubicBezTo>
                <a:lnTo>
                  <a:pt x="98552" y="325501"/>
                </a:lnTo>
                <a:cubicBezTo>
                  <a:pt x="98933" y="325882"/>
                  <a:pt x="99314" y="326009"/>
                  <a:pt x="99568" y="326009"/>
                </a:cubicBezTo>
                <a:cubicBezTo>
                  <a:pt x="100203" y="326009"/>
                  <a:pt x="100711" y="325501"/>
                  <a:pt x="100711" y="325501"/>
                </a:cubicBezTo>
                <a:cubicBezTo>
                  <a:pt x="101219" y="324993"/>
                  <a:pt x="101727" y="324739"/>
                  <a:pt x="102235" y="324739"/>
                </a:cubicBezTo>
                <a:cubicBezTo>
                  <a:pt x="102743" y="324739"/>
                  <a:pt x="102870" y="324993"/>
                  <a:pt x="102870" y="325501"/>
                </a:cubicBezTo>
                <a:cubicBezTo>
                  <a:pt x="102870" y="326517"/>
                  <a:pt x="103886" y="327660"/>
                  <a:pt x="103886" y="327660"/>
                </a:cubicBezTo>
                <a:lnTo>
                  <a:pt x="103886" y="326517"/>
                </a:lnTo>
                <a:cubicBezTo>
                  <a:pt x="102870" y="325501"/>
                  <a:pt x="104902" y="324358"/>
                  <a:pt x="107061" y="323342"/>
                </a:cubicBezTo>
                <a:cubicBezTo>
                  <a:pt x="109220" y="322326"/>
                  <a:pt x="110236" y="321183"/>
                  <a:pt x="110236" y="320167"/>
                </a:cubicBezTo>
                <a:lnTo>
                  <a:pt x="111379" y="321183"/>
                </a:lnTo>
                <a:cubicBezTo>
                  <a:pt x="112395" y="321183"/>
                  <a:pt x="112395" y="321183"/>
                  <a:pt x="111379" y="320167"/>
                </a:cubicBezTo>
                <a:cubicBezTo>
                  <a:pt x="111379" y="319024"/>
                  <a:pt x="113538" y="318008"/>
                  <a:pt x="115697" y="318008"/>
                </a:cubicBezTo>
                <a:cubicBezTo>
                  <a:pt x="115697" y="316484"/>
                  <a:pt x="116332" y="315468"/>
                  <a:pt x="116967" y="315468"/>
                </a:cubicBezTo>
                <a:cubicBezTo>
                  <a:pt x="117221" y="315468"/>
                  <a:pt x="117475" y="315595"/>
                  <a:pt x="117856" y="315849"/>
                </a:cubicBezTo>
                <a:cubicBezTo>
                  <a:pt x="117856" y="314833"/>
                  <a:pt x="117856" y="314833"/>
                  <a:pt x="118999" y="314833"/>
                </a:cubicBezTo>
                <a:cubicBezTo>
                  <a:pt x="120142" y="314833"/>
                  <a:pt x="122174" y="313690"/>
                  <a:pt x="121158" y="312674"/>
                </a:cubicBezTo>
                <a:lnTo>
                  <a:pt x="121920" y="312674"/>
                </a:lnTo>
                <a:cubicBezTo>
                  <a:pt x="122936" y="312674"/>
                  <a:pt x="122936" y="312674"/>
                  <a:pt x="122936" y="311658"/>
                </a:cubicBezTo>
                <a:lnTo>
                  <a:pt x="125095" y="311658"/>
                </a:lnTo>
                <a:cubicBezTo>
                  <a:pt x="125476" y="312039"/>
                  <a:pt x="125857" y="312166"/>
                  <a:pt x="126111" y="312166"/>
                </a:cubicBezTo>
                <a:cubicBezTo>
                  <a:pt x="126746" y="312166"/>
                  <a:pt x="127254" y="311658"/>
                  <a:pt x="127254" y="311658"/>
                </a:cubicBezTo>
                <a:cubicBezTo>
                  <a:pt x="127254" y="311658"/>
                  <a:pt x="126111" y="311658"/>
                  <a:pt x="125095" y="310515"/>
                </a:cubicBezTo>
                <a:cubicBezTo>
                  <a:pt x="124333" y="310515"/>
                  <a:pt x="124587" y="310007"/>
                  <a:pt x="125476" y="310007"/>
                </a:cubicBezTo>
                <a:cubicBezTo>
                  <a:pt x="125984" y="310007"/>
                  <a:pt x="126492" y="310134"/>
                  <a:pt x="127254" y="310515"/>
                </a:cubicBezTo>
                <a:cubicBezTo>
                  <a:pt x="130429" y="310515"/>
                  <a:pt x="130429" y="310515"/>
                  <a:pt x="128270" y="309499"/>
                </a:cubicBezTo>
                <a:cubicBezTo>
                  <a:pt x="127254" y="309499"/>
                  <a:pt x="126111" y="308356"/>
                  <a:pt x="127254" y="308356"/>
                </a:cubicBezTo>
                <a:lnTo>
                  <a:pt x="129413" y="308356"/>
                </a:lnTo>
                <a:lnTo>
                  <a:pt x="130429" y="307340"/>
                </a:lnTo>
                <a:cubicBezTo>
                  <a:pt x="130429" y="306324"/>
                  <a:pt x="130429" y="305181"/>
                  <a:pt x="131445" y="305181"/>
                </a:cubicBezTo>
                <a:cubicBezTo>
                  <a:pt x="132461" y="305181"/>
                  <a:pt x="132588" y="305181"/>
                  <a:pt x="131445" y="304165"/>
                </a:cubicBezTo>
                <a:cubicBezTo>
                  <a:pt x="131445" y="303657"/>
                  <a:pt x="131445" y="303403"/>
                  <a:pt x="131572" y="303403"/>
                </a:cubicBezTo>
                <a:cubicBezTo>
                  <a:pt x="131699" y="303403"/>
                  <a:pt x="131953" y="303911"/>
                  <a:pt x="132588" y="305181"/>
                </a:cubicBezTo>
                <a:cubicBezTo>
                  <a:pt x="134747" y="305181"/>
                  <a:pt x="134747" y="305181"/>
                  <a:pt x="134747" y="304165"/>
                </a:cubicBezTo>
                <a:cubicBezTo>
                  <a:pt x="132588" y="302006"/>
                  <a:pt x="132588" y="302006"/>
                  <a:pt x="133731" y="302006"/>
                </a:cubicBezTo>
                <a:cubicBezTo>
                  <a:pt x="134112" y="302387"/>
                  <a:pt x="134493" y="302514"/>
                  <a:pt x="134747" y="302514"/>
                </a:cubicBezTo>
                <a:cubicBezTo>
                  <a:pt x="135382" y="302514"/>
                  <a:pt x="135890" y="302006"/>
                  <a:pt x="135890" y="302006"/>
                </a:cubicBezTo>
                <a:cubicBezTo>
                  <a:pt x="136652" y="302768"/>
                  <a:pt x="137414" y="303530"/>
                  <a:pt x="137795" y="303530"/>
                </a:cubicBezTo>
                <a:cubicBezTo>
                  <a:pt x="137922" y="303530"/>
                  <a:pt x="138049" y="303403"/>
                  <a:pt x="138049" y="303022"/>
                </a:cubicBezTo>
                <a:lnTo>
                  <a:pt x="138049" y="302006"/>
                </a:lnTo>
                <a:lnTo>
                  <a:pt x="135890" y="302006"/>
                </a:lnTo>
                <a:cubicBezTo>
                  <a:pt x="134747" y="302006"/>
                  <a:pt x="138049" y="297688"/>
                  <a:pt x="141224" y="294386"/>
                </a:cubicBezTo>
                <a:cubicBezTo>
                  <a:pt x="141605" y="294005"/>
                  <a:pt x="141986" y="293878"/>
                  <a:pt x="142240" y="293878"/>
                </a:cubicBezTo>
                <a:cubicBezTo>
                  <a:pt x="143002" y="293878"/>
                  <a:pt x="143637" y="294386"/>
                  <a:pt x="144399" y="294386"/>
                </a:cubicBezTo>
                <a:cubicBezTo>
                  <a:pt x="143002" y="293116"/>
                  <a:pt x="143002" y="292100"/>
                  <a:pt x="143637" y="292100"/>
                </a:cubicBezTo>
                <a:cubicBezTo>
                  <a:pt x="144018" y="292100"/>
                  <a:pt x="144653" y="292481"/>
                  <a:pt x="145542" y="293243"/>
                </a:cubicBezTo>
                <a:cubicBezTo>
                  <a:pt x="145542" y="292227"/>
                  <a:pt x="145542" y="292227"/>
                  <a:pt x="146685" y="292227"/>
                </a:cubicBezTo>
                <a:cubicBezTo>
                  <a:pt x="147066" y="292608"/>
                  <a:pt x="147320" y="292735"/>
                  <a:pt x="147447" y="292735"/>
                </a:cubicBezTo>
                <a:cubicBezTo>
                  <a:pt x="147701" y="292735"/>
                  <a:pt x="147447" y="292227"/>
                  <a:pt x="146685" y="292227"/>
                </a:cubicBezTo>
                <a:cubicBezTo>
                  <a:pt x="146685" y="290576"/>
                  <a:pt x="146177" y="289687"/>
                  <a:pt x="146177" y="289687"/>
                </a:cubicBezTo>
                <a:cubicBezTo>
                  <a:pt x="146177" y="289687"/>
                  <a:pt x="146304" y="289814"/>
                  <a:pt x="146685" y="290068"/>
                </a:cubicBezTo>
                <a:cubicBezTo>
                  <a:pt x="146685" y="290068"/>
                  <a:pt x="146685" y="290068"/>
                  <a:pt x="146685" y="288925"/>
                </a:cubicBezTo>
                <a:cubicBezTo>
                  <a:pt x="146177" y="287909"/>
                  <a:pt x="146431" y="287528"/>
                  <a:pt x="146939" y="287528"/>
                </a:cubicBezTo>
                <a:cubicBezTo>
                  <a:pt x="147447" y="287528"/>
                  <a:pt x="148336" y="287782"/>
                  <a:pt x="148844" y="287782"/>
                </a:cubicBezTo>
                <a:cubicBezTo>
                  <a:pt x="151003" y="287782"/>
                  <a:pt x="152019" y="287782"/>
                  <a:pt x="149860" y="286766"/>
                </a:cubicBezTo>
                <a:cubicBezTo>
                  <a:pt x="148082" y="285877"/>
                  <a:pt x="149225" y="284226"/>
                  <a:pt x="150876" y="284226"/>
                </a:cubicBezTo>
                <a:cubicBezTo>
                  <a:pt x="151257" y="284226"/>
                  <a:pt x="151638" y="284353"/>
                  <a:pt x="152146" y="284607"/>
                </a:cubicBezTo>
                <a:cubicBezTo>
                  <a:pt x="154305" y="285623"/>
                  <a:pt x="154305" y="285623"/>
                  <a:pt x="154305" y="285623"/>
                </a:cubicBezTo>
                <a:cubicBezTo>
                  <a:pt x="153162" y="284607"/>
                  <a:pt x="153162" y="283464"/>
                  <a:pt x="153162" y="283464"/>
                </a:cubicBezTo>
                <a:cubicBezTo>
                  <a:pt x="153162" y="283464"/>
                  <a:pt x="154305" y="283464"/>
                  <a:pt x="153162" y="282448"/>
                </a:cubicBezTo>
                <a:cubicBezTo>
                  <a:pt x="153162" y="282448"/>
                  <a:pt x="153162" y="282448"/>
                  <a:pt x="155321" y="281432"/>
                </a:cubicBezTo>
                <a:cubicBezTo>
                  <a:pt x="155702" y="281559"/>
                  <a:pt x="156083" y="281686"/>
                  <a:pt x="156337" y="281686"/>
                </a:cubicBezTo>
                <a:cubicBezTo>
                  <a:pt x="157480" y="281686"/>
                  <a:pt x="157099" y="279908"/>
                  <a:pt x="155321" y="278130"/>
                </a:cubicBezTo>
                <a:lnTo>
                  <a:pt x="157480" y="278130"/>
                </a:lnTo>
                <a:cubicBezTo>
                  <a:pt x="158496" y="278638"/>
                  <a:pt x="159385" y="278892"/>
                  <a:pt x="159639" y="278892"/>
                </a:cubicBezTo>
                <a:cubicBezTo>
                  <a:pt x="159893" y="278892"/>
                  <a:pt x="159639" y="278638"/>
                  <a:pt x="158496" y="278130"/>
                </a:cubicBezTo>
                <a:cubicBezTo>
                  <a:pt x="158496" y="277368"/>
                  <a:pt x="157988" y="276606"/>
                  <a:pt x="157988" y="276606"/>
                </a:cubicBezTo>
                <a:cubicBezTo>
                  <a:pt x="157988" y="276606"/>
                  <a:pt x="158115" y="276733"/>
                  <a:pt x="158496" y="277114"/>
                </a:cubicBezTo>
                <a:cubicBezTo>
                  <a:pt x="158877" y="277241"/>
                  <a:pt x="159004" y="277368"/>
                  <a:pt x="159258" y="277368"/>
                </a:cubicBezTo>
                <a:cubicBezTo>
                  <a:pt x="160655" y="277368"/>
                  <a:pt x="160274" y="274828"/>
                  <a:pt x="158496" y="273939"/>
                </a:cubicBezTo>
                <a:cubicBezTo>
                  <a:pt x="159258" y="273939"/>
                  <a:pt x="159893" y="274447"/>
                  <a:pt x="160401" y="274447"/>
                </a:cubicBezTo>
                <a:cubicBezTo>
                  <a:pt x="160655" y="274447"/>
                  <a:pt x="160782" y="274320"/>
                  <a:pt x="160782" y="273939"/>
                </a:cubicBezTo>
                <a:cubicBezTo>
                  <a:pt x="161798" y="273939"/>
                  <a:pt x="161798" y="272796"/>
                  <a:pt x="160782" y="272796"/>
                </a:cubicBezTo>
                <a:cubicBezTo>
                  <a:pt x="159766" y="271780"/>
                  <a:pt x="159766" y="270637"/>
                  <a:pt x="160782" y="270637"/>
                </a:cubicBezTo>
                <a:cubicBezTo>
                  <a:pt x="160782" y="270637"/>
                  <a:pt x="160782" y="270637"/>
                  <a:pt x="159766" y="269494"/>
                </a:cubicBezTo>
                <a:cubicBezTo>
                  <a:pt x="160782" y="268478"/>
                  <a:pt x="160782" y="268478"/>
                  <a:pt x="160782" y="267335"/>
                </a:cubicBezTo>
                <a:cubicBezTo>
                  <a:pt x="162941" y="267335"/>
                  <a:pt x="162941" y="266319"/>
                  <a:pt x="161798" y="266319"/>
                </a:cubicBezTo>
                <a:cubicBezTo>
                  <a:pt x="161798" y="266319"/>
                  <a:pt x="162941" y="265303"/>
                  <a:pt x="163957" y="265303"/>
                </a:cubicBezTo>
                <a:cubicBezTo>
                  <a:pt x="163957" y="264160"/>
                  <a:pt x="165100" y="263144"/>
                  <a:pt x="163957" y="263144"/>
                </a:cubicBezTo>
                <a:cubicBezTo>
                  <a:pt x="162941" y="262001"/>
                  <a:pt x="162941" y="262001"/>
                  <a:pt x="163957" y="262001"/>
                </a:cubicBezTo>
                <a:cubicBezTo>
                  <a:pt x="164338" y="262382"/>
                  <a:pt x="164592" y="262509"/>
                  <a:pt x="164719" y="262509"/>
                </a:cubicBezTo>
                <a:cubicBezTo>
                  <a:pt x="165100" y="262509"/>
                  <a:pt x="165100" y="262001"/>
                  <a:pt x="165100" y="262001"/>
                </a:cubicBezTo>
                <a:lnTo>
                  <a:pt x="166116" y="260985"/>
                </a:lnTo>
                <a:lnTo>
                  <a:pt x="167132" y="260985"/>
                </a:lnTo>
                <a:cubicBezTo>
                  <a:pt x="167132" y="259969"/>
                  <a:pt x="167132" y="257810"/>
                  <a:pt x="167132" y="257810"/>
                </a:cubicBezTo>
                <a:cubicBezTo>
                  <a:pt x="167767" y="256540"/>
                  <a:pt x="168021" y="256032"/>
                  <a:pt x="168148" y="256032"/>
                </a:cubicBezTo>
                <a:cubicBezTo>
                  <a:pt x="168275" y="256032"/>
                  <a:pt x="168275" y="256286"/>
                  <a:pt x="168275" y="256794"/>
                </a:cubicBezTo>
                <a:cubicBezTo>
                  <a:pt x="168275" y="257302"/>
                  <a:pt x="168529" y="257556"/>
                  <a:pt x="168783" y="257556"/>
                </a:cubicBezTo>
                <a:cubicBezTo>
                  <a:pt x="169037" y="257556"/>
                  <a:pt x="169291" y="257302"/>
                  <a:pt x="169291" y="256794"/>
                </a:cubicBezTo>
                <a:cubicBezTo>
                  <a:pt x="169291" y="255778"/>
                  <a:pt x="169291" y="254635"/>
                  <a:pt x="169291" y="252476"/>
                </a:cubicBezTo>
                <a:cubicBezTo>
                  <a:pt x="169926" y="251206"/>
                  <a:pt x="170180" y="250698"/>
                  <a:pt x="170561" y="250698"/>
                </a:cubicBezTo>
                <a:cubicBezTo>
                  <a:pt x="170942" y="250698"/>
                  <a:pt x="171069" y="250952"/>
                  <a:pt x="171577" y="251333"/>
                </a:cubicBezTo>
                <a:cubicBezTo>
                  <a:pt x="172212" y="251714"/>
                  <a:pt x="172593" y="251841"/>
                  <a:pt x="172974" y="251841"/>
                </a:cubicBezTo>
                <a:cubicBezTo>
                  <a:pt x="173609" y="251841"/>
                  <a:pt x="173101" y="251079"/>
                  <a:pt x="171577" y="250317"/>
                </a:cubicBezTo>
                <a:cubicBezTo>
                  <a:pt x="169418" y="248158"/>
                  <a:pt x="169418" y="248158"/>
                  <a:pt x="170561" y="248158"/>
                </a:cubicBezTo>
                <a:lnTo>
                  <a:pt x="172720" y="248158"/>
                </a:lnTo>
                <a:cubicBezTo>
                  <a:pt x="171704" y="247142"/>
                  <a:pt x="171704" y="247142"/>
                  <a:pt x="172720" y="245999"/>
                </a:cubicBezTo>
                <a:cubicBezTo>
                  <a:pt x="172720" y="245999"/>
                  <a:pt x="172720" y="245999"/>
                  <a:pt x="171704" y="244856"/>
                </a:cubicBezTo>
                <a:cubicBezTo>
                  <a:pt x="171704" y="244856"/>
                  <a:pt x="172720" y="244856"/>
                  <a:pt x="172720" y="243840"/>
                </a:cubicBezTo>
                <a:cubicBezTo>
                  <a:pt x="174879" y="243840"/>
                  <a:pt x="174879" y="239522"/>
                  <a:pt x="173863" y="239522"/>
                </a:cubicBezTo>
                <a:cubicBezTo>
                  <a:pt x="173863" y="239522"/>
                  <a:pt x="173863" y="238506"/>
                  <a:pt x="176022" y="238506"/>
                </a:cubicBezTo>
                <a:cubicBezTo>
                  <a:pt x="178181" y="238506"/>
                  <a:pt x="178181" y="238506"/>
                  <a:pt x="176022" y="237363"/>
                </a:cubicBezTo>
                <a:cubicBezTo>
                  <a:pt x="173863" y="236220"/>
                  <a:pt x="173863" y="236347"/>
                  <a:pt x="176022" y="236347"/>
                </a:cubicBezTo>
                <a:cubicBezTo>
                  <a:pt x="177038" y="236347"/>
                  <a:pt x="178181" y="234188"/>
                  <a:pt x="176022" y="234188"/>
                </a:cubicBezTo>
                <a:cubicBezTo>
                  <a:pt x="174879" y="233172"/>
                  <a:pt x="172720" y="233172"/>
                  <a:pt x="172720" y="233172"/>
                </a:cubicBezTo>
                <a:cubicBezTo>
                  <a:pt x="174879" y="233172"/>
                  <a:pt x="174879" y="232029"/>
                  <a:pt x="174879" y="232029"/>
                </a:cubicBezTo>
                <a:cubicBezTo>
                  <a:pt x="175260" y="232410"/>
                  <a:pt x="175387" y="232537"/>
                  <a:pt x="175641" y="232537"/>
                </a:cubicBezTo>
                <a:cubicBezTo>
                  <a:pt x="176022" y="232537"/>
                  <a:pt x="176022" y="231775"/>
                  <a:pt x="176022" y="231013"/>
                </a:cubicBezTo>
                <a:cubicBezTo>
                  <a:pt x="176022" y="229997"/>
                  <a:pt x="178181" y="227838"/>
                  <a:pt x="178181" y="226695"/>
                </a:cubicBezTo>
                <a:cubicBezTo>
                  <a:pt x="178181" y="225552"/>
                  <a:pt x="179324" y="223520"/>
                  <a:pt x="178181" y="222377"/>
                </a:cubicBezTo>
                <a:cubicBezTo>
                  <a:pt x="178181" y="222377"/>
                  <a:pt x="178181" y="221234"/>
                  <a:pt x="179324" y="221234"/>
                </a:cubicBezTo>
                <a:cubicBezTo>
                  <a:pt x="180340" y="220218"/>
                  <a:pt x="180340" y="219075"/>
                  <a:pt x="179324" y="219075"/>
                </a:cubicBezTo>
                <a:lnTo>
                  <a:pt x="179324" y="217932"/>
                </a:lnTo>
                <a:cubicBezTo>
                  <a:pt x="181483" y="217932"/>
                  <a:pt x="181483" y="216916"/>
                  <a:pt x="181483" y="216916"/>
                </a:cubicBezTo>
                <a:cubicBezTo>
                  <a:pt x="179324" y="216916"/>
                  <a:pt x="178181" y="215773"/>
                  <a:pt x="180340" y="215773"/>
                </a:cubicBezTo>
                <a:cubicBezTo>
                  <a:pt x="181483" y="215773"/>
                  <a:pt x="181483" y="215773"/>
                  <a:pt x="181483" y="213614"/>
                </a:cubicBezTo>
                <a:cubicBezTo>
                  <a:pt x="180340" y="212471"/>
                  <a:pt x="181483" y="194183"/>
                  <a:pt x="181483" y="194183"/>
                </a:cubicBezTo>
                <a:lnTo>
                  <a:pt x="181483" y="192024"/>
                </a:lnTo>
                <a:cubicBezTo>
                  <a:pt x="181483" y="192024"/>
                  <a:pt x="181483" y="190881"/>
                  <a:pt x="181483" y="190881"/>
                </a:cubicBezTo>
                <a:cubicBezTo>
                  <a:pt x="179324" y="190881"/>
                  <a:pt x="180340" y="187706"/>
                  <a:pt x="181483" y="185547"/>
                </a:cubicBezTo>
                <a:cubicBezTo>
                  <a:pt x="182499" y="185547"/>
                  <a:pt x="182499" y="184531"/>
                  <a:pt x="182499" y="184531"/>
                </a:cubicBezTo>
                <a:cubicBezTo>
                  <a:pt x="180340" y="184531"/>
                  <a:pt x="180340" y="182372"/>
                  <a:pt x="180340" y="181356"/>
                </a:cubicBezTo>
                <a:cubicBezTo>
                  <a:pt x="183515" y="180213"/>
                  <a:pt x="182499" y="180213"/>
                  <a:pt x="180340" y="180213"/>
                </a:cubicBezTo>
                <a:cubicBezTo>
                  <a:pt x="178181" y="180213"/>
                  <a:pt x="178181" y="179197"/>
                  <a:pt x="181483" y="178054"/>
                </a:cubicBezTo>
                <a:cubicBezTo>
                  <a:pt x="182499" y="176911"/>
                  <a:pt x="182499" y="176911"/>
                  <a:pt x="181483" y="175895"/>
                </a:cubicBezTo>
                <a:lnTo>
                  <a:pt x="180340" y="175895"/>
                </a:lnTo>
                <a:cubicBezTo>
                  <a:pt x="182499" y="174752"/>
                  <a:pt x="182499" y="173736"/>
                  <a:pt x="179324" y="173736"/>
                </a:cubicBezTo>
                <a:cubicBezTo>
                  <a:pt x="177165" y="172720"/>
                  <a:pt x="177165" y="172720"/>
                  <a:pt x="179324" y="171577"/>
                </a:cubicBezTo>
                <a:cubicBezTo>
                  <a:pt x="181483" y="170434"/>
                  <a:pt x="181483" y="168402"/>
                  <a:pt x="179324" y="168402"/>
                </a:cubicBezTo>
                <a:cubicBezTo>
                  <a:pt x="179324" y="168402"/>
                  <a:pt x="177165" y="167386"/>
                  <a:pt x="179324" y="167386"/>
                </a:cubicBezTo>
                <a:lnTo>
                  <a:pt x="177165" y="167386"/>
                </a:lnTo>
                <a:lnTo>
                  <a:pt x="177165" y="166243"/>
                </a:lnTo>
                <a:lnTo>
                  <a:pt x="178181" y="166243"/>
                </a:lnTo>
                <a:cubicBezTo>
                  <a:pt x="178181" y="165227"/>
                  <a:pt x="176022" y="161925"/>
                  <a:pt x="176022" y="157607"/>
                </a:cubicBezTo>
                <a:cubicBezTo>
                  <a:pt x="173863" y="152273"/>
                  <a:pt x="173863" y="151130"/>
                  <a:pt x="174879" y="151130"/>
                </a:cubicBezTo>
                <a:cubicBezTo>
                  <a:pt x="177038" y="151130"/>
                  <a:pt x="177038" y="149987"/>
                  <a:pt x="174879" y="149987"/>
                </a:cubicBezTo>
                <a:cubicBezTo>
                  <a:pt x="173863" y="148971"/>
                  <a:pt x="172720" y="148971"/>
                  <a:pt x="172720" y="147828"/>
                </a:cubicBezTo>
                <a:cubicBezTo>
                  <a:pt x="171704" y="146685"/>
                  <a:pt x="171704" y="145669"/>
                  <a:pt x="170561" y="145669"/>
                </a:cubicBezTo>
                <a:lnTo>
                  <a:pt x="170561" y="144526"/>
                </a:lnTo>
                <a:cubicBezTo>
                  <a:pt x="172720" y="143510"/>
                  <a:pt x="170561" y="140208"/>
                  <a:pt x="169418" y="139192"/>
                </a:cubicBezTo>
                <a:cubicBezTo>
                  <a:pt x="168275" y="138176"/>
                  <a:pt x="168402" y="137033"/>
                  <a:pt x="169418" y="136017"/>
                </a:cubicBezTo>
                <a:cubicBezTo>
                  <a:pt x="170561" y="133858"/>
                  <a:pt x="170561" y="133858"/>
                  <a:pt x="168402" y="133858"/>
                </a:cubicBezTo>
                <a:cubicBezTo>
                  <a:pt x="168275" y="133985"/>
                  <a:pt x="168021" y="134112"/>
                  <a:pt x="167894" y="134112"/>
                </a:cubicBezTo>
                <a:cubicBezTo>
                  <a:pt x="166751" y="134112"/>
                  <a:pt x="165481" y="131572"/>
                  <a:pt x="167259" y="130683"/>
                </a:cubicBezTo>
                <a:lnTo>
                  <a:pt x="166243" y="130683"/>
                </a:lnTo>
                <a:cubicBezTo>
                  <a:pt x="165227" y="130683"/>
                  <a:pt x="165227" y="129667"/>
                  <a:pt x="166243" y="129667"/>
                </a:cubicBezTo>
                <a:cubicBezTo>
                  <a:pt x="167767" y="128905"/>
                  <a:pt x="168275" y="128143"/>
                  <a:pt x="167259" y="128143"/>
                </a:cubicBezTo>
                <a:cubicBezTo>
                  <a:pt x="166878" y="128143"/>
                  <a:pt x="166116" y="128270"/>
                  <a:pt x="165227" y="128524"/>
                </a:cubicBezTo>
                <a:cubicBezTo>
                  <a:pt x="164084" y="129032"/>
                  <a:pt x="163576" y="129286"/>
                  <a:pt x="163449" y="129286"/>
                </a:cubicBezTo>
                <a:cubicBezTo>
                  <a:pt x="163322" y="129286"/>
                  <a:pt x="163576" y="129032"/>
                  <a:pt x="164084" y="128524"/>
                </a:cubicBezTo>
                <a:cubicBezTo>
                  <a:pt x="165227" y="127508"/>
                  <a:pt x="165227" y="126365"/>
                  <a:pt x="164084" y="126365"/>
                </a:cubicBezTo>
                <a:cubicBezTo>
                  <a:pt x="164084" y="126365"/>
                  <a:pt x="164084" y="125222"/>
                  <a:pt x="166243" y="124206"/>
                </a:cubicBezTo>
                <a:cubicBezTo>
                  <a:pt x="167259" y="124206"/>
                  <a:pt x="166243" y="123063"/>
                  <a:pt x="166243" y="123063"/>
                </a:cubicBezTo>
                <a:cubicBezTo>
                  <a:pt x="165227" y="124206"/>
                  <a:pt x="165227" y="124206"/>
                  <a:pt x="164084" y="124206"/>
                </a:cubicBezTo>
                <a:lnTo>
                  <a:pt x="164084" y="124079"/>
                </a:lnTo>
                <a:cubicBezTo>
                  <a:pt x="164084" y="124079"/>
                  <a:pt x="163068" y="123571"/>
                  <a:pt x="162179" y="123571"/>
                </a:cubicBezTo>
                <a:cubicBezTo>
                  <a:pt x="161671" y="123571"/>
                  <a:pt x="161163" y="123698"/>
                  <a:pt x="160909" y="124079"/>
                </a:cubicBezTo>
                <a:cubicBezTo>
                  <a:pt x="159893" y="124079"/>
                  <a:pt x="159893" y="123063"/>
                  <a:pt x="161925" y="123063"/>
                </a:cubicBezTo>
                <a:cubicBezTo>
                  <a:pt x="164084" y="122047"/>
                  <a:pt x="164084" y="122047"/>
                  <a:pt x="163068" y="120904"/>
                </a:cubicBezTo>
                <a:cubicBezTo>
                  <a:pt x="163068" y="120904"/>
                  <a:pt x="163068" y="120396"/>
                  <a:pt x="162687" y="120396"/>
                </a:cubicBezTo>
                <a:cubicBezTo>
                  <a:pt x="162560" y="120396"/>
                  <a:pt x="162306" y="120523"/>
                  <a:pt x="161925" y="120904"/>
                </a:cubicBezTo>
                <a:cubicBezTo>
                  <a:pt x="160909" y="120904"/>
                  <a:pt x="160909" y="120904"/>
                  <a:pt x="159766" y="119888"/>
                </a:cubicBezTo>
                <a:cubicBezTo>
                  <a:pt x="159766" y="118745"/>
                  <a:pt x="161925" y="115570"/>
                  <a:pt x="162941" y="113411"/>
                </a:cubicBezTo>
                <a:cubicBezTo>
                  <a:pt x="161798" y="113411"/>
                  <a:pt x="161798" y="113411"/>
                  <a:pt x="161798" y="112395"/>
                </a:cubicBezTo>
                <a:cubicBezTo>
                  <a:pt x="160782" y="113411"/>
                  <a:pt x="160782" y="113411"/>
                  <a:pt x="160782" y="114554"/>
                </a:cubicBezTo>
                <a:lnTo>
                  <a:pt x="159766" y="114554"/>
                </a:lnTo>
                <a:cubicBezTo>
                  <a:pt x="159131" y="114935"/>
                  <a:pt x="158623" y="114935"/>
                  <a:pt x="158369" y="114935"/>
                </a:cubicBezTo>
                <a:cubicBezTo>
                  <a:pt x="157734" y="114935"/>
                  <a:pt x="158242" y="114173"/>
                  <a:pt x="159766" y="113411"/>
                </a:cubicBezTo>
                <a:cubicBezTo>
                  <a:pt x="159766" y="112395"/>
                  <a:pt x="159766" y="112395"/>
                  <a:pt x="158623" y="112395"/>
                </a:cubicBezTo>
                <a:lnTo>
                  <a:pt x="157480" y="112395"/>
                </a:lnTo>
                <a:cubicBezTo>
                  <a:pt x="157480" y="112395"/>
                  <a:pt x="156337" y="111379"/>
                  <a:pt x="155321" y="111379"/>
                </a:cubicBezTo>
                <a:cubicBezTo>
                  <a:pt x="154305" y="110236"/>
                  <a:pt x="154305" y="109220"/>
                  <a:pt x="155321" y="109220"/>
                </a:cubicBezTo>
                <a:cubicBezTo>
                  <a:pt x="156337" y="108077"/>
                  <a:pt x="156337" y="108077"/>
                  <a:pt x="155321" y="107061"/>
                </a:cubicBezTo>
                <a:cubicBezTo>
                  <a:pt x="155321" y="107061"/>
                  <a:pt x="155321" y="106045"/>
                  <a:pt x="156337" y="106045"/>
                </a:cubicBezTo>
                <a:cubicBezTo>
                  <a:pt x="157480" y="104902"/>
                  <a:pt x="157480" y="103886"/>
                  <a:pt x="157480" y="102743"/>
                </a:cubicBezTo>
                <a:cubicBezTo>
                  <a:pt x="157480" y="101600"/>
                  <a:pt x="157480" y="101727"/>
                  <a:pt x="155321" y="101727"/>
                </a:cubicBezTo>
                <a:cubicBezTo>
                  <a:pt x="154813" y="102235"/>
                  <a:pt x="154559" y="102489"/>
                  <a:pt x="154305" y="102489"/>
                </a:cubicBezTo>
                <a:cubicBezTo>
                  <a:pt x="154051" y="102489"/>
                  <a:pt x="153797" y="102235"/>
                  <a:pt x="153162" y="101727"/>
                </a:cubicBezTo>
                <a:lnTo>
                  <a:pt x="152146" y="101727"/>
                </a:lnTo>
                <a:cubicBezTo>
                  <a:pt x="151003" y="101727"/>
                  <a:pt x="152146" y="100711"/>
                  <a:pt x="152146" y="100711"/>
                </a:cubicBezTo>
                <a:cubicBezTo>
                  <a:pt x="153162" y="99568"/>
                  <a:pt x="154305" y="99568"/>
                  <a:pt x="154305" y="99568"/>
                </a:cubicBezTo>
                <a:cubicBezTo>
                  <a:pt x="154305" y="99187"/>
                  <a:pt x="154051" y="99060"/>
                  <a:pt x="153670" y="99060"/>
                </a:cubicBezTo>
                <a:cubicBezTo>
                  <a:pt x="152908" y="99060"/>
                  <a:pt x="151765" y="99568"/>
                  <a:pt x="151003" y="99568"/>
                </a:cubicBezTo>
                <a:cubicBezTo>
                  <a:pt x="151003" y="98552"/>
                  <a:pt x="152146" y="97409"/>
                  <a:pt x="151003" y="97409"/>
                </a:cubicBezTo>
                <a:cubicBezTo>
                  <a:pt x="150241" y="96647"/>
                  <a:pt x="149479" y="95885"/>
                  <a:pt x="148717" y="95885"/>
                </a:cubicBezTo>
                <a:cubicBezTo>
                  <a:pt x="148336" y="95885"/>
                  <a:pt x="148082" y="96012"/>
                  <a:pt x="147701" y="96266"/>
                </a:cubicBezTo>
                <a:cubicBezTo>
                  <a:pt x="146685" y="96266"/>
                  <a:pt x="147701" y="95250"/>
                  <a:pt x="147701" y="95250"/>
                </a:cubicBezTo>
                <a:cubicBezTo>
                  <a:pt x="147701" y="94107"/>
                  <a:pt x="147701" y="93091"/>
                  <a:pt x="145542" y="93091"/>
                </a:cubicBezTo>
                <a:cubicBezTo>
                  <a:pt x="142367" y="92075"/>
                  <a:pt x="142367" y="92075"/>
                  <a:pt x="144526" y="90932"/>
                </a:cubicBezTo>
                <a:cubicBezTo>
                  <a:pt x="144526" y="90170"/>
                  <a:pt x="145034" y="89408"/>
                  <a:pt x="144653" y="89408"/>
                </a:cubicBezTo>
                <a:cubicBezTo>
                  <a:pt x="144399" y="89408"/>
                  <a:pt x="144145" y="89535"/>
                  <a:pt x="143510" y="89916"/>
                </a:cubicBezTo>
                <a:cubicBezTo>
                  <a:pt x="142367" y="89916"/>
                  <a:pt x="143510" y="88773"/>
                  <a:pt x="143510" y="87757"/>
                </a:cubicBezTo>
                <a:cubicBezTo>
                  <a:pt x="143510" y="86741"/>
                  <a:pt x="145669" y="84582"/>
                  <a:pt x="146685" y="84582"/>
                </a:cubicBezTo>
                <a:cubicBezTo>
                  <a:pt x="148844" y="82423"/>
                  <a:pt x="148844" y="82423"/>
                  <a:pt x="146685" y="82423"/>
                </a:cubicBezTo>
                <a:cubicBezTo>
                  <a:pt x="146685" y="82423"/>
                  <a:pt x="144526" y="82423"/>
                  <a:pt x="144526" y="83439"/>
                </a:cubicBezTo>
                <a:cubicBezTo>
                  <a:pt x="143510" y="83439"/>
                  <a:pt x="143510" y="84582"/>
                  <a:pt x="143510" y="84582"/>
                </a:cubicBezTo>
                <a:cubicBezTo>
                  <a:pt x="143510" y="85344"/>
                  <a:pt x="143002" y="86106"/>
                  <a:pt x="142240" y="86106"/>
                </a:cubicBezTo>
                <a:cubicBezTo>
                  <a:pt x="141986" y="86106"/>
                  <a:pt x="141605" y="85979"/>
                  <a:pt x="141351" y="85598"/>
                </a:cubicBezTo>
                <a:cubicBezTo>
                  <a:pt x="140208" y="85598"/>
                  <a:pt x="140208" y="85598"/>
                  <a:pt x="140208" y="84582"/>
                </a:cubicBezTo>
                <a:cubicBezTo>
                  <a:pt x="139192" y="84582"/>
                  <a:pt x="138049" y="83439"/>
                  <a:pt x="138049" y="82423"/>
                </a:cubicBezTo>
                <a:cubicBezTo>
                  <a:pt x="136906" y="81407"/>
                  <a:pt x="135890" y="80264"/>
                  <a:pt x="134747" y="80264"/>
                </a:cubicBezTo>
                <a:cubicBezTo>
                  <a:pt x="133604" y="80264"/>
                  <a:pt x="133731" y="79248"/>
                  <a:pt x="134747" y="79248"/>
                </a:cubicBezTo>
                <a:cubicBezTo>
                  <a:pt x="135890" y="77089"/>
                  <a:pt x="135890" y="77089"/>
                  <a:pt x="134747" y="77089"/>
                </a:cubicBezTo>
                <a:cubicBezTo>
                  <a:pt x="134493" y="77216"/>
                  <a:pt x="134239" y="77216"/>
                  <a:pt x="133985" y="77216"/>
                </a:cubicBezTo>
                <a:cubicBezTo>
                  <a:pt x="131572" y="77216"/>
                  <a:pt x="127381" y="73533"/>
                  <a:pt x="128270" y="71628"/>
                </a:cubicBezTo>
                <a:lnTo>
                  <a:pt x="127254" y="70612"/>
                </a:lnTo>
                <a:cubicBezTo>
                  <a:pt x="125095" y="70612"/>
                  <a:pt x="122936" y="68453"/>
                  <a:pt x="124079" y="67310"/>
                </a:cubicBezTo>
                <a:lnTo>
                  <a:pt x="121920" y="65786"/>
                </a:lnTo>
                <a:cubicBezTo>
                  <a:pt x="120777" y="65786"/>
                  <a:pt x="120777" y="64770"/>
                  <a:pt x="120777" y="63627"/>
                </a:cubicBezTo>
                <a:cubicBezTo>
                  <a:pt x="120777" y="62865"/>
                  <a:pt x="121285" y="62103"/>
                  <a:pt x="121285" y="62103"/>
                </a:cubicBezTo>
                <a:cubicBezTo>
                  <a:pt x="121285" y="62103"/>
                  <a:pt x="121158" y="62230"/>
                  <a:pt x="120777" y="62611"/>
                </a:cubicBezTo>
                <a:cubicBezTo>
                  <a:pt x="120777" y="62992"/>
                  <a:pt x="120650" y="62992"/>
                  <a:pt x="120523" y="62992"/>
                </a:cubicBezTo>
                <a:cubicBezTo>
                  <a:pt x="120015" y="62992"/>
                  <a:pt x="119126" y="62230"/>
                  <a:pt x="117602" y="61468"/>
                </a:cubicBezTo>
                <a:cubicBezTo>
                  <a:pt x="116586" y="59309"/>
                  <a:pt x="116586" y="59309"/>
                  <a:pt x="117602" y="59309"/>
                </a:cubicBezTo>
                <a:cubicBezTo>
                  <a:pt x="117094" y="57658"/>
                  <a:pt x="116586" y="57150"/>
                  <a:pt x="115951" y="57150"/>
                </a:cubicBezTo>
                <a:cubicBezTo>
                  <a:pt x="115316" y="57150"/>
                  <a:pt x="114808" y="57658"/>
                  <a:pt x="114300" y="58166"/>
                </a:cubicBezTo>
                <a:cubicBezTo>
                  <a:pt x="113919" y="58928"/>
                  <a:pt x="113538" y="59309"/>
                  <a:pt x="113284" y="59309"/>
                </a:cubicBezTo>
                <a:cubicBezTo>
                  <a:pt x="112776" y="59309"/>
                  <a:pt x="112903" y="58039"/>
                  <a:pt x="114300" y="56007"/>
                </a:cubicBezTo>
                <a:cubicBezTo>
                  <a:pt x="114300" y="56007"/>
                  <a:pt x="113284" y="57150"/>
                  <a:pt x="112141" y="58166"/>
                </a:cubicBezTo>
                <a:cubicBezTo>
                  <a:pt x="112141" y="57150"/>
                  <a:pt x="112141" y="57150"/>
                  <a:pt x="112141" y="56007"/>
                </a:cubicBezTo>
                <a:cubicBezTo>
                  <a:pt x="112141" y="56007"/>
                  <a:pt x="112141" y="56007"/>
                  <a:pt x="112141" y="54991"/>
                </a:cubicBezTo>
                <a:cubicBezTo>
                  <a:pt x="113284" y="53975"/>
                  <a:pt x="113284" y="52832"/>
                  <a:pt x="114300" y="51816"/>
                </a:cubicBezTo>
                <a:cubicBezTo>
                  <a:pt x="116459" y="51816"/>
                  <a:pt x="115316" y="51816"/>
                  <a:pt x="115316" y="50800"/>
                </a:cubicBezTo>
                <a:cubicBezTo>
                  <a:pt x="113157" y="50800"/>
                  <a:pt x="112141" y="51816"/>
                  <a:pt x="112141" y="52959"/>
                </a:cubicBezTo>
                <a:cubicBezTo>
                  <a:pt x="112141" y="54102"/>
                  <a:pt x="112141" y="54102"/>
                  <a:pt x="111125" y="55118"/>
                </a:cubicBezTo>
                <a:cubicBezTo>
                  <a:pt x="110998" y="55245"/>
                  <a:pt x="110871" y="55372"/>
                  <a:pt x="110744" y="55372"/>
                </a:cubicBezTo>
                <a:cubicBezTo>
                  <a:pt x="110109" y="55372"/>
                  <a:pt x="110236" y="52705"/>
                  <a:pt x="111125" y="50927"/>
                </a:cubicBezTo>
                <a:cubicBezTo>
                  <a:pt x="111125" y="50419"/>
                  <a:pt x="111125" y="50165"/>
                  <a:pt x="110998" y="50165"/>
                </a:cubicBezTo>
                <a:cubicBezTo>
                  <a:pt x="110871" y="50165"/>
                  <a:pt x="110617" y="50419"/>
                  <a:pt x="109982" y="50927"/>
                </a:cubicBezTo>
                <a:cubicBezTo>
                  <a:pt x="109601" y="51308"/>
                  <a:pt x="109220" y="51435"/>
                  <a:pt x="108966" y="51435"/>
                </a:cubicBezTo>
                <a:cubicBezTo>
                  <a:pt x="108331" y="51181"/>
                  <a:pt x="107950" y="50800"/>
                  <a:pt x="107950" y="50800"/>
                </a:cubicBezTo>
                <a:cubicBezTo>
                  <a:pt x="106807" y="49657"/>
                  <a:pt x="105791" y="49657"/>
                  <a:pt x="106807" y="48641"/>
                </a:cubicBezTo>
                <a:cubicBezTo>
                  <a:pt x="107823" y="47625"/>
                  <a:pt x="107950" y="46482"/>
                  <a:pt x="107950" y="46482"/>
                </a:cubicBezTo>
                <a:cubicBezTo>
                  <a:pt x="107950" y="46482"/>
                  <a:pt x="108966" y="45466"/>
                  <a:pt x="110109" y="45466"/>
                </a:cubicBezTo>
                <a:lnTo>
                  <a:pt x="106807" y="45466"/>
                </a:lnTo>
                <a:cubicBezTo>
                  <a:pt x="105791" y="45974"/>
                  <a:pt x="104648" y="46228"/>
                  <a:pt x="103759" y="46228"/>
                </a:cubicBezTo>
                <a:cubicBezTo>
                  <a:pt x="102870" y="46228"/>
                  <a:pt x="101981" y="45974"/>
                  <a:pt x="101473" y="45466"/>
                </a:cubicBezTo>
                <a:cubicBezTo>
                  <a:pt x="100711" y="44704"/>
                  <a:pt x="99441" y="43942"/>
                  <a:pt x="98298" y="43942"/>
                </a:cubicBezTo>
                <a:cubicBezTo>
                  <a:pt x="97790" y="43942"/>
                  <a:pt x="97409" y="44069"/>
                  <a:pt x="97155" y="44323"/>
                </a:cubicBezTo>
                <a:cubicBezTo>
                  <a:pt x="96012" y="43307"/>
                  <a:pt x="96012" y="43307"/>
                  <a:pt x="97155" y="42164"/>
                </a:cubicBezTo>
                <a:lnTo>
                  <a:pt x="96012" y="41148"/>
                </a:lnTo>
                <a:cubicBezTo>
                  <a:pt x="95631" y="41529"/>
                  <a:pt x="95377" y="41656"/>
                  <a:pt x="95123" y="41656"/>
                </a:cubicBezTo>
                <a:cubicBezTo>
                  <a:pt x="94488" y="41656"/>
                  <a:pt x="93853" y="40894"/>
                  <a:pt x="93853" y="40132"/>
                </a:cubicBezTo>
                <a:cubicBezTo>
                  <a:pt x="94996" y="38989"/>
                  <a:pt x="93853" y="38989"/>
                  <a:pt x="92837" y="38989"/>
                </a:cubicBezTo>
                <a:cubicBezTo>
                  <a:pt x="91948" y="39497"/>
                  <a:pt x="91440" y="39751"/>
                  <a:pt x="91313" y="39751"/>
                </a:cubicBezTo>
                <a:cubicBezTo>
                  <a:pt x="91186" y="39751"/>
                  <a:pt x="91567" y="39243"/>
                  <a:pt x="92837" y="37973"/>
                </a:cubicBezTo>
                <a:cubicBezTo>
                  <a:pt x="93853" y="36830"/>
                  <a:pt x="96012" y="36830"/>
                  <a:pt x="96012" y="36830"/>
                </a:cubicBezTo>
                <a:lnTo>
                  <a:pt x="97155" y="37973"/>
                </a:lnTo>
                <a:lnTo>
                  <a:pt x="97155" y="35687"/>
                </a:lnTo>
                <a:cubicBezTo>
                  <a:pt x="96012" y="35687"/>
                  <a:pt x="96012" y="33528"/>
                  <a:pt x="97155" y="32512"/>
                </a:cubicBezTo>
                <a:cubicBezTo>
                  <a:pt x="97155" y="32512"/>
                  <a:pt x="97155" y="32512"/>
                  <a:pt x="97155" y="31369"/>
                </a:cubicBezTo>
                <a:lnTo>
                  <a:pt x="96012" y="33528"/>
                </a:lnTo>
                <a:cubicBezTo>
                  <a:pt x="94996" y="34671"/>
                  <a:pt x="94996" y="35687"/>
                  <a:pt x="93853" y="36703"/>
                </a:cubicBezTo>
                <a:cubicBezTo>
                  <a:pt x="92964" y="37211"/>
                  <a:pt x="92075" y="37465"/>
                  <a:pt x="91567" y="37465"/>
                </a:cubicBezTo>
                <a:cubicBezTo>
                  <a:pt x="90678" y="37465"/>
                  <a:pt x="90551" y="36957"/>
                  <a:pt x="91821" y="35687"/>
                </a:cubicBezTo>
                <a:cubicBezTo>
                  <a:pt x="90678" y="35687"/>
                  <a:pt x="90678" y="35687"/>
                  <a:pt x="89662" y="36703"/>
                </a:cubicBezTo>
                <a:cubicBezTo>
                  <a:pt x="89662" y="36703"/>
                  <a:pt x="88519" y="36703"/>
                  <a:pt x="89662" y="34544"/>
                </a:cubicBezTo>
                <a:cubicBezTo>
                  <a:pt x="90297" y="33274"/>
                  <a:pt x="90170" y="32766"/>
                  <a:pt x="89789" y="32766"/>
                </a:cubicBezTo>
                <a:cubicBezTo>
                  <a:pt x="89535" y="32766"/>
                  <a:pt x="89027" y="33020"/>
                  <a:pt x="88519" y="33528"/>
                </a:cubicBezTo>
                <a:cubicBezTo>
                  <a:pt x="87630" y="33909"/>
                  <a:pt x="86868" y="34036"/>
                  <a:pt x="86233" y="34036"/>
                </a:cubicBezTo>
                <a:cubicBezTo>
                  <a:pt x="84836" y="34036"/>
                  <a:pt x="84201" y="33274"/>
                  <a:pt x="84201" y="32512"/>
                </a:cubicBezTo>
                <a:cubicBezTo>
                  <a:pt x="84963" y="30861"/>
                  <a:pt x="84582" y="29972"/>
                  <a:pt x="83947" y="29972"/>
                </a:cubicBezTo>
                <a:cubicBezTo>
                  <a:pt x="83693" y="29972"/>
                  <a:pt x="83439" y="30099"/>
                  <a:pt x="83058" y="30353"/>
                </a:cubicBezTo>
                <a:cubicBezTo>
                  <a:pt x="82677" y="30607"/>
                  <a:pt x="82423" y="30861"/>
                  <a:pt x="82169" y="30861"/>
                </a:cubicBezTo>
                <a:cubicBezTo>
                  <a:pt x="81534" y="30861"/>
                  <a:pt x="81280" y="30099"/>
                  <a:pt x="82042" y="29337"/>
                </a:cubicBezTo>
                <a:cubicBezTo>
                  <a:pt x="81534" y="29845"/>
                  <a:pt x="81026" y="30099"/>
                  <a:pt x="80518" y="30099"/>
                </a:cubicBezTo>
                <a:cubicBezTo>
                  <a:pt x="80010" y="30099"/>
                  <a:pt x="79883" y="29845"/>
                  <a:pt x="79883" y="29337"/>
                </a:cubicBezTo>
                <a:cubicBezTo>
                  <a:pt x="79883" y="29337"/>
                  <a:pt x="79883" y="29337"/>
                  <a:pt x="81026" y="28194"/>
                </a:cubicBezTo>
                <a:cubicBezTo>
                  <a:pt x="81026" y="28194"/>
                  <a:pt x="81026" y="27178"/>
                  <a:pt x="81026" y="26035"/>
                </a:cubicBezTo>
                <a:cubicBezTo>
                  <a:pt x="81026" y="26035"/>
                  <a:pt x="82042" y="25019"/>
                  <a:pt x="83185" y="23876"/>
                </a:cubicBezTo>
                <a:cubicBezTo>
                  <a:pt x="83185" y="23876"/>
                  <a:pt x="82677" y="23622"/>
                  <a:pt x="81788" y="23622"/>
                </a:cubicBezTo>
                <a:cubicBezTo>
                  <a:pt x="80899" y="23622"/>
                  <a:pt x="79502" y="23876"/>
                  <a:pt x="77851" y="25019"/>
                </a:cubicBezTo>
                <a:lnTo>
                  <a:pt x="75692" y="27178"/>
                </a:lnTo>
                <a:cubicBezTo>
                  <a:pt x="76708" y="26035"/>
                  <a:pt x="76708" y="25019"/>
                  <a:pt x="76708" y="25019"/>
                </a:cubicBezTo>
                <a:cubicBezTo>
                  <a:pt x="76708" y="24511"/>
                  <a:pt x="76454" y="24257"/>
                  <a:pt x="76200" y="24257"/>
                </a:cubicBezTo>
                <a:cubicBezTo>
                  <a:pt x="75946" y="24257"/>
                  <a:pt x="75692" y="24511"/>
                  <a:pt x="75692" y="25019"/>
                </a:cubicBezTo>
                <a:cubicBezTo>
                  <a:pt x="74549" y="26035"/>
                  <a:pt x="74549" y="26035"/>
                  <a:pt x="74549" y="26035"/>
                </a:cubicBezTo>
                <a:cubicBezTo>
                  <a:pt x="74549" y="26035"/>
                  <a:pt x="73533" y="25019"/>
                  <a:pt x="74549" y="23876"/>
                </a:cubicBezTo>
                <a:cubicBezTo>
                  <a:pt x="75184" y="22606"/>
                  <a:pt x="75438" y="22098"/>
                  <a:pt x="75311" y="22098"/>
                </a:cubicBezTo>
                <a:cubicBezTo>
                  <a:pt x="75184" y="22098"/>
                  <a:pt x="74930" y="22352"/>
                  <a:pt x="74549" y="22860"/>
                </a:cubicBezTo>
                <a:cubicBezTo>
                  <a:pt x="73787" y="23622"/>
                  <a:pt x="73279" y="24003"/>
                  <a:pt x="72898" y="24003"/>
                </a:cubicBezTo>
                <a:cubicBezTo>
                  <a:pt x="72390" y="24003"/>
                  <a:pt x="72390" y="23114"/>
                  <a:pt x="72390" y="21717"/>
                </a:cubicBezTo>
                <a:cubicBezTo>
                  <a:pt x="71247" y="22733"/>
                  <a:pt x="70231" y="22733"/>
                  <a:pt x="70231" y="22733"/>
                </a:cubicBezTo>
                <a:lnTo>
                  <a:pt x="70231" y="21590"/>
                </a:lnTo>
                <a:cubicBezTo>
                  <a:pt x="71501" y="20320"/>
                  <a:pt x="71628" y="19812"/>
                  <a:pt x="71374" y="19812"/>
                </a:cubicBezTo>
                <a:cubicBezTo>
                  <a:pt x="71120" y="19812"/>
                  <a:pt x="70739" y="20066"/>
                  <a:pt x="70231" y="20574"/>
                </a:cubicBezTo>
                <a:cubicBezTo>
                  <a:pt x="69723" y="21082"/>
                  <a:pt x="69723" y="21082"/>
                  <a:pt x="69469" y="21082"/>
                </a:cubicBezTo>
                <a:cubicBezTo>
                  <a:pt x="69088" y="21082"/>
                  <a:pt x="69088" y="20320"/>
                  <a:pt x="69088" y="19558"/>
                </a:cubicBezTo>
                <a:cubicBezTo>
                  <a:pt x="68580" y="19050"/>
                  <a:pt x="68072" y="18796"/>
                  <a:pt x="67691" y="18796"/>
                </a:cubicBezTo>
                <a:cubicBezTo>
                  <a:pt x="67310" y="18796"/>
                  <a:pt x="67056" y="19050"/>
                  <a:pt x="67056" y="19558"/>
                </a:cubicBezTo>
                <a:cubicBezTo>
                  <a:pt x="66548" y="20574"/>
                  <a:pt x="66294" y="21209"/>
                  <a:pt x="66040" y="21209"/>
                </a:cubicBezTo>
                <a:cubicBezTo>
                  <a:pt x="65786" y="21209"/>
                  <a:pt x="65913" y="20701"/>
                  <a:pt x="65913" y="19558"/>
                </a:cubicBezTo>
                <a:cubicBezTo>
                  <a:pt x="65913" y="18415"/>
                  <a:pt x="65913" y="18542"/>
                  <a:pt x="64897" y="18542"/>
                </a:cubicBezTo>
                <a:cubicBezTo>
                  <a:pt x="64389" y="18923"/>
                  <a:pt x="64135" y="19304"/>
                  <a:pt x="64008" y="19304"/>
                </a:cubicBezTo>
                <a:cubicBezTo>
                  <a:pt x="63881" y="19304"/>
                  <a:pt x="63754" y="18796"/>
                  <a:pt x="63754" y="17526"/>
                </a:cubicBezTo>
                <a:cubicBezTo>
                  <a:pt x="64897" y="15367"/>
                  <a:pt x="64897" y="15367"/>
                  <a:pt x="65913" y="15367"/>
                </a:cubicBezTo>
                <a:cubicBezTo>
                  <a:pt x="65913" y="15367"/>
                  <a:pt x="65913" y="15367"/>
                  <a:pt x="67056" y="14351"/>
                </a:cubicBezTo>
                <a:lnTo>
                  <a:pt x="65786" y="14351"/>
                </a:lnTo>
                <a:cubicBezTo>
                  <a:pt x="64770" y="13335"/>
                  <a:pt x="64770" y="13335"/>
                  <a:pt x="63627" y="11176"/>
                </a:cubicBezTo>
                <a:cubicBezTo>
                  <a:pt x="62865" y="10414"/>
                  <a:pt x="63119" y="9144"/>
                  <a:pt x="63754" y="9144"/>
                </a:cubicBezTo>
                <a:cubicBezTo>
                  <a:pt x="64008" y="9144"/>
                  <a:pt x="64389" y="9398"/>
                  <a:pt x="64770" y="10033"/>
                </a:cubicBezTo>
                <a:lnTo>
                  <a:pt x="65786" y="8636"/>
                </a:lnTo>
                <a:cubicBezTo>
                  <a:pt x="66294" y="7239"/>
                  <a:pt x="66929" y="6731"/>
                  <a:pt x="67310" y="673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3"/>
          <p:cNvSpPr/>
          <p:nvPr/>
        </p:nvSpPr>
        <p:spPr>
          <a:xfrm>
            <a:off x="7803355" y="3428603"/>
            <a:ext cx="266795" cy="147923"/>
          </a:xfrm>
          <a:custGeom>
            <a:rect b="b" l="l" r="r" t="t"/>
            <a:pathLst>
              <a:path extrusionOk="0" h="197231" w="355727">
                <a:moveTo>
                  <a:pt x="282321" y="0"/>
                </a:moveTo>
                <a:cubicBezTo>
                  <a:pt x="282448" y="0"/>
                  <a:pt x="282702" y="762"/>
                  <a:pt x="282702" y="2413"/>
                </a:cubicBezTo>
                <a:cubicBezTo>
                  <a:pt x="282194" y="762"/>
                  <a:pt x="282194" y="0"/>
                  <a:pt x="282321" y="0"/>
                </a:cubicBezTo>
                <a:close/>
                <a:moveTo>
                  <a:pt x="278384" y="5715"/>
                </a:moveTo>
                <a:cubicBezTo>
                  <a:pt x="278384" y="6223"/>
                  <a:pt x="278638" y="6477"/>
                  <a:pt x="278765" y="6477"/>
                </a:cubicBezTo>
                <a:cubicBezTo>
                  <a:pt x="278892" y="6477"/>
                  <a:pt x="278892" y="6223"/>
                  <a:pt x="278384" y="5715"/>
                </a:cubicBezTo>
                <a:close/>
                <a:moveTo>
                  <a:pt x="238506" y="8890"/>
                </a:moveTo>
                <a:cubicBezTo>
                  <a:pt x="239268" y="8890"/>
                  <a:pt x="239522" y="9398"/>
                  <a:pt x="239268" y="9398"/>
                </a:cubicBezTo>
                <a:cubicBezTo>
                  <a:pt x="239141" y="9398"/>
                  <a:pt x="238887" y="9271"/>
                  <a:pt x="238506" y="8890"/>
                </a:cubicBezTo>
                <a:close/>
                <a:moveTo>
                  <a:pt x="266446" y="6731"/>
                </a:moveTo>
                <a:lnTo>
                  <a:pt x="266446" y="7874"/>
                </a:lnTo>
                <a:cubicBezTo>
                  <a:pt x="266446" y="8636"/>
                  <a:pt x="266954" y="9906"/>
                  <a:pt x="267335" y="9906"/>
                </a:cubicBezTo>
                <a:cubicBezTo>
                  <a:pt x="267462" y="9906"/>
                  <a:pt x="267589" y="9652"/>
                  <a:pt x="267589" y="9017"/>
                </a:cubicBezTo>
                <a:cubicBezTo>
                  <a:pt x="267589" y="9017"/>
                  <a:pt x="267589" y="7874"/>
                  <a:pt x="266446" y="6858"/>
                </a:cubicBezTo>
                <a:close/>
                <a:moveTo>
                  <a:pt x="241681" y="10033"/>
                </a:moveTo>
                <a:lnTo>
                  <a:pt x="241681" y="11049"/>
                </a:lnTo>
                <a:cubicBezTo>
                  <a:pt x="242824" y="11049"/>
                  <a:pt x="242824" y="11049"/>
                  <a:pt x="241681" y="9906"/>
                </a:cubicBezTo>
                <a:close/>
                <a:moveTo>
                  <a:pt x="282702" y="8890"/>
                </a:moveTo>
                <a:cubicBezTo>
                  <a:pt x="282702" y="8890"/>
                  <a:pt x="282702" y="11049"/>
                  <a:pt x="283845" y="12065"/>
                </a:cubicBezTo>
                <a:cubicBezTo>
                  <a:pt x="284861" y="12065"/>
                  <a:pt x="284861" y="12065"/>
                  <a:pt x="283845" y="11049"/>
                </a:cubicBezTo>
                <a:cubicBezTo>
                  <a:pt x="283845" y="9906"/>
                  <a:pt x="283845" y="8890"/>
                  <a:pt x="282702" y="8890"/>
                </a:cubicBezTo>
                <a:close/>
                <a:moveTo>
                  <a:pt x="247142" y="9906"/>
                </a:moveTo>
                <a:cubicBezTo>
                  <a:pt x="247142" y="9906"/>
                  <a:pt x="246126" y="11049"/>
                  <a:pt x="247142" y="12065"/>
                </a:cubicBezTo>
                <a:cubicBezTo>
                  <a:pt x="248285" y="12065"/>
                  <a:pt x="247142" y="11049"/>
                  <a:pt x="247142" y="11049"/>
                </a:cubicBezTo>
                <a:cubicBezTo>
                  <a:pt x="247142" y="11049"/>
                  <a:pt x="247142" y="9906"/>
                  <a:pt x="247142" y="9906"/>
                </a:cubicBezTo>
                <a:close/>
                <a:moveTo>
                  <a:pt x="236220" y="11049"/>
                </a:moveTo>
                <a:lnTo>
                  <a:pt x="236220" y="12192"/>
                </a:lnTo>
                <a:lnTo>
                  <a:pt x="237363" y="12192"/>
                </a:lnTo>
                <a:cubicBezTo>
                  <a:pt x="237363" y="12192"/>
                  <a:pt x="237363" y="12192"/>
                  <a:pt x="237363" y="11176"/>
                </a:cubicBezTo>
                <a:close/>
                <a:moveTo>
                  <a:pt x="233045" y="11049"/>
                </a:moveTo>
                <a:cubicBezTo>
                  <a:pt x="232029" y="12065"/>
                  <a:pt x="232029" y="12065"/>
                  <a:pt x="233045" y="13208"/>
                </a:cubicBezTo>
                <a:cubicBezTo>
                  <a:pt x="233426" y="13589"/>
                  <a:pt x="233553" y="13716"/>
                  <a:pt x="233807" y="13716"/>
                </a:cubicBezTo>
                <a:cubicBezTo>
                  <a:pt x="234188" y="13716"/>
                  <a:pt x="234188" y="12954"/>
                  <a:pt x="234188" y="12192"/>
                </a:cubicBezTo>
                <a:cubicBezTo>
                  <a:pt x="234188" y="11176"/>
                  <a:pt x="234188" y="11176"/>
                  <a:pt x="233172" y="11176"/>
                </a:cubicBezTo>
                <a:close/>
                <a:moveTo>
                  <a:pt x="352679" y="12954"/>
                </a:moveTo>
                <a:cubicBezTo>
                  <a:pt x="352552" y="12954"/>
                  <a:pt x="352298" y="13716"/>
                  <a:pt x="351790" y="15367"/>
                </a:cubicBezTo>
                <a:cubicBezTo>
                  <a:pt x="351790" y="16510"/>
                  <a:pt x="351790" y="17526"/>
                  <a:pt x="351790" y="17526"/>
                </a:cubicBezTo>
                <a:cubicBezTo>
                  <a:pt x="352171" y="18161"/>
                  <a:pt x="352298" y="18415"/>
                  <a:pt x="352425" y="18415"/>
                </a:cubicBezTo>
                <a:cubicBezTo>
                  <a:pt x="352806" y="18415"/>
                  <a:pt x="352806" y="16891"/>
                  <a:pt x="352806" y="15367"/>
                </a:cubicBezTo>
                <a:cubicBezTo>
                  <a:pt x="352806" y="13843"/>
                  <a:pt x="352806" y="12954"/>
                  <a:pt x="352679" y="12954"/>
                </a:cubicBezTo>
                <a:close/>
                <a:moveTo>
                  <a:pt x="190373" y="19177"/>
                </a:moveTo>
                <a:cubicBezTo>
                  <a:pt x="190373" y="19177"/>
                  <a:pt x="190246" y="19431"/>
                  <a:pt x="190119" y="19812"/>
                </a:cubicBezTo>
                <a:cubicBezTo>
                  <a:pt x="189992" y="19685"/>
                  <a:pt x="189992" y="19685"/>
                  <a:pt x="189865" y="19685"/>
                </a:cubicBezTo>
                <a:cubicBezTo>
                  <a:pt x="190246" y="19304"/>
                  <a:pt x="190373" y="19177"/>
                  <a:pt x="190373" y="19177"/>
                </a:cubicBezTo>
                <a:close/>
                <a:moveTo>
                  <a:pt x="230886" y="19685"/>
                </a:moveTo>
                <a:lnTo>
                  <a:pt x="230886" y="20701"/>
                </a:lnTo>
                <a:lnTo>
                  <a:pt x="230886" y="21717"/>
                </a:lnTo>
                <a:lnTo>
                  <a:pt x="232029" y="21717"/>
                </a:lnTo>
                <a:cubicBezTo>
                  <a:pt x="232029" y="20701"/>
                  <a:pt x="230886" y="19558"/>
                  <a:pt x="230886" y="19558"/>
                </a:cubicBezTo>
                <a:close/>
                <a:moveTo>
                  <a:pt x="224409" y="19685"/>
                </a:moveTo>
                <a:lnTo>
                  <a:pt x="224409" y="20701"/>
                </a:lnTo>
                <a:cubicBezTo>
                  <a:pt x="225425" y="21717"/>
                  <a:pt x="225425" y="21717"/>
                  <a:pt x="225425" y="21717"/>
                </a:cubicBezTo>
                <a:cubicBezTo>
                  <a:pt x="225425" y="21717"/>
                  <a:pt x="225425" y="21717"/>
                  <a:pt x="225425" y="20701"/>
                </a:cubicBezTo>
                <a:cubicBezTo>
                  <a:pt x="225425" y="20701"/>
                  <a:pt x="225425" y="19685"/>
                  <a:pt x="224409" y="19685"/>
                </a:cubicBezTo>
                <a:close/>
                <a:moveTo>
                  <a:pt x="188341" y="21082"/>
                </a:moveTo>
                <a:cubicBezTo>
                  <a:pt x="188468" y="21082"/>
                  <a:pt x="188722" y="21336"/>
                  <a:pt x="188722" y="21844"/>
                </a:cubicBezTo>
                <a:cubicBezTo>
                  <a:pt x="188214" y="21336"/>
                  <a:pt x="188214" y="21082"/>
                  <a:pt x="188341" y="21082"/>
                </a:cubicBezTo>
                <a:close/>
                <a:moveTo>
                  <a:pt x="182245" y="26162"/>
                </a:moveTo>
                <a:cubicBezTo>
                  <a:pt x="183261" y="27178"/>
                  <a:pt x="184404" y="28321"/>
                  <a:pt x="184404" y="28321"/>
                </a:cubicBezTo>
                <a:cubicBezTo>
                  <a:pt x="184404" y="27178"/>
                  <a:pt x="183388" y="26162"/>
                  <a:pt x="183388" y="26162"/>
                </a:cubicBezTo>
                <a:close/>
                <a:moveTo>
                  <a:pt x="202946" y="27432"/>
                </a:moveTo>
                <a:cubicBezTo>
                  <a:pt x="203327" y="27559"/>
                  <a:pt x="203581" y="27813"/>
                  <a:pt x="203835" y="28321"/>
                </a:cubicBezTo>
                <a:cubicBezTo>
                  <a:pt x="203835" y="28702"/>
                  <a:pt x="203835" y="28702"/>
                  <a:pt x="203835" y="28702"/>
                </a:cubicBezTo>
                <a:cubicBezTo>
                  <a:pt x="203835" y="28702"/>
                  <a:pt x="203581" y="28067"/>
                  <a:pt x="202946" y="27432"/>
                </a:cubicBezTo>
                <a:close/>
                <a:moveTo>
                  <a:pt x="172466" y="28321"/>
                </a:moveTo>
                <a:cubicBezTo>
                  <a:pt x="172466" y="28829"/>
                  <a:pt x="172720" y="29083"/>
                  <a:pt x="172847" y="29083"/>
                </a:cubicBezTo>
                <a:cubicBezTo>
                  <a:pt x="172974" y="29083"/>
                  <a:pt x="172974" y="28829"/>
                  <a:pt x="172466" y="28321"/>
                </a:cubicBezTo>
                <a:close/>
                <a:moveTo>
                  <a:pt x="164592" y="33274"/>
                </a:moveTo>
                <a:cubicBezTo>
                  <a:pt x="164211" y="33274"/>
                  <a:pt x="163830" y="33782"/>
                  <a:pt x="163830" y="33782"/>
                </a:cubicBezTo>
                <a:cubicBezTo>
                  <a:pt x="163830" y="34798"/>
                  <a:pt x="164846" y="35941"/>
                  <a:pt x="164846" y="35941"/>
                </a:cubicBezTo>
                <a:cubicBezTo>
                  <a:pt x="165989" y="34798"/>
                  <a:pt x="165989" y="34798"/>
                  <a:pt x="164846" y="33782"/>
                </a:cubicBezTo>
                <a:cubicBezTo>
                  <a:pt x="164846" y="33401"/>
                  <a:pt x="164719" y="33274"/>
                  <a:pt x="164592" y="33274"/>
                </a:cubicBezTo>
                <a:close/>
                <a:moveTo>
                  <a:pt x="133604" y="51054"/>
                </a:moveTo>
                <a:lnTo>
                  <a:pt x="133604" y="52070"/>
                </a:lnTo>
                <a:lnTo>
                  <a:pt x="134620" y="53086"/>
                </a:lnTo>
                <a:lnTo>
                  <a:pt x="134620" y="52070"/>
                </a:lnTo>
                <a:cubicBezTo>
                  <a:pt x="134620" y="52070"/>
                  <a:pt x="133604" y="50927"/>
                  <a:pt x="133604" y="50927"/>
                </a:cubicBezTo>
                <a:close/>
                <a:moveTo>
                  <a:pt x="119634" y="57531"/>
                </a:moveTo>
                <a:cubicBezTo>
                  <a:pt x="119634" y="57531"/>
                  <a:pt x="120650" y="59690"/>
                  <a:pt x="121793" y="60706"/>
                </a:cubicBezTo>
                <a:cubicBezTo>
                  <a:pt x="121793" y="59563"/>
                  <a:pt x="121793" y="59563"/>
                  <a:pt x="121793" y="59563"/>
                </a:cubicBezTo>
                <a:cubicBezTo>
                  <a:pt x="120777" y="58547"/>
                  <a:pt x="119634" y="57404"/>
                  <a:pt x="119634" y="57404"/>
                </a:cubicBezTo>
                <a:close/>
                <a:moveTo>
                  <a:pt x="109855" y="65024"/>
                </a:moveTo>
                <a:lnTo>
                  <a:pt x="109855" y="66167"/>
                </a:lnTo>
                <a:lnTo>
                  <a:pt x="110871" y="67183"/>
                </a:lnTo>
                <a:lnTo>
                  <a:pt x="112014" y="66167"/>
                </a:lnTo>
                <a:cubicBezTo>
                  <a:pt x="110871" y="65024"/>
                  <a:pt x="109855" y="65024"/>
                  <a:pt x="109855" y="65024"/>
                </a:cubicBezTo>
                <a:close/>
                <a:moveTo>
                  <a:pt x="57404" y="80391"/>
                </a:moveTo>
                <a:cubicBezTo>
                  <a:pt x="57658" y="80391"/>
                  <a:pt x="58166" y="80645"/>
                  <a:pt x="59309" y="81153"/>
                </a:cubicBezTo>
                <a:cubicBezTo>
                  <a:pt x="60452" y="82296"/>
                  <a:pt x="60452" y="82296"/>
                  <a:pt x="59309" y="82296"/>
                </a:cubicBezTo>
                <a:cubicBezTo>
                  <a:pt x="59309" y="82296"/>
                  <a:pt x="58293" y="82296"/>
                  <a:pt x="57150" y="81153"/>
                </a:cubicBezTo>
                <a:cubicBezTo>
                  <a:pt x="57150" y="80645"/>
                  <a:pt x="57150" y="80391"/>
                  <a:pt x="57404" y="80391"/>
                </a:cubicBezTo>
                <a:close/>
                <a:moveTo>
                  <a:pt x="83185" y="84074"/>
                </a:moveTo>
                <a:cubicBezTo>
                  <a:pt x="83566" y="84074"/>
                  <a:pt x="84074" y="84836"/>
                  <a:pt x="84074" y="85598"/>
                </a:cubicBezTo>
                <a:lnTo>
                  <a:pt x="83058" y="84455"/>
                </a:lnTo>
                <a:cubicBezTo>
                  <a:pt x="83058" y="84201"/>
                  <a:pt x="83185" y="84074"/>
                  <a:pt x="83312" y="84074"/>
                </a:cubicBezTo>
                <a:close/>
                <a:moveTo>
                  <a:pt x="87249" y="87757"/>
                </a:moveTo>
                <a:lnTo>
                  <a:pt x="87249" y="88773"/>
                </a:lnTo>
                <a:lnTo>
                  <a:pt x="88265" y="89789"/>
                </a:lnTo>
                <a:lnTo>
                  <a:pt x="89281" y="89789"/>
                </a:lnTo>
                <a:cubicBezTo>
                  <a:pt x="88265" y="88773"/>
                  <a:pt x="87122" y="87630"/>
                  <a:pt x="87122" y="87630"/>
                </a:cubicBezTo>
                <a:close/>
                <a:moveTo>
                  <a:pt x="83947" y="89916"/>
                </a:moveTo>
                <a:cubicBezTo>
                  <a:pt x="83947" y="91059"/>
                  <a:pt x="85090" y="92075"/>
                  <a:pt x="86106" y="92075"/>
                </a:cubicBezTo>
                <a:cubicBezTo>
                  <a:pt x="86106" y="92583"/>
                  <a:pt x="86233" y="92837"/>
                  <a:pt x="86487" y="92837"/>
                </a:cubicBezTo>
                <a:cubicBezTo>
                  <a:pt x="86741" y="92837"/>
                  <a:pt x="86868" y="92329"/>
                  <a:pt x="86106" y="91059"/>
                </a:cubicBezTo>
                <a:cubicBezTo>
                  <a:pt x="85090" y="89916"/>
                  <a:pt x="85090" y="89916"/>
                  <a:pt x="83947" y="89916"/>
                </a:cubicBezTo>
                <a:close/>
                <a:moveTo>
                  <a:pt x="77851" y="94869"/>
                </a:moveTo>
                <a:cubicBezTo>
                  <a:pt x="77470" y="94869"/>
                  <a:pt x="77470" y="95631"/>
                  <a:pt x="77470" y="96393"/>
                </a:cubicBezTo>
                <a:cubicBezTo>
                  <a:pt x="77470" y="96901"/>
                  <a:pt x="77470" y="97155"/>
                  <a:pt x="77597" y="97155"/>
                </a:cubicBezTo>
                <a:cubicBezTo>
                  <a:pt x="77724" y="97155"/>
                  <a:pt x="77978" y="96901"/>
                  <a:pt x="78613" y="96393"/>
                </a:cubicBezTo>
                <a:cubicBezTo>
                  <a:pt x="78613" y="96393"/>
                  <a:pt x="78613" y="95250"/>
                  <a:pt x="78613" y="95250"/>
                </a:cubicBezTo>
                <a:cubicBezTo>
                  <a:pt x="78232" y="94869"/>
                  <a:pt x="78105" y="94869"/>
                  <a:pt x="77851" y="94869"/>
                </a:cubicBezTo>
                <a:close/>
                <a:moveTo>
                  <a:pt x="71247" y="101346"/>
                </a:moveTo>
                <a:cubicBezTo>
                  <a:pt x="71120" y="101346"/>
                  <a:pt x="70993" y="101473"/>
                  <a:pt x="70993" y="101854"/>
                </a:cubicBezTo>
                <a:cubicBezTo>
                  <a:pt x="69850" y="101854"/>
                  <a:pt x="70993" y="102870"/>
                  <a:pt x="70993" y="102870"/>
                </a:cubicBezTo>
                <a:cubicBezTo>
                  <a:pt x="72009" y="104013"/>
                  <a:pt x="72009" y="104013"/>
                  <a:pt x="72009" y="104013"/>
                </a:cubicBezTo>
                <a:cubicBezTo>
                  <a:pt x="72009" y="102870"/>
                  <a:pt x="73152" y="102870"/>
                  <a:pt x="72009" y="101854"/>
                </a:cubicBezTo>
                <a:cubicBezTo>
                  <a:pt x="72009" y="101854"/>
                  <a:pt x="71501" y="101346"/>
                  <a:pt x="71247" y="101346"/>
                </a:cubicBezTo>
                <a:close/>
                <a:moveTo>
                  <a:pt x="86106" y="108331"/>
                </a:moveTo>
                <a:cubicBezTo>
                  <a:pt x="87249" y="109474"/>
                  <a:pt x="87249" y="109474"/>
                  <a:pt x="87249" y="109474"/>
                </a:cubicBezTo>
                <a:cubicBezTo>
                  <a:pt x="86741" y="109982"/>
                  <a:pt x="86487" y="110236"/>
                  <a:pt x="86233" y="110236"/>
                </a:cubicBezTo>
                <a:cubicBezTo>
                  <a:pt x="85979" y="110236"/>
                  <a:pt x="86106" y="109982"/>
                  <a:pt x="86106" y="109474"/>
                </a:cubicBezTo>
                <a:cubicBezTo>
                  <a:pt x="86106" y="109474"/>
                  <a:pt x="86106" y="108331"/>
                  <a:pt x="86106" y="108331"/>
                </a:cubicBezTo>
                <a:close/>
                <a:moveTo>
                  <a:pt x="73914" y="108966"/>
                </a:moveTo>
                <a:cubicBezTo>
                  <a:pt x="74295" y="108966"/>
                  <a:pt x="74295" y="109474"/>
                  <a:pt x="74295" y="109474"/>
                </a:cubicBezTo>
                <a:cubicBezTo>
                  <a:pt x="74295" y="109474"/>
                  <a:pt x="75311" y="110490"/>
                  <a:pt x="75311" y="110490"/>
                </a:cubicBezTo>
                <a:cubicBezTo>
                  <a:pt x="74295" y="110490"/>
                  <a:pt x="73152" y="109474"/>
                  <a:pt x="73152" y="109474"/>
                </a:cubicBezTo>
                <a:cubicBezTo>
                  <a:pt x="73533" y="109093"/>
                  <a:pt x="73660" y="108966"/>
                  <a:pt x="73914" y="108966"/>
                </a:cubicBezTo>
                <a:close/>
                <a:moveTo>
                  <a:pt x="67818" y="111633"/>
                </a:moveTo>
                <a:lnTo>
                  <a:pt x="68834" y="112776"/>
                </a:lnTo>
                <a:cubicBezTo>
                  <a:pt x="68834" y="111633"/>
                  <a:pt x="68834" y="111633"/>
                  <a:pt x="68834" y="111633"/>
                </a:cubicBezTo>
                <a:close/>
                <a:moveTo>
                  <a:pt x="57023" y="113792"/>
                </a:moveTo>
                <a:cubicBezTo>
                  <a:pt x="57023" y="114300"/>
                  <a:pt x="57277" y="114554"/>
                  <a:pt x="57658" y="114554"/>
                </a:cubicBezTo>
                <a:cubicBezTo>
                  <a:pt x="58039" y="114554"/>
                  <a:pt x="58547" y="114300"/>
                  <a:pt x="59055" y="113792"/>
                </a:cubicBezTo>
                <a:close/>
                <a:moveTo>
                  <a:pt x="64516" y="113792"/>
                </a:moveTo>
                <a:cubicBezTo>
                  <a:pt x="64516" y="113792"/>
                  <a:pt x="64516" y="113792"/>
                  <a:pt x="64516" y="114935"/>
                </a:cubicBezTo>
                <a:cubicBezTo>
                  <a:pt x="64516" y="116078"/>
                  <a:pt x="65659" y="115951"/>
                  <a:pt x="66675" y="115951"/>
                </a:cubicBezTo>
                <a:cubicBezTo>
                  <a:pt x="67691" y="115951"/>
                  <a:pt x="66675" y="114935"/>
                  <a:pt x="64516" y="113792"/>
                </a:cubicBezTo>
                <a:close/>
                <a:moveTo>
                  <a:pt x="53340" y="123063"/>
                </a:moveTo>
                <a:cubicBezTo>
                  <a:pt x="53213" y="123063"/>
                  <a:pt x="52959" y="123190"/>
                  <a:pt x="52578" y="123571"/>
                </a:cubicBezTo>
                <a:cubicBezTo>
                  <a:pt x="53594" y="124587"/>
                  <a:pt x="54737" y="124587"/>
                  <a:pt x="54737" y="124587"/>
                </a:cubicBezTo>
                <a:cubicBezTo>
                  <a:pt x="53975" y="123825"/>
                  <a:pt x="53721" y="123063"/>
                  <a:pt x="53340" y="123063"/>
                </a:cubicBezTo>
                <a:close/>
                <a:moveTo>
                  <a:pt x="52578" y="128905"/>
                </a:moveTo>
                <a:cubicBezTo>
                  <a:pt x="52578" y="128905"/>
                  <a:pt x="53594" y="129921"/>
                  <a:pt x="55753" y="131064"/>
                </a:cubicBezTo>
                <a:cubicBezTo>
                  <a:pt x="57912" y="130048"/>
                  <a:pt x="57912" y="130048"/>
                  <a:pt x="55753" y="130048"/>
                </a:cubicBezTo>
                <a:cubicBezTo>
                  <a:pt x="54737" y="129032"/>
                  <a:pt x="52578" y="129032"/>
                  <a:pt x="52578" y="129032"/>
                </a:cubicBezTo>
                <a:close/>
                <a:moveTo>
                  <a:pt x="56261" y="131826"/>
                </a:moveTo>
                <a:cubicBezTo>
                  <a:pt x="56134" y="131826"/>
                  <a:pt x="56388" y="132080"/>
                  <a:pt x="56769" y="132080"/>
                </a:cubicBezTo>
                <a:cubicBezTo>
                  <a:pt x="56515" y="131826"/>
                  <a:pt x="56261" y="131826"/>
                  <a:pt x="56261" y="131826"/>
                </a:cubicBezTo>
                <a:close/>
                <a:moveTo>
                  <a:pt x="42926" y="135382"/>
                </a:moveTo>
                <a:cubicBezTo>
                  <a:pt x="42926" y="135382"/>
                  <a:pt x="41910" y="136398"/>
                  <a:pt x="41910" y="136398"/>
                </a:cubicBezTo>
                <a:lnTo>
                  <a:pt x="45085" y="136398"/>
                </a:lnTo>
                <a:cubicBezTo>
                  <a:pt x="46736" y="136906"/>
                  <a:pt x="47498" y="137160"/>
                  <a:pt x="47625" y="137160"/>
                </a:cubicBezTo>
                <a:cubicBezTo>
                  <a:pt x="47752" y="137160"/>
                  <a:pt x="47244" y="136906"/>
                  <a:pt x="46228" y="136398"/>
                </a:cubicBezTo>
                <a:cubicBezTo>
                  <a:pt x="45085" y="135382"/>
                  <a:pt x="44069" y="135382"/>
                  <a:pt x="42926" y="135382"/>
                </a:cubicBezTo>
                <a:close/>
                <a:moveTo>
                  <a:pt x="46228" y="139700"/>
                </a:moveTo>
                <a:lnTo>
                  <a:pt x="46228" y="140716"/>
                </a:lnTo>
                <a:lnTo>
                  <a:pt x="48387" y="140716"/>
                </a:lnTo>
                <a:lnTo>
                  <a:pt x="47371" y="139700"/>
                </a:lnTo>
                <a:close/>
                <a:moveTo>
                  <a:pt x="42291" y="152146"/>
                </a:moveTo>
                <a:cubicBezTo>
                  <a:pt x="41402" y="152146"/>
                  <a:pt x="41148" y="152654"/>
                  <a:pt x="41910" y="152654"/>
                </a:cubicBezTo>
                <a:cubicBezTo>
                  <a:pt x="42418" y="153162"/>
                  <a:pt x="42672" y="153416"/>
                  <a:pt x="42926" y="153416"/>
                </a:cubicBezTo>
                <a:cubicBezTo>
                  <a:pt x="43180" y="153416"/>
                  <a:pt x="43434" y="153162"/>
                  <a:pt x="44069" y="152654"/>
                </a:cubicBezTo>
                <a:cubicBezTo>
                  <a:pt x="43307" y="152273"/>
                  <a:pt x="42799" y="152146"/>
                  <a:pt x="42291" y="152146"/>
                </a:cubicBezTo>
                <a:close/>
                <a:moveTo>
                  <a:pt x="38862" y="151765"/>
                </a:moveTo>
                <a:cubicBezTo>
                  <a:pt x="38735" y="151765"/>
                  <a:pt x="38735" y="152019"/>
                  <a:pt x="38735" y="152527"/>
                </a:cubicBezTo>
                <a:cubicBezTo>
                  <a:pt x="38735" y="153670"/>
                  <a:pt x="39751" y="153670"/>
                  <a:pt x="40894" y="154686"/>
                </a:cubicBezTo>
                <a:cubicBezTo>
                  <a:pt x="41275" y="154305"/>
                  <a:pt x="41656" y="154178"/>
                  <a:pt x="41910" y="154178"/>
                </a:cubicBezTo>
                <a:cubicBezTo>
                  <a:pt x="42164" y="154178"/>
                  <a:pt x="42291" y="154178"/>
                  <a:pt x="42545" y="154305"/>
                </a:cubicBezTo>
                <a:cubicBezTo>
                  <a:pt x="41656" y="153543"/>
                  <a:pt x="40640" y="153416"/>
                  <a:pt x="39751" y="152527"/>
                </a:cubicBezTo>
                <a:cubicBezTo>
                  <a:pt x="39243" y="152019"/>
                  <a:pt x="38989" y="151765"/>
                  <a:pt x="38862" y="151765"/>
                </a:cubicBezTo>
                <a:close/>
                <a:moveTo>
                  <a:pt x="29083" y="152400"/>
                </a:moveTo>
                <a:cubicBezTo>
                  <a:pt x="30226" y="152400"/>
                  <a:pt x="30226" y="153543"/>
                  <a:pt x="30226" y="153543"/>
                </a:cubicBezTo>
                <a:cubicBezTo>
                  <a:pt x="30226" y="154559"/>
                  <a:pt x="29083" y="154559"/>
                  <a:pt x="28067" y="154559"/>
                </a:cubicBezTo>
                <a:cubicBezTo>
                  <a:pt x="27051" y="153543"/>
                  <a:pt x="28067" y="153543"/>
                  <a:pt x="28067" y="152400"/>
                </a:cubicBezTo>
                <a:close/>
                <a:moveTo>
                  <a:pt x="28067" y="156718"/>
                </a:moveTo>
                <a:lnTo>
                  <a:pt x="28067" y="157734"/>
                </a:lnTo>
                <a:lnTo>
                  <a:pt x="30226" y="157734"/>
                </a:lnTo>
                <a:cubicBezTo>
                  <a:pt x="31242" y="156718"/>
                  <a:pt x="30226" y="156718"/>
                  <a:pt x="28067" y="156718"/>
                </a:cubicBezTo>
                <a:close/>
                <a:moveTo>
                  <a:pt x="381" y="183261"/>
                </a:moveTo>
                <a:cubicBezTo>
                  <a:pt x="762" y="183261"/>
                  <a:pt x="1524" y="183769"/>
                  <a:pt x="2159" y="183769"/>
                </a:cubicBezTo>
                <a:lnTo>
                  <a:pt x="0" y="183769"/>
                </a:lnTo>
                <a:cubicBezTo>
                  <a:pt x="0" y="183388"/>
                  <a:pt x="127" y="183261"/>
                  <a:pt x="381" y="183261"/>
                </a:cubicBezTo>
                <a:close/>
                <a:moveTo>
                  <a:pt x="16256" y="182626"/>
                </a:moveTo>
                <a:cubicBezTo>
                  <a:pt x="16256" y="182626"/>
                  <a:pt x="17272" y="183769"/>
                  <a:pt x="18415" y="183769"/>
                </a:cubicBezTo>
                <a:cubicBezTo>
                  <a:pt x="19685" y="185039"/>
                  <a:pt x="20193" y="185547"/>
                  <a:pt x="20447" y="185547"/>
                </a:cubicBezTo>
                <a:cubicBezTo>
                  <a:pt x="20701" y="185547"/>
                  <a:pt x="20574" y="185293"/>
                  <a:pt x="20574" y="184785"/>
                </a:cubicBezTo>
                <a:cubicBezTo>
                  <a:pt x="21717" y="184785"/>
                  <a:pt x="21717" y="183769"/>
                  <a:pt x="20574" y="183769"/>
                </a:cubicBezTo>
                <a:lnTo>
                  <a:pt x="19431" y="183769"/>
                </a:lnTo>
                <a:cubicBezTo>
                  <a:pt x="20447" y="183769"/>
                  <a:pt x="19431" y="183769"/>
                  <a:pt x="18288" y="182626"/>
                </a:cubicBezTo>
                <a:close/>
                <a:moveTo>
                  <a:pt x="25908" y="184785"/>
                </a:moveTo>
                <a:cubicBezTo>
                  <a:pt x="27051" y="185928"/>
                  <a:pt x="27051" y="185928"/>
                  <a:pt x="27051" y="185928"/>
                </a:cubicBezTo>
                <a:lnTo>
                  <a:pt x="25908" y="185928"/>
                </a:lnTo>
                <a:lnTo>
                  <a:pt x="25908" y="184785"/>
                </a:lnTo>
                <a:close/>
                <a:moveTo>
                  <a:pt x="16256" y="189103"/>
                </a:moveTo>
                <a:lnTo>
                  <a:pt x="17272" y="190119"/>
                </a:lnTo>
                <a:lnTo>
                  <a:pt x="18288" y="190119"/>
                </a:lnTo>
                <a:cubicBezTo>
                  <a:pt x="18288" y="189103"/>
                  <a:pt x="18288" y="189103"/>
                  <a:pt x="18288" y="189103"/>
                </a:cubicBezTo>
                <a:close/>
                <a:moveTo>
                  <a:pt x="284861" y="1905"/>
                </a:moveTo>
                <a:cubicBezTo>
                  <a:pt x="285369" y="1905"/>
                  <a:pt x="285877" y="3302"/>
                  <a:pt x="285877" y="4699"/>
                </a:cubicBezTo>
                <a:cubicBezTo>
                  <a:pt x="286512" y="2921"/>
                  <a:pt x="286766" y="2159"/>
                  <a:pt x="287020" y="2159"/>
                </a:cubicBezTo>
                <a:cubicBezTo>
                  <a:pt x="287274" y="2159"/>
                  <a:pt x="287528" y="2667"/>
                  <a:pt x="288036" y="3683"/>
                </a:cubicBezTo>
                <a:cubicBezTo>
                  <a:pt x="288036" y="4572"/>
                  <a:pt x="288036" y="4953"/>
                  <a:pt x="288163" y="4953"/>
                </a:cubicBezTo>
                <a:cubicBezTo>
                  <a:pt x="288290" y="4953"/>
                  <a:pt x="288544" y="4318"/>
                  <a:pt x="289179" y="3683"/>
                </a:cubicBezTo>
                <a:cubicBezTo>
                  <a:pt x="289179" y="2540"/>
                  <a:pt x="289179" y="2540"/>
                  <a:pt x="290195" y="2540"/>
                </a:cubicBezTo>
                <a:cubicBezTo>
                  <a:pt x="291211" y="3683"/>
                  <a:pt x="294513" y="3683"/>
                  <a:pt x="298831" y="3683"/>
                </a:cubicBezTo>
                <a:cubicBezTo>
                  <a:pt x="303149" y="3683"/>
                  <a:pt x="306451" y="3683"/>
                  <a:pt x="306451" y="4699"/>
                </a:cubicBezTo>
                <a:cubicBezTo>
                  <a:pt x="306451" y="4699"/>
                  <a:pt x="306451" y="4699"/>
                  <a:pt x="307467" y="3683"/>
                </a:cubicBezTo>
                <a:cubicBezTo>
                  <a:pt x="307467" y="3302"/>
                  <a:pt x="307467" y="3048"/>
                  <a:pt x="307594" y="3048"/>
                </a:cubicBezTo>
                <a:cubicBezTo>
                  <a:pt x="307721" y="3048"/>
                  <a:pt x="307975" y="3810"/>
                  <a:pt x="308610" y="5842"/>
                </a:cubicBezTo>
                <a:cubicBezTo>
                  <a:pt x="308610" y="4699"/>
                  <a:pt x="308864" y="4445"/>
                  <a:pt x="309372" y="4445"/>
                </a:cubicBezTo>
                <a:cubicBezTo>
                  <a:pt x="309880" y="4445"/>
                  <a:pt x="310769" y="4699"/>
                  <a:pt x="311785" y="4699"/>
                </a:cubicBezTo>
                <a:cubicBezTo>
                  <a:pt x="313944" y="4699"/>
                  <a:pt x="314960" y="4699"/>
                  <a:pt x="314960" y="5842"/>
                </a:cubicBezTo>
                <a:cubicBezTo>
                  <a:pt x="315468" y="6350"/>
                  <a:pt x="315722" y="6604"/>
                  <a:pt x="315976" y="6604"/>
                </a:cubicBezTo>
                <a:cubicBezTo>
                  <a:pt x="316230" y="6604"/>
                  <a:pt x="316103" y="6350"/>
                  <a:pt x="316103" y="5842"/>
                </a:cubicBezTo>
                <a:cubicBezTo>
                  <a:pt x="316103" y="4064"/>
                  <a:pt x="316738" y="3302"/>
                  <a:pt x="317500" y="3302"/>
                </a:cubicBezTo>
                <a:cubicBezTo>
                  <a:pt x="318135" y="3302"/>
                  <a:pt x="318770" y="3810"/>
                  <a:pt x="319278" y="4826"/>
                </a:cubicBezTo>
                <a:cubicBezTo>
                  <a:pt x="320294" y="4826"/>
                  <a:pt x="320294" y="4826"/>
                  <a:pt x="320294" y="3810"/>
                </a:cubicBezTo>
                <a:cubicBezTo>
                  <a:pt x="321437" y="3810"/>
                  <a:pt x="321437" y="3810"/>
                  <a:pt x="323469" y="4826"/>
                </a:cubicBezTo>
                <a:lnTo>
                  <a:pt x="326771" y="4826"/>
                </a:lnTo>
                <a:cubicBezTo>
                  <a:pt x="327787" y="4826"/>
                  <a:pt x="328930" y="6985"/>
                  <a:pt x="328930" y="6985"/>
                </a:cubicBezTo>
                <a:cubicBezTo>
                  <a:pt x="328930" y="5969"/>
                  <a:pt x="329438" y="5588"/>
                  <a:pt x="330581" y="5588"/>
                </a:cubicBezTo>
                <a:cubicBezTo>
                  <a:pt x="331724" y="5588"/>
                  <a:pt x="333248" y="5842"/>
                  <a:pt x="335407" y="5842"/>
                </a:cubicBezTo>
                <a:cubicBezTo>
                  <a:pt x="337566" y="5842"/>
                  <a:pt x="339725" y="6350"/>
                  <a:pt x="340868" y="6350"/>
                </a:cubicBezTo>
                <a:cubicBezTo>
                  <a:pt x="341503" y="6350"/>
                  <a:pt x="341884" y="6223"/>
                  <a:pt x="341884" y="5842"/>
                </a:cubicBezTo>
                <a:cubicBezTo>
                  <a:pt x="341884" y="5842"/>
                  <a:pt x="342900" y="5842"/>
                  <a:pt x="342900" y="6858"/>
                </a:cubicBezTo>
                <a:cubicBezTo>
                  <a:pt x="342900" y="8128"/>
                  <a:pt x="343281" y="8636"/>
                  <a:pt x="343662" y="8636"/>
                </a:cubicBezTo>
                <a:cubicBezTo>
                  <a:pt x="344043" y="8636"/>
                  <a:pt x="344043" y="8382"/>
                  <a:pt x="344043" y="7874"/>
                </a:cubicBezTo>
                <a:cubicBezTo>
                  <a:pt x="344551" y="6858"/>
                  <a:pt x="345186" y="6350"/>
                  <a:pt x="345821" y="6350"/>
                </a:cubicBezTo>
                <a:cubicBezTo>
                  <a:pt x="346583" y="6350"/>
                  <a:pt x="347218" y="7112"/>
                  <a:pt x="347218" y="8890"/>
                </a:cubicBezTo>
                <a:lnTo>
                  <a:pt x="347218" y="7874"/>
                </a:lnTo>
                <a:cubicBezTo>
                  <a:pt x="347599" y="6731"/>
                  <a:pt x="347980" y="6223"/>
                  <a:pt x="348361" y="6223"/>
                </a:cubicBezTo>
                <a:cubicBezTo>
                  <a:pt x="348996" y="6223"/>
                  <a:pt x="349377" y="7620"/>
                  <a:pt x="349377" y="9017"/>
                </a:cubicBezTo>
                <a:cubicBezTo>
                  <a:pt x="350139" y="8255"/>
                  <a:pt x="350901" y="7493"/>
                  <a:pt x="351282" y="7493"/>
                </a:cubicBezTo>
                <a:cubicBezTo>
                  <a:pt x="351409" y="7493"/>
                  <a:pt x="351536" y="7620"/>
                  <a:pt x="351536" y="7874"/>
                </a:cubicBezTo>
                <a:cubicBezTo>
                  <a:pt x="351536" y="7874"/>
                  <a:pt x="351536" y="7874"/>
                  <a:pt x="352552" y="5715"/>
                </a:cubicBezTo>
                <a:cubicBezTo>
                  <a:pt x="352552" y="4572"/>
                  <a:pt x="352552" y="3556"/>
                  <a:pt x="353568" y="3556"/>
                </a:cubicBezTo>
                <a:cubicBezTo>
                  <a:pt x="353568" y="3556"/>
                  <a:pt x="353568" y="4572"/>
                  <a:pt x="353568" y="5715"/>
                </a:cubicBezTo>
                <a:cubicBezTo>
                  <a:pt x="353568" y="5715"/>
                  <a:pt x="353568" y="6731"/>
                  <a:pt x="354711" y="6731"/>
                </a:cubicBezTo>
                <a:cubicBezTo>
                  <a:pt x="354711" y="6731"/>
                  <a:pt x="354711" y="6731"/>
                  <a:pt x="354711" y="7747"/>
                </a:cubicBezTo>
                <a:cubicBezTo>
                  <a:pt x="354711" y="8763"/>
                  <a:pt x="354711" y="8763"/>
                  <a:pt x="355473" y="8890"/>
                </a:cubicBezTo>
                <a:cubicBezTo>
                  <a:pt x="355600" y="8636"/>
                  <a:pt x="355727" y="8382"/>
                  <a:pt x="355727" y="8382"/>
                </a:cubicBezTo>
                <a:cubicBezTo>
                  <a:pt x="355727" y="8382"/>
                  <a:pt x="355727" y="8509"/>
                  <a:pt x="355727" y="8890"/>
                </a:cubicBezTo>
                <a:cubicBezTo>
                  <a:pt x="355600" y="8890"/>
                  <a:pt x="355600" y="8890"/>
                  <a:pt x="355473" y="8890"/>
                </a:cubicBezTo>
                <a:cubicBezTo>
                  <a:pt x="355346" y="9144"/>
                  <a:pt x="355092" y="9525"/>
                  <a:pt x="354711" y="9906"/>
                </a:cubicBezTo>
                <a:cubicBezTo>
                  <a:pt x="354711" y="11049"/>
                  <a:pt x="354711" y="12065"/>
                  <a:pt x="354711" y="12065"/>
                </a:cubicBezTo>
                <a:cubicBezTo>
                  <a:pt x="354711" y="12065"/>
                  <a:pt x="354711" y="13081"/>
                  <a:pt x="354711" y="14224"/>
                </a:cubicBezTo>
                <a:cubicBezTo>
                  <a:pt x="354711" y="17399"/>
                  <a:pt x="353568" y="18542"/>
                  <a:pt x="352552" y="19558"/>
                </a:cubicBezTo>
                <a:cubicBezTo>
                  <a:pt x="351536" y="19558"/>
                  <a:pt x="350647" y="19812"/>
                  <a:pt x="350139" y="19812"/>
                </a:cubicBezTo>
                <a:cubicBezTo>
                  <a:pt x="349631" y="19812"/>
                  <a:pt x="349377" y="19558"/>
                  <a:pt x="349377" y="18415"/>
                </a:cubicBezTo>
                <a:cubicBezTo>
                  <a:pt x="349377" y="18415"/>
                  <a:pt x="349377" y="17399"/>
                  <a:pt x="348234" y="17399"/>
                </a:cubicBezTo>
                <a:cubicBezTo>
                  <a:pt x="348234" y="17399"/>
                  <a:pt x="347218" y="18415"/>
                  <a:pt x="347218" y="18415"/>
                </a:cubicBezTo>
                <a:cubicBezTo>
                  <a:pt x="347218" y="18796"/>
                  <a:pt x="346964" y="18923"/>
                  <a:pt x="346583" y="18923"/>
                </a:cubicBezTo>
                <a:cubicBezTo>
                  <a:pt x="345821" y="18923"/>
                  <a:pt x="344297" y="18415"/>
                  <a:pt x="342900" y="18415"/>
                </a:cubicBezTo>
                <a:cubicBezTo>
                  <a:pt x="340741" y="18415"/>
                  <a:pt x="338582" y="18415"/>
                  <a:pt x="338582" y="19558"/>
                </a:cubicBezTo>
                <a:cubicBezTo>
                  <a:pt x="337439" y="20574"/>
                  <a:pt x="337439" y="20574"/>
                  <a:pt x="337439" y="20574"/>
                </a:cubicBezTo>
                <a:cubicBezTo>
                  <a:pt x="337439" y="18415"/>
                  <a:pt x="334264" y="18415"/>
                  <a:pt x="330962" y="18415"/>
                </a:cubicBezTo>
                <a:cubicBezTo>
                  <a:pt x="327787" y="17399"/>
                  <a:pt x="324485" y="17399"/>
                  <a:pt x="324485" y="16256"/>
                </a:cubicBezTo>
                <a:lnTo>
                  <a:pt x="323342" y="16256"/>
                </a:lnTo>
                <a:cubicBezTo>
                  <a:pt x="323342" y="17272"/>
                  <a:pt x="322326" y="17272"/>
                  <a:pt x="321183" y="17272"/>
                </a:cubicBezTo>
                <a:cubicBezTo>
                  <a:pt x="320040" y="16256"/>
                  <a:pt x="319024" y="16256"/>
                  <a:pt x="319024" y="16256"/>
                </a:cubicBezTo>
                <a:cubicBezTo>
                  <a:pt x="319024" y="17272"/>
                  <a:pt x="319024" y="17272"/>
                  <a:pt x="317881" y="17272"/>
                </a:cubicBezTo>
                <a:cubicBezTo>
                  <a:pt x="316738" y="17272"/>
                  <a:pt x="316865" y="17272"/>
                  <a:pt x="316865" y="16256"/>
                </a:cubicBezTo>
                <a:cubicBezTo>
                  <a:pt x="315849" y="16256"/>
                  <a:pt x="312547" y="16256"/>
                  <a:pt x="311531" y="17272"/>
                </a:cubicBezTo>
                <a:cubicBezTo>
                  <a:pt x="311150" y="17653"/>
                  <a:pt x="311023" y="17653"/>
                  <a:pt x="310769" y="17653"/>
                </a:cubicBezTo>
                <a:cubicBezTo>
                  <a:pt x="310261" y="17653"/>
                  <a:pt x="310134" y="16891"/>
                  <a:pt x="309372" y="16129"/>
                </a:cubicBezTo>
                <a:cubicBezTo>
                  <a:pt x="309372" y="15748"/>
                  <a:pt x="309372" y="15367"/>
                  <a:pt x="309372" y="14986"/>
                </a:cubicBezTo>
                <a:cubicBezTo>
                  <a:pt x="309372" y="17145"/>
                  <a:pt x="309372" y="17145"/>
                  <a:pt x="308356" y="17145"/>
                </a:cubicBezTo>
                <a:lnTo>
                  <a:pt x="307213" y="17145"/>
                </a:lnTo>
                <a:cubicBezTo>
                  <a:pt x="307213" y="14986"/>
                  <a:pt x="305054" y="14986"/>
                  <a:pt x="301879" y="14986"/>
                </a:cubicBezTo>
                <a:cubicBezTo>
                  <a:pt x="297561" y="14986"/>
                  <a:pt x="295402" y="14986"/>
                  <a:pt x="295402" y="13970"/>
                </a:cubicBezTo>
                <a:cubicBezTo>
                  <a:pt x="295402" y="13462"/>
                  <a:pt x="295402" y="13208"/>
                  <a:pt x="295275" y="13208"/>
                </a:cubicBezTo>
                <a:cubicBezTo>
                  <a:pt x="295148" y="13208"/>
                  <a:pt x="294894" y="13462"/>
                  <a:pt x="294386" y="13970"/>
                </a:cubicBezTo>
                <a:cubicBezTo>
                  <a:pt x="292227" y="16891"/>
                  <a:pt x="291465" y="17780"/>
                  <a:pt x="291211" y="17780"/>
                </a:cubicBezTo>
                <a:cubicBezTo>
                  <a:pt x="290957" y="17780"/>
                  <a:pt x="291084" y="17526"/>
                  <a:pt x="291084" y="17145"/>
                </a:cubicBezTo>
                <a:cubicBezTo>
                  <a:pt x="291084" y="17145"/>
                  <a:pt x="291084" y="14986"/>
                  <a:pt x="291084" y="13970"/>
                </a:cubicBezTo>
                <a:cubicBezTo>
                  <a:pt x="291084" y="12954"/>
                  <a:pt x="291084" y="12700"/>
                  <a:pt x="290703" y="12700"/>
                </a:cubicBezTo>
                <a:cubicBezTo>
                  <a:pt x="290322" y="12700"/>
                  <a:pt x="290195" y="13208"/>
                  <a:pt x="290195" y="14351"/>
                </a:cubicBezTo>
                <a:cubicBezTo>
                  <a:pt x="290195" y="15748"/>
                  <a:pt x="288671" y="16383"/>
                  <a:pt x="287020" y="16383"/>
                </a:cubicBezTo>
                <a:cubicBezTo>
                  <a:pt x="284988" y="16383"/>
                  <a:pt x="282702" y="15494"/>
                  <a:pt x="282702" y="14351"/>
                </a:cubicBezTo>
                <a:lnTo>
                  <a:pt x="282702" y="15367"/>
                </a:lnTo>
                <a:cubicBezTo>
                  <a:pt x="282702" y="16510"/>
                  <a:pt x="281686" y="16510"/>
                  <a:pt x="280543" y="16510"/>
                </a:cubicBezTo>
                <a:lnTo>
                  <a:pt x="278384" y="16510"/>
                </a:lnTo>
                <a:cubicBezTo>
                  <a:pt x="278384" y="15621"/>
                  <a:pt x="278003" y="15240"/>
                  <a:pt x="277622" y="15240"/>
                </a:cubicBezTo>
                <a:cubicBezTo>
                  <a:pt x="276987" y="15240"/>
                  <a:pt x="276225" y="16129"/>
                  <a:pt x="276225" y="17526"/>
                </a:cubicBezTo>
                <a:cubicBezTo>
                  <a:pt x="275209" y="18542"/>
                  <a:pt x="275209" y="18542"/>
                  <a:pt x="274066" y="18542"/>
                </a:cubicBezTo>
                <a:cubicBezTo>
                  <a:pt x="273558" y="17653"/>
                  <a:pt x="272923" y="17272"/>
                  <a:pt x="272415" y="17272"/>
                </a:cubicBezTo>
                <a:cubicBezTo>
                  <a:pt x="271653" y="17272"/>
                  <a:pt x="270891" y="17907"/>
                  <a:pt x="270891" y="18542"/>
                </a:cubicBezTo>
                <a:lnTo>
                  <a:pt x="269875" y="18542"/>
                </a:lnTo>
                <a:cubicBezTo>
                  <a:pt x="269875" y="17526"/>
                  <a:pt x="268732" y="17526"/>
                  <a:pt x="267716" y="17526"/>
                </a:cubicBezTo>
                <a:cubicBezTo>
                  <a:pt x="267208" y="17907"/>
                  <a:pt x="266827" y="18288"/>
                  <a:pt x="266446" y="18288"/>
                </a:cubicBezTo>
                <a:cubicBezTo>
                  <a:pt x="266065" y="18288"/>
                  <a:pt x="265938" y="17780"/>
                  <a:pt x="266573" y="16510"/>
                </a:cubicBezTo>
                <a:cubicBezTo>
                  <a:pt x="266573" y="15367"/>
                  <a:pt x="265557" y="14351"/>
                  <a:pt x="265557" y="14351"/>
                </a:cubicBezTo>
                <a:lnTo>
                  <a:pt x="265557" y="15367"/>
                </a:lnTo>
                <a:cubicBezTo>
                  <a:pt x="265557" y="17526"/>
                  <a:pt x="264541" y="17526"/>
                  <a:pt x="262382" y="17526"/>
                </a:cubicBezTo>
                <a:cubicBezTo>
                  <a:pt x="260223" y="17526"/>
                  <a:pt x="259207" y="17526"/>
                  <a:pt x="259207" y="19685"/>
                </a:cubicBezTo>
                <a:lnTo>
                  <a:pt x="258064" y="18542"/>
                </a:lnTo>
                <a:cubicBezTo>
                  <a:pt x="258064" y="18034"/>
                  <a:pt x="257810" y="17780"/>
                  <a:pt x="257556" y="17780"/>
                </a:cubicBezTo>
                <a:cubicBezTo>
                  <a:pt x="257302" y="17780"/>
                  <a:pt x="257048" y="18034"/>
                  <a:pt x="257048" y="18542"/>
                </a:cubicBezTo>
                <a:cubicBezTo>
                  <a:pt x="257048" y="19050"/>
                  <a:pt x="256540" y="19304"/>
                  <a:pt x="255778" y="19304"/>
                </a:cubicBezTo>
                <a:cubicBezTo>
                  <a:pt x="255016" y="19304"/>
                  <a:pt x="254254" y="19050"/>
                  <a:pt x="253746" y="18542"/>
                </a:cubicBezTo>
                <a:lnTo>
                  <a:pt x="252603" y="18542"/>
                </a:lnTo>
                <a:cubicBezTo>
                  <a:pt x="252603" y="20320"/>
                  <a:pt x="252222" y="21082"/>
                  <a:pt x="251841" y="21082"/>
                </a:cubicBezTo>
                <a:cubicBezTo>
                  <a:pt x="251460" y="21082"/>
                  <a:pt x="250952" y="20574"/>
                  <a:pt x="250444" y="19558"/>
                </a:cubicBezTo>
                <a:cubicBezTo>
                  <a:pt x="250444" y="20574"/>
                  <a:pt x="250444" y="20574"/>
                  <a:pt x="249428" y="20574"/>
                </a:cubicBezTo>
                <a:cubicBezTo>
                  <a:pt x="248920" y="20066"/>
                  <a:pt x="248031" y="19812"/>
                  <a:pt x="247523" y="19812"/>
                </a:cubicBezTo>
                <a:cubicBezTo>
                  <a:pt x="247015" y="19812"/>
                  <a:pt x="246761" y="20066"/>
                  <a:pt x="247269" y="20574"/>
                </a:cubicBezTo>
                <a:lnTo>
                  <a:pt x="246253" y="21590"/>
                </a:lnTo>
                <a:cubicBezTo>
                  <a:pt x="246253" y="20574"/>
                  <a:pt x="245110" y="20574"/>
                  <a:pt x="245110" y="20574"/>
                </a:cubicBezTo>
                <a:cubicBezTo>
                  <a:pt x="244094" y="20574"/>
                  <a:pt x="244094" y="20574"/>
                  <a:pt x="242951" y="19558"/>
                </a:cubicBezTo>
                <a:cubicBezTo>
                  <a:pt x="242951" y="18415"/>
                  <a:pt x="241808" y="18415"/>
                  <a:pt x="241808" y="18415"/>
                </a:cubicBezTo>
                <a:cubicBezTo>
                  <a:pt x="241808" y="18415"/>
                  <a:pt x="241808" y="19558"/>
                  <a:pt x="242951" y="20574"/>
                </a:cubicBezTo>
                <a:cubicBezTo>
                  <a:pt x="243332" y="21082"/>
                  <a:pt x="243459" y="21336"/>
                  <a:pt x="243205" y="21336"/>
                </a:cubicBezTo>
                <a:cubicBezTo>
                  <a:pt x="242951" y="21336"/>
                  <a:pt x="241935" y="20828"/>
                  <a:pt x="240792" y="19558"/>
                </a:cubicBezTo>
                <a:cubicBezTo>
                  <a:pt x="239649" y="18415"/>
                  <a:pt x="239141" y="17907"/>
                  <a:pt x="239014" y="17907"/>
                </a:cubicBezTo>
                <a:cubicBezTo>
                  <a:pt x="238887" y="17907"/>
                  <a:pt x="239141" y="18415"/>
                  <a:pt x="239649" y="19558"/>
                </a:cubicBezTo>
                <a:cubicBezTo>
                  <a:pt x="240030" y="19939"/>
                  <a:pt x="240411" y="20320"/>
                  <a:pt x="240792" y="20574"/>
                </a:cubicBezTo>
                <a:cubicBezTo>
                  <a:pt x="240792" y="20574"/>
                  <a:pt x="240284" y="21082"/>
                  <a:pt x="240030" y="21082"/>
                </a:cubicBezTo>
                <a:cubicBezTo>
                  <a:pt x="239903" y="21082"/>
                  <a:pt x="239776" y="20955"/>
                  <a:pt x="239776" y="20574"/>
                </a:cubicBezTo>
                <a:lnTo>
                  <a:pt x="237617" y="20574"/>
                </a:lnTo>
                <a:cubicBezTo>
                  <a:pt x="237617" y="21590"/>
                  <a:pt x="236474" y="21590"/>
                  <a:pt x="236474" y="21590"/>
                </a:cubicBezTo>
                <a:cubicBezTo>
                  <a:pt x="236093" y="21209"/>
                  <a:pt x="235712" y="20955"/>
                  <a:pt x="235585" y="20955"/>
                </a:cubicBezTo>
                <a:cubicBezTo>
                  <a:pt x="235458" y="20955"/>
                  <a:pt x="235331" y="21463"/>
                  <a:pt x="235331" y="22733"/>
                </a:cubicBezTo>
                <a:cubicBezTo>
                  <a:pt x="235331" y="23114"/>
                  <a:pt x="235331" y="23495"/>
                  <a:pt x="235204" y="23495"/>
                </a:cubicBezTo>
                <a:cubicBezTo>
                  <a:pt x="235077" y="23495"/>
                  <a:pt x="234823" y="22987"/>
                  <a:pt x="234188" y="21717"/>
                </a:cubicBezTo>
                <a:cubicBezTo>
                  <a:pt x="234188" y="21209"/>
                  <a:pt x="233934" y="20955"/>
                  <a:pt x="233680" y="20955"/>
                </a:cubicBezTo>
                <a:cubicBezTo>
                  <a:pt x="233426" y="20955"/>
                  <a:pt x="233172" y="21209"/>
                  <a:pt x="233172" y="21717"/>
                </a:cubicBezTo>
                <a:cubicBezTo>
                  <a:pt x="233172" y="22225"/>
                  <a:pt x="233172" y="22479"/>
                  <a:pt x="233172" y="22860"/>
                </a:cubicBezTo>
                <a:cubicBezTo>
                  <a:pt x="232156" y="21844"/>
                  <a:pt x="231013" y="21717"/>
                  <a:pt x="231013" y="21717"/>
                </a:cubicBezTo>
                <a:cubicBezTo>
                  <a:pt x="232156" y="22860"/>
                  <a:pt x="227838" y="23876"/>
                  <a:pt x="223520" y="25019"/>
                </a:cubicBezTo>
                <a:cubicBezTo>
                  <a:pt x="222377" y="25019"/>
                  <a:pt x="222377" y="23876"/>
                  <a:pt x="221361" y="22860"/>
                </a:cubicBezTo>
                <a:cubicBezTo>
                  <a:pt x="221361" y="25146"/>
                  <a:pt x="221361" y="26289"/>
                  <a:pt x="221234" y="26289"/>
                </a:cubicBezTo>
                <a:cubicBezTo>
                  <a:pt x="221107" y="26289"/>
                  <a:pt x="220853" y="25527"/>
                  <a:pt x="220345" y="24003"/>
                </a:cubicBezTo>
                <a:cubicBezTo>
                  <a:pt x="220345" y="24511"/>
                  <a:pt x="220345" y="24765"/>
                  <a:pt x="220218" y="24765"/>
                </a:cubicBezTo>
                <a:cubicBezTo>
                  <a:pt x="220091" y="24765"/>
                  <a:pt x="219837" y="24511"/>
                  <a:pt x="219202" y="24003"/>
                </a:cubicBezTo>
                <a:cubicBezTo>
                  <a:pt x="219202" y="23495"/>
                  <a:pt x="218948" y="23241"/>
                  <a:pt x="218821" y="23241"/>
                </a:cubicBezTo>
                <a:cubicBezTo>
                  <a:pt x="218694" y="23241"/>
                  <a:pt x="218694" y="23495"/>
                  <a:pt x="219202" y="24003"/>
                </a:cubicBezTo>
                <a:cubicBezTo>
                  <a:pt x="218440" y="24765"/>
                  <a:pt x="218186" y="25527"/>
                  <a:pt x="218186" y="25527"/>
                </a:cubicBezTo>
                <a:cubicBezTo>
                  <a:pt x="218186" y="25527"/>
                  <a:pt x="218186" y="25400"/>
                  <a:pt x="218186" y="25146"/>
                </a:cubicBezTo>
                <a:cubicBezTo>
                  <a:pt x="218186" y="25146"/>
                  <a:pt x="218186" y="25146"/>
                  <a:pt x="217043" y="27305"/>
                </a:cubicBezTo>
                <a:cubicBezTo>
                  <a:pt x="217043" y="27686"/>
                  <a:pt x="216916" y="27813"/>
                  <a:pt x="216789" y="27813"/>
                </a:cubicBezTo>
                <a:cubicBezTo>
                  <a:pt x="216408" y="27813"/>
                  <a:pt x="215900" y="27051"/>
                  <a:pt x="215900" y="26289"/>
                </a:cubicBezTo>
                <a:cubicBezTo>
                  <a:pt x="214757" y="25273"/>
                  <a:pt x="213995" y="24638"/>
                  <a:pt x="213614" y="24638"/>
                </a:cubicBezTo>
                <a:cubicBezTo>
                  <a:pt x="213233" y="24638"/>
                  <a:pt x="213233" y="25146"/>
                  <a:pt x="213741" y="26289"/>
                </a:cubicBezTo>
                <a:cubicBezTo>
                  <a:pt x="214249" y="27432"/>
                  <a:pt x="213995" y="27940"/>
                  <a:pt x="213487" y="27940"/>
                </a:cubicBezTo>
                <a:cubicBezTo>
                  <a:pt x="212979" y="27940"/>
                  <a:pt x="212090" y="27432"/>
                  <a:pt x="211582" y="26289"/>
                </a:cubicBezTo>
                <a:cubicBezTo>
                  <a:pt x="210947" y="25019"/>
                  <a:pt x="210693" y="24511"/>
                  <a:pt x="210566" y="24511"/>
                </a:cubicBezTo>
                <a:cubicBezTo>
                  <a:pt x="210439" y="24511"/>
                  <a:pt x="210439" y="24765"/>
                  <a:pt x="210439" y="25273"/>
                </a:cubicBezTo>
                <a:cubicBezTo>
                  <a:pt x="210439" y="26289"/>
                  <a:pt x="210439" y="26289"/>
                  <a:pt x="210439" y="26289"/>
                </a:cubicBezTo>
                <a:cubicBezTo>
                  <a:pt x="210439" y="26289"/>
                  <a:pt x="209296" y="26289"/>
                  <a:pt x="210439" y="28448"/>
                </a:cubicBezTo>
                <a:cubicBezTo>
                  <a:pt x="210439" y="28448"/>
                  <a:pt x="209296" y="28448"/>
                  <a:pt x="208280" y="27305"/>
                </a:cubicBezTo>
                <a:cubicBezTo>
                  <a:pt x="207645" y="26670"/>
                  <a:pt x="207137" y="26416"/>
                  <a:pt x="206629" y="26416"/>
                </a:cubicBezTo>
                <a:cubicBezTo>
                  <a:pt x="205613" y="26416"/>
                  <a:pt x="205359" y="27940"/>
                  <a:pt x="206121" y="29464"/>
                </a:cubicBezTo>
                <a:lnTo>
                  <a:pt x="205105" y="28448"/>
                </a:lnTo>
                <a:cubicBezTo>
                  <a:pt x="203708" y="27051"/>
                  <a:pt x="203200" y="26162"/>
                  <a:pt x="203073" y="26162"/>
                </a:cubicBezTo>
                <a:cubicBezTo>
                  <a:pt x="202946" y="26162"/>
                  <a:pt x="202946" y="26543"/>
                  <a:pt x="202946" y="27305"/>
                </a:cubicBezTo>
                <a:cubicBezTo>
                  <a:pt x="203073" y="27432"/>
                  <a:pt x="203073" y="27432"/>
                  <a:pt x="203200" y="27559"/>
                </a:cubicBezTo>
                <a:cubicBezTo>
                  <a:pt x="203073" y="27559"/>
                  <a:pt x="203073" y="27559"/>
                  <a:pt x="202946" y="27559"/>
                </a:cubicBezTo>
                <a:cubicBezTo>
                  <a:pt x="201930" y="27559"/>
                  <a:pt x="201168" y="29083"/>
                  <a:pt x="201930" y="30607"/>
                </a:cubicBezTo>
                <a:cubicBezTo>
                  <a:pt x="201930" y="31623"/>
                  <a:pt x="201930" y="31623"/>
                  <a:pt x="201930" y="31623"/>
                </a:cubicBezTo>
                <a:lnTo>
                  <a:pt x="200660" y="30480"/>
                </a:lnTo>
                <a:cubicBezTo>
                  <a:pt x="200660" y="29337"/>
                  <a:pt x="200660" y="28321"/>
                  <a:pt x="199644" y="28321"/>
                </a:cubicBezTo>
                <a:cubicBezTo>
                  <a:pt x="199644" y="28321"/>
                  <a:pt x="198501" y="29337"/>
                  <a:pt x="199644" y="30480"/>
                </a:cubicBezTo>
                <a:cubicBezTo>
                  <a:pt x="199644" y="31242"/>
                  <a:pt x="199644" y="32004"/>
                  <a:pt x="199263" y="32004"/>
                </a:cubicBezTo>
                <a:cubicBezTo>
                  <a:pt x="199136" y="32004"/>
                  <a:pt x="198882" y="31877"/>
                  <a:pt x="198501" y="31496"/>
                </a:cubicBezTo>
                <a:cubicBezTo>
                  <a:pt x="198501" y="31496"/>
                  <a:pt x="198501" y="31496"/>
                  <a:pt x="198501" y="32512"/>
                </a:cubicBezTo>
                <a:cubicBezTo>
                  <a:pt x="197485" y="33655"/>
                  <a:pt x="197485" y="33655"/>
                  <a:pt x="196342" y="33655"/>
                </a:cubicBezTo>
                <a:cubicBezTo>
                  <a:pt x="195961" y="33274"/>
                  <a:pt x="195834" y="33147"/>
                  <a:pt x="195580" y="33147"/>
                </a:cubicBezTo>
                <a:cubicBezTo>
                  <a:pt x="195199" y="33147"/>
                  <a:pt x="195199" y="33909"/>
                  <a:pt x="195199" y="34671"/>
                </a:cubicBezTo>
                <a:cubicBezTo>
                  <a:pt x="195199" y="34671"/>
                  <a:pt x="194183" y="34671"/>
                  <a:pt x="193040" y="33655"/>
                </a:cubicBezTo>
                <a:cubicBezTo>
                  <a:pt x="192024" y="33655"/>
                  <a:pt x="192024" y="34671"/>
                  <a:pt x="192024" y="35814"/>
                </a:cubicBezTo>
                <a:cubicBezTo>
                  <a:pt x="192024" y="34671"/>
                  <a:pt x="191008" y="34671"/>
                  <a:pt x="191008" y="34671"/>
                </a:cubicBezTo>
                <a:lnTo>
                  <a:pt x="189865" y="34671"/>
                </a:lnTo>
                <a:cubicBezTo>
                  <a:pt x="189865" y="33655"/>
                  <a:pt x="189865" y="33655"/>
                  <a:pt x="188849" y="33655"/>
                </a:cubicBezTo>
                <a:cubicBezTo>
                  <a:pt x="188849" y="34671"/>
                  <a:pt x="187706" y="35814"/>
                  <a:pt x="187706" y="35814"/>
                </a:cubicBezTo>
                <a:cubicBezTo>
                  <a:pt x="186690" y="36322"/>
                  <a:pt x="186055" y="36576"/>
                  <a:pt x="185801" y="36576"/>
                </a:cubicBezTo>
                <a:cubicBezTo>
                  <a:pt x="185547" y="36576"/>
                  <a:pt x="185547" y="36322"/>
                  <a:pt x="185547" y="35814"/>
                </a:cubicBezTo>
                <a:cubicBezTo>
                  <a:pt x="186309" y="35814"/>
                  <a:pt x="186055" y="35306"/>
                  <a:pt x="185801" y="35306"/>
                </a:cubicBezTo>
                <a:cubicBezTo>
                  <a:pt x="185674" y="35306"/>
                  <a:pt x="185547" y="35433"/>
                  <a:pt x="185547" y="35814"/>
                </a:cubicBezTo>
                <a:cubicBezTo>
                  <a:pt x="185547" y="35814"/>
                  <a:pt x="184404" y="37973"/>
                  <a:pt x="182372" y="37973"/>
                </a:cubicBezTo>
                <a:cubicBezTo>
                  <a:pt x="181864" y="38481"/>
                  <a:pt x="181610" y="38735"/>
                  <a:pt x="181229" y="38735"/>
                </a:cubicBezTo>
                <a:cubicBezTo>
                  <a:pt x="180848" y="38735"/>
                  <a:pt x="180721" y="38481"/>
                  <a:pt x="180213" y="37973"/>
                </a:cubicBezTo>
                <a:cubicBezTo>
                  <a:pt x="180213" y="36957"/>
                  <a:pt x="179959" y="36322"/>
                  <a:pt x="179832" y="36322"/>
                </a:cubicBezTo>
                <a:cubicBezTo>
                  <a:pt x="179705" y="36322"/>
                  <a:pt x="179705" y="36830"/>
                  <a:pt x="180213" y="37973"/>
                </a:cubicBezTo>
                <a:cubicBezTo>
                  <a:pt x="180213" y="39243"/>
                  <a:pt x="180213" y="39751"/>
                  <a:pt x="179959" y="39751"/>
                </a:cubicBezTo>
                <a:cubicBezTo>
                  <a:pt x="179705" y="39751"/>
                  <a:pt x="179578" y="39497"/>
                  <a:pt x="179070" y="38989"/>
                </a:cubicBezTo>
                <a:lnTo>
                  <a:pt x="178054" y="38989"/>
                </a:lnTo>
                <a:cubicBezTo>
                  <a:pt x="178054" y="39497"/>
                  <a:pt x="178054" y="39751"/>
                  <a:pt x="177927" y="39751"/>
                </a:cubicBezTo>
                <a:cubicBezTo>
                  <a:pt x="177800" y="39751"/>
                  <a:pt x="177546" y="39497"/>
                  <a:pt x="177038" y="38989"/>
                </a:cubicBezTo>
                <a:cubicBezTo>
                  <a:pt x="175895" y="40005"/>
                  <a:pt x="175895" y="40005"/>
                  <a:pt x="177038" y="41148"/>
                </a:cubicBezTo>
                <a:lnTo>
                  <a:pt x="175895" y="41148"/>
                </a:lnTo>
                <a:cubicBezTo>
                  <a:pt x="175387" y="40640"/>
                  <a:pt x="174879" y="40386"/>
                  <a:pt x="174371" y="40386"/>
                </a:cubicBezTo>
                <a:cubicBezTo>
                  <a:pt x="172847" y="40386"/>
                  <a:pt x="171577" y="42418"/>
                  <a:pt x="171577" y="43307"/>
                </a:cubicBezTo>
                <a:cubicBezTo>
                  <a:pt x="171577" y="43307"/>
                  <a:pt x="171577" y="43307"/>
                  <a:pt x="170434" y="42291"/>
                </a:cubicBezTo>
                <a:cubicBezTo>
                  <a:pt x="169926" y="41275"/>
                  <a:pt x="169418" y="40640"/>
                  <a:pt x="169037" y="40640"/>
                </a:cubicBezTo>
                <a:cubicBezTo>
                  <a:pt x="168656" y="40640"/>
                  <a:pt x="168783" y="41148"/>
                  <a:pt x="169291" y="42291"/>
                </a:cubicBezTo>
                <a:cubicBezTo>
                  <a:pt x="169926" y="43561"/>
                  <a:pt x="170180" y="44069"/>
                  <a:pt x="170053" y="44069"/>
                </a:cubicBezTo>
                <a:cubicBezTo>
                  <a:pt x="169926" y="44069"/>
                  <a:pt x="169672" y="43815"/>
                  <a:pt x="169291" y="43307"/>
                </a:cubicBezTo>
                <a:cubicBezTo>
                  <a:pt x="169037" y="43053"/>
                  <a:pt x="168656" y="42926"/>
                  <a:pt x="168275" y="42926"/>
                </a:cubicBezTo>
                <a:cubicBezTo>
                  <a:pt x="167259" y="42926"/>
                  <a:pt x="166370" y="43942"/>
                  <a:pt x="167132" y="45466"/>
                </a:cubicBezTo>
                <a:lnTo>
                  <a:pt x="168148" y="47625"/>
                </a:lnTo>
                <a:cubicBezTo>
                  <a:pt x="167132" y="46609"/>
                  <a:pt x="167132" y="46609"/>
                  <a:pt x="167132" y="46609"/>
                </a:cubicBezTo>
                <a:cubicBezTo>
                  <a:pt x="167132" y="46101"/>
                  <a:pt x="166878" y="45847"/>
                  <a:pt x="166497" y="45847"/>
                </a:cubicBezTo>
                <a:cubicBezTo>
                  <a:pt x="166116" y="45847"/>
                  <a:pt x="165481" y="46101"/>
                  <a:pt x="164973" y="46609"/>
                </a:cubicBezTo>
                <a:cubicBezTo>
                  <a:pt x="163957" y="46609"/>
                  <a:pt x="161798" y="46609"/>
                  <a:pt x="160655" y="47625"/>
                </a:cubicBezTo>
                <a:cubicBezTo>
                  <a:pt x="160655" y="47625"/>
                  <a:pt x="158496" y="48641"/>
                  <a:pt x="158496" y="49784"/>
                </a:cubicBezTo>
                <a:lnTo>
                  <a:pt x="156337" y="49784"/>
                </a:lnTo>
                <a:cubicBezTo>
                  <a:pt x="155829" y="49276"/>
                  <a:pt x="155575" y="49022"/>
                  <a:pt x="155321" y="49022"/>
                </a:cubicBezTo>
                <a:cubicBezTo>
                  <a:pt x="155067" y="49022"/>
                  <a:pt x="155194" y="49276"/>
                  <a:pt x="155194" y="49784"/>
                </a:cubicBezTo>
                <a:lnTo>
                  <a:pt x="155194" y="50800"/>
                </a:lnTo>
                <a:cubicBezTo>
                  <a:pt x="153035" y="49784"/>
                  <a:pt x="153035" y="49784"/>
                  <a:pt x="153035" y="49784"/>
                </a:cubicBezTo>
                <a:cubicBezTo>
                  <a:pt x="153035" y="50673"/>
                  <a:pt x="153797" y="52197"/>
                  <a:pt x="153416" y="52197"/>
                </a:cubicBezTo>
                <a:cubicBezTo>
                  <a:pt x="153289" y="52197"/>
                  <a:pt x="153289" y="52070"/>
                  <a:pt x="153035" y="51943"/>
                </a:cubicBezTo>
                <a:cubicBezTo>
                  <a:pt x="152527" y="51435"/>
                  <a:pt x="152273" y="51181"/>
                  <a:pt x="151892" y="51181"/>
                </a:cubicBezTo>
                <a:cubicBezTo>
                  <a:pt x="151511" y="51181"/>
                  <a:pt x="151384" y="51435"/>
                  <a:pt x="150876" y="51943"/>
                </a:cubicBezTo>
                <a:cubicBezTo>
                  <a:pt x="150876" y="52959"/>
                  <a:pt x="138430" y="60579"/>
                  <a:pt x="137033" y="60579"/>
                </a:cubicBezTo>
                <a:cubicBezTo>
                  <a:pt x="136906" y="60579"/>
                  <a:pt x="136906" y="60579"/>
                  <a:pt x="136906" y="60452"/>
                </a:cubicBezTo>
                <a:lnTo>
                  <a:pt x="134747" y="61468"/>
                </a:lnTo>
                <a:lnTo>
                  <a:pt x="133731" y="61468"/>
                </a:lnTo>
                <a:cubicBezTo>
                  <a:pt x="132969" y="60706"/>
                  <a:pt x="132715" y="59944"/>
                  <a:pt x="132334" y="59944"/>
                </a:cubicBezTo>
                <a:cubicBezTo>
                  <a:pt x="132207" y="59944"/>
                  <a:pt x="131953" y="60071"/>
                  <a:pt x="131572" y="60452"/>
                </a:cubicBezTo>
                <a:cubicBezTo>
                  <a:pt x="132588" y="61468"/>
                  <a:pt x="133731" y="62611"/>
                  <a:pt x="133731" y="62611"/>
                </a:cubicBezTo>
                <a:lnTo>
                  <a:pt x="133731" y="61849"/>
                </a:lnTo>
                <a:cubicBezTo>
                  <a:pt x="135890" y="64008"/>
                  <a:pt x="132588" y="64008"/>
                  <a:pt x="130556" y="64008"/>
                </a:cubicBezTo>
                <a:lnTo>
                  <a:pt x="129540" y="64008"/>
                </a:lnTo>
                <a:cubicBezTo>
                  <a:pt x="130302" y="65532"/>
                  <a:pt x="129921" y="66548"/>
                  <a:pt x="128905" y="66548"/>
                </a:cubicBezTo>
                <a:cubicBezTo>
                  <a:pt x="128524" y="66548"/>
                  <a:pt x="128016" y="66421"/>
                  <a:pt x="127381" y="66167"/>
                </a:cubicBezTo>
                <a:cubicBezTo>
                  <a:pt x="127000" y="65659"/>
                  <a:pt x="126492" y="65405"/>
                  <a:pt x="126238" y="65405"/>
                </a:cubicBezTo>
                <a:cubicBezTo>
                  <a:pt x="125984" y="65405"/>
                  <a:pt x="126111" y="65913"/>
                  <a:pt x="127381" y="67183"/>
                </a:cubicBezTo>
                <a:cubicBezTo>
                  <a:pt x="127889" y="68326"/>
                  <a:pt x="127889" y="68834"/>
                  <a:pt x="127381" y="68834"/>
                </a:cubicBezTo>
                <a:cubicBezTo>
                  <a:pt x="126873" y="68834"/>
                  <a:pt x="125730" y="68326"/>
                  <a:pt x="124206" y="67183"/>
                </a:cubicBezTo>
                <a:cubicBezTo>
                  <a:pt x="123825" y="66802"/>
                  <a:pt x="123444" y="66421"/>
                  <a:pt x="123444" y="66421"/>
                </a:cubicBezTo>
                <a:cubicBezTo>
                  <a:pt x="123444" y="66421"/>
                  <a:pt x="123571" y="66929"/>
                  <a:pt x="124206" y="68199"/>
                </a:cubicBezTo>
                <a:cubicBezTo>
                  <a:pt x="124841" y="69469"/>
                  <a:pt x="124714" y="69977"/>
                  <a:pt x="124587" y="69977"/>
                </a:cubicBezTo>
                <a:cubicBezTo>
                  <a:pt x="124460" y="69977"/>
                  <a:pt x="124206" y="69723"/>
                  <a:pt x="124206" y="69215"/>
                </a:cubicBezTo>
                <a:cubicBezTo>
                  <a:pt x="123444" y="68453"/>
                  <a:pt x="122936" y="68072"/>
                  <a:pt x="122555" y="68072"/>
                </a:cubicBezTo>
                <a:cubicBezTo>
                  <a:pt x="122047" y="68072"/>
                  <a:pt x="122047" y="68961"/>
                  <a:pt x="122047" y="70358"/>
                </a:cubicBezTo>
                <a:cubicBezTo>
                  <a:pt x="122555" y="71501"/>
                  <a:pt x="122809" y="72009"/>
                  <a:pt x="122682" y="72009"/>
                </a:cubicBezTo>
                <a:cubicBezTo>
                  <a:pt x="122555" y="72009"/>
                  <a:pt x="122047" y="71501"/>
                  <a:pt x="120904" y="70358"/>
                </a:cubicBezTo>
                <a:cubicBezTo>
                  <a:pt x="120650" y="70104"/>
                  <a:pt x="120269" y="69977"/>
                  <a:pt x="119888" y="69977"/>
                </a:cubicBezTo>
                <a:cubicBezTo>
                  <a:pt x="118872" y="69977"/>
                  <a:pt x="117983" y="70993"/>
                  <a:pt x="118745" y="72517"/>
                </a:cubicBezTo>
                <a:cubicBezTo>
                  <a:pt x="118745" y="72517"/>
                  <a:pt x="118745" y="73533"/>
                  <a:pt x="117729" y="73533"/>
                </a:cubicBezTo>
                <a:lnTo>
                  <a:pt x="118745" y="74676"/>
                </a:lnTo>
                <a:lnTo>
                  <a:pt x="117602" y="74676"/>
                </a:lnTo>
                <a:lnTo>
                  <a:pt x="116586" y="73660"/>
                </a:lnTo>
                <a:cubicBezTo>
                  <a:pt x="116586" y="74803"/>
                  <a:pt x="114427" y="76962"/>
                  <a:pt x="112268" y="78994"/>
                </a:cubicBezTo>
                <a:cubicBezTo>
                  <a:pt x="109093" y="81407"/>
                  <a:pt x="108204" y="82677"/>
                  <a:pt x="107569" y="82677"/>
                </a:cubicBezTo>
                <a:cubicBezTo>
                  <a:pt x="107315" y="82677"/>
                  <a:pt x="107188" y="82550"/>
                  <a:pt x="106934" y="82296"/>
                </a:cubicBezTo>
                <a:cubicBezTo>
                  <a:pt x="105791" y="83312"/>
                  <a:pt x="105791" y="84455"/>
                  <a:pt x="105791" y="85471"/>
                </a:cubicBezTo>
                <a:cubicBezTo>
                  <a:pt x="104775" y="85471"/>
                  <a:pt x="103632" y="86487"/>
                  <a:pt x="104775" y="87630"/>
                </a:cubicBezTo>
                <a:cubicBezTo>
                  <a:pt x="104394" y="87376"/>
                  <a:pt x="104013" y="87249"/>
                  <a:pt x="103505" y="87249"/>
                </a:cubicBezTo>
                <a:cubicBezTo>
                  <a:pt x="101854" y="87249"/>
                  <a:pt x="100203" y="88900"/>
                  <a:pt x="99314" y="89662"/>
                </a:cubicBezTo>
                <a:cubicBezTo>
                  <a:pt x="99314" y="90805"/>
                  <a:pt x="98298" y="90805"/>
                  <a:pt x="97155" y="90805"/>
                </a:cubicBezTo>
                <a:cubicBezTo>
                  <a:pt x="96012" y="90805"/>
                  <a:pt x="96139" y="90805"/>
                  <a:pt x="96139" y="91821"/>
                </a:cubicBezTo>
                <a:cubicBezTo>
                  <a:pt x="97028" y="92710"/>
                  <a:pt x="95758" y="94234"/>
                  <a:pt x="94742" y="94234"/>
                </a:cubicBezTo>
                <a:cubicBezTo>
                  <a:pt x="94488" y="94234"/>
                  <a:pt x="94234" y="94107"/>
                  <a:pt x="93980" y="93980"/>
                </a:cubicBezTo>
                <a:lnTo>
                  <a:pt x="93980" y="95250"/>
                </a:lnTo>
                <a:cubicBezTo>
                  <a:pt x="94488" y="95758"/>
                  <a:pt x="94488" y="96012"/>
                  <a:pt x="94234" y="96012"/>
                </a:cubicBezTo>
                <a:cubicBezTo>
                  <a:pt x="93980" y="96012"/>
                  <a:pt x="93472" y="95758"/>
                  <a:pt x="92837" y="95250"/>
                </a:cubicBezTo>
                <a:cubicBezTo>
                  <a:pt x="91948" y="94488"/>
                  <a:pt x="91440" y="94107"/>
                  <a:pt x="91313" y="94107"/>
                </a:cubicBezTo>
                <a:cubicBezTo>
                  <a:pt x="90932" y="94107"/>
                  <a:pt x="91440" y="94996"/>
                  <a:pt x="92837" y="96393"/>
                </a:cubicBezTo>
                <a:cubicBezTo>
                  <a:pt x="94234" y="97790"/>
                  <a:pt x="94234" y="98171"/>
                  <a:pt x="93980" y="98171"/>
                </a:cubicBezTo>
                <a:cubicBezTo>
                  <a:pt x="93726" y="98171"/>
                  <a:pt x="93345" y="97917"/>
                  <a:pt x="92837" y="97409"/>
                </a:cubicBezTo>
                <a:cubicBezTo>
                  <a:pt x="92075" y="97409"/>
                  <a:pt x="91440" y="96901"/>
                  <a:pt x="91313" y="96901"/>
                </a:cubicBezTo>
                <a:cubicBezTo>
                  <a:pt x="91186" y="96901"/>
                  <a:pt x="91440" y="97028"/>
                  <a:pt x="91694" y="97409"/>
                </a:cubicBezTo>
                <a:cubicBezTo>
                  <a:pt x="91186" y="97917"/>
                  <a:pt x="90932" y="98171"/>
                  <a:pt x="90678" y="98171"/>
                </a:cubicBezTo>
                <a:cubicBezTo>
                  <a:pt x="90424" y="98171"/>
                  <a:pt x="90170" y="97917"/>
                  <a:pt x="89535" y="97409"/>
                </a:cubicBezTo>
                <a:cubicBezTo>
                  <a:pt x="88519" y="96393"/>
                  <a:pt x="87376" y="96393"/>
                  <a:pt x="87376" y="96393"/>
                </a:cubicBezTo>
                <a:cubicBezTo>
                  <a:pt x="88392" y="97409"/>
                  <a:pt x="88392" y="97409"/>
                  <a:pt x="89535" y="98552"/>
                </a:cubicBezTo>
                <a:lnTo>
                  <a:pt x="88519" y="98552"/>
                </a:lnTo>
                <a:cubicBezTo>
                  <a:pt x="88519" y="99568"/>
                  <a:pt x="88519" y="100711"/>
                  <a:pt x="89535" y="101727"/>
                </a:cubicBezTo>
                <a:cubicBezTo>
                  <a:pt x="90043" y="102108"/>
                  <a:pt x="90043" y="102489"/>
                  <a:pt x="89916" y="102489"/>
                </a:cubicBezTo>
                <a:cubicBezTo>
                  <a:pt x="89789" y="102489"/>
                  <a:pt x="89154" y="101981"/>
                  <a:pt x="88519" y="100711"/>
                </a:cubicBezTo>
                <a:cubicBezTo>
                  <a:pt x="86360" y="99695"/>
                  <a:pt x="86360" y="99695"/>
                  <a:pt x="86360" y="99695"/>
                </a:cubicBezTo>
                <a:cubicBezTo>
                  <a:pt x="85344" y="100711"/>
                  <a:pt x="85344" y="100711"/>
                  <a:pt x="86360" y="101854"/>
                </a:cubicBezTo>
                <a:cubicBezTo>
                  <a:pt x="87376" y="102997"/>
                  <a:pt x="87503" y="102870"/>
                  <a:pt x="86360" y="102870"/>
                </a:cubicBezTo>
                <a:cubicBezTo>
                  <a:pt x="85979" y="103251"/>
                  <a:pt x="85598" y="103378"/>
                  <a:pt x="84963" y="103378"/>
                </a:cubicBezTo>
                <a:cubicBezTo>
                  <a:pt x="83566" y="103378"/>
                  <a:pt x="81407" y="102616"/>
                  <a:pt x="79883" y="101854"/>
                </a:cubicBezTo>
                <a:cubicBezTo>
                  <a:pt x="79883" y="102870"/>
                  <a:pt x="79883" y="102870"/>
                  <a:pt x="79883" y="102870"/>
                </a:cubicBezTo>
                <a:cubicBezTo>
                  <a:pt x="79121" y="102870"/>
                  <a:pt x="78867" y="103378"/>
                  <a:pt x="79121" y="103378"/>
                </a:cubicBezTo>
                <a:cubicBezTo>
                  <a:pt x="79248" y="103378"/>
                  <a:pt x="79502" y="103251"/>
                  <a:pt x="79883" y="102870"/>
                </a:cubicBezTo>
                <a:cubicBezTo>
                  <a:pt x="79883" y="104013"/>
                  <a:pt x="80899" y="104013"/>
                  <a:pt x="80899" y="104013"/>
                </a:cubicBezTo>
                <a:lnTo>
                  <a:pt x="82042" y="104013"/>
                </a:lnTo>
                <a:cubicBezTo>
                  <a:pt x="82677" y="105283"/>
                  <a:pt x="82931" y="105791"/>
                  <a:pt x="82550" y="105791"/>
                </a:cubicBezTo>
                <a:cubicBezTo>
                  <a:pt x="82169" y="105791"/>
                  <a:pt x="81788" y="105537"/>
                  <a:pt x="80899" y="105029"/>
                </a:cubicBezTo>
                <a:cubicBezTo>
                  <a:pt x="79883" y="105029"/>
                  <a:pt x="79883" y="105029"/>
                  <a:pt x="79883" y="106045"/>
                </a:cubicBezTo>
                <a:cubicBezTo>
                  <a:pt x="80645" y="106807"/>
                  <a:pt x="80899" y="107569"/>
                  <a:pt x="80518" y="107569"/>
                </a:cubicBezTo>
                <a:cubicBezTo>
                  <a:pt x="80391" y="107569"/>
                  <a:pt x="80137" y="107442"/>
                  <a:pt x="79883" y="107188"/>
                </a:cubicBezTo>
                <a:cubicBezTo>
                  <a:pt x="79883" y="107188"/>
                  <a:pt x="79883" y="108204"/>
                  <a:pt x="79883" y="109347"/>
                </a:cubicBezTo>
                <a:cubicBezTo>
                  <a:pt x="79883" y="109855"/>
                  <a:pt x="79629" y="110109"/>
                  <a:pt x="79375" y="110109"/>
                </a:cubicBezTo>
                <a:cubicBezTo>
                  <a:pt x="79121" y="110109"/>
                  <a:pt x="78867" y="109855"/>
                  <a:pt x="78867" y="109347"/>
                </a:cubicBezTo>
                <a:lnTo>
                  <a:pt x="76581" y="109347"/>
                </a:lnTo>
                <a:cubicBezTo>
                  <a:pt x="76581" y="109855"/>
                  <a:pt x="76581" y="110109"/>
                  <a:pt x="76454" y="110109"/>
                </a:cubicBezTo>
                <a:cubicBezTo>
                  <a:pt x="76327" y="110109"/>
                  <a:pt x="76073" y="109855"/>
                  <a:pt x="75438" y="109347"/>
                </a:cubicBezTo>
                <a:cubicBezTo>
                  <a:pt x="74803" y="108839"/>
                  <a:pt x="74422" y="108585"/>
                  <a:pt x="73787" y="108585"/>
                </a:cubicBezTo>
                <a:cubicBezTo>
                  <a:pt x="73152" y="108585"/>
                  <a:pt x="72644" y="108839"/>
                  <a:pt x="72136" y="109347"/>
                </a:cubicBezTo>
                <a:cubicBezTo>
                  <a:pt x="71120" y="109347"/>
                  <a:pt x="71120" y="109347"/>
                  <a:pt x="72136" y="110363"/>
                </a:cubicBezTo>
                <a:cubicBezTo>
                  <a:pt x="73152" y="111379"/>
                  <a:pt x="73279" y="111379"/>
                  <a:pt x="72136" y="112522"/>
                </a:cubicBezTo>
                <a:cubicBezTo>
                  <a:pt x="72136" y="112522"/>
                  <a:pt x="72136" y="112522"/>
                  <a:pt x="73279" y="113538"/>
                </a:cubicBezTo>
                <a:cubicBezTo>
                  <a:pt x="73279" y="113919"/>
                  <a:pt x="73152" y="114046"/>
                  <a:pt x="73025" y="114046"/>
                </a:cubicBezTo>
                <a:cubicBezTo>
                  <a:pt x="72644" y="114046"/>
                  <a:pt x="72263" y="113538"/>
                  <a:pt x="72263" y="113538"/>
                </a:cubicBezTo>
                <a:cubicBezTo>
                  <a:pt x="71247" y="112522"/>
                  <a:pt x="70104" y="111379"/>
                  <a:pt x="70104" y="111379"/>
                </a:cubicBezTo>
                <a:cubicBezTo>
                  <a:pt x="70104" y="112522"/>
                  <a:pt x="71247" y="113538"/>
                  <a:pt x="72263" y="114681"/>
                </a:cubicBezTo>
                <a:cubicBezTo>
                  <a:pt x="71755" y="114681"/>
                  <a:pt x="71247" y="114427"/>
                  <a:pt x="70739" y="114427"/>
                </a:cubicBezTo>
                <a:cubicBezTo>
                  <a:pt x="70231" y="114427"/>
                  <a:pt x="70104" y="114681"/>
                  <a:pt x="70104" y="115824"/>
                </a:cubicBezTo>
                <a:cubicBezTo>
                  <a:pt x="69088" y="116840"/>
                  <a:pt x="69088" y="116840"/>
                  <a:pt x="70104" y="117983"/>
                </a:cubicBezTo>
                <a:cubicBezTo>
                  <a:pt x="70104" y="118999"/>
                  <a:pt x="69088" y="118999"/>
                  <a:pt x="69088" y="118999"/>
                </a:cubicBezTo>
                <a:cubicBezTo>
                  <a:pt x="68707" y="118618"/>
                  <a:pt x="68580" y="118618"/>
                  <a:pt x="68326" y="118618"/>
                </a:cubicBezTo>
                <a:cubicBezTo>
                  <a:pt x="67945" y="118618"/>
                  <a:pt x="67945" y="119380"/>
                  <a:pt x="67945" y="120142"/>
                </a:cubicBezTo>
                <a:cubicBezTo>
                  <a:pt x="67945" y="122682"/>
                  <a:pt x="67945" y="123698"/>
                  <a:pt x="67437" y="123698"/>
                </a:cubicBezTo>
                <a:cubicBezTo>
                  <a:pt x="67183" y="123698"/>
                  <a:pt x="66675" y="123190"/>
                  <a:pt x="65786" y="122301"/>
                </a:cubicBezTo>
                <a:cubicBezTo>
                  <a:pt x="65278" y="121920"/>
                  <a:pt x="65024" y="121539"/>
                  <a:pt x="65024" y="121539"/>
                </a:cubicBezTo>
                <a:cubicBezTo>
                  <a:pt x="65024" y="121539"/>
                  <a:pt x="65151" y="122047"/>
                  <a:pt x="65786" y="123317"/>
                </a:cubicBezTo>
                <a:cubicBezTo>
                  <a:pt x="65786" y="123698"/>
                  <a:pt x="65659" y="123825"/>
                  <a:pt x="65405" y="123825"/>
                </a:cubicBezTo>
                <a:cubicBezTo>
                  <a:pt x="65151" y="123825"/>
                  <a:pt x="65151" y="123825"/>
                  <a:pt x="65024" y="123698"/>
                </a:cubicBezTo>
                <a:cubicBezTo>
                  <a:pt x="65278" y="123952"/>
                  <a:pt x="65405" y="124206"/>
                  <a:pt x="65659" y="124333"/>
                </a:cubicBezTo>
                <a:lnTo>
                  <a:pt x="65659" y="125349"/>
                </a:lnTo>
                <a:cubicBezTo>
                  <a:pt x="65659" y="124714"/>
                  <a:pt x="65151" y="123952"/>
                  <a:pt x="64897" y="123571"/>
                </a:cubicBezTo>
                <a:cubicBezTo>
                  <a:pt x="64897" y="123571"/>
                  <a:pt x="64897" y="123571"/>
                  <a:pt x="65024" y="123571"/>
                </a:cubicBezTo>
                <a:cubicBezTo>
                  <a:pt x="64897" y="123444"/>
                  <a:pt x="64770" y="123317"/>
                  <a:pt x="64643" y="123190"/>
                </a:cubicBezTo>
                <a:cubicBezTo>
                  <a:pt x="64643" y="123190"/>
                  <a:pt x="64770" y="123317"/>
                  <a:pt x="65024" y="123571"/>
                </a:cubicBezTo>
                <a:cubicBezTo>
                  <a:pt x="64643" y="123444"/>
                  <a:pt x="64135" y="123190"/>
                  <a:pt x="63627" y="123190"/>
                </a:cubicBezTo>
                <a:cubicBezTo>
                  <a:pt x="62611" y="123190"/>
                  <a:pt x="60452" y="122047"/>
                  <a:pt x="59309" y="121031"/>
                </a:cubicBezTo>
                <a:cubicBezTo>
                  <a:pt x="58801" y="120523"/>
                  <a:pt x="58547" y="120269"/>
                  <a:pt x="58420" y="120269"/>
                </a:cubicBezTo>
                <a:cubicBezTo>
                  <a:pt x="58293" y="120269"/>
                  <a:pt x="58293" y="120523"/>
                  <a:pt x="58293" y="121031"/>
                </a:cubicBezTo>
                <a:cubicBezTo>
                  <a:pt x="58293" y="121031"/>
                  <a:pt x="58293" y="122047"/>
                  <a:pt x="59309" y="123190"/>
                </a:cubicBezTo>
                <a:cubicBezTo>
                  <a:pt x="59690" y="123571"/>
                  <a:pt x="59944" y="123698"/>
                  <a:pt x="60071" y="123698"/>
                </a:cubicBezTo>
                <a:cubicBezTo>
                  <a:pt x="60452" y="123698"/>
                  <a:pt x="60452" y="123190"/>
                  <a:pt x="60452" y="123190"/>
                </a:cubicBezTo>
                <a:cubicBezTo>
                  <a:pt x="61468" y="124206"/>
                  <a:pt x="62611" y="124206"/>
                  <a:pt x="62611" y="125349"/>
                </a:cubicBezTo>
                <a:cubicBezTo>
                  <a:pt x="62611" y="126111"/>
                  <a:pt x="62611" y="126873"/>
                  <a:pt x="62230" y="126873"/>
                </a:cubicBezTo>
                <a:cubicBezTo>
                  <a:pt x="62103" y="126873"/>
                  <a:pt x="61849" y="126746"/>
                  <a:pt x="61468" y="126492"/>
                </a:cubicBezTo>
                <a:cubicBezTo>
                  <a:pt x="62611" y="127508"/>
                  <a:pt x="61468" y="128651"/>
                  <a:pt x="61468" y="128651"/>
                </a:cubicBezTo>
                <a:cubicBezTo>
                  <a:pt x="60452" y="129667"/>
                  <a:pt x="59309" y="130810"/>
                  <a:pt x="60452" y="131826"/>
                </a:cubicBezTo>
                <a:cubicBezTo>
                  <a:pt x="59309" y="132842"/>
                  <a:pt x="59309" y="132842"/>
                  <a:pt x="58293" y="132842"/>
                </a:cubicBezTo>
                <a:cubicBezTo>
                  <a:pt x="57912" y="132461"/>
                  <a:pt x="57531" y="132080"/>
                  <a:pt x="57277" y="131953"/>
                </a:cubicBezTo>
                <a:cubicBezTo>
                  <a:pt x="58039" y="134112"/>
                  <a:pt x="56388" y="139446"/>
                  <a:pt x="54483" y="139446"/>
                </a:cubicBezTo>
                <a:cubicBezTo>
                  <a:pt x="54356" y="139446"/>
                  <a:pt x="54102" y="139446"/>
                  <a:pt x="53975" y="139319"/>
                </a:cubicBezTo>
                <a:cubicBezTo>
                  <a:pt x="53975" y="141478"/>
                  <a:pt x="51816" y="143637"/>
                  <a:pt x="50800" y="143637"/>
                </a:cubicBezTo>
                <a:lnTo>
                  <a:pt x="50800" y="144780"/>
                </a:lnTo>
                <a:cubicBezTo>
                  <a:pt x="50800" y="145542"/>
                  <a:pt x="50800" y="146304"/>
                  <a:pt x="50419" y="146304"/>
                </a:cubicBezTo>
                <a:cubicBezTo>
                  <a:pt x="50292" y="146304"/>
                  <a:pt x="50038" y="146177"/>
                  <a:pt x="49784" y="145796"/>
                </a:cubicBezTo>
                <a:cubicBezTo>
                  <a:pt x="48387" y="145796"/>
                  <a:pt x="47879" y="145288"/>
                  <a:pt x="47752" y="145288"/>
                </a:cubicBezTo>
                <a:cubicBezTo>
                  <a:pt x="47625" y="145288"/>
                  <a:pt x="47625" y="145415"/>
                  <a:pt x="47625" y="145796"/>
                </a:cubicBezTo>
                <a:cubicBezTo>
                  <a:pt x="48641" y="146812"/>
                  <a:pt x="48641" y="146812"/>
                  <a:pt x="47625" y="148971"/>
                </a:cubicBezTo>
                <a:cubicBezTo>
                  <a:pt x="47117" y="149479"/>
                  <a:pt x="46863" y="149733"/>
                  <a:pt x="46609" y="149733"/>
                </a:cubicBezTo>
                <a:cubicBezTo>
                  <a:pt x="46355" y="149733"/>
                  <a:pt x="46101" y="149479"/>
                  <a:pt x="45466" y="148971"/>
                </a:cubicBezTo>
                <a:cubicBezTo>
                  <a:pt x="43307" y="150114"/>
                  <a:pt x="44450" y="151130"/>
                  <a:pt x="45466" y="152146"/>
                </a:cubicBezTo>
                <a:cubicBezTo>
                  <a:pt x="46863" y="152146"/>
                  <a:pt x="47371" y="152654"/>
                  <a:pt x="46609" y="152654"/>
                </a:cubicBezTo>
                <a:cubicBezTo>
                  <a:pt x="46228" y="152654"/>
                  <a:pt x="45466" y="152527"/>
                  <a:pt x="44450" y="152146"/>
                </a:cubicBezTo>
                <a:cubicBezTo>
                  <a:pt x="44450" y="152146"/>
                  <a:pt x="45466" y="153289"/>
                  <a:pt x="46609" y="153289"/>
                </a:cubicBezTo>
                <a:cubicBezTo>
                  <a:pt x="46101" y="153797"/>
                  <a:pt x="45847" y="154051"/>
                  <a:pt x="45466" y="154051"/>
                </a:cubicBezTo>
                <a:cubicBezTo>
                  <a:pt x="45085" y="154051"/>
                  <a:pt x="44958" y="153797"/>
                  <a:pt x="44450" y="153289"/>
                </a:cubicBezTo>
                <a:cubicBezTo>
                  <a:pt x="44450" y="153289"/>
                  <a:pt x="44450" y="154051"/>
                  <a:pt x="43815" y="154305"/>
                </a:cubicBezTo>
                <a:cubicBezTo>
                  <a:pt x="44069" y="154305"/>
                  <a:pt x="44196" y="154432"/>
                  <a:pt x="44450" y="154432"/>
                </a:cubicBezTo>
                <a:cubicBezTo>
                  <a:pt x="44450" y="155194"/>
                  <a:pt x="43307" y="155956"/>
                  <a:pt x="41529" y="155956"/>
                </a:cubicBezTo>
                <a:cubicBezTo>
                  <a:pt x="40767" y="155956"/>
                  <a:pt x="40005" y="155829"/>
                  <a:pt x="38989" y="155575"/>
                </a:cubicBezTo>
                <a:lnTo>
                  <a:pt x="40005" y="156591"/>
                </a:lnTo>
                <a:cubicBezTo>
                  <a:pt x="41148" y="156591"/>
                  <a:pt x="41148" y="157607"/>
                  <a:pt x="40005" y="158750"/>
                </a:cubicBezTo>
                <a:cubicBezTo>
                  <a:pt x="40005" y="159258"/>
                  <a:pt x="40005" y="159512"/>
                  <a:pt x="39878" y="159512"/>
                </a:cubicBezTo>
                <a:cubicBezTo>
                  <a:pt x="39751" y="159512"/>
                  <a:pt x="39497" y="159258"/>
                  <a:pt x="38989" y="158750"/>
                </a:cubicBezTo>
                <a:cubicBezTo>
                  <a:pt x="38227" y="158750"/>
                  <a:pt x="37592" y="158242"/>
                  <a:pt x="37084" y="158242"/>
                </a:cubicBezTo>
                <a:cubicBezTo>
                  <a:pt x="36830" y="158242"/>
                  <a:pt x="36703" y="158369"/>
                  <a:pt x="36703" y="158750"/>
                </a:cubicBezTo>
                <a:cubicBezTo>
                  <a:pt x="36703" y="157607"/>
                  <a:pt x="35687" y="157607"/>
                  <a:pt x="34544" y="156591"/>
                </a:cubicBezTo>
                <a:cubicBezTo>
                  <a:pt x="34544" y="156591"/>
                  <a:pt x="34544" y="158750"/>
                  <a:pt x="35687" y="158750"/>
                </a:cubicBezTo>
                <a:cubicBezTo>
                  <a:pt x="36703" y="160909"/>
                  <a:pt x="37846" y="163068"/>
                  <a:pt x="36703" y="164084"/>
                </a:cubicBezTo>
                <a:cubicBezTo>
                  <a:pt x="36703" y="165100"/>
                  <a:pt x="35687" y="166243"/>
                  <a:pt x="36703" y="167259"/>
                </a:cubicBezTo>
                <a:cubicBezTo>
                  <a:pt x="35687" y="168275"/>
                  <a:pt x="35687" y="168275"/>
                  <a:pt x="34544" y="168275"/>
                </a:cubicBezTo>
                <a:cubicBezTo>
                  <a:pt x="34544" y="169418"/>
                  <a:pt x="34544" y="170434"/>
                  <a:pt x="33528" y="170434"/>
                </a:cubicBezTo>
                <a:cubicBezTo>
                  <a:pt x="32512" y="170434"/>
                  <a:pt x="33528" y="170434"/>
                  <a:pt x="32385" y="171450"/>
                </a:cubicBezTo>
                <a:cubicBezTo>
                  <a:pt x="33528" y="172593"/>
                  <a:pt x="34036" y="173101"/>
                  <a:pt x="33909" y="173101"/>
                </a:cubicBezTo>
                <a:cubicBezTo>
                  <a:pt x="33782" y="173101"/>
                  <a:pt x="33020" y="172593"/>
                  <a:pt x="31369" y="171450"/>
                </a:cubicBezTo>
                <a:cubicBezTo>
                  <a:pt x="30353" y="170434"/>
                  <a:pt x="30353" y="169291"/>
                  <a:pt x="30353" y="169291"/>
                </a:cubicBezTo>
                <a:lnTo>
                  <a:pt x="31369" y="167132"/>
                </a:lnTo>
                <a:lnTo>
                  <a:pt x="29210" y="168148"/>
                </a:lnTo>
                <a:cubicBezTo>
                  <a:pt x="29210" y="168148"/>
                  <a:pt x="28194" y="168656"/>
                  <a:pt x="27559" y="168656"/>
                </a:cubicBezTo>
                <a:cubicBezTo>
                  <a:pt x="27178" y="168656"/>
                  <a:pt x="27051" y="168529"/>
                  <a:pt x="27051" y="168148"/>
                </a:cubicBezTo>
                <a:lnTo>
                  <a:pt x="24892" y="168148"/>
                </a:lnTo>
                <a:cubicBezTo>
                  <a:pt x="24892" y="168148"/>
                  <a:pt x="25908" y="169291"/>
                  <a:pt x="27051" y="169291"/>
                </a:cubicBezTo>
                <a:cubicBezTo>
                  <a:pt x="28194" y="169291"/>
                  <a:pt x="29210" y="170307"/>
                  <a:pt x="30226" y="170307"/>
                </a:cubicBezTo>
                <a:cubicBezTo>
                  <a:pt x="31750" y="171958"/>
                  <a:pt x="32258" y="172847"/>
                  <a:pt x="31877" y="172847"/>
                </a:cubicBezTo>
                <a:cubicBezTo>
                  <a:pt x="31750" y="172847"/>
                  <a:pt x="31496" y="172720"/>
                  <a:pt x="31242" y="172466"/>
                </a:cubicBezTo>
                <a:cubicBezTo>
                  <a:pt x="30226" y="173482"/>
                  <a:pt x="30226" y="173482"/>
                  <a:pt x="31242" y="174625"/>
                </a:cubicBezTo>
                <a:cubicBezTo>
                  <a:pt x="32004" y="174625"/>
                  <a:pt x="32258" y="175133"/>
                  <a:pt x="31623" y="175133"/>
                </a:cubicBezTo>
                <a:cubicBezTo>
                  <a:pt x="31369" y="175133"/>
                  <a:pt x="30861" y="175006"/>
                  <a:pt x="30226" y="174625"/>
                </a:cubicBezTo>
                <a:cubicBezTo>
                  <a:pt x="29591" y="174244"/>
                  <a:pt x="29083" y="174117"/>
                  <a:pt x="28702" y="174117"/>
                </a:cubicBezTo>
                <a:cubicBezTo>
                  <a:pt x="27686" y="174117"/>
                  <a:pt x="27686" y="174879"/>
                  <a:pt x="29210" y="175641"/>
                </a:cubicBezTo>
                <a:cubicBezTo>
                  <a:pt x="30988" y="177419"/>
                  <a:pt x="30607" y="179197"/>
                  <a:pt x="29718" y="179197"/>
                </a:cubicBezTo>
                <a:cubicBezTo>
                  <a:pt x="29591" y="179197"/>
                  <a:pt x="29337" y="179070"/>
                  <a:pt x="29210" y="178943"/>
                </a:cubicBezTo>
                <a:cubicBezTo>
                  <a:pt x="28575" y="178562"/>
                  <a:pt x="28067" y="178562"/>
                  <a:pt x="27559" y="178562"/>
                </a:cubicBezTo>
                <a:cubicBezTo>
                  <a:pt x="26543" y="178562"/>
                  <a:pt x="26289" y="179324"/>
                  <a:pt x="27051" y="180086"/>
                </a:cubicBezTo>
                <a:cubicBezTo>
                  <a:pt x="28067" y="181102"/>
                  <a:pt x="28067" y="181102"/>
                  <a:pt x="27051" y="181102"/>
                </a:cubicBezTo>
                <a:cubicBezTo>
                  <a:pt x="28067" y="182118"/>
                  <a:pt x="28067" y="183261"/>
                  <a:pt x="27051" y="183261"/>
                </a:cubicBezTo>
                <a:cubicBezTo>
                  <a:pt x="27051" y="183261"/>
                  <a:pt x="27051" y="183261"/>
                  <a:pt x="25908" y="182118"/>
                </a:cubicBezTo>
                <a:lnTo>
                  <a:pt x="23749" y="182118"/>
                </a:lnTo>
                <a:cubicBezTo>
                  <a:pt x="23749" y="182118"/>
                  <a:pt x="22733" y="181102"/>
                  <a:pt x="21590" y="181102"/>
                </a:cubicBezTo>
                <a:cubicBezTo>
                  <a:pt x="21336" y="180975"/>
                  <a:pt x="21209" y="180848"/>
                  <a:pt x="21082" y="180848"/>
                </a:cubicBezTo>
                <a:cubicBezTo>
                  <a:pt x="20574" y="180848"/>
                  <a:pt x="20955" y="182753"/>
                  <a:pt x="23622" y="185420"/>
                </a:cubicBezTo>
                <a:lnTo>
                  <a:pt x="24765" y="186436"/>
                </a:lnTo>
                <a:cubicBezTo>
                  <a:pt x="23622" y="186436"/>
                  <a:pt x="22606" y="185420"/>
                  <a:pt x="22606" y="185420"/>
                </a:cubicBezTo>
                <a:cubicBezTo>
                  <a:pt x="22606" y="186436"/>
                  <a:pt x="22606" y="186436"/>
                  <a:pt x="23622" y="187579"/>
                </a:cubicBezTo>
                <a:cubicBezTo>
                  <a:pt x="24765" y="187579"/>
                  <a:pt x="24765" y="187579"/>
                  <a:pt x="24765" y="188722"/>
                </a:cubicBezTo>
                <a:lnTo>
                  <a:pt x="23749" y="188722"/>
                </a:lnTo>
                <a:cubicBezTo>
                  <a:pt x="22733" y="188214"/>
                  <a:pt x="22098" y="187960"/>
                  <a:pt x="21971" y="187960"/>
                </a:cubicBezTo>
                <a:cubicBezTo>
                  <a:pt x="21844" y="187960"/>
                  <a:pt x="22098" y="188214"/>
                  <a:pt x="22606" y="188722"/>
                </a:cubicBezTo>
                <a:cubicBezTo>
                  <a:pt x="23622" y="189738"/>
                  <a:pt x="23622" y="189738"/>
                  <a:pt x="21590" y="189738"/>
                </a:cubicBezTo>
                <a:cubicBezTo>
                  <a:pt x="22606" y="190881"/>
                  <a:pt x="23749" y="190881"/>
                  <a:pt x="23749" y="191897"/>
                </a:cubicBezTo>
                <a:lnTo>
                  <a:pt x="22733" y="191897"/>
                </a:lnTo>
                <a:cubicBezTo>
                  <a:pt x="21717" y="191389"/>
                  <a:pt x="20828" y="191135"/>
                  <a:pt x="20447" y="191135"/>
                </a:cubicBezTo>
                <a:cubicBezTo>
                  <a:pt x="20066" y="191135"/>
                  <a:pt x="20066" y="191389"/>
                  <a:pt x="20574" y="191897"/>
                </a:cubicBezTo>
                <a:cubicBezTo>
                  <a:pt x="21717" y="191897"/>
                  <a:pt x="21717" y="192913"/>
                  <a:pt x="20574" y="192913"/>
                </a:cubicBezTo>
                <a:cubicBezTo>
                  <a:pt x="19558" y="194056"/>
                  <a:pt x="19558" y="194056"/>
                  <a:pt x="20574" y="195072"/>
                </a:cubicBezTo>
                <a:cubicBezTo>
                  <a:pt x="19558" y="195072"/>
                  <a:pt x="19558" y="195072"/>
                  <a:pt x="20574" y="196215"/>
                </a:cubicBezTo>
                <a:cubicBezTo>
                  <a:pt x="20574" y="197231"/>
                  <a:pt x="20574" y="197231"/>
                  <a:pt x="19558" y="197231"/>
                </a:cubicBezTo>
                <a:cubicBezTo>
                  <a:pt x="17399" y="196215"/>
                  <a:pt x="16383" y="196215"/>
                  <a:pt x="16383" y="196215"/>
                </a:cubicBezTo>
                <a:cubicBezTo>
                  <a:pt x="16383" y="195072"/>
                  <a:pt x="16383" y="195072"/>
                  <a:pt x="15240" y="195072"/>
                </a:cubicBezTo>
                <a:cubicBezTo>
                  <a:pt x="15240" y="195072"/>
                  <a:pt x="15240" y="195072"/>
                  <a:pt x="15240" y="196215"/>
                </a:cubicBezTo>
                <a:cubicBezTo>
                  <a:pt x="15240" y="196215"/>
                  <a:pt x="15240" y="197231"/>
                  <a:pt x="13081" y="197231"/>
                </a:cubicBezTo>
                <a:cubicBezTo>
                  <a:pt x="13081" y="197231"/>
                  <a:pt x="10922" y="196215"/>
                  <a:pt x="12065" y="196215"/>
                </a:cubicBezTo>
                <a:lnTo>
                  <a:pt x="10795" y="195580"/>
                </a:lnTo>
                <a:cubicBezTo>
                  <a:pt x="8509" y="194818"/>
                  <a:pt x="8382" y="194056"/>
                  <a:pt x="9652" y="194056"/>
                </a:cubicBezTo>
                <a:cubicBezTo>
                  <a:pt x="10160" y="194056"/>
                  <a:pt x="10922" y="194183"/>
                  <a:pt x="11938" y="194564"/>
                </a:cubicBezTo>
                <a:cubicBezTo>
                  <a:pt x="13589" y="195580"/>
                  <a:pt x="14351" y="196215"/>
                  <a:pt x="14478" y="196215"/>
                </a:cubicBezTo>
                <a:cubicBezTo>
                  <a:pt x="14605" y="196215"/>
                  <a:pt x="14097" y="195707"/>
                  <a:pt x="12954" y="194564"/>
                </a:cubicBezTo>
                <a:cubicBezTo>
                  <a:pt x="10795" y="193421"/>
                  <a:pt x="10795" y="193421"/>
                  <a:pt x="10795" y="193421"/>
                </a:cubicBezTo>
                <a:cubicBezTo>
                  <a:pt x="10795" y="192405"/>
                  <a:pt x="10795" y="192405"/>
                  <a:pt x="9652" y="192405"/>
                </a:cubicBezTo>
                <a:cubicBezTo>
                  <a:pt x="8636" y="191389"/>
                  <a:pt x="8636" y="190246"/>
                  <a:pt x="8636" y="190246"/>
                </a:cubicBezTo>
                <a:cubicBezTo>
                  <a:pt x="8636" y="189738"/>
                  <a:pt x="8636" y="189484"/>
                  <a:pt x="8763" y="189484"/>
                </a:cubicBezTo>
                <a:cubicBezTo>
                  <a:pt x="8890" y="189484"/>
                  <a:pt x="9144" y="189738"/>
                  <a:pt x="9652" y="190246"/>
                </a:cubicBezTo>
                <a:cubicBezTo>
                  <a:pt x="10033" y="190627"/>
                  <a:pt x="10160" y="190754"/>
                  <a:pt x="10287" y="190754"/>
                </a:cubicBezTo>
                <a:cubicBezTo>
                  <a:pt x="10541" y="190754"/>
                  <a:pt x="10160" y="189992"/>
                  <a:pt x="8636" y="189230"/>
                </a:cubicBezTo>
                <a:cubicBezTo>
                  <a:pt x="8128" y="188722"/>
                  <a:pt x="7874" y="188468"/>
                  <a:pt x="8001" y="188468"/>
                </a:cubicBezTo>
                <a:cubicBezTo>
                  <a:pt x="8128" y="188468"/>
                  <a:pt x="8636" y="188722"/>
                  <a:pt x="9779" y="189230"/>
                </a:cubicBezTo>
                <a:cubicBezTo>
                  <a:pt x="10287" y="189484"/>
                  <a:pt x="10922" y="189611"/>
                  <a:pt x="11176" y="189611"/>
                </a:cubicBezTo>
                <a:cubicBezTo>
                  <a:pt x="12192" y="189611"/>
                  <a:pt x="12446" y="188595"/>
                  <a:pt x="10795" y="187071"/>
                </a:cubicBezTo>
                <a:cubicBezTo>
                  <a:pt x="10795" y="186690"/>
                  <a:pt x="10922" y="186563"/>
                  <a:pt x="11176" y="186563"/>
                </a:cubicBezTo>
                <a:cubicBezTo>
                  <a:pt x="11557" y="186563"/>
                  <a:pt x="12319" y="187071"/>
                  <a:pt x="12954" y="187071"/>
                </a:cubicBezTo>
                <a:cubicBezTo>
                  <a:pt x="14097" y="187579"/>
                  <a:pt x="14605" y="187833"/>
                  <a:pt x="14859" y="187833"/>
                </a:cubicBezTo>
                <a:cubicBezTo>
                  <a:pt x="15113" y="187833"/>
                  <a:pt x="15113" y="187579"/>
                  <a:pt x="15113" y="187071"/>
                </a:cubicBezTo>
                <a:cubicBezTo>
                  <a:pt x="14097" y="186055"/>
                  <a:pt x="12954" y="186055"/>
                  <a:pt x="12954" y="186055"/>
                </a:cubicBezTo>
                <a:cubicBezTo>
                  <a:pt x="11938" y="184912"/>
                  <a:pt x="11938" y="184912"/>
                  <a:pt x="11938" y="183896"/>
                </a:cubicBezTo>
                <a:cubicBezTo>
                  <a:pt x="11938" y="183896"/>
                  <a:pt x="12446" y="183388"/>
                  <a:pt x="13081" y="183388"/>
                </a:cubicBezTo>
                <a:cubicBezTo>
                  <a:pt x="13462" y="183388"/>
                  <a:pt x="13716" y="183515"/>
                  <a:pt x="14097" y="183896"/>
                </a:cubicBezTo>
                <a:lnTo>
                  <a:pt x="12954" y="182753"/>
                </a:lnTo>
                <a:cubicBezTo>
                  <a:pt x="12954" y="182753"/>
                  <a:pt x="12954" y="181737"/>
                  <a:pt x="12954" y="180594"/>
                </a:cubicBezTo>
                <a:cubicBezTo>
                  <a:pt x="12319" y="179959"/>
                  <a:pt x="13208" y="179324"/>
                  <a:pt x="14224" y="179324"/>
                </a:cubicBezTo>
                <a:cubicBezTo>
                  <a:pt x="14986" y="179324"/>
                  <a:pt x="15875" y="179705"/>
                  <a:pt x="16256" y="180594"/>
                </a:cubicBezTo>
                <a:lnTo>
                  <a:pt x="17272" y="180594"/>
                </a:lnTo>
                <a:cubicBezTo>
                  <a:pt x="17653" y="180975"/>
                  <a:pt x="17907" y="181102"/>
                  <a:pt x="18034" y="181102"/>
                </a:cubicBezTo>
                <a:cubicBezTo>
                  <a:pt x="18415" y="181102"/>
                  <a:pt x="18669" y="180594"/>
                  <a:pt x="19431" y="180594"/>
                </a:cubicBezTo>
                <a:cubicBezTo>
                  <a:pt x="19431" y="180594"/>
                  <a:pt x="18288" y="179451"/>
                  <a:pt x="17272" y="179451"/>
                </a:cubicBezTo>
                <a:cubicBezTo>
                  <a:pt x="14097" y="178435"/>
                  <a:pt x="12954" y="177292"/>
                  <a:pt x="16256" y="177292"/>
                </a:cubicBezTo>
                <a:lnTo>
                  <a:pt x="15113" y="177292"/>
                </a:lnTo>
                <a:cubicBezTo>
                  <a:pt x="14097" y="176276"/>
                  <a:pt x="14097" y="176276"/>
                  <a:pt x="16256" y="176276"/>
                </a:cubicBezTo>
                <a:cubicBezTo>
                  <a:pt x="16256" y="175895"/>
                  <a:pt x="16510" y="175768"/>
                  <a:pt x="16764" y="175768"/>
                </a:cubicBezTo>
                <a:cubicBezTo>
                  <a:pt x="17526" y="175768"/>
                  <a:pt x="18669" y="176276"/>
                  <a:pt x="19431" y="176276"/>
                </a:cubicBezTo>
                <a:cubicBezTo>
                  <a:pt x="19812" y="176657"/>
                  <a:pt x="20066" y="176784"/>
                  <a:pt x="20193" y="176784"/>
                </a:cubicBezTo>
                <a:cubicBezTo>
                  <a:pt x="20574" y="176784"/>
                  <a:pt x="20574" y="176276"/>
                  <a:pt x="20574" y="176276"/>
                </a:cubicBezTo>
                <a:cubicBezTo>
                  <a:pt x="20574" y="176276"/>
                  <a:pt x="20574" y="176276"/>
                  <a:pt x="19558" y="175260"/>
                </a:cubicBezTo>
                <a:cubicBezTo>
                  <a:pt x="17399" y="174117"/>
                  <a:pt x="18415" y="174117"/>
                  <a:pt x="20574" y="174117"/>
                </a:cubicBezTo>
                <a:lnTo>
                  <a:pt x="19431" y="174117"/>
                </a:lnTo>
                <a:cubicBezTo>
                  <a:pt x="18288" y="173101"/>
                  <a:pt x="17272" y="171958"/>
                  <a:pt x="19431" y="170942"/>
                </a:cubicBezTo>
                <a:cubicBezTo>
                  <a:pt x="20447" y="168783"/>
                  <a:pt x="21590" y="167767"/>
                  <a:pt x="20447" y="166624"/>
                </a:cubicBezTo>
                <a:cubicBezTo>
                  <a:pt x="19431" y="166624"/>
                  <a:pt x="22606" y="165608"/>
                  <a:pt x="24765" y="165608"/>
                </a:cubicBezTo>
                <a:cubicBezTo>
                  <a:pt x="23622" y="165608"/>
                  <a:pt x="23622" y="164592"/>
                  <a:pt x="24765" y="164592"/>
                </a:cubicBezTo>
                <a:cubicBezTo>
                  <a:pt x="24765" y="162433"/>
                  <a:pt x="24765" y="162433"/>
                  <a:pt x="23622" y="162433"/>
                </a:cubicBezTo>
                <a:cubicBezTo>
                  <a:pt x="21463" y="161417"/>
                  <a:pt x="21463" y="161417"/>
                  <a:pt x="24765" y="161417"/>
                </a:cubicBezTo>
                <a:cubicBezTo>
                  <a:pt x="25146" y="161544"/>
                  <a:pt x="25527" y="161671"/>
                  <a:pt x="25654" y="161671"/>
                </a:cubicBezTo>
                <a:cubicBezTo>
                  <a:pt x="26543" y="161671"/>
                  <a:pt x="25654" y="160020"/>
                  <a:pt x="24765" y="159258"/>
                </a:cubicBezTo>
                <a:cubicBezTo>
                  <a:pt x="23622" y="159258"/>
                  <a:pt x="23622" y="158115"/>
                  <a:pt x="23622" y="157099"/>
                </a:cubicBezTo>
                <a:cubicBezTo>
                  <a:pt x="24003" y="157480"/>
                  <a:pt x="24257" y="157607"/>
                  <a:pt x="24511" y="157607"/>
                </a:cubicBezTo>
                <a:cubicBezTo>
                  <a:pt x="25273" y="157607"/>
                  <a:pt x="25781" y="156845"/>
                  <a:pt x="25781" y="156083"/>
                </a:cubicBezTo>
                <a:cubicBezTo>
                  <a:pt x="26289" y="155575"/>
                  <a:pt x="26543" y="155321"/>
                  <a:pt x="27051" y="155321"/>
                </a:cubicBezTo>
                <a:cubicBezTo>
                  <a:pt x="27559" y="155321"/>
                  <a:pt x="28067" y="155575"/>
                  <a:pt x="29083" y="156083"/>
                </a:cubicBezTo>
                <a:cubicBezTo>
                  <a:pt x="30099" y="156591"/>
                  <a:pt x="30734" y="156845"/>
                  <a:pt x="31115" y="156845"/>
                </a:cubicBezTo>
                <a:cubicBezTo>
                  <a:pt x="31496" y="156845"/>
                  <a:pt x="31750" y="156591"/>
                  <a:pt x="32385" y="156083"/>
                </a:cubicBezTo>
                <a:cubicBezTo>
                  <a:pt x="32385" y="154940"/>
                  <a:pt x="32385" y="154940"/>
                  <a:pt x="31369" y="153924"/>
                </a:cubicBezTo>
                <a:cubicBezTo>
                  <a:pt x="31369" y="153924"/>
                  <a:pt x="30353" y="152781"/>
                  <a:pt x="31369" y="152781"/>
                </a:cubicBezTo>
                <a:cubicBezTo>
                  <a:pt x="31369" y="152781"/>
                  <a:pt x="31369" y="151765"/>
                  <a:pt x="30353" y="151765"/>
                </a:cubicBezTo>
                <a:cubicBezTo>
                  <a:pt x="30353" y="151765"/>
                  <a:pt x="29210" y="150749"/>
                  <a:pt x="30353" y="149606"/>
                </a:cubicBezTo>
                <a:cubicBezTo>
                  <a:pt x="30353" y="148590"/>
                  <a:pt x="31369" y="147447"/>
                  <a:pt x="30353" y="147447"/>
                </a:cubicBezTo>
                <a:cubicBezTo>
                  <a:pt x="30353" y="146939"/>
                  <a:pt x="30353" y="146685"/>
                  <a:pt x="30480" y="146685"/>
                </a:cubicBezTo>
                <a:cubicBezTo>
                  <a:pt x="30607" y="146685"/>
                  <a:pt x="30861" y="146939"/>
                  <a:pt x="31369" y="147447"/>
                </a:cubicBezTo>
                <a:cubicBezTo>
                  <a:pt x="32385" y="147447"/>
                  <a:pt x="33528" y="147447"/>
                  <a:pt x="33528" y="145288"/>
                </a:cubicBezTo>
                <a:cubicBezTo>
                  <a:pt x="34417" y="145288"/>
                  <a:pt x="34544" y="143891"/>
                  <a:pt x="35179" y="143891"/>
                </a:cubicBezTo>
                <a:cubicBezTo>
                  <a:pt x="35306" y="143891"/>
                  <a:pt x="35560" y="144018"/>
                  <a:pt x="35687" y="144145"/>
                </a:cubicBezTo>
                <a:cubicBezTo>
                  <a:pt x="36703" y="144145"/>
                  <a:pt x="36703" y="144145"/>
                  <a:pt x="35687" y="143129"/>
                </a:cubicBezTo>
                <a:cubicBezTo>
                  <a:pt x="33528" y="141986"/>
                  <a:pt x="33528" y="140970"/>
                  <a:pt x="36703" y="140970"/>
                </a:cubicBezTo>
                <a:cubicBezTo>
                  <a:pt x="36703" y="140970"/>
                  <a:pt x="36703" y="139954"/>
                  <a:pt x="38862" y="139954"/>
                </a:cubicBezTo>
                <a:cubicBezTo>
                  <a:pt x="39243" y="140335"/>
                  <a:pt x="39624" y="140716"/>
                  <a:pt x="39624" y="140716"/>
                </a:cubicBezTo>
                <a:cubicBezTo>
                  <a:pt x="39624" y="140716"/>
                  <a:pt x="39497" y="140208"/>
                  <a:pt x="38862" y="138938"/>
                </a:cubicBezTo>
                <a:cubicBezTo>
                  <a:pt x="37719" y="137922"/>
                  <a:pt x="38862" y="137922"/>
                  <a:pt x="38862" y="137922"/>
                </a:cubicBezTo>
                <a:cubicBezTo>
                  <a:pt x="39878" y="136779"/>
                  <a:pt x="43180" y="132588"/>
                  <a:pt x="43180" y="131445"/>
                </a:cubicBezTo>
                <a:cubicBezTo>
                  <a:pt x="43688" y="131953"/>
                  <a:pt x="43942" y="132207"/>
                  <a:pt x="44196" y="132207"/>
                </a:cubicBezTo>
                <a:cubicBezTo>
                  <a:pt x="44450" y="132207"/>
                  <a:pt x="44323" y="131953"/>
                  <a:pt x="44323" y="131445"/>
                </a:cubicBezTo>
                <a:cubicBezTo>
                  <a:pt x="43815" y="130937"/>
                  <a:pt x="43815" y="130683"/>
                  <a:pt x="44069" y="130683"/>
                </a:cubicBezTo>
                <a:cubicBezTo>
                  <a:pt x="44323" y="130683"/>
                  <a:pt x="44831" y="130937"/>
                  <a:pt x="45466" y="131445"/>
                </a:cubicBezTo>
                <a:lnTo>
                  <a:pt x="45466" y="132588"/>
                </a:lnTo>
                <a:cubicBezTo>
                  <a:pt x="46101" y="132842"/>
                  <a:pt x="46482" y="132969"/>
                  <a:pt x="46736" y="132969"/>
                </a:cubicBezTo>
                <a:cubicBezTo>
                  <a:pt x="47498" y="132969"/>
                  <a:pt x="47117" y="131953"/>
                  <a:pt x="45466" y="130429"/>
                </a:cubicBezTo>
                <a:cubicBezTo>
                  <a:pt x="44196" y="129159"/>
                  <a:pt x="43688" y="128651"/>
                  <a:pt x="43942" y="128651"/>
                </a:cubicBezTo>
                <a:cubicBezTo>
                  <a:pt x="44196" y="128651"/>
                  <a:pt x="44577" y="128905"/>
                  <a:pt x="45466" y="129413"/>
                </a:cubicBezTo>
                <a:cubicBezTo>
                  <a:pt x="46355" y="129921"/>
                  <a:pt x="47117" y="130175"/>
                  <a:pt x="47498" y="130175"/>
                </a:cubicBezTo>
                <a:cubicBezTo>
                  <a:pt x="48006" y="130175"/>
                  <a:pt x="47879" y="129667"/>
                  <a:pt x="46609" y="128397"/>
                </a:cubicBezTo>
                <a:cubicBezTo>
                  <a:pt x="48260" y="129159"/>
                  <a:pt x="49530" y="129540"/>
                  <a:pt x="50419" y="129540"/>
                </a:cubicBezTo>
                <a:cubicBezTo>
                  <a:pt x="51816" y="129540"/>
                  <a:pt x="51816" y="128651"/>
                  <a:pt x="49911" y="127254"/>
                </a:cubicBezTo>
                <a:cubicBezTo>
                  <a:pt x="47752" y="125095"/>
                  <a:pt x="46736" y="124079"/>
                  <a:pt x="47752" y="124079"/>
                </a:cubicBezTo>
                <a:cubicBezTo>
                  <a:pt x="47752" y="123698"/>
                  <a:pt x="47879" y="123571"/>
                  <a:pt x="48006" y="123571"/>
                </a:cubicBezTo>
                <a:cubicBezTo>
                  <a:pt x="48387" y="123571"/>
                  <a:pt x="49149" y="124333"/>
                  <a:pt x="49911" y="125095"/>
                </a:cubicBezTo>
                <a:cubicBezTo>
                  <a:pt x="50292" y="125603"/>
                  <a:pt x="50673" y="125857"/>
                  <a:pt x="50673" y="125857"/>
                </a:cubicBezTo>
                <a:cubicBezTo>
                  <a:pt x="50673" y="125857"/>
                  <a:pt x="50546" y="125349"/>
                  <a:pt x="49911" y="124079"/>
                </a:cubicBezTo>
                <a:cubicBezTo>
                  <a:pt x="47752" y="120777"/>
                  <a:pt x="48768" y="119761"/>
                  <a:pt x="52070" y="119761"/>
                </a:cubicBezTo>
                <a:cubicBezTo>
                  <a:pt x="54229" y="119761"/>
                  <a:pt x="55245" y="118745"/>
                  <a:pt x="53086" y="118745"/>
                </a:cubicBezTo>
                <a:cubicBezTo>
                  <a:pt x="49911" y="117602"/>
                  <a:pt x="49911" y="117602"/>
                  <a:pt x="52070" y="117602"/>
                </a:cubicBezTo>
                <a:cubicBezTo>
                  <a:pt x="52070" y="116586"/>
                  <a:pt x="53086" y="116586"/>
                  <a:pt x="53086" y="115443"/>
                </a:cubicBezTo>
                <a:cubicBezTo>
                  <a:pt x="53086" y="115443"/>
                  <a:pt x="54356" y="115443"/>
                  <a:pt x="54991" y="115951"/>
                </a:cubicBezTo>
                <a:cubicBezTo>
                  <a:pt x="54229" y="114173"/>
                  <a:pt x="54356" y="113284"/>
                  <a:pt x="56388" y="113284"/>
                </a:cubicBezTo>
                <a:lnTo>
                  <a:pt x="57531" y="113284"/>
                </a:lnTo>
                <a:cubicBezTo>
                  <a:pt x="57531" y="112776"/>
                  <a:pt x="57531" y="112522"/>
                  <a:pt x="57658" y="112522"/>
                </a:cubicBezTo>
                <a:cubicBezTo>
                  <a:pt x="57785" y="112522"/>
                  <a:pt x="58039" y="112776"/>
                  <a:pt x="58674" y="113284"/>
                </a:cubicBezTo>
                <a:cubicBezTo>
                  <a:pt x="59690" y="113284"/>
                  <a:pt x="59690" y="112141"/>
                  <a:pt x="58674" y="111125"/>
                </a:cubicBezTo>
                <a:cubicBezTo>
                  <a:pt x="58674" y="110363"/>
                  <a:pt x="58166" y="109601"/>
                  <a:pt x="58166" y="109601"/>
                </a:cubicBezTo>
                <a:cubicBezTo>
                  <a:pt x="58166" y="109601"/>
                  <a:pt x="58293" y="109728"/>
                  <a:pt x="58674" y="110109"/>
                </a:cubicBezTo>
                <a:cubicBezTo>
                  <a:pt x="59690" y="110109"/>
                  <a:pt x="60833" y="110109"/>
                  <a:pt x="61849" y="111125"/>
                </a:cubicBezTo>
                <a:cubicBezTo>
                  <a:pt x="62992" y="111125"/>
                  <a:pt x="62992" y="110109"/>
                  <a:pt x="61849" y="108966"/>
                </a:cubicBezTo>
                <a:cubicBezTo>
                  <a:pt x="60833" y="108966"/>
                  <a:pt x="60833" y="108966"/>
                  <a:pt x="60833" y="106807"/>
                </a:cubicBezTo>
                <a:cubicBezTo>
                  <a:pt x="60833" y="106807"/>
                  <a:pt x="61341" y="106299"/>
                  <a:pt x="61976" y="106299"/>
                </a:cubicBezTo>
                <a:cubicBezTo>
                  <a:pt x="62357" y="106299"/>
                  <a:pt x="62611" y="106426"/>
                  <a:pt x="62992" y="106807"/>
                </a:cubicBezTo>
                <a:cubicBezTo>
                  <a:pt x="62992" y="106934"/>
                  <a:pt x="62992" y="107061"/>
                  <a:pt x="63119" y="107061"/>
                </a:cubicBezTo>
                <a:cubicBezTo>
                  <a:pt x="63500" y="107061"/>
                  <a:pt x="65151" y="104521"/>
                  <a:pt x="65151" y="103632"/>
                </a:cubicBezTo>
                <a:cubicBezTo>
                  <a:pt x="65659" y="103124"/>
                  <a:pt x="66294" y="103124"/>
                  <a:pt x="66675" y="103124"/>
                </a:cubicBezTo>
                <a:cubicBezTo>
                  <a:pt x="67056" y="103124"/>
                  <a:pt x="67310" y="103124"/>
                  <a:pt x="67310" y="102616"/>
                </a:cubicBezTo>
                <a:lnTo>
                  <a:pt x="68453" y="102616"/>
                </a:lnTo>
                <a:cubicBezTo>
                  <a:pt x="69469" y="102616"/>
                  <a:pt x="69469" y="102616"/>
                  <a:pt x="68453" y="101473"/>
                </a:cubicBezTo>
                <a:cubicBezTo>
                  <a:pt x="69342" y="101981"/>
                  <a:pt x="69850" y="102235"/>
                  <a:pt x="70104" y="102235"/>
                </a:cubicBezTo>
                <a:cubicBezTo>
                  <a:pt x="70358" y="102235"/>
                  <a:pt x="70231" y="101727"/>
                  <a:pt x="69596" y="100457"/>
                </a:cubicBezTo>
                <a:cubicBezTo>
                  <a:pt x="70612" y="100457"/>
                  <a:pt x="70612" y="100457"/>
                  <a:pt x="70612" y="99441"/>
                </a:cubicBezTo>
                <a:cubicBezTo>
                  <a:pt x="71501" y="99822"/>
                  <a:pt x="72390" y="100203"/>
                  <a:pt x="73025" y="100203"/>
                </a:cubicBezTo>
                <a:cubicBezTo>
                  <a:pt x="73914" y="100203"/>
                  <a:pt x="74041" y="99695"/>
                  <a:pt x="72771" y="98425"/>
                </a:cubicBezTo>
                <a:lnTo>
                  <a:pt x="74930" y="98425"/>
                </a:lnTo>
                <a:cubicBezTo>
                  <a:pt x="74295" y="97155"/>
                  <a:pt x="74041" y="96139"/>
                  <a:pt x="74422" y="96139"/>
                </a:cubicBezTo>
                <a:cubicBezTo>
                  <a:pt x="74676" y="96139"/>
                  <a:pt x="75184" y="96520"/>
                  <a:pt x="75946" y="97282"/>
                </a:cubicBezTo>
                <a:cubicBezTo>
                  <a:pt x="75946" y="97282"/>
                  <a:pt x="77089" y="97282"/>
                  <a:pt x="77089" y="96139"/>
                </a:cubicBezTo>
                <a:cubicBezTo>
                  <a:pt x="76327" y="95377"/>
                  <a:pt x="77343" y="93218"/>
                  <a:pt x="78359" y="93218"/>
                </a:cubicBezTo>
                <a:cubicBezTo>
                  <a:pt x="78740" y="93218"/>
                  <a:pt x="78994" y="93472"/>
                  <a:pt x="79248" y="93980"/>
                </a:cubicBezTo>
                <a:lnTo>
                  <a:pt x="79248" y="91948"/>
                </a:lnTo>
                <a:cubicBezTo>
                  <a:pt x="79248" y="91186"/>
                  <a:pt x="79756" y="90424"/>
                  <a:pt x="80518" y="90424"/>
                </a:cubicBezTo>
                <a:cubicBezTo>
                  <a:pt x="80899" y="90424"/>
                  <a:pt x="81153" y="90551"/>
                  <a:pt x="81407" y="90932"/>
                </a:cubicBezTo>
                <a:lnTo>
                  <a:pt x="82550" y="90932"/>
                </a:lnTo>
                <a:cubicBezTo>
                  <a:pt x="81407" y="89789"/>
                  <a:pt x="81407" y="88773"/>
                  <a:pt x="81407" y="88773"/>
                </a:cubicBezTo>
                <a:lnTo>
                  <a:pt x="82550" y="88773"/>
                </a:lnTo>
                <a:cubicBezTo>
                  <a:pt x="82550" y="89789"/>
                  <a:pt x="82804" y="90170"/>
                  <a:pt x="83058" y="90170"/>
                </a:cubicBezTo>
                <a:cubicBezTo>
                  <a:pt x="83312" y="90170"/>
                  <a:pt x="83566" y="89916"/>
                  <a:pt x="83566" y="89916"/>
                </a:cubicBezTo>
                <a:cubicBezTo>
                  <a:pt x="84582" y="89916"/>
                  <a:pt x="83566" y="87757"/>
                  <a:pt x="82550" y="87757"/>
                </a:cubicBezTo>
                <a:lnTo>
                  <a:pt x="83566" y="86614"/>
                </a:lnTo>
                <a:cubicBezTo>
                  <a:pt x="84201" y="87884"/>
                  <a:pt x="84836" y="88392"/>
                  <a:pt x="84963" y="88392"/>
                </a:cubicBezTo>
                <a:cubicBezTo>
                  <a:pt x="85090" y="88392"/>
                  <a:pt x="85090" y="88138"/>
                  <a:pt x="84582" y="87630"/>
                </a:cubicBezTo>
                <a:cubicBezTo>
                  <a:pt x="83566" y="86487"/>
                  <a:pt x="84582" y="85471"/>
                  <a:pt x="84582" y="85471"/>
                </a:cubicBezTo>
                <a:lnTo>
                  <a:pt x="85725" y="84328"/>
                </a:lnTo>
                <a:cubicBezTo>
                  <a:pt x="85725" y="84328"/>
                  <a:pt x="86741" y="84328"/>
                  <a:pt x="86741" y="85471"/>
                </a:cubicBezTo>
                <a:cubicBezTo>
                  <a:pt x="87884" y="85471"/>
                  <a:pt x="88900" y="86487"/>
                  <a:pt x="88900" y="86487"/>
                </a:cubicBezTo>
                <a:cubicBezTo>
                  <a:pt x="87884" y="85471"/>
                  <a:pt x="87884" y="84328"/>
                  <a:pt x="87884" y="84328"/>
                </a:cubicBezTo>
                <a:cubicBezTo>
                  <a:pt x="87884" y="84328"/>
                  <a:pt x="87884" y="83312"/>
                  <a:pt x="87884" y="83312"/>
                </a:cubicBezTo>
                <a:cubicBezTo>
                  <a:pt x="86360" y="82550"/>
                  <a:pt x="86995" y="81788"/>
                  <a:pt x="87884" y="81788"/>
                </a:cubicBezTo>
                <a:cubicBezTo>
                  <a:pt x="88265" y="81788"/>
                  <a:pt x="88646" y="81915"/>
                  <a:pt x="89027" y="82296"/>
                </a:cubicBezTo>
                <a:cubicBezTo>
                  <a:pt x="89662" y="82677"/>
                  <a:pt x="90043" y="82677"/>
                  <a:pt x="90424" y="82677"/>
                </a:cubicBezTo>
                <a:cubicBezTo>
                  <a:pt x="91059" y="82677"/>
                  <a:pt x="90932" y="81915"/>
                  <a:pt x="90043" y="81153"/>
                </a:cubicBezTo>
                <a:cubicBezTo>
                  <a:pt x="89154" y="80391"/>
                  <a:pt x="89154" y="80010"/>
                  <a:pt x="89535" y="80010"/>
                </a:cubicBezTo>
                <a:cubicBezTo>
                  <a:pt x="90170" y="80010"/>
                  <a:pt x="91948" y="80899"/>
                  <a:pt x="93218" y="82296"/>
                </a:cubicBezTo>
                <a:lnTo>
                  <a:pt x="96393" y="84455"/>
                </a:lnTo>
                <a:lnTo>
                  <a:pt x="94234" y="82296"/>
                </a:lnTo>
                <a:cubicBezTo>
                  <a:pt x="92075" y="79375"/>
                  <a:pt x="91313" y="78486"/>
                  <a:pt x="91694" y="78486"/>
                </a:cubicBezTo>
                <a:cubicBezTo>
                  <a:pt x="91948" y="78486"/>
                  <a:pt x="92329" y="78740"/>
                  <a:pt x="93091" y="78994"/>
                </a:cubicBezTo>
                <a:cubicBezTo>
                  <a:pt x="95250" y="78994"/>
                  <a:pt x="95250" y="78994"/>
                  <a:pt x="94107" y="77978"/>
                </a:cubicBezTo>
                <a:cubicBezTo>
                  <a:pt x="93091" y="77978"/>
                  <a:pt x="94107" y="76962"/>
                  <a:pt x="95123" y="75819"/>
                </a:cubicBezTo>
                <a:cubicBezTo>
                  <a:pt x="95885" y="75819"/>
                  <a:pt x="96139" y="75311"/>
                  <a:pt x="96520" y="75311"/>
                </a:cubicBezTo>
                <a:cubicBezTo>
                  <a:pt x="96647" y="75311"/>
                  <a:pt x="96901" y="75438"/>
                  <a:pt x="97282" y="75819"/>
                </a:cubicBezTo>
                <a:cubicBezTo>
                  <a:pt x="97282" y="75819"/>
                  <a:pt x="97282" y="75819"/>
                  <a:pt x="98425" y="74803"/>
                </a:cubicBezTo>
                <a:cubicBezTo>
                  <a:pt x="98044" y="74041"/>
                  <a:pt x="97917" y="73660"/>
                  <a:pt x="98044" y="73660"/>
                </a:cubicBezTo>
                <a:cubicBezTo>
                  <a:pt x="98171" y="73660"/>
                  <a:pt x="98806" y="74549"/>
                  <a:pt x="99568" y="75946"/>
                </a:cubicBezTo>
                <a:cubicBezTo>
                  <a:pt x="99568" y="75946"/>
                  <a:pt x="99568" y="74930"/>
                  <a:pt x="100584" y="74930"/>
                </a:cubicBezTo>
                <a:lnTo>
                  <a:pt x="99314" y="73660"/>
                </a:lnTo>
                <a:cubicBezTo>
                  <a:pt x="98298" y="72644"/>
                  <a:pt x="99314" y="72644"/>
                  <a:pt x="102489" y="69342"/>
                </a:cubicBezTo>
                <a:cubicBezTo>
                  <a:pt x="104521" y="67945"/>
                  <a:pt x="105664" y="67056"/>
                  <a:pt x="106553" y="67056"/>
                </a:cubicBezTo>
                <a:cubicBezTo>
                  <a:pt x="107061" y="67056"/>
                  <a:pt x="107569" y="67437"/>
                  <a:pt x="107950" y="68326"/>
                </a:cubicBezTo>
                <a:cubicBezTo>
                  <a:pt x="108839" y="68707"/>
                  <a:pt x="109347" y="68961"/>
                  <a:pt x="109601" y="68961"/>
                </a:cubicBezTo>
                <a:cubicBezTo>
                  <a:pt x="109855" y="68961"/>
                  <a:pt x="109601" y="68453"/>
                  <a:pt x="109093" y="67183"/>
                </a:cubicBezTo>
                <a:cubicBezTo>
                  <a:pt x="108458" y="67183"/>
                  <a:pt x="108204" y="66548"/>
                  <a:pt x="108077" y="66167"/>
                </a:cubicBezTo>
                <a:cubicBezTo>
                  <a:pt x="107950" y="66167"/>
                  <a:pt x="107950" y="66167"/>
                  <a:pt x="107950" y="66167"/>
                </a:cubicBezTo>
                <a:cubicBezTo>
                  <a:pt x="107950" y="65913"/>
                  <a:pt x="107950" y="65786"/>
                  <a:pt x="107950" y="65786"/>
                </a:cubicBezTo>
                <a:cubicBezTo>
                  <a:pt x="107950" y="65786"/>
                  <a:pt x="107950" y="65913"/>
                  <a:pt x="108077" y="66167"/>
                </a:cubicBezTo>
                <a:cubicBezTo>
                  <a:pt x="108331" y="66167"/>
                  <a:pt x="109093" y="65913"/>
                  <a:pt x="109093" y="65024"/>
                </a:cubicBezTo>
                <a:cubicBezTo>
                  <a:pt x="109093" y="63119"/>
                  <a:pt x="109474" y="62738"/>
                  <a:pt x="109728" y="62738"/>
                </a:cubicBezTo>
                <a:cubicBezTo>
                  <a:pt x="109982" y="62738"/>
                  <a:pt x="110109" y="62865"/>
                  <a:pt x="110109" y="62865"/>
                </a:cubicBezTo>
                <a:cubicBezTo>
                  <a:pt x="110617" y="63754"/>
                  <a:pt x="110871" y="64135"/>
                  <a:pt x="110998" y="64135"/>
                </a:cubicBezTo>
                <a:cubicBezTo>
                  <a:pt x="111125" y="64135"/>
                  <a:pt x="111125" y="63500"/>
                  <a:pt x="111125" y="62865"/>
                </a:cubicBezTo>
                <a:cubicBezTo>
                  <a:pt x="111125" y="62103"/>
                  <a:pt x="110617" y="61341"/>
                  <a:pt x="110617" y="61341"/>
                </a:cubicBezTo>
                <a:cubicBezTo>
                  <a:pt x="110617" y="61341"/>
                  <a:pt x="110744" y="61468"/>
                  <a:pt x="111125" y="61722"/>
                </a:cubicBezTo>
                <a:cubicBezTo>
                  <a:pt x="112268" y="61722"/>
                  <a:pt x="115443" y="60706"/>
                  <a:pt x="114427" y="59563"/>
                </a:cubicBezTo>
                <a:lnTo>
                  <a:pt x="114427" y="58547"/>
                </a:lnTo>
                <a:cubicBezTo>
                  <a:pt x="114935" y="59055"/>
                  <a:pt x="115443" y="59309"/>
                  <a:pt x="115824" y="59309"/>
                </a:cubicBezTo>
                <a:cubicBezTo>
                  <a:pt x="116205" y="59309"/>
                  <a:pt x="116459" y="59055"/>
                  <a:pt x="116459" y="58547"/>
                </a:cubicBezTo>
                <a:cubicBezTo>
                  <a:pt x="117602" y="57531"/>
                  <a:pt x="118618" y="57531"/>
                  <a:pt x="117602" y="56388"/>
                </a:cubicBezTo>
                <a:cubicBezTo>
                  <a:pt x="116840" y="56388"/>
                  <a:pt x="116586" y="55880"/>
                  <a:pt x="117221" y="55880"/>
                </a:cubicBezTo>
                <a:cubicBezTo>
                  <a:pt x="117475" y="55880"/>
                  <a:pt x="117983" y="56007"/>
                  <a:pt x="118618" y="56388"/>
                </a:cubicBezTo>
                <a:cubicBezTo>
                  <a:pt x="118618" y="56134"/>
                  <a:pt x="118745" y="56134"/>
                  <a:pt x="118872" y="56134"/>
                </a:cubicBezTo>
                <a:cubicBezTo>
                  <a:pt x="119380" y="56134"/>
                  <a:pt x="120777" y="57531"/>
                  <a:pt x="120777" y="57531"/>
                </a:cubicBezTo>
                <a:cubicBezTo>
                  <a:pt x="121793" y="58547"/>
                  <a:pt x="122936" y="58547"/>
                  <a:pt x="122936" y="58547"/>
                </a:cubicBezTo>
                <a:lnTo>
                  <a:pt x="121920" y="57531"/>
                </a:lnTo>
                <a:lnTo>
                  <a:pt x="120904" y="55372"/>
                </a:lnTo>
                <a:cubicBezTo>
                  <a:pt x="121920" y="55372"/>
                  <a:pt x="121920" y="55372"/>
                  <a:pt x="123063" y="56388"/>
                </a:cubicBezTo>
                <a:cubicBezTo>
                  <a:pt x="121920" y="55372"/>
                  <a:pt x="123063" y="54229"/>
                  <a:pt x="123063" y="54229"/>
                </a:cubicBezTo>
                <a:cubicBezTo>
                  <a:pt x="124079" y="53213"/>
                  <a:pt x="125222" y="53213"/>
                  <a:pt x="126238" y="53213"/>
                </a:cubicBezTo>
                <a:cubicBezTo>
                  <a:pt x="125476" y="51562"/>
                  <a:pt x="127000" y="50673"/>
                  <a:pt x="128270" y="50673"/>
                </a:cubicBezTo>
                <a:cubicBezTo>
                  <a:pt x="128778" y="50673"/>
                  <a:pt x="129159" y="50800"/>
                  <a:pt x="129540" y="51054"/>
                </a:cubicBezTo>
                <a:cubicBezTo>
                  <a:pt x="130048" y="51562"/>
                  <a:pt x="130302" y="51816"/>
                  <a:pt x="130556" y="51816"/>
                </a:cubicBezTo>
                <a:cubicBezTo>
                  <a:pt x="130810" y="51816"/>
                  <a:pt x="130683" y="51562"/>
                  <a:pt x="130683" y="51054"/>
                </a:cubicBezTo>
                <a:cubicBezTo>
                  <a:pt x="130683" y="50038"/>
                  <a:pt x="130683" y="50038"/>
                  <a:pt x="131699" y="50038"/>
                </a:cubicBezTo>
                <a:cubicBezTo>
                  <a:pt x="131953" y="50292"/>
                  <a:pt x="132080" y="50419"/>
                  <a:pt x="132207" y="50419"/>
                </a:cubicBezTo>
                <a:cubicBezTo>
                  <a:pt x="132334" y="50419"/>
                  <a:pt x="131699" y="49403"/>
                  <a:pt x="131699" y="47879"/>
                </a:cubicBezTo>
                <a:cubicBezTo>
                  <a:pt x="131064" y="46609"/>
                  <a:pt x="131191" y="46101"/>
                  <a:pt x="131572" y="46101"/>
                </a:cubicBezTo>
                <a:cubicBezTo>
                  <a:pt x="131826" y="46101"/>
                  <a:pt x="132334" y="46355"/>
                  <a:pt x="132715" y="46863"/>
                </a:cubicBezTo>
                <a:cubicBezTo>
                  <a:pt x="133858" y="46863"/>
                  <a:pt x="134874" y="46863"/>
                  <a:pt x="134874" y="45720"/>
                </a:cubicBezTo>
                <a:cubicBezTo>
                  <a:pt x="137033" y="46863"/>
                  <a:pt x="137033" y="45720"/>
                  <a:pt x="137033" y="47879"/>
                </a:cubicBezTo>
                <a:cubicBezTo>
                  <a:pt x="137795" y="48641"/>
                  <a:pt x="138430" y="48895"/>
                  <a:pt x="138811" y="48895"/>
                </a:cubicBezTo>
                <a:cubicBezTo>
                  <a:pt x="138049" y="48641"/>
                  <a:pt x="138049" y="47752"/>
                  <a:pt x="138049" y="46863"/>
                </a:cubicBezTo>
                <a:cubicBezTo>
                  <a:pt x="138049" y="45720"/>
                  <a:pt x="139192" y="45720"/>
                  <a:pt x="139192" y="44704"/>
                </a:cubicBezTo>
                <a:cubicBezTo>
                  <a:pt x="139192" y="44704"/>
                  <a:pt x="140208" y="44704"/>
                  <a:pt x="141351" y="43561"/>
                </a:cubicBezTo>
                <a:cubicBezTo>
                  <a:pt x="141351" y="42799"/>
                  <a:pt x="141859" y="42037"/>
                  <a:pt x="142240" y="42037"/>
                </a:cubicBezTo>
                <a:cubicBezTo>
                  <a:pt x="142367" y="42037"/>
                  <a:pt x="142494" y="42164"/>
                  <a:pt x="142494" y="42545"/>
                </a:cubicBezTo>
                <a:cubicBezTo>
                  <a:pt x="143129" y="43815"/>
                  <a:pt x="143383" y="44323"/>
                  <a:pt x="143510" y="44323"/>
                </a:cubicBezTo>
                <a:cubicBezTo>
                  <a:pt x="143637" y="44323"/>
                  <a:pt x="143637" y="44069"/>
                  <a:pt x="143637" y="43561"/>
                </a:cubicBezTo>
                <a:cubicBezTo>
                  <a:pt x="142748" y="41783"/>
                  <a:pt x="145542" y="40005"/>
                  <a:pt x="147701" y="40005"/>
                </a:cubicBezTo>
                <a:cubicBezTo>
                  <a:pt x="148209" y="40005"/>
                  <a:pt x="148717" y="40132"/>
                  <a:pt x="149098" y="40259"/>
                </a:cubicBezTo>
                <a:lnTo>
                  <a:pt x="148082" y="39243"/>
                </a:lnTo>
                <a:cubicBezTo>
                  <a:pt x="148082" y="38100"/>
                  <a:pt x="148082" y="38100"/>
                  <a:pt x="149098" y="38100"/>
                </a:cubicBezTo>
                <a:cubicBezTo>
                  <a:pt x="150241" y="37084"/>
                  <a:pt x="152273" y="37084"/>
                  <a:pt x="153416" y="37084"/>
                </a:cubicBezTo>
                <a:cubicBezTo>
                  <a:pt x="154940" y="36322"/>
                  <a:pt x="155956" y="35560"/>
                  <a:pt x="156337" y="35560"/>
                </a:cubicBezTo>
                <a:cubicBezTo>
                  <a:pt x="156464" y="35560"/>
                  <a:pt x="156591" y="35687"/>
                  <a:pt x="156591" y="36068"/>
                </a:cubicBezTo>
                <a:cubicBezTo>
                  <a:pt x="157607" y="36068"/>
                  <a:pt x="157607" y="36068"/>
                  <a:pt x="156591" y="34925"/>
                </a:cubicBezTo>
                <a:cubicBezTo>
                  <a:pt x="155575" y="33782"/>
                  <a:pt x="156591" y="33909"/>
                  <a:pt x="156591" y="33909"/>
                </a:cubicBezTo>
                <a:cubicBezTo>
                  <a:pt x="156972" y="33528"/>
                  <a:pt x="157099" y="33401"/>
                  <a:pt x="157353" y="33401"/>
                </a:cubicBezTo>
                <a:cubicBezTo>
                  <a:pt x="157861" y="33401"/>
                  <a:pt x="157988" y="34163"/>
                  <a:pt x="158750" y="34925"/>
                </a:cubicBezTo>
                <a:cubicBezTo>
                  <a:pt x="158750" y="35433"/>
                  <a:pt x="158750" y="35687"/>
                  <a:pt x="158877" y="35687"/>
                </a:cubicBezTo>
                <a:cubicBezTo>
                  <a:pt x="159004" y="35687"/>
                  <a:pt x="159258" y="35433"/>
                  <a:pt x="159766" y="34925"/>
                </a:cubicBezTo>
                <a:cubicBezTo>
                  <a:pt x="159766" y="32766"/>
                  <a:pt x="161925" y="32766"/>
                  <a:pt x="162941" y="32766"/>
                </a:cubicBezTo>
                <a:cubicBezTo>
                  <a:pt x="163957" y="32766"/>
                  <a:pt x="164084" y="32766"/>
                  <a:pt x="164084" y="31750"/>
                </a:cubicBezTo>
                <a:cubicBezTo>
                  <a:pt x="164084" y="30988"/>
                  <a:pt x="164084" y="29718"/>
                  <a:pt x="164846" y="29718"/>
                </a:cubicBezTo>
                <a:cubicBezTo>
                  <a:pt x="165227" y="29718"/>
                  <a:pt x="165608" y="29972"/>
                  <a:pt x="166243" y="30607"/>
                </a:cubicBezTo>
                <a:cubicBezTo>
                  <a:pt x="166243" y="30607"/>
                  <a:pt x="166243" y="30607"/>
                  <a:pt x="166243" y="29464"/>
                </a:cubicBezTo>
                <a:cubicBezTo>
                  <a:pt x="166243" y="28194"/>
                  <a:pt x="165862" y="27178"/>
                  <a:pt x="165989" y="27178"/>
                </a:cubicBezTo>
                <a:cubicBezTo>
                  <a:pt x="166116" y="27178"/>
                  <a:pt x="166497" y="27559"/>
                  <a:pt x="167259" y="28321"/>
                </a:cubicBezTo>
                <a:cubicBezTo>
                  <a:pt x="167640" y="28702"/>
                  <a:pt x="167894" y="28702"/>
                  <a:pt x="168275" y="28702"/>
                </a:cubicBezTo>
                <a:cubicBezTo>
                  <a:pt x="169037" y="28702"/>
                  <a:pt x="169799" y="27940"/>
                  <a:pt x="170561" y="27178"/>
                </a:cubicBezTo>
                <a:cubicBezTo>
                  <a:pt x="170561" y="27178"/>
                  <a:pt x="170561" y="26670"/>
                  <a:pt x="170942" y="26670"/>
                </a:cubicBezTo>
                <a:cubicBezTo>
                  <a:pt x="171069" y="26670"/>
                  <a:pt x="171323" y="26797"/>
                  <a:pt x="171704" y="27178"/>
                </a:cubicBezTo>
                <a:cubicBezTo>
                  <a:pt x="171704" y="27305"/>
                  <a:pt x="171704" y="27305"/>
                  <a:pt x="171704" y="27305"/>
                </a:cubicBezTo>
                <a:cubicBezTo>
                  <a:pt x="171704" y="26924"/>
                  <a:pt x="171704" y="26670"/>
                  <a:pt x="171831" y="26670"/>
                </a:cubicBezTo>
                <a:cubicBezTo>
                  <a:pt x="171958" y="26670"/>
                  <a:pt x="172212" y="27178"/>
                  <a:pt x="172847" y="28321"/>
                </a:cubicBezTo>
                <a:cubicBezTo>
                  <a:pt x="172847" y="27178"/>
                  <a:pt x="173863" y="26162"/>
                  <a:pt x="173863" y="26162"/>
                </a:cubicBezTo>
                <a:cubicBezTo>
                  <a:pt x="173863" y="26162"/>
                  <a:pt x="177165" y="26162"/>
                  <a:pt x="179197" y="25146"/>
                </a:cubicBezTo>
                <a:cubicBezTo>
                  <a:pt x="181483" y="24384"/>
                  <a:pt x="183261" y="23622"/>
                  <a:pt x="184023" y="23622"/>
                </a:cubicBezTo>
                <a:cubicBezTo>
                  <a:pt x="184404" y="23622"/>
                  <a:pt x="184531" y="23749"/>
                  <a:pt x="184531" y="24003"/>
                </a:cubicBezTo>
                <a:cubicBezTo>
                  <a:pt x="185039" y="24511"/>
                  <a:pt x="185293" y="24765"/>
                  <a:pt x="185547" y="24765"/>
                </a:cubicBezTo>
                <a:cubicBezTo>
                  <a:pt x="185801" y="24765"/>
                  <a:pt x="185674" y="24511"/>
                  <a:pt x="185674" y="24003"/>
                </a:cubicBezTo>
                <a:cubicBezTo>
                  <a:pt x="185674" y="22987"/>
                  <a:pt x="185674" y="22987"/>
                  <a:pt x="186690" y="22987"/>
                </a:cubicBezTo>
                <a:cubicBezTo>
                  <a:pt x="186690" y="21971"/>
                  <a:pt x="187706" y="21844"/>
                  <a:pt x="186690" y="20828"/>
                </a:cubicBezTo>
                <a:cubicBezTo>
                  <a:pt x="187706" y="21844"/>
                  <a:pt x="187706" y="21844"/>
                  <a:pt x="188849" y="21844"/>
                </a:cubicBezTo>
                <a:cubicBezTo>
                  <a:pt x="189738" y="22352"/>
                  <a:pt x="190246" y="22606"/>
                  <a:pt x="190500" y="22606"/>
                </a:cubicBezTo>
                <a:cubicBezTo>
                  <a:pt x="190754" y="22606"/>
                  <a:pt x="190627" y="22098"/>
                  <a:pt x="189992" y="20828"/>
                </a:cubicBezTo>
                <a:cubicBezTo>
                  <a:pt x="189992" y="20447"/>
                  <a:pt x="190119" y="20193"/>
                  <a:pt x="190246" y="19939"/>
                </a:cubicBezTo>
                <a:cubicBezTo>
                  <a:pt x="191262" y="20828"/>
                  <a:pt x="192151" y="20955"/>
                  <a:pt x="192151" y="21844"/>
                </a:cubicBezTo>
                <a:cubicBezTo>
                  <a:pt x="193167" y="20828"/>
                  <a:pt x="193167" y="20828"/>
                  <a:pt x="193167" y="19685"/>
                </a:cubicBezTo>
                <a:cubicBezTo>
                  <a:pt x="193167" y="19177"/>
                  <a:pt x="193929" y="18923"/>
                  <a:pt x="194818" y="18923"/>
                </a:cubicBezTo>
                <a:cubicBezTo>
                  <a:pt x="195707" y="18923"/>
                  <a:pt x="196469" y="19177"/>
                  <a:pt x="196469" y="19685"/>
                </a:cubicBezTo>
                <a:cubicBezTo>
                  <a:pt x="196977" y="20193"/>
                  <a:pt x="197231" y="20447"/>
                  <a:pt x="197358" y="20447"/>
                </a:cubicBezTo>
                <a:cubicBezTo>
                  <a:pt x="197485" y="20447"/>
                  <a:pt x="197485" y="20193"/>
                  <a:pt x="197485" y="19685"/>
                </a:cubicBezTo>
                <a:cubicBezTo>
                  <a:pt x="196469" y="18542"/>
                  <a:pt x="197485" y="18542"/>
                  <a:pt x="197485" y="18542"/>
                </a:cubicBezTo>
                <a:cubicBezTo>
                  <a:pt x="198501" y="18542"/>
                  <a:pt x="198501" y="17526"/>
                  <a:pt x="197485" y="16383"/>
                </a:cubicBezTo>
                <a:cubicBezTo>
                  <a:pt x="197485" y="16383"/>
                  <a:pt x="197485" y="15240"/>
                  <a:pt x="198501" y="15240"/>
                </a:cubicBezTo>
                <a:cubicBezTo>
                  <a:pt x="198882" y="15621"/>
                  <a:pt x="199390" y="15748"/>
                  <a:pt x="199898" y="15748"/>
                </a:cubicBezTo>
                <a:cubicBezTo>
                  <a:pt x="200914" y="15748"/>
                  <a:pt x="202184" y="15240"/>
                  <a:pt x="202819" y="15240"/>
                </a:cubicBezTo>
                <a:cubicBezTo>
                  <a:pt x="203327" y="14986"/>
                  <a:pt x="203835" y="14859"/>
                  <a:pt x="204343" y="14859"/>
                </a:cubicBezTo>
                <a:cubicBezTo>
                  <a:pt x="205613" y="14859"/>
                  <a:pt x="206375" y="15875"/>
                  <a:pt x="207137" y="17399"/>
                </a:cubicBezTo>
                <a:lnTo>
                  <a:pt x="208153" y="19558"/>
                </a:lnTo>
                <a:lnTo>
                  <a:pt x="208153" y="17526"/>
                </a:lnTo>
                <a:cubicBezTo>
                  <a:pt x="207137" y="16510"/>
                  <a:pt x="207137" y="13208"/>
                  <a:pt x="207137" y="13208"/>
                </a:cubicBezTo>
                <a:cubicBezTo>
                  <a:pt x="208153" y="13208"/>
                  <a:pt x="208153" y="14351"/>
                  <a:pt x="208153" y="15367"/>
                </a:cubicBezTo>
                <a:cubicBezTo>
                  <a:pt x="208153" y="15875"/>
                  <a:pt x="208407" y="16129"/>
                  <a:pt x="208788" y="16129"/>
                </a:cubicBezTo>
                <a:cubicBezTo>
                  <a:pt x="209169" y="16129"/>
                  <a:pt x="209804" y="15875"/>
                  <a:pt x="210312" y="15367"/>
                </a:cubicBezTo>
                <a:cubicBezTo>
                  <a:pt x="210312" y="14351"/>
                  <a:pt x="211328" y="14351"/>
                  <a:pt x="211328" y="14351"/>
                </a:cubicBezTo>
                <a:cubicBezTo>
                  <a:pt x="212471" y="14351"/>
                  <a:pt x="212471" y="14351"/>
                  <a:pt x="212471" y="13208"/>
                </a:cubicBezTo>
                <a:cubicBezTo>
                  <a:pt x="213487" y="13208"/>
                  <a:pt x="213487" y="13208"/>
                  <a:pt x="213487" y="14351"/>
                </a:cubicBezTo>
                <a:cubicBezTo>
                  <a:pt x="213487" y="14859"/>
                  <a:pt x="213741" y="15113"/>
                  <a:pt x="213995" y="15113"/>
                </a:cubicBezTo>
                <a:cubicBezTo>
                  <a:pt x="214249" y="15113"/>
                  <a:pt x="214503" y="14859"/>
                  <a:pt x="214503" y="14351"/>
                </a:cubicBezTo>
                <a:cubicBezTo>
                  <a:pt x="214503" y="12319"/>
                  <a:pt x="215011" y="11557"/>
                  <a:pt x="215265" y="11557"/>
                </a:cubicBezTo>
                <a:cubicBezTo>
                  <a:pt x="215392" y="11557"/>
                  <a:pt x="215646" y="11811"/>
                  <a:pt x="215646" y="12192"/>
                </a:cubicBezTo>
                <a:cubicBezTo>
                  <a:pt x="216662" y="13208"/>
                  <a:pt x="216662" y="13208"/>
                  <a:pt x="217805" y="13208"/>
                </a:cubicBezTo>
                <a:cubicBezTo>
                  <a:pt x="217805" y="13208"/>
                  <a:pt x="217805" y="13208"/>
                  <a:pt x="218821" y="14351"/>
                </a:cubicBezTo>
                <a:cubicBezTo>
                  <a:pt x="219837" y="13208"/>
                  <a:pt x="219837" y="13208"/>
                  <a:pt x="219837" y="13208"/>
                </a:cubicBezTo>
                <a:cubicBezTo>
                  <a:pt x="220980" y="13208"/>
                  <a:pt x="219837" y="12192"/>
                  <a:pt x="218821" y="12192"/>
                </a:cubicBezTo>
                <a:lnTo>
                  <a:pt x="218821" y="11049"/>
                </a:lnTo>
                <a:cubicBezTo>
                  <a:pt x="219837" y="11049"/>
                  <a:pt x="220980" y="11049"/>
                  <a:pt x="221996" y="12065"/>
                </a:cubicBezTo>
                <a:cubicBezTo>
                  <a:pt x="221996" y="11176"/>
                  <a:pt x="221996" y="9652"/>
                  <a:pt x="222504" y="9652"/>
                </a:cubicBezTo>
                <a:cubicBezTo>
                  <a:pt x="222631" y="9652"/>
                  <a:pt x="222885" y="9779"/>
                  <a:pt x="223012" y="9906"/>
                </a:cubicBezTo>
                <a:cubicBezTo>
                  <a:pt x="223393" y="10795"/>
                  <a:pt x="223774" y="11176"/>
                  <a:pt x="223901" y="11176"/>
                </a:cubicBezTo>
                <a:cubicBezTo>
                  <a:pt x="224028" y="11176"/>
                  <a:pt x="224155" y="10541"/>
                  <a:pt x="224155" y="9906"/>
                </a:cubicBezTo>
                <a:cubicBezTo>
                  <a:pt x="223647" y="8890"/>
                  <a:pt x="223393" y="8255"/>
                  <a:pt x="223520" y="8255"/>
                </a:cubicBezTo>
                <a:cubicBezTo>
                  <a:pt x="223647" y="8255"/>
                  <a:pt x="224155" y="8763"/>
                  <a:pt x="225298" y="9906"/>
                </a:cubicBezTo>
                <a:lnTo>
                  <a:pt x="229616" y="9906"/>
                </a:lnTo>
                <a:cubicBezTo>
                  <a:pt x="231775" y="9906"/>
                  <a:pt x="232791" y="8890"/>
                  <a:pt x="232791" y="7747"/>
                </a:cubicBezTo>
                <a:cubicBezTo>
                  <a:pt x="232791" y="7366"/>
                  <a:pt x="232791" y="6985"/>
                  <a:pt x="232791" y="6731"/>
                </a:cubicBezTo>
                <a:cubicBezTo>
                  <a:pt x="232791" y="8890"/>
                  <a:pt x="233807" y="8890"/>
                  <a:pt x="234950" y="8890"/>
                </a:cubicBezTo>
                <a:cubicBezTo>
                  <a:pt x="235458" y="8001"/>
                  <a:pt x="236093" y="7620"/>
                  <a:pt x="236601" y="7620"/>
                </a:cubicBezTo>
                <a:cubicBezTo>
                  <a:pt x="237363" y="7620"/>
                  <a:pt x="238125" y="8255"/>
                  <a:pt x="238125" y="8890"/>
                </a:cubicBezTo>
                <a:lnTo>
                  <a:pt x="237109" y="8890"/>
                </a:lnTo>
                <a:cubicBezTo>
                  <a:pt x="237617" y="10541"/>
                  <a:pt x="237871" y="11049"/>
                  <a:pt x="238125" y="11049"/>
                </a:cubicBezTo>
                <a:cubicBezTo>
                  <a:pt x="238379" y="11049"/>
                  <a:pt x="238633" y="10541"/>
                  <a:pt x="239141" y="9906"/>
                </a:cubicBezTo>
                <a:cubicBezTo>
                  <a:pt x="240284" y="9906"/>
                  <a:pt x="239141" y="8890"/>
                  <a:pt x="239141" y="7747"/>
                </a:cubicBezTo>
                <a:cubicBezTo>
                  <a:pt x="239141" y="6604"/>
                  <a:pt x="239141" y="5588"/>
                  <a:pt x="240284" y="5588"/>
                </a:cubicBezTo>
                <a:cubicBezTo>
                  <a:pt x="240284" y="5588"/>
                  <a:pt x="240284" y="5588"/>
                  <a:pt x="240284" y="6604"/>
                </a:cubicBezTo>
                <a:cubicBezTo>
                  <a:pt x="240284" y="7620"/>
                  <a:pt x="240284" y="7620"/>
                  <a:pt x="241300" y="7620"/>
                </a:cubicBezTo>
                <a:lnTo>
                  <a:pt x="242443" y="7620"/>
                </a:lnTo>
                <a:cubicBezTo>
                  <a:pt x="242951" y="8763"/>
                  <a:pt x="243205" y="9017"/>
                  <a:pt x="243459" y="9017"/>
                </a:cubicBezTo>
                <a:cubicBezTo>
                  <a:pt x="243713" y="9017"/>
                  <a:pt x="243967" y="8763"/>
                  <a:pt x="244475" y="8763"/>
                </a:cubicBezTo>
                <a:cubicBezTo>
                  <a:pt x="244475" y="7620"/>
                  <a:pt x="245618" y="7620"/>
                  <a:pt x="245618" y="7620"/>
                </a:cubicBezTo>
                <a:lnTo>
                  <a:pt x="245618" y="6731"/>
                </a:lnTo>
                <a:cubicBezTo>
                  <a:pt x="245618" y="6350"/>
                  <a:pt x="245618" y="5969"/>
                  <a:pt x="245618" y="5715"/>
                </a:cubicBezTo>
                <a:cubicBezTo>
                  <a:pt x="246634" y="5715"/>
                  <a:pt x="258572" y="4572"/>
                  <a:pt x="259588" y="4572"/>
                </a:cubicBezTo>
                <a:cubicBezTo>
                  <a:pt x="260223" y="3302"/>
                  <a:pt x="260858" y="2794"/>
                  <a:pt x="261239" y="2794"/>
                </a:cubicBezTo>
                <a:cubicBezTo>
                  <a:pt x="261620" y="2794"/>
                  <a:pt x="261747" y="3048"/>
                  <a:pt x="261747" y="3556"/>
                </a:cubicBezTo>
                <a:cubicBezTo>
                  <a:pt x="261747" y="4572"/>
                  <a:pt x="263906" y="4572"/>
                  <a:pt x="267081" y="4572"/>
                </a:cubicBezTo>
                <a:cubicBezTo>
                  <a:pt x="269240" y="4572"/>
                  <a:pt x="271399" y="4064"/>
                  <a:pt x="272542" y="4064"/>
                </a:cubicBezTo>
                <a:cubicBezTo>
                  <a:pt x="273177" y="4064"/>
                  <a:pt x="273558" y="4191"/>
                  <a:pt x="273558" y="4572"/>
                </a:cubicBezTo>
                <a:lnTo>
                  <a:pt x="274701" y="4572"/>
                </a:lnTo>
                <a:cubicBezTo>
                  <a:pt x="275717" y="4572"/>
                  <a:pt x="276860" y="5715"/>
                  <a:pt x="277876" y="5715"/>
                </a:cubicBezTo>
                <a:cubicBezTo>
                  <a:pt x="277876" y="4572"/>
                  <a:pt x="277876" y="3556"/>
                  <a:pt x="277876" y="3556"/>
                </a:cubicBezTo>
                <a:cubicBezTo>
                  <a:pt x="278892" y="3556"/>
                  <a:pt x="278892" y="4572"/>
                  <a:pt x="278892" y="5715"/>
                </a:cubicBezTo>
                <a:cubicBezTo>
                  <a:pt x="278892" y="6858"/>
                  <a:pt x="280035" y="6731"/>
                  <a:pt x="280035" y="6731"/>
                </a:cubicBezTo>
                <a:cubicBezTo>
                  <a:pt x="280035" y="6731"/>
                  <a:pt x="280035" y="6731"/>
                  <a:pt x="280035" y="5715"/>
                </a:cubicBezTo>
                <a:cubicBezTo>
                  <a:pt x="280035" y="4699"/>
                  <a:pt x="280035" y="3556"/>
                  <a:pt x="280035" y="3556"/>
                </a:cubicBezTo>
                <a:lnTo>
                  <a:pt x="281051" y="3556"/>
                </a:lnTo>
                <a:cubicBezTo>
                  <a:pt x="281051" y="4572"/>
                  <a:pt x="281051" y="4572"/>
                  <a:pt x="281051" y="4572"/>
                </a:cubicBezTo>
                <a:cubicBezTo>
                  <a:pt x="282067" y="4572"/>
                  <a:pt x="282067" y="4572"/>
                  <a:pt x="282067" y="2413"/>
                </a:cubicBezTo>
                <a:lnTo>
                  <a:pt x="283210" y="3556"/>
                </a:lnTo>
                <a:cubicBezTo>
                  <a:pt x="283591" y="2286"/>
                  <a:pt x="283972" y="1905"/>
                  <a:pt x="284353" y="190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3"/>
          <p:cNvSpPr/>
          <p:nvPr/>
        </p:nvSpPr>
        <p:spPr>
          <a:xfrm>
            <a:off x="9047567" y="3276252"/>
            <a:ext cx="96393" cy="102871"/>
          </a:xfrm>
          <a:custGeom>
            <a:rect b="b" l="l" r="r" t="t"/>
            <a:pathLst>
              <a:path extrusionOk="0" h="137160" w="128524">
                <a:moveTo>
                  <a:pt x="61976" y="8001"/>
                </a:moveTo>
                <a:lnTo>
                  <a:pt x="61976" y="9017"/>
                </a:lnTo>
                <a:cubicBezTo>
                  <a:pt x="60960" y="9017"/>
                  <a:pt x="60960" y="9017"/>
                  <a:pt x="60960" y="8001"/>
                </a:cubicBezTo>
                <a:close/>
                <a:moveTo>
                  <a:pt x="67564" y="8001"/>
                </a:moveTo>
                <a:cubicBezTo>
                  <a:pt x="68707" y="8001"/>
                  <a:pt x="68707" y="8001"/>
                  <a:pt x="68707" y="9144"/>
                </a:cubicBezTo>
                <a:cubicBezTo>
                  <a:pt x="68072" y="9652"/>
                  <a:pt x="67818" y="10033"/>
                  <a:pt x="67691" y="10033"/>
                </a:cubicBezTo>
                <a:cubicBezTo>
                  <a:pt x="67564" y="10033"/>
                  <a:pt x="67691" y="9652"/>
                  <a:pt x="67691" y="9017"/>
                </a:cubicBezTo>
                <a:cubicBezTo>
                  <a:pt x="67691" y="7874"/>
                  <a:pt x="67691" y="7874"/>
                  <a:pt x="67691" y="7874"/>
                </a:cubicBezTo>
                <a:close/>
                <a:moveTo>
                  <a:pt x="57404" y="9144"/>
                </a:moveTo>
                <a:cubicBezTo>
                  <a:pt x="57404" y="9144"/>
                  <a:pt x="58547" y="10287"/>
                  <a:pt x="58547" y="12573"/>
                </a:cubicBezTo>
                <a:cubicBezTo>
                  <a:pt x="57531" y="12446"/>
                  <a:pt x="57531" y="10160"/>
                  <a:pt x="57531" y="10160"/>
                </a:cubicBezTo>
                <a:cubicBezTo>
                  <a:pt x="57531" y="10160"/>
                  <a:pt x="57531" y="9017"/>
                  <a:pt x="57531" y="9017"/>
                </a:cubicBezTo>
                <a:close/>
                <a:moveTo>
                  <a:pt x="95758" y="13716"/>
                </a:moveTo>
                <a:cubicBezTo>
                  <a:pt x="95758" y="14224"/>
                  <a:pt x="95504" y="14478"/>
                  <a:pt x="95377" y="14478"/>
                </a:cubicBezTo>
                <a:cubicBezTo>
                  <a:pt x="95250" y="14478"/>
                  <a:pt x="95250" y="14224"/>
                  <a:pt x="95758" y="13716"/>
                </a:cubicBezTo>
                <a:close/>
                <a:moveTo>
                  <a:pt x="43180" y="13081"/>
                </a:moveTo>
                <a:cubicBezTo>
                  <a:pt x="43307" y="13081"/>
                  <a:pt x="43688" y="13208"/>
                  <a:pt x="43942" y="13589"/>
                </a:cubicBezTo>
                <a:lnTo>
                  <a:pt x="43942" y="14732"/>
                </a:lnTo>
                <a:cubicBezTo>
                  <a:pt x="43942" y="15494"/>
                  <a:pt x="44450" y="16383"/>
                  <a:pt x="44450" y="16383"/>
                </a:cubicBezTo>
                <a:cubicBezTo>
                  <a:pt x="44450" y="16383"/>
                  <a:pt x="44323" y="16256"/>
                  <a:pt x="43942" y="15875"/>
                </a:cubicBezTo>
                <a:cubicBezTo>
                  <a:pt x="43942" y="15875"/>
                  <a:pt x="42799" y="14732"/>
                  <a:pt x="42799" y="13589"/>
                </a:cubicBezTo>
                <a:cubicBezTo>
                  <a:pt x="42799" y="13589"/>
                  <a:pt x="42799" y="13081"/>
                  <a:pt x="43180" y="13081"/>
                </a:cubicBezTo>
                <a:close/>
                <a:moveTo>
                  <a:pt x="74422" y="17018"/>
                </a:moveTo>
                <a:cubicBezTo>
                  <a:pt x="74422" y="18161"/>
                  <a:pt x="74422" y="18161"/>
                  <a:pt x="74422" y="18161"/>
                </a:cubicBezTo>
                <a:cubicBezTo>
                  <a:pt x="73279" y="18161"/>
                  <a:pt x="73279" y="18161"/>
                  <a:pt x="74422" y="17018"/>
                </a:cubicBezTo>
                <a:close/>
                <a:moveTo>
                  <a:pt x="67564" y="18034"/>
                </a:moveTo>
                <a:cubicBezTo>
                  <a:pt x="67564" y="18161"/>
                  <a:pt x="67437" y="18161"/>
                  <a:pt x="67437" y="18288"/>
                </a:cubicBezTo>
                <a:cubicBezTo>
                  <a:pt x="67437" y="18161"/>
                  <a:pt x="67564" y="18161"/>
                  <a:pt x="67564" y="18161"/>
                </a:cubicBezTo>
                <a:cubicBezTo>
                  <a:pt x="67564" y="18161"/>
                  <a:pt x="67437" y="18161"/>
                  <a:pt x="67437" y="18034"/>
                </a:cubicBezTo>
                <a:close/>
                <a:moveTo>
                  <a:pt x="67437" y="18288"/>
                </a:moveTo>
                <a:cubicBezTo>
                  <a:pt x="67056" y="18669"/>
                  <a:pt x="67056" y="18796"/>
                  <a:pt x="67056" y="18796"/>
                </a:cubicBezTo>
                <a:cubicBezTo>
                  <a:pt x="67056" y="18796"/>
                  <a:pt x="67310" y="18669"/>
                  <a:pt x="67437" y="18288"/>
                </a:cubicBezTo>
                <a:close/>
                <a:moveTo>
                  <a:pt x="68707" y="17018"/>
                </a:moveTo>
                <a:cubicBezTo>
                  <a:pt x="68072" y="18923"/>
                  <a:pt x="68072" y="19685"/>
                  <a:pt x="68326" y="19685"/>
                </a:cubicBezTo>
                <a:cubicBezTo>
                  <a:pt x="68580" y="19685"/>
                  <a:pt x="68707" y="19177"/>
                  <a:pt x="68707" y="18034"/>
                </a:cubicBezTo>
                <a:cubicBezTo>
                  <a:pt x="68707" y="16891"/>
                  <a:pt x="68707" y="16891"/>
                  <a:pt x="68707" y="16891"/>
                </a:cubicBezTo>
                <a:close/>
                <a:moveTo>
                  <a:pt x="34417" y="23495"/>
                </a:moveTo>
                <a:cubicBezTo>
                  <a:pt x="35306" y="23495"/>
                  <a:pt x="36322" y="25400"/>
                  <a:pt x="37211" y="27178"/>
                </a:cubicBezTo>
                <a:cubicBezTo>
                  <a:pt x="36068" y="27178"/>
                  <a:pt x="36068" y="27178"/>
                  <a:pt x="36068" y="26035"/>
                </a:cubicBezTo>
                <a:cubicBezTo>
                  <a:pt x="34925" y="24892"/>
                  <a:pt x="33782" y="23749"/>
                  <a:pt x="33782" y="23749"/>
                </a:cubicBezTo>
                <a:cubicBezTo>
                  <a:pt x="34036" y="23622"/>
                  <a:pt x="34163" y="23495"/>
                  <a:pt x="34417" y="23495"/>
                </a:cubicBezTo>
                <a:close/>
                <a:moveTo>
                  <a:pt x="104775" y="24892"/>
                </a:moveTo>
                <a:cubicBezTo>
                  <a:pt x="103632" y="26035"/>
                  <a:pt x="102489" y="27178"/>
                  <a:pt x="102489" y="27178"/>
                </a:cubicBezTo>
                <a:lnTo>
                  <a:pt x="102489" y="25908"/>
                </a:lnTo>
                <a:cubicBezTo>
                  <a:pt x="103632" y="24765"/>
                  <a:pt x="104775" y="24765"/>
                  <a:pt x="104775" y="24765"/>
                </a:cubicBezTo>
                <a:close/>
                <a:moveTo>
                  <a:pt x="114681" y="36703"/>
                </a:moveTo>
                <a:cubicBezTo>
                  <a:pt x="115062" y="36703"/>
                  <a:pt x="115316" y="37211"/>
                  <a:pt x="116078" y="37211"/>
                </a:cubicBezTo>
                <a:cubicBezTo>
                  <a:pt x="114935" y="38354"/>
                  <a:pt x="113792" y="38354"/>
                  <a:pt x="112649" y="38354"/>
                </a:cubicBezTo>
                <a:cubicBezTo>
                  <a:pt x="112649" y="37211"/>
                  <a:pt x="112649" y="37211"/>
                  <a:pt x="113792" y="37211"/>
                </a:cubicBezTo>
                <a:cubicBezTo>
                  <a:pt x="114173" y="36830"/>
                  <a:pt x="114427" y="36703"/>
                  <a:pt x="114681" y="36703"/>
                </a:cubicBezTo>
                <a:close/>
                <a:moveTo>
                  <a:pt x="101854" y="44831"/>
                </a:moveTo>
                <a:cubicBezTo>
                  <a:pt x="101727" y="44958"/>
                  <a:pt x="101600" y="44958"/>
                  <a:pt x="101473" y="45212"/>
                </a:cubicBezTo>
                <a:cubicBezTo>
                  <a:pt x="101473" y="45212"/>
                  <a:pt x="101600" y="45085"/>
                  <a:pt x="101854" y="44831"/>
                </a:cubicBezTo>
                <a:close/>
                <a:moveTo>
                  <a:pt x="121793" y="63119"/>
                </a:moveTo>
                <a:lnTo>
                  <a:pt x="120650" y="64262"/>
                </a:lnTo>
                <a:lnTo>
                  <a:pt x="119507" y="63119"/>
                </a:lnTo>
                <a:close/>
                <a:moveTo>
                  <a:pt x="0" y="66548"/>
                </a:moveTo>
                <a:cubicBezTo>
                  <a:pt x="0" y="67056"/>
                  <a:pt x="635" y="67437"/>
                  <a:pt x="1270" y="67437"/>
                </a:cubicBezTo>
                <a:cubicBezTo>
                  <a:pt x="1905" y="67437"/>
                  <a:pt x="2794" y="67183"/>
                  <a:pt x="3429" y="66548"/>
                </a:cubicBezTo>
                <a:close/>
                <a:moveTo>
                  <a:pt x="120650" y="74422"/>
                </a:moveTo>
                <a:cubicBezTo>
                  <a:pt x="121793" y="75565"/>
                  <a:pt x="122936" y="75565"/>
                  <a:pt x="122936" y="75565"/>
                </a:cubicBezTo>
                <a:cubicBezTo>
                  <a:pt x="122936" y="75946"/>
                  <a:pt x="122682" y="76073"/>
                  <a:pt x="122428" y="76073"/>
                </a:cubicBezTo>
                <a:cubicBezTo>
                  <a:pt x="121666" y="76073"/>
                  <a:pt x="120015" y="75311"/>
                  <a:pt x="118491" y="74422"/>
                </a:cubicBezTo>
                <a:close/>
                <a:moveTo>
                  <a:pt x="23368" y="81788"/>
                </a:moveTo>
                <a:cubicBezTo>
                  <a:pt x="23749" y="81788"/>
                  <a:pt x="23749" y="82296"/>
                  <a:pt x="23749" y="82296"/>
                </a:cubicBezTo>
                <a:cubicBezTo>
                  <a:pt x="24892" y="82296"/>
                  <a:pt x="24892" y="82296"/>
                  <a:pt x="22606" y="83439"/>
                </a:cubicBezTo>
                <a:cubicBezTo>
                  <a:pt x="22606" y="83439"/>
                  <a:pt x="21463" y="83439"/>
                  <a:pt x="21463" y="82296"/>
                </a:cubicBezTo>
                <a:lnTo>
                  <a:pt x="22606" y="82296"/>
                </a:lnTo>
                <a:cubicBezTo>
                  <a:pt x="22987" y="81915"/>
                  <a:pt x="23241" y="81788"/>
                  <a:pt x="23368" y="81788"/>
                </a:cubicBezTo>
                <a:close/>
                <a:moveTo>
                  <a:pt x="31623" y="83439"/>
                </a:moveTo>
                <a:lnTo>
                  <a:pt x="30480" y="84582"/>
                </a:lnTo>
                <a:cubicBezTo>
                  <a:pt x="32766" y="83439"/>
                  <a:pt x="32766" y="83439"/>
                  <a:pt x="31623" y="83439"/>
                </a:cubicBezTo>
                <a:close/>
                <a:moveTo>
                  <a:pt x="30480" y="84582"/>
                </a:moveTo>
                <a:cubicBezTo>
                  <a:pt x="30480" y="84582"/>
                  <a:pt x="30480" y="84582"/>
                  <a:pt x="30480" y="84582"/>
                </a:cubicBezTo>
                <a:close/>
                <a:moveTo>
                  <a:pt x="117348" y="83439"/>
                </a:moveTo>
                <a:cubicBezTo>
                  <a:pt x="118491" y="84582"/>
                  <a:pt x="119634" y="84582"/>
                  <a:pt x="118491" y="84582"/>
                </a:cubicBezTo>
                <a:lnTo>
                  <a:pt x="117348" y="84582"/>
                </a:lnTo>
                <a:lnTo>
                  <a:pt x="116205" y="83439"/>
                </a:lnTo>
                <a:close/>
                <a:moveTo>
                  <a:pt x="24892" y="84963"/>
                </a:moveTo>
                <a:cubicBezTo>
                  <a:pt x="25273" y="84963"/>
                  <a:pt x="25527" y="85217"/>
                  <a:pt x="25908" y="85725"/>
                </a:cubicBezTo>
                <a:cubicBezTo>
                  <a:pt x="25908" y="85725"/>
                  <a:pt x="25908" y="86868"/>
                  <a:pt x="24765" y="86868"/>
                </a:cubicBezTo>
                <a:cubicBezTo>
                  <a:pt x="25146" y="86487"/>
                  <a:pt x="25273" y="86360"/>
                  <a:pt x="25273" y="86360"/>
                </a:cubicBezTo>
                <a:cubicBezTo>
                  <a:pt x="25273" y="86360"/>
                  <a:pt x="24511" y="86868"/>
                  <a:pt x="23749" y="86868"/>
                </a:cubicBezTo>
                <a:cubicBezTo>
                  <a:pt x="22606" y="88011"/>
                  <a:pt x="21463" y="89154"/>
                  <a:pt x="21463" y="89154"/>
                </a:cubicBezTo>
                <a:cubicBezTo>
                  <a:pt x="20320" y="88011"/>
                  <a:pt x="21463" y="86868"/>
                  <a:pt x="22606" y="86868"/>
                </a:cubicBezTo>
                <a:cubicBezTo>
                  <a:pt x="24003" y="85598"/>
                  <a:pt x="24511" y="84963"/>
                  <a:pt x="24892" y="84963"/>
                </a:cubicBezTo>
                <a:close/>
                <a:moveTo>
                  <a:pt x="3810" y="88265"/>
                </a:moveTo>
                <a:cubicBezTo>
                  <a:pt x="3429" y="88265"/>
                  <a:pt x="2794" y="88519"/>
                  <a:pt x="2286" y="89154"/>
                </a:cubicBezTo>
                <a:cubicBezTo>
                  <a:pt x="2286" y="89535"/>
                  <a:pt x="2413" y="89662"/>
                  <a:pt x="2667" y="89662"/>
                </a:cubicBezTo>
                <a:cubicBezTo>
                  <a:pt x="3048" y="89662"/>
                  <a:pt x="3810" y="89154"/>
                  <a:pt x="4572" y="89154"/>
                </a:cubicBezTo>
                <a:cubicBezTo>
                  <a:pt x="4572" y="88646"/>
                  <a:pt x="4318" y="88265"/>
                  <a:pt x="3810" y="88265"/>
                </a:cubicBezTo>
                <a:close/>
                <a:moveTo>
                  <a:pt x="24765" y="92456"/>
                </a:moveTo>
                <a:cubicBezTo>
                  <a:pt x="24765" y="93599"/>
                  <a:pt x="24765" y="93599"/>
                  <a:pt x="23622" y="93599"/>
                </a:cubicBezTo>
                <a:cubicBezTo>
                  <a:pt x="24765" y="92456"/>
                  <a:pt x="24765" y="92456"/>
                  <a:pt x="24765" y="92456"/>
                </a:cubicBezTo>
                <a:close/>
                <a:moveTo>
                  <a:pt x="82296" y="93599"/>
                </a:moveTo>
                <a:cubicBezTo>
                  <a:pt x="81153" y="94742"/>
                  <a:pt x="81153" y="94742"/>
                  <a:pt x="82296" y="95885"/>
                </a:cubicBezTo>
                <a:lnTo>
                  <a:pt x="83439" y="94742"/>
                </a:lnTo>
                <a:cubicBezTo>
                  <a:pt x="82296" y="93599"/>
                  <a:pt x="82296" y="93599"/>
                  <a:pt x="82296" y="93599"/>
                </a:cubicBezTo>
                <a:close/>
                <a:moveTo>
                  <a:pt x="47371" y="99187"/>
                </a:moveTo>
                <a:cubicBezTo>
                  <a:pt x="46228" y="100330"/>
                  <a:pt x="46228" y="101473"/>
                  <a:pt x="45085" y="103632"/>
                </a:cubicBezTo>
                <a:cubicBezTo>
                  <a:pt x="45085" y="102489"/>
                  <a:pt x="45085" y="101346"/>
                  <a:pt x="46228" y="100203"/>
                </a:cubicBezTo>
                <a:cubicBezTo>
                  <a:pt x="46228" y="100203"/>
                  <a:pt x="46736" y="99695"/>
                  <a:pt x="47371" y="99060"/>
                </a:cubicBezTo>
                <a:close/>
                <a:moveTo>
                  <a:pt x="99187" y="101473"/>
                </a:moveTo>
                <a:cubicBezTo>
                  <a:pt x="99187" y="101473"/>
                  <a:pt x="100330" y="102616"/>
                  <a:pt x="100330" y="103759"/>
                </a:cubicBezTo>
                <a:lnTo>
                  <a:pt x="99187" y="102616"/>
                </a:lnTo>
                <a:lnTo>
                  <a:pt x="98044" y="101473"/>
                </a:lnTo>
                <a:close/>
                <a:moveTo>
                  <a:pt x="96012" y="101854"/>
                </a:moveTo>
                <a:cubicBezTo>
                  <a:pt x="96266" y="101854"/>
                  <a:pt x="96774" y="102362"/>
                  <a:pt x="98171" y="103759"/>
                </a:cubicBezTo>
                <a:cubicBezTo>
                  <a:pt x="98171" y="104902"/>
                  <a:pt x="98171" y="104902"/>
                  <a:pt x="98171" y="104902"/>
                </a:cubicBezTo>
                <a:cubicBezTo>
                  <a:pt x="98171" y="104902"/>
                  <a:pt x="97028" y="103759"/>
                  <a:pt x="95885" y="102616"/>
                </a:cubicBezTo>
                <a:cubicBezTo>
                  <a:pt x="95885" y="102108"/>
                  <a:pt x="95885" y="101854"/>
                  <a:pt x="96012" y="101854"/>
                </a:cubicBezTo>
                <a:close/>
                <a:moveTo>
                  <a:pt x="100076" y="105283"/>
                </a:moveTo>
                <a:cubicBezTo>
                  <a:pt x="100076" y="105283"/>
                  <a:pt x="100203" y="105537"/>
                  <a:pt x="100330" y="105918"/>
                </a:cubicBezTo>
                <a:cubicBezTo>
                  <a:pt x="100076" y="105537"/>
                  <a:pt x="100076" y="105283"/>
                  <a:pt x="100076" y="105283"/>
                </a:cubicBezTo>
                <a:close/>
                <a:moveTo>
                  <a:pt x="70993" y="103759"/>
                </a:moveTo>
                <a:cubicBezTo>
                  <a:pt x="71628" y="105029"/>
                  <a:pt x="71882" y="105918"/>
                  <a:pt x="71882" y="105918"/>
                </a:cubicBezTo>
                <a:cubicBezTo>
                  <a:pt x="71882" y="105918"/>
                  <a:pt x="71501" y="105283"/>
                  <a:pt x="70993" y="103759"/>
                </a:cubicBezTo>
                <a:close/>
                <a:moveTo>
                  <a:pt x="35560" y="105537"/>
                </a:moveTo>
                <a:cubicBezTo>
                  <a:pt x="35814" y="105537"/>
                  <a:pt x="36068" y="105664"/>
                  <a:pt x="36068" y="106045"/>
                </a:cubicBezTo>
                <a:cubicBezTo>
                  <a:pt x="36068" y="106045"/>
                  <a:pt x="36068" y="107188"/>
                  <a:pt x="33782" y="107188"/>
                </a:cubicBezTo>
                <a:cubicBezTo>
                  <a:pt x="33782" y="106426"/>
                  <a:pt x="34925" y="105537"/>
                  <a:pt x="35560" y="105537"/>
                </a:cubicBezTo>
                <a:close/>
                <a:moveTo>
                  <a:pt x="92456" y="108204"/>
                </a:moveTo>
                <a:cubicBezTo>
                  <a:pt x="92456" y="108204"/>
                  <a:pt x="93599" y="109347"/>
                  <a:pt x="93599" y="109347"/>
                </a:cubicBezTo>
                <a:cubicBezTo>
                  <a:pt x="93599" y="109728"/>
                  <a:pt x="93599" y="109855"/>
                  <a:pt x="93599" y="109855"/>
                </a:cubicBezTo>
                <a:cubicBezTo>
                  <a:pt x="93599" y="109855"/>
                  <a:pt x="93218" y="109347"/>
                  <a:pt x="92583" y="109347"/>
                </a:cubicBezTo>
                <a:cubicBezTo>
                  <a:pt x="91440" y="109347"/>
                  <a:pt x="91440" y="109347"/>
                  <a:pt x="92583" y="108204"/>
                </a:cubicBezTo>
                <a:close/>
                <a:moveTo>
                  <a:pt x="54102" y="108204"/>
                </a:moveTo>
                <a:lnTo>
                  <a:pt x="54102" y="109347"/>
                </a:lnTo>
                <a:lnTo>
                  <a:pt x="52959" y="110490"/>
                </a:lnTo>
                <a:lnTo>
                  <a:pt x="52959" y="109347"/>
                </a:lnTo>
                <a:cubicBezTo>
                  <a:pt x="54102" y="108204"/>
                  <a:pt x="54102" y="108204"/>
                  <a:pt x="54102" y="108204"/>
                </a:cubicBezTo>
                <a:close/>
                <a:moveTo>
                  <a:pt x="78867" y="109347"/>
                </a:moveTo>
                <a:cubicBezTo>
                  <a:pt x="78867" y="109347"/>
                  <a:pt x="78867" y="109347"/>
                  <a:pt x="78867" y="110490"/>
                </a:cubicBezTo>
                <a:lnTo>
                  <a:pt x="77724" y="109347"/>
                </a:lnTo>
                <a:close/>
                <a:moveTo>
                  <a:pt x="35560" y="108077"/>
                </a:moveTo>
                <a:cubicBezTo>
                  <a:pt x="35306" y="108077"/>
                  <a:pt x="34925" y="108712"/>
                  <a:pt x="34925" y="109347"/>
                </a:cubicBezTo>
                <a:cubicBezTo>
                  <a:pt x="33782" y="110490"/>
                  <a:pt x="33782" y="110490"/>
                  <a:pt x="34925" y="111633"/>
                </a:cubicBezTo>
                <a:cubicBezTo>
                  <a:pt x="34925" y="111633"/>
                  <a:pt x="36068" y="110490"/>
                  <a:pt x="36068" y="110490"/>
                </a:cubicBezTo>
                <a:cubicBezTo>
                  <a:pt x="37211" y="109347"/>
                  <a:pt x="36068" y="109347"/>
                  <a:pt x="36068" y="109347"/>
                </a:cubicBezTo>
                <a:cubicBezTo>
                  <a:pt x="36068" y="108458"/>
                  <a:pt x="35941" y="108077"/>
                  <a:pt x="35560" y="108077"/>
                </a:cubicBezTo>
                <a:close/>
                <a:moveTo>
                  <a:pt x="63881" y="108585"/>
                </a:moveTo>
                <a:cubicBezTo>
                  <a:pt x="64008" y="108585"/>
                  <a:pt x="63754" y="109093"/>
                  <a:pt x="63119" y="110490"/>
                </a:cubicBezTo>
                <a:cubicBezTo>
                  <a:pt x="63119" y="111633"/>
                  <a:pt x="61976" y="112776"/>
                  <a:pt x="61976" y="112776"/>
                </a:cubicBezTo>
                <a:cubicBezTo>
                  <a:pt x="61976" y="112776"/>
                  <a:pt x="63119" y="111633"/>
                  <a:pt x="63119" y="109347"/>
                </a:cubicBezTo>
                <a:cubicBezTo>
                  <a:pt x="63627" y="108839"/>
                  <a:pt x="63881" y="108585"/>
                  <a:pt x="63881" y="108585"/>
                </a:cubicBezTo>
                <a:close/>
                <a:moveTo>
                  <a:pt x="75438" y="109982"/>
                </a:moveTo>
                <a:cubicBezTo>
                  <a:pt x="75565" y="109982"/>
                  <a:pt x="75692" y="110998"/>
                  <a:pt x="76581" y="112649"/>
                </a:cubicBezTo>
                <a:lnTo>
                  <a:pt x="75565" y="112649"/>
                </a:lnTo>
                <a:cubicBezTo>
                  <a:pt x="75565" y="111506"/>
                  <a:pt x="74422" y="110363"/>
                  <a:pt x="75565" y="110363"/>
                </a:cubicBezTo>
                <a:cubicBezTo>
                  <a:pt x="75565" y="110109"/>
                  <a:pt x="75565" y="109855"/>
                  <a:pt x="75565" y="109855"/>
                </a:cubicBezTo>
                <a:close/>
                <a:moveTo>
                  <a:pt x="85598" y="111506"/>
                </a:moveTo>
                <a:cubicBezTo>
                  <a:pt x="85598" y="111506"/>
                  <a:pt x="86741" y="111506"/>
                  <a:pt x="86741" y="112649"/>
                </a:cubicBezTo>
                <a:cubicBezTo>
                  <a:pt x="86741" y="112649"/>
                  <a:pt x="87884" y="113792"/>
                  <a:pt x="86741" y="113792"/>
                </a:cubicBezTo>
                <a:cubicBezTo>
                  <a:pt x="86741" y="113792"/>
                  <a:pt x="85598" y="112649"/>
                  <a:pt x="85598" y="112649"/>
                </a:cubicBezTo>
                <a:cubicBezTo>
                  <a:pt x="85598" y="111506"/>
                  <a:pt x="85598" y="111506"/>
                  <a:pt x="85598" y="111506"/>
                </a:cubicBezTo>
                <a:close/>
                <a:moveTo>
                  <a:pt x="55118" y="110998"/>
                </a:moveTo>
                <a:cubicBezTo>
                  <a:pt x="55245" y="110998"/>
                  <a:pt x="55245" y="111506"/>
                  <a:pt x="55245" y="112649"/>
                </a:cubicBezTo>
                <a:cubicBezTo>
                  <a:pt x="54102" y="113792"/>
                  <a:pt x="54102" y="114935"/>
                  <a:pt x="52959" y="116078"/>
                </a:cubicBezTo>
                <a:lnTo>
                  <a:pt x="51943" y="116078"/>
                </a:lnTo>
                <a:cubicBezTo>
                  <a:pt x="51943" y="116078"/>
                  <a:pt x="53086" y="114935"/>
                  <a:pt x="54229" y="113792"/>
                </a:cubicBezTo>
                <a:cubicBezTo>
                  <a:pt x="54864" y="111887"/>
                  <a:pt x="55118" y="111125"/>
                  <a:pt x="55245" y="111125"/>
                </a:cubicBezTo>
                <a:close/>
                <a:moveTo>
                  <a:pt x="66548" y="114808"/>
                </a:moveTo>
                <a:cubicBezTo>
                  <a:pt x="66548" y="115951"/>
                  <a:pt x="65405" y="117094"/>
                  <a:pt x="65405" y="117094"/>
                </a:cubicBezTo>
                <a:cubicBezTo>
                  <a:pt x="65405" y="115951"/>
                  <a:pt x="65405" y="114808"/>
                  <a:pt x="65405" y="114808"/>
                </a:cubicBezTo>
                <a:close/>
                <a:moveTo>
                  <a:pt x="74422" y="118237"/>
                </a:moveTo>
                <a:lnTo>
                  <a:pt x="74422" y="119380"/>
                </a:lnTo>
                <a:cubicBezTo>
                  <a:pt x="73660" y="119380"/>
                  <a:pt x="73406" y="120396"/>
                  <a:pt x="73279" y="120396"/>
                </a:cubicBezTo>
                <a:cubicBezTo>
                  <a:pt x="73152" y="120396"/>
                  <a:pt x="73279" y="120142"/>
                  <a:pt x="73279" y="119380"/>
                </a:cubicBezTo>
                <a:cubicBezTo>
                  <a:pt x="73279" y="119380"/>
                  <a:pt x="73279" y="118237"/>
                  <a:pt x="74422" y="118237"/>
                </a:cubicBezTo>
                <a:close/>
                <a:moveTo>
                  <a:pt x="55245" y="0"/>
                </a:moveTo>
                <a:cubicBezTo>
                  <a:pt x="55245" y="0"/>
                  <a:pt x="55245" y="2286"/>
                  <a:pt x="55245" y="2286"/>
                </a:cubicBezTo>
                <a:cubicBezTo>
                  <a:pt x="55245" y="3429"/>
                  <a:pt x="46228" y="5715"/>
                  <a:pt x="45085" y="5715"/>
                </a:cubicBezTo>
                <a:cubicBezTo>
                  <a:pt x="43942" y="5715"/>
                  <a:pt x="42799" y="5715"/>
                  <a:pt x="42799" y="6858"/>
                </a:cubicBezTo>
                <a:cubicBezTo>
                  <a:pt x="43942" y="8001"/>
                  <a:pt x="41656" y="9144"/>
                  <a:pt x="39370" y="10287"/>
                </a:cubicBezTo>
                <a:cubicBezTo>
                  <a:pt x="37084" y="11430"/>
                  <a:pt x="35941" y="12573"/>
                  <a:pt x="35941" y="13716"/>
                </a:cubicBezTo>
                <a:lnTo>
                  <a:pt x="34925" y="13716"/>
                </a:lnTo>
                <a:cubicBezTo>
                  <a:pt x="34925" y="14859"/>
                  <a:pt x="34925" y="16002"/>
                  <a:pt x="34925" y="16002"/>
                </a:cubicBezTo>
                <a:cubicBezTo>
                  <a:pt x="34925" y="16764"/>
                  <a:pt x="34925" y="17653"/>
                  <a:pt x="34544" y="17653"/>
                </a:cubicBezTo>
                <a:cubicBezTo>
                  <a:pt x="34417" y="17653"/>
                  <a:pt x="34163" y="17526"/>
                  <a:pt x="33782" y="17145"/>
                </a:cubicBezTo>
                <a:cubicBezTo>
                  <a:pt x="33782" y="16002"/>
                  <a:pt x="32639" y="14859"/>
                  <a:pt x="32639" y="14859"/>
                </a:cubicBezTo>
                <a:cubicBezTo>
                  <a:pt x="31496" y="14859"/>
                  <a:pt x="32639" y="16002"/>
                  <a:pt x="32639" y="17145"/>
                </a:cubicBezTo>
                <a:cubicBezTo>
                  <a:pt x="33782" y="18288"/>
                  <a:pt x="33782" y="18288"/>
                  <a:pt x="33782" y="18288"/>
                </a:cubicBezTo>
                <a:cubicBezTo>
                  <a:pt x="33782" y="18796"/>
                  <a:pt x="33782" y="19177"/>
                  <a:pt x="33655" y="19177"/>
                </a:cubicBezTo>
                <a:cubicBezTo>
                  <a:pt x="33528" y="19177"/>
                  <a:pt x="33274" y="18923"/>
                  <a:pt x="32639" y="18288"/>
                </a:cubicBezTo>
                <a:cubicBezTo>
                  <a:pt x="32258" y="17907"/>
                  <a:pt x="31877" y="17526"/>
                  <a:pt x="31496" y="17145"/>
                </a:cubicBezTo>
                <a:cubicBezTo>
                  <a:pt x="30353" y="17145"/>
                  <a:pt x="30353" y="17145"/>
                  <a:pt x="29210" y="14859"/>
                </a:cubicBezTo>
                <a:cubicBezTo>
                  <a:pt x="28321" y="14351"/>
                  <a:pt x="27686" y="14097"/>
                  <a:pt x="27432" y="14097"/>
                </a:cubicBezTo>
                <a:cubicBezTo>
                  <a:pt x="27178" y="14097"/>
                  <a:pt x="27305" y="14605"/>
                  <a:pt x="28067" y="16002"/>
                </a:cubicBezTo>
                <a:lnTo>
                  <a:pt x="29210" y="17145"/>
                </a:lnTo>
                <a:cubicBezTo>
                  <a:pt x="28702" y="16891"/>
                  <a:pt x="28448" y="16891"/>
                  <a:pt x="28194" y="16891"/>
                </a:cubicBezTo>
                <a:cubicBezTo>
                  <a:pt x="27305" y="16891"/>
                  <a:pt x="28067" y="18542"/>
                  <a:pt x="28067" y="19431"/>
                </a:cubicBezTo>
                <a:cubicBezTo>
                  <a:pt x="27178" y="18923"/>
                  <a:pt x="26543" y="18669"/>
                  <a:pt x="26416" y="18669"/>
                </a:cubicBezTo>
                <a:cubicBezTo>
                  <a:pt x="26289" y="18669"/>
                  <a:pt x="26289" y="19177"/>
                  <a:pt x="27051" y="20574"/>
                </a:cubicBezTo>
                <a:cubicBezTo>
                  <a:pt x="25908" y="20574"/>
                  <a:pt x="24765" y="20574"/>
                  <a:pt x="24765" y="21717"/>
                </a:cubicBezTo>
                <a:cubicBezTo>
                  <a:pt x="25908" y="22860"/>
                  <a:pt x="23622" y="24003"/>
                  <a:pt x="21336" y="27305"/>
                </a:cubicBezTo>
                <a:cubicBezTo>
                  <a:pt x="19050" y="29591"/>
                  <a:pt x="16764" y="31877"/>
                  <a:pt x="17907" y="32893"/>
                </a:cubicBezTo>
                <a:cubicBezTo>
                  <a:pt x="17907" y="32893"/>
                  <a:pt x="17907" y="32893"/>
                  <a:pt x="16764" y="31750"/>
                </a:cubicBezTo>
                <a:cubicBezTo>
                  <a:pt x="15621" y="31750"/>
                  <a:pt x="15621" y="31750"/>
                  <a:pt x="17907" y="34036"/>
                </a:cubicBezTo>
                <a:cubicBezTo>
                  <a:pt x="18415" y="34544"/>
                  <a:pt x="19050" y="34925"/>
                  <a:pt x="19050" y="34925"/>
                </a:cubicBezTo>
                <a:cubicBezTo>
                  <a:pt x="19050" y="34925"/>
                  <a:pt x="18542" y="34671"/>
                  <a:pt x="16764" y="34036"/>
                </a:cubicBezTo>
                <a:cubicBezTo>
                  <a:pt x="16383" y="33655"/>
                  <a:pt x="16256" y="33528"/>
                  <a:pt x="16002" y="33528"/>
                </a:cubicBezTo>
                <a:cubicBezTo>
                  <a:pt x="15494" y="33528"/>
                  <a:pt x="15240" y="34290"/>
                  <a:pt x="14478" y="35179"/>
                </a:cubicBezTo>
                <a:cubicBezTo>
                  <a:pt x="14478" y="36322"/>
                  <a:pt x="13335" y="37465"/>
                  <a:pt x="14478" y="38608"/>
                </a:cubicBezTo>
                <a:cubicBezTo>
                  <a:pt x="13843" y="38354"/>
                  <a:pt x="13208" y="38100"/>
                  <a:pt x="12700" y="38100"/>
                </a:cubicBezTo>
                <a:cubicBezTo>
                  <a:pt x="11303" y="38100"/>
                  <a:pt x="10541" y="39116"/>
                  <a:pt x="12192" y="40767"/>
                </a:cubicBezTo>
                <a:lnTo>
                  <a:pt x="10160" y="40767"/>
                </a:lnTo>
                <a:cubicBezTo>
                  <a:pt x="10160" y="40767"/>
                  <a:pt x="10160" y="41910"/>
                  <a:pt x="11303" y="43053"/>
                </a:cubicBezTo>
                <a:cubicBezTo>
                  <a:pt x="11303" y="43053"/>
                  <a:pt x="10160" y="45339"/>
                  <a:pt x="10160" y="45339"/>
                </a:cubicBezTo>
                <a:cubicBezTo>
                  <a:pt x="9017" y="46482"/>
                  <a:pt x="10160" y="47625"/>
                  <a:pt x="10160" y="47625"/>
                </a:cubicBezTo>
                <a:cubicBezTo>
                  <a:pt x="9017" y="47625"/>
                  <a:pt x="7874" y="49911"/>
                  <a:pt x="7874" y="52070"/>
                </a:cubicBezTo>
                <a:cubicBezTo>
                  <a:pt x="6731" y="55499"/>
                  <a:pt x="6731" y="57658"/>
                  <a:pt x="5588" y="57658"/>
                </a:cubicBezTo>
                <a:cubicBezTo>
                  <a:pt x="5588" y="57658"/>
                  <a:pt x="5588" y="57658"/>
                  <a:pt x="6731" y="58801"/>
                </a:cubicBezTo>
                <a:cubicBezTo>
                  <a:pt x="9017" y="59944"/>
                  <a:pt x="9017" y="59944"/>
                  <a:pt x="7874" y="59944"/>
                </a:cubicBezTo>
                <a:cubicBezTo>
                  <a:pt x="4445" y="59944"/>
                  <a:pt x="4445" y="62230"/>
                  <a:pt x="7874" y="62230"/>
                </a:cubicBezTo>
                <a:lnTo>
                  <a:pt x="5588" y="62230"/>
                </a:lnTo>
                <a:cubicBezTo>
                  <a:pt x="3302" y="63373"/>
                  <a:pt x="4445" y="64516"/>
                  <a:pt x="6731" y="64516"/>
                </a:cubicBezTo>
                <a:cubicBezTo>
                  <a:pt x="5588" y="65659"/>
                  <a:pt x="4445" y="65659"/>
                  <a:pt x="5588" y="65659"/>
                </a:cubicBezTo>
                <a:cubicBezTo>
                  <a:pt x="5588" y="66802"/>
                  <a:pt x="5588" y="66802"/>
                  <a:pt x="3302" y="66802"/>
                </a:cubicBezTo>
                <a:lnTo>
                  <a:pt x="3302" y="67945"/>
                </a:lnTo>
                <a:cubicBezTo>
                  <a:pt x="3302" y="67945"/>
                  <a:pt x="3302" y="68453"/>
                  <a:pt x="3683" y="68453"/>
                </a:cubicBezTo>
                <a:cubicBezTo>
                  <a:pt x="3810" y="68453"/>
                  <a:pt x="4064" y="68326"/>
                  <a:pt x="4445" y="67945"/>
                </a:cubicBezTo>
                <a:cubicBezTo>
                  <a:pt x="5588" y="67945"/>
                  <a:pt x="5588" y="69088"/>
                  <a:pt x="5588" y="69088"/>
                </a:cubicBezTo>
                <a:lnTo>
                  <a:pt x="12446" y="69088"/>
                </a:lnTo>
                <a:cubicBezTo>
                  <a:pt x="12827" y="69088"/>
                  <a:pt x="13208" y="69088"/>
                  <a:pt x="13462" y="69088"/>
                </a:cubicBezTo>
                <a:cubicBezTo>
                  <a:pt x="13462" y="69088"/>
                  <a:pt x="13462" y="69088"/>
                  <a:pt x="13589" y="69088"/>
                </a:cubicBezTo>
                <a:cubicBezTo>
                  <a:pt x="16764" y="69088"/>
                  <a:pt x="19050" y="69088"/>
                  <a:pt x="17272" y="68072"/>
                </a:cubicBezTo>
                <a:cubicBezTo>
                  <a:pt x="16510" y="68326"/>
                  <a:pt x="15367" y="68834"/>
                  <a:pt x="13462" y="68961"/>
                </a:cubicBezTo>
                <a:cubicBezTo>
                  <a:pt x="11303" y="67945"/>
                  <a:pt x="11303" y="67945"/>
                  <a:pt x="13589" y="67945"/>
                </a:cubicBezTo>
                <a:lnTo>
                  <a:pt x="17018" y="67945"/>
                </a:lnTo>
                <a:cubicBezTo>
                  <a:pt x="17145" y="67945"/>
                  <a:pt x="17272" y="68072"/>
                  <a:pt x="17272" y="68072"/>
                </a:cubicBezTo>
                <a:cubicBezTo>
                  <a:pt x="17526" y="67945"/>
                  <a:pt x="17907" y="67945"/>
                  <a:pt x="18161" y="67945"/>
                </a:cubicBezTo>
                <a:cubicBezTo>
                  <a:pt x="19304" y="66802"/>
                  <a:pt x="20447" y="65659"/>
                  <a:pt x="18161" y="65659"/>
                </a:cubicBezTo>
                <a:cubicBezTo>
                  <a:pt x="18161" y="65659"/>
                  <a:pt x="17018" y="65659"/>
                  <a:pt x="17018" y="64516"/>
                </a:cubicBezTo>
                <a:lnTo>
                  <a:pt x="18161" y="64516"/>
                </a:lnTo>
                <a:cubicBezTo>
                  <a:pt x="19304" y="64516"/>
                  <a:pt x="19304" y="63373"/>
                  <a:pt x="19304" y="61087"/>
                </a:cubicBezTo>
                <a:cubicBezTo>
                  <a:pt x="20447" y="59944"/>
                  <a:pt x="20447" y="58801"/>
                  <a:pt x="21590" y="58801"/>
                </a:cubicBezTo>
                <a:lnTo>
                  <a:pt x="22733" y="58801"/>
                </a:lnTo>
                <a:cubicBezTo>
                  <a:pt x="21590" y="57658"/>
                  <a:pt x="21590" y="56515"/>
                  <a:pt x="22733" y="54229"/>
                </a:cubicBezTo>
                <a:cubicBezTo>
                  <a:pt x="23876" y="51943"/>
                  <a:pt x="23876" y="49657"/>
                  <a:pt x="22733" y="49657"/>
                </a:cubicBezTo>
                <a:cubicBezTo>
                  <a:pt x="23876" y="49657"/>
                  <a:pt x="25019" y="48514"/>
                  <a:pt x="25019" y="48514"/>
                </a:cubicBezTo>
                <a:cubicBezTo>
                  <a:pt x="23876" y="47371"/>
                  <a:pt x="23876" y="46228"/>
                  <a:pt x="23876" y="46228"/>
                </a:cubicBezTo>
                <a:cubicBezTo>
                  <a:pt x="24384" y="46736"/>
                  <a:pt x="24765" y="47117"/>
                  <a:pt x="25019" y="47117"/>
                </a:cubicBezTo>
                <a:cubicBezTo>
                  <a:pt x="25273" y="47117"/>
                  <a:pt x="25527" y="46863"/>
                  <a:pt x="26162" y="46228"/>
                </a:cubicBezTo>
                <a:cubicBezTo>
                  <a:pt x="26162" y="46228"/>
                  <a:pt x="26162" y="45085"/>
                  <a:pt x="25019" y="45085"/>
                </a:cubicBezTo>
                <a:cubicBezTo>
                  <a:pt x="25019" y="45085"/>
                  <a:pt x="26162" y="42799"/>
                  <a:pt x="28448" y="42799"/>
                </a:cubicBezTo>
                <a:cubicBezTo>
                  <a:pt x="29591" y="42799"/>
                  <a:pt x="28448" y="41656"/>
                  <a:pt x="27305" y="40513"/>
                </a:cubicBezTo>
                <a:cubicBezTo>
                  <a:pt x="26162" y="40513"/>
                  <a:pt x="26162" y="39370"/>
                  <a:pt x="26162" y="39370"/>
                </a:cubicBezTo>
                <a:lnTo>
                  <a:pt x="28448" y="40513"/>
                </a:lnTo>
                <a:cubicBezTo>
                  <a:pt x="28956" y="41021"/>
                  <a:pt x="29337" y="41402"/>
                  <a:pt x="29464" y="41402"/>
                </a:cubicBezTo>
                <a:cubicBezTo>
                  <a:pt x="29591" y="41402"/>
                  <a:pt x="29591" y="41148"/>
                  <a:pt x="29591" y="40513"/>
                </a:cubicBezTo>
                <a:cubicBezTo>
                  <a:pt x="28448" y="39370"/>
                  <a:pt x="29591" y="38227"/>
                  <a:pt x="30734" y="36068"/>
                </a:cubicBezTo>
                <a:cubicBezTo>
                  <a:pt x="33020" y="33782"/>
                  <a:pt x="33020" y="33782"/>
                  <a:pt x="33020" y="32639"/>
                </a:cubicBezTo>
                <a:cubicBezTo>
                  <a:pt x="31877" y="31496"/>
                  <a:pt x="31877" y="31496"/>
                  <a:pt x="34163" y="31496"/>
                </a:cubicBezTo>
                <a:cubicBezTo>
                  <a:pt x="35814" y="32004"/>
                  <a:pt x="36703" y="32385"/>
                  <a:pt x="37084" y="32385"/>
                </a:cubicBezTo>
                <a:cubicBezTo>
                  <a:pt x="37465" y="32385"/>
                  <a:pt x="37465" y="32131"/>
                  <a:pt x="37465" y="31496"/>
                </a:cubicBezTo>
                <a:cubicBezTo>
                  <a:pt x="36322" y="31496"/>
                  <a:pt x="36322" y="31496"/>
                  <a:pt x="35179" y="30353"/>
                </a:cubicBezTo>
                <a:cubicBezTo>
                  <a:pt x="33782" y="28956"/>
                  <a:pt x="33274" y="28448"/>
                  <a:pt x="33528" y="28448"/>
                </a:cubicBezTo>
                <a:cubicBezTo>
                  <a:pt x="33782" y="28448"/>
                  <a:pt x="34290" y="28702"/>
                  <a:pt x="35179" y="29210"/>
                </a:cubicBezTo>
                <a:cubicBezTo>
                  <a:pt x="35687" y="29718"/>
                  <a:pt x="36195" y="29972"/>
                  <a:pt x="36703" y="29972"/>
                </a:cubicBezTo>
                <a:cubicBezTo>
                  <a:pt x="38354" y="29972"/>
                  <a:pt x="39370" y="27559"/>
                  <a:pt x="38608" y="25908"/>
                </a:cubicBezTo>
                <a:lnTo>
                  <a:pt x="39751" y="27051"/>
                </a:lnTo>
                <a:cubicBezTo>
                  <a:pt x="39751" y="27432"/>
                  <a:pt x="39878" y="27559"/>
                  <a:pt x="40132" y="27559"/>
                </a:cubicBezTo>
                <a:cubicBezTo>
                  <a:pt x="40640" y="27559"/>
                  <a:pt x="41275" y="27051"/>
                  <a:pt x="42037" y="27051"/>
                </a:cubicBezTo>
                <a:cubicBezTo>
                  <a:pt x="42037" y="25908"/>
                  <a:pt x="42037" y="25908"/>
                  <a:pt x="42037" y="25908"/>
                </a:cubicBezTo>
                <a:cubicBezTo>
                  <a:pt x="41402" y="24511"/>
                  <a:pt x="41910" y="24003"/>
                  <a:pt x="42672" y="24003"/>
                </a:cubicBezTo>
                <a:cubicBezTo>
                  <a:pt x="43180" y="24003"/>
                  <a:pt x="43815" y="24257"/>
                  <a:pt x="44323" y="24765"/>
                </a:cubicBezTo>
                <a:cubicBezTo>
                  <a:pt x="45466" y="25908"/>
                  <a:pt x="45466" y="25908"/>
                  <a:pt x="45466" y="25908"/>
                </a:cubicBezTo>
                <a:cubicBezTo>
                  <a:pt x="45466" y="24511"/>
                  <a:pt x="45847" y="24003"/>
                  <a:pt x="46355" y="24003"/>
                </a:cubicBezTo>
                <a:cubicBezTo>
                  <a:pt x="46863" y="24003"/>
                  <a:pt x="47244" y="24257"/>
                  <a:pt x="47752" y="24765"/>
                </a:cubicBezTo>
                <a:cubicBezTo>
                  <a:pt x="47752" y="23622"/>
                  <a:pt x="47752" y="22479"/>
                  <a:pt x="48895" y="22479"/>
                </a:cubicBezTo>
                <a:cubicBezTo>
                  <a:pt x="48895" y="22479"/>
                  <a:pt x="50038" y="22479"/>
                  <a:pt x="48895" y="21336"/>
                </a:cubicBezTo>
                <a:cubicBezTo>
                  <a:pt x="47752" y="20193"/>
                  <a:pt x="47752" y="19050"/>
                  <a:pt x="47752" y="17907"/>
                </a:cubicBezTo>
                <a:lnTo>
                  <a:pt x="48895" y="20193"/>
                </a:lnTo>
                <a:cubicBezTo>
                  <a:pt x="48895" y="20574"/>
                  <a:pt x="49022" y="20701"/>
                  <a:pt x="49276" y="20701"/>
                </a:cubicBezTo>
                <a:cubicBezTo>
                  <a:pt x="49784" y="20701"/>
                  <a:pt x="50419" y="20193"/>
                  <a:pt x="51181" y="20193"/>
                </a:cubicBezTo>
                <a:cubicBezTo>
                  <a:pt x="51943" y="20193"/>
                  <a:pt x="52705" y="19685"/>
                  <a:pt x="53086" y="19685"/>
                </a:cubicBezTo>
                <a:cubicBezTo>
                  <a:pt x="53340" y="19685"/>
                  <a:pt x="53467" y="19812"/>
                  <a:pt x="53467" y="20193"/>
                </a:cubicBezTo>
                <a:lnTo>
                  <a:pt x="53467" y="19177"/>
                </a:lnTo>
                <a:cubicBezTo>
                  <a:pt x="53467" y="18542"/>
                  <a:pt x="53467" y="18288"/>
                  <a:pt x="53594" y="18288"/>
                </a:cubicBezTo>
                <a:cubicBezTo>
                  <a:pt x="53721" y="18288"/>
                  <a:pt x="53975" y="18542"/>
                  <a:pt x="54610" y="19177"/>
                </a:cubicBezTo>
                <a:cubicBezTo>
                  <a:pt x="54610" y="19685"/>
                  <a:pt x="54864" y="19939"/>
                  <a:pt x="55372" y="19939"/>
                </a:cubicBezTo>
                <a:cubicBezTo>
                  <a:pt x="55880" y="19939"/>
                  <a:pt x="56388" y="19685"/>
                  <a:pt x="56896" y="19177"/>
                </a:cubicBezTo>
                <a:cubicBezTo>
                  <a:pt x="57404" y="20193"/>
                  <a:pt x="57912" y="20701"/>
                  <a:pt x="58293" y="20701"/>
                </a:cubicBezTo>
                <a:cubicBezTo>
                  <a:pt x="58674" y="20701"/>
                  <a:pt x="58674" y="19812"/>
                  <a:pt x="58166" y="18034"/>
                </a:cubicBezTo>
                <a:cubicBezTo>
                  <a:pt x="59309" y="19177"/>
                  <a:pt x="59309" y="19177"/>
                  <a:pt x="59309" y="19177"/>
                </a:cubicBezTo>
                <a:cubicBezTo>
                  <a:pt x="59309" y="18542"/>
                  <a:pt x="59817" y="18288"/>
                  <a:pt x="60452" y="18288"/>
                </a:cubicBezTo>
                <a:cubicBezTo>
                  <a:pt x="61087" y="18288"/>
                  <a:pt x="61595" y="18542"/>
                  <a:pt x="61595" y="19177"/>
                </a:cubicBezTo>
                <a:cubicBezTo>
                  <a:pt x="61595" y="18034"/>
                  <a:pt x="61595" y="18034"/>
                  <a:pt x="62738" y="18034"/>
                </a:cubicBezTo>
                <a:cubicBezTo>
                  <a:pt x="62738" y="18034"/>
                  <a:pt x="62738" y="18034"/>
                  <a:pt x="62738" y="16891"/>
                </a:cubicBezTo>
                <a:cubicBezTo>
                  <a:pt x="62738" y="15748"/>
                  <a:pt x="63881" y="15748"/>
                  <a:pt x="63881" y="15748"/>
                </a:cubicBezTo>
                <a:cubicBezTo>
                  <a:pt x="63881" y="15748"/>
                  <a:pt x="63881" y="16891"/>
                  <a:pt x="63881" y="18034"/>
                </a:cubicBezTo>
                <a:cubicBezTo>
                  <a:pt x="63373" y="18542"/>
                  <a:pt x="63373" y="18796"/>
                  <a:pt x="63500" y="18796"/>
                </a:cubicBezTo>
                <a:cubicBezTo>
                  <a:pt x="63627" y="18796"/>
                  <a:pt x="64389" y="18288"/>
                  <a:pt x="65024" y="16891"/>
                </a:cubicBezTo>
                <a:cubicBezTo>
                  <a:pt x="65024" y="17653"/>
                  <a:pt x="64516" y="18542"/>
                  <a:pt x="64516" y="18542"/>
                </a:cubicBezTo>
                <a:cubicBezTo>
                  <a:pt x="64516" y="18542"/>
                  <a:pt x="64643" y="18415"/>
                  <a:pt x="65024" y="18034"/>
                </a:cubicBezTo>
                <a:cubicBezTo>
                  <a:pt x="65024" y="18034"/>
                  <a:pt x="65024" y="18034"/>
                  <a:pt x="65024" y="16891"/>
                </a:cubicBezTo>
                <a:lnTo>
                  <a:pt x="66167" y="16891"/>
                </a:lnTo>
                <a:cubicBezTo>
                  <a:pt x="67310" y="18034"/>
                  <a:pt x="67310" y="18034"/>
                  <a:pt x="67310" y="18034"/>
                </a:cubicBezTo>
                <a:cubicBezTo>
                  <a:pt x="67310" y="17526"/>
                  <a:pt x="67310" y="17145"/>
                  <a:pt x="67437" y="17145"/>
                </a:cubicBezTo>
                <a:cubicBezTo>
                  <a:pt x="67564" y="17145"/>
                  <a:pt x="67818" y="17399"/>
                  <a:pt x="68326" y="17907"/>
                </a:cubicBezTo>
                <a:cubicBezTo>
                  <a:pt x="68326" y="17653"/>
                  <a:pt x="68453" y="17272"/>
                  <a:pt x="68453" y="16891"/>
                </a:cubicBezTo>
                <a:cubicBezTo>
                  <a:pt x="68453" y="16383"/>
                  <a:pt x="68707" y="16002"/>
                  <a:pt x="68961" y="16002"/>
                </a:cubicBezTo>
                <a:cubicBezTo>
                  <a:pt x="69215" y="16002"/>
                  <a:pt x="69596" y="16256"/>
                  <a:pt x="69596" y="16891"/>
                </a:cubicBezTo>
                <a:cubicBezTo>
                  <a:pt x="69596" y="18034"/>
                  <a:pt x="73025" y="19177"/>
                  <a:pt x="75184" y="19177"/>
                </a:cubicBezTo>
                <a:cubicBezTo>
                  <a:pt x="75184" y="19177"/>
                  <a:pt x="76327" y="18034"/>
                  <a:pt x="76327" y="16891"/>
                </a:cubicBezTo>
                <a:cubicBezTo>
                  <a:pt x="76327" y="19304"/>
                  <a:pt x="76327" y="20447"/>
                  <a:pt x="76454" y="20447"/>
                </a:cubicBezTo>
                <a:cubicBezTo>
                  <a:pt x="76581" y="20447"/>
                  <a:pt x="76835" y="19685"/>
                  <a:pt x="77343" y="18034"/>
                </a:cubicBezTo>
                <a:cubicBezTo>
                  <a:pt x="77343" y="18542"/>
                  <a:pt x="77343" y="18923"/>
                  <a:pt x="77470" y="18923"/>
                </a:cubicBezTo>
                <a:cubicBezTo>
                  <a:pt x="77597" y="18923"/>
                  <a:pt x="77978" y="18669"/>
                  <a:pt x="78486" y="18034"/>
                </a:cubicBezTo>
                <a:cubicBezTo>
                  <a:pt x="78486" y="18796"/>
                  <a:pt x="78486" y="20193"/>
                  <a:pt x="78486" y="20193"/>
                </a:cubicBezTo>
                <a:cubicBezTo>
                  <a:pt x="78486" y="20574"/>
                  <a:pt x="78486" y="20955"/>
                  <a:pt x="78486" y="21463"/>
                </a:cubicBezTo>
                <a:cubicBezTo>
                  <a:pt x="78486" y="21971"/>
                  <a:pt x="78613" y="21971"/>
                  <a:pt x="78740" y="21971"/>
                </a:cubicBezTo>
                <a:cubicBezTo>
                  <a:pt x="79121" y="21971"/>
                  <a:pt x="79629" y="21209"/>
                  <a:pt x="79629" y="20320"/>
                </a:cubicBezTo>
                <a:cubicBezTo>
                  <a:pt x="80772" y="19177"/>
                  <a:pt x="81280" y="18669"/>
                  <a:pt x="81407" y="18669"/>
                </a:cubicBezTo>
                <a:cubicBezTo>
                  <a:pt x="81534" y="18669"/>
                  <a:pt x="81280" y="19304"/>
                  <a:pt x="80645" y="20320"/>
                </a:cubicBezTo>
                <a:cubicBezTo>
                  <a:pt x="80010" y="21336"/>
                  <a:pt x="80391" y="21971"/>
                  <a:pt x="80899" y="21971"/>
                </a:cubicBezTo>
                <a:cubicBezTo>
                  <a:pt x="81407" y="21971"/>
                  <a:pt x="82296" y="21336"/>
                  <a:pt x="82804" y="20320"/>
                </a:cubicBezTo>
                <a:cubicBezTo>
                  <a:pt x="83439" y="18923"/>
                  <a:pt x="83693" y="18415"/>
                  <a:pt x="83820" y="18415"/>
                </a:cubicBezTo>
                <a:cubicBezTo>
                  <a:pt x="83947" y="18415"/>
                  <a:pt x="83947" y="18669"/>
                  <a:pt x="83947" y="19177"/>
                </a:cubicBezTo>
                <a:cubicBezTo>
                  <a:pt x="82804" y="20320"/>
                  <a:pt x="82804" y="20320"/>
                  <a:pt x="82804" y="20320"/>
                </a:cubicBezTo>
                <a:cubicBezTo>
                  <a:pt x="83947" y="20320"/>
                  <a:pt x="83947" y="20320"/>
                  <a:pt x="82804" y="21463"/>
                </a:cubicBezTo>
                <a:cubicBezTo>
                  <a:pt x="82804" y="21463"/>
                  <a:pt x="83312" y="21971"/>
                  <a:pt x="83947" y="21971"/>
                </a:cubicBezTo>
                <a:cubicBezTo>
                  <a:pt x="84328" y="21971"/>
                  <a:pt x="84709" y="21844"/>
                  <a:pt x="84963" y="21463"/>
                </a:cubicBezTo>
                <a:cubicBezTo>
                  <a:pt x="85344" y="20701"/>
                  <a:pt x="85598" y="20320"/>
                  <a:pt x="85725" y="20320"/>
                </a:cubicBezTo>
                <a:cubicBezTo>
                  <a:pt x="85852" y="20320"/>
                  <a:pt x="85725" y="21590"/>
                  <a:pt x="84963" y="23749"/>
                </a:cubicBezTo>
                <a:lnTo>
                  <a:pt x="87249" y="22606"/>
                </a:lnTo>
                <a:cubicBezTo>
                  <a:pt x="88011" y="21209"/>
                  <a:pt x="88646" y="20193"/>
                  <a:pt x="88773" y="20193"/>
                </a:cubicBezTo>
                <a:cubicBezTo>
                  <a:pt x="88900" y="20193"/>
                  <a:pt x="88773" y="20574"/>
                  <a:pt x="88265" y="21463"/>
                </a:cubicBezTo>
                <a:cubicBezTo>
                  <a:pt x="87884" y="21971"/>
                  <a:pt x="87503" y="22352"/>
                  <a:pt x="87122" y="22606"/>
                </a:cubicBezTo>
                <a:cubicBezTo>
                  <a:pt x="87757" y="21971"/>
                  <a:pt x="88265" y="21717"/>
                  <a:pt x="88519" y="21717"/>
                </a:cubicBezTo>
                <a:cubicBezTo>
                  <a:pt x="89281" y="21717"/>
                  <a:pt x="89027" y="23368"/>
                  <a:pt x="88265" y="24892"/>
                </a:cubicBezTo>
                <a:cubicBezTo>
                  <a:pt x="89408" y="23749"/>
                  <a:pt x="89408" y="22606"/>
                  <a:pt x="89408" y="22606"/>
                </a:cubicBezTo>
                <a:cubicBezTo>
                  <a:pt x="90551" y="22606"/>
                  <a:pt x="90551" y="23749"/>
                  <a:pt x="89408" y="24892"/>
                </a:cubicBezTo>
                <a:cubicBezTo>
                  <a:pt x="89408" y="25654"/>
                  <a:pt x="88773" y="26543"/>
                  <a:pt x="88900" y="26543"/>
                </a:cubicBezTo>
                <a:cubicBezTo>
                  <a:pt x="89027" y="26543"/>
                  <a:pt x="89027" y="26416"/>
                  <a:pt x="89408" y="26035"/>
                </a:cubicBezTo>
                <a:cubicBezTo>
                  <a:pt x="89408" y="26035"/>
                  <a:pt x="89408" y="26035"/>
                  <a:pt x="89408" y="27178"/>
                </a:cubicBezTo>
                <a:cubicBezTo>
                  <a:pt x="89408" y="27178"/>
                  <a:pt x="89408" y="28321"/>
                  <a:pt x="90551" y="28321"/>
                </a:cubicBezTo>
                <a:cubicBezTo>
                  <a:pt x="90932" y="27940"/>
                  <a:pt x="91059" y="27813"/>
                  <a:pt x="91313" y="27813"/>
                </a:cubicBezTo>
                <a:cubicBezTo>
                  <a:pt x="91694" y="27813"/>
                  <a:pt x="91440" y="28575"/>
                  <a:pt x="90551" y="29464"/>
                </a:cubicBezTo>
                <a:cubicBezTo>
                  <a:pt x="90551" y="29464"/>
                  <a:pt x="91694" y="29464"/>
                  <a:pt x="92837" y="28321"/>
                </a:cubicBezTo>
                <a:cubicBezTo>
                  <a:pt x="92837" y="29464"/>
                  <a:pt x="92837" y="29464"/>
                  <a:pt x="91694" y="30607"/>
                </a:cubicBezTo>
                <a:cubicBezTo>
                  <a:pt x="91694" y="31115"/>
                  <a:pt x="91694" y="31369"/>
                  <a:pt x="91821" y="31369"/>
                </a:cubicBezTo>
                <a:cubicBezTo>
                  <a:pt x="91948" y="31369"/>
                  <a:pt x="92329" y="31115"/>
                  <a:pt x="92837" y="30607"/>
                </a:cubicBezTo>
                <a:cubicBezTo>
                  <a:pt x="92837" y="29464"/>
                  <a:pt x="93980" y="29464"/>
                  <a:pt x="93980" y="29464"/>
                </a:cubicBezTo>
                <a:lnTo>
                  <a:pt x="93980" y="30480"/>
                </a:lnTo>
                <a:cubicBezTo>
                  <a:pt x="95123" y="29337"/>
                  <a:pt x="95123" y="29337"/>
                  <a:pt x="95123" y="29337"/>
                </a:cubicBezTo>
                <a:cubicBezTo>
                  <a:pt x="96266" y="29337"/>
                  <a:pt x="95123" y="31623"/>
                  <a:pt x="96266" y="31623"/>
                </a:cubicBezTo>
                <a:cubicBezTo>
                  <a:pt x="96266" y="32131"/>
                  <a:pt x="96266" y="32512"/>
                  <a:pt x="96393" y="32512"/>
                </a:cubicBezTo>
                <a:cubicBezTo>
                  <a:pt x="96520" y="32512"/>
                  <a:pt x="96774" y="32258"/>
                  <a:pt x="97409" y="31623"/>
                </a:cubicBezTo>
                <a:cubicBezTo>
                  <a:pt x="97409" y="31623"/>
                  <a:pt x="97409" y="33909"/>
                  <a:pt x="98552" y="33909"/>
                </a:cubicBezTo>
                <a:cubicBezTo>
                  <a:pt x="98552" y="34417"/>
                  <a:pt x="98552" y="34798"/>
                  <a:pt x="98679" y="34798"/>
                </a:cubicBezTo>
                <a:cubicBezTo>
                  <a:pt x="98806" y="34798"/>
                  <a:pt x="99060" y="34544"/>
                  <a:pt x="99695" y="33909"/>
                </a:cubicBezTo>
                <a:cubicBezTo>
                  <a:pt x="100584" y="33020"/>
                  <a:pt x="101092" y="32639"/>
                  <a:pt x="101346" y="32639"/>
                </a:cubicBezTo>
                <a:cubicBezTo>
                  <a:pt x="101727" y="32639"/>
                  <a:pt x="101219" y="33655"/>
                  <a:pt x="99695" y="34925"/>
                </a:cubicBezTo>
                <a:cubicBezTo>
                  <a:pt x="99060" y="36322"/>
                  <a:pt x="98806" y="36830"/>
                  <a:pt x="98933" y="36830"/>
                </a:cubicBezTo>
                <a:cubicBezTo>
                  <a:pt x="99060" y="36830"/>
                  <a:pt x="99314" y="36576"/>
                  <a:pt x="99695" y="36068"/>
                </a:cubicBezTo>
                <a:lnTo>
                  <a:pt x="100330" y="36068"/>
                </a:lnTo>
                <a:cubicBezTo>
                  <a:pt x="99187" y="37211"/>
                  <a:pt x="99187" y="37211"/>
                  <a:pt x="101473" y="37211"/>
                </a:cubicBezTo>
                <a:cubicBezTo>
                  <a:pt x="101473" y="37211"/>
                  <a:pt x="101473" y="37211"/>
                  <a:pt x="100330" y="38354"/>
                </a:cubicBezTo>
                <a:cubicBezTo>
                  <a:pt x="100965" y="38227"/>
                  <a:pt x="101473" y="38100"/>
                  <a:pt x="101854" y="38100"/>
                </a:cubicBezTo>
                <a:cubicBezTo>
                  <a:pt x="103632" y="38100"/>
                  <a:pt x="103505" y="39751"/>
                  <a:pt x="102489" y="40640"/>
                </a:cubicBezTo>
                <a:lnTo>
                  <a:pt x="103632" y="40640"/>
                </a:lnTo>
                <a:cubicBezTo>
                  <a:pt x="104521" y="40132"/>
                  <a:pt x="105156" y="39878"/>
                  <a:pt x="105283" y="39878"/>
                </a:cubicBezTo>
                <a:cubicBezTo>
                  <a:pt x="105410" y="39878"/>
                  <a:pt x="104902" y="40386"/>
                  <a:pt x="103632" y="41783"/>
                </a:cubicBezTo>
                <a:cubicBezTo>
                  <a:pt x="104013" y="41529"/>
                  <a:pt x="104394" y="41402"/>
                  <a:pt x="104648" y="41402"/>
                </a:cubicBezTo>
                <a:cubicBezTo>
                  <a:pt x="105791" y="41402"/>
                  <a:pt x="105410" y="43053"/>
                  <a:pt x="103632" y="43942"/>
                </a:cubicBezTo>
                <a:cubicBezTo>
                  <a:pt x="102870" y="43942"/>
                  <a:pt x="102235" y="44450"/>
                  <a:pt x="101727" y="44704"/>
                </a:cubicBezTo>
                <a:cubicBezTo>
                  <a:pt x="101854" y="44577"/>
                  <a:pt x="102108" y="44577"/>
                  <a:pt x="102108" y="44577"/>
                </a:cubicBezTo>
                <a:cubicBezTo>
                  <a:pt x="102489" y="44577"/>
                  <a:pt x="102489" y="45085"/>
                  <a:pt x="102489" y="45085"/>
                </a:cubicBezTo>
                <a:cubicBezTo>
                  <a:pt x="103124" y="44577"/>
                  <a:pt x="103378" y="44196"/>
                  <a:pt x="103632" y="44196"/>
                </a:cubicBezTo>
                <a:cubicBezTo>
                  <a:pt x="103886" y="44196"/>
                  <a:pt x="104140" y="44450"/>
                  <a:pt x="104775" y="45085"/>
                </a:cubicBezTo>
                <a:cubicBezTo>
                  <a:pt x="104775" y="46228"/>
                  <a:pt x="105918" y="46228"/>
                  <a:pt x="107061" y="47371"/>
                </a:cubicBezTo>
                <a:cubicBezTo>
                  <a:pt x="107061" y="47371"/>
                  <a:pt x="107061" y="48514"/>
                  <a:pt x="105918" y="49657"/>
                </a:cubicBezTo>
                <a:lnTo>
                  <a:pt x="108204" y="49657"/>
                </a:lnTo>
                <a:cubicBezTo>
                  <a:pt x="109347" y="49657"/>
                  <a:pt x="109347" y="50800"/>
                  <a:pt x="108204" y="50800"/>
                </a:cubicBezTo>
                <a:cubicBezTo>
                  <a:pt x="109347" y="50800"/>
                  <a:pt x="109347" y="51943"/>
                  <a:pt x="109347" y="51943"/>
                </a:cubicBezTo>
                <a:cubicBezTo>
                  <a:pt x="108204" y="51943"/>
                  <a:pt x="107061" y="53086"/>
                  <a:pt x="108204" y="53086"/>
                </a:cubicBezTo>
                <a:cubicBezTo>
                  <a:pt x="108585" y="52705"/>
                  <a:pt x="108839" y="52578"/>
                  <a:pt x="109093" y="52578"/>
                </a:cubicBezTo>
                <a:cubicBezTo>
                  <a:pt x="109474" y="52578"/>
                  <a:pt x="109728" y="53086"/>
                  <a:pt x="110490" y="53086"/>
                </a:cubicBezTo>
                <a:cubicBezTo>
                  <a:pt x="109347" y="53086"/>
                  <a:pt x="109347" y="56515"/>
                  <a:pt x="109347" y="58674"/>
                </a:cubicBezTo>
                <a:cubicBezTo>
                  <a:pt x="109347" y="60833"/>
                  <a:pt x="110490" y="63119"/>
                  <a:pt x="110490" y="63119"/>
                </a:cubicBezTo>
                <a:cubicBezTo>
                  <a:pt x="110490" y="63119"/>
                  <a:pt x="110490" y="64262"/>
                  <a:pt x="110490" y="64262"/>
                </a:cubicBezTo>
                <a:cubicBezTo>
                  <a:pt x="110490" y="64262"/>
                  <a:pt x="110490" y="65405"/>
                  <a:pt x="110490" y="65405"/>
                </a:cubicBezTo>
                <a:cubicBezTo>
                  <a:pt x="108204" y="65405"/>
                  <a:pt x="109347" y="66548"/>
                  <a:pt x="110490" y="67691"/>
                </a:cubicBezTo>
                <a:cubicBezTo>
                  <a:pt x="111633" y="68834"/>
                  <a:pt x="111633" y="68834"/>
                  <a:pt x="111633" y="68834"/>
                </a:cubicBezTo>
                <a:cubicBezTo>
                  <a:pt x="108204" y="68834"/>
                  <a:pt x="108204" y="68834"/>
                  <a:pt x="109347" y="69977"/>
                </a:cubicBezTo>
                <a:cubicBezTo>
                  <a:pt x="112776" y="71120"/>
                  <a:pt x="112776" y="71120"/>
                  <a:pt x="109347" y="71120"/>
                </a:cubicBezTo>
                <a:cubicBezTo>
                  <a:pt x="108712" y="70739"/>
                  <a:pt x="108204" y="70612"/>
                  <a:pt x="107950" y="70612"/>
                </a:cubicBezTo>
                <a:cubicBezTo>
                  <a:pt x="107315" y="70612"/>
                  <a:pt x="108077" y="71374"/>
                  <a:pt x="110490" y="72263"/>
                </a:cubicBezTo>
                <a:cubicBezTo>
                  <a:pt x="111633" y="73406"/>
                  <a:pt x="111633" y="73406"/>
                  <a:pt x="110490" y="73406"/>
                </a:cubicBezTo>
                <a:cubicBezTo>
                  <a:pt x="108839" y="72771"/>
                  <a:pt x="107950" y="72517"/>
                  <a:pt x="107696" y="72517"/>
                </a:cubicBezTo>
                <a:cubicBezTo>
                  <a:pt x="107442" y="72517"/>
                  <a:pt x="107696" y="72771"/>
                  <a:pt x="108204" y="73406"/>
                </a:cubicBezTo>
                <a:cubicBezTo>
                  <a:pt x="105918" y="73406"/>
                  <a:pt x="105918" y="73406"/>
                  <a:pt x="108204" y="74549"/>
                </a:cubicBezTo>
                <a:cubicBezTo>
                  <a:pt x="110490" y="75692"/>
                  <a:pt x="110490" y="76835"/>
                  <a:pt x="107061" y="76835"/>
                </a:cubicBezTo>
                <a:lnTo>
                  <a:pt x="106045" y="76835"/>
                </a:lnTo>
                <a:lnTo>
                  <a:pt x="107188" y="77978"/>
                </a:lnTo>
                <a:cubicBezTo>
                  <a:pt x="107188" y="77978"/>
                  <a:pt x="104902" y="79121"/>
                  <a:pt x="103759" y="81407"/>
                </a:cubicBezTo>
                <a:cubicBezTo>
                  <a:pt x="101473" y="83693"/>
                  <a:pt x="101473" y="84836"/>
                  <a:pt x="102616" y="84836"/>
                </a:cubicBezTo>
                <a:cubicBezTo>
                  <a:pt x="104267" y="85598"/>
                  <a:pt x="104648" y="86487"/>
                  <a:pt x="103632" y="86487"/>
                </a:cubicBezTo>
                <a:cubicBezTo>
                  <a:pt x="103251" y="86487"/>
                  <a:pt x="102489" y="86360"/>
                  <a:pt x="101473" y="85979"/>
                </a:cubicBezTo>
                <a:lnTo>
                  <a:pt x="100330" y="85979"/>
                </a:lnTo>
                <a:cubicBezTo>
                  <a:pt x="99568" y="85979"/>
                  <a:pt x="99314" y="86487"/>
                  <a:pt x="98933" y="86487"/>
                </a:cubicBezTo>
                <a:cubicBezTo>
                  <a:pt x="98806" y="86487"/>
                  <a:pt x="98425" y="86360"/>
                  <a:pt x="98171" y="85979"/>
                </a:cubicBezTo>
                <a:cubicBezTo>
                  <a:pt x="99060" y="87884"/>
                  <a:pt x="98552" y="89662"/>
                  <a:pt x="97663" y="89662"/>
                </a:cubicBezTo>
                <a:cubicBezTo>
                  <a:pt x="97536" y="89662"/>
                  <a:pt x="97282" y="89535"/>
                  <a:pt x="97028" y="89408"/>
                </a:cubicBezTo>
                <a:cubicBezTo>
                  <a:pt x="95885" y="90551"/>
                  <a:pt x="95885" y="90551"/>
                  <a:pt x="95885" y="91694"/>
                </a:cubicBezTo>
                <a:cubicBezTo>
                  <a:pt x="97028" y="92837"/>
                  <a:pt x="97028" y="92837"/>
                  <a:pt x="95885" y="92837"/>
                </a:cubicBezTo>
                <a:cubicBezTo>
                  <a:pt x="95377" y="92329"/>
                  <a:pt x="94742" y="92075"/>
                  <a:pt x="94234" y="92075"/>
                </a:cubicBezTo>
                <a:cubicBezTo>
                  <a:pt x="93599" y="92075"/>
                  <a:pt x="93345" y="92583"/>
                  <a:pt x="94742" y="93980"/>
                </a:cubicBezTo>
                <a:lnTo>
                  <a:pt x="93599" y="92837"/>
                </a:lnTo>
                <a:cubicBezTo>
                  <a:pt x="93218" y="92456"/>
                  <a:pt x="93091" y="92329"/>
                  <a:pt x="92837" y="92329"/>
                </a:cubicBezTo>
                <a:cubicBezTo>
                  <a:pt x="92456" y="92329"/>
                  <a:pt x="92710" y="93091"/>
                  <a:pt x="93599" y="93980"/>
                </a:cubicBezTo>
                <a:cubicBezTo>
                  <a:pt x="94107" y="95123"/>
                  <a:pt x="94488" y="95631"/>
                  <a:pt x="94361" y="95631"/>
                </a:cubicBezTo>
                <a:cubicBezTo>
                  <a:pt x="94234" y="95631"/>
                  <a:pt x="93599" y="95123"/>
                  <a:pt x="92583" y="93980"/>
                </a:cubicBezTo>
                <a:cubicBezTo>
                  <a:pt x="92075" y="93472"/>
                  <a:pt x="91694" y="93091"/>
                  <a:pt x="91440" y="92837"/>
                </a:cubicBezTo>
                <a:cubicBezTo>
                  <a:pt x="91440" y="93599"/>
                  <a:pt x="92075" y="94488"/>
                  <a:pt x="91948" y="94488"/>
                </a:cubicBezTo>
                <a:cubicBezTo>
                  <a:pt x="91821" y="94488"/>
                  <a:pt x="91821" y="94361"/>
                  <a:pt x="91440" y="93980"/>
                </a:cubicBezTo>
                <a:cubicBezTo>
                  <a:pt x="90297" y="93980"/>
                  <a:pt x="90297" y="95123"/>
                  <a:pt x="92583" y="96266"/>
                </a:cubicBezTo>
                <a:cubicBezTo>
                  <a:pt x="92583" y="97409"/>
                  <a:pt x="92583" y="98552"/>
                  <a:pt x="92583" y="98552"/>
                </a:cubicBezTo>
                <a:cubicBezTo>
                  <a:pt x="91440" y="97409"/>
                  <a:pt x="91440" y="97409"/>
                  <a:pt x="91440" y="96266"/>
                </a:cubicBezTo>
                <a:lnTo>
                  <a:pt x="90170" y="96266"/>
                </a:lnTo>
                <a:cubicBezTo>
                  <a:pt x="90170" y="96266"/>
                  <a:pt x="89027" y="96266"/>
                  <a:pt x="87884" y="95123"/>
                </a:cubicBezTo>
                <a:cubicBezTo>
                  <a:pt x="88138" y="95377"/>
                  <a:pt x="88519" y="95758"/>
                  <a:pt x="89027" y="96266"/>
                </a:cubicBezTo>
                <a:cubicBezTo>
                  <a:pt x="90170" y="98552"/>
                  <a:pt x="90170" y="98552"/>
                  <a:pt x="90170" y="98552"/>
                </a:cubicBezTo>
                <a:cubicBezTo>
                  <a:pt x="89027" y="98552"/>
                  <a:pt x="89027" y="98552"/>
                  <a:pt x="87884" y="97409"/>
                </a:cubicBezTo>
                <a:cubicBezTo>
                  <a:pt x="87884" y="96266"/>
                  <a:pt x="87884" y="96266"/>
                  <a:pt x="86741" y="96266"/>
                </a:cubicBezTo>
                <a:cubicBezTo>
                  <a:pt x="86741" y="97409"/>
                  <a:pt x="87884" y="100711"/>
                  <a:pt x="89027" y="104140"/>
                </a:cubicBezTo>
                <a:cubicBezTo>
                  <a:pt x="89535" y="105283"/>
                  <a:pt x="89789" y="105791"/>
                  <a:pt x="89789" y="105791"/>
                </a:cubicBezTo>
                <a:cubicBezTo>
                  <a:pt x="89789" y="105791"/>
                  <a:pt x="89027" y="105283"/>
                  <a:pt x="87884" y="104140"/>
                </a:cubicBezTo>
                <a:cubicBezTo>
                  <a:pt x="87884" y="102997"/>
                  <a:pt x="86741" y="102997"/>
                  <a:pt x="86741" y="102997"/>
                </a:cubicBezTo>
                <a:cubicBezTo>
                  <a:pt x="86741" y="101854"/>
                  <a:pt x="86741" y="101854"/>
                  <a:pt x="86741" y="101854"/>
                </a:cubicBezTo>
                <a:lnTo>
                  <a:pt x="86741" y="100330"/>
                </a:lnTo>
                <a:cubicBezTo>
                  <a:pt x="85598" y="99187"/>
                  <a:pt x="85090" y="98679"/>
                  <a:pt x="84836" y="98679"/>
                </a:cubicBezTo>
                <a:cubicBezTo>
                  <a:pt x="84582" y="98679"/>
                  <a:pt x="84963" y="99187"/>
                  <a:pt x="85598" y="100330"/>
                </a:cubicBezTo>
                <a:cubicBezTo>
                  <a:pt x="85598" y="100838"/>
                  <a:pt x="85598" y="101219"/>
                  <a:pt x="85471" y="101219"/>
                </a:cubicBezTo>
                <a:cubicBezTo>
                  <a:pt x="85344" y="101219"/>
                  <a:pt x="84963" y="100965"/>
                  <a:pt x="84455" y="100330"/>
                </a:cubicBezTo>
                <a:cubicBezTo>
                  <a:pt x="84455" y="99822"/>
                  <a:pt x="84201" y="99441"/>
                  <a:pt x="83947" y="99441"/>
                </a:cubicBezTo>
                <a:cubicBezTo>
                  <a:pt x="83693" y="99441"/>
                  <a:pt x="83439" y="99695"/>
                  <a:pt x="83439" y="100330"/>
                </a:cubicBezTo>
                <a:cubicBezTo>
                  <a:pt x="83439" y="100330"/>
                  <a:pt x="83439" y="100330"/>
                  <a:pt x="82296" y="99187"/>
                </a:cubicBezTo>
                <a:cubicBezTo>
                  <a:pt x="82296" y="99187"/>
                  <a:pt x="81153" y="99187"/>
                  <a:pt x="82296" y="100330"/>
                </a:cubicBezTo>
                <a:cubicBezTo>
                  <a:pt x="82296" y="101473"/>
                  <a:pt x="82296" y="102616"/>
                  <a:pt x="82296" y="102616"/>
                </a:cubicBezTo>
                <a:cubicBezTo>
                  <a:pt x="81153" y="102616"/>
                  <a:pt x="81153" y="102616"/>
                  <a:pt x="82296" y="103759"/>
                </a:cubicBezTo>
                <a:cubicBezTo>
                  <a:pt x="82296" y="104902"/>
                  <a:pt x="82296" y="106045"/>
                  <a:pt x="82296" y="106045"/>
                </a:cubicBezTo>
                <a:cubicBezTo>
                  <a:pt x="81788" y="107061"/>
                  <a:pt x="81534" y="107696"/>
                  <a:pt x="81280" y="107696"/>
                </a:cubicBezTo>
                <a:cubicBezTo>
                  <a:pt x="81026" y="107696"/>
                  <a:pt x="80645" y="106807"/>
                  <a:pt x="80010" y="105029"/>
                </a:cubicBezTo>
                <a:cubicBezTo>
                  <a:pt x="80391" y="105410"/>
                  <a:pt x="80772" y="105791"/>
                  <a:pt x="81153" y="106172"/>
                </a:cubicBezTo>
                <a:cubicBezTo>
                  <a:pt x="81153" y="106172"/>
                  <a:pt x="81153" y="105029"/>
                  <a:pt x="81153" y="105029"/>
                </a:cubicBezTo>
                <a:lnTo>
                  <a:pt x="80010" y="105029"/>
                </a:lnTo>
                <a:cubicBezTo>
                  <a:pt x="80010" y="103886"/>
                  <a:pt x="80010" y="103886"/>
                  <a:pt x="78867" y="103886"/>
                </a:cubicBezTo>
                <a:cubicBezTo>
                  <a:pt x="78867" y="103759"/>
                  <a:pt x="78867" y="103378"/>
                  <a:pt x="78867" y="102743"/>
                </a:cubicBezTo>
                <a:cubicBezTo>
                  <a:pt x="78613" y="102489"/>
                  <a:pt x="78359" y="102235"/>
                  <a:pt x="78232" y="102235"/>
                </a:cubicBezTo>
                <a:cubicBezTo>
                  <a:pt x="77851" y="102235"/>
                  <a:pt x="78105" y="103251"/>
                  <a:pt x="78867" y="104902"/>
                </a:cubicBezTo>
                <a:lnTo>
                  <a:pt x="78867" y="107188"/>
                </a:lnTo>
                <a:cubicBezTo>
                  <a:pt x="78867" y="107188"/>
                  <a:pt x="77724" y="104902"/>
                  <a:pt x="77724" y="103759"/>
                </a:cubicBezTo>
                <a:cubicBezTo>
                  <a:pt x="77724" y="104521"/>
                  <a:pt x="77724" y="105410"/>
                  <a:pt x="77343" y="105410"/>
                </a:cubicBezTo>
                <a:cubicBezTo>
                  <a:pt x="77216" y="105410"/>
                  <a:pt x="76962" y="105283"/>
                  <a:pt x="76581" y="104902"/>
                </a:cubicBezTo>
                <a:cubicBezTo>
                  <a:pt x="76581" y="104902"/>
                  <a:pt x="75438" y="104902"/>
                  <a:pt x="75438" y="103759"/>
                </a:cubicBezTo>
                <a:cubicBezTo>
                  <a:pt x="75057" y="103378"/>
                  <a:pt x="74803" y="103251"/>
                  <a:pt x="74676" y="103251"/>
                </a:cubicBezTo>
                <a:cubicBezTo>
                  <a:pt x="74295" y="103251"/>
                  <a:pt x="74295" y="103759"/>
                  <a:pt x="74295" y="103759"/>
                </a:cubicBezTo>
                <a:cubicBezTo>
                  <a:pt x="74295" y="104394"/>
                  <a:pt x="74295" y="104648"/>
                  <a:pt x="74168" y="104648"/>
                </a:cubicBezTo>
                <a:cubicBezTo>
                  <a:pt x="74041" y="104648"/>
                  <a:pt x="73660" y="104394"/>
                  <a:pt x="73152" y="103759"/>
                </a:cubicBezTo>
                <a:cubicBezTo>
                  <a:pt x="72009" y="102616"/>
                  <a:pt x="71501" y="102108"/>
                  <a:pt x="71247" y="102108"/>
                </a:cubicBezTo>
                <a:cubicBezTo>
                  <a:pt x="70993" y="102108"/>
                  <a:pt x="70993" y="102616"/>
                  <a:pt x="70993" y="103759"/>
                </a:cubicBezTo>
                <a:cubicBezTo>
                  <a:pt x="70993" y="103505"/>
                  <a:pt x="70993" y="103251"/>
                  <a:pt x="70993" y="103251"/>
                </a:cubicBezTo>
                <a:cubicBezTo>
                  <a:pt x="70993" y="103251"/>
                  <a:pt x="70739" y="104267"/>
                  <a:pt x="69850" y="105918"/>
                </a:cubicBezTo>
                <a:cubicBezTo>
                  <a:pt x="69850" y="107061"/>
                  <a:pt x="69850" y="109347"/>
                  <a:pt x="69850" y="111506"/>
                </a:cubicBezTo>
                <a:cubicBezTo>
                  <a:pt x="69850" y="112014"/>
                  <a:pt x="69850" y="112395"/>
                  <a:pt x="69850" y="112649"/>
                </a:cubicBezTo>
                <a:cubicBezTo>
                  <a:pt x="68707" y="112649"/>
                  <a:pt x="68707" y="111506"/>
                  <a:pt x="68707" y="109220"/>
                </a:cubicBezTo>
                <a:cubicBezTo>
                  <a:pt x="68707" y="108077"/>
                  <a:pt x="68707" y="108077"/>
                  <a:pt x="68707" y="108077"/>
                </a:cubicBezTo>
                <a:lnTo>
                  <a:pt x="69850" y="108077"/>
                </a:lnTo>
                <a:cubicBezTo>
                  <a:pt x="68707" y="106934"/>
                  <a:pt x="68707" y="105791"/>
                  <a:pt x="68707" y="105791"/>
                </a:cubicBezTo>
                <a:cubicBezTo>
                  <a:pt x="68707" y="105283"/>
                  <a:pt x="68453" y="104902"/>
                  <a:pt x="68072" y="104902"/>
                </a:cubicBezTo>
                <a:cubicBezTo>
                  <a:pt x="67691" y="104902"/>
                  <a:pt x="67564" y="105156"/>
                  <a:pt x="67564" y="105791"/>
                </a:cubicBezTo>
                <a:cubicBezTo>
                  <a:pt x="67564" y="104648"/>
                  <a:pt x="67564" y="104648"/>
                  <a:pt x="66421" y="104648"/>
                </a:cubicBezTo>
                <a:cubicBezTo>
                  <a:pt x="66421" y="104648"/>
                  <a:pt x="65278" y="104648"/>
                  <a:pt x="65278" y="102362"/>
                </a:cubicBezTo>
                <a:cubicBezTo>
                  <a:pt x="64135" y="102362"/>
                  <a:pt x="64135" y="102362"/>
                  <a:pt x="64135" y="103505"/>
                </a:cubicBezTo>
                <a:cubicBezTo>
                  <a:pt x="63500" y="105410"/>
                  <a:pt x="63246" y="106172"/>
                  <a:pt x="63119" y="106172"/>
                </a:cubicBezTo>
                <a:cubicBezTo>
                  <a:pt x="62992" y="106172"/>
                  <a:pt x="62992" y="105664"/>
                  <a:pt x="62992" y="104648"/>
                </a:cubicBezTo>
                <a:cubicBezTo>
                  <a:pt x="62992" y="103251"/>
                  <a:pt x="61595" y="101854"/>
                  <a:pt x="60579" y="101854"/>
                </a:cubicBezTo>
                <a:cubicBezTo>
                  <a:pt x="60071" y="101854"/>
                  <a:pt x="59563" y="102362"/>
                  <a:pt x="59563" y="103505"/>
                </a:cubicBezTo>
                <a:cubicBezTo>
                  <a:pt x="59563" y="103505"/>
                  <a:pt x="58420" y="103505"/>
                  <a:pt x="58420" y="102362"/>
                </a:cubicBezTo>
                <a:cubicBezTo>
                  <a:pt x="58420" y="101854"/>
                  <a:pt x="57912" y="101473"/>
                  <a:pt x="57277" y="101473"/>
                </a:cubicBezTo>
                <a:cubicBezTo>
                  <a:pt x="56642" y="101473"/>
                  <a:pt x="56134" y="101727"/>
                  <a:pt x="56134" y="102362"/>
                </a:cubicBezTo>
                <a:cubicBezTo>
                  <a:pt x="56134" y="102362"/>
                  <a:pt x="56134" y="102362"/>
                  <a:pt x="54991" y="101219"/>
                </a:cubicBezTo>
                <a:cubicBezTo>
                  <a:pt x="54991" y="100584"/>
                  <a:pt x="54991" y="100330"/>
                  <a:pt x="54864" y="100330"/>
                </a:cubicBezTo>
                <a:cubicBezTo>
                  <a:pt x="54737" y="100330"/>
                  <a:pt x="54483" y="100584"/>
                  <a:pt x="53848" y="101219"/>
                </a:cubicBezTo>
                <a:cubicBezTo>
                  <a:pt x="53848" y="101981"/>
                  <a:pt x="53340" y="102870"/>
                  <a:pt x="52959" y="102870"/>
                </a:cubicBezTo>
                <a:cubicBezTo>
                  <a:pt x="52832" y="102870"/>
                  <a:pt x="52705" y="102743"/>
                  <a:pt x="52705" y="102362"/>
                </a:cubicBezTo>
                <a:cubicBezTo>
                  <a:pt x="53848" y="101219"/>
                  <a:pt x="52705" y="101219"/>
                  <a:pt x="51562" y="100076"/>
                </a:cubicBezTo>
                <a:cubicBezTo>
                  <a:pt x="50800" y="100330"/>
                  <a:pt x="50800" y="100330"/>
                  <a:pt x="50800" y="101473"/>
                </a:cubicBezTo>
                <a:cubicBezTo>
                  <a:pt x="50546" y="101727"/>
                  <a:pt x="50292" y="101854"/>
                  <a:pt x="50165" y="101854"/>
                </a:cubicBezTo>
                <a:cubicBezTo>
                  <a:pt x="49784" y="101854"/>
                  <a:pt x="50038" y="100838"/>
                  <a:pt x="50800" y="99187"/>
                </a:cubicBezTo>
                <a:cubicBezTo>
                  <a:pt x="51308" y="98171"/>
                  <a:pt x="51562" y="97536"/>
                  <a:pt x="51562" y="97536"/>
                </a:cubicBezTo>
                <a:cubicBezTo>
                  <a:pt x="51562" y="97536"/>
                  <a:pt x="50927" y="98425"/>
                  <a:pt x="49657" y="100203"/>
                </a:cubicBezTo>
                <a:cubicBezTo>
                  <a:pt x="48260" y="101600"/>
                  <a:pt x="47752" y="102108"/>
                  <a:pt x="47498" y="102108"/>
                </a:cubicBezTo>
                <a:cubicBezTo>
                  <a:pt x="47244" y="102108"/>
                  <a:pt x="47371" y="101854"/>
                  <a:pt x="47371" y="101346"/>
                </a:cubicBezTo>
                <a:cubicBezTo>
                  <a:pt x="48514" y="100203"/>
                  <a:pt x="48514" y="100203"/>
                  <a:pt x="48514" y="100203"/>
                </a:cubicBezTo>
                <a:cubicBezTo>
                  <a:pt x="48514" y="100203"/>
                  <a:pt x="49657" y="99060"/>
                  <a:pt x="50800" y="97917"/>
                </a:cubicBezTo>
                <a:cubicBezTo>
                  <a:pt x="49657" y="97917"/>
                  <a:pt x="49657" y="97917"/>
                  <a:pt x="48514" y="99060"/>
                </a:cubicBezTo>
                <a:lnTo>
                  <a:pt x="47371" y="99060"/>
                </a:lnTo>
                <a:cubicBezTo>
                  <a:pt x="47752" y="98679"/>
                  <a:pt x="48133" y="98298"/>
                  <a:pt x="48514" y="97917"/>
                </a:cubicBezTo>
                <a:cubicBezTo>
                  <a:pt x="48514" y="97790"/>
                  <a:pt x="48387" y="97663"/>
                  <a:pt x="48260" y="97663"/>
                </a:cubicBezTo>
                <a:cubicBezTo>
                  <a:pt x="47625" y="97663"/>
                  <a:pt x="45847" y="99314"/>
                  <a:pt x="43942" y="100203"/>
                </a:cubicBezTo>
                <a:lnTo>
                  <a:pt x="45085" y="99060"/>
                </a:lnTo>
                <a:cubicBezTo>
                  <a:pt x="46228" y="97917"/>
                  <a:pt x="45085" y="97917"/>
                  <a:pt x="45085" y="97917"/>
                </a:cubicBezTo>
                <a:cubicBezTo>
                  <a:pt x="44577" y="97409"/>
                  <a:pt x="44196" y="97155"/>
                  <a:pt x="43942" y="97155"/>
                </a:cubicBezTo>
                <a:cubicBezTo>
                  <a:pt x="43688" y="97155"/>
                  <a:pt x="43434" y="97409"/>
                  <a:pt x="42799" y="97917"/>
                </a:cubicBezTo>
                <a:cubicBezTo>
                  <a:pt x="42799" y="99060"/>
                  <a:pt x="41656" y="100203"/>
                  <a:pt x="41656" y="100203"/>
                </a:cubicBezTo>
                <a:cubicBezTo>
                  <a:pt x="41656" y="100203"/>
                  <a:pt x="40513" y="101346"/>
                  <a:pt x="40513" y="102489"/>
                </a:cubicBezTo>
                <a:cubicBezTo>
                  <a:pt x="40513" y="102489"/>
                  <a:pt x="40513" y="101346"/>
                  <a:pt x="40513" y="100203"/>
                </a:cubicBezTo>
                <a:cubicBezTo>
                  <a:pt x="41656" y="96774"/>
                  <a:pt x="42799" y="95758"/>
                  <a:pt x="41656" y="94615"/>
                </a:cubicBezTo>
                <a:cubicBezTo>
                  <a:pt x="40513" y="94615"/>
                  <a:pt x="40513" y="93472"/>
                  <a:pt x="40513" y="92329"/>
                </a:cubicBezTo>
                <a:cubicBezTo>
                  <a:pt x="40513" y="92329"/>
                  <a:pt x="40513" y="92329"/>
                  <a:pt x="39370" y="93472"/>
                </a:cubicBezTo>
                <a:lnTo>
                  <a:pt x="39370" y="92456"/>
                </a:lnTo>
                <a:cubicBezTo>
                  <a:pt x="39370" y="91948"/>
                  <a:pt x="39370" y="91694"/>
                  <a:pt x="39243" y="91694"/>
                </a:cubicBezTo>
                <a:cubicBezTo>
                  <a:pt x="39116" y="91694"/>
                  <a:pt x="38862" y="91948"/>
                  <a:pt x="38227" y="92456"/>
                </a:cubicBezTo>
                <a:cubicBezTo>
                  <a:pt x="37084" y="92456"/>
                  <a:pt x="38227" y="91313"/>
                  <a:pt x="38227" y="91313"/>
                </a:cubicBezTo>
                <a:cubicBezTo>
                  <a:pt x="38735" y="90297"/>
                  <a:pt x="38989" y="89789"/>
                  <a:pt x="38862" y="89789"/>
                </a:cubicBezTo>
                <a:cubicBezTo>
                  <a:pt x="38735" y="89789"/>
                  <a:pt x="37846" y="90551"/>
                  <a:pt x="35941" y="92456"/>
                </a:cubicBezTo>
                <a:cubicBezTo>
                  <a:pt x="35941" y="92456"/>
                  <a:pt x="34798" y="94742"/>
                  <a:pt x="34798" y="94742"/>
                </a:cubicBezTo>
                <a:lnTo>
                  <a:pt x="35941" y="94742"/>
                </a:lnTo>
                <a:lnTo>
                  <a:pt x="33655" y="95885"/>
                </a:lnTo>
                <a:cubicBezTo>
                  <a:pt x="33655" y="95504"/>
                  <a:pt x="33528" y="95377"/>
                  <a:pt x="33274" y="95377"/>
                </a:cubicBezTo>
                <a:cubicBezTo>
                  <a:pt x="32893" y="95377"/>
                  <a:pt x="32131" y="95885"/>
                  <a:pt x="31369" y="95885"/>
                </a:cubicBezTo>
                <a:cubicBezTo>
                  <a:pt x="31750" y="95504"/>
                  <a:pt x="32131" y="95123"/>
                  <a:pt x="32512" y="94742"/>
                </a:cubicBezTo>
                <a:cubicBezTo>
                  <a:pt x="33655" y="94742"/>
                  <a:pt x="34798" y="93599"/>
                  <a:pt x="34798" y="92456"/>
                </a:cubicBezTo>
                <a:cubicBezTo>
                  <a:pt x="36449" y="90805"/>
                  <a:pt x="36830" y="89789"/>
                  <a:pt x="36576" y="89789"/>
                </a:cubicBezTo>
                <a:cubicBezTo>
                  <a:pt x="36449" y="89789"/>
                  <a:pt x="36195" y="89916"/>
                  <a:pt x="35941" y="90297"/>
                </a:cubicBezTo>
                <a:cubicBezTo>
                  <a:pt x="34798" y="90297"/>
                  <a:pt x="34798" y="90297"/>
                  <a:pt x="35941" y="89154"/>
                </a:cubicBezTo>
                <a:cubicBezTo>
                  <a:pt x="35687" y="89408"/>
                  <a:pt x="35306" y="89789"/>
                  <a:pt x="34925" y="90297"/>
                </a:cubicBezTo>
                <a:cubicBezTo>
                  <a:pt x="33909" y="90805"/>
                  <a:pt x="33401" y="91059"/>
                  <a:pt x="33147" y="91059"/>
                </a:cubicBezTo>
                <a:cubicBezTo>
                  <a:pt x="32893" y="91059"/>
                  <a:pt x="33020" y="90551"/>
                  <a:pt x="33782" y="89154"/>
                </a:cubicBezTo>
                <a:cubicBezTo>
                  <a:pt x="35433" y="87503"/>
                  <a:pt x="35306" y="86487"/>
                  <a:pt x="34671" y="86487"/>
                </a:cubicBezTo>
                <a:cubicBezTo>
                  <a:pt x="34417" y="86487"/>
                  <a:pt x="34163" y="86614"/>
                  <a:pt x="33782" y="86995"/>
                </a:cubicBezTo>
                <a:cubicBezTo>
                  <a:pt x="33147" y="87376"/>
                  <a:pt x="32639" y="87503"/>
                  <a:pt x="32385" y="87503"/>
                </a:cubicBezTo>
                <a:cubicBezTo>
                  <a:pt x="31623" y="87503"/>
                  <a:pt x="31877" y="86741"/>
                  <a:pt x="32639" y="85852"/>
                </a:cubicBezTo>
                <a:cubicBezTo>
                  <a:pt x="33401" y="85852"/>
                  <a:pt x="33147" y="85344"/>
                  <a:pt x="32512" y="85344"/>
                </a:cubicBezTo>
                <a:cubicBezTo>
                  <a:pt x="32258" y="85344"/>
                  <a:pt x="31877" y="85471"/>
                  <a:pt x="31496" y="85852"/>
                </a:cubicBezTo>
                <a:cubicBezTo>
                  <a:pt x="32004" y="85471"/>
                  <a:pt x="32385" y="85090"/>
                  <a:pt x="32639" y="84709"/>
                </a:cubicBezTo>
                <a:cubicBezTo>
                  <a:pt x="32639" y="84709"/>
                  <a:pt x="32639" y="84201"/>
                  <a:pt x="32258" y="84201"/>
                </a:cubicBezTo>
                <a:cubicBezTo>
                  <a:pt x="32131" y="84201"/>
                  <a:pt x="31877" y="84328"/>
                  <a:pt x="31496" y="84709"/>
                </a:cubicBezTo>
                <a:cubicBezTo>
                  <a:pt x="31496" y="84709"/>
                  <a:pt x="30353" y="85852"/>
                  <a:pt x="29210" y="85852"/>
                </a:cubicBezTo>
                <a:cubicBezTo>
                  <a:pt x="29210" y="85852"/>
                  <a:pt x="28067" y="86995"/>
                  <a:pt x="26924" y="86995"/>
                </a:cubicBezTo>
                <a:cubicBezTo>
                  <a:pt x="26670" y="87249"/>
                  <a:pt x="26543" y="87249"/>
                  <a:pt x="26416" y="87249"/>
                </a:cubicBezTo>
                <a:cubicBezTo>
                  <a:pt x="25908" y="87249"/>
                  <a:pt x="26416" y="85471"/>
                  <a:pt x="29210" y="83566"/>
                </a:cubicBezTo>
                <a:cubicBezTo>
                  <a:pt x="29210" y="82423"/>
                  <a:pt x="28067" y="82423"/>
                  <a:pt x="30353" y="82423"/>
                </a:cubicBezTo>
                <a:lnTo>
                  <a:pt x="31496" y="81280"/>
                </a:lnTo>
                <a:lnTo>
                  <a:pt x="29337" y="81280"/>
                </a:lnTo>
                <a:cubicBezTo>
                  <a:pt x="28194" y="81915"/>
                  <a:pt x="27686" y="82169"/>
                  <a:pt x="27432" y="82169"/>
                </a:cubicBezTo>
                <a:cubicBezTo>
                  <a:pt x="27178" y="82169"/>
                  <a:pt x="27559" y="81915"/>
                  <a:pt x="28194" y="81280"/>
                </a:cubicBezTo>
                <a:cubicBezTo>
                  <a:pt x="27305" y="81788"/>
                  <a:pt x="26670" y="82042"/>
                  <a:pt x="26543" y="82042"/>
                </a:cubicBezTo>
                <a:cubicBezTo>
                  <a:pt x="26416" y="82042"/>
                  <a:pt x="26924" y="81534"/>
                  <a:pt x="28194" y="80137"/>
                </a:cubicBezTo>
                <a:cubicBezTo>
                  <a:pt x="29337" y="80137"/>
                  <a:pt x="30480" y="78994"/>
                  <a:pt x="30480" y="78994"/>
                </a:cubicBezTo>
                <a:lnTo>
                  <a:pt x="29337" y="78994"/>
                </a:lnTo>
                <a:cubicBezTo>
                  <a:pt x="27686" y="79502"/>
                  <a:pt x="26797" y="79756"/>
                  <a:pt x="26543" y="79756"/>
                </a:cubicBezTo>
                <a:cubicBezTo>
                  <a:pt x="26289" y="79756"/>
                  <a:pt x="26543" y="79502"/>
                  <a:pt x="27051" y="78994"/>
                </a:cubicBezTo>
                <a:cubicBezTo>
                  <a:pt x="28194" y="78994"/>
                  <a:pt x="28194" y="77851"/>
                  <a:pt x="27051" y="77851"/>
                </a:cubicBezTo>
                <a:cubicBezTo>
                  <a:pt x="27051" y="77851"/>
                  <a:pt x="27051" y="77851"/>
                  <a:pt x="28194" y="76708"/>
                </a:cubicBezTo>
                <a:cubicBezTo>
                  <a:pt x="27051" y="76708"/>
                  <a:pt x="27051" y="76708"/>
                  <a:pt x="28194" y="75565"/>
                </a:cubicBezTo>
                <a:cubicBezTo>
                  <a:pt x="28702" y="75057"/>
                  <a:pt x="29083" y="74803"/>
                  <a:pt x="28956" y="74803"/>
                </a:cubicBezTo>
                <a:cubicBezTo>
                  <a:pt x="28829" y="74803"/>
                  <a:pt x="28194" y="75057"/>
                  <a:pt x="27178" y="75565"/>
                </a:cubicBezTo>
                <a:cubicBezTo>
                  <a:pt x="24892" y="75565"/>
                  <a:pt x="23749" y="76708"/>
                  <a:pt x="23749" y="76708"/>
                </a:cubicBezTo>
                <a:lnTo>
                  <a:pt x="22606" y="76708"/>
                </a:lnTo>
                <a:cubicBezTo>
                  <a:pt x="22606" y="76708"/>
                  <a:pt x="22606" y="75565"/>
                  <a:pt x="20320" y="75565"/>
                </a:cubicBezTo>
                <a:cubicBezTo>
                  <a:pt x="19177" y="75565"/>
                  <a:pt x="16891" y="76708"/>
                  <a:pt x="18034" y="76708"/>
                </a:cubicBezTo>
                <a:lnTo>
                  <a:pt x="16891" y="77851"/>
                </a:lnTo>
                <a:cubicBezTo>
                  <a:pt x="14478" y="78613"/>
                  <a:pt x="13843" y="79502"/>
                  <a:pt x="14859" y="79502"/>
                </a:cubicBezTo>
                <a:cubicBezTo>
                  <a:pt x="15240" y="79502"/>
                  <a:pt x="16002" y="79375"/>
                  <a:pt x="16891" y="78994"/>
                </a:cubicBezTo>
                <a:cubicBezTo>
                  <a:pt x="19177" y="78359"/>
                  <a:pt x="20320" y="78105"/>
                  <a:pt x="20447" y="78105"/>
                </a:cubicBezTo>
                <a:cubicBezTo>
                  <a:pt x="20574" y="78105"/>
                  <a:pt x="19685" y="78359"/>
                  <a:pt x="18034" y="78994"/>
                </a:cubicBezTo>
                <a:cubicBezTo>
                  <a:pt x="15748" y="78994"/>
                  <a:pt x="15748" y="80137"/>
                  <a:pt x="15748" y="80137"/>
                </a:cubicBezTo>
                <a:cubicBezTo>
                  <a:pt x="15748" y="80137"/>
                  <a:pt x="15748" y="80137"/>
                  <a:pt x="14605" y="81280"/>
                </a:cubicBezTo>
                <a:cubicBezTo>
                  <a:pt x="13462" y="81280"/>
                  <a:pt x="12319" y="82423"/>
                  <a:pt x="12319" y="82423"/>
                </a:cubicBezTo>
                <a:cubicBezTo>
                  <a:pt x="12319" y="82931"/>
                  <a:pt x="12319" y="83312"/>
                  <a:pt x="12446" y="83312"/>
                </a:cubicBezTo>
                <a:cubicBezTo>
                  <a:pt x="12573" y="83312"/>
                  <a:pt x="12827" y="83058"/>
                  <a:pt x="13462" y="82423"/>
                </a:cubicBezTo>
                <a:cubicBezTo>
                  <a:pt x="14605" y="82423"/>
                  <a:pt x="15748" y="82423"/>
                  <a:pt x="13462" y="83566"/>
                </a:cubicBezTo>
                <a:cubicBezTo>
                  <a:pt x="12319" y="84074"/>
                  <a:pt x="11811" y="84455"/>
                  <a:pt x="11938" y="84455"/>
                </a:cubicBezTo>
                <a:cubicBezTo>
                  <a:pt x="12065" y="84455"/>
                  <a:pt x="12954" y="84201"/>
                  <a:pt x="14605" y="83566"/>
                </a:cubicBezTo>
                <a:cubicBezTo>
                  <a:pt x="16891" y="83566"/>
                  <a:pt x="16891" y="83566"/>
                  <a:pt x="14605" y="85852"/>
                </a:cubicBezTo>
                <a:cubicBezTo>
                  <a:pt x="14605" y="86233"/>
                  <a:pt x="14859" y="86360"/>
                  <a:pt x="15240" y="86360"/>
                </a:cubicBezTo>
                <a:cubicBezTo>
                  <a:pt x="16002" y="86360"/>
                  <a:pt x="17272" y="85852"/>
                  <a:pt x="18034" y="85852"/>
                </a:cubicBezTo>
                <a:cubicBezTo>
                  <a:pt x="19177" y="85344"/>
                  <a:pt x="19685" y="84963"/>
                  <a:pt x="19812" y="84963"/>
                </a:cubicBezTo>
                <a:cubicBezTo>
                  <a:pt x="19939" y="84963"/>
                  <a:pt x="19685" y="85217"/>
                  <a:pt x="19050" y="85852"/>
                </a:cubicBezTo>
                <a:cubicBezTo>
                  <a:pt x="17907" y="85852"/>
                  <a:pt x="16764" y="86995"/>
                  <a:pt x="16764" y="86995"/>
                </a:cubicBezTo>
                <a:cubicBezTo>
                  <a:pt x="15621" y="86995"/>
                  <a:pt x="15621" y="88138"/>
                  <a:pt x="15621" y="88138"/>
                </a:cubicBezTo>
                <a:cubicBezTo>
                  <a:pt x="16383" y="88138"/>
                  <a:pt x="16637" y="88646"/>
                  <a:pt x="17018" y="88646"/>
                </a:cubicBezTo>
                <a:cubicBezTo>
                  <a:pt x="17272" y="88646"/>
                  <a:pt x="17526" y="88519"/>
                  <a:pt x="17907" y="88138"/>
                </a:cubicBezTo>
                <a:lnTo>
                  <a:pt x="16764" y="89281"/>
                </a:lnTo>
                <a:cubicBezTo>
                  <a:pt x="16764" y="89281"/>
                  <a:pt x="16764" y="90424"/>
                  <a:pt x="15621" y="91567"/>
                </a:cubicBezTo>
                <a:cubicBezTo>
                  <a:pt x="15621" y="92075"/>
                  <a:pt x="16002" y="92329"/>
                  <a:pt x="16637" y="92329"/>
                </a:cubicBezTo>
                <a:cubicBezTo>
                  <a:pt x="17526" y="92329"/>
                  <a:pt x="18796" y="91821"/>
                  <a:pt x="20193" y="90424"/>
                </a:cubicBezTo>
                <a:cubicBezTo>
                  <a:pt x="20193" y="90805"/>
                  <a:pt x="20320" y="90932"/>
                  <a:pt x="20447" y="90932"/>
                </a:cubicBezTo>
                <a:cubicBezTo>
                  <a:pt x="20828" y="90932"/>
                  <a:pt x="21336" y="90424"/>
                  <a:pt x="21336" y="90424"/>
                </a:cubicBezTo>
                <a:cubicBezTo>
                  <a:pt x="21717" y="90043"/>
                  <a:pt x="21971" y="89916"/>
                  <a:pt x="22098" y="89916"/>
                </a:cubicBezTo>
                <a:cubicBezTo>
                  <a:pt x="22606" y="89916"/>
                  <a:pt x="22733" y="90424"/>
                  <a:pt x="23495" y="90424"/>
                </a:cubicBezTo>
                <a:cubicBezTo>
                  <a:pt x="23495" y="90424"/>
                  <a:pt x="22352" y="91567"/>
                  <a:pt x="20066" y="91567"/>
                </a:cubicBezTo>
                <a:cubicBezTo>
                  <a:pt x="17526" y="93218"/>
                  <a:pt x="16256" y="94234"/>
                  <a:pt x="17526" y="94234"/>
                </a:cubicBezTo>
                <a:cubicBezTo>
                  <a:pt x="17780" y="94234"/>
                  <a:pt x="18161" y="94234"/>
                  <a:pt x="18542" y="94107"/>
                </a:cubicBezTo>
                <a:cubicBezTo>
                  <a:pt x="17780" y="94869"/>
                  <a:pt x="17907" y="94869"/>
                  <a:pt x="18923" y="94869"/>
                </a:cubicBezTo>
                <a:cubicBezTo>
                  <a:pt x="19304" y="95250"/>
                  <a:pt x="19685" y="95377"/>
                  <a:pt x="20193" y="95377"/>
                </a:cubicBezTo>
                <a:cubicBezTo>
                  <a:pt x="21336" y="95377"/>
                  <a:pt x="22733" y="94615"/>
                  <a:pt x="23495" y="93726"/>
                </a:cubicBezTo>
                <a:cubicBezTo>
                  <a:pt x="22098" y="94996"/>
                  <a:pt x="21590" y="95631"/>
                  <a:pt x="22098" y="95631"/>
                </a:cubicBezTo>
                <a:cubicBezTo>
                  <a:pt x="22352" y="95631"/>
                  <a:pt x="23241" y="95377"/>
                  <a:pt x="24638" y="94869"/>
                </a:cubicBezTo>
                <a:lnTo>
                  <a:pt x="23495" y="96012"/>
                </a:lnTo>
                <a:cubicBezTo>
                  <a:pt x="22352" y="97155"/>
                  <a:pt x="21209" y="98298"/>
                  <a:pt x="23495" y="99441"/>
                </a:cubicBezTo>
                <a:cubicBezTo>
                  <a:pt x="24638" y="100584"/>
                  <a:pt x="25781" y="101727"/>
                  <a:pt x="24638" y="101727"/>
                </a:cubicBezTo>
                <a:cubicBezTo>
                  <a:pt x="24130" y="102235"/>
                  <a:pt x="24638" y="102489"/>
                  <a:pt x="25654" y="102489"/>
                </a:cubicBezTo>
                <a:cubicBezTo>
                  <a:pt x="26416" y="102489"/>
                  <a:pt x="27432" y="102362"/>
                  <a:pt x="28448" y="101981"/>
                </a:cubicBezTo>
                <a:cubicBezTo>
                  <a:pt x="28194" y="102362"/>
                  <a:pt x="28448" y="102743"/>
                  <a:pt x="29210" y="102743"/>
                </a:cubicBezTo>
                <a:cubicBezTo>
                  <a:pt x="29210" y="103886"/>
                  <a:pt x="29210" y="103886"/>
                  <a:pt x="29210" y="105029"/>
                </a:cubicBezTo>
                <a:cubicBezTo>
                  <a:pt x="29845" y="104775"/>
                  <a:pt x="30226" y="104521"/>
                  <a:pt x="30480" y="104521"/>
                </a:cubicBezTo>
                <a:cubicBezTo>
                  <a:pt x="31242" y="104521"/>
                  <a:pt x="30861" y="105537"/>
                  <a:pt x="29210" y="107188"/>
                </a:cubicBezTo>
                <a:cubicBezTo>
                  <a:pt x="28067" y="108331"/>
                  <a:pt x="29210" y="108331"/>
                  <a:pt x="29210" y="109474"/>
                </a:cubicBezTo>
                <a:cubicBezTo>
                  <a:pt x="29591" y="109093"/>
                  <a:pt x="29972" y="108966"/>
                  <a:pt x="30226" y="108966"/>
                </a:cubicBezTo>
                <a:cubicBezTo>
                  <a:pt x="30861" y="108966"/>
                  <a:pt x="31369" y="109474"/>
                  <a:pt x="31369" y="109474"/>
                </a:cubicBezTo>
                <a:cubicBezTo>
                  <a:pt x="31877" y="109982"/>
                  <a:pt x="32131" y="110236"/>
                  <a:pt x="32385" y="110236"/>
                </a:cubicBezTo>
                <a:cubicBezTo>
                  <a:pt x="32639" y="110236"/>
                  <a:pt x="33401" y="109728"/>
                  <a:pt x="34671" y="108331"/>
                </a:cubicBezTo>
                <a:cubicBezTo>
                  <a:pt x="35306" y="106934"/>
                  <a:pt x="35941" y="106426"/>
                  <a:pt x="36449" y="106426"/>
                </a:cubicBezTo>
                <a:cubicBezTo>
                  <a:pt x="36703" y="106426"/>
                  <a:pt x="36957" y="106680"/>
                  <a:pt x="36957" y="107188"/>
                </a:cubicBezTo>
                <a:cubicBezTo>
                  <a:pt x="36957" y="107188"/>
                  <a:pt x="38100" y="107188"/>
                  <a:pt x="36957" y="108331"/>
                </a:cubicBezTo>
                <a:cubicBezTo>
                  <a:pt x="36957" y="108331"/>
                  <a:pt x="36957" y="109474"/>
                  <a:pt x="36957" y="110617"/>
                </a:cubicBezTo>
                <a:cubicBezTo>
                  <a:pt x="36957" y="110617"/>
                  <a:pt x="36957" y="110617"/>
                  <a:pt x="36957" y="111760"/>
                </a:cubicBezTo>
                <a:cubicBezTo>
                  <a:pt x="36957" y="111760"/>
                  <a:pt x="35814" y="112903"/>
                  <a:pt x="36957" y="114046"/>
                </a:cubicBezTo>
                <a:cubicBezTo>
                  <a:pt x="38100" y="114046"/>
                  <a:pt x="38100" y="114046"/>
                  <a:pt x="38100" y="115189"/>
                </a:cubicBezTo>
                <a:cubicBezTo>
                  <a:pt x="38100" y="115697"/>
                  <a:pt x="38100" y="116078"/>
                  <a:pt x="38227" y="116078"/>
                </a:cubicBezTo>
                <a:cubicBezTo>
                  <a:pt x="38354" y="116078"/>
                  <a:pt x="38608" y="115824"/>
                  <a:pt x="39243" y="115189"/>
                </a:cubicBezTo>
                <a:cubicBezTo>
                  <a:pt x="39243" y="114427"/>
                  <a:pt x="39751" y="113538"/>
                  <a:pt x="40513" y="113538"/>
                </a:cubicBezTo>
                <a:cubicBezTo>
                  <a:pt x="40767" y="113538"/>
                  <a:pt x="41148" y="113665"/>
                  <a:pt x="41529" y="114046"/>
                </a:cubicBezTo>
                <a:cubicBezTo>
                  <a:pt x="41529" y="114554"/>
                  <a:pt x="41783" y="114935"/>
                  <a:pt x="42291" y="114935"/>
                </a:cubicBezTo>
                <a:cubicBezTo>
                  <a:pt x="42799" y="114935"/>
                  <a:pt x="43307" y="114681"/>
                  <a:pt x="43815" y="114046"/>
                </a:cubicBezTo>
                <a:cubicBezTo>
                  <a:pt x="43815" y="114046"/>
                  <a:pt x="43815" y="114046"/>
                  <a:pt x="43815" y="116332"/>
                </a:cubicBezTo>
                <a:cubicBezTo>
                  <a:pt x="43307" y="117475"/>
                  <a:pt x="42926" y="117983"/>
                  <a:pt x="43053" y="117983"/>
                </a:cubicBezTo>
                <a:cubicBezTo>
                  <a:pt x="43180" y="117983"/>
                  <a:pt x="43815" y="117475"/>
                  <a:pt x="44831" y="116332"/>
                </a:cubicBezTo>
                <a:cubicBezTo>
                  <a:pt x="45339" y="115824"/>
                  <a:pt x="45593" y="115570"/>
                  <a:pt x="45720" y="115570"/>
                </a:cubicBezTo>
                <a:cubicBezTo>
                  <a:pt x="45847" y="115570"/>
                  <a:pt x="45974" y="116078"/>
                  <a:pt x="45974" y="117475"/>
                </a:cubicBezTo>
                <a:cubicBezTo>
                  <a:pt x="45974" y="117475"/>
                  <a:pt x="45974" y="117475"/>
                  <a:pt x="47117" y="116332"/>
                </a:cubicBezTo>
                <a:cubicBezTo>
                  <a:pt x="47625" y="115697"/>
                  <a:pt x="48006" y="115443"/>
                  <a:pt x="48133" y="115443"/>
                </a:cubicBezTo>
                <a:cubicBezTo>
                  <a:pt x="48260" y="115443"/>
                  <a:pt x="48260" y="115697"/>
                  <a:pt x="48260" y="116332"/>
                </a:cubicBezTo>
                <a:cubicBezTo>
                  <a:pt x="47117" y="117475"/>
                  <a:pt x="48260" y="117475"/>
                  <a:pt x="48260" y="118618"/>
                </a:cubicBezTo>
                <a:cubicBezTo>
                  <a:pt x="48641" y="118364"/>
                  <a:pt x="49276" y="118110"/>
                  <a:pt x="49911" y="118110"/>
                </a:cubicBezTo>
                <a:cubicBezTo>
                  <a:pt x="51689" y="118110"/>
                  <a:pt x="53848" y="118872"/>
                  <a:pt x="53848" y="119761"/>
                </a:cubicBezTo>
                <a:cubicBezTo>
                  <a:pt x="54991" y="118618"/>
                  <a:pt x="54991" y="118618"/>
                  <a:pt x="54991" y="118618"/>
                </a:cubicBezTo>
                <a:cubicBezTo>
                  <a:pt x="54991" y="120015"/>
                  <a:pt x="55118" y="120650"/>
                  <a:pt x="55372" y="120650"/>
                </a:cubicBezTo>
                <a:cubicBezTo>
                  <a:pt x="55626" y="120650"/>
                  <a:pt x="56134" y="119380"/>
                  <a:pt x="56134" y="117475"/>
                </a:cubicBezTo>
                <a:lnTo>
                  <a:pt x="55245" y="117475"/>
                </a:lnTo>
                <a:cubicBezTo>
                  <a:pt x="55753" y="116459"/>
                  <a:pt x="56261" y="115951"/>
                  <a:pt x="56515" y="115951"/>
                </a:cubicBezTo>
                <a:cubicBezTo>
                  <a:pt x="56769" y="115951"/>
                  <a:pt x="57023" y="116713"/>
                  <a:pt x="56388" y="118618"/>
                </a:cubicBezTo>
                <a:cubicBezTo>
                  <a:pt x="56388" y="120523"/>
                  <a:pt x="56388" y="121285"/>
                  <a:pt x="56515" y="121285"/>
                </a:cubicBezTo>
                <a:cubicBezTo>
                  <a:pt x="56642" y="121285"/>
                  <a:pt x="57023" y="120777"/>
                  <a:pt x="57531" y="119761"/>
                </a:cubicBezTo>
                <a:cubicBezTo>
                  <a:pt x="58039" y="118110"/>
                  <a:pt x="58293" y="117221"/>
                  <a:pt x="58547" y="117221"/>
                </a:cubicBezTo>
                <a:cubicBezTo>
                  <a:pt x="58801" y="117221"/>
                  <a:pt x="58674" y="118110"/>
                  <a:pt x="58674" y="119761"/>
                </a:cubicBezTo>
                <a:cubicBezTo>
                  <a:pt x="59944" y="116586"/>
                  <a:pt x="60833" y="114935"/>
                  <a:pt x="61214" y="114935"/>
                </a:cubicBezTo>
                <a:cubicBezTo>
                  <a:pt x="61595" y="114935"/>
                  <a:pt x="61468" y="116078"/>
                  <a:pt x="60960" y="118618"/>
                </a:cubicBezTo>
                <a:cubicBezTo>
                  <a:pt x="60960" y="120904"/>
                  <a:pt x="60960" y="122047"/>
                  <a:pt x="62103" y="122047"/>
                </a:cubicBezTo>
                <a:cubicBezTo>
                  <a:pt x="62103" y="122047"/>
                  <a:pt x="62103" y="120904"/>
                  <a:pt x="62103" y="119761"/>
                </a:cubicBezTo>
                <a:cubicBezTo>
                  <a:pt x="62103" y="118618"/>
                  <a:pt x="62103" y="118110"/>
                  <a:pt x="62230" y="118110"/>
                </a:cubicBezTo>
                <a:cubicBezTo>
                  <a:pt x="62357" y="118110"/>
                  <a:pt x="62611" y="118618"/>
                  <a:pt x="63246" y="119761"/>
                </a:cubicBezTo>
                <a:cubicBezTo>
                  <a:pt x="63881" y="122428"/>
                  <a:pt x="64516" y="123571"/>
                  <a:pt x="65151" y="123571"/>
                </a:cubicBezTo>
                <a:cubicBezTo>
                  <a:pt x="65659" y="123571"/>
                  <a:pt x="66040" y="123063"/>
                  <a:pt x="66548" y="122047"/>
                </a:cubicBezTo>
                <a:cubicBezTo>
                  <a:pt x="67691" y="120396"/>
                  <a:pt x="68453" y="119507"/>
                  <a:pt x="68961" y="119507"/>
                </a:cubicBezTo>
                <a:cubicBezTo>
                  <a:pt x="69469" y="119507"/>
                  <a:pt x="69469" y="120396"/>
                  <a:pt x="68834" y="122047"/>
                </a:cubicBezTo>
                <a:cubicBezTo>
                  <a:pt x="68199" y="123317"/>
                  <a:pt x="67818" y="123952"/>
                  <a:pt x="67945" y="123952"/>
                </a:cubicBezTo>
                <a:cubicBezTo>
                  <a:pt x="68072" y="123952"/>
                  <a:pt x="68326" y="123698"/>
                  <a:pt x="68834" y="123190"/>
                </a:cubicBezTo>
                <a:lnTo>
                  <a:pt x="71120" y="123190"/>
                </a:lnTo>
                <a:cubicBezTo>
                  <a:pt x="71120" y="123190"/>
                  <a:pt x="71120" y="122047"/>
                  <a:pt x="71120" y="119761"/>
                </a:cubicBezTo>
                <a:cubicBezTo>
                  <a:pt x="71755" y="121666"/>
                  <a:pt x="72517" y="122936"/>
                  <a:pt x="72898" y="122936"/>
                </a:cubicBezTo>
                <a:cubicBezTo>
                  <a:pt x="73279" y="122936"/>
                  <a:pt x="73406" y="122301"/>
                  <a:pt x="73406" y="120904"/>
                </a:cubicBezTo>
                <a:lnTo>
                  <a:pt x="74549" y="120904"/>
                </a:lnTo>
                <a:cubicBezTo>
                  <a:pt x="74549" y="120904"/>
                  <a:pt x="74549" y="120904"/>
                  <a:pt x="75692" y="119761"/>
                </a:cubicBezTo>
                <a:cubicBezTo>
                  <a:pt x="75692" y="119380"/>
                  <a:pt x="75692" y="119253"/>
                  <a:pt x="75692" y="119253"/>
                </a:cubicBezTo>
                <a:cubicBezTo>
                  <a:pt x="75692" y="119253"/>
                  <a:pt x="75946" y="120015"/>
                  <a:pt x="76708" y="120904"/>
                </a:cubicBezTo>
                <a:cubicBezTo>
                  <a:pt x="77470" y="121793"/>
                  <a:pt x="77724" y="122555"/>
                  <a:pt x="77851" y="122555"/>
                </a:cubicBezTo>
                <a:cubicBezTo>
                  <a:pt x="77978" y="122555"/>
                  <a:pt x="77851" y="122428"/>
                  <a:pt x="77851" y="122047"/>
                </a:cubicBezTo>
                <a:cubicBezTo>
                  <a:pt x="77851" y="120904"/>
                  <a:pt x="77851" y="118618"/>
                  <a:pt x="77851" y="117475"/>
                </a:cubicBezTo>
                <a:cubicBezTo>
                  <a:pt x="77851" y="117094"/>
                  <a:pt x="77978" y="116967"/>
                  <a:pt x="78105" y="116967"/>
                </a:cubicBezTo>
                <a:cubicBezTo>
                  <a:pt x="78486" y="116967"/>
                  <a:pt x="78994" y="117729"/>
                  <a:pt x="78994" y="118491"/>
                </a:cubicBezTo>
                <a:cubicBezTo>
                  <a:pt x="78994" y="119634"/>
                  <a:pt x="78994" y="119634"/>
                  <a:pt x="80137" y="120777"/>
                </a:cubicBezTo>
                <a:cubicBezTo>
                  <a:pt x="81280" y="120777"/>
                  <a:pt x="81280" y="120777"/>
                  <a:pt x="81280" y="119634"/>
                </a:cubicBezTo>
                <a:cubicBezTo>
                  <a:pt x="81280" y="118872"/>
                  <a:pt x="82423" y="117983"/>
                  <a:pt x="83439" y="117983"/>
                </a:cubicBezTo>
                <a:cubicBezTo>
                  <a:pt x="83947" y="117983"/>
                  <a:pt x="84328" y="118110"/>
                  <a:pt x="84582" y="118491"/>
                </a:cubicBezTo>
                <a:lnTo>
                  <a:pt x="85725" y="118491"/>
                </a:lnTo>
                <a:cubicBezTo>
                  <a:pt x="85725" y="118491"/>
                  <a:pt x="85725" y="117348"/>
                  <a:pt x="85725" y="117348"/>
                </a:cubicBezTo>
                <a:cubicBezTo>
                  <a:pt x="85725" y="117348"/>
                  <a:pt x="86868" y="116205"/>
                  <a:pt x="85725" y="115062"/>
                </a:cubicBezTo>
                <a:cubicBezTo>
                  <a:pt x="86868" y="115062"/>
                  <a:pt x="86868" y="115062"/>
                  <a:pt x="88011" y="116205"/>
                </a:cubicBezTo>
                <a:cubicBezTo>
                  <a:pt x="88519" y="117348"/>
                  <a:pt x="88900" y="117856"/>
                  <a:pt x="89027" y="117856"/>
                </a:cubicBezTo>
                <a:cubicBezTo>
                  <a:pt x="89154" y="117856"/>
                  <a:pt x="89154" y="117348"/>
                  <a:pt x="89154" y="116205"/>
                </a:cubicBezTo>
                <a:cubicBezTo>
                  <a:pt x="89154" y="115697"/>
                  <a:pt x="89154" y="115316"/>
                  <a:pt x="89154" y="115062"/>
                </a:cubicBezTo>
                <a:cubicBezTo>
                  <a:pt x="89662" y="115570"/>
                  <a:pt x="89916" y="115951"/>
                  <a:pt x="90170" y="115951"/>
                </a:cubicBezTo>
                <a:cubicBezTo>
                  <a:pt x="90424" y="115951"/>
                  <a:pt x="90297" y="115697"/>
                  <a:pt x="90297" y="115062"/>
                </a:cubicBezTo>
                <a:cubicBezTo>
                  <a:pt x="89535" y="113411"/>
                  <a:pt x="89281" y="111887"/>
                  <a:pt x="90043" y="111887"/>
                </a:cubicBezTo>
                <a:cubicBezTo>
                  <a:pt x="90297" y="111887"/>
                  <a:pt x="90805" y="112141"/>
                  <a:pt x="91440" y="112903"/>
                </a:cubicBezTo>
                <a:cubicBezTo>
                  <a:pt x="91440" y="112903"/>
                  <a:pt x="91440" y="112903"/>
                  <a:pt x="91440" y="111760"/>
                </a:cubicBezTo>
                <a:cubicBezTo>
                  <a:pt x="91948" y="112776"/>
                  <a:pt x="92456" y="113284"/>
                  <a:pt x="92837" y="113284"/>
                </a:cubicBezTo>
                <a:cubicBezTo>
                  <a:pt x="93218" y="113284"/>
                  <a:pt x="93345" y="112522"/>
                  <a:pt x="92710" y="110617"/>
                </a:cubicBezTo>
                <a:cubicBezTo>
                  <a:pt x="92710" y="110617"/>
                  <a:pt x="92710" y="110109"/>
                  <a:pt x="93091" y="110109"/>
                </a:cubicBezTo>
                <a:cubicBezTo>
                  <a:pt x="93218" y="110109"/>
                  <a:pt x="93472" y="110236"/>
                  <a:pt x="93853" y="110617"/>
                </a:cubicBezTo>
                <a:cubicBezTo>
                  <a:pt x="94234" y="110998"/>
                  <a:pt x="94996" y="111379"/>
                  <a:pt x="95504" y="111379"/>
                </a:cubicBezTo>
                <a:cubicBezTo>
                  <a:pt x="96266" y="111379"/>
                  <a:pt x="96774" y="110871"/>
                  <a:pt x="96139" y="109474"/>
                </a:cubicBezTo>
                <a:lnTo>
                  <a:pt x="96139" y="108331"/>
                </a:lnTo>
                <a:cubicBezTo>
                  <a:pt x="97282" y="108839"/>
                  <a:pt x="97790" y="109220"/>
                  <a:pt x="98044" y="109220"/>
                </a:cubicBezTo>
                <a:cubicBezTo>
                  <a:pt x="98298" y="109220"/>
                  <a:pt x="98298" y="108966"/>
                  <a:pt x="98298" y="108331"/>
                </a:cubicBezTo>
                <a:lnTo>
                  <a:pt x="97155" y="106045"/>
                </a:lnTo>
                <a:cubicBezTo>
                  <a:pt x="98298" y="107188"/>
                  <a:pt x="99441" y="108331"/>
                  <a:pt x="99441" y="108331"/>
                </a:cubicBezTo>
                <a:cubicBezTo>
                  <a:pt x="100584" y="108331"/>
                  <a:pt x="100584" y="108331"/>
                  <a:pt x="99441" y="107188"/>
                </a:cubicBezTo>
                <a:cubicBezTo>
                  <a:pt x="98298" y="106045"/>
                  <a:pt x="98298" y="106045"/>
                  <a:pt x="99441" y="106045"/>
                </a:cubicBezTo>
                <a:cubicBezTo>
                  <a:pt x="99441" y="105664"/>
                  <a:pt x="99568" y="105537"/>
                  <a:pt x="99695" y="105537"/>
                </a:cubicBezTo>
                <a:cubicBezTo>
                  <a:pt x="100076" y="105537"/>
                  <a:pt x="100965" y="106299"/>
                  <a:pt x="101727" y="107188"/>
                </a:cubicBezTo>
                <a:cubicBezTo>
                  <a:pt x="101219" y="106680"/>
                  <a:pt x="100965" y="106299"/>
                  <a:pt x="100711" y="106045"/>
                </a:cubicBezTo>
                <a:lnTo>
                  <a:pt x="102870" y="106045"/>
                </a:lnTo>
                <a:cubicBezTo>
                  <a:pt x="102870" y="106045"/>
                  <a:pt x="104013" y="104902"/>
                  <a:pt x="104013" y="104902"/>
                </a:cubicBezTo>
                <a:cubicBezTo>
                  <a:pt x="104013" y="104902"/>
                  <a:pt x="104013" y="104902"/>
                  <a:pt x="102870" y="103759"/>
                </a:cubicBezTo>
                <a:cubicBezTo>
                  <a:pt x="102870" y="102616"/>
                  <a:pt x="101854" y="101473"/>
                  <a:pt x="101727" y="101473"/>
                </a:cubicBezTo>
                <a:cubicBezTo>
                  <a:pt x="102870" y="102616"/>
                  <a:pt x="104013" y="103759"/>
                  <a:pt x="104013" y="103759"/>
                </a:cubicBezTo>
                <a:cubicBezTo>
                  <a:pt x="104013" y="103378"/>
                  <a:pt x="104140" y="103251"/>
                  <a:pt x="104267" y="103251"/>
                </a:cubicBezTo>
                <a:cubicBezTo>
                  <a:pt x="104648" y="103251"/>
                  <a:pt x="105029" y="103759"/>
                  <a:pt x="105029" y="103759"/>
                </a:cubicBezTo>
                <a:cubicBezTo>
                  <a:pt x="105410" y="104521"/>
                  <a:pt x="105791" y="104775"/>
                  <a:pt x="106045" y="104775"/>
                </a:cubicBezTo>
                <a:cubicBezTo>
                  <a:pt x="106680" y="104775"/>
                  <a:pt x="106934" y="103505"/>
                  <a:pt x="106172" y="102743"/>
                </a:cubicBezTo>
                <a:cubicBezTo>
                  <a:pt x="105537" y="101346"/>
                  <a:pt x="105156" y="100838"/>
                  <a:pt x="105537" y="100838"/>
                </a:cubicBezTo>
                <a:cubicBezTo>
                  <a:pt x="105791" y="100838"/>
                  <a:pt x="106299" y="101092"/>
                  <a:pt x="107188" y="101600"/>
                </a:cubicBezTo>
                <a:cubicBezTo>
                  <a:pt x="107823" y="102235"/>
                  <a:pt x="108204" y="102489"/>
                  <a:pt x="108331" y="102489"/>
                </a:cubicBezTo>
                <a:cubicBezTo>
                  <a:pt x="108712" y="102489"/>
                  <a:pt x="107442" y="100584"/>
                  <a:pt x="104902" y="98171"/>
                </a:cubicBezTo>
                <a:lnTo>
                  <a:pt x="102616" y="94742"/>
                </a:lnTo>
                <a:lnTo>
                  <a:pt x="106045" y="98171"/>
                </a:lnTo>
                <a:cubicBezTo>
                  <a:pt x="107950" y="100076"/>
                  <a:pt x="108712" y="100838"/>
                  <a:pt x="108839" y="100838"/>
                </a:cubicBezTo>
                <a:cubicBezTo>
                  <a:pt x="108966" y="100838"/>
                  <a:pt x="108712" y="100330"/>
                  <a:pt x="108204" y="99314"/>
                </a:cubicBezTo>
                <a:cubicBezTo>
                  <a:pt x="108204" y="97917"/>
                  <a:pt x="108204" y="97409"/>
                  <a:pt x="108458" y="97409"/>
                </a:cubicBezTo>
                <a:cubicBezTo>
                  <a:pt x="108712" y="97409"/>
                  <a:pt x="108966" y="97663"/>
                  <a:pt x="109347" y="98171"/>
                </a:cubicBezTo>
                <a:cubicBezTo>
                  <a:pt x="109855" y="98806"/>
                  <a:pt x="110236" y="99060"/>
                  <a:pt x="110490" y="99060"/>
                </a:cubicBezTo>
                <a:cubicBezTo>
                  <a:pt x="110744" y="99060"/>
                  <a:pt x="110998" y="98806"/>
                  <a:pt x="111633" y="98171"/>
                </a:cubicBezTo>
                <a:cubicBezTo>
                  <a:pt x="112776" y="97028"/>
                  <a:pt x="112776" y="97028"/>
                  <a:pt x="111633" y="95885"/>
                </a:cubicBezTo>
                <a:cubicBezTo>
                  <a:pt x="111633" y="95885"/>
                  <a:pt x="111633" y="95885"/>
                  <a:pt x="111633" y="94742"/>
                </a:cubicBezTo>
                <a:cubicBezTo>
                  <a:pt x="112649" y="95504"/>
                  <a:pt x="113284" y="95758"/>
                  <a:pt x="113538" y="95758"/>
                </a:cubicBezTo>
                <a:cubicBezTo>
                  <a:pt x="114173" y="95758"/>
                  <a:pt x="113157" y="94488"/>
                  <a:pt x="111633" y="93726"/>
                </a:cubicBezTo>
                <a:cubicBezTo>
                  <a:pt x="111633" y="93726"/>
                  <a:pt x="111633" y="93726"/>
                  <a:pt x="111633" y="92583"/>
                </a:cubicBezTo>
                <a:lnTo>
                  <a:pt x="112776" y="93726"/>
                </a:lnTo>
                <a:cubicBezTo>
                  <a:pt x="113030" y="93980"/>
                  <a:pt x="113411" y="94234"/>
                  <a:pt x="113665" y="94234"/>
                </a:cubicBezTo>
                <a:cubicBezTo>
                  <a:pt x="114554" y="94234"/>
                  <a:pt x="115570" y="93218"/>
                  <a:pt x="117221" y="91567"/>
                </a:cubicBezTo>
                <a:cubicBezTo>
                  <a:pt x="118364" y="88138"/>
                  <a:pt x="119507" y="88138"/>
                  <a:pt x="116078" y="86995"/>
                </a:cubicBezTo>
                <a:cubicBezTo>
                  <a:pt x="115443" y="85725"/>
                  <a:pt x="115189" y="85090"/>
                  <a:pt x="115443" y="85090"/>
                </a:cubicBezTo>
                <a:cubicBezTo>
                  <a:pt x="115697" y="85090"/>
                  <a:pt x="116205" y="85344"/>
                  <a:pt x="117221" y="85852"/>
                </a:cubicBezTo>
                <a:cubicBezTo>
                  <a:pt x="117729" y="86360"/>
                  <a:pt x="118364" y="86741"/>
                  <a:pt x="118618" y="86741"/>
                </a:cubicBezTo>
                <a:cubicBezTo>
                  <a:pt x="118872" y="86741"/>
                  <a:pt x="118872" y="86487"/>
                  <a:pt x="118364" y="85852"/>
                </a:cubicBezTo>
                <a:lnTo>
                  <a:pt x="120650" y="85852"/>
                </a:lnTo>
                <a:cubicBezTo>
                  <a:pt x="122936" y="85852"/>
                  <a:pt x="121793" y="84709"/>
                  <a:pt x="120650" y="83566"/>
                </a:cubicBezTo>
                <a:lnTo>
                  <a:pt x="122936" y="83566"/>
                </a:lnTo>
                <a:cubicBezTo>
                  <a:pt x="121920" y="82550"/>
                  <a:pt x="121793" y="80010"/>
                  <a:pt x="123190" y="80010"/>
                </a:cubicBezTo>
                <a:cubicBezTo>
                  <a:pt x="123444" y="80010"/>
                  <a:pt x="123698" y="80137"/>
                  <a:pt x="123952" y="80264"/>
                </a:cubicBezTo>
                <a:lnTo>
                  <a:pt x="123952" y="78994"/>
                </a:lnTo>
                <a:cubicBezTo>
                  <a:pt x="122809" y="78994"/>
                  <a:pt x="122809" y="77851"/>
                  <a:pt x="122809" y="77851"/>
                </a:cubicBezTo>
                <a:cubicBezTo>
                  <a:pt x="123952" y="76708"/>
                  <a:pt x="123952" y="76708"/>
                  <a:pt x="125095" y="76708"/>
                </a:cubicBezTo>
                <a:cubicBezTo>
                  <a:pt x="125476" y="77089"/>
                  <a:pt x="125730" y="77216"/>
                  <a:pt x="125857" y="77216"/>
                </a:cubicBezTo>
                <a:cubicBezTo>
                  <a:pt x="126238" y="77216"/>
                  <a:pt x="125984" y="76454"/>
                  <a:pt x="125095" y="75565"/>
                </a:cubicBezTo>
                <a:cubicBezTo>
                  <a:pt x="125095" y="75565"/>
                  <a:pt x="122809" y="74422"/>
                  <a:pt x="122809" y="73279"/>
                </a:cubicBezTo>
                <a:cubicBezTo>
                  <a:pt x="121666" y="73279"/>
                  <a:pt x="120523" y="72136"/>
                  <a:pt x="120523" y="72136"/>
                </a:cubicBezTo>
                <a:lnTo>
                  <a:pt x="121666" y="72136"/>
                </a:lnTo>
                <a:cubicBezTo>
                  <a:pt x="122809" y="73279"/>
                  <a:pt x="125095" y="73279"/>
                  <a:pt x="125095" y="73279"/>
                </a:cubicBezTo>
                <a:cubicBezTo>
                  <a:pt x="125095" y="72136"/>
                  <a:pt x="125095" y="72136"/>
                  <a:pt x="123952" y="72136"/>
                </a:cubicBezTo>
                <a:cubicBezTo>
                  <a:pt x="125095" y="72136"/>
                  <a:pt x="125095" y="70993"/>
                  <a:pt x="125095" y="70993"/>
                </a:cubicBezTo>
                <a:cubicBezTo>
                  <a:pt x="125095" y="69850"/>
                  <a:pt x="125095" y="68707"/>
                  <a:pt x="123952" y="68707"/>
                </a:cubicBezTo>
                <a:cubicBezTo>
                  <a:pt x="127381" y="68707"/>
                  <a:pt x="127381" y="65278"/>
                  <a:pt x="125095" y="65278"/>
                </a:cubicBezTo>
                <a:cubicBezTo>
                  <a:pt x="122809" y="65278"/>
                  <a:pt x="122809" y="64135"/>
                  <a:pt x="125095" y="64135"/>
                </a:cubicBezTo>
                <a:cubicBezTo>
                  <a:pt x="126238" y="64135"/>
                  <a:pt x="126238" y="64135"/>
                  <a:pt x="125095" y="62992"/>
                </a:cubicBezTo>
                <a:cubicBezTo>
                  <a:pt x="123952" y="62992"/>
                  <a:pt x="125095" y="61849"/>
                  <a:pt x="126238" y="61849"/>
                </a:cubicBezTo>
                <a:cubicBezTo>
                  <a:pt x="128524" y="61849"/>
                  <a:pt x="128524" y="60706"/>
                  <a:pt x="127381" y="60706"/>
                </a:cubicBezTo>
                <a:cubicBezTo>
                  <a:pt x="126238" y="59563"/>
                  <a:pt x="126238" y="58420"/>
                  <a:pt x="126238" y="58420"/>
                </a:cubicBezTo>
                <a:cubicBezTo>
                  <a:pt x="125095" y="57277"/>
                  <a:pt x="125095" y="57277"/>
                  <a:pt x="123952" y="57277"/>
                </a:cubicBezTo>
                <a:cubicBezTo>
                  <a:pt x="123190" y="57658"/>
                  <a:pt x="122555" y="57785"/>
                  <a:pt x="122047" y="57785"/>
                </a:cubicBezTo>
                <a:cubicBezTo>
                  <a:pt x="121920" y="57785"/>
                  <a:pt x="121793" y="57785"/>
                  <a:pt x="121666" y="57785"/>
                </a:cubicBezTo>
                <a:cubicBezTo>
                  <a:pt x="122174" y="57658"/>
                  <a:pt x="122682" y="57277"/>
                  <a:pt x="123952" y="57277"/>
                </a:cubicBezTo>
                <a:cubicBezTo>
                  <a:pt x="125095" y="56134"/>
                  <a:pt x="125095" y="54991"/>
                  <a:pt x="125095" y="54991"/>
                </a:cubicBezTo>
                <a:cubicBezTo>
                  <a:pt x="125095" y="54991"/>
                  <a:pt x="123952" y="53848"/>
                  <a:pt x="123952" y="53848"/>
                </a:cubicBezTo>
                <a:cubicBezTo>
                  <a:pt x="125095" y="51562"/>
                  <a:pt x="125095" y="51562"/>
                  <a:pt x="123952" y="51562"/>
                </a:cubicBezTo>
                <a:cubicBezTo>
                  <a:pt x="122809" y="52070"/>
                  <a:pt x="122301" y="52451"/>
                  <a:pt x="122174" y="52451"/>
                </a:cubicBezTo>
                <a:cubicBezTo>
                  <a:pt x="122047" y="52451"/>
                  <a:pt x="122301" y="52197"/>
                  <a:pt x="122936" y="51562"/>
                </a:cubicBezTo>
                <a:cubicBezTo>
                  <a:pt x="124968" y="51562"/>
                  <a:pt x="124206" y="46863"/>
                  <a:pt x="122428" y="46863"/>
                </a:cubicBezTo>
                <a:cubicBezTo>
                  <a:pt x="122301" y="46863"/>
                  <a:pt x="122047" y="46863"/>
                  <a:pt x="121793" y="46990"/>
                </a:cubicBezTo>
                <a:lnTo>
                  <a:pt x="122936" y="45847"/>
                </a:lnTo>
                <a:cubicBezTo>
                  <a:pt x="124079" y="45847"/>
                  <a:pt x="124079" y="45847"/>
                  <a:pt x="124079" y="44704"/>
                </a:cubicBezTo>
                <a:cubicBezTo>
                  <a:pt x="124079" y="43561"/>
                  <a:pt x="121793" y="42418"/>
                  <a:pt x="121793" y="41275"/>
                </a:cubicBezTo>
                <a:cubicBezTo>
                  <a:pt x="120650" y="40132"/>
                  <a:pt x="120650" y="38989"/>
                  <a:pt x="119507" y="38989"/>
                </a:cubicBezTo>
                <a:cubicBezTo>
                  <a:pt x="119507" y="38989"/>
                  <a:pt x="119507" y="38989"/>
                  <a:pt x="120650" y="37846"/>
                </a:cubicBezTo>
                <a:lnTo>
                  <a:pt x="121793" y="37846"/>
                </a:lnTo>
                <a:cubicBezTo>
                  <a:pt x="121793" y="37465"/>
                  <a:pt x="121539" y="37338"/>
                  <a:pt x="121158" y="37338"/>
                </a:cubicBezTo>
                <a:cubicBezTo>
                  <a:pt x="120396" y="37338"/>
                  <a:pt x="119126" y="37846"/>
                  <a:pt x="118364" y="37846"/>
                </a:cubicBezTo>
                <a:cubicBezTo>
                  <a:pt x="117983" y="38227"/>
                  <a:pt x="117856" y="38354"/>
                  <a:pt x="117602" y="38354"/>
                </a:cubicBezTo>
                <a:cubicBezTo>
                  <a:pt x="117221" y="38354"/>
                  <a:pt x="117475" y="37592"/>
                  <a:pt x="118364" y="36703"/>
                </a:cubicBezTo>
                <a:cubicBezTo>
                  <a:pt x="119507" y="35560"/>
                  <a:pt x="118364" y="34417"/>
                  <a:pt x="117221" y="34417"/>
                </a:cubicBezTo>
                <a:cubicBezTo>
                  <a:pt x="116078" y="33274"/>
                  <a:pt x="116078" y="33274"/>
                  <a:pt x="117221" y="32131"/>
                </a:cubicBezTo>
                <a:cubicBezTo>
                  <a:pt x="117983" y="31369"/>
                  <a:pt x="118872" y="30480"/>
                  <a:pt x="117983" y="30480"/>
                </a:cubicBezTo>
                <a:cubicBezTo>
                  <a:pt x="117602" y="30480"/>
                  <a:pt x="117094" y="30607"/>
                  <a:pt x="116078" y="30988"/>
                </a:cubicBezTo>
                <a:cubicBezTo>
                  <a:pt x="116078" y="29845"/>
                  <a:pt x="116078" y="29845"/>
                  <a:pt x="117221" y="29845"/>
                </a:cubicBezTo>
                <a:cubicBezTo>
                  <a:pt x="117983" y="29083"/>
                  <a:pt x="118872" y="28194"/>
                  <a:pt x="118364" y="28194"/>
                </a:cubicBezTo>
                <a:cubicBezTo>
                  <a:pt x="118237" y="28194"/>
                  <a:pt x="117856" y="28321"/>
                  <a:pt x="117221" y="28702"/>
                </a:cubicBezTo>
                <a:cubicBezTo>
                  <a:pt x="114935" y="28702"/>
                  <a:pt x="114935" y="27559"/>
                  <a:pt x="114935" y="26416"/>
                </a:cubicBezTo>
                <a:cubicBezTo>
                  <a:pt x="114935" y="26416"/>
                  <a:pt x="114935" y="25908"/>
                  <a:pt x="114554" y="25908"/>
                </a:cubicBezTo>
                <a:cubicBezTo>
                  <a:pt x="114427" y="25908"/>
                  <a:pt x="114046" y="26035"/>
                  <a:pt x="113792" y="26416"/>
                </a:cubicBezTo>
                <a:cubicBezTo>
                  <a:pt x="113665" y="26543"/>
                  <a:pt x="113538" y="26670"/>
                  <a:pt x="113411" y="26797"/>
                </a:cubicBezTo>
                <a:cubicBezTo>
                  <a:pt x="114046" y="26035"/>
                  <a:pt x="114046" y="25654"/>
                  <a:pt x="113665" y="25654"/>
                </a:cubicBezTo>
                <a:cubicBezTo>
                  <a:pt x="113284" y="25654"/>
                  <a:pt x="112522" y="25908"/>
                  <a:pt x="111633" y="26416"/>
                </a:cubicBezTo>
                <a:cubicBezTo>
                  <a:pt x="112776" y="25273"/>
                  <a:pt x="112776" y="24130"/>
                  <a:pt x="112776" y="24130"/>
                </a:cubicBezTo>
                <a:cubicBezTo>
                  <a:pt x="111633" y="24130"/>
                  <a:pt x="109347" y="22987"/>
                  <a:pt x="108204" y="21844"/>
                </a:cubicBezTo>
                <a:cubicBezTo>
                  <a:pt x="106553" y="20193"/>
                  <a:pt x="105537" y="19177"/>
                  <a:pt x="104648" y="19177"/>
                </a:cubicBezTo>
                <a:cubicBezTo>
                  <a:pt x="104267" y="19177"/>
                  <a:pt x="104013" y="19304"/>
                  <a:pt x="103759" y="19685"/>
                </a:cubicBezTo>
                <a:cubicBezTo>
                  <a:pt x="103251" y="20193"/>
                  <a:pt x="102997" y="20447"/>
                  <a:pt x="102997" y="20447"/>
                </a:cubicBezTo>
                <a:cubicBezTo>
                  <a:pt x="102997" y="20447"/>
                  <a:pt x="103124" y="19939"/>
                  <a:pt x="103759" y="18542"/>
                </a:cubicBezTo>
                <a:cubicBezTo>
                  <a:pt x="103759" y="17399"/>
                  <a:pt x="103759" y="17399"/>
                  <a:pt x="103759" y="17399"/>
                </a:cubicBezTo>
                <a:cubicBezTo>
                  <a:pt x="103759" y="17399"/>
                  <a:pt x="102616" y="16256"/>
                  <a:pt x="103759" y="15113"/>
                </a:cubicBezTo>
                <a:cubicBezTo>
                  <a:pt x="102616" y="16256"/>
                  <a:pt x="102616" y="16256"/>
                  <a:pt x="102616" y="16256"/>
                </a:cubicBezTo>
                <a:cubicBezTo>
                  <a:pt x="103759" y="15113"/>
                  <a:pt x="102616" y="15113"/>
                  <a:pt x="101473" y="15113"/>
                </a:cubicBezTo>
                <a:cubicBezTo>
                  <a:pt x="102235" y="14351"/>
                  <a:pt x="102489" y="13081"/>
                  <a:pt x="102235" y="13081"/>
                </a:cubicBezTo>
                <a:cubicBezTo>
                  <a:pt x="101981" y="13081"/>
                  <a:pt x="101854" y="13335"/>
                  <a:pt x="101473" y="14097"/>
                </a:cubicBezTo>
                <a:cubicBezTo>
                  <a:pt x="100965" y="14605"/>
                  <a:pt x="100584" y="14605"/>
                  <a:pt x="100330" y="14605"/>
                </a:cubicBezTo>
                <a:cubicBezTo>
                  <a:pt x="100076" y="14605"/>
                  <a:pt x="99695" y="14605"/>
                  <a:pt x="99187" y="15113"/>
                </a:cubicBezTo>
                <a:cubicBezTo>
                  <a:pt x="99187" y="13970"/>
                  <a:pt x="98044" y="13970"/>
                  <a:pt x="99187" y="12827"/>
                </a:cubicBezTo>
                <a:cubicBezTo>
                  <a:pt x="99187" y="12319"/>
                  <a:pt x="98679" y="11938"/>
                  <a:pt x="97917" y="11938"/>
                </a:cubicBezTo>
                <a:cubicBezTo>
                  <a:pt x="97155" y="11938"/>
                  <a:pt x="96393" y="12192"/>
                  <a:pt x="95758" y="12827"/>
                </a:cubicBezTo>
                <a:cubicBezTo>
                  <a:pt x="96901" y="11684"/>
                  <a:pt x="95758" y="10541"/>
                  <a:pt x="95758" y="10541"/>
                </a:cubicBezTo>
                <a:cubicBezTo>
                  <a:pt x="95377" y="10922"/>
                  <a:pt x="95250" y="11049"/>
                  <a:pt x="95250" y="11049"/>
                </a:cubicBezTo>
                <a:cubicBezTo>
                  <a:pt x="95250" y="11049"/>
                  <a:pt x="95885" y="10922"/>
                  <a:pt x="95885" y="10160"/>
                </a:cubicBezTo>
                <a:cubicBezTo>
                  <a:pt x="97028" y="9017"/>
                  <a:pt x="97028" y="9017"/>
                  <a:pt x="95885" y="9017"/>
                </a:cubicBezTo>
                <a:cubicBezTo>
                  <a:pt x="94742" y="9017"/>
                  <a:pt x="93599" y="9017"/>
                  <a:pt x="92456" y="7874"/>
                </a:cubicBezTo>
                <a:cubicBezTo>
                  <a:pt x="91948" y="7620"/>
                  <a:pt x="91313" y="7493"/>
                  <a:pt x="90932" y="7493"/>
                </a:cubicBezTo>
                <a:cubicBezTo>
                  <a:pt x="89662" y="7493"/>
                  <a:pt x="88900" y="8509"/>
                  <a:pt x="88011" y="10160"/>
                </a:cubicBezTo>
                <a:lnTo>
                  <a:pt x="85725" y="12446"/>
                </a:lnTo>
                <a:lnTo>
                  <a:pt x="86868" y="10160"/>
                </a:lnTo>
                <a:cubicBezTo>
                  <a:pt x="88011" y="9017"/>
                  <a:pt x="89154" y="5588"/>
                  <a:pt x="89154" y="5588"/>
                </a:cubicBezTo>
                <a:cubicBezTo>
                  <a:pt x="88011" y="5588"/>
                  <a:pt x="88011" y="6731"/>
                  <a:pt x="86868" y="7874"/>
                </a:cubicBezTo>
                <a:cubicBezTo>
                  <a:pt x="86868" y="8763"/>
                  <a:pt x="86614" y="9144"/>
                  <a:pt x="86360" y="9144"/>
                </a:cubicBezTo>
                <a:cubicBezTo>
                  <a:pt x="86106" y="9144"/>
                  <a:pt x="85725" y="8509"/>
                  <a:pt x="85725" y="8001"/>
                </a:cubicBezTo>
                <a:cubicBezTo>
                  <a:pt x="85725" y="7239"/>
                  <a:pt x="85725" y="6350"/>
                  <a:pt x="85344" y="6350"/>
                </a:cubicBezTo>
                <a:cubicBezTo>
                  <a:pt x="85217" y="6350"/>
                  <a:pt x="84963" y="6477"/>
                  <a:pt x="84582" y="6858"/>
                </a:cubicBezTo>
                <a:cubicBezTo>
                  <a:pt x="83439" y="6858"/>
                  <a:pt x="83439" y="6858"/>
                  <a:pt x="83439" y="5715"/>
                </a:cubicBezTo>
                <a:cubicBezTo>
                  <a:pt x="83439" y="5715"/>
                  <a:pt x="83439" y="5715"/>
                  <a:pt x="82296" y="6858"/>
                </a:cubicBezTo>
                <a:cubicBezTo>
                  <a:pt x="82296" y="4699"/>
                  <a:pt x="81915" y="3810"/>
                  <a:pt x="81534" y="3810"/>
                </a:cubicBezTo>
                <a:cubicBezTo>
                  <a:pt x="81407" y="3810"/>
                  <a:pt x="81153" y="4064"/>
                  <a:pt x="81153" y="4572"/>
                </a:cubicBezTo>
                <a:cubicBezTo>
                  <a:pt x="80010" y="5715"/>
                  <a:pt x="80010" y="5715"/>
                  <a:pt x="80010" y="5715"/>
                </a:cubicBezTo>
                <a:cubicBezTo>
                  <a:pt x="78867" y="5715"/>
                  <a:pt x="78867" y="5715"/>
                  <a:pt x="77724" y="6858"/>
                </a:cubicBezTo>
                <a:cubicBezTo>
                  <a:pt x="76581" y="5715"/>
                  <a:pt x="77724" y="4572"/>
                  <a:pt x="77724" y="4572"/>
                </a:cubicBezTo>
                <a:lnTo>
                  <a:pt x="77724" y="3429"/>
                </a:lnTo>
                <a:cubicBezTo>
                  <a:pt x="77724" y="3429"/>
                  <a:pt x="76581" y="3429"/>
                  <a:pt x="76581" y="4572"/>
                </a:cubicBezTo>
                <a:cubicBezTo>
                  <a:pt x="76073" y="5715"/>
                  <a:pt x="75819" y="6223"/>
                  <a:pt x="75565" y="6223"/>
                </a:cubicBezTo>
                <a:cubicBezTo>
                  <a:pt x="75311" y="6223"/>
                  <a:pt x="75565" y="5715"/>
                  <a:pt x="75565" y="4572"/>
                </a:cubicBezTo>
                <a:cubicBezTo>
                  <a:pt x="75565" y="4191"/>
                  <a:pt x="75565" y="3810"/>
                  <a:pt x="75565" y="3429"/>
                </a:cubicBezTo>
                <a:cubicBezTo>
                  <a:pt x="75057" y="4318"/>
                  <a:pt x="74803" y="4699"/>
                  <a:pt x="74676" y="4699"/>
                </a:cubicBezTo>
                <a:cubicBezTo>
                  <a:pt x="74549" y="4699"/>
                  <a:pt x="74422" y="3683"/>
                  <a:pt x="74422" y="2286"/>
                </a:cubicBezTo>
                <a:cubicBezTo>
                  <a:pt x="74930" y="1143"/>
                  <a:pt x="75184" y="635"/>
                  <a:pt x="75184" y="635"/>
                </a:cubicBezTo>
                <a:cubicBezTo>
                  <a:pt x="75184" y="635"/>
                  <a:pt x="74422" y="1143"/>
                  <a:pt x="73279" y="2286"/>
                </a:cubicBezTo>
                <a:cubicBezTo>
                  <a:pt x="72136" y="2286"/>
                  <a:pt x="69850" y="3429"/>
                  <a:pt x="68834" y="3429"/>
                </a:cubicBezTo>
                <a:cubicBezTo>
                  <a:pt x="67818" y="3429"/>
                  <a:pt x="66548" y="3429"/>
                  <a:pt x="66548" y="1143"/>
                </a:cubicBezTo>
                <a:cubicBezTo>
                  <a:pt x="66548" y="635"/>
                  <a:pt x="66548" y="381"/>
                  <a:pt x="66548" y="0"/>
                </a:cubicBezTo>
                <a:cubicBezTo>
                  <a:pt x="66548" y="3429"/>
                  <a:pt x="65405" y="3429"/>
                  <a:pt x="64262" y="3429"/>
                </a:cubicBezTo>
                <a:cubicBezTo>
                  <a:pt x="64008" y="2667"/>
                  <a:pt x="63627" y="2413"/>
                  <a:pt x="63246" y="2413"/>
                </a:cubicBezTo>
                <a:cubicBezTo>
                  <a:pt x="62484" y="2413"/>
                  <a:pt x="61976" y="3810"/>
                  <a:pt x="61976" y="4572"/>
                </a:cubicBezTo>
                <a:lnTo>
                  <a:pt x="63119" y="4572"/>
                </a:lnTo>
                <a:cubicBezTo>
                  <a:pt x="63119" y="5842"/>
                  <a:pt x="63119" y="6477"/>
                  <a:pt x="62865" y="6477"/>
                </a:cubicBezTo>
                <a:cubicBezTo>
                  <a:pt x="62611" y="6477"/>
                  <a:pt x="62484" y="6096"/>
                  <a:pt x="61976" y="5715"/>
                </a:cubicBezTo>
                <a:cubicBezTo>
                  <a:pt x="61976" y="5715"/>
                  <a:pt x="61976" y="4572"/>
                  <a:pt x="60833" y="2286"/>
                </a:cubicBezTo>
                <a:cubicBezTo>
                  <a:pt x="60833" y="1143"/>
                  <a:pt x="60833" y="0"/>
                  <a:pt x="60833" y="0"/>
                </a:cubicBezTo>
                <a:cubicBezTo>
                  <a:pt x="59690" y="0"/>
                  <a:pt x="59690" y="0"/>
                  <a:pt x="59690" y="1143"/>
                </a:cubicBezTo>
                <a:cubicBezTo>
                  <a:pt x="59690" y="3429"/>
                  <a:pt x="59690" y="3429"/>
                  <a:pt x="59690" y="3429"/>
                </a:cubicBezTo>
                <a:cubicBezTo>
                  <a:pt x="59690" y="3429"/>
                  <a:pt x="58547" y="3429"/>
                  <a:pt x="58547" y="4572"/>
                </a:cubicBezTo>
                <a:cubicBezTo>
                  <a:pt x="58547" y="5715"/>
                  <a:pt x="58547" y="5715"/>
                  <a:pt x="58547" y="5715"/>
                </a:cubicBezTo>
                <a:cubicBezTo>
                  <a:pt x="57531" y="4572"/>
                  <a:pt x="56388" y="4572"/>
                  <a:pt x="56388" y="4572"/>
                </a:cubicBezTo>
                <a:lnTo>
                  <a:pt x="56388" y="3429"/>
                </a:lnTo>
                <a:cubicBezTo>
                  <a:pt x="56388" y="2286"/>
                  <a:pt x="55245" y="0"/>
                  <a:pt x="55245" y="0"/>
                </a:cubicBezTo>
                <a:close/>
                <a:moveTo>
                  <a:pt x="103632" y="133350"/>
                </a:moveTo>
                <a:cubicBezTo>
                  <a:pt x="103505" y="133350"/>
                  <a:pt x="103251" y="133604"/>
                  <a:pt x="102616" y="134239"/>
                </a:cubicBezTo>
                <a:cubicBezTo>
                  <a:pt x="102616" y="134239"/>
                  <a:pt x="102616" y="135382"/>
                  <a:pt x="103759" y="136525"/>
                </a:cubicBezTo>
                <a:cubicBezTo>
                  <a:pt x="103759" y="136906"/>
                  <a:pt x="103886" y="137160"/>
                  <a:pt x="104013" y="137160"/>
                </a:cubicBezTo>
                <a:cubicBezTo>
                  <a:pt x="104140" y="137160"/>
                  <a:pt x="104394" y="136398"/>
                  <a:pt x="103759" y="134239"/>
                </a:cubicBezTo>
                <a:cubicBezTo>
                  <a:pt x="103759" y="133731"/>
                  <a:pt x="103759" y="133350"/>
                  <a:pt x="103632" y="13335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3"/>
          <p:cNvSpPr/>
          <p:nvPr/>
        </p:nvSpPr>
        <p:spPr>
          <a:xfrm>
            <a:off x="6691892" y="3912847"/>
            <a:ext cx="68771" cy="74200"/>
          </a:xfrm>
          <a:custGeom>
            <a:rect b="b" l="l" r="r" t="t"/>
            <a:pathLst>
              <a:path extrusionOk="0" h="98933" w="91694">
                <a:moveTo>
                  <a:pt x="41783" y="1270"/>
                </a:moveTo>
                <a:cubicBezTo>
                  <a:pt x="40640" y="1270"/>
                  <a:pt x="41783" y="2413"/>
                  <a:pt x="41783" y="2413"/>
                </a:cubicBezTo>
                <a:cubicBezTo>
                  <a:pt x="41783" y="1778"/>
                  <a:pt x="41783" y="1270"/>
                  <a:pt x="41783" y="1270"/>
                </a:cubicBezTo>
                <a:close/>
                <a:moveTo>
                  <a:pt x="46228" y="4699"/>
                </a:moveTo>
                <a:cubicBezTo>
                  <a:pt x="45466" y="4699"/>
                  <a:pt x="45720" y="5207"/>
                  <a:pt x="45974" y="5207"/>
                </a:cubicBezTo>
                <a:cubicBezTo>
                  <a:pt x="46101" y="5207"/>
                  <a:pt x="46228" y="5080"/>
                  <a:pt x="46228" y="4699"/>
                </a:cubicBezTo>
                <a:close/>
                <a:moveTo>
                  <a:pt x="43942" y="5715"/>
                </a:moveTo>
                <a:lnTo>
                  <a:pt x="45085" y="8001"/>
                </a:lnTo>
                <a:lnTo>
                  <a:pt x="43942" y="8001"/>
                </a:lnTo>
                <a:cubicBezTo>
                  <a:pt x="43942" y="8001"/>
                  <a:pt x="43942" y="8001"/>
                  <a:pt x="43942" y="5715"/>
                </a:cubicBezTo>
                <a:close/>
                <a:moveTo>
                  <a:pt x="48514" y="5715"/>
                </a:moveTo>
                <a:cubicBezTo>
                  <a:pt x="49657" y="6858"/>
                  <a:pt x="49657" y="6858"/>
                  <a:pt x="48514" y="8001"/>
                </a:cubicBezTo>
                <a:cubicBezTo>
                  <a:pt x="48514" y="5715"/>
                  <a:pt x="48514" y="5715"/>
                  <a:pt x="48514" y="5715"/>
                </a:cubicBezTo>
                <a:close/>
                <a:moveTo>
                  <a:pt x="41783" y="8001"/>
                </a:moveTo>
                <a:cubicBezTo>
                  <a:pt x="41783" y="8001"/>
                  <a:pt x="42926" y="9144"/>
                  <a:pt x="42926" y="10287"/>
                </a:cubicBezTo>
                <a:cubicBezTo>
                  <a:pt x="41783" y="10287"/>
                  <a:pt x="41783" y="9144"/>
                  <a:pt x="41783" y="9144"/>
                </a:cubicBezTo>
                <a:cubicBezTo>
                  <a:pt x="41783" y="9144"/>
                  <a:pt x="41783" y="8001"/>
                  <a:pt x="41783" y="8001"/>
                </a:cubicBezTo>
                <a:close/>
                <a:moveTo>
                  <a:pt x="67691" y="10287"/>
                </a:moveTo>
                <a:cubicBezTo>
                  <a:pt x="67691" y="10795"/>
                  <a:pt x="67437" y="11176"/>
                  <a:pt x="67183" y="11176"/>
                </a:cubicBezTo>
                <a:cubicBezTo>
                  <a:pt x="66929" y="11176"/>
                  <a:pt x="67056" y="10795"/>
                  <a:pt x="67691" y="10287"/>
                </a:cubicBezTo>
                <a:close/>
                <a:moveTo>
                  <a:pt x="72898" y="10922"/>
                </a:moveTo>
                <a:cubicBezTo>
                  <a:pt x="72771" y="10922"/>
                  <a:pt x="72517" y="11049"/>
                  <a:pt x="72136" y="11430"/>
                </a:cubicBezTo>
                <a:cubicBezTo>
                  <a:pt x="72898" y="11430"/>
                  <a:pt x="73152" y="10922"/>
                  <a:pt x="72898" y="10922"/>
                </a:cubicBezTo>
                <a:close/>
                <a:moveTo>
                  <a:pt x="32766" y="10287"/>
                </a:moveTo>
                <a:lnTo>
                  <a:pt x="33909" y="11430"/>
                </a:lnTo>
                <a:cubicBezTo>
                  <a:pt x="33909" y="11811"/>
                  <a:pt x="33909" y="12192"/>
                  <a:pt x="33909" y="12573"/>
                </a:cubicBezTo>
                <a:cubicBezTo>
                  <a:pt x="33909" y="12573"/>
                  <a:pt x="32766" y="11430"/>
                  <a:pt x="32766" y="10287"/>
                </a:cubicBezTo>
                <a:close/>
                <a:moveTo>
                  <a:pt x="28194" y="13716"/>
                </a:moveTo>
                <a:cubicBezTo>
                  <a:pt x="28702" y="14224"/>
                  <a:pt x="28702" y="14605"/>
                  <a:pt x="28575" y="14605"/>
                </a:cubicBezTo>
                <a:cubicBezTo>
                  <a:pt x="28448" y="14605"/>
                  <a:pt x="28194" y="14351"/>
                  <a:pt x="28194" y="13716"/>
                </a:cubicBezTo>
                <a:close/>
                <a:moveTo>
                  <a:pt x="59309" y="19812"/>
                </a:moveTo>
                <a:cubicBezTo>
                  <a:pt x="59055" y="19939"/>
                  <a:pt x="58801" y="20193"/>
                  <a:pt x="58547" y="20447"/>
                </a:cubicBezTo>
                <a:cubicBezTo>
                  <a:pt x="59436" y="20447"/>
                  <a:pt x="58928" y="20447"/>
                  <a:pt x="59309" y="19812"/>
                </a:cubicBezTo>
                <a:close/>
                <a:moveTo>
                  <a:pt x="41783" y="20447"/>
                </a:moveTo>
                <a:cubicBezTo>
                  <a:pt x="41783" y="20447"/>
                  <a:pt x="41783" y="20447"/>
                  <a:pt x="41783" y="20447"/>
                </a:cubicBezTo>
                <a:close/>
                <a:moveTo>
                  <a:pt x="44069" y="20447"/>
                </a:moveTo>
                <a:cubicBezTo>
                  <a:pt x="44069" y="20447"/>
                  <a:pt x="44069" y="20447"/>
                  <a:pt x="44069" y="20447"/>
                </a:cubicBezTo>
                <a:cubicBezTo>
                  <a:pt x="44069" y="20447"/>
                  <a:pt x="44069" y="20447"/>
                  <a:pt x="44069" y="20447"/>
                </a:cubicBezTo>
                <a:close/>
                <a:moveTo>
                  <a:pt x="45212" y="20447"/>
                </a:moveTo>
                <a:cubicBezTo>
                  <a:pt x="45212" y="20447"/>
                  <a:pt x="45212" y="20447"/>
                  <a:pt x="45212" y="20447"/>
                </a:cubicBezTo>
                <a:cubicBezTo>
                  <a:pt x="45212" y="20447"/>
                  <a:pt x="45212" y="20447"/>
                  <a:pt x="45212" y="20447"/>
                </a:cubicBezTo>
                <a:close/>
                <a:moveTo>
                  <a:pt x="56515" y="20447"/>
                </a:moveTo>
                <a:cubicBezTo>
                  <a:pt x="56515" y="20447"/>
                  <a:pt x="56515" y="20447"/>
                  <a:pt x="56515" y="20447"/>
                </a:cubicBezTo>
                <a:cubicBezTo>
                  <a:pt x="56515" y="20447"/>
                  <a:pt x="56515" y="20447"/>
                  <a:pt x="56515" y="20447"/>
                </a:cubicBezTo>
                <a:close/>
                <a:moveTo>
                  <a:pt x="28194" y="17018"/>
                </a:moveTo>
                <a:cubicBezTo>
                  <a:pt x="28194" y="17018"/>
                  <a:pt x="30480" y="19304"/>
                  <a:pt x="30480" y="20447"/>
                </a:cubicBezTo>
                <a:cubicBezTo>
                  <a:pt x="30480" y="21082"/>
                  <a:pt x="30480" y="21336"/>
                  <a:pt x="30353" y="21336"/>
                </a:cubicBezTo>
                <a:cubicBezTo>
                  <a:pt x="30226" y="21336"/>
                  <a:pt x="29972" y="21082"/>
                  <a:pt x="29337" y="20447"/>
                </a:cubicBezTo>
                <a:cubicBezTo>
                  <a:pt x="28194" y="19304"/>
                  <a:pt x="28194" y="18161"/>
                  <a:pt x="28194" y="17018"/>
                </a:cubicBezTo>
                <a:close/>
                <a:moveTo>
                  <a:pt x="78613" y="24384"/>
                </a:moveTo>
                <a:cubicBezTo>
                  <a:pt x="78994" y="24384"/>
                  <a:pt x="79248" y="24892"/>
                  <a:pt x="80010" y="24892"/>
                </a:cubicBezTo>
                <a:cubicBezTo>
                  <a:pt x="78867" y="26035"/>
                  <a:pt x="76581" y="26035"/>
                  <a:pt x="76581" y="26035"/>
                </a:cubicBezTo>
                <a:cubicBezTo>
                  <a:pt x="76581" y="26035"/>
                  <a:pt x="76581" y="26035"/>
                  <a:pt x="77724" y="24892"/>
                </a:cubicBezTo>
                <a:cubicBezTo>
                  <a:pt x="78105" y="24511"/>
                  <a:pt x="78359" y="24384"/>
                  <a:pt x="78613" y="24384"/>
                </a:cubicBezTo>
                <a:close/>
                <a:moveTo>
                  <a:pt x="65786" y="33528"/>
                </a:moveTo>
                <a:cubicBezTo>
                  <a:pt x="65659" y="33655"/>
                  <a:pt x="65532" y="33655"/>
                  <a:pt x="65405" y="33909"/>
                </a:cubicBezTo>
                <a:cubicBezTo>
                  <a:pt x="65405" y="33909"/>
                  <a:pt x="65532" y="33782"/>
                  <a:pt x="65786" y="33528"/>
                </a:cubicBezTo>
                <a:close/>
                <a:moveTo>
                  <a:pt x="83439" y="41783"/>
                </a:moveTo>
                <a:lnTo>
                  <a:pt x="82296" y="42926"/>
                </a:lnTo>
                <a:lnTo>
                  <a:pt x="81153" y="41783"/>
                </a:lnTo>
                <a:close/>
                <a:moveTo>
                  <a:pt x="9017" y="47244"/>
                </a:moveTo>
                <a:cubicBezTo>
                  <a:pt x="8509" y="47498"/>
                  <a:pt x="8255" y="47498"/>
                  <a:pt x="9017" y="47498"/>
                </a:cubicBezTo>
                <a:cubicBezTo>
                  <a:pt x="9017" y="47371"/>
                  <a:pt x="9017" y="47244"/>
                  <a:pt x="9017" y="47244"/>
                </a:cubicBezTo>
                <a:close/>
                <a:moveTo>
                  <a:pt x="84582" y="49784"/>
                </a:moveTo>
                <a:cubicBezTo>
                  <a:pt x="84582" y="50165"/>
                  <a:pt x="84455" y="50292"/>
                  <a:pt x="84074" y="50292"/>
                </a:cubicBezTo>
                <a:cubicBezTo>
                  <a:pt x="83693" y="50292"/>
                  <a:pt x="83185" y="50165"/>
                  <a:pt x="82677" y="49784"/>
                </a:cubicBezTo>
                <a:close/>
                <a:moveTo>
                  <a:pt x="19304" y="51181"/>
                </a:moveTo>
                <a:cubicBezTo>
                  <a:pt x="19431" y="51181"/>
                  <a:pt x="18542" y="51435"/>
                  <a:pt x="16891" y="51943"/>
                </a:cubicBezTo>
                <a:cubicBezTo>
                  <a:pt x="16383" y="51943"/>
                  <a:pt x="16002" y="51943"/>
                  <a:pt x="15748" y="51943"/>
                </a:cubicBezTo>
                <a:cubicBezTo>
                  <a:pt x="15748" y="51943"/>
                  <a:pt x="15748" y="51943"/>
                  <a:pt x="15748" y="51943"/>
                </a:cubicBezTo>
                <a:cubicBezTo>
                  <a:pt x="18034" y="51435"/>
                  <a:pt x="19177" y="51181"/>
                  <a:pt x="19304" y="51181"/>
                </a:cubicBezTo>
                <a:close/>
                <a:moveTo>
                  <a:pt x="22479" y="53086"/>
                </a:moveTo>
                <a:cubicBezTo>
                  <a:pt x="22479" y="53086"/>
                  <a:pt x="22479" y="53086"/>
                  <a:pt x="21336" y="54229"/>
                </a:cubicBezTo>
                <a:lnTo>
                  <a:pt x="19177" y="54229"/>
                </a:lnTo>
                <a:lnTo>
                  <a:pt x="20320" y="53086"/>
                </a:lnTo>
                <a:close/>
                <a:moveTo>
                  <a:pt x="29210" y="53086"/>
                </a:moveTo>
                <a:cubicBezTo>
                  <a:pt x="29210" y="53086"/>
                  <a:pt x="29210" y="53086"/>
                  <a:pt x="28067" y="54229"/>
                </a:cubicBezTo>
                <a:cubicBezTo>
                  <a:pt x="29210" y="54229"/>
                  <a:pt x="30353" y="53086"/>
                  <a:pt x="29210" y="53086"/>
                </a:cubicBezTo>
                <a:close/>
                <a:moveTo>
                  <a:pt x="22479" y="55372"/>
                </a:moveTo>
                <a:cubicBezTo>
                  <a:pt x="23622" y="55372"/>
                  <a:pt x="23622" y="56515"/>
                  <a:pt x="21336" y="56515"/>
                </a:cubicBezTo>
                <a:cubicBezTo>
                  <a:pt x="22098" y="56134"/>
                  <a:pt x="22352" y="56007"/>
                  <a:pt x="22225" y="56007"/>
                </a:cubicBezTo>
                <a:cubicBezTo>
                  <a:pt x="22098" y="56007"/>
                  <a:pt x="20828" y="56515"/>
                  <a:pt x="20193" y="56515"/>
                </a:cubicBezTo>
                <a:cubicBezTo>
                  <a:pt x="22479" y="55372"/>
                  <a:pt x="22479" y="55372"/>
                  <a:pt x="22479" y="55372"/>
                </a:cubicBezTo>
                <a:close/>
                <a:moveTo>
                  <a:pt x="80010" y="54229"/>
                </a:moveTo>
                <a:cubicBezTo>
                  <a:pt x="81153" y="55372"/>
                  <a:pt x="82296" y="55372"/>
                  <a:pt x="82296" y="56515"/>
                </a:cubicBezTo>
                <a:lnTo>
                  <a:pt x="81153" y="55372"/>
                </a:lnTo>
                <a:lnTo>
                  <a:pt x="80010" y="55372"/>
                </a:lnTo>
                <a:lnTo>
                  <a:pt x="80010" y="54229"/>
                </a:lnTo>
                <a:close/>
                <a:moveTo>
                  <a:pt x="20320" y="56515"/>
                </a:moveTo>
                <a:cubicBezTo>
                  <a:pt x="19177" y="57658"/>
                  <a:pt x="18034" y="58801"/>
                  <a:pt x="18034" y="58801"/>
                </a:cubicBezTo>
                <a:cubicBezTo>
                  <a:pt x="18034" y="57658"/>
                  <a:pt x="19177" y="57658"/>
                  <a:pt x="20320" y="56515"/>
                </a:cubicBezTo>
                <a:close/>
                <a:moveTo>
                  <a:pt x="3429" y="59944"/>
                </a:moveTo>
                <a:cubicBezTo>
                  <a:pt x="3429" y="59944"/>
                  <a:pt x="1143" y="59944"/>
                  <a:pt x="0" y="61087"/>
                </a:cubicBezTo>
                <a:lnTo>
                  <a:pt x="3429" y="61087"/>
                </a:lnTo>
                <a:lnTo>
                  <a:pt x="3429" y="59944"/>
                </a:lnTo>
                <a:close/>
                <a:moveTo>
                  <a:pt x="21209" y="60579"/>
                </a:moveTo>
                <a:cubicBezTo>
                  <a:pt x="21590" y="60579"/>
                  <a:pt x="21590" y="61087"/>
                  <a:pt x="21590" y="61087"/>
                </a:cubicBezTo>
                <a:lnTo>
                  <a:pt x="20320" y="61087"/>
                </a:lnTo>
                <a:cubicBezTo>
                  <a:pt x="20701" y="60706"/>
                  <a:pt x="20955" y="60579"/>
                  <a:pt x="21082" y="60579"/>
                </a:cubicBezTo>
                <a:close/>
                <a:moveTo>
                  <a:pt x="35433" y="63881"/>
                </a:moveTo>
                <a:cubicBezTo>
                  <a:pt x="35306" y="64008"/>
                  <a:pt x="35179" y="64262"/>
                  <a:pt x="35052" y="64516"/>
                </a:cubicBezTo>
                <a:cubicBezTo>
                  <a:pt x="35052" y="64008"/>
                  <a:pt x="35052" y="64008"/>
                  <a:pt x="35179" y="64008"/>
                </a:cubicBezTo>
                <a:cubicBezTo>
                  <a:pt x="35306" y="64008"/>
                  <a:pt x="35306" y="64008"/>
                  <a:pt x="35306" y="64008"/>
                </a:cubicBezTo>
                <a:close/>
                <a:moveTo>
                  <a:pt x="52070" y="64516"/>
                </a:moveTo>
                <a:cubicBezTo>
                  <a:pt x="52070" y="64516"/>
                  <a:pt x="52070" y="64516"/>
                  <a:pt x="52070" y="64516"/>
                </a:cubicBezTo>
                <a:cubicBezTo>
                  <a:pt x="52070" y="64516"/>
                  <a:pt x="52070" y="64516"/>
                  <a:pt x="52070" y="64516"/>
                </a:cubicBezTo>
                <a:close/>
                <a:moveTo>
                  <a:pt x="38354" y="63246"/>
                </a:moveTo>
                <a:cubicBezTo>
                  <a:pt x="37719" y="64643"/>
                  <a:pt x="37084" y="65151"/>
                  <a:pt x="36830" y="65151"/>
                </a:cubicBezTo>
                <a:cubicBezTo>
                  <a:pt x="36576" y="65151"/>
                  <a:pt x="36830" y="64897"/>
                  <a:pt x="37211" y="64389"/>
                </a:cubicBezTo>
                <a:cubicBezTo>
                  <a:pt x="38354" y="63246"/>
                  <a:pt x="38354" y="63246"/>
                  <a:pt x="38354" y="63246"/>
                </a:cubicBezTo>
                <a:close/>
                <a:moveTo>
                  <a:pt x="53721" y="63881"/>
                </a:moveTo>
                <a:cubicBezTo>
                  <a:pt x="53594" y="63881"/>
                  <a:pt x="54229" y="64643"/>
                  <a:pt x="54229" y="65532"/>
                </a:cubicBezTo>
                <a:cubicBezTo>
                  <a:pt x="54229" y="65532"/>
                  <a:pt x="54229" y="65532"/>
                  <a:pt x="54229" y="64389"/>
                </a:cubicBezTo>
                <a:cubicBezTo>
                  <a:pt x="53848" y="64008"/>
                  <a:pt x="53721" y="63881"/>
                  <a:pt x="53721" y="63881"/>
                </a:cubicBezTo>
                <a:close/>
                <a:moveTo>
                  <a:pt x="36068" y="63246"/>
                </a:moveTo>
                <a:cubicBezTo>
                  <a:pt x="36068" y="63500"/>
                  <a:pt x="36068" y="63627"/>
                  <a:pt x="36195" y="63627"/>
                </a:cubicBezTo>
                <a:cubicBezTo>
                  <a:pt x="36322" y="63627"/>
                  <a:pt x="36195" y="63627"/>
                  <a:pt x="36195" y="63627"/>
                </a:cubicBezTo>
                <a:cubicBezTo>
                  <a:pt x="35941" y="64389"/>
                  <a:pt x="35687" y="65151"/>
                  <a:pt x="35052" y="66421"/>
                </a:cubicBezTo>
                <a:cubicBezTo>
                  <a:pt x="35306" y="65024"/>
                  <a:pt x="36068" y="64262"/>
                  <a:pt x="36068" y="63373"/>
                </a:cubicBezTo>
                <a:close/>
                <a:moveTo>
                  <a:pt x="32639" y="64389"/>
                </a:moveTo>
                <a:cubicBezTo>
                  <a:pt x="32639" y="64389"/>
                  <a:pt x="32639" y="65532"/>
                  <a:pt x="31496" y="66675"/>
                </a:cubicBezTo>
                <a:cubicBezTo>
                  <a:pt x="31496" y="66675"/>
                  <a:pt x="31496" y="65532"/>
                  <a:pt x="32639" y="64389"/>
                </a:cubicBezTo>
                <a:close/>
                <a:moveTo>
                  <a:pt x="49530" y="65532"/>
                </a:moveTo>
                <a:cubicBezTo>
                  <a:pt x="50165" y="66167"/>
                  <a:pt x="50419" y="66802"/>
                  <a:pt x="50419" y="66802"/>
                </a:cubicBezTo>
                <a:cubicBezTo>
                  <a:pt x="50419" y="66802"/>
                  <a:pt x="50038" y="66421"/>
                  <a:pt x="49530" y="65532"/>
                </a:cubicBezTo>
                <a:close/>
                <a:moveTo>
                  <a:pt x="67564" y="65532"/>
                </a:moveTo>
                <a:cubicBezTo>
                  <a:pt x="68707" y="66675"/>
                  <a:pt x="68707" y="67818"/>
                  <a:pt x="68707" y="67818"/>
                </a:cubicBezTo>
                <a:lnTo>
                  <a:pt x="67564" y="66675"/>
                </a:lnTo>
                <a:lnTo>
                  <a:pt x="67564" y="65532"/>
                </a:lnTo>
                <a:close/>
                <a:moveTo>
                  <a:pt x="75311" y="67691"/>
                </a:moveTo>
                <a:cubicBezTo>
                  <a:pt x="75692" y="68326"/>
                  <a:pt x="75946" y="68707"/>
                  <a:pt x="75946" y="68707"/>
                </a:cubicBezTo>
                <a:cubicBezTo>
                  <a:pt x="75946" y="68707"/>
                  <a:pt x="75819" y="68453"/>
                  <a:pt x="75565" y="67818"/>
                </a:cubicBezTo>
                <a:cubicBezTo>
                  <a:pt x="75438" y="67818"/>
                  <a:pt x="75438" y="67818"/>
                  <a:pt x="75438" y="67691"/>
                </a:cubicBezTo>
                <a:close/>
                <a:moveTo>
                  <a:pt x="65532" y="65786"/>
                </a:moveTo>
                <a:cubicBezTo>
                  <a:pt x="65659" y="65786"/>
                  <a:pt x="65913" y="66040"/>
                  <a:pt x="66548" y="66675"/>
                </a:cubicBezTo>
                <a:cubicBezTo>
                  <a:pt x="67691" y="67818"/>
                  <a:pt x="67691" y="67818"/>
                  <a:pt x="67691" y="68961"/>
                </a:cubicBezTo>
                <a:cubicBezTo>
                  <a:pt x="67691" y="67818"/>
                  <a:pt x="66548" y="67818"/>
                  <a:pt x="65405" y="66675"/>
                </a:cubicBezTo>
                <a:cubicBezTo>
                  <a:pt x="65405" y="66040"/>
                  <a:pt x="65405" y="65786"/>
                  <a:pt x="65532" y="65786"/>
                </a:cubicBezTo>
                <a:close/>
                <a:moveTo>
                  <a:pt x="70993" y="66675"/>
                </a:moveTo>
                <a:cubicBezTo>
                  <a:pt x="70993" y="67818"/>
                  <a:pt x="72136" y="68961"/>
                  <a:pt x="72136" y="68961"/>
                </a:cubicBezTo>
                <a:cubicBezTo>
                  <a:pt x="70993" y="67818"/>
                  <a:pt x="69850" y="66675"/>
                  <a:pt x="70993" y="66675"/>
                </a:cubicBezTo>
                <a:close/>
                <a:moveTo>
                  <a:pt x="28194" y="68961"/>
                </a:moveTo>
                <a:cubicBezTo>
                  <a:pt x="28194" y="68961"/>
                  <a:pt x="27051" y="70104"/>
                  <a:pt x="25908" y="71247"/>
                </a:cubicBezTo>
                <a:cubicBezTo>
                  <a:pt x="25908" y="71247"/>
                  <a:pt x="25908" y="70104"/>
                  <a:pt x="25908" y="70104"/>
                </a:cubicBezTo>
                <a:cubicBezTo>
                  <a:pt x="27051" y="70104"/>
                  <a:pt x="28194" y="68961"/>
                  <a:pt x="28194" y="68961"/>
                </a:cubicBezTo>
                <a:close/>
                <a:moveTo>
                  <a:pt x="40640" y="68961"/>
                </a:moveTo>
                <a:lnTo>
                  <a:pt x="40640" y="70104"/>
                </a:lnTo>
                <a:lnTo>
                  <a:pt x="39497" y="71247"/>
                </a:lnTo>
                <a:lnTo>
                  <a:pt x="39497" y="70104"/>
                </a:lnTo>
                <a:cubicBezTo>
                  <a:pt x="40640" y="68961"/>
                  <a:pt x="40640" y="68961"/>
                  <a:pt x="40640" y="68961"/>
                </a:cubicBezTo>
                <a:close/>
                <a:moveTo>
                  <a:pt x="54229" y="70104"/>
                </a:moveTo>
                <a:cubicBezTo>
                  <a:pt x="55372" y="70104"/>
                  <a:pt x="55372" y="70104"/>
                  <a:pt x="55372" y="71247"/>
                </a:cubicBezTo>
                <a:lnTo>
                  <a:pt x="54229" y="70104"/>
                </a:lnTo>
                <a:close/>
                <a:moveTo>
                  <a:pt x="46355" y="68961"/>
                </a:moveTo>
                <a:cubicBezTo>
                  <a:pt x="46355" y="69215"/>
                  <a:pt x="46355" y="69596"/>
                  <a:pt x="46355" y="70104"/>
                </a:cubicBezTo>
                <a:cubicBezTo>
                  <a:pt x="45212" y="71247"/>
                  <a:pt x="45212" y="72390"/>
                  <a:pt x="45212" y="72390"/>
                </a:cubicBezTo>
                <a:cubicBezTo>
                  <a:pt x="45212" y="72390"/>
                  <a:pt x="45212" y="71247"/>
                  <a:pt x="46355" y="68961"/>
                </a:cubicBezTo>
                <a:close/>
                <a:moveTo>
                  <a:pt x="64389" y="70104"/>
                </a:moveTo>
                <a:cubicBezTo>
                  <a:pt x="64389" y="70104"/>
                  <a:pt x="65532" y="71247"/>
                  <a:pt x="65532" y="71247"/>
                </a:cubicBezTo>
                <a:cubicBezTo>
                  <a:pt x="65532" y="71755"/>
                  <a:pt x="65278" y="71755"/>
                  <a:pt x="65024" y="71755"/>
                </a:cubicBezTo>
                <a:cubicBezTo>
                  <a:pt x="64770" y="71755"/>
                  <a:pt x="64516" y="71755"/>
                  <a:pt x="64516" y="72390"/>
                </a:cubicBezTo>
                <a:cubicBezTo>
                  <a:pt x="63373" y="71247"/>
                  <a:pt x="63373" y="70104"/>
                  <a:pt x="64516" y="70104"/>
                </a:cubicBezTo>
                <a:close/>
                <a:moveTo>
                  <a:pt x="72263" y="71247"/>
                </a:moveTo>
                <a:lnTo>
                  <a:pt x="73406" y="72390"/>
                </a:lnTo>
                <a:cubicBezTo>
                  <a:pt x="74549" y="72390"/>
                  <a:pt x="73406" y="72390"/>
                  <a:pt x="72263" y="71247"/>
                </a:cubicBezTo>
                <a:close/>
                <a:moveTo>
                  <a:pt x="27559" y="71501"/>
                </a:moveTo>
                <a:cubicBezTo>
                  <a:pt x="27178" y="71501"/>
                  <a:pt x="26543" y="71755"/>
                  <a:pt x="26035" y="72390"/>
                </a:cubicBezTo>
                <a:cubicBezTo>
                  <a:pt x="26035" y="73533"/>
                  <a:pt x="26035" y="73533"/>
                  <a:pt x="26035" y="74676"/>
                </a:cubicBezTo>
                <a:cubicBezTo>
                  <a:pt x="26035" y="74676"/>
                  <a:pt x="27178" y="73533"/>
                  <a:pt x="27178" y="73533"/>
                </a:cubicBezTo>
                <a:cubicBezTo>
                  <a:pt x="28321" y="72390"/>
                  <a:pt x="28321" y="72390"/>
                  <a:pt x="28321" y="72390"/>
                </a:cubicBezTo>
                <a:cubicBezTo>
                  <a:pt x="28321" y="71755"/>
                  <a:pt x="28067" y="71501"/>
                  <a:pt x="27559" y="71501"/>
                </a:cubicBezTo>
                <a:close/>
                <a:moveTo>
                  <a:pt x="59817" y="72390"/>
                </a:moveTo>
                <a:cubicBezTo>
                  <a:pt x="59817" y="72390"/>
                  <a:pt x="59817" y="72390"/>
                  <a:pt x="60960" y="73533"/>
                </a:cubicBezTo>
                <a:cubicBezTo>
                  <a:pt x="60960" y="73533"/>
                  <a:pt x="60960" y="74676"/>
                  <a:pt x="60960" y="74676"/>
                </a:cubicBezTo>
                <a:cubicBezTo>
                  <a:pt x="60960" y="74676"/>
                  <a:pt x="59817" y="73533"/>
                  <a:pt x="59817" y="73533"/>
                </a:cubicBezTo>
                <a:cubicBezTo>
                  <a:pt x="59817" y="72390"/>
                  <a:pt x="59817" y="72390"/>
                  <a:pt x="59817" y="72390"/>
                </a:cubicBezTo>
                <a:close/>
                <a:moveTo>
                  <a:pt x="41402" y="71120"/>
                </a:moveTo>
                <a:cubicBezTo>
                  <a:pt x="41529" y="71120"/>
                  <a:pt x="41148" y="72009"/>
                  <a:pt x="40640" y="73533"/>
                </a:cubicBezTo>
                <a:cubicBezTo>
                  <a:pt x="40640" y="74676"/>
                  <a:pt x="39497" y="75819"/>
                  <a:pt x="39497" y="76962"/>
                </a:cubicBezTo>
                <a:lnTo>
                  <a:pt x="38354" y="76962"/>
                </a:lnTo>
                <a:cubicBezTo>
                  <a:pt x="38354" y="76962"/>
                  <a:pt x="39497" y="75819"/>
                  <a:pt x="39497" y="74676"/>
                </a:cubicBezTo>
                <a:cubicBezTo>
                  <a:pt x="40640" y="72263"/>
                  <a:pt x="41275" y="71120"/>
                  <a:pt x="41402" y="71120"/>
                </a:cubicBezTo>
                <a:close/>
                <a:moveTo>
                  <a:pt x="47498" y="74676"/>
                </a:moveTo>
                <a:cubicBezTo>
                  <a:pt x="47498" y="75819"/>
                  <a:pt x="47498" y="76962"/>
                  <a:pt x="47498" y="76962"/>
                </a:cubicBezTo>
                <a:lnTo>
                  <a:pt x="46228" y="76962"/>
                </a:lnTo>
                <a:cubicBezTo>
                  <a:pt x="46228" y="75819"/>
                  <a:pt x="47371" y="74676"/>
                  <a:pt x="47371" y="74676"/>
                </a:cubicBezTo>
                <a:close/>
                <a:moveTo>
                  <a:pt x="41656" y="76073"/>
                </a:moveTo>
                <a:cubicBezTo>
                  <a:pt x="41783" y="76073"/>
                  <a:pt x="41783" y="76835"/>
                  <a:pt x="41910" y="78105"/>
                </a:cubicBezTo>
                <a:lnTo>
                  <a:pt x="40640" y="78105"/>
                </a:lnTo>
                <a:cubicBezTo>
                  <a:pt x="41148" y="76708"/>
                  <a:pt x="41402" y="76073"/>
                  <a:pt x="41529" y="76073"/>
                </a:cubicBezTo>
                <a:close/>
                <a:moveTo>
                  <a:pt x="53213" y="78105"/>
                </a:moveTo>
                <a:lnTo>
                  <a:pt x="53213" y="79248"/>
                </a:lnTo>
                <a:cubicBezTo>
                  <a:pt x="53213" y="79248"/>
                  <a:pt x="52705" y="80264"/>
                  <a:pt x="52324" y="80264"/>
                </a:cubicBezTo>
                <a:cubicBezTo>
                  <a:pt x="52197" y="80264"/>
                  <a:pt x="52070" y="80010"/>
                  <a:pt x="52070" y="79248"/>
                </a:cubicBezTo>
                <a:cubicBezTo>
                  <a:pt x="52070" y="79248"/>
                  <a:pt x="52070" y="78105"/>
                  <a:pt x="53213" y="78105"/>
                </a:cubicBezTo>
                <a:close/>
                <a:moveTo>
                  <a:pt x="55499" y="81534"/>
                </a:moveTo>
                <a:cubicBezTo>
                  <a:pt x="55499" y="81915"/>
                  <a:pt x="55499" y="82296"/>
                  <a:pt x="55499" y="82677"/>
                </a:cubicBezTo>
                <a:cubicBezTo>
                  <a:pt x="55880" y="83058"/>
                  <a:pt x="56007" y="83185"/>
                  <a:pt x="56007" y="83185"/>
                </a:cubicBezTo>
                <a:cubicBezTo>
                  <a:pt x="56007" y="83185"/>
                  <a:pt x="55499" y="82423"/>
                  <a:pt x="55499" y="81534"/>
                </a:cubicBezTo>
                <a:close/>
                <a:moveTo>
                  <a:pt x="45085" y="127"/>
                </a:moveTo>
                <a:cubicBezTo>
                  <a:pt x="43942" y="127"/>
                  <a:pt x="43942" y="127"/>
                  <a:pt x="43942" y="2413"/>
                </a:cubicBezTo>
                <a:cubicBezTo>
                  <a:pt x="45085" y="3556"/>
                  <a:pt x="45085" y="3556"/>
                  <a:pt x="43942" y="3556"/>
                </a:cubicBezTo>
                <a:cubicBezTo>
                  <a:pt x="43942" y="3556"/>
                  <a:pt x="43942" y="3556"/>
                  <a:pt x="43942" y="4699"/>
                </a:cubicBezTo>
                <a:cubicBezTo>
                  <a:pt x="43942" y="5842"/>
                  <a:pt x="43942" y="5842"/>
                  <a:pt x="42799" y="5842"/>
                </a:cubicBezTo>
                <a:cubicBezTo>
                  <a:pt x="42799" y="4699"/>
                  <a:pt x="42799" y="4699"/>
                  <a:pt x="42799" y="4699"/>
                </a:cubicBezTo>
                <a:cubicBezTo>
                  <a:pt x="41656" y="4699"/>
                  <a:pt x="41656" y="4699"/>
                  <a:pt x="41656" y="3556"/>
                </a:cubicBezTo>
                <a:cubicBezTo>
                  <a:pt x="41656" y="3175"/>
                  <a:pt x="41656" y="2794"/>
                  <a:pt x="41656" y="2413"/>
                </a:cubicBezTo>
                <a:cubicBezTo>
                  <a:pt x="41656" y="3556"/>
                  <a:pt x="34925" y="4699"/>
                  <a:pt x="34925" y="5842"/>
                </a:cubicBezTo>
                <a:cubicBezTo>
                  <a:pt x="34417" y="5207"/>
                  <a:pt x="33782" y="4953"/>
                  <a:pt x="33528" y="4953"/>
                </a:cubicBezTo>
                <a:cubicBezTo>
                  <a:pt x="33274" y="4953"/>
                  <a:pt x="33274" y="5207"/>
                  <a:pt x="33782" y="5842"/>
                </a:cubicBezTo>
                <a:cubicBezTo>
                  <a:pt x="33782" y="6985"/>
                  <a:pt x="32639" y="8128"/>
                  <a:pt x="31496" y="8128"/>
                </a:cubicBezTo>
                <a:cubicBezTo>
                  <a:pt x="29210" y="9271"/>
                  <a:pt x="28067" y="10414"/>
                  <a:pt x="29210" y="11557"/>
                </a:cubicBezTo>
                <a:lnTo>
                  <a:pt x="28194" y="11557"/>
                </a:lnTo>
                <a:cubicBezTo>
                  <a:pt x="28194" y="11557"/>
                  <a:pt x="28194" y="12700"/>
                  <a:pt x="28194" y="13843"/>
                </a:cubicBezTo>
                <a:cubicBezTo>
                  <a:pt x="27051" y="12573"/>
                  <a:pt x="27051" y="11430"/>
                  <a:pt x="25908" y="11430"/>
                </a:cubicBezTo>
                <a:cubicBezTo>
                  <a:pt x="25908" y="11430"/>
                  <a:pt x="27051" y="12573"/>
                  <a:pt x="27051" y="13716"/>
                </a:cubicBezTo>
                <a:cubicBezTo>
                  <a:pt x="25908" y="12573"/>
                  <a:pt x="24765" y="12573"/>
                  <a:pt x="24765" y="12573"/>
                </a:cubicBezTo>
                <a:cubicBezTo>
                  <a:pt x="25908" y="13716"/>
                  <a:pt x="25908" y="13716"/>
                  <a:pt x="25908" y="13716"/>
                </a:cubicBezTo>
                <a:cubicBezTo>
                  <a:pt x="24765" y="13716"/>
                  <a:pt x="24765" y="13716"/>
                  <a:pt x="23622" y="11430"/>
                </a:cubicBezTo>
                <a:lnTo>
                  <a:pt x="23622" y="13716"/>
                </a:lnTo>
                <a:cubicBezTo>
                  <a:pt x="22860" y="12954"/>
                  <a:pt x="22606" y="12700"/>
                  <a:pt x="22352" y="12700"/>
                </a:cubicBezTo>
                <a:cubicBezTo>
                  <a:pt x="21971" y="12700"/>
                  <a:pt x="22860" y="13970"/>
                  <a:pt x="23622" y="14732"/>
                </a:cubicBezTo>
                <a:cubicBezTo>
                  <a:pt x="22733" y="13843"/>
                  <a:pt x="22225" y="13462"/>
                  <a:pt x="21971" y="13462"/>
                </a:cubicBezTo>
                <a:cubicBezTo>
                  <a:pt x="21463" y="13462"/>
                  <a:pt x="21844" y="14478"/>
                  <a:pt x="22479" y="15875"/>
                </a:cubicBezTo>
                <a:cubicBezTo>
                  <a:pt x="23241" y="15875"/>
                  <a:pt x="23495" y="16383"/>
                  <a:pt x="23241" y="16383"/>
                </a:cubicBezTo>
                <a:cubicBezTo>
                  <a:pt x="23114" y="16383"/>
                  <a:pt x="22860" y="16256"/>
                  <a:pt x="22479" y="15875"/>
                </a:cubicBezTo>
                <a:cubicBezTo>
                  <a:pt x="21971" y="15367"/>
                  <a:pt x="21590" y="14986"/>
                  <a:pt x="21463" y="14986"/>
                </a:cubicBezTo>
                <a:cubicBezTo>
                  <a:pt x="21336" y="14986"/>
                  <a:pt x="21336" y="15240"/>
                  <a:pt x="21336" y="15875"/>
                </a:cubicBezTo>
                <a:cubicBezTo>
                  <a:pt x="21336" y="17018"/>
                  <a:pt x="20193" y="18161"/>
                  <a:pt x="19050" y="19304"/>
                </a:cubicBezTo>
                <a:cubicBezTo>
                  <a:pt x="16764" y="21590"/>
                  <a:pt x="16764" y="22733"/>
                  <a:pt x="17907" y="22733"/>
                </a:cubicBezTo>
                <a:cubicBezTo>
                  <a:pt x="17399" y="23241"/>
                  <a:pt x="17145" y="23622"/>
                  <a:pt x="16764" y="23622"/>
                </a:cubicBezTo>
                <a:cubicBezTo>
                  <a:pt x="16383" y="23622"/>
                  <a:pt x="16256" y="23368"/>
                  <a:pt x="15621" y="22733"/>
                </a:cubicBezTo>
                <a:cubicBezTo>
                  <a:pt x="14478" y="22733"/>
                  <a:pt x="14478" y="22733"/>
                  <a:pt x="16764" y="23876"/>
                </a:cubicBezTo>
                <a:cubicBezTo>
                  <a:pt x="15621" y="23876"/>
                  <a:pt x="15621" y="23876"/>
                  <a:pt x="14478" y="25019"/>
                </a:cubicBezTo>
                <a:cubicBezTo>
                  <a:pt x="14478" y="26162"/>
                  <a:pt x="13335" y="26162"/>
                  <a:pt x="14478" y="27305"/>
                </a:cubicBezTo>
                <a:cubicBezTo>
                  <a:pt x="13589" y="26797"/>
                  <a:pt x="12573" y="26543"/>
                  <a:pt x="11938" y="26543"/>
                </a:cubicBezTo>
                <a:cubicBezTo>
                  <a:pt x="11049" y="26543"/>
                  <a:pt x="10922" y="27051"/>
                  <a:pt x="12192" y="28448"/>
                </a:cubicBezTo>
                <a:lnTo>
                  <a:pt x="11303" y="28448"/>
                </a:lnTo>
                <a:cubicBezTo>
                  <a:pt x="11303" y="28448"/>
                  <a:pt x="11303" y="28448"/>
                  <a:pt x="12446" y="30734"/>
                </a:cubicBezTo>
                <a:cubicBezTo>
                  <a:pt x="12446" y="30734"/>
                  <a:pt x="11303" y="31877"/>
                  <a:pt x="11303" y="31877"/>
                </a:cubicBezTo>
                <a:cubicBezTo>
                  <a:pt x="11303" y="33020"/>
                  <a:pt x="12446" y="33020"/>
                  <a:pt x="12446" y="33020"/>
                </a:cubicBezTo>
                <a:cubicBezTo>
                  <a:pt x="12446" y="34163"/>
                  <a:pt x="12446" y="34163"/>
                  <a:pt x="12446" y="34163"/>
                </a:cubicBezTo>
                <a:cubicBezTo>
                  <a:pt x="12192" y="33909"/>
                  <a:pt x="11811" y="33655"/>
                  <a:pt x="11557" y="33655"/>
                </a:cubicBezTo>
                <a:cubicBezTo>
                  <a:pt x="10795" y="33655"/>
                  <a:pt x="10160" y="34671"/>
                  <a:pt x="10160" y="36322"/>
                </a:cubicBezTo>
                <a:cubicBezTo>
                  <a:pt x="9017" y="38608"/>
                  <a:pt x="9017" y="39751"/>
                  <a:pt x="7874" y="39751"/>
                </a:cubicBezTo>
                <a:cubicBezTo>
                  <a:pt x="7874" y="39751"/>
                  <a:pt x="7874" y="39751"/>
                  <a:pt x="9017" y="40894"/>
                </a:cubicBezTo>
                <a:lnTo>
                  <a:pt x="10160" y="40894"/>
                </a:lnTo>
                <a:cubicBezTo>
                  <a:pt x="7874" y="40894"/>
                  <a:pt x="7874" y="42037"/>
                  <a:pt x="10160" y="43180"/>
                </a:cubicBezTo>
                <a:lnTo>
                  <a:pt x="9017" y="43180"/>
                </a:lnTo>
                <a:cubicBezTo>
                  <a:pt x="5588" y="43180"/>
                  <a:pt x="7874" y="44323"/>
                  <a:pt x="10160" y="44323"/>
                </a:cubicBezTo>
                <a:cubicBezTo>
                  <a:pt x="9017" y="44323"/>
                  <a:pt x="7874" y="45466"/>
                  <a:pt x="9017" y="45466"/>
                </a:cubicBezTo>
                <a:lnTo>
                  <a:pt x="5588" y="45466"/>
                </a:lnTo>
                <a:cubicBezTo>
                  <a:pt x="4445" y="45466"/>
                  <a:pt x="3302" y="45466"/>
                  <a:pt x="3302" y="46609"/>
                </a:cubicBezTo>
                <a:lnTo>
                  <a:pt x="7874" y="46609"/>
                </a:lnTo>
                <a:cubicBezTo>
                  <a:pt x="8890" y="46609"/>
                  <a:pt x="9017" y="46609"/>
                  <a:pt x="9017" y="47498"/>
                </a:cubicBezTo>
                <a:cubicBezTo>
                  <a:pt x="9271" y="47371"/>
                  <a:pt x="9779" y="47117"/>
                  <a:pt x="10160" y="46609"/>
                </a:cubicBezTo>
                <a:lnTo>
                  <a:pt x="15748" y="46609"/>
                </a:lnTo>
                <a:cubicBezTo>
                  <a:pt x="18034" y="46609"/>
                  <a:pt x="19177" y="46609"/>
                  <a:pt x="21336" y="45466"/>
                </a:cubicBezTo>
                <a:cubicBezTo>
                  <a:pt x="22479" y="45466"/>
                  <a:pt x="23622" y="44323"/>
                  <a:pt x="21336" y="44323"/>
                </a:cubicBezTo>
                <a:cubicBezTo>
                  <a:pt x="22479" y="44323"/>
                  <a:pt x="22479" y="43180"/>
                  <a:pt x="22479" y="43180"/>
                </a:cubicBezTo>
                <a:cubicBezTo>
                  <a:pt x="22479" y="42037"/>
                  <a:pt x="22479" y="40894"/>
                  <a:pt x="23622" y="40894"/>
                </a:cubicBezTo>
                <a:lnTo>
                  <a:pt x="25908" y="40894"/>
                </a:lnTo>
                <a:cubicBezTo>
                  <a:pt x="23622" y="40894"/>
                  <a:pt x="24765" y="39751"/>
                  <a:pt x="24765" y="38608"/>
                </a:cubicBezTo>
                <a:cubicBezTo>
                  <a:pt x="24765" y="37465"/>
                  <a:pt x="25908" y="36322"/>
                  <a:pt x="24765" y="36322"/>
                </a:cubicBezTo>
                <a:cubicBezTo>
                  <a:pt x="25908" y="36322"/>
                  <a:pt x="25908" y="36322"/>
                  <a:pt x="25908" y="35179"/>
                </a:cubicBezTo>
                <a:cubicBezTo>
                  <a:pt x="24765" y="35179"/>
                  <a:pt x="24765" y="34036"/>
                  <a:pt x="24765" y="34036"/>
                </a:cubicBezTo>
                <a:cubicBezTo>
                  <a:pt x="25908" y="35179"/>
                  <a:pt x="25908" y="35179"/>
                  <a:pt x="25908" y="35179"/>
                </a:cubicBezTo>
                <a:cubicBezTo>
                  <a:pt x="27051" y="34036"/>
                  <a:pt x="27051" y="34036"/>
                  <a:pt x="25908" y="34036"/>
                </a:cubicBezTo>
                <a:cubicBezTo>
                  <a:pt x="25908" y="34036"/>
                  <a:pt x="25908" y="32893"/>
                  <a:pt x="27051" y="32893"/>
                </a:cubicBezTo>
                <a:cubicBezTo>
                  <a:pt x="29337" y="32893"/>
                  <a:pt x="28194" y="32893"/>
                  <a:pt x="27051" y="31750"/>
                </a:cubicBezTo>
                <a:lnTo>
                  <a:pt x="28194" y="31750"/>
                </a:lnTo>
                <a:cubicBezTo>
                  <a:pt x="27051" y="30607"/>
                  <a:pt x="27051" y="29464"/>
                  <a:pt x="28194" y="29464"/>
                </a:cubicBezTo>
                <a:cubicBezTo>
                  <a:pt x="29337" y="28321"/>
                  <a:pt x="30480" y="27178"/>
                  <a:pt x="29337" y="26035"/>
                </a:cubicBezTo>
                <a:cubicBezTo>
                  <a:pt x="32004" y="27432"/>
                  <a:pt x="32766" y="27940"/>
                  <a:pt x="32766" y="27940"/>
                </a:cubicBezTo>
                <a:cubicBezTo>
                  <a:pt x="32766" y="27940"/>
                  <a:pt x="32639" y="27686"/>
                  <a:pt x="32639" y="27178"/>
                </a:cubicBezTo>
                <a:cubicBezTo>
                  <a:pt x="32639" y="27178"/>
                  <a:pt x="31496" y="26035"/>
                  <a:pt x="30353" y="24892"/>
                </a:cubicBezTo>
                <a:cubicBezTo>
                  <a:pt x="30861" y="25400"/>
                  <a:pt x="31369" y="25654"/>
                  <a:pt x="31750" y="25654"/>
                </a:cubicBezTo>
                <a:cubicBezTo>
                  <a:pt x="32639" y="25654"/>
                  <a:pt x="33147" y="24384"/>
                  <a:pt x="33020" y="23114"/>
                </a:cubicBezTo>
                <a:cubicBezTo>
                  <a:pt x="33782" y="23876"/>
                  <a:pt x="33909" y="23876"/>
                  <a:pt x="34798" y="23876"/>
                </a:cubicBezTo>
                <a:cubicBezTo>
                  <a:pt x="34163" y="22479"/>
                  <a:pt x="34290" y="21971"/>
                  <a:pt x="34671" y="21971"/>
                </a:cubicBezTo>
                <a:cubicBezTo>
                  <a:pt x="35052" y="21971"/>
                  <a:pt x="35433" y="22225"/>
                  <a:pt x="35941" y="22733"/>
                </a:cubicBezTo>
                <a:cubicBezTo>
                  <a:pt x="37084" y="23876"/>
                  <a:pt x="37084" y="23876"/>
                  <a:pt x="37084" y="23876"/>
                </a:cubicBezTo>
                <a:cubicBezTo>
                  <a:pt x="36449" y="22479"/>
                  <a:pt x="36576" y="21971"/>
                  <a:pt x="36957" y="21971"/>
                </a:cubicBezTo>
                <a:cubicBezTo>
                  <a:pt x="37211" y="21971"/>
                  <a:pt x="37719" y="22225"/>
                  <a:pt x="38227" y="22733"/>
                </a:cubicBezTo>
                <a:cubicBezTo>
                  <a:pt x="38227" y="21590"/>
                  <a:pt x="38227" y="21590"/>
                  <a:pt x="38227" y="21590"/>
                </a:cubicBezTo>
                <a:cubicBezTo>
                  <a:pt x="38227" y="21590"/>
                  <a:pt x="39370" y="21590"/>
                  <a:pt x="38227" y="20447"/>
                </a:cubicBezTo>
                <a:cubicBezTo>
                  <a:pt x="37084" y="19304"/>
                  <a:pt x="37084" y="18161"/>
                  <a:pt x="37084" y="18161"/>
                </a:cubicBezTo>
                <a:lnTo>
                  <a:pt x="38227" y="19304"/>
                </a:lnTo>
                <a:cubicBezTo>
                  <a:pt x="38227" y="19812"/>
                  <a:pt x="38227" y="20193"/>
                  <a:pt x="38354" y="20193"/>
                </a:cubicBezTo>
                <a:cubicBezTo>
                  <a:pt x="38481" y="20193"/>
                  <a:pt x="38862" y="19939"/>
                  <a:pt x="39370" y="19304"/>
                </a:cubicBezTo>
                <a:cubicBezTo>
                  <a:pt x="40513" y="19304"/>
                  <a:pt x="40513" y="19304"/>
                  <a:pt x="41656" y="20447"/>
                </a:cubicBezTo>
                <a:lnTo>
                  <a:pt x="40640" y="19304"/>
                </a:lnTo>
                <a:cubicBezTo>
                  <a:pt x="40640" y="18796"/>
                  <a:pt x="40640" y="18415"/>
                  <a:pt x="40767" y="18415"/>
                </a:cubicBezTo>
                <a:cubicBezTo>
                  <a:pt x="40894" y="18415"/>
                  <a:pt x="41148" y="18669"/>
                  <a:pt x="41783" y="19304"/>
                </a:cubicBezTo>
                <a:cubicBezTo>
                  <a:pt x="41783" y="19812"/>
                  <a:pt x="42037" y="20193"/>
                  <a:pt x="42291" y="20193"/>
                </a:cubicBezTo>
                <a:cubicBezTo>
                  <a:pt x="42545" y="20193"/>
                  <a:pt x="42799" y="19939"/>
                  <a:pt x="42799" y="19304"/>
                </a:cubicBezTo>
                <a:cubicBezTo>
                  <a:pt x="43307" y="20447"/>
                  <a:pt x="43688" y="20955"/>
                  <a:pt x="43815" y="20955"/>
                </a:cubicBezTo>
                <a:cubicBezTo>
                  <a:pt x="43942" y="20955"/>
                  <a:pt x="43942" y="20320"/>
                  <a:pt x="43942" y="19304"/>
                </a:cubicBezTo>
                <a:cubicBezTo>
                  <a:pt x="43942" y="20447"/>
                  <a:pt x="43942" y="20447"/>
                  <a:pt x="43942" y="20447"/>
                </a:cubicBezTo>
                <a:cubicBezTo>
                  <a:pt x="43942" y="19939"/>
                  <a:pt x="44196" y="19685"/>
                  <a:pt x="44577" y="19685"/>
                </a:cubicBezTo>
                <a:cubicBezTo>
                  <a:pt x="44958" y="19685"/>
                  <a:pt x="45085" y="19939"/>
                  <a:pt x="45085" y="20447"/>
                </a:cubicBezTo>
                <a:cubicBezTo>
                  <a:pt x="45085" y="19304"/>
                  <a:pt x="45085" y="19304"/>
                  <a:pt x="45085" y="19304"/>
                </a:cubicBezTo>
                <a:cubicBezTo>
                  <a:pt x="45085" y="19304"/>
                  <a:pt x="45085" y="19304"/>
                  <a:pt x="45085" y="17018"/>
                </a:cubicBezTo>
                <a:cubicBezTo>
                  <a:pt x="45085" y="15875"/>
                  <a:pt x="46228" y="15875"/>
                  <a:pt x="46228" y="15875"/>
                </a:cubicBezTo>
                <a:cubicBezTo>
                  <a:pt x="46228" y="15875"/>
                  <a:pt x="46228" y="17018"/>
                  <a:pt x="46228" y="18161"/>
                </a:cubicBezTo>
                <a:cubicBezTo>
                  <a:pt x="46228" y="18669"/>
                  <a:pt x="46228" y="19050"/>
                  <a:pt x="46228" y="19304"/>
                </a:cubicBezTo>
                <a:cubicBezTo>
                  <a:pt x="46228" y="19304"/>
                  <a:pt x="47371" y="19304"/>
                  <a:pt x="47371" y="17018"/>
                </a:cubicBezTo>
                <a:cubicBezTo>
                  <a:pt x="47371" y="19304"/>
                  <a:pt x="47371" y="19304"/>
                  <a:pt x="47371" y="19304"/>
                </a:cubicBezTo>
                <a:cubicBezTo>
                  <a:pt x="47879" y="18161"/>
                  <a:pt x="48133" y="17653"/>
                  <a:pt x="48387" y="17653"/>
                </a:cubicBezTo>
                <a:cubicBezTo>
                  <a:pt x="48641" y="17653"/>
                  <a:pt x="48514" y="18288"/>
                  <a:pt x="48514" y="19304"/>
                </a:cubicBezTo>
                <a:cubicBezTo>
                  <a:pt x="49657" y="18161"/>
                  <a:pt x="49657" y="18161"/>
                  <a:pt x="49657" y="18161"/>
                </a:cubicBezTo>
                <a:cubicBezTo>
                  <a:pt x="49657" y="19304"/>
                  <a:pt x="50800" y="19304"/>
                  <a:pt x="51943" y="20447"/>
                </a:cubicBezTo>
                <a:cubicBezTo>
                  <a:pt x="51943" y="20447"/>
                  <a:pt x="51943" y="18161"/>
                  <a:pt x="53086" y="17018"/>
                </a:cubicBezTo>
                <a:cubicBezTo>
                  <a:pt x="53594" y="16002"/>
                  <a:pt x="53848" y="15494"/>
                  <a:pt x="53848" y="15494"/>
                </a:cubicBezTo>
                <a:cubicBezTo>
                  <a:pt x="53848" y="15494"/>
                  <a:pt x="53594" y="16256"/>
                  <a:pt x="53086" y="18161"/>
                </a:cubicBezTo>
                <a:cubicBezTo>
                  <a:pt x="53594" y="17526"/>
                  <a:pt x="53848" y="17272"/>
                  <a:pt x="54102" y="17272"/>
                </a:cubicBezTo>
                <a:cubicBezTo>
                  <a:pt x="54356" y="17272"/>
                  <a:pt x="54229" y="17526"/>
                  <a:pt x="54229" y="18161"/>
                </a:cubicBezTo>
                <a:cubicBezTo>
                  <a:pt x="53721" y="18542"/>
                  <a:pt x="53467" y="19050"/>
                  <a:pt x="53340" y="19304"/>
                </a:cubicBezTo>
                <a:cubicBezTo>
                  <a:pt x="53213" y="19304"/>
                  <a:pt x="53086" y="19304"/>
                  <a:pt x="53086" y="19304"/>
                </a:cubicBezTo>
                <a:cubicBezTo>
                  <a:pt x="53086" y="19685"/>
                  <a:pt x="53086" y="19812"/>
                  <a:pt x="53086" y="19812"/>
                </a:cubicBezTo>
                <a:cubicBezTo>
                  <a:pt x="53086" y="19812"/>
                  <a:pt x="53213" y="19685"/>
                  <a:pt x="53340" y="19304"/>
                </a:cubicBezTo>
                <a:cubicBezTo>
                  <a:pt x="53594" y="19431"/>
                  <a:pt x="53848" y="19685"/>
                  <a:pt x="53086" y="20320"/>
                </a:cubicBezTo>
                <a:cubicBezTo>
                  <a:pt x="53086" y="20701"/>
                  <a:pt x="53213" y="20828"/>
                  <a:pt x="53340" y="20828"/>
                </a:cubicBezTo>
                <a:cubicBezTo>
                  <a:pt x="53721" y="20828"/>
                  <a:pt x="54229" y="20066"/>
                  <a:pt x="54229" y="19177"/>
                </a:cubicBezTo>
                <a:cubicBezTo>
                  <a:pt x="55372" y="18034"/>
                  <a:pt x="55880" y="17526"/>
                  <a:pt x="56007" y="17526"/>
                </a:cubicBezTo>
                <a:cubicBezTo>
                  <a:pt x="56134" y="17526"/>
                  <a:pt x="55880" y="18161"/>
                  <a:pt x="55245" y="19177"/>
                </a:cubicBezTo>
                <a:cubicBezTo>
                  <a:pt x="54737" y="20701"/>
                  <a:pt x="54737" y="21336"/>
                  <a:pt x="54864" y="21336"/>
                </a:cubicBezTo>
                <a:cubicBezTo>
                  <a:pt x="54991" y="21336"/>
                  <a:pt x="55753" y="20447"/>
                  <a:pt x="56388" y="19177"/>
                </a:cubicBezTo>
                <a:cubicBezTo>
                  <a:pt x="56388" y="19177"/>
                  <a:pt x="56388" y="19177"/>
                  <a:pt x="56388" y="20320"/>
                </a:cubicBezTo>
                <a:cubicBezTo>
                  <a:pt x="56388" y="20320"/>
                  <a:pt x="56388" y="20320"/>
                  <a:pt x="57531" y="19177"/>
                </a:cubicBezTo>
                <a:cubicBezTo>
                  <a:pt x="57912" y="18542"/>
                  <a:pt x="58039" y="18288"/>
                  <a:pt x="58293" y="18288"/>
                </a:cubicBezTo>
                <a:cubicBezTo>
                  <a:pt x="58674" y="18288"/>
                  <a:pt x="58420" y="19939"/>
                  <a:pt x="57531" y="21463"/>
                </a:cubicBezTo>
                <a:lnTo>
                  <a:pt x="58674" y="20320"/>
                </a:lnTo>
                <a:cubicBezTo>
                  <a:pt x="59309" y="18923"/>
                  <a:pt x="60071" y="18034"/>
                  <a:pt x="60198" y="18034"/>
                </a:cubicBezTo>
                <a:cubicBezTo>
                  <a:pt x="60325" y="18034"/>
                  <a:pt x="60198" y="18415"/>
                  <a:pt x="59690" y="19304"/>
                </a:cubicBezTo>
                <a:cubicBezTo>
                  <a:pt x="59563" y="19431"/>
                  <a:pt x="59309" y="19685"/>
                  <a:pt x="59309" y="19812"/>
                </a:cubicBezTo>
                <a:cubicBezTo>
                  <a:pt x="59563" y="19558"/>
                  <a:pt x="59817" y="19431"/>
                  <a:pt x="59944" y="19431"/>
                </a:cubicBezTo>
                <a:cubicBezTo>
                  <a:pt x="60579" y="19431"/>
                  <a:pt x="60198" y="21082"/>
                  <a:pt x="58547" y="22606"/>
                </a:cubicBezTo>
                <a:cubicBezTo>
                  <a:pt x="58928" y="22225"/>
                  <a:pt x="59309" y="21844"/>
                  <a:pt x="59690" y="21463"/>
                </a:cubicBezTo>
                <a:cubicBezTo>
                  <a:pt x="59690" y="22225"/>
                  <a:pt x="59182" y="23114"/>
                  <a:pt x="59182" y="23114"/>
                </a:cubicBezTo>
                <a:cubicBezTo>
                  <a:pt x="59182" y="23114"/>
                  <a:pt x="59309" y="22987"/>
                  <a:pt x="59690" y="22606"/>
                </a:cubicBezTo>
                <a:cubicBezTo>
                  <a:pt x="59690" y="22606"/>
                  <a:pt x="59690" y="22606"/>
                  <a:pt x="59690" y="23749"/>
                </a:cubicBezTo>
                <a:cubicBezTo>
                  <a:pt x="59690" y="24892"/>
                  <a:pt x="59690" y="24892"/>
                  <a:pt x="59690" y="24892"/>
                </a:cubicBezTo>
                <a:cubicBezTo>
                  <a:pt x="59690" y="24892"/>
                  <a:pt x="60833" y="24892"/>
                  <a:pt x="61976" y="23749"/>
                </a:cubicBezTo>
                <a:cubicBezTo>
                  <a:pt x="61976" y="24892"/>
                  <a:pt x="61976" y="24892"/>
                  <a:pt x="60833" y="26035"/>
                </a:cubicBezTo>
                <a:cubicBezTo>
                  <a:pt x="61976" y="24892"/>
                  <a:pt x="61976" y="24892"/>
                  <a:pt x="61976" y="24892"/>
                </a:cubicBezTo>
                <a:lnTo>
                  <a:pt x="63119" y="24892"/>
                </a:lnTo>
                <a:cubicBezTo>
                  <a:pt x="64262" y="24892"/>
                  <a:pt x="63119" y="26035"/>
                  <a:pt x="63119" y="26035"/>
                </a:cubicBezTo>
                <a:cubicBezTo>
                  <a:pt x="63119" y="26035"/>
                  <a:pt x="64262" y="26035"/>
                  <a:pt x="64262" y="24892"/>
                </a:cubicBezTo>
                <a:cubicBezTo>
                  <a:pt x="64262" y="24892"/>
                  <a:pt x="64516" y="24638"/>
                  <a:pt x="64643" y="24638"/>
                </a:cubicBezTo>
                <a:cubicBezTo>
                  <a:pt x="64770" y="24638"/>
                  <a:pt x="64770" y="24892"/>
                  <a:pt x="64262" y="26035"/>
                </a:cubicBezTo>
                <a:cubicBezTo>
                  <a:pt x="64262" y="26035"/>
                  <a:pt x="64262" y="27178"/>
                  <a:pt x="64262" y="27178"/>
                </a:cubicBezTo>
                <a:cubicBezTo>
                  <a:pt x="64770" y="27686"/>
                  <a:pt x="65024" y="28067"/>
                  <a:pt x="65278" y="28067"/>
                </a:cubicBezTo>
                <a:cubicBezTo>
                  <a:pt x="65532" y="28067"/>
                  <a:pt x="65405" y="27813"/>
                  <a:pt x="65405" y="27178"/>
                </a:cubicBezTo>
                <a:cubicBezTo>
                  <a:pt x="66548" y="26035"/>
                  <a:pt x="67056" y="25527"/>
                  <a:pt x="67183" y="25527"/>
                </a:cubicBezTo>
                <a:cubicBezTo>
                  <a:pt x="67310" y="25527"/>
                  <a:pt x="67056" y="26035"/>
                  <a:pt x="66421" y="27178"/>
                </a:cubicBezTo>
                <a:cubicBezTo>
                  <a:pt x="65913" y="27686"/>
                  <a:pt x="65659" y="27940"/>
                  <a:pt x="65278" y="28321"/>
                </a:cubicBezTo>
                <a:lnTo>
                  <a:pt x="66421" y="28321"/>
                </a:lnTo>
                <a:cubicBezTo>
                  <a:pt x="66421" y="28321"/>
                  <a:pt x="66421" y="28321"/>
                  <a:pt x="65278" y="29464"/>
                </a:cubicBezTo>
                <a:lnTo>
                  <a:pt x="66421" y="29464"/>
                </a:lnTo>
                <a:cubicBezTo>
                  <a:pt x="66929" y="29210"/>
                  <a:pt x="67183" y="29083"/>
                  <a:pt x="67437" y="29083"/>
                </a:cubicBezTo>
                <a:cubicBezTo>
                  <a:pt x="68326" y="29083"/>
                  <a:pt x="67437" y="30734"/>
                  <a:pt x="66421" y="31623"/>
                </a:cubicBezTo>
                <a:cubicBezTo>
                  <a:pt x="66421" y="31623"/>
                  <a:pt x="67564" y="31623"/>
                  <a:pt x="68707" y="30480"/>
                </a:cubicBezTo>
                <a:cubicBezTo>
                  <a:pt x="67437" y="31877"/>
                  <a:pt x="66802" y="32385"/>
                  <a:pt x="67056" y="32385"/>
                </a:cubicBezTo>
                <a:cubicBezTo>
                  <a:pt x="67310" y="32385"/>
                  <a:pt x="67818" y="32131"/>
                  <a:pt x="68707" y="31623"/>
                </a:cubicBezTo>
                <a:cubicBezTo>
                  <a:pt x="69088" y="31242"/>
                  <a:pt x="69215" y="31115"/>
                  <a:pt x="69342" y="31115"/>
                </a:cubicBezTo>
                <a:cubicBezTo>
                  <a:pt x="69596" y="31115"/>
                  <a:pt x="69215" y="31877"/>
                  <a:pt x="67564" y="32766"/>
                </a:cubicBezTo>
                <a:cubicBezTo>
                  <a:pt x="66802" y="32766"/>
                  <a:pt x="66167" y="33274"/>
                  <a:pt x="65659" y="33528"/>
                </a:cubicBezTo>
                <a:cubicBezTo>
                  <a:pt x="65786" y="33401"/>
                  <a:pt x="66040" y="33401"/>
                  <a:pt x="66040" y="33401"/>
                </a:cubicBezTo>
                <a:cubicBezTo>
                  <a:pt x="66421" y="33401"/>
                  <a:pt x="66421" y="33909"/>
                  <a:pt x="66421" y="33909"/>
                </a:cubicBezTo>
                <a:cubicBezTo>
                  <a:pt x="67056" y="33401"/>
                  <a:pt x="67310" y="33020"/>
                  <a:pt x="67437" y="33020"/>
                </a:cubicBezTo>
                <a:cubicBezTo>
                  <a:pt x="67564" y="33020"/>
                  <a:pt x="67564" y="33274"/>
                  <a:pt x="67564" y="33909"/>
                </a:cubicBezTo>
                <a:lnTo>
                  <a:pt x="69850" y="33909"/>
                </a:lnTo>
                <a:cubicBezTo>
                  <a:pt x="69850" y="33909"/>
                  <a:pt x="69850" y="35052"/>
                  <a:pt x="68707" y="35052"/>
                </a:cubicBezTo>
                <a:cubicBezTo>
                  <a:pt x="68707" y="36195"/>
                  <a:pt x="68707" y="36195"/>
                  <a:pt x="69850" y="36195"/>
                </a:cubicBezTo>
                <a:cubicBezTo>
                  <a:pt x="70612" y="35814"/>
                  <a:pt x="71120" y="35687"/>
                  <a:pt x="71374" y="35687"/>
                </a:cubicBezTo>
                <a:cubicBezTo>
                  <a:pt x="71882" y="35687"/>
                  <a:pt x="71374" y="36195"/>
                  <a:pt x="69850" y="36195"/>
                </a:cubicBezTo>
                <a:lnTo>
                  <a:pt x="72136" y="36195"/>
                </a:lnTo>
                <a:cubicBezTo>
                  <a:pt x="70993" y="37338"/>
                  <a:pt x="68707" y="37338"/>
                  <a:pt x="70993" y="37338"/>
                </a:cubicBezTo>
                <a:cubicBezTo>
                  <a:pt x="71374" y="36957"/>
                  <a:pt x="71628" y="36830"/>
                  <a:pt x="71755" y="36830"/>
                </a:cubicBezTo>
                <a:cubicBezTo>
                  <a:pt x="72136" y="36830"/>
                  <a:pt x="72136" y="37338"/>
                  <a:pt x="72136" y="37338"/>
                </a:cubicBezTo>
                <a:cubicBezTo>
                  <a:pt x="70993" y="38481"/>
                  <a:pt x="70993" y="42926"/>
                  <a:pt x="72136" y="42926"/>
                </a:cubicBezTo>
                <a:lnTo>
                  <a:pt x="72136" y="44069"/>
                </a:lnTo>
                <a:cubicBezTo>
                  <a:pt x="69850" y="44069"/>
                  <a:pt x="70993" y="44069"/>
                  <a:pt x="72136" y="45212"/>
                </a:cubicBezTo>
                <a:cubicBezTo>
                  <a:pt x="73279" y="45212"/>
                  <a:pt x="73279" y="45212"/>
                  <a:pt x="73279" y="46355"/>
                </a:cubicBezTo>
                <a:cubicBezTo>
                  <a:pt x="71628" y="45847"/>
                  <a:pt x="70739" y="45593"/>
                  <a:pt x="70485" y="45593"/>
                </a:cubicBezTo>
                <a:cubicBezTo>
                  <a:pt x="70231" y="45593"/>
                  <a:pt x="70485" y="45847"/>
                  <a:pt x="70993" y="46355"/>
                </a:cubicBezTo>
                <a:cubicBezTo>
                  <a:pt x="68707" y="46355"/>
                  <a:pt x="68707" y="46355"/>
                  <a:pt x="72136" y="47498"/>
                </a:cubicBezTo>
                <a:lnTo>
                  <a:pt x="70993" y="47498"/>
                </a:lnTo>
                <a:cubicBezTo>
                  <a:pt x="73279" y="48641"/>
                  <a:pt x="73279" y="48641"/>
                  <a:pt x="70993" y="48641"/>
                </a:cubicBezTo>
                <a:cubicBezTo>
                  <a:pt x="72644" y="49403"/>
                  <a:pt x="73025" y="50292"/>
                  <a:pt x="72009" y="50292"/>
                </a:cubicBezTo>
                <a:cubicBezTo>
                  <a:pt x="71501" y="50292"/>
                  <a:pt x="70866" y="50165"/>
                  <a:pt x="69850" y="49784"/>
                </a:cubicBezTo>
                <a:cubicBezTo>
                  <a:pt x="69850" y="50927"/>
                  <a:pt x="68707" y="50927"/>
                  <a:pt x="67564" y="52070"/>
                </a:cubicBezTo>
                <a:cubicBezTo>
                  <a:pt x="66421" y="53213"/>
                  <a:pt x="66421" y="53213"/>
                  <a:pt x="67564" y="54356"/>
                </a:cubicBezTo>
                <a:lnTo>
                  <a:pt x="64262" y="54356"/>
                </a:lnTo>
                <a:cubicBezTo>
                  <a:pt x="65405" y="55499"/>
                  <a:pt x="64262" y="56642"/>
                  <a:pt x="63119" y="56642"/>
                </a:cubicBezTo>
                <a:cubicBezTo>
                  <a:pt x="63119" y="56642"/>
                  <a:pt x="63119" y="56642"/>
                  <a:pt x="64262" y="57785"/>
                </a:cubicBezTo>
                <a:cubicBezTo>
                  <a:pt x="64262" y="58420"/>
                  <a:pt x="64262" y="58674"/>
                  <a:pt x="64135" y="58674"/>
                </a:cubicBezTo>
                <a:cubicBezTo>
                  <a:pt x="64008" y="58674"/>
                  <a:pt x="63627" y="58420"/>
                  <a:pt x="63119" y="57785"/>
                </a:cubicBezTo>
                <a:cubicBezTo>
                  <a:pt x="62611" y="57277"/>
                  <a:pt x="62230" y="57023"/>
                  <a:pt x="61849" y="57023"/>
                </a:cubicBezTo>
                <a:cubicBezTo>
                  <a:pt x="61468" y="57023"/>
                  <a:pt x="61468" y="57150"/>
                  <a:pt x="61468" y="57404"/>
                </a:cubicBezTo>
                <a:cubicBezTo>
                  <a:pt x="61341" y="57404"/>
                  <a:pt x="61341" y="57277"/>
                  <a:pt x="61214" y="57277"/>
                </a:cubicBezTo>
                <a:cubicBezTo>
                  <a:pt x="60833" y="57277"/>
                  <a:pt x="61087" y="58039"/>
                  <a:pt x="61976" y="58928"/>
                </a:cubicBezTo>
                <a:cubicBezTo>
                  <a:pt x="62992" y="59944"/>
                  <a:pt x="63373" y="60452"/>
                  <a:pt x="63119" y="60452"/>
                </a:cubicBezTo>
                <a:cubicBezTo>
                  <a:pt x="62865" y="60452"/>
                  <a:pt x="62103" y="59690"/>
                  <a:pt x="60833" y="57785"/>
                </a:cubicBezTo>
                <a:cubicBezTo>
                  <a:pt x="60325" y="57277"/>
                  <a:pt x="59690" y="57023"/>
                  <a:pt x="59436" y="57023"/>
                </a:cubicBezTo>
                <a:cubicBezTo>
                  <a:pt x="59182" y="57023"/>
                  <a:pt x="59182" y="57277"/>
                  <a:pt x="59690" y="57785"/>
                </a:cubicBezTo>
                <a:cubicBezTo>
                  <a:pt x="60071" y="58293"/>
                  <a:pt x="60325" y="58674"/>
                  <a:pt x="60579" y="58928"/>
                </a:cubicBezTo>
                <a:cubicBezTo>
                  <a:pt x="59817" y="58928"/>
                  <a:pt x="59944" y="59182"/>
                  <a:pt x="61976" y="61214"/>
                </a:cubicBezTo>
                <a:cubicBezTo>
                  <a:pt x="61976" y="62357"/>
                  <a:pt x="61976" y="62357"/>
                  <a:pt x="61976" y="62357"/>
                </a:cubicBezTo>
                <a:cubicBezTo>
                  <a:pt x="60833" y="61214"/>
                  <a:pt x="60833" y="61214"/>
                  <a:pt x="60833" y="60071"/>
                </a:cubicBezTo>
                <a:cubicBezTo>
                  <a:pt x="59690" y="60071"/>
                  <a:pt x="58547" y="58928"/>
                  <a:pt x="58547" y="57785"/>
                </a:cubicBezTo>
                <a:cubicBezTo>
                  <a:pt x="57404" y="57785"/>
                  <a:pt x="57404" y="57785"/>
                  <a:pt x="58547" y="60071"/>
                </a:cubicBezTo>
                <a:cubicBezTo>
                  <a:pt x="58547" y="60071"/>
                  <a:pt x="58547" y="60071"/>
                  <a:pt x="58547" y="60071"/>
                </a:cubicBezTo>
                <a:cubicBezTo>
                  <a:pt x="60833" y="62357"/>
                  <a:pt x="60833" y="62357"/>
                  <a:pt x="59690" y="62357"/>
                </a:cubicBezTo>
                <a:cubicBezTo>
                  <a:pt x="59690" y="62357"/>
                  <a:pt x="59690" y="62357"/>
                  <a:pt x="58547" y="61214"/>
                </a:cubicBezTo>
                <a:cubicBezTo>
                  <a:pt x="58547" y="60071"/>
                  <a:pt x="58547" y="60071"/>
                  <a:pt x="58547" y="60071"/>
                </a:cubicBezTo>
                <a:cubicBezTo>
                  <a:pt x="57404" y="60071"/>
                  <a:pt x="59690" y="64643"/>
                  <a:pt x="60833" y="66802"/>
                </a:cubicBezTo>
                <a:cubicBezTo>
                  <a:pt x="61468" y="67945"/>
                  <a:pt x="61722" y="68453"/>
                  <a:pt x="61595" y="68453"/>
                </a:cubicBezTo>
                <a:cubicBezTo>
                  <a:pt x="61468" y="68453"/>
                  <a:pt x="60833" y="67945"/>
                  <a:pt x="59817" y="66802"/>
                </a:cubicBezTo>
                <a:cubicBezTo>
                  <a:pt x="59817" y="65659"/>
                  <a:pt x="59817" y="65659"/>
                  <a:pt x="59817" y="65659"/>
                </a:cubicBezTo>
                <a:cubicBezTo>
                  <a:pt x="59817" y="66040"/>
                  <a:pt x="59690" y="66167"/>
                  <a:pt x="59563" y="66167"/>
                </a:cubicBezTo>
                <a:cubicBezTo>
                  <a:pt x="59436" y="66167"/>
                  <a:pt x="59055" y="65659"/>
                  <a:pt x="59817" y="65659"/>
                </a:cubicBezTo>
                <a:cubicBezTo>
                  <a:pt x="58674" y="64516"/>
                  <a:pt x="58674" y="64516"/>
                  <a:pt x="58674" y="64516"/>
                </a:cubicBezTo>
                <a:lnTo>
                  <a:pt x="58674" y="63246"/>
                </a:lnTo>
                <a:cubicBezTo>
                  <a:pt x="57531" y="62103"/>
                  <a:pt x="57023" y="61595"/>
                  <a:pt x="56769" y="61595"/>
                </a:cubicBezTo>
                <a:cubicBezTo>
                  <a:pt x="56515" y="61595"/>
                  <a:pt x="56896" y="62103"/>
                  <a:pt x="57531" y="63246"/>
                </a:cubicBezTo>
                <a:cubicBezTo>
                  <a:pt x="56769" y="62484"/>
                  <a:pt x="56515" y="61595"/>
                  <a:pt x="56515" y="61595"/>
                </a:cubicBezTo>
                <a:cubicBezTo>
                  <a:pt x="56515" y="61595"/>
                  <a:pt x="56515" y="61722"/>
                  <a:pt x="56515" y="62103"/>
                </a:cubicBezTo>
                <a:cubicBezTo>
                  <a:pt x="56515" y="62103"/>
                  <a:pt x="56515" y="62103"/>
                  <a:pt x="55372" y="60960"/>
                </a:cubicBezTo>
                <a:cubicBezTo>
                  <a:pt x="55372" y="60960"/>
                  <a:pt x="55372" y="60960"/>
                  <a:pt x="55372" y="62103"/>
                </a:cubicBezTo>
                <a:cubicBezTo>
                  <a:pt x="56515" y="63246"/>
                  <a:pt x="56515" y="63246"/>
                  <a:pt x="55372" y="64389"/>
                </a:cubicBezTo>
                <a:cubicBezTo>
                  <a:pt x="55372" y="64389"/>
                  <a:pt x="55372" y="64389"/>
                  <a:pt x="56515" y="65532"/>
                </a:cubicBezTo>
                <a:cubicBezTo>
                  <a:pt x="56515" y="65913"/>
                  <a:pt x="56515" y="66294"/>
                  <a:pt x="56515" y="66675"/>
                </a:cubicBezTo>
                <a:cubicBezTo>
                  <a:pt x="56515" y="66675"/>
                  <a:pt x="56515" y="65532"/>
                  <a:pt x="55372" y="65532"/>
                </a:cubicBezTo>
                <a:cubicBezTo>
                  <a:pt x="56515" y="66675"/>
                  <a:pt x="56515" y="67818"/>
                  <a:pt x="56515" y="67818"/>
                </a:cubicBezTo>
                <a:cubicBezTo>
                  <a:pt x="56515" y="68326"/>
                  <a:pt x="56515" y="68580"/>
                  <a:pt x="56388" y="68580"/>
                </a:cubicBezTo>
                <a:cubicBezTo>
                  <a:pt x="56261" y="68580"/>
                  <a:pt x="56007" y="68072"/>
                  <a:pt x="55372" y="66675"/>
                </a:cubicBezTo>
                <a:cubicBezTo>
                  <a:pt x="55372" y="65532"/>
                  <a:pt x="55372" y="65532"/>
                  <a:pt x="54229" y="65532"/>
                </a:cubicBezTo>
                <a:lnTo>
                  <a:pt x="55372" y="68961"/>
                </a:lnTo>
                <a:cubicBezTo>
                  <a:pt x="55372" y="68961"/>
                  <a:pt x="54229" y="65659"/>
                  <a:pt x="53086" y="64516"/>
                </a:cubicBezTo>
                <a:cubicBezTo>
                  <a:pt x="53848" y="65278"/>
                  <a:pt x="54102" y="66548"/>
                  <a:pt x="53848" y="66548"/>
                </a:cubicBezTo>
                <a:cubicBezTo>
                  <a:pt x="53721" y="66548"/>
                  <a:pt x="53467" y="66294"/>
                  <a:pt x="53086" y="65532"/>
                </a:cubicBezTo>
                <a:cubicBezTo>
                  <a:pt x="53086" y="65532"/>
                  <a:pt x="52832" y="65786"/>
                  <a:pt x="52451" y="65786"/>
                </a:cubicBezTo>
                <a:cubicBezTo>
                  <a:pt x="52070" y="65786"/>
                  <a:pt x="51943" y="65532"/>
                  <a:pt x="51943" y="64389"/>
                </a:cubicBezTo>
                <a:cubicBezTo>
                  <a:pt x="51943" y="64770"/>
                  <a:pt x="51943" y="65532"/>
                  <a:pt x="51943" y="65532"/>
                </a:cubicBezTo>
                <a:cubicBezTo>
                  <a:pt x="51943" y="66040"/>
                  <a:pt x="51943" y="66421"/>
                  <a:pt x="51816" y="66421"/>
                </a:cubicBezTo>
                <a:cubicBezTo>
                  <a:pt x="51689" y="66421"/>
                  <a:pt x="51308" y="66040"/>
                  <a:pt x="50800" y="65532"/>
                </a:cubicBezTo>
                <a:cubicBezTo>
                  <a:pt x="50292" y="63881"/>
                  <a:pt x="49911" y="62992"/>
                  <a:pt x="49784" y="62992"/>
                </a:cubicBezTo>
                <a:cubicBezTo>
                  <a:pt x="49657" y="62992"/>
                  <a:pt x="49657" y="63881"/>
                  <a:pt x="49657" y="65532"/>
                </a:cubicBezTo>
                <a:cubicBezTo>
                  <a:pt x="49657" y="66167"/>
                  <a:pt x="49657" y="66675"/>
                  <a:pt x="49657" y="66675"/>
                </a:cubicBezTo>
                <a:cubicBezTo>
                  <a:pt x="49657" y="67818"/>
                  <a:pt x="49657" y="71120"/>
                  <a:pt x="49657" y="72263"/>
                </a:cubicBezTo>
                <a:cubicBezTo>
                  <a:pt x="49657" y="72771"/>
                  <a:pt x="49657" y="73025"/>
                  <a:pt x="49657" y="73406"/>
                </a:cubicBezTo>
                <a:cubicBezTo>
                  <a:pt x="49657" y="73406"/>
                  <a:pt x="48514" y="72263"/>
                  <a:pt x="48514" y="69977"/>
                </a:cubicBezTo>
                <a:cubicBezTo>
                  <a:pt x="48514" y="68834"/>
                  <a:pt x="48514" y="68834"/>
                  <a:pt x="48514" y="68834"/>
                </a:cubicBezTo>
                <a:lnTo>
                  <a:pt x="49657" y="68834"/>
                </a:lnTo>
                <a:cubicBezTo>
                  <a:pt x="48514" y="67691"/>
                  <a:pt x="48514" y="66548"/>
                  <a:pt x="48514" y="66548"/>
                </a:cubicBezTo>
                <a:cubicBezTo>
                  <a:pt x="48514" y="65405"/>
                  <a:pt x="48514" y="65405"/>
                  <a:pt x="47371" y="65405"/>
                </a:cubicBezTo>
                <a:cubicBezTo>
                  <a:pt x="47371" y="65405"/>
                  <a:pt x="47371" y="65405"/>
                  <a:pt x="46228" y="63119"/>
                </a:cubicBezTo>
                <a:cubicBezTo>
                  <a:pt x="46228" y="63119"/>
                  <a:pt x="46228" y="63119"/>
                  <a:pt x="46228" y="64262"/>
                </a:cubicBezTo>
                <a:cubicBezTo>
                  <a:pt x="46228" y="65405"/>
                  <a:pt x="46228" y="66040"/>
                  <a:pt x="46228" y="66548"/>
                </a:cubicBezTo>
                <a:cubicBezTo>
                  <a:pt x="46228" y="64389"/>
                  <a:pt x="45720" y="63119"/>
                  <a:pt x="45085" y="63119"/>
                </a:cubicBezTo>
                <a:cubicBezTo>
                  <a:pt x="44704" y="63119"/>
                  <a:pt x="44323" y="63500"/>
                  <a:pt x="43942" y="64262"/>
                </a:cubicBezTo>
                <a:cubicBezTo>
                  <a:pt x="43942" y="63500"/>
                  <a:pt x="43434" y="62611"/>
                  <a:pt x="42672" y="62611"/>
                </a:cubicBezTo>
                <a:cubicBezTo>
                  <a:pt x="42291" y="62611"/>
                  <a:pt x="42037" y="62738"/>
                  <a:pt x="41656" y="63119"/>
                </a:cubicBezTo>
                <a:cubicBezTo>
                  <a:pt x="40894" y="63881"/>
                  <a:pt x="40640" y="64770"/>
                  <a:pt x="40513" y="64770"/>
                </a:cubicBezTo>
                <a:cubicBezTo>
                  <a:pt x="40386" y="64770"/>
                  <a:pt x="40513" y="64643"/>
                  <a:pt x="40513" y="64262"/>
                </a:cubicBezTo>
                <a:cubicBezTo>
                  <a:pt x="40513" y="63119"/>
                  <a:pt x="40513" y="63119"/>
                  <a:pt x="40513" y="63119"/>
                </a:cubicBezTo>
                <a:cubicBezTo>
                  <a:pt x="40005" y="62611"/>
                  <a:pt x="39624" y="62357"/>
                  <a:pt x="39497" y="62357"/>
                </a:cubicBezTo>
                <a:cubicBezTo>
                  <a:pt x="39370" y="62357"/>
                  <a:pt x="39370" y="62611"/>
                  <a:pt x="39370" y="63119"/>
                </a:cubicBezTo>
                <a:cubicBezTo>
                  <a:pt x="38989" y="63500"/>
                  <a:pt x="38862" y="63627"/>
                  <a:pt x="38608" y="63627"/>
                </a:cubicBezTo>
                <a:cubicBezTo>
                  <a:pt x="38227" y="63627"/>
                  <a:pt x="38481" y="62865"/>
                  <a:pt x="39370" y="61976"/>
                </a:cubicBezTo>
                <a:cubicBezTo>
                  <a:pt x="39878" y="60960"/>
                  <a:pt x="40132" y="60452"/>
                  <a:pt x="40132" y="60452"/>
                </a:cubicBezTo>
                <a:cubicBezTo>
                  <a:pt x="40132" y="60452"/>
                  <a:pt x="39497" y="61214"/>
                  <a:pt x="38227" y="63119"/>
                </a:cubicBezTo>
                <a:cubicBezTo>
                  <a:pt x="38227" y="63119"/>
                  <a:pt x="38227" y="61976"/>
                  <a:pt x="39370" y="60833"/>
                </a:cubicBezTo>
                <a:cubicBezTo>
                  <a:pt x="39370" y="60833"/>
                  <a:pt x="39243" y="60960"/>
                  <a:pt x="38227" y="61976"/>
                </a:cubicBezTo>
                <a:cubicBezTo>
                  <a:pt x="38227" y="61976"/>
                  <a:pt x="38227" y="61468"/>
                  <a:pt x="37846" y="61468"/>
                </a:cubicBezTo>
                <a:cubicBezTo>
                  <a:pt x="37719" y="61468"/>
                  <a:pt x="37719" y="61468"/>
                  <a:pt x="37592" y="61595"/>
                </a:cubicBezTo>
                <a:cubicBezTo>
                  <a:pt x="37719" y="61341"/>
                  <a:pt x="37973" y="61087"/>
                  <a:pt x="38227" y="60833"/>
                </a:cubicBezTo>
                <a:cubicBezTo>
                  <a:pt x="38227" y="60579"/>
                  <a:pt x="38100" y="60579"/>
                  <a:pt x="38100" y="60579"/>
                </a:cubicBezTo>
                <a:cubicBezTo>
                  <a:pt x="37719" y="60579"/>
                  <a:pt x="36830" y="61341"/>
                  <a:pt x="36068" y="62484"/>
                </a:cubicBezTo>
                <a:cubicBezTo>
                  <a:pt x="36068" y="61976"/>
                  <a:pt x="36068" y="61976"/>
                  <a:pt x="36068" y="61976"/>
                </a:cubicBezTo>
                <a:cubicBezTo>
                  <a:pt x="36068" y="61468"/>
                  <a:pt x="35814" y="61087"/>
                  <a:pt x="35560" y="61087"/>
                </a:cubicBezTo>
                <a:cubicBezTo>
                  <a:pt x="35306" y="61087"/>
                  <a:pt x="34925" y="61341"/>
                  <a:pt x="34925" y="61976"/>
                </a:cubicBezTo>
                <a:cubicBezTo>
                  <a:pt x="33782" y="63119"/>
                  <a:pt x="32639" y="64262"/>
                  <a:pt x="32639" y="64262"/>
                </a:cubicBezTo>
                <a:cubicBezTo>
                  <a:pt x="33782" y="61976"/>
                  <a:pt x="34925" y="60833"/>
                  <a:pt x="33782" y="59690"/>
                </a:cubicBezTo>
                <a:cubicBezTo>
                  <a:pt x="33782" y="59690"/>
                  <a:pt x="33782" y="59690"/>
                  <a:pt x="33782" y="58547"/>
                </a:cubicBezTo>
                <a:cubicBezTo>
                  <a:pt x="33782" y="58039"/>
                  <a:pt x="33782" y="57658"/>
                  <a:pt x="33655" y="57658"/>
                </a:cubicBezTo>
                <a:cubicBezTo>
                  <a:pt x="33528" y="57658"/>
                  <a:pt x="33274" y="57912"/>
                  <a:pt x="32639" y="58547"/>
                </a:cubicBezTo>
                <a:cubicBezTo>
                  <a:pt x="33782" y="57404"/>
                  <a:pt x="32639" y="57404"/>
                  <a:pt x="32639" y="57404"/>
                </a:cubicBezTo>
                <a:cubicBezTo>
                  <a:pt x="32258" y="57785"/>
                  <a:pt x="32004" y="57912"/>
                  <a:pt x="31877" y="57912"/>
                </a:cubicBezTo>
                <a:cubicBezTo>
                  <a:pt x="31496" y="57912"/>
                  <a:pt x="31496" y="57404"/>
                  <a:pt x="31496" y="57404"/>
                </a:cubicBezTo>
                <a:cubicBezTo>
                  <a:pt x="31115" y="57785"/>
                  <a:pt x="30734" y="58166"/>
                  <a:pt x="30353" y="58547"/>
                </a:cubicBezTo>
                <a:cubicBezTo>
                  <a:pt x="29210" y="58547"/>
                  <a:pt x="29210" y="60833"/>
                  <a:pt x="29210" y="60833"/>
                </a:cubicBezTo>
                <a:lnTo>
                  <a:pt x="28194" y="60833"/>
                </a:lnTo>
                <a:cubicBezTo>
                  <a:pt x="28194" y="60833"/>
                  <a:pt x="27051" y="61976"/>
                  <a:pt x="25908" y="63119"/>
                </a:cubicBezTo>
                <a:lnTo>
                  <a:pt x="24765" y="63119"/>
                </a:lnTo>
                <a:cubicBezTo>
                  <a:pt x="24765" y="63119"/>
                  <a:pt x="25908" y="61976"/>
                  <a:pt x="27051" y="61976"/>
                </a:cubicBezTo>
                <a:cubicBezTo>
                  <a:pt x="28194" y="60833"/>
                  <a:pt x="28194" y="59690"/>
                  <a:pt x="29337" y="58547"/>
                </a:cubicBezTo>
                <a:cubicBezTo>
                  <a:pt x="30861" y="57785"/>
                  <a:pt x="31877" y="56388"/>
                  <a:pt x="31623" y="56388"/>
                </a:cubicBezTo>
                <a:cubicBezTo>
                  <a:pt x="31496" y="56388"/>
                  <a:pt x="31115" y="56642"/>
                  <a:pt x="30480" y="57404"/>
                </a:cubicBezTo>
                <a:cubicBezTo>
                  <a:pt x="30480" y="57404"/>
                  <a:pt x="30480" y="57404"/>
                  <a:pt x="31623" y="56261"/>
                </a:cubicBezTo>
                <a:cubicBezTo>
                  <a:pt x="31623" y="55753"/>
                  <a:pt x="31623" y="55372"/>
                  <a:pt x="31369" y="55372"/>
                </a:cubicBezTo>
                <a:cubicBezTo>
                  <a:pt x="31115" y="55372"/>
                  <a:pt x="30480" y="55626"/>
                  <a:pt x="29337" y="56261"/>
                </a:cubicBezTo>
                <a:cubicBezTo>
                  <a:pt x="29845" y="55753"/>
                  <a:pt x="30226" y="55372"/>
                  <a:pt x="30480" y="55118"/>
                </a:cubicBezTo>
                <a:cubicBezTo>
                  <a:pt x="29718" y="55499"/>
                  <a:pt x="29083" y="55626"/>
                  <a:pt x="28575" y="55626"/>
                </a:cubicBezTo>
                <a:cubicBezTo>
                  <a:pt x="27686" y="55626"/>
                  <a:pt x="27432" y="55118"/>
                  <a:pt x="28194" y="55118"/>
                </a:cubicBezTo>
                <a:cubicBezTo>
                  <a:pt x="29337" y="53975"/>
                  <a:pt x="29337" y="53975"/>
                  <a:pt x="28194" y="53975"/>
                </a:cubicBezTo>
                <a:cubicBezTo>
                  <a:pt x="28194" y="53975"/>
                  <a:pt x="27051" y="55118"/>
                  <a:pt x="25908" y="55118"/>
                </a:cubicBezTo>
                <a:cubicBezTo>
                  <a:pt x="25908" y="55118"/>
                  <a:pt x="24765" y="56261"/>
                  <a:pt x="23622" y="56261"/>
                </a:cubicBezTo>
                <a:cubicBezTo>
                  <a:pt x="23368" y="56515"/>
                  <a:pt x="23114" y="56769"/>
                  <a:pt x="22987" y="56769"/>
                </a:cubicBezTo>
                <a:cubicBezTo>
                  <a:pt x="22733" y="56769"/>
                  <a:pt x="23368" y="55753"/>
                  <a:pt x="25781" y="54102"/>
                </a:cubicBezTo>
                <a:lnTo>
                  <a:pt x="28067" y="51816"/>
                </a:lnTo>
                <a:cubicBezTo>
                  <a:pt x="26924" y="52959"/>
                  <a:pt x="25781" y="52959"/>
                  <a:pt x="25781" y="52959"/>
                </a:cubicBezTo>
                <a:cubicBezTo>
                  <a:pt x="25781" y="52959"/>
                  <a:pt x="25781" y="52959"/>
                  <a:pt x="26924" y="51816"/>
                </a:cubicBezTo>
                <a:cubicBezTo>
                  <a:pt x="26924" y="51816"/>
                  <a:pt x="26924" y="51816"/>
                  <a:pt x="26924" y="51816"/>
                </a:cubicBezTo>
                <a:cubicBezTo>
                  <a:pt x="27432" y="51308"/>
                  <a:pt x="27559" y="51054"/>
                  <a:pt x="27432" y="51054"/>
                </a:cubicBezTo>
                <a:cubicBezTo>
                  <a:pt x="27305" y="51054"/>
                  <a:pt x="26670" y="51308"/>
                  <a:pt x="25781" y="51816"/>
                </a:cubicBezTo>
                <a:cubicBezTo>
                  <a:pt x="27051" y="50927"/>
                  <a:pt x="28194" y="50927"/>
                  <a:pt x="28194" y="50927"/>
                </a:cubicBezTo>
                <a:lnTo>
                  <a:pt x="27051" y="50927"/>
                </a:lnTo>
                <a:cubicBezTo>
                  <a:pt x="25400" y="51435"/>
                  <a:pt x="24511" y="51816"/>
                  <a:pt x="24257" y="51816"/>
                </a:cubicBezTo>
                <a:cubicBezTo>
                  <a:pt x="24003" y="51816"/>
                  <a:pt x="24257" y="51562"/>
                  <a:pt x="24765" y="50927"/>
                </a:cubicBezTo>
                <a:cubicBezTo>
                  <a:pt x="24765" y="50927"/>
                  <a:pt x="24765" y="49784"/>
                  <a:pt x="25908" y="49784"/>
                </a:cubicBezTo>
                <a:cubicBezTo>
                  <a:pt x="24765" y="49784"/>
                  <a:pt x="24765" y="49784"/>
                  <a:pt x="25908" y="48641"/>
                </a:cubicBezTo>
                <a:cubicBezTo>
                  <a:pt x="23622" y="49784"/>
                  <a:pt x="22479" y="49784"/>
                  <a:pt x="22479" y="49784"/>
                </a:cubicBezTo>
                <a:cubicBezTo>
                  <a:pt x="22479" y="49784"/>
                  <a:pt x="22479" y="49784"/>
                  <a:pt x="21336" y="50927"/>
                </a:cubicBezTo>
                <a:cubicBezTo>
                  <a:pt x="21336" y="50927"/>
                  <a:pt x="21336" y="50927"/>
                  <a:pt x="21336" y="49784"/>
                </a:cubicBezTo>
                <a:lnTo>
                  <a:pt x="19177" y="49784"/>
                </a:lnTo>
                <a:cubicBezTo>
                  <a:pt x="18034" y="49784"/>
                  <a:pt x="15748" y="50927"/>
                  <a:pt x="16891" y="50927"/>
                </a:cubicBezTo>
                <a:lnTo>
                  <a:pt x="15748" y="50927"/>
                </a:lnTo>
                <a:cubicBezTo>
                  <a:pt x="13335" y="51689"/>
                  <a:pt x="12573" y="52578"/>
                  <a:pt x="13589" y="52578"/>
                </a:cubicBezTo>
                <a:cubicBezTo>
                  <a:pt x="13843" y="52578"/>
                  <a:pt x="14224" y="52578"/>
                  <a:pt x="14605" y="52451"/>
                </a:cubicBezTo>
                <a:cubicBezTo>
                  <a:pt x="14478" y="52578"/>
                  <a:pt x="14478" y="52832"/>
                  <a:pt x="14478" y="53213"/>
                </a:cubicBezTo>
                <a:lnTo>
                  <a:pt x="13589" y="53213"/>
                </a:lnTo>
                <a:cubicBezTo>
                  <a:pt x="12446" y="54356"/>
                  <a:pt x="11303" y="54356"/>
                  <a:pt x="11303" y="55499"/>
                </a:cubicBezTo>
                <a:cubicBezTo>
                  <a:pt x="11303" y="55499"/>
                  <a:pt x="11303" y="55499"/>
                  <a:pt x="12446" y="54356"/>
                </a:cubicBezTo>
                <a:cubicBezTo>
                  <a:pt x="13589" y="54356"/>
                  <a:pt x="13589" y="54356"/>
                  <a:pt x="11303" y="55499"/>
                </a:cubicBezTo>
                <a:cubicBezTo>
                  <a:pt x="10795" y="56007"/>
                  <a:pt x="10414" y="56261"/>
                  <a:pt x="10541" y="56261"/>
                </a:cubicBezTo>
                <a:cubicBezTo>
                  <a:pt x="10668" y="56261"/>
                  <a:pt x="11303" y="56007"/>
                  <a:pt x="12319" y="55499"/>
                </a:cubicBezTo>
                <a:cubicBezTo>
                  <a:pt x="13335" y="55118"/>
                  <a:pt x="13970" y="54991"/>
                  <a:pt x="14478" y="54991"/>
                </a:cubicBezTo>
                <a:cubicBezTo>
                  <a:pt x="15494" y="54991"/>
                  <a:pt x="15113" y="55753"/>
                  <a:pt x="13462" y="56642"/>
                </a:cubicBezTo>
                <a:cubicBezTo>
                  <a:pt x="13462" y="57023"/>
                  <a:pt x="13589" y="57150"/>
                  <a:pt x="13843" y="57150"/>
                </a:cubicBezTo>
                <a:cubicBezTo>
                  <a:pt x="14224" y="57150"/>
                  <a:pt x="14986" y="56642"/>
                  <a:pt x="15748" y="56642"/>
                </a:cubicBezTo>
                <a:cubicBezTo>
                  <a:pt x="15113" y="57277"/>
                  <a:pt x="14605" y="57785"/>
                  <a:pt x="14605" y="57785"/>
                </a:cubicBezTo>
                <a:cubicBezTo>
                  <a:pt x="13462" y="57785"/>
                  <a:pt x="13462" y="57785"/>
                  <a:pt x="13462" y="58928"/>
                </a:cubicBezTo>
                <a:lnTo>
                  <a:pt x="14605" y="58928"/>
                </a:lnTo>
                <a:cubicBezTo>
                  <a:pt x="14605" y="58928"/>
                  <a:pt x="14605" y="60071"/>
                  <a:pt x="13462" y="61214"/>
                </a:cubicBezTo>
                <a:cubicBezTo>
                  <a:pt x="13208" y="61468"/>
                  <a:pt x="13208" y="61722"/>
                  <a:pt x="13335" y="61722"/>
                </a:cubicBezTo>
                <a:cubicBezTo>
                  <a:pt x="13970" y="61722"/>
                  <a:pt x="16002" y="60706"/>
                  <a:pt x="16764" y="59055"/>
                </a:cubicBezTo>
                <a:lnTo>
                  <a:pt x="16764" y="60198"/>
                </a:lnTo>
                <a:cubicBezTo>
                  <a:pt x="17907" y="60198"/>
                  <a:pt x="19050" y="59055"/>
                  <a:pt x="19050" y="59055"/>
                </a:cubicBezTo>
                <a:lnTo>
                  <a:pt x="20320" y="59055"/>
                </a:lnTo>
                <a:cubicBezTo>
                  <a:pt x="20320" y="59055"/>
                  <a:pt x="19177" y="60198"/>
                  <a:pt x="18034" y="60198"/>
                </a:cubicBezTo>
                <a:cubicBezTo>
                  <a:pt x="15240" y="61595"/>
                  <a:pt x="14224" y="62611"/>
                  <a:pt x="14605" y="62611"/>
                </a:cubicBezTo>
                <a:cubicBezTo>
                  <a:pt x="14986" y="62611"/>
                  <a:pt x="15621" y="62230"/>
                  <a:pt x="16891" y="61341"/>
                </a:cubicBezTo>
                <a:cubicBezTo>
                  <a:pt x="15748" y="62484"/>
                  <a:pt x="15748" y="62484"/>
                  <a:pt x="15748" y="62484"/>
                </a:cubicBezTo>
                <a:cubicBezTo>
                  <a:pt x="14605" y="63627"/>
                  <a:pt x="14605" y="63627"/>
                  <a:pt x="15748" y="63627"/>
                </a:cubicBezTo>
                <a:cubicBezTo>
                  <a:pt x="15748" y="63627"/>
                  <a:pt x="19177" y="62484"/>
                  <a:pt x="20193" y="61341"/>
                </a:cubicBezTo>
                <a:cubicBezTo>
                  <a:pt x="18923" y="62611"/>
                  <a:pt x="18288" y="63246"/>
                  <a:pt x="18542" y="63246"/>
                </a:cubicBezTo>
                <a:cubicBezTo>
                  <a:pt x="18796" y="63246"/>
                  <a:pt x="19304" y="62992"/>
                  <a:pt x="20193" y="62484"/>
                </a:cubicBezTo>
                <a:lnTo>
                  <a:pt x="19050" y="63627"/>
                </a:lnTo>
                <a:cubicBezTo>
                  <a:pt x="17907" y="63627"/>
                  <a:pt x="16764" y="64770"/>
                  <a:pt x="19050" y="65913"/>
                </a:cubicBezTo>
                <a:cubicBezTo>
                  <a:pt x="19050" y="67056"/>
                  <a:pt x="20193" y="67056"/>
                  <a:pt x="19050" y="68199"/>
                </a:cubicBezTo>
                <a:cubicBezTo>
                  <a:pt x="18669" y="68580"/>
                  <a:pt x="18796" y="68707"/>
                  <a:pt x="19050" y="68707"/>
                </a:cubicBezTo>
                <a:cubicBezTo>
                  <a:pt x="19685" y="68707"/>
                  <a:pt x="21209" y="68199"/>
                  <a:pt x="22606" y="67564"/>
                </a:cubicBezTo>
                <a:cubicBezTo>
                  <a:pt x="22352" y="67945"/>
                  <a:pt x="22352" y="68326"/>
                  <a:pt x="22352" y="68326"/>
                </a:cubicBezTo>
                <a:cubicBezTo>
                  <a:pt x="23495" y="68326"/>
                  <a:pt x="23495" y="68326"/>
                  <a:pt x="22352" y="69469"/>
                </a:cubicBezTo>
                <a:cubicBezTo>
                  <a:pt x="22987" y="69215"/>
                  <a:pt x="23368" y="68961"/>
                  <a:pt x="23749" y="68961"/>
                </a:cubicBezTo>
                <a:cubicBezTo>
                  <a:pt x="24511" y="68961"/>
                  <a:pt x="24003" y="69977"/>
                  <a:pt x="22352" y="71628"/>
                </a:cubicBezTo>
                <a:cubicBezTo>
                  <a:pt x="21209" y="72771"/>
                  <a:pt x="21209" y="72771"/>
                  <a:pt x="22352" y="72771"/>
                </a:cubicBezTo>
                <a:lnTo>
                  <a:pt x="24638" y="72771"/>
                </a:lnTo>
                <a:cubicBezTo>
                  <a:pt x="24638" y="73279"/>
                  <a:pt x="24638" y="73533"/>
                  <a:pt x="24765" y="73533"/>
                </a:cubicBezTo>
                <a:cubicBezTo>
                  <a:pt x="24892" y="73533"/>
                  <a:pt x="25527" y="73025"/>
                  <a:pt x="26924" y="71628"/>
                </a:cubicBezTo>
                <a:cubicBezTo>
                  <a:pt x="27559" y="70358"/>
                  <a:pt x="27813" y="69723"/>
                  <a:pt x="28194" y="69723"/>
                </a:cubicBezTo>
                <a:cubicBezTo>
                  <a:pt x="28575" y="69723"/>
                  <a:pt x="28702" y="69977"/>
                  <a:pt x="29210" y="70485"/>
                </a:cubicBezTo>
                <a:cubicBezTo>
                  <a:pt x="29210" y="70485"/>
                  <a:pt x="29210" y="70485"/>
                  <a:pt x="28067" y="71628"/>
                </a:cubicBezTo>
                <a:cubicBezTo>
                  <a:pt x="28067" y="71628"/>
                  <a:pt x="28067" y="72771"/>
                  <a:pt x="28067" y="72771"/>
                </a:cubicBezTo>
                <a:cubicBezTo>
                  <a:pt x="28067" y="72771"/>
                  <a:pt x="28067" y="72771"/>
                  <a:pt x="28067" y="73914"/>
                </a:cubicBezTo>
                <a:cubicBezTo>
                  <a:pt x="28067" y="73914"/>
                  <a:pt x="26924" y="75057"/>
                  <a:pt x="28067" y="76200"/>
                </a:cubicBezTo>
                <a:cubicBezTo>
                  <a:pt x="28067" y="76200"/>
                  <a:pt x="29210" y="76200"/>
                  <a:pt x="28067" y="77343"/>
                </a:cubicBezTo>
                <a:cubicBezTo>
                  <a:pt x="28067" y="77851"/>
                  <a:pt x="28067" y="78232"/>
                  <a:pt x="28194" y="78232"/>
                </a:cubicBezTo>
                <a:cubicBezTo>
                  <a:pt x="28321" y="78232"/>
                  <a:pt x="28575" y="77978"/>
                  <a:pt x="29210" y="77343"/>
                </a:cubicBezTo>
                <a:cubicBezTo>
                  <a:pt x="29210" y="76581"/>
                  <a:pt x="29845" y="75692"/>
                  <a:pt x="30480" y="75692"/>
                </a:cubicBezTo>
                <a:cubicBezTo>
                  <a:pt x="30734" y="75692"/>
                  <a:pt x="31115" y="75819"/>
                  <a:pt x="31496" y="76200"/>
                </a:cubicBezTo>
                <a:cubicBezTo>
                  <a:pt x="31496" y="76200"/>
                  <a:pt x="32004" y="76708"/>
                  <a:pt x="32385" y="76708"/>
                </a:cubicBezTo>
                <a:cubicBezTo>
                  <a:pt x="32512" y="76708"/>
                  <a:pt x="32639" y="76581"/>
                  <a:pt x="32639" y="76200"/>
                </a:cubicBezTo>
                <a:cubicBezTo>
                  <a:pt x="32639" y="76200"/>
                  <a:pt x="32639" y="76200"/>
                  <a:pt x="32639" y="77343"/>
                </a:cubicBezTo>
                <a:cubicBezTo>
                  <a:pt x="32004" y="78486"/>
                  <a:pt x="31750" y="78994"/>
                  <a:pt x="31877" y="78994"/>
                </a:cubicBezTo>
                <a:cubicBezTo>
                  <a:pt x="32004" y="78994"/>
                  <a:pt x="32639" y="78486"/>
                  <a:pt x="33655" y="77343"/>
                </a:cubicBezTo>
                <a:cubicBezTo>
                  <a:pt x="33655" y="76835"/>
                  <a:pt x="33782" y="76581"/>
                  <a:pt x="34036" y="76581"/>
                </a:cubicBezTo>
                <a:cubicBezTo>
                  <a:pt x="34290" y="76581"/>
                  <a:pt x="34417" y="77089"/>
                  <a:pt x="33655" y="78486"/>
                </a:cubicBezTo>
                <a:cubicBezTo>
                  <a:pt x="33655" y="78486"/>
                  <a:pt x="34798" y="78486"/>
                  <a:pt x="34798" y="77343"/>
                </a:cubicBezTo>
                <a:cubicBezTo>
                  <a:pt x="35433" y="76835"/>
                  <a:pt x="35687" y="76454"/>
                  <a:pt x="35814" y="76454"/>
                </a:cubicBezTo>
                <a:cubicBezTo>
                  <a:pt x="35941" y="76454"/>
                  <a:pt x="35941" y="76708"/>
                  <a:pt x="35941" y="77343"/>
                </a:cubicBezTo>
                <a:cubicBezTo>
                  <a:pt x="34798" y="78486"/>
                  <a:pt x="35941" y="78486"/>
                  <a:pt x="35941" y="78486"/>
                </a:cubicBezTo>
                <a:cubicBezTo>
                  <a:pt x="37084" y="78486"/>
                  <a:pt x="39370" y="78486"/>
                  <a:pt x="39370" y="80772"/>
                </a:cubicBezTo>
                <a:cubicBezTo>
                  <a:pt x="40513" y="79629"/>
                  <a:pt x="40513" y="79629"/>
                  <a:pt x="40513" y="79629"/>
                </a:cubicBezTo>
                <a:cubicBezTo>
                  <a:pt x="40513" y="80518"/>
                  <a:pt x="40513" y="80899"/>
                  <a:pt x="40640" y="80899"/>
                </a:cubicBezTo>
                <a:cubicBezTo>
                  <a:pt x="40767" y="80899"/>
                  <a:pt x="41021" y="79883"/>
                  <a:pt x="41656" y="78613"/>
                </a:cubicBezTo>
                <a:cubicBezTo>
                  <a:pt x="41656" y="78994"/>
                  <a:pt x="41656" y="79375"/>
                  <a:pt x="41656" y="79756"/>
                </a:cubicBezTo>
                <a:cubicBezTo>
                  <a:pt x="42164" y="78613"/>
                  <a:pt x="42418" y="78105"/>
                  <a:pt x="42672" y="78105"/>
                </a:cubicBezTo>
                <a:cubicBezTo>
                  <a:pt x="42926" y="78105"/>
                  <a:pt x="42799" y="78740"/>
                  <a:pt x="42799" y="79756"/>
                </a:cubicBezTo>
                <a:cubicBezTo>
                  <a:pt x="43434" y="77216"/>
                  <a:pt x="44069" y="75692"/>
                  <a:pt x="44323" y="75692"/>
                </a:cubicBezTo>
                <a:cubicBezTo>
                  <a:pt x="44577" y="75692"/>
                  <a:pt x="44450" y="76581"/>
                  <a:pt x="43942" y="78613"/>
                </a:cubicBezTo>
                <a:cubicBezTo>
                  <a:pt x="43942" y="82042"/>
                  <a:pt x="43942" y="83058"/>
                  <a:pt x="45085" y="83058"/>
                </a:cubicBezTo>
                <a:cubicBezTo>
                  <a:pt x="45085" y="83058"/>
                  <a:pt x="45085" y="81915"/>
                  <a:pt x="45085" y="80772"/>
                </a:cubicBezTo>
                <a:cubicBezTo>
                  <a:pt x="45085" y="79121"/>
                  <a:pt x="45085" y="78232"/>
                  <a:pt x="45212" y="78232"/>
                </a:cubicBezTo>
                <a:cubicBezTo>
                  <a:pt x="45339" y="78232"/>
                  <a:pt x="45593" y="79121"/>
                  <a:pt x="46228" y="80772"/>
                </a:cubicBezTo>
                <a:cubicBezTo>
                  <a:pt x="46228" y="82677"/>
                  <a:pt x="46609" y="83439"/>
                  <a:pt x="47117" y="83439"/>
                </a:cubicBezTo>
                <a:cubicBezTo>
                  <a:pt x="47625" y="83439"/>
                  <a:pt x="48006" y="82931"/>
                  <a:pt x="48514" y="81915"/>
                </a:cubicBezTo>
                <a:cubicBezTo>
                  <a:pt x="49022" y="80772"/>
                  <a:pt x="49403" y="80264"/>
                  <a:pt x="49530" y="80264"/>
                </a:cubicBezTo>
                <a:cubicBezTo>
                  <a:pt x="49657" y="80264"/>
                  <a:pt x="49657" y="80772"/>
                  <a:pt x="49657" y="81915"/>
                </a:cubicBezTo>
                <a:cubicBezTo>
                  <a:pt x="49022" y="83185"/>
                  <a:pt x="48768" y="83820"/>
                  <a:pt x="48895" y="83820"/>
                </a:cubicBezTo>
                <a:cubicBezTo>
                  <a:pt x="49022" y="83820"/>
                  <a:pt x="49276" y="83566"/>
                  <a:pt x="49657" y="83058"/>
                </a:cubicBezTo>
                <a:lnTo>
                  <a:pt x="50800" y="83058"/>
                </a:lnTo>
                <a:cubicBezTo>
                  <a:pt x="50800" y="83058"/>
                  <a:pt x="50800" y="81915"/>
                  <a:pt x="50800" y="80772"/>
                </a:cubicBezTo>
                <a:cubicBezTo>
                  <a:pt x="51562" y="82169"/>
                  <a:pt x="51816" y="83185"/>
                  <a:pt x="52197" y="83185"/>
                </a:cubicBezTo>
                <a:cubicBezTo>
                  <a:pt x="52451" y="83185"/>
                  <a:pt x="52705" y="82804"/>
                  <a:pt x="53086" y="81915"/>
                </a:cubicBezTo>
                <a:cubicBezTo>
                  <a:pt x="53086" y="81915"/>
                  <a:pt x="53086" y="81915"/>
                  <a:pt x="54229" y="80772"/>
                </a:cubicBezTo>
                <a:cubicBezTo>
                  <a:pt x="54229" y="80391"/>
                  <a:pt x="54229" y="80264"/>
                  <a:pt x="54229" y="80264"/>
                </a:cubicBezTo>
                <a:cubicBezTo>
                  <a:pt x="54229" y="80264"/>
                  <a:pt x="54483" y="81026"/>
                  <a:pt x="55245" y="81915"/>
                </a:cubicBezTo>
                <a:cubicBezTo>
                  <a:pt x="55245" y="81026"/>
                  <a:pt x="55245" y="80010"/>
                  <a:pt x="55245" y="78486"/>
                </a:cubicBezTo>
                <a:cubicBezTo>
                  <a:pt x="55245" y="78105"/>
                  <a:pt x="55372" y="77978"/>
                  <a:pt x="55499" y="77978"/>
                </a:cubicBezTo>
                <a:cubicBezTo>
                  <a:pt x="55880" y="77978"/>
                  <a:pt x="56388" y="78994"/>
                  <a:pt x="56388" y="80645"/>
                </a:cubicBezTo>
                <a:cubicBezTo>
                  <a:pt x="56388" y="81788"/>
                  <a:pt x="56388" y="81788"/>
                  <a:pt x="57531" y="82931"/>
                </a:cubicBezTo>
                <a:cubicBezTo>
                  <a:pt x="57531" y="82931"/>
                  <a:pt x="58674" y="82931"/>
                  <a:pt x="57531" y="80645"/>
                </a:cubicBezTo>
                <a:cubicBezTo>
                  <a:pt x="57531" y="80137"/>
                  <a:pt x="58039" y="79883"/>
                  <a:pt x="58674" y="79883"/>
                </a:cubicBezTo>
                <a:cubicBezTo>
                  <a:pt x="59309" y="79883"/>
                  <a:pt x="59817" y="80137"/>
                  <a:pt x="59817" y="80645"/>
                </a:cubicBezTo>
                <a:lnTo>
                  <a:pt x="60960" y="80645"/>
                </a:lnTo>
                <a:cubicBezTo>
                  <a:pt x="60960" y="80645"/>
                  <a:pt x="60960" y="79502"/>
                  <a:pt x="60960" y="78359"/>
                </a:cubicBezTo>
                <a:cubicBezTo>
                  <a:pt x="60960" y="78359"/>
                  <a:pt x="60960" y="78359"/>
                  <a:pt x="60960" y="77216"/>
                </a:cubicBezTo>
                <a:cubicBezTo>
                  <a:pt x="60960" y="77216"/>
                  <a:pt x="62103" y="77216"/>
                  <a:pt x="62103" y="78359"/>
                </a:cubicBezTo>
                <a:cubicBezTo>
                  <a:pt x="62611" y="79502"/>
                  <a:pt x="62992" y="80010"/>
                  <a:pt x="63119" y="80010"/>
                </a:cubicBezTo>
                <a:cubicBezTo>
                  <a:pt x="63246" y="80010"/>
                  <a:pt x="63246" y="79502"/>
                  <a:pt x="63246" y="78359"/>
                </a:cubicBezTo>
                <a:cubicBezTo>
                  <a:pt x="63246" y="76200"/>
                  <a:pt x="63246" y="74930"/>
                  <a:pt x="63500" y="74930"/>
                </a:cubicBezTo>
                <a:cubicBezTo>
                  <a:pt x="63754" y="74930"/>
                  <a:pt x="64008" y="75311"/>
                  <a:pt x="64389" y="76073"/>
                </a:cubicBezTo>
                <a:cubicBezTo>
                  <a:pt x="64389" y="76073"/>
                  <a:pt x="64389" y="76073"/>
                  <a:pt x="64389" y="74930"/>
                </a:cubicBezTo>
                <a:cubicBezTo>
                  <a:pt x="64897" y="75946"/>
                  <a:pt x="65405" y="76581"/>
                  <a:pt x="65659" y="76581"/>
                </a:cubicBezTo>
                <a:cubicBezTo>
                  <a:pt x="65913" y="76581"/>
                  <a:pt x="66167" y="75692"/>
                  <a:pt x="65532" y="73914"/>
                </a:cubicBezTo>
                <a:cubicBezTo>
                  <a:pt x="66040" y="74422"/>
                  <a:pt x="66675" y="74676"/>
                  <a:pt x="67183" y="74676"/>
                </a:cubicBezTo>
                <a:cubicBezTo>
                  <a:pt x="67818" y="74676"/>
                  <a:pt x="68072" y="74168"/>
                  <a:pt x="66675" y="72771"/>
                </a:cubicBezTo>
                <a:lnTo>
                  <a:pt x="67818" y="72771"/>
                </a:lnTo>
                <a:cubicBezTo>
                  <a:pt x="68326" y="73279"/>
                  <a:pt x="68707" y="73533"/>
                  <a:pt x="68834" y="73533"/>
                </a:cubicBezTo>
                <a:cubicBezTo>
                  <a:pt x="68961" y="73533"/>
                  <a:pt x="68961" y="73279"/>
                  <a:pt x="68961" y="72771"/>
                </a:cubicBezTo>
                <a:lnTo>
                  <a:pt x="67818" y="70485"/>
                </a:lnTo>
                <a:cubicBezTo>
                  <a:pt x="68199" y="70866"/>
                  <a:pt x="68580" y="71247"/>
                  <a:pt x="68961" y="71628"/>
                </a:cubicBezTo>
                <a:cubicBezTo>
                  <a:pt x="68961" y="70485"/>
                  <a:pt x="68961" y="70485"/>
                  <a:pt x="68961" y="70485"/>
                </a:cubicBezTo>
                <a:cubicBezTo>
                  <a:pt x="68961" y="70485"/>
                  <a:pt x="70104" y="71628"/>
                  <a:pt x="71247" y="72771"/>
                </a:cubicBezTo>
                <a:lnTo>
                  <a:pt x="71247" y="71120"/>
                </a:lnTo>
                <a:cubicBezTo>
                  <a:pt x="70485" y="70358"/>
                  <a:pt x="70231" y="69469"/>
                  <a:pt x="70485" y="69469"/>
                </a:cubicBezTo>
                <a:cubicBezTo>
                  <a:pt x="70612" y="69469"/>
                  <a:pt x="70866" y="69596"/>
                  <a:pt x="71247" y="69977"/>
                </a:cubicBezTo>
                <a:cubicBezTo>
                  <a:pt x="71247" y="71120"/>
                  <a:pt x="72390" y="71120"/>
                  <a:pt x="72390" y="71120"/>
                </a:cubicBezTo>
                <a:cubicBezTo>
                  <a:pt x="72390" y="71120"/>
                  <a:pt x="72390" y="69977"/>
                  <a:pt x="73533" y="69977"/>
                </a:cubicBezTo>
                <a:cubicBezTo>
                  <a:pt x="74295" y="70739"/>
                  <a:pt x="74676" y="70993"/>
                  <a:pt x="75057" y="70993"/>
                </a:cubicBezTo>
                <a:cubicBezTo>
                  <a:pt x="75692" y="70993"/>
                  <a:pt x="75438" y="69596"/>
                  <a:pt x="74676" y="68834"/>
                </a:cubicBezTo>
                <a:cubicBezTo>
                  <a:pt x="74041" y="67564"/>
                  <a:pt x="73787" y="66929"/>
                  <a:pt x="74041" y="66929"/>
                </a:cubicBezTo>
                <a:cubicBezTo>
                  <a:pt x="74295" y="66929"/>
                  <a:pt x="74803" y="67183"/>
                  <a:pt x="75565" y="67564"/>
                </a:cubicBezTo>
                <a:cubicBezTo>
                  <a:pt x="75057" y="66802"/>
                  <a:pt x="74422" y="65659"/>
                  <a:pt x="73533" y="64262"/>
                </a:cubicBezTo>
                <a:cubicBezTo>
                  <a:pt x="75438" y="66167"/>
                  <a:pt x="76200" y="66929"/>
                  <a:pt x="76454" y="66929"/>
                </a:cubicBezTo>
                <a:cubicBezTo>
                  <a:pt x="76708" y="66929"/>
                  <a:pt x="76327" y="66421"/>
                  <a:pt x="75819" y="65278"/>
                </a:cubicBezTo>
                <a:cubicBezTo>
                  <a:pt x="75819" y="64770"/>
                  <a:pt x="75819" y="64389"/>
                  <a:pt x="75946" y="64389"/>
                </a:cubicBezTo>
                <a:cubicBezTo>
                  <a:pt x="76073" y="64389"/>
                  <a:pt x="76454" y="64643"/>
                  <a:pt x="76962" y="65278"/>
                </a:cubicBezTo>
                <a:cubicBezTo>
                  <a:pt x="76962" y="65786"/>
                  <a:pt x="77216" y="66167"/>
                  <a:pt x="77470" y="66167"/>
                </a:cubicBezTo>
                <a:cubicBezTo>
                  <a:pt x="77724" y="66167"/>
                  <a:pt x="77978" y="65913"/>
                  <a:pt x="77978" y="65278"/>
                </a:cubicBezTo>
                <a:cubicBezTo>
                  <a:pt x="79121" y="65278"/>
                  <a:pt x="79121" y="64135"/>
                  <a:pt x="77978" y="64135"/>
                </a:cubicBezTo>
                <a:cubicBezTo>
                  <a:pt x="77978" y="64135"/>
                  <a:pt x="77978" y="62992"/>
                  <a:pt x="77978" y="62992"/>
                </a:cubicBezTo>
                <a:cubicBezTo>
                  <a:pt x="78613" y="63373"/>
                  <a:pt x="79121" y="63500"/>
                  <a:pt x="79375" y="63500"/>
                </a:cubicBezTo>
                <a:cubicBezTo>
                  <a:pt x="80010" y="63500"/>
                  <a:pt x="79502" y="62738"/>
                  <a:pt x="77978" y="61849"/>
                </a:cubicBezTo>
                <a:lnTo>
                  <a:pt x="79121" y="61849"/>
                </a:lnTo>
                <a:cubicBezTo>
                  <a:pt x="79629" y="62357"/>
                  <a:pt x="79883" y="62611"/>
                  <a:pt x="80137" y="62611"/>
                </a:cubicBezTo>
                <a:cubicBezTo>
                  <a:pt x="80391" y="62611"/>
                  <a:pt x="80772" y="62103"/>
                  <a:pt x="81407" y="60706"/>
                </a:cubicBezTo>
                <a:cubicBezTo>
                  <a:pt x="83693" y="58420"/>
                  <a:pt x="83693" y="58420"/>
                  <a:pt x="81407" y="57277"/>
                </a:cubicBezTo>
                <a:cubicBezTo>
                  <a:pt x="80010" y="56642"/>
                  <a:pt x="79502" y="56007"/>
                  <a:pt x="79756" y="56007"/>
                </a:cubicBezTo>
                <a:cubicBezTo>
                  <a:pt x="80010" y="56007"/>
                  <a:pt x="80518" y="56388"/>
                  <a:pt x="81407" y="57277"/>
                </a:cubicBezTo>
                <a:lnTo>
                  <a:pt x="83693" y="57277"/>
                </a:lnTo>
                <a:cubicBezTo>
                  <a:pt x="87122" y="57277"/>
                  <a:pt x="85979" y="56134"/>
                  <a:pt x="84836" y="56134"/>
                </a:cubicBezTo>
                <a:cubicBezTo>
                  <a:pt x="83693" y="55626"/>
                  <a:pt x="83439" y="55245"/>
                  <a:pt x="83566" y="55245"/>
                </a:cubicBezTo>
                <a:cubicBezTo>
                  <a:pt x="83693" y="55245"/>
                  <a:pt x="84328" y="55499"/>
                  <a:pt x="84836" y="56134"/>
                </a:cubicBezTo>
                <a:lnTo>
                  <a:pt x="85979" y="56134"/>
                </a:lnTo>
                <a:cubicBezTo>
                  <a:pt x="85090" y="55245"/>
                  <a:pt x="84963" y="53594"/>
                  <a:pt x="86106" y="53594"/>
                </a:cubicBezTo>
                <a:cubicBezTo>
                  <a:pt x="86360" y="53594"/>
                  <a:pt x="86741" y="53721"/>
                  <a:pt x="87122" y="53848"/>
                </a:cubicBezTo>
                <a:cubicBezTo>
                  <a:pt x="85979" y="52705"/>
                  <a:pt x="85979" y="52705"/>
                  <a:pt x="87122" y="51562"/>
                </a:cubicBezTo>
                <a:cubicBezTo>
                  <a:pt x="87122" y="51562"/>
                  <a:pt x="87122" y="51054"/>
                  <a:pt x="87503" y="51054"/>
                </a:cubicBezTo>
                <a:cubicBezTo>
                  <a:pt x="87630" y="51054"/>
                  <a:pt x="87884" y="51181"/>
                  <a:pt x="88265" y="51562"/>
                </a:cubicBezTo>
                <a:cubicBezTo>
                  <a:pt x="89408" y="51562"/>
                  <a:pt x="89408" y="51562"/>
                  <a:pt x="88265" y="50419"/>
                </a:cubicBezTo>
                <a:cubicBezTo>
                  <a:pt x="88265" y="50419"/>
                  <a:pt x="85979" y="49276"/>
                  <a:pt x="85979" y="49276"/>
                </a:cubicBezTo>
                <a:cubicBezTo>
                  <a:pt x="84836" y="49276"/>
                  <a:pt x="83693" y="48133"/>
                  <a:pt x="83693" y="48133"/>
                </a:cubicBezTo>
                <a:lnTo>
                  <a:pt x="84836" y="48133"/>
                </a:lnTo>
                <a:cubicBezTo>
                  <a:pt x="85979" y="48133"/>
                  <a:pt x="87122" y="49276"/>
                  <a:pt x="87122" y="49276"/>
                </a:cubicBezTo>
                <a:cubicBezTo>
                  <a:pt x="87122" y="48133"/>
                  <a:pt x="87122" y="48133"/>
                  <a:pt x="85979" y="48133"/>
                </a:cubicBezTo>
                <a:cubicBezTo>
                  <a:pt x="87122" y="48133"/>
                  <a:pt x="87122" y="48133"/>
                  <a:pt x="88265" y="46990"/>
                </a:cubicBezTo>
                <a:cubicBezTo>
                  <a:pt x="88265" y="46990"/>
                  <a:pt x="88265" y="45847"/>
                  <a:pt x="87122" y="45847"/>
                </a:cubicBezTo>
                <a:cubicBezTo>
                  <a:pt x="89408" y="45847"/>
                  <a:pt x="89408" y="43561"/>
                  <a:pt x="87122" y="43561"/>
                </a:cubicBezTo>
                <a:cubicBezTo>
                  <a:pt x="85979" y="43561"/>
                  <a:pt x="85979" y="43561"/>
                  <a:pt x="87122" y="42418"/>
                </a:cubicBezTo>
                <a:cubicBezTo>
                  <a:pt x="85979" y="42418"/>
                  <a:pt x="87122" y="41275"/>
                  <a:pt x="88265" y="41275"/>
                </a:cubicBezTo>
                <a:cubicBezTo>
                  <a:pt x="91694" y="41275"/>
                  <a:pt x="91694" y="41275"/>
                  <a:pt x="89408" y="40132"/>
                </a:cubicBezTo>
                <a:cubicBezTo>
                  <a:pt x="88265" y="40132"/>
                  <a:pt x="88265" y="38989"/>
                  <a:pt x="88265" y="38989"/>
                </a:cubicBezTo>
                <a:cubicBezTo>
                  <a:pt x="87503" y="38989"/>
                  <a:pt x="87249" y="38481"/>
                  <a:pt x="86868" y="38481"/>
                </a:cubicBezTo>
                <a:cubicBezTo>
                  <a:pt x="86614" y="38481"/>
                  <a:pt x="86360" y="38608"/>
                  <a:pt x="85979" y="38989"/>
                </a:cubicBezTo>
                <a:lnTo>
                  <a:pt x="82296" y="38989"/>
                </a:lnTo>
                <a:cubicBezTo>
                  <a:pt x="81153" y="37846"/>
                  <a:pt x="82296" y="37846"/>
                  <a:pt x="82296" y="37846"/>
                </a:cubicBezTo>
                <a:cubicBezTo>
                  <a:pt x="83439" y="38354"/>
                  <a:pt x="83947" y="38608"/>
                  <a:pt x="84455" y="38608"/>
                </a:cubicBezTo>
                <a:cubicBezTo>
                  <a:pt x="84963" y="38608"/>
                  <a:pt x="85217" y="38354"/>
                  <a:pt x="85725" y="37846"/>
                </a:cubicBezTo>
                <a:cubicBezTo>
                  <a:pt x="86868" y="37846"/>
                  <a:pt x="86868" y="36703"/>
                  <a:pt x="86868" y="36703"/>
                </a:cubicBezTo>
                <a:cubicBezTo>
                  <a:pt x="86868" y="36703"/>
                  <a:pt x="86868" y="35560"/>
                  <a:pt x="86868" y="35560"/>
                </a:cubicBezTo>
                <a:cubicBezTo>
                  <a:pt x="88011" y="34417"/>
                  <a:pt x="88011" y="34417"/>
                  <a:pt x="86868" y="34417"/>
                </a:cubicBezTo>
                <a:lnTo>
                  <a:pt x="85725" y="34417"/>
                </a:lnTo>
                <a:cubicBezTo>
                  <a:pt x="88011" y="34417"/>
                  <a:pt x="86868" y="30988"/>
                  <a:pt x="84582" y="30988"/>
                </a:cubicBezTo>
                <a:lnTo>
                  <a:pt x="85725" y="30988"/>
                </a:lnTo>
                <a:cubicBezTo>
                  <a:pt x="86868" y="30988"/>
                  <a:pt x="86868" y="29845"/>
                  <a:pt x="86868" y="29845"/>
                </a:cubicBezTo>
                <a:cubicBezTo>
                  <a:pt x="86868" y="29845"/>
                  <a:pt x="85725" y="28702"/>
                  <a:pt x="84582" y="27559"/>
                </a:cubicBezTo>
                <a:cubicBezTo>
                  <a:pt x="84582" y="26416"/>
                  <a:pt x="84582" y="26416"/>
                  <a:pt x="83439" y="26416"/>
                </a:cubicBezTo>
                <a:cubicBezTo>
                  <a:pt x="83439" y="26416"/>
                  <a:pt x="83439" y="26416"/>
                  <a:pt x="84582" y="25273"/>
                </a:cubicBezTo>
                <a:lnTo>
                  <a:pt x="85725" y="25273"/>
                </a:lnTo>
                <a:cubicBezTo>
                  <a:pt x="85725" y="24892"/>
                  <a:pt x="85471" y="24765"/>
                  <a:pt x="85090" y="24765"/>
                </a:cubicBezTo>
                <a:cubicBezTo>
                  <a:pt x="84455" y="24765"/>
                  <a:pt x="83439" y="25273"/>
                  <a:pt x="83439" y="25273"/>
                </a:cubicBezTo>
                <a:cubicBezTo>
                  <a:pt x="82296" y="25908"/>
                  <a:pt x="81788" y="26162"/>
                  <a:pt x="81661" y="26162"/>
                </a:cubicBezTo>
                <a:cubicBezTo>
                  <a:pt x="81534" y="26162"/>
                  <a:pt x="81788" y="25908"/>
                  <a:pt x="82423" y="25273"/>
                </a:cubicBezTo>
                <a:cubicBezTo>
                  <a:pt x="83566" y="24130"/>
                  <a:pt x="83566" y="22987"/>
                  <a:pt x="81280" y="22987"/>
                </a:cubicBezTo>
                <a:cubicBezTo>
                  <a:pt x="81280" y="22987"/>
                  <a:pt x="81280" y="22987"/>
                  <a:pt x="82423" y="21844"/>
                </a:cubicBezTo>
                <a:cubicBezTo>
                  <a:pt x="83185" y="21082"/>
                  <a:pt x="84074" y="20193"/>
                  <a:pt x="83566" y="20193"/>
                </a:cubicBezTo>
                <a:cubicBezTo>
                  <a:pt x="83439" y="20193"/>
                  <a:pt x="83058" y="20320"/>
                  <a:pt x="82423" y="20701"/>
                </a:cubicBezTo>
                <a:cubicBezTo>
                  <a:pt x="82423" y="20701"/>
                  <a:pt x="82423" y="20701"/>
                  <a:pt x="83566" y="19558"/>
                </a:cubicBezTo>
                <a:cubicBezTo>
                  <a:pt x="83566" y="19050"/>
                  <a:pt x="83820" y="18796"/>
                  <a:pt x="83820" y="18796"/>
                </a:cubicBezTo>
                <a:cubicBezTo>
                  <a:pt x="83820" y="18796"/>
                  <a:pt x="83566" y="19050"/>
                  <a:pt x="82423" y="19558"/>
                </a:cubicBezTo>
                <a:cubicBezTo>
                  <a:pt x="81280" y="19558"/>
                  <a:pt x="81280" y="18415"/>
                  <a:pt x="81280" y="17272"/>
                </a:cubicBezTo>
                <a:lnTo>
                  <a:pt x="80010" y="17272"/>
                </a:lnTo>
                <a:cubicBezTo>
                  <a:pt x="80010" y="17272"/>
                  <a:pt x="80010" y="17272"/>
                  <a:pt x="80010" y="17272"/>
                </a:cubicBezTo>
                <a:cubicBezTo>
                  <a:pt x="80010" y="18415"/>
                  <a:pt x="80010" y="18415"/>
                  <a:pt x="78867" y="18415"/>
                </a:cubicBezTo>
                <a:cubicBezTo>
                  <a:pt x="77724" y="18415"/>
                  <a:pt x="77724" y="18415"/>
                  <a:pt x="78867" y="17272"/>
                </a:cubicBezTo>
                <a:cubicBezTo>
                  <a:pt x="78867" y="16129"/>
                  <a:pt x="78867" y="16129"/>
                  <a:pt x="78867" y="16129"/>
                </a:cubicBezTo>
                <a:cubicBezTo>
                  <a:pt x="78867" y="16129"/>
                  <a:pt x="77724" y="16129"/>
                  <a:pt x="76581" y="14986"/>
                </a:cubicBezTo>
                <a:cubicBezTo>
                  <a:pt x="75184" y="13589"/>
                  <a:pt x="74676" y="13081"/>
                  <a:pt x="74295" y="13081"/>
                </a:cubicBezTo>
                <a:cubicBezTo>
                  <a:pt x="74041" y="13081"/>
                  <a:pt x="73660" y="13335"/>
                  <a:pt x="73279" y="13843"/>
                </a:cubicBezTo>
                <a:cubicBezTo>
                  <a:pt x="72898" y="14351"/>
                  <a:pt x="72517" y="14605"/>
                  <a:pt x="72517" y="14605"/>
                </a:cubicBezTo>
                <a:cubicBezTo>
                  <a:pt x="72517" y="14605"/>
                  <a:pt x="72644" y="14097"/>
                  <a:pt x="73279" y="12700"/>
                </a:cubicBezTo>
                <a:cubicBezTo>
                  <a:pt x="73279" y="11557"/>
                  <a:pt x="73279" y="11557"/>
                  <a:pt x="73279" y="11557"/>
                </a:cubicBezTo>
                <a:cubicBezTo>
                  <a:pt x="73279" y="11557"/>
                  <a:pt x="72136" y="11557"/>
                  <a:pt x="73279" y="10414"/>
                </a:cubicBezTo>
                <a:cubicBezTo>
                  <a:pt x="72771" y="10922"/>
                  <a:pt x="72390" y="11303"/>
                  <a:pt x="72263" y="11303"/>
                </a:cubicBezTo>
                <a:cubicBezTo>
                  <a:pt x="72136" y="11303"/>
                  <a:pt x="72136" y="11938"/>
                  <a:pt x="72136" y="11430"/>
                </a:cubicBezTo>
                <a:cubicBezTo>
                  <a:pt x="72136" y="11049"/>
                  <a:pt x="72136" y="10668"/>
                  <a:pt x="72136" y="10287"/>
                </a:cubicBezTo>
                <a:cubicBezTo>
                  <a:pt x="71628" y="10795"/>
                  <a:pt x="71374" y="10795"/>
                  <a:pt x="70993" y="10795"/>
                </a:cubicBezTo>
                <a:cubicBezTo>
                  <a:pt x="70612" y="10795"/>
                  <a:pt x="70485" y="10795"/>
                  <a:pt x="69850" y="11303"/>
                </a:cubicBezTo>
                <a:cubicBezTo>
                  <a:pt x="69850" y="11303"/>
                  <a:pt x="69850" y="11303"/>
                  <a:pt x="69850" y="10160"/>
                </a:cubicBezTo>
                <a:cubicBezTo>
                  <a:pt x="70358" y="9652"/>
                  <a:pt x="70104" y="9271"/>
                  <a:pt x="69596" y="9271"/>
                </a:cubicBezTo>
                <a:cubicBezTo>
                  <a:pt x="69088" y="9271"/>
                  <a:pt x="68199" y="9779"/>
                  <a:pt x="67691" y="10287"/>
                </a:cubicBezTo>
                <a:cubicBezTo>
                  <a:pt x="68834" y="9144"/>
                  <a:pt x="68834" y="9144"/>
                  <a:pt x="67691" y="9144"/>
                </a:cubicBezTo>
                <a:cubicBezTo>
                  <a:pt x="66548" y="9144"/>
                  <a:pt x="67691" y="8001"/>
                  <a:pt x="68834" y="6858"/>
                </a:cubicBezTo>
                <a:cubicBezTo>
                  <a:pt x="69977" y="6858"/>
                  <a:pt x="68834" y="5715"/>
                  <a:pt x="68834" y="5715"/>
                </a:cubicBezTo>
                <a:cubicBezTo>
                  <a:pt x="68326" y="6223"/>
                  <a:pt x="67691" y="6604"/>
                  <a:pt x="67310" y="6604"/>
                </a:cubicBezTo>
                <a:cubicBezTo>
                  <a:pt x="66929" y="6604"/>
                  <a:pt x="66548" y="6350"/>
                  <a:pt x="66548" y="5715"/>
                </a:cubicBezTo>
                <a:cubicBezTo>
                  <a:pt x="66167" y="5588"/>
                  <a:pt x="65786" y="5461"/>
                  <a:pt x="65405" y="5461"/>
                </a:cubicBezTo>
                <a:cubicBezTo>
                  <a:pt x="64135" y="5461"/>
                  <a:pt x="63754" y="7112"/>
                  <a:pt x="61976" y="8001"/>
                </a:cubicBezTo>
                <a:cubicBezTo>
                  <a:pt x="61976" y="6858"/>
                  <a:pt x="63119" y="4572"/>
                  <a:pt x="63119" y="4572"/>
                </a:cubicBezTo>
                <a:cubicBezTo>
                  <a:pt x="63119" y="4572"/>
                  <a:pt x="61976" y="5715"/>
                  <a:pt x="61976" y="6858"/>
                </a:cubicBezTo>
                <a:cubicBezTo>
                  <a:pt x="61468" y="7493"/>
                  <a:pt x="61214" y="7747"/>
                  <a:pt x="61087" y="7747"/>
                </a:cubicBezTo>
                <a:cubicBezTo>
                  <a:pt x="60960" y="7747"/>
                  <a:pt x="60833" y="7493"/>
                  <a:pt x="60833" y="6858"/>
                </a:cubicBezTo>
                <a:cubicBezTo>
                  <a:pt x="60833" y="5461"/>
                  <a:pt x="60833" y="4953"/>
                  <a:pt x="60579" y="4953"/>
                </a:cubicBezTo>
                <a:cubicBezTo>
                  <a:pt x="60325" y="4953"/>
                  <a:pt x="60198" y="5207"/>
                  <a:pt x="59690" y="5715"/>
                </a:cubicBezTo>
                <a:cubicBezTo>
                  <a:pt x="59182" y="6223"/>
                  <a:pt x="58801" y="6604"/>
                  <a:pt x="58674" y="6604"/>
                </a:cubicBezTo>
                <a:cubicBezTo>
                  <a:pt x="58547" y="6604"/>
                  <a:pt x="58674" y="6350"/>
                  <a:pt x="58674" y="5715"/>
                </a:cubicBezTo>
                <a:cubicBezTo>
                  <a:pt x="59436" y="4064"/>
                  <a:pt x="59182" y="3048"/>
                  <a:pt x="58801" y="3048"/>
                </a:cubicBezTo>
                <a:cubicBezTo>
                  <a:pt x="58674" y="3048"/>
                  <a:pt x="58674" y="3175"/>
                  <a:pt x="58674" y="3429"/>
                </a:cubicBezTo>
                <a:cubicBezTo>
                  <a:pt x="58039" y="4826"/>
                  <a:pt x="57658" y="5334"/>
                  <a:pt x="57658" y="5334"/>
                </a:cubicBezTo>
                <a:cubicBezTo>
                  <a:pt x="57658" y="5334"/>
                  <a:pt x="57531" y="5080"/>
                  <a:pt x="57531" y="4699"/>
                </a:cubicBezTo>
                <a:cubicBezTo>
                  <a:pt x="57531" y="4699"/>
                  <a:pt x="56388" y="4699"/>
                  <a:pt x="56388" y="5842"/>
                </a:cubicBezTo>
                <a:lnTo>
                  <a:pt x="55245" y="5842"/>
                </a:lnTo>
                <a:cubicBezTo>
                  <a:pt x="55245" y="5842"/>
                  <a:pt x="56388" y="4699"/>
                  <a:pt x="56388" y="4699"/>
                </a:cubicBezTo>
                <a:lnTo>
                  <a:pt x="56388" y="3556"/>
                </a:lnTo>
                <a:cubicBezTo>
                  <a:pt x="56388" y="3556"/>
                  <a:pt x="55245" y="3556"/>
                  <a:pt x="55245" y="4699"/>
                </a:cubicBezTo>
                <a:cubicBezTo>
                  <a:pt x="55245" y="3810"/>
                  <a:pt x="55245" y="2159"/>
                  <a:pt x="54610" y="2159"/>
                </a:cubicBezTo>
                <a:cubicBezTo>
                  <a:pt x="54483" y="2159"/>
                  <a:pt x="54356" y="2286"/>
                  <a:pt x="54102" y="2413"/>
                </a:cubicBezTo>
                <a:cubicBezTo>
                  <a:pt x="54610" y="1270"/>
                  <a:pt x="54610" y="762"/>
                  <a:pt x="54356" y="762"/>
                </a:cubicBezTo>
                <a:cubicBezTo>
                  <a:pt x="54102" y="762"/>
                  <a:pt x="53467" y="1397"/>
                  <a:pt x="52959" y="2413"/>
                </a:cubicBezTo>
                <a:cubicBezTo>
                  <a:pt x="52959" y="2413"/>
                  <a:pt x="50673" y="3556"/>
                  <a:pt x="50673" y="3556"/>
                </a:cubicBezTo>
                <a:cubicBezTo>
                  <a:pt x="49530" y="3556"/>
                  <a:pt x="48387" y="3556"/>
                  <a:pt x="48387" y="2413"/>
                </a:cubicBezTo>
                <a:cubicBezTo>
                  <a:pt x="48387" y="1270"/>
                  <a:pt x="48387" y="635"/>
                  <a:pt x="48387" y="127"/>
                </a:cubicBezTo>
                <a:cubicBezTo>
                  <a:pt x="48387" y="3556"/>
                  <a:pt x="48387" y="3556"/>
                  <a:pt x="47244" y="3556"/>
                </a:cubicBezTo>
                <a:cubicBezTo>
                  <a:pt x="46990" y="3175"/>
                  <a:pt x="46736" y="3048"/>
                  <a:pt x="46609" y="3048"/>
                </a:cubicBezTo>
                <a:cubicBezTo>
                  <a:pt x="46228" y="3048"/>
                  <a:pt x="46228" y="3810"/>
                  <a:pt x="46228" y="4699"/>
                </a:cubicBezTo>
                <a:cubicBezTo>
                  <a:pt x="46228" y="5207"/>
                  <a:pt x="46228" y="5588"/>
                  <a:pt x="46228" y="5842"/>
                </a:cubicBezTo>
                <a:lnTo>
                  <a:pt x="47371" y="5842"/>
                </a:lnTo>
                <a:lnTo>
                  <a:pt x="47371" y="8001"/>
                </a:lnTo>
                <a:cubicBezTo>
                  <a:pt x="46228" y="8001"/>
                  <a:pt x="46228" y="8001"/>
                  <a:pt x="46228" y="5715"/>
                </a:cubicBezTo>
                <a:cubicBezTo>
                  <a:pt x="45085" y="5715"/>
                  <a:pt x="45085" y="4572"/>
                  <a:pt x="45085" y="3429"/>
                </a:cubicBezTo>
                <a:cubicBezTo>
                  <a:pt x="45085" y="1143"/>
                  <a:pt x="45085" y="0"/>
                  <a:pt x="45085" y="0"/>
                </a:cubicBezTo>
                <a:close/>
                <a:moveTo>
                  <a:pt x="74422" y="94869"/>
                </a:moveTo>
                <a:cubicBezTo>
                  <a:pt x="75565" y="94869"/>
                  <a:pt x="75565" y="97155"/>
                  <a:pt x="75565" y="98298"/>
                </a:cubicBezTo>
                <a:cubicBezTo>
                  <a:pt x="75946" y="98679"/>
                  <a:pt x="76200" y="98933"/>
                  <a:pt x="76327" y="98933"/>
                </a:cubicBezTo>
                <a:cubicBezTo>
                  <a:pt x="76454" y="98933"/>
                  <a:pt x="76200" y="98171"/>
                  <a:pt x="75565" y="96012"/>
                </a:cubicBezTo>
                <a:cubicBezTo>
                  <a:pt x="75565" y="94869"/>
                  <a:pt x="75565" y="94869"/>
                  <a:pt x="74422" y="94869"/>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3"/>
          <p:cNvSpPr/>
          <p:nvPr/>
        </p:nvSpPr>
        <p:spPr>
          <a:xfrm>
            <a:off x="6294431" y="1873441"/>
            <a:ext cx="67818" cy="74200"/>
          </a:xfrm>
          <a:custGeom>
            <a:rect b="b" l="l" r="r" t="t"/>
            <a:pathLst>
              <a:path extrusionOk="0" h="98933" w="90424">
                <a:moveTo>
                  <a:pt x="58547" y="6350"/>
                </a:moveTo>
                <a:cubicBezTo>
                  <a:pt x="58547" y="6858"/>
                  <a:pt x="58293" y="7239"/>
                  <a:pt x="58166" y="7239"/>
                </a:cubicBezTo>
                <a:cubicBezTo>
                  <a:pt x="58039" y="7239"/>
                  <a:pt x="57912" y="6858"/>
                  <a:pt x="58547" y="6350"/>
                </a:cubicBezTo>
                <a:close/>
                <a:moveTo>
                  <a:pt x="48387" y="6350"/>
                </a:moveTo>
                <a:cubicBezTo>
                  <a:pt x="48387" y="6350"/>
                  <a:pt x="48387" y="6350"/>
                  <a:pt x="48387" y="8636"/>
                </a:cubicBezTo>
                <a:cubicBezTo>
                  <a:pt x="48387" y="9144"/>
                  <a:pt x="48260" y="9398"/>
                  <a:pt x="48006" y="9398"/>
                </a:cubicBezTo>
                <a:cubicBezTo>
                  <a:pt x="47752" y="9398"/>
                  <a:pt x="47244" y="8763"/>
                  <a:pt x="47244" y="7493"/>
                </a:cubicBezTo>
                <a:cubicBezTo>
                  <a:pt x="48387" y="6350"/>
                  <a:pt x="48387" y="6350"/>
                  <a:pt x="48387" y="6350"/>
                </a:cubicBezTo>
                <a:close/>
                <a:moveTo>
                  <a:pt x="72009" y="9906"/>
                </a:moveTo>
                <a:cubicBezTo>
                  <a:pt x="71882" y="9906"/>
                  <a:pt x="71755" y="10541"/>
                  <a:pt x="71374" y="11303"/>
                </a:cubicBezTo>
                <a:cubicBezTo>
                  <a:pt x="71628" y="11176"/>
                  <a:pt x="71755" y="11049"/>
                  <a:pt x="72009" y="10922"/>
                </a:cubicBezTo>
                <a:cubicBezTo>
                  <a:pt x="72009" y="10160"/>
                  <a:pt x="72009" y="9906"/>
                  <a:pt x="72009" y="9906"/>
                </a:cubicBezTo>
                <a:close/>
                <a:moveTo>
                  <a:pt x="32639" y="11938"/>
                </a:moveTo>
                <a:cubicBezTo>
                  <a:pt x="33401" y="12700"/>
                  <a:pt x="33655" y="13589"/>
                  <a:pt x="33401" y="13589"/>
                </a:cubicBezTo>
                <a:cubicBezTo>
                  <a:pt x="33274" y="13589"/>
                  <a:pt x="33020" y="13462"/>
                  <a:pt x="32639" y="13081"/>
                </a:cubicBezTo>
                <a:cubicBezTo>
                  <a:pt x="32639" y="13081"/>
                  <a:pt x="32639" y="12573"/>
                  <a:pt x="32639" y="11938"/>
                </a:cubicBezTo>
                <a:close/>
                <a:moveTo>
                  <a:pt x="25908" y="11938"/>
                </a:moveTo>
                <a:cubicBezTo>
                  <a:pt x="24765" y="11938"/>
                  <a:pt x="25908" y="13081"/>
                  <a:pt x="27051" y="14224"/>
                </a:cubicBezTo>
                <a:cubicBezTo>
                  <a:pt x="27051" y="13081"/>
                  <a:pt x="25908" y="11938"/>
                  <a:pt x="25908" y="11938"/>
                </a:cubicBezTo>
                <a:close/>
                <a:moveTo>
                  <a:pt x="21209" y="13589"/>
                </a:moveTo>
                <a:cubicBezTo>
                  <a:pt x="21082" y="13589"/>
                  <a:pt x="21336" y="14097"/>
                  <a:pt x="22479" y="15240"/>
                </a:cubicBezTo>
                <a:cubicBezTo>
                  <a:pt x="21971" y="14097"/>
                  <a:pt x="21336" y="13589"/>
                  <a:pt x="21209" y="13589"/>
                </a:cubicBezTo>
                <a:close/>
                <a:moveTo>
                  <a:pt x="51816" y="14097"/>
                </a:moveTo>
                <a:lnTo>
                  <a:pt x="51816" y="15240"/>
                </a:lnTo>
                <a:cubicBezTo>
                  <a:pt x="50673" y="16510"/>
                  <a:pt x="50673" y="16510"/>
                  <a:pt x="50673" y="16510"/>
                </a:cubicBezTo>
                <a:cubicBezTo>
                  <a:pt x="50673" y="16510"/>
                  <a:pt x="50673" y="16510"/>
                  <a:pt x="50673" y="15367"/>
                </a:cubicBezTo>
                <a:cubicBezTo>
                  <a:pt x="50673" y="15367"/>
                  <a:pt x="51816" y="14224"/>
                  <a:pt x="51816" y="14224"/>
                </a:cubicBezTo>
                <a:close/>
                <a:moveTo>
                  <a:pt x="52578" y="16129"/>
                </a:moveTo>
                <a:cubicBezTo>
                  <a:pt x="52705" y="16129"/>
                  <a:pt x="52451" y="16764"/>
                  <a:pt x="51816" y="17399"/>
                </a:cubicBezTo>
                <a:cubicBezTo>
                  <a:pt x="52324" y="16383"/>
                  <a:pt x="52578" y="16129"/>
                  <a:pt x="52578" y="16129"/>
                </a:cubicBezTo>
                <a:close/>
                <a:moveTo>
                  <a:pt x="72009" y="17399"/>
                </a:moveTo>
                <a:cubicBezTo>
                  <a:pt x="70866" y="18542"/>
                  <a:pt x="69723" y="19685"/>
                  <a:pt x="69723" y="19685"/>
                </a:cubicBezTo>
                <a:lnTo>
                  <a:pt x="69723" y="18796"/>
                </a:lnTo>
                <a:cubicBezTo>
                  <a:pt x="70866" y="18796"/>
                  <a:pt x="70866" y="17653"/>
                  <a:pt x="72009" y="17653"/>
                </a:cubicBezTo>
                <a:close/>
                <a:moveTo>
                  <a:pt x="40513" y="20955"/>
                </a:moveTo>
                <a:cubicBezTo>
                  <a:pt x="40513" y="20955"/>
                  <a:pt x="40513" y="20955"/>
                  <a:pt x="40513" y="20955"/>
                </a:cubicBezTo>
                <a:close/>
                <a:moveTo>
                  <a:pt x="28067" y="17526"/>
                </a:moveTo>
                <a:cubicBezTo>
                  <a:pt x="28067" y="17526"/>
                  <a:pt x="29210" y="19812"/>
                  <a:pt x="30353" y="20955"/>
                </a:cubicBezTo>
                <a:cubicBezTo>
                  <a:pt x="29210" y="20955"/>
                  <a:pt x="29210" y="20955"/>
                  <a:pt x="29210" y="19812"/>
                </a:cubicBezTo>
                <a:cubicBezTo>
                  <a:pt x="28067" y="18669"/>
                  <a:pt x="26924" y="17526"/>
                  <a:pt x="28067" y="17526"/>
                </a:cubicBezTo>
                <a:close/>
                <a:moveTo>
                  <a:pt x="40513" y="20955"/>
                </a:moveTo>
                <a:cubicBezTo>
                  <a:pt x="40513" y="20955"/>
                  <a:pt x="40513" y="20955"/>
                  <a:pt x="40513" y="20955"/>
                </a:cubicBezTo>
                <a:close/>
                <a:moveTo>
                  <a:pt x="58547" y="20955"/>
                </a:moveTo>
                <a:cubicBezTo>
                  <a:pt x="58547" y="20955"/>
                  <a:pt x="58547" y="20955"/>
                  <a:pt x="58547" y="20955"/>
                </a:cubicBezTo>
                <a:cubicBezTo>
                  <a:pt x="58547" y="20955"/>
                  <a:pt x="58547" y="20955"/>
                  <a:pt x="58547" y="20955"/>
                </a:cubicBezTo>
                <a:close/>
                <a:moveTo>
                  <a:pt x="59182" y="20574"/>
                </a:moveTo>
                <a:cubicBezTo>
                  <a:pt x="58928" y="20828"/>
                  <a:pt x="58547" y="21463"/>
                  <a:pt x="58547" y="22098"/>
                </a:cubicBezTo>
                <a:cubicBezTo>
                  <a:pt x="58801" y="21463"/>
                  <a:pt x="59055" y="20955"/>
                  <a:pt x="59182" y="20574"/>
                </a:cubicBezTo>
                <a:close/>
                <a:moveTo>
                  <a:pt x="63881" y="24892"/>
                </a:moveTo>
                <a:cubicBezTo>
                  <a:pt x="64008" y="24892"/>
                  <a:pt x="64135" y="25019"/>
                  <a:pt x="64135" y="25400"/>
                </a:cubicBezTo>
                <a:cubicBezTo>
                  <a:pt x="63373" y="25400"/>
                  <a:pt x="63627" y="24892"/>
                  <a:pt x="63881" y="24892"/>
                </a:cubicBezTo>
                <a:close/>
                <a:moveTo>
                  <a:pt x="78486" y="24892"/>
                </a:moveTo>
                <a:cubicBezTo>
                  <a:pt x="78867" y="24892"/>
                  <a:pt x="78867" y="25400"/>
                  <a:pt x="78867" y="25400"/>
                </a:cubicBezTo>
                <a:cubicBezTo>
                  <a:pt x="77724" y="26543"/>
                  <a:pt x="76581" y="26543"/>
                  <a:pt x="76581" y="26543"/>
                </a:cubicBezTo>
                <a:cubicBezTo>
                  <a:pt x="76581" y="26543"/>
                  <a:pt x="76581" y="26543"/>
                  <a:pt x="77724" y="25400"/>
                </a:cubicBezTo>
                <a:cubicBezTo>
                  <a:pt x="78105" y="25019"/>
                  <a:pt x="78359" y="24892"/>
                  <a:pt x="78486" y="24892"/>
                </a:cubicBezTo>
                <a:close/>
                <a:moveTo>
                  <a:pt x="2159" y="45847"/>
                </a:moveTo>
                <a:cubicBezTo>
                  <a:pt x="2159" y="46355"/>
                  <a:pt x="2667" y="46736"/>
                  <a:pt x="3429" y="46736"/>
                </a:cubicBezTo>
                <a:cubicBezTo>
                  <a:pt x="4191" y="46736"/>
                  <a:pt x="4953" y="46482"/>
                  <a:pt x="5588" y="45847"/>
                </a:cubicBezTo>
                <a:close/>
                <a:moveTo>
                  <a:pt x="69850" y="48133"/>
                </a:moveTo>
                <a:cubicBezTo>
                  <a:pt x="71501" y="48641"/>
                  <a:pt x="72136" y="48895"/>
                  <a:pt x="72009" y="48895"/>
                </a:cubicBezTo>
                <a:cubicBezTo>
                  <a:pt x="71882" y="48895"/>
                  <a:pt x="70993" y="48641"/>
                  <a:pt x="69850" y="48133"/>
                </a:cubicBezTo>
                <a:close/>
                <a:moveTo>
                  <a:pt x="84074" y="50292"/>
                </a:moveTo>
                <a:cubicBezTo>
                  <a:pt x="84201" y="50292"/>
                  <a:pt x="84328" y="50292"/>
                  <a:pt x="84582" y="50292"/>
                </a:cubicBezTo>
                <a:cubicBezTo>
                  <a:pt x="84582" y="50292"/>
                  <a:pt x="84455" y="50292"/>
                  <a:pt x="84074" y="50292"/>
                </a:cubicBezTo>
                <a:close/>
                <a:moveTo>
                  <a:pt x="27051" y="51435"/>
                </a:moveTo>
                <a:cubicBezTo>
                  <a:pt x="27051" y="51435"/>
                  <a:pt x="27051" y="51435"/>
                  <a:pt x="25908" y="52578"/>
                </a:cubicBezTo>
                <a:cubicBezTo>
                  <a:pt x="28194" y="52578"/>
                  <a:pt x="28194" y="52578"/>
                  <a:pt x="27051" y="51435"/>
                </a:cubicBezTo>
                <a:close/>
                <a:moveTo>
                  <a:pt x="28194" y="52578"/>
                </a:moveTo>
                <a:cubicBezTo>
                  <a:pt x="27051" y="52578"/>
                  <a:pt x="25908" y="53721"/>
                  <a:pt x="25908" y="53721"/>
                </a:cubicBezTo>
                <a:lnTo>
                  <a:pt x="28194" y="52578"/>
                </a:lnTo>
                <a:close/>
                <a:moveTo>
                  <a:pt x="28194" y="52578"/>
                </a:moveTo>
                <a:lnTo>
                  <a:pt x="27051" y="53721"/>
                </a:lnTo>
                <a:lnTo>
                  <a:pt x="28194" y="53721"/>
                </a:lnTo>
                <a:cubicBezTo>
                  <a:pt x="29337" y="53721"/>
                  <a:pt x="29337" y="53721"/>
                  <a:pt x="29337" y="52578"/>
                </a:cubicBezTo>
                <a:close/>
                <a:moveTo>
                  <a:pt x="21463" y="53721"/>
                </a:moveTo>
                <a:cubicBezTo>
                  <a:pt x="21463" y="53721"/>
                  <a:pt x="21463" y="53721"/>
                  <a:pt x="20320" y="54864"/>
                </a:cubicBezTo>
                <a:lnTo>
                  <a:pt x="19050" y="54864"/>
                </a:lnTo>
                <a:lnTo>
                  <a:pt x="20193" y="53721"/>
                </a:lnTo>
                <a:close/>
                <a:moveTo>
                  <a:pt x="54102" y="56007"/>
                </a:moveTo>
                <a:cubicBezTo>
                  <a:pt x="54102" y="56007"/>
                  <a:pt x="54102" y="56007"/>
                  <a:pt x="54102" y="57150"/>
                </a:cubicBezTo>
                <a:lnTo>
                  <a:pt x="55245" y="57150"/>
                </a:lnTo>
                <a:cubicBezTo>
                  <a:pt x="54102" y="56007"/>
                  <a:pt x="54102" y="56007"/>
                  <a:pt x="54102" y="56007"/>
                </a:cubicBezTo>
                <a:close/>
                <a:moveTo>
                  <a:pt x="78867" y="54864"/>
                </a:moveTo>
                <a:cubicBezTo>
                  <a:pt x="80010" y="56007"/>
                  <a:pt x="81153" y="56007"/>
                  <a:pt x="81153" y="57150"/>
                </a:cubicBezTo>
                <a:lnTo>
                  <a:pt x="79883" y="55880"/>
                </a:lnTo>
                <a:lnTo>
                  <a:pt x="78867" y="55880"/>
                </a:lnTo>
                <a:lnTo>
                  <a:pt x="78867" y="54864"/>
                </a:lnTo>
                <a:close/>
                <a:moveTo>
                  <a:pt x="22479" y="55880"/>
                </a:moveTo>
                <a:cubicBezTo>
                  <a:pt x="22479" y="55880"/>
                  <a:pt x="22479" y="55880"/>
                  <a:pt x="21336" y="57023"/>
                </a:cubicBezTo>
                <a:cubicBezTo>
                  <a:pt x="21717" y="56642"/>
                  <a:pt x="21844" y="56515"/>
                  <a:pt x="21844" y="56515"/>
                </a:cubicBezTo>
                <a:cubicBezTo>
                  <a:pt x="21844" y="56515"/>
                  <a:pt x="21082" y="57023"/>
                  <a:pt x="20320" y="57023"/>
                </a:cubicBezTo>
                <a:cubicBezTo>
                  <a:pt x="19177" y="58166"/>
                  <a:pt x="18034" y="58166"/>
                  <a:pt x="18034" y="58166"/>
                </a:cubicBezTo>
                <a:cubicBezTo>
                  <a:pt x="18034" y="58166"/>
                  <a:pt x="19177" y="57023"/>
                  <a:pt x="20320" y="57023"/>
                </a:cubicBezTo>
                <a:cubicBezTo>
                  <a:pt x="22606" y="55880"/>
                  <a:pt x="22606" y="55880"/>
                  <a:pt x="22606" y="55880"/>
                </a:cubicBezTo>
                <a:close/>
                <a:moveTo>
                  <a:pt x="82296" y="58039"/>
                </a:moveTo>
                <a:cubicBezTo>
                  <a:pt x="82296" y="58039"/>
                  <a:pt x="82296" y="58166"/>
                  <a:pt x="82296" y="58166"/>
                </a:cubicBezTo>
                <a:cubicBezTo>
                  <a:pt x="82804" y="58166"/>
                  <a:pt x="82677" y="58166"/>
                  <a:pt x="82296" y="58039"/>
                </a:cubicBezTo>
                <a:close/>
                <a:moveTo>
                  <a:pt x="2286" y="60325"/>
                </a:moveTo>
                <a:cubicBezTo>
                  <a:pt x="2286" y="60325"/>
                  <a:pt x="1143" y="60325"/>
                  <a:pt x="0" y="61468"/>
                </a:cubicBezTo>
                <a:cubicBezTo>
                  <a:pt x="0" y="61468"/>
                  <a:pt x="1143" y="61468"/>
                  <a:pt x="2286" y="60325"/>
                </a:cubicBezTo>
                <a:close/>
                <a:moveTo>
                  <a:pt x="20320" y="60325"/>
                </a:moveTo>
                <a:cubicBezTo>
                  <a:pt x="20320" y="61468"/>
                  <a:pt x="20320" y="61468"/>
                  <a:pt x="19177" y="61468"/>
                </a:cubicBezTo>
                <a:cubicBezTo>
                  <a:pt x="20320" y="60325"/>
                  <a:pt x="20320" y="60325"/>
                  <a:pt x="20320" y="60325"/>
                </a:cubicBezTo>
                <a:close/>
                <a:moveTo>
                  <a:pt x="29337" y="59182"/>
                </a:moveTo>
                <a:cubicBezTo>
                  <a:pt x="28702" y="59817"/>
                  <a:pt x="28194" y="60325"/>
                  <a:pt x="28194" y="60325"/>
                </a:cubicBezTo>
                <a:lnTo>
                  <a:pt x="29337" y="61468"/>
                </a:lnTo>
                <a:lnTo>
                  <a:pt x="26924" y="61468"/>
                </a:lnTo>
                <a:cubicBezTo>
                  <a:pt x="26924" y="61468"/>
                  <a:pt x="25781" y="61468"/>
                  <a:pt x="24638" y="62611"/>
                </a:cubicBezTo>
                <a:cubicBezTo>
                  <a:pt x="25019" y="62230"/>
                  <a:pt x="25400" y="61849"/>
                  <a:pt x="25781" y="61468"/>
                </a:cubicBezTo>
                <a:cubicBezTo>
                  <a:pt x="26924" y="60325"/>
                  <a:pt x="28067" y="60325"/>
                  <a:pt x="29210" y="59182"/>
                </a:cubicBezTo>
                <a:close/>
                <a:moveTo>
                  <a:pt x="15748" y="62611"/>
                </a:moveTo>
                <a:cubicBezTo>
                  <a:pt x="14986" y="62611"/>
                  <a:pt x="14732" y="63119"/>
                  <a:pt x="14986" y="63119"/>
                </a:cubicBezTo>
                <a:cubicBezTo>
                  <a:pt x="15113" y="63119"/>
                  <a:pt x="15367" y="62992"/>
                  <a:pt x="15748" y="62611"/>
                </a:cubicBezTo>
                <a:close/>
                <a:moveTo>
                  <a:pt x="41021" y="62865"/>
                </a:moveTo>
                <a:cubicBezTo>
                  <a:pt x="40894" y="62865"/>
                  <a:pt x="40640" y="63119"/>
                  <a:pt x="40640" y="63754"/>
                </a:cubicBezTo>
                <a:cubicBezTo>
                  <a:pt x="41148" y="63246"/>
                  <a:pt x="41148" y="62865"/>
                  <a:pt x="41021" y="62865"/>
                </a:cubicBezTo>
                <a:close/>
                <a:moveTo>
                  <a:pt x="37211" y="62611"/>
                </a:moveTo>
                <a:cubicBezTo>
                  <a:pt x="37084" y="62611"/>
                  <a:pt x="36830" y="62865"/>
                  <a:pt x="36068" y="63627"/>
                </a:cubicBezTo>
                <a:cubicBezTo>
                  <a:pt x="36068" y="63627"/>
                  <a:pt x="36068" y="63627"/>
                  <a:pt x="36068" y="63627"/>
                </a:cubicBezTo>
                <a:cubicBezTo>
                  <a:pt x="36449" y="63246"/>
                  <a:pt x="36830" y="62865"/>
                  <a:pt x="37211" y="62484"/>
                </a:cubicBezTo>
                <a:close/>
                <a:moveTo>
                  <a:pt x="52959" y="64897"/>
                </a:moveTo>
                <a:cubicBezTo>
                  <a:pt x="52959" y="64897"/>
                  <a:pt x="52959" y="64897"/>
                  <a:pt x="52959" y="64897"/>
                </a:cubicBezTo>
                <a:cubicBezTo>
                  <a:pt x="52959" y="64897"/>
                  <a:pt x="52959" y="64897"/>
                  <a:pt x="52959" y="64897"/>
                </a:cubicBezTo>
                <a:close/>
                <a:moveTo>
                  <a:pt x="19304" y="68072"/>
                </a:moveTo>
                <a:cubicBezTo>
                  <a:pt x="18796" y="68199"/>
                  <a:pt x="18669" y="68199"/>
                  <a:pt x="19177" y="68199"/>
                </a:cubicBezTo>
                <a:cubicBezTo>
                  <a:pt x="19304" y="68072"/>
                  <a:pt x="19304" y="68072"/>
                  <a:pt x="19304" y="68072"/>
                </a:cubicBezTo>
                <a:close/>
                <a:moveTo>
                  <a:pt x="64643" y="65405"/>
                </a:moveTo>
                <a:cubicBezTo>
                  <a:pt x="64770" y="65405"/>
                  <a:pt x="65405" y="65913"/>
                  <a:pt x="66548" y="67056"/>
                </a:cubicBezTo>
                <a:cubicBezTo>
                  <a:pt x="67691" y="68199"/>
                  <a:pt x="67691" y="68199"/>
                  <a:pt x="66548" y="68199"/>
                </a:cubicBezTo>
                <a:cubicBezTo>
                  <a:pt x="67691" y="68199"/>
                  <a:pt x="66548" y="67056"/>
                  <a:pt x="65405" y="67056"/>
                </a:cubicBezTo>
                <a:cubicBezTo>
                  <a:pt x="64897" y="65913"/>
                  <a:pt x="64643" y="65405"/>
                  <a:pt x="64643" y="65405"/>
                </a:cubicBezTo>
                <a:close/>
                <a:moveTo>
                  <a:pt x="66548" y="65913"/>
                </a:moveTo>
                <a:cubicBezTo>
                  <a:pt x="67691" y="65913"/>
                  <a:pt x="68834" y="67056"/>
                  <a:pt x="68834" y="68199"/>
                </a:cubicBezTo>
                <a:lnTo>
                  <a:pt x="67691" y="67056"/>
                </a:lnTo>
                <a:lnTo>
                  <a:pt x="66548" y="65913"/>
                </a:lnTo>
                <a:close/>
                <a:moveTo>
                  <a:pt x="40513" y="69469"/>
                </a:moveTo>
                <a:lnTo>
                  <a:pt x="39370" y="70612"/>
                </a:lnTo>
                <a:cubicBezTo>
                  <a:pt x="39370" y="69469"/>
                  <a:pt x="39370" y="69469"/>
                  <a:pt x="40513" y="69469"/>
                </a:cubicBezTo>
                <a:close/>
                <a:moveTo>
                  <a:pt x="53975" y="70612"/>
                </a:moveTo>
                <a:cubicBezTo>
                  <a:pt x="53975" y="70612"/>
                  <a:pt x="53975" y="70612"/>
                  <a:pt x="55118" y="71755"/>
                </a:cubicBezTo>
                <a:lnTo>
                  <a:pt x="53975" y="71755"/>
                </a:lnTo>
                <a:lnTo>
                  <a:pt x="53975" y="70612"/>
                </a:lnTo>
                <a:close/>
                <a:moveTo>
                  <a:pt x="62992" y="70612"/>
                </a:moveTo>
                <a:cubicBezTo>
                  <a:pt x="64135" y="70612"/>
                  <a:pt x="64135" y="71755"/>
                  <a:pt x="64135" y="71755"/>
                </a:cubicBezTo>
                <a:cubicBezTo>
                  <a:pt x="62992" y="71755"/>
                  <a:pt x="62992" y="71755"/>
                  <a:pt x="62992" y="70612"/>
                </a:cubicBezTo>
                <a:close/>
                <a:moveTo>
                  <a:pt x="45847" y="67945"/>
                </a:moveTo>
                <a:cubicBezTo>
                  <a:pt x="45847" y="67945"/>
                  <a:pt x="45593" y="68707"/>
                  <a:pt x="44958" y="70612"/>
                </a:cubicBezTo>
                <a:cubicBezTo>
                  <a:pt x="44958" y="71755"/>
                  <a:pt x="44958" y="72898"/>
                  <a:pt x="44958" y="72898"/>
                </a:cubicBezTo>
                <a:cubicBezTo>
                  <a:pt x="43815" y="72898"/>
                  <a:pt x="44958" y="71755"/>
                  <a:pt x="44958" y="69469"/>
                </a:cubicBezTo>
                <a:cubicBezTo>
                  <a:pt x="45466" y="68453"/>
                  <a:pt x="45720" y="67945"/>
                  <a:pt x="45847" y="67945"/>
                </a:cubicBezTo>
                <a:close/>
                <a:moveTo>
                  <a:pt x="51943" y="70231"/>
                </a:moveTo>
                <a:cubicBezTo>
                  <a:pt x="52324" y="70231"/>
                  <a:pt x="52832" y="71247"/>
                  <a:pt x="52832" y="72898"/>
                </a:cubicBezTo>
                <a:cubicBezTo>
                  <a:pt x="51689" y="71755"/>
                  <a:pt x="51689" y="70612"/>
                  <a:pt x="51689" y="70612"/>
                </a:cubicBezTo>
                <a:cubicBezTo>
                  <a:pt x="51689" y="70231"/>
                  <a:pt x="51816" y="70104"/>
                  <a:pt x="51816" y="70104"/>
                </a:cubicBezTo>
                <a:close/>
                <a:moveTo>
                  <a:pt x="59563" y="72898"/>
                </a:moveTo>
                <a:cubicBezTo>
                  <a:pt x="59563" y="72898"/>
                  <a:pt x="59563" y="72898"/>
                  <a:pt x="59563" y="74041"/>
                </a:cubicBezTo>
                <a:cubicBezTo>
                  <a:pt x="58420" y="72898"/>
                  <a:pt x="59563" y="72898"/>
                  <a:pt x="59563" y="72898"/>
                </a:cubicBezTo>
                <a:close/>
                <a:moveTo>
                  <a:pt x="48260" y="71755"/>
                </a:moveTo>
                <a:cubicBezTo>
                  <a:pt x="48895" y="73660"/>
                  <a:pt x="49149" y="74422"/>
                  <a:pt x="49149" y="74422"/>
                </a:cubicBezTo>
                <a:cubicBezTo>
                  <a:pt x="49149" y="74422"/>
                  <a:pt x="48768" y="73914"/>
                  <a:pt x="48260" y="72771"/>
                </a:cubicBezTo>
                <a:cubicBezTo>
                  <a:pt x="48260" y="72771"/>
                  <a:pt x="48260" y="72263"/>
                  <a:pt x="48260" y="71628"/>
                </a:cubicBezTo>
                <a:close/>
                <a:moveTo>
                  <a:pt x="27305" y="71501"/>
                </a:moveTo>
                <a:cubicBezTo>
                  <a:pt x="27178" y="71501"/>
                  <a:pt x="26416" y="72136"/>
                  <a:pt x="25781" y="72771"/>
                </a:cubicBezTo>
                <a:cubicBezTo>
                  <a:pt x="24638" y="73914"/>
                  <a:pt x="24638" y="73914"/>
                  <a:pt x="25781" y="75057"/>
                </a:cubicBezTo>
                <a:cubicBezTo>
                  <a:pt x="25781" y="75057"/>
                  <a:pt x="26924" y="73914"/>
                  <a:pt x="26924" y="73914"/>
                </a:cubicBezTo>
                <a:cubicBezTo>
                  <a:pt x="28067" y="72771"/>
                  <a:pt x="26924" y="72771"/>
                  <a:pt x="26924" y="72771"/>
                </a:cubicBezTo>
                <a:cubicBezTo>
                  <a:pt x="27432" y="71882"/>
                  <a:pt x="27432" y="71501"/>
                  <a:pt x="27305" y="71501"/>
                </a:cubicBezTo>
                <a:close/>
                <a:moveTo>
                  <a:pt x="59563" y="73914"/>
                </a:moveTo>
                <a:cubicBezTo>
                  <a:pt x="59563" y="73914"/>
                  <a:pt x="60706" y="75057"/>
                  <a:pt x="60706" y="75057"/>
                </a:cubicBezTo>
                <a:cubicBezTo>
                  <a:pt x="59563" y="75057"/>
                  <a:pt x="59563" y="73914"/>
                  <a:pt x="59563" y="73914"/>
                </a:cubicBezTo>
                <a:close/>
                <a:moveTo>
                  <a:pt x="62992" y="74930"/>
                </a:moveTo>
                <a:cubicBezTo>
                  <a:pt x="62992" y="74930"/>
                  <a:pt x="62992" y="75057"/>
                  <a:pt x="62992" y="75057"/>
                </a:cubicBezTo>
                <a:cubicBezTo>
                  <a:pt x="64135" y="76200"/>
                  <a:pt x="64135" y="76200"/>
                  <a:pt x="64135" y="76200"/>
                </a:cubicBezTo>
                <a:cubicBezTo>
                  <a:pt x="63754" y="75311"/>
                  <a:pt x="63373" y="74930"/>
                  <a:pt x="62992" y="74930"/>
                </a:cubicBezTo>
                <a:close/>
                <a:moveTo>
                  <a:pt x="40386" y="71247"/>
                </a:moveTo>
                <a:cubicBezTo>
                  <a:pt x="40513" y="71247"/>
                  <a:pt x="40513" y="71755"/>
                  <a:pt x="40513" y="72771"/>
                </a:cubicBezTo>
                <a:cubicBezTo>
                  <a:pt x="39370" y="75057"/>
                  <a:pt x="39370" y="76200"/>
                  <a:pt x="38227" y="77343"/>
                </a:cubicBezTo>
                <a:cubicBezTo>
                  <a:pt x="38227" y="77343"/>
                  <a:pt x="38227" y="75057"/>
                  <a:pt x="39370" y="73914"/>
                </a:cubicBezTo>
                <a:cubicBezTo>
                  <a:pt x="40005" y="72009"/>
                  <a:pt x="40259" y="71247"/>
                  <a:pt x="40386" y="71247"/>
                </a:cubicBezTo>
                <a:close/>
                <a:moveTo>
                  <a:pt x="32639" y="77343"/>
                </a:moveTo>
                <a:cubicBezTo>
                  <a:pt x="31496" y="78486"/>
                  <a:pt x="31242" y="78994"/>
                  <a:pt x="31369" y="78994"/>
                </a:cubicBezTo>
                <a:cubicBezTo>
                  <a:pt x="31496" y="78994"/>
                  <a:pt x="32131" y="78359"/>
                  <a:pt x="32639" y="77343"/>
                </a:cubicBezTo>
                <a:close/>
                <a:moveTo>
                  <a:pt x="40386" y="79502"/>
                </a:moveTo>
                <a:cubicBezTo>
                  <a:pt x="40386" y="79629"/>
                  <a:pt x="40386" y="79756"/>
                  <a:pt x="40259" y="80010"/>
                </a:cubicBezTo>
                <a:cubicBezTo>
                  <a:pt x="40386" y="79883"/>
                  <a:pt x="40386" y="79756"/>
                  <a:pt x="40386" y="79629"/>
                </a:cubicBezTo>
                <a:cubicBezTo>
                  <a:pt x="40386" y="79502"/>
                  <a:pt x="40259" y="79502"/>
                  <a:pt x="40259" y="79502"/>
                </a:cubicBezTo>
                <a:close/>
                <a:moveTo>
                  <a:pt x="40259" y="80010"/>
                </a:moveTo>
                <a:cubicBezTo>
                  <a:pt x="40005" y="80645"/>
                  <a:pt x="39878" y="80899"/>
                  <a:pt x="39878" y="80899"/>
                </a:cubicBezTo>
                <a:cubicBezTo>
                  <a:pt x="39878" y="80899"/>
                  <a:pt x="40132" y="80518"/>
                  <a:pt x="40259" y="80010"/>
                </a:cubicBezTo>
                <a:close/>
                <a:moveTo>
                  <a:pt x="47498" y="0"/>
                </a:moveTo>
                <a:cubicBezTo>
                  <a:pt x="47371" y="0"/>
                  <a:pt x="47244" y="254"/>
                  <a:pt x="47244" y="635"/>
                </a:cubicBezTo>
                <a:cubicBezTo>
                  <a:pt x="47244" y="4064"/>
                  <a:pt x="47244" y="4064"/>
                  <a:pt x="46101" y="4064"/>
                </a:cubicBezTo>
                <a:cubicBezTo>
                  <a:pt x="46101" y="3302"/>
                  <a:pt x="45974" y="3048"/>
                  <a:pt x="45847" y="3048"/>
                </a:cubicBezTo>
                <a:cubicBezTo>
                  <a:pt x="45466" y="3048"/>
                  <a:pt x="44958" y="4445"/>
                  <a:pt x="44958" y="5207"/>
                </a:cubicBezTo>
                <a:lnTo>
                  <a:pt x="46101" y="5207"/>
                </a:lnTo>
                <a:cubicBezTo>
                  <a:pt x="46101" y="6477"/>
                  <a:pt x="45720" y="7112"/>
                  <a:pt x="45339" y="7112"/>
                </a:cubicBezTo>
                <a:cubicBezTo>
                  <a:pt x="44958" y="7112"/>
                  <a:pt x="44958" y="6858"/>
                  <a:pt x="44958" y="6350"/>
                </a:cubicBezTo>
                <a:cubicBezTo>
                  <a:pt x="44958" y="6350"/>
                  <a:pt x="44958" y="5207"/>
                  <a:pt x="44958" y="4064"/>
                </a:cubicBezTo>
                <a:cubicBezTo>
                  <a:pt x="43815" y="1778"/>
                  <a:pt x="43815" y="762"/>
                  <a:pt x="43815" y="762"/>
                </a:cubicBezTo>
                <a:cubicBezTo>
                  <a:pt x="43815" y="762"/>
                  <a:pt x="42672" y="762"/>
                  <a:pt x="43815" y="1905"/>
                </a:cubicBezTo>
                <a:cubicBezTo>
                  <a:pt x="43815" y="4191"/>
                  <a:pt x="43815" y="4191"/>
                  <a:pt x="43815" y="4191"/>
                </a:cubicBezTo>
                <a:cubicBezTo>
                  <a:pt x="42672" y="4191"/>
                  <a:pt x="42672" y="4191"/>
                  <a:pt x="42672" y="5334"/>
                </a:cubicBezTo>
                <a:cubicBezTo>
                  <a:pt x="42672" y="6477"/>
                  <a:pt x="42672" y="6477"/>
                  <a:pt x="42672" y="6477"/>
                </a:cubicBezTo>
                <a:cubicBezTo>
                  <a:pt x="41656" y="5207"/>
                  <a:pt x="41656" y="5207"/>
                  <a:pt x="41656" y="5207"/>
                </a:cubicBezTo>
                <a:cubicBezTo>
                  <a:pt x="41656" y="4572"/>
                  <a:pt x="41656" y="4572"/>
                  <a:pt x="41656" y="4572"/>
                </a:cubicBezTo>
                <a:cubicBezTo>
                  <a:pt x="41656" y="4572"/>
                  <a:pt x="41656" y="4572"/>
                  <a:pt x="41656" y="4064"/>
                </a:cubicBezTo>
                <a:cubicBezTo>
                  <a:pt x="41656" y="2921"/>
                  <a:pt x="40513" y="1778"/>
                  <a:pt x="40513" y="1778"/>
                </a:cubicBezTo>
                <a:cubicBezTo>
                  <a:pt x="40513" y="1778"/>
                  <a:pt x="40513" y="2921"/>
                  <a:pt x="40513" y="2921"/>
                </a:cubicBezTo>
                <a:cubicBezTo>
                  <a:pt x="40513" y="4064"/>
                  <a:pt x="34925" y="5207"/>
                  <a:pt x="33782" y="6350"/>
                </a:cubicBezTo>
                <a:cubicBezTo>
                  <a:pt x="33147" y="5842"/>
                  <a:pt x="32639" y="5461"/>
                  <a:pt x="32258" y="5461"/>
                </a:cubicBezTo>
                <a:cubicBezTo>
                  <a:pt x="31877" y="5461"/>
                  <a:pt x="32004" y="5715"/>
                  <a:pt x="32512" y="6350"/>
                </a:cubicBezTo>
                <a:cubicBezTo>
                  <a:pt x="33655" y="7493"/>
                  <a:pt x="31369" y="8636"/>
                  <a:pt x="30226" y="8636"/>
                </a:cubicBezTo>
                <a:cubicBezTo>
                  <a:pt x="29083" y="9779"/>
                  <a:pt x="27940" y="9779"/>
                  <a:pt x="27940" y="10922"/>
                </a:cubicBezTo>
                <a:cubicBezTo>
                  <a:pt x="27940" y="10922"/>
                  <a:pt x="27940" y="12065"/>
                  <a:pt x="27940" y="12065"/>
                </a:cubicBezTo>
                <a:cubicBezTo>
                  <a:pt x="26797" y="12065"/>
                  <a:pt x="27940" y="13208"/>
                  <a:pt x="26797" y="13208"/>
                </a:cubicBezTo>
                <a:cubicBezTo>
                  <a:pt x="27432" y="14605"/>
                  <a:pt x="27686" y="15113"/>
                  <a:pt x="27559" y="15113"/>
                </a:cubicBezTo>
                <a:cubicBezTo>
                  <a:pt x="27432" y="15113"/>
                  <a:pt x="27178" y="14859"/>
                  <a:pt x="26797" y="14351"/>
                </a:cubicBezTo>
                <a:cubicBezTo>
                  <a:pt x="26797" y="15494"/>
                  <a:pt x="26797" y="15494"/>
                  <a:pt x="26797" y="15494"/>
                </a:cubicBezTo>
                <a:cubicBezTo>
                  <a:pt x="26797" y="15494"/>
                  <a:pt x="26797" y="15494"/>
                  <a:pt x="25654" y="14351"/>
                </a:cubicBezTo>
                <a:cubicBezTo>
                  <a:pt x="25654" y="13208"/>
                  <a:pt x="24511" y="12065"/>
                  <a:pt x="24511" y="12065"/>
                </a:cubicBezTo>
                <a:cubicBezTo>
                  <a:pt x="24511" y="13208"/>
                  <a:pt x="24511" y="14351"/>
                  <a:pt x="24511" y="14351"/>
                </a:cubicBezTo>
                <a:cubicBezTo>
                  <a:pt x="24511" y="14351"/>
                  <a:pt x="24511" y="14351"/>
                  <a:pt x="22225" y="12065"/>
                </a:cubicBezTo>
                <a:lnTo>
                  <a:pt x="22225" y="13208"/>
                </a:lnTo>
                <a:cubicBezTo>
                  <a:pt x="21971" y="13081"/>
                  <a:pt x="21844" y="12954"/>
                  <a:pt x="21844" y="12954"/>
                </a:cubicBezTo>
                <a:cubicBezTo>
                  <a:pt x="21463" y="12954"/>
                  <a:pt x="22225" y="14605"/>
                  <a:pt x="22225" y="15494"/>
                </a:cubicBezTo>
                <a:cubicBezTo>
                  <a:pt x="23368" y="16637"/>
                  <a:pt x="23368" y="16637"/>
                  <a:pt x="22225" y="16637"/>
                </a:cubicBezTo>
                <a:cubicBezTo>
                  <a:pt x="21082" y="15494"/>
                  <a:pt x="19939" y="15494"/>
                  <a:pt x="19939" y="15494"/>
                </a:cubicBezTo>
                <a:cubicBezTo>
                  <a:pt x="21082" y="16637"/>
                  <a:pt x="19939" y="17780"/>
                  <a:pt x="17653" y="20066"/>
                </a:cubicBezTo>
                <a:cubicBezTo>
                  <a:pt x="16510" y="21209"/>
                  <a:pt x="15367" y="23495"/>
                  <a:pt x="16510" y="23495"/>
                </a:cubicBezTo>
                <a:lnTo>
                  <a:pt x="15621" y="23495"/>
                </a:lnTo>
                <a:cubicBezTo>
                  <a:pt x="15875" y="23749"/>
                  <a:pt x="16256" y="24130"/>
                  <a:pt x="16764" y="24638"/>
                </a:cubicBezTo>
                <a:cubicBezTo>
                  <a:pt x="16764" y="25273"/>
                  <a:pt x="17018" y="25527"/>
                  <a:pt x="17018" y="25527"/>
                </a:cubicBezTo>
                <a:cubicBezTo>
                  <a:pt x="17018" y="25527"/>
                  <a:pt x="16764" y="25273"/>
                  <a:pt x="15621" y="24638"/>
                </a:cubicBezTo>
                <a:cubicBezTo>
                  <a:pt x="14478" y="24638"/>
                  <a:pt x="14478" y="24638"/>
                  <a:pt x="14478" y="25781"/>
                </a:cubicBezTo>
                <a:cubicBezTo>
                  <a:pt x="13335" y="25781"/>
                  <a:pt x="13335" y="26924"/>
                  <a:pt x="14478" y="28067"/>
                </a:cubicBezTo>
                <a:cubicBezTo>
                  <a:pt x="13462" y="27559"/>
                  <a:pt x="12573" y="27305"/>
                  <a:pt x="11938" y="27305"/>
                </a:cubicBezTo>
                <a:cubicBezTo>
                  <a:pt x="11049" y="27305"/>
                  <a:pt x="10795" y="27813"/>
                  <a:pt x="12192" y="29210"/>
                </a:cubicBezTo>
                <a:lnTo>
                  <a:pt x="11176" y="29210"/>
                </a:lnTo>
                <a:cubicBezTo>
                  <a:pt x="10033" y="29210"/>
                  <a:pt x="10033" y="29210"/>
                  <a:pt x="11176" y="30353"/>
                </a:cubicBezTo>
                <a:cubicBezTo>
                  <a:pt x="11176" y="31496"/>
                  <a:pt x="11176" y="31496"/>
                  <a:pt x="11176" y="32639"/>
                </a:cubicBezTo>
                <a:cubicBezTo>
                  <a:pt x="10033" y="32639"/>
                  <a:pt x="11176" y="33782"/>
                  <a:pt x="11176" y="33782"/>
                </a:cubicBezTo>
                <a:cubicBezTo>
                  <a:pt x="10033" y="33782"/>
                  <a:pt x="10033" y="34925"/>
                  <a:pt x="8890" y="37211"/>
                </a:cubicBezTo>
                <a:cubicBezTo>
                  <a:pt x="8890" y="38354"/>
                  <a:pt x="8890" y="40640"/>
                  <a:pt x="6604" y="40640"/>
                </a:cubicBezTo>
                <a:lnTo>
                  <a:pt x="8890" y="40640"/>
                </a:lnTo>
                <a:cubicBezTo>
                  <a:pt x="11176" y="41783"/>
                  <a:pt x="11176" y="41783"/>
                  <a:pt x="10033" y="41783"/>
                </a:cubicBezTo>
                <a:cubicBezTo>
                  <a:pt x="6604" y="41783"/>
                  <a:pt x="6604" y="42926"/>
                  <a:pt x="10033" y="44069"/>
                </a:cubicBezTo>
                <a:lnTo>
                  <a:pt x="7747" y="44069"/>
                </a:lnTo>
                <a:cubicBezTo>
                  <a:pt x="5461" y="44069"/>
                  <a:pt x="6604" y="45212"/>
                  <a:pt x="8890" y="45212"/>
                </a:cubicBezTo>
                <a:cubicBezTo>
                  <a:pt x="7747" y="45212"/>
                  <a:pt x="6604" y="45212"/>
                  <a:pt x="7747" y="46355"/>
                </a:cubicBezTo>
                <a:lnTo>
                  <a:pt x="5461" y="46355"/>
                </a:lnTo>
                <a:lnTo>
                  <a:pt x="5461" y="46990"/>
                </a:lnTo>
                <a:lnTo>
                  <a:pt x="7747" y="46990"/>
                </a:lnTo>
                <a:cubicBezTo>
                  <a:pt x="7239" y="47498"/>
                  <a:pt x="7239" y="47879"/>
                  <a:pt x="7620" y="47879"/>
                </a:cubicBezTo>
                <a:cubicBezTo>
                  <a:pt x="8001" y="47879"/>
                  <a:pt x="8890" y="47625"/>
                  <a:pt x="10033" y="46990"/>
                </a:cubicBezTo>
                <a:lnTo>
                  <a:pt x="14605" y="46990"/>
                </a:lnTo>
                <a:cubicBezTo>
                  <a:pt x="18034" y="46990"/>
                  <a:pt x="19050" y="46990"/>
                  <a:pt x="20193" y="45847"/>
                </a:cubicBezTo>
                <a:cubicBezTo>
                  <a:pt x="21336" y="45847"/>
                  <a:pt x="22479" y="44704"/>
                  <a:pt x="20193" y="44704"/>
                </a:cubicBezTo>
                <a:cubicBezTo>
                  <a:pt x="21336" y="44704"/>
                  <a:pt x="21336" y="43561"/>
                  <a:pt x="21336" y="42418"/>
                </a:cubicBezTo>
                <a:cubicBezTo>
                  <a:pt x="21336" y="42418"/>
                  <a:pt x="21336" y="41275"/>
                  <a:pt x="23622" y="41275"/>
                </a:cubicBezTo>
                <a:lnTo>
                  <a:pt x="24765" y="41275"/>
                </a:lnTo>
                <a:cubicBezTo>
                  <a:pt x="23622" y="41275"/>
                  <a:pt x="23622" y="40132"/>
                  <a:pt x="23622" y="38989"/>
                </a:cubicBezTo>
                <a:cubicBezTo>
                  <a:pt x="24765" y="37846"/>
                  <a:pt x="24765" y="36703"/>
                  <a:pt x="23622" y="36703"/>
                </a:cubicBezTo>
                <a:cubicBezTo>
                  <a:pt x="23622" y="36703"/>
                  <a:pt x="23622" y="35560"/>
                  <a:pt x="23622" y="35560"/>
                </a:cubicBezTo>
                <a:cubicBezTo>
                  <a:pt x="24130" y="36068"/>
                  <a:pt x="24384" y="36449"/>
                  <a:pt x="24765" y="36449"/>
                </a:cubicBezTo>
                <a:cubicBezTo>
                  <a:pt x="25146" y="36449"/>
                  <a:pt x="25273" y="36195"/>
                  <a:pt x="25908" y="35560"/>
                </a:cubicBezTo>
                <a:cubicBezTo>
                  <a:pt x="24765" y="35560"/>
                  <a:pt x="24765" y="34417"/>
                  <a:pt x="24765" y="34417"/>
                </a:cubicBezTo>
                <a:cubicBezTo>
                  <a:pt x="25273" y="34925"/>
                  <a:pt x="25654" y="35306"/>
                  <a:pt x="25781" y="35306"/>
                </a:cubicBezTo>
                <a:cubicBezTo>
                  <a:pt x="25908" y="35306"/>
                  <a:pt x="25908" y="35052"/>
                  <a:pt x="25908" y="34417"/>
                </a:cubicBezTo>
                <a:lnTo>
                  <a:pt x="24638" y="34417"/>
                </a:lnTo>
                <a:cubicBezTo>
                  <a:pt x="24638" y="33655"/>
                  <a:pt x="25146" y="32766"/>
                  <a:pt x="25908" y="32766"/>
                </a:cubicBezTo>
                <a:cubicBezTo>
                  <a:pt x="26162" y="32766"/>
                  <a:pt x="26543" y="32893"/>
                  <a:pt x="26924" y="33274"/>
                </a:cubicBezTo>
                <a:cubicBezTo>
                  <a:pt x="28067" y="33274"/>
                  <a:pt x="26924" y="32131"/>
                  <a:pt x="25781" y="32131"/>
                </a:cubicBezTo>
                <a:cubicBezTo>
                  <a:pt x="24638" y="30988"/>
                  <a:pt x="23495" y="29845"/>
                  <a:pt x="23495" y="29845"/>
                </a:cubicBezTo>
                <a:lnTo>
                  <a:pt x="25781" y="30988"/>
                </a:lnTo>
                <a:cubicBezTo>
                  <a:pt x="26924" y="32131"/>
                  <a:pt x="26924" y="32131"/>
                  <a:pt x="26924" y="32131"/>
                </a:cubicBezTo>
                <a:lnTo>
                  <a:pt x="28067" y="32131"/>
                </a:lnTo>
                <a:cubicBezTo>
                  <a:pt x="26924" y="30988"/>
                  <a:pt x="26924" y="29845"/>
                  <a:pt x="28067" y="29845"/>
                </a:cubicBezTo>
                <a:cubicBezTo>
                  <a:pt x="29210" y="27559"/>
                  <a:pt x="29210" y="27559"/>
                  <a:pt x="28067" y="26416"/>
                </a:cubicBezTo>
                <a:cubicBezTo>
                  <a:pt x="27305" y="26416"/>
                  <a:pt x="27051" y="25908"/>
                  <a:pt x="27686" y="25908"/>
                </a:cubicBezTo>
                <a:cubicBezTo>
                  <a:pt x="27940" y="25908"/>
                  <a:pt x="28448" y="26035"/>
                  <a:pt x="29210" y="26416"/>
                </a:cubicBezTo>
                <a:cubicBezTo>
                  <a:pt x="31115" y="27813"/>
                  <a:pt x="32004" y="28321"/>
                  <a:pt x="32131" y="28321"/>
                </a:cubicBezTo>
                <a:cubicBezTo>
                  <a:pt x="32258" y="28321"/>
                  <a:pt x="32004" y="28067"/>
                  <a:pt x="31496" y="27559"/>
                </a:cubicBezTo>
                <a:cubicBezTo>
                  <a:pt x="31496" y="27559"/>
                  <a:pt x="30353" y="26416"/>
                  <a:pt x="29210" y="25273"/>
                </a:cubicBezTo>
                <a:cubicBezTo>
                  <a:pt x="28575" y="24130"/>
                  <a:pt x="28321" y="23622"/>
                  <a:pt x="28448" y="23622"/>
                </a:cubicBezTo>
                <a:cubicBezTo>
                  <a:pt x="28575" y="23622"/>
                  <a:pt x="29210" y="24130"/>
                  <a:pt x="30226" y="25273"/>
                </a:cubicBezTo>
                <a:cubicBezTo>
                  <a:pt x="30480" y="25781"/>
                  <a:pt x="30734" y="26035"/>
                  <a:pt x="30988" y="26035"/>
                </a:cubicBezTo>
                <a:cubicBezTo>
                  <a:pt x="31750" y="26035"/>
                  <a:pt x="32131" y="24130"/>
                  <a:pt x="31623" y="22479"/>
                </a:cubicBezTo>
                <a:cubicBezTo>
                  <a:pt x="31750" y="22479"/>
                  <a:pt x="32004" y="22606"/>
                  <a:pt x="32512" y="22987"/>
                </a:cubicBezTo>
                <a:cubicBezTo>
                  <a:pt x="33655" y="24130"/>
                  <a:pt x="33655" y="24130"/>
                  <a:pt x="33655" y="24130"/>
                </a:cubicBezTo>
                <a:cubicBezTo>
                  <a:pt x="33655" y="24130"/>
                  <a:pt x="34798" y="22987"/>
                  <a:pt x="34798" y="22987"/>
                </a:cubicBezTo>
                <a:cubicBezTo>
                  <a:pt x="33782" y="21971"/>
                  <a:pt x="33655" y="21717"/>
                  <a:pt x="33782" y="21717"/>
                </a:cubicBezTo>
                <a:cubicBezTo>
                  <a:pt x="33909" y="21717"/>
                  <a:pt x="34798" y="22352"/>
                  <a:pt x="34798" y="22987"/>
                </a:cubicBezTo>
                <a:cubicBezTo>
                  <a:pt x="35941" y="24130"/>
                  <a:pt x="35941" y="24130"/>
                  <a:pt x="35941" y="24130"/>
                </a:cubicBezTo>
                <a:cubicBezTo>
                  <a:pt x="35433" y="22479"/>
                  <a:pt x="35687" y="21844"/>
                  <a:pt x="36068" y="21844"/>
                </a:cubicBezTo>
                <a:cubicBezTo>
                  <a:pt x="36449" y="21844"/>
                  <a:pt x="37084" y="22352"/>
                  <a:pt x="37084" y="22987"/>
                </a:cubicBezTo>
                <a:lnTo>
                  <a:pt x="38227" y="22987"/>
                </a:lnTo>
                <a:cubicBezTo>
                  <a:pt x="37084" y="21844"/>
                  <a:pt x="37084" y="21844"/>
                  <a:pt x="38227" y="21844"/>
                </a:cubicBezTo>
                <a:cubicBezTo>
                  <a:pt x="38227" y="21844"/>
                  <a:pt x="38227" y="21844"/>
                  <a:pt x="37084" y="20701"/>
                </a:cubicBezTo>
                <a:cubicBezTo>
                  <a:pt x="37084" y="18415"/>
                  <a:pt x="35941" y="17272"/>
                  <a:pt x="37084" y="17272"/>
                </a:cubicBezTo>
                <a:lnTo>
                  <a:pt x="37084" y="18415"/>
                </a:lnTo>
                <a:cubicBezTo>
                  <a:pt x="37719" y="19558"/>
                  <a:pt x="37973" y="19812"/>
                  <a:pt x="38227" y="19812"/>
                </a:cubicBezTo>
                <a:cubicBezTo>
                  <a:pt x="38481" y="19812"/>
                  <a:pt x="38735" y="19558"/>
                  <a:pt x="39370" y="19558"/>
                </a:cubicBezTo>
                <a:cubicBezTo>
                  <a:pt x="39370" y="19558"/>
                  <a:pt x="40513" y="19558"/>
                  <a:pt x="40513" y="20701"/>
                </a:cubicBezTo>
                <a:lnTo>
                  <a:pt x="40513" y="19939"/>
                </a:lnTo>
                <a:cubicBezTo>
                  <a:pt x="41021" y="20447"/>
                  <a:pt x="41275" y="20828"/>
                  <a:pt x="41529" y="20828"/>
                </a:cubicBezTo>
                <a:cubicBezTo>
                  <a:pt x="41783" y="20828"/>
                  <a:pt x="41656" y="20574"/>
                  <a:pt x="41656" y="19939"/>
                </a:cubicBezTo>
                <a:cubicBezTo>
                  <a:pt x="42164" y="20955"/>
                  <a:pt x="42418" y="21463"/>
                  <a:pt x="42545" y="21463"/>
                </a:cubicBezTo>
                <a:cubicBezTo>
                  <a:pt x="42672" y="21463"/>
                  <a:pt x="42672" y="20701"/>
                  <a:pt x="42672" y="18796"/>
                </a:cubicBezTo>
                <a:cubicBezTo>
                  <a:pt x="42672" y="21082"/>
                  <a:pt x="42672" y="21082"/>
                  <a:pt x="43815" y="21082"/>
                </a:cubicBezTo>
                <a:cubicBezTo>
                  <a:pt x="43815" y="18796"/>
                  <a:pt x="44958" y="18796"/>
                  <a:pt x="44958" y="18796"/>
                </a:cubicBezTo>
                <a:cubicBezTo>
                  <a:pt x="44958" y="19304"/>
                  <a:pt x="44958" y="19558"/>
                  <a:pt x="45085" y="19558"/>
                </a:cubicBezTo>
                <a:cubicBezTo>
                  <a:pt x="45212" y="19558"/>
                  <a:pt x="45466" y="19050"/>
                  <a:pt x="46101" y="17653"/>
                </a:cubicBezTo>
                <a:cubicBezTo>
                  <a:pt x="47244" y="18796"/>
                  <a:pt x="47244" y="18796"/>
                  <a:pt x="47244" y="18796"/>
                </a:cubicBezTo>
                <a:cubicBezTo>
                  <a:pt x="47244" y="18542"/>
                  <a:pt x="47244" y="18161"/>
                  <a:pt x="47244" y="17653"/>
                </a:cubicBezTo>
                <a:cubicBezTo>
                  <a:pt x="47752" y="17145"/>
                  <a:pt x="48133" y="16764"/>
                  <a:pt x="48260" y="16764"/>
                </a:cubicBezTo>
                <a:cubicBezTo>
                  <a:pt x="48387" y="16764"/>
                  <a:pt x="48387" y="17018"/>
                  <a:pt x="48387" y="17653"/>
                </a:cubicBezTo>
                <a:cubicBezTo>
                  <a:pt x="48387" y="16510"/>
                  <a:pt x="48387" y="15367"/>
                  <a:pt x="49530" y="15367"/>
                </a:cubicBezTo>
                <a:lnTo>
                  <a:pt x="49530" y="16510"/>
                </a:lnTo>
                <a:lnTo>
                  <a:pt x="48387" y="17653"/>
                </a:lnTo>
                <a:cubicBezTo>
                  <a:pt x="47625" y="19812"/>
                  <a:pt x="47879" y="20574"/>
                  <a:pt x="48133" y="20574"/>
                </a:cubicBezTo>
                <a:cubicBezTo>
                  <a:pt x="48260" y="20574"/>
                  <a:pt x="48387" y="20320"/>
                  <a:pt x="48387" y="19939"/>
                </a:cubicBezTo>
                <a:cubicBezTo>
                  <a:pt x="48387" y="18796"/>
                  <a:pt x="48387" y="18796"/>
                  <a:pt x="48387" y="18796"/>
                </a:cubicBezTo>
                <a:cubicBezTo>
                  <a:pt x="48387" y="19939"/>
                  <a:pt x="49530" y="19939"/>
                  <a:pt x="50673" y="19939"/>
                </a:cubicBezTo>
                <a:cubicBezTo>
                  <a:pt x="50673" y="19939"/>
                  <a:pt x="51308" y="19304"/>
                  <a:pt x="51562" y="18542"/>
                </a:cubicBezTo>
                <a:cubicBezTo>
                  <a:pt x="51181" y="20193"/>
                  <a:pt x="51181" y="20955"/>
                  <a:pt x="51435" y="20955"/>
                </a:cubicBezTo>
                <a:cubicBezTo>
                  <a:pt x="51689" y="20955"/>
                  <a:pt x="52324" y="19812"/>
                  <a:pt x="52832" y="17526"/>
                </a:cubicBezTo>
                <a:cubicBezTo>
                  <a:pt x="52832" y="19177"/>
                  <a:pt x="52832" y="20193"/>
                  <a:pt x="52832" y="20193"/>
                </a:cubicBezTo>
                <a:cubicBezTo>
                  <a:pt x="52832" y="20320"/>
                  <a:pt x="52832" y="20574"/>
                  <a:pt x="52832" y="20828"/>
                </a:cubicBezTo>
                <a:cubicBezTo>
                  <a:pt x="52832" y="21082"/>
                  <a:pt x="52832" y="21336"/>
                  <a:pt x="52832" y="21336"/>
                </a:cubicBezTo>
                <a:cubicBezTo>
                  <a:pt x="52832" y="21336"/>
                  <a:pt x="53086" y="20574"/>
                  <a:pt x="53848" y="19685"/>
                </a:cubicBezTo>
                <a:cubicBezTo>
                  <a:pt x="53340" y="20701"/>
                  <a:pt x="53340" y="21209"/>
                  <a:pt x="53467" y="21209"/>
                </a:cubicBezTo>
                <a:cubicBezTo>
                  <a:pt x="53594" y="21209"/>
                  <a:pt x="54356" y="20447"/>
                  <a:pt x="54991" y="18542"/>
                </a:cubicBezTo>
                <a:cubicBezTo>
                  <a:pt x="55626" y="17272"/>
                  <a:pt x="55880" y="16637"/>
                  <a:pt x="56007" y="16637"/>
                </a:cubicBezTo>
                <a:cubicBezTo>
                  <a:pt x="56134" y="16637"/>
                  <a:pt x="56134" y="16891"/>
                  <a:pt x="56134" y="17399"/>
                </a:cubicBezTo>
                <a:cubicBezTo>
                  <a:pt x="54991" y="19685"/>
                  <a:pt x="54991" y="19685"/>
                  <a:pt x="54991" y="19685"/>
                </a:cubicBezTo>
                <a:cubicBezTo>
                  <a:pt x="56134" y="19685"/>
                  <a:pt x="56134" y="19685"/>
                  <a:pt x="54991" y="20828"/>
                </a:cubicBezTo>
                <a:cubicBezTo>
                  <a:pt x="54991" y="20828"/>
                  <a:pt x="54991" y="20828"/>
                  <a:pt x="56134" y="19685"/>
                </a:cubicBezTo>
                <a:cubicBezTo>
                  <a:pt x="56896" y="18923"/>
                  <a:pt x="57277" y="18542"/>
                  <a:pt x="57404" y="18542"/>
                </a:cubicBezTo>
                <a:cubicBezTo>
                  <a:pt x="57531" y="18542"/>
                  <a:pt x="56896" y="19812"/>
                  <a:pt x="56134" y="21971"/>
                </a:cubicBezTo>
                <a:lnTo>
                  <a:pt x="57277" y="20828"/>
                </a:lnTo>
                <a:cubicBezTo>
                  <a:pt x="57785" y="20320"/>
                  <a:pt x="58293" y="19812"/>
                  <a:pt x="58547" y="19431"/>
                </a:cubicBezTo>
                <a:cubicBezTo>
                  <a:pt x="58420" y="19558"/>
                  <a:pt x="58420" y="19558"/>
                  <a:pt x="58420" y="19812"/>
                </a:cubicBezTo>
                <a:cubicBezTo>
                  <a:pt x="58420" y="19812"/>
                  <a:pt x="58420" y="19812"/>
                  <a:pt x="58420" y="20955"/>
                </a:cubicBezTo>
                <a:cubicBezTo>
                  <a:pt x="58928" y="20066"/>
                  <a:pt x="59182" y="19685"/>
                  <a:pt x="59182" y="19685"/>
                </a:cubicBezTo>
                <a:cubicBezTo>
                  <a:pt x="59182" y="19685"/>
                  <a:pt x="59309" y="20066"/>
                  <a:pt x="59055" y="20574"/>
                </a:cubicBezTo>
                <a:cubicBezTo>
                  <a:pt x="59182" y="20574"/>
                  <a:pt x="59182" y="20447"/>
                  <a:pt x="59309" y="20447"/>
                </a:cubicBezTo>
                <a:cubicBezTo>
                  <a:pt x="59436" y="20447"/>
                  <a:pt x="59563" y="20574"/>
                  <a:pt x="59563" y="20955"/>
                </a:cubicBezTo>
                <a:cubicBezTo>
                  <a:pt x="59563" y="20955"/>
                  <a:pt x="59563" y="20955"/>
                  <a:pt x="59563" y="22098"/>
                </a:cubicBezTo>
                <a:cubicBezTo>
                  <a:pt x="59182" y="22479"/>
                  <a:pt x="58801" y="22987"/>
                  <a:pt x="58674" y="23241"/>
                </a:cubicBezTo>
                <a:cubicBezTo>
                  <a:pt x="58547" y="23241"/>
                  <a:pt x="58420" y="23241"/>
                  <a:pt x="58420" y="23241"/>
                </a:cubicBezTo>
                <a:cubicBezTo>
                  <a:pt x="58420" y="23622"/>
                  <a:pt x="58420" y="23749"/>
                  <a:pt x="58420" y="23749"/>
                </a:cubicBezTo>
                <a:cubicBezTo>
                  <a:pt x="58420" y="23749"/>
                  <a:pt x="58547" y="23622"/>
                  <a:pt x="58674" y="23241"/>
                </a:cubicBezTo>
                <a:cubicBezTo>
                  <a:pt x="58928" y="23368"/>
                  <a:pt x="59182" y="23622"/>
                  <a:pt x="58420" y="24257"/>
                </a:cubicBezTo>
                <a:cubicBezTo>
                  <a:pt x="58420" y="24257"/>
                  <a:pt x="58420" y="24257"/>
                  <a:pt x="58420" y="25400"/>
                </a:cubicBezTo>
                <a:cubicBezTo>
                  <a:pt x="58928" y="24892"/>
                  <a:pt x="59563" y="24511"/>
                  <a:pt x="59817" y="24511"/>
                </a:cubicBezTo>
                <a:cubicBezTo>
                  <a:pt x="60071" y="24511"/>
                  <a:pt x="60071" y="24765"/>
                  <a:pt x="59563" y="25400"/>
                </a:cubicBezTo>
                <a:cubicBezTo>
                  <a:pt x="59563" y="25400"/>
                  <a:pt x="59563" y="25400"/>
                  <a:pt x="60706" y="24257"/>
                </a:cubicBezTo>
                <a:cubicBezTo>
                  <a:pt x="60706" y="24257"/>
                  <a:pt x="60706" y="25400"/>
                  <a:pt x="60706" y="25400"/>
                </a:cubicBezTo>
                <a:cubicBezTo>
                  <a:pt x="59563" y="26543"/>
                  <a:pt x="59563" y="26543"/>
                  <a:pt x="60706" y="26543"/>
                </a:cubicBezTo>
                <a:cubicBezTo>
                  <a:pt x="60706" y="25400"/>
                  <a:pt x="61849" y="25400"/>
                  <a:pt x="61849" y="25400"/>
                </a:cubicBezTo>
                <a:cubicBezTo>
                  <a:pt x="62992" y="24257"/>
                  <a:pt x="62992" y="24257"/>
                  <a:pt x="62992" y="24257"/>
                </a:cubicBezTo>
                <a:cubicBezTo>
                  <a:pt x="62992" y="24257"/>
                  <a:pt x="61849" y="26543"/>
                  <a:pt x="62992" y="26543"/>
                </a:cubicBezTo>
                <a:cubicBezTo>
                  <a:pt x="62992" y="26543"/>
                  <a:pt x="62992" y="26543"/>
                  <a:pt x="64135" y="25400"/>
                </a:cubicBezTo>
                <a:cubicBezTo>
                  <a:pt x="64135" y="25400"/>
                  <a:pt x="62992" y="27686"/>
                  <a:pt x="64135" y="27686"/>
                </a:cubicBezTo>
                <a:lnTo>
                  <a:pt x="65278" y="27686"/>
                </a:lnTo>
                <a:cubicBezTo>
                  <a:pt x="65278" y="28829"/>
                  <a:pt x="65278" y="28829"/>
                  <a:pt x="66421" y="28829"/>
                </a:cubicBezTo>
                <a:cubicBezTo>
                  <a:pt x="66421" y="28829"/>
                  <a:pt x="66421" y="28829"/>
                  <a:pt x="65278" y="29972"/>
                </a:cubicBezTo>
                <a:cubicBezTo>
                  <a:pt x="65913" y="29591"/>
                  <a:pt x="66421" y="29464"/>
                  <a:pt x="66675" y="29464"/>
                </a:cubicBezTo>
                <a:cubicBezTo>
                  <a:pt x="67437" y="29464"/>
                  <a:pt x="67183" y="30226"/>
                  <a:pt x="66421" y="31115"/>
                </a:cubicBezTo>
                <a:lnTo>
                  <a:pt x="67564" y="31115"/>
                </a:lnTo>
                <a:cubicBezTo>
                  <a:pt x="68707" y="31115"/>
                  <a:pt x="69850" y="31115"/>
                  <a:pt x="66421" y="32258"/>
                </a:cubicBezTo>
                <a:cubicBezTo>
                  <a:pt x="66040" y="32639"/>
                  <a:pt x="65659" y="33020"/>
                  <a:pt x="65278" y="33401"/>
                </a:cubicBezTo>
                <a:lnTo>
                  <a:pt x="67564" y="33401"/>
                </a:lnTo>
                <a:cubicBezTo>
                  <a:pt x="67564" y="33401"/>
                  <a:pt x="68707" y="33401"/>
                  <a:pt x="68707" y="34544"/>
                </a:cubicBezTo>
                <a:cubicBezTo>
                  <a:pt x="68707" y="34544"/>
                  <a:pt x="68707" y="35687"/>
                  <a:pt x="67564" y="35687"/>
                </a:cubicBezTo>
                <a:lnTo>
                  <a:pt x="69850" y="35687"/>
                </a:lnTo>
                <a:cubicBezTo>
                  <a:pt x="70993" y="35687"/>
                  <a:pt x="70993" y="35687"/>
                  <a:pt x="69850" y="36830"/>
                </a:cubicBezTo>
                <a:lnTo>
                  <a:pt x="70993" y="36830"/>
                </a:lnTo>
                <a:cubicBezTo>
                  <a:pt x="70866" y="36830"/>
                  <a:pt x="70739" y="36830"/>
                  <a:pt x="70612" y="36830"/>
                </a:cubicBezTo>
                <a:cubicBezTo>
                  <a:pt x="70485" y="36830"/>
                  <a:pt x="70104" y="36830"/>
                  <a:pt x="69850" y="36830"/>
                </a:cubicBezTo>
                <a:cubicBezTo>
                  <a:pt x="69469" y="37211"/>
                  <a:pt x="69342" y="37338"/>
                  <a:pt x="69342" y="37338"/>
                </a:cubicBezTo>
                <a:cubicBezTo>
                  <a:pt x="69342" y="37338"/>
                  <a:pt x="69977" y="36957"/>
                  <a:pt x="70612" y="36830"/>
                </a:cubicBezTo>
                <a:cubicBezTo>
                  <a:pt x="70993" y="36957"/>
                  <a:pt x="70993" y="37084"/>
                  <a:pt x="70993" y="37846"/>
                </a:cubicBezTo>
                <a:cubicBezTo>
                  <a:pt x="69850" y="37846"/>
                  <a:pt x="69850" y="43434"/>
                  <a:pt x="70993" y="43434"/>
                </a:cubicBezTo>
                <a:cubicBezTo>
                  <a:pt x="68707" y="43434"/>
                  <a:pt x="69850" y="44577"/>
                  <a:pt x="70993" y="45720"/>
                </a:cubicBezTo>
                <a:lnTo>
                  <a:pt x="72136" y="45720"/>
                </a:lnTo>
                <a:cubicBezTo>
                  <a:pt x="69850" y="45720"/>
                  <a:pt x="69850" y="45720"/>
                  <a:pt x="70993" y="46863"/>
                </a:cubicBezTo>
                <a:cubicBezTo>
                  <a:pt x="72517" y="46863"/>
                  <a:pt x="73025" y="47371"/>
                  <a:pt x="72517" y="47371"/>
                </a:cubicBezTo>
                <a:cubicBezTo>
                  <a:pt x="72263" y="47371"/>
                  <a:pt x="71755" y="47244"/>
                  <a:pt x="70993" y="46863"/>
                </a:cubicBezTo>
                <a:cubicBezTo>
                  <a:pt x="69977" y="46482"/>
                  <a:pt x="69342" y="46355"/>
                  <a:pt x="68961" y="46355"/>
                </a:cubicBezTo>
                <a:cubicBezTo>
                  <a:pt x="68072" y="46355"/>
                  <a:pt x="68961" y="47117"/>
                  <a:pt x="72136" y="48006"/>
                </a:cubicBezTo>
                <a:lnTo>
                  <a:pt x="69850" y="48006"/>
                </a:lnTo>
                <a:cubicBezTo>
                  <a:pt x="67564" y="48006"/>
                  <a:pt x="67564" y="48006"/>
                  <a:pt x="69850" y="49149"/>
                </a:cubicBezTo>
                <a:cubicBezTo>
                  <a:pt x="69850" y="49657"/>
                  <a:pt x="69342" y="49657"/>
                  <a:pt x="68961" y="49657"/>
                </a:cubicBezTo>
                <a:cubicBezTo>
                  <a:pt x="68580" y="49657"/>
                  <a:pt x="68707" y="49657"/>
                  <a:pt x="69850" y="50165"/>
                </a:cubicBezTo>
                <a:lnTo>
                  <a:pt x="67564" y="49022"/>
                </a:lnTo>
                <a:cubicBezTo>
                  <a:pt x="67564" y="49022"/>
                  <a:pt x="67564" y="50165"/>
                  <a:pt x="67564" y="50165"/>
                </a:cubicBezTo>
                <a:lnTo>
                  <a:pt x="68707" y="50165"/>
                </a:lnTo>
                <a:cubicBezTo>
                  <a:pt x="68707" y="50165"/>
                  <a:pt x="67564" y="50165"/>
                  <a:pt x="66421" y="51308"/>
                </a:cubicBezTo>
                <a:cubicBezTo>
                  <a:pt x="65278" y="53594"/>
                  <a:pt x="65278" y="53594"/>
                  <a:pt x="66421" y="53594"/>
                </a:cubicBezTo>
                <a:cubicBezTo>
                  <a:pt x="67691" y="54864"/>
                  <a:pt x="68326" y="55499"/>
                  <a:pt x="68072" y="55499"/>
                </a:cubicBezTo>
                <a:cubicBezTo>
                  <a:pt x="67818" y="55499"/>
                  <a:pt x="67310" y="55245"/>
                  <a:pt x="66421" y="54737"/>
                </a:cubicBezTo>
                <a:cubicBezTo>
                  <a:pt x="66421" y="54737"/>
                  <a:pt x="65913" y="54229"/>
                  <a:pt x="65278" y="54229"/>
                </a:cubicBezTo>
                <a:cubicBezTo>
                  <a:pt x="64897" y="54229"/>
                  <a:pt x="64516" y="54356"/>
                  <a:pt x="64262" y="54737"/>
                </a:cubicBezTo>
                <a:cubicBezTo>
                  <a:pt x="64262" y="54737"/>
                  <a:pt x="64262" y="54737"/>
                  <a:pt x="63119" y="53594"/>
                </a:cubicBezTo>
                <a:cubicBezTo>
                  <a:pt x="64770" y="55245"/>
                  <a:pt x="64643" y="56261"/>
                  <a:pt x="63881" y="56261"/>
                </a:cubicBezTo>
                <a:cubicBezTo>
                  <a:pt x="63627" y="56261"/>
                  <a:pt x="63373" y="56134"/>
                  <a:pt x="63119" y="55753"/>
                </a:cubicBezTo>
                <a:cubicBezTo>
                  <a:pt x="61976" y="56896"/>
                  <a:pt x="61976" y="56896"/>
                  <a:pt x="63119" y="58039"/>
                </a:cubicBezTo>
                <a:cubicBezTo>
                  <a:pt x="62611" y="57531"/>
                  <a:pt x="61976" y="57277"/>
                  <a:pt x="61468" y="57277"/>
                </a:cubicBezTo>
                <a:cubicBezTo>
                  <a:pt x="60833" y="57277"/>
                  <a:pt x="60579" y="57785"/>
                  <a:pt x="61976" y="59182"/>
                </a:cubicBezTo>
                <a:lnTo>
                  <a:pt x="60833" y="58166"/>
                </a:lnTo>
                <a:cubicBezTo>
                  <a:pt x="60452" y="57785"/>
                  <a:pt x="60325" y="57658"/>
                  <a:pt x="60325" y="57658"/>
                </a:cubicBezTo>
                <a:cubicBezTo>
                  <a:pt x="60325" y="57658"/>
                  <a:pt x="60833" y="58420"/>
                  <a:pt x="60833" y="59309"/>
                </a:cubicBezTo>
                <a:cubicBezTo>
                  <a:pt x="60452" y="58928"/>
                  <a:pt x="60071" y="58547"/>
                  <a:pt x="59690" y="58166"/>
                </a:cubicBezTo>
                <a:cubicBezTo>
                  <a:pt x="59944" y="58420"/>
                  <a:pt x="60198" y="58674"/>
                  <a:pt x="60198" y="58674"/>
                </a:cubicBezTo>
                <a:cubicBezTo>
                  <a:pt x="60198" y="58674"/>
                  <a:pt x="59690" y="57912"/>
                  <a:pt x="59690" y="57023"/>
                </a:cubicBezTo>
                <a:cubicBezTo>
                  <a:pt x="59182" y="56515"/>
                  <a:pt x="58928" y="56261"/>
                  <a:pt x="58928" y="56261"/>
                </a:cubicBezTo>
                <a:cubicBezTo>
                  <a:pt x="58928" y="56261"/>
                  <a:pt x="59055" y="56769"/>
                  <a:pt x="59690" y="58166"/>
                </a:cubicBezTo>
                <a:cubicBezTo>
                  <a:pt x="59690" y="59309"/>
                  <a:pt x="59690" y="59309"/>
                  <a:pt x="60833" y="61595"/>
                </a:cubicBezTo>
                <a:cubicBezTo>
                  <a:pt x="61976" y="62738"/>
                  <a:pt x="61976" y="62738"/>
                  <a:pt x="60833" y="62738"/>
                </a:cubicBezTo>
                <a:cubicBezTo>
                  <a:pt x="60833" y="61595"/>
                  <a:pt x="60833" y="61595"/>
                  <a:pt x="59690" y="60452"/>
                </a:cubicBezTo>
                <a:cubicBezTo>
                  <a:pt x="59690" y="60452"/>
                  <a:pt x="59182" y="59944"/>
                  <a:pt x="58547" y="59309"/>
                </a:cubicBezTo>
                <a:cubicBezTo>
                  <a:pt x="59690" y="61595"/>
                  <a:pt x="59690" y="61595"/>
                  <a:pt x="59690" y="61595"/>
                </a:cubicBezTo>
                <a:cubicBezTo>
                  <a:pt x="59690" y="61595"/>
                  <a:pt x="58547" y="61595"/>
                  <a:pt x="58547" y="60452"/>
                </a:cubicBezTo>
                <a:cubicBezTo>
                  <a:pt x="57404" y="59309"/>
                  <a:pt x="57404" y="59309"/>
                  <a:pt x="57404" y="59309"/>
                </a:cubicBezTo>
                <a:cubicBezTo>
                  <a:pt x="57404" y="60452"/>
                  <a:pt x="58547" y="63754"/>
                  <a:pt x="59690" y="66040"/>
                </a:cubicBezTo>
                <a:cubicBezTo>
                  <a:pt x="58547" y="64897"/>
                  <a:pt x="58547" y="64897"/>
                  <a:pt x="58547" y="64897"/>
                </a:cubicBezTo>
                <a:cubicBezTo>
                  <a:pt x="57404" y="63754"/>
                  <a:pt x="58547" y="63754"/>
                  <a:pt x="58547" y="63754"/>
                </a:cubicBezTo>
                <a:lnTo>
                  <a:pt x="57404" y="62611"/>
                </a:lnTo>
                <a:cubicBezTo>
                  <a:pt x="57404" y="63119"/>
                  <a:pt x="57404" y="63500"/>
                  <a:pt x="57277" y="63500"/>
                </a:cubicBezTo>
                <a:cubicBezTo>
                  <a:pt x="57150" y="63500"/>
                  <a:pt x="56769" y="63246"/>
                  <a:pt x="56261" y="62611"/>
                </a:cubicBezTo>
                <a:cubicBezTo>
                  <a:pt x="56261" y="61849"/>
                  <a:pt x="55753" y="60960"/>
                  <a:pt x="55372" y="60960"/>
                </a:cubicBezTo>
                <a:cubicBezTo>
                  <a:pt x="55245" y="60960"/>
                  <a:pt x="55118" y="61087"/>
                  <a:pt x="55118" y="61468"/>
                </a:cubicBezTo>
                <a:cubicBezTo>
                  <a:pt x="53975" y="61468"/>
                  <a:pt x="53975" y="61468"/>
                  <a:pt x="55118" y="62611"/>
                </a:cubicBezTo>
                <a:cubicBezTo>
                  <a:pt x="55118" y="63754"/>
                  <a:pt x="55118" y="63754"/>
                  <a:pt x="55118" y="63754"/>
                </a:cubicBezTo>
                <a:cubicBezTo>
                  <a:pt x="55118" y="63754"/>
                  <a:pt x="55118" y="63754"/>
                  <a:pt x="55118" y="64897"/>
                </a:cubicBezTo>
                <a:cubicBezTo>
                  <a:pt x="55118" y="65532"/>
                  <a:pt x="55499" y="66675"/>
                  <a:pt x="55626" y="67437"/>
                </a:cubicBezTo>
                <a:cubicBezTo>
                  <a:pt x="55372" y="67056"/>
                  <a:pt x="55118" y="66548"/>
                  <a:pt x="55118" y="66040"/>
                </a:cubicBezTo>
                <a:cubicBezTo>
                  <a:pt x="55118" y="66040"/>
                  <a:pt x="55118" y="67183"/>
                  <a:pt x="55118" y="67183"/>
                </a:cubicBezTo>
                <a:cubicBezTo>
                  <a:pt x="55118" y="67183"/>
                  <a:pt x="55372" y="67437"/>
                  <a:pt x="55626" y="67691"/>
                </a:cubicBezTo>
                <a:cubicBezTo>
                  <a:pt x="55626" y="67564"/>
                  <a:pt x="55626" y="67564"/>
                  <a:pt x="55626" y="67564"/>
                </a:cubicBezTo>
                <a:cubicBezTo>
                  <a:pt x="55880" y="68072"/>
                  <a:pt x="56261" y="68326"/>
                  <a:pt x="56261" y="68326"/>
                </a:cubicBezTo>
                <a:cubicBezTo>
                  <a:pt x="56261" y="68326"/>
                  <a:pt x="55880" y="67945"/>
                  <a:pt x="55626" y="67691"/>
                </a:cubicBezTo>
                <a:cubicBezTo>
                  <a:pt x="55626" y="68072"/>
                  <a:pt x="55499" y="68326"/>
                  <a:pt x="55118" y="68326"/>
                </a:cubicBezTo>
                <a:cubicBezTo>
                  <a:pt x="55118" y="68834"/>
                  <a:pt x="55118" y="69088"/>
                  <a:pt x="54991" y="69088"/>
                </a:cubicBezTo>
                <a:cubicBezTo>
                  <a:pt x="54864" y="69088"/>
                  <a:pt x="54610" y="68580"/>
                  <a:pt x="53975" y="67183"/>
                </a:cubicBezTo>
                <a:cubicBezTo>
                  <a:pt x="53975" y="66040"/>
                  <a:pt x="53975" y="66040"/>
                  <a:pt x="53975" y="66040"/>
                </a:cubicBezTo>
                <a:cubicBezTo>
                  <a:pt x="53975" y="66040"/>
                  <a:pt x="53975" y="66040"/>
                  <a:pt x="52832" y="64897"/>
                </a:cubicBezTo>
                <a:cubicBezTo>
                  <a:pt x="52832" y="65659"/>
                  <a:pt x="52832" y="66548"/>
                  <a:pt x="52451" y="66548"/>
                </a:cubicBezTo>
                <a:cubicBezTo>
                  <a:pt x="52324" y="66548"/>
                  <a:pt x="52070" y="66421"/>
                  <a:pt x="51689" y="66040"/>
                </a:cubicBezTo>
                <a:cubicBezTo>
                  <a:pt x="51689" y="66040"/>
                  <a:pt x="51689" y="66040"/>
                  <a:pt x="51689" y="64897"/>
                </a:cubicBezTo>
                <a:cubicBezTo>
                  <a:pt x="51308" y="64516"/>
                  <a:pt x="51054" y="64389"/>
                  <a:pt x="50927" y="64389"/>
                </a:cubicBezTo>
                <a:cubicBezTo>
                  <a:pt x="50546" y="64389"/>
                  <a:pt x="50546" y="64897"/>
                  <a:pt x="50546" y="64897"/>
                </a:cubicBezTo>
                <a:cubicBezTo>
                  <a:pt x="50038" y="63754"/>
                  <a:pt x="49657" y="63246"/>
                  <a:pt x="49530" y="63246"/>
                </a:cubicBezTo>
                <a:cubicBezTo>
                  <a:pt x="49403" y="63246"/>
                  <a:pt x="49403" y="63754"/>
                  <a:pt x="49403" y="64897"/>
                </a:cubicBezTo>
                <a:cubicBezTo>
                  <a:pt x="49022" y="64516"/>
                  <a:pt x="48895" y="64389"/>
                  <a:pt x="48641" y="64389"/>
                </a:cubicBezTo>
                <a:cubicBezTo>
                  <a:pt x="48387" y="64389"/>
                  <a:pt x="48514" y="64516"/>
                  <a:pt x="48387" y="64516"/>
                </a:cubicBezTo>
                <a:cubicBezTo>
                  <a:pt x="48260" y="64262"/>
                  <a:pt x="48260" y="63881"/>
                  <a:pt x="48260" y="63627"/>
                </a:cubicBezTo>
                <a:cubicBezTo>
                  <a:pt x="48260" y="63627"/>
                  <a:pt x="48260" y="63627"/>
                  <a:pt x="48260" y="64770"/>
                </a:cubicBezTo>
                <a:cubicBezTo>
                  <a:pt x="48260" y="64897"/>
                  <a:pt x="48260" y="65151"/>
                  <a:pt x="48260" y="65278"/>
                </a:cubicBezTo>
                <a:cubicBezTo>
                  <a:pt x="48260" y="65405"/>
                  <a:pt x="48260" y="65659"/>
                  <a:pt x="48260" y="65913"/>
                </a:cubicBezTo>
                <a:cubicBezTo>
                  <a:pt x="47752" y="65405"/>
                  <a:pt x="47498" y="65024"/>
                  <a:pt x="47244" y="65024"/>
                </a:cubicBezTo>
                <a:cubicBezTo>
                  <a:pt x="46990" y="65024"/>
                  <a:pt x="47117" y="65278"/>
                  <a:pt x="47117" y="65913"/>
                </a:cubicBezTo>
                <a:cubicBezTo>
                  <a:pt x="47117" y="64770"/>
                  <a:pt x="47117" y="64770"/>
                  <a:pt x="47117" y="64770"/>
                </a:cubicBezTo>
                <a:cubicBezTo>
                  <a:pt x="45974" y="64770"/>
                  <a:pt x="45974" y="64770"/>
                  <a:pt x="45974" y="63627"/>
                </a:cubicBezTo>
                <a:cubicBezTo>
                  <a:pt x="45974" y="63627"/>
                  <a:pt x="44831" y="63627"/>
                  <a:pt x="44831" y="64770"/>
                </a:cubicBezTo>
                <a:cubicBezTo>
                  <a:pt x="44831" y="65278"/>
                  <a:pt x="44831" y="65532"/>
                  <a:pt x="44831" y="65913"/>
                </a:cubicBezTo>
                <a:cubicBezTo>
                  <a:pt x="44831" y="64262"/>
                  <a:pt x="44323" y="62738"/>
                  <a:pt x="43561" y="62738"/>
                </a:cubicBezTo>
                <a:cubicBezTo>
                  <a:pt x="43307" y="62738"/>
                  <a:pt x="42926" y="62992"/>
                  <a:pt x="42545" y="63627"/>
                </a:cubicBezTo>
                <a:cubicBezTo>
                  <a:pt x="42545" y="63119"/>
                  <a:pt x="42291" y="62738"/>
                  <a:pt x="42037" y="62738"/>
                </a:cubicBezTo>
                <a:cubicBezTo>
                  <a:pt x="41783" y="62738"/>
                  <a:pt x="41529" y="62992"/>
                  <a:pt x="41529" y="63627"/>
                </a:cubicBezTo>
                <a:lnTo>
                  <a:pt x="40513" y="63627"/>
                </a:lnTo>
                <a:cubicBezTo>
                  <a:pt x="39751" y="64389"/>
                  <a:pt x="39497" y="65278"/>
                  <a:pt x="39370" y="65278"/>
                </a:cubicBezTo>
                <a:cubicBezTo>
                  <a:pt x="39243" y="65278"/>
                  <a:pt x="39370" y="65151"/>
                  <a:pt x="39370" y="64770"/>
                </a:cubicBezTo>
                <a:cubicBezTo>
                  <a:pt x="40513" y="62484"/>
                  <a:pt x="39370" y="62484"/>
                  <a:pt x="39370" y="62484"/>
                </a:cubicBezTo>
                <a:cubicBezTo>
                  <a:pt x="38227" y="62484"/>
                  <a:pt x="38227" y="62484"/>
                  <a:pt x="38227" y="63627"/>
                </a:cubicBezTo>
                <a:cubicBezTo>
                  <a:pt x="37846" y="64008"/>
                  <a:pt x="37719" y="64135"/>
                  <a:pt x="37719" y="64135"/>
                </a:cubicBezTo>
                <a:cubicBezTo>
                  <a:pt x="37719" y="64135"/>
                  <a:pt x="38227" y="63373"/>
                  <a:pt x="38227" y="62484"/>
                </a:cubicBezTo>
                <a:cubicBezTo>
                  <a:pt x="38862" y="61214"/>
                  <a:pt x="39116" y="60325"/>
                  <a:pt x="38862" y="60325"/>
                </a:cubicBezTo>
                <a:cubicBezTo>
                  <a:pt x="38735" y="60325"/>
                  <a:pt x="38481" y="60579"/>
                  <a:pt x="37973" y="61214"/>
                </a:cubicBezTo>
                <a:cubicBezTo>
                  <a:pt x="38100" y="60833"/>
                  <a:pt x="38227" y="60579"/>
                  <a:pt x="38227" y="60198"/>
                </a:cubicBezTo>
                <a:cubicBezTo>
                  <a:pt x="38227" y="60198"/>
                  <a:pt x="38227" y="60198"/>
                  <a:pt x="37084" y="61341"/>
                </a:cubicBezTo>
                <a:cubicBezTo>
                  <a:pt x="37084" y="61341"/>
                  <a:pt x="37084" y="61341"/>
                  <a:pt x="37084" y="62484"/>
                </a:cubicBezTo>
                <a:cubicBezTo>
                  <a:pt x="37084" y="62484"/>
                  <a:pt x="37084" y="62484"/>
                  <a:pt x="37084" y="62484"/>
                </a:cubicBezTo>
                <a:cubicBezTo>
                  <a:pt x="36449" y="63754"/>
                  <a:pt x="36195" y="64389"/>
                  <a:pt x="36068" y="64389"/>
                </a:cubicBezTo>
                <a:cubicBezTo>
                  <a:pt x="35941" y="64389"/>
                  <a:pt x="35941" y="64135"/>
                  <a:pt x="35941" y="63627"/>
                </a:cubicBezTo>
                <a:cubicBezTo>
                  <a:pt x="35306" y="64389"/>
                  <a:pt x="34798" y="65151"/>
                  <a:pt x="34798" y="65913"/>
                </a:cubicBezTo>
                <a:cubicBezTo>
                  <a:pt x="33655" y="67056"/>
                  <a:pt x="33655" y="67056"/>
                  <a:pt x="33655" y="67056"/>
                </a:cubicBezTo>
                <a:cubicBezTo>
                  <a:pt x="33655" y="65913"/>
                  <a:pt x="34798" y="64770"/>
                  <a:pt x="35941" y="63627"/>
                </a:cubicBezTo>
                <a:cubicBezTo>
                  <a:pt x="35941" y="63627"/>
                  <a:pt x="35941" y="62484"/>
                  <a:pt x="37084" y="61341"/>
                </a:cubicBezTo>
                <a:cubicBezTo>
                  <a:pt x="37338" y="61214"/>
                  <a:pt x="37465" y="61087"/>
                  <a:pt x="37465" y="61087"/>
                </a:cubicBezTo>
                <a:cubicBezTo>
                  <a:pt x="37465" y="61087"/>
                  <a:pt x="36322" y="62103"/>
                  <a:pt x="34925" y="62992"/>
                </a:cubicBezTo>
                <a:cubicBezTo>
                  <a:pt x="34925" y="62865"/>
                  <a:pt x="34925" y="62738"/>
                  <a:pt x="34925" y="62484"/>
                </a:cubicBezTo>
                <a:cubicBezTo>
                  <a:pt x="36068" y="61341"/>
                  <a:pt x="34925" y="61341"/>
                  <a:pt x="34925" y="61341"/>
                </a:cubicBezTo>
                <a:cubicBezTo>
                  <a:pt x="34925" y="61341"/>
                  <a:pt x="34925" y="61341"/>
                  <a:pt x="33782" y="62484"/>
                </a:cubicBezTo>
                <a:cubicBezTo>
                  <a:pt x="32639" y="63627"/>
                  <a:pt x="32639" y="64770"/>
                  <a:pt x="32639" y="64770"/>
                </a:cubicBezTo>
                <a:cubicBezTo>
                  <a:pt x="32639" y="64770"/>
                  <a:pt x="31496" y="65913"/>
                  <a:pt x="30353" y="67056"/>
                </a:cubicBezTo>
                <a:cubicBezTo>
                  <a:pt x="30353" y="67056"/>
                  <a:pt x="31496" y="64770"/>
                  <a:pt x="31496" y="63627"/>
                </a:cubicBezTo>
                <a:cubicBezTo>
                  <a:pt x="32639" y="61341"/>
                  <a:pt x="33782" y="60198"/>
                  <a:pt x="33782" y="60198"/>
                </a:cubicBezTo>
                <a:cubicBezTo>
                  <a:pt x="32639" y="59055"/>
                  <a:pt x="32639" y="59055"/>
                  <a:pt x="33782" y="57912"/>
                </a:cubicBezTo>
                <a:cubicBezTo>
                  <a:pt x="32639" y="57912"/>
                  <a:pt x="32639" y="57912"/>
                  <a:pt x="32639" y="59055"/>
                </a:cubicBezTo>
                <a:lnTo>
                  <a:pt x="31496" y="57912"/>
                </a:lnTo>
                <a:cubicBezTo>
                  <a:pt x="32131" y="56769"/>
                  <a:pt x="32385" y="56261"/>
                  <a:pt x="32258" y="56261"/>
                </a:cubicBezTo>
                <a:cubicBezTo>
                  <a:pt x="32131" y="56261"/>
                  <a:pt x="31496" y="56769"/>
                  <a:pt x="30480" y="57912"/>
                </a:cubicBezTo>
                <a:cubicBezTo>
                  <a:pt x="30099" y="58293"/>
                  <a:pt x="29718" y="58674"/>
                  <a:pt x="29337" y="59055"/>
                </a:cubicBezTo>
                <a:cubicBezTo>
                  <a:pt x="30099" y="57404"/>
                  <a:pt x="30988" y="56388"/>
                  <a:pt x="30480" y="56388"/>
                </a:cubicBezTo>
                <a:cubicBezTo>
                  <a:pt x="30353" y="56388"/>
                  <a:pt x="29972" y="56515"/>
                  <a:pt x="29337" y="56896"/>
                </a:cubicBezTo>
                <a:cubicBezTo>
                  <a:pt x="31623" y="55753"/>
                  <a:pt x="31623" y="55753"/>
                  <a:pt x="30480" y="55753"/>
                </a:cubicBezTo>
                <a:cubicBezTo>
                  <a:pt x="29337" y="56896"/>
                  <a:pt x="29337" y="56896"/>
                  <a:pt x="29337" y="56896"/>
                </a:cubicBezTo>
                <a:cubicBezTo>
                  <a:pt x="30099" y="55245"/>
                  <a:pt x="30353" y="54229"/>
                  <a:pt x="29972" y="54229"/>
                </a:cubicBezTo>
                <a:cubicBezTo>
                  <a:pt x="29845" y="54229"/>
                  <a:pt x="29591" y="54356"/>
                  <a:pt x="29337" y="54737"/>
                </a:cubicBezTo>
                <a:cubicBezTo>
                  <a:pt x="28194" y="55245"/>
                  <a:pt x="27686" y="55626"/>
                  <a:pt x="27432" y="55626"/>
                </a:cubicBezTo>
                <a:cubicBezTo>
                  <a:pt x="27178" y="55626"/>
                  <a:pt x="27559" y="55372"/>
                  <a:pt x="28194" y="54737"/>
                </a:cubicBezTo>
                <a:cubicBezTo>
                  <a:pt x="28829" y="54102"/>
                  <a:pt x="29083" y="53848"/>
                  <a:pt x="28956" y="53848"/>
                </a:cubicBezTo>
                <a:cubicBezTo>
                  <a:pt x="28829" y="53848"/>
                  <a:pt x="28194" y="54102"/>
                  <a:pt x="27178" y="54737"/>
                </a:cubicBezTo>
                <a:lnTo>
                  <a:pt x="24892" y="55880"/>
                </a:lnTo>
                <a:cubicBezTo>
                  <a:pt x="24892" y="55880"/>
                  <a:pt x="23749" y="55880"/>
                  <a:pt x="22606" y="57023"/>
                </a:cubicBezTo>
                <a:cubicBezTo>
                  <a:pt x="22479" y="57150"/>
                  <a:pt x="22225" y="57277"/>
                  <a:pt x="22225" y="57277"/>
                </a:cubicBezTo>
                <a:cubicBezTo>
                  <a:pt x="21971" y="57277"/>
                  <a:pt x="23241" y="55372"/>
                  <a:pt x="26035" y="53594"/>
                </a:cubicBezTo>
                <a:cubicBezTo>
                  <a:pt x="24892" y="53594"/>
                  <a:pt x="24892" y="53594"/>
                  <a:pt x="26035" y="52451"/>
                </a:cubicBezTo>
                <a:cubicBezTo>
                  <a:pt x="24892" y="52959"/>
                  <a:pt x="24384" y="53340"/>
                  <a:pt x="24257" y="53340"/>
                </a:cubicBezTo>
                <a:cubicBezTo>
                  <a:pt x="24130" y="53340"/>
                  <a:pt x="24384" y="53086"/>
                  <a:pt x="25019" y="52451"/>
                </a:cubicBezTo>
                <a:cubicBezTo>
                  <a:pt x="25400" y="52070"/>
                  <a:pt x="25781" y="51689"/>
                  <a:pt x="26162" y="51308"/>
                </a:cubicBezTo>
                <a:cubicBezTo>
                  <a:pt x="25019" y="51816"/>
                  <a:pt x="24511" y="52197"/>
                  <a:pt x="24384" y="52197"/>
                </a:cubicBezTo>
                <a:cubicBezTo>
                  <a:pt x="24257" y="52197"/>
                  <a:pt x="24511" y="51943"/>
                  <a:pt x="25146" y="51308"/>
                </a:cubicBezTo>
                <a:cubicBezTo>
                  <a:pt x="26289" y="50165"/>
                  <a:pt x="26289" y="50165"/>
                  <a:pt x="25146" y="50165"/>
                </a:cubicBezTo>
                <a:lnTo>
                  <a:pt x="26289" y="50165"/>
                </a:lnTo>
                <a:cubicBezTo>
                  <a:pt x="28575" y="49022"/>
                  <a:pt x="28575" y="49022"/>
                  <a:pt x="26289" y="49022"/>
                </a:cubicBezTo>
                <a:cubicBezTo>
                  <a:pt x="22860" y="49022"/>
                  <a:pt x="21844" y="50165"/>
                  <a:pt x="21844" y="50165"/>
                </a:cubicBezTo>
                <a:lnTo>
                  <a:pt x="19050" y="50165"/>
                </a:lnTo>
                <a:cubicBezTo>
                  <a:pt x="17907" y="50165"/>
                  <a:pt x="15621" y="51308"/>
                  <a:pt x="16764" y="51308"/>
                </a:cubicBezTo>
                <a:lnTo>
                  <a:pt x="15621" y="51308"/>
                </a:lnTo>
                <a:cubicBezTo>
                  <a:pt x="12446" y="52070"/>
                  <a:pt x="11557" y="52959"/>
                  <a:pt x="12827" y="52959"/>
                </a:cubicBezTo>
                <a:cubicBezTo>
                  <a:pt x="13208" y="52959"/>
                  <a:pt x="13843" y="52832"/>
                  <a:pt x="14605" y="52705"/>
                </a:cubicBezTo>
                <a:cubicBezTo>
                  <a:pt x="14478" y="52959"/>
                  <a:pt x="14478" y="53213"/>
                  <a:pt x="14478" y="53594"/>
                </a:cubicBezTo>
                <a:lnTo>
                  <a:pt x="13462" y="53594"/>
                </a:lnTo>
                <a:cubicBezTo>
                  <a:pt x="12319" y="54737"/>
                  <a:pt x="10033" y="54737"/>
                  <a:pt x="11176" y="54737"/>
                </a:cubicBezTo>
                <a:cubicBezTo>
                  <a:pt x="11176" y="55245"/>
                  <a:pt x="11176" y="55626"/>
                  <a:pt x="11303" y="55626"/>
                </a:cubicBezTo>
                <a:cubicBezTo>
                  <a:pt x="11430" y="55626"/>
                  <a:pt x="11811" y="55372"/>
                  <a:pt x="12319" y="54737"/>
                </a:cubicBezTo>
                <a:cubicBezTo>
                  <a:pt x="13462" y="54737"/>
                  <a:pt x="13462" y="54737"/>
                  <a:pt x="11176" y="55880"/>
                </a:cubicBezTo>
                <a:cubicBezTo>
                  <a:pt x="10668" y="56515"/>
                  <a:pt x="10414" y="56769"/>
                  <a:pt x="10414" y="56769"/>
                </a:cubicBezTo>
                <a:cubicBezTo>
                  <a:pt x="10414" y="56769"/>
                  <a:pt x="11176" y="56515"/>
                  <a:pt x="12319" y="55880"/>
                </a:cubicBezTo>
                <a:cubicBezTo>
                  <a:pt x="12954" y="55499"/>
                  <a:pt x="13462" y="55372"/>
                  <a:pt x="13716" y="55372"/>
                </a:cubicBezTo>
                <a:cubicBezTo>
                  <a:pt x="14351" y="55372"/>
                  <a:pt x="13843" y="56134"/>
                  <a:pt x="12319" y="57023"/>
                </a:cubicBezTo>
                <a:cubicBezTo>
                  <a:pt x="12700" y="57404"/>
                  <a:pt x="13081" y="57531"/>
                  <a:pt x="13462" y="57531"/>
                </a:cubicBezTo>
                <a:cubicBezTo>
                  <a:pt x="13843" y="57531"/>
                  <a:pt x="13970" y="57531"/>
                  <a:pt x="14224" y="57404"/>
                </a:cubicBezTo>
                <a:cubicBezTo>
                  <a:pt x="13462" y="58166"/>
                  <a:pt x="13462" y="58166"/>
                  <a:pt x="13462" y="58166"/>
                </a:cubicBezTo>
                <a:cubicBezTo>
                  <a:pt x="13462" y="59309"/>
                  <a:pt x="13462" y="59309"/>
                  <a:pt x="14605" y="59309"/>
                </a:cubicBezTo>
                <a:lnTo>
                  <a:pt x="13462" y="59309"/>
                </a:lnTo>
                <a:cubicBezTo>
                  <a:pt x="13462" y="59309"/>
                  <a:pt x="13462" y="60452"/>
                  <a:pt x="13462" y="61595"/>
                </a:cubicBezTo>
                <a:cubicBezTo>
                  <a:pt x="13208" y="61976"/>
                  <a:pt x="13081" y="62103"/>
                  <a:pt x="13208" y="62103"/>
                </a:cubicBezTo>
                <a:cubicBezTo>
                  <a:pt x="13462" y="62103"/>
                  <a:pt x="15113" y="61087"/>
                  <a:pt x="16764" y="59436"/>
                </a:cubicBezTo>
                <a:lnTo>
                  <a:pt x="16764" y="60579"/>
                </a:lnTo>
                <a:cubicBezTo>
                  <a:pt x="16764" y="60579"/>
                  <a:pt x="17907" y="59436"/>
                  <a:pt x="17907" y="59436"/>
                </a:cubicBezTo>
                <a:lnTo>
                  <a:pt x="19050" y="59436"/>
                </a:lnTo>
                <a:cubicBezTo>
                  <a:pt x="19050" y="59436"/>
                  <a:pt x="17907" y="60579"/>
                  <a:pt x="16764" y="60579"/>
                </a:cubicBezTo>
                <a:cubicBezTo>
                  <a:pt x="14732" y="61976"/>
                  <a:pt x="13462" y="62992"/>
                  <a:pt x="13843" y="62992"/>
                </a:cubicBezTo>
                <a:cubicBezTo>
                  <a:pt x="14224" y="62992"/>
                  <a:pt x="14986" y="62611"/>
                  <a:pt x="16764" y="61722"/>
                </a:cubicBezTo>
                <a:cubicBezTo>
                  <a:pt x="16256" y="62357"/>
                  <a:pt x="16002" y="62357"/>
                  <a:pt x="15748" y="62357"/>
                </a:cubicBezTo>
                <a:cubicBezTo>
                  <a:pt x="15494" y="62357"/>
                  <a:pt x="15621" y="62357"/>
                  <a:pt x="15621" y="62865"/>
                </a:cubicBezTo>
                <a:cubicBezTo>
                  <a:pt x="15621" y="63246"/>
                  <a:pt x="15748" y="63373"/>
                  <a:pt x="16129" y="63373"/>
                </a:cubicBezTo>
                <a:cubicBezTo>
                  <a:pt x="16891" y="63373"/>
                  <a:pt x="18288" y="62611"/>
                  <a:pt x="19050" y="61722"/>
                </a:cubicBezTo>
                <a:cubicBezTo>
                  <a:pt x="17653" y="63119"/>
                  <a:pt x="17526" y="63627"/>
                  <a:pt x="18161" y="63627"/>
                </a:cubicBezTo>
                <a:cubicBezTo>
                  <a:pt x="18542" y="63627"/>
                  <a:pt x="19304" y="63373"/>
                  <a:pt x="20193" y="62865"/>
                </a:cubicBezTo>
                <a:lnTo>
                  <a:pt x="19050" y="64008"/>
                </a:lnTo>
                <a:cubicBezTo>
                  <a:pt x="17907" y="64008"/>
                  <a:pt x="16764" y="65151"/>
                  <a:pt x="19050" y="66294"/>
                </a:cubicBezTo>
                <a:cubicBezTo>
                  <a:pt x="19050" y="66294"/>
                  <a:pt x="20066" y="67310"/>
                  <a:pt x="19177" y="68326"/>
                </a:cubicBezTo>
                <a:cubicBezTo>
                  <a:pt x="19812" y="68072"/>
                  <a:pt x="21082" y="67564"/>
                  <a:pt x="22352" y="66294"/>
                </a:cubicBezTo>
                <a:cubicBezTo>
                  <a:pt x="22352" y="67437"/>
                  <a:pt x="22352" y="67437"/>
                  <a:pt x="22352" y="68580"/>
                </a:cubicBezTo>
                <a:cubicBezTo>
                  <a:pt x="23495" y="68580"/>
                  <a:pt x="23495" y="68580"/>
                  <a:pt x="22352" y="69723"/>
                </a:cubicBezTo>
                <a:cubicBezTo>
                  <a:pt x="22987" y="69469"/>
                  <a:pt x="23368" y="69215"/>
                  <a:pt x="23495" y="69215"/>
                </a:cubicBezTo>
                <a:cubicBezTo>
                  <a:pt x="24003" y="69215"/>
                  <a:pt x="23241" y="70231"/>
                  <a:pt x="22352" y="71882"/>
                </a:cubicBezTo>
                <a:cubicBezTo>
                  <a:pt x="21209" y="73025"/>
                  <a:pt x="21209" y="73025"/>
                  <a:pt x="21209" y="73025"/>
                </a:cubicBezTo>
                <a:lnTo>
                  <a:pt x="23495" y="73025"/>
                </a:lnTo>
                <a:cubicBezTo>
                  <a:pt x="24003" y="73533"/>
                  <a:pt x="24257" y="73787"/>
                  <a:pt x="24511" y="73787"/>
                </a:cubicBezTo>
                <a:cubicBezTo>
                  <a:pt x="24765" y="73787"/>
                  <a:pt x="25146" y="73279"/>
                  <a:pt x="25781" y="71882"/>
                </a:cubicBezTo>
                <a:cubicBezTo>
                  <a:pt x="25781" y="70739"/>
                  <a:pt x="25781" y="70739"/>
                  <a:pt x="25781" y="70739"/>
                </a:cubicBezTo>
                <a:cubicBezTo>
                  <a:pt x="25781" y="69596"/>
                  <a:pt x="26924" y="69596"/>
                  <a:pt x="28067" y="69596"/>
                </a:cubicBezTo>
                <a:cubicBezTo>
                  <a:pt x="28067" y="70739"/>
                  <a:pt x="29210" y="70739"/>
                  <a:pt x="28067" y="71882"/>
                </a:cubicBezTo>
                <a:cubicBezTo>
                  <a:pt x="28067" y="71882"/>
                  <a:pt x="26924" y="73025"/>
                  <a:pt x="28067" y="73025"/>
                </a:cubicBezTo>
                <a:cubicBezTo>
                  <a:pt x="28067" y="73025"/>
                  <a:pt x="28067" y="73025"/>
                  <a:pt x="26924" y="74168"/>
                </a:cubicBezTo>
                <a:cubicBezTo>
                  <a:pt x="26924" y="74168"/>
                  <a:pt x="26924" y="75311"/>
                  <a:pt x="26924" y="76454"/>
                </a:cubicBezTo>
                <a:cubicBezTo>
                  <a:pt x="28067" y="76454"/>
                  <a:pt x="28067" y="76454"/>
                  <a:pt x="28067" y="77597"/>
                </a:cubicBezTo>
                <a:cubicBezTo>
                  <a:pt x="28067" y="77597"/>
                  <a:pt x="28067" y="77597"/>
                  <a:pt x="28067" y="76454"/>
                </a:cubicBezTo>
                <a:cubicBezTo>
                  <a:pt x="28702" y="75819"/>
                  <a:pt x="29337" y="75057"/>
                  <a:pt x="29845" y="75057"/>
                </a:cubicBezTo>
                <a:cubicBezTo>
                  <a:pt x="30353" y="75057"/>
                  <a:pt x="30353" y="75438"/>
                  <a:pt x="30353" y="76454"/>
                </a:cubicBezTo>
                <a:cubicBezTo>
                  <a:pt x="31115" y="76454"/>
                  <a:pt x="31369" y="76962"/>
                  <a:pt x="31750" y="76962"/>
                </a:cubicBezTo>
                <a:cubicBezTo>
                  <a:pt x="32004" y="76962"/>
                  <a:pt x="32258" y="76835"/>
                  <a:pt x="32639" y="76454"/>
                </a:cubicBezTo>
                <a:cubicBezTo>
                  <a:pt x="32639" y="76454"/>
                  <a:pt x="32639" y="76454"/>
                  <a:pt x="32639" y="77597"/>
                </a:cubicBezTo>
                <a:cubicBezTo>
                  <a:pt x="33147" y="77089"/>
                  <a:pt x="33401" y="76835"/>
                  <a:pt x="33528" y="76835"/>
                </a:cubicBezTo>
                <a:cubicBezTo>
                  <a:pt x="33655" y="76835"/>
                  <a:pt x="33782" y="77343"/>
                  <a:pt x="33782" y="78740"/>
                </a:cubicBezTo>
                <a:cubicBezTo>
                  <a:pt x="33782" y="78740"/>
                  <a:pt x="33782" y="78740"/>
                  <a:pt x="34925" y="77597"/>
                </a:cubicBezTo>
                <a:cubicBezTo>
                  <a:pt x="34925" y="78740"/>
                  <a:pt x="34925" y="78740"/>
                  <a:pt x="34925" y="78740"/>
                </a:cubicBezTo>
                <a:cubicBezTo>
                  <a:pt x="35179" y="78486"/>
                  <a:pt x="35687" y="78232"/>
                  <a:pt x="36195" y="78232"/>
                </a:cubicBezTo>
                <a:cubicBezTo>
                  <a:pt x="37592" y="78232"/>
                  <a:pt x="39370" y="79248"/>
                  <a:pt x="39370" y="80899"/>
                </a:cubicBezTo>
                <a:cubicBezTo>
                  <a:pt x="39370" y="79502"/>
                  <a:pt x="39370" y="78994"/>
                  <a:pt x="39624" y="78994"/>
                </a:cubicBezTo>
                <a:cubicBezTo>
                  <a:pt x="39878" y="78994"/>
                  <a:pt x="40005" y="79248"/>
                  <a:pt x="40386" y="79629"/>
                </a:cubicBezTo>
                <a:cubicBezTo>
                  <a:pt x="40513" y="79375"/>
                  <a:pt x="40513" y="78994"/>
                  <a:pt x="40513" y="78613"/>
                </a:cubicBezTo>
                <a:cubicBezTo>
                  <a:pt x="40513" y="77089"/>
                  <a:pt x="40767" y="76200"/>
                  <a:pt x="40894" y="76200"/>
                </a:cubicBezTo>
                <a:cubicBezTo>
                  <a:pt x="41021" y="76200"/>
                  <a:pt x="41148" y="77343"/>
                  <a:pt x="40513" y="79756"/>
                </a:cubicBezTo>
                <a:cubicBezTo>
                  <a:pt x="40513" y="80899"/>
                  <a:pt x="40513" y="81407"/>
                  <a:pt x="40640" y="81407"/>
                </a:cubicBezTo>
                <a:cubicBezTo>
                  <a:pt x="40767" y="81407"/>
                  <a:pt x="41148" y="80899"/>
                  <a:pt x="41656" y="79756"/>
                </a:cubicBezTo>
                <a:cubicBezTo>
                  <a:pt x="42164" y="78613"/>
                  <a:pt x="42545" y="78105"/>
                  <a:pt x="42672" y="78105"/>
                </a:cubicBezTo>
                <a:cubicBezTo>
                  <a:pt x="42799" y="78105"/>
                  <a:pt x="42799" y="78613"/>
                  <a:pt x="42799" y="79756"/>
                </a:cubicBezTo>
                <a:cubicBezTo>
                  <a:pt x="43434" y="77089"/>
                  <a:pt x="44196" y="75311"/>
                  <a:pt x="44323" y="75311"/>
                </a:cubicBezTo>
                <a:cubicBezTo>
                  <a:pt x="44450" y="75311"/>
                  <a:pt x="44450" y="76327"/>
                  <a:pt x="43942" y="78613"/>
                </a:cubicBezTo>
                <a:cubicBezTo>
                  <a:pt x="43942" y="82042"/>
                  <a:pt x="43942" y="83185"/>
                  <a:pt x="43942" y="83185"/>
                </a:cubicBezTo>
                <a:cubicBezTo>
                  <a:pt x="45085" y="83185"/>
                  <a:pt x="45085" y="82042"/>
                  <a:pt x="45085" y="79756"/>
                </a:cubicBezTo>
                <a:cubicBezTo>
                  <a:pt x="45085" y="80010"/>
                  <a:pt x="45085" y="80518"/>
                  <a:pt x="45085" y="80899"/>
                </a:cubicBezTo>
                <a:cubicBezTo>
                  <a:pt x="45720" y="82804"/>
                  <a:pt x="45974" y="83566"/>
                  <a:pt x="46355" y="83566"/>
                </a:cubicBezTo>
                <a:cubicBezTo>
                  <a:pt x="46736" y="83566"/>
                  <a:pt x="46863" y="83058"/>
                  <a:pt x="47371" y="81915"/>
                </a:cubicBezTo>
                <a:cubicBezTo>
                  <a:pt x="47879" y="80772"/>
                  <a:pt x="48514" y="80264"/>
                  <a:pt x="48768" y="80264"/>
                </a:cubicBezTo>
                <a:cubicBezTo>
                  <a:pt x="49022" y="80264"/>
                  <a:pt x="49022" y="80772"/>
                  <a:pt x="48514" y="81915"/>
                </a:cubicBezTo>
                <a:cubicBezTo>
                  <a:pt x="48514" y="82423"/>
                  <a:pt x="48514" y="82804"/>
                  <a:pt x="48514" y="83058"/>
                </a:cubicBezTo>
                <a:lnTo>
                  <a:pt x="50673" y="83058"/>
                </a:lnTo>
                <a:cubicBezTo>
                  <a:pt x="50673" y="83058"/>
                  <a:pt x="50673" y="81915"/>
                  <a:pt x="50673" y="80772"/>
                </a:cubicBezTo>
                <a:cubicBezTo>
                  <a:pt x="51435" y="82169"/>
                  <a:pt x="51689" y="83185"/>
                  <a:pt x="51689" y="83185"/>
                </a:cubicBezTo>
                <a:cubicBezTo>
                  <a:pt x="51689" y="83185"/>
                  <a:pt x="51816" y="82804"/>
                  <a:pt x="51816" y="81915"/>
                </a:cubicBezTo>
                <a:lnTo>
                  <a:pt x="52959" y="81915"/>
                </a:lnTo>
                <a:cubicBezTo>
                  <a:pt x="52959" y="81915"/>
                  <a:pt x="52959" y="81915"/>
                  <a:pt x="52959" y="80772"/>
                </a:cubicBezTo>
                <a:cubicBezTo>
                  <a:pt x="52959" y="80010"/>
                  <a:pt x="53086" y="79756"/>
                  <a:pt x="53213" y="79756"/>
                </a:cubicBezTo>
                <a:cubicBezTo>
                  <a:pt x="53594" y="79756"/>
                  <a:pt x="54102" y="81153"/>
                  <a:pt x="54102" y="81788"/>
                </a:cubicBezTo>
                <a:cubicBezTo>
                  <a:pt x="54864" y="82550"/>
                  <a:pt x="55118" y="83439"/>
                  <a:pt x="55245" y="83439"/>
                </a:cubicBezTo>
                <a:cubicBezTo>
                  <a:pt x="55372" y="83439"/>
                  <a:pt x="55245" y="83312"/>
                  <a:pt x="55245" y="82931"/>
                </a:cubicBezTo>
                <a:cubicBezTo>
                  <a:pt x="55245" y="81788"/>
                  <a:pt x="55245" y="79502"/>
                  <a:pt x="55245" y="78359"/>
                </a:cubicBezTo>
                <a:cubicBezTo>
                  <a:pt x="55245" y="77978"/>
                  <a:pt x="55372" y="77851"/>
                  <a:pt x="55499" y="77851"/>
                </a:cubicBezTo>
                <a:cubicBezTo>
                  <a:pt x="55880" y="77851"/>
                  <a:pt x="56388" y="78613"/>
                  <a:pt x="56388" y="79502"/>
                </a:cubicBezTo>
                <a:cubicBezTo>
                  <a:pt x="56388" y="81788"/>
                  <a:pt x="56388" y="81788"/>
                  <a:pt x="57531" y="82931"/>
                </a:cubicBezTo>
                <a:cubicBezTo>
                  <a:pt x="57531" y="82931"/>
                  <a:pt x="57531" y="82931"/>
                  <a:pt x="57531" y="80645"/>
                </a:cubicBezTo>
                <a:cubicBezTo>
                  <a:pt x="57531" y="80137"/>
                  <a:pt x="57785" y="79756"/>
                  <a:pt x="58293" y="79756"/>
                </a:cubicBezTo>
                <a:cubicBezTo>
                  <a:pt x="58801" y="79756"/>
                  <a:pt x="59309" y="80010"/>
                  <a:pt x="59817" y="80645"/>
                </a:cubicBezTo>
                <a:cubicBezTo>
                  <a:pt x="60960" y="80645"/>
                  <a:pt x="60960" y="78359"/>
                  <a:pt x="60960" y="78359"/>
                </a:cubicBezTo>
                <a:cubicBezTo>
                  <a:pt x="60960" y="78359"/>
                  <a:pt x="60960" y="78359"/>
                  <a:pt x="60960" y="77216"/>
                </a:cubicBezTo>
                <a:cubicBezTo>
                  <a:pt x="60960" y="77216"/>
                  <a:pt x="60960" y="77216"/>
                  <a:pt x="62103" y="78359"/>
                </a:cubicBezTo>
                <a:cubicBezTo>
                  <a:pt x="62103" y="77851"/>
                  <a:pt x="62103" y="77597"/>
                  <a:pt x="62230" y="77597"/>
                </a:cubicBezTo>
                <a:cubicBezTo>
                  <a:pt x="62357" y="77597"/>
                  <a:pt x="62611" y="77851"/>
                  <a:pt x="63246" y="78359"/>
                </a:cubicBezTo>
                <a:cubicBezTo>
                  <a:pt x="63246" y="78867"/>
                  <a:pt x="63373" y="79121"/>
                  <a:pt x="63627" y="79121"/>
                </a:cubicBezTo>
                <a:cubicBezTo>
                  <a:pt x="63881" y="79121"/>
                  <a:pt x="63881" y="78613"/>
                  <a:pt x="63246" y="77216"/>
                </a:cubicBezTo>
                <a:cubicBezTo>
                  <a:pt x="62611" y="75819"/>
                  <a:pt x="62738" y="74803"/>
                  <a:pt x="63119" y="74803"/>
                </a:cubicBezTo>
                <a:cubicBezTo>
                  <a:pt x="63119" y="74803"/>
                  <a:pt x="63119" y="74803"/>
                  <a:pt x="63246" y="74803"/>
                </a:cubicBezTo>
                <a:cubicBezTo>
                  <a:pt x="63246" y="73152"/>
                  <a:pt x="63246" y="72390"/>
                  <a:pt x="63373" y="72390"/>
                </a:cubicBezTo>
                <a:cubicBezTo>
                  <a:pt x="63500" y="72390"/>
                  <a:pt x="63881" y="73279"/>
                  <a:pt x="64389" y="74930"/>
                </a:cubicBezTo>
                <a:cubicBezTo>
                  <a:pt x="64897" y="75819"/>
                  <a:pt x="65151" y="76200"/>
                  <a:pt x="65151" y="76200"/>
                </a:cubicBezTo>
                <a:cubicBezTo>
                  <a:pt x="65151" y="76200"/>
                  <a:pt x="65024" y="75184"/>
                  <a:pt x="64389" y="73914"/>
                </a:cubicBezTo>
                <a:cubicBezTo>
                  <a:pt x="64389" y="73914"/>
                  <a:pt x="64389" y="73406"/>
                  <a:pt x="64770" y="73406"/>
                </a:cubicBezTo>
                <a:cubicBezTo>
                  <a:pt x="64897" y="73406"/>
                  <a:pt x="65151" y="73533"/>
                  <a:pt x="65532" y="73914"/>
                </a:cubicBezTo>
                <a:cubicBezTo>
                  <a:pt x="65913" y="74295"/>
                  <a:pt x="66675" y="74676"/>
                  <a:pt x="67183" y="74676"/>
                </a:cubicBezTo>
                <a:cubicBezTo>
                  <a:pt x="67818" y="74676"/>
                  <a:pt x="68072" y="74168"/>
                  <a:pt x="66675" y="72771"/>
                </a:cubicBezTo>
                <a:cubicBezTo>
                  <a:pt x="67564" y="73279"/>
                  <a:pt x="68199" y="73533"/>
                  <a:pt x="68326" y="73533"/>
                </a:cubicBezTo>
                <a:cubicBezTo>
                  <a:pt x="68453" y="73533"/>
                  <a:pt x="68453" y="73025"/>
                  <a:pt x="67691" y="71628"/>
                </a:cubicBezTo>
                <a:lnTo>
                  <a:pt x="67691" y="70612"/>
                </a:lnTo>
                <a:cubicBezTo>
                  <a:pt x="67691" y="71755"/>
                  <a:pt x="68834" y="72898"/>
                  <a:pt x="69977" y="72898"/>
                </a:cubicBezTo>
                <a:cubicBezTo>
                  <a:pt x="69977" y="72898"/>
                  <a:pt x="69977" y="72898"/>
                  <a:pt x="68834" y="71755"/>
                </a:cubicBezTo>
                <a:cubicBezTo>
                  <a:pt x="67691" y="70612"/>
                  <a:pt x="67691" y="70612"/>
                  <a:pt x="68834" y="70612"/>
                </a:cubicBezTo>
                <a:cubicBezTo>
                  <a:pt x="68834" y="70612"/>
                  <a:pt x="69977" y="71755"/>
                  <a:pt x="69977" y="71755"/>
                </a:cubicBezTo>
                <a:lnTo>
                  <a:pt x="71120" y="71755"/>
                </a:lnTo>
                <a:cubicBezTo>
                  <a:pt x="70612" y="71247"/>
                  <a:pt x="70358" y="70993"/>
                  <a:pt x="70104" y="70612"/>
                </a:cubicBezTo>
                <a:cubicBezTo>
                  <a:pt x="71120" y="71755"/>
                  <a:pt x="71247" y="71755"/>
                  <a:pt x="72390" y="71755"/>
                </a:cubicBezTo>
                <a:lnTo>
                  <a:pt x="72390" y="72898"/>
                </a:lnTo>
                <a:cubicBezTo>
                  <a:pt x="73533" y="72898"/>
                  <a:pt x="73533" y="71755"/>
                  <a:pt x="72390" y="70612"/>
                </a:cubicBezTo>
                <a:cubicBezTo>
                  <a:pt x="72390" y="70612"/>
                  <a:pt x="73533" y="70612"/>
                  <a:pt x="72390" y="69469"/>
                </a:cubicBezTo>
                <a:lnTo>
                  <a:pt x="73533" y="69469"/>
                </a:lnTo>
                <a:cubicBezTo>
                  <a:pt x="74041" y="70485"/>
                  <a:pt x="74295" y="70739"/>
                  <a:pt x="74422" y="70739"/>
                </a:cubicBezTo>
                <a:cubicBezTo>
                  <a:pt x="74549" y="70739"/>
                  <a:pt x="74549" y="70104"/>
                  <a:pt x="74549" y="69469"/>
                </a:cubicBezTo>
                <a:cubicBezTo>
                  <a:pt x="73279" y="68199"/>
                  <a:pt x="73152" y="67564"/>
                  <a:pt x="73406" y="67564"/>
                </a:cubicBezTo>
                <a:cubicBezTo>
                  <a:pt x="73660" y="67564"/>
                  <a:pt x="74168" y="67818"/>
                  <a:pt x="74549" y="68326"/>
                </a:cubicBezTo>
                <a:cubicBezTo>
                  <a:pt x="75184" y="68961"/>
                  <a:pt x="75565" y="69215"/>
                  <a:pt x="75692" y="69215"/>
                </a:cubicBezTo>
                <a:cubicBezTo>
                  <a:pt x="76073" y="69215"/>
                  <a:pt x="74676" y="67310"/>
                  <a:pt x="72263" y="64897"/>
                </a:cubicBezTo>
                <a:cubicBezTo>
                  <a:pt x="74803" y="66802"/>
                  <a:pt x="75819" y="67564"/>
                  <a:pt x="76200" y="67564"/>
                </a:cubicBezTo>
                <a:cubicBezTo>
                  <a:pt x="76581" y="67564"/>
                  <a:pt x="76200" y="67056"/>
                  <a:pt x="75692" y="66040"/>
                </a:cubicBezTo>
                <a:cubicBezTo>
                  <a:pt x="76073" y="66421"/>
                  <a:pt x="76327" y="66548"/>
                  <a:pt x="76454" y="66548"/>
                </a:cubicBezTo>
                <a:cubicBezTo>
                  <a:pt x="76962" y="66548"/>
                  <a:pt x="77089" y="66040"/>
                  <a:pt x="77851" y="66040"/>
                </a:cubicBezTo>
                <a:cubicBezTo>
                  <a:pt x="77851" y="64897"/>
                  <a:pt x="77851" y="64897"/>
                  <a:pt x="77851" y="63754"/>
                </a:cubicBezTo>
                <a:cubicBezTo>
                  <a:pt x="78486" y="64135"/>
                  <a:pt x="78867" y="64262"/>
                  <a:pt x="78994" y="64262"/>
                </a:cubicBezTo>
                <a:cubicBezTo>
                  <a:pt x="79375" y="64262"/>
                  <a:pt x="78232" y="63500"/>
                  <a:pt x="76708" y="62611"/>
                </a:cubicBezTo>
                <a:lnTo>
                  <a:pt x="77851" y="62611"/>
                </a:lnTo>
                <a:cubicBezTo>
                  <a:pt x="78359" y="63119"/>
                  <a:pt x="78740" y="63373"/>
                  <a:pt x="79248" y="63373"/>
                </a:cubicBezTo>
                <a:cubicBezTo>
                  <a:pt x="79883" y="63373"/>
                  <a:pt x="80645" y="62865"/>
                  <a:pt x="81280" y="61468"/>
                </a:cubicBezTo>
                <a:cubicBezTo>
                  <a:pt x="82423" y="59182"/>
                  <a:pt x="82423" y="59182"/>
                  <a:pt x="80137" y="58039"/>
                </a:cubicBezTo>
                <a:cubicBezTo>
                  <a:pt x="78867" y="56769"/>
                  <a:pt x="78232" y="56134"/>
                  <a:pt x="78486" y="56134"/>
                </a:cubicBezTo>
                <a:cubicBezTo>
                  <a:pt x="78740" y="56134"/>
                  <a:pt x="79248" y="56388"/>
                  <a:pt x="80137" y="56896"/>
                </a:cubicBezTo>
                <a:cubicBezTo>
                  <a:pt x="80899" y="57531"/>
                  <a:pt x="81915" y="57785"/>
                  <a:pt x="82423" y="57912"/>
                </a:cubicBezTo>
                <a:cubicBezTo>
                  <a:pt x="82423" y="57785"/>
                  <a:pt x="82550" y="57531"/>
                  <a:pt x="82804" y="57531"/>
                </a:cubicBezTo>
                <a:cubicBezTo>
                  <a:pt x="83058" y="57531"/>
                  <a:pt x="83312" y="57658"/>
                  <a:pt x="83566" y="58039"/>
                </a:cubicBezTo>
                <a:cubicBezTo>
                  <a:pt x="85852" y="58039"/>
                  <a:pt x="84709" y="56896"/>
                  <a:pt x="83566" y="56896"/>
                </a:cubicBezTo>
                <a:cubicBezTo>
                  <a:pt x="82423" y="56388"/>
                  <a:pt x="82169" y="56007"/>
                  <a:pt x="82423" y="56007"/>
                </a:cubicBezTo>
                <a:cubicBezTo>
                  <a:pt x="82677" y="56007"/>
                  <a:pt x="83566" y="56261"/>
                  <a:pt x="84709" y="56896"/>
                </a:cubicBezTo>
                <a:lnTo>
                  <a:pt x="85852" y="56896"/>
                </a:lnTo>
                <a:cubicBezTo>
                  <a:pt x="84963" y="56007"/>
                  <a:pt x="84074" y="54356"/>
                  <a:pt x="85471" y="54356"/>
                </a:cubicBezTo>
                <a:cubicBezTo>
                  <a:pt x="85852" y="54356"/>
                  <a:pt x="86233" y="54483"/>
                  <a:pt x="86995" y="54610"/>
                </a:cubicBezTo>
                <a:cubicBezTo>
                  <a:pt x="86995" y="54610"/>
                  <a:pt x="86995" y="54610"/>
                  <a:pt x="86995" y="53467"/>
                </a:cubicBezTo>
                <a:cubicBezTo>
                  <a:pt x="85852" y="53467"/>
                  <a:pt x="85852" y="53467"/>
                  <a:pt x="85852" y="52324"/>
                </a:cubicBezTo>
                <a:cubicBezTo>
                  <a:pt x="85852" y="52324"/>
                  <a:pt x="85852" y="51816"/>
                  <a:pt x="86233" y="51816"/>
                </a:cubicBezTo>
                <a:cubicBezTo>
                  <a:pt x="86360" y="51816"/>
                  <a:pt x="86741" y="51943"/>
                  <a:pt x="86995" y="52324"/>
                </a:cubicBezTo>
                <a:cubicBezTo>
                  <a:pt x="88138" y="52324"/>
                  <a:pt x="89281" y="52324"/>
                  <a:pt x="88138" y="51181"/>
                </a:cubicBezTo>
                <a:cubicBezTo>
                  <a:pt x="88138" y="51181"/>
                  <a:pt x="84709" y="50038"/>
                  <a:pt x="84709" y="50038"/>
                </a:cubicBezTo>
                <a:cubicBezTo>
                  <a:pt x="84709" y="50419"/>
                  <a:pt x="84455" y="50546"/>
                  <a:pt x="83947" y="50546"/>
                </a:cubicBezTo>
                <a:cubicBezTo>
                  <a:pt x="82931" y="50546"/>
                  <a:pt x="81026" y="49784"/>
                  <a:pt x="80137" y="48895"/>
                </a:cubicBezTo>
                <a:lnTo>
                  <a:pt x="81280" y="48895"/>
                </a:lnTo>
                <a:cubicBezTo>
                  <a:pt x="82677" y="49657"/>
                  <a:pt x="83693" y="49911"/>
                  <a:pt x="84201" y="49911"/>
                </a:cubicBezTo>
                <a:cubicBezTo>
                  <a:pt x="83185" y="49657"/>
                  <a:pt x="82423" y="48895"/>
                  <a:pt x="82423" y="48895"/>
                </a:cubicBezTo>
                <a:lnTo>
                  <a:pt x="83566" y="48895"/>
                </a:lnTo>
                <a:cubicBezTo>
                  <a:pt x="84709" y="48895"/>
                  <a:pt x="86995" y="50038"/>
                  <a:pt x="86995" y="50038"/>
                </a:cubicBezTo>
                <a:cubicBezTo>
                  <a:pt x="86995" y="48895"/>
                  <a:pt x="86995" y="48895"/>
                  <a:pt x="85852" y="48895"/>
                </a:cubicBezTo>
                <a:cubicBezTo>
                  <a:pt x="86995" y="48895"/>
                  <a:pt x="86995" y="48895"/>
                  <a:pt x="86995" y="47752"/>
                </a:cubicBezTo>
                <a:cubicBezTo>
                  <a:pt x="86995" y="47752"/>
                  <a:pt x="86995" y="46609"/>
                  <a:pt x="85852" y="46609"/>
                </a:cubicBezTo>
                <a:cubicBezTo>
                  <a:pt x="89281" y="46609"/>
                  <a:pt x="89281" y="44323"/>
                  <a:pt x="85852" y="44323"/>
                </a:cubicBezTo>
                <a:cubicBezTo>
                  <a:pt x="84709" y="44323"/>
                  <a:pt x="84709" y="43180"/>
                  <a:pt x="85852" y="43180"/>
                </a:cubicBezTo>
                <a:cubicBezTo>
                  <a:pt x="84709" y="43180"/>
                  <a:pt x="85852" y="42037"/>
                  <a:pt x="88138" y="42037"/>
                </a:cubicBezTo>
                <a:cubicBezTo>
                  <a:pt x="90424" y="42037"/>
                  <a:pt x="90424" y="42037"/>
                  <a:pt x="89281" y="40894"/>
                </a:cubicBezTo>
                <a:cubicBezTo>
                  <a:pt x="88138" y="40894"/>
                  <a:pt x="88138" y="39751"/>
                  <a:pt x="88138" y="39751"/>
                </a:cubicBezTo>
                <a:cubicBezTo>
                  <a:pt x="86614" y="39751"/>
                  <a:pt x="86106" y="39243"/>
                  <a:pt x="85598" y="39243"/>
                </a:cubicBezTo>
                <a:cubicBezTo>
                  <a:pt x="85344" y="39243"/>
                  <a:pt x="85090" y="39370"/>
                  <a:pt x="84709" y="39751"/>
                </a:cubicBezTo>
                <a:lnTo>
                  <a:pt x="82169" y="39751"/>
                </a:lnTo>
                <a:cubicBezTo>
                  <a:pt x="81026" y="38608"/>
                  <a:pt x="82169" y="38608"/>
                  <a:pt x="82169" y="38608"/>
                </a:cubicBezTo>
                <a:cubicBezTo>
                  <a:pt x="82550" y="38989"/>
                  <a:pt x="82804" y="39116"/>
                  <a:pt x="83058" y="39116"/>
                </a:cubicBezTo>
                <a:cubicBezTo>
                  <a:pt x="83439" y="39116"/>
                  <a:pt x="83693" y="38608"/>
                  <a:pt x="84455" y="38608"/>
                </a:cubicBezTo>
                <a:cubicBezTo>
                  <a:pt x="86741" y="38608"/>
                  <a:pt x="85598" y="37465"/>
                  <a:pt x="85598" y="37465"/>
                </a:cubicBezTo>
                <a:cubicBezTo>
                  <a:pt x="85598" y="37465"/>
                  <a:pt x="85598" y="36322"/>
                  <a:pt x="85598" y="36322"/>
                </a:cubicBezTo>
                <a:cubicBezTo>
                  <a:pt x="86741" y="35179"/>
                  <a:pt x="86741" y="35179"/>
                  <a:pt x="85598" y="35179"/>
                </a:cubicBezTo>
                <a:lnTo>
                  <a:pt x="84455" y="35179"/>
                </a:lnTo>
                <a:cubicBezTo>
                  <a:pt x="86741" y="35179"/>
                  <a:pt x="86741" y="31750"/>
                  <a:pt x="83312" y="31750"/>
                </a:cubicBezTo>
                <a:lnTo>
                  <a:pt x="85598" y="31750"/>
                </a:lnTo>
                <a:cubicBezTo>
                  <a:pt x="86741" y="30607"/>
                  <a:pt x="86741" y="30607"/>
                  <a:pt x="86741" y="30607"/>
                </a:cubicBezTo>
                <a:cubicBezTo>
                  <a:pt x="86741" y="29464"/>
                  <a:pt x="84455" y="29464"/>
                  <a:pt x="84455" y="28321"/>
                </a:cubicBezTo>
                <a:cubicBezTo>
                  <a:pt x="83312" y="27178"/>
                  <a:pt x="83312" y="27178"/>
                  <a:pt x="82169" y="27178"/>
                </a:cubicBezTo>
                <a:cubicBezTo>
                  <a:pt x="82169" y="27178"/>
                  <a:pt x="82169" y="27178"/>
                  <a:pt x="83312" y="26035"/>
                </a:cubicBezTo>
                <a:lnTo>
                  <a:pt x="84455" y="26035"/>
                </a:lnTo>
                <a:cubicBezTo>
                  <a:pt x="84455" y="25654"/>
                  <a:pt x="84328" y="25527"/>
                  <a:pt x="84074" y="25527"/>
                </a:cubicBezTo>
                <a:cubicBezTo>
                  <a:pt x="83693" y="25527"/>
                  <a:pt x="82931" y="26035"/>
                  <a:pt x="82169" y="26035"/>
                </a:cubicBezTo>
                <a:cubicBezTo>
                  <a:pt x="83312" y="24892"/>
                  <a:pt x="82169" y="23749"/>
                  <a:pt x="81026" y="23749"/>
                </a:cubicBezTo>
                <a:cubicBezTo>
                  <a:pt x="81026" y="23749"/>
                  <a:pt x="81026" y="23749"/>
                  <a:pt x="82169" y="22606"/>
                </a:cubicBezTo>
                <a:cubicBezTo>
                  <a:pt x="82931" y="21844"/>
                  <a:pt x="83185" y="20955"/>
                  <a:pt x="82423" y="20955"/>
                </a:cubicBezTo>
                <a:cubicBezTo>
                  <a:pt x="82169" y="20955"/>
                  <a:pt x="81661" y="21082"/>
                  <a:pt x="81026" y="21463"/>
                </a:cubicBezTo>
                <a:cubicBezTo>
                  <a:pt x="81026" y="21463"/>
                  <a:pt x="81026" y="21463"/>
                  <a:pt x="82169" y="20320"/>
                </a:cubicBezTo>
                <a:cubicBezTo>
                  <a:pt x="82931" y="19558"/>
                  <a:pt x="83820" y="18669"/>
                  <a:pt x="83439" y="18669"/>
                </a:cubicBezTo>
                <a:cubicBezTo>
                  <a:pt x="83312" y="18669"/>
                  <a:pt x="82931" y="18796"/>
                  <a:pt x="82169" y="19177"/>
                </a:cubicBezTo>
                <a:cubicBezTo>
                  <a:pt x="81407" y="19558"/>
                  <a:pt x="81026" y="19685"/>
                  <a:pt x="80772" y="19685"/>
                </a:cubicBezTo>
                <a:cubicBezTo>
                  <a:pt x="80010" y="19685"/>
                  <a:pt x="80264" y="18923"/>
                  <a:pt x="81026" y="18034"/>
                </a:cubicBezTo>
                <a:lnTo>
                  <a:pt x="78867" y="18034"/>
                </a:lnTo>
                <a:cubicBezTo>
                  <a:pt x="78867" y="18034"/>
                  <a:pt x="78867" y="18034"/>
                  <a:pt x="78867" y="18034"/>
                </a:cubicBezTo>
                <a:cubicBezTo>
                  <a:pt x="78867" y="19177"/>
                  <a:pt x="78867" y="19177"/>
                  <a:pt x="77724" y="19177"/>
                </a:cubicBezTo>
                <a:cubicBezTo>
                  <a:pt x="76581" y="19177"/>
                  <a:pt x="76581" y="19177"/>
                  <a:pt x="77724" y="18034"/>
                </a:cubicBezTo>
                <a:cubicBezTo>
                  <a:pt x="78867" y="16891"/>
                  <a:pt x="78867" y="16891"/>
                  <a:pt x="78867" y="16891"/>
                </a:cubicBezTo>
                <a:cubicBezTo>
                  <a:pt x="78867" y="16891"/>
                  <a:pt x="76581" y="16891"/>
                  <a:pt x="75438" y="15748"/>
                </a:cubicBezTo>
                <a:cubicBezTo>
                  <a:pt x="74803" y="14351"/>
                  <a:pt x="74041" y="13843"/>
                  <a:pt x="73660" y="13843"/>
                </a:cubicBezTo>
                <a:cubicBezTo>
                  <a:pt x="73279" y="13843"/>
                  <a:pt x="73152" y="14097"/>
                  <a:pt x="73152" y="14605"/>
                </a:cubicBezTo>
                <a:cubicBezTo>
                  <a:pt x="72009" y="14605"/>
                  <a:pt x="72009" y="14605"/>
                  <a:pt x="72009" y="13462"/>
                </a:cubicBezTo>
                <a:cubicBezTo>
                  <a:pt x="73152" y="12319"/>
                  <a:pt x="73152" y="12319"/>
                  <a:pt x="72009" y="12319"/>
                </a:cubicBezTo>
                <a:cubicBezTo>
                  <a:pt x="72009" y="12319"/>
                  <a:pt x="72009" y="12319"/>
                  <a:pt x="73152" y="11176"/>
                </a:cubicBezTo>
                <a:lnTo>
                  <a:pt x="72009" y="11176"/>
                </a:lnTo>
                <a:cubicBezTo>
                  <a:pt x="72009" y="10668"/>
                  <a:pt x="72009" y="10287"/>
                  <a:pt x="71882" y="10287"/>
                </a:cubicBezTo>
                <a:cubicBezTo>
                  <a:pt x="71755" y="10287"/>
                  <a:pt x="71501" y="11430"/>
                  <a:pt x="70866" y="11938"/>
                </a:cubicBezTo>
                <a:cubicBezTo>
                  <a:pt x="71120" y="11684"/>
                  <a:pt x="71247" y="11430"/>
                  <a:pt x="71374" y="11176"/>
                </a:cubicBezTo>
                <a:cubicBezTo>
                  <a:pt x="71120" y="11430"/>
                  <a:pt x="70739" y="11430"/>
                  <a:pt x="70485" y="11430"/>
                </a:cubicBezTo>
                <a:cubicBezTo>
                  <a:pt x="70104" y="11430"/>
                  <a:pt x="69723" y="11430"/>
                  <a:pt x="69723" y="11938"/>
                </a:cubicBezTo>
                <a:cubicBezTo>
                  <a:pt x="68580" y="11938"/>
                  <a:pt x="68580" y="11938"/>
                  <a:pt x="69723" y="10795"/>
                </a:cubicBezTo>
                <a:cubicBezTo>
                  <a:pt x="69723" y="10160"/>
                  <a:pt x="69469" y="9906"/>
                  <a:pt x="68961" y="9906"/>
                </a:cubicBezTo>
                <a:cubicBezTo>
                  <a:pt x="68453" y="9906"/>
                  <a:pt x="67945" y="10160"/>
                  <a:pt x="67437" y="10795"/>
                </a:cubicBezTo>
                <a:cubicBezTo>
                  <a:pt x="67437" y="9652"/>
                  <a:pt x="67437" y="9652"/>
                  <a:pt x="67437" y="8509"/>
                </a:cubicBezTo>
                <a:cubicBezTo>
                  <a:pt x="67056" y="8890"/>
                  <a:pt x="66929" y="9017"/>
                  <a:pt x="66929" y="9017"/>
                </a:cubicBezTo>
                <a:cubicBezTo>
                  <a:pt x="66929" y="9017"/>
                  <a:pt x="67437" y="8255"/>
                  <a:pt x="67437" y="7366"/>
                </a:cubicBezTo>
                <a:cubicBezTo>
                  <a:pt x="68707" y="6350"/>
                  <a:pt x="68707" y="6350"/>
                  <a:pt x="67564" y="6350"/>
                </a:cubicBezTo>
                <a:cubicBezTo>
                  <a:pt x="67564" y="6731"/>
                  <a:pt x="67437" y="6858"/>
                  <a:pt x="67183" y="6858"/>
                </a:cubicBezTo>
                <a:cubicBezTo>
                  <a:pt x="66802" y="6858"/>
                  <a:pt x="66040" y="6350"/>
                  <a:pt x="65278" y="6350"/>
                </a:cubicBezTo>
                <a:cubicBezTo>
                  <a:pt x="65024" y="6096"/>
                  <a:pt x="64643" y="5842"/>
                  <a:pt x="64389" y="5842"/>
                </a:cubicBezTo>
                <a:cubicBezTo>
                  <a:pt x="63627" y="5842"/>
                  <a:pt x="62738" y="6858"/>
                  <a:pt x="61849" y="8509"/>
                </a:cubicBezTo>
                <a:lnTo>
                  <a:pt x="59690" y="10922"/>
                </a:lnTo>
                <a:lnTo>
                  <a:pt x="60833" y="8636"/>
                </a:lnTo>
                <a:cubicBezTo>
                  <a:pt x="61976" y="7493"/>
                  <a:pt x="63119" y="5207"/>
                  <a:pt x="63119" y="5207"/>
                </a:cubicBezTo>
                <a:cubicBezTo>
                  <a:pt x="61976" y="5207"/>
                  <a:pt x="61976" y="6350"/>
                  <a:pt x="60833" y="7493"/>
                </a:cubicBezTo>
                <a:cubicBezTo>
                  <a:pt x="60833" y="6223"/>
                  <a:pt x="60833" y="5588"/>
                  <a:pt x="60579" y="5588"/>
                </a:cubicBezTo>
                <a:cubicBezTo>
                  <a:pt x="60325" y="5588"/>
                  <a:pt x="60071" y="5842"/>
                  <a:pt x="59690" y="6350"/>
                </a:cubicBezTo>
                <a:cubicBezTo>
                  <a:pt x="59690" y="6350"/>
                  <a:pt x="58547" y="6350"/>
                  <a:pt x="59690" y="5207"/>
                </a:cubicBezTo>
                <a:cubicBezTo>
                  <a:pt x="58547" y="5207"/>
                  <a:pt x="58547" y="5207"/>
                  <a:pt x="58547" y="6350"/>
                </a:cubicBezTo>
                <a:cubicBezTo>
                  <a:pt x="58547" y="4191"/>
                  <a:pt x="58039" y="3429"/>
                  <a:pt x="57785" y="3429"/>
                </a:cubicBezTo>
                <a:cubicBezTo>
                  <a:pt x="57658" y="3429"/>
                  <a:pt x="57404" y="3683"/>
                  <a:pt x="57404" y="4064"/>
                </a:cubicBezTo>
                <a:cubicBezTo>
                  <a:pt x="57404" y="5207"/>
                  <a:pt x="56261" y="5207"/>
                  <a:pt x="56261" y="5207"/>
                </a:cubicBezTo>
                <a:cubicBezTo>
                  <a:pt x="56261" y="5207"/>
                  <a:pt x="56261" y="5207"/>
                  <a:pt x="55118" y="6350"/>
                </a:cubicBezTo>
                <a:cubicBezTo>
                  <a:pt x="55118" y="6350"/>
                  <a:pt x="55118" y="5207"/>
                  <a:pt x="55118" y="5207"/>
                </a:cubicBezTo>
                <a:lnTo>
                  <a:pt x="55118" y="4064"/>
                </a:lnTo>
                <a:cubicBezTo>
                  <a:pt x="55118" y="4064"/>
                  <a:pt x="55118" y="4064"/>
                  <a:pt x="53975" y="5207"/>
                </a:cubicBezTo>
                <a:cubicBezTo>
                  <a:pt x="53975" y="4191"/>
                  <a:pt x="53975" y="3429"/>
                  <a:pt x="53975" y="2921"/>
                </a:cubicBezTo>
                <a:cubicBezTo>
                  <a:pt x="53467" y="4318"/>
                  <a:pt x="53213" y="4699"/>
                  <a:pt x="53086" y="4699"/>
                </a:cubicBezTo>
                <a:cubicBezTo>
                  <a:pt x="52959" y="4699"/>
                  <a:pt x="52832" y="3683"/>
                  <a:pt x="52832" y="2921"/>
                </a:cubicBezTo>
                <a:cubicBezTo>
                  <a:pt x="53467" y="1778"/>
                  <a:pt x="53721" y="1270"/>
                  <a:pt x="53594" y="1270"/>
                </a:cubicBezTo>
                <a:cubicBezTo>
                  <a:pt x="53467" y="1270"/>
                  <a:pt x="52832" y="1778"/>
                  <a:pt x="51816" y="2921"/>
                </a:cubicBezTo>
                <a:cubicBezTo>
                  <a:pt x="51816" y="2921"/>
                  <a:pt x="50673" y="4064"/>
                  <a:pt x="49530" y="4064"/>
                </a:cubicBezTo>
                <a:cubicBezTo>
                  <a:pt x="48387" y="4064"/>
                  <a:pt x="48387" y="4064"/>
                  <a:pt x="47244" y="2921"/>
                </a:cubicBezTo>
                <a:cubicBezTo>
                  <a:pt x="48006" y="762"/>
                  <a:pt x="47752" y="0"/>
                  <a:pt x="47498" y="0"/>
                </a:cubicBezTo>
                <a:close/>
                <a:moveTo>
                  <a:pt x="74295" y="95377"/>
                </a:moveTo>
                <a:cubicBezTo>
                  <a:pt x="74295" y="95377"/>
                  <a:pt x="74295" y="96520"/>
                  <a:pt x="75438" y="97663"/>
                </a:cubicBezTo>
                <a:cubicBezTo>
                  <a:pt x="75438" y="98552"/>
                  <a:pt x="75565" y="98933"/>
                  <a:pt x="75692" y="98933"/>
                </a:cubicBezTo>
                <a:cubicBezTo>
                  <a:pt x="75819" y="98933"/>
                  <a:pt x="76073" y="97917"/>
                  <a:pt x="75438" y="96647"/>
                </a:cubicBezTo>
                <a:cubicBezTo>
                  <a:pt x="74295" y="95504"/>
                  <a:pt x="74295" y="95504"/>
                  <a:pt x="74295" y="95504"/>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3"/>
          <p:cNvSpPr/>
          <p:nvPr/>
        </p:nvSpPr>
        <p:spPr>
          <a:xfrm>
            <a:off x="6379556" y="1714992"/>
            <a:ext cx="66865" cy="73914"/>
          </a:xfrm>
          <a:custGeom>
            <a:rect b="b" l="l" r="r" t="t"/>
            <a:pathLst>
              <a:path extrusionOk="0" h="98552" w="89154">
                <a:moveTo>
                  <a:pt x="48514" y="6350"/>
                </a:moveTo>
                <a:cubicBezTo>
                  <a:pt x="48514" y="6350"/>
                  <a:pt x="48514" y="6350"/>
                  <a:pt x="48514" y="7493"/>
                </a:cubicBezTo>
                <a:cubicBezTo>
                  <a:pt x="48514" y="8001"/>
                  <a:pt x="48260" y="8255"/>
                  <a:pt x="48006" y="8255"/>
                </a:cubicBezTo>
                <a:cubicBezTo>
                  <a:pt x="47752" y="8255"/>
                  <a:pt x="47371" y="8128"/>
                  <a:pt x="47371" y="7493"/>
                </a:cubicBezTo>
                <a:cubicBezTo>
                  <a:pt x="48514" y="6350"/>
                  <a:pt x="48514" y="6350"/>
                  <a:pt x="48514" y="6350"/>
                </a:cubicBezTo>
                <a:close/>
                <a:moveTo>
                  <a:pt x="25908" y="10922"/>
                </a:moveTo>
                <a:cubicBezTo>
                  <a:pt x="24765" y="10922"/>
                  <a:pt x="25908" y="12065"/>
                  <a:pt x="27051" y="13208"/>
                </a:cubicBezTo>
                <a:cubicBezTo>
                  <a:pt x="27051" y="12065"/>
                  <a:pt x="25908" y="10922"/>
                  <a:pt x="25908" y="10922"/>
                </a:cubicBezTo>
                <a:close/>
                <a:moveTo>
                  <a:pt x="32258" y="9271"/>
                </a:moveTo>
                <a:cubicBezTo>
                  <a:pt x="32258" y="9271"/>
                  <a:pt x="32385" y="9398"/>
                  <a:pt x="32766" y="9779"/>
                </a:cubicBezTo>
                <a:lnTo>
                  <a:pt x="32766" y="10922"/>
                </a:lnTo>
                <a:cubicBezTo>
                  <a:pt x="33655" y="11811"/>
                  <a:pt x="33909" y="13462"/>
                  <a:pt x="33274" y="13462"/>
                </a:cubicBezTo>
                <a:cubicBezTo>
                  <a:pt x="33147" y="13462"/>
                  <a:pt x="33020" y="13335"/>
                  <a:pt x="32766" y="13208"/>
                </a:cubicBezTo>
                <a:cubicBezTo>
                  <a:pt x="32766" y="13208"/>
                  <a:pt x="32766" y="10922"/>
                  <a:pt x="31623" y="9779"/>
                </a:cubicBezTo>
                <a:cubicBezTo>
                  <a:pt x="32385" y="9779"/>
                  <a:pt x="32131" y="9271"/>
                  <a:pt x="32258" y="9271"/>
                </a:cubicBezTo>
                <a:close/>
                <a:moveTo>
                  <a:pt x="51943" y="13208"/>
                </a:moveTo>
                <a:lnTo>
                  <a:pt x="51943" y="15494"/>
                </a:lnTo>
                <a:cubicBezTo>
                  <a:pt x="50800" y="16510"/>
                  <a:pt x="50800" y="16510"/>
                  <a:pt x="50800" y="16510"/>
                </a:cubicBezTo>
                <a:cubicBezTo>
                  <a:pt x="50800" y="16510"/>
                  <a:pt x="50800" y="16510"/>
                  <a:pt x="50800" y="15367"/>
                </a:cubicBezTo>
                <a:cubicBezTo>
                  <a:pt x="50800" y="15367"/>
                  <a:pt x="51943" y="13081"/>
                  <a:pt x="51943" y="13081"/>
                </a:cubicBezTo>
                <a:close/>
                <a:moveTo>
                  <a:pt x="52832" y="15621"/>
                </a:moveTo>
                <a:cubicBezTo>
                  <a:pt x="52832" y="15621"/>
                  <a:pt x="52578" y="16510"/>
                  <a:pt x="51943" y="17780"/>
                </a:cubicBezTo>
                <a:cubicBezTo>
                  <a:pt x="52451" y="16256"/>
                  <a:pt x="52705" y="15621"/>
                  <a:pt x="52832" y="15621"/>
                </a:cubicBezTo>
                <a:close/>
                <a:moveTo>
                  <a:pt x="72263" y="16637"/>
                </a:moveTo>
                <a:cubicBezTo>
                  <a:pt x="71120" y="17780"/>
                  <a:pt x="69977" y="18923"/>
                  <a:pt x="69977" y="18923"/>
                </a:cubicBezTo>
                <a:cubicBezTo>
                  <a:pt x="71120" y="17780"/>
                  <a:pt x="71120" y="16637"/>
                  <a:pt x="72263" y="16637"/>
                </a:cubicBezTo>
                <a:close/>
                <a:moveTo>
                  <a:pt x="83693" y="19177"/>
                </a:moveTo>
                <a:cubicBezTo>
                  <a:pt x="83566" y="19177"/>
                  <a:pt x="82931" y="19431"/>
                  <a:pt x="82423" y="20066"/>
                </a:cubicBezTo>
                <a:cubicBezTo>
                  <a:pt x="83566" y="19558"/>
                  <a:pt x="83820" y="19177"/>
                  <a:pt x="83693" y="19177"/>
                </a:cubicBezTo>
                <a:close/>
                <a:moveTo>
                  <a:pt x="28194" y="17653"/>
                </a:moveTo>
                <a:cubicBezTo>
                  <a:pt x="28194" y="17653"/>
                  <a:pt x="29337" y="19939"/>
                  <a:pt x="30480" y="21082"/>
                </a:cubicBezTo>
                <a:cubicBezTo>
                  <a:pt x="29337" y="21082"/>
                  <a:pt x="29337" y="21082"/>
                  <a:pt x="29337" y="19939"/>
                </a:cubicBezTo>
                <a:cubicBezTo>
                  <a:pt x="28194" y="18796"/>
                  <a:pt x="27051" y="17653"/>
                  <a:pt x="28194" y="17653"/>
                </a:cubicBezTo>
                <a:close/>
                <a:moveTo>
                  <a:pt x="58166" y="19304"/>
                </a:moveTo>
                <a:cubicBezTo>
                  <a:pt x="57912" y="19558"/>
                  <a:pt x="57658" y="19812"/>
                  <a:pt x="57531" y="19939"/>
                </a:cubicBezTo>
                <a:lnTo>
                  <a:pt x="57531" y="21082"/>
                </a:lnTo>
                <a:cubicBezTo>
                  <a:pt x="57785" y="20447"/>
                  <a:pt x="58039" y="19812"/>
                  <a:pt x="58166" y="19304"/>
                </a:cubicBezTo>
                <a:close/>
                <a:moveTo>
                  <a:pt x="78994" y="24511"/>
                </a:moveTo>
                <a:cubicBezTo>
                  <a:pt x="78232" y="25273"/>
                  <a:pt x="77343" y="26162"/>
                  <a:pt x="76962" y="26162"/>
                </a:cubicBezTo>
                <a:cubicBezTo>
                  <a:pt x="76835" y="26162"/>
                  <a:pt x="76708" y="26035"/>
                  <a:pt x="76708" y="25654"/>
                </a:cubicBezTo>
                <a:cubicBezTo>
                  <a:pt x="76708" y="25654"/>
                  <a:pt x="76708" y="25654"/>
                  <a:pt x="77851" y="24511"/>
                </a:cubicBezTo>
                <a:close/>
                <a:moveTo>
                  <a:pt x="84582" y="25654"/>
                </a:moveTo>
                <a:cubicBezTo>
                  <a:pt x="84582" y="25654"/>
                  <a:pt x="83439" y="25654"/>
                  <a:pt x="82296" y="26797"/>
                </a:cubicBezTo>
                <a:lnTo>
                  <a:pt x="83439" y="26797"/>
                </a:lnTo>
                <a:cubicBezTo>
                  <a:pt x="84582" y="25654"/>
                  <a:pt x="84582" y="25654"/>
                  <a:pt x="84582" y="25654"/>
                </a:cubicBezTo>
                <a:close/>
                <a:moveTo>
                  <a:pt x="80137" y="41402"/>
                </a:moveTo>
                <a:cubicBezTo>
                  <a:pt x="81280" y="41402"/>
                  <a:pt x="82423" y="41402"/>
                  <a:pt x="82423" y="42545"/>
                </a:cubicBezTo>
                <a:lnTo>
                  <a:pt x="80137" y="42545"/>
                </a:lnTo>
                <a:lnTo>
                  <a:pt x="80137" y="41402"/>
                </a:lnTo>
                <a:close/>
                <a:moveTo>
                  <a:pt x="72263" y="43688"/>
                </a:moveTo>
                <a:cubicBezTo>
                  <a:pt x="73406" y="43688"/>
                  <a:pt x="74549" y="43688"/>
                  <a:pt x="74549" y="44831"/>
                </a:cubicBezTo>
                <a:cubicBezTo>
                  <a:pt x="73406" y="44831"/>
                  <a:pt x="72263" y="43688"/>
                  <a:pt x="72263" y="43688"/>
                </a:cubicBezTo>
                <a:close/>
                <a:moveTo>
                  <a:pt x="81280" y="49276"/>
                </a:moveTo>
                <a:cubicBezTo>
                  <a:pt x="82423" y="49276"/>
                  <a:pt x="84709" y="50419"/>
                  <a:pt x="84709" y="50419"/>
                </a:cubicBezTo>
                <a:cubicBezTo>
                  <a:pt x="84709" y="50419"/>
                  <a:pt x="81280" y="49276"/>
                  <a:pt x="80137" y="49276"/>
                </a:cubicBezTo>
                <a:close/>
                <a:moveTo>
                  <a:pt x="15875" y="51562"/>
                </a:moveTo>
                <a:cubicBezTo>
                  <a:pt x="12827" y="51562"/>
                  <a:pt x="11811" y="52070"/>
                  <a:pt x="12827" y="52070"/>
                </a:cubicBezTo>
                <a:cubicBezTo>
                  <a:pt x="13335" y="52070"/>
                  <a:pt x="14351" y="51943"/>
                  <a:pt x="15875" y="51562"/>
                </a:cubicBezTo>
                <a:close/>
                <a:moveTo>
                  <a:pt x="21463" y="52705"/>
                </a:moveTo>
                <a:cubicBezTo>
                  <a:pt x="21463" y="53848"/>
                  <a:pt x="21463" y="53848"/>
                  <a:pt x="20320" y="53848"/>
                </a:cubicBezTo>
                <a:cubicBezTo>
                  <a:pt x="21463" y="52705"/>
                  <a:pt x="21463" y="52705"/>
                  <a:pt x="21463" y="52705"/>
                </a:cubicBezTo>
                <a:close/>
                <a:moveTo>
                  <a:pt x="66548" y="53848"/>
                </a:moveTo>
                <a:cubicBezTo>
                  <a:pt x="67818" y="54483"/>
                  <a:pt x="68453" y="55118"/>
                  <a:pt x="68199" y="55118"/>
                </a:cubicBezTo>
                <a:cubicBezTo>
                  <a:pt x="67945" y="55118"/>
                  <a:pt x="67437" y="54737"/>
                  <a:pt x="66548" y="53848"/>
                </a:cubicBezTo>
                <a:close/>
                <a:moveTo>
                  <a:pt x="78994" y="54991"/>
                </a:moveTo>
                <a:cubicBezTo>
                  <a:pt x="80137" y="54991"/>
                  <a:pt x="81280" y="56134"/>
                  <a:pt x="81280" y="56134"/>
                </a:cubicBezTo>
                <a:lnTo>
                  <a:pt x="80137" y="56134"/>
                </a:lnTo>
                <a:lnTo>
                  <a:pt x="78994" y="54991"/>
                </a:lnTo>
                <a:close/>
                <a:moveTo>
                  <a:pt x="22606" y="54991"/>
                </a:moveTo>
                <a:cubicBezTo>
                  <a:pt x="22606" y="56134"/>
                  <a:pt x="22606" y="56134"/>
                  <a:pt x="21463" y="56134"/>
                </a:cubicBezTo>
                <a:cubicBezTo>
                  <a:pt x="22606" y="56134"/>
                  <a:pt x="21463" y="56134"/>
                  <a:pt x="20320" y="57277"/>
                </a:cubicBezTo>
                <a:cubicBezTo>
                  <a:pt x="19177" y="57277"/>
                  <a:pt x="18034" y="58420"/>
                  <a:pt x="18034" y="58420"/>
                </a:cubicBezTo>
                <a:lnTo>
                  <a:pt x="19177" y="58420"/>
                </a:lnTo>
                <a:cubicBezTo>
                  <a:pt x="19177" y="58420"/>
                  <a:pt x="18034" y="59563"/>
                  <a:pt x="16891" y="59563"/>
                </a:cubicBezTo>
                <a:cubicBezTo>
                  <a:pt x="16891" y="59563"/>
                  <a:pt x="18034" y="58420"/>
                  <a:pt x="18034" y="58420"/>
                </a:cubicBezTo>
                <a:cubicBezTo>
                  <a:pt x="18034" y="58420"/>
                  <a:pt x="19177" y="57277"/>
                  <a:pt x="20320" y="56134"/>
                </a:cubicBezTo>
                <a:cubicBezTo>
                  <a:pt x="22606" y="54991"/>
                  <a:pt x="22606" y="54991"/>
                  <a:pt x="22606" y="54991"/>
                </a:cubicBezTo>
                <a:close/>
                <a:moveTo>
                  <a:pt x="38354" y="60579"/>
                </a:moveTo>
                <a:cubicBezTo>
                  <a:pt x="38354" y="60579"/>
                  <a:pt x="38354" y="60579"/>
                  <a:pt x="38354" y="60579"/>
                </a:cubicBezTo>
                <a:cubicBezTo>
                  <a:pt x="38354" y="60579"/>
                  <a:pt x="38354" y="60579"/>
                  <a:pt x="38354" y="60579"/>
                </a:cubicBezTo>
                <a:close/>
                <a:moveTo>
                  <a:pt x="37592" y="60325"/>
                </a:moveTo>
                <a:cubicBezTo>
                  <a:pt x="37592" y="60325"/>
                  <a:pt x="37465" y="60452"/>
                  <a:pt x="37338" y="60579"/>
                </a:cubicBezTo>
                <a:cubicBezTo>
                  <a:pt x="37338" y="60579"/>
                  <a:pt x="37338" y="60706"/>
                  <a:pt x="37338" y="60706"/>
                </a:cubicBezTo>
                <a:cubicBezTo>
                  <a:pt x="37465" y="60452"/>
                  <a:pt x="37592" y="60325"/>
                  <a:pt x="37592" y="60325"/>
                </a:cubicBezTo>
                <a:close/>
                <a:moveTo>
                  <a:pt x="2286" y="59436"/>
                </a:moveTo>
                <a:cubicBezTo>
                  <a:pt x="2286" y="59436"/>
                  <a:pt x="1143" y="60579"/>
                  <a:pt x="0" y="60579"/>
                </a:cubicBezTo>
                <a:cubicBezTo>
                  <a:pt x="0" y="60960"/>
                  <a:pt x="127" y="61087"/>
                  <a:pt x="381" y="61087"/>
                </a:cubicBezTo>
                <a:cubicBezTo>
                  <a:pt x="762" y="61087"/>
                  <a:pt x="1524" y="60579"/>
                  <a:pt x="2286" y="60579"/>
                </a:cubicBezTo>
                <a:lnTo>
                  <a:pt x="2286" y="59436"/>
                </a:lnTo>
                <a:close/>
                <a:moveTo>
                  <a:pt x="39116" y="60071"/>
                </a:moveTo>
                <a:cubicBezTo>
                  <a:pt x="39116" y="60071"/>
                  <a:pt x="38862" y="60452"/>
                  <a:pt x="38354" y="61087"/>
                </a:cubicBezTo>
                <a:cubicBezTo>
                  <a:pt x="38354" y="60452"/>
                  <a:pt x="38354" y="60452"/>
                  <a:pt x="38354" y="60452"/>
                </a:cubicBezTo>
                <a:cubicBezTo>
                  <a:pt x="38354" y="60706"/>
                  <a:pt x="38227" y="61087"/>
                  <a:pt x="38227" y="61341"/>
                </a:cubicBezTo>
                <a:cubicBezTo>
                  <a:pt x="38227" y="61214"/>
                  <a:pt x="38354" y="61214"/>
                  <a:pt x="38354" y="61087"/>
                </a:cubicBezTo>
                <a:cubicBezTo>
                  <a:pt x="38354" y="61214"/>
                  <a:pt x="38354" y="61341"/>
                  <a:pt x="38354" y="61595"/>
                </a:cubicBezTo>
                <a:cubicBezTo>
                  <a:pt x="38862" y="60579"/>
                  <a:pt x="39116" y="59944"/>
                  <a:pt x="39116" y="59944"/>
                </a:cubicBezTo>
                <a:close/>
                <a:moveTo>
                  <a:pt x="26035" y="61722"/>
                </a:moveTo>
                <a:cubicBezTo>
                  <a:pt x="25654" y="62103"/>
                  <a:pt x="25273" y="62484"/>
                  <a:pt x="24892" y="62865"/>
                </a:cubicBezTo>
                <a:lnTo>
                  <a:pt x="23749" y="62865"/>
                </a:lnTo>
                <a:cubicBezTo>
                  <a:pt x="23749" y="62865"/>
                  <a:pt x="24892" y="61722"/>
                  <a:pt x="26035" y="61722"/>
                </a:cubicBezTo>
                <a:close/>
                <a:moveTo>
                  <a:pt x="53086" y="64008"/>
                </a:moveTo>
                <a:cubicBezTo>
                  <a:pt x="53086" y="64008"/>
                  <a:pt x="53086" y="64008"/>
                  <a:pt x="53086" y="64008"/>
                </a:cubicBezTo>
                <a:cubicBezTo>
                  <a:pt x="53086" y="64008"/>
                  <a:pt x="53086" y="64008"/>
                  <a:pt x="53086" y="64008"/>
                </a:cubicBezTo>
                <a:close/>
                <a:moveTo>
                  <a:pt x="37211" y="62738"/>
                </a:moveTo>
                <a:cubicBezTo>
                  <a:pt x="36576" y="64135"/>
                  <a:pt x="36322" y="64643"/>
                  <a:pt x="36195" y="64643"/>
                </a:cubicBezTo>
                <a:cubicBezTo>
                  <a:pt x="36068" y="64643"/>
                  <a:pt x="36068" y="64389"/>
                  <a:pt x="36068" y="63881"/>
                </a:cubicBezTo>
                <a:cubicBezTo>
                  <a:pt x="37211" y="62738"/>
                  <a:pt x="37211" y="62738"/>
                  <a:pt x="37211" y="62738"/>
                </a:cubicBezTo>
                <a:close/>
                <a:moveTo>
                  <a:pt x="55245" y="65024"/>
                </a:moveTo>
                <a:cubicBezTo>
                  <a:pt x="55245" y="65024"/>
                  <a:pt x="55245" y="65024"/>
                  <a:pt x="55245" y="65024"/>
                </a:cubicBezTo>
                <a:cubicBezTo>
                  <a:pt x="55245" y="65024"/>
                  <a:pt x="55245" y="65024"/>
                  <a:pt x="55245" y="65024"/>
                </a:cubicBezTo>
                <a:close/>
                <a:moveTo>
                  <a:pt x="50800" y="65024"/>
                </a:moveTo>
                <a:cubicBezTo>
                  <a:pt x="51308" y="65532"/>
                  <a:pt x="51308" y="65913"/>
                  <a:pt x="51181" y="65913"/>
                </a:cubicBezTo>
                <a:cubicBezTo>
                  <a:pt x="51054" y="65913"/>
                  <a:pt x="50800" y="65532"/>
                  <a:pt x="50800" y="65024"/>
                </a:cubicBezTo>
                <a:close/>
                <a:moveTo>
                  <a:pt x="36195" y="62738"/>
                </a:moveTo>
                <a:cubicBezTo>
                  <a:pt x="36195" y="62738"/>
                  <a:pt x="36195" y="62865"/>
                  <a:pt x="36195" y="62865"/>
                </a:cubicBezTo>
                <a:cubicBezTo>
                  <a:pt x="35560" y="63627"/>
                  <a:pt x="35052" y="64643"/>
                  <a:pt x="35052" y="66167"/>
                </a:cubicBezTo>
                <a:cubicBezTo>
                  <a:pt x="33909" y="67310"/>
                  <a:pt x="33909" y="67310"/>
                  <a:pt x="33909" y="67310"/>
                </a:cubicBezTo>
                <a:cubicBezTo>
                  <a:pt x="33909" y="65024"/>
                  <a:pt x="35052" y="63881"/>
                  <a:pt x="36195" y="62738"/>
                </a:cubicBezTo>
                <a:close/>
                <a:moveTo>
                  <a:pt x="55372" y="66167"/>
                </a:moveTo>
                <a:cubicBezTo>
                  <a:pt x="55372" y="66167"/>
                  <a:pt x="55880" y="66675"/>
                  <a:pt x="56134" y="66929"/>
                </a:cubicBezTo>
                <a:cubicBezTo>
                  <a:pt x="56134" y="66929"/>
                  <a:pt x="56134" y="66929"/>
                  <a:pt x="56134" y="66929"/>
                </a:cubicBezTo>
                <a:cubicBezTo>
                  <a:pt x="56388" y="67183"/>
                  <a:pt x="56515" y="67310"/>
                  <a:pt x="56515" y="67310"/>
                </a:cubicBezTo>
                <a:cubicBezTo>
                  <a:pt x="56515" y="67310"/>
                  <a:pt x="56388" y="67183"/>
                  <a:pt x="56134" y="66929"/>
                </a:cubicBezTo>
                <a:cubicBezTo>
                  <a:pt x="56007" y="67183"/>
                  <a:pt x="55753" y="67310"/>
                  <a:pt x="55372" y="67310"/>
                </a:cubicBezTo>
                <a:cubicBezTo>
                  <a:pt x="55372" y="66929"/>
                  <a:pt x="55245" y="66548"/>
                  <a:pt x="55245" y="66167"/>
                </a:cubicBezTo>
                <a:close/>
                <a:moveTo>
                  <a:pt x="65532" y="66167"/>
                </a:moveTo>
                <a:cubicBezTo>
                  <a:pt x="65786" y="66421"/>
                  <a:pt x="66167" y="66802"/>
                  <a:pt x="66675" y="67310"/>
                </a:cubicBezTo>
                <a:cubicBezTo>
                  <a:pt x="67818" y="68453"/>
                  <a:pt x="67818" y="68453"/>
                  <a:pt x="66675" y="68453"/>
                </a:cubicBezTo>
                <a:cubicBezTo>
                  <a:pt x="66675" y="68453"/>
                  <a:pt x="66675" y="67310"/>
                  <a:pt x="65532" y="66167"/>
                </a:cubicBezTo>
                <a:close/>
                <a:moveTo>
                  <a:pt x="55499" y="67437"/>
                </a:moveTo>
                <a:cubicBezTo>
                  <a:pt x="56007" y="68326"/>
                  <a:pt x="56007" y="68834"/>
                  <a:pt x="55880" y="68834"/>
                </a:cubicBezTo>
                <a:cubicBezTo>
                  <a:pt x="55753" y="68834"/>
                  <a:pt x="55626" y="68326"/>
                  <a:pt x="55499" y="67437"/>
                </a:cubicBezTo>
                <a:close/>
                <a:moveTo>
                  <a:pt x="40640" y="68453"/>
                </a:moveTo>
                <a:lnTo>
                  <a:pt x="39497" y="69596"/>
                </a:lnTo>
                <a:cubicBezTo>
                  <a:pt x="39497" y="68453"/>
                  <a:pt x="39497" y="68453"/>
                  <a:pt x="40640" y="68453"/>
                </a:cubicBezTo>
                <a:close/>
                <a:moveTo>
                  <a:pt x="64008" y="70231"/>
                </a:moveTo>
                <a:cubicBezTo>
                  <a:pt x="64389" y="70231"/>
                  <a:pt x="64389" y="70739"/>
                  <a:pt x="64389" y="70739"/>
                </a:cubicBezTo>
                <a:cubicBezTo>
                  <a:pt x="65024" y="71882"/>
                  <a:pt x="65024" y="72136"/>
                  <a:pt x="64897" y="72136"/>
                </a:cubicBezTo>
                <a:cubicBezTo>
                  <a:pt x="64770" y="72136"/>
                  <a:pt x="64389" y="71882"/>
                  <a:pt x="64389" y="71882"/>
                </a:cubicBezTo>
                <a:cubicBezTo>
                  <a:pt x="63246" y="70739"/>
                  <a:pt x="63246" y="70739"/>
                  <a:pt x="63246" y="70739"/>
                </a:cubicBezTo>
                <a:cubicBezTo>
                  <a:pt x="63627" y="70358"/>
                  <a:pt x="63881" y="70231"/>
                  <a:pt x="64008" y="70231"/>
                </a:cubicBezTo>
                <a:close/>
                <a:moveTo>
                  <a:pt x="45085" y="68453"/>
                </a:moveTo>
                <a:cubicBezTo>
                  <a:pt x="45085" y="68707"/>
                  <a:pt x="45085" y="69088"/>
                  <a:pt x="45085" y="69596"/>
                </a:cubicBezTo>
                <a:cubicBezTo>
                  <a:pt x="45085" y="70739"/>
                  <a:pt x="45085" y="73025"/>
                  <a:pt x="45085" y="73025"/>
                </a:cubicBezTo>
                <a:cubicBezTo>
                  <a:pt x="43942" y="73025"/>
                  <a:pt x="45085" y="70739"/>
                  <a:pt x="45085" y="68453"/>
                </a:cubicBezTo>
                <a:close/>
                <a:moveTo>
                  <a:pt x="52070" y="69215"/>
                </a:moveTo>
                <a:cubicBezTo>
                  <a:pt x="52324" y="69215"/>
                  <a:pt x="52959" y="70485"/>
                  <a:pt x="52959" y="73025"/>
                </a:cubicBezTo>
                <a:cubicBezTo>
                  <a:pt x="51816" y="70739"/>
                  <a:pt x="51816" y="69596"/>
                  <a:pt x="51816" y="69596"/>
                </a:cubicBezTo>
                <a:cubicBezTo>
                  <a:pt x="51816" y="69342"/>
                  <a:pt x="51943" y="69215"/>
                  <a:pt x="51943" y="69215"/>
                </a:cubicBezTo>
                <a:close/>
                <a:moveTo>
                  <a:pt x="27051" y="71501"/>
                </a:moveTo>
                <a:cubicBezTo>
                  <a:pt x="26924" y="71501"/>
                  <a:pt x="26670" y="72263"/>
                  <a:pt x="25908" y="73152"/>
                </a:cubicBezTo>
                <a:cubicBezTo>
                  <a:pt x="24765" y="74295"/>
                  <a:pt x="24765" y="74295"/>
                  <a:pt x="25908" y="74295"/>
                </a:cubicBezTo>
                <a:cubicBezTo>
                  <a:pt x="25908" y="74295"/>
                  <a:pt x="27051" y="73152"/>
                  <a:pt x="27051" y="73152"/>
                </a:cubicBezTo>
                <a:cubicBezTo>
                  <a:pt x="28194" y="72009"/>
                  <a:pt x="27051" y="72009"/>
                  <a:pt x="27051" y="72009"/>
                </a:cubicBezTo>
                <a:cubicBezTo>
                  <a:pt x="27051" y="71628"/>
                  <a:pt x="27051" y="71501"/>
                  <a:pt x="27051" y="71501"/>
                </a:cubicBezTo>
                <a:close/>
                <a:moveTo>
                  <a:pt x="58674" y="72009"/>
                </a:moveTo>
                <a:cubicBezTo>
                  <a:pt x="59817" y="72009"/>
                  <a:pt x="59817" y="72009"/>
                  <a:pt x="59817" y="73152"/>
                </a:cubicBezTo>
                <a:cubicBezTo>
                  <a:pt x="59817" y="73152"/>
                  <a:pt x="60960" y="74295"/>
                  <a:pt x="60960" y="74295"/>
                </a:cubicBezTo>
                <a:lnTo>
                  <a:pt x="59817" y="74295"/>
                </a:lnTo>
                <a:cubicBezTo>
                  <a:pt x="58674" y="72009"/>
                  <a:pt x="58674" y="72009"/>
                  <a:pt x="58674" y="72009"/>
                </a:cubicBezTo>
                <a:close/>
                <a:moveTo>
                  <a:pt x="39497" y="74295"/>
                </a:moveTo>
                <a:cubicBezTo>
                  <a:pt x="39370" y="75057"/>
                  <a:pt x="39116" y="75819"/>
                  <a:pt x="38481" y="76581"/>
                </a:cubicBezTo>
                <a:cubicBezTo>
                  <a:pt x="38481" y="76581"/>
                  <a:pt x="38481" y="75438"/>
                  <a:pt x="39497" y="74295"/>
                </a:cubicBezTo>
                <a:close/>
                <a:moveTo>
                  <a:pt x="47752" y="0"/>
                </a:moveTo>
                <a:cubicBezTo>
                  <a:pt x="47625" y="0"/>
                  <a:pt x="47371" y="254"/>
                  <a:pt x="47371" y="762"/>
                </a:cubicBezTo>
                <a:cubicBezTo>
                  <a:pt x="47371" y="3048"/>
                  <a:pt x="47371" y="3048"/>
                  <a:pt x="46228" y="3048"/>
                </a:cubicBezTo>
                <a:cubicBezTo>
                  <a:pt x="46228" y="2667"/>
                  <a:pt x="46101" y="2540"/>
                  <a:pt x="45974" y="2540"/>
                </a:cubicBezTo>
                <a:cubicBezTo>
                  <a:pt x="45593" y="2540"/>
                  <a:pt x="45085" y="3302"/>
                  <a:pt x="45085" y="4191"/>
                </a:cubicBezTo>
                <a:cubicBezTo>
                  <a:pt x="45720" y="6096"/>
                  <a:pt x="45593" y="6858"/>
                  <a:pt x="45466" y="6858"/>
                </a:cubicBezTo>
                <a:cubicBezTo>
                  <a:pt x="45339" y="6858"/>
                  <a:pt x="45085" y="6223"/>
                  <a:pt x="45085" y="5207"/>
                </a:cubicBezTo>
                <a:cubicBezTo>
                  <a:pt x="45085" y="5207"/>
                  <a:pt x="45085" y="4064"/>
                  <a:pt x="45085" y="2921"/>
                </a:cubicBezTo>
                <a:cubicBezTo>
                  <a:pt x="43942" y="1905"/>
                  <a:pt x="43942" y="762"/>
                  <a:pt x="43942" y="762"/>
                </a:cubicBezTo>
                <a:cubicBezTo>
                  <a:pt x="43942" y="762"/>
                  <a:pt x="42799" y="762"/>
                  <a:pt x="43942" y="1905"/>
                </a:cubicBezTo>
                <a:cubicBezTo>
                  <a:pt x="43942" y="3048"/>
                  <a:pt x="43942" y="3048"/>
                  <a:pt x="43942" y="3048"/>
                </a:cubicBezTo>
                <a:cubicBezTo>
                  <a:pt x="42799" y="3048"/>
                  <a:pt x="42799" y="3048"/>
                  <a:pt x="42799" y="4191"/>
                </a:cubicBezTo>
                <a:cubicBezTo>
                  <a:pt x="42799" y="6477"/>
                  <a:pt x="42799" y="6477"/>
                  <a:pt x="42799" y="6477"/>
                </a:cubicBezTo>
                <a:cubicBezTo>
                  <a:pt x="41783" y="4064"/>
                  <a:pt x="41783" y="4064"/>
                  <a:pt x="41783" y="4064"/>
                </a:cubicBezTo>
                <a:cubicBezTo>
                  <a:pt x="41783" y="4064"/>
                  <a:pt x="41783" y="4064"/>
                  <a:pt x="41783" y="2921"/>
                </a:cubicBezTo>
                <a:cubicBezTo>
                  <a:pt x="41783" y="1778"/>
                  <a:pt x="40640" y="762"/>
                  <a:pt x="40640" y="762"/>
                </a:cubicBezTo>
                <a:cubicBezTo>
                  <a:pt x="40640" y="762"/>
                  <a:pt x="40640" y="1905"/>
                  <a:pt x="40640" y="1905"/>
                </a:cubicBezTo>
                <a:cubicBezTo>
                  <a:pt x="40640" y="3048"/>
                  <a:pt x="35052" y="5334"/>
                  <a:pt x="33909" y="5334"/>
                </a:cubicBezTo>
                <a:cubicBezTo>
                  <a:pt x="33274" y="4699"/>
                  <a:pt x="32766" y="4445"/>
                  <a:pt x="32512" y="4445"/>
                </a:cubicBezTo>
                <a:cubicBezTo>
                  <a:pt x="32258" y="4445"/>
                  <a:pt x="32258" y="4699"/>
                  <a:pt x="32766" y="5334"/>
                </a:cubicBezTo>
                <a:cubicBezTo>
                  <a:pt x="33909" y="6477"/>
                  <a:pt x="31623" y="7620"/>
                  <a:pt x="30480" y="7620"/>
                </a:cubicBezTo>
                <a:cubicBezTo>
                  <a:pt x="29337" y="8763"/>
                  <a:pt x="28194" y="9906"/>
                  <a:pt x="28194" y="11049"/>
                </a:cubicBezTo>
                <a:cubicBezTo>
                  <a:pt x="27051" y="11049"/>
                  <a:pt x="28194" y="13335"/>
                  <a:pt x="27051" y="13335"/>
                </a:cubicBezTo>
                <a:cubicBezTo>
                  <a:pt x="27051" y="14478"/>
                  <a:pt x="27051" y="14478"/>
                  <a:pt x="27051" y="14478"/>
                </a:cubicBezTo>
                <a:cubicBezTo>
                  <a:pt x="27051" y="14986"/>
                  <a:pt x="27051" y="15367"/>
                  <a:pt x="26924" y="15367"/>
                </a:cubicBezTo>
                <a:cubicBezTo>
                  <a:pt x="26797" y="15367"/>
                  <a:pt x="26416" y="15113"/>
                  <a:pt x="25908" y="14478"/>
                </a:cubicBezTo>
                <a:cubicBezTo>
                  <a:pt x="25908" y="13335"/>
                  <a:pt x="24765" y="12192"/>
                  <a:pt x="24765" y="12192"/>
                </a:cubicBezTo>
                <a:cubicBezTo>
                  <a:pt x="24765" y="13335"/>
                  <a:pt x="24765" y="13335"/>
                  <a:pt x="24765" y="13335"/>
                </a:cubicBezTo>
                <a:cubicBezTo>
                  <a:pt x="24765" y="13335"/>
                  <a:pt x="24765" y="13335"/>
                  <a:pt x="22479" y="11049"/>
                </a:cubicBezTo>
                <a:lnTo>
                  <a:pt x="22479" y="13335"/>
                </a:lnTo>
                <a:cubicBezTo>
                  <a:pt x="22225" y="12446"/>
                  <a:pt x="22098" y="12192"/>
                  <a:pt x="22098" y="12192"/>
                </a:cubicBezTo>
                <a:cubicBezTo>
                  <a:pt x="22098" y="12192"/>
                  <a:pt x="22606" y="13462"/>
                  <a:pt x="22606" y="14224"/>
                </a:cubicBezTo>
                <a:cubicBezTo>
                  <a:pt x="22098" y="13716"/>
                  <a:pt x="21717" y="13462"/>
                  <a:pt x="21463" y="13462"/>
                </a:cubicBezTo>
                <a:cubicBezTo>
                  <a:pt x="21209" y="13462"/>
                  <a:pt x="21336" y="13970"/>
                  <a:pt x="22606" y="15367"/>
                </a:cubicBezTo>
                <a:cubicBezTo>
                  <a:pt x="23114" y="16002"/>
                  <a:pt x="23114" y="16256"/>
                  <a:pt x="22860" y="16256"/>
                </a:cubicBezTo>
                <a:cubicBezTo>
                  <a:pt x="22606" y="16256"/>
                  <a:pt x="22098" y="16002"/>
                  <a:pt x="21463" y="15367"/>
                </a:cubicBezTo>
                <a:cubicBezTo>
                  <a:pt x="20828" y="14732"/>
                  <a:pt x="20701" y="14605"/>
                  <a:pt x="20447" y="14605"/>
                </a:cubicBezTo>
                <a:cubicBezTo>
                  <a:pt x="20193" y="14605"/>
                  <a:pt x="20320" y="14859"/>
                  <a:pt x="20320" y="15367"/>
                </a:cubicBezTo>
                <a:cubicBezTo>
                  <a:pt x="21463" y="16510"/>
                  <a:pt x="19177" y="17653"/>
                  <a:pt x="18034" y="18796"/>
                </a:cubicBezTo>
                <a:cubicBezTo>
                  <a:pt x="16891" y="21082"/>
                  <a:pt x="15748" y="22225"/>
                  <a:pt x="16891" y="23241"/>
                </a:cubicBezTo>
                <a:cubicBezTo>
                  <a:pt x="16891" y="23241"/>
                  <a:pt x="16891" y="23241"/>
                  <a:pt x="15748" y="22098"/>
                </a:cubicBezTo>
                <a:cubicBezTo>
                  <a:pt x="14605" y="22098"/>
                  <a:pt x="14605" y="22098"/>
                  <a:pt x="15748" y="23241"/>
                </a:cubicBezTo>
                <a:cubicBezTo>
                  <a:pt x="14605" y="23241"/>
                  <a:pt x="14605" y="23241"/>
                  <a:pt x="13462" y="24384"/>
                </a:cubicBezTo>
                <a:cubicBezTo>
                  <a:pt x="13462" y="25527"/>
                  <a:pt x="13462" y="25527"/>
                  <a:pt x="14605" y="26670"/>
                </a:cubicBezTo>
                <a:cubicBezTo>
                  <a:pt x="13716" y="26162"/>
                  <a:pt x="12700" y="25908"/>
                  <a:pt x="12065" y="25908"/>
                </a:cubicBezTo>
                <a:cubicBezTo>
                  <a:pt x="11176" y="25908"/>
                  <a:pt x="11049" y="26416"/>
                  <a:pt x="12319" y="27813"/>
                </a:cubicBezTo>
                <a:lnTo>
                  <a:pt x="10160" y="27813"/>
                </a:lnTo>
                <a:cubicBezTo>
                  <a:pt x="10160" y="27813"/>
                  <a:pt x="10160" y="28956"/>
                  <a:pt x="11303" y="30099"/>
                </a:cubicBezTo>
                <a:cubicBezTo>
                  <a:pt x="11303" y="30099"/>
                  <a:pt x="11303" y="31242"/>
                  <a:pt x="10160" y="31242"/>
                </a:cubicBezTo>
                <a:cubicBezTo>
                  <a:pt x="10160" y="32385"/>
                  <a:pt x="11303" y="32385"/>
                  <a:pt x="11303" y="32385"/>
                </a:cubicBezTo>
                <a:cubicBezTo>
                  <a:pt x="11303" y="33528"/>
                  <a:pt x="11303" y="33528"/>
                  <a:pt x="11303" y="33528"/>
                </a:cubicBezTo>
                <a:cubicBezTo>
                  <a:pt x="11049" y="33147"/>
                  <a:pt x="10795" y="33020"/>
                  <a:pt x="10668" y="33020"/>
                </a:cubicBezTo>
                <a:cubicBezTo>
                  <a:pt x="10160" y="33020"/>
                  <a:pt x="9906" y="34036"/>
                  <a:pt x="9144" y="35687"/>
                </a:cubicBezTo>
                <a:cubicBezTo>
                  <a:pt x="9144" y="37973"/>
                  <a:pt x="8001" y="39116"/>
                  <a:pt x="6858" y="39116"/>
                </a:cubicBezTo>
                <a:cubicBezTo>
                  <a:pt x="6858" y="39116"/>
                  <a:pt x="6858" y="39116"/>
                  <a:pt x="8001" y="40259"/>
                </a:cubicBezTo>
                <a:cubicBezTo>
                  <a:pt x="11430" y="40259"/>
                  <a:pt x="11430" y="41402"/>
                  <a:pt x="10287" y="41402"/>
                </a:cubicBezTo>
                <a:cubicBezTo>
                  <a:pt x="6858" y="41402"/>
                  <a:pt x="6858" y="42545"/>
                  <a:pt x="9144" y="42545"/>
                </a:cubicBezTo>
                <a:lnTo>
                  <a:pt x="8001" y="42545"/>
                </a:lnTo>
                <a:cubicBezTo>
                  <a:pt x="5715" y="42545"/>
                  <a:pt x="6858" y="43688"/>
                  <a:pt x="9144" y="43688"/>
                </a:cubicBezTo>
                <a:cubicBezTo>
                  <a:pt x="8001" y="44831"/>
                  <a:pt x="6858" y="44831"/>
                  <a:pt x="8001" y="44831"/>
                </a:cubicBezTo>
                <a:lnTo>
                  <a:pt x="5715" y="44831"/>
                </a:lnTo>
                <a:cubicBezTo>
                  <a:pt x="3429" y="44831"/>
                  <a:pt x="2286" y="44831"/>
                  <a:pt x="2286" y="45974"/>
                </a:cubicBezTo>
                <a:lnTo>
                  <a:pt x="5715" y="45974"/>
                </a:lnTo>
                <a:cubicBezTo>
                  <a:pt x="5715" y="45974"/>
                  <a:pt x="5715" y="46482"/>
                  <a:pt x="6096" y="46482"/>
                </a:cubicBezTo>
                <a:cubicBezTo>
                  <a:pt x="6223" y="46482"/>
                  <a:pt x="6477" y="46355"/>
                  <a:pt x="6858" y="45974"/>
                </a:cubicBezTo>
                <a:cubicBezTo>
                  <a:pt x="8001" y="45974"/>
                  <a:pt x="8001" y="47117"/>
                  <a:pt x="8001" y="47117"/>
                </a:cubicBezTo>
                <a:lnTo>
                  <a:pt x="9017" y="47117"/>
                </a:lnTo>
                <a:cubicBezTo>
                  <a:pt x="10541" y="47117"/>
                  <a:pt x="11557" y="46609"/>
                  <a:pt x="12065" y="46609"/>
                </a:cubicBezTo>
                <a:cubicBezTo>
                  <a:pt x="12319" y="46609"/>
                  <a:pt x="12446" y="46736"/>
                  <a:pt x="12446" y="47117"/>
                </a:cubicBezTo>
                <a:cubicBezTo>
                  <a:pt x="12446" y="47117"/>
                  <a:pt x="13589" y="47117"/>
                  <a:pt x="14732" y="45974"/>
                </a:cubicBezTo>
                <a:lnTo>
                  <a:pt x="20320" y="45974"/>
                </a:lnTo>
                <a:cubicBezTo>
                  <a:pt x="21463" y="44831"/>
                  <a:pt x="22606" y="44831"/>
                  <a:pt x="20320" y="44831"/>
                </a:cubicBezTo>
                <a:cubicBezTo>
                  <a:pt x="20320" y="44831"/>
                  <a:pt x="19177" y="43688"/>
                  <a:pt x="19177" y="43688"/>
                </a:cubicBezTo>
                <a:lnTo>
                  <a:pt x="20320" y="43688"/>
                </a:lnTo>
                <a:cubicBezTo>
                  <a:pt x="21463" y="43688"/>
                  <a:pt x="21463" y="42545"/>
                  <a:pt x="21463" y="42545"/>
                </a:cubicBezTo>
                <a:cubicBezTo>
                  <a:pt x="21463" y="41783"/>
                  <a:pt x="21463" y="40894"/>
                  <a:pt x="22225" y="40894"/>
                </a:cubicBezTo>
                <a:cubicBezTo>
                  <a:pt x="22606" y="40894"/>
                  <a:pt x="22987" y="41021"/>
                  <a:pt x="23622" y="41402"/>
                </a:cubicBezTo>
                <a:cubicBezTo>
                  <a:pt x="24765" y="41402"/>
                  <a:pt x="24765" y="40259"/>
                  <a:pt x="24765" y="40259"/>
                </a:cubicBezTo>
                <a:cubicBezTo>
                  <a:pt x="23622" y="40259"/>
                  <a:pt x="23622" y="39116"/>
                  <a:pt x="23622" y="37973"/>
                </a:cubicBezTo>
                <a:cubicBezTo>
                  <a:pt x="24765" y="36830"/>
                  <a:pt x="24765" y="36830"/>
                  <a:pt x="23622" y="35687"/>
                </a:cubicBezTo>
                <a:lnTo>
                  <a:pt x="24765" y="35687"/>
                </a:lnTo>
                <a:cubicBezTo>
                  <a:pt x="23622" y="34544"/>
                  <a:pt x="24765" y="34544"/>
                  <a:pt x="24765" y="34544"/>
                </a:cubicBezTo>
                <a:lnTo>
                  <a:pt x="25908" y="34544"/>
                </a:lnTo>
                <a:cubicBezTo>
                  <a:pt x="25908" y="34544"/>
                  <a:pt x="25908" y="33401"/>
                  <a:pt x="24765" y="33401"/>
                </a:cubicBezTo>
                <a:cubicBezTo>
                  <a:pt x="24765" y="33401"/>
                  <a:pt x="25908" y="32258"/>
                  <a:pt x="27051" y="32258"/>
                </a:cubicBezTo>
                <a:cubicBezTo>
                  <a:pt x="26797" y="32004"/>
                  <a:pt x="26416" y="31623"/>
                  <a:pt x="26035" y="31242"/>
                </a:cubicBezTo>
                <a:cubicBezTo>
                  <a:pt x="26543" y="31750"/>
                  <a:pt x="26797" y="32004"/>
                  <a:pt x="27051" y="32004"/>
                </a:cubicBezTo>
                <a:cubicBezTo>
                  <a:pt x="27305" y="32004"/>
                  <a:pt x="27178" y="31750"/>
                  <a:pt x="27178" y="31115"/>
                </a:cubicBezTo>
                <a:lnTo>
                  <a:pt x="28321" y="31115"/>
                </a:lnTo>
                <a:cubicBezTo>
                  <a:pt x="27178" y="29972"/>
                  <a:pt x="27178" y="29972"/>
                  <a:pt x="28321" y="28829"/>
                </a:cubicBezTo>
                <a:cubicBezTo>
                  <a:pt x="29464" y="27686"/>
                  <a:pt x="29464" y="27686"/>
                  <a:pt x="28321" y="26543"/>
                </a:cubicBezTo>
                <a:cubicBezTo>
                  <a:pt x="27178" y="25400"/>
                  <a:pt x="27178" y="25400"/>
                  <a:pt x="29464" y="25400"/>
                </a:cubicBezTo>
                <a:cubicBezTo>
                  <a:pt x="31496" y="26797"/>
                  <a:pt x="32258" y="27305"/>
                  <a:pt x="32385" y="27305"/>
                </a:cubicBezTo>
                <a:cubicBezTo>
                  <a:pt x="32512" y="27305"/>
                  <a:pt x="32258" y="27051"/>
                  <a:pt x="31750" y="26543"/>
                </a:cubicBezTo>
                <a:cubicBezTo>
                  <a:pt x="31750" y="26543"/>
                  <a:pt x="30607" y="25400"/>
                  <a:pt x="29464" y="24257"/>
                </a:cubicBezTo>
                <a:cubicBezTo>
                  <a:pt x="28956" y="23622"/>
                  <a:pt x="28575" y="23368"/>
                  <a:pt x="28702" y="23368"/>
                </a:cubicBezTo>
                <a:cubicBezTo>
                  <a:pt x="28829" y="23368"/>
                  <a:pt x="29464" y="23622"/>
                  <a:pt x="30607" y="24257"/>
                </a:cubicBezTo>
                <a:cubicBezTo>
                  <a:pt x="30861" y="24892"/>
                  <a:pt x="31242" y="25146"/>
                  <a:pt x="31496" y="25146"/>
                </a:cubicBezTo>
                <a:cubicBezTo>
                  <a:pt x="32131" y="25146"/>
                  <a:pt x="32512" y="23495"/>
                  <a:pt x="31623" y="21971"/>
                </a:cubicBezTo>
                <a:cubicBezTo>
                  <a:pt x="31623" y="21971"/>
                  <a:pt x="31623" y="21971"/>
                  <a:pt x="32766" y="23114"/>
                </a:cubicBezTo>
                <a:cubicBezTo>
                  <a:pt x="33147" y="23495"/>
                  <a:pt x="33401" y="23622"/>
                  <a:pt x="33528" y="23622"/>
                </a:cubicBezTo>
                <a:cubicBezTo>
                  <a:pt x="33909" y="23622"/>
                  <a:pt x="33909" y="23114"/>
                  <a:pt x="33909" y="23114"/>
                </a:cubicBezTo>
                <a:lnTo>
                  <a:pt x="35052" y="23114"/>
                </a:lnTo>
                <a:cubicBezTo>
                  <a:pt x="33782" y="21844"/>
                  <a:pt x="34036" y="21209"/>
                  <a:pt x="34417" y="21209"/>
                </a:cubicBezTo>
                <a:cubicBezTo>
                  <a:pt x="34798" y="21209"/>
                  <a:pt x="35052" y="21463"/>
                  <a:pt x="35052" y="21971"/>
                </a:cubicBezTo>
                <a:cubicBezTo>
                  <a:pt x="36195" y="23114"/>
                  <a:pt x="36195" y="23114"/>
                  <a:pt x="36195" y="23114"/>
                </a:cubicBezTo>
                <a:cubicBezTo>
                  <a:pt x="35687" y="22225"/>
                  <a:pt x="35814" y="21844"/>
                  <a:pt x="36068" y="21844"/>
                </a:cubicBezTo>
                <a:cubicBezTo>
                  <a:pt x="36576" y="21844"/>
                  <a:pt x="37211" y="22479"/>
                  <a:pt x="37211" y="23114"/>
                </a:cubicBezTo>
                <a:lnTo>
                  <a:pt x="38354" y="23114"/>
                </a:lnTo>
                <a:cubicBezTo>
                  <a:pt x="37211" y="20828"/>
                  <a:pt x="37211" y="20828"/>
                  <a:pt x="38354" y="20828"/>
                </a:cubicBezTo>
                <a:cubicBezTo>
                  <a:pt x="38354" y="20828"/>
                  <a:pt x="38354" y="20828"/>
                  <a:pt x="37211" y="19685"/>
                </a:cubicBezTo>
                <a:cubicBezTo>
                  <a:pt x="37211" y="18542"/>
                  <a:pt x="36068" y="17399"/>
                  <a:pt x="37211" y="17399"/>
                </a:cubicBezTo>
                <a:lnTo>
                  <a:pt x="37211" y="18542"/>
                </a:lnTo>
                <a:cubicBezTo>
                  <a:pt x="38354" y="19685"/>
                  <a:pt x="38354" y="19685"/>
                  <a:pt x="39497" y="19685"/>
                </a:cubicBezTo>
                <a:cubicBezTo>
                  <a:pt x="39497" y="19685"/>
                  <a:pt x="39751" y="19431"/>
                  <a:pt x="40005" y="19431"/>
                </a:cubicBezTo>
                <a:cubicBezTo>
                  <a:pt x="40259" y="19431"/>
                  <a:pt x="40513" y="19685"/>
                  <a:pt x="40513" y="20828"/>
                </a:cubicBezTo>
                <a:lnTo>
                  <a:pt x="40513" y="18796"/>
                </a:lnTo>
                <a:cubicBezTo>
                  <a:pt x="41021" y="19304"/>
                  <a:pt x="41402" y="19558"/>
                  <a:pt x="41529" y="19558"/>
                </a:cubicBezTo>
                <a:cubicBezTo>
                  <a:pt x="41656" y="19558"/>
                  <a:pt x="41656" y="19304"/>
                  <a:pt x="41656" y="18796"/>
                </a:cubicBezTo>
                <a:cubicBezTo>
                  <a:pt x="42164" y="19939"/>
                  <a:pt x="42418" y="20447"/>
                  <a:pt x="42672" y="20447"/>
                </a:cubicBezTo>
                <a:cubicBezTo>
                  <a:pt x="42926" y="20447"/>
                  <a:pt x="42799" y="19939"/>
                  <a:pt x="42799" y="18796"/>
                </a:cubicBezTo>
                <a:cubicBezTo>
                  <a:pt x="42799" y="19939"/>
                  <a:pt x="42799" y="19939"/>
                  <a:pt x="43942" y="19939"/>
                </a:cubicBezTo>
                <a:cubicBezTo>
                  <a:pt x="43942" y="18796"/>
                  <a:pt x="45085" y="18796"/>
                  <a:pt x="45085" y="18796"/>
                </a:cubicBezTo>
                <a:cubicBezTo>
                  <a:pt x="45085" y="19304"/>
                  <a:pt x="45085" y="19558"/>
                  <a:pt x="45212" y="19558"/>
                </a:cubicBezTo>
                <a:cubicBezTo>
                  <a:pt x="45339" y="19558"/>
                  <a:pt x="45593" y="19050"/>
                  <a:pt x="46228" y="17653"/>
                </a:cubicBezTo>
                <a:cubicBezTo>
                  <a:pt x="47371" y="18796"/>
                  <a:pt x="47371" y="18796"/>
                  <a:pt x="47371" y="18796"/>
                </a:cubicBezTo>
                <a:cubicBezTo>
                  <a:pt x="47371" y="18542"/>
                  <a:pt x="47371" y="18161"/>
                  <a:pt x="47371" y="17653"/>
                </a:cubicBezTo>
                <a:cubicBezTo>
                  <a:pt x="48006" y="17145"/>
                  <a:pt x="48260" y="16764"/>
                  <a:pt x="48387" y="16764"/>
                </a:cubicBezTo>
                <a:cubicBezTo>
                  <a:pt x="48514" y="16764"/>
                  <a:pt x="48514" y="17018"/>
                  <a:pt x="48514" y="17653"/>
                </a:cubicBezTo>
                <a:cubicBezTo>
                  <a:pt x="48514" y="18796"/>
                  <a:pt x="49657" y="18796"/>
                  <a:pt x="50800" y="19939"/>
                </a:cubicBezTo>
                <a:cubicBezTo>
                  <a:pt x="50800" y="19939"/>
                  <a:pt x="51308" y="19431"/>
                  <a:pt x="51562" y="18923"/>
                </a:cubicBezTo>
                <a:cubicBezTo>
                  <a:pt x="51308" y="19812"/>
                  <a:pt x="51435" y="20320"/>
                  <a:pt x="51562" y="20320"/>
                </a:cubicBezTo>
                <a:cubicBezTo>
                  <a:pt x="51689" y="20320"/>
                  <a:pt x="52451" y="19431"/>
                  <a:pt x="52959" y="17780"/>
                </a:cubicBezTo>
                <a:cubicBezTo>
                  <a:pt x="52959" y="18542"/>
                  <a:pt x="52959" y="19431"/>
                  <a:pt x="52959" y="19431"/>
                </a:cubicBezTo>
                <a:cubicBezTo>
                  <a:pt x="52959" y="19558"/>
                  <a:pt x="52959" y="19812"/>
                  <a:pt x="52959" y="20066"/>
                </a:cubicBezTo>
                <a:cubicBezTo>
                  <a:pt x="52959" y="20955"/>
                  <a:pt x="52959" y="21336"/>
                  <a:pt x="53086" y="21336"/>
                </a:cubicBezTo>
                <a:cubicBezTo>
                  <a:pt x="53213" y="21336"/>
                  <a:pt x="53467" y="20320"/>
                  <a:pt x="54102" y="19050"/>
                </a:cubicBezTo>
                <a:cubicBezTo>
                  <a:pt x="54483" y="18161"/>
                  <a:pt x="54864" y="17780"/>
                  <a:pt x="54864" y="17780"/>
                </a:cubicBezTo>
                <a:cubicBezTo>
                  <a:pt x="54864" y="17780"/>
                  <a:pt x="54737" y="18796"/>
                  <a:pt x="54102" y="20193"/>
                </a:cubicBezTo>
                <a:cubicBezTo>
                  <a:pt x="53594" y="21082"/>
                  <a:pt x="53594" y="21463"/>
                  <a:pt x="53594" y="21463"/>
                </a:cubicBezTo>
                <a:cubicBezTo>
                  <a:pt x="53594" y="21463"/>
                  <a:pt x="54483" y="20447"/>
                  <a:pt x="55118" y="19177"/>
                </a:cubicBezTo>
                <a:cubicBezTo>
                  <a:pt x="55753" y="17907"/>
                  <a:pt x="56007" y="17272"/>
                  <a:pt x="56134" y="17272"/>
                </a:cubicBezTo>
                <a:cubicBezTo>
                  <a:pt x="56261" y="17272"/>
                  <a:pt x="56261" y="17526"/>
                  <a:pt x="56261" y="18034"/>
                </a:cubicBezTo>
                <a:cubicBezTo>
                  <a:pt x="55118" y="19177"/>
                  <a:pt x="56261" y="19177"/>
                  <a:pt x="56261" y="19177"/>
                </a:cubicBezTo>
                <a:cubicBezTo>
                  <a:pt x="56896" y="18542"/>
                  <a:pt x="57404" y="18161"/>
                  <a:pt x="57658" y="18161"/>
                </a:cubicBezTo>
                <a:cubicBezTo>
                  <a:pt x="58166" y="18161"/>
                  <a:pt x="58166" y="18796"/>
                  <a:pt x="58039" y="19558"/>
                </a:cubicBezTo>
                <a:cubicBezTo>
                  <a:pt x="58166" y="19431"/>
                  <a:pt x="58293" y="19304"/>
                  <a:pt x="58547" y="19050"/>
                </a:cubicBezTo>
                <a:cubicBezTo>
                  <a:pt x="58547" y="20193"/>
                  <a:pt x="58547" y="20193"/>
                  <a:pt x="58547" y="20193"/>
                </a:cubicBezTo>
                <a:cubicBezTo>
                  <a:pt x="58928" y="19558"/>
                  <a:pt x="59182" y="19304"/>
                  <a:pt x="59309" y="19304"/>
                </a:cubicBezTo>
                <a:cubicBezTo>
                  <a:pt x="59690" y="19304"/>
                  <a:pt x="59436" y="20955"/>
                  <a:pt x="58547" y="22479"/>
                </a:cubicBezTo>
                <a:cubicBezTo>
                  <a:pt x="59690" y="21336"/>
                  <a:pt x="59690" y="20193"/>
                  <a:pt x="59690" y="20193"/>
                </a:cubicBezTo>
                <a:cubicBezTo>
                  <a:pt x="59690" y="20193"/>
                  <a:pt x="60833" y="20193"/>
                  <a:pt x="59690" y="21336"/>
                </a:cubicBezTo>
                <a:cubicBezTo>
                  <a:pt x="58801" y="22225"/>
                  <a:pt x="58674" y="23876"/>
                  <a:pt x="59182" y="23876"/>
                </a:cubicBezTo>
                <a:cubicBezTo>
                  <a:pt x="59309" y="23876"/>
                  <a:pt x="59436" y="23749"/>
                  <a:pt x="59690" y="23622"/>
                </a:cubicBezTo>
                <a:cubicBezTo>
                  <a:pt x="59690" y="23622"/>
                  <a:pt x="59563" y="23749"/>
                  <a:pt x="58547" y="24765"/>
                </a:cubicBezTo>
                <a:lnTo>
                  <a:pt x="59690" y="24765"/>
                </a:lnTo>
                <a:cubicBezTo>
                  <a:pt x="59690" y="24130"/>
                  <a:pt x="59944" y="23876"/>
                  <a:pt x="60071" y="23876"/>
                </a:cubicBezTo>
                <a:cubicBezTo>
                  <a:pt x="60198" y="23876"/>
                  <a:pt x="60198" y="24130"/>
                  <a:pt x="59690" y="24765"/>
                </a:cubicBezTo>
                <a:cubicBezTo>
                  <a:pt x="59690" y="24765"/>
                  <a:pt x="59690" y="25273"/>
                  <a:pt x="60071" y="25273"/>
                </a:cubicBezTo>
                <a:cubicBezTo>
                  <a:pt x="60198" y="25273"/>
                  <a:pt x="60452" y="25146"/>
                  <a:pt x="60833" y="24765"/>
                </a:cubicBezTo>
                <a:cubicBezTo>
                  <a:pt x="60833" y="24765"/>
                  <a:pt x="60833" y="24765"/>
                  <a:pt x="60833" y="25908"/>
                </a:cubicBezTo>
                <a:cubicBezTo>
                  <a:pt x="61976" y="24765"/>
                  <a:pt x="61976" y="24765"/>
                  <a:pt x="61976" y="24765"/>
                </a:cubicBezTo>
                <a:lnTo>
                  <a:pt x="61976" y="25908"/>
                </a:lnTo>
                <a:cubicBezTo>
                  <a:pt x="63119" y="24765"/>
                  <a:pt x="63119" y="24765"/>
                  <a:pt x="63119" y="24765"/>
                </a:cubicBezTo>
                <a:cubicBezTo>
                  <a:pt x="63119" y="24765"/>
                  <a:pt x="63119" y="25908"/>
                  <a:pt x="63119" y="25908"/>
                </a:cubicBezTo>
                <a:cubicBezTo>
                  <a:pt x="63119" y="26416"/>
                  <a:pt x="63119" y="26797"/>
                  <a:pt x="63246" y="26797"/>
                </a:cubicBezTo>
                <a:cubicBezTo>
                  <a:pt x="63373" y="26797"/>
                  <a:pt x="63627" y="26543"/>
                  <a:pt x="64262" y="25908"/>
                </a:cubicBezTo>
                <a:cubicBezTo>
                  <a:pt x="64262" y="25908"/>
                  <a:pt x="63119" y="27051"/>
                  <a:pt x="64262" y="28194"/>
                </a:cubicBezTo>
                <a:cubicBezTo>
                  <a:pt x="64262" y="28194"/>
                  <a:pt x="64262" y="28194"/>
                  <a:pt x="65278" y="27178"/>
                </a:cubicBezTo>
                <a:cubicBezTo>
                  <a:pt x="63119" y="29337"/>
                  <a:pt x="63119" y="29337"/>
                  <a:pt x="64262" y="29337"/>
                </a:cubicBezTo>
                <a:cubicBezTo>
                  <a:pt x="65405" y="28194"/>
                  <a:pt x="65405" y="28194"/>
                  <a:pt x="66548" y="28194"/>
                </a:cubicBezTo>
                <a:cubicBezTo>
                  <a:pt x="66548" y="29337"/>
                  <a:pt x="66548" y="29337"/>
                  <a:pt x="65405" y="29337"/>
                </a:cubicBezTo>
                <a:cubicBezTo>
                  <a:pt x="65405" y="29337"/>
                  <a:pt x="65405" y="29337"/>
                  <a:pt x="65405" y="30480"/>
                </a:cubicBezTo>
                <a:cubicBezTo>
                  <a:pt x="66167" y="29718"/>
                  <a:pt x="66548" y="29464"/>
                  <a:pt x="66929" y="29464"/>
                </a:cubicBezTo>
                <a:cubicBezTo>
                  <a:pt x="67564" y="29464"/>
                  <a:pt x="67310" y="30734"/>
                  <a:pt x="66548" y="31496"/>
                </a:cubicBezTo>
                <a:cubicBezTo>
                  <a:pt x="66548" y="31496"/>
                  <a:pt x="66548" y="31496"/>
                  <a:pt x="67691" y="30353"/>
                </a:cubicBezTo>
                <a:cubicBezTo>
                  <a:pt x="68580" y="29845"/>
                  <a:pt x="69215" y="29591"/>
                  <a:pt x="69342" y="29591"/>
                </a:cubicBezTo>
                <a:cubicBezTo>
                  <a:pt x="69469" y="29591"/>
                  <a:pt x="68961" y="30099"/>
                  <a:pt x="67691" y="31496"/>
                </a:cubicBezTo>
                <a:cubicBezTo>
                  <a:pt x="68072" y="31115"/>
                  <a:pt x="68326" y="30988"/>
                  <a:pt x="68580" y="30988"/>
                </a:cubicBezTo>
                <a:cubicBezTo>
                  <a:pt x="69088" y="30988"/>
                  <a:pt x="68961" y="31750"/>
                  <a:pt x="66548" y="32639"/>
                </a:cubicBezTo>
                <a:cubicBezTo>
                  <a:pt x="65405" y="33782"/>
                  <a:pt x="64262" y="33782"/>
                  <a:pt x="64262" y="33782"/>
                </a:cubicBezTo>
                <a:lnTo>
                  <a:pt x="65405" y="33782"/>
                </a:lnTo>
                <a:cubicBezTo>
                  <a:pt x="65913" y="33274"/>
                  <a:pt x="66548" y="32893"/>
                  <a:pt x="66929" y="32893"/>
                </a:cubicBezTo>
                <a:cubicBezTo>
                  <a:pt x="67310" y="32893"/>
                  <a:pt x="67691" y="33147"/>
                  <a:pt x="67691" y="33782"/>
                </a:cubicBezTo>
                <a:lnTo>
                  <a:pt x="68834" y="33782"/>
                </a:lnTo>
                <a:cubicBezTo>
                  <a:pt x="68834" y="34925"/>
                  <a:pt x="68834" y="34925"/>
                  <a:pt x="67691" y="36068"/>
                </a:cubicBezTo>
                <a:lnTo>
                  <a:pt x="71120" y="36068"/>
                </a:lnTo>
                <a:cubicBezTo>
                  <a:pt x="69977" y="37211"/>
                  <a:pt x="68834" y="37211"/>
                  <a:pt x="69977" y="37211"/>
                </a:cubicBezTo>
                <a:lnTo>
                  <a:pt x="71120" y="37211"/>
                </a:lnTo>
                <a:cubicBezTo>
                  <a:pt x="69977" y="38354"/>
                  <a:pt x="69977" y="42799"/>
                  <a:pt x="71120" y="42799"/>
                </a:cubicBezTo>
                <a:cubicBezTo>
                  <a:pt x="71120" y="42799"/>
                  <a:pt x="71120" y="42799"/>
                  <a:pt x="71120" y="43942"/>
                </a:cubicBezTo>
                <a:cubicBezTo>
                  <a:pt x="68834" y="43942"/>
                  <a:pt x="69977" y="45085"/>
                  <a:pt x="71120" y="45085"/>
                </a:cubicBezTo>
                <a:cubicBezTo>
                  <a:pt x="72263" y="46228"/>
                  <a:pt x="72263" y="46228"/>
                  <a:pt x="72263" y="46228"/>
                </a:cubicBezTo>
                <a:cubicBezTo>
                  <a:pt x="71501" y="45847"/>
                  <a:pt x="70993" y="45720"/>
                  <a:pt x="70739" y="45720"/>
                </a:cubicBezTo>
                <a:cubicBezTo>
                  <a:pt x="70104" y="45720"/>
                  <a:pt x="70358" y="46228"/>
                  <a:pt x="71120" y="46228"/>
                </a:cubicBezTo>
                <a:cubicBezTo>
                  <a:pt x="72898" y="47117"/>
                  <a:pt x="73279" y="47244"/>
                  <a:pt x="72136" y="47371"/>
                </a:cubicBezTo>
                <a:cubicBezTo>
                  <a:pt x="69850" y="46863"/>
                  <a:pt x="68834" y="46609"/>
                  <a:pt x="68707" y="46609"/>
                </a:cubicBezTo>
                <a:cubicBezTo>
                  <a:pt x="68580" y="46609"/>
                  <a:pt x="69469" y="46863"/>
                  <a:pt x="71120" y="47498"/>
                </a:cubicBezTo>
                <a:cubicBezTo>
                  <a:pt x="71628" y="47498"/>
                  <a:pt x="71882" y="47498"/>
                  <a:pt x="72136" y="47498"/>
                </a:cubicBezTo>
                <a:cubicBezTo>
                  <a:pt x="72136" y="47498"/>
                  <a:pt x="72136" y="47498"/>
                  <a:pt x="72136" y="47498"/>
                </a:cubicBezTo>
                <a:cubicBezTo>
                  <a:pt x="73279" y="48641"/>
                  <a:pt x="73279" y="48641"/>
                  <a:pt x="72136" y="48641"/>
                </a:cubicBezTo>
                <a:cubicBezTo>
                  <a:pt x="70485" y="48133"/>
                  <a:pt x="69596" y="47752"/>
                  <a:pt x="69342" y="47752"/>
                </a:cubicBezTo>
                <a:cubicBezTo>
                  <a:pt x="69088" y="47752"/>
                  <a:pt x="69342" y="48006"/>
                  <a:pt x="69850" y="48641"/>
                </a:cubicBezTo>
                <a:cubicBezTo>
                  <a:pt x="72136" y="48641"/>
                  <a:pt x="72390" y="49149"/>
                  <a:pt x="71628" y="49149"/>
                </a:cubicBezTo>
                <a:cubicBezTo>
                  <a:pt x="71247" y="49149"/>
                  <a:pt x="70612" y="49022"/>
                  <a:pt x="69850" y="48641"/>
                </a:cubicBezTo>
                <a:cubicBezTo>
                  <a:pt x="71501" y="49403"/>
                  <a:pt x="71882" y="50292"/>
                  <a:pt x="71247" y="50292"/>
                </a:cubicBezTo>
                <a:cubicBezTo>
                  <a:pt x="70993" y="50292"/>
                  <a:pt x="70485" y="50165"/>
                  <a:pt x="69850" y="49784"/>
                </a:cubicBezTo>
                <a:lnTo>
                  <a:pt x="67691" y="49784"/>
                </a:lnTo>
                <a:lnTo>
                  <a:pt x="68834" y="50927"/>
                </a:lnTo>
                <a:cubicBezTo>
                  <a:pt x="68834" y="50927"/>
                  <a:pt x="67691" y="50927"/>
                  <a:pt x="66548" y="52070"/>
                </a:cubicBezTo>
                <a:cubicBezTo>
                  <a:pt x="65405" y="53213"/>
                  <a:pt x="65405" y="53213"/>
                  <a:pt x="66548" y="54356"/>
                </a:cubicBezTo>
                <a:lnTo>
                  <a:pt x="64262" y="54356"/>
                </a:lnTo>
                <a:cubicBezTo>
                  <a:pt x="64262" y="54356"/>
                  <a:pt x="64262" y="54864"/>
                  <a:pt x="63881" y="54864"/>
                </a:cubicBezTo>
                <a:cubicBezTo>
                  <a:pt x="63754" y="54864"/>
                  <a:pt x="63500" y="54737"/>
                  <a:pt x="63119" y="54356"/>
                </a:cubicBezTo>
                <a:cubicBezTo>
                  <a:pt x="65405" y="56642"/>
                  <a:pt x="64262" y="56642"/>
                  <a:pt x="63119" y="56642"/>
                </a:cubicBezTo>
                <a:cubicBezTo>
                  <a:pt x="61976" y="56642"/>
                  <a:pt x="61976" y="56642"/>
                  <a:pt x="63119" y="57785"/>
                </a:cubicBezTo>
                <a:cubicBezTo>
                  <a:pt x="64262" y="58928"/>
                  <a:pt x="64262" y="58928"/>
                  <a:pt x="63119" y="58928"/>
                </a:cubicBezTo>
                <a:cubicBezTo>
                  <a:pt x="62484" y="58293"/>
                  <a:pt x="61468" y="57658"/>
                  <a:pt x="61087" y="57658"/>
                </a:cubicBezTo>
                <a:cubicBezTo>
                  <a:pt x="60706" y="57658"/>
                  <a:pt x="60960" y="58039"/>
                  <a:pt x="61976" y="58928"/>
                </a:cubicBezTo>
                <a:lnTo>
                  <a:pt x="60960" y="57150"/>
                </a:lnTo>
                <a:cubicBezTo>
                  <a:pt x="60579" y="56769"/>
                  <a:pt x="60452" y="56642"/>
                  <a:pt x="60452" y="56642"/>
                </a:cubicBezTo>
                <a:cubicBezTo>
                  <a:pt x="60452" y="56642"/>
                  <a:pt x="60960" y="57404"/>
                  <a:pt x="60960" y="58293"/>
                </a:cubicBezTo>
                <a:cubicBezTo>
                  <a:pt x="62103" y="59436"/>
                  <a:pt x="62611" y="59944"/>
                  <a:pt x="62484" y="59944"/>
                </a:cubicBezTo>
                <a:cubicBezTo>
                  <a:pt x="62357" y="59944"/>
                  <a:pt x="61595" y="59436"/>
                  <a:pt x="60198" y="58547"/>
                </a:cubicBezTo>
                <a:cubicBezTo>
                  <a:pt x="60325" y="58674"/>
                  <a:pt x="60325" y="58674"/>
                  <a:pt x="60325" y="58674"/>
                </a:cubicBezTo>
                <a:cubicBezTo>
                  <a:pt x="60325" y="58674"/>
                  <a:pt x="60198" y="58547"/>
                  <a:pt x="59817" y="58166"/>
                </a:cubicBezTo>
                <a:cubicBezTo>
                  <a:pt x="59944" y="58293"/>
                  <a:pt x="60071" y="58420"/>
                  <a:pt x="60198" y="58420"/>
                </a:cubicBezTo>
                <a:cubicBezTo>
                  <a:pt x="60071" y="58166"/>
                  <a:pt x="59817" y="57531"/>
                  <a:pt x="59817" y="57023"/>
                </a:cubicBezTo>
                <a:cubicBezTo>
                  <a:pt x="59309" y="56515"/>
                  <a:pt x="59055" y="56261"/>
                  <a:pt x="59055" y="56261"/>
                </a:cubicBezTo>
                <a:cubicBezTo>
                  <a:pt x="59055" y="56261"/>
                  <a:pt x="59182" y="56769"/>
                  <a:pt x="59817" y="58166"/>
                </a:cubicBezTo>
                <a:cubicBezTo>
                  <a:pt x="59817" y="58166"/>
                  <a:pt x="59817" y="58166"/>
                  <a:pt x="60960" y="60452"/>
                </a:cubicBezTo>
                <a:cubicBezTo>
                  <a:pt x="62103" y="61595"/>
                  <a:pt x="62103" y="61595"/>
                  <a:pt x="60960" y="61595"/>
                </a:cubicBezTo>
                <a:cubicBezTo>
                  <a:pt x="60960" y="60452"/>
                  <a:pt x="60960" y="60452"/>
                  <a:pt x="59817" y="59309"/>
                </a:cubicBezTo>
                <a:cubicBezTo>
                  <a:pt x="59817" y="59690"/>
                  <a:pt x="59690" y="59817"/>
                  <a:pt x="59563" y="59817"/>
                </a:cubicBezTo>
                <a:cubicBezTo>
                  <a:pt x="59182" y="59817"/>
                  <a:pt x="58420" y="59055"/>
                  <a:pt x="57658" y="58293"/>
                </a:cubicBezTo>
                <a:cubicBezTo>
                  <a:pt x="57912" y="58547"/>
                  <a:pt x="58293" y="58928"/>
                  <a:pt x="58674" y="59436"/>
                </a:cubicBezTo>
                <a:cubicBezTo>
                  <a:pt x="59817" y="61722"/>
                  <a:pt x="59817" y="61722"/>
                  <a:pt x="59817" y="61722"/>
                </a:cubicBezTo>
                <a:cubicBezTo>
                  <a:pt x="59817" y="61722"/>
                  <a:pt x="58674" y="61722"/>
                  <a:pt x="58674" y="60579"/>
                </a:cubicBezTo>
                <a:cubicBezTo>
                  <a:pt x="57531" y="59436"/>
                  <a:pt x="57531" y="59436"/>
                  <a:pt x="57531" y="59436"/>
                </a:cubicBezTo>
                <a:cubicBezTo>
                  <a:pt x="57531" y="59436"/>
                  <a:pt x="58674" y="63881"/>
                  <a:pt x="59817" y="66167"/>
                </a:cubicBezTo>
                <a:cubicBezTo>
                  <a:pt x="58674" y="65024"/>
                  <a:pt x="58674" y="65024"/>
                  <a:pt x="58674" y="65024"/>
                </a:cubicBezTo>
                <a:cubicBezTo>
                  <a:pt x="57531" y="63881"/>
                  <a:pt x="58674" y="63881"/>
                  <a:pt x="58674" y="63881"/>
                </a:cubicBezTo>
                <a:lnTo>
                  <a:pt x="57531" y="62738"/>
                </a:lnTo>
                <a:cubicBezTo>
                  <a:pt x="57531" y="63246"/>
                  <a:pt x="57531" y="63627"/>
                  <a:pt x="57404" y="63627"/>
                </a:cubicBezTo>
                <a:cubicBezTo>
                  <a:pt x="57277" y="63627"/>
                  <a:pt x="57023" y="63373"/>
                  <a:pt x="56388" y="62738"/>
                </a:cubicBezTo>
                <a:cubicBezTo>
                  <a:pt x="56388" y="62230"/>
                  <a:pt x="56261" y="61849"/>
                  <a:pt x="56007" y="61595"/>
                </a:cubicBezTo>
                <a:cubicBezTo>
                  <a:pt x="56134" y="61722"/>
                  <a:pt x="56388" y="61722"/>
                  <a:pt x="56388" y="61722"/>
                </a:cubicBezTo>
                <a:cubicBezTo>
                  <a:pt x="56007" y="61341"/>
                  <a:pt x="55880" y="61214"/>
                  <a:pt x="55880" y="61214"/>
                </a:cubicBezTo>
                <a:cubicBezTo>
                  <a:pt x="55880" y="61214"/>
                  <a:pt x="56007" y="61341"/>
                  <a:pt x="56007" y="61595"/>
                </a:cubicBezTo>
                <a:cubicBezTo>
                  <a:pt x="55626" y="61468"/>
                  <a:pt x="55245" y="61214"/>
                  <a:pt x="55245" y="60579"/>
                </a:cubicBezTo>
                <a:cubicBezTo>
                  <a:pt x="54102" y="60579"/>
                  <a:pt x="54102" y="60579"/>
                  <a:pt x="55245" y="61722"/>
                </a:cubicBezTo>
                <a:cubicBezTo>
                  <a:pt x="55245" y="64008"/>
                  <a:pt x="55245" y="64008"/>
                  <a:pt x="55245" y="64008"/>
                </a:cubicBezTo>
                <a:cubicBezTo>
                  <a:pt x="55245" y="64008"/>
                  <a:pt x="55245" y="64008"/>
                  <a:pt x="55245" y="65151"/>
                </a:cubicBezTo>
                <a:cubicBezTo>
                  <a:pt x="55245" y="65151"/>
                  <a:pt x="55245" y="65151"/>
                  <a:pt x="55245" y="65151"/>
                </a:cubicBezTo>
                <a:cubicBezTo>
                  <a:pt x="56007" y="65913"/>
                  <a:pt x="56261" y="66548"/>
                  <a:pt x="56007" y="67056"/>
                </a:cubicBezTo>
                <a:cubicBezTo>
                  <a:pt x="55626" y="66548"/>
                  <a:pt x="55245" y="65913"/>
                  <a:pt x="55245" y="65151"/>
                </a:cubicBezTo>
                <a:cubicBezTo>
                  <a:pt x="55245" y="65151"/>
                  <a:pt x="55245" y="66294"/>
                  <a:pt x="55245" y="66294"/>
                </a:cubicBezTo>
                <a:cubicBezTo>
                  <a:pt x="54102" y="65151"/>
                  <a:pt x="54102" y="65151"/>
                  <a:pt x="54102" y="65151"/>
                </a:cubicBezTo>
                <a:cubicBezTo>
                  <a:pt x="54102" y="65151"/>
                  <a:pt x="54102" y="65151"/>
                  <a:pt x="52959" y="64008"/>
                </a:cubicBezTo>
                <a:cubicBezTo>
                  <a:pt x="52959" y="64643"/>
                  <a:pt x="52959" y="65786"/>
                  <a:pt x="52959" y="66294"/>
                </a:cubicBezTo>
                <a:cubicBezTo>
                  <a:pt x="51816" y="66294"/>
                  <a:pt x="51816" y="66294"/>
                  <a:pt x="51816" y="65151"/>
                </a:cubicBezTo>
                <a:cubicBezTo>
                  <a:pt x="51435" y="64389"/>
                  <a:pt x="51181" y="64135"/>
                  <a:pt x="51054" y="64135"/>
                </a:cubicBezTo>
                <a:cubicBezTo>
                  <a:pt x="50673" y="64135"/>
                  <a:pt x="50673" y="65151"/>
                  <a:pt x="50673" y="65151"/>
                </a:cubicBezTo>
                <a:cubicBezTo>
                  <a:pt x="50038" y="63500"/>
                  <a:pt x="49784" y="62611"/>
                  <a:pt x="49657" y="62611"/>
                </a:cubicBezTo>
                <a:cubicBezTo>
                  <a:pt x="49530" y="62611"/>
                  <a:pt x="49530" y="63500"/>
                  <a:pt x="49530" y="65151"/>
                </a:cubicBezTo>
                <a:cubicBezTo>
                  <a:pt x="49530" y="64770"/>
                  <a:pt x="49530" y="64643"/>
                  <a:pt x="49530" y="64643"/>
                </a:cubicBezTo>
                <a:cubicBezTo>
                  <a:pt x="49530" y="64643"/>
                  <a:pt x="49149" y="65405"/>
                  <a:pt x="48387" y="66294"/>
                </a:cubicBezTo>
                <a:cubicBezTo>
                  <a:pt x="48387" y="67437"/>
                  <a:pt x="48387" y="70866"/>
                  <a:pt x="49530" y="71882"/>
                </a:cubicBezTo>
                <a:cubicBezTo>
                  <a:pt x="49530" y="73279"/>
                  <a:pt x="49530" y="73787"/>
                  <a:pt x="49276" y="73787"/>
                </a:cubicBezTo>
                <a:cubicBezTo>
                  <a:pt x="49022" y="73787"/>
                  <a:pt x="48768" y="73533"/>
                  <a:pt x="48387" y="73025"/>
                </a:cubicBezTo>
                <a:cubicBezTo>
                  <a:pt x="48387" y="73025"/>
                  <a:pt x="48387" y="71882"/>
                  <a:pt x="48387" y="69596"/>
                </a:cubicBezTo>
                <a:cubicBezTo>
                  <a:pt x="48387" y="68453"/>
                  <a:pt x="48387" y="68453"/>
                  <a:pt x="48387" y="68453"/>
                </a:cubicBezTo>
                <a:cubicBezTo>
                  <a:pt x="48387" y="67310"/>
                  <a:pt x="48387" y="66167"/>
                  <a:pt x="48387" y="66167"/>
                </a:cubicBezTo>
                <a:cubicBezTo>
                  <a:pt x="47879" y="65659"/>
                  <a:pt x="47498" y="65278"/>
                  <a:pt x="47371" y="65278"/>
                </a:cubicBezTo>
                <a:cubicBezTo>
                  <a:pt x="47244" y="65278"/>
                  <a:pt x="47244" y="65532"/>
                  <a:pt x="47244" y="66167"/>
                </a:cubicBezTo>
                <a:cubicBezTo>
                  <a:pt x="47244" y="65024"/>
                  <a:pt x="47244" y="65024"/>
                  <a:pt x="47244" y="65024"/>
                </a:cubicBezTo>
                <a:cubicBezTo>
                  <a:pt x="46101" y="65024"/>
                  <a:pt x="46101" y="65024"/>
                  <a:pt x="46101" y="62738"/>
                </a:cubicBezTo>
                <a:cubicBezTo>
                  <a:pt x="46101" y="62738"/>
                  <a:pt x="46101" y="62738"/>
                  <a:pt x="44958" y="63881"/>
                </a:cubicBezTo>
                <a:cubicBezTo>
                  <a:pt x="44958" y="64897"/>
                  <a:pt x="44958" y="65659"/>
                  <a:pt x="44958" y="66167"/>
                </a:cubicBezTo>
                <a:cubicBezTo>
                  <a:pt x="44958" y="64008"/>
                  <a:pt x="44450" y="62738"/>
                  <a:pt x="43815" y="62738"/>
                </a:cubicBezTo>
                <a:cubicBezTo>
                  <a:pt x="43434" y="62738"/>
                  <a:pt x="43053" y="63119"/>
                  <a:pt x="42672" y="63881"/>
                </a:cubicBezTo>
                <a:cubicBezTo>
                  <a:pt x="42672" y="63119"/>
                  <a:pt x="42164" y="62230"/>
                  <a:pt x="41783" y="62230"/>
                </a:cubicBezTo>
                <a:cubicBezTo>
                  <a:pt x="41656" y="62230"/>
                  <a:pt x="41529" y="62357"/>
                  <a:pt x="41529" y="62738"/>
                </a:cubicBezTo>
                <a:cubicBezTo>
                  <a:pt x="41529" y="62230"/>
                  <a:pt x="41529" y="61849"/>
                  <a:pt x="41402" y="61849"/>
                </a:cubicBezTo>
                <a:cubicBezTo>
                  <a:pt x="41275" y="61849"/>
                  <a:pt x="40894" y="62103"/>
                  <a:pt x="40386" y="62738"/>
                </a:cubicBezTo>
                <a:cubicBezTo>
                  <a:pt x="39624" y="63500"/>
                  <a:pt x="39370" y="64389"/>
                  <a:pt x="39243" y="64389"/>
                </a:cubicBezTo>
                <a:cubicBezTo>
                  <a:pt x="39116" y="64389"/>
                  <a:pt x="39243" y="64262"/>
                  <a:pt x="39243" y="63881"/>
                </a:cubicBezTo>
                <a:cubicBezTo>
                  <a:pt x="40386" y="62738"/>
                  <a:pt x="40386" y="62738"/>
                  <a:pt x="39243" y="62738"/>
                </a:cubicBezTo>
                <a:cubicBezTo>
                  <a:pt x="39243" y="62230"/>
                  <a:pt x="39243" y="61849"/>
                  <a:pt x="39116" y="61849"/>
                </a:cubicBezTo>
                <a:cubicBezTo>
                  <a:pt x="38989" y="61849"/>
                  <a:pt x="38735" y="62103"/>
                  <a:pt x="38100" y="62738"/>
                </a:cubicBezTo>
                <a:cubicBezTo>
                  <a:pt x="37719" y="63119"/>
                  <a:pt x="37592" y="63246"/>
                  <a:pt x="37592" y="63246"/>
                </a:cubicBezTo>
                <a:cubicBezTo>
                  <a:pt x="37592" y="63246"/>
                  <a:pt x="38100" y="62484"/>
                  <a:pt x="38100" y="61595"/>
                </a:cubicBezTo>
                <a:cubicBezTo>
                  <a:pt x="38100" y="61595"/>
                  <a:pt x="37973" y="61468"/>
                  <a:pt x="37846" y="61341"/>
                </a:cubicBezTo>
                <a:cubicBezTo>
                  <a:pt x="37846" y="61341"/>
                  <a:pt x="37846" y="61341"/>
                  <a:pt x="37973" y="61214"/>
                </a:cubicBezTo>
                <a:cubicBezTo>
                  <a:pt x="38100" y="61087"/>
                  <a:pt x="38100" y="61341"/>
                  <a:pt x="38100" y="61468"/>
                </a:cubicBezTo>
                <a:cubicBezTo>
                  <a:pt x="37973" y="61341"/>
                  <a:pt x="37719" y="61214"/>
                  <a:pt x="37465" y="61214"/>
                </a:cubicBezTo>
                <a:cubicBezTo>
                  <a:pt x="37211" y="61214"/>
                  <a:pt x="37211" y="61341"/>
                  <a:pt x="37211" y="61722"/>
                </a:cubicBezTo>
                <a:cubicBezTo>
                  <a:pt x="37084" y="61849"/>
                  <a:pt x="36957" y="61976"/>
                  <a:pt x="36830" y="62103"/>
                </a:cubicBezTo>
                <a:cubicBezTo>
                  <a:pt x="36957" y="61595"/>
                  <a:pt x="37084" y="61087"/>
                  <a:pt x="37211" y="60706"/>
                </a:cubicBezTo>
                <a:cubicBezTo>
                  <a:pt x="36703" y="61341"/>
                  <a:pt x="35560" y="62611"/>
                  <a:pt x="34925" y="64008"/>
                </a:cubicBezTo>
                <a:cubicBezTo>
                  <a:pt x="34925" y="64008"/>
                  <a:pt x="34925" y="64008"/>
                  <a:pt x="34925" y="62865"/>
                </a:cubicBezTo>
                <a:cubicBezTo>
                  <a:pt x="36068" y="61722"/>
                  <a:pt x="36068" y="61722"/>
                  <a:pt x="34925" y="61722"/>
                </a:cubicBezTo>
                <a:cubicBezTo>
                  <a:pt x="34925" y="61087"/>
                  <a:pt x="34925" y="60833"/>
                  <a:pt x="34798" y="60833"/>
                </a:cubicBezTo>
                <a:cubicBezTo>
                  <a:pt x="34671" y="60833"/>
                  <a:pt x="34417" y="61087"/>
                  <a:pt x="33782" y="61722"/>
                </a:cubicBezTo>
                <a:cubicBezTo>
                  <a:pt x="32639" y="62865"/>
                  <a:pt x="32639" y="64008"/>
                  <a:pt x="32639" y="64008"/>
                </a:cubicBezTo>
                <a:cubicBezTo>
                  <a:pt x="32639" y="64008"/>
                  <a:pt x="31496" y="65151"/>
                  <a:pt x="30353" y="66294"/>
                </a:cubicBezTo>
                <a:cubicBezTo>
                  <a:pt x="30353" y="66294"/>
                  <a:pt x="31496" y="65151"/>
                  <a:pt x="31496" y="64008"/>
                </a:cubicBezTo>
                <a:cubicBezTo>
                  <a:pt x="33782" y="61722"/>
                  <a:pt x="33782" y="60579"/>
                  <a:pt x="33782" y="59563"/>
                </a:cubicBezTo>
                <a:cubicBezTo>
                  <a:pt x="32639" y="59563"/>
                  <a:pt x="32639" y="59563"/>
                  <a:pt x="33782" y="58420"/>
                </a:cubicBezTo>
                <a:cubicBezTo>
                  <a:pt x="33782" y="57912"/>
                  <a:pt x="33782" y="57658"/>
                  <a:pt x="33655" y="57658"/>
                </a:cubicBezTo>
                <a:cubicBezTo>
                  <a:pt x="33528" y="57658"/>
                  <a:pt x="33274" y="57912"/>
                  <a:pt x="32639" y="58420"/>
                </a:cubicBezTo>
                <a:lnTo>
                  <a:pt x="31623" y="58420"/>
                </a:lnTo>
                <a:cubicBezTo>
                  <a:pt x="32766" y="57277"/>
                  <a:pt x="32766" y="57277"/>
                  <a:pt x="31623" y="57277"/>
                </a:cubicBezTo>
                <a:cubicBezTo>
                  <a:pt x="32131" y="56261"/>
                  <a:pt x="32385" y="55753"/>
                  <a:pt x="32385" y="55753"/>
                </a:cubicBezTo>
                <a:cubicBezTo>
                  <a:pt x="32385" y="55753"/>
                  <a:pt x="31750" y="56515"/>
                  <a:pt x="30480" y="58420"/>
                </a:cubicBezTo>
                <a:cubicBezTo>
                  <a:pt x="29337" y="58420"/>
                  <a:pt x="28194" y="60706"/>
                  <a:pt x="28194" y="60706"/>
                </a:cubicBezTo>
                <a:lnTo>
                  <a:pt x="27051" y="60706"/>
                </a:lnTo>
                <a:cubicBezTo>
                  <a:pt x="27813" y="59944"/>
                  <a:pt x="28575" y="59182"/>
                  <a:pt x="29337" y="58420"/>
                </a:cubicBezTo>
                <a:cubicBezTo>
                  <a:pt x="30099" y="57658"/>
                  <a:pt x="30861" y="56388"/>
                  <a:pt x="30607" y="56388"/>
                </a:cubicBezTo>
                <a:cubicBezTo>
                  <a:pt x="30480" y="56388"/>
                  <a:pt x="30099" y="56642"/>
                  <a:pt x="29337" y="57404"/>
                </a:cubicBezTo>
                <a:cubicBezTo>
                  <a:pt x="29337" y="57404"/>
                  <a:pt x="29337" y="57404"/>
                  <a:pt x="30480" y="56261"/>
                </a:cubicBezTo>
                <a:cubicBezTo>
                  <a:pt x="30988" y="55626"/>
                  <a:pt x="31242" y="55372"/>
                  <a:pt x="31242" y="55372"/>
                </a:cubicBezTo>
                <a:cubicBezTo>
                  <a:pt x="31242" y="55372"/>
                  <a:pt x="30480" y="55626"/>
                  <a:pt x="29337" y="56261"/>
                </a:cubicBezTo>
                <a:cubicBezTo>
                  <a:pt x="29972" y="54864"/>
                  <a:pt x="30226" y="54356"/>
                  <a:pt x="30099" y="54356"/>
                </a:cubicBezTo>
                <a:cubicBezTo>
                  <a:pt x="29972" y="54356"/>
                  <a:pt x="29718" y="54610"/>
                  <a:pt x="29337" y="55118"/>
                </a:cubicBezTo>
                <a:cubicBezTo>
                  <a:pt x="28575" y="55499"/>
                  <a:pt x="28067" y="55626"/>
                  <a:pt x="27813" y="55626"/>
                </a:cubicBezTo>
                <a:cubicBezTo>
                  <a:pt x="27178" y="55626"/>
                  <a:pt x="27432" y="55118"/>
                  <a:pt x="28194" y="55118"/>
                </a:cubicBezTo>
                <a:cubicBezTo>
                  <a:pt x="29337" y="53975"/>
                  <a:pt x="29337" y="53975"/>
                  <a:pt x="28194" y="53975"/>
                </a:cubicBezTo>
                <a:cubicBezTo>
                  <a:pt x="29083" y="53975"/>
                  <a:pt x="29972" y="53213"/>
                  <a:pt x="29210" y="52959"/>
                </a:cubicBezTo>
                <a:cubicBezTo>
                  <a:pt x="29337" y="52832"/>
                  <a:pt x="29337" y="52832"/>
                  <a:pt x="29337" y="52832"/>
                </a:cubicBezTo>
                <a:lnTo>
                  <a:pt x="28194" y="52832"/>
                </a:lnTo>
                <a:lnTo>
                  <a:pt x="27051" y="53975"/>
                </a:lnTo>
                <a:cubicBezTo>
                  <a:pt x="27051" y="53975"/>
                  <a:pt x="25908" y="55118"/>
                  <a:pt x="24765" y="55118"/>
                </a:cubicBezTo>
                <a:cubicBezTo>
                  <a:pt x="24765" y="55118"/>
                  <a:pt x="23749" y="56134"/>
                  <a:pt x="22733" y="56261"/>
                </a:cubicBezTo>
                <a:cubicBezTo>
                  <a:pt x="23368" y="55753"/>
                  <a:pt x="24384" y="54991"/>
                  <a:pt x="25908" y="53975"/>
                </a:cubicBezTo>
                <a:lnTo>
                  <a:pt x="28194" y="51689"/>
                </a:lnTo>
                <a:cubicBezTo>
                  <a:pt x="27051" y="52832"/>
                  <a:pt x="25908" y="52832"/>
                  <a:pt x="25908" y="52832"/>
                </a:cubicBezTo>
                <a:cubicBezTo>
                  <a:pt x="25908" y="52832"/>
                  <a:pt x="25908" y="52832"/>
                  <a:pt x="27051" y="51689"/>
                </a:cubicBezTo>
                <a:lnTo>
                  <a:pt x="25908" y="51689"/>
                </a:lnTo>
                <a:cubicBezTo>
                  <a:pt x="25908" y="51689"/>
                  <a:pt x="25908" y="51689"/>
                  <a:pt x="25908" y="51689"/>
                </a:cubicBezTo>
                <a:cubicBezTo>
                  <a:pt x="26416" y="51181"/>
                  <a:pt x="26670" y="50927"/>
                  <a:pt x="26416" y="50927"/>
                </a:cubicBezTo>
                <a:cubicBezTo>
                  <a:pt x="26162" y="50927"/>
                  <a:pt x="25654" y="51181"/>
                  <a:pt x="24765" y="51689"/>
                </a:cubicBezTo>
                <a:cubicBezTo>
                  <a:pt x="25908" y="50546"/>
                  <a:pt x="27051" y="50546"/>
                  <a:pt x="27051" y="50546"/>
                </a:cubicBezTo>
                <a:lnTo>
                  <a:pt x="25908" y="50546"/>
                </a:lnTo>
                <a:cubicBezTo>
                  <a:pt x="24765" y="51054"/>
                  <a:pt x="24257" y="51308"/>
                  <a:pt x="24130" y="51308"/>
                </a:cubicBezTo>
                <a:cubicBezTo>
                  <a:pt x="24003" y="51308"/>
                  <a:pt x="24257" y="51054"/>
                  <a:pt x="24892" y="50546"/>
                </a:cubicBezTo>
                <a:cubicBezTo>
                  <a:pt x="24892" y="50546"/>
                  <a:pt x="24892" y="49403"/>
                  <a:pt x="26035" y="49403"/>
                </a:cubicBezTo>
                <a:cubicBezTo>
                  <a:pt x="24892" y="49403"/>
                  <a:pt x="24892" y="49403"/>
                  <a:pt x="26035" y="48260"/>
                </a:cubicBezTo>
                <a:cubicBezTo>
                  <a:pt x="22606" y="49403"/>
                  <a:pt x="21463" y="49403"/>
                  <a:pt x="21463" y="49403"/>
                </a:cubicBezTo>
                <a:cubicBezTo>
                  <a:pt x="21463" y="49403"/>
                  <a:pt x="21463" y="49403"/>
                  <a:pt x="20320" y="50546"/>
                </a:cubicBezTo>
                <a:cubicBezTo>
                  <a:pt x="20320" y="50546"/>
                  <a:pt x="20320" y="50546"/>
                  <a:pt x="20320" y="49403"/>
                </a:cubicBezTo>
                <a:lnTo>
                  <a:pt x="19177" y="49403"/>
                </a:lnTo>
                <a:cubicBezTo>
                  <a:pt x="18034" y="49403"/>
                  <a:pt x="14605" y="50546"/>
                  <a:pt x="16891" y="50546"/>
                </a:cubicBezTo>
                <a:lnTo>
                  <a:pt x="15748" y="51689"/>
                </a:lnTo>
                <a:cubicBezTo>
                  <a:pt x="17399" y="51181"/>
                  <a:pt x="18288" y="50800"/>
                  <a:pt x="18415" y="50800"/>
                </a:cubicBezTo>
                <a:cubicBezTo>
                  <a:pt x="18542" y="50800"/>
                  <a:pt x="17907" y="51054"/>
                  <a:pt x="16891" y="51689"/>
                </a:cubicBezTo>
                <a:cubicBezTo>
                  <a:pt x="14605" y="51689"/>
                  <a:pt x="14605" y="52832"/>
                  <a:pt x="14605" y="52832"/>
                </a:cubicBezTo>
                <a:cubicBezTo>
                  <a:pt x="14605" y="52832"/>
                  <a:pt x="14605" y="52832"/>
                  <a:pt x="13462" y="53975"/>
                </a:cubicBezTo>
                <a:cubicBezTo>
                  <a:pt x="11176" y="53975"/>
                  <a:pt x="10033" y="55118"/>
                  <a:pt x="10033" y="55118"/>
                </a:cubicBezTo>
                <a:lnTo>
                  <a:pt x="11303" y="55118"/>
                </a:lnTo>
                <a:cubicBezTo>
                  <a:pt x="10795" y="55626"/>
                  <a:pt x="10414" y="56007"/>
                  <a:pt x="10541" y="56007"/>
                </a:cubicBezTo>
                <a:cubicBezTo>
                  <a:pt x="10668" y="56007"/>
                  <a:pt x="11303" y="55753"/>
                  <a:pt x="12319" y="55118"/>
                </a:cubicBezTo>
                <a:cubicBezTo>
                  <a:pt x="12954" y="54737"/>
                  <a:pt x="13462" y="54610"/>
                  <a:pt x="13716" y="54610"/>
                </a:cubicBezTo>
                <a:cubicBezTo>
                  <a:pt x="14351" y="54610"/>
                  <a:pt x="13843" y="55372"/>
                  <a:pt x="12319" y="56261"/>
                </a:cubicBezTo>
                <a:cubicBezTo>
                  <a:pt x="12319" y="56261"/>
                  <a:pt x="12319" y="56261"/>
                  <a:pt x="12319" y="57404"/>
                </a:cubicBezTo>
                <a:cubicBezTo>
                  <a:pt x="12319" y="57404"/>
                  <a:pt x="14605" y="56261"/>
                  <a:pt x="15748" y="56261"/>
                </a:cubicBezTo>
                <a:cubicBezTo>
                  <a:pt x="16891" y="55626"/>
                  <a:pt x="17399" y="55372"/>
                  <a:pt x="17653" y="55372"/>
                </a:cubicBezTo>
                <a:cubicBezTo>
                  <a:pt x="17907" y="55372"/>
                  <a:pt x="17526" y="55626"/>
                  <a:pt x="16891" y="56261"/>
                </a:cubicBezTo>
                <a:cubicBezTo>
                  <a:pt x="15748" y="56261"/>
                  <a:pt x="14605" y="57404"/>
                  <a:pt x="14605" y="57404"/>
                </a:cubicBezTo>
                <a:cubicBezTo>
                  <a:pt x="13462" y="57404"/>
                  <a:pt x="13462" y="57404"/>
                  <a:pt x="13462" y="58547"/>
                </a:cubicBezTo>
                <a:cubicBezTo>
                  <a:pt x="13462" y="59690"/>
                  <a:pt x="12319" y="59690"/>
                  <a:pt x="13462" y="59690"/>
                </a:cubicBezTo>
                <a:cubicBezTo>
                  <a:pt x="13462" y="59690"/>
                  <a:pt x="13462" y="59690"/>
                  <a:pt x="12319" y="60833"/>
                </a:cubicBezTo>
                <a:cubicBezTo>
                  <a:pt x="12319" y="61214"/>
                  <a:pt x="12446" y="61341"/>
                  <a:pt x="12827" y="61341"/>
                </a:cubicBezTo>
                <a:cubicBezTo>
                  <a:pt x="13589" y="61341"/>
                  <a:pt x="15240" y="60579"/>
                  <a:pt x="16891" y="59690"/>
                </a:cubicBezTo>
                <a:cubicBezTo>
                  <a:pt x="14732" y="61087"/>
                  <a:pt x="13589" y="61976"/>
                  <a:pt x="13716" y="61976"/>
                </a:cubicBezTo>
                <a:cubicBezTo>
                  <a:pt x="13843" y="61976"/>
                  <a:pt x="14478" y="61595"/>
                  <a:pt x="15748" y="60706"/>
                </a:cubicBezTo>
                <a:cubicBezTo>
                  <a:pt x="15748" y="61849"/>
                  <a:pt x="15748" y="61849"/>
                  <a:pt x="14605" y="61849"/>
                </a:cubicBezTo>
                <a:cubicBezTo>
                  <a:pt x="13462" y="62992"/>
                  <a:pt x="14605" y="62992"/>
                  <a:pt x="15748" y="62992"/>
                </a:cubicBezTo>
                <a:cubicBezTo>
                  <a:pt x="15748" y="62992"/>
                  <a:pt x="18034" y="61849"/>
                  <a:pt x="19177" y="60706"/>
                </a:cubicBezTo>
                <a:lnTo>
                  <a:pt x="20320" y="60706"/>
                </a:lnTo>
                <a:cubicBezTo>
                  <a:pt x="20320" y="60706"/>
                  <a:pt x="20320" y="60706"/>
                  <a:pt x="19177" y="61849"/>
                </a:cubicBezTo>
                <a:cubicBezTo>
                  <a:pt x="18034" y="62357"/>
                  <a:pt x="17780" y="62611"/>
                  <a:pt x="18034" y="62611"/>
                </a:cubicBezTo>
                <a:cubicBezTo>
                  <a:pt x="18288" y="62611"/>
                  <a:pt x="19177" y="62357"/>
                  <a:pt x="20320" y="61849"/>
                </a:cubicBezTo>
                <a:lnTo>
                  <a:pt x="19177" y="62992"/>
                </a:lnTo>
                <a:cubicBezTo>
                  <a:pt x="18034" y="64135"/>
                  <a:pt x="16891" y="65278"/>
                  <a:pt x="19177" y="65278"/>
                </a:cubicBezTo>
                <a:cubicBezTo>
                  <a:pt x="19177" y="66421"/>
                  <a:pt x="20320" y="66421"/>
                  <a:pt x="19177" y="67564"/>
                </a:cubicBezTo>
                <a:cubicBezTo>
                  <a:pt x="18796" y="67945"/>
                  <a:pt x="18796" y="68072"/>
                  <a:pt x="18923" y="68072"/>
                </a:cubicBezTo>
                <a:cubicBezTo>
                  <a:pt x="19304" y="68072"/>
                  <a:pt x="20955" y="67310"/>
                  <a:pt x="22479" y="66421"/>
                </a:cubicBezTo>
                <a:cubicBezTo>
                  <a:pt x="21336" y="67564"/>
                  <a:pt x="22479" y="67564"/>
                  <a:pt x="22479" y="67564"/>
                </a:cubicBezTo>
                <a:cubicBezTo>
                  <a:pt x="22479" y="68707"/>
                  <a:pt x="22479" y="68707"/>
                  <a:pt x="22479" y="68707"/>
                </a:cubicBezTo>
                <a:cubicBezTo>
                  <a:pt x="21082" y="70104"/>
                  <a:pt x="20574" y="70612"/>
                  <a:pt x="20828" y="70612"/>
                </a:cubicBezTo>
                <a:cubicBezTo>
                  <a:pt x="21082" y="70612"/>
                  <a:pt x="21590" y="70358"/>
                  <a:pt x="22479" y="69850"/>
                </a:cubicBezTo>
                <a:cubicBezTo>
                  <a:pt x="23368" y="68961"/>
                  <a:pt x="23749" y="68580"/>
                  <a:pt x="23749" y="68580"/>
                </a:cubicBezTo>
                <a:cubicBezTo>
                  <a:pt x="23749" y="68580"/>
                  <a:pt x="23114" y="69596"/>
                  <a:pt x="22479" y="70993"/>
                </a:cubicBezTo>
                <a:cubicBezTo>
                  <a:pt x="21336" y="72136"/>
                  <a:pt x="21336" y="72136"/>
                  <a:pt x="21336" y="73279"/>
                </a:cubicBezTo>
                <a:cubicBezTo>
                  <a:pt x="21971" y="72644"/>
                  <a:pt x="22479" y="72390"/>
                  <a:pt x="22860" y="72390"/>
                </a:cubicBezTo>
                <a:cubicBezTo>
                  <a:pt x="23241" y="72390"/>
                  <a:pt x="23622" y="72644"/>
                  <a:pt x="23622" y="73279"/>
                </a:cubicBezTo>
                <a:cubicBezTo>
                  <a:pt x="24765" y="73279"/>
                  <a:pt x="24765" y="73279"/>
                  <a:pt x="25908" y="70993"/>
                </a:cubicBezTo>
                <a:lnTo>
                  <a:pt x="24892" y="70993"/>
                </a:lnTo>
                <a:cubicBezTo>
                  <a:pt x="26035" y="69850"/>
                  <a:pt x="27178" y="68707"/>
                  <a:pt x="27178" y="68707"/>
                </a:cubicBezTo>
                <a:cubicBezTo>
                  <a:pt x="28321" y="68707"/>
                  <a:pt x="27178" y="69850"/>
                  <a:pt x="26035" y="70993"/>
                </a:cubicBezTo>
                <a:cubicBezTo>
                  <a:pt x="27432" y="69596"/>
                  <a:pt x="27940" y="69088"/>
                  <a:pt x="28067" y="69088"/>
                </a:cubicBezTo>
                <a:cubicBezTo>
                  <a:pt x="28194" y="69088"/>
                  <a:pt x="28194" y="69342"/>
                  <a:pt x="28194" y="69850"/>
                </a:cubicBezTo>
                <a:cubicBezTo>
                  <a:pt x="28194" y="69850"/>
                  <a:pt x="28194" y="69850"/>
                  <a:pt x="28194" y="70993"/>
                </a:cubicBezTo>
                <a:cubicBezTo>
                  <a:pt x="28194" y="70993"/>
                  <a:pt x="27051" y="72136"/>
                  <a:pt x="27051" y="72136"/>
                </a:cubicBezTo>
                <a:cubicBezTo>
                  <a:pt x="28194" y="72136"/>
                  <a:pt x="28194" y="72136"/>
                  <a:pt x="27051" y="73279"/>
                </a:cubicBezTo>
                <a:cubicBezTo>
                  <a:pt x="27051" y="73279"/>
                  <a:pt x="27051" y="75565"/>
                  <a:pt x="27051" y="75565"/>
                </a:cubicBezTo>
                <a:cubicBezTo>
                  <a:pt x="28194" y="75565"/>
                  <a:pt x="28194" y="76708"/>
                  <a:pt x="27051" y="77851"/>
                </a:cubicBezTo>
                <a:cubicBezTo>
                  <a:pt x="28194" y="77851"/>
                  <a:pt x="28194" y="77851"/>
                  <a:pt x="28194" y="76708"/>
                </a:cubicBezTo>
                <a:cubicBezTo>
                  <a:pt x="28956" y="75946"/>
                  <a:pt x="29845" y="75057"/>
                  <a:pt x="30099" y="75057"/>
                </a:cubicBezTo>
                <a:cubicBezTo>
                  <a:pt x="30226" y="75057"/>
                  <a:pt x="30353" y="75184"/>
                  <a:pt x="30353" y="75565"/>
                </a:cubicBezTo>
                <a:cubicBezTo>
                  <a:pt x="30353" y="76200"/>
                  <a:pt x="30607" y="76454"/>
                  <a:pt x="31115" y="76454"/>
                </a:cubicBezTo>
                <a:cubicBezTo>
                  <a:pt x="31623" y="76454"/>
                  <a:pt x="32131" y="76200"/>
                  <a:pt x="32639" y="75565"/>
                </a:cubicBezTo>
                <a:cubicBezTo>
                  <a:pt x="32639" y="75565"/>
                  <a:pt x="32512" y="75692"/>
                  <a:pt x="31496" y="76708"/>
                </a:cubicBezTo>
                <a:cubicBezTo>
                  <a:pt x="30861" y="77978"/>
                  <a:pt x="30988" y="78613"/>
                  <a:pt x="31369" y="78613"/>
                </a:cubicBezTo>
                <a:cubicBezTo>
                  <a:pt x="31623" y="78613"/>
                  <a:pt x="32131" y="78359"/>
                  <a:pt x="32639" y="77851"/>
                </a:cubicBezTo>
                <a:cubicBezTo>
                  <a:pt x="33147" y="76962"/>
                  <a:pt x="33401" y="76581"/>
                  <a:pt x="33528" y="76581"/>
                </a:cubicBezTo>
                <a:cubicBezTo>
                  <a:pt x="33655" y="76581"/>
                  <a:pt x="33782" y="77216"/>
                  <a:pt x="33782" y="77851"/>
                </a:cubicBezTo>
                <a:cubicBezTo>
                  <a:pt x="33782" y="77851"/>
                  <a:pt x="33782" y="77851"/>
                  <a:pt x="34925" y="76708"/>
                </a:cubicBezTo>
                <a:cubicBezTo>
                  <a:pt x="34925" y="77851"/>
                  <a:pt x="34925" y="77851"/>
                  <a:pt x="34925" y="78994"/>
                </a:cubicBezTo>
                <a:cubicBezTo>
                  <a:pt x="35306" y="78613"/>
                  <a:pt x="35814" y="78486"/>
                  <a:pt x="36322" y="78486"/>
                </a:cubicBezTo>
                <a:cubicBezTo>
                  <a:pt x="37719" y="78486"/>
                  <a:pt x="39370" y="79248"/>
                  <a:pt x="39370" y="80137"/>
                </a:cubicBezTo>
                <a:cubicBezTo>
                  <a:pt x="39370" y="78994"/>
                  <a:pt x="39370" y="78994"/>
                  <a:pt x="39370" y="78994"/>
                </a:cubicBezTo>
                <a:cubicBezTo>
                  <a:pt x="39370" y="79883"/>
                  <a:pt x="39497" y="80264"/>
                  <a:pt x="39751" y="80264"/>
                </a:cubicBezTo>
                <a:cubicBezTo>
                  <a:pt x="40005" y="80264"/>
                  <a:pt x="40513" y="79248"/>
                  <a:pt x="40513" y="77851"/>
                </a:cubicBezTo>
                <a:cubicBezTo>
                  <a:pt x="40513" y="76454"/>
                  <a:pt x="40640" y="75819"/>
                  <a:pt x="40894" y="75819"/>
                </a:cubicBezTo>
                <a:cubicBezTo>
                  <a:pt x="41148" y="75819"/>
                  <a:pt x="41275" y="77089"/>
                  <a:pt x="40513" y="78994"/>
                </a:cubicBezTo>
                <a:cubicBezTo>
                  <a:pt x="40513" y="80645"/>
                  <a:pt x="40513" y="81534"/>
                  <a:pt x="40640" y="81534"/>
                </a:cubicBezTo>
                <a:cubicBezTo>
                  <a:pt x="40767" y="81534"/>
                  <a:pt x="41021" y="80645"/>
                  <a:pt x="41656" y="78994"/>
                </a:cubicBezTo>
                <a:cubicBezTo>
                  <a:pt x="41656" y="80645"/>
                  <a:pt x="41656" y="81534"/>
                  <a:pt x="41783" y="81534"/>
                </a:cubicBezTo>
                <a:cubicBezTo>
                  <a:pt x="41910" y="81534"/>
                  <a:pt x="42291" y="80645"/>
                  <a:pt x="42799" y="78994"/>
                </a:cubicBezTo>
                <a:cubicBezTo>
                  <a:pt x="43434" y="76454"/>
                  <a:pt x="43688" y="74930"/>
                  <a:pt x="43815" y="74930"/>
                </a:cubicBezTo>
                <a:cubicBezTo>
                  <a:pt x="43942" y="74930"/>
                  <a:pt x="43942" y="75819"/>
                  <a:pt x="43942" y="77724"/>
                </a:cubicBezTo>
                <a:cubicBezTo>
                  <a:pt x="43942" y="81153"/>
                  <a:pt x="43942" y="82296"/>
                  <a:pt x="43942" y="82296"/>
                </a:cubicBezTo>
                <a:cubicBezTo>
                  <a:pt x="43942" y="82296"/>
                  <a:pt x="43942" y="81153"/>
                  <a:pt x="45085" y="80010"/>
                </a:cubicBezTo>
                <a:cubicBezTo>
                  <a:pt x="45720" y="82423"/>
                  <a:pt x="45974" y="83566"/>
                  <a:pt x="46228" y="83566"/>
                </a:cubicBezTo>
                <a:cubicBezTo>
                  <a:pt x="46482" y="83566"/>
                  <a:pt x="46736" y="82804"/>
                  <a:pt x="47244" y="81153"/>
                </a:cubicBezTo>
                <a:cubicBezTo>
                  <a:pt x="47879" y="80010"/>
                  <a:pt x="48387" y="79502"/>
                  <a:pt x="48641" y="79502"/>
                </a:cubicBezTo>
                <a:cubicBezTo>
                  <a:pt x="48895" y="79502"/>
                  <a:pt x="48895" y="80010"/>
                  <a:pt x="48387" y="81153"/>
                </a:cubicBezTo>
                <a:cubicBezTo>
                  <a:pt x="48387" y="81661"/>
                  <a:pt x="48387" y="81915"/>
                  <a:pt x="48387" y="82296"/>
                </a:cubicBezTo>
                <a:lnTo>
                  <a:pt x="49530" y="82296"/>
                </a:lnTo>
                <a:cubicBezTo>
                  <a:pt x="50800" y="81915"/>
                  <a:pt x="50800" y="80772"/>
                  <a:pt x="50800" y="79629"/>
                </a:cubicBezTo>
                <a:cubicBezTo>
                  <a:pt x="50800" y="81026"/>
                  <a:pt x="51308" y="82423"/>
                  <a:pt x="51562" y="82423"/>
                </a:cubicBezTo>
                <a:cubicBezTo>
                  <a:pt x="51689" y="82423"/>
                  <a:pt x="51943" y="81915"/>
                  <a:pt x="51943" y="80645"/>
                </a:cubicBezTo>
                <a:lnTo>
                  <a:pt x="53086" y="80645"/>
                </a:lnTo>
                <a:cubicBezTo>
                  <a:pt x="53086" y="80645"/>
                  <a:pt x="53086" y="80645"/>
                  <a:pt x="53086" y="79502"/>
                </a:cubicBezTo>
                <a:cubicBezTo>
                  <a:pt x="53086" y="79121"/>
                  <a:pt x="53213" y="78994"/>
                  <a:pt x="53340" y="78994"/>
                </a:cubicBezTo>
                <a:cubicBezTo>
                  <a:pt x="53721" y="78994"/>
                  <a:pt x="54229" y="79756"/>
                  <a:pt x="54229" y="80645"/>
                </a:cubicBezTo>
                <a:cubicBezTo>
                  <a:pt x="54991" y="81407"/>
                  <a:pt x="55245" y="82296"/>
                  <a:pt x="55245" y="82296"/>
                </a:cubicBezTo>
                <a:cubicBezTo>
                  <a:pt x="55245" y="82296"/>
                  <a:pt x="55245" y="82169"/>
                  <a:pt x="55245" y="81788"/>
                </a:cubicBezTo>
                <a:cubicBezTo>
                  <a:pt x="55245" y="81026"/>
                  <a:pt x="55245" y="80264"/>
                  <a:pt x="55245" y="79502"/>
                </a:cubicBezTo>
                <a:cubicBezTo>
                  <a:pt x="56388" y="80645"/>
                  <a:pt x="56388" y="80645"/>
                  <a:pt x="56388" y="81788"/>
                </a:cubicBezTo>
                <a:cubicBezTo>
                  <a:pt x="57531" y="81788"/>
                  <a:pt x="57531" y="81788"/>
                  <a:pt x="57531" y="80645"/>
                </a:cubicBezTo>
                <a:cubicBezTo>
                  <a:pt x="57531" y="79375"/>
                  <a:pt x="57912" y="78740"/>
                  <a:pt x="58420" y="78740"/>
                </a:cubicBezTo>
                <a:cubicBezTo>
                  <a:pt x="58801" y="78740"/>
                  <a:pt x="59309" y="78994"/>
                  <a:pt x="59817" y="79502"/>
                </a:cubicBezTo>
                <a:cubicBezTo>
                  <a:pt x="59817" y="79502"/>
                  <a:pt x="59817" y="78359"/>
                  <a:pt x="60960" y="78359"/>
                </a:cubicBezTo>
                <a:cubicBezTo>
                  <a:pt x="60960" y="78359"/>
                  <a:pt x="60960" y="77851"/>
                  <a:pt x="60960" y="77216"/>
                </a:cubicBezTo>
                <a:cubicBezTo>
                  <a:pt x="60960" y="76073"/>
                  <a:pt x="60960" y="75565"/>
                  <a:pt x="61087" y="75565"/>
                </a:cubicBezTo>
                <a:cubicBezTo>
                  <a:pt x="61214" y="75565"/>
                  <a:pt x="61468" y="76073"/>
                  <a:pt x="62103" y="77216"/>
                </a:cubicBezTo>
                <a:cubicBezTo>
                  <a:pt x="62103" y="76708"/>
                  <a:pt x="62103" y="76327"/>
                  <a:pt x="62230" y="76327"/>
                </a:cubicBezTo>
                <a:cubicBezTo>
                  <a:pt x="62357" y="76327"/>
                  <a:pt x="62738" y="76581"/>
                  <a:pt x="63246" y="77216"/>
                </a:cubicBezTo>
                <a:cubicBezTo>
                  <a:pt x="62484" y="75057"/>
                  <a:pt x="62230" y="73787"/>
                  <a:pt x="62484" y="73787"/>
                </a:cubicBezTo>
                <a:cubicBezTo>
                  <a:pt x="62738" y="73787"/>
                  <a:pt x="62865" y="74168"/>
                  <a:pt x="63246" y="74930"/>
                </a:cubicBezTo>
                <a:cubicBezTo>
                  <a:pt x="63246" y="74930"/>
                  <a:pt x="64389" y="74930"/>
                  <a:pt x="63246" y="73787"/>
                </a:cubicBezTo>
                <a:cubicBezTo>
                  <a:pt x="64389" y="74930"/>
                  <a:pt x="64897" y="75438"/>
                  <a:pt x="65024" y="75438"/>
                </a:cubicBezTo>
                <a:cubicBezTo>
                  <a:pt x="65151" y="75438"/>
                  <a:pt x="64897" y="74803"/>
                  <a:pt x="64262" y="73787"/>
                </a:cubicBezTo>
                <a:cubicBezTo>
                  <a:pt x="64262" y="73787"/>
                  <a:pt x="64262" y="73025"/>
                  <a:pt x="64262" y="72644"/>
                </a:cubicBezTo>
                <a:cubicBezTo>
                  <a:pt x="64770" y="73152"/>
                  <a:pt x="65405" y="73406"/>
                  <a:pt x="65913" y="73406"/>
                </a:cubicBezTo>
                <a:cubicBezTo>
                  <a:pt x="66675" y="73406"/>
                  <a:pt x="67183" y="72898"/>
                  <a:pt x="66548" y="71501"/>
                </a:cubicBezTo>
                <a:cubicBezTo>
                  <a:pt x="67056" y="72009"/>
                  <a:pt x="67691" y="72390"/>
                  <a:pt x="67945" y="72390"/>
                </a:cubicBezTo>
                <a:cubicBezTo>
                  <a:pt x="68199" y="72390"/>
                  <a:pt x="68199" y="72136"/>
                  <a:pt x="67691" y="71501"/>
                </a:cubicBezTo>
                <a:lnTo>
                  <a:pt x="67691" y="70612"/>
                </a:lnTo>
                <a:cubicBezTo>
                  <a:pt x="67691" y="71755"/>
                  <a:pt x="68834" y="71755"/>
                  <a:pt x="68834" y="71755"/>
                </a:cubicBezTo>
                <a:cubicBezTo>
                  <a:pt x="69977" y="71755"/>
                  <a:pt x="69977" y="71755"/>
                  <a:pt x="68834" y="70612"/>
                </a:cubicBezTo>
                <a:cubicBezTo>
                  <a:pt x="67691" y="69469"/>
                  <a:pt x="67691" y="69469"/>
                  <a:pt x="67691" y="69469"/>
                </a:cubicBezTo>
                <a:cubicBezTo>
                  <a:pt x="68834" y="69469"/>
                  <a:pt x="69977" y="70612"/>
                  <a:pt x="69977" y="71755"/>
                </a:cubicBezTo>
                <a:lnTo>
                  <a:pt x="71120" y="71755"/>
                </a:lnTo>
                <a:cubicBezTo>
                  <a:pt x="68834" y="69469"/>
                  <a:pt x="68834" y="69469"/>
                  <a:pt x="69977" y="69469"/>
                </a:cubicBezTo>
                <a:cubicBezTo>
                  <a:pt x="71120" y="70612"/>
                  <a:pt x="71120" y="70612"/>
                  <a:pt x="71120" y="70612"/>
                </a:cubicBezTo>
                <a:cubicBezTo>
                  <a:pt x="71120" y="70231"/>
                  <a:pt x="71247" y="70104"/>
                  <a:pt x="71374" y="70104"/>
                </a:cubicBezTo>
                <a:cubicBezTo>
                  <a:pt x="71501" y="70104"/>
                  <a:pt x="71882" y="70612"/>
                  <a:pt x="71120" y="70612"/>
                </a:cubicBezTo>
                <a:cubicBezTo>
                  <a:pt x="71120" y="70612"/>
                  <a:pt x="71120" y="70612"/>
                  <a:pt x="71120" y="70612"/>
                </a:cubicBezTo>
                <a:lnTo>
                  <a:pt x="72263" y="71755"/>
                </a:lnTo>
                <a:cubicBezTo>
                  <a:pt x="72644" y="72136"/>
                  <a:pt x="72771" y="72263"/>
                  <a:pt x="72771" y="72263"/>
                </a:cubicBezTo>
                <a:cubicBezTo>
                  <a:pt x="72771" y="72263"/>
                  <a:pt x="72263" y="71501"/>
                  <a:pt x="72263" y="70612"/>
                </a:cubicBezTo>
                <a:cubicBezTo>
                  <a:pt x="72263" y="70612"/>
                  <a:pt x="72263" y="70612"/>
                  <a:pt x="72263" y="69469"/>
                </a:cubicBezTo>
                <a:cubicBezTo>
                  <a:pt x="72263" y="69469"/>
                  <a:pt x="72263" y="69469"/>
                  <a:pt x="71120" y="68326"/>
                </a:cubicBezTo>
                <a:cubicBezTo>
                  <a:pt x="71120" y="67183"/>
                  <a:pt x="69977" y="66040"/>
                  <a:pt x="69977" y="66040"/>
                </a:cubicBezTo>
                <a:cubicBezTo>
                  <a:pt x="71120" y="67183"/>
                  <a:pt x="72263" y="68326"/>
                  <a:pt x="72263" y="68326"/>
                </a:cubicBezTo>
                <a:cubicBezTo>
                  <a:pt x="72263" y="68326"/>
                  <a:pt x="73406" y="69469"/>
                  <a:pt x="73406" y="69469"/>
                </a:cubicBezTo>
                <a:cubicBezTo>
                  <a:pt x="73787" y="70231"/>
                  <a:pt x="74041" y="70485"/>
                  <a:pt x="74168" y="70485"/>
                </a:cubicBezTo>
                <a:cubicBezTo>
                  <a:pt x="74549" y="70485"/>
                  <a:pt x="74549" y="69215"/>
                  <a:pt x="74549" y="68453"/>
                </a:cubicBezTo>
                <a:cubicBezTo>
                  <a:pt x="74930" y="68707"/>
                  <a:pt x="75184" y="68707"/>
                  <a:pt x="75311" y="68707"/>
                </a:cubicBezTo>
                <a:cubicBezTo>
                  <a:pt x="75946" y="68707"/>
                  <a:pt x="74041" y="66802"/>
                  <a:pt x="72263" y="65024"/>
                </a:cubicBezTo>
                <a:lnTo>
                  <a:pt x="69977" y="61595"/>
                </a:lnTo>
                <a:lnTo>
                  <a:pt x="72263" y="63881"/>
                </a:lnTo>
                <a:cubicBezTo>
                  <a:pt x="74676" y="66294"/>
                  <a:pt x="75819" y="67437"/>
                  <a:pt x="76200" y="67437"/>
                </a:cubicBezTo>
                <a:cubicBezTo>
                  <a:pt x="76581" y="67437"/>
                  <a:pt x="76200" y="66548"/>
                  <a:pt x="75692" y="65024"/>
                </a:cubicBezTo>
                <a:cubicBezTo>
                  <a:pt x="76327" y="65532"/>
                  <a:pt x="76581" y="65913"/>
                  <a:pt x="76835" y="65913"/>
                </a:cubicBezTo>
                <a:cubicBezTo>
                  <a:pt x="77089" y="65913"/>
                  <a:pt x="77343" y="65659"/>
                  <a:pt x="77978" y="65024"/>
                </a:cubicBezTo>
                <a:cubicBezTo>
                  <a:pt x="77978" y="65024"/>
                  <a:pt x="77978" y="63881"/>
                  <a:pt x="76835" y="63881"/>
                </a:cubicBezTo>
                <a:cubicBezTo>
                  <a:pt x="76835" y="63881"/>
                  <a:pt x="77978" y="62738"/>
                  <a:pt x="77978" y="62738"/>
                </a:cubicBezTo>
                <a:cubicBezTo>
                  <a:pt x="78740" y="63500"/>
                  <a:pt x="78994" y="63754"/>
                  <a:pt x="79121" y="63754"/>
                </a:cubicBezTo>
                <a:cubicBezTo>
                  <a:pt x="79248" y="63754"/>
                  <a:pt x="78994" y="63246"/>
                  <a:pt x="78359" y="62738"/>
                </a:cubicBezTo>
                <a:cubicBezTo>
                  <a:pt x="79375" y="62738"/>
                  <a:pt x="80264" y="62357"/>
                  <a:pt x="81280" y="60452"/>
                </a:cubicBezTo>
                <a:cubicBezTo>
                  <a:pt x="82423" y="58166"/>
                  <a:pt x="82423" y="58166"/>
                  <a:pt x="80137" y="57023"/>
                </a:cubicBezTo>
                <a:cubicBezTo>
                  <a:pt x="80899" y="57023"/>
                  <a:pt x="82169" y="57531"/>
                  <a:pt x="82550" y="57531"/>
                </a:cubicBezTo>
                <a:cubicBezTo>
                  <a:pt x="82804" y="57531"/>
                  <a:pt x="82804" y="57404"/>
                  <a:pt x="82423" y="57023"/>
                </a:cubicBezTo>
                <a:lnTo>
                  <a:pt x="83566" y="57023"/>
                </a:lnTo>
                <a:cubicBezTo>
                  <a:pt x="85852" y="57023"/>
                  <a:pt x="84709" y="57023"/>
                  <a:pt x="83566" y="55880"/>
                </a:cubicBezTo>
                <a:cubicBezTo>
                  <a:pt x="83439" y="55753"/>
                  <a:pt x="83312" y="55753"/>
                  <a:pt x="83185" y="55753"/>
                </a:cubicBezTo>
                <a:cubicBezTo>
                  <a:pt x="83566" y="55880"/>
                  <a:pt x="84074" y="55880"/>
                  <a:pt x="84709" y="55880"/>
                </a:cubicBezTo>
                <a:lnTo>
                  <a:pt x="85852" y="55880"/>
                </a:lnTo>
                <a:cubicBezTo>
                  <a:pt x="84963" y="54991"/>
                  <a:pt x="84074" y="53340"/>
                  <a:pt x="85471" y="53340"/>
                </a:cubicBezTo>
                <a:cubicBezTo>
                  <a:pt x="85852" y="53340"/>
                  <a:pt x="86233" y="53467"/>
                  <a:pt x="86868" y="53594"/>
                </a:cubicBezTo>
                <a:cubicBezTo>
                  <a:pt x="85725" y="52451"/>
                  <a:pt x="85725" y="52451"/>
                  <a:pt x="85725" y="51308"/>
                </a:cubicBezTo>
                <a:lnTo>
                  <a:pt x="86868" y="51308"/>
                </a:lnTo>
                <a:cubicBezTo>
                  <a:pt x="87249" y="51689"/>
                  <a:pt x="87503" y="51816"/>
                  <a:pt x="87884" y="51816"/>
                </a:cubicBezTo>
                <a:cubicBezTo>
                  <a:pt x="88519" y="51816"/>
                  <a:pt x="88900" y="51054"/>
                  <a:pt x="88011" y="50165"/>
                </a:cubicBezTo>
                <a:cubicBezTo>
                  <a:pt x="88011" y="50165"/>
                  <a:pt x="84582" y="49022"/>
                  <a:pt x="84582" y="49022"/>
                </a:cubicBezTo>
                <a:cubicBezTo>
                  <a:pt x="83439" y="49022"/>
                  <a:pt x="82296" y="47879"/>
                  <a:pt x="82296" y="47879"/>
                </a:cubicBezTo>
                <a:lnTo>
                  <a:pt x="83439" y="47879"/>
                </a:lnTo>
                <a:cubicBezTo>
                  <a:pt x="84582" y="49022"/>
                  <a:pt x="86868" y="49022"/>
                  <a:pt x="86868" y="49022"/>
                </a:cubicBezTo>
                <a:cubicBezTo>
                  <a:pt x="86868" y="49022"/>
                  <a:pt x="86868" y="47879"/>
                  <a:pt x="85725" y="47879"/>
                </a:cubicBezTo>
                <a:cubicBezTo>
                  <a:pt x="86868" y="47879"/>
                  <a:pt x="86868" y="47879"/>
                  <a:pt x="86868" y="46736"/>
                </a:cubicBezTo>
                <a:cubicBezTo>
                  <a:pt x="86868" y="46736"/>
                  <a:pt x="86868" y="45593"/>
                  <a:pt x="85725" y="45593"/>
                </a:cubicBezTo>
                <a:cubicBezTo>
                  <a:pt x="89154" y="45593"/>
                  <a:pt x="89154" y="43307"/>
                  <a:pt x="85725" y="43307"/>
                </a:cubicBezTo>
                <a:cubicBezTo>
                  <a:pt x="88011" y="42164"/>
                  <a:pt x="88011" y="42164"/>
                  <a:pt x="85725" y="42164"/>
                </a:cubicBezTo>
                <a:cubicBezTo>
                  <a:pt x="84582" y="42164"/>
                  <a:pt x="85725" y="42164"/>
                  <a:pt x="88011" y="41021"/>
                </a:cubicBezTo>
                <a:lnTo>
                  <a:pt x="89154" y="41021"/>
                </a:lnTo>
                <a:cubicBezTo>
                  <a:pt x="88011" y="39878"/>
                  <a:pt x="88011" y="39878"/>
                  <a:pt x="88011" y="38735"/>
                </a:cubicBezTo>
                <a:lnTo>
                  <a:pt x="82296" y="38735"/>
                </a:lnTo>
                <a:cubicBezTo>
                  <a:pt x="83439" y="38735"/>
                  <a:pt x="83439" y="38735"/>
                  <a:pt x="84582" y="37592"/>
                </a:cubicBezTo>
                <a:cubicBezTo>
                  <a:pt x="86868" y="37592"/>
                  <a:pt x="85725" y="37592"/>
                  <a:pt x="85725" y="36449"/>
                </a:cubicBezTo>
                <a:cubicBezTo>
                  <a:pt x="85725" y="36449"/>
                  <a:pt x="85725" y="36449"/>
                  <a:pt x="85725" y="35306"/>
                </a:cubicBezTo>
                <a:cubicBezTo>
                  <a:pt x="86614" y="34417"/>
                  <a:pt x="86741" y="34290"/>
                  <a:pt x="86233" y="34163"/>
                </a:cubicBezTo>
                <a:cubicBezTo>
                  <a:pt x="86995" y="33020"/>
                  <a:pt x="86360" y="31623"/>
                  <a:pt x="84709" y="31623"/>
                </a:cubicBezTo>
                <a:cubicBezTo>
                  <a:pt x="84328" y="31623"/>
                  <a:pt x="83947" y="31750"/>
                  <a:pt x="83439" y="31877"/>
                </a:cubicBezTo>
                <a:cubicBezTo>
                  <a:pt x="84582" y="30734"/>
                  <a:pt x="84582" y="30734"/>
                  <a:pt x="85725" y="30734"/>
                </a:cubicBezTo>
                <a:cubicBezTo>
                  <a:pt x="86868" y="30734"/>
                  <a:pt x="86868" y="30734"/>
                  <a:pt x="86868" y="29591"/>
                </a:cubicBezTo>
                <a:cubicBezTo>
                  <a:pt x="86868" y="29591"/>
                  <a:pt x="84582" y="28448"/>
                  <a:pt x="84582" y="28448"/>
                </a:cubicBezTo>
                <a:cubicBezTo>
                  <a:pt x="83439" y="27305"/>
                  <a:pt x="83439" y="26162"/>
                  <a:pt x="82296" y="26162"/>
                </a:cubicBezTo>
                <a:cubicBezTo>
                  <a:pt x="81153" y="26162"/>
                  <a:pt x="81153" y="26162"/>
                  <a:pt x="82296" y="25019"/>
                </a:cubicBezTo>
                <a:cubicBezTo>
                  <a:pt x="83439" y="23876"/>
                  <a:pt x="82296" y="22733"/>
                  <a:pt x="81153" y="22733"/>
                </a:cubicBezTo>
                <a:cubicBezTo>
                  <a:pt x="81153" y="22733"/>
                  <a:pt x="81153" y="22733"/>
                  <a:pt x="82296" y="21590"/>
                </a:cubicBezTo>
                <a:cubicBezTo>
                  <a:pt x="83185" y="21590"/>
                  <a:pt x="83312" y="20193"/>
                  <a:pt x="82296" y="20193"/>
                </a:cubicBezTo>
                <a:cubicBezTo>
                  <a:pt x="82042" y="20193"/>
                  <a:pt x="81661" y="20320"/>
                  <a:pt x="81153" y="20447"/>
                </a:cubicBezTo>
                <a:cubicBezTo>
                  <a:pt x="81153" y="20447"/>
                  <a:pt x="81153" y="20447"/>
                  <a:pt x="82296" y="19304"/>
                </a:cubicBezTo>
                <a:cubicBezTo>
                  <a:pt x="80010" y="19304"/>
                  <a:pt x="80010" y="18161"/>
                  <a:pt x="81153" y="17018"/>
                </a:cubicBezTo>
                <a:cubicBezTo>
                  <a:pt x="81153" y="17018"/>
                  <a:pt x="80010" y="17018"/>
                  <a:pt x="78867" y="18161"/>
                </a:cubicBezTo>
                <a:lnTo>
                  <a:pt x="77851" y="18161"/>
                </a:lnTo>
                <a:cubicBezTo>
                  <a:pt x="77470" y="18542"/>
                  <a:pt x="77216" y="18669"/>
                  <a:pt x="77089" y="18669"/>
                </a:cubicBezTo>
                <a:cubicBezTo>
                  <a:pt x="76835" y="18669"/>
                  <a:pt x="77089" y="18161"/>
                  <a:pt x="77851" y="18161"/>
                </a:cubicBezTo>
                <a:cubicBezTo>
                  <a:pt x="78994" y="17018"/>
                  <a:pt x="78994" y="17018"/>
                  <a:pt x="78994" y="17018"/>
                </a:cubicBezTo>
                <a:cubicBezTo>
                  <a:pt x="78994" y="15875"/>
                  <a:pt x="76708" y="15875"/>
                  <a:pt x="75565" y="14732"/>
                </a:cubicBezTo>
                <a:cubicBezTo>
                  <a:pt x="74803" y="13970"/>
                  <a:pt x="73914" y="13081"/>
                  <a:pt x="73152" y="13081"/>
                </a:cubicBezTo>
                <a:cubicBezTo>
                  <a:pt x="72771" y="13081"/>
                  <a:pt x="72517" y="13208"/>
                  <a:pt x="72136" y="13589"/>
                </a:cubicBezTo>
                <a:cubicBezTo>
                  <a:pt x="73279" y="12446"/>
                  <a:pt x="72136" y="11303"/>
                  <a:pt x="72136" y="11303"/>
                </a:cubicBezTo>
                <a:cubicBezTo>
                  <a:pt x="72136" y="11303"/>
                  <a:pt x="72136" y="11303"/>
                  <a:pt x="73279" y="10287"/>
                </a:cubicBezTo>
                <a:cubicBezTo>
                  <a:pt x="72136" y="11303"/>
                  <a:pt x="72136" y="11303"/>
                  <a:pt x="70993" y="11303"/>
                </a:cubicBezTo>
                <a:cubicBezTo>
                  <a:pt x="72136" y="10160"/>
                  <a:pt x="72136" y="10160"/>
                  <a:pt x="70993" y="10160"/>
                </a:cubicBezTo>
                <a:cubicBezTo>
                  <a:pt x="71755" y="9398"/>
                  <a:pt x="72009" y="8509"/>
                  <a:pt x="71755" y="8509"/>
                </a:cubicBezTo>
                <a:cubicBezTo>
                  <a:pt x="71628" y="8509"/>
                  <a:pt x="71374" y="8636"/>
                  <a:pt x="70993" y="9017"/>
                </a:cubicBezTo>
                <a:cubicBezTo>
                  <a:pt x="70993" y="10160"/>
                  <a:pt x="69850" y="10160"/>
                  <a:pt x="68707" y="10160"/>
                </a:cubicBezTo>
                <a:cubicBezTo>
                  <a:pt x="68707" y="10160"/>
                  <a:pt x="68707" y="10160"/>
                  <a:pt x="69850" y="9017"/>
                </a:cubicBezTo>
                <a:cubicBezTo>
                  <a:pt x="69977" y="9144"/>
                  <a:pt x="69342" y="8890"/>
                  <a:pt x="68834" y="8890"/>
                </a:cubicBezTo>
                <a:cubicBezTo>
                  <a:pt x="68326" y="8890"/>
                  <a:pt x="67691" y="9144"/>
                  <a:pt x="67691" y="9652"/>
                </a:cubicBezTo>
                <a:cubicBezTo>
                  <a:pt x="67056" y="10287"/>
                  <a:pt x="66802" y="10541"/>
                  <a:pt x="66675" y="10541"/>
                </a:cubicBezTo>
                <a:cubicBezTo>
                  <a:pt x="66548" y="10541"/>
                  <a:pt x="66548" y="10287"/>
                  <a:pt x="66548" y="9779"/>
                </a:cubicBezTo>
                <a:cubicBezTo>
                  <a:pt x="67564" y="8763"/>
                  <a:pt x="67691" y="8636"/>
                  <a:pt x="67691" y="8636"/>
                </a:cubicBezTo>
                <a:cubicBezTo>
                  <a:pt x="67310" y="9017"/>
                  <a:pt x="67056" y="9144"/>
                  <a:pt x="66929" y="9144"/>
                </a:cubicBezTo>
                <a:cubicBezTo>
                  <a:pt x="66548" y="9144"/>
                  <a:pt x="66802" y="8382"/>
                  <a:pt x="67691" y="7493"/>
                </a:cubicBezTo>
                <a:cubicBezTo>
                  <a:pt x="68834" y="6350"/>
                  <a:pt x="68834" y="6350"/>
                  <a:pt x="67691" y="5207"/>
                </a:cubicBezTo>
                <a:cubicBezTo>
                  <a:pt x="67056" y="5715"/>
                  <a:pt x="66802" y="6096"/>
                  <a:pt x="66548" y="6096"/>
                </a:cubicBezTo>
                <a:cubicBezTo>
                  <a:pt x="66294" y="6096"/>
                  <a:pt x="66040" y="5842"/>
                  <a:pt x="65405" y="5207"/>
                </a:cubicBezTo>
                <a:cubicBezTo>
                  <a:pt x="64262" y="5207"/>
                  <a:pt x="63119" y="6350"/>
                  <a:pt x="61976" y="8636"/>
                </a:cubicBezTo>
                <a:lnTo>
                  <a:pt x="59817" y="10922"/>
                </a:lnTo>
                <a:lnTo>
                  <a:pt x="60960" y="8636"/>
                </a:lnTo>
                <a:cubicBezTo>
                  <a:pt x="62103" y="7493"/>
                  <a:pt x="63246" y="4064"/>
                  <a:pt x="63246" y="4064"/>
                </a:cubicBezTo>
                <a:cubicBezTo>
                  <a:pt x="62103" y="4064"/>
                  <a:pt x="62103" y="5207"/>
                  <a:pt x="60960" y="6350"/>
                </a:cubicBezTo>
                <a:cubicBezTo>
                  <a:pt x="60960" y="5842"/>
                  <a:pt x="60706" y="5461"/>
                  <a:pt x="60452" y="5461"/>
                </a:cubicBezTo>
                <a:cubicBezTo>
                  <a:pt x="60198" y="5461"/>
                  <a:pt x="59817" y="5842"/>
                  <a:pt x="59817" y="6350"/>
                </a:cubicBezTo>
                <a:cubicBezTo>
                  <a:pt x="59817" y="6350"/>
                  <a:pt x="58674" y="6350"/>
                  <a:pt x="59817" y="4064"/>
                </a:cubicBezTo>
                <a:cubicBezTo>
                  <a:pt x="58674" y="4064"/>
                  <a:pt x="58674" y="4064"/>
                  <a:pt x="58674" y="5207"/>
                </a:cubicBezTo>
                <a:cubicBezTo>
                  <a:pt x="58674" y="5715"/>
                  <a:pt x="58420" y="6096"/>
                  <a:pt x="58166" y="6096"/>
                </a:cubicBezTo>
                <a:cubicBezTo>
                  <a:pt x="57912" y="6096"/>
                  <a:pt x="57531" y="5842"/>
                  <a:pt x="57531" y="5207"/>
                </a:cubicBezTo>
                <a:cubicBezTo>
                  <a:pt x="58166" y="3810"/>
                  <a:pt x="58039" y="3302"/>
                  <a:pt x="57912" y="3302"/>
                </a:cubicBezTo>
                <a:cubicBezTo>
                  <a:pt x="57785" y="3302"/>
                  <a:pt x="57531" y="3556"/>
                  <a:pt x="57531" y="4064"/>
                </a:cubicBezTo>
                <a:cubicBezTo>
                  <a:pt x="57531" y="5207"/>
                  <a:pt x="56388" y="5207"/>
                  <a:pt x="56388" y="5207"/>
                </a:cubicBezTo>
                <a:cubicBezTo>
                  <a:pt x="56388" y="5207"/>
                  <a:pt x="56388" y="5207"/>
                  <a:pt x="55245" y="6350"/>
                </a:cubicBezTo>
                <a:cubicBezTo>
                  <a:pt x="55245" y="6350"/>
                  <a:pt x="55245" y="5207"/>
                  <a:pt x="55245" y="5207"/>
                </a:cubicBezTo>
                <a:cubicBezTo>
                  <a:pt x="55245" y="5207"/>
                  <a:pt x="55245" y="4064"/>
                  <a:pt x="55245" y="4064"/>
                </a:cubicBezTo>
                <a:lnTo>
                  <a:pt x="55245" y="3048"/>
                </a:lnTo>
                <a:cubicBezTo>
                  <a:pt x="55245" y="3048"/>
                  <a:pt x="55245" y="3048"/>
                  <a:pt x="54102" y="4191"/>
                </a:cubicBezTo>
                <a:cubicBezTo>
                  <a:pt x="54102" y="3810"/>
                  <a:pt x="54102" y="3429"/>
                  <a:pt x="54102" y="3048"/>
                </a:cubicBezTo>
                <a:cubicBezTo>
                  <a:pt x="53594" y="4064"/>
                  <a:pt x="53340" y="4318"/>
                  <a:pt x="53213" y="4318"/>
                </a:cubicBezTo>
                <a:cubicBezTo>
                  <a:pt x="53086" y="4318"/>
                  <a:pt x="52959" y="3683"/>
                  <a:pt x="52959" y="3048"/>
                </a:cubicBezTo>
                <a:cubicBezTo>
                  <a:pt x="53594" y="1143"/>
                  <a:pt x="53848" y="381"/>
                  <a:pt x="53594" y="381"/>
                </a:cubicBezTo>
                <a:cubicBezTo>
                  <a:pt x="53340" y="381"/>
                  <a:pt x="52832" y="889"/>
                  <a:pt x="51816" y="2032"/>
                </a:cubicBezTo>
                <a:cubicBezTo>
                  <a:pt x="51816" y="2032"/>
                  <a:pt x="50673" y="3175"/>
                  <a:pt x="49530" y="3175"/>
                </a:cubicBezTo>
                <a:cubicBezTo>
                  <a:pt x="48387" y="3175"/>
                  <a:pt x="48387" y="3175"/>
                  <a:pt x="47244" y="2032"/>
                </a:cubicBezTo>
                <a:cubicBezTo>
                  <a:pt x="48006" y="508"/>
                  <a:pt x="47879" y="0"/>
                  <a:pt x="47752" y="0"/>
                </a:cubicBezTo>
                <a:close/>
                <a:moveTo>
                  <a:pt x="74422" y="95504"/>
                </a:moveTo>
                <a:cubicBezTo>
                  <a:pt x="74422" y="95504"/>
                  <a:pt x="74422" y="96647"/>
                  <a:pt x="75565" y="97790"/>
                </a:cubicBezTo>
                <a:cubicBezTo>
                  <a:pt x="75565" y="98298"/>
                  <a:pt x="75819" y="98552"/>
                  <a:pt x="75946" y="98552"/>
                </a:cubicBezTo>
                <a:cubicBezTo>
                  <a:pt x="76073" y="98552"/>
                  <a:pt x="76200" y="98044"/>
                  <a:pt x="75565" y="96647"/>
                </a:cubicBezTo>
                <a:cubicBezTo>
                  <a:pt x="74422" y="95504"/>
                  <a:pt x="74422" y="95504"/>
                  <a:pt x="74422" y="95504"/>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3"/>
          <p:cNvSpPr txBox="1"/>
          <p:nvPr/>
        </p:nvSpPr>
        <p:spPr>
          <a:xfrm>
            <a:off x="317751" y="689285"/>
            <a:ext cx="4814758" cy="360584"/>
          </a:xfrm>
          <a:prstGeom prst="rect">
            <a:avLst/>
          </a:prstGeom>
          <a:noFill/>
          <a:ln>
            <a:noFill/>
          </a:ln>
        </p:spPr>
        <p:txBody>
          <a:bodyPr anchorCtr="0" anchor="t" bIns="0" lIns="0" spcFirstLastPara="1" rIns="0" wrap="square" tIns="0">
            <a:spAutoFit/>
          </a:bodyPr>
          <a:lstStyle/>
          <a:p>
            <a:pPr indent="0" lvl="0" marL="0" marR="0" rtl="0" algn="l">
              <a:lnSpc>
                <a:spcPct val="120000"/>
              </a:lnSpc>
              <a:spcBef>
                <a:spcPts val="0"/>
              </a:spcBef>
              <a:spcAft>
                <a:spcPts val="0"/>
              </a:spcAft>
              <a:buNone/>
            </a:pPr>
            <a:r>
              <a:rPr b="0" i="0" lang="en-US" sz="6600" u="none" cap="none" strike="noStrike">
                <a:solidFill>
                  <a:srgbClr val="000000"/>
                </a:solidFill>
                <a:latin typeface="Arimo"/>
                <a:ea typeface="Arimo"/>
                <a:cs typeface="Arimo"/>
                <a:sym typeface="Arimo"/>
              </a:rPr>
              <a:t>SUMMARY</a:t>
            </a:r>
            <a:endParaRPr/>
          </a:p>
        </p:txBody>
      </p:sp>
      <p:sp>
        <p:nvSpPr>
          <p:cNvPr id="639" name="Google Shape;639;p13"/>
          <p:cNvSpPr txBox="1"/>
          <p:nvPr/>
        </p:nvSpPr>
        <p:spPr>
          <a:xfrm>
            <a:off x="327376" y="1900493"/>
            <a:ext cx="4709775" cy="1223348"/>
          </a:xfrm>
          <a:prstGeom prst="rect">
            <a:avLst/>
          </a:prstGeom>
          <a:noFill/>
          <a:ln>
            <a:noFill/>
          </a:ln>
        </p:spPr>
        <p:txBody>
          <a:bodyPr anchorCtr="0" anchor="t" bIns="0" lIns="0" spcFirstLastPara="1" rIns="0" wrap="square" tIns="0">
            <a:spAutoFit/>
          </a:bodyPr>
          <a:lstStyle/>
          <a:p>
            <a:pPr indent="-114300" lvl="1" marL="217170" marR="0" rtl="0" algn="l">
              <a:lnSpc>
                <a:spcPct val="108000"/>
              </a:lnSpc>
              <a:spcBef>
                <a:spcPts val="0"/>
              </a:spcBef>
              <a:spcAft>
                <a:spcPts val="0"/>
              </a:spcAft>
              <a:buClr>
                <a:srgbClr val="000000"/>
              </a:buClr>
              <a:buSzPts val="1800"/>
              <a:buFont typeface="Arial"/>
              <a:buChar char="•"/>
            </a:pPr>
            <a:r>
              <a:rPr b="0" i="0" lang="en-US" sz="1800" u="none" cap="none" strike="noStrike">
                <a:solidFill>
                  <a:srgbClr val="000000"/>
                </a:solidFill>
                <a:latin typeface="DM Sans"/>
                <a:ea typeface="DM Sans"/>
                <a:cs typeface="DM Sans"/>
                <a:sym typeface="DM Sans"/>
              </a:rPr>
              <a:t>Education is important and it has a huge impact on our society.</a:t>
            </a:r>
            <a:endParaRPr/>
          </a:p>
          <a:p>
            <a:pPr indent="-114300" lvl="1" marL="217170" marR="0" rtl="0" algn="l">
              <a:lnSpc>
                <a:spcPct val="108000"/>
              </a:lnSpc>
              <a:spcBef>
                <a:spcPts val="0"/>
              </a:spcBef>
              <a:spcAft>
                <a:spcPts val="0"/>
              </a:spcAft>
              <a:buClr>
                <a:srgbClr val="000000"/>
              </a:buClr>
              <a:buSzPts val="1800"/>
              <a:buFont typeface="Arial"/>
              <a:buChar char="•"/>
            </a:pPr>
            <a:r>
              <a:rPr b="0" i="0" lang="en-US" sz="1800" u="none" cap="none" strike="noStrike">
                <a:solidFill>
                  <a:srgbClr val="000000"/>
                </a:solidFill>
                <a:latin typeface="DM Sans"/>
                <a:ea typeface="DM Sans"/>
                <a:cs typeface="DM Sans"/>
                <a:sym typeface="DM Sans"/>
              </a:rPr>
              <a:t>Learning is a process.</a:t>
            </a:r>
            <a:endParaRPr/>
          </a:p>
          <a:p>
            <a:pPr indent="-114300" lvl="1" marL="217170" marR="0" rtl="0" algn="l">
              <a:lnSpc>
                <a:spcPct val="108000"/>
              </a:lnSpc>
              <a:spcBef>
                <a:spcPts val="0"/>
              </a:spcBef>
              <a:spcAft>
                <a:spcPts val="0"/>
              </a:spcAft>
              <a:buClr>
                <a:srgbClr val="000000"/>
              </a:buClr>
              <a:buSzPts val="1800"/>
              <a:buFont typeface="Arial"/>
              <a:buChar char="•"/>
            </a:pPr>
            <a:r>
              <a:rPr b="0" i="0" lang="en-US" sz="1800" u="none" cap="none" strike="noStrike">
                <a:solidFill>
                  <a:srgbClr val="000000"/>
                </a:solidFill>
                <a:latin typeface="DM Sans"/>
                <a:ea typeface="DM Sans"/>
                <a:cs typeface="DM Sans"/>
                <a:sym typeface="DM Sans"/>
              </a:rPr>
              <a:t>Failure is not the end. It is a new beginning. </a:t>
            </a:r>
            <a:endParaRPr/>
          </a:p>
          <a:p>
            <a:pPr indent="-114300" lvl="1" marL="217170" marR="0" rtl="0" algn="l">
              <a:lnSpc>
                <a:spcPct val="108000"/>
              </a:lnSpc>
              <a:spcBef>
                <a:spcPts val="0"/>
              </a:spcBef>
              <a:spcAft>
                <a:spcPts val="0"/>
              </a:spcAft>
              <a:buClr>
                <a:srgbClr val="000000"/>
              </a:buClr>
              <a:buSzPts val="1800"/>
              <a:buFont typeface="Arial"/>
              <a:buChar char="•"/>
            </a:pPr>
            <a:r>
              <a:rPr b="0" i="0" lang="en-US" sz="1800" u="none" cap="none" strike="noStrike">
                <a:solidFill>
                  <a:srgbClr val="000000"/>
                </a:solidFill>
                <a:latin typeface="DM Sans"/>
                <a:ea typeface="DM Sans"/>
                <a:cs typeface="DM Sans"/>
                <a:sym typeface="DM Sans"/>
              </a:rPr>
              <a:t>There are a lot of types of intelligence.</a:t>
            </a:r>
            <a:endParaRPr b="0" i="0" sz="1800" u="none" cap="none" strike="noStrike">
              <a:solidFill>
                <a:srgbClr val="000000"/>
              </a:solidFill>
              <a:latin typeface="DM Sans"/>
              <a:ea typeface="DM Sans"/>
              <a:cs typeface="DM Sans"/>
              <a:sym typeface="DM Sans"/>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3" name="Shape 643"/>
        <p:cNvGrpSpPr/>
        <p:nvPr/>
      </p:nvGrpSpPr>
      <p:grpSpPr>
        <a:xfrm>
          <a:off x="0" y="0"/>
          <a:ext cx="0" cy="0"/>
          <a:chOff x="0" y="0"/>
          <a:chExt cx="0" cy="0"/>
        </a:xfrm>
      </p:grpSpPr>
      <p:sp>
        <p:nvSpPr>
          <p:cNvPr id="644" name="Google Shape;644;p14"/>
          <p:cNvSpPr/>
          <p:nvPr/>
        </p:nvSpPr>
        <p:spPr>
          <a:xfrm>
            <a:off x="6739364" y="3230049"/>
            <a:ext cx="290187" cy="280511"/>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14"/>
          <p:cNvSpPr/>
          <p:nvPr/>
        </p:nvSpPr>
        <p:spPr>
          <a:xfrm>
            <a:off x="7263202" y="3230049"/>
            <a:ext cx="290187" cy="280511"/>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14"/>
          <p:cNvSpPr/>
          <p:nvPr/>
        </p:nvSpPr>
        <p:spPr>
          <a:xfrm>
            <a:off x="7784589" y="3230049"/>
            <a:ext cx="290187" cy="280511"/>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14"/>
          <p:cNvSpPr/>
          <p:nvPr/>
        </p:nvSpPr>
        <p:spPr>
          <a:xfrm>
            <a:off x="8280306" y="3230049"/>
            <a:ext cx="290187" cy="280511"/>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48" name="Google Shape;648;p14"/>
          <p:cNvGrpSpPr/>
          <p:nvPr/>
        </p:nvGrpSpPr>
        <p:grpSpPr>
          <a:xfrm>
            <a:off x="7875138" y="3237021"/>
            <a:ext cx="188527" cy="182332"/>
            <a:chOff x="1379798" y="1723250"/>
            <a:chExt cx="397887" cy="397887"/>
          </a:xfrm>
        </p:grpSpPr>
        <p:sp>
          <p:nvSpPr>
            <p:cNvPr id="649" name="Google Shape;649;p14"/>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14"/>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14"/>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14"/>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3" name="Google Shape;653;p14"/>
          <p:cNvGrpSpPr/>
          <p:nvPr/>
        </p:nvGrpSpPr>
        <p:grpSpPr>
          <a:xfrm>
            <a:off x="6819529" y="3216000"/>
            <a:ext cx="188538" cy="182332"/>
            <a:chOff x="266768" y="1721375"/>
            <a:chExt cx="397907" cy="397887"/>
          </a:xfrm>
        </p:grpSpPr>
        <p:sp>
          <p:nvSpPr>
            <p:cNvPr id="654" name="Google Shape;654;p14"/>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14"/>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6" name="Google Shape;656;p14"/>
          <p:cNvGrpSpPr/>
          <p:nvPr/>
        </p:nvGrpSpPr>
        <p:grpSpPr>
          <a:xfrm>
            <a:off x="7345077" y="3237021"/>
            <a:ext cx="188518" cy="182332"/>
            <a:chOff x="864491" y="1723250"/>
            <a:chExt cx="397866" cy="397887"/>
          </a:xfrm>
        </p:grpSpPr>
        <p:sp>
          <p:nvSpPr>
            <p:cNvPr id="657" name="Google Shape;657;p14"/>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14"/>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14"/>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0" name="Google Shape;660;p14"/>
          <p:cNvGrpSpPr/>
          <p:nvPr/>
        </p:nvGrpSpPr>
        <p:grpSpPr>
          <a:xfrm>
            <a:off x="8362336" y="3236976"/>
            <a:ext cx="189162" cy="182947"/>
            <a:chOff x="1190625" y="238125"/>
            <a:chExt cx="5235075" cy="5235075"/>
          </a:xfrm>
        </p:grpSpPr>
        <p:sp>
          <p:nvSpPr>
            <p:cNvPr id="661" name="Google Shape;661;p14"/>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14"/>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63" name="Google Shape;663;p14"/>
          <p:cNvSpPr txBox="1"/>
          <p:nvPr/>
        </p:nvSpPr>
        <p:spPr>
          <a:xfrm>
            <a:off x="2988670" y="531104"/>
            <a:ext cx="5905526" cy="469346"/>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3000"/>
              <a:buFont typeface="Barlow ExtraBold"/>
              <a:buNone/>
            </a:pPr>
            <a:r>
              <a:rPr b="0" i="0" lang="en-US" sz="8000" u="none" cap="none" strike="noStrike">
                <a:solidFill>
                  <a:srgbClr val="000000"/>
                </a:solidFill>
                <a:latin typeface="Barlow ExtraBold"/>
                <a:ea typeface="Barlow ExtraBold"/>
                <a:cs typeface="Barlow ExtraBold"/>
                <a:sym typeface="Barlow ExtraBold"/>
              </a:rPr>
              <a:t>THANK YOU!</a:t>
            </a:r>
            <a:endParaRPr b="0" i="0" sz="8000" u="none" cap="none" strike="noStrike">
              <a:solidFill>
                <a:srgbClr val="000000"/>
              </a:solidFill>
              <a:latin typeface="Barlow ExtraBold"/>
              <a:ea typeface="Barlow ExtraBold"/>
              <a:cs typeface="Barlow ExtraBold"/>
              <a:sym typeface="Barlow ExtraBold"/>
            </a:endParaRPr>
          </a:p>
        </p:txBody>
      </p:sp>
      <p:sp>
        <p:nvSpPr>
          <p:cNvPr id="664" name="Google Shape;664;p14"/>
          <p:cNvSpPr txBox="1"/>
          <p:nvPr/>
        </p:nvSpPr>
        <p:spPr>
          <a:xfrm>
            <a:off x="4940707" y="1314528"/>
            <a:ext cx="3783801" cy="286232"/>
          </a:xfrm>
          <a:prstGeom prst="rect">
            <a:avLst/>
          </a:prstGeom>
          <a:noFill/>
          <a:ln>
            <a:noFill/>
          </a:ln>
        </p:spPr>
        <p:txBody>
          <a:bodyPr anchorCtr="0" anchor="t" bIns="45700" lIns="91425" spcFirstLastPara="1" rIns="91425" wrap="square" tIns="45700">
            <a:spAutoFit/>
          </a:bodyPr>
          <a:lstStyle/>
          <a:p>
            <a:pPr indent="0" lvl="0" marL="0" marR="0" rtl="0" algn="ctr">
              <a:lnSpc>
                <a:spcPct val="90000"/>
              </a:lnSpc>
              <a:spcBef>
                <a:spcPts val="0"/>
              </a:spcBef>
              <a:spcAft>
                <a:spcPts val="0"/>
              </a:spcAft>
              <a:buClr>
                <a:srgbClr val="000000"/>
              </a:buClr>
              <a:buSzPts val="1400"/>
              <a:buFont typeface="Arial"/>
              <a:buNone/>
            </a:pPr>
            <a:r>
              <a:rPr b="0" i="0" lang="en-US" sz="1400" u="none" cap="none" strike="noStrike">
                <a:solidFill>
                  <a:srgbClr val="000000"/>
                </a:solidFill>
                <a:latin typeface="DM Sans"/>
                <a:ea typeface="DM Sans"/>
                <a:cs typeface="DM Sans"/>
                <a:sym typeface="DM Sans"/>
              </a:rPr>
              <a:t>Are you ready to test your knowledge? </a:t>
            </a:r>
            <a:endParaRPr b="0" i="0" sz="1400" u="none" cap="none" strike="noStrike">
              <a:solidFill>
                <a:srgbClr val="000000"/>
              </a:solidFill>
              <a:latin typeface="Arial"/>
              <a:ea typeface="Arial"/>
              <a:cs typeface="Arial"/>
              <a:sym typeface="Arial"/>
            </a:endParaRPr>
          </a:p>
        </p:txBody>
      </p:sp>
      <p:sp>
        <p:nvSpPr>
          <p:cNvPr id="665" name="Google Shape;665;p14"/>
          <p:cNvSpPr/>
          <p:nvPr/>
        </p:nvSpPr>
        <p:spPr>
          <a:xfrm>
            <a:off x="4429360" y="2029123"/>
            <a:ext cx="4278743" cy="1075038"/>
          </a:xfrm>
          <a:prstGeom prst="rect">
            <a:avLst/>
          </a:prstGeom>
          <a:noFill/>
          <a:ln>
            <a:noFill/>
          </a:ln>
        </p:spPr>
        <p:txBody>
          <a:bodyPr anchorCtr="0" anchor="t" bIns="45700" lIns="91425" spcFirstLastPara="1" rIns="91425" wrap="square" tIns="45700">
            <a:spAutoFit/>
          </a:bodyPr>
          <a:lstStyle/>
          <a:p>
            <a:pPr indent="0" lvl="0" marL="0" marR="0" rtl="0" algn="r">
              <a:lnSpc>
                <a:spcPct val="107000"/>
              </a:lnSpc>
              <a:spcBef>
                <a:spcPts val="0"/>
              </a:spcBef>
              <a:spcAft>
                <a:spcPts val="0"/>
              </a:spcAft>
              <a:buClr>
                <a:srgbClr val="000000"/>
              </a:buClr>
              <a:buSzPts val="1200"/>
              <a:buFont typeface="Arial"/>
              <a:buNone/>
            </a:pPr>
            <a:r>
              <a:rPr b="0" i="0" lang="en-US" sz="1200" u="none" cap="none" strike="noStrike">
                <a:solidFill>
                  <a:srgbClr val="000000"/>
                </a:solidFill>
                <a:latin typeface="DM Sans"/>
                <a:ea typeface="DM Sans"/>
                <a:cs typeface="DM Sans"/>
                <a:sym typeface="DM Sans"/>
              </a:rPr>
              <a:t>This work has received funding from the European Commission under Grant Agreement 2019-3-RO01-KA205-078053, ERASMUS+ Strategic Partnership project “Strategic partnership to develop open educational resources for teaching digital citizenship”. </a:t>
            </a:r>
            <a:endParaRPr b="0" i="0" sz="1200" u="none" cap="none" strike="noStrike">
              <a:solidFill>
                <a:srgbClr val="000000"/>
              </a:solidFill>
              <a:latin typeface="DM Sans"/>
              <a:ea typeface="DM Sans"/>
              <a:cs typeface="DM Sans"/>
              <a:sym typeface="DM Sans"/>
            </a:endParaRPr>
          </a:p>
        </p:txBody>
      </p:sp>
      <p:sp>
        <p:nvSpPr>
          <p:cNvPr id="666" name="Google Shape;666;p14"/>
          <p:cNvSpPr/>
          <p:nvPr/>
        </p:nvSpPr>
        <p:spPr>
          <a:xfrm>
            <a:off x="488513" y="4277928"/>
            <a:ext cx="8244633" cy="372281"/>
          </a:xfrm>
          <a:prstGeom prst="rect">
            <a:avLst/>
          </a:prstGeom>
          <a:noFill/>
          <a:ln>
            <a:noFill/>
          </a:ln>
        </p:spPr>
        <p:txBody>
          <a:bodyPr anchorCtr="0" anchor="t" bIns="45700" lIns="91425" spcFirstLastPara="1" rIns="91425" wrap="square" tIns="45700">
            <a:spAutoFit/>
          </a:bodyPr>
          <a:lstStyle/>
          <a:p>
            <a:pPr indent="0" lvl="0" marL="0" marR="0" rtl="0" algn="r">
              <a:lnSpc>
                <a:spcPct val="107000"/>
              </a:lnSpc>
              <a:spcBef>
                <a:spcPts val="0"/>
              </a:spcBef>
              <a:spcAft>
                <a:spcPts val="0"/>
              </a:spcAft>
              <a:buClr>
                <a:srgbClr val="000000"/>
              </a:buClr>
              <a:buSzPts val="850"/>
              <a:buFont typeface="Arial"/>
              <a:buNone/>
            </a:pPr>
            <a:r>
              <a:rPr b="1" i="0" lang="en-US" sz="850" u="none" cap="none" strike="noStrike">
                <a:solidFill>
                  <a:srgbClr val="000000"/>
                </a:solidFill>
                <a:latin typeface="DM Sans"/>
                <a:ea typeface="DM Sans"/>
                <a:cs typeface="DM Sans"/>
                <a:sym typeface="DM Sans"/>
              </a:rPr>
              <a:t>Disclaimer. </a:t>
            </a:r>
            <a:r>
              <a:rPr b="0" i="0" lang="en-US" sz="850" u="none" cap="none" strike="noStrike">
                <a:solidFill>
                  <a:srgbClr val="000000"/>
                </a:solidFill>
                <a:latin typeface="DM Sans"/>
                <a:ea typeface="DM Sans"/>
                <a:cs typeface="DM Sans"/>
                <a:sym typeface="DM Sans"/>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endParaRPr b="0" i="0" sz="850" u="none" cap="none" strike="noStrike">
              <a:solidFill>
                <a:srgbClr val="000000"/>
              </a:solidFill>
              <a:latin typeface="DM Sans"/>
              <a:ea typeface="DM Sans"/>
              <a:cs typeface="DM Sans"/>
              <a:sym typeface="DM Sans"/>
            </a:endParaRPr>
          </a:p>
        </p:txBody>
      </p:sp>
      <p:sp>
        <p:nvSpPr>
          <p:cNvPr id="667" name="Google Shape;667;p14"/>
          <p:cNvSpPr txBox="1"/>
          <p:nvPr/>
        </p:nvSpPr>
        <p:spPr>
          <a:xfrm>
            <a:off x="5925099" y="1678457"/>
            <a:ext cx="1710907" cy="48529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3000"/>
              <a:buFont typeface="Barlow ExtraBold"/>
              <a:buNone/>
            </a:pPr>
            <a:r>
              <a:rPr b="0" i="0" lang="en-US" sz="1400" u="none" cap="none" strike="noStrike">
                <a:solidFill>
                  <a:srgbClr val="000000"/>
                </a:solidFill>
                <a:latin typeface="Barlow ExtraBold"/>
                <a:ea typeface="Barlow ExtraBold"/>
                <a:cs typeface="Barlow ExtraBold"/>
                <a:sym typeface="Barlow ExtraBold"/>
              </a:rPr>
              <a:t>Acknowledgement</a:t>
            </a:r>
            <a:endParaRPr b="0" i="0" sz="1400" u="none" cap="none" strike="noStrike">
              <a:solidFill>
                <a:srgbClr val="000000"/>
              </a:solidFill>
              <a:latin typeface="Barlow ExtraBold"/>
              <a:ea typeface="Barlow ExtraBold"/>
              <a:cs typeface="Barlow ExtraBold"/>
              <a:sym typeface="Barlow ExtraBold"/>
            </a:endParaRPr>
          </a:p>
        </p:txBody>
      </p:sp>
      <p:pic>
        <p:nvPicPr>
          <p:cNvPr id="668" name="Google Shape;668;p14"/>
          <p:cNvPicPr preferRelativeResize="0"/>
          <p:nvPr/>
        </p:nvPicPr>
        <p:blipFill rotWithShape="1">
          <a:blip r:embed="rId3">
            <a:alphaModFix/>
          </a:blip>
          <a:srcRect b="0" l="0" r="0" t="0"/>
          <a:stretch/>
        </p:blipFill>
        <p:spPr>
          <a:xfrm>
            <a:off x="7644870" y="1794213"/>
            <a:ext cx="968188" cy="197162"/>
          </a:xfrm>
          <a:prstGeom prst="rect">
            <a:avLst/>
          </a:prstGeom>
          <a:noFill/>
          <a:ln>
            <a:noFill/>
          </a:ln>
        </p:spPr>
      </p:pic>
      <p:grpSp>
        <p:nvGrpSpPr>
          <p:cNvPr id="669" name="Google Shape;669;p14"/>
          <p:cNvGrpSpPr/>
          <p:nvPr/>
        </p:nvGrpSpPr>
        <p:grpSpPr>
          <a:xfrm>
            <a:off x="166815" y="1678486"/>
            <a:ext cx="3415630" cy="2226763"/>
            <a:chOff x="673800" y="1312682"/>
            <a:chExt cx="3811063" cy="2518138"/>
          </a:xfrm>
        </p:grpSpPr>
        <p:sp>
          <p:nvSpPr>
            <p:cNvPr id="670" name="Google Shape;670;p14"/>
            <p:cNvSpPr/>
            <p:nvPr/>
          </p:nvSpPr>
          <p:spPr>
            <a:xfrm>
              <a:off x="1137996" y="1526422"/>
              <a:ext cx="2647266" cy="1738019"/>
            </a:xfrm>
            <a:custGeom>
              <a:rect b="b" l="l" r="r" t="t"/>
              <a:pathLst>
                <a:path extrusionOk="0" h="105048" w="160004">
                  <a:moveTo>
                    <a:pt x="5137" y="0"/>
                  </a:moveTo>
                  <a:cubicBezTo>
                    <a:pt x="2311" y="0"/>
                    <a:pt x="1" y="2280"/>
                    <a:pt x="1" y="5107"/>
                  </a:cubicBezTo>
                  <a:lnTo>
                    <a:pt x="1" y="102737"/>
                  </a:lnTo>
                  <a:cubicBezTo>
                    <a:pt x="1" y="104014"/>
                    <a:pt x="1034" y="105047"/>
                    <a:pt x="2311" y="105047"/>
                  </a:cubicBezTo>
                  <a:lnTo>
                    <a:pt x="77844" y="105047"/>
                  </a:lnTo>
                  <a:lnTo>
                    <a:pt x="160004" y="96658"/>
                  </a:lnTo>
                  <a:lnTo>
                    <a:pt x="160004" y="5107"/>
                  </a:lnTo>
                  <a:cubicBezTo>
                    <a:pt x="160004" y="2280"/>
                    <a:pt x="157724" y="0"/>
                    <a:pt x="15486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14"/>
            <p:cNvSpPr/>
            <p:nvPr/>
          </p:nvSpPr>
          <p:spPr>
            <a:xfrm>
              <a:off x="1124925" y="1514344"/>
              <a:ext cx="2671405" cy="1760223"/>
            </a:xfrm>
            <a:custGeom>
              <a:rect b="b" l="l" r="r" t="t"/>
              <a:pathLst>
                <a:path extrusionOk="0" h="106390" w="161463">
                  <a:moveTo>
                    <a:pt x="12523" y="183"/>
                  </a:moveTo>
                  <a:cubicBezTo>
                    <a:pt x="12523" y="244"/>
                    <a:pt x="12493" y="274"/>
                    <a:pt x="12007" y="274"/>
                  </a:cubicBezTo>
                  <a:lnTo>
                    <a:pt x="11490" y="274"/>
                  </a:lnTo>
                  <a:cubicBezTo>
                    <a:pt x="11490" y="244"/>
                    <a:pt x="12007" y="183"/>
                    <a:pt x="12007" y="183"/>
                  </a:cubicBezTo>
                  <a:close/>
                  <a:moveTo>
                    <a:pt x="124957" y="183"/>
                  </a:moveTo>
                  <a:cubicBezTo>
                    <a:pt x="124957" y="213"/>
                    <a:pt x="124927" y="274"/>
                    <a:pt x="124440" y="274"/>
                  </a:cubicBezTo>
                  <a:lnTo>
                    <a:pt x="123924" y="213"/>
                  </a:lnTo>
                  <a:lnTo>
                    <a:pt x="124440" y="183"/>
                  </a:lnTo>
                  <a:close/>
                  <a:moveTo>
                    <a:pt x="118300" y="213"/>
                  </a:moveTo>
                  <a:cubicBezTo>
                    <a:pt x="118817" y="213"/>
                    <a:pt x="118817" y="213"/>
                    <a:pt x="118817" y="274"/>
                  </a:cubicBezTo>
                  <a:cubicBezTo>
                    <a:pt x="118817" y="274"/>
                    <a:pt x="118787" y="305"/>
                    <a:pt x="118300" y="305"/>
                  </a:cubicBezTo>
                  <a:lnTo>
                    <a:pt x="117784" y="274"/>
                  </a:lnTo>
                  <a:cubicBezTo>
                    <a:pt x="117784" y="213"/>
                    <a:pt x="118300" y="213"/>
                    <a:pt x="118300" y="213"/>
                  </a:cubicBezTo>
                  <a:close/>
                  <a:moveTo>
                    <a:pt x="142313" y="426"/>
                  </a:moveTo>
                  <a:cubicBezTo>
                    <a:pt x="142799" y="426"/>
                    <a:pt x="142799" y="457"/>
                    <a:pt x="142799" y="457"/>
                  </a:cubicBezTo>
                  <a:cubicBezTo>
                    <a:pt x="142799" y="457"/>
                    <a:pt x="142799" y="517"/>
                    <a:pt x="142283" y="517"/>
                  </a:cubicBezTo>
                  <a:cubicBezTo>
                    <a:pt x="142283" y="517"/>
                    <a:pt x="141796" y="457"/>
                    <a:pt x="141796" y="426"/>
                  </a:cubicBezTo>
                  <a:close/>
                  <a:moveTo>
                    <a:pt x="19119" y="457"/>
                  </a:moveTo>
                  <a:cubicBezTo>
                    <a:pt x="19119" y="517"/>
                    <a:pt x="19119" y="548"/>
                    <a:pt x="18602" y="548"/>
                  </a:cubicBezTo>
                  <a:lnTo>
                    <a:pt x="18116" y="517"/>
                  </a:lnTo>
                  <a:lnTo>
                    <a:pt x="18633" y="457"/>
                  </a:lnTo>
                  <a:close/>
                  <a:moveTo>
                    <a:pt x="75868" y="457"/>
                  </a:moveTo>
                  <a:cubicBezTo>
                    <a:pt x="75868" y="517"/>
                    <a:pt x="75868" y="548"/>
                    <a:pt x="75351" y="548"/>
                  </a:cubicBezTo>
                  <a:lnTo>
                    <a:pt x="74835" y="548"/>
                  </a:lnTo>
                  <a:cubicBezTo>
                    <a:pt x="74835" y="487"/>
                    <a:pt x="75351" y="457"/>
                    <a:pt x="75351" y="457"/>
                  </a:cubicBezTo>
                  <a:close/>
                  <a:moveTo>
                    <a:pt x="128692" y="464"/>
                  </a:moveTo>
                  <a:cubicBezTo>
                    <a:pt x="128878" y="464"/>
                    <a:pt x="129000" y="472"/>
                    <a:pt x="129000" y="487"/>
                  </a:cubicBezTo>
                  <a:cubicBezTo>
                    <a:pt x="129000" y="548"/>
                    <a:pt x="129000" y="548"/>
                    <a:pt x="128483" y="548"/>
                  </a:cubicBezTo>
                  <a:cubicBezTo>
                    <a:pt x="127480" y="548"/>
                    <a:pt x="127480" y="548"/>
                    <a:pt x="127997" y="487"/>
                  </a:cubicBezTo>
                  <a:cubicBezTo>
                    <a:pt x="128255" y="472"/>
                    <a:pt x="128506" y="464"/>
                    <a:pt x="128692" y="464"/>
                  </a:cubicBezTo>
                  <a:close/>
                  <a:moveTo>
                    <a:pt x="132070" y="487"/>
                  </a:moveTo>
                  <a:cubicBezTo>
                    <a:pt x="132586" y="487"/>
                    <a:pt x="132586" y="487"/>
                    <a:pt x="132586" y="548"/>
                  </a:cubicBezTo>
                  <a:lnTo>
                    <a:pt x="132070" y="548"/>
                  </a:lnTo>
                  <a:lnTo>
                    <a:pt x="131553" y="487"/>
                  </a:lnTo>
                  <a:close/>
                  <a:moveTo>
                    <a:pt x="135994" y="534"/>
                  </a:moveTo>
                  <a:cubicBezTo>
                    <a:pt x="135940" y="534"/>
                    <a:pt x="135829" y="538"/>
                    <a:pt x="135656" y="548"/>
                  </a:cubicBezTo>
                  <a:cubicBezTo>
                    <a:pt x="135981" y="548"/>
                    <a:pt x="136102" y="534"/>
                    <a:pt x="135994" y="534"/>
                  </a:cubicBezTo>
                  <a:close/>
                  <a:moveTo>
                    <a:pt x="137176" y="487"/>
                  </a:moveTo>
                  <a:cubicBezTo>
                    <a:pt x="137693" y="487"/>
                    <a:pt x="137693" y="487"/>
                    <a:pt x="137693" y="548"/>
                  </a:cubicBezTo>
                  <a:lnTo>
                    <a:pt x="137176" y="548"/>
                  </a:lnTo>
                  <a:lnTo>
                    <a:pt x="136659" y="487"/>
                  </a:lnTo>
                  <a:close/>
                  <a:moveTo>
                    <a:pt x="54378" y="487"/>
                  </a:moveTo>
                  <a:cubicBezTo>
                    <a:pt x="55412" y="487"/>
                    <a:pt x="55412" y="487"/>
                    <a:pt x="55412" y="548"/>
                  </a:cubicBezTo>
                  <a:cubicBezTo>
                    <a:pt x="55412" y="578"/>
                    <a:pt x="54378" y="578"/>
                    <a:pt x="53861" y="578"/>
                  </a:cubicBezTo>
                  <a:cubicBezTo>
                    <a:pt x="53375" y="548"/>
                    <a:pt x="53892" y="487"/>
                    <a:pt x="54378" y="487"/>
                  </a:cubicBezTo>
                  <a:close/>
                  <a:moveTo>
                    <a:pt x="130543" y="671"/>
                  </a:moveTo>
                  <a:cubicBezTo>
                    <a:pt x="130527" y="679"/>
                    <a:pt x="130519" y="689"/>
                    <a:pt x="130519" y="700"/>
                  </a:cubicBezTo>
                  <a:cubicBezTo>
                    <a:pt x="130593" y="704"/>
                    <a:pt x="130646" y="708"/>
                    <a:pt x="130682" y="711"/>
                  </a:cubicBezTo>
                  <a:lnTo>
                    <a:pt x="130682" y="711"/>
                  </a:lnTo>
                  <a:cubicBezTo>
                    <a:pt x="130635" y="704"/>
                    <a:pt x="130576" y="691"/>
                    <a:pt x="130543" y="671"/>
                  </a:cubicBezTo>
                  <a:close/>
                  <a:moveTo>
                    <a:pt x="130682" y="711"/>
                  </a:moveTo>
                  <a:lnTo>
                    <a:pt x="130682" y="711"/>
                  </a:lnTo>
                  <a:cubicBezTo>
                    <a:pt x="130715" y="716"/>
                    <a:pt x="130741" y="718"/>
                    <a:pt x="130748" y="718"/>
                  </a:cubicBezTo>
                  <a:cubicBezTo>
                    <a:pt x="130755" y="718"/>
                    <a:pt x="130739" y="715"/>
                    <a:pt x="130682" y="711"/>
                  </a:cubicBezTo>
                  <a:close/>
                  <a:moveTo>
                    <a:pt x="3751" y="983"/>
                  </a:moveTo>
                  <a:cubicBezTo>
                    <a:pt x="3769" y="983"/>
                    <a:pt x="3769" y="994"/>
                    <a:pt x="3769" y="1004"/>
                  </a:cubicBezTo>
                  <a:cubicBezTo>
                    <a:pt x="3800" y="1034"/>
                    <a:pt x="3344" y="1308"/>
                    <a:pt x="3344" y="1308"/>
                  </a:cubicBezTo>
                  <a:cubicBezTo>
                    <a:pt x="3215" y="1385"/>
                    <a:pt x="3156" y="1414"/>
                    <a:pt x="3138" y="1414"/>
                  </a:cubicBezTo>
                  <a:cubicBezTo>
                    <a:pt x="3092" y="1414"/>
                    <a:pt x="3305" y="1230"/>
                    <a:pt x="3283" y="1186"/>
                  </a:cubicBezTo>
                  <a:cubicBezTo>
                    <a:pt x="3607" y="1024"/>
                    <a:pt x="3715" y="983"/>
                    <a:pt x="3751" y="983"/>
                  </a:cubicBezTo>
                  <a:close/>
                  <a:moveTo>
                    <a:pt x="160824" y="4317"/>
                  </a:moveTo>
                  <a:cubicBezTo>
                    <a:pt x="161006" y="4803"/>
                    <a:pt x="161098" y="5350"/>
                    <a:pt x="161067" y="5350"/>
                  </a:cubicBezTo>
                  <a:cubicBezTo>
                    <a:pt x="161067" y="5350"/>
                    <a:pt x="161037" y="5350"/>
                    <a:pt x="160885" y="4834"/>
                  </a:cubicBezTo>
                  <a:cubicBezTo>
                    <a:pt x="160915" y="4834"/>
                    <a:pt x="160733" y="4317"/>
                    <a:pt x="160763" y="4317"/>
                  </a:cubicBezTo>
                  <a:close/>
                  <a:moveTo>
                    <a:pt x="608" y="12189"/>
                  </a:moveTo>
                  <a:cubicBezTo>
                    <a:pt x="639" y="12189"/>
                    <a:pt x="699" y="12189"/>
                    <a:pt x="699" y="12706"/>
                  </a:cubicBezTo>
                  <a:lnTo>
                    <a:pt x="639" y="13223"/>
                  </a:lnTo>
                  <a:lnTo>
                    <a:pt x="608" y="12706"/>
                  </a:lnTo>
                  <a:lnTo>
                    <a:pt x="608" y="12189"/>
                  </a:lnTo>
                  <a:close/>
                  <a:moveTo>
                    <a:pt x="161163" y="21403"/>
                  </a:moveTo>
                  <a:cubicBezTo>
                    <a:pt x="161192" y="21403"/>
                    <a:pt x="161232" y="21656"/>
                    <a:pt x="161250" y="22250"/>
                  </a:cubicBezTo>
                  <a:cubicBezTo>
                    <a:pt x="161250" y="22767"/>
                    <a:pt x="161250" y="22767"/>
                    <a:pt x="161219" y="22767"/>
                  </a:cubicBezTo>
                  <a:cubicBezTo>
                    <a:pt x="161158" y="22767"/>
                    <a:pt x="161128" y="22250"/>
                    <a:pt x="161128" y="21734"/>
                  </a:cubicBezTo>
                  <a:cubicBezTo>
                    <a:pt x="161128" y="21523"/>
                    <a:pt x="161143" y="21403"/>
                    <a:pt x="161163" y="21403"/>
                  </a:cubicBezTo>
                  <a:close/>
                  <a:moveTo>
                    <a:pt x="487" y="45381"/>
                  </a:moveTo>
                  <a:cubicBezTo>
                    <a:pt x="547" y="45381"/>
                    <a:pt x="578" y="45412"/>
                    <a:pt x="578" y="45898"/>
                  </a:cubicBezTo>
                  <a:lnTo>
                    <a:pt x="547" y="46415"/>
                  </a:lnTo>
                  <a:lnTo>
                    <a:pt x="487" y="45898"/>
                  </a:lnTo>
                  <a:lnTo>
                    <a:pt x="487" y="45381"/>
                  </a:lnTo>
                  <a:close/>
                  <a:moveTo>
                    <a:pt x="547" y="48968"/>
                  </a:moveTo>
                  <a:cubicBezTo>
                    <a:pt x="578" y="48968"/>
                    <a:pt x="578" y="48968"/>
                    <a:pt x="578" y="49485"/>
                  </a:cubicBezTo>
                  <a:cubicBezTo>
                    <a:pt x="578" y="49485"/>
                    <a:pt x="547" y="50001"/>
                    <a:pt x="487" y="50001"/>
                  </a:cubicBezTo>
                  <a:cubicBezTo>
                    <a:pt x="456" y="50001"/>
                    <a:pt x="456" y="49485"/>
                    <a:pt x="547" y="48968"/>
                  </a:cubicBezTo>
                  <a:close/>
                  <a:moveTo>
                    <a:pt x="608" y="57661"/>
                  </a:moveTo>
                  <a:cubicBezTo>
                    <a:pt x="669" y="57661"/>
                    <a:pt x="608" y="58178"/>
                    <a:pt x="608" y="58695"/>
                  </a:cubicBezTo>
                  <a:cubicBezTo>
                    <a:pt x="596" y="58909"/>
                    <a:pt x="588" y="59034"/>
                    <a:pt x="584" y="59034"/>
                  </a:cubicBezTo>
                  <a:cubicBezTo>
                    <a:pt x="578" y="59034"/>
                    <a:pt x="578" y="58783"/>
                    <a:pt x="578" y="58178"/>
                  </a:cubicBezTo>
                  <a:cubicBezTo>
                    <a:pt x="578" y="57661"/>
                    <a:pt x="608" y="57661"/>
                    <a:pt x="608" y="57661"/>
                  </a:cubicBezTo>
                  <a:close/>
                  <a:moveTo>
                    <a:pt x="304" y="61187"/>
                  </a:moveTo>
                  <a:lnTo>
                    <a:pt x="304" y="61187"/>
                  </a:lnTo>
                  <a:cubicBezTo>
                    <a:pt x="324" y="61207"/>
                    <a:pt x="318" y="61424"/>
                    <a:pt x="311" y="61424"/>
                  </a:cubicBezTo>
                  <a:cubicBezTo>
                    <a:pt x="308" y="61424"/>
                    <a:pt x="304" y="61364"/>
                    <a:pt x="304" y="61187"/>
                  </a:cubicBezTo>
                  <a:close/>
                  <a:moveTo>
                    <a:pt x="1520" y="60822"/>
                  </a:moveTo>
                  <a:cubicBezTo>
                    <a:pt x="1459" y="60822"/>
                    <a:pt x="1459" y="60822"/>
                    <a:pt x="1459" y="61339"/>
                  </a:cubicBezTo>
                  <a:cubicBezTo>
                    <a:pt x="1459" y="61338"/>
                    <a:pt x="1459" y="61338"/>
                    <a:pt x="1459" y="61338"/>
                  </a:cubicBezTo>
                  <a:cubicBezTo>
                    <a:pt x="1461" y="61338"/>
                    <a:pt x="1491" y="61826"/>
                    <a:pt x="1550" y="61856"/>
                  </a:cubicBezTo>
                  <a:cubicBezTo>
                    <a:pt x="1581" y="61856"/>
                    <a:pt x="1581" y="61339"/>
                    <a:pt x="1520" y="60822"/>
                  </a:cubicBezTo>
                  <a:close/>
                  <a:moveTo>
                    <a:pt x="31" y="61187"/>
                  </a:moveTo>
                  <a:cubicBezTo>
                    <a:pt x="0" y="61187"/>
                    <a:pt x="0" y="61187"/>
                    <a:pt x="0" y="61704"/>
                  </a:cubicBezTo>
                  <a:cubicBezTo>
                    <a:pt x="0" y="62309"/>
                    <a:pt x="0" y="62560"/>
                    <a:pt x="6" y="62560"/>
                  </a:cubicBezTo>
                  <a:cubicBezTo>
                    <a:pt x="11" y="62560"/>
                    <a:pt x="18" y="62434"/>
                    <a:pt x="31" y="62220"/>
                  </a:cubicBezTo>
                  <a:lnTo>
                    <a:pt x="31" y="61187"/>
                  </a:lnTo>
                  <a:close/>
                  <a:moveTo>
                    <a:pt x="668" y="67266"/>
                  </a:moveTo>
                  <a:lnTo>
                    <a:pt x="668" y="67266"/>
                  </a:lnTo>
                  <a:cubicBezTo>
                    <a:pt x="659" y="67353"/>
                    <a:pt x="659" y="67424"/>
                    <a:pt x="668" y="67511"/>
                  </a:cubicBezTo>
                  <a:lnTo>
                    <a:pt x="668" y="67511"/>
                  </a:lnTo>
                  <a:cubicBezTo>
                    <a:pt x="669" y="67470"/>
                    <a:pt x="669" y="67429"/>
                    <a:pt x="669" y="67388"/>
                  </a:cubicBezTo>
                  <a:cubicBezTo>
                    <a:pt x="669" y="67343"/>
                    <a:pt x="669" y="67303"/>
                    <a:pt x="668" y="67266"/>
                  </a:cubicBezTo>
                  <a:close/>
                  <a:moveTo>
                    <a:pt x="487" y="76050"/>
                  </a:moveTo>
                  <a:lnTo>
                    <a:pt x="487" y="76567"/>
                  </a:lnTo>
                  <a:lnTo>
                    <a:pt x="426" y="77084"/>
                  </a:lnTo>
                  <a:lnTo>
                    <a:pt x="426" y="76567"/>
                  </a:lnTo>
                  <a:cubicBezTo>
                    <a:pt x="426" y="76050"/>
                    <a:pt x="426" y="76050"/>
                    <a:pt x="487" y="76050"/>
                  </a:cubicBezTo>
                  <a:close/>
                  <a:moveTo>
                    <a:pt x="451" y="80450"/>
                  </a:moveTo>
                  <a:cubicBezTo>
                    <a:pt x="468" y="80450"/>
                    <a:pt x="490" y="80515"/>
                    <a:pt x="517" y="80671"/>
                  </a:cubicBezTo>
                  <a:lnTo>
                    <a:pt x="517" y="81674"/>
                  </a:lnTo>
                  <a:cubicBezTo>
                    <a:pt x="487" y="81674"/>
                    <a:pt x="426" y="81674"/>
                    <a:pt x="426" y="81157"/>
                  </a:cubicBezTo>
                  <a:cubicBezTo>
                    <a:pt x="405" y="80796"/>
                    <a:pt x="413" y="80450"/>
                    <a:pt x="451" y="80450"/>
                  </a:cubicBezTo>
                  <a:close/>
                  <a:moveTo>
                    <a:pt x="730" y="84774"/>
                  </a:moveTo>
                  <a:cubicBezTo>
                    <a:pt x="730" y="85276"/>
                    <a:pt x="787" y="85778"/>
                    <a:pt x="735" y="85778"/>
                  </a:cubicBezTo>
                  <a:cubicBezTo>
                    <a:pt x="733" y="85778"/>
                    <a:pt x="732" y="85778"/>
                    <a:pt x="730" y="85777"/>
                  </a:cubicBezTo>
                  <a:cubicBezTo>
                    <a:pt x="730" y="85876"/>
                    <a:pt x="729" y="85918"/>
                    <a:pt x="727" y="85918"/>
                  </a:cubicBezTo>
                  <a:cubicBezTo>
                    <a:pt x="719" y="85918"/>
                    <a:pt x="699" y="85167"/>
                    <a:pt x="699" y="84774"/>
                  </a:cubicBezTo>
                  <a:close/>
                  <a:moveTo>
                    <a:pt x="161158" y="93285"/>
                  </a:moveTo>
                  <a:cubicBezTo>
                    <a:pt x="161219" y="93285"/>
                    <a:pt x="161250" y="93285"/>
                    <a:pt x="161250" y="93801"/>
                  </a:cubicBezTo>
                  <a:cubicBezTo>
                    <a:pt x="161295" y="94318"/>
                    <a:pt x="161295" y="94577"/>
                    <a:pt x="161272" y="94577"/>
                  </a:cubicBezTo>
                  <a:cubicBezTo>
                    <a:pt x="161250" y="94577"/>
                    <a:pt x="161204" y="94318"/>
                    <a:pt x="161158" y="93801"/>
                  </a:cubicBezTo>
                  <a:cubicBezTo>
                    <a:pt x="161067" y="93285"/>
                    <a:pt x="161067" y="93285"/>
                    <a:pt x="161158" y="93285"/>
                  </a:cubicBezTo>
                  <a:close/>
                  <a:moveTo>
                    <a:pt x="547" y="94956"/>
                  </a:moveTo>
                  <a:cubicBezTo>
                    <a:pt x="608" y="94956"/>
                    <a:pt x="639" y="94987"/>
                    <a:pt x="639" y="95504"/>
                  </a:cubicBezTo>
                  <a:lnTo>
                    <a:pt x="639" y="95990"/>
                  </a:lnTo>
                  <a:cubicBezTo>
                    <a:pt x="608" y="95990"/>
                    <a:pt x="547" y="95473"/>
                    <a:pt x="547" y="95473"/>
                  </a:cubicBezTo>
                  <a:lnTo>
                    <a:pt x="547" y="94956"/>
                  </a:lnTo>
                  <a:close/>
                  <a:moveTo>
                    <a:pt x="355" y="98718"/>
                  </a:moveTo>
                  <a:cubicBezTo>
                    <a:pt x="366" y="98718"/>
                    <a:pt x="388" y="98844"/>
                    <a:pt x="426" y="99060"/>
                  </a:cubicBezTo>
                  <a:cubicBezTo>
                    <a:pt x="456" y="99577"/>
                    <a:pt x="517" y="100093"/>
                    <a:pt x="517" y="100093"/>
                  </a:cubicBezTo>
                  <a:cubicBezTo>
                    <a:pt x="517" y="100231"/>
                    <a:pt x="512" y="100288"/>
                    <a:pt x="503" y="100288"/>
                  </a:cubicBezTo>
                  <a:cubicBezTo>
                    <a:pt x="480" y="100288"/>
                    <a:pt x="431" y="99917"/>
                    <a:pt x="365" y="99546"/>
                  </a:cubicBezTo>
                  <a:cubicBezTo>
                    <a:pt x="347" y="98962"/>
                    <a:pt x="340" y="98718"/>
                    <a:pt x="355" y="98718"/>
                  </a:cubicBezTo>
                  <a:close/>
                  <a:moveTo>
                    <a:pt x="70245" y="105352"/>
                  </a:moveTo>
                  <a:cubicBezTo>
                    <a:pt x="69728" y="105352"/>
                    <a:pt x="69728" y="105382"/>
                    <a:pt x="69728" y="105443"/>
                  </a:cubicBezTo>
                  <a:lnTo>
                    <a:pt x="70245" y="105443"/>
                  </a:lnTo>
                  <a:cubicBezTo>
                    <a:pt x="70245" y="105443"/>
                    <a:pt x="70762" y="105382"/>
                    <a:pt x="70762" y="105352"/>
                  </a:cubicBezTo>
                  <a:close/>
                  <a:moveTo>
                    <a:pt x="30366" y="105747"/>
                  </a:moveTo>
                  <a:cubicBezTo>
                    <a:pt x="29849" y="105747"/>
                    <a:pt x="29332" y="105808"/>
                    <a:pt x="29332" y="105808"/>
                  </a:cubicBezTo>
                  <a:cubicBezTo>
                    <a:pt x="29332" y="105838"/>
                    <a:pt x="29849" y="105838"/>
                    <a:pt x="30335" y="105838"/>
                  </a:cubicBezTo>
                  <a:cubicBezTo>
                    <a:pt x="30656" y="105857"/>
                    <a:pt x="30926" y="105864"/>
                    <a:pt x="31148" y="105864"/>
                  </a:cubicBezTo>
                  <a:cubicBezTo>
                    <a:pt x="31639" y="105864"/>
                    <a:pt x="31885" y="105829"/>
                    <a:pt x="31885" y="105808"/>
                  </a:cubicBezTo>
                  <a:cubicBezTo>
                    <a:pt x="31885" y="105747"/>
                    <a:pt x="31369" y="105747"/>
                    <a:pt x="30366" y="105747"/>
                  </a:cubicBezTo>
                  <a:close/>
                  <a:moveTo>
                    <a:pt x="34955" y="105838"/>
                  </a:moveTo>
                  <a:cubicBezTo>
                    <a:pt x="34955" y="105899"/>
                    <a:pt x="33922" y="105929"/>
                    <a:pt x="33405" y="105929"/>
                  </a:cubicBezTo>
                  <a:cubicBezTo>
                    <a:pt x="32888" y="105929"/>
                    <a:pt x="32888" y="105899"/>
                    <a:pt x="33922" y="105838"/>
                  </a:cubicBezTo>
                  <a:close/>
                  <a:moveTo>
                    <a:pt x="62555" y="105899"/>
                  </a:moveTo>
                  <a:cubicBezTo>
                    <a:pt x="63041" y="105929"/>
                    <a:pt x="63558" y="105960"/>
                    <a:pt x="63558" y="105990"/>
                  </a:cubicBezTo>
                  <a:cubicBezTo>
                    <a:pt x="64074" y="106081"/>
                    <a:pt x="64074" y="106081"/>
                    <a:pt x="63041" y="106081"/>
                  </a:cubicBezTo>
                  <a:cubicBezTo>
                    <a:pt x="62524" y="106081"/>
                    <a:pt x="62008" y="106081"/>
                    <a:pt x="62008" y="106051"/>
                  </a:cubicBezTo>
                  <a:lnTo>
                    <a:pt x="62524" y="106051"/>
                  </a:lnTo>
                  <a:cubicBezTo>
                    <a:pt x="62524" y="106059"/>
                    <a:pt x="62561" y="106063"/>
                    <a:pt x="62606" y="106063"/>
                  </a:cubicBezTo>
                  <a:cubicBezTo>
                    <a:pt x="62727" y="106063"/>
                    <a:pt x="62903" y="106035"/>
                    <a:pt x="62524" y="105990"/>
                  </a:cubicBezTo>
                  <a:cubicBezTo>
                    <a:pt x="62555" y="105960"/>
                    <a:pt x="62555" y="105899"/>
                    <a:pt x="62555" y="105899"/>
                  </a:cubicBezTo>
                  <a:close/>
                  <a:moveTo>
                    <a:pt x="8359" y="105868"/>
                  </a:moveTo>
                  <a:cubicBezTo>
                    <a:pt x="8359" y="105868"/>
                    <a:pt x="7842" y="105929"/>
                    <a:pt x="7326" y="105960"/>
                  </a:cubicBezTo>
                  <a:cubicBezTo>
                    <a:pt x="6743" y="106045"/>
                    <a:pt x="6489" y="106083"/>
                    <a:pt x="6384" y="106083"/>
                  </a:cubicBezTo>
                  <a:cubicBezTo>
                    <a:pt x="6302" y="106083"/>
                    <a:pt x="6309" y="106060"/>
                    <a:pt x="6323" y="106020"/>
                  </a:cubicBezTo>
                  <a:cubicBezTo>
                    <a:pt x="6323" y="105960"/>
                    <a:pt x="6323" y="105929"/>
                    <a:pt x="7356" y="105868"/>
                  </a:cubicBezTo>
                  <a:close/>
                  <a:moveTo>
                    <a:pt x="68875" y="106012"/>
                  </a:moveTo>
                  <a:cubicBezTo>
                    <a:pt x="68974" y="106012"/>
                    <a:pt x="69078" y="106014"/>
                    <a:pt x="69181" y="106020"/>
                  </a:cubicBezTo>
                  <a:lnTo>
                    <a:pt x="69698" y="106051"/>
                  </a:lnTo>
                  <a:cubicBezTo>
                    <a:pt x="69698" y="106086"/>
                    <a:pt x="69520" y="106101"/>
                    <a:pt x="69270" y="106101"/>
                  </a:cubicBezTo>
                  <a:cubicBezTo>
                    <a:pt x="69092" y="106101"/>
                    <a:pt x="68878" y="106094"/>
                    <a:pt x="68664" y="106081"/>
                  </a:cubicBezTo>
                  <a:cubicBezTo>
                    <a:pt x="68147" y="106081"/>
                    <a:pt x="68147" y="106081"/>
                    <a:pt x="68147" y="106051"/>
                  </a:cubicBezTo>
                  <a:cubicBezTo>
                    <a:pt x="68147" y="106051"/>
                    <a:pt x="68478" y="106012"/>
                    <a:pt x="68875" y="106012"/>
                  </a:cubicBezTo>
                  <a:close/>
                  <a:moveTo>
                    <a:pt x="9393" y="106051"/>
                  </a:moveTo>
                  <a:lnTo>
                    <a:pt x="9879" y="106112"/>
                  </a:lnTo>
                  <a:cubicBezTo>
                    <a:pt x="9879" y="106142"/>
                    <a:pt x="9362" y="106142"/>
                    <a:pt x="8876" y="106142"/>
                  </a:cubicBezTo>
                  <a:lnTo>
                    <a:pt x="8876" y="106112"/>
                  </a:lnTo>
                  <a:lnTo>
                    <a:pt x="9393" y="106051"/>
                  </a:lnTo>
                  <a:close/>
                  <a:moveTo>
                    <a:pt x="60974" y="106264"/>
                  </a:moveTo>
                  <a:cubicBezTo>
                    <a:pt x="60974" y="106324"/>
                    <a:pt x="60974" y="106324"/>
                    <a:pt x="61491" y="106324"/>
                  </a:cubicBezTo>
                  <a:lnTo>
                    <a:pt x="62008" y="106324"/>
                  </a:lnTo>
                  <a:lnTo>
                    <a:pt x="61491" y="106264"/>
                  </a:lnTo>
                  <a:close/>
                  <a:moveTo>
                    <a:pt x="53345" y="1"/>
                  </a:moveTo>
                  <a:cubicBezTo>
                    <a:pt x="52828" y="61"/>
                    <a:pt x="52342" y="61"/>
                    <a:pt x="52342" y="61"/>
                  </a:cubicBezTo>
                  <a:cubicBezTo>
                    <a:pt x="52311" y="92"/>
                    <a:pt x="51825" y="92"/>
                    <a:pt x="50275" y="92"/>
                  </a:cubicBezTo>
                  <a:cubicBezTo>
                    <a:pt x="49272" y="122"/>
                    <a:pt x="47205" y="122"/>
                    <a:pt x="46202" y="153"/>
                  </a:cubicBezTo>
                  <a:cubicBezTo>
                    <a:pt x="45168" y="153"/>
                    <a:pt x="43618" y="153"/>
                    <a:pt x="43132" y="92"/>
                  </a:cubicBezTo>
                  <a:cubicBezTo>
                    <a:pt x="42615" y="92"/>
                    <a:pt x="42098" y="92"/>
                    <a:pt x="41065" y="122"/>
                  </a:cubicBezTo>
                  <a:cubicBezTo>
                    <a:pt x="40822" y="153"/>
                    <a:pt x="40442" y="168"/>
                    <a:pt x="40123" y="168"/>
                  </a:cubicBezTo>
                  <a:cubicBezTo>
                    <a:pt x="39803" y="168"/>
                    <a:pt x="39545" y="153"/>
                    <a:pt x="39545" y="122"/>
                  </a:cubicBezTo>
                  <a:lnTo>
                    <a:pt x="39028" y="122"/>
                  </a:lnTo>
                  <a:cubicBezTo>
                    <a:pt x="37995" y="183"/>
                    <a:pt x="37509" y="183"/>
                    <a:pt x="37509" y="183"/>
                  </a:cubicBezTo>
                  <a:cubicBezTo>
                    <a:pt x="37509" y="139"/>
                    <a:pt x="37232" y="110"/>
                    <a:pt x="36881" y="110"/>
                  </a:cubicBezTo>
                  <a:cubicBezTo>
                    <a:pt x="36752" y="110"/>
                    <a:pt x="36614" y="114"/>
                    <a:pt x="36475" y="122"/>
                  </a:cubicBezTo>
                  <a:cubicBezTo>
                    <a:pt x="36475" y="183"/>
                    <a:pt x="35958" y="183"/>
                    <a:pt x="34925" y="183"/>
                  </a:cubicBezTo>
                  <a:cubicBezTo>
                    <a:pt x="34439" y="153"/>
                    <a:pt x="29970" y="122"/>
                    <a:pt x="25624" y="122"/>
                  </a:cubicBezTo>
                  <a:cubicBezTo>
                    <a:pt x="23435" y="122"/>
                    <a:pt x="21308" y="153"/>
                    <a:pt x="19697" y="153"/>
                  </a:cubicBezTo>
                  <a:lnTo>
                    <a:pt x="13982" y="153"/>
                  </a:lnTo>
                  <a:cubicBezTo>
                    <a:pt x="13982" y="117"/>
                    <a:pt x="13589" y="105"/>
                    <a:pt x="13020" y="105"/>
                  </a:cubicBezTo>
                  <a:cubicBezTo>
                    <a:pt x="12138" y="105"/>
                    <a:pt x="10833" y="134"/>
                    <a:pt x="9909" y="153"/>
                  </a:cubicBezTo>
                  <a:cubicBezTo>
                    <a:pt x="9393" y="213"/>
                    <a:pt x="8876" y="213"/>
                    <a:pt x="8359" y="213"/>
                  </a:cubicBezTo>
                  <a:cubicBezTo>
                    <a:pt x="8359" y="156"/>
                    <a:pt x="7748" y="134"/>
                    <a:pt x="7038" y="134"/>
                  </a:cubicBezTo>
                  <a:cubicBezTo>
                    <a:pt x="6628" y="134"/>
                    <a:pt x="6184" y="142"/>
                    <a:pt x="5806" y="153"/>
                  </a:cubicBezTo>
                  <a:cubicBezTo>
                    <a:pt x="5373" y="221"/>
                    <a:pt x="4957" y="307"/>
                    <a:pt x="4776" y="307"/>
                  </a:cubicBezTo>
                  <a:cubicBezTo>
                    <a:pt x="4715" y="307"/>
                    <a:pt x="4681" y="297"/>
                    <a:pt x="4681" y="274"/>
                  </a:cubicBezTo>
                  <a:cubicBezTo>
                    <a:pt x="4681" y="267"/>
                    <a:pt x="4667" y="264"/>
                    <a:pt x="4641" y="264"/>
                  </a:cubicBezTo>
                  <a:cubicBezTo>
                    <a:pt x="4551" y="264"/>
                    <a:pt x="4312" y="308"/>
                    <a:pt x="3982" y="426"/>
                  </a:cubicBezTo>
                  <a:cubicBezTo>
                    <a:pt x="3587" y="548"/>
                    <a:pt x="3070" y="852"/>
                    <a:pt x="2645" y="1217"/>
                  </a:cubicBezTo>
                  <a:cubicBezTo>
                    <a:pt x="2219" y="1581"/>
                    <a:pt x="2219" y="1581"/>
                    <a:pt x="1794" y="1946"/>
                  </a:cubicBezTo>
                  <a:cubicBezTo>
                    <a:pt x="1702" y="2037"/>
                    <a:pt x="1581" y="2128"/>
                    <a:pt x="1490" y="2220"/>
                  </a:cubicBezTo>
                  <a:cubicBezTo>
                    <a:pt x="1399" y="2311"/>
                    <a:pt x="1338" y="2402"/>
                    <a:pt x="1247" y="2493"/>
                  </a:cubicBezTo>
                  <a:cubicBezTo>
                    <a:pt x="1125" y="2645"/>
                    <a:pt x="1064" y="2767"/>
                    <a:pt x="1095" y="2797"/>
                  </a:cubicBezTo>
                  <a:cubicBezTo>
                    <a:pt x="851" y="3314"/>
                    <a:pt x="639" y="3800"/>
                    <a:pt x="395" y="4317"/>
                  </a:cubicBezTo>
                  <a:cubicBezTo>
                    <a:pt x="365" y="4469"/>
                    <a:pt x="304" y="4590"/>
                    <a:pt x="274" y="4682"/>
                  </a:cubicBezTo>
                  <a:cubicBezTo>
                    <a:pt x="274" y="4803"/>
                    <a:pt x="243" y="4894"/>
                    <a:pt x="213" y="4955"/>
                  </a:cubicBezTo>
                  <a:cubicBezTo>
                    <a:pt x="183" y="5138"/>
                    <a:pt x="152" y="5259"/>
                    <a:pt x="152" y="5350"/>
                  </a:cubicBezTo>
                  <a:cubicBezTo>
                    <a:pt x="152" y="5563"/>
                    <a:pt x="152" y="5745"/>
                    <a:pt x="183" y="5989"/>
                  </a:cubicBezTo>
                  <a:cubicBezTo>
                    <a:pt x="274" y="6505"/>
                    <a:pt x="274" y="8542"/>
                    <a:pt x="183" y="9059"/>
                  </a:cubicBezTo>
                  <a:cubicBezTo>
                    <a:pt x="183" y="9575"/>
                    <a:pt x="152" y="10062"/>
                    <a:pt x="183" y="10062"/>
                  </a:cubicBezTo>
                  <a:lnTo>
                    <a:pt x="152" y="10578"/>
                  </a:lnTo>
                  <a:lnTo>
                    <a:pt x="152" y="11612"/>
                  </a:lnTo>
                  <a:lnTo>
                    <a:pt x="183" y="11612"/>
                  </a:lnTo>
                  <a:cubicBezTo>
                    <a:pt x="183" y="12129"/>
                    <a:pt x="152" y="15168"/>
                    <a:pt x="152" y="18755"/>
                  </a:cubicBezTo>
                  <a:cubicBezTo>
                    <a:pt x="152" y="23558"/>
                    <a:pt x="152" y="25012"/>
                    <a:pt x="171" y="25012"/>
                  </a:cubicBezTo>
                  <a:cubicBezTo>
                    <a:pt x="174" y="25012"/>
                    <a:pt x="178" y="24970"/>
                    <a:pt x="183" y="24895"/>
                  </a:cubicBezTo>
                  <a:cubicBezTo>
                    <a:pt x="200" y="24796"/>
                    <a:pt x="214" y="24754"/>
                    <a:pt x="225" y="24754"/>
                  </a:cubicBezTo>
                  <a:cubicBezTo>
                    <a:pt x="271" y="24754"/>
                    <a:pt x="256" y="25510"/>
                    <a:pt x="183" y="25928"/>
                  </a:cubicBezTo>
                  <a:cubicBezTo>
                    <a:pt x="183" y="26414"/>
                    <a:pt x="152" y="27448"/>
                    <a:pt x="152" y="28451"/>
                  </a:cubicBezTo>
                  <a:cubicBezTo>
                    <a:pt x="152" y="29484"/>
                    <a:pt x="152" y="30518"/>
                    <a:pt x="91" y="30518"/>
                  </a:cubicBezTo>
                  <a:lnTo>
                    <a:pt x="91" y="31004"/>
                  </a:lnTo>
                  <a:cubicBezTo>
                    <a:pt x="183" y="32038"/>
                    <a:pt x="183" y="35108"/>
                    <a:pt x="122" y="36658"/>
                  </a:cubicBezTo>
                  <a:cubicBezTo>
                    <a:pt x="122" y="37661"/>
                    <a:pt x="122" y="38178"/>
                    <a:pt x="183" y="39211"/>
                  </a:cubicBezTo>
                  <a:cubicBezTo>
                    <a:pt x="213" y="40244"/>
                    <a:pt x="213" y="40244"/>
                    <a:pt x="183" y="40731"/>
                  </a:cubicBezTo>
                  <a:cubicBezTo>
                    <a:pt x="152" y="40731"/>
                    <a:pt x="152" y="40944"/>
                    <a:pt x="152" y="41217"/>
                  </a:cubicBezTo>
                  <a:cubicBezTo>
                    <a:pt x="152" y="41491"/>
                    <a:pt x="122" y="41886"/>
                    <a:pt x="122" y="42281"/>
                  </a:cubicBezTo>
                  <a:cubicBezTo>
                    <a:pt x="122" y="43041"/>
                    <a:pt x="122" y="43801"/>
                    <a:pt x="183" y="43801"/>
                  </a:cubicBezTo>
                  <a:lnTo>
                    <a:pt x="122" y="44317"/>
                  </a:lnTo>
                  <a:cubicBezTo>
                    <a:pt x="91" y="44834"/>
                    <a:pt x="122" y="45351"/>
                    <a:pt x="183" y="45351"/>
                  </a:cubicBezTo>
                  <a:cubicBezTo>
                    <a:pt x="274" y="45351"/>
                    <a:pt x="274" y="45868"/>
                    <a:pt x="122" y="46354"/>
                  </a:cubicBezTo>
                  <a:cubicBezTo>
                    <a:pt x="31" y="46354"/>
                    <a:pt x="31" y="46871"/>
                    <a:pt x="91" y="46871"/>
                  </a:cubicBezTo>
                  <a:cubicBezTo>
                    <a:pt x="122" y="47387"/>
                    <a:pt x="183" y="47904"/>
                    <a:pt x="122" y="48421"/>
                  </a:cubicBezTo>
                  <a:cubicBezTo>
                    <a:pt x="122" y="48907"/>
                    <a:pt x="122" y="49424"/>
                    <a:pt x="213" y="49424"/>
                  </a:cubicBezTo>
                  <a:cubicBezTo>
                    <a:pt x="243" y="49454"/>
                    <a:pt x="243" y="49941"/>
                    <a:pt x="243" y="50457"/>
                  </a:cubicBezTo>
                  <a:cubicBezTo>
                    <a:pt x="213" y="50457"/>
                    <a:pt x="213" y="50457"/>
                    <a:pt x="152" y="49941"/>
                  </a:cubicBezTo>
                  <a:lnTo>
                    <a:pt x="152" y="50974"/>
                  </a:lnTo>
                  <a:cubicBezTo>
                    <a:pt x="152" y="51491"/>
                    <a:pt x="122" y="52494"/>
                    <a:pt x="61" y="52494"/>
                  </a:cubicBezTo>
                  <a:cubicBezTo>
                    <a:pt x="39" y="52842"/>
                    <a:pt x="33" y="53206"/>
                    <a:pt x="65" y="53206"/>
                  </a:cubicBezTo>
                  <a:cubicBezTo>
                    <a:pt x="77" y="53206"/>
                    <a:pt x="96" y="53149"/>
                    <a:pt x="122" y="53011"/>
                  </a:cubicBezTo>
                  <a:cubicBezTo>
                    <a:pt x="213" y="53011"/>
                    <a:pt x="213" y="53011"/>
                    <a:pt x="213" y="54044"/>
                  </a:cubicBezTo>
                  <a:cubicBezTo>
                    <a:pt x="213" y="54561"/>
                    <a:pt x="213" y="55047"/>
                    <a:pt x="152" y="55047"/>
                  </a:cubicBezTo>
                  <a:cubicBezTo>
                    <a:pt x="122" y="55047"/>
                    <a:pt x="122" y="55047"/>
                    <a:pt x="122" y="56081"/>
                  </a:cubicBezTo>
                  <a:cubicBezTo>
                    <a:pt x="122" y="57600"/>
                    <a:pt x="243" y="59150"/>
                    <a:pt x="335" y="59667"/>
                  </a:cubicBezTo>
                  <a:cubicBezTo>
                    <a:pt x="426" y="59667"/>
                    <a:pt x="426" y="59667"/>
                    <a:pt x="335" y="60184"/>
                  </a:cubicBezTo>
                  <a:cubicBezTo>
                    <a:pt x="304" y="60184"/>
                    <a:pt x="304" y="60701"/>
                    <a:pt x="304" y="61187"/>
                  </a:cubicBezTo>
                  <a:cubicBezTo>
                    <a:pt x="243" y="61187"/>
                    <a:pt x="243" y="60670"/>
                    <a:pt x="243" y="60184"/>
                  </a:cubicBezTo>
                  <a:lnTo>
                    <a:pt x="213" y="60184"/>
                  </a:lnTo>
                  <a:cubicBezTo>
                    <a:pt x="122" y="60670"/>
                    <a:pt x="122" y="61187"/>
                    <a:pt x="213" y="61704"/>
                  </a:cubicBezTo>
                  <a:cubicBezTo>
                    <a:pt x="243" y="62220"/>
                    <a:pt x="243" y="62220"/>
                    <a:pt x="213" y="62737"/>
                  </a:cubicBezTo>
                  <a:cubicBezTo>
                    <a:pt x="152" y="63223"/>
                    <a:pt x="122" y="63740"/>
                    <a:pt x="152" y="63740"/>
                  </a:cubicBezTo>
                  <a:cubicBezTo>
                    <a:pt x="152" y="63740"/>
                    <a:pt x="152" y="64774"/>
                    <a:pt x="122" y="65260"/>
                  </a:cubicBezTo>
                  <a:cubicBezTo>
                    <a:pt x="122" y="66293"/>
                    <a:pt x="122" y="66810"/>
                    <a:pt x="152" y="66810"/>
                  </a:cubicBezTo>
                  <a:cubicBezTo>
                    <a:pt x="213" y="66810"/>
                    <a:pt x="213" y="67327"/>
                    <a:pt x="183" y="67844"/>
                  </a:cubicBezTo>
                  <a:cubicBezTo>
                    <a:pt x="183" y="68360"/>
                    <a:pt x="183" y="68847"/>
                    <a:pt x="243" y="68877"/>
                  </a:cubicBezTo>
                  <a:cubicBezTo>
                    <a:pt x="274" y="68877"/>
                    <a:pt x="335" y="69394"/>
                    <a:pt x="335" y="70397"/>
                  </a:cubicBezTo>
                  <a:cubicBezTo>
                    <a:pt x="335" y="70407"/>
                    <a:pt x="335" y="70417"/>
                    <a:pt x="336" y="70427"/>
                  </a:cubicBezTo>
                  <a:lnTo>
                    <a:pt x="336" y="70427"/>
                  </a:lnTo>
                  <a:cubicBezTo>
                    <a:pt x="335" y="70427"/>
                    <a:pt x="335" y="70427"/>
                    <a:pt x="335" y="70427"/>
                  </a:cubicBezTo>
                  <a:cubicBezTo>
                    <a:pt x="335" y="70427"/>
                    <a:pt x="304" y="70427"/>
                    <a:pt x="304" y="70914"/>
                  </a:cubicBezTo>
                  <a:lnTo>
                    <a:pt x="304" y="71430"/>
                  </a:lnTo>
                  <a:cubicBezTo>
                    <a:pt x="306" y="71431"/>
                    <a:pt x="308" y="71432"/>
                    <a:pt x="309" y="71432"/>
                  </a:cubicBezTo>
                  <a:cubicBezTo>
                    <a:pt x="325" y="71432"/>
                    <a:pt x="339" y="71393"/>
                    <a:pt x="351" y="71338"/>
                  </a:cubicBezTo>
                  <a:lnTo>
                    <a:pt x="351" y="71338"/>
                  </a:lnTo>
                  <a:cubicBezTo>
                    <a:pt x="344" y="71548"/>
                    <a:pt x="322" y="71677"/>
                    <a:pt x="274" y="71947"/>
                  </a:cubicBezTo>
                  <a:cubicBezTo>
                    <a:pt x="243" y="71947"/>
                    <a:pt x="243" y="72433"/>
                    <a:pt x="243" y="72950"/>
                  </a:cubicBezTo>
                  <a:cubicBezTo>
                    <a:pt x="243" y="72950"/>
                    <a:pt x="243" y="73467"/>
                    <a:pt x="183" y="73984"/>
                  </a:cubicBezTo>
                  <a:cubicBezTo>
                    <a:pt x="152" y="74470"/>
                    <a:pt x="183" y="74500"/>
                    <a:pt x="243" y="74500"/>
                  </a:cubicBezTo>
                  <a:lnTo>
                    <a:pt x="335" y="74500"/>
                  </a:lnTo>
                  <a:cubicBezTo>
                    <a:pt x="335" y="75017"/>
                    <a:pt x="243" y="75503"/>
                    <a:pt x="183" y="75503"/>
                  </a:cubicBezTo>
                  <a:cubicBezTo>
                    <a:pt x="91" y="76020"/>
                    <a:pt x="91" y="76020"/>
                    <a:pt x="183" y="76020"/>
                  </a:cubicBezTo>
                  <a:cubicBezTo>
                    <a:pt x="243" y="76020"/>
                    <a:pt x="274" y="76537"/>
                    <a:pt x="243" y="77570"/>
                  </a:cubicBezTo>
                  <a:cubicBezTo>
                    <a:pt x="243" y="78573"/>
                    <a:pt x="243" y="79607"/>
                    <a:pt x="183" y="79607"/>
                  </a:cubicBezTo>
                  <a:cubicBezTo>
                    <a:pt x="152" y="80093"/>
                    <a:pt x="183" y="80610"/>
                    <a:pt x="183" y="80610"/>
                  </a:cubicBezTo>
                  <a:cubicBezTo>
                    <a:pt x="243" y="81126"/>
                    <a:pt x="213" y="81643"/>
                    <a:pt x="183" y="83193"/>
                  </a:cubicBezTo>
                  <a:cubicBezTo>
                    <a:pt x="91" y="85716"/>
                    <a:pt x="91" y="85716"/>
                    <a:pt x="183" y="85747"/>
                  </a:cubicBezTo>
                  <a:cubicBezTo>
                    <a:pt x="243" y="85747"/>
                    <a:pt x="274" y="85747"/>
                    <a:pt x="183" y="86263"/>
                  </a:cubicBezTo>
                  <a:cubicBezTo>
                    <a:pt x="152" y="86750"/>
                    <a:pt x="183" y="87266"/>
                    <a:pt x="213" y="88300"/>
                  </a:cubicBezTo>
                  <a:cubicBezTo>
                    <a:pt x="274" y="88817"/>
                    <a:pt x="365" y="88817"/>
                    <a:pt x="395" y="88817"/>
                  </a:cubicBezTo>
                  <a:cubicBezTo>
                    <a:pt x="487" y="88847"/>
                    <a:pt x="487" y="88847"/>
                    <a:pt x="456" y="89850"/>
                  </a:cubicBezTo>
                  <a:cubicBezTo>
                    <a:pt x="456" y="90352"/>
                    <a:pt x="399" y="90854"/>
                    <a:pt x="368" y="90854"/>
                  </a:cubicBezTo>
                  <a:cubicBezTo>
                    <a:pt x="367" y="90854"/>
                    <a:pt x="366" y="90854"/>
                    <a:pt x="365" y="90853"/>
                  </a:cubicBezTo>
                  <a:cubicBezTo>
                    <a:pt x="304" y="90853"/>
                    <a:pt x="304" y="90336"/>
                    <a:pt x="304" y="90336"/>
                  </a:cubicBezTo>
                  <a:lnTo>
                    <a:pt x="304" y="89850"/>
                  </a:lnTo>
                  <a:cubicBezTo>
                    <a:pt x="300" y="89846"/>
                    <a:pt x="295" y="89842"/>
                    <a:pt x="289" y="89842"/>
                  </a:cubicBezTo>
                  <a:cubicBezTo>
                    <a:pt x="257" y="89842"/>
                    <a:pt x="213" y="89971"/>
                    <a:pt x="213" y="90853"/>
                  </a:cubicBezTo>
                  <a:cubicBezTo>
                    <a:pt x="183" y="91370"/>
                    <a:pt x="183" y="91856"/>
                    <a:pt x="213" y="91887"/>
                  </a:cubicBezTo>
                  <a:cubicBezTo>
                    <a:pt x="183" y="92373"/>
                    <a:pt x="183" y="93406"/>
                    <a:pt x="183" y="94440"/>
                  </a:cubicBezTo>
                  <a:cubicBezTo>
                    <a:pt x="183" y="95443"/>
                    <a:pt x="183" y="96993"/>
                    <a:pt x="122" y="97479"/>
                  </a:cubicBezTo>
                  <a:cubicBezTo>
                    <a:pt x="122" y="98513"/>
                    <a:pt x="122" y="99029"/>
                    <a:pt x="183" y="99029"/>
                  </a:cubicBezTo>
                  <a:cubicBezTo>
                    <a:pt x="274" y="99029"/>
                    <a:pt x="274" y="99546"/>
                    <a:pt x="213" y="99546"/>
                  </a:cubicBezTo>
                  <a:cubicBezTo>
                    <a:pt x="183" y="99789"/>
                    <a:pt x="152" y="101583"/>
                    <a:pt x="122" y="103376"/>
                  </a:cubicBezTo>
                  <a:cubicBezTo>
                    <a:pt x="122" y="103893"/>
                    <a:pt x="243" y="104501"/>
                    <a:pt x="517" y="104926"/>
                  </a:cubicBezTo>
                  <a:cubicBezTo>
                    <a:pt x="791" y="105413"/>
                    <a:pt x="1186" y="105747"/>
                    <a:pt x="1581" y="105960"/>
                  </a:cubicBezTo>
                  <a:cubicBezTo>
                    <a:pt x="2124" y="106285"/>
                    <a:pt x="2651" y="106332"/>
                    <a:pt x="2941" y="106332"/>
                  </a:cubicBezTo>
                  <a:cubicBezTo>
                    <a:pt x="3057" y="106332"/>
                    <a:pt x="3135" y="106324"/>
                    <a:pt x="3161" y="106324"/>
                  </a:cubicBezTo>
                  <a:lnTo>
                    <a:pt x="4195" y="106324"/>
                  </a:lnTo>
                  <a:cubicBezTo>
                    <a:pt x="4696" y="106340"/>
                    <a:pt x="5715" y="106347"/>
                    <a:pt x="6672" y="106347"/>
                  </a:cubicBezTo>
                  <a:cubicBezTo>
                    <a:pt x="7630" y="106347"/>
                    <a:pt x="8526" y="106340"/>
                    <a:pt x="8785" y="106324"/>
                  </a:cubicBezTo>
                  <a:lnTo>
                    <a:pt x="10304" y="106324"/>
                  </a:lnTo>
                  <a:cubicBezTo>
                    <a:pt x="10821" y="106340"/>
                    <a:pt x="11209" y="106347"/>
                    <a:pt x="11532" y="106347"/>
                  </a:cubicBezTo>
                  <a:cubicBezTo>
                    <a:pt x="11855" y="106347"/>
                    <a:pt x="12113" y="106340"/>
                    <a:pt x="12371" y="106324"/>
                  </a:cubicBezTo>
                  <a:cubicBezTo>
                    <a:pt x="12750" y="106280"/>
                    <a:pt x="12851" y="106252"/>
                    <a:pt x="12878" y="106252"/>
                  </a:cubicBezTo>
                  <a:cubicBezTo>
                    <a:pt x="12888" y="106252"/>
                    <a:pt x="12888" y="106255"/>
                    <a:pt x="12888" y="106264"/>
                  </a:cubicBezTo>
                  <a:cubicBezTo>
                    <a:pt x="12888" y="106294"/>
                    <a:pt x="13131" y="106294"/>
                    <a:pt x="13648" y="106324"/>
                  </a:cubicBezTo>
                  <a:lnTo>
                    <a:pt x="15928" y="106324"/>
                  </a:lnTo>
                  <a:cubicBezTo>
                    <a:pt x="17995" y="106324"/>
                    <a:pt x="17995" y="106324"/>
                    <a:pt x="17478" y="106264"/>
                  </a:cubicBezTo>
                  <a:cubicBezTo>
                    <a:pt x="18024" y="106255"/>
                    <a:pt x="18423" y="106252"/>
                    <a:pt x="18715" y="106252"/>
                  </a:cubicBezTo>
                  <a:cubicBezTo>
                    <a:pt x="19514" y="106252"/>
                    <a:pt x="19514" y="106280"/>
                    <a:pt x="19514" y="106324"/>
                  </a:cubicBezTo>
                  <a:cubicBezTo>
                    <a:pt x="19275" y="106367"/>
                    <a:pt x="19369" y="106389"/>
                    <a:pt x="19590" y="106389"/>
                  </a:cubicBezTo>
                  <a:cubicBezTo>
                    <a:pt x="19846" y="106389"/>
                    <a:pt x="20271" y="106359"/>
                    <a:pt x="20548" y="106294"/>
                  </a:cubicBezTo>
                  <a:cubicBezTo>
                    <a:pt x="20875" y="106236"/>
                    <a:pt x="21411" y="106215"/>
                    <a:pt x="21759" y="106215"/>
                  </a:cubicBezTo>
                  <a:cubicBezTo>
                    <a:pt x="21960" y="106215"/>
                    <a:pt x="22098" y="106222"/>
                    <a:pt x="22098" y="106233"/>
                  </a:cubicBezTo>
                  <a:cubicBezTo>
                    <a:pt x="22068" y="106294"/>
                    <a:pt x="21581" y="106294"/>
                    <a:pt x="21065" y="106294"/>
                  </a:cubicBezTo>
                  <a:cubicBezTo>
                    <a:pt x="21065" y="106294"/>
                    <a:pt x="21065" y="106324"/>
                    <a:pt x="21065" y="106355"/>
                  </a:cubicBezTo>
                  <a:cubicBezTo>
                    <a:pt x="21551" y="106355"/>
                    <a:pt x="21551" y="106355"/>
                    <a:pt x="22068" y="106324"/>
                  </a:cubicBezTo>
                  <a:cubicBezTo>
                    <a:pt x="22068" y="106324"/>
                    <a:pt x="22584" y="106324"/>
                    <a:pt x="23101" y="106294"/>
                  </a:cubicBezTo>
                  <a:cubicBezTo>
                    <a:pt x="23618" y="106233"/>
                    <a:pt x="23618" y="106203"/>
                    <a:pt x="23101" y="106142"/>
                  </a:cubicBezTo>
                  <a:cubicBezTo>
                    <a:pt x="22615" y="106112"/>
                    <a:pt x="23131" y="106112"/>
                    <a:pt x="23618" y="106112"/>
                  </a:cubicBezTo>
                  <a:cubicBezTo>
                    <a:pt x="24651" y="106142"/>
                    <a:pt x="24651" y="106203"/>
                    <a:pt x="24134" y="106233"/>
                  </a:cubicBezTo>
                  <a:cubicBezTo>
                    <a:pt x="23618" y="106233"/>
                    <a:pt x="23618" y="106294"/>
                    <a:pt x="23618" y="106324"/>
                  </a:cubicBezTo>
                  <a:cubicBezTo>
                    <a:pt x="23618" y="106324"/>
                    <a:pt x="23685" y="106338"/>
                    <a:pt x="23802" y="106338"/>
                  </a:cubicBezTo>
                  <a:cubicBezTo>
                    <a:pt x="23861" y="106338"/>
                    <a:pt x="23932" y="106335"/>
                    <a:pt x="24013" y="106324"/>
                  </a:cubicBezTo>
                  <a:lnTo>
                    <a:pt x="24955" y="106324"/>
                  </a:lnTo>
                  <a:cubicBezTo>
                    <a:pt x="25654" y="106294"/>
                    <a:pt x="26414" y="106233"/>
                    <a:pt x="26688" y="106203"/>
                  </a:cubicBezTo>
                  <a:lnTo>
                    <a:pt x="26688" y="106233"/>
                  </a:lnTo>
                  <a:cubicBezTo>
                    <a:pt x="26688" y="106294"/>
                    <a:pt x="27691" y="106294"/>
                    <a:pt x="28724" y="106294"/>
                  </a:cubicBezTo>
                  <a:cubicBezTo>
                    <a:pt x="29758" y="106294"/>
                    <a:pt x="30244" y="106294"/>
                    <a:pt x="30274" y="106233"/>
                  </a:cubicBezTo>
                  <a:cubicBezTo>
                    <a:pt x="30274" y="106203"/>
                    <a:pt x="30274" y="106172"/>
                    <a:pt x="30791" y="106172"/>
                  </a:cubicBezTo>
                  <a:cubicBezTo>
                    <a:pt x="30274" y="106172"/>
                    <a:pt x="30274" y="106112"/>
                    <a:pt x="30274" y="106081"/>
                  </a:cubicBezTo>
                  <a:lnTo>
                    <a:pt x="30274" y="106081"/>
                  </a:lnTo>
                  <a:cubicBezTo>
                    <a:pt x="30275" y="106081"/>
                    <a:pt x="31308" y="106112"/>
                    <a:pt x="31794" y="106172"/>
                  </a:cubicBezTo>
                  <a:cubicBezTo>
                    <a:pt x="32828" y="106264"/>
                    <a:pt x="33831" y="106294"/>
                    <a:pt x="35867" y="106294"/>
                  </a:cubicBezTo>
                  <a:cubicBezTo>
                    <a:pt x="36901" y="106294"/>
                    <a:pt x="38451" y="106294"/>
                    <a:pt x="38937" y="106355"/>
                  </a:cubicBezTo>
                  <a:cubicBezTo>
                    <a:pt x="39971" y="106355"/>
                    <a:pt x="40487" y="106355"/>
                    <a:pt x="40487" y="106294"/>
                  </a:cubicBezTo>
                  <a:lnTo>
                    <a:pt x="41490" y="106294"/>
                  </a:lnTo>
                  <a:cubicBezTo>
                    <a:pt x="41749" y="106324"/>
                    <a:pt x="42136" y="106340"/>
                    <a:pt x="42459" y="106340"/>
                  </a:cubicBezTo>
                  <a:cubicBezTo>
                    <a:pt x="42782" y="106340"/>
                    <a:pt x="43041" y="106324"/>
                    <a:pt x="43041" y="106294"/>
                  </a:cubicBezTo>
                  <a:cubicBezTo>
                    <a:pt x="43213" y="106284"/>
                    <a:pt x="43385" y="106281"/>
                    <a:pt x="43556" y="106281"/>
                  </a:cubicBezTo>
                  <a:cubicBezTo>
                    <a:pt x="43898" y="106281"/>
                    <a:pt x="44236" y="106294"/>
                    <a:pt x="44560" y="106294"/>
                  </a:cubicBezTo>
                  <a:cubicBezTo>
                    <a:pt x="45040" y="106336"/>
                    <a:pt x="45297" y="106359"/>
                    <a:pt x="45383" y="106359"/>
                  </a:cubicBezTo>
                  <a:cubicBezTo>
                    <a:pt x="45483" y="106359"/>
                    <a:pt x="45354" y="106329"/>
                    <a:pt x="45077" y="106264"/>
                  </a:cubicBezTo>
                  <a:cubicBezTo>
                    <a:pt x="45108" y="106203"/>
                    <a:pt x="44074" y="106172"/>
                    <a:pt x="43557" y="106172"/>
                  </a:cubicBezTo>
                  <a:lnTo>
                    <a:pt x="42038" y="106172"/>
                  </a:lnTo>
                  <a:lnTo>
                    <a:pt x="43557" y="106112"/>
                  </a:lnTo>
                  <a:cubicBezTo>
                    <a:pt x="44074" y="106112"/>
                    <a:pt x="45108" y="106081"/>
                    <a:pt x="45108" y="106051"/>
                  </a:cubicBezTo>
                  <a:cubicBezTo>
                    <a:pt x="45108" y="106051"/>
                    <a:pt x="45108" y="105990"/>
                    <a:pt x="45624" y="105990"/>
                  </a:cubicBezTo>
                  <a:cubicBezTo>
                    <a:pt x="45624" y="105990"/>
                    <a:pt x="45624" y="106051"/>
                    <a:pt x="45624" y="106081"/>
                  </a:cubicBezTo>
                  <a:cubicBezTo>
                    <a:pt x="45108" y="106112"/>
                    <a:pt x="45108" y="106172"/>
                    <a:pt x="45108" y="106203"/>
                  </a:cubicBezTo>
                  <a:cubicBezTo>
                    <a:pt x="45424" y="106262"/>
                    <a:pt x="46193" y="106309"/>
                    <a:pt x="46690" y="106309"/>
                  </a:cubicBezTo>
                  <a:cubicBezTo>
                    <a:pt x="46956" y="106309"/>
                    <a:pt x="47144" y="106295"/>
                    <a:pt x="47144" y="106264"/>
                  </a:cubicBezTo>
                  <a:cubicBezTo>
                    <a:pt x="47661" y="106264"/>
                    <a:pt x="47661" y="106264"/>
                    <a:pt x="48147" y="106294"/>
                  </a:cubicBezTo>
                  <a:cubicBezTo>
                    <a:pt x="48147" y="106321"/>
                    <a:pt x="48252" y="106336"/>
                    <a:pt x="48413" y="106336"/>
                  </a:cubicBezTo>
                  <a:cubicBezTo>
                    <a:pt x="48612" y="106336"/>
                    <a:pt x="48896" y="106314"/>
                    <a:pt x="49181" y="106264"/>
                  </a:cubicBezTo>
                  <a:cubicBezTo>
                    <a:pt x="49439" y="106218"/>
                    <a:pt x="49697" y="106195"/>
                    <a:pt x="49956" y="106195"/>
                  </a:cubicBezTo>
                  <a:cubicBezTo>
                    <a:pt x="50214" y="106195"/>
                    <a:pt x="50472" y="106218"/>
                    <a:pt x="50731" y="106264"/>
                  </a:cubicBezTo>
                  <a:cubicBezTo>
                    <a:pt x="51217" y="106294"/>
                    <a:pt x="51977" y="106324"/>
                    <a:pt x="52615" y="106324"/>
                  </a:cubicBezTo>
                  <a:lnTo>
                    <a:pt x="53436" y="106324"/>
                  </a:lnTo>
                  <a:cubicBezTo>
                    <a:pt x="53649" y="106324"/>
                    <a:pt x="53770" y="106324"/>
                    <a:pt x="53770" y="106294"/>
                  </a:cubicBezTo>
                  <a:cubicBezTo>
                    <a:pt x="53788" y="106258"/>
                    <a:pt x="54317" y="106244"/>
                    <a:pt x="54856" y="106244"/>
                  </a:cubicBezTo>
                  <a:cubicBezTo>
                    <a:pt x="55237" y="106244"/>
                    <a:pt x="55623" y="106251"/>
                    <a:pt x="55837" y="106264"/>
                  </a:cubicBezTo>
                  <a:cubicBezTo>
                    <a:pt x="56080" y="106294"/>
                    <a:pt x="56331" y="106309"/>
                    <a:pt x="56586" y="106309"/>
                  </a:cubicBezTo>
                  <a:cubicBezTo>
                    <a:pt x="56840" y="106309"/>
                    <a:pt x="57099" y="106294"/>
                    <a:pt x="57357" y="106264"/>
                  </a:cubicBezTo>
                  <a:cubicBezTo>
                    <a:pt x="57357" y="106308"/>
                    <a:pt x="57634" y="106336"/>
                    <a:pt x="57985" y="106336"/>
                  </a:cubicBezTo>
                  <a:cubicBezTo>
                    <a:pt x="58114" y="106336"/>
                    <a:pt x="58252" y="106333"/>
                    <a:pt x="58390" y="106324"/>
                  </a:cubicBezTo>
                  <a:cubicBezTo>
                    <a:pt x="58390" y="106324"/>
                    <a:pt x="58907" y="106324"/>
                    <a:pt x="58390" y="106264"/>
                  </a:cubicBezTo>
                  <a:cubicBezTo>
                    <a:pt x="58390" y="106264"/>
                    <a:pt x="58907" y="106233"/>
                    <a:pt x="59424" y="106172"/>
                  </a:cubicBezTo>
                  <a:cubicBezTo>
                    <a:pt x="58907" y="106172"/>
                    <a:pt x="58907" y="106142"/>
                    <a:pt x="58907" y="106081"/>
                  </a:cubicBezTo>
                  <a:lnTo>
                    <a:pt x="60062" y="106081"/>
                  </a:lnTo>
                  <a:cubicBezTo>
                    <a:pt x="60701" y="106112"/>
                    <a:pt x="61460" y="106172"/>
                    <a:pt x="61977" y="106233"/>
                  </a:cubicBezTo>
                  <a:lnTo>
                    <a:pt x="62980" y="106324"/>
                  </a:lnTo>
                  <a:cubicBezTo>
                    <a:pt x="62980" y="106264"/>
                    <a:pt x="62980" y="106233"/>
                    <a:pt x="62980" y="106233"/>
                  </a:cubicBezTo>
                  <a:cubicBezTo>
                    <a:pt x="63497" y="106233"/>
                    <a:pt x="64014" y="106233"/>
                    <a:pt x="64014" y="106264"/>
                  </a:cubicBezTo>
                  <a:cubicBezTo>
                    <a:pt x="64014" y="106324"/>
                    <a:pt x="64014" y="106324"/>
                    <a:pt x="64500" y="106324"/>
                  </a:cubicBezTo>
                  <a:cubicBezTo>
                    <a:pt x="64500" y="106324"/>
                    <a:pt x="65017" y="106324"/>
                    <a:pt x="65017" y="106264"/>
                  </a:cubicBezTo>
                  <a:cubicBezTo>
                    <a:pt x="65033" y="106213"/>
                    <a:pt x="65041" y="106191"/>
                    <a:pt x="65125" y="106191"/>
                  </a:cubicBezTo>
                  <a:cubicBezTo>
                    <a:pt x="65195" y="106191"/>
                    <a:pt x="65315" y="106206"/>
                    <a:pt x="65533" y="106233"/>
                  </a:cubicBezTo>
                  <a:cubicBezTo>
                    <a:pt x="65792" y="106279"/>
                    <a:pt x="66050" y="106302"/>
                    <a:pt x="66309" y="106302"/>
                  </a:cubicBezTo>
                  <a:cubicBezTo>
                    <a:pt x="66567" y="106302"/>
                    <a:pt x="66825" y="106279"/>
                    <a:pt x="67084" y="106233"/>
                  </a:cubicBezTo>
                  <a:cubicBezTo>
                    <a:pt x="67084" y="106188"/>
                    <a:pt x="67084" y="106165"/>
                    <a:pt x="67148" y="106165"/>
                  </a:cubicBezTo>
                  <a:cubicBezTo>
                    <a:pt x="67213" y="106165"/>
                    <a:pt x="67342" y="106188"/>
                    <a:pt x="67600" y="106233"/>
                  </a:cubicBezTo>
                  <a:cubicBezTo>
                    <a:pt x="67600" y="106264"/>
                    <a:pt x="68087" y="106324"/>
                    <a:pt x="68603" y="106324"/>
                  </a:cubicBezTo>
                  <a:lnTo>
                    <a:pt x="68603" y="106264"/>
                  </a:lnTo>
                  <a:cubicBezTo>
                    <a:pt x="68620" y="106213"/>
                    <a:pt x="68775" y="106191"/>
                    <a:pt x="68997" y="106191"/>
                  </a:cubicBezTo>
                  <a:cubicBezTo>
                    <a:pt x="69178" y="106191"/>
                    <a:pt x="69405" y="106206"/>
                    <a:pt x="69637" y="106233"/>
                  </a:cubicBezTo>
                  <a:cubicBezTo>
                    <a:pt x="69637" y="106248"/>
                    <a:pt x="69766" y="106256"/>
                    <a:pt x="70024" y="106256"/>
                  </a:cubicBezTo>
                  <a:cubicBezTo>
                    <a:pt x="70283" y="106256"/>
                    <a:pt x="70670" y="106248"/>
                    <a:pt x="71187" y="106233"/>
                  </a:cubicBezTo>
                  <a:cubicBezTo>
                    <a:pt x="72190" y="106233"/>
                    <a:pt x="72707" y="106233"/>
                    <a:pt x="72707" y="106264"/>
                  </a:cubicBezTo>
                  <a:cubicBezTo>
                    <a:pt x="72707" y="106309"/>
                    <a:pt x="72707" y="106332"/>
                    <a:pt x="72771" y="106332"/>
                  </a:cubicBezTo>
                  <a:cubicBezTo>
                    <a:pt x="72836" y="106332"/>
                    <a:pt x="72965" y="106309"/>
                    <a:pt x="73224" y="106264"/>
                  </a:cubicBezTo>
                  <a:cubicBezTo>
                    <a:pt x="73482" y="106248"/>
                    <a:pt x="73611" y="106241"/>
                    <a:pt x="73801" y="106241"/>
                  </a:cubicBezTo>
                  <a:cubicBezTo>
                    <a:pt x="73991" y="106241"/>
                    <a:pt x="74242" y="106248"/>
                    <a:pt x="74743" y="106264"/>
                  </a:cubicBezTo>
                  <a:cubicBezTo>
                    <a:pt x="75002" y="106294"/>
                    <a:pt x="75131" y="106309"/>
                    <a:pt x="75260" y="106309"/>
                  </a:cubicBezTo>
                  <a:cubicBezTo>
                    <a:pt x="75389" y="106309"/>
                    <a:pt x="75518" y="106294"/>
                    <a:pt x="75777" y="106264"/>
                  </a:cubicBezTo>
                  <a:cubicBezTo>
                    <a:pt x="75777" y="106172"/>
                    <a:pt x="75777" y="106142"/>
                    <a:pt x="75260" y="106142"/>
                  </a:cubicBezTo>
                  <a:cubicBezTo>
                    <a:pt x="74774" y="106142"/>
                    <a:pt x="74774" y="106142"/>
                    <a:pt x="74774" y="106081"/>
                  </a:cubicBezTo>
                  <a:lnTo>
                    <a:pt x="75777" y="106081"/>
                  </a:lnTo>
                  <a:cubicBezTo>
                    <a:pt x="76294" y="106081"/>
                    <a:pt x="76810" y="106081"/>
                    <a:pt x="77844" y="106051"/>
                  </a:cubicBezTo>
                  <a:cubicBezTo>
                    <a:pt x="78733" y="106025"/>
                    <a:pt x="78880" y="105954"/>
                    <a:pt x="78245" y="105954"/>
                  </a:cubicBezTo>
                  <a:cubicBezTo>
                    <a:pt x="78142" y="105954"/>
                    <a:pt x="78018" y="105955"/>
                    <a:pt x="77874" y="105960"/>
                  </a:cubicBezTo>
                  <a:lnTo>
                    <a:pt x="77357" y="105929"/>
                  </a:lnTo>
                  <a:cubicBezTo>
                    <a:pt x="77373" y="105853"/>
                    <a:pt x="77122" y="105815"/>
                    <a:pt x="76867" y="105815"/>
                  </a:cubicBezTo>
                  <a:cubicBezTo>
                    <a:pt x="76613" y="105815"/>
                    <a:pt x="76354" y="105853"/>
                    <a:pt x="76354" y="105929"/>
                  </a:cubicBezTo>
                  <a:cubicBezTo>
                    <a:pt x="76338" y="105994"/>
                    <a:pt x="76330" y="106025"/>
                    <a:pt x="76252" y="106025"/>
                  </a:cubicBezTo>
                  <a:cubicBezTo>
                    <a:pt x="76184" y="106025"/>
                    <a:pt x="76063" y="106002"/>
                    <a:pt x="75838" y="105960"/>
                  </a:cubicBezTo>
                  <a:cubicBezTo>
                    <a:pt x="75838" y="105868"/>
                    <a:pt x="75321" y="105868"/>
                    <a:pt x="74804" y="105868"/>
                  </a:cubicBezTo>
                  <a:cubicBezTo>
                    <a:pt x="74287" y="105868"/>
                    <a:pt x="74287" y="105868"/>
                    <a:pt x="74318" y="105838"/>
                  </a:cubicBezTo>
                  <a:cubicBezTo>
                    <a:pt x="74318" y="105777"/>
                    <a:pt x="73801" y="105747"/>
                    <a:pt x="73284" y="105747"/>
                  </a:cubicBezTo>
                  <a:cubicBezTo>
                    <a:pt x="72768" y="105747"/>
                    <a:pt x="72768" y="105747"/>
                    <a:pt x="72768" y="105808"/>
                  </a:cubicBezTo>
                  <a:cubicBezTo>
                    <a:pt x="72957" y="105819"/>
                    <a:pt x="72938" y="105826"/>
                    <a:pt x="72815" y="105826"/>
                  </a:cubicBezTo>
                  <a:cubicBezTo>
                    <a:pt x="72601" y="105826"/>
                    <a:pt x="72073" y="105805"/>
                    <a:pt x="71765" y="105747"/>
                  </a:cubicBezTo>
                  <a:cubicBezTo>
                    <a:pt x="71551" y="105722"/>
                    <a:pt x="71425" y="105707"/>
                    <a:pt x="71352" y="105707"/>
                  </a:cubicBezTo>
                  <a:cubicBezTo>
                    <a:pt x="71248" y="105707"/>
                    <a:pt x="71248" y="105736"/>
                    <a:pt x="71248" y="105808"/>
                  </a:cubicBezTo>
                  <a:cubicBezTo>
                    <a:pt x="71248" y="105838"/>
                    <a:pt x="70989" y="105853"/>
                    <a:pt x="70667" y="105853"/>
                  </a:cubicBezTo>
                  <a:cubicBezTo>
                    <a:pt x="70344" y="105853"/>
                    <a:pt x="69956" y="105838"/>
                    <a:pt x="69698" y="105808"/>
                  </a:cubicBezTo>
                  <a:lnTo>
                    <a:pt x="68695" y="105808"/>
                  </a:lnTo>
                  <a:cubicBezTo>
                    <a:pt x="68178" y="105808"/>
                    <a:pt x="68178" y="105838"/>
                    <a:pt x="68178" y="105868"/>
                  </a:cubicBezTo>
                  <a:cubicBezTo>
                    <a:pt x="68159" y="105926"/>
                    <a:pt x="68152" y="105947"/>
                    <a:pt x="68025" y="105947"/>
                  </a:cubicBezTo>
                  <a:cubicBezTo>
                    <a:pt x="67952" y="105947"/>
                    <a:pt x="67839" y="105940"/>
                    <a:pt x="67661" y="105929"/>
                  </a:cubicBezTo>
                  <a:cubicBezTo>
                    <a:pt x="67144" y="105868"/>
                    <a:pt x="67144" y="105838"/>
                    <a:pt x="67144" y="105838"/>
                  </a:cubicBezTo>
                  <a:cubicBezTo>
                    <a:pt x="67144" y="105808"/>
                    <a:pt x="66628" y="105808"/>
                    <a:pt x="66141" y="105808"/>
                  </a:cubicBezTo>
                  <a:cubicBezTo>
                    <a:pt x="65625" y="105808"/>
                    <a:pt x="64591" y="105808"/>
                    <a:pt x="64591" y="105838"/>
                  </a:cubicBezTo>
                  <a:lnTo>
                    <a:pt x="64591" y="105777"/>
                  </a:lnTo>
                  <a:cubicBezTo>
                    <a:pt x="64247" y="105777"/>
                    <a:pt x="64132" y="105764"/>
                    <a:pt x="64094" y="105764"/>
                  </a:cubicBezTo>
                  <a:cubicBezTo>
                    <a:pt x="64074" y="105764"/>
                    <a:pt x="64074" y="105767"/>
                    <a:pt x="64074" y="105777"/>
                  </a:cubicBezTo>
                  <a:cubicBezTo>
                    <a:pt x="64074" y="105777"/>
                    <a:pt x="63558" y="105777"/>
                    <a:pt x="62555" y="105747"/>
                  </a:cubicBezTo>
                  <a:cubicBezTo>
                    <a:pt x="62322" y="105733"/>
                    <a:pt x="62064" y="105727"/>
                    <a:pt x="61822" y="105727"/>
                  </a:cubicBezTo>
                  <a:cubicBezTo>
                    <a:pt x="60991" y="105727"/>
                    <a:pt x="60344" y="105798"/>
                    <a:pt x="61521" y="105868"/>
                  </a:cubicBezTo>
                  <a:lnTo>
                    <a:pt x="61004" y="105868"/>
                  </a:lnTo>
                  <a:cubicBezTo>
                    <a:pt x="60488" y="105868"/>
                    <a:pt x="60488" y="105929"/>
                    <a:pt x="60488" y="105929"/>
                  </a:cubicBezTo>
                  <a:cubicBezTo>
                    <a:pt x="60488" y="105960"/>
                    <a:pt x="59971" y="105960"/>
                    <a:pt x="59454" y="105960"/>
                  </a:cubicBezTo>
                  <a:cubicBezTo>
                    <a:pt x="59454" y="105960"/>
                    <a:pt x="59454" y="105929"/>
                    <a:pt x="59485" y="105868"/>
                  </a:cubicBezTo>
                  <a:cubicBezTo>
                    <a:pt x="59784" y="105798"/>
                    <a:pt x="59563" y="105748"/>
                    <a:pt x="59223" y="105748"/>
                  </a:cubicBezTo>
                  <a:cubicBezTo>
                    <a:pt x="58977" y="105748"/>
                    <a:pt x="58668" y="105774"/>
                    <a:pt x="58451" y="105838"/>
                  </a:cubicBezTo>
                  <a:lnTo>
                    <a:pt x="58451" y="105777"/>
                  </a:lnTo>
                  <a:cubicBezTo>
                    <a:pt x="58451" y="105762"/>
                    <a:pt x="58330" y="105754"/>
                    <a:pt x="58079" y="105754"/>
                  </a:cubicBezTo>
                  <a:cubicBezTo>
                    <a:pt x="57828" y="105754"/>
                    <a:pt x="57448" y="105762"/>
                    <a:pt x="56931" y="105777"/>
                  </a:cubicBezTo>
                  <a:cubicBezTo>
                    <a:pt x="56415" y="105777"/>
                    <a:pt x="55898" y="105868"/>
                    <a:pt x="55898" y="105929"/>
                  </a:cubicBezTo>
                  <a:cubicBezTo>
                    <a:pt x="55898" y="105960"/>
                    <a:pt x="55381" y="105960"/>
                    <a:pt x="55381" y="105960"/>
                  </a:cubicBezTo>
                  <a:cubicBezTo>
                    <a:pt x="54865" y="105960"/>
                    <a:pt x="54865" y="105960"/>
                    <a:pt x="54865" y="105929"/>
                  </a:cubicBezTo>
                  <a:cubicBezTo>
                    <a:pt x="54865" y="105884"/>
                    <a:pt x="54614" y="105861"/>
                    <a:pt x="54298" y="105861"/>
                  </a:cubicBezTo>
                  <a:cubicBezTo>
                    <a:pt x="53983" y="105861"/>
                    <a:pt x="53603" y="105884"/>
                    <a:pt x="53345" y="105929"/>
                  </a:cubicBezTo>
                  <a:lnTo>
                    <a:pt x="53345" y="105868"/>
                  </a:lnTo>
                  <a:cubicBezTo>
                    <a:pt x="53345" y="105838"/>
                    <a:pt x="53223" y="105838"/>
                    <a:pt x="52767" y="105808"/>
                  </a:cubicBezTo>
                  <a:cubicBezTo>
                    <a:pt x="52311" y="105808"/>
                    <a:pt x="51551" y="105808"/>
                    <a:pt x="50275" y="105838"/>
                  </a:cubicBezTo>
                  <a:cubicBezTo>
                    <a:pt x="49241" y="105808"/>
                    <a:pt x="48360" y="105808"/>
                    <a:pt x="47722" y="105808"/>
                  </a:cubicBezTo>
                  <a:cubicBezTo>
                    <a:pt x="47083" y="105808"/>
                    <a:pt x="46688" y="105808"/>
                    <a:pt x="46688" y="105777"/>
                  </a:cubicBezTo>
                  <a:lnTo>
                    <a:pt x="46354" y="105777"/>
                  </a:lnTo>
                  <a:cubicBezTo>
                    <a:pt x="46171" y="105777"/>
                    <a:pt x="45867" y="105777"/>
                    <a:pt x="45563" y="105808"/>
                  </a:cubicBezTo>
                  <a:cubicBezTo>
                    <a:pt x="44895" y="105808"/>
                    <a:pt x="44135" y="105868"/>
                    <a:pt x="43618" y="105899"/>
                  </a:cubicBezTo>
                  <a:cubicBezTo>
                    <a:pt x="43618" y="105868"/>
                    <a:pt x="43132" y="105868"/>
                    <a:pt x="42098" y="105868"/>
                  </a:cubicBezTo>
                  <a:cubicBezTo>
                    <a:pt x="40548" y="105868"/>
                    <a:pt x="40548" y="105868"/>
                    <a:pt x="40579" y="105808"/>
                  </a:cubicBezTo>
                  <a:cubicBezTo>
                    <a:pt x="40837" y="105762"/>
                    <a:pt x="40966" y="105739"/>
                    <a:pt x="40902" y="105739"/>
                  </a:cubicBezTo>
                  <a:cubicBezTo>
                    <a:pt x="40837" y="105739"/>
                    <a:pt x="40579" y="105762"/>
                    <a:pt x="40062" y="105808"/>
                  </a:cubicBezTo>
                  <a:cubicBezTo>
                    <a:pt x="39845" y="105846"/>
                    <a:pt x="39448" y="105863"/>
                    <a:pt x="39061" y="105863"/>
                  </a:cubicBezTo>
                  <a:cubicBezTo>
                    <a:pt x="38524" y="105863"/>
                    <a:pt x="38008" y="105830"/>
                    <a:pt x="38025" y="105777"/>
                  </a:cubicBezTo>
                  <a:cubicBezTo>
                    <a:pt x="38025" y="105716"/>
                    <a:pt x="37509" y="105716"/>
                    <a:pt x="36475" y="105716"/>
                  </a:cubicBezTo>
                  <a:cubicBezTo>
                    <a:pt x="35958" y="105777"/>
                    <a:pt x="34955" y="105777"/>
                    <a:pt x="33922" y="105777"/>
                  </a:cubicBezTo>
                  <a:cubicBezTo>
                    <a:pt x="32402" y="105777"/>
                    <a:pt x="32402" y="105777"/>
                    <a:pt x="32372" y="105868"/>
                  </a:cubicBezTo>
                  <a:cubicBezTo>
                    <a:pt x="32372" y="105929"/>
                    <a:pt x="31855" y="105929"/>
                    <a:pt x="30852" y="105929"/>
                  </a:cubicBezTo>
                  <a:cubicBezTo>
                    <a:pt x="30335" y="105929"/>
                    <a:pt x="29818" y="105929"/>
                    <a:pt x="29818" y="105899"/>
                  </a:cubicBezTo>
                  <a:cubicBezTo>
                    <a:pt x="29818" y="105899"/>
                    <a:pt x="29302" y="105838"/>
                    <a:pt x="28815" y="105838"/>
                  </a:cubicBezTo>
                  <a:cubicBezTo>
                    <a:pt x="28299" y="105838"/>
                    <a:pt x="27782" y="105838"/>
                    <a:pt x="27782" y="105808"/>
                  </a:cubicBezTo>
                  <a:cubicBezTo>
                    <a:pt x="27782" y="105808"/>
                    <a:pt x="27265" y="105747"/>
                    <a:pt x="26262" y="105747"/>
                  </a:cubicBezTo>
                  <a:cubicBezTo>
                    <a:pt x="25229" y="105747"/>
                    <a:pt x="24226" y="105747"/>
                    <a:pt x="24226" y="105716"/>
                  </a:cubicBezTo>
                  <a:cubicBezTo>
                    <a:pt x="23709" y="105716"/>
                    <a:pt x="23709" y="105716"/>
                    <a:pt x="23709" y="105747"/>
                  </a:cubicBezTo>
                  <a:cubicBezTo>
                    <a:pt x="23709" y="105777"/>
                    <a:pt x="23557" y="105808"/>
                    <a:pt x="23192" y="105808"/>
                  </a:cubicBezTo>
                  <a:cubicBezTo>
                    <a:pt x="22995" y="105823"/>
                    <a:pt x="22736" y="105830"/>
                    <a:pt x="22398" y="105830"/>
                  </a:cubicBezTo>
                  <a:cubicBezTo>
                    <a:pt x="22060" y="105830"/>
                    <a:pt x="21642" y="105823"/>
                    <a:pt x="21125" y="105808"/>
                  </a:cubicBezTo>
                  <a:lnTo>
                    <a:pt x="19484" y="105808"/>
                  </a:lnTo>
                  <a:cubicBezTo>
                    <a:pt x="18967" y="105808"/>
                    <a:pt x="18572" y="105808"/>
                    <a:pt x="18572" y="105838"/>
                  </a:cubicBezTo>
                  <a:cubicBezTo>
                    <a:pt x="18055" y="105838"/>
                    <a:pt x="18055" y="105838"/>
                    <a:pt x="18086" y="105808"/>
                  </a:cubicBezTo>
                  <a:cubicBezTo>
                    <a:pt x="18086" y="105762"/>
                    <a:pt x="17827" y="105739"/>
                    <a:pt x="17440" y="105739"/>
                  </a:cubicBezTo>
                  <a:cubicBezTo>
                    <a:pt x="17052" y="105739"/>
                    <a:pt x="16536" y="105762"/>
                    <a:pt x="16019" y="105808"/>
                  </a:cubicBezTo>
                  <a:cubicBezTo>
                    <a:pt x="16019" y="105823"/>
                    <a:pt x="15890" y="105830"/>
                    <a:pt x="15700" y="105830"/>
                  </a:cubicBezTo>
                  <a:cubicBezTo>
                    <a:pt x="15510" y="105830"/>
                    <a:pt x="15259" y="105823"/>
                    <a:pt x="15016" y="105808"/>
                  </a:cubicBezTo>
                  <a:cubicBezTo>
                    <a:pt x="15016" y="105808"/>
                    <a:pt x="14499" y="105808"/>
                    <a:pt x="13982" y="105838"/>
                  </a:cubicBezTo>
                  <a:cubicBezTo>
                    <a:pt x="13724" y="105868"/>
                    <a:pt x="13595" y="105884"/>
                    <a:pt x="13405" y="105884"/>
                  </a:cubicBezTo>
                  <a:cubicBezTo>
                    <a:pt x="13215" y="105884"/>
                    <a:pt x="12964" y="105868"/>
                    <a:pt x="12463" y="105838"/>
                  </a:cubicBezTo>
                  <a:cubicBezTo>
                    <a:pt x="12463" y="105808"/>
                    <a:pt x="11946" y="105808"/>
                    <a:pt x="11429" y="105808"/>
                  </a:cubicBezTo>
                  <a:cubicBezTo>
                    <a:pt x="11001" y="105820"/>
                    <a:pt x="9785" y="105828"/>
                    <a:pt x="8474" y="105828"/>
                  </a:cubicBezTo>
                  <a:cubicBezTo>
                    <a:pt x="6619" y="105828"/>
                    <a:pt x="4571" y="105813"/>
                    <a:pt x="4286" y="105777"/>
                  </a:cubicBezTo>
                  <a:cubicBezTo>
                    <a:pt x="3769" y="105838"/>
                    <a:pt x="3769" y="105838"/>
                    <a:pt x="3253" y="105838"/>
                  </a:cubicBezTo>
                  <a:cubicBezTo>
                    <a:pt x="2850" y="105791"/>
                    <a:pt x="2466" y="105688"/>
                    <a:pt x="2302" y="105688"/>
                  </a:cubicBezTo>
                  <a:cubicBezTo>
                    <a:pt x="2255" y="105688"/>
                    <a:pt x="2226" y="105696"/>
                    <a:pt x="2219" y="105716"/>
                  </a:cubicBezTo>
                  <a:lnTo>
                    <a:pt x="2280" y="105747"/>
                  </a:lnTo>
                  <a:cubicBezTo>
                    <a:pt x="2341" y="105747"/>
                    <a:pt x="2462" y="105808"/>
                    <a:pt x="2736" y="105838"/>
                  </a:cubicBezTo>
                  <a:cubicBezTo>
                    <a:pt x="2888" y="105868"/>
                    <a:pt x="3070" y="105868"/>
                    <a:pt x="3253" y="105868"/>
                  </a:cubicBezTo>
                  <a:cubicBezTo>
                    <a:pt x="3253" y="105899"/>
                    <a:pt x="3154" y="105922"/>
                    <a:pt x="3002" y="105922"/>
                  </a:cubicBezTo>
                  <a:cubicBezTo>
                    <a:pt x="2850" y="105922"/>
                    <a:pt x="2645" y="105899"/>
                    <a:pt x="2432" y="105838"/>
                  </a:cubicBezTo>
                  <a:cubicBezTo>
                    <a:pt x="2037" y="105747"/>
                    <a:pt x="1702" y="105473"/>
                    <a:pt x="1763" y="105443"/>
                  </a:cubicBezTo>
                  <a:cubicBezTo>
                    <a:pt x="1581" y="105230"/>
                    <a:pt x="1490" y="105139"/>
                    <a:pt x="1399" y="105048"/>
                  </a:cubicBezTo>
                  <a:cubicBezTo>
                    <a:pt x="1338" y="104957"/>
                    <a:pt x="1216" y="104865"/>
                    <a:pt x="1034" y="104683"/>
                  </a:cubicBezTo>
                  <a:cubicBezTo>
                    <a:pt x="882" y="104470"/>
                    <a:pt x="760" y="104227"/>
                    <a:pt x="699" y="103954"/>
                  </a:cubicBezTo>
                  <a:cubicBezTo>
                    <a:pt x="639" y="103680"/>
                    <a:pt x="669" y="103406"/>
                    <a:pt x="699" y="103163"/>
                  </a:cubicBezTo>
                  <a:cubicBezTo>
                    <a:pt x="791" y="103163"/>
                    <a:pt x="791" y="103163"/>
                    <a:pt x="699" y="102647"/>
                  </a:cubicBezTo>
                  <a:cubicBezTo>
                    <a:pt x="547" y="101613"/>
                    <a:pt x="487" y="100093"/>
                    <a:pt x="669" y="100093"/>
                  </a:cubicBezTo>
                  <a:cubicBezTo>
                    <a:pt x="760" y="100093"/>
                    <a:pt x="791" y="99607"/>
                    <a:pt x="791" y="99090"/>
                  </a:cubicBezTo>
                  <a:cubicBezTo>
                    <a:pt x="791" y="98574"/>
                    <a:pt x="760" y="98574"/>
                    <a:pt x="699" y="98574"/>
                  </a:cubicBezTo>
                  <a:cubicBezTo>
                    <a:pt x="684" y="98700"/>
                    <a:pt x="672" y="98759"/>
                    <a:pt x="664" y="98759"/>
                  </a:cubicBezTo>
                  <a:cubicBezTo>
                    <a:pt x="643" y="98759"/>
                    <a:pt x="654" y="98283"/>
                    <a:pt x="699" y="97540"/>
                  </a:cubicBezTo>
                  <a:cubicBezTo>
                    <a:pt x="851" y="96020"/>
                    <a:pt x="851" y="94987"/>
                    <a:pt x="760" y="93467"/>
                  </a:cubicBezTo>
                  <a:cubicBezTo>
                    <a:pt x="695" y="91985"/>
                    <a:pt x="676" y="90784"/>
                    <a:pt x="705" y="90784"/>
                  </a:cubicBezTo>
                  <a:cubicBezTo>
                    <a:pt x="716" y="90784"/>
                    <a:pt x="734" y="90970"/>
                    <a:pt x="760" y="91400"/>
                  </a:cubicBezTo>
                  <a:cubicBezTo>
                    <a:pt x="806" y="91921"/>
                    <a:pt x="829" y="92179"/>
                    <a:pt x="832" y="92179"/>
                  </a:cubicBezTo>
                  <a:cubicBezTo>
                    <a:pt x="836" y="92179"/>
                    <a:pt x="821" y="91928"/>
                    <a:pt x="791" y="91431"/>
                  </a:cubicBezTo>
                  <a:lnTo>
                    <a:pt x="791" y="88847"/>
                  </a:lnTo>
                  <a:cubicBezTo>
                    <a:pt x="791" y="88361"/>
                    <a:pt x="760" y="87844"/>
                    <a:pt x="730" y="87844"/>
                  </a:cubicBezTo>
                  <a:cubicBezTo>
                    <a:pt x="791" y="87327"/>
                    <a:pt x="851" y="86324"/>
                    <a:pt x="760" y="85291"/>
                  </a:cubicBezTo>
                  <a:lnTo>
                    <a:pt x="760" y="84257"/>
                  </a:lnTo>
                  <a:cubicBezTo>
                    <a:pt x="760" y="83740"/>
                    <a:pt x="760" y="83740"/>
                    <a:pt x="730" y="83224"/>
                  </a:cubicBezTo>
                  <a:cubicBezTo>
                    <a:pt x="669" y="82707"/>
                    <a:pt x="730" y="82221"/>
                    <a:pt x="760" y="81704"/>
                  </a:cubicBezTo>
                  <a:cubicBezTo>
                    <a:pt x="821" y="81187"/>
                    <a:pt x="851" y="80701"/>
                    <a:pt x="821" y="80671"/>
                  </a:cubicBezTo>
                  <a:cubicBezTo>
                    <a:pt x="760" y="80671"/>
                    <a:pt x="730" y="79667"/>
                    <a:pt x="669" y="79151"/>
                  </a:cubicBezTo>
                  <a:cubicBezTo>
                    <a:pt x="648" y="78785"/>
                    <a:pt x="656" y="78420"/>
                    <a:pt x="685" y="78420"/>
                  </a:cubicBezTo>
                  <a:cubicBezTo>
                    <a:pt x="697" y="78420"/>
                    <a:pt x="712" y="78483"/>
                    <a:pt x="730" y="78634"/>
                  </a:cubicBezTo>
                  <a:cubicBezTo>
                    <a:pt x="760" y="78634"/>
                    <a:pt x="760" y="78634"/>
                    <a:pt x="821" y="77631"/>
                  </a:cubicBezTo>
                  <a:cubicBezTo>
                    <a:pt x="821" y="77114"/>
                    <a:pt x="821" y="76081"/>
                    <a:pt x="760" y="76081"/>
                  </a:cubicBezTo>
                  <a:cubicBezTo>
                    <a:pt x="760" y="76081"/>
                    <a:pt x="760" y="75898"/>
                    <a:pt x="760" y="75594"/>
                  </a:cubicBezTo>
                  <a:cubicBezTo>
                    <a:pt x="730" y="75291"/>
                    <a:pt x="730" y="74895"/>
                    <a:pt x="730" y="74470"/>
                  </a:cubicBezTo>
                  <a:cubicBezTo>
                    <a:pt x="730" y="73649"/>
                    <a:pt x="760" y="72768"/>
                    <a:pt x="760" y="72494"/>
                  </a:cubicBezTo>
                  <a:lnTo>
                    <a:pt x="760" y="71491"/>
                  </a:lnTo>
                  <a:cubicBezTo>
                    <a:pt x="760" y="70974"/>
                    <a:pt x="730" y="70458"/>
                    <a:pt x="730" y="69941"/>
                  </a:cubicBezTo>
                  <a:cubicBezTo>
                    <a:pt x="730" y="69941"/>
                    <a:pt x="730" y="69424"/>
                    <a:pt x="699" y="68907"/>
                  </a:cubicBezTo>
                  <a:cubicBezTo>
                    <a:pt x="699" y="68391"/>
                    <a:pt x="699" y="67904"/>
                    <a:pt x="730" y="67904"/>
                  </a:cubicBezTo>
                  <a:cubicBezTo>
                    <a:pt x="698" y="67726"/>
                    <a:pt x="678" y="67609"/>
                    <a:pt x="668" y="67511"/>
                  </a:cubicBezTo>
                  <a:lnTo>
                    <a:pt x="668" y="67511"/>
                  </a:lnTo>
                  <a:cubicBezTo>
                    <a:pt x="660" y="67979"/>
                    <a:pt x="608" y="68391"/>
                    <a:pt x="608" y="68391"/>
                  </a:cubicBezTo>
                  <a:cubicBezTo>
                    <a:pt x="578" y="68391"/>
                    <a:pt x="578" y="67874"/>
                    <a:pt x="578" y="67874"/>
                  </a:cubicBezTo>
                  <a:cubicBezTo>
                    <a:pt x="578" y="67357"/>
                    <a:pt x="578" y="66871"/>
                    <a:pt x="608" y="66871"/>
                  </a:cubicBezTo>
                  <a:cubicBezTo>
                    <a:pt x="608" y="66871"/>
                    <a:pt x="659" y="66871"/>
                    <a:pt x="668" y="67266"/>
                  </a:cubicBezTo>
                  <a:lnTo>
                    <a:pt x="668" y="67266"/>
                  </a:lnTo>
                  <a:cubicBezTo>
                    <a:pt x="677" y="67168"/>
                    <a:pt x="698" y="67051"/>
                    <a:pt x="730" y="66871"/>
                  </a:cubicBezTo>
                  <a:cubicBezTo>
                    <a:pt x="821" y="66871"/>
                    <a:pt x="821" y="66871"/>
                    <a:pt x="730" y="66354"/>
                  </a:cubicBezTo>
                  <a:cubicBezTo>
                    <a:pt x="699" y="65838"/>
                    <a:pt x="699" y="65838"/>
                    <a:pt x="730" y="65351"/>
                  </a:cubicBezTo>
                  <a:cubicBezTo>
                    <a:pt x="791" y="65351"/>
                    <a:pt x="791" y="64834"/>
                    <a:pt x="730" y="64834"/>
                  </a:cubicBezTo>
                  <a:cubicBezTo>
                    <a:pt x="640" y="64323"/>
                    <a:pt x="609" y="62798"/>
                    <a:pt x="697" y="62798"/>
                  </a:cubicBezTo>
                  <a:cubicBezTo>
                    <a:pt x="698" y="62798"/>
                    <a:pt x="699" y="62798"/>
                    <a:pt x="699" y="62798"/>
                  </a:cubicBezTo>
                  <a:cubicBezTo>
                    <a:pt x="699" y="62798"/>
                    <a:pt x="699" y="62281"/>
                    <a:pt x="639" y="61764"/>
                  </a:cubicBezTo>
                  <a:cubicBezTo>
                    <a:pt x="578" y="61248"/>
                    <a:pt x="578" y="61248"/>
                    <a:pt x="639" y="61248"/>
                  </a:cubicBezTo>
                  <a:cubicBezTo>
                    <a:pt x="730" y="60731"/>
                    <a:pt x="730" y="60245"/>
                    <a:pt x="639" y="59698"/>
                  </a:cubicBezTo>
                  <a:cubicBezTo>
                    <a:pt x="639" y="59698"/>
                    <a:pt x="608" y="59211"/>
                    <a:pt x="639" y="58695"/>
                  </a:cubicBezTo>
                  <a:cubicBezTo>
                    <a:pt x="695" y="57737"/>
                    <a:pt x="725" y="55056"/>
                    <a:pt x="681" y="55056"/>
                  </a:cubicBezTo>
                  <a:cubicBezTo>
                    <a:pt x="677" y="55056"/>
                    <a:pt x="673" y="55072"/>
                    <a:pt x="669" y="55108"/>
                  </a:cubicBezTo>
                  <a:lnTo>
                    <a:pt x="669" y="54074"/>
                  </a:lnTo>
                  <a:cubicBezTo>
                    <a:pt x="699" y="53071"/>
                    <a:pt x="699" y="52555"/>
                    <a:pt x="669" y="52038"/>
                  </a:cubicBezTo>
                  <a:lnTo>
                    <a:pt x="608" y="51521"/>
                  </a:lnTo>
                  <a:cubicBezTo>
                    <a:pt x="669" y="51521"/>
                    <a:pt x="699" y="51035"/>
                    <a:pt x="699" y="50518"/>
                  </a:cubicBezTo>
                  <a:cubicBezTo>
                    <a:pt x="699" y="50001"/>
                    <a:pt x="699" y="50001"/>
                    <a:pt x="639" y="50001"/>
                  </a:cubicBezTo>
                  <a:cubicBezTo>
                    <a:pt x="630" y="50143"/>
                    <a:pt x="624" y="50202"/>
                    <a:pt x="619" y="50202"/>
                  </a:cubicBezTo>
                  <a:cubicBezTo>
                    <a:pt x="608" y="50202"/>
                    <a:pt x="608" y="49851"/>
                    <a:pt x="608" y="49485"/>
                  </a:cubicBezTo>
                  <a:cubicBezTo>
                    <a:pt x="608" y="48968"/>
                    <a:pt x="639" y="48451"/>
                    <a:pt x="699" y="48451"/>
                  </a:cubicBezTo>
                  <a:lnTo>
                    <a:pt x="699" y="47965"/>
                  </a:lnTo>
                  <a:cubicBezTo>
                    <a:pt x="611" y="47935"/>
                    <a:pt x="608" y="47447"/>
                    <a:pt x="636" y="47447"/>
                  </a:cubicBezTo>
                  <a:cubicBezTo>
                    <a:pt x="637" y="47447"/>
                    <a:pt x="638" y="47447"/>
                    <a:pt x="639" y="47448"/>
                  </a:cubicBezTo>
                  <a:cubicBezTo>
                    <a:pt x="699" y="46931"/>
                    <a:pt x="699" y="46415"/>
                    <a:pt x="699" y="45898"/>
                  </a:cubicBezTo>
                  <a:cubicBezTo>
                    <a:pt x="659" y="45898"/>
                    <a:pt x="672" y="45668"/>
                    <a:pt x="686" y="45668"/>
                  </a:cubicBezTo>
                  <a:cubicBezTo>
                    <a:pt x="693" y="45668"/>
                    <a:pt x="699" y="45726"/>
                    <a:pt x="699" y="45898"/>
                  </a:cubicBezTo>
                  <a:lnTo>
                    <a:pt x="730" y="45898"/>
                  </a:lnTo>
                  <a:cubicBezTo>
                    <a:pt x="791" y="45412"/>
                    <a:pt x="730" y="45381"/>
                    <a:pt x="699" y="45381"/>
                  </a:cubicBezTo>
                  <a:lnTo>
                    <a:pt x="699" y="44378"/>
                  </a:lnTo>
                  <a:cubicBezTo>
                    <a:pt x="699" y="44013"/>
                    <a:pt x="699" y="43647"/>
                    <a:pt x="678" y="43647"/>
                  </a:cubicBezTo>
                  <a:cubicBezTo>
                    <a:pt x="669" y="43647"/>
                    <a:pt x="656" y="43710"/>
                    <a:pt x="639" y="43862"/>
                  </a:cubicBezTo>
                  <a:cubicBezTo>
                    <a:pt x="608" y="43862"/>
                    <a:pt x="547" y="43862"/>
                    <a:pt x="547" y="43345"/>
                  </a:cubicBezTo>
                  <a:cubicBezTo>
                    <a:pt x="527" y="43345"/>
                    <a:pt x="534" y="43115"/>
                    <a:pt x="541" y="43115"/>
                  </a:cubicBezTo>
                  <a:lnTo>
                    <a:pt x="541" y="43115"/>
                  </a:lnTo>
                  <a:cubicBezTo>
                    <a:pt x="544" y="43115"/>
                    <a:pt x="547" y="43173"/>
                    <a:pt x="547" y="43345"/>
                  </a:cubicBezTo>
                  <a:cubicBezTo>
                    <a:pt x="608" y="43345"/>
                    <a:pt x="639" y="43345"/>
                    <a:pt x="639" y="42828"/>
                  </a:cubicBezTo>
                  <a:cubicBezTo>
                    <a:pt x="639" y="42366"/>
                    <a:pt x="687" y="42341"/>
                    <a:pt x="698" y="42341"/>
                  </a:cubicBezTo>
                  <a:cubicBezTo>
                    <a:pt x="699" y="42341"/>
                    <a:pt x="699" y="42342"/>
                    <a:pt x="699" y="42342"/>
                  </a:cubicBezTo>
                  <a:cubicBezTo>
                    <a:pt x="709" y="42398"/>
                    <a:pt x="718" y="42424"/>
                    <a:pt x="724" y="42424"/>
                  </a:cubicBezTo>
                  <a:cubicBezTo>
                    <a:pt x="778" y="42424"/>
                    <a:pt x="726" y="40735"/>
                    <a:pt x="699" y="40275"/>
                  </a:cubicBezTo>
                  <a:cubicBezTo>
                    <a:pt x="608" y="39241"/>
                    <a:pt x="608" y="38755"/>
                    <a:pt x="699" y="38755"/>
                  </a:cubicBezTo>
                  <a:cubicBezTo>
                    <a:pt x="791" y="38755"/>
                    <a:pt x="699" y="37722"/>
                    <a:pt x="547" y="37205"/>
                  </a:cubicBezTo>
                  <a:lnTo>
                    <a:pt x="426" y="36688"/>
                  </a:lnTo>
                  <a:lnTo>
                    <a:pt x="547" y="36688"/>
                  </a:lnTo>
                  <a:cubicBezTo>
                    <a:pt x="730" y="36202"/>
                    <a:pt x="730" y="36202"/>
                    <a:pt x="639" y="34652"/>
                  </a:cubicBezTo>
                  <a:cubicBezTo>
                    <a:pt x="608" y="33618"/>
                    <a:pt x="608" y="33618"/>
                    <a:pt x="639" y="33618"/>
                  </a:cubicBezTo>
                  <a:cubicBezTo>
                    <a:pt x="640" y="33619"/>
                    <a:pt x="642" y="33619"/>
                    <a:pt x="643" y="33619"/>
                  </a:cubicBezTo>
                  <a:cubicBezTo>
                    <a:pt x="699" y="33619"/>
                    <a:pt x="699" y="33089"/>
                    <a:pt x="699" y="31582"/>
                  </a:cubicBezTo>
                  <a:cubicBezTo>
                    <a:pt x="699" y="30062"/>
                    <a:pt x="699" y="29545"/>
                    <a:pt x="669" y="29545"/>
                  </a:cubicBezTo>
                  <a:lnTo>
                    <a:pt x="669" y="28512"/>
                  </a:lnTo>
                  <a:cubicBezTo>
                    <a:pt x="718" y="28119"/>
                    <a:pt x="708" y="27368"/>
                    <a:pt x="654" y="27368"/>
                  </a:cubicBezTo>
                  <a:cubicBezTo>
                    <a:pt x="641" y="27368"/>
                    <a:pt x="626" y="27410"/>
                    <a:pt x="608" y="27509"/>
                  </a:cubicBezTo>
                  <a:lnTo>
                    <a:pt x="608" y="26475"/>
                  </a:lnTo>
                  <a:lnTo>
                    <a:pt x="669" y="26475"/>
                  </a:lnTo>
                  <a:cubicBezTo>
                    <a:pt x="669" y="26475"/>
                    <a:pt x="699" y="26232"/>
                    <a:pt x="699" y="25472"/>
                  </a:cubicBezTo>
                  <a:cubicBezTo>
                    <a:pt x="699" y="24682"/>
                    <a:pt x="699" y="23405"/>
                    <a:pt x="699" y="21369"/>
                  </a:cubicBezTo>
                  <a:cubicBezTo>
                    <a:pt x="699" y="19059"/>
                    <a:pt x="699" y="17782"/>
                    <a:pt x="699" y="17083"/>
                  </a:cubicBezTo>
                  <a:cubicBezTo>
                    <a:pt x="699" y="16384"/>
                    <a:pt x="669" y="16262"/>
                    <a:pt x="608" y="16262"/>
                  </a:cubicBezTo>
                  <a:cubicBezTo>
                    <a:pt x="547" y="15746"/>
                    <a:pt x="547" y="15229"/>
                    <a:pt x="608" y="15229"/>
                  </a:cubicBezTo>
                  <a:cubicBezTo>
                    <a:pt x="669" y="15229"/>
                    <a:pt x="699" y="14743"/>
                    <a:pt x="669" y="14712"/>
                  </a:cubicBezTo>
                  <a:cubicBezTo>
                    <a:pt x="669" y="14712"/>
                    <a:pt x="669" y="13709"/>
                    <a:pt x="699" y="13192"/>
                  </a:cubicBezTo>
                  <a:cubicBezTo>
                    <a:pt x="791" y="11673"/>
                    <a:pt x="760" y="11156"/>
                    <a:pt x="699" y="11156"/>
                  </a:cubicBezTo>
                  <a:cubicBezTo>
                    <a:pt x="682" y="11297"/>
                    <a:pt x="672" y="11357"/>
                    <a:pt x="667" y="11357"/>
                  </a:cubicBezTo>
                  <a:cubicBezTo>
                    <a:pt x="656" y="11357"/>
                    <a:pt x="678" y="11005"/>
                    <a:pt x="699" y="10639"/>
                  </a:cubicBezTo>
                  <a:cubicBezTo>
                    <a:pt x="760" y="10122"/>
                    <a:pt x="791" y="9636"/>
                    <a:pt x="760" y="9606"/>
                  </a:cubicBezTo>
                  <a:cubicBezTo>
                    <a:pt x="700" y="9092"/>
                    <a:pt x="669" y="6049"/>
                    <a:pt x="759" y="6049"/>
                  </a:cubicBezTo>
                  <a:cubicBezTo>
                    <a:pt x="759" y="6049"/>
                    <a:pt x="760" y="6049"/>
                    <a:pt x="760" y="6049"/>
                  </a:cubicBezTo>
                  <a:cubicBezTo>
                    <a:pt x="760" y="6049"/>
                    <a:pt x="760" y="5897"/>
                    <a:pt x="760" y="5715"/>
                  </a:cubicBezTo>
                  <a:cubicBezTo>
                    <a:pt x="791" y="5533"/>
                    <a:pt x="791" y="5259"/>
                    <a:pt x="821" y="5016"/>
                  </a:cubicBezTo>
                  <a:cubicBezTo>
                    <a:pt x="791" y="5016"/>
                    <a:pt x="943" y="3952"/>
                    <a:pt x="1490" y="3101"/>
                  </a:cubicBezTo>
                  <a:cubicBezTo>
                    <a:pt x="1642" y="2858"/>
                    <a:pt x="1794" y="2706"/>
                    <a:pt x="1885" y="2554"/>
                  </a:cubicBezTo>
                  <a:cubicBezTo>
                    <a:pt x="2037" y="2402"/>
                    <a:pt x="2128" y="2280"/>
                    <a:pt x="2219" y="2189"/>
                  </a:cubicBezTo>
                  <a:cubicBezTo>
                    <a:pt x="2402" y="2007"/>
                    <a:pt x="2523" y="1946"/>
                    <a:pt x="2523" y="1946"/>
                  </a:cubicBezTo>
                  <a:lnTo>
                    <a:pt x="2523" y="1946"/>
                  </a:lnTo>
                  <a:cubicBezTo>
                    <a:pt x="2419" y="2067"/>
                    <a:pt x="2384" y="2119"/>
                    <a:pt x="2396" y="2119"/>
                  </a:cubicBezTo>
                  <a:cubicBezTo>
                    <a:pt x="2405" y="2119"/>
                    <a:pt x="2440" y="2090"/>
                    <a:pt x="2493" y="2037"/>
                  </a:cubicBezTo>
                  <a:cubicBezTo>
                    <a:pt x="2584" y="1976"/>
                    <a:pt x="2675" y="1855"/>
                    <a:pt x="2827" y="1764"/>
                  </a:cubicBezTo>
                  <a:cubicBezTo>
                    <a:pt x="2888" y="1703"/>
                    <a:pt x="2979" y="1642"/>
                    <a:pt x="3070" y="1551"/>
                  </a:cubicBezTo>
                  <a:cubicBezTo>
                    <a:pt x="3161" y="1490"/>
                    <a:pt x="3253" y="1429"/>
                    <a:pt x="3374" y="1368"/>
                  </a:cubicBezTo>
                  <a:cubicBezTo>
                    <a:pt x="3800" y="1125"/>
                    <a:pt x="4256" y="852"/>
                    <a:pt x="4772" y="730"/>
                  </a:cubicBezTo>
                  <a:cubicBezTo>
                    <a:pt x="4772" y="700"/>
                    <a:pt x="4894" y="639"/>
                    <a:pt x="5076" y="609"/>
                  </a:cubicBezTo>
                  <a:cubicBezTo>
                    <a:pt x="5289" y="548"/>
                    <a:pt x="5532" y="517"/>
                    <a:pt x="5806" y="517"/>
                  </a:cubicBezTo>
                  <a:lnTo>
                    <a:pt x="5806" y="578"/>
                  </a:lnTo>
                  <a:cubicBezTo>
                    <a:pt x="5806" y="609"/>
                    <a:pt x="5806" y="639"/>
                    <a:pt x="5806" y="639"/>
                  </a:cubicBezTo>
                  <a:cubicBezTo>
                    <a:pt x="6323" y="639"/>
                    <a:pt x="6809" y="639"/>
                    <a:pt x="6839" y="609"/>
                  </a:cubicBezTo>
                  <a:cubicBezTo>
                    <a:pt x="7326" y="639"/>
                    <a:pt x="7842" y="639"/>
                    <a:pt x="8876" y="639"/>
                  </a:cubicBezTo>
                  <a:cubicBezTo>
                    <a:pt x="9879" y="639"/>
                    <a:pt x="10912" y="639"/>
                    <a:pt x="11429" y="609"/>
                  </a:cubicBezTo>
                  <a:cubicBezTo>
                    <a:pt x="11672" y="654"/>
                    <a:pt x="12561" y="677"/>
                    <a:pt x="13454" y="677"/>
                  </a:cubicBezTo>
                  <a:cubicBezTo>
                    <a:pt x="14347" y="677"/>
                    <a:pt x="15244" y="654"/>
                    <a:pt x="15502" y="609"/>
                  </a:cubicBezTo>
                  <a:cubicBezTo>
                    <a:pt x="15517" y="593"/>
                    <a:pt x="15646" y="586"/>
                    <a:pt x="15836" y="586"/>
                  </a:cubicBezTo>
                  <a:cubicBezTo>
                    <a:pt x="16026" y="586"/>
                    <a:pt x="16277" y="593"/>
                    <a:pt x="16536" y="609"/>
                  </a:cubicBezTo>
                  <a:cubicBezTo>
                    <a:pt x="16794" y="639"/>
                    <a:pt x="16923" y="654"/>
                    <a:pt x="17052" y="654"/>
                  </a:cubicBezTo>
                  <a:cubicBezTo>
                    <a:pt x="17181" y="654"/>
                    <a:pt x="17311" y="639"/>
                    <a:pt x="17569" y="609"/>
                  </a:cubicBezTo>
                  <a:cubicBezTo>
                    <a:pt x="17707" y="600"/>
                    <a:pt x="17844" y="597"/>
                    <a:pt x="17979" y="597"/>
                  </a:cubicBezTo>
                  <a:cubicBezTo>
                    <a:pt x="18349" y="597"/>
                    <a:pt x="18711" y="625"/>
                    <a:pt x="19089" y="669"/>
                  </a:cubicBezTo>
                  <a:cubicBezTo>
                    <a:pt x="19392" y="705"/>
                    <a:pt x="19684" y="720"/>
                    <a:pt x="19978" y="720"/>
                  </a:cubicBezTo>
                  <a:cubicBezTo>
                    <a:pt x="20186" y="720"/>
                    <a:pt x="20395" y="712"/>
                    <a:pt x="20609" y="700"/>
                  </a:cubicBezTo>
                  <a:cubicBezTo>
                    <a:pt x="21642" y="669"/>
                    <a:pt x="22676" y="669"/>
                    <a:pt x="23192" y="669"/>
                  </a:cubicBezTo>
                  <a:cubicBezTo>
                    <a:pt x="24195" y="609"/>
                    <a:pt x="24712" y="609"/>
                    <a:pt x="24226" y="578"/>
                  </a:cubicBezTo>
                  <a:cubicBezTo>
                    <a:pt x="24226" y="517"/>
                    <a:pt x="24742" y="487"/>
                    <a:pt x="24742" y="487"/>
                  </a:cubicBezTo>
                  <a:cubicBezTo>
                    <a:pt x="25077" y="477"/>
                    <a:pt x="25300" y="474"/>
                    <a:pt x="25430" y="474"/>
                  </a:cubicBezTo>
                  <a:cubicBezTo>
                    <a:pt x="25691" y="474"/>
                    <a:pt x="25583" y="487"/>
                    <a:pt x="25259" y="487"/>
                  </a:cubicBezTo>
                  <a:cubicBezTo>
                    <a:pt x="24226" y="517"/>
                    <a:pt x="24742" y="517"/>
                    <a:pt x="25229" y="578"/>
                  </a:cubicBezTo>
                  <a:cubicBezTo>
                    <a:pt x="25745" y="609"/>
                    <a:pt x="26779" y="609"/>
                    <a:pt x="27265" y="609"/>
                  </a:cubicBezTo>
                  <a:lnTo>
                    <a:pt x="29332" y="609"/>
                  </a:lnTo>
                  <a:cubicBezTo>
                    <a:pt x="30092" y="639"/>
                    <a:pt x="30601" y="654"/>
                    <a:pt x="30920" y="654"/>
                  </a:cubicBezTo>
                  <a:cubicBezTo>
                    <a:pt x="31239" y="654"/>
                    <a:pt x="31369" y="639"/>
                    <a:pt x="31369" y="609"/>
                  </a:cubicBezTo>
                  <a:cubicBezTo>
                    <a:pt x="31369" y="597"/>
                    <a:pt x="31369" y="587"/>
                    <a:pt x="31369" y="578"/>
                  </a:cubicBezTo>
                  <a:cubicBezTo>
                    <a:pt x="31627" y="624"/>
                    <a:pt x="33162" y="647"/>
                    <a:pt x="34697" y="647"/>
                  </a:cubicBezTo>
                  <a:cubicBezTo>
                    <a:pt x="36232" y="647"/>
                    <a:pt x="37767" y="624"/>
                    <a:pt x="38025" y="578"/>
                  </a:cubicBezTo>
                  <a:lnTo>
                    <a:pt x="38025" y="609"/>
                  </a:lnTo>
                  <a:cubicBezTo>
                    <a:pt x="37995" y="669"/>
                    <a:pt x="38512" y="669"/>
                    <a:pt x="39545" y="669"/>
                  </a:cubicBezTo>
                  <a:cubicBezTo>
                    <a:pt x="40062" y="669"/>
                    <a:pt x="42098" y="639"/>
                    <a:pt x="43618" y="639"/>
                  </a:cubicBezTo>
                  <a:cubicBezTo>
                    <a:pt x="44652" y="639"/>
                    <a:pt x="45533" y="609"/>
                    <a:pt x="46202" y="609"/>
                  </a:cubicBezTo>
                  <a:cubicBezTo>
                    <a:pt x="46840" y="609"/>
                    <a:pt x="47205" y="609"/>
                    <a:pt x="47205" y="578"/>
                  </a:cubicBezTo>
                  <a:cubicBezTo>
                    <a:pt x="47722" y="578"/>
                    <a:pt x="47722" y="578"/>
                    <a:pt x="47722" y="639"/>
                  </a:cubicBezTo>
                  <a:cubicBezTo>
                    <a:pt x="47205" y="669"/>
                    <a:pt x="47722" y="669"/>
                    <a:pt x="48238" y="669"/>
                  </a:cubicBezTo>
                  <a:cubicBezTo>
                    <a:pt x="48725" y="669"/>
                    <a:pt x="48755" y="639"/>
                    <a:pt x="48755" y="578"/>
                  </a:cubicBezTo>
                  <a:cubicBezTo>
                    <a:pt x="48755" y="563"/>
                    <a:pt x="48884" y="555"/>
                    <a:pt x="49139" y="555"/>
                  </a:cubicBezTo>
                  <a:cubicBezTo>
                    <a:pt x="49393" y="555"/>
                    <a:pt x="49773" y="563"/>
                    <a:pt x="50275" y="578"/>
                  </a:cubicBezTo>
                  <a:cubicBezTo>
                    <a:pt x="50792" y="609"/>
                    <a:pt x="51559" y="624"/>
                    <a:pt x="52327" y="624"/>
                  </a:cubicBezTo>
                  <a:cubicBezTo>
                    <a:pt x="53094" y="624"/>
                    <a:pt x="53861" y="609"/>
                    <a:pt x="54378" y="578"/>
                  </a:cubicBezTo>
                  <a:cubicBezTo>
                    <a:pt x="54895" y="578"/>
                    <a:pt x="55381" y="578"/>
                    <a:pt x="55381" y="639"/>
                  </a:cubicBezTo>
                  <a:cubicBezTo>
                    <a:pt x="55695" y="657"/>
                    <a:pt x="56189" y="687"/>
                    <a:pt x="56760" y="687"/>
                  </a:cubicBezTo>
                  <a:cubicBezTo>
                    <a:pt x="57128" y="687"/>
                    <a:pt x="57529" y="675"/>
                    <a:pt x="57935" y="639"/>
                  </a:cubicBezTo>
                  <a:cubicBezTo>
                    <a:pt x="58451" y="639"/>
                    <a:pt x="58451" y="639"/>
                    <a:pt x="58451" y="669"/>
                  </a:cubicBezTo>
                  <a:cubicBezTo>
                    <a:pt x="58735" y="703"/>
                    <a:pt x="58863" y="727"/>
                    <a:pt x="59006" y="727"/>
                  </a:cubicBezTo>
                  <a:cubicBezTo>
                    <a:pt x="59123" y="727"/>
                    <a:pt x="59251" y="711"/>
                    <a:pt x="59485" y="669"/>
                  </a:cubicBezTo>
                  <a:cubicBezTo>
                    <a:pt x="59900" y="657"/>
                    <a:pt x="60410" y="649"/>
                    <a:pt x="60935" y="649"/>
                  </a:cubicBezTo>
                  <a:cubicBezTo>
                    <a:pt x="61678" y="649"/>
                    <a:pt x="62453" y="664"/>
                    <a:pt x="63041" y="700"/>
                  </a:cubicBezTo>
                  <a:cubicBezTo>
                    <a:pt x="63558" y="700"/>
                    <a:pt x="64074" y="700"/>
                    <a:pt x="64074" y="639"/>
                  </a:cubicBezTo>
                  <a:cubicBezTo>
                    <a:pt x="64074" y="630"/>
                    <a:pt x="64074" y="619"/>
                    <a:pt x="64074" y="609"/>
                  </a:cubicBezTo>
                  <a:cubicBezTo>
                    <a:pt x="64333" y="654"/>
                    <a:pt x="64462" y="677"/>
                    <a:pt x="64591" y="677"/>
                  </a:cubicBezTo>
                  <a:cubicBezTo>
                    <a:pt x="64720" y="677"/>
                    <a:pt x="64850" y="654"/>
                    <a:pt x="65108" y="609"/>
                  </a:cubicBezTo>
                  <a:cubicBezTo>
                    <a:pt x="65108" y="578"/>
                    <a:pt x="65237" y="563"/>
                    <a:pt x="65366" y="563"/>
                  </a:cubicBezTo>
                  <a:cubicBezTo>
                    <a:pt x="65495" y="563"/>
                    <a:pt x="65625" y="578"/>
                    <a:pt x="65625" y="609"/>
                  </a:cubicBezTo>
                  <a:cubicBezTo>
                    <a:pt x="66111" y="639"/>
                    <a:pt x="66628" y="639"/>
                    <a:pt x="66628" y="639"/>
                  </a:cubicBezTo>
                  <a:cubicBezTo>
                    <a:pt x="67144" y="639"/>
                    <a:pt x="69698" y="609"/>
                    <a:pt x="72251" y="609"/>
                  </a:cubicBezTo>
                  <a:lnTo>
                    <a:pt x="76597" y="609"/>
                  </a:lnTo>
                  <a:cubicBezTo>
                    <a:pt x="77053" y="578"/>
                    <a:pt x="77357" y="578"/>
                    <a:pt x="77570" y="578"/>
                  </a:cubicBezTo>
                  <a:cubicBezTo>
                    <a:pt x="77783" y="578"/>
                    <a:pt x="77874" y="578"/>
                    <a:pt x="77874" y="548"/>
                  </a:cubicBezTo>
                  <a:cubicBezTo>
                    <a:pt x="78132" y="533"/>
                    <a:pt x="78262" y="525"/>
                    <a:pt x="78391" y="525"/>
                  </a:cubicBezTo>
                  <a:cubicBezTo>
                    <a:pt x="78520" y="525"/>
                    <a:pt x="78649" y="533"/>
                    <a:pt x="78908" y="548"/>
                  </a:cubicBezTo>
                  <a:cubicBezTo>
                    <a:pt x="79424" y="609"/>
                    <a:pt x="79911" y="609"/>
                    <a:pt x="80427" y="609"/>
                  </a:cubicBezTo>
                  <a:cubicBezTo>
                    <a:pt x="80944" y="609"/>
                    <a:pt x="81461" y="609"/>
                    <a:pt x="81461" y="639"/>
                  </a:cubicBezTo>
                  <a:cubicBezTo>
                    <a:pt x="81978" y="609"/>
                    <a:pt x="81978" y="609"/>
                    <a:pt x="82464" y="609"/>
                  </a:cubicBezTo>
                  <a:cubicBezTo>
                    <a:pt x="82464" y="639"/>
                    <a:pt x="82593" y="654"/>
                    <a:pt x="82787" y="654"/>
                  </a:cubicBezTo>
                  <a:cubicBezTo>
                    <a:pt x="82981" y="654"/>
                    <a:pt x="83239" y="639"/>
                    <a:pt x="83497" y="609"/>
                  </a:cubicBezTo>
                  <a:cubicBezTo>
                    <a:pt x="83756" y="563"/>
                    <a:pt x="83885" y="540"/>
                    <a:pt x="83949" y="540"/>
                  </a:cubicBezTo>
                  <a:cubicBezTo>
                    <a:pt x="84014" y="540"/>
                    <a:pt x="84014" y="563"/>
                    <a:pt x="84014" y="609"/>
                  </a:cubicBezTo>
                  <a:cubicBezTo>
                    <a:pt x="84014" y="653"/>
                    <a:pt x="84828" y="681"/>
                    <a:pt x="85062" y="681"/>
                  </a:cubicBezTo>
                  <a:cubicBezTo>
                    <a:pt x="85148" y="681"/>
                    <a:pt x="85156" y="678"/>
                    <a:pt x="85017" y="669"/>
                  </a:cubicBezTo>
                  <a:cubicBezTo>
                    <a:pt x="85047" y="609"/>
                    <a:pt x="86051" y="609"/>
                    <a:pt x="86567" y="578"/>
                  </a:cubicBezTo>
                  <a:cubicBezTo>
                    <a:pt x="87084" y="578"/>
                    <a:pt x="87601" y="578"/>
                    <a:pt x="87601" y="609"/>
                  </a:cubicBezTo>
                  <a:cubicBezTo>
                    <a:pt x="87752" y="627"/>
                    <a:pt x="88104" y="635"/>
                    <a:pt x="88534" y="635"/>
                  </a:cubicBezTo>
                  <a:cubicBezTo>
                    <a:pt x="89491" y="635"/>
                    <a:pt x="90831" y="599"/>
                    <a:pt x="91187" y="578"/>
                  </a:cubicBezTo>
                  <a:cubicBezTo>
                    <a:pt x="91187" y="548"/>
                    <a:pt x="91317" y="533"/>
                    <a:pt x="91442" y="533"/>
                  </a:cubicBezTo>
                  <a:cubicBezTo>
                    <a:pt x="91567" y="533"/>
                    <a:pt x="91689" y="548"/>
                    <a:pt x="91674" y="578"/>
                  </a:cubicBezTo>
                  <a:cubicBezTo>
                    <a:pt x="91674" y="609"/>
                    <a:pt x="92190" y="609"/>
                    <a:pt x="92707" y="609"/>
                  </a:cubicBezTo>
                  <a:cubicBezTo>
                    <a:pt x="92846" y="600"/>
                    <a:pt x="92947" y="597"/>
                    <a:pt x="93021" y="597"/>
                  </a:cubicBezTo>
                  <a:cubicBezTo>
                    <a:pt x="93224" y="597"/>
                    <a:pt x="93224" y="625"/>
                    <a:pt x="93224" y="669"/>
                  </a:cubicBezTo>
                  <a:cubicBezTo>
                    <a:pt x="92707" y="700"/>
                    <a:pt x="93194" y="700"/>
                    <a:pt x="94227" y="700"/>
                  </a:cubicBezTo>
                  <a:cubicBezTo>
                    <a:pt x="94744" y="669"/>
                    <a:pt x="96780" y="669"/>
                    <a:pt x="98330" y="669"/>
                  </a:cubicBezTo>
                  <a:cubicBezTo>
                    <a:pt x="100884" y="669"/>
                    <a:pt x="101400" y="639"/>
                    <a:pt x="102434" y="548"/>
                  </a:cubicBezTo>
                  <a:lnTo>
                    <a:pt x="102951" y="457"/>
                  </a:lnTo>
                  <a:lnTo>
                    <a:pt x="102951" y="457"/>
                  </a:lnTo>
                  <a:lnTo>
                    <a:pt x="102920" y="548"/>
                  </a:lnTo>
                  <a:cubicBezTo>
                    <a:pt x="102920" y="578"/>
                    <a:pt x="103437" y="669"/>
                    <a:pt x="103437" y="669"/>
                  </a:cubicBezTo>
                  <a:cubicBezTo>
                    <a:pt x="103954" y="669"/>
                    <a:pt x="103954" y="639"/>
                    <a:pt x="103954" y="578"/>
                  </a:cubicBezTo>
                  <a:cubicBezTo>
                    <a:pt x="103954" y="563"/>
                    <a:pt x="104083" y="555"/>
                    <a:pt x="104337" y="555"/>
                  </a:cubicBezTo>
                  <a:cubicBezTo>
                    <a:pt x="104592" y="555"/>
                    <a:pt x="104972" y="563"/>
                    <a:pt x="105473" y="578"/>
                  </a:cubicBezTo>
                  <a:cubicBezTo>
                    <a:pt x="105990" y="609"/>
                    <a:pt x="106378" y="624"/>
                    <a:pt x="106701" y="624"/>
                  </a:cubicBezTo>
                  <a:cubicBezTo>
                    <a:pt x="107024" y="624"/>
                    <a:pt x="107282" y="609"/>
                    <a:pt x="107540" y="578"/>
                  </a:cubicBezTo>
                  <a:cubicBezTo>
                    <a:pt x="108027" y="578"/>
                    <a:pt x="108543" y="578"/>
                    <a:pt x="109060" y="639"/>
                  </a:cubicBezTo>
                  <a:cubicBezTo>
                    <a:pt x="109577" y="639"/>
                    <a:pt x="109577" y="639"/>
                    <a:pt x="109577" y="578"/>
                  </a:cubicBezTo>
                  <a:cubicBezTo>
                    <a:pt x="109577" y="563"/>
                    <a:pt x="109706" y="555"/>
                    <a:pt x="109896" y="555"/>
                  </a:cubicBezTo>
                  <a:cubicBezTo>
                    <a:pt x="110086" y="555"/>
                    <a:pt x="110337" y="563"/>
                    <a:pt x="110580" y="578"/>
                  </a:cubicBezTo>
                  <a:cubicBezTo>
                    <a:pt x="110907" y="636"/>
                    <a:pt x="111638" y="657"/>
                    <a:pt x="112137" y="657"/>
                  </a:cubicBezTo>
                  <a:cubicBezTo>
                    <a:pt x="112425" y="657"/>
                    <a:pt x="112636" y="650"/>
                    <a:pt x="112647" y="639"/>
                  </a:cubicBezTo>
                  <a:cubicBezTo>
                    <a:pt x="112647" y="578"/>
                    <a:pt x="113164" y="578"/>
                    <a:pt x="113650" y="578"/>
                  </a:cubicBezTo>
                  <a:cubicBezTo>
                    <a:pt x="114167" y="578"/>
                    <a:pt x="114683" y="578"/>
                    <a:pt x="115200" y="548"/>
                  </a:cubicBezTo>
                  <a:lnTo>
                    <a:pt x="116233" y="548"/>
                  </a:lnTo>
                  <a:cubicBezTo>
                    <a:pt x="116720" y="548"/>
                    <a:pt x="116203" y="578"/>
                    <a:pt x="115717" y="578"/>
                  </a:cubicBezTo>
                  <a:lnTo>
                    <a:pt x="116203" y="639"/>
                  </a:lnTo>
                  <a:cubicBezTo>
                    <a:pt x="117237" y="639"/>
                    <a:pt x="117753" y="639"/>
                    <a:pt x="118270" y="609"/>
                  </a:cubicBezTo>
                  <a:cubicBezTo>
                    <a:pt x="118528" y="563"/>
                    <a:pt x="118658" y="540"/>
                    <a:pt x="118718" y="540"/>
                  </a:cubicBezTo>
                  <a:cubicBezTo>
                    <a:pt x="118779" y="540"/>
                    <a:pt x="118772" y="563"/>
                    <a:pt x="118756" y="609"/>
                  </a:cubicBezTo>
                  <a:cubicBezTo>
                    <a:pt x="118756" y="630"/>
                    <a:pt x="119015" y="652"/>
                    <a:pt x="119349" y="652"/>
                  </a:cubicBezTo>
                  <a:cubicBezTo>
                    <a:pt x="119487" y="652"/>
                    <a:pt x="119638" y="648"/>
                    <a:pt x="119790" y="639"/>
                  </a:cubicBezTo>
                  <a:cubicBezTo>
                    <a:pt x="119993" y="603"/>
                    <a:pt x="120195" y="591"/>
                    <a:pt x="120367" y="591"/>
                  </a:cubicBezTo>
                  <a:cubicBezTo>
                    <a:pt x="120632" y="591"/>
                    <a:pt x="120823" y="621"/>
                    <a:pt x="120823" y="639"/>
                  </a:cubicBezTo>
                  <a:cubicBezTo>
                    <a:pt x="120550" y="685"/>
                    <a:pt x="120413" y="707"/>
                    <a:pt x="120603" y="707"/>
                  </a:cubicBezTo>
                  <a:cubicBezTo>
                    <a:pt x="120793" y="707"/>
                    <a:pt x="121310" y="685"/>
                    <a:pt x="122343" y="639"/>
                  </a:cubicBezTo>
                  <a:cubicBezTo>
                    <a:pt x="123376" y="639"/>
                    <a:pt x="125413" y="609"/>
                    <a:pt x="126963" y="609"/>
                  </a:cubicBezTo>
                  <a:cubicBezTo>
                    <a:pt x="129000" y="609"/>
                    <a:pt x="130003" y="609"/>
                    <a:pt x="130519" y="639"/>
                  </a:cubicBezTo>
                  <a:cubicBezTo>
                    <a:pt x="130519" y="651"/>
                    <a:pt x="130529" y="662"/>
                    <a:pt x="130543" y="671"/>
                  </a:cubicBezTo>
                  <a:lnTo>
                    <a:pt x="130543" y="671"/>
                  </a:lnTo>
                  <a:cubicBezTo>
                    <a:pt x="130659" y="609"/>
                    <a:pt x="131224" y="609"/>
                    <a:pt x="132586" y="609"/>
                  </a:cubicBezTo>
                  <a:cubicBezTo>
                    <a:pt x="132994" y="617"/>
                    <a:pt x="133366" y="621"/>
                    <a:pt x="133703" y="621"/>
                  </a:cubicBezTo>
                  <a:cubicBezTo>
                    <a:pt x="134623" y="621"/>
                    <a:pt x="135278" y="592"/>
                    <a:pt x="135656" y="548"/>
                  </a:cubicBezTo>
                  <a:lnTo>
                    <a:pt x="134623" y="548"/>
                  </a:lnTo>
                  <a:cubicBezTo>
                    <a:pt x="134623" y="512"/>
                    <a:pt x="134800" y="497"/>
                    <a:pt x="135155" y="497"/>
                  </a:cubicBezTo>
                  <a:cubicBezTo>
                    <a:pt x="135406" y="497"/>
                    <a:pt x="135745" y="505"/>
                    <a:pt x="136173" y="517"/>
                  </a:cubicBezTo>
                  <a:cubicBezTo>
                    <a:pt x="136659" y="517"/>
                    <a:pt x="136659" y="578"/>
                    <a:pt x="136659" y="609"/>
                  </a:cubicBezTo>
                  <a:cubicBezTo>
                    <a:pt x="136659" y="639"/>
                    <a:pt x="137176" y="700"/>
                    <a:pt x="137662" y="700"/>
                  </a:cubicBezTo>
                  <a:cubicBezTo>
                    <a:pt x="138179" y="700"/>
                    <a:pt x="138696" y="700"/>
                    <a:pt x="138179" y="639"/>
                  </a:cubicBezTo>
                  <a:cubicBezTo>
                    <a:pt x="138210" y="609"/>
                    <a:pt x="138210" y="609"/>
                    <a:pt x="138696" y="609"/>
                  </a:cubicBezTo>
                  <a:cubicBezTo>
                    <a:pt x="139213" y="609"/>
                    <a:pt x="139729" y="609"/>
                    <a:pt x="140246" y="548"/>
                  </a:cubicBezTo>
                  <a:cubicBezTo>
                    <a:pt x="140246" y="517"/>
                    <a:pt x="140763" y="517"/>
                    <a:pt x="141280" y="517"/>
                  </a:cubicBezTo>
                  <a:cubicBezTo>
                    <a:pt x="141766" y="578"/>
                    <a:pt x="142799" y="578"/>
                    <a:pt x="142799" y="578"/>
                  </a:cubicBezTo>
                  <a:lnTo>
                    <a:pt x="142799" y="609"/>
                  </a:lnTo>
                  <a:cubicBezTo>
                    <a:pt x="142799" y="669"/>
                    <a:pt x="143286" y="700"/>
                    <a:pt x="143286" y="700"/>
                  </a:cubicBezTo>
                  <a:cubicBezTo>
                    <a:pt x="143802" y="700"/>
                    <a:pt x="143802" y="639"/>
                    <a:pt x="143802" y="639"/>
                  </a:cubicBezTo>
                  <a:lnTo>
                    <a:pt x="145748" y="639"/>
                  </a:lnTo>
                  <a:cubicBezTo>
                    <a:pt x="146933" y="609"/>
                    <a:pt x="148514" y="609"/>
                    <a:pt x="150155" y="609"/>
                  </a:cubicBezTo>
                  <a:lnTo>
                    <a:pt x="154806" y="609"/>
                  </a:lnTo>
                  <a:cubicBezTo>
                    <a:pt x="155505" y="609"/>
                    <a:pt x="156113" y="609"/>
                    <a:pt x="156599" y="700"/>
                  </a:cubicBezTo>
                  <a:cubicBezTo>
                    <a:pt x="156842" y="730"/>
                    <a:pt x="157025" y="821"/>
                    <a:pt x="157207" y="852"/>
                  </a:cubicBezTo>
                  <a:cubicBezTo>
                    <a:pt x="157389" y="913"/>
                    <a:pt x="157511" y="943"/>
                    <a:pt x="157602" y="973"/>
                  </a:cubicBezTo>
                  <a:cubicBezTo>
                    <a:pt x="158058" y="1186"/>
                    <a:pt x="158605" y="1551"/>
                    <a:pt x="158970" y="1824"/>
                  </a:cubicBezTo>
                  <a:cubicBezTo>
                    <a:pt x="159122" y="1976"/>
                    <a:pt x="159274" y="2098"/>
                    <a:pt x="159335" y="2159"/>
                  </a:cubicBezTo>
                  <a:cubicBezTo>
                    <a:pt x="159326" y="2150"/>
                    <a:pt x="159316" y="2140"/>
                    <a:pt x="159304" y="2128"/>
                  </a:cubicBezTo>
                  <a:cubicBezTo>
                    <a:pt x="159307" y="2125"/>
                    <a:pt x="159311" y="2124"/>
                    <a:pt x="159316" y="2124"/>
                  </a:cubicBezTo>
                  <a:cubicBezTo>
                    <a:pt x="159360" y="2124"/>
                    <a:pt x="159475" y="2241"/>
                    <a:pt x="159639" y="2432"/>
                  </a:cubicBezTo>
                  <a:cubicBezTo>
                    <a:pt x="159851" y="2645"/>
                    <a:pt x="160094" y="3010"/>
                    <a:pt x="160338" y="3466"/>
                  </a:cubicBezTo>
                  <a:cubicBezTo>
                    <a:pt x="160581" y="3922"/>
                    <a:pt x="160794" y="4530"/>
                    <a:pt x="160885" y="5198"/>
                  </a:cubicBezTo>
                  <a:cubicBezTo>
                    <a:pt x="160946" y="5897"/>
                    <a:pt x="160915" y="6627"/>
                    <a:pt x="160915" y="7387"/>
                  </a:cubicBezTo>
                  <a:cubicBezTo>
                    <a:pt x="160915" y="9180"/>
                    <a:pt x="160915" y="10700"/>
                    <a:pt x="160915" y="11794"/>
                  </a:cubicBezTo>
                  <a:cubicBezTo>
                    <a:pt x="160915" y="12341"/>
                    <a:pt x="160915" y="12767"/>
                    <a:pt x="160915" y="13071"/>
                  </a:cubicBezTo>
                  <a:cubicBezTo>
                    <a:pt x="160946" y="13344"/>
                    <a:pt x="160946" y="13527"/>
                    <a:pt x="160946" y="13527"/>
                  </a:cubicBezTo>
                  <a:lnTo>
                    <a:pt x="160946" y="15046"/>
                  </a:lnTo>
                  <a:cubicBezTo>
                    <a:pt x="160946" y="16080"/>
                    <a:pt x="161006" y="17113"/>
                    <a:pt x="161006" y="17600"/>
                  </a:cubicBezTo>
                  <a:cubicBezTo>
                    <a:pt x="161028" y="17965"/>
                    <a:pt x="161034" y="18330"/>
                    <a:pt x="161025" y="18330"/>
                  </a:cubicBezTo>
                  <a:cubicBezTo>
                    <a:pt x="161022" y="18330"/>
                    <a:pt x="161015" y="18268"/>
                    <a:pt x="161006" y="18116"/>
                  </a:cubicBezTo>
                  <a:cubicBezTo>
                    <a:pt x="160946" y="18116"/>
                    <a:pt x="160915" y="18116"/>
                    <a:pt x="160915" y="18633"/>
                  </a:cubicBezTo>
                  <a:cubicBezTo>
                    <a:pt x="160915" y="19636"/>
                    <a:pt x="160946" y="19667"/>
                    <a:pt x="161006" y="19667"/>
                  </a:cubicBezTo>
                  <a:cubicBezTo>
                    <a:pt x="161037" y="19667"/>
                    <a:pt x="161037" y="20183"/>
                    <a:pt x="161037" y="20183"/>
                  </a:cubicBezTo>
                  <a:cubicBezTo>
                    <a:pt x="161037" y="20599"/>
                    <a:pt x="161037" y="20680"/>
                    <a:pt x="161021" y="20680"/>
                  </a:cubicBezTo>
                  <a:cubicBezTo>
                    <a:pt x="161017" y="20680"/>
                    <a:pt x="161012" y="20676"/>
                    <a:pt x="161006" y="20670"/>
                  </a:cubicBezTo>
                  <a:lnTo>
                    <a:pt x="160915" y="20670"/>
                  </a:lnTo>
                  <a:lnTo>
                    <a:pt x="160915" y="21186"/>
                  </a:lnTo>
                  <a:cubicBezTo>
                    <a:pt x="160946" y="21186"/>
                    <a:pt x="160946" y="21703"/>
                    <a:pt x="160946" y="21703"/>
                  </a:cubicBezTo>
                  <a:cubicBezTo>
                    <a:pt x="160946" y="22220"/>
                    <a:pt x="160946" y="22220"/>
                    <a:pt x="160854" y="22220"/>
                  </a:cubicBezTo>
                  <a:cubicBezTo>
                    <a:pt x="160852" y="22219"/>
                    <a:pt x="160849" y="22219"/>
                    <a:pt x="160847" y="22219"/>
                  </a:cubicBezTo>
                  <a:cubicBezTo>
                    <a:pt x="160763" y="22219"/>
                    <a:pt x="160766" y="22721"/>
                    <a:pt x="160854" y="23223"/>
                  </a:cubicBezTo>
                  <a:lnTo>
                    <a:pt x="160915" y="24256"/>
                  </a:lnTo>
                  <a:cubicBezTo>
                    <a:pt x="160824" y="24773"/>
                    <a:pt x="160915" y="25776"/>
                    <a:pt x="160946" y="26293"/>
                  </a:cubicBezTo>
                  <a:cubicBezTo>
                    <a:pt x="160854" y="26810"/>
                    <a:pt x="160854" y="27326"/>
                    <a:pt x="160946" y="27843"/>
                  </a:cubicBezTo>
                  <a:cubicBezTo>
                    <a:pt x="161006" y="27843"/>
                    <a:pt x="161006" y="28360"/>
                    <a:pt x="160946" y="28846"/>
                  </a:cubicBezTo>
                  <a:cubicBezTo>
                    <a:pt x="160915" y="29363"/>
                    <a:pt x="160915" y="29880"/>
                    <a:pt x="160915" y="30883"/>
                  </a:cubicBezTo>
                  <a:cubicBezTo>
                    <a:pt x="160946" y="31399"/>
                    <a:pt x="160946" y="34986"/>
                    <a:pt x="160946" y="39089"/>
                  </a:cubicBezTo>
                  <a:lnTo>
                    <a:pt x="160946" y="44621"/>
                  </a:lnTo>
                  <a:cubicBezTo>
                    <a:pt x="160946" y="45320"/>
                    <a:pt x="160946" y="45837"/>
                    <a:pt x="160946" y="46202"/>
                  </a:cubicBezTo>
                  <a:cubicBezTo>
                    <a:pt x="160946" y="46567"/>
                    <a:pt x="160976" y="46749"/>
                    <a:pt x="160976" y="46749"/>
                  </a:cubicBezTo>
                  <a:cubicBezTo>
                    <a:pt x="160976" y="47266"/>
                    <a:pt x="160976" y="47266"/>
                    <a:pt x="160946" y="47752"/>
                  </a:cubicBezTo>
                  <a:cubicBezTo>
                    <a:pt x="160885" y="47752"/>
                    <a:pt x="160885" y="48269"/>
                    <a:pt x="160976" y="48786"/>
                  </a:cubicBezTo>
                  <a:cubicBezTo>
                    <a:pt x="161006" y="49302"/>
                    <a:pt x="161067" y="49302"/>
                    <a:pt x="160976" y="49302"/>
                  </a:cubicBezTo>
                  <a:cubicBezTo>
                    <a:pt x="160946" y="49302"/>
                    <a:pt x="160946" y="49545"/>
                    <a:pt x="160946" y="50062"/>
                  </a:cubicBezTo>
                  <a:cubicBezTo>
                    <a:pt x="160946" y="50579"/>
                    <a:pt x="160946" y="51339"/>
                    <a:pt x="160915" y="52372"/>
                  </a:cubicBezTo>
                  <a:cubicBezTo>
                    <a:pt x="160915" y="53132"/>
                    <a:pt x="160946" y="54014"/>
                    <a:pt x="160946" y="54743"/>
                  </a:cubicBezTo>
                  <a:cubicBezTo>
                    <a:pt x="160946" y="55077"/>
                    <a:pt x="160946" y="55381"/>
                    <a:pt x="160946" y="55594"/>
                  </a:cubicBezTo>
                  <a:cubicBezTo>
                    <a:pt x="160946" y="55807"/>
                    <a:pt x="160946" y="55959"/>
                    <a:pt x="160976" y="55959"/>
                  </a:cubicBezTo>
                  <a:cubicBezTo>
                    <a:pt x="160994" y="56543"/>
                    <a:pt x="161001" y="56787"/>
                    <a:pt x="160998" y="56787"/>
                  </a:cubicBezTo>
                  <a:cubicBezTo>
                    <a:pt x="160996" y="56787"/>
                    <a:pt x="160989" y="56661"/>
                    <a:pt x="160976" y="56445"/>
                  </a:cubicBezTo>
                  <a:cubicBezTo>
                    <a:pt x="160968" y="56399"/>
                    <a:pt x="160960" y="56377"/>
                    <a:pt x="160952" y="56377"/>
                  </a:cubicBezTo>
                  <a:cubicBezTo>
                    <a:pt x="160875" y="56377"/>
                    <a:pt x="160832" y="58620"/>
                    <a:pt x="160915" y="60032"/>
                  </a:cubicBezTo>
                  <a:cubicBezTo>
                    <a:pt x="160915" y="60534"/>
                    <a:pt x="160915" y="61036"/>
                    <a:pt x="160887" y="61036"/>
                  </a:cubicBezTo>
                  <a:cubicBezTo>
                    <a:pt x="160886" y="61036"/>
                    <a:pt x="160886" y="61036"/>
                    <a:pt x="160885" y="61035"/>
                  </a:cubicBezTo>
                  <a:lnTo>
                    <a:pt x="160885" y="61035"/>
                  </a:lnTo>
                  <a:cubicBezTo>
                    <a:pt x="160885" y="61552"/>
                    <a:pt x="160885" y="62068"/>
                    <a:pt x="160915" y="63619"/>
                  </a:cubicBezTo>
                  <a:cubicBezTo>
                    <a:pt x="160915" y="64135"/>
                    <a:pt x="160915" y="66172"/>
                    <a:pt x="160915" y="67175"/>
                  </a:cubicBezTo>
                  <a:cubicBezTo>
                    <a:pt x="160915" y="68208"/>
                    <a:pt x="160946" y="69242"/>
                    <a:pt x="160946" y="69242"/>
                  </a:cubicBezTo>
                  <a:lnTo>
                    <a:pt x="160946" y="69759"/>
                  </a:lnTo>
                  <a:cubicBezTo>
                    <a:pt x="160946" y="69759"/>
                    <a:pt x="160946" y="69911"/>
                    <a:pt x="160946" y="70214"/>
                  </a:cubicBezTo>
                  <a:cubicBezTo>
                    <a:pt x="160915" y="70488"/>
                    <a:pt x="160915" y="70914"/>
                    <a:pt x="160915" y="71461"/>
                  </a:cubicBezTo>
                  <a:cubicBezTo>
                    <a:pt x="160915" y="72555"/>
                    <a:pt x="160915" y="74075"/>
                    <a:pt x="160915" y="75868"/>
                  </a:cubicBezTo>
                  <a:cubicBezTo>
                    <a:pt x="160915" y="79455"/>
                    <a:pt x="160915" y="82525"/>
                    <a:pt x="160854" y="83041"/>
                  </a:cubicBezTo>
                  <a:cubicBezTo>
                    <a:pt x="160854" y="83041"/>
                    <a:pt x="160854" y="83528"/>
                    <a:pt x="160915" y="84044"/>
                  </a:cubicBezTo>
                  <a:cubicBezTo>
                    <a:pt x="160976" y="84561"/>
                    <a:pt x="160976" y="85078"/>
                    <a:pt x="160946" y="85595"/>
                  </a:cubicBezTo>
                  <a:cubicBezTo>
                    <a:pt x="160854" y="86081"/>
                    <a:pt x="160854" y="88148"/>
                    <a:pt x="160946" y="88665"/>
                  </a:cubicBezTo>
                  <a:lnTo>
                    <a:pt x="160885" y="88665"/>
                  </a:lnTo>
                  <a:cubicBezTo>
                    <a:pt x="160794" y="89151"/>
                    <a:pt x="160854" y="90701"/>
                    <a:pt x="160946" y="91218"/>
                  </a:cubicBezTo>
                  <a:cubicBezTo>
                    <a:pt x="160885" y="91735"/>
                    <a:pt x="160854" y="92221"/>
                    <a:pt x="160885" y="92738"/>
                  </a:cubicBezTo>
                  <a:cubicBezTo>
                    <a:pt x="160885" y="93254"/>
                    <a:pt x="160885" y="93254"/>
                    <a:pt x="160794" y="93254"/>
                  </a:cubicBezTo>
                  <a:cubicBezTo>
                    <a:pt x="160763" y="93254"/>
                    <a:pt x="160702" y="93254"/>
                    <a:pt x="160702" y="93741"/>
                  </a:cubicBezTo>
                  <a:cubicBezTo>
                    <a:pt x="160702" y="94257"/>
                    <a:pt x="160763" y="94257"/>
                    <a:pt x="160794" y="94257"/>
                  </a:cubicBezTo>
                  <a:lnTo>
                    <a:pt x="160794" y="95291"/>
                  </a:lnTo>
                  <a:cubicBezTo>
                    <a:pt x="160794" y="95291"/>
                    <a:pt x="160794" y="95808"/>
                    <a:pt x="160854" y="95808"/>
                  </a:cubicBezTo>
                  <a:cubicBezTo>
                    <a:pt x="160885" y="95808"/>
                    <a:pt x="160885" y="96324"/>
                    <a:pt x="160885" y="96841"/>
                  </a:cubicBezTo>
                  <a:cubicBezTo>
                    <a:pt x="160865" y="96841"/>
                    <a:pt x="160871" y="97071"/>
                    <a:pt x="160896" y="97071"/>
                  </a:cubicBezTo>
                  <a:cubicBezTo>
                    <a:pt x="160908" y="97071"/>
                    <a:pt x="160925" y="97013"/>
                    <a:pt x="160946" y="96841"/>
                  </a:cubicBezTo>
                  <a:cubicBezTo>
                    <a:pt x="160976" y="96841"/>
                    <a:pt x="161037" y="96841"/>
                    <a:pt x="161037" y="97358"/>
                  </a:cubicBezTo>
                  <a:lnTo>
                    <a:pt x="161098" y="97358"/>
                  </a:lnTo>
                  <a:cubicBezTo>
                    <a:pt x="161111" y="97362"/>
                    <a:pt x="161124" y="97366"/>
                    <a:pt x="161136" y="97366"/>
                  </a:cubicBezTo>
                  <a:cubicBezTo>
                    <a:pt x="161206" y="97366"/>
                    <a:pt x="161254" y="97237"/>
                    <a:pt x="161280" y="96355"/>
                  </a:cubicBezTo>
                  <a:cubicBezTo>
                    <a:pt x="161341" y="94318"/>
                    <a:pt x="161371" y="92798"/>
                    <a:pt x="161280" y="92768"/>
                  </a:cubicBezTo>
                  <a:cubicBezTo>
                    <a:pt x="161280" y="92768"/>
                    <a:pt x="161250" y="92251"/>
                    <a:pt x="161250" y="91765"/>
                  </a:cubicBezTo>
                  <a:cubicBezTo>
                    <a:pt x="161250" y="91248"/>
                    <a:pt x="161310" y="90731"/>
                    <a:pt x="161310" y="90731"/>
                  </a:cubicBezTo>
                  <a:cubicBezTo>
                    <a:pt x="161310" y="90731"/>
                    <a:pt x="161310" y="90610"/>
                    <a:pt x="161310" y="90367"/>
                  </a:cubicBezTo>
                  <a:cubicBezTo>
                    <a:pt x="161341" y="90154"/>
                    <a:pt x="161341" y="89820"/>
                    <a:pt x="161341" y="89394"/>
                  </a:cubicBezTo>
                  <a:cubicBezTo>
                    <a:pt x="161341" y="88573"/>
                    <a:pt x="161341" y="87418"/>
                    <a:pt x="161341" y="86142"/>
                  </a:cubicBezTo>
                  <a:cubicBezTo>
                    <a:pt x="161341" y="83072"/>
                    <a:pt x="161341" y="81552"/>
                    <a:pt x="161401" y="81035"/>
                  </a:cubicBezTo>
                  <a:cubicBezTo>
                    <a:pt x="161432" y="80519"/>
                    <a:pt x="161432" y="80032"/>
                    <a:pt x="161432" y="80032"/>
                  </a:cubicBezTo>
                  <a:cubicBezTo>
                    <a:pt x="161432" y="80032"/>
                    <a:pt x="161432" y="79819"/>
                    <a:pt x="161401" y="79485"/>
                  </a:cubicBezTo>
                  <a:cubicBezTo>
                    <a:pt x="161401" y="79151"/>
                    <a:pt x="161401" y="78634"/>
                    <a:pt x="161401" y="78026"/>
                  </a:cubicBezTo>
                  <a:cubicBezTo>
                    <a:pt x="161401" y="76810"/>
                    <a:pt x="161401" y="75169"/>
                    <a:pt x="161401" y="73376"/>
                  </a:cubicBezTo>
                  <a:cubicBezTo>
                    <a:pt x="161401" y="71582"/>
                    <a:pt x="161401" y="69789"/>
                    <a:pt x="161401" y="68452"/>
                  </a:cubicBezTo>
                  <a:cubicBezTo>
                    <a:pt x="161401" y="67783"/>
                    <a:pt x="161371" y="67236"/>
                    <a:pt x="161371" y="66841"/>
                  </a:cubicBezTo>
                  <a:cubicBezTo>
                    <a:pt x="161371" y="66628"/>
                    <a:pt x="161371" y="66476"/>
                    <a:pt x="161371" y="66385"/>
                  </a:cubicBezTo>
                  <a:cubicBezTo>
                    <a:pt x="161371" y="66263"/>
                    <a:pt x="161371" y="66202"/>
                    <a:pt x="161371" y="66202"/>
                  </a:cubicBezTo>
                  <a:lnTo>
                    <a:pt x="161371" y="65199"/>
                  </a:lnTo>
                  <a:cubicBezTo>
                    <a:pt x="161401" y="65199"/>
                    <a:pt x="161401" y="64166"/>
                    <a:pt x="161401" y="63163"/>
                  </a:cubicBezTo>
                  <a:cubicBezTo>
                    <a:pt x="161371" y="62129"/>
                    <a:pt x="161371" y="61096"/>
                    <a:pt x="161371" y="61096"/>
                  </a:cubicBezTo>
                  <a:cubicBezTo>
                    <a:pt x="161401" y="61096"/>
                    <a:pt x="161401" y="60609"/>
                    <a:pt x="161401" y="59576"/>
                  </a:cubicBezTo>
                  <a:cubicBezTo>
                    <a:pt x="161401" y="58543"/>
                    <a:pt x="161401" y="58026"/>
                    <a:pt x="161371" y="58026"/>
                  </a:cubicBezTo>
                  <a:cubicBezTo>
                    <a:pt x="161371" y="57509"/>
                    <a:pt x="161371" y="53953"/>
                    <a:pt x="161401" y="52403"/>
                  </a:cubicBezTo>
                  <a:cubicBezTo>
                    <a:pt x="161462" y="51916"/>
                    <a:pt x="161401" y="51400"/>
                    <a:pt x="161371" y="50883"/>
                  </a:cubicBezTo>
                  <a:cubicBezTo>
                    <a:pt x="161310" y="50883"/>
                    <a:pt x="161280" y="50366"/>
                    <a:pt x="161280" y="49849"/>
                  </a:cubicBezTo>
                  <a:lnTo>
                    <a:pt x="161371" y="49849"/>
                  </a:lnTo>
                  <a:cubicBezTo>
                    <a:pt x="161397" y="50065"/>
                    <a:pt x="161411" y="50191"/>
                    <a:pt x="161420" y="50191"/>
                  </a:cubicBezTo>
                  <a:cubicBezTo>
                    <a:pt x="161432" y="50191"/>
                    <a:pt x="161432" y="49947"/>
                    <a:pt x="161432" y="49363"/>
                  </a:cubicBezTo>
                  <a:lnTo>
                    <a:pt x="161432" y="48330"/>
                  </a:lnTo>
                  <a:cubicBezTo>
                    <a:pt x="161401" y="48330"/>
                    <a:pt x="161401" y="48178"/>
                    <a:pt x="161401" y="47874"/>
                  </a:cubicBezTo>
                  <a:cubicBezTo>
                    <a:pt x="161371" y="47570"/>
                    <a:pt x="161371" y="47144"/>
                    <a:pt x="161371" y="46597"/>
                  </a:cubicBezTo>
                  <a:cubicBezTo>
                    <a:pt x="161371" y="45503"/>
                    <a:pt x="161371" y="43983"/>
                    <a:pt x="161371" y="42190"/>
                  </a:cubicBezTo>
                  <a:cubicBezTo>
                    <a:pt x="161371" y="39910"/>
                    <a:pt x="161371" y="38360"/>
                    <a:pt x="161371" y="37418"/>
                  </a:cubicBezTo>
                  <a:cubicBezTo>
                    <a:pt x="161371" y="36931"/>
                    <a:pt x="161371" y="36597"/>
                    <a:pt x="161371" y="36384"/>
                  </a:cubicBezTo>
                  <a:cubicBezTo>
                    <a:pt x="161341" y="36171"/>
                    <a:pt x="161341" y="36050"/>
                    <a:pt x="161341" y="36050"/>
                  </a:cubicBezTo>
                  <a:cubicBezTo>
                    <a:pt x="161280" y="36050"/>
                    <a:pt x="161280" y="35533"/>
                    <a:pt x="161341" y="34013"/>
                  </a:cubicBezTo>
                  <a:cubicBezTo>
                    <a:pt x="161462" y="30974"/>
                    <a:pt x="161462" y="30974"/>
                    <a:pt x="161432" y="30457"/>
                  </a:cubicBezTo>
                  <a:lnTo>
                    <a:pt x="161432" y="30457"/>
                  </a:lnTo>
                  <a:cubicBezTo>
                    <a:pt x="161432" y="30943"/>
                    <a:pt x="161371" y="30943"/>
                    <a:pt x="161341" y="30943"/>
                  </a:cubicBezTo>
                  <a:cubicBezTo>
                    <a:pt x="161250" y="30943"/>
                    <a:pt x="161250" y="30427"/>
                    <a:pt x="161341" y="29910"/>
                  </a:cubicBezTo>
                  <a:cubicBezTo>
                    <a:pt x="161341" y="29910"/>
                    <a:pt x="161341" y="29819"/>
                    <a:pt x="161371" y="29606"/>
                  </a:cubicBezTo>
                  <a:cubicBezTo>
                    <a:pt x="161371" y="29393"/>
                    <a:pt x="161371" y="29089"/>
                    <a:pt x="161371" y="28725"/>
                  </a:cubicBezTo>
                  <a:cubicBezTo>
                    <a:pt x="161371" y="27995"/>
                    <a:pt x="161371" y="27022"/>
                    <a:pt x="161371" y="26019"/>
                  </a:cubicBezTo>
                  <a:cubicBezTo>
                    <a:pt x="161371" y="24044"/>
                    <a:pt x="161341" y="22007"/>
                    <a:pt x="161280" y="21734"/>
                  </a:cubicBezTo>
                  <a:lnTo>
                    <a:pt x="161280" y="21734"/>
                  </a:lnTo>
                  <a:lnTo>
                    <a:pt x="161341" y="21764"/>
                  </a:lnTo>
                  <a:cubicBezTo>
                    <a:pt x="161371" y="21764"/>
                    <a:pt x="161371" y="21612"/>
                    <a:pt x="161371" y="21247"/>
                  </a:cubicBezTo>
                  <a:cubicBezTo>
                    <a:pt x="161371" y="20852"/>
                    <a:pt x="161371" y="20214"/>
                    <a:pt x="161371" y="19211"/>
                  </a:cubicBezTo>
                  <a:lnTo>
                    <a:pt x="161371" y="17661"/>
                  </a:lnTo>
                  <a:cubicBezTo>
                    <a:pt x="161341" y="17661"/>
                    <a:pt x="161341" y="16901"/>
                    <a:pt x="161341" y="16110"/>
                  </a:cubicBezTo>
                  <a:cubicBezTo>
                    <a:pt x="161341" y="15746"/>
                    <a:pt x="161341" y="15350"/>
                    <a:pt x="161341" y="15077"/>
                  </a:cubicBezTo>
                  <a:cubicBezTo>
                    <a:pt x="161371" y="14773"/>
                    <a:pt x="161371" y="14591"/>
                    <a:pt x="161371" y="14591"/>
                  </a:cubicBezTo>
                  <a:cubicBezTo>
                    <a:pt x="161432" y="14104"/>
                    <a:pt x="161432" y="14104"/>
                    <a:pt x="161432" y="13071"/>
                  </a:cubicBezTo>
                  <a:cubicBezTo>
                    <a:pt x="161401" y="12280"/>
                    <a:pt x="161371" y="11277"/>
                    <a:pt x="161371" y="10457"/>
                  </a:cubicBezTo>
                  <a:cubicBezTo>
                    <a:pt x="161371" y="10031"/>
                    <a:pt x="161401" y="9666"/>
                    <a:pt x="161401" y="9393"/>
                  </a:cubicBezTo>
                  <a:cubicBezTo>
                    <a:pt x="161401" y="9150"/>
                    <a:pt x="161432" y="8967"/>
                    <a:pt x="161432" y="8967"/>
                  </a:cubicBezTo>
                  <a:lnTo>
                    <a:pt x="161432" y="7964"/>
                  </a:lnTo>
                  <a:cubicBezTo>
                    <a:pt x="161371" y="7448"/>
                    <a:pt x="161401" y="6414"/>
                    <a:pt x="161401" y="5897"/>
                  </a:cubicBezTo>
                  <a:cubicBezTo>
                    <a:pt x="161401" y="5077"/>
                    <a:pt x="161219" y="4499"/>
                    <a:pt x="161158" y="4226"/>
                  </a:cubicBezTo>
                  <a:cubicBezTo>
                    <a:pt x="161113" y="4089"/>
                    <a:pt x="161082" y="4020"/>
                    <a:pt x="161071" y="4020"/>
                  </a:cubicBezTo>
                  <a:lnTo>
                    <a:pt x="161071" y="4020"/>
                  </a:lnTo>
                  <a:cubicBezTo>
                    <a:pt x="161060" y="4020"/>
                    <a:pt x="161067" y="4089"/>
                    <a:pt x="161098" y="4226"/>
                  </a:cubicBezTo>
                  <a:cubicBezTo>
                    <a:pt x="161094" y="4226"/>
                    <a:pt x="161091" y="4226"/>
                    <a:pt x="161088" y="4226"/>
                  </a:cubicBezTo>
                  <a:cubicBezTo>
                    <a:pt x="161060" y="4226"/>
                    <a:pt x="161019" y="4201"/>
                    <a:pt x="160854" y="3709"/>
                  </a:cubicBezTo>
                  <a:lnTo>
                    <a:pt x="160885" y="3709"/>
                  </a:lnTo>
                  <a:cubicBezTo>
                    <a:pt x="160885" y="3709"/>
                    <a:pt x="160854" y="3618"/>
                    <a:pt x="160794" y="3435"/>
                  </a:cubicBezTo>
                  <a:cubicBezTo>
                    <a:pt x="160733" y="3344"/>
                    <a:pt x="160702" y="3223"/>
                    <a:pt x="160642" y="3101"/>
                  </a:cubicBezTo>
                  <a:cubicBezTo>
                    <a:pt x="160550" y="2979"/>
                    <a:pt x="160490" y="2858"/>
                    <a:pt x="160398" y="2706"/>
                  </a:cubicBezTo>
                  <a:cubicBezTo>
                    <a:pt x="160003" y="2098"/>
                    <a:pt x="159335" y="1338"/>
                    <a:pt x="158332" y="821"/>
                  </a:cubicBezTo>
                  <a:cubicBezTo>
                    <a:pt x="157055" y="153"/>
                    <a:pt x="155961" y="153"/>
                    <a:pt x="155353" y="122"/>
                  </a:cubicBezTo>
                  <a:cubicBezTo>
                    <a:pt x="154714" y="122"/>
                    <a:pt x="154319" y="122"/>
                    <a:pt x="154076" y="92"/>
                  </a:cubicBezTo>
                  <a:lnTo>
                    <a:pt x="153559" y="153"/>
                  </a:lnTo>
                  <a:cubicBezTo>
                    <a:pt x="153301" y="168"/>
                    <a:pt x="153043" y="175"/>
                    <a:pt x="152849" y="175"/>
                  </a:cubicBezTo>
                  <a:cubicBezTo>
                    <a:pt x="152655" y="175"/>
                    <a:pt x="152526" y="168"/>
                    <a:pt x="152526" y="153"/>
                  </a:cubicBezTo>
                  <a:cubicBezTo>
                    <a:pt x="152283" y="122"/>
                    <a:pt x="151644" y="107"/>
                    <a:pt x="150942" y="107"/>
                  </a:cubicBezTo>
                  <a:cubicBezTo>
                    <a:pt x="150239" y="107"/>
                    <a:pt x="149471" y="122"/>
                    <a:pt x="148970" y="153"/>
                  </a:cubicBezTo>
                  <a:lnTo>
                    <a:pt x="147936" y="153"/>
                  </a:lnTo>
                  <a:cubicBezTo>
                    <a:pt x="147678" y="107"/>
                    <a:pt x="147169" y="84"/>
                    <a:pt x="146660" y="84"/>
                  </a:cubicBezTo>
                  <a:cubicBezTo>
                    <a:pt x="146150" y="84"/>
                    <a:pt x="145641" y="107"/>
                    <a:pt x="145383" y="153"/>
                  </a:cubicBezTo>
                  <a:cubicBezTo>
                    <a:pt x="145383" y="92"/>
                    <a:pt x="144866" y="92"/>
                    <a:pt x="144350" y="92"/>
                  </a:cubicBezTo>
                  <a:cubicBezTo>
                    <a:pt x="143833" y="122"/>
                    <a:pt x="143073" y="122"/>
                    <a:pt x="142435" y="122"/>
                  </a:cubicBezTo>
                  <a:lnTo>
                    <a:pt x="141614" y="122"/>
                  </a:lnTo>
                  <a:cubicBezTo>
                    <a:pt x="141432" y="122"/>
                    <a:pt x="141280" y="92"/>
                    <a:pt x="141280" y="92"/>
                  </a:cubicBezTo>
                  <a:lnTo>
                    <a:pt x="140793" y="92"/>
                  </a:lnTo>
                  <a:cubicBezTo>
                    <a:pt x="140276" y="122"/>
                    <a:pt x="139760" y="122"/>
                    <a:pt x="139243" y="122"/>
                  </a:cubicBezTo>
                  <a:cubicBezTo>
                    <a:pt x="138726" y="122"/>
                    <a:pt x="138210" y="122"/>
                    <a:pt x="137693" y="183"/>
                  </a:cubicBezTo>
                  <a:cubicBezTo>
                    <a:pt x="137176" y="213"/>
                    <a:pt x="136690" y="213"/>
                    <a:pt x="136690" y="213"/>
                  </a:cubicBezTo>
                  <a:cubicBezTo>
                    <a:pt x="136173" y="213"/>
                    <a:pt x="136690" y="183"/>
                    <a:pt x="137207" y="122"/>
                  </a:cubicBezTo>
                  <a:cubicBezTo>
                    <a:pt x="137574" y="111"/>
                    <a:pt x="137603" y="104"/>
                    <a:pt x="137416" y="104"/>
                  </a:cubicBezTo>
                  <a:cubicBezTo>
                    <a:pt x="137093" y="104"/>
                    <a:pt x="136122" y="125"/>
                    <a:pt x="135140" y="183"/>
                  </a:cubicBezTo>
                  <a:cubicBezTo>
                    <a:pt x="134380" y="213"/>
                    <a:pt x="134000" y="229"/>
                    <a:pt x="133935" y="229"/>
                  </a:cubicBezTo>
                  <a:cubicBezTo>
                    <a:pt x="133871" y="229"/>
                    <a:pt x="134121" y="213"/>
                    <a:pt x="134623" y="183"/>
                  </a:cubicBezTo>
                  <a:cubicBezTo>
                    <a:pt x="135001" y="139"/>
                    <a:pt x="135379" y="110"/>
                    <a:pt x="135161" y="110"/>
                  </a:cubicBezTo>
                  <a:cubicBezTo>
                    <a:pt x="135082" y="110"/>
                    <a:pt x="134922" y="114"/>
                    <a:pt x="134653" y="122"/>
                  </a:cubicBezTo>
                  <a:cubicBezTo>
                    <a:pt x="134653" y="122"/>
                    <a:pt x="133620" y="122"/>
                    <a:pt x="133620" y="153"/>
                  </a:cubicBezTo>
                  <a:lnTo>
                    <a:pt x="132070" y="153"/>
                  </a:lnTo>
                  <a:cubicBezTo>
                    <a:pt x="131067" y="122"/>
                    <a:pt x="130550" y="122"/>
                    <a:pt x="130033" y="122"/>
                  </a:cubicBezTo>
                  <a:cubicBezTo>
                    <a:pt x="129775" y="137"/>
                    <a:pt x="129646" y="145"/>
                    <a:pt x="129520" y="145"/>
                  </a:cubicBezTo>
                  <a:cubicBezTo>
                    <a:pt x="129395" y="145"/>
                    <a:pt x="129273" y="137"/>
                    <a:pt x="129030" y="122"/>
                  </a:cubicBezTo>
                  <a:cubicBezTo>
                    <a:pt x="129030" y="95"/>
                    <a:pt x="128926" y="80"/>
                    <a:pt x="128811" y="80"/>
                  </a:cubicBezTo>
                  <a:cubicBezTo>
                    <a:pt x="128670" y="80"/>
                    <a:pt x="128513" y="102"/>
                    <a:pt x="128513" y="153"/>
                  </a:cubicBezTo>
                  <a:cubicBezTo>
                    <a:pt x="128255" y="183"/>
                    <a:pt x="127997" y="198"/>
                    <a:pt x="127738" y="198"/>
                  </a:cubicBezTo>
                  <a:cubicBezTo>
                    <a:pt x="127480" y="198"/>
                    <a:pt x="127222" y="183"/>
                    <a:pt x="126963" y="153"/>
                  </a:cubicBezTo>
                  <a:cubicBezTo>
                    <a:pt x="126963" y="117"/>
                    <a:pt x="126796" y="102"/>
                    <a:pt x="126652" y="102"/>
                  </a:cubicBezTo>
                  <a:cubicBezTo>
                    <a:pt x="126550" y="102"/>
                    <a:pt x="126459" y="110"/>
                    <a:pt x="126446" y="122"/>
                  </a:cubicBezTo>
                  <a:cubicBezTo>
                    <a:pt x="125930" y="153"/>
                    <a:pt x="125443" y="153"/>
                    <a:pt x="125443" y="153"/>
                  </a:cubicBezTo>
                  <a:lnTo>
                    <a:pt x="125231" y="153"/>
                  </a:lnTo>
                  <a:cubicBezTo>
                    <a:pt x="125109" y="153"/>
                    <a:pt x="124896" y="153"/>
                    <a:pt x="124653" y="122"/>
                  </a:cubicBezTo>
                  <a:lnTo>
                    <a:pt x="116233" y="122"/>
                  </a:lnTo>
                  <a:cubicBezTo>
                    <a:pt x="115717" y="122"/>
                    <a:pt x="115230" y="153"/>
                    <a:pt x="115200" y="183"/>
                  </a:cubicBezTo>
                  <a:cubicBezTo>
                    <a:pt x="115200" y="224"/>
                    <a:pt x="115200" y="241"/>
                    <a:pt x="115155" y="241"/>
                  </a:cubicBezTo>
                  <a:cubicBezTo>
                    <a:pt x="115101" y="241"/>
                    <a:pt x="114980" y="216"/>
                    <a:pt x="114714" y="183"/>
                  </a:cubicBezTo>
                  <a:cubicBezTo>
                    <a:pt x="114455" y="122"/>
                    <a:pt x="114075" y="92"/>
                    <a:pt x="113821" y="92"/>
                  </a:cubicBezTo>
                  <a:cubicBezTo>
                    <a:pt x="113566" y="92"/>
                    <a:pt x="113437" y="122"/>
                    <a:pt x="113680" y="183"/>
                  </a:cubicBezTo>
                  <a:cubicBezTo>
                    <a:pt x="113923" y="229"/>
                    <a:pt x="114045" y="251"/>
                    <a:pt x="113980" y="251"/>
                  </a:cubicBezTo>
                  <a:cubicBezTo>
                    <a:pt x="113916" y="251"/>
                    <a:pt x="113665" y="229"/>
                    <a:pt x="113164" y="183"/>
                  </a:cubicBezTo>
                  <a:cubicBezTo>
                    <a:pt x="112905" y="168"/>
                    <a:pt x="112776" y="160"/>
                    <a:pt x="112647" y="160"/>
                  </a:cubicBezTo>
                  <a:cubicBezTo>
                    <a:pt x="112518" y="160"/>
                    <a:pt x="112388" y="168"/>
                    <a:pt x="112130" y="183"/>
                  </a:cubicBezTo>
                  <a:cubicBezTo>
                    <a:pt x="112130" y="213"/>
                    <a:pt x="112001" y="229"/>
                    <a:pt x="111875" y="229"/>
                  </a:cubicBezTo>
                  <a:cubicBezTo>
                    <a:pt x="111750" y="229"/>
                    <a:pt x="111629" y="213"/>
                    <a:pt x="111644" y="183"/>
                  </a:cubicBezTo>
                  <a:cubicBezTo>
                    <a:pt x="111278" y="162"/>
                    <a:pt x="110913" y="140"/>
                    <a:pt x="110730" y="140"/>
                  </a:cubicBezTo>
                  <a:cubicBezTo>
                    <a:pt x="110655" y="140"/>
                    <a:pt x="110610" y="144"/>
                    <a:pt x="110610" y="153"/>
                  </a:cubicBezTo>
                  <a:cubicBezTo>
                    <a:pt x="110610" y="153"/>
                    <a:pt x="110094" y="153"/>
                    <a:pt x="109607" y="92"/>
                  </a:cubicBezTo>
                  <a:cubicBezTo>
                    <a:pt x="109469" y="84"/>
                    <a:pt x="109330" y="80"/>
                    <a:pt x="109192" y="80"/>
                  </a:cubicBezTo>
                  <a:cubicBezTo>
                    <a:pt x="108814" y="80"/>
                    <a:pt x="108435" y="108"/>
                    <a:pt x="108057" y="153"/>
                  </a:cubicBezTo>
                  <a:cubicBezTo>
                    <a:pt x="107282" y="198"/>
                    <a:pt x="106765" y="221"/>
                    <a:pt x="106507" y="221"/>
                  </a:cubicBezTo>
                  <a:cubicBezTo>
                    <a:pt x="106248" y="221"/>
                    <a:pt x="106248" y="198"/>
                    <a:pt x="106507" y="153"/>
                  </a:cubicBezTo>
                  <a:cubicBezTo>
                    <a:pt x="106736" y="114"/>
                    <a:pt x="106416" y="98"/>
                    <a:pt x="105928" y="98"/>
                  </a:cubicBezTo>
                  <a:cubicBezTo>
                    <a:pt x="105252" y="98"/>
                    <a:pt x="104254" y="130"/>
                    <a:pt x="103954" y="183"/>
                  </a:cubicBezTo>
                  <a:cubicBezTo>
                    <a:pt x="103626" y="241"/>
                    <a:pt x="103506" y="262"/>
                    <a:pt x="103462" y="262"/>
                  </a:cubicBezTo>
                  <a:cubicBezTo>
                    <a:pt x="103437" y="262"/>
                    <a:pt x="103437" y="255"/>
                    <a:pt x="103437" y="244"/>
                  </a:cubicBezTo>
                  <a:cubicBezTo>
                    <a:pt x="103437" y="183"/>
                    <a:pt x="102951" y="183"/>
                    <a:pt x="102951" y="183"/>
                  </a:cubicBezTo>
                  <a:cubicBezTo>
                    <a:pt x="102434" y="183"/>
                    <a:pt x="101917" y="183"/>
                    <a:pt x="101917" y="153"/>
                  </a:cubicBezTo>
                  <a:cubicBezTo>
                    <a:pt x="101917" y="153"/>
                    <a:pt x="101400" y="153"/>
                    <a:pt x="100367" y="183"/>
                  </a:cubicBezTo>
                  <a:cubicBezTo>
                    <a:pt x="99998" y="217"/>
                    <a:pt x="99556" y="230"/>
                    <a:pt x="99119" y="230"/>
                  </a:cubicBezTo>
                  <a:cubicBezTo>
                    <a:pt x="98368" y="230"/>
                    <a:pt x="97635" y="191"/>
                    <a:pt x="97327" y="153"/>
                  </a:cubicBezTo>
                  <a:lnTo>
                    <a:pt x="96294" y="183"/>
                  </a:lnTo>
                  <a:cubicBezTo>
                    <a:pt x="95994" y="236"/>
                    <a:pt x="95693" y="269"/>
                    <a:pt x="95494" y="269"/>
                  </a:cubicBezTo>
                  <a:cubicBezTo>
                    <a:pt x="95351" y="269"/>
                    <a:pt x="95260" y="252"/>
                    <a:pt x="95260" y="213"/>
                  </a:cubicBezTo>
                  <a:cubicBezTo>
                    <a:pt x="95260" y="205"/>
                    <a:pt x="95260" y="193"/>
                    <a:pt x="95260" y="183"/>
                  </a:cubicBezTo>
                  <a:cubicBezTo>
                    <a:pt x="95080" y="215"/>
                    <a:pt x="94715" y="228"/>
                    <a:pt x="94317" y="228"/>
                  </a:cubicBezTo>
                  <a:cubicBezTo>
                    <a:pt x="93571" y="228"/>
                    <a:pt x="92707" y="182"/>
                    <a:pt x="92707" y="122"/>
                  </a:cubicBezTo>
                  <a:cubicBezTo>
                    <a:pt x="92707" y="92"/>
                    <a:pt x="92707" y="92"/>
                    <a:pt x="92221" y="92"/>
                  </a:cubicBezTo>
                  <a:lnTo>
                    <a:pt x="92221" y="122"/>
                  </a:lnTo>
                  <a:cubicBezTo>
                    <a:pt x="92190" y="183"/>
                    <a:pt x="92190" y="213"/>
                    <a:pt x="91674" y="213"/>
                  </a:cubicBezTo>
                  <a:cubicBezTo>
                    <a:pt x="91187" y="213"/>
                    <a:pt x="90671" y="213"/>
                    <a:pt x="90671" y="183"/>
                  </a:cubicBezTo>
                  <a:cubicBezTo>
                    <a:pt x="90292" y="139"/>
                    <a:pt x="89930" y="110"/>
                    <a:pt x="89752" y="110"/>
                  </a:cubicBezTo>
                  <a:cubicBezTo>
                    <a:pt x="89686" y="110"/>
                    <a:pt x="89645" y="114"/>
                    <a:pt x="89637" y="122"/>
                  </a:cubicBezTo>
                  <a:cubicBezTo>
                    <a:pt x="89637" y="122"/>
                    <a:pt x="89151" y="122"/>
                    <a:pt x="88634" y="92"/>
                  </a:cubicBezTo>
                  <a:lnTo>
                    <a:pt x="86598" y="92"/>
                  </a:lnTo>
                  <a:cubicBezTo>
                    <a:pt x="86339" y="107"/>
                    <a:pt x="85952" y="115"/>
                    <a:pt x="85629" y="115"/>
                  </a:cubicBezTo>
                  <a:cubicBezTo>
                    <a:pt x="85306" y="115"/>
                    <a:pt x="85047" y="107"/>
                    <a:pt x="85047" y="92"/>
                  </a:cubicBezTo>
                  <a:cubicBezTo>
                    <a:pt x="85047" y="92"/>
                    <a:pt x="84044" y="92"/>
                    <a:pt x="83528" y="122"/>
                  </a:cubicBezTo>
                  <a:cubicBezTo>
                    <a:pt x="82494" y="122"/>
                    <a:pt x="81978" y="122"/>
                    <a:pt x="81978" y="92"/>
                  </a:cubicBezTo>
                  <a:cubicBezTo>
                    <a:pt x="81978" y="61"/>
                    <a:pt x="81978" y="46"/>
                    <a:pt x="81913" y="46"/>
                  </a:cubicBezTo>
                  <a:cubicBezTo>
                    <a:pt x="81848" y="46"/>
                    <a:pt x="81719" y="61"/>
                    <a:pt x="81461" y="92"/>
                  </a:cubicBezTo>
                  <a:cubicBezTo>
                    <a:pt x="81461" y="122"/>
                    <a:pt x="80944" y="122"/>
                    <a:pt x="80458" y="122"/>
                  </a:cubicBezTo>
                  <a:lnTo>
                    <a:pt x="79424" y="122"/>
                  </a:lnTo>
                  <a:cubicBezTo>
                    <a:pt x="79424" y="153"/>
                    <a:pt x="79424" y="153"/>
                    <a:pt x="78908" y="153"/>
                  </a:cubicBezTo>
                  <a:cubicBezTo>
                    <a:pt x="78391" y="153"/>
                    <a:pt x="76871" y="122"/>
                    <a:pt x="76354" y="122"/>
                  </a:cubicBezTo>
                  <a:cubicBezTo>
                    <a:pt x="74835" y="122"/>
                    <a:pt x="74835" y="122"/>
                    <a:pt x="75321" y="153"/>
                  </a:cubicBezTo>
                  <a:cubicBezTo>
                    <a:pt x="75665" y="153"/>
                    <a:pt x="75780" y="180"/>
                    <a:pt x="75512" y="180"/>
                  </a:cubicBezTo>
                  <a:cubicBezTo>
                    <a:pt x="75378" y="180"/>
                    <a:pt x="75149" y="173"/>
                    <a:pt x="74804" y="153"/>
                  </a:cubicBezTo>
                  <a:cubicBezTo>
                    <a:pt x="74287" y="153"/>
                    <a:pt x="72768" y="122"/>
                    <a:pt x="71248" y="122"/>
                  </a:cubicBezTo>
                  <a:cubicBezTo>
                    <a:pt x="69181" y="122"/>
                    <a:pt x="69181" y="122"/>
                    <a:pt x="69181" y="153"/>
                  </a:cubicBezTo>
                  <a:cubicBezTo>
                    <a:pt x="69439" y="198"/>
                    <a:pt x="69439" y="221"/>
                    <a:pt x="69310" y="221"/>
                  </a:cubicBezTo>
                  <a:cubicBezTo>
                    <a:pt x="69181" y="221"/>
                    <a:pt x="68923" y="198"/>
                    <a:pt x="68664" y="153"/>
                  </a:cubicBezTo>
                  <a:cubicBezTo>
                    <a:pt x="68112" y="102"/>
                    <a:pt x="67707" y="80"/>
                    <a:pt x="67455" y="80"/>
                  </a:cubicBezTo>
                  <a:cubicBezTo>
                    <a:pt x="67249" y="80"/>
                    <a:pt x="67144" y="95"/>
                    <a:pt x="67144" y="122"/>
                  </a:cubicBezTo>
                  <a:cubicBezTo>
                    <a:pt x="66628" y="153"/>
                    <a:pt x="66628" y="153"/>
                    <a:pt x="66111" y="153"/>
                  </a:cubicBezTo>
                  <a:cubicBezTo>
                    <a:pt x="66126" y="137"/>
                    <a:pt x="66005" y="130"/>
                    <a:pt x="65750" y="130"/>
                  </a:cubicBezTo>
                  <a:cubicBezTo>
                    <a:pt x="65495" y="130"/>
                    <a:pt x="65108" y="137"/>
                    <a:pt x="64591" y="153"/>
                  </a:cubicBezTo>
                  <a:cubicBezTo>
                    <a:pt x="64074" y="153"/>
                    <a:pt x="64074" y="153"/>
                    <a:pt x="64074" y="122"/>
                  </a:cubicBezTo>
                  <a:lnTo>
                    <a:pt x="63071" y="122"/>
                  </a:lnTo>
                  <a:cubicBezTo>
                    <a:pt x="62677" y="145"/>
                    <a:pt x="61985" y="155"/>
                    <a:pt x="61252" y="155"/>
                  </a:cubicBezTo>
                  <a:cubicBezTo>
                    <a:pt x="60065" y="155"/>
                    <a:pt x="58771" y="129"/>
                    <a:pt x="58451" y="92"/>
                  </a:cubicBezTo>
                  <a:cubicBezTo>
                    <a:pt x="58451" y="92"/>
                    <a:pt x="57935" y="92"/>
                    <a:pt x="57418" y="153"/>
                  </a:cubicBezTo>
                  <a:cubicBezTo>
                    <a:pt x="57159" y="198"/>
                    <a:pt x="56909" y="221"/>
                    <a:pt x="56722" y="221"/>
                  </a:cubicBezTo>
                  <a:cubicBezTo>
                    <a:pt x="56536" y="221"/>
                    <a:pt x="56415" y="198"/>
                    <a:pt x="56415" y="153"/>
                  </a:cubicBezTo>
                  <a:cubicBezTo>
                    <a:pt x="56415" y="107"/>
                    <a:pt x="56415" y="84"/>
                    <a:pt x="56350" y="84"/>
                  </a:cubicBezTo>
                  <a:cubicBezTo>
                    <a:pt x="56286" y="84"/>
                    <a:pt x="56156" y="107"/>
                    <a:pt x="55898" y="153"/>
                  </a:cubicBezTo>
                  <a:cubicBezTo>
                    <a:pt x="55709" y="164"/>
                    <a:pt x="55247" y="171"/>
                    <a:pt x="54762" y="171"/>
                  </a:cubicBezTo>
                  <a:cubicBezTo>
                    <a:pt x="53923" y="171"/>
                    <a:pt x="53017" y="150"/>
                    <a:pt x="53345" y="92"/>
                  </a:cubicBezTo>
                  <a:cubicBezTo>
                    <a:pt x="53345" y="61"/>
                    <a:pt x="53345" y="1"/>
                    <a:pt x="533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14"/>
            <p:cNvSpPr/>
            <p:nvPr/>
          </p:nvSpPr>
          <p:spPr>
            <a:xfrm>
              <a:off x="1126431" y="1514857"/>
              <a:ext cx="2670396" cy="237884"/>
            </a:xfrm>
            <a:custGeom>
              <a:rect b="b" l="l" r="r" t="t"/>
              <a:pathLst>
                <a:path extrusionOk="0" h="14378" w="161402">
                  <a:moveTo>
                    <a:pt x="5137" y="0"/>
                  </a:moveTo>
                  <a:cubicBezTo>
                    <a:pt x="2311" y="0"/>
                    <a:pt x="0" y="2280"/>
                    <a:pt x="0" y="5137"/>
                  </a:cubicBezTo>
                  <a:lnTo>
                    <a:pt x="0" y="14377"/>
                  </a:lnTo>
                  <a:lnTo>
                    <a:pt x="161402" y="14377"/>
                  </a:lnTo>
                  <a:lnTo>
                    <a:pt x="161402" y="5137"/>
                  </a:lnTo>
                  <a:cubicBezTo>
                    <a:pt x="161402" y="2280"/>
                    <a:pt x="159092" y="0"/>
                    <a:pt x="1562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14"/>
            <p:cNvSpPr/>
            <p:nvPr/>
          </p:nvSpPr>
          <p:spPr>
            <a:xfrm>
              <a:off x="1218459" y="1579221"/>
              <a:ext cx="110653" cy="110653"/>
            </a:xfrm>
            <a:custGeom>
              <a:rect b="b" l="l" r="r" t="t"/>
              <a:pathLst>
                <a:path extrusionOk="0" h="6688" w="6688">
                  <a:moveTo>
                    <a:pt x="3344" y="1"/>
                  </a:moveTo>
                  <a:cubicBezTo>
                    <a:pt x="1490" y="1"/>
                    <a:pt x="1" y="1490"/>
                    <a:pt x="1" y="3344"/>
                  </a:cubicBezTo>
                  <a:cubicBezTo>
                    <a:pt x="1" y="5198"/>
                    <a:pt x="1490" y="6688"/>
                    <a:pt x="3344" y="6688"/>
                  </a:cubicBezTo>
                  <a:cubicBezTo>
                    <a:pt x="5199" y="6688"/>
                    <a:pt x="6688" y="5198"/>
                    <a:pt x="6688" y="3344"/>
                  </a:cubicBezTo>
                  <a:cubicBezTo>
                    <a:pt x="6688" y="1490"/>
                    <a:pt x="5199" y="1"/>
                    <a:pt x="334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14"/>
            <p:cNvSpPr/>
            <p:nvPr/>
          </p:nvSpPr>
          <p:spPr>
            <a:xfrm>
              <a:off x="1371360" y="1579221"/>
              <a:ext cx="110653" cy="110653"/>
            </a:xfrm>
            <a:custGeom>
              <a:rect b="b" l="l" r="r" t="t"/>
              <a:pathLst>
                <a:path extrusionOk="0" h="6688" w="6688">
                  <a:moveTo>
                    <a:pt x="3344" y="1"/>
                  </a:moveTo>
                  <a:cubicBezTo>
                    <a:pt x="1490" y="1"/>
                    <a:pt x="0" y="1490"/>
                    <a:pt x="0" y="3344"/>
                  </a:cubicBezTo>
                  <a:cubicBezTo>
                    <a:pt x="0" y="5198"/>
                    <a:pt x="1490" y="6688"/>
                    <a:pt x="3344" y="6688"/>
                  </a:cubicBezTo>
                  <a:cubicBezTo>
                    <a:pt x="5198" y="6688"/>
                    <a:pt x="6687" y="5198"/>
                    <a:pt x="6687" y="3344"/>
                  </a:cubicBezTo>
                  <a:cubicBezTo>
                    <a:pt x="6687" y="1490"/>
                    <a:pt x="5198" y="1"/>
                    <a:pt x="334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14"/>
            <p:cNvSpPr/>
            <p:nvPr/>
          </p:nvSpPr>
          <p:spPr>
            <a:xfrm>
              <a:off x="1524245" y="1579221"/>
              <a:ext cx="110653" cy="110653"/>
            </a:xfrm>
            <a:custGeom>
              <a:rect b="b" l="l" r="r" t="t"/>
              <a:pathLst>
                <a:path extrusionOk="0" h="6688" w="6688">
                  <a:moveTo>
                    <a:pt x="3344" y="1"/>
                  </a:moveTo>
                  <a:cubicBezTo>
                    <a:pt x="1490" y="1"/>
                    <a:pt x="0" y="1490"/>
                    <a:pt x="0" y="3344"/>
                  </a:cubicBezTo>
                  <a:cubicBezTo>
                    <a:pt x="0" y="5198"/>
                    <a:pt x="1490" y="6688"/>
                    <a:pt x="3344" y="6688"/>
                  </a:cubicBezTo>
                  <a:cubicBezTo>
                    <a:pt x="5198" y="6688"/>
                    <a:pt x="6688" y="5198"/>
                    <a:pt x="6688" y="3344"/>
                  </a:cubicBezTo>
                  <a:cubicBezTo>
                    <a:pt x="6688" y="1490"/>
                    <a:pt x="5198" y="1"/>
                    <a:pt x="334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14"/>
            <p:cNvSpPr/>
            <p:nvPr/>
          </p:nvSpPr>
          <p:spPr>
            <a:xfrm>
              <a:off x="1963291" y="2941133"/>
              <a:ext cx="889641" cy="889641"/>
            </a:xfrm>
            <a:custGeom>
              <a:rect b="b" l="l" r="r" t="t"/>
              <a:pathLst>
                <a:path extrusionOk="0" h="53771" w="53771">
                  <a:moveTo>
                    <a:pt x="53771" y="1"/>
                  </a:moveTo>
                  <a:lnTo>
                    <a:pt x="52190" y="1582"/>
                  </a:lnTo>
                  <a:lnTo>
                    <a:pt x="50002" y="3770"/>
                  </a:lnTo>
                  <a:lnTo>
                    <a:pt x="47813" y="5958"/>
                  </a:lnTo>
                  <a:lnTo>
                    <a:pt x="45625" y="8147"/>
                  </a:lnTo>
                  <a:lnTo>
                    <a:pt x="43436" y="10335"/>
                  </a:lnTo>
                  <a:lnTo>
                    <a:pt x="41248" y="12524"/>
                  </a:lnTo>
                  <a:lnTo>
                    <a:pt x="39059" y="14712"/>
                  </a:lnTo>
                  <a:lnTo>
                    <a:pt x="36871" y="16901"/>
                  </a:lnTo>
                  <a:lnTo>
                    <a:pt x="34682" y="19089"/>
                  </a:lnTo>
                  <a:lnTo>
                    <a:pt x="32494" y="21278"/>
                  </a:lnTo>
                  <a:lnTo>
                    <a:pt x="30305" y="23466"/>
                  </a:lnTo>
                  <a:lnTo>
                    <a:pt x="28117" y="25655"/>
                  </a:lnTo>
                  <a:lnTo>
                    <a:pt x="25928" y="27843"/>
                  </a:lnTo>
                  <a:lnTo>
                    <a:pt x="23740" y="30032"/>
                  </a:lnTo>
                  <a:lnTo>
                    <a:pt x="19363" y="34409"/>
                  </a:lnTo>
                  <a:lnTo>
                    <a:pt x="17175" y="36597"/>
                  </a:lnTo>
                  <a:lnTo>
                    <a:pt x="14986" y="38786"/>
                  </a:lnTo>
                  <a:lnTo>
                    <a:pt x="10731" y="43041"/>
                  </a:lnTo>
                  <a:lnTo>
                    <a:pt x="10609" y="43163"/>
                  </a:lnTo>
                  <a:lnTo>
                    <a:pt x="8421" y="45351"/>
                  </a:lnTo>
                  <a:lnTo>
                    <a:pt x="6232" y="47540"/>
                  </a:lnTo>
                  <a:lnTo>
                    <a:pt x="4044" y="49728"/>
                  </a:lnTo>
                  <a:lnTo>
                    <a:pt x="1855" y="51917"/>
                  </a:lnTo>
                  <a:lnTo>
                    <a:pt x="1" y="53771"/>
                  </a:lnTo>
                  <a:lnTo>
                    <a:pt x="396" y="53771"/>
                  </a:lnTo>
                  <a:lnTo>
                    <a:pt x="2372" y="51795"/>
                  </a:lnTo>
                  <a:lnTo>
                    <a:pt x="4560" y="49607"/>
                  </a:lnTo>
                  <a:lnTo>
                    <a:pt x="6749" y="47418"/>
                  </a:lnTo>
                  <a:lnTo>
                    <a:pt x="8937" y="45230"/>
                  </a:lnTo>
                  <a:lnTo>
                    <a:pt x="11126" y="43041"/>
                  </a:lnTo>
                  <a:lnTo>
                    <a:pt x="13314" y="40853"/>
                  </a:lnTo>
                  <a:lnTo>
                    <a:pt x="15503" y="38664"/>
                  </a:lnTo>
                  <a:lnTo>
                    <a:pt x="17691" y="36476"/>
                  </a:lnTo>
                  <a:lnTo>
                    <a:pt x="19880" y="34287"/>
                  </a:lnTo>
                  <a:lnTo>
                    <a:pt x="22068" y="32099"/>
                  </a:lnTo>
                  <a:lnTo>
                    <a:pt x="24257" y="29910"/>
                  </a:lnTo>
                  <a:lnTo>
                    <a:pt x="24287" y="29910"/>
                  </a:lnTo>
                  <a:lnTo>
                    <a:pt x="26476" y="27722"/>
                  </a:lnTo>
                  <a:lnTo>
                    <a:pt x="28664" y="25533"/>
                  </a:lnTo>
                  <a:lnTo>
                    <a:pt x="30853" y="23345"/>
                  </a:lnTo>
                  <a:lnTo>
                    <a:pt x="33041" y="21156"/>
                  </a:lnTo>
                  <a:lnTo>
                    <a:pt x="35230" y="18968"/>
                  </a:lnTo>
                  <a:lnTo>
                    <a:pt x="37418" y="16779"/>
                  </a:lnTo>
                  <a:lnTo>
                    <a:pt x="39607" y="14591"/>
                  </a:lnTo>
                  <a:lnTo>
                    <a:pt x="41795" y="12402"/>
                  </a:lnTo>
                  <a:lnTo>
                    <a:pt x="43984" y="10214"/>
                  </a:lnTo>
                  <a:lnTo>
                    <a:pt x="46172" y="8025"/>
                  </a:lnTo>
                  <a:lnTo>
                    <a:pt x="48361" y="5837"/>
                  </a:lnTo>
                  <a:lnTo>
                    <a:pt x="50549" y="3648"/>
                  </a:lnTo>
                  <a:lnTo>
                    <a:pt x="52737" y="1460"/>
                  </a:lnTo>
                  <a:lnTo>
                    <a:pt x="53771" y="396"/>
                  </a:lnTo>
                  <a:lnTo>
                    <a:pt x="5377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14"/>
            <p:cNvSpPr/>
            <p:nvPr/>
          </p:nvSpPr>
          <p:spPr>
            <a:xfrm>
              <a:off x="2108134" y="3085976"/>
              <a:ext cx="744806" cy="744806"/>
            </a:xfrm>
            <a:custGeom>
              <a:rect b="b" l="l" r="r" t="t"/>
              <a:pathLst>
                <a:path extrusionOk="0" h="45017" w="45017">
                  <a:moveTo>
                    <a:pt x="45017" y="1"/>
                  </a:moveTo>
                  <a:lnTo>
                    <a:pt x="43436" y="1581"/>
                  </a:lnTo>
                  <a:lnTo>
                    <a:pt x="41248" y="3770"/>
                  </a:lnTo>
                  <a:lnTo>
                    <a:pt x="39059" y="5958"/>
                  </a:lnTo>
                  <a:lnTo>
                    <a:pt x="36871" y="8147"/>
                  </a:lnTo>
                  <a:lnTo>
                    <a:pt x="34682" y="10335"/>
                  </a:lnTo>
                  <a:lnTo>
                    <a:pt x="32494" y="12524"/>
                  </a:lnTo>
                  <a:lnTo>
                    <a:pt x="30305" y="14712"/>
                  </a:lnTo>
                  <a:lnTo>
                    <a:pt x="28117" y="16901"/>
                  </a:lnTo>
                  <a:lnTo>
                    <a:pt x="25928" y="19089"/>
                  </a:lnTo>
                  <a:lnTo>
                    <a:pt x="23740" y="21278"/>
                  </a:lnTo>
                  <a:lnTo>
                    <a:pt x="21551" y="23466"/>
                  </a:lnTo>
                  <a:lnTo>
                    <a:pt x="19363" y="25655"/>
                  </a:lnTo>
                  <a:lnTo>
                    <a:pt x="17174" y="27843"/>
                  </a:lnTo>
                  <a:lnTo>
                    <a:pt x="14986" y="30032"/>
                  </a:lnTo>
                  <a:lnTo>
                    <a:pt x="10609" y="34409"/>
                  </a:lnTo>
                  <a:lnTo>
                    <a:pt x="8421" y="36597"/>
                  </a:lnTo>
                  <a:lnTo>
                    <a:pt x="6232" y="38786"/>
                  </a:lnTo>
                  <a:lnTo>
                    <a:pt x="1977" y="43041"/>
                  </a:lnTo>
                  <a:lnTo>
                    <a:pt x="1855" y="43163"/>
                  </a:lnTo>
                  <a:lnTo>
                    <a:pt x="1" y="45017"/>
                  </a:lnTo>
                  <a:lnTo>
                    <a:pt x="396" y="45017"/>
                  </a:lnTo>
                  <a:lnTo>
                    <a:pt x="2372" y="43041"/>
                  </a:lnTo>
                  <a:lnTo>
                    <a:pt x="4560" y="40853"/>
                  </a:lnTo>
                  <a:lnTo>
                    <a:pt x="6749" y="38664"/>
                  </a:lnTo>
                  <a:lnTo>
                    <a:pt x="8937" y="36476"/>
                  </a:lnTo>
                  <a:lnTo>
                    <a:pt x="11126" y="34287"/>
                  </a:lnTo>
                  <a:lnTo>
                    <a:pt x="13314" y="32099"/>
                  </a:lnTo>
                  <a:lnTo>
                    <a:pt x="15503" y="29910"/>
                  </a:lnTo>
                  <a:lnTo>
                    <a:pt x="15533" y="29910"/>
                  </a:lnTo>
                  <a:lnTo>
                    <a:pt x="17722" y="27722"/>
                  </a:lnTo>
                  <a:lnTo>
                    <a:pt x="19910" y="25533"/>
                  </a:lnTo>
                  <a:lnTo>
                    <a:pt x="22099" y="23345"/>
                  </a:lnTo>
                  <a:lnTo>
                    <a:pt x="24287" y="21156"/>
                  </a:lnTo>
                  <a:lnTo>
                    <a:pt x="26476" y="18968"/>
                  </a:lnTo>
                  <a:lnTo>
                    <a:pt x="28664" y="16779"/>
                  </a:lnTo>
                  <a:lnTo>
                    <a:pt x="30853" y="14591"/>
                  </a:lnTo>
                  <a:lnTo>
                    <a:pt x="33041" y="12402"/>
                  </a:lnTo>
                  <a:lnTo>
                    <a:pt x="35230" y="10214"/>
                  </a:lnTo>
                  <a:lnTo>
                    <a:pt x="37418" y="8025"/>
                  </a:lnTo>
                  <a:lnTo>
                    <a:pt x="39607" y="5837"/>
                  </a:lnTo>
                  <a:lnTo>
                    <a:pt x="41795" y="3648"/>
                  </a:lnTo>
                  <a:lnTo>
                    <a:pt x="43983" y="1460"/>
                  </a:lnTo>
                  <a:lnTo>
                    <a:pt x="45017" y="396"/>
                  </a:lnTo>
                  <a:lnTo>
                    <a:pt x="4501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14"/>
            <p:cNvSpPr/>
            <p:nvPr/>
          </p:nvSpPr>
          <p:spPr>
            <a:xfrm>
              <a:off x="2144353" y="3122196"/>
              <a:ext cx="708589" cy="708589"/>
            </a:xfrm>
            <a:custGeom>
              <a:rect b="b" l="l" r="r" t="t"/>
              <a:pathLst>
                <a:path extrusionOk="0" h="42828" w="42828">
                  <a:moveTo>
                    <a:pt x="42828" y="0"/>
                  </a:moveTo>
                  <a:lnTo>
                    <a:pt x="41247" y="1581"/>
                  </a:lnTo>
                  <a:lnTo>
                    <a:pt x="39059" y="3769"/>
                  </a:lnTo>
                  <a:lnTo>
                    <a:pt x="36870" y="5958"/>
                  </a:lnTo>
                  <a:lnTo>
                    <a:pt x="34682" y="8146"/>
                  </a:lnTo>
                  <a:lnTo>
                    <a:pt x="32493" y="10335"/>
                  </a:lnTo>
                  <a:lnTo>
                    <a:pt x="30305" y="12523"/>
                  </a:lnTo>
                  <a:lnTo>
                    <a:pt x="28116" y="14712"/>
                  </a:lnTo>
                  <a:lnTo>
                    <a:pt x="25928" y="16900"/>
                  </a:lnTo>
                  <a:lnTo>
                    <a:pt x="23739" y="19089"/>
                  </a:lnTo>
                  <a:lnTo>
                    <a:pt x="19484" y="23344"/>
                  </a:lnTo>
                  <a:lnTo>
                    <a:pt x="19362" y="23466"/>
                  </a:lnTo>
                  <a:lnTo>
                    <a:pt x="17174" y="25654"/>
                  </a:lnTo>
                  <a:lnTo>
                    <a:pt x="14985" y="27843"/>
                  </a:lnTo>
                  <a:lnTo>
                    <a:pt x="12797" y="30031"/>
                  </a:lnTo>
                  <a:lnTo>
                    <a:pt x="10609" y="32220"/>
                  </a:lnTo>
                  <a:lnTo>
                    <a:pt x="8420" y="34408"/>
                  </a:lnTo>
                  <a:lnTo>
                    <a:pt x="6232" y="36597"/>
                  </a:lnTo>
                  <a:lnTo>
                    <a:pt x="4043" y="38785"/>
                  </a:lnTo>
                  <a:lnTo>
                    <a:pt x="1855" y="40974"/>
                  </a:lnTo>
                  <a:lnTo>
                    <a:pt x="0" y="42828"/>
                  </a:lnTo>
                  <a:lnTo>
                    <a:pt x="396" y="42828"/>
                  </a:lnTo>
                  <a:lnTo>
                    <a:pt x="2371" y="40852"/>
                  </a:lnTo>
                  <a:lnTo>
                    <a:pt x="4560" y="38664"/>
                  </a:lnTo>
                  <a:lnTo>
                    <a:pt x="6748" y="36475"/>
                  </a:lnTo>
                  <a:lnTo>
                    <a:pt x="8937" y="34287"/>
                  </a:lnTo>
                  <a:lnTo>
                    <a:pt x="11125" y="32098"/>
                  </a:lnTo>
                  <a:lnTo>
                    <a:pt x="13314" y="29910"/>
                  </a:lnTo>
                  <a:lnTo>
                    <a:pt x="13344" y="29910"/>
                  </a:lnTo>
                  <a:lnTo>
                    <a:pt x="15533" y="27721"/>
                  </a:lnTo>
                  <a:lnTo>
                    <a:pt x="17721" y="25533"/>
                  </a:lnTo>
                  <a:lnTo>
                    <a:pt x="19910" y="23344"/>
                  </a:lnTo>
                  <a:lnTo>
                    <a:pt x="22098" y="21156"/>
                  </a:lnTo>
                  <a:lnTo>
                    <a:pt x="24287" y="18967"/>
                  </a:lnTo>
                  <a:lnTo>
                    <a:pt x="26475" y="16779"/>
                  </a:lnTo>
                  <a:lnTo>
                    <a:pt x="28664" y="14590"/>
                  </a:lnTo>
                  <a:lnTo>
                    <a:pt x="30852" y="12402"/>
                  </a:lnTo>
                  <a:lnTo>
                    <a:pt x="33041" y="10213"/>
                  </a:lnTo>
                  <a:lnTo>
                    <a:pt x="35229" y="8025"/>
                  </a:lnTo>
                  <a:lnTo>
                    <a:pt x="37418" y="5836"/>
                  </a:lnTo>
                  <a:lnTo>
                    <a:pt x="39606" y="3648"/>
                  </a:lnTo>
                  <a:lnTo>
                    <a:pt x="41794" y="1459"/>
                  </a:lnTo>
                  <a:lnTo>
                    <a:pt x="42828" y="395"/>
                  </a:lnTo>
                  <a:lnTo>
                    <a:pt x="4282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14"/>
            <p:cNvSpPr/>
            <p:nvPr/>
          </p:nvSpPr>
          <p:spPr>
            <a:xfrm>
              <a:off x="2289197" y="3267039"/>
              <a:ext cx="563754" cy="563754"/>
            </a:xfrm>
            <a:custGeom>
              <a:rect b="b" l="l" r="r" t="t"/>
              <a:pathLst>
                <a:path extrusionOk="0" h="34074" w="34074">
                  <a:moveTo>
                    <a:pt x="34074" y="0"/>
                  </a:moveTo>
                  <a:lnTo>
                    <a:pt x="32493" y="1581"/>
                  </a:lnTo>
                  <a:lnTo>
                    <a:pt x="30305" y="3769"/>
                  </a:lnTo>
                  <a:lnTo>
                    <a:pt x="28116" y="5958"/>
                  </a:lnTo>
                  <a:lnTo>
                    <a:pt x="25928" y="8146"/>
                  </a:lnTo>
                  <a:lnTo>
                    <a:pt x="23739" y="10335"/>
                  </a:lnTo>
                  <a:lnTo>
                    <a:pt x="21551" y="12523"/>
                  </a:lnTo>
                  <a:lnTo>
                    <a:pt x="19362" y="14712"/>
                  </a:lnTo>
                  <a:lnTo>
                    <a:pt x="17174" y="16900"/>
                  </a:lnTo>
                  <a:lnTo>
                    <a:pt x="14985" y="19089"/>
                  </a:lnTo>
                  <a:lnTo>
                    <a:pt x="10730" y="23344"/>
                  </a:lnTo>
                  <a:lnTo>
                    <a:pt x="10608" y="23466"/>
                  </a:lnTo>
                  <a:lnTo>
                    <a:pt x="8420" y="25654"/>
                  </a:lnTo>
                  <a:lnTo>
                    <a:pt x="6231" y="27843"/>
                  </a:lnTo>
                  <a:lnTo>
                    <a:pt x="4043" y="30031"/>
                  </a:lnTo>
                  <a:lnTo>
                    <a:pt x="1855" y="32220"/>
                  </a:lnTo>
                  <a:lnTo>
                    <a:pt x="0" y="34074"/>
                  </a:lnTo>
                  <a:lnTo>
                    <a:pt x="396" y="34074"/>
                  </a:lnTo>
                  <a:lnTo>
                    <a:pt x="2371" y="32098"/>
                  </a:lnTo>
                  <a:lnTo>
                    <a:pt x="4560" y="29910"/>
                  </a:lnTo>
                  <a:lnTo>
                    <a:pt x="4590" y="29910"/>
                  </a:lnTo>
                  <a:lnTo>
                    <a:pt x="6779" y="27721"/>
                  </a:lnTo>
                  <a:lnTo>
                    <a:pt x="8967" y="25533"/>
                  </a:lnTo>
                  <a:lnTo>
                    <a:pt x="11156" y="23344"/>
                  </a:lnTo>
                  <a:lnTo>
                    <a:pt x="13344" y="21156"/>
                  </a:lnTo>
                  <a:lnTo>
                    <a:pt x="15533" y="18967"/>
                  </a:lnTo>
                  <a:lnTo>
                    <a:pt x="17721" y="16779"/>
                  </a:lnTo>
                  <a:lnTo>
                    <a:pt x="19910" y="14590"/>
                  </a:lnTo>
                  <a:lnTo>
                    <a:pt x="22098" y="12402"/>
                  </a:lnTo>
                  <a:lnTo>
                    <a:pt x="24287" y="10213"/>
                  </a:lnTo>
                  <a:lnTo>
                    <a:pt x="26475" y="8025"/>
                  </a:lnTo>
                  <a:lnTo>
                    <a:pt x="28664" y="5836"/>
                  </a:lnTo>
                  <a:lnTo>
                    <a:pt x="30852" y="3648"/>
                  </a:lnTo>
                  <a:lnTo>
                    <a:pt x="33040" y="1459"/>
                  </a:lnTo>
                  <a:lnTo>
                    <a:pt x="34074" y="395"/>
                  </a:lnTo>
                  <a:lnTo>
                    <a:pt x="3407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14"/>
            <p:cNvSpPr/>
            <p:nvPr/>
          </p:nvSpPr>
          <p:spPr>
            <a:xfrm>
              <a:off x="2434040" y="3411882"/>
              <a:ext cx="418919" cy="418919"/>
            </a:xfrm>
            <a:custGeom>
              <a:rect b="b" l="l" r="r" t="t"/>
              <a:pathLst>
                <a:path extrusionOk="0" h="25320" w="25320">
                  <a:moveTo>
                    <a:pt x="25320" y="0"/>
                  </a:moveTo>
                  <a:lnTo>
                    <a:pt x="23739" y="1581"/>
                  </a:lnTo>
                  <a:lnTo>
                    <a:pt x="21551" y="3769"/>
                  </a:lnTo>
                  <a:lnTo>
                    <a:pt x="19362" y="5958"/>
                  </a:lnTo>
                  <a:lnTo>
                    <a:pt x="17174" y="8146"/>
                  </a:lnTo>
                  <a:lnTo>
                    <a:pt x="14985" y="10335"/>
                  </a:lnTo>
                  <a:lnTo>
                    <a:pt x="12797" y="12523"/>
                  </a:lnTo>
                  <a:lnTo>
                    <a:pt x="10608" y="14712"/>
                  </a:lnTo>
                  <a:lnTo>
                    <a:pt x="8420" y="16900"/>
                  </a:lnTo>
                  <a:lnTo>
                    <a:pt x="6231" y="19089"/>
                  </a:lnTo>
                  <a:lnTo>
                    <a:pt x="1976" y="23344"/>
                  </a:lnTo>
                  <a:lnTo>
                    <a:pt x="1854" y="23466"/>
                  </a:lnTo>
                  <a:lnTo>
                    <a:pt x="0" y="25320"/>
                  </a:lnTo>
                  <a:lnTo>
                    <a:pt x="395" y="25320"/>
                  </a:lnTo>
                  <a:lnTo>
                    <a:pt x="2402" y="23344"/>
                  </a:lnTo>
                  <a:lnTo>
                    <a:pt x="4590" y="21156"/>
                  </a:lnTo>
                  <a:lnTo>
                    <a:pt x="6779" y="18967"/>
                  </a:lnTo>
                  <a:lnTo>
                    <a:pt x="8967" y="16779"/>
                  </a:lnTo>
                  <a:lnTo>
                    <a:pt x="11156" y="14590"/>
                  </a:lnTo>
                  <a:lnTo>
                    <a:pt x="13344" y="12402"/>
                  </a:lnTo>
                  <a:lnTo>
                    <a:pt x="15533" y="10213"/>
                  </a:lnTo>
                  <a:lnTo>
                    <a:pt x="17721" y="8025"/>
                  </a:lnTo>
                  <a:lnTo>
                    <a:pt x="19910" y="5836"/>
                  </a:lnTo>
                  <a:lnTo>
                    <a:pt x="22098" y="3648"/>
                  </a:lnTo>
                  <a:lnTo>
                    <a:pt x="24286" y="1459"/>
                  </a:lnTo>
                  <a:lnTo>
                    <a:pt x="25320" y="395"/>
                  </a:lnTo>
                  <a:lnTo>
                    <a:pt x="2532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14"/>
            <p:cNvSpPr/>
            <p:nvPr/>
          </p:nvSpPr>
          <p:spPr>
            <a:xfrm>
              <a:off x="2470242" y="3448084"/>
              <a:ext cx="382719" cy="382719"/>
            </a:xfrm>
            <a:custGeom>
              <a:rect b="b" l="l" r="r" t="t"/>
              <a:pathLst>
                <a:path extrusionOk="0" h="23132" w="23132">
                  <a:moveTo>
                    <a:pt x="23132" y="1"/>
                  </a:moveTo>
                  <a:lnTo>
                    <a:pt x="21551" y="1581"/>
                  </a:lnTo>
                  <a:lnTo>
                    <a:pt x="19363" y="3770"/>
                  </a:lnTo>
                  <a:lnTo>
                    <a:pt x="17174" y="5958"/>
                  </a:lnTo>
                  <a:lnTo>
                    <a:pt x="14986" y="8147"/>
                  </a:lnTo>
                  <a:lnTo>
                    <a:pt x="12797" y="10335"/>
                  </a:lnTo>
                  <a:lnTo>
                    <a:pt x="10609" y="12524"/>
                  </a:lnTo>
                  <a:lnTo>
                    <a:pt x="8420" y="14712"/>
                  </a:lnTo>
                  <a:lnTo>
                    <a:pt x="6232" y="16901"/>
                  </a:lnTo>
                  <a:lnTo>
                    <a:pt x="4043" y="19089"/>
                  </a:lnTo>
                  <a:lnTo>
                    <a:pt x="1855" y="21278"/>
                  </a:lnTo>
                  <a:lnTo>
                    <a:pt x="1" y="23132"/>
                  </a:lnTo>
                  <a:lnTo>
                    <a:pt x="396" y="23132"/>
                  </a:lnTo>
                  <a:lnTo>
                    <a:pt x="2402" y="21156"/>
                  </a:lnTo>
                  <a:lnTo>
                    <a:pt x="4591" y="18968"/>
                  </a:lnTo>
                  <a:lnTo>
                    <a:pt x="6779" y="16779"/>
                  </a:lnTo>
                  <a:lnTo>
                    <a:pt x="8968" y="14591"/>
                  </a:lnTo>
                  <a:lnTo>
                    <a:pt x="11156" y="12402"/>
                  </a:lnTo>
                  <a:lnTo>
                    <a:pt x="13345" y="10214"/>
                  </a:lnTo>
                  <a:lnTo>
                    <a:pt x="15533" y="8025"/>
                  </a:lnTo>
                  <a:lnTo>
                    <a:pt x="17722" y="5837"/>
                  </a:lnTo>
                  <a:lnTo>
                    <a:pt x="19910" y="3648"/>
                  </a:lnTo>
                  <a:lnTo>
                    <a:pt x="22098" y="1460"/>
                  </a:lnTo>
                  <a:lnTo>
                    <a:pt x="23132" y="396"/>
                  </a:lnTo>
                  <a:lnTo>
                    <a:pt x="2313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14"/>
            <p:cNvSpPr/>
            <p:nvPr/>
          </p:nvSpPr>
          <p:spPr>
            <a:xfrm>
              <a:off x="2615085" y="3592927"/>
              <a:ext cx="237884" cy="237884"/>
            </a:xfrm>
            <a:custGeom>
              <a:rect b="b" l="l" r="r" t="t"/>
              <a:pathLst>
                <a:path extrusionOk="0" h="14378" w="14378">
                  <a:moveTo>
                    <a:pt x="14378" y="1"/>
                  </a:moveTo>
                  <a:lnTo>
                    <a:pt x="12797" y="1581"/>
                  </a:lnTo>
                  <a:lnTo>
                    <a:pt x="10609" y="3770"/>
                  </a:lnTo>
                  <a:lnTo>
                    <a:pt x="8420" y="5958"/>
                  </a:lnTo>
                  <a:lnTo>
                    <a:pt x="6232" y="8147"/>
                  </a:lnTo>
                  <a:lnTo>
                    <a:pt x="4043" y="10335"/>
                  </a:lnTo>
                  <a:lnTo>
                    <a:pt x="1855" y="12524"/>
                  </a:lnTo>
                  <a:lnTo>
                    <a:pt x="1" y="14378"/>
                  </a:lnTo>
                  <a:lnTo>
                    <a:pt x="396" y="14378"/>
                  </a:lnTo>
                  <a:lnTo>
                    <a:pt x="2402" y="12402"/>
                  </a:lnTo>
                  <a:lnTo>
                    <a:pt x="4591" y="10214"/>
                  </a:lnTo>
                  <a:lnTo>
                    <a:pt x="6779" y="8025"/>
                  </a:lnTo>
                  <a:lnTo>
                    <a:pt x="8968" y="5837"/>
                  </a:lnTo>
                  <a:lnTo>
                    <a:pt x="11156" y="3648"/>
                  </a:lnTo>
                  <a:lnTo>
                    <a:pt x="13344" y="1460"/>
                  </a:lnTo>
                  <a:lnTo>
                    <a:pt x="14378" y="396"/>
                  </a:lnTo>
                  <a:lnTo>
                    <a:pt x="1437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14"/>
            <p:cNvSpPr/>
            <p:nvPr/>
          </p:nvSpPr>
          <p:spPr>
            <a:xfrm>
              <a:off x="2687507" y="3665349"/>
              <a:ext cx="165467" cy="165467"/>
            </a:xfrm>
            <a:custGeom>
              <a:rect b="b" l="l" r="r" t="t"/>
              <a:pathLst>
                <a:path extrusionOk="0" h="10001" w="10001">
                  <a:moveTo>
                    <a:pt x="10001" y="1"/>
                  </a:moveTo>
                  <a:lnTo>
                    <a:pt x="8420" y="1581"/>
                  </a:lnTo>
                  <a:lnTo>
                    <a:pt x="6232" y="3770"/>
                  </a:lnTo>
                  <a:lnTo>
                    <a:pt x="4043" y="5958"/>
                  </a:lnTo>
                  <a:lnTo>
                    <a:pt x="1855" y="8147"/>
                  </a:lnTo>
                  <a:lnTo>
                    <a:pt x="1" y="10001"/>
                  </a:lnTo>
                  <a:lnTo>
                    <a:pt x="396" y="10001"/>
                  </a:lnTo>
                  <a:lnTo>
                    <a:pt x="2402" y="8025"/>
                  </a:lnTo>
                  <a:lnTo>
                    <a:pt x="4591" y="5837"/>
                  </a:lnTo>
                  <a:lnTo>
                    <a:pt x="6779" y="3648"/>
                  </a:lnTo>
                  <a:lnTo>
                    <a:pt x="8967" y="1460"/>
                  </a:lnTo>
                  <a:lnTo>
                    <a:pt x="10001" y="396"/>
                  </a:lnTo>
                  <a:lnTo>
                    <a:pt x="1000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14"/>
            <p:cNvSpPr/>
            <p:nvPr/>
          </p:nvSpPr>
          <p:spPr>
            <a:xfrm>
              <a:off x="2723726" y="3701568"/>
              <a:ext cx="129250" cy="129250"/>
            </a:xfrm>
            <a:custGeom>
              <a:rect b="b" l="l" r="r" t="t"/>
              <a:pathLst>
                <a:path extrusionOk="0" h="7812" w="7812">
                  <a:moveTo>
                    <a:pt x="7812" y="0"/>
                  </a:moveTo>
                  <a:lnTo>
                    <a:pt x="6231" y="1581"/>
                  </a:lnTo>
                  <a:lnTo>
                    <a:pt x="4043" y="3769"/>
                  </a:lnTo>
                  <a:lnTo>
                    <a:pt x="1854" y="5958"/>
                  </a:lnTo>
                  <a:lnTo>
                    <a:pt x="0" y="7812"/>
                  </a:lnTo>
                  <a:lnTo>
                    <a:pt x="395" y="7812"/>
                  </a:lnTo>
                  <a:lnTo>
                    <a:pt x="2402" y="5836"/>
                  </a:lnTo>
                  <a:lnTo>
                    <a:pt x="4590" y="3648"/>
                  </a:lnTo>
                  <a:lnTo>
                    <a:pt x="6778" y="1459"/>
                  </a:lnTo>
                  <a:lnTo>
                    <a:pt x="7812" y="395"/>
                  </a:lnTo>
                  <a:lnTo>
                    <a:pt x="781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14"/>
            <p:cNvSpPr/>
            <p:nvPr/>
          </p:nvSpPr>
          <p:spPr>
            <a:xfrm>
              <a:off x="2759929" y="3737771"/>
              <a:ext cx="93049" cy="93049"/>
            </a:xfrm>
            <a:custGeom>
              <a:rect b="b" l="l" r="r" t="t"/>
              <a:pathLst>
                <a:path extrusionOk="0" h="5624" w="5624">
                  <a:moveTo>
                    <a:pt x="5624" y="1"/>
                  </a:moveTo>
                  <a:lnTo>
                    <a:pt x="4043" y="1581"/>
                  </a:lnTo>
                  <a:lnTo>
                    <a:pt x="1855" y="3770"/>
                  </a:lnTo>
                  <a:lnTo>
                    <a:pt x="1" y="5624"/>
                  </a:lnTo>
                  <a:lnTo>
                    <a:pt x="396" y="5624"/>
                  </a:lnTo>
                  <a:lnTo>
                    <a:pt x="2402" y="3648"/>
                  </a:lnTo>
                  <a:lnTo>
                    <a:pt x="4590" y="1460"/>
                  </a:lnTo>
                  <a:lnTo>
                    <a:pt x="5624" y="396"/>
                  </a:lnTo>
                  <a:lnTo>
                    <a:pt x="56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14"/>
            <p:cNvSpPr/>
            <p:nvPr/>
          </p:nvSpPr>
          <p:spPr>
            <a:xfrm>
              <a:off x="1925070" y="2902912"/>
              <a:ext cx="900213" cy="900197"/>
            </a:xfrm>
            <a:custGeom>
              <a:rect b="b" l="l" r="r" t="t"/>
              <a:pathLst>
                <a:path extrusionOk="0" h="54409" w="54410">
                  <a:moveTo>
                    <a:pt x="54014" y="1"/>
                  </a:moveTo>
                  <a:lnTo>
                    <a:pt x="52312" y="1703"/>
                  </a:lnTo>
                  <a:lnTo>
                    <a:pt x="50123" y="3892"/>
                  </a:lnTo>
                  <a:lnTo>
                    <a:pt x="47935" y="6080"/>
                  </a:lnTo>
                  <a:lnTo>
                    <a:pt x="45746" y="8268"/>
                  </a:lnTo>
                  <a:lnTo>
                    <a:pt x="43558" y="10457"/>
                  </a:lnTo>
                  <a:lnTo>
                    <a:pt x="41369" y="12645"/>
                  </a:lnTo>
                  <a:lnTo>
                    <a:pt x="39181" y="14834"/>
                  </a:lnTo>
                  <a:lnTo>
                    <a:pt x="36992" y="17022"/>
                  </a:lnTo>
                  <a:lnTo>
                    <a:pt x="34804" y="19211"/>
                  </a:lnTo>
                  <a:lnTo>
                    <a:pt x="32615" y="21399"/>
                  </a:lnTo>
                  <a:lnTo>
                    <a:pt x="30427" y="23588"/>
                  </a:lnTo>
                  <a:lnTo>
                    <a:pt x="28238" y="25776"/>
                  </a:lnTo>
                  <a:lnTo>
                    <a:pt x="26050" y="27965"/>
                  </a:lnTo>
                  <a:lnTo>
                    <a:pt x="23862" y="30153"/>
                  </a:lnTo>
                  <a:lnTo>
                    <a:pt x="21673" y="32342"/>
                  </a:lnTo>
                  <a:lnTo>
                    <a:pt x="19485" y="34530"/>
                  </a:lnTo>
                  <a:lnTo>
                    <a:pt x="17296" y="36719"/>
                  </a:lnTo>
                  <a:lnTo>
                    <a:pt x="15108" y="38907"/>
                  </a:lnTo>
                  <a:lnTo>
                    <a:pt x="12919" y="41096"/>
                  </a:lnTo>
                  <a:lnTo>
                    <a:pt x="10731" y="43284"/>
                  </a:lnTo>
                  <a:lnTo>
                    <a:pt x="8542" y="45473"/>
                  </a:lnTo>
                  <a:lnTo>
                    <a:pt x="6354" y="47661"/>
                  </a:lnTo>
                  <a:lnTo>
                    <a:pt x="4165" y="49850"/>
                  </a:lnTo>
                  <a:lnTo>
                    <a:pt x="1977" y="52038"/>
                  </a:lnTo>
                  <a:lnTo>
                    <a:pt x="1" y="54014"/>
                  </a:lnTo>
                  <a:lnTo>
                    <a:pt x="1" y="54409"/>
                  </a:lnTo>
                  <a:lnTo>
                    <a:pt x="305" y="54105"/>
                  </a:lnTo>
                  <a:lnTo>
                    <a:pt x="2493" y="51917"/>
                  </a:lnTo>
                  <a:lnTo>
                    <a:pt x="4682" y="49728"/>
                  </a:lnTo>
                  <a:lnTo>
                    <a:pt x="6870" y="47540"/>
                  </a:lnTo>
                  <a:lnTo>
                    <a:pt x="9059" y="45351"/>
                  </a:lnTo>
                  <a:lnTo>
                    <a:pt x="11247" y="43163"/>
                  </a:lnTo>
                  <a:lnTo>
                    <a:pt x="13436" y="40974"/>
                  </a:lnTo>
                  <a:lnTo>
                    <a:pt x="15624" y="38786"/>
                  </a:lnTo>
                  <a:lnTo>
                    <a:pt x="20001" y="34409"/>
                  </a:lnTo>
                  <a:lnTo>
                    <a:pt x="22190" y="32220"/>
                  </a:lnTo>
                  <a:lnTo>
                    <a:pt x="24378" y="30032"/>
                  </a:lnTo>
                  <a:lnTo>
                    <a:pt x="28664" y="25746"/>
                  </a:lnTo>
                  <a:lnTo>
                    <a:pt x="28786" y="25655"/>
                  </a:lnTo>
                  <a:lnTo>
                    <a:pt x="30974" y="23466"/>
                  </a:lnTo>
                  <a:lnTo>
                    <a:pt x="33163" y="21278"/>
                  </a:lnTo>
                  <a:lnTo>
                    <a:pt x="35351" y="19089"/>
                  </a:lnTo>
                  <a:lnTo>
                    <a:pt x="39606" y="14804"/>
                  </a:lnTo>
                  <a:lnTo>
                    <a:pt x="39728" y="14712"/>
                  </a:lnTo>
                  <a:lnTo>
                    <a:pt x="41917" y="12524"/>
                  </a:lnTo>
                  <a:lnTo>
                    <a:pt x="44105" y="10335"/>
                  </a:lnTo>
                  <a:lnTo>
                    <a:pt x="46294" y="8147"/>
                  </a:lnTo>
                  <a:lnTo>
                    <a:pt x="48482" y="5958"/>
                  </a:lnTo>
                  <a:lnTo>
                    <a:pt x="50671" y="3770"/>
                  </a:lnTo>
                  <a:lnTo>
                    <a:pt x="52859" y="1581"/>
                  </a:lnTo>
                  <a:lnTo>
                    <a:pt x="5440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14"/>
            <p:cNvSpPr/>
            <p:nvPr/>
          </p:nvSpPr>
          <p:spPr>
            <a:xfrm>
              <a:off x="1925070" y="2902912"/>
              <a:ext cx="863996" cy="863996"/>
            </a:xfrm>
            <a:custGeom>
              <a:rect b="b" l="l" r="r" t="t"/>
              <a:pathLst>
                <a:path extrusionOk="0" h="52221" w="52221">
                  <a:moveTo>
                    <a:pt x="51826" y="1"/>
                  </a:moveTo>
                  <a:lnTo>
                    <a:pt x="50123" y="1703"/>
                  </a:lnTo>
                  <a:lnTo>
                    <a:pt x="47935" y="3892"/>
                  </a:lnTo>
                  <a:lnTo>
                    <a:pt x="45746" y="6080"/>
                  </a:lnTo>
                  <a:lnTo>
                    <a:pt x="43558" y="8268"/>
                  </a:lnTo>
                  <a:lnTo>
                    <a:pt x="41369" y="10457"/>
                  </a:lnTo>
                  <a:lnTo>
                    <a:pt x="39181" y="12645"/>
                  </a:lnTo>
                  <a:lnTo>
                    <a:pt x="36992" y="14834"/>
                  </a:lnTo>
                  <a:lnTo>
                    <a:pt x="32737" y="19089"/>
                  </a:lnTo>
                  <a:lnTo>
                    <a:pt x="32615" y="19211"/>
                  </a:lnTo>
                  <a:lnTo>
                    <a:pt x="30427" y="21399"/>
                  </a:lnTo>
                  <a:lnTo>
                    <a:pt x="28238" y="23588"/>
                  </a:lnTo>
                  <a:lnTo>
                    <a:pt x="26050" y="25776"/>
                  </a:lnTo>
                  <a:lnTo>
                    <a:pt x="23862" y="27965"/>
                  </a:lnTo>
                  <a:lnTo>
                    <a:pt x="21673" y="30153"/>
                  </a:lnTo>
                  <a:lnTo>
                    <a:pt x="19485" y="32342"/>
                  </a:lnTo>
                  <a:lnTo>
                    <a:pt x="17296" y="34530"/>
                  </a:lnTo>
                  <a:lnTo>
                    <a:pt x="15108" y="36719"/>
                  </a:lnTo>
                  <a:lnTo>
                    <a:pt x="12919" y="38907"/>
                  </a:lnTo>
                  <a:lnTo>
                    <a:pt x="10731" y="41096"/>
                  </a:lnTo>
                  <a:lnTo>
                    <a:pt x="8542" y="43284"/>
                  </a:lnTo>
                  <a:lnTo>
                    <a:pt x="6354" y="45473"/>
                  </a:lnTo>
                  <a:lnTo>
                    <a:pt x="4165" y="47661"/>
                  </a:lnTo>
                  <a:lnTo>
                    <a:pt x="1977" y="49850"/>
                  </a:lnTo>
                  <a:lnTo>
                    <a:pt x="1" y="51825"/>
                  </a:lnTo>
                  <a:lnTo>
                    <a:pt x="1" y="52220"/>
                  </a:lnTo>
                  <a:lnTo>
                    <a:pt x="305" y="51917"/>
                  </a:lnTo>
                  <a:lnTo>
                    <a:pt x="2493" y="49728"/>
                  </a:lnTo>
                  <a:lnTo>
                    <a:pt x="4682" y="47540"/>
                  </a:lnTo>
                  <a:lnTo>
                    <a:pt x="8968" y="43254"/>
                  </a:lnTo>
                  <a:lnTo>
                    <a:pt x="9059" y="43163"/>
                  </a:lnTo>
                  <a:lnTo>
                    <a:pt x="11247" y="40974"/>
                  </a:lnTo>
                  <a:lnTo>
                    <a:pt x="13436" y="38786"/>
                  </a:lnTo>
                  <a:lnTo>
                    <a:pt x="15624" y="36597"/>
                  </a:lnTo>
                  <a:lnTo>
                    <a:pt x="17813" y="34409"/>
                  </a:lnTo>
                  <a:lnTo>
                    <a:pt x="20001" y="32220"/>
                  </a:lnTo>
                  <a:lnTo>
                    <a:pt x="22190" y="30032"/>
                  </a:lnTo>
                  <a:lnTo>
                    <a:pt x="24378" y="27843"/>
                  </a:lnTo>
                  <a:lnTo>
                    <a:pt x="26567" y="25655"/>
                  </a:lnTo>
                  <a:lnTo>
                    <a:pt x="26597" y="25655"/>
                  </a:lnTo>
                  <a:lnTo>
                    <a:pt x="28786" y="23466"/>
                  </a:lnTo>
                  <a:lnTo>
                    <a:pt x="30974" y="21278"/>
                  </a:lnTo>
                  <a:lnTo>
                    <a:pt x="33163" y="19089"/>
                  </a:lnTo>
                  <a:lnTo>
                    <a:pt x="35351" y="16901"/>
                  </a:lnTo>
                  <a:lnTo>
                    <a:pt x="37540" y="14712"/>
                  </a:lnTo>
                  <a:lnTo>
                    <a:pt x="39728" y="12524"/>
                  </a:lnTo>
                  <a:lnTo>
                    <a:pt x="41917" y="10335"/>
                  </a:lnTo>
                  <a:lnTo>
                    <a:pt x="44105" y="8147"/>
                  </a:lnTo>
                  <a:lnTo>
                    <a:pt x="46294" y="5958"/>
                  </a:lnTo>
                  <a:lnTo>
                    <a:pt x="48482" y="3770"/>
                  </a:lnTo>
                  <a:lnTo>
                    <a:pt x="50671" y="1581"/>
                  </a:lnTo>
                  <a:lnTo>
                    <a:pt x="5222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14"/>
            <p:cNvSpPr/>
            <p:nvPr/>
          </p:nvSpPr>
          <p:spPr>
            <a:xfrm>
              <a:off x="1925070" y="2902912"/>
              <a:ext cx="827796" cy="827779"/>
            </a:xfrm>
            <a:custGeom>
              <a:rect b="b" l="l" r="r" t="t"/>
              <a:pathLst>
                <a:path extrusionOk="0" h="50032" w="50033">
                  <a:moveTo>
                    <a:pt x="49637" y="1"/>
                  </a:moveTo>
                  <a:lnTo>
                    <a:pt x="47935" y="1703"/>
                  </a:lnTo>
                  <a:lnTo>
                    <a:pt x="45746" y="3892"/>
                  </a:lnTo>
                  <a:lnTo>
                    <a:pt x="43558" y="6080"/>
                  </a:lnTo>
                  <a:lnTo>
                    <a:pt x="41369" y="8268"/>
                  </a:lnTo>
                  <a:lnTo>
                    <a:pt x="39181" y="10457"/>
                  </a:lnTo>
                  <a:lnTo>
                    <a:pt x="36992" y="12645"/>
                  </a:lnTo>
                  <a:lnTo>
                    <a:pt x="34804" y="14834"/>
                  </a:lnTo>
                  <a:lnTo>
                    <a:pt x="32615" y="17022"/>
                  </a:lnTo>
                  <a:lnTo>
                    <a:pt x="30427" y="19211"/>
                  </a:lnTo>
                  <a:lnTo>
                    <a:pt x="28238" y="21399"/>
                  </a:lnTo>
                  <a:lnTo>
                    <a:pt x="26050" y="23588"/>
                  </a:lnTo>
                  <a:lnTo>
                    <a:pt x="21673" y="27965"/>
                  </a:lnTo>
                  <a:lnTo>
                    <a:pt x="19485" y="30153"/>
                  </a:lnTo>
                  <a:lnTo>
                    <a:pt x="17296" y="32342"/>
                  </a:lnTo>
                  <a:lnTo>
                    <a:pt x="13041" y="36597"/>
                  </a:lnTo>
                  <a:lnTo>
                    <a:pt x="12919" y="36719"/>
                  </a:lnTo>
                  <a:lnTo>
                    <a:pt x="10731" y="38907"/>
                  </a:lnTo>
                  <a:lnTo>
                    <a:pt x="8542" y="41096"/>
                  </a:lnTo>
                  <a:lnTo>
                    <a:pt x="6354" y="43284"/>
                  </a:lnTo>
                  <a:lnTo>
                    <a:pt x="4165" y="45473"/>
                  </a:lnTo>
                  <a:lnTo>
                    <a:pt x="1977" y="47661"/>
                  </a:lnTo>
                  <a:lnTo>
                    <a:pt x="1" y="49637"/>
                  </a:lnTo>
                  <a:lnTo>
                    <a:pt x="1" y="50032"/>
                  </a:lnTo>
                  <a:lnTo>
                    <a:pt x="305" y="49728"/>
                  </a:lnTo>
                  <a:lnTo>
                    <a:pt x="2493" y="47540"/>
                  </a:lnTo>
                  <a:lnTo>
                    <a:pt x="4682" y="45351"/>
                  </a:lnTo>
                  <a:lnTo>
                    <a:pt x="6870" y="43163"/>
                  </a:lnTo>
                  <a:lnTo>
                    <a:pt x="9059" y="40974"/>
                  </a:lnTo>
                  <a:lnTo>
                    <a:pt x="11247" y="38786"/>
                  </a:lnTo>
                  <a:lnTo>
                    <a:pt x="13436" y="36597"/>
                  </a:lnTo>
                  <a:lnTo>
                    <a:pt x="15624" y="34409"/>
                  </a:lnTo>
                  <a:lnTo>
                    <a:pt x="17813" y="32220"/>
                  </a:lnTo>
                  <a:lnTo>
                    <a:pt x="20001" y="30032"/>
                  </a:lnTo>
                  <a:lnTo>
                    <a:pt x="22190" y="27843"/>
                  </a:lnTo>
                  <a:lnTo>
                    <a:pt x="24378" y="25655"/>
                  </a:lnTo>
                  <a:lnTo>
                    <a:pt x="26567" y="23466"/>
                  </a:lnTo>
                  <a:lnTo>
                    <a:pt x="26597" y="23466"/>
                  </a:lnTo>
                  <a:lnTo>
                    <a:pt x="28786" y="21278"/>
                  </a:lnTo>
                  <a:lnTo>
                    <a:pt x="30974" y="19089"/>
                  </a:lnTo>
                  <a:lnTo>
                    <a:pt x="33163" y="16901"/>
                  </a:lnTo>
                  <a:lnTo>
                    <a:pt x="35351" y="14712"/>
                  </a:lnTo>
                  <a:lnTo>
                    <a:pt x="37540" y="12524"/>
                  </a:lnTo>
                  <a:lnTo>
                    <a:pt x="39728" y="10335"/>
                  </a:lnTo>
                  <a:lnTo>
                    <a:pt x="41917" y="8147"/>
                  </a:lnTo>
                  <a:lnTo>
                    <a:pt x="44105" y="5958"/>
                  </a:lnTo>
                  <a:lnTo>
                    <a:pt x="46294" y="3770"/>
                  </a:lnTo>
                  <a:lnTo>
                    <a:pt x="48482" y="1581"/>
                  </a:lnTo>
                  <a:lnTo>
                    <a:pt x="5003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14"/>
            <p:cNvSpPr/>
            <p:nvPr/>
          </p:nvSpPr>
          <p:spPr>
            <a:xfrm>
              <a:off x="1925070" y="2902912"/>
              <a:ext cx="791579" cy="791579"/>
            </a:xfrm>
            <a:custGeom>
              <a:rect b="b" l="l" r="r" t="t"/>
              <a:pathLst>
                <a:path extrusionOk="0" h="47844" w="47844">
                  <a:moveTo>
                    <a:pt x="47449" y="1"/>
                  </a:moveTo>
                  <a:lnTo>
                    <a:pt x="45746" y="1703"/>
                  </a:lnTo>
                  <a:lnTo>
                    <a:pt x="43558" y="3892"/>
                  </a:lnTo>
                  <a:lnTo>
                    <a:pt x="41369" y="6080"/>
                  </a:lnTo>
                  <a:lnTo>
                    <a:pt x="36992" y="10457"/>
                  </a:lnTo>
                  <a:lnTo>
                    <a:pt x="34804" y="12645"/>
                  </a:lnTo>
                  <a:lnTo>
                    <a:pt x="32615" y="14834"/>
                  </a:lnTo>
                  <a:lnTo>
                    <a:pt x="30427" y="17022"/>
                  </a:lnTo>
                  <a:lnTo>
                    <a:pt x="28238" y="19211"/>
                  </a:lnTo>
                  <a:lnTo>
                    <a:pt x="26050" y="21399"/>
                  </a:lnTo>
                  <a:lnTo>
                    <a:pt x="23862" y="23588"/>
                  </a:lnTo>
                  <a:lnTo>
                    <a:pt x="21673" y="25776"/>
                  </a:lnTo>
                  <a:lnTo>
                    <a:pt x="19485" y="27965"/>
                  </a:lnTo>
                  <a:lnTo>
                    <a:pt x="17296" y="30153"/>
                  </a:lnTo>
                  <a:lnTo>
                    <a:pt x="15108" y="32342"/>
                  </a:lnTo>
                  <a:lnTo>
                    <a:pt x="12919" y="34530"/>
                  </a:lnTo>
                  <a:lnTo>
                    <a:pt x="10731" y="36719"/>
                  </a:lnTo>
                  <a:lnTo>
                    <a:pt x="8542" y="38907"/>
                  </a:lnTo>
                  <a:lnTo>
                    <a:pt x="6354" y="41096"/>
                  </a:lnTo>
                  <a:lnTo>
                    <a:pt x="1977" y="45473"/>
                  </a:lnTo>
                  <a:lnTo>
                    <a:pt x="1" y="47448"/>
                  </a:lnTo>
                  <a:lnTo>
                    <a:pt x="1" y="47844"/>
                  </a:lnTo>
                  <a:lnTo>
                    <a:pt x="305" y="47540"/>
                  </a:lnTo>
                  <a:lnTo>
                    <a:pt x="2493" y="45351"/>
                  </a:lnTo>
                  <a:lnTo>
                    <a:pt x="4682" y="43163"/>
                  </a:lnTo>
                  <a:lnTo>
                    <a:pt x="6870" y="40974"/>
                  </a:lnTo>
                  <a:lnTo>
                    <a:pt x="9059" y="38786"/>
                  </a:lnTo>
                  <a:lnTo>
                    <a:pt x="11247" y="36597"/>
                  </a:lnTo>
                  <a:lnTo>
                    <a:pt x="13436" y="34409"/>
                  </a:lnTo>
                  <a:lnTo>
                    <a:pt x="15624" y="32220"/>
                  </a:lnTo>
                  <a:lnTo>
                    <a:pt x="17813" y="30032"/>
                  </a:lnTo>
                  <a:lnTo>
                    <a:pt x="20001" y="27843"/>
                  </a:lnTo>
                  <a:lnTo>
                    <a:pt x="22190" y="25655"/>
                  </a:lnTo>
                  <a:lnTo>
                    <a:pt x="24378" y="23466"/>
                  </a:lnTo>
                  <a:lnTo>
                    <a:pt x="26567" y="21278"/>
                  </a:lnTo>
                  <a:lnTo>
                    <a:pt x="26597" y="21278"/>
                  </a:lnTo>
                  <a:lnTo>
                    <a:pt x="28786" y="19089"/>
                  </a:lnTo>
                  <a:lnTo>
                    <a:pt x="30974" y="16901"/>
                  </a:lnTo>
                  <a:lnTo>
                    <a:pt x="33163" y="14712"/>
                  </a:lnTo>
                  <a:lnTo>
                    <a:pt x="35351" y="12524"/>
                  </a:lnTo>
                  <a:lnTo>
                    <a:pt x="37540" y="10335"/>
                  </a:lnTo>
                  <a:lnTo>
                    <a:pt x="39728" y="8147"/>
                  </a:lnTo>
                  <a:lnTo>
                    <a:pt x="41917" y="5958"/>
                  </a:lnTo>
                  <a:lnTo>
                    <a:pt x="44105" y="3770"/>
                  </a:lnTo>
                  <a:lnTo>
                    <a:pt x="46294" y="1581"/>
                  </a:lnTo>
                  <a:lnTo>
                    <a:pt x="4784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14"/>
            <p:cNvSpPr/>
            <p:nvPr/>
          </p:nvSpPr>
          <p:spPr>
            <a:xfrm>
              <a:off x="2651304" y="3629147"/>
              <a:ext cx="201667" cy="201667"/>
            </a:xfrm>
            <a:custGeom>
              <a:rect b="b" l="l" r="r" t="t"/>
              <a:pathLst>
                <a:path extrusionOk="0" h="12189" w="12189">
                  <a:moveTo>
                    <a:pt x="12189" y="0"/>
                  </a:moveTo>
                  <a:lnTo>
                    <a:pt x="10608" y="1581"/>
                  </a:lnTo>
                  <a:lnTo>
                    <a:pt x="8420" y="3769"/>
                  </a:lnTo>
                  <a:lnTo>
                    <a:pt x="6231" y="5958"/>
                  </a:lnTo>
                  <a:lnTo>
                    <a:pt x="4043" y="8146"/>
                  </a:lnTo>
                  <a:lnTo>
                    <a:pt x="1854" y="10335"/>
                  </a:lnTo>
                  <a:lnTo>
                    <a:pt x="0" y="12189"/>
                  </a:lnTo>
                  <a:lnTo>
                    <a:pt x="395" y="12189"/>
                  </a:lnTo>
                  <a:lnTo>
                    <a:pt x="2402" y="10213"/>
                  </a:lnTo>
                  <a:lnTo>
                    <a:pt x="4590" y="8025"/>
                  </a:lnTo>
                  <a:lnTo>
                    <a:pt x="6779" y="5836"/>
                  </a:lnTo>
                  <a:lnTo>
                    <a:pt x="8967" y="3648"/>
                  </a:lnTo>
                  <a:lnTo>
                    <a:pt x="11155" y="1459"/>
                  </a:lnTo>
                  <a:lnTo>
                    <a:pt x="12189" y="395"/>
                  </a:lnTo>
                  <a:lnTo>
                    <a:pt x="1218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14"/>
            <p:cNvSpPr/>
            <p:nvPr/>
          </p:nvSpPr>
          <p:spPr>
            <a:xfrm>
              <a:off x="1925070" y="2902912"/>
              <a:ext cx="755379" cy="755379"/>
            </a:xfrm>
            <a:custGeom>
              <a:rect b="b" l="l" r="r" t="t"/>
              <a:pathLst>
                <a:path extrusionOk="0" h="45656" w="45656">
                  <a:moveTo>
                    <a:pt x="45260" y="1"/>
                  </a:moveTo>
                  <a:lnTo>
                    <a:pt x="43558" y="1703"/>
                  </a:lnTo>
                  <a:lnTo>
                    <a:pt x="41369" y="3892"/>
                  </a:lnTo>
                  <a:lnTo>
                    <a:pt x="39181" y="6080"/>
                  </a:lnTo>
                  <a:lnTo>
                    <a:pt x="36992" y="8268"/>
                  </a:lnTo>
                  <a:lnTo>
                    <a:pt x="34804" y="10457"/>
                  </a:lnTo>
                  <a:lnTo>
                    <a:pt x="32615" y="12645"/>
                  </a:lnTo>
                  <a:lnTo>
                    <a:pt x="30427" y="14834"/>
                  </a:lnTo>
                  <a:lnTo>
                    <a:pt x="28238" y="17022"/>
                  </a:lnTo>
                  <a:lnTo>
                    <a:pt x="26050" y="19211"/>
                  </a:lnTo>
                  <a:lnTo>
                    <a:pt x="23862" y="21399"/>
                  </a:lnTo>
                  <a:lnTo>
                    <a:pt x="21673" y="23588"/>
                  </a:lnTo>
                  <a:lnTo>
                    <a:pt x="19485" y="25776"/>
                  </a:lnTo>
                  <a:lnTo>
                    <a:pt x="17296" y="27965"/>
                  </a:lnTo>
                  <a:lnTo>
                    <a:pt x="15108" y="30153"/>
                  </a:lnTo>
                  <a:lnTo>
                    <a:pt x="12919" y="32342"/>
                  </a:lnTo>
                  <a:lnTo>
                    <a:pt x="10731" y="34530"/>
                  </a:lnTo>
                  <a:lnTo>
                    <a:pt x="8542" y="36719"/>
                  </a:lnTo>
                  <a:lnTo>
                    <a:pt x="6354" y="38907"/>
                  </a:lnTo>
                  <a:lnTo>
                    <a:pt x="4165" y="41096"/>
                  </a:lnTo>
                  <a:lnTo>
                    <a:pt x="1977" y="43284"/>
                  </a:lnTo>
                  <a:lnTo>
                    <a:pt x="1" y="45260"/>
                  </a:lnTo>
                  <a:lnTo>
                    <a:pt x="1" y="45655"/>
                  </a:lnTo>
                  <a:lnTo>
                    <a:pt x="305" y="45351"/>
                  </a:lnTo>
                  <a:lnTo>
                    <a:pt x="2493" y="43163"/>
                  </a:lnTo>
                  <a:lnTo>
                    <a:pt x="4682" y="40974"/>
                  </a:lnTo>
                  <a:lnTo>
                    <a:pt x="6870" y="38786"/>
                  </a:lnTo>
                  <a:lnTo>
                    <a:pt x="9059" y="36597"/>
                  </a:lnTo>
                  <a:lnTo>
                    <a:pt x="11247" y="34409"/>
                  </a:lnTo>
                  <a:lnTo>
                    <a:pt x="13436" y="32220"/>
                  </a:lnTo>
                  <a:lnTo>
                    <a:pt x="15624" y="30032"/>
                  </a:lnTo>
                  <a:lnTo>
                    <a:pt x="20001" y="25655"/>
                  </a:lnTo>
                  <a:lnTo>
                    <a:pt x="22190" y="23466"/>
                  </a:lnTo>
                  <a:lnTo>
                    <a:pt x="24378" y="21278"/>
                  </a:lnTo>
                  <a:lnTo>
                    <a:pt x="26567" y="19089"/>
                  </a:lnTo>
                  <a:lnTo>
                    <a:pt x="26597" y="19089"/>
                  </a:lnTo>
                  <a:lnTo>
                    <a:pt x="28786" y="16901"/>
                  </a:lnTo>
                  <a:lnTo>
                    <a:pt x="30974" y="14712"/>
                  </a:lnTo>
                  <a:lnTo>
                    <a:pt x="33163" y="12524"/>
                  </a:lnTo>
                  <a:lnTo>
                    <a:pt x="35351" y="10335"/>
                  </a:lnTo>
                  <a:lnTo>
                    <a:pt x="39606" y="6050"/>
                  </a:lnTo>
                  <a:lnTo>
                    <a:pt x="39728" y="5958"/>
                  </a:lnTo>
                  <a:lnTo>
                    <a:pt x="41917" y="3770"/>
                  </a:lnTo>
                  <a:lnTo>
                    <a:pt x="44105" y="1581"/>
                  </a:lnTo>
                  <a:lnTo>
                    <a:pt x="4565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14"/>
            <p:cNvSpPr/>
            <p:nvPr/>
          </p:nvSpPr>
          <p:spPr>
            <a:xfrm>
              <a:off x="1925070" y="2902912"/>
              <a:ext cx="719162" cy="719162"/>
            </a:xfrm>
            <a:custGeom>
              <a:rect b="b" l="l" r="r" t="t"/>
              <a:pathLst>
                <a:path extrusionOk="0" h="43467" w="43467">
                  <a:moveTo>
                    <a:pt x="43072" y="1"/>
                  </a:moveTo>
                  <a:lnTo>
                    <a:pt x="41369" y="1703"/>
                  </a:lnTo>
                  <a:lnTo>
                    <a:pt x="39181" y="3892"/>
                  </a:lnTo>
                  <a:lnTo>
                    <a:pt x="36992" y="6080"/>
                  </a:lnTo>
                  <a:lnTo>
                    <a:pt x="32737" y="10335"/>
                  </a:lnTo>
                  <a:lnTo>
                    <a:pt x="32615" y="10457"/>
                  </a:lnTo>
                  <a:lnTo>
                    <a:pt x="30427" y="12645"/>
                  </a:lnTo>
                  <a:lnTo>
                    <a:pt x="28238" y="14834"/>
                  </a:lnTo>
                  <a:lnTo>
                    <a:pt x="26050" y="17022"/>
                  </a:lnTo>
                  <a:lnTo>
                    <a:pt x="23862" y="19211"/>
                  </a:lnTo>
                  <a:lnTo>
                    <a:pt x="21673" y="21399"/>
                  </a:lnTo>
                  <a:lnTo>
                    <a:pt x="19485" y="23588"/>
                  </a:lnTo>
                  <a:lnTo>
                    <a:pt x="17296" y="25776"/>
                  </a:lnTo>
                  <a:lnTo>
                    <a:pt x="15108" y="27965"/>
                  </a:lnTo>
                  <a:lnTo>
                    <a:pt x="12919" y="30153"/>
                  </a:lnTo>
                  <a:lnTo>
                    <a:pt x="10731" y="32342"/>
                  </a:lnTo>
                  <a:lnTo>
                    <a:pt x="8542" y="34530"/>
                  </a:lnTo>
                  <a:lnTo>
                    <a:pt x="6354" y="36719"/>
                  </a:lnTo>
                  <a:lnTo>
                    <a:pt x="4165" y="38907"/>
                  </a:lnTo>
                  <a:lnTo>
                    <a:pt x="1977" y="41096"/>
                  </a:lnTo>
                  <a:lnTo>
                    <a:pt x="1" y="43071"/>
                  </a:lnTo>
                  <a:lnTo>
                    <a:pt x="1" y="43467"/>
                  </a:lnTo>
                  <a:lnTo>
                    <a:pt x="305" y="43163"/>
                  </a:lnTo>
                  <a:lnTo>
                    <a:pt x="2493" y="40974"/>
                  </a:lnTo>
                  <a:lnTo>
                    <a:pt x="4682" y="38786"/>
                  </a:lnTo>
                  <a:lnTo>
                    <a:pt x="8968" y="34500"/>
                  </a:lnTo>
                  <a:lnTo>
                    <a:pt x="9059" y="34409"/>
                  </a:lnTo>
                  <a:lnTo>
                    <a:pt x="11247" y="32220"/>
                  </a:lnTo>
                  <a:lnTo>
                    <a:pt x="13436" y="30032"/>
                  </a:lnTo>
                  <a:lnTo>
                    <a:pt x="15624" y="27843"/>
                  </a:lnTo>
                  <a:lnTo>
                    <a:pt x="17813" y="25655"/>
                  </a:lnTo>
                  <a:lnTo>
                    <a:pt x="20001" y="23466"/>
                  </a:lnTo>
                  <a:lnTo>
                    <a:pt x="22190" y="21278"/>
                  </a:lnTo>
                  <a:lnTo>
                    <a:pt x="24378" y="19089"/>
                  </a:lnTo>
                  <a:lnTo>
                    <a:pt x="28664" y="14804"/>
                  </a:lnTo>
                  <a:lnTo>
                    <a:pt x="28786" y="14712"/>
                  </a:lnTo>
                  <a:lnTo>
                    <a:pt x="30974" y="12524"/>
                  </a:lnTo>
                  <a:lnTo>
                    <a:pt x="33163" y="10335"/>
                  </a:lnTo>
                  <a:lnTo>
                    <a:pt x="35351" y="8147"/>
                  </a:lnTo>
                  <a:lnTo>
                    <a:pt x="37540" y="5958"/>
                  </a:lnTo>
                  <a:lnTo>
                    <a:pt x="39728" y="3770"/>
                  </a:lnTo>
                  <a:lnTo>
                    <a:pt x="41917" y="1581"/>
                  </a:lnTo>
                  <a:lnTo>
                    <a:pt x="4346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14"/>
            <p:cNvSpPr/>
            <p:nvPr/>
          </p:nvSpPr>
          <p:spPr>
            <a:xfrm>
              <a:off x="2578883" y="3556725"/>
              <a:ext cx="274084" cy="274084"/>
            </a:xfrm>
            <a:custGeom>
              <a:rect b="b" l="l" r="r" t="t"/>
              <a:pathLst>
                <a:path extrusionOk="0" h="16566" w="16566">
                  <a:moveTo>
                    <a:pt x="16566" y="0"/>
                  </a:moveTo>
                  <a:lnTo>
                    <a:pt x="14985" y="1581"/>
                  </a:lnTo>
                  <a:lnTo>
                    <a:pt x="12797" y="3769"/>
                  </a:lnTo>
                  <a:lnTo>
                    <a:pt x="10608" y="5958"/>
                  </a:lnTo>
                  <a:lnTo>
                    <a:pt x="8420" y="8146"/>
                  </a:lnTo>
                  <a:lnTo>
                    <a:pt x="6231" y="10335"/>
                  </a:lnTo>
                  <a:lnTo>
                    <a:pt x="4043" y="12523"/>
                  </a:lnTo>
                  <a:lnTo>
                    <a:pt x="1854" y="14712"/>
                  </a:lnTo>
                  <a:lnTo>
                    <a:pt x="0" y="16566"/>
                  </a:lnTo>
                  <a:lnTo>
                    <a:pt x="395" y="16566"/>
                  </a:lnTo>
                  <a:lnTo>
                    <a:pt x="2402" y="14590"/>
                  </a:lnTo>
                  <a:lnTo>
                    <a:pt x="4590" y="12402"/>
                  </a:lnTo>
                  <a:lnTo>
                    <a:pt x="6779" y="10213"/>
                  </a:lnTo>
                  <a:lnTo>
                    <a:pt x="8967" y="8025"/>
                  </a:lnTo>
                  <a:lnTo>
                    <a:pt x="11156" y="5836"/>
                  </a:lnTo>
                  <a:lnTo>
                    <a:pt x="13344" y="3648"/>
                  </a:lnTo>
                  <a:lnTo>
                    <a:pt x="15532" y="1459"/>
                  </a:lnTo>
                  <a:lnTo>
                    <a:pt x="16566" y="395"/>
                  </a:lnTo>
                  <a:lnTo>
                    <a:pt x="1656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14"/>
            <p:cNvSpPr/>
            <p:nvPr/>
          </p:nvSpPr>
          <p:spPr>
            <a:xfrm>
              <a:off x="1925070" y="2902912"/>
              <a:ext cx="682961" cy="682961"/>
            </a:xfrm>
            <a:custGeom>
              <a:rect b="b" l="l" r="r" t="t"/>
              <a:pathLst>
                <a:path extrusionOk="0" h="41279" w="41279">
                  <a:moveTo>
                    <a:pt x="40883" y="1"/>
                  </a:moveTo>
                  <a:lnTo>
                    <a:pt x="39181" y="1703"/>
                  </a:lnTo>
                  <a:lnTo>
                    <a:pt x="36992" y="3892"/>
                  </a:lnTo>
                  <a:lnTo>
                    <a:pt x="34804" y="6080"/>
                  </a:lnTo>
                  <a:lnTo>
                    <a:pt x="32615" y="8268"/>
                  </a:lnTo>
                  <a:lnTo>
                    <a:pt x="30427" y="10457"/>
                  </a:lnTo>
                  <a:lnTo>
                    <a:pt x="28238" y="12645"/>
                  </a:lnTo>
                  <a:lnTo>
                    <a:pt x="26050" y="14834"/>
                  </a:lnTo>
                  <a:lnTo>
                    <a:pt x="21673" y="19211"/>
                  </a:lnTo>
                  <a:lnTo>
                    <a:pt x="19485" y="21399"/>
                  </a:lnTo>
                  <a:lnTo>
                    <a:pt x="17296" y="23588"/>
                  </a:lnTo>
                  <a:lnTo>
                    <a:pt x="13041" y="27843"/>
                  </a:lnTo>
                  <a:lnTo>
                    <a:pt x="12919" y="27965"/>
                  </a:lnTo>
                  <a:lnTo>
                    <a:pt x="10731" y="30153"/>
                  </a:lnTo>
                  <a:lnTo>
                    <a:pt x="8542" y="32342"/>
                  </a:lnTo>
                  <a:lnTo>
                    <a:pt x="6354" y="34530"/>
                  </a:lnTo>
                  <a:lnTo>
                    <a:pt x="4165" y="36719"/>
                  </a:lnTo>
                  <a:lnTo>
                    <a:pt x="1977" y="38907"/>
                  </a:lnTo>
                  <a:lnTo>
                    <a:pt x="1" y="40883"/>
                  </a:lnTo>
                  <a:lnTo>
                    <a:pt x="1" y="41278"/>
                  </a:lnTo>
                  <a:lnTo>
                    <a:pt x="305" y="40974"/>
                  </a:lnTo>
                  <a:lnTo>
                    <a:pt x="2493" y="38786"/>
                  </a:lnTo>
                  <a:lnTo>
                    <a:pt x="4682" y="36597"/>
                  </a:lnTo>
                  <a:lnTo>
                    <a:pt x="6870" y="34409"/>
                  </a:lnTo>
                  <a:lnTo>
                    <a:pt x="9059" y="32220"/>
                  </a:lnTo>
                  <a:lnTo>
                    <a:pt x="11247" y="30032"/>
                  </a:lnTo>
                  <a:lnTo>
                    <a:pt x="13436" y="27843"/>
                  </a:lnTo>
                  <a:lnTo>
                    <a:pt x="15624" y="25655"/>
                  </a:lnTo>
                  <a:lnTo>
                    <a:pt x="17813" y="23466"/>
                  </a:lnTo>
                  <a:lnTo>
                    <a:pt x="20001" y="21278"/>
                  </a:lnTo>
                  <a:lnTo>
                    <a:pt x="22190" y="19089"/>
                  </a:lnTo>
                  <a:lnTo>
                    <a:pt x="24378" y="16901"/>
                  </a:lnTo>
                  <a:lnTo>
                    <a:pt x="26567" y="14712"/>
                  </a:lnTo>
                  <a:lnTo>
                    <a:pt x="26597" y="14712"/>
                  </a:lnTo>
                  <a:lnTo>
                    <a:pt x="28786" y="12524"/>
                  </a:lnTo>
                  <a:lnTo>
                    <a:pt x="30974" y="10335"/>
                  </a:lnTo>
                  <a:lnTo>
                    <a:pt x="33163" y="8147"/>
                  </a:lnTo>
                  <a:lnTo>
                    <a:pt x="35351" y="5958"/>
                  </a:lnTo>
                  <a:lnTo>
                    <a:pt x="37540" y="3770"/>
                  </a:lnTo>
                  <a:lnTo>
                    <a:pt x="39728" y="1581"/>
                  </a:lnTo>
                  <a:lnTo>
                    <a:pt x="4127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14"/>
            <p:cNvSpPr/>
            <p:nvPr/>
          </p:nvSpPr>
          <p:spPr>
            <a:xfrm>
              <a:off x="2542664" y="3520506"/>
              <a:ext cx="310301" cy="310301"/>
            </a:xfrm>
            <a:custGeom>
              <a:rect b="b" l="l" r="r" t="t"/>
              <a:pathLst>
                <a:path extrusionOk="0" h="18755" w="18755">
                  <a:moveTo>
                    <a:pt x="18755" y="1"/>
                  </a:moveTo>
                  <a:lnTo>
                    <a:pt x="17174" y="1581"/>
                  </a:lnTo>
                  <a:lnTo>
                    <a:pt x="14986" y="3770"/>
                  </a:lnTo>
                  <a:lnTo>
                    <a:pt x="12797" y="5958"/>
                  </a:lnTo>
                  <a:lnTo>
                    <a:pt x="10609" y="8147"/>
                  </a:lnTo>
                  <a:lnTo>
                    <a:pt x="8420" y="10335"/>
                  </a:lnTo>
                  <a:lnTo>
                    <a:pt x="6232" y="12524"/>
                  </a:lnTo>
                  <a:lnTo>
                    <a:pt x="4043" y="14712"/>
                  </a:lnTo>
                  <a:lnTo>
                    <a:pt x="1855" y="16901"/>
                  </a:lnTo>
                  <a:lnTo>
                    <a:pt x="1" y="18755"/>
                  </a:lnTo>
                  <a:lnTo>
                    <a:pt x="396" y="18755"/>
                  </a:lnTo>
                  <a:lnTo>
                    <a:pt x="2402" y="16779"/>
                  </a:lnTo>
                  <a:lnTo>
                    <a:pt x="4591" y="14591"/>
                  </a:lnTo>
                  <a:lnTo>
                    <a:pt x="6779" y="12402"/>
                  </a:lnTo>
                  <a:lnTo>
                    <a:pt x="8968" y="10214"/>
                  </a:lnTo>
                  <a:lnTo>
                    <a:pt x="11156" y="8025"/>
                  </a:lnTo>
                  <a:lnTo>
                    <a:pt x="13345" y="5837"/>
                  </a:lnTo>
                  <a:lnTo>
                    <a:pt x="15533" y="3648"/>
                  </a:lnTo>
                  <a:lnTo>
                    <a:pt x="17721" y="1460"/>
                  </a:lnTo>
                  <a:lnTo>
                    <a:pt x="18755" y="396"/>
                  </a:lnTo>
                  <a:lnTo>
                    <a:pt x="1875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14"/>
            <p:cNvSpPr/>
            <p:nvPr/>
          </p:nvSpPr>
          <p:spPr>
            <a:xfrm>
              <a:off x="2506461" y="3484303"/>
              <a:ext cx="346502" cy="346502"/>
            </a:xfrm>
            <a:custGeom>
              <a:rect b="b" l="l" r="r" t="t"/>
              <a:pathLst>
                <a:path extrusionOk="0" h="20943" w="20943">
                  <a:moveTo>
                    <a:pt x="20943" y="0"/>
                  </a:moveTo>
                  <a:lnTo>
                    <a:pt x="19362" y="1581"/>
                  </a:lnTo>
                  <a:lnTo>
                    <a:pt x="17174" y="3769"/>
                  </a:lnTo>
                  <a:lnTo>
                    <a:pt x="14985" y="5958"/>
                  </a:lnTo>
                  <a:lnTo>
                    <a:pt x="12797" y="8146"/>
                  </a:lnTo>
                  <a:lnTo>
                    <a:pt x="10608" y="10335"/>
                  </a:lnTo>
                  <a:lnTo>
                    <a:pt x="8420" y="12523"/>
                  </a:lnTo>
                  <a:lnTo>
                    <a:pt x="6231" y="14712"/>
                  </a:lnTo>
                  <a:lnTo>
                    <a:pt x="1854" y="19089"/>
                  </a:lnTo>
                  <a:lnTo>
                    <a:pt x="0" y="20943"/>
                  </a:lnTo>
                  <a:lnTo>
                    <a:pt x="395" y="20943"/>
                  </a:lnTo>
                  <a:lnTo>
                    <a:pt x="4468" y="16870"/>
                  </a:lnTo>
                  <a:lnTo>
                    <a:pt x="4590" y="16779"/>
                  </a:lnTo>
                  <a:lnTo>
                    <a:pt x="6779" y="14590"/>
                  </a:lnTo>
                  <a:lnTo>
                    <a:pt x="8967" y="12402"/>
                  </a:lnTo>
                  <a:lnTo>
                    <a:pt x="11156" y="10213"/>
                  </a:lnTo>
                  <a:lnTo>
                    <a:pt x="13344" y="8025"/>
                  </a:lnTo>
                  <a:lnTo>
                    <a:pt x="15533" y="5836"/>
                  </a:lnTo>
                  <a:lnTo>
                    <a:pt x="17721" y="3648"/>
                  </a:lnTo>
                  <a:lnTo>
                    <a:pt x="19909" y="1459"/>
                  </a:lnTo>
                  <a:lnTo>
                    <a:pt x="20943" y="395"/>
                  </a:lnTo>
                  <a:lnTo>
                    <a:pt x="209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14"/>
            <p:cNvSpPr/>
            <p:nvPr/>
          </p:nvSpPr>
          <p:spPr>
            <a:xfrm>
              <a:off x="1925070" y="2902912"/>
              <a:ext cx="610544" cy="610544"/>
            </a:xfrm>
            <a:custGeom>
              <a:rect b="b" l="l" r="r" t="t"/>
              <a:pathLst>
                <a:path extrusionOk="0" h="36902" w="36902">
                  <a:moveTo>
                    <a:pt x="36506" y="1"/>
                  </a:moveTo>
                  <a:lnTo>
                    <a:pt x="34804" y="1703"/>
                  </a:lnTo>
                  <a:lnTo>
                    <a:pt x="32615" y="3892"/>
                  </a:lnTo>
                  <a:lnTo>
                    <a:pt x="30427" y="6080"/>
                  </a:lnTo>
                  <a:lnTo>
                    <a:pt x="28238" y="8268"/>
                  </a:lnTo>
                  <a:lnTo>
                    <a:pt x="26050" y="10457"/>
                  </a:lnTo>
                  <a:lnTo>
                    <a:pt x="23862" y="12645"/>
                  </a:lnTo>
                  <a:lnTo>
                    <a:pt x="21673" y="14834"/>
                  </a:lnTo>
                  <a:lnTo>
                    <a:pt x="19485" y="17022"/>
                  </a:lnTo>
                  <a:lnTo>
                    <a:pt x="17296" y="19211"/>
                  </a:lnTo>
                  <a:lnTo>
                    <a:pt x="15108" y="21399"/>
                  </a:lnTo>
                  <a:lnTo>
                    <a:pt x="12919" y="23588"/>
                  </a:lnTo>
                  <a:lnTo>
                    <a:pt x="10731" y="25776"/>
                  </a:lnTo>
                  <a:lnTo>
                    <a:pt x="8542" y="27965"/>
                  </a:lnTo>
                  <a:lnTo>
                    <a:pt x="6354" y="30153"/>
                  </a:lnTo>
                  <a:lnTo>
                    <a:pt x="4165" y="32342"/>
                  </a:lnTo>
                  <a:lnTo>
                    <a:pt x="1977" y="34530"/>
                  </a:lnTo>
                  <a:lnTo>
                    <a:pt x="1" y="36506"/>
                  </a:lnTo>
                  <a:lnTo>
                    <a:pt x="1" y="36901"/>
                  </a:lnTo>
                  <a:lnTo>
                    <a:pt x="305" y="36597"/>
                  </a:lnTo>
                  <a:lnTo>
                    <a:pt x="2493" y="34409"/>
                  </a:lnTo>
                  <a:lnTo>
                    <a:pt x="4682" y="32220"/>
                  </a:lnTo>
                  <a:lnTo>
                    <a:pt x="6870" y="30032"/>
                  </a:lnTo>
                  <a:lnTo>
                    <a:pt x="9059" y="27843"/>
                  </a:lnTo>
                  <a:lnTo>
                    <a:pt x="11247" y="25655"/>
                  </a:lnTo>
                  <a:lnTo>
                    <a:pt x="13436" y="23466"/>
                  </a:lnTo>
                  <a:lnTo>
                    <a:pt x="15624" y="21278"/>
                  </a:lnTo>
                  <a:lnTo>
                    <a:pt x="17813" y="19089"/>
                  </a:lnTo>
                  <a:lnTo>
                    <a:pt x="20001" y="16901"/>
                  </a:lnTo>
                  <a:lnTo>
                    <a:pt x="22190" y="14712"/>
                  </a:lnTo>
                  <a:lnTo>
                    <a:pt x="24378" y="12524"/>
                  </a:lnTo>
                  <a:lnTo>
                    <a:pt x="26567" y="10335"/>
                  </a:lnTo>
                  <a:lnTo>
                    <a:pt x="26597" y="10335"/>
                  </a:lnTo>
                  <a:lnTo>
                    <a:pt x="28786" y="8147"/>
                  </a:lnTo>
                  <a:lnTo>
                    <a:pt x="30974" y="5958"/>
                  </a:lnTo>
                  <a:lnTo>
                    <a:pt x="33163" y="3770"/>
                  </a:lnTo>
                  <a:lnTo>
                    <a:pt x="35351" y="1581"/>
                  </a:lnTo>
                  <a:lnTo>
                    <a:pt x="3690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14"/>
            <p:cNvSpPr/>
            <p:nvPr/>
          </p:nvSpPr>
          <p:spPr>
            <a:xfrm>
              <a:off x="1925070" y="2902912"/>
              <a:ext cx="574327" cy="574327"/>
            </a:xfrm>
            <a:custGeom>
              <a:rect b="b" l="l" r="r" t="t"/>
              <a:pathLst>
                <a:path extrusionOk="0" h="34713" w="34713">
                  <a:moveTo>
                    <a:pt x="34318" y="1"/>
                  </a:moveTo>
                  <a:lnTo>
                    <a:pt x="32615" y="1703"/>
                  </a:lnTo>
                  <a:lnTo>
                    <a:pt x="30427" y="3892"/>
                  </a:lnTo>
                  <a:lnTo>
                    <a:pt x="28238" y="6080"/>
                  </a:lnTo>
                  <a:lnTo>
                    <a:pt x="26050" y="8268"/>
                  </a:lnTo>
                  <a:lnTo>
                    <a:pt x="23862" y="10457"/>
                  </a:lnTo>
                  <a:lnTo>
                    <a:pt x="21673" y="12645"/>
                  </a:lnTo>
                  <a:lnTo>
                    <a:pt x="19485" y="14834"/>
                  </a:lnTo>
                  <a:lnTo>
                    <a:pt x="17296" y="17022"/>
                  </a:lnTo>
                  <a:lnTo>
                    <a:pt x="15108" y="19211"/>
                  </a:lnTo>
                  <a:lnTo>
                    <a:pt x="12919" y="21399"/>
                  </a:lnTo>
                  <a:lnTo>
                    <a:pt x="10731" y="23588"/>
                  </a:lnTo>
                  <a:lnTo>
                    <a:pt x="8542" y="25776"/>
                  </a:lnTo>
                  <a:lnTo>
                    <a:pt x="6354" y="27965"/>
                  </a:lnTo>
                  <a:lnTo>
                    <a:pt x="4165" y="30153"/>
                  </a:lnTo>
                  <a:lnTo>
                    <a:pt x="1977" y="32342"/>
                  </a:lnTo>
                  <a:lnTo>
                    <a:pt x="1" y="34317"/>
                  </a:lnTo>
                  <a:lnTo>
                    <a:pt x="1" y="34713"/>
                  </a:lnTo>
                  <a:lnTo>
                    <a:pt x="305" y="34409"/>
                  </a:lnTo>
                  <a:lnTo>
                    <a:pt x="2493" y="32220"/>
                  </a:lnTo>
                  <a:lnTo>
                    <a:pt x="4682" y="30032"/>
                  </a:lnTo>
                  <a:lnTo>
                    <a:pt x="8968" y="25746"/>
                  </a:lnTo>
                  <a:lnTo>
                    <a:pt x="9059" y="25655"/>
                  </a:lnTo>
                  <a:lnTo>
                    <a:pt x="11247" y="23466"/>
                  </a:lnTo>
                  <a:lnTo>
                    <a:pt x="13436" y="21278"/>
                  </a:lnTo>
                  <a:lnTo>
                    <a:pt x="15624" y="19089"/>
                  </a:lnTo>
                  <a:lnTo>
                    <a:pt x="20001" y="14712"/>
                  </a:lnTo>
                  <a:lnTo>
                    <a:pt x="22190" y="12524"/>
                  </a:lnTo>
                  <a:lnTo>
                    <a:pt x="24378" y="10335"/>
                  </a:lnTo>
                  <a:lnTo>
                    <a:pt x="28664" y="6050"/>
                  </a:lnTo>
                  <a:lnTo>
                    <a:pt x="28786" y="5958"/>
                  </a:lnTo>
                  <a:lnTo>
                    <a:pt x="30974" y="3770"/>
                  </a:lnTo>
                  <a:lnTo>
                    <a:pt x="33163" y="1581"/>
                  </a:lnTo>
                  <a:lnTo>
                    <a:pt x="3471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14"/>
            <p:cNvSpPr/>
            <p:nvPr/>
          </p:nvSpPr>
          <p:spPr>
            <a:xfrm>
              <a:off x="1925070" y="2902912"/>
              <a:ext cx="538126" cy="538126"/>
            </a:xfrm>
            <a:custGeom>
              <a:rect b="b" l="l" r="r" t="t"/>
              <a:pathLst>
                <a:path extrusionOk="0" h="32525" w="32525">
                  <a:moveTo>
                    <a:pt x="32129" y="1"/>
                  </a:moveTo>
                  <a:lnTo>
                    <a:pt x="30427" y="1703"/>
                  </a:lnTo>
                  <a:lnTo>
                    <a:pt x="28238" y="3892"/>
                  </a:lnTo>
                  <a:lnTo>
                    <a:pt x="26050" y="6080"/>
                  </a:lnTo>
                  <a:lnTo>
                    <a:pt x="21673" y="10457"/>
                  </a:lnTo>
                  <a:lnTo>
                    <a:pt x="19485" y="12645"/>
                  </a:lnTo>
                  <a:lnTo>
                    <a:pt x="17296" y="14834"/>
                  </a:lnTo>
                  <a:lnTo>
                    <a:pt x="13041" y="19089"/>
                  </a:lnTo>
                  <a:lnTo>
                    <a:pt x="12919" y="19211"/>
                  </a:lnTo>
                  <a:lnTo>
                    <a:pt x="10731" y="21399"/>
                  </a:lnTo>
                  <a:lnTo>
                    <a:pt x="8542" y="23588"/>
                  </a:lnTo>
                  <a:lnTo>
                    <a:pt x="6354" y="25776"/>
                  </a:lnTo>
                  <a:lnTo>
                    <a:pt x="4165" y="27965"/>
                  </a:lnTo>
                  <a:lnTo>
                    <a:pt x="1977" y="30153"/>
                  </a:lnTo>
                  <a:lnTo>
                    <a:pt x="1" y="32129"/>
                  </a:lnTo>
                  <a:lnTo>
                    <a:pt x="1" y="32524"/>
                  </a:lnTo>
                  <a:lnTo>
                    <a:pt x="305" y="32220"/>
                  </a:lnTo>
                  <a:lnTo>
                    <a:pt x="2493" y="30032"/>
                  </a:lnTo>
                  <a:lnTo>
                    <a:pt x="4682" y="27843"/>
                  </a:lnTo>
                  <a:lnTo>
                    <a:pt x="6870" y="25655"/>
                  </a:lnTo>
                  <a:lnTo>
                    <a:pt x="9059" y="23466"/>
                  </a:lnTo>
                  <a:lnTo>
                    <a:pt x="11247" y="21278"/>
                  </a:lnTo>
                  <a:lnTo>
                    <a:pt x="13436" y="19089"/>
                  </a:lnTo>
                  <a:lnTo>
                    <a:pt x="15624" y="16901"/>
                  </a:lnTo>
                  <a:lnTo>
                    <a:pt x="17813" y="14712"/>
                  </a:lnTo>
                  <a:lnTo>
                    <a:pt x="20001" y="12524"/>
                  </a:lnTo>
                  <a:lnTo>
                    <a:pt x="22190" y="10335"/>
                  </a:lnTo>
                  <a:lnTo>
                    <a:pt x="24378" y="8147"/>
                  </a:lnTo>
                  <a:lnTo>
                    <a:pt x="26567" y="5958"/>
                  </a:lnTo>
                  <a:lnTo>
                    <a:pt x="26597" y="5958"/>
                  </a:lnTo>
                  <a:lnTo>
                    <a:pt x="28786" y="3770"/>
                  </a:lnTo>
                  <a:lnTo>
                    <a:pt x="30974" y="1581"/>
                  </a:lnTo>
                  <a:lnTo>
                    <a:pt x="325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14"/>
            <p:cNvSpPr/>
            <p:nvPr/>
          </p:nvSpPr>
          <p:spPr>
            <a:xfrm>
              <a:off x="2397821" y="3375663"/>
              <a:ext cx="455136" cy="455136"/>
            </a:xfrm>
            <a:custGeom>
              <a:rect b="b" l="l" r="r" t="t"/>
              <a:pathLst>
                <a:path extrusionOk="0" h="27509" w="27509">
                  <a:moveTo>
                    <a:pt x="27509" y="1"/>
                  </a:moveTo>
                  <a:lnTo>
                    <a:pt x="25928" y="1581"/>
                  </a:lnTo>
                  <a:lnTo>
                    <a:pt x="23740" y="3770"/>
                  </a:lnTo>
                  <a:lnTo>
                    <a:pt x="21551" y="5958"/>
                  </a:lnTo>
                  <a:lnTo>
                    <a:pt x="19363" y="8147"/>
                  </a:lnTo>
                  <a:lnTo>
                    <a:pt x="17174" y="10335"/>
                  </a:lnTo>
                  <a:lnTo>
                    <a:pt x="14986" y="12524"/>
                  </a:lnTo>
                  <a:lnTo>
                    <a:pt x="12797" y="14712"/>
                  </a:lnTo>
                  <a:lnTo>
                    <a:pt x="10609" y="16901"/>
                  </a:lnTo>
                  <a:lnTo>
                    <a:pt x="8420" y="19089"/>
                  </a:lnTo>
                  <a:lnTo>
                    <a:pt x="6232" y="21278"/>
                  </a:lnTo>
                  <a:lnTo>
                    <a:pt x="4043" y="23466"/>
                  </a:lnTo>
                  <a:lnTo>
                    <a:pt x="1855" y="25655"/>
                  </a:lnTo>
                  <a:lnTo>
                    <a:pt x="1" y="27509"/>
                  </a:lnTo>
                  <a:lnTo>
                    <a:pt x="396" y="27509"/>
                  </a:lnTo>
                  <a:lnTo>
                    <a:pt x="2402" y="25533"/>
                  </a:lnTo>
                  <a:lnTo>
                    <a:pt x="4591" y="23345"/>
                  </a:lnTo>
                  <a:lnTo>
                    <a:pt x="6779" y="21156"/>
                  </a:lnTo>
                  <a:lnTo>
                    <a:pt x="8968" y="18968"/>
                  </a:lnTo>
                  <a:lnTo>
                    <a:pt x="11156" y="16779"/>
                  </a:lnTo>
                  <a:lnTo>
                    <a:pt x="13345" y="14591"/>
                  </a:lnTo>
                  <a:lnTo>
                    <a:pt x="15533" y="12402"/>
                  </a:lnTo>
                  <a:lnTo>
                    <a:pt x="17722" y="10214"/>
                  </a:lnTo>
                  <a:lnTo>
                    <a:pt x="19910" y="8025"/>
                  </a:lnTo>
                  <a:lnTo>
                    <a:pt x="22099" y="5837"/>
                  </a:lnTo>
                  <a:lnTo>
                    <a:pt x="24287" y="3648"/>
                  </a:lnTo>
                  <a:lnTo>
                    <a:pt x="26475" y="1460"/>
                  </a:lnTo>
                  <a:lnTo>
                    <a:pt x="27509" y="396"/>
                  </a:lnTo>
                  <a:lnTo>
                    <a:pt x="2750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14"/>
            <p:cNvSpPr/>
            <p:nvPr/>
          </p:nvSpPr>
          <p:spPr>
            <a:xfrm>
              <a:off x="1925070" y="2902912"/>
              <a:ext cx="501909" cy="501909"/>
            </a:xfrm>
            <a:custGeom>
              <a:rect b="b" l="l" r="r" t="t"/>
              <a:pathLst>
                <a:path extrusionOk="0" h="30336" w="30336">
                  <a:moveTo>
                    <a:pt x="29941" y="1"/>
                  </a:moveTo>
                  <a:lnTo>
                    <a:pt x="28238" y="1703"/>
                  </a:lnTo>
                  <a:lnTo>
                    <a:pt x="26050" y="3892"/>
                  </a:lnTo>
                  <a:lnTo>
                    <a:pt x="23862" y="6080"/>
                  </a:lnTo>
                  <a:lnTo>
                    <a:pt x="21673" y="8268"/>
                  </a:lnTo>
                  <a:lnTo>
                    <a:pt x="19485" y="10457"/>
                  </a:lnTo>
                  <a:lnTo>
                    <a:pt x="17296" y="12645"/>
                  </a:lnTo>
                  <a:lnTo>
                    <a:pt x="15108" y="14834"/>
                  </a:lnTo>
                  <a:lnTo>
                    <a:pt x="12919" y="17022"/>
                  </a:lnTo>
                  <a:lnTo>
                    <a:pt x="10731" y="19211"/>
                  </a:lnTo>
                  <a:lnTo>
                    <a:pt x="8542" y="21399"/>
                  </a:lnTo>
                  <a:lnTo>
                    <a:pt x="6354" y="23588"/>
                  </a:lnTo>
                  <a:lnTo>
                    <a:pt x="1977" y="27965"/>
                  </a:lnTo>
                  <a:lnTo>
                    <a:pt x="1" y="29941"/>
                  </a:lnTo>
                  <a:lnTo>
                    <a:pt x="1" y="30336"/>
                  </a:lnTo>
                  <a:lnTo>
                    <a:pt x="305" y="30032"/>
                  </a:lnTo>
                  <a:lnTo>
                    <a:pt x="2493" y="27843"/>
                  </a:lnTo>
                  <a:lnTo>
                    <a:pt x="4682" y="25655"/>
                  </a:lnTo>
                  <a:lnTo>
                    <a:pt x="6870" y="23466"/>
                  </a:lnTo>
                  <a:lnTo>
                    <a:pt x="9059" y="21278"/>
                  </a:lnTo>
                  <a:lnTo>
                    <a:pt x="11247" y="19089"/>
                  </a:lnTo>
                  <a:lnTo>
                    <a:pt x="13436" y="16901"/>
                  </a:lnTo>
                  <a:lnTo>
                    <a:pt x="15624" y="14712"/>
                  </a:lnTo>
                  <a:lnTo>
                    <a:pt x="17813" y="12524"/>
                  </a:lnTo>
                  <a:lnTo>
                    <a:pt x="20001" y="10335"/>
                  </a:lnTo>
                  <a:lnTo>
                    <a:pt x="22190" y="8147"/>
                  </a:lnTo>
                  <a:lnTo>
                    <a:pt x="24378" y="5958"/>
                  </a:lnTo>
                  <a:lnTo>
                    <a:pt x="26567" y="3770"/>
                  </a:lnTo>
                  <a:lnTo>
                    <a:pt x="26597" y="3770"/>
                  </a:lnTo>
                  <a:lnTo>
                    <a:pt x="28786" y="1581"/>
                  </a:lnTo>
                  <a:lnTo>
                    <a:pt x="3033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14"/>
            <p:cNvSpPr/>
            <p:nvPr/>
          </p:nvSpPr>
          <p:spPr>
            <a:xfrm>
              <a:off x="2361618" y="3339460"/>
              <a:ext cx="491337" cy="491337"/>
            </a:xfrm>
            <a:custGeom>
              <a:rect b="b" l="l" r="r" t="t"/>
              <a:pathLst>
                <a:path extrusionOk="0" h="29697" w="29697">
                  <a:moveTo>
                    <a:pt x="29697" y="0"/>
                  </a:moveTo>
                  <a:lnTo>
                    <a:pt x="28116" y="1581"/>
                  </a:lnTo>
                  <a:lnTo>
                    <a:pt x="25928" y="3769"/>
                  </a:lnTo>
                  <a:lnTo>
                    <a:pt x="23739" y="5958"/>
                  </a:lnTo>
                  <a:lnTo>
                    <a:pt x="21551" y="8146"/>
                  </a:lnTo>
                  <a:lnTo>
                    <a:pt x="19362" y="10335"/>
                  </a:lnTo>
                  <a:lnTo>
                    <a:pt x="17174" y="12523"/>
                  </a:lnTo>
                  <a:lnTo>
                    <a:pt x="14985" y="14712"/>
                  </a:lnTo>
                  <a:lnTo>
                    <a:pt x="10608" y="19089"/>
                  </a:lnTo>
                  <a:lnTo>
                    <a:pt x="8420" y="21277"/>
                  </a:lnTo>
                  <a:lnTo>
                    <a:pt x="6231" y="23466"/>
                  </a:lnTo>
                  <a:lnTo>
                    <a:pt x="4043" y="25654"/>
                  </a:lnTo>
                  <a:lnTo>
                    <a:pt x="1854" y="27843"/>
                  </a:lnTo>
                  <a:lnTo>
                    <a:pt x="0" y="29697"/>
                  </a:lnTo>
                  <a:lnTo>
                    <a:pt x="395" y="29697"/>
                  </a:lnTo>
                  <a:lnTo>
                    <a:pt x="2402" y="27721"/>
                  </a:lnTo>
                  <a:lnTo>
                    <a:pt x="4590" y="25533"/>
                  </a:lnTo>
                  <a:lnTo>
                    <a:pt x="6779" y="23344"/>
                  </a:lnTo>
                  <a:lnTo>
                    <a:pt x="8967" y="21156"/>
                  </a:lnTo>
                  <a:lnTo>
                    <a:pt x="13222" y="16870"/>
                  </a:lnTo>
                  <a:lnTo>
                    <a:pt x="13344" y="16779"/>
                  </a:lnTo>
                  <a:lnTo>
                    <a:pt x="15533" y="14590"/>
                  </a:lnTo>
                  <a:lnTo>
                    <a:pt x="17721" y="12402"/>
                  </a:lnTo>
                  <a:lnTo>
                    <a:pt x="19910" y="10213"/>
                  </a:lnTo>
                  <a:lnTo>
                    <a:pt x="22098" y="8025"/>
                  </a:lnTo>
                  <a:lnTo>
                    <a:pt x="24287" y="5836"/>
                  </a:lnTo>
                  <a:lnTo>
                    <a:pt x="26475" y="3648"/>
                  </a:lnTo>
                  <a:lnTo>
                    <a:pt x="28663" y="1459"/>
                  </a:lnTo>
                  <a:lnTo>
                    <a:pt x="29697" y="395"/>
                  </a:lnTo>
                  <a:lnTo>
                    <a:pt x="2969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14"/>
            <p:cNvSpPr/>
            <p:nvPr/>
          </p:nvSpPr>
          <p:spPr>
            <a:xfrm>
              <a:off x="2325399" y="3303241"/>
              <a:ext cx="527554" cy="527554"/>
            </a:xfrm>
            <a:custGeom>
              <a:rect b="b" l="l" r="r" t="t"/>
              <a:pathLst>
                <a:path extrusionOk="0" h="31886" w="31886">
                  <a:moveTo>
                    <a:pt x="31886" y="1"/>
                  </a:moveTo>
                  <a:lnTo>
                    <a:pt x="30305" y="1581"/>
                  </a:lnTo>
                  <a:lnTo>
                    <a:pt x="28117" y="3770"/>
                  </a:lnTo>
                  <a:lnTo>
                    <a:pt x="25928" y="5958"/>
                  </a:lnTo>
                  <a:lnTo>
                    <a:pt x="23740" y="8147"/>
                  </a:lnTo>
                  <a:lnTo>
                    <a:pt x="21551" y="10335"/>
                  </a:lnTo>
                  <a:lnTo>
                    <a:pt x="19363" y="12524"/>
                  </a:lnTo>
                  <a:lnTo>
                    <a:pt x="17174" y="14712"/>
                  </a:lnTo>
                  <a:lnTo>
                    <a:pt x="14986" y="16901"/>
                  </a:lnTo>
                  <a:lnTo>
                    <a:pt x="12797" y="19089"/>
                  </a:lnTo>
                  <a:lnTo>
                    <a:pt x="10609" y="21278"/>
                  </a:lnTo>
                  <a:lnTo>
                    <a:pt x="8420" y="23466"/>
                  </a:lnTo>
                  <a:lnTo>
                    <a:pt x="6232" y="25655"/>
                  </a:lnTo>
                  <a:lnTo>
                    <a:pt x="4043" y="27843"/>
                  </a:lnTo>
                  <a:lnTo>
                    <a:pt x="1855" y="30032"/>
                  </a:lnTo>
                  <a:lnTo>
                    <a:pt x="1" y="31886"/>
                  </a:lnTo>
                  <a:lnTo>
                    <a:pt x="396" y="31886"/>
                  </a:lnTo>
                  <a:lnTo>
                    <a:pt x="4469" y="27813"/>
                  </a:lnTo>
                  <a:lnTo>
                    <a:pt x="4591" y="27722"/>
                  </a:lnTo>
                  <a:lnTo>
                    <a:pt x="6779" y="25533"/>
                  </a:lnTo>
                  <a:lnTo>
                    <a:pt x="8968" y="23345"/>
                  </a:lnTo>
                  <a:lnTo>
                    <a:pt x="11156" y="21156"/>
                  </a:lnTo>
                  <a:lnTo>
                    <a:pt x="13345" y="18968"/>
                  </a:lnTo>
                  <a:lnTo>
                    <a:pt x="15533" y="16779"/>
                  </a:lnTo>
                  <a:lnTo>
                    <a:pt x="17722" y="14591"/>
                  </a:lnTo>
                  <a:lnTo>
                    <a:pt x="19910" y="12402"/>
                  </a:lnTo>
                  <a:lnTo>
                    <a:pt x="22099" y="10214"/>
                  </a:lnTo>
                  <a:lnTo>
                    <a:pt x="24287" y="8025"/>
                  </a:lnTo>
                  <a:lnTo>
                    <a:pt x="26476" y="5837"/>
                  </a:lnTo>
                  <a:lnTo>
                    <a:pt x="28664" y="3648"/>
                  </a:lnTo>
                  <a:lnTo>
                    <a:pt x="30852" y="1460"/>
                  </a:lnTo>
                  <a:lnTo>
                    <a:pt x="31886" y="396"/>
                  </a:lnTo>
                  <a:lnTo>
                    <a:pt x="3188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14"/>
            <p:cNvSpPr/>
            <p:nvPr/>
          </p:nvSpPr>
          <p:spPr>
            <a:xfrm>
              <a:off x="1925070" y="2902912"/>
              <a:ext cx="429492" cy="429492"/>
            </a:xfrm>
            <a:custGeom>
              <a:rect b="b" l="l" r="r" t="t"/>
              <a:pathLst>
                <a:path extrusionOk="0" h="25959" w="25959">
                  <a:moveTo>
                    <a:pt x="25564" y="1"/>
                  </a:moveTo>
                  <a:lnTo>
                    <a:pt x="23862" y="1703"/>
                  </a:lnTo>
                  <a:lnTo>
                    <a:pt x="21673" y="3892"/>
                  </a:lnTo>
                  <a:lnTo>
                    <a:pt x="19485" y="6080"/>
                  </a:lnTo>
                  <a:lnTo>
                    <a:pt x="17296" y="8268"/>
                  </a:lnTo>
                  <a:lnTo>
                    <a:pt x="15108" y="10457"/>
                  </a:lnTo>
                  <a:lnTo>
                    <a:pt x="12919" y="12645"/>
                  </a:lnTo>
                  <a:lnTo>
                    <a:pt x="10731" y="14834"/>
                  </a:lnTo>
                  <a:lnTo>
                    <a:pt x="8542" y="17022"/>
                  </a:lnTo>
                  <a:lnTo>
                    <a:pt x="6354" y="19211"/>
                  </a:lnTo>
                  <a:lnTo>
                    <a:pt x="4165" y="21399"/>
                  </a:lnTo>
                  <a:lnTo>
                    <a:pt x="1977" y="23588"/>
                  </a:lnTo>
                  <a:lnTo>
                    <a:pt x="1" y="25564"/>
                  </a:lnTo>
                  <a:lnTo>
                    <a:pt x="1" y="25959"/>
                  </a:lnTo>
                  <a:lnTo>
                    <a:pt x="305" y="25655"/>
                  </a:lnTo>
                  <a:lnTo>
                    <a:pt x="2493" y="23466"/>
                  </a:lnTo>
                  <a:lnTo>
                    <a:pt x="4682" y="21278"/>
                  </a:lnTo>
                  <a:lnTo>
                    <a:pt x="6870" y="19089"/>
                  </a:lnTo>
                  <a:lnTo>
                    <a:pt x="9059" y="16901"/>
                  </a:lnTo>
                  <a:lnTo>
                    <a:pt x="11247" y="14712"/>
                  </a:lnTo>
                  <a:lnTo>
                    <a:pt x="13436" y="12524"/>
                  </a:lnTo>
                  <a:lnTo>
                    <a:pt x="15624" y="10335"/>
                  </a:lnTo>
                  <a:lnTo>
                    <a:pt x="20001" y="5958"/>
                  </a:lnTo>
                  <a:lnTo>
                    <a:pt x="22190" y="3770"/>
                  </a:lnTo>
                  <a:lnTo>
                    <a:pt x="24378" y="1581"/>
                  </a:lnTo>
                  <a:lnTo>
                    <a:pt x="2595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14"/>
            <p:cNvSpPr/>
            <p:nvPr/>
          </p:nvSpPr>
          <p:spPr>
            <a:xfrm>
              <a:off x="1925070" y="2902912"/>
              <a:ext cx="393291" cy="393291"/>
            </a:xfrm>
            <a:custGeom>
              <a:rect b="b" l="l" r="r" t="t"/>
              <a:pathLst>
                <a:path extrusionOk="0" h="23771" w="23771">
                  <a:moveTo>
                    <a:pt x="23375" y="1"/>
                  </a:moveTo>
                  <a:lnTo>
                    <a:pt x="21673" y="1703"/>
                  </a:lnTo>
                  <a:lnTo>
                    <a:pt x="19485" y="3892"/>
                  </a:lnTo>
                  <a:lnTo>
                    <a:pt x="17296" y="6080"/>
                  </a:lnTo>
                  <a:lnTo>
                    <a:pt x="13041" y="10335"/>
                  </a:lnTo>
                  <a:lnTo>
                    <a:pt x="12919" y="10457"/>
                  </a:lnTo>
                  <a:lnTo>
                    <a:pt x="10731" y="12645"/>
                  </a:lnTo>
                  <a:lnTo>
                    <a:pt x="8542" y="14834"/>
                  </a:lnTo>
                  <a:lnTo>
                    <a:pt x="6354" y="17022"/>
                  </a:lnTo>
                  <a:lnTo>
                    <a:pt x="4165" y="19211"/>
                  </a:lnTo>
                  <a:lnTo>
                    <a:pt x="1977" y="21399"/>
                  </a:lnTo>
                  <a:lnTo>
                    <a:pt x="1" y="23375"/>
                  </a:lnTo>
                  <a:lnTo>
                    <a:pt x="1" y="23770"/>
                  </a:lnTo>
                  <a:lnTo>
                    <a:pt x="305" y="23466"/>
                  </a:lnTo>
                  <a:lnTo>
                    <a:pt x="2493" y="21278"/>
                  </a:lnTo>
                  <a:lnTo>
                    <a:pt x="4682" y="19089"/>
                  </a:lnTo>
                  <a:lnTo>
                    <a:pt x="8968" y="14804"/>
                  </a:lnTo>
                  <a:lnTo>
                    <a:pt x="9059" y="14712"/>
                  </a:lnTo>
                  <a:lnTo>
                    <a:pt x="11247" y="12524"/>
                  </a:lnTo>
                  <a:lnTo>
                    <a:pt x="13436" y="10335"/>
                  </a:lnTo>
                  <a:lnTo>
                    <a:pt x="15624" y="8147"/>
                  </a:lnTo>
                  <a:lnTo>
                    <a:pt x="17813" y="5958"/>
                  </a:lnTo>
                  <a:lnTo>
                    <a:pt x="20001" y="3770"/>
                  </a:lnTo>
                  <a:lnTo>
                    <a:pt x="22190" y="1581"/>
                  </a:lnTo>
                  <a:lnTo>
                    <a:pt x="2377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14"/>
            <p:cNvSpPr/>
            <p:nvPr/>
          </p:nvSpPr>
          <p:spPr>
            <a:xfrm>
              <a:off x="2252977" y="3230820"/>
              <a:ext cx="599971" cy="599971"/>
            </a:xfrm>
            <a:custGeom>
              <a:rect b="b" l="l" r="r" t="t"/>
              <a:pathLst>
                <a:path extrusionOk="0" h="36263" w="36263">
                  <a:moveTo>
                    <a:pt x="36263" y="1"/>
                  </a:moveTo>
                  <a:lnTo>
                    <a:pt x="34682" y="1581"/>
                  </a:lnTo>
                  <a:lnTo>
                    <a:pt x="32494" y="3770"/>
                  </a:lnTo>
                  <a:lnTo>
                    <a:pt x="30305" y="5958"/>
                  </a:lnTo>
                  <a:lnTo>
                    <a:pt x="28117" y="8147"/>
                  </a:lnTo>
                  <a:lnTo>
                    <a:pt x="25928" y="10335"/>
                  </a:lnTo>
                  <a:lnTo>
                    <a:pt x="23740" y="12524"/>
                  </a:lnTo>
                  <a:lnTo>
                    <a:pt x="21551" y="14712"/>
                  </a:lnTo>
                  <a:lnTo>
                    <a:pt x="19363" y="16901"/>
                  </a:lnTo>
                  <a:lnTo>
                    <a:pt x="17174" y="19089"/>
                  </a:lnTo>
                  <a:lnTo>
                    <a:pt x="14986" y="21278"/>
                  </a:lnTo>
                  <a:lnTo>
                    <a:pt x="12797" y="23466"/>
                  </a:lnTo>
                  <a:lnTo>
                    <a:pt x="10609" y="25655"/>
                  </a:lnTo>
                  <a:lnTo>
                    <a:pt x="8420" y="27843"/>
                  </a:lnTo>
                  <a:lnTo>
                    <a:pt x="6232" y="30032"/>
                  </a:lnTo>
                  <a:lnTo>
                    <a:pt x="1855" y="34409"/>
                  </a:lnTo>
                  <a:lnTo>
                    <a:pt x="1" y="36263"/>
                  </a:lnTo>
                  <a:lnTo>
                    <a:pt x="396" y="36263"/>
                  </a:lnTo>
                  <a:lnTo>
                    <a:pt x="2372" y="34287"/>
                  </a:lnTo>
                  <a:lnTo>
                    <a:pt x="4560" y="32099"/>
                  </a:lnTo>
                  <a:lnTo>
                    <a:pt x="6749" y="29910"/>
                  </a:lnTo>
                  <a:lnTo>
                    <a:pt x="6779" y="29910"/>
                  </a:lnTo>
                  <a:lnTo>
                    <a:pt x="8968" y="27722"/>
                  </a:lnTo>
                  <a:lnTo>
                    <a:pt x="11156" y="25533"/>
                  </a:lnTo>
                  <a:lnTo>
                    <a:pt x="13345" y="23345"/>
                  </a:lnTo>
                  <a:lnTo>
                    <a:pt x="15533" y="21156"/>
                  </a:lnTo>
                  <a:lnTo>
                    <a:pt x="17722" y="18968"/>
                  </a:lnTo>
                  <a:lnTo>
                    <a:pt x="19910" y="16779"/>
                  </a:lnTo>
                  <a:lnTo>
                    <a:pt x="22099" y="14591"/>
                  </a:lnTo>
                  <a:lnTo>
                    <a:pt x="24287" y="12402"/>
                  </a:lnTo>
                  <a:lnTo>
                    <a:pt x="26476" y="10214"/>
                  </a:lnTo>
                  <a:lnTo>
                    <a:pt x="28664" y="8025"/>
                  </a:lnTo>
                  <a:lnTo>
                    <a:pt x="30853" y="5837"/>
                  </a:lnTo>
                  <a:lnTo>
                    <a:pt x="33041" y="3648"/>
                  </a:lnTo>
                  <a:lnTo>
                    <a:pt x="35229" y="1460"/>
                  </a:lnTo>
                  <a:lnTo>
                    <a:pt x="36263" y="396"/>
                  </a:lnTo>
                  <a:lnTo>
                    <a:pt x="3626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14"/>
            <p:cNvSpPr/>
            <p:nvPr/>
          </p:nvSpPr>
          <p:spPr>
            <a:xfrm>
              <a:off x="1925070" y="2902912"/>
              <a:ext cx="357074" cy="357074"/>
            </a:xfrm>
            <a:custGeom>
              <a:rect b="b" l="l" r="r" t="t"/>
              <a:pathLst>
                <a:path extrusionOk="0" h="21582" w="21582">
                  <a:moveTo>
                    <a:pt x="21156" y="1"/>
                  </a:moveTo>
                  <a:lnTo>
                    <a:pt x="19485" y="1703"/>
                  </a:lnTo>
                  <a:lnTo>
                    <a:pt x="17296" y="3892"/>
                  </a:lnTo>
                  <a:lnTo>
                    <a:pt x="15108" y="6080"/>
                  </a:lnTo>
                  <a:lnTo>
                    <a:pt x="12919" y="8268"/>
                  </a:lnTo>
                  <a:lnTo>
                    <a:pt x="10731" y="10457"/>
                  </a:lnTo>
                  <a:lnTo>
                    <a:pt x="8542" y="12645"/>
                  </a:lnTo>
                  <a:lnTo>
                    <a:pt x="6354" y="14834"/>
                  </a:lnTo>
                  <a:lnTo>
                    <a:pt x="1977" y="19211"/>
                  </a:lnTo>
                  <a:lnTo>
                    <a:pt x="1" y="21187"/>
                  </a:lnTo>
                  <a:lnTo>
                    <a:pt x="1" y="21582"/>
                  </a:lnTo>
                  <a:lnTo>
                    <a:pt x="305" y="21278"/>
                  </a:lnTo>
                  <a:lnTo>
                    <a:pt x="2493" y="19089"/>
                  </a:lnTo>
                  <a:lnTo>
                    <a:pt x="4682" y="16901"/>
                  </a:lnTo>
                  <a:lnTo>
                    <a:pt x="6870" y="14712"/>
                  </a:lnTo>
                  <a:lnTo>
                    <a:pt x="9059" y="12524"/>
                  </a:lnTo>
                  <a:lnTo>
                    <a:pt x="11247" y="10335"/>
                  </a:lnTo>
                  <a:lnTo>
                    <a:pt x="13436" y="8147"/>
                  </a:lnTo>
                  <a:lnTo>
                    <a:pt x="15624" y="5958"/>
                  </a:lnTo>
                  <a:lnTo>
                    <a:pt x="17813" y="3770"/>
                  </a:lnTo>
                  <a:lnTo>
                    <a:pt x="20001" y="1581"/>
                  </a:lnTo>
                  <a:lnTo>
                    <a:pt x="2158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14"/>
            <p:cNvSpPr/>
            <p:nvPr/>
          </p:nvSpPr>
          <p:spPr>
            <a:xfrm>
              <a:off x="2216775" y="3194617"/>
              <a:ext cx="636172" cy="636172"/>
            </a:xfrm>
            <a:custGeom>
              <a:rect b="b" l="l" r="r" t="t"/>
              <a:pathLst>
                <a:path extrusionOk="0" h="38451" w="38451">
                  <a:moveTo>
                    <a:pt x="38451" y="0"/>
                  </a:moveTo>
                  <a:lnTo>
                    <a:pt x="36870" y="1581"/>
                  </a:lnTo>
                  <a:lnTo>
                    <a:pt x="34682" y="3769"/>
                  </a:lnTo>
                  <a:lnTo>
                    <a:pt x="32493" y="5958"/>
                  </a:lnTo>
                  <a:lnTo>
                    <a:pt x="30305" y="8146"/>
                  </a:lnTo>
                  <a:lnTo>
                    <a:pt x="28116" y="10335"/>
                  </a:lnTo>
                  <a:lnTo>
                    <a:pt x="25928" y="12523"/>
                  </a:lnTo>
                  <a:lnTo>
                    <a:pt x="23739" y="14712"/>
                  </a:lnTo>
                  <a:lnTo>
                    <a:pt x="19362" y="19089"/>
                  </a:lnTo>
                  <a:lnTo>
                    <a:pt x="17174" y="21277"/>
                  </a:lnTo>
                  <a:lnTo>
                    <a:pt x="14985" y="23466"/>
                  </a:lnTo>
                  <a:lnTo>
                    <a:pt x="12797" y="25654"/>
                  </a:lnTo>
                  <a:lnTo>
                    <a:pt x="10608" y="27843"/>
                  </a:lnTo>
                  <a:lnTo>
                    <a:pt x="8420" y="30031"/>
                  </a:lnTo>
                  <a:lnTo>
                    <a:pt x="6232" y="32220"/>
                  </a:lnTo>
                  <a:lnTo>
                    <a:pt x="4043" y="34408"/>
                  </a:lnTo>
                  <a:lnTo>
                    <a:pt x="1855" y="36597"/>
                  </a:lnTo>
                  <a:lnTo>
                    <a:pt x="0" y="38451"/>
                  </a:lnTo>
                  <a:lnTo>
                    <a:pt x="396" y="38451"/>
                  </a:lnTo>
                  <a:lnTo>
                    <a:pt x="2371" y="36475"/>
                  </a:lnTo>
                  <a:lnTo>
                    <a:pt x="4560" y="34287"/>
                  </a:lnTo>
                  <a:lnTo>
                    <a:pt x="6748" y="32098"/>
                  </a:lnTo>
                  <a:lnTo>
                    <a:pt x="8937" y="29910"/>
                  </a:lnTo>
                  <a:lnTo>
                    <a:pt x="8967" y="29910"/>
                  </a:lnTo>
                  <a:lnTo>
                    <a:pt x="11156" y="27721"/>
                  </a:lnTo>
                  <a:lnTo>
                    <a:pt x="13344" y="25533"/>
                  </a:lnTo>
                  <a:lnTo>
                    <a:pt x="15533" y="23344"/>
                  </a:lnTo>
                  <a:lnTo>
                    <a:pt x="17721" y="21156"/>
                  </a:lnTo>
                  <a:lnTo>
                    <a:pt x="21976" y="16870"/>
                  </a:lnTo>
                  <a:lnTo>
                    <a:pt x="22098" y="16779"/>
                  </a:lnTo>
                  <a:lnTo>
                    <a:pt x="24287" y="14590"/>
                  </a:lnTo>
                  <a:lnTo>
                    <a:pt x="26475" y="12402"/>
                  </a:lnTo>
                  <a:lnTo>
                    <a:pt x="28664" y="10213"/>
                  </a:lnTo>
                  <a:lnTo>
                    <a:pt x="30852" y="8025"/>
                  </a:lnTo>
                  <a:lnTo>
                    <a:pt x="33041" y="5836"/>
                  </a:lnTo>
                  <a:lnTo>
                    <a:pt x="35229" y="3648"/>
                  </a:lnTo>
                  <a:lnTo>
                    <a:pt x="37417" y="1459"/>
                  </a:lnTo>
                  <a:lnTo>
                    <a:pt x="38451" y="395"/>
                  </a:lnTo>
                  <a:lnTo>
                    <a:pt x="3845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14"/>
            <p:cNvSpPr/>
            <p:nvPr/>
          </p:nvSpPr>
          <p:spPr>
            <a:xfrm>
              <a:off x="2180556" y="3158398"/>
              <a:ext cx="672389" cy="672389"/>
            </a:xfrm>
            <a:custGeom>
              <a:rect b="b" l="l" r="r" t="t"/>
              <a:pathLst>
                <a:path extrusionOk="0" h="40640" w="40640">
                  <a:moveTo>
                    <a:pt x="40640" y="1"/>
                  </a:moveTo>
                  <a:lnTo>
                    <a:pt x="39059" y="1581"/>
                  </a:lnTo>
                  <a:lnTo>
                    <a:pt x="36871" y="3770"/>
                  </a:lnTo>
                  <a:lnTo>
                    <a:pt x="34682" y="5958"/>
                  </a:lnTo>
                  <a:lnTo>
                    <a:pt x="32494" y="8147"/>
                  </a:lnTo>
                  <a:lnTo>
                    <a:pt x="30305" y="10335"/>
                  </a:lnTo>
                  <a:lnTo>
                    <a:pt x="28117" y="12524"/>
                  </a:lnTo>
                  <a:lnTo>
                    <a:pt x="25928" y="14712"/>
                  </a:lnTo>
                  <a:lnTo>
                    <a:pt x="23740" y="16901"/>
                  </a:lnTo>
                  <a:lnTo>
                    <a:pt x="21551" y="19089"/>
                  </a:lnTo>
                  <a:lnTo>
                    <a:pt x="19363" y="21278"/>
                  </a:lnTo>
                  <a:lnTo>
                    <a:pt x="17174" y="23466"/>
                  </a:lnTo>
                  <a:lnTo>
                    <a:pt x="14986" y="25655"/>
                  </a:lnTo>
                  <a:lnTo>
                    <a:pt x="12797" y="27843"/>
                  </a:lnTo>
                  <a:lnTo>
                    <a:pt x="10609" y="30032"/>
                  </a:lnTo>
                  <a:lnTo>
                    <a:pt x="8421" y="32220"/>
                  </a:lnTo>
                  <a:lnTo>
                    <a:pt x="6232" y="34409"/>
                  </a:lnTo>
                  <a:lnTo>
                    <a:pt x="4044" y="36597"/>
                  </a:lnTo>
                  <a:lnTo>
                    <a:pt x="1855" y="38786"/>
                  </a:lnTo>
                  <a:lnTo>
                    <a:pt x="1" y="40640"/>
                  </a:lnTo>
                  <a:lnTo>
                    <a:pt x="396" y="40640"/>
                  </a:lnTo>
                  <a:lnTo>
                    <a:pt x="4560" y="36476"/>
                  </a:lnTo>
                  <a:lnTo>
                    <a:pt x="6749" y="34287"/>
                  </a:lnTo>
                  <a:lnTo>
                    <a:pt x="8937" y="32099"/>
                  </a:lnTo>
                  <a:lnTo>
                    <a:pt x="13223" y="27813"/>
                  </a:lnTo>
                  <a:lnTo>
                    <a:pt x="13345" y="27722"/>
                  </a:lnTo>
                  <a:lnTo>
                    <a:pt x="15533" y="25533"/>
                  </a:lnTo>
                  <a:lnTo>
                    <a:pt x="17722" y="23345"/>
                  </a:lnTo>
                  <a:lnTo>
                    <a:pt x="19910" y="21156"/>
                  </a:lnTo>
                  <a:lnTo>
                    <a:pt x="22099" y="18968"/>
                  </a:lnTo>
                  <a:lnTo>
                    <a:pt x="24287" y="16779"/>
                  </a:lnTo>
                  <a:lnTo>
                    <a:pt x="26476" y="14591"/>
                  </a:lnTo>
                  <a:lnTo>
                    <a:pt x="28664" y="12402"/>
                  </a:lnTo>
                  <a:lnTo>
                    <a:pt x="30853" y="10214"/>
                  </a:lnTo>
                  <a:lnTo>
                    <a:pt x="33041" y="8025"/>
                  </a:lnTo>
                  <a:lnTo>
                    <a:pt x="35230" y="5837"/>
                  </a:lnTo>
                  <a:lnTo>
                    <a:pt x="37418" y="3648"/>
                  </a:lnTo>
                  <a:lnTo>
                    <a:pt x="39606" y="1460"/>
                  </a:lnTo>
                  <a:lnTo>
                    <a:pt x="40640" y="396"/>
                  </a:lnTo>
                  <a:lnTo>
                    <a:pt x="4064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14"/>
            <p:cNvSpPr/>
            <p:nvPr/>
          </p:nvSpPr>
          <p:spPr>
            <a:xfrm>
              <a:off x="1925070" y="2902912"/>
              <a:ext cx="284657" cy="284657"/>
            </a:xfrm>
            <a:custGeom>
              <a:rect b="b" l="l" r="r" t="t"/>
              <a:pathLst>
                <a:path extrusionOk="0" h="17205" w="17205">
                  <a:moveTo>
                    <a:pt x="16779" y="1"/>
                  </a:moveTo>
                  <a:lnTo>
                    <a:pt x="15108" y="1703"/>
                  </a:lnTo>
                  <a:lnTo>
                    <a:pt x="12919" y="3892"/>
                  </a:lnTo>
                  <a:lnTo>
                    <a:pt x="10731" y="6080"/>
                  </a:lnTo>
                  <a:lnTo>
                    <a:pt x="8542" y="8268"/>
                  </a:lnTo>
                  <a:lnTo>
                    <a:pt x="6354" y="10457"/>
                  </a:lnTo>
                  <a:lnTo>
                    <a:pt x="4165" y="12645"/>
                  </a:lnTo>
                  <a:lnTo>
                    <a:pt x="1977" y="14834"/>
                  </a:lnTo>
                  <a:lnTo>
                    <a:pt x="1" y="16810"/>
                  </a:lnTo>
                  <a:lnTo>
                    <a:pt x="1" y="17205"/>
                  </a:lnTo>
                  <a:lnTo>
                    <a:pt x="305" y="16901"/>
                  </a:lnTo>
                  <a:lnTo>
                    <a:pt x="2493" y="14712"/>
                  </a:lnTo>
                  <a:lnTo>
                    <a:pt x="4682" y="12524"/>
                  </a:lnTo>
                  <a:lnTo>
                    <a:pt x="6870" y="10335"/>
                  </a:lnTo>
                  <a:lnTo>
                    <a:pt x="9059" y="8147"/>
                  </a:lnTo>
                  <a:lnTo>
                    <a:pt x="11247" y="5958"/>
                  </a:lnTo>
                  <a:lnTo>
                    <a:pt x="13436" y="3770"/>
                  </a:lnTo>
                  <a:lnTo>
                    <a:pt x="15624" y="1581"/>
                  </a:lnTo>
                  <a:lnTo>
                    <a:pt x="1720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14"/>
            <p:cNvSpPr/>
            <p:nvPr/>
          </p:nvSpPr>
          <p:spPr>
            <a:xfrm>
              <a:off x="1925070" y="2902912"/>
              <a:ext cx="248456" cy="248456"/>
            </a:xfrm>
            <a:custGeom>
              <a:rect b="b" l="l" r="r" t="t"/>
              <a:pathLst>
                <a:path extrusionOk="0" h="15017" w="15017">
                  <a:moveTo>
                    <a:pt x="14591" y="1"/>
                  </a:moveTo>
                  <a:lnTo>
                    <a:pt x="12919" y="1703"/>
                  </a:lnTo>
                  <a:lnTo>
                    <a:pt x="10731" y="3892"/>
                  </a:lnTo>
                  <a:lnTo>
                    <a:pt x="8542" y="6080"/>
                  </a:lnTo>
                  <a:lnTo>
                    <a:pt x="6354" y="8268"/>
                  </a:lnTo>
                  <a:lnTo>
                    <a:pt x="4165" y="10457"/>
                  </a:lnTo>
                  <a:lnTo>
                    <a:pt x="1977" y="12645"/>
                  </a:lnTo>
                  <a:lnTo>
                    <a:pt x="1" y="14621"/>
                  </a:lnTo>
                  <a:lnTo>
                    <a:pt x="1" y="15016"/>
                  </a:lnTo>
                  <a:lnTo>
                    <a:pt x="305" y="14712"/>
                  </a:lnTo>
                  <a:lnTo>
                    <a:pt x="2493" y="12524"/>
                  </a:lnTo>
                  <a:lnTo>
                    <a:pt x="4682" y="10335"/>
                  </a:lnTo>
                  <a:lnTo>
                    <a:pt x="8968" y="6050"/>
                  </a:lnTo>
                  <a:lnTo>
                    <a:pt x="9059" y="5958"/>
                  </a:lnTo>
                  <a:lnTo>
                    <a:pt x="11247" y="3770"/>
                  </a:lnTo>
                  <a:lnTo>
                    <a:pt x="13436" y="1581"/>
                  </a:lnTo>
                  <a:lnTo>
                    <a:pt x="1501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14"/>
            <p:cNvSpPr/>
            <p:nvPr/>
          </p:nvSpPr>
          <p:spPr>
            <a:xfrm>
              <a:off x="1925070" y="2902912"/>
              <a:ext cx="212239" cy="212239"/>
            </a:xfrm>
            <a:custGeom>
              <a:rect b="b" l="l" r="r" t="t"/>
              <a:pathLst>
                <a:path extrusionOk="0" h="12828" w="12828">
                  <a:moveTo>
                    <a:pt x="12402" y="1"/>
                  </a:moveTo>
                  <a:lnTo>
                    <a:pt x="10731" y="1703"/>
                  </a:lnTo>
                  <a:lnTo>
                    <a:pt x="8542" y="3892"/>
                  </a:lnTo>
                  <a:lnTo>
                    <a:pt x="6354" y="6080"/>
                  </a:lnTo>
                  <a:lnTo>
                    <a:pt x="1977" y="10457"/>
                  </a:lnTo>
                  <a:lnTo>
                    <a:pt x="1" y="12433"/>
                  </a:lnTo>
                  <a:lnTo>
                    <a:pt x="1" y="12828"/>
                  </a:lnTo>
                  <a:lnTo>
                    <a:pt x="305" y="12524"/>
                  </a:lnTo>
                  <a:lnTo>
                    <a:pt x="2493" y="10335"/>
                  </a:lnTo>
                  <a:lnTo>
                    <a:pt x="4682" y="8147"/>
                  </a:lnTo>
                  <a:lnTo>
                    <a:pt x="6870" y="5958"/>
                  </a:lnTo>
                  <a:lnTo>
                    <a:pt x="9059" y="3770"/>
                  </a:lnTo>
                  <a:lnTo>
                    <a:pt x="11247" y="1581"/>
                  </a:lnTo>
                  <a:lnTo>
                    <a:pt x="1282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14"/>
            <p:cNvSpPr/>
            <p:nvPr/>
          </p:nvSpPr>
          <p:spPr>
            <a:xfrm>
              <a:off x="2071932" y="3049774"/>
              <a:ext cx="781007" cy="781007"/>
            </a:xfrm>
            <a:custGeom>
              <a:rect b="b" l="l" r="r" t="t"/>
              <a:pathLst>
                <a:path extrusionOk="0" h="47205" w="47205">
                  <a:moveTo>
                    <a:pt x="47205" y="0"/>
                  </a:moveTo>
                  <a:lnTo>
                    <a:pt x="45624" y="1581"/>
                  </a:lnTo>
                  <a:lnTo>
                    <a:pt x="43436" y="3769"/>
                  </a:lnTo>
                  <a:lnTo>
                    <a:pt x="41247" y="5958"/>
                  </a:lnTo>
                  <a:lnTo>
                    <a:pt x="39059" y="8146"/>
                  </a:lnTo>
                  <a:lnTo>
                    <a:pt x="36870" y="10335"/>
                  </a:lnTo>
                  <a:lnTo>
                    <a:pt x="34682" y="12523"/>
                  </a:lnTo>
                  <a:lnTo>
                    <a:pt x="32493" y="14712"/>
                  </a:lnTo>
                  <a:lnTo>
                    <a:pt x="28116" y="19089"/>
                  </a:lnTo>
                  <a:lnTo>
                    <a:pt x="25928" y="21277"/>
                  </a:lnTo>
                  <a:lnTo>
                    <a:pt x="23739" y="23466"/>
                  </a:lnTo>
                  <a:lnTo>
                    <a:pt x="21551" y="25654"/>
                  </a:lnTo>
                  <a:lnTo>
                    <a:pt x="19362" y="27843"/>
                  </a:lnTo>
                  <a:lnTo>
                    <a:pt x="17174" y="30031"/>
                  </a:lnTo>
                  <a:lnTo>
                    <a:pt x="14986" y="32220"/>
                  </a:lnTo>
                  <a:lnTo>
                    <a:pt x="12797" y="34408"/>
                  </a:lnTo>
                  <a:lnTo>
                    <a:pt x="10609" y="36597"/>
                  </a:lnTo>
                  <a:lnTo>
                    <a:pt x="8420" y="38785"/>
                  </a:lnTo>
                  <a:lnTo>
                    <a:pt x="6232" y="40974"/>
                  </a:lnTo>
                  <a:lnTo>
                    <a:pt x="4043" y="43162"/>
                  </a:lnTo>
                  <a:lnTo>
                    <a:pt x="1855" y="45351"/>
                  </a:lnTo>
                  <a:lnTo>
                    <a:pt x="0" y="47205"/>
                  </a:lnTo>
                  <a:lnTo>
                    <a:pt x="396" y="47205"/>
                  </a:lnTo>
                  <a:lnTo>
                    <a:pt x="2371" y="45229"/>
                  </a:lnTo>
                  <a:lnTo>
                    <a:pt x="4560" y="43041"/>
                  </a:lnTo>
                  <a:lnTo>
                    <a:pt x="6748" y="40852"/>
                  </a:lnTo>
                  <a:lnTo>
                    <a:pt x="8937" y="38664"/>
                  </a:lnTo>
                  <a:lnTo>
                    <a:pt x="11125" y="36475"/>
                  </a:lnTo>
                  <a:lnTo>
                    <a:pt x="13314" y="34287"/>
                  </a:lnTo>
                  <a:lnTo>
                    <a:pt x="15502" y="32098"/>
                  </a:lnTo>
                  <a:lnTo>
                    <a:pt x="17691" y="29910"/>
                  </a:lnTo>
                  <a:lnTo>
                    <a:pt x="17721" y="29910"/>
                  </a:lnTo>
                  <a:lnTo>
                    <a:pt x="19910" y="27721"/>
                  </a:lnTo>
                  <a:lnTo>
                    <a:pt x="22098" y="25533"/>
                  </a:lnTo>
                  <a:lnTo>
                    <a:pt x="24287" y="23344"/>
                  </a:lnTo>
                  <a:lnTo>
                    <a:pt x="26475" y="21156"/>
                  </a:lnTo>
                  <a:lnTo>
                    <a:pt x="30730" y="16870"/>
                  </a:lnTo>
                  <a:lnTo>
                    <a:pt x="30852" y="16779"/>
                  </a:lnTo>
                  <a:lnTo>
                    <a:pt x="33041" y="14590"/>
                  </a:lnTo>
                  <a:lnTo>
                    <a:pt x="35229" y="12402"/>
                  </a:lnTo>
                  <a:lnTo>
                    <a:pt x="37418" y="10213"/>
                  </a:lnTo>
                  <a:lnTo>
                    <a:pt x="39606" y="8025"/>
                  </a:lnTo>
                  <a:lnTo>
                    <a:pt x="41795" y="5836"/>
                  </a:lnTo>
                  <a:lnTo>
                    <a:pt x="43983" y="3648"/>
                  </a:lnTo>
                  <a:lnTo>
                    <a:pt x="46171" y="1459"/>
                  </a:lnTo>
                  <a:lnTo>
                    <a:pt x="47205" y="396"/>
                  </a:lnTo>
                  <a:lnTo>
                    <a:pt x="4720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14"/>
            <p:cNvSpPr/>
            <p:nvPr/>
          </p:nvSpPr>
          <p:spPr>
            <a:xfrm>
              <a:off x="1925070" y="2902912"/>
              <a:ext cx="176039" cy="176039"/>
            </a:xfrm>
            <a:custGeom>
              <a:rect b="b" l="l" r="r" t="t"/>
              <a:pathLst>
                <a:path extrusionOk="0" h="10640" w="10640">
                  <a:moveTo>
                    <a:pt x="10214" y="1"/>
                  </a:moveTo>
                  <a:lnTo>
                    <a:pt x="8542" y="1703"/>
                  </a:lnTo>
                  <a:lnTo>
                    <a:pt x="6354" y="3892"/>
                  </a:lnTo>
                  <a:lnTo>
                    <a:pt x="4165" y="6080"/>
                  </a:lnTo>
                  <a:lnTo>
                    <a:pt x="1977" y="8268"/>
                  </a:lnTo>
                  <a:lnTo>
                    <a:pt x="1" y="10244"/>
                  </a:lnTo>
                  <a:lnTo>
                    <a:pt x="1" y="10639"/>
                  </a:lnTo>
                  <a:lnTo>
                    <a:pt x="305" y="10335"/>
                  </a:lnTo>
                  <a:lnTo>
                    <a:pt x="2493" y="8147"/>
                  </a:lnTo>
                  <a:lnTo>
                    <a:pt x="4682" y="5958"/>
                  </a:lnTo>
                  <a:lnTo>
                    <a:pt x="6870" y="3770"/>
                  </a:lnTo>
                  <a:lnTo>
                    <a:pt x="9059" y="1581"/>
                  </a:lnTo>
                  <a:lnTo>
                    <a:pt x="1063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14"/>
            <p:cNvSpPr/>
            <p:nvPr/>
          </p:nvSpPr>
          <p:spPr>
            <a:xfrm>
              <a:off x="2035713" y="3013555"/>
              <a:ext cx="817224" cy="817224"/>
            </a:xfrm>
            <a:custGeom>
              <a:rect b="b" l="l" r="r" t="t"/>
              <a:pathLst>
                <a:path extrusionOk="0" h="49394" w="49394">
                  <a:moveTo>
                    <a:pt x="49394" y="1"/>
                  </a:moveTo>
                  <a:lnTo>
                    <a:pt x="47813" y="1581"/>
                  </a:lnTo>
                  <a:lnTo>
                    <a:pt x="45625" y="3770"/>
                  </a:lnTo>
                  <a:lnTo>
                    <a:pt x="43436" y="5958"/>
                  </a:lnTo>
                  <a:lnTo>
                    <a:pt x="41248" y="8147"/>
                  </a:lnTo>
                  <a:lnTo>
                    <a:pt x="39059" y="10335"/>
                  </a:lnTo>
                  <a:lnTo>
                    <a:pt x="36871" y="12524"/>
                  </a:lnTo>
                  <a:lnTo>
                    <a:pt x="34682" y="14712"/>
                  </a:lnTo>
                  <a:lnTo>
                    <a:pt x="32494" y="16901"/>
                  </a:lnTo>
                  <a:lnTo>
                    <a:pt x="30305" y="19089"/>
                  </a:lnTo>
                  <a:lnTo>
                    <a:pt x="28117" y="21278"/>
                  </a:lnTo>
                  <a:lnTo>
                    <a:pt x="25928" y="23466"/>
                  </a:lnTo>
                  <a:lnTo>
                    <a:pt x="23740" y="25655"/>
                  </a:lnTo>
                  <a:lnTo>
                    <a:pt x="21551" y="27843"/>
                  </a:lnTo>
                  <a:lnTo>
                    <a:pt x="19363" y="30032"/>
                  </a:lnTo>
                  <a:lnTo>
                    <a:pt x="17175" y="32220"/>
                  </a:lnTo>
                  <a:lnTo>
                    <a:pt x="14986" y="34409"/>
                  </a:lnTo>
                  <a:lnTo>
                    <a:pt x="12798" y="36597"/>
                  </a:lnTo>
                  <a:lnTo>
                    <a:pt x="10609" y="38786"/>
                  </a:lnTo>
                  <a:lnTo>
                    <a:pt x="8421" y="40974"/>
                  </a:lnTo>
                  <a:lnTo>
                    <a:pt x="6232" y="43163"/>
                  </a:lnTo>
                  <a:lnTo>
                    <a:pt x="4044" y="45351"/>
                  </a:lnTo>
                  <a:lnTo>
                    <a:pt x="1855" y="47540"/>
                  </a:lnTo>
                  <a:lnTo>
                    <a:pt x="1" y="49394"/>
                  </a:lnTo>
                  <a:lnTo>
                    <a:pt x="396" y="49394"/>
                  </a:lnTo>
                  <a:lnTo>
                    <a:pt x="2372" y="47418"/>
                  </a:lnTo>
                  <a:lnTo>
                    <a:pt x="4560" y="45230"/>
                  </a:lnTo>
                  <a:lnTo>
                    <a:pt x="6749" y="43041"/>
                  </a:lnTo>
                  <a:lnTo>
                    <a:pt x="8937" y="40853"/>
                  </a:lnTo>
                  <a:lnTo>
                    <a:pt x="13314" y="36476"/>
                  </a:lnTo>
                  <a:lnTo>
                    <a:pt x="15503" y="34287"/>
                  </a:lnTo>
                  <a:lnTo>
                    <a:pt x="17691" y="32099"/>
                  </a:lnTo>
                  <a:lnTo>
                    <a:pt x="21977" y="27813"/>
                  </a:lnTo>
                  <a:lnTo>
                    <a:pt x="22099" y="27722"/>
                  </a:lnTo>
                  <a:lnTo>
                    <a:pt x="24287" y="25533"/>
                  </a:lnTo>
                  <a:lnTo>
                    <a:pt x="26476" y="23345"/>
                  </a:lnTo>
                  <a:lnTo>
                    <a:pt x="28664" y="21156"/>
                  </a:lnTo>
                  <a:lnTo>
                    <a:pt x="30853" y="18968"/>
                  </a:lnTo>
                  <a:lnTo>
                    <a:pt x="33041" y="16779"/>
                  </a:lnTo>
                  <a:lnTo>
                    <a:pt x="35230" y="14591"/>
                  </a:lnTo>
                  <a:lnTo>
                    <a:pt x="37418" y="12402"/>
                  </a:lnTo>
                  <a:lnTo>
                    <a:pt x="39607" y="10214"/>
                  </a:lnTo>
                  <a:lnTo>
                    <a:pt x="41795" y="8025"/>
                  </a:lnTo>
                  <a:lnTo>
                    <a:pt x="43984" y="5837"/>
                  </a:lnTo>
                  <a:lnTo>
                    <a:pt x="46172" y="3648"/>
                  </a:lnTo>
                  <a:lnTo>
                    <a:pt x="48360" y="1460"/>
                  </a:lnTo>
                  <a:lnTo>
                    <a:pt x="49394" y="396"/>
                  </a:lnTo>
                  <a:lnTo>
                    <a:pt x="4939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14"/>
            <p:cNvSpPr/>
            <p:nvPr/>
          </p:nvSpPr>
          <p:spPr>
            <a:xfrm>
              <a:off x="1999510" y="2977352"/>
              <a:ext cx="853424" cy="853424"/>
            </a:xfrm>
            <a:custGeom>
              <a:rect b="b" l="l" r="r" t="t"/>
              <a:pathLst>
                <a:path extrusionOk="0" h="51582" w="51582">
                  <a:moveTo>
                    <a:pt x="51582" y="0"/>
                  </a:moveTo>
                  <a:lnTo>
                    <a:pt x="50001" y="1581"/>
                  </a:lnTo>
                  <a:lnTo>
                    <a:pt x="47813" y="3769"/>
                  </a:lnTo>
                  <a:lnTo>
                    <a:pt x="45624" y="5958"/>
                  </a:lnTo>
                  <a:lnTo>
                    <a:pt x="43436" y="8146"/>
                  </a:lnTo>
                  <a:lnTo>
                    <a:pt x="41247" y="10335"/>
                  </a:lnTo>
                  <a:lnTo>
                    <a:pt x="39059" y="12523"/>
                  </a:lnTo>
                  <a:lnTo>
                    <a:pt x="36870" y="14712"/>
                  </a:lnTo>
                  <a:lnTo>
                    <a:pt x="34682" y="16900"/>
                  </a:lnTo>
                  <a:lnTo>
                    <a:pt x="32493" y="19089"/>
                  </a:lnTo>
                  <a:lnTo>
                    <a:pt x="28238" y="23344"/>
                  </a:lnTo>
                  <a:lnTo>
                    <a:pt x="28116" y="23466"/>
                  </a:lnTo>
                  <a:lnTo>
                    <a:pt x="25928" y="25654"/>
                  </a:lnTo>
                  <a:lnTo>
                    <a:pt x="23739" y="27843"/>
                  </a:lnTo>
                  <a:lnTo>
                    <a:pt x="21551" y="30031"/>
                  </a:lnTo>
                  <a:lnTo>
                    <a:pt x="19363" y="32220"/>
                  </a:lnTo>
                  <a:lnTo>
                    <a:pt x="17174" y="34408"/>
                  </a:lnTo>
                  <a:lnTo>
                    <a:pt x="14986" y="36597"/>
                  </a:lnTo>
                  <a:lnTo>
                    <a:pt x="12797" y="38785"/>
                  </a:lnTo>
                  <a:lnTo>
                    <a:pt x="10609" y="40974"/>
                  </a:lnTo>
                  <a:lnTo>
                    <a:pt x="8420" y="43162"/>
                  </a:lnTo>
                  <a:lnTo>
                    <a:pt x="6232" y="45351"/>
                  </a:lnTo>
                  <a:lnTo>
                    <a:pt x="4043" y="47539"/>
                  </a:lnTo>
                  <a:lnTo>
                    <a:pt x="1855" y="49728"/>
                  </a:lnTo>
                  <a:lnTo>
                    <a:pt x="0" y="51582"/>
                  </a:lnTo>
                  <a:lnTo>
                    <a:pt x="396" y="51582"/>
                  </a:lnTo>
                  <a:lnTo>
                    <a:pt x="4469" y="47509"/>
                  </a:lnTo>
                  <a:lnTo>
                    <a:pt x="4560" y="47418"/>
                  </a:lnTo>
                  <a:lnTo>
                    <a:pt x="6748" y="45229"/>
                  </a:lnTo>
                  <a:lnTo>
                    <a:pt x="8937" y="43041"/>
                  </a:lnTo>
                  <a:lnTo>
                    <a:pt x="11125" y="40852"/>
                  </a:lnTo>
                  <a:lnTo>
                    <a:pt x="13314" y="38664"/>
                  </a:lnTo>
                  <a:lnTo>
                    <a:pt x="15502" y="36475"/>
                  </a:lnTo>
                  <a:lnTo>
                    <a:pt x="17691" y="34287"/>
                  </a:lnTo>
                  <a:lnTo>
                    <a:pt x="19879" y="32098"/>
                  </a:lnTo>
                  <a:lnTo>
                    <a:pt x="22068" y="29910"/>
                  </a:lnTo>
                  <a:lnTo>
                    <a:pt x="22098" y="29910"/>
                  </a:lnTo>
                  <a:lnTo>
                    <a:pt x="24287" y="27721"/>
                  </a:lnTo>
                  <a:lnTo>
                    <a:pt x="26475" y="25533"/>
                  </a:lnTo>
                  <a:lnTo>
                    <a:pt x="28664" y="23344"/>
                  </a:lnTo>
                  <a:lnTo>
                    <a:pt x="30852" y="21156"/>
                  </a:lnTo>
                  <a:lnTo>
                    <a:pt x="33041" y="18967"/>
                  </a:lnTo>
                  <a:lnTo>
                    <a:pt x="35229" y="16779"/>
                  </a:lnTo>
                  <a:lnTo>
                    <a:pt x="37418" y="14590"/>
                  </a:lnTo>
                  <a:lnTo>
                    <a:pt x="39606" y="12402"/>
                  </a:lnTo>
                  <a:lnTo>
                    <a:pt x="41795" y="10213"/>
                  </a:lnTo>
                  <a:lnTo>
                    <a:pt x="43983" y="8025"/>
                  </a:lnTo>
                  <a:lnTo>
                    <a:pt x="46172" y="5836"/>
                  </a:lnTo>
                  <a:lnTo>
                    <a:pt x="48360" y="3648"/>
                  </a:lnTo>
                  <a:lnTo>
                    <a:pt x="50548" y="1459"/>
                  </a:lnTo>
                  <a:lnTo>
                    <a:pt x="51582" y="396"/>
                  </a:lnTo>
                  <a:lnTo>
                    <a:pt x="5158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14"/>
            <p:cNvSpPr/>
            <p:nvPr/>
          </p:nvSpPr>
          <p:spPr>
            <a:xfrm>
              <a:off x="1925070" y="2902912"/>
              <a:ext cx="103621" cy="103621"/>
            </a:xfrm>
            <a:custGeom>
              <a:rect b="b" l="l" r="r" t="t"/>
              <a:pathLst>
                <a:path extrusionOk="0" h="6263" w="6263">
                  <a:moveTo>
                    <a:pt x="5837" y="1"/>
                  </a:moveTo>
                  <a:lnTo>
                    <a:pt x="4165" y="1703"/>
                  </a:lnTo>
                  <a:lnTo>
                    <a:pt x="1977" y="3892"/>
                  </a:lnTo>
                  <a:lnTo>
                    <a:pt x="1" y="5867"/>
                  </a:lnTo>
                  <a:lnTo>
                    <a:pt x="1" y="6262"/>
                  </a:lnTo>
                  <a:lnTo>
                    <a:pt x="305" y="5958"/>
                  </a:lnTo>
                  <a:lnTo>
                    <a:pt x="2493" y="3770"/>
                  </a:lnTo>
                  <a:lnTo>
                    <a:pt x="4682" y="1581"/>
                  </a:lnTo>
                  <a:lnTo>
                    <a:pt x="626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14"/>
            <p:cNvSpPr/>
            <p:nvPr/>
          </p:nvSpPr>
          <p:spPr>
            <a:xfrm>
              <a:off x="1925070" y="2902912"/>
              <a:ext cx="67404" cy="67404"/>
            </a:xfrm>
            <a:custGeom>
              <a:rect b="b" l="l" r="r" t="t"/>
              <a:pathLst>
                <a:path extrusionOk="0" h="4074" w="4074">
                  <a:moveTo>
                    <a:pt x="3648" y="1"/>
                  </a:moveTo>
                  <a:lnTo>
                    <a:pt x="1977" y="1703"/>
                  </a:lnTo>
                  <a:lnTo>
                    <a:pt x="1" y="3679"/>
                  </a:lnTo>
                  <a:lnTo>
                    <a:pt x="1" y="4074"/>
                  </a:lnTo>
                  <a:lnTo>
                    <a:pt x="305" y="3770"/>
                  </a:lnTo>
                  <a:lnTo>
                    <a:pt x="2493" y="1581"/>
                  </a:lnTo>
                  <a:lnTo>
                    <a:pt x="407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14"/>
            <p:cNvSpPr/>
            <p:nvPr/>
          </p:nvSpPr>
          <p:spPr>
            <a:xfrm>
              <a:off x="1927089" y="2904931"/>
              <a:ext cx="925842" cy="925842"/>
            </a:xfrm>
            <a:custGeom>
              <a:rect b="b" l="l" r="r" t="t"/>
              <a:pathLst>
                <a:path extrusionOk="0" h="55959" w="55959">
                  <a:moveTo>
                    <a:pt x="55959" y="0"/>
                  </a:moveTo>
                  <a:lnTo>
                    <a:pt x="54378" y="1581"/>
                  </a:lnTo>
                  <a:lnTo>
                    <a:pt x="52190" y="3770"/>
                  </a:lnTo>
                  <a:lnTo>
                    <a:pt x="50001" y="5958"/>
                  </a:lnTo>
                  <a:lnTo>
                    <a:pt x="47813" y="8146"/>
                  </a:lnTo>
                  <a:lnTo>
                    <a:pt x="45624" y="10335"/>
                  </a:lnTo>
                  <a:lnTo>
                    <a:pt x="43436" y="12523"/>
                  </a:lnTo>
                  <a:lnTo>
                    <a:pt x="41247" y="14712"/>
                  </a:lnTo>
                  <a:lnTo>
                    <a:pt x="36870" y="19089"/>
                  </a:lnTo>
                  <a:lnTo>
                    <a:pt x="34682" y="21277"/>
                  </a:lnTo>
                  <a:lnTo>
                    <a:pt x="32493" y="23466"/>
                  </a:lnTo>
                  <a:lnTo>
                    <a:pt x="30305" y="25654"/>
                  </a:lnTo>
                  <a:lnTo>
                    <a:pt x="28116" y="27843"/>
                  </a:lnTo>
                  <a:lnTo>
                    <a:pt x="25928" y="30031"/>
                  </a:lnTo>
                  <a:lnTo>
                    <a:pt x="23740" y="32220"/>
                  </a:lnTo>
                  <a:lnTo>
                    <a:pt x="21551" y="34408"/>
                  </a:lnTo>
                  <a:lnTo>
                    <a:pt x="19363" y="36597"/>
                  </a:lnTo>
                  <a:lnTo>
                    <a:pt x="17174" y="38785"/>
                  </a:lnTo>
                  <a:lnTo>
                    <a:pt x="14986" y="40974"/>
                  </a:lnTo>
                  <a:lnTo>
                    <a:pt x="12797" y="43162"/>
                  </a:lnTo>
                  <a:lnTo>
                    <a:pt x="10609" y="45351"/>
                  </a:lnTo>
                  <a:lnTo>
                    <a:pt x="8420" y="47539"/>
                  </a:lnTo>
                  <a:lnTo>
                    <a:pt x="6232" y="49728"/>
                  </a:lnTo>
                  <a:lnTo>
                    <a:pt x="1855" y="54105"/>
                  </a:lnTo>
                  <a:lnTo>
                    <a:pt x="0" y="55959"/>
                  </a:lnTo>
                  <a:lnTo>
                    <a:pt x="396" y="55959"/>
                  </a:lnTo>
                  <a:lnTo>
                    <a:pt x="2371" y="53983"/>
                  </a:lnTo>
                  <a:lnTo>
                    <a:pt x="4560" y="51795"/>
                  </a:lnTo>
                  <a:lnTo>
                    <a:pt x="6748" y="49606"/>
                  </a:lnTo>
                  <a:lnTo>
                    <a:pt x="8937" y="47418"/>
                  </a:lnTo>
                  <a:lnTo>
                    <a:pt x="11125" y="45229"/>
                  </a:lnTo>
                  <a:lnTo>
                    <a:pt x="13314" y="43041"/>
                  </a:lnTo>
                  <a:lnTo>
                    <a:pt x="15502" y="40852"/>
                  </a:lnTo>
                  <a:lnTo>
                    <a:pt x="17691" y="38664"/>
                  </a:lnTo>
                  <a:lnTo>
                    <a:pt x="19879" y="36475"/>
                  </a:lnTo>
                  <a:lnTo>
                    <a:pt x="22068" y="34287"/>
                  </a:lnTo>
                  <a:lnTo>
                    <a:pt x="24256" y="32098"/>
                  </a:lnTo>
                  <a:lnTo>
                    <a:pt x="26445" y="29910"/>
                  </a:lnTo>
                  <a:lnTo>
                    <a:pt x="26475" y="29910"/>
                  </a:lnTo>
                  <a:lnTo>
                    <a:pt x="28664" y="27721"/>
                  </a:lnTo>
                  <a:lnTo>
                    <a:pt x="30852" y="25533"/>
                  </a:lnTo>
                  <a:lnTo>
                    <a:pt x="33041" y="23344"/>
                  </a:lnTo>
                  <a:lnTo>
                    <a:pt x="35229" y="21156"/>
                  </a:lnTo>
                  <a:lnTo>
                    <a:pt x="37418" y="18967"/>
                  </a:lnTo>
                  <a:lnTo>
                    <a:pt x="39606" y="16779"/>
                  </a:lnTo>
                  <a:lnTo>
                    <a:pt x="41795" y="14590"/>
                  </a:lnTo>
                  <a:lnTo>
                    <a:pt x="43983" y="12402"/>
                  </a:lnTo>
                  <a:lnTo>
                    <a:pt x="46172" y="10213"/>
                  </a:lnTo>
                  <a:lnTo>
                    <a:pt x="48360" y="8025"/>
                  </a:lnTo>
                  <a:lnTo>
                    <a:pt x="50549" y="5836"/>
                  </a:lnTo>
                  <a:lnTo>
                    <a:pt x="52737" y="3648"/>
                  </a:lnTo>
                  <a:lnTo>
                    <a:pt x="54925" y="1459"/>
                  </a:lnTo>
                  <a:lnTo>
                    <a:pt x="55959" y="396"/>
                  </a:lnTo>
                  <a:lnTo>
                    <a:pt x="5595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14"/>
            <p:cNvSpPr/>
            <p:nvPr/>
          </p:nvSpPr>
          <p:spPr>
            <a:xfrm>
              <a:off x="1925070" y="2902912"/>
              <a:ext cx="31204" cy="31204"/>
            </a:xfrm>
            <a:custGeom>
              <a:rect b="b" l="l" r="r" t="t"/>
              <a:pathLst>
                <a:path extrusionOk="0" h="1886" w="1886">
                  <a:moveTo>
                    <a:pt x="1460" y="1"/>
                  </a:moveTo>
                  <a:lnTo>
                    <a:pt x="1" y="1490"/>
                  </a:lnTo>
                  <a:lnTo>
                    <a:pt x="1" y="1885"/>
                  </a:lnTo>
                  <a:lnTo>
                    <a:pt x="305" y="1581"/>
                  </a:lnTo>
                  <a:lnTo>
                    <a:pt x="188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14"/>
            <p:cNvSpPr/>
            <p:nvPr/>
          </p:nvSpPr>
          <p:spPr>
            <a:xfrm>
              <a:off x="1925070" y="2902912"/>
              <a:ext cx="139822" cy="139822"/>
            </a:xfrm>
            <a:custGeom>
              <a:rect b="b" l="l" r="r" t="t"/>
              <a:pathLst>
                <a:path extrusionOk="0" h="8451" w="8451">
                  <a:moveTo>
                    <a:pt x="8025" y="1"/>
                  </a:moveTo>
                  <a:lnTo>
                    <a:pt x="6354" y="1703"/>
                  </a:lnTo>
                  <a:lnTo>
                    <a:pt x="4165" y="3892"/>
                  </a:lnTo>
                  <a:lnTo>
                    <a:pt x="1977" y="6080"/>
                  </a:lnTo>
                  <a:lnTo>
                    <a:pt x="1" y="8056"/>
                  </a:lnTo>
                  <a:lnTo>
                    <a:pt x="1" y="8451"/>
                  </a:lnTo>
                  <a:lnTo>
                    <a:pt x="305" y="8147"/>
                  </a:lnTo>
                  <a:lnTo>
                    <a:pt x="2493" y="5958"/>
                  </a:lnTo>
                  <a:lnTo>
                    <a:pt x="4682" y="3770"/>
                  </a:lnTo>
                  <a:lnTo>
                    <a:pt x="6870" y="1581"/>
                  </a:lnTo>
                  <a:lnTo>
                    <a:pt x="845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14"/>
            <p:cNvSpPr/>
            <p:nvPr/>
          </p:nvSpPr>
          <p:spPr>
            <a:xfrm>
              <a:off x="1925070" y="2902912"/>
              <a:ext cx="320874" cy="320874"/>
            </a:xfrm>
            <a:custGeom>
              <a:rect b="b" l="l" r="r" t="t"/>
              <a:pathLst>
                <a:path extrusionOk="0" h="19394" w="19394">
                  <a:moveTo>
                    <a:pt x="18968" y="1"/>
                  </a:moveTo>
                  <a:lnTo>
                    <a:pt x="17296" y="1703"/>
                  </a:lnTo>
                  <a:lnTo>
                    <a:pt x="15108" y="3892"/>
                  </a:lnTo>
                  <a:lnTo>
                    <a:pt x="12919" y="6080"/>
                  </a:lnTo>
                  <a:lnTo>
                    <a:pt x="10731" y="8268"/>
                  </a:lnTo>
                  <a:lnTo>
                    <a:pt x="8542" y="10457"/>
                  </a:lnTo>
                  <a:lnTo>
                    <a:pt x="6354" y="12645"/>
                  </a:lnTo>
                  <a:lnTo>
                    <a:pt x="4165" y="14834"/>
                  </a:lnTo>
                  <a:lnTo>
                    <a:pt x="1977" y="17022"/>
                  </a:lnTo>
                  <a:lnTo>
                    <a:pt x="1" y="18998"/>
                  </a:lnTo>
                  <a:lnTo>
                    <a:pt x="1" y="19393"/>
                  </a:lnTo>
                  <a:lnTo>
                    <a:pt x="305" y="19089"/>
                  </a:lnTo>
                  <a:lnTo>
                    <a:pt x="2493" y="16901"/>
                  </a:lnTo>
                  <a:lnTo>
                    <a:pt x="4682" y="14712"/>
                  </a:lnTo>
                  <a:lnTo>
                    <a:pt x="6870" y="12524"/>
                  </a:lnTo>
                  <a:lnTo>
                    <a:pt x="9059" y="10335"/>
                  </a:lnTo>
                  <a:lnTo>
                    <a:pt x="11247" y="8147"/>
                  </a:lnTo>
                  <a:lnTo>
                    <a:pt x="13436" y="5958"/>
                  </a:lnTo>
                  <a:lnTo>
                    <a:pt x="15624" y="3770"/>
                  </a:lnTo>
                  <a:lnTo>
                    <a:pt x="17813" y="1581"/>
                  </a:lnTo>
                  <a:lnTo>
                    <a:pt x="1939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14"/>
            <p:cNvSpPr/>
            <p:nvPr/>
          </p:nvSpPr>
          <p:spPr>
            <a:xfrm>
              <a:off x="1925070" y="2902912"/>
              <a:ext cx="465709" cy="465709"/>
            </a:xfrm>
            <a:custGeom>
              <a:rect b="b" l="l" r="r" t="t"/>
              <a:pathLst>
                <a:path extrusionOk="0" h="28148" w="28148">
                  <a:moveTo>
                    <a:pt x="27752" y="1"/>
                  </a:moveTo>
                  <a:lnTo>
                    <a:pt x="26050" y="1703"/>
                  </a:lnTo>
                  <a:lnTo>
                    <a:pt x="23862" y="3892"/>
                  </a:lnTo>
                  <a:lnTo>
                    <a:pt x="21673" y="6080"/>
                  </a:lnTo>
                  <a:lnTo>
                    <a:pt x="19485" y="8268"/>
                  </a:lnTo>
                  <a:lnTo>
                    <a:pt x="17296" y="10457"/>
                  </a:lnTo>
                  <a:lnTo>
                    <a:pt x="15108" y="12645"/>
                  </a:lnTo>
                  <a:lnTo>
                    <a:pt x="12919" y="14834"/>
                  </a:lnTo>
                  <a:lnTo>
                    <a:pt x="10731" y="17022"/>
                  </a:lnTo>
                  <a:lnTo>
                    <a:pt x="8542" y="19211"/>
                  </a:lnTo>
                  <a:lnTo>
                    <a:pt x="6354" y="21399"/>
                  </a:lnTo>
                  <a:lnTo>
                    <a:pt x="4165" y="23588"/>
                  </a:lnTo>
                  <a:lnTo>
                    <a:pt x="1977" y="25776"/>
                  </a:lnTo>
                  <a:lnTo>
                    <a:pt x="1" y="27752"/>
                  </a:lnTo>
                  <a:lnTo>
                    <a:pt x="1" y="28147"/>
                  </a:lnTo>
                  <a:lnTo>
                    <a:pt x="305" y="27843"/>
                  </a:lnTo>
                  <a:lnTo>
                    <a:pt x="2493" y="25655"/>
                  </a:lnTo>
                  <a:lnTo>
                    <a:pt x="4682" y="23466"/>
                  </a:lnTo>
                  <a:lnTo>
                    <a:pt x="6870" y="21278"/>
                  </a:lnTo>
                  <a:lnTo>
                    <a:pt x="9059" y="19089"/>
                  </a:lnTo>
                  <a:lnTo>
                    <a:pt x="11247" y="16901"/>
                  </a:lnTo>
                  <a:lnTo>
                    <a:pt x="13436" y="14712"/>
                  </a:lnTo>
                  <a:lnTo>
                    <a:pt x="15624" y="12524"/>
                  </a:lnTo>
                  <a:lnTo>
                    <a:pt x="17813" y="10335"/>
                  </a:lnTo>
                  <a:lnTo>
                    <a:pt x="20001" y="8147"/>
                  </a:lnTo>
                  <a:lnTo>
                    <a:pt x="22190" y="5958"/>
                  </a:lnTo>
                  <a:lnTo>
                    <a:pt x="24378" y="3770"/>
                  </a:lnTo>
                  <a:lnTo>
                    <a:pt x="26567" y="1581"/>
                  </a:lnTo>
                  <a:lnTo>
                    <a:pt x="26597" y="1581"/>
                  </a:lnTo>
                  <a:lnTo>
                    <a:pt x="2814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14"/>
            <p:cNvSpPr/>
            <p:nvPr/>
          </p:nvSpPr>
          <p:spPr>
            <a:xfrm>
              <a:off x="1925070" y="2902912"/>
              <a:ext cx="646744" cy="646744"/>
            </a:xfrm>
            <a:custGeom>
              <a:rect b="b" l="l" r="r" t="t"/>
              <a:pathLst>
                <a:path extrusionOk="0" h="39090" w="39090">
                  <a:moveTo>
                    <a:pt x="38695" y="1"/>
                  </a:moveTo>
                  <a:lnTo>
                    <a:pt x="36992" y="1703"/>
                  </a:lnTo>
                  <a:lnTo>
                    <a:pt x="34804" y="3892"/>
                  </a:lnTo>
                  <a:lnTo>
                    <a:pt x="32615" y="6080"/>
                  </a:lnTo>
                  <a:lnTo>
                    <a:pt x="30427" y="8268"/>
                  </a:lnTo>
                  <a:lnTo>
                    <a:pt x="28238" y="10457"/>
                  </a:lnTo>
                  <a:lnTo>
                    <a:pt x="26050" y="12645"/>
                  </a:lnTo>
                  <a:lnTo>
                    <a:pt x="23862" y="14834"/>
                  </a:lnTo>
                  <a:lnTo>
                    <a:pt x="21673" y="17022"/>
                  </a:lnTo>
                  <a:lnTo>
                    <a:pt x="19485" y="19211"/>
                  </a:lnTo>
                  <a:lnTo>
                    <a:pt x="17296" y="21399"/>
                  </a:lnTo>
                  <a:lnTo>
                    <a:pt x="15108" y="23588"/>
                  </a:lnTo>
                  <a:lnTo>
                    <a:pt x="12919" y="25776"/>
                  </a:lnTo>
                  <a:lnTo>
                    <a:pt x="10731" y="27965"/>
                  </a:lnTo>
                  <a:lnTo>
                    <a:pt x="8542" y="30153"/>
                  </a:lnTo>
                  <a:lnTo>
                    <a:pt x="6354" y="32342"/>
                  </a:lnTo>
                  <a:lnTo>
                    <a:pt x="1977" y="36719"/>
                  </a:lnTo>
                  <a:lnTo>
                    <a:pt x="1" y="38694"/>
                  </a:lnTo>
                  <a:lnTo>
                    <a:pt x="1" y="39090"/>
                  </a:lnTo>
                  <a:lnTo>
                    <a:pt x="305" y="38786"/>
                  </a:lnTo>
                  <a:lnTo>
                    <a:pt x="2493" y="36597"/>
                  </a:lnTo>
                  <a:lnTo>
                    <a:pt x="4682" y="34409"/>
                  </a:lnTo>
                  <a:lnTo>
                    <a:pt x="6870" y="32220"/>
                  </a:lnTo>
                  <a:lnTo>
                    <a:pt x="9059" y="30032"/>
                  </a:lnTo>
                  <a:lnTo>
                    <a:pt x="11247" y="27843"/>
                  </a:lnTo>
                  <a:lnTo>
                    <a:pt x="13436" y="25655"/>
                  </a:lnTo>
                  <a:lnTo>
                    <a:pt x="15624" y="23466"/>
                  </a:lnTo>
                  <a:lnTo>
                    <a:pt x="17813" y="21278"/>
                  </a:lnTo>
                  <a:lnTo>
                    <a:pt x="20001" y="19089"/>
                  </a:lnTo>
                  <a:lnTo>
                    <a:pt x="22190" y="16901"/>
                  </a:lnTo>
                  <a:lnTo>
                    <a:pt x="24378" y="14712"/>
                  </a:lnTo>
                  <a:lnTo>
                    <a:pt x="26567" y="12524"/>
                  </a:lnTo>
                  <a:lnTo>
                    <a:pt x="26597" y="12524"/>
                  </a:lnTo>
                  <a:lnTo>
                    <a:pt x="28786" y="10335"/>
                  </a:lnTo>
                  <a:lnTo>
                    <a:pt x="30974" y="8147"/>
                  </a:lnTo>
                  <a:lnTo>
                    <a:pt x="33163" y="5958"/>
                  </a:lnTo>
                  <a:lnTo>
                    <a:pt x="35351" y="3770"/>
                  </a:lnTo>
                  <a:lnTo>
                    <a:pt x="37540" y="1581"/>
                  </a:lnTo>
                  <a:lnTo>
                    <a:pt x="3909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14"/>
            <p:cNvSpPr/>
            <p:nvPr/>
          </p:nvSpPr>
          <p:spPr>
            <a:xfrm>
              <a:off x="4188240" y="2167147"/>
              <a:ext cx="3028" cy="2531"/>
            </a:xfrm>
            <a:custGeom>
              <a:rect b="b" l="l" r="r" t="t"/>
              <a:pathLst>
                <a:path extrusionOk="0" h="153" w="183">
                  <a:moveTo>
                    <a:pt x="183" y="0"/>
                  </a:moveTo>
                  <a:lnTo>
                    <a:pt x="1" y="152"/>
                  </a:lnTo>
                  <a:lnTo>
                    <a:pt x="183" y="152"/>
                  </a:lnTo>
                  <a:lnTo>
                    <a:pt x="183" y="0"/>
                  </a:lnTo>
                  <a:close/>
                </a:path>
              </a:pathLst>
            </a:custGeom>
            <a:solidFill>
              <a:srgbClr val="0212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14"/>
            <p:cNvSpPr/>
            <p:nvPr/>
          </p:nvSpPr>
          <p:spPr>
            <a:xfrm>
              <a:off x="673800" y="2079636"/>
              <a:ext cx="761401" cy="767936"/>
            </a:xfrm>
            <a:custGeom>
              <a:rect b="b" l="l" r="r" t="t"/>
              <a:pathLst>
                <a:path extrusionOk="0" h="46415" w="46020">
                  <a:moveTo>
                    <a:pt x="46019" y="0"/>
                  </a:moveTo>
                  <a:lnTo>
                    <a:pt x="45077" y="943"/>
                  </a:lnTo>
                  <a:lnTo>
                    <a:pt x="42889" y="3131"/>
                  </a:lnTo>
                  <a:lnTo>
                    <a:pt x="40700" y="5320"/>
                  </a:lnTo>
                  <a:lnTo>
                    <a:pt x="38512" y="7508"/>
                  </a:lnTo>
                  <a:lnTo>
                    <a:pt x="36323" y="9697"/>
                  </a:lnTo>
                  <a:lnTo>
                    <a:pt x="34135" y="11885"/>
                  </a:lnTo>
                  <a:lnTo>
                    <a:pt x="31916" y="14073"/>
                  </a:lnTo>
                  <a:lnTo>
                    <a:pt x="29758" y="16262"/>
                  </a:lnTo>
                  <a:lnTo>
                    <a:pt x="27569" y="18450"/>
                  </a:lnTo>
                  <a:lnTo>
                    <a:pt x="25350" y="20639"/>
                  </a:lnTo>
                  <a:lnTo>
                    <a:pt x="23192" y="22827"/>
                  </a:lnTo>
                  <a:lnTo>
                    <a:pt x="21004" y="25016"/>
                  </a:lnTo>
                  <a:lnTo>
                    <a:pt x="17721" y="28299"/>
                  </a:lnTo>
                  <a:lnTo>
                    <a:pt x="16627" y="29393"/>
                  </a:lnTo>
                  <a:lnTo>
                    <a:pt x="14438" y="31551"/>
                  </a:lnTo>
                  <a:lnTo>
                    <a:pt x="12250" y="33770"/>
                  </a:lnTo>
                  <a:lnTo>
                    <a:pt x="10061" y="35958"/>
                  </a:lnTo>
                  <a:lnTo>
                    <a:pt x="7873" y="38147"/>
                  </a:lnTo>
                  <a:lnTo>
                    <a:pt x="5684" y="40335"/>
                  </a:lnTo>
                  <a:lnTo>
                    <a:pt x="3465" y="42524"/>
                  </a:lnTo>
                  <a:lnTo>
                    <a:pt x="1277" y="44682"/>
                  </a:lnTo>
                  <a:lnTo>
                    <a:pt x="0" y="45989"/>
                  </a:lnTo>
                  <a:lnTo>
                    <a:pt x="0" y="46414"/>
                  </a:lnTo>
                  <a:lnTo>
                    <a:pt x="3891" y="42493"/>
                  </a:lnTo>
                  <a:lnTo>
                    <a:pt x="4013" y="42402"/>
                  </a:lnTo>
                  <a:lnTo>
                    <a:pt x="6201" y="40214"/>
                  </a:lnTo>
                  <a:lnTo>
                    <a:pt x="8390" y="38025"/>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14"/>
            <p:cNvSpPr/>
            <p:nvPr/>
          </p:nvSpPr>
          <p:spPr>
            <a:xfrm>
              <a:off x="673800" y="2115838"/>
              <a:ext cx="761401" cy="767936"/>
            </a:xfrm>
            <a:custGeom>
              <a:rect b="b" l="l" r="r" t="t"/>
              <a:pathLst>
                <a:path extrusionOk="0" h="46415" w="46020">
                  <a:moveTo>
                    <a:pt x="46019" y="1"/>
                  </a:moveTo>
                  <a:lnTo>
                    <a:pt x="45077" y="943"/>
                  </a:lnTo>
                  <a:lnTo>
                    <a:pt x="42889" y="3132"/>
                  </a:lnTo>
                  <a:lnTo>
                    <a:pt x="40700" y="5320"/>
                  </a:lnTo>
                  <a:lnTo>
                    <a:pt x="38512" y="7509"/>
                  </a:lnTo>
                  <a:lnTo>
                    <a:pt x="36323" y="9697"/>
                  </a:lnTo>
                  <a:lnTo>
                    <a:pt x="34135" y="11885"/>
                  </a:lnTo>
                  <a:lnTo>
                    <a:pt x="31916" y="14074"/>
                  </a:lnTo>
                  <a:lnTo>
                    <a:pt x="29758" y="16262"/>
                  </a:lnTo>
                  <a:lnTo>
                    <a:pt x="27569" y="18451"/>
                  </a:lnTo>
                  <a:lnTo>
                    <a:pt x="25350" y="20639"/>
                  </a:lnTo>
                  <a:lnTo>
                    <a:pt x="23192" y="22828"/>
                  </a:lnTo>
                  <a:lnTo>
                    <a:pt x="21004" y="25016"/>
                  </a:lnTo>
                  <a:lnTo>
                    <a:pt x="18815" y="27205"/>
                  </a:lnTo>
                  <a:lnTo>
                    <a:pt x="16627" y="29363"/>
                  </a:lnTo>
                  <a:lnTo>
                    <a:pt x="14438" y="31582"/>
                  </a:lnTo>
                  <a:lnTo>
                    <a:pt x="12250" y="33770"/>
                  </a:lnTo>
                  <a:lnTo>
                    <a:pt x="10061" y="35959"/>
                  </a:lnTo>
                  <a:lnTo>
                    <a:pt x="7873" y="38147"/>
                  </a:lnTo>
                  <a:lnTo>
                    <a:pt x="5684" y="40336"/>
                  </a:lnTo>
                  <a:lnTo>
                    <a:pt x="3465" y="42494"/>
                  </a:lnTo>
                  <a:lnTo>
                    <a:pt x="1277" y="44713"/>
                  </a:lnTo>
                  <a:lnTo>
                    <a:pt x="0" y="45989"/>
                  </a:lnTo>
                  <a:lnTo>
                    <a:pt x="0" y="46415"/>
                  </a:lnTo>
                  <a:lnTo>
                    <a:pt x="1824" y="44591"/>
                  </a:lnTo>
                  <a:lnTo>
                    <a:pt x="4013" y="42403"/>
                  </a:lnTo>
                  <a:lnTo>
                    <a:pt x="6201" y="40214"/>
                  </a:lnTo>
                  <a:lnTo>
                    <a:pt x="8390" y="38026"/>
                  </a:lnTo>
                  <a:lnTo>
                    <a:pt x="10578" y="35837"/>
                  </a:lnTo>
                  <a:lnTo>
                    <a:pt x="12767" y="33649"/>
                  </a:lnTo>
                  <a:lnTo>
                    <a:pt x="14955" y="31460"/>
                  </a:lnTo>
                  <a:lnTo>
                    <a:pt x="17144" y="29272"/>
                  </a:lnTo>
                  <a:lnTo>
                    <a:pt x="19332" y="27083"/>
                  </a:lnTo>
                  <a:lnTo>
                    <a:pt x="22858" y="23527"/>
                  </a:lnTo>
                  <a:lnTo>
                    <a:pt x="23709" y="22706"/>
                  </a:lnTo>
                  <a:lnTo>
                    <a:pt x="25898" y="20518"/>
                  </a:lnTo>
                  <a:lnTo>
                    <a:pt x="28086" y="18329"/>
                  </a:lnTo>
                  <a:lnTo>
                    <a:pt x="30274" y="16141"/>
                  </a:lnTo>
                  <a:lnTo>
                    <a:pt x="32463" y="13952"/>
                  </a:lnTo>
                  <a:lnTo>
                    <a:pt x="34651" y="11764"/>
                  </a:lnTo>
                  <a:lnTo>
                    <a:pt x="36840" y="9575"/>
                  </a:lnTo>
                  <a:lnTo>
                    <a:pt x="39028" y="7387"/>
                  </a:lnTo>
                  <a:lnTo>
                    <a:pt x="41217" y="5198"/>
                  </a:lnTo>
                  <a:lnTo>
                    <a:pt x="43405" y="3010"/>
                  </a:lnTo>
                  <a:lnTo>
                    <a:pt x="45594" y="821"/>
                  </a:lnTo>
                  <a:lnTo>
                    <a:pt x="46019" y="396"/>
                  </a:lnTo>
                  <a:lnTo>
                    <a:pt x="4601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14"/>
            <p:cNvSpPr/>
            <p:nvPr/>
          </p:nvSpPr>
          <p:spPr>
            <a:xfrm>
              <a:off x="673800" y="2152058"/>
              <a:ext cx="761401" cy="767936"/>
            </a:xfrm>
            <a:custGeom>
              <a:rect b="b" l="l" r="r" t="t"/>
              <a:pathLst>
                <a:path extrusionOk="0" h="46415" w="46020">
                  <a:moveTo>
                    <a:pt x="46019" y="0"/>
                  </a:moveTo>
                  <a:lnTo>
                    <a:pt x="45077" y="943"/>
                  </a:lnTo>
                  <a:lnTo>
                    <a:pt x="42889" y="3131"/>
                  </a:lnTo>
                  <a:lnTo>
                    <a:pt x="40700" y="5320"/>
                  </a:lnTo>
                  <a:lnTo>
                    <a:pt x="38512" y="7508"/>
                  </a:lnTo>
                  <a:lnTo>
                    <a:pt x="36323" y="9696"/>
                  </a:lnTo>
                  <a:lnTo>
                    <a:pt x="34135" y="11885"/>
                  </a:lnTo>
                  <a:lnTo>
                    <a:pt x="31916" y="14073"/>
                  </a:lnTo>
                  <a:lnTo>
                    <a:pt x="29758" y="16262"/>
                  </a:lnTo>
                  <a:lnTo>
                    <a:pt x="27569" y="18450"/>
                  </a:lnTo>
                  <a:lnTo>
                    <a:pt x="25350" y="20639"/>
                  </a:lnTo>
                  <a:lnTo>
                    <a:pt x="23192" y="22827"/>
                  </a:lnTo>
                  <a:lnTo>
                    <a:pt x="21004" y="25016"/>
                  </a:lnTo>
                  <a:lnTo>
                    <a:pt x="18815" y="27174"/>
                  </a:lnTo>
                  <a:lnTo>
                    <a:pt x="16627" y="29393"/>
                  </a:lnTo>
                  <a:lnTo>
                    <a:pt x="14438" y="31581"/>
                  </a:lnTo>
                  <a:lnTo>
                    <a:pt x="12250" y="33770"/>
                  </a:lnTo>
                  <a:lnTo>
                    <a:pt x="10061" y="35958"/>
                  </a:lnTo>
                  <a:lnTo>
                    <a:pt x="7873" y="38147"/>
                  </a:lnTo>
                  <a:lnTo>
                    <a:pt x="5684" y="40305"/>
                  </a:lnTo>
                  <a:lnTo>
                    <a:pt x="3465" y="42524"/>
                  </a:lnTo>
                  <a:lnTo>
                    <a:pt x="1277" y="44712"/>
                  </a:lnTo>
                  <a:lnTo>
                    <a:pt x="0" y="45989"/>
                  </a:lnTo>
                  <a:lnTo>
                    <a:pt x="0" y="46414"/>
                  </a:lnTo>
                  <a:lnTo>
                    <a:pt x="1824" y="44591"/>
                  </a:lnTo>
                  <a:lnTo>
                    <a:pt x="4013" y="42402"/>
                  </a:lnTo>
                  <a:lnTo>
                    <a:pt x="6201" y="40214"/>
                  </a:lnTo>
                  <a:lnTo>
                    <a:pt x="8390" y="38025"/>
                  </a:lnTo>
                  <a:lnTo>
                    <a:pt x="10578" y="35837"/>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14"/>
            <p:cNvSpPr/>
            <p:nvPr/>
          </p:nvSpPr>
          <p:spPr>
            <a:xfrm>
              <a:off x="673800" y="2188260"/>
              <a:ext cx="761401" cy="767936"/>
            </a:xfrm>
            <a:custGeom>
              <a:rect b="b" l="l" r="r" t="t"/>
              <a:pathLst>
                <a:path extrusionOk="0" h="46415" w="46020">
                  <a:moveTo>
                    <a:pt x="46019" y="1"/>
                  </a:moveTo>
                  <a:lnTo>
                    <a:pt x="45077" y="943"/>
                  </a:lnTo>
                  <a:lnTo>
                    <a:pt x="42889" y="3132"/>
                  </a:lnTo>
                  <a:lnTo>
                    <a:pt x="40700" y="5320"/>
                  </a:lnTo>
                  <a:lnTo>
                    <a:pt x="38512" y="7508"/>
                  </a:lnTo>
                  <a:lnTo>
                    <a:pt x="36323" y="9697"/>
                  </a:lnTo>
                  <a:lnTo>
                    <a:pt x="34135" y="11885"/>
                  </a:lnTo>
                  <a:lnTo>
                    <a:pt x="31916" y="14074"/>
                  </a:lnTo>
                  <a:lnTo>
                    <a:pt x="29758" y="16262"/>
                  </a:lnTo>
                  <a:lnTo>
                    <a:pt x="27569" y="18451"/>
                  </a:lnTo>
                  <a:lnTo>
                    <a:pt x="25350" y="20639"/>
                  </a:lnTo>
                  <a:lnTo>
                    <a:pt x="23192" y="22828"/>
                  </a:lnTo>
                  <a:lnTo>
                    <a:pt x="21004" y="24986"/>
                  </a:lnTo>
                  <a:lnTo>
                    <a:pt x="16718" y="29272"/>
                  </a:lnTo>
                  <a:lnTo>
                    <a:pt x="16627" y="29393"/>
                  </a:lnTo>
                  <a:lnTo>
                    <a:pt x="14438" y="31582"/>
                  </a:lnTo>
                  <a:lnTo>
                    <a:pt x="12250" y="33770"/>
                  </a:lnTo>
                  <a:lnTo>
                    <a:pt x="7964" y="38026"/>
                  </a:lnTo>
                  <a:lnTo>
                    <a:pt x="7873" y="38117"/>
                  </a:lnTo>
                  <a:lnTo>
                    <a:pt x="5684" y="40336"/>
                  </a:lnTo>
                  <a:lnTo>
                    <a:pt x="3465" y="42524"/>
                  </a:lnTo>
                  <a:lnTo>
                    <a:pt x="1277" y="44713"/>
                  </a:lnTo>
                  <a:lnTo>
                    <a:pt x="0" y="45989"/>
                  </a:lnTo>
                  <a:lnTo>
                    <a:pt x="0" y="46415"/>
                  </a:lnTo>
                  <a:lnTo>
                    <a:pt x="1824" y="44591"/>
                  </a:lnTo>
                  <a:lnTo>
                    <a:pt x="4013" y="42403"/>
                  </a:lnTo>
                  <a:lnTo>
                    <a:pt x="6201" y="40214"/>
                  </a:lnTo>
                  <a:lnTo>
                    <a:pt x="8390" y="38026"/>
                  </a:lnTo>
                  <a:lnTo>
                    <a:pt x="10578" y="35837"/>
                  </a:lnTo>
                  <a:lnTo>
                    <a:pt x="12767" y="33649"/>
                  </a:lnTo>
                  <a:lnTo>
                    <a:pt x="14955" y="31460"/>
                  </a:lnTo>
                  <a:lnTo>
                    <a:pt x="17144" y="29272"/>
                  </a:lnTo>
                  <a:lnTo>
                    <a:pt x="19332" y="27083"/>
                  </a:lnTo>
                  <a:lnTo>
                    <a:pt x="21521" y="24895"/>
                  </a:lnTo>
                  <a:lnTo>
                    <a:pt x="23709" y="22706"/>
                  </a:lnTo>
                  <a:lnTo>
                    <a:pt x="25898" y="20518"/>
                  </a:lnTo>
                  <a:lnTo>
                    <a:pt x="28086" y="18329"/>
                  </a:lnTo>
                  <a:lnTo>
                    <a:pt x="30274" y="16141"/>
                  </a:lnTo>
                  <a:lnTo>
                    <a:pt x="32463" y="13952"/>
                  </a:lnTo>
                  <a:lnTo>
                    <a:pt x="34651" y="11764"/>
                  </a:lnTo>
                  <a:lnTo>
                    <a:pt x="36840" y="9575"/>
                  </a:lnTo>
                  <a:lnTo>
                    <a:pt x="39028" y="7387"/>
                  </a:lnTo>
                  <a:lnTo>
                    <a:pt x="41217" y="5198"/>
                  </a:lnTo>
                  <a:lnTo>
                    <a:pt x="43405" y="3010"/>
                  </a:lnTo>
                  <a:lnTo>
                    <a:pt x="45594" y="821"/>
                  </a:lnTo>
                  <a:lnTo>
                    <a:pt x="46019" y="396"/>
                  </a:lnTo>
                  <a:lnTo>
                    <a:pt x="4601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14"/>
            <p:cNvSpPr/>
            <p:nvPr/>
          </p:nvSpPr>
          <p:spPr>
            <a:xfrm>
              <a:off x="673800" y="2224479"/>
              <a:ext cx="761401" cy="767936"/>
            </a:xfrm>
            <a:custGeom>
              <a:rect b="b" l="l" r="r" t="t"/>
              <a:pathLst>
                <a:path extrusionOk="0" h="46415" w="46020">
                  <a:moveTo>
                    <a:pt x="46019" y="0"/>
                  </a:moveTo>
                  <a:lnTo>
                    <a:pt x="45077" y="943"/>
                  </a:lnTo>
                  <a:lnTo>
                    <a:pt x="42889" y="3131"/>
                  </a:lnTo>
                  <a:lnTo>
                    <a:pt x="40700" y="5319"/>
                  </a:lnTo>
                  <a:lnTo>
                    <a:pt x="38512" y="7508"/>
                  </a:lnTo>
                  <a:lnTo>
                    <a:pt x="36323" y="9696"/>
                  </a:lnTo>
                  <a:lnTo>
                    <a:pt x="34135" y="11885"/>
                  </a:lnTo>
                  <a:lnTo>
                    <a:pt x="31916" y="14073"/>
                  </a:lnTo>
                  <a:lnTo>
                    <a:pt x="29758" y="16262"/>
                  </a:lnTo>
                  <a:lnTo>
                    <a:pt x="27569" y="18450"/>
                  </a:lnTo>
                  <a:lnTo>
                    <a:pt x="25350" y="20639"/>
                  </a:lnTo>
                  <a:lnTo>
                    <a:pt x="23192" y="22797"/>
                  </a:lnTo>
                  <a:lnTo>
                    <a:pt x="21004" y="25016"/>
                  </a:lnTo>
                  <a:lnTo>
                    <a:pt x="18815" y="27204"/>
                  </a:lnTo>
                  <a:lnTo>
                    <a:pt x="16627" y="29393"/>
                  </a:lnTo>
                  <a:lnTo>
                    <a:pt x="14438" y="31581"/>
                  </a:lnTo>
                  <a:lnTo>
                    <a:pt x="12250" y="33770"/>
                  </a:lnTo>
                  <a:lnTo>
                    <a:pt x="10061" y="35928"/>
                  </a:lnTo>
                  <a:lnTo>
                    <a:pt x="7873" y="38147"/>
                  </a:lnTo>
                  <a:lnTo>
                    <a:pt x="5684" y="40335"/>
                  </a:lnTo>
                  <a:lnTo>
                    <a:pt x="3465" y="42524"/>
                  </a:lnTo>
                  <a:lnTo>
                    <a:pt x="1277" y="44712"/>
                  </a:lnTo>
                  <a:lnTo>
                    <a:pt x="0" y="45989"/>
                  </a:lnTo>
                  <a:lnTo>
                    <a:pt x="0" y="46414"/>
                  </a:lnTo>
                  <a:lnTo>
                    <a:pt x="3891" y="42493"/>
                  </a:lnTo>
                  <a:lnTo>
                    <a:pt x="4013" y="42402"/>
                  </a:lnTo>
                  <a:lnTo>
                    <a:pt x="6201" y="40214"/>
                  </a:lnTo>
                  <a:lnTo>
                    <a:pt x="8390" y="38025"/>
                  </a:lnTo>
                  <a:lnTo>
                    <a:pt x="12645" y="33739"/>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14"/>
            <p:cNvSpPr/>
            <p:nvPr/>
          </p:nvSpPr>
          <p:spPr>
            <a:xfrm>
              <a:off x="674296" y="2260682"/>
              <a:ext cx="760905" cy="760905"/>
            </a:xfrm>
            <a:custGeom>
              <a:rect b="b" l="l" r="r" t="t"/>
              <a:pathLst>
                <a:path extrusionOk="0" h="45990" w="45990">
                  <a:moveTo>
                    <a:pt x="45989" y="1"/>
                  </a:moveTo>
                  <a:lnTo>
                    <a:pt x="45047" y="943"/>
                  </a:lnTo>
                  <a:lnTo>
                    <a:pt x="42859" y="3131"/>
                  </a:lnTo>
                  <a:lnTo>
                    <a:pt x="40670" y="5320"/>
                  </a:lnTo>
                  <a:lnTo>
                    <a:pt x="38482" y="7508"/>
                  </a:lnTo>
                  <a:lnTo>
                    <a:pt x="36293" y="9697"/>
                  </a:lnTo>
                  <a:lnTo>
                    <a:pt x="34105" y="11885"/>
                  </a:lnTo>
                  <a:lnTo>
                    <a:pt x="31886" y="14074"/>
                  </a:lnTo>
                  <a:lnTo>
                    <a:pt x="28634" y="17357"/>
                  </a:lnTo>
                  <a:lnTo>
                    <a:pt x="27539" y="18451"/>
                  </a:lnTo>
                  <a:lnTo>
                    <a:pt x="25320" y="20609"/>
                  </a:lnTo>
                  <a:lnTo>
                    <a:pt x="23162" y="22828"/>
                  </a:lnTo>
                  <a:lnTo>
                    <a:pt x="20974" y="25016"/>
                  </a:lnTo>
                  <a:lnTo>
                    <a:pt x="18785" y="27205"/>
                  </a:lnTo>
                  <a:lnTo>
                    <a:pt x="16597" y="29393"/>
                  </a:lnTo>
                  <a:lnTo>
                    <a:pt x="14408" y="31582"/>
                  </a:lnTo>
                  <a:lnTo>
                    <a:pt x="12220" y="33740"/>
                  </a:lnTo>
                  <a:lnTo>
                    <a:pt x="10031" y="35959"/>
                  </a:lnTo>
                  <a:lnTo>
                    <a:pt x="7843" y="38147"/>
                  </a:lnTo>
                  <a:lnTo>
                    <a:pt x="5654" y="40336"/>
                  </a:lnTo>
                  <a:lnTo>
                    <a:pt x="3435" y="42524"/>
                  </a:lnTo>
                  <a:lnTo>
                    <a:pt x="1247" y="44713"/>
                  </a:lnTo>
                  <a:lnTo>
                    <a:pt x="1" y="45989"/>
                  </a:lnTo>
                  <a:lnTo>
                    <a:pt x="396" y="45989"/>
                  </a:lnTo>
                  <a:lnTo>
                    <a:pt x="1794" y="44591"/>
                  </a:lnTo>
                  <a:lnTo>
                    <a:pt x="3983" y="42403"/>
                  </a:lnTo>
                  <a:lnTo>
                    <a:pt x="6171" y="40214"/>
                  </a:lnTo>
                  <a:lnTo>
                    <a:pt x="8360" y="38026"/>
                  </a:lnTo>
                  <a:lnTo>
                    <a:pt x="10548" y="35837"/>
                  </a:lnTo>
                  <a:lnTo>
                    <a:pt x="12737" y="33649"/>
                  </a:lnTo>
                  <a:lnTo>
                    <a:pt x="14925" y="31460"/>
                  </a:lnTo>
                  <a:lnTo>
                    <a:pt x="17114" y="29272"/>
                  </a:lnTo>
                  <a:lnTo>
                    <a:pt x="19302" y="27083"/>
                  </a:lnTo>
                  <a:lnTo>
                    <a:pt x="23679" y="22706"/>
                  </a:lnTo>
                  <a:lnTo>
                    <a:pt x="25868" y="20518"/>
                  </a:lnTo>
                  <a:lnTo>
                    <a:pt x="28056" y="18329"/>
                  </a:lnTo>
                  <a:lnTo>
                    <a:pt x="30244" y="16141"/>
                  </a:lnTo>
                  <a:lnTo>
                    <a:pt x="32433" y="13952"/>
                  </a:lnTo>
                  <a:lnTo>
                    <a:pt x="34621" y="11764"/>
                  </a:lnTo>
                  <a:lnTo>
                    <a:pt x="36810" y="9575"/>
                  </a:lnTo>
                  <a:lnTo>
                    <a:pt x="38998" y="7387"/>
                  </a:lnTo>
                  <a:lnTo>
                    <a:pt x="41187" y="5198"/>
                  </a:lnTo>
                  <a:lnTo>
                    <a:pt x="43375" y="3010"/>
                  </a:lnTo>
                  <a:lnTo>
                    <a:pt x="45564" y="821"/>
                  </a:lnTo>
                  <a:lnTo>
                    <a:pt x="45989" y="396"/>
                  </a:lnTo>
                  <a:lnTo>
                    <a:pt x="4598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14"/>
            <p:cNvSpPr/>
            <p:nvPr/>
          </p:nvSpPr>
          <p:spPr>
            <a:xfrm>
              <a:off x="710003" y="2296901"/>
              <a:ext cx="725200" cy="724688"/>
            </a:xfrm>
            <a:custGeom>
              <a:rect b="b" l="l" r="r" t="t"/>
              <a:pathLst>
                <a:path extrusionOk="0" h="43801" w="43832">
                  <a:moveTo>
                    <a:pt x="43831" y="0"/>
                  </a:moveTo>
                  <a:lnTo>
                    <a:pt x="42889" y="942"/>
                  </a:lnTo>
                  <a:lnTo>
                    <a:pt x="40701" y="3131"/>
                  </a:lnTo>
                  <a:lnTo>
                    <a:pt x="38512" y="5319"/>
                  </a:lnTo>
                  <a:lnTo>
                    <a:pt x="36324" y="7508"/>
                  </a:lnTo>
                  <a:lnTo>
                    <a:pt x="34135" y="9696"/>
                  </a:lnTo>
                  <a:lnTo>
                    <a:pt x="31947" y="11885"/>
                  </a:lnTo>
                  <a:lnTo>
                    <a:pt x="29728" y="14073"/>
                  </a:lnTo>
                  <a:lnTo>
                    <a:pt x="27570" y="16262"/>
                  </a:lnTo>
                  <a:lnTo>
                    <a:pt x="25381" y="18420"/>
                  </a:lnTo>
                  <a:lnTo>
                    <a:pt x="23162" y="20639"/>
                  </a:lnTo>
                  <a:lnTo>
                    <a:pt x="21004" y="22827"/>
                  </a:lnTo>
                  <a:lnTo>
                    <a:pt x="18816" y="25016"/>
                  </a:lnTo>
                  <a:lnTo>
                    <a:pt x="16627" y="27204"/>
                  </a:lnTo>
                  <a:lnTo>
                    <a:pt x="14439" y="29393"/>
                  </a:lnTo>
                  <a:lnTo>
                    <a:pt x="12250" y="31551"/>
                  </a:lnTo>
                  <a:lnTo>
                    <a:pt x="10062" y="33770"/>
                  </a:lnTo>
                  <a:lnTo>
                    <a:pt x="7873" y="35958"/>
                  </a:lnTo>
                  <a:lnTo>
                    <a:pt x="5685" y="38147"/>
                  </a:lnTo>
                  <a:lnTo>
                    <a:pt x="3496" y="40335"/>
                  </a:lnTo>
                  <a:lnTo>
                    <a:pt x="1277" y="42524"/>
                  </a:lnTo>
                  <a:lnTo>
                    <a:pt x="1" y="43800"/>
                  </a:lnTo>
                  <a:lnTo>
                    <a:pt x="426" y="43800"/>
                  </a:lnTo>
                  <a:lnTo>
                    <a:pt x="1825" y="42402"/>
                  </a:lnTo>
                  <a:lnTo>
                    <a:pt x="4013" y="40214"/>
                  </a:lnTo>
                  <a:lnTo>
                    <a:pt x="6202" y="38025"/>
                  </a:lnTo>
                  <a:lnTo>
                    <a:pt x="8390" y="35837"/>
                  </a:lnTo>
                  <a:lnTo>
                    <a:pt x="10579" y="33648"/>
                  </a:lnTo>
                  <a:lnTo>
                    <a:pt x="12767" y="31460"/>
                  </a:lnTo>
                  <a:lnTo>
                    <a:pt x="14956" y="29271"/>
                  </a:lnTo>
                  <a:lnTo>
                    <a:pt x="17144" y="27083"/>
                  </a:lnTo>
                  <a:lnTo>
                    <a:pt x="19333" y="24894"/>
                  </a:lnTo>
                  <a:lnTo>
                    <a:pt x="21521" y="22706"/>
                  </a:lnTo>
                  <a:lnTo>
                    <a:pt x="23710" y="20517"/>
                  </a:lnTo>
                  <a:lnTo>
                    <a:pt x="25898" y="18329"/>
                  </a:lnTo>
                  <a:lnTo>
                    <a:pt x="28086" y="16140"/>
                  </a:lnTo>
                  <a:lnTo>
                    <a:pt x="32281" y="11915"/>
                  </a:lnTo>
                  <a:lnTo>
                    <a:pt x="32463" y="11763"/>
                  </a:lnTo>
                  <a:lnTo>
                    <a:pt x="34652" y="9575"/>
                  </a:lnTo>
                  <a:lnTo>
                    <a:pt x="36840" y="7386"/>
                  </a:lnTo>
                  <a:lnTo>
                    <a:pt x="39029" y="5198"/>
                  </a:lnTo>
                  <a:lnTo>
                    <a:pt x="41217" y="3009"/>
                  </a:lnTo>
                  <a:lnTo>
                    <a:pt x="43406" y="821"/>
                  </a:lnTo>
                  <a:lnTo>
                    <a:pt x="43831" y="395"/>
                  </a:lnTo>
                  <a:lnTo>
                    <a:pt x="4383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14"/>
            <p:cNvSpPr/>
            <p:nvPr/>
          </p:nvSpPr>
          <p:spPr>
            <a:xfrm>
              <a:off x="746718" y="2333103"/>
              <a:ext cx="688487" cy="688487"/>
            </a:xfrm>
            <a:custGeom>
              <a:rect b="b" l="l" r="r" t="t"/>
              <a:pathLst>
                <a:path extrusionOk="0" h="41613" w="41613">
                  <a:moveTo>
                    <a:pt x="41612" y="1"/>
                  </a:moveTo>
                  <a:lnTo>
                    <a:pt x="40670" y="943"/>
                  </a:lnTo>
                  <a:lnTo>
                    <a:pt x="38482" y="3131"/>
                  </a:lnTo>
                  <a:lnTo>
                    <a:pt x="36293" y="5320"/>
                  </a:lnTo>
                  <a:lnTo>
                    <a:pt x="34105" y="7508"/>
                  </a:lnTo>
                  <a:lnTo>
                    <a:pt x="31916" y="9697"/>
                  </a:lnTo>
                  <a:lnTo>
                    <a:pt x="29728" y="11885"/>
                  </a:lnTo>
                  <a:lnTo>
                    <a:pt x="27509" y="14074"/>
                  </a:lnTo>
                  <a:lnTo>
                    <a:pt x="25351" y="16232"/>
                  </a:lnTo>
                  <a:lnTo>
                    <a:pt x="23162" y="18451"/>
                  </a:lnTo>
                  <a:lnTo>
                    <a:pt x="20943" y="20639"/>
                  </a:lnTo>
                  <a:lnTo>
                    <a:pt x="18785" y="22828"/>
                  </a:lnTo>
                  <a:lnTo>
                    <a:pt x="16597" y="25016"/>
                  </a:lnTo>
                  <a:lnTo>
                    <a:pt x="12311" y="29272"/>
                  </a:lnTo>
                  <a:lnTo>
                    <a:pt x="12220" y="29363"/>
                  </a:lnTo>
                  <a:lnTo>
                    <a:pt x="10031" y="31582"/>
                  </a:lnTo>
                  <a:lnTo>
                    <a:pt x="7843" y="33770"/>
                  </a:lnTo>
                  <a:lnTo>
                    <a:pt x="5654" y="35959"/>
                  </a:lnTo>
                  <a:lnTo>
                    <a:pt x="3466" y="38147"/>
                  </a:lnTo>
                  <a:lnTo>
                    <a:pt x="1277" y="40336"/>
                  </a:lnTo>
                  <a:lnTo>
                    <a:pt x="1" y="41612"/>
                  </a:lnTo>
                  <a:lnTo>
                    <a:pt x="396" y="41612"/>
                  </a:lnTo>
                  <a:lnTo>
                    <a:pt x="1794" y="40214"/>
                  </a:lnTo>
                  <a:lnTo>
                    <a:pt x="3983" y="38026"/>
                  </a:lnTo>
                  <a:lnTo>
                    <a:pt x="6171" y="35837"/>
                  </a:lnTo>
                  <a:lnTo>
                    <a:pt x="8360" y="33649"/>
                  </a:lnTo>
                  <a:lnTo>
                    <a:pt x="10548" y="31460"/>
                  </a:lnTo>
                  <a:lnTo>
                    <a:pt x="12737" y="29272"/>
                  </a:lnTo>
                  <a:lnTo>
                    <a:pt x="14925" y="27083"/>
                  </a:lnTo>
                  <a:lnTo>
                    <a:pt x="17114" y="24895"/>
                  </a:lnTo>
                  <a:lnTo>
                    <a:pt x="19302" y="22706"/>
                  </a:lnTo>
                  <a:lnTo>
                    <a:pt x="21491" y="20518"/>
                  </a:lnTo>
                  <a:lnTo>
                    <a:pt x="23679" y="18329"/>
                  </a:lnTo>
                  <a:lnTo>
                    <a:pt x="25867" y="16141"/>
                  </a:lnTo>
                  <a:lnTo>
                    <a:pt x="28056" y="13952"/>
                  </a:lnTo>
                  <a:lnTo>
                    <a:pt x="30244" y="11764"/>
                  </a:lnTo>
                  <a:lnTo>
                    <a:pt x="32433" y="9575"/>
                  </a:lnTo>
                  <a:lnTo>
                    <a:pt x="34621" y="7387"/>
                  </a:lnTo>
                  <a:lnTo>
                    <a:pt x="36810" y="5198"/>
                  </a:lnTo>
                  <a:lnTo>
                    <a:pt x="38998" y="3010"/>
                  </a:lnTo>
                  <a:lnTo>
                    <a:pt x="41187" y="821"/>
                  </a:lnTo>
                  <a:lnTo>
                    <a:pt x="41612" y="396"/>
                  </a:lnTo>
                  <a:lnTo>
                    <a:pt x="416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14"/>
            <p:cNvSpPr/>
            <p:nvPr/>
          </p:nvSpPr>
          <p:spPr>
            <a:xfrm>
              <a:off x="782937" y="2369322"/>
              <a:ext cx="652270" cy="652270"/>
            </a:xfrm>
            <a:custGeom>
              <a:rect b="b" l="l" r="r" t="t"/>
              <a:pathLst>
                <a:path extrusionOk="0" h="39424" w="39424">
                  <a:moveTo>
                    <a:pt x="39423" y="0"/>
                  </a:moveTo>
                  <a:lnTo>
                    <a:pt x="38481" y="942"/>
                  </a:lnTo>
                  <a:lnTo>
                    <a:pt x="36293" y="3131"/>
                  </a:lnTo>
                  <a:lnTo>
                    <a:pt x="34104" y="5319"/>
                  </a:lnTo>
                  <a:lnTo>
                    <a:pt x="31916" y="7508"/>
                  </a:lnTo>
                  <a:lnTo>
                    <a:pt x="29727" y="9696"/>
                  </a:lnTo>
                  <a:lnTo>
                    <a:pt x="27539" y="11885"/>
                  </a:lnTo>
                  <a:lnTo>
                    <a:pt x="25320" y="14043"/>
                  </a:lnTo>
                  <a:lnTo>
                    <a:pt x="21064" y="18329"/>
                  </a:lnTo>
                  <a:lnTo>
                    <a:pt x="20973" y="18450"/>
                  </a:lnTo>
                  <a:lnTo>
                    <a:pt x="18754" y="20639"/>
                  </a:lnTo>
                  <a:lnTo>
                    <a:pt x="16596" y="22827"/>
                  </a:lnTo>
                  <a:lnTo>
                    <a:pt x="14408" y="25016"/>
                  </a:lnTo>
                  <a:lnTo>
                    <a:pt x="12219" y="27174"/>
                  </a:lnTo>
                  <a:lnTo>
                    <a:pt x="10031" y="29393"/>
                  </a:lnTo>
                  <a:lnTo>
                    <a:pt x="7842" y="31581"/>
                  </a:lnTo>
                  <a:lnTo>
                    <a:pt x="5654" y="33770"/>
                  </a:lnTo>
                  <a:lnTo>
                    <a:pt x="1368" y="38025"/>
                  </a:lnTo>
                  <a:lnTo>
                    <a:pt x="1277" y="38147"/>
                  </a:lnTo>
                  <a:lnTo>
                    <a:pt x="0" y="39423"/>
                  </a:lnTo>
                  <a:lnTo>
                    <a:pt x="395" y="39423"/>
                  </a:lnTo>
                  <a:lnTo>
                    <a:pt x="1794" y="38025"/>
                  </a:lnTo>
                  <a:lnTo>
                    <a:pt x="6049" y="33739"/>
                  </a:lnTo>
                  <a:lnTo>
                    <a:pt x="6171" y="33648"/>
                  </a:lnTo>
                  <a:lnTo>
                    <a:pt x="8359" y="31460"/>
                  </a:lnTo>
                  <a:lnTo>
                    <a:pt x="10548" y="29271"/>
                  </a:lnTo>
                  <a:lnTo>
                    <a:pt x="12736" y="27083"/>
                  </a:lnTo>
                  <a:lnTo>
                    <a:pt x="14925" y="24894"/>
                  </a:lnTo>
                  <a:lnTo>
                    <a:pt x="17113" y="22706"/>
                  </a:lnTo>
                  <a:lnTo>
                    <a:pt x="19302" y="20517"/>
                  </a:lnTo>
                  <a:lnTo>
                    <a:pt x="21490" y="18329"/>
                  </a:lnTo>
                  <a:lnTo>
                    <a:pt x="23678" y="16140"/>
                  </a:lnTo>
                  <a:lnTo>
                    <a:pt x="25867" y="13952"/>
                  </a:lnTo>
                  <a:lnTo>
                    <a:pt x="28055" y="11763"/>
                  </a:lnTo>
                  <a:lnTo>
                    <a:pt x="30244" y="9575"/>
                  </a:lnTo>
                  <a:lnTo>
                    <a:pt x="32432" y="7386"/>
                  </a:lnTo>
                  <a:lnTo>
                    <a:pt x="34621" y="5198"/>
                  </a:lnTo>
                  <a:lnTo>
                    <a:pt x="36809" y="3009"/>
                  </a:lnTo>
                  <a:lnTo>
                    <a:pt x="38998" y="821"/>
                  </a:lnTo>
                  <a:lnTo>
                    <a:pt x="39423" y="395"/>
                  </a:lnTo>
                  <a:lnTo>
                    <a:pt x="3942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14"/>
            <p:cNvSpPr/>
            <p:nvPr/>
          </p:nvSpPr>
          <p:spPr>
            <a:xfrm>
              <a:off x="819140" y="2405525"/>
              <a:ext cx="616070" cy="616070"/>
            </a:xfrm>
            <a:custGeom>
              <a:rect b="b" l="l" r="r" t="t"/>
              <a:pathLst>
                <a:path extrusionOk="0" h="37236" w="37236">
                  <a:moveTo>
                    <a:pt x="37235" y="1"/>
                  </a:moveTo>
                  <a:lnTo>
                    <a:pt x="36293" y="943"/>
                  </a:lnTo>
                  <a:lnTo>
                    <a:pt x="34105" y="3131"/>
                  </a:lnTo>
                  <a:lnTo>
                    <a:pt x="31916" y="5320"/>
                  </a:lnTo>
                  <a:lnTo>
                    <a:pt x="27539" y="9697"/>
                  </a:lnTo>
                  <a:lnTo>
                    <a:pt x="25351" y="11855"/>
                  </a:lnTo>
                  <a:lnTo>
                    <a:pt x="23132" y="14074"/>
                  </a:lnTo>
                  <a:lnTo>
                    <a:pt x="20974" y="16262"/>
                  </a:lnTo>
                  <a:lnTo>
                    <a:pt x="18785" y="18451"/>
                  </a:lnTo>
                  <a:lnTo>
                    <a:pt x="16566" y="20639"/>
                  </a:lnTo>
                  <a:lnTo>
                    <a:pt x="14408" y="22828"/>
                  </a:lnTo>
                  <a:lnTo>
                    <a:pt x="12220" y="24986"/>
                  </a:lnTo>
                  <a:lnTo>
                    <a:pt x="10031" y="27205"/>
                  </a:lnTo>
                  <a:lnTo>
                    <a:pt x="7843" y="29393"/>
                  </a:lnTo>
                  <a:lnTo>
                    <a:pt x="5654" y="31582"/>
                  </a:lnTo>
                  <a:lnTo>
                    <a:pt x="3466" y="33770"/>
                  </a:lnTo>
                  <a:lnTo>
                    <a:pt x="1277" y="35959"/>
                  </a:lnTo>
                  <a:lnTo>
                    <a:pt x="1" y="37235"/>
                  </a:lnTo>
                  <a:lnTo>
                    <a:pt x="396" y="37235"/>
                  </a:lnTo>
                  <a:lnTo>
                    <a:pt x="1794" y="35837"/>
                  </a:lnTo>
                  <a:lnTo>
                    <a:pt x="3983" y="33649"/>
                  </a:lnTo>
                  <a:lnTo>
                    <a:pt x="6171" y="31460"/>
                  </a:lnTo>
                  <a:lnTo>
                    <a:pt x="8360" y="29272"/>
                  </a:lnTo>
                  <a:lnTo>
                    <a:pt x="10548" y="27083"/>
                  </a:lnTo>
                  <a:lnTo>
                    <a:pt x="14803" y="22797"/>
                  </a:lnTo>
                  <a:lnTo>
                    <a:pt x="14925" y="22706"/>
                  </a:lnTo>
                  <a:lnTo>
                    <a:pt x="17114" y="20518"/>
                  </a:lnTo>
                  <a:lnTo>
                    <a:pt x="19302" y="18329"/>
                  </a:lnTo>
                  <a:lnTo>
                    <a:pt x="21490" y="16141"/>
                  </a:lnTo>
                  <a:lnTo>
                    <a:pt x="23679" y="13952"/>
                  </a:lnTo>
                  <a:lnTo>
                    <a:pt x="25867" y="11764"/>
                  </a:lnTo>
                  <a:lnTo>
                    <a:pt x="28056" y="9575"/>
                  </a:lnTo>
                  <a:lnTo>
                    <a:pt x="30244" y="7387"/>
                  </a:lnTo>
                  <a:lnTo>
                    <a:pt x="32433" y="5198"/>
                  </a:lnTo>
                  <a:lnTo>
                    <a:pt x="34621" y="3010"/>
                  </a:lnTo>
                  <a:lnTo>
                    <a:pt x="36810" y="821"/>
                  </a:lnTo>
                  <a:lnTo>
                    <a:pt x="37235" y="396"/>
                  </a:lnTo>
                  <a:lnTo>
                    <a:pt x="3723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14"/>
            <p:cNvSpPr/>
            <p:nvPr/>
          </p:nvSpPr>
          <p:spPr>
            <a:xfrm>
              <a:off x="855359" y="2441744"/>
              <a:ext cx="579853" cy="579853"/>
            </a:xfrm>
            <a:custGeom>
              <a:rect b="b" l="l" r="r" t="t"/>
              <a:pathLst>
                <a:path extrusionOk="0" h="35047" w="35047">
                  <a:moveTo>
                    <a:pt x="35046" y="0"/>
                  </a:moveTo>
                  <a:lnTo>
                    <a:pt x="34104" y="942"/>
                  </a:lnTo>
                  <a:lnTo>
                    <a:pt x="31916" y="3131"/>
                  </a:lnTo>
                  <a:lnTo>
                    <a:pt x="29727" y="5319"/>
                  </a:lnTo>
                  <a:lnTo>
                    <a:pt x="27539" y="7508"/>
                  </a:lnTo>
                  <a:lnTo>
                    <a:pt x="25350" y="9666"/>
                  </a:lnTo>
                  <a:lnTo>
                    <a:pt x="23162" y="11885"/>
                  </a:lnTo>
                  <a:lnTo>
                    <a:pt x="20943" y="14073"/>
                  </a:lnTo>
                  <a:lnTo>
                    <a:pt x="18785" y="16262"/>
                  </a:lnTo>
                  <a:lnTo>
                    <a:pt x="16596" y="18450"/>
                  </a:lnTo>
                  <a:lnTo>
                    <a:pt x="14377" y="20639"/>
                  </a:lnTo>
                  <a:lnTo>
                    <a:pt x="12219" y="22797"/>
                  </a:lnTo>
                  <a:lnTo>
                    <a:pt x="10031" y="25016"/>
                  </a:lnTo>
                  <a:lnTo>
                    <a:pt x="7842" y="27204"/>
                  </a:lnTo>
                  <a:lnTo>
                    <a:pt x="5654" y="29393"/>
                  </a:lnTo>
                  <a:lnTo>
                    <a:pt x="3465" y="31581"/>
                  </a:lnTo>
                  <a:lnTo>
                    <a:pt x="1277" y="33770"/>
                  </a:lnTo>
                  <a:lnTo>
                    <a:pt x="0" y="35046"/>
                  </a:lnTo>
                  <a:lnTo>
                    <a:pt x="395" y="35046"/>
                  </a:lnTo>
                  <a:lnTo>
                    <a:pt x="1794" y="33648"/>
                  </a:lnTo>
                  <a:lnTo>
                    <a:pt x="3982" y="31460"/>
                  </a:lnTo>
                  <a:lnTo>
                    <a:pt x="6171" y="29271"/>
                  </a:lnTo>
                  <a:lnTo>
                    <a:pt x="8359" y="27083"/>
                  </a:lnTo>
                  <a:lnTo>
                    <a:pt x="10548" y="24894"/>
                  </a:lnTo>
                  <a:lnTo>
                    <a:pt x="12736" y="22706"/>
                  </a:lnTo>
                  <a:lnTo>
                    <a:pt x="14925" y="20517"/>
                  </a:lnTo>
                  <a:lnTo>
                    <a:pt x="17113" y="18329"/>
                  </a:lnTo>
                  <a:lnTo>
                    <a:pt x="19301" y="16140"/>
                  </a:lnTo>
                  <a:lnTo>
                    <a:pt x="23678" y="11763"/>
                  </a:lnTo>
                  <a:lnTo>
                    <a:pt x="25867" y="9575"/>
                  </a:lnTo>
                  <a:lnTo>
                    <a:pt x="28055" y="7386"/>
                  </a:lnTo>
                  <a:lnTo>
                    <a:pt x="31581" y="3830"/>
                  </a:lnTo>
                  <a:lnTo>
                    <a:pt x="32432" y="3009"/>
                  </a:lnTo>
                  <a:lnTo>
                    <a:pt x="34621" y="821"/>
                  </a:lnTo>
                  <a:lnTo>
                    <a:pt x="35046" y="395"/>
                  </a:lnTo>
                  <a:lnTo>
                    <a:pt x="3504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14"/>
            <p:cNvSpPr/>
            <p:nvPr/>
          </p:nvSpPr>
          <p:spPr>
            <a:xfrm>
              <a:off x="891561" y="2477946"/>
              <a:ext cx="543652" cy="543652"/>
            </a:xfrm>
            <a:custGeom>
              <a:rect b="b" l="l" r="r" t="t"/>
              <a:pathLst>
                <a:path extrusionOk="0" h="32859" w="32859">
                  <a:moveTo>
                    <a:pt x="32858" y="1"/>
                  </a:moveTo>
                  <a:lnTo>
                    <a:pt x="31916" y="943"/>
                  </a:lnTo>
                  <a:lnTo>
                    <a:pt x="29728" y="3131"/>
                  </a:lnTo>
                  <a:lnTo>
                    <a:pt x="27539" y="5320"/>
                  </a:lnTo>
                  <a:lnTo>
                    <a:pt x="25351" y="7478"/>
                  </a:lnTo>
                  <a:lnTo>
                    <a:pt x="23162" y="9697"/>
                  </a:lnTo>
                  <a:lnTo>
                    <a:pt x="20974" y="11885"/>
                  </a:lnTo>
                  <a:lnTo>
                    <a:pt x="18755" y="14074"/>
                  </a:lnTo>
                  <a:lnTo>
                    <a:pt x="16597" y="16262"/>
                  </a:lnTo>
                  <a:lnTo>
                    <a:pt x="14408" y="18451"/>
                  </a:lnTo>
                  <a:lnTo>
                    <a:pt x="12189" y="20609"/>
                  </a:lnTo>
                  <a:lnTo>
                    <a:pt x="10031" y="22828"/>
                  </a:lnTo>
                  <a:lnTo>
                    <a:pt x="7843" y="25016"/>
                  </a:lnTo>
                  <a:lnTo>
                    <a:pt x="5654" y="27205"/>
                  </a:lnTo>
                  <a:lnTo>
                    <a:pt x="3466" y="29393"/>
                  </a:lnTo>
                  <a:lnTo>
                    <a:pt x="1277" y="31582"/>
                  </a:lnTo>
                  <a:lnTo>
                    <a:pt x="1" y="32858"/>
                  </a:lnTo>
                  <a:lnTo>
                    <a:pt x="396" y="32858"/>
                  </a:lnTo>
                  <a:lnTo>
                    <a:pt x="1794" y="31460"/>
                  </a:lnTo>
                  <a:lnTo>
                    <a:pt x="3983" y="29272"/>
                  </a:lnTo>
                  <a:lnTo>
                    <a:pt x="6171" y="27083"/>
                  </a:lnTo>
                  <a:lnTo>
                    <a:pt x="8360" y="24895"/>
                  </a:lnTo>
                  <a:lnTo>
                    <a:pt x="10548" y="22706"/>
                  </a:lnTo>
                  <a:lnTo>
                    <a:pt x="12737" y="20518"/>
                  </a:lnTo>
                  <a:lnTo>
                    <a:pt x="14925" y="18329"/>
                  </a:lnTo>
                  <a:lnTo>
                    <a:pt x="17113" y="16141"/>
                  </a:lnTo>
                  <a:lnTo>
                    <a:pt x="19302" y="13952"/>
                  </a:lnTo>
                  <a:lnTo>
                    <a:pt x="21490" y="11764"/>
                  </a:lnTo>
                  <a:lnTo>
                    <a:pt x="23679" y="9575"/>
                  </a:lnTo>
                  <a:lnTo>
                    <a:pt x="25867" y="7387"/>
                  </a:lnTo>
                  <a:lnTo>
                    <a:pt x="28056" y="5198"/>
                  </a:lnTo>
                  <a:lnTo>
                    <a:pt x="30244" y="3010"/>
                  </a:lnTo>
                  <a:lnTo>
                    <a:pt x="32433" y="821"/>
                  </a:lnTo>
                  <a:lnTo>
                    <a:pt x="32858" y="396"/>
                  </a:lnTo>
                  <a:lnTo>
                    <a:pt x="3285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14"/>
            <p:cNvSpPr/>
            <p:nvPr/>
          </p:nvSpPr>
          <p:spPr>
            <a:xfrm>
              <a:off x="927780" y="2514165"/>
              <a:ext cx="507435" cy="507435"/>
            </a:xfrm>
            <a:custGeom>
              <a:rect b="b" l="l" r="r" t="t"/>
              <a:pathLst>
                <a:path extrusionOk="0" h="30670" w="30670">
                  <a:moveTo>
                    <a:pt x="30669" y="0"/>
                  </a:moveTo>
                  <a:lnTo>
                    <a:pt x="29727" y="942"/>
                  </a:lnTo>
                  <a:lnTo>
                    <a:pt x="27539" y="3131"/>
                  </a:lnTo>
                  <a:lnTo>
                    <a:pt x="25350" y="5289"/>
                  </a:lnTo>
                  <a:lnTo>
                    <a:pt x="20973" y="9696"/>
                  </a:lnTo>
                  <a:lnTo>
                    <a:pt x="18785" y="11885"/>
                  </a:lnTo>
                  <a:lnTo>
                    <a:pt x="16566" y="14073"/>
                  </a:lnTo>
                  <a:lnTo>
                    <a:pt x="12310" y="18329"/>
                  </a:lnTo>
                  <a:lnTo>
                    <a:pt x="12219" y="18420"/>
                  </a:lnTo>
                  <a:lnTo>
                    <a:pt x="10000" y="20639"/>
                  </a:lnTo>
                  <a:lnTo>
                    <a:pt x="7842" y="22827"/>
                  </a:lnTo>
                  <a:lnTo>
                    <a:pt x="5654" y="25016"/>
                  </a:lnTo>
                  <a:lnTo>
                    <a:pt x="1368" y="29271"/>
                  </a:lnTo>
                  <a:lnTo>
                    <a:pt x="1277" y="29393"/>
                  </a:lnTo>
                  <a:lnTo>
                    <a:pt x="0" y="30669"/>
                  </a:lnTo>
                  <a:lnTo>
                    <a:pt x="395" y="30669"/>
                  </a:lnTo>
                  <a:lnTo>
                    <a:pt x="1794" y="29271"/>
                  </a:lnTo>
                  <a:lnTo>
                    <a:pt x="3982" y="27083"/>
                  </a:lnTo>
                  <a:lnTo>
                    <a:pt x="6171" y="24894"/>
                  </a:lnTo>
                  <a:lnTo>
                    <a:pt x="8359" y="22706"/>
                  </a:lnTo>
                  <a:lnTo>
                    <a:pt x="10548" y="20517"/>
                  </a:lnTo>
                  <a:lnTo>
                    <a:pt x="12736" y="18329"/>
                  </a:lnTo>
                  <a:lnTo>
                    <a:pt x="14924" y="16140"/>
                  </a:lnTo>
                  <a:lnTo>
                    <a:pt x="17113" y="13952"/>
                  </a:lnTo>
                  <a:lnTo>
                    <a:pt x="19301" y="11763"/>
                  </a:lnTo>
                  <a:lnTo>
                    <a:pt x="21490" y="9575"/>
                  </a:lnTo>
                  <a:lnTo>
                    <a:pt x="23678" y="7386"/>
                  </a:lnTo>
                  <a:lnTo>
                    <a:pt x="25867" y="5198"/>
                  </a:lnTo>
                  <a:lnTo>
                    <a:pt x="28055" y="3009"/>
                  </a:lnTo>
                  <a:lnTo>
                    <a:pt x="30244" y="821"/>
                  </a:lnTo>
                  <a:lnTo>
                    <a:pt x="30669" y="395"/>
                  </a:lnTo>
                  <a:lnTo>
                    <a:pt x="3066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14"/>
            <p:cNvSpPr/>
            <p:nvPr/>
          </p:nvSpPr>
          <p:spPr>
            <a:xfrm>
              <a:off x="963983" y="2550368"/>
              <a:ext cx="471235" cy="471235"/>
            </a:xfrm>
            <a:custGeom>
              <a:rect b="b" l="l" r="r" t="t"/>
              <a:pathLst>
                <a:path extrusionOk="0" h="28482" w="28482">
                  <a:moveTo>
                    <a:pt x="28481" y="1"/>
                  </a:moveTo>
                  <a:lnTo>
                    <a:pt x="27539" y="943"/>
                  </a:lnTo>
                  <a:lnTo>
                    <a:pt x="25351" y="3101"/>
                  </a:lnTo>
                  <a:lnTo>
                    <a:pt x="23162" y="5320"/>
                  </a:lnTo>
                  <a:lnTo>
                    <a:pt x="20974" y="7508"/>
                  </a:lnTo>
                  <a:lnTo>
                    <a:pt x="18785" y="9697"/>
                  </a:lnTo>
                  <a:lnTo>
                    <a:pt x="16597" y="11885"/>
                  </a:lnTo>
                  <a:lnTo>
                    <a:pt x="14378" y="14074"/>
                  </a:lnTo>
                  <a:lnTo>
                    <a:pt x="12220" y="16232"/>
                  </a:lnTo>
                  <a:lnTo>
                    <a:pt x="10031" y="18451"/>
                  </a:lnTo>
                  <a:lnTo>
                    <a:pt x="7812" y="20639"/>
                  </a:lnTo>
                  <a:lnTo>
                    <a:pt x="5654" y="22828"/>
                  </a:lnTo>
                  <a:lnTo>
                    <a:pt x="3466" y="25016"/>
                  </a:lnTo>
                  <a:lnTo>
                    <a:pt x="1277" y="27205"/>
                  </a:lnTo>
                  <a:lnTo>
                    <a:pt x="1" y="28481"/>
                  </a:lnTo>
                  <a:lnTo>
                    <a:pt x="396" y="28481"/>
                  </a:lnTo>
                  <a:lnTo>
                    <a:pt x="1794" y="27083"/>
                  </a:lnTo>
                  <a:lnTo>
                    <a:pt x="6049" y="22797"/>
                  </a:lnTo>
                  <a:lnTo>
                    <a:pt x="6171" y="22706"/>
                  </a:lnTo>
                  <a:lnTo>
                    <a:pt x="8360" y="20518"/>
                  </a:lnTo>
                  <a:lnTo>
                    <a:pt x="10548" y="18329"/>
                  </a:lnTo>
                  <a:lnTo>
                    <a:pt x="12736" y="16141"/>
                  </a:lnTo>
                  <a:lnTo>
                    <a:pt x="14925" y="13952"/>
                  </a:lnTo>
                  <a:lnTo>
                    <a:pt x="17113" y="11764"/>
                  </a:lnTo>
                  <a:lnTo>
                    <a:pt x="19302" y="9575"/>
                  </a:lnTo>
                  <a:lnTo>
                    <a:pt x="21490" y="7387"/>
                  </a:lnTo>
                  <a:lnTo>
                    <a:pt x="23679" y="5198"/>
                  </a:lnTo>
                  <a:lnTo>
                    <a:pt x="25867" y="3010"/>
                  </a:lnTo>
                  <a:lnTo>
                    <a:pt x="28056" y="821"/>
                  </a:lnTo>
                  <a:lnTo>
                    <a:pt x="28481" y="396"/>
                  </a:lnTo>
                  <a:lnTo>
                    <a:pt x="2848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14"/>
            <p:cNvSpPr/>
            <p:nvPr/>
          </p:nvSpPr>
          <p:spPr>
            <a:xfrm>
              <a:off x="1000202" y="2586587"/>
              <a:ext cx="435018" cy="435018"/>
            </a:xfrm>
            <a:custGeom>
              <a:rect b="b" l="l" r="r" t="t"/>
              <a:pathLst>
                <a:path extrusionOk="0" h="26293" w="26293">
                  <a:moveTo>
                    <a:pt x="26292" y="0"/>
                  </a:moveTo>
                  <a:lnTo>
                    <a:pt x="25350" y="912"/>
                  </a:lnTo>
                  <a:lnTo>
                    <a:pt x="23162" y="3131"/>
                  </a:lnTo>
                  <a:lnTo>
                    <a:pt x="20973" y="5319"/>
                  </a:lnTo>
                  <a:lnTo>
                    <a:pt x="18785" y="7508"/>
                  </a:lnTo>
                  <a:lnTo>
                    <a:pt x="16596" y="9696"/>
                  </a:lnTo>
                  <a:lnTo>
                    <a:pt x="14408" y="11885"/>
                  </a:lnTo>
                  <a:lnTo>
                    <a:pt x="12189" y="14043"/>
                  </a:lnTo>
                  <a:lnTo>
                    <a:pt x="10031" y="16262"/>
                  </a:lnTo>
                  <a:lnTo>
                    <a:pt x="7842" y="18450"/>
                  </a:lnTo>
                  <a:lnTo>
                    <a:pt x="5623" y="20639"/>
                  </a:lnTo>
                  <a:lnTo>
                    <a:pt x="3465" y="22827"/>
                  </a:lnTo>
                  <a:lnTo>
                    <a:pt x="1277" y="25016"/>
                  </a:lnTo>
                  <a:lnTo>
                    <a:pt x="0" y="26292"/>
                  </a:lnTo>
                  <a:lnTo>
                    <a:pt x="395" y="26292"/>
                  </a:lnTo>
                  <a:lnTo>
                    <a:pt x="1794" y="24894"/>
                  </a:lnTo>
                  <a:lnTo>
                    <a:pt x="3982" y="22706"/>
                  </a:lnTo>
                  <a:lnTo>
                    <a:pt x="6171" y="20517"/>
                  </a:lnTo>
                  <a:lnTo>
                    <a:pt x="8359" y="18329"/>
                  </a:lnTo>
                  <a:lnTo>
                    <a:pt x="10547" y="16140"/>
                  </a:lnTo>
                  <a:lnTo>
                    <a:pt x="14924" y="11763"/>
                  </a:lnTo>
                  <a:lnTo>
                    <a:pt x="17113" y="9575"/>
                  </a:lnTo>
                  <a:lnTo>
                    <a:pt x="19301" y="7386"/>
                  </a:lnTo>
                  <a:lnTo>
                    <a:pt x="23678" y="3009"/>
                  </a:lnTo>
                  <a:lnTo>
                    <a:pt x="25867" y="821"/>
                  </a:lnTo>
                  <a:lnTo>
                    <a:pt x="26292" y="395"/>
                  </a:lnTo>
                  <a:lnTo>
                    <a:pt x="2629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14"/>
            <p:cNvSpPr/>
            <p:nvPr/>
          </p:nvSpPr>
          <p:spPr>
            <a:xfrm>
              <a:off x="1036404" y="2622789"/>
              <a:ext cx="398817" cy="398817"/>
            </a:xfrm>
            <a:custGeom>
              <a:rect b="b" l="l" r="r" t="t"/>
              <a:pathLst>
                <a:path extrusionOk="0" h="24105" w="24105">
                  <a:moveTo>
                    <a:pt x="24104" y="1"/>
                  </a:moveTo>
                  <a:lnTo>
                    <a:pt x="23162" y="943"/>
                  </a:lnTo>
                  <a:lnTo>
                    <a:pt x="20974" y="3131"/>
                  </a:lnTo>
                  <a:lnTo>
                    <a:pt x="18785" y="5320"/>
                  </a:lnTo>
                  <a:lnTo>
                    <a:pt x="16597" y="7508"/>
                  </a:lnTo>
                  <a:lnTo>
                    <a:pt x="14408" y="9697"/>
                  </a:lnTo>
                  <a:lnTo>
                    <a:pt x="12220" y="11855"/>
                  </a:lnTo>
                  <a:lnTo>
                    <a:pt x="10001" y="14074"/>
                  </a:lnTo>
                  <a:lnTo>
                    <a:pt x="7843" y="16262"/>
                  </a:lnTo>
                  <a:lnTo>
                    <a:pt x="5654" y="18451"/>
                  </a:lnTo>
                  <a:lnTo>
                    <a:pt x="3435" y="20639"/>
                  </a:lnTo>
                  <a:lnTo>
                    <a:pt x="1277" y="22828"/>
                  </a:lnTo>
                  <a:lnTo>
                    <a:pt x="1" y="24104"/>
                  </a:lnTo>
                  <a:lnTo>
                    <a:pt x="396" y="24104"/>
                  </a:lnTo>
                  <a:lnTo>
                    <a:pt x="1794" y="22706"/>
                  </a:lnTo>
                  <a:lnTo>
                    <a:pt x="3983" y="20518"/>
                  </a:lnTo>
                  <a:lnTo>
                    <a:pt x="6171" y="18329"/>
                  </a:lnTo>
                  <a:lnTo>
                    <a:pt x="8359" y="16141"/>
                  </a:lnTo>
                  <a:lnTo>
                    <a:pt x="10548" y="13952"/>
                  </a:lnTo>
                  <a:lnTo>
                    <a:pt x="12736" y="11764"/>
                  </a:lnTo>
                  <a:lnTo>
                    <a:pt x="14925" y="9575"/>
                  </a:lnTo>
                  <a:lnTo>
                    <a:pt x="17113" y="7387"/>
                  </a:lnTo>
                  <a:lnTo>
                    <a:pt x="19302" y="5198"/>
                  </a:lnTo>
                  <a:lnTo>
                    <a:pt x="21490" y="3010"/>
                  </a:lnTo>
                  <a:lnTo>
                    <a:pt x="23679" y="821"/>
                  </a:lnTo>
                  <a:lnTo>
                    <a:pt x="24104" y="396"/>
                  </a:lnTo>
                  <a:lnTo>
                    <a:pt x="2410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14"/>
            <p:cNvSpPr/>
            <p:nvPr/>
          </p:nvSpPr>
          <p:spPr>
            <a:xfrm>
              <a:off x="1072623" y="2659009"/>
              <a:ext cx="362600" cy="362600"/>
            </a:xfrm>
            <a:custGeom>
              <a:rect b="b" l="l" r="r" t="t"/>
              <a:pathLst>
                <a:path extrusionOk="0" h="21916" w="21916">
                  <a:moveTo>
                    <a:pt x="21915" y="0"/>
                  </a:moveTo>
                  <a:lnTo>
                    <a:pt x="20973" y="942"/>
                  </a:lnTo>
                  <a:lnTo>
                    <a:pt x="18785" y="3131"/>
                  </a:lnTo>
                  <a:lnTo>
                    <a:pt x="16596" y="5319"/>
                  </a:lnTo>
                  <a:lnTo>
                    <a:pt x="12219" y="9666"/>
                  </a:lnTo>
                  <a:lnTo>
                    <a:pt x="10031" y="11885"/>
                  </a:lnTo>
                  <a:lnTo>
                    <a:pt x="7812" y="14073"/>
                  </a:lnTo>
                  <a:lnTo>
                    <a:pt x="5654" y="16262"/>
                  </a:lnTo>
                  <a:lnTo>
                    <a:pt x="3465" y="18450"/>
                  </a:lnTo>
                  <a:lnTo>
                    <a:pt x="1246" y="20639"/>
                  </a:lnTo>
                  <a:lnTo>
                    <a:pt x="0" y="21915"/>
                  </a:lnTo>
                  <a:lnTo>
                    <a:pt x="395" y="21915"/>
                  </a:lnTo>
                  <a:lnTo>
                    <a:pt x="1794" y="20517"/>
                  </a:lnTo>
                  <a:lnTo>
                    <a:pt x="3982" y="18329"/>
                  </a:lnTo>
                  <a:lnTo>
                    <a:pt x="6170" y="16140"/>
                  </a:lnTo>
                  <a:lnTo>
                    <a:pt x="8359" y="13952"/>
                  </a:lnTo>
                  <a:lnTo>
                    <a:pt x="10547" y="11763"/>
                  </a:lnTo>
                  <a:lnTo>
                    <a:pt x="12736" y="9575"/>
                  </a:lnTo>
                  <a:lnTo>
                    <a:pt x="14924" y="7386"/>
                  </a:lnTo>
                  <a:lnTo>
                    <a:pt x="17113" y="5198"/>
                  </a:lnTo>
                  <a:lnTo>
                    <a:pt x="19301" y="3009"/>
                  </a:lnTo>
                  <a:lnTo>
                    <a:pt x="21490" y="821"/>
                  </a:lnTo>
                  <a:lnTo>
                    <a:pt x="21915" y="395"/>
                  </a:lnTo>
                  <a:lnTo>
                    <a:pt x="2191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14"/>
            <p:cNvSpPr/>
            <p:nvPr/>
          </p:nvSpPr>
          <p:spPr>
            <a:xfrm>
              <a:off x="1108826" y="2695211"/>
              <a:ext cx="326400" cy="326400"/>
            </a:xfrm>
            <a:custGeom>
              <a:rect b="b" l="l" r="r" t="t"/>
              <a:pathLst>
                <a:path extrusionOk="0" h="19728" w="19728">
                  <a:moveTo>
                    <a:pt x="19727" y="0"/>
                  </a:moveTo>
                  <a:lnTo>
                    <a:pt x="18785" y="943"/>
                  </a:lnTo>
                  <a:lnTo>
                    <a:pt x="16597" y="3131"/>
                  </a:lnTo>
                  <a:lnTo>
                    <a:pt x="14408" y="5320"/>
                  </a:lnTo>
                  <a:lnTo>
                    <a:pt x="12220" y="7478"/>
                  </a:lnTo>
                  <a:lnTo>
                    <a:pt x="10031" y="9697"/>
                  </a:lnTo>
                  <a:lnTo>
                    <a:pt x="7843" y="11885"/>
                  </a:lnTo>
                  <a:lnTo>
                    <a:pt x="5624" y="14074"/>
                  </a:lnTo>
                  <a:lnTo>
                    <a:pt x="1368" y="18329"/>
                  </a:lnTo>
                  <a:lnTo>
                    <a:pt x="1277" y="18451"/>
                  </a:lnTo>
                  <a:lnTo>
                    <a:pt x="1" y="19727"/>
                  </a:lnTo>
                  <a:lnTo>
                    <a:pt x="396" y="19727"/>
                  </a:lnTo>
                  <a:lnTo>
                    <a:pt x="1794" y="18329"/>
                  </a:lnTo>
                  <a:lnTo>
                    <a:pt x="3982" y="16141"/>
                  </a:lnTo>
                  <a:lnTo>
                    <a:pt x="6171" y="13952"/>
                  </a:lnTo>
                  <a:lnTo>
                    <a:pt x="8359" y="11764"/>
                  </a:lnTo>
                  <a:lnTo>
                    <a:pt x="10548" y="9575"/>
                  </a:lnTo>
                  <a:lnTo>
                    <a:pt x="12736" y="7387"/>
                  </a:lnTo>
                  <a:lnTo>
                    <a:pt x="14925" y="5198"/>
                  </a:lnTo>
                  <a:lnTo>
                    <a:pt x="17113" y="3010"/>
                  </a:lnTo>
                  <a:lnTo>
                    <a:pt x="19302" y="821"/>
                  </a:lnTo>
                  <a:lnTo>
                    <a:pt x="19727" y="396"/>
                  </a:lnTo>
                  <a:lnTo>
                    <a:pt x="1972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14"/>
            <p:cNvSpPr/>
            <p:nvPr/>
          </p:nvSpPr>
          <p:spPr>
            <a:xfrm>
              <a:off x="1145045" y="2730917"/>
              <a:ext cx="290183" cy="290696"/>
            </a:xfrm>
            <a:custGeom>
              <a:rect b="b" l="l" r="r" t="t"/>
              <a:pathLst>
                <a:path extrusionOk="0" h="17570" w="17539">
                  <a:moveTo>
                    <a:pt x="17538" y="1"/>
                  </a:moveTo>
                  <a:lnTo>
                    <a:pt x="16596" y="973"/>
                  </a:lnTo>
                  <a:lnTo>
                    <a:pt x="14408" y="3162"/>
                  </a:lnTo>
                  <a:lnTo>
                    <a:pt x="12219" y="5320"/>
                  </a:lnTo>
                  <a:lnTo>
                    <a:pt x="10031" y="7539"/>
                  </a:lnTo>
                  <a:lnTo>
                    <a:pt x="7842" y="9727"/>
                  </a:lnTo>
                  <a:lnTo>
                    <a:pt x="5654" y="11916"/>
                  </a:lnTo>
                  <a:lnTo>
                    <a:pt x="3435" y="14104"/>
                  </a:lnTo>
                  <a:lnTo>
                    <a:pt x="1277" y="16293"/>
                  </a:lnTo>
                  <a:lnTo>
                    <a:pt x="0" y="17569"/>
                  </a:lnTo>
                  <a:lnTo>
                    <a:pt x="395" y="17569"/>
                  </a:lnTo>
                  <a:lnTo>
                    <a:pt x="1793" y="16171"/>
                  </a:lnTo>
                  <a:lnTo>
                    <a:pt x="6170" y="11794"/>
                  </a:lnTo>
                  <a:lnTo>
                    <a:pt x="8359" y="9606"/>
                  </a:lnTo>
                  <a:lnTo>
                    <a:pt x="10547" y="7417"/>
                  </a:lnTo>
                  <a:lnTo>
                    <a:pt x="14803" y="3131"/>
                  </a:lnTo>
                  <a:lnTo>
                    <a:pt x="14924" y="3040"/>
                  </a:lnTo>
                  <a:lnTo>
                    <a:pt x="17113" y="852"/>
                  </a:lnTo>
                  <a:lnTo>
                    <a:pt x="17538" y="426"/>
                  </a:lnTo>
                  <a:lnTo>
                    <a:pt x="1753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14"/>
            <p:cNvSpPr/>
            <p:nvPr/>
          </p:nvSpPr>
          <p:spPr>
            <a:xfrm>
              <a:off x="1181247" y="2767633"/>
              <a:ext cx="253982" cy="253982"/>
            </a:xfrm>
            <a:custGeom>
              <a:rect b="b" l="l" r="r" t="t"/>
              <a:pathLst>
                <a:path extrusionOk="0" h="15351" w="15351">
                  <a:moveTo>
                    <a:pt x="15350" y="0"/>
                  </a:moveTo>
                  <a:lnTo>
                    <a:pt x="14408" y="943"/>
                  </a:lnTo>
                  <a:lnTo>
                    <a:pt x="12220" y="3101"/>
                  </a:lnTo>
                  <a:lnTo>
                    <a:pt x="10031" y="5320"/>
                  </a:lnTo>
                  <a:lnTo>
                    <a:pt x="7843" y="7508"/>
                  </a:lnTo>
                  <a:lnTo>
                    <a:pt x="5654" y="9697"/>
                  </a:lnTo>
                  <a:lnTo>
                    <a:pt x="3466" y="11885"/>
                  </a:lnTo>
                  <a:lnTo>
                    <a:pt x="1247" y="14074"/>
                  </a:lnTo>
                  <a:lnTo>
                    <a:pt x="1" y="15350"/>
                  </a:lnTo>
                  <a:lnTo>
                    <a:pt x="396" y="15350"/>
                  </a:lnTo>
                  <a:lnTo>
                    <a:pt x="1794" y="13952"/>
                  </a:lnTo>
                  <a:lnTo>
                    <a:pt x="3982" y="11764"/>
                  </a:lnTo>
                  <a:lnTo>
                    <a:pt x="6171" y="9575"/>
                  </a:lnTo>
                  <a:lnTo>
                    <a:pt x="8359" y="7387"/>
                  </a:lnTo>
                  <a:lnTo>
                    <a:pt x="10548" y="5198"/>
                  </a:lnTo>
                  <a:lnTo>
                    <a:pt x="12736" y="3010"/>
                  </a:lnTo>
                  <a:lnTo>
                    <a:pt x="14925" y="821"/>
                  </a:lnTo>
                  <a:lnTo>
                    <a:pt x="15350" y="396"/>
                  </a:lnTo>
                  <a:lnTo>
                    <a:pt x="1535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14"/>
            <p:cNvSpPr/>
            <p:nvPr/>
          </p:nvSpPr>
          <p:spPr>
            <a:xfrm>
              <a:off x="1217466" y="2803835"/>
              <a:ext cx="217765" cy="217782"/>
            </a:xfrm>
            <a:custGeom>
              <a:rect b="b" l="l" r="r" t="t"/>
              <a:pathLst>
                <a:path extrusionOk="0" h="13163" w="13162">
                  <a:moveTo>
                    <a:pt x="13161" y="1"/>
                  </a:moveTo>
                  <a:lnTo>
                    <a:pt x="12219" y="913"/>
                  </a:lnTo>
                  <a:lnTo>
                    <a:pt x="10031" y="3132"/>
                  </a:lnTo>
                  <a:lnTo>
                    <a:pt x="7842" y="5320"/>
                  </a:lnTo>
                  <a:lnTo>
                    <a:pt x="5654" y="7509"/>
                  </a:lnTo>
                  <a:lnTo>
                    <a:pt x="3465" y="9697"/>
                  </a:lnTo>
                  <a:lnTo>
                    <a:pt x="1277" y="11886"/>
                  </a:lnTo>
                  <a:lnTo>
                    <a:pt x="0" y="13162"/>
                  </a:lnTo>
                  <a:lnTo>
                    <a:pt x="395" y="13162"/>
                  </a:lnTo>
                  <a:lnTo>
                    <a:pt x="1793" y="11764"/>
                  </a:lnTo>
                  <a:lnTo>
                    <a:pt x="3982" y="9576"/>
                  </a:lnTo>
                  <a:lnTo>
                    <a:pt x="6170" y="7387"/>
                  </a:lnTo>
                  <a:lnTo>
                    <a:pt x="8359" y="5199"/>
                  </a:lnTo>
                  <a:lnTo>
                    <a:pt x="10547" y="3010"/>
                  </a:lnTo>
                  <a:lnTo>
                    <a:pt x="12736" y="822"/>
                  </a:lnTo>
                  <a:lnTo>
                    <a:pt x="13161" y="396"/>
                  </a:lnTo>
                  <a:lnTo>
                    <a:pt x="1316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14"/>
            <p:cNvSpPr/>
            <p:nvPr/>
          </p:nvSpPr>
          <p:spPr>
            <a:xfrm>
              <a:off x="1253669" y="2840054"/>
              <a:ext cx="181565" cy="181565"/>
            </a:xfrm>
            <a:custGeom>
              <a:rect b="b" l="l" r="r" t="t"/>
              <a:pathLst>
                <a:path extrusionOk="0" h="10974" w="10974">
                  <a:moveTo>
                    <a:pt x="10973" y="0"/>
                  </a:moveTo>
                  <a:lnTo>
                    <a:pt x="10031" y="943"/>
                  </a:lnTo>
                  <a:lnTo>
                    <a:pt x="7843" y="3131"/>
                  </a:lnTo>
                  <a:lnTo>
                    <a:pt x="5654" y="5320"/>
                  </a:lnTo>
                  <a:lnTo>
                    <a:pt x="1277" y="9697"/>
                  </a:lnTo>
                  <a:lnTo>
                    <a:pt x="1" y="10973"/>
                  </a:lnTo>
                  <a:lnTo>
                    <a:pt x="396" y="10973"/>
                  </a:lnTo>
                  <a:lnTo>
                    <a:pt x="1794" y="9575"/>
                  </a:lnTo>
                  <a:lnTo>
                    <a:pt x="3982" y="7387"/>
                  </a:lnTo>
                  <a:lnTo>
                    <a:pt x="6171" y="5198"/>
                  </a:lnTo>
                  <a:lnTo>
                    <a:pt x="8359" y="3010"/>
                  </a:lnTo>
                  <a:lnTo>
                    <a:pt x="10548" y="821"/>
                  </a:lnTo>
                  <a:lnTo>
                    <a:pt x="10973" y="396"/>
                  </a:lnTo>
                  <a:lnTo>
                    <a:pt x="109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14"/>
            <p:cNvSpPr/>
            <p:nvPr/>
          </p:nvSpPr>
          <p:spPr>
            <a:xfrm>
              <a:off x="1289888" y="2876257"/>
              <a:ext cx="145348" cy="145364"/>
            </a:xfrm>
            <a:custGeom>
              <a:rect b="b" l="l" r="r" t="t"/>
              <a:pathLst>
                <a:path extrusionOk="0" h="8786" w="8785">
                  <a:moveTo>
                    <a:pt x="8784" y="1"/>
                  </a:moveTo>
                  <a:lnTo>
                    <a:pt x="7842" y="943"/>
                  </a:lnTo>
                  <a:lnTo>
                    <a:pt x="5654" y="3132"/>
                  </a:lnTo>
                  <a:lnTo>
                    <a:pt x="3465" y="5320"/>
                  </a:lnTo>
                  <a:lnTo>
                    <a:pt x="1277" y="7509"/>
                  </a:lnTo>
                  <a:lnTo>
                    <a:pt x="0" y="8785"/>
                  </a:lnTo>
                  <a:lnTo>
                    <a:pt x="395" y="8785"/>
                  </a:lnTo>
                  <a:lnTo>
                    <a:pt x="1793" y="7387"/>
                  </a:lnTo>
                  <a:lnTo>
                    <a:pt x="6049" y="3101"/>
                  </a:lnTo>
                  <a:lnTo>
                    <a:pt x="6170" y="3010"/>
                  </a:lnTo>
                  <a:lnTo>
                    <a:pt x="8359" y="822"/>
                  </a:lnTo>
                  <a:lnTo>
                    <a:pt x="8784" y="396"/>
                  </a:lnTo>
                  <a:lnTo>
                    <a:pt x="878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14"/>
            <p:cNvSpPr/>
            <p:nvPr/>
          </p:nvSpPr>
          <p:spPr>
            <a:xfrm>
              <a:off x="1326091" y="2912476"/>
              <a:ext cx="109147" cy="109147"/>
            </a:xfrm>
            <a:custGeom>
              <a:rect b="b" l="l" r="r" t="t"/>
              <a:pathLst>
                <a:path extrusionOk="0" h="6597" w="6597">
                  <a:moveTo>
                    <a:pt x="6596" y="0"/>
                  </a:moveTo>
                  <a:lnTo>
                    <a:pt x="5654" y="943"/>
                  </a:lnTo>
                  <a:lnTo>
                    <a:pt x="3466" y="3131"/>
                  </a:lnTo>
                  <a:lnTo>
                    <a:pt x="1277" y="5320"/>
                  </a:lnTo>
                  <a:lnTo>
                    <a:pt x="1" y="6596"/>
                  </a:lnTo>
                  <a:lnTo>
                    <a:pt x="396" y="6596"/>
                  </a:lnTo>
                  <a:lnTo>
                    <a:pt x="1794" y="5198"/>
                  </a:lnTo>
                  <a:lnTo>
                    <a:pt x="3982" y="3010"/>
                  </a:lnTo>
                  <a:lnTo>
                    <a:pt x="6171" y="821"/>
                  </a:lnTo>
                  <a:lnTo>
                    <a:pt x="6596" y="396"/>
                  </a:lnTo>
                  <a:lnTo>
                    <a:pt x="659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14"/>
            <p:cNvSpPr/>
            <p:nvPr/>
          </p:nvSpPr>
          <p:spPr>
            <a:xfrm>
              <a:off x="1362310" y="2948182"/>
              <a:ext cx="72930" cy="73443"/>
            </a:xfrm>
            <a:custGeom>
              <a:rect b="b" l="l" r="r" t="t"/>
              <a:pathLst>
                <a:path extrusionOk="0" h="4439" w="4408">
                  <a:moveTo>
                    <a:pt x="4407" y="0"/>
                  </a:moveTo>
                  <a:lnTo>
                    <a:pt x="3465" y="973"/>
                  </a:lnTo>
                  <a:lnTo>
                    <a:pt x="1277" y="3162"/>
                  </a:lnTo>
                  <a:lnTo>
                    <a:pt x="0" y="4438"/>
                  </a:lnTo>
                  <a:lnTo>
                    <a:pt x="395" y="4438"/>
                  </a:lnTo>
                  <a:lnTo>
                    <a:pt x="1793" y="3040"/>
                  </a:lnTo>
                  <a:lnTo>
                    <a:pt x="3982" y="852"/>
                  </a:lnTo>
                  <a:lnTo>
                    <a:pt x="4407" y="426"/>
                  </a:lnTo>
                  <a:lnTo>
                    <a:pt x="440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14"/>
            <p:cNvSpPr/>
            <p:nvPr/>
          </p:nvSpPr>
          <p:spPr>
            <a:xfrm>
              <a:off x="1398512" y="2984897"/>
              <a:ext cx="36730" cy="36730"/>
            </a:xfrm>
            <a:custGeom>
              <a:rect b="b" l="l" r="r" t="t"/>
              <a:pathLst>
                <a:path extrusionOk="0" h="2220" w="2220">
                  <a:moveTo>
                    <a:pt x="2219" y="0"/>
                  </a:moveTo>
                  <a:lnTo>
                    <a:pt x="1277" y="943"/>
                  </a:lnTo>
                  <a:lnTo>
                    <a:pt x="1" y="2219"/>
                  </a:lnTo>
                  <a:lnTo>
                    <a:pt x="396" y="2219"/>
                  </a:lnTo>
                  <a:lnTo>
                    <a:pt x="1794" y="821"/>
                  </a:lnTo>
                  <a:lnTo>
                    <a:pt x="2219" y="395"/>
                  </a:lnTo>
                  <a:lnTo>
                    <a:pt x="2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14"/>
            <p:cNvSpPr/>
            <p:nvPr/>
          </p:nvSpPr>
          <p:spPr>
            <a:xfrm>
              <a:off x="1434731" y="3021100"/>
              <a:ext cx="513" cy="529"/>
            </a:xfrm>
            <a:custGeom>
              <a:rect b="b" l="l" r="r" t="t"/>
              <a:pathLst>
                <a:path extrusionOk="0" h="32" w="31">
                  <a:moveTo>
                    <a:pt x="30" y="1"/>
                  </a:moveTo>
                  <a:lnTo>
                    <a:pt x="0" y="31"/>
                  </a:lnTo>
                  <a:lnTo>
                    <a:pt x="30" y="31"/>
                  </a:lnTo>
                  <a:lnTo>
                    <a:pt x="30" y="1"/>
                  </a:lnTo>
                  <a:close/>
                </a:path>
              </a:pathLst>
            </a:custGeom>
            <a:solidFill>
              <a:srgbClr val="0212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14"/>
            <p:cNvSpPr/>
            <p:nvPr/>
          </p:nvSpPr>
          <p:spPr>
            <a:xfrm>
              <a:off x="673800" y="2074093"/>
              <a:ext cx="736765" cy="737262"/>
            </a:xfrm>
            <a:custGeom>
              <a:rect b="b" l="l" r="r" t="t"/>
              <a:pathLst>
                <a:path extrusionOk="0" h="44561" w="44531">
                  <a:moveTo>
                    <a:pt x="44135" y="1"/>
                  </a:moveTo>
                  <a:lnTo>
                    <a:pt x="42889" y="1278"/>
                  </a:lnTo>
                  <a:lnTo>
                    <a:pt x="40700" y="3466"/>
                  </a:lnTo>
                  <a:lnTo>
                    <a:pt x="38512" y="5655"/>
                  </a:lnTo>
                  <a:lnTo>
                    <a:pt x="36323" y="7843"/>
                  </a:lnTo>
                  <a:lnTo>
                    <a:pt x="34135" y="10032"/>
                  </a:lnTo>
                  <a:lnTo>
                    <a:pt x="31916" y="12220"/>
                  </a:lnTo>
                  <a:lnTo>
                    <a:pt x="29758" y="14408"/>
                  </a:lnTo>
                  <a:lnTo>
                    <a:pt x="27569" y="16597"/>
                  </a:lnTo>
                  <a:lnTo>
                    <a:pt x="25350" y="18785"/>
                  </a:lnTo>
                  <a:lnTo>
                    <a:pt x="23192" y="20974"/>
                  </a:lnTo>
                  <a:lnTo>
                    <a:pt x="21004" y="23162"/>
                  </a:lnTo>
                  <a:lnTo>
                    <a:pt x="18815" y="25351"/>
                  </a:lnTo>
                  <a:lnTo>
                    <a:pt x="16627" y="27539"/>
                  </a:lnTo>
                  <a:lnTo>
                    <a:pt x="14438" y="29728"/>
                  </a:lnTo>
                  <a:lnTo>
                    <a:pt x="12250" y="31886"/>
                  </a:lnTo>
                  <a:lnTo>
                    <a:pt x="7964" y="36172"/>
                  </a:lnTo>
                  <a:lnTo>
                    <a:pt x="7873" y="36293"/>
                  </a:lnTo>
                  <a:lnTo>
                    <a:pt x="5684" y="38482"/>
                  </a:lnTo>
                  <a:lnTo>
                    <a:pt x="3465" y="40670"/>
                  </a:lnTo>
                  <a:lnTo>
                    <a:pt x="1277" y="42859"/>
                  </a:lnTo>
                  <a:lnTo>
                    <a:pt x="0" y="44135"/>
                  </a:lnTo>
                  <a:lnTo>
                    <a:pt x="0" y="44561"/>
                  </a:lnTo>
                  <a:lnTo>
                    <a:pt x="1824" y="42737"/>
                  </a:lnTo>
                  <a:lnTo>
                    <a:pt x="4013" y="40549"/>
                  </a:lnTo>
                  <a:lnTo>
                    <a:pt x="6201" y="38360"/>
                  </a:lnTo>
                  <a:lnTo>
                    <a:pt x="8390" y="36172"/>
                  </a:lnTo>
                  <a:lnTo>
                    <a:pt x="10578" y="33983"/>
                  </a:lnTo>
                  <a:lnTo>
                    <a:pt x="12767" y="31795"/>
                  </a:lnTo>
                  <a:lnTo>
                    <a:pt x="14955" y="29606"/>
                  </a:lnTo>
                  <a:lnTo>
                    <a:pt x="17144" y="27418"/>
                  </a:lnTo>
                  <a:lnTo>
                    <a:pt x="19332" y="25229"/>
                  </a:lnTo>
                  <a:lnTo>
                    <a:pt x="21521" y="23041"/>
                  </a:lnTo>
                  <a:lnTo>
                    <a:pt x="23709" y="20852"/>
                  </a:lnTo>
                  <a:lnTo>
                    <a:pt x="25898" y="18664"/>
                  </a:lnTo>
                  <a:lnTo>
                    <a:pt x="28086" y="16475"/>
                  </a:lnTo>
                  <a:lnTo>
                    <a:pt x="30274" y="14287"/>
                  </a:lnTo>
                  <a:lnTo>
                    <a:pt x="32463" y="12098"/>
                  </a:lnTo>
                  <a:lnTo>
                    <a:pt x="34651" y="9910"/>
                  </a:lnTo>
                  <a:lnTo>
                    <a:pt x="36840" y="7721"/>
                  </a:lnTo>
                  <a:lnTo>
                    <a:pt x="39028" y="5533"/>
                  </a:lnTo>
                  <a:lnTo>
                    <a:pt x="41217" y="3344"/>
                  </a:lnTo>
                  <a:lnTo>
                    <a:pt x="43405" y="1156"/>
                  </a:lnTo>
                  <a:lnTo>
                    <a:pt x="4453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14"/>
            <p:cNvSpPr/>
            <p:nvPr/>
          </p:nvSpPr>
          <p:spPr>
            <a:xfrm>
              <a:off x="673800" y="2074093"/>
              <a:ext cx="12591" cy="13104"/>
            </a:xfrm>
            <a:custGeom>
              <a:rect b="b" l="l" r="r" t="t"/>
              <a:pathLst>
                <a:path extrusionOk="0" h="792" w="761">
                  <a:moveTo>
                    <a:pt x="365" y="1"/>
                  </a:moveTo>
                  <a:lnTo>
                    <a:pt x="0" y="366"/>
                  </a:lnTo>
                  <a:lnTo>
                    <a:pt x="0" y="791"/>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14"/>
            <p:cNvSpPr/>
            <p:nvPr/>
          </p:nvSpPr>
          <p:spPr>
            <a:xfrm>
              <a:off x="673800" y="2074093"/>
              <a:ext cx="48791" cy="49304"/>
            </a:xfrm>
            <a:custGeom>
              <a:rect b="b" l="l" r="r" t="t"/>
              <a:pathLst>
                <a:path extrusionOk="0" h="2980" w="2949">
                  <a:moveTo>
                    <a:pt x="2554" y="1"/>
                  </a:moveTo>
                  <a:lnTo>
                    <a:pt x="1277" y="1278"/>
                  </a:lnTo>
                  <a:lnTo>
                    <a:pt x="0" y="2554"/>
                  </a:lnTo>
                  <a:lnTo>
                    <a:pt x="0" y="2980"/>
                  </a:lnTo>
                  <a:lnTo>
                    <a:pt x="1824" y="1156"/>
                  </a:lnTo>
                  <a:lnTo>
                    <a:pt x="294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14"/>
            <p:cNvSpPr/>
            <p:nvPr/>
          </p:nvSpPr>
          <p:spPr>
            <a:xfrm>
              <a:off x="673800" y="2074093"/>
              <a:ext cx="85008" cy="85521"/>
            </a:xfrm>
            <a:custGeom>
              <a:rect b="b" l="l" r="r" t="t"/>
              <a:pathLst>
                <a:path extrusionOk="0" h="5169" w="5138">
                  <a:moveTo>
                    <a:pt x="4742" y="1"/>
                  </a:moveTo>
                  <a:lnTo>
                    <a:pt x="3465" y="1278"/>
                  </a:lnTo>
                  <a:lnTo>
                    <a:pt x="1277" y="3466"/>
                  </a:lnTo>
                  <a:lnTo>
                    <a:pt x="0" y="4743"/>
                  </a:lnTo>
                  <a:lnTo>
                    <a:pt x="0" y="5168"/>
                  </a:lnTo>
                  <a:lnTo>
                    <a:pt x="1824" y="3344"/>
                  </a:lnTo>
                  <a:lnTo>
                    <a:pt x="4013" y="1156"/>
                  </a:lnTo>
                  <a:lnTo>
                    <a:pt x="513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14"/>
            <p:cNvSpPr/>
            <p:nvPr/>
          </p:nvSpPr>
          <p:spPr>
            <a:xfrm>
              <a:off x="673800" y="2074093"/>
              <a:ext cx="121209" cy="121722"/>
            </a:xfrm>
            <a:custGeom>
              <a:rect b="b" l="l" r="r" t="t"/>
              <a:pathLst>
                <a:path extrusionOk="0" h="7357" w="7326">
                  <a:moveTo>
                    <a:pt x="6931" y="1"/>
                  </a:moveTo>
                  <a:lnTo>
                    <a:pt x="5684" y="1278"/>
                  </a:lnTo>
                  <a:lnTo>
                    <a:pt x="3465" y="3466"/>
                  </a:lnTo>
                  <a:lnTo>
                    <a:pt x="1277" y="5655"/>
                  </a:lnTo>
                  <a:lnTo>
                    <a:pt x="0" y="6931"/>
                  </a:lnTo>
                  <a:lnTo>
                    <a:pt x="0" y="7357"/>
                  </a:lnTo>
                  <a:lnTo>
                    <a:pt x="1824" y="5533"/>
                  </a:lnTo>
                  <a:lnTo>
                    <a:pt x="4013" y="3344"/>
                  </a:lnTo>
                  <a:lnTo>
                    <a:pt x="6201" y="1156"/>
                  </a:lnTo>
                  <a:lnTo>
                    <a:pt x="732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14"/>
            <p:cNvSpPr/>
            <p:nvPr/>
          </p:nvSpPr>
          <p:spPr>
            <a:xfrm>
              <a:off x="673800" y="2074093"/>
              <a:ext cx="157426" cy="157939"/>
            </a:xfrm>
            <a:custGeom>
              <a:rect b="b" l="l" r="r" t="t"/>
              <a:pathLst>
                <a:path extrusionOk="0" h="9546" w="9515">
                  <a:moveTo>
                    <a:pt x="9119" y="1"/>
                  </a:moveTo>
                  <a:lnTo>
                    <a:pt x="7873" y="1278"/>
                  </a:lnTo>
                  <a:lnTo>
                    <a:pt x="5684" y="3466"/>
                  </a:lnTo>
                  <a:lnTo>
                    <a:pt x="3465" y="5655"/>
                  </a:lnTo>
                  <a:lnTo>
                    <a:pt x="1277" y="7843"/>
                  </a:lnTo>
                  <a:lnTo>
                    <a:pt x="0" y="9120"/>
                  </a:lnTo>
                  <a:lnTo>
                    <a:pt x="0" y="9545"/>
                  </a:lnTo>
                  <a:lnTo>
                    <a:pt x="1824" y="7721"/>
                  </a:lnTo>
                  <a:lnTo>
                    <a:pt x="4013" y="5533"/>
                  </a:lnTo>
                  <a:lnTo>
                    <a:pt x="6201" y="3344"/>
                  </a:lnTo>
                  <a:lnTo>
                    <a:pt x="8390" y="1156"/>
                  </a:lnTo>
                  <a:lnTo>
                    <a:pt x="951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14"/>
            <p:cNvSpPr/>
            <p:nvPr/>
          </p:nvSpPr>
          <p:spPr>
            <a:xfrm>
              <a:off x="673800" y="2074093"/>
              <a:ext cx="193626" cy="194139"/>
            </a:xfrm>
            <a:custGeom>
              <a:rect b="b" l="l" r="r" t="t"/>
              <a:pathLst>
                <a:path extrusionOk="0" h="11734" w="11703">
                  <a:moveTo>
                    <a:pt x="11308" y="1"/>
                  </a:moveTo>
                  <a:lnTo>
                    <a:pt x="10061" y="1278"/>
                  </a:lnTo>
                  <a:lnTo>
                    <a:pt x="7873" y="3466"/>
                  </a:lnTo>
                  <a:lnTo>
                    <a:pt x="5684" y="5655"/>
                  </a:lnTo>
                  <a:lnTo>
                    <a:pt x="3465" y="7843"/>
                  </a:lnTo>
                  <a:lnTo>
                    <a:pt x="1277" y="10032"/>
                  </a:lnTo>
                  <a:lnTo>
                    <a:pt x="0" y="11308"/>
                  </a:lnTo>
                  <a:lnTo>
                    <a:pt x="0" y="11734"/>
                  </a:lnTo>
                  <a:lnTo>
                    <a:pt x="1824" y="9910"/>
                  </a:lnTo>
                  <a:lnTo>
                    <a:pt x="4013" y="7721"/>
                  </a:lnTo>
                  <a:lnTo>
                    <a:pt x="6201" y="5533"/>
                  </a:lnTo>
                  <a:lnTo>
                    <a:pt x="8390" y="3344"/>
                  </a:lnTo>
                  <a:lnTo>
                    <a:pt x="10578" y="1156"/>
                  </a:lnTo>
                  <a:lnTo>
                    <a:pt x="1170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14"/>
            <p:cNvSpPr/>
            <p:nvPr/>
          </p:nvSpPr>
          <p:spPr>
            <a:xfrm>
              <a:off x="673800" y="2074093"/>
              <a:ext cx="229843" cy="230356"/>
            </a:xfrm>
            <a:custGeom>
              <a:rect b="b" l="l" r="r" t="t"/>
              <a:pathLst>
                <a:path extrusionOk="0" h="13923" w="13892">
                  <a:moveTo>
                    <a:pt x="13496" y="1"/>
                  </a:moveTo>
                  <a:lnTo>
                    <a:pt x="12250" y="1278"/>
                  </a:lnTo>
                  <a:lnTo>
                    <a:pt x="10061" y="3466"/>
                  </a:lnTo>
                  <a:lnTo>
                    <a:pt x="7873" y="5655"/>
                  </a:lnTo>
                  <a:lnTo>
                    <a:pt x="5684" y="7843"/>
                  </a:lnTo>
                  <a:lnTo>
                    <a:pt x="3465" y="10032"/>
                  </a:lnTo>
                  <a:lnTo>
                    <a:pt x="1277" y="12220"/>
                  </a:lnTo>
                  <a:lnTo>
                    <a:pt x="0" y="13497"/>
                  </a:lnTo>
                  <a:lnTo>
                    <a:pt x="0" y="13922"/>
                  </a:lnTo>
                  <a:lnTo>
                    <a:pt x="1824" y="12098"/>
                  </a:lnTo>
                  <a:lnTo>
                    <a:pt x="4013" y="9910"/>
                  </a:lnTo>
                  <a:lnTo>
                    <a:pt x="6201" y="7721"/>
                  </a:lnTo>
                  <a:lnTo>
                    <a:pt x="8390" y="5533"/>
                  </a:lnTo>
                  <a:lnTo>
                    <a:pt x="10578" y="3344"/>
                  </a:lnTo>
                  <a:lnTo>
                    <a:pt x="12767" y="1156"/>
                  </a:lnTo>
                  <a:lnTo>
                    <a:pt x="1389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14"/>
            <p:cNvSpPr/>
            <p:nvPr/>
          </p:nvSpPr>
          <p:spPr>
            <a:xfrm>
              <a:off x="673800" y="2074093"/>
              <a:ext cx="266044" cy="266556"/>
            </a:xfrm>
            <a:custGeom>
              <a:rect b="b" l="l" r="r" t="t"/>
              <a:pathLst>
                <a:path extrusionOk="0" h="16111" w="16080">
                  <a:moveTo>
                    <a:pt x="15685" y="1"/>
                  </a:moveTo>
                  <a:lnTo>
                    <a:pt x="14438" y="1278"/>
                  </a:lnTo>
                  <a:lnTo>
                    <a:pt x="12250" y="3466"/>
                  </a:lnTo>
                  <a:lnTo>
                    <a:pt x="10061" y="5655"/>
                  </a:lnTo>
                  <a:lnTo>
                    <a:pt x="7873" y="7843"/>
                  </a:lnTo>
                  <a:lnTo>
                    <a:pt x="5684" y="10032"/>
                  </a:lnTo>
                  <a:lnTo>
                    <a:pt x="3465" y="12220"/>
                  </a:lnTo>
                  <a:lnTo>
                    <a:pt x="1277" y="14408"/>
                  </a:lnTo>
                  <a:lnTo>
                    <a:pt x="0" y="15685"/>
                  </a:lnTo>
                  <a:lnTo>
                    <a:pt x="0" y="16111"/>
                  </a:lnTo>
                  <a:lnTo>
                    <a:pt x="1824" y="14287"/>
                  </a:lnTo>
                  <a:lnTo>
                    <a:pt x="4013" y="12098"/>
                  </a:lnTo>
                  <a:lnTo>
                    <a:pt x="6201" y="9910"/>
                  </a:lnTo>
                  <a:lnTo>
                    <a:pt x="8390" y="7721"/>
                  </a:lnTo>
                  <a:lnTo>
                    <a:pt x="10578" y="5533"/>
                  </a:lnTo>
                  <a:lnTo>
                    <a:pt x="12767" y="3344"/>
                  </a:lnTo>
                  <a:lnTo>
                    <a:pt x="14955" y="1156"/>
                  </a:lnTo>
                  <a:lnTo>
                    <a:pt x="1608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14"/>
            <p:cNvSpPr/>
            <p:nvPr/>
          </p:nvSpPr>
          <p:spPr>
            <a:xfrm>
              <a:off x="673800" y="2074093"/>
              <a:ext cx="302261" cy="302774"/>
            </a:xfrm>
            <a:custGeom>
              <a:rect b="b" l="l" r="r" t="t"/>
              <a:pathLst>
                <a:path extrusionOk="0" h="18300" w="18269">
                  <a:moveTo>
                    <a:pt x="17873" y="1"/>
                  </a:moveTo>
                  <a:lnTo>
                    <a:pt x="16627" y="1278"/>
                  </a:lnTo>
                  <a:lnTo>
                    <a:pt x="14438" y="3466"/>
                  </a:lnTo>
                  <a:lnTo>
                    <a:pt x="12250" y="5655"/>
                  </a:lnTo>
                  <a:lnTo>
                    <a:pt x="10061" y="7843"/>
                  </a:lnTo>
                  <a:lnTo>
                    <a:pt x="7873" y="10032"/>
                  </a:lnTo>
                  <a:lnTo>
                    <a:pt x="5684" y="12220"/>
                  </a:lnTo>
                  <a:lnTo>
                    <a:pt x="3465" y="14408"/>
                  </a:lnTo>
                  <a:lnTo>
                    <a:pt x="1277" y="16597"/>
                  </a:lnTo>
                  <a:lnTo>
                    <a:pt x="0" y="17874"/>
                  </a:lnTo>
                  <a:lnTo>
                    <a:pt x="0" y="18299"/>
                  </a:lnTo>
                  <a:lnTo>
                    <a:pt x="1824" y="16475"/>
                  </a:lnTo>
                  <a:lnTo>
                    <a:pt x="4013" y="14287"/>
                  </a:lnTo>
                  <a:lnTo>
                    <a:pt x="6201" y="12098"/>
                  </a:lnTo>
                  <a:lnTo>
                    <a:pt x="8390" y="9910"/>
                  </a:lnTo>
                  <a:lnTo>
                    <a:pt x="10578" y="7721"/>
                  </a:lnTo>
                  <a:lnTo>
                    <a:pt x="12767" y="5533"/>
                  </a:lnTo>
                  <a:lnTo>
                    <a:pt x="14955" y="3344"/>
                  </a:lnTo>
                  <a:lnTo>
                    <a:pt x="17144" y="1156"/>
                  </a:lnTo>
                  <a:lnTo>
                    <a:pt x="1826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14"/>
            <p:cNvSpPr/>
            <p:nvPr/>
          </p:nvSpPr>
          <p:spPr>
            <a:xfrm>
              <a:off x="673800" y="2074093"/>
              <a:ext cx="338461" cy="338974"/>
            </a:xfrm>
            <a:custGeom>
              <a:rect b="b" l="l" r="r" t="t"/>
              <a:pathLst>
                <a:path extrusionOk="0" h="20488" w="20457">
                  <a:moveTo>
                    <a:pt x="20062" y="1"/>
                  </a:moveTo>
                  <a:lnTo>
                    <a:pt x="18815" y="1278"/>
                  </a:lnTo>
                  <a:lnTo>
                    <a:pt x="16627" y="3466"/>
                  </a:lnTo>
                  <a:lnTo>
                    <a:pt x="14438" y="5655"/>
                  </a:lnTo>
                  <a:lnTo>
                    <a:pt x="12250" y="7843"/>
                  </a:lnTo>
                  <a:lnTo>
                    <a:pt x="10061" y="10032"/>
                  </a:lnTo>
                  <a:lnTo>
                    <a:pt x="7873" y="12220"/>
                  </a:lnTo>
                  <a:lnTo>
                    <a:pt x="5684" y="14408"/>
                  </a:lnTo>
                  <a:lnTo>
                    <a:pt x="3465" y="16597"/>
                  </a:lnTo>
                  <a:lnTo>
                    <a:pt x="1277" y="18785"/>
                  </a:lnTo>
                  <a:lnTo>
                    <a:pt x="0" y="20062"/>
                  </a:lnTo>
                  <a:lnTo>
                    <a:pt x="0" y="20488"/>
                  </a:lnTo>
                  <a:lnTo>
                    <a:pt x="1824" y="18664"/>
                  </a:lnTo>
                  <a:lnTo>
                    <a:pt x="4013" y="16475"/>
                  </a:lnTo>
                  <a:lnTo>
                    <a:pt x="6201" y="14287"/>
                  </a:lnTo>
                  <a:lnTo>
                    <a:pt x="8390" y="12098"/>
                  </a:lnTo>
                  <a:lnTo>
                    <a:pt x="10578" y="9910"/>
                  </a:lnTo>
                  <a:lnTo>
                    <a:pt x="12767" y="7721"/>
                  </a:lnTo>
                  <a:lnTo>
                    <a:pt x="14955" y="5533"/>
                  </a:lnTo>
                  <a:lnTo>
                    <a:pt x="17144" y="3344"/>
                  </a:lnTo>
                  <a:lnTo>
                    <a:pt x="19332" y="1156"/>
                  </a:lnTo>
                  <a:lnTo>
                    <a:pt x="2045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14"/>
            <p:cNvSpPr/>
            <p:nvPr/>
          </p:nvSpPr>
          <p:spPr>
            <a:xfrm>
              <a:off x="673800" y="2074093"/>
              <a:ext cx="374678" cy="375191"/>
            </a:xfrm>
            <a:custGeom>
              <a:rect b="b" l="l" r="r" t="t"/>
              <a:pathLst>
                <a:path extrusionOk="0" h="22677" w="22646">
                  <a:moveTo>
                    <a:pt x="22250" y="1"/>
                  </a:moveTo>
                  <a:lnTo>
                    <a:pt x="21004" y="1278"/>
                  </a:lnTo>
                  <a:lnTo>
                    <a:pt x="18815" y="3466"/>
                  </a:lnTo>
                  <a:lnTo>
                    <a:pt x="16627" y="5655"/>
                  </a:lnTo>
                  <a:lnTo>
                    <a:pt x="14438" y="7843"/>
                  </a:lnTo>
                  <a:lnTo>
                    <a:pt x="12250" y="10032"/>
                  </a:lnTo>
                  <a:lnTo>
                    <a:pt x="10061" y="12220"/>
                  </a:lnTo>
                  <a:lnTo>
                    <a:pt x="7873" y="14408"/>
                  </a:lnTo>
                  <a:lnTo>
                    <a:pt x="5684" y="16597"/>
                  </a:lnTo>
                  <a:lnTo>
                    <a:pt x="3465" y="18785"/>
                  </a:lnTo>
                  <a:lnTo>
                    <a:pt x="1277" y="20974"/>
                  </a:lnTo>
                  <a:lnTo>
                    <a:pt x="0" y="22251"/>
                  </a:lnTo>
                  <a:lnTo>
                    <a:pt x="0" y="22676"/>
                  </a:lnTo>
                  <a:lnTo>
                    <a:pt x="1824" y="20852"/>
                  </a:lnTo>
                  <a:lnTo>
                    <a:pt x="4013" y="18664"/>
                  </a:lnTo>
                  <a:lnTo>
                    <a:pt x="6201" y="16475"/>
                  </a:lnTo>
                  <a:lnTo>
                    <a:pt x="8390" y="14287"/>
                  </a:lnTo>
                  <a:lnTo>
                    <a:pt x="10578" y="12098"/>
                  </a:lnTo>
                  <a:lnTo>
                    <a:pt x="12767" y="9910"/>
                  </a:lnTo>
                  <a:lnTo>
                    <a:pt x="14955" y="7721"/>
                  </a:lnTo>
                  <a:lnTo>
                    <a:pt x="17144" y="5533"/>
                  </a:lnTo>
                  <a:lnTo>
                    <a:pt x="19332" y="3344"/>
                  </a:lnTo>
                  <a:lnTo>
                    <a:pt x="21521" y="1156"/>
                  </a:lnTo>
                  <a:lnTo>
                    <a:pt x="2264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14"/>
            <p:cNvSpPr/>
            <p:nvPr/>
          </p:nvSpPr>
          <p:spPr>
            <a:xfrm>
              <a:off x="673800" y="2074093"/>
              <a:ext cx="483296" cy="483809"/>
            </a:xfrm>
            <a:custGeom>
              <a:rect b="b" l="l" r="r" t="t"/>
              <a:pathLst>
                <a:path extrusionOk="0" h="29242" w="29211">
                  <a:moveTo>
                    <a:pt x="28815" y="1"/>
                  </a:moveTo>
                  <a:lnTo>
                    <a:pt x="27569" y="1278"/>
                  </a:lnTo>
                  <a:lnTo>
                    <a:pt x="25350" y="3466"/>
                  </a:lnTo>
                  <a:lnTo>
                    <a:pt x="23192" y="5655"/>
                  </a:lnTo>
                  <a:lnTo>
                    <a:pt x="21004" y="7843"/>
                  </a:lnTo>
                  <a:lnTo>
                    <a:pt x="18815" y="10032"/>
                  </a:lnTo>
                  <a:lnTo>
                    <a:pt x="16627" y="12220"/>
                  </a:lnTo>
                  <a:lnTo>
                    <a:pt x="14438" y="14408"/>
                  </a:lnTo>
                  <a:lnTo>
                    <a:pt x="12250" y="16597"/>
                  </a:lnTo>
                  <a:lnTo>
                    <a:pt x="10061" y="18785"/>
                  </a:lnTo>
                  <a:lnTo>
                    <a:pt x="7873" y="20974"/>
                  </a:lnTo>
                  <a:lnTo>
                    <a:pt x="5684" y="23162"/>
                  </a:lnTo>
                  <a:lnTo>
                    <a:pt x="3465" y="25351"/>
                  </a:lnTo>
                  <a:lnTo>
                    <a:pt x="1277" y="27539"/>
                  </a:lnTo>
                  <a:lnTo>
                    <a:pt x="0" y="28816"/>
                  </a:lnTo>
                  <a:lnTo>
                    <a:pt x="0" y="29242"/>
                  </a:lnTo>
                  <a:lnTo>
                    <a:pt x="3162" y="26050"/>
                  </a:lnTo>
                  <a:lnTo>
                    <a:pt x="4013" y="25229"/>
                  </a:lnTo>
                  <a:lnTo>
                    <a:pt x="6201" y="23041"/>
                  </a:lnTo>
                  <a:lnTo>
                    <a:pt x="8390" y="20852"/>
                  </a:lnTo>
                  <a:lnTo>
                    <a:pt x="10578" y="18664"/>
                  </a:lnTo>
                  <a:lnTo>
                    <a:pt x="12767" y="16475"/>
                  </a:lnTo>
                  <a:lnTo>
                    <a:pt x="14955" y="14287"/>
                  </a:lnTo>
                  <a:lnTo>
                    <a:pt x="17144" y="12098"/>
                  </a:lnTo>
                  <a:lnTo>
                    <a:pt x="19332" y="9910"/>
                  </a:lnTo>
                  <a:lnTo>
                    <a:pt x="21521" y="7721"/>
                  </a:lnTo>
                  <a:lnTo>
                    <a:pt x="23709" y="5533"/>
                  </a:lnTo>
                  <a:lnTo>
                    <a:pt x="25898" y="3344"/>
                  </a:lnTo>
                  <a:lnTo>
                    <a:pt x="28086" y="1156"/>
                  </a:lnTo>
                  <a:lnTo>
                    <a:pt x="292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14"/>
            <p:cNvSpPr/>
            <p:nvPr/>
          </p:nvSpPr>
          <p:spPr>
            <a:xfrm>
              <a:off x="673800" y="2074093"/>
              <a:ext cx="555713" cy="556226"/>
            </a:xfrm>
            <a:custGeom>
              <a:rect b="b" l="l" r="r" t="t"/>
              <a:pathLst>
                <a:path extrusionOk="0" h="33619" w="33588">
                  <a:moveTo>
                    <a:pt x="33192" y="1"/>
                  </a:moveTo>
                  <a:lnTo>
                    <a:pt x="31916" y="1278"/>
                  </a:lnTo>
                  <a:lnTo>
                    <a:pt x="29758" y="3466"/>
                  </a:lnTo>
                  <a:lnTo>
                    <a:pt x="27569" y="5655"/>
                  </a:lnTo>
                  <a:lnTo>
                    <a:pt x="25350" y="7843"/>
                  </a:lnTo>
                  <a:lnTo>
                    <a:pt x="23192" y="10032"/>
                  </a:lnTo>
                  <a:lnTo>
                    <a:pt x="21004" y="12220"/>
                  </a:lnTo>
                  <a:lnTo>
                    <a:pt x="18815" y="14408"/>
                  </a:lnTo>
                  <a:lnTo>
                    <a:pt x="16627" y="16597"/>
                  </a:lnTo>
                  <a:lnTo>
                    <a:pt x="14438" y="18785"/>
                  </a:lnTo>
                  <a:lnTo>
                    <a:pt x="12250" y="20974"/>
                  </a:lnTo>
                  <a:lnTo>
                    <a:pt x="10061" y="23162"/>
                  </a:lnTo>
                  <a:lnTo>
                    <a:pt x="7873" y="25351"/>
                  </a:lnTo>
                  <a:lnTo>
                    <a:pt x="5684" y="27539"/>
                  </a:lnTo>
                  <a:lnTo>
                    <a:pt x="3465" y="29728"/>
                  </a:lnTo>
                  <a:lnTo>
                    <a:pt x="1277" y="31886"/>
                  </a:lnTo>
                  <a:lnTo>
                    <a:pt x="0" y="33193"/>
                  </a:lnTo>
                  <a:lnTo>
                    <a:pt x="0" y="33618"/>
                  </a:lnTo>
                  <a:lnTo>
                    <a:pt x="1824" y="31795"/>
                  </a:lnTo>
                  <a:lnTo>
                    <a:pt x="4013" y="29606"/>
                  </a:lnTo>
                  <a:lnTo>
                    <a:pt x="6201" y="27418"/>
                  </a:lnTo>
                  <a:lnTo>
                    <a:pt x="8390" y="25229"/>
                  </a:lnTo>
                  <a:lnTo>
                    <a:pt x="10578" y="23041"/>
                  </a:lnTo>
                  <a:lnTo>
                    <a:pt x="12767" y="20852"/>
                  </a:lnTo>
                  <a:lnTo>
                    <a:pt x="14955" y="18664"/>
                  </a:lnTo>
                  <a:lnTo>
                    <a:pt x="17144" y="16475"/>
                  </a:lnTo>
                  <a:lnTo>
                    <a:pt x="19332" y="14287"/>
                  </a:lnTo>
                  <a:lnTo>
                    <a:pt x="21521" y="12098"/>
                  </a:lnTo>
                  <a:lnTo>
                    <a:pt x="23709" y="9910"/>
                  </a:lnTo>
                  <a:lnTo>
                    <a:pt x="25898" y="7721"/>
                  </a:lnTo>
                  <a:lnTo>
                    <a:pt x="28086" y="5533"/>
                  </a:lnTo>
                  <a:lnTo>
                    <a:pt x="30274" y="3344"/>
                  </a:lnTo>
                  <a:lnTo>
                    <a:pt x="32463" y="1156"/>
                  </a:lnTo>
                  <a:lnTo>
                    <a:pt x="3358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14"/>
            <p:cNvSpPr/>
            <p:nvPr/>
          </p:nvSpPr>
          <p:spPr>
            <a:xfrm>
              <a:off x="673800" y="2074093"/>
              <a:ext cx="628131" cy="628644"/>
            </a:xfrm>
            <a:custGeom>
              <a:rect b="b" l="l" r="r" t="t"/>
              <a:pathLst>
                <a:path extrusionOk="0" h="37996" w="37965">
                  <a:moveTo>
                    <a:pt x="37569" y="1"/>
                  </a:moveTo>
                  <a:lnTo>
                    <a:pt x="36323" y="1278"/>
                  </a:lnTo>
                  <a:lnTo>
                    <a:pt x="34135" y="3466"/>
                  </a:lnTo>
                  <a:lnTo>
                    <a:pt x="31916" y="5655"/>
                  </a:lnTo>
                  <a:lnTo>
                    <a:pt x="29758" y="7843"/>
                  </a:lnTo>
                  <a:lnTo>
                    <a:pt x="27569" y="10032"/>
                  </a:lnTo>
                  <a:lnTo>
                    <a:pt x="25350" y="12220"/>
                  </a:lnTo>
                  <a:lnTo>
                    <a:pt x="23192" y="14408"/>
                  </a:lnTo>
                  <a:lnTo>
                    <a:pt x="21004" y="16597"/>
                  </a:lnTo>
                  <a:lnTo>
                    <a:pt x="18815" y="18785"/>
                  </a:lnTo>
                  <a:lnTo>
                    <a:pt x="16627" y="20974"/>
                  </a:lnTo>
                  <a:lnTo>
                    <a:pt x="14438" y="23162"/>
                  </a:lnTo>
                  <a:lnTo>
                    <a:pt x="12250" y="25351"/>
                  </a:lnTo>
                  <a:lnTo>
                    <a:pt x="8967" y="28634"/>
                  </a:lnTo>
                  <a:lnTo>
                    <a:pt x="7873" y="29728"/>
                  </a:lnTo>
                  <a:lnTo>
                    <a:pt x="5684" y="31886"/>
                  </a:lnTo>
                  <a:lnTo>
                    <a:pt x="3465" y="34105"/>
                  </a:lnTo>
                  <a:lnTo>
                    <a:pt x="1277" y="36293"/>
                  </a:lnTo>
                  <a:lnTo>
                    <a:pt x="0" y="37570"/>
                  </a:lnTo>
                  <a:lnTo>
                    <a:pt x="0" y="37995"/>
                  </a:lnTo>
                  <a:lnTo>
                    <a:pt x="4013" y="33983"/>
                  </a:lnTo>
                  <a:lnTo>
                    <a:pt x="6201" y="31795"/>
                  </a:lnTo>
                  <a:lnTo>
                    <a:pt x="8390" y="29606"/>
                  </a:lnTo>
                  <a:lnTo>
                    <a:pt x="11915" y="26050"/>
                  </a:lnTo>
                  <a:lnTo>
                    <a:pt x="12767" y="25229"/>
                  </a:lnTo>
                  <a:lnTo>
                    <a:pt x="14955" y="23041"/>
                  </a:lnTo>
                  <a:lnTo>
                    <a:pt x="17144" y="20852"/>
                  </a:lnTo>
                  <a:lnTo>
                    <a:pt x="19332" y="18664"/>
                  </a:lnTo>
                  <a:lnTo>
                    <a:pt x="21521" y="16475"/>
                  </a:lnTo>
                  <a:lnTo>
                    <a:pt x="23709" y="14287"/>
                  </a:lnTo>
                  <a:lnTo>
                    <a:pt x="25898" y="12098"/>
                  </a:lnTo>
                  <a:lnTo>
                    <a:pt x="28086" y="9910"/>
                  </a:lnTo>
                  <a:lnTo>
                    <a:pt x="30274" y="7721"/>
                  </a:lnTo>
                  <a:lnTo>
                    <a:pt x="32463" y="5533"/>
                  </a:lnTo>
                  <a:lnTo>
                    <a:pt x="34651" y="3344"/>
                  </a:lnTo>
                  <a:lnTo>
                    <a:pt x="36840" y="1156"/>
                  </a:lnTo>
                  <a:lnTo>
                    <a:pt x="3796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14"/>
            <p:cNvSpPr/>
            <p:nvPr/>
          </p:nvSpPr>
          <p:spPr>
            <a:xfrm>
              <a:off x="673800" y="2074093"/>
              <a:ext cx="700548" cy="701061"/>
            </a:xfrm>
            <a:custGeom>
              <a:rect b="b" l="l" r="r" t="t"/>
              <a:pathLst>
                <a:path extrusionOk="0" h="42373" w="42342">
                  <a:moveTo>
                    <a:pt x="41946" y="1"/>
                  </a:moveTo>
                  <a:lnTo>
                    <a:pt x="40700" y="1278"/>
                  </a:lnTo>
                  <a:lnTo>
                    <a:pt x="38512" y="3466"/>
                  </a:lnTo>
                  <a:lnTo>
                    <a:pt x="36323" y="5655"/>
                  </a:lnTo>
                  <a:lnTo>
                    <a:pt x="34135" y="7843"/>
                  </a:lnTo>
                  <a:lnTo>
                    <a:pt x="31916" y="10032"/>
                  </a:lnTo>
                  <a:lnTo>
                    <a:pt x="29758" y="12220"/>
                  </a:lnTo>
                  <a:lnTo>
                    <a:pt x="27569" y="14408"/>
                  </a:lnTo>
                  <a:lnTo>
                    <a:pt x="25350" y="16597"/>
                  </a:lnTo>
                  <a:lnTo>
                    <a:pt x="23192" y="18785"/>
                  </a:lnTo>
                  <a:lnTo>
                    <a:pt x="21004" y="20974"/>
                  </a:lnTo>
                  <a:lnTo>
                    <a:pt x="18815" y="23162"/>
                  </a:lnTo>
                  <a:lnTo>
                    <a:pt x="16627" y="25351"/>
                  </a:lnTo>
                  <a:lnTo>
                    <a:pt x="14438" y="27539"/>
                  </a:lnTo>
                  <a:lnTo>
                    <a:pt x="12250" y="29728"/>
                  </a:lnTo>
                  <a:lnTo>
                    <a:pt x="10061" y="31886"/>
                  </a:lnTo>
                  <a:lnTo>
                    <a:pt x="7873" y="34105"/>
                  </a:lnTo>
                  <a:lnTo>
                    <a:pt x="5684" y="36293"/>
                  </a:lnTo>
                  <a:lnTo>
                    <a:pt x="3465" y="38482"/>
                  </a:lnTo>
                  <a:lnTo>
                    <a:pt x="1277" y="40670"/>
                  </a:lnTo>
                  <a:lnTo>
                    <a:pt x="0" y="41947"/>
                  </a:lnTo>
                  <a:lnTo>
                    <a:pt x="0" y="42372"/>
                  </a:lnTo>
                  <a:lnTo>
                    <a:pt x="1824" y="40549"/>
                  </a:lnTo>
                  <a:lnTo>
                    <a:pt x="4013" y="38360"/>
                  </a:lnTo>
                  <a:lnTo>
                    <a:pt x="6201" y="36172"/>
                  </a:lnTo>
                  <a:lnTo>
                    <a:pt x="8390" y="33983"/>
                  </a:lnTo>
                  <a:lnTo>
                    <a:pt x="10578" y="31795"/>
                  </a:lnTo>
                  <a:lnTo>
                    <a:pt x="12767" y="29606"/>
                  </a:lnTo>
                  <a:lnTo>
                    <a:pt x="14955" y="27418"/>
                  </a:lnTo>
                  <a:lnTo>
                    <a:pt x="17144" y="25229"/>
                  </a:lnTo>
                  <a:lnTo>
                    <a:pt x="19332" y="23041"/>
                  </a:lnTo>
                  <a:lnTo>
                    <a:pt x="21521" y="20852"/>
                  </a:lnTo>
                  <a:lnTo>
                    <a:pt x="23709" y="18664"/>
                  </a:lnTo>
                  <a:lnTo>
                    <a:pt x="25898" y="16475"/>
                  </a:lnTo>
                  <a:lnTo>
                    <a:pt x="28086" y="14287"/>
                  </a:lnTo>
                  <a:lnTo>
                    <a:pt x="30274" y="12098"/>
                  </a:lnTo>
                  <a:lnTo>
                    <a:pt x="32463" y="9910"/>
                  </a:lnTo>
                  <a:lnTo>
                    <a:pt x="34651" y="7721"/>
                  </a:lnTo>
                  <a:lnTo>
                    <a:pt x="36840" y="5533"/>
                  </a:lnTo>
                  <a:lnTo>
                    <a:pt x="39028" y="3344"/>
                  </a:lnTo>
                  <a:lnTo>
                    <a:pt x="41217" y="1156"/>
                  </a:lnTo>
                  <a:lnTo>
                    <a:pt x="4234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14"/>
            <p:cNvSpPr/>
            <p:nvPr/>
          </p:nvSpPr>
          <p:spPr>
            <a:xfrm>
              <a:off x="673800" y="2074093"/>
              <a:ext cx="410879" cy="411391"/>
            </a:xfrm>
            <a:custGeom>
              <a:rect b="b" l="l" r="r" t="t"/>
              <a:pathLst>
                <a:path extrusionOk="0" h="24865" w="24834">
                  <a:moveTo>
                    <a:pt x="24439" y="1"/>
                  </a:moveTo>
                  <a:lnTo>
                    <a:pt x="23192" y="1278"/>
                  </a:lnTo>
                  <a:lnTo>
                    <a:pt x="21004" y="3466"/>
                  </a:lnTo>
                  <a:lnTo>
                    <a:pt x="18815" y="5655"/>
                  </a:lnTo>
                  <a:lnTo>
                    <a:pt x="16627" y="7843"/>
                  </a:lnTo>
                  <a:lnTo>
                    <a:pt x="14438" y="10032"/>
                  </a:lnTo>
                  <a:lnTo>
                    <a:pt x="12250" y="12220"/>
                  </a:lnTo>
                  <a:lnTo>
                    <a:pt x="10061" y="14408"/>
                  </a:lnTo>
                  <a:lnTo>
                    <a:pt x="7873" y="16597"/>
                  </a:lnTo>
                  <a:lnTo>
                    <a:pt x="5684" y="18785"/>
                  </a:lnTo>
                  <a:lnTo>
                    <a:pt x="3465" y="20974"/>
                  </a:lnTo>
                  <a:lnTo>
                    <a:pt x="1277" y="23162"/>
                  </a:lnTo>
                  <a:lnTo>
                    <a:pt x="0" y="24439"/>
                  </a:lnTo>
                  <a:lnTo>
                    <a:pt x="0" y="24865"/>
                  </a:lnTo>
                  <a:lnTo>
                    <a:pt x="1824" y="23041"/>
                  </a:lnTo>
                  <a:lnTo>
                    <a:pt x="4013" y="20852"/>
                  </a:lnTo>
                  <a:lnTo>
                    <a:pt x="6201" y="18664"/>
                  </a:lnTo>
                  <a:lnTo>
                    <a:pt x="8390" y="16475"/>
                  </a:lnTo>
                  <a:lnTo>
                    <a:pt x="10578" y="14287"/>
                  </a:lnTo>
                  <a:lnTo>
                    <a:pt x="12767" y="12098"/>
                  </a:lnTo>
                  <a:lnTo>
                    <a:pt x="14955" y="9910"/>
                  </a:lnTo>
                  <a:lnTo>
                    <a:pt x="17144" y="7721"/>
                  </a:lnTo>
                  <a:lnTo>
                    <a:pt x="19332" y="5533"/>
                  </a:lnTo>
                  <a:lnTo>
                    <a:pt x="21521" y="3344"/>
                  </a:lnTo>
                  <a:lnTo>
                    <a:pt x="23709" y="1156"/>
                  </a:lnTo>
                  <a:lnTo>
                    <a:pt x="2483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14"/>
            <p:cNvSpPr/>
            <p:nvPr/>
          </p:nvSpPr>
          <p:spPr>
            <a:xfrm>
              <a:off x="673800" y="2074093"/>
              <a:ext cx="447096" cy="447608"/>
            </a:xfrm>
            <a:custGeom>
              <a:rect b="b" l="l" r="r" t="t"/>
              <a:pathLst>
                <a:path extrusionOk="0" h="27054" w="27023">
                  <a:moveTo>
                    <a:pt x="26627" y="1"/>
                  </a:moveTo>
                  <a:lnTo>
                    <a:pt x="25350" y="1278"/>
                  </a:lnTo>
                  <a:lnTo>
                    <a:pt x="23192" y="3466"/>
                  </a:lnTo>
                  <a:lnTo>
                    <a:pt x="21004" y="5655"/>
                  </a:lnTo>
                  <a:lnTo>
                    <a:pt x="18815" y="7843"/>
                  </a:lnTo>
                  <a:lnTo>
                    <a:pt x="16627" y="10032"/>
                  </a:lnTo>
                  <a:lnTo>
                    <a:pt x="14438" y="12220"/>
                  </a:lnTo>
                  <a:lnTo>
                    <a:pt x="12250" y="14408"/>
                  </a:lnTo>
                  <a:lnTo>
                    <a:pt x="10061" y="16597"/>
                  </a:lnTo>
                  <a:lnTo>
                    <a:pt x="7873" y="18785"/>
                  </a:lnTo>
                  <a:lnTo>
                    <a:pt x="5684" y="20974"/>
                  </a:lnTo>
                  <a:lnTo>
                    <a:pt x="3465" y="23162"/>
                  </a:lnTo>
                  <a:lnTo>
                    <a:pt x="1277" y="25351"/>
                  </a:lnTo>
                  <a:lnTo>
                    <a:pt x="0" y="26627"/>
                  </a:lnTo>
                  <a:lnTo>
                    <a:pt x="0" y="27053"/>
                  </a:lnTo>
                  <a:lnTo>
                    <a:pt x="1824" y="25229"/>
                  </a:lnTo>
                  <a:lnTo>
                    <a:pt x="4013" y="23041"/>
                  </a:lnTo>
                  <a:lnTo>
                    <a:pt x="6201" y="20852"/>
                  </a:lnTo>
                  <a:lnTo>
                    <a:pt x="8390" y="18664"/>
                  </a:lnTo>
                  <a:lnTo>
                    <a:pt x="10578" y="16475"/>
                  </a:lnTo>
                  <a:lnTo>
                    <a:pt x="12767" y="14287"/>
                  </a:lnTo>
                  <a:lnTo>
                    <a:pt x="14955" y="12098"/>
                  </a:lnTo>
                  <a:lnTo>
                    <a:pt x="17144" y="9910"/>
                  </a:lnTo>
                  <a:lnTo>
                    <a:pt x="19332" y="7721"/>
                  </a:lnTo>
                  <a:lnTo>
                    <a:pt x="21521" y="5533"/>
                  </a:lnTo>
                  <a:lnTo>
                    <a:pt x="23709" y="3344"/>
                  </a:lnTo>
                  <a:lnTo>
                    <a:pt x="25898" y="1156"/>
                  </a:lnTo>
                  <a:lnTo>
                    <a:pt x="2702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14"/>
            <p:cNvSpPr/>
            <p:nvPr/>
          </p:nvSpPr>
          <p:spPr>
            <a:xfrm>
              <a:off x="673800" y="2074093"/>
              <a:ext cx="519513" cy="520009"/>
            </a:xfrm>
            <a:custGeom>
              <a:rect b="b" l="l" r="r" t="t"/>
              <a:pathLst>
                <a:path extrusionOk="0" h="31430" w="31400">
                  <a:moveTo>
                    <a:pt x="31004" y="1"/>
                  </a:moveTo>
                  <a:lnTo>
                    <a:pt x="29758" y="1278"/>
                  </a:lnTo>
                  <a:lnTo>
                    <a:pt x="27569" y="3466"/>
                  </a:lnTo>
                  <a:lnTo>
                    <a:pt x="25350" y="5655"/>
                  </a:lnTo>
                  <a:lnTo>
                    <a:pt x="23192" y="7843"/>
                  </a:lnTo>
                  <a:lnTo>
                    <a:pt x="21004" y="10032"/>
                  </a:lnTo>
                  <a:lnTo>
                    <a:pt x="18815" y="12220"/>
                  </a:lnTo>
                  <a:lnTo>
                    <a:pt x="16627" y="14408"/>
                  </a:lnTo>
                  <a:lnTo>
                    <a:pt x="14438" y="16597"/>
                  </a:lnTo>
                  <a:lnTo>
                    <a:pt x="12250" y="18785"/>
                  </a:lnTo>
                  <a:lnTo>
                    <a:pt x="10061" y="20974"/>
                  </a:lnTo>
                  <a:lnTo>
                    <a:pt x="7873" y="23162"/>
                  </a:lnTo>
                  <a:lnTo>
                    <a:pt x="5684" y="25351"/>
                  </a:lnTo>
                  <a:lnTo>
                    <a:pt x="3465" y="27539"/>
                  </a:lnTo>
                  <a:lnTo>
                    <a:pt x="1307" y="29728"/>
                  </a:lnTo>
                  <a:lnTo>
                    <a:pt x="1277" y="29728"/>
                  </a:lnTo>
                  <a:lnTo>
                    <a:pt x="0" y="31004"/>
                  </a:lnTo>
                  <a:lnTo>
                    <a:pt x="0" y="31430"/>
                  </a:lnTo>
                  <a:lnTo>
                    <a:pt x="1824" y="29606"/>
                  </a:lnTo>
                  <a:lnTo>
                    <a:pt x="4013" y="27418"/>
                  </a:lnTo>
                  <a:lnTo>
                    <a:pt x="6201" y="25229"/>
                  </a:lnTo>
                  <a:lnTo>
                    <a:pt x="8390" y="23041"/>
                  </a:lnTo>
                  <a:lnTo>
                    <a:pt x="10578" y="20852"/>
                  </a:lnTo>
                  <a:lnTo>
                    <a:pt x="12767" y="18664"/>
                  </a:lnTo>
                  <a:lnTo>
                    <a:pt x="14955" y="16475"/>
                  </a:lnTo>
                  <a:lnTo>
                    <a:pt x="17144" y="14287"/>
                  </a:lnTo>
                  <a:lnTo>
                    <a:pt x="19332" y="12098"/>
                  </a:lnTo>
                  <a:lnTo>
                    <a:pt x="21521" y="9910"/>
                  </a:lnTo>
                  <a:lnTo>
                    <a:pt x="23709" y="7721"/>
                  </a:lnTo>
                  <a:lnTo>
                    <a:pt x="25898" y="5533"/>
                  </a:lnTo>
                  <a:lnTo>
                    <a:pt x="28086" y="3344"/>
                  </a:lnTo>
                  <a:lnTo>
                    <a:pt x="30274" y="1156"/>
                  </a:lnTo>
                  <a:lnTo>
                    <a:pt x="3139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14"/>
            <p:cNvSpPr/>
            <p:nvPr/>
          </p:nvSpPr>
          <p:spPr>
            <a:xfrm>
              <a:off x="673800" y="2074093"/>
              <a:ext cx="591930" cy="592427"/>
            </a:xfrm>
            <a:custGeom>
              <a:rect b="b" l="l" r="r" t="t"/>
              <a:pathLst>
                <a:path extrusionOk="0" h="35807" w="35777">
                  <a:moveTo>
                    <a:pt x="35381" y="1"/>
                  </a:moveTo>
                  <a:lnTo>
                    <a:pt x="34135" y="1278"/>
                  </a:lnTo>
                  <a:lnTo>
                    <a:pt x="31916" y="3466"/>
                  </a:lnTo>
                  <a:lnTo>
                    <a:pt x="29758" y="5655"/>
                  </a:lnTo>
                  <a:lnTo>
                    <a:pt x="27569" y="7843"/>
                  </a:lnTo>
                  <a:lnTo>
                    <a:pt x="25350" y="10032"/>
                  </a:lnTo>
                  <a:lnTo>
                    <a:pt x="23192" y="12220"/>
                  </a:lnTo>
                  <a:lnTo>
                    <a:pt x="21004" y="14408"/>
                  </a:lnTo>
                  <a:lnTo>
                    <a:pt x="18815" y="16597"/>
                  </a:lnTo>
                  <a:lnTo>
                    <a:pt x="16627" y="18785"/>
                  </a:lnTo>
                  <a:lnTo>
                    <a:pt x="14438" y="20974"/>
                  </a:lnTo>
                  <a:lnTo>
                    <a:pt x="12250" y="23162"/>
                  </a:lnTo>
                  <a:lnTo>
                    <a:pt x="10061" y="25351"/>
                  </a:lnTo>
                  <a:lnTo>
                    <a:pt x="7873" y="27539"/>
                  </a:lnTo>
                  <a:lnTo>
                    <a:pt x="5684" y="29728"/>
                  </a:lnTo>
                  <a:lnTo>
                    <a:pt x="3465" y="31886"/>
                  </a:lnTo>
                  <a:lnTo>
                    <a:pt x="1277" y="34105"/>
                  </a:lnTo>
                  <a:lnTo>
                    <a:pt x="0" y="35381"/>
                  </a:lnTo>
                  <a:lnTo>
                    <a:pt x="0" y="35807"/>
                  </a:lnTo>
                  <a:lnTo>
                    <a:pt x="1824" y="33983"/>
                  </a:lnTo>
                  <a:lnTo>
                    <a:pt x="4013" y="31795"/>
                  </a:lnTo>
                  <a:lnTo>
                    <a:pt x="6201" y="29606"/>
                  </a:lnTo>
                  <a:lnTo>
                    <a:pt x="8390" y="27418"/>
                  </a:lnTo>
                  <a:lnTo>
                    <a:pt x="10578" y="25229"/>
                  </a:lnTo>
                  <a:lnTo>
                    <a:pt x="12767" y="23041"/>
                  </a:lnTo>
                  <a:lnTo>
                    <a:pt x="14955" y="20852"/>
                  </a:lnTo>
                  <a:lnTo>
                    <a:pt x="17144" y="18664"/>
                  </a:lnTo>
                  <a:lnTo>
                    <a:pt x="19332" y="16475"/>
                  </a:lnTo>
                  <a:lnTo>
                    <a:pt x="21521" y="14287"/>
                  </a:lnTo>
                  <a:lnTo>
                    <a:pt x="23709" y="12098"/>
                  </a:lnTo>
                  <a:lnTo>
                    <a:pt x="25898" y="9910"/>
                  </a:lnTo>
                  <a:lnTo>
                    <a:pt x="28086" y="7721"/>
                  </a:lnTo>
                  <a:lnTo>
                    <a:pt x="30274" y="5533"/>
                  </a:lnTo>
                  <a:lnTo>
                    <a:pt x="32463" y="3344"/>
                  </a:lnTo>
                  <a:lnTo>
                    <a:pt x="34651" y="1156"/>
                  </a:lnTo>
                  <a:lnTo>
                    <a:pt x="3577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14"/>
            <p:cNvSpPr/>
            <p:nvPr/>
          </p:nvSpPr>
          <p:spPr>
            <a:xfrm>
              <a:off x="673800" y="2074093"/>
              <a:ext cx="664348" cy="664844"/>
            </a:xfrm>
            <a:custGeom>
              <a:rect b="b" l="l" r="r" t="t"/>
              <a:pathLst>
                <a:path extrusionOk="0" h="40184" w="40154">
                  <a:moveTo>
                    <a:pt x="39758" y="1"/>
                  </a:moveTo>
                  <a:lnTo>
                    <a:pt x="38512" y="1278"/>
                  </a:lnTo>
                  <a:lnTo>
                    <a:pt x="36323" y="3466"/>
                  </a:lnTo>
                  <a:lnTo>
                    <a:pt x="34135" y="5655"/>
                  </a:lnTo>
                  <a:lnTo>
                    <a:pt x="31916" y="7843"/>
                  </a:lnTo>
                  <a:lnTo>
                    <a:pt x="29758" y="10032"/>
                  </a:lnTo>
                  <a:lnTo>
                    <a:pt x="27569" y="12220"/>
                  </a:lnTo>
                  <a:lnTo>
                    <a:pt x="25350" y="14408"/>
                  </a:lnTo>
                  <a:lnTo>
                    <a:pt x="23192" y="16597"/>
                  </a:lnTo>
                  <a:lnTo>
                    <a:pt x="21004" y="18785"/>
                  </a:lnTo>
                  <a:lnTo>
                    <a:pt x="18815" y="20974"/>
                  </a:lnTo>
                  <a:lnTo>
                    <a:pt x="16627" y="23162"/>
                  </a:lnTo>
                  <a:lnTo>
                    <a:pt x="14438" y="25351"/>
                  </a:lnTo>
                  <a:lnTo>
                    <a:pt x="12250" y="27539"/>
                  </a:lnTo>
                  <a:lnTo>
                    <a:pt x="10061" y="29728"/>
                  </a:lnTo>
                  <a:lnTo>
                    <a:pt x="7873" y="31886"/>
                  </a:lnTo>
                  <a:lnTo>
                    <a:pt x="5684" y="34105"/>
                  </a:lnTo>
                  <a:lnTo>
                    <a:pt x="3465" y="36293"/>
                  </a:lnTo>
                  <a:lnTo>
                    <a:pt x="1277" y="38482"/>
                  </a:lnTo>
                  <a:lnTo>
                    <a:pt x="0" y="39758"/>
                  </a:lnTo>
                  <a:lnTo>
                    <a:pt x="0" y="40184"/>
                  </a:lnTo>
                  <a:lnTo>
                    <a:pt x="1824" y="38360"/>
                  </a:lnTo>
                  <a:lnTo>
                    <a:pt x="4013" y="36172"/>
                  </a:lnTo>
                  <a:lnTo>
                    <a:pt x="6201" y="33983"/>
                  </a:lnTo>
                  <a:lnTo>
                    <a:pt x="8390" y="31795"/>
                  </a:lnTo>
                  <a:lnTo>
                    <a:pt x="10578" y="29606"/>
                  </a:lnTo>
                  <a:lnTo>
                    <a:pt x="12767" y="27418"/>
                  </a:lnTo>
                  <a:lnTo>
                    <a:pt x="14955" y="25229"/>
                  </a:lnTo>
                  <a:lnTo>
                    <a:pt x="17144" y="23041"/>
                  </a:lnTo>
                  <a:lnTo>
                    <a:pt x="19332" y="20852"/>
                  </a:lnTo>
                  <a:lnTo>
                    <a:pt x="21521" y="18664"/>
                  </a:lnTo>
                  <a:lnTo>
                    <a:pt x="23709" y="16475"/>
                  </a:lnTo>
                  <a:lnTo>
                    <a:pt x="25898" y="14287"/>
                  </a:lnTo>
                  <a:lnTo>
                    <a:pt x="28086" y="12098"/>
                  </a:lnTo>
                  <a:lnTo>
                    <a:pt x="30274" y="9910"/>
                  </a:lnTo>
                  <a:lnTo>
                    <a:pt x="32463" y="7721"/>
                  </a:lnTo>
                  <a:lnTo>
                    <a:pt x="34651" y="5533"/>
                  </a:lnTo>
                  <a:lnTo>
                    <a:pt x="36840" y="3344"/>
                  </a:lnTo>
                  <a:lnTo>
                    <a:pt x="39028" y="1156"/>
                  </a:lnTo>
                  <a:lnTo>
                    <a:pt x="4015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14"/>
            <p:cNvSpPr/>
            <p:nvPr/>
          </p:nvSpPr>
          <p:spPr>
            <a:xfrm>
              <a:off x="3529910" y="3045869"/>
              <a:ext cx="48791" cy="45730"/>
            </a:xfrm>
            <a:custGeom>
              <a:rect b="b" l="l" r="r" t="t"/>
              <a:pathLst>
                <a:path extrusionOk="0" h="2764" w="2949">
                  <a:moveTo>
                    <a:pt x="2098" y="84"/>
                  </a:moveTo>
                  <a:cubicBezTo>
                    <a:pt x="2159" y="115"/>
                    <a:pt x="2159" y="115"/>
                    <a:pt x="2159" y="115"/>
                  </a:cubicBezTo>
                  <a:lnTo>
                    <a:pt x="2037" y="115"/>
                  </a:lnTo>
                  <a:lnTo>
                    <a:pt x="2098" y="84"/>
                  </a:lnTo>
                  <a:close/>
                  <a:moveTo>
                    <a:pt x="2007" y="145"/>
                  </a:moveTo>
                  <a:cubicBezTo>
                    <a:pt x="2159" y="145"/>
                    <a:pt x="2159" y="145"/>
                    <a:pt x="2159" y="176"/>
                  </a:cubicBezTo>
                  <a:lnTo>
                    <a:pt x="2007" y="176"/>
                  </a:lnTo>
                  <a:cubicBezTo>
                    <a:pt x="1946" y="145"/>
                    <a:pt x="1855" y="145"/>
                    <a:pt x="1855" y="145"/>
                  </a:cubicBezTo>
                  <a:close/>
                  <a:moveTo>
                    <a:pt x="365" y="236"/>
                  </a:moveTo>
                  <a:lnTo>
                    <a:pt x="426" y="267"/>
                  </a:lnTo>
                  <a:lnTo>
                    <a:pt x="517" y="297"/>
                  </a:lnTo>
                  <a:cubicBezTo>
                    <a:pt x="517" y="297"/>
                    <a:pt x="426" y="267"/>
                    <a:pt x="365" y="236"/>
                  </a:cubicBezTo>
                  <a:close/>
                  <a:moveTo>
                    <a:pt x="1703" y="297"/>
                  </a:moveTo>
                  <a:lnTo>
                    <a:pt x="1703" y="297"/>
                  </a:lnTo>
                  <a:cubicBezTo>
                    <a:pt x="1748" y="312"/>
                    <a:pt x="1771" y="320"/>
                    <a:pt x="1783" y="320"/>
                  </a:cubicBezTo>
                  <a:cubicBezTo>
                    <a:pt x="1785" y="320"/>
                    <a:pt x="1787" y="320"/>
                    <a:pt x="1789" y="319"/>
                  </a:cubicBezTo>
                  <a:lnTo>
                    <a:pt x="1789" y="319"/>
                  </a:lnTo>
                  <a:cubicBezTo>
                    <a:pt x="1781" y="314"/>
                    <a:pt x="1754" y="307"/>
                    <a:pt x="1703" y="297"/>
                  </a:cubicBezTo>
                  <a:close/>
                  <a:moveTo>
                    <a:pt x="1623" y="366"/>
                  </a:moveTo>
                  <a:cubicBezTo>
                    <a:pt x="1612" y="366"/>
                    <a:pt x="1612" y="373"/>
                    <a:pt x="1612" y="388"/>
                  </a:cubicBezTo>
                  <a:lnTo>
                    <a:pt x="1703" y="388"/>
                  </a:lnTo>
                  <a:cubicBezTo>
                    <a:pt x="1657" y="373"/>
                    <a:pt x="1634" y="366"/>
                    <a:pt x="1623" y="366"/>
                  </a:cubicBezTo>
                  <a:close/>
                  <a:moveTo>
                    <a:pt x="2159" y="328"/>
                  </a:moveTo>
                  <a:cubicBezTo>
                    <a:pt x="2219" y="358"/>
                    <a:pt x="2280" y="358"/>
                    <a:pt x="2371" y="388"/>
                  </a:cubicBezTo>
                  <a:lnTo>
                    <a:pt x="2280" y="388"/>
                  </a:lnTo>
                  <a:lnTo>
                    <a:pt x="2219" y="358"/>
                  </a:lnTo>
                  <a:cubicBezTo>
                    <a:pt x="2219" y="358"/>
                    <a:pt x="2128" y="328"/>
                    <a:pt x="2067" y="328"/>
                  </a:cubicBezTo>
                  <a:close/>
                  <a:moveTo>
                    <a:pt x="1764" y="388"/>
                  </a:moveTo>
                  <a:cubicBezTo>
                    <a:pt x="1915" y="419"/>
                    <a:pt x="1915" y="419"/>
                    <a:pt x="1915" y="419"/>
                  </a:cubicBezTo>
                  <a:cubicBezTo>
                    <a:pt x="1915" y="419"/>
                    <a:pt x="1824" y="388"/>
                    <a:pt x="1764" y="388"/>
                  </a:cubicBezTo>
                  <a:close/>
                  <a:moveTo>
                    <a:pt x="2128" y="480"/>
                  </a:moveTo>
                  <a:lnTo>
                    <a:pt x="2128" y="480"/>
                  </a:lnTo>
                  <a:cubicBezTo>
                    <a:pt x="2129" y="480"/>
                    <a:pt x="2168" y="493"/>
                    <a:pt x="2211" y="501"/>
                  </a:cubicBezTo>
                  <a:lnTo>
                    <a:pt x="2211" y="501"/>
                  </a:lnTo>
                  <a:cubicBezTo>
                    <a:pt x="2188" y="497"/>
                    <a:pt x="2160" y="490"/>
                    <a:pt x="2128" y="480"/>
                  </a:cubicBezTo>
                  <a:close/>
                  <a:moveTo>
                    <a:pt x="2341" y="571"/>
                  </a:moveTo>
                  <a:cubicBezTo>
                    <a:pt x="2365" y="571"/>
                    <a:pt x="2370" y="571"/>
                    <a:pt x="2401" y="586"/>
                  </a:cubicBezTo>
                  <a:lnTo>
                    <a:pt x="2401" y="586"/>
                  </a:lnTo>
                  <a:cubicBezTo>
                    <a:pt x="2381" y="580"/>
                    <a:pt x="2361" y="575"/>
                    <a:pt x="2341" y="571"/>
                  </a:cubicBezTo>
                  <a:close/>
                  <a:moveTo>
                    <a:pt x="1733" y="632"/>
                  </a:moveTo>
                  <a:lnTo>
                    <a:pt x="1733" y="632"/>
                  </a:lnTo>
                  <a:cubicBezTo>
                    <a:pt x="1766" y="646"/>
                    <a:pt x="1793" y="657"/>
                    <a:pt x="1816" y="665"/>
                  </a:cubicBezTo>
                  <a:lnTo>
                    <a:pt x="1816" y="665"/>
                  </a:lnTo>
                  <a:cubicBezTo>
                    <a:pt x="1797" y="657"/>
                    <a:pt x="1770" y="646"/>
                    <a:pt x="1733" y="632"/>
                  </a:cubicBezTo>
                  <a:close/>
                  <a:moveTo>
                    <a:pt x="2493" y="662"/>
                  </a:moveTo>
                  <a:cubicBezTo>
                    <a:pt x="2493" y="662"/>
                    <a:pt x="2515" y="673"/>
                    <a:pt x="2553" y="689"/>
                  </a:cubicBezTo>
                  <a:lnTo>
                    <a:pt x="2553" y="689"/>
                  </a:lnTo>
                  <a:cubicBezTo>
                    <a:pt x="2551" y="681"/>
                    <a:pt x="2541" y="662"/>
                    <a:pt x="2493" y="662"/>
                  </a:cubicBezTo>
                  <a:close/>
                  <a:moveTo>
                    <a:pt x="2553" y="689"/>
                  </a:moveTo>
                  <a:cubicBezTo>
                    <a:pt x="2554" y="691"/>
                    <a:pt x="2554" y="692"/>
                    <a:pt x="2554" y="692"/>
                  </a:cubicBezTo>
                  <a:cubicBezTo>
                    <a:pt x="2557" y="692"/>
                    <a:pt x="2560" y="692"/>
                    <a:pt x="2562" y="692"/>
                  </a:cubicBezTo>
                  <a:lnTo>
                    <a:pt x="2562" y="692"/>
                  </a:lnTo>
                  <a:cubicBezTo>
                    <a:pt x="2559" y="691"/>
                    <a:pt x="2556" y="690"/>
                    <a:pt x="2553" y="689"/>
                  </a:cubicBezTo>
                  <a:close/>
                  <a:moveTo>
                    <a:pt x="2562" y="692"/>
                  </a:moveTo>
                  <a:cubicBezTo>
                    <a:pt x="2585" y="702"/>
                    <a:pt x="2613" y="712"/>
                    <a:pt x="2645" y="723"/>
                  </a:cubicBezTo>
                  <a:cubicBezTo>
                    <a:pt x="2645" y="693"/>
                    <a:pt x="2645" y="692"/>
                    <a:pt x="2562" y="692"/>
                  </a:cubicBezTo>
                  <a:close/>
                  <a:moveTo>
                    <a:pt x="1733" y="692"/>
                  </a:moveTo>
                  <a:cubicBezTo>
                    <a:pt x="1821" y="710"/>
                    <a:pt x="1858" y="727"/>
                    <a:pt x="1844" y="727"/>
                  </a:cubicBezTo>
                  <a:cubicBezTo>
                    <a:pt x="1834" y="727"/>
                    <a:pt x="1797" y="718"/>
                    <a:pt x="1733" y="692"/>
                  </a:cubicBezTo>
                  <a:close/>
                  <a:moveTo>
                    <a:pt x="2189" y="723"/>
                  </a:moveTo>
                  <a:cubicBezTo>
                    <a:pt x="2250" y="723"/>
                    <a:pt x="2250" y="723"/>
                    <a:pt x="2250" y="753"/>
                  </a:cubicBezTo>
                  <a:lnTo>
                    <a:pt x="2189" y="723"/>
                  </a:lnTo>
                  <a:close/>
                  <a:moveTo>
                    <a:pt x="1543" y="741"/>
                  </a:moveTo>
                  <a:lnTo>
                    <a:pt x="1543" y="741"/>
                  </a:lnTo>
                  <a:cubicBezTo>
                    <a:pt x="1541" y="741"/>
                    <a:pt x="1587" y="758"/>
                    <a:pt x="1628" y="777"/>
                  </a:cubicBezTo>
                  <a:lnTo>
                    <a:pt x="1628" y="777"/>
                  </a:lnTo>
                  <a:cubicBezTo>
                    <a:pt x="1612" y="768"/>
                    <a:pt x="1596" y="761"/>
                    <a:pt x="1581" y="753"/>
                  </a:cubicBezTo>
                  <a:cubicBezTo>
                    <a:pt x="1554" y="744"/>
                    <a:pt x="1543" y="741"/>
                    <a:pt x="1543" y="741"/>
                  </a:cubicBezTo>
                  <a:close/>
                  <a:moveTo>
                    <a:pt x="1855" y="753"/>
                  </a:moveTo>
                  <a:cubicBezTo>
                    <a:pt x="1946" y="784"/>
                    <a:pt x="2007" y="814"/>
                    <a:pt x="2007" y="814"/>
                  </a:cubicBezTo>
                  <a:lnTo>
                    <a:pt x="2007" y="844"/>
                  </a:lnTo>
                  <a:cubicBezTo>
                    <a:pt x="1946" y="814"/>
                    <a:pt x="1855" y="753"/>
                    <a:pt x="1855" y="753"/>
                  </a:cubicBezTo>
                  <a:close/>
                  <a:moveTo>
                    <a:pt x="2170" y="845"/>
                  </a:moveTo>
                  <a:lnTo>
                    <a:pt x="2170" y="845"/>
                  </a:lnTo>
                  <a:cubicBezTo>
                    <a:pt x="2189" y="849"/>
                    <a:pt x="2216" y="859"/>
                    <a:pt x="2245" y="873"/>
                  </a:cubicBezTo>
                  <a:lnTo>
                    <a:pt x="2245" y="873"/>
                  </a:lnTo>
                  <a:cubicBezTo>
                    <a:pt x="2217" y="864"/>
                    <a:pt x="2191" y="854"/>
                    <a:pt x="2170" y="845"/>
                  </a:cubicBezTo>
                  <a:close/>
                  <a:moveTo>
                    <a:pt x="1703" y="905"/>
                  </a:moveTo>
                  <a:lnTo>
                    <a:pt x="1703" y="905"/>
                  </a:lnTo>
                  <a:cubicBezTo>
                    <a:pt x="1720" y="916"/>
                    <a:pt x="1734" y="925"/>
                    <a:pt x="1745" y="930"/>
                  </a:cubicBezTo>
                  <a:lnTo>
                    <a:pt x="1745" y="930"/>
                  </a:lnTo>
                  <a:cubicBezTo>
                    <a:pt x="1732" y="923"/>
                    <a:pt x="1718" y="914"/>
                    <a:pt x="1703" y="905"/>
                  </a:cubicBezTo>
                  <a:close/>
                  <a:moveTo>
                    <a:pt x="2067" y="996"/>
                  </a:moveTo>
                  <a:cubicBezTo>
                    <a:pt x="2159" y="1027"/>
                    <a:pt x="2219" y="1057"/>
                    <a:pt x="2219" y="1057"/>
                  </a:cubicBezTo>
                  <a:cubicBezTo>
                    <a:pt x="2236" y="1065"/>
                    <a:pt x="2243" y="1069"/>
                    <a:pt x="2243" y="1069"/>
                  </a:cubicBezTo>
                  <a:cubicBezTo>
                    <a:pt x="2241" y="1069"/>
                    <a:pt x="2179" y="1041"/>
                    <a:pt x="2067" y="996"/>
                  </a:cubicBezTo>
                  <a:close/>
                  <a:moveTo>
                    <a:pt x="1915" y="1027"/>
                  </a:moveTo>
                  <a:cubicBezTo>
                    <a:pt x="1976" y="1057"/>
                    <a:pt x="1976" y="1057"/>
                    <a:pt x="1976" y="1057"/>
                  </a:cubicBezTo>
                  <a:cubicBezTo>
                    <a:pt x="1976" y="1070"/>
                    <a:pt x="1976" y="1077"/>
                    <a:pt x="1972" y="1077"/>
                  </a:cubicBezTo>
                  <a:cubicBezTo>
                    <a:pt x="1966" y="1077"/>
                    <a:pt x="1951" y="1062"/>
                    <a:pt x="1915" y="1027"/>
                  </a:cubicBezTo>
                  <a:close/>
                  <a:moveTo>
                    <a:pt x="1664" y="1061"/>
                  </a:moveTo>
                  <a:lnTo>
                    <a:pt x="1664" y="1061"/>
                  </a:lnTo>
                  <a:cubicBezTo>
                    <a:pt x="1664" y="1061"/>
                    <a:pt x="1674" y="1069"/>
                    <a:pt x="1703" y="1087"/>
                  </a:cubicBezTo>
                  <a:lnTo>
                    <a:pt x="1764" y="1118"/>
                  </a:lnTo>
                  <a:cubicBezTo>
                    <a:pt x="1722" y="1097"/>
                    <a:pt x="1665" y="1061"/>
                    <a:pt x="1664" y="1061"/>
                  </a:cubicBezTo>
                  <a:close/>
                  <a:moveTo>
                    <a:pt x="1672" y="1100"/>
                  </a:moveTo>
                  <a:cubicBezTo>
                    <a:pt x="1664" y="1100"/>
                    <a:pt x="1708" y="1130"/>
                    <a:pt x="1764" y="1148"/>
                  </a:cubicBezTo>
                  <a:cubicBezTo>
                    <a:pt x="1704" y="1112"/>
                    <a:pt x="1677" y="1100"/>
                    <a:pt x="1672" y="1100"/>
                  </a:cubicBezTo>
                  <a:close/>
                  <a:moveTo>
                    <a:pt x="1764" y="1087"/>
                  </a:moveTo>
                  <a:cubicBezTo>
                    <a:pt x="1764" y="1087"/>
                    <a:pt x="1764" y="1088"/>
                    <a:pt x="1855" y="1148"/>
                  </a:cubicBezTo>
                  <a:cubicBezTo>
                    <a:pt x="1915" y="1179"/>
                    <a:pt x="1915" y="1179"/>
                    <a:pt x="1915" y="1179"/>
                  </a:cubicBezTo>
                  <a:cubicBezTo>
                    <a:pt x="1915" y="1179"/>
                    <a:pt x="1824" y="1148"/>
                    <a:pt x="1764" y="1087"/>
                  </a:cubicBezTo>
                  <a:close/>
                  <a:moveTo>
                    <a:pt x="1907" y="1231"/>
                  </a:moveTo>
                  <a:cubicBezTo>
                    <a:pt x="1950" y="1257"/>
                    <a:pt x="1976" y="1270"/>
                    <a:pt x="1976" y="1270"/>
                  </a:cubicBezTo>
                  <a:lnTo>
                    <a:pt x="1976" y="1270"/>
                  </a:lnTo>
                  <a:cubicBezTo>
                    <a:pt x="1955" y="1259"/>
                    <a:pt x="1930" y="1245"/>
                    <a:pt x="1907" y="1231"/>
                  </a:cubicBezTo>
                  <a:close/>
                  <a:moveTo>
                    <a:pt x="2280" y="1209"/>
                  </a:moveTo>
                  <a:cubicBezTo>
                    <a:pt x="2281" y="1210"/>
                    <a:pt x="2341" y="1239"/>
                    <a:pt x="2341" y="1239"/>
                  </a:cubicBezTo>
                  <a:cubicBezTo>
                    <a:pt x="2341" y="1239"/>
                    <a:pt x="2432" y="1270"/>
                    <a:pt x="2432" y="1270"/>
                  </a:cubicBezTo>
                  <a:lnTo>
                    <a:pt x="2432" y="1270"/>
                  </a:lnTo>
                  <a:cubicBezTo>
                    <a:pt x="2342" y="1240"/>
                    <a:pt x="2281" y="1210"/>
                    <a:pt x="2280" y="1209"/>
                  </a:cubicBezTo>
                  <a:close/>
                  <a:moveTo>
                    <a:pt x="1976" y="1239"/>
                  </a:moveTo>
                  <a:lnTo>
                    <a:pt x="1976" y="1239"/>
                  </a:lnTo>
                  <a:cubicBezTo>
                    <a:pt x="1977" y="1240"/>
                    <a:pt x="2038" y="1270"/>
                    <a:pt x="2128" y="1300"/>
                  </a:cubicBezTo>
                  <a:cubicBezTo>
                    <a:pt x="2156" y="1328"/>
                    <a:pt x="2171" y="1343"/>
                    <a:pt x="2165" y="1343"/>
                  </a:cubicBezTo>
                  <a:cubicBezTo>
                    <a:pt x="2158" y="1343"/>
                    <a:pt x="2121" y="1320"/>
                    <a:pt x="2037" y="1270"/>
                  </a:cubicBezTo>
                  <a:cubicBezTo>
                    <a:pt x="1980" y="1241"/>
                    <a:pt x="1977" y="1240"/>
                    <a:pt x="1976" y="1239"/>
                  </a:cubicBezTo>
                  <a:close/>
                  <a:moveTo>
                    <a:pt x="1634" y="1305"/>
                  </a:moveTo>
                  <a:lnTo>
                    <a:pt x="1634" y="1305"/>
                  </a:lnTo>
                  <a:cubicBezTo>
                    <a:pt x="1632" y="1305"/>
                    <a:pt x="1666" y="1330"/>
                    <a:pt x="1701" y="1361"/>
                  </a:cubicBezTo>
                  <a:lnTo>
                    <a:pt x="1701" y="1361"/>
                  </a:lnTo>
                  <a:cubicBezTo>
                    <a:pt x="1692" y="1351"/>
                    <a:pt x="1682" y="1340"/>
                    <a:pt x="1672" y="1331"/>
                  </a:cubicBezTo>
                  <a:cubicBezTo>
                    <a:pt x="1646" y="1313"/>
                    <a:pt x="1635" y="1305"/>
                    <a:pt x="1634" y="1305"/>
                  </a:cubicBezTo>
                  <a:close/>
                  <a:moveTo>
                    <a:pt x="1946" y="1270"/>
                  </a:moveTo>
                  <a:lnTo>
                    <a:pt x="2037" y="1300"/>
                  </a:lnTo>
                  <a:lnTo>
                    <a:pt x="2098" y="1361"/>
                  </a:lnTo>
                  <a:lnTo>
                    <a:pt x="2098" y="1361"/>
                  </a:lnTo>
                  <a:cubicBezTo>
                    <a:pt x="2037" y="1301"/>
                    <a:pt x="1947" y="1270"/>
                    <a:pt x="1946" y="1270"/>
                  </a:cubicBezTo>
                  <a:close/>
                  <a:moveTo>
                    <a:pt x="1651" y="1303"/>
                  </a:moveTo>
                  <a:cubicBezTo>
                    <a:pt x="1645" y="1303"/>
                    <a:pt x="1665" y="1320"/>
                    <a:pt x="1733" y="1361"/>
                  </a:cubicBezTo>
                  <a:cubicBezTo>
                    <a:pt x="1700" y="1328"/>
                    <a:pt x="1657" y="1303"/>
                    <a:pt x="1651" y="1303"/>
                  </a:cubicBezTo>
                  <a:close/>
                  <a:moveTo>
                    <a:pt x="1799" y="1383"/>
                  </a:moveTo>
                  <a:cubicBezTo>
                    <a:pt x="1805" y="1385"/>
                    <a:pt x="1814" y="1388"/>
                    <a:pt x="1824" y="1391"/>
                  </a:cubicBezTo>
                  <a:cubicBezTo>
                    <a:pt x="1824" y="1391"/>
                    <a:pt x="1824" y="1397"/>
                    <a:pt x="1818" y="1398"/>
                  </a:cubicBezTo>
                  <a:lnTo>
                    <a:pt x="1818" y="1398"/>
                  </a:lnTo>
                  <a:cubicBezTo>
                    <a:pt x="1811" y="1393"/>
                    <a:pt x="1805" y="1388"/>
                    <a:pt x="1799" y="1383"/>
                  </a:cubicBezTo>
                  <a:close/>
                  <a:moveTo>
                    <a:pt x="1642" y="1361"/>
                  </a:moveTo>
                  <a:cubicBezTo>
                    <a:pt x="1694" y="1402"/>
                    <a:pt x="1721" y="1419"/>
                    <a:pt x="1732" y="1421"/>
                  </a:cubicBezTo>
                  <a:lnTo>
                    <a:pt x="1732" y="1421"/>
                  </a:lnTo>
                  <a:cubicBezTo>
                    <a:pt x="1727" y="1418"/>
                    <a:pt x="1710" y="1406"/>
                    <a:pt x="1642" y="1361"/>
                  </a:cubicBezTo>
                  <a:close/>
                  <a:moveTo>
                    <a:pt x="2493" y="1422"/>
                  </a:moveTo>
                  <a:lnTo>
                    <a:pt x="2493" y="1422"/>
                  </a:lnTo>
                  <a:cubicBezTo>
                    <a:pt x="2562" y="1463"/>
                    <a:pt x="2599" y="1479"/>
                    <a:pt x="2606" y="1479"/>
                  </a:cubicBezTo>
                  <a:cubicBezTo>
                    <a:pt x="2614" y="1479"/>
                    <a:pt x="2576" y="1455"/>
                    <a:pt x="2493" y="1422"/>
                  </a:cubicBezTo>
                  <a:close/>
                  <a:moveTo>
                    <a:pt x="1764" y="1422"/>
                  </a:moveTo>
                  <a:lnTo>
                    <a:pt x="1855" y="1483"/>
                  </a:lnTo>
                  <a:lnTo>
                    <a:pt x="1915" y="1543"/>
                  </a:lnTo>
                  <a:cubicBezTo>
                    <a:pt x="1855" y="1483"/>
                    <a:pt x="1765" y="1423"/>
                    <a:pt x="1764" y="1422"/>
                  </a:cubicBezTo>
                  <a:close/>
                  <a:moveTo>
                    <a:pt x="1764" y="1513"/>
                  </a:moveTo>
                  <a:lnTo>
                    <a:pt x="1764" y="1513"/>
                  </a:lnTo>
                  <a:cubicBezTo>
                    <a:pt x="1764" y="1513"/>
                    <a:pt x="1812" y="1561"/>
                    <a:pt x="1886" y="1615"/>
                  </a:cubicBezTo>
                  <a:lnTo>
                    <a:pt x="1886" y="1615"/>
                  </a:lnTo>
                  <a:cubicBezTo>
                    <a:pt x="1826" y="1563"/>
                    <a:pt x="1764" y="1513"/>
                    <a:pt x="1764" y="1513"/>
                  </a:cubicBezTo>
                  <a:close/>
                  <a:moveTo>
                    <a:pt x="2858" y="1604"/>
                  </a:moveTo>
                  <a:lnTo>
                    <a:pt x="2858" y="1635"/>
                  </a:lnTo>
                  <a:cubicBezTo>
                    <a:pt x="2919" y="1665"/>
                    <a:pt x="2919" y="1665"/>
                    <a:pt x="2919" y="1665"/>
                  </a:cubicBezTo>
                  <a:cubicBezTo>
                    <a:pt x="2949" y="1635"/>
                    <a:pt x="2949" y="1635"/>
                    <a:pt x="2858" y="1604"/>
                  </a:cubicBezTo>
                  <a:close/>
                  <a:moveTo>
                    <a:pt x="912" y="1665"/>
                  </a:moveTo>
                  <a:cubicBezTo>
                    <a:pt x="885" y="1665"/>
                    <a:pt x="882" y="1665"/>
                    <a:pt x="929" y="1712"/>
                  </a:cubicBezTo>
                  <a:lnTo>
                    <a:pt x="929" y="1712"/>
                  </a:lnTo>
                  <a:cubicBezTo>
                    <a:pt x="919" y="1685"/>
                    <a:pt x="912" y="1665"/>
                    <a:pt x="912" y="1665"/>
                  </a:cubicBezTo>
                  <a:close/>
                  <a:moveTo>
                    <a:pt x="932" y="1627"/>
                  </a:moveTo>
                  <a:cubicBezTo>
                    <a:pt x="926" y="1627"/>
                    <a:pt x="948" y="1663"/>
                    <a:pt x="1004" y="1756"/>
                  </a:cubicBezTo>
                  <a:cubicBezTo>
                    <a:pt x="1010" y="1768"/>
                    <a:pt x="1016" y="1778"/>
                    <a:pt x="1022" y="1786"/>
                  </a:cubicBezTo>
                  <a:lnTo>
                    <a:pt x="1022" y="1786"/>
                  </a:lnTo>
                  <a:cubicBezTo>
                    <a:pt x="1013" y="1764"/>
                    <a:pt x="998" y="1727"/>
                    <a:pt x="973" y="1665"/>
                  </a:cubicBezTo>
                  <a:cubicBezTo>
                    <a:pt x="950" y="1641"/>
                    <a:pt x="935" y="1627"/>
                    <a:pt x="932" y="1627"/>
                  </a:cubicBezTo>
                  <a:close/>
                  <a:moveTo>
                    <a:pt x="1368" y="1726"/>
                  </a:moveTo>
                  <a:cubicBezTo>
                    <a:pt x="1387" y="1754"/>
                    <a:pt x="1400" y="1773"/>
                    <a:pt x="1409" y="1786"/>
                  </a:cubicBezTo>
                  <a:lnTo>
                    <a:pt x="1409" y="1786"/>
                  </a:lnTo>
                  <a:cubicBezTo>
                    <a:pt x="1428" y="1786"/>
                    <a:pt x="1421" y="1779"/>
                    <a:pt x="1368" y="1726"/>
                  </a:cubicBezTo>
                  <a:close/>
                  <a:moveTo>
                    <a:pt x="122" y="1787"/>
                  </a:moveTo>
                  <a:cubicBezTo>
                    <a:pt x="122" y="1787"/>
                    <a:pt x="122" y="1787"/>
                    <a:pt x="122" y="1787"/>
                  </a:cubicBezTo>
                  <a:cubicBezTo>
                    <a:pt x="122" y="1787"/>
                    <a:pt x="122" y="1787"/>
                    <a:pt x="122" y="1787"/>
                  </a:cubicBezTo>
                  <a:close/>
                  <a:moveTo>
                    <a:pt x="929" y="1712"/>
                  </a:moveTo>
                  <a:cubicBezTo>
                    <a:pt x="941" y="1743"/>
                    <a:pt x="957" y="1784"/>
                    <a:pt x="973" y="1817"/>
                  </a:cubicBezTo>
                  <a:cubicBezTo>
                    <a:pt x="973" y="1817"/>
                    <a:pt x="973" y="1817"/>
                    <a:pt x="943" y="1726"/>
                  </a:cubicBezTo>
                  <a:cubicBezTo>
                    <a:pt x="938" y="1721"/>
                    <a:pt x="933" y="1716"/>
                    <a:pt x="929" y="1712"/>
                  </a:cubicBezTo>
                  <a:close/>
                  <a:moveTo>
                    <a:pt x="1125" y="1756"/>
                  </a:moveTo>
                  <a:cubicBezTo>
                    <a:pt x="1095" y="1756"/>
                    <a:pt x="1095" y="1756"/>
                    <a:pt x="1156" y="1847"/>
                  </a:cubicBezTo>
                  <a:lnTo>
                    <a:pt x="1125" y="1756"/>
                  </a:lnTo>
                  <a:close/>
                  <a:moveTo>
                    <a:pt x="2421" y="1779"/>
                  </a:moveTo>
                  <a:lnTo>
                    <a:pt x="2421" y="1779"/>
                  </a:lnTo>
                  <a:cubicBezTo>
                    <a:pt x="2425" y="1779"/>
                    <a:pt x="2463" y="1802"/>
                    <a:pt x="2523" y="1847"/>
                  </a:cubicBezTo>
                  <a:cubicBezTo>
                    <a:pt x="2447" y="1802"/>
                    <a:pt x="2417" y="1779"/>
                    <a:pt x="2421" y="1779"/>
                  </a:cubicBezTo>
                  <a:close/>
                  <a:moveTo>
                    <a:pt x="603" y="1820"/>
                  </a:moveTo>
                  <a:cubicBezTo>
                    <a:pt x="605" y="1824"/>
                    <a:pt x="606" y="1828"/>
                    <a:pt x="608" y="1833"/>
                  </a:cubicBezTo>
                  <a:lnTo>
                    <a:pt x="608" y="1833"/>
                  </a:lnTo>
                  <a:lnTo>
                    <a:pt x="608" y="1824"/>
                  </a:lnTo>
                  <a:lnTo>
                    <a:pt x="608" y="1824"/>
                  </a:lnTo>
                  <a:cubicBezTo>
                    <a:pt x="612" y="1836"/>
                    <a:pt x="616" y="1850"/>
                    <a:pt x="621" y="1864"/>
                  </a:cubicBezTo>
                  <a:lnTo>
                    <a:pt x="621" y="1864"/>
                  </a:lnTo>
                  <a:cubicBezTo>
                    <a:pt x="616" y="1852"/>
                    <a:pt x="612" y="1842"/>
                    <a:pt x="608" y="1833"/>
                  </a:cubicBezTo>
                  <a:lnTo>
                    <a:pt x="608" y="1833"/>
                  </a:lnTo>
                  <a:lnTo>
                    <a:pt x="608" y="1847"/>
                  </a:lnTo>
                  <a:cubicBezTo>
                    <a:pt x="606" y="1837"/>
                    <a:pt x="605" y="1828"/>
                    <a:pt x="603" y="1820"/>
                  </a:cubicBezTo>
                  <a:close/>
                  <a:moveTo>
                    <a:pt x="1885" y="1756"/>
                  </a:moveTo>
                  <a:lnTo>
                    <a:pt x="1976" y="1817"/>
                  </a:lnTo>
                  <a:lnTo>
                    <a:pt x="2037" y="1878"/>
                  </a:lnTo>
                  <a:lnTo>
                    <a:pt x="2037" y="1908"/>
                  </a:lnTo>
                  <a:cubicBezTo>
                    <a:pt x="1977" y="1818"/>
                    <a:pt x="1886" y="1757"/>
                    <a:pt x="1885" y="1756"/>
                  </a:cubicBezTo>
                  <a:close/>
                  <a:moveTo>
                    <a:pt x="1399" y="1847"/>
                  </a:moveTo>
                  <a:cubicBezTo>
                    <a:pt x="1429" y="1893"/>
                    <a:pt x="1437" y="1916"/>
                    <a:pt x="1433" y="1916"/>
                  </a:cubicBezTo>
                  <a:cubicBezTo>
                    <a:pt x="1429" y="1916"/>
                    <a:pt x="1414" y="1893"/>
                    <a:pt x="1399" y="1847"/>
                  </a:cubicBezTo>
                  <a:close/>
                  <a:moveTo>
                    <a:pt x="428" y="1840"/>
                  </a:moveTo>
                  <a:cubicBezTo>
                    <a:pt x="426" y="1840"/>
                    <a:pt x="426" y="1854"/>
                    <a:pt x="426" y="1878"/>
                  </a:cubicBezTo>
                  <a:cubicBezTo>
                    <a:pt x="457" y="1969"/>
                    <a:pt x="457" y="1969"/>
                    <a:pt x="457" y="1969"/>
                  </a:cubicBezTo>
                  <a:cubicBezTo>
                    <a:pt x="438" y="1876"/>
                    <a:pt x="431" y="1840"/>
                    <a:pt x="428" y="1840"/>
                  </a:cubicBezTo>
                  <a:close/>
                  <a:moveTo>
                    <a:pt x="1581" y="1939"/>
                  </a:moveTo>
                  <a:lnTo>
                    <a:pt x="1581" y="1939"/>
                  </a:lnTo>
                  <a:cubicBezTo>
                    <a:pt x="1602" y="1960"/>
                    <a:pt x="1623" y="1984"/>
                    <a:pt x="1642" y="2008"/>
                  </a:cubicBezTo>
                  <a:lnTo>
                    <a:pt x="1642" y="2008"/>
                  </a:lnTo>
                  <a:cubicBezTo>
                    <a:pt x="1608" y="1965"/>
                    <a:pt x="1582" y="1939"/>
                    <a:pt x="1581" y="1939"/>
                  </a:cubicBezTo>
                  <a:close/>
                  <a:moveTo>
                    <a:pt x="1733" y="1878"/>
                  </a:moveTo>
                  <a:cubicBezTo>
                    <a:pt x="1794" y="1969"/>
                    <a:pt x="1855" y="2030"/>
                    <a:pt x="1855" y="2030"/>
                  </a:cubicBezTo>
                  <a:cubicBezTo>
                    <a:pt x="1855" y="2030"/>
                    <a:pt x="1855" y="2030"/>
                    <a:pt x="1764" y="1969"/>
                  </a:cubicBezTo>
                  <a:cubicBezTo>
                    <a:pt x="1703" y="1878"/>
                    <a:pt x="1703" y="1878"/>
                    <a:pt x="1733" y="1878"/>
                  </a:cubicBezTo>
                  <a:close/>
                  <a:moveTo>
                    <a:pt x="730" y="1999"/>
                  </a:moveTo>
                  <a:cubicBezTo>
                    <a:pt x="745" y="2030"/>
                    <a:pt x="745" y="2045"/>
                    <a:pt x="741" y="2045"/>
                  </a:cubicBezTo>
                  <a:cubicBezTo>
                    <a:pt x="738" y="2045"/>
                    <a:pt x="730" y="2030"/>
                    <a:pt x="730" y="1999"/>
                  </a:cubicBezTo>
                  <a:close/>
                  <a:moveTo>
                    <a:pt x="1156" y="2030"/>
                  </a:moveTo>
                  <a:lnTo>
                    <a:pt x="1156" y="2030"/>
                  </a:lnTo>
                  <a:cubicBezTo>
                    <a:pt x="1186" y="2060"/>
                    <a:pt x="1194" y="2075"/>
                    <a:pt x="1190" y="2075"/>
                  </a:cubicBezTo>
                  <a:cubicBezTo>
                    <a:pt x="1186" y="2075"/>
                    <a:pt x="1171" y="2060"/>
                    <a:pt x="1156" y="2030"/>
                  </a:cubicBezTo>
                  <a:close/>
                  <a:moveTo>
                    <a:pt x="1034" y="2030"/>
                  </a:moveTo>
                  <a:cubicBezTo>
                    <a:pt x="1034" y="2030"/>
                    <a:pt x="1047" y="2056"/>
                    <a:pt x="1064" y="2091"/>
                  </a:cubicBezTo>
                  <a:cubicBezTo>
                    <a:pt x="1064" y="2091"/>
                    <a:pt x="1004" y="2030"/>
                    <a:pt x="1034" y="2030"/>
                  </a:cubicBezTo>
                  <a:close/>
                  <a:moveTo>
                    <a:pt x="2341" y="2091"/>
                  </a:moveTo>
                  <a:lnTo>
                    <a:pt x="2341" y="2091"/>
                  </a:lnTo>
                  <a:cubicBezTo>
                    <a:pt x="2373" y="2112"/>
                    <a:pt x="2401" y="2133"/>
                    <a:pt x="2424" y="2151"/>
                  </a:cubicBezTo>
                  <a:cubicBezTo>
                    <a:pt x="2380" y="2117"/>
                    <a:pt x="2342" y="2091"/>
                    <a:pt x="2341" y="2091"/>
                  </a:cubicBezTo>
                  <a:close/>
                  <a:moveTo>
                    <a:pt x="2410" y="2048"/>
                  </a:moveTo>
                  <a:cubicBezTo>
                    <a:pt x="2414" y="2048"/>
                    <a:pt x="2452" y="2079"/>
                    <a:pt x="2523" y="2151"/>
                  </a:cubicBezTo>
                  <a:cubicBezTo>
                    <a:pt x="2443" y="2087"/>
                    <a:pt x="2405" y="2048"/>
                    <a:pt x="2410" y="2048"/>
                  </a:cubicBezTo>
                  <a:close/>
                  <a:moveTo>
                    <a:pt x="821" y="1999"/>
                  </a:moveTo>
                  <a:lnTo>
                    <a:pt x="852" y="2060"/>
                  </a:lnTo>
                  <a:cubicBezTo>
                    <a:pt x="874" y="2126"/>
                    <a:pt x="895" y="2176"/>
                    <a:pt x="895" y="2176"/>
                  </a:cubicBezTo>
                  <a:cubicBezTo>
                    <a:pt x="894" y="2176"/>
                    <a:pt x="891" y="2168"/>
                    <a:pt x="882" y="2151"/>
                  </a:cubicBezTo>
                  <a:cubicBezTo>
                    <a:pt x="882" y="2151"/>
                    <a:pt x="852" y="2060"/>
                    <a:pt x="821" y="1999"/>
                  </a:cubicBezTo>
                  <a:close/>
                  <a:moveTo>
                    <a:pt x="1460" y="2334"/>
                  </a:moveTo>
                  <a:lnTo>
                    <a:pt x="1490" y="2394"/>
                  </a:lnTo>
                  <a:cubicBezTo>
                    <a:pt x="1490" y="2394"/>
                    <a:pt x="1429" y="2334"/>
                    <a:pt x="1460" y="2334"/>
                  </a:cubicBezTo>
                  <a:close/>
                  <a:moveTo>
                    <a:pt x="1" y="2272"/>
                  </a:moveTo>
                  <a:cubicBezTo>
                    <a:pt x="1" y="2273"/>
                    <a:pt x="1" y="2273"/>
                    <a:pt x="1" y="2273"/>
                  </a:cubicBezTo>
                  <a:cubicBezTo>
                    <a:pt x="1" y="2314"/>
                    <a:pt x="1" y="2359"/>
                    <a:pt x="1" y="2394"/>
                  </a:cubicBezTo>
                  <a:cubicBezTo>
                    <a:pt x="2" y="2396"/>
                    <a:pt x="4" y="2398"/>
                    <a:pt x="5" y="2398"/>
                  </a:cubicBezTo>
                  <a:lnTo>
                    <a:pt x="5" y="2398"/>
                  </a:lnTo>
                  <a:cubicBezTo>
                    <a:pt x="2" y="2363"/>
                    <a:pt x="1" y="2324"/>
                    <a:pt x="1" y="2272"/>
                  </a:cubicBezTo>
                  <a:close/>
                  <a:moveTo>
                    <a:pt x="738" y="2208"/>
                  </a:moveTo>
                  <a:cubicBezTo>
                    <a:pt x="766" y="2208"/>
                    <a:pt x="794" y="2342"/>
                    <a:pt x="821" y="2425"/>
                  </a:cubicBezTo>
                  <a:cubicBezTo>
                    <a:pt x="791" y="2425"/>
                    <a:pt x="791" y="2425"/>
                    <a:pt x="791" y="2334"/>
                  </a:cubicBezTo>
                  <a:cubicBezTo>
                    <a:pt x="760" y="2273"/>
                    <a:pt x="730" y="2212"/>
                    <a:pt x="730" y="2212"/>
                  </a:cubicBezTo>
                  <a:cubicBezTo>
                    <a:pt x="733" y="2209"/>
                    <a:pt x="735" y="2208"/>
                    <a:pt x="738" y="2208"/>
                  </a:cubicBezTo>
                  <a:close/>
                  <a:moveTo>
                    <a:pt x="1490" y="2394"/>
                  </a:moveTo>
                  <a:lnTo>
                    <a:pt x="1490" y="2394"/>
                  </a:lnTo>
                  <a:cubicBezTo>
                    <a:pt x="1551" y="2486"/>
                    <a:pt x="1551" y="2486"/>
                    <a:pt x="1551" y="2486"/>
                  </a:cubicBezTo>
                  <a:cubicBezTo>
                    <a:pt x="1520" y="2486"/>
                    <a:pt x="1520" y="2486"/>
                    <a:pt x="1490" y="2394"/>
                  </a:cubicBezTo>
                  <a:close/>
                  <a:moveTo>
                    <a:pt x="1607" y="2442"/>
                  </a:moveTo>
                  <a:cubicBezTo>
                    <a:pt x="1608" y="2447"/>
                    <a:pt x="1618" y="2461"/>
                    <a:pt x="1642" y="2486"/>
                  </a:cubicBezTo>
                  <a:cubicBezTo>
                    <a:pt x="1629" y="2469"/>
                    <a:pt x="1617" y="2455"/>
                    <a:pt x="1607" y="2442"/>
                  </a:cubicBezTo>
                  <a:close/>
                  <a:moveTo>
                    <a:pt x="1796" y="2429"/>
                  </a:moveTo>
                  <a:cubicBezTo>
                    <a:pt x="1795" y="2435"/>
                    <a:pt x="1812" y="2462"/>
                    <a:pt x="1855" y="2516"/>
                  </a:cubicBezTo>
                  <a:cubicBezTo>
                    <a:pt x="1825" y="2457"/>
                    <a:pt x="1824" y="2484"/>
                    <a:pt x="1796" y="2429"/>
                  </a:cubicBezTo>
                  <a:close/>
                  <a:moveTo>
                    <a:pt x="2051" y="2489"/>
                  </a:moveTo>
                  <a:cubicBezTo>
                    <a:pt x="2054" y="2489"/>
                    <a:pt x="2067" y="2496"/>
                    <a:pt x="2098" y="2516"/>
                  </a:cubicBezTo>
                  <a:cubicBezTo>
                    <a:pt x="2078" y="2516"/>
                    <a:pt x="2044" y="2489"/>
                    <a:pt x="2051" y="2489"/>
                  </a:cubicBezTo>
                  <a:close/>
                  <a:moveTo>
                    <a:pt x="1465" y="2491"/>
                  </a:moveTo>
                  <a:lnTo>
                    <a:pt x="1520" y="2546"/>
                  </a:lnTo>
                  <a:lnTo>
                    <a:pt x="1490" y="2546"/>
                  </a:lnTo>
                  <a:cubicBezTo>
                    <a:pt x="1482" y="2530"/>
                    <a:pt x="1473" y="2510"/>
                    <a:pt x="1465" y="2491"/>
                  </a:cubicBezTo>
                  <a:close/>
                  <a:moveTo>
                    <a:pt x="2544" y="2532"/>
                  </a:moveTo>
                  <a:cubicBezTo>
                    <a:pt x="2547" y="2537"/>
                    <a:pt x="2550" y="2541"/>
                    <a:pt x="2554" y="2546"/>
                  </a:cubicBezTo>
                  <a:cubicBezTo>
                    <a:pt x="2581" y="2564"/>
                    <a:pt x="2592" y="2572"/>
                    <a:pt x="2592" y="2572"/>
                  </a:cubicBezTo>
                  <a:cubicBezTo>
                    <a:pt x="2593" y="2572"/>
                    <a:pt x="2571" y="2555"/>
                    <a:pt x="2544" y="2532"/>
                  </a:cubicBezTo>
                  <a:close/>
                  <a:moveTo>
                    <a:pt x="757" y="2463"/>
                  </a:moveTo>
                  <a:cubicBezTo>
                    <a:pt x="760" y="2463"/>
                    <a:pt x="776" y="2501"/>
                    <a:pt x="791" y="2577"/>
                  </a:cubicBezTo>
                  <a:cubicBezTo>
                    <a:pt x="760" y="2501"/>
                    <a:pt x="753" y="2463"/>
                    <a:pt x="757" y="2463"/>
                  </a:cubicBezTo>
                  <a:close/>
                  <a:moveTo>
                    <a:pt x="1797" y="2471"/>
                  </a:moveTo>
                  <a:lnTo>
                    <a:pt x="1797" y="2471"/>
                  </a:lnTo>
                  <a:cubicBezTo>
                    <a:pt x="1806" y="2485"/>
                    <a:pt x="1815" y="2500"/>
                    <a:pt x="1824" y="2516"/>
                  </a:cubicBezTo>
                  <a:lnTo>
                    <a:pt x="1885" y="2577"/>
                  </a:lnTo>
                  <a:cubicBezTo>
                    <a:pt x="1850" y="2533"/>
                    <a:pt x="1820" y="2496"/>
                    <a:pt x="1797" y="2471"/>
                  </a:cubicBezTo>
                  <a:close/>
                  <a:moveTo>
                    <a:pt x="1409" y="2573"/>
                  </a:moveTo>
                  <a:cubicBezTo>
                    <a:pt x="1419" y="2600"/>
                    <a:pt x="1426" y="2622"/>
                    <a:pt x="1430" y="2637"/>
                  </a:cubicBezTo>
                  <a:lnTo>
                    <a:pt x="1430" y="2637"/>
                  </a:lnTo>
                  <a:cubicBezTo>
                    <a:pt x="1430" y="2629"/>
                    <a:pt x="1429" y="2619"/>
                    <a:pt x="1429" y="2607"/>
                  </a:cubicBezTo>
                  <a:cubicBezTo>
                    <a:pt x="1423" y="2596"/>
                    <a:pt x="1416" y="2584"/>
                    <a:pt x="1409" y="2573"/>
                  </a:cubicBezTo>
                  <a:close/>
                  <a:moveTo>
                    <a:pt x="1430" y="2637"/>
                  </a:moveTo>
                  <a:cubicBezTo>
                    <a:pt x="1432" y="2658"/>
                    <a:pt x="1435" y="2669"/>
                    <a:pt x="1436" y="2669"/>
                  </a:cubicBezTo>
                  <a:cubicBezTo>
                    <a:pt x="1437" y="2669"/>
                    <a:pt x="1436" y="2659"/>
                    <a:pt x="1430" y="2637"/>
                  </a:cubicBezTo>
                  <a:close/>
                  <a:moveTo>
                    <a:pt x="2537" y="2741"/>
                  </a:moveTo>
                  <a:cubicBezTo>
                    <a:pt x="2542" y="2747"/>
                    <a:pt x="2547" y="2753"/>
                    <a:pt x="2554" y="2759"/>
                  </a:cubicBezTo>
                  <a:lnTo>
                    <a:pt x="2554" y="2759"/>
                  </a:lnTo>
                  <a:cubicBezTo>
                    <a:pt x="2554" y="2759"/>
                    <a:pt x="2547" y="2753"/>
                    <a:pt x="2537" y="2741"/>
                  </a:cubicBezTo>
                  <a:close/>
                  <a:moveTo>
                    <a:pt x="1976" y="1"/>
                  </a:moveTo>
                  <a:cubicBezTo>
                    <a:pt x="1938" y="1"/>
                    <a:pt x="1915" y="8"/>
                    <a:pt x="1946" y="24"/>
                  </a:cubicBezTo>
                  <a:lnTo>
                    <a:pt x="1824" y="24"/>
                  </a:lnTo>
                  <a:cubicBezTo>
                    <a:pt x="1824" y="54"/>
                    <a:pt x="1824" y="54"/>
                    <a:pt x="1733" y="54"/>
                  </a:cubicBezTo>
                  <a:lnTo>
                    <a:pt x="1672" y="54"/>
                  </a:lnTo>
                  <a:cubicBezTo>
                    <a:pt x="1824" y="54"/>
                    <a:pt x="1794" y="84"/>
                    <a:pt x="1672" y="84"/>
                  </a:cubicBezTo>
                  <a:lnTo>
                    <a:pt x="1824" y="84"/>
                  </a:lnTo>
                  <a:cubicBezTo>
                    <a:pt x="1946" y="115"/>
                    <a:pt x="1946" y="115"/>
                    <a:pt x="1885" y="115"/>
                  </a:cubicBezTo>
                  <a:cubicBezTo>
                    <a:pt x="1824" y="115"/>
                    <a:pt x="1733" y="84"/>
                    <a:pt x="1733" y="84"/>
                  </a:cubicBezTo>
                  <a:cubicBezTo>
                    <a:pt x="1672" y="84"/>
                    <a:pt x="1672" y="84"/>
                    <a:pt x="1672" y="115"/>
                  </a:cubicBezTo>
                  <a:lnTo>
                    <a:pt x="1581" y="115"/>
                  </a:lnTo>
                  <a:cubicBezTo>
                    <a:pt x="1490" y="115"/>
                    <a:pt x="1642" y="145"/>
                    <a:pt x="1794" y="145"/>
                  </a:cubicBezTo>
                  <a:cubicBezTo>
                    <a:pt x="1794" y="145"/>
                    <a:pt x="1885" y="176"/>
                    <a:pt x="1885" y="176"/>
                  </a:cubicBezTo>
                  <a:lnTo>
                    <a:pt x="1794" y="176"/>
                  </a:lnTo>
                  <a:cubicBezTo>
                    <a:pt x="1688" y="160"/>
                    <a:pt x="1619" y="153"/>
                    <a:pt x="1604" y="153"/>
                  </a:cubicBezTo>
                  <a:cubicBezTo>
                    <a:pt x="1589" y="153"/>
                    <a:pt x="1627" y="160"/>
                    <a:pt x="1733" y="176"/>
                  </a:cubicBezTo>
                  <a:lnTo>
                    <a:pt x="1642" y="176"/>
                  </a:lnTo>
                  <a:cubicBezTo>
                    <a:pt x="1642" y="176"/>
                    <a:pt x="1794" y="206"/>
                    <a:pt x="1885" y="206"/>
                  </a:cubicBezTo>
                  <a:cubicBezTo>
                    <a:pt x="1844" y="206"/>
                    <a:pt x="1815" y="206"/>
                    <a:pt x="1796" y="207"/>
                  </a:cubicBezTo>
                  <a:lnTo>
                    <a:pt x="1796" y="207"/>
                  </a:lnTo>
                  <a:lnTo>
                    <a:pt x="1794" y="206"/>
                  </a:lnTo>
                  <a:cubicBezTo>
                    <a:pt x="1733" y="206"/>
                    <a:pt x="1642" y="206"/>
                    <a:pt x="1733" y="236"/>
                  </a:cubicBezTo>
                  <a:cubicBezTo>
                    <a:pt x="1733" y="236"/>
                    <a:pt x="1733" y="250"/>
                    <a:pt x="1706" y="250"/>
                  </a:cubicBezTo>
                  <a:cubicBezTo>
                    <a:pt x="1693" y="250"/>
                    <a:pt x="1672" y="247"/>
                    <a:pt x="1642" y="236"/>
                  </a:cubicBezTo>
                  <a:cubicBezTo>
                    <a:pt x="1581" y="236"/>
                    <a:pt x="1733" y="267"/>
                    <a:pt x="1855" y="297"/>
                  </a:cubicBezTo>
                  <a:lnTo>
                    <a:pt x="1794" y="297"/>
                  </a:lnTo>
                  <a:cubicBezTo>
                    <a:pt x="1794" y="309"/>
                    <a:pt x="1794" y="316"/>
                    <a:pt x="1789" y="319"/>
                  </a:cubicBezTo>
                  <a:lnTo>
                    <a:pt x="1789" y="319"/>
                  </a:lnTo>
                  <a:cubicBezTo>
                    <a:pt x="1803" y="328"/>
                    <a:pt x="1742" y="328"/>
                    <a:pt x="1642" y="328"/>
                  </a:cubicBezTo>
                  <a:cubicBezTo>
                    <a:pt x="1575" y="305"/>
                    <a:pt x="1557" y="299"/>
                    <a:pt x="1552" y="298"/>
                  </a:cubicBezTo>
                  <a:lnTo>
                    <a:pt x="1552" y="298"/>
                  </a:lnTo>
                  <a:cubicBezTo>
                    <a:pt x="1642" y="328"/>
                    <a:pt x="1642" y="328"/>
                    <a:pt x="1642" y="358"/>
                  </a:cubicBezTo>
                  <a:cubicBezTo>
                    <a:pt x="1642" y="358"/>
                    <a:pt x="1642" y="358"/>
                    <a:pt x="1764" y="388"/>
                  </a:cubicBezTo>
                  <a:cubicBezTo>
                    <a:pt x="1764" y="388"/>
                    <a:pt x="1764" y="358"/>
                    <a:pt x="1764" y="358"/>
                  </a:cubicBezTo>
                  <a:cubicBezTo>
                    <a:pt x="1855" y="388"/>
                    <a:pt x="1915" y="419"/>
                    <a:pt x="1915" y="419"/>
                  </a:cubicBezTo>
                  <a:cubicBezTo>
                    <a:pt x="1915" y="434"/>
                    <a:pt x="1915" y="442"/>
                    <a:pt x="1908" y="442"/>
                  </a:cubicBezTo>
                  <a:cubicBezTo>
                    <a:pt x="1900" y="442"/>
                    <a:pt x="1885" y="434"/>
                    <a:pt x="1855" y="419"/>
                  </a:cubicBezTo>
                  <a:lnTo>
                    <a:pt x="1764" y="419"/>
                  </a:lnTo>
                  <a:cubicBezTo>
                    <a:pt x="1824" y="419"/>
                    <a:pt x="1764" y="388"/>
                    <a:pt x="1703" y="388"/>
                  </a:cubicBezTo>
                  <a:cubicBezTo>
                    <a:pt x="1764" y="419"/>
                    <a:pt x="1764" y="419"/>
                    <a:pt x="1764" y="419"/>
                  </a:cubicBezTo>
                  <a:lnTo>
                    <a:pt x="1703" y="419"/>
                  </a:lnTo>
                  <a:cubicBezTo>
                    <a:pt x="1703" y="419"/>
                    <a:pt x="1612" y="388"/>
                    <a:pt x="1612" y="388"/>
                  </a:cubicBezTo>
                  <a:cubicBezTo>
                    <a:pt x="1612" y="404"/>
                    <a:pt x="1612" y="411"/>
                    <a:pt x="1604" y="411"/>
                  </a:cubicBezTo>
                  <a:cubicBezTo>
                    <a:pt x="1596" y="411"/>
                    <a:pt x="1582" y="404"/>
                    <a:pt x="1552" y="389"/>
                  </a:cubicBezTo>
                  <a:lnTo>
                    <a:pt x="1552" y="389"/>
                  </a:lnTo>
                  <a:cubicBezTo>
                    <a:pt x="1555" y="391"/>
                    <a:pt x="1567" y="397"/>
                    <a:pt x="1612" y="419"/>
                  </a:cubicBezTo>
                  <a:cubicBezTo>
                    <a:pt x="1672" y="449"/>
                    <a:pt x="1764" y="449"/>
                    <a:pt x="1672" y="449"/>
                  </a:cubicBezTo>
                  <a:cubicBezTo>
                    <a:pt x="1672" y="480"/>
                    <a:pt x="1672" y="480"/>
                    <a:pt x="1764" y="510"/>
                  </a:cubicBezTo>
                  <a:cubicBezTo>
                    <a:pt x="1764" y="510"/>
                    <a:pt x="1763" y="510"/>
                    <a:pt x="1672" y="480"/>
                  </a:cubicBezTo>
                  <a:cubicBezTo>
                    <a:pt x="1609" y="467"/>
                    <a:pt x="1573" y="460"/>
                    <a:pt x="1562" y="460"/>
                  </a:cubicBezTo>
                  <a:cubicBezTo>
                    <a:pt x="1546" y="460"/>
                    <a:pt x="1583" y="474"/>
                    <a:pt x="1672" y="510"/>
                  </a:cubicBezTo>
                  <a:cubicBezTo>
                    <a:pt x="1672" y="510"/>
                    <a:pt x="1672" y="510"/>
                    <a:pt x="1764" y="540"/>
                  </a:cubicBezTo>
                  <a:cubicBezTo>
                    <a:pt x="1733" y="530"/>
                    <a:pt x="1713" y="527"/>
                    <a:pt x="1699" y="527"/>
                  </a:cubicBezTo>
                  <a:cubicBezTo>
                    <a:pt x="1672" y="527"/>
                    <a:pt x="1672" y="540"/>
                    <a:pt x="1672" y="540"/>
                  </a:cubicBezTo>
                  <a:cubicBezTo>
                    <a:pt x="1715" y="562"/>
                    <a:pt x="1728" y="583"/>
                    <a:pt x="1710" y="583"/>
                  </a:cubicBezTo>
                  <a:cubicBezTo>
                    <a:pt x="1703" y="583"/>
                    <a:pt x="1690" y="580"/>
                    <a:pt x="1672" y="571"/>
                  </a:cubicBezTo>
                  <a:lnTo>
                    <a:pt x="1672" y="571"/>
                  </a:lnTo>
                  <a:cubicBezTo>
                    <a:pt x="1729" y="599"/>
                    <a:pt x="1733" y="601"/>
                    <a:pt x="1733" y="626"/>
                  </a:cubicBezTo>
                  <a:lnTo>
                    <a:pt x="1733" y="626"/>
                  </a:lnTo>
                  <a:cubicBezTo>
                    <a:pt x="1688" y="609"/>
                    <a:pt x="1658" y="598"/>
                    <a:pt x="1655" y="598"/>
                  </a:cubicBezTo>
                  <a:lnTo>
                    <a:pt x="1655" y="598"/>
                  </a:lnTo>
                  <a:cubicBezTo>
                    <a:pt x="1652" y="598"/>
                    <a:pt x="1675" y="608"/>
                    <a:pt x="1733" y="632"/>
                  </a:cubicBezTo>
                  <a:cubicBezTo>
                    <a:pt x="1733" y="630"/>
                    <a:pt x="1733" y="628"/>
                    <a:pt x="1733" y="626"/>
                  </a:cubicBezTo>
                  <a:lnTo>
                    <a:pt x="1733" y="626"/>
                  </a:lnTo>
                  <a:cubicBezTo>
                    <a:pt x="1759" y="636"/>
                    <a:pt x="1790" y="648"/>
                    <a:pt x="1824" y="662"/>
                  </a:cubicBezTo>
                  <a:lnTo>
                    <a:pt x="1824" y="632"/>
                  </a:lnTo>
                  <a:cubicBezTo>
                    <a:pt x="1891" y="665"/>
                    <a:pt x="1921" y="689"/>
                    <a:pt x="1900" y="689"/>
                  </a:cubicBezTo>
                  <a:cubicBezTo>
                    <a:pt x="1888" y="689"/>
                    <a:pt x="1861" y="682"/>
                    <a:pt x="1816" y="665"/>
                  </a:cubicBezTo>
                  <a:lnTo>
                    <a:pt x="1816" y="665"/>
                  </a:lnTo>
                  <a:cubicBezTo>
                    <a:pt x="1844" y="677"/>
                    <a:pt x="1853" y="682"/>
                    <a:pt x="1844" y="682"/>
                  </a:cubicBezTo>
                  <a:cubicBezTo>
                    <a:pt x="1833" y="682"/>
                    <a:pt x="1796" y="675"/>
                    <a:pt x="1733" y="662"/>
                  </a:cubicBezTo>
                  <a:lnTo>
                    <a:pt x="1733" y="662"/>
                  </a:lnTo>
                  <a:cubicBezTo>
                    <a:pt x="1904" y="730"/>
                    <a:pt x="1998" y="770"/>
                    <a:pt x="1994" y="770"/>
                  </a:cubicBezTo>
                  <a:cubicBezTo>
                    <a:pt x="1990" y="770"/>
                    <a:pt x="1927" y="746"/>
                    <a:pt x="1794" y="692"/>
                  </a:cubicBezTo>
                  <a:cubicBezTo>
                    <a:pt x="1672" y="632"/>
                    <a:pt x="1581" y="632"/>
                    <a:pt x="1581" y="632"/>
                  </a:cubicBezTo>
                  <a:lnTo>
                    <a:pt x="1581" y="632"/>
                  </a:lnTo>
                  <a:cubicBezTo>
                    <a:pt x="1581" y="632"/>
                    <a:pt x="1672" y="662"/>
                    <a:pt x="1733" y="692"/>
                  </a:cubicBezTo>
                  <a:cubicBezTo>
                    <a:pt x="1637" y="651"/>
                    <a:pt x="1584" y="635"/>
                    <a:pt x="1569" y="635"/>
                  </a:cubicBezTo>
                  <a:cubicBezTo>
                    <a:pt x="1551" y="635"/>
                    <a:pt x="1589" y="659"/>
                    <a:pt x="1672" y="692"/>
                  </a:cubicBezTo>
                  <a:cubicBezTo>
                    <a:pt x="1739" y="726"/>
                    <a:pt x="1769" y="750"/>
                    <a:pt x="1758" y="750"/>
                  </a:cubicBezTo>
                  <a:cubicBezTo>
                    <a:pt x="1748" y="750"/>
                    <a:pt x="1711" y="733"/>
                    <a:pt x="1642" y="692"/>
                  </a:cubicBezTo>
                  <a:cubicBezTo>
                    <a:pt x="1617" y="680"/>
                    <a:pt x="1596" y="670"/>
                    <a:pt x="1581" y="662"/>
                  </a:cubicBezTo>
                  <a:lnTo>
                    <a:pt x="1581" y="662"/>
                  </a:lnTo>
                  <a:cubicBezTo>
                    <a:pt x="1581" y="692"/>
                    <a:pt x="1581" y="692"/>
                    <a:pt x="1581" y="692"/>
                  </a:cubicBezTo>
                  <a:cubicBezTo>
                    <a:pt x="1581" y="692"/>
                    <a:pt x="1612" y="708"/>
                    <a:pt x="1664" y="728"/>
                  </a:cubicBezTo>
                  <a:lnTo>
                    <a:pt x="1664" y="728"/>
                  </a:lnTo>
                  <a:cubicBezTo>
                    <a:pt x="1621" y="714"/>
                    <a:pt x="1589" y="708"/>
                    <a:pt x="1574" y="708"/>
                  </a:cubicBezTo>
                  <a:cubicBezTo>
                    <a:pt x="1551" y="708"/>
                    <a:pt x="1566" y="723"/>
                    <a:pt x="1642" y="753"/>
                  </a:cubicBezTo>
                  <a:cubicBezTo>
                    <a:pt x="1642" y="753"/>
                    <a:pt x="1642" y="753"/>
                    <a:pt x="1733" y="814"/>
                  </a:cubicBezTo>
                  <a:cubicBezTo>
                    <a:pt x="1751" y="823"/>
                    <a:pt x="1758" y="826"/>
                    <a:pt x="1758" y="826"/>
                  </a:cubicBezTo>
                  <a:cubicBezTo>
                    <a:pt x="1756" y="826"/>
                    <a:pt x="1706" y="805"/>
                    <a:pt x="1642" y="784"/>
                  </a:cubicBezTo>
                  <a:cubicBezTo>
                    <a:pt x="1637" y="781"/>
                    <a:pt x="1633" y="779"/>
                    <a:pt x="1628" y="777"/>
                  </a:cubicBezTo>
                  <a:lnTo>
                    <a:pt x="1628" y="777"/>
                  </a:lnTo>
                  <a:cubicBezTo>
                    <a:pt x="1675" y="801"/>
                    <a:pt x="1726" y="829"/>
                    <a:pt x="1794" y="875"/>
                  </a:cubicBezTo>
                  <a:cubicBezTo>
                    <a:pt x="1812" y="884"/>
                    <a:pt x="1819" y="887"/>
                    <a:pt x="1818" y="887"/>
                  </a:cubicBezTo>
                  <a:cubicBezTo>
                    <a:pt x="1816" y="887"/>
                    <a:pt x="1767" y="866"/>
                    <a:pt x="1703" y="844"/>
                  </a:cubicBezTo>
                  <a:cubicBezTo>
                    <a:pt x="1672" y="829"/>
                    <a:pt x="1657" y="822"/>
                    <a:pt x="1642" y="814"/>
                  </a:cubicBezTo>
                  <a:lnTo>
                    <a:pt x="1642" y="814"/>
                  </a:lnTo>
                  <a:cubicBezTo>
                    <a:pt x="1685" y="835"/>
                    <a:pt x="1698" y="857"/>
                    <a:pt x="1680" y="857"/>
                  </a:cubicBezTo>
                  <a:cubicBezTo>
                    <a:pt x="1672" y="857"/>
                    <a:pt x="1660" y="853"/>
                    <a:pt x="1642" y="844"/>
                  </a:cubicBezTo>
                  <a:lnTo>
                    <a:pt x="1642" y="844"/>
                  </a:lnTo>
                  <a:cubicBezTo>
                    <a:pt x="1642" y="844"/>
                    <a:pt x="1703" y="905"/>
                    <a:pt x="1703" y="905"/>
                  </a:cubicBezTo>
                  <a:cubicBezTo>
                    <a:pt x="1703" y="905"/>
                    <a:pt x="1703" y="905"/>
                    <a:pt x="1703" y="905"/>
                  </a:cubicBezTo>
                  <a:lnTo>
                    <a:pt x="1703" y="905"/>
                  </a:lnTo>
                  <a:cubicBezTo>
                    <a:pt x="1703" y="905"/>
                    <a:pt x="1703" y="905"/>
                    <a:pt x="1703" y="905"/>
                  </a:cubicBezTo>
                  <a:lnTo>
                    <a:pt x="1703" y="905"/>
                  </a:lnTo>
                  <a:cubicBezTo>
                    <a:pt x="1703" y="905"/>
                    <a:pt x="1703" y="905"/>
                    <a:pt x="1794" y="935"/>
                  </a:cubicBezTo>
                  <a:cubicBezTo>
                    <a:pt x="1794" y="935"/>
                    <a:pt x="1794" y="943"/>
                    <a:pt x="1783" y="943"/>
                  </a:cubicBezTo>
                  <a:cubicBezTo>
                    <a:pt x="1775" y="943"/>
                    <a:pt x="1764" y="940"/>
                    <a:pt x="1745" y="930"/>
                  </a:cubicBezTo>
                  <a:lnTo>
                    <a:pt x="1745" y="930"/>
                  </a:lnTo>
                  <a:cubicBezTo>
                    <a:pt x="1799" y="963"/>
                    <a:pt x="1822" y="978"/>
                    <a:pt x="1816" y="978"/>
                  </a:cubicBezTo>
                  <a:cubicBezTo>
                    <a:pt x="1809" y="978"/>
                    <a:pt x="1771" y="963"/>
                    <a:pt x="1703" y="935"/>
                  </a:cubicBezTo>
                  <a:lnTo>
                    <a:pt x="1703" y="935"/>
                  </a:lnTo>
                  <a:cubicBezTo>
                    <a:pt x="1802" y="995"/>
                    <a:pt x="1862" y="1041"/>
                    <a:pt x="1850" y="1041"/>
                  </a:cubicBezTo>
                  <a:cubicBezTo>
                    <a:pt x="1844" y="1041"/>
                    <a:pt x="1816" y="1028"/>
                    <a:pt x="1764" y="996"/>
                  </a:cubicBezTo>
                  <a:lnTo>
                    <a:pt x="1764" y="996"/>
                  </a:lnTo>
                  <a:cubicBezTo>
                    <a:pt x="1764" y="996"/>
                    <a:pt x="1765" y="997"/>
                    <a:pt x="1855" y="1057"/>
                  </a:cubicBezTo>
                  <a:cubicBezTo>
                    <a:pt x="1817" y="1044"/>
                    <a:pt x="1784" y="1037"/>
                    <a:pt x="1770" y="1037"/>
                  </a:cubicBezTo>
                  <a:cubicBezTo>
                    <a:pt x="1750" y="1037"/>
                    <a:pt x="1766" y="1052"/>
                    <a:pt x="1855" y="1087"/>
                  </a:cubicBezTo>
                  <a:cubicBezTo>
                    <a:pt x="1817" y="1075"/>
                    <a:pt x="1795" y="1067"/>
                    <a:pt x="1788" y="1067"/>
                  </a:cubicBezTo>
                  <a:cubicBezTo>
                    <a:pt x="1779" y="1067"/>
                    <a:pt x="1801" y="1082"/>
                    <a:pt x="1855" y="1118"/>
                  </a:cubicBezTo>
                  <a:lnTo>
                    <a:pt x="1915" y="1179"/>
                  </a:lnTo>
                  <a:cubicBezTo>
                    <a:pt x="1855" y="1118"/>
                    <a:pt x="1764" y="1087"/>
                    <a:pt x="1764" y="1087"/>
                  </a:cubicBezTo>
                  <a:lnTo>
                    <a:pt x="1764" y="1118"/>
                  </a:lnTo>
                  <a:cubicBezTo>
                    <a:pt x="1764" y="1118"/>
                    <a:pt x="1764" y="1118"/>
                    <a:pt x="1764" y="1118"/>
                  </a:cubicBezTo>
                  <a:lnTo>
                    <a:pt x="1764" y="1118"/>
                  </a:lnTo>
                  <a:cubicBezTo>
                    <a:pt x="1764" y="1148"/>
                    <a:pt x="1764" y="1148"/>
                    <a:pt x="1824" y="1179"/>
                  </a:cubicBezTo>
                  <a:cubicBezTo>
                    <a:pt x="1824" y="1179"/>
                    <a:pt x="1764" y="1148"/>
                    <a:pt x="1764" y="1148"/>
                  </a:cubicBezTo>
                  <a:lnTo>
                    <a:pt x="1764" y="1148"/>
                  </a:lnTo>
                  <a:cubicBezTo>
                    <a:pt x="1845" y="1213"/>
                    <a:pt x="1883" y="1244"/>
                    <a:pt x="1877" y="1244"/>
                  </a:cubicBezTo>
                  <a:cubicBezTo>
                    <a:pt x="1872" y="1244"/>
                    <a:pt x="1834" y="1221"/>
                    <a:pt x="1764" y="1179"/>
                  </a:cubicBezTo>
                  <a:cubicBezTo>
                    <a:pt x="1722" y="1154"/>
                    <a:pt x="1703" y="1142"/>
                    <a:pt x="1702" y="1142"/>
                  </a:cubicBezTo>
                  <a:lnTo>
                    <a:pt x="1702" y="1142"/>
                  </a:lnTo>
                  <a:cubicBezTo>
                    <a:pt x="1700" y="1142"/>
                    <a:pt x="1822" y="1220"/>
                    <a:pt x="1976" y="1331"/>
                  </a:cubicBezTo>
                  <a:cubicBezTo>
                    <a:pt x="1913" y="1293"/>
                    <a:pt x="1863" y="1262"/>
                    <a:pt x="1824" y="1239"/>
                  </a:cubicBezTo>
                  <a:lnTo>
                    <a:pt x="1824" y="1239"/>
                  </a:lnTo>
                  <a:cubicBezTo>
                    <a:pt x="1878" y="1275"/>
                    <a:pt x="1900" y="1290"/>
                    <a:pt x="1891" y="1290"/>
                  </a:cubicBezTo>
                  <a:cubicBezTo>
                    <a:pt x="1884" y="1290"/>
                    <a:pt x="1862" y="1282"/>
                    <a:pt x="1824" y="1270"/>
                  </a:cubicBezTo>
                  <a:cubicBezTo>
                    <a:pt x="1789" y="1234"/>
                    <a:pt x="1774" y="1219"/>
                    <a:pt x="1768" y="1219"/>
                  </a:cubicBezTo>
                  <a:cubicBezTo>
                    <a:pt x="1764" y="1219"/>
                    <a:pt x="1764" y="1227"/>
                    <a:pt x="1764" y="1239"/>
                  </a:cubicBezTo>
                  <a:cubicBezTo>
                    <a:pt x="1764" y="1239"/>
                    <a:pt x="1764" y="1239"/>
                    <a:pt x="1824" y="1300"/>
                  </a:cubicBezTo>
                  <a:cubicBezTo>
                    <a:pt x="1771" y="1268"/>
                    <a:pt x="1748" y="1255"/>
                    <a:pt x="1745" y="1255"/>
                  </a:cubicBezTo>
                  <a:lnTo>
                    <a:pt x="1745" y="1255"/>
                  </a:lnTo>
                  <a:cubicBezTo>
                    <a:pt x="1740" y="1255"/>
                    <a:pt x="1806" y="1302"/>
                    <a:pt x="1885" y="1361"/>
                  </a:cubicBezTo>
                  <a:lnTo>
                    <a:pt x="1824" y="1331"/>
                  </a:lnTo>
                  <a:cubicBezTo>
                    <a:pt x="1789" y="1295"/>
                    <a:pt x="1774" y="1280"/>
                    <a:pt x="1762" y="1280"/>
                  </a:cubicBezTo>
                  <a:cubicBezTo>
                    <a:pt x="1753" y="1280"/>
                    <a:pt x="1746" y="1288"/>
                    <a:pt x="1733" y="1300"/>
                  </a:cubicBezTo>
                  <a:cubicBezTo>
                    <a:pt x="1733" y="1323"/>
                    <a:pt x="1733" y="1329"/>
                    <a:pt x="1799" y="1383"/>
                  </a:cubicBezTo>
                  <a:lnTo>
                    <a:pt x="1799" y="1383"/>
                  </a:lnTo>
                  <a:cubicBezTo>
                    <a:pt x="1792" y="1381"/>
                    <a:pt x="1788" y="1379"/>
                    <a:pt x="1786" y="1379"/>
                  </a:cubicBezTo>
                  <a:cubicBezTo>
                    <a:pt x="1783" y="1379"/>
                    <a:pt x="1796" y="1386"/>
                    <a:pt x="1816" y="1399"/>
                  </a:cubicBezTo>
                  <a:lnTo>
                    <a:pt x="1816" y="1399"/>
                  </a:lnTo>
                  <a:cubicBezTo>
                    <a:pt x="1817" y="1399"/>
                    <a:pt x="1817" y="1399"/>
                    <a:pt x="1818" y="1398"/>
                  </a:cubicBezTo>
                  <a:lnTo>
                    <a:pt x="1818" y="1398"/>
                  </a:lnTo>
                  <a:cubicBezTo>
                    <a:pt x="1822" y="1401"/>
                    <a:pt x="1825" y="1404"/>
                    <a:pt x="1829" y="1407"/>
                  </a:cubicBezTo>
                  <a:lnTo>
                    <a:pt x="1829" y="1407"/>
                  </a:lnTo>
                  <a:cubicBezTo>
                    <a:pt x="1824" y="1404"/>
                    <a:pt x="1820" y="1401"/>
                    <a:pt x="1816" y="1399"/>
                  </a:cubicBezTo>
                  <a:lnTo>
                    <a:pt x="1816" y="1399"/>
                  </a:lnTo>
                  <a:cubicBezTo>
                    <a:pt x="1815" y="1399"/>
                    <a:pt x="1814" y="1399"/>
                    <a:pt x="1813" y="1399"/>
                  </a:cubicBezTo>
                  <a:cubicBezTo>
                    <a:pt x="1802" y="1399"/>
                    <a:pt x="1779" y="1391"/>
                    <a:pt x="1733" y="1361"/>
                  </a:cubicBezTo>
                  <a:lnTo>
                    <a:pt x="1733" y="1361"/>
                  </a:lnTo>
                  <a:cubicBezTo>
                    <a:pt x="1802" y="1416"/>
                    <a:pt x="1821" y="1434"/>
                    <a:pt x="1815" y="1434"/>
                  </a:cubicBezTo>
                  <a:cubicBezTo>
                    <a:pt x="1809" y="1434"/>
                    <a:pt x="1766" y="1408"/>
                    <a:pt x="1733" y="1391"/>
                  </a:cubicBezTo>
                  <a:cubicBezTo>
                    <a:pt x="1723" y="1381"/>
                    <a:pt x="1712" y="1371"/>
                    <a:pt x="1701" y="1361"/>
                  </a:cubicBezTo>
                  <a:lnTo>
                    <a:pt x="1701" y="1361"/>
                  </a:lnTo>
                  <a:cubicBezTo>
                    <a:pt x="1727" y="1392"/>
                    <a:pt x="1746" y="1421"/>
                    <a:pt x="1733" y="1421"/>
                  </a:cubicBezTo>
                  <a:cubicBezTo>
                    <a:pt x="1733" y="1421"/>
                    <a:pt x="1732" y="1421"/>
                    <a:pt x="1732" y="1421"/>
                  </a:cubicBezTo>
                  <a:lnTo>
                    <a:pt x="1732" y="1421"/>
                  </a:lnTo>
                  <a:cubicBezTo>
                    <a:pt x="1733" y="1422"/>
                    <a:pt x="1733" y="1422"/>
                    <a:pt x="1733" y="1422"/>
                  </a:cubicBezTo>
                  <a:cubicBezTo>
                    <a:pt x="1733" y="1434"/>
                    <a:pt x="1733" y="1442"/>
                    <a:pt x="1727" y="1442"/>
                  </a:cubicBezTo>
                  <a:cubicBezTo>
                    <a:pt x="1717" y="1442"/>
                    <a:pt x="1695" y="1427"/>
                    <a:pt x="1642" y="1391"/>
                  </a:cubicBezTo>
                  <a:lnTo>
                    <a:pt x="1642" y="1391"/>
                  </a:lnTo>
                  <a:cubicBezTo>
                    <a:pt x="1642" y="1392"/>
                    <a:pt x="1794" y="1513"/>
                    <a:pt x="1794" y="1513"/>
                  </a:cubicBezTo>
                  <a:cubicBezTo>
                    <a:pt x="1833" y="1552"/>
                    <a:pt x="1884" y="1603"/>
                    <a:pt x="1915" y="1635"/>
                  </a:cubicBezTo>
                  <a:cubicBezTo>
                    <a:pt x="1905" y="1628"/>
                    <a:pt x="1896" y="1621"/>
                    <a:pt x="1886" y="1615"/>
                  </a:cubicBezTo>
                  <a:lnTo>
                    <a:pt x="1886" y="1615"/>
                  </a:lnTo>
                  <a:cubicBezTo>
                    <a:pt x="1905" y="1630"/>
                    <a:pt x="1923" y="1646"/>
                    <a:pt x="1939" y="1660"/>
                  </a:cubicBezTo>
                  <a:lnTo>
                    <a:pt x="1939" y="1660"/>
                  </a:lnTo>
                  <a:lnTo>
                    <a:pt x="1855" y="1604"/>
                  </a:lnTo>
                  <a:cubicBezTo>
                    <a:pt x="1834" y="1583"/>
                    <a:pt x="1812" y="1562"/>
                    <a:pt x="1794" y="1543"/>
                  </a:cubicBezTo>
                  <a:lnTo>
                    <a:pt x="1794" y="1543"/>
                  </a:lnTo>
                  <a:cubicBezTo>
                    <a:pt x="1733" y="1483"/>
                    <a:pt x="1703" y="1483"/>
                    <a:pt x="1703" y="1483"/>
                  </a:cubicBezTo>
                  <a:lnTo>
                    <a:pt x="1703" y="1483"/>
                  </a:lnTo>
                  <a:cubicBezTo>
                    <a:pt x="1703" y="1495"/>
                    <a:pt x="1703" y="1502"/>
                    <a:pt x="1708" y="1510"/>
                  </a:cubicBezTo>
                  <a:lnTo>
                    <a:pt x="1708" y="1510"/>
                  </a:lnTo>
                  <a:cubicBezTo>
                    <a:pt x="1694" y="1501"/>
                    <a:pt x="1685" y="1496"/>
                    <a:pt x="1682" y="1496"/>
                  </a:cubicBezTo>
                  <a:cubicBezTo>
                    <a:pt x="1671" y="1496"/>
                    <a:pt x="1709" y="1536"/>
                    <a:pt x="1794" y="1604"/>
                  </a:cubicBezTo>
                  <a:cubicBezTo>
                    <a:pt x="1753" y="1577"/>
                    <a:pt x="1730" y="1562"/>
                    <a:pt x="1726" y="1562"/>
                  </a:cubicBezTo>
                  <a:lnTo>
                    <a:pt x="1726" y="1562"/>
                  </a:lnTo>
                  <a:cubicBezTo>
                    <a:pt x="1721" y="1562"/>
                    <a:pt x="1744" y="1584"/>
                    <a:pt x="1794" y="1635"/>
                  </a:cubicBezTo>
                  <a:cubicBezTo>
                    <a:pt x="1812" y="1652"/>
                    <a:pt x="1819" y="1660"/>
                    <a:pt x="1818" y="1660"/>
                  </a:cubicBezTo>
                  <a:cubicBezTo>
                    <a:pt x="1816" y="1660"/>
                    <a:pt x="1767" y="1617"/>
                    <a:pt x="1703" y="1574"/>
                  </a:cubicBezTo>
                  <a:cubicBezTo>
                    <a:pt x="1680" y="1551"/>
                    <a:pt x="1660" y="1531"/>
                    <a:pt x="1644" y="1515"/>
                  </a:cubicBezTo>
                  <a:lnTo>
                    <a:pt x="1644" y="1515"/>
                  </a:lnTo>
                  <a:cubicBezTo>
                    <a:pt x="1703" y="1574"/>
                    <a:pt x="1703" y="1574"/>
                    <a:pt x="1703" y="1604"/>
                  </a:cubicBezTo>
                  <a:cubicBezTo>
                    <a:pt x="1764" y="1665"/>
                    <a:pt x="1764" y="1665"/>
                    <a:pt x="1855" y="1726"/>
                  </a:cubicBezTo>
                  <a:cubicBezTo>
                    <a:pt x="1915" y="1817"/>
                    <a:pt x="2007" y="1878"/>
                    <a:pt x="2007" y="1878"/>
                  </a:cubicBezTo>
                  <a:cubicBezTo>
                    <a:pt x="1915" y="1817"/>
                    <a:pt x="1915" y="1817"/>
                    <a:pt x="1855" y="1756"/>
                  </a:cubicBezTo>
                  <a:cubicBezTo>
                    <a:pt x="1800" y="1701"/>
                    <a:pt x="1778" y="1691"/>
                    <a:pt x="1769" y="1691"/>
                  </a:cubicBezTo>
                  <a:cubicBezTo>
                    <a:pt x="1764" y="1691"/>
                    <a:pt x="1764" y="1695"/>
                    <a:pt x="1764" y="1695"/>
                  </a:cubicBezTo>
                  <a:cubicBezTo>
                    <a:pt x="1723" y="1668"/>
                    <a:pt x="1700" y="1653"/>
                    <a:pt x="1696" y="1653"/>
                  </a:cubicBezTo>
                  <a:lnTo>
                    <a:pt x="1696" y="1653"/>
                  </a:lnTo>
                  <a:cubicBezTo>
                    <a:pt x="1691" y="1653"/>
                    <a:pt x="1713" y="1676"/>
                    <a:pt x="1764" y="1726"/>
                  </a:cubicBezTo>
                  <a:cubicBezTo>
                    <a:pt x="1824" y="1787"/>
                    <a:pt x="1794" y="1756"/>
                    <a:pt x="1824" y="1787"/>
                  </a:cubicBezTo>
                  <a:cubicBezTo>
                    <a:pt x="1761" y="1736"/>
                    <a:pt x="1724" y="1712"/>
                    <a:pt x="1713" y="1712"/>
                  </a:cubicBezTo>
                  <a:cubicBezTo>
                    <a:pt x="1709" y="1712"/>
                    <a:pt x="1709" y="1715"/>
                    <a:pt x="1713" y="1723"/>
                  </a:cubicBezTo>
                  <a:lnTo>
                    <a:pt x="1713" y="1723"/>
                  </a:lnTo>
                  <a:cubicBezTo>
                    <a:pt x="1673" y="1696"/>
                    <a:pt x="1672" y="1695"/>
                    <a:pt x="1672" y="1695"/>
                  </a:cubicBezTo>
                  <a:lnTo>
                    <a:pt x="1672" y="1695"/>
                  </a:lnTo>
                  <a:cubicBezTo>
                    <a:pt x="1672" y="1695"/>
                    <a:pt x="1703" y="1756"/>
                    <a:pt x="1703" y="1756"/>
                  </a:cubicBezTo>
                  <a:cubicBezTo>
                    <a:pt x="1673" y="1756"/>
                    <a:pt x="1672" y="1756"/>
                    <a:pt x="1732" y="1845"/>
                  </a:cubicBezTo>
                  <a:lnTo>
                    <a:pt x="1732" y="1845"/>
                  </a:lnTo>
                  <a:cubicBezTo>
                    <a:pt x="1728" y="1840"/>
                    <a:pt x="1715" y="1821"/>
                    <a:pt x="1672" y="1756"/>
                  </a:cubicBezTo>
                  <a:cubicBezTo>
                    <a:pt x="1612" y="1695"/>
                    <a:pt x="1581" y="1695"/>
                    <a:pt x="1581" y="1695"/>
                  </a:cubicBezTo>
                  <a:lnTo>
                    <a:pt x="1581" y="1695"/>
                  </a:lnTo>
                  <a:cubicBezTo>
                    <a:pt x="1581" y="1695"/>
                    <a:pt x="1642" y="1756"/>
                    <a:pt x="1733" y="1847"/>
                  </a:cubicBezTo>
                  <a:cubicBezTo>
                    <a:pt x="1764" y="1878"/>
                    <a:pt x="1779" y="1893"/>
                    <a:pt x="1775" y="1893"/>
                  </a:cubicBezTo>
                  <a:cubicBezTo>
                    <a:pt x="1771" y="1893"/>
                    <a:pt x="1748" y="1878"/>
                    <a:pt x="1703" y="1847"/>
                  </a:cubicBezTo>
                  <a:cubicBezTo>
                    <a:pt x="1669" y="1797"/>
                    <a:pt x="1645" y="1775"/>
                    <a:pt x="1640" y="1775"/>
                  </a:cubicBezTo>
                  <a:lnTo>
                    <a:pt x="1640" y="1775"/>
                  </a:lnTo>
                  <a:cubicBezTo>
                    <a:pt x="1636" y="1775"/>
                    <a:pt x="1645" y="1790"/>
                    <a:pt x="1672" y="1817"/>
                  </a:cubicBezTo>
                  <a:cubicBezTo>
                    <a:pt x="1672" y="1817"/>
                    <a:pt x="1672" y="1817"/>
                    <a:pt x="1581" y="1756"/>
                  </a:cubicBezTo>
                  <a:cubicBezTo>
                    <a:pt x="1581" y="1756"/>
                    <a:pt x="1581" y="1756"/>
                    <a:pt x="1490" y="1665"/>
                  </a:cubicBezTo>
                  <a:lnTo>
                    <a:pt x="1490" y="1665"/>
                  </a:lnTo>
                  <a:cubicBezTo>
                    <a:pt x="1520" y="1711"/>
                    <a:pt x="1528" y="1733"/>
                    <a:pt x="1520" y="1733"/>
                  </a:cubicBezTo>
                  <a:cubicBezTo>
                    <a:pt x="1513" y="1733"/>
                    <a:pt x="1490" y="1711"/>
                    <a:pt x="1460" y="1665"/>
                  </a:cubicBezTo>
                  <a:lnTo>
                    <a:pt x="1460" y="1665"/>
                  </a:lnTo>
                  <a:cubicBezTo>
                    <a:pt x="1460" y="1666"/>
                    <a:pt x="1466" y="1675"/>
                    <a:pt x="1520" y="1756"/>
                  </a:cubicBezTo>
                  <a:cubicBezTo>
                    <a:pt x="1551" y="1787"/>
                    <a:pt x="1551" y="1787"/>
                    <a:pt x="1581" y="1817"/>
                  </a:cubicBezTo>
                  <a:cubicBezTo>
                    <a:pt x="1491" y="1757"/>
                    <a:pt x="1490" y="1756"/>
                    <a:pt x="1490" y="1756"/>
                  </a:cubicBezTo>
                  <a:lnTo>
                    <a:pt x="1490" y="1756"/>
                  </a:lnTo>
                  <a:cubicBezTo>
                    <a:pt x="1490" y="1756"/>
                    <a:pt x="1520" y="1817"/>
                    <a:pt x="1520" y="1817"/>
                  </a:cubicBezTo>
                  <a:cubicBezTo>
                    <a:pt x="1460" y="1817"/>
                    <a:pt x="1460" y="1817"/>
                    <a:pt x="1520" y="1878"/>
                  </a:cubicBezTo>
                  <a:cubicBezTo>
                    <a:pt x="1551" y="1908"/>
                    <a:pt x="1566" y="1923"/>
                    <a:pt x="1562" y="1923"/>
                  </a:cubicBezTo>
                  <a:cubicBezTo>
                    <a:pt x="1558" y="1923"/>
                    <a:pt x="1536" y="1908"/>
                    <a:pt x="1490" y="1878"/>
                  </a:cubicBezTo>
                  <a:cubicBezTo>
                    <a:pt x="1429" y="1817"/>
                    <a:pt x="1429" y="1817"/>
                    <a:pt x="1429" y="1817"/>
                  </a:cubicBezTo>
                  <a:cubicBezTo>
                    <a:pt x="1429" y="1817"/>
                    <a:pt x="1429" y="1817"/>
                    <a:pt x="1409" y="1786"/>
                  </a:cubicBezTo>
                  <a:lnTo>
                    <a:pt x="1409" y="1786"/>
                  </a:lnTo>
                  <a:cubicBezTo>
                    <a:pt x="1406" y="1787"/>
                    <a:pt x="1403" y="1787"/>
                    <a:pt x="1399" y="1787"/>
                  </a:cubicBezTo>
                  <a:cubicBezTo>
                    <a:pt x="1384" y="1756"/>
                    <a:pt x="1368" y="1741"/>
                    <a:pt x="1365" y="1741"/>
                  </a:cubicBezTo>
                  <a:cubicBezTo>
                    <a:pt x="1361" y="1741"/>
                    <a:pt x="1368" y="1756"/>
                    <a:pt x="1399" y="1787"/>
                  </a:cubicBezTo>
                  <a:cubicBezTo>
                    <a:pt x="1377" y="1764"/>
                    <a:pt x="1354" y="1742"/>
                    <a:pt x="1338" y="1726"/>
                  </a:cubicBezTo>
                  <a:lnTo>
                    <a:pt x="1338" y="1726"/>
                  </a:lnTo>
                  <a:cubicBezTo>
                    <a:pt x="1399" y="1787"/>
                    <a:pt x="1368" y="1787"/>
                    <a:pt x="1429" y="1878"/>
                  </a:cubicBezTo>
                  <a:cubicBezTo>
                    <a:pt x="1429" y="1878"/>
                    <a:pt x="1429" y="1878"/>
                    <a:pt x="1368" y="1787"/>
                  </a:cubicBezTo>
                  <a:cubicBezTo>
                    <a:pt x="1351" y="1769"/>
                    <a:pt x="1341" y="1761"/>
                    <a:pt x="1337" y="1761"/>
                  </a:cubicBezTo>
                  <a:cubicBezTo>
                    <a:pt x="1328" y="1761"/>
                    <a:pt x="1356" y="1804"/>
                    <a:pt x="1399" y="1847"/>
                  </a:cubicBezTo>
                  <a:cubicBezTo>
                    <a:pt x="1339" y="1787"/>
                    <a:pt x="1338" y="1787"/>
                    <a:pt x="1338" y="1787"/>
                  </a:cubicBezTo>
                  <a:lnTo>
                    <a:pt x="1338" y="1787"/>
                  </a:lnTo>
                  <a:cubicBezTo>
                    <a:pt x="1347" y="1804"/>
                    <a:pt x="1348" y="1812"/>
                    <a:pt x="1344" y="1812"/>
                  </a:cubicBezTo>
                  <a:cubicBezTo>
                    <a:pt x="1335" y="1812"/>
                    <a:pt x="1299" y="1769"/>
                    <a:pt x="1277" y="1726"/>
                  </a:cubicBezTo>
                  <a:cubicBezTo>
                    <a:pt x="1216" y="1635"/>
                    <a:pt x="1216" y="1635"/>
                    <a:pt x="1186" y="1635"/>
                  </a:cubicBezTo>
                  <a:cubicBezTo>
                    <a:pt x="1247" y="1695"/>
                    <a:pt x="1247" y="1695"/>
                    <a:pt x="1216" y="1695"/>
                  </a:cubicBezTo>
                  <a:cubicBezTo>
                    <a:pt x="1186" y="1695"/>
                    <a:pt x="1247" y="1787"/>
                    <a:pt x="1338" y="1908"/>
                  </a:cubicBezTo>
                  <a:cubicBezTo>
                    <a:pt x="1277" y="1847"/>
                    <a:pt x="1186" y="1696"/>
                    <a:pt x="1186" y="1695"/>
                  </a:cubicBezTo>
                  <a:lnTo>
                    <a:pt x="1186" y="1695"/>
                  </a:lnTo>
                  <a:cubicBezTo>
                    <a:pt x="1186" y="1695"/>
                    <a:pt x="1216" y="1756"/>
                    <a:pt x="1277" y="1847"/>
                  </a:cubicBezTo>
                  <a:cubicBezTo>
                    <a:pt x="1247" y="1802"/>
                    <a:pt x="1224" y="1779"/>
                    <a:pt x="1216" y="1779"/>
                  </a:cubicBezTo>
                  <a:cubicBezTo>
                    <a:pt x="1209" y="1779"/>
                    <a:pt x="1216" y="1802"/>
                    <a:pt x="1247" y="1847"/>
                  </a:cubicBezTo>
                  <a:cubicBezTo>
                    <a:pt x="1247" y="1847"/>
                    <a:pt x="1247" y="1847"/>
                    <a:pt x="1186" y="1756"/>
                  </a:cubicBezTo>
                  <a:lnTo>
                    <a:pt x="1186" y="1756"/>
                  </a:lnTo>
                  <a:cubicBezTo>
                    <a:pt x="1186" y="1756"/>
                    <a:pt x="1186" y="1757"/>
                    <a:pt x="1216" y="1847"/>
                  </a:cubicBezTo>
                  <a:cubicBezTo>
                    <a:pt x="1161" y="1754"/>
                    <a:pt x="1127" y="1718"/>
                    <a:pt x="1124" y="1718"/>
                  </a:cubicBezTo>
                  <a:lnTo>
                    <a:pt x="1124" y="1718"/>
                  </a:lnTo>
                  <a:cubicBezTo>
                    <a:pt x="1122" y="1718"/>
                    <a:pt x="1132" y="1733"/>
                    <a:pt x="1156" y="1756"/>
                  </a:cubicBezTo>
                  <a:cubicBezTo>
                    <a:pt x="1186" y="1847"/>
                    <a:pt x="1186" y="1847"/>
                    <a:pt x="1186" y="1847"/>
                  </a:cubicBezTo>
                  <a:cubicBezTo>
                    <a:pt x="1186" y="1847"/>
                    <a:pt x="1186" y="1847"/>
                    <a:pt x="1216" y="1908"/>
                  </a:cubicBezTo>
                  <a:cubicBezTo>
                    <a:pt x="1216" y="1908"/>
                    <a:pt x="1156" y="1847"/>
                    <a:pt x="1156" y="1847"/>
                  </a:cubicBezTo>
                  <a:lnTo>
                    <a:pt x="1156" y="1847"/>
                  </a:lnTo>
                  <a:cubicBezTo>
                    <a:pt x="1156" y="1847"/>
                    <a:pt x="1156" y="1847"/>
                    <a:pt x="1156" y="1847"/>
                  </a:cubicBezTo>
                  <a:cubicBezTo>
                    <a:pt x="1142" y="1827"/>
                    <a:pt x="1128" y="1807"/>
                    <a:pt x="1115" y="1791"/>
                  </a:cubicBezTo>
                  <a:lnTo>
                    <a:pt x="1115" y="1791"/>
                  </a:lnTo>
                  <a:cubicBezTo>
                    <a:pt x="1136" y="1826"/>
                    <a:pt x="1144" y="1839"/>
                    <a:pt x="1143" y="1839"/>
                  </a:cubicBezTo>
                  <a:cubicBezTo>
                    <a:pt x="1142" y="1839"/>
                    <a:pt x="1124" y="1810"/>
                    <a:pt x="1108" y="1780"/>
                  </a:cubicBezTo>
                  <a:lnTo>
                    <a:pt x="1108" y="1780"/>
                  </a:lnTo>
                  <a:cubicBezTo>
                    <a:pt x="1110" y="1784"/>
                    <a:pt x="1113" y="1787"/>
                    <a:pt x="1115" y="1791"/>
                  </a:cubicBezTo>
                  <a:lnTo>
                    <a:pt x="1115" y="1791"/>
                  </a:lnTo>
                  <a:cubicBezTo>
                    <a:pt x="1110" y="1781"/>
                    <a:pt x="1103" y="1770"/>
                    <a:pt x="1095" y="1756"/>
                  </a:cubicBezTo>
                  <a:lnTo>
                    <a:pt x="1095" y="1756"/>
                  </a:lnTo>
                  <a:cubicBezTo>
                    <a:pt x="1099" y="1764"/>
                    <a:pt x="1103" y="1772"/>
                    <a:pt x="1108" y="1780"/>
                  </a:cubicBezTo>
                  <a:lnTo>
                    <a:pt x="1108" y="1780"/>
                  </a:lnTo>
                  <a:cubicBezTo>
                    <a:pt x="1085" y="1751"/>
                    <a:pt x="1069" y="1732"/>
                    <a:pt x="1070" y="1732"/>
                  </a:cubicBezTo>
                  <a:lnTo>
                    <a:pt x="1070" y="1732"/>
                  </a:lnTo>
                  <a:cubicBezTo>
                    <a:pt x="1070" y="1732"/>
                    <a:pt x="1078" y="1739"/>
                    <a:pt x="1095" y="1756"/>
                  </a:cubicBezTo>
                  <a:cubicBezTo>
                    <a:pt x="1049" y="1680"/>
                    <a:pt x="1026" y="1642"/>
                    <a:pt x="1023" y="1642"/>
                  </a:cubicBezTo>
                  <a:lnTo>
                    <a:pt x="1023" y="1642"/>
                  </a:lnTo>
                  <a:cubicBezTo>
                    <a:pt x="1019" y="1642"/>
                    <a:pt x="1034" y="1680"/>
                    <a:pt x="1064" y="1756"/>
                  </a:cubicBezTo>
                  <a:cubicBezTo>
                    <a:pt x="1064" y="1756"/>
                    <a:pt x="1095" y="1817"/>
                    <a:pt x="1064" y="1817"/>
                  </a:cubicBezTo>
                  <a:cubicBezTo>
                    <a:pt x="1064" y="1817"/>
                    <a:pt x="1045" y="1817"/>
                    <a:pt x="1022" y="1786"/>
                  </a:cubicBezTo>
                  <a:lnTo>
                    <a:pt x="1022" y="1786"/>
                  </a:lnTo>
                  <a:cubicBezTo>
                    <a:pt x="1034" y="1817"/>
                    <a:pt x="1034" y="1817"/>
                    <a:pt x="1034" y="1817"/>
                  </a:cubicBezTo>
                  <a:cubicBezTo>
                    <a:pt x="1016" y="1799"/>
                    <a:pt x="1006" y="1792"/>
                    <a:pt x="1002" y="1792"/>
                  </a:cubicBezTo>
                  <a:cubicBezTo>
                    <a:pt x="991" y="1792"/>
                    <a:pt x="1013" y="1835"/>
                    <a:pt x="1034" y="1878"/>
                  </a:cubicBezTo>
                  <a:cubicBezTo>
                    <a:pt x="1058" y="1918"/>
                    <a:pt x="1076" y="1948"/>
                    <a:pt x="1088" y="1969"/>
                  </a:cubicBezTo>
                  <a:lnTo>
                    <a:pt x="1095" y="1969"/>
                  </a:lnTo>
                  <a:lnTo>
                    <a:pt x="1125" y="2030"/>
                  </a:lnTo>
                  <a:cubicBezTo>
                    <a:pt x="1125" y="2030"/>
                    <a:pt x="1125" y="2030"/>
                    <a:pt x="1066" y="1970"/>
                  </a:cubicBezTo>
                  <a:lnTo>
                    <a:pt x="1066" y="1970"/>
                  </a:lnTo>
                  <a:cubicBezTo>
                    <a:pt x="1088" y="1993"/>
                    <a:pt x="1102" y="2007"/>
                    <a:pt x="1106" y="2007"/>
                  </a:cubicBezTo>
                  <a:cubicBezTo>
                    <a:pt x="1109" y="2007"/>
                    <a:pt x="1104" y="1995"/>
                    <a:pt x="1088" y="1969"/>
                  </a:cubicBezTo>
                  <a:lnTo>
                    <a:pt x="1064" y="1969"/>
                  </a:lnTo>
                  <a:cubicBezTo>
                    <a:pt x="1064" y="1969"/>
                    <a:pt x="1034" y="1878"/>
                    <a:pt x="973" y="1817"/>
                  </a:cubicBezTo>
                  <a:lnTo>
                    <a:pt x="973" y="1817"/>
                  </a:lnTo>
                  <a:cubicBezTo>
                    <a:pt x="973" y="1817"/>
                    <a:pt x="973" y="1817"/>
                    <a:pt x="1004" y="1878"/>
                  </a:cubicBezTo>
                  <a:cubicBezTo>
                    <a:pt x="1034" y="1969"/>
                    <a:pt x="1034" y="1969"/>
                    <a:pt x="1034" y="1969"/>
                  </a:cubicBezTo>
                  <a:cubicBezTo>
                    <a:pt x="973" y="1878"/>
                    <a:pt x="973" y="1878"/>
                    <a:pt x="973" y="1878"/>
                  </a:cubicBezTo>
                  <a:cubicBezTo>
                    <a:pt x="943" y="1847"/>
                    <a:pt x="943" y="1847"/>
                    <a:pt x="943" y="1817"/>
                  </a:cubicBezTo>
                  <a:cubicBezTo>
                    <a:pt x="883" y="1727"/>
                    <a:pt x="852" y="1666"/>
                    <a:pt x="852" y="1665"/>
                  </a:cubicBezTo>
                  <a:lnTo>
                    <a:pt x="852" y="1665"/>
                  </a:lnTo>
                  <a:cubicBezTo>
                    <a:pt x="852" y="1666"/>
                    <a:pt x="882" y="1726"/>
                    <a:pt x="882" y="1726"/>
                  </a:cubicBezTo>
                  <a:cubicBezTo>
                    <a:pt x="900" y="1780"/>
                    <a:pt x="875" y="1791"/>
                    <a:pt x="845" y="1791"/>
                  </a:cubicBezTo>
                  <a:cubicBezTo>
                    <a:pt x="825" y="1791"/>
                    <a:pt x="803" y="1787"/>
                    <a:pt x="791" y="1787"/>
                  </a:cubicBezTo>
                  <a:cubicBezTo>
                    <a:pt x="821" y="1847"/>
                    <a:pt x="791" y="1847"/>
                    <a:pt x="760" y="1847"/>
                  </a:cubicBezTo>
                  <a:cubicBezTo>
                    <a:pt x="730" y="1847"/>
                    <a:pt x="700" y="1847"/>
                    <a:pt x="730" y="1908"/>
                  </a:cubicBezTo>
                  <a:cubicBezTo>
                    <a:pt x="730" y="1908"/>
                    <a:pt x="730" y="1999"/>
                    <a:pt x="730" y="1999"/>
                  </a:cubicBezTo>
                  <a:cubicBezTo>
                    <a:pt x="700" y="1909"/>
                    <a:pt x="670" y="1848"/>
                    <a:pt x="669" y="1847"/>
                  </a:cubicBezTo>
                  <a:lnTo>
                    <a:pt x="669" y="1847"/>
                  </a:lnTo>
                  <a:cubicBezTo>
                    <a:pt x="670" y="1848"/>
                    <a:pt x="700" y="1909"/>
                    <a:pt x="700" y="1999"/>
                  </a:cubicBezTo>
                  <a:cubicBezTo>
                    <a:pt x="670" y="1909"/>
                    <a:pt x="640" y="1849"/>
                    <a:pt x="639" y="1847"/>
                  </a:cubicBezTo>
                  <a:lnTo>
                    <a:pt x="639" y="1847"/>
                  </a:lnTo>
                  <a:cubicBezTo>
                    <a:pt x="669" y="1908"/>
                    <a:pt x="669" y="1908"/>
                    <a:pt x="669" y="1908"/>
                  </a:cubicBezTo>
                  <a:cubicBezTo>
                    <a:pt x="669" y="1908"/>
                    <a:pt x="669" y="1908"/>
                    <a:pt x="608" y="1756"/>
                  </a:cubicBezTo>
                  <a:lnTo>
                    <a:pt x="608" y="1824"/>
                  </a:lnTo>
                  <a:lnTo>
                    <a:pt x="608" y="1824"/>
                  </a:lnTo>
                  <a:cubicBezTo>
                    <a:pt x="601" y="1800"/>
                    <a:pt x="597" y="1782"/>
                    <a:pt x="596" y="1782"/>
                  </a:cubicBezTo>
                  <a:lnTo>
                    <a:pt x="596" y="1782"/>
                  </a:lnTo>
                  <a:cubicBezTo>
                    <a:pt x="596" y="1782"/>
                    <a:pt x="598" y="1793"/>
                    <a:pt x="603" y="1820"/>
                  </a:cubicBezTo>
                  <a:lnTo>
                    <a:pt x="603" y="1820"/>
                  </a:lnTo>
                  <a:cubicBezTo>
                    <a:pt x="596" y="1803"/>
                    <a:pt x="591" y="1794"/>
                    <a:pt x="589" y="1794"/>
                  </a:cubicBezTo>
                  <a:lnTo>
                    <a:pt x="589" y="1794"/>
                  </a:lnTo>
                  <a:cubicBezTo>
                    <a:pt x="586" y="1794"/>
                    <a:pt x="593" y="1832"/>
                    <a:pt x="608" y="1908"/>
                  </a:cubicBezTo>
                  <a:cubicBezTo>
                    <a:pt x="578" y="1847"/>
                    <a:pt x="578" y="1847"/>
                    <a:pt x="548" y="1847"/>
                  </a:cubicBezTo>
                  <a:cubicBezTo>
                    <a:pt x="578" y="1908"/>
                    <a:pt x="548" y="1908"/>
                    <a:pt x="517" y="1908"/>
                  </a:cubicBezTo>
                  <a:cubicBezTo>
                    <a:pt x="493" y="1908"/>
                    <a:pt x="478" y="1903"/>
                    <a:pt x="470" y="1903"/>
                  </a:cubicBezTo>
                  <a:cubicBezTo>
                    <a:pt x="457" y="1903"/>
                    <a:pt x="457" y="1914"/>
                    <a:pt x="457" y="1969"/>
                  </a:cubicBezTo>
                  <a:cubicBezTo>
                    <a:pt x="457" y="2004"/>
                    <a:pt x="457" y="2039"/>
                    <a:pt x="451" y="2039"/>
                  </a:cubicBezTo>
                  <a:cubicBezTo>
                    <a:pt x="446" y="2039"/>
                    <a:pt x="439" y="2020"/>
                    <a:pt x="426" y="1969"/>
                  </a:cubicBezTo>
                  <a:cubicBezTo>
                    <a:pt x="426" y="1878"/>
                    <a:pt x="426" y="1878"/>
                    <a:pt x="396" y="1878"/>
                  </a:cubicBezTo>
                  <a:cubicBezTo>
                    <a:pt x="396" y="1878"/>
                    <a:pt x="365" y="1878"/>
                    <a:pt x="365" y="1939"/>
                  </a:cubicBezTo>
                  <a:cubicBezTo>
                    <a:pt x="365" y="1862"/>
                    <a:pt x="341" y="1798"/>
                    <a:pt x="331" y="1798"/>
                  </a:cubicBezTo>
                  <a:cubicBezTo>
                    <a:pt x="325" y="1798"/>
                    <a:pt x="324" y="1821"/>
                    <a:pt x="335" y="1878"/>
                  </a:cubicBezTo>
                  <a:cubicBezTo>
                    <a:pt x="335" y="1878"/>
                    <a:pt x="335" y="1878"/>
                    <a:pt x="305" y="1787"/>
                  </a:cubicBezTo>
                  <a:cubicBezTo>
                    <a:pt x="305" y="1787"/>
                    <a:pt x="305" y="1787"/>
                    <a:pt x="305" y="1878"/>
                  </a:cubicBezTo>
                  <a:lnTo>
                    <a:pt x="274" y="1878"/>
                  </a:lnTo>
                  <a:cubicBezTo>
                    <a:pt x="244" y="1878"/>
                    <a:pt x="244" y="1939"/>
                    <a:pt x="244" y="1939"/>
                  </a:cubicBezTo>
                  <a:cubicBezTo>
                    <a:pt x="244" y="1878"/>
                    <a:pt x="213" y="1878"/>
                    <a:pt x="183" y="1847"/>
                  </a:cubicBezTo>
                  <a:cubicBezTo>
                    <a:pt x="153" y="1847"/>
                    <a:pt x="122" y="1847"/>
                    <a:pt x="122" y="1787"/>
                  </a:cubicBezTo>
                  <a:cubicBezTo>
                    <a:pt x="122" y="1787"/>
                    <a:pt x="122" y="1787"/>
                    <a:pt x="122" y="1847"/>
                  </a:cubicBezTo>
                  <a:cubicBezTo>
                    <a:pt x="122" y="1888"/>
                    <a:pt x="122" y="1918"/>
                    <a:pt x="122" y="1939"/>
                  </a:cubicBezTo>
                  <a:cubicBezTo>
                    <a:pt x="107" y="1863"/>
                    <a:pt x="99" y="1825"/>
                    <a:pt x="96" y="1825"/>
                  </a:cubicBezTo>
                  <a:cubicBezTo>
                    <a:pt x="92" y="1825"/>
                    <a:pt x="92" y="1863"/>
                    <a:pt x="92" y="1939"/>
                  </a:cubicBezTo>
                  <a:cubicBezTo>
                    <a:pt x="92" y="1878"/>
                    <a:pt x="92" y="1878"/>
                    <a:pt x="92" y="1847"/>
                  </a:cubicBezTo>
                  <a:cubicBezTo>
                    <a:pt x="81" y="1792"/>
                    <a:pt x="74" y="1769"/>
                    <a:pt x="69" y="1769"/>
                  </a:cubicBezTo>
                  <a:cubicBezTo>
                    <a:pt x="61" y="1769"/>
                    <a:pt x="61" y="1841"/>
                    <a:pt x="61" y="1939"/>
                  </a:cubicBezTo>
                  <a:cubicBezTo>
                    <a:pt x="61" y="1901"/>
                    <a:pt x="61" y="1868"/>
                    <a:pt x="61" y="1847"/>
                  </a:cubicBezTo>
                  <a:cubicBezTo>
                    <a:pt x="61" y="1847"/>
                    <a:pt x="61" y="1847"/>
                    <a:pt x="31" y="1695"/>
                  </a:cubicBezTo>
                  <a:cubicBezTo>
                    <a:pt x="31" y="1695"/>
                    <a:pt x="31" y="1695"/>
                    <a:pt x="31" y="1756"/>
                  </a:cubicBezTo>
                  <a:cubicBezTo>
                    <a:pt x="31" y="1847"/>
                    <a:pt x="31" y="1847"/>
                    <a:pt x="31" y="1847"/>
                  </a:cubicBezTo>
                  <a:cubicBezTo>
                    <a:pt x="31" y="1820"/>
                    <a:pt x="28" y="1809"/>
                    <a:pt x="25" y="1809"/>
                  </a:cubicBezTo>
                  <a:lnTo>
                    <a:pt x="25" y="1809"/>
                  </a:lnTo>
                  <a:cubicBezTo>
                    <a:pt x="18" y="1809"/>
                    <a:pt x="10" y="1866"/>
                    <a:pt x="31" y="1908"/>
                  </a:cubicBezTo>
                  <a:cubicBezTo>
                    <a:pt x="31" y="1999"/>
                    <a:pt x="31" y="2060"/>
                    <a:pt x="1" y="2060"/>
                  </a:cubicBezTo>
                  <a:lnTo>
                    <a:pt x="1" y="2212"/>
                  </a:lnTo>
                  <a:cubicBezTo>
                    <a:pt x="1" y="2234"/>
                    <a:pt x="1" y="2254"/>
                    <a:pt x="1" y="2272"/>
                  </a:cubicBezTo>
                  <a:lnTo>
                    <a:pt x="1" y="2272"/>
                  </a:lnTo>
                  <a:cubicBezTo>
                    <a:pt x="16" y="2197"/>
                    <a:pt x="23" y="2159"/>
                    <a:pt x="27" y="2159"/>
                  </a:cubicBezTo>
                  <a:cubicBezTo>
                    <a:pt x="31" y="2159"/>
                    <a:pt x="31" y="2197"/>
                    <a:pt x="31" y="2273"/>
                  </a:cubicBezTo>
                  <a:cubicBezTo>
                    <a:pt x="31" y="2325"/>
                    <a:pt x="31" y="2401"/>
                    <a:pt x="11" y="2401"/>
                  </a:cubicBezTo>
                  <a:cubicBezTo>
                    <a:pt x="10" y="2401"/>
                    <a:pt x="8" y="2400"/>
                    <a:pt x="5" y="2398"/>
                  </a:cubicBezTo>
                  <a:lnTo>
                    <a:pt x="5" y="2398"/>
                  </a:lnTo>
                  <a:cubicBezTo>
                    <a:pt x="10" y="2439"/>
                    <a:pt x="17" y="2474"/>
                    <a:pt x="31" y="2516"/>
                  </a:cubicBezTo>
                  <a:cubicBezTo>
                    <a:pt x="49" y="2552"/>
                    <a:pt x="56" y="2599"/>
                    <a:pt x="59" y="2599"/>
                  </a:cubicBezTo>
                  <a:cubicBezTo>
                    <a:pt x="61" y="2599"/>
                    <a:pt x="61" y="2578"/>
                    <a:pt x="61" y="2516"/>
                  </a:cubicBezTo>
                  <a:cubicBezTo>
                    <a:pt x="61" y="2516"/>
                    <a:pt x="61" y="2425"/>
                    <a:pt x="92" y="2425"/>
                  </a:cubicBezTo>
                  <a:cubicBezTo>
                    <a:pt x="92" y="2425"/>
                    <a:pt x="92" y="2516"/>
                    <a:pt x="92" y="2516"/>
                  </a:cubicBezTo>
                  <a:cubicBezTo>
                    <a:pt x="92" y="2577"/>
                    <a:pt x="122" y="2577"/>
                    <a:pt x="153" y="2577"/>
                  </a:cubicBezTo>
                  <a:cubicBezTo>
                    <a:pt x="183" y="2607"/>
                    <a:pt x="213" y="2607"/>
                    <a:pt x="213" y="2668"/>
                  </a:cubicBezTo>
                  <a:cubicBezTo>
                    <a:pt x="213" y="2729"/>
                    <a:pt x="244" y="2759"/>
                    <a:pt x="244" y="2759"/>
                  </a:cubicBezTo>
                  <a:cubicBezTo>
                    <a:pt x="244" y="2668"/>
                    <a:pt x="274" y="2668"/>
                    <a:pt x="305" y="2668"/>
                  </a:cubicBezTo>
                  <a:cubicBezTo>
                    <a:pt x="327" y="2679"/>
                    <a:pt x="345" y="2686"/>
                    <a:pt x="359" y="2686"/>
                  </a:cubicBezTo>
                  <a:cubicBezTo>
                    <a:pt x="383" y="2686"/>
                    <a:pt x="396" y="2665"/>
                    <a:pt x="396" y="2607"/>
                  </a:cubicBezTo>
                  <a:cubicBezTo>
                    <a:pt x="396" y="2698"/>
                    <a:pt x="426" y="2698"/>
                    <a:pt x="426" y="2698"/>
                  </a:cubicBezTo>
                  <a:cubicBezTo>
                    <a:pt x="426" y="2607"/>
                    <a:pt x="457" y="2607"/>
                    <a:pt x="457" y="2607"/>
                  </a:cubicBezTo>
                  <a:cubicBezTo>
                    <a:pt x="457" y="2698"/>
                    <a:pt x="457" y="2698"/>
                    <a:pt x="487" y="2698"/>
                  </a:cubicBezTo>
                  <a:cubicBezTo>
                    <a:pt x="487" y="2698"/>
                    <a:pt x="487" y="2698"/>
                    <a:pt x="487" y="2638"/>
                  </a:cubicBezTo>
                  <a:cubicBezTo>
                    <a:pt x="487" y="2638"/>
                    <a:pt x="548" y="2638"/>
                    <a:pt x="578" y="2698"/>
                  </a:cubicBezTo>
                  <a:cubicBezTo>
                    <a:pt x="578" y="2680"/>
                    <a:pt x="578" y="2657"/>
                    <a:pt x="578" y="2638"/>
                  </a:cubicBezTo>
                  <a:cubicBezTo>
                    <a:pt x="548" y="2546"/>
                    <a:pt x="548" y="2486"/>
                    <a:pt x="548" y="2486"/>
                  </a:cubicBezTo>
                  <a:lnTo>
                    <a:pt x="548" y="2486"/>
                  </a:lnTo>
                  <a:cubicBezTo>
                    <a:pt x="548" y="2486"/>
                    <a:pt x="578" y="2546"/>
                    <a:pt x="578" y="2638"/>
                  </a:cubicBezTo>
                  <a:cubicBezTo>
                    <a:pt x="608" y="2698"/>
                    <a:pt x="608" y="2698"/>
                    <a:pt x="608" y="2698"/>
                  </a:cubicBezTo>
                  <a:cubicBezTo>
                    <a:pt x="608" y="2638"/>
                    <a:pt x="639" y="2638"/>
                    <a:pt x="669" y="2638"/>
                  </a:cubicBezTo>
                  <a:cubicBezTo>
                    <a:pt x="730" y="2638"/>
                    <a:pt x="760" y="2638"/>
                    <a:pt x="730" y="2577"/>
                  </a:cubicBezTo>
                  <a:cubicBezTo>
                    <a:pt x="715" y="2531"/>
                    <a:pt x="707" y="2508"/>
                    <a:pt x="711" y="2508"/>
                  </a:cubicBezTo>
                  <a:lnTo>
                    <a:pt x="711" y="2508"/>
                  </a:lnTo>
                  <a:cubicBezTo>
                    <a:pt x="715" y="2508"/>
                    <a:pt x="730" y="2531"/>
                    <a:pt x="760" y="2577"/>
                  </a:cubicBezTo>
                  <a:cubicBezTo>
                    <a:pt x="820" y="2715"/>
                    <a:pt x="841" y="2764"/>
                    <a:pt x="848" y="2764"/>
                  </a:cubicBezTo>
                  <a:cubicBezTo>
                    <a:pt x="852" y="2764"/>
                    <a:pt x="852" y="2750"/>
                    <a:pt x="852" y="2729"/>
                  </a:cubicBezTo>
                  <a:cubicBezTo>
                    <a:pt x="821" y="2729"/>
                    <a:pt x="821" y="2668"/>
                    <a:pt x="791" y="2577"/>
                  </a:cubicBezTo>
                  <a:lnTo>
                    <a:pt x="791" y="2577"/>
                  </a:lnTo>
                  <a:cubicBezTo>
                    <a:pt x="815" y="2638"/>
                    <a:pt x="840" y="2665"/>
                    <a:pt x="858" y="2665"/>
                  </a:cubicBezTo>
                  <a:cubicBezTo>
                    <a:pt x="876" y="2665"/>
                    <a:pt x="888" y="2641"/>
                    <a:pt x="890" y="2600"/>
                  </a:cubicBezTo>
                  <a:lnTo>
                    <a:pt x="890" y="2600"/>
                  </a:lnTo>
                  <a:cubicBezTo>
                    <a:pt x="913" y="2668"/>
                    <a:pt x="915" y="2668"/>
                    <a:pt x="943" y="2668"/>
                  </a:cubicBezTo>
                  <a:lnTo>
                    <a:pt x="973" y="2668"/>
                  </a:lnTo>
                  <a:cubicBezTo>
                    <a:pt x="949" y="2607"/>
                    <a:pt x="944" y="2585"/>
                    <a:pt x="949" y="2585"/>
                  </a:cubicBezTo>
                  <a:lnTo>
                    <a:pt x="949" y="2585"/>
                  </a:lnTo>
                  <a:cubicBezTo>
                    <a:pt x="957" y="2585"/>
                    <a:pt x="986" y="2632"/>
                    <a:pt x="1004" y="2668"/>
                  </a:cubicBezTo>
                  <a:cubicBezTo>
                    <a:pt x="1034" y="2729"/>
                    <a:pt x="1034" y="2729"/>
                    <a:pt x="1064" y="2729"/>
                  </a:cubicBezTo>
                  <a:cubicBezTo>
                    <a:pt x="1052" y="2680"/>
                    <a:pt x="1055" y="2661"/>
                    <a:pt x="1064" y="2661"/>
                  </a:cubicBezTo>
                  <a:cubicBezTo>
                    <a:pt x="1078" y="2661"/>
                    <a:pt x="1107" y="2705"/>
                    <a:pt x="1125" y="2759"/>
                  </a:cubicBezTo>
                  <a:cubicBezTo>
                    <a:pt x="1095" y="2668"/>
                    <a:pt x="1125" y="2668"/>
                    <a:pt x="1125" y="2668"/>
                  </a:cubicBezTo>
                  <a:cubicBezTo>
                    <a:pt x="1125" y="2668"/>
                    <a:pt x="1156" y="2668"/>
                    <a:pt x="1095" y="2607"/>
                  </a:cubicBezTo>
                  <a:cubicBezTo>
                    <a:pt x="1064" y="2516"/>
                    <a:pt x="1034" y="2455"/>
                    <a:pt x="1064" y="2455"/>
                  </a:cubicBezTo>
                  <a:lnTo>
                    <a:pt x="1095" y="2516"/>
                  </a:lnTo>
                  <a:cubicBezTo>
                    <a:pt x="1125" y="2607"/>
                    <a:pt x="1125" y="2607"/>
                    <a:pt x="1156" y="2607"/>
                  </a:cubicBezTo>
                  <a:cubicBezTo>
                    <a:pt x="1186" y="2607"/>
                    <a:pt x="1216" y="2607"/>
                    <a:pt x="1247" y="2668"/>
                  </a:cubicBezTo>
                  <a:lnTo>
                    <a:pt x="1216" y="2607"/>
                  </a:lnTo>
                  <a:lnTo>
                    <a:pt x="1216" y="2607"/>
                  </a:lnTo>
                  <a:cubicBezTo>
                    <a:pt x="1247" y="2638"/>
                    <a:pt x="1270" y="2653"/>
                    <a:pt x="1281" y="2653"/>
                  </a:cubicBezTo>
                  <a:cubicBezTo>
                    <a:pt x="1292" y="2653"/>
                    <a:pt x="1292" y="2638"/>
                    <a:pt x="1277" y="2607"/>
                  </a:cubicBezTo>
                  <a:lnTo>
                    <a:pt x="1277" y="2607"/>
                  </a:lnTo>
                  <a:cubicBezTo>
                    <a:pt x="1323" y="2683"/>
                    <a:pt x="1346" y="2721"/>
                    <a:pt x="1349" y="2721"/>
                  </a:cubicBezTo>
                  <a:cubicBezTo>
                    <a:pt x="1352" y="2721"/>
                    <a:pt x="1343" y="2697"/>
                    <a:pt x="1324" y="2649"/>
                  </a:cubicBezTo>
                  <a:lnTo>
                    <a:pt x="1324" y="2649"/>
                  </a:lnTo>
                  <a:cubicBezTo>
                    <a:pt x="1348" y="2698"/>
                    <a:pt x="1368" y="2698"/>
                    <a:pt x="1368" y="2698"/>
                  </a:cubicBezTo>
                  <a:cubicBezTo>
                    <a:pt x="1353" y="2653"/>
                    <a:pt x="1353" y="2630"/>
                    <a:pt x="1361" y="2630"/>
                  </a:cubicBezTo>
                  <a:cubicBezTo>
                    <a:pt x="1368" y="2630"/>
                    <a:pt x="1384" y="2653"/>
                    <a:pt x="1399" y="2698"/>
                  </a:cubicBezTo>
                  <a:cubicBezTo>
                    <a:pt x="1368" y="2607"/>
                    <a:pt x="1368" y="2607"/>
                    <a:pt x="1399" y="2607"/>
                  </a:cubicBezTo>
                  <a:cubicBezTo>
                    <a:pt x="1399" y="2607"/>
                    <a:pt x="1399" y="2607"/>
                    <a:pt x="1368" y="2546"/>
                  </a:cubicBezTo>
                  <a:cubicBezTo>
                    <a:pt x="1338" y="2486"/>
                    <a:pt x="1338" y="2486"/>
                    <a:pt x="1338" y="2486"/>
                  </a:cubicBezTo>
                  <a:lnTo>
                    <a:pt x="1338" y="2486"/>
                  </a:lnTo>
                  <a:cubicBezTo>
                    <a:pt x="1338" y="2486"/>
                    <a:pt x="1378" y="2525"/>
                    <a:pt x="1409" y="2573"/>
                  </a:cubicBezTo>
                  <a:lnTo>
                    <a:pt x="1409" y="2573"/>
                  </a:lnTo>
                  <a:cubicBezTo>
                    <a:pt x="1406" y="2564"/>
                    <a:pt x="1402" y="2556"/>
                    <a:pt x="1399" y="2546"/>
                  </a:cubicBezTo>
                  <a:lnTo>
                    <a:pt x="1399" y="2546"/>
                  </a:lnTo>
                  <a:cubicBezTo>
                    <a:pt x="1420" y="2589"/>
                    <a:pt x="1456" y="2646"/>
                    <a:pt x="1465" y="2646"/>
                  </a:cubicBezTo>
                  <a:cubicBezTo>
                    <a:pt x="1470" y="2646"/>
                    <a:pt x="1469" y="2635"/>
                    <a:pt x="1460" y="2607"/>
                  </a:cubicBezTo>
                  <a:cubicBezTo>
                    <a:pt x="1460" y="2607"/>
                    <a:pt x="1460" y="2607"/>
                    <a:pt x="1429" y="2546"/>
                  </a:cubicBezTo>
                  <a:lnTo>
                    <a:pt x="1429" y="2546"/>
                  </a:lnTo>
                  <a:cubicBezTo>
                    <a:pt x="1490" y="2638"/>
                    <a:pt x="1490" y="2638"/>
                    <a:pt x="1520" y="2638"/>
                  </a:cubicBezTo>
                  <a:cubicBezTo>
                    <a:pt x="1532" y="2661"/>
                    <a:pt x="1544" y="2676"/>
                    <a:pt x="1549" y="2676"/>
                  </a:cubicBezTo>
                  <a:cubicBezTo>
                    <a:pt x="1556" y="2676"/>
                    <a:pt x="1546" y="2640"/>
                    <a:pt x="1490" y="2547"/>
                  </a:cubicBezTo>
                  <a:lnTo>
                    <a:pt x="1490" y="2547"/>
                  </a:lnTo>
                  <a:cubicBezTo>
                    <a:pt x="1546" y="2640"/>
                    <a:pt x="1579" y="2676"/>
                    <a:pt x="1582" y="2676"/>
                  </a:cubicBezTo>
                  <a:cubicBezTo>
                    <a:pt x="1584" y="2676"/>
                    <a:pt x="1574" y="2661"/>
                    <a:pt x="1551" y="2638"/>
                  </a:cubicBezTo>
                  <a:cubicBezTo>
                    <a:pt x="1523" y="2556"/>
                    <a:pt x="1521" y="2547"/>
                    <a:pt x="1520" y="2547"/>
                  </a:cubicBezTo>
                  <a:lnTo>
                    <a:pt x="1520" y="2547"/>
                  </a:lnTo>
                  <a:cubicBezTo>
                    <a:pt x="1551" y="2638"/>
                    <a:pt x="1612" y="2638"/>
                    <a:pt x="1672" y="2638"/>
                  </a:cubicBezTo>
                  <a:cubicBezTo>
                    <a:pt x="1703" y="2638"/>
                    <a:pt x="1642" y="2577"/>
                    <a:pt x="1612" y="2486"/>
                  </a:cubicBezTo>
                  <a:lnTo>
                    <a:pt x="1612" y="2486"/>
                  </a:lnTo>
                  <a:cubicBezTo>
                    <a:pt x="1612" y="2486"/>
                    <a:pt x="1612" y="2486"/>
                    <a:pt x="1612" y="2486"/>
                  </a:cubicBezTo>
                  <a:cubicBezTo>
                    <a:pt x="1566" y="2410"/>
                    <a:pt x="1543" y="2372"/>
                    <a:pt x="1547" y="2372"/>
                  </a:cubicBezTo>
                  <a:lnTo>
                    <a:pt x="1547" y="2372"/>
                  </a:lnTo>
                  <a:cubicBezTo>
                    <a:pt x="1550" y="2372"/>
                    <a:pt x="1569" y="2395"/>
                    <a:pt x="1607" y="2442"/>
                  </a:cubicBezTo>
                  <a:lnTo>
                    <a:pt x="1607" y="2442"/>
                  </a:lnTo>
                  <a:cubicBezTo>
                    <a:pt x="1607" y="2441"/>
                    <a:pt x="1607" y="2440"/>
                    <a:pt x="1608" y="2440"/>
                  </a:cubicBezTo>
                  <a:cubicBezTo>
                    <a:pt x="1612" y="2440"/>
                    <a:pt x="1627" y="2455"/>
                    <a:pt x="1642" y="2486"/>
                  </a:cubicBezTo>
                  <a:cubicBezTo>
                    <a:pt x="1686" y="2551"/>
                    <a:pt x="1730" y="2601"/>
                    <a:pt x="1728" y="2601"/>
                  </a:cubicBezTo>
                  <a:cubicBezTo>
                    <a:pt x="1727" y="2601"/>
                    <a:pt x="1720" y="2594"/>
                    <a:pt x="1704" y="2578"/>
                  </a:cubicBezTo>
                  <a:lnTo>
                    <a:pt x="1704" y="2578"/>
                  </a:lnTo>
                  <a:cubicBezTo>
                    <a:pt x="1708" y="2582"/>
                    <a:pt x="1721" y="2595"/>
                    <a:pt x="1764" y="2638"/>
                  </a:cubicBezTo>
                  <a:cubicBezTo>
                    <a:pt x="1782" y="2665"/>
                    <a:pt x="1792" y="2676"/>
                    <a:pt x="1795" y="2676"/>
                  </a:cubicBezTo>
                  <a:cubicBezTo>
                    <a:pt x="1803" y="2676"/>
                    <a:pt x="1775" y="2619"/>
                    <a:pt x="1733" y="2577"/>
                  </a:cubicBezTo>
                  <a:cubicBezTo>
                    <a:pt x="1703" y="2501"/>
                    <a:pt x="1688" y="2463"/>
                    <a:pt x="1691" y="2463"/>
                  </a:cubicBezTo>
                  <a:lnTo>
                    <a:pt x="1691" y="2463"/>
                  </a:lnTo>
                  <a:cubicBezTo>
                    <a:pt x="1695" y="2463"/>
                    <a:pt x="1718" y="2501"/>
                    <a:pt x="1764" y="2577"/>
                  </a:cubicBezTo>
                  <a:cubicBezTo>
                    <a:pt x="1796" y="2632"/>
                    <a:pt x="1814" y="2655"/>
                    <a:pt x="1818" y="2655"/>
                  </a:cubicBezTo>
                  <a:cubicBezTo>
                    <a:pt x="1825" y="2655"/>
                    <a:pt x="1791" y="2583"/>
                    <a:pt x="1733" y="2486"/>
                  </a:cubicBezTo>
                  <a:cubicBezTo>
                    <a:pt x="1680" y="2414"/>
                    <a:pt x="1658" y="2385"/>
                    <a:pt x="1661" y="2385"/>
                  </a:cubicBezTo>
                  <a:lnTo>
                    <a:pt x="1661" y="2385"/>
                  </a:lnTo>
                  <a:cubicBezTo>
                    <a:pt x="1663" y="2385"/>
                    <a:pt x="1678" y="2400"/>
                    <a:pt x="1703" y="2425"/>
                  </a:cubicBezTo>
                  <a:cubicBezTo>
                    <a:pt x="1733" y="2486"/>
                    <a:pt x="1764" y="2486"/>
                    <a:pt x="1764" y="2486"/>
                  </a:cubicBezTo>
                  <a:cubicBezTo>
                    <a:pt x="1764" y="2486"/>
                    <a:pt x="1764" y="2486"/>
                    <a:pt x="1824" y="2577"/>
                  </a:cubicBezTo>
                  <a:cubicBezTo>
                    <a:pt x="1824" y="2577"/>
                    <a:pt x="1824" y="2577"/>
                    <a:pt x="1794" y="2516"/>
                  </a:cubicBezTo>
                  <a:cubicBezTo>
                    <a:pt x="1757" y="2455"/>
                    <a:pt x="1745" y="2428"/>
                    <a:pt x="1752" y="2428"/>
                  </a:cubicBezTo>
                  <a:cubicBezTo>
                    <a:pt x="1757" y="2428"/>
                    <a:pt x="1773" y="2443"/>
                    <a:pt x="1797" y="2471"/>
                  </a:cubicBezTo>
                  <a:lnTo>
                    <a:pt x="1797" y="2471"/>
                  </a:lnTo>
                  <a:cubicBezTo>
                    <a:pt x="1752" y="2397"/>
                    <a:pt x="1721" y="2347"/>
                    <a:pt x="1726" y="2347"/>
                  </a:cubicBezTo>
                  <a:lnTo>
                    <a:pt x="1726" y="2347"/>
                  </a:lnTo>
                  <a:cubicBezTo>
                    <a:pt x="1730" y="2347"/>
                    <a:pt x="1750" y="2370"/>
                    <a:pt x="1794" y="2425"/>
                  </a:cubicBezTo>
                  <a:cubicBezTo>
                    <a:pt x="1795" y="2426"/>
                    <a:pt x="1795" y="2428"/>
                    <a:pt x="1796" y="2429"/>
                  </a:cubicBezTo>
                  <a:lnTo>
                    <a:pt x="1796" y="2429"/>
                  </a:lnTo>
                  <a:cubicBezTo>
                    <a:pt x="1796" y="2428"/>
                    <a:pt x="1797" y="2428"/>
                    <a:pt x="1797" y="2428"/>
                  </a:cubicBezTo>
                  <a:cubicBezTo>
                    <a:pt x="1807" y="2428"/>
                    <a:pt x="1861" y="2486"/>
                    <a:pt x="1915" y="2577"/>
                  </a:cubicBezTo>
                  <a:cubicBezTo>
                    <a:pt x="1976" y="2668"/>
                    <a:pt x="1976" y="2668"/>
                    <a:pt x="1976" y="2668"/>
                  </a:cubicBezTo>
                  <a:lnTo>
                    <a:pt x="1946" y="2577"/>
                  </a:lnTo>
                  <a:cubicBezTo>
                    <a:pt x="1885" y="2516"/>
                    <a:pt x="1824" y="2425"/>
                    <a:pt x="1824" y="2425"/>
                  </a:cubicBezTo>
                  <a:cubicBezTo>
                    <a:pt x="1855" y="2425"/>
                    <a:pt x="1855" y="2425"/>
                    <a:pt x="1915" y="2516"/>
                  </a:cubicBezTo>
                  <a:cubicBezTo>
                    <a:pt x="1937" y="2558"/>
                    <a:pt x="1987" y="2615"/>
                    <a:pt x="1996" y="2615"/>
                  </a:cubicBezTo>
                  <a:cubicBezTo>
                    <a:pt x="1999" y="2615"/>
                    <a:pt x="1995" y="2605"/>
                    <a:pt x="1976" y="2577"/>
                  </a:cubicBezTo>
                  <a:lnTo>
                    <a:pt x="1976" y="2577"/>
                  </a:lnTo>
                  <a:cubicBezTo>
                    <a:pt x="1977" y="2578"/>
                    <a:pt x="1983" y="2587"/>
                    <a:pt x="2037" y="2668"/>
                  </a:cubicBezTo>
                  <a:lnTo>
                    <a:pt x="2067" y="2668"/>
                  </a:lnTo>
                  <a:cubicBezTo>
                    <a:pt x="2037" y="2638"/>
                    <a:pt x="2029" y="2622"/>
                    <a:pt x="2033" y="2622"/>
                  </a:cubicBezTo>
                  <a:cubicBezTo>
                    <a:pt x="2037" y="2622"/>
                    <a:pt x="2052" y="2638"/>
                    <a:pt x="2067" y="2668"/>
                  </a:cubicBezTo>
                  <a:cubicBezTo>
                    <a:pt x="2067" y="2668"/>
                    <a:pt x="2098" y="2668"/>
                    <a:pt x="2037" y="2607"/>
                  </a:cubicBezTo>
                  <a:cubicBezTo>
                    <a:pt x="2067" y="2607"/>
                    <a:pt x="2067" y="2607"/>
                    <a:pt x="2128" y="2668"/>
                  </a:cubicBezTo>
                  <a:cubicBezTo>
                    <a:pt x="2067" y="2607"/>
                    <a:pt x="2067" y="2607"/>
                    <a:pt x="2098" y="2607"/>
                  </a:cubicBezTo>
                  <a:cubicBezTo>
                    <a:pt x="2038" y="2517"/>
                    <a:pt x="2037" y="2516"/>
                    <a:pt x="2037" y="2516"/>
                  </a:cubicBezTo>
                  <a:lnTo>
                    <a:pt x="2037" y="2516"/>
                  </a:lnTo>
                  <a:cubicBezTo>
                    <a:pt x="2037" y="2516"/>
                    <a:pt x="2128" y="2607"/>
                    <a:pt x="2128" y="2607"/>
                  </a:cubicBezTo>
                  <a:cubicBezTo>
                    <a:pt x="2159" y="2607"/>
                    <a:pt x="2159" y="2607"/>
                    <a:pt x="2098" y="2516"/>
                  </a:cubicBezTo>
                  <a:lnTo>
                    <a:pt x="2098" y="2516"/>
                  </a:lnTo>
                  <a:cubicBezTo>
                    <a:pt x="2098" y="2516"/>
                    <a:pt x="2189" y="2607"/>
                    <a:pt x="2189" y="2607"/>
                  </a:cubicBezTo>
                  <a:cubicBezTo>
                    <a:pt x="2219" y="2607"/>
                    <a:pt x="2219" y="2607"/>
                    <a:pt x="2159" y="2546"/>
                  </a:cubicBezTo>
                  <a:lnTo>
                    <a:pt x="2159" y="2546"/>
                  </a:lnTo>
                  <a:cubicBezTo>
                    <a:pt x="2248" y="2618"/>
                    <a:pt x="2285" y="2647"/>
                    <a:pt x="2288" y="2647"/>
                  </a:cubicBezTo>
                  <a:cubicBezTo>
                    <a:pt x="2290" y="2647"/>
                    <a:pt x="2275" y="2632"/>
                    <a:pt x="2250" y="2607"/>
                  </a:cubicBezTo>
                  <a:cubicBezTo>
                    <a:pt x="2190" y="2547"/>
                    <a:pt x="2189" y="2546"/>
                    <a:pt x="2189" y="2546"/>
                  </a:cubicBezTo>
                  <a:lnTo>
                    <a:pt x="2189" y="2546"/>
                  </a:lnTo>
                  <a:cubicBezTo>
                    <a:pt x="2235" y="2577"/>
                    <a:pt x="2257" y="2592"/>
                    <a:pt x="2261" y="2592"/>
                  </a:cubicBezTo>
                  <a:cubicBezTo>
                    <a:pt x="2265" y="2592"/>
                    <a:pt x="2250" y="2577"/>
                    <a:pt x="2221" y="2548"/>
                  </a:cubicBezTo>
                  <a:lnTo>
                    <a:pt x="2221" y="2548"/>
                  </a:lnTo>
                  <a:cubicBezTo>
                    <a:pt x="2225" y="2552"/>
                    <a:pt x="2238" y="2565"/>
                    <a:pt x="2280" y="2607"/>
                  </a:cubicBezTo>
                  <a:lnTo>
                    <a:pt x="2311" y="2607"/>
                  </a:lnTo>
                  <a:cubicBezTo>
                    <a:pt x="2261" y="2546"/>
                    <a:pt x="2247" y="2524"/>
                    <a:pt x="2253" y="2524"/>
                  </a:cubicBezTo>
                  <a:cubicBezTo>
                    <a:pt x="2263" y="2524"/>
                    <a:pt x="2317" y="2571"/>
                    <a:pt x="2371" y="2607"/>
                  </a:cubicBezTo>
                  <a:cubicBezTo>
                    <a:pt x="2371" y="2607"/>
                    <a:pt x="2371" y="2607"/>
                    <a:pt x="2315" y="2550"/>
                  </a:cubicBezTo>
                  <a:lnTo>
                    <a:pt x="2315" y="2550"/>
                  </a:lnTo>
                  <a:cubicBezTo>
                    <a:pt x="2388" y="2624"/>
                    <a:pt x="2425" y="2660"/>
                    <a:pt x="2428" y="2660"/>
                  </a:cubicBezTo>
                  <a:cubicBezTo>
                    <a:pt x="2432" y="2660"/>
                    <a:pt x="2402" y="2622"/>
                    <a:pt x="2341" y="2546"/>
                  </a:cubicBezTo>
                  <a:cubicBezTo>
                    <a:pt x="2317" y="2510"/>
                    <a:pt x="2307" y="2493"/>
                    <a:pt x="2312" y="2493"/>
                  </a:cubicBezTo>
                  <a:lnTo>
                    <a:pt x="2312" y="2493"/>
                  </a:lnTo>
                  <a:cubicBezTo>
                    <a:pt x="2318" y="2493"/>
                    <a:pt x="2359" y="2534"/>
                    <a:pt x="2432" y="2607"/>
                  </a:cubicBezTo>
                  <a:cubicBezTo>
                    <a:pt x="2473" y="2669"/>
                    <a:pt x="2515" y="2717"/>
                    <a:pt x="2537" y="2741"/>
                  </a:cubicBezTo>
                  <a:lnTo>
                    <a:pt x="2537" y="2741"/>
                  </a:lnTo>
                  <a:cubicBezTo>
                    <a:pt x="2499" y="2698"/>
                    <a:pt x="2523" y="2698"/>
                    <a:pt x="2523" y="2698"/>
                  </a:cubicBezTo>
                  <a:cubicBezTo>
                    <a:pt x="2432" y="2607"/>
                    <a:pt x="2463" y="2607"/>
                    <a:pt x="2463" y="2607"/>
                  </a:cubicBezTo>
                  <a:cubicBezTo>
                    <a:pt x="2493" y="2607"/>
                    <a:pt x="2432" y="2546"/>
                    <a:pt x="2463" y="2546"/>
                  </a:cubicBezTo>
                  <a:cubicBezTo>
                    <a:pt x="2463" y="2546"/>
                    <a:pt x="2493" y="2546"/>
                    <a:pt x="2554" y="2638"/>
                  </a:cubicBezTo>
                  <a:cubicBezTo>
                    <a:pt x="2584" y="2638"/>
                    <a:pt x="2584" y="2638"/>
                    <a:pt x="2523" y="2546"/>
                  </a:cubicBezTo>
                  <a:lnTo>
                    <a:pt x="2554" y="2546"/>
                  </a:lnTo>
                  <a:cubicBezTo>
                    <a:pt x="2523" y="2516"/>
                    <a:pt x="2493" y="2516"/>
                    <a:pt x="2493" y="2486"/>
                  </a:cubicBezTo>
                  <a:lnTo>
                    <a:pt x="2493" y="2486"/>
                  </a:lnTo>
                  <a:cubicBezTo>
                    <a:pt x="2509" y="2502"/>
                    <a:pt x="2528" y="2518"/>
                    <a:pt x="2544" y="2532"/>
                  </a:cubicBezTo>
                  <a:lnTo>
                    <a:pt x="2544" y="2532"/>
                  </a:lnTo>
                  <a:cubicBezTo>
                    <a:pt x="2493" y="2456"/>
                    <a:pt x="2493" y="2455"/>
                    <a:pt x="2493" y="2455"/>
                  </a:cubicBezTo>
                  <a:lnTo>
                    <a:pt x="2493" y="2455"/>
                  </a:lnTo>
                  <a:cubicBezTo>
                    <a:pt x="2502" y="2464"/>
                    <a:pt x="2509" y="2467"/>
                    <a:pt x="2516" y="2467"/>
                  </a:cubicBezTo>
                  <a:cubicBezTo>
                    <a:pt x="2560" y="2467"/>
                    <a:pt x="2571" y="2325"/>
                    <a:pt x="2493" y="2273"/>
                  </a:cubicBezTo>
                  <a:lnTo>
                    <a:pt x="2493" y="2242"/>
                  </a:lnTo>
                  <a:cubicBezTo>
                    <a:pt x="2545" y="2284"/>
                    <a:pt x="2573" y="2301"/>
                    <a:pt x="2583" y="2301"/>
                  </a:cubicBezTo>
                  <a:cubicBezTo>
                    <a:pt x="2602" y="2301"/>
                    <a:pt x="2568" y="2249"/>
                    <a:pt x="2531" y="2193"/>
                  </a:cubicBezTo>
                  <a:lnTo>
                    <a:pt x="2531" y="2193"/>
                  </a:lnTo>
                  <a:cubicBezTo>
                    <a:pt x="2544" y="2201"/>
                    <a:pt x="2553" y="2204"/>
                    <a:pt x="2558" y="2204"/>
                  </a:cubicBezTo>
                  <a:cubicBezTo>
                    <a:pt x="2569" y="2204"/>
                    <a:pt x="2554" y="2182"/>
                    <a:pt x="2523" y="2151"/>
                  </a:cubicBezTo>
                  <a:lnTo>
                    <a:pt x="2523" y="2151"/>
                  </a:lnTo>
                  <a:cubicBezTo>
                    <a:pt x="2584" y="2200"/>
                    <a:pt x="2621" y="2224"/>
                    <a:pt x="2627" y="2224"/>
                  </a:cubicBezTo>
                  <a:cubicBezTo>
                    <a:pt x="2636" y="2224"/>
                    <a:pt x="2578" y="2170"/>
                    <a:pt x="2432" y="2060"/>
                  </a:cubicBezTo>
                  <a:cubicBezTo>
                    <a:pt x="2397" y="2025"/>
                    <a:pt x="2382" y="2010"/>
                    <a:pt x="2388" y="2010"/>
                  </a:cubicBezTo>
                  <a:cubicBezTo>
                    <a:pt x="2392" y="2010"/>
                    <a:pt x="2407" y="2017"/>
                    <a:pt x="2432" y="2030"/>
                  </a:cubicBezTo>
                  <a:cubicBezTo>
                    <a:pt x="2521" y="2101"/>
                    <a:pt x="2558" y="2130"/>
                    <a:pt x="2561" y="2130"/>
                  </a:cubicBezTo>
                  <a:cubicBezTo>
                    <a:pt x="2563" y="2130"/>
                    <a:pt x="2549" y="2116"/>
                    <a:pt x="2523" y="2091"/>
                  </a:cubicBezTo>
                  <a:lnTo>
                    <a:pt x="2523" y="2091"/>
                  </a:lnTo>
                  <a:cubicBezTo>
                    <a:pt x="2594" y="2133"/>
                    <a:pt x="2632" y="2156"/>
                    <a:pt x="2637" y="2156"/>
                  </a:cubicBezTo>
                  <a:cubicBezTo>
                    <a:pt x="2643" y="2156"/>
                    <a:pt x="2605" y="2125"/>
                    <a:pt x="2523" y="2060"/>
                  </a:cubicBezTo>
                  <a:cubicBezTo>
                    <a:pt x="2438" y="1992"/>
                    <a:pt x="2401" y="1952"/>
                    <a:pt x="2411" y="1952"/>
                  </a:cubicBezTo>
                  <a:cubicBezTo>
                    <a:pt x="2419" y="1952"/>
                    <a:pt x="2457" y="1976"/>
                    <a:pt x="2523" y="2030"/>
                  </a:cubicBezTo>
                  <a:lnTo>
                    <a:pt x="2584" y="2060"/>
                  </a:lnTo>
                  <a:lnTo>
                    <a:pt x="2584" y="2060"/>
                  </a:lnTo>
                  <a:lnTo>
                    <a:pt x="2523" y="1999"/>
                  </a:lnTo>
                  <a:lnTo>
                    <a:pt x="2523" y="1999"/>
                  </a:lnTo>
                  <a:cubicBezTo>
                    <a:pt x="2523" y="1999"/>
                    <a:pt x="2539" y="2007"/>
                    <a:pt x="2558" y="2007"/>
                  </a:cubicBezTo>
                  <a:cubicBezTo>
                    <a:pt x="2577" y="2007"/>
                    <a:pt x="2599" y="1999"/>
                    <a:pt x="2615" y="1969"/>
                  </a:cubicBezTo>
                  <a:cubicBezTo>
                    <a:pt x="2615" y="1908"/>
                    <a:pt x="2615" y="1908"/>
                    <a:pt x="2523" y="1847"/>
                  </a:cubicBezTo>
                  <a:lnTo>
                    <a:pt x="2523" y="1847"/>
                  </a:lnTo>
                  <a:cubicBezTo>
                    <a:pt x="2523" y="1847"/>
                    <a:pt x="2615" y="1878"/>
                    <a:pt x="2615" y="1878"/>
                  </a:cubicBezTo>
                  <a:cubicBezTo>
                    <a:pt x="2615" y="1865"/>
                    <a:pt x="2615" y="1858"/>
                    <a:pt x="2619" y="1858"/>
                  </a:cubicBezTo>
                  <a:cubicBezTo>
                    <a:pt x="2625" y="1858"/>
                    <a:pt x="2640" y="1873"/>
                    <a:pt x="2675" y="1908"/>
                  </a:cubicBezTo>
                  <a:lnTo>
                    <a:pt x="2675" y="1878"/>
                  </a:lnTo>
                  <a:cubicBezTo>
                    <a:pt x="2588" y="1812"/>
                    <a:pt x="2563" y="1762"/>
                    <a:pt x="2579" y="1762"/>
                  </a:cubicBezTo>
                  <a:cubicBezTo>
                    <a:pt x="2585" y="1762"/>
                    <a:pt x="2598" y="1770"/>
                    <a:pt x="2615" y="1787"/>
                  </a:cubicBezTo>
                  <a:cubicBezTo>
                    <a:pt x="2615" y="1756"/>
                    <a:pt x="2615" y="1756"/>
                    <a:pt x="2554" y="1695"/>
                  </a:cubicBezTo>
                  <a:lnTo>
                    <a:pt x="2554" y="1695"/>
                  </a:lnTo>
                  <a:cubicBezTo>
                    <a:pt x="2581" y="1709"/>
                    <a:pt x="2614" y="1723"/>
                    <a:pt x="2629" y="1723"/>
                  </a:cubicBezTo>
                  <a:cubicBezTo>
                    <a:pt x="2639" y="1723"/>
                    <a:pt x="2641" y="1716"/>
                    <a:pt x="2626" y="1699"/>
                  </a:cubicBezTo>
                  <a:lnTo>
                    <a:pt x="2626" y="1699"/>
                  </a:lnTo>
                  <a:cubicBezTo>
                    <a:pt x="2637" y="1702"/>
                    <a:pt x="2644" y="1704"/>
                    <a:pt x="2648" y="1704"/>
                  </a:cubicBezTo>
                  <a:cubicBezTo>
                    <a:pt x="2672" y="1704"/>
                    <a:pt x="2603" y="1659"/>
                    <a:pt x="2554" y="1635"/>
                  </a:cubicBezTo>
                  <a:lnTo>
                    <a:pt x="2554" y="1635"/>
                  </a:lnTo>
                  <a:cubicBezTo>
                    <a:pt x="2554" y="1635"/>
                    <a:pt x="2554" y="1635"/>
                    <a:pt x="2554" y="1635"/>
                  </a:cubicBezTo>
                  <a:cubicBezTo>
                    <a:pt x="2483" y="1592"/>
                    <a:pt x="2445" y="1570"/>
                    <a:pt x="2446" y="1570"/>
                  </a:cubicBezTo>
                  <a:lnTo>
                    <a:pt x="2446" y="1570"/>
                  </a:lnTo>
                  <a:cubicBezTo>
                    <a:pt x="2448" y="1570"/>
                    <a:pt x="2501" y="1600"/>
                    <a:pt x="2615" y="1665"/>
                  </a:cubicBezTo>
                  <a:cubicBezTo>
                    <a:pt x="2698" y="1715"/>
                    <a:pt x="2736" y="1738"/>
                    <a:pt x="2743" y="1738"/>
                  </a:cubicBezTo>
                  <a:cubicBezTo>
                    <a:pt x="2748" y="1738"/>
                    <a:pt x="2733" y="1723"/>
                    <a:pt x="2706" y="1695"/>
                  </a:cubicBezTo>
                  <a:cubicBezTo>
                    <a:pt x="2632" y="1671"/>
                    <a:pt x="2578" y="1626"/>
                    <a:pt x="2592" y="1626"/>
                  </a:cubicBezTo>
                  <a:cubicBezTo>
                    <a:pt x="2596" y="1626"/>
                    <a:pt x="2603" y="1629"/>
                    <a:pt x="2615" y="1635"/>
                  </a:cubicBezTo>
                  <a:cubicBezTo>
                    <a:pt x="2615" y="1635"/>
                    <a:pt x="2615" y="1635"/>
                    <a:pt x="2493" y="1543"/>
                  </a:cubicBezTo>
                  <a:cubicBezTo>
                    <a:pt x="2431" y="1502"/>
                    <a:pt x="2411" y="1489"/>
                    <a:pt x="2405" y="1485"/>
                  </a:cubicBezTo>
                  <a:lnTo>
                    <a:pt x="2405" y="1485"/>
                  </a:lnTo>
                  <a:cubicBezTo>
                    <a:pt x="2493" y="1543"/>
                    <a:pt x="2494" y="1544"/>
                    <a:pt x="2554" y="1574"/>
                  </a:cubicBezTo>
                  <a:cubicBezTo>
                    <a:pt x="2554" y="1574"/>
                    <a:pt x="2645" y="1604"/>
                    <a:pt x="2706" y="1635"/>
                  </a:cubicBezTo>
                  <a:lnTo>
                    <a:pt x="2706" y="1635"/>
                  </a:lnTo>
                  <a:cubicBezTo>
                    <a:pt x="2690" y="1627"/>
                    <a:pt x="2670" y="1617"/>
                    <a:pt x="2645" y="1604"/>
                  </a:cubicBezTo>
                  <a:cubicBezTo>
                    <a:pt x="2493" y="1513"/>
                    <a:pt x="2493" y="1513"/>
                    <a:pt x="2493" y="1483"/>
                  </a:cubicBezTo>
                  <a:lnTo>
                    <a:pt x="2493" y="1483"/>
                  </a:lnTo>
                  <a:cubicBezTo>
                    <a:pt x="2493" y="1483"/>
                    <a:pt x="2493" y="1483"/>
                    <a:pt x="2554" y="1513"/>
                  </a:cubicBezTo>
                  <a:cubicBezTo>
                    <a:pt x="2607" y="1549"/>
                    <a:pt x="2629" y="1563"/>
                    <a:pt x="2639" y="1563"/>
                  </a:cubicBezTo>
                  <a:cubicBezTo>
                    <a:pt x="2645" y="1563"/>
                    <a:pt x="2645" y="1556"/>
                    <a:pt x="2645" y="1543"/>
                  </a:cubicBezTo>
                  <a:cubicBezTo>
                    <a:pt x="2645" y="1543"/>
                    <a:pt x="2432" y="1391"/>
                    <a:pt x="2280" y="1300"/>
                  </a:cubicBezTo>
                  <a:lnTo>
                    <a:pt x="2280" y="1300"/>
                  </a:lnTo>
                  <a:cubicBezTo>
                    <a:pt x="2341" y="1331"/>
                    <a:pt x="2341" y="1331"/>
                    <a:pt x="2341" y="1331"/>
                  </a:cubicBezTo>
                  <a:cubicBezTo>
                    <a:pt x="2432" y="1361"/>
                    <a:pt x="2432" y="1361"/>
                    <a:pt x="2432" y="1391"/>
                  </a:cubicBezTo>
                  <a:lnTo>
                    <a:pt x="2493" y="1422"/>
                  </a:lnTo>
                  <a:cubicBezTo>
                    <a:pt x="2457" y="1386"/>
                    <a:pt x="2443" y="1371"/>
                    <a:pt x="2449" y="1371"/>
                  </a:cubicBezTo>
                  <a:cubicBezTo>
                    <a:pt x="2453" y="1371"/>
                    <a:pt x="2468" y="1379"/>
                    <a:pt x="2493" y="1391"/>
                  </a:cubicBezTo>
                  <a:cubicBezTo>
                    <a:pt x="2557" y="1413"/>
                    <a:pt x="2607" y="1434"/>
                    <a:pt x="2609" y="1434"/>
                  </a:cubicBezTo>
                  <a:cubicBezTo>
                    <a:pt x="2609" y="1434"/>
                    <a:pt x="2602" y="1431"/>
                    <a:pt x="2586" y="1423"/>
                  </a:cubicBezTo>
                  <a:lnTo>
                    <a:pt x="2586" y="1423"/>
                  </a:lnTo>
                  <a:cubicBezTo>
                    <a:pt x="2590" y="1424"/>
                    <a:pt x="2602" y="1431"/>
                    <a:pt x="2645" y="1452"/>
                  </a:cubicBezTo>
                  <a:cubicBezTo>
                    <a:pt x="2645" y="1452"/>
                    <a:pt x="2645" y="1422"/>
                    <a:pt x="2584" y="1391"/>
                  </a:cubicBezTo>
                  <a:cubicBezTo>
                    <a:pt x="2493" y="1361"/>
                    <a:pt x="2493" y="1361"/>
                    <a:pt x="2493" y="1331"/>
                  </a:cubicBezTo>
                  <a:cubicBezTo>
                    <a:pt x="2493" y="1331"/>
                    <a:pt x="2493" y="1331"/>
                    <a:pt x="2432" y="1300"/>
                  </a:cubicBezTo>
                  <a:cubicBezTo>
                    <a:pt x="2371" y="1270"/>
                    <a:pt x="2280" y="1209"/>
                    <a:pt x="2280" y="1209"/>
                  </a:cubicBezTo>
                  <a:cubicBezTo>
                    <a:pt x="2253" y="1182"/>
                    <a:pt x="2238" y="1167"/>
                    <a:pt x="2243" y="1167"/>
                  </a:cubicBezTo>
                  <a:cubicBezTo>
                    <a:pt x="2250" y="1167"/>
                    <a:pt x="2288" y="1189"/>
                    <a:pt x="2371" y="1239"/>
                  </a:cubicBezTo>
                  <a:cubicBezTo>
                    <a:pt x="2402" y="1255"/>
                    <a:pt x="2417" y="1262"/>
                    <a:pt x="2425" y="1262"/>
                  </a:cubicBezTo>
                  <a:cubicBezTo>
                    <a:pt x="2432" y="1262"/>
                    <a:pt x="2432" y="1255"/>
                    <a:pt x="2432" y="1239"/>
                  </a:cubicBezTo>
                  <a:cubicBezTo>
                    <a:pt x="2371" y="1209"/>
                    <a:pt x="2280" y="1179"/>
                    <a:pt x="2280" y="1179"/>
                  </a:cubicBezTo>
                  <a:cubicBezTo>
                    <a:pt x="2280" y="1174"/>
                    <a:pt x="2283" y="1173"/>
                    <a:pt x="2289" y="1173"/>
                  </a:cubicBezTo>
                  <a:cubicBezTo>
                    <a:pt x="2321" y="1173"/>
                    <a:pt x="2445" y="1244"/>
                    <a:pt x="2523" y="1270"/>
                  </a:cubicBezTo>
                  <a:lnTo>
                    <a:pt x="2523" y="1270"/>
                  </a:lnTo>
                  <a:cubicBezTo>
                    <a:pt x="2443" y="1243"/>
                    <a:pt x="2433" y="1240"/>
                    <a:pt x="2432" y="1239"/>
                  </a:cubicBezTo>
                  <a:lnTo>
                    <a:pt x="2432" y="1239"/>
                  </a:lnTo>
                  <a:cubicBezTo>
                    <a:pt x="2497" y="1261"/>
                    <a:pt x="2546" y="1282"/>
                    <a:pt x="2548" y="1282"/>
                  </a:cubicBezTo>
                  <a:cubicBezTo>
                    <a:pt x="2549" y="1282"/>
                    <a:pt x="2541" y="1279"/>
                    <a:pt x="2523" y="1270"/>
                  </a:cubicBezTo>
                  <a:lnTo>
                    <a:pt x="2523" y="1270"/>
                  </a:lnTo>
                  <a:cubicBezTo>
                    <a:pt x="2523" y="1270"/>
                    <a:pt x="2523" y="1270"/>
                    <a:pt x="2523" y="1270"/>
                  </a:cubicBezTo>
                  <a:cubicBezTo>
                    <a:pt x="2457" y="1225"/>
                    <a:pt x="2406" y="1197"/>
                    <a:pt x="2408" y="1197"/>
                  </a:cubicBezTo>
                  <a:lnTo>
                    <a:pt x="2408" y="1197"/>
                  </a:lnTo>
                  <a:cubicBezTo>
                    <a:pt x="2408" y="1197"/>
                    <a:pt x="2416" y="1201"/>
                    <a:pt x="2432" y="1209"/>
                  </a:cubicBezTo>
                  <a:cubicBezTo>
                    <a:pt x="2432" y="1209"/>
                    <a:pt x="2432" y="1196"/>
                    <a:pt x="2459" y="1196"/>
                  </a:cubicBezTo>
                  <a:cubicBezTo>
                    <a:pt x="2473" y="1196"/>
                    <a:pt x="2493" y="1199"/>
                    <a:pt x="2523" y="1209"/>
                  </a:cubicBezTo>
                  <a:cubicBezTo>
                    <a:pt x="2459" y="1188"/>
                    <a:pt x="2440" y="1166"/>
                    <a:pt x="2467" y="1166"/>
                  </a:cubicBezTo>
                  <a:cubicBezTo>
                    <a:pt x="2478" y="1166"/>
                    <a:pt x="2497" y="1170"/>
                    <a:pt x="2523" y="1179"/>
                  </a:cubicBezTo>
                  <a:cubicBezTo>
                    <a:pt x="2586" y="1191"/>
                    <a:pt x="2623" y="1199"/>
                    <a:pt x="2634" y="1199"/>
                  </a:cubicBezTo>
                  <a:cubicBezTo>
                    <a:pt x="2649" y="1199"/>
                    <a:pt x="2612" y="1184"/>
                    <a:pt x="2523" y="1148"/>
                  </a:cubicBezTo>
                  <a:lnTo>
                    <a:pt x="2523" y="1148"/>
                  </a:lnTo>
                  <a:cubicBezTo>
                    <a:pt x="2541" y="1154"/>
                    <a:pt x="2552" y="1157"/>
                    <a:pt x="2557" y="1157"/>
                  </a:cubicBezTo>
                  <a:cubicBezTo>
                    <a:pt x="2572" y="1157"/>
                    <a:pt x="2550" y="1139"/>
                    <a:pt x="2520" y="1120"/>
                  </a:cubicBezTo>
                  <a:lnTo>
                    <a:pt x="2520" y="1120"/>
                  </a:lnTo>
                  <a:cubicBezTo>
                    <a:pt x="2542" y="1129"/>
                    <a:pt x="2565" y="1138"/>
                    <a:pt x="2584" y="1148"/>
                  </a:cubicBezTo>
                  <a:lnTo>
                    <a:pt x="2523" y="1118"/>
                  </a:lnTo>
                  <a:cubicBezTo>
                    <a:pt x="2499" y="1094"/>
                    <a:pt x="2494" y="1089"/>
                    <a:pt x="2463" y="1088"/>
                  </a:cubicBezTo>
                  <a:lnTo>
                    <a:pt x="2463" y="1088"/>
                  </a:lnTo>
                  <a:cubicBezTo>
                    <a:pt x="2463" y="1088"/>
                    <a:pt x="2463" y="1088"/>
                    <a:pt x="2463" y="1087"/>
                  </a:cubicBezTo>
                  <a:cubicBezTo>
                    <a:pt x="2371" y="1057"/>
                    <a:pt x="2219" y="996"/>
                    <a:pt x="2159" y="966"/>
                  </a:cubicBezTo>
                  <a:cubicBezTo>
                    <a:pt x="2062" y="908"/>
                    <a:pt x="2027" y="887"/>
                    <a:pt x="2037" y="887"/>
                  </a:cubicBezTo>
                  <a:cubicBezTo>
                    <a:pt x="2043" y="887"/>
                    <a:pt x="2064" y="894"/>
                    <a:pt x="2098" y="905"/>
                  </a:cubicBezTo>
                  <a:cubicBezTo>
                    <a:pt x="2098" y="905"/>
                    <a:pt x="2159" y="935"/>
                    <a:pt x="2250" y="966"/>
                  </a:cubicBezTo>
                  <a:cubicBezTo>
                    <a:pt x="2311" y="996"/>
                    <a:pt x="2311" y="996"/>
                    <a:pt x="2311" y="996"/>
                  </a:cubicBezTo>
                  <a:cubicBezTo>
                    <a:pt x="2371" y="1027"/>
                    <a:pt x="2463" y="1057"/>
                    <a:pt x="2463" y="1057"/>
                  </a:cubicBezTo>
                  <a:cubicBezTo>
                    <a:pt x="2463" y="1057"/>
                    <a:pt x="2463" y="1057"/>
                    <a:pt x="2463" y="1057"/>
                  </a:cubicBezTo>
                  <a:lnTo>
                    <a:pt x="2463" y="1057"/>
                  </a:lnTo>
                  <a:cubicBezTo>
                    <a:pt x="2483" y="1067"/>
                    <a:pt x="2496" y="1071"/>
                    <a:pt x="2505" y="1071"/>
                  </a:cubicBezTo>
                  <a:cubicBezTo>
                    <a:pt x="2523" y="1071"/>
                    <a:pt x="2523" y="1057"/>
                    <a:pt x="2523" y="1057"/>
                  </a:cubicBezTo>
                  <a:cubicBezTo>
                    <a:pt x="2523" y="1027"/>
                    <a:pt x="2523" y="1027"/>
                    <a:pt x="2615" y="1027"/>
                  </a:cubicBezTo>
                  <a:cubicBezTo>
                    <a:pt x="2615" y="1027"/>
                    <a:pt x="2615" y="1027"/>
                    <a:pt x="2523" y="996"/>
                  </a:cubicBezTo>
                  <a:cubicBezTo>
                    <a:pt x="2498" y="984"/>
                    <a:pt x="2478" y="974"/>
                    <a:pt x="2463" y="966"/>
                  </a:cubicBezTo>
                  <a:lnTo>
                    <a:pt x="2463" y="966"/>
                  </a:lnTo>
                  <a:cubicBezTo>
                    <a:pt x="2507" y="984"/>
                    <a:pt x="2546" y="991"/>
                    <a:pt x="2576" y="991"/>
                  </a:cubicBezTo>
                  <a:cubicBezTo>
                    <a:pt x="2647" y="991"/>
                    <a:pt x="2661" y="948"/>
                    <a:pt x="2554" y="905"/>
                  </a:cubicBezTo>
                  <a:lnTo>
                    <a:pt x="2554" y="875"/>
                  </a:lnTo>
                  <a:cubicBezTo>
                    <a:pt x="2572" y="884"/>
                    <a:pt x="2584" y="887"/>
                    <a:pt x="2592" y="887"/>
                  </a:cubicBezTo>
                  <a:cubicBezTo>
                    <a:pt x="2609" y="887"/>
                    <a:pt x="2597" y="866"/>
                    <a:pt x="2554" y="844"/>
                  </a:cubicBezTo>
                  <a:lnTo>
                    <a:pt x="2554" y="814"/>
                  </a:lnTo>
                  <a:cubicBezTo>
                    <a:pt x="2615" y="814"/>
                    <a:pt x="2615" y="814"/>
                    <a:pt x="2554" y="784"/>
                  </a:cubicBezTo>
                  <a:cubicBezTo>
                    <a:pt x="2493" y="753"/>
                    <a:pt x="2402" y="753"/>
                    <a:pt x="2493" y="753"/>
                  </a:cubicBezTo>
                  <a:cubicBezTo>
                    <a:pt x="2523" y="768"/>
                    <a:pt x="2539" y="776"/>
                    <a:pt x="2546" y="776"/>
                  </a:cubicBezTo>
                  <a:cubicBezTo>
                    <a:pt x="2554" y="776"/>
                    <a:pt x="2554" y="768"/>
                    <a:pt x="2554" y="753"/>
                  </a:cubicBezTo>
                  <a:cubicBezTo>
                    <a:pt x="2554" y="723"/>
                    <a:pt x="2554" y="723"/>
                    <a:pt x="2493" y="723"/>
                  </a:cubicBezTo>
                  <a:cubicBezTo>
                    <a:pt x="2454" y="697"/>
                    <a:pt x="2449" y="688"/>
                    <a:pt x="2459" y="688"/>
                  </a:cubicBezTo>
                  <a:cubicBezTo>
                    <a:pt x="2473" y="688"/>
                    <a:pt x="2519" y="705"/>
                    <a:pt x="2554" y="723"/>
                  </a:cubicBezTo>
                  <a:cubicBezTo>
                    <a:pt x="2617" y="735"/>
                    <a:pt x="2654" y="743"/>
                    <a:pt x="2660" y="743"/>
                  </a:cubicBezTo>
                  <a:cubicBezTo>
                    <a:pt x="2669" y="743"/>
                    <a:pt x="2618" y="728"/>
                    <a:pt x="2493" y="692"/>
                  </a:cubicBezTo>
                  <a:cubicBezTo>
                    <a:pt x="2341" y="632"/>
                    <a:pt x="2341" y="632"/>
                    <a:pt x="2402" y="632"/>
                  </a:cubicBezTo>
                  <a:lnTo>
                    <a:pt x="2402" y="632"/>
                  </a:lnTo>
                  <a:cubicBezTo>
                    <a:pt x="2493" y="662"/>
                    <a:pt x="2493" y="662"/>
                    <a:pt x="2493" y="662"/>
                  </a:cubicBezTo>
                  <a:cubicBezTo>
                    <a:pt x="2432" y="632"/>
                    <a:pt x="2341" y="601"/>
                    <a:pt x="2280" y="601"/>
                  </a:cubicBezTo>
                  <a:cubicBezTo>
                    <a:pt x="2189" y="571"/>
                    <a:pt x="2189" y="571"/>
                    <a:pt x="2189" y="571"/>
                  </a:cubicBezTo>
                  <a:cubicBezTo>
                    <a:pt x="2280" y="571"/>
                    <a:pt x="2341" y="601"/>
                    <a:pt x="2432" y="632"/>
                  </a:cubicBezTo>
                  <a:cubicBezTo>
                    <a:pt x="2432" y="632"/>
                    <a:pt x="2493" y="632"/>
                    <a:pt x="2554" y="662"/>
                  </a:cubicBezTo>
                  <a:cubicBezTo>
                    <a:pt x="2567" y="666"/>
                    <a:pt x="2575" y="668"/>
                    <a:pt x="2578" y="668"/>
                  </a:cubicBezTo>
                  <a:cubicBezTo>
                    <a:pt x="2596" y="668"/>
                    <a:pt x="2533" y="631"/>
                    <a:pt x="2449" y="601"/>
                  </a:cubicBezTo>
                  <a:lnTo>
                    <a:pt x="2493" y="601"/>
                  </a:lnTo>
                  <a:cubicBezTo>
                    <a:pt x="2493" y="571"/>
                    <a:pt x="2493" y="571"/>
                    <a:pt x="2432" y="571"/>
                  </a:cubicBezTo>
                  <a:cubicBezTo>
                    <a:pt x="2341" y="540"/>
                    <a:pt x="2280" y="510"/>
                    <a:pt x="2280" y="510"/>
                  </a:cubicBezTo>
                  <a:lnTo>
                    <a:pt x="2280" y="510"/>
                  </a:lnTo>
                  <a:cubicBezTo>
                    <a:pt x="2356" y="525"/>
                    <a:pt x="2409" y="533"/>
                    <a:pt x="2444" y="533"/>
                  </a:cubicBezTo>
                  <a:cubicBezTo>
                    <a:pt x="2478" y="533"/>
                    <a:pt x="2493" y="525"/>
                    <a:pt x="2493" y="510"/>
                  </a:cubicBezTo>
                  <a:cubicBezTo>
                    <a:pt x="2493" y="510"/>
                    <a:pt x="2493" y="480"/>
                    <a:pt x="2584" y="480"/>
                  </a:cubicBezTo>
                  <a:cubicBezTo>
                    <a:pt x="2584" y="480"/>
                    <a:pt x="2584" y="480"/>
                    <a:pt x="2493" y="449"/>
                  </a:cubicBezTo>
                  <a:cubicBezTo>
                    <a:pt x="2584" y="449"/>
                    <a:pt x="2584" y="449"/>
                    <a:pt x="2493" y="419"/>
                  </a:cubicBezTo>
                  <a:cubicBezTo>
                    <a:pt x="2645" y="419"/>
                    <a:pt x="2645" y="419"/>
                    <a:pt x="2432" y="388"/>
                  </a:cubicBezTo>
                  <a:lnTo>
                    <a:pt x="2371" y="388"/>
                  </a:lnTo>
                  <a:cubicBezTo>
                    <a:pt x="2523" y="388"/>
                    <a:pt x="2584" y="388"/>
                    <a:pt x="2432" y="358"/>
                  </a:cubicBezTo>
                  <a:lnTo>
                    <a:pt x="2523" y="358"/>
                  </a:lnTo>
                  <a:cubicBezTo>
                    <a:pt x="2541" y="367"/>
                    <a:pt x="2554" y="371"/>
                    <a:pt x="2559" y="371"/>
                  </a:cubicBezTo>
                  <a:cubicBezTo>
                    <a:pt x="2571" y="371"/>
                    <a:pt x="2540" y="349"/>
                    <a:pt x="2432" y="328"/>
                  </a:cubicBezTo>
                  <a:cubicBezTo>
                    <a:pt x="2584" y="328"/>
                    <a:pt x="2584" y="297"/>
                    <a:pt x="2523" y="297"/>
                  </a:cubicBezTo>
                  <a:cubicBezTo>
                    <a:pt x="2371" y="267"/>
                    <a:pt x="2371" y="267"/>
                    <a:pt x="2463" y="267"/>
                  </a:cubicBezTo>
                  <a:cubicBezTo>
                    <a:pt x="2523" y="267"/>
                    <a:pt x="2523" y="267"/>
                    <a:pt x="2463" y="236"/>
                  </a:cubicBezTo>
                  <a:lnTo>
                    <a:pt x="2463" y="236"/>
                  </a:lnTo>
                  <a:cubicBezTo>
                    <a:pt x="2493" y="252"/>
                    <a:pt x="2523" y="259"/>
                    <a:pt x="2539" y="259"/>
                  </a:cubicBezTo>
                  <a:cubicBezTo>
                    <a:pt x="2554" y="259"/>
                    <a:pt x="2554" y="252"/>
                    <a:pt x="2523" y="236"/>
                  </a:cubicBezTo>
                  <a:lnTo>
                    <a:pt x="2463" y="236"/>
                  </a:lnTo>
                  <a:lnTo>
                    <a:pt x="2311" y="206"/>
                  </a:lnTo>
                  <a:lnTo>
                    <a:pt x="2159" y="206"/>
                  </a:lnTo>
                  <a:cubicBezTo>
                    <a:pt x="2118" y="206"/>
                    <a:pt x="2132" y="192"/>
                    <a:pt x="2208" y="192"/>
                  </a:cubicBezTo>
                  <a:cubicBezTo>
                    <a:pt x="2246" y="192"/>
                    <a:pt x="2301" y="196"/>
                    <a:pt x="2371" y="206"/>
                  </a:cubicBezTo>
                  <a:lnTo>
                    <a:pt x="2523" y="206"/>
                  </a:lnTo>
                  <a:cubicBezTo>
                    <a:pt x="2463" y="176"/>
                    <a:pt x="2371" y="176"/>
                    <a:pt x="2371" y="176"/>
                  </a:cubicBezTo>
                  <a:lnTo>
                    <a:pt x="2463" y="176"/>
                  </a:lnTo>
                  <a:cubicBezTo>
                    <a:pt x="2311" y="145"/>
                    <a:pt x="2311" y="145"/>
                    <a:pt x="2402" y="145"/>
                  </a:cubicBezTo>
                  <a:cubicBezTo>
                    <a:pt x="2463" y="145"/>
                    <a:pt x="2523" y="145"/>
                    <a:pt x="2523" y="115"/>
                  </a:cubicBezTo>
                  <a:lnTo>
                    <a:pt x="2402" y="115"/>
                  </a:lnTo>
                  <a:cubicBezTo>
                    <a:pt x="2463" y="115"/>
                    <a:pt x="2463" y="115"/>
                    <a:pt x="2402" y="84"/>
                  </a:cubicBezTo>
                  <a:lnTo>
                    <a:pt x="2463" y="84"/>
                  </a:lnTo>
                  <a:cubicBezTo>
                    <a:pt x="2402" y="54"/>
                    <a:pt x="2402" y="54"/>
                    <a:pt x="2463" y="54"/>
                  </a:cubicBezTo>
                  <a:cubicBezTo>
                    <a:pt x="2387" y="39"/>
                    <a:pt x="2333" y="31"/>
                    <a:pt x="2299" y="31"/>
                  </a:cubicBezTo>
                  <a:cubicBezTo>
                    <a:pt x="2265" y="31"/>
                    <a:pt x="2250" y="39"/>
                    <a:pt x="2250" y="54"/>
                  </a:cubicBezTo>
                  <a:lnTo>
                    <a:pt x="2189" y="54"/>
                  </a:lnTo>
                  <a:lnTo>
                    <a:pt x="2189" y="24"/>
                  </a:lnTo>
                  <a:lnTo>
                    <a:pt x="2098" y="24"/>
                  </a:lnTo>
                  <a:cubicBezTo>
                    <a:pt x="2067" y="8"/>
                    <a:pt x="2014" y="1"/>
                    <a:pt x="19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14"/>
            <p:cNvSpPr/>
            <p:nvPr/>
          </p:nvSpPr>
          <p:spPr>
            <a:xfrm>
              <a:off x="3374511" y="3071399"/>
              <a:ext cx="54334" cy="20549"/>
            </a:xfrm>
            <a:custGeom>
              <a:rect b="b" l="l" r="r" t="t"/>
              <a:pathLst>
                <a:path extrusionOk="0" h="1242" w="3284">
                  <a:moveTo>
                    <a:pt x="1490" y="152"/>
                  </a:moveTo>
                  <a:cubicBezTo>
                    <a:pt x="1490" y="152"/>
                    <a:pt x="1490" y="152"/>
                    <a:pt x="1490" y="152"/>
                  </a:cubicBezTo>
                  <a:cubicBezTo>
                    <a:pt x="1490" y="152"/>
                    <a:pt x="1490" y="152"/>
                    <a:pt x="1490" y="152"/>
                  </a:cubicBezTo>
                  <a:close/>
                  <a:moveTo>
                    <a:pt x="2827" y="152"/>
                  </a:moveTo>
                  <a:cubicBezTo>
                    <a:pt x="2827" y="152"/>
                    <a:pt x="2827" y="152"/>
                    <a:pt x="2827" y="152"/>
                  </a:cubicBezTo>
                  <a:cubicBezTo>
                    <a:pt x="2827" y="152"/>
                    <a:pt x="2827" y="152"/>
                    <a:pt x="2827" y="152"/>
                  </a:cubicBezTo>
                  <a:close/>
                  <a:moveTo>
                    <a:pt x="1125" y="213"/>
                  </a:moveTo>
                  <a:cubicBezTo>
                    <a:pt x="1125" y="213"/>
                    <a:pt x="1125" y="213"/>
                    <a:pt x="1125" y="213"/>
                  </a:cubicBezTo>
                  <a:cubicBezTo>
                    <a:pt x="1125" y="213"/>
                    <a:pt x="1125" y="213"/>
                    <a:pt x="1125" y="213"/>
                  </a:cubicBezTo>
                  <a:close/>
                  <a:moveTo>
                    <a:pt x="2614" y="152"/>
                  </a:moveTo>
                  <a:cubicBezTo>
                    <a:pt x="2614" y="213"/>
                    <a:pt x="2607" y="244"/>
                    <a:pt x="2603" y="244"/>
                  </a:cubicBezTo>
                  <a:cubicBezTo>
                    <a:pt x="2599" y="244"/>
                    <a:pt x="2599" y="213"/>
                    <a:pt x="2614" y="152"/>
                  </a:cubicBezTo>
                  <a:close/>
                  <a:moveTo>
                    <a:pt x="2645" y="213"/>
                  </a:moveTo>
                  <a:cubicBezTo>
                    <a:pt x="2660" y="289"/>
                    <a:pt x="2660" y="327"/>
                    <a:pt x="2656" y="327"/>
                  </a:cubicBezTo>
                  <a:cubicBezTo>
                    <a:pt x="2652" y="327"/>
                    <a:pt x="2645" y="289"/>
                    <a:pt x="2645" y="213"/>
                  </a:cubicBezTo>
                  <a:close/>
                  <a:moveTo>
                    <a:pt x="2736" y="304"/>
                  </a:moveTo>
                  <a:cubicBezTo>
                    <a:pt x="2736" y="371"/>
                    <a:pt x="2730" y="409"/>
                    <a:pt x="2723" y="409"/>
                  </a:cubicBezTo>
                  <a:cubicBezTo>
                    <a:pt x="2717" y="409"/>
                    <a:pt x="2710" y="376"/>
                    <a:pt x="2707" y="304"/>
                  </a:cubicBezTo>
                  <a:close/>
                  <a:moveTo>
                    <a:pt x="2006" y="274"/>
                  </a:moveTo>
                  <a:lnTo>
                    <a:pt x="2006" y="335"/>
                  </a:lnTo>
                  <a:lnTo>
                    <a:pt x="2006" y="426"/>
                  </a:lnTo>
                  <a:lnTo>
                    <a:pt x="1976" y="426"/>
                  </a:lnTo>
                  <a:cubicBezTo>
                    <a:pt x="1976" y="335"/>
                    <a:pt x="1976" y="274"/>
                    <a:pt x="2006" y="274"/>
                  </a:cubicBezTo>
                  <a:close/>
                  <a:moveTo>
                    <a:pt x="1520" y="335"/>
                  </a:moveTo>
                  <a:cubicBezTo>
                    <a:pt x="1520" y="426"/>
                    <a:pt x="1520" y="487"/>
                    <a:pt x="1520" y="487"/>
                  </a:cubicBezTo>
                  <a:cubicBezTo>
                    <a:pt x="1490" y="487"/>
                    <a:pt x="1490" y="487"/>
                    <a:pt x="1490" y="426"/>
                  </a:cubicBezTo>
                  <a:cubicBezTo>
                    <a:pt x="1490" y="335"/>
                    <a:pt x="1520" y="335"/>
                    <a:pt x="1520" y="335"/>
                  </a:cubicBezTo>
                  <a:close/>
                  <a:moveTo>
                    <a:pt x="1909" y="262"/>
                  </a:moveTo>
                  <a:lnTo>
                    <a:pt x="1909" y="262"/>
                  </a:lnTo>
                  <a:cubicBezTo>
                    <a:pt x="1911" y="266"/>
                    <a:pt x="1913" y="270"/>
                    <a:pt x="1915" y="274"/>
                  </a:cubicBezTo>
                  <a:cubicBezTo>
                    <a:pt x="1915" y="323"/>
                    <a:pt x="1915" y="421"/>
                    <a:pt x="1915" y="487"/>
                  </a:cubicBezTo>
                  <a:cubicBezTo>
                    <a:pt x="1885" y="487"/>
                    <a:pt x="1885" y="487"/>
                    <a:pt x="1885" y="396"/>
                  </a:cubicBezTo>
                  <a:cubicBezTo>
                    <a:pt x="1885" y="352"/>
                    <a:pt x="1901" y="292"/>
                    <a:pt x="1909" y="262"/>
                  </a:cubicBezTo>
                  <a:close/>
                  <a:moveTo>
                    <a:pt x="1368" y="396"/>
                  </a:moveTo>
                  <a:cubicBezTo>
                    <a:pt x="1368" y="456"/>
                    <a:pt x="1368" y="548"/>
                    <a:pt x="1368" y="548"/>
                  </a:cubicBezTo>
                  <a:lnTo>
                    <a:pt x="1338" y="548"/>
                  </a:lnTo>
                  <a:cubicBezTo>
                    <a:pt x="1338" y="456"/>
                    <a:pt x="1338" y="396"/>
                    <a:pt x="1368" y="396"/>
                  </a:cubicBezTo>
                  <a:close/>
                  <a:moveTo>
                    <a:pt x="3222" y="517"/>
                  </a:moveTo>
                  <a:lnTo>
                    <a:pt x="3222" y="578"/>
                  </a:lnTo>
                  <a:cubicBezTo>
                    <a:pt x="3222" y="669"/>
                    <a:pt x="3222" y="669"/>
                    <a:pt x="3222" y="669"/>
                  </a:cubicBezTo>
                  <a:cubicBezTo>
                    <a:pt x="3192" y="669"/>
                    <a:pt x="3192" y="669"/>
                    <a:pt x="3192" y="578"/>
                  </a:cubicBezTo>
                  <a:cubicBezTo>
                    <a:pt x="3192" y="578"/>
                    <a:pt x="3222" y="517"/>
                    <a:pt x="3222" y="517"/>
                  </a:cubicBezTo>
                  <a:close/>
                  <a:moveTo>
                    <a:pt x="2493" y="639"/>
                  </a:moveTo>
                  <a:lnTo>
                    <a:pt x="2493" y="699"/>
                  </a:lnTo>
                  <a:cubicBezTo>
                    <a:pt x="2462" y="699"/>
                    <a:pt x="2462" y="699"/>
                    <a:pt x="2462" y="639"/>
                  </a:cubicBezTo>
                  <a:close/>
                  <a:moveTo>
                    <a:pt x="2523" y="548"/>
                  </a:moveTo>
                  <a:cubicBezTo>
                    <a:pt x="2523" y="639"/>
                    <a:pt x="2523" y="699"/>
                    <a:pt x="2523" y="699"/>
                  </a:cubicBezTo>
                  <a:cubicBezTo>
                    <a:pt x="2523" y="725"/>
                    <a:pt x="2521" y="736"/>
                    <a:pt x="2518" y="736"/>
                  </a:cubicBezTo>
                  <a:cubicBezTo>
                    <a:pt x="2511" y="736"/>
                    <a:pt x="2501" y="658"/>
                    <a:pt x="2523" y="548"/>
                  </a:cubicBezTo>
                  <a:close/>
                  <a:moveTo>
                    <a:pt x="2645" y="578"/>
                  </a:moveTo>
                  <a:cubicBezTo>
                    <a:pt x="2675" y="578"/>
                    <a:pt x="2645" y="669"/>
                    <a:pt x="2645" y="791"/>
                  </a:cubicBezTo>
                  <a:cubicBezTo>
                    <a:pt x="2645" y="774"/>
                    <a:pt x="2645" y="754"/>
                    <a:pt x="2645" y="730"/>
                  </a:cubicBezTo>
                  <a:lnTo>
                    <a:pt x="2645" y="578"/>
                  </a:lnTo>
                  <a:close/>
                  <a:moveTo>
                    <a:pt x="27" y="616"/>
                  </a:moveTo>
                  <a:cubicBezTo>
                    <a:pt x="23" y="616"/>
                    <a:pt x="15" y="654"/>
                    <a:pt x="0" y="730"/>
                  </a:cubicBezTo>
                  <a:cubicBezTo>
                    <a:pt x="0" y="771"/>
                    <a:pt x="0" y="816"/>
                    <a:pt x="0" y="851"/>
                  </a:cubicBezTo>
                  <a:cubicBezTo>
                    <a:pt x="4" y="856"/>
                    <a:pt x="8" y="858"/>
                    <a:pt x="11" y="858"/>
                  </a:cubicBezTo>
                  <a:cubicBezTo>
                    <a:pt x="31" y="858"/>
                    <a:pt x="31" y="782"/>
                    <a:pt x="31" y="730"/>
                  </a:cubicBezTo>
                  <a:cubicBezTo>
                    <a:pt x="31" y="654"/>
                    <a:pt x="31" y="616"/>
                    <a:pt x="27" y="616"/>
                  </a:cubicBezTo>
                  <a:close/>
                  <a:moveTo>
                    <a:pt x="555" y="665"/>
                  </a:moveTo>
                  <a:cubicBezTo>
                    <a:pt x="578" y="665"/>
                    <a:pt x="575" y="799"/>
                    <a:pt x="547" y="882"/>
                  </a:cubicBezTo>
                  <a:cubicBezTo>
                    <a:pt x="547" y="882"/>
                    <a:pt x="547" y="882"/>
                    <a:pt x="547" y="791"/>
                  </a:cubicBezTo>
                  <a:cubicBezTo>
                    <a:pt x="547" y="730"/>
                    <a:pt x="547" y="669"/>
                    <a:pt x="547" y="669"/>
                  </a:cubicBezTo>
                  <a:cubicBezTo>
                    <a:pt x="550" y="666"/>
                    <a:pt x="553" y="665"/>
                    <a:pt x="555" y="665"/>
                  </a:cubicBezTo>
                  <a:close/>
                  <a:moveTo>
                    <a:pt x="3040" y="517"/>
                  </a:moveTo>
                  <a:lnTo>
                    <a:pt x="3040" y="608"/>
                  </a:lnTo>
                  <a:cubicBezTo>
                    <a:pt x="3040" y="669"/>
                    <a:pt x="3040" y="760"/>
                    <a:pt x="3040" y="821"/>
                  </a:cubicBezTo>
                  <a:cubicBezTo>
                    <a:pt x="3040" y="843"/>
                    <a:pt x="3040" y="863"/>
                    <a:pt x="3040" y="882"/>
                  </a:cubicBezTo>
                  <a:cubicBezTo>
                    <a:pt x="3040" y="821"/>
                    <a:pt x="3040" y="760"/>
                    <a:pt x="3009" y="760"/>
                  </a:cubicBezTo>
                  <a:lnTo>
                    <a:pt x="3009" y="669"/>
                  </a:lnTo>
                  <a:cubicBezTo>
                    <a:pt x="3040" y="669"/>
                    <a:pt x="3040" y="608"/>
                    <a:pt x="3040" y="517"/>
                  </a:cubicBezTo>
                  <a:close/>
                  <a:moveTo>
                    <a:pt x="2857" y="979"/>
                  </a:moveTo>
                  <a:lnTo>
                    <a:pt x="2857" y="979"/>
                  </a:lnTo>
                  <a:cubicBezTo>
                    <a:pt x="2857" y="1006"/>
                    <a:pt x="2856" y="1028"/>
                    <a:pt x="2855" y="1046"/>
                  </a:cubicBezTo>
                  <a:lnTo>
                    <a:pt x="2855" y="1046"/>
                  </a:lnTo>
                  <a:cubicBezTo>
                    <a:pt x="2855" y="1042"/>
                    <a:pt x="2856" y="1038"/>
                    <a:pt x="2857" y="1034"/>
                  </a:cubicBezTo>
                  <a:cubicBezTo>
                    <a:pt x="2857" y="1014"/>
                    <a:pt x="2857" y="995"/>
                    <a:pt x="2857" y="979"/>
                  </a:cubicBezTo>
                  <a:close/>
                  <a:moveTo>
                    <a:pt x="943" y="1003"/>
                  </a:moveTo>
                  <a:cubicBezTo>
                    <a:pt x="943" y="1056"/>
                    <a:pt x="939" y="1090"/>
                    <a:pt x="935" y="1110"/>
                  </a:cubicBezTo>
                  <a:lnTo>
                    <a:pt x="935" y="1110"/>
                  </a:lnTo>
                  <a:cubicBezTo>
                    <a:pt x="937" y="1106"/>
                    <a:pt x="940" y="1100"/>
                    <a:pt x="943" y="1095"/>
                  </a:cubicBezTo>
                  <a:cubicBezTo>
                    <a:pt x="943" y="1074"/>
                    <a:pt x="943" y="1041"/>
                    <a:pt x="943" y="1003"/>
                  </a:cubicBezTo>
                  <a:close/>
                  <a:moveTo>
                    <a:pt x="2855" y="1046"/>
                  </a:moveTo>
                  <a:cubicBezTo>
                    <a:pt x="2844" y="1091"/>
                    <a:pt x="2843" y="1116"/>
                    <a:pt x="2845" y="1116"/>
                  </a:cubicBezTo>
                  <a:cubicBezTo>
                    <a:pt x="2847" y="1116"/>
                    <a:pt x="2851" y="1094"/>
                    <a:pt x="2855" y="1046"/>
                  </a:cubicBezTo>
                  <a:close/>
                  <a:moveTo>
                    <a:pt x="935" y="1110"/>
                  </a:moveTo>
                  <a:cubicBezTo>
                    <a:pt x="930" y="1124"/>
                    <a:pt x="928" y="1133"/>
                    <a:pt x="929" y="1133"/>
                  </a:cubicBezTo>
                  <a:cubicBezTo>
                    <a:pt x="930" y="1133"/>
                    <a:pt x="933" y="1126"/>
                    <a:pt x="935" y="1110"/>
                  </a:cubicBezTo>
                  <a:close/>
                  <a:moveTo>
                    <a:pt x="91" y="0"/>
                  </a:moveTo>
                  <a:cubicBezTo>
                    <a:pt x="61" y="0"/>
                    <a:pt x="61" y="92"/>
                    <a:pt x="61" y="152"/>
                  </a:cubicBezTo>
                  <a:cubicBezTo>
                    <a:pt x="61" y="152"/>
                    <a:pt x="61" y="152"/>
                    <a:pt x="61" y="244"/>
                  </a:cubicBezTo>
                  <a:cubicBezTo>
                    <a:pt x="61" y="304"/>
                    <a:pt x="61" y="304"/>
                    <a:pt x="61" y="304"/>
                  </a:cubicBezTo>
                  <a:cubicBezTo>
                    <a:pt x="61" y="321"/>
                    <a:pt x="61" y="343"/>
                    <a:pt x="61" y="365"/>
                  </a:cubicBezTo>
                  <a:cubicBezTo>
                    <a:pt x="61" y="456"/>
                    <a:pt x="61" y="517"/>
                    <a:pt x="61" y="517"/>
                  </a:cubicBezTo>
                  <a:lnTo>
                    <a:pt x="61" y="669"/>
                  </a:lnTo>
                  <a:cubicBezTo>
                    <a:pt x="61" y="821"/>
                    <a:pt x="61" y="882"/>
                    <a:pt x="61" y="973"/>
                  </a:cubicBezTo>
                  <a:cubicBezTo>
                    <a:pt x="61" y="1009"/>
                    <a:pt x="72" y="1056"/>
                    <a:pt x="81" y="1056"/>
                  </a:cubicBezTo>
                  <a:cubicBezTo>
                    <a:pt x="87" y="1056"/>
                    <a:pt x="91" y="1035"/>
                    <a:pt x="91" y="973"/>
                  </a:cubicBezTo>
                  <a:cubicBezTo>
                    <a:pt x="91" y="1034"/>
                    <a:pt x="122" y="1064"/>
                    <a:pt x="122" y="1064"/>
                  </a:cubicBezTo>
                  <a:cubicBezTo>
                    <a:pt x="152" y="1064"/>
                    <a:pt x="183" y="1064"/>
                    <a:pt x="183" y="1125"/>
                  </a:cubicBezTo>
                  <a:cubicBezTo>
                    <a:pt x="183" y="1216"/>
                    <a:pt x="183" y="1216"/>
                    <a:pt x="183" y="1216"/>
                  </a:cubicBezTo>
                  <a:cubicBezTo>
                    <a:pt x="183" y="1162"/>
                    <a:pt x="194" y="1151"/>
                    <a:pt x="209" y="1151"/>
                  </a:cubicBezTo>
                  <a:cubicBezTo>
                    <a:pt x="219" y="1151"/>
                    <a:pt x="231" y="1155"/>
                    <a:pt x="243" y="1155"/>
                  </a:cubicBezTo>
                  <a:cubicBezTo>
                    <a:pt x="243" y="1155"/>
                    <a:pt x="274" y="1155"/>
                    <a:pt x="274" y="1095"/>
                  </a:cubicBezTo>
                  <a:lnTo>
                    <a:pt x="304" y="1095"/>
                  </a:lnTo>
                  <a:cubicBezTo>
                    <a:pt x="304" y="1155"/>
                    <a:pt x="304" y="1155"/>
                    <a:pt x="304" y="1155"/>
                  </a:cubicBezTo>
                  <a:cubicBezTo>
                    <a:pt x="304" y="1095"/>
                    <a:pt x="335" y="1095"/>
                    <a:pt x="335" y="1095"/>
                  </a:cubicBezTo>
                  <a:cubicBezTo>
                    <a:pt x="335" y="1095"/>
                    <a:pt x="365" y="1095"/>
                    <a:pt x="395" y="1155"/>
                  </a:cubicBezTo>
                  <a:cubicBezTo>
                    <a:pt x="395" y="1168"/>
                    <a:pt x="395" y="1179"/>
                    <a:pt x="395" y="1186"/>
                  </a:cubicBezTo>
                  <a:lnTo>
                    <a:pt x="426" y="1186"/>
                  </a:lnTo>
                  <a:cubicBezTo>
                    <a:pt x="426" y="1095"/>
                    <a:pt x="426" y="1095"/>
                    <a:pt x="456" y="1095"/>
                  </a:cubicBezTo>
                  <a:cubicBezTo>
                    <a:pt x="468" y="1095"/>
                    <a:pt x="481" y="1099"/>
                    <a:pt x="491" y="1099"/>
                  </a:cubicBezTo>
                  <a:cubicBezTo>
                    <a:pt x="506" y="1099"/>
                    <a:pt x="517" y="1089"/>
                    <a:pt x="517" y="1034"/>
                  </a:cubicBezTo>
                  <a:cubicBezTo>
                    <a:pt x="536" y="1185"/>
                    <a:pt x="543" y="1242"/>
                    <a:pt x="546" y="1242"/>
                  </a:cubicBezTo>
                  <a:cubicBezTo>
                    <a:pt x="547" y="1242"/>
                    <a:pt x="547" y="1220"/>
                    <a:pt x="547" y="1186"/>
                  </a:cubicBezTo>
                  <a:cubicBezTo>
                    <a:pt x="547" y="1186"/>
                    <a:pt x="547" y="1125"/>
                    <a:pt x="547" y="1034"/>
                  </a:cubicBezTo>
                  <a:cubicBezTo>
                    <a:pt x="547" y="1095"/>
                    <a:pt x="557" y="1122"/>
                    <a:pt x="569" y="1122"/>
                  </a:cubicBezTo>
                  <a:cubicBezTo>
                    <a:pt x="587" y="1122"/>
                    <a:pt x="608" y="1064"/>
                    <a:pt x="608" y="973"/>
                  </a:cubicBezTo>
                  <a:lnTo>
                    <a:pt x="608" y="1064"/>
                  </a:lnTo>
                  <a:cubicBezTo>
                    <a:pt x="608" y="1125"/>
                    <a:pt x="608" y="1125"/>
                    <a:pt x="639" y="1125"/>
                  </a:cubicBezTo>
                  <a:cubicBezTo>
                    <a:pt x="639" y="1064"/>
                    <a:pt x="644" y="1042"/>
                    <a:pt x="650" y="1042"/>
                  </a:cubicBezTo>
                  <a:cubicBezTo>
                    <a:pt x="658" y="1042"/>
                    <a:pt x="669" y="1089"/>
                    <a:pt x="669" y="1125"/>
                  </a:cubicBezTo>
                  <a:cubicBezTo>
                    <a:pt x="669" y="1216"/>
                    <a:pt x="669" y="1216"/>
                    <a:pt x="669" y="1216"/>
                  </a:cubicBezTo>
                  <a:cubicBezTo>
                    <a:pt x="682" y="1149"/>
                    <a:pt x="690" y="1124"/>
                    <a:pt x="694" y="1124"/>
                  </a:cubicBezTo>
                  <a:cubicBezTo>
                    <a:pt x="699" y="1124"/>
                    <a:pt x="699" y="1165"/>
                    <a:pt x="699" y="1216"/>
                  </a:cubicBezTo>
                  <a:lnTo>
                    <a:pt x="730" y="1216"/>
                  </a:lnTo>
                  <a:cubicBezTo>
                    <a:pt x="730" y="1125"/>
                    <a:pt x="730" y="1125"/>
                    <a:pt x="730" y="1125"/>
                  </a:cubicBezTo>
                  <a:cubicBezTo>
                    <a:pt x="730" y="1125"/>
                    <a:pt x="735" y="1130"/>
                    <a:pt x="739" y="1130"/>
                  </a:cubicBezTo>
                  <a:cubicBezTo>
                    <a:pt x="744" y="1130"/>
                    <a:pt x="748" y="1119"/>
                    <a:pt x="730" y="1064"/>
                  </a:cubicBezTo>
                  <a:cubicBezTo>
                    <a:pt x="730" y="1003"/>
                    <a:pt x="730" y="912"/>
                    <a:pt x="760" y="912"/>
                  </a:cubicBezTo>
                  <a:lnTo>
                    <a:pt x="760" y="1003"/>
                  </a:lnTo>
                  <a:cubicBezTo>
                    <a:pt x="760" y="1064"/>
                    <a:pt x="760" y="1064"/>
                    <a:pt x="760" y="1064"/>
                  </a:cubicBezTo>
                  <a:cubicBezTo>
                    <a:pt x="791" y="1064"/>
                    <a:pt x="791" y="1064"/>
                    <a:pt x="791" y="1155"/>
                  </a:cubicBezTo>
                  <a:lnTo>
                    <a:pt x="821" y="1064"/>
                  </a:lnTo>
                  <a:cubicBezTo>
                    <a:pt x="821" y="1110"/>
                    <a:pt x="821" y="1133"/>
                    <a:pt x="825" y="1133"/>
                  </a:cubicBezTo>
                  <a:cubicBezTo>
                    <a:pt x="829" y="1133"/>
                    <a:pt x="836" y="1110"/>
                    <a:pt x="851" y="1064"/>
                  </a:cubicBezTo>
                  <a:cubicBezTo>
                    <a:pt x="851" y="1140"/>
                    <a:pt x="851" y="1178"/>
                    <a:pt x="855" y="1178"/>
                  </a:cubicBezTo>
                  <a:cubicBezTo>
                    <a:pt x="859" y="1178"/>
                    <a:pt x="867" y="1140"/>
                    <a:pt x="882" y="1064"/>
                  </a:cubicBezTo>
                  <a:cubicBezTo>
                    <a:pt x="882" y="1155"/>
                    <a:pt x="882" y="1155"/>
                    <a:pt x="882" y="1155"/>
                  </a:cubicBezTo>
                  <a:cubicBezTo>
                    <a:pt x="882" y="1125"/>
                    <a:pt x="889" y="1110"/>
                    <a:pt x="897" y="1110"/>
                  </a:cubicBezTo>
                  <a:cubicBezTo>
                    <a:pt x="905" y="1110"/>
                    <a:pt x="912" y="1125"/>
                    <a:pt x="912" y="1155"/>
                  </a:cubicBezTo>
                  <a:cubicBezTo>
                    <a:pt x="912" y="1095"/>
                    <a:pt x="912" y="1095"/>
                    <a:pt x="912" y="1095"/>
                  </a:cubicBezTo>
                  <a:cubicBezTo>
                    <a:pt x="912" y="1095"/>
                    <a:pt x="912" y="1095"/>
                    <a:pt x="912" y="1003"/>
                  </a:cubicBezTo>
                  <a:cubicBezTo>
                    <a:pt x="943" y="943"/>
                    <a:pt x="943" y="943"/>
                    <a:pt x="943" y="943"/>
                  </a:cubicBezTo>
                  <a:cubicBezTo>
                    <a:pt x="943" y="943"/>
                    <a:pt x="943" y="965"/>
                    <a:pt x="943" y="1003"/>
                  </a:cubicBezTo>
                  <a:lnTo>
                    <a:pt x="973" y="1003"/>
                  </a:lnTo>
                  <a:cubicBezTo>
                    <a:pt x="973" y="1095"/>
                    <a:pt x="973" y="1095"/>
                    <a:pt x="973" y="1095"/>
                  </a:cubicBezTo>
                  <a:cubicBezTo>
                    <a:pt x="973" y="1049"/>
                    <a:pt x="973" y="1026"/>
                    <a:pt x="977" y="1026"/>
                  </a:cubicBezTo>
                  <a:cubicBezTo>
                    <a:pt x="981" y="1026"/>
                    <a:pt x="988" y="1049"/>
                    <a:pt x="1003" y="1095"/>
                  </a:cubicBezTo>
                  <a:cubicBezTo>
                    <a:pt x="1003" y="1074"/>
                    <a:pt x="1003" y="1044"/>
                    <a:pt x="1003" y="1003"/>
                  </a:cubicBezTo>
                  <a:cubicBezTo>
                    <a:pt x="1003" y="1095"/>
                    <a:pt x="1064" y="1095"/>
                    <a:pt x="1095" y="1095"/>
                  </a:cubicBezTo>
                  <a:cubicBezTo>
                    <a:pt x="1095" y="1065"/>
                    <a:pt x="1095" y="1015"/>
                    <a:pt x="1095" y="943"/>
                  </a:cubicBezTo>
                  <a:cubicBezTo>
                    <a:pt x="1110" y="988"/>
                    <a:pt x="1117" y="1011"/>
                    <a:pt x="1121" y="1011"/>
                  </a:cubicBezTo>
                  <a:cubicBezTo>
                    <a:pt x="1125" y="1011"/>
                    <a:pt x="1125" y="988"/>
                    <a:pt x="1125" y="943"/>
                  </a:cubicBezTo>
                  <a:cubicBezTo>
                    <a:pt x="1125" y="1008"/>
                    <a:pt x="1125" y="1058"/>
                    <a:pt x="1125" y="1058"/>
                  </a:cubicBezTo>
                  <a:cubicBezTo>
                    <a:pt x="1125" y="1067"/>
                    <a:pt x="1125" y="1079"/>
                    <a:pt x="1125" y="1095"/>
                  </a:cubicBezTo>
                  <a:cubicBezTo>
                    <a:pt x="1125" y="1122"/>
                    <a:pt x="1128" y="1133"/>
                    <a:pt x="1132" y="1133"/>
                  </a:cubicBezTo>
                  <a:cubicBezTo>
                    <a:pt x="1141" y="1133"/>
                    <a:pt x="1155" y="1076"/>
                    <a:pt x="1155" y="1034"/>
                  </a:cubicBezTo>
                  <a:cubicBezTo>
                    <a:pt x="1155" y="1095"/>
                    <a:pt x="1160" y="1122"/>
                    <a:pt x="1166" y="1122"/>
                  </a:cubicBezTo>
                  <a:cubicBezTo>
                    <a:pt x="1175" y="1122"/>
                    <a:pt x="1186" y="1064"/>
                    <a:pt x="1186" y="973"/>
                  </a:cubicBezTo>
                  <a:cubicBezTo>
                    <a:pt x="1186" y="973"/>
                    <a:pt x="1186" y="973"/>
                    <a:pt x="1186" y="1034"/>
                  </a:cubicBezTo>
                  <a:cubicBezTo>
                    <a:pt x="1186" y="1034"/>
                    <a:pt x="1186" y="1034"/>
                    <a:pt x="1216" y="973"/>
                  </a:cubicBezTo>
                  <a:cubicBezTo>
                    <a:pt x="1216" y="991"/>
                    <a:pt x="1216" y="1011"/>
                    <a:pt x="1216" y="1034"/>
                  </a:cubicBezTo>
                  <a:lnTo>
                    <a:pt x="1247" y="973"/>
                  </a:lnTo>
                  <a:cubicBezTo>
                    <a:pt x="1247" y="992"/>
                    <a:pt x="1247" y="1012"/>
                    <a:pt x="1247" y="1034"/>
                  </a:cubicBezTo>
                  <a:cubicBezTo>
                    <a:pt x="1247" y="1125"/>
                    <a:pt x="1247" y="1125"/>
                    <a:pt x="1277" y="1125"/>
                  </a:cubicBezTo>
                  <a:lnTo>
                    <a:pt x="1307" y="1125"/>
                  </a:lnTo>
                  <a:cubicBezTo>
                    <a:pt x="1307" y="1125"/>
                    <a:pt x="1338" y="1125"/>
                    <a:pt x="1338" y="1064"/>
                  </a:cubicBezTo>
                  <a:lnTo>
                    <a:pt x="1368" y="1064"/>
                  </a:lnTo>
                  <a:cubicBezTo>
                    <a:pt x="1398" y="1064"/>
                    <a:pt x="1398" y="1064"/>
                    <a:pt x="1398" y="1003"/>
                  </a:cubicBezTo>
                  <a:cubicBezTo>
                    <a:pt x="1398" y="1003"/>
                    <a:pt x="1398" y="1064"/>
                    <a:pt x="1429" y="1064"/>
                  </a:cubicBezTo>
                  <a:cubicBezTo>
                    <a:pt x="1429" y="1064"/>
                    <a:pt x="1429" y="1064"/>
                    <a:pt x="1429" y="1003"/>
                  </a:cubicBezTo>
                  <a:cubicBezTo>
                    <a:pt x="1446" y="1089"/>
                    <a:pt x="1453" y="1126"/>
                    <a:pt x="1457" y="1126"/>
                  </a:cubicBezTo>
                  <a:cubicBezTo>
                    <a:pt x="1459" y="1126"/>
                    <a:pt x="1459" y="1104"/>
                    <a:pt x="1459" y="1064"/>
                  </a:cubicBezTo>
                  <a:lnTo>
                    <a:pt x="1490" y="1064"/>
                  </a:lnTo>
                  <a:cubicBezTo>
                    <a:pt x="1490" y="1013"/>
                    <a:pt x="1495" y="994"/>
                    <a:pt x="1501" y="994"/>
                  </a:cubicBezTo>
                  <a:cubicBezTo>
                    <a:pt x="1510" y="994"/>
                    <a:pt x="1520" y="1029"/>
                    <a:pt x="1520" y="1064"/>
                  </a:cubicBezTo>
                  <a:cubicBezTo>
                    <a:pt x="1520" y="1048"/>
                    <a:pt x="1520" y="1028"/>
                    <a:pt x="1520" y="1003"/>
                  </a:cubicBezTo>
                  <a:cubicBezTo>
                    <a:pt x="1532" y="980"/>
                    <a:pt x="1539" y="965"/>
                    <a:pt x="1543" y="965"/>
                  </a:cubicBezTo>
                  <a:cubicBezTo>
                    <a:pt x="1550" y="965"/>
                    <a:pt x="1550" y="1002"/>
                    <a:pt x="1550" y="1095"/>
                  </a:cubicBezTo>
                  <a:lnTo>
                    <a:pt x="1550" y="1155"/>
                  </a:lnTo>
                  <a:cubicBezTo>
                    <a:pt x="1550" y="1095"/>
                    <a:pt x="1550" y="1095"/>
                    <a:pt x="1581" y="1095"/>
                  </a:cubicBezTo>
                  <a:cubicBezTo>
                    <a:pt x="1581" y="1095"/>
                    <a:pt x="1611" y="1003"/>
                    <a:pt x="1611" y="1003"/>
                  </a:cubicBezTo>
                  <a:cubicBezTo>
                    <a:pt x="1611" y="1003"/>
                    <a:pt x="1611" y="1034"/>
                    <a:pt x="1642" y="1095"/>
                  </a:cubicBezTo>
                  <a:cubicBezTo>
                    <a:pt x="1642" y="1095"/>
                    <a:pt x="1642" y="1095"/>
                    <a:pt x="1642" y="1034"/>
                  </a:cubicBezTo>
                  <a:lnTo>
                    <a:pt x="1672" y="1034"/>
                  </a:lnTo>
                  <a:cubicBezTo>
                    <a:pt x="1672" y="943"/>
                    <a:pt x="1672" y="943"/>
                    <a:pt x="1702" y="943"/>
                  </a:cubicBezTo>
                  <a:cubicBezTo>
                    <a:pt x="1702" y="993"/>
                    <a:pt x="1739" y="1015"/>
                    <a:pt x="1772" y="1015"/>
                  </a:cubicBezTo>
                  <a:cubicBezTo>
                    <a:pt x="1799" y="1015"/>
                    <a:pt x="1824" y="1000"/>
                    <a:pt x="1824" y="973"/>
                  </a:cubicBezTo>
                  <a:lnTo>
                    <a:pt x="1854" y="973"/>
                  </a:lnTo>
                  <a:cubicBezTo>
                    <a:pt x="1854" y="1035"/>
                    <a:pt x="1854" y="1056"/>
                    <a:pt x="1856" y="1056"/>
                  </a:cubicBezTo>
                  <a:cubicBezTo>
                    <a:pt x="1859" y="1056"/>
                    <a:pt x="1867" y="1009"/>
                    <a:pt x="1885" y="973"/>
                  </a:cubicBezTo>
                  <a:cubicBezTo>
                    <a:pt x="1885" y="912"/>
                    <a:pt x="1885" y="912"/>
                    <a:pt x="1885" y="912"/>
                  </a:cubicBezTo>
                  <a:cubicBezTo>
                    <a:pt x="1885" y="998"/>
                    <a:pt x="1894" y="1035"/>
                    <a:pt x="1903" y="1035"/>
                  </a:cubicBezTo>
                  <a:cubicBezTo>
                    <a:pt x="1909" y="1035"/>
                    <a:pt x="1915" y="1013"/>
                    <a:pt x="1915" y="973"/>
                  </a:cubicBezTo>
                  <a:cubicBezTo>
                    <a:pt x="1915" y="1043"/>
                    <a:pt x="1915" y="1080"/>
                    <a:pt x="1918" y="1080"/>
                  </a:cubicBezTo>
                  <a:cubicBezTo>
                    <a:pt x="1922" y="1080"/>
                    <a:pt x="1929" y="1028"/>
                    <a:pt x="1946" y="912"/>
                  </a:cubicBezTo>
                  <a:cubicBezTo>
                    <a:pt x="1946" y="936"/>
                    <a:pt x="1946" y="956"/>
                    <a:pt x="1946" y="973"/>
                  </a:cubicBezTo>
                  <a:cubicBezTo>
                    <a:pt x="1961" y="1049"/>
                    <a:pt x="1968" y="1087"/>
                    <a:pt x="1972" y="1087"/>
                  </a:cubicBezTo>
                  <a:cubicBezTo>
                    <a:pt x="1976" y="1087"/>
                    <a:pt x="1976" y="1049"/>
                    <a:pt x="1976" y="973"/>
                  </a:cubicBezTo>
                  <a:cubicBezTo>
                    <a:pt x="1976" y="912"/>
                    <a:pt x="1976" y="882"/>
                    <a:pt x="1980" y="882"/>
                  </a:cubicBezTo>
                  <a:cubicBezTo>
                    <a:pt x="1984" y="882"/>
                    <a:pt x="1991" y="912"/>
                    <a:pt x="2006" y="973"/>
                  </a:cubicBezTo>
                  <a:cubicBezTo>
                    <a:pt x="2006" y="973"/>
                    <a:pt x="2037" y="1064"/>
                    <a:pt x="2067" y="1064"/>
                  </a:cubicBezTo>
                  <a:cubicBezTo>
                    <a:pt x="2098" y="1064"/>
                    <a:pt x="2128" y="1064"/>
                    <a:pt x="2098" y="1003"/>
                  </a:cubicBezTo>
                  <a:cubicBezTo>
                    <a:pt x="2098" y="927"/>
                    <a:pt x="2105" y="889"/>
                    <a:pt x="2113" y="889"/>
                  </a:cubicBezTo>
                  <a:cubicBezTo>
                    <a:pt x="2120" y="889"/>
                    <a:pt x="2128" y="927"/>
                    <a:pt x="2128" y="1003"/>
                  </a:cubicBezTo>
                  <a:cubicBezTo>
                    <a:pt x="2128" y="1003"/>
                    <a:pt x="2128" y="1064"/>
                    <a:pt x="2128" y="1064"/>
                  </a:cubicBezTo>
                  <a:cubicBezTo>
                    <a:pt x="2158" y="1064"/>
                    <a:pt x="2158" y="1064"/>
                    <a:pt x="2158" y="1155"/>
                  </a:cubicBezTo>
                  <a:cubicBezTo>
                    <a:pt x="2158" y="1070"/>
                    <a:pt x="2168" y="1032"/>
                    <a:pt x="2176" y="1032"/>
                  </a:cubicBezTo>
                  <a:cubicBezTo>
                    <a:pt x="2183" y="1032"/>
                    <a:pt x="2189" y="1055"/>
                    <a:pt x="2189" y="1095"/>
                  </a:cubicBezTo>
                  <a:cubicBezTo>
                    <a:pt x="2219" y="1095"/>
                    <a:pt x="2219" y="1095"/>
                    <a:pt x="2219" y="1003"/>
                  </a:cubicBezTo>
                  <a:cubicBezTo>
                    <a:pt x="2219" y="1054"/>
                    <a:pt x="2229" y="1096"/>
                    <a:pt x="2237" y="1096"/>
                  </a:cubicBezTo>
                  <a:cubicBezTo>
                    <a:pt x="2244" y="1096"/>
                    <a:pt x="2250" y="1070"/>
                    <a:pt x="2250" y="1003"/>
                  </a:cubicBezTo>
                  <a:cubicBezTo>
                    <a:pt x="2250" y="940"/>
                    <a:pt x="2255" y="908"/>
                    <a:pt x="2261" y="908"/>
                  </a:cubicBezTo>
                  <a:cubicBezTo>
                    <a:pt x="2270" y="908"/>
                    <a:pt x="2280" y="971"/>
                    <a:pt x="2280" y="1095"/>
                  </a:cubicBezTo>
                  <a:cubicBezTo>
                    <a:pt x="2280" y="1095"/>
                    <a:pt x="2280" y="1095"/>
                    <a:pt x="2280" y="943"/>
                  </a:cubicBezTo>
                  <a:cubicBezTo>
                    <a:pt x="2280" y="882"/>
                    <a:pt x="2310" y="882"/>
                    <a:pt x="2310" y="882"/>
                  </a:cubicBezTo>
                  <a:cubicBezTo>
                    <a:pt x="2310" y="943"/>
                    <a:pt x="2310" y="943"/>
                    <a:pt x="2310" y="1003"/>
                  </a:cubicBezTo>
                  <a:cubicBezTo>
                    <a:pt x="2310" y="1003"/>
                    <a:pt x="2310" y="1047"/>
                    <a:pt x="2310" y="1095"/>
                  </a:cubicBezTo>
                  <a:cubicBezTo>
                    <a:pt x="2310" y="943"/>
                    <a:pt x="2310" y="943"/>
                    <a:pt x="2341" y="943"/>
                  </a:cubicBezTo>
                  <a:cubicBezTo>
                    <a:pt x="2341" y="943"/>
                    <a:pt x="2341" y="943"/>
                    <a:pt x="2341" y="1034"/>
                  </a:cubicBezTo>
                  <a:cubicBezTo>
                    <a:pt x="2341" y="1095"/>
                    <a:pt x="2341" y="1095"/>
                    <a:pt x="2341" y="1095"/>
                  </a:cubicBezTo>
                  <a:cubicBezTo>
                    <a:pt x="2341" y="1095"/>
                    <a:pt x="2371" y="882"/>
                    <a:pt x="2371" y="730"/>
                  </a:cubicBezTo>
                  <a:cubicBezTo>
                    <a:pt x="2371" y="821"/>
                    <a:pt x="2371" y="821"/>
                    <a:pt x="2371" y="821"/>
                  </a:cubicBezTo>
                  <a:cubicBezTo>
                    <a:pt x="2371" y="882"/>
                    <a:pt x="2371" y="882"/>
                    <a:pt x="2371" y="882"/>
                  </a:cubicBezTo>
                  <a:lnTo>
                    <a:pt x="2371" y="943"/>
                  </a:lnTo>
                  <a:cubicBezTo>
                    <a:pt x="2386" y="912"/>
                    <a:pt x="2394" y="897"/>
                    <a:pt x="2398" y="897"/>
                  </a:cubicBezTo>
                  <a:cubicBezTo>
                    <a:pt x="2402" y="897"/>
                    <a:pt x="2402" y="912"/>
                    <a:pt x="2402" y="943"/>
                  </a:cubicBezTo>
                  <a:cubicBezTo>
                    <a:pt x="2402" y="1008"/>
                    <a:pt x="2402" y="1058"/>
                    <a:pt x="2402" y="1058"/>
                  </a:cubicBezTo>
                  <a:cubicBezTo>
                    <a:pt x="2402" y="1067"/>
                    <a:pt x="2402" y="1079"/>
                    <a:pt x="2402" y="1095"/>
                  </a:cubicBezTo>
                  <a:cubicBezTo>
                    <a:pt x="2432" y="1095"/>
                    <a:pt x="2432" y="1095"/>
                    <a:pt x="2432" y="1034"/>
                  </a:cubicBezTo>
                  <a:cubicBezTo>
                    <a:pt x="2432" y="973"/>
                    <a:pt x="2432" y="973"/>
                    <a:pt x="2432" y="973"/>
                  </a:cubicBezTo>
                  <a:cubicBezTo>
                    <a:pt x="2432" y="973"/>
                    <a:pt x="2432" y="973"/>
                    <a:pt x="2432" y="882"/>
                  </a:cubicBezTo>
                  <a:cubicBezTo>
                    <a:pt x="2432" y="821"/>
                    <a:pt x="2432" y="760"/>
                    <a:pt x="2462" y="760"/>
                  </a:cubicBezTo>
                  <a:cubicBezTo>
                    <a:pt x="2462" y="777"/>
                    <a:pt x="2462" y="797"/>
                    <a:pt x="2462" y="821"/>
                  </a:cubicBezTo>
                  <a:cubicBezTo>
                    <a:pt x="2462" y="882"/>
                    <a:pt x="2462" y="882"/>
                    <a:pt x="2462" y="912"/>
                  </a:cubicBezTo>
                  <a:cubicBezTo>
                    <a:pt x="2462" y="912"/>
                    <a:pt x="2462" y="912"/>
                    <a:pt x="2462" y="973"/>
                  </a:cubicBezTo>
                  <a:cubicBezTo>
                    <a:pt x="2471" y="991"/>
                    <a:pt x="2478" y="998"/>
                    <a:pt x="2482" y="998"/>
                  </a:cubicBezTo>
                  <a:cubicBezTo>
                    <a:pt x="2493" y="998"/>
                    <a:pt x="2493" y="955"/>
                    <a:pt x="2493" y="912"/>
                  </a:cubicBezTo>
                  <a:cubicBezTo>
                    <a:pt x="2523" y="912"/>
                    <a:pt x="2523" y="912"/>
                    <a:pt x="2523" y="973"/>
                  </a:cubicBezTo>
                  <a:cubicBezTo>
                    <a:pt x="2523" y="943"/>
                    <a:pt x="2523" y="927"/>
                    <a:pt x="2527" y="927"/>
                  </a:cubicBezTo>
                  <a:cubicBezTo>
                    <a:pt x="2531" y="927"/>
                    <a:pt x="2538" y="943"/>
                    <a:pt x="2554" y="973"/>
                  </a:cubicBezTo>
                  <a:cubicBezTo>
                    <a:pt x="2563" y="1001"/>
                    <a:pt x="2569" y="1012"/>
                    <a:pt x="2574" y="1012"/>
                  </a:cubicBezTo>
                  <a:cubicBezTo>
                    <a:pt x="2584" y="1012"/>
                    <a:pt x="2584" y="955"/>
                    <a:pt x="2584" y="912"/>
                  </a:cubicBezTo>
                  <a:cubicBezTo>
                    <a:pt x="2584" y="851"/>
                    <a:pt x="2584" y="699"/>
                    <a:pt x="2584" y="608"/>
                  </a:cubicBezTo>
                  <a:cubicBezTo>
                    <a:pt x="2584" y="583"/>
                    <a:pt x="2584" y="563"/>
                    <a:pt x="2584" y="548"/>
                  </a:cubicBezTo>
                  <a:cubicBezTo>
                    <a:pt x="2584" y="548"/>
                    <a:pt x="2614" y="639"/>
                    <a:pt x="2614" y="699"/>
                  </a:cubicBezTo>
                  <a:cubicBezTo>
                    <a:pt x="2614" y="760"/>
                    <a:pt x="2584" y="760"/>
                    <a:pt x="2584" y="760"/>
                  </a:cubicBezTo>
                  <a:cubicBezTo>
                    <a:pt x="2584" y="851"/>
                    <a:pt x="2584" y="912"/>
                    <a:pt x="2614" y="912"/>
                  </a:cubicBezTo>
                  <a:cubicBezTo>
                    <a:pt x="2614" y="1003"/>
                    <a:pt x="2614" y="1003"/>
                    <a:pt x="2614" y="1003"/>
                  </a:cubicBezTo>
                  <a:cubicBezTo>
                    <a:pt x="2645" y="1003"/>
                    <a:pt x="2645" y="1003"/>
                    <a:pt x="2645" y="1064"/>
                  </a:cubicBezTo>
                  <a:cubicBezTo>
                    <a:pt x="2645" y="1064"/>
                    <a:pt x="2675" y="1064"/>
                    <a:pt x="2675" y="1003"/>
                  </a:cubicBezTo>
                  <a:cubicBezTo>
                    <a:pt x="2675" y="963"/>
                    <a:pt x="2675" y="933"/>
                    <a:pt x="2675" y="912"/>
                  </a:cubicBezTo>
                  <a:cubicBezTo>
                    <a:pt x="2675" y="1009"/>
                    <a:pt x="2688" y="1082"/>
                    <a:pt x="2704" y="1082"/>
                  </a:cubicBezTo>
                  <a:cubicBezTo>
                    <a:pt x="2714" y="1082"/>
                    <a:pt x="2725" y="1058"/>
                    <a:pt x="2736" y="1003"/>
                  </a:cubicBezTo>
                  <a:cubicBezTo>
                    <a:pt x="2736" y="1049"/>
                    <a:pt x="2744" y="1072"/>
                    <a:pt x="2751" y="1072"/>
                  </a:cubicBezTo>
                  <a:cubicBezTo>
                    <a:pt x="2759" y="1072"/>
                    <a:pt x="2766" y="1049"/>
                    <a:pt x="2766" y="1003"/>
                  </a:cubicBezTo>
                  <a:cubicBezTo>
                    <a:pt x="2781" y="1049"/>
                    <a:pt x="2789" y="1072"/>
                    <a:pt x="2793" y="1072"/>
                  </a:cubicBezTo>
                  <a:cubicBezTo>
                    <a:pt x="2797" y="1072"/>
                    <a:pt x="2797" y="1049"/>
                    <a:pt x="2797" y="1003"/>
                  </a:cubicBezTo>
                  <a:cubicBezTo>
                    <a:pt x="2797" y="984"/>
                    <a:pt x="2797" y="961"/>
                    <a:pt x="2797" y="943"/>
                  </a:cubicBezTo>
                  <a:cubicBezTo>
                    <a:pt x="2797" y="1003"/>
                    <a:pt x="2797" y="1003"/>
                    <a:pt x="2827" y="1003"/>
                  </a:cubicBezTo>
                  <a:cubicBezTo>
                    <a:pt x="2827" y="991"/>
                    <a:pt x="2827" y="971"/>
                    <a:pt x="2827" y="943"/>
                  </a:cubicBezTo>
                  <a:cubicBezTo>
                    <a:pt x="2836" y="926"/>
                    <a:pt x="2842" y="918"/>
                    <a:pt x="2846" y="918"/>
                  </a:cubicBezTo>
                  <a:cubicBezTo>
                    <a:pt x="2854" y="918"/>
                    <a:pt x="2856" y="942"/>
                    <a:pt x="2857" y="979"/>
                  </a:cubicBezTo>
                  <a:lnTo>
                    <a:pt x="2857" y="979"/>
                  </a:lnTo>
                  <a:cubicBezTo>
                    <a:pt x="2857" y="968"/>
                    <a:pt x="2857" y="956"/>
                    <a:pt x="2857" y="943"/>
                  </a:cubicBezTo>
                  <a:cubicBezTo>
                    <a:pt x="2888" y="882"/>
                    <a:pt x="2888" y="791"/>
                    <a:pt x="2857" y="730"/>
                  </a:cubicBezTo>
                  <a:cubicBezTo>
                    <a:pt x="2857" y="669"/>
                    <a:pt x="2857" y="669"/>
                    <a:pt x="2888" y="669"/>
                  </a:cubicBezTo>
                  <a:cubicBezTo>
                    <a:pt x="2888" y="730"/>
                    <a:pt x="2888" y="821"/>
                    <a:pt x="2888" y="882"/>
                  </a:cubicBezTo>
                  <a:cubicBezTo>
                    <a:pt x="2888" y="943"/>
                    <a:pt x="2918" y="943"/>
                    <a:pt x="2918" y="943"/>
                  </a:cubicBezTo>
                  <a:cubicBezTo>
                    <a:pt x="2918" y="943"/>
                    <a:pt x="2918" y="943"/>
                    <a:pt x="2918" y="882"/>
                  </a:cubicBezTo>
                  <a:cubicBezTo>
                    <a:pt x="2918" y="821"/>
                    <a:pt x="2918" y="730"/>
                    <a:pt x="2918" y="730"/>
                  </a:cubicBezTo>
                  <a:cubicBezTo>
                    <a:pt x="2918" y="730"/>
                    <a:pt x="2918" y="669"/>
                    <a:pt x="2918" y="578"/>
                  </a:cubicBezTo>
                  <a:cubicBezTo>
                    <a:pt x="2918" y="578"/>
                    <a:pt x="2918" y="669"/>
                    <a:pt x="2949" y="730"/>
                  </a:cubicBezTo>
                  <a:cubicBezTo>
                    <a:pt x="2949" y="882"/>
                    <a:pt x="2949" y="973"/>
                    <a:pt x="2979" y="973"/>
                  </a:cubicBezTo>
                  <a:cubicBezTo>
                    <a:pt x="2979" y="973"/>
                    <a:pt x="2979" y="973"/>
                    <a:pt x="2979" y="1034"/>
                  </a:cubicBezTo>
                  <a:cubicBezTo>
                    <a:pt x="3009" y="1034"/>
                    <a:pt x="3009" y="1034"/>
                    <a:pt x="3009" y="973"/>
                  </a:cubicBezTo>
                  <a:cubicBezTo>
                    <a:pt x="3009" y="943"/>
                    <a:pt x="3013" y="933"/>
                    <a:pt x="3017" y="933"/>
                  </a:cubicBezTo>
                  <a:cubicBezTo>
                    <a:pt x="3026" y="933"/>
                    <a:pt x="3040" y="973"/>
                    <a:pt x="3040" y="973"/>
                  </a:cubicBezTo>
                  <a:cubicBezTo>
                    <a:pt x="3040" y="955"/>
                    <a:pt x="3040" y="935"/>
                    <a:pt x="3040" y="912"/>
                  </a:cubicBezTo>
                  <a:cubicBezTo>
                    <a:pt x="3040" y="912"/>
                    <a:pt x="3040" y="912"/>
                    <a:pt x="3070" y="973"/>
                  </a:cubicBezTo>
                  <a:cubicBezTo>
                    <a:pt x="3070" y="956"/>
                    <a:pt x="3070" y="936"/>
                    <a:pt x="3070" y="912"/>
                  </a:cubicBezTo>
                  <a:cubicBezTo>
                    <a:pt x="3070" y="998"/>
                    <a:pt x="3080" y="1035"/>
                    <a:pt x="3088" y="1035"/>
                  </a:cubicBezTo>
                  <a:cubicBezTo>
                    <a:pt x="3095" y="1035"/>
                    <a:pt x="3101" y="1013"/>
                    <a:pt x="3101" y="973"/>
                  </a:cubicBezTo>
                  <a:cubicBezTo>
                    <a:pt x="3101" y="948"/>
                    <a:pt x="3101" y="928"/>
                    <a:pt x="3101" y="912"/>
                  </a:cubicBezTo>
                  <a:cubicBezTo>
                    <a:pt x="3116" y="943"/>
                    <a:pt x="3123" y="958"/>
                    <a:pt x="3127" y="958"/>
                  </a:cubicBezTo>
                  <a:cubicBezTo>
                    <a:pt x="3131" y="958"/>
                    <a:pt x="3131" y="943"/>
                    <a:pt x="3131" y="912"/>
                  </a:cubicBezTo>
                  <a:lnTo>
                    <a:pt x="3131" y="760"/>
                  </a:lnTo>
                  <a:cubicBezTo>
                    <a:pt x="3131" y="760"/>
                    <a:pt x="3131" y="699"/>
                    <a:pt x="3131" y="608"/>
                  </a:cubicBezTo>
                  <a:cubicBezTo>
                    <a:pt x="3131" y="596"/>
                    <a:pt x="3132" y="590"/>
                    <a:pt x="3134" y="590"/>
                  </a:cubicBezTo>
                  <a:cubicBezTo>
                    <a:pt x="3142" y="590"/>
                    <a:pt x="3161" y="682"/>
                    <a:pt x="3161" y="851"/>
                  </a:cubicBezTo>
                  <a:lnTo>
                    <a:pt x="3161" y="912"/>
                  </a:lnTo>
                  <a:cubicBezTo>
                    <a:pt x="3161" y="1003"/>
                    <a:pt x="3161" y="1003"/>
                    <a:pt x="3192" y="1003"/>
                  </a:cubicBezTo>
                  <a:cubicBezTo>
                    <a:pt x="3192" y="1003"/>
                    <a:pt x="3192" y="1003"/>
                    <a:pt x="3192" y="965"/>
                  </a:cubicBezTo>
                  <a:cubicBezTo>
                    <a:pt x="3192" y="965"/>
                    <a:pt x="3192" y="927"/>
                    <a:pt x="3192" y="851"/>
                  </a:cubicBezTo>
                  <a:cubicBezTo>
                    <a:pt x="3192" y="912"/>
                    <a:pt x="3192" y="1003"/>
                    <a:pt x="3222" y="1003"/>
                  </a:cubicBezTo>
                  <a:lnTo>
                    <a:pt x="3222" y="912"/>
                  </a:lnTo>
                  <a:cubicBezTo>
                    <a:pt x="3222" y="887"/>
                    <a:pt x="3222" y="867"/>
                    <a:pt x="3222" y="851"/>
                  </a:cubicBezTo>
                  <a:cubicBezTo>
                    <a:pt x="3222" y="851"/>
                    <a:pt x="3253" y="851"/>
                    <a:pt x="3253" y="943"/>
                  </a:cubicBezTo>
                  <a:cubicBezTo>
                    <a:pt x="3253" y="791"/>
                    <a:pt x="3253" y="699"/>
                    <a:pt x="3253" y="699"/>
                  </a:cubicBezTo>
                  <a:cubicBezTo>
                    <a:pt x="3253" y="699"/>
                    <a:pt x="3253" y="699"/>
                    <a:pt x="3253" y="639"/>
                  </a:cubicBezTo>
                  <a:cubicBezTo>
                    <a:pt x="3253" y="639"/>
                    <a:pt x="3283" y="639"/>
                    <a:pt x="3283" y="578"/>
                  </a:cubicBezTo>
                  <a:cubicBezTo>
                    <a:pt x="3283" y="546"/>
                    <a:pt x="3283" y="490"/>
                    <a:pt x="3283" y="456"/>
                  </a:cubicBezTo>
                  <a:lnTo>
                    <a:pt x="3283" y="365"/>
                  </a:lnTo>
                  <a:cubicBezTo>
                    <a:pt x="3283" y="259"/>
                    <a:pt x="3275" y="206"/>
                    <a:pt x="3268" y="206"/>
                  </a:cubicBezTo>
                  <a:cubicBezTo>
                    <a:pt x="3260" y="206"/>
                    <a:pt x="3253" y="259"/>
                    <a:pt x="3253" y="365"/>
                  </a:cubicBezTo>
                  <a:cubicBezTo>
                    <a:pt x="3253" y="304"/>
                    <a:pt x="3253" y="304"/>
                    <a:pt x="3253" y="304"/>
                  </a:cubicBezTo>
                  <a:cubicBezTo>
                    <a:pt x="3253" y="304"/>
                    <a:pt x="3253" y="304"/>
                    <a:pt x="3253" y="213"/>
                  </a:cubicBezTo>
                  <a:cubicBezTo>
                    <a:pt x="3253" y="192"/>
                    <a:pt x="3253" y="171"/>
                    <a:pt x="3253" y="152"/>
                  </a:cubicBezTo>
                  <a:cubicBezTo>
                    <a:pt x="3253" y="176"/>
                    <a:pt x="3248" y="190"/>
                    <a:pt x="3242" y="190"/>
                  </a:cubicBezTo>
                  <a:cubicBezTo>
                    <a:pt x="3234" y="190"/>
                    <a:pt x="3222" y="154"/>
                    <a:pt x="3222" y="61"/>
                  </a:cubicBezTo>
                  <a:cubicBezTo>
                    <a:pt x="3222" y="82"/>
                    <a:pt x="3222" y="112"/>
                    <a:pt x="3222" y="152"/>
                  </a:cubicBezTo>
                  <a:cubicBezTo>
                    <a:pt x="3192" y="152"/>
                    <a:pt x="3192" y="213"/>
                    <a:pt x="3192" y="304"/>
                  </a:cubicBezTo>
                  <a:cubicBezTo>
                    <a:pt x="3192" y="257"/>
                    <a:pt x="3192" y="213"/>
                    <a:pt x="3192" y="213"/>
                  </a:cubicBezTo>
                  <a:cubicBezTo>
                    <a:pt x="3192" y="152"/>
                    <a:pt x="3192" y="152"/>
                    <a:pt x="3192" y="152"/>
                  </a:cubicBezTo>
                  <a:cubicBezTo>
                    <a:pt x="3172" y="152"/>
                    <a:pt x="3165" y="112"/>
                    <a:pt x="3163" y="112"/>
                  </a:cubicBezTo>
                  <a:cubicBezTo>
                    <a:pt x="3161" y="112"/>
                    <a:pt x="3161" y="122"/>
                    <a:pt x="3161" y="152"/>
                  </a:cubicBezTo>
                  <a:cubicBezTo>
                    <a:pt x="3161" y="152"/>
                    <a:pt x="3161" y="152"/>
                    <a:pt x="3161" y="61"/>
                  </a:cubicBezTo>
                  <a:cubicBezTo>
                    <a:pt x="3161" y="52"/>
                    <a:pt x="3161" y="47"/>
                    <a:pt x="3160" y="47"/>
                  </a:cubicBezTo>
                  <a:lnTo>
                    <a:pt x="3160" y="47"/>
                  </a:lnTo>
                  <a:cubicBezTo>
                    <a:pt x="3153" y="47"/>
                    <a:pt x="3136" y="171"/>
                    <a:pt x="3161" y="274"/>
                  </a:cubicBezTo>
                  <a:cubicBezTo>
                    <a:pt x="3161" y="274"/>
                    <a:pt x="3161" y="365"/>
                    <a:pt x="3161" y="365"/>
                  </a:cubicBezTo>
                  <a:cubicBezTo>
                    <a:pt x="3161" y="426"/>
                    <a:pt x="3131" y="426"/>
                    <a:pt x="3131" y="426"/>
                  </a:cubicBezTo>
                  <a:lnTo>
                    <a:pt x="3131" y="274"/>
                  </a:lnTo>
                  <a:cubicBezTo>
                    <a:pt x="3131" y="207"/>
                    <a:pt x="3131" y="155"/>
                    <a:pt x="3131" y="122"/>
                  </a:cubicBezTo>
                  <a:cubicBezTo>
                    <a:pt x="3131" y="122"/>
                    <a:pt x="3101" y="274"/>
                    <a:pt x="3101" y="365"/>
                  </a:cubicBezTo>
                  <a:cubicBezTo>
                    <a:pt x="3101" y="323"/>
                    <a:pt x="3101" y="293"/>
                    <a:pt x="3101" y="274"/>
                  </a:cubicBezTo>
                  <a:cubicBezTo>
                    <a:pt x="3101" y="232"/>
                    <a:pt x="3101" y="175"/>
                    <a:pt x="3090" y="175"/>
                  </a:cubicBezTo>
                  <a:cubicBezTo>
                    <a:pt x="3086" y="175"/>
                    <a:pt x="3079" y="185"/>
                    <a:pt x="3070" y="213"/>
                  </a:cubicBezTo>
                  <a:cubicBezTo>
                    <a:pt x="3070" y="213"/>
                    <a:pt x="3040" y="213"/>
                    <a:pt x="3040" y="122"/>
                  </a:cubicBezTo>
                  <a:cubicBezTo>
                    <a:pt x="3040" y="112"/>
                    <a:pt x="3040" y="108"/>
                    <a:pt x="3040" y="108"/>
                  </a:cubicBezTo>
                  <a:cubicBezTo>
                    <a:pt x="3039" y="108"/>
                    <a:pt x="3035" y="232"/>
                    <a:pt x="3009" y="335"/>
                  </a:cubicBezTo>
                  <a:cubicBezTo>
                    <a:pt x="3009" y="274"/>
                    <a:pt x="3009" y="274"/>
                    <a:pt x="3009" y="274"/>
                  </a:cubicBezTo>
                  <a:cubicBezTo>
                    <a:pt x="3009" y="274"/>
                    <a:pt x="3009" y="274"/>
                    <a:pt x="3009" y="183"/>
                  </a:cubicBezTo>
                  <a:cubicBezTo>
                    <a:pt x="2997" y="244"/>
                    <a:pt x="2990" y="271"/>
                    <a:pt x="2986" y="271"/>
                  </a:cubicBezTo>
                  <a:cubicBezTo>
                    <a:pt x="2979" y="271"/>
                    <a:pt x="2979" y="213"/>
                    <a:pt x="2979" y="122"/>
                  </a:cubicBezTo>
                  <a:cubicBezTo>
                    <a:pt x="2979" y="61"/>
                    <a:pt x="2979" y="61"/>
                    <a:pt x="2979" y="31"/>
                  </a:cubicBezTo>
                  <a:cubicBezTo>
                    <a:pt x="2979" y="122"/>
                    <a:pt x="2949" y="122"/>
                    <a:pt x="2949" y="122"/>
                  </a:cubicBezTo>
                  <a:cubicBezTo>
                    <a:pt x="2949" y="122"/>
                    <a:pt x="2949" y="122"/>
                    <a:pt x="2949" y="274"/>
                  </a:cubicBezTo>
                  <a:cubicBezTo>
                    <a:pt x="2949" y="396"/>
                    <a:pt x="2949" y="396"/>
                    <a:pt x="2918" y="396"/>
                  </a:cubicBezTo>
                  <a:cubicBezTo>
                    <a:pt x="2918" y="396"/>
                    <a:pt x="2918" y="396"/>
                    <a:pt x="2918" y="335"/>
                  </a:cubicBezTo>
                  <a:cubicBezTo>
                    <a:pt x="2918" y="335"/>
                    <a:pt x="2918" y="307"/>
                    <a:pt x="2918" y="282"/>
                  </a:cubicBezTo>
                  <a:cubicBezTo>
                    <a:pt x="2918" y="282"/>
                    <a:pt x="2918" y="225"/>
                    <a:pt x="2918" y="183"/>
                  </a:cubicBezTo>
                  <a:cubicBezTo>
                    <a:pt x="2918" y="183"/>
                    <a:pt x="2888" y="92"/>
                    <a:pt x="2888" y="92"/>
                  </a:cubicBezTo>
                  <a:cubicBezTo>
                    <a:pt x="2888" y="157"/>
                    <a:pt x="2872" y="207"/>
                    <a:pt x="2863" y="207"/>
                  </a:cubicBezTo>
                  <a:cubicBezTo>
                    <a:pt x="2860" y="207"/>
                    <a:pt x="2857" y="200"/>
                    <a:pt x="2857" y="183"/>
                  </a:cubicBezTo>
                  <a:cubicBezTo>
                    <a:pt x="2857" y="183"/>
                    <a:pt x="2853" y="178"/>
                    <a:pt x="2847" y="178"/>
                  </a:cubicBezTo>
                  <a:cubicBezTo>
                    <a:pt x="2838" y="178"/>
                    <a:pt x="2827" y="189"/>
                    <a:pt x="2827" y="244"/>
                  </a:cubicBezTo>
                  <a:cubicBezTo>
                    <a:pt x="2827" y="244"/>
                    <a:pt x="2827" y="244"/>
                    <a:pt x="2827" y="183"/>
                  </a:cubicBezTo>
                  <a:cubicBezTo>
                    <a:pt x="2827" y="172"/>
                    <a:pt x="2827" y="162"/>
                    <a:pt x="2827" y="152"/>
                  </a:cubicBezTo>
                  <a:cubicBezTo>
                    <a:pt x="2827" y="198"/>
                    <a:pt x="2827" y="221"/>
                    <a:pt x="2823" y="221"/>
                  </a:cubicBezTo>
                  <a:cubicBezTo>
                    <a:pt x="2819" y="221"/>
                    <a:pt x="2812" y="198"/>
                    <a:pt x="2797" y="152"/>
                  </a:cubicBezTo>
                  <a:cubicBezTo>
                    <a:pt x="2783" y="194"/>
                    <a:pt x="2769" y="210"/>
                    <a:pt x="2758" y="210"/>
                  </a:cubicBezTo>
                  <a:cubicBezTo>
                    <a:pt x="2745" y="210"/>
                    <a:pt x="2736" y="186"/>
                    <a:pt x="2736" y="152"/>
                  </a:cubicBezTo>
                  <a:cubicBezTo>
                    <a:pt x="2736" y="213"/>
                    <a:pt x="2736" y="213"/>
                    <a:pt x="2736" y="213"/>
                  </a:cubicBezTo>
                  <a:cubicBezTo>
                    <a:pt x="2725" y="169"/>
                    <a:pt x="2718" y="148"/>
                    <a:pt x="2713" y="148"/>
                  </a:cubicBezTo>
                  <a:cubicBezTo>
                    <a:pt x="2707" y="148"/>
                    <a:pt x="2706" y="182"/>
                    <a:pt x="2706" y="239"/>
                  </a:cubicBezTo>
                  <a:lnTo>
                    <a:pt x="2706" y="239"/>
                  </a:lnTo>
                  <a:cubicBezTo>
                    <a:pt x="2706" y="231"/>
                    <a:pt x="2706" y="222"/>
                    <a:pt x="2706" y="213"/>
                  </a:cubicBezTo>
                  <a:cubicBezTo>
                    <a:pt x="2706" y="137"/>
                    <a:pt x="2706" y="99"/>
                    <a:pt x="2702" y="99"/>
                  </a:cubicBezTo>
                  <a:cubicBezTo>
                    <a:pt x="2698" y="99"/>
                    <a:pt x="2690" y="137"/>
                    <a:pt x="2675" y="213"/>
                  </a:cubicBezTo>
                  <a:cubicBezTo>
                    <a:pt x="2675" y="117"/>
                    <a:pt x="2675" y="61"/>
                    <a:pt x="2675" y="61"/>
                  </a:cubicBezTo>
                  <a:cubicBezTo>
                    <a:pt x="2645" y="61"/>
                    <a:pt x="2645" y="152"/>
                    <a:pt x="2645" y="213"/>
                  </a:cubicBezTo>
                  <a:cubicBezTo>
                    <a:pt x="2645" y="98"/>
                    <a:pt x="2645" y="45"/>
                    <a:pt x="2640" y="45"/>
                  </a:cubicBezTo>
                  <a:cubicBezTo>
                    <a:pt x="2636" y="45"/>
                    <a:pt x="2628" y="83"/>
                    <a:pt x="2614" y="152"/>
                  </a:cubicBezTo>
                  <a:cubicBezTo>
                    <a:pt x="2614" y="112"/>
                    <a:pt x="2614" y="82"/>
                    <a:pt x="2614" y="61"/>
                  </a:cubicBezTo>
                  <a:lnTo>
                    <a:pt x="2584" y="61"/>
                  </a:lnTo>
                  <a:cubicBezTo>
                    <a:pt x="2584" y="61"/>
                    <a:pt x="2584" y="122"/>
                    <a:pt x="2584" y="213"/>
                  </a:cubicBezTo>
                  <a:cubicBezTo>
                    <a:pt x="2584" y="117"/>
                    <a:pt x="2572" y="57"/>
                    <a:pt x="2563" y="57"/>
                  </a:cubicBezTo>
                  <a:cubicBezTo>
                    <a:pt x="2558" y="57"/>
                    <a:pt x="2554" y="77"/>
                    <a:pt x="2554" y="122"/>
                  </a:cubicBezTo>
                  <a:cubicBezTo>
                    <a:pt x="2554" y="122"/>
                    <a:pt x="2554" y="122"/>
                    <a:pt x="2554" y="213"/>
                  </a:cubicBezTo>
                  <a:cubicBezTo>
                    <a:pt x="2554" y="230"/>
                    <a:pt x="2551" y="238"/>
                    <a:pt x="2548" y="238"/>
                  </a:cubicBezTo>
                  <a:cubicBezTo>
                    <a:pt x="2539" y="238"/>
                    <a:pt x="2523" y="188"/>
                    <a:pt x="2523" y="122"/>
                  </a:cubicBezTo>
                  <a:cubicBezTo>
                    <a:pt x="2523" y="165"/>
                    <a:pt x="2523" y="213"/>
                    <a:pt x="2523" y="274"/>
                  </a:cubicBezTo>
                  <a:cubicBezTo>
                    <a:pt x="2523" y="292"/>
                    <a:pt x="2521" y="299"/>
                    <a:pt x="2518" y="299"/>
                  </a:cubicBezTo>
                  <a:cubicBezTo>
                    <a:pt x="2511" y="299"/>
                    <a:pt x="2502" y="256"/>
                    <a:pt x="2523" y="213"/>
                  </a:cubicBezTo>
                  <a:cubicBezTo>
                    <a:pt x="2523" y="122"/>
                    <a:pt x="2523" y="122"/>
                    <a:pt x="2493" y="61"/>
                  </a:cubicBezTo>
                  <a:cubicBezTo>
                    <a:pt x="2493" y="61"/>
                    <a:pt x="2493" y="61"/>
                    <a:pt x="2493" y="122"/>
                  </a:cubicBezTo>
                  <a:cubicBezTo>
                    <a:pt x="2493" y="152"/>
                    <a:pt x="2485" y="168"/>
                    <a:pt x="2478" y="168"/>
                  </a:cubicBezTo>
                  <a:cubicBezTo>
                    <a:pt x="2470" y="168"/>
                    <a:pt x="2462" y="152"/>
                    <a:pt x="2462" y="122"/>
                  </a:cubicBezTo>
                  <a:cubicBezTo>
                    <a:pt x="2462" y="122"/>
                    <a:pt x="2462" y="183"/>
                    <a:pt x="2432" y="183"/>
                  </a:cubicBezTo>
                  <a:cubicBezTo>
                    <a:pt x="2417" y="228"/>
                    <a:pt x="2409" y="251"/>
                    <a:pt x="2405" y="251"/>
                  </a:cubicBezTo>
                  <a:cubicBezTo>
                    <a:pt x="2402" y="251"/>
                    <a:pt x="2402" y="228"/>
                    <a:pt x="2402" y="183"/>
                  </a:cubicBezTo>
                  <a:cubicBezTo>
                    <a:pt x="2402" y="219"/>
                    <a:pt x="2402" y="249"/>
                    <a:pt x="2402" y="274"/>
                  </a:cubicBezTo>
                  <a:cubicBezTo>
                    <a:pt x="2402" y="274"/>
                    <a:pt x="2402" y="274"/>
                    <a:pt x="2371" y="335"/>
                  </a:cubicBezTo>
                  <a:cubicBezTo>
                    <a:pt x="2354" y="284"/>
                    <a:pt x="2347" y="242"/>
                    <a:pt x="2343" y="242"/>
                  </a:cubicBezTo>
                  <a:cubicBezTo>
                    <a:pt x="2341" y="242"/>
                    <a:pt x="2341" y="268"/>
                    <a:pt x="2341" y="335"/>
                  </a:cubicBezTo>
                  <a:cubicBezTo>
                    <a:pt x="2326" y="289"/>
                    <a:pt x="2318" y="266"/>
                    <a:pt x="2314" y="266"/>
                  </a:cubicBezTo>
                  <a:cubicBezTo>
                    <a:pt x="2310" y="266"/>
                    <a:pt x="2310" y="289"/>
                    <a:pt x="2310" y="335"/>
                  </a:cubicBezTo>
                  <a:cubicBezTo>
                    <a:pt x="2310" y="396"/>
                    <a:pt x="2310" y="396"/>
                    <a:pt x="2280" y="396"/>
                  </a:cubicBezTo>
                  <a:cubicBezTo>
                    <a:pt x="2280" y="396"/>
                    <a:pt x="2280" y="304"/>
                    <a:pt x="2280" y="244"/>
                  </a:cubicBezTo>
                  <a:cubicBezTo>
                    <a:pt x="2280" y="264"/>
                    <a:pt x="2277" y="271"/>
                    <a:pt x="2273" y="271"/>
                  </a:cubicBezTo>
                  <a:cubicBezTo>
                    <a:pt x="2266" y="271"/>
                    <a:pt x="2260" y="244"/>
                    <a:pt x="2280" y="244"/>
                  </a:cubicBezTo>
                  <a:lnTo>
                    <a:pt x="2280" y="183"/>
                  </a:lnTo>
                  <a:cubicBezTo>
                    <a:pt x="2271" y="155"/>
                    <a:pt x="2264" y="144"/>
                    <a:pt x="2260" y="144"/>
                  </a:cubicBezTo>
                  <a:cubicBezTo>
                    <a:pt x="2250" y="144"/>
                    <a:pt x="2250" y="201"/>
                    <a:pt x="2250" y="244"/>
                  </a:cubicBezTo>
                  <a:cubicBezTo>
                    <a:pt x="2250" y="177"/>
                    <a:pt x="2244" y="151"/>
                    <a:pt x="2237" y="151"/>
                  </a:cubicBezTo>
                  <a:cubicBezTo>
                    <a:pt x="2229" y="151"/>
                    <a:pt x="2219" y="193"/>
                    <a:pt x="2219" y="244"/>
                  </a:cubicBezTo>
                  <a:cubicBezTo>
                    <a:pt x="2219" y="201"/>
                    <a:pt x="2219" y="182"/>
                    <a:pt x="2218" y="182"/>
                  </a:cubicBezTo>
                  <a:cubicBezTo>
                    <a:pt x="2217" y="182"/>
                    <a:pt x="2211" y="304"/>
                    <a:pt x="2189" y="456"/>
                  </a:cubicBezTo>
                  <a:cubicBezTo>
                    <a:pt x="2189" y="393"/>
                    <a:pt x="2189" y="343"/>
                    <a:pt x="2189" y="304"/>
                  </a:cubicBezTo>
                  <a:cubicBezTo>
                    <a:pt x="2189" y="244"/>
                    <a:pt x="2158" y="244"/>
                    <a:pt x="2158" y="244"/>
                  </a:cubicBezTo>
                  <a:cubicBezTo>
                    <a:pt x="2158" y="244"/>
                    <a:pt x="2158" y="244"/>
                    <a:pt x="2158" y="304"/>
                  </a:cubicBezTo>
                  <a:lnTo>
                    <a:pt x="2128" y="304"/>
                  </a:lnTo>
                  <a:cubicBezTo>
                    <a:pt x="2128" y="244"/>
                    <a:pt x="2128" y="244"/>
                    <a:pt x="2098" y="213"/>
                  </a:cubicBezTo>
                  <a:cubicBezTo>
                    <a:pt x="2037" y="213"/>
                    <a:pt x="2037" y="213"/>
                    <a:pt x="2037" y="365"/>
                  </a:cubicBezTo>
                  <a:cubicBezTo>
                    <a:pt x="2037" y="346"/>
                    <a:pt x="2037" y="323"/>
                    <a:pt x="2037" y="304"/>
                  </a:cubicBezTo>
                  <a:cubicBezTo>
                    <a:pt x="2037" y="304"/>
                    <a:pt x="2037" y="304"/>
                    <a:pt x="2037" y="213"/>
                  </a:cubicBezTo>
                  <a:cubicBezTo>
                    <a:pt x="2025" y="152"/>
                    <a:pt x="2017" y="130"/>
                    <a:pt x="2013" y="130"/>
                  </a:cubicBezTo>
                  <a:cubicBezTo>
                    <a:pt x="2006" y="130"/>
                    <a:pt x="2006" y="177"/>
                    <a:pt x="2006" y="213"/>
                  </a:cubicBezTo>
                  <a:cubicBezTo>
                    <a:pt x="2006" y="194"/>
                    <a:pt x="2006" y="171"/>
                    <a:pt x="2006" y="152"/>
                  </a:cubicBezTo>
                  <a:cubicBezTo>
                    <a:pt x="2006" y="185"/>
                    <a:pt x="1998" y="217"/>
                    <a:pt x="1990" y="217"/>
                  </a:cubicBezTo>
                  <a:cubicBezTo>
                    <a:pt x="1983" y="217"/>
                    <a:pt x="1976" y="193"/>
                    <a:pt x="1976" y="122"/>
                  </a:cubicBezTo>
                  <a:cubicBezTo>
                    <a:pt x="1976" y="213"/>
                    <a:pt x="1946" y="213"/>
                    <a:pt x="1946" y="213"/>
                  </a:cubicBezTo>
                  <a:cubicBezTo>
                    <a:pt x="1946" y="213"/>
                    <a:pt x="1946" y="213"/>
                    <a:pt x="1946" y="122"/>
                  </a:cubicBezTo>
                  <a:cubicBezTo>
                    <a:pt x="1946" y="92"/>
                    <a:pt x="1946" y="76"/>
                    <a:pt x="1942" y="76"/>
                  </a:cubicBezTo>
                  <a:cubicBezTo>
                    <a:pt x="1938" y="76"/>
                    <a:pt x="1930" y="92"/>
                    <a:pt x="1915" y="122"/>
                  </a:cubicBezTo>
                  <a:cubicBezTo>
                    <a:pt x="1915" y="122"/>
                    <a:pt x="1915" y="199"/>
                    <a:pt x="1915" y="244"/>
                  </a:cubicBezTo>
                  <a:cubicBezTo>
                    <a:pt x="1915" y="244"/>
                    <a:pt x="1913" y="251"/>
                    <a:pt x="1909" y="262"/>
                  </a:cubicBezTo>
                  <a:lnTo>
                    <a:pt x="1909" y="262"/>
                  </a:lnTo>
                  <a:cubicBezTo>
                    <a:pt x="1885" y="209"/>
                    <a:pt x="1885" y="183"/>
                    <a:pt x="1885" y="183"/>
                  </a:cubicBezTo>
                  <a:cubicBezTo>
                    <a:pt x="1885" y="183"/>
                    <a:pt x="1885" y="183"/>
                    <a:pt x="1854" y="274"/>
                  </a:cubicBezTo>
                  <a:cubicBezTo>
                    <a:pt x="1854" y="198"/>
                    <a:pt x="1854" y="160"/>
                    <a:pt x="1851" y="160"/>
                  </a:cubicBezTo>
                  <a:cubicBezTo>
                    <a:pt x="1847" y="160"/>
                    <a:pt x="1839" y="198"/>
                    <a:pt x="1824" y="274"/>
                  </a:cubicBezTo>
                  <a:cubicBezTo>
                    <a:pt x="1824" y="253"/>
                    <a:pt x="1824" y="221"/>
                    <a:pt x="1824" y="183"/>
                  </a:cubicBezTo>
                  <a:cubicBezTo>
                    <a:pt x="1807" y="97"/>
                    <a:pt x="1799" y="60"/>
                    <a:pt x="1796" y="60"/>
                  </a:cubicBezTo>
                  <a:cubicBezTo>
                    <a:pt x="1794" y="60"/>
                    <a:pt x="1794" y="82"/>
                    <a:pt x="1794" y="122"/>
                  </a:cubicBezTo>
                  <a:cubicBezTo>
                    <a:pt x="1794" y="183"/>
                    <a:pt x="1794" y="183"/>
                    <a:pt x="1794" y="183"/>
                  </a:cubicBezTo>
                  <a:cubicBezTo>
                    <a:pt x="1763" y="244"/>
                    <a:pt x="1763" y="244"/>
                    <a:pt x="1763" y="335"/>
                  </a:cubicBezTo>
                  <a:cubicBezTo>
                    <a:pt x="1763" y="244"/>
                    <a:pt x="1763" y="244"/>
                    <a:pt x="1763" y="244"/>
                  </a:cubicBezTo>
                  <a:lnTo>
                    <a:pt x="1733" y="244"/>
                  </a:lnTo>
                  <a:lnTo>
                    <a:pt x="1733" y="304"/>
                  </a:lnTo>
                  <a:cubicBezTo>
                    <a:pt x="1717" y="240"/>
                    <a:pt x="1701" y="201"/>
                    <a:pt x="1689" y="201"/>
                  </a:cubicBezTo>
                  <a:cubicBezTo>
                    <a:pt x="1679" y="201"/>
                    <a:pt x="1672" y="233"/>
                    <a:pt x="1672" y="304"/>
                  </a:cubicBezTo>
                  <a:lnTo>
                    <a:pt x="1672" y="244"/>
                  </a:lnTo>
                  <a:cubicBezTo>
                    <a:pt x="1672" y="152"/>
                    <a:pt x="1672" y="152"/>
                    <a:pt x="1672" y="152"/>
                  </a:cubicBezTo>
                  <a:cubicBezTo>
                    <a:pt x="1642" y="152"/>
                    <a:pt x="1642" y="244"/>
                    <a:pt x="1642" y="244"/>
                  </a:cubicBezTo>
                  <a:cubicBezTo>
                    <a:pt x="1631" y="232"/>
                    <a:pt x="1623" y="225"/>
                    <a:pt x="1619" y="225"/>
                  </a:cubicBezTo>
                  <a:cubicBezTo>
                    <a:pt x="1611" y="225"/>
                    <a:pt x="1611" y="247"/>
                    <a:pt x="1611" y="304"/>
                  </a:cubicBezTo>
                  <a:cubicBezTo>
                    <a:pt x="1611" y="304"/>
                    <a:pt x="1611" y="304"/>
                    <a:pt x="1611" y="213"/>
                  </a:cubicBezTo>
                  <a:cubicBezTo>
                    <a:pt x="1611" y="152"/>
                    <a:pt x="1611" y="152"/>
                    <a:pt x="1581" y="152"/>
                  </a:cubicBezTo>
                  <a:cubicBezTo>
                    <a:pt x="1581" y="152"/>
                    <a:pt x="1581" y="213"/>
                    <a:pt x="1581" y="304"/>
                  </a:cubicBezTo>
                  <a:cubicBezTo>
                    <a:pt x="1581" y="259"/>
                    <a:pt x="1573" y="236"/>
                    <a:pt x="1566" y="236"/>
                  </a:cubicBezTo>
                  <a:cubicBezTo>
                    <a:pt x="1558" y="236"/>
                    <a:pt x="1550" y="259"/>
                    <a:pt x="1550" y="304"/>
                  </a:cubicBezTo>
                  <a:cubicBezTo>
                    <a:pt x="1550" y="304"/>
                    <a:pt x="1550" y="304"/>
                    <a:pt x="1550" y="213"/>
                  </a:cubicBezTo>
                  <a:cubicBezTo>
                    <a:pt x="1550" y="177"/>
                    <a:pt x="1540" y="130"/>
                    <a:pt x="1531" y="130"/>
                  </a:cubicBezTo>
                  <a:cubicBezTo>
                    <a:pt x="1525" y="130"/>
                    <a:pt x="1520" y="152"/>
                    <a:pt x="1520" y="213"/>
                  </a:cubicBezTo>
                  <a:cubicBezTo>
                    <a:pt x="1520" y="213"/>
                    <a:pt x="1520" y="213"/>
                    <a:pt x="1520" y="152"/>
                  </a:cubicBezTo>
                  <a:cubicBezTo>
                    <a:pt x="1505" y="183"/>
                    <a:pt x="1497" y="198"/>
                    <a:pt x="1493" y="198"/>
                  </a:cubicBezTo>
                  <a:cubicBezTo>
                    <a:pt x="1490" y="198"/>
                    <a:pt x="1490" y="183"/>
                    <a:pt x="1490" y="152"/>
                  </a:cubicBezTo>
                  <a:cubicBezTo>
                    <a:pt x="1490" y="152"/>
                    <a:pt x="1490" y="153"/>
                    <a:pt x="1490" y="213"/>
                  </a:cubicBezTo>
                  <a:lnTo>
                    <a:pt x="1490" y="274"/>
                  </a:lnTo>
                  <a:cubicBezTo>
                    <a:pt x="1474" y="198"/>
                    <a:pt x="1467" y="160"/>
                    <a:pt x="1463" y="160"/>
                  </a:cubicBezTo>
                  <a:cubicBezTo>
                    <a:pt x="1459" y="160"/>
                    <a:pt x="1459" y="198"/>
                    <a:pt x="1459" y="274"/>
                  </a:cubicBezTo>
                  <a:cubicBezTo>
                    <a:pt x="1459" y="213"/>
                    <a:pt x="1459" y="213"/>
                    <a:pt x="1459" y="213"/>
                  </a:cubicBezTo>
                  <a:cubicBezTo>
                    <a:pt x="1459" y="213"/>
                    <a:pt x="1429" y="274"/>
                    <a:pt x="1429" y="274"/>
                  </a:cubicBezTo>
                  <a:cubicBezTo>
                    <a:pt x="1398" y="274"/>
                    <a:pt x="1368" y="274"/>
                    <a:pt x="1368" y="335"/>
                  </a:cubicBezTo>
                  <a:cubicBezTo>
                    <a:pt x="1368" y="274"/>
                    <a:pt x="1368" y="274"/>
                    <a:pt x="1368" y="274"/>
                  </a:cubicBezTo>
                  <a:cubicBezTo>
                    <a:pt x="1338" y="274"/>
                    <a:pt x="1338" y="274"/>
                    <a:pt x="1338" y="183"/>
                  </a:cubicBezTo>
                  <a:cubicBezTo>
                    <a:pt x="1338" y="274"/>
                    <a:pt x="1338" y="274"/>
                    <a:pt x="1338" y="274"/>
                  </a:cubicBezTo>
                  <a:cubicBezTo>
                    <a:pt x="1338" y="208"/>
                    <a:pt x="1322" y="158"/>
                    <a:pt x="1313" y="158"/>
                  </a:cubicBezTo>
                  <a:cubicBezTo>
                    <a:pt x="1310" y="158"/>
                    <a:pt x="1307" y="166"/>
                    <a:pt x="1307" y="183"/>
                  </a:cubicBezTo>
                  <a:cubicBezTo>
                    <a:pt x="1307" y="210"/>
                    <a:pt x="1307" y="229"/>
                    <a:pt x="1307" y="244"/>
                  </a:cubicBezTo>
                  <a:cubicBezTo>
                    <a:pt x="1307" y="227"/>
                    <a:pt x="1305" y="219"/>
                    <a:pt x="1302" y="219"/>
                  </a:cubicBezTo>
                  <a:cubicBezTo>
                    <a:pt x="1293" y="219"/>
                    <a:pt x="1277" y="269"/>
                    <a:pt x="1277" y="335"/>
                  </a:cubicBezTo>
                  <a:cubicBezTo>
                    <a:pt x="1277" y="244"/>
                    <a:pt x="1277" y="244"/>
                    <a:pt x="1277" y="244"/>
                  </a:cubicBezTo>
                  <a:cubicBezTo>
                    <a:pt x="1268" y="271"/>
                    <a:pt x="1261" y="282"/>
                    <a:pt x="1257" y="282"/>
                  </a:cubicBezTo>
                  <a:cubicBezTo>
                    <a:pt x="1247" y="282"/>
                    <a:pt x="1247" y="225"/>
                    <a:pt x="1247" y="183"/>
                  </a:cubicBezTo>
                  <a:cubicBezTo>
                    <a:pt x="1277" y="92"/>
                    <a:pt x="1247" y="92"/>
                    <a:pt x="1247" y="92"/>
                  </a:cubicBezTo>
                  <a:cubicBezTo>
                    <a:pt x="1247" y="183"/>
                    <a:pt x="1247" y="183"/>
                    <a:pt x="1216" y="183"/>
                  </a:cubicBezTo>
                  <a:cubicBezTo>
                    <a:pt x="1216" y="179"/>
                    <a:pt x="1216" y="177"/>
                    <a:pt x="1215" y="177"/>
                  </a:cubicBezTo>
                  <a:cubicBezTo>
                    <a:pt x="1209" y="177"/>
                    <a:pt x="1186" y="263"/>
                    <a:pt x="1186" y="396"/>
                  </a:cubicBezTo>
                  <a:cubicBezTo>
                    <a:pt x="1186" y="369"/>
                    <a:pt x="1186" y="336"/>
                    <a:pt x="1186" y="304"/>
                  </a:cubicBezTo>
                  <a:cubicBezTo>
                    <a:pt x="1186" y="350"/>
                    <a:pt x="1186" y="373"/>
                    <a:pt x="1182" y="373"/>
                  </a:cubicBezTo>
                  <a:cubicBezTo>
                    <a:pt x="1178" y="373"/>
                    <a:pt x="1171" y="350"/>
                    <a:pt x="1155" y="304"/>
                  </a:cubicBezTo>
                  <a:cubicBezTo>
                    <a:pt x="1155" y="304"/>
                    <a:pt x="1155" y="304"/>
                    <a:pt x="1155" y="244"/>
                  </a:cubicBezTo>
                  <a:cubicBezTo>
                    <a:pt x="1125" y="244"/>
                    <a:pt x="1125" y="244"/>
                    <a:pt x="1125" y="304"/>
                  </a:cubicBezTo>
                  <a:cubicBezTo>
                    <a:pt x="1125" y="264"/>
                    <a:pt x="1125" y="234"/>
                    <a:pt x="1125" y="213"/>
                  </a:cubicBezTo>
                  <a:cubicBezTo>
                    <a:pt x="1125" y="304"/>
                    <a:pt x="1125" y="304"/>
                    <a:pt x="1095" y="304"/>
                  </a:cubicBezTo>
                  <a:lnTo>
                    <a:pt x="1095" y="213"/>
                  </a:lnTo>
                  <a:cubicBezTo>
                    <a:pt x="1095" y="213"/>
                    <a:pt x="1064" y="213"/>
                    <a:pt x="1064" y="304"/>
                  </a:cubicBezTo>
                  <a:cubicBezTo>
                    <a:pt x="1064" y="298"/>
                    <a:pt x="1064" y="271"/>
                    <a:pt x="1064" y="213"/>
                  </a:cubicBezTo>
                  <a:cubicBezTo>
                    <a:pt x="1064" y="137"/>
                    <a:pt x="1064" y="99"/>
                    <a:pt x="1060" y="99"/>
                  </a:cubicBezTo>
                  <a:cubicBezTo>
                    <a:pt x="1057" y="99"/>
                    <a:pt x="1049" y="137"/>
                    <a:pt x="1034" y="213"/>
                  </a:cubicBezTo>
                  <a:cubicBezTo>
                    <a:pt x="1034" y="213"/>
                    <a:pt x="1034" y="304"/>
                    <a:pt x="1003" y="304"/>
                  </a:cubicBezTo>
                  <a:cubicBezTo>
                    <a:pt x="1003" y="274"/>
                    <a:pt x="973" y="274"/>
                    <a:pt x="973" y="213"/>
                  </a:cubicBezTo>
                  <a:cubicBezTo>
                    <a:pt x="973" y="253"/>
                    <a:pt x="973" y="269"/>
                    <a:pt x="973" y="274"/>
                  </a:cubicBezTo>
                  <a:cubicBezTo>
                    <a:pt x="964" y="257"/>
                    <a:pt x="958" y="249"/>
                    <a:pt x="954" y="249"/>
                  </a:cubicBezTo>
                  <a:cubicBezTo>
                    <a:pt x="943" y="249"/>
                    <a:pt x="943" y="299"/>
                    <a:pt x="943" y="365"/>
                  </a:cubicBezTo>
                  <a:cubicBezTo>
                    <a:pt x="943" y="341"/>
                    <a:pt x="943" y="310"/>
                    <a:pt x="943" y="274"/>
                  </a:cubicBezTo>
                  <a:cubicBezTo>
                    <a:pt x="943" y="213"/>
                    <a:pt x="943" y="122"/>
                    <a:pt x="943" y="122"/>
                  </a:cubicBezTo>
                  <a:cubicBezTo>
                    <a:pt x="912" y="122"/>
                    <a:pt x="912" y="122"/>
                    <a:pt x="912" y="213"/>
                  </a:cubicBezTo>
                  <a:cubicBezTo>
                    <a:pt x="912" y="274"/>
                    <a:pt x="912" y="274"/>
                    <a:pt x="912" y="274"/>
                  </a:cubicBezTo>
                  <a:cubicBezTo>
                    <a:pt x="912" y="274"/>
                    <a:pt x="912" y="274"/>
                    <a:pt x="912" y="335"/>
                  </a:cubicBezTo>
                  <a:cubicBezTo>
                    <a:pt x="912" y="426"/>
                    <a:pt x="912" y="426"/>
                    <a:pt x="912" y="426"/>
                  </a:cubicBezTo>
                  <a:cubicBezTo>
                    <a:pt x="912" y="335"/>
                    <a:pt x="882" y="335"/>
                    <a:pt x="882" y="335"/>
                  </a:cubicBezTo>
                  <a:lnTo>
                    <a:pt x="882" y="274"/>
                  </a:lnTo>
                  <a:cubicBezTo>
                    <a:pt x="882" y="246"/>
                    <a:pt x="882" y="212"/>
                    <a:pt x="882" y="183"/>
                  </a:cubicBezTo>
                  <a:cubicBezTo>
                    <a:pt x="882" y="237"/>
                    <a:pt x="849" y="248"/>
                    <a:pt x="823" y="248"/>
                  </a:cubicBezTo>
                  <a:cubicBezTo>
                    <a:pt x="805" y="248"/>
                    <a:pt x="791" y="244"/>
                    <a:pt x="791" y="244"/>
                  </a:cubicBezTo>
                  <a:cubicBezTo>
                    <a:pt x="775" y="213"/>
                    <a:pt x="768" y="198"/>
                    <a:pt x="764" y="198"/>
                  </a:cubicBezTo>
                  <a:cubicBezTo>
                    <a:pt x="760" y="198"/>
                    <a:pt x="760" y="213"/>
                    <a:pt x="760" y="244"/>
                  </a:cubicBezTo>
                  <a:cubicBezTo>
                    <a:pt x="760" y="301"/>
                    <a:pt x="748" y="323"/>
                    <a:pt x="739" y="323"/>
                  </a:cubicBezTo>
                  <a:cubicBezTo>
                    <a:pt x="734" y="323"/>
                    <a:pt x="730" y="315"/>
                    <a:pt x="730" y="304"/>
                  </a:cubicBezTo>
                  <a:cubicBezTo>
                    <a:pt x="699" y="304"/>
                    <a:pt x="669" y="304"/>
                    <a:pt x="669" y="396"/>
                  </a:cubicBezTo>
                  <a:cubicBezTo>
                    <a:pt x="669" y="396"/>
                    <a:pt x="639" y="456"/>
                    <a:pt x="639" y="456"/>
                  </a:cubicBezTo>
                  <a:cubicBezTo>
                    <a:pt x="639" y="517"/>
                    <a:pt x="639" y="517"/>
                    <a:pt x="639" y="517"/>
                  </a:cubicBezTo>
                  <a:cubicBezTo>
                    <a:pt x="608" y="517"/>
                    <a:pt x="608" y="517"/>
                    <a:pt x="608" y="456"/>
                  </a:cubicBezTo>
                  <a:lnTo>
                    <a:pt x="608" y="304"/>
                  </a:lnTo>
                  <a:cubicBezTo>
                    <a:pt x="599" y="257"/>
                    <a:pt x="592" y="239"/>
                    <a:pt x="588" y="239"/>
                  </a:cubicBezTo>
                  <a:cubicBezTo>
                    <a:pt x="578" y="239"/>
                    <a:pt x="578" y="323"/>
                    <a:pt x="578" y="365"/>
                  </a:cubicBezTo>
                  <a:cubicBezTo>
                    <a:pt x="578" y="411"/>
                    <a:pt x="578" y="434"/>
                    <a:pt x="574" y="434"/>
                  </a:cubicBezTo>
                  <a:cubicBezTo>
                    <a:pt x="570" y="434"/>
                    <a:pt x="563" y="411"/>
                    <a:pt x="547" y="365"/>
                  </a:cubicBezTo>
                  <a:cubicBezTo>
                    <a:pt x="547" y="304"/>
                    <a:pt x="547" y="304"/>
                    <a:pt x="547" y="304"/>
                  </a:cubicBezTo>
                  <a:cubicBezTo>
                    <a:pt x="547" y="365"/>
                    <a:pt x="517" y="365"/>
                    <a:pt x="487" y="365"/>
                  </a:cubicBezTo>
                  <a:cubicBezTo>
                    <a:pt x="456" y="365"/>
                    <a:pt x="426" y="365"/>
                    <a:pt x="426" y="426"/>
                  </a:cubicBezTo>
                  <a:cubicBezTo>
                    <a:pt x="408" y="462"/>
                    <a:pt x="400" y="509"/>
                    <a:pt x="397" y="509"/>
                  </a:cubicBezTo>
                  <a:cubicBezTo>
                    <a:pt x="395" y="509"/>
                    <a:pt x="395" y="487"/>
                    <a:pt x="395" y="426"/>
                  </a:cubicBezTo>
                  <a:cubicBezTo>
                    <a:pt x="395" y="365"/>
                    <a:pt x="395" y="335"/>
                    <a:pt x="395" y="335"/>
                  </a:cubicBezTo>
                  <a:cubicBezTo>
                    <a:pt x="365" y="335"/>
                    <a:pt x="365" y="335"/>
                    <a:pt x="365" y="426"/>
                  </a:cubicBezTo>
                  <a:cubicBezTo>
                    <a:pt x="365" y="329"/>
                    <a:pt x="353" y="257"/>
                    <a:pt x="344" y="257"/>
                  </a:cubicBezTo>
                  <a:cubicBezTo>
                    <a:pt x="339" y="257"/>
                    <a:pt x="335" y="280"/>
                    <a:pt x="335" y="335"/>
                  </a:cubicBezTo>
                  <a:cubicBezTo>
                    <a:pt x="335" y="335"/>
                    <a:pt x="335" y="335"/>
                    <a:pt x="335" y="274"/>
                  </a:cubicBezTo>
                  <a:cubicBezTo>
                    <a:pt x="304" y="274"/>
                    <a:pt x="304" y="274"/>
                    <a:pt x="304" y="335"/>
                  </a:cubicBezTo>
                  <a:lnTo>
                    <a:pt x="274" y="335"/>
                  </a:lnTo>
                  <a:cubicBezTo>
                    <a:pt x="274" y="335"/>
                    <a:pt x="274" y="396"/>
                    <a:pt x="274" y="396"/>
                  </a:cubicBezTo>
                  <a:lnTo>
                    <a:pt x="243" y="396"/>
                  </a:lnTo>
                  <a:cubicBezTo>
                    <a:pt x="243" y="335"/>
                    <a:pt x="243" y="335"/>
                    <a:pt x="213" y="335"/>
                  </a:cubicBezTo>
                  <a:cubicBezTo>
                    <a:pt x="183" y="335"/>
                    <a:pt x="152" y="304"/>
                    <a:pt x="152" y="244"/>
                  </a:cubicBezTo>
                  <a:cubicBezTo>
                    <a:pt x="152" y="244"/>
                    <a:pt x="152" y="244"/>
                    <a:pt x="152" y="304"/>
                  </a:cubicBezTo>
                  <a:cubicBezTo>
                    <a:pt x="152" y="345"/>
                    <a:pt x="152" y="375"/>
                    <a:pt x="152" y="396"/>
                  </a:cubicBezTo>
                  <a:cubicBezTo>
                    <a:pt x="137" y="320"/>
                    <a:pt x="129" y="282"/>
                    <a:pt x="126" y="282"/>
                  </a:cubicBezTo>
                  <a:cubicBezTo>
                    <a:pt x="122" y="282"/>
                    <a:pt x="122" y="320"/>
                    <a:pt x="122" y="396"/>
                  </a:cubicBezTo>
                  <a:lnTo>
                    <a:pt x="122" y="304"/>
                  </a:lnTo>
                  <a:cubicBezTo>
                    <a:pt x="122" y="249"/>
                    <a:pt x="118" y="226"/>
                    <a:pt x="113" y="226"/>
                  </a:cubicBezTo>
                  <a:cubicBezTo>
                    <a:pt x="104" y="226"/>
                    <a:pt x="91" y="298"/>
                    <a:pt x="91" y="396"/>
                  </a:cubicBezTo>
                  <a:cubicBezTo>
                    <a:pt x="91" y="358"/>
                    <a:pt x="91" y="325"/>
                    <a:pt x="91" y="304"/>
                  </a:cubicBezTo>
                  <a:cubicBezTo>
                    <a:pt x="91" y="304"/>
                    <a:pt x="91" y="304"/>
                    <a:pt x="91" y="152"/>
                  </a:cubicBezTo>
                  <a:cubicBezTo>
                    <a:pt x="91" y="92"/>
                    <a:pt x="91" y="0"/>
                    <a:pt x="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14"/>
            <p:cNvSpPr/>
            <p:nvPr/>
          </p:nvSpPr>
          <p:spPr>
            <a:xfrm>
              <a:off x="3219144" y="3071764"/>
              <a:ext cx="54284" cy="20185"/>
            </a:xfrm>
            <a:custGeom>
              <a:rect b="b" l="l" r="r" t="t"/>
              <a:pathLst>
                <a:path extrusionOk="0" h="1220" w="3281">
                  <a:moveTo>
                    <a:pt x="988" y="68"/>
                  </a:moveTo>
                  <a:lnTo>
                    <a:pt x="988" y="68"/>
                  </a:lnTo>
                  <a:cubicBezTo>
                    <a:pt x="986" y="68"/>
                    <a:pt x="988" y="88"/>
                    <a:pt x="999" y="123"/>
                  </a:cubicBezTo>
                  <a:lnTo>
                    <a:pt x="999" y="123"/>
                  </a:lnTo>
                  <a:cubicBezTo>
                    <a:pt x="996" y="85"/>
                    <a:pt x="990" y="68"/>
                    <a:pt x="988" y="68"/>
                  </a:cubicBezTo>
                  <a:close/>
                  <a:moveTo>
                    <a:pt x="999" y="123"/>
                  </a:moveTo>
                  <a:cubicBezTo>
                    <a:pt x="999" y="134"/>
                    <a:pt x="1000" y="146"/>
                    <a:pt x="1001" y="160"/>
                  </a:cubicBezTo>
                  <a:lnTo>
                    <a:pt x="1001" y="160"/>
                  </a:lnTo>
                  <a:cubicBezTo>
                    <a:pt x="1001" y="151"/>
                    <a:pt x="1001" y="141"/>
                    <a:pt x="1001" y="130"/>
                  </a:cubicBezTo>
                  <a:cubicBezTo>
                    <a:pt x="1000" y="128"/>
                    <a:pt x="999" y="125"/>
                    <a:pt x="999" y="123"/>
                  </a:cubicBezTo>
                  <a:close/>
                  <a:moveTo>
                    <a:pt x="2642" y="343"/>
                  </a:moveTo>
                  <a:cubicBezTo>
                    <a:pt x="2642" y="404"/>
                    <a:pt x="2612" y="495"/>
                    <a:pt x="2612" y="495"/>
                  </a:cubicBezTo>
                  <a:cubicBezTo>
                    <a:pt x="2612" y="404"/>
                    <a:pt x="2612" y="343"/>
                    <a:pt x="2612" y="343"/>
                  </a:cubicBezTo>
                  <a:close/>
                  <a:moveTo>
                    <a:pt x="3159" y="495"/>
                  </a:moveTo>
                  <a:cubicBezTo>
                    <a:pt x="3190" y="647"/>
                    <a:pt x="3190" y="647"/>
                    <a:pt x="3159" y="647"/>
                  </a:cubicBezTo>
                  <a:cubicBezTo>
                    <a:pt x="3159" y="647"/>
                    <a:pt x="3159" y="647"/>
                    <a:pt x="3159" y="581"/>
                  </a:cubicBezTo>
                  <a:cubicBezTo>
                    <a:pt x="3159" y="581"/>
                    <a:pt x="3159" y="538"/>
                    <a:pt x="3159" y="495"/>
                  </a:cubicBezTo>
                  <a:close/>
                  <a:moveTo>
                    <a:pt x="3132" y="568"/>
                  </a:moveTo>
                  <a:cubicBezTo>
                    <a:pt x="3138" y="568"/>
                    <a:pt x="3152" y="627"/>
                    <a:pt x="3157" y="738"/>
                  </a:cubicBezTo>
                  <a:lnTo>
                    <a:pt x="3157" y="738"/>
                  </a:lnTo>
                  <a:cubicBezTo>
                    <a:pt x="3129" y="736"/>
                    <a:pt x="3129" y="675"/>
                    <a:pt x="3129" y="586"/>
                  </a:cubicBezTo>
                  <a:cubicBezTo>
                    <a:pt x="3129" y="574"/>
                    <a:pt x="3130" y="568"/>
                    <a:pt x="3132" y="568"/>
                  </a:cubicBezTo>
                  <a:close/>
                  <a:moveTo>
                    <a:pt x="3038" y="647"/>
                  </a:moveTo>
                  <a:cubicBezTo>
                    <a:pt x="3038" y="677"/>
                    <a:pt x="3038" y="709"/>
                    <a:pt x="3038" y="738"/>
                  </a:cubicBezTo>
                  <a:lnTo>
                    <a:pt x="3007" y="738"/>
                  </a:lnTo>
                  <a:lnTo>
                    <a:pt x="3038" y="647"/>
                  </a:lnTo>
                  <a:close/>
                  <a:moveTo>
                    <a:pt x="2673" y="556"/>
                  </a:moveTo>
                  <a:cubicBezTo>
                    <a:pt x="2673" y="556"/>
                    <a:pt x="2673" y="647"/>
                    <a:pt x="2642" y="769"/>
                  </a:cubicBezTo>
                  <a:cubicBezTo>
                    <a:pt x="2642" y="752"/>
                    <a:pt x="2642" y="732"/>
                    <a:pt x="2642" y="708"/>
                  </a:cubicBezTo>
                  <a:lnTo>
                    <a:pt x="2673" y="556"/>
                  </a:lnTo>
                  <a:close/>
                  <a:moveTo>
                    <a:pt x="576" y="647"/>
                  </a:moveTo>
                  <a:cubicBezTo>
                    <a:pt x="576" y="670"/>
                    <a:pt x="576" y="785"/>
                    <a:pt x="576" y="860"/>
                  </a:cubicBezTo>
                  <a:cubicBezTo>
                    <a:pt x="545" y="860"/>
                    <a:pt x="545" y="860"/>
                    <a:pt x="545" y="769"/>
                  </a:cubicBezTo>
                  <a:cubicBezTo>
                    <a:pt x="545" y="708"/>
                    <a:pt x="576" y="647"/>
                    <a:pt x="576" y="647"/>
                  </a:cubicBezTo>
                  <a:close/>
                  <a:moveTo>
                    <a:pt x="28" y="708"/>
                  </a:moveTo>
                  <a:cubicBezTo>
                    <a:pt x="7" y="793"/>
                    <a:pt x="1" y="893"/>
                    <a:pt x="9" y="893"/>
                  </a:cubicBezTo>
                  <a:cubicBezTo>
                    <a:pt x="13" y="893"/>
                    <a:pt x="19" y="875"/>
                    <a:pt x="28" y="829"/>
                  </a:cubicBezTo>
                  <a:cubicBezTo>
                    <a:pt x="28" y="811"/>
                    <a:pt x="28" y="751"/>
                    <a:pt x="28" y="708"/>
                  </a:cubicBezTo>
                  <a:close/>
                  <a:moveTo>
                    <a:pt x="2522" y="1"/>
                  </a:moveTo>
                  <a:cubicBezTo>
                    <a:pt x="2521" y="1"/>
                    <a:pt x="2521" y="11"/>
                    <a:pt x="2521" y="39"/>
                  </a:cubicBezTo>
                  <a:cubicBezTo>
                    <a:pt x="2490" y="39"/>
                    <a:pt x="2490" y="39"/>
                    <a:pt x="2490" y="100"/>
                  </a:cubicBezTo>
                  <a:cubicBezTo>
                    <a:pt x="2490" y="130"/>
                    <a:pt x="2483" y="146"/>
                    <a:pt x="2475" y="146"/>
                  </a:cubicBezTo>
                  <a:cubicBezTo>
                    <a:pt x="2468" y="146"/>
                    <a:pt x="2460" y="130"/>
                    <a:pt x="2460" y="100"/>
                  </a:cubicBezTo>
                  <a:cubicBezTo>
                    <a:pt x="2460" y="100"/>
                    <a:pt x="2460" y="161"/>
                    <a:pt x="2460" y="161"/>
                  </a:cubicBezTo>
                  <a:cubicBezTo>
                    <a:pt x="2460" y="161"/>
                    <a:pt x="2460" y="161"/>
                    <a:pt x="2430" y="252"/>
                  </a:cubicBezTo>
                  <a:cubicBezTo>
                    <a:pt x="2430" y="233"/>
                    <a:pt x="2430" y="203"/>
                    <a:pt x="2430" y="161"/>
                  </a:cubicBezTo>
                  <a:cubicBezTo>
                    <a:pt x="2430" y="130"/>
                    <a:pt x="2422" y="115"/>
                    <a:pt x="2414" y="115"/>
                  </a:cubicBezTo>
                  <a:cubicBezTo>
                    <a:pt x="2407" y="115"/>
                    <a:pt x="2399" y="130"/>
                    <a:pt x="2399" y="161"/>
                  </a:cubicBezTo>
                  <a:cubicBezTo>
                    <a:pt x="2399" y="243"/>
                    <a:pt x="2399" y="298"/>
                    <a:pt x="2399" y="313"/>
                  </a:cubicBezTo>
                  <a:cubicBezTo>
                    <a:pt x="2430" y="313"/>
                    <a:pt x="2430" y="374"/>
                    <a:pt x="2430" y="374"/>
                  </a:cubicBezTo>
                  <a:cubicBezTo>
                    <a:pt x="2430" y="465"/>
                    <a:pt x="2430" y="465"/>
                    <a:pt x="2430" y="465"/>
                  </a:cubicBezTo>
                  <a:cubicBezTo>
                    <a:pt x="2399" y="465"/>
                    <a:pt x="2399" y="465"/>
                    <a:pt x="2399" y="374"/>
                  </a:cubicBezTo>
                  <a:cubicBezTo>
                    <a:pt x="2399" y="357"/>
                    <a:pt x="2399" y="337"/>
                    <a:pt x="2399" y="313"/>
                  </a:cubicBezTo>
                  <a:cubicBezTo>
                    <a:pt x="2384" y="237"/>
                    <a:pt x="2376" y="199"/>
                    <a:pt x="2373" y="199"/>
                  </a:cubicBezTo>
                  <a:cubicBezTo>
                    <a:pt x="2369" y="199"/>
                    <a:pt x="2369" y="237"/>
                    <a:pt x="2369" y="313"/>
                  </a:cubicBezTo>
                  <a:cubicBezTo>
                    <a:pt x="2369" y="262"/>
                    <a:pt x="2359" y="220"/>
                    <a:pt x="2351" y="220"/>
                  </a:cubicBezTo>
                  <a:cubicBezTo>
                    <a:pt x="2344" y="220"/>
                    <a:pt x="2338" y="246"/>
                    <a:pt x="2338" y="313"/>
                  </a:cubicBezTo>
                  <a:cubicBezTo>
                    <a:pt x="2338" y="267"/>
                    <a:pt x="2331" y="244"/>
                    <a:pt x="2323" y="244"/>
                  </a:cubicBezTo>
                  <a:cubicBezTo>
                    <a:pt x="2316" y="244"/>
                    <a:pt x="2308" y="267"/>
                    <a:pt x="2308" y="313"/>
                  </a:cubicBezTo>
                  <a:cubicBezTo>
                    <a:pt x="2308" y="334"/>
                    <a:pt x="2308" y="355"/>
                    <a:pt x="2308" y="374"/>
                  </a:cubicBezTo>
                  <a:cubicBezTo>
                    <a:pt x="2308" y="374"/>
                    <a:pt x="2278" y="282"/>
                    <a:pt x="2278" y="222"/>
                  </a:cubicBezTo>
                  <a:lnTo>
                    <a:pt x="2247" y="222"/>
                  </a:lnTo>
                  <a:cubicBezTo>
                    <a:pt x="2247" y="155"/>
                    <a:pt x="2247" y="129"/>
                    <a:pt x="2245" y="129"/>
                  </a:cubicBezTo>
                  <a:cubicBezTo>
                    <a:pt x="2241" y="129"/>
                    <a:pt x="2234" y="171"/>
                    <a:pt x="2217" y="222"/>
                  </a:cubicBezTo>
                  <a:cubicBezTo>
                    <a:pt x="2217" y="272"/>
                    <a:pt x="2217" y="348"/>
                    <a:pt x="2217" y="434"/>
                  </a:cubicBezTo>
                  <a:cubicBezTo>
                    <a:pt x="2199" y="256"/>
                    <a:pt x="2192" y="183"/>
                    <a:pt x="2189" y="183"/>
                  </a:cubicBezTo>
                  <a:cubicBezTo>
                    <a:pt x="2187" y="183"/>
                    <a:pt x="2187" y="219"/>
                    <a:pt x="2187" y="282"/>
                  </a:cubicBezTo>
                  <a:cubicBezTo>
                    <a:pt x="2187" y="222"/>
                    <a:pt x="2187" y="222"/>
                    <a:pt x="2156" y="222"/>
                  </a:cubicBezTo>
                  <a:cubicBezTo>
                    <a:pt x="2156" y="222"/>
                    <a:pt x="2156" y="222"/>
                    <a:pt x="2156" y="282"/>
                  </a:cubicBezTo>
                  <a:cubicBezTo>
                    <a:pt x="2145" y="226"/>
                    <a:pt x="2138" y="203"/>
                    <a:pt x="2133" y="203"/>
                  </a:cubicBezTo>
                  <a:cubicBezTo>
                    <a:pt x="2126" y="203"/>
                    <a:pt x="2126" y="267"/>
                    <a:pt x="2126" y="343"/>
                  </a:cubicBezTo>
                  <a:lnTo>
                    <a:pt x="2126" y="282"/>
                  </a:lnTo>
                  <a:cubicBezTo>
                    <a:pt x="2126" y="222"/>
                    <a:pt x="2126" y="222"/>
                    <a:pt x="2095" y="191"/>
                  </a:cubicBezTo>
                  <a:cubicBezTo>
                    <a:pt x="2065" y="191"/>
                    <a:pt x="2065" y="191"/>
                    <a:pt x="2065" y="343"/>
                  </a:cubicBezTo>
                  <a:cubicBezTo>
                    <a:pt x="2050" y="419"/>
                    <a:pt x="2042" y="457"/>
                    <a:pt x="2038" y="457"/>
                  </a:cubicBezTo>
                  <a:cubicBezTo>
                    <a:pt x="2035" y="457"/>
                    <a:pt x="2035" y="419"/>
                    <a:pt x="2035" y="343"/>
                  </a:cubicBezTo>
                  <a:cubicBezTo>
                    <a:pt x="2035" y="324"/>
                    <a:pt x="2035" y="301"/>
                    <a:pt x="2035" y="282"/>
                  </a:cubicBezTo>
                  <a:cubicBezTo>
                    <a:pt x="2035" y="282"/>
                    <a:pt x="2035" y="282"/>
                    <a:pt x="2035" y="191"/>
                  </a:cubicBezTo>
                  <a:cubicBezTo>
                    <a:pt x="2022" y="130"/>
                    <a:pt x="2015" y="108"/>
                    <a:pt x="2011" y="108"/>
                  </a:cubicBezTo>
                  <a:cubicBezTo>
                    <a:pt x="2004" y="108"/>
                    <a:pt x="2004" y="155"/>
                    <a:pt x="2004" y="191"/>
                  </a:cubicBezTo>
                  <a:cubicBezTo>
                    <a:pt x="2004" y="172"/>
                    <a:pt x="2004" y="149"/>
                    <a:pt x="2004" y="130"/>
                  </a:cubicBezTo>
                  <a:cubicBezTo>
                    <a:pt x="2004" y="163"/>
                    <a:pt x="1995" y="195"/>
                    <a:pt x="1987" y="195"/>
                  </a:cubicBezTo>
                  <a:cubicBezTo>
                    <a:pt x="1980" y="195"/>
                    <a:pt x="1974" y="171"/>
                    <a:pt x="1974" y="100"/>
                  </a:cubicBezTo>
                  <a:cubicBezTo>
                    <a:pt x="1974" y="191"/>
                    <a:pt x="1974" y="191"/>
                    <a:pt x="1943" y="191"/>
                  </a:cubicBezTo>
                  <a:cubicBezTo>
                    <a:pt x="1943" y="191"/>
                    <a:pt x="1943" y="191"/>
                    <a:pt x="1943" y="100"/>
                  </a:cubicBezTo>
                  <a:cubicBezTo>
                    <a:pt x="1943" y="100"/>
                    <a:pt x="1913" y="252"/>
                    <a:pt x="1913" y="252"/>
                  </a:cubicBezTo>
                  <a:cubicBezTo>
                    <a:pt x="1913" y="191"/>
                    <a:pt x="1913" y="161"/>
                    <a:pt x="1883" y="161"/>
                  </a:cubicBezTo>
                  <a:cubicBezTo>
                    <a:pt x="1883" y="161"/>
                    <a:pt x="1883" y="161"/>
                    <a:pt x="1883" y="252"/>
                  </a:cubicBezTo>
                  <a:cubicBezTo>
                    <a:pt x="1883" y="176"/>
                    <a:pt x="1875" y="138"/>
                    <a:pt x="1867" y="138"/>
                  </a:cubicBezTo>
                  <a:cubicBezTo>
                    <a:pt x="1860" y="138"/>
                    <a:pt x="1852" y="176"/>
                    <a:pt x="1852" y="252"/>
                  </a:cubicBezTo>
                  <a:cubicBezTo>
                    <a:pt x="1852" y="282"/>
                    <a:pt x="1852" y="298"/>
                    <a:pt x="1848" y="298"/>
                  </a:cubicBezTo>
                  <a:cubicBezTo>
                    <a:pt x="1845" y="298"/>
                    <a:pt x="1837" y="282"/>
                    <a:pt x="1822" y="252"/>
                  </a:cubicBezTo>
                  <a:cubicBezTo>
                    <a:pt x="1822" y="231"/>
                    <a:pt x="1822" y="199"/>
                    <a:pt x="1822" y="161"/>
                  </a:cubicBezTo>
                  <a:cubicBezTo>
                    <a:pt x="1822" y="75"/>
                    <a:pt x="1822" y="38"/>
                    <a:pt x="1816" y="38"/>
                  </a:cubicBezTo>
                  <a:cubicBezTo>
                    <a:pt x="1812" y="38"/>
                    <a:pt x="1805" y="60"/>
                    <a:pt x="1791" y="100"/>
                  </a:cubicBezTo>
                  <a:cubicBezTo>
                    <a:pt x="1791" y="161"/>
                    <a:pt x="1791" y="161"/>
                    <a:pt x="1791" y="161"/>
                  </a:cubicBezTo>
                  <a:cubicBezTo>
                    <a:pt x="1791" y="222"/>
                    <a:pt x="1761" y="222"/>
                    <a:pt x="1791" y="313"/>
                  </a:cubicBezTo>
                  <a:cubicBezTo>
                    <a:pt x="1791" y="358"/>
                    <a:pt x="1775" y="420"/>
                    <a:pt x="1766" y="449"/>
                  </a:cubicBezTo>
                  <a:lnTo>
                    <a:pt x="1766" y="449"/>
                  </a:lnTo>
                  <a:cubicBezTo>
                    <a:pt x="1788" y="373"/>
                    <a:pt x="1761" y="370"/>
                    <a:pt x="1761" y="313"/>
                  </a:cubicBezTo>
                  <a:cubicBezTo>
                    <a:pt x="1761" y="222"/>
                    <a:pt x="1761" y="222"/>
                    <a:pt x="1761" y="222"/>
                  </a:cubicBezTo>
                  <a:lnTo>
                    <a:pt x="1731" y="222"/>
                  </a:lnTo>
                  <a:lnTo>
                    <a:pt x="1731" y="282"/>
                  </a:lnTo>
                  <a:cubicBezTo>
                    <a:pt x="1731" y="218"/>
                    <a:pt x="1714" y="179"/>
                    <a:pt x="1698" y="179"/>
                  </a:cubicBezTo>
                  <a:cubicBezTo>
                    <a:pt x="1683" y="179"/>
                    <a:pt x="1670" y="211"/>
                    <a:pt x="1670" y="282"/>
                  </a:cubicBezTo>
                  <a:lnTo>
                    <a:pt x="1670" y="222"/>
                  </a:lnTo>
                  <a:cubicBezTo>
                    <a:pt x="1670" y="130"/>
                    <a:pt x="1670" y="130"/>
                    <a:pt x="1670" y="130"/>
                  </a:cubicBezTo>
                  <a:cubicBezTo>
                    <a:pt x="1670" y="130"/>
                    <a:pt x="1639" y="222"/>
                    <a:pt x="1639" y="222"/>
                  </a:cubicBezTo>
                  <a:cubicBezTo>
                    <a:pt x="1628" y="210"/>
                    <a:pt x="1621" y="203"/>
                    <a:pt x="1617" y="203"/>
                  </a:cubicBezTo>
                  <a:cubicBezTo>
                    <a:pt x="1609" y="203"/>
                    <a:pt x="1609" y="225"/>
                    <a:pt x="1609" y="282"/>
                  </a:cubicBezTo>
                  <a:cubicBezTo>
                    <a:pt x="1609" y="313"/>
                    <a:pt x="1601" y="328"/>
                    <a:pt x="1594" y="328"/>
                  </a:cubicBezTo>
                  <a:cubicBezTo>
                    <a:pt x="1586" y="328"/>
                    <a:pt x="1579" y="313"/>
                    <a:pt x="1579" y="282"/>
                  </a:cubicBezTo>
                  <a:cubicBezTo>
                    <a:pt x="1579" y="237"/>
                    <a:pt x="1571" y="214"/>
                    <a:pt x="1563" y="214"/>
                  </a:cubicBezTo>
                  <a:cubicBezTo>
                    <a:pt x="1556" y="214"/>
                    <a:pt x="1548" y="237"/>
                    <a:pt x="1548" y="282"/>
                  </a:cubicBezTo>
                  <a:cubicBezTo>
                    <a:pt x="1548" y="282"/>
                    <a:pt x="1548" y="282"/>
                    <a:pt x="1548" y="191"/>
                  </a:cubicBezTo>
                  <a:cubicBezTo>
                    <a:pt x="1548" y="155"/>
                    <a:pt x="1548" y="108"/>
                    <a:pt x="1542" y="108"/>
                  </a:cubicBezTo>
                  <a:cubicBezTo>
                    <a:pt x="1537" y="108"/>
                    <a:pt x="1530" y="130"/>
                    <a:pt x="1518" y="191"/>
                  </a:cubicBezTo>
                  <a:cubicBezTo>
                    <a:pt x="1518" y="191"/>
                    <a:pt x="1518" y="191"/>
                    <a:pt x="1518" y="130"/>
                  </a:cubicBezTo>
                  <a:cubicBezTo>
                    <a:pt x="1518" y="161"/>
                    <a:pt x="1510" y="176"/>
                    <a:pt x="1503" y="176"/>
                  </a:cubicBezTo>
                  <a:cubicBezTo>
                    <a:pt x="1495" y="176"/>
                    <a:pt x="1487" y="161"/>
                    <a:pt x="1487" y="130"/>
                  </a:cubicBezTo>
                  <a:cubicBezTo>
                    <a:pt x="1487" y="130"/>
                    <a:pt x="1487" y="130"/>
                    <a:pt x="1487" y="191"/>
                  </a:cubicBezTo>
                  <a:cubicBezTo>
                    <a:pt x="1487" y="208"/>
                    <a:pt x="1487" y="228"/>
                    <a:pt x="1487" y="252"/>
                  </a:cubicBezTo>
                  <a:cubicBezTo>
                    <a:pt x="1487" y="298"/>
                    <a:pt x="1480" y="320"/>
                    <a:pt x="1472" y="320"/>
                  </a:cubicBezTo>
                  <a:cubicBezTo>
                    <a:pt x="1465" y="320"/>
                    <a:pt x="1457" y="298"/>
                    <a:pt x="1457" y="252"/>
                  </a:cubicBezTo>
                  <a:cubicBezTo>
                    <a:pt x="1457" y="191"/>
                    <a:pt x="1457" y="191"/>
                    <a:pt x="1457" y="191"/>
                  </a:cubicBezTo>
                  <a:cubicBezTo>
                    <a:pt x="1457" y="191"/>
                    <a:pt x="1427" y="252"/>
                    <a:pt x="1427" y="252"/>
                  </a:cubicBezTo>
                  <a:cubicBezTo>
                    <a:pt x="1396" y="252"/>
                    <a:pt x="1366" y="252"/>
                    <a:pt x="1366" y="313"/>
                  </a:cubicBezTo>
                  <a:cubicBezTo>
                    <a:pt x="1366" y="252"/>
                    <a:pt x="1366" y="252"/>
                    <a:pt x="1366" y="252"/>
                  </a:cubicBezTo>
                  <a:cubicBezTo>
                    <a:pt x="1366" y="252"/>
                    <a:pt x="1366" y="252"/>
                    <a:pt x="1366" y="161"/>
                  </a:cubicBezTo>
                  <a:cubicBezTo>
                    <a:pt x="1335" y="252"/>
                    <a:pt x="1335" y="252"/>
                    <a:pt x="1335" y="252"/>
                  </a:cubicBezTo>
                  <a:cubicBezTo>
                    <a:pt x="1335" y="214"/>
                    <a:pt x="1335" y="182"/>
                    <a:pt x="1335" y="161"/>
                  </a:cubicBezTo>
                  <a:cubicBezTo>
                    <a:pt x="1335" y="252"/>
                    <a:pt x="1305" y="252"/>
                    <a:pt x="1305" y="313"/>
                  </a:cubicBezTo>
                  <a:cubicBezTo>
                    <a:pt x="1305" y="313"/>
                    <a:pt x="1305" y="313"/>
                    <a:pt x="1305" y="222"/>
                  </a:cubicBezTo>
                  <a:cubicBezTo>
                    <a:pt x="1305" y="205"/>
                    <a:pt x="1303" y="197"/>
                    <a:pt x="1299" y="197"/>
                  </a:cubicBezTo>
                  <a:cubicBezTo>
                    <a:pt x="1290" y="197"/>
                    <a:pt x="1275" y="247"/>
                    <a:pt x="1275" y="313"/>
                  </a:cubicBezTo>
                  <a:cubicBezTo>
                    <a:pt x="1275" y="290"/>
                    <a:pt x="1275" y="273"/>
                    <a:pt x="1275" y="260"/>
                  </a:cubicBezTo>
                  <a:cubicBezTo>
                    <a:pt x="1275" y="260"/>
                    <a:pt x="1275" y="203"/>
                    <a:pt x="1275" y="161"/>
                  </a:cubicBezTo>
                  <a:cubicBezTo>
                    <a:pt x="1275" y="70"/>
                    <a:pt x="1275" y="70"/>
                    <a:pt x="1244" y="70"/>
                  </a:cubicBezTo>
                  <a:cubicBezTo>
                    <a:pt x="1244" y="161"/>
                    <a:pt x="1244" y="161"/>
                    <a:pt x="1214" y="161"/>
                  </a:cubicBezTo>
                  <a:cubicBezTo>
                    <a:pt x="1214" y="157"/>
                    <a:pt x="1214" y="155"/>
                    <a:pt x="1214" y="155"/>
                  </a:cubicBezTo>
                  <a:cubicBezTo>
                    <a:pt x="1213" y="155"/>
                    <a:pt x="1210" y="241"/>
                    <a:pt x="1183" y="374"/>
                  </a:cubicBezTo>
                  <a:cubicBezTo>
                    <a:pt x="1183" y="347"/>
                    <a:pt x="1183" y="314"/>
                    <a:pt x="1183" y="282"/>
                  </a:cubicBezTo>
                  <a:cubicBezTo>
                    <a:pt x="1168" y="252"/>
                    <a:pt x="1161" y="237"/>
                    <a:pt x="1157" y="237"/>
                  </a:cubicBezTo>
                  <a:cubicBezTo>
                    <a:pt x="1153" y="237"/>
                    <a:pt x="1153" y="252"/>
                    <a:pt x="1153" y="282"/>
                  </a:cubicBezTo>
                  <a:cubicBezTo>
                    <a:pt x="1153" y="313"/>
                    <a:pt x="1153" y="328"/>
                    <a:pt x="1149" y="328"/>
                  </a:cubicBezTo>
                  <a:cubicBezTo>
                    <a:pt x="1145" y="328"/>
                    <a:pt x="1138" y="313"/>
                    <a:pt x="1123" y="282"/>
                  </a:cubicBezTo>
                  <a:cubicBezTo>
                    <a:pt x="1123" y="282"/>
                    <a:pt x="1092" y="282"/>
                    <a:pt x="1092" y="343"/>
                  </a:cubicBezTo>
                  <a:cubicBezTo>
                    <a:pt x="1092" y="343"/>
                    <a:pt x="1092" y="282"/>
                    <a:pt x="1092" y="282"/>
                  </a:cubicBezTo>
                  <a:cubicBezTo>
                    <a:pt x="1077" y="358"/>
                    <a:pt x="1069" y="396"/>
                    <a:pt x="1066" y="396"/>
                  </a:cubicBezTo>
                  <a:cubicBezTo>
                    <a:pt x="1062" y="396"/>
                    <a:pt x="1062" y="358"/>
                    <a:pt x="1062" y="282"/>
                  </a:cubicBezTo>
                  <a:cubicBezTo>
                    <a:pt x="1062" y="276"/>
                    <a:pt x="1062" y="249"/>
                    <a:pt x="1062" y="191"/>
                  </a:cubicBezTo>
                  <a:cubicBezTo>
                    <a:pt x="1031" y="191"/>
                    <a:pt x="1031" y="282"/>
                    <a:pt x="1001" y="282"/>
                  </a:cubicBezTo>
                  <a:cubicBezTo>
                    <a:pt x="1001" y="252"/>
                    <a:pt x="1001" y="252"/>
                    <a:pt x="1001" y="191"/>
                  </a:cubicBezTo>
                  <a:cubicBezTo>
                    <a:pt x="1001" y="180"/>
                    <a:pt x="1001" y="170"/>
                    <a:pt x="1001" y="160"/>
                  </a:cubicBezTo>
                  <a:lnTo>
                    <a:pt x="1001" y="160"/>
                  </a:lnTo>
                  <a:cubicBezTo>
                    <a:pt x="998" y="242"/>
                    <a:pt x="985" y="254"/>
                    <a:pt x="977" y="254"/>
                  </a:cubicBezTo>
                  <a:cubicBezTo>
                    <a:pt x="973" y="254"/>
                    <a:pt x="971" y="252"/>
                    <a:pt x="971" y="252"/>
                  </a:cubicBezTo>
                  <a:cubicBezTo>
                    <a:pt x="971" y="235"/>
                    <a:pt x="968" y="227"/>
                    <a:pt x="965" y="227"/>
                  </a:cubicBezTo>
                  <a:cubicBezTo>
                    <a:pt x="956" y="227"/>
                    <a:pt x="940" y="277"/>
                    <a:pt x="940" y="343"/>
                  </a:cubicBezTo>
                  <a:lnTo>
                    <a:pt x="971" y="343"/>
                  </a:lnTo>
                  <a:cubicBezTo>
                    <a:pt x="971" y="373"/>
                    <a:pt x="969" y="396"/>
                    <a:pt x="968" y="413"/>
                  </a:cubicBezTo>
                  <a:lnTo>
                    <a:pt x="968" y="413"/>
                  </a:lnTo>
                  <a:cubicBezTo>
                    <a:pt x="964" y="404"/>
                    <a:pt x="956" y="404"/>
                    <a:pt x="940" y="404"/>
                  </a:cubicBezTo>
                  <a:cubicBezTo>
                    <a:pt x="940" y="432"/>
                    <a:pt x="947" y="454"/>
                    <a:pt x="954" y="454"/>
                  </a:cubicBezTo>
                  <a:cubicBezTo>
                    <a:pt x="959" y="454"/>
                    <a:pt x="964" y="442"/>
                    <a:pt x="968" y="413"/>
                  </a:cubicBezTo>
                  <a:lnTo>
                    <a:pt x="968" y="413"/>
                  </a:lnTo>
                  <a:cubicBezTo>
                    <a:pt x="971" y="421"/>
                    <a:pt x="971" y="436"/>
                    <a:pt x="971" y="465"/>
                  </a:cubicBezTo>
                  <a:cubicBezTo>
                    <a:pt x="955" y="495"/>
                    <a:pt x="948" y="510"/>
                    <a:pt x="944" y="510"/>
                  </a:cubicBezTo>
                  <a:cubicBezTo>
                    <a:pt x="940" y="510"/>
                    <a:pt x="940" y="495"/>
                    <a:pt x="940" y="465"/>
                  </a:cubicBezTo>
                  <a:cubicBezTo>
                    <a:pt x="910" y="465"/>
                    <a:pt x="910" y="465"/>
                    <a:pt x="910" y="404"/>
                  </a:cubicBezTo>
                  <a:lnTo>
                    <a:pt x="940" y="404"/>
                  </a:lnTo>
                  <a:cubicBezTo>
                    <a:pt x="940" y="404"/>
                    <a:pt x="940" y="343"/>
                    <a:pt x="940" y="252"/>
                  </a:cubicBezTo>
                  <a:cubicBezTo>
                    <a:pt x="910" y="252"/>
                    <a:pt x="910" y="252"/>
                    <a:pt x="910" y="313"/>
                  </a:cubicBezTo>
                  <a:lnTo>
                    <a:pt x="910" y="252"/>
                  </a:lnTo>
                  <a:cubicBezTo>
                    <a:pt x="910" y="191"/>
                    <a:pt x="879" y="100"/>
                    <a:pt x="879" y="100"/>
                  </a:cubicBezTo>
                  <a:cubicBezTo>
                    <a:pt x="879" y="100"/>
                    <a:pt x="879" y="161"/>
                    <a:pt x="879" y="161"/>
                  </a:cubicBezTo>
                  <a:cubicBezTo>
                    <a:pt x="879" y="215"/>
                    <a:pt x="847" y="226"/>
                    <a:pt x="820" y="226"/>
                  </a:cubicBezTo>
                  <a:cubicBezTo>
                    <a:pt x="803" y="226"/>
                    <a:pt x="788" y="222"/>
                    <a:pt x="788" y="222"/>
                  </a:cubicBezTo>
                  <a:cubicBezTo>
                    <a:pt x="788" y="191"/>
                    <a:pt x="781" y="176"/>
                    <a:pt x="773" y="176"/>
                  </a:cubicBezTo>
                  <a:cubicBezTo>
                    <a:pt x="766" y="176"/>
                    <a:pt x="758" y="191"/>
                    <a:pt x="758" y="222"/>
                  </a:cubicBezTo>
                  <a:cubicBezTo>
                    <a:pt x="758" y="279"/>
                    <a:pt x="758" y="301"/>
                    <a:pt x="750" y="301"/>
                  </a:cubicBezTo>
                  <a:cubicBezTo>
                    <a:pt x="746" y="301"/>
                    <a:pt x="739" y="293"/>
                    <a:pt x="728" y="282"/>
                  </a:cubicBezTo>
                  <a:cubicBezTo>
                    <a:pt x="697" y="282"/>
                    <a:pt x="667" y="282"/>
                    <a:pt x="667" y="374"/>
                  </a:cubicBezTo>
                  <a:cubicBezTo>
                    <a:pt x="667" y="374"/>
                    <a:pt x="667" y="434"/>
                    <a:pt x="636" y="434"/>
                  </a:cubicBezTo>
                  <a:cubicBezTo>
                    <a:pt x="636" y="374"/>
                    <a:pt x="636" y="282"/>
                    <a:pt x="636" y="282"/>
                  </a:cubicBezTo>
                  <a:cubicBezTo>
                    <a:pt x="636" y="343"/>
                    <a:pt x="606" y="343"/>
                    <a:pt x="606" y="343"/>
                  </a:cubicBezTo>
                  <a:cubicBezTo>
                    <a:pt x="606" y="343"/>
                    <a:pt x="606" y="343"/>
                    <a:pt x="606" y="282"/>
                  </a:cubicBezTo>
                  <a:cubicBezTo>
                    <a:pt x="606" y="235"/>
                    <a:pt x="603" y="217"/>
                    <a:pt x="599" y="217"/>
                  </a:cubicBezTo>
                  <a:cubicBezTo>
                    <a:pt x="590" y="217"/>
                    <a:pt x="576" y="301"/>
                    <a:pt x="576" y="343"/>
                  </a:cubicBezTo>
                  <a:cubicBezTo>
                    <a:pt x="576" y="282"/>
                    <a:pt x="545" y="282"/>
                    <a:pt x="545" y="282"/>
                  </a:cubicBezTo>
                  <a:cubicBezTo>
                    <a:pt x="545" y="343"/>
                    <a:pt x="515" y="343"/>
                    <a:pt x="484" y="343"/>
                  </a:cubicBezTo>
                  <a:cubicBezTo>
                    <a:pt x="454" y="343"/>
                    <a:pt x="424" y="343"/>
                    <a:pt x="424" y="404"/>
                  </a:cubicBezTo>
                  <a:cubicBezTo>
                    <a:pt x="424" y="343"/>
                    <a:pt x="393" y="313"/>
                    <a:pt x="393" y="313"/>
                  </a:cubicBezTo>
                  <a:cubicBezTo>
                    <a:pt x="393" y="313"/>
                    <a:pt x="363" y="313"/>
                    <a:pt x="363" y="404"/>
                  </a:cubicBezTo>
                  <a:cubicBezTo>
                    <a:pt x="363" y="307"/>
                    <a:pt x="350" y="235"/>
                    <a:pt x="341" y="235"/>
                  </a:cubicBezTo>
                  <a:cubicBezTo>
                    <a:pt x="336" y="235"/>
                    <a:pt x="332" y="258"/>
                    <a:pt x="332" y="313"/>
                  </a:cubicBezTo>
                  <a:cubicBezTo>
                    <a:pt x="332" y="313"/>
                    <a:pt x="332" y="313"/>
                    <a:pt x="332" y="252"/>
                  </a:cubicBezTo>
                  <a:cubicBezTo>
                    <a:pt x="332" y="252"/>
                    <a:pt x="332" y="252"/>
                    <a:pt x="302" y="313"/>
                  </a:cubicBezTo>
                  <a:lnTo>
                    <a:pt x="272" y="313"/>
                  </a:lnTo>
                  <a:cubicBezTo>
                    <a:pt x="272" y="313"/>
                    <a:pt x="272" y="374"/>
                    <a:pt x="272" y="374"/>
                  </a:cubicBezTo>
                  <a:cubicBezTo>
                    <a:pt x="272" y="313"/>
                    <a:pt x="241" y="313"/>
                    <a:pt x="211" y="313"/>
                  </a:cubicBezTo>
                  <a:cubicBezTo>
                    <a:pt x="180" y="313"/>
                    <a:pt x="180" y="282"/>
                    <a:pt x="150" y="222"/>
                  </a:cubicBezTo>
                  <a:cubicBezTo>
                    <a:pt x="150" y="222"/>
                    <a:pt x="150" y="222"/>
                    <a:pt x="150" y="282"/>
                  </a:cubicBezTo>
                  <a:cubicBezTo>
                    <a:pt x="150" y="323"/>
                    <a:pt x="150" y="353"/>
                    <a:pt x="150" y="374"/>
                  </a:cubicBezTo>
                  <a:cubicBezTo>
                    <a:pt x="150" y="298"/>
                    <a:pt x="142" y="260"/>
                    <a:pt x="135" y="260"/>
                  </a:cubicBezTo>
                  <a:cubicBezTo>
                    <a:pt x="127" y="260"/>
                    <a:pt x="120" y="298"/>
                    <a:pt x="120" y="374"/>
                  </a:cubicBezTo>
                  <a:lnTo>
                    <a:pt x="120" y="282"/>
                  </a:lnTo>
                  <a:cubicBezTo>
                    <a:pt x="120" y="227"/>
                    <a:pt x="120" y="204"/>
                    <a:pt x="118" y="204"/>
                  </a:cubicBezTo>
                  <a:cubicBezTo>
                    <a:pt x="116" y="204"/>
                    <a:pt x="109" y="276"/>
                    <a:pt x="89" y="374"/>
                  </a:cubicBezTo>
                  <a:cubicBezTo>
                    <a:pt x="89" y="336"/>
                    <a:pt x="89" y="303"/>
                    <a:pt x="89" y="282"/>
                  </a:cubicBezTo>
                  <a:cubicBezTo>
                    <a:pt x="89" y="282"/>
                    <a:pt x="89" y="282"/>
                    <a:pt x="89" y="130"/>
                  </a:cubicBezTo>
                  <a:lnTo>
                    <a:pt x="59" y="130"/>
                  </a:lnTo>
                  <a:cubicBezTo>
                    <a:pt x="59" y="130"/>
                    <a:pt x="59" y="130"/>
                    <a:pt x="59" y="222"/>
                  </a:cubicBezTo>
                  <a:cubicBezTo>
                    <a:pt x="59" y="282"/>
                    <a:pt x="59" y="282"/>
                    <a:pt x="59" y="282"/>
                  </a:cubicBezTo>
                  <a:cubicBezTo>
                    <a:pt x="59" y="299"/>
                    <a:pt x="59" y="321"/>
                    <a:pt x="59" y="343"/>
                  </a:cubicBezTo>
                  <a:cubicBezTo>
                    <a:pt x="59" y="434"/>
                    <a:pt x="59" y="495"/>
                    <a:pt x="59" y="495"/>
                  </a:cubicBezTo>
                  <a:lnTo>
                    <a:pt x="59" y="647"/>
                  </a:lnTo>
                  <a:cubicBezTo>
                    <a:pt x="59" y="799"/>
                    <a:pt x="59" y="860"/>
                    <a:pt x="59" y="951"/>
                  </a:cubicBezTo>
                  <a:cubicBezTo>
                    <a:pt x="77" y="987"/>
                    <a:pt x="84" y="1034"/>
                    <a:pt x="87" y="1034"/>
                  </a:cubicBezTo>
                  <a:cubicBezTo>
                    <a:pt x="89" y="1034"/>
                    <a:pt x="89" y="1013"/>
                    <a:pt x="89" y="951"/>
                  </a:cubicBezTo>
                  <a:cubicBezTo>
                    <a:pt x="89" y="951"/>
                    <a:pt x="89" y="890"/>
                    <a:pt x="89" y="890"/>
                  </a:cubicBezTo>
                  <a:cubicBezTo>
                    <a:pt x="89" y="890"/>
                    <a:pt x="120" y="951"/>
                    <a:pt x="120" y="951"/>
                  </a:cubicBezTo>
                  <a:cubicBezTo>
                    <a:pt x="120" y="1012"/>
                    <a:pt x="120" y="1042"/>
                    <a:pt x="150" y="1042"/>
                  </a:cubicBezTo>
                  <a:cubicBezTo>
                    <a:pt x="150" y="1042"/>
                    <a:pt x="180" y="1042"/>
                    <a:pt x="180" y="1103"/>
                  </a:cubicBezTo>
                  <a:cubicBezTo>
                    <a:pt x="180" y="1194"/>
                    <a:pt x="180" y="1194"/>
                    <a:pt x="180" y="1194"/>
                  </a:cubicBezTo>
                  <a:cubicBezTo>
                    <a:pt x="180" y="1140"/>
                    <a:pt x="191" y="1129"/>
                    <a:pt x="207" y="1129"/>
                  </a:cubicBezTo>
                  <a:cubicBezTo>
                    <a:pt x="217" y="1129"/>
                    <a:pt x="229" y="1133"/>
                    <a:pt x="241" y="1133"/>
                  </a:cubicBezTo>
                  <a:cubicBezTo>
                    <a:pt x="272" y="1133"/>
                    <a:pt x="302" y="1133"/>
                    <a:pt x="302" y="1073"/>
                  </a:cubicBezTo>
                  <a:cubicBezTo>
                    <a:pt x="302" y="1133"/>
                    <a:pt x="302" y="1133"/>
                    <a:pt x="302" y="1133"/>
                  </a:cubicBezTo>
                  <a:cubicBezTo>
                    <a:pt x="332" y="1073"/>
                    <a:pt x="332" y="1073"/>
                    <a:pt x="332" y="1073"/>
                  </a:cubicBezTo>
                  <a:cubicBezTo>
                    <a:pt x="332" y="1133"/>
                    <a:pt x="332" y="1133"/>
                    <a:pt x="332" y="1133"/>
                  </a:cubicBezTo>
                  <a:cubicBezTo>
                    <a:pt x="332" y="1133"/>
                    <a:pt x="363" y="1133"/>
                    <a:pt x="363" y="1073"/>
                  </a:cubicBezTo>
                  <a:cubicBezTo>
                    <a:pt x="363" y="1073"/>
                    <a:pt x="393" y="1073"/>
                    <a:pt x="393" y="1133"/>
                  </a:cubicBezTo>
                  <a:cubicBezTo>
                    <a:pt x="393" y="1115"/>
                    <a:pt x="393" y="1092"/>
                    <a:pt x="393" y="1073"/>
                  </a:cubicBezTo>
                  <a:cubicBezTo>
                    <a:pt x="393" y="1012"/>
                    <a:pt x="393" y="921"/>
                    <a:pt x="424" y="921"/>
                  </a:cubicBezTo>
                  <a:lnTo>
                    <a:pt x="424" y="1073"/>
                  </a:lnTo>
                  <a:cubicBezTo>
                    <a:pt x="393" y="1164"/>
                    <a:pt x="393" y="1164"/>
                    <a:pt x="424" y="1164"/>
                  </a:cubicBezTo>
                  <a:cubicBezTo>
                    <a:pt x="424" y="1073"/>
                    <a:pt x="454" y="1073"/>
                    <a:pt x="454" y="1073"/>
                  </a:cubicBezTo>
                  <a:cubicBezTo>
                    <a:pt x="478" y="1073"/>
                    <a:pt x="493" y="1077"/>
                    <a:pt x="502" y="1077"/>
                  </a:cubicBezTo>
                  <a:cubicBezTo>
                    <a:pt x="515" y="1077"/>
                    <a:pt x="515" y="1067"/>
                    <a:pt x="515" y="1012"/>
                  </a:cubicBezTo>
                  <a:cubicBezTo>
                    <a:pt x="534" y="1163"/>
                    <a:pt x="541" y="1220"/>
                    <a:pt x="543" y="1220"/>
                  </a:cubicBezTo>
                  <a:cubicBezTo>
                    <a:pt x="545" y="1220"/>
                    <a:pt x="545" y="1198"/>
                    <a:pt x="545" y="1164"/>
                  </a:cubicBezTo>
                  <a:cubicBezTo>
                    <a:pt x="545" y="1164"/>
                    <a:pt x="545" y="1103"/>
                    <a:pt x="545" y="1012"/>
                  </a:cubicBezTo>
                  <a:cubicBezTo>
                    <a:pt x="545" y="1073"/>
                    <a:pt x="555" y="1100"/>
                    <a:pt x="567" y="1100"/>
                  </a:cubicBezTo>
                  <a:cubicBezTo>
                    <a:pt x="584" y="1100"/>
                    <a:pt x="606" y="1042"/>
                    <a:pt x="606" y="951"/>
                  </a:cubicBezTo>
                  <a:lnTo>
                    <a:pt x="606" y="1042"/>
                  </a:lnTo>
                  <a:cubicBezTo>
                    <a:pt x="606" y="1103"/>
                    <a:pt x="636" y="1103"/>
                    <a:pt x="636" y="1103"/>
                  </a:cubicBezTo>
                  <a:cubicBezTo>
                    <a:pt x="636" y="1042"/>
                    <a:pt x="641" y="1020"/>
                    <a:pt x="647" y="1020"/>
                  </a:cubicBezTo>
                  <a:cubicBezTo>
                    <a:pt x="656" y="1020"/>
                    <a:pt x="667" y="1067"/>
                    <a:pt x="667" y="1103"/>
                  </a:cubicBezTo>
                  <a:cubicBezTo>
                    <a:pt x="667" y="1194"/>
                    <a:pt x="667" y="1194"/>
                    <a:pt x="697" y="1194"/>
                  </a:cubicBezTo>
                  <a:cubicBezTo>
                    <a:pt x="697" y="1127"/>
                    <a:pt x="703" y="1102"/>
                    <a:pt x="710" y="1102"/>
                  </a:cubicBezTo>
                  <a:cubicBezTo>
                    <a:pt x="718" y="1102"/>
                    <a:pt x="728" y="1143"/>
                    <a:pt x="728" y="1194"/>
                  </a:cubicBezTo>
                  <a:cubicBezTo>
                    <a:pt x="728" y="1103"/>
                    <a:pt x="728" y="1103"/>
                    <a:pt x="728" y="1103"/>
                  </a:cubicBezTo>
                  <a:cubicBezTo>
                    <a:pt x="740" y="1103"/>
                    <a:pt x="747" y="1108"/>
                    <a:pt x="751" y="1108"/>
                  </a:cubicBezTo>
                  <a:cubicBezTo>
                    <a:pt x="758" y="1108"/>
                    <a:pt x="758" y="1097"/>
                    <a:pt x="758" y="1042"/>
                  </a:cubicBezTo>
                  <a:cubicBezTo>
                    <a:pt x="758" y="1024"/>
                    <a:pt x="758" y="1002"/>
                    <a:pt x="758" y="981"/>
                  </a:cubicBezTo>
                  <a:cubicBezTo>
                    <a:pt x="758" y="1042"/>
                    <a:pt x="758" y="1042"/>
                    <a:pt x="788" y="1042"/>
                  </a:cubicBezTo>
                  <a:cubicBezTo>
                    <a:pt x="788" y="1042"/>
                    <a:pt x="819" y="1042"/>
                    <a:pt x="819" y="1133"/>
                  </a:cubicBezTo>
                  <a:lnTo>
                    <a:pt x="819" y="1042"/>
                  </a:lnTo>
                  <a:cubicBezTo>
                    <a:pt x="819" y="1088"/>
                    <a:pt x="826" y="1111"/>
                    <a:pt x="834" y="1111"/>
                  </a:cubicBezTo>
                  <a:cubicBezTo>
                    <a:pt x="842" y="1111"/>
                    <a:pt x="849" y="1088"/>
                    <a:pt x="849" y="1042"/>
                  </a:cubicBezTo>
                  <a:cubicBezTo>
                    <a:pt x="849" y="1118"/>
                    <a:pt x="857" y="1156"/>
                    <a:pt x="864" y="1156"/>
                  </a:cubicBezTo>
                  <a:cubicBezTo>
                    <a:pt x="872" y="1156"/>
                    <a:pt x="879" y="1118"/>
                    <a:pt x="879" y="1042"/>
                  </a:cubicBezTo>
                  <a:cubicBezTo>
                    <a:pt x="879" y="1133"/>
                    <a:pt x="879" y="1133"/>
                    <a:pt x="879" y="1133"/>
                  </a:cubicBezTo>
                  <a:cubicBezTo>
                    <a:pt x="879" y="1103"/>
                    <a:pt x="887" y="1088"/>
                    <a:pt x="895" y="1088"/>
                  </a:cubicBezTo>
                  <a:cubicBezTo>
                    <a:pt x="902" y="1088"/>
                    <a:pt x="910" y="1103"/>
                    <a:pt x="910" y="1133"/>
                  </a:cubicBezTo>
                  <a:cubicBezTo>
                    <a:pt x="910" y="1073"/>
                    <a:pt x="910" y="1073"/>
                    <a:pt x="910" y="1073"/>
                  </a:cubicBezTo>
                  <a:cubicBezTo>
                    <a:pt x="910" y="1073"/>
                    <a:pt x="940" y="1073"/>
                    <a:pt x="940" y="981"/>
                  </a:cubicBezTo>
                  <a:cubicBezTo>
                    <a:pt x="940" y="1022"/>
                    <a:pt x="940" y="1052"/>
                    <a:pt x="940" y="1073"/>
                  </a:cubicBezTo>
                  <a:cubicBezTo>
                    <a:pt x="940" y="1073"/>
                    <a:pt x="971" y="1073"/>
                    <a:pt x="971" y="981"/>
                  </a:cubicBezTo>
                  <a:cubicBezTo>
                    <a:pt x="971" y="921"/>
                    <a:pt x="971" y="829"/>
                    <a:pt x="971" y="829"/>
                  </a:cubicBezTo>
                  <a:lnTo>
                    <a:pt x="1001" y="921"/>
                  </a:lnTo>
                  <a:lnTo>
                    <a:pt x="971" y="981"/>
                  </a:lnTo>
                  <a:cubicBezTo>
                    <a:pt x="971" y="1073"/>
                    <a:pt x="971" y="1073"/>
                    <a:pt x="1001" y="1073"/>
                  </a:cubicBezTo>
                  <a:cubicBezTo>
                    <a:pt x="1031" y="981"/>
                    <a:pt x="1031" y="981"/>
                    <a:pt x="1031" y="981"/>
                  </a:cubicBezTo>
                  <a:cubicBezTo>
                    <a:pt x="1031" y="1073"/>
                    <a:pt x="1062" y="1073"/>
                    <a:pt x="1092" y="1073"/>
                  </a:cubicBezTo>
                  <a:cubicBezTo>
                    <a:pt x="1092" y="1073"/>
                    <a:pt x="1092" y="1012"/>
                    <a:pt x="1092" y="921"/>
                  </a:cubicBezTo>
                  <a:cubicBezTo>
                    <a:pt x="1092" y="1042"/>
                    <a:pt x="1100" y="1103"/>
                    <a:pt x="1107" y="1103"/>
                  </a:cubicBezTo>
                  <a:cubicBezTo>
                    <a:pt x="1115" y="1103"/>
                    <a:pt x="1123" y="1042"/>
                    <a:pt x="1123" y="921"/>
                  </a:cubicBezTo>
                  <a:cubicBezTo>
                    <a:pt x="1123" y="958"/>
                    <a:pt x="1123" y="991"/>
                    <a:pt x="1123" y="1012"/>
                  </a:cubicBezTo>
                  <a:cubicBezTo>
                    <a:pt x="1123" y="1012"/>
                    <a:pt x="1123" y="1012"/>
                    <a:pt x="1153" y="1073"/>
                  </a:cubicBezTo>
                  <a:cubicBezTo>
                    <a:pt x="1153" y="1054"/>
                    <a:pt x="1153" y="1031"/>
                    <a:pt x="1153" y="1012"/>
                  </a:cubicBezTo>
                  <a:cubicBezTo>
                    <a:pt x="1153" y="1073"/>
                    <a:pt x="1158" y="1100"/>
                    <a:pt x="1164" y="1100"/>
                  </a:cubicBezTo>
                  <a:cubicBezTo>
                    <a:pt x="1173" y="1100"/>
                    <a:pt x="1183" y="1042"/>
                    <a:pt x="1183" y="951"/>
                  </a:cubicBezTo>
                  <a:cubicBezTo>
                    <a:pt x="1183" y="951"/>
                    <a:pt x="1183" y="951"/>
                    <a:pt x="1183" y="1012"/>
                  </a:cubicBezTo>
                  <a:cubicBezTo>
                    <a:pt x="1183" y="1012"/>
                    <a:pt x="1214" y="1012"/>
                    <a:pt x="1214" y="951"/>
                  </a:cubicBezTo>
                  <a:cubicBezTo>
                    <a:pt x="1214" y="890"/>
                    <a:pt x="1214" y="863"/>
                    <a:pt x="1216" y="863"/>
                  </a:cubicBezTo>
                  <a:cubicBezTo>
                    <a:pt x="1219" y="863"/>
                    <a:pt x="1226" y="921"/>
                    <a:pt x="1244" y="1012"/>
                  </a:cubicBezTo>
                  <a:lnTo>
                    <a:pt x="1244" y="951"/>
                  </a:lnTo>
                  <a:cubicBezTo>
                    <a:pt x="1244" y="894"/>
                    <a:pt x="1248" y="871"/>
                    <a:pt x="1254" y="871"/>
                  </a:cubicBezTo>
                  <a:cubicBezTo>
                    <a:pt x="1263" y="871"/>
                    <a:pt x="1275" y="936"/>
                    <a:pt x="1275" y="1012"/>
                  </a:cubicBezTo>
                  <a:cubicBezTo>
                    <a:pt x="1275" y="1023"/>
                    <a:pt x="1275" y="1033"/>
                    <a:pt x="1275" y="1042"/>
                  </a:cubicBezTo>
                  <a:cubicBezTo>
                    <a:pt x="1275" y="1042"/>
                    <a:pt x="1305" y="1042"/>
                    <a:pt x="1305" y="1103"/>
                  </a:cubicBezTo>
                  <a:cubicBezTo>
                    <a:pt x="1305" y="1073"/>
                    <a:pt x="1313" y="1057"/>
                    <a:pt x="1320" y="1057"/>
                  </a:cubicBezTo>
                  <a:cubicBezTo>
                    <a:pt x="1328" y="1057"/>
                    <a:pt x="1335" y="1073"/>
                    <a:pt x="1335" y="1103"/>
                  </a:cubicBezTo>
                  <a:cubicBezTo>
                    <a:pt x="1335" y="1042"/>
                    <a:pt x="1366" y="1042"/>
                    <a:pt x="1366" y="1042"/>
                  </a:cubicBezTo>
                  <a:cubicBezTo>
                    <a:pt x="1366" y="981"/>
                    <a:pt x="1366" y="981"/>
                    <a:pt x="1366" y="981"/>
                  </a:cubicBezTo>
                  <a:cubicBezTo>
                    <a:pt x="1366" y="981"/>
                    <a:pt x="1396" y="1042"/>
                    <a:pt x="1396" y="1042"/>
                  </a:cubicBezTo>
                  <a:cubicBezTo>
                    <a:pt x="1396" y="1042"/>
                    <a:pt x="1396" y="1042"/>
                    <a:pt x="1396" y="981"/>
                  </a:cubicBezTo>
                  <a:cubicBezTo>
                    <a:pt x="1396" y="981"/>
                    <a:pt x="1427" y="1042"/>
                    <a:pt x="1427" y="1042"/>
                  </a:cubicBezTo>
                  <a:cubicBezTo>
                    <a:pt x="1427" y="1042"/>
                    <a:pt x="1427" y="1042"/>
                    <a:pt x="1427" y="981"/>
                  </a:cubicBezTo>
                  <a:cubicBezTo>
                    <a:pt x="1427" y="905"/>
                    <a:pt x="1427" y="867"/>
                    <a:pt x="1430" y="867"/>
                  </a:cubicBezTo>
                  <a:cubicBezTo>
                    <a:pt x="1434" y="867"/>
                    <a:pt x="1442" y="905"/>
                    <a:pt x="1457" y="981"/>
                  </a:cubicBezTo>
                  <a:cubicBezTo>
                    <a:pt x="1457" y="1012"/>
                    <a:pt x="1457" y="1027"/>
                    <a:pt x="1461" y="1027"/>
                  </a:cubicBezTo>
                  <a:cubicBezTo>
                    <a:pt x="1465" y="1027"/>
                    <a:pt x="1472" y="1012"/>
                    <a:pt x="1487" y="981"/>
                  </a:cubicBezTo>
                  <a:cubicBezTo>
                    <a:pt x="1487" y="981"/>
                    <a:pt x="1487" y="981"/>
                    <a:pt x="1487" y="1042"/>
                  </a:cubicBezTo>
                  <a:cubicBezTo>
                    <a:pt x="1487" y="991"/>
                    <a:pt x="1493" y="972"/>
                    <a:pt x="1499" y="972"/>
                  </a:cubicBezTo>
                  <a:cubicBezTo>
                    <a:pt x="1508" y="972"/>
                    <a:pt x="1518" y="1007"/>
                    <a:pt x="1518" y="1042"/>
                  </a:cubicBezTo>
                  <a:cubicBezTo>
                    <a:pt x="1518" y="1042"/>
                    <a:pt x="1518" y="1042"/>
                    <a:pt x="1518" y="981"/>
                  </a:cubicBezTo>
                  <a:cubicBezTo>
                    <a:pt x="1518" y="905"/>
                    <a:pt x="1525" y="867"/>
                    <a:pt x="1533" y="867"/>
                  </a:cubicBezTo>
                  <a:cubicBezTo>
                    <a:pt x="1541" y="867"/>
                    <a:pt x="1548" y="905"/>
                    <a:pt x="1548" y="981"/>
                  </a:cubicBezTo>
                  <a:cubicBezTo>
                    <a:pt x="1548" y="1057"/>
                    <a:pt x="1548" y="1095"/>
                    <a:pt x="1548" y="1095"/>
                  </a:cubicBezTo>
                  <a:lnTo>
                    <a:pt x="1548" y="1194"/>
                  </a:lnTo>
                  <a:cubicBezTo>
                    <a:pt x="1548" y="1133"/>
                    <a:pt x="1579" y="1133"/>
                    <a:pt x="1579" y="1133"/>
                  </a:cubicBezTo>
                  <a:cubicBezTo>
                    <a:pt x="1579" y="1073"/>
                    <a:pt x="1579" y="1073"/>
                    <a:pt x="1579" y="1073"/>
                  </a:cubicBezTo>
                  <a:cubicBezTo>
                    <a:pt x="1579" y="1073"/>
                    <a:pt x="1609" y="981"/>
                    <a:pt x="1609" y="981"/>
                  </a:cubicBezTo>
                  <a:cubicBezTo>
                    <a:pt x="1609" y="981"/>
                    <a:pt x="1639" y="1012"/>
                    <a:pt x="1639" y="1073"/>
                  </a:cubicBezTo>
                  <a:cubicBezTo>
                    <a:pt x="1639" y="1073"/>
                    <a:pt x="1639" y="1073"/>
                    <a:pt x="1639" y="1012"/>
                  </a:cubicBezTo>
                  <a:cubicBezTo>
                    <a:pt x="1639" y="966"/>
                    <a:pt x="1647" y="943"/>
                    <a:pt x="1655" y="943"/>
                  </a:cubicBezTo>
                  <a:cubicBezTo>
                    <a:pt x="1662" y="943"/>
                    <a:pt x="1670" y="966"/>
                    <a:pt x="1670" y="1012"/>
                  </a:cubicBezTo>
                  <a:cubicBezTo>
                    <a:pt x="1670" y="921"/>
                    <a:pt x="1700" y="921"/>
                    <a:pt x="1700" y="921"/>
                  </a:cubicBezTo>
                  <a:cubicBezTo>
                    <a:pt x="1700" y="971"/>
                    <a:pt x="1737" y="993"/>
                    <a:pt x="1770" y="993"/>
                  </a:cubicBezTo>
                  <a:cubicBezTo>
                    <a:pt x="1797" y="993"/>
                    <a:pt x="1822" y="978"/>
                    <a:pt x="1822" y="951"/>
                  </a:cubicBezTo>
                  <a:cubicBezTo>
                    <a:pt x="1822" y="890"/>
                    <a:pt x="1822" y="799"/>
                    <a:pt x="1852" y="799"/>
                  </a:cubicBezTo>
                  <a:cubicBezTo>
                    <a:pt x="1852" y="890"/>
                    <a:pt x="1852" y="951"/>
                    <a:pt x="1852" y="951"/>
                  </a:cubicBezTo>
                  <a:cubicBezTo>
                    <a:pt x="1852" y="1013"/>
                    <a:pt x="1857" y="1034"/>
                    <a:pt x="1863" y="1034"/>
                  </a:cubicBezTo>
                  <a:cubicBezTo>
                    <a:pt x="1872" y="1034"/>
                    <a:pt x="1883" y="987"/>
                    <a:pt x="1883" y="951"/>
                  </a:cubicBezTo>
                  <a:cubicBezTo>
                    <a:pt x="1883" y="890"/>
                    <a:pt x="1883" y="890"/>
                    <a:pt x="1883" y="890"/>
                  </a:cubicBezTo>
                  <a:cubicBezTo>
                    <a:pt x="1883" y="976"/>
                    <a:pt x="1892" y="1013"/>
                    <a:pt x="1901" y="1013"/>
                  </a:cubicBezTo>
                  <a:cubicBezTo>
                    <a:pt x="1907" y="1013"/>
                    <a:pt x="1913" y="991"/>
                    <a:pt x="1913" y="951"/>
                  </a:cubicBezTo>
                  <a:cubicBezTo>
                    <a:pt x="1913" y="1021"/>
                    <a:pt x="1919" y="1058"/>
                    <a:pt x="1926" y="1058"/>
                  </a:cubicBezTo>
                  <a:cubicBezTo>
                    <a:pt x="1934" y="1058"/>
                    <a:pt x="1943" y="1006"/>
                    <a:pt x="1943" y="890"/>
                  </a:cubicBezTo>
                  <a:cubicBezTo>
                    <a:pt x="1943" y="914"/>
                    <a:pt x="1943" y="934"/>
                    <a:pt x="1943" y="951"/>
                  </a:cubicBezTo>
                  <a:cubicBezTo>
                    <a:pt x="1943" y="890"/>
                    <a:pt x="1951" y="860"/>
                    <a:pt x="1959" y="860"/>
                  </a:cubicBezTo>
                  <a:cubicBezTo>
                    <a:pt x="1966" y="860"/>
                    <a:pt x="1974" y="890"/>
                    <a:pt x="1974" y="951"/>
                  </a:cubicBezTo>
                  <a:cubicBezTo>
                    <a:pt x="1974" y="890"/>
                    <a:pt x="1981" y="860"/>
                    <a:pt x="1989" y="860"/>
                  </a:cubicBezTo>
                  <a:cubicBezTo>
                    <a:pt x="1997" y="860"/>
                    <a:pt x="2004" y="890"/>
                    <a:pt x="2004" y="951"/>
                  </a:cubicBezTo>
                  <a:cubicBezTo>
                    <a:pt x="2035" y="951"/>
                    <a:pt x="2035" y="1042"/>
                    <a:pt x="2065" y="1042"/>
                  </a:cubicBezTo>
                  <a:cubicBezTo>
                    <a:pt x="2126" y="1042"/>
                    <a:pt x="2126" y="1042"/>
                    <a:pt x="2126" y="981"/>
                  </a:cubicBezTo>
                  <a:cubicBezTo>
                    <a:pt x="2126" y="981"/>
                    <a:pt x="2126" y="1042"/>
                    <a:pt x="2156" y="1042"/>
                  </a:cubicBezTo>
                  <a:cubicBezTo>
                    <a:pt x="2156" y="1042"/>
                    <a:pt x="2156" y="1042"/>
                    <a:pt x="2156" y="1133"/>
                  </a:cubicBezTo>
                  <a:cubicBezTo>
                    <a:pt x="2156" y="1048"/>
                    <a:pt x="2166" y="1010"/>
                    <a:pt x="2180" y="1010"/>
                  </a:cubicBezTo>
                  <a:cubicBezTo>
                    <a:pt x="2190" y="1010"/>
                    <a:pt x="2204" y="1033"/>
                    <a:pt x="2217" y="1073"/>
                  </a:cubicBezTo>
                  <a:cubicBezTo>
                    <a:pt x="2217" y="1073"/>
                    <a:pt x="2217" y="1073"/>
                    <a:pt x="2217" y="981"/>
                  </a:cubicBezTo>
                  <a:cubicBezTo>
                    <a:pt x="2217" y="951"/>
                    <a:pt x="2217" y="936"/>
                    <a:pt x="2221" y="936"/>
                  </a:cubicBezTo>
                  <a:cubicBezTo>
                    <a:pt x="2225" y="936"/>
                    <a:pt x="2232" y="951"/>
                    <a:pt x="2247" y="981"/>
                  </a:cubicBezTo>
                  <a:cubicBezTo>
                    <a:pt x="2247" y="1027"/>
                    <a:pt x="2247" y="1065"/>
                    <a:pt x="2247" y="1073"/>
                  </a:cubicBezTo>
                  <a:cubicBezTo>
                    <a:pt x="2256" y="1090"/>
                    <a:pt x="2262" y="1097"/>
                    <a:pt x="2266" y="1097"/>
                  </a:cubicBezTo>
                  <a:cubicBezTo>
                    <a:pt x="2278" y="1097"/>
                    <a:pt x="2278" y="1047"/>
                    <a:pt x="2278" y="981"/>
                  </a:cubicBezTo>
                  <a:cubicBezTo>
                    <a:pt x="2278" y="1007"/>
                    <a:pt x="2278" y="1037"/>
                    <a:pt x="2278" y="1073"/>
                  </a:cubicBezTo>
                  <a:cubicBezTo>
                    <a:pt x="2308" y="1073"/>
                    <a:pt x="2308" y="1073"/>
                    <a:pt x="2308" y="921"/>
                  </a:cubicBezTo>
                  <a:cubicBezTo>
                    <a:pt x="2308" y="936"/>
                    <a:pt x="2308" y="951"/>
                    <a:pt x="2308" y="981"/>
                  </a:cubicBezTo>
                  <a:cubicBezTo>
                    <a:pt x="2308" y="981"/>
                    <a:pt x="2308" y="1073"/>
                    <a:pt x="2308" y="1133"/>
                  </a:cubicBezTo>
                  <a:cubicBezTo>
                    <a:pt x="2321" y="1173"/>
                    <a:pt x="2329" y="1196"/>
                    <a:pt x="2333" y="1196"/>
                  </a:cubicBezTo>
                  <a:cubicBezTo>
                    <a:pt x="2338" y="1196"/>
                    <a:pt x="2338" y="1158"/>
                    <a:pt x="2338" y="1073"/>
                  </a:cubicBezTo>
                  <a:cubicBezTo>
                    <a:pt x="2369" y="1073"/>
                    <a:pt x="2369" y="860"/>
                    <a:pt x="2369" y="708"/>
                  </a:cubicBezTo>
                  <a:cubicBezTo>
                    <a:pt x="2369" y="799"/>
                    <a:pt x="2369" y="799"/>
                    <a:pt x="2399" y="799"/>
                  </a:cubicBezTo>
                  <a:cubicBezTo>
                    <a:pt x="2399" y="860"/>
                    <a:pt x="2369" y="860"/>
                    <a:pt x="2369" y="860"/>
                  </a:cubicBezTo>
                  <a:lnTo>
                    <a:pt x="2369" y="921"/>
                  </a:lnTo>
                  <a:cubicBezTo>
                    <a:pt x="2369" y="997"/>
                    <a:pt x="2376" y="1035"/>
                    <a:pt x="2384" y="1035"/>
                  </a:cubicBezTo>
                  <a:cubicBezTo>
                    <a:pt x="2392" y="1035"/>
                    <a:pt x="2399" y="997"/>
                    <a:pt x="2399" y="921"/>
                  </a:cubicBezTo>
                  <a:cubicBezTo>
                    <a:pt x="2399" y="958"/>
                    <a:pt x="2399" y="991"/>
                    <a:pt x="2399" y="1012"/>
                  </a:cubicBezTo>
                  <a:cubicBezTo>
                    <a:pt x="2399" y="1012"/>
                    <a:pt x="2399" y="1012"/>
                    <a:pt x="2430" y="1073"/>
                  </a:cubicBezTo>
                  <a:cubicBezTo>
                    <a:pt x="2430" y="1073"/>
                    <a:pt x="2430" y="1073"/>
                    <a:pt x="2430" y="1012"/>
                  </a:cubicBezTo>
                  <a:cubicBezTo>
                    <a:pt x="2430" y="951"/>
                    <a:pt x="2430" y="951"/>
                    <a:pt x="2430" y="951"/>
                  </a:cubicBezTo>
                  <a:cubicBezTo>
                    <a:pt x="2430" y="951"/>
                    <a:pt x="2430" y="951"/>
                    <a:pt x="2430" y="860"/>
                  </a:cubicBezTo>
                  <a:cubicBezTo>
                    <a:pt x="2430" y="799"/>
                    <a:pt x="2460" y="738"/>
                    <a:pt x="2460" y="738"/>
                  </a:cubicBezTo>
                  <a:cubicBezTo>
                    <a:pt x="2460" y="755"/>
                    <a:pt x="2460" y="775"/>
                    <a:pt x="2460" y="799"/>
                  </a:cubicBezTo>
                  <a:cubicBezTo>
                    <a:pt x="2460" y="860"/>
                    <a:pt x="2460" y="860"/>
                    <a:pt x="2460" y="890"/>
                  </a:cubicBezTo>
                  <a:cubicBezTo>
                    <a:pt x="2460" y="890"/>
                    <a:pt x="2490" y="890"/>
                    <a:pt x="2490" y="951"/>
                  </a:cubicBezTo>
                  <a:cubicBezTo>
                    <a:pt x="2490" y="909"/>
                    <a:pt x="2490" y="852"/>
                    <a:pt x="2501" y="852"/>
                  </a:cubicBezTo>
                  <a:cubicBezTo>
                    <a:pt x="2505" y="852"/>
                    <a:pt x="2512" y="863"/>
                    <a:pt x="2521" y="890"/>
                  </a:cubicBezTo>
                  <a:cubicBezTo>
                    <a:pt x="2521" y="890"/>
                    <a:pt x="2521" y="890"/>
                    <a:pt x="2521" y="951"/>
                  </a:cubicBezTo>
                  <a:cubicBezTo>
                    <a:pt x="2521" y="921"/>
                    <a:pt x="2528" y="905"/>
                    <a:pt x="2536" y="905"/>
                  </a:cubicBezTo>
                  <a:cubicBezTo>
                    <a:pt x="2544" y="905"/>
                    <a:pt x="2551" y="921"/>
                    <a:pt x="2551" y="951"/>
                  </a:cubicBezTo>
                  <a:cubicBezTo>
                    <a:pt x="2566" y="1027"/>
                    <a:pt x="2574" y="1065"/>
                    <a:pt x="2578" y="1065"/>
                  </a:cubicBezTo>
                  <a:cubicBezTo>
                    <a:pt x="2582" y="1065"/>
                    <a:pt x="2582" y="1027"/>
                    <a:pt x="2582" y="951"/>
                  </a:cubicBezTo>
                  <a:cubicBezTo>
                    <a:pt x="2582" y="932"/>
                    <a:pt x="2582" y="910"/>
                    <a:pt x="2582" y="890"/>
                  </a:cubicBezTo>
                  <a:cubicBezTo>
                    <a:pt x="2582" y="829"/>
                    <a:pt x="2582" y="677"/>
                    <a:pt x="2582" y="586"/>
                  </a:cubicBezTo>
                  <a:cubicBezTo>
                    <a:pt x="2582" y="515"/>
                    <a:pt x="2582" y="486"/>
                    <a:pt x="2588" y="486"/>
                  </a:cubicBezTo>
                  <a:cubicBezTo>
                    <a:pt x="2592" y="486"/>
                    <a:pt x="2599" y="500"/>
                    <a:pt x="2612" y="526"/>
                  </a:cubicBezTo>
                  <a:cubicBezTo>
                    <a:pt x="2612" y="526"/>
                    <a:pt x="2612" y="617"/>
                    <a:pt x="2612" y="677"/>
                  </a:cubicBezTo>
                  <a:cubicBezTo>
                    <a:pt x="2612" y="738"/>
                    <a:pt x="2612" y="738"/>
                    <a:pt x="2612" y="738"/>
                  </a:cubicBezTo>
                  <a:cubicBezTo>
                    <a:pt x="2612" y="829"/>
                    <a:pt x="2612" y="890"/>
                    <a:pt x="2612" y="890"/>
                  </a:cubicBezTo>
                  <a:cubicBezTo>
                    <a:pt x="2612" y="981"/>
                    <a:pt x="2612" y="981"/>
                    <a:pt x="2642" y="981"/>
                  </a:cubicBezTo>
                  <a:cubicBezTo>
                    <a:pt x="2642" y="981"/>
                    <a:pt x="2642" y="981"/>
                    <a:pt x="2642" y="1042"/>
                  </a:cubicBezTo>
                  <a:cubicBezTo>
                    <a:pt x="2673" y="1042"/>
                    <a:pt x="2673" y="1042"/>
                    <a:pt x="2673" y="981"/>
                  </a:cubicBezTo>
                  <a:cubicBezTo>
                    <a:pt x="2673" y="941"/>
                    <a:pt x="2673" y="911"/>
                    <a:pt x="2673" y="890"/>
                  </a:cubicBezTo>
                  <a:cubicBezTo>
                    <a:pt x="2673" y="987"/>
                    <a:pt x="2698" y="1060"/>
                    <a:pt x="2716" y="1060"/>
                  </a:cubicBezTo>
                  <a:cubicBezTo>
                    <a:pt x="2726" y="1060"/>
                    <a:pt x="2734" y="1036"/>
                    <a:pt x="2734" y="981"/>
                  </a:cubicBezTo>
                  <a:cubicBezTo>
                    <a:pt x="2734" y="1027"/>
                    <a:pt x="2741" y="1050"/>
                    <a:pt x="2749" y="1050"/>
                  </a:cubicBezTo>
                  <a:cubicBezTo>
                    <a:pt x="2756" y="1050"/>
                    <a:pt x="2764" y="1027"/>
                    <a:pt x="2764" y="981"/>
                  </a:cubicBezTo>
                  <a:lnTo>
                    <a:pt x="2794" y="981"/>
                  </a:lnTo>
                  <a:cubicBezTo>
                    <a:pt x="2794" y="962"/>
                    <a:pt x="2794" y="939"/>
                    <a:pt x="2794" y="921"/>
                  </a:cubicBezTo>
                  <a:cubicBezTo>
                    <a:pt x="2794" y="981"/>
                    <a:pt x="2794" y="981"/>
                    <a:pt x="2825" y="981"/>
                  </a:cubicBezTo>
                  <a:cubicBezTo>
                    <a:pt x="2825" y="969"/>
                    <a:pt x="2825" y="949"/>
                    <a:pt x="2825" y="921"/>
                  </a:cubicBezTo>
                  <a:cubicBezTo>
                    <a:pt x="2833" y="904"/>
                    <a:pt x="2839" y="896"/>
                    <a:pt x="2844" y="896"/>
                  </a:cubicBezTo>
                  <a:cubicBezTo>
                    <a:pt x="2855" y="896"/>
                    <a:pt x="2855" y="946"/>
                    <a:pt x="2855" y="1012"/>
                  </a:cubicBezTo>
                  <a:cubicBezTo>
                    <a:pt x="2855" y="1012"/>
                    <a:pt x="2886" y="1012"/>
                    <a:pt x="2886" y="921"/>
                  </a:cubicBezTo>
                  <a:cubicBezTo>
                    <a:pt x="2886" y="945"/>
                    <a:pt x="2886" y="976"/>
                    <a:pt x="2886" y="1012"/>
                  </a:cubicBezTo>
                  <a:cubicBezTo>
                    <a:pt x="2886" y="1021"/>
                    <a:pt x="2886" y="1026"/>
                    <a:pt x="2886" y="1026"/>
                  </a:cubicBezTo>
                  <a:cubicBezTo>
                    <a:pt x="2886" y="1026"/>
                    <a:pt x="2890" y="902"/>
                    <a:pt x="2916" y="799"/>
                  </a:cubicBezTo>
                  <a:lnTo>
                    <a:pt x="2916" y="860"/>
                  </a:lnTo>
                  <a:cubicBezTo>
                    <a:pt x="2916" y="799"/>
                    <a:pt x="2916" y="708"/>
                    <a:pt x="2946" y="708"/>
                  </a:cubicBezTo>
                  <a:cubicBezTo>
                    <a:pt x="2916" y="708"/>
                    <a:pt x="2916" y="647"/>
                    <a:pt x="2916" y="556"/>
                  </a:cubicBezTo>
                  <a:lnTo>
                    <a:pt x="2916" y="556"/>
                  </a:lnTo>
                  <a:cubicBezTo>
                    <a:pt x="2916" y="556"/>
                    <a:pt x="2946" y="647"/>
                    <a:pt x="2946" y="708"/>
                  </a:cubicBezTo>
                  <a:cubicBezTo>
                    <a:pt x="2946" y="860"/>
                    <a:pt x="2946" y="951"/>
                    <a:pt x="2977" y="951"/>
                  </a:cubicBezTo>
                  <a:cubicBezTo>
                    <a:pt x="2977" y="951"/>
                    <a:pt x="2977" y="951"/>
                    <a:pt x="3007" y="1012"/>
                  </a:cubicBezTo>
                  <a:cubicBezTo>
                    <a:pt x="3007" y="1012"/>
                    <a:pt x="3007" y="1012"/>
                    <a:pt x="3007" y="951"/>
                  </a:cubicBezTo>
                  <a:cubicBezTo>
                    <a:pt x="3007" y="981"/>
                    <a:pt x="3015" y="997"/>
                    <a:pt x="3022" y="997"/>
                  </a:cubicBezTo>
                  <a:cubicBezTo>
                    <a:pt x="3030" y="997"/>
                    <a:pt x="3038" y="981"/>
                    <a:pt x="3038" y="951"/>
                  </a:cubicBezTo>
                  <a:cubicBezTo>
                    <a:pt x="3038" y="926"/>
                    <a:pt x="3038" y="895"/>
                    <a:pt x="3038" y="860"/>
                  </a:cubicBezTo>
                  <a:cubicBezTo>
                    <a:pt x="3038" y="839"/>
                    <a:pt x="3038" y="818"/>
                    <a:pt x="3038" y="799"/>
                  </a:cubicBezTo>
                  <a:cubicBezTo>
                    <a:pt x="3038" y="896"/>
                    <a:pt x="3050" y="968"/>
                    <a:pt x="3059" y="968"/>
                  </a:cubicBezTo>
                  <a:cubicBezTo>
                    <a:pt x="3064" y="968"/>
                    <a:pt x="3068" y="945"/>
                    <a:pt x="3068" y="890"/>
                  </a:cubicBezTo>
                  <a:cubicBezTo>
                    <a:pt x="3085" y="976"/>
                    <a:pt x="3093" y="1013"/>
                    <a:pt x="3096" y="1013"/>
                  </a:cubicBezTo>
                  <a:cubicBezTo>
                    <a:pt x="3098" y="1013"/>
                    <a:pt x="3098" y="991"/>
                    <a:pt x="3098" y="951"/>
                  </a:cubicBezTo>
                  <a:cubicBezTo>
                    <a:pt x="3098" y="869"/>
                    <a:pt x="3107" y="840"/>
                    <a:pt x="3115" y="840"/>
                  </a:cubicBezTo>
                  <a:cubicBezTo>
                    <a:pt x="3122" y="840"/>
                    <a:pt x="3129" y="862"/>
                    <a:pt x="3129" y="890"/>
                  </a:cubicBezTo>
                  <a:lnTo>
                    <a:pt x="3158" y="747"/>
                  </a:lnTo>
                  <a:lnTo>
                    <a:pt x="3158" y="747"/>
                  </a:lnTo>
                  <a:cubicBezTo>
                    <a:pt x="3159" y="772"/>
                    <a:pt x="3159" y="799"/>
                    <a:pt x="3159" y="829"/>
                  </a:cubicBezTo>
                  <a:cubicBezTo>
                    <a:pt x="3190" y="829"/>
                    <a:pt x="3190" y="829"/>
                    <a:pt x="3190" y="890"/>
                  </a:cubicBezTo>
                  <a:cubicBezTo>
                    <a:pt x="3190" y="874"/>
                    <a:pt x="3190" y="854"/>
                    <a:pt x="3190" y="829"/>
                  </a:cubicBezTo>
                  <a:cubicBezTo>
                    <a:pt x="3190" y="753"/>
                    <a:pt x="3190" y="715"/>
                    <a:pt x="3193" y="715"/>
                  </a:cubicBezTo>
                  <a:cubicBezTo>
                    <a:pt x="3197" y="715"/>
                    <a:pt x="3205" y="753"/>
                    <a:pt x="3220" y="829"/>
                  </a:cubicBezTo>
                  <a:cubicBezTo>
                    <a:pt x="3250" y="829"/>
                    <a:pt x="3250" y="829"/>
                    <a:pt x="3250" y="921"/>
                  </a:cubicBezTo>
                  <a:cubicBezTo>
                    <a:pt x="3250" y="951"/>
                    <a:pt x="3250" y="966"/>
                    <a:pt x="3254" y="966"/>
                  </a:cubicBezTo>
                  <a:cubicBezTo>
                    <a:pt x="3258" y="966"/>
                    <a:pt x="3266" y="951"/>
                    <a:pt x="3281" y="921"/>
                  </a:cubicBezTo>
                  <a:cubicBezTo>
                    <a:pt x="3281" y="769"/>
                    <a:pt x="3281" y="677"/>
                    <a:pt x="3250" y="677"/>
                  </a:cubicBezTo>
                  <a:cubicBezTo>
                    <a:pt x="3250" y="677"/>
                    <a:pt x="3250" y="677"/>
                    <a:pt x="3250" y="617"/>
                  </a:cubicBezTo>
                  <a:lnTo>
                    <a:pt x="3281" y="617"/>
                  </a:lnTo>
                  <a:cubicBezTo>
                    <a:pt x="3281" y="617"/>
                    <a:pt x="3281" y="617"/>
                    <a:pt x="3281" y="556"/>
                  </a:cubicBezTo>
                  <a:cubicBezTo>
                    <a:pt x="3281" y="524"/>
                    <a:pt x="3281" y="468"/>
                    <a:pt x="3281" y="434"/>
                  </a:cubicBezTo>
                  <a:cubicBezTo>
                    <a:pt x="3281" y="282"/>
                    <a:pt x="3250" y="282"/>
                    <a:pt x="3250" y="282"/>
                  </a:cubicBezTo>
                  <a:cubicBezTo>
                    <a:pt x="3250" y="282"/>
                    <a:pt x="3250" y="282"/>
                    <a:pt x="3250" y="191"/>
                  </a:cubicBezTo>
                  <a:cubicBezTo>
                    <a:pt x="3250" y="184"/>
                    <a:pt x="3250" y="176"/>
                    <a:pt x="3250" y="168"/>
                  </a:cubicBezTo>
                  <a:cubicBezTo>
                    <a:pt x="3250" y="168"/>
                    <a:pt x="3250" y="132"/>
                    <a:pt x="3250" y="39"/>
                  </a:cubicBezTo>
                  <a:cubicBezTo>
                    <a:pt x="3239" y="16"/>
                    <a:pt x="3231" y="1"/>
                    <a:pt x="3227" y="1"/>
                  </a:cubicBezTo>
                  <a:cubicBezTo>
                    <a:pt x="3220" y="1"/>
                    <a:pt x="3220" y="37"/>
                    <a:pt x="3220" y="130"/>
                  </a:cubicBezTo>
                  <a:cubicBezTo>
                    <a:pt x="3220" y="130"/>
                    <a:pt x="3220" y="191"/>
                    <a:pt x="3220" y="282"/>
                  </a:cubicBezTo>
                  <a:cubicBezTo>
                    <a:pt x="3220" y="306"/>
                    <a:pt x="3220" y="326"/>
                    <a:pt x="3220" y="343"/>
                  </a:cubicBezTo>
                  <a:cubicBezTo>
                    <a:pt x="3190" y="282"/>
                    <a:pt x="3190" y="191"/>
                    <a:pt x="3190" y="191"/>
                  </a:cubicBezTo>
                  <a:cubicBezTo>
                    <a:pt x="3190" y="130"/>
                    <a:pt x="3190" y="130"/>
                    <a:pt x="3190" y="130"/>
                  </a:cubicBezTo>
                  <a:cubicBezTo>
                    <a:pt x="3190" y="130"/>
                    <a:pt x="3190" y="130"/>
                    <a:pt x="3159" y="39"/>
                  </a:cubicBezTo>
                  <a:cubicBezTo>
                    <a:pt x="3159" y="74"/>
                    <a:pt x="3159" y="170"/>
                    <a:pt x="3159" y="252"/>
                  </a:cubicBezTo>
                  <a:cubicBezTo>
                    <a:pt x="3159" y="131"/>
                    <a:pt x="3149" y="59"/>
                    <a:pt x="3141" y="59"/>
                  </a:cubicBezTo>
                  <a:cubicBezTo>
                    <a:pt x="3134" y="59"/>
                    <a:pt x="3129" y="100"/>
                    <a:pt x="3129" y="191"/>
                  </a:cubicBezTo>
                  <a:cubicBezTo>
                    <a:pt x="3129" y="240"/>
                    <a:pt x="3129" y="299"/>
                    <a:pt x="3129" y="343"/>
                  </a:cubicBezTo>
                  <a:cubicBezTo>
                    <a:pt x="3129" y="404"/>
                    <a:pt x="3129" y="404"/>
                    <a:pt x="3129" y="404"/>
                  </a:cubicBezTo>
                  <a:cubicBezTo>
                    <a:pt x="3098" y="404"/>
                    <a:pt x="3098" y="404"/>
                    <a:pt x="3098" y="343"/>
                  </a:cubicBezTo>
                  <a:cubicBezTo>
                    <a:pt x="3098" y="301"/>
                    <a:pt x="3098" y="271"/>
                    <a:pt x="3098" y="252"/>
                  </a:cubicBezTo>
                  <a:cubicBezTo>
                    <a:pt x="3098" y="210"/>
                    <a:pt x="3098" y="153"/>
                    <a:pt x="3088" y="153"/>
                  </a:cubicBezTo>
                  <a:cubicBezTo>
                    <a:pt x="3084" y="153"/>
                    <a:pt x="3077" y="163"/>
                    <a:pt x="3068" y="191"/>
                  </a:cubicBezTo>
                  <a:cubicBezTo>
                    <a:pt x="3068" y="191"/>
                    <a:pt x="3038" y="191"/>
                    <a:pt x="3038" y="100"/>
                  </a:cubicBezTo>
                  <a:cubicBezTo>
                    <a:pt x="3038" y="135"/>
                    <a:pt x="3038" y="231"/>
                    <a:pt x="3038" y="313"/>
                  </a:cubicBezTo>
                  <a:cubicBezTo>
                    <a:pt x="3038" y="252"/>
                    <a:pt x="3038" y="252"/>
                    <a:pt x="3007" y="252"/>
                  </a:cubicBezTo>
                  <a:cubicBezTo>
                    <a:pt x="3007" y="252"/>
                    <a:pt x="3007" y="252"/>
                    <a:pt x="3007" y="161"/>
                  </a:cubicBezTo>
                  <a:cubicBezTo>
                    <a:pt x="3007" y="222"/>
                    <a:pt x="3002" y="249"/>
                    <a:pt x="2996" y="249"/>
                  </a:cubicBezTo>
                  <a:cubicBezTo>
                    <a:pt x="2988" y="249"/>
                    <a:pt x="2977" y="191"/>
                    <a:pt x="2977" y="100"/>
                  </a:cubicBezTo>
                  <a:cubicBezTo>
                    <a:pt x="2977" y="39"/>
                    <a:pt x="2977" y="39"/>
                    <a:pt x="2977" y="9"/>
                  </a:cubicBezTo>
                  <a:cubicBezTo>
                    <a:pt x="2977" y="100"/>
                    <a:pt x="2977" y="100"/>
                    <a:pt x="2946" y="100"/>
                  </a:cubicBezTo>
                  <a:cubicBezTo>
                    <a:pt x="2946" y="100"/>
                    <a:pt x="2946" y="100"/>
                    <a:pt x="2946" y="252"/>
                  </a:cubicBezTo>
                  <a:cubicBezTo>
                    <a:pt x="2946" y="326"/>
                    <a:pt x="2946" y="374"/>
                    <a:pt x="2946" y="374"/>
                  </a:cubicBezTo>
                  <a:cubicBezTo>
                    <a:pt x="2916" y="374"/>
                    <a:pt x="2916" y="374"/>
                    <a:pt x="2916" y="313"/>
                  </a:cubicBezTo>
                  <a:cubicBezTo>
                    <a:pt x="2916" y="313"/>
                    <a:pt x="2916" y="222"/>
                    <a:pt x="2916" y="222"/>
                  </a:cubicBezTo>
                  <a:cubicBezTo>
                    <a:pt x="2916" y="249"/>
                    <a:pt x="2919" y="260"/>
                    <a:pt x="2923" y="260"/>
                  </a:cubicBezTo>
                  <a:cubicBezTo>
                    <a:pt x="2932" y="260"/>
                    <a:pt x="2946" y="203"/>
                    <a:pt x="2946" y="161"/>
                  </a:cubicBezTo>
                  <a:cubicBezTo>
                    <a:pt x="2946" y="70"/>
                    <a:pt x="2916" y="70"/>
                    <a:pt x="2916" y="70"/>
                  </a:cubicBezTo>
                  <a:cubicBezTo>
                    <a:pt x="2916" y="70"/>
                    <a:pt x="2916" y="161"/>
                    <a:pt x="2916" y="161"/>
                  </a:cubicBezTo>
                  <a:cubicBezTo>
                    <a:pt x="2916" y="161"/>
                    <a:pt x="2916" y="70"/>
                    <a:pt x="2886" y="70"/>
                  </a:cubicBezTo>
                  <a:cubicBezTo>
                    <a:pt x="2886" y="135"/>
                    <a:pt x="2886" y="185"/>
                    <a:pt x="2874" y="185"/>
                  </a:cubicBezTo>
                  <a:cubicBezTo>
                    <a:pt x="2870" y="185"/>
                    <a:pt x="2864" y="178"/>
                    <a:pt x="2855" y="161"/>
                  </a:cubicBezTo>
                  <a:cubicBezTo>
                    <a:pt x="2855" y="168"/>
                    <a:pt x="2855" y="185"/>
                    <a:pt x="2855" y="222"/>
                  </a:cubicBezTo>
                  <a:cubicBezTo>
                    <a:pt x="2825" y="222"/>
                    <a:pt x="2825" y="222"/>
                    <a:pt x="2825" y="161"/>
                  </a:cubicBezTo>
                  <a:cubicBezTo>
                    <a:pt x="2825" y="152"/>
                    <a:pt x="2825" y="142"/>
                    <a:pt x="2825" y="130"/>
                  </a:cubicBezTo>
                  <a:cubicBezTo>
                    <a:pt x="2825" y="130"/>
                    <a:pt x="2825" y="130"/>
                    <a:pt x="2794" y="222"/>
                  </a:cubicBezTo>
                  <a:cubicBezTo>
                    <a:pt x="2794" y="130"/>
                    <a:pt x="2794" y="130"/>
                    <a:pt x="2794" y="130"/>
                  </a:cubicBezTo>
                  <a:cubicBezTo>
                    <a:pt x="2794" y="172"/>
                    <a:pt x="2782" y="188"/>
                    <a:pt x="2768" y="188"/>
                  </a:cubicBezTo>
                  <a:cubicBezTo>
                    <a:pt x="2752" y="188"/>
                    <a:pt x="2734" y="164"/>
                    <a:pt x="2734" y="130"/>
                  </a:cubicBezTo>
                  <a:cubicBezTo>
                    <a:pt x="2734" y="145"/>
                    <a:pt x="2734" y="200"/>
                    <a:pt x="2734" y="282"/>
                  </a:cubicBezTo>
                  <a:lnTo>
                    <a:pt x="2764" y="282"/>
                  </a:lnTo>
                  <a:lnTo>
                    <a:pt x="2734" y="434"/>
                  </a:lnTo>
                  <a:cubicBezTo>
                    <a:pt x="2734" y="383"/>
                    <a:pt x="2734" y="325"/>
                    <a:pt x="2734" y="282"/>
                  </a:cubicBezTo>
                  <a:cubicBezTo>
                    <a:pt x="2734" y="349"/>
                    <a:pt x="2728" y="387"/>
                    <a:pt x="2721" y="387"/>
                  </a:cubicBezTo>
                  <a:cubicBezTo>
                    <a:pt x="2713" y="387"/>
                    <a:pt x="2703" y="327"/>
                    <a:pt x="2703" y="191"/>
                  </a:cubicBezTo>
                  <a:cubicBezTo>
                    <a:pt x="2686" y="363"/>
                    <a:pt x="2679" y="457"/>
                    <a:pt x="2675" y="457"/>
                  </a:cubicBezTo>
                  <a:cubicBezTo>
                    <a:pt x="2673" y="457"/>
                    <a:pt x="2673" y="401"/>
                    <a:pt x="2673" y="282"/>
                  </a:cubicBezTo>
                  <a:cubicBezTo>
                    <a:pt x="2673" y="249"/>
                    <a:pt x="2673" y="218"/>
                    <a:pt x="2673" y="191"/>
                  </a:cubicBezTo>
                  <a:cubicBezTo>
                    <a:pt x="2673" y="267"/>
                    <a:pt x="2673" y="305"/>
                    <a:pt x="2669" y="305"/>
                  </a:cubicBezTo>
                  <a:cubicBezTo>
                    <a:pt x="2665" y="305"/>
                    <a:pt x="2658" y="267"/>
                    <a:pt x="2642" y="191"/>
                  </a:cubicBezTo>
                  <a:cubicBezTo>
                    <a:pt x="2642" y="76"/>
                    <a:pt x="2642" y="23"/>
                    <a:pt x="2638" y="23"/>
                  </a:cubicBezTo>
                  <a:cubicBezTo>
                    <a:pt x="2634" y="23"/>
                    <a:pt x="2626" y="61"/>
                    <a:pt x="2612" y="130"/>
                  </a:cubicBezTo>
                  <a:cubicBezTo>
                    <a:pt x="2612" y="90"/>
                    <a:pt x="2612" y="60"/>
                    <a:pt x="2612" y="39"/>
                  </a:cubicBezTo>
                  <a:lnTo>
                    <a:pt x="2582" y="39"/>
                  </a:lnTo>
                  <a:cubicBezTo>
                    <a:pt x="2582" y="39"/>
                    <a:pt x="2582" y="100"/>
                    <a:pt x="2582" y="191"/>
                  </a:cubicBezTo>
                  <a:cubicBezTo>
                    <a:pt x="2582" y="95"/>
                    <a:pt x="2582" y="35"/>
                    <a:pt x="2574" y="35"/>
                  </a:cubicBezTo>
                  <a:cubicBezTo>
                    <a:pt x="2569" y="35"/>
                    <a:pt x="2562" y="55"/>
                    <a:pt x="2551" y="100"/>
                  </a:cubicBezTo>
                  <a:cubicBezTo>
                    <a:pt x="2530" y="58"/>
                    <a:pt x="2524" y="1"/>
                    <a:pt x="25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14"/>
            <p:cNvSpPr/>
            <p:nvPr/>
          </p:nvSpPr>
          <p:spPr>
            <a:xfrm>
              <a:off x="3064705" y="3071896"/>
              <a:ext cx="53804" cy="23146"/>
            </a:xfrm>
            <a:custGeom>
              <a:rect b="b" l="l" r="r" t="t"/>
              <a:pathLst>
                <a:path extrusionOk="0" h="1399" w="3252">
                  <a:moveTo>
                    <a:pt x="719" y="168"/>
                  </a:moveTo>
                  <a:lnTo>
                    <a:pt x="719" y="168"/>
                  </a:lnTo>
                  <a:cubicBezTo>
                    <a:pt x="715" y="168"/>
                    <a:pt x="715" y="183"/>
                    <a:pt x="730" y="214"/>
                  </a:cubicBezTo>
                  <a:cubicBezTo>
                    <a:pt x="730" y="183"/>
                    <a:pt x="722" y="168"/>
                    <a:pt x="719" y="168"/>
                  </a:cubicBezTo>
                  <a:close/>
                  <a:moveTo>
                    <a:pt x="2888" y="214"/>
                  </a:moveTo>
                  <a:cubicBezTo>
                    <a:pt x="2888" y="224"/>
                    <a:pt x="2888" y="234"/>
                    <a:pt x="2888" y="244"/>
                  </a:cubicBezTo>
                  <a:cubicBezTo>
                    <a:pt x="2888" y="233"/>
                    <a:pt x="2888" y="223"/>
                    <a:pt x="2888" y="214"/>
                  </a:cubicBezTo>
                  <a:close/>
                  <a:moveTo>
                    <a:pt x="2219" y="214"/>
                  </a:moveTo>
                  <a:cubicBezTo>
                    <a:pt x="2219" y="214"/>
                    <a:pt x="2189" y="214"/>
                    <a:pt x="2219" y="274"/>
                  </a:cubicBezTo>
                  <a:cubicBezTo>
                    <a:pt x="2219" y="214"/>
                    <a:pt x="2219" y="214"/>
                    <a:pt x="2219" y="214"/>
                  </a:cubicBezTo>
                  <a:close/>
                  <a:moveTo>
                    <a:pt x="365" y="335"/>
                  </a:moveTo>
                  <a:cubicBezTo>
                    <a:pt x="365" y="335"/>
                    <a:pt x="365" y="335"/>
                    <a:pt x="365" y="335"/>
                  </a:cubicBezTo>
                  <a:cubicBezTo>
                    <a:pt x="365" y="335"/>
                    <a:pt x="365" y="335"/>
                    <a:pt x="365" y="335"/>
                  </a:cubicBezTo>
                  <a:close/>
                  <a:moveTo>
                    <a:pt x="2280" y="366"/>
                  </a:moveTo>
                  <a:cubicBezTo>
                    <a:pt x="2311" y="426"/>
                    <a:pt x="2311" y="426"/>
                    <a:pt x="2280" y="426"/>
                  </a:cubicBezTo>
                  <a:cubicBezTo>
                    <a:pt x="2280" y="426"/>
                    <a:pt x="2280" y="366"/>
                    <a:pt x="2280" y="366"/>
                  </a:cubicBezTo>
                  <a:close/>
                  <a:moveTo>
                    <a:pt x="821" y="366"/>
                  </a:moveTo>
                  <a:lnTo>
                    <a:pt x="852" y="457"/>
                  </a:lnTo>
                  <a:lnTo>
                    <a:pt x="821" y="457"/>
                  </a:lnTo>
                  <a:cubicBezTo>
                    <a:pt x="821" y="457"/>
                    <a:pt x="821" y="457"/>
                    <a:pt x="821" y="366"/>
                  </a:cubicBezTo>
                  <a:close/>
                  <a:moveTo>
                    <a:pt x="608" y="426"/>
                  </a:moveTo>
                  <a:cubicBezTo>
                    <a:pt x="608" y="457"/>
                    <a:pt x="601" y="472"/>
                    <a:pt x="597" y="472"/>
                  </a:cubicBezTo>
                  <a:cubicBezTo>
                    <a:pt x="593" y="472"/>
                    <a:pt x="593" y="457"/>
                    <a:pt x="608" y="426"/>
                  </a:cubicBezTo>
                  <a:close/>
                  <a:moveTo>
                    <a:pt x="1733" y="457"/>
                  </a:moveTo>
                  <a:cubicBezTo>
                    <a:pt x="1723" y="477"/>
                    <a:pt x="1716" y="484"/>
                    <a:pt x="1713" y="484"/>
                  </a:cubicBezTo>
                  <a:cubicBezTo>
                    <a:pt x="1706" y="484"/>
                    <a:pt x="1713" y="457"/>
                    <a:pt x="1733" y="457"/>
                  </a:cubicBezTo>
                  <a:close/>
                  <a:moveTo>
                    <a:pt x="2706" y="274"/>
                  </a:moveTo>
                  <a:lnTo>
                    <a:pt x="2706" y="426"/>
                  </a:lnTo>
                  <a:cubicBezTo>
                    <a:pt x="2689" y="542"/>
                    <a:pt x="2682" y="594"/>
                    <a:pt x="2678" y="594"/>
                  </a:cubicBezTo>
                  <a:cubicBezTo>
                    <a:pt x="2675" y="594"/>
                    <a:pt x="2675" y="557"/>
                    <a:pt x="2675" y="487"/>
                  </a:cubicBezTo>
                  <a:cubicBezTo>
                    <a:pt x="2675" y="426"/>
                    <a:pt x="2675" y="335"/>
                    <a:pt x="2706" y="274"/>
                  </a:cubicBezTo>
                  <a:close/>
                  <a:moveTo>
                    <a:pt x="3101" y="335"/>
                  </a:moveTo>
                  <a:cubicBezTo>
                    <a:pt x="3131" y="335"/>
                    <a:pt x="3131" y="396"/>
                    <a:pt x="3131" y="487"/>
                  </a:cubicBezTo>
                  <a:cubicBezTo>
                    <a:pt x="3131" y="639"/>
                    <a:pt x="3131" y="639"/>
                    <a:pt x="3131" y="639"/>
                  </a:cubicBezTo>
                  <a:cubicBezTo>
                    <a:pt x="3101" y="639"/>
                    <a:pt x="3101" y="639"/>
                    <a:pt x="3101" y="548"/>
                  </a:cubicBezTo>
                  <a:lnTo>
                    <a:pt x="3101" y="548"/>
                  </a:lnTo>
                  <a:cubicBezTo>
                    <a:pt x="3101" y="566"/>
                    <a:pt x="3104" y="573"/>
                    <a:pt x="3106" y="573"/>
                  </a:cubicBezTo>
                  <a:cubicBezTo>
                    <a:pt x="3113" y="573"/>
                    <a:pt x="3122" y="530"/>
                    <a:pt x="3101" y="487"/>
                  </a:cubicBezTo>
                  <a:lnTo>
                    <a:pt x="3101" y="335"/>
                  </a:lnTo>
                  <a:close/>
                  <a:moveTo>
                    <a:pt x="2615" y="700"/>
                  </a:moveTo>
                  <a:cubicBezTo>
                    <a:pt x="2615" y="719"/>
                    <a:pt x="2615" y="739"/>
                    <a:pt x="2615" y="761"/>
                  </a:cubicBezTo>
                  <a:cubicBezTo>
                    <a:pt x="2601" y="800"/>
                    <a:pt x="2594" y="823"/>
                    <a:pt x="2592" y="823"/>
                  </a:cubicBezTo>
                  <a:cubicBezTo>
                    <a:pt x="2590" y="823"/>
                    <a:pt x="2597" y="786"/>
                    <a:pt x="2615" y="700"/>
                  </a:cubicBezTo>
                  <a:close/>
                  <a:moveTo>
                    <a:pt x="1125" y="954"/>
                  </a:moveTo>
                  <a:cubicBezTo>
                    <a:pt x="1125" y="978"/>
                    <a:pt x="1124" y="998"/>
                    <a:pt x="1123" y="1017"/>
                  </a:cubicBezTo>
                  <a:lnTo>
                    <a:pt x="1123" y="1017"/>
                  </a:lnTo>
                  <a:cubicBezTo>
                    <a:pt x="1123" y="1012"/>
                    <a:pt x="1124" y="1008"/>
                    <a:pt x="1125" y="1004"/>
                  </a:cubicBezTo>
                  <a:cubicBezTo>
                    <a:pt x="1125" y="985"/>
                    <a:pt x="1125" y="969"/>
                    <a:pt x="1125" y="954"/>
                  </a:cubicBezTo>
                  <a:close/>
                  <a:moveTo>
                    <a:pt x="912" y="973"/>
                  </a:moveTo>
                  <a:cubicBezTo>
                    <a:pt x="912" y="1039"/>
                    <a:pt x="897" y="1089"/>
                    <a:pt x="899" y="1089"/>
                  </a:cubicBezTo>
                  <a:cubicBezTo>
                    <a:pt x="900" y="1089"/>
                    <a:pt x="904" y="1082"/>
                    <a:pt x="912" y="1065"/>
                  </a:cubicBezTo>
                  <a:cubicBezTo>
                    <a:pt x="912" y="1065"/>
                    <a:pt x="912" y="1065"/>
                    <a:pt x="912" y="973"/>
                  </a:cubicBezTo>
                  <a:close/>
                  <a:moveTo>
                    <a:pt x="1123" y="1017"/>
                  </a:moveTo>
                  <a:cubicBezTo>
                    <a:pt x="1113" y="1069"/>
                    <a:pt x="1111" y="1092"/>
                    <a:pt x="1112" y="1092"/>
                  </a:cubicBezTo>
                  <a:cubicBezTo>
                    <a:pt x="1114" y="1092"/>
                    <a:pt x="1119" y="1064"/>
                    <a:pt x="1123" y="1017"/>
                  </a:cubicBezTo>
                  <a:close/>
                  <a:moveTo>
                    <a:pt x="2827" y="1"/>
                  </a:moveTo>
                  <a:cubicBezTo>
                    <a:pt x="2827" y="1"/>
                    <a:pt x="2827" y="1"/>
                    <a:pt x="2827" y="62"/>
                  </a:cubicBezTo>
                  <a:cubicBezTo>
                    <a:pt x="2827" y="127"/>
                    <a:pt x="2827" y="177"/>
                    <a:pt x="2816" y="177"/>
                  </a:cubicBezTo>
                  <a:cubicBezTo>
                    <a:pt x="2812" y="177"/>
                    <a:pt x="2805" y="170"/>
                    <a:pt x="2797" y="153"/>
                  </a:cubicBezTo>
                  <a:cubicBezTo>
                    <a:pt x="2797" y="73"/>
                    <a:pt x="2788" y="35"/>
                    <a:pt x="2780" y="35"/>
                  </a:cubicBezTo>
                  <a:cubicBezTo>
                    <a:pt x="2773" y="35"/>
                    <a:pt x="2767" y="65"/>
                    <a:pt x="2767" y="122"/>
                  </a:cubicBezTo>
                  <a:cubicBezTo>
                    <a:pt x="2767" y="122"/>
                    <a:pt x="2767" y="122"/>
                    <a:pt x="2767" y="214"/>
                  </a:cubicBezTo>
                  <a:cubicBezTo>
                    <a:pt x="2767" y="244"/>
                    <a:pt x="2767" y="259"/>
                    <a:pt x="2763" y="259"/>
                  </a:cubicBezTo>
                  <a:cubicBezTo>
                    <a:pt x="2759" y="259"/>
                    <a:pt x="2751" y="244"/>
                    <a:pt x="2736" y="214"/>
                  </a:cubicBezTo>
                  <a:cubicBezTo>
                    <a:pt x="2736" y="122"/>
                    <a:pt x="2736" y="122"/>
                    <a:pt x="2736" y="122"/>
                  </a:cubicBezTo>
                  <a:cubicBezTo>
                    <a:pt x="2736" y="164"/>
                    <a:pt x="2724" y="180"/>
                    <a:pt x="2710" y="180"/>
                  </a:cubicBezTo>
                  <a:cubicBezTo>
                    <a:pt x="2694" y="180"/>
                    <a:pt x="2675" y="156"/>
                    <a:pt x="2675" y="122"/>
                  </a:cubicBezTo>
                  <a:cubicBezTo>
                    <a:pt x="2675" y="131"/>
                    <a:pt x="2675" y="152"/>
                    <a:pt x="2675" y="183"/>
                  </a:cubicBezTo>
                  <a:cubicBezTo>
                    <a:pt x="2675" y="107"/>
                    <a:pt x="2675" y="69"/>
                    <a:pt x="2672" y="69"/>
                  </a:cubicBezTo>
                  <a:cubicBezTo>
                    <a:pt x="2668" y="69"/>
                    <a:pt x="2660" y="107"/>
                    <a:pt x="2645" y="183"/>
                  </a:cubicBezTo>
                  <a:cubicBezTo>
                    <a:pt x="2645" y="355"/>
                    <a:pt x="2635" y="449"/>
                    <a:pt x="2627" y="449"/>
                  </a:cubicBezTo>
                  <a:cubicBezTo>
                    <a:pt x="2620" y="449"/>
                    <a:pt x="2615" y="393"/>
                    <a:pt x="2615" y="274"/>
                  </a:cubicBezTo>
                  <a:cubicBezTo>
                    <a:pt x="2615" y="256"/>
                    <a:pt x="2615" y="225"/>
                    <a:pt x="2615" y="183"/>
                  </a:cubicBezTo>
                  <a:cubicBezTo>
                    <a:pt x="2598" y="68"/>
                    <a:pt x="2591" y="15"/>
                    <a:pt x="2587" y="15"/>
                  </a:cubicBezTo>
                  <a:cubicBezTo>
                    <a:pt x="2584" y="15"/>
                    <a:pt x="2584" y="53"/>
                    <a:pt x="2584" y="122"/>
                  </a:cubicBezTo>
                  <a:cubicBezTo>
                    <a:pt x="2569" y="183"/>
                    <a:pt x="2561" y="214"/>
                    <a:pt x="2558" y="214"/>
                  </a:cubicBezTo>
                  <a:cubicBezTo>
                    <a:pt x="2554" y="214"/>
                    <a:pt x="2554" y="183"/>
                    <a:pt x="2554" y="122"/>
                  </a:cubicBezTo>
                  <a:cubicBezTo>
                    <a:pt x="2554" y="82"/>
                    <a:pt x="2554" y="52"/>
                    <a:pt x="2554" y="31"/>
                  </a:cubicBezTo>
                  <a:cubicBezTo>
                    <a:pt x="2523" y="31"/>
                    <a:pt x="2523" y="92"/>
                    <a:pt x="2523" y="183"/>
                  </a:cubicBezTo>
                  <a:cubicBezTo>
                    <a:pt x="2523" y="147"/>
                    <a:pt x="2523" y="116"/>
                    <a:pt x="2523" y="92"/>
                  </a:cubicBezTo>
                  <a:lnTo>
                    <a:pt x="2493" y="92"/>
                  </a:lnTo>
                  <a:cubicBezTo>
                    <a:pt x="2493" y="72"/>
                    <a:pt x="2493" y="50"/>
                    <a:pt x="2493" y="31"/>
                  </a:cubicBezTo>
                  <a:cubicBezTo>
                    <a:pt x="2493" y="92"/>
                    <a:pt x="2463" y="153"/>
                    <a:pt x="2463" y="244"/>
                  </a:cubicBezTo>
                  <a:cubicBezTo>
                    <a:pt x="2463" y="228"/>
                    <a:pt x="2463" y="205"/>
                    <a:pt x="2463" y="183"/>
                  </a:cubicBezTo>
                  <a:cubicBezTo>
                    <a:pt x="2463" y="92"/>
                    <a:pt x="2463" y="92"/>
                    <a:pt x="2463" y="31"/>
                  </a:cubicBezTo>
                  <a:cubicBezTo>
                    <a:pt x="2463" y="31"/>
                    <a:pt x="2432" y="31"/>
                    <a:pt x="2432" y="92"/>
                  </a:cubicBezTo>
                  <a:lnTo>
                    <a:pt x="2402" y="92"/>
                  </a:lnTo>
                  <a:cubicBezTo>
                    <a:pt x="2402" y="92"/>
                    <a:pt x="2402" y="153"/>
                    <a:pt x="2402" y="153"/>
                  </a:cubicBezTo>
                  <a:cubicBezTo>
                    <a:pt x="2402" y="153"/>
                    <a:pt x="2402" y="153"/>
                    <a:pt x="2402" y="244"/>
                  </a:cubicBezTo>
                  <a:cubicBezTo>
                    <a:pt x="2402" y="244"/>
                    <a:pt x="2371" y="244"/>
                    <a:pt x="2371" y="153"/>
                  </a:cubicBezTo>
                  <a:cubicBezTo>
                    <a:pt x="2371" y="249"/>
                    <a:pt x="2359" y="309"/>
                    <a:pt x="2350" y="309"/>
                  </a:cubicBezTo>
                  <a:cubicBezTo>
                    <a:pt x="2345" y="309"/>
                    <a:pt x="2341" y="289"/>
                    <a:pt x="2341" y="244"/>
                  </a:cubicBezTo>
                  <a:cubicBezTo>
                    <a:pt x="2341" y="244"/>
                    <a:pt x="2341" y="244"/>
                    <a:pt x="2341" y="305"/>
                  </a:cubicBezTo>
                  <a:cubicBezTo>
                    <a:pt x="2341" y="229"/>
                    <a:pt x="2341" y="191"/>
                    <a:pt x="2337" y="191"/>
                  </a:cubicBezTo>
                  <a:cubicBezTo>
                    <a:pt x="2333" y="191"/>
                    <a:pt x="2326" y="229"/>
                    <a:pt x="2311" y="305"/>
                  </a:cubicBezTo>
                  <a:cubicBezTo>
                    <a:pt x="2311" y="254"/>
                    <a:pt x="2301" y="212"/>
                    <a:pt x="2293" y="212"/>
                  </a:cubicBezTo>
                  <a:cubicBezTo>
                    <a:pt x="2286" y="212"/>
                    <a:pt x="2280" y="238"/>
                    <a:pt x="2280" y="305"/>
                  </a:cubicBezTo>
                  <a:lnTo>
                    <a:pt x="2250" y="366"/>
                  </a:lnTo>
                  <a:cubicBezTo>
                    <a:pt x="2250" y="305"/>
                    <a:pt x="2250" y="214"/>
                    <a:pt x="2250" y="214"/>
                  </a:cubicBezTo>
                  <a:cubicBezTo>
                    <a:pt x="2250" y="299"/>
                    <a:pt x="2240" y="337"/>
                    <a:pt x="2232" y="337"/>
                  </a:cubicBezTo>
                  <a:cubicBezTo>
                    <a:pt x="2225" y="337"/>
                    <a:pt x="2219" y="314"/>
                    <a:pt x="2219" y="274"/>
                  </a:cubicBezTo>
                  <a:cubicBezTo>
                    <a:pt x="2219" y="366"/>
                    <a:pt x="2219" y="426"/>
                    <a:pt x="2189" y="426"/>
                  </a:cubicBezTo>
                  <a:cubicBezTo>
                    <a:pt x="2189" y="366"/>
                    <a:pt x="2189" y="274"/>
                    <a:pt x="2189" y="274"/>
                  </a:cubicBezTo>
                  <a:cubicBezTo>
                    <a:pt x="2189" y="274"/>
                    <a:pt x="2189" y="214"/>
                    <a:pt x="2189" y="214"/>
                  </a:cubicBezTo>
                  <a:cubicBezTo>
                    <a:pt x="2174" y="290"/>
                    <a:pt x="2166" y="328"/>
                    <a:pt x="2162" y="328"/>
                  </a:cubicBezTo>
                  <a:cubicBezTo>
                    <a:pt x="2159" y="328"/>
                    <a:pt x="2159" y="290"/>
                    <a:pt x="2159" y="214"/>
                  </a:cubicBezTo>
                  <a:cubicBezTo>
                    <a:pt x="2159" y="264"/>
                    <a:pt x="2159" y="340"/>
                    <a:pt x="2159" y="426"/>
                  </a:cubicBezTo>
                  <a:cubicBezTo>
                    <a:pt x="2159" y="248"/>
                    <a:pt x="2159" y="175"/>
                    <a:pt x="2153" y="175"/>
                  </a:cubicBezTo>
                  <a:cubicBezTo>
                    <a:pt x="2148" y="175"/>
                    <a:pt x="2141" y="211"/>
                    <a:pt x="2128" y="274"/>
                  </a:cubicBezTo>
                  <a:cubicBezTo>
                    <a:pt x="2128" y="214"/>
                    <a:pt x="2128" y="214"/>
                    <a:pt x="2128" y="214"/>
                  </a:cubicBezTo>
                  <a:cubicBezTo>
                    <a:pt x="2098" y="214"/>
                    <a:pt x="2098" y="214"/>
                    <a:pt x="2098" y="274"/>
                  </a:cubicBezTo>
                  <a:cubicBezTo>
                    <a:pt x="2098" y="218"/>
                    <a:pt x="2094" y="195"/>
                    <a:pt x="2090" y="195"/>
                  </a:cubicBezTo>
                  <a:lnTo>
                    <a:pt x="2090" y="195"/>
                  </a:lnTo>
                  <a:cubicBezTo>
                    <a:pt x="2084" y="195"/>
                    <a:pt x="2079" y="259"/>
                    <a:pt x="2098" y="335"/>
                  </a:cubicBezTo>
                  <a:lnTo>
                    <a:pt x="2067" y="335"/>
                  </a:lnTo>
                  <a:lnTo>
                    <a:pt x="2067" y="274"/>
                  </a:lnTo>
                  <a:cubicBezTo>
                    <a:pt x="2067" y="214"/>
                    <a:pt x="2067" y="214"/>
                    <a:pt x="2037" y="183"/>
                  </a:cubicBezTo>
                  <a:cubicBezTo>
                    <a:pt x="2007" y="183"/>
                    <a:pt x="2007" y="183"/>
                    <a:pt x="2007" y="335"/>
                  </a:cubicBezTo>
                  <a:cubicBezTo>
                    <a:pt x="2007" y="293"/>
                    <a:pt x="1992" y="236"/>
                    <a:pt x="1983" y="236"/>
                  </a:cubicBezTo>
                  <a:cubicBezTo>
                    <a:pt x="1979" y="236"/>
                    <a:pt x="1976" y="247"/>
                    <a:pt x="1976" y="274"/>
                  </a:cubicBezTo>
                  <a:cubicBezTo>
                    <a:pt x="1976" y="274"/>
                    <a:pt x="1976" y="274"/>
                    <a:pt x="1976" y="183"/>
                  </a:cubicBezTo>
                  <a:cubicBezTo>
                    <a:pt x="1976" y="245"/>
                    <a:pt x="1976" y="266"/>
                    <a:pt x="1974" y="266"/>
                  </a:cubicBezTo>
                  <a:cubicBezTo>
                    <a:pt x="1971" y="266"/>
                    <a:pt x="1964" y="219"/>
                    <a:pt x="1946" y="183"/>
                  </a:cubicBezTo>
                  <a:cubicBezTo>
                    <a:pt x="1946" y="164"/>
                    <a:pt x="1946" y="141"/>
                    <a:pt x="1946" y="122"/>
                  </a:cubicBezTo>
                  <a:cubicBezTo>
                    <a:pt x="1946" y="155"/>
                    <a:pt x="1937" y="187"/>
                    <a:pt x="1929" y="187"/>
                  </a:cubicBezTo>
                  <a:cubicBezTo>
                    <a:pt x="1922" y="187"/>
                    <a:pt x="1915" y="163"/>
                    <a:pt x="1915" y="92"/>
                  </a:cubicBezTo>
                  <a:cubicBezTo>
                    <a:pt x="1915" y="183"/>
                    <a:pt x="1915" y="183"/>
                    <a:pt x="1915" y="183"/>
                  </a:cubicBezTo>
                  <a:cubicBezTo>
                    <a:pt x="1885" y="183"/>
                    <a:pt x="1885" y="183"/>
                    <a:pt x="1885" y="92"/>
                  </a:cubicBezTo>
                  <a:cubicBezTo>
                    <a:pt x="1885" y="92"/>
                    <a:pt x="1885" y="244"/>
                    <a:pt x="1885" y="244"/>
                  </a:cubicBezTo>
                  <a:cubicBezTo>
                    <a:pt x="1885" y="305"/>
                    <a:pt x="1855" y="396"/>
                    <a:pt x="1855" y="396"/>
                  </a:cubicBezTo>
                  <a:cubicBezTo>
                    <a:pt x="1855" y="340"/>
                    <a:pt x="1855" y="279"/>
                    <a:pt x="1855" y="244"/>
                  </a:cubicBezTo>
                  <a:cubicBezTo>
                    <a:pt x="1855" y="183"/>
                    <a:pt x="1855" y="153"/>
                    <a:pt x="1855" y="153"/>
                  </a:cubicBezTo>
                  <a:cubicBezTo>
                    <a:pt x="1824" y="153"/>
                    <a:pt x="1824" y="153"/>
                    <a:pt x="1824" y="244"/>
                  </a:cubicBezTo>
                  <a:cubicBezTo>
                    <a:pt x="1824" y="168"/>
                    <a:pt x="1817" y="130"/>
                    <a:pt x="1809" y="130"/>
                  </a:cubicBezTo>
                  <a:cubicBezTo>
                    <a:pt x="1801" y="130"/>
                    <a:pt x="1794" y="168"/>
                    <a:pt x="1794" y="244"/>
                  </a:cubicBezTo>
                  <a:cubicBezTo>
                    <a:pt x="1794" y="198"/>
                    <a:pt x="1794" y="176"/>
                    <a:pt x="1790" y="176"/>
                  </a:cubicBezTo>
                  <a:cubicBezTo>
                    <a:pt x="1786" y="176"/>
                    <a:pt x="1779" y="198"/>
                    <a:pt x="1763" y="244"/>
                  </a:cubicBezTo>
                  <a:cubicBezTo>
                    <a:pt x="1763" y="223"/>
                    <a:pt x="1763" y="191"/>
                    <a:pt x="1763" y="153"/>
                  </a:cubicBezTo>
                  <a:cubicBezTo>
                    <a:pt x="1763" y="129"/>
                    <a:pt x="1763" y="109"/>
                    <a:pt x="1763" y="92"/>
                  </a:cubicBezTo>
                  <a:cubicBezTo>
                    <a:pt x="1733" y="153"/>
                    <a:pt x="1733" y="153"/>
                    <a:pt x="1733" y="153"/>
                  </a:cubicBezTo>
                  <a:cubicBezTo>
                    <a:pt x="1733" y="214"/>
                    <a:pt x="1733" y="214"/>
                    <a:pt x="1733" y="305"/>
                  </a:cubicBezTo>
                  <a:cubicBezTo>
                    <a:pt x="1703" y="214"/>
                    <a:pt x="1703" y="214"/>
                    <a:pt x="1703" y="214"/>
                  </a:cubicBezTo>
                  <a:cubicBezTo>
                    <a:pt x="1688" y="183"/>
                    <a:pt x="1680" y="168"/>
                    <a:pt x="1676" y="168"/>
                  </a:cubicBezTo>
                  <a:cubicBezTo>
                    <a:pt x="1672" y="168"/>
                    <a:pt x="1672" y="183"/>
                    <a:pt x="1672" y="214"/>
                  </a:cubicBezTo>
                  <a:lnTo>
                    <a:pt x="1672" y="274"/>
                  </a:lnTo>
                  <a:cubicBezTo>
                    <a:pt x="1672" y="210"/>
                    <a:pt x="1664" y="171"/>
                    <a:pt x="1651" y="171"/>
                  </a:cubicBezTo>
                  <a:cubicBezTo>
                    <a:pt x="1640" y="171"/>
                    <a:pt x="1626" y="203"/>
                    <a:pt x="1612" y="274"/>
                  </a:cubicBezTo>
                  <a:lnTo>
                    <a:pt x="1612" y="214"/>
                  </a:lnTo>
                  <a:cubicBezTo>
                    <a:pt x="1612" y="122"/>
                    <a:pt x="1612" y="122"/>
                    <a:pt x="1612" y="122"/>
                  </a:cubicBezTo>
                  <a:cubicBezTo>
                    <a:pt x="1612" y="122"/>
                    <a:pt x="1581" y="214"/>
                    <a:pt x="1581" y="214"/>
                  </a:cubicBezTo>
                  <a:cubicBezTo>
                    <a:pt x="1581" y="202"/>
                    <a:pt x="1577" y="195"/>
                    <a:pt x="1572" y="195"/>
                  </a:cubicBezTo>
                  <a:cubicBezTo>
                    <a:pt x="1563" y="195"/>
                    <a:pt x="1551" y="217"/>
                    <a:pt x="1551" y="274"/>
                  </a:cubicBezTo>
                  <a:cubicBezTo>
                    <a:pt x="1551" y="305"/>
                    <a:pt x="1551" y="320"/>
                    <a:pt x="1547" y="320"/>
                  </a:cubicBezTo>
                  <a:cubicBezTo>
                    <a:pt x="1543" y="320"/>
                    <a:pt x="1536" y="305"/>
                    <a:pt x="1520" y="274"/>
                  </a:cubicBezTo>
                  <a:cubicBezTo>
                    <a:pt x="1520" y="229"/>
                    <a:pt x="1520" y="206"/>
                    <a:pt x="1517" y="206"/>
                  </a:cubicBezTo>
                  <a:cubicBezTo>
                    <a:pt x="1513" y="206"/>
                    <a:pt x="1505" y="229"/>
                    <a:pt x="1490" y="274"/>
                  </a:cubicBezTo>
                  <a:cubicBezTo>
                    <a:pt x="1490" y="274"/>
                    <a:pt x="1490" y="274"/>
                    <a:pt x="1490" y="183"/>
                  </a:cubicBezTo>
                  <a:cubicBezTo>
                    <a:pt x="1460" y="183"/>
                    <a:pt x="1460" y="183"/>
                    <a:pt x="1460" y="122"/>
                  </a:cubicBezTo>
                  <a:cubicBezTo>
                    <a:pt x="1460" y="153"/>
                    <a:pt x="1460" y="168"/>
                    <a:pt x="1456" y="168"/>
                  </a:cubicBezTo>
                  <a:cubicBezTo>
                    <a:pt x="1452" y="168"/>
                    <a:pt x="1444" y="153"/>
                    <a:pt x="1429" y="122"/>
                  </a:cubicBezTo>
                  <a:cubicBezTo>
                    <a:pt x="1429" y="122"/>
                    <a:pt x="1429" y="122"/>
                    <a:pt x="1429" y="183"/>
                  </a:cubicBezTo>
                  <a:cubicBezTo>
                    <a:pt x="1429" y="200"/>
                    <a:pt x="1429" y="220"/>
                    <a:pt x="1429" y="244"/>
                  </a:cubicBezTo>
                  <a:cubicBezTo>
                    <a:pt x="1429" y="183"/>
                    <a:pt x="1399" y="183"/>
                    <a:pt x="1399" y="183"/>
                  </a:cubicBezTo>
                  <a:cubicBezTo>
                    <a:pt x="1399" y="183"/>
                    <a:pt x="1399" y="244"/>
                    <a:pt x="1368" y="244"/>
                  </a:cubicBezTo>
                  <a:cubicBezTo>
                    <a:pt x="1338" y="244"/>
                    <a:pt x="1338" y="244"/>
                    <a:pt x="1338" y="305"/>
                  </a:cubicBezTo>
                  <a:cubicBezTo>
                    <a:pt x="1338" y="350"/>
                    <a:pt x="1338" y="373"/>
                    <a:pt x="1334" y="373"/>
                  </a:cubicBezTo>
                  <a:cubicBezTo>
                    <a:pt x="1330" y="373"/>
                    <a:pt x="1323" y="350"/>
                    <a:pt x="1308" y="305"/>
                  </a:cubicBezTo>
                  <a:cubicBezTo>
                    <a:pt x="1308" y="244"/>
                    <a:pt x="1308" y="244"/>
                    <a:pt x="1308" y="244"/>
                  </a:cubicBezTo>
                  <a:cubicBezTo>
                    <a:pt x="1308" y="198"/>
                    <a:pt x="1300" y="176"/>
                    <a:pt x="1292" y="176"/>
                  </a:cubicBezTo>
                  <a:cubicBezTo>
                    <a:pt x="1285" y="176"/>
                    <a:pt x="1277" y="198"/>
                    <a:pt x="1277" y="244"/>
                  </a:cubicBezTo>
                  <a:cubicBezTo>
                    <a:pt x="1277" y="268"/>
                    <a:pt x="1277" y="288"/>
                    <a:pt x="1277" y="305"/>
                  </a:cubicBezTo>
                  <a:cubicBezTo>
                    <a:pt x="1247" y="305"/>
                    <a:pt x="1247" y="305"/>
                    <a:pt x="1247" y="214"/>
                  </a:cubicBezTo>
                  <a:cubicBezTo>
                    <a:pt x="1247" y="197"/>
                    <a:pt x="1247" y="189"/>
                    <a:pt x="1246" y="189"/>
                  </a:cubicBezTo>
                  <a:cubicBezTo>
                    <a:pt x="1244" y="189"/>
                    <a:pt x="1238" y="239"/>
                    <a:pt x="1216" y="305"/>
                  </a:cubicBezTo>
                  <a:cubicBezTo>
                    <a:pt x="1216" y="282"/>
                    <a:pt x="1216" y="265"/>
                    <a:pt x="1216" y="252"/>
                  </a:cubicBezTo>
                  <a:cubicBezTo>
                    <a:pt x="1216" y="252"/>
                    <a:pt x="1216" y="195"/>
                    <a:pt x="1216" y="153"/>
                  </a:cubicBezTo>
                  <a:cubicBezTo>
                    <a:pt x="1216" y="62"/>
                    <a:pt x="1216" y="62"/>
                    <a:pt x="1216" y="62"/>
                  </a:cubicBezTo>
                  <a:cubicBezTo>
                    <a:pt x="1216" y="153"/>
                    <a:pt x="1186" y="153"/>
                    <a:pt x="1186" y="153"/>
                  </a:cubicBezTo>
                  <a:cubicBezTo>
                    <a:pt x="1182" y="149"/>
                    <a:pt x="1179" y="147"/>
                    <a:pt x="1176" y="147"/>
                  </a:cubicBezTo>
                  <a:cubicBezTo>
                    <a:pt x="1156" y="147"/>
                    <a:pt x="1156" y="233"/>
                    <a:pt x="1156" y="366"/>
                  </a:cubicBezTo>
                  <a:cubicBezTo>
                    <a:pt x="1156" y="274"/>
                    <a:pt x="1125" y="122"/>
                    <a:pt x="1125" y="122"/>
                  </a:cubicBezTo>
                  <a:cubicBezTo>
                    <a:pt x="1125" y="122"/>
                    <a:pt x="1125" y="214"/>
                    <a:pt x="1125" y="274"/>
                  </a:cubicBezTo>
                  <a:cubicBezTo>
                    <a:pt x="1125" y="244"/>
                    <a:pt x="1125" y="229"/>
                    <a:pt x="1121" y="229"/>
                  </a:cubicBezTo>
                  <a:cubicBezTo>
                    <a:pt x="1118" y="229"/>
                    <a:pt x="1110" y="244"/>
                    <a:pt x="1095" y="274"/>
                  </a:cubicBezTo>
                  <a:cubicBezTo>
                    <a:pt x="1095" y="181"/>
                    <a:pt x="1083" y="145"/>
                    <a:pt x="1075" y="145"/>
                  </a:cubicBezTo>
                  <a:cubicBezTo>
                    <a:pt x="1069" y="145"/>
                    <a:pt x="1064" y="160"/>
                    <a:pt x="1064" y="183"/>
                  </a:cubicBezTo>
                  <a:cubicBezTo>
                    <a:pt x="1064" y="274"/>
                    <a:pt x="1064" y="274"/>
                    <a:pt x="1064" y="274"/>
                  </a:cubicBezTo>
                  <a:cubicBezTo>
                    <a:pt x="1064" y="274"/>
                    <a:pt x="1064" y="274"/>
                    <a:pt x="1064" y="335"/>
                  </a:cubicBezTo>
                  <a:lnTo>
                    <a:pt x="1034" y="335"/>
                  </a:lnTo>
                  <a:cubicBezTo>
                    <a:pt x="1034" y="319"/>
                    <a:pt x="1034" y="298"/>
                    <a:pt x="1034" y="274"/>
                  </a:cubicBezTo>
                  <a:cubicBezTo>
                    <a:pt x="1034" y="209"/>
                    <a:pt x="1034" y="159"/>
                    <a:pt x="1023" y="159"/>
                  </a:cubicBezTo>
                  <a:cubicBezTo>
                    <a:pt x="1018" y="159"/>
                    <a:pt x="1012" y="166"/>
                    <a:pt x="1004" y="183"/>
                  </a:cubicBezTo>
                  <a:cubicBezTo>
                    <a:pt x="1004" y="183"/>
                    <a:pt x="973" y="274"/>
                    <a:pt x="973" y="274"/>
                  </a:cubicBezTo>
                  <a:cubicBezTo>
                    <a:pt x="943" y="244"/>
                    <a:pt x="943" y="244"/>
                    <a:pt x="943" y="183"/>
                  </a:cubicBezTo>
                  <a:cubicBezTo>
                    <a:pt x="943" y="159"/>
                    <a:pt x="943" y="139"/>
                    <a:pt x="943" y="122"/>
                  </a:cubicBezTo>
                  <a:cubicBezTo>
                    <a:pt x="943" y="231"/>
                    <a:pt x="943" y="246"/>
                    <a:pt x="932" y="246"/>
                  </a:cubicBezTo>
                  <a:cubicBezTo>
                    <a:pt x="927" y="246"/>
                    <a:pt x="921" y="244"/>
                    <a:pt x="912" y="244"/>
                  </a:cubicBezTo>
                  <a:cubicBezTo>
                    <a:pt x="912" y="265"/>
                    <a:pt x="912" y="297"/>
                    <a:pt x="912" y="335"/>
                  </a:cubicBezTo>
                  <a:cubicBezTo>
                    <a:pt x="892" y="335"/>
                    <a:pt x="885" y="362"/>
                    <a:pt x="892" y="362"/>
                  </a:cubicBezTo>
                  <a:cubicBezTo>
                    <a:pt x="896" y="362"/>
                    <a:pt x="902" y="355"/>
                    <a:pt x="912" y="335"/>
                  </a:cubicBezTo>
                  <a:lnTo>
                    <a:pt x="912" y="335"/>
                  </a:lnTo>
                  <a:cubicBezTo>
                    <a:pt x="912" y="417"/>
                    <a:pt x="912" y="446"/>
                    <a:pt x="908" y="446"/>
                  </a:cubicBezTo>
                  <a:cubicBezTo>
                    <a:pt x="904" y="446"/>
                    <a:pt x="896" y="424"/>
                    <a:pt x="882" y="396"/>
                  </a:cubicBezTo>
                  <a:cubicBezTo>
                    <a:pt x="882" y="396"/>
                    <a:pt x="882" y="335"/>
                    <a:pt x="882" y="244"/>
                  </a:cubicBezTo>
                  <a:cubicBezTo>
                    <a:pt x="882" y="244"/>
                    <a:pt x="882" y="244"/>
                    <a:pt x="852" y="305"/>
                  </a:cubicBezTo>
                  <a:lnTo>
                    <a:pt x="852" y="244"/>
                  </a:lnTo>
                  <a:cubicBezTo>
                    <a:pt x="852" y="216"/>
                    <a:pt x="852" y="182"/>
                    <a:pt x="852" y="153"/>
                  </a:cubicBezTo>
                  <a:cubicBezTo>
                    <a:pt x="852" y="207"/>
                    <a:pt x="808" y="218"/>
                    <a:pt x="773" y="218"/>
                  </a:cubicBezTo>
                  <a:cubicBezTo>
                    <a:pt x="749" y="218"/>
                    <a:pt x="730" y="214"/>
                    <a:pt x="730" y="214"/>
                  </a:cubicBezTo>
                  <a:cubicBezTo>
                    <a:pt x="730" y="271"/>
                    <a:pt x="718" y="293"/>
                    <a:pt x="701" y="293"/>
                  </a:cubicBezTo>
                  <a:cubicBezTo>
                    <a:pt x="691" y="293"/>
                    <a:pt x="680" y="285"/>
                    <a:pt x="669" y="274"/>
                  </a:cubicBezTo>
                  <a:cubicBezTo>
                    <a:pt x="639" y="274"/>
                    <a:pt x="639" y="274"/>
                    <a:pt x="639" y="366"/>
                  </a:cubicBezTo>
                  <a:lnTo>
                    <a:pt x="608" y="366"/>
                  </a:lnTo>
                  <a:cubicBezTo>
                    <a:pt x="608" y="366"/>
                    <a:pt x="608" y="426"/>
                    <a:pt x="608" y="426"/>
                  </a:cubicBezTo>
                  <a:cubicBezTo>
                    <a:pt x="608" y="366"/>
                    <a:pt x="608" y="274"/>
                    <a:pt x="578" y="274"/>
                  </a:cubicBezTo>
                  <a:cubicBezTo>
                    <a:pt x="578" y="259"/>
                    <a:pt x="578" y="239"/>
                    <a:pt x="578" y="214"/>
                  </a:cubicBezTo>
                  <a:cubicBezTo>
                    <a:pt x="578" y="138"/>
                    <a:pt x="570" y="100"/>
                    <a:pt x="563" y="100"/>
                  </a:cubicBezTo>
                  <a:cubicBezTo>
                    <a:pt x="555" y="100"/>
                    <a:pt x="548" y="138"/>
                    <a:pt x="548" y="214"/>
                  </a:cubicBezTo>
                  <a:cubicBezTo>
                    <a:pt x="548" y="232"/>
                    <a:pt x="548" y="299"/>
                    <a:pt x="548" y="335"/>
                  </a:cubicBezTo>
                  <a:cubicBezTo>
                    <a:pt x="532" y="259"/>
                    <a:pt x="525" y="221"/>
                    <a:pt x="521" y="221"/>
                  </a:cubicBezTo>
                  <a:cubicBezTo>
                    <a:pt x="517" y="221"/>
                    <a:pt x="517" y="259"/>
                    <a:pt x="517" y="335"/>
                  </a:cubicBezTo>
                  <a:cubicBezTo>
                    <a:pt x="517" y="274"/>
                    <a:pt x="517" y="274"/>
                    <a:pt x="487" y="274"/>
                  </a:cubicBezTo>
                  <a:cubicBezTo>
                    <a:pt x="487" y="335"/>
                    <a:pt x="456" y="335"/>
                    <a:pt x="426" y="335"/>
                  </a:cubicBezTo>
                  <a:cubicBezTo>
                    <a:pt x="396" y="335"/>
                    <a:pt x="396" y="335"/>
                    <a:pt x="396" y="396"/>
                  </a:cubicBezTo>
                  <a:cubicBezTo>
                    <a:pt x="365" y="396"/>
                    <a:pt x="365" y="396"/>
                    <a:pt x="365" y="335"/>
                  </a:cubicBezTo>
                  <a:cubicBezTo>
                    <a:pt x="365" y="352"/>
                    <a:pt x="365" y="372"/>
                    <a:pt x="365" y="396"/>
                  </a:cubicBezTo>
                  <a:cubicBezTo>
                    <a:pt x="365" y="335"/>
                    <a:pt x="365" y="305"/>
                    <a:pt x="335" y="305"/>
                  </a:cubicBezTo>
                  <a:cubicBezTo>
                    <a:pt x="335" y="305"/>
                    <a:pt x="304" y="305"/>
                    <a:pt x="304" y="396"/>
                  </a:cubicBezTo>
                  <a:cubicBezTo>
                    <a:pt x="304" y="299"/>
                    <a:pt x="304" y="227"/>
                    <a:pt x="297" y="227"/>
                  </a:cubicBezTo>
                  <a:cubicBezTo>
                    <a:pt x="292" y="227"/>
                    <a:pt x="285" y="250"/>
                    <a:pt x="274" y="305"/>
                  </a:cubicBezTo>
                  <a:cubicBezTo>
                    <a:pt x="274" y="305"/>
                    <a:pt x="274" y="305"/>
                    <a:pt x="274" y="244"/>
                  </a:cubicBezTo>
                  <a:cubicBezTo>
                    <a:pt x="274" y="244"/>
                    <a:pt x="274" y="244"/>
                    <a:pt x="244" y="305"/>
                  </a:cubicBezTo>
                  <a:cubicBezTo>
                    <a:pt x="213" y="305"/>
                    <a:pt x="213" y="366"/>
                    <a:pt x="213" y="366"/>
                  </a:cubicBezTo>
                  <a:cubicBezTo>
                    <a:pt x="213" y="305"/>
                    <a:pt x="183" y="305"/>
                    <a:pt x="153" y="305"/>
                  </a:cubicBezTo>
                  <a:cubicBezTo>
                    <a:pt x="153" y="305"/>
                    <a:pt x="122" y="274"/>
                    <a:pt x="122" y="214"/>
                  </a:cubicBezTo>
                  <a:cubicBezTo>
                    <a:pt x="122" y="214"/>
                    <a:pt x="122" y="214"/>
                    <a:pt x="92" y="274"/>
                  </a:cubicBezTo>
                  <a:cubicBezTo>
                    <a:pt x="92" y="315"/>
                    <a:pt x="92" y="345"/>
                    <a:pt x="92" y="366"/>
                  </a:cubicBezTo>
                  <a:cubicBezTo>
                    <a:pt x="92" y="290"/>
                    <a:pt x="84" y="252"/>
                    <a:pt x="77" y="252"/>
                  </a:cubicBezTo>
                  <a:cubicBezTo>
                    <a:pt x="69" y="252"/>
                    <a:pt x="61" y="290"/>
                    <a:pt x="61" y="366"/>
                  </a:cubicBezTo>
                  <a:cubicBezTo>
                    <a:pt x="61" y="300"/>
                    <a:pt x="46" y="250"/>
                    <a:pt x="37" y="250"/>
                  </a:cubicBezTo>
                  <a:cubicBezTo>
                    <a:pt x="33" y="250"/>
                    <a:pt x="31" y="257"/>
                    <a:pt x="31" y="274"/>
                  </a:cubicBezTo>
                  <a:cubicBezTo>
                    <a:pt x="31" y="274"/>
                    <a:pt x="31" y="274"/>
                    <a:pt x="31" y="214"/>
                  </a:cubicBezTo>
                  <a:cubicBezTo>
                    <a:pt x="31" y="274"/>
                    <a:pt x="1" y="274"/>
                    <a:pt x="1" y="274"/>
                  </a:cubicBezTo>
                  <a:cubicBezTo>
                    <a:pt x="1" y="291"/>
                    <a:pt x="1" y="313"/>
                    <a:pt x="1" y="335"/>
                  </a:cubicBezTo>
                  <a:cubicBezTo>
                    <a:pt x="1" y="426"/>
                    <a:pt x="1" y="487"/>
                    <a:pt x="1" y="487"/>
                  </a:cubicBezTo>
                  <a:lnTo>
                    <a:pt x="1" y="639"/>
                  </a:lnTo>
                  <a:cubicBezTo>
                    <a:pt x="1" y="791"/>
                    <a:pt x="1" y="852"/>
                    <a:pt x="1" y="943"/>
                  </a:cubicBezTo>
                  <a:cubicBezTo>
                    <a:pt x="19" y="979"/>
                    <a:pt x="26" y="1026"/>
                    <a:pt x="29" y="1026"/>
                  </a:cubicBezTo>
                  <a:cubicBezTo>
                    <a:pt x="31" y="1026"/>
                    <a:pt x="31" y="1005"/>
                    <a:pt x="31" y="943"/>
                  </a:cubicBezTo>
                  <a:cubicBezTo>
                    <a:pt x="31" y="943"/>
                    <a:pt x="31" y="882"/>
                    <a:pt x="61" y="882"/>
                  </a:cubicBezTo>
                  <a:cubicBezTo>
                    <a:pt x="61" y="882"/>
                    <a:pt x="61" y="943"/>
                    <a:pt x="61" y="943"/>
                  </a:cubicBezTo>
                  <a:cubicBezTo>
                    <a:pt x="61" y="1004"/>
                    <a:pt x="61" y="1034"/>
                    <a:pt x="92" y="1034"/>
                  </a:cubicBezTo>
                  <a:cubicBezTo>
                    <a:pt x="122" y="1034"/>
                    <a:pt x="122" y="1034"/>
                    <a:pt x="122" y="1095"/>
                  </a:cubicBezTo>
                  <a:cubicBezTo>
                    <a:pt x="122" y="1186"/>
                    <a:pt x="122" y="1186"/>
                    <a:pt x="122" y="1186"/>
                  </a:cubicBezTo>
                  <a:cubicBezTo>
                    <a:pt x="122" y="1132"/>
                    <a:pt x="133" y="1121"/>
                    <a:pt x="148" y="1121"/>
                  </a:cubicBezTo>
                  <a:cubicBezTo>
                    <a:pt x="159" y="1121"/>
                    <a:pt x="171" y="1125"/>
                    <a:pt x="183" y="1125"/>
                  </a:cubicBezTo>
                  <a:cubicBezTo>
                    <a:pt x="213" y="1125"/>
                    <a:pt x="244" y="1125"/>
                    <a:pt x="244" y="1065"/>
                  </a:cubicBezTo>
                  <a:cubicBezTo>
                    <a:pt x="244" y="1125"/>
                    <a:pt x="244" y="1125"/>
                    <a:pt x="274" y="1125"/>
                  </a:cubicBezTo>
                  <a:cubicBezTo>
                    <a:pt x="304" y="1125"/>
                    <a:pt x="304" y="1125"/>
                    <a:pt x="304" y="1065"/>
                  </a:cubicBezTo>
                  <a:cubicBezTo>
                    <a:pt x="304" y="1065"/>
                    <a:pt x="335" y="1065"/>
                    <a:pt x="335" y="1125"/>
                  </a:cubicBezTo>
                  <a:cubicBezTo>
                    <a:pt x="335" y="1153"/>
                    <a:pt x="335" y="1164"/>
                    <a:pt x="336" y="1164"/>
                  </a:cubicBezTo>
                  <a:cubicBezTo>
                    <a:pt x="338" y="1164"/>
                    <a:pt x="344" y="1107"/>
                    <a:pt x="365" y="1065"/>
                  </a:cubicBezTo>
                  <a:cubicBezTo>
                    <a:pt x="365" y="1156"/>
                    <a:pt x="365" y="1156"/>
                    <a:pt x="365" y="1156"/>
                  </a:cubicBezTo>
                  <a:cubicBezTo>
                    <a:pt x="365" y="1065"/>
                    <a:pt x="396" y="1065"/>
                    <a:pt x="426" y="1065"/>
                  </a:cubicBezTo>
                  <a:cubicBezTo>
                    <a:pt x="438" y="1065"/>
                    <a:pt x="446" y="1069"/>
                    <a:pt x="450" y="1069"/>
                  </a:cubicBezTo>
                  <a:cubicBezTo>
                    <a:pt x="456" y="1069"/>
                    <a:pt x="456" y="1059"/>
                    <a:pt x="456" y="1004"/>
                  </a:cubicBezTo>
                  <a:cubicBezTo>
                    <a:pt x="456" y="973"/>
                    <a:pt x="456" y="958"/>
                    <a:pt x="460" y="958"/>
                  </a:cubicBezTo>
                  <a:cubicBezTo>
                    <a:pt x="464" y="958"/>
                    <a:pt x="472" y="973"/>
                    <a:pt x="487" y="1004"/>
                  </a:cubicBezTo>
                  <a:cubicBezTo>
                    <a:pt x="487" y="928"/>
                    <a:pt x="494" y="890"/>
                    <a:pt x="502" y="890"/>
                  </a:cubicBezTo>
                  <a:cubicBezTo>
                    <a:pt x="510" y="890"/>
                    <a:pt x="517" y="928"/>
                    <a:pt x="517" y="1004"/>
                  </a:cubicBezTo>
                  <a:cubicBezTo>
                    <a:pt x="517" y="1065"/>
                    <a:pt x="527" y="1092"/>
                    <a:pt x="539" y="1092"/>
                  </a:cubicBezTo>
                  <a:cubicBezTo>
                    <a:pt x="556" y="1092"/>
                    <a:pt x="578" y="1034"/>
                    <a:pt x="578" y="943"/>
                  </a:cubicBezTo>
                  <a:lnTo>
                    <a:pt x="578" y="1034"/>
                  </a:lnTo>
                  <a:cubicBezTo>
                    <a:pt x="578" y="1095"/>
                    <a:pt x="578" y="1095"/>
                    <a:pt x="578" y="1095"/>
                  </a:cubicBezTo>
                  <a:lnTo>
                    <a:pt x="608" y="1095"/>
                  </a:lnTo>
                  <a:cubicBezTo>
                    <a:pt x="639" y="1186"/>
                    <a:pt x="639" y="1186"/>
                    <a:pt x="639" y="1186"/>
                  </a:cubicBezTo>
                  <a:cubicBezTo>
                    <a:pt x="639" y="1119"/>
                    <a:pt x="645" y="1094"/>
                    <a:pt x="651" y="1094"/>
                  </a:cubicBezTo>
                  <a:cubicBezTo>
                    <a:pt x="660" y="1094"/>
                    <a:pt x="669" y="1135"/>
                    <a:pt x="669" y="1186"/>
                  </a:cubicBezTo>
                  <a:cubicBezTo>
                    <a:pt x="669" y="1095"/>
                    <a:pt x="669" y="1095"/>
                    <a:pt x="700" y="1095"/>
                  </a:cubicBezTo>
                  <a:cubicBezTo>
                    <a:pt x="700" y="1088"/>
                    <a:pt x="700" y="1071"/>
                    <a:pt x="700" y="1034"/>
                  </a:cubicBezTo>
                  <a:cubicBezTo>
                    <a:pt x="700" y="1016"/>
                    <a:pt x="700" y="994"/>
                    <a:pt x="700" y="973"/>
                  </a:cubicBezTo>
                  <a:cubicBezTo>
                    <a:pt x="700" y="1034"/>
                    <a:pt x="700" y="1034"/>
                    <a:pt x="730" y="1034"/>
                  </a:cubicBezTo>
                  <a:cubicBezTo>
                    <a:pt x="760" y="1034"/>
                    <a:pt x="760" y="1034"/>
                    <a:pt x="760" y="1125"/>
                  </a:cubicBezTo>
                  <a:lnTo>
                    <a:pt x="760" y="1034"/>
                  </a:lnTo>
                  <a:cubicBezTo>
                    <a:pt x="760" y="1080"/>
                    <a:pt x="768" y="1103"/>
                    <a:pt x="776" y="1103"/>
                  </a:cubicBezTo>
                  <a:cubicBezTo>
                    <a:pt x="783" y="1103"/>
                    <a:pt x="791" y="1080"/>
                    <a:pt x="791" y="1034"/>
                  </a:cubicBezTo>
                  <a:cubicBezTo>
                    <a:pt x="806" y="1110"/>
                    <a:pt x="814" y="1148"/>
                    <a:pt x="817" y="1148"/>
                  </a:cubicBezTo>
                  <a:cubicBezTo>
                    <a:pt x="821" y="1148"/>
                    <a:pt x="821" y="1110"/>
                    <a:pt x="821" y="1034"/>
                  </a:cubicBezTo>
                  <a:cubicBezTo>
                    <a:pt x="821" y="1125"/>
                    <a:pt x="821" y="1125"/>
                    <a:pt x="821" y="1125"/>
                  </a:cubicBezTo>
                  <a:cubicBezTo>
                    <a:pt x="836" y="1095"/>
                    <a:pt x="844" y="1080"/>
                    <a:pt x="848" y="1080"/>
                  </a:cubicBezTo>
                  <a:cubicBezTo>
                    <a:pt x="852" y="1080"/>
                    <a:pt x="852" y="1095"/>
                    <a:pt x="852" y="1125"/>
                  </a:cubicBezTo>
                  <a:cubicBezTo>
                    <a:pt x="852" y="1065"/>
                    <a:pt x="852" y="1065"/>
                    <a:pt x="882" y="1065"/>
                  </a:cubicBezTo>
                  <a:cubicBezTo>
                    <a:pt x="882" y="1088"/>
                    <a:pt x="882" y="1103"/>
                    <a:pt x="884" y="1103"/>
                  </a:cubicBezTo>
                  <a:cubicBezTo>
                    <a:pt x="887" y="1103"/>
                    <a:pt x="894" y="1067"/>
                    <a:pt x="912" y="973"/>
                  </a:cubicBezTo>
                  <a:lnTo>
                    <a:pt x="912" y="973"/>
                  </a:lnTo>
                  <a:cubicBezTo>
                    <a:pt x="912" y="973"/>
                    <a:pt x="912" y="973"/>
                    <a:pt x="912" y="973"/>
                  </a:cubicBezTo>
                  <a:cubicBezTo>
                    <a:pt x="943" y="1065"/>
                    <a:pt x="943" y="1065"/>
                    <a:pt x="943" y="1065"/>
                  </a:cubicBezTo>
                  <a:cubicBezTo>
                    <a:pt x="943" y="1044"/>
                    <a:pt x="943" y="1014"/>
                    <a:pt x="943" y="973"/>
                  </a:cubicBezTo>
                  <a:cubicBezTo>
                    <a:pt x="943" y="943"/>
                    <a:pt x="943" y="928"/>
                    <a:pt x="947" y="928"/>
                  </a:cubicBezTo>
                  <a:cubicBezTo>
                    <a:pt x="950" y="928"/>
                    <a:pt x="958" y="943"/>
                    <a:pt x="973" y="973"/>
                  </a:cubicBezTo>
                  <a:cubicBezTo>
                    <a:pt x="973" y="1065"/>
                    <a:pt x="1004" y="1065"/>
                    <a:pt x="1034" y="1065"/>
                  </a:cubicBezTo>
                  <a:cubicBezTo>
                    <a:pt x="1034" y="1065"/>
                    <a:pt x="1034" y="1004"/>
                    <a:pt x="1034" y="913"/>
                  </a:cubicBezTo>
                  <a:cubicBezTo>
                    <a:pt x="1034" y="861"/>
                    <a:pt x="1034" y="842"/>
                    <a:pt x="1036" y="842"/>
                  </a:cubicBezTo>
                  <a:cubicBezTo>
                    <a:pt x="1039" y="842"/>
                    <a:pt x="1047" y="878"/>
                    <a:pt x="1064" y="913"/>
                  </a:cubicBezTo>
                  <a:cubicBezTo>
                    <a:pt x="1064" y="978"/>
                    <a:pt x="1080" y="1028"/>
                    <a:pt x="1089" y="1028"/>
                  </a:cubicBezTo>
                  <a:cubicBezTo>
                    <a:pt x="1092" y="1028"/>
                    <a:pt x="1095" y="1021"/>
                    <a:pt x="1095" y="1004"/>
                  </a:cubicBezTo>
                  <a:cubicBezTo>
                    <a:pt x="1110" y="928"/>
                    <a:pt x="1118" y="890"/>
                    <a:pt x="1121" y="890"/>
                  </a:cubicBezTo>
                  <a:cubicBezTo>
                    <a:pt x="1124" y="890"/>
                    <a:pt x="1125" y="911"/>
                    <a:pt x="1125" y="954"/>
                  </a:cubicBezTo>
                  <a:lnTo>
                    <a:pt x="1125" y="954"/>
                  </a:lnTo>
                  <a:cubicBezTo>
                    <a:pt x="1125" y="951"/>
                    <a:pt x="1125" y="947"/>
                    <a:pt x="1125" y="943"/>
                  </a:cubicBezTo>
                  <a:cubicBezTo>
                    <a:pt x="1156" y="943"/>
                    <a:pt x="1156" y="943"/>
                    <a:pt x="1156" y="1004"/>
                  </a:cubicBezTo>
                  <a:cubicBezTo>
                    <a:pt x="1156" y="1004"/>
                    <a:pt x="1156" y="1004"/>
                    <a:pt x="1156" y="943"/>
                  </a:cubicBezTo>
                  <a:cubicBezTo>
                    <a:pt x="1156" y="882"/>
                    <a:pt x="1161" y="855"/>
                    <a:pt x="1166" y="855"/>
                  </a:cubicBezTo>
                  <a:cubicBezTo>
                    <a:pt x="1175" y="855"/>
                    <a:pt x="1186" y="913"/>
                    <a:pt x="1186" y="1004"/>
                  </a:cubicBezTo>
                  <a:lnTo>
                    <a:pt x="1186" y="943"/>
                  </a:lnTo>
                  <a:cubicBezTo>
                    <a:pt x="1186" y="886"/>
                    <a:pt x="1190" y="863"/>
                    <a:pt x="1196" y="863"/>
                  </a:cubicBezTo>
                  <a:cubicBezTo>
                    <a:pt x="1204" y="863"/>
                    <a:pt x="1216" y="928"/>
                    <a:pt x="1216" y="1004"/>
                  </a:cubicBezTo>
                  <a:cubicBezTo>
                    <a:pt x="1216" y="983"/>
                    <a:pt x="1216" y="962"/>
                    <a:pt x="1216" y="943"/>
                  </a:cubicBezTo>
                  <a:cubicBezTo>
                    <a:pt x="1240" y="990"/>
                    <a:pt x="1245" y="1054"/>
                    <a:pt x="1246" y="1054"/>
                  </a:cubicBezTo>
                  <a:cubicBezTo>
                    <a:pt x="1247" y="1054"/>
                    <a:pt x="1247" y="1048"/>
                    <a:pt x="1247" y="1034"/>
                  </a:cubicBezTo>
                  <a:cubicBezTo>
                    <a:pt x="1247" y="1034"/>
                    <a:pt x="1247" y="1034"/>
                    <a:pt x="1247" y="1095"/>
                  </a:cubicBezTo>
                  <a:cubicBezTo>
                    <a:pt x="1262" y="1065"/>
                    <a:pt x="1270" y="1049"/>
                    <a:pt x="1273" y="1049"/>
                  </a:cubicBezTo>
                  <a:cubicBezTo>
                    <a:pt x="1277" y="1049"/>
                    <a:pt x="1277" y="1065"/>
                    <a:pt x="1277" y="1095"/>
                  </a:cubicBezTo>
                  <a:cubicBezTo>
                    <a:pt x="1277" y="1095"/>
                    <a:pt x="1277" y="1095"/>
                    <a:pt x="1277" y="1034"/>
                  </a:cubicBezTo>
                  <a:cubicBezTo>
                    <a:pt x="1277" y="1034"/>
                    <a:pt x="1308" y="1034"/>
                    <a:pt x="1308" y="1095"/>
                  </a:cubicBezTo>
                  <a:cubicBezTo>
                    <a:pt x="1308" y="1034"/>
                    <a:pt x="1308" y="1034"/>
                    <a:pt x="1308" y="1034"/>
                  </a:cubicBezTo>
                  <a:cubicBezTo>
                    <a:pt x="1308" y="973"/>
                    <a:pt x="1308" y="973"/>
                    <a:pt x="1308" y="973"/>
                  </a:cubicBezTo>
                  <a:cubicBezTo>
                    <a:pt x="1308" y="973"/>
                    <a:pt x="1338" y="1034"/>
                    <a:pt x="1338" y="1034"/>
                  </a:cubicBezTo>
                  <a:cubicBezTo>
                    <a:pt x="1338" y="1034"/>
                    <a:pt x="1338" y="1034"/>
                    <a:pt x="1338" y="973"/>
                  </a:cubicBezTo>
                  <a:cubicBezTo>
                    <a:pt x="1338" y="973"/>
                    <a:pt x="1368" y="1034"/>
                    <a:pt x="1368" y="1034"/>
                  </a:cubicBezTo>
                  <a:cubicBezTo>
                    <a:pt x="1399" y="1034"/>
                    <a:pt x="1399" y="1034"/>
                    <a:pt x="1399" y="973"/>
                  </a:cubicBezTo>
                  <a:cubicBezTo>
                    <a:pt x="1399" y="1004"/>
                    <a:pt x="1406" y="1019"/>
                    <a:pt x="1414" y="1019"/>
                  </a:cubicBezTo>
                  <a:cubicBezTo>
                    <a:pt x="1422" y="1019"/>
                    <a:pt x="1429" y="1004"/>
                    <a:pt x="1429" y="973"/>
                  </a:cubicBezTo>
                  <a:cubicBezTo>
                    <a:pt x="1429" y="973"/>
                    <a:pt x="1429" y="973"/>
                    <a:pt x="1429" y="1034"/>
                  </a:cubicBezTo>
                  <a:cubicBezTo>
                    <a:pt x="1429" y="983"/>
                    <a:pt x="1435" y="964"/>
                    <a:pt x="1441" y="964"/>
                  </a:cubicBezTo>
                  <a:cubicBezTo>
                    <a:pt x="1449" y="964"/>
                    <a:pt x="1460" y="999"/>
                    <a:pt x="1460" y="1034"/>
                  </a:cubicBezTo>
                  <a:cubicBezTo>
                    <a:pt x="1460" y="1034"/>
                    <a:pt x="1460" y="1034"/>
                    <a:pt x="1490" y="973"/>
                  </a:cubicBezTo>
                  <a:cubicBezTo>
                    <a:pt x="1490" y="950"/>
                    <a:pt x="1494" y="935"/>
                    <a:pt x="1500" y="935"/>
                  </a:cubicBezTo>
                  <a:cubicBezTo>
                    <a:pt x="1509" y="935"/>
                    <a:pt x="1520" y="972"/>
                    <a:pt x="1520" y="1065"/>
                  </a:cubicBezTo>
                  <a:cubicBezTo>
                    <a:pt x="1551" y="1065"/>
                    <a:pt x="1551" y="973"/>
                    <a:pt x="1551" y="973"/>
                  </a:cubicBezTo>
                  <a:cubicBezTo>
                    <a:pt x="1581" y="973"/>
                    <a:pt x="1581" y="1004"/>
                    <a:pt x="1581" y="1065"/>
                  </a:cubicBezTo>
                  <a:cubicBezTo>
                    <a:pt x="1581" y="1065"/>
                    <a:pt x="1581" y="1065"/>
                    <a:pt x="1612" y="1004"/>
                  </a:cubicBezTo>
                  <a:cubicBezTo>
                    <a:pt x="1612" y="913"/>
                    <a:pt x="1612" y="913"/>
                    <a:pt x="1612" y="913"/>
                  </a:cubicBezTo>
                  <a:cubicBezTo>
                    <a:pt x="1612" y="978"/>
                    <a:pt x="1627" y="1028"/>
                    <a:pt x="1636" y="1028"/>
                  </a:cubicBezTo>
                  <a:cubicBezTo>
                    <a:pt x="1640" y="1028"/>
                    <a:pt x="1642" y="1021"/>
                    <a:pt x="1642" y="1004"/>
                  </a:cubicBezTo>
                  <a:cubicBezTo>
                    <a:pt x="1642" y="913"/>
                    <a:pt x="1642" y="913"/>
                    <a:pt x="1642" y="913"/>
                  </a:cubicBezTo>
                  <a:cubicBezTo>
                    <a:pt x="1642" y="963"/>
                    <a:pt x="1688" y="985"/>
                    <a:pt x="1729" y="985"/>
                  </a:cubicBezTo>
                  <a:cubicBezTo>
                    <a:pt x="1763" y="985"/>
                    <a:pt x="1794" y="970"/>
                    <a:pt x="1794" y="943"/>
                  </a:cubicBezTo>
                  <a:cubicBezTo>
                    <a:pt x="1794" y="1005"/>
                    <a:pt x="1799" y="1026"/>
                    <a:pt x="1805" y="1026"/>
                  </a:cubicBezTo>
                  <a:cubicBezTo>
                    <a:pt x="1814" y="1026"/>
                    <a:pt x="1824" y="979"/>
                    <a:pt x="1824" y="943"/>
                  </a:cubicBezTo>
                  <a:cubicBezTo>
                    <a:pt x="1824" y="882"/>
                    <a:pt x="1855" y="882"/>
                    <a:pt x="1855" y="882"/>
                  </a:cubicBezTo>
                  <a:cubicBezTo>
                    <a:pt x="1855" y="906"/>
                    <a:pt x="1855" y="926"/>
                    <a:pt x="1855" y="943"/>
                  </a:cubicBezTo>
                  <a:cubicBezTo>
                    <a:pt x="1855" y="867"/>
                    <a:pt x="1862" y="829"/>
                    <a:pt x="1870" y="829"/>
                  </a:cubicBezTo>
                  <a:cubicBezTo>
                    <a:pt x="1877" y="829"/>
                    <a:pt x="1885" y="867"/>
                    <a:pt x="1885" y="943"/>
                  </a:cubicBezTo>
                  <a:cubicBezTo>
                    <a:pt x="1885" y="925"/>
                    <a:pt x="1885" y="905"/>
                    <a:pt x="1885" y="882"/>
                  </a:cubicBezTo>
                  <a:cubicBezTo>
                    <a:pt x="1885" y="968"/>
                    <a:pt x="1895" y="1005"/>
                    <a:pt x="1903" y="1005"/>
                  </a:cubicBezTo>
                  <a:cubicBezTo>
                    <a:pt x="1910" y="1005"/>
                    <a:pt x="1915" y="983"/>
                    <a:pt x="1915" y="943"/>
                  </a:cubicBezTo>
                  <a:cubicBezTo>
                    <a:pt x="1915" y="882"/>
                    <a:pt x="1923" y="852"/>
                    <a:pt x="1931" y="852"/>
                  </a:cubicBezTo>
                  <a:cubicBezTo>
                    <a:pt x="1938" y="852"/>
                    <a:pt x="1946" y="882"/>
                    <a:pt x="1946" y="943"/>
                  </a:cubicBezTo>
                  <a:lnTo>
                    <a:pt x="1946" y="1034"/>
                  </a:lnTo>
                  <a:lnTo>
                    <a:pt x="1976" y="1034"/>
                  </a:lnTo>
                  <a:lnTo>
                    <a:pt x="1976" y="943"/>
                  </a:lnTo>
                  <a:cubicBezTo>
                    <a:pt x="1976" y="943"/>
                    <a:pt x="2007" y="1034"/>
                    <a:pt x="2007" y="1034"/>
                  </a:cubicBezTo>
                  <a:cubicBezTo>
                    <a:pt x="2067" y="1034"/>
                    <a:pt x="2067" y="1034"/>
                    <a:pt x="2067" y="973"/>
                  </a:cubicBezTo>
                  <a:cubicBezTo>
                    <a:pt x="2067" y="973"/>
                    <a:pt x="2098" y="1034"/>
                    <a:pt x="2098" y="1034"/>
                  </a:cubicBezTo>
                  <a:cubicBezTo>
                    <a:pt x="2098" y="1034"/>
                    <a:pt x="2098" y="1034"/>
                    <a:pt x="2098" y="1125"/>
                  </a:cubicBezTo>
                  <a:cubicBezTo>
                    <a:pt x="2115" y="1040"/>
                    <a:pt x="2122" y="1002"/>
                    <a:pt x="2131" y="1002"/>
                  </a:cubicBezTo>
                  <a:cubicBezTo>
                    <a:pt x="2138" y="1002"/>
                    <a:pt x="2145" y="1025"/>
                    <a:pt x="2159" y="1065"/>
                  </a:cubicBezTo>
                  <a:cubicBezTo>
                    <a:pt x="2159" y="1065"/>
                    <a:pt x="2159" y="1065"/>
                    <a:pt x="2159" y="973"/>
                  </a:cubicBezTo>
                  <a:cubicBezTo>
                    <a:pt x="2174" y="943"/>
                    <a:pt x="2181" y="928"/>
                    <a:pt x="2185" y="928"/>
                  </a:cubicBezTo>
                  <a:cubicBezTo>
                    <a:pt x="2189" y="928"/>
                    <a:pt x="2189" y="943"/>
                    <a:pt x="2189" y="973"/>
                  </a:cubicBezTo>
                  <a:cubicBezTo>
                    <a:pt x="2189" y="1024"/>
                    <a:pt x="2199" y="1066"/>
                    <a:pt x="2207" y="1066"/>
                  </a:cubicBezTo>
                  <a:cubicBezTo>
                    <a:pt x="2214" y="1066"/>
                    <a:pt x="2219" y="1040"/>
                    <a:pt x="2219" y="973"/>
                  </a:cubicBezTo>
                  <a:cubicBezTo>
                    <a:pt x="2219" y="1039"/>
                    <a:pt x="2219" y="1089"/>
                    <a:pt x="2219" y="1089"/>
                  </a:cubicBezTo>
                  <a:cubicBezTo>
                    <a:pt x="2219" y="1103"/>
                    <a:pt x="2219" y="1115"/>
                    <a:pt x="2219" y="1125"/>
                  </a:cubicBezTo>
                  <a:cubicBezTo>
                    <a:pt x="2219" y="1083"/>
                    <a:pt x="2234" y="1026"/>
                    <a:pt x="2243" y="1026"/>
                  </a:cubicBezTo>
                  <a:cubicBezTo>
                    <a:pt x="2247" y="1026"/>
                    <a:pt x="2250" y="1037"/>
                    <a:pt x="2250" y="1065"/>
                  </a:cubicBezTo>
                  <a:cubicBezTo>
                    <a:pt x="2250" y="1065"/>
                    <a:pt x="2250" y="1065"/>
                    <a:pt x="2250" y="973"/>
                  </a:cubicBezTo>
                  <a:cubicBezTo>
                    <a:pt x="2250" y="973"/>
                    <a:pt x="2280" y="1065"/>
                    <a:pt x="2280" y="1125"/>
                  </a:cubicBezTo>
                  <a:cubicBezTo>
                    <a:pt x="2280" y="1109"/>
                    <a:pt x="2280" y="1089"/>
                    <a:pt x="2280" y="1065"/>
                  </a:cubicBezTo>
                  <a:cubicBezTo>
                    <a:pt x="2280" y="1041"/>
                    <a:pt x="2280" y="1021"/>
                    <a:pt x="2280" y="1004"/>
                  </a:cubicBezTo>
                  <a:cubicBezTo>
                    <a:pt x="2280" y="1065"/>
                    <a:pt x="2280" y="1065"/>
                    <a:pt x="2311" y="1065"/>
                  </a:cubicBezTo>
                  <a:cubicBezTo>
                    <a:pt x="2311" y="1065"/>
                    <a:pt x="2311" y="852"/>
                    <a:pt x="2311" y="700"/>
                  </a:cubicBezTo>
                  <a:cubicBezTo>
                    <a:pt x="2311" y="624"/>
                    <a:pt x="2311" y="586"/>
                    <a:pt x="2314" y="586"/>
                  </a:cubicBezTo>
                  <a:cubicBezTo>
                    <a:pt x="2318" y="586"/>
                    <a:pt x="2326" y="624"/>
                    <a:pt x="2341" y="700"/>
                  </a:cubicBezTo>
                  <a:cubicBezTo>
                    <a:pt x="2341" y="791"/>
                    <a:pt x="2341" y="791"/>
                    <a:pt x="2341" y="791"/>
                  </a:cubicBezTo>
                  <a:cubicBezTo>
                    <a:pt x="2341" y="852"/>
                    <a:pt x="2341" y="852"/>
                    <a:pt x="2341" y="852"/>
                  </a:cubicBezTo>
                  <a:lnTo>
                    <a:pt x="2341" y="913"/>
                  </a:lnTo>
                  <a:cubicBezTo>
                    <a:pt x="2341" y="950"/>
                    <a:pt x="2341" y="983"/>
                    <a:pt x="2341" y="1004"/>
                  </a:cubicBezTo>
                  <a:cubicBezTo>
                    <a:pt x="2341" y="1004"/>
                    <a:pt x="2371" y="1004"/>
                    <a:pt x="2371" y="1065"/>
                  </a:cubicBezTo>
                  <a:cubicBezTo>
                    <a:pt x="2371" y="1065"/>
                    <a:pt x="2371" y="1065"/>
                    <a:pt x="2371" y="1004"/>
                  </a:cubicBezTo>
                  <a:cubicBezTo>
                    <a:pt x="2371" y="943"/>
                    <a:pt x="2371" y="943"/>
                    <a:pt x="2371" y="943"/>
                  </a:cubicBezTo>
                  <a:cubicBezTo>
                    <a:pt x="2398" y="943"/>
                    <a:pt x="2401" y="943"/>
                    <a:pt x="2402" y="882"/>
                  </a:cubicBezTo>
                  <a:lnTo>
                    <a:pt x="2402" y="882"/>
                  </a:lnTo>
                  <a:cubicBezTo>
                    <a:pt x="2402" y="882"/>
                    <a:pt x="2402" y="882"/>
                    <a:pt x="2402" y="882"/>
                  </a:cubicBezTo>
                  <a:cubicBezTo>
                    <a:pt x="2402" y="854"/>
                    <a:pt x="2402" y="820"/>
                    <a:pt x="2402" y="791"/>
                  </a:cubicBezTo>
                  <a:cubicBezTo>
                    <a:pt x="2402" y="852"/>
                    <a:pt x="2432" y="852"/>
                    <a:pt x="2432" y="882"/>
                  </a:cubicBezTo>
                  <a:cubicBezTo>
                    <a:pt x="2432" y="905"/>
                    <a:pt x="2432" y="927"/>
                    <a:pt x="2432" y="943"/>
                  </a:cubicBezTo>
                  <a:cubicBezTo>
                    <a:pt x="2432" y="901"/>
                    <a:pt x="2447" y="844"/>
                    <a:pt x="2456" y="844"/>
                  </a:cubicBezTo>
                  <a:cubicBezTo>
                    <a:pt x="2460" y="844"/>
                    <a:pt x="2463" y="855"/>
                    <a:pt x="2463" y="882"/>
                  </a:cubicBezTo>
                  <a:cubicBezTo>
                    <a:pt x="2463" y="882"/>
                    <a:pt x="2463" y="882"/>
                    <a:pt x="2463" y="943"/>
                  </a:cubicBezTo>
                  <a:cubicBezTo>
                    <a:pt x="2463" y="973"/>
                    <a:pt x="2466" y="984"/>
                    <a:pt x="2470" y="984"/>
                  </a:cubicBezTo>
                  <a:cubicBezTo>
                    <a:pt x="2479" y="984"/>
                    <a:pt x="2493" y="943"/>
                    <a:pt x="2493" y="943"/>
                  </a:cubicBezTo>
                  <a:cubicBezTo>
                    <a:pt x="2508" y="1019"/>
                    <a:pt x="2516" y="1057"/>
                    <a:pt x="2520" y="1057"/>
                  </a:cubicBezTo>
                  <a:cubicBezTo>
                    <a:pt x="2523" y="1057"/>
                    <a:pt x="2523" y="1019"/>
                    <a:pt x="2523" y="943"/>
                  </a:cubicBezTo>
                  <a:cubicBezTo>
                    <a:pt x="2523" y="924"/>
                    <a:pt x="2523" y="902"/>
                    <a:pt x="2523" y="882"/>
                  </a:cubicBezTo>
                  <a:cubicBezTo>
                    <a:pt x="2554" y="821"/>
                    <a:pt x="2554" y="669"/>
                    <a:pt x="2554" y="578"/>
                  </a:cubicBezTo>
                  <a:cubicBezTo>
                    <a:pt x="2554" y="607"/>
                    <a:pt x="2554" y="642"/>
                    <a:pt x="2554" y="669"/>
                  </a:cubicBezTo>
                  <a:cubicBezTo>
                    <a:pt x="2554" y="730"/>
                    <a:pt x="2554" y="730"/>
                    <a:pt x="2554" y="730"/>
                  </a:cubicBezTo>
                  <a:cubicBezTo>
                    <a:pt x="2554" y="821"/>
                    <a:pt x="2554" y="882"/>
                    <a:pt x="2554" y="882"/>
                  </a:cubicBezTo>
                  <a:cubicBezTo>
                    <a:pt x="2554" y="973"/>
                    <a:pt x="2584" y="973"/>
                    <a:pt x="2584" y="973"/>
                  </a:cubicBezTo>
                  <a:cubicBezTo>
                    <a:pt x="2584" y="973"/>
                    <a:pt x="2615" y="973"/>
                    <a:pt x="2615" y="1034"/>
                  </a:cubicBezTo>
                  <a:cubicBezTo>
                    <a:pt x="2615" y="1034"/>
                    <a:pt x="2615" y="1034"/>
                    <a:pt x="2615" y="973"/>
                  </a:cubicBezTo>
                  <a:cubicBezTo>
                    <a:pt x="2615" y="933"/>
                    <a:pt x="2615" y="903"/>
                    <a:pt x="2615" y="882"/>
                  </a:cubicBezTo>
                  <a:cubicBezTo>
                    <a:pt x="2615" y="979"/>
                    <a:pt x="2639" y="1052"/>
                    <a:pt x="2657" y="1052"/>
                  </a:cubicBezTo>
                  <a:cubicBezTo>
                    <a:pt x="2667" y="1052"/>
                    <a:pt x="2675" y="1028"/>
                    <a:pt x="2675" y="973"/>
                  </a:cubicBezTo>
                  <a:cubicBezTo>
                    <a:pt x="2691" y="1019"/>
                    <a:pt x="2698" y="1042"/>
                    <a:pt x="2702" y="1042"/>
                  </a:cubicBezTo>
                  <a:cubicBezTo>
                    <a:pt x="2706" y="1042"/>
                    <a:pt x="2706" y="1019"/>
                    <a:pt x="2706" y="973"/>
                  </a:cubicBezTo>
                  <a:lnTo>
                    <a:pt x="2736" y="973"/>
                  </a:lnTo>
                  <a:cubicBezTo>
                    <a:pt x="2736" y="954"/>
                    <a:pt x="2736" y="931"/>
                    <a:pt x="2736" y="913"/>
                  </a:cubicBezTo>
                  <a:cubicBezTo>
                    <a:pt x="2736" y="973"/>
                    <a:pt x="2767" y="973"/>
                    <a:pt x="2767" y="973"/>
                  </a:cubicBezTo>
                  <a:cubicBezTo>
                    <a:pt x="2778" y="985"/>
                    <a:pt x="2785" y="992"/>
                    <a:pt x="2789" y="992"/>
                  </a:cubicBezTo>
                  <a:cubicBezTo>
                    <a:pt x="2797" y="992"/>
                    <a:pt x="2797" y="970"/>
                    <a:pt x="2797" y="913"/>
                  </a:cubicBezTo>
                  <a:cubicBezTo>
                    <a:pt x="2797" y="827"/>
                    <a:pt x="2807" y="790"/>
                    <a:pt x="2815" y="790"/>
                  </a:cubicBezTo>
                  <a:cubicBezTo>
                    <a:pt x="2822" y="790"/>
                    <a:pt x="2827" y="812"/>
                    <a:pt x="2827" y="852"/>
                  </a:cubicBezTo>
                  <a:cubicBezTo>
                    <a:pt x="2827" y="913"/>
                    <a:pt x="2827" y="913"/>
                    <a:pt x="2797" y="913"/>
                  </a:cubicBezTo>
                  <a:cubicBezTo>
                    <a:pt x="2797" y="990"/>
                    <a:pt x="2797" y="1039"/>
                    <a:pt x="2797" y="1065"/>
                  </a:cubicBezTo>
                  <a:cubicBezTo>
                    <a:pt x="2827" y="1065"/>
                    <a:pt x="2827" y="1065"/>
                    <a:pt x="2827" y="1004"/>
                  </a:cubicBezTo>
                  <a:cubicBezTo>
                    <a:pt x="2827" y="1013"/>
                    <a:pt x="2828" y="1018"/>
                    <a:pt x="2829" y="1018"/>
                  </a:cubicBezTo>
                  <a:cubicBezTo>
                    <a:pt x="2836" y="1018"/>
                    <a:pt x="2858" y="894"/>
                    <a:pt x="2858" y="791"/>
                  </a:cubicBezTo>
                  <a:lnTo>
                    <a:pt x="2858" y="852"/>
                  </a:lnTo>
                  <a:cubicBezTo>
                    <a:pt x="2858" y="913"/>
                    <a:pt x="2858" y="913"/>
                    <a:pt x="2858" y="913"/>
                  </a:cubicBezTo>
                  <a:cubicBezTo>
                    <a:pt x="2888" y="913"/>
                    <a:pt x="2888" y="913"/>
                    <a:pt x="2888" y="852"/>
                  </a:cubicBezTo>
                  <a:cubicBezTo>
                    <a:pt x="2888" y="791"/>
                    <a:pt x="2888" y="700"/>
                    <a:pt x="2888" y="700"/>
                  </a:cubicBezTo>
                  <a:cubicBezTo>
                    <a:pt x="2888" y="852"/>
                    <a:pt x="2919" y="943"/>
                    <a:pt x="2919" y="943"/>
                  </a:cubicBezTo>
                  <a:cubicBezTo>
                    <a:pt x="2919" y="943"/>
                    <a:pt x="2949" y="943"/>
                    <a:pt x="2949" y="1004"/>
                  </a:cubicBezTo>
                  <a:cubicBezTo>
                    <a:pt x="2949" y="1004"/>
                    <a:pt x="2949" y="1004"/>
                    <a:pt x="2949" y="943"/>
                  </a:cubicBezTo>
                  <a:cubicBezTo>
                    <a:pt x="2964" y="973"/>
                    <a:pt x="2972" y="989"/>
                    <a:pt x="2976" y="989"/>
                  </a:cubicBezTo>
                  <a:cubicBezTo>
                    <a:pt x="2979" y="989"/>
                    <a:pt x="2979" y="973"/>
                    <a:pt x="2979" y="943"/>
                  </a:cubicBezTo>
                  <a:cubicBezTo>
                    <a:pt x="2979" y="918"/>
                    <a:pt x="2979" y="887"/>
                    <a:pt x="2979" y="852"/>
                  </a:cubicBezTo>
                  <a:cubicBezTo>
                    <a:pt x="2979" y="831"/>
                    <a:pt x="2979" y="810"/>
                    <a:pt x="2979" y="791"/>
                  </a:cubicBezTo>
                  <a:cubicBezTo>
                    <a:pt x="2979" y="888"/>
                    <a:pt x="2992" y="960"/>
                    <a:pt x="3001" y="960"/>
                  </a:cubicBezTo>
                  <a:cubicBezTo>
                    <a:pt x="3006" y="960"/>
                    <a:pt x="3010" y="937"/>
                    <a:pt x="3010" y="882"/>
                  </a:cubicBezTo>
                  <a:cubicBezTo>
                    <a:pt x="3010" y="806"/>
                    <a:pt x="3017" y="768"/>
                    <a:pt x="3025" y="768"/>
                  </a:cubicBezTo>
                  <a:cubicBezTo>
                    <a:pt x="3033" y="768"/>
                    <a:pt x="3040" y="806"/>
                    <a:pt x="3040" y="882"/>
                  </a:cubicBezTo>
                  <a:cubicBezTo>
                    <a:pt x="3040" y="906"/>
                    <a:pt x="3040" y="926"/>
                    <a:pt x="3040" y="943"/>
                  </a:cubicBezTo>
                  <a:cubicBezTo>
                    <a:pt x="3040" y="861"/>
                    <a:pt x="3049" y="832"/>
                    <a:pt x="3057" y="832"/>
                  </a:cubicBezTo>
                  <a:cubicBezTo>
                    <a:pt x="3064" y="832"/>
                    <a:pt x="3071" y="854"/>
                    <a:pt x="3071" y="882"/>
                  </a:cubicBezTo>
                  <a:cubicBezTo>
                    <a:pt x="3071" y="925"/>
                    <a:pt x="3071" y="982"/>
                    <a:pt x="3081" y="982"/>
                  </a:cubicBezTo>
                  <a:cubicBezTo>
                    <a:pt x="3085" y="982"/>
                    <a:pt x="3092" y="971"/>
                    <a:pt x="3101" y="943"/>
                  </a:cubicBezTo>
                  <a:cubicBezTo>
                    <a:pt x="3101" y="943"/>
                    <a:pt x="3101" y="943"/>
                    <a:pt x="3101" y="882"/>
                  </a:cubicBezTo>
                  <a:lnTo>
                    <a:pt x="3101" y="821"/>
                  </a:lnTo>
                  <a:lnTo>
                    <a:pt x="3131" y="973"/>
                  </a:lnTo>
                  <a:lnTo>
                    <a:pt x="3131" y="821"/>
                  </a:lnTo>
                  <a:cubicBezTo>
                    <a:pt x="3131" y="897"/>
                    <a:pt x="3139" y="935"/>
                    <a:pt x="3146" y="935"/>
                  </a:cubicBezTo>
                  <a:cubicBezTo>
                    <a:pt x="3154" y="935"/>
                    <a:pt x="3162" y="897"/>
                    <a:pt x="3162" y="821"/>
                  </a:cubicBezTo>
                  <a:cubicBezTo>
                    <a:pt x="3162" y="852"/>
                    <a:pt x="3162" y="867"/>
                    <a:pt x="3165" y="867"/>
                  </a:cubicBezTo>
                  <a:cubicBezTo>
                    <a:pt x="3169" y="867"/>
                    <a:pt x="3177" y="852"/>
                    <a:pt x="3192" y="821"/>
                  </a:cubicBezTo>
                  <a:cubicBezTo>
                    <a:pt x="3192" y="821"/>
                    <a:pt x="3192" y="821"/>
                    <a:pt x="3192" y="913"/>
                  </a:cubicBezTo>
                  <a:cubicBezTo>
                    <a:pt x="3192" y="867"/>
                    <a:pt x="3192" y="844"/>
                    <a:pt x="3196" y="844"/>
                  </a:cubicBezTo>
                  <a:cubicBezTo>
                    <a:pt x="3200" y="844"/>
                    <a:pt x="3207" y="867"/>
                    <a:pt x="3222" y="913"/>
                  </a:cubicBezTo>
                  <a:cubicBezTo>
                    <a:pt x="3222" y="761"/>
                    <a:pt x="3222" y="669"/>
                    <a:pt x="3222" y="669"/>
                  </a:cubicBezTo>
                  <a:cubicBezTo>
                    <a:pt x="3222" y="669"/>
                    <a:pt x="3222" y="669"/>
                    <a:pt x="3222" y="609"/>
                  </a:cubicBezTo>
                  <a:cubicBezTo>
                    <a:pt x="3222" y="609"/>
                    <a:pt x="3222" y="609"/>
                    <a:pt x="3222" y="548"/>
                  </a:cubicBezTo>
                  <a:cubicBezTo>
                    <a:pt x="3246" y="501"/>
                    <a:pt x="3251" y="398"/>
                    <a:pt x="3238" y="398"/>
                  </a:cubicBezTo>
                  <a:cubicBezTo>
                    <a:pt x="3234" y="398"/>
                    <a:pt x="3229" y="406"/>
                    <a:pt x="3222" y="426"/>
                  </a:cubicBezTo>
                  <a:cubicBezTo>
                    <a:pt x="3222" y="274"/>
                    <a:pt x="3222" y="274"/>
                    <a:pt x="3222" y="274"/>
                  </a:cubicBezTo>
                  <a:cubicBezTo>
                    <a:pt x="3192" y="274"/>
                    <a:pt x="3192" y="274"/>
                    <a:pt x="3192" y="183"/>
                  </a:cubicBezTo>
                  <a:cubicBezTo>
                    <a:pt x="3192" y="162"/>
                    <a:pt x="3192" y="141"/>
                    <a:pt x="3192" y="122"/>
                  </a:cubicBezTo>
                  <a:cubicBezTo>
                    <a:pt x="3192" y="198"/>
                    <a:pt x="3184" y="236"/>
                    <a:pt x="3177" y="236"/>
                  </a:cubicBezTo>
                  <a:cubicBezTo>
                    <a:pt x="3169" y="236"/>
                    <a:pt x="3162" y="198"/>
                    <a:pt x="3162" y="122"/>
                  </a:cubicBezTo>
                  <a:cubicBezTo>
                    <a:pt x="3162" y="122"/>
                    <a:pt x="3162" y="145"/>
                    <a:pt x="3162" y="183"/>
                  </a:cubicBezTo>
                  <a:cubicBezTo>
                    <a:pt x="3162" y="122"/>
                    <a:pt x="3162" y="122"/>
                    <a:pt x="3131" y="122"/>
                  </a:cubicBezTo>
                  <a:cubicBezTo>
                    <a:pt x="3131" y="122"/>
                    <a:pt x="3131" y="122"/>
                    <a:pt x="3131" y="31"/>
                  </a:cubicBezTo>
                  <a:cubicBezTo>
                    <a:pt x="3127" y="22"/>
                    <a:pt x="3123" y="17"/>
                    <a:pt x="3119" y="17"/>
                  </a:cubicBezTo>
                  <a:cubicBezTo>
                    <a:pt x="3101" y="17"/>
                    <a:pt x="3101" y="141"/>
                    <a:pt x="3101" y="244"/>
                  </a:cubicBezTo>
                  <a:cubicBezTo>
                    <a:pt x="3101" y="177"/>
                    <a:pt x="3101" y="125"/>
                    <a:pt x="3101" y="92"/>
                  </a:cubicBezTo>
                  <a:cubicBezTo>
                    <a:pt x="3101" y="62"/>
                    <a:pt x="3093" y="46"/>
                    <a:pt x="3086" y="46"/>
                  </a:cubicBezTo>
                  <a:cubicBezTo>
                    <a:pt x="3078" y="46"/>
                    <a:pt x="3071" y="62"/>
                    <a:pt x="3071" y="92"/>
                  </a:cubicBezTo>
                  <a:cubicBezTo>
                    <a:pt x="3071" y="92"/>
                    <a:pt x="3071" y="244"/>
                    <a:pt x="3071" y="335"/>
                  </a:cubicBezTo>
                  <a:cubicBezTo>
                    <a:pt x="3071" y="259"/>
                    <a:pt x="3063" y="221"/>
                    <a:pt x="3055" y="221"/>
                  </a:cubicBezTo>
                  <a:cubicBezTo>
                    <a:pt x="3048" y="221"/>
                    <a:pt x="3040" y="259"/>
                    <a:pt x="3040" y="335"/>
                  </a:cubicBezTo>
                  <a:lnTo>
                    <a:pt x="3040" y="244"/>
                  </a:lnTo>
                  <a:cubicBezTo>
                    <a:pt x="3040" y="224"/>
                    <a:pt x="3040" y="202"/>
                    <a:pt x="3040" y="183"/>
                  </a:cubicBezTo>
                  <a:cubicBezTo>
                    <a:pt x="3010" y="183"/>
                    <a:pt x="3010" y="183"/>
                    <a:pt x="3010" y="92"/>
                  </a:cubicBezTo>
                  <a:cubicBezTo>
                    <a:pt x="3010" y="82"/>
                    <a:pt x="3009" y="78"/>
                    <a:pt x="3008" y="78"/>
                  </a:cubicBezTo>
                  <a:cubicBezTo>
                    <a:pt x="3001" y="78"/>
                    <a:pt x="2979" y="202"/>
                    <a:pt x="2979" y="305"/>
                  </a:cubicBezTo>
                  <a:cubicBezTo>
                    <a:pt x="2979" y="244"/>
                    <a:pt x="2979" y="244"/>
                    <a:pt x="2979" y="244"/>
                  </a:cubicBezTo>
                  <a:cubicBezTo>
                    <a:pt x="2949" y="244"/>
                    <a:pt x="2949" y="244"/>
                    <a:pt x="2949" y="153"/>
                  </a:cubicBezTo>
                  <a:cubicBezTo>
                    <a:pt x="2949" y="135"/>
                    <a:pt x="2949" y="114"/>
                    <a:pt x="2949" y="92"/>
                  </a:cubicBezTo>
                  <a:cubicBezTo>
                    <a:pt x="2949" y="31"/>
                    <a:pt x="2919" y="31"/>
                    <a:pt x="2919" y="1"/>
                  </a:cubicBezTo>
                  <a:cubicBezTo>
                    <a:pt x="2919" y="92"/>
                    <a:pt x="2919" y="92"/>
                    <a:pt x="2919" y="92"/>
                  </a:cubicBezTo>
                  <a:cubicBezTo>
                    <a:pt x="2890" y="92"/>
                    <a:pt x="2888" y="92"/>
                    <a:pt x="2888" y="214"/>
                  </a:cubicBezTo>
                  <a:lnTo>
                    <a:pt x="2919" y="214"/>
                  </a:lnTo>
                  <a:cubicBezTo>
                    <a:pt x="2919" y="305"/>
                    <a:pt x="2888" y="366"/>
                    <a:pt x="2888" y="366"/>
                  </a:cubicBezTo>
                  <a:cubicBezTo>
                    <a:pt x="2888" y="366"/>
                    <a:pt x="2888" y="343"/>
                    <a:pt x="2888" y="305"/>
                  </a:cubicBezTo>
                  <a:cubicBezTo>
                    <a:pt x="2888" y="305"/>
                    <a:pt x="2859" y="217"/>
                    <a:pt x="2858" y="214"/>
                  </a:cubicBezTo>
                  <a:lnTo>
                    <a:pt x="2858" y="214"/>
                  </a:lnTo>
                  <a:cubicBezTo>
                    <a:pt x="2867" y="241"/>
                    <a:pt x="2873" y="252"/>
                    <a:pt x="2878" y="252"/>
                  </a:cubicBezTo>
                  <a:cubicBezTo>
                    <a:pt x="2888" y="252"/>
                    <a:pt x="2888" y="195"/>
                    <a:pt x="2888" y="153"/>
                  </a:cubicBezTo>
                  <a:cubicBezTo>
                    <a:pt x="2888" y="62"/>
                    <a:pt x="2888" y="62"/>
                    <a:pt x="2858" y="62"/>
                  </a:cubicBezTo>
                  <a:cubicBezTo>
                    <a:pt x="2827" y="62"/>
                    <a:pt x="2827" y="62"/>
                    <a:pt x="2827" y="1"/>
                  </a:cubicBezTo>
                  <a:close/>
                  <a:moveTo>
                    <a:pt x="487" y="1006"/>
                  </a:moveTo>
                  <a:cubicBezTo>
                    <a:pt x="487" y="1155"/>
                    <a:pt x="487" y="1212"/>
                    <a:pt x="494" y="1212"/>
                  </a:cubicBezTo>
                  <a:cubicBezTo>
                    <a:pt x="499" y="1212"/>
                    <a:pt x="506" y="1190"/>
                    <a:pt x="517" y="1156"/>
                  </a:cubicBezTo>
                  <a:cubicBezTo>
                    <a:pt x="487" y="1156"/>
                    <a:pt x="487" y="1096"/>
                    <a:pt x="487" y="1006"/>
                  </a:cubicBezTo>
                  <a:close/>
                  <a:moveTo>
                    <a:pt x="2311" y="1308"/>
                  </a:moveTo>
                  <a:cubicBezTo>
                    <a:pt x="2311" y="1399"/>
                    <a:pt x="2311" y="1399"/>
                    <a:pt x="2311" y="1399"/>
                  </a:cubicBezTo>
                  <a:cubicBezTo>
                    <a:pt x="2341" y="1399"/>
                    <a:pt x="2341" y="1399"/>
                    <a:pt x="2311" y="1308"/>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14"/>
            <p:cNvSpPr/>
            <p:nvPr/>
          </p:nvSpPr>
          <p:spPr>
            <a:xfrm>
              <a:off x="2909305" y="3061836"/>
              <a:ext cx="53804" cy="33206"/>
            </a:xfrm>
            <a:custGeom>
              <a:rect b="b" l="l" r="r" t="t"/>
              <a:pathLst>
                <a:path extrusionOk="0" h="2007" w="3252">
                  <a:moveTo>
                    <a:pt x="3192" y="1"/>
                  </a:moveTo>
                  <a:cubicBezTo>
                    <a:pt x="3161" y="1"/>
                    <a:pt x="3161" y="62"/>
                    <a:pt x="3161" y="153"/>
                  </a:cubicBezTo>
                  <a:lnTo>
                    <a:pt x="3192" y="153"/>
                  </a:lnTo>
                  <a:cubicBezTo>
                    <a:pt x="3192" y="122"/>
                    <a:pt x="3192" y="62"/>
                    <a:pt x="3192" y="1"/>
                  </a:cubicBezTo>
                  <a:close/>
                  <a:moveTo>
                    <a:pt x="2888" y="670"/>
                  </a:moveTo>
                  <a:cubicBezTo>
                    <a:pt x="2857" y="670"/>
                    <a:pt x="2857" y="761"/>
                    <a:pt x="2857" y="761"/>
                  </a:cubicBezTo>
                  <a:cubicBezTo>
                    <a:pt x="2857" y="822"/>
                    <a:pt x="2857" y="822"/>
                    <a:pt x="2888" y="822"/>
                  </a:cubicBezTo>
                  <a:cubicBezTo>
                    <a:pt x="2888" y="803"/>
                    <a:pt x="2888" y="780"/>
                    <a:pt x="2888" y="761"/>
                  </a:cubicBezTo>
                  <a:cubicBezTo>
                    <a:pt x="2888" y="670"/>
                    <a:pt x="2888" y="670"/>
                    <a:pt x="2888" y="670"/>
                  </a:cubicBezTo>
                  <a:close/>
                  <a:moveTo>
                    <a:pt x="31" y="822"/>
                  </a:moveTo>
                  <a:cubicBezTo>
                    <a:pt x="31" y="822"/>
                    <a:pt x="31" y="822"/>
                    <a:pt x="31" y="822"/>
                  </a:cubicBezTo>
                  <a:cubicBezTo>
                    <a:pt x="31" y="822"/>
                    <a:pt x="31" y="822"/>
                    <a:pt x="31" y="822"/>
                  </a:cubicBezTo>
                  <a:close/>
                  <a:moveTo>
                    <a:pt x="122" y="822"/>
                  </a:moveTo>
                  <a:cubicBezTo>
                    <a:pt x="122" y="822"/>
                    <a:pt x="122" y="822"/>
                    <a:pt x="122" y="822"/>
                  </a:cubicBezTo>
                  <a:cubicBezTo>
                    <a:pt x="122" y="822"/>
                    <a:pt x="122" y="822"/>
                    <a:pt x="122" y="822"/>
                  </a:cubicBezTo>
                  <a:close/>
                  <a:moveTo>
                    <a:pt x="1095" y="822"/>
                  </a:moveTo>
                  <a:cubicBezTo>
                    <a:pt x="1095" y="822"/>
                    <a:pt x="1095" y="822"/>
                    <a:pt x="1095" y="822"/>
                  </a:cubicBezTo>
                  <a:cubicBezTo>
                    <a:pt x="1095" y="822"/>
                    <a:pt x="1095" y="822"/>
                    <a:pt x="1095" y="822"/>
                  </a:cubicBezTo>
                  <a:close/>
                  <a:moveTo>
                    <a:pt x="1246" y="822"/>
                  </a:moveTo>
                  <a:cubicBezTo>
                    <a:pt x="1246" y="822"/>
                    <a:pt x="1246" y="822"/>
                    <a:pt x="1246" y="822"/>
                  </a:cubicBezTo>
                  <a:cubicBezTo>
                    <a:pt x="1246" y="822"/>
                    <a:pt x="1246" y="822"/>
                    <a:pt x="1246" y="822"/>
                  </a:cubicBezTo>
                  <a:close/>
                  <a:moveTo>
                    <a:pt x="2158" y="822"/>
                  </a:moveTo>
                  <a:cubicBezTo>
                    <a:pt x="2158" y="822"/>
                    <a:pt x="2158" y="822"/>
                    <a:pt x="2158" y="822"/>
                  </a:cubicBezTo>
                  <a:cubicBezTo>
                    <a:pt x="2158" y="822"/>
                    <a:pt x="2158" y="822"/>
                    <a:pt x="2158" y="822"/>
                  </a:cubicBezTo>
                  <a:close/>
                  <a:moveTo>
                    <a:pt x="2189" y="822"/>
                  </a:moveTo>
                  <a:cubicBezTo>
                    <a:pt x="2189" y="822"/>
                    <a:pt x="2189" y="822"/>
                    <a:pt x="2189" y="822"/>
                  </a:cubicBezTo>
                  <a:cubicBezTo>
                    <a:pt x="2189" y="822"/>
                    <a:pt x="2189" y="822"/>
                    <a:pt x="2189" y="822"/>
                  </a:cubicBezTo>
                  <a:close/>
                  <a:moveTo>
                    <a:pt x="2918" y="822"/>
                  </a:moveTo>
                  <a:cubicBezTo>
                    <a:pt x="2918" y="913"/>
                    <a:pt x="2918" y="974"/>
                    <a:pt x="2888" y="974"/>
                  </a:cubicBezTo>
                  <a:cubicBezTo>
                    <a:pt x="2888" y="974"/>
                    <a:pt x="2888" y="913"/>
                    <a:pt x="2918" y="822"/>
                  </a:cubicBezTo>
                  <a:close/>
                  <a:moveTo>
                    <a:pt x="1490" y="913"/>
                  </a:moveTo>
                  <a:cubicBezTo>
                    <a:pt x="1490" y="1004"/>
                    <a:pt x="1490" y="1065"/>
                    <a:pt x="1459" y="1065"/>
                  </a:cubicBezTo>
                  <a:cubicBezTo>
                    <a:pt x="1459" y="1065"/>
                    <a:pt x="1459" y="1065"/>
                    <a:pt x="1459" y="1004"/>
                  </a:cubicBezTo>
                  <a:cubicBezTo>
                    <a:pt x="1459" y="913"/>
                    <a:pt x="1459" y="913"/>
                    <a:pt x="1490" y="913"/>
                  </a:cubicBezTo>
                  <a:close/>
                  <a:moveTo>
                    <a:pt x="791" y="1065"/>
                  </a:moveTo>
                  <a:cubicBezTo>
                    <a:pt x="791" y="1065"/>
                    <a:pt x="821" y="1126"/>
                    <a:pt x="821" y="1186"/>
                  </a:cubicBezTo>
                  <a:lnTo>
                    <a:pt x="791" y="1186"/>
                  </a:lnTo>
                  <a:cubicBezTo>
                    <a:pt x="791" y="1186"/>
                    <a:pt x="791" y="1126"/>
                    <a:pt x="791" y="1126"/>
                  </a:cubicBezTo>
                  <a:cubicBezTo>
                    <a:pt x="791" y="1126"/>
                    <a:pt x="791" y="1065"/>
                    <a:pt x="791" y="1065"/>
                  </a:cubicBezTo>
                  <a:close/>
                  <a:moveTo>
                    <a:pt x="2705" y="1186"/>
                  </a:moveTo>
                  <a:lnTo>
                    <a:pt x="2736" y="1247"/>
                  </a:lnTo>
                  <a:cubicBezTo>
                    <a:pt x="2736" y="1308"/>
                    <a:pt x="2705" y="1308"/>
                    <a:pt x="2705" y="1308"/>
                  </a:cubicBezTo>
                  <a:lnTo>
                    <a:pt x="2705" y="1247"/>
                  </a:lnTo>
                  <a:lnTo>
                    <a:pt x="2705" y="1186"/>
                  </a:lnTo>
                  <a:close/>
                  <a:moveTo>
                    <a:pt x="973" y="1369"/>
                  </a:moveTo>
                  <a:lnTo>
                    <a:pt x="1003" y="1429"/>
                  </a:lnTo>
                  <a:cubicBezTo>
                    <a:pt x="1003" y="1521"/>
                    <a:pt x="973" y="1521"/>
                    <a:pt x="973" y="1521"/>
                  </a:cubicBezTo>
                  <a:cubicBezTo>
                    <a:pt x="973" y="1521"/>
                    <a:pt x="973" y="1521"/>
                    <a:pt x="973" y="1429"/>
                  </a:cubicBezTo>
                  <a:cubicBezTo>
                    <a:pt x="973" y="1429"/>
                    <a:pt x="973" y="1369"/>
                    <a:pt x="973" y="1369"/>
                  </a:cubicBezTo>
                  <a:close/>
                  <a:moveTo>
                    <a:pt x="2575" y="601"/>
                  </a:moveTo>
                  <a:cubicBezTo>
                    <a:pt x="2572" y="601"/>
                    <a:pt x="2565" y="616"/>
                    <a:pt x="2554" y="639"/>
                  </a:cubicBezTo>
                  <a:cubicBezTo>
                    <a:pt x="2554" y="639"/>
                    <a:pt x="2523" y="700"/>
                    <a:pt x="2523" y="791"/>
                  </a:cubicBezTo>
                  <a:cubicBezTo>
                    <a:pt x="2523" y="755"/>
                    <a:pt x="2523" y="724"/>
                    <a:pt x="2523" y="700"/>
                  </a:cubicBezTo>
                  <a:cubicBezTo>
                    <a:pt x="2493" y="700"/>
                    <a:pt x="2493" y="700"/>
                    <a:pt x="2493" y="791"/>
                  </a:cubicBezTo>
                  <a:cubicBezTo>
                    <a:pt x="2523" y="791"/>
                    <a:pt x="2493" y="852"/>
                    <a:pt x="2493" y="852"/>
                  </a:cubicBezTo>
                  <a:lnTo>
                    <a:pt x="2493" y="816"/>
                  </a:lnTo>
                  <a:cubicBezTo>
                    <a:pt x="2493" y="816"/>
                    <a:pt x="2493" y="766"/>
                    <a:pt x="2493" y="700"/>
                  </a:cubicBezTo>
                  <a:cubicBezTo>
                    <a:pt x="2493" y="680"/>
                    <a:pt x="2493" y="658"/>
                    <a:pt x="2493" y="639"/>
                  </a:cubicBezTo>
                  <a:cubicBezTo>
                    <a:pt x="2493" y="700"/>
                    <a:pt x="2462" y="761"/>
                    <a:pt x="2462" y="852"/>
                  </a:cubicBezTo>
                  <a:cubicBezTo>
                    <a:pt x="2462" y="836"/>
                    <a:pt x="2462" y="813"/>
                    <a:pt x="2462" y="791"/>
                  </a:cubicBezTo>
                  <a:cubicBezTo>
                    <a:pt x="2462" y="742"/>
                    <a:pt x="2462" y="720"/>
                    <a:pt x="2462" y="700"/>
                  </a:cubicBezTo>
                  <a:cubicBezTo>
                    <a:pt x="2462" y="730"/>
                    <a:pt x="2455" y="746"/>
                    <a:pt x="2447" y="746"/>
                  </a:cubicBezTo>
                  <a:cubicBezTo>
                    <a:pt x="2440" y="746"/>
                    <a:pt x="2432" y="730"/>
                    <a:pt x="2432" y="700"/>
                  </a:cubicBezTo>
                  <a:lnTo>
                    <a:pt x="2402" y="700"/>
                  </a:lnTo>
                  <a:cubicBezTo>
                    <a:pt x="2402" y="700"/>
                    <a:pt x="2402" y="761"/>
                    <a:pt x="2402" y="761"/>
                  </a:cubicBezTo>
                  <a:cubicBezTo>
                    <a:pt x="2386" y="837"/>
                    <a:pt x="2379" y="875"/>
                    <a:pt x="2375" y="875"/>
                  </a:cubicBezTo>
                  <a:cubicBezTo>
                    <a:pt x="2371" y="875"/>
                    <a:pt x="2371" y="837"/>
                    <a:pt x="2371" y="761"/>
                  </a:cubicBezTo>
                  <a:cubicBezTo>
                    <a:pt x="2371" y="857"/>
                    <a:pt x="2359" y="917"/>
                    <a:pt x="2350" y="917"/>
                  </a:cubicBezTo>
                  <a:cubicBezTo>
                    <a:pt x="2345" y="917"/>
                    <a:pt x="2341" y="897"/>
                    <a:pt x="2341" y="852"/>
                  </a:cubicBezTo>
                  <a:cubicBezTo>
                    <a:pt x="2341" y="868"/>
                    <a:pt x="2341" y="889"/>
                    <a:pt x="2341" y="913"/>
                  </a:cubicBezTo>
                  <a:cubicBezTo>
                    <a:pt x="2341" y="913"/>
                    <a:pt x="2327" y="940"/>
                    <a:pt x="2318" y="940"/>
                  </a:cubicBezTo>
                  <a:cubicBezTo>
                    <a:pt x="2314" y="940"/>
                    <a:pt x="2310" y="933"/>
                    <a:pt x="2310" y="913"/>
                  </a:cubicBezTo>
                  <a:cubicBezTo>
                    <a:pt x="2310" y="862"/>
                    <a:pt x="2301" y="820"/>
                    <a:pt x="2292" y="820"/>
                  </a:cubicBezTo>
                  <a:cubicBezTo>
                    <a:pt x="2286" y="820"/>
                    <a:pt x="2280" y="846"/>
                    <a:pt x="2280" y="913"/>
                  </a:cubicBezTo>
                  <a:lnTo>
                    <a:pt x="2280" y="974"/>
                  </a:lnTo>
                  <a:cubicBezTo>
                    <a:pt x="2280" y="943"/>
                    <a:pt x="2283" y="933"/>
                    <a:pt x="2288" y="933"/>
                  </a:cubicBezTo>
                  <a:cubicBezTo>
                    <a:pt x="2297" y="933"/>
                    <a:pt x="2310" y="974"/>
                    <a:pt x="2310" y="974"/>
                  </a:cubicBezTo>
                  <a:cubicBezTo>
                    <a:pt x="2310" y="1034"/>
                    <a:pt x="2310" y="1034"/>
                    <a:pt x="2310" y="1034"/>
                  </a:cubicBezTo>
                  <a:cubicBezTo>
                    <a:pt x="2280" y="1034"/>
                    <a:pt x="2280" y="974"/>
                    <a:pt x="2280" y="974"/>
                  </a:cubicBezTo>
                  <a:cubicBezTo>
                    <a:pt x="2280" y="913"/>
                    <a:pt x="2250" y="822"/>
                    <a:pt x="2250" y="822"/>
                  </a:cubicBezTo>
                  <a:cubicBezTo>
                    <a:pt x="2250" y="840"/>
                    <a:pt x="2250" y="862"/>
                    <a:pt x="2250" y="882"/>
                  </a:cubicBezTo>
                  <a:cubicBezTo>
                    <a:pt x="2219" y="822"/>
                    <a:pt x="2219" y="822"/>
                    <a:pt x="2219" y="822"/>
                  </a:cubicBezTo>
                  <a:cubicBezTo>
                    <a:pt x="2219" y="822"/>
                    <a:pt x="2219" y="822"/>
                    <a:pt x="2219" y="882"/>
                  </a:cubicBezTo>
                  <a:cubicBezTo>
                    <a:pt x="2219" y="974"/>
                    <a:pt x="2219" y="1034"/>
                    <a:pt x="2219" y="1034"/>
                  </a:cubicBezTo>
                  <a:cubicBezTo>
                    <a:pt x="2219" y="1034"/>
                    <a:pt x="2250" y="1095"/>
                    <a:pt x="2250" y="1186"/>
                  </a:cubicBezTo>
                  <a:cubicBezTo>
                    <a:pt x="2250" y="1210"/>
                    <a:pt x="2245" y="1224"/>
                    <a:pt x="2239" y="1224"/>
                  </a:cubicBezTo>
                  <a:cubicBezTo>
                    <a:pt x="2231" y="1224"/>
                    <a:pt x="2219" y="1188"/>
                    <a:pt x="2219" y="1095"/>
                  </a:cubicBezTo>
                  <a:lnTo>
                    <a:pt x="2219" y="1186"/>
                  </a:lnTo>
                  <a:lnTo>
                    <a:pt x="2189" y="1186"/>
                  </a:lnTo>
                  <a:cubicBezTo>
                    <a:pt x="2189" y="1095"/>
                    <a:pt x="2189" y="1034"/>
                    <a:pt x="2219" y="1034"/>
                  </a:cubicBezTo>
                  <a:lnTo>
                    <a:pt x="2219" y="1034"/>
                  </a:lnTo>
                  <a:cubicBezTo>
                    <a:pt x="2199" y="1034"/>
                    <a:pt x="2206" y="1075"/>
                    <a:pt x="2212" y="1075"/>
                  </a:cubicBezTo>
                  <a:cubicBezTo>
                    <a:pt x="2216" y="1075"/>
                    <a:pt x="2219" y="1065"/>
                    <a:pt x="2219" y="1034"/>
                  </a:cubicBezTo>
                  <a:cubicBezTo>
                    <a:pt x="2219" y="974"/>
                    <a:pt x="2219" y="882"/>
                    <a:pt x="2189" y="882"/>
                  </a:cubicBezTo>
                  <a:cubicBezTo>
                    <a:pt x="2189" y="882"/>
                    <a:pt x="2189" y="822"/>
                    <a:pt x="2189" y="822"/>
                  </a:cubicBezTo>
                  <a:cubicBezTo>
                    <a:pt x="2189" y="898"/>
                    <a:pt x="2181" y="936"/>
                    <a:pt x="2174" y="936"/>
                  </a:cubicBezTo>
                  <a:cubicBezTo>
                    <a:pt x="2166" y="936"/>
                    <a:pt x="2158" y="898"/>
                    <a:pt x="2158" y="822"/>
                  </a:cubicBezTo>
                  <a:cubicBezTo>
                    <a:pt x="2158" y="872"/>
                    <a:pt x="2158" y="948"/>
                    <a:pt x="2158" y="1034"/>
                  </a:cubicBezTo>
                  <a:cubicBezTo>
                    <a:pt x="2158" y="856"/>
                    <a:pt x="2158" y="783"/>
                    <a:pt x="2152" y="783"/>
                  </a:cubicBezTo>
                  <a:cubicBezTo>
                    <a:pt x="2148" y="783"/>
                    <a:pt x="2141" y="819"/>
                    <a:pt x="2128" y="882"/>
                  </a:cubicBezTo>
                  <a:cubicBezTo>
                    <a:pt x="2128" y="822"/>
                    <a:pt x="2128" y="822"/>
                    <a:pt x="2128" y="822"/>
                  </a:cubicBezTo>
                  <a:cubicBezTo>
                    <a:pt x="2098" y="822"/>
                    <a:pt x="2098" y="822"/>
                    <a:pt x="2098" y="882"/>
                  </a:cubicBezTo>
                  <a:cubicBezTo>
                    <a:pt x="2098" y="901"/>
                    <a:pt x="2098" y="922"/>
                    <a:pt x="2098" y="943"/>
                  </a:cubicBezTo>
                  <a:lnTo>
                    <a:pt x="2067" y="943"/>
                  </a:lnTo>
                  <a:lnTo>
                    <a:pt x="2067" y="882"/>
                  </a:lnTo>
                  <a:cubicBezTo>
                    <a:pt x="2067" y="822"/>
                    <a:pt x="2067" y="822"/>
                    <a:pt x="2037" y="791"/>
                  </a:cubicBezTo>
                  <a:cubicBezTo>
                    <a:pt x="2006" y="791"/>
                    <a:pt x="2006" y="791"/>
                    <a:pt x="2006" y="943"/>
                  </a:cubicBezTo>
                  <a:cubicBezTo>
                    <a:pt x="2006" y="924"/>
                    <a:pt x="2006" y="901"/>
                    <a:pt x="2006" y="882"/>
                  </a:cubicBezTo>
                  <a:cubicBezTo>
                    <a:pt x="2006" y="882"/>
                    <a:pt x="1976" y="882"/>
                    <a:pt x="1976" y="791"/>
                  </a:cubicBezTo>
                  <a:cubicBezTo>
                    <a:pt x="1955" y="749"/>
                    <a:pt x="1948" y="692"/>
                    <a:pt x="1946" y="692"/>
                  </a:cubicBezTo>
                  <a:cubicBezTo>
                    <a:pt x="1946" y="692"/>
                    <a:pt x="1946" y="703"/>
                    <a:pt x="1946" y="730"/>
                  </a:cubicBezTo>
                  <a:cubicBezTo>
                    <a:pt x="1946" y="763"/>
                    <a:pt x="1937" y="795"/>
                    <a:pt x="1929" y="795"/>
                  </a:cubicBezTo>
                  <a:cubicBezTo>
                    <a:pt x="1922" y="795"/>
                    <a:pt x="1915" y="771"/>
                    <a:pt x="1915" y="700"/>
                  </a:cubicBezTo>
                  <a:cubicBezTo>
                    <a:pt x="1915" y="791"/>
                    <a:pt x="1915" y="791"/>
                    <a:pt x="1915" y="791"/>
                  </a:cubicBezTo>
                  <a:cubicBezTo>
                    <a:pt x="1885" y="791"/>
                    <a:pt x="1885" y="791"/>
                    <a:pt x="1885" y="700"/>
                  </a:cubicBezTo>
                  <a:cubicBezTo>
                    <a:pt x="1885" y="700"/>
                    <a:pt x="1885" y="852"/>
                    <a:pt x="1885" y="852"/>
                  </a:cubicBezTo>
                  <a:cubicBezTo>
                    <a:pt x="1885" y="913"/>
                    <a:pt x="1885" y="1004"/>
                    <a:pt x="1854" y="1004"/>
                  </a:cubicBezTo>
                  <a:cubicBezTo>
                    <a:pt x="1854" y="948"/>
                    <a:pt x="1854" y="887"/>
                    <a:pt x="1854" y="852"/>
                  </a:cubicBezTo>
                  <a:cubicBezTo>
                    <a:pt x="1854" y="791"/>
                    <a:pt x="1854" y="761"/>
                    <a:pt x="1854" y="761"/>
                  </a:cubicBezTo>
                  <a:cubicBezTo>
                    <a:pt x="1824" y="761"/>
                    <a:pt x="1824" y="761"/>
                    <a:pt x="1824" y="852"/>
                  </a:cubicBezTo>
                  <a:cubicBezTo>
                    <a:pt x="1824" y="776"/>
                    <a:pt x="1816" y="738"/>
                    <a:pt x="1809" y="738"/>
                  </a:cubicBezTo>
                  <a:cubicBezTo>
                    <a:pt x="1801" y="738"/>
                    <a:pt x="1794" y="776"/>
                    <a:pt x="1794" y="852"/>
                  </a:cubicBezTo>
                  <a:cubicBezTo>
                    <a:pt x="1785" y="869"/>
                    <a:pt x="1779" y="876"/>
                    <a:pt x="1775" y="876"/>
                  </a:cubicBezTo>
                  <a:cubicBezTo>
                    <a:pt x="1763" y="876"/>
                    <a:pt x="1763" y="826"/>
                    <a:pt x="1763" y="761"/>
                  </a:cubicBezTo>
                  <a:cubicBezTo>
                    <a:pt x="1763" y="737"/>
                    <a:pt x="1763" y="717"/>
                    <a:pt x="1763" y="700"/>
                  </a:cubicBezTo>
                  <a:cubicBezTo>
                    <a:pt x="1763" y="761"/>
                    <a:pt x="1733" y="761"/>
                    <a:pt x="1733" y="761"/>
                  </a:cubicBezTo>
                  <a:cubicBezTo>
                    <a:pt x="1733" y="822"/>
                    <a:pt x="1733" y="822"/>
                    <a:pt x="1733" y="913"/>
                  </a:cubicBezTo>
                  <a:cubicBezTo>
                    <a:pt x="1733" y="822"/>
                    <a:pt x="1702" y="822"/>
                    <a:pt x="1702" y="822"/>
                  </a:cubicBezTo>
                  <a:cubicBezTo>
                    <a:pt x="1687" y="791"/>
                    <a:pt x="1680" y="776"/>
                    <a:pt x="1676" y="776"/>
                  </a:cubicBezTo>
                  <a:cubicBezTo>
                    <a:pt x="1672" y="776"/>
                    <a:pt x="1672" y="791"/>
                    <a:pt x="1672" y="822"/>
                  </a:cubicBezTo>
                  <a:lnTo>
                    <a:pt x="1672" y="882"/>
                  </a:lnTo>
                  <a:cubicBezTo>
                    <a:pt x="1672" y="818"/>
                    <a:pt x="1664" y="779"/>
                    <a:pt x="1656" y="779"/>
                  </a:cubicBezTo>
                  <a:cubicBezTo>
                    <a:pt x="1648" y="779"/>
                    <a:pt x="1642" y="811"/>
                    <a:pt x="1642" y="882"/>
                  </a:cubicBezTo>
                  <a:lnTo>
                    <a:pt x="1642" y="822"/>
                  </a:lnTo>
                  <a:cubicBezTo>
                    <a:pt x="1642" y="730"/>
                    <a:pt x="1611" y="730"/>
                    <a:pt x="1611" y="730"/>
                  </a:cubicBezTo>
                  <a:cubicBezTo>
                    <a:pt x="1611" y="730"/>
                    <a:pt x="1611" y="822"/>
                    <a:pt x="1581" y="822"/>
                  </a:cubicBezTo>
                  <a:cubicBezTo>
                    <a:pt x="1581" y="810"/>
                    <a:pt x="1577" y="803"/>
                    <a:pt x="1572" y="803"/>
                  </a:cubicBezTo>
                  <a:cubicBezTo>
                    <a:pt x="1563" y="803"/>
                    <a:pt x="1550" y="825"/>
                    <a:pt x="1550" y="882"/>
                  </a:cubicBezTo>
                  <a:cubicBezTo>
                    <a:pt x="1535" y="837"/>
                    <a:pt x="1528" y="814"/>
                    <a:pt x="1524" y="814"/>
                  </a:cubicBezTo>
                  <a:cubicBezTo>
                    <a:pt x="1520" y="814"/>
                    <a:pt x="1520" y="837"/>
                    <a:pt x="1520" y="882"/>
                  </a:cubicBezTo>
                  <a:cubicBezTo>
                    <a:pt x="1490" y="882"/>
                    <a:pt x="1490" y="882"/>
                    <a:pt x="1490" y="791"/>
                  </a:cubicBezTo>
                  <a:cubicBezTo>
                    <a:pt x="1490" y="771"/>
                    <a:pt x="1490" y="747"/>
                    <a:pt x="1490" y="730"/>
                  </a:cubicBezTo>
                  <a:cubicBezTo>
                    <a:pt x="1473" y="679"/>
                    <a:pt x="1465" y="638"/>
                    <a:pt x="1462" y="638"/>
                  </a:cubicBezTo>
                  <a:cubicBezTo>
                    <a:pt x="1459" y="638"/>
                    <a:pt x="1459" y="663"/>
                    <a:pt x="1459" y="730"/>
                  </a:cubicBezTo>
                  <a:cubicBezTo>
                    <a:pt x="1459" y="761"/>
                    <a:pt x="1459" y="776"/>
                    <a:pt x="1455" y="776"/>
                  </a:cubicBezTo>
                  <a:cubicBezTo>
                    <a:pt x="1452" y="776"/>
                    <a:pt x="1444" y="761"/>
                    <a:pt x="1429" y="730"/>
                  </a:cubicBezTo>
                  <a:cubicBezTo>
                    <a:pt x="1429" y="730"/>
                    <a:pt x="1429" y="730"/>
                    <a:pt x="1429" y="791"/>
                  </a:cubicBezTo>
                  <a:cubicBezTo>
                    <a:pt x="1398" y="791"/>
                    <a:pt x="1398" y="852"/>
                    <a:pt x="1368" y="852"/>
                  </a:cubicBezTo>
                  <a:cubicBezTo>
                    <a:pt x="1338" y="852"/>
                    <a:pt x="1338" y="852"/>
                    <a:pt x="1338" y="913"/>
                  </a:cubicBezTo>
                  <a:cubicBezTo>
                    <a:pt x="1307" y="852"/>
                    <a:pt x="1307" y="852"/>
                    <a:pt x="1307" y="852"/>
                  </a:cubicBezTo>
                  <a:cubicBezTo>
                    <a:pt x="1307" y="806"/>
                    <a:pt x="1307" y="784"/>
                    <a:pt x="1303" y="784"/>
                  </a:cubicBezTo>
                  <a:cubicBezTo>
                    <a:pt x="1300" y="784"/>
                    <a:pt x="1292" y="806"/>
                    <a:pt x="1277" y="852"/>
                  </a:cubicBezTo>
                  <a:cubicBezTo>
                    <a:pt x="1277" y="876"/>
                    <a:pt x="1277" y="896"/>
                    <a:pt x="1277" y="913"/>
                  </a:cubicBezTo>
                  <a:cubicBezTo>
                    <a:pt x="1277" y="913"/>
                    <a:pt x="1246" y="913"/>
                    <a:pt x="1246" y="822"/>
                  </a:cubicBezTo>
                  <a:cubicBezTo>
                    <a:pt x="1246" y="842"/>
                    <a:pt x="1246" y="875"/>
                    <a:pt x="1246" y="913"/>
                  </a:cubicBezTo>
                  <a:cubicBezTo>
                    <a:pt x="1246" y="943"/>
                    <a:pt x="1239" y="958"/>
                    <a:pt x="1231" y="958"/>
                  </a:cubicBezTo>
                  <a:cubicBezTo>
                    <a:pt x="1224" y="958"/>
                    <a:pt x="1216" y="943"/>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8" y="755"/>
                    <a:pt x="1175" y="755"/>
                  </a:cubicBezTo>
                  <a:cubicBezTo>
                    <a:pt x="1155" y="755"/>
                    <a:pt x="1155" y="841"/>
                    <a:pt x="1155" y="974"/>
                  </a:cubicBezTo>
                  <a:cubicBezTo>
                    <a:pt x="1155" y="882"/>
                    <a:pt x="1155" y="730"/>
                    <a:pt x="1155" y="730"/>
                  </a:cubicBezTo>
                  <a:cubicBezTo>
                    <a:pt x="1125" y="730"/>
                    <a:pt x="1125" y="822"/>
                    <a:pt x="1125" y="882"/>
                  </a:cubicBezTo>
                  <a:cubicBezTo>
                    <a:pt x="1095" y="882"/>
                    <a:pt x="1095" y="882"/>
                    <a:pt x="1095" y="822"/>
                  </a:cubicBezTo>
                  <a:cubicBezTo>
                    <a:pt x="1095" y="822"/>
                    <a:pt x="1095" y="822"/>
                    <a:pt x="1095" y="882"/>
                  </a:cubicBezTo>
                  <a:cubicBezTo>
                    <a:pt x="1095" y="789"/>
                    <a:pt x="1083" y="753"/>
                    <a:pt x="1074" y="753"/>
                  </a:cubicBezTo>
                  <a:cubicBezTo>
                    <a:pt x="1069" y="753"/>
                    <a:pt x="1064" y="768"/>
                    <a:pt x="1064" y="791"/>
                  </a:cubicBezTo>
                  <a:cubicBezTo>
                    <a:pt x="1064" y="882"/>
                    <a:pt x="1064" y="882"/>
                    <a:pt x="1064" y="882"/>
                  </a:cubicBezTo>
                  <a:cubicBezTo>
                    <a:pt x="1064" y="882"/>
                    <a:pt x="1064" y="882"/>
                    <a:pt x="1064" y="943"/>
                  </a:cubicBezTo>
                  <a:lnTo>
                    <a:pt x="1034" y="943"/>
                  </a:lnTo>
                  <a:cubicBezTo>
                    <a:pt x="1034" y="943"/>
                    <a:pt x="1034" y="882"/>
                    <a:pt x="1064" y="882"/>
                  </a:cubicBezTo>
                  <a:lnTo>
                    <a:pt x="1034" y="791"/>
                  </a:lnTo>
                  <a:cubicBezTo>
                    <a:pt x="1020" y="858"/>
                    <a:pt x="1013" y="884"/>
                    <a:pt x="1009" y="884"/>
                  </a:cubicBezTo>
                  <a:cubicBezTo>
                    <a:pt x="1003" y="884"/>
                    <a:pt x="1003" y="842"/>
                    <a:pt x="1003" y="791"/>
                  </a:cubicBezTo>
                  <a:cubicBezTo>
                    <a:pt x="1003" y="791"/>
                    <a:pt x="973" y="882"/>
                    <a:pt x="973" y="882"/>
                  </a:cubicBezTo>
                  <a:cubicBezTo>
                    <a:pt x="943" y="852"/>
                    <a:pt x="943" y="852"/>
                    <a:pt x="943" y="791"/>
                  </a:cubicBezTo>
                  <a:cubicBezTo>
                    <a:pt x="943" y="767"/>
                    <a:pt x="943" y="747"/>
                    <a:pt x="943" y="730"/>
                  </a:cubicBezTo>
                  <a:cubicBezTo>
                    <a:pt x="943" y="839"/>
                    <a:pt x="943" y="854"/>
                    <a:pt x="931" y="854"/>
                  </a:cubicBezTo>
                  <a:cubicBezTo>
                    <a:pt x="927" y="854"/>
                    <a:pt x="921" y="852"/>
                    <a:pt x="912" y="852"/>
                  </a:cubicBezTo>
                  <a:cubicBezTo>
                    <a:pt x="912" y="873"/>
                    <a:pt x="912" y="905"/>
                    <a:pt x="912" y="943"/>
                  </a:cubicBezTo>
                  <a:cubicBezTo>
                    <a:pt x="912" y="968"/>
                    <a:pt x="912" y="988"/>
                    <a:pt x="912" y="1004"/>
                  </a:cubicBezTo>
                  <a:cubicBezTo>
                    <a:pt x="882" y="1004"/>
                    <a:pt x="882" y="943"/>
                    <a:pt x="882" y="852"/>
                  </a:cubicBezTo>
                  <a:cubicBezTo>
                    <a:pt x="882" y="852"/>
                    <a:pt x="882" y="852"/>
                    <a:pt x="882" y="913"/>
                  </a:cubicBezTo>
                  <a:cubicBezTo>
                    <a:pt x="882" y="1004"/>
                    <a:pt x="851" y="1004"/>
                    <a:pt x="851" y="1004"/>
                  </a:cubicBezTo>
                  <a:cubicBezTo>
                    <a:pt x="851" y="913"/>
                    <a:pt x="851" y="913"/>
                    <a:pt x="851" y="913"/>
                  </a:cubicBezTo>
                  <a:lnTo>
                    <a:pt x="851" y="852"/>
                  </a:lnTo>
                  <a:cubicBezTo>
                    <a:pt x="851" y="824"/>
                    <a:pt x="851" y="790"/>
                    <a:pt x="851" y="761"/>
                  </a:cubicBezTo>
                  <a:cubicBezTo>
                    <a:pt x="851" y="815"/>
                    <a:pt x="819" y="826"/>
                    <a:pt x="786" y="826"/>
                  </a:cubicBezTo>
                  <a:cubicBezTo>
                    <a:pt x="764" y="826"/>
                    <a:pt x="742" y="822"/>
                    <a:pt x="730" y="822"/>
                  </a:cubicBezTo>
                  <a:cubicBezTo>
                    <a:pt x="730" y="879"/>
                    <a:pt x="718" y="901"/>
                    <a:pt x="701" y="901"/>
                  </a:cubicBezTo>
                  <a:cubicBezTo>
                    <a:pt x="691" y="901"/>
                    <a:pt x="680" y="893"/>
                    <a:pt x="669" y="882"/>
                  </a:cubicBezTo>
                  <a:cubicBezTo>
                    <a:pt x="639" y="882"/>
                    <a:pt x="639" y="882"/>
                    <a:pt x="639" y="974"/>
                  </a:cubicBezTo>
                  <a:lnTo>
                    <a:pt x="608" y="974"/>
                  </a:lnTo>
                  <a:cubicBezTo>
                    <a:pt x="608" y="926"/>
                    <a:pt x="608" y="882"/>
                    <a:pt x="608" y="882"/>
                  </a:cubicBezTo>
                  <a:cubicBezTo>
                    <a:pt x="578" y="882"/>
                    <a:pt x="578" y="974"/>
                    <a:pt x="578" y="1034"/>
                  </a:cubicBezTo>
                  <a:lnTo>
                    <a:pt x="578" y="943"/>
                  </a:lnTo>
                  <a:cubicBezTo>
                    <a:pt x="578" y="943"/>
                    <a:pt x="578" y="943"/>
                    <a:pt x="578" y="822"/>
                  </a:cubicBezTo>
                  <a:cubicBezTo>
                    <a:pt x="578" y="746"/>
                    <a:pt x="578" y="708"/>
                    <a:pt x="574" y="708"/>
                  </a:cubicBezTo>
                  <a:cubicBezTo>
                    <a:pt x="570" y="708"/>
                    <a:pt x="563" y="746"/>
                    <a:pt x="547" y="822"/>
                  </a:cubicBezTo>
                  <a:cubicBezTo>
                    <a:pt x="547" y="840"/>
                    <a:pt x="547" y="907"/>
                    <a:pt x="547" y="943"/>
                  </a:cubicBezTo>
                  <a:cubicBezTo>
                    <a:pt x="547" y="867"/>
                    <a:pt x="540" y="829"/>
                    <a:pt x="532" y="829"/>
                  </a:cubicBezTo>
                  <a:cubicBezTo>
                    <a:pt x="525" y="829"/>
                    <a:pt x="517" y="867"/>
                    <a:pt x="517" y="943"/>
                  </a:cubicBezTo>
                  <a:cubicBezTo>
                    <a:pt x="517" y="882"/>
                    <a:pt x="517" y="882"/>
                    <a:pt x="517" y="882"/>
                  </a:cubicBezTo>
                  <a:cubicBezTo>
                    <a:pt x="487" y="943"/>
                    <a:pt x="487" y="943"/>
                    <a:pt x="456" y="943"/>
                  </a:cubicBezTo>
                  <a:cubicBezTo>
                    <a:pt x="395" y="943"/>
                    <a:pt x="395" y="943"/>
                    <a:pt x="395" y="1004"/>
                  </a:cubicBezTo>
                  <a:cubicBezTo>
                    <a:pt x="395" y="1004"/>
                    <a:pt x="395" y="1004"/>
                    <a:pt x="365" y="943"/>
                  </a:cubicBezTo>
                  <a:cubicBezTo>
                    <a:pt x="365" y="960"/>
                    <a:pt x="365" y="980"/>
                    <a:pt x="365" y="1004"/>
                  </a:cubicBezTo>
                  <a:cubicBezTo>
                    <a:pt x="365" y="943"/>
                    <a:pt x="365" y="913"/>
                    <a:pt x="335" y="913"/>
                  </a:cubicBezTo>
                  <a:cubicBezTo>
                    <a:pt x="335" y="913"/>
                    <a:pt x="304" y="913"/>
                    <a:pt x="304" y="1004"/>
                  </a:cubicBezTo>
                  <a:cubicBezTo>
                    <a:pt x="304" y="907"/>
                    <a:pt x="304" y="835"/>
                    <a:pt x="296" y="835"/>
                  </a:cubicBezTo>
                  <a:cubicBezTo>
                    <a:pt x="292" y="835"/>
                    <a:pt x="285" y="858"/>
                    <a:pt x="274" y="913"/>
                  </a:cubicBezTo>
                  <a:lnTo>
                    <a:pt x="243" y="913"/>
                  </a:lnTo>
                  <a:cubicBezTo>
                    <a:pt x="213" y="913"/>
                    <a:pt x="213" y="974"/>
                    <a:pt x="213" y="974"/>
                  </a:cubicBezTo>
                  <a:cubicBezTo>
                    <a:pt x="213" y="913"/>
                    <a:pt x="183" y="913"/>
                    <a:pt x="183" y="913"/>
                  </a:cubicBezTo>
                  <a:cubicBezTo>
                    <a:pt x="152" y="913"/>
                    <a:pt x="122" y="882"/>
                    <a:pt x="122" y="822"/>
                  </a:cubicBezTo>
                  <a:cubicBezTo>
                    <a:pt x="122" y="822"/>
                    <a:pt x="122" y="822"/>
                    <a:pt x="122" y="882"/>
                  </a:cubicBezTo>
                  <a:cubicBezTo>
                    <a:pt x="103" y="975"/>
                    <a:pt x="96" y="1012"/>
                    <a:pt x="93" y="1012"/>
                  </a:cubicBezTo>
                  <a:cubicBezTo>
                    <a:pt x="91" y="1012"/>
                    <a:pt x="91" y="997"/>
                    <a:pt x="91" y="974"/>
                  </a:cubicBezTo>
                  <a:cubicBezTo>
                    <a:pt x="91" y="898"/>
                    <a:pt x="91" y="860"/>
                    <a:pt x="88" y="860"/>
                  </a:cubicBezTo>
                  <a:cubicBezTo>
                    <a:pt x="84" y="860"/>
                    <a:pt x="76" y="898"/>
                    <a:pt x="61" y="974"/>
                  </a:cubicBezTo>
                  <a:cubicBezTo>
                    <a:pt x="61" y="908"/>
                    <a:pt x="61" y="858"/>
                    <a:pt x="50" y="858"/>
                  </a:cubicBezTo>
                  <a:cubicBezTo>
                    <a:pt x="45" y="858"/>
                    <a:pt x="39" y="865"/>
                    <a:pt x="31" y="882"/>
                  </a:cubicBezTo>
                  <a:cubicBezTo>
                    <a:pt x="31" y="882"/>
                    <a:pt x="31" y="882"/>
                    <a:pt x="31" y="822"/>
                  </a:cubicBezTo>
                  <a:cubicBezTo>
                    <a:pt x="31" y="882"/>
                    <a:pt x="31" y="882"/>
                    <a:pt x="0" y="882"/>
                  </a:cubicBezTo>
                  <a:cubicBezTo>
                    <a:pt x="0" y="899"/>
                    <a:pt x="0" y="921"/>
                    <a:pt x="0" y="943"/>
                  </a:cubicBezTo>
                  <a:cubicBezTo>
                    <a:pt x="0" y="1034"/>
                    <a:pt x="0" y="1095"/>
                    <a:pt x="0" y="1095"/>
                  </a:cubicBezTo>
                  <a:lnTo>
                    <a:pt x="0" y="1247"/>
                  </a:lnTo>
                  <a:cubicBezTo>
                    <a:pt x="0" y="1399"/>
                    <a:pt x="0" y="1460"/>
                    <a:pt x="31" y="1551"/>
                  </a:cubicBezTo>
                  <a:cubicBezTo>
                    <a:pt x="31" y="1551"/>
                    <a:pt x="61" y="1490"/>
                    <a:pt x="61" y="1490"/>
                  </a:cubicBezTo>
                  <a:cubicBezTo>
                    <a:pt x="61" y="1490"/>
                    <a:pt x="61" y="1551"/>
                    <a:pt x="61" y="1551"/>
                  </a:cubicBezTo>
                  <a:cubicBezTo>
                    <a:pt x="61" y="1612"/>
                    <a:pt x="61" y="1642"/>
                    <a:pt x="91" y="1642"/>
                  </a:cubicBezTo>
                  <a:cubicBezTo>
                    <a:pt x="122" y="1642"/>
                    <a:pt x="122" y="1642"/>
                    <a:pt x="122" y="1703"/>
                  </a:cubicBezTo>
                  <a:cubicBezTo>
                    <a:pt x="122" y="1794"/>
                    <a:pt x="152" y="1794"/>
                    <a:pt x="152" y="1794"/>
                  </a:cubicBezTo>
                  <a:cubicBezTo>
                    <a:pt x="152" y="1740"/>
                    <a:pt x="152" y="1729"/>
                    <a:pt x="159" y="1729"/>
                  </a:cubicBezTo>
                  <a:cubicBezTo>
                    <a:pt x="163" y="1729"/>
                    <a:pt x="170" y="1733"/>
                    <a:pt x="183" y="1733"/>
                  </a:cubicBezTo>
                  <a:cubicBezTo>
                    <a:pt x="213" y="1733"/>
                    <a:pt x="243" y="1733"/>
                    <a:pt x="243" y="1673"/>
                  </a:cubicBezTo>
                  <a:cubicBezTo>
                    <a:pt x="243" y="1733"/>
                    <a:pt x="243" y="1733"/>
                    <a:pt x="274" y="1733"/>
                  </a:cubicBezTo>
                  <a:cubicBezTo>
                    <a:pt x="274" y="1673"/>
                    <a:pt x="274" y="1673"/>
                    <a:pt x="274" y="1673"/>
                  </a:cubicBezTo>
                  <a:cubicBezTo>
                    <a:pt x="274" y="1733"/>
                    <a:pt x="274" y="1733"/>
                    <a:pt x="304" y="1733"/>
                  </a:cubicBezTo>
                  <a:cubicBezTo>
                    <a:pt x="304" y="1733"/>
                    <a:pt x="304" y="1733"/>
                    <a:pt x="304" y="1673"/>
                  </a:cubicBezTo>
                  <a:cubicBezTo>
                    <a:pt x="304" y="1673"/>
                    <a:pt x="335" y="1673"/>
                    <a:pt x="335" y="1733"/>
                  </a:cubicBezTo>
                  <a:cubicBezTo>
                    <a:pt x="335" y="1761"/>
                    <a:pt x="337" y="1772"/>
                    <a:pt x="341" y="1772"/>
                  </a:cubicBezTo>
                  <a:cubicBezTo>
                    <a:pt x="350" y="1772"/>
                    <a:pt x="365" y="1715"/>
                    <a:pt x="365" y="1673"/>
                  </a:cubicBezTo>
                  <a:cubicBezTo>
                    <a:pt x="365" y="1764"/>
                    <a:pt x="365" y="1764"/>
                    <a:pt x="365" y="1764"/>
                  </a:cubicBezTo>
                  <a:cubicBezTo>
                    <a:pt x="365" y="1673"/>
                    <a:pt x="395" y="1673"/>
                    <a:pt x="426" y="1673"/>
                  </a:cubicBezTo>
                  <a:cubicBezTo>
                    <a:pt x="438" y="1673"/>
                    <a:pt x="445" y="1677"/>
                    <a:pt x="450" y="1677"/>
                  </a:cubicBezTo>
                  <a:cubicBezTo>
                    <a:pt x="456" y="1677"/>
                    <a:pt x="456" y="1667"/>
                    <a:pt x="456" y="1612"/>
                  </a:cubicBezTo>
                  <a:cubicBezTo>
                    <a:pt x="456" y="1581"/>
                    <a:pt x="456" y="1566"/>
                    <a:pt x="460" y="1566"/>
                  </a:cubicBezTo>
                  <a:cubicBezTo>
                    <a:pt x="464" y="1566"/>
                    <a:pt x="471" y="1581"/>
                    <a:pt x="487" y="1612"/>
                  </a:cubicBezTo>
                  <a:cubicBezTo>
                    <a:pt x="505" y="1763"/>
                    <a:pt x="513" y="1820"/>
                    <a:pt x="515" y="1820"/>
                  </a:cubicBezTo>
                  <a:cubicBezTo>
                    <a:pt x="517" y="1820"/>
                    <a:pt x="517" y="1798"/>
                    <a:pt x="517" y="1764"/>
                  </a:cubicBezTo>
                  <a:cubicBezTo>
                    <a:pt x="517" y="1764"/>
                    <a:pt x="517" y="1703"/>
                    <a:pt x="517" y="1612"/>
                  </a:cubicBezTo>
                  <a:cubicBezTo>
                    <a:pt x="517" y="1673"/>
                    <a:pt x="527" y="1700"/>
                    <a:pt x="539" y="1700"/>
                  </a:cubicBezTo>
                  <a:cubicBezTo>
                    <a:pt x="556" y="1700"/>
                    <a:pt x="578" y="1642"/>
                    <a:pt x="578" y="1551"/>
                  </a:cubicBezTo>
                  <a:lnTo>
                    <a:pt x="578" y="1642"/>
                  </a:lnTo>
                  <a:cubicBezTo>
                    <a:pt x="578" y="1703"/>
                    <a:pt x="578" y="1703"/>
                    <a:pt x="578" y="1703"/>
                  </a:cubicBezTo>
                  <a:lnTo>
                    <a:pt x="608" y="1703"/>
                  </a:lnTo>
                  <a:cubicBezTo>
                    <a:pt x="608" y="1642"/>
                    <a:pt x="613" y="1620"/>
                    <a:pt x="619" y="1620"/>
                  </a:cubicBezTo>
                  <a:cubicBezTo>
                    <a:pt x="628" y="1620"/>
                    <a:pt x="639" y="1667"/>
                    <a:pt x="639" y="1703"/>
                  </a:cubicBezTo>
                  <a:cubicBezTo>
                    <a:pt x="639" y="1794"/>
                    <a:pt x="639" y="1794"/>
                    <a:pt x="639" y="1794"/>
                  </a:cubicBezTo>
                  <a:cubicBezTo>
                    <a:pt x="639" y="1727"/>
                    <a:pt x="644" y="1702"/>
                    <a:pt x="651" y="1702"/>
                  </a:cubicBezTo>
                  <a:cubicBezTo>
                    <a:pt x="659" y="1702"/>
                    <a:pt x="669" y="1743"/>
                    <a:pt x="669" y="1794"/>
                  </a:cubicBezTo>
                  <a:cubicBezTo>
                    <a:pt x="669" y="1703"/>
                    <a:pt x="699" y="1703"/>
                    <a:pt x="699" y="1703"/>
                  </a:cubicBezTo>
                  <a:cubicBezTo>
                    <a:pt x="699" y="1696"/>
                    <a:pt x="699" y="1679"/>
                    <a:pt x="699" y="1642"/>
                  </a:cubicBezTo>
                  <a:cubicBezTo>
                    <a:pt x="699" y="1624"/>
                    <a:pt x="699" y="1602"/>
                    <a:pt x="699" y="1581"/>
                  </a:cubicBezTo>
                  <a:cubicBezTo>
                    <a:pt x="699" y="1642"/>
                    <a:pt x="730" y="1642"/>
                    <a:pt x="730" y="1642"/>
                  </a:cubicBezTo>
                  <a:cubicBezTo>
                    <a:pt x="760" y="1642"/>
                    <a:pt x="760" y="1642"/>
                    <a:pt x="760" y="1733"/>
                  </a:cubicBezTo>
                  <a:lnTo>
                    <a:pt x="760" y="1642"/>
                  </a:lnTo>
                  <a:cubicBezTo>
                    <a:pt x="775" y="1688"/>
                    <a:pt x="783" y="1711"/>
                    <a:pt x="787" y="1711"/>
                  </a:cubicBezTo>
                  <a:cubicBezTo>
                    <a:pt x="791" y="1711"/>
                    <a:pt x="791" y="1688"/>
                    <a:pt x="791" y="1642"/>
                  </a:cubicBezTo>
                  <a:lnTo>
                    <a:pt x="821" y="1642"/>
                  </a:lnTo>
                  <a:cubicBezTo>
                    <a:pt x="821" y="1684"/>
                    <a:pt x="821" y="1715"/>
                    <a:pt x="821" y="1733"/>
                  </a:cubicBezTo>
                  <a:cubicBezTo>
                    <a:pt x="836" y="1703"/>
                    <a:pt x="844" y="1688"/>
                    <a:pt x="848" y="1688"/>
                  </a:cubicBezTo>
                  <a:cubicBezTo>
                    <a:pt x="851" y="1688"/>
                    <a:pt x="851" y="1703"/>
                    <a:pt x="851" y="1733"/>
                  </a:cubicBezTo>
                  <a:cubicBezTo>
                    <a:pt x="851" y="1673"/>
                    <a:pt x="882" y="1673"/>
                    <a:pt x="882" y="1673"/>
                  </a:cubicBezTo>
                  <a:cubicBezTo>
                    <a:pt x="882" y="1696"/>
                    <a:pt x="882" y="1711"/>
                    <a:pt x="884" y="1711"/>
                  </a:cubicBezTo>
                  <a:cubicBezTo>
                    <a:pt x="886" y="1711"/>
                    <a:pt x="894" y="1675"/>
                    <a:pt x="912" y="1581"/>
                  </a:cubicBezTo>
                  <a:cubicBezTo>
                    <a:pt x="943" y="1673"/>
                    <a:pt x="943" y="1673"/>
                    <a:pt x="943" y="1673"/>
                  </a:cubicBezTo>
                  <a:cubicBezTo>
                    <a:pt x="943" y="1652"/>
                    <a:pt x="943" y="1622"/>
                    <a:pt x="943" y="1581"/>
                  </a:cubicBezTo>
                  <a:cubicBezTo>
                    <a:pt x="943" y="1551"/>
                    <a:pt x="950" y="1536"/>
                    <a:pt x="958" y="1536"/>
                  </a:cubicBezTo>
                  <a:cubicBezTo>
                    <a:pt x="965" y="1536"/>
                    <a:pt x="973" y="1551"/>
                    <a:pt x="973" y="1581"/>
                  </a:cubicBezTo>
                  <a:cubicBezTo>
                    <a:pt x="973" y="1673"/>
                    <a:pt x="1003" y="1673"/>
                    <a:pt x="1034" y="1673"/>
                  </a:cubicBezTo>
                  <a:cubicBezTo>
                    <a:pt x="1034" y="1673"/>
                    <a:pt x="1064" y="1612"/>
                    <a:pt x="1064" y="1521"/>
                  </a:cubicBezTo>
                  <a:cubicBezTo>
                    <a:pt x="1086" y="1586"/>
                    <a:pt x="1092" y="1636"/>
                    <a:pt x="1094" y="1636"/>
                  </a:cubicBezTo>
                  <a:cubicBezTo>
                    <a:pt x="1095" y="1636"/>
                    <a:pt x="1095" y="1629"/>
                    <a:pt x="1095" y="1612"/>
                  </a:cubicBezTo>
                  <a:cubicBezTo>
                    <a:pt x="1110" y="1536"/>
                    <a:pt x="1117" y="1498"/>
                    <a:pt x="1121" y="1498"/>
                  </a:cubicBezTo>
                  <a:cubicBezTo>
                    <a:pt x="1125" y="1498"/>
                    <a:pt x="1125" y="1536"/>
                    <a:pt x="1125" y="1612"/>
                  </a:cubicBezTo>
                  <a:cubicBezTo>
                    <a:pt x="1125" y="1594"/>
                    <a:pt x="1125" y="1573"/>
                    <a:pt x="1125" y="1551"/>
                  </a:cubicBezTo>
                  <a:cubicBezTo>
                    <a:pt x="1125" y="1510"/>
                    <a:pt x="1125" y="1481"/>
                    <a:pt x="1125" y="1460"/>
                  </a:cubicBezTo>
                  <a:cubicBezTo>
                    <a:pt x="1125" y="1551"/>
                    <a:pt x="1155" y="1551"/>
                    <a:pt x="1155" y="1551"/>
                  </a:cubicBezTo>
                  <a:cubicBezTo>
                    <a:pt x="1155" y="1490"/>
                    <a:pt x="1160" y="1463"/>
                    <a:pt x="1166" y="1463"/>
                  </a:cubicBezTo>
                  <a:cubicBezTo>
                    <a:pt x="1175" y="1463"/>
                    <a:pt x="1186" y="1521"/>
                    <a:pt x="1186" y="1612"/>
                  </a:cubicBezTo>
                  <a:lnTo>
                    <a:pt x="1186" y="1551"/>
                  </a:lnTo>
                  <a:cubicBezTo>
                    <a:pt x="1197" y="1494"/>
                    <a:pt x="1204" y="1471"/>
                    <a:pt x="1209" y="1471"/>
                  </a:cubicBezTo>
                  <a:cubicBezTo>
                    <a:pt x="1216" y="1471"/>
                    <a:pt x="1216" y="1536"/>
                    <a:pt x="1216" y="1612"/>
                  </a:cubicBezTo>
                  <a:cubicBezTo>
                    <a:pt x="1216" y="1551"/>
                    <a:pt x="1216" y="1490"/>
                    <a:pt x="1216" y="1490"/>
                  </a:cubicBezTo>
                  <a:cubicBezTo>
                    <a:pt x="1216" y="1490"/>
                    <a:pt x="1246" y="1490"/>
                    <a:pt x="1246" y="1551"/>
                  </a:cubicBezTo>
                  <a:cubicBezTo>
                    <a:pt x="1246" y="1598"/>
                    <a:pt x="1246" y="1662"/>
                    <a:pt x="1246" y="1662"/>
                  </a:cubicBezTo>
                  <a:cubicBezTo>
                    <a:pt x="1246" y="1671"/>
                    <a:pt x="1246" y="1684"/>
                    <a:pt x="1246" y="1703"/>
                  </a:cubicBezTo>
                  <a:lnTo>
                    <a:pt x="1277" y="1703"/>
                  </a:lnTo>
                  <a:cubicBezTo>
                    <a:pt x="1277" y="1703"/>
                    <a:pt x="1277" y="1703"/>
                    <a:pt x="1277" y="1642"/>
                  </a:cubicBezTo>
                  <a:cubicBezTo>
                    <a:pt x="1307" y="1642"/>
                    <a:pt x="1307" y="1642"/>
                    <a:pt x="1307" y="1703"/>
                  </a:cubicBezTo>
                  <a:cubicBezTo>
                    <a:pt x="1307" y="1642"/>
                    <a:pt x="1307" y="1642"/>
                    <a:pt x="1307" y="1642"/>
                  </a:cubicBezTo>
                  <a:cubicBezTo>
                    <a:pt x="1307" y="1581"/>
                    <a:pt x="1307" y="1581"/>
                    <a:pt x="1307" y="1581"/>
                  </a:cubicBezTo>
                  <a:cubicBezTo>
                    <a:pt x="1338" y="1581"/>
                    <a:pt x="1338" y="1642"/>
                    <a:pt x="1338" y="1642"/>
                  </a:cubicBezTo>
                  <a:cubicBezTo>
                    <a:pt x="1338" y="1642"/>
                    <a:pt x="1338" y="1642"/>
                    <a:pt x="1338" y="1581"/>
                  </a:cubicBezTo>
                  <a:cubicBezTo>
                    <a:pt x="1368" y="1581"/>
                    <a:pt x="1368" y="1642"/>
                    <a:pt x="1368" y="1642"/>
                  </a:cubicBezTo>
                  <a:cubicBezTo>
                    <a:pt x="1398" y="1642"/>
                    <a:pt x="1398" y="1642"/>
                    <a:pt x="1398" y="1581"/>
                  </a:cubicBezTo>
                  <a:cubicBezTo>
                    <a:pt x="1398" y="1605"/>
                    <a:pt x="1398" y="1626"/>
                    <a:pt x="1398" y="1642"/>
                  </a:cubicBezTo>
                  <a:cubicBezTo>
                    <a:pt x="1398" y="1581"/>
                    <a:pt x="1398" y="1581"/>
                    <a:pt x="1429" y="1581"/>
                  </a:cubicBezTo>
                  <a:cubicBezTo>
                    <a:pt x="1429" y="1581"/>
                    <a:pt x="1429" y="1581"/>
                    <a:pt x="1429" y="1642"/>
                  </a:cubicBezTo>
                  <a:cubicBezTo>
                    <a:pt x="1442" y="1591"/>
                    <a:pt x="1449" y="1572"/>
                    <a:pt x="1453" y="1572"/>
                  </a:cubicBezTo>
                  <a:cubicBezTo>
                    <a:pt x="1459" y="1572"/>
                    <a:pt x="1459" y="1607"/>
                    <a:pt x="1459" y="1642"/>
                  </a:cubicBezTo>
                  <a:cubicBezTo>
                    <a:pt x="1459" y="1642"/>
                    <a:pt x="1490" y="1642"/>
                    <a:pt x="1490" y="1581"/>
                  </a:cubicBezTo>
                  <a:cubicBezTo>
                    <a:pt x="1490" y="1558"/>
                    <a:pt x="1494" y="1543"/>
                    <a:pt x="1500" y="1543"/>
                  </a:cubicBezTo>
                  <a:cubicBezTo>
                    <a:pt x="1509" y="1543"/>
                    <a:pt x="1520" y="1580"/>
                    <a:pt x="1520" y="1673"/>
                  </a:cubicBezTo>
                  <a:cubicBezTo>
                    <a:pt x="1550" y="1673"/>
                    <a:pt x="1550" y="1581"/>
                    <a:pt x="1550" y="1581"/>
                  </a:cubicBezTo>
                  <a:cubicBezTo>
                    <a:pt x="1581" y="1581"/>
                    <a:pt x="1581" y="1612"/>
                    <a:pt x="1581" y="1673"/>
                  </a:cubicBezTo>
                  <a:cubicBezTo>
                    <a:pt x="1581" y="1673"/>
                    <a:pt x="1581" y="1673"/>
                    <a:pt x="1611" y="1612"/>
                  </a:cubicBezTo>
                  <a:cubicBezTo>
                    <a:pt x="1611"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3" y="1634"/>
                    <a:pt x="1824" y="1587"/>
                    <a:pt x="1824" y="1551"/>
                  </a:cubicBezTo>
                  <a:cubicBezTo>
                    <a:pt x="1854" y="1490"/>
                    <a:pt x="1854" y="1490"/>
                    <a:pt x="1854" y="1490"/>
                  </a:cubicBezTo>
                  <a:cubicBezTo>
                    <a:pt x="1854" y="1514"/>
                    <a:pt x="1854" y="1534"/>
                    <a:pt x="1854" y="1551"/>
                  </a:cubicBezTo>
                  <a:cubicBezTo>
                    <a:pt x="1870" y="1475"/>
                    <a:pt x="1877" y="1437"/>
                    <a:pt x="1881" y="1437"/>
                  </a:cubicBezTo>
                  <a:cubicBezTo>
                    <a:pt x="1885" y="1437"/>
                    <a:pt x="1885" y="1475"/>
                    <a:pt x="1885" y="1551"/>
                  </a:cubicBezTo>
                  <a:cubicBezTo>
                    <a:pt x="1885" y="1533"/>
                    <a:pt x="1885" y="1513"/>
                    <a:pt x="1885" y="1490"/>
                  </a:cubicBezTo>
                  <a:cubicBezTo>
                    <a:pt x="1902" y="1576"/>
                    <a:pt x="1909" y="1613"/>
                    <a:pt x="1913" y="1613"/>
                  </a:cubicBezTo>
                  <a:cubicBezTo>
                    <a:pt x="1915" y="1613"/>
                    <a:pt x="1915" y="1591"/>
                    <a:pt x="1915" y="1551"/>
                  </a:cubicBezTo>
                  <a:cubicBezTo>
                    <a:pt x="1930" y="1490"/>
                    <a:pt x="1938" y="1460"/>
                    <a:pt x="1942" y="1460"/>
                  </a:cubicBezTo>
                  <a:cubicBezTo>
                    <a:pt x="1946" y="1460"/>
                    <a:pt x="1946" y="1490"/>
                    <a:pt x="1946" y="1551"/>
                  </a:cubicBezTo>
                  <a:lnTo>
                    <a:pt x="1976" y="1642"/>
                  </a:lnTo>
                  <a:lnTo>
                    <a:pt x="1976" y="1551"/>
                  </a:lnTo>
                  <a:cubicBezTo>
                    <a:pt x="1976" y="1551"/>
                    <a:pt x="2006" y="1642"/>
                    <a:pt x="2037" y="1642"/>
                  </a:cubicBezTo>
                  <a:cubicBezTo>
                    <a:pt x="2067" y="1642"/>
                    <a:pt x="2067" y="1642"/>
                    <a:pt x="2067" y="1581"/>
                  </a:cubicBezTo>
                  <a:cubicBezTo>
                    <a:pt x="2067" y="1581"/>
                    <a:pt x="2098" y="1642"/>
                    <a:pt x="2098" y="1642"/>
                  </a:cubicBezTo>
                  <a:cubicBezTo>
                    <a:pt x="2098" y="1642"/>
                    <a:pt x="2098" y="1642"/>
                    <a:pt x="2098" y="1733"/>
                  </a:cubicBezTo>
                  <a:lnTo>
                    <a:pt x="2128" y="1733"/>
                  </a:lnTo>
                  <a:cubicBezTo>
                    <a:pt x="2128" y="1648"/>
                    <a:pt x="2138" y="1610"/>
                    <a:pt x="2146" y="1610"/>
                  </a:cubicBezTo>
                  <a:cubicBezTo>
                    <a:pt x="2153" y="1610"/>
                    <a:pt x="2158" y="1633"/>
                    <a:pt x="2158" y="1673"/>
                  </a:cubicBezTo>
                  <a:cubicBezTo>
                    <a:pt x="2158" y="1673"/>
                    <a:pt x="2158" y="1673"/>
                    <a:pt x="2189" y="1581"/>
                  </a:cubicBezTo>
                  <a:cubicBezTo>
                    <a:pt x="2189" y="1632"/>
                    <a:pt x="2198" y="1674"/>
                    <a:pt x="2207" y="1674"/>
                  </a:cubicBezTo>
                  <a:cubicBezTo>
                    <a:pt x="2213" y="1674"/>
                    <a:pt x="2219" y="1648"/>
                    <a:pt x="2219" y="1581"/>
                  </a:cubicBezTo>
                  <a:cubicBezTo>
                    <a:pt x="2219" y="1647"/>
                    <a:pt x="2219" y="1697"/>
                    <a:pt x="2219" y="1697"/>
                  </a:cubicBezTo>
                  <a:cubicBezTo>
                    <a:pt x="2219" y="1711"/>
                    <a:pt x="2219" y="1723"/>
                    <a:pt x="2219" y="1733"/>
                  </a:cubicBezTo>
                  <a:cubicBezTo>
                    <a:pt x="2240" y="1691"/>
                    <a:pt x="2247" y="1634"/>
                    <a:pt x="2249" y="1634"/>
                  </a:cubicBezTo>
                  <a:cubicBezTo>
                    <a:pt x="2250" y="1634"/>
                    <a:pt x="2250" y="1645"/>
                    <a:pt x="2250" y="1673"/>
                  </a:cubicBezTo>
                  <a:cubicBezTo>
                    <a:pt x="2250" y="1673"/>
                    <a:pt x="2250" y="1673"/>
                    <a:pt x="2250" y="1581"/>
                  </a:cubicBezTo>
                  <a:cubicBezTo>
                    <a:pt x="2280" y="1581"/>
                    <a:pt x="2280" y="1673"/>
                    <a:pt x="2280" y="1733"/>
                  </a:cubicBezTo>
                  <a:cubicBezTo>
                    <a:pt x="2280" y="1717"/>
                    <a:pt x="2280" y="1697"/>
                    <a:pt x="2280" y="1673"/>
                  </a:cubicBezTo>
                  <a:cubicBezTo>
                    <a:pt x="2280" y="1649"/>
                    <a:pt x="2280" y="1629"/>
                    <a:pt x="2280" y="1612"/>
                  </a:cubicBezTo>
                  <a:cubicBezTo>
                    <a:pt x="2280" y="1673"/>
                    <a:pt x="2280" y="1673"/>
                    <a:pt x="2310" y="1673"/>
                  </a:cubicBezTo>
                  <a:cubicBezTo>
                    <a:pt x="2310" y="1673"/>
                    <a:pt x="2310" y="1460"/>
                    <a:pt x="2341" y="1308"/>
                  </a:cubicBezTo>
                  <a:cubicBezTo>
                    <a:pt x="2341" y="1399"/>
                    <a:pt x="2341" y="1399"/>
                    <a:pt x="2341" y="1399"/>
                  </a:cubicBezTo>
                  <a:cubicBezTo>
                    <a:pt x="2341" y="1460"/>
                    <a:pt x="2341" y="1460"/>
                    <a:pt x="2341" y="1460"/>
                  </a:cubicBezTo>
                  <a:lnTo>
                    <a:pt x="2341" y="1521"/>
                  </a:lnTo>
                  <a:cubicBezTo>
                    <a:pt x="2341" y="1586"/>
                    <a:pt x="2357" y="1636"/>
                    <a:pt x="2365" y="1636"/>
                  </a:cubicBezTo>
                  <a:cubicBezTo>
                    <a:pt x="2369" y="1636"/>
                    <a:pt x="2371" y="1629"/>
                    <a:pt x="2371" y="1612"/>
                  </a:cubicBezTo>
                  <a:cubicBezTo>
                    <a:pt x="2371" y="1551"/>
                    <a:pt x="2371" y="1551"/>
                    <a:pt x="2402" y="1551"/>
                  </a:cubicBezTo>
                  <a:cubicBezTo>
                    <a:pt x="2402" y="1551"/>
                    <a:pt x="2402" y="1551"/>
                    <a:pt x="2402" y="1490"/>
                  </a:cubicBezTo>
                  <a:cubicBezTo>
                    <a:pt x="2402" y="1429"/>
                    <a:pt x="2402" y="1338"/>
                    <a:pt x="2402" y="1338"/>
                  </a:cubicBezTo>
                  <a:cubicBezTo>
                    <a:pt x="2402" y="1298"/>
                    <a:pt x="2402" y="1276"/>
                    <a:pt x="2404" y="1276"/>
                  </a:cubicBezTo>
                  <a:cubicBezTo>
                    <a:pt x="2407" y="1276"/>
                    <a:pt x="2415" y="1313"/>
                    <a:pt x="2432" y="1399"/>
                  </a:cubicBezTo>
                  <a:cubicBezTo>
                    <a:pt x="2432" y="1448"/>
                    <a:pt x="2432" y="1515"/>
                    <a:pt x="2432" y="1551"/>
                  </a:cubicBezTo>
                  <a:cubicBezTo>
                    <a:pt x="2447" y="1627"/>
                    <a:pt x="2455" y="1665"/>
                    <a:pt x="2459" y="1665"/>
                  </a:cubicBezTo>
                  <a:cubicBezTo>
                    <a:pt x="2462" y="1665"/>
                    <a:pt x="2462" y="1627"/>
                    <a:pt x="2462" y="1551"/>
                  </a:cubicBezTo>
                  <a:cubicBezTo>
                    <a:pt x="2472" y="1581"/>
                    <a:pt x="2479" y="1592"/>
                    <a:pt x="2484" y="1592"/>
                  </a:cubicBezTo>
                  <a:cubicBezTo>
                    <a:pt x="2493" y="1592"/>
                    <a:pt x="2493" y="1551"/>
                    <a:pt x="2493" y="1551"/>
                  </a:cubicBezTo>
                  <a:cubicBezTo>
                    <a:pt x="2508" y="1627"/>
                    <a:pt x="2516" y="1665"/>
                    <a:pt x="2519" y="1665"/>
                  </a:cubicBezTo>
                  <a:cubicBezTo>
                    <a:pt x="2523" y="1665"/>
                    <a:pt x="2523" y="1627"/>
                    <a:pt x="2523" y="1551"/>
                  </a:cubicBezTo>
                  <a:cubicBezTo>
                    <a:pt x="2523" y="1579"/>
                    <a:pt x="2523" y="1590"/>
                    <a:pt x="2524" y="1590"/>
                  </a:cubicBezTo>
                  <a:cubicBezTo>
                    <a:pt x="2526" y="1590"/>
                    <a:pt x="2532" y="1533"/>
                    <a:pt x="2554" y="1490"/>
                  </a:cubicBezTo>
                  <a:cubicBezTo>
                    <a:pt x="2584" y="1581"/>
                    <a:pt x="2584" y="1581"/>
                    <a:pt x="2584" y="1581"/>
                  </a:cubicBezTo>
                  <a:cubicBezTo>
                    <a:pt x="2584" y="1581"/>
                    <a:pt x="2614" y="1581"/>
                    <a:pt x="2614" y="1642"/>
                  </a:cubicBezTo>
                  <a:cubicBezTo>
                    <a:pt x="2614" y="1642"/>
                    <a:pt x="2614" y="1642"/>
                    <a:pt x="2614" y="1581"/>
                  </a:cubicBezTo>
                  <a:cubicBezTo>
                    <a:pt x="2614" y="1541"/>
                    <a:pt x="2614" y="1511"/>
                    <a:pt x="2614" y="1490"/>
                  </a:cubicBezTo>
                  <a:cubicBezTo>
                    <a:pt x="2614" y="1587"/>
                    <a:pt x="2639" y="1660"/>
                    <a:pt x="2657" y="1660"/>
                  </a:cubicBezTo>
                  <a:cubicBezTo>
                    <a:pt x="2667" y="1660"/>
                    <a:pt x="2675" y="1636"/>
                    <a:pt x="2675" y="1581"/>
                  </a:cubicBezTo>
                  <a:cubicBezTo>
                    <a:pt x="2690" y="1627"/>
                    <a:pt x="2698" y="1650"/>
                    <a:pt x="2705" y="1650"/>
                  </a:cubicBezTo>
                  <a:cubicBezTo>
                    <a:pt x="2713" y="1650"/>
                    <a:pt x="2721" y="1627"/>
                    <a:pt x="2736" y="1581"/>
                  </a:cubicBezTo>
                  <a:cubicBezTo>
                    <a:pt x="2757" y="1539"/>
                    <a:pt x="2763" y="1482"/>
                    <a:pt x="2765" y="1482"/>
                  </a:cubicBezTo>
                  <a:cubicBezTo>
                    <a:pt x="2766" y="1482"/>
                    <a:pt x="2766" y="1493"/>
                    <a:pt x="2766" y="1521"/>
                  </a:cubicBezTo>
                  <a:cubicBezTo>
                    <a:pt x="2766" y="1581"/>
                    <a:pt x="2766" y="1581"/>
                    <a:pt x="2766" y="1581"/>
                  </a:cubicBezTo>
                  <a:cubicBezTo>
                    <a:pt x="2777" y="1593"/>
                    <a:pt x="2784" y="1600"/>
                    <a:pt x="2789" y="1600"/>
                  </a:cubicBezTo>
                  <a:cubicBezTo>
                    <a:pt x="2797" y="1600"/>
                    <a:pt x="2797" y="1578"/>
                    <a:pt x="2797" y="1521"/>
                  </a:cubicBezTo>
                  <a:cubicBezTo>
                    <a:pt x="2814" y="1435"/>
                    <a:pt x="2821" y="1398"/>
                    <a:pt x="2825" y="1398"/>
                  </a:cubicBezTo>
                  <a:cubicBezTo>
                    <a:pt x="2827" y="1398"/>
                    <a:pt x="2827" y="1420"/>
                    <a:pt x="2827" y="1460"/>
                  </a:cubicBezTo>
                  <a:cubicBezTo>
                    <a:pt x="2827" y="1460"/>
                    <a:pt x="2827" y="1521"/>
                    <a:pt x="2827" y="1612"/>
                  </a:cubicBezTo>
                  <a:cubicBezTo>
                    <a:pt x="2827" y="1621"/>
                    <a:pt x="2828" y="1626"/>
                    <a:pt x="2829" y="1626"/>
                  </a:cubicBezTo>
                  <a:cubicBezTo>
                    <a:pt x="2836" y="1626"/>
                    <a:pt x="2857" y="1502"/>
                    <a:pt x="2857" y="1399"/>
                  </a:cubicBezTo>
                  <a:lnTo>
                    <a:pt x="2857" y="1460"/>
                  </a:lnTo>
                  <a:cubicBezTo>
                    <a:pt x="2857" y="1521"/>
                    <a:pt x="2857" y="1521"/>
                    <a:pt x="2857" y="1521"/>
                  </a:cubicBezTo>
                  <a:cubicBezTo>
                    <a:pt x="2888" y="1521"/>
                    <a:pt x="2888" y="1521"/>
                    <a:pt x="2888" y="1460"/>
                  </a:cubicBezTo>
                  <a:cubicBezTo>
                    <a:pt x="2888" y="1399"/>
                    <a:pt x="2888" y="1308"/>
                    <a:pt x="2888" y="1308"/>
                  </a:cubicBezTo>
                  <a:cubicBezTo>
                    <a:pt x="2888" y="1460"/>
                    <a:pt x="2918" y="1551"/>
                    <a:pt x="2918" y="1551"/>
                  </a:cubicBezTo>
                  <a:cubicBezTo>
                    <a:pt x="2918" y="1551"/>
                    <a:pt x="2949" y="1551"/>
                    <a:pt x="2949" y="1612"/>
                  </a:cubicBezTo>
                  <a:cubicBezTo>
                    <a:pt x="2949" y="1612"/>
                    <a:pt x="2949" y="1612"/>
                    <a:pt x="2949" y="1551"/>
                  </a:cubicBezTo>
                  <a:lnTo>
                    <a:pt x="2979" y="1551"/>
                  </a:lnTo>
                  <a:cubicBezTo>
                    <a:pt x="2992" y="1618"/>
                    <a:pt x="3000" y="1656"/>
                    <a:pt x="3002" y="1656"/>
                  </a:cubicBezTo>
                  <a:cubicBezTo>
                    <a:pt x="3004" y="1656"/>
                    <a:pt x="2996" y="1596"/>
                    <a:pt x="2979" y="1460"/>
                  </a:cubicBezTo>
                  <a:cubicBezTo>
                    <a:pt x="2979" y="1399"/>
                    <a:pt x="2979" y="1338"/>
                    <a:pt x="2979" y="1338"/>
                  </a:cubicBezTo>
                  <a:lnTo>
                    <a:pt x="2979" y="1247"/>
                  </a:lnTo>
                  <a:cubicBezTo>
                    <a:pt x="2979" y="1247"/>
                    <a:pt x="2979" y="1186"/>
                    <a:pt x="2979" y="1095"/>
                  </a:cubicBezTo>
                  <a:cubicBezTo>
                    <a:pt x="2979" y="1095"/>
                    <a:pt x="2979" y="1034"/>
                    <a:pt x="3009" y="1034"/>
                  </a:cubicBezTo>
                  <a:lnTo>
                    <a:pt x="3009" y="1186"/>
                  </a:lnTo>
                  <a:cubicBezTo>
                    <a:pt x="2979" y="1247"/>
                    <a:pt x="2979" y="1338"/>
                    <a:pt x="2979" y="1399"/>
                  </a:cubicBezTo>
                  <a:cubicBezTo>
                    <a:pt x="2998" y="1496"/>
                    <a:pt x="3005" y="1568"/>
                    <a:pt x="3008" y="1568"/>
                  </a:cubicBezTo>
                  <a:cubicBezTo>
                    <a:pt x="3009" y="1568"/>
                    <a:pt x="3009" y="1545"/>
                    <a:pt x="3009" y="1490"/>
                  </a:cubicBezTo>
                  <a:cubicBezTo>
                    <a:pt x="3025" y="1414"/>
                    <a:pt x="3032" y="1376"/>
                    <a:pt x="3036" y="1376"/>
                  </a:cubicBezTo>
                  <a:cubicBezTo>
                    <a:pt x="3040" y="1376"/>
                    <a:pt x="3040" y="1414"/>
                    <a:pt x="3040" y="1490"/>
                  </a:cubicBezTo>
                  <a:cubicBezTo>
                    <a:pt x="3040" y="1576"/>
                    <a:pt x="3049" y="1613"/>
                    <a:pt x="3058" y="1613"/>
                  </a:cubicBezTo>
                  <a:cubicBezTo>
                    <a:pt x="3064" y="1613"/>
                    <a:pt x="3070" y="1591"/>
                    <a:pt x="3070" y="1551"/>
                  </a:cubicBezTo>
                  <a:cubicBezTo>
                    <a:pt x="3070" y="1526"/>
                    <a:pt x="3070" y="1506"/>
                    <a:pt x="3070" y="1490"/>
                  </a:cubicBezTo>
                  <a:cubicBezTo>
                    <a:pt x="3070" y="1533"/>
                    <a:pt x="3085" y="1590"/>
                    <a:pt x="3094" y="1590"/>
                  </a:cubicBezTo>
                  <a:cubicBezTo>
                    <a:pt x="3098" y="1590"/>
                    <a:pt x="3101" y="1579"/>
                    <a:pt x="3101" y="1551"/>
                  </a:cubicBezTo>
                  <a:cubicBezTo>
                    <a:pt x="3101" y="1612"/>
                    <a:pt x="3101" y="1612"/>
                    <a:pt x="3101" y="1612"/>
                  </a:cubicBezTo>
                  <a:lnTo>
                    <a:pt x="3131" y="1612"/>
                  </a:lnTo>
                  <a:lnTo>
                    <a:pt x="3101" y="1521"/>
                  </a:lnTo>
                  <a:cubicBezTo>
                    <a:pt x="3101" y="1513"/>
                    <a:pt x="3101" y="1503"/>
                    <a:pt x="3101" y="1490"/>
                  </a:cubicBezTo>
                  <a:lnTo>
                    <a:pt x="3101" y="1338"/>
                  </a:lnTo>
                  <a:cubicBezTo>
                    <a:pt x="3101" y="1338"/>
                    <a:pt x="3101" y="1277"/>
                    <a:pt x="3101" y="1186"/>
                  </a:cubicBezTo>
                  <a:cubicBezTo>
                    <a:pt x="3101" y="1174"/>
                    <a:pt x="3101" y="1168"/>
                    <a:pt x="3101" y="1168"/>
                  </a:cubicBezTo>
                  <a:cubicBezTo>
                    <a:pt x="3102" y="1168"/>
                    <a:pt x="3107" y="1260"/>
                    <a:pt x="3131" y="1429"/>
                  </a:cubicBezTo>
                  <a:cubicBezTo>
                    <a:pt x="3146" y="1505"/>
                    <a:pt x="3154" y="1543"/>
                    <a:pt x="3158" y="1543"/>
                  </a:cubicBezTo>
                  <a:cubicBezTo>
                    <a:pt x="3161" y="1543"/>
                    <a:pt x="3161" y="1505"/>
                    <a:pt x="3161" y="1429"/>
                  </a:cubicBezTo>
                  <a:cubicBezTo>
                    <a:pt x="3161" y="1460"/>
                    <a:pt x="3169" y="1475"/>
                    <a:pt x="3177" y="1475"/>
                  </a:cubicBezTo>
                  <a:cubicBezTo>
                    <a:pt x="3184" y="1475"/>
                    <a:pt x="3192" y="1460"/>
                    <a:pt x="3192" y="1429"/>
                  </a:cubicBezTo>
                  <a:cubicBezTo>
                    <a:pt x="3192" y="1429"/>
                    <a:pt x="3192" y="1429"/>
                    <a:pt x="3192" y="1521"/>
                  </a:cubicBezTo>
                  <a:cubicBezTo>
                    <a:pt x="3192" y="1475"/>
                    <a:pt x="3192" y="1452"/>
                    <a:pt x="3196" y="1452"/>
                  </a:cubicBezTo>
                  <a:cubicBezTo>
                    <a:pt x="3199" y="1452"/>
                    <a:pt x="3207" y="1475"/>
                    <a:pt x="3222" y="1521"/>
                  </a:cubicBezTo>
                  <a:cubicBezTo>
                    <a:pt x="3222" y="1369"/>
                    <a:pt x="3222" y="1277"/>
                    <a:pt x="3222" y="1277"/>
                  </a:cubicBezTo>
                  <a:cubicBezTo>
                    <a:pt x="3222" y="1277"/>
                    <a:pt x="3222" y="1277"/>
                    <a:pt x="3222" y="1217"/>
                  </a:cubicBezTo>
                  <a:cubicBezTo>
                    <a:pt x="3222" y="1217"/>
                    <a:pt x="3222" y="1217"/>
                    <a:pt x="3222" y="1156"/>
                  </a:cubicBezTo>
                  <a:cubicBezTo>
                    <a:pt x="3246" y="1109"/>
                    <a:pt x="3251" y="1006"/>
                    <a:pt x="3238" y="1006"/>
                  </a:cubicBezTo>
                  <a:cubicBezTo>
                    <a:pt x="3234" y="1006"/>
                    <a:pt x="3229" y="1014"/>
                    <a:pt x="3222" y="1034"/>
                  </a:cubicBezTo>
                  <a:cubicBezTo>
                    <a:pt x="3222" y="1009"/>
                    <a:pt x="3222" y="979"/>
                    <a:pt x="3222" y="943"/>
                  </a:cubicBezTo>
                  <a:cubicBezTo>
                    <a:pt x="3222" y="860"/>
                    <a:pt x="3222" y="809"/>
                    <a:pt x="3222" y="791"/>
                  </a:cubicBezTo>
                  <a:cubicBezTo>
                    <a:pt x="3222" y="730"/>
                    <a:pt x="3192" y="670"/>
                    <a:pt x="3192" y="670"/>
                  </a:cubicBezTo>
                  <a:cubicBezTo>
                    <a:pt x="3192" y="695"/>
                    <a:pt x="3192" y="715"/>
                    <a:pt x="3192" y="730"/>
                  </a:cubicBezTo>
                  <a:cubicBezTo>
                    <a:pt x="3192" y="806"/>
                    <a:pt x="3192" y="844"/>
                    <a:pt x="3188" y="844"/>
                  </a:cubicBezTo>
                  <a:cubicBezTo>
                    <a:pt x="3184" y="844"/>
                    <a:pt x="3177" y="806"/>
                    <a:pt x="3161" y="730"/>
                  </a:cubicBezTo>
                  <a:cubicBezTo>
                    <a:pt x="3131" y="730"/>
                    <a:pt x="3131" y="730"/>
                    <a:pt x="3131" y="791"/>
                  </a:cubicBezTo>
                  <a:lnTo>
                    <a:pt x="3131" y="730"/>
                  </a:lnTo>
                  <a:cubicBezTo>
                    <a:pt x="3131" y="730"/>
                    <a:pt x="3131" y="730"/>
                    <a:pt x="3131" y="639"/>
                  </a:cubicBezTo>
                  <a:cubicBezTo>
                    <a:pt x="3126" y="630"/>
                    <a:pt x="3122" y="625"/>
                    <a:pt x="3119" y="625"/>
                  </a:cubicBezTo>
                  <a:cubicBezTo>
                    <a:pt x="3101" y="625"/>
                    <a:pt x="3101" y="749"/>
                    <a:pt x="3101" y="852"/>
                  </a:cubicBezTo>
                  <a:cubicBezTo>
                    <a:pt x="3101" y="785"/>
                    <a:pt x="3101" y="733"/>
                    <a:pt x="3101" y="700"/>
                  </a:cubicBezTo>
                  <a:cubicBezTo>
                    <a:pt x="3101" y="670"/>
                    <a:pt x="3101" y="654"/>
                    <a:pt x="3097" y="654"/>
                  </a:cubicBezTo>
                  <a:cubicBezTo>
                    <a:pt x="3093" y="654"/>
                    <a:pt x="3085" y="670"/>
                    <a:pt x="3070" y="700"/>
                  </a:cubicBezTo>
                  <a:cubicBezTo>
                    <a:pt x="3070" y="700"/>
                    <a:pt x="3070" y="852"/>
                    <a:pt x="3070" y="943"/>
                  </a:cubicBezTo>
                  <a:cubicBezTo>
                    <a:pt x="3070" y="867"/>
                    <a:pt x="3070" y="829"/>
                    <a:pt x="3066" y="829"/>
                  </a:cubicBezTo>
                  <a:cubicBezTo>
                    <a:pt x="3063" y="829"/>
                    <a:pt x="3055" y="867"/>
                    <a:pt x="3040" y="943"/>
                  </a:cubicBezTo>
                  <a:lnTo>
                    <a:pt x="3040" y="852"/>
                  </a:lnTo>
                  <a:cubicBezTo>
                    <a:pt x="3040" y="832"/>
                    <a:pt x="3040" y="810"/>
                    <a:pt x="3040" y="791"/>
                  </a:cubicBezTo>
                  <a:cubicBezTo>
                    <a:pt x="3009" y="791"/>
                    <a:pt x="3009" y="791"/>
                    <a:pt x="3009" y="700"/>
                  </a:cubicBezTo>
                  <a:cubicBezTo>
                    <a:pt x="3009" y="690"/>
                    <a:pt x="3009" y="686"/>
                    <a:pt x="3007"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49" y="639"/>
                    <a:pt x="2918" y="609"/>
                  </a:cubicBezTo>
                  <a:cubicBezTo>
                    <a:pt x="2918" y="700"/>
                    <a:pt x="2918" y="700"/>
                    <a:pt x="2918" y="700"/>
                  </a:cubicBezTo>
                  <a:cubicBezTo>
                    <a:pt x="2888" y="700"/>
                    <a:pt x="2888" y="700"/>
                    <a:pt x="2888" y="852"/>
                  </a:cubicBezTo>
                  <a:cubicBezTo>
                    <a:pt x="2888" y="877"/>
                    <a:pt x="2888" y="897"/>
                    <a:pt x="2888" y="913"/>
                  </a:cubicBezTo>
                  <a:cubicBezTo>
                    <a:pt x="2888" y="913"/>
                    <a:pt x="2888" y="822"/>
                    <a:pt x="2857" y="822"/>
                  </a:cubicBezTo>
                  <a:cubicBezTo>
                    <a:pt x="2857" y="822"/>
                    <a:pt x="2857" y="822"/>
                    <a:pt x="2857" y="761"/>
                  </a:cubicBezTo>
                  <a:cubicBezTo>
                    <a:pt x="2857" y="761"/>
                    <a:pt x="2857" y="670"/>
                    <a:pt x="2857" y="670"/>
                  </a:cubicBezTo>
                  <a:cubicBezTo>
                    <a:pt x="2857" y="670"/>
                    <a:pt x="2827" y="670"/>
                    <a:pt x="2827" y="609"/>
                  </a:cubicBezTo>
                  <a:cubicBezTo>
                    <a:pt x="2827" y="609"/>
                    <a:pt x="2827" y="609"/>
                    <a:pt x="2827" y="670"/>
                  </a:cubicBezTo>
                  <a:cubicBezTo>
                    <a:pt x="2827" y="707"/>
                    <a:pt x="2827" y="740"/>
                    <a:pt x="2827" y="761"/>
                  </a:cubicBezTo>
                  <a:cubicBezTo>
                    <a:pt x="2815" y="761"/>
                    <a:pt x="2808" y="756"/>
                    <a:pt x="2803" y="756"/>
                  </a:cubicBezTo>
                  <a:cubicBezTo>
                    <a:pt x="2797" y="756"/>
                    <a:pt x="2797" y="767"/>
                    <a:pt x="2797" y="822"/>
                  </a:cubicBezTo>
                  <a:cubicBezTo>
                    <a:pt x="2797" y="822"/>
                    <a:pt x="2797" y="822"/>
                    <a:pt x="2797" y="761"/>
                  </a:cubicBezTo>
                  <a:cubicBezTo>
                    <a:pt x="2797" y="681"/>
                    <a:pt x="2797" y="643"/>
                    <a:pt x="2792" y="643"/>
                  </a:cubicBezTo>
                  <a:cubicBezTo>
                    <a:pt x="2788" y="643"/>
                    <a:pt x="2781" y="673"/>
                    <a:pt x="2766" y="730"/>
                  </a:cubicBezTo>
                  <a:cubicBezTo>
                    <a:pt x="2766" y="730"/>
                    <a:pt x="2766" y="730"/>
                    <a:pt x="2766" y="822"/>
                  </a:cubicBezTo>
                  <a:cubicBezTo>
                    <a:pt x="2766" y="852"/>
                    <a:pt x="2766" y="867"/>
                    <a:pt x="2762" y="867"/>
                  </a:cubicBezTo>
                  <a:cubicBezTo>
                    <a:pt x="2759" y="867"/>
                    <a:pt x="2751" y="852"/>
                    <a:pt x="2736" y="822"/>
                  </a:cubicBezTo>
                  <a:cubicBezTo>
                    <a:pt x="2736" y="730"/>
                    <a:pt x="2736" y="730"/>
                    <a:pt x="2736" y="730"/>
                  </a:cubicBezTo>
                  <a:cubicBezTo>
                    <a:pt x="2736" y="772"/>
                    <a:pt x="2730" y="788"/>
                    <a:pt x="2720" y="788"/>
                  </a:cubicBezTo>
                  <a:cubicBezTo>
                    <a:pt x="2708" y="788"/>
                    <a:pt x="2692" y="764"/>
                    <a:pt x="2675" y="730"/>
                  </a:cubicBezTo>
                  <a:cubicBezTo>
                    <a:pt x="2675" y="739"/>
                    <a:pt x="2675" y="760"/>
                    <a:pt x="2675" y="791"/>
                  </a:cubicBezTo>
                  <a:cubicBezTo>
                    <a:pt x="2660" y="867"/>
                    <a:pt x="2652" y="905"/>
                    <a:pt x="2648" y="905"/>
                  </a:cubicBezTo>
                  <a:cubicBezTo>
                    <a:pt x="2645" y="905"/>
                    <a:pt x="2645" y="867"/>
                    <a:pt x="2645" y="791"/>
                  </a:cubicBezTo>
                  <a:cubicBezTo>
                    <a:pt x="2645" y="963"/>
                    <a:pt x="2635" y="1057"/>
                    <a:pt x="2627" y="1057"/>
                  </a:cubicBezTo>
                  <a:cubicBezTo>
                    <a:pt x="2620" y="1057"/>
                    <a:pt x="2614" y="1001"/>
                    <a:pt x="2614" y="882"/>
                  </a:cubicBezTo>
                  <a:cubicBezTo>
                    <a:pt x="2614" y="864"/>
                    <a:pt x="2614" y="833"/>
                    <a:pt x="2614" y="791"/>
                  </a:cubicBezTo>
                  <a:cubicBezTo>
                    <a:pt x="2598" y="676"/>
                    <a:pt x="2590" y="623"/>
                    <a:pt x="2587" y="623"/>
                  </a:cubicBezTo>
                  <a:cubicBezTo>
                    <a:pt x="2584" y="623"/>
                    <a:pt x="2584" y="661"/>
                    <a:pt x="2584" y="730"/>
                  </a:cubicBezTo>
                  <a:cubicBezTo>
                    <a:pt x="2569" y="791"/>
                    <a:pt x="2561" y="822"/>
                    <a:pt x="2557" y="822"/>
                  </a:cubicBezTo>
                  <a:cubicBezTo>
                    <a:pt x="2554" y="822"/>
                    <a:pt x="2554" y="791"/>
                    <a:pt x="2554" y="730"/>
                  </a:cubicBezTo>
                  <a:cubicBezTo>
                    <a:pt x="2572" y="637"/>
                    <a:pt x="2579" y="601"/>
                    <a:pt x="2575" y="601"/>
                  </a:cubicBezTo>
                  <a:close/>
                  <a:moveTo>
                    <a:pt x="2310" y="1916"/>
                  </a:moveTo>
                  <a:cubicBezTo>
                    <a:pt x="2310" y="2007"/>
                    <a:pt x="2310" y="2007"/>
                    <a:pt x="2310" y="2007"/>
                  </a:cubicBezTo>
                  <a:cubicBezTo>
                    <a:pt x="2341" y="2007"/>
                    <a:pt x="2341" y="2007"/>
                    <a:pt x="2341" y="1916"/>
                  </a:cubicBez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14"/>
            <p:cNvSpPr/>
            <p:nvPr/>
          </p:nvSpPr>
          <p:spPr>
            <a:xfrm>
              <a:off x="2754402" y="3051660"/>
              <a:ext cx="53325" cy="40287"/>
            </a:xfrm>
            <a:custGeom>
              <a:rect b="b" l="l" r="r" t="t"/>
              <a:pathLst>
                <a:path extrusionOk="0" h="2435" w="3223">
                  <a:moveTo>
                    <a:pt x="2309" y="0"/>
                  </a:moveTo>
                  <a:cubicBezTo>
                    <a:pt x="2306" y="0"/>
                    <a:pt x="2299" y="36"/>
                    <a:pt x="2280" y="130"/>
                  </a:cubicBezTo>
                  <a:cubicBezTo>
                    <a:pt x="2280" y="190"/>
                    <a:pt x="2280" y="190"/>
                    <a:pt x="2310" y="190"/>
                  </a:cubicBezTo>
                  <a:cubicBezTo>
                    <a:pt x="2310" y="190"/>
                    <a:pt x="2310" y="130"/>
                    <a:pt x="2310" y="38"/>
                  </a:cubicBezTo>
                  <a:cubicBezTo>
                    <a:pt x="2310" y="15"/>
                    <a:pt x="2310" y="0"/>
                    <a:pt x="2309" y="0"/>
                  </a:cubicBezTo>
                  <a:close/>
                  <a:moveTo>
                    <a:pt x="2675" y="1345"/>
                  </a:moveTo>
                  <a:cubicBezTo>
                    <a:pt x="2675" y="1345"/>
                    <a:pt x="2675" y="1345"/>
                    <a:pt x="2675" y="1345"/>
                  </a:cubicBezTo>
                  <a:cubicBezTo>
                    <a:pt x="2675" y="1345"/>
                    <a:pt x="2675" y="1345"/>
                    <a:pt x="2675" y="1345"/>
                  </a:cubicBezTo>
                  <a:close/>
                  <a:moveTo>
                    <a:pt x="2736" y="1345"/>
                  </a:moveTo>
                  <a:cubicBezTo>
                    <a:pt x="2736" y="1345"/>
                    <a:pt x="2736" y="1345"/>
                    <a:pt x="2736" y="1345"/>
                  </a:cubicBezTo>
                  <a:cubicBezTo>
                    <a:pt x="2736" y="1345"/>
                    <a:pt x="2736" y="1345"/>
                    <a:pt x="2736" y="1345"/>
                  </a:cubicBezTo>
                  <a:close/>
                  <a:moveTo>
                    <a:pt x="2766" y="1345"/>
                  </a:moveTo>
                  <a:cubicBezTo>
                    <a:pt x="2766" y="1345"/>
                    <a:pt x="2766" y="1345"/>
                    <a:pt x="2766" y="1345"/>
                  </a:cubicBezTo>
                  <a:cubicBezTo>
                    <a:pt x="2766" y="1345"/>
                    <a:pt x="2766" y="1345"/>
                    <a:pt x="2766" y="1345"/>
                  </a:cubicBezTo>
                  <a:close/>
                  <a:moveTo>
                    <a:pt x="3169" y="1361"/>
                  </a:moveTo>
                  <a:cubicBezTo>
                    <a:pt x="3174" y="1375"/>
                    <a:pt x="3176" y="1383"/>
                    <a:pt x="3175" y="1383"/>
                  </a:cubicBezTo>
                  <a:cubicBezTo>
                    <a:pt x="3174" y="1383"/>
                    <a:pt x="3171" y="1376"/>
                    <a:pt x="3169" y="1361"/>
                  </a:cubicBezTo>
                  <a:close/>
                  <a:moveTo>
                    <a:pt x="1520" y="1345"/>
                  </a:moveTo>
                  <a:cubicBezTo>
                    <a:pt x="1520" y="1345"/>
                    <a:pt x="1520" y="1368"/>
                    <a:pt x="1520" y="1406"/>
                  </a:cubicBezTo>
                  <a:cubicBezTo>
                    <a:pt x="1551" y="1345"/>
                    <a:pt x="1520" y="1345"/>
                    <a:pt x="1520" y="1345"/>
                  </a:cubicBezTo>
                  <a:close/>
                  <a:moveTo>
                    <a:pt x="912" y="1406"/>
                  </a:moveTo>
                  <a:cubicBezTo>
                    <a:pt x="912" y="1406"/>
                    <a:pt x="912" y="1406"/>
                    <a:pt x="912" y="1406"/>
                  </a:cubicBezTo>
                  <a:cubicBezTo>
                    <a:pt x="912" y="1406"/>
                    <a:pt x="912" y="1406"/>
                    <a:pt x="912" y="1406"/>
                  </a:cubicBezTo>
                  <a:close/>
                  <a:moveTo>
                    <a:pt x="1064" y="1406"/>
                  </a:moveTo>
                  <a:cubicBezTo>
                    <a:pt x="1064" y="1406"/>
                    <a:pt x="1064" y="1406"/>
                    <a:pt x="1064" y="1406"/>
                  </a:cubicBezTo>
                  <a:cubicBezTo>
                    <a:pt x="1064" y="1406"/>
                    <a:pt x="1064" y="1406"/>
                    <a:pt x="1064" y="1406"/>
                  </a:cubicBezTo>
                  <a:close/>
                  <a:moveTo>
                    <a:pt x="1520" y="1406"/>
                  </a:moveTo>
                  <a:cubicBezTo>
                    <a:pt x="1520" y="1406"/>
                    <a:pt x="1520" y="1406"/>
                    <a:pt x="1520" y="1406"/>
                  </a:cubicBezTo>
                  <a:cubicBezTo>
                    <a:pt x="1520" y="1406"/>
                    <a:pt x="1520" y="1406"/>
                    <a:pt x="1520" y="1406"/>
                  </a:cubicBezTo>
                  <a:close/>
                  <a:moveTo>
                    <a:pt x="2554" y="1345"/>
                  </a:moveTo>
                  <a:cubicBezTo>
                    <a:pt x="2554" y="1406"/>
                    <a:pt x="2546" y="1437"/>
                    <a:pt x="2542" y="1437"/>
                  </a:cubicBezTo>
                  <a:cubicBezTo>
                    <a:pt x="2538" y="1437"/>
                    <a:pt x="2538" y="1406"/>
                    <a:pt x="2554" y="1345"/>
                  </a:cubicBezTo>
                  <a:close/>
                  <a:moveTo>
                    <a:pt x="1915" y="1467"/>
                  </a:moveTo>
                  <a:lnTo>
                    <a:pt x="1946" y="1528"/>
                  </a:lnTo>
                  <a:lnTo>
                    <a:pt x="1915" y="1619"/>
                  </a:lnTo>
                  <a:cubicBezTo>
                    <a:pt x="1915" y="1528"/>
                    <a:pt x="1915" y="1467"/>
                    <a:pt x="1915" y="1467"/>
                  </a:cubicBezTo>
                  <a:close/>
                  <a:moveTo>
                    <a:pt x="1459" y="1528"/>
                  </a:moveTo>
                  <a:cubicBezTo>
                    <a:pt x="1459" y="1619"/>
                    <a:pt x="1459" y="1680"/>
                    <a:pt x="1459" y="1680"/>
                  </a:cubicBezTo>
                  <a:cubicBezTo>
                    <a:pt x="1429" y="1680"/>
                    <a:pt x="1429" y="1680"/>
                    <a:pt x="1429" y="1619"/>
                  </a:cubicBezTo>
                  <a:cubicBezTo>
                    <a:pt x="1429" y="1528"/>
                    <a:pt x="1459" y="1528"/>
                    <a:pt x="1459" y="1528"/>
                  </a:cubicBezTo>
                  <a:close/>
                  <a:moveTo>
                    <a:pt x="1733" y="1589"/>
                  </a:moveTo>
                  <a:lnTo>
                    <a:pt x="1733" y="1649"/>
                  </a:lnTo>
                  <a:lnTo>
                    <a:pt x="1733" y="1710"/>
                  </a:lnTo>
                  <a:lnTo>
                    <a:pt x="1703" y="1710"/>
                  </a:lnTo>
                  <a:cubicBezTo>
                    <a:pt x="1703" y="1649"/>
                    <a:pt x="1703" y="1589"/>
                    <a:pt x="1733" y="1589"/>
                  </a:cubicBezTo>
                  <a:close/>
                  <a:moveTo>
                    <a:pt x="639" y="1649"/>
                  </a:moveTo>
                  <a:lnTo>
                    <a:pt x="639" y="1710"/>
                  </a:lnTo>
                  <a:cubicBezTo>
                    <a:pt x="639" y="1776"/>
                    <a:pt x="623" y="1826"/>
                    <a:pt x="614" y="1826"/>
                  </a:cubicBezTo>
                  <a:cubicBezTo>
                    <a:pt x="611" y="1826"/>
                    <a:pt x="608" y="1818"/>
                    <a:pt x="608" y="1801"/>
                  </a:cubicBezTo>
                  <a:cubicBezTo>
                    <a:pt x="608" y="1801"/>
                    <a:pt x="608" y="1710"/>
                    <a:pt x="639" y="1649"/>
                  </a:cubicBezTo>
                  <a:close/>
                  <a:moveTo>
                    <a:pt x="3162" y="1710"/>
                  </a:moveTo>
                  <a:lnTo>
                    <a:pt x="3162" y="1771"/>
                  </a:lnTo>
                  <a:cubicBezTo>
                    <a:pt x="3162" y="1862"/>
                    <a:pt x="3162" y="1862"/>
                    <a:pt x="3131" y="1862"/>
                  </a:cubicBezTo>
                  <a:cubicBezTo>
                    <a:pt x="3131" y="1862"/>
                    <a:pt x="3131" y="1862"/>
                    <a:pt x="3131" y="1771"/>
                  </a:cubicBezTo>
                  <a:cubicBezTo>
                    <a:pt x="3131" y="1771"/>
                    <a:pt x="3131" y="1710"/>
                    <a:pt x="3162" y="1710"/>
                  </a:cubicBezTo>
                  <a:close/>
                  <a:moveTo>
                    <a:pt x="2402" y="1832"/>
                  </a:moveTo>
                  <a:lnTo>
                    <a:pt x="2432" y="1892"/>
                  </a:lnTo>
                  <a:lnTo>
                    <a:pt x="2402" y="1892"/>
                  </a:lnTo>
                  <a:cubicBezTo>
                    <a:pt x="2402" y="1892"/>
                    <a:pt x="2402" y="1892"/>
                    <a:pt x="2402" y="1832"/>
                  </a:cubicBezTo>
                  <a:close/>
                  <a:moveTo>
                    <a:pt x="2706" y="1801"/>
                  </a:moveTo>
                  <a:lnTo>
                    <a:pt x="2706" y="1862"/>
                  </a:lnTo>
                  <a:cubicBezTo>
                    <a:pt x="2706" y="1923"/>
                    <a:pt x="2706" y="1923"/>
                    <a:pt x="2675" y="1923"/>
                  </a:cubicBezTo>
                  <a:lnTo>
                    <a:pt x="2675" y="1862"/>
                  </a:lnTo>
                  <a:lnTo>
                    <a:pt x="2706" y="1801"/>
                  </a:lnTo>
                  <a:close/>
                  <a:moveTo>
                    <a:pt x="2462" y="1741"/>
                  </a:moveTo>
                  <a:cubicBezTo>
                    <a:pt x="2462" y="1832"/>
                    <a:pt x="2462" y="1892"/>
                    <a:pt x="2462" y="1892"/>
                  </a:cubicBezTo>
                  <a:cubicBezTo>
                    <a:pt x="2454" y="1918"/>
                    <a:pt x="2448" y="1929"/>
                    <a:pt x="2444" y="1929"/>
                  </a:cubicBezTo>
                  <a:cubicBezTo>
                    <a:pt x="2432" y="1929"/>
                    <a:pt x="2432" y="1851"/>
                    <a:pt x="2432" y="1741"/>
                  </a:cubicBezTo>
                  <a:close/>
                  <a:moveTo>
                    <a:pt x="2979" y="1710"/>
                  </a:moveTo>
                  <a:lnTo>
                    <a:pt x="2979" y="1801"/>
                  </a:lnTo>
                  <a:cubicBezTo>
                    <a:pt x="2979" y="1862"/>
                    <a:pt x="2979" y="1953"/>
                    <a:pt x="2979" y="2014"/>
                  </a:cubicBezTo>
                  <a:cubicBezTo>
                    <a:pt x="2979" y="2036"/>
                    <a:pt x="2979" y="2056"/>
                    <a:pt x="2979" y="2075"/>
                  </a:cubicBezTo>
                  <a:cubicBezTo>
                    <a:pt x="2979" y="2014"/>
                    <a:pt x="2949" y="1953"/>
                    <a:pt x="2949" y="1953"/>
                  </a:cubicBezTo>
                  <a:lnTo>
                    <a:pt x="2949" y="1862"/>
                  </a:lnTo>
                  <a:cubicBezTo>
                    <a:pt x="2949" y="1862"/>
                    <a:pt x="2979" y="1801"/>
                    <a:pt x="2979" y="1710"/>
                  </a:cubicBezTo>
                  <a:close/>
                  <a:moveTo>
                    <a:pt x="2827" y="2034"/>
                  </a:moveTo>
                  <a:lnTo>
                    <a:pt x="2827" y="2034"/>
                  </a:lnTo>
                  <a:cubicBezTo>
                    <a:pt x="2827" y="2048"/>
                    <a:pt x="2826" y="2061"/>
                    <a:pt x="2825" y="2075"/>
                  </a:cubicBezTo>
                  <a:lnTo>
                    <a:pt x="2825" y="2075"/>
                  </a:lnTo>
                  <a:cubicBezTo>
                    <a:pt x="2826" y="2075"/>
                    <a:pt x="2826" y="2075"/>
                    <a:pt x="2827" y="2075"/>
                  </a:cubicBezTo>
                  <a:cubicBezTo>
                    <a:pt x="2827" y="2062"/>
                    <a:pt x="2827" y="2049"/>
                    <a:pt x="2827" y="2034"/>
                  </a:cubicBezTo>
                  <a:close/>
                  <a:moveTo>
                    <a:pt x="2825" y="2075"/>
                  </a:moveTo>
                  <a:cubicBezTo>
                    <a:pt x="2797" y="2078"/>
                    <a:pt x="2797" y="2138"/>
                    <a:pt x="2797" y="2227"/>
                  </a:cubicBezTo>
                  <a:cubicBezTo>
                    <a:pt x="2797" y="2236"/>
                    <a:pt x="2798" y="2241"/>
                    <a:pt x="2799" y="2241"/>
                  </a:cubicBezTo>
                  <a:cubicBezTo>
                    <a:pt x="2804" y="2241"/>
                    <a:pt x="2819" y="2160"/>
                    <a:pt x="2825" y="2075"/>
                  </a:cubicBezTo>
                  <a:close/>
                  <a:moveTo>
                    <a:pt x="0" y="1193"/>
                  </a:moveTo>
                  <a:cubicBezTo>
                    <a:pt x="0" y="1193"/>
                    <a:pt x="0" y="1285"/>
                    <a:pt x="0" y="1345"/>
                  </a:cubicBezTo>
                  <a:cubicBezTo>
                    <a:pt x="0" y="1345"/>
                    <a:pt x="0" y="1345"/>
                    <a:pt x="0" y="1437"/>
                  </a:cubicBezTo>
                  <a:cubicBezTo>
                    <a:pt x="0" y="1497"/>
                    <a:pt x="0" y="1497"/>
                    <a:pt x="0" y="1497"/>
                  </a:cubicBezTo>
                  <a:cubicBezTo>
                    <a:pt x="0" y="1514"/>
                    <a:pt x="0" y="1536"/>
                    <a:pt x="0" y="1558"/>
                  </a:cubicBezTo>
                  <a:cubicBezTo>
                    <a:pt x="0" y="1649"/>
                    <a:pt x="0" y="1710"/>
                    <a:pt x="0" y="1710"/>
                  </a:cubicBezTo>
                  <a:lnTo>
                    <a:pt x="0" y="1862"/>
                  </a:lnTo>
                  <a:cubicBezTo>
                    <a:pt x="0" y="2014"/>
                    <a:pt x="0" y="2075"/>
                    <a:pt x="0" y="2166"/>
                  </a:cubicBezTo>
                  <a:cubicBezTo>
                    <a:pt x="0" y="2202"/>
                    <a:pt x="11" y="2249"/>
                    <a:pt x="20" y="2249"/>
                  </a:cubicBezTo>
                  <a:cubicBezTo>
                    <a:pt x="26" y="2249"/>
                    <a:pt x="31" y="2228"/>
                    <a:pt x="31" y="2166"/>
                  </a:cubicBezTo>
                  <a:cubicBezTo>
                    <a:pt x="31" y="2227"/>
                    <a:pt x="61" y="2257"/>
                    <a:pt x="61" y="2257"/>
                  </a:cubicBezTo>
                  <a:cubicBezTo>
                    <a:pt x="92" y="2257"/>
                    <a:pt x="92" y="2257"/>
                    <a:pt x="122" y="2318"/>
                  </a:cubicBezTo>
                  <a:cubicBezTo>
                    <a:pt x="122" y="2409"/>
                    <a:pt x="122" y="2409"/>
                    <a:pt x="122" y="2409"/>
                  </a:cubicBezTo>
                  <a:cubicBezTo>
                    <a:pt x="122" y="2355"/>
                    <a:pt x="133" y="2344"/>
                    <a:pt x="142" y="2344"/>
                  </a:cubicBezTo>
                  <a:cubicBezTo>
                    <a:pt x="148" y="2344"/>
                    <a:pt x="152" y="2348"/>
                    <a:pt x="152" y="2348"/>
                  </a:cubicBezTo>
                  <a:cubicBezTo>
                    <a:pt x="183" y="2348"/>
                    <a:pt x="213" y="2348"/>
                    <a:pt x="213" y="2288"/>
                  </a:cubicBezTo>
                  <a:cubicBezTo>
                    <a:pt x="213" y="2348"/>
                    <a:pt x="244" y="2348"/>
                    <a:pt x="244" y="2348"/>
                  </a:cubicBezTo>
                  <a:cubicBezTo>
                    <a:pt x="244" y="2288"/>
                    <a:pt x="244" y="2288"/>
                    <a:pt x="244" y="2288"/>
                  </a:cubicBezTo>
                  <a:cubicBezTo>
                    <a:pt x="244" y="2348"/>
                    <a:pt x="274" y="2348"/>
                    <a:pt x="274" y="2348"/>
                  </a:cubicBezTo>
                  <a:cubicBezTo>
                    <a:pt x="274" y="2348"/>
                    <a:pt x="274" y="2348"/>
                    <a:pt x="274" y="2288"/>
                  </a:cubicBezTo>
                  <a:cubicBezTo>
                    <a:pt x="274" y="2288"/>
                    <a:pt x="304" y="2288"/>
                    <a:pt x="335" y="2348"/>
                  </a:cubicBezTo>
                  <a:cubicBezTo>
                    <a:pt x="335" y="2361"/>
                    <a:pt x="335" y="2372"/>
                    <a:pt x="335" y="2379"/>
                  </a:cubicBezTo>
                  <a:lnTo>
                    <a:pt x="365" y="2379"/>
                  </a:lnTo>
                  <a:cubicBezTo>
                    <a:pt x="365" y="2288"/>
                    <a:pt x="365" y="2288"/>
                    <a:pt x="396" y="2288"/>
                  </a:cubicBezTo>
                  <a:cubicBezTo>
                    <a:pt x="408" y="2288"/>
                    <a:pt x="420" y="2292"/>
                    <a:pt x="430" y="2292"/>
                  </a:cubicBezTo>
                  <a:cubicBezTo>
                    <a:pt x="445" y="2292"/>
                    <a:pt x="456" y="2282"/>
                    <a:pt x="456" y="2227"/>
                  </a:cubicBezTo>
                  <a:cubicBezTo>
                    <a:pt x="475" y="2378"/>
                    <a:pt x="482" y="2435"/>
                    <a:pt x="485" y="2435"/>
                  </a:cubicBezTo>
                  <a:cubicBezTo>
                    <a:pt x="487" y="2435"/>
                    <a:pt x="487" y="2413"/>
                    <a:pt x="487" y="2379"/>
                  </a:cubicBezTo>
                  <a:cubicBezTo>
                    <a:pt x="487" y="2379"/>
                    <a:pt x="487" y="2318"/>
                    <a:pt x="487" y="2227"/>
                  </a:cubicBezTo>
                  <a:cubicBezTo>
                    <a:pt x="487" y="2288"/>
                    <a:pt x="497" y="2315"/>
                    <a:pt x="508" y="2315"/>
                  </a:cubicBezTo>
                  <a:cubicBezTo>
                    <a:pt x="526" y="2315"/>
                    <a:pt x="548" y="2257"/>
                    <a:pt x="548" y="2166"/>
                  </a:cubicBezTo>
                  <a:lnTo>
                    <a:pt x="548" y="2257"/>
                  </a:lnTo>
                  <a:cubicBezTo>
                    <a:pt x="548" y="2318"/>
                    <a:pt x="548" y="2318"/>
                    <a:pt x="578" y="2318"/>
                  </a:cubicBezTo>
                  <a:cubicBezTo>
                    <a:pt x="578" y="2257"/>
                    <a:pt x="583" y="2235"/>
                    <a:pt x="589" y="2235"/>
                  </a:cubicBezTo>
                  <a:cubicBezTo>
                    <a:pt x="598" y="2235"/>
                    <a:pt x="608" y="2282"/>
                    <a:pt x="608" y="2318"/>
                  </a:cubicBezTo>
                  <a:cubicBezTo>
                    <a:pt x="608" y="2409"/>
                    <a:pt x="608" y="2409"/>
                    <a:pt x="608" y="2409"/>
                  </a:cubicBezTo>
                  <a:cubicBezTo>
                    <a:pt x="622" y="2342"/>
                    <a:pt x="629" y="2317"/>
                    <a:pt x="633" y="2317"/>
                  </a:cubicBezTo>
                  <a:cubicBezTo>
                    <a:pt x="639" y="2317"/>
                    <a:pt x="639" y="2358"/>
                    <a:pt x="639" y="2409"/>
                  </a:cubicBezTo>
                  <a:cubicBezTo>
                    <a:pt x="669" y="2318"/>
                    <a:pt x="669" y="2318"/>
                    <a:pt x="669" y="2318"/>
                  </a:cubicBezTo>
                  <a:cubicBezTo>
                    <a:pt x="669" y="2311"/>
                    <a:pt x="669" y="2294"/>
                    <a:pt x="669" y="2257"/>
                  </a:cubicBezTo>
                  <a:cubicBezTo>
                    <a:pt x="669" y="2239"/>
                    <a:pt x="669" y="2217"/>
                    <a:pt x="669" y="2196"/>
                  </a:cubicBezTo>
                  <a:cubicBezTo>
                    <a:pt x="669" y="2257"/>
                    <a:pt x="699" y="2257"/>
                    <a:pt x="699" y="2257"/>
                  </a:cubicBezTo>
                  <a:cubicBezTo>
                    <a:pt x="730" y="2257"/>
                    <a:pt x="730" y="2257"/>
                    <a:pt x="730" y="2348"/>
                  </a:cubicBezTo>
                  <a:lnTo>
                    <a:pt x="730" y="2257"/>
                  </a:lnTo>
                  <a:cubicBezTo>
                    <a:pt x="745" y="2227"/>
                    <a:pt x="753" y="2212"/>
                    <a:pt x="756" y="2212"/>
                  </a:cubicBezTo>
                  <a:cubicBezTo>
                    <a:pt x="760" y="2212"/>
                    <a:pt x="760" y="2227"/>
                    <a:pt x="760" y="2257"/>
                  </a:cubicBezTo>
                  <a:cubicBezTo>
                    <a:pt x="760" y="2303"/>
                    <a:pt x="760" y="2326"/>
                    <a:pt x="764" y="2326"/>
                  </a:cubicBezTo>
                  <a:cubicBezTo>
                    <a:pt x="768" y="2326"/>
                    <a:pt x="775" y="2303"/>
                    <a:pt x="791" y="2257"/>
                  </a:cubicBezTo>
                  <a:cubicBezTo>
                    <a:pt x="791" y="2348"/>
                    <a:pt x="821" y="2348"/>
                    <a:pt x="821" y="2348"/>
                  </a:cubicBezTo>
                  <a:lnTo>
                    <a:pt x="851" y="2348"/>
                  </a:lnTo>
                  <a:cubicBezTo>
                    <a:pt x="851" y="2288"/>
                    <a:pt x="851" y="2288"/>
                    <a:pt x="851" y="2288"/>
                  </a:cubicBezTo>
                  <a:cubicBezTo>
                    <a:pt x="851" y="2288"/>
                    <a:pt x="851" y="2288"/>
                    <a:pt x="851" y="2196"/>
                  </a:cubicBezTo>
                  <a:cubicBezTo>
                    <a:pt x="851" y="2136"/>
                    <a:pt x="882" y="2136"/>
                    <a:pt x="882" y="2136"/>
                  </a:cubicBezTo>
                  <a:lnTo>
                    <a:pt x="882" y="2136"/>
                  </a:lnTo>
                  <a:cubicBezTo>
                    <a:pt x="882" y="2136"/>
                    <a:pt x="882" y="2196"/>
                    <a:pt x="851" y="2288"/>
                  </a:cubicBezTo>
                  <a:cubicBezTo>
                    <a:pt x="851" y="2311"/>
                    <a:pt x="856" y="2326"/>
                    <a:pt x="862" y="2326"/>
                  </a:cubicBezTo>
                  <a:cubicBezTo>
                    <a:pt x="870" y="2326"/>
                    <a:pt x="882" y="2290"/>
                    <a:pt x="882" y="2196"/>
                  </a:cubicBezTo>
                  <a:lnTo>
                    <a:pt x="912" y="2196"/>
                  </a:lnTo>
                  <a:cubicBezTo>
                    <a:pt x="912" y="2288"/>
                    <a:pt x="912" y="2288"/>
                    <a:pt x="912" y="2288"/>
                  </a:cubicBezTo>
                  <a:cubicBezTo>
                    <a:pt x="912" y="2311"/>
                    <a:pt x="917" y="2326"/>
                    <a:pt x="922" y="2326"/>
                  </a:cubicBezTo>
                  <a:cubicBezTo>
                    <a:pt x="931" y="2326"/>
                    <a:pt x="943" y="2290"/>
                    <a:pt x="943" y="2196"/>
                  </a:cubicBezTo>
                  <a:cubicBezTo>
                    <a:pt x="943" y="2288"/>
                    <a:pt x="973" y="2288"/>
                    <a:pt x="1034" y="2288"/>
                  </a:cubicBezTo>
                  <a:cubicBezTo>
                    <a:pt x="1034" y="2258"/>
                    <a:pt x="1034" y="2208"/>
                    <a:pt x="1034" y="2136"/>
                  </a:cubicBezTo>
                  <a:cubicBezTo>
                    <a:pt x="1034" y="2181"/>
                    <a:pt x="1034" y="2204"/>
                    <a:pt x="1038" y="2204"/>
                  </a:cubicBezTo>
                  <a:cubicBezTo>
                    <a:pt x="1041" y="2204"/>
                    <a:pt x="1049" y="2181"/>
                    <a:pt x="1064" y="2136"/>
                  </a:cubicBezTo>
                  <a:cubicBezTo>
                    <a:pt x="1064" y="2201"/>
                    <a:pt x="1064" y="2251"/>
                    <a:pt x="1064" y="2251"/>
                  </a:cubicBezTo>
                  <a:cubicBezTo>
                    <a:pt x="1064" y="2260"/>
                    <a:pt x="1064" y="2272"/>
                    <a:pt x="1064" y="2288"/>
                  </a:cubicBezTo>
                  <a:cubicBezTo>
                    <a:pt x="1064" y="2315"/>
                    <a:pt x="1064" y="2326"/>
                    <a:pt x="1065" y="2326"/>
                  </a:cubicBezTo>
                  <a:cubicBezTo>
                    <a:pt x="1067" y="2326"/>
                    <a:pt x="1073" y="2269"/>
                    <a:pt x="1095" y="2227"/>
                  </a:cubicBezTo>
                  <a:cubicBezTo>
                    <a:pt x="1095" y="2288"/>
                    <a:pt x="1095" y="2315"/>
                    <a:pt x="1097" y="2315"/>
                  </a:cubicBezTo>
                  <a:cubicBezTo>
                    <a:pt x="1100" y="2315"/>
                    <a:pt x="1107" y="2257"/>
                    <a:pt x="1125" y="2166"/>
                  </a:cubicBezTo>
                  <a:cubicBezTo>
                    <a:pt x="1137" y="2105"/>
                    <a:pt x="1145" y="2078"/>
                    <a:pt x="1149" y="2078"/>
                  </a:cubicBezTo>
                  <a:cubicBezTo>
                    <a:pt x="1155" y="2078"/>
                    <a:pt x="1155" y="2136"/>
                    <a:pt x="1155" y="2227"/>
                  </a:cubicBezTo>
                  <a:lnTo>
                    <a:pt x="1155" y="2166"/>
                  </a:lnTo>
                  <a:cubicBezTo>
                    <a:pt x="1174" y="2075"/>
                    <a:pt x="1181" y="2017"/>
                    <a:pt x="1184" y="2017"/>
                  </a:cubicBezTo>
                  <a:cubicBezTo>
                    <a:pt x="1186" y="2017"/>
                    <a:pt x="1186" y="2044"/>
                    <a:pt x="1186" y="2105"/>
                  </a:cubicBezTo>
                  <a:cubicBezTo>
                    <a:pt x="1186" y="2130"/>
                    <a:pt x="1186" y="2176"/>
                    <a:pt x="1186" y="2227"/>
                  </a:cubicBezTo>
                  <a:cubicBezTo>
                    <a:pt x="1186" y="2166"/>
                    <a:pt x="1186" y="2105"/>
                    <a:pt x="1216" y="2105"/>
                  </a:cubicBezTo>
                  <a:cubicBezTo>
                    <a:pt x="1216" y="2105"/>
                    <a:pt x="1216" y="2105"/>
                    <a:pt x="1216" y="2166"/>
                  </a:cubicBezTo>
                  <a:cubicBezTo>
                    <a:pt x="1216" y="2213"/>
                    <a:pt x="1216" y="2277"/>
                    <a:pt x="1216" y="2277"/>
                  </a:cubicBezTo>
                  <a:cubicBezTo>
                    <a:pt x="1216" y="2286"/>
                    <a:pt x="1216" y="2299"/>
                    <a:pt x="1216" y="2318"/>
                  </a:cubicBezTo>
                  <a:lnTo>
                    <a:pt x="1247" y="2318"/>
                  </a:lnTo>
                  <a:cubicBezTo>
                    <a:pt x="1247" y="2318"/>
                    <a:pt x="1247" y="2318"/>
                    <a:pt x="1277" y="2257"/>
                  </a:cubicBezTo>
                  <a:lnTo>
                    <a:pt x="1307" y="2257"/>
                  </a:lnTo>
                  <a:cubicBezTo>
                    <a:pt x="1338" y="2257"/>
                    <a:pt x="1338" y="2257"/>
                    <a:pt x="1338" y="2196"/>
                  </a:cubicBezTo>
                  <a:cubicBezTo>
                    <a:pt x="1318" y="2196"/>
                    <a:pt x="1311" y="2156"/>
                    <a:pt x="1318" y="2156"/>
                  </a:cubicBezTo>
                  <a:cubicBezTo>
                    <a:pt x="1321" y="2156"/>
                    <a:pt x="1328" y="2166"/>
                    <a:pt x="1338" y="2196"/>
                  </a:cubicBezTo>
                  <a:cubicBezTo>
                    <a:pt x="1338" y="2196"/>
                    <a:pt x="1338" y="2257"/>
                    <a:pt x="1368" y="2257"/>
                  </a:cubicBezTo>
                  <a:cubicBezTo>
                    <a:pt x="1368" y="2257"/>
                    <a:pt x="1368" y="2257"/>
                    <a:pt x="1368" y="2196"/>
                  </a:cubicBezTo>
                  <a:cubicBezTo>
                    <a:pt x="1368" y="2282"/>
                    <a:pt x="1378" y="2319"/>
                    <a:pt x="1386" y="2319"/>
                  </a:cubicBezTo>
                  <a:cubicBezTo>
                    <a:pt x="1393" y="2319"/>
                    <a:pt x="1399" y="2297"/>
                    <a:pt x="1399" y="2257"/>
                  </a:cubicBezTo>
                  <a:lnTo>
                    <a:pt x="1429" y="2257"/>
                  </a:lnTo>
                  <a:cubicBezTo>
                    <a:pt x="1429" y="2206"/>
                    <a:pt x="1434" y="2187"/>
                    <a:pt x="1441" y="2187"/>
                  </a:cubicBezTo>
                  <a:cubicBezTo>
                    <a:pt x="1449" y="2187"/>
                    <a:pt x="1459" y="2222"/>
                    <a:pt x="1459" y="2257"/>
                  </a:cubicBezTo>
                  <a:cubicBezTo>
                    <a:pt x="1459" y="2241"/>
                    <a:pt x="1459" y="2221"/>
                    <a:pt x="1459" y="2196"/>
                  </a:cubicBezTo>
                  <a:cubicBezTo>
                    <a:pt x="1459" y="2173"/>
                    <a:pt x="1464" y="2158"/>
                    <a:pt x="1470" y="2158"/>
                  </a:cubicBezTo>
                  <a:cubicBezTo>
                    <a:pt x="1478" y="2158"/>
                    <a:pt x="1490" y="2195"/>
                    <a:pt x="1490" y="2288"/>
                  </a:cubicBezTo>
                  <a:lnTo>
                    <a:pt x="1490" y="2348"/>
                  </a:lnTo>
                  <a:cubicBezTo>
                    <a:pt x="1490" y="2288"/>
                    <a:pt x="1490" y="2288"/>
                    <a:pt x="1520" y="2288"/>
                  </a:cubicBezTo>
                  <a:cubicBezTo>
                    <a:pt x="1520" y="2288"/>
                    <a:pt x="1520" y="2196"/>
                    <a:pt x="1551" y="2196"/>
                  </a:cubicBezTo>
                  <a:cubicBezTo>
                    <a:pt x="1551" y="2196"/>
                    <a:pt x="1551" y="2227"/>
                    <a:pt x="1551" y="2288"/>
                  </a:cubicBezTo>
                  <a:cubicBezTo>
                    <a:pt x="1581" y="2288"/>
                    <a:pt x="1581" y="2288"/>
                    <a:pt x="1581" y="2227"/>
                  </a:cubicBezTo>
                  <a:cubicBezTo>
                    <a:pt x="1611" y="2136"/>
                    <a:pt x="1611" y="2136"/>
                    <a:pt x="1611" y="2136"/>
                  </a:cubicBezTo>
                  <a:cubicBezTo>
                    <a:pt x="1628" y="2186"/>
                    <a:pt x="1672" y="2208"/>
                    <a:pt x="1709" y="2208"/>
                  </a:cubicBezTo>
                  <a:cubicBezTo>
                    <a:pt x="1739" y="2208"/>
                    <a:pt x="1763" y="2193"/>
                    <a:pt x="1763" y="2166"/>
                  </a:cubicBezTo>
                  <a:lnTo>
                    <a:pt x="1794" y="2166"/>
                  </a:lnTo>
                  <a:cubicBezTo>
                    <a:pt x="1794" y="2228"/>
                    <a:pt x="1794" y="2249"/>
                    <a:pt x="1796" y="2249"/>
                  </a:cubicBezTo>
                  <a:cubicBezTo>
                    <a:pt x="1799" y="2249"/>
                    <a:pt x="1806" y="2202"/>
                    <a:pt x="1824" y="2166"/>
                  </a:cubicBezTo>
                  <a:cubicBezTo>
                    <a:pt x="1824" y="2105"/>
                    <a:pt x="1824" y="2105"/>
                    <a:pt x="1824" y="2105"/>
                  </a:cubicBezTo>
                  <a:cubicBezTo>
                    <a:pt x="1824" y="2191"/>
                    <a:pt x="1824" y="2228"/>
                    <a:pt x="1830" y="2228"/>
                  </a:cubicBezTo>
                  <a:cubicBezTo>
                    <a:pt x="1834" y="2228"/>
                    <a:pt x="1841" y="2206"/>
                    <a:pt x="1855" y="2166"/>
                  </a:cubicBezTo>
                  <a:cubicBezTo>
                    <a:pt x="1855" y="2148"/>
                    <a:pt x="1855" y="2128"/>
                    <a:pt x="1855" y="2105"/>
                  </a:cubicBezTo>
                  <a:cubicBezTo>
                    <a:pt x="1870" y="2060"/>
                    <a:pt x="1877" y="2037"/>
                    <a:pt x="1881" y="2037"/>
                  </a:cubicBezTo>
                  <a:cubicBezTo>
                    <a:pt x="1885" y="2037"/>
                    <a:pt x="1885" y="2060"/>
                    <a:pt x="1885" y="2105"/>
                  </a:cubicBezTo>
                  <a:cubicBezTo>
                    <a:pt x="1885" y="2129"/>
                    <a:pt x="1885" y="2149"/>
                    <a:pt x="1885" y="2166"/>
                  </a:cubicBezTo>
                  <a:cubicBezTo>
                    <a:pt x="1900" y="2242"/>
                    <a:pt x="1908" y="2280"/>
                    <a:pt x="1912" y="2280"/>
                  </a:cubicBezTo>
                  <a:cubicBezTo>
                    <a:pt x="1915" y="2280"/>
                    <a:pt x="1915" y="2242"/>
                    <a:pt x="1915" y="2166"/>
                  </a:cubicBezTo>
                  <a:cubicBezTo>
                    <a:pt x="1936" y="2166"/>
                    <a:pt x="1942" y="2207"/>
                    <a:pt x="1945" y="2207"/>
                  </a:cubicBezTo>
                  <a:cubicBezTo>
                    <a:pt x="1946" y="2207"/>
                    <a:pt x="1946" y="2196"/>
                    <a:pt x="1946" y="2166"/>
                  </a:cubicBezTo>
                  <a:cubicBezTo>
                    <a:pt x="1946" y="2166"/>
                    <a:pt x="1976" y="2257"/>
                    <a:pt x="2007" y="2257"/>
                  </a:cubicBezTo>
                  <a:cubicBezTo>
                    <a:pt x="2037" y="2257"/>
                    <a:pt x="2037" y="2257"/>
                    <a:pt x="2037" y="2196"/>
                  </a:cubicBezTo>
                  <a:cubicBezTo>
                    <a:pt x="2037" y="2120"/>
                    <a:pt x="2037" y="2082"/>
                    <a:pt x="2041" y="2082"/>
                  </a:cubicBezTo>
                  <a:cubicBezTo>
                    <a:pt x="2045" y="2082"/>
                    <a:pt x="2052" y="2120"/>
                    <a:pt x="2067" y="2196"/>
                  </a:cubicBezTo>
                  <a:cubicBezTo>
                    <a:pt x="2067" y="2196"/>
                    <a:pt x="2067" y="2257"/>
                    <a:pt x="2067" y="2257"/>
                  </a:cubicBezTo>
                  <a:cubicBezTo>
                    <a:pt x="2067" y="2257"/>
                    <a:pt x="2098" y="2257"/>
                    <a:pt x="2098" y="2348"/>
                  </a:cubicBezTo>
                  <a:cubicBezTo>
                    <a:pt x="2098" y="2263"/>
                    <a:pt x="2107" y="2225"/>
                    <a:pt x="2116" y="2225"/>
                  </a:cubicBezTo>
                  <a:cubicBezTo>
                    <a:pt x="2122" y="2225"/>
                    <a:pt x="2128" y="2248"/>
                    <a:pt x="2128" y="2288"/>
                  </a:cubicBezTo>
                  <a:cubicBezTo>
                    <a:pt x="2128" y="2288"/>
                    <a:pt x="2158" y="2288"/>
                    <a:pt x="2158" y="2196"/>
                  </a:cubicBezTo>
                  <a:cubicBezTo>
                    <a:pt x="2158" y="2247"/>
                    <a:pt x="2168" y="2289"/>
                    <a:pt x="2176" y="2289"/>
                  </a:cubicBezTo>
                  <a:cubicBezTo>
                    <a:pt x="2183" y="2289"/>
                    <a:pt x="2189" y="2263"/>
                    <a:pt x="2189" y="2196"/>
                  </a:cubicBezTo>
                  <a:cubicBezTo>
                    <a:pt x="2189" y="2133"/>
                    <a:pt x="2189" y="2101"/>
                    <a:pt x="2191" y="2101"/>
                  </a:cubicBezTo>
                  <a:cubicBezTo>
                    <a:pt x="2194" y="2101"/>
                    <a:pt x="2202" y="2164"/>
                    <a:pt x="2219" y="2288"/>
                  </a:cubicBezTo>
                  <a:cubicBezTo>
                    <a:pt x="2219" y="2288"/>
                    <a:pt x="2219" y="2288"/>
                    <a:pt x="2219" y="2136"/>
                  </a:cubicBezTo>
                  <a:cubicBezTo>
                    <a:pt x="2219" y="2075"/>
                    <a:pt x="2219" y="2075"/>
                    <a:pt x="2250" y="2075"/>
                  </a:cubicBezTo>
                  <a:cubicBezTo>
                    <a:pt x="2250" y="2136"/>
                    <a:pt x="2250" y="2136"/>
                    <a:pt x="2219" y="2196"/>
                  </a:cubicBezTo>
                  <a:lnTo>
                    <a:pt x="2250" y="2196"/>
                  </a:lnTo>
                  <a:cubicBezTo>
                    <a:pt x="2250" y="2136"/>
                    <a:pt x="2250" y="2136"/>
                    <a:pt x="2250" y="2136"/>
                  </a:cubicBezTo>
                  <a:cubicBezTo>
                    <a:pt x="2280" y="2136"/>
                    <a:pt x="2280" y="2136"/>
                    <a:pt x="2280" y="2227"/>
                  </a:cubicBezTo>
                  <a:cubicBezTo>
                    <a:pt x="2280" y="2288"/>
                    <a:pt x="2280" y="2288"/>
                    <a:pt x="2280" y="2288"/>
                  </a:cubicBezTo>
                  <a:cubicBezTo>
                    <a:pt x="2280" y="2288"/>
                    <a:pt x="2310" y="2075"/>
                    <a:pt x="2310" y="1923"/>
                  </a:cubicBezTo>
                  <a:cubicBezTo>
                    <a:pt x="2310" y="2014"/>
                    <a:pt x="2310" y="2014"/>
                    <a:pt x="2310" y="2014"/>
                  </a:cubicBezTo>
                  <a:cubicBezTo>
                    <a:pt x="2310" y="2075"/>
                    <a:pt x="2310" y="2075"/>
                    <a:pt x="2310" y="2075"/>
                  </a:cubicBezTo>
                  <a:lnTo>
                    <a:pt x="2310" y="2136"/>
                  </a:lnTo>
                  <a:cubicBezTo>
                    <a:pt x="2310" y="2105"/>
                    <a:pt x="2310" y="2090"/>
                    <a:pt x="2314" y="2090"/>
                  </a:cubicBezTo>
                  <a:cubicBezTo>
                    <a:pt x="2318" y="2090"/>
                    <a:pt x="2326" y="2105"/>
                    <a:pt x="2341" y="2136"/>
                  </a:cubicBezTo>
                  <a:cubicBezTo>
                    <a:pt x="2341" y="2201"/>
                    <a:pt x="2341" y="2251"/>
                    <a:pt x="2341" y="2251"/>
                  </a:cubicBezTo>
                  <a:cubicBezTo>
                    <a:pt x="2341" y="2260"/>
                    <a:pt x="2341" y="2272"/>
                    <a:pt x="2341" y="2288"/>
                  </a:cubicBezTo>
                  <a:cubicBezTo>
                    <a:pt x="2341" y="2288"/>
                    <a:pt x="2371" y="2288"/>
                    <a:pt x="2371" y="2227"/>
                  </a:cubicBezTo>
                  <a:cubicBezTo>
                    <a:pt x="2371" y="2166"/>
                    <a:pt x="2371" y="2166"/>
                    <a:pt x="2371" y="2166"/>
                  </a:cubicBezTo>
                  <a:cubicBezTo>
                    <a:pt x="2371" y="2166"/>
                    <a:pt x="2371" y="2166"/>
                    <a:pt x="2371" y="2105"/>
                  </a:cubicBezTo>
                  <a:cubicBezTo>
                    <a:pt x="2371" y="2044"/>
                    <a:pt x="2371" y="1953"/>
                    <a:pt x="2371" y="1953"/>
                  </a:cubicBezTo>
                  <a:cubicBezTo>
                    <a:pt x="2385" y="1913"/>
                    <a:pt x="2392" y="1891"/>
                    <a:pt x="2396" y="1891"/>
                  </a:cubicBezTo>
                  <a:cubicBezTo>
                    <a:pt x="2402" y="1891"/>
                    <a:pt x="2402" y="1928"/>
                    <a:pt x="2402" y="2014"/>
                  </a:cubicBezTo>
                  <a:lnTo>
                    <a:pt x="2402" y="1953"/>
                  </a:lnTo>
                  <a:cubicBezTo>
                    <a:pt x="2432" y="1953"/>
                    <a:pt x="2432" y="2105"/>
                    <a:pt x="2432" y="2166"/>
                  </a:cubicBezTo>
                  <a:cubicBezTo>
                    <a:pt x="2432" y="2147"/>
                    <a:pt x="2432" y="2124"/>
                    <a:pt x="2432" y="2105"/>
                  </a:cubicBezTo>
                  <a:cubicBezTo>
                    <a:pt x="2432" y="2105"/>
                    <a:pt x="2462" y="2105"/>
                    <a:pt x="2462" y="2166"/>
                  </a:cubicBezTo>
                  <a:cubicBezTo>
                    <a:pt x="2462" y="2136"/>
                    <a:pt x="2462" y="2120"/>
                    <a:pt x="2466" y="2120"/>
                  </a:cubicBezTo>
                  <a:cubicBezTo>
                    <a:pt x="2470" y="2120"/>
                    <a:pt x="2478" y="2136"/>
                    <a:pt x="2493" y="2166"/>
                  </a:cubicBezTo>
                  <a:cubicBezTo>
                    <a:pt x="2493" y="2194"/>
                    <a:pt x="2496" y="2205"/>
                    <a:pt x="2500" y="2205"/>
                  </a:cubicBezTo>
                  <a:cubicBezTo>
                    <a:pt x="2509" y="2205"/>
                    <a:pt x="2523" y="2148"/>
                    <a:pt x="2523" y="2105"/>
                  </a:cubicBezTo>
                  <a:cubicBezTo>
                    <a:pt x="2538" y="2151"/>
                    <a:pt x="2546" y="2174"/>
                    <a:pt x="2550" y="2174"/>
                  </a:cubicBezTo>
                  <a:cubicBezTo>
                    <a:pt x="2554" y="2174"/>
                    <a:pt x="2554" y="2151"/>
                    <a:pt x="2554" y="2105"/>
                  </a:cubicBezTo>
                  <a:cubicBezTo>
                    <a:pt x="2554" y="2196"/>
                    <a:pt x="2554" y="2196"/>
                    <a:pt x="2554" y="2196"/>
                  </a:cubicBezTo>
                  <a:cubicBezTo>
                    <a:pt x="2584" y="2196"/>
                    <a:pt x="2584" y="2196"/>
                    <a:pt x="2584" y="2257"/>
                  </a:cubicBezTo>
                  <a:cubicBezTo>
                    <a:pt x="2584" y="2257"/>
                    <a:pt x="2584" y="2257"/>
                    <a:pt x="2584" y="2196"/>
                  </a:cubicBezTo>
                  <a:cubicBezTo>
                    <a:pt x="2584" y="2103"/>
                    <a:pt x="2595" y="2067"/>
                    <a:pt x="2604" y="2067"/>
                  </a:cubicBezTo>
                  <a:cubicBezTo>
                    <a:pt x="2610" y="2067"/>
                    <a:pt x="2614" y="2082"/>
                    <a:pt x="2614" y="2105"/>
                  </a:cubicBezTo>
                  <a:cubicBezTo>
                    <a:pt x="2614" y="2202"/>
                    <a:pt x="2627" y="2275"/>
                    <a:pt x="2636" y="2275"/>
                  </a:cubicBezTo>
                  <a:cubicBezTo>
                    <a:pt x="2641" y="2275"/>
                    <a:pt x="2645" y="2251"/>
                    <a:pt x="2645" y="2196"/>
                  </a:cubicBezTo>
                  <a:lnTo>
                    <a:pt x="2675" y="2196"/>
                  </a:lnTo>
                  <a:cubicBezTo>
                    <a:pt x="2675" y="2242"/>
                    <a:pt x="2683" y="2265"/>
                    <a:pt x="2690" y="2265"/>
                  </a:cubicBezTo>
                  <a:cubicBezTo>
                    <a:pt x="2698" y="2265"/>
                    <a:pt x="2706" y="2242"/>
                    <a:pt x="2706" y="2196"/>
                  </a:cubicBezTo>
                  <a:cubicBezTo>
                    <a:pt x="2706" y="2242"/>
                    <a:pt x="2713" y="2265"/>
                    <a:pt x="2721" y="2265"/>
                  </a:cubicBezTo>
                  <a:cubicBezTo>
                    <a:pt x="2728" y="2265"/>
                    <a:pt x="2736" y="2242"/>
                    <a:pt x="2736" y="2196"/>
                  </a:cubicBezTo>
                  <a:cubicBezTo>
                    <a:pt x="2736" y="2177"/>
                    <a:pt x="2736" y="2154"/>
                    <a:pt x="2736" y="2136"/>
                  </a:cubicBezTo>
                  <a:cubicBezTo>
                    <a:pt x="2736" y="2196"/>
                    <a:pt x="2736" y="2196"/>
                    <a:pt x="2766" y="2196"/>
                  </a:cubicBezTo>
                  <a:cubicBezTo>
                    <a:pt x="2766" y="2206"/>
                    <a:pt x="2766" y="2216"/>
                    <a:pt x="2766" y="2227"/>
                  </a:cubicBezTo>
                  <a:cubicBezTo>
                    <a:pt x="2766" y="2279"/>
                    <a:pt x="2772" y="2309"/>
                    <a:pt x="2778" y="2309"/>
                  </a:cubicBezTo>
                  <a:cubicBezTo>
                    <a:pt x="2787" y="2309"/>
                    <a:pt x="2797" y="2257"/>
                    <a:pt x="2797" y="2136"/>
                  </a:cubicBezTo>
                  <a:cubicBezTo>
                    <a:pt x="2797" y="2075"/>
                    <a:pt x="2797" y="1984"/>
                    <a:pt x="2797" y="1923"/>
                  </a:cubicBezTo>
                  <a:cubicBezTo>
                    <a:pt x="2797" y="1862"/>
                    <a:pt x="2797" y="1862"/>
                    <a:pt x="2797" y="1862"/>
                  </a:cubicBezTo>
                  <a:cubicBezTo>
                    <a:pt x="2821" y="1910"/>
                    <a:pt x="2826" y="1978"/>
                    <a:pt x="2827" y="2034"/>
                  </a:cubicBezTo>
                  <a:lnTo>
                    <a:pt x="2827" y="2034"/>
                  </a:lnTo>
                  <a:cubicBezTo>
                    <a:pt x="2827" y="2027"/>
                    <a:pt x="2827" y="2021"/>
                    <a:pt x="2827" y="2014"/>
                  </a:cubicBezTo>
                  <a:lnTo>
                    <a:pt x="2827" y="2075"/>
                  </a:lnTo>
                  <a:cubicBezTo>
                    <a:pt x="2827" y="2136"/>
                    <a:pt x="2827" y="2136"/>
                    <a:pt x="2858" y="2136"/>
                  </a:cubicBezTo>
                  <a:cubicBezTo>
                    <a:pt x="2858" y="2136"/>
                    <a:pt x="2858" y="2136"/>
                    <a:pt x="2858" y="2075"/>
                  </a:cubicBezTo>
                  <a:cubicBezTo>
                    <a:pt x="2858" y="2014"/>
                    <a:pt x="2858" y="1923"/>
                    <a:pt x="2858" y="1923"/>
                  </a:cubicBezTo>
                  <a:cubicBezTo>
                    <a:pt x="2888" y="2075"/>
                    <a:pt x="2888" y="2166"/>
                    <a:pt x="2888" y="2166"/>
                  </a:cubicBezTo>
                  <a:cubicBezTo>
                    <a:pt x="2918" y="2166"/>
                    <a:pt x="2918" y="2166"/>
                    <a:pt x="2918" y="2227"/>
                  </a:cubicBezTo>
                  <a:cubicBezTo>
                    <a:pt x="2918" y="2227"/>
                    <a:pt x="2949" y="2227"/>
                    <a:pt x="2949" y="2166"/>
                  </a:cubicBezTo>
                  <a:cubicBezTo>
                    <a:pt x="2949" y="2136"/>
                    <a:pt x="2949" y="2126"/>
                    <a:pt x="2950" y="2126"/>
                  </a:cubicBezTo>
                  <a:cubicBezTo>
                    <a:pt x="2952" y="2126"/>
                    <a:pt x="2959" y="2166"/>
                    <a:pt x="2979" y="2166"/>
                  </a:cubicBezTo>
                  <a:cubicBezTo>
                    <a:pt x="2979" y="2206"/>
                    <a:pt x="2985" y="2228"/>
                    <a:pt x="2991" y="2228"/>
                  </a:cubicBezTo>
                  <a:cubicBezTo>
                    <a:pt x="3000" y="2228"/>
                    <a:pt x="3010" y="2191"/>
                    <a:pt x="3010" y="2105"/>
                  </a:cubicBezTo>
                  <a:cubicBezTo>
                    <a:pt x="3010" y="2191"/>
                    <a:pt x="3019" y="2228"/>
                    <a:pt x="3028" y="2228"/>
                  </a:cubicBezTo>
                  <a:cubicBezTo>
                    <a:pt x="3034" y="2228"/>
                    <a:pt x="3040" y="2206"/>
                    <a:pt x="3040" y="2166"/>
                  </a:cubicBezTo>
                  <a:cubicBezTo>
                    <a:pt x="3040" y="2141"/>
                    <a:pt x="3040" y="2121"/>
                    <a:pt x="3040" y="2105"/>
                  </a:cubicBezTo>
                  <a:cubicBezTo>
                    <a:pt x="3040" y="2136"/>
                    <a:pt x="3048" y="2151"/>
                    <a:pt x="3055" y="2151"/>
                  </a:cubicBezTo>
                  <a:cubicBezTo>
                    <a:pt x="3063" y="2151"/>
                    <a:pt x="3070" y="2136"/>
                    <a:pt x="3070" y="2105"/>
                  </a:cubicBezTo>
                  <a:lnTo>
                    <a:pt x="3070" y="1953"/>
                  </a:lnTo>
                  <a:cubicBezTo>
                    <a:pt x="3070" y="1953"/>
                    <a:pt x="3070" y="1892"/>
                    <a:pt x="3070" y="1801"/>
                  </a:cubicBezTo>
                  <a:cubicBezTo>
                    <a:pt x="3070" y="1789"/>
                    <a:pt x="3072" y="1783"/>
                    <a:pt x="3074" y="1783"/>
                  </a:cubicBezTo>
                  <a:cubicBezTo>
                    <a:pt x="3082" y="1783"/>
                    <a:pt x="3101" y="1875"/>
                    <a:pt x="3101" y="2044"/>
                  </a:cubicBezTo>
                  <a:lnTo>
                    <a:pt x="3101" y="2136"/>
                  </a:lnTo>
                  <a:lnTo>
                    <a:pt x="3070" y="2136"/>
                  </a:lnTo>
                  <a:cubicBezTo>
                    <a:pt x="3070" y="2227"/>
                    <a:pt x="3070" y="2227"/>
                    <a:pt x="3101" y="2227"/>
                  </a:cubicBezTo>
                  <a:lnTo>
                    <a:pt x="3101" y="2196"/>
                  </a:lnTo>
                  <a:cubicBezTo>
                    <a:pt x="3101" y="2196"/>
                    <a:pt x="3131" y="2196"/>
                    <a:pt x="3131" y="2105"/>
                  </a:cubicBezTo>
                  <a:cubicBezTo>
                    <a:pt x="3131" y="2034"/>
                    <a:pt x="3142" y="2005"/>
                    <a:pt x="3150" y="2005"/>
                  </a:cubicBezTo>
                  <a:cubicBezTo>
                    <a:pt x="3156" y="2005"/>
                    <a:pt x="3162" y="2019"/>
                    <a:pt x="3162" y="2044"/>
                  </a:cubicBezTo>
                  <a:cubicBezTo>
                    <a:pt x="3162" y="2044"/>
                    <a:pt x="3162" y="2044"/>
                    <a:pt x="3162" y="2136"/>
                  </a:cubicBezTo>
                  <a:cubicBezTo>
                    <a:pt x="3162" y="2196"/>
                    <a:pt x="3162" y="2227"/>
                    <a:pt x="3165" y="2227"/>
                  </a:cubicBezTo>
                  <a:cubicBezTo>
                    <a:pt x="3169" y="2227"/>
                    <a:pt x="3177" y="2196"/>
                    <a:pt x="3192" y="2136"/>
                  </a:cubicBezTo>
                  <a:cubicBezTo>
                    <a:pt x="3192" y="1984"/>
                    <a:pt x="3192" y="1892"/>
                    <a:pt x="3192" y="1892"/>
                  </a:cubicBezTo>
                  <a:cubicBezTo>
                    <a:pt x="3192" y="1892"/>
                    <a:pt x="3192" y="1892"/>
                    <a:pt x="3192" y="1832"/>
                  </a:cubicBezTo>
                  <a:cubicBezTo>
                    <a:pt x="3192" y="1832"/>
                    <a:pt x="3192" y="1832"/>
                    <a:pt x="3222" y="1771"/>
                  </a:cubicBezTo>
                  <a:cubicBezTo>
                    <a:pt x="3222" y="1739"/>
                    <a:pt x="3222" y="1683"/>
                    <a:pt x="3222" y="1649"/>
                  </a:cubicBezTo>
                  <a:lnTo>
                    <a:pt x="3222" y="1558"/>
                  </a:lnTo>
                  <a:cubicBezTo>
                    <a:pt x="3222" y="1452"/>
                    <a:pt x="3215" y="1399"/>
                    <a:pt x="3207" y="1399"/>
                  </a:cubicBezTo>
                  <a:cubicBezTo>
                    <a:pt x="3200" y="1399"/>
                    <a:pt x="3192" y="1452"/>
                    <a:pt x="3192" y="1558"/>
                  </a:cubicBezTo>
                  <a:cubicBezTo>
                    <a:pt x="3192" y="1497"/>
                    <a:pt x="3192" y="1497"/>
                    <a:pt x="3192" y="1497"/>
                  </a:cubicBezTo>
                  <a:cubicBezTo>
                    <a:pt x="3192" y="1497"/>
                    <a:pt x="3192" y="1497"/>
                    <a:pt x="3192" y="1406"/>
                  </a:cubicBezTo>
                  <a:cubicBezTo>
                    <a:pt x="3192" y="1345"/>
                    <a:pt x="3192" y="1285"/>
                    <a:pt x="3192" y="1285"/>
                  </a:cubicBezTo>
                  <a:cubicBezTo>
                    <a:pt x="3172" y="1285"/>
                    <a:pt x="3165" y="1285"/>
                    <a:pt x="3163" y="1302"/>
                  </a:cubicBezTo>
                  <a:lnTo>
                    <a:pt x="3163" y="1302"/>
                  </a:lnTo>
                  <a:cubicBezTo>
                    <a:pt x="3162" y="1288"/>
                    <a:pt x="3162" y="1272"/>
                    <a:pt x="3162" y="1254"/>
                  </a:cubicBezTo>
                  <a:cubicBezTo>
                    <a:pt x="3162" y="1275"/>
                    <a:pt x="3162" y="1305"/>
                    <a:pt x="3162" y="1345"/>
                  </a:cubicBezTo>
                  <a:lnTo>
                    <a:pt x="3131" y="1345"/>
                  </a:lnTo>
                  <a:cubicBezTo>
                    <a:pt x="3131" y="1345"/>
                    <a:pt x="3101" y="1345"/>
                    <a:pt x="3101" y="1406"/>
                  </a:cubicBezTo>
                  <a:lnTo>
                    <a:pt x="3101" y="1345"/>
                  </a:lnTo>
                  <a:cubicBezTo>
                    <a:pt x="3101" y="1345"/>
                    <a:pt x="3101" y="1345"/>
                    <a:pt x="3101" y="1254"/>
                  </a:cubicBezTo>
                  <a:cubicBezTo>
                    <a:pt x="3101" y="1245"/>
                    <a:pt x="3100" y="1240"/>
                    <a:pt x="3099" y="1240"/>
                  </a:cubicBezTo>
                  <a:lnTo>
                    <a:pt x="3099" y="1240"/>
                  </a:lnTo>
                  <a:cubicBezTo>
                    <a:pt x="3093" y="1240"/>
                    <a:pt x="3075" y="1364"/>
                    <a:pt x="3101" y="1467"/>
                  </a:cubicBezTo>
                  <a:cubicBezTo>
                    <a:pt x="3070" y="1467"/>
                    <a:pt x="3070" y="1558"/>
                    <a:pt x="3070" y="1558"/>
                  </a:cubicBezTo>
                  <a:lnTo>
                    <a:pt x="3070" y="1467"/>
                  </a:lnTo>
                  <a:cubicBezTo>
                    <a:pt x="3070" y="1400"/>
                    <a:pt x="3070" y="1348"/>
                    <a:pt x="3070" y="1315"/>
                  </a:cubicBezTo>
                  <a:cubicBezTo>
                    <a:pt x="3040" y="1315"/>
                    <a:pt x="3040" y="1467"/>
                    <a:pt x="3040" y="1558"/>
                  </a:cubicBezTo>
                  <a:cubicBezTo>
                    <a:pt x="3040" y="1516"/>
                    <a:pt x="3040" y="1486"/>
                    <a:pt x="3040" y="1467"/>
                  </a:cubicBezTo>
                  <a:cubicBezTo>
                    <a:pt x="3040" y="1425"/>
                    <a:pt x="3040" y="1368"/>
                    <a:pt x="3030" y="1368"/>
                  </a:cubicBezTo>
                  <a:cubicBezTo>
                    <a:pt x="3025" y="1368"/>
                    <a:pt x="3019" y="1378"/>
                    <a:pt x="3010" y="1406"/>
                  </a:cubicBezTo>
                  <a:cubicBezTo>
                    <a:pt x="2979" y="1406"/>
                    <a:pt x="2979" y="1406"/>
                    <a:pt x="2979" y="1315"/>
                  </a:cubicBezTo>
                  <a:cubicBezTo>
                    <a:pt x="2979" y="1305"/>
                    <a:pt x="2979" y="1301"/>
                    <a:pt x="2979" y="1301"/>
                  </a:cubicBezTo>
                  <a:cubicBezTo>
                    <a:pt x="2978" y="1301"/>
                    <a:pt x="2974" y="1425"/>
                    <a:pt x="2949" y="1528"/>
                  </a:cubicBezTo>
                  <a:cubicBezTo>
                    <a:pt x="2949" y="1467"/>
                    <a:pt x="2949" y="1467"/>
                    <a:pt x="2949" y="1467"/>
                  </a:cubicBezTo>
                  <a:cubicBezTo>
                    <a:pt x="2949" y="1467"/>
                    <a:pt x="2949" y="1467"/>
                    <a:pt x="2949" y="1376"/>
                  </a:cubicBezTo>
                  <a:cubicBezTo>
                    <a:pt x="2949" y="1315"/>
                    <a:pt x="2949" y="1285"/>
                    <a:pt x="2945" y="1285"/>
                  </a:cubicBezTo>
                  <a:cubicBezTo>
                    <a:pt x="2941" y="1285"/>
                    <a:pt x="2934" y="1315"/>
                    <a:pt x="2918" y="1376"/>
                  </a:cubicBezTo>
                  <a:cubicBezTo>
                    <a:pt x="2918" y="1358"/>
                    <a:pt x="2918" y="1337"/>
                    <a:pt x="2918" y="1315"/>
                  </a:cubicBezTo>
                  <a:cubicBezTo>
                    <a:pt x="2918" y="1254"/>
                    <a:pt x="2918" y="1254"/>
                    <a:pt x="2918" y="1224"/>
                  </a:cubicBezTo>
                  <a:cubicBezTo>
                    <a:pt x="2888" y="1315"/>
                    <a:pt x="2888" y="1315"/>
                    <a:pt x="2888" y="1315"/>
                  </a:cubicBezTo>
                  <a:cubicBezTo>
                    <a:pt x="2888" y="1315"/>
                    <a:pt x="2888" y="1315"/>
                    <a:pt x="2888" y="1437"/>
                  </a:cubicBezTo>
                  <a:cubicBezTo>
                    <a:pt x="2865" y="1505"/>
                    <a:pt x="2860" y="1556"/>
                    <a:pt x="2871" y="1577"/>
                  </a:cubicBezTo>
                  <a:lnTo>
                    <a:pt x="2871" y="1577"/>
                  </a:lnTo>
                  <a:cubicBezTo>
                    <a:pt x="2879" y="1564"/>
                    <a:pt x="2888" y="1533"/>
                    <a:pt x="2888" y="1467"/>
                  </a:cubicBezTo>
                  <a:cubicBezTo>
                    <a:pt x="2888" y="1541"/>
                    <a:pt x="2888" y="1589"/>
                    <a:pt x="2888" y="1589"/>
                  </a:cubicBezTo>
                  <a:cubicBezTo>
                    <a:pt x="2880" y="1589"/>
                    <a:pt x="2874" y="1585"/>
                    <a:pt x="2871" y="1577"/>
                  </a:cubicBezTo>
                  <a:lnTo>
                    <a:pt x="2871" y="1577"/>
                  </a:lnTo>
                  <a:cubicBezTo>
                    <a:pt x="2864" y="1589"/>
                    <a:pt x="2858" y="1589"/>
                    <a:pt x="2858" y="1589"/>
                  </a:cubicBezTo>
                  <a:cubicBezTo>
                    <a:pt x="2858" y="1589"/>
                    <a:pt x="2858" y="1589"/>
                    <a:pt x="2858" y="1528"/>
                  </a:cubicBezTo>
                  <a:cubicBezTo>
                    <a:pt x="2858" y="1528"/>
                    <a:pt x="2858" y="1437"/>
                    <a:pt x="2858" y="1437"/>
                  </a:cubicBezTo>
                  <a:cubicBezTo>
                    <a:pt x="2858" y="1437"/>
                    <a:pt x="2827" y="1437"/>
                    <a:pt x="2827" y="1376"/>
                  </a:cubicBezTo>
                  <a:cubicBezTo>
                    <a:pt x="2827" y="1376"/>
                    <a:pt x="2827" y="1285"/>
                    <a:pt x="2827" y="1285"/>
                  </a:cubicBezTo>
                  <a:cubicBezTo>
                    <a:pt x="2827" y="1285"/>
                    <a:pt x="2827" y="1285"/>
                    <a:pt x="2827" y="1224"/>
                  </a:cubicBezTo>
                  <a:cubicBezTo>
                    <a:pt x="2797" y="1224"/>
                    <a:pt x="2797" y="1224"/>
                    <a:pt x="2797" y="1285"/>
                  </a:cubicBezTo>
                  <a:cubicBezTo>
                    <a:pt x="2797" y="1322"/>
                    <a:pt x="2797" y="1355"/>
                    <a:pt x="2797" y="1376"/>
                  </a:cubicBezTo>
                  <a:cubicBezTo>
                    <a:pt x="2797" y="1376"/>
                    <a:pt x="2792" y="1371"/>
                    <a:pt x="2786" y="1371"/>
                  </a:cubicBezTo>
                  <a:cubicBezTo>
                    <a:pt x="2777" y="1371"/>
                    <a:pt x="2766" y="1382"/>
                    <a:pt x="2766" y="1437"/>
                  </a:cubicBezTo>
                  <a:cubicBezTo>
                    <a:pt x="2766" y="1437"/>
                    <a:pt x="2766" y="1437"/>
                    <a:pt x="2766" y="1376"/>
                  </a:cubicBezTo>
                  <a:cubicBezTo>
                    <a:pt x="2766" y="1365"/>
                    <a:pt x="2766" y="1355"/>
                    <a:pt x="2766" y="1345"/>
                  </a:cubicBezTo>
                  <a:cubicBezTo>
                    <a:pt x="2766" y="1391"/>
                    <a:pt x="2759" y="1414"/>
                    <a:pt x="2751" y="1414"/>
                  </a:cubicBezTo>
                  <a:cubicBezTo>
                    <a:pt x="2744" y="1414"/>
                    <a:pt x="2736" y="1391"/>
                    <a:pt x="2736" y="1345"/>
                  </a:cubicBezTo>
                  <a:cubicBezTo>
                    <a:pt x="2736" y="1345"/>
                    <a:pt x="2736" y="1346"/>
                    <a:pt x="2736" y="1437"/>
                  </a:cubicBezTo>
                  <a:cubicBezTo>
                    <a:pt x="2736" y="1345"/>
                    <a:pt x="2736" y="1345"/>
                    <a:pt x="2706" y="1345"/>
                  </a:cubicBezTo>
                  <a:cubicBezTo>
                    <a:pt x="2706" y="1387"/>
                    <a:pt x="2699" y="1403"/>
                    <a:pt x="2693" y="1403"/>
                  </a:cubicBezTo>
                  <a:cubicBezTo>
                    <a:pt x="2684" y="1403"/>
                    <a:pt x="2675" y="1379"/>
                    <a:pt x="2675" y="1345"/>
                  </a:cubicBezTo>
                  <a:cubicBezTo>
                    <a:pt x="2675" y="1406"/>
                    <a:pt x="2675" y="1406"/>
                    <a:pt x="2645" y="1406"/>
                  </a:cubicBezTo>
                  <a:cubicBezTo>
                    <a:pt x="2645" y="1482"/>
                    <a:pt x="2645" y="1520"/>
                    <a:pt x="2641" y="1520"/>
                  </a:cubicBezTo>
                  <a:cubicBezTo>
                    <a:pt x="2637" y="1520"/>
                    <a:pt x="2630" y="1482"/>
                    <a:pt x="2614" y="1406"/>
                  </a:cubicBezTo>
                  <a:cubicBezTo>
                    <a:pt x="2614" y="1440"/>
                    <a:pt x="2614" y="1470"/>
                    <a:pt x="2614" y="1497"/>
                  </a:cubicBezTo>
                  <a:cubicBezTo>
                    <a:pt x="2614" y="1345"/>
                    <a:pt x="2614" y="1254"/>
                    <a:pt x="2584" y="1254"/>
                  </a:cubicBezTo>
                  <a:cubicBezTo>
                    <a:pt x="2584" y="1254"/>
                    <a:pt x="2584" y="1345"/>
                    <a:pt x="2584" y="1406"/>
                  </a:cubicBezTo>
                  <a:cubicBezTo>
                    <a:pt x="2584" y="1291"/>
                    <a:pt x="2575" y="1238"/>
                    <a:pt x="2567" y="1238"/>
                  </a:cubicBezTo>
                  <a:cubicBezTo>
                    <a:pt x="2560" y="1238"/>
                    <a:pt x="2554" y="1276"/>
                    <a:pt x="2554" y="1345"/>
                  </a:cubicBezTo>
                  <a:cubicBezTo>
                    <a:pt x="2554" y="1305"/>
                    <a:pt x="2554" y="1275"/>
                    <a:pt x="2554" y="1254"/>
                  </a:cubicBezTo>
                  <a:lnTo>
                    <a:pt x="2523" y="1254"/>
                  </a:lnTo>
                  <a:cubicBezTo>
                    <a:pt x="2523" y="1254"/>
                    <a:pt x="2523" y="1315"/>
                    <a:pt x="2523" y="1406"/>
                  </a:cubicBezTo>
                  <a:cubicBezTo>
                    <a:pt x="2523" y="1310"/>
                    <a:pt x="2511" y="1250"/>
                    <a:pt x="2502" y="1250"/>
                  </a:cubicBezTo>
                  <a:cubicBezTo>
                    <a:pt x="2497" y="1250"/>
                    <a:pt x="2493" y="1270"/>
                    <a:pt x="2493" y="1315"/>
                  </a:cubicBezTo>
                  <a:cubicBezTo>
                    <a:pt x="2493" y="1315"/>
                    <a:pt x="2493" y="1315"/>
                    <a:pt x="2493" y="1406"/>
                  </a:cubicBezTo>
                  <a:cubicBezTo>
                    <a:pt x="2493" y="1376"/>
                    <a:pt x="2493" y="1366"/>
                    <a:pt x="2492" y="1366"/>
                  </a:cubicBezTo>
                  <a:cubicBezTo>
                    <a:pt x="2490" y="1366"/>
                    <a:pt x="2483" y="1403"/>
                    <a:pt x="2465" y="1406"/>
                  </a:cubicBezTo>
                  <a:lnTo>
                    <a:pt x="2465" y="1406"/>
                  </a:lnTo>
                  <a:cubicBezTo>
                    <a:pt x="2462" y="1385"/>
                    <a:pt x="2462" y="1353"/>
                    <a:pt x="2462" y="1315"/>
                  </a:cubicBezTo>
                  <a:cubicBezTo>
                    <a:pt x="2462" y="1343"/>
                    <a:pt x="2462" y="1372"/>
                    <a:pt x="2462" y="1406"/>
                  </a:cubicBezTo>
                  <a:cubicBezTo>
                    <a:pt x="2463" y="1406"/>
                    <a:pt x="2464" y="1406"/>
                    <a:pt x="2465" y="1406"/>
                  </a:cubicBezTo>
                  <a:lnTo>
                    <a:pt x="2465" y="1406"/>
                  </a:lnTo>
                  <a:cubicBezTo>
                    <a:pt x="2466" y="1422"/>
                    <a:pt x="2469" y="1431"/>
                    <a:pt x="2474" y="1431"/>
                  </a:cubicBezTo>
                  <a:cubicBezTo>
                    <a:pt x="2478" y="1431"/>
                    <a:pt x="2484" y="1423"/>
                    <a:pt x="2493" y="1406"/>
                  </a:cubicBezTo>
                  <a:lnTo>
                    <a:pt x="2493" y="1406"/>
                  </a:lnTo>
                  <a:cubicBezTo>
                    <a:pt x="2493" y="1406"/>
                    <a:pt x="2493" y="1467"/>
                    <a:pt x="2462" y="1467"/>
                  </a:cubicBezTo>
                  <a:cubicBezTo>
                    <a:pt x="2454" y="1485"/>
                    <a:pt x="2447" y="1492"/>
                    <a:pt x="2443" y="1492"/>
                  </a:cubicBezTo>
                  <a:cubicBezTo>
                    <a:pt x="2432" y="1492"/>
                    <a:pt x="2432" y="1449"/>
                    <a:pt x="2432" y="1406"/>
                  </a:cubicBezTo>
                  <a:cubicBezTo>
                    <a:pt x="2432" y="1357"/>
                    <a:pt x="2432" y="1335"/>
                    <a:pt x="2432" y="1315"/>
                  </a:cubicBezTo>
                  <a:cubicBezTo>
                    <a:pt x="2432" y="1345"/>
                    <a:pt x="2424" y="1361"/>
                    <a:pt x="2417" y="1361"/>
                  </a:cubicBezTo>
                  <a:cubicBezTo>
                    <a:pt x="2409" y="1361"/>
                    <a:pt x="2402" y="1345"/>
                    <a:pt x="2402" y="1315"/>
                  </a:cubicBezTo>
                  <a:cubicBezTo>
                    <a:pt x="2402" y="1315"/>
                    <a:pt x="2371" y="1376"/>
                    <a:pt x="2371" y="1376"/>
                  </a:cubicBezTo>
                  <a:cubicBezTo>
                    <a:pt x="2371" y="1300"/>
                    <a:pt x="2371" y="1262"/>
                    <a:pt x="2367" y="1262"/>
                  </a:cubicBezTo>
                  <a:cubicBezTo>
                    <a:pt x="2364" y="1262"/>
                    <a:pt x="2356" y="1300"/>
                    <a:pt x="2341" y="1376"/>
                  </a:cubicBezTo>
                  <a:cubicBezTo>
                    <a:pt x="2341" y="1412"/>
                    <a:pt x="2341" y="1442"/>
                    <a:pt x="2341" y="1467"/>
                  </a:cubicBezTo>
                  <a:cubicBezTo>
                    <a:pt x="2341" y="1467"/>
                    <a:pt x="2310" y="1467"/>
                    <a:pt x="2310" y="1528"/>
                  </a:cubicBezTo>
                  <a:cubicBezTo>
                    <a:pt x="2293" y="1477"/>
                    <a:pt x="2286" y="1435"/>
                    <a:pt x="2283" y="1435"/>
                  </a:cubicBezTo>
                  <a:cubicBezTo>
                    <a:pt x="2280" y="1435"/>
                    <a:pt x="2280" y="1461"/>
                    <a:pt x="2280" y="1528"/>
                  </a:cubicBezTo>
                  <a:lnTo>
                    <a:pt x="2250" y="1528"/>
                  </a:lnTo>
                  <a:cubicBezTo>
                    <a:pt x="2250" y="1481"/>
                    <a:pt x="2250" y="1437"/>
                    <a:pt x="2250" y="1437"/>
                  </a:cubicBezTo>
                  <a:cubicBezTo>
                    <a:pt x="2219" y="1437"/>
                    <a:pt x="2219" y="1437"/>
                    <a:pt x="2219" y="1528"/>
                  </a:cubicBezTo>
                  <a:cubicBezTo>
                    <a:pt x="2250" y="1589"/>
                    <a:pt x="2219" y="1589"/>
                    <a:pt x="2219" y="1589"/>
                  </a:cubicBezTo>
                  <a:cubicBezTo>
                    <a:pt x="2219" y="1589"/>
                    <a:pt x="2219" y="1545"/>
                    <a:pt x="2219" y="1497"/>
                  </a:cubicBezTo>
                  <a:cubicBezTo>
                    <a:pt x="2219" y="1437"/>
                    <a:pt x="2219" y="1437"/>
                    <a:pt x="2189" y="1437"/>
                  </a:cubicBezTo>
                  <a:cubicBezTo>
                    <a:pt x="2189" y="1370"/>
                    <a:pt x="2183" y="1344"/>
                    <a:pt x="2176" y="1344"/>
                  </a:cubicBezTo>
                  <a:cubicBezTo>
                    <a:pt x="2168" y="1344"/>
                    <a:pt x="2158" y="1386"/>
                    <a:pt x="2158" y="1437"/>
                  </a:cubicBezTo>
                  <a:cubicBezTo>
                    <a:pt x="2158" y="1394"/>
                    <a:pt x="2156" y="1375"/>
                    <a:pt x="2153" y="1375"/>
                  </a:cubicBezTo>
                  <a:cubicBezTo>
                    <a:pt x="2144" y="1375"/>
                    <a:pt x="2128" y="1497"/>
                    <a:pt x="2128" y="1649"/>
                  </a:cubicBezTo>
                  <a:cubicBezTo>
                    <a:pt x="2128" y="1586"/>
                    <a:pt x="2128" y="1536"/>
                    <a:pt x="2128" y="1497"/>
                  </a:cubicBezTo>
                  <a:cubicBezTo>
                    <a:pt x="2113" y="1543"/>
                    <a:pt x="2105" y="1566"/>
                    <a:pt x="2101" y="1566"/>
                  </a:cubicBezTo>
                  <a:cubicBezTo>
                    <a:pt x="2098" y="1566"/>
                    <a:pt x="2098" y="1543"/>
                    <a:pt x="2098" y="1497"/>
                  </a:cubicBezTo>
                  <a:cubicBezTo>
                    <a:pt x="2098" y="1437"/>
                    <a:pt x="2098" y="1437"/>
                    <a:pt x="2098" y="1437"/>
                  </a:cubicBezTo>
                  <a:cubicBezTo>
                    <a:pt x="2098" y="1437"/>
                    <a:pt x="2067" y="1437"/>
                    <a:pt x="2067" y="1497"/>
                  </a:cubicBezTo>
                  <a:cubicBezTo>
                    <a:pt x="2067" y="1437"/>
                    <a:pt x="2037" y="1437"/>
                    <a:pt x="2007" y="1406"/>
                  </a:cubicBezTo>
                  <a:cubicBezTo>
                    <a:pt x="1976" y="1406"/>
                    <a:pt x="1976" y="1406"/>
                    <a:pt x="1976" y="1558"/>
                  </a:cubicBezTo>
                  <a:cubicBezTo>
                    <a:pt x="1976" y="1539"/>
                    <a:pt x="1976" y="1516"/>
                    <a:pt x="1976" y="1497"/>
                  </a:cubicBezTo>
                  <a:cubicBezTo>
                    <a:pt x="1976" y="1497"/>
                    <a:pt x="1976" y="1497"/>
                    <a:pt x="1946" y="1406"/>
                  </a:cubicBezTo>
                  <a:cubicBezTo>
                    <a:pt x="1946" y="1387"/>
                    <a:pt x="1946" y="1364"/>
                    <a:pt x="1946" y="1345"/>
                  </a:cubicBezTo>
                  <a:cubicBezTo>
                    <a:pt x="1929" y="1378"/>
                    <a:pt x="1922" y="1410"/>
                    <a:pt x="1918" y="1410"/>
                  </a:cubicBezTo>
                  <a:cubicBezTo>
                    <a:pt x="1915" y="1410"/>
                    <a:pt x="1915" y="1386"/>
                    <a:pt x="1915" y="1315"/>
                  </a:cubicBezTo>
                  <a:lnTo>
                    <a:pt x="1885" y="1315"/>
                  </a:lnTo>
                  <a:cubicBezTo>
                    <a:pt x="1885" y="1285"/>
                    <a:pt x="1885" y="1269"/>
                    <a:pt x="1881" y="1269"/>
                  </a:cubicBezTo>
                  <a:cubicBezTo>
                    <a:pt x="1877" y="1269"/>
                    <a:pt x="1870" y="1285"/>
                    <a:pt x="1855" y="1315"/>
                  </a:cubicBezTo>
                  <a:cubicBezTo>
                    <a:pt x="1855" y="1315"/>
                    <a:pt x="1855" y="1364"/>
                    <a:pt x="1855" y="1406"/>
                  </a:cubicBezTo>
                  <a:cubicBezTo>
                    <a:pt x="1855" y="1406"/>
                    <a:pt x="1835" y="1406"/>
                    <a:pt x="1827" y="1437"/>
                  </a:cubicBezTo>
                  <a:lnTo>
                    <a:pt x="1827" y="1437"/>
                  </a:lnTo>
                  <a:cubicBezTo>
                    <a:pt x="1852" y="1448"/>
                    <a:pt x="1824" y="1592"/>
                    <a:pt x="1824" y="1680"/>
                  </a:cubicBezTo>
                  <a:cubicBezTo>
                    <a:pt x="1824" y="1680"/>
                    <a:pt x="1824" y="1680"/>
                    <a:pt x="1824" y="1589"/>
                  </a:cubicBezTo>
                  <a:cubicBezTo>
                    <a:pt x="1824" y="1550"/>
                    <a:pt x="1824" y="1499"/>
                    <a:pt x="1824" y="1467"/>
                  </a:cubicBezTo>
                  <a:cubicBezTo>
                    <a:pt x="1824" y="1455"/>
                    <a:pt x="1825" y="1445"/>
                    <a:pt x="1827" y="1437"/>
                  </a:cubicBezTo>
                  <a:lnTo>
                    <a:pt x="1827" y="1437"/>
                  </a:lnTo>
                  <a:cubicBezTo>
                    <a:pt x="1826" y="1437"/>
                    <a:pt x="1825" y="1437"/>
                    <a:pt x="1824" y="1437"/>
                  </a:cubicBezTo>
                  <a:cubicBezTo>
                    <a:pt x="1824" y="1396"/>
                    <a:pt x="1824" y="1376"/>
                    <a:pt x="1824" y="1376"/>
                  </a:cubicBezTo>
                  <a:cubicBezTo>
                    <a:pt x="1824" y="1376"/>
                    <a:pt x="1794" y="1376"/>
                    <a:pt x="1794" y="1467"/>
                  </a:cubicBezTo>
                  <a:cubicBezTo>
                    <a:pt x="1794" y="1391"/>
                    <a:pt x="1786" y="1353"/>
                    <a:pt x="1779" y="1353"/>
                  </a:cubicBezTo>
                  <a:cubicBezTo>
                    <a:pt x="1771" y="1353"/>
                    <a:pt x="1763" y="1391"/>
                    <a:pt x="1763" y="1467"/>
                  </a:cubicBezTo>
                  <a:cubicBezTo>
                    <a:pt x="1763" y="1484"/>
                    <a:pt x="1763" y="1491"/>
                    <a:pt x="1763" y="1491"/>
                  </a:cubicBezTo>
                  <a:cubicBezTo>
                    <a:pt x="1761" y="1491"/>
                    <a:pt x="1755" y="1441"/>
                    <a:pt x="1733" y="1376"/>
                  </a:cubicBezTo>
                  <a:cubicBezTo>
                    <a:pt x="1733" y="1352"/>
                    <a:pt x="1733" y="1332"/>
                    <a:pt x="1733" y="1315"/>
                  </a:cubicBezTo>
                  <a:cubicBezTo>
                    <a:pt x="1733" y="1376"/>
                    <a:pt x="1733" y="1376"/>
                    <a:pt x="1703" y="1376"/>
                  </a:cubicBezTo>
                  <a:cubicBezTo>
                    <a:pt x="1703" y="1437"/>
                    <a:pt x="1703" y="1437"/>
                    <a:pt x="1703" y="1528"/>
                  </a:cubicBezTo>
                  <a:cubicBezTo>
                    <a:pt x="1703" y="1437"/>
                    <a:pt x="1703" y="1437"/>
                    <a:pt x="1672" y="1437"/>
                  </a:cubicBezTo>
                  <a:cubicBezTo>
                    <a:pt x="1672" y="1406"/>
                    <a:pt x="1665" y="1391"/>
                    <a:pt x="1657" y="1391"/>
                  </a:cubicBezTo>
                  <a:cubicBezTo>
                    <a:pt x="1649" y="1391"/>
                    <a:pt x="1642" y="1406"/>
                    <a:pt x="1642" y="1437"/>
                  </a:cubicBezTo>
                  <a:lnTo>
                    <a:pt x="1642" y="1497"/>
                  </a:lnTo>
                  <a:cubicBezTo>
                    <a:pt x="1642" y="1433"/>
                    <a:pt x="1633" y="1394"/>
                    <a:pt x="1625" y="1394"/>
                  </a:cubicBezTo>
                  <a:cubicBezTo>
                    <a:pt x="1618" y="1394"/>
                    <a:pt x="1611" y="1426"/>
                    <a:pt x="1611" y="1497"/>
                  </a:cubicBezTo>
                  <a:lnTo>
                    <a:pt x="1611" y="1437"/>
                  </a:lnTo>
                  <a:cubicBezTo>
                    <a:pt x="1611" y="1345"/>
                    <a:pt x="1611" y="1345"/>
                    <a:pt x="1581" y="1345"/>
                  </a:cubicBezTo>
                  <a:cubicBezTo>
                    <a:pt x="1581" y="1345"/>
                    <a:pt x="1581" y="1437"/>
                    <a:pt x="1551" y="1437"/>
                  </a:cubicBezTo>
                  <a:cubicBezTo>
                    <a:pt x="1551" y="1449"/>
                    <a:pt x="1551" y="1469"/>
                    <a:pt x="1551" y="1497"/>
                  </a:cubicBezTo>
                  <a:cubicBezTo>
                    <a:pt x="1520" y="1497"/>
                    <a:pt x="1520" y="1497"/>
                    <a:pt x="1520" y="1406"/>
                  </a:cubicBezTo>
                  <a:cubicBezTo>
                    <a:pt x="1520" y="1431"/>
                    <a:pt x="1520" y="1462"/>
                    <a:pt x="1520" y="1497"/>
                  </a:cubicBezTo>
                  <a:cubicBezTo>
                    <a:pt x="1520" y="1452"/>
                    <a:pt x="1513" y="1429"/>
                    <a:pt x="1505" y="1429"/>
                  </a:cubicBezTo>
                  <a:cubicBezTo>
                    <a:pt x="1497" y="1429"/>
                    <a:pt x="1490" y="1452"/>
                    <a:pt x="1490" y="1497"/>
                  </a:cubicBezTo>
                  <a:cubicBezTo>
                    <a:pt x="1490" y="1497"/>
                    <a:pt x="1490" y="1497"/>
                    <a:pt x="1490" y="1406"/>
                  </a:cubicBezTo>
                  <a:cubicBezTo>
                    <a:pt x="1472" y="1370"/>
                    <a:pt x="1464" y="1323"/>
                    <a:pt x="1461" y="1323"/>
                  </a:cubicBezTo>
                  <a:cubicBezTo>
                    <a:pt x="1459" y="1323"/>
                    <a:pt x="1459" y="1345"/>
                    <a:pt x="1459" y="1406"/>
                  </a:cubicBezTo>
                  <a:cubicBezTo>
                    <a:pt x="1459" y="1406"/>
                    <a:pt x="1459" y="1406"/>
                    <a:pt x="1459" y="1345"/>
                  </a:cubicBezTo>
                  <a:cubicBezTo>
                    <a:pt x="1444" y="1376"/>
                    <a:pt x="1437" y="1391"/>
                    <a:pt x="1433" y="1391"/>
                  </a:cubicBezTo>
                  <a:cubicBezTo>
                    <a:pt x="1429" y="1391"/>
                    <a:pt x="1429" y="1376"/>
                    <a:pt x="1429" y="1345"/>
                  </a:cubicBezTo>
                  <a:cubicBezTo>
                    <a:pt x="1429" y="1345"/>
                    <a:pt x="1399" y="1345"/>
                    <a:pt x="1399" y="1406"/>
                  </a:cubicBezTo>
                  <a:cubicBezTo>
                    <a:pt x="1399" y="1406"/>
                    <a:pt x="1368" y="1467"/>
                    <a:pt x="1338" y="1467"/>
                  </a:cubicBezTo>
                  <a:cubicBezTo>
                    <a:pt x="1307" y="1467"/>
                    <a:pt x="1307" y="1467"/>
                    <a:pt x="1307" y="1528"/>
                  </a:cubicBezTo>
                  <a:cubicBezTo>
                    <a:pt x="1307" y="1467"/>
                    <a:pt x="1307" y="1467"/>
                    <a:pt x="1277" y="1467"/>
                  </a:cubicBezTo>
                  <a:cubicBezTo>
                    <a:pt x="1277" y="1401"/>
                    <a:pt x="1261" y="1351"/>
                    <a:pt x="1252" y="1351"/>
                  </a:cubicBezTo>
                  <a:cubicBezTo>
                    <a:pt x="1249" y="1351"/>
                    <a:pt x="1247" y="1359"/>
                    <a:pt x="1247" y="1376"/>
                  </a:cubicBezTo>
                  <a:cubicBezTo>
                    <a:pt x="1247" y="1403"/>
                    <a:pt x="1247" y="1422"/>
                    <a:pt x="1247" y="1437"/>
                  </a:cubicBezTo>
                  <a:cubicBezTo>
                    <a:pt x="1247" y="1420"/>
                    <a:pt x="1244" y="1412"/>
                    <a:pt x="1241" y="1412"/>
                  </a:cubicBezTo>
                  <a:cubicBezTo>
                    <a:pt x="1232" y="1412"/>
                    <a:pt x="1216" y="1462"/>
                    <a:pt x="1216" y="1528"/>
                  </a:cubicBezTo>
                  <a:cubicBezTo>
                    <a:pt x="1216" y="1437"/>
                    <a:pt x="1216" y="1437"/>
                    <a:pt x="1186" y="1437"/>
                  </a:cubicBezTo>
                  <a:cubicBezTo>
                    <a:pt x="1186" y="1418"/>
                    <a:pt x="1186" y="1395"/>
                    <a:pt x="1186" y="1376"/>
                  </a:cubicBezTo>
                  <a:cubicBezTo>
                    <a:pt x="1186" y="1285"/>
                    <a:pt x="1186" y="1285"/>
                    <a:pt x="1186" y="1285"/>
                  </a:cubicBezTo>
                  <a:cubicBezTo>
                    <a:pt x="1186" y="1376"/>
                    <a:pt x="1155" y="1376"/>
                    <a:pt x="1155" y="1376"/>
                  </a:cubicBezTo>
                  <a:cubicBezTo>
                    <a:pt x="1152" y="1372"/>
                    <a:pt x="1148" y="1370"/>
                    <a:pt x="1145" y="1370"/>
                  </a:cubicBezTo>
                  <a:cubicBezTo>
                    <a:pt x="1125" y="1370"/>
                    <a:pt x="1125" y="1456"/>
                    <a:pt x="1125" y="1589"/>
                  </a:cubicBezTo>
                  <a:cubicBezTo>
                    <a:pt x="1125" y="1562"/>
                    <a:pt x="1125" y="1529"/>
                    <a:pt x="1125" y="1497"/>
                  </a:cubicBezTo>
                  <a:cubicBezTo>
                    <a:pt x="1125" y="1543"/>
                    <a:pt x="1125" y="1566"/>
                    <a:pt x="1121" y="1566"/>
                  </a:cubicBezTo>
                  <a:cubicBezTo>
                    <a:pt x="1117" y="1566"/>
                    <a:pt x="1110" y="1543"/>
                    <a:pt x="1095" y="1497"/>
                  </a:cubicBezTo>
                  <a:cubicBezTo>
                    <a:pt x="1095" y="1497"/>
                    <a:pt x="1095" y="1497"/>
                    <a:pt x="1064" y="1437"/>
                  </a:cubicBezTo>
                  <a:cubicBezTo>
                    <a:pt x="1064" y="1425"/>
                    <a:pt x="1064" y="1415"/>
                    <a:pt x="1064" y="1406"/>
                  </a:cubicBezTo>
                  <a:cubicBezTo>
                    <a:pt x="1064" y="1497"/>
                    <a:pt x="1034" y="1497"/>
                    <a:pt x="1034" y="1497"/>
                  </a:cubicBezTo>
                  <a:lnTo>
                    <a:pt x="1034" y="1406"/>
                  </a:lnTo>
                  <a:cubicBezTo>
                    <a:pt x="1003" y="1406"/>
                    <a:pt x="1003" y="1406"/>
                    <a:pt x="1003" y="1497"/>
                  </a:cubicBezTo>
                  <a:cubicBezTo>
                    <a:pt x="1003" y="1491"/>
                    <a:pt x="1003" y="1464"/>
                    <a:pt x="1003" y="1406"/>
                  </a:cubicBezTo>
                  <a:cubicBezTo>
                    <a:pt x="1003" y="1330"/>
                    <a:pt x="1003" y="1292"/>
                    <a:pt x="1000" y="1292"/>
                  </a:cubicBezTo>
                  <a:cubicBezTo>
                    <a:pt x="996" y="1292"/>
                    <a:pt x="988" y="1330"/>
                    <a:pt x="973" y="1406"/>
                  </a:cubicBezTo>
                  <a:cubicBezTo>
                    <a:pt x="973" y="1406"/>
                    <a:pt x="943" y="1497"/>
                    <a:pt x="943" y="1497"/>
                  </a:cubicBezTo>
                  <a:cubicBezTo>
                    <a:pt x="943" y="1467"/>
                    <a:pt x="912" y="1467"/>
                    <a:pt x="912" y="1406"/>
                  </a:cubicBezTo>
                  <a:cubicBezTo>
                    <a:pt x="912" y="1446"/>
                    <a:pt x="912" y="1462"/>
                    <a:pt x="912" y="1467"/>
                  </a:cubicBezTo>
                  <a:cubicBezTo>
                    <a:pt x="904" y="1450"/>
                    <a:pt x="898" y="1442"/>
                    <a:pt x="893" y="1442"/>
                  </a:cubicBezTo>
                  <a:cubicBezTo>
                    <a:pt x="882" y="1442"/>
                    <a:pt x="882" y="1492"/>
                    <a:pt x="882" y="1558"/>
                  </a:cubicBezTo>
                  <a:cubicBezTo>
                    <a:pt x="882" y="1534"/>
                    <a:pt x="882" y="1503"/>
                    <a:pt x="882" y="1467"/>
                  </a:cubicBezTo>
                  <a:cubicBezTo>
                    <a:pt x="882" y="1406"/>
                    <a:pt x="882" y="1315"/>
                    <a:pt x="851" y="1315"/>
                  </a:cubicBezTo>
                  <a:cubicBezTo>
                    <a:pt x="851" y="1315"/>
                    <a:pt x="851" y="1315"/>
                    <a:pt x="851" y="1406"/>
                  </a:cubicBezTo>
                  <a:cubicBezTo>
                    <a:pt x="851" y="1467"/>
                    <a:pt x="851" y="1467"/>
                    <a:pt x="851" y="1467"/>
                  </a:cubicBezTo>
                  <a:cubicBezTo>
                    <a:pt x="851" y="1467"/>
                    <a:pt x="851" y="1467"/>
                    <a:pt x="851" y="1528"/>
                  </a:cubicBezTo>
                  <a:cubicBezTo>
                    <a:pt x="851" y="1619"/>
                    <a:pt x="851" y="1619"/>
                    <a:pt x="851" y="1619"/>
                  </a:cubicBezTo>
                  <a:cubicBezTo>
                    <a:pt x="821" y="1528"/>
                    <a:pt x="821" y="1528"/>
                    <a:pt x="821" y="1528"/>
                  </a:cubicBezTo>
                  <a:lnTo>
                    <a:pt x="821" y="1467"/>
                  </a:lnTo>
                  <a:cubicBezTo>
                    <a:pt x="821" y="1439"/>
                    <a:pt x="821" y="1405"/>
                    <a:pt x="821" y="1376"/>
                  </a:cubicBezTo>
                  <a:cubicBezTo>
                    <a:pt x="821" y="1430"/>
                    <a:pt x="788" y="1441"/>
                    <a:pt x="755" y="1441"/>
                  </a:cubicBezTo>
                  <a:cubicBezTo>
                    <a:pt x="734" y="1441"/>
                    <a:pt x="712" y="1437"/>
                    <a:pt x="699" y="1437"/>
                  </a:cubicBezTo>
                  <a:cubicBezTo>
                    <a:pt x="699" y="1494"/>
                    <a:pt x="687" y="1516"/>
                    <a:pt x="678" y="1516"/>
                  </a:cubicBezTo>
                  <a:cubicBezTo>
                    <a:pt x="673" y="1516"/>
                    <a:pt x="669" y="1508"/>
                    <a:pt x="669" y="1497"/>
                  </a:cubicBezTo>
                  <a:cubicBezTo>
                    <a:pt x="639" y="1497"/>
                    <a:pt x="608" y="1497"/>
                    <a:pt x="608" y="1589"/>
                  </a:cubicBezTo>
                  <a:cubicBezTo>
                    <a:pt x="578" y="1589"/>
                    <a:pt x="578" y="1649"/>
                    <a:pt x="578" y="1649"/>
                  </a:cubicBezTo>
                  <a:cubicBezTo>
                    <a:pt x="578" y="1710"/>
                    <a:pt x="548" y="1710"/>
                    <a:pt x="548" y="1710"/>
                  </a:cubicBezTo>
                  <a:cubicBezTo>
                    <a:pt x="548" y="1710"/>
                    <a:pt x="548" y="1710"/>
                    <a:pt x="548" y="1649"/>
                  </a:cubicBezTo>
                  <a:lnTo>
                    <a:pt x="548" y="1558"/>
                  </a:lnTo>
                  <a:cubicBezTo>
                    <a:pt x="548" y="1558"/>
                    <a:pt x="548" y="1558"/>
                    <a:pt x="548" y="1437"/>
                  </a:cubicBezTo>
                  <a:lnTo>
                    <a:pt x="517" y="1497"/>
                  </a:lnTo>
                  <a:cubicBezTo>
                    <a:pt x="517" y="1519"/>
                    <a:pt x="517" y="1542"/>
                    <a:pt x="517" y="1558"/>
                  </a:cubicBezTo>
                  <a:cubicBezTo>
                    <a:pt x="517" y="1604"/>
                    <a:pt x="510" y="1627"/>
                    <a:pt x="502" y="1627"/>
                  </a:cubicBezTo>
                  <a:cubicBezTo>
                    <a:pt x="494" y="1627"/>
                    <a:pt x="487" y="1604"/>
                    <a:pt x="487" y="1558"/>
                  </a:cubicBezTo>
                  <a:cubicBezTo>
                    <a:pt x="487" y="1497"/>
                    <a:pt x="487" y="1497"/>
                    <a:pt x="487" y="1497"/>
                  </a:cubicBezTo>
                  <a:cubicBezTo>
                    <a:pt x="487" y="1558"/>
                    <a:pt x="456" y="1558"/>
                    <a:pt x="426" y="1558"/>
                  </a:cubicBezTo>
                  <a:cubicBezTo>
                    <a:pt x="396" y="1558"/>
                    <a:pt x="365" y="1558"/>
                    <a:pt x="365" y="1619"/>
                  </a:cubicBezTo>
                  <a:cubicBezTo>
                    <a:pt x="365" y="1619"/>
                    <a:pt x="365" y="1619"/>
                    <a:pt x="365" y="1558"/>
                  </a:cubicBezTo>
                  <a:cubicBezTo>
                    <a:pt x="365" y="1518"/>
                    <a:pt x="365" y="1496"/>
                    <a:pt x="363" y="1496"/>
                  </a:cubicBezTo>
                  <a:cubicBezTo>
                    <a:pt x="359" y="1496"/>
                    <a:pt x="352" y="1533"/>
                    <a:pt x="335" y="1619"/>
                  </a:cubicBezTo>
                  <a:cubicBezTo>
                    <a:pt x="335" y="1558"/>
                    <a:pt x="335" y="1528"/>
                    <a:pt x="335" y="1528"/>
                  </a:cubicBezTo>
                  <a:cubicBezTo>
                    <a:pt x="304" y="1528"/>
                    <a:pt x="304" y="1528"/>
                    <a:pt x="304" y="1619"/>
                  </a:cubicBezTo>
                  <a:cubicBezTo>
                    <a:pt x="304" y="1522"/>
                    <a:pt x="292" y="1450"/>
                    <a:pt x="283" y="1450"/>
                  </a:cubicBezTo>
                  <a:cubicBezTo>
                    <a:pt x="278" y="1450"/>
                    <a:pt x="274" y="1473"/>
                    <a:pt x="274" y="1528"/>
                  </a:cubicBezTo>
                  <a:cubicBezTo>
                    <a:pt x="274" y="1528"/>
                    <a:pt x="244" y="1528"/>
                    <a:pt x="244" y="1467"/>
                  </a:cubicBezTo>
                  <a:cubicBezTo>
                    <a:pt x="244" y="1467"/>
                    <a:pt x="244" y="1467"/>
                    <a:pt x="244" y="1528"/>
                  </a:cubicBezTo>
                  <a:lnTo>
                    <a:pt x="213" y="1528"/>
                  </a:lnTo>
                  <a:cubicBezTo>
                    <a:pt x="213" y="1528"/>
                    <a:pt x="183" y="1589"/>
                    <a:pt x="183" y="1589"/>
                  </a:cubicBezTo>
                  <a:cubicBezTo>
                    <a:pt x="183" y="1528"/>
                    <a:pt x="183" y="1528"/>
                    <a:pt x="152" y="1528"/>
                  </a:cubicBezTo>
                  <a:cubicBezTo>
                    <a:pt x="122" y="1528"/>
                    <a:pt x="92" y="1497"/>
                    <a:pt x="92" y="1437"/>
                  </a:cubicBezTo>
                  <a:cubicBezTo>
                    <a:pt x="92" y="1437"/>
                    <a:pt x="92" y="1437"/>
                    <a:pt x="92" y="1497"/>
                  </a:cubicBezTo>
                  <a:cubicBezTo>
                    <a:pt x="92" y="1590"/>
                    <a:pt x="92" y="1627"/>
                    <a:pt x="85" y="1627"/>
                  </a:cubicBezTo>
                  <a:cubicBezTo>
                    <a:pt x="80" y="1627"/>
                    <a:pt x="73" y="1612"/>
                    <a:pt x="61" y="1589"/>
                  </a:cubicBezTo>
                  <a:cubicBezTo>
                    <a:pt x="61" y="1547"/>
                    <a:pt x="61" y="1516"/>
                    <a:pt x="61" y="1497"/>
                  </a:cubicBezTo>
                  <a:cubicBezTo>
                    <a:pt x="61" y="1442"/>
                    <a:pt x="57" y="1419"/>
                    <a:pt x="52" y="1419"/>
                  </a:cubicBezTo>
                  <a:cubicBezTo>
                    <a:pt x="43" y="1419"/>
                    <a:pt x="31" y="1491"/>
                    <a:pt x="31" y="1589"/>
                  </a:cubicBezTo>
                  <a:cubicBezTo>
                    <a:pt x="31" y="1551"/>
                    <a:pt x="31" y="1518"/>
                    <a:pt x="31" y="1497"/>
                  </a:cubicBezTo>
                  <a:cubicBezTo>
                    <a:pt x="31" y="1497"/>
                    <a:pt x="31" y="1497"/>
                    <a:pt x="31" y="1345"/>
                  </a:cubicBezTo>
                  <a:cubicBezTo>
                    <a:pt x="31" y="1285"/>
                    <a:pt x="31" y="1193"/>
                    <a:pt x="0" y="1193"/>
                  </a:cubicBez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14"/>
            <p:cNvSpPr/>
            <p:nvPr/>
          </p:nvSpPr>
          <p:spPr>
            <a:xfrm>
              <a:off x="2598043" y="3071896"/>
              <a:ext cx="54284" cy="20053"/>
            </a:xfrm>
            <a:custGeom>
              <a:rect b="b" l="l" r="r" t="t"/>
              <a:pathLst>
                <a:path extrusionOk="0" h="1212" w="3281">
                  <a:moveTo>
                    <a:pt x="1487" y="122"/>
                  </a:moveTo>
                  <a:cubicBezTo>
                    <a:pt x="1487" y="122"/>
                    <a:pt x="1487" y="122"/>
                    <a:pt x="1487" y="122"/>
                  </a:cubicBezTo>
                  <a:cubicBezTo>
                    <a:pt x="1487" y="122"/>
                    <a:pt x="1487" y="122"/>
                    <a:pt x="1487" y="122"/>
                  </a:cubicBezTo>
                  <a:close/>
                  <a:moveTo>
                    <a:pt x="1517" y="122"/>
                  </a:moveTo>
                  <a:cubicBezTo>
                    <a:pt x="1517" y="122"/>
                    <a:pt x="1517" y="122"/>
                    <a:pt x="1517" y="122"/>
                  </a:cubicBezTo>
                  <a:cubicBezTo>
                    <a:pt x="1517" y="122"/>
                    <a:pt x="1517" y="122"/>
                    <a:pt x="1517" y="122"/>
                  </a:cubicBezTo>
                  <a:close/>
                  <a:moveTo>
                    <a:pt x="2003" y="122"/>
                  </a:moveTo>
                  <a:cubicBezTo>
                    <a:pt x="2003" y="122"/>
                    <a:pt x="2003" y="122"/>
                    <a:pt x="2003" y="122"/>
                  </a:cubicBezTo>
                  <a:cubicBezTo>
                    <a:pt x="2003" y="122"/>
                    <a:pt x="2003" y="122"/>
                    <a:pt x="2003" y="122"/>
                  </a:cubicBezTo>
                  <a:close/>
                  <a:moveTo>
                    <a:pt x="2733" y="122"/>
                  </a:moveTo>
                  <a:cubicBezTo>
                    <a:pt x="2733" y="122"/>
                    <a:pt x="2733" y="122"/>
                    <a:pt x="2733" y="122"/>
                  </a:cubicBezTo>
                  <a:cubicBezTo>
                    <a:pt x="2733" y="122"/>
                    <a:pt x="2733" y="122"/>
                    <a:pt x="2733" y="122"/>
                  </a:cubicBezTo>
                  <a:close/>
                  <a:moveTo>
                    <a:pt x="3250" y="122"/>
                  </a:moveTo>
                  <a:cubicBezTo>
                    <a:pt x="3250" y="122"/>
                    <a:pt x="3250" y="122"/>
                    <a:pt x="3250" y="122"/>
                  </a:cubicBezTo>
                  <a:cubicBezTo>
                    <a:pt x="3250" y="122"/>
                    <a:pt x="3250" y="122"/>
                    <a:pt x="3250" y="122"/>
                  </a:cubicBezTo>
                  <a:close/>
                  <a:moveTo>
                    <a:pt x="940" y="92"/>
                  </a:moveTo>
                  <a:cubicBezTo>
                    <a:pt x="940" y="92"/>
                    <a:pt x="909" y="92"/>
                    <a:pt x="940" y="183"/>
                  </a:cubicBezTo>
                  <a:cubicBezTo>
                    <a:pt x="940" y="136"/>
                    <a:pt x="940" y="92"/>
                    <a:pt x="940" y="92"/>
                  </a:cubicBezTo>
                  <a:close/>
                  <a:moveTo>
                    <a:pt x="1322" y="128"/>
                  </a:moveTo>
                  <a:cubicBezTo>
                    <a:pt x="1320" y="128"/>
                    <a:pt x="1328" y="155"/>
                    <a:pt x="1332" y="195"/>
                  </a:cubicBezTo>
                  <a:lnTo>
                    <a:pt x="1332" y="195"/>
                  </a:lnTo>
                  <a:cubicBezTo>
                    <a:pt x="1334" y="183"/>
                    <a:pt x="1335" y="170"/>
                    <a:pt x="1335" y="153"/>
                  </a:cubicBezTo>
                  <a:cubicBezTo>
                    <a:pt x="1326" y="136"/>
                    <a:pt x="1323" y="128"/>
                    <a:pt x="1322" y="128"/>
                  </a:cubicBezTo>
                  <a:close/>
                  <a:moveTo>
                    <a:pt x="2611" y="122"/>
                  </a:moveTo>
                  <a:cubicBezTo>
                    <a:pt x="2611" y="183"/>
                    <a:pt x="2604" y="214"/>
                    <a:pt x="2600" y="214"/>
                  </a:cubicBezTo>
                  <a:cubicBezTo>
                    <a:pt x="2596" y="214"/>
                    <a:pt x="2596" y="183"/>
                    <a:pt x="2611" y="122"/>
                  </a:cubicBezTo>
                  <a:close/>
                  <a:moveTo>
                    <a:pt x="3138" y="51"/>
                  </a:moveTo>
                  <a:lnTo>
                    <a:pt x="3138" y="51"/>
                  </a:lnTo>
                  <a:cubicBezTo>
                    <a:pt x="3134" y="51"/>
                    <a:pt x="3128" y="92"/>
                    <a:pt x="3128" y="183"/>
                  </a:cubicBezTo>
                  <a:cubicBezTo>
                    <a:pt x="3128" y="202"/>
                    <a:pt x="3128" y="223"/>
                    <a:pt x="3128" y="244"/>
                  </a:cubicBezTo>
                  <a:cubicBezTo>
                    <a:pt x="3145" y="123"/>
                    <a:pt x="3143" y="51"/>
                    <a:pt x="3138" y="51"/>
                  </a:cubicBezTo>
                  <a:close/>
                  <a:moveTo>
                    <a:pt x="2733" y="274"/>
                  </a:moveTo>
                  <a:cubicBezTo>
                    <a:pt x="2733" y="341"/>
                    <a:pt x="2727" y="379"/>
                    <a:pt x="2720" y="379"/>
                  </a:cubicBezTo>
                  <a:cubicBezTo>
                    <a:pt x="2714" y="379"/>
                    <a:pt x="2707" y="346"/>
                    <a:pt x="2704" y="274"/>
                  </a:cubicBezTo>
                  <a:close/>
                  <a:moveTo>
                    <a:pt x="2763" y="274"/>
                  </a:moveTo>
                  <a:lnTo>
                    <a:pt x="2733" y="426"/>
                  </a:lnTo>
                  <a:cubicBezTo>
                    <a:pt x="2733" y="375"/>
                    <a:pt x="2733" y="317"/>
                    <a:pt x="2733" y="274"/>
                  </a:cubicBezTo>
                  <a:close/>
                  <a:moveTo>
                    <a:pt x="940" y="396"/>
                  </a:moveTo>
                  <a:cubicBezTo>
                    <a:pt x="970" y="396"/>
                    <a:pt x="970" y="396"/>
                    <a:pt x="940" y="457"/>
                  </a:cubicBezTo>
                  <a:cubicBezTo>
                    <a:pt x="940" y="396"/>
                    <a:pt x="940" y="396"/>
                    <a:pt x="940" y="396"/>
                  </a:cubicBezTo>
                  <a:close/>
                  <a:moveTo>
                    <a:pt x="1365" y="366"/>
                  </a:moveTo>
                  <a:cubicBezTo>
                    <a:pt x="1365" y="426"/>
                    <a:pt x="1365" y="518"/>
                    <a:pt x="1365" y="518"/>
                  </a:cubicBezTo>
                  <a:lnTo>
                    <a:pt x="1335" y="518"/>
                  </a:lnTo>
                  <a:cubicBezTo>
                    <a:pt x="1335" y="426"/>
                    <a:pt x="1335" y="366"/>
                    <a:pt x="1365" y="366"/>
                  </a:cubicBezTo>
                  <a:close/>
                  <a:moveTo>
                    <a:pt x="3219" y="487"/>
                  </a:moveTo>
                  <a:lnTo>
                    <a:pt x="3219" y="548"/>
                  </a:lnTo>
                  <a:cubicBezTo>
                    <a:pt x="3219" y="639"/>
                    <a:pt x="3219" y="639"/>
                    <a:pt x="3219" y="639"/>
                  </a:cubicBezTo>
                  <a:cubicBezTo>
                    <a:pt x="3189" y="639"/>
                    <a:pt x="3189" y="639"/>
                    <a:pt x="3189" y="548"/>
                  </a:cubicBezTo>
                  <a:cubicBezTo>
                    <a:pt x="3189" y="548"/>
                    <a:pt x="3219" y="487"/>
                    <a:pt x="3219" y="487"/>
                  </a:cubicBezTo>
                  <a:close/>
                  <a:moveTo>
                    <a:pt x="2490" y="609"/>
                  </a:moveTo>
                  <a:lnTo>
                    <a:pt x="2490" y="669"/>
                  </a:lnTo>
                  <a:cubicBezTo>
                    <a:pt x="2459" y="669"/>
                    <a:pt x="2459" y="669"/>
                    <a:pt x="2459" y="609"/>
                  </a:cubicBezTo>
                  <a:close/>
                  <a:moveTo>
                    <a:pt x="2885" y="639"/>
                  </a:moveTo>
                  <a:cubicBezTo>
                    <a:pt x="2885" y="657"/>
                    <a:pt x="2885" y="678"/>
                    <a:pt x="2885" y="700"/>
                  </a:cubicBezTo>
                  <a:cubicBezTo>
                    <a:pt x="2855" y="639"/>
                    <a:pt x="2885" y="639"/>
                    <a:pt x="2885" y="639"/>
                  </a:cubicBezTo>
                  <a:close/>
                  <a:moveTo>
                    <a:pt x="3037" y="639"/>
                  </a:moveTo>
                  <a:cubicBezTo>
                    <a:pt x="3037" y="669"/>
                    <a:pt x="3037" y="701"/>
                    <a:pt x="3037" y="730"/>
                  </a:cubicBezTo>
                  <a:lnTo>
                    <a:pt x="3007" y="730"/>
                  </a:lnTo>
                  <a:lnTo>
                    <a:pt x="3037" y="639"/>
                  </a:lnTo>
                  <a:close/>
                  <a:moveTo>
                    <a:pt x="2642" y="548"/>
                  </a:moveTo>
                  <a:cubicBezTo>
                    <a:pt x="2672" y="548"/>
                    <a:pt x="2642" y="639"/>
                    <a:pt x="2642" y="761"/>
                  </a:cubicBezTo>
                  <a:cubicBezTo>
                    <a:pt x="2642" y="744"/>
                    <a:pt x="2642" y="724"/>
                    <a:pt x="2642" y="700"/>
                  </a:cubicBezTo>
                  <a:lnTo>
                    <a:pt x="2642" y="548"/>
                  </a:lnTo>
                  <a:close/>
                  <a:moveTo>
                    <a:pt x="575" y="639"/>
                  </a:moveTo>
                  <a:cubicBezTo>
                    <a:pt x="574" y="662"/>
                    <a:pt x="569" y="777"/>
                    <a:pt x="544" y="852"/>
                  </a:cubicBezTo>
                  <a:cubicBezTo>
                    <a:pt x="544" y="852"/>
                    <a:pt x="544" y="852"/>
                    <a:pt x="544" y="761"/>
                  </a:cubicBezTo>
                  <a:cubicBezTo>
                    <a:pt x="544" y="700"/>
                    <a:pt x="544" y="639"/>
                    <a:pt x="575" y="639"/>
                  </a:cubicBezTo>
                  <a:close/>
                  <a:moveTo>
                    <a:pt x="28" y="700"/>
                  </a:moveTo>
                  <a:cubicBezTo>
                    <a:pt x="6" y="785"/>
                    <a:pt x="0" y="885"/>
                    <a:pt x="9" y="885"/>
                  </a:cubicBezTo>
                  <a:cubicBezTo>
                    <a:pt x="12" y="885"/>
                    <a:pt x="19" y="867"/>
                    <a:pt x="28" y="821"/>
                  </a:cubicBezTo>
                  <a:cubicBezTo>
                    <a:pt x="28" y="803"/>
                    <a:pt x="28" y="743"/>
                    <a:pt x="28" y="700"/>
                  </a:cubicBezTo>
                  <a:close/>
                  <a:moveTo>
                    <a:pt x="1092" y="913"/>
                  </a:moveTo>
                  <a:cubicBezTo>
                    <a:pt x="1092" y="1034"/>
                    <a:pt x="1099" y="1095"/>
                    <a:pt x="1103" y="1095"/>
                  </a:cubicBezTo>
                  <a:lnTo>
                    <a:pt x="1103" y="1095"/>
                  </a:lnTo>
                  <a:cubicBezTo>
                    <a:pt x="1107" y="1095"/>
                    <a:pt x="1107" y="1034"/>
                    <a:pt x="1092" y="913"/>
                  </a:cubicBezTo>
                  <a:close/>
                  <a:moveTo>
                    <a:pt x="932" y="1080"/>
                  </a:moveTo>
                  <a:cubicBezTo>
                    <a:pt x="927" y="1094"/>
                    <a:pt x="925" y="1103"/>
                    <a:pt x="926" y="1103"/>
                  </a:cubicBezTo>
                  <a:cubicBezTo>
                    <a:pt x="927" y="1103"/>
                    <a:pt x="930" y="1096"/>
                    <a:pt x="932" y="1080"/>
                  </a:cubicBezTo>
                  <a:close/>
                  <a:moveTo>
                    <a:pt x="2307" y="1065"/>
                  </a:moveTo>
                  <a:cubicBezTo>
                    <a:pt x="2307" y="1085"/>
                    <a:pt x="2307" y="1107"/>
                    <a:pt x="2307" y="1125"/>
                  </a:cubicBezTo>
                  <a:cubicBezTo>
                    <a:pt x="2307" y="1165"/>
                    <a:pt x="2313" y="1188"/>
                    <a:pt x="2317" y="1188"/>
                  </a:cubicBezTo>
                  <a:cubicBezTo>
                    <a:pt x="2322" y="1188"/>
                    <a:pt x="2325" y="1150"/>
                    <a:pt x="2307" y="1065"/>
                  </a:cubicBezTo>
                  <a:close/>
                  <a:moveTo>
                    <a:pt x="2976" y="1"/>
                  </a:moveTo>
                  <a:cubicBezTo>
                    <a:pt x="2976" y="92"/>
                    <a:pt x="2946" y="92"/>
                    <a:pt x="2946" y="92"/>
                  </a:cubicBezTo>
                  <a:cubicBezTo>
                    <a:pt x="2946" y="92"/>
                    <a:pt x="2946" y="92"/>
                    <a:pt x="2946" y="244"/>
                  </a:cubicBezTo>
                  <a:cubicBezTo>
                    <a:pt x="2946" y="366"/>
                    <a:pt x="2946" y="366"/>
                    <a:pt x="2915" y="366"/>
                  </a:cubicBezTo>
                  <a:cubicBezTo>
                    <a:pt x="2915" y="366"/>
                    <a:pt x="2915" y="366"/>
                    <a:pt x="2915" y="305"/>
                  </a:cubicBezTo>
                  <a:cubicBezTo>
                    <a:pt x="2915" y="305"/>
                    <a:pt x="2915" y="277"/>
                    <a:pt x="2915" y="252"/>
                  </a:cubicBezTo>
                  <a:cubicBezTo>
                    <a:pt x="2915" y="252"/>
                    <a:pt x="2915" y="195"/>
                    <a:pt x="2915" y="153"/>
                  </a:cubicBezTo>
                  <a:cubicBezTo>
                    <a:pt x="2915" y="153"/>
                    <a:pt x="2915" y="62"/>
                    <a:pt x="2885" y="62"/>
                  </a:cubicBezTo>
                  <a:cubicBezTo>
                    <a:pt x="2885" y="127"/>
                    <a:pt x="2885" y="177"/>
                    <a:pt x="2874" y="177"/>
                  </a:cubicBezTo>
                  <a:cubicBezTo>
                    <a:pt x="2869" y="177"/>
                    <a:pt x="2863" y="170"/>
                    <a:pt x="2855" y="153"/>
                  </a:cubicBezTo>
                  <a:cubicBezTo>
                    <a:pt x="2855" y="153"/>
                    <a:pt x="2850" y="148"/>
                    <a:pt x="2844" y="148"/>
                  </a:cubicBezTo>
                  <a:cubicBezTo>
                    <a:pt x="2835" y="148"/>
                    <a:pt x="2824" y="159"/>
                    <a:pt x="2824" y="214"/>
                  </a:cubicBezTo>
                  <a:cubicBezTo>
                    <a:pt x="2824" y="214"/>
                    <a:pt x="2824" y="214"/>
                    <a:pt x="2824" y="191"/>
                  </a:cubicBezTo>
                  <a:cubicBezTo>
                    <a:pt x="2824" y="191"/>
                    <a:pt x="2824" y="168"/>
                    <a:pt x="2824" y="122"/>
                  </a:cubicBezTo>
                  <a:cubicBezTo>
                    <a:pt x="2824" y="122"/>
                    <a:pt x="2794" y="122"/>
                    <a:pt x="2794" y="214"/>
                  </a:cubicBezTo>
                  <a:cubicBezTo>
                    <a:pt x="2794" y="122"/>
                    <a:pt x="2794" y="122"/>
                    <a:pt x="2794" y="122"/>
                  </a:cubicBezTo>
                  <a:cubicBezTo>
                    <a:pt x="2780" y="164"/>
                    <a:pt x="2766" y="180"/>
                    <a:pt x="2755" y="180"/>
                  </a:cubicBezTo>
                  <a:cubicBezTo>
                    <a:pt x="2742" y="180"/>
                    <a:pt x="2733" y="156"/>
                    <a:pt x="2733" y="122"/>
                  </a:cubicBezTo>
                  <a:cubicBezTo>
                    <a:pt x="2733" y="183"/>
                    <a:pt x="2733" y="183"/>
                    <a:pt x="2733" y="183"/>
                  </a:cubicBezTo>
                  <a:cubicBezTo>
                    <a:pt x="2733" y="139"/>
                    <a:pt x="2729" y="118"/>
                    <a:pt x="2724" y="118"/>
                  </a:cubicBezTo>
                  <a:cubicBezTo>
                    <a:pt x="2716" y="118"/>
                    <a:pt x="2706" y="164"/>
                    <a:pt x="2703" y="239"/>
                  </a:cubicBezTo>
                  <a:lnTo>
                    <a:pt x="2703" y="239"/>
                  </a:lnTo>
                  <a:cubicBezTo>
                    <a:pt x="2703" y="222"/>
                    <a:pt x="2703" y="203"/>
                    <a:pt x="2703" y="183"/>
                  </a:cubicBezTo>
                  <a:cubicBezTo>
                    <a:pt x="2685" y="355"/>
                    <a:pt x="2678" y="449"/>
                    <a:pt x="2675" y="449"/>
                  </a:cubicBezTo>
                  <a:cubicBezTo>
                    <a:pt x="2672" y="449"/>
                    <a:pt x="2672" y="393"/>
                    <a:pt x="2672" y="274"/>
                  </a:cubicBezTo>
                  <a:cubicBezTo>
                    <a:pt x="2672" y="241"/>
                    <a:pt x="2672" y="210"/>
                    <a:pt x="2672" y="183"/>
                  </a:cubicBezTo>
                  <a:cubicBezTo>
                    <a:pt x="2672" y="259"/>
                    <a:pt x="2672" y="297"/>
                    <a:pt x="2668" y="297"/>
                  </a:cubicBezTo>
                  <a:cubicBezTo>
                    <a:pt x="2665" y="297"/>
                    <a:pt x="2657" y="259"/>
                    <a:pt x="2642" y="183"/>
                  </a:cubicBezTo>
                  <a:cubicBezTo>
                    <a:pt x="2642" y="68"/>
                    <a:pt x="2642" y="15"/>
                    <a:pt x="2637" y="15"/>
                  </a:cubicBezTo>
                  <a:cubicBezTo>
                    <a:pt x="2633" y="15"/>
                    <a:pt x="2625" y="53"/>
                    <a:pt x="2611" y="122"/>
                  </a:cubicBezTo>
                  <a:cubicBezTo>
                    <a:pt x="2611" y="82"/>
                    <a:pt x="2611" y="52"/>
                    <a:pt x="2611" y="31"/>
                  </a:cubicBezTo>
                  <a:lnTo>
                    <a:pt x="2581" y="31"/>
                  </a:lnTo>
                  <a:cubicBezTo>
                    <a:pt x="2581" y="31"/>
                    <a:pt x="2581" y="92"/>
                    <a:pt x="2581" y="183"/>
                  </a:cubicBezTo>
                  <a:cubicBezTo>
                    <a:pt x="2581" y="87"/>
                    <a:pt x="2581" y="27"/>
                    <a:pt x="2573" y="27"/>
                  </a:cubicBezTo>
                  <a:cubicBezTo>
                    <a:pt x="2569" y="27"/>
                    <a:pt x="2562" y="47"/>
                    <a:pt x="2551" y="92"/>
                  </a:cubicBezTo>
                  <a:cubicBezTo>
                    <a:pt x="2551" y="92"/>
                    <a:pt x="2551" y="92"/>
                    <a:pt x="2551" y="183"/>
                  </a:cubicBezTo>
                  <a:cubicBezTo>
                    <a:pt x="2551" y="200"/>
                    <a:pt x="2551" y="208"/>
                    <a:pt x="2550" y="208"/>
                  </a:cubicBezTo>
                  <a:cubicBezTo>
                    <a:pt x="2548" y="208"/>
                    <a:pt x="2542" y="158"/>
                    <a:pt x="2520" y="92"/>
                  </a:cubicBezTo>
                  <a:cubicBezTo>
                    <a:pt x="2520" y="120"/>
                    <a:pt x="2520" y="149"/>
                    <a:pt x="2520" y="183"/>
                  </a:cubicBezTo>
                  <a:cubicBezTo>
                    <a:pt x="2520" y="92"/>
                    <a:pt x="2520" y="92"/>
                    <a:pt x="2490" y="31"/>
                  </a:cubicBezTo>
                  <a:cubicBezTo>
                    <a:pt x="2490" y="31"/>
                    <a:pt x="2490" y="31"/>
                    <a:pt x="2490" y="92"/>
                  </a:cubicBezTo>
                  <a:cubicBezTo>
                    <a:pt x="2490" y="122"/>
                    <a:pt x="2482" y="138"/>
                    <a:pt x="2475" y="138"/>
                  </a:cubicBezTo>
                  <a:cubicBezTo>
                    <a:pt x="2467" y="138"/>
                    <a:pt x="2459" y="122"/>
                    <a:pt x="2459" y="92"/>
                  </a:cubicBezTo>
                  <a:cubicBezTo>
                    <a:pt x="2459" y="92"/>
                    <a:pt x="2459" y="153"/>
                    <a:pt x="2459" y="153"/>
                  </a:cubicBezTo>
                  <a:cubicBezTo>
                    <a:pt x="2459" y="153"/>
                    <a:pt x="2429" y="153"/>
                    <a:pt x="2429" y="244"/>
                  </a:cubicBezTo>
                  <a:cubicBezTo>
                    <a:pt x="2429" y="225"/>
                    <a:pt x="2429" y="195"/>
                    <a:pt x="2429" y="153"/>
                  </a:cubicBezTo>
                  <a:cubicBezTo>
                    <a:pt x="2429" y="198"/>
                    <a:pt x="2429" y="221"/>
                    <a:pt x="2425" y="221"/>
                  </a:cubicBezTo>
                  <a:cubicBezTo>
                    <a:pt x="2421" y="221"/>
                    <a:pt x="2414" y="198"/>
                    <a:pt x="2399" y="153"/>
                  </a:cubicBezTo>
                  <a:cubicBezTo>
                    <a:pt x="2399" y="235"/>
                    <a:pt x="2399" y="290"/>
                    <a:pt x="2399" y="305"/>
                  </a:cubicBezTo>
                  <a:cubicBezTo>
                    <a:pt x="2399" y="305"/>
                    <a:pt x="2429" y="366"/>
                    <a:pt x="2429" y="366"/>
                  </a:cubicBezTo>
                  <a:cubicBezTo>
                    <a:pt x="2429" y="457"/>
                    <a:pt x="2399" y="457"/>
                    <a:pt x="2399" y="457"/>
                  </a:cubicBezTo>
                  <a:cubicBezTo>
                    <a:pt x="2399" y="457"/>
                    <a:pt x="2399" y="457"/>
                    <a:pt x="2399" y="366"/>
                  </a:cubicBezTo>
                  <a:cubicBezTo>
                    <a:pt x="2399" y="366"/>
                    <a:pt x="2399" y="305"/>
                    <a:pt x="2399" y="305"/>
                  </a:cubicBezTo>
                  <a:cubicBezTo>
                    <a:pt x="2383" y="381"/>
                    <a:pt x="2376" y="419"/>
                    <a:pt x="2372" y="419"/>
                  </a:cubicBezTo>
                  <a:cubicBezTo>
                    <a:pt x="2368" y="419"/>
                    <a:pt x="2368" y="381"/>
                    <a:pt x="2368" y="305"/>
                  </a:cubicBezTo>
                  <a:cubicBezTo>
                    <a:pt x="2368" y="254"/>
                    <a:pt x="2359" y="212"/>
                    <a:pt x="2350" y="212"/>
                  </a:cubicBezTo>
                  <a:cubicBezTo>
                    <a:pt x="2344" y="212"/>
                    <a:pt x="2338" y="238"/>
                    <a:pt x="2338" y="305"/>
                  </a:cubicBezTo>
                  <a:cubicBezTo>
                    <a:pt x="2323" y="259"/>
                    <a:pt x="2315" y="236"/>
                    <a:pt x="2311" y="236"/>
                  </a:cubicBezTo>
                  <a:cubicBezTo>
                    <a:pt x="2307" y="236"/>
                    <a:pt x="2307" y="259"/>
                    <a:pt x="2307" y="305"/>
                  </a:cubicBezTo>
                  <a:cubicBezTo>
                    <a:pt x="2307" y="326"/>
                    <a:pt x="2307" y="347"/>
                    <a:pt x="2307" y="366"/>
                  </a:cubicBezTo>
                  <a:cubicBezTo>
                    <a:pt x="2277" y="366"/>
                    <a:pt x="2277" y="274"/>
                    <a:pt x="2277" y="214"/>
                  </a:cubicBezTo>
                  <a:lnTo>
                    <a:pt x="2247" y="214"/>
                  </a:lnTo>
                  <a:cubicBezTo>
                    <a:pt x="2247" y="147"/>
                    <a:pt x="2241" y="121"/>
                    <a:pt x="2234" y="121"/>
                  </a:cubicBezTo>
                  <a:cubicBezTo>
                    <a:pt x="2226" y="121"/>
                    <a:pt x="2216" y="163"/>
                    <a:pt x="2216" y="214"/>
                  </a:cubicBezTo>
                  <a:cubicBezTo>
                    <a:pt x="2216" y="264"/>
                    <a:pt x="2216" y="340"/>
                    <a:pt x="2216" y="426"/>
                  </a:cubicBezTo>
                  <a:lnTo>
                    <a:pt x="2186" y="639"/>
                  </a:lnTo>
                  <a:lnTo>
                    <a:pt x="2186" y="426"/>
                  </a:lnTo>
                  <a:cubicBezTo>
                    <a:pt x="2186" y="363"/>
                    <a:pt x="2186" y="313"/>
                    <a:pt x="2186" y="274"/>
                  </a:cubicBezTo>
                  <a:cubicBezTo>
                    <a:pt x="2186" y="214"/>
                    <a:pt x="2186" y="214"/>
                    <a:pt x="2155" y="214"/>
                  </a:cubicBezTo>
                  <a:cubicBezTo>
                    <a:pt x="2155" y="214"/>
                    <a:pt x="2155" y="214"/>
                    <a:pt x="2155" y="274"/>
                  </a:cubicBezTo>
                  <a:lnTo>
                    <a:pt x="2125" y="274"/>
                  </a:lnTo>
                  <a:cubicBezTo>
                    <a:pt x="2125" y="214"/>
                    <a:pt x="2125" y="214"/>
                    <a:pt x="2095" y="183"/>
                  </a:cubicBezTo>
                  <a:cubicBezTo>
                    <a:pt x="2064" y="183"/>
                    <a:pt x="2034" y="183"/>
                    <a:pt x="2034" y="335"/>
                  </a:cubicBezTo>
                  <a:cubicBezTo>
                    <a:pt x="2034" y="316"/>
                    <a:pt x="2034" y="293"/>
                    <a:pt x="2034" y="274"/>
                  </a:cubicBezTo>
                  <a:cubicBezTo>
                    <a:pt x="2034" y="274"/>
                    <a:pt x="2034" y="274"/>
                    <a:pt x="2034" y="183"/>
                  </a:cubicBezTo>
                  <a:cubicBezTo>
                    <a:pt x="2022" y="122"/>
                    <a:pt x="2014" y="100"/>
                    <a:pt x="2010" y="100"/>
                  </a:cubicBezTo>
                  <a:cubicBezTo>
                    <a:pt x="2003" y="100"/>
                    <a:pt x="2003" y="147"/>
                    <a:pt x="2003" y="183"/>
                  </a:cubicBezTo>
                  <a:cubicBezTo>
                    <a:pt x="2003" y="164"/>
                    <a:pt x="2003" y="141"/>
                    <a:pt x="2003" y="122"/>
                  </a:cubicBezTo>
                  <a:cubicBezTo>
                    <a:pt x="2003" y="155"/>
                    <a:pt x="1995" y="187"/>
                    <a:pt x="1987" y="187"/>
                  </a:cubicBezTo>
                  <a:cubicBezTo>
                    <a:pt x="1980" y="187"/>
                    <a:pt x="1973" y="163"/>
                    <a:pt x="1973" y="92"/>
                  </a:cubicBezTo>
                  <a:cubicBezTo>
                    <a:pt x="1973" y="183"/>
                    <a:pt x="1943" y="183"/>
                    <a:pt x="1943" y="183"/>
                  </a:cubicBezTo>
                  <a:cubicBezTo>
                    <a:pt x="1943" y="183"/>
                    <a:pt x="1943" y="183"/>
                    <a:pt x="1943" y="92"/>
                  </a:cubicBezTo>
                  <a:cubicBezTo>
                    <a:pt x="1912" y="92"/>
                    <a:pt x="1912" y="244"/>
                    <a:pt x="1912" y="244"/>
                  </a:cubicBezTo>
                  <a:cubicBezTo>
                    <a:pt x="1912" y="293"/>
                    <a:pt x="1912" y="391"/>
                    <a:pt x="1912" y="457"/>
                  </a:cubicBezTo>
                  <a:cubicBezTo>
                    <a:pt x="1882" y="457"/>
                    <a:pt x="1882" y="457"/>
                    <a:pt x="1882" y="366"/>
                  </a:cubicBezTo>
                  <a:cubicBezTo>
                    <a:pt x="1882" y="314"/>
                    <a:pt x="1904" y="240"/>
                    <a:pt x="1910" y="219"/>
                  </a:cubicBezTo>
                  <a:lnTo>
                    <a:pt x="1910" y="219"/>
                  </a:lnTo>
                  <a:cubicBezTo>
                    <a:pt x="1912" y="227"/>
                    <a:pt x="1912" y="235"/>
                    <a:pt x="1912" y="244"/>
                  </a:cubicBezTo>
                  <a:cubicBezTo>
                    <a:pt x="1912" y="225"/>
                    <a:pt x="1912" y="214"/>
                    <a:pt x="1912" y="214"/>
                  </a:cubicBezTo>
                  <a:cubicBezTo>
                    <a:pt x="1912" y="214"/>
                    <a:pt x="1912" y="216"/>
                    <a:pt x="1910" y="219"/>
                  </a:cubicBezTo>
                  <a:lnTo>
                    <a:pt x="1910" y="219"/>
                  </a:lnTo>
                  <a:cubicBezTo>
                    <a:pt x="1904" y="175"/>
                    <a:pt x="1882" y="153"/>
                    <a:pt x="1882" y="153"/>
                  </a:cubicBezTo>
                  <a:cubicBezTo>
                    <a:pt x="1882" y="153"/>
                    <a:pt x="1882" y="153"/>
                    <a:pt x="1882" y="244"/>
                  </a:cubicBezTo>
                  <a:cubicBezTo>
                    <a:pt x="1867" y="168"/>
                    <a:pt x="1859" y="130"/>
                    <a:pt x="1855" y="130"/>
                  </a:cubicBezTo>
                  <a:cubicBezTo>
                    <a:pt x="1851" y="130"/>
                    <a:pt x="1851" y="168"/>
                    <a:pt x="1851" y="244"/>
                  </a:cubicBezTo>
                  <a:cubicBezTo>
                    <a:pt x="1851" y="274"/>
                    <a:pt x="1844" y="290"/>
                    <a:pt x="1836" y="290"/>
                  </a:cubicBezTo>
                  <a:cubicBezTo>
                    <a:pt x="1829" y="290"/>
                    <a:pt x="1821" y="274"/>
                    <a:pt x="1821" y="244"/>
                  </a:cubicBezTo>
                  <a:cubicBezTo>
                    <a:pt x="1821" y="223"/>
                    <a:pt x="1821" y="191"/>
                    <a:pt x="1821" y="153"/>
                  </a:cubicBezTo>
                  <a:cubicBezTo>
                    <a:pt x="1821" y="67"/>
                    <a:pt x="1811" y="30"/>
                    <a:pt x="1803" y="30"/>
                  </a:cubicBezTo>
                  <a:cubicBezTo>
                    <a:pt x="1796" y="30"/>
                    <a:pt x="1791" y="52"/>
                    <a:pt x="1791" y="92"/>
                  </a:cubicBezTo>
                  <a:cubicBezTo>
                    <a:pt x="1791" y="153"/>
                    <a:pt x="1791" y="153"/>
                    <a:pt x="1791" y="153"/>
                  </a:cubicBezTo>
                  <a:cubicBezTo>
                    <a:pt x="1760" y="214"/>
                    <a:pt x="1760" y="214"/>
                    <a:pt x="1760" y="305"/>
                  </a:cubicBezTo>
                  <a:cubicBezTo>
                    <a:pt x="1760" y="214"/>
                    <a:pt x="1760" y="214"/>
                    <a:pt x="1760" y="214"/>
                  </a:cubicBezTo>
                  <a:lnTo>
                    <a:pt x="1730" y="214"/>
                  </a:lnTo>
                  <a:lnTo>
                    <a:pt x="1730" y="274"/>
                  </a:lnTo>
                  <a:cubicBezTo>
                    <a:pt x="1730" y="210"/>
                    <a:pt x="1713" y="171"/>
                    <a:pt x="1697" y="171"/>
                  </a:cubicBezTo>
                  <a:cubicBezTo>
                    <a:pt x="1683" y="171"/>
                    <a:pt x="1669" y="203"/>
                    <a:pt x="1669" y="274"/>
                  </a:cubicBezTo>
                  <a:lnTo>
                    <a:pt x="1669" y="214"/>
                  </a:lnTo>
                  <a:cubicBezTo>
                    <a:pt x="1669" y="122"/>
                    <a:pt x="1669" y="122"/>
                    <a:pt x="1669" y="122"/>
                  </a:cubicBezTo>
                  <a:cubicBezTo>
                    <a:pt x="1669" y="122"/>
                    <a:pt x="1639" y="214"/>
                    <a:pt x="1639" y="214"/>
                  </a:cubicBezTo>
                  <a:cubicBezTo>
                    <a:pt x="1628" y="202"/>
                    <a:pt x="1621" y="195"/>
                    <a:pt x="1616" y="195"/>
                  </a:cubicBezTo>
                  <a:cubicBezTo>
                    <a:pt x="1608" y="195"/>
                    <a:pt x="1608" y="217"/>
                    <a:pt x="1608" y="274"/>
                  </a:cubicBezTo>
                  <a:cubicBezTo>
                    <a:pt x="1608" y="274"/>
                    <a:pt x="1608" y="274"/>
                    <a:pt x="1608" y="183"/>
                  </a:cubicBezTo>
                  <a:cubicBezTo>
                    <a:pt x="1608" y="122"/>
                    <a:pt x="1608" y="122"/>
                    <a:pt x="1608" y="122"/>
                  </a:cubicBezTo>
                  <a:cubicBezTo>
                    <a:pt x="1578" y="122"/>
                    <a:pt x="1578" y="183"/>
                    <a:pt x="1578" y="274"/>
                  </a:cubicBezTo>
                  <a:cubicBezTo>
                    <a:pt x="1578" y="229"/>
                    <a:pt x="1570" y="206"/>
                    <a:pt x="1563" y="206"/>
                  </a:cubicBezTo>
                  <a:cubicBezTo>
                    <a:pt x="1555" y="206"/>
                    <a:pt x="1548" y="229"/>
                    <a:pt x="1548" y="274"/>
                  </a:cubicBezTo>
                  <a:cubicBezTo>
                    <a:pt x="1548" y="274"/>
                    <a:pt x="1548" y="274"/>
                    <a:pt x="1548" y="183"/>
                  </a:cubicBezTo>
                  <a:cubicBezTo>
                    <a:pt x="1548" y="147"/>
                    <a:pt x="1537" y="100"/>
                    <a:pt x="1528" y="100"/>
                  </a:cubicBezTo>
                  <a:cubicBezTo>
                    <a:pt x="1522" y="100"/>
                    <a:pt x="1517" y="122"/>
                    <a:pt x="1517" y="183"/>
                  </a:cubicBezTo>
                  <a:cubicBezTo>
                    <a:pt x="1517" y="183"/>
                    <a:pt x="1517" y="183"/>
                    <a:pt x="1517" y="122"/>
                  </a:cubicBezTo>
                  <a:cubicBezTo>
                    <a:pt x="1517" y="153"/>
                    <a:pt x="1510" y="168"/>
                    <a:pt x="1502" y="168"/>
                  </a:cubicBezTo>
                  <a:cubicBezTo>
                    <a:pt x="1494" y="168"/>
                    <a:pt x="1487" y="153"/>
                    <a:pt x="1487" y="122"/>
                  </a:cubicBezTo>
                  <a:cubicBezTo>
                    <a:pt x="1487" y="122"/>
                    <a:pt x="1487" y="123"/>
                    <a:pt x="1487" y="183"/>
                  </a:cubicBezTo>
                  <a:lnTo>
                    <a:pt x="1487" y="244"/>
                  </a:lnTo>
                  <a:cubicBezTo>
                    <a:pt x="1487" y="168"/>
                    <a:pt x="1487" y="130"/>
                    <a:pt x="1483" y="130"/>
                  </a:cubicBezTo>
                  <a:cubicBezTo>
                    <a:pt x="1479" y="130"/>
                    <a:pt x="1472" y="168"/>
                    <a:pt x="1456" y="244"/>
                  </a:cubicBezTo>
                  <a:cubicBezTo>
                    <a:pt x="1456" y="183"/>
                    <a:pt x="1456" y="183"/>
                    <a:pt x="1456" y="183"/>
                  </a:cubicBezTo>
                  <a:cubicBezTo>
                    <a:pt x="1456" y="183"/>
                    <a:pt x="1426" y="244"/>
                    <a:pt x="1426" y="244"/>
                  </a:cubicBezTo>
                  <a:cubicBezTo>
                    <a:pt x="1396" y="244"/>
                    <a:pt x="1365" y="244"/>
                    <a:pt x="1365" y="305"/>
                  </a:cubicBezTo>
                  <a:cubicBezTo>
                    <a:pt x="1365" y="244"/>
                    <a:pt x="1365" y="244"/>
                    <a:pt x="1365" y="244"/>
                  </a:cubicBezTo>
                  <a:cubicBezTo>
                    <a:pt x="1365" y="244"/>
                    <a:pt x="1335" y="244"/>
                    <a:pt x="1335" y="153"/>
                  </a:cubicBezTo>
                  <a:cubicBezTo>
                    <a:pt x="1335" y="244"/>
                    <a:pt x="1335" y="244"/>
                    <a:pt x="1335" y="244"/>
                  </a:cubicBezTo>
                  <a:cubicBezTo>
                    <a:pt x="1335" y="226"/>
                    <a:pt x="1334" y="210"/>
                    <a:pt x="1332" y="195"/>
                  </a:cubicBezTo>
                  <a:lnTo>
                    <a:pt x="1332" y="195"/>
                  </a:lnTo>
                  <a:cubicBezTo>
                    <a:pt x="1325" y="246"/>
                    <a:pt x="1304" y="255"/>
                    <a:pt x="1304" y="305"/>
                  </a:cubicBezTo>
                  <a:cubicBezTo>
                    <a:pt x="1304" y="305"/>
                    <a:pt x="1304" y="305"/>
                    <a:pt x="1304" y="214"/>
                  </a:cubicBezTo>
                  <a:cubicBezTo>
                    <a:pt x="1304" y="197"/>
                    <a:pt x="1302" y="189"/>
                    <a:pt x="1299" y="189"/>
                  </a:cubicBezTo>
                  <a:cubicBezTo>
                    <a:pt x="1290" y="189"/>
                    <a:pt x="1274" y="239"/>
                    <a:pt x="1274" y="305"/>
                  </a:cubicBezTo>
                  <a:cubicBezTo>
                    <a:pt x="1274" y="282"/>
                    <a:pt x="1274" y="265"/>
                    <a:pt x="1274" y="252"/>
                  </a:cubicBezTo>
                  <a:cubicBezTo>
                    <a:pt x="1274" y="252"/>
                    <a:pt x="1274" y="195"/>
                    <a:pt x="1274" y="153"/>
                  </a:cubicBezTo>
                  <a:cubicBezTo>
                    <a:pt x="1274" y="62"/>
                    <a:pt x="1274" y="62"/>
                    <a:pt x="1244" y="62"/>
                  </a:cubicBezTo>
                  <a:cubicBezTo>
                    <a:pt x="1244" y="153"/>
                    <a:pt x="1244" y="153"/>
                    <a:pt x="1213" y="153"/>
                  </a:cubicBezTo>
                  <a:cubicBezTo>
                    <a:pt x="1213" y="149"/>
                    <a:pt x="1213" y="147"/>
                    <a:pt x="1213" y="147"/>
                  </a:cubicBezTo>
                  <a:cubicBezTo>
                    <a:pt x="1213" y="147"/>
                    <a:pt x="1209" y="233"/>
                    <a:pt x="1183" y="366"/>
                  </a:cubicBezTo>
                  <a:cubicBezTo>
                    <a:pt x="1183" y="339"/>
                    <a:pt x="1183" y="306"/>
                    <a:pt x="1183" y="274"/>
                  </a:cubicBezTo>
                  <a:cubicBezTo>
                    <a:pt x="1168" y="244"/>
                    <a:pt x="1160" y="229"/>
                    <a:pt x="1156" y="229"/>
                  </a:cubicBezTo>
                  <a:cubicBezTo>
                    <a:pt x="1152" y="229"/>
                    <a:pt x="1152" y="244"/>
                    <a:pt x="1152" y="274"/>
                  </a:cubicBezTo>
                  <a:cubicBezTo>
                    <a:pt x="1152" y="305"/>
                    <a:pt x="1145" y="320"/>
                    <a:pt x="1137" y="320"/>
                  </a:cubicBezTo>
                  <a:cubicBezTo>
                    <a:pt x="1130" y="320"/>
                    <a:pt x="1122" y="305"/>
                    <a:pt x="1122" y="274"/>
                  </a:cubicBezTo>
                  <a:cubicBezTo>
                    <a:pt x="1092" y="274"/>
                    <a:pt x="1092" y="274"/>
                    <a:pt x="1092" y="335"/>
                  </a:cubicBezTo>
                  <a:cubicBezTo>
                    <a:pt x="1092" y="335"/>
                    <a:pt x="1092" y="274"/>
                    <a:pt x="1092" y="274"/>
                  </a:cubicBezTo>
                  <a:lnTo>
                    <a:pt x="1092" y="183"/>
                  </a:lnTo>
                  <a:cubicBezTo>
                    <a:pt x="1092" y="183"/>
                    <a:pt x="1092" y="183"/>
                    <a:pt x="1061" y="274"/>
                  </a:cubicBezTo>
                  <a:cubicBezTo>
                    <a:pt x="1061" y="268"/>
                    <a:pt x="1061" y="241"/>
                    <a:pt x="1061" y="183"/>
                  </a:cubicBezTo>
                  <a:cubicBezTo>
                    <a:pt x="1061" y="107"/>
                    <a:pt x="1061" y="69"/>
                    <a:pt x="1057" y="69"/>
                  </a:cubicBezTo>
                  <a:cubicBezTo>
                    <a:pt x="1054" y="69"/>
                    <a:pt x="1046" y="107"/>
                    <a:pt x="1031" y="183"/>
                  </a:cubicBezTo>
                  <a:cubicBezTo>
                    <a:pt x="1031" y="183"/>
                    <a:pt x="1031" y="274"/>
                    <a:pt x="1000" y="274"/>
                  </a:cubicBezTo>
                  <a:cubicBezTo>
                    <a:pt x="1000" y="244"/>
                    <a:pt x="1000" y="244"/>
                    <a:pt x="970" y="183"/>
                  </a:cubicBezTo>
                  <a:cubicBezTo>
                    <a:pt x="970" y="223"/>
                    <a:pt x="970" y="239"/>
                    <a:pt x="970" y="244"/>
                  </a:cubicBezTo>
                  <a:cubicBezTo>
                    <a:pt x="970" y="227"/>
                    <a:pt x="968" y="219"/>
                    <a:pt x="964" y="219"/>
                  </a:cubicBezTo>
                  <a:cubicBezTo>
                    <a:pt x="955" y="219"/>
                    <a:pt x="940" y="269"/>
                    <a:pt x="940" y="335"/>
                  </a:cubicBezTo>
                  <a:cubicBezTo>
                    <a:pt x="940" y="311"/>
                    <a:pt x="940" y="280"/>
                    <a:pt x="940" y="244"/>
                  </a:cubicBezTo>
                  <a:cubicBezTo>
                    <a:pt x="940" y="225"/>
                    <a:pt x="940" y="204"/>
                    <a:pt x="940" y="183"/>
                  </a:cubicBezTo>
                  <a:cubicBezTo>
                    <a:pt x="940" y="244"/>
                    <a:pt x="940" y="244"/>
                    <a:pt x="909" y="244"/>
                  </a:cubicBezTo>
                  <a:cubicBezTo>
                    <a:pt x="909" y="244"/>
                    <a:pt x="909" y="244"/>
                    <a:pt x="909" y="305"/>
                  </a:cubicBezTo>
                  <a:cubicBezTo>
                    <a:pt x="909" y="396"/>
                    <a:pt x="909" y="396"/>
                    <a:pt x="909" y="396"/>
                  </a:cubicBezTo>
                  <a:lnTo>
                    <a:pt x="940" y="457"/>
                  </a:lnTo>
                  <a:lnTo>
                    <a:pt x="909" y="457"/>
                  </a:lnTo>
                  <a:cubicBezTo>
                    <a:pt x="909" y="457"/>
                    <a:pt x="909" y="457"/>
                    <a:pt x="909" y="396"/>
                  </a:cubicBezTo>
                  <a:cubicBezTo>
                    <a:pt x="909" y="305"/>
                    <a:pt x="879" y="305"/>
                    <a:pt x="879" y="305"/>
                  </a:cubicBezTo>
                  <a:lnTo>
                    <a:pt x="879" y="244"/>
                  </a:lnTo>
                  <a:cubicBezTo>
                    <a:pt x="879" y="216"/>
                    <a:pt x="879" y="182"/>
                    <a:pt x="879" y="153"/>
                  </a:cubicBezTo>
                  <a:cubicBezTo>
                    <a:pt x="879" y="207"/>
                    <a:pt x="846" y="218"/>
                    <a:pt x="820" y="218"/>
                  </a:cubicBezTo>
                  <a:cubicBezTo>
                    <a:pt x="802" y="218"/>
                    <a:pt x="788" y="214"/>
                    <a:pt x="788" y="214"/>
                  </a:cubicBezTo>
                  <a:cubicBezTo>
                    <a:pt x="772" y="183"/>
                    <a:pt x="765" y="168"/>
                    <a:pt x="761" y="168"/>
                  </a:cubicBezTo>
                  <a:cubicBezTo>
                    <a:pt x="757" y="168"/>
                    <a:pt x="757" y="183"/>
                    <a:pt x="757" y="214"/>
                  </a:cubicBezTo>
                  <a:cubicBezTo>
                    <a:pt x="757" y="271"/>
                    <a:pt x="757" y="293"/>
                    <a:pt x="749" y="293"/>
                  </a:cubicBezTo>
                  <a:cubicBezTo>
                    <a:pt x="745" y="293"/>
                    <a:pt x="738" y="285"/>
                    <a:pt x="727" y="274"/>
                  </a:cubicBezTo>
                  <a:cubicBezTo>
                    <a:pt x="696" y="274"/>
                    <a:pt x="666" y="274"/>
                    <a:pt x="666" y="366"/>
                  </a:cubicBezTo>
                  <a:cubicBezTo>
                    <a:pt x="666" y="366"/>
                    <a:pt x="636" y="426"/>
                    <a:pt x="636" y="426"/>
                  </a:cubicBezTo>
                  <a:cubicBezTo>
                    <a:pt x="636" y="366"/>
                    <a:pt x="636" y="274"/>
                    <a:pt x="636" y="274"/>
                  </a:cubicBezTo>
                  <a:lnTo>
                    <a:pt x="605" y="274"/>
                  </a:lnTo>
                  <a:cubicBezTo>
                    <a:pt x="605" y="227"/>
                    <a:pt x="602" y="209"/>
                    <a:pt x="598" y="209"/>
                  </a:cubicBezTo>
                  <a:cubicBezTo>
                    <a:pt x="589" y="209"/>
                    <a:pt x="575" y="293"/>
                    <a:pt x="575" y="335"/>
                  </a:cubicBezTo>
                  <a:cubicBezTo>
                    <a:pt x="544" y="274"/>
                    <a:pt x="544" y="274"/>
                    <a:pt x="544" y="274"/>
                  </a:cubicBezTo>
                  <a:cubicBezTo>
                    <a:pt x="544" y="335"/>
                    <a:pt x="514" y="335"/>
                    <a:pt x="484" y="335"/>
                  </a:cubicBezTo>
                  <a:cubicBezTo>
                    <a:pt x="453" y="335"/>
                    <a:pt x="423" y="335"/>
                    <a:pt x="423" y="396"/>
                  </a:cubicBezTo>
                  <a:cubicBezTo>
                    <a:pt x="423" y="335"/>
                    <a:pt x="392" y="305"/>
                    <a:pt x="392" y="305"/>
                  </a:cubicBezTo>
                  <a:cubicBezTo>
                    <a:pt x="362" y="305"/>
                    <a:pt x="362" y="305"/>
                    <a:pt x="362" y="396"/>
                  </a:cubicBezTo>
                  <a:cubicBezTo>
                    <a:pt x="362" y="299"/>
                    <a:pt x="350" y="227"/>
                    <a:pt x="341" y="227"/>
                  </a:cubicBezTo>
                  <a:cubicBezTo>
                    <a:pt x="336" y="227"/>
                    <a:pt x="332" y="250"/>
                    <a:pt x="332" y="305"/>
                  </a:cubicBezTo>
                  <a:cubicBezTo>
                    <a:pt x="332" y="305"/>
                    <a:pt x="332" y="305"/>
                    <a:pt x="332" y="244"/>
                  </a:cubicBezTo>
                  <a:cubicBezTo>
                    <a:pt x="332" y="244"/>
                    <a:pt x="301" y="244"/>
                    <a:pt x="301" y="305"/>
                  </a:cubicBezTo>
                  <a:lnTo>
                    <a:pt x="271" y="305"/>
                  </a:lnTo>
                  <a:cubicBezTo>
                    <a:pt x="271" y="305"/>
                    <a:pt x="271" y="366"/>
                    <a:pt x="271" y="366"/>
                  </a:cubicBezTo>
                  <a:cubicBezTo>
                    <a:pt x="271" y="305"/>
                    <a:pt x="240" y="305"/>
                    <a:pt x="210" y="305"/>
                  </a:cubicBezTo>
                  <a:cubicBezTo>
                    <a:pt x="180" y="305"/>
                    <a:pt x="149" y="274"/>
                    <a:pt x="149" y="214"/>
                  </a:cubicBezTo>
                  <a:cubicBezTo>
                    <a:pt x="149" y="214"/>
                    <a:pt x="149" y="214"/>
                    <a:pt x="149" y="274"/>
                  </a:cubicBezTo>
                  <a:cubicBezTo>
                    <a:pt x="149" y="315"/>
                    <a:pt x="149" y="345"/>
                    <a:pt x="149" y="366"/>
                  </a:cubicBezTo>
                  <a:cubicBezTo>
                    <a:pt x="149" y="290"/>
                    <a:pt x="142" y="252"/>
                    <a:pt x="134" y="252"/>
                  </a:cubicBezTo>
                  <a:cubicBezTo>
                    <a:pt x="127" y="252"/>
                    <a:pt x="119" y="290"/>
                    <a:pt x="119" y="366"/>
                  </a:cubicBezTo>
                  <a:lnTo>
                    <a:pt x="119" y="274"/>
                  </a:lnTo>
                  <a:cubicBezTo>
                    <a:pt x="119" y="219"/>
                    <a:pt x="115" y="196"/>
                    <a:pt x="110" y="196"/>
                  </a:cubicBezTo>
                  <a:cubicBezTo>
                    <a:pt x="101" y="196"/>
                    <a:pt x="89" y="268"/>
                    <a:pt x="89" y="366"/>
                  </a:cubicBezTo>
                  <a:cubicBezTo>
                    <a:pt x="89" y="328"/>
                    <a:pt x="89" y="295"/>
                    <a:pt x="89" y="274"/>
                  </a:cubicBezTo>
                  <a:cubicBezTo>
                    <a:pt x="89" y="274"/>
                    <a:pt x="89" y="274"/>
                    <a:pt x="89" y="122"/>
                  </a:cubicBezTo>
                  <a:lnTo>
                    <a:pt x="58" y="122"/>
                  </a:lnTo>
                  <a:cubicBezTo>
                    <a:pt x="58" y="122"/>
                    <a:pt x="58" y="122"/>
                    <a:pt x="58" y="214"/>
                  </a:cubicBezTo>
                  <a:cubicBezTo>
                    <a:pt x="58" y="274"/>
                    <a:pt x="58" y="274"/>
                    <a:pt x="58" y="274"/>
                  </a:cubicBezTo>
                  <a:cubicBezTo>
                    <a:pt x="58" y="291"/>
                    <a:pt x="58" y="313"/>
                    <a:pt x="58" y="335"/>
                  </a:cubicBezTo>
                  <a:cubicBezTo>
                    <a:pt x="58" y="426"/>
                    <a:pt x="58" y="487"/>
                    <a:pt x="58" y="487"/>
                  </a:cubicBezTo>
                  <a:lnTo>
                    <a:pt x="58" y="639"/>
                  </a:lnTo>
                  <a:cubicBezTo>
                    <a:pt x="58" y="791"/>
                    <a:pt x="58" y="852"/>
                    <a:pt x="58" y="943"/>
                  </a:cubicBezTo>
                  <a:cubicBezTo>
                    <a:pt x="76" y="979"/>
                    <a:pt x="84" y="1026"/>
                    <a:pt x="87" y="1026"/>
                  </a:cubicBezTo>
                  <a:cubicBezTo>
                    <a:pt x="89" y="1026"/>
                    <a:pt x="89" y="1005"/>
                    <a:pt x="89" y="943"/>
                  </a:cubicBezTo>
                  <a:cubicBezTo>
                    <a:pt x="89" y="1004"/>
                    <a:pt x="119" y="1034"/>
                    <a:pt x="149" y="1034"/>
                  </a:cubicBezTo>
                  <a:cubicBezTo>
                    <a:pt x="149" y="1034"/>
                    <a:pt x="180" y="1034"/>
                    <a:pt x="180" y="1095"/>
                  </a:cubicBezTo>
                  <a:cubicBezTo>
                    <a:pt x="180" y="1186"/>
                    <a:pt x="180" y="1186"/>
                    <a:pt x="180" y="1186"/>
                  </a:cubicBezTo>
                  <a:cubicBezTo>
                    <a:pt x="180" y="1132"/>
                    <a:pt x="191" y="1121"/>
                    <a:pt x="206" y="1121"/>
                  </a:cubicBezTo>
                  <a:cubicBezTo>
                    <a:pt x="216" y="1121"/>
                    <a:pt x="228" y="1125"/>
                    <a:pt x="240" y="1125"/>
                  </a:cubicBezTo>
                  <a:cubicBezTo>
                    <a:pt x="271" y="1125"/>
                    <a:pt x="271" y="1125"/>
                    <a:pt x="271" y="1065"/>
                  </a:cubicBezTo>
                  <a:lnTo>
                    <a:pt x="301" y="1065"/>
                  </a:lnTo>
                  <a:cubicBezTo>
                    <a:pt x="301" y="1125"/>
                    <a:pt x="301" y="1125"/>
                    <a:pt x="301" y="1125"/>
                  </a:cubicBezTo>
                  <a:cubicBezTo>
                    <a:pt x="301" y="1065"/>
                    <a:pt x="332" y="1065"/>
                    <a:pt x="332" y="1065"/>
                  </a:cubicBezTo>
                  <a:cubicBezTo>
                    <a:pt x="362" y="1065"/>
                    <a:pt x="362" y="1065"/>
                    <a:pt x="392" y="1125"/>
                  </a:cubicBezTo>
                  <a:cubicBezTo>
                    <a:pt x="392" y="1107"/>
                    <a:pt x="392" y="1084"/>
                    <a:pt x="392" y="1065"/>
                  </a:cubicBezTo>
                  <a:cubicBezTo>
                    <a:pt x="392" y="1156"/>
                    <a:pt x="392" y="1156"/>
                    <a:pt x="423" y="1156"/>
                  </a:cubicBezTo>
                  <a:cubicBezTo>
                    <a:pt x="423" y="1065"/>
                    <a:pt x="423" y="1065"/>
                    <a:pt x="453" y="1065"/>
                  </a:cubicBezTo>
                  <a:cubicBezTo>
                    <a:pt x="465" y="1065"/>
                    <a:pt x="478" y="1069"/>
                    <a:pt x="488" y="1069"/>
                  </a:cubicBezTo>
                  <a:cubicBezTo>
                    <a:pt x="503" y="1069"/>
                    <a:pt x="514" y="1059"/>
                    <a:pt x="514" y="1004"/>
                  </a:cubicBezTo>
                  <a:cubicBezTo>
                    <a:pt x="533" y="1155"/>
                    <a:pt x="540" y="1212"/>
                    <a:pt x="543" y="1212"/>
                  </a:cubicBezTo>
                  <a:cubicBezTo>
                    <a:pt x="544" y="1212"/>
                    <a:pt x="544" y="1190"/>
                    <a:pt x="544" y="1156"/>
                  </a:cubicBezTo>
                  <a:cubicBezTo>
                    <a:pt x="544" y="1156"/>
                    <a:pt x="544" y="1095"/>
                    <a:pt x="544" y="1004"/>
                  </a:cubicBezTo>
                  <a:cubicBezTo>
                    <a:pt x="544" y="1065"/>
                    <a:pt x="554" y="1092"/>
                    <a:pt x="566" y="1092"/>
                  </a:cubicBezTo>
                  <a:cubicBezTo>
                    <a:pt x="584" y="1092"/>
                    <a:pt x="605" y="1034"/>
                    <a:pt x="605" y="943"/>
                  </a:cubicBezTo>
                  <a:lnTo>
                    <a:pt x="605" y="1034"/>
                  </a:lnTo>
                  <a:cubicBezTo>
                    <a:pt x="605" y="1095"/>
                    <a:pt x="605" y="1095"/>
                    <a:pt x="636" y="1095"/>
                  </a:cubicBezTo>
                  <a:cubicBezTo>
                    <a:pt x="636" y="1034"/>
                    <a:pt x="641" y="1012"/>
                    <a:pt x="647" y="1012"/>
                  </a:cubicBezTo>
                  <a:cubicBezTo>
                    <a:pt x="655" y="1012"/>
                    <a:pt x="666" y="1059"/>
                    <a:pt x="666" y="1095"/>
                  </a:cubicBezTo>
                  <a:cubicBezTo>
                    <a:pt x="666" y="1186"/>
                    <a:pt x="666" y="1186"/>
                    <a:pt x="666" y="1186"/>
                  </a:cubicBezTo>
                  <a:cubicBezTo>
                    <a:pt x="679" y="1119"/>
                    <a:pt x="687" y="1094"/>
                    <a:pt x="691" y="1094"/>
                  </a:cubicBezTo>
                  <a:cubicBezTo>
                    <a:pt x="696" y="1094"/>
                    <a:pt x="696" y="1135"/>
                    <a:pt x="696" y="1186"/>
                  </a:cubicBezTo>
                  <a:lnTo>
                    <a:pt x="727" y="1186"/>
                  </a:lnTo>
                  <a:cubicBezTo>
                    <a:pt x="727" y="1095"/>
                    <a:pt x="727" y="1095"/>
                    <a:pt x="727" y="1095"/>
                  </a:cubicBezTo>
                  <a:cubicBezTo>
                    <a:pt x="739" y="1095"/>
                    <a:pt x="746" y="1100"/>
                    <a:pt x="751" y="1100"/>
                  </a:cubicBezTo>
                  <a:cubicBezTo>
                    <a:pt x="757" y="1100"/>
                    <a:pt x="757" y="1089"/>
                    <a:pt x="757" y="1034"/>
                  </a:cubicBezTo>
                  <a:cubicBezTo>
                    <a:pt x="757" y="1016"/>
                    <a:pt x="757" y="994"/>
                    <a:pt x="757" y="973"/>
                  </a:cubicBezTo>
                  <a:cubicBezTo>
                    <a:pt x="757" y="1034"/>
                    <a:pt x="757" y="1034"/>
                    <a:pt x="788" y="1034"/>
                  </a:cubicBezTo>
                  <a:cubicBezTo>
                    <a:pt x="788" y="1034"/>
                    <a:pt x="788" y="1034"/>
                    <a:pt x="818" y="1125"/>
                  </a:cubicBezTo>
                  <a:lnTo>
                    <a:pt x="818" y="1034"/>
                  </a:lnTo>
                  <a:cubicBezTo>
                    <a:pt x="818" y="1080"/>
                    <a:pt x="826" y="1103"/>
                    <a:pt x="833" y="1103"/>
                  </a:cubicBezTo>
                  <a:cubicBezTo>
                    <a:pt x="841" y="1103"/>
                    <a:pt x="848" y="1080"/>
                    <a:pt x="848" y="1034"/>
                  </a:cubicBezTo>
                  <a:cubicBezTo>
                    <a:pt x="848" y="1110"/>
                    <a:pt x="856" y="1148"/>
                    <a:pt x="864" y="1148"/>
                  </a:cubicBezTo>
                  <a:cubicBezTo>
                    <a:pt x="871" y="1148"/>
                    <a:pt x="879" y="1110"/>
                    <a:pt x="879" y="1034"/>
                  </a:cubicBezTo>
                  <a:cubicBezTo>
                    <a:pt x="879" y="1125"/>
                    <a:pt x="879" y="1125"/>
                    <a:pt x="879" y="1125"/>
                  </a:cubicBezTo>
                  <a:cubicBezTo>
                    <a:pt x="879" y="1095"/>
                    <a:pt x="886" y="1080"/>
                    <a:pt x="894" y="1080"/>
                  </a:cubicBezTo>
                  <a:cubicBezTo>
                    <a:pt x="902" y="1080"/>
                    <a:pt x="909" y="1095"/>
                    <a:pt x="909" y="1125"/>
                  </a:cubicBezTo>
                  <a:cubicBezTo>
                    <a:pt x="909" y="1065"/>
                    <a:pt x="909" y="1065"/>
                    <a:pt x="909" y="1065"/>
                  </a:cubicBezTo>
                  <a:cubicBezTo>
                    <a:pt x="909" y="1065"/>
                    <a:pt x="909" y="1065"/>
                    <a:pt x="940" y="973"/>
                  </a:cubicBezTo>
                  <a:lnTo>
                    <a:pt x="940" y="973"/>
                  </a:lnTo>
                  <a:cubicBezTo>
                    <a:pt x="940" y="1026"/>
                    <a:pt x="936" y="1060"/>
                    <a:pt x="932" y="1080"/>
                  </a:cubicBezTo>
                  <a:lnTo>
                    <a:pt x="932" y="1080"/>
                  </a:lnTo>
                  <a:cubicBezTo>
                    <a:pt x="934" y="1076"/>
                    <a:pt x="937" y="1070"/>
                    <a:pt x="940" y="1065"/>
                  </a:cubicBezTo>
                  <a:cubicBezTo>
                    <a:pt x="940" y="1065"/>
                    <a:pt x="970" y="1065"/>
                    <a:pt x="970" y="973"/>
                  </a:cubicBezTo>
                  <a:cubicBezTo>
                    <a:pt x="970" y="1065"/>
                    <a:pt x="970" y="1065"/>
                    <a:pt x="970" y="1065"/>
                  </a:cubicBezTo>
                  <a:cubicBezTo>
                    <a:pt x="985" y="1019"/>
                    <a:pt x="993" y="996"/>
                    <a:pt x="997" y="996"/>
                  </a:cubicBezTo>
                  <a:cubicBezTo>
                    <a:pt x="1000" y="996"/>
                    <a:pt x="1000" y="1019"/>
                    <a:pt x="1000" y="1065"/>
                  </a:cubicBezTo>
                  <a:cubicBezTo>
                    <a:pt x="1000" y="973"/>
                    <a:pt x="1031" y="973"/>
                    <a:pt x="1031" y="973"/>
                  </a:cubicBezTo>
                  <a:cubicBezTo>
                    <a:pt x="1031" y="1065"/>
                    <a:pt x="1061" y="1065"/>
                    <a:pt x="1092" y="1065"/>
                  </a:cubicBezTo>
                  <a:cubicBezTo>
                    <a:pt x="1092" y="1065"/>
                    <a:pt x="1092" y="1004"/>
                    <a:pt x="1092" y="913"/>
                  </a:cubicBezTo>
                  <a:cubicBezTo>
                    <a:pt x="1092" y="852"/>
                    <a:pt x="1092" y="821"/>
                    <a:pt x="1095" y="821"/>
                  </a:cubicBezTo>
                  <a:cubicBezTo>
                    <a:pt x="1099" y="821"/>
                    <a:pt x="1107" y="852"/>
                    <a:pt x="1122" y="913"/>
                  </a:cubicBezTo>
                  <a:cubicBezTo>
                    <a:pt x="1122" y="978"/>
                    <a:pt x="1122" y="1028"/>
                    <a:pt x="1122" y="1028"/>
                  </a:cubicBezTo>
                  <a:cubicBezTo>
                    <a:pt x="1122" y="1037"/>
                    <a:pt x="1122" y="1049"/>
                    <a:pt x="1122" y="1065"/>
                  </a:cubicBezTo>
                  <a:cubicBezTo>
                    <a:pt x="1131" y="1092"/>
                    <a:pt x="1138" y="1103"/>
                    <a:pt x="1142" y="1103"/>
                  </a:cubicBezTo>
                  <a:cubicBezTo>
                    <a:pt x="1152" y="1103"/>
                    <a:pt x="1152" y="1046"/>
                    <a:pt x="1152" y="1004"/>
                  </a:cubicBezTo>
                  <a:cubicBezTo>
                    <a:pt x="1152" y="1065"/>
                    <a:pt x="1157" y="1092"/>
                    <a:pt x="1163" y="1092"/>
                  </a:cubicBezTo>
                  <a:cubicBezTo>
                    <a:pt x="1172" y="1092"/>
                    <a:pt x="1183" y="1034"/>
                    <a:pt x="1183" y="943"/>
                  </a:cubicBezTo>
                  <a:cubicBezTo>
                    <a:pt x="1183" y="943"/>
                    <a:pt x="1183" y="943"/>
                    <a:pt x="1183" y="1004"/>
                  </a:cubicBezTo>
                  <a:cubicBezTo>
                    <a:pt x="1183" y="1004"/>
                    <a:pt x="1183" y="1004"/>
                    <a:pt x="1213" y="943"/>
                  </a:cubicBezTo>
                  <a:cubicBezTo>
                    <a:pt x="1213" y="961"/>
                    <a:pt x="1213" y="981"/>
                    <a:pt x="1213" y="1004"/>
                  </a:cubicBezTo>
                  <a:lnTo>
                    <a:pt x="1244" y="943"/>
                  </a:lnTo>
                  <a:cubicBezTo>
                    <a:pt x="1244" y="886"/>
                    <a:pt x="1248" y="863"/>
                    <a:pt x="1253" y="863"/>
                  </a:cubicBezTo>
                  <a:cubicBezTo>
                    <a:pt x="1262" y="863"/>
                    <a:pt x="1274" y="928"/>
                    <a:pt x="1274" y="1004"/>
                  </a:cubicBezTo>
                  <a:cubicBezTo>
                    <a:pt x="1274" y="1015"/>
                    <a:pt x="1274" y="1025"/>
                    <a:pt x="1274" y="1034"/>
                  </a:cubicBezTo>
                  <a:cubicBezTo>
                    <a:pt x="1274" y="1034"/>
                    <a:pt x="1274" y="1034"/>
                    <a:pt x="1304" y="1095"/>
                  </a:cubicBezTo>
                  <a:cubicBezTo>
                    <a:pt x="1304" y="1095"/>
                    <a:pt x="1335" y="1095"/>
                    <a:pt x="1335" y="1034"/>
                  </a:cubicBezTo>
                  <a:cubicBezTo>
                    <a:pt x="1335" y="1034"/>
                    <a:pt x="1335" y="1034"/>
                    <a:pt x="1335" y="1095"/>
                  </a:cubicBezTo>
                  <a:cubicBezTo>
                    <a:pt x="1335" y="1034"/>
                    <a:pt x="1335" y="1034"/>
                    <a:pt x="1365" y="1034"/>
                  </a:cubicBezTo>
                  <a:cubicBezTo>
                    <a:pt x="1365" y="973"/>
                    <a:pt x="1365" y="973"/>
                    <a:pt x="1365" y="973"/>
                  </a:cubicBezTo>
                  <a:cubicBezTo>
                    <a:pt x="1365" y="973"/>
                    <a:pt x="1365" y="1034"/>
                    <a:pt x="1396" y="1034"/>
                  </a:cubicBezTo>
                  <a:cubicBezTo>
                    <a:pt x="1396" y="1034"/>
                    <a:pt x="1396" y="1034"/>
                    <a:pt x="1396" y="973"/>
                  </a:cubicBezTo>
                  <a:cubicBezTo>
                    <a:pt x="1396" y="973"/>
                    <a:pt x="1396" y="1034"/>
                    <a:pt x="1426" y="1034"/>
                  </a:cubicBezTo>
                  <a:cubicBezTo>
                    <a:pt x="1426" y="1034"/>
                    <a:pt x="1426" y="1034"/>
                    <a:pt x="1426" y="973"/>
                  </a:cubicBezTo>
                  <a:cubicBezTo>
                    <a:pt x="1443" y="1059"/>
                    <a:pt x="1451" y="1096"/>
                    <a:pt x="1454" y="1096"/>
                  </a:cubicBezTo>
                  <a:cubicBezTo>
                    <a:pt x="1456" y="1096"/>
                    <a:pt x="1456" y="1074"/>
                    <a:pt x="1456" y="1034"/>
                  </a:cubicBezTo>
                  <a:cubicBezTo>
                    <a:pt x="1456" y="973"/>
                    <a:pt x="1456" y="973"/>
                    <a:pt x="1456" y="973"/>
                  </a:cubicBezTo>
                  <a:cubicBezTo>
                    <a:pt x="1487" y="973"/>
                    <a:pt x="1487" y="973"/>
                    <a:pt x="1487" y="1034"/>
                  </a:cubicBezTo>
                  <a:cubicBezTo>
                    <a:pt x="1487" y="983"/>
                    <a:pt x="1492" y="964"/>
                    <a:pt x="1498" y="964"/>
                  </a:cubicBezTo>
                  <a:cubicBezTo>
                    <a:pt x="1507" y="964"/>
                    <a:pt x="1517" y="999"/>
                    <a:pt x="1517" y="1034"/>
                  </a:cubicBezTo>
                  <a:cubicBezTo>
                    <a:pt x="1517" y="1034"/>
                    <a:pt x="1517" y="1034"/>
                    <a:pt x="1517" y="973"/>
                  </a:cubicBezTo>
                  <a:cubicBezTo>
                    <a:pt x="1517" y="1049"/>
                    <a:pt x="1517" y="1087"/>
                    <a:pt x="1521" y="1087"/>
                  </a:cubicBezTo>
                  <a:cubicBezTo>
                    <a:pt x="1525" y="1087"/>
                    <a:pt x="1532" y="1049"/>
                    <a:pt x="1548" y="973"/>
                  </a:cubicBezTo>
                  <a:cubicBezTo>
                    <a:pt x="1548" y="994"/>
                    <a:pt x="1548" y="1024"/>
                    <a:pt x="1548" y="1065"/>
                  </a:cubicBezTo>
                  <a:lnTo>
                    <a:pt x="1548" y="1125"/>
                  </a:lnTo>
                  <a:cubicBezTo>
                    <a:pt x="1548" y="1065"/>
                    <a:pt x="1578" y="1065"/>
                    <a:pt x="1578" y="1065"/>
                  </a:cubicBezTo>
                  <a:cubicBezTo>
                    <a:pt x="1578" y="1065"/>
                    <a:pt x="1608" y="973"/>
                    <a:pt x="1608" y="973"/>
                  </a:cubicBezTo>
                  <a:cubicBezTo>
                    <a:pt x="1608" y="973"/>
                    <a:pt x="1639" y="1004"/>
                    <a:pt x="1639" y="1065"/>
                  </a:cubicBezTo>
                  <a:cubicBezTo>
                    <a:pt x="1639" y="1065"/>
                    <a:pt x="1639" y="1065"/>
                    <a:pt x="1639" y="1004"/>
                  </a:cubicBezTo>
                  <a:cubicBezTo>
                    <a:pt x="1639" y="958"/>
                    <a:pt x="1646" y="935"/>
                    <a:pt x="1654" y="935"/>
                  </a:cubicBezTo>
                  <a:cubicBezTo>
                    <a:pt x="1661" y="935"/>
                    <a:pt x="1669" y="958"/>
                    <a:pt x="1669" y="1004"/>
                  </a:cubicBezTo>
                  <a:cubicBezTo>
                    <a:pt x="1669" y="913"/>
                    <a:pt x="1669" y="913"/>
                    <a:pt x="1699" y="913"/>
                  </a:cubicBezTo>
                  <a:cubicBezTo>
                    <a:pt x="1699" y="963"/>
                    <a:pt x="1736" y="985"/>
                    <a:pt x="1769" y="985"/>
                  </a:cubicBezTo>
                  <a:cubicBezTo>
                    <a:pt x="1797" y="985"/>
                    <a:pt x="1821" y="970"/>
                    <a:pt x="1821" y="943"/>
                  </a:cubicBezTo>
                  <a:cubicBezTo>
                    <a:pt x="1821" y="882"/>
                    <a:pt x="1821" y="791"/>
                    <a:pt x="1821" y="791"/>
                  </a:cubicBezTo>
                  <a:lnTo>
                    <a:pt x="1851" y="791"/>
                  </a:lnTo>
                  <a:cubicBezTo>
                    <a:pt x="1851" y="882"/>
                    <a:pt x="1821" y="943"/>
                    <a:pt x="1821" y="943"/>
                  </a:cubicBezTo>
                  <a:lnTo>
                    <a:pt x="1851" y="943"/>
                  </a:lnTo>
                  <a:cubicBezTo>
                    <a:pt x="1851" y="1005"/>
                    <a:pt x="1856" y="1026"/>
                    <a:pt x="1862" y="1026"/>
                  </a:cubicBezTo>
                  <a:cubicBezTo>
                    <a:pt x="1871" y="1026"/>
                    <a:pt x="1882" y="979"/>
                    <a:pt x="1882" y="943"/>
                  </a:cubicBezTo>
                  <a:cubicBezTo>
                    <a:pt x="1882" y="882"/>
                    <a:pt x="1882" y="882"/>
                    <a:pt x="1882" y="882"/>
                  </a:cubicBezTo>
                  <a:cubicBezTo>
                    <a:pt x="1882" y="968"/>
                    <a:pt x="1892" y="1005"/>
                    <a:pt x="1900" y="1005"/>
                  </a:cubicBezTo>
                  <a:cubicBezTo>
                    <a:pt x="1906" y="1005"/>
                    <a:pt x="1912" y="983"/>
                    <a:pt x="1912" y="943"/>
                  </a:cubicBezTo>
                  <a:cubicBezTo>
                    <a:pt x="1912" y="1013"/>
                    <a:pt x="1912" y="1050"/>
                    <a:pt x="1915" y="1050"/>
                  </a:cubicBezTo>
                  <a:cubicBezTo>
                    <a:pt x="1919" y="1050"/>
                    <a:pt x="1926" y="998"/>
                    <a:pt x="1943" y="882"/>
                  </a:cubicBezTo>
                  <a:cubicBezTo>
                    <a:pt x="1943" y="906"/>
                    <a:pt x="1943" y="926"/>
                    <a:pt x="1943" y="943"/>
                  </a:cubicBezTo>
                  <a:cubicBezTo>
                    <a:pt x="1943" y="882"/>
                    <a:pt x="1943" y="852"/>
                    <a:pt x="1946" y="852"/>
                  </a:cubicBezTo>
                  <a:cubicBezTo>
                    <a:pt x="1950" y="852"/>
                    <a:pt x="1958" y="882"/>
                    <a:pt x="1973" y="943"/>
                  </a:cubicBezTo>
                  <a:cubicBezTo>
                    <a:pt x="1973" y="882"/>
                    <a:pt x="1981" y="852"/>
                    <a:pt x="1988" y="852"/>
                  </a:cubicBezTo>
                  <a:cubicBezTo>
                    <a:pt x="1996" y="852"/>
                    <a:pt x="2003" y="882"/>
                    <a:pt x="2003" y="943"/>
                  </a:cubicBezTo>
                  <a:cubicBezTo>
                    <a:pt x="2003" y="943"/>
                    <a:pt x="2034" y="1034"/>
                    <a:pt x="2064" y="1034"/>
                  </a:cubicBezTo>
                  <a:cubicBezTo>
                    <a:pt x="2095" y="1034"/>
                    <a:pt x="2125" y="1034"/>
                    <a:pt x="2125" y="973"/>
                  </a:cubicBezTo>
                  <a:cubicBezTo>
                    <a:pt x="2110" y="897"/>
                    <a:pt x="2110" y="859"/>
                    <a:pt x="2114" y="859"/>
                  </a:cubicBezTo>
                  <a:lnTo>
                    <a:pt x="2114" y="859"/>
                  </a:lnTo>
                  <a:cubicBezTo>
                    <a:pt x="2117" y="859"/>
                    <a:pt x="2125" y="897"/>
                    <a:pt x="2125" y="973"/>
                  </a:cubicBezTo>
                  <a:cubicBezTo>
                    <a:pt x="2125" y="973"/>
                    <a:pt x="2125" y="1034"/>
                    <a:pt x="2125" y="1034"/>
                  </a:cubicBezTo>
                  <a:cubicBezTo>
                    <a:pt x="2155" y="1034"/>
                    <a:pt x="2155" y="1034"/>
                    <a:pt x="2155" y="1125"/>
                  </a:cubicBezTo>
                  <a:cubicBezTo>
                    <a:pt x="2155" y="1040"/>
                    <a:pt x="2165" y="1002"/>
                    <a:pt x="2174" y="1002"/>
                  </a:cubicBezTo>
                  <a:cubicBezTo>
                    <a:pt x="2180" y="1002"/>
                    <a:pt x="2186" y="1025"/>
                    <a:pt x="2186" y="1065"/>
                  </a:cubicBezTo>
                  <a:cubicBezTo>
                    <a:pt x="2216" y="1065"/>
                    <a:pt x="2216" y="1065"/>
                    <a:pt x="2216" y="973"/>
                  </a:cubicBezTo>
                  <a:cubicBezTo>
                    <a:pt x="2216" y="1024"/>
                    <a:pt x="2226" y="1066"/>
                    <a:pt x="2234" y="1066"/>
                  </a:cubicBezTo>
                  <a:cubicBezTo>
                    <a:pt x="2241" y="1066"/>
                    <a:pt x="2247" y="1040"/>
                    <a:pt x="2247" y="973"/>
                  </a:cubicBezTo>
                  <a:lnTo>
                    <a:pt x="2247" y="1065"/>
                  </a:lnTo>
                  <a:cubicBezTo>
                    <a:pt x="2247" y="1082"/>
                    <a:pt x="2249" y="1089"/>
                    <a:pt x="2252" y="1089"/>
                  </a:cubicBezTo>
                  <a:cubicBezTo>
                    <a:pt x="2261" y="1089"/>
                    <a:pt x="2277" y="1039"/>
                    <a:pt x="2277" y="973"/>
                  </a:cubicBezTo>
                  <a:cubicBezTo>
                    <a:pt x="2277" y="999"/>
                    <a:pt x="2277" y="1029"/>
                    <a:pt x="2277" y="1065"/>
                  </a:cubicBezTo>
                  <a:cubicBezTo>
                    <a:pt x="2277" y="1065"/>
                    <a:pt x="2307" y="1065"/>
                    <a:pt x="2307" y="913"/>
                  </a:cubicBezTo>
                  <a:cubicBezTo>
                    <a:pt x="2307" y="928"/>
                    <a:pt x="2307" y="943"/>
                    <a:pt x="2307" y="973"/>
                  </a:cubicBezTo>
                  <a:cubicBezTo>
                    <a:pt x="2307" y="973"/>
                    <a:pt x="2307" y="1017"/>
                    <a:pt x="2307" y="1065"/>
                  </a:cubicBezTo>
                  <a:cubicBezTo>
                    <a:pt x="2307" y="913"/>
                    <a:pt x="2307" y="913"/>
                    <a:pt x="2338" y="913"/>
                  </a:cubicBezTo>
                  <a:cubicBezTo>
                    <a:pt x="2338" y="913"/>
                    <a:pt x="2338" y="913"/>
                    <a:pt x="2338" y="1004"/>
                  </a:cubicBezTo>
                  <a:cubicBezTo>
                    <a:pt x="2338" y="1065"/>
                    <a:pt x="2338" y="1065"/>
                    <a:pt x="2338" y="1065"/>
                  </a:cubicBezTo>
                  <a:cubicBezTo>
                    <a:pt x="2368" y="1065"/>
                    <a:pt x="2368" y="852"/>
                    <a:pt x="2368" y="700"/>
                  </a:cubicBezTo>
                  <a:cubicBezTo>
                    <a:pt x="2368" y="791"/>
                    <a:pt x="2368" y="791"/>
                    <a:pt x="2368" y="791"/>
                  </a:cubicBezTo>
                  <a:cubicBezTo>
                    <a:pt x="2368" y="761"/>
                    <a:pt x="2372" y="751"/>
                    <a:pt x="2375" y="751"/>
                  </a:cubicBezTo>
                  <a:cubicBezTo>
                    <a:pt x="2382" y="751"/>
                    <a:pt x="2388" y="791"/>
                    <a:pt x="2368" y="791"/>
                  </a:cubicBezTo>
                  <a:cubicBezTo>
                    <a:pt x="2368" y="852"/>
                    <a:pt x="2368" y="852"/>
                    <a:pt x="2368" y="852"/>
                  </a:cubicBezTo>
                  <a:lnTo>
                    <a:pt x="2368" y="913"/>
                  </a:lnTo>
                  <a:cubicBezTo>
                    <a:pt x="2368" y="989"/>
                    <a:pt x="2368" y="1027"/>
                    <a:pt x="2372" y="1027"/>
                  </a:cubicBezTo>
                  <a:cubicBezTo>
                    <a:pt x="2376" y="1027"/>
                    <a:pt x="2383" y="989"/>
                    <a:pt x="2399" y="913"/>
                  </a:cubicBezTo>
                  <a:cubicBezTo>
                    <a:pt x="2399" y="978"/>
                    <a:pt x="2399" y="1028"/>
                    <a:pt x="2399" y="1028"/>
                  </a:cubicBezTo>
                  <a:cubicBezTo>
                    <a:pt x="2399" y="1037"/>
                    <a:pt x="2399" y="1049"/>
                    <a:pt x="2399" y="1065"/>
                  </a:cubicBezTo>
                  <a:cubicBezTo>
                    <a:pt x="2429" y="1065"/>
                    <a:pt x="2429" y="1065"/>
                    <a:pt x="2429" y="1004"/>
                  </a:cubicBezTo>
                  <a:cubicBezTo>
                    <a:pt x="2429" y="943"/>
                    <a:pt x="2429" y="943"/>
                    <a:pt x="2429" y="943"/>
                  </a:cubicBezTo>
                  <a:cubicBezTo>
                    <a:pt x="2429" y="943"/>
                    <a:pt x="2429" y="943"/>
                    <a:pt x="2429" y="852"/>
                  </a:cubicBezTo>
                  <a:cubicBezTo>
                    <a:pt x="2429" y="791"/>
                    <a:pt x="2429" y="730"/>
                    <a:pt x="2459" y="730"/>
                  </a:cubicBezTo>
                  <a:cubicBezTo>
                    <a:pt x="2459" y="747"/>
                    <a:pt x="2459" y="767"/>
                    <a:pt x="2459" y="791"/>
                  </a:cubicBezTo>
                  <a:cubicBezTo>
                    <a:pt x="2459" y="852"/>
                    <a:pt x="2459" y="852"/>
                    <a:pt x="2459" y="882"/>
                  </a:cubicBezTo>
                  <a:cubicBezTo>
                    <a:pt x="2459" y="882"/>
                    <a:pt x="2459" y="882"/>
                    <a:pt x="2490" y="943"/>
                  </a:cubicBezTo>
                  <a:cubicBezTo>
                    <a:pt x="2490" y="927"/>
                    <a:pt x="2490" y="905"/>
                    <a:pt x="2490" y="882"/>
                  </a:cubicBezTo>
                  <a:cubicBezTo>
                    <a:pt x="2520" y="882"/>
                    <a:pt x="2520" y="882"/>
                    <a:pt x="2520" y="943"/>
                  </a:cubicBezTo>
                  <a:cubicBezTo>
                    <a:pt x="2520" y="913"/>
                    <a:pt x="2520" y="897"/>
                    <a:pt x="2524" y="897"/>
                  </a:cubicBezTo>
                  <a:cubicBezTo>
                    <a:pt x="2528" y="897"/>
                    <a:pt x="2535" y="913"/>
                    <a:pt x="2551" y="943"/>
                  </a:cubicBezTo>
                  <a:cubicBezTo>
                    <a:pt x="2551" y="908"/>
                    <a:pt x="2551" y="873"/>
                    <a:pt x="2556" y="873"/>
                  </a:cubicBezTo>
                  <a:cubicBezTo>
                    <a:pt x="2561" y="873"/>
                    <a:pt x="2568" y="892"/>
                    <a:pt x="2581" y="943"/>
                  </a:cubicBezTo>
                  <a:cubicBezTo>
                    <a:pt x="2581" y="924"/>
                    <a:pt x="2581" y="902"/>
                    <a:pt x="2581" y="882"/>
                  </a:cubicBezTo>
                  <a:cubicBezTo>
                    <a:pt x="2581" y="821"/>
                    <a:pt x="2581" y="669"/>
                    <a:pt x="2581" y="578"/>
                  </a:cubicBezTo>
                  <a:cubicBezTo>
                    <a:pt x="2581" y="553"/>
                    <a:pt x="2581" y="533"/>
                    <a:pt x="2581" y="518"/>
                  </a:cubicBezTo>
                  <a:cubicBezTo>
                    <a:pt x="2611" y="518"/>
                    <a:pt x="2611" y="609"/>
                    <a:pt x="2611" y="669"/>
                  </a:cubicBezTo>
                  <a:cubicBezTo>
                    <a:pt x="2611" y="730"/>
                    <a:pt x="2611" y="730"/>
                    <a:pt x="2611" y="730"/>
                  </a:cubicBezTo>
                  <a:lnTo>
                    <a:pt x="2581" y="730"/>
                  </a:lnTo>
                  <a:cubicBezTo>
                    <a:pt x="2581" y="821"/>
                    <a:pt x="2581" y="882"/>
                    <a:pt x="2611" y="882"/>
                  </a:cubicBezTo>
                  <a:cubicBezTo>
                    <a:pt x="2611" y="973"/>
                    <a:pt x="2611" y="973"/>
                    <a:pt x="2642" y="973"/>
                  </a:cubicBezTo>
                  <a:cubicBezTo>
                    <a:pt x="2642" y="973"/>
                    <a:pt x="2642" y="973"/>
                    <a:pt x="2642" y="1034"/>
                  </a:cubicBezTo>
                  <a:cubicBezTo>
                    <a:pt x="2672" y="1034"/>
                    <a:pt x="2672" y="1034"/>
                    <a:pt x="2672" y="973"/>
                  </a:cubicBezTo>
                  <a:cubicBezTo>
                    <a:pt x="2672" y="933"/>
                    <a:pt x="2672" y="903"/>
                    <a:pt x="2672" y="882"/>
                  </a:cubicBezTo>
                  <a:cubicBezTo>
                    <a:pt x="2672" y="979"/>
                    <a:pt x="2697" y="1052"/>
                    <a:pt x="2715" y="1052"/>
                  </a:cubicBezTo>
                  <a:cubicBezTo>
                    <a:pt x="2725" y="1052"/>
                    <a:pt x="2733" y="1028"/>
                    <a:pt x="2733" y="973"/>
                  </a:cubicBezTo>
                  <a:cubicBezTo>
                    <a:pt x="2733" y="1019"/>
                    <a:pt x="2741" y="1042"/>
                    <a:pt x="2748" y="1042"/>
                  </a:cubicBezTo>
                  <a:cubicBezTo>
                    <a:pt x="2756" y="1042"/>
                    <a:pt x="2763" y="1019"/>
                    <a:pt x="2763" y="973"/>
                  </a:cubicBezTo>
                  <a:cubicBezTo>
                    <a:pt x="2779" y="1019"/>
                    <a:pt x="2786" y="1042"/>
                    <a:pt x="2790" y="1042"/>
                  </a:cubicBezTo>
                  <a:cubicBezTo>
                    <a:pt x="2794" y="1042"/>
                    <a:pt x="2794" y="1019"/>
                    <a:pt x="2794" y="973"/>
                  </a:cubicBezTo>
                  <a:cubicBezTo>
                    <a:pt x="2794" y="954"/>
                    <a:pt x="2794" y="931"/>
                    <a:pt x="2794" y="913"/>
                  </a:cubicBezTo>
                  <a:cubicBezTo>
                    <a:pt x="2794" y="973"/>
                    <a:pt x="2794" y="973"/>
                    <a:pt x="2824" y="973"/>
                  </a:cubicBezTo>
                  <a:cubicBezTo>
                    <a:pt x="2824" y="961"/>
                    <a:pt x="2824" y="941"/>
                    <a:pt x="2824" y="913"/>
                  </a:cubicBezTo>
                  <a:cubicBezTo>
                    <a:pt x="2833" y="896"/>
                    <a:pt x="2839" y="888"/>
                    <a:pt x="2843" y="888"/>
                  </a:cubicBezTo>
                  <a:cubicBezTo>
                    <a:pt x="2855" y="888"/>
                    <a:pt x="2855" y="938"/>
                    <a:pt x="2855" y="1004"/>
                  </a:cubicBezTo>
                  <a:cubicBezTo>
                    <a:pt x="2855" y="1004"/>
                    <a:pt x="2855" y="1004"/>
                    <a:pt x="2885" y="913"/>
                  </a:cubicBezTo>
                  <a:cubicBezTo>
                    <a:pt x="2885" y="893"/>
                    <a:pt x="2885" y="873"/>
                    <a:pt x="2885" y="852"/>
                  </a:cubicBezTo>
                  <a:cubicBezTo>
                    <a:pt x="2885" y="913"/>
                    <a:pt x="2915" y="913"/>
                    <a:pt x="2915" y="913"/>
                  </a:cubicBezTo>
                  <a:cubicBezTo>
                    <a:pt x="2915" y="913"/>
                    <a:pt x="2915" y="913"/>
                    <a:pt x="2915" y="852"/>
                  </a:cubicBezTo>
                  <a:cubicBezTo>
                    <a:pt x="2915" y="791"/>
                    <a:pt x="2915" y="700"/>
                    <a:pt x="2915" y="700"/>
                  </a:cubicBezTo>
                  <a:cubicBezTo>
                    <a:pt x="2915" y="700"/>
                    <a:pt x="2915" y="639"/>
                    <a:pt x="2915" y="548"/>
                  </a:cubicBezTo>
                  <a:cubicBezTo>
                    <a:pt x="2915" y="548"/>
                    <a:pt x="2946" y="639"/>
                    <a:pt x="2946" y="700"/>
                  </a:cubicBezTo>
                  <a:cubicBezTo>
                    <a:pt x="2946" y="852"/>
                    <a:pt x="2946" y="943"/>
                    <a:pt x="2976" y="943"/>
                  </a:cubicBezTo>
                  <a:cubicBezTo>
                    <a:pt x="2976" y="943"/>
                    <a:pt x="2976" y="943"/>
                    <a:pt x="2976" y="1004"/>
                  </a:cubicBezTo>
                  <a:cubicBezTo>
                    <a:pt x="3007" y="1004"/>
                    <a:pt x="3007" y="1004"/>
                    <a:pt x="3007" y="943"/>
                  </a:cubicBezTo>
                  <a:cubicBezTo>
                    <a:pt x="3017" y="913"/>
                    <a:pt x="3023" y="903"/>
                    <a:pt x="3028" y="903"/>
                  </a:cubicBezTo>
                  <a:cubicBezTo>
                    <a:pt x="3037" y="903"/>
                    <a:pt x="3037" y="943"/>
                    <a:pt x="3037" y="943"/>
                  </a:cubicBezTo>
                  <a:cubicBezTo>
                    <a:pt x="3037" y="925"/>
                    <a:pt x="3037" y="905"/>
                    <a:pt x="3037" y="882"/>
                  </a:cubicBezTo>
                  <a:cubicBezTo>
                    <a:pt x="3067" y="882"/>
                    <a:pt x="3067" y="882"/>
                    <a:pt x="3067" y="943"/>
                  </a:cubicBezTo>
                  <a:cubicBezTo>
                    <a:pt x="3067" y="926"/>
                    <a:pt x="3067" y="906"/>
                    <a:pt x="3067" y="882"/>
                  </a:cubicBezTo>
                  <a:cubicBezTo>
                    <a:pt x="3084" y="968"/>
                    <a:pt x="3092" y="1005"/>
                    <a:pt x="3095" y="1005"/>
                  </a:cubicBezTo>
                  <a:cubicBezTo>
                    <a:pt x="3098" y="1005"/>
                    <a:pt x="3098" y="983"/>
                    <a:pt x="3098" y="943"/>
                  </a:cubicBezTo>
                  <a:cubicBezTo>
                    <a:pt x="3098" y="861"/>
                    <a:pt x="3098" y="832"/>
                    <a:pt x="3102" y="832"/>
                  </a:cubicBezTo>
                  <a:cubicBezTo>
                    <a:pt x="3106" y="832"/>
                    <a:pt x="3114" y="854"/>
                    <a:pt x="3128" y="882"/>
                  </a:cubicBezTo>
                  <a:lnTo>
                    <a:pt x="3128" y="730"/>
                  </a:lnTo>
                  <a:cubicBezTo>
                    <a:pt x="3128" y="730"/>
                    <a:pt x="3128" y="669"/>
                    <a:pt x="3128" y="578"/>
                  </a:cubicBezTo>
                  <a:cubicBezTo>
                    <a:pt x="3128" y="566"/>
                    <a:pt x="3129" y="560"/>
                    <a:pt x="3131" y="560"/>
                  </a:cubicBezTo>
                  <a:cubicBezTo>
                    <a:pt x="3139" y="560"/>
                    <a:pt x="3158" y="652"/>
                    <a:pt x="3158" y="821"/>
                  </a:cubicBezTo>
                  <a:cubicBezTo>
                    <a:pt x="3158" y="821"/>
                    <a:pt x="3189" y="821"/>
                    <a:pt x="3189" y="882"/>
                  </a:cubicBezTo>
                  <a:cubicBezTo>
                    <a:pt x="3189" y="866"/>
                    <a:pt x="3189" y="846"/>
                    <a:pt x="3189" y="821"/>
                  </a:cubicBezTo>
                  <a:cubicBezTo>
                    <a:pt x="3189" y="882"/>
                    <a:pt x="3219" y="973"/>
                    <a:pt x="3219" y="973"/>
                  </a:cubicBezTo>
                  <a:lnTo>
                    <a:pt x="3219" y="882"/>
                  </a:lnTo>
                  <a:cubicBezTo>
                    <a:pt x="3219" y="857"/>
                    <a:pt x="3219" y="837"/>
                    <a:pt x="3219" y="821"/>
                  </a:cubicBezTo>
                  <a:cubicBezTo>
                    <a:pt x="3250" y="821"/>
                    <a:pt x="3250" y="821"/>
                    <a:pt x="3250" y="913"/>
                  </a:cubicBezTo>
                  <a:cubicBezTo>
                    <a:pt x="3250" y="761"/>
                    <a:pt x="3250" y="669"/>
                    <a:pt x="3250" y="669"/>
                  </a:cubicBezTo>
                  <a:cubicBezTo>
                    <a:pt x="3250" y="669"/>
                    <a:pt x="3250" y="669"/>
                    <a:pt x="3250" y="609"/>
                  </a:cubicBezTo>
                  <a:cubicBezTo>
                    <a:pt x="3280" y="609"/>
                    <a:pt x="3280" y="609"/>
                    <a:pt x="3280" y="548"/>
                  </a:cubicBezTo>
                  <a:cubicBezTo>
                    <a:pt x="3280" y="516"/>
                    <a:pt x="3280" y="460"/>
                    <a:pt x="3280" y="426"/>
                  </a:cubicBezTo>
                  <a:lnTo>
                    <a:pt x="3280" y="335"/>
                  </a:lnTo>
                  <a:cubicBezTo>
                    <a:pt x="3280" y="471"/>
                    <a:pt x="3280" y="531"/>
                    <a:pt x="3275" y="531"/>
                  </a:cubicBezTo>
                  <a:cubicBezTo>
                    <a:pt x="3271" y="531"/>
                    <a:pt x="3263" y="493"/>
                    <a:pt x="3250" y="426"/>
                  </a:cubicBezTo>
                  <a:cubicBezTo>
                    <a:pt x="3250" y="274"/>
                    <a:pt x="3250" y="274"/>
                    <a:pt x="3250" y="274"/>
                  </a:cubicBezTo>
                  <a:cubicBezTo>
                    <a:pt x="3250" y="274"/>
                    <a:pt x="3250" y="274"/>
                    <a:pt x="3250" y="183"/>
                  </a:cubicBezTo>
                  <a:cubicBezTo>
                    <a:pt x="3250" y="162"/>
                    <a:pt x="3250" y="141"/>
                    <a:pt x="3250" y="122"/>
                  </a:cubicBezTo>
                  <a:cubicBezTo>
                    <a:pt x="3250" y="146"/>
                    <a:pt x="3250" y="160"/>
                    <a:pt x="3248" y="160"/>
                  </a:cubicBezTo>
                  <a:cubicBezTo>
                    <a:pt x="3245" y="160"/>
                    <a:pt x="3238" y="124"/>
                    <a:pt x="3219" y="31"/>
                  </a:cubicBezTo>
                  <a:cubicBezTo>
                    <a:pt x="3219" y="52"/>
                    <a:pt x="3219" y="82"/>
                    <a:pt x="3219" y="122"/>
                  </a:cubicBezTo>
                  <a:cubicBezTo>
                    <a:pt x="3219" y="122"/>
                    <a:pt x="3219" y="183"/>
                    <a:pt x="3219" y="274"/>
                  </a:cubicBezTo>
                  <a:cubicBezTo>
                    <a:pt x="3219" y="360"/>
                    <a:pt x="3219" y="397"/>
                    <a:pt x="3214" y="397"/>
                  </a:cubicBezTo>
                  <a:cubicBezTo>
                    <a:pt x="3210" y="397"/>
                    <a:pt x="3202" y="375"/>
                    <a:pt x="3189" y="335"/>
                  </a:cubicBezTo>
                  <a:cubicBezTo>
                    <a:pt x="3189" y="274"/>
                    <a:pt x="3189" y="183"/>
                    <a:pt x="3189" y="183"/>
                  </a:cubicBezTo>
                  <a:cubicBezTo>
                    <a:pt x="3189" y="122"/>
                    <a:pt x="3189" y="122"/>
                    <a:pt x="3189" y="122"/>
                  </a:cubicBezTo>
                  <a:cubicBezTo>
                    <a:pt x="3189" y="122"/>
                    <a:pt x="3158" y="122"/>
                    <a:pt x="3158" y="31"/>
                  </a:cubicBezTo>
                  <a:cubicBezTo>
                    <a:pt x="3158" y="66"/>
                    <a:pt x="3158" y="162"/>
                    <a:pt x="3158" y="244"/>
                  </a:cubicBezTo>
                  <a:cubicBezTo>
                    <a:pt x="3158" y="244"/>
                    <a:pt x="3158" y="335"/>
                    <a:pt x="3158" y="335"/>
                  </a:cubicBezTo>
                  <a:cubicBezTo>
                    <a:pt x="3158" y="396"/>
                    <a:pt x="3158" y="396"/>
                    <a:pt x="3128" y="396"/>
                  </a:cubicBezTo>
                  <a:lnTo>
                    <a:pt x="3128" y="335"/>
                  </a:lnTo>
                  <a:cubicBezTo>
                    <a:pt x="3128" y="396"/>
                    <a:pt x="3098" y="396"/>
                    <a:pt x="3098" y="396"/>
                  </a:cubicBezTo>
                  <a:cubicBezTo>
                    <a:pt x="3098" y="396"/>
                    <a:pt x="3098" y="396"/>
                    <a:pt x="3098" y="335"/>
                  </a:cubicBezTo>
                  <a:cubicBezTo>
                    <a:pt x="3098" y="293"/>
                    <a:pt x="3098" y="263"/>
                    <a:pt x="3098" y="244"/>
                  </a:cubicBezTo>
                  <a:cubicBezTo>
                    <a:pt x="3098" y="202"/>
                    <a:pt x="3098" y="145"/>
                    <a:pt x="3087" y="145"/>
                  </a:cubicBezTo>
                  <a:cubicBezTo>
                    <a:pt x="3083" y="145"/>
                    <a:pt x="3077" y="155"/>
                    <a:pt x="3067" y="183"/>
                  </a:cubicBezTo>
                  <a:cubicBezTo>
                    <a:pt x="3067" y="183"/>
                    <a:pt x="3037" y="183"/>
                    <a:pt x="3037" y="92"/>
                  </a:cubicBezTo>
                  <a:cubicBezTo>
                    <a:pt x="3037" y="127"/>
                    <a:pt x="3037" y="223"/>
                    <a:pt x="3037" y="305"/>
                  </a:cubicBezTo>
                  <a:cubicBezTo>
                    <a:pt x="3037" y="244"/>
                    <a:pt x="3007" y="244"/>
                    <a:pt x="3007" y="244"/>
                  </a:cubicBezTo>
                  <a:cubicBezTo>
                    <a:pt x="3007" y="244"/>
                    <a:pt x="3007" y="244"/>
                    <a:pt x="3007" y="153"/>
                  </a:cubicBezTo>
                  <a:cubicBezTo>
                    <a:pt x="3007" y="214"/>
                    <a:pt x="3002" y="241"/>
                    <a:pt x="2996" y="241"/>
                  </a:cubicBezTo>
                  <a:cubicBezTo>
                    <a:pt x="2987" y="241"/>
                    <a:pt x="2976" y="183"/>
                    <a:pt x="2976" y="92"/>
                  </a:cubicBezTo>
                  <a:cubicBezTo>
                    <a:pt x="2976" y="31"/>
                    <a:pt x="2976" y="31"/>
                    <a:pt x="2976" y="1"/>
                  </a:cubicBez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14"/>
            <p:cNvSpPr/>
            <p:nvPr/>
          </p:nvSpPr>
          <p:spPr>
            <a:xfrm>
              <a:off x="2443587" y="3071764"/>
              <a:ext cx="53325" cy="19771"/>
            </a:xfrm>
            <a:custGeom>
              <a:rect b="b" l="l" r="r" t="t"/>
              <a:pathLst>
                <a:path extrusionOk="0" h="1195" w="3223">
                  <a:moveTo>
                    <a:pt x="1946" y="191"/>
                  </a:moveTo>
                  <a:lnTo>
                    <a:pt x="1946" y="191"/>
                  </a:lnTo>
                  <a:cubicBezTo>
                    <a:pt x="1958" y="253"/>
                    <a:pt x="1961" y="274"/>
                    <a:pt x="1959" y="274"/>
                  </a:cubicBezTo>
                  <a:cubicBezTo>
                    <a:pt x="1957" y="274"/>
                    <a:pt x="1946" y="227"/>
                    <a:pt x="1946" y="191"/>
                  </a:cubicBezTo>
                  <a:close/>
                  <a:moveTo>
                    <a:pt x="2372" y="313"/>
                  </a:moveTo>
                  <a:cubicBezTo>
                    <a:pt x="2372" y="313"/>
                    <a:pt x="2372" y="374"/>
                    <a:pt x="2372" y="374"/>
                  </a:cubicBezTo>
                  <a:cubicBezTo>
                    <a:pt x="2372" y="465"/>
                    <a:pt x="2372" y="465"/>
                    <a:pt x="2372" y="465"/>
                  </a:cubicBezTo>
                  <a:cubicBezTo>
                    <a:pt x="2372" y="465"/>
                    <a:pt x="2341" y="465"/>
                    <a:pt x="2341" y="374"/>
                  </a:cubicBezTo>
                  <a:cubicBezTo>
                    <a:pt x="2341" y="374"/>
                    <a:pt x="2341" y="313"/>
                    <a:pt x="2372" y="313"/>
                  </a:cubicBezTo>
                  <a:close/>
                  <a:moveTo>
                    <a:pt x="2584" y="343"/>
                  </a:moveTo>
                  <a:cubicBezTo>
                    <a:pt x="2584" y="404"/>
                    <a:pt x="2584" y="495"/>
                    <a:pt x="2584" y="495"/>
                  </a:cubicBezTo>
                  <a:lnTo>
                    <a:pt x="2554" y="495"/>
                  </a:lnTo>
                  <a:cubicBezTo>
                    <a:pt x="2554" y="404"/>
                    <a:pt x="2554" y="343"/>
                    <a:pt x="2584" y="343"/>
                  </a:cubicBezTo>
                  <a:close/>
                  <a:moveTo>
                    <a:pt x="2706" y="282"/>
                  </a:moveTo>
                  <a:lnTo>
                    <a:pt x="2706" y="434"/>
                  </a:lnTo>
                  <a:cubicBezTo>
                    <a:pt x="2690" y="550"/>
                    <a:pt x="2682" y="602"/>
                    <a:pt x="2679" y="602"/>
                  </a:cubicBezTo>
                  <a:cubicBezTo>
                    <a:pt x="2676" y="602"/>
                    <a:pt x="2676" y="565"/>
                    <a:pt x="2676" y="495"/>
                  </a:cubicBezTo>
                  <a:cubicBezTo>
                    <a:pt x="2676" y="434"/>
                    <a:pt x="2676" y="343"/>
                    <a:pt x="2706" y="282"/>
                  </a:cubicBezTo>
                  <a:close/>
                  <a:moveTo>
                    <a:pt x="3101" y="343"/>
                  </a:moveTo>
                  <a:cubicBezTo>
                    <a:pt x="3101" y="343"/>
                    <a:pt x="3132" y="404"/>
                    <a:pt x="3132" y="495"/>
                  </a:cubicBezTo>
                  <a:cubicBezTo>
                    <a:pt x="3132" y="647"/>
                    <a:pt x="3132" y="647"/>
                    <a:pt x="3101" y="647"/>
                  </a:cubicBezTo>
                  <a:cubicBezTo>
                    <a:pt x="3101" y="616"/>
                    <a:pt x="3101" y="594"/>
                    <a:pt x="3101" y="581"/>
                  </a:cubicBezTo>
                  <a:cubicBezTo>
                    <a:pt x="3101" y="581"/>
                    <a:pt x="3101" y="538"/>
                    <a:pt x="3101" y="495"/>
                  </a:cubicBezTo>
                  <a:lnTo>
                    <a:pt x="3101" y="343"/>
                  </a:lnTo>
                  <a:close/>
                  <a:moveTo>
                    <a:pt x="2980" y="647"/>
                  </a:moveTo>
                  <a:cubicBezTo>
                    <a:pt x="2980" y="677"/>
                    <a:pt x="2980" y="709"/>
                    <a:pt x="2980" y="738"/>
                  </a:cubicBezTo>
                  <a:lnTo>
                    <a:pt x="2949" y="738"/>
                  </a:lnTo>
                  <a:lnTo>
                    <a:pt x="2980" y="647"/>
                  </a:lnTo>
                  <a:close/>
                  <a:moveTo>
                    <a:pt x="2615" y="556"/>
                  </a:moveTo>
                  <a:cubicBezTo>
                    <a:pt x="2615" y="556"/>
                    <a:pt x="2615" y="647"/>
                    <a:pt x="2615" y="769"/>
                  </a:cubicBezTo>
                  <a:cubicBezTo>
                    <a:pt x="2602" y="808"/>
                    <a:pt x="2594" y="831"/>
                    <a:pt x="2590" y="831"/>
                  </a:cubicBezTo>
                  <a:cubicBezTo>
                    <a:pt x="2584" y="831"/>
                    <a:pt x="2584" y="794"/>
                    <a:pt x="2584" y="708"/>
                  </a:cubicBezTo>
                  <a:lnTo>
                    <a:pt x="2615" y="556"/>
                  </a:lnTo>
                  <a:close/>
                  <a:moveTo>
                    <a:pt x="518" y="647"/>
                  </a:moveTo>
                  <a:cubicBezTo>
                    <a:pt x="518" y="670"/>
                    <a:pt x="518" y="785"/>
                    <a:pt x="518" y="860"/>
                  </a:cubicBezTo>
                  <a:cubicBezTo>
                    <a:pt x="487" y="860"/>
                    <a:pt x="487" y="860"/>
                    <a:pt x="487" y="769"/>
                  </a:cubicBezTo>
                  <a:cubicBezTo>
                    <a:pt x="487" y="708"/>
                    <a:pt x="518" y="647"/>
                    <a:pt x="518" y="647"/>
                  </a:cubicBezTo>
                  <a:close/>
                  <a:moveTo>
                    <a:pt x="2815" y="798"/>
                  </a:moveTo>
                  <a:cubicBezTo>
                    <a:pt x="2822" y="798"/>
                    <a:pt x="2828" y="820"/>
                    <a:pt x="2828" y="860"/>
                  </a:cubicBezTo>
                  <a:cubicBezTo>
                    <a:pt x="2828" y="921"/>
                    <a:pt x="2797" y="921"/>
                    <a:pt x="2797" y="921"/>
                  </a:cubicBezTo>
                  <a:cubicBezTo>
                    <a:pt x="2797" y="835"/>
                    <a:pt x="2807" y="798"/>
                    <a:pt x="2815" y="798"/>
                  </a:cubicBezTo>
                  <a:close/>
                  <a:moveTo>
                    <a:pt x="3071" y="890"/>
                  </a:moveTo>
                  <a:cubicBezTo>
                    <a:pt x="3071" y="910"/>
                    <a:pt x="3071" y="932"/>
                    <a:pt x="3071" y="951"/>
                  </a:cubicBezTo>
                  <a:cubicBezTo>
                    <a:pt x="3071" y="951"/>
                    <a:pt x="3101" y="951"/>
                    <a:pt x="3071" y="890"/>
                  </a:cubicBezTo>
                  <a:close/>
                  <a:moveTo>
                    <a:pt x="913" y="981"/>
                  </a:moveTo>
                  <a:cubicBezTo>
                    <a:pt x="913" y="1073"/>
                    <a:pt x="943" y="1073"/>
                    <a:pt x="943" y="1073"/>
                  </a:cubicBezTo>
                  <a:cubicBezTo>
                    <a:pt x="943" y="1052"/>
                    <a:pt x="943" y="1022"/>
                    <a:pt x="943" y="981"/>
                  </a:cubicBezTo>
                  <a:close/>
                  <a:moveTo>
                    <a:pt x="913" y="981"/>
                  </a:moveTo>
                  <a:cubicBezTo>
                    <a:pt x="891" y="1047"/>
                    <a:pt x="885" y="1097"/>
                    <a:pt x="894" y="1097"/>
                  </a:cubicBezTo>
                  <a:cubicBezTo>
                    <a:pt x="898" y="1097"/>
                    <a:pt x="904" y="1090"/>
                    <a:pt x="913" y="1073"/>
                  </a:cubicBezTo>
                  <a:cubicBezTo>
                    <a:pt x="913" y="1073"/>
                    <a:pt x="913" y="1073"/>
                    <a:pt x="913" y="981"/>
                  </a:cubicBezTo>
                  <a:close/>
                  <a:moveTo>
                    <a:pt x="2470" y="1"/>
                  </a:moveTo>
                  <a:cubicBezTo>
                    <a:pt x="2466" y="1"/>
                    <a:pt x="2463" y="11"/>
                    <a:pt x="2463" y="39"/>
                  </a:cubicBezTo>
                  <a:cubicBezTo>
                    <a:pt x="2463" y="39"/>
                    <a:pt x="2433" y="39"/>
                    <a:pt x="2433" y="100"/>
                  </a:cubicBezTo>
                  <a:cubicBezTo>
                    <a:pt x="2433" y="130"/>
                    <a:pt x="2433" y="146"/>
                    <a:pt x="2429" y="146"/>
                  </a:cubicBezTo>
                  <a:cubicBezTo>
                    <a:pt x="2425" y="146"/>
                    <a:pt x="2417" y="130"/>
                    <a:pt x="2402" y="100"/>
                  </a:cubicBezTo>
                  <a:cubicBezTo>
                    <a:pt x="2402" y="100"/>
                    <a:pt x="2402" y="161"/>
                    <a:pt x="2402" y="161"/>
                  </a:cubicBezTo>
                  <a:cubicBezTo>
                    <a:pt x="2402" y="161"/>
                    <a:pt x="2402" y="161"/>
                    <a:pt x="2402" y="252"/>
                  </a:cubicBezTo>
                  <a:cubicBezTo>
                    <a:pt x="2372" y="252"/>
                    <a:pt x="2372" y="252"/>
                    <a:pt x="2372" y="161"/>
                  </a:cubicBezTo>
                  <a:cubicBezTo>
                    <a:pt x="2352" y="257"/>
                    <a:pt x="2345" y="317"/>
                    <a:pt x="2343" y="317"/>
                  </a:cubicBezTo>
                  <a:cubicBezTo>
                    <a:pt x="2341" y="317"/>
                    <a:pt x="2341" y="297"/>
                    <a:pt x="2341" y="252"/>
                  </a:cubicBezTo>
                  <a:cubicBezTo>
                    <a:pt x="2341" y="252"/>
                    <a:pt x="2341" y="252"/>
                    <a:pt x="2341" y="313"/>
                  </a:cubicBezTo>
                  <a:cubicBezTo>
                    <a:pt x="2341" y="237"/>
                    <a:pt x="2334" y="199"/>
                    <a:pt x="2326" y="199"/>
                  </a:cubicBezTo>
                  <a:cubicBezTo>
                    <a:pt x="2319" y="199"/>
                    <a:pt x="2311" y="237"/>
                    <a:pt x="2311" y="313"/>
                  </a:cubicBezTo>
                  <a:cubicBezTo>
                    <a:pt x="2311" y="262"/>
                    <a:pt x="2301" y="220"/>
                    <a:pt x="2293" y="220"/>
                  </a:cubicBezTo>
                  <a:cubicBezTo>
                    <a:pt x="2286" y="220"/>
                    <a:pt x="2281" y="246"/>
                    <a:pt x="2281" y="313"/>
                  </a:cubicBezTo>
                  <a:cubicBezTo>
                    <a:pt x="2281" y="267"/>
                    <a:pt x="2281" y="244"/>
                    <a:pt x="2277" y="244"/>
                  </a:cubicBezTo>
                  <a:cubicBezTo>
                    <a:pt x="2273" y="244"/>
                    <a:pt x="2265" y="267"/>
                    <a:pt x="2250" y="313"/>
                  </a:cubicBezTo>
                  <a:cubicBezTo>
                    <a:pt x="2250" y="266"/>
                    <a:pt x="2250" y="222"/>
                    <a:pt x="2250" y="222"/>
                  </a:cubicBezTo>
                  <a:lnTo>
                    <a:pt x="2220" y="222"/>
                  </a:lnTo>
                  <a:cubicBezTo>
                    <a:pt x="2189" y="222"/>
                    <a:pt x="2189" y="222"/>
                    <a:pt x="2189" y="282"/>
                  </a:cubicBezTo>
                  <a:cubicBezTo>
                    <a:pt x="2189" y="282"/>
                    <a:pt x="2189" y="222"/>
                    <a:pt x="2189" y="222"/>
                  </a:cubicBezTo>
                  <a:cubicBezTo>
                    <a:pt x="2174" y="298"/>
                    <a:pt x="2167" y="336"/>
                    <a:pt x="2163" y="336"/>
                  </a:cubicBezTo>
                  <a:cubicBezTo>
                    <a:pt x="2159" y="336"/>
                    <a:pt x="2159" y="298"/>
                    <a:pt x="2159" y="222"/>
                  </a:cubicBezTo>
                  <a:cubicBezTo>
                    <a:pt x="2159" y="272"/>
                    <a:pt x="2159" y="348"/>
                    <a:pt x="2159" y="434"/>
                  </a:cubicBezTo>
                  <a:cubicBezTo>
                    <a:pt x="2159" y="256"/>
                    <a:pt x="2159" y="183"/>
                    <a:pt x="2153" y="183"/>
                  </a:cubicBezTo>
                  <a:cubicBezTo>
                    <a:pt x="2149" y="183"/>
                    <a:pt x="2141" y="219"/>
                    <a:pt x="2129" y="282"/>
                  </a:cubicBezTo>
                  <a:cubicBezTo>
                    <a:pt x="2129" y="222"/>
                    <a:pt x="2129" y="222"/>
                    <a:pt x="2098" y="222"/>
                  </a:cubicBezTo>
                  <a:cubicBezTo>
                    <a:pt x="2098" y="222"/>
                    <a:pt x="2098" y="222"/>
                    <a:pt x="2098" y="282"/>
                  </a:cubicBezTo>
                  <a:cubicBezTo>
                    <a:pt x="2098" y="226"/>
                    <a:pt x="2094" y="203"/>
                    <a:pt x="2089" y="203"/>
                  </a:cubicBezTo>
                  <a:cubicBezTo>
                    <a:pt x="2080" y="203"/>
                    <a:pt x="2068" y="267"/>
                    <a:pt x="2068" y="343"/>
                  </a:cubicBezTo>
                  <a:lnTo>
                    <a:pt x="2068" y="282"/>
                  </a:lnTo>
                  <a:cubicBezTo>
                    <a:pt x="2068" y="222"/>
                    <a:pt x="2068" y="222"/>
                    <a:pt x="2037" y="191"/>
                  </a:cubicBezTo>
                  <a:cubicBezTo>
                    <a:pt x="2007" y="191"/>
                    <a:pt x="2007" y="191"/>
                    <a:pt x="2007" y="343"/>
                  </a:cubicBezTo>
                  <a:cubicBezTo>
                    <a:pt x="2007" y="419"/>
                    <a:pt x="1999" y="457"/>
                    <a:pt x="1992" y="457"/>
                  </a:cubicBezTo>
                  <a:cubicBezTo>
                    <a:pt x="1984" y="457"/>
                    <a:pt x="1977" y="419"/>
                    <a:pt x="1977" y="343"/>
                  </a:cubicBezTo>
                  <a:cubicBezTo>
                    <a:pt x="1977" y="324"/>
                    <a:pt x="1977" y="301"/>
                    <a:pt x="1977" y="282"/>
                  </a:cubicBezTo>
                  <a:cubicBezTo>
                    <a:pt x="1977" y="282"/>
                    <a:pt x="1977" y="282"/>
                    <a:pt x="1977" y="191"/>
                  </a:cubicBezTo>
                  <a:cubicBezTo>
                    <a:pt x="1977" y="130"/>
                    <a:pt x="1972" y="108"/>
                    <a:pt x="1966" y="108"/>
                  </a:cubicBezTo>
                  <a:cubicBezTo>
                    <a:pt x="1957" y="108"/>
                    <a:pt x="1946" y="155"/>
                    <a:pt x="1946" y="191"/>
                  </a:cubicBezTo>
                  <a:cubicBezTo>
                    <a:pt x="1946" y="172"/>
                    <a:pt x="1946" y="149"/>
                    <a:pt x="1946" y="130"/>
                  </a:cubicBezTo>
                  <a:cubicBezTo>
                    <a:pt x="1946" y="163"/>
                    <a:pt x="1937" y="195"/>
                    <a:pt x="1929" y="195"/>
                  </a:cubicBezTo>
                  <a:cubicBezTo>
                    <a:pt x="1922" y="195"/>
                    <a:pt x="1916" y="171"/>
                    <a:pt x="1916" y="100"/>
                  </a:cubicBezTo>
                  <a:cubicBezTo>
                    <a:pt x="1916" y="191"/>
                    <a:pt x="1916" y="191"/>
                    <a:pt x="1885" y="191"/>
                  </a:cubicBezTo>
                  <a:cubicBezTo>
                    <a:pt x="1885" y="191"/>
                    <a:pt x="1885" y="191"/>
                    <a:pt x="1885" y="100"/>
                  </a:cubicBezTo>
                  <a:cubicBezTo>
                    <a:pt x="1885" y="100"/>
                    <a:pt x="1885" y="252"/>
                    <a:pt x="1855" y="252"/>
                  </a:cubicBezTo>
                  <a:cubicBezTo>
                    <a:pt x="1855" y="191"/>
                    <a:pt x="1855" y="161"/>
                    <a:pt x="1825" y="161"/>
                  </a:cubicBezTo>
                  <a:cubicBezTo>
                    <a:pt x="1825" y="161"/>
                    <a:pt x="1825" y="161"/>
                    <a:pt x="1825" y="252"/>
                  </a:cubicBezTo>
                  <a:cubicBezTo>
                    <a:pt x="1825" y="176"/>
                    <a:pt x="1817" y="138"/>
                    <a:pt x="1809" y="138"/>
                  </a:cubicBezTo>
                  <a:cubicBezTo>
                    <a:pt x="1802" y="138"/>
                    <a:pt x="1794" y="176"/>
                    <a:pt x="1794" y="252"/>
                  </a:cubicBezTo>
                  <a:cubicBezTo>
                    <a:pt x="1779" y="206"/>
                    <a:pt x="1771" y="184"/>
                    <a:pt x="1768" y="184"/>
                  </a:cubicBezTo>
                  <a:cubicBezTo>
                    <a:pt x="1764" y="184"/>
                    <a:pt x="1764" y="206"/>
                    <a:pt x="1764" y="252"/>
                  </a:cubicBezTo>
                  <a:cubicBezTo>
                    <a:pt x="1764" y="231"/>
                    <a:pt x="1764" y="199"/>
                    <a:pt x="1764" y="161"/>
                  </a:cubicBezTo>
                  <a:cubicBezTo>
                    <a:pt x="1764" y="137"/>
                    <a:pt x="1764" y="117"/>
                    <a:pt x="1764" y="100"/>
                  </a:cubicBezTo>
                  <a:cubicBezTo>
                    <a:pt x="1733" y="161"/>
                    <a:pt x="1733" y="161"/>
                    <a:pt x="1733" y="161"/>
                  </a:cubicBezTo>
                  <a:cubicBezTo>
                    <a:pt x="1733" y="222"/>
                    <a:pt x="1733" y="222"/>
                    <a:pt x="1733" y="313"/>
                  </a:cubicBezTo>
                  <a:cubicBezTo>
                    <a:pt x="1733" y="374"/>
                    <a:pt x="1733" y="465"/>
                    <a:pt x="1733" y="465"/>
                  </a:cubicBezTo>
                  <a:cubicBezTo>
                    <a:pt x="1723" y="485"/>
                    <a:pt x="1717" y="492"/>
                    <a:pt x="1712" y="492"/>
                  </a:cubicBezTo>
                  <a:cubicBezTo>
                    <a:pt x="1703" y="492"/>
                    <a:pt x="1703" y="465"/>
                    <a:pt x="1703" y="465"/>
                  </a:cubicBezTo>
                  <a:cubicBezTo>
                    <a:pt x="1733" y="374"/>
                    <a:pt x="1733" y="374"/>
                    <a:pt x="1703" y="313"/>
                  </a:cubicBezTo>
                  <a:cubicBezTo>
                    <a:pt x="1703" y="222"/>
                    <a:pt x="1703" y="222"/>
                    <a:pt x="1703" y="222"/>
                  </a:cubicBezTo>
                  <a:lnTo>
                    <a:pt x="1673" y="222"/>
                  </a:lnTo>
                  <a:lnTo>
                    <a:pt x="1673" y="282"/>
                  </a:lnTo>
                  <a:cubicBezTo>
                    <a:pt x="1673" y="218"/>
                    <a:pt x="1656" y="179"/>
                    <a:pt x="1640" y="179"/>
                  </a:cubicBezTo>
                  <a:cubicBezTo>
                    <a:pt x="1625" y="179"/>
                    <a:pt x="1612" y="211"/>
                    <a:pt x="1612" y="282"/>
                  </a:cubicBezTo>
                  <a:lnTo>
                    <a:pt x="1612" y="222"/>
                  </a:lnTo>
                  <a:cubicBezTo>
                    <a:pt x="1612" y="130"/>
                    <a:pt x="1612" y="130"/>
                    <a:pt x="1612" y="130"/>
                  </a:cubicBezTo>
                  <a:cubicBezTo>
                    <a:pt x="1612" y="130"/>
                    <a:pt x="1581" y="222"/>
                    <a:pt x="1581" y="222"/>
                  </a:cubicBezTo>
                  <a:cubicBezTo>
                    <a:pt x="1570" y="210"/>
                    <a:pt x="1563" y="203"/>
                    <a:pt x="1559" y="203"/>
                  </a:cubicBezTo>
                  <a:cubicBezTo>
                    <a:pt x="1551" y="203"/>
                    <a:pt x="1551" y="225"/>
                    <a:pt x="1551" y="282"/>
                  </a:cubicBezTo>
                  <a:cubicBezTo>
                    <a:pt x="1551" y="313"/>
                    <a:pt x="1551" y="328"/>
                    <a:pt x="1547" y="328"/>
                  </a:cubicBezTo>
                  <a:cubicBezTo>
                    <a:pt x="1543" y="328"/>
                    <a:pt x="1536" y="313"/>
                    <a:pt x="1521" y="282"/>
                  </a:cubicBezTo>
                  <a:cubicBezTo>
                    <a:pt x="1521" y="237"/>
                    <a:pt x="1521" y="214"/>
                    <a:pt x="1517" y="214"/>
                  </a:cubicBezTo>
                  <a:cubicBezTo>
                    <a:pt x="1513" y="214"/>
                    <a:pt x="1505" y="237"/>
                    <a:pt x="1490" y="282"/>
                  </a:cubicBezTo>
                  <a:cubicBezTo>
                    <a:pt x="1490" y="282"/>
                    <a:pt x="1490" y="282"/>
                    <a:pt x="1490" y="191"/>
                  </a:cubicBezTo>
                  <a:cubicBezTo>
                    <a:pt x="1490" y="155"/>
                    <a:pt x="1490" y="108"/>
                    <a:pt x="1484" y="108"/>
                  </a:cubicBezTo>
                  <a:cubicBezTo>
                    <a:pt x="1479" y="108"/>
                    <a:pt x="1472" y="130"/>
                    <a:pt x="1460" y="191"/>
                  </a:cubicBezTo>
                  <a:cubicBezTo>
                    <a:pt x="1460" y="191"/>
                    <a:pt x="1460" y="191"/>
                    <a:pt x="1460" y="130"/>
                  </a:cubicBezTo>
                  <a:cubicBezTo>
                    <a:pt x="1460" y="161"/>
                    <a:pt x="1452" y="176"/>
                    <a:pt x="1445" y="176"/>
                  </a:cubicBezTo>
                  <a:cubicBezTo>
                    <a:pt x="1437" y="176"/>
                    <a:pt x="1429" y="161"/>
                    <a:pt x="1429" y="130"/>
                  </a:cubicBezTo>
                  <a:cubicBezTo>
                    <a:pt x="1429" y="130"/>
                    <a:pt x="1429" y="130"/>
                    <a:pt x="1429" y="191"/>
                  </a:cubicBezTo>
                  <a:cubicBezTo>
                    <a:pt x="1429" y="208"/>
                    <a:pt x="1429" y="228"/>
                    <a:pt x="1429" y="252"/>
                  </a:cubicBezTo>
                  <a:cubicBezTo>
                    <a:pt x="1399" y="191"/>
                    <a:pt x="1399" y="191"/>
                    <a:pt x="1399" y="191"/>
                  </a:cubicBezTo>
                  <a:cubicBezTo>
                    <a:pt x="1399" y="191"/>
                    <a:pt x="1399" y="252"/>
                    <a:pt x="1369" y="252"/>
                  </a:cubicBezTo>
                  <a:cubicBezTo>
                    <a:pt x="1338" y="252"/>
                    <a:pt x="1338" y="252"/>
                    <a:pt x="1338" y="313"/>
                  </a:cubicBezTo>
                  <a:cubicBezTo>
                    <a:pt x="1323" y="358"/>
                    <a:pt x="1315" y="381"/>
                    <a:pt x="1312" y="381"/>
                  </a:cubicBezTo>
                  <a:cubicBezTo>
                    <a:pt x="1308" y="381"/>
                    <a:pt x="1308" y="358"/>
                    <a:pt x="1308" y="313"/>
                  </a:cubicBezTo>
                  <a:cubicBezTo>
                    <a:pt x="1308" y="252"/>
                    <a:pt x="1308" y="252"/>
                    <a:pt x="1308" y="252"/>
                  </a:cubicBezTo>
                  <a:cubicBezTo>
                    <a:pt x="1308" y="252"/>
                    <a:pt x="1308" y="252"/>
                    <a:pt x="1308" y="161"/>
                  </a:cubicBezTo>
                  <a:cubicBezTo>
                    <a:pt x="1308" y="252"/>
                    <a:pt x="1308" y="252"/>
                    <a:pt x="1277" y="252"/>
                  </a:cubicBezTo>
                  <a:cubicBezTo>
                    <a:pt x="1277" y="214"/>
                    <a:pt x="1277" y="182"/>
                    <a:pt x="1277" y="161"/>
                  </a:cubicBezTo>
                  <a:cubicBezTo>
                    <a:pt x="1277" y="252"/>
                    <a:pt x="1277" y="252"/>
                    <a:pt x="1247" y="313"/>
                  </a:cubicBezTo>
                  <a:cubicBezTo>
                    <a:pt x="1247" y="313"/>
                    <a:pt x="1247" y="313"/>
                    <a:pt x="1247" y="222"/>
                  </a:cubicBezTo>
                  <a:cubicBezTo>
                    <a:pt x="1247" y="205"/>
                    <a:pt x="1245" y="197"/>
                    <a:pt x="1241" y="197"/>
                  </a:cubicBezTo>
                  <a:cubicBezTo>
                    <a:pt x="1232" y="197"/>
                    <a:pt x="1217" y="247"/>
                    <a:pt x="1217" y="313"/>
                  </a:cubicBezTo>
                  <a:cubicBezTo>
                    <a:pt x="1217" y="290"/>
                    <a:pt x="1217" y="273"/>
                    <a:pt x="1217" y="260"/>
                  </a:cubicBezTo>
                  <a:cubicBezTo>
                    <a:pt x="1217" y="260"/>
                    <a:pt x="1217" y="203"/>
                    <a:pt x="1217" y="161"/>
                  </a:cubicBezTo>
                  <a:cubicBezTo>
                    <a:pt x="1217" y="70"/>
                    <a:pt x="1217" y="70"/>
                    <a:pt x="1217" y="70"/>
                  </a:cubicBezTo>
                  <a:cubicBezTo>
                    <a:pt x="1186" y="161"/>
                    <a:pt x="1186" y="161"/>
                    <a:pt x="1186" y="161"/>
                  </a:cubicBezTo>
                  <a:cubicBezTo>
                    <a:pt x="1182" y="157"/>
                    <a:pt x="1179" y="155"/>
                    <a:pt x="1176" y="155"/>
                  </a:cubicBezTo>
                  <a:cubicBezTo>
                    <a:pt x="1156" y="155"/>
                    <a:pt x="1156" y="241"/>
                    <a:pt x="1156" y="374"/>
                  </a:cubicBezTo>
                  <a:lnTo>
                    <a:pt x="1125" y="495"/>
                  </a:lnTo>
                  <a:lnTo>
                    <a:pt x="1125" y="374"/>
                  </a:lnTo>
                  <a:cubicBezTo>
                    <a:pt x="1125" y="347"/>
                    <a:pt x="1125" y="314"/>
                    <a:pt x="1125" y="282"/>
                  </a:cubicBezTo>
                  <a:cubicBezTo>
                    <a:pt x="1125" y="252"/>
                    <a:pt x="1118" y="237"/>
                    <a:pt x="1110" y="237"/>
                  </a:cubicBezTo>
                  <a:cubicBezTo>
                    <a:pt x="1103" y="237"/>
                    <a:pt x="1095" y="252"/>
                    <a:pt x="1095" y="282"/>
                  </a:cubicBezTo>
                  <a:cubicBezTo>
                    <a:pt x="1076" y="189"/>
                    <a:pt x="1069" y="153"/>
                    <a:pt x="1066" y="153"/>
                  </a:cubicBezTo>
                  <a:cubicBezTo>
                    <a:pt x="1065" y="153"/>
                    <a:pt x="1065" y="168"/>
                    <a:pt x="1065" y="191"/>
                  </a:cubicBezTo>
                  <a:cubicBezTo>
                    <a:pt x="1065" y="282"/>
                    <a:pt x="1065" y="282"/>
                    <a:pt x="1065" y="282"/>
                  </a:cubicBezTo>
                  <a:cubicBezTo>
                    <a:pt x="1065" y="282"/>
                    <a:pt x="1065" y="282"/>
                    <a:pt x="1034" y="343"/>
                  </a:cubicBezTo>
                  <a:cubicBezTo>
                    <a:pt x="1034" y="327"/>
                    <a:pt x="1034" y="306"/>
                    <a:pt x="1034" y="282"/>
                  </a:cubicBezTo>
                  <a:cubicBezTo>
                    <a:pt x="1034" y="217"/>
                    <a:pt x="1019" y="167"/>
                    <a:pt x="1010" y="167"/>
                  </a:cubicBezTo>
                  <a:cubicBezTo>
                    <a:pt x="1006" y="167"/>
                    <a:pt x="1004" y="174"/>
                    <a:pt x="1004" y="191"/>
                  </a:cubicBezTo>
                  <a:cubicBezTo>
                    <a:pt x="974" y="191"/>
                    <a:pt x="974" y="282"/>
                    <a:pt x="974" y="282"/>
                  </a:cubicBezTo>
                  <a:cubicBezTo>
                    <a:pt x="943" y="252"/>
                    <a:pt x="943" y="252"/>
                    <a:pt x="943" y="191"/>
                  </a:cubicBezTo>
                  <a:cubicBezTo>
                    <a:pt x="943" y="167"/>
                    <a:pt x="943" y="147"/>
                    <a:pt x="943" y="130"/>
                  </a:cubicBezTo>
                  <a:cubicBezTo>
                    <a:pt x="943" y="239"/>
                    <a:pt x="943" y="254"/>
                    <a:pt x="932" y="254"/>
                  </a:cubicBezTo>
                  <a:cubicBezTo>
                    <a:pt x="928" y="254"/>
                    <a:pt x="921" y="252"/>
                    <a:pt x="913" y="252"/>
                  </a:cubicBezTo>
                  <a:cubicBezTo>
                    <a:pt x="913" y="235"/>
                    <a:pt x="913" y="227"/>
                    <a:pt x="912" y="227"/>
                  </a:cubicBezTo>
                  <a:cubicBezTo>
                    <a:pt x="910" y="227"/>
                    <a:pt x="904" y="277"/>
                    <a:pt x="882" y="343"/>
                  </a:cubicBezTo>
                  <a:lnTo>
                    <a:pt x="913" y="343"/>
                  </a:lnTo>
                  <a:cubicBezTo>
                    <a:pt x="913" y="368"/>
                    <a:pt x="913" y="388"/>
                    <a:pt x="913" y="404"/>
                  </a:cubicBezTo>
                  <a:lnTo>
                    <a:pt x="913" y="404"/>
                  </a:lnTo>
                  <a:cubicBezTo>
                    <a:pt x="913" y="404"/>
                    <a:pt x="913" y="404"/>
                    <a:pt x="913" y="404"/>
                  </a:cubicBezTo>
                  <a:cubicBezTo>
                    <a:pt x="913" y="404"/>
                    <a:pt x="913" y="404"/>
                    <a:pt x="913" y="465"/>
                  </a:cubicBezTo>
                  <a:cubicBezTo>
                    <a:pt x="913" y="495"/>
                    <a:pt x="905" y="510"/>
                    <a:pt x="898" y="510"/>
                  </a:cubicBezTo>
                  <a:cubicBezTo>
                    <a:pt x="890" y="510"/>
                    <a:pt x="882" y="495"/>
                    <a:pt x="882" y="465"/>
                  </a:cubicBezTo>
                  <a:cubicBezTo>
                    <a:pt x="882" y="434"/>
                    <a:pt x="882" y="419"/>
                    <a:pt x="886" y="412"/>
                  </a:cubicBezTo>
                  <a:lnTo>
                    <a:pt x="886" y="412"/>
                  </a:lnTo>
                  <a:cubicBezTo>
                    <a:pt x="898" y="436"/>
                    <a:pt x="904" y="454"/>
                    <a:pt x="908" y="454"/>
                  </a:cubicBezTo>
                  <a:cubicBezTo>
                    <a:pt x="911" y="454"/>
                    <a:pt x="912" y="440"/>
                    <a:pt x="913" y="404"/>
                  </a:cubicBezTo>
                  <a:lnTo>
                    <a:pt x="913" y="404"/>
                  </a:lnTo>
                  <a:cubicBezTo>
                    <a:pt x="897" y="404"/>
                    <a:pt x="890" y="404"/>
                    <a:pt x="886" y="412"/>
                  </a:cubicBezTo>
                  <a:lnTo>
                    <a:pt x="886" y="412"/>
                  </a:lnTo>
                  <a:cubicBezTo>
                    <a:pt x="885" y="409"/>
                    <a:pt x="884" y="407"/>
                    <a:pt x="882" y="404"/>
                  </a:cubicBezTo>
                  <a:cubicBezTo>
                    <a:pt x="882" y="404"/>
                    <a:pt x="882" y="343"/>
                    <a:pt x="882" y="252"/>
                  </a:cubicBezTo>
                  <a:cubicBezTo>
                    <a:pt x="882" y="252"/>
                    <a:pt x="852" y="252"/>
                    <a:pt x="852" y="313"/>
                  </a:cubicBezTo>
                  <a:lnTo>
                    <a:pt x="852" y="252"/>
                  </a:lnTo>
                  <a:cubicBezTo>
                    <a:pt x="852" y="191"/>
                    <a:pt x="852" y="100"/>
                    <a:pt x="852" y="100"/>
                  </a:cubicBezTo>
                  <a:cubicBezTo>
                    <a:pt x="822" y="100"/>
                    <a:pt x="822" y="161"/>
                    <a:pt x="822" y="161"/>
                  </a:cubicBezTo>
                  <a:cubicBezTo>
                    <a:pt x="822" y="215"/>
                    <a:pt x="789" y="226"/>
                    <a:pt x="762" y="226"/>
                  </a:cubicBezTo>
                  <a:cubicBezTo>
                    <a:pt x="745" y="226"/>
                    <a:pt x="730" y="222"/>
                    <a:pt x="730" y="222"/>
                  </a:cubicBezTo>
                  <a:cubicBezTo>
                    <a:pt x="730" y="191"/>
                    <a:pt x="723" y="176"/>
                    <a:pt x="715" y="176"/>
                  </a:cubicBezTo>
                  <a:cubicBezTo>
                    <a:pt x="708" y="176"/>
                    <a:pt x="700" y="191"/>
                    <a:pt x="700" y="222"/>
                  </a:cubicBezTo>
                  <a:cubicBezTo>
                    <a:pt x="700" y="279"/>
                    <a:pt x="700" y="301"/>
                    <a:pt x="692" y="301"/>
                  </a:cubicBezTo>
                  <a:cubicBezTo>
                    <a:pt x="688" y="301"/>
                    <a:pt x="681" y="293"/>
                    <a:pt x="670" y="282"/>
                  </a:cubicBezTo>
                  <a:cubicBezTo>
                    <a:pt x="639" y="282"/>
                    <a:pt x="639" y="282"/>
                    <a:pt x="639" y="374"/>
                  </a:cubicBezTo>
                  <a:lnTo>
                    <a:pt x="609" y="374"/>
                  </a:lnTo>
                  <a:cubicBezTo>
                    <a:pt x="609" y="374"/>
                    <a:pt x="609" y="434"/>
                    <a:pt x="609" y="434"/>
                  </a:cubicBezTo>
                  <a:cubicBezTo>
                    <a:pt x="594" y="465"/>
                    <a:pt x="586" y="480"/>
                    <a:pt x="582" y="480"/>
                  </a:cubicBezTo>
                  <a:cubicBezTo>
                    <a:pt x="578" y="480"/>
                    <a:pt x="578" y="465"/>
                    <a:pt x="578" y="434"/>
                  </a:cubicBezTo>
                  <a:cubicBezTo>
                    <a:pt x="578" y="406"/>
                    <a:pt x="578" y="372"/>
                    <a:pt x="578" y="343"/>
                  </a:cubicBezTo>
                  <a:cubicBezTo>
                    <a:pt x="548" y="343"/>
                    <a:pt x="548" y="343"/>
                    <a:pt x="548" y="222"/>
                  </a:cubicBezTo>
                  <a:lnTo>
                    <a:pt x="548" y="282"/>
                  </a:lnTo>
                  <a:cubicBezTo>
                    <a:pt x="548" y="235"/>
                    <a:pt x="548" y="217"/>
                    <a:pt x="547" y="217"/>
                  </a:cubicBezTo>
                  <a:cubicBezTo>
                    <a:pt x="545" y="217"/>
                    <a:pt x="538" y="301"/>
                    <a:pt x="518" y="343"/>
                  </a:cubicBezTo>
                  <a:cubicBezTo>
                    <a:pt x="518" y="282"/>
                    <a:pt x="518" y="282"/>
                    <a:pt x="487" y="282"/>
                  </a:cubicBezTo>
                  <a:cubicBezTo>
                    <a:pt x="487" y="343"/>
                    <a:pt x="457" y="343"/>
                    <a:pt x="426" y="343"/>
                  </a:cubicBezTo>
                  <a:cubicBezTo>
                    <a:pt x="396" y="343"/>
                    <a:pt x="366" y="343"/>
                    <a:pt x="366" y="404"/>
                  </a:cubicBezTo>
                  <a:cubicBezTo>
                    <a:pt x="366" y="343"/>
                    <a:pt x="366" y="313"/>
                    <a:pt x="335" y="313"/>
                  </a:cubicBezTo>
                  <a:cubicBezTo>
                    <a:pt x="335" y="313"/>
                    <a:pt x="305" y="313"/>
                    <a:pt x="305" y="404"/>
                  </a:cubicBezTo>
                  <a:cubicBezTo>
                    <a:pt x="305" y="307"/>
                    <a:pt x="305" y="235"/>
                    <a:pt x="297" y="235"/>
                  </a:cubicBezTo>
                  <a:cubicBezTo>
                    <a:pt x="292" y="235"/>
                    <a:pt x="285" y="258"/>
                    <a:pt x="274" y="313"/>
                  </a:cubicBezTo>
                  <a:cubicBezTo>
                    <a:pt x="274" y="313"/>
                    <a:pt x="274" y="313"/>
                    <a:pt x="274" y="252"/>
                  </a:cubicBezTo>
                  <a:cubicBezTo>
                    <a:pt x="274" y="252"/>
                    <a:pt x="274" y="252"/>
                    <a:pt x="244" y="313"/>
                  </a:cubicBezTo>
                  <a:lnTo>
                    <a:pt x="214" y="313"/>
                  </a:lnTo>
                  <a:cubicBezTo>
                    <a:pt x="214" y="313"/>
                    <a:pt x="214" y="374"/>
                    <a:pt x="214" y="374"/>
                  </a:cubicBezTo>
                  <a:cubicBezTo>
                    <a:pt x="214" y="313"/>
                    <a:pt x="183" y="313"/>
                    <a:pt x="153" y="313"/>
                  </a:cubicBezTo>
                  <a:cubicBezTo>
                    <a:pt x="122" y="313"/>
                    <a:pt x="122" y="282"/>
                    <a:pt x="122" y="222"/>
                  </a:cubicBezTo>
                  <a:cubicBezTo>
                    <a:pt x="122" y="222"/>
                    <a:pt x="92" y="222"/>
                    <a:pt x="92" y="282"/>
                  </a:cubicBezTo>
                  <a:cubicBezTo>
                    <a:pt x="92" y="323"/>
                    <a:pt x="92" y="353"/>
                    <a:pt x="92" y="374"/>
                  </a:cubicBezTo>
                  <a:cubicBezTo>
                    <a:pt x="92" y="298"/>
                    <a:pt x="84" y="260"/>
                    <a:pt x="77" y="260"/>
                  </a:cubicBezTo>
                  <a:cubicBezTo>
                    <a:pt x="69" y="260"/>
                    <a:pt x="62" y="298"/>
                    <a:pt x="62" y="374"/>
                  </a:cubicBezTo>
                  <a:cubicBezTo>
                    <a:pt x="40" y="308"/>
                    <a:pt x="34" y="258"/>
                    <a:pt x="32" y="258"/>
                  </a:cubicBezTo>
                  <a:cubicBezTo>
                    <a:pt x="31" y="258"/>
                    <a:pt x="31" y="265"/>
                    <a:pt x="31" y="282"/>
                  </a:cubicBezTo>
                  <a:cubicBezTo>
                    <a:pt x="31" y="282"/>
                    <a:pt x="31" y="282"/>
                    <a:pt x="31" y="130"/>
                  </a:cubicBezTo>
                  <a:cubicBezTo>
                    <a:pt x="31" y="130"/>
                    <a:pt x="1" y="130"/>
                    <a:pt x="1" y="222"/>
                  </a:cubicBezTo>
                  <a:cubicBezTo>
                    <a:pt x="1" y="282"/>
                    <a:pt x="1" y="282"/>
                    <a:pt x="1" y="282"/>
                  </a:cubicBezTo>
                  <a:cubicBezTo>
                    <a:pt x="1" y="299"/>
                    <a:pt x="1" y="321"/>
                    <a:pt x="1" y="343"/>
                  </a:cubicBezTo>
                  <a:cubicBezTo>
                    <a:pt x="1" y="434"/>
                    <a:pt x="1" y="495"/>
                    <a:pt x="1" y="495"/>
                  </a:cubicBezTo>
                  <a:lnTo>
                    <a:pt x="1" y="647"/>
                  </a:lnTo>
                  <a:cubicBezTo>
                    <a:pt x="1" y="799"/>
                    <a:pt x="1" y="860"/>
                    <a:pt x="1" y="951"/>
                  </a:cubicBezTo>
                  <a:cubicBezTo>
                    <a:pt x="19" y="987"/>
                    <a:pt x="26" y="1034"/>
                    <a:pt x="29" y="1034"/>
                  </a:cubicBezTo>
                  <a:cubicBezTo>
                    <a:pt x="31" y="1034"/>
                    <a:pt x="31" y="1013"/>
                    <a:pt x="31" y="951"/>
                  </a:cubicBezTo>
                  <a:cubicBezTo>
                    <a:pt x="31" y="951"/>
                    <a:pt x="31" y="890"/>
                    <a:pt x="31" y="890"/>
                  </a:cubicBezTo>
                  <a:cubicBezTo>
                    <a:pt x="62" y="890"/>
                    <a:pt x="62" y="951"/>
                    <a:pt x="62" y="951"/>
                  </a:cubicBezTo>
                  <a:cubicBezTo>
                    <a:pt x="62" y="1012"/>
                    <a:pt x="62" y="1042"/>
                    <a:pt x="92" y="1042"/>
                  </a:cubicBezTo>
                  <a:cubicBezTo>
                    <a:pt x="122" y="1042"/>
                    <a:pt x="122" y="1042"/>
                    <a:pt x="122" y="1103"/>
                  </a:cubicBezTo>
                  <a:cubicBezTo>
                    <a:pt x="122" y="1194"/>
                    <a:pt x="122" y="1194"/>
                    <a:pt x="122" y="1194"/>
                  </a:cubicBezTo>
                  <a:cubicBezTo>
                    <a:pt x="122" y="1140"/>
                    <a:pt x="133" y="1129"/>
                    <a:pt x="149" y="1129"/>
                  </a:cubicBezTo>
                  <a:cubicBezTo>
                    <a:pt x="159" y="1129"/>
                    <a:pt x="171" y="1133"/>
                    <a:pt x="183" y="1133"/>
                  </a:cubicBezTo>
                  <a:cubicBezTo>
                    <a:pt x="214" y="1133"/>
                    <a:pt x="244" y="1133"/>
                    <a:pt x="244" y="1073"/>
                  </a:cubicBezTo>
                  <a:cubicBezTo>
                    <a:pt x="244" y="1133"/>
                    <a:pt x="244" y="1133"/>
                    <a:pt x="244" y="1133"/>
                  </a:cubicBezTo>
                  <a:cubicBezTo>
                    <a:pt x="274" y="1073"/>
                    <a:pt x="274" y="1073"/>
                    <a:pt x="274" y="1073"/>
                  </a:cubicBezTo>
                  <a:cubicBezTo>
                    <a:pt x="274" y="1133"/>
                    <a:pt x="274" y="1133"/>
                    <a:pt x="274" y="1133"/>
                  </a:cubicBezTo>
                  <a:cubicBezTo>
                    <a:pt x="305" y="1133"/>
                    <a:pt x="305" y="1133"/>
                    <a:pt x="305" y="1073"/>
                  </a:cubicBezTo>
                  <a:cubicBezTo>
                    <a:pt x="305" y="1073"/>
                    <a:pt x="335" y="1073"/>
                    <a:pt x="335" y="1133"/>
                  </a:cubicBezTo>
                  <a:cubicBezTo>
                    <a:pt x="335" y="1115"/>
                    <a:pt x="335" y="1092"/>
                    <a:pt x="335" y="1073"/>
                  </a:cubicBezTo>
                  <a:cubicBezTo>
                    <a:pt x="335" y="1012"/>
                    <a:pt x="366" y="921"/>
                    <a:pt x="366" y="921"/>
                  </a:cubicBezTo>
                  <a:lnTo>
                    <a:pt x="366" y="1073"/>
                  </a:lnTo>
                  <a:cubicBezTo>
                    <a:pt x="366" y="1164"/>
                    <a:pt x="366" y="1164"/>
                    <a:pt x="366" y="1164"/>
                  </a:cubicBezTo>
                  <a:cubicBezTo>
                    <a:pt x="366" y="1073"/>
                    <a:pt x="396" y="1073"/>
                    <a:pt x="426" y="1073"/>
                  </a:cubicBezTo>
                  <a:cubicBezTo>
                    <a:pt x="439" y="1073"/>
                    <a:pt x="446" y="1077"/>
                    <a:pt x="450" y="1077"/>
                  </a:cubicBezTo>
                  <a:cubicBezTo>
                    <a:pt x="457" y="1077"/>
                    <a:pt x="457" y="1067"/>
                    <a:pt x="457" y="1012"/>
                  </a:cubicBezTo>
                  <a:cubicBezTo>
                    <a:pt x="457" y="981"/>
                    <a:pt x="457" y="966"/>
                    <a:pt x="461" y="966"/>
                  </a:cubicBezTo>
                  <a:cubicBezTo>
                    <a:pt x="464" y="966"/>
                    <a:pt x="472" y="981"/>
                    <a:pt x="487" y="1012"/>
                  </a:cubicBezTo>
                  <a:cubicBezTo>
                    <a:pt x="487" y="936"/>
                    <a:pt x="487" y="898"/>
                    <a:pt x="491" y="898"/>
                  </a:cubicBezTo>
                  <a:cubicBezTo>
                    <a:pt x="495" y="898"/>
                    <a:pt x="502" y="936"/>
                    <a:pt x="518" y="1012"/>
                  </a:cubicBezTo>
                  <a:cubicBezTo>
                    <a:pt x="518" y="1073"/>
                    <a:pt x="523" y="1100"/>
                    <a:pt x="530" y="1100"/>
                  </a:cubicBezTo>
                  <a:cubicBezTo>
                    <a:pt x="542" y="1100"/>
                    <a:pt x="560" y="1042"/>
                    <a:pt x="578" y="951"/>
                  </a:cubicBezTo>
                  <a:lnTo>
                    <a:pt x="578" y="1042"/>
                  </a:lnTo>
                  <a:cubicBezTo>
                    <a:pt x="578" y="1103"/>
                    <a:pt x="578" y="1103"/>
                    <a:pt x="578" y="1103"/>
                  </a:cubicBezTo>
                  <a:lnTo>
                    <a:pt x="609" y="1103"/>
                  </a:lnTo>
                  <a:cubicBezTo>
                    <a:pt x="609" y="1194"/>
                    <a:pt x="609" y="1194"/>
                    <a:pt x="639" y="1194"/>
                  </a:cubicBezTo>
                  <a:cubicBezTo>
                    <a:pt x="639" y="1127"/>
                    <a:pt x="645" y="1102"/>
                    <a:pt x="652" y="1102"/>
                  </a:cubicBezTo>
                  <a:cubicBezTo>
                    <a:pt x="660" y="1102"/>
                    <a:pt x="670" y="1143"/>
                    <a:pt x="670" y="1194"/>
                  </a:cubicBezTo>
                  <a:cubicBezTo>
                    <a:pt x="670" y="1103"/>
                    <a:pt x="670" y="1103"/>
                    <a:pt x="670" y="1103"/>
                  </a:cubicBezTo>
                  <a:cubicBezTo>
                    <a:pt x="682" y="1103"/>
                    <a:pt x="689" y="1108"/>
                    <a:pt x="693" y="1108"/>
                  </a:cubicBezTo>
                  <a:cubicBezTo>
                    <a:pt x="700" y="1108"/>
                    <a:pt x="700" y="1097"/>
                    <a:pt x="700" y="1042"/>
                  </a:cubicBezTo>
                  <a:cubicBezTo>
                    <a:pt x="700" y="1024"/>
                    <a:pt x="700" y="1002"/>
                    <a:pt x="700" y="981"/>
                  </a:cubicBezTo>
                  <a:cubicBezTo>
                    <a:pt x="700" y="1042"/>
                    <a:pt x="700" y="1042"/>
                    <a:pt x="730" y="1042"/>
                  </a:cubicBezTo>
                  <a:cubicBezTo>
                    <a:pt x="730" y="1042"/>
                    <a:pt x="761" y="1042"/>
                    <a:pt x="761" y="1133"/>
                  </a:cubicBezTo>
                  <a:lnTo>
                    <a:pt x="761" y="1042"/>
                  </a:lnTo>
                  <a:cubicBezTo>
                    <a:pt x="761" y="1088"/>
                    <a:pt x="768" y="1111"/>
                    <a:pt x="776" y="1111"/>
                  </a:cubicBezTo>
                  <a:cubicBezTo>
                    <a:pt x="784" y="1111"/>
                    <a:pt x="791" y="1088"/>
                    <a:pt x="791" y="1042"/>
                  </a:cubicBezTo>
                  <a:cubicBezTo>
                    <a:pt x="791" y="1118"/>
                    <a:pt x="799" y="1156"/>
                    <a:pt x="806" y="1156"/>
                  </a:cubicBezTo>
                  <a:cubicBezTo>
                    <a:pt x="814" y="1156"/>
                    <a:pt x="822" y="1118"/>
                    <a:pt x="822" y="1042"/>
                  </a:cubicBezTo>
                  <a:cubicBezTo>
                    <a:pt x="822" y="1133"/>
                    <a:pt x="822" y="1133"/>
                    <a:pt x="822" y="1133"/>
                  </a:cubicBezTo>
                  <a:cubicBezTo>
                    <a:pt x="822" y="1103"/>
                    <a:pt x="829" y="1088"/>
                    <a:pt x="837" y="1088"/>
                  </a:cubicBezTo>
                  <a:cubicBezTo>
                    <a:pt x="844" y="1088"/>
                    <a:pt x="852" y="1103"/>
                    <a:pt x="852" y="1133"/>
                  </a:cubicBezTo>
                  <a:cubicBezTo>
                    <a:pt x="852" y="1073"/>
                    <a:pt x="852" y="1073"/>
                    <a:pt x="852" y="1073"/>
                  </a:cubicBezTo>
                  <a:cubicBezTo>
                    <a:pt x="882" y="1073"/>
                    <a:pt x="882" y="1073"/>
                    <a:pt x="882" y="981"/>
                  </a:cubicBezTo>
                  <a:cubicBezTo>
                    <a:pt x="898" y="921"/>
                    <a:pt x="905" y="890"/>
                    <a:pt x="909" y="890"/>
                  </a:cubicBezTo>
                  <a:cubicBezTo>
                    <a:pt x="913" y="890"/>
                    <a:pt x="913" y="921"/>
                    <a:pt x="913" y="981"/>
                  </a:cubicBezTo>
                  <a:cubicBezTo>
                    <a:pt x="913" y="921"/>
                    <a:pt x="913" y="829"/>
                    <a:pt x="943" y="829"/>
                  </a:cubicBezTo>
                  <a:lnTo>
                    <a:pt x="943" y="921"/>
                  </a:lnTo>
                  <a:lnTo>
                    <a:pt x="943" y="981"/>
                  </a:lnTo>
                  <a:cubicBezTo>
                    <a:pt x="943" y="1075"/>
                    <a:pt x="955" y="1111"/>
                    <a:pt x="963" y="1111"/>
                  </a:cubicBezTo>
                  <a:cubicBezTo>
                    <a:pt x="969" y="1111"/>
                    <a:pt x="974" y="1096"/>
                    <a:pt x="974" y="1073"/>
                  </a:cubicBezTo>
                  <a:cubicBezTo>
                    <a:pt x="974" y="981"/>
                    <a:pt x="974" y="981"/>
                    <a:pt x="974" y="981"/>
                  </a:cubicBezTo>
                  <a:cubicBezTo>
                    <a:pt x="974" y="1073"/>
                    <a:pt x="1004" y="1073"/>
                    <a:pt x="1034" y="1073"/>
                  </a:cubicBezTo>
                  <a:cubicBezTo>
                    <a:pt x="1034" y="1073"/>
                    <a:pt x="1034" y="1012"/>
                    <a:pt x="1034" y="921"/>
                  </a:cubicBezTo>
                  <a:cubicBezTo>
                    <a:pt x="1049" y="1042"/>
                    <a:pt x="1057" y="1103"/>
                    <a:pt x="1061" y="1103"/>
                  </a:cubicBezTo>
                  <a:cubicBezTo>
                    <a:pt x="1065" y="1103"/>
                    <a:pt x="1065" y="1042"/>
                    <a:pt x="1065" y="921"/>
                  </a:cubicBezTo>
                  <a:cubicBezTo>
                    <a:pt x="1065" y="958"/>
                    <a:pt x="1065" y="991"/>
                    <a:pt x="1065" y="1012"/>
                  </a:cubicBezTo>
                  <a:cubicBezTo>
                    <a:pt x="1065" y="1012"/>
                    <a:pt x="1095" y="1012"/>
                    <a:pt x="1095" y="1073"/>
                  </a:cubicBezTo>
                  <a:cubicBezTo>
                    <a:pt x="1095" y="1054"/>
                    <a:pt x="1095" y="1031"/>
                    <a:pt x="1095" y="1012"/>
                  </a:cubicBezTo>
                  <a:cubicBezTo>
                    <a:pt x="1095" y="936"/>
                    <a:pt x="1103" y="898"/>
                    <a:pt x="1106" y="898"/>
                  </a:cubicBezTo>
                  <a:lnTo>
                    <a:pt x="1106" y="898"/>
                  </a:lnTo>
                  <a:cubicBezTo>
                    <a:pt x="1110" y="898"/>
                    <a:pt x="1110" y="936"/>
                    <a:pt x="1095" y="1012"/>
                  </a:cubicBezTo>
                  <a:cubicBezTo>
                    <a:pt x="1095" y="1073"/>
                    <a:pt x="1100" y="1100"/>
                    <a:pt x="1106" y="1100"/>
                  </a:cubicBezTo>
                  <a:cubicBezTo>
                    <a:pt x="1115" y="1100"/>
                    <a:pt x="1125" y="1042"/>
                    <a:pt x="1125" y="951"/>
                  </a:cubicBezTo>
                  <a:cubicBezTo>
                    <a:pt x="1125" y="951"/>
                    <a:pt x="1156" y="951"/>
                    <a:pt x="1156" y="1012"/>
                  </a:cubicBezTo>
                  <a:cubicBezTo>
                    <a:pt x="1156" y="1012"/>
                    <a:pt x="1156" y="1012"/>
                    <a:pt x="1156" y="951"/>
                  </a:cubicBezTo>
                  <a:cubicBezTo>
                    <a:pt x="1156" y="890"/>
                    <a:pt x="1161" y="863"/>
                    <a:pt x="1167" y="863"/>
                  </a:cubicBezTo>
                  <a:cubicBezTo>
                    <a:pt x="1175" y="863"/>
                    <a:pt x="1186" y="921"/>
                    <a:pt x="1186" y="1012"/>
                  </a:cubicBezTo>
                  <a:lnTo>
                    <a:pt x="1186" y="951"/>
                  </a:lnTo>
                  <a:cubicBezTo>
                    <a:pt x="1186" y="894"/>
                    <a:pt x="1191" y="871"/>
                    <a:pt x="1196" y="871"/>
                  </a:cubicBezTo>
                  <a:cubicBezTo>
                    <a:pt x="1205" y="871"/>
                    <a:pt x="1217" y="936"/>
                    <a:pt x="1217" y="1012"/>
                  </a:cubicBezTo>
                  <a:cubicBezTo>
                    <a:pt x="1217" y="991"/>
                    <a:pt x="1217" y="970"/>
                    <a:pt x="1217" y="951"/>
                  </a:cubicBezTo>
                  <a:cubicBezTo>
                    <a:pt x="1217" y="998"/>
                    <a:pt x="1235" y="1062"/>
                    <a:pt x="1243" y="1062"/>
                  </a:cubicBezTo>
                  <a:cubicBezTo>
                    <a:pt x="1245" y="1062"/>
                    <a:pt x="1247" y="1056"/>
                    <a:pt x="1247" y="1042"/>
                  </a:cubicBezTo>
                  <a:cubicBezTo>
                    <a:pt x="1247" y="1042"/>
                    <a:pt x="1247" y="1042"/>
                    <a:pt x="1247" y="1103"/>
                  </a:cubicBezTo>
                  <a:cubicBezTo>
                    <a:pt x="1247" y="1073"/>
                    <a:pt x="1255" y="1057"/>
                    <a:pt x="1262" y="1057"/>
                  </a:cubicBezTo>
                  <a:cubicBezTo>
                    <a:pt x="1270" y="1057"/>
                    <a:pt x="1277" y="1073"/>
                    <a:pt x="1277" y="1103"/>
                  </a:cubicBezTo>
                  <a:cubicBezTo>
                    <a:pt x="1277" y="1149"/>
                    <a:pt x="1277" y="1171"/>
                    <a:pt x="1281" y="1171"/>
                  </a:cubicBezTo>
                  <a:cubicBezTo>
                    <a:pt x="1285" y="1171"/>
                    <a:pt x="1293" y="1149"/>
                    <a:pt x="1308" y="1103"/>
                  </a:cubicBezTo>
                  <a:cubicBezTo>
                    <a:pt x="1308" y="1042"/>
                    <a:pt x="1308" y="1042"/>
                    <a:pt x="1308" y="1042"/>
                  </a:cubicBezTo>
                  <a:cubicBezTo>
                    <a:pt x="1308" y="981"/>
                    <a:pt x="1308" y="981"/>
                    <a:pt x="1308" y="981"/>
                  </a:cubicBezTo>
                  <a:cubicBezTo>
                    <a:pt x="1308" y="981"/>
                    <a:pt x="1338" y="1042"/>
                    <a:pt x="1338" y="1042"/>
                  </a:cubicBezTo>
                  <a:cubicBezTo>
                    <a:pt x="1338" y="1042"/>
                    <a:pt x="1338" y="1042"/>
                    <a:pt x="1338" y="981"/>
                  </a:cubicBezTo>
                  <a:cubicBezTo>
                    <a:pt x="1338" y="981"/>
                    <a:pt x="1369" y="1042"/>
                    <a:pt x="1369" y="1042"/>
                  </a:cubicBezTo>
                  <a:cubicBezTo>
                    <a:pt x="1399" y="1042"/>
                    <a:pt x="1399" y="1042"/>
                    <a:pt x="1399" y="981"/>
                  </a:cubicBezTo>
                  <a:cubicBezTo>
                    <a:pt x="1384" y="905"/>
                    <a:pt x="1384" y="867"/>
                    <a:pt x="1388" y="867"/>
                  </a:cubicBezTo>
                  <a:lnTo>
                    <a:pt x="1388" y="867"/>
                  </a:lnTo>
                  <a:cubicBezTo>
                    <a:pt x="1391" y="867"/>
                    <a:pt x="1399" y="905"/>
                    <a:pt x="1399" y="981"/>
                  </a:cubicBezTo>
                  <a:cubicBezTo>
                    <a:pt x="1399" y="1012"/>
                    <a:pt x="1399" y="1027"/>
                    <a:pt x="1403" y="1027"/>
                  </a:cubicBezTo>
                  <a:cubicBezTo>
                    <a:pt x="1407" y="1027"/>
                    <a:pt x="1414" y="1012"/>
                    <a:pt x="1429" y="981"/>
                  </a:cubicBezTo>
                  <a:cubicBezTo>
                    <a:pt x="1429" y="981"/>
                    <a:pt x="1429" y="981"/>
                    <a:pt x="1429" y="1042"/>
                  </a:cubicBezTo>
                  <a:cubicBezTo>
                    <a:pt x="1429" y="991"/>
                    <a:pt x="1435" y="972"/>
                    <a:pt x="1441" y="972"/>
                  </a:cubicBezTo>
                  <a:cubicBezTo>
                    <a:pt x="1450" y="972"/>
                    <a:pt x="1460" y="1007"/>
                    <a:pt x="1460" y="1042"/>
                  </a:cubicBezTo>
                  <a:cubicBezTo>
                    <a:pt x="1460" y="1042"/>
                    <a:pt x="1460" y="1042"/>
                    <a:pt x="1460" y="981"/>
                  </a:cubicBezTo>
                  <a:cubicBezTo>
                    <a:pt x="1475" y="905"/>
                    <a:pt x="1483" y="867"/>
                    <a:pt x="1486" y="867"/>
                  </a:cubicBezTo>
                  <a:cubicBezTo>
                    <a:pt x="1490" y="867"/>
                    <a:pt x="1490" y="905"/>
                    <a:pt x="1490" y="981"/>
                  </a:cubicBezTo>
                  <a:cubicBezTo>
                    <a:pt x="1490" y="958"/>
                    <a:pt x="1495" y="943"/>
                    <a:pt x="1499" y="943"/>
                  </a:cubicBezTo>
                  <a:cubicBezTo>
                    <a:pt x="1505" y="943"/>
                    <a:pt x="1509" y="980"/>
                    <a:pt x="1490" y="1073"/>
                  </a:cubicBezTo>
                  <a:lnTo>
                    <a:pt x="1490" y="1194"/>
                  </a:lnTo>
                  <a:cubicBezTo>
                    <a:pt x="1521" y="1133"/>
                    <a:pt x="1521" y="1133"/>
                    <a:pt x="1521" y="1133"/>
                  </a:cubicBezTo>
                  <a:cubicBezTo>
                    <a:pt x="1521" y="1073"/>
                    <a:pt x="1521" y="1073"/>
                    <a:pt x="1521" y="1073"/>
                  </a:cubicBezTo>
                  <a:cubicBezTo>
                    <a:pt x="1521" y="1073"/>
                    <a:pt x="1551" y="981"/>
                    <a:pt x="1551" y="981"/>
                  </a:cubicBezTo>
                  <a:cubicBezTo>
                    <a:pt x="1551" y="981"/>
                    <a:pt x="1581" y="1012"/>
                    <a:pt x="1581" y="1073"/>
                  </a:cubicBezTo>
                  <a:cubicBezTo>
                    <a:pt x="1581" y="1073"/>
                    <a:pt x="1581" y="1073"/>
                    <a:pt x="1581" y="1012"/>
                  </a:cubicBezTo>
                  <a:cubicBezTo>
                    <a:pt x="1597" y="966"/>
                    <a:pt x="1604" y="943"/>
                    <a:pt x="1608" y="943"/>
                  </a:cubicBezTo>
                  <a:cubicBezTo>
                    <a:pt x="1612" y="943"/>
                    <a:pt x="1612" y="966"/>
                    <a:pt x="1612" y="1012"/>
                  </a:cubicBezTo>
                  <a:cubicBezTo>
                    <a:pt x="1612" y="921"/>
                    <a:pt x="1612" y="921"/>
                    <a:pt x="1612" y="921"/>
                  </a:cubicBezTo>
                  <a:cubicBezTo>
                    <a:pt x="1612" y="986"/>
                    <a:pt x="1612" y="1036"/>
                    <a:pt x="1623" y="1036"/>
                  </a:cubicBezTo>
                  <a:cubicBezTo>
                    <a:pt x="1628" y="1036"/>
                    <a:pt x="1634" y="1029"/>
                    <a:pt x="1642" y="1012"/>
                  </a:cubicBezTo>
                  <a:cubicBezTo>
                    <a:pt x="1642" y="921"/>
                    <a:pt x="1642" y="921"/>
                    <a:pt x="1642" y="921"/>
                  </a:cubicBezTo>
                  <a:cubicBezTo>
                    <a:pt x="1642" y="971"/>
                    <a:pt x="1679" y="993"/>
                    <a:pt x="1712" y="993"/>
                  </a:cubicBezTo>
                  <a:cubicBezTo>
                    <a:pt x="1739" y="993"/>
                    <a:pt x="1764" y="978"/>
                    <a:pt x="1764" y="951"/>
                  </a:cubicBezTo>
                  <a:lnTo>
                    <a:pt x="1794" y="951"/>
                  </a:lnTo>
                  <a:cubicBezTo>
                    <a:pt x="1794" y="1013"/>
                    <a:pt x="1799" y="1034"/>
                    <a:pt x="1805" y="1034"/>
                  </a:cubicBezTo>
                  <a:cubicBezTo>
                    <a:pt x="1814" y="1034"/>
                    <a:pt x="1825" y="987"/>
                    <a:pt x="1825" y="951"/>
                  </a:cubicBezTo>
                  <a:cubicBezTo>
                    <a:pt x="1825" y="890"/>
                    <a:pt x="1825" y="890"/>
                    <a:pt x="1855" y="890"/>
                  </a:cubicBezTo>
                  <a:cubicBezTo>
                    <a:pt x="1855" y="914"/>
                    <a:pt x="1855" y="934"/>
                    <a:pt x="1855" y="951"/>
                  </a:cubicBezTo>
                  <a:cubicBezTo>
                    <a:pt x="1855" y="1021"/>
                    <a:pt x="1861" y="1058"/>
                    <a:pt x="1868" y="1058"/>
                  </a:cubicBezTo>
                  <a:cubicBezTo>
                    <a:pt x="1876" y="1058"/>
                    <a:pt x="1885" y="1006"/>
                    <a:pt x="1885" y="890"/>
                  </a:cubicBezTo>
                  <a:cubicBezTo>
                    <a:pt x="1885" y="914"/>
                    <a:pt x="1885" y="934"/>
                    <a:pt x="1885" y="951"/>
                  </a:cubicBezTo>
                  <a:cubicBezTo>
                    <a:pt x="1901" y="890"/>
                    <a:pt x="1908" y="860"/>
                    <a:pt x="1912" y="860"/>
                  </a:cubicBezTo>
                  <a:cubicBezTo>
                    <a:pt x="1916" y="860"/>
                    <a:pt x="1916" y="890"/>
                    <a:pt x="1916" y="951"/>
                  </a:cubicBezTo>
                  <a:cubicBezTo>
                    <a:pt x="1916" y="890"/>
                    <a:pt x="1923" y="860"/>
                    <a:pt x="1931" y="860"/>
                  </a:cubicBezTo>
                  <a:cubicBezTo>
                    <a:pt x="1939" y="860"/>
                    <a:pt x="1946" y="890"/>
                    <a:pt x="1946" y="951"/>
                  </a:cubicBezTo>
                  <a:lnTo>
                    <a:pt x="1946" y="1042"/>
                  </a:lnTo>
                  <a:lnTo>
                    <a:pt x="1977" y="1042"/>
                  </a:lnTo>
                  <a:lnTo>
                    <a:pt x="1977" y="951"/>
                  </a:lnTo>
                  <a:cubicBezTo>
                    <a:pt x="1977" y="951"/>
                    <a:pt x="1977" y="1042"/>
                    <a:pt x="2007" y="1042"/>
                  </a:cubicBezTo>
                  <a:cubicBezTo>
                    <a:pt x="2068" y="1042"/>
                    <a:pt x="2068" y="1042"/>
                    <a:pt x="2068" y="981"/>
                  </a:cubicBezTo>
                  <a:cubicBezTo>
                    <a:pt x="2068" y="981"/>
                    <a:pt x="2068" y="1042"/>
                    <a:pt x="2098" y="1042"/>
                  </a:cubicBezTo>
                  <a:cubicBezTo>
                    <a:pt x="2098" y="1042"/>
                    <a:pt x="2098" y="1042"/>
                    <a:pt x="2098" y="1133"/>
                  </a:cubicBezTo>
                  <a:cubicBezTo>
                    <a:pt x="2115" y="1048"/>
                    <a:pt x="2123" y="1010"/>
                    <a:pt x="2131" y="1010"/>
                  </a:cubicBezTo>
                  <a:cubicBezTo>
                    <a:pt x="2138" y="1010"/>
                    <a:pt x="2146" y="1033"/>
                    <a:pt x="2159" y="1073"/>
                  </a:cubicBezTo>
                  <a:cubicBezTo>
                    <a:pt x="2159" y="1073"/>
                    <a:pt x="2159" y="1073"/>
                    <a:pt x="2159" y="981"/>
                  </a:cubicBezTo>
                  <a:cubicBezTo>
                    <a:pt x="2174" y="951"/>
                    <a:pt x="2182" y="936"/>
                    <a:pt x="2186" y="936"/>
                  </a:cubicBezTo>
                  <a:cubicBezTo>
                    <a:pt x="2189" y="936"/>
                    <a:pt x="2189" y="951"/>
                    <a:pt x="2189" y="981"/>
                  </a:cubicBezTo>
                  <a:lnTo>
                    <a:pt x="2220" y="1073"/>
                  </a:lnTo>
                  <a:cubicBezTo>
                    <a:pt x="2220" y="1097"/>
                    <a:pt x="2220" y="1117"/>
                    <a:pt x="2220" y="1133"/>
                  </a:cubicBezTo>
                  <a:cubicBezTo>
                    <a:pt x="2220" y="1091"/>
                    <a:pt x="2220" y="1034"/>
                    <a:pt x="2230" y="1034"/>
                  </a:cubicBezTo>
                  <a:cubicBezTo>
                    <a:pt x="2234" y="1034"/>
                    <a:pt x="2241" y="1045"/>
                    <a:pt x="2250" y="1073"/>
                  </a:cubicBezTo>
                  <a:cubicBezTo>
                    <a:pt x="2250" y="1073"/>
                    <a:pt x="2250" y="1073"/>
                    <a:pt x="2250" y="981"/>
                  </a:cubicBezTo>
                  <a:cubicBezTo>
                    <a:pt x="2250" y="981"/>
                    <a:pt x="2281" y="1073"/>
                    <a:pt x="2281" y="1133"/>
                  </a:cubicBezTo>
                  <a:cubicBezTo>
                    <a:pt x="2281" y="1117"/>
                    <a:pt x="2281" y="1097"/>
                    <a:pt x="2281" y="1073"/>
                  </a:cubicBezTo>
                  <a:cubicBezTo>
                    <a:pt x="2311" y="1073"/>
                    <a:pt x="2311" y="860"/>
                    <a:pt x="2311" y="708"/>
                  </a:cubicBezTo>
                  <a:cubicBezTo>
                    <a:pt x="2311" y="799"/>
                    <a:pt x="2341" y="799"/>
                    <a:pt x="2341" y="799"/>
                  </a:cubicBezTo>
                  <a:cubicBezTo>
                    <a:pt x="2341" y="860"/>
                    <a:pt x="2341" y="860"/>
                    <a:pt x="2311" y="860"/>
                  </a:cubicBezTo>
                  <a:lnTo>
                    <a:pt x="2311" y="921"/>
                  </a:lnTo>
                  <a:cubicBezTo>
                    <a:pt x="2326" y="997"/>
                    <a:pt x="2334" y="1035"/>
                    <a:pt x="2338" y="1035"/>
                  </a:cubicBezTo>
                  <a:cubicBezTo>
                    <a:pt x="2341" y="1035"/>
                    <a:pt x="2341" y="997"/>
                    <a:pt x="2341" y="921"/>
                  </a:cubicBezTo>
                  <a:cubicBezTo>
                    <a:pt x="2341" y="958"/>
                    <a:pt x="2341" y="991"/>
                    <a:pt x="2341" y="1012"/>
                  </a:cubicBezTo>
                  <a:cubicBezTo>
                    <a:pt x="2341" y="1012"/>
                    <a:pt x="2372" y="1012"/>
                    <a:pt x="2372" y="1073"/>
                  </a:cubicBezTo>
                  <a:cubicBezTo>
                    <a:pt x="2372" y="1073"/>
                    <a:pt x="2372" y="1073"/>
                    <a:pt x="2372" y="1012"/>
                  </a:cubicBezTo>
                  <a:cubicBezTo>
                    <a:pt x="2372" y="951"/>
                    <a:pt x="2372" y="951"/>
                    <a:pt x="2372" y="951"/>
                  </a:cubicBezTo>
                  <a:cubicBezTo>
                    <a:pt x="2372" y="951"/>
                    <a:pt x="2395" y="951"/>
                    <a:pt x="2401" y="890"/>
                  </a:cubicBezTo>
                  <a:lnTo>
                    <a:pt x="2402" y="890"/>
                  </a:lnTo>
                  <a:cubicBezTo>
                    <a:pt x="2402" y="886"/>
                    <a:pt x="2402" y="882"/>
                    <a:pt x="2402" y="877"/>
                  </a:cubicBezTo>
                  <a:lnTo>
                    <a:pt x="2402" y="877"/>
                  </a:lnTo>
                  <a:cubicBezTo>
                    <a:pt x="2402" y="872"/>
                    <a:pt x="2402" y="866"/>
                    <a:pt x="2402" y="860"/>
                  </a:cubicBezTo>
                  <a:cubicBezTo>
                    <a:pt x="2402" y="839"/>
                    <a:pt x="2402" y="818"/>
                    <a:pt x="2402" y="799"/>
                  </a:cubicBezTo>
                  <a:cubicBezTo>
                    <a:pt x="2402" y="860"/>
                    <a:pt x="2402" y="860"/>
                    <a:pt x="2433" y="890"/>
                  </a:cubicBezTo>
                  <a:cubicBezTo>
                    <a:pt x="2433" y="913"/>
                    <a:pt x="2433" y="935"/>
                    <a:pt x="2433" y="951"/>
                  </a:cubicBezTo>
                  <a:cubicBezTo>
                    <a:pt x="2433" y="909"/>
                    <a:pt x="2433" y="852"/>
                    <a:pt x="2443" y="852"/>
                  </a:cubicBezTo>
                  <a:cubicBezTo>
                    <a:pt x="2447" y="852"/>
                    <a:pt x="2454" y="863"/>
                    <a:pt x="2463" y="890"/>
                  </a:cubicBezTo>
                  <a:cubicBezTo>
                    <a:pt x="2463" y="890"/>
                    <a:pt x="2463" y="890"/>
                    <a:pt x="2463" y="951"/>
                  </a:cubicBezTo>
                  <a:cubicBezTo>
                    <a:pt x="2478" y="921"/>
                    <a:pt x="2486" y="905"/>
                    <a:pt x="2489" y="905"/>
                  </a:cubicBezTo>
                  <a:cubicBezTo>
                    <a:pt x="2493" y="905"/>
                    <a:pt x="2493" y="921"/>
                    <a:pt x="2493" y="951"/>
                  </a:cubicBezTo>
                  <a:cubicBezTo>
                    <a:pt x="2508" y="1027"/>
                    <a:pt x="2516" y="1065"/>
                    <a:pt x="2520" y="1065"/>
                  </a:cubicBezTo>
                  <a:cubicBezTo>
                    <a:pt x="2524" y="1065"/>
                    <a:pt x="2524" y="1027"/>
                    <a:pt x="2524" y="951"/>
                  </a:cubicBezTo>
                  <a:cubicBezTo>
                    <a:pt x="2524" y="932"/>
                    <a:pt x="2524" y="910"/>
                    <a:pt x="2524" y="890"/>
                  </a:cubicBezTo>
                  <a:cubicBezTo>
                    <a:pt x="2524" y="829"/>
                    <a:pt x="2524" y="677"/>
                    <a:pt x="2524" y="586"/>
                  </a:cubicBezTo>
                  <a:cubicBezTo>
                    <a:pt x="2524" y="515"/>
                    <a:pt x="2524" y="486"/>
                    <a:pt x="2530" y="486"/>
                  </a:cubicBezTo>
                  <a:cubicBezTo>
                    <a:pt x="2534" y="486"/>
                    <a:pt x="2541" y="500"/>
                    <a:pt x="2554" y="526"/>
                  </a:cubicBezTo>
                  <a:cubicBezTo>
                    <a:pt x="2554" y="526"/>
                    <a:pt x="2554" y="617"/>
                    <a:pt x="2554" y="677"/>
                  </a:cubicBezTo>
                  <a:cubicBezTo>
                    <a:pt x="2554" y="738"/>
                    <a:pt x="2554" y="738"/>
                    <a:pt x="2554" y="738"/>
                  </a:cubicBezTo>
                  <a:cubicBezTo>
                    <a:pt x="2554" y="829"/>
                    <a:pt x="2554" y="890"/>
                    <a:pt x="2554" y="890"/>
                  </a:cubicBezTo>
                  <a:cubicBezTo>
                    <a:pt x="2554" y="981"/>
                    <a:pt x="2584" y="981"/>
                    <a:pt x="2584" y="981"/>
                  </a:cubicBezTo>
                  <a:cubicBezTo>
                    <a:pt x="2584" y="981"/>
                    <a:pt x="2584" y="981"/>
                    <a:pt x="2615" y="1042"/>
                  </a:cubicBezTo>
                  <a:cubicBezTo>
                    <a:pt x="2615" y="1042"/>
                    <a:pt x="2615" y="1042"/>
                    <a:pt x="2615" y="981"/>
                  </a:cubicBezTo>
                  <a:cubicBezTo>
                    <a:pt x="2615" y="941"/>
                    <a:pt x="2615" y="911"/>
                    <a:pt x="2615" y="890"/>
                  </a:cubicBezTo>
                  <a:cubicBezTo>
                    <a:pt x="2615" y="987"/>
                    <a:pt x="2640" y="1060"/>
                    <a:pt x="2658" y="1060"/>
                  </a:cubicBezTo>
                  <a:cubicBezTo>
                    <a:pt x="2668" y="1060"/>
                    <a:pt x="2676" y="1036"/>
                    <a:pt x="2676" y="981"/>
                  </a:cubicBezTo>
                  <a:cubicBezTo>
                    <a:pt x="2676" y="1027"/>
                    <a:pt x="2683" y="1050"/>
                    <a:pt x="2691" y="1050"/>
                  </a:cubicBezTo>
                  <a:cubicBezTo>
                    <a:pt x="2698" y="1050"/>
                    <a:pt x="2706" y="1027"/>
                    <a:pt x="2706" y="981"/>
                  </a:cubicBezTo>
                  <a:lnTo>
                    <a:pt x="2736" y="981"/>
                  </a:lnTo>
                  <a:cubicBezTo>
                    <a:pt x="2736" y="962"/>
                    <a:pt x="2736" y="939"/>
                    <a:pt x="2736" y="921"/>
                  </a:cubicBezTo>
                  <a:cubicBezTo>
                    <a:pt x="2736" y="981"/>
                    <a:pt x="2767" y="981"/>
                    <a:pt x="2767" y="981"/>
                  </a:cubicBezTo>
                  <a:cubicBezTo>
                    <a:pt x="2778" y="993"/>
                    <a:pt x="2785" y="1000"/>
                    <a:pt x="2788" y="1000"/>
                  </a:cubicBezTo>
                  <a:cubicBezTo>
                    <a:pt x="2793" y="1000"/>
                    <a:pt x="2786" y="978"/>
                    <a:pt x="2767" y="921"/>
                  </a:cubicBezTo>
                  <a:cubicBezTo>
                    <a:pt x="2775" y="904"/>
                    <a:pt x="2781" y="896"/>
                    <a:pt x="2786" y="896"/>
                  </a:cubicBezTo>
                  <a:cubicBezTo>
                    <a:pt x="2797" y="896"/>
                    <a:pt x="2797" y="946"/>
                    <a:pt x="2797" y="1012"/>
                  </a:cubicBezTo>
                  <a:cubicBezTo>
                    <a:pt x="2797" y="1039"/>
                    <a:pt x="2797" y="1059"/>
                    <a:pt x="2797" y="1073"/>
                  </a:cubicBezTo>
                  <a:cubicBezTo>
                    <a:pt x="2797" y="1073"/>
                    <a:pt x="2797" y="1073"/>
                    <a:pt x="2828" y="1012"/>
                  </a:cubicBezTo>
                  <a:cubicBezTo>
                    <a:pt x="2828" y="1021"/>
                    <a:pt x="2828" y="1026"/>
                    <a:pt x="2830" y="1026"/>
                  </a:cubicBezTo>
                  <a:cubicBezTo>
                    <a:pt x="2836" y="1026"/>
                    <a:pt x="2858" y="902"/>
                    <a:pt x="2858" y="799"/>
                  </a:cubicBezTo>
                  <a:lnTo>
                    <a:pt x="2858" y="860"/>
                  </a:lnTo>
                  <a:cubicBezTo>
                    <a:pt x="2858" y="921"/>
                    <a:pt x="2858" y="921"/>
                    <a:pt x="2858" y="921"/>
                  </a:cubicBezTo>
                  <a:cubicBezTo>
                    <a:pt x="2858" y="921"/>
                    <a:pt x="2888" y="921"/>
                    <a:pt x="2888" y="860"/>
                  </a:cubicBezTo>
                  <a:cubicBezTo>
                    <a:pt x="2888" y="799"/>
                    <a:pt x="2888" y="708"/>
                    <a:pt x="2888" y="708"/>
                  </a:cubicBezTo>
                  <a:cubicBezTo>
                    <a:pt x="2888" y="860"/>
                    <a:pt x="2888" y="951"/>
                    <a:pt x="2919" y="951"/>
                  </a:cubicBezTo>
                  <a:cubicBezTo>
                    <a:pt x="2919" y="951"/>
                    <a:pt x="2949" y="951"/>
                    <a:pt x="2949" y="1012"/>
                  </a:cubicBezTo>
                  <a:cubicBezTo>
                    <a:pt x="2949" y="1012"/>
                    <a:pt x="2949" y="1012"/>
                    <a:pt x="2949" y="951"/>
                  </a:cubicBezTo>
                  <a:cubicBezTo>
                    <a:pt x="2949" y="981"/>
                    <a:pt x="2957" y="997"/>
                    <a:pt x="2964" y="997"/>
                  </a:cubicBezTo>
                  <a:cubicBezTo>
                    <a:pt x="2972" y="997"/>
                    <a:pt x="2980" y="981"/>
                    <a:pt x="2980" y="951"/>
                  </a:cubicBezTo>
                  <a:cubicBezTo>
                    <a:pt x="2980" y="926"/>
                    <a:pt x="2980" y="895"/>
                    <a:pt x="2980" y="860"/>
                  </a:cubicBezTo>
                  <a:cubicBezTo>
                    <a:pt x="2980" y="839"/>
                    <a:pt x="2980" y="818"/>
                    <a:pt x="2980" y="799"/>
                  </a:cubicBezTo>
                  <a:cubicBezTo>
                    <a:pt x="2980" y="896"/>
                    <a:pt x="2992" y="968"/>
                    <a:pt x="3001" y="968"/>
                  </a:cubicBezTo>
                  <a:cubicBezTo>
                    <a:pt x="3006" y="968"/>
                    <a:pt x="3010" y="945"/>
                    <a:pt x="3010" y="890"/>
                  </a:cubicBezTo>
                  <a:cubicBezTo>
                    <a:pt x="3010" y="814"/>
                    <a:pt x="3010" y="776"/>
                    <a:pt x="3014" y="776"/>
                  </a:cubicBezTo>
                  <a:cubicBezTo>
                    <a:pt x="3018" y="776"/>
                    <a:pt x="3025" y="814"/>
                    <a:pt x="3040" y="890"/>
                  </a:cubicBezTo>
                  <a:cubicBezTo>
                    <a:pt x="3040" y="914"/>
                    <a:pt x="3040" y="934"/>
                    <a:pt x="3040" y="951"/>
                  </a:cubicBezTo>
                  <a:cubicBezTo>
                    <a:pt x="3040" y="869"/>
                    <a:pt x="3049" y="840"/>
                    <a:pt x="3057" y="840"/>
                  </a:cubicBezTo>
                  <a:cubicBezTo>
                    <a:pt x="3064" y="840"/>
                    <a:pt x="3071" y="862"/>
                    <a:pt x="3071" y="890"/>
                  </a:cubicBezTo>
                  <a:lnTo>
                    <a:pt x="3101" y="738"/>
                  </a:lnTo>
                  <a:cubicBezTo>
                    <a:pt x="3101" y="766"/>
                    <a:pt x="3101" y="796"/>
                    <a:pt x="3101" y="829"/>
                  </a:cubicBezTo>
                  <a:lnTo>
                    <a:pt x="3132" y="981"/>
                  </a:lnTo>
                  <a:lnTo>
                    <a:pt x="3132" y="829"/>
                  </a:lnTo>
                  <a:cubicBezTo>
                    <a:pt x="3132" y="905"/>
                    <a:pt x="3132" y="943"/>
                    <a:pt x="3135" y="943"/>
                  </a:cubicBezTo>
                  <a:cubicBezTo>
                    <a:pt x="3139" y="943"/>
                    <a:pt x="3147" y="905"/>
                    <a:pt x="3162" y="829"/>
                  </a:cubicBezTo>
                  <a:cubicBezTo>
                    <a:pt x="3162" y="860"/>
                    <a:pt x="3162" y="875"/>
                    <a:pt x="3166" y="875"/>
                  </a:cubicBezTo>
                  <a:cubicBezTo>
                    <a:pt x="3170" y="875"/>
                    <a:pt x="3177" y="860"/>
                    <a:pt x="3192" y="829"/>
                  </a:cubicBezTo>
                  <a:cubicBezTo>
                    <a:pt x="3192" y="829"/>
                    <a:pt x="3192" y="829"/>
                    <a:pt x="3192" y="921"/>
                  </a:cubicBezTo>
                  <a:cubicBezTo>
                    <a:pt x="3208" y="951"/>
                    <a:pt x="3215" y="966"/>
                    <a:pt x="3219" y="966"/>
                  </a:cubicBezTo>
                  <a:cubicBezTo>
                    <a:pt x="3223" y="966"/>
                    <a:pt x="3223" y="951"/>
                    <a:pt x="3223" y="921"/>
                  </a:cubicBezTo>
                  <a:cubicBezTo>
                    <a:pt x="3223" y="769"/>
                    <a:pt x="3223" y="677"/>
                    <a:pt x="3223" y="677"/>
                  </a:cubicBezTo>
                  <a:cubicBezTo>
                    <a:pt x="3192" y="677"/>
                    <a:pt x="3192" y="677"/>
                    <a:pt x="3192" y="617"/>
                  </a:cubicBezTo>
                  <a:lnTo>
                    <a:pt x="3223" y="617"/>
                  </a:lnTo>
                  <a:cubicBezTo>
                    <a:pt x="3223" y="617"/>
                    <a:pt x="3223" y="617"/>
                    <a:pt x="3223" y="556"/>
                  </a:cubicBezTo>
                  <a:cubicBezTo>
                    <a:pt x="3223" y="524"/>
                    <a:pt x="3223" y="468"/>
                    <a:pt x="3223" y="434"/>
                  </a:cubicBezTo>
                  <a:cubicBezTo>
                    <a:pt x="3223" y="282"/>
                    <a:pt x="3223" y="282"/>
                    <a:pt x="3192" y="282"/>
                  </a:cubicBezTo>
                  <a:cubicBezTo>
                    <a:pt x="3192" y="282"/>
                    <a:pt x="3192" y="282"/>
                    <a:pt x="3192" y="191"/>
                  </a:cubicBezTo>
                  <a:cubicBezTo>
                    <a:pt x="3192" y="170"/>
                    <a:pt x="3192" y="149"/>
                    <a:pt x="3192" y="130"/>
                  </a:cubicBezTo>
                  <a:cubicBezTo>
                    <a:pt x="3192" y="206"/>
                    <a:pt x="3185" y="244"/>
                    <a:pt x="3177" y="244"/>
                  </a:cubicBezTo>
                  <a:cubicBezTo>
                    <a:pt x="3170" y="244"/>
                    <a:pt x="3162" y="206"/>
                    <a:pt x="3162" y="130"/>
                  </a:cubicBezTo>
                  <a:cubicBezTo>
                    <a:pt x="3162" y="130"/>
                    <a:pt x="3162" y="153"/>
                    <a:pt x="3162" y="191"/>
                  </a:cubicBezTo>
                  <a:cubicBezTo>
                    <a:pt x="3162" y="130"/>
                    <a:pt x="3132" y="130"/>
                    <a:pt x="3132" y="130"/>
                  </a:cubicBezTo>
                  <a:cubicBezTo>
                    <a:pt x="3132" y="130"/>
                    <a:pt x="3132" y="130"/>
                    <a:pt x="3101" y="39"/>
                  </a:cubicBezTo>
                  <a:cubicBezTo>
                    <a:pt x="3101" y="74"/>
                    <a:pt x="3101" y="170"/>
                    <a:pt x="3101" y="252"/>
                  </a:cubicBezTo>
                  <a:cubicBezTo>
                    <a:pt x="3101" y="131"/>
                    <a:pt x="3101" y="59"/>
                    <a:pt x="3096" y="59"/>
                  </a:cubicBezTo>
                  <a:cubicBezTo>
                    <a:pt x="3091" y="59"/>
                    <a:pt x="3084" y="100"/>
                    <a:pt x="3071" y="191"/>
                  </a:cubicBezTo>
                  <a:cubicBezTo>
                    <a:pt x="3071" y="240"/>
                    <a:pt x="3071" y="299"/>
                    <a:pt x="3071" y="343"/>
                  </a:cubicBezTo>
                  <a:cubicBezTo>
                    <a:pt x="3071" y="267"/>
                    <a:pt x="3063" y="229"/>
                    <a:pt x="3056" y="229"/>
                  </a:cubicBezTo>
                  <a:cubicBezTo>
                    <a:pt x="3048" y="229"/>
                    <a:pt x="3040" y="267"/>
                    <a:pt x="3040" y="343"/>
                  </a:cubicBezTo>
                  <a:lnTo>
                    <a:pt x="3040" y="252"/>
                  </a:lnTo>
                  <a:cubicBezTo>
                    <a:pt x="3040" y="210"/>
                    <a:pt x="3040" y="153"/>
                    <a:pt x="3030" y="153"/>
                  </a:cubicBezTo>
                  <a:cubicBezTo>
                    <a:pt x="3026" y="153"/>
                    <a:pt x="3019" y="163"/>
                    <a:pt x="3010" y="191"/>
                  </a:cubicBezTo>
                  <a:cubicBezTo>
                    <a:pt x="3010" y="191"/>
                    <a:pt x="3010" y="191"/>
                    <a:pt x="3010" y="100"/>
                  </a:cubicBezTo>
                  <a:cubicBezTo>
                    <a:pt x="3010" y="90"/>
                    <a:pt x="3009" y="86"/>
                    <a:pt x="3008" y="86"/>
                  </a:cubicBezTo>
                  <a:cubicBezTo>
                    <a:pt x="3001" y="86"/>
                    <a:pt x="2980" y="210"/>
                    <a:pt x="2980" y="313"/>
                  </a:cubicBezTo>
                  <a:cubicBezTo>
                    <a:pt x="2980" y="252"/>
                    <a:pt x="2980" y="252"/>
                    <a:pt x="2949" y="252"/>
                  </a:cubicBezTo>
                  <a:cubicBezTo>
                    <a:pt x="2949" y="252"/>
                    <a:pt x="2949" y="252"/>
                    <a:pt x="2949" y="161"/>
                  </a:cubicBezTo>
                  <a:cubicBezTo>
                    <a:pt x="2949" y="222"/>
                    <a:pt x="2944" y="249"/>
                    <a:pt x="2938" y="249"/>
                  </a:cubicBezTo>
                  <a:cubicBezTo>
                    <a:pt x="2930" y="249"/>
                    <a:pt x="2919" y="191"/>
                    <a:pt x="2919" y="100"/>
                  </a:cubicBezTo>
                  <a:cubicBezTo>
                    <a:pt x="2919" y="39"/>
                    <a:pt x="2919" y="39"/>
                    <a:pt x="2919" y="9"/>
                  </a:cubicBezTo>
                  <a:cubicBezTo>
                    <a:pt x="2919" y="100"/>
                    <a:pt x="2919" y="100"/>
                    <a:pt x="2888" y="100"/>
                  </a:cubicBezTo>
                  <a:cubicBezTo>
                    <a:pt x="2888" y="100"/>
                    <a:pt x="2888" y="100"/>
                    <a:pt x="2888" y="252"/>
                  </a:cubicBezTo>
                  <a:cubicBezTo>
                    <a:pt x="2888" y="326"/>
                    <a:pt x="2888" y="374"/>
                    <a:pt x="2888" y="374"/>
                  </a:cubicBezTo>
                  <a:cubicBezTo>
                    <a:pt x="2888" y="374"/>
                    <a:pt x="2858" y="374"/>
                    <a:pt x="2858" y="313"/>
                  </a:cubicBezTo>
                  <a:cubicBezTo>
                    <a:pt x="2858" y="313"/>
                    <a:pt x="2858" y="222"/>
                    <a:pt x="2858" y="222"/>
                  </a:cubicBezTo>
                  <a:cubicBezTo>
                    <a:pt x="2867" y="249"/>
                    <a:pt x="2874" y="260"/>
                    <a:pt x="2878" y="260"/>
                  </a:cubicBezTo>
                  <a:cubicBezTo>
                    <a:pt x="2888" y="260"/>
                    <a:pt x="2888" y="203"/>
                    <a:pt x="2888" y="161"/>
                  </a:cubicBezTo>
                  <a:cubicBezTo>
                    <a:pt x="2888" y="70"/>
                    <a:pt x="2888" y="70"/>
                    <a:pt x="2858" y="70"/>
                  </a:cubicBezTo>
                  <a:cubicBezTo>
                    <a:pt x="2828" y="70"/>
                    <a:pt x="2828" y="70"/>
                    <a:pt x="2828" y="9"/>
                  </a:cubicBezTo>
                  <a:cubicBezTo>
                    <a:pt x="2828" y="9"/>
                    <a:pt x="2828" y="9"/>
                    <a:pt x="2828" y="70"/>
                  </a:cubicBezTo>
                  <a:cubicBezTo>
                    <a:pt x="2828" y="135"/>
                    <a:pt x="2828" y="185"/>
                    <a:pt x="2816" y="185"/>
                  </a:cubicBezTo>
                  <a:cubicBezTo>
                    <a:pt x="2812" y="185"/>
                    <a:pt x="2806" y="178"/>
                    <a:pt x="2797" y="161"/>
                  </a:cubicBezTo>
                  <a:cubicBezTo>
                    <a:pt x="2797" y="81"/>
                    <a:pt x="2789" y="43"/>
                    <a:pt x="2781" y="43"/>
                  </a:cubicBezTo>
                  <a:cubicBezTo>
                    <a:pt x="2774" y="43"/>
                    <a:pt x="2767" y="73"/>
                    <a:pt x="2767" y="130"/>
                  </a:cubicBezTo>
                  <a:cubicBezTo>
                    <a:pt x="2767" y="130"/>
                    <a:pt x="2767" y="130"/>
                    <a:pt x="2767" y="222"/>
                  </a:cubicBezTo>
                  <a:cubicBezTo>
                    <a:pt x="2752" y="252"/>
                    <a:pt x="2744" y="267"/>
                    <a:pt x="2740" y="267"/>
                  </a:cubicBezTo>
                  <a:cubicBezTo>
                    <a:pt x="2736" y="267"/>
                    <a:pt x="2736" y="252"/>
                    <a:pt x="2736" y="222"/>
                  </a:cubicBezTo>
                  <a:cubicBezTo>
                    <a:pt x="2736" y="130"/>
                    <a:pt x="2736" y="130"/>
                    <a:pt x="2736" y="130"/>
                  </a:cubicBezTo>
                  <a:cubicBezTo>
                    <a:pt x="2736" y="172"/>
                    <a:pt x="2724" y="188"/>
                    <a:pt x="2710" y="188"/>
                  </a:cubicBezTo>
                  <a:cubicBezTo>
                    <a:pt x="2694" y="188"/>
                    <a:pt x="2676" y="164"/>
                    <a:pt x="2676" y="130"/>
                  </a:cubicBezTo>
                  <a:cubicBezTo>
                    <a:pt x="2676" y="139"/>
                    <a:pt x="2676" y="160"/>
                    <a:pt x="2676" y="191"/>
                  </a:cubicBezTo>
                  <a:cubicBezTo>
                    <a:pt x="2660" y="115"/>
                    <a:pt x="2653" y="77"/>
                    <a:pt x="2649" y="77"/>
                  </a:cubicBezTo>
                  <a:cubicBezTo>
                    <a:pt x="2645" y="77"/>
                    <a:pt x="2645" y="115"/>
                    <a:pt x="2645" y="191"/>
                  </a:cubicBezTo>
                  <a:cubicBezTo>
                    <a:pt x="2645" y="363"/>
                    <a:pt x="2636" y="457"/>
                    <a:pt x="2627" y="457"/>
                  </a:cubicBezTo>
                  <a:cubicBezTo>
                    <a:pt x="2621" y="457"/>
                    <a:pt x="2615" y="401"/>
                    <a:pt x="2615" y="282"/>
                  </a:cubicBezTo>
                  <a:cubicBezTo>
                    <a:pt x="2615" y="264"/>
                    <a:pt x="2615" y="233"/>
                    <a:pt x="2615" y="191"/>
                  </a:cubicBezTo>
                  <a:cubicBezTo>
                    <a:pt x="2598" y="76"/>
                    <a:pt x="2591" y="23"/>
                    <a:pt x="2587" y="23"/>
                  </a:cubicBezTo>
                  <a:cubicBezTo>
                    <a:pt x="2584" y="23"/>
                    <a:pt x="2584" y="61"/>
                    <a:pt x="2584" y="130"/>
                  </a:cubicBezTo>
                  <a:cubicBezTo>
                    <a:pt x="2569" y="191"/>
                    <a:pt x="2562" y="222"/>
                    <a:pt x="2558" y="222"/>
                  </a:cubicBezTo>
                  <a:cubicBezTo>
                    <a:pt x="2554" y="222"/>
                    <a:pt x="2554" y="191"/>
                    <a:pt x="2554" y="130"/>
                  </a:cubicBezTo>
                  <a:cubicBezTo>
                    <a:pt x="2554" y="90"/>
                    <a:pt x="2554" y="60"/>
                    <a:pt x="2554" y="39"/>
                  </a:cubicBezTo>
                  <a:lnTo>
                    <a:pt x="2524" y="39"/>
                  </a:lnTo>
                  <a:cubicBezTo>
                    <a:pt x="2524" y="47"/>
                    <a:pt x="2524" y="69"/>
                    <a:pt x="2524" y="100"/>
                  </a:cubicBezTo>
                  <a:lnTo>
                    <a:pt x="2493" y="100"/>
                  </a:lnTo>
                  <a:cubicBezTo>
                    <a:pt x="2493" y="58"/>
                    <a:pt x="2479" y="1"/>
                    <a:pt x="2470" y="1"/>
                  </a:cubicBez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14"/>
            <p:cNvSpPr/>
            <p:nvPr/>
          </p:nvSpPr>
          <p:spPr>
            <a:xfrm>
              <a:off x="2288187" y="3061836"/>
              <a:ext cx="53804" cy="33206"/>
            </a:xfrm>
            <a:custGeom>
              <a:rect b="b" l="l" r="r" t="t"/>
              <a:pathLst>
                <a:path extrusionOk="0" h="2007" w="3252">
                  <a:moveTo>
                    <a:pt x="3162" y="1"/>
                  </a:moveTo>
                  <a:cubicBezTo>
                    <a:pt x="3162" y="1"/>
                    <a:pt x="3162" y="62"/>
                    <a:pt x="3162" y="153"/>
                  </a:cubicBezTo>
                  <a:cubicBezTo>
                    <a:pt x="3162" y="122"/>
                    <a:pt x="3192" y="62"/>
                    <a:pt x="3192" y="1"/>
                  </a:cubicBezTo>
                  <a:close/>
                  <a:moveTo>
                    <a:pt x="719" y="776"/>
                  </a:moveTo>
                  <a:lnTo>
                    <a:pt x="719" y="776"/>
                  </a:lnTo>
                  <a:cubicBezTo>
                    <a:pt x="715" y="776"/>
                    <a:pt x="715" y="791"/>
                    <a:pt x="730" y="822"/>
                  </a:cubicBezTo>
                  <a:cubicBezTo>
                    <a:pt x="730" y="791"/>
                    <a:pt x="722" y="776"/>
                    <a:pt x="719" y="776"/>
                  </a:cubicBezTo>
                  <a:close/>
                  <a:moveTo>
                    <a:pt x="2888" y="822"/>
                  </a:moveTo>
                  <a:cubicBezTo>
                    <a:pt x="2888" y="832"/>
                    <a:pt x="2888" y="842"/>
                    <a:pt x="2888" y="852"/>
                  </a:cubicBezTo>
                  <a:cubicBezTo>
                    <a:pt x="2888" y="841"/>
                    <a:pt x="2888" y="831"/>
                    <a:pt x="2888" y="822"/>
                  </a:cubicBezTo>
                  <a:close/>
                  <a:moveTo>
                    <a:pt x="2219" y="822"/>
                  </a:moveTo>
                  <a:cubicBezTo>
                    <a:pt x="2219" y="822"/>
                    <a:pt x="2189" y="822"/>
                    <a:pt x="2219" y="882"/>
                  </a:cubicBezTo>
                  <a:cubicBezTo>
                    <a:pt x="2219" y="822"/>
                    <a:pt x="2219" y="822"/>
                    <a:pt x="2219" y="822"/>
                  </a:cubicBezTo>
                  <a:close/>
                  <a:moveTo>
                    <a:pt x="365" y="943"/>
                  </a:moveTo>
                  <a:cubicBezTo>
                    <a:pt x="365" y="943"/>
                    <a:pt x="365" y="943"/>
                    <a:pt x="365" y="943"/>
                  </a:cubicBezTo>
                  <a:cubicBezTo>
                    <a:pt x="365" y="943"/>
                    <a:pt x="365" y="943"/>
                    <a:pt x="365" y="943"/>
                  </a:cubicBezTo>
                  <a:close/>
                  <a:moveTo>
                    <a:pt x="2281" y="933"/>
                  </a:moveTo>
                  <a:cubicBezTo>
                    <a:pt x="2284" y="933"/>
                    <a:pt x="2290" y="974"/>
                    <a:pt x="2311" y="974"/>
                  </a:cubicBezTo>
                  <a:cubicBezTo>
                    <a:pt x="2311" y="1034"/>
                    <a:pt x="2311" y="1034"/>
                    <a:pt x="2280" y="1034"/>
                  </a:cubicBezTo>
                  <a:cubicBezTo>
                    <a:pt x="2280" y="1034"/>
                    <a:pt x="2280" y="974"/>
                    <a:pt x="2280" y="974"/>
                  </a:cubicBezTo>
                  <a:cubicBezTo>
                    <a:pt x="2280" y="943"/>
                    <a:pt x="2280" y="933"/>
                    <a:pt x="2281" y="933"/>
                  </a:cubicBezTo>
                  <a:close/>
                  <a:moveTo>
                    <a:pt x="852" y="974"/>
                  </a:moveTo>
                  <a:lnTo>
                    <a:pt x="852" y="1065"/>
                  </a:lnTo>
                  <a:cubicBezTo>
                    <a:pt x="821" y="1065"/>
                    <a:pt x="821" y="1065"/>
                    <a:pt x="821" y="974"/>
                  </a:cubicBezTo>
                  <a:close/>
                  <a:moveTo>
                    <a:pt x="1460" y="913"/>
                  </a:moveTo>
                  <a:cubicBezTo>
                    <a:pt x="1490" y="1004"/>
                    <a:pt x="1460" y="1065"/>
                    <a:pt x="1460" y="1065"/>
                  </a:cubicBezTo>
                  <a:cubicBezTo>
                    <a:pt x="1460" y="1065"/>
                    <a:pt x="1460" y="1065"/>
                    <a:pt x="1460" y="1004"/>
                  </a:cubicBezTo>
                  <a:cubicBezTo>
                    <a:pt x="1460" y="913"/>
                    <a:pt x="1460" y="913"/>
                    <a:pt x="1460" y="913"/>
                  </a:cubicBezTo>
                  <a:close/>
                  <a:moveTo>
                    <a:pt x="608" y="1034"/>
                  </a:moveTo>
                  <a:cubicBezTo>
                    <a:pt x="608" y="1065"/>
                    <a:pt x="601" y="1080"/>
                    <a:pt x="597" y="1080"/>
                  </a:cubicBezTo>
                  <a:cubicBezTo>
                    <a:pt x="593" y="1080"/>
                    <a:pt x="593" y="1065"/>
                    <a:pt x="608" y="1034"/>
                  </a:cubicBezTo>
                  <a:close/>
                  <a:moveTo>
                    <a:pt x="1733" y="1065"/>
                  </a:moveTo>
                  <a:cubicBezTo>
                    <a:pt x="1723" y="1085"/>
                    <a:pt x="1716" y="1092"/>
                    <a:pt x="1713" y="1092"/>
                  </a:cubicBezTo>
                  <a:cubicBezTo>
                    <a:pt x="1706" y="1092"/>
                    <a:pt x="1713" y="1065"/>
                    <a:pt x="1733" y="1065"/>
                  </a:cubicBezTo>
                  <a:close/>
                  <a:moveTo>
                    <a:pt x="2706" y="882"/>
                  </a:moveTo>
                  <a:lnTo>
                    <a:pt x="2706" y="1034"/>
                  </a:lnTo>
                  <a:cubicBezTo>
                    <a:pt x="2689" y="1150"/>
                    <a:pt x="2682" y="1202"/>
                    <a:pt x="2678" y="1202"/>
                  </a:cubicBezTo>
                  <a:cubicBezTo>
                    <a:pt x="2675" y="1202"/>
                    <a:pt x="2675" y="1165"/>
                    <a:pt x="2675" y="1095"/>
                  </a:cubicBezTo>
                  <a:cubicBezTo>
                    <a:pt x="2675" y="1034"/>
                    <a:pt x="2675" y="943"/>
                    <a:pt x="2706" y="882"/>
                  </a:cubicBezTo>
                  <a:close/>
                  <a:moveTo>
                    <a:pt x="3131" y="1156"/>
                  </a:moveTo>
                  <a:cubicBezTo>
                    <a:pt x="3131" y="1247"/>
                    <a:pt x="3131" y="1247"/>
                    <a:pt x="3131" y="1247"/>
                  </a:cubicBezTo>
                  <a:cubicBezTo>
                    <a:pt x="3131" y="1247"/>
                    <a:pt x="3101" y="1247"/>
                    <a:pt x="3101" y="1156"/>
                  </a:cubicBezTo>
                  <a:close/>
                  <a:moveTo>
                    <a:pt x="1125" y="1562"/>
                  </a:moveTo>
                  <a:lnTo>
                    <a:pt x="1125" y="1562"/>
                  </a:lnTo>
                  <a:cubicBezTo>
                    <a:pt x="1125" y="1586"/>
                    <a:pt x="1124" y="1606"/>
                    <a:pt x="1123" y="1625"/>
                  </a:cubicBezTo>
                  <a:lnTo>
                    <a:pt x="1123" y="1625"/>
                  </a:lnTo>
                  <a:cubicBezTo>
                    <a:pt x="1124" y="1620"/>
                    <a:pt x="1124" y="1616"/>
                    <a:pt x="1125" y="1612"/>
                  </a:cubicBezTo>
                  <a:cubicBezTo>
                    <a:pt x="1125" y="1593"/>
                    <a:pt x="1125" y="1577"/>
                    <a:pt x="1125" y="1562"/>
                  </a:cubicBezTo>
                  <a:close/>
                  <a:moveTo>
                    <a:pt x="912" y="1581"/>
                  </a:moveTo>
                  <a:cubicBezTo>
                    <a:pt x="912" y="1647"/>
                    <a:pt x="897" y="1697"/>
                    <a:pt x="899" y="1697"/>
                  </a:cubicBezTo>
                  <a:cubicBezTo>
                    <a:pt x="900" y="1697"/>
                    <a:pt x="904" y="1690"/>
                    <a:pt x="912" y="1673"/>
                  </a:cubicBezTo>
                  <a:cubicBezTo>
                    <a:pt x="912" y="1673"/>
                    <a:pt x="912" y="1673"/>
                    <a:pt x="912" y="1581"/>
                  </a:cubicBezTo>
                  <a:close/>
                  <a:moveTo>
                    <a:pt x="1123" y="1625"/>
                  </a:moveTo>
                  <a:cubicBezTo>
                    <a:pt x="1113" y="1677"/>
                    <a:pt x="1111" y="1700"/>
                    <a:pt x="1112" y="1700"/>
                  </a:cubicBezTo>
                  <a:cubicBezTo>
                    <a:pt x="1114" y="1700"/>
                    <a:pt x="1119" y="1672"/>
                    <a:pt x="1123" y="1625"/>
                  </a:cubicBezTo>
                  <a:close/>
                  <a:moveTo>
                    <a:pt x="2827" y="609"/>
                  </a:moveTo>
                  <a:cubicBezTo>
                    <a:pt x="2827" y="609"/>
                    <a:pt x="2827" y="609"/>
                    <a:pt x="2827" y="670"/>
                  </a:cubicBezTo>
                  <a:cubicBezTo>
                    <a:pt x="2827" y="735"/>
                    <a:pt x="2827" y="785"/>
                    <a:pt x="2816" y="785"/>
                  </a:cubicBezTo>
                  <a:cubicBezTo>
                    <a:pt x="2812" y="785"/>
                    <a:pt x="2805" y="778"/>
                    <a:pt x="2797" y="761"/>
                  </a:cubicBezTo>
                  <a:cubicBezTo>
                    <a:pt x="2797" y="681"/>
                    <a:pt x="2789" y="643"/>
                    <a:pt x="2781" y="643"/>
                  </a:cubicBezTo>
                  <a:cubicBezTo>
                    <a:pt x="2773" y="643"/>
                    <a:pt x="2767" y="673"/>
                    <a:pt x="2767" y="730"/>
                  </a:cubicBezTo>
                  <a:cubicBezTo>
                    <a:pt x="2767" y="730"/>
                    <a:pt x="2767" y="730"/>
                    <a:pt x="2767" y="822"/>
                  </a:cubicBezTo>
                  <a:cubicBezTo>
                    <a:pt x="2767" y="852"/>
                    <a:pt x="2767" y="867"/>
                    <a:pt x="2763" y="867"/>
                  </a:cubicBezTo>
                  <a:cubicBezTo>
                    <a:pt x="2759" y="867"/>
                    <a:pt x="2751" y="852"/>
                    <a:pt x="2736" y="822"/>
                  </a:cubicBezTo>
                  <a:cubicBezTo>
                    <a:pt x="2736" y="730"/>
                    <a:pt x="2736" y="730"/>
                    <a:pt x="2736" y="730"/>
                  </a:cubicBezTo>
                  <a:cubicBezTo>
                    <a:pt x="2736" y="772"/>
                    <a:pt x="2724" y="788"/>
                    <a:pt x="2710" y="788"/>
                  </a:cubicBezTo>
                  <a:cubicBezTo>
                    <a:pt x="2694" y="788"/>
                    <a:pt x="2675" y="764"/>
                    <a:pt x="2675" y="730"/>
                  </a:cubicBezTo>
                  <a:cubicBezTo>
                    <a:pt x="2675" y="739"/>
                    <a:pt x="2675" y="760"/>
                    <a:pt x="2675" y="791"/>
                  </a:cubicBezTo>
                  <a:cubicBezTo>
                    <a:pt x="2675" y="715"/>
                    <a:pt x="2675" y="677"/>
                    <a:pt x="2672" y="677"/>
                  </a:cubicBezTo>
                  <a:cubicBezTo>
                    <a:pt x="2668" y="677"/>
                    <a:pt x="2660" y="715"/>
                    <a:pt x="2645" y="791"/>
                  </a:cubicBezTo>
                  <a:cubicBezTo>
                    <a:pt x="2645" y="963"/>
                    <a:pt x="2635" y="1057"/>
                    <a:pt x="2627" y="1057"/>
                  </a:cubicBezTo>
                  <a:cubicBezTo>
                    <a:pt x="2620" y="1057"/>
                    <a:pt x="2615" y="1001"/>
                    <a:pt x="2615" y="882"/>
                  </a:cubicBezTo>
                  <a:cubicBezTo>
                    <a:pt x="2615" y="864"/>
                    <a:pt x="2615" y="833"/>
                    <a:pt x="2615" y="791"/>
                  </a:cubicBezTo>
                  <a:cubicBezTo>
                    <a:pt x="2598" y="676"/>
                    <a:pt x="2591" y="623"/>
                    <a:pt x="2587" y="623"/>
                  </a:cubicBezTo>
                  <a:cubicBezTo>
                    <a:pt x="2584" y="623"/>
                    <a:pt x="2584" y="661"/>
                    <a:pt x="2584" y="730"/>
                  </a:cubicBezTo>
                  <a:cubicBezTo>
                    <a:pt x="2569" y="791"/>
                    <a:pt x="2561" y="822"/>
                    <a:pt x="2558" y="822"/>
                  </a:cubicBezTo>
                  <a:cubicBezTo>
                    <a:pt x="2554" y="822"/>
                    <a:pt x="2554" y="791"/>
                    <a:pt x="2554" y="730"/>
                  </a:cubicBezTo>
                  <a:cubicBezTo>
                    <a:pt x="2554" y="690"/>
                    <a:pt x="2554" y="660"/>
                    <a:pt x="2554" y="639"/>
                  </a:cubicBezTo>
                  <a:cubicBezTo>
                    <a:pt x="2523" y="639"/>
                    <a:pt x="2523" y="700"/>
                    <a:pt x="2523" y="791"/>
                  </a:cubicBezTo>
                  <a:cubicBezTo>
                    <a:pt x="2523" y="755"/>
                    <a:pt x="2523" y="724"/>
                    <a:pt x="2523" y="700"/>
                  </a:cubicBezTo>
                  <a:lnTo>
                    <a:pt x="2493" y="700"/>
                  </a:lnTo>
                  <a:cubicBezTo>
                    <a:pt x="2493" y="680"/>
                    <a:pt x="2493" y="658"/>
                    <a:pt x="2493" y="639"/>
                  </a:cubicBezTo>
                  <a:cubicBezTo>
                    <a:pt x="2493" y="700"/>
                    <a:pt x="2463" y="761"/>
                    <a:pt x="2463" y="852"/>
                  </a:cubicBezTo>
                  <a:cubicBezTo>
                    <a:pt x="2463" y="836"/>
                    <a:pt x="2463" y="813"/>
                    <a:pt x="2463" y="791"/>
                  </a:cubicBezTo>
                  <a:cubicBezTo>
                    <a:pt x="2463" y="700"/>
                    <a:pt x="2463" y="700"/>
                    <a:pt x="2463" y="639"/>
                  </a:cubicBezTo>
                  <a:cubicBezTo>
                    <a:pt x="2463" y="639"/>
                    <a:pt x="2432" y="639"/>
                    <a:pt x="2432" y="700"/>
                  </a:cubicBezTo>
                  <a:lnTo>
                    <a:pt x="2402" y="700"/>
                  </a:lnTo>
                  <a:cubicBezTo>
                    <a:pt x="2402" y="700"/>
                    <a:pt x="2402" y="761"/>
                    <a:pt x="2402" y="761"/>
                  </a:cubicBezTo>
                  <a:cubicBezTo>
                    <a:pt x="2402" y="761"/>
                    <a:pt x="2402" y="761"/>
                    <a:pt x="2402" y="852"/>
                  </a:cubicBezTo>
                  <a:cubicBezTo>
                    <a:pt x="2402" y="852"/>
                    <a:pt x="2371" y="852"/>
                    <a:pt x="2371" y="761"/>
                  </a:cubicBezTo>
                  <a:cubicBezTo>
                    <a:pt x="2371" y="857"/>
                    <a:pt x="2359" y="917"/>
                    <a:pt x="2350" y="917"/>
                  </a:cubicBezTo>
                  <a:cubicBezTo>
                    <a:pt x="2345" y="917"/>
                    <a:pt x="2341" y="897"/>
                    <a:pt x="2341" y="852"/>
                  </a:cubicBezTo>
                  <a:cubicBezTo>
                    <a:pt x="2341" y="852"/>
                    <a:pt x="2341" y="852"/>
                    <a:pt x="2341" y="913"/>
                  </a:cubicBezTo>
                  <a:cubicBezTo>
                    <a:pt x="2341" y="837"/>
                    <a:pt x="2341" y="799"/>
                    <a:pt x="2337" y="799"/>
                  </a:cubicBezTo>
                  <a:cubicBezTo>
                    <a:pt x="2333" y="799"/>
                    <a:pt x="2326" y="837"/>
                    <a:pt x="2311" y="913"/>
                  </a:cubicBezTo>
                  <a:cubicBezTo>
                    <a:pt x="2311" y="862"/>
                    <a:pt x="2301" y="820"/>
                    <a:pt x="2293" y="820"/>
                  </a:cubicBezTo>
                  <a:cubicBezTo>
                    <a:pt x="2286" y="820"/>
                    <a:pt x="2280" y="846"/>
                    <a:pt x="2280" y="913"/>
                  </a:cubicBezTo>
                  <a:lnTo>
                    <a:pt x="2250" y="974"/>
                  </a:lnTo>
                  <a:cubicBezTo>
                    <a:pt x="2250" y="913"/>
                    <a:pt x="2250" y="822"/>
                    <a:pt x="2250" y="822"/>
                  </a:cubicBezTo>
                  <a:cubicBezTo>
                    <a:pt x="2250" y="907"/>
                    <a:pt x="2240" y="945"/>
                    <a:pt x="2232" y="945"/>
                  </a:cubicBezTo>
                  <a:cubicBezTo>
                    <a:pt x="2225" y="945"/>
                    <a:pt x="2219" y="922"/>
                    <a:pt x="2219" y="882"/>
                  </a:cubicBezTo>
                  <a:cubicBezTo>
                    <a:pt x="2219" y="974"/>
                    <a:pt x="2219" y="1034"/>
                    <a:pt x="2189" y="1034"/>
                  </a:cubicBezTo>
                  <a:lnTo>
                    <a:pt x="2219" y="1095"/>
                  </a:lnTo>
                  <a:lnTo>
                    <a:pt x="2189" y="1186"/>
                  </a:lnTo>
                  <a:cubicBezTo>
                    <a:pt x="2189" y="1095"/>
                    <a:pt x="2189" y="1034"/>
                    <a:pt x="2189" y="1034"/>
                  </a:cubicBezTo>
                  <a:cubicBezTo>
                    <a:pt x="2189" y="974"/>
                    <a:pt x="2189" y="882"/>
                    <a:pt x="2189" y="882"/>
                  </a:cubicBezTo>
                  <a:cubicBezTo>
                    <a:pt x="2189" y="882"/>
                    <a:pt x="2189" y="822"/>
                    <a:pt x="2189" y="822"/>
                  </a:cubicBezTo>
                  <a:cubicBezTo>
                    <a:pt x="2174" y="898"/>
                    <a:pt x="2166" y="936"/>
                    <a:pt x="2162" y="936"/>
                  </a:cubicBezTo>
                  <a:cubicBezTo>
                    <a:pt x="2159" y="936"/>
                    <a:pt x="2159" y="898"/>
                    <a:pt x="2159" y="822"/>
                  </a:cubicBezTo>
                  <a:cubicBezTo>
                    <a:pt x="2159" y="872"/>
                    <a:pt x="2159" y="948"/>
                    <a:pt x="2159" y="1034"/>
                  </a:cubicBezTo>
                  <a:cubicBezTo>
                    <a:pt x="2159" y="856"/>
                    <a:pt x="2159" y="783"/>
                    <a:pt x="2153" y="783"/>
                  </a:cubicBezTo>
                  <a:cubicBezTo>
                    <a:pt x="2148" y="783"/>
                    <a:pt x="2141" y="819"/>
                    <a:pt x="2128" y="882"/>
                  </a:cubicBezTo>
                  <a:cubicBezTo>
                    <a:pt x="2128" y="822"/>
                    <a:pt x="2128" y="822"/>
                    <a:pt x="2128" y="822"/>
                  </a:cubicBezTo>
                  <a:cubicBezTo>
                    <a:pt x="2098" y="822"/>
                    <a:pt x="2098" y="822"/>
                    <a:pt x="2098" y="882"/>
                  </a:cubicBezTo>
                  <a:cubicBezTo>
                    <a:pt x="2098" y="826"/>
                    <a:pt x="2094" y="803"/>
                    <a:pt x="2090" y="803"/>
                  </a:cubicBezTo>
                  <a:cubicBezTo>
                    <a:pt x="2084" y="803"/>
                    <a:pt x="2079" y="867"/>
                    <a:pt x="2098" y="943"/>
                  </a:cubicBezTo>
                  <a:lnTo>
                    <a:pt x="2067" y="943"/>
                  </a:lnTo>
                  <a:lnTo>
                    <a:pt x="2067" y="882"/>
                  </a:lnTo>
                  <a:cubicBezTo>
                    <a:pt x="2067" y="822"/>
                    <a:pt x="2067" y="822"/>
                    <a:pt x="2037" y="791"/>
                  </a:cubicBezTo>
                  <a:cubicBezTo>
                    <a:pt x="2007" y="791"/>
                    <a:pt x="2007" y="791"/>
                    <a:pt x="2007" y="943"/>
                  </a:cubicBezTo>
                  <a:cubicBezTo>
                    <a:pt x="2007" y="901"/>
                    <a:pt x="1992" y="844"/>
                    <a:pt x="1983" y="844"/>
                  </a:cubicBezTo>
                  <a:cubicBezTo>
                    <a:pt x="1979" y="844"/>
                    <a:pt x="1976" y="855"/>
                    <a:pt x="1976" y="882"/>
                  </a:cubicBezTo>
                  <a:cubicBezTo>
                    <a:pt x="1976" y="882"/>
                    <a:pt x="1976" y="882"/>
                    <a:pt x="1976" y="791"/>
                  </a:cubicBezTo>
                  <a:cubicBezTo>
                    <a:pt x="1976" y="853"/>
                    <a:pt x="1976" y="874"/>
                    <a:pt x="1974" y="874"/>
                  </a:cubicBezTo>
                  <a:cubicBezTo>
                    <a:pt x="1971" y="874"/>
                    <a:pt x="1964" y="827"/>
                    <a:pt x="1946" y="791"/>
                  </a:cubicBezTo>
                  <a:cubicBezTo>
                    <a:pt x="1946" y="772"/>
                    <a:pt x="1946" y="749"/>
                    <a:pt x="1946" y="730"/>
                  </a:cubicBezTo>
                  <a:cubicBezTo>
                    <a:pt x="1946" y="763"/>
                    <a:pt x="1937" y="795"/>
                    <a:pt x="1929" y="795"/>
                  </a:cubicBezTo>
                  <a:cubicBezTo>
                    <a:pt x="1922" y="795"/>
                    <a:pt x="1916" y="771"/>
                    <a:pt x="1916" y="700"/>
                  </a:cubicBezTo>
                  <a:cubicBezTo>
                    <a:pt x="1916" y="791"/>
                    <a:pt x="1916" y="791"/>
                    <a:pt x="1916" y="791"/>
                  </a:cubicBezTo>
                  <a:cubicBezTo>
                    <a:pt x="1885" y="791"/>
                    <a:pt x="1885" y="791"/>
                    <a:pt x="1885" y="700"/>
                  </a:cubicBezTo>
                  <a:cubicBezTo>
                    <a:pt x="1885" y="700"/>
                    <a:pt x="1885" y="852"/>
                    <a:pt x="1885" y="852"/>
                  </a:cubicBezTo>
                  <a:cubicBezTo>
                    <a:pt x="1885" y="913"/>
                    <a:pt x="1855" y="1004"/>
                    <a:pt x="1855" y="1004"/>
                  </a:cubicBezTo>
                  <a:cubicBezTo>
                    <a:pt x="1855" y="948"/>
                    <a:pt x="1855" y="887"/>
                    <a:pt x="1855" y="852"/>
                  </a:cubicBezTo>
                  <a:cubicBezTo>
                    <a:pt x="1855" y="791"/>
                    <a:pt x="1855" y="761"/>
                    <a:pt x="1855" y="761"/>
                  </a:cubicBezTo>
                  <a:cubicBezTo>
                    <a:pt x="1824" y="761"/>
                    <a:pt x="1824" y="761"/>
                    <a:pt x="1824" y="852"/>
                  </a:cubicBezTo>
                  <a:cubicBezTo>
                    <a:pt x="1824" y="776"/>
                    <a:pt x="1817" y="738"/>
                    <a:pt x="1809" y="738"/>
                  </a:cubicBezTo>
                  <a:cubicBezTo>
                    <a:pt x="1802" y="738"/>
                    <a:pt x="1794" y="776"/>
                    <a:pt x="1794" y="852"/>
                  </a:cubicBezTo>
                  <a:cubicBezTo>
                    <a:pt x="1794" y="806"/>
                    <a:pt x="1794" y="784"/>
                    <a:pt x="1790" y="784"/>
                  </a:cubicBezTo>
                  <a:cubicBezTo>
                    <a:pt x="1786" y="784"/>
                    <a:pt x="1779" y="806"/>
                    <a:pt x="1764" y="852"/>
                  </a:cubicBezTo>
                  <a:cubicBezTo>
                    <a:pt x="1764" y="831"/>
                    <a:pt x="1764" y="799"/>
                    <a:pt x="1764" y="761"/>
                  </a:cubicBezTo>
                  <a:cubicBezTo>
                    <a:pt x="1764" y="737"/>
                    <a:pt x="1764" y="717"/>
                    <a:pt x="1764" y="700"/>
                  </a:cubicBezTo>
                  <a:cubicBezTo>
                    <a:pt x="1733" y="761"/>
                    <a:pt x="1733" y="761"/>
                    <a:pt x="1733" y="761"/>
                  </a:cubicBezTo>
                  <a:cubicBezTo>
                    <a:pt x="1733" y="822"/>
                    <a:pt x="1733" y="822"/>
                    <a:pt x="1733" y="913"/>
                  </a:cubicBezTo>
                  <a:cubicBezTo>
                    <a:pt x="1703" y="822"/>
                    <a:pt x="1703" y="822"/>
                    <a:pt x="1703" y="822"/>
                  </a:cubicBezTo>
                  <a:cubicBezTo>
                    <a:pt x="1688" y="791"/>
                    <a:pt x="1680" y="776"/>
                    <a:pt x="1676" y="776"/>
                  </a:cubicBezTo>
                  <a:cubicBezTo>
                    <a:pt x="1672" y="776"/>
                    <a:pt x="1672" y="791"/>
                    <a:pt x="1672" y="822"/>
                  </a:cubicBezTo>
                  <a:lnTo>
                    <a:pt x="1672" y="882"/>
                  </a:lnTo>
                  <a:cubicBezTo>
                    <a:pt x="1672" y="818"/>
                    <a:pt x="1664" y="779"/>
                    <a:pt x="1651" y="779"/>
                  </a:cubicBezTo>
                  <a:cubicBezTo>
                    <a:pt x="1640" y="779"/>
                    <a:pt x="1626" y="811"/>
                    <a:pt x="1612" y="882"/>
                  </a:cubicBezTo>
                  <a:lnTo>
                    <a:pt x="1612" y="822"/>
                  </a:lnTo>
                  <a:cubicBezTo>
                    <a:pt x="1612" y="730"/>
                    <a:pt x="1612" y="730"/>
                    <a:pt x="1612" y="730"/>
                  </a:cubicBezTo>
                  <a:cubicBezTo>
                    <a:pt x="1612" y="730"/>
                    <a:pt x="1581" y="822"/>
                    <a:pt x="1581" y="822"/>
                  </a:cubicBezTo>
                  <a:cubicBezTo>
                    <a:pt x="1581" y="810"/>
                    <a:pt x="1577" y="803"/>
                    <a:pt x="1572" y="803"/>
                  </a:cubicBezTo>
                  <a:cubicBezTo>
                    <a:pt x="1563" y="803"/>
                    <a:pt x="1551" y="825"/>
                    <a:pt x="1551" y="882"/>
                  </a:cubicBezTo>
                  <a:cubicBezTo>
                    <a:pt x="1551" y="913"/>
                    <a:pt x="1551" y="928"/>
                    <a:pt x="1547" y="928"/>
                  </a:cubicBezTo>
                  <a:cubicBezTo>
                    <a:pt x="1543" y="928"/>
                    <a:pt x="1536" y="913"/>
                    <a:pt x="1520" y="882"/>
                  </a:cubicBezTo>
                  <a:cubicBezTo>
                    <a:pt x="1520" y="837"/>
                    <a:pt x="1520" y="814"/>
                    <a:pt x="1517" y="814"/>
                  </a:cubicBezTo>
                  <a:cubicBezTo>
                    <a:pt x="1513" y="814"/>
                    <a:pt x="1505" y="837"/>
                    <a:pt x="1490" y="882"/>
                  </a:cubicBezTo>
                  <a:cubicBezTo>
                    <a:pt x="1490" y="882"/>
                    <a:pt x="1490" y="882"/>
                    <a:pt x="1490" y="791"/>
                  </a:cubicBezTo>
                  <a:cubicBezTo>
                    <a:pt x="1460" y="791"/>
                    <a:pt x="1460" y="791"/>
                    <a:pt x="1460" y="730"/>
                  </a:cubicBezTo>
                  <a:cubicBezTo>
                    <a:pt x="1460" y="761"/>
                    <a:pt x="1460" y="776"/>
                    <a:pt x="1456" y="776"/>
                  </a:cubicBezTo>
                  <a:cubicBezTo>
                    <a:pt x="1452" y="776"/>
                    <a:pt x="1444" y="761"/>
                    <a:pt x="1429" y="730"/>
                  </a:cubicBezTo>
                  <a:cubicBezTo>
                    <a:pt x="1429" y="730"/>
                    <a:pt x="1429" y="730"/>
                    <a:pt x="1429" y="791"/>
                  </a:cubicBezTo>
                  <a:cubicBezTo>
                    <a:pt x="1429" y="808"/>
                    <a:pt x="1429" y="828"/>
                    <a:pt x="1429" y="852"/>
                  </a:cubicBezTo>
                  <a:cubicBezTo>
                    <a:pt x="1429" y="791"/>
                    <a:pt x="1399" y="791"/>
                    <a:pt x="1399" y="791"/>
                  </a:cubicBezTo>
                  <a:cubicBezTo>
                    <a:pt x="1399" y="791"/>
                    <a:pt x="1399" y="852"/>
                    <a:pt x="1368" y="852"/>
                  </a:cubicBezTo>
                  <a:cubicBezTo>
                    <a:pt x="1338" y="852"/>
                    <a:pt x="1338" y="852"/>
                    <a:pt x="1338" y="913"/>
                  </a:cubicBezTo>
                  <a:cubicBezTo>
                    <a:pt x="1338" y="958"/>
                    <a:pt x="1338" y="981"/>
                    <a:pt x="1334" y="981"/>
                  </a:cubicBezTo>
                  <a:cubicBezTo>
                    <a:pt x="1330" y="981"/>
                    <a:pt x="1323" y="958"/>
                    <a:pt x="1308" y="913"/>
                  </a:cubicBezTo>
                  <a:cubicBezTo>
                    <a:pt x="1308" y="852"/>
                    <a:pt x="1308" y="852"/>
                    <a:pt x="1308" y="852"/>
                  </a:cubicBezTo>
                  <a:cubicBezTo>
                    <a:pt x="1308" y="806"/>
                    <a:pt x="1300" y="784"/>
                    <a:pt x="1292" y="784"/>
                  </a:cubicBezTo>
                  <a:cubicBezTo>
                    <a:pt x="1285" y="784"/>
                    <a:pt x="1277" y="806"/>
                    <a:pt x="1277" y="852"/>
                  </a:cubicBezTo>
                  <a:cubicBezTo>
                    <a:pt x="1277" y="876"/>
                    <a:pt x="1277" y="896"/>
                    <a:pt x="1277" y="913"/>
                  </a:cubicBezTo>
                  <a:cubicBezTo>
                    <a:pt x="1247" y="913"/>
                    <a:pt x="1247" y="913"/>
                    <a:pt x="1247" y="822"/>
                  </a:cubicBezTo>
                  <a:cubicBezTo>
                    <a:pt x="1247" y="805"/>
                    <a:pt x="1247" y="797"/>
                    <a:pt x="1246" y="797"/>
                  </a:cubicBezTo>
                  <a:cubicBezTo>
                    <a:pt x="1244" y="797"/>
                    <a:pt x="1238" y="847"/>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9" y="755"/>
                    <a:pt x="1176" y="755"/>
                  </a:cubicBezTo>
                  <a:cubicBezTo>
                    <a:pt x="1156" y="755"/>
                    <a:pt x="1156" y="841"/>
                    <a:pt x="1156" y="974"/>
                  </a:cubicBezTo>
                  <a:cubicBezTo>
                    <a:pt x="1156" y="882"/>
                    <a:pt x="1125" y="730"/>
                    <a:pt x="1125" y="730"/>
                  </a:cubicBezTo>
                  <a:cubicBezTo>
                    <a:pt x="1125" y="730"/>
                    <a:pt x="1125" y="822"/>
                    <a:pt x="1125" y="882"/>
                  </a:cubicBezTo>
                  <a:cubicBezTo>
                    <a:pt x="1125" y="852"/>
                    <a:pt x="1125" y="837"/>
                    <a:pt x="1121" y="837"/>
                  </a:cubicBezTo>
                  <a:cubicBezTo>
                    <a:pt x="1118" y="837"/>
                    <a:pt x="1110" y="852"/>
                    <a:pt x="1095" y="882"/>
                  </a:cubicBezTo>
                  <a:cubicBezTo>
                    <a:pt x="1095" y="789"/>
                    <a:pt x="1083" y="753"/>
                    <a:pt x="1075" y="753"/>
                  </a:cubicBezTo>
                  <a:cubicBezTo>
                    <a:pt x="1069" y="753"/>
                    <a:pt x="1064" y="768"/>
                    <a:pt x="1064" y="791"/>
                  </a:cubicBezTo>
                  <a:cubicBezTo>
                    <a:pt x="1064" y="882"/>
                    <a:pt x="1064" y="882"/>
                    <a:pt x="1064" y="882"/>
                  </a:cubicBezTo>
                  <a:cubicBezTo>
                    <a:pt x="1064" y="882"/>
                    <a:pt x="1064" y="882"/>
                    <a:pt x="1064" y="943"/>
                  </a:cubicBezTo>
                  <a:lnTo>
                    <a:pt x="1034" y="943"/>
                  </a:lnTo>
                  <a:cubicBezTo>
                    <a:pt x="1034" y="927"/>
                    <a:pt x="1034" y="906"/>
                    <a:pt x="1034" y="882"/>
                  </a:cubicBezTo>
                  <a:cubicBezTo>
                    <a:pt x="1034" y="817"/>
                    <a:pt x="1034" y="767"/>
                    <a:pt x="1023" y="767"/>
                  </a:cubicBezTo>
                  <a:cubicBezTo>
                    <a:pt x="1018" y="767"/>
                    <a:pt x="1012" y="774"/>
                    <a:pt x="1004" y="791"/>
                  </a:cubicBezTo>
                  <a:cubicBezTo>
                    <a:pt x="1004" y="791"/>
                    <a:pt x="973" y="882"/>
                    <a:pt x="973" y="882"/>
                  </a:cubicBezTo>
                  <a:cubicBezTo>
                    <a:pt x="943" y="852"/>
                    <a:pt x="943" y="852"/>
                    <a:pt x="943" y="791"/>
                  </a:cubicBezTo>
                  <a:cubicBezTo>
                    <a:pt x="943" y="767"/>
                    <a:pt x="943" y="747"/>
                    <a:pt x="943" y="730"/>
                  </a:cubicBezTo>
                  <a:cubicBezTo>
                    <a:pt x="943" y="839"/>
                    <a:pt x="943" y="854"/>
                    <a:pt x="932" y="854"/>
                  </a:cubicBezTo>
                  <a:cubicBezTo>
                    <a:pt x="927" y="854"/>
                    <a:pt x="921" y="852"/>
                    <a:pt x="912" y="852"/>
                  </a:cubicBezTo>
                  <a:cubicBezTo>
                    <a:pt x="912" y="873"/>
                    <a:pt x="912" y="905"/>
                    <a:pt x="912" y="943"/>
                  </a:cubicBezTo>
                  <a:cubicBezTo>
                    <a:pt x="892" y="943"/>
                    <a:pt x="885" y="970"/>
                    <a:pt x="892" y="970"/>
                  </a:cubicBezTo>
                  <a:cubicBezTo>
                    <a:pt x="896" y="970"/>
                    <a:pt x="902" y="963"/>
                    <a:pt x="912" y="943"/>
                  </a:cubicBezTo>
                  <a:lnTo>
                    <a:pt x="912" y="943"/>
                  </a:lnTo>
                  <a:cubicBezTo>
                    <a:pt x="912" y="1025"/>
                    <a:pt x="912" y="1054"/>
                    <a:pt x="908" y="1054"/>
                  </a:cubicBezTo>
                  <a:cubicBezTo>
                    <a:pt x="904" y="1054"/>
                    <a:pt x="896" y="1032"/>
                    <a:pt x="882" y="1004"/>
                  </a:cubicBezTo>
                  <a:cubicBezTo>
                    <a:pt x="882" y="1004"/>
                    <a:pt x="882" y="943"/>
                    <a:pt x="882" y="852"/>
                  </a:cubicBezTo>
                  <a:cubicBezTo>
                    <a:pt x="882" y="852"/>
                    <a:pt x="882" y="852"/>
                    <a:pt x="852" y="913"/>
                  </a:cubicBezTo>
                  <a:lnTo>
                    <a:pt x="852" y="852"/>
                  </a:lnTo>
                  <a:cubicBezTo>
                    <a:pt x="852" y="824"/>
                    <a:pt x="852" y="790"/>
                    <a:pt x="852" y="761"/>
                  </a:cubicBezTo>
                  <a:cubicBezTo>
                    <a:pt x="852" y="815"/>
                    <a:pt x="808" y="826"/>
                    <a:pt x="773" y="826"/>
                  </a:cubicBezTo>
                  <a:cubicBezTo>
                    <a:pt x="750" y="826"/>
                    <a:pt x="730" y="822"/>
                    <a:pt x="730" y="822"/>
                  </a:cubicBezTo>
                  <a:cubicBezTo>
                    <a:pt x="730" y="879"/>
                    <a:pt x="718" y="901"/>
                    <a:pt x="701" y="901"/>
                  </a:cubicBezTo>
                  <a:cubicBezTo>
                    <a:pt x="692" y="901"/>
                    <a:pt x="680" y="893"/>
                    <a:pt x="669" y="882"/>
                  </a:cubicBezTo>
                  <a:cubicBezTo>
                    <a:pt x="639" y="882"/>
                    <a:pt x="639" y="882"/>
                    <a:pt x="639" y="974"/>
                  </a:cubicBezTo>
                  <a:lnTo>
                    <a:pt x="608" y="974"/>
                  </a:lnTo>
                  <a:cubicBezTo>
                    <a:pt x="608" y="974"/>
                    <a:pt x="608" y="1034"/>
                    <a:pt x="608" y="1034"/>
                  </a:cubicBezTo>
                  <a:cubicBezTo>
                    <a:pt x="608" y="974"/>
                    <a:pt x="608" y="882"/>
                    <a:pt x="578" y="882"/>
                  </a:cubicBezTo>
                  <a:cubicBezTo>
                    <a:pt x="578" y="867"/>
                    <a:pt x="578" y="847"/>
                    <a:pt x="578" y="822"/>
                  </a:cubicBezTo>
                  <a:cubicBezTo>
                    <a:pt x="578" y="746"/>
                    <a:pt x="570" y="708"/>
                    <a:pt x="563" y="708"/>
                  </a:cubicBezTo>
                  <a:cubicBezTo>
                    <a:pt x="555" y="708"/>
                    <a:pt x="548" y="746"/>
                    <a:pt x="548" y="822"/>
                  </a:cubicBezTo>
                  <a:cubicBezTo>
                    <a:pt x="548" y="840"/>
                    <a:pt x="548" y="907"/>
                    <a:pt x="548" y="943"/>
                  </a:cubicBezTo>
                  <a:cubicBezTo>
                    <a:pt x="533" y="867"/>
                    <a:pt x="525" y="829"/>
                    <a:pt x="521" y="829"/>
                  </a:cubicBezTo>
                  <a:cubicBezTo>
                    <a:pt x="517" y="829"/>
                    <a:pt x="517" y="867"/>
                    <a:pt x="517" y="943"/>
                  </a:cubicBezTo>
                  <a:cubicBezTo>
                    <a:pt x="517" y="882"/>
                    <a:pt x="517" y="882"/>
                    <a:pt x="487" y="882"/>
                  </a:cubicBezTo>
                  <a:cubicBezTo>
                    <a:pt x="487" y="943"/>
                    <a:pt x="457" y="943"/>
                    <a:pt x="426" y="943"/>
                  </a:cubicBezTo>
                  <a:cubicBezTo>
                    <a:pt x="396" y="943"/>
                    <a:pt x="396" y="943"/>
                    <a:pt x="396" y="1004"/>
                  </a:cubicBezTo>
                  <a:cubicBezTo>
                    <a:pt x="365" y="1004"/>
                    <a:pt x="365" y="1004"/>
                    <a:pt x="365" y="943"/>
                  </a:cubicBezTo>
                  <a:cubicBezTo>
                    <a:pt x="365" y="960"/>
                    <a:pt x="365" y="980"/>
                    <a:pt x="365" y="1004"/>
                  </a:cubicBezTo>
                  <a:cubicBezTo>
                    <a:pt x="365" y="943"/>
                    <a:pt x="365" y="913"/>
                    <a:pt x="335" y="913"/>
                  </a:cubicBezTo>
                  <a:cubicBezTo>
                    <a:pt x="335" y="913"/>
                    <a:pt x="305" y="913"/>
                    <a:pt x="305" y="1004"/>
                  </a:cubicBezTo>
                  <a:cubicBezTo>
                    <a:pt x="305" y="907"/>
                    <a:pt x="305" y="835"/>
                    <a:pt x="297" y="835"/>
                  </a:cubicBezTo>
                  <a:cubicBezTo>
                    <a:pt x="292" y="835"/>
                    <a:pt x="285" y="858"/>
                    <a:pt x="274" y="913"/>
                  </a:cubicBezTo>
                  <a:cubicBezTo>
                    <a:pt x="274" y="913"/>
                    <a:pt x="274" y="913"/>
                    <a:pt x="274" y="852"/>
                  </a:cubicBezTo>
                  <a:cubicBezTo>
                    <a:pt x="274" y="852"/>
                    <a:pt x="274" y="852"/>
                    <a:pt x="244" y="913"/>
                  </a:cubicBezTo>
                  <a:cubicBezTo>
                    <a:pt x="213" y="913"/>
                    <a:pt x="213" y="974"/>
                    <a:pt x="213" y="974"/>
                  </a:cubicBezTo>
                  <a:cubicBezTo>
                    <a:pt x="213" y="913"/>
                    <a:pt x="183" y="913"/>
                    <a:pt x="153" y="913"/>
                  </a:cubicBezTo>
                  <a:cubicBezTo>
                    <a:pt x="153" y="913"/>
                    <a:pt x="122" y="882"/>
                    <a:pt x="122" y="822"/>
                  </a:cubicBezTo>
                  <a:cubicBezTo>
                    <a:pt x="122" y="822"/>
                    <a:pt x="122" y="822"/>
                    <a:pt x="92" y="882"/>
                  </a:cubicBezTo>
                  <a:cubicBezTo>
                    <a:pt x="92" y="923"/>
                    <a:pt x="92" y="953"/>
                    <a:pt x="92" y="974"/>
                  </a:cubicBezTo>
                  <a:cubicBezTo>
                    <a:pt x="92" y="898"/>
                    <a:pt x="84" y="860"/>
                    <a:pt x="77" y="860"/>
                  </a:cubicBezTo>
                  <a:cubicBezTo>
                    <a:pt x="69" y="860"/>
                    <a:pt x="61" y="898"/>
                    <a:pt x="61" y="974"/>
                  </a:cubicBezTo>
                  <a:cubicBezTo>
                    <a:pt x="61" y="908"/>
                    <a:pt x="46" y="858"/>
                    <a:pt x="37" y="858"/>
                  </a:cubicBezTo>
                  <a:cubicBezTo>
                    <a:pt x="33" y="858"/>
                    <a:pt x="31" y="865"/>
                    <a:pt x="31" y="882"/>
                  </a:cubicBezTo>
                  <a:cubicBezTo>
                    <a:pt x="31" y="882"/>
                    <a:pt x="31" y="882"/>
                    <a:pt x="31" y="822"/>
                  </a:cubicBezTo>
                  <a:cubicBezTo>
                    <a:pt x="31" y="882"/>
                    <a:pt x="1" y="882"/>
                    <a:pt x="1" y="882"/>
                  </a:cubicBezTo>
                  <a:cubicBezTo>
                    <a:pt x="1" y="899"/>
                    <a:pt x="1" y="921"/>
                    <a:pt x="1" y="943"/>
                  </a:cubicBezTo>
                  <a:cubicBezTo>
                    <a:pt x="1" y="1034"/>
                    <a:pt x="1" y="1095"/>
                    <a:pt x="1" y="1095"/>
                  </a:cubicBezTo>
                  <a:lnTo>
                    <a:pt x="1" y="1247"/>
                  </a:lnTo>
                  <a:cubicBezTo>
                    <a:pt x="1" y="1399"/>
                    <a:pt x="1" y="1460"/>
                    <a:pt x="1" y="1551"/>
                  </a:cubicBezTo>
                  <a:cubicBezTo>
                    <a:pt x="19" y="1587"/>
                    <a:pt x="26" y="1634"/>
                    <a:pt x="29" y="1634"/>
                  </a:cubicBezTo>
                  <a:cubicBezTo>
                    <a:pt x="31" y="1634"/>
                    <a:pt x="31" y="1613"/>
                    <a:pt x="31" y="1551"/>
                  </a:cubicBezTo>
                  <a:cubicBezTo>
                    <a:pt x="31" y="1551"/>
                    <a:pt x="31" y="1490"/>
                    <a:pt x="61" y="1490"/>
                  </a:cubicBezTo>
                  <a:cubicBezTo>
                    <a:pt x="61" y="1490"/>
                    <a:pt x="61" y="1551"/>
                    <a:pt x="61" y="1551"/>
                  </a:cubicBezTo>
                  <a:cubicBezTo>
                    <a:pt x="61" y="1612"/>
                    <a:pt x="61" y="1642"/>
                    <a:pt x="92" y="1642"/>
                  </a:cubicBezTo>
                  <a:cubicBezTo>
                    <a:pt x="122" y="1642"/>
                    <a:pt x="122" y="1642"/>
                    <a:pt x="122" y="1703"/>
                  </a:cubicBezTo>
                  <a:cubicBezTo>
                    <a:pt x="122" y="1794"/>
                    <a:pt x="122" y="1794"/>
                    <a:pt x="122" y="1794"/>
                  </a:cubicBezTo>
                  <a:cubicBezTo>
                    <a:pt x="122" y="1740"/>
                    <a:pt x="133" y="1729"/>
                    <a:pt x="148" y="1729"/>
                  </a:cubicBezTo>
                  <a:cubicBezTo>
                    <a:pt x="159" y="1729"/>
                    <a:pt x="171" y="1733"/>
                    <a:pt x="183" y="1733"/>
                  </a:cubicBezTo>
                  <a:cubicBezTo>
                    <a:pt x="213" y="1733"/>
                    <a:pt x="244" y="1733"/>
                    <a:pt x="244" y="1673"/>
                  </a:cubicBezTo>
                  <a:cubicBezTo>
                    <a:pt x="244" y="1733"/>
                    <a:pt x="244" y="1733"/>
                    <a:pt x="274" y="1733"/>
                  </a:cubicBezTo>
                  <a:cubicBezTo>
                    <a:pt x="305" y="1733"/>
                    <a:pt x="305" y="1733"/>
                    <a:pt x="305" y="1673"/>
                  </a:cubicBezTo>
                  <a:cubicBezTo>
                    <a:pt x="305" y="1673"/>
                    <a:pt x="335" y="1673"/>
                    <a:pt x="335" y="1733"/>
                  </a:cubicBezTo>
                  <a:cubicBezTo>
                    <a:pt x="335" y="1761"/>
                    <a:pt x="335" y="1772"/>
                    <a:pt x="336" y="1772"/>
                  </a:cubicBezTo>
                  <a:cubicBezTo>
                    <a:pt x="338" y="1772"/>
                    <a:pt x="344" y="1715"/>
                    <a:pt x="365" y="1673"/>
                  </a:cubicBezTo>
                  <a:cubicBezTo>
                    <a:pt x="365" y="1764"/>
                    <a:pt x="365" y="1764"/>
                    <a:pt x="365" y="1764"/>
                  </a:cubicBezTo>
                  <a:cubicBezTo>
                    <a:pt x="365" y="1673"/>
                    <a:pt x="396" y="1673"/>
                    <a:pt x="426" y="1673"/>
                  </a:cubicBezTo>
                  <a:cubicBezTo>
                    <a:pt x="438" y="1673"/>
                    <a:pt x="446" y="1677"/>
                    <a:pt x="450" y="1677"/>
                  </a:cubicBezTo>
                  <a:cubicBezTo>
                    <a:pt x="457" y="1677"/>
                    <a:pt x="457" y="1667"/>
                    <a:pt x="457" y="1612"/>
                  </a:cubicBezTo>
                  <a:cubicBezTo>
                    <a:pt x="457" y="1581"/>
                    <a:pt x="457" y="1566"/>
                    <a:pt x="460" y="1566"/>
                  </a:cubicBezTo>
                  <a:cubicBezTo>
                    <a:pt x="464" y="1566"/>
                    <a:pt x="472" y="1581"/>
                    <a:pt x="487" y="1612"/>
                  </a:cubicBezTo>
                  <a:cubicBezTo>
                    <a:pt x="487" y="1536"/>
                    <a:pt x="495" y="1498"/>
                    <a:pt x="502" y="1498"/>
                  </a:cubicBezTo>
                  <a:cubicBezTo>
                    <a:pt x="510" y="1498"/>
                    <a:pt x="517" y="1536"/>
                    <a:pt x="517" y="1612"/>
                  </a:cubicBezTo>
                  <a:cubicBezTo>
                    <a:pt x="517" y="1673"/>
                    <a:pt x="527" y="1700"/>
                    <a:pt x="539" y="1700"/>
                  </a:cubicBezTo>
                  <a:cubicBezTo>
                    <a:pt x="556" y="1700"/>
                    <a:pt x="578" y="1642"/>
                    <a:pt x="578" y="1551"/>
                  </a:cubicBezTo>
                  <a:lnTo>
                    <a:pt x="578" y="1642"/>
                  </a:lnTo>
                  <a:cubicBezTo>
                    <a:pt x="578" y="1703"/>
                    <a:pt x="578" y="1703"/>
                    <a:pt x="578" y="1703"/>
                  </a:cubicBezTo>
                  <a:lnTo>
                    <a:pt x="608" y="1703"/>
                  </a:lnTo>
                  <a:cubicBezTo>
                    <a:pt x="639" y="1794"/>
                    <a:pt x="639" y="1794"/>
                    <a:pt x="639" y="1794"/>
                  </a:cubicBezTo>
                  <a:cubicBezTo>
                    <a:pt x="639" y="1727"/>
                    <a:pt x="645" y="1702"/>
                    <a:pt x="651" y="1702"/>
                  </a:cubicBezTo>
                  <a:cubicBezTo>
                    <a:pt x="660" y="1702"/>
                    <a:pt x="669" y="1743"/>
                    <a:pt x="669" y="1794"/>
                  </a:cubicBezTo>
                  <a:cubicBezTo>
                    <a:pt x="669" y="1703"/>
                    <a:pt x="669" y="1703"/>
                    <a:pt x="700" y="1703"/>
                  </a:cubicBezTo>
                  <a:cubicBezTo>
                    <a:pt x="700" y="1696"/>
                    <a:pt x="700" y="1679"/>
                    <a:pt x="700" y="1642"/>
                  </a:cubicBezTo>
                  <a:cubicBezTo>
                    <a:pt x="700" y="1624"/>
                    <a:pt x="700" y="1602"/>
                    <a:pt x="700" y="1581"/>
                  </a:cubicBezTo>
                  <a:cubicBezTo>
                    <a:pt x="700" y="1642"/>
                    <a:pt x="700" y="1642"/>
                    <a:pt x="730" y="1642"/>
                  </a:cubicBezTo>
                  <a:cubicBezTo>
                    <a:pt x="760" y="1642"/>
                    <a:pt x="760" y="1642"/>
                    <a:pt x="760" y="1733"/>
                  </a:cubicBezTo>
                  <a:lnTo>
                    <a:pt x="760" y="1642"/>
                  </a:lnTo>
                  <a:cubicBezTo>
                    <a:pt x="760" y="1688"/>
                    <a:pt x="768" y="1711"/>
                    <a:pt x="776" y="1711"/>
                  </a:cubicBezTo>
                  <a:cubicBezTo>
                    <a:pt x="783" y="1711"/>
                    <a:pt x="791" y="1688"/>
                    <a:pt x="791" y="1642"/>
                  </a:cubicBezTo>
                  <a:cubicBezTo>
                    <a:pt x="806" y="1718"/>
                    <a:pt x="814" y="1756"/>
                    <a:pt x="817" y="1756"/>
                  </a:cubicBezTo>
                  <a:cubicBezTo>
                    <a:pt x="821" y="1756"/>
                    <a:pt x="821" y="1718"/>
                    <a:pt x="821" y="1642"/>
                  </a:cubicBezTo>
                  <a:cubicBezTo>
                    <a:pt x="821" y="1733"/>
                    <a:pt x="821" y="1733"/>
                    <a:pt x="821" y="1733"/>
                  </a:cubicBezTo>
                  <a:cubicBezTo>
                    <a:pt x="836" y="1703"/>
                    <a:pt x="844" y="1688"/>
                    <a:pt x="848" y="1688"/>
                  </a:cubicBezTo>
                  <a:cubicBezTo>
                    <a:pt x="852" y="1688"/>
                    <a:pt x="852" y="1703"/>
                    <a:pt x="852" y="1733"/>
                  </a:cubicBezTo>
                  <a:cubicBezTo>
                    <a:pt x="852" y="1673"/>
                    <a:pt x="852" y="1673"/>
                    <a:pt x="882" y="1673"/>
                  </a:cubicBezTo>
                  <a:cubicBezTo>
                    <a:pt x="882" y="1696"/>
                    <a:pt x="882" y="1711"/>
                    <a:pt x="884" y="1711"/>
                  </a:cubicBezTo>
                  <a:cubicBezTo>
                    <a:pt x="887" y="1711"/>
                    <a:pt x="894" y="1675"/>
                    <a:pt x="912" y="1581"/>
                  </a:cubicBezTo>
                  <a:lnTo>
                    <a:pt x="912" y="1581"/>
                  </a:lnTo>
                  <a:cubicBezTo>
                    <a:pt x="912" y="1581"/>
                    <a:pt x="912" y="1581"/>
                    <a:pt x="912" y="1581"/>
                  </a:cubicBezTo>
                  <a:cubicBezTo>
                    <a:pt x="943" y="1673"/>
                    <a:pt x="943" y="1673"/>
                    <a:pt x="943" y="1673"/>
                  </a:cubicBezTo>
                  <a:cubicBezTo>
                    <a:pt x="943" y="1652"/>
                    <a:pt x="943" y="1622"/>
                    <a:pt x="943" y="1581"/>
                  </a:cubicBezTo>
                  <a:cubicBezTo>
                    <a:pt x="943" y="1551"/>
                    <a:pt x="943" y="1536"/>
                    <a:pt x="947" y="1536"/>
                  </a:cubicBezTo>
                  <a:cubicBezTo>
                    <a:pt x="950" y="1536"/>
                    <a:pt x="958" y="1551"/>
                    <a:pt x="973" y="1581"/>
                  </a:cubicBezTo>
                  <a:cubicBezTo>
                    <a:pt x="973" y="1673"/>
                    <a:pt x="1004" y="1673"/>
                    <a:pt x="1034" y="1673"/>
                  </a:cubicBezTo>
                  <a:cubicBezTo>
                    <a:pt x="1034" y="1673"/>
                    <a:pt x="1034" y="1612"/>
                    <a:pt x="1034" y="1521"/>
                  </a:cubicBezTo>
                  <a:cubicBezTo>
                    <a:pt x="1034" y="1469"/>
                    <a:pt x="1034" y="1450"/>
                    <a:pt x="1036" y="1450"/>
                  </a:cubicBezTo>
                  <a:cubicBezTo>
                    <a:pt x="1039" y="1450"/>
                    <a:pt x="1047" y="1486"/>
                    <a:pt x="1064" y="1521"/>
                  </a:cubicBezTo>
                  <a:cubicBezTo>
                    <a:pt x="1064" y="1586"/>
                    <a:pt x="1080" y="1636"/>
                    <a:pt x="1089" y="1636"/>
                  </a:cubicBezTo>
                  <a:cubicBezTo>
                    <a:pt x="1092" y="1636"/>
                    <a:pt x="1095" y="1629"/>
                    <a:pt x="1095" y="1612"/>
                  </a:cubicBezTo>
                  <a:cubicBezTo>
                    <a:pt x="1110" y="1536"/>
                    <a:pt x="1118" y="1498"/>
                    <a:pt x="1121" y="1498"/>
                  </a:cubicBezTo>
                  <a:cubicBezTo>
                    <a:pt x="1124" y="1498"/>
                    <a:pt x="1125" y="1519"/>
                    <a:pt x="1125" y="1562"/>
                  </a:cubicBezTo>
                  <a:lnTo>
                    <a:pt x="1125" y="1562"/>
                  </a:lnTo>
                  <a:cubicBezTo>
                    <a:pt x="1125" y="1559"/>
                    <a:pt x="1125" y="1555"/>
                    <a:pt x="1125" y="1551"/>
                  </a:cubicBezTo>
                  <a:cubicBezTo>
                    <a:pt x="1156" y="1551"/>
                    <a:pt x="1156" y="1551"/>
                    <a:pt x="1156" y="1612"/>
                  </a:cubicBezTo>
                  <a:cubicBezTo>
                    <a:pt x="1156" y="1612"/>
                    <a:pt x="1156" y="1612"/>
                    <a:pt x="1156" y="1551"/>
                  </a:cubicBezTo>
                  <a:cubicBezTo>
                    <a:pt x="1156" y="1490"/>
                    <a:pt x="1161" y="1463"/>
                    <a:pt x="1166" y="1463"/>
                  </a:cubicBezTo>
                  <a:cubicBezTo>
                    <a:pt x="1175" y="1463"/>
                    <a:pt x="1186" y="1521"/>
                    <a:pt x="1186" y="1612"/>
                  </a:cubicBezTo>
                  <a:lnTo>
                    <a:pt x="1186" y="1551"/>
                  </a:lnTo>
                  <a:cubicBezTo>
                    <a:pt x="1186" y="1494"/>
                    <a:pt x="1190" y="1471"/>
                    <a:pt x="1196" y="1471"/>
                  </a:cubicBezTo>
                  <a:cubicBezTo>
                    <a:pt x="1204" y="1471"/>
                    <a:pt x="1216" y="1536"/>
                    <a:pt x="1216" y="1612"/>
                  </a:cubicBezTo>
                  <a:cubicBezTo>
                    <a:pt x="1216" y="1591"/>
                    <a:pt x="1216" y="1570"/>
                    <a:pt x="1216" y="1551"/>
                  </a:cubicBezTo>
                  <a:cubicBezTo>
                    <a:pt x="1240" y="1598"/>
                    <a:pt x="1245" y="1662"/>
                    <a:pt x="1246" y="1662"/>
                  </a:cubicBezTo>
                  <a:cubicBezTo>
                    <a:pt x="1247" y="1662"/>
                    <a:pt x="1247" y="1656"/>
                    <a:pt x="1247" y="1642"/>
                  </a:cubicBezTo>
                  <a:cubicBezTo>
                    <a:pt x="1247" y="1642"/>
                    <a:pt x="1247" y="1642"/>
                    <a:pt x="1247" y="1703"/>
                  </a:cubicBezTo>
                  <a:cubicBezTo>
                    <a:pt x="1262" y="1673"/>
                    <a:pt x="1270" y="1657"/>
                    <a:pt x="1273" y="1657"/>
                  </a:cubicBezTo>
                  <a:cubicBezTo>
                    <a:pt x="1277" y="1657"/>
                    <a:pt x="1277" y="1673"/>
                    <a:pt x="1277" y="1703"/>
                  </a:cubicBezTo>
                  <a:cubicBezTo>
                    <a:pt x="1277" y="1703"/>
                    <a:pt x="1277" y="1703"/>
                    <a:pt x="1277" y="1642"/>
                  </a:cubicBezTo>
                  <a:cubicBezTo>
                    <a:pt x="1277" y="1642"/>
                    <a:pt x="1308" y="1642"/>
                    <a:pt x="1308" y="1703"/>
                  </a:cubicBezTo>
                  <a:cubicBezTo>
                    <a:pt x="1308" y="1642"/>
                    <a:pt x="1308" y="1642"/>
                    <a:pt x="1308" y="1642"/>
                  </a:cubicBezTo>
                  <a:cubicBezTo>
                    <a:pt x="1308" y="1581"/>
                    <a:pt x="1308" y="1581"/>
                    <a:pt x="1308" y="1581"/>
                  </a:cubicBezTo>
                  <a:cubicBezTo>
                    <a:pt x="1308" y="1581"/>
                    <a:pt x="1338" y="1642"/>
                    <a:pt x="1338" y="1642"/>
                  </a:cubicBezTo>
                  <a:cubicBezTo>
                    <a:pt x="1338" y="1642"/>
                    <a:pt x="1338" y="1642"/>
                    <a:pt x="1338" y="1581"/>
                  </a:cubicBezTo>
                  <a:cubicBezTo>
                    <a:pt x="1338" y="1581"/>
                    <a:pt x="1368" y="1642"/>
                    <a:pt x="1368" y="1642"/>
                  </a:cubicBezTo>
                  <a:cubicBezTo>
                    <a:pt x="1399" y="1642"/>
                    <a:pt x="1399" y="1642"/>
                    <a:pt x="1399" y="1581"/>
                  </a:cubicBezTo>
                  <a:cubicBezTo>
                    <a:pt x="1399" y="1612"/>
                    <a:pt x="1406" y="1627"/>
                    <a:pt x="1414" y="1627"/>
                  </a:cubicBezTo>
                  <a:cubicBezTo>
                    <a:pt x="1422" y="1627"/>
                    <a:pt x="1429" y="1612"/>
                    <a:pt x="1429" y="1581"/>
                  </a:cubicBezTo>
                  <a:cubicBezTo>
                    <a:pt x="1429" y="1581"/>
                    <a:pt x="1429" y="1581"/>
                    <a:pt x="1429" y="1642"/>
                  </a:cubicBezTo>
                  <a:cubicBezTo>
                    <a:pt x="1429" y="1591"/>
                    <a:pt x="1435" y="1572"/>
                    <a:pt x="1441" y="1572"/>
                  </a:cubicBezTo>
                  <a:cubicBezTo>
                    <a:pt x="1449" y="1572"/>
                    <a:pt x="1460" y="1607"/>
                    <a:pt x="1460" y="1642"/>
                  </a:cubicBezTo>
                  <a:cubicBezTo>
                    <a:pt x="1460" y="1642"/>
                    <a:pt x="1460" y="1642"/>
                    <a:pt x="1490" y="1581"/>
                  </a:cubicBezTo>
                  <a:cubicBezTo>
                    <a:pt x="1490" y="1558"/>
                    <a:pt x="1495" y="1543"/>
                    <a:pt x="1500" y="1543"/>
                  </a:cubicBezTo>
                  <a:cubicBezTo>
                    <a:pt x="1509" y="1543"/>
                    <a:pt x="1520" y="1580"/>
                    <a:pt x="1520" y="1673"/>
                  </a:cubicBezTo>
                  <a:cubicBezTo>
                    <a:pt x="1551" y="1673"/>
                    <a:pt x="1551" y="1581"/>
                    <a:pt x="1551" y="1581"/>
                  </a:cubicBezTo>
                  <a:cubicBezTo>
                    <a:pt x="1581" y="1581"/>
                    <a:pt x="1581" y="1612"/>
                    <a:pt x="1581" y="1673"/>
                  </a:cubicBezTo>
                  <a:cubicBezTo>
                    <a:pt x="1581" y="1673"/>
                    <a:pt x="1581" y="1673"/>
                    <a:pt x="1612" y="1612"/>
                  </a:cubicBezTo>
                  <a:cubicBezTo>
                    <a:pt x="1612" y="1521"/>
                    <a:pt x="1612" y="1521"/>
                    <a:pt x="1612" y="1521"/>
                  </a:cubicBezTo>
                  <a:cubicBezTo>
                    <a:pt x="1612" y="1586"/>
                    <a:pt x="1627" y="1636"/>
                    <a:pt x="1636" y="1636"/>
                  </a:cubicBezTo>
                  <a:cubicBezTo>
                    <a:pt x="1640" y="1636"/>
                    <a:pt x="1642" y="1629"/>
                    <a:pt x="1642" y="1612"/>
                  </a:cubicBezTo>
                  <a:cubicBezTo>
                    <a:pt x="1642"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4" y="1634"/>
                    <a:pt x="1824" y="1587"/>
                    <a:pt x="1824" y="1551"/>
                  </a:cubicBezTo>
                  <a:cubicBezTo>
                    <a:pt x="1824" y="1490"/>
                    <a:pt x="1855" y="1490"/>
                    <a:pt x="1855" y="1490"/>
                  </a:cubicBezTo>
                  <a:cubicBezTo>
                    <a:pt x="1855" y="1514"/>
                    <a:pt x="1855" y="1534"/>
                    <a:pt x="1855" y="1551"/>
                  </a:cubicBezTo>
                  <a:cubicBezTo>
                    <a:pt x="1855" y="1475"/>
                    <a:pt x="1862" y="1437"/>
                    <a:pt x="1870" y="1437"/>
                  </a:cubicBezTo>
                  <a:cubicBezTo>
                    <a:pt x="1878" y="1437"/>
                    <a:pt x="1885" y="1475"/>
                    <a:pt x="1885" y="1551"/>
                  </a:cubicBezTo>
                  <a:cubicBezTo>
                    <a:pt x="1885" y="1533"/>
                    <a:pt x="1885" y="1513"/>
                    <a:pt x="1885" y="1490"/>
                  </a:cubicBezTo>
                  <a:cubicBezTo>
                    <a:pt x="1885" y="1576"/>
                    <a:pt x="1895" y="1613"/>
                    <a:pt x="1903" y="1613"/>
                  </a:cubicBezTo>
                  <a:cubicBezTo>
                    <a:pt x="1910" y="1613"/>
                    <a:pt x="1916" y="1591"/>
                    <a:pt x="1916" y="1551"/>
                  </a:cubicBezTo>
                  <a:cubicBezTo>
                    <a:pt x="1916" y="1490"/>
                    <a:pt x="1923" y="1460"/>
                    <a:pt x="1931" y="1460"/>
                  </a:cubicBezTo>
                  <a:cubicBezTo>
                    <a:pt x="1938" y="1460"/>
                    <a:pt x="1946" y="1490"/>
                    <a:pt x="1946" y="1551"/>
                  </a:cubicBezTo>
                  <a:lnTo>
                    <a:pt x="1946" y="1642"/>
                  </a:lnTo>
                  <a:lnTo>
                    <a:pt x="1976" y="1642"/>
                  </a:lnTo>
                  <a:lnTo>
                    <a:pt x="1976" y="1551"/>
                  </a:lnTo>
                  <a:cubicBezTo>
                    <a:pt x="1976" y="1551"/>
                    <a:pt x="2007" y="1642"/>
                    <a:pt x="2007" y="1642"/>
                  </a:cubicBezTo>
                  <a:cubicBezTo>
                    <a:pt x="2067" y="1642"/>
                    <a:pt x="2067" y="1642"/>
                    <a:pt x="2067" y="1581"/>
                  </a:cubicBezTo>
                  <a:cubicBezTo>
                    <a:pt x="2067" y="1581"/>
                    <a:pt x="2098" y="1642"/>
                    <a:pt x="2098" y="1642"/>
                  </a:cubicBezTo>
                  <a:cubicBezTo>
                    <a:pt x="2098" y="1642"/>
                    <a:pt x="2098" y="1642"/>
                    <a:pt x="2098" y="1733"/>
                  </a:cubicBezTo>
                  <a:cubicBezTo>
                    <a:pt x="2115" y="1648"/>
                    <a:pt x="2122" y="1610"/>
                    <a:pt x="2131" y="1610"/>
                  </a:cubicBezTo>
                  <a:cubicBezTo>
                    <a:pt x="2138" y="1610"/>
                    <a:pt x="2145" y="1633"/>
                    <a:pt x="2159" y="1673"/>
                  </a:cubicBezTo>
                  <a:cubicBezTo>
                    <a:pt x="2159" y="1673"/>
                    <a:pt x="2159" y="1673"/>
                    <a:pt x="2159" y="1581"/>
                  </a:cubicBezTo>
                  <a:cubicBezTo>
                    <a:pt x="2174" y="1551"/>
                    <a:pt x="2181" y="1536"/>
                    <a:pt x="2185" y="1536"/>
                  </a:cubicBezTo>
                  <a:cubicBezTo>
                    <a:pt x="2189" y="1536"/>
                    <a:pt x="2189" y="1551"/>
                    <a:pt x="2189" y="1581"/>
                  </a:cubicBezTo>
                  <a:cubicBezTo>
                    <a:pt x="2189" y="1632"/>
                    <a:pt x="2199" y="1674"/>
                    <a:pt x="2207" y="1674"/>
                  </a:cubicBezTo>
                  <a:cubicBezTo>
                    <a:pt x="2214" y="1674"/>
                    <a:pt x="2219" y="1648"/>
                    <a:pt x="2219" y="1581"/>
                  </a:cubicBezTo>
                  <a:cubicBezTo>
                    <a:pt x="2219" y="1647"/>
                    <a:pt x="2219" y="1697"/>
                    <a:pt x="2219" y="1697"/>
                  </a:cubicBezTo>
                  <a:cubicBezTo>
                    <a:pt x="2219" y="1711"/>
                    <a:pt x="2219" y="1723"/>
                    <a:pt x="2219" y="1733"/>
                  </a:cubicBezTo>
                  <a:cubicBezTo>
                    <a:pt x="2219" y="1691"/>
                    <a:pt x="2234" y="1634"/>
                    <a:pt x="2243" y="1634"/>
                  </a:cubicBezTo>
                  <a:cubicBezTo>
                    <a:pt x="2247" y="1634"/>
                    <a:pt x="2250" y="1645"/>
                    <a:pt x="2250" y="1673"/>
                  </a:cubicBezTo>
                  <a:cubicBezTo>
                    <a:pt x="2250" y="1673"/>
                    <a:pt x="2250" y="1673"/>
                    <a:pt x="2250" y="1581"/>
                  </a:cubicBezTo>
                  <a:cubicBezTo>
                    <a:pt x="2250" y="1581"/>
                    <a:pt x="2280" y="1673"/>
                    <a:pt x="2280" y="1733"/>
                  </a:cubicBezTo>
                  <a:cubicBezTo>
                    <a:pt x="2280" y="1717"/>
                    <a:pt x="2280" y="1697"/>
                    <a:pt x="2280" y="1673"/>
                  </a:cubicBezTo>
                  <a:cubicBezTo>
                    <a:pt x="2280" y="1649"/>
                    <a:pt x="2280" y="1629"/>
                    <a:pt x="2280" y="1612"/>
                  </a:cubicBezTo>
                  <a:cubicBezTo>
                    <a:pt x="2280" y="1673"/>
                    <a:pt x="2280" y="1673"/>
                    <a:pt x="2311" y="1673"/>
                  </a:cubicBezTo>
                  <a:cubicBezTo>
                    <a:pt x="2311" y="1673"/>
                    <a:pt x="2311" y="1460"/>
                    <a:pt x="2311" y="1308"/>
                  </a:cubicBezTo>
                  <a:cubicBezTo>
                    <a:pt x="2311" y="1232"/>
                    <a:pt x="2311" y="1194"/>
                    <a:pt x="2314" y="1194"/>
                  </a:cubicBezTo>
                  <a:cubicBezTo>
                    <a:pt x="2318" y="1194"/>
                    <a:pt x="2326" y="1232"/>
                    <a:pt x="2341" y="1308"/>
                  </a:cubicBezTo>
                  <a:cubicBezTo>
                    <a:pt x="2341" y="1399"/>
                    <a:pt x="2341" y="1399"/>
                    <a:pt x="2341" y="1399"/>
                  </a:cubicBezTo>
                  <a:cubicBezTo>
                    <a:pt x="2341" y="1460"/>
                    <a:pt x="2341" y="1460"/>
                    <a:pt x="2341" y="1460"/>
                  </a:cubicBezTo>
                  <a:lnTo>
                    <a:pt x="2341" y="1521"/>
                  </a:lnTo>
                  <a:cubicBezTo>
                    <a:pt x="2341" y="1558"/>
                    <a:pt x="2341" y="1591"/>
                    <a:pt x="2341" y="1612"/>
                  </a:cubicBezTo>
                  <a:cubicBezTo>
                    <a:pt x="2341" y="1612"/>
                    <a:pt x="2371" y="1612"/>
                    <a:pt x="2371" y="1673"/>
                  </a:cubicBezTo>
                  <a:cubicBezTo>
                    <a:pt x="2371" y="1673"/>
                    <a:pt x="2371" y="1673"/>
                    <a:pt x="2371" y="1612"/>
                  </a:cubicBezTo>
                  <a:cubicBezTo>
                    <a:pt x="2371" y="1551"/>
                    <a:pt x="2371" y="1551"/>
                    <a:pt x="2371" y="1551"/>
                  </a:cubicBezTo>
                  <a:cubicBezTo>
                    <a:pt x="2402" y="1551"/>
                    <a:pt x="2402" y="1551"/>
                    <a:pt x="2402" y="1460"/>
                  </a:cubicBezTo>
                  <a:cubicBezTo>
                    <a:pt x="2402" y="1440"/>
                    <a:pt x="2402" y="1418"/>
                    <a:pt x="2402" y="1399"/>
                  </a:cubicBezTo>
                  <a:cubicBezTo>
                    <a:pt x="2402" y="1460"/>
                    <a:pt x="2432" y="1460"/>
                    <a:pt x="2432" y="1490"/>
                  </a:cubicBezTo>
                  <a:cubicBezTo>
                    <a:pt x="2432" y="1513"/>
                    <a:pt x="2432" y="1535"/>
                    <a:pt x="2432" y="1551"/>
                  </a:cubicBezTo>
                  <a:cubicBezTo>
                    <a:pt x="2432" y="1509"/>
                    <a:pt x="2447" y="1452"/>
                    <a:pt x="2456" y="1452"/>
                  </a:cubicBezTo>
                  <a:cubicBezTo>
                    <a:pt x="2460" y="1452"/>
                    <a:pt x="2463" y="1463"/>
                    <a:pt x="2463" y="1490"/>
                  </a:cubicBezTo>
                  <a:cubicBezTo>
                    <a:pt x="2463" y="1490"/>
                    <a:pt x="2463" y="1490"/>
                    <a:pt x="2463" y="1551"/>
                  </a:cubicBezTo>
                  <a:cubicBezTo>
                    <a:pt x="2463" y="1581"/>
                    <a:pt x="2466" y="1592"/>
                    <a:pt x="2471" y="1592"/>
                  </a:cubicBezTo>
                  <a:cubicBezTo>
                    <a:pt x="2480" y="1592"/>
                    <a:pt x="2493" y="1551"/>
                    <a:pt x="2493" y="1551"/>
                  </a:cubicBezTo>
                  <a:cubicBezTo>
                    <a:pt x="2508" y="1627"/>
                    <a:pt x="2516" y="1665"/>
                    <a:pt x="2520" y="1665"/>
                  </a:cubicBezTo>
                  <a:cubicBezTo>
                    <a:pt x="2523" y="1665"/>
                    <a:pt x="2523" y="1627"/>
                    <a:pt x="2523" y="1551"/>
                  </a:cubicBezTo>
                  <a:cubicBezTo>
                    <a:pt x="2523" y="1532"/>
                    <a:pt x="2523" y="1510"/>
                    <a:pt x="2523" y="1490"/>
                  </a:cubicBezTo>
                  <a:cubicBezTo>
                    <a:pt x="2554" y="1429"/>
                    <a:pt x="2554" y="1277"/>
                    <a:pt x="2554" y="1186"/>
                  </a:cubicBezTo>
                  <a:cubicBezTo>
                    <a:pt x="2554" y="1215"/>
                    <a:pt x="2554" y="1250"/>
                    <a:pt x="2554" y="1277"/>
                  </a:cubicBezTo>
                  <a:cubicBezTo>
                    <a:pt x="2554" y="1338"/>
                    <a:pt x="2554" y="1338"/>
                    <a:pt x="2554" y="1338"/>
                  </a:cubicBezTo>
                  <a:cubicBezTo>
                    <a:pt x="2554" y="1429"/>
                    <a:pt x="2554" y="1490"/>
                    <a:pt x="2554" y="1490"/>
                  </a:cubicBezTo>
                  <a:cubicBezTo>
                    <a:pt x="2554" y="1581"/>
                    <a:pt x="2584" y="1581"/>
                    <a:pt x="2584" y="1581"/>
                  </a:cubicBezTo>
                  <a:cubicBezTo>
                    <a:pt x="2584" y="1581"/>
                    <a:pt x="2615" y="1581"/>
                    <a:pt x="2615" y="1642"/>
                  </a:cubicBezTo>
                  <a:cubicBezTo>
                    <a:pt x="2615" y="1642"/>
                    <a:pt x="2615" y="1642"/>
                    <a:pt x="2615" y="1581"/>
                  </a:cubicBezTo>
                  <a:cubicBezTo>
                    <a:pt x="2615" y="1541"/>
                    <a:pt x="2615" y="1511"/>
                    <a:pt x="2615" y="1490"/>
                  </a:cubicBezTo>
                  <a:cubicBezTo>
                    <a:pt x="2615" y="1587"/>
                    <a:pt x="2639" y="1660"/>
                    <a:pt x="2657" y="1660"/>
                  </a:cubicBezTo>
                  <a:cubicBezTo>
                    <a:pt x="2667" y="1660"/>
                    <a:pt x="2675" y="1636"/>
                    <a:pt x="2675" y="1581"/>
                  </a:cubicBezTo>
                  <a:cubicBezTo>
                    <a:pt x="2691" y="1627"/>
                    <a:pt x="2698" y="1650"/>
                    <a:pt x="2702" y="1650"/>
                  </a:cubicBezTo>
                  <a:cubicBezTo>
                    <a:pt x="2706" y="1650"/>
                    <a:pt x="2706" y="1627"/>
                    <a:pt x="2706" y="1581"/>
                  </a:cubicBezTo>
                  <a:lnTo>
                    <a:pt x="2736" y="1581"/>
                  </a:lnTo>
                  <a:cubicBezTo>
                    <a:pt x="2736" y="1562"/>
                    <a:pt x="2736" y="1539"/>
                    <a:pt x="2736" y="1521"/>
                  </a:cubicBezTo>
                  <a:cubicBezTo>
                    <a:pt x="2736" y="1581"/>
                    <a:pt x="2767" y="1581"/>
                    <a:pt x="2767" y="1581"/>
                  </a:cubicBezTo>
                  <a:cubicBezTo>
                    <a:pt x="2778" y="1593"/>
                    <a:pt x="2785" y="1600"/>
                    <a:pt x="2789" y="1600"/>
                  </a:cubicBezTo>
                  <a:cubicBezTo>
                    <a:pt x="2797" y="1600"/>
                    <a:pt x="2797" y="1578"/>
                    <a:pt x="2797" y="1521"/>
                  </a:cubicBezTo>
                  <a:cubicBezTo>
                    <a:pt x="2797" y="1435"/>
                    <a:pt x="2807" y="1398"/>
                    <a:pt x="2815" y="1398"/>
                  </a:cubicBezTo>
                  <a:cubicBezTo>
                    <a:pt x="2822" y="1398"/>
                    <a:pt x="2827" y="1420"/>
                    <a:pt x="2827" y="1460"/>
                  </a:cubicBezTo>
                  <a:cubicBezTo>
                    <a:pt x="2827" y="1521"/>
                    <a:pt x="2827" y="1521"/>
                    <a:pt x="2797" y="1521"/>
                  </a:cubicBezTo>
                  <a:cubicBezTo>
                    <a:pt x="2797" y="1598"/>
                    <a:pt x="2797" y="1647"/>
                    <a:pt x="2797" y="1673"/>
                  </a:cubicBezTo>
                  <a:cubicBezTo>
                    <a:pt x="2827" y="1673"/>
                    <a:pt x="2827" y="1673"/>
                    <a:pt x="2827" y="1612"/>
                  </a:cubicBezTo>
                  <a:cubicBezTo>
                    <a:pt x="2827" y="1621"/>
                    <a:pt x="2828" y="1626"/>
                    <a:pt x="2829" y="1626"/>
                  </a:cubicBezTo>
                  <a:cubicBezTo>
                    <a:pt x="2836" y="1626"/>
                    <a:pt x="2858" y="1502"/>
                    <a:pt x="2858" y="1399"/>
                  </a:cubicBezTo>
                  <a:lnTo>
                    <a:pt x="2858" y="1460"/>
                  </a:lnTo>
                  <a:cubicBezTo>
                    <a:pt x="2858" y="1521"/>
                    <a:pt x="2858" y="1521"/>
                    <a:pt x="2858" y="1521"/>
                  </a:cubicBezTo>
                  <a:cubicBezTo>
                    <a:pt x="2888" y="1521"/>
                    <a:pt x="2888" y="1521"/>
                    <a:pt x="2888" y="1460"/>
                  </a:cubicBezTo>
                  <a:cubicBezTo>
                    <a:pt x="2888" y="1399"/>
                    <a:pt x="2888" y="1308"/>
                    <a:pt x="2888" y="1308"/>
                  </a:cubicBezTo>
                  <a:cubicBezTo>
                    <a:pt x="2888" y="1460"/>
                    <a:pt x="2919" y="1551"/>
                    <a:pt x="2919" y="1551"/>
                  </a:cubicBezTo>
                  <a:cubicBezTo>
                    <a:pt x="2919" y="1551"/>
                    <a:pt x="2949" y="1551"/>
                    <a:pt x="2949" y="1612"/>
                  </a:cubicBezTo>
                  <a:cubicBezTo>
                    <a:pt x="2949" y="1612"/>
                    <a:pt x="2949" y="1612"/>
                    <a:pt x="2949" y="1551"/>
                  </a:cubicBezTo>
                  <a:cubicBezTo>
                    <a:pt x="2964" y="1581"/>
                    <a:pt x="2972" y="1597"/>
                    <a:pt x="2976" y="1597"/>
                  </a:cubicBezTo>
                  <a:cubicBezTo>
                    <a:pt x="2979" y="1597"/>
                    <a:pt x="2979" y="1581"/>
                    <a:pt x="2979" y="1551"/>
                  </a:cubicBezTo>
                  <a:cubicBezTo>
                    <a:pt x="2979" y="1526"/>
                    <a:pt x="2979" y="1495"/>
                    <a:pt x="2979" y="1460"/>
                  </a:cubicBezTo>
                  <a:cubicBezTo>
                    <a:pt x="2979" y="1439"/>
                    <a:pt x="2979" y="1418"/>
                    <a:pt x="2979" y="1399"/>
                  </a:cubicBezTo>
                  <a:cubicBezTo>
                    <a:pt x="2979" y="1496"/>
                    <a:pt x="2992" y="1568"/>
                    <a:pt x="3001" y="1568"/>
                  </a:cubicBezTo>
                  <a:cubicBezTo>
                    <a:pt x="3006" y="1568"/>
                    <a:pt x="3010" y="1545"/>
                    <a:pt x="3010" y="1490"/>
                  </a:cubicBezTo>
                  <a:cubicBezTo>
                    <a:pt x="3010" y="1414"/>
                    <a:pt x="3017" y="1376"/>
                    <a:pt x="3025" y="1376"/>
                  </a:cubicBezTo>
                  <a:cubicBezTo>
                    <a:pt x="3033" y="1376"/>
                    <a:pt x="3040" y="1414"/>
                    <a:pt x="3040" y="1490"/>
                  </a:cubicBezTo>
                  <a:cubicBezTo>
                    <a:pt x="3040" y="1514"/>
                    <a:pt x="3040" y="1534"/>
                    <a:pt x="3040" y="1551"/>
                  </a:cubicBezTo>
                  <a:cubicBezTo>
                    <a:pt x="3040" y="1469"/>
                    <a:pt x="3049" y="1440"/>
                    <a:pt x="3057" y="1440"/>
                  </a:cubicBezTo>
                  <a:cubicBezTo>
                    <a:pt x="3064" y="1440"/>
                    <a:pt x="3071" y="1462"/>
                    <a:pt x="3071" y="1490"/>
                  </a:cubicBezTo>
                  <a:cubicBezTo>
                    <a:pt x="3071" y="1533"/>
                    <a:pt x="3071" y="1590"/>
                    <a:pt x="3081" y="1590"/>
                  </a:cubicBezTo>
                  <a:cubicBezTo>
                    <a:pt x="3085" y="1590"/>
                    <a:pt x="3092" y="1579"/>
                    <a:pt x="3101" y="1551"/>
                  </a:cubicBezTo>
                  <a:cubicBezTo>
                    <a:pt x="3101" y="1551"/>
                    <a:pt x="3101" y="1551"/>
                    <a:pt x="3101" y="1490"/>
                  </a:cubicBezTo>
                  <a:lnTo>
                    <a:pt x="3101" y="1429"/>
                  </a:lnTo>
                  <a:lnTo>
                    <a:pt x="3131" y="1581"/>
                  </a:lnTo>
                  <a:lnTo>
                    <a:pt x="3131" y="1429"/>
                  </a:lnTo>
                  <a:cubicBezTo>
                    <a:pt x="3131" y="1505"/>
                    <a:pt x="3139" y="1543"/>
                    <a:pt x="3147" y="1543"/>
                  </a:cubicBezTo>
                  <a:cubicBezTo>
                    <a:pt x="3154" y="1543"/>
                    <a:pt x="3162" y="1505"/>
                    <a:pt x="3162" y="1429"/>
                  </a:cubicBezTo>
                  <a:cubicBezTo>
                    <a:pt x="3162" y="1460"/>
                    <a:pt x="3162" y="1475"/>
                    <a:pt x="3166" y="1475"/>
                  </a:cubicBezTo>
                  <a:cubicBezTo>
                    <a:pt x="3169" y="1475"/>
                    <a:pt x="3177" y="1460"/>
                    <a:pt x="3192" y="1429"/>
                  </a:cubicBezTo>
                  <a:cubicBezTo>
                    <a:pt x="3192" y="1429"/>
                    <a:pt x="3192" y="1429"/>
                    <a:pt x="3192" y="1521"/>
                  </a:cubicBezTo>
                  <a:cubicBezTo>
                    <a:pt x="3192" y="1475"/>
                    <a:pt x="3192" y="1452"/>
                    <a:pt x="3196" y="1452"/>
                  </a:cubicBezTo>
                  <a:cubicBezTo>
                    <a:pt x="3200" y="1452"/>
                    <a:pt x="3207" y="1475"/>
                    <a:pt x="3223" y="1521"/>
                  </a:cubicBezTo>
                  <a:cubicBezTo>
                    <a:pt x="3223" y="1369"/>
                    <a:pt x="3223" y="1277"/>
                    <a:pt x="3223" y="1277"/>
                  </a:cubicBezTo>
                  <a:cubicBezTo>
                    <a:pt x="3223" y="1277"/>
                    <a:pt x="3223" y="1277"/>
                    <a:pt x="3223" y="1217"/>
                  </a:cubicBezTo>
                  <a:cubicBezTo>
                    <a:pt x="3223" y="1217"/>
                    <a:pt x="3223" y="1217"/>
                    <a:pt x="3223" y="1156"/>
                  </a:cubicBezTo>
                  <a:cubicBezTo>
                    <a:pt x="3246" y="1109"/>
                    <a:pt x="3251" y="1006"/>
                    <a:pt x="3238" y="1006"/>
                  </a:cubicBezTo>
                  <a:cubicBezTo>
                    <a:pt x="3234" y="1006"/>
                    <a:pt x="3229" y="1014"/>
                    <a:pt x="3223" y="1034"/>
                  </a:cubicBezTo>
                  <a:cubicBezTo>
                    <a:pt x="3223" y="882"/>
                    <a:pt x="3223" y="882"/>
                    <a:pt x="3223" y="882"/>
                  </a:cubicBezTo>
                  <a:cubicBezTo>
                    <a:pt x="3192" y="882"/>
                    <a:pt x="3192" y="882"/>
                    <a:pt x="3192" y="791"/>
                  </a:cubicBezTo>
                  <a:cubicBezTo>
                    <a:pt x="3192" y="770"/>
                    <a:pt x="3192" y="749"/>
                    <a:pt x="3192" y="730"/>
                  </a:cubicBezTo>
                  <a:cubicBezTo>
                    <a:pt x="3192" y="806"/>
                    <a:pt x="3185" y="844"/>
                    <a:pt x="3177" y="844"/>
                  </a:cubicBezTo>
                  <a:cubicBezTo>
                    <a:pt x="3169" y="844"/>
                    <a:pt x="3162" y="806"/>
                    <a:pt x="3162" y="730"/>
                  </a:cubicBezTo>
                  <a:cubicBezTo>
                    <a:pt x="3162" y="730"/>
                    <a:pt x="3162" y="753"/>
                    <a:pt x="3162" y="791"/>
                  </a:cubicBezTo>
                  <a:cubicBezTo>
                    <a:pt x="3162" y="730"/>
                    <a:pt x="3162" y="730"/>
                    <a:pt x="3131" y="730"/>
                  </a:cubicBezTo>
                  <a:cubicBezTo>
                    <a:pt x="3131" y="730"/>
                    <a:pt x="3131" y="730"/>
                    <a:pt x="3131" y="639"/>
                  </a:cubicBezTo>
                  <a:cubicBezTo>
                    <a:pt x="3127" y="630"/>
                    <a:pt x="3123" y="625"/>
                    <a:pt x="3119" y="625"/>
                  </a:cubicBezTo>
                  <a:cubicBezTo>
                    <a:pt x="3101" y="625"/>
                    <a:pt x="3101" y="749"/>
                    <a:pt x="3101" y="852"/>
                  </a:cubicBezTo>
                  <a:cubicBezTo>
                    <a:pt x="3101" y="785"/>
                    <a:pt x="3101" y="733"/>
                    <a:pt x="3101" y="700"/>
                  </a:cubicBezTo>
                  <a:cubicBezTo>
                    <a:pt x="3101" y="670"/>
                    <a:pt x="3093" y="654"/>
                    <a:pt x="3086" y="654"/>
                  </a:cubicBezTo>
                  <a:cubicBezTo>
                    <a:pt x="3078" y="654"/>
                    <a:pt x="3071" y="670"/>
                    <a:pt x="3071" y="700"/>
                  </a:cubicBezTo>
                  <a:cubicBezTo>
                    <a:pt x="3071" y="700"/>
                    <a:pt x="3071" y="852"/>
                    <a:pt x="3071" y="943"/>
                  </a:cubicBezTo>
                  <a:cubicBezTo>
                    <a:pt x="3071" y="867"/>
                    <a:pt x="3063" y="829"/>
                    <a:pt x="3055" y="829"/>
                  </a:cubicBezTo>
                  <a:cubicBezTo>
                    <a:pt x="3048" y="829"/>
                    <a:pt x="3040" y="867"/>
                    <a:pt x="3040" y="943"/>
                  </a:cubicBezTo>
                  <a:lnTo>
                    <a:pt x="3040" y="852"/>
                  </a:lnTo>
                  <a:cubicBezTo>
                    <a:pt x="3040" y="832"/>
                    <a:pt x="3040" y="810"/>
                    <a:pt x="3040" y="791"/>
                  </a:cubicBezTo>
                  <a:cubicBezTo>
                    <a:pt x="3010" y="791"/>
                    <a:pt x="3010" y="791"/>
                    <a:pt x="3010" y="700"/>
                  </a:cubicBezTo>
                  <a:cubicBezTo>
                    <a:pt x="3010" y="690"/>
                    <a:pt x="3009" y="686"/>
                    <a:pt x="3008"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19" y="639"/>
                    <a:pt x="2919" y="609"/>
                  </a:cubicBezTo>
                  <a:cubicBezTo>
                    <a:pt x="2919" y="700"/>
                    <a:pt x="2919" y="700"/>
                    <a:pt x="2919" y="700"/>
                  </a:cubicBezTo>
                  <a:cubicBezTo>
                    <a:pt x="2890" y="700"/>
                    <a:pt x="2888" y="700"/>
                    <a:pt x="2888" y="822"/>
                  </a:cubicBezTo>
                  <a:lnTo>
                    <a:pt x="2919" y="822"/>
                  </a:lnTo>
                  <a:cubicBezTo>
                    <a:pt x="2919" y="913"/>
                    <a:pt x="2888" y="974"/>
                    <a:pt x="2888" y="974"/>
                  </a:cubicBezTo>
                  <a:cubicBezTo>
                    <a:pt x="2888" y="974"/>
                    <a:pt x="2888" y="951"/>
                    <a:pt x="2888" y="913"/>
                  </a:cubicBezTo>
                  <a:cubicBezTo>
                    <a:pt x="2888" y="913"/>
                    <a:pt x="2859" y="825"/>
                    <a:pt x="2858" y="822"/>
                  </a:cubicBezTo>
                  <a:lnTo>
                    <a:pt x="2858" y="822"/>
                  </a:lnTo>
                  <a:cubicBezTo>
                    <a:pt x="2867" y="849"/>
                    <a:pt x="2873" y="860"/>
                    <a:pt x="2878" y="860"/>
                  </a:cubicBezTo>
                  <a:cubicBezTo>
                    <a:pt x="2888" y="860"/>
                    <a:pt x="2888" y="803"/>
                    <a:pt x="2888" y="761"/>
                  </a:cubicBezTo>
                  <a:cubicBezTo>
                    <a:pt x="2888" y="670"/>
                    <a:pt x="2888" y="670"/>
                    <a:pt x="2858" y="670"/>
                  </a:cubicBezTo>
                  <a:cubicBezTo>
                    <a:pt x="2827" y="670"/>
                    <a:pt x="2827" y="670"/>
                    <a:pt x="2827" y="609"/>
                  </a:cubicBezTo>
                  <a:close/>
                  <a:moveTo>
                    <a:pt x="487" y="1614"/>
                  </a:moveTo>
                  <a:cubicBezTo>
                    <a:pt x="487" y="1763"/>
                    <a:pt x="487" y="1820"/>
                    <a:pt x="494" y="1820"/>
                  </a:cubicBezTo>
                  <a:cubicBezTo>
                    <a:pt x="499" y="1820"/>
                    <a:pt x="506" y="1798"/>
                    <a:pt x="517" y="1764"/>
                  </a:cubicBezTo>
                  <a:cubicBezTo>
                    <a:pt x="487" y="1764"/>
                    <a:pt x="487" y="1704"/>
                    <a:pt x="487" y="1614"/>
                  </a:cubicBezTo>
                  <a:close/>
                  <a:moveTo>
                    <a:pt x="2311" y="1916"/>
                  </a:moveTo>
                  <a:cubicBezTo>
                    <a:pt x="2311" y="2007"/>
                    <a:pt x="2311" y="2007"/>
                    <a:pt x="2311" y="2007"/>
                  </a:cubicBezTo>
                  <a:cubicBezTo>
                    <a:pt x="2341" y="2007"/>
                    <a:pt x="2341" y="2007"/>
                    <a:pt x="2311" y="1916"/>
                  </a:cubicBez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14"/>
            <p:cNvSpPr/>
            <p:nvPr/>
          </p:nvSpPr>
          <p:spPr>
            <a:xfrm>
              <a:off x="2132788" y="3051660"/>
              <a:ext cx="53821" cy="43381"/>
            </a:xfrm>
            <a:custGeom>
              <a:rect b="b" l="l" r="r" t="t"/>
              <a:pathLst>
                <a:path extrusionOk="0" h="2622" w="3253">
                  <a:moveTo>
                    <a:pt x="2331" y="0"/>
                  </a:moveTo>
                  <a:cubicBezTo>
                    <a:pt x="2322" y="0"/>
                    <a:pt x="2310" y="36"/>
                    <a:pt x="2310" y="130"/>
                  </a:cubicBezTo>
                  <a:cubicBezTo>
                    <a:pt x="2310" y="190"/>
                    <a:pt x="2310" y="190"/>
                    <a:pt x="2310" y="190"/>
                  </a:cubicBezTo>
                  <a:cubicBezTo>
                    <a:pt x="2310" y="190"/>
                    <a:pt x="2341" y="130"/>
                    <a:pt x="2341" y="38"/>
                  </a:cubicBezTo>
                  <a:cubicBezTo>
                    <a:pt x="2341" y="15"/>
                    <a:pt x="2336" y="0"/>
                    <a:pt x="2331" y="0"/>
                  </a:cubicBezTo>
                  <a:close/>
                  <a:moveTo>
                    <a:pt x="1896" y="1269"/>
                  </a:moveTo>
                  <a:cubicBezTo>
                    <a:pt x="1892" y="1269"/>
                    <a:pt x="1885" y="1285"/>
                    <a:pt x="1885" y="1315"/>
                  </a:cubicBezTo>
                  <a:cubicBezTo>
                    <a:pt x="1900" y="1285"/>
                    <a:pt x="1900" y="1269"/>
                    <a:pt x="1896" y="1269"/>
                  </a:cubicBezTo>
                  <a:close/>
                  <a:moveTo>
                    <a:pt x="2575" y="1216"/>
                  </a:moveTo>
                  <a:cubicBezTo>
                    <a:pt x="2573" y="1216"/>
                    <a:pt x="2565" y="1231"/>
                    <a:pt x="2554" y="1254"/>
                  </a:cubicBezTo>
                  <a:cubicBezTo>
                    <a:pt x="2554" y="1254"/>
                    <a:pt x="2554" y="1289"/>
                    <a:pt x="2554" y="1345"/>
                  </a:cubicBezTo>
                  <a:cubicBezTo>
                    <a:pt x="2572" y="1252"/>
                    <a:pt x="2579" y="1216"/>
                    <a:pt x="2575" y="1216"/>
                  </a:cubicBezTo>
                  <a:close/>
                  <a:moveTo>
                    <a:pt x="2201" y="1344"/>
                  </a:moveTo>
                  <a:cubicBezTo>
                    <a:pt x="2198" y="1344"/>
                    <a:pt x="2189" y="1386"/>
                    <a:pt x="2189" y="1437"/>
                  </a:cubicBezTo>
                  <a:cubicBezTo>
                    <a:pt x="2202" y="1370"/>
                    <a:pt x="2204" y="1344"/>
                    <a:pt x="2201" y="1344"/>
                  </a:cubicBezTo>
                  <a:close/>
                  <a:moveTo>
                    <a:pt x="122" y="1437"/>
                  </a:moveTo>
                  <a:cubicBezTo>
                    <a:pt x="122" y="1437"/>
                    <a:pt x="122" y="1437"/>
                    <a:pt x="122" y="1437"/>
                  </a:cubicBezTo>
                  <a:cubicBezTo>
                    <a:pt x="122" y="1437"/>
                    <a:pt x="122" y="1437"/>
                    <a:pt x="122" y="1437"/>
                  </a:cubicBezTo>
                  <a:close/>
                  <a:moveTo>
                    <a:pt x="1095" y="1437"/>
                  </a:moveTo>
                  <a:cubicBezTo>
                    <a:pt x="1095" y="1437"/>
                    <a:pt x="1095" y="1437"/>
                    <a:pt x="1095" y="1437"/>
                  </a:cubicBezTo>
                  <a:cubicBezTo>
                    <a:pt x="1095" y="1437"/>
                    <a:pt x="1095" y="1437"/>
                    <a:pt x="1095" y="1437"/>
                  </a:cubicBezTo>
                  <a:close/>
                  <a:moveTo>
                    <a:pt x="2298" y="1435"/>
                  </a:moveTo>
                  <a:cubicBezTo>
                    <a:pt x="2295" y="1435"/>
                    <a:pt x="2297" y="1461"/>
                    <a:pt x="2310" y="1528"/>
                  </a:cubicBezTo>
                  <a:cubicBezTo>
                    <a:pt x="2310" y="1477"/>
                    <a:pt x="2301" y="1435"/>
                    <a:pt x="2298" y="1435"/>
                  </a:cubicBezTo>
                  <a:close/>
                  <a:moveTo>
                    <a:pt x="1064" y="1497"/>
                  </a:moveTo>
                  <a:cubicBezTo>
                    <a:pt x="1064" y="1497"/>
                    <a:pt x="1064" y="1497"/>
                    <a:pt x="1064" y="1558"/>
                  </a:cubicBezTo>
                  <a:cubicBezTo>
                    <a:pt x="1034" y="1558"/>
                    <a:pt x="1064" y="1497"/>
                    <a:pt x="1064" y="1497"/>
                  </a:cubicBezTo>
                  <a:close/>
                  <a:moveTo>
                    <a:pt x="2918" y="1437"/>
                  </a:moveTo>
                  <a:cubicBezTo>
                    <a:pt x="2918" y="1528"/>
                    <a:pt x="2918" y="1589"/>
                    <a:pt x="2888" y="1589"/>
                  </a:cubicBezTo>
                  <a:cubicBezTo>
                    <a:pt x="2888" y="1589"/>
                    <a:pt x="2888" y="1528"/>
                    <a:pt x="2918" y="1437"/>
                  </a:cubicBezTo>
                  <a:close/>
                  <a:moveTo>
                    <a:pt x="1459" y="1528"/>
                  </a:moveTo>
                  <a:cubicBezTo>
                    <a:pt x="1490" y="1619"/>
                    <a:pt x="1459" y="1680"/>
                    <a:pt x="1459" y="1680"/>
                  </a:cubicBezTo>
                  <a:cubicBezTo>
                    <a:pt x="1459" y="1680"/>
                    <a:pt x="1459" y="1680"/>
                    <a:pt x="1459" y="1619"/>
                  </a:cubicBezTo>
                  <a:cubicBezTo>
                    <a:pt x="1459" y="1528"/>
                    <a:pt x="1459" y="1528"/>
                    <a:pt x="1459" y="1528"/>
                  </a:cubicBezTo>
                  <a:close/>
                  <a:moveTo>
                    <a:pt x="1733" y="1589"/>
                  </a:moveTo>
                  <a:lnTo>
                    <a:pt x="1763" y="1649"/>
                  </a:lnTo>
                  <a:lnTo>
                    <a:pt x="1733" y="1710"/>
                  </a:lnTo>
                  <a:cubicBezTo>
                    <a:pt x="1733" y="1649"/>
                    <a:pt x="1733" y="1589"/>
                    <a:pt x="1733" y="1589"/>
                  </a:cubicBezTo>
                  <a:close/>
                  <a:moveTo>
                    <a:pt x="821" y="1680"/>
                  </a:moveTo>
                  <a:cubicBezTo>
                    <a:pt x="821" y="1680"/>
                    <a:pt x="821" y="1741"/>
                    <a:pt x="821" y="1801"/>
                  </a:cubicBezTo>
                  <a:cubicBezTo>
                    <a:pt x="791" y="1801"/>
                    <a:pt x="791" y="1741"/>
                    <a:pt x="791" y="1741"/>
                  </a:cubicBezTo>
                  <a:cubicBezTo>
                    <a:pt x="791" y="1741"/>
                    <a:pt x="791" y="1680"/>
                    <a:pt x="821" y="1680"/>
                  </a:cubicBezTo>
                  <a:close/>
                  <a:moveTo>
                    <a:pt x="661" y="1609"/>
                  </a:moveTo>
                  <a:cubicBezTo>
                    <a:pt x="666" y="1609"/>
                    <a:pt x="669" y="1619"/>
                    <a:pt x="669" y="1649"/>
                  </a:cubicBezTo>
                  <a:lnTo>
                    <a:pt x="669" y="1710"/>
                  </a:lnTo>
                  <a:cubicBezTo>
                    <a:pt x="647" y="1776"/>
                    <a:pt x="641" y="1826"/>
                    <a:pt x="639" y="1826"/>
                  </a:cubicBezTo>
                  <a:cubicBezTo>
                    <a:pt x="639" y="1826"/>
                    <a:pt x="639" y="1818"/>
                    <a:pt x="639" y="1801"/>
                  </a:cubicBezTo>
                  <a:cubicBezTo>
                    <a:pt x="639" y="1801"/>
                    <a:pt x="639" y="1710"/>
                    <a:pt x="639" y="1649"/>
                  </a:cubicBezTo>
                  <a:cubicBezTo>
                    <a:pt x="639" y="1649"/>
                    <a:pt x="652" y="1609"/>
                    <a:pt x="661" y="1609"/>
                  </a:cubicBezTo>
                  <a:close/>
                  <a:moveTo>
                    <a:pt x="2250" y="1649"/>
                  </a:moveTo>
                  <a:cubicBezTo>
                    <a:pt x="2219" y="1649"/>
                    <a:pt x="2250" y="1710"/>
                    <a:pt x="2250" y="1801"/>
                  </a:cubicBezTo>
                  <a:cubicBezTo>
                    <a:pt x="2250" y="1825"/>
                    <a:pt x="2250" y="1839"/>
                    <a:pt x="2248" y="1839"/>
                  </a:cubicBezTo>
                  <a:cubicBezTo>
                    <a:pt x="2245" y="1839"/>
                    <a:pt x="2238" y="1803"/>
                    <a:pt x="2219" y="1710"/>
                  </a:cubicBezTo>
                  <a:lnTo>
                    <a:pt x="2219" y="1801"/>
                  </a:lnTo>
                  <a:lnTo>
                    <a:pt x="2189" y="1801"/>
                  </a:lnTo>
                  <a:cubicBezTo>
                    <a:pt x="2189" y="1710"/>
                    <a:pt x="2189" y="1649"/>
                    <a:pt x="2219" y="1649"/>
                  </a:cubicBezTo>
                  <a:lnTo>
                    <a:pt x="2219" y="1710"/>
                  </a:lnTo>
                  <a:cubicBezTo>
                    <a:pt x="2219" y="1649"/>
                    <a:pt x="2219" y="1649"/>
                    <a:pt x="2250" y="1649"/>
                  </a:cubicBezTo>
                  <a:close/>
                  <a:moveTo>
                    <a:pt x="3161" y="1710"/>
                  </a:moveTo>
                  <a:lnTo>
                    <a:pt x="3192" y="1771"/>
                  </a:lnTo>
                  <a:cubicBezTo>
                    <a:pt x="3192" y="1862"/>
                    <a:pt x="3161" y="1862"/>
                    <a:pt x="3161" y="1862"/>
                  </a:cubicBezTo>
                  <a:cubicBezTo>
                    <a:pt x="3161" y="1862"/>
                    <a:pt x="3161" y="1862"/>
                    <a:pt x="3161" y="1771"/>
                  </a:cubicBezTo>
                  <a:cubicBezTo>
                    <a:pt x="3161" y="1771"/>
                    <a:pt x="3161" y="1710"/>
                    <a:pt x="3161" y="1710"/>
                  </a:cubicBezTo>
                  <a:close/>
                  <a:moveTo>
                    <a:pt x="2493" y="1741"/>
                  </a:moveTo>
                  <a:cubicBezTo>
                    <a:pt x="2493" y="1832"/>
                    <a:pt x="2493" y="1892"/>
                    <a:pt x="2462" y="1892"/>
                  </a:cubicBezTo>
                  <a:cubicBezTo>
                    <a:pt x="2462" y="1859"/>
                    <a:pt x="2462" y="1805"/>
                    <a:pt x="2462" y="1741"/>
                  </a:cubicBezTo>
                  <a:close/>
                  <a:moveTo>
                    <a:pt x="2706" y="1801"/>
                  </a:moveTo>
                  <a:lnTo>
                    <a:pt x="2736" y="1862"/>
                  </a:lnTo>
                  <a:cubicBezTo>
                    <a:pt x="2736" y="1923"/>
                    <a:pt x="2706" y="1923"/>
                    <a:pt x="2706" y="1923"/>
                  </a:cubicBezTo>
                  <a:lnTo>
                    <a:pt x="2706" y="1862"/>
                  </a:lnTo>
                  <a:lnTo>
                    <a:pt x="2706" y="1801"/>
                  </a:lnTo>
                  <a:close/>
                  <a:moveTo>
                    <a:pt x="2827" y="1862"/>
                  </a:moveTo>
                  <a:cubicBezTo>
                    <a:pt x="2857" y="1923"/>
                    <a:pt x="2857" y="2014"/>
                    <a:pt x="2827" y="2075"/>
                  </a:cubicBezTo>
                  <a:cubicBezTo>
                    <a:pt x="2827" y="2023"/>
                    <a:pt x="2827" y="1966"/>
                    <a:pt x="2827" y="1923"/>
                  </a:cubicBezTo>
                  <a:cubicBezTo>
                    <a:pt x="2827" y="1862"/>
                    <a:pt x="2827" y="1862"/>
                    <a:pt x="2827" y="1862"/>
                  </a:cubicBezTo>
                  <a:close/>
                  <a:moveTo>
                    <a:pt x="1003" y="1984"/>
                  </a:moveTo>
                  <a:lnTo>
                    <a:pt x="1003" y="2044"/>
                  </a:lnTo>
                  <a:cubicBezTo>
                    <a:pt x="1003" y="2136"/>
                    <a:pt x="1003" y="2136"/>
                    <a:pt x="1003" y="2136"/>
                  </a:cubicBezTo>
                  <a:cubicBezTo>
                    <a:pt x="973" y="2136"/>
                    <a:pt x="973" y="2136"/>
                    <a:pt x="973" y="2044"/>
                  </a:cubicBezTo>
                  <a:cubicBezTo>
                    <a:pt x="973" y="2044"/>
                    <a:pt x="973" y="1984"/>
                    <a:pt x="1003" y="1984"/>
                  </a:cubicBezTo>
                  <a:close/>
                  <a:moveTo>
                    <a:pt x="3101" y="2136"/>
                  </a:moveTo>
                  <a:cubicBezTo>
                    <a:pt x="3101" y="2227"/>
                    <a:pt x="3101" y="2227"/>
                    <a:pt x="3101" y="2227"/>
                  </a:cubicBezTo>
                  <a:lnTo>
                    <a:pt x="3131" y="2227"/>
                  </a:lnTo>
                  <a:lnTo>
                    <a:pt x="3101" y="2136"/>
                  </a:lnTo>
                  <a:close/>
                  <a:moveTo>
                    <a:pt x="1338" y="2196"/>
                  </a:moveTo>
                  <a:cubicBezTo>
                    <a:pt x="1338" y="2196"/>
                    <a:pt x="1338" y="2257"/>
                    <a:pt x="1338" y="2257"/>
                  </a:cubicBezTo>
                  <a:cubicBezTo>
                    <a:pt x="1368" y="2257"/>
                    <a:pt x="1368" y="2257"/>
                    <a:pt x="1338" y="2196"/>
                  </a:cubicBezTo>
                  <a:close/>
                  <a:moveTo>
                    <a:pt x="2827" y="1224"/>
                  </a:moveTo>
                  <a:cubicBezTo>
                    <a:pt x="2827" y="1224"/>
                    <a:pt x="2827" y="1224"/>
                    <a:pt x="2827" y="1285"/>
                  </a:cubicBezTo>
                  <a:cubicBezTo>
                    <a:pt x="2827" y="1322"/>
                    <a:pt x="2827" y="1355"/>
                    <a:pt x="2827" y="1376"/>
                  </a:cubicBezTo>
                  <a:cubicBezTo>
                    <a:pt x="2815" y="1376"/>
                    <a:pt x="2808" y="1371"/>
                    <a:pt x="2803" y="1371"/>
                  </a:cubicBezTo>
                  <a:cubicBezTo>
                    <a:pt x="2797" y="1371"/>
                    <a:pt x="2797" y="1382"/>
                    <a:pt x="2797" y="1437"/>
                  </a:cubicBezTo>
                  <a:cubicBezTo>
                    <a:pt x="2797" y="1437"/>
                    <a:pt x="2797" y="1437"/>
                    <a:pt x="2797" y="1376"/>
                  </a:cubicBezTo>
                  <a:cubicBezTo>
                    <a:pt x="2797" y="1296"/>
                    <a:pt x="2797" y="1258"/>
                    <a:pt x="2792" y="1258"/>
                  </a:cubicBezTo>
                  <a:cubicBezTo>
                    <a:pt x="2788" y="1258"/>
                    <a:pt x="2781" y="1288"/>
                    <a:pt x="2766" y="1345"/>
                  </a:cubicBezTo>
                  <a:cubicBezTo>
                    <a:pt x="2766" y="1345"/>
                    <a:pt x="2766" y="1345"/>
                    <a:pt x="2766" y="1437"/>
                  </a:cubicBezTo>
                  <a:cubicBezTo>
                    <a:pt x="2766" y="1345"/>
                    <a:pt x="2736" y="1345"/>
                    <a:pt x="2736" y="1345"/>
                  </a:cubicBezTo>
                  <a:cubicBezTo>
                    <a:pt x="2736" y="1387"/>
                    <a:pt x="2730" y="1403"/>
                    <a:pt x="2723" y="1403"/>
                  </a:cubicBezTo>
                  <a:cubicBezTo>
                    <a:pt x="2715" y="1403"/>
                    <a:pt x="2706" y="1379"/>
                    <a:pt x="2706" y="1345"/>
                  </a:cubicBezTo>
                  <a:cubicBezTo>
                    <a:pt x="2675" y="1406"/>
                    <a:pt x="2675" y="1406"/>
                    <a:pt x="2675" y="1406"/>
                  </a:cubicBezTo>
                  <a:cubicBezTo>
                    <a:pt x="2675" y="1482"/>
                    <a:pt x="2668" y="1520"/>
                    <a:pt x="2660" y="1520"/>
                  </a:cubicBezTo>
                  <a:cubicBezTo>
                    <a:pt x="2652" y="1520"/>
                    <a:pt x="2645" y="1482"/>
                    <a:pt x="2645" y="1406"/>
                  </a:cubicBezTo>
                  <a:cubicBezTo>
                    <a:pt x="2645" y="1440"/>
                    <a:pt x="2645" y="1470"/>
                    <a:pt x="2645" y="1497"/>
                  </a:cubicBezTo>
                  <a:cubicBezTo>
                    <a:pt x="2645" y="1345"/>
                    <a:pt x="2614" y="1254"/>
                    <a:pt x="2614" y="1254"/>
                  </a:cubicBezTo>
                  <a:cubicBezTo>
                    <a:pt x="2614" y="1254"/>
                    <a:pt x="2614" y="1345"/>
                    <a:pt x="2614" y="1406"/>
                  </a:cubicBezTo>
                  <a:cubicBezTo>
                    <a:pt x="2614" y="1291"/>
                    <a:pt x="2605" y="1238"/>
                    <a:pt x="2597" y="1238"/>
                  </a:cubicBezTo>
                  <a:cubicBezTo>
                    <a:pt x="2590" y="1238"/>
                    <a:pt x="2584" y="1276"/>
                    <a:pt x="2584" y="1345"/>
                  </a:cubicBezTo>
                  <a:cubicBezTo>
                    <a:pt x="2569" y="1406"/>
                    <a:pt x="2561" y="1437"/>
                    <a:pt x="2557" y="1437"/>
                  </a:cubicBezTo>
                  <a:cubicBezTo>
                    <a:pt x="2554" y="1437"/>
                    <a:pt x="2554" y="1406"/>
                    <a:pt x="2554" y="1345"/>
                  </a:cubicBezTo>
                  <a:cubicBezTo>
                    <a:pt x="2554" y="1364"/>
                    <a:pt x="2554" y="1384"/>
                    <a:pt x="2554" y="1406"/>
                  </a:cubicBezTo>
                  <a:cubicBezTo>
                    <a:pt x="2534" y="1310"/>
                    <a:pt x="2527" y="1250"/>
                    <a:pt x="2525" y="1250"/>
                  </a:cubicBezTo>
                  <a:cubicBezTo>
                    <a:pt x="2523" y="1250"/>
                    <a:pt x="2523" y="1270"/>
                    <a:pt x="2523" y="1315"/>
                  </a:cubicBezTo>
                  <a:cubicBezTo>
                    <a:pt x="2523" y="1315"/>
                    <a:pt x="2523" y="1315"/>
                    <a:pt x="2493" y="1406"/>
                  </a:cubicBezTo>
                  <a:cubicBezTo>
                    <a:pt x="2493" y="1406"/>
                    <a:pt x="2506" y="1366"/>
                    <a:pt x="2515" y="1366"/>
                  </a:cubicBezTo>
                  <a:cubicBezTo>
                    <a:pt x="2520" y="1366"/>
                    <a:pt x="2523" y="1376"/>
                    <a:pt x="2523" y="1406"/>
                  </a:cubicBezTo>
                  <a:cubicBezTo>
                    <a:pt x="2523" y="1406"/>
                    <a:pt x="2493" y="1467"/>
                    <a:pt x="2493" y="1467"/>
                  </a:cubicBezTo>
                  <a:lnTo>
                    <a:pt x="2493" y="1431"/>
                  </a:lnTo>
                  <a:cubicBezTo>
                    <a:pt x="2493" y="1431"/>
                    <a:pt x="2493" y="1381"/>
                    <a:pt x="2493" y="1315"/>
                  </a:cubicBezTo>
                  <a:cubicBezTo>
                    <a:pt x="2493" y="1295"/>
                    <a:pt x="2493" y="1273"/>
                    <a:pt x="2493" y="1254"/>
                  </a:cubicBezTo>
                  <a:cubicBezTo>
                    <a:pt x="2493" y="1315"/>
                    <a:pt x="2493" y="1376"/>
                    <a:pt x="2462" y="1467"/>
                  </a:cubicBezTo>
                  <a:cubicBezTo>
                    <a:pt x="2462" y="1451"/>
                    <a:pt x="2462" y="1428"/>
                    <a:pt x="2462" y="1406"/>
                  </a:cubicBezTo>
                  <a:cubicBezTo>
                    <a:pt x="2462" y="1357"/>
                    <a:pt x="2462" y="1335"/>
                    <a:pt x="2462" y="1315"/>
                  </a:cubicBezTo>
                  <a:cubicBezTo>
                    <a:pt x="2462" y="1345"/>
                    <a:pt x="2455" y="1361"/>
                    <a:pt x="2447" y="1361"/>
                  </a:cubicBezTo>
                  <a:cubicBezTo>
                    <a:pt x="2440" y="1361"/>
                    <a:pt x="2432" y="1345"/>
                    <a:pt x="2432" y="1315"/>
                  </a:cubicBezTo>
                  <a:cubicBezTo>
                    <a:pt x="2402" y="1315"/>
                    <a:pt x="2402" y="1376"/>
                    <a:pt x="2402" y="1376"/>
                  </a:cubicBezTo>
                  <a:cubicBezTo>
                    <a:pt x="2402" y="1452"/>
                    <a:pt x="2402" y="1490"/>
                    <a:pt x="2398" y="1490"/>
                  </a:cubicBezTo>
                  <a:cubicBezTo>
                    <a:pt x="2394" y="1490"/>
                    <a:pt x="2386" y="1452"/>
                    <a:pt x="2371" y="1376"/>
                  </a:cubicBezTo>
                  <a:cubicBezTo>
                    <a:pt x="2371" y="1472"/>
                    <a:pt x="2359" y="1532"/>
                    <a:pt x="2350" y="1532"/>
                  </a:cubicBezTo>
                  <a:cubicBezTo>
                    <a:pt x="2345" y="1532"/>
                    <a:pt x="2341" y="1512"/>
                    <a:pt x="2341" y="1467"/>
                  </a:cubicBezTo>
                  <a:cubicBezTo>
                    <a:pt x="2341" y="1483"/>
                    <a:pt x="2341" y="1504"/>
                    <a:pt x="2341" y="1528"/>
                  </a:cubicBezTo>
                  <a:cubicBezTo>
                    <a:pt x="2341" y="1528"/>
                    <a:pt x="2341" y="1555"/>
                    <a:pt x="2332" y="1555"/>
                  </a:cubicBezTo>
                  <a:cubicBezTo>
                    <a:pt x="2327" y="1555"/>
                    <a:pt x="2321" y="1548"/>
                    <a:pt x="2310" y="1528"/>
                  </a:cubicBezTo>
                  <a:lnTo>
                    <a:pt x="2280" y="1528"/>
                  </a:lnTo>
                  <a:lnTo>
                    <a:pt x="2280" y="1589"/>
                  </a:lnTo>
                  <a:cubicBezTo>
                    <a:pt x="2280" y="1528"/>
                    <a:pt x="2280" y="1437"/>
                    <a:pt x="2250" y="1437"/>
                  </a:cubicBezTo>
                  <a:cubicBezTo>
                    <a:pt x="2250" y="1455"/>
                    <a:pt x="2250" y="1477"/>
                    <a:pt x="2250" y="1497"/>
                  </a:cubicBezTo>
                  <a:cubicBezTo>
                    <a:pt x="2250" y="1437"/>
                    <a:pt x="2219" y="1437"/>
                    <a:pt x="2219" y="1437"/>
                  </a:cubicBezTo>
                  <a:cubicBezTo>
                    <a:pt x="2219" y="1437"/>
                    <a:pt x="2219" y="1437"/>
                    <a:pt x="2219" y="1497"/>
                  </a:cubicBezTo>
                  <a:cubicBezTo>
                    <a:pt x="2189" y="1497"/>
                    <a:pt x="2189" y="1437"/>
                    <a:pt x="2189" y="1437"/>
                  </a:cubicBezTo>
                  <a:cubicBezTo>
                    <a:pt x="2189" y="1394"/>
                    <a:pt x="2186" y="1375"/>
                    <a:pt x="2183" y="1375"/>
                  </a:cubicBezTo>
                  <a:cubicBezTo>
                    <a:pt x="2174" y="1375"/>
                    <a:pt x="2158" y="1497"/>
                    <a:pt x="2158" y="1649"/>
                  </a:cubicBezTo>
                  <a:cubicBezTo>
                    <a:pt x="2158" y="1586"/>
                    <a:pt x="2158" y="1536"/>
                    <a:pt x="2158" y="1497"/>
                  </a:cubicBezTo>
                  <a:cubicBezTo>
                    <a:pt x="2143" y="1543"/>
                    <a:pt x="2136" y="1566"/>
                    <a:pt x="2132" y="1566"/>
                  </a:cubicBezTo>
                  <a:cubicBezTo>
                    <a:pt x="2128" y="1566"/>
                    <a:pt x="2128" y="1543"/>
                    <a:pt x="2128" y="1497"/>
                  </a:cubicBezTo>
                  <a:cubicBezTo>
                    <a:pt x="2128" y="1437"/>
                    <a:pt x="2128" y="1437"/>
                    <a:pt x="2128" y="1437"/>
                  </a:cubicBezTo>
                  <a:cubicBezTo>
                    <a:pt x="2098" y="1437"/>
                    <a:pt x="2098" y="1437"/>
                    <a:pt x="2098" y="1497"/>
                  </a:cubicBezTo>
                  <a:cubicBezTo>
                    <a:pt x="2098" y="1437"/>
                    <a:pt x="2067" y="1437"/>
                    <a:pt x="2037" y="1406"/>
                  </a:cubicBezTo>
                  <a:cubicBezTo>
                    <a:pt x="2006" y="1406"/>
                    <a:pt x="2006" y="1406"/>
                    <a:pt x="2006" y="1558"/>
                  </a:cubicBezTo>
                  <a:cubicBezTo>
                    <a:pt x="2006" y="1539"/>
                    <a:pt x="2006" y="1516"/>
                    <a:pt x="2006" y="1497"/>
                  </a:cubicBezTo>
                  <a:cubicBezTo>
                    <a:pt x="2006" y="1497"/>
                    <a:pt x="1976" y="1497"/>
                    <a:pt x="1976" y="1406"/>
                  </a:cubicBezTo>
                  <a:cubicBezTo>
                    <a:pt x="1976" y="1364"/>
                    <a:pt x="1961" y="1307"/>
                    <a:pt x="1952" y="1307"/>
                  </a:cubicBezTo>
                  <a:cubicBezTo>
                    <a:pt x="1948" y="1307"/>
                    <a:pt x="1946" y="1318"/>
                    <a:pt x="1946" y="1345"/>
                  </a:cubicBezTo>
                  <a:cubicBezTo>
                    <a:pt x="1946" y="1336"/>
                    <a:pt x="1946" y="1326"/>
                    <a:pt x="1946" y="1315"/>
                  </a:cubicBezTo>
                  <a:lnTo>
                    <a:pt x="1915" y="1315"/>
                  </a:lnTo>
                  <a:cubicBezTo>
                    <a:pt x="1915" y="1406"/>
                    <a:pt x="1915" y="1406"/>
                    <a:pt x="1915" y="1406"/>
                  </a:cubicBezTo>
                  <a:cubicBezTo>
                    <a:pt x="1915" y="1406"/>
                    <a:pt x="1885" y="1406"/>
                    <a:pt x="1885" y="1315"/>
                  </a:cubicBezTo>
                  <a:cubicBezTo>
                    <a:pt x="1885" y="1315"/>
                    <a:pt x="1885" y="1364"/>
                    <a:pt x="1885" y="1406"/>
                  </a:cubicBezTo>
                  <a:cubicBezTo>
                    <a:pt x="1854" y="1406"/>
                    <a:pt x="1854" y="1406"/>
                    <a:pt x="1854" y="1467"/>
                  </a:cubicBezTo>
                  <a:cubicBezTo>
                    <a:pt x="1854" y="1406"/>
                    <a:pt x="1854" y="1376"/>
                    <a:pt x="1854" y="1376"/>
                  </a:cubicBezTo>
                  <a:cubicBezTo>
                    <a:pt x="1854" y="1376"/>
                    <a:pt x="1824" y="1376"/>
                    <a:pt x="1824" y="1467"/>
                  </a:cubicBezTo>
                  <a:cubicBezTo>
                    <a:pt x="1824" y="1391"/>
                    <a:pt x="1816" y="1353"/>
                    <a:pt x="1809" y="1353"/>
                  </a:cubicBezTo>
                  <a:cubicBezTo>
                    <a:pt x="1801" y="1353"/>
                    <a:pt x="1794" y="1391"/>
                    <a:pt x="1794" y="1467"/>
                  </a:cubicBezTo>
                  <a:cubicBezTo>
                    <a:pt x="1794" y="1484"/>
                    <a:pt x="1791" y="1491"/>
                    <a:pt x="1788" y="1491"/>
                  </a:cubicBezTo>
                  <a:cubicBezTo>
                    <a:pt x="1779" y="1491"/>
                    <a:pt x="1763" y="1441"/>
                    <a:pt x="1763" y="1376"/>
                  </a:cubicBezTo>
                  <a:cubicBezTo>
                    <a:pt x="1763" y="1352"/>
                    <a:pt x="1763" y="1332"/>
                    <a:pt x="1763" y="1315"/>
                  </a:cubicBezTo>
                  <a:cubicBezTo>
                    <a:pt x="1763" y="1376"/>
                    <a:pt x="1733" y="1376"/>
                    <a:pt x="1733" y="1376"/>
                  </a:cubicBezTo>
                  <a:cubicBezTo>
                    <a:pt x="1733" y="1437"/>
                    <a:pt x="1733" y="1437"/>
                    <a:pt x="1733" y="1528"/>
                  </a:cubicBezTo>
                  <a:cubicBezTo>
                    <a:pt x="1733" y="1437"/>
                    <a:pt x="1702" y="1437"/>
                    <a:pt x="1702" y="1437"/>
                  </a:cubicBezTo>
                  <a:cubicBezTo>
                    <a:pt x="1687" y="1406"/>
                    <a:pt x="1680" y="1391"/>
                    <a:pt x="1676" y="1391"/>
                  </a:cubicBezTo>
                  <a:cubicBezTo>
                    <a:pt x="1672" y="1391"/>
                    <a:pt x="1672" y="1406"/>
                    <a:pt x="1672" y="1437"/>
                  </a:cubicBezTo>
                  <a:lnTo>
                    <a:pt x="1672" y="1497"/>
                  </a:lnTo>
                  <a:cubicBezTo>
                    <a:pt x="1672" y="1433"/>
                    <a:pt x="1664" y="1394"/>
                    <a:pt x="1656" y="1394"/>
                  </a:cubicBezTo>
                  <a:cubicBezTo>
                    <a:pt x="1648" y="1394"/>
                    <a:pt x="1642" y="1426"/>
                    <a:pt x="1642" y="1497"/>
                  </a:cubicBezTo>
                  <a:lnTo>
                    <a:pt x="1642" y="1437"/>
                  </a:lnTo>
                  <a:cubicBezTo>
                    <a:pt x="1642" y="1345"/>
                    <a:pt x="1642" y="1345"/>
                    <a:pt x="1611" y="1345"/>
                  </a:cubicBezTo>
                  <a:cubicBezTo>
                    <a:pt x="1611" y="1345"/>
                    <a:pt x="1611" y="1437"/>
                    <a:pt x="1581" y="1437"/>
                  </a:cubicBezTo>
                  <a:cubicBezTo>
                    <a:pt x="1581" y="1425"/>
                    <a:pt x="1577" y="1418"/>
                    <a:pt x="1572" y="1418"/>
                  </a:cubicBezTo>
                  <a:cubicBezTo>
                    <a:pt x="1563" y="1418"/>
                    <a:pt x="1550" y="1440"/>
                    <a:pt x="1550" y="1497"/>
                  </a:cubicBezTo>
                  <a:cubicBezTo>
                    <a:pt x="1535" y="1452"/>
                    <a:pt x="1528" y="1429"/>
                    <a:pt x="1524" y="1429"/>
                  </a:cubicBezTo>
                  <a:cubicBezTo>
                    <a:pt x="1520" y="1429"/>
                    <a:pt x="1520" y="1452"/>
                    <a:pt x="1520" y="1497"/>
                  </a:cubicBezTo>
                  <a:cubicBezTo>
                    <a:pt x="1520" y="1497"/>
                    <a:pt x="1490" y="1497"/>
                    <a:pt x="1490" y="1406"/>
                  </a:cubicBezTo>
                  <a:cubicBezTo>
                    <a:pt x="1490" y="1386"/>
                    <a:pt x="1490" y="1362"/>
                    <a:pt x="1490" y="1345"/>
                  </a:cubicBezTo>
                  <a:cubicBezTo>
                    <a:pt x="1490" y="1294"/>
                    <a:pt x="1490" y="1253"/>
                    <a:pt x="1484" y="1253"/>
                  </a:cubicBezTo>
                  <a:cubicBezTo>
                    <a:pt x="1480" y="1253"/>
                    <a:pt x="1473" y="1278"/>
                    <a:pt x="1459" y="1345"/>
                  </a:cubicBezTo>
                  <a:cubicBezTo>
                    <a:pt x="1429" y="1345"/>
                    <a:pt x="1429" y="1345"/>
                    <a:pt x="1429" y="1406"/>
                  </a:cubicBezTo>
                  <a:cubicBezTo>
                    <a:pt x="1429" y="1406"/>
                    <a:pt x="1399" y="1467"/>
                    <a:pt x="1368" y="1467"/>
                  </a:cubicBezTo>
                  <a:cubicBezTo>
                    <a:pt x="1338" y="1467"/>
                    <a:pt x="1338" y="1467"/>
                    <a:pt x="1338" y="1528"/>
                  </a:cubicBezTo>
                  <a:cubicBezTo>
                    <a:pt x="1338" y="1467"/>
                    <a:pt x="1307" y="1467"/>
                    <a:pt x="1307" y="1467"/>
                  </a:cubicBezTo>
                  <a:cubicBezTo>
                    <a:pt x="1292" y="1543"/>
                    <a:pt x="1285" y="1581"/>
                    <a:pt x="1281" y="1581"/>
                  </a:cubicBezTo>
                  <a:cubicBezTo>
                    <a:pt x="1277" y="1581"/>
                    <a:pt x="1277" y="1543"/>
                    <a:pt x="1277" y="1467"/>
                  </a:cubicBezTo>
                  <a:cubicBezTo>
                    <a:pt x="1277" y="1458"/>
                    <a:pt x="1277" y="1449"/>
                    <a:pt x="1277" y="1437"/>
                  </a:cubicBezTo>
                  <a:cubicBezTo>
                    <a:pt x="1268" y="1420"/>
                    <a:pt x="1262" y="1412"/>
                    <a:pt x="1258" y="1412"/>
                  </a:cubicBezTo>
                  <a:cubicBezTo>
                    <a:pt x="1247" y="1412"/>
                    <a:pt x="1247" y="1462"/>
                    <a:pt x="1247" y="1528"/>
                  </a:cubicBezTo>
                  <a:cubicBezTo>
                    <a:pt x="1247" y="1437"/>
                    <a:pt x="1216" y="1437"/>
                    <a:pt x="1216" y="1437"/>
                  </a:cubicBezTo>
                  <a:cubicBezTo>
                    <a:pt x="1216" y="1418"/>
                    <a:pt x="1216" y="1395"/>
                    <a:pt x="1216" y="1376"/>
                  </a:cubicBezTo>
                  <a:cubicBezTo>
                    <a:pt x="1216" y="1285"/>
                    <a:pt x="1216" y="1285"/>
                    <a:pt x="1216" y="1285"/>
                  </a:cubicBezTo>
                  <a:cubicBezTo>
                    <a:pt x="1216" y="1376"/>
                    <a:pt x="1186" y="1376"/>
                    <a:pt x="1186" y="1376"/>
                  </a:cubicBezTo>
                  <a:cubicBezTo>
                    <a:pt x="1182" y="1372"/>
                    <a:pt x="1178" y="1370"/>
                    <a:pt x="1175" y="1370"/>
                  </a:cubicBezTo>
                  <a:cubicBezTo>
                    <a:pt x="1155" y="1370"/>
                    <a:pt x="1155" y="1456"/>
                    <a:pt x="1155" y="1589"/>
                  </a:cubicBezTo>
                  <a:cubicBezTo>
                    <a:pt x="1155" y="1562"/>
                    <a:pt x="1155" y="1529"/>
                    <a:pt x="1155" y="1497"/>
                  </a:cubicBezTo>
                  <a:cubicBezTo>
                    <a:pt x="1155" y="1543"/>
                    <a:pt x="1148" y="1566"/>
                    <a:pt x="1140" y="1566"/>
                  </a:cubicBezTo>
                  <a:cubicBezTo>
                    <a:pt x="1133" y="1566"/>
                    <a:pt x="1125" y="1543"/>
                    <a:pt x="1125" y="1497"/>
                  </a:cubicBezTo>
                  <a:cubicBezTo>
                    <a:pt x="1125" y="1497"/>
                    <a:pt x="1095" y="1497"/>
                    <a:pt x="1095" y="1437"/>
                  </a:cubicBezTo>
                  <a:cubicBezTo>
                    <a:pt x="1095" y="1437"/>
                    <a:pt x="1095" y="1437"/>
                    <a:pt x="1095" y="1497"/>
                  </a:cubicBezTo>
                  <a:cubicBezTo>
                    <a:pt x="1095" y="1404"/>
                    <a:pt x="1083" y="1368"/>
                    <a:pt x="1074" y="1368"/>
                  </a:cubicBezTo>
                  <a:cubicBezTo>
                    <a:pt x="1069" y="1368"/>
                    <a:pt x="1064" y="1383"/>
                    <a:pt x="1064" y="1406"/>
                  </a:cubicBezTo>
                  <a:cubicBezTo>
                    <a:pt x="1034" y="1406"/>
                    <a:pt x="1034" y="1406"/>
                    <a:pt x="1034" y="1497"/>
                  </a:cubicBezTo>
                  <a:cubicBezTo>
                    <a:pt x="1034" y="1460"/>
                    <a:pt x="1034" y="1427"/>
                    <a:pt x="1034" y="1406"/>
                  </a:cubicBezTo>
                  <a:cubicBezTo>
                    <a:pt x="1034" y="1473"/>
                    <a:pt x="1028" y="1499"/>
                    <a:pt x="1021" y="1499"/>
                  </a:cubicBezTo>
                  <a:cubicBezTo>
                    <a:pt x="1013" y="1499"/>
                    <a:pt x="1003" y="1457"/>
                    <a:pt x="1003" y="1406"/>
                  </a:cubicBezTo>
                  <a:cubicBezTo>
                    <a:pt x="1003" y="1406"/>
                    <a:pt x="973" y="1497"/>
                    <a:pt x="973" y="1497"/>
                  </a:cubicBezTo>
                  <a:cubicBezTo>
                    <a:pt x="943" y="1467"/>
                    <a:pt x="943" y="1467"/>
                    <a:pt x="943" y="1406"/>
                  </a:cubicBezTo>
                  <a:cubicBezTo>
                    <a:pt x="943" y="1446"/>
                    <a:pt x="943" y="1462"/>
                    <a:pt x="943" y="1467"/>
                  </a:cubicBezTo>
                  <a:cubicBezTo>
                    <a:pt x="934" y="1450"/>
                    <a:pt x="928" y="1442"/>
                    <a:pt x="924" y="1442"/>
                  </a:cubicBezTo>
                  <a:cubicBezTo>
                    <a:pt x="912" y="1442"/>
                    <a:pt x="912" y="1492"/>
                    <a:pt x="912" y="1558"/>
                  </a:cubicBezTo>
                  <a:cubicBezTo>
                    <a:pt x="912" y="1534"/>
                    <a:pt x="912" y="1503"/>
                    <a:pt x="912" y="1467"/>
                  </a:cubicBezTo>
                  <a:cubicBezTo>
                    <a:pt x="912" y="1406"/>
                    <a:pt x="882" y="1315"/>
                    <a:pt x="882" y="1315"/>
                  </a:cubicBezTo>
                  <a:cubicBezTo>
                    <a:pt x="882" y="1315"/>
                    <a:pt x="882" y="1315"/>
                    <a:pt x="882" y="1406"/>
                  </a:cubicBezTo>
                  <a:cubicBezTo>
                    <a:pt x="882" y="1467"/>
                    <a:pt x="882" y="1467"/>
                    <a:pt x="882" y="1467"/>
                  </a:cubicBezTo>
                  <a:cubicBezTo>
                    <a:pt x="882" y="1467"/>
                    <a:pt x="882" y="1467"/>
                    <a:pt x="882" y="1528"/>
                  </a:cubicBezTo>
                  <a:cubicBezTo>
                    <a:pt x="882" y="1619"/>
                    <a:pt x="882" y="1619"/>
                    <a:pt x="851" y="1619"/>
                  </a:cubicBezTo>
                  <a:cubicBezTo>
                    <a:pt x="851" y="1528"/>
                    <a:pt x="851" y="1528"/>
                    <a:pt x="851" y="1528"/>
                  </a:cubicBezTo>
                  <a:lnTo>
                    <a:pt x="851" y="1467"/>
                  </a:lnTo>
                  <a:cubicBezTo>
                    <a:pt x="851" y="1439"/>
                    <a:pt x="851" y="1405"/>
                    <a:pt x="851" y="1376"/>
                  </a:cubicBezTo>
                  <a:cubicBezTo>
                    <a:pt x="851" y="1430"/>
                    <a:pt x="819" y="1441"/>
                    <a:pt x="786" y="1441"/>
                  </a:cubicBezTo>
                  <a:cubicBezTo>
                    <a:pt x="764" y="1441"/>
                    <a:pt x="742" y="1437"/>
                    <a:pt x="730" y="1437"/>
                  </a:cubicBezTo>
                  <a:cubicBezTo>
                    <a:pt x="730" y="1494"/>
                    <a:pt x="718" y="1516"/>
                    <a:pt x="701" y="1516"/>
                  </a:cubicBezTo>
                  <a:cubicBezTo>
                    <a:pt x="691" y="1516"/>
                    <a:pt x="680" y="1508"/>
                    <a:pt x="669" y="1497"/>
                  </a:cubicBezTo>
                  <a:cubicBezTo>
                    <a:pt x="669" y="1497"/>
                    <a:pt x="639" y="1497"/>
                    <a:pt x="639" y="1589"/>
                  </a:cubicBezTo>
                  <a:cubicBezTo>
                    <a:pt x="608" y="1589"/>
                    <a:pt x="608" y="1649"/>
                    <a:pt x="608" y="1649"/>
                  </a:cubicBezTo>
                  <a:cubicBezTo>
                    <a:pt x="608" y="1589"/>
                    <a:pt x="608" y="1497"/>
                    <a:pt x="608" y="1497"/>
                  </a:cubicBezTo>
                  <a:cubicBezTo>
                    <a:pt x="578" y="1497"/>
                    <a:pt x="578" y="1589"/>
                    <a:pt x="578" y="1649"/>
                  </a:cubicBezTo>
                  <a:lnTo>
                    <a:pt x="578" y="1558"/>
                  </a:lnTo>
                  <a:cubicBezTo>
                    <a:pt x="578" y="1558"/>
                    <a:pt x="578" y="1558"/>
                    <a:pt x="578" y="1437"/>
                  </a:cubicBezTo>
                  <a:lnTo>
                    <a:pt x="547" y="1497"/>
                  </a:lnTo>
                  <a:cubicBezTo>
                    <a:pt x="547" y="1519"/>
                    <a:pt x="547" y="1542"/>
                    <a:pt x="547" y="1558"/>
                  </a:cubicBezTo>
                  <a:cubicBezTo>
                    <a:pt x="547" y="1482"/>
                    <a:pt x="547" y="1444"/>
                    <a:pt x="544" y="1444"/>
                  </a:cubicBezTo>
                  <a:cubicBezTo>
                    <a:pt x="540" y="1444"/>
                    <a:pt x="532" y="1482"/>
                    <a:pt x="517" y="1558"/>
                  </a:cubicBezTo>
                  <a:cubicBezTo>
                    <a:pt x="517" y="1497"/>
                    <a:pt x="517" y="1497"/>
                    <a:pt x="517" y="1497"/>
                  </a:cubicBezTo>
                  <a:cubicBezTo>
                    <a:pt x="517" y="1558"/>
                    <a:pt x="487" y="1558"/>
                    <a:pt x="456" y="1558"/>
                  </a:cubicBezTo>
                  <a:cubicBezTo>
                    <a:pt x="426" y="1558"/>
                    <a:pt x="395" y="1558"/>
                    <a:pt x="395" y="1619"/>
                  </a:cubicBezTo>
                  <a:cubicBezTo>
                    <a:pt x="395" y="1619"/>
                    <a:pt x="395" y="1619"/>
                    <a:pt x="395" y="1558"/>
                  </a:cubicBezTo>
                  <a:cubicBezTo>
                    <a:pt x="395" y="1518"/>
                    <a:pt x="390" y="1496"/>
                    <a:pt x="383" y="1496"/>
                  </a:cubicBezTo>
                  <a:cubicBezTo>
                    <a:pt x="375" y="1496"/>
                    <a:pt x="365" y="1533"/>
                    <a:pt x="365" y="1619"/>
                  </a:cubicBezTo>
                  <a:cubicBezTo>
                    <a:pt x="365" y="1558"/>
                    <a:pt x="365" y="1528"/>
                    <a:pt x="335" y="1528"/>
                  </a:cubicBezTo>
                  <a:cubicBezTo>
                    <a:pt x="335" y="1528"/>
                    <a:pt x="335" y="1528"/>
                    <a:pt x="335" y="1619"/>
                  </a:cubicBezTo>
                  <a:cubicBezTo>
                    <a:pt x="319" y="1649"/>
                    <a:pt x="312" y="1665"/>
                    <a:pt x="308" y="1665"/>
                  </a:cubicBezTo>
                  <a:cubicBezTo>
                    <a:pt x="304" y="1665"/>
                    <a:pt x="304" y="1649"/>
                    <a:pt x="304" y="1619"/>
                  </a:cubicBezTo>
                  <a:cubicBezTo>
                    <a:pt x="324" y="1522"/>
                    <a:pt x="318" y="1450"/>
                    <a:pt x="312" y="1450"/>
                  </a:cubicBezTo>
                  <a:cubicBezTo>
                    <a:pt x="308" y="1450"/>
                    <a:pt x="304" y="1473"/>
                    <a:pt x="304" y="1528"/>
                  </a:cubicBezTo>
                  <a:cubicBezTo>
                    <a:pt x="274" y="1528"/>
                    <a:pt x="274" y="1528"/>
                    <a:pt x="274" y="1467"/>
                  </a:cubicBezTo>
                  <a:cubicBezTo>
                    <a:pt x="274" y="1467"/>
                    <a:pt x="274" y="1467"/>
                    <a:pt x="274" y="1528"/>
                  </a:cubicBezTo>
                  <a:lnTo>
                    <a:pt x="243" y="1528"/>
                  </a:lnTo>
                  <a:cubicBezTo>
                    <a:pt x="243" y="1528"/>
                    <a:pt x="213" y="1589"/>
                    <a:pt x="213" y="1589"/>
                  </a:cubicBezTo>
                  <a:cubicBezTo>
                    <a:pt x="213" y="1528"/>
                    <a:pt x="213" y="1528"/>
                    <a:pt x="183" y="1528"/>
                  </a:cubicBezTo>
                  <a:cubicBezTo>
                    <a:pt x="152" y="1528"/>
                    <a:pt x="122" y="1497"/>
                    <a:pt x="122" y="1437"/>
                  </a:cubicBezTo>
                  <a:cubicBezTo>
                    <a:pt x="122" y="1437"/>
                    <a:pt x="122" y="1437"/>
                    <a:pt x="122" y="1497"/>
                  </a:cubicBezTo>
                  <a:cubicBezTo>
                    <a:pt x="122" y="1590"/>
                    <a:pt x="110" y="1627"/>
                    <a:pt x="102" y="1627"/>
                  </a:cubicBezTo>
                  <a:cubicBezTo>
                    <a:pt x="96" y="1627"/>
                    <a:pt x="91" y="1612"/>
                    <a:pt x="91" y="1589"/>
                  </a:cubicBezTo>
                  <a:cubicBezTo>
                    <a:pt x="91" y="1547"/>
                    <a:pt x="91" y="1516"/>
                    <a:pt x="91" y="1497"/>
                  </a:cubicBezTo>
                  <a:cubicBezTo>
                    <a:pt x="80" y="1442"/>
                    <a:pt x="73" y="1419"/>
                    <a:pt x="69" y="1419"/>
                  </a:cubicBezTo>
                  <a:cubicBezTo>
                    <a:pt x="61" y="1419"/>
                    <a:pt x="61" y="1491"/>
                    <a:pt x="61" y="1589"/>
                  </a:cubicBezTo>
                  <a:cubicBezTo>
                    <a:pt x="61" y="1551"/>
                    <a:pt x="61" y="1518"/>
                    <a:pt x="61" y="1497"/>
                  </a:cubicBezTo>
                  <a:cubicBezTo>
                    <a:pt x="31" y="1497"/>
                    <a:pt x="31" y="1497"/>
                    <a:pt x="31" y="1345"/>
                  </a:cubicBezTo>
                  <a:cubicBezTo>
                    <a:pt x="31" y="1345"/>
                    <a:pt x="31" y="1345"/>
                    <a:pt x="31" y="1437"/>
                  </a:cubicBezTo>
                  <a:cubicBezTo>
                    <a:pt x="31" y="1497"/>
                    <a:pt x="31" y="1497"/>
                    <a:pt x="31" y="1497"/>
                  </a:cubicBezTo>
                  <a:cubicBezTo>
                    <a:pt x="31" y="1480"/>
                    <a:pt x="28" y="1472"/>
                    <a:pt x="25" y="1472"/>
                  </a:cubicBezTo>
                  <a:cubicBezTo>
                    <a:pt x="18" y="1472"/>
                    <a:pt x="9" y="1515"/>
                    <a:pt x="31" y="1558"/>
                  </a:cubicBezTo>
                  <a:cubicBezTo>
                    <a:pt x="31" y="1649"/>
                    <a:pt x="31" y="1710"/>
                    <a:pt x="0" y="1710"/>
                  </a:cubicBezTo>
                  <a:lnTo>
                    <a:pt x="0" y="1862"/>
                  </a:lnTo>
                  <a:cubicBezTo>
                    <a:pt x="0" y="2014"/>
                    <a:pt x="0" y="2075"/>
                    <a:pt x="31" y="2166"/>
                  </a:cubicBezTo>
                  <a:cubicBezTo>
                    <a:pt x="31" y="2202"/>
                    <a:pt x="41" y="2249"/>
                    <a:pt x="50" y="2249"/>
                  </a:cubicBezTo>
                  <a:cubicBezTo>
                    <a:pt x="56" y="2249"/>
                    <a:pt x="61" y="2228"/>
                    <a:pt x="61" y="2166"/>
                  </a:cubicBezTo>
                  <a:cubicBezTo>
                    <a:pt x="61" y="2227"/>
                    <a:pt x="91" y="2257"/>
                    <a:pt x="91" y="2257"/>
                  </a:cubicBezTo>
                  <a:cubicBezTo>
                    <a:pt x="122" y="2257"/>
                    <a:pt x="122" y="2257"/>
                    <a:pt x="122" y="2318"/>
                  </a:cubicBezTo>
                  <a:cubicBezTo>
                    <a:pt x="152" y="2409"/>
                    <a:pt x="152" y="2409"/>
                    <a:pt x="152" y="2409"/>
                  </a:cubicBezTo>
                  <a:cubicBezTo>
                    <a:pt x="152" y="2355"/>
                    <a:pt x="152" y="2344"/>
                    <a:pt x="159" y="2344"/>
                  </a:cubicBezTo>
                  <a:cubicBezTo>
                    <a:pt x="163" y="2344"/>
                    <a:pt x="171" y="2348"/>
                    <a:pt x="183" y="2348"/>
                  </a:cubicBezTo>
                  <a:cubicBezTo>
                    <a:pt x="213" y="2348"/>
                    <a:pt x="243" y="2348"/>
                    <a:pt x="243" y="2288"/>
                  </a:cubicBezTo>
                  <a:cubicBezTo>
                    <a:pt x="243" y="2348"/>
                    <a:pt x="274" y="2348"/>
                    <a:pt x="274" y="2348"/>
                  </a:cubicBezTo>
                  <a:cubicBezTo>
                    <a:pt x="274" y="2288"/>
                    <a:pt x="274" y="2288"/>
                    <a:pt x="274" y="2288"/>
                  </a:cubicBezTo>
                  <a:cubicBezTo>
                    <a:pt x="274" y="2348"/>
                    <a:pt x="274" y="2348"/>
                    <a:pt x="304" y="2348"/>
                  </a:cubicBezTo>
                  <a:cubicBezTo>
                    <a:pt x="304" y="2348"/>
                    <a:pt x="304" y="2348"/>
                    <a:pt x="304" y="2288"/>
                  </a:cubicBezTo>
                  <a:cubicBezTo>
                    <a:pt x="304" y="2288"/>
                    <a:pt x="335" y="2288"/>
                    <a:pt x="335" y="2348"/>
                  </a:cubicBezTo>
                  <a:cubicBezTo>
                    <a:pt x="344" y="2376"/>
                    <a:pt x="350" y="2387"/>
                    <a:pt x="355" y="2387"/>
                  </a:cubicBezTo>
                  <a:cubicBezTo>
                    <a:pt x="365" y="2387"/>
                    <a:pt x="365" y="2330"/>
                    <a:pt x="365" y="2288"/>
                  </a:cubicBezTo>
                  <a:cubicBezTo>
                    <a:pt x="365" y="2379"/>
                    <a:pt x="365" y="2379"/>
                    <a:pt x="365" y="2379"/>
                  </a:cubicBezTo>
                  <a:cubicBezTo>
                    <a:pt x="365" y="2288"/>
                    <a:pt x="395" y="2288"/>
                    <a:pt x="426" y="2288"/>
                  </a:cubicBezTo>
                  <a:cubicBezTo>
                    <a:pt x="438" y="2288"/>
                    <a:pt x="445" y="2292"/>
                    <a:pt x="450" y="2292"/>
                  </a:cubicBezTo>
                  <a:cubicBezTo>
                    <a:pt x="456" y="2292"/>
                    <a:pt x="456" y="2282"/>
                    <a:pt x="456" y="2227"/>
                  </a:cubicBezTo>
                  <a:cubicBezTo>
                    <a:pt x="456" y="2196"/>
                    <a:pt x="464" y="2181"/>
                    <a:pt x="471" y="2181"/>
                  </a:cubicBezTo>
                  <a:cubicBezTo>
                    <a:pt x="479" y="2181"/>
                    <a:pt x="487" y="2196"/>
                    <a:pt x="487" y="2227"/>
                  </a:cubicBezTo>
                  <a:cubicBezTo>
                    <a:pt x="505" y="2378"/>
                    <a:pt x="513" y="2435"/>
                    <a:pt x="515" y="2435"/>
                  </a:cubicBezTo>
                  <a:cubicBezTo>
                    <a:pt x="517" y="2435"/>
                    <a:pt x="517" y="2413"/>
                    <a:pt x="517" y="2379"/>
                  </a:cubicBezTo>
                  <a:cubicBezTo>
                    <a:pt x="517" y="2379"/>
                    <a:pt x="517" y="2318"/>
                    <a:pt x="517" y="2227"/>
                  </a:cubicBezTo>
                  <a:cubicBezTo>
                    <a:pt x="517" y="2288"/>
                    <a:pt x="527" y="2315"/>
                    <a:pt x="539" y="2315"/>
                  </a:cubicBezTo>
                  <a:cubicBezTo>
                    <a:pt x="556" y="2315"/>
                    <a:pt x="578" y="2257"/>
                    <a:pt x="578" y="2166"/>
                  </a:cubicBezTo>
                  <a:lnTo>
                    <a:pt x="578" y="2257"/>
                  </a:lnTo>
                  <a:cubicBezTo>
                    <a:pt x="578" y="2318"/>
                    <a:pt x="578" y="2318"/>
                    <a:pt x="608" y="2318"/>
                  </a:cubicBezTo>
                  <a:cubicBezTo>
                    <a:pt x="608" y="2257"/>
                    <a:pt x="613" y="2235"/>
                    <a:pt x="619" y="2235"/>
                  </a:cubicBezTo>
                  <a:cubicBezTo>
                    <a:pt x="628" y="2235"/>
                    <a:pt x="639" y="2282"/>
                    <a:pt x="639" y="2318"/>
                  </a:cubicBezTo>
                  <a:cubicBezTo>
                    <a:pt x="639" y="2409"/>
                    <a:pt x="639" y="2409"/>
                    <a:pt x="639" y="2409"/>
                  </a:cubicBezTo>
                  <a:cubicBezTo>
                    <a:pt x="639" y="2342"/>
                    <a:pt x="644" y="2317"/>
                    <a:pt x="651" y="2317"/>
                  </a:cubicBezTo>
                  <a:cubicBezTo>
                    <a:pt x="659" y="2317"/>
                    <a:pt x="669" y="2358"/>
                    <a:pt x="669" y="2409"/>
                  </a:cubicBezTo>
                  <a:cubicBezTo>
                    <a:pt x="669" y="2318"/>
                    <a:pt x="699" y="2318"/>
                    <a:pt x="699" y="2318"/>
                  </a:cubicBezTo>
                  <a:cubicBezTo>
                    <a:pt x="699" y="2311"/>
                    <a:pt x="699" y="2294"/>
                    <a:pt x="699" y="2257"/>
                  </a:cubicBezTo>
                  <a:cubicBezTo>
                    <a:pt x="699" y="2239"/>
                    <a:pt x="699" y="2217"/>
                    <a:pt x="699" y="2196"/>
                  </a:cubicBezTo>
                  <a:cubicBezTo>
                    <a:pt x="699" y="2257"/>
                    <a:pt x="730" y="2257"/>
                    <a:pt x="730" y="2257"/>
                  </a:cubicBezTo>
                  <a:cubicBezTo>
                    <a:pt x="760" y="2257"/>
                    <a:pt x="760" y="2257"/>
                    <a:pt x="760" y="2348"/>
                  </a:cubicBezTo>
                  <a:lnTo>
                    <a:pt x="760" y="2257"/>
                  </a:lnTo>
                  <a:cubicBezTo>
                    <a:pt x="760" y="2227"/>
                    <a:pt x="768" y="2212"/>
                    <a:pt x="775" y="2212"/>
                  </a:cubicBezTo>
                  <a:cubicBezTo>
                    <a:pt x="783" y="2212"/>
                    <a:pt x="791" y="2227"/>
                    <a:pt x="791" y="2257"/>
                  </a:cubicBezTo>
                  <a:lnTo>
                    <a:pt x="821" y="2257"/>
                  </a:lnTo>
                  <a:cubicBezTo>
                    <a:pt x="821" y="2348"/>
                    <a:pt x="821" y="2348"/>
                    <a:pt x="851" y="2348"/>
                  </a:cubicBezTo>
                  <a:cubicBezTo>
                    <a:pt x="882" y="2288"/>
                    <a:pt x="882" y="2288"/>
                    <a:pt x="882" y="2288"/>
                  </a:cubicBezTo>
                  <a:cubicBezTo>
                    <a:pt x="882" y="2288"/>
                    <a:pt x="882" y="2288"/>
                    <a:pt x="882" y="2196"/>
                  </a:cubicBezTo>
                  <a:cubicBezTo>
                    <a:pt x="882" y="2136"/>
                    <a:pt x="882" y="2136"/>
                    <a:pt x="882" y="2136"/>
                  </a:cubicBezTo>
                  <a:cubicBezTo>
                    <a:pt x="912" y="2136"/>
                    <a:pt x="882" y="2196"/>
                    <a:pt x="882" y="2288"/>
                  </a:cubicBezTo>
                  <a:cubicBezTo>
                    <a:pt x="882" y="2311"/>
                    <a:pt x="882" y="2326"/>
                    <a:pt x="884" y="2326"/>
                  </a:cubicBezTo>
                  <a:cubicBezTo>
                    <a:pt x="886" y="2326"/>
                    <a:pt x="894" y="2290"/>
                    <a:pt x="912" y="2196"/>
                  </a:cubicBezTo>
                  <a:lnTo>
                    <a:pt x="943" y="2196"/>
                  </a:lnTo>
                  <a:cubicBezTo>
                    <a:pt x="958" y="2166"/>
                    <a:pt x="965" y="2151"/>
                    <a:pt x="969" y="2151"/>
                  </a:cubicBezTo>
                  <a:cubicBezTo>
                    <a:pt x="973" y="2151"/>
                    <a:pt x="973" y="2166"/>
                    <a:pt x="973" y="2196"/>
                  </a:cubicBezTo>
                  <a:cubicBezTo>
                    <a:pt x="973" y="2288"/>
                    <a:pt x="1003" y="2288"/>
                    <a:pt x="1034" y="2288"/>
                  </a:cubicBezTo>
                  <a:cubicBezTo>
                    <a:pt x="1064" y="2288"/>
                    <a:pt x="1064" y="2227"/>
                    <a:pt x="1064" y="2136"/>
                  </a:cubicBezTo>
                  <a:cubicBezTo>
                    <a:pt x="1064" y="2105"/>
                    <a:pt x="1072" y="2090"/>
                    <a:pt x="1079" y="2090"/>
                  </a:cubicBezTo>
                  <a:cubicBezTo>
                    <a:pt x="1087" y="2090"/>
                    <a:pt x="1095" y="2105"/>
                    <a:pt x="1095" y="2136"/>
                  </a:cubicBezTo>
                  <a:cubicBezTo>
                    <a:pt x="1095" y="2173"/>
                    <a:pt x="1095" y="2206"/>
                    <a:pt x="1095" y="2227"/>
                  </a:cubicBezTo>
                  <a:cubicBezTo>
                    <a:pt x="1110" y="2151"/>
                    <a:pt x="1117" y="2113"/>
                    <a:pt x="1121" y="2113"/>
                  </a:cubicBezTo>
                  <a:cubicBezTo>
                    <a:pt x="1125" y="2113"/>
                    <a:pt x="1125" y="2151"/>
                    <a:pt x="1125" y="2227"/>
                  </a:cubicBezTo>
                  <a:cubicBezTo>
                    <a:pt x="1125" y="2209"/>
                    <a:pt x="1125" y="2188"/>
                    <a:pt x="1125" y="2166"/>
                  </a:cubicBezTo>
                  <a:cubicBezTo>
                    <a:pt x="1144" y="2073"/>
                    <a:pt x="1151" y="2037"/>
                    <a:pt x="1154" y="2037"/>
                  </a:cubicBezTo>
                  <a:cubicBezTo>
                    <a:pt x="1155" y="2037"/>
                    <a:pt x="1155" y="2051"/>
                    <a:pt x="1155" y="2075"/>
                  </a:cubicBezTo>
                  <a:cubicBezTo>
                    <a:pt x="1155" y="2166"/>
                    <a:pt x="1155" y="2166"/>
                    <a:pt x="1155" y="2166"/>
                  </a:cubicBezTo>
                  <a:cubicBezTo>
                    <a:pt x="1168" y="2105"/>
                    <a:pt x="1175" y="2078"/>
                    <a:pt x="1179" y="2078"/>
                  </a:cubicBezTo>
                  <a:cubicBezTo>
                    <a:pt x="1186" y="2078"/>
                    <a:pt x="1186" y="2136"/>
                    <a:pt x="1186" y="2227"/>
                  </a:cubicBezTo>
                  <a:lnTo>
                    <a:pt x="1186" y="2166"/>
                  </a:lnTo>
                  <a:cubicBezTo>
                    <a:pt x="1186" y="2075"/>
                    <a:pt x="1197" y="2017"/>
                    <a:pt x="1205" y="2017"/>
                  </a:cubicBezTo>
                  <a:cubicBezTo>
                    <a:pt x="1211" y="2017"/>
                    <a:pt x="1216" y="2044"/>
                    <a:pt x="1216" y="2105"/>
                  </a:cubicBezTo>
                  <a:cubicBezTo>
                    <a:pt x="1247" y="2105"/>
                    <a:pt x="1247" y="2105"/>
                    <a:pt x="1247" y="2166"/>
                  </a:cubicBezTo>
                  <a:cubicBezTo>
                    <a:pt x="1247" y="2213"/>
                    <a:pt x="1247" y="2277"/>
                    <a:pt x="1247" y="2277"/>
                  </a:cubicBezTo>
                  <a:cubicBezTo>
                    <a:pt x="1247" y="2286"/>
                    <a:pt x="1247" y="2299"/>
                    <a:pt x="1247" y="2318"/>
                  </a:cubicBezTo>
                  <a:lnTo>
                    <a:pt x="1277" y="2318"/>
                  </a:lnTo>
                  <a:cubicBezTo>
                    <a:pt x="1277" y="2318"/>
                    <a:pt x="1277" y="2318"/>
                    <a:pt x="1277" y="2257"/>
                  </a:cubicBezTo>
                  <a:cubicBezTo>
                    <a:pt x="1307" y="2257"/>
                    <a:pt x="1307" y="2257"/>
                    <a:pt x="1307" y="2318"/>
                  </a:cubicBezTo>
                  <a:cubicBezTo>
                    <a:pt x="1307" y="2257"/>
                    <a:pt x="1307" y="2257"/>
                    <a:pt x="1307" y="2257"/>
                  </a:cubicBezTo>
                  <a:cubicBezTo>
                    <a:pt x="1307" y="2196"/>
                    <a:pt x="1307" y="2196"/>
                    <a:pt x="1338" y="2196"/>
                  </a:cubicBezTo>
                  <a:cubicBezTo>
                    <a:pt x="1338" y="2196"/>
                    <a:pt x="1338" y="2156"/>
                    <a:pt x="1347" y="2156"/>
                  </a:cubicBezTo>
                  <a:cubicBezTo>
                    <a:pt x="1351" y="2156"/>
                    <a:pt x="1358" y="2166"/>
                    <a:pt x="1368" y="2196"/>
                  </a:cubicBezTo>
                  <a:cubicBezTo>
                    <a:pt x="1368" y="2196"/>
                    <a:pt x="1368" y="2257"/>
                    <a:pt x="1368" y="2257"/>
                  </a:cubicBezTo>
                  <a:cubicBezTo>
                    <a:pt x="1399" y="2257"/>
                    <a:pt x="1399" y="2257"/>
                    <a:pt x="1399" y="2196"/>
                  </a:cubicBezTo>
                  <a:cubicBezTo>
                    <a:pt x="1399" y="2220"/>
                    <a:pt x="1399" y="2241"/>
                    <a:pt x="1399" y="2257"/>
                  </a:cubicBezTo>
                  <a:cubicBezTo>
                    <a:pt x="1429" y="2196"/>
                    <a:pt x="1429" y="2196"/>
                    <a:pt x="1429" y="2196"/>
                  </a:cubicBezTo>
                  <a:cubicBezTo>
                    <a:pt x="1429" y="2196"/>
                    <a:pt x="1429" y="2196"/>
                    <a:pt x="1429" y="2257"/>
                  </a:cubicBezTo>
                  <a:cubicBezTo>
                    <a:pt x="1442" y="2206"/>
                    <a:pt x="1449" y="2187"/>
                    <a:pt x="1456" y="2187"/>
                  </a:cubicBezTo>
                  <a:cubicBezTo>
                    <a:pt x="1465" y="2187"/>
                    <a:pt x="1472" y="2222"/>
                    <a:pt x="1490" y="2257"/>
                  </a:cubicBezTo>
                  <a:cubicBezTo>
                    <a:pt x="1490" y="2241"/>
                    <a:pt x="1490" y="2221"/>
                    <a:pt x="1490" y="2196"/>
                  </a:cubicBezTo>
                  <a:cubicBezTo>
                    <a:pt x="1490" y="2173"/>
                    <a:pt x="1494" y="2158"/>
                    <a:pt x="1500" y="2158"/>
                  </a:cubicBezTo>
                  <a:cubicBezTo>
                    <a:pt x="1509" y="2158"/>
                    <a:pt x="1520" y="2195"/>
                    <a:pt x="1520" y="2288"/>
                  </a:cubicBezTo>
                  <a:lnTo>
                    <a:pt x="1520" y="2348"/>
                  </a:lnTo>
                  <a:cubicBezTo>
                    <a:pt x="1520" y="2288"/>
                    <a:pt x="1520" y="2288"/>
                    <a:pt x="1550" y="2288"/>
                  </a:cubicBezTo>
                  <a:cubicBezTo>
                    <a:pt x="1550" y="2288"/>
                    <a:pt x="1550" y="2196"/>
                    <a:pt x="1581" y="2196"/>
                  </a:cubicBezTo>
                  <a:cubicBezTo>
                    <a:pt x="1581" y="2196"/>
                    <a:pt x="1581" y="2227"/>
                    <a:pt x="1581" y="2288"/>
                  </a:cubicBezTo>
                  <a:cubicBezTo>
                    <a:pt x="1581" y="2288"/>
                    <a:pt x="1611" y="2288"/>
                    <a:pt x="1611" y="2227"/>
                  </a:cubicBezTo>
                  <a:cubicBezTo>
                    <a:pt x="1642" y="2136"/>
                    <a:pt x="1642" y="2136"/>
                    <a:pt x="1642" y="2136"/>
                  </a:cubicBezTo>
                  <a:cubicBezTo>
                    <a:pt x="1658" y="2186"/>
                    <a:pt x="1703" y="2208"/>
                    <a:pt x="1739" y="2208"/>
                  </a:cubicBezTo>
                  <a:cubicBezTo>
                    <a:pt x="1769" y="2208"/>
                    <a:pt x="1794" y="2193"/>
                    <a:pt x="1794" y="2166"/>
                  </a:cubicBezTo>
                  <a:lnTo>
                    <a:pt x="1824" y="2166"/>
                  </a:lnTo>
                  <a:cubicBezTo>
                    <a:pt x="1824" y="2228"/>
                    <a:pt x="1824" y="2249"/>
                    <a:pt x="1826" y="2249"/>
                  </a:cubicBezTo>
                  <a:cubicBezTo>
                    <a:pt x="1829" y="2249"/>
                    <a:pt x="1836" y="2202"/>
                    <a:pt x="1854" y="2166"/>
                  </a:cubicBezTo>
                  <a:cubicBezTo>
                    <a:pt x="1854" y="2105"/>
                    <a:pt x="1854" y="2105"/>
                    <a:pt x="1854" y="2105"/>
                  </a:cubicBezTo>
                  <a:cubicBezTo>
                    <a:pt x="1854" y="2191"/>
                    <a:pt x="1854" y="2228"/>
                    <a:pt x="1860" y="2228"/>
                  </a:cubicBezTo>
                  <a:cubicBezTo>
                    <a:pt x="1864" y="2228"/>
                    <a:pt x="1872" y="2206"/>
                    <a:pt x="1885" y="2166"/>
                  </a:cubicBezTo>
                  <a:cubicBezTo>
                    <a:pt x="1885" y="2148"/>
                    <a:pt x="1885" y="2128"/>
                    <a:pt x="1885" y="2105"/>
                  </a:cubicBezTo>
                  <a:cubicBezTo>
                    <a:pt x="1885" y="2060"/>
                    <a:pt x="1885" y="2037"/>
                    <a:pt x="1889" y="2037"/>
                  </a:cubicBezTo>
                  <a:cubicBezTo>
                    <a:pt x="1892" y="2037"/>
                    <a:pt x="1900" y="2060"/>
                    <a:pt x="1915" y="2105"/>
                  </a:cubicBezTo>
                  <a:cubicBezTo>
                    <a:pt x="1915" y="2129"/>
                    <a:pt x="1915" y="2149"/>
                    <a:pt x="1915" y="2166"/>
                  </a:cubicBezTo>
                  <a:cubicBezTo>
                    <a:pt x="1915" y="2242"/>
                    <a:pt x="1915" y="2280"/>
                    <a:pt x="1919" y="2280"/>
                  </a:cubicBezTo>
                  <a:cubicBezTo>
                    <a:pt x="1923" y="2280"/>
                    <a:pt x="1930" y="2242"/>
                    <a:pt x="1946" y="2166"/>
                  </a:cubicBezTo>
                  <a:cubicBezTo>
                    <a:pt x="1946" y="2166"/>
                    <a:pt x="1959" y="2207"/>
                    <a:pt x="1968" y="2207"/>
                  </a:cubicBezTo>
                  <a:cubicBezTo>
                    <a:pt x="1973" y="2207"/>
                    <a:pt x="1976" y="2196"/>
                    <a:pt x="1976" y="2166"/>
                  </a:cubicBezTo>
                  <a:cubicBezTo>
                    <a:pt x="1976" y="2166"/>
                    <a:pt x="2006" y="2257"/>
                    <a:pt x="2037" y="2257"/>
                  </a:cubicBezTo>
                  <a:cubicBezTo>
                    <a:pt x="2067" y="2257"/>
                    <a:pt x="2067" y="2257"/>
                    <a:pt x="2067" y="2196"/>
                  </a:cubicBezTo>
                  <a:cubicBezTo>
                    <a:pt x="2098" y="2196"/>
                    <a:pt x="2098" y="2257"/>
                    <a:pt x="2098" y="2257"/>
                  </a:cubicBezTo>
                  <a:cubicBezTo>
                    <a:pt x="2098" y="2257"/>
                    <a:pt x="2128" y="2257"/>
                    <a:pt x="2128" y="2348"/>
                  </a:cubicBezTo>
                  <a:cubicBezTo>
                    <a:pt x="2128" y="2263"/>
                    <a:pt x="2138" y="2225"/>
                    <a:pt x="2146" y="2225"/>
                  </a:cubicBezTo>
                  <a:cubicBezTo>
                    <a:pt x="2153" y="2225"/>
                    <a:pt x="2158" y="2248"/>
                    <a:pt x="2158" y="2288"/>
                  </a:cubicBezTo>
                  <a:cubicBezTo>
                    <a:pt x="2158" y="2288"/>
                    <a:pt x="2158" y="2288"/>
                    <a:pt x="2189" y="2196"/>
                  </a:cubicBezTo>
                  <a:cubicBezTo>
                    <a:pt x="2189" y="2247"/>
                    <a:pt x="2198" y="2289"/>
                    <a:pt x="2207" y="2289"/>
                  </a:cubicBezTo>
                  <a:cubicBezTo>
                    <a:pt x="2213" y="2289"/>
                    <a:pt x="2219" y="2263"/>
                    <a:pt x="2219" y="2196"/>
                  </a:cubicBezTo>
                  <a:cubicBezTo>
                    <a:pt x="2219" y="2234"/>
                    <a:pt x="2219" y="2267"/>
                    <a:pt x="2219" y="2288"/>
                  </a:cubicBezTo>
                  <a:cubicBezTo>
                    <a:pt x="2219" y="2373"/>
                    <a:pt x="2229" y="2411"/>
                    <a:pt x="2237" y="2411"/>
                  </a:cubicBezTo>
                  <a:cubicBezTo>
                    <a:pt x="2244" y="2411"/>
                    <a:pt x="2250" y="2388"/>
                    <a:pt x="2250" y="2348"/>
                  </a:cubicBezTo>
                  <a:cubicBezTo>
                    <a:pt x="2250" y="2329"/>
                    <a:pt x="2250" y="2306"/>
                    <a:pt x="2250" y="2288"/>
                  </a:cubicBezTo>
                  <a:cubicBezTo>
                    <a:pt x="2250" y="2288"/>
                    <a:pt x="2250" y="2288"/>
                    <a:pt x="2250" y="2196"/>
                  </a:cubicBezTo>
                  <a:lnTo>
                    <a:pt x="2280" y="2196"/>
                  </a:lnTo>
                  <a:cubicBezTo>
                    <a:pt x="2280" y="2136"/>
                    <a:pt x="2280" y="2136"/>
                    <a:pt x="2280" y="2136"/>
                  </a:cubicBezTo>
                  <a:cubicBezTo>
                    <a:pt x="2280" y="2136"/>
                    <a:pt x="2310" y="2136"/>
                    <a:pt x="2310" y="2227"/>
                  </a:cubicBezTo>
                  <a:cubicBezTo>
                    <a:pt x="2310" y="2288"/>
                    <a:pt x="2310" y="2288"/>
                    <a:pt x="2310" y="2288"/>
                  </a:cubicBezTo>
                  <a:cubicBezTo>
                    <a:pt x="2310" y="2288"/>
                    <a:pt x="2341" y="2075"/>
                    <a:pt x="2341" y="1923"/>
                  </a:cubicBezTo>
                  <a:cubicBezTo>
                    <a:pt x="2341" y="2014"/>
                    <a:pt x="2341" y="2014"/>
                    <a:pt x="2341" y="2014"/>
                  </a:cubicBezTo>
                  <a:cubicBezTo>
                    <a:pt x="2341" y="2075"/>
                    <a:pt x="2341" y="2075"/>
                    <a:pt x="2341" y="2075"/>
                  </a:cubicBezTo>
                  <a:lnTo>
                    <a:pt x="2341" y="2136"/>
                  </a:lnTo>
                  <a:cubicBezTo>
                    <a:pt x="2363" y="2201"/>
                    <a:pt x="2369" y="2251"/>
                    <a:pt x="2371" y="2251"/>
                  </a:cubicBezTo>
                  <a:cubicBezTo>
                    <a:pt x="2371" y="2251"/>
                    <a:pt x="2371" y="2244"/>
                    <a:pt x="2371" y="2227"/>
                  </a:cubicBezTo>
                  <a:cubicBezTo>
                    <a:pt x="2371" y="2166"/>
                    <a:pt x="2402" y="2166"/>
                    <a:pt x="2402" y="2166"/>
                  </a:cubicBezTo>
                  <a:cubicBezTo>
                    <a:pt x="2402" y="2166"/>
                    <a:pt x="2402" y="2166"/>
                    <a:pt x="2402" y="2105"/>
                  </a:cubicBezTo>
                  <a:cubicBezTo>
                    <a:pt x="2402" y="2044"/>
                    <a:pt x="2402" y="1953"/>
                    <a:pt x="2402" y="1953"/>
                  </a:cubicBezTo>
                  <a:cubicBezTo>
                    <a:pt x="2415" y="1913"/>
                    <a:pt x="2422" y="1891"/>
                    <a:pt x="2427" y="1891"/>
                  </a:cubicBezTo>
                  <a:cubicBezTo>
                    <a:pt x="2432" y="1891"/>
                    <a:pt x="2432" y="1928"/>
                    <a:pt x="2432" y="2014"/>
                  </a:cubicBezTo>
                  <a:lnTo>
                    <a:pt x="2432" y="1953"/>
                  </a:lnTo>
                  <a:cubicBezTo>
                    <a:pt x="2432" y="1953"/>
                    <a:pt x="2462" y="2105"/>
                    <a:pt x="2462" y="2166"/>
                  </a:cubicBezTo>
                  <a:cubicBezTo>
                    <a:pt x="2462" y="2147"/>
                    <a:pt x="2462" y="2124"/>
                    <a:pt x="2462" y="2105"/>
                  </a:cubicBezTo>
                  <a:cubicBezTo>
                    <a:pt x="2462" y="2105"/>
                    <a:pt x="2493" y="2105"/>
                    <a:pt x="2493" y="2166"/>
                  </a:cubicBezTo>
                  <a:cubicBezTo>
                    <a:pt x="2508" y="2242"/>
                    <a:pt x="2516" y="2280"/>
                    <a:pt x="2519" y="2280"/>
                  </a:cubicBezTo>
                  <a:cubicBezTo>
                    <a:pt x="2523" y="2280"/>
                    <a:pt x="2523" y="2242"/>
                    <a:pt x="2523" y="2166"/>
                  </a:cubicBezTo>
                  <a:cubicBezTo>
                    <a:pt x="2523" y="2194"/>
                    <a:pt x="2523" y="2205"/>
                    <a:pt x="2524" y="2205"/>
                  </a:cubicBezTo>
                  <a:cubicBezTo>
                    <a:pt x="2526" y="2205"/>
                    <a:pt x="2532" y="2148"/>
                    <a:pt x="2554" y="2105"/>
                  </a:cubicBezTo>
                  <a:cubicBezTo>
                    <a:pt x="2554" y="2151"/>
                    <a:pt x="2561" y="2174"/>
                    <a:pt x="2569" y="2174"/>
                  </a:cubicBezTo>
                  <a:cubicBezTo>
                    <a:pt x="2576" y="2174"/>
                    <a:pt x="2584" y="2151"/>
                    <a:pt x="2584" y="2105"/>
                  </a:cubicBezTo>
                  <a:cubicBezTo>
                    <a:pt x="2584" y="2196"/>
                    <a:pt x="2584" y="2196"/>
                    <a:pt x="2584" y="2196"/>
                  </a:cubicBezTo>
                  <a:cubicBezTo>
                    <a:pt x="2584" y="2196"/>
                    <a:pt x="2614" y="2196"/>
                    <a:pt x="2614" y="2257"/>
                  </a:cubicBezTo>
                  <a:cubicBezTo>
                    <a:pt x="2614" y="2257"/>
                    <a:pt x="2614" y="2257"/>
                    <a:pt x="2614" y="2196"/>
                  </a:cubicBezTo>
                  <a:cubicBezTo>
                    <a:pt x="2614" y="2156"/>
                    <a:pt x="2614" y="2126"/>
                    <a:pt x="2614" y="2105"/>
                  </a:cubicBezTo>
                  <a:cubicBezTo>
                    <a:pt x="2634" y="2202"/>
                    <a:pt x="2653" y="2275"/>
                    <a:pt x="2665" y="2275"/>
                  </a:cubicBezTo>
                  <a:cubicBezTo>
                    <a:pt x="2671" y="2275"/>
                    <a:pt x="2675" y="2251"/>
                    <a:pt x="2675" y="2196"/>
                  </a:cubicBezTo>
                  <a:lnTo>
                    <a:pt x="2706" y="2196"/>
                  </a:lnTo>
                  <a:cubicBezTo>
                    <a:pt x="2706" y="2242"/>
                    <a:pt x="2713" y="2265"/>
                    <a:pt x="2721" y="2265"/>
                  </a:cubicBezTo>
                  <a:cubicBezTo>
                    <a:pt x="2728" y="2265"/>
                    <a:pt x="2736" y="2242"/>
                    <a:pt x="2736" y="2196"/>
                  </a:cubicBezTo>
                  <a:cubicBezTo>
                    <a:pt x="2736" y="2242"/>
                    <a:pt x="2736" y="2265"/>
                    <a:pt x="2740" y="2265"/>
                  </a:cubicBezTo>
                  <a:cubicBezTo>
                    <a:pt x="2744" y="2265"/>
                    <a:pt x="2751" y="2242"/>
                    <a:pt x="2766" y="2196"/>
                  </a:cubicBezTo>
                  <a:cubicBezTo>
                    <a:pt x="2777" y="2208"/>
                    <a:pt x="2784" y="2215"/>
                    <a:pt x="2789" y="2215"/>
                  </a:cubicBezTo>
                  <a:cubicBezTo>
                    <a:pt x="2797" y="2215"/>
                    <a:pt x="2797" y="2193"/>
                    <a:pt x="2797" y="2136"/>
                  </a:cubicBezTo>
                  <a:cubicBezTo>
                    <a:pt x="2797" y="2157"/>
                    <a:pt x="2797" y="2189"/>
                    <a:pt x="2797" y="2227"/>
                  </a:cubicBezTo>
                  <a:cubicBezTo>
                    <a:pt x="2797" y="2279"/>
                    <a:pt x="2797" y="2309"/>
                    <a:pt x="2799" y="2309"/>
                  </a:cubicBezTo>
                  <a:cubicBezTo>
                    <a:pt x="2802" y="2309"/>
                    <a:pt x="2810" y="2257"/>
                    <a:pt x="2827" y="2136"/>
                  </a:cubicBezTo>
                  <a:lnTo>
                    <a:pt x="2827" y="2227"/>
                  </a:lnTo>
                  <a:cubicBezTo>
                    <a:pt x="2827" y="2236"/>
                    <a:pt x="2828" y="2241"/>
                    <a:pt x="2829" y="2241"/>
                  </a:cubicBezTo>
                  <a:cubicBezTo>
                    <a:pt x="2836" y="2241"/>
                    <a:pt x="2857" y="2117"/>
                    <a:pt x="2857" y="2014"/>
                  </a:cubicBezTo>
                  <a:lnTo>
                    <a:pt x="2857" y="2075"/>
                  </a:lnTo>
                  <a:cubicBezTo>
                    <a:pt x="2857" y="2136"/>
                    <a:pt x="2857" y="2136"/>
                    <a:pt x="2888" y="2136"/>
                  </a:cubicBezTo>
                  <a:cubicBezTo>
                    <a:pt x="2888" y="2136"/>
                    <a:pt x="2888" y="2136"/>
                    <a:pt x="2888" y="2075"/>
                  </a:cubicBezTo>
                  <a:cubicBezTo>
                    <a:pt x="2888" y="2014"/>
                    <a:pt x="2888" y="1923"/>
                    <a:pt x="2888" y="1923"/>
                  </a:cubicBezTo>
                  <a:cubicBezTo>
                    <a:pt x="2918" y="2075"/>
                    <a:pt x="2918" y="2166"/>
                    <a:pt x="2918" y="2166"/>
                  </a:cubicBezTo>
                  <a:cubicBezTo>
                    <a:pt x="2949" y="2166"/>
                    <a:pt x="2949" y="2166"/>
                    <a:pt x="2949" y="2227"/>
                  </a:cubicBezTo>
                  <a:cubicBezTo>
                    <a:pt x="2949" y="2227"/>
                    <a:pt x="2949" y="2227"/>
                    <a:pt x="2949" y="2166"/>
                  </a:cubicBezTo>
                  <a:lnTo>
                    <a:pt x="2979" y="2166"/>
                  </a:lnTo>
                  <a:cubicBezTo>
                    <a:pt x="2992" y="2233"/>
                    <a:pt x="3000" y="2271"/>
                    <a:pt x="3004" y="2271"/>
                  </a:cubicBezTo>
                  <a:cubicBezTo>
                    <a:pt x="3009" y="2271"/>
                    <a:pt x="3009" y="2211"/>
                    <a:pt x="3009" y="2075"/>
                  </a:cubicBezTo>
                  <a:cubicBezTo>
                    <a:pt x="3009" y="2014"/>
                    <a:pt x="2979" y="1953"/>
                    <a:pt x="2979" y="1953"/>
                  </a:cubicBezTo>
                  <a:lnTo>
                    <a:pt x="2979" y="1862"/>
                  </a:lnTo>
                  <a:cubicBezTo>
                    <a:pt x="2979" y="1862"/>
                    <a:pt x="3009" y="1801"/>
                    <a:pt x="3009" y="1710"/>
                  </a:cubicBezTo>
                  <a:lnTo>
                    <a:pt x="3009" y="1801"/>
                  </a:lnTo>
                  <a:cubicBezTo>
                    <a:pt x="3009" y="1862"/>
                    <a:pt x="3009" y="1953"/>
                    <a:pt x="3009" y="2014"/>
                  </a:cubicBezTo>
                  <a:cubicBezTo>
                    <a:pt x="3009" y="2083"/>
                    <a:pt x="3009" y="2139"/>
                    <a:pt x="3009" y="2166"/>
                  </a:cubicBezTo>
                  <a:cubicBezTo>
                    <a:pt x="3009" y="2206"/>
                    <a:pt x="3009" y="2228"/>
                    <a:pt x="3012" y="2228"/>
                  </a:cubicBezTo>
                  <a:cubicBezTo>
                    <a:pt x="3015" y="2228"/>
                    <a:pt x="3023" y="2191"/>
                    <a:pt x="3040" y="2105"/>
                  </a:cubicBezTo>
                  <a:cubicBezTo>
                    <a:pt x="3040" y="2191"/>
                    <a:pt x="3050" y="2228"/>
                    <a:pt x="3058" y="2228"/>
                  </a:cubicBezTo>
                  <a:cubicBezTo>
                    <a:pt x="3064" y="2228"/>
                    <a:pt x="3070" y="2206"/>
                    <a:pt x="3070" y="2166"/>
                  </a:cubicBezTo>
                  <a:cubicBezTo>
                    <a:pt x="3070" y="2141"/>
                    <a:pt x="3070" y="2121"/>
                    <a:pt x="3070" y="2105"/>
                  </a:cubicBezTo>
                  <a:cubicBezTo>
                    <a:pt x="3070" y="2136"/>
                    <a:pt x="3070" y="2151"/>
                    <a:pt x="3074" y="2151"/>
                  </a:cubicBezTo>
                  <a:cubicBezTo>
                    <a:pt x="3078" y="2151"/>
                    <a:pt x="3085" y="2136"/>
                    <a:pt x="3101" y="2105"/>
                  </a:cubicBezTo>
                  <a:lnTo>
                    <a:pt x="3101" y="1953"/>
                  </a:lnTo>
                  <a:cubicBezTo>
                    <a:pt x="3101" y="1953"/>
                    <a:pt x="3101" y="1892"/>
                    <a:pt x="3101" y="1801"/>
                  </a:cubicBezTo>
                  <a:cubicBezTo>
                    <a:pt x="3101" y="1789"/>
                    <a:pt x="3101" y="1783"/>
                    <a:pt x="3101" y="1783"/>
                  </a:cubicBezTo>
                  <a:cubicBezTo>
                    <a:pt x="3102" y="1783"/>
                    <a:pt x="3107" y="1875"/>
                    <a:pt x="3131" y="2044"/>
                  </a:cubicBezTo>
                  <a:lnTo>
                    <a:pt x="3131" y="2105"/>
                  </a:lnTo>
                  <a:cubicBezTo>
                    <a:pt x="3131" y="2020"/>
                    <a:pt x="3131" y="1982"/>
                    <a:pt x="3136" y="1982"/>
                  </a:cubicBezTo>
                  <a:cubicBezTo>
                    <a:pt x="3141" y="1982"/>
                    <a:pt x="3148" y="2005"/>
                    <a:pt x="3161" y="2044"/>
                  </a:cubicBezTo>
                  <a:cubicBezTo>
                    <a:pt x="3161" y="2063"/>
                    <a:pt x="3161" y="2084"/>
                    <a:pt x="3161" y="2105"/>
                  </a:cubicBezTo>
                  <a:cubicBezTo>
                    <a:pt x="3161" y="2034"/>
                    <a:pt x="3161" y="2005"/>
                    <a:pt x="3168" y="2005"/>
                  </a:cubicBezTo>
                  <a:cubicBezTo>
                    <a:pt x="3172" y="2005"/>
                    <a:pt x="3179" y="2019"/>
                    <a:pt x="3192" y="2044"/>
                  </a:cubicBezTo>
                  <a:cubicBezTo>
                    <a:pt x="3192" y="2044"/>
                    <a:pt x="3192" y="2044"/>
                    <a:pt x="3192" y="2136"/>
                  </a:cubicBezTo>
                  <a:cubicBezTo>
                    <a:pt x="3207" y="2090"/>
                    <a:pt x="3215" y="2067"/>
                    <a:pt x="3218" y="2067"/>
                  </a:cubicBezTo>
                  <a:cubicBezTo>
                    <a:pt x="3222" y="2067"/>
                    <a:pt x="3222" y="2090"/>
                    <a:pt x="3222" y="2136"/>
                  </a:cubicBezTo>
                  <a:cubicBezTo>
                    <a:pt x="3222" y="1984"/>
                    <a:pt x="3222" y="1892"/>
                    <a:pt x="3222" y="1892"/>
                  </a:cubicBezTo>
                  <a:cubicBezTo>
                    <a:pt x="3222" y="1892"/>
                    <a:pt x="3222" y="1892"/>
                    <a:pt x="3222" y="1832"/>
                  </a:cubicBezTo>
                  <a:cubicBezTo>
                    <a:pt x="3222" y="1832"/>
                    <a:pt x="3222" y="1832"/>
                    <a:pt x="3253" y="1771"/>
                  </a:cubicBezTo>
                  <a:cubicBezTo>
                    <a:pt x="3253" y="1739"/>
                    <a:pt x="3253" y="1683"/>
                    <a:pt x="3253" y="1649"/>
                  </a:cubicBezTo>
                  <a:lnTo>
                    <a:pt x="3222" y="1558"/>
                  </a:lnTo>
                  <a:cubicBezTo>
                    <a:pt x="3222" y="1475"/>
                    <a:pt x="3222" y="1424"/>
                    <a:pt x="3222" y="1406"/>
                  </a:cubicBezTo>
                  <a:cubicBezTo>
                    <a:pt x="3222" y="1345"/>
                    <a:pt x="3222" y="1285"/>
                    <a:pt x="3192" y="1285"/>
                  </a:cubicBezTo>
                  <a:cubicBezTo>
                    <a:pt x="3192" y="1310"/>
                    <a:pt x="3192" y="1330"/>
                    <a:pt x="3192" y="1345"/>
                  </a:cubicBezTo>
                  <a:lnTo>
                    <a:pt x="3161" y="1345"/>
                  </a:lnTo>
                  <a:cubicBezTo>
                    <a:pt x="3161" y="1345"/>
                    <a:pt x="3131" y="1345"/>
                    <a:pt x="3131" y="1406"/>
                  </a:cubicBezTo>
                  <a:lnTo>
                    <a:pt x="3131" y="1345"/>
                  </a:lnTo>
                  <a:cubicBezTo>
                    <a:pt x="3131" y="1345"/>
                    <a:pt x="3131" y="1345"/>
                    <a:pt x="3131" y="1254"/>
                  </a:cubicBezTo>
                  <a:cubicBezTo>
                    <a:pt x="3131" y="1245"/>
                    <a:pt x="3130" y="1240"/>
                    <a:pt x="3129" y="1240"/>
                  </a:cubicBezTo>
                  <a:lnTo>
                    <a:pt x="3129" y="1240"/>
                  </a:lnTo>
                  <a:cubicBezTo>
                    <a:pt x="3123" y="1240"/>
                    <a:pt x="3105" y="1364"/>
                    <a:pt x="3131" y="1467"/>
                  </a:cubicBezTo>
                  <a:lnTo>
                    <a:pt x="3101" y="1467"/>
                  </a:lnTo>
                  <a:cubicBezTo>
                    <a:pt x="3101" y="1400"/>
                    <a:pt x="3101" y="1348"/>
                    <a:pt x="3101" y="1315"/>
                  </a:cubicBezTo>
                  <a:cubicBezTo>
                    <a:pt x="3101" y="1285"/>
                    <a:pt x="3101" y="1269"/>
                    <a:pt x="3097" y="1269"/>
                  </a:cubicBezTo>
                  <a:cubicBezTo>
                    <a:pt x="3093" y="1269"/>
                    <a:pt x="3085" y="1285"/>
                    <a:pt x="3070" y="1315"/>
                  </a:cubicBezTo>
                  <a:cubicBezTo>
                    <a:pt x="3070" y="1315"/>
                    <a:pt x="3070" y="1390"/>
                    <a:pt x="3070" y="1467"/>
                  </a:cubicBezTo>
                  <a:cubicBezTo>
                    <a:pt x="3070" y="1425"/>
                    <a:pt x="3056" y="1368"/>
                    <a:pt x="3047" y="1368"/>
                  </a:cubicBezTo>
                  <a:cubicBezTo>
                    <a:pt x="3043" y="1368"/>
                    <a:pt x="3040" y="1378"/>
                    <a:pt x="3040" y="1406"/>
                  </a:cubicBezTo>
                  <a:cubicBezTo>
                    <a:pt x="3009" y="1406"/>
                    <a:pt x="3009" y="1406"/>
                    <a:pt x="3009" y="1315"/>
                  </a:cubicBezTo>
                  <a:cubicBezTo>
                    <a:pt x="3009" y="1305"/>
                    <a:pt x="3009" y="1301"/>
                    <a:pt x="3007" y="1301"/>
                  </a:cubicBezTo>
                  <a:cubicBezTo>
                    <a:pt x="3001" y="1301"/>
                    <a:pt x="2979" y="1425"/>
                    <a:pt x="2979" y="1528"/>
                  </a:cubicBezTo>
                  <a:cubicBezTo>
                    <a:pt x="2979" y="1467"/>
                    <a:pt x="2979" y="1467"/>
                    <a:pt x="2979" y="1467"/>
                  </a:cubicBezTo>
                  <a:cubicBezTo>
                    <a:pt x="2949" y="1467"/>
                    <a:pt x="2949" y="1467"/>
                    <a:pt x="2949" y="1376"/>
                  </a:cubicBezTo>
                  <a:cubicBezTo>
                    <a:pt x="2949" y="1358"/>
                    <a:pt x="2949" y="1337"/>
                    <a:pt x="2949" y="1315"/>
                  </a:cubicBezTo>
                  <a:cubicBezTo>
                    <a:pt x="2949" y="1254"/>
                    <a:pt x="2949" y="1254"/>
                    <a:pt x="2918" y="1224"/>
                  </a:cubicBezTo>
                  <a:cubicBezTo>
                    <a:pt x="2918" y="1315"/>
                    <a:pt x="2918" y="1315"/>
                    <a:pt x="2918" y="1315"/>
                  </a:cubicBezTo>
                  <a:cubicBezTo>
                    <a:pt x="2888" y="1315"/>
                    <a:pt x="2888" y="1315"/>
                    <a:pt x="2888" y="1467"/>
                  </a:cubicBezTo>
                  <a:cubicBezTo>
                    <a:pt x="2888" y="1460"/>
                    <a:pt x="2888" y="1449"/>
                    <a:pt x="2888" y="1437"/>
                  </a:cubicBezTo>
                  <a:cubicBezTo>
                    <a:pt x="2858" y="1437"/>
                    <a:pt x="2857" y="1437"/>
                    <a:pt x="2857" y="1376"/>
                  </a:cubicBezTo>
                  <a:lnTo>
                    <a:pt x="2857" y="1376"/>
                  </a:lnTo>
                  <a:cubicBezTo>
                    <a:pt x="2858" y="1437"/>
                    <a:pt x="2888" y="1437"/>
                    <a:pt x="2888" y="1437"/>
                  </a:cubicBezTo>
                  <a:cubicBezTo>
                    <a:pt x="2888" y="1418"/>
                    <a:pt x="2888" y="1395"/>
                    <a:pt x="2888" y="1376"/>
                  </a:cubicBezTo>
                  <a:cubicBezTo>
                    <a:pt x="2888" y="1285"/>
                    <a:pt x="2888" y="1285"/>
                    <a:pt x="2888" y="1285"/>
                  </a:cubicBezTo>
                  <a:cubicBezTo>
                    <a:pt x="2888" y="1285"/>
                    <a:pt x="2857" y="1376"/>
                    <a:pt x="2857" y="1376"/>
                  </a:cubicBezTo>
                  <a:cubicBezTo>
                    <a:pt x="2857" y="1376"/>
                    <a:pt x="2857" y="1285"/>
                    <a:pt x="2857" y="1285"/>
                  </a:cubicBezTo>
                  <a:cubicBezTo>
                    <a:pt x="2857" y="1285"/>
                    <a:pt x="2827" y="1285"/>
                    <a:pt x="2827" y="1224"/>
                  </a:cubicBezTo>
                  <a:close/>
                  <a:moveTo>
                    <a:pt x="2310" y="2531"/>
                  </a:moveTo>
                  <a:cubicBezTo>
                    <a:pt x="2310" y="2622"/>
                    <a:pt x="2310" y="2622"/>
                    <a:pt x="2341" y="2622"/>
                  </a:cubicBezTo>
                  <a:cubicBezTo>
                    <a:pt x="2341" y="2622"/>
                    <a:pt x="2341" y="2622"/>
                    <a:pt x="2341" y="2531"/>
                  </a:cubicBez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14"/>
            <p:cNvSpPr/>
            <p:nvPr/>
          </p:nvSpPr>
          <p:spPr>
            <a:xfrm>
              <a:off x="1976875" y="3071399"/>
              <a:ext cx="54334" cy="20549"/>
            </a:xfrm>
            <a:custGeom>
              <a:rect b="b" l="l" r="r" t="t"/>
              <a:pathLst>
                <a:path extrusionOk="0" h="1242" w="3284">
                  <a:moveTo>
                    <a:pt x="1490" y="152"/>
                  </a:moveTo>
                  <a:cubicBezTo>
                    <a:pt x="1490" y="152"/>
                    <a:pt x="1490" y="152"/>
                    <a:pt x="1490" y="152"/>
                  </a:cubicBezTo>
                  <a:cubicBezTo>
                    <a:pt x="1490" y="152"/>
                    <a:pt x="1490" y="152"/>
                    <a:pt x="1490" y="152"/>
                  </a:cubicBezTo>
                  <a:close/>
                  <a:moveTo>
                    <a:pt x="2007" y="152"/>
                  </a:moveTo>
                  <a:cubicBezTo>
                    <a:pt x="2007" y="152"/>
                    <a:pt x="2007" y="152"/>
                    <a:pt x="2007" y="152"/>
                  </a:cubicBezTo>
                  <a:cubicBezTo>
                    <a:pt x="2007" y="152"/>
                    <a:pt x="2007" y="152"/>
                    <a:pt x="2007" y="152"/>
                  </a:cubicBezTo>
                  <a:close/>
                  <a:moveTo>
                    <a:pt x="2736" y="152"/>
                  </a:moveTo>
                  <a:cubicBezTo>
                    <a:pt x="2736" y="152"/>
                    <a:pt x="2736" y="152"/>
                    <a:pt x="2736" y="152"/>
                  </a:cubicBezTo>
                  <a:cubicBezTo>
                    <a:pt x="2736" y="152"/>
                    <a:pt x="2736" y="152"/>
                    <a:pt x="2736" y="152"/>
                  </a:cubicBezTo>
                  <a:close/>
                  <a:moveTo>
                    <a:pt x="2827" y="152"/>
                  </a:moveTo>
                  <a:cubicBezTo>
                    <a:pt x="2827" y="152"/>
                    <a:pt x="2827" y="152"/>
                    <a:pt x="2827" y="152"/>
                  </a:cubicBezTo>
                  <a:cubicBezTo>
                    <a:pt x="2827" y="152"/>
                    <a:pt x="2827" y="152"/>
                    <a:pt x="2827" y="152"/>
                  </a:cubicBezTo>
                  <a:close/>
                  <a:moveTo>
                    <a:pt x="3253" y="152"/>
                  </a:moveTo>
                  <a:cubicBezTo>
                    <a:pt x="3253" y="152"/>
                    <a:pt x="3253" y="152"/>
                    <a:pt x="3253" y="152"/>
                  </a:cubicBezTo>
                  <a:cubicBezTo>
                    <a:pt x="3253" y="152"/>
                    <a:pt x="3253" y="152"/>
                    <a:pt x="3253" y="152"/>
                  </a:cubicBezTo>
                  <a:close/>
                  <a:moveTo>
                    <a:pt x="1125" y="213"/>
                  </a:moveTo>
                  <a:cubicBezTo>
                    <a:pt x="1125" y="213"/>
                    <a:pt x="1125" y="213"/>
                    <a:pt x="1125" y="213"/>
                  </a:cubicBezTo>
                  <a:cubicBezTo>
                    <a:pt x="1125" y="213"/>
                    <a:pt x="1125" y="213"/>
                    <a:pt x="1125" y="213"/>
                  </a:cubicBezTo>
                  <a:close/>
                  <a:moveTo>
                    <a:pt x="2615" y="152"/>
                  </a:moveTo>
                  <a:cubicBezTo>
                    <a:pt x="2615" y="213"/>
                    <a:pt x="2607" y="244"/>
                    <a:pt x="2603" y="244"/>
                  </a:cubicBezTo>
                  <a:cubicBezTo>
                    <a:pt x="2599" y="244"/>
                    <a:pt x="2599" y="213"/>
                    <a:pt x="2615" y="152"/>
                  </a:cubicBezTo>
                  <a:close/>
                  <a:moveTo>
                    <a:pt x="2645" y="213"/>
                  </a:moveTo>
                  <a:cubicBezTo>
                    <a:pt x="2660" y="289"/>
                    <a:pt x="2660" y="327"/>
                    <a:pt x="2656" y="327"/>
                  </a:cubicBezTo>
                  <a:cubicBezTo>
                    <a:pt x="2653" y="327"/>
                    <a:pt x="2645" y="289"/>
                    <a:pt x="2645" y="213"/>
                  </a:cubicBezTo>
                  <a:close/>
                  <a:moveTo>
                    <a:pt x="2736" y="304"/>
                  </a:moveTo>
                  <a:cubicBezTo>
                    <a:pt x="2736" y="371"/>
                    <a:pt x="2730" y="409"/>
                    <a:pt x="2724" y="409"/>
                  </a:cubicBezTo>
                  <a:cubicBezTo>
                    <a:pt x="2718" y="409"/>
                    <a:pt x="2711" y="376"/>
                    <a:pt x="2708" y="304"/>
                  </a:cubicBezTo>
                  <a:close/>
                  <a:moveTo>
                    <a:pt x="2007" y="274"/>
                  </a:moveTo>
                  <a:lnTo>
                    <a:pt x="2007" y="335"/>
                  </a:lnTo>
                  <a:lnTo>
                    <a:pt x="2007" y="426"/>
                  </a:lnTo>
                  <a:lnTo>
                    <a:pt x="1976" y="426"/>
                  </a:lnTo>
                  <a:cubicBezTo>
                    <a:pt x="1976" y="335"/>
                    <a:pt x="1976" y="274"/>
                    <a:pt x="2007" y="274"/>
                  </a:cubicBezTo>
                  <a:close/>
                  <a:moveTo>
                    <a:pt x="1520" y="335"/>
                  </a:moveTo>
                  <a:cubicBezTo>
                    <a:pt x="1520" y="426"/>
                    <a:pt x="1520" y="487"/>
                    <a:pt x="1520" y="487"/>
                  </a:cubicBezTo>
                  <a:cubicBezTo>
                    <a:pt x="1490" y="487"/>
                    <a:pt x="1490" y="487"/>
                    <a:pt x="1490" y="426"/>
                  </a:cubicBezTo>
                  <a:cubicBezTo>
                    <a:pt x="1490" y="335"/>
                    <a:pt x="1520" y="335"/>
                    <a:pt x="1520" y="335"/>
                  </a:cubicBezTo>
                  <a:close/>
                  <a:moveTo>
                    <a:pt x="1885" y="244"/>
                  </a:moveTo>
                  <a:cubicBezTo>
                    <a:pt x="1916" y="244"/>
                    <a:pt x="1885" y="396"/>
                    <a:pt x="1885" y="487"/>
                  </a:cubicBezTo>
                  <a:cubicBezTo>
                    <a:pt x="1885" y="487"/>
                    <a:pt x="1885" y="487"/>
                    <a:pt x="1885" y="396"/>
                  </a:cubicBezTo>
                  <a:cubicBezTo>
                    <a:pt x="1885" y="335"/>
                    <a:pt x="1885" y="244"/>
                    <a:pt x="1885" y="244"/>
                  </a:cubicBezTo>
                  <a:close/>
                  <a:moveTo>
                    <a:pt x="3223" y="517"/>
                  </a:moveTo>
                  <a:lnTo>
                    <a:pt x="3223" y="578"/>
                  </a:lnTo>
                  <a:cubicBezTo>
                    <a:pt x="3223" y="669"/>
                    <a:pt x="3223" y="669"/>
                    <a:pt x="3192" y="669"/>
                  </a:cubicBezTo>
                  <a:cubicBezTo>
                    <a:pt x="3192" y="669"/>
                    <a:pt x="3192" y="669"/>
                    <a:pt x="3192" y="578"/>
                  </a:cubicBezTo>
                  <a:cubicBezTo>
                    <a:pt x="3192" y="578"/>
                    <a:pt x="3192" y="517"/>
                    <a:pt x="3223" y="517"/>
                  </a:cubicBezTo>
                  <a:close/>
                  <a:moveTo>
                    <a:pt x="2463" y="639"/>
                  </a:moveTo>
                  <a:lnTo>
                    <a:pt x="2493" y="699"/>
                  </a:lnTo>
                  <a:lnTo>
                    <a:pt x="2463" y="699"/>
                  </a:lnTo>
                  <a:cubicBezTo>
                    <a:pt x="2463" y="699"/>
                    <a:pt x="2463" y="699"/>
                    <a:pt x="2463" y="639"/>
                  </a:cubicBezTo>
                  <a:close/>
                  <a:moveTo>
                    <a:pt x="2523" y="548"/>
                  </a:moveTo>
                  <a:cubicBezTo>
                    <a:pt x="2523" y="639"/>
                    <a:pt x="2523" y="699"/>
                    <a:pt x="2523" y="699"/>
                  </a:cubicBezTo>
                  <a:cubicBezTo>
                    <a:pt x="2523" y="725"/>
                    <a:pt x="2521" y="736"/>
                    <a:pt x="2518" y="736"/>
                  </a:cubicBezTo>
                  <a:cubicBezTo>
                    <a:pt x="2511" y="736"/>
                    <a:pt x="2501" y="658"/>
                    <a:pt x="2523" y="548"/>
                  </a:cubicBezTo>
                  <a:close/>
                  <a:moveTo>
                    <a:pt x="27" y="616"/>
                  </a:moveTo>
                  <a:cubicBezTo>
                    <a:pt x="23" y="616"/>
                    <a:pt x="16" y="654"/>
                    <a:pt x="1" y="730"/>
                  </a:cubicBezTo>
                  <a:cubicBezTo>
                    <a:pt x="1" y="771"/>
                    <a:pt x="1" y="816"/>
                    <a:pt x="1" y="851"/>
                  </a:cubicBezTo>
                  <a:cubicBezTo>
                    <a:pt x="5" y="856"/>
                    <a:pt x="8" y="858"/>
                    <a:pt x="11" y="858"/>
                  </a:cubicBezTo>
                  <a:cubicBezTo>
                    <a:pt x="31" y="858"/>
                    <a:pt x="31" y="782"/>
                    <a:pt x="31" y="730"/>
                  </a:cubicBezTo>
                  <a:cubicBezTo>
                    <a:pt x="31" y="654"/>
                    <a:pt x="31" y="616"/>
                    <a:pt x="27" y="616"/>
                  </a:cubicBezTo>
                  <a:close/>
                  <a:moveTo>
                    <a:pt x="555" y="665"/>
                  </a:moveTo>
                  <a:cubicBezTo>
                    <a:pt x="578" y="665"/>
                    <a:pt x="575" y="799"/>
                    <a:pt x="548" y="882"/>
                  </a:cubicBezTo>
                  <a:cubicBezTo>
                    <a:pt x="548" y="882"/>
                    <a:pt x="548" y="882"/>
                    <a:pt x="548" y="791"/>
                  </a:cubicBezTo>
                  <a:cubicBezTo>
                    <a:pt x="548" y="730"/>
                    <a:pt x="548" y="669"/>
                    <a:pt x="548" y="669"/>
                  </a:cubicBezTo>
                  <a:cubicBezTo>
                    <a:pt x="550" y="666"/>
                    <a:pt x="553" y="665"/>
                    <a:pt x="555" y="665"/>
                  </a:cubicBezTo>
                  <a:close/>
                  <a:moveTo>
                    <a:pt x="3040" y="517"/>
                  </a:moveTo>
                  <a:lnTo>
                    <a:pt x="3040" y="608"/>
                  </a:lnTo>
                  <a:cubicBezTo>
                    <a:pt x="3040" y="669"/>
                    <a:pt x="3040" y="760"/>
                    <a:pt x="3040" y="821"/>
                  </a:cubicBezTo>
                  <a:cubicBezTo>
                    <a:pt x="3040" y="843"/>
                    <a:pt x="3040" y="863"/>
                    <a:pt x="3040" y="882"/>
                  </a:cubicBezTo>
                  <a:cubicBezTo>
                    <a:pt x="3040" y="821"/>
                    <a:pt x="3040" y="760"/>
                    <a:pt x="3010" y="760"/>
                  </a:cubicBezTo>
                  <a:lnTo>
                    <a:pt x="3010" y="669"/>
                  </a:lnTo>
                  <a:cubicBezTo>
                    <a:pt x="3040" y="669"/>
                    <a:pt x="3040" y="608"/>
                    <a:pt x="3040" y="517"/>
                  </a:cubicBezTo>
                  <a:close/>
                  <a:moveTo>
                    <a:pt x="2858" y="979"/>
                  </a:moveTo>
                  <a:lnTo>
                    <a:pt x="2858" y="979"/>
                  </a:lnTo>
                  <a:cubicBezTo>
                    <a:pt x="2857" y="1006"/>
                    <a:pt x="2856" y="1028"/>
                    <a:pt x="2855" y="1046"/>
                  </a:cubicBezTo>
                  <a:lnTo>
                    <a:pt x="2855" y="1046"/>
                  </a:lnTo>
                  <a:cubicBezTo>
                    <a:pt x="2856" y="1042"/>
                    <a:pt x="2857" y="1038"/>
                    <a:pt x="2858" y="1034"/>
                  </a:cubicBezTo>
                  <a:cubicBezTo>
                    <a:pt x="2858" y="1014"/>
                    <a:pt x="2858" y="995"/>
                    <a:pt x="2858" y="979"/>
                  </a:cubicBezTo>
                  <a:close/>
                  <a:moveTo>
                    <a:pt x="943" y="1003"/>
                  </a:moveTo>
                  <a:cubicBezTo>
                    <a:pt x="943" y="1056"/>
                    <a:pt x="939" y="1090"/>
                    <a:pt x="936" y="1110"/>
                  </a:cubicBezTo>
                  <a:lnTo>
                    <a:pt x="936" y="1110"/>
                  </a:lnTo>
                  <a:cubicBezTo>
                    <a:pt x="938" y="1106"/>
                    <a:pt x="940" y="1100"/>
                    <a:pt x="943" y="1095"/>
                  </a:cubicBezTo>
                  <a:cubicBezTo>
                    <a:pt x="943" y="1074"/>
                    <a:pt x="943" y="1041"/>
                    <a:pt x="943" y="1003"/>
                  </a:cubicBezTo>
                  <a:close/>
                  <a:moveTo>
                    <a:pt x="2855" y="1046"/>
                  </a:moveTo>
                  <a:cubicBezTo>
                    <a:pt x="2844" y="1091"/>
                    <a:pt x="2843" y="1116"/>
                    <a:pt x="2845" y="1116"/>
                  </a:cubicBezTo>
                  <a:cubicBezTo>
                    <a:pt x="2847" y="1116"/>
                    <a:pt x="2852" y="1094"/>
                    <a:pt x="2855" y="1046"/>
                  </a:cubicBezTo>
                  <a:close/>
                  <a:moveTo>
                    <a:pt x="936" y="1110"/>
                  </a:moveTo>
                  <a:cubicBezTo>
                    <a:pt x="930" y="1124"/>
                    <a:pt x="929" y="1133"/>
                    <a:pt x="930" y="1133"/>
                  </a:cubicBezTo>
                  <a:cubicBezTo>
                    <a:pt x="930" y="1133"/>
                    <a:pt x="933" y="1126"/>
                    <a:pt x="936" y="1110"/>
                  </a:cubicBezTo>
                  <a:close/>
                  <a:moveTo>
                    <a:pt x="92" y="0"/>
                  </a:moveTo>
                  <a:cubicBezTo>
                    <a:pt x="61" y="0"/>
                    <a:pt x="61" y="92"/>
                    <a:pt x="61" y="152"/>
                  </a:cubicBezTo>
                  <a:cubicBezTo>
                    <a:pt x="61" y="152"/>
                    <a:pt x="61" y="152"/>
                    <a:pt x="61" y="244"/>
                  </a:cubicBezTo>
                  <a:cubicBezTo>
                    <a:pt x="61" y="304"/>
                    <a:pt x="61" y="304"/>
                    <a:pt x="61" y="304"/>
                  </a:cubicBezTo>
                  <a:cubicBezTo>
                    <a:pt x="61" y="321"/>
                    <a:pt x="61" y="343"/>
                    <a:pt x="61" y="365"/>
                  </a:cubicBezTo>
                  <a:cubicBezTo>
                    <a:pt x="61" y="456"/>
                    <a:pt x="61" y="517"/>
                    <a:pt x="61" y="517"/>
                  </a:cubicBezTo>
                  <a:lnTo>
                    <a:pt x="61" y="669"/>
                  </a:lnTo>
                  <a:cubicBezTo>
                    <a:pt x="61" y="821"/>
                    <a:pt x="61" y="882"/>
                    <a:pt x="61" y="973"/>
                  </a:cubicBezTo>
                  <a:cubicBezTo>
                    <a:pt x="61" y="1009"/>
                    <a:pt x="72" y="1056"/>
                    <a:pt x="81" y="1056"/>
                  </a:cubicBezTo>
                  <a:cubicBezTo>
                    <a:pt x="87" y="1056"/>
                    <a:pt x="92" y="1035"/>
                    <a:pt x="92" y="973"/>
                  </a:cubicBezTo>
                  <a:cubicBezTo>
                    <a:pt x="92" y="1034"/>
                    <a:pt x="122" y="1064"/>
                    <a:pt x="122" y="1064"/>
                  </a:cubicBezTo>
                  <a:cubicBezTo>
                    <a:pt x="153" y="1064"/>
                    <a:pt x="183" y="1064"/>
                    <a:pt x="183" y="1125"/>
                  </a:cubicBezTo>
                  <a:cubicBezTo>
                    <a:pt x="183" y="1216"/>
                    <a:pt x="183" y="1216"/>
                    <a:pt x="183" y="1216"/>
                  </a:cubicBezTo>
                  <a:cubicBezTo>
                    <a:pt x="183" y="1162"/>
                    <a:pt x="194" y="1151"/>
                    <a:pt x="209" y="1151"/>
                  </a:cubicBezTo>
                  <a:cubicBezTo>
                    <a:pt x="219" y="1151"/>
                    <a:pt x="232" y="1155"/>
                    <a:pt x="244" y="1155"/>
                  </a:cubicBezTo>
                  <a:cubicBezTo>
                    <a:pt x="244" y="1155"/>
                    <a:pt x="274" y="1155"/>
                    <a:pt x="274" y="1095"/>
                  </a:cubicBezTo>
                  <a:lnTo>
                    <a:pt x="305" y="1095"/>
                  </a:lnTo>
                  <a:cubicBezTo>
                    <a:pt x="305" y="1155"/>
                    <a:pt x="305" y="1155"/>
                    <a:pt x="305" y="1155"/>
                  </a:cubicBezTo>
                  <a:cubicBezTo>
                    <a:pt x="305" y="1095"/>
                    <a:pt x="335" y="1095"/>
                    <a:pt x="335" y="1095"/>
                  </a:cubicBezTo>
                  <a:cubicBezTo>
                    <a:pt x="335" y="1095"/>
                    <a:pt x="365" y="1095"/>
                    <a:pt x="396" y="1155"/>
                  </a:cubicBezTo>
                  <a:cubicBezTo>
                    <a:pt x="396" y="1168"/>
                    <a:pt x="396" y="1179"/>
                    <a:pt x="396" y="1186"/>
                  </a:cubicBezTo>
                  <a:lnTo>
                    <a:pt x="426" y="1186"/>
                  </a:lnTo>
                  <a:cubicBezTo>
                    <a:pt x="426" y="1095"/>
                    <a:pt x="426" y="1095"/>
                    <a:pt x="457" y="1095"/>
                  </a:cubicBezTo>
                  <a:cubicBezTo>
                    <a:pt x="469" y="1095"/>
                    <a:pt x="481" y="1099"/>
                    <a:pt x="491" y="1099"/>
                  </a:cubicBezTo>
                  <a:cubicBezTo>
                    <a:pt x="506" y="1099"/>
                    <a:pt x="517" y="1089"/>
                    <a:pt x="517" y="1034"/>
                  </a:cubicBezTo>
                  <a:cubicBezTo>
                    <a:pt x="536" y="1185"/>
                    <a:pt x="543" y="1242"/>
                    <a:pt x="546" y="1242"/>
                  </a:cubicBezTo>
                  <a:cubicBezTo>
                    <a:pt x="548" y="1242"/>
                    <a:pt x="548" y="1220"/>
                    <a:pt x="548" y="1186"/>
                  </a:cubicBezTo>
                  <a:cubicBezTo>
                    <a:pt x="548" y="1186"/>
                    <a:pt x="548" y="1125"/>
                    <a:pt x="548" y="1034"/>
                  </a:cubicBezTo>
                  <a:cubicBezTo>
                    <a:pt x="548" y="1095"/>
                    <a:pt x="558" y="1122"/>
                    <a:pt x="569" y="1122"/>
                  </a:cubicBezTo>
                  <a:cubicBezTo>
                    <a:pt x="587" y="1122"/>
                    <a:pt x="609" y="1064"/>
                    <a:pt x="609" y="973"/>
                  </a:cubicBezTo>
                  <a:lnTo>
                    <a:pt x="609" y="1064"/>
                  </a:lnTo>
                  <a:cubicBezTo>
                    <a:pt x="609" y="1125"/>
                    <a:pt x="609" y="1125"/>
                    <a:pt x="639" y="1125"/>
                  </a:cubicBezTo>
                  <a:cubicBezTo>
                    <a:pt x="639" y="1064"/>
                    <a:pt x="644" y="1042"/>
                    <a:pt x="650" y="1042"/>
                  </a:cubicBezTo>
                  <a:cubicBezTo>
                    <a:pt x="659" y="1042"/>
                    <a:pt x="669" y="1089"/>
                    <a:pt x="669" y="1125"/>
                  </a:cubicBezTo>
                  <a:cubicBezTo>
                    <a:pt x="669" y="1216"/>
                    <a:pt x="669" y="1216"/>
                    <a:pt x="669" y="1216"/>
                  </a:cubicBezTo>
                  <a:cubicBezTo>
                    <a:pt x="683" y="1149"/>
                    <a:pt x="690" y="1124"/>
                    <a:pt x="694" y="1124"/>
                  </a:cubicBezTo>
                  <a:cubicBezTo>
                    <a:pt x="700" y="1124"/>
                    <a:pt x="700" y="1165"/>
                    <a:pt x="700" y="1216"/>
                  </a:cubicBezTo>
                  <a:lnTo>
                    <a:pt x="730" y="1216"/>
                  </a:lnTo>
                  <a:cubicBezTo>
                    <a:pt x="730" y="1125"/>
                    <a:pt x="730" y="1125"/>
                    <a:pt x="730" y="1125"/>
                  </a:cubicBezTo>
                  <a:cubicBezTo>
                    <a:pt x="730" y="1125"/>
                    <a:pt x="735" y="1130"/>
                    <a:pt x="739" y="1130"/>
                  </a:cubicBezTo>
                  <a:cubicBezTo>
                    <a:pt x="745" y="1130"/>
                    <a:pt x="748" y="1119"/>
                    <a:pt x="730" y="1064"/>
                  </a:cubicBezTo>
                  <a:cubicBezTo>
                    <a:pt x="730" y="1003"/>
                    <a:pt x="730" y="912"/>
                    <a:pt x="761" y="912"/>
                  </a:cubicBezTo>
                  <a:lnTo>
                    <a:pt x="761" y="1003"/>
                  </a:lnTo>
                  <a:cubicBezTo>
                    <a:pt x="761" y="1064"/>
                    <a:pt x="761" y="1064"/>
                    <a:pt x="761" y="1064"/>
                  </a:cubicBezTo>
                  <a:cubicBezTo>
                    <a:pt x="791" y="1064"/>
                    <a:pt x="791" y="1064"/>
                    <a:pt x="791" y="1155"/>
                  </a:cubicBezTo>
                  <a:lnTo>
                    <a:pt x="821" y="1064"/>
                  </a:lnTo>
                  <a:cubicBezTo>
                    <a:pt x="821" y="1110"/>
                    <a:pt x="821" y="1133"/>
                    <a:pt x="825" y="1133"/>
                  </a:cubicBezTo>
                  <a:cubicBezTo>
                    <a:pt x="829" y="1133"/>
                    <a:pt x="837" y="1110"/>
                    <a:pt x="852" y="1064"/>
                  </a:cubicBezTo>
                  <a:cubicBezTo>
                    <a:pt x="852" y="1140"/>
                    <a:pt x="852" y="1178"/>
                    <a:pt x="856" y="1178"/>
                  </a:cubicBezTo>
                  <a:cubicBezTo>
                    <a:pt x="859" y="1178"/>
                    <a:pt x="867" y="1140"/>
                    <a:pt x="882" y="1064"/>
                  </a:cubicBezTo>
                  <a:cubicBezTo>
                    <a:pt x="882" y="1155"/>
                    <a:pt x="882" y="1155"/>
                    <a:pt x="882" y="1155"/>
                  </a:cubicBezTo>
                  <a:cubicBezTo>
                    <a:pt x="882" y="1125"/>
                    <a:pt x="890" y="1110"/>
                    <a:pt x="897" y="1110"/>
                  </a:cubicBezTo>
                  <a:cubicBezTo>
                    <a:pt x="905" y="1110"/>
                    <a:pt x="913" y="1125"/>
                    <a:pt x="913" y="1155"/>
                  </a:cubicBezTo>
                  <a:cubicBezTo>
                    <a:pt x="913" y="1095"/>
                    <a:pt x="913" y="1095"/>
                    <a:pt x="913" y="1095"/>
                  </a:cubicBezTo>
                  <a:cubicBezTo>
                    <a:pt x="913" y="1095"/>
                    <a:pt x="913" y="1095"/>
                    <a:pt x="913" y="1003"/>
                  </a:cubicBezTo>
                  <a:cubicBezTo>
                    <a:pt x="943" y="943"/>
                    <a:pt x="943" y="943"/>
                    <a:pt x="943" y="943"/>
                  </a:cubicBezTo>
                  <a:cubicBezTo>
                    <a:pt x="943" y="943"/>
                    <a:pt x="943" y="965"/>
                    <a:pt x="943" y="1003"/>
                  </a:cubicBezTo>
                  <a:lnTo>
                    <a:pt x="973" y="1003"/>
                  </a:lnTo>
                  <a:cubicBezTo>
                    <a:pt x="973" y="1095"/>
                    <a:pt x="973" y="1095"/>
                    <a:pt x="973" y="1095"/>
                  </a:cubicBezTo>
                  <a:cubicBezTo>
                    <a:pt x="973" y="1049"/>
                    <a:pt x="973" y="1026"/>
                    <a:pt x="977" y="1026"/>
                  </a:cubicBezTo>
                  <a:cubicBezTo>
                    <a:pt x="981" y="1026"/>
                    <a:pt x="988" y="1049"/>
                    <a:pt x="1004" y="1095"/>
                  </a:cubicBezTo>
                  <a:cubicBezTo>
                    <a:pt x="1004" y="1074"/>
                    <a:pt x="1004" y="1044"/>
                    <a:pt x="1004" y="1003"/>
                  </a:cubicBezTo>
                  <a:cubicBezTo>
                    <a:pt x="1004" y="1095"/>
                    <a:pt x="1064" y="1095"/>
                    <a:pt x="1095" y="1095"/>
                  </a:cubicBezTo>
                  <a:cubicBezTo>
                    <a:pt x="1095" y="1065"/>
                    <a:pt x="1095" y="1015"/>
                    <a:pt x="1095" y="943"/>
                  </a:cubicBezTo>
                  <a:cubicBezTo>
                    <a:pt x="1110" y="988"/>
                    <a:pt x="1118" y="1011"/>
                    <a:pt x="1121" y="1011"/>
                  </a:cubicBezTo>
                  <a:cubicBezTo>
                    <a:pt x="1125" y="1011"/>
                    <a:pt x="1125" y="988"/>
                    <a:pt x="1125" y="943"/>
                  </a:cubicBezTo>
                  <a:cubicBezTo>
                    <a:pt x="1125" y="1008"/>
                    <a:pt x="1125" y="1058"/>
                    <a:pt x="1125" y="1058"/>
                  </a:cubicBezTo>
                  <a:cubicBezTo>
                    <a:pt x="1125" y="1067"/>
                    <a:pt x="1125" y="1079"/>
                    <a:pt x="1125" y="1095"/>
                  </a:cubicBezTo>
                  <a:cubicBezTo>
                    <a:pt x="1125" y="1122"/>
                    <a:pt x="1128" y="1133"/>
                    <a:pt x="1132" y="1133"/>
                  </a:cubicBezTo>
                  <a:cubicBezTo>
                    <a:pt x="1141" y="1133"/>
                    <a:pt x="1156" y="1076"/>
                    <a:pt x="1156" y="1034"/>
                  </a:cubicBezTo>
                  <a:cubicBezTo>
                    <a:pt x="1156" y="1095"/>
                    <a:pt x="1161" y="1122"/>
                    <a:pt x="1167" y="1122"/>
                  </a:cubicBezTo>
                  <a:cubicBezTo>
                    <a:pt x="1175" y="1122"/>
                    <a:pt x="1186" y="1064"/>
                    <a:pt x="1186" y="973"/>
                  </a:cubicBezTo>
                  <a:cubicBezTo>
                    <a:pt x="1186" y="973"/>
                    <a:pt x="1186" y="973"/>
                    <a:pt x="1186" y="1034"/>
                  </a:cubicBezTo>
                  <a:cubicBezTo>
                    <a:pt x="1186" y="1034"/>
                    <a:pt x="1186" y="1034"/>
                    <a:pt x="1216" y="973"/>
                  </a:cubicBezTo>
                  <a:cubicBezTo>
                    <a:pt x="1216" y="991"/>
                    <a:pt x="1216" y="1011"/>
                    <a:pt x="1216" y="1034"/>
                  </a:cubicBezTo>
                  <a:lnTo>
                    <a:pt x="1247" y="973"/>
                  </a:lnTo>
                  <a:cubicBezTo>
                    <a:pt x="1247" y="992"/>
                    <a:pt x="1247" y="1012"/>
                    <a:pt x="1247" y="1034"/>
                  </a:cubicBezTo>
                  <a:cubicBezTo>
                    <a:pt x="1247" y="1125"/>
                    <a:pt x="1247" y="1125"/>
                    <a:pt x="1277" y="1125"/>
                  </a:cubicBezTo>
                  <a:lnTo>
                    <a:pt x="1308" y="1125"/>
                  </a:lnTo>
                  <a:cubicBezTo>
                    <a:pt x="1308" y="1125"/>
                    <a:pt x="1338" y="1125"/>
                    <a:pt x="1338" y="1064"/>
                  </a:cubicBezTo>
                  <a:lnTo>
                    <a:pt x="1368" y="1064"/>
                  </a:lnTo>
                  <a:cubicBezTo>
                    <a:pt x="1399" y="1064"/>
                    <a:pt x="1399" y="1064"/>
                    <a:pt x="1399" y="1003"/>
                  </a:cubicBezTo>
                  <a:cubicBezTo>
                    <a:pt x="1399" y="1003"/>
                    <a:pt x="1399" y="1064"/>
                    <a:pt x="1429" y="1064"/>
                  </a:cubicBezTo>
                  <a:cubicBezTo>
                    <a:pt x="1429" y="1064"/>
                    <a:pt x="1429" y="1064"/>
                    <a:pt x="1429" y="1003"/>
                  </a:cubicBezTo>
                  <a:cubicBezTo>
                    <a:pt x="1446" y="1089"/>
                    <a:pt x="1454" y="1126"/>
                    <a:pt x="1457" y="1126"/>
                  </a:cubicBezTo>
                  <a:cubicBezTo>
                    <a:pt x="1460" y="1126"/>
                    <a:pt x="1460" y="1104"/>
                    <a:pt x="1460" y="1064"/>
                  </a:cubicBezTo>
                  <a:lnTo>
                    <a:pt x="1490" y="1064"/>
                  </a:lnTo>
                  <a:cubicBezTo>
                    <a:pt x="1490" y="1013"/>
                    <a:pt x="1495" y="994"/>
                    <a:pt x="1502" y="994"/>
                  </a:cubicBezTo>
                  <a:cubicBezTo>
                    <a:pt x="1510" y="994"/>
                    <a:pt x="1520" y="1029"/>
                    <a:pt x="1520" y="1064"/>
                  </a:cubicBezTo>
                  <a:cubicBezTo>
                    <a:pt x="1520" y="1048"/>
                    <a:pt x="1520" y="1028"/>
                    <a:pt x="1520" y="1003"/>
                  </a:cubicBezTo>
                  <a:cubicBezTo>
                    <a:pt x="1532" y="980"/>
                    <a:pt x="1539" y="965"/>
                    <a:pt x="1544" y="965"/>
                  </a:cubicBezTo>
                  <a:cubicBezTo>
                    <a:pt x="1551" y="965"/>
                    <a:pt x="1551" y="1002"/>
                    <a:pt x="1551" y="1095"/>
                  </a:cubicBezTo>
                  <a:lnTo>
                    <a:pt x="1551" y="1155"/>
                  </a:lnTo>
                  <a:cubicBezTo>
                    <a:pt x="1551" y="1095"/>
                    <a:pt x="1551" y="1095"/>
                    <a:pt x="1581" y="1095"/>
                  </a:cubicBezTo>
                  <a:cubicBezTo>
                    <a:pt x="1581" y="1095"/>
                    <a:pt x="1612" y="1003"/>
                    <a:pt x="1612" y="1003"/>
                  </a:cubicBezTo>
                  <a:cubicBezTo>
                    <a:pt x="1612" y="1003"/>
                    <a:pt x="1612" y="1034"/>
                    <a:pt x="1642" y="1095"/>
                  </a:cubicBezTo>
                  <a:cubicBezTo>
                    <a:pt x="1642" y="1095"/>
                    <a:pt x="1642" y="1095"/>
                    <a:pt x="1642" y="1034"/>
                  </a:cubicBezTo>
                  <a:lnTo>
                    <a:pt x="1672" y="1034"/>
                  </a:lnTo>
                  <a:cubicBezTo>
                    <a:pt x="1672" y="943"/>
                    <a:pt x="1672" y="943"/>
                    <a:pt x="1703" y="943"/>
                  </a:cubicBezTo>
                  <a:cubicBezTo>
                    <a:pt x="1703" y="993"/>
                    <a:pt x="1740" y="1015"/>
                    <a:pt x="1773" y="1015"/>
                  </a:cubicBezTo>
                  <a:cubicBezTo>
                    <a:pt x="1800" y="1015"/>
                    <a:pt x="1824" y="1000"/>
                    <a:pt x="1824" y="973"/>
                  </a:cubicBezTo>
                  <a:lnTo>
                    <a:pt x="1855" y="973"/>
                  </a:lnTo>
                  <a:cubicBezTo>
                    <a:pt x="1855" y="1035"/>
                    <a:pt x="1855" y="1056"/>
                    <a:pt x="1857" y="1056"/>
                  </a:cubicBezTo>
                  <a:cubicBezTo>
                    <a:pt x="1860" y="1056"/>
                    <a:pt x="1867" y="1009"/>
                    <a:pt x="1885" y="973"/>
                  </a:cubicBezTo>
                  <a:cubicBezTo>
                    <a:pt x="1885" y="912"/>
                    <a:pt x="1885" y="912"/>
                    <a:pt x="1885" y="912"/>
                  </a:cubicBezTo>
                  <a:cubicBezTo>
                    <a:pt x="1885" y="998"/>
                    <a:pt x="1895" y="1035"/>
                    <a:pt x="1903" y="1035"/>
                  </a:cubicBezTo>
                  <a:cubicBezTo>
                    <a:pt x="1910" y="1035"/>
                    <a:pt x="1916" y="1013"/>
                    <a:pt x="1916" y="973"/>
                  </a:cubicBezTo>
                  <a:cubicBezTo>
                    <a:pt x="1916" y="1043"/>
                    <a:pt x="1916" y="1080"/>
                    <a:pt x="1918" y="1080"/>
                  </a:cubicBezTo>
                  <a:cubicBezTo>
                    <a:pt x="1922" y="1080"/>
                    <a:pt x="1929" y="1028"/>
                    <a:pt x="1946" y="912"/>
                  </a:cubicBezTo>
                  <a:cubicBezTo>
                    <a:pt x="1946" y="936"/>
                    <a:pt x="1946" y="956"/>
                    <a:pt x="1946" y="973"/>
                  </a:cubicBezTo>
                  <a:cubicBezTo>
                    <a:pt x="1961" y="1049"/>
                    <a:pt x="1969" y="1087"/>
                    <a:pt x="1973" y="1087"/>
                  </a:cubicBezTo>
                  <a:cubicBezTo>
                    <a:pt x="1976" y="1087"/>
                    <a:pt x="1976" y="1049"/>
                    <a:pt x="1976" y="973"/>
                  </a:cubicBezTo>
                  <a:cubicBezTo>
                    <a:pt x="1976" y="912"/>
                    <a:pt x="1976" y="882"/>
                    <a:pt x="1980" y="882"/>
                  </a:cubicBezTo>
                  <a:cubicBezTo>
                    <a:pt x="1984" y="882"/>
                    <a:pt x="1992" y="912"/>
                    <a:pt x="2007" y="973"/>
                  </a:cubicBezTo>
                  <a:cubicBezTo>
                    <a:pt x="2007" y="973"/>
                    <a:pt x="2037" y="1064"/>
                    <a:pt x="2068" y="1064"/>
                  </a:cubicBezTo>
                  <a:cubicBezTo>
                    <a:pt x="2098" y="1064"/>
                    <a:pt x="2128" y="1064"/>
                    <a:pt x="2098" y="1003"/>
                  </a:cubicBezTo>
                  <a:cubicBezTo>
                    <a:pt x="2098" y="927"/>
                    <a:pt x="2106" y="889"/>
                    <a:pt x="2113" y="889"/>
                  </a:cubicBezTo>
                  <a:cubicBezTo>
                    <a:pt x="2121" y="889"/>
                    <a:pt x="2128" y="927"/>
                    <a:pt x="2128" y="1003"/>
                  </a:cubicBezTo>
                  <a:cubicBezTo>
                    <a:pt x="2128" y="1003"/>
                    <a:pt x="2128" y="1064"/>
                    <a:pt x="2128" y="1064"/>
                  </a:cubicBezTo>
                  <a:cubicBezTo>
                    <a:pt x="2159" y="1064"/>
                    <a:pt x="2159" y="1064"/>
                    <a:pt x="2159" y="1155"/>
                  </a:cubicBezTo>
                  <a:cubicBezTo>
                    <a:pt x="2159" y="1070"/>
                    <a:pt x="2168" y="1032"/>
                    <a:pt x="2177" y="1032"/>
                  </a:cubicBezTo>
                  <a:cubicBezTo>
                    <a:pt x="2183" y="1032"/>
                    <a:pt x="2189" y="1055"/>
                    <a:pt x="2189" y="1095"/>
                  </a:cubicBezTo>
                  <a:cubicBezTo>
                    <a:pt x="2220" y="1095"/>
                    <a:pt x="2220" y="1095"/>
                    <a:pt x="2220" y="1003"/>
                  </a:cubicBezTo>
                  <a:cubicBezTo>
                    <a:pt x="2220" y="1054"/>
                    <a:pt x="2229" y="1096"/>
                    <a:pt x="2237" y="1096"/>
                  </a:cubicBezTo>
                  <a:cubicBezTo>
                    <a:pt x="2244" y="1096"/>
                    <a:pt x="2250" y="1070"/>
                    <a:pt x="2250" y="1003"/>
                  </a:cubicBezTo>
                  <a:cubicBezTo>
                    <a:pt x="2250" y="940"/>
                    <a:pt x="2255" y="908"/>
                    <a:pt x="2261" y="908"/>
                  </a:cubicBezTo>
                  <a:cubicBezTo>
                    <a:pt x="2270" y="908"/>
                    <a:pt x="2280" y="971"/>
                    <a:pt x="2280" y="1095"/>
                  </a:cubicBezTo>
                  <a:cubicBezTo>
                    <a:pt x="2280" y="1095"/>
                    <a:pt x="2280" y="1095"/>
                    <a:pt x="2280" y="943"/>
                  </a:cubicBezTo>
                  <a:cubicBezTo>
                    <a:pt x="2280" y="882"/>
                    <a:pt x="2311" y="882"/>
                    <a:pt x="2311" y="882"/>
                  </a:cubicBezTo>
                  <a:cubicBezTo>
                    <a:pt x="2311" y="943"/>
                    <a:pt x="2311" y="943"/>
                    <a:pt x="2311" y="1003"/>
                  </a:cubicBezTo>
                  <a:cubicBezTo>
                    <a:pt x="2311" y="1003"/>
                    <a:pt x="2311" y="1047"/>
                    <a:pt x="2311" y="1095"/>
                  </a:cubicBezTo>
                  <a:cubicBezTo>
                    <a:pt x="2311" y="943"/>
                    <a:pt x="2311" y="943"/>
                    <a:pt x="2341" y="943"/>
                  </a:cubicBezTo>
                  <a:cubicBezTo>
                    <a:pt x="2341" y="943"/>
                    <a:pt x="2341" y="943"/>
                    <a:pt x="2341" y="1034"/>
                  </a:cubicBezTo>
                  <a:cubicBezTo>
                    <a:pt x="2341" y="1095"/>
                    <a:pt x="2341" y="1095"/>
                    <a:pt x="2341" y="1095"/>
                  </a:cubicBezTo>
                  <a:cubicBezTo>
                    <a:pt x="2341" y="1095"/>
                    <a:pt x="2371" y="882"/>
                    <a:pt x="2371" y="730"/>
                  </a:cubicBezTo>
                  <a:cubicBezTo>
                    <a:pt x="2371" y="821"/>
                    <a:pt x="2371" y="821"/>
                    <a:pt x="2371" y="821"/>
                  </a:cubicBezTo>
                  <a:cubicBezTo>
                    <a:pt x="2371" y="882"/>
                    <a:pt x="2371" y="882"/>
                    <a:pt x="2371" y="882"/>
                  </a:cubicBezTo>
                  <a:lnTo>
                    <a:pt x="2371" y="943"/>
                  </a:lnTo>
                  <a:cubicBezTo>
                    <a:pt x="2387" y="912"/>
                    <a:pt x="2394" y="897"/>
                    <a:pt x="2398" y="897"/>
                  </a:cubicBezTo>
                  <a:cubicBezTo>
                    <a:pt x="2402" y="897"/>
                    <a:pt x="2402" y="912"/>
                    <a:pt x="2402" y="943"/>
                  </a:cubicBezTo>
                  <a:cubicBezTo>
                    <a:pt x="2402" y="1008"/>
                    <a:pt x="2402" y="1058"/>
                    <a:pt x="2402" y="1058"/>
                  </a:cubicBezTo>
                  <a:cubicBezTo>
                    <a:pt x="2402" y="1067"/>
                    <a:pt x="2402" y="1079"/>
                    <a:pt x="2402" y="1095"/>
                  </a:cubicBezTo>
                  <a:cubicBezTo>
                    <a:pt x="2432" y="1095"/>
                    <a:pt x="2432" y="1095"/>
                    <a:pt x="2432" y="1034"/>
                  </a:cubicBezTo>
                  <a:cubicBezTo>
                    <a:pt x="2432" y="973"/>
                    <a:pt x="2432" y="973"/>
                    <a:pt x="2432" y="973"/>
                  </a:cubicBezTo>
                  <a:cubicBezTo>
                    <a:pt x="2432" y="973"/>
                    <a:pt x="2432" y="973"/>
                    <a:pt x="2432" y="882"/>
                  </a:cubicBezTo>
                  <a:cubicBezTo>
                    <a:pt x="2432" y="821"/>
                    <a:pt x="2432" y="760"/>
                    <a:pt x="2463" y="760"/>
                  </a:cubicBezTo>
                  <a:cubicBezTo>
                    <a:pt x="2463" y="777"/>
                    <a:pt x="2463" y="797"/>
                    <a:pt x="2463" y="821"/>
                  </a:cubicBezTo>
                  <a:cubicBezTo>
                    <a:pt x="2463" y="882"/>
                    <a:pt x="2463" y="882"/>
                    <a:pt x="2463" y="912"/>
                  </a:cubicBezTo>
                  <a:cubicBezTo>
                    <a:pt x="2463" y="912"/>
                    <a:pt x="2463" y="912"/>
                    <a:pt x="2463" y="973"/>
                  </a:cubicBezTo>
                  <a:cubicBezTo>
                    <a:pt x="2472" y="991"/>
                    <a:pt x="2478" y="998"/>
                    <a:pt x="2482" y="998"/>
                  </a:cubicBezTo>
                  <a:cubicBezTo>
                    <a:pt x="2493" y="998"/>
                    <a:pt x="2493" y="955"/>
                    <a:pt x="2493" y="912"/>
                  </a:cubicBezTo>
                  <a:cubicBezTo>
                    <a:pt x="2523" y="912"/>
                    <a:pt x="2523" y="912"/>
                    <a:pt x="2523" y="973"/>
                  </a:cubicBezTo>
                  <a:cubicBezTo>
                    <a:pt x="2523" y="943"/>
                    <a:pt x="2523" y="927"/>
                    <a:pt x="2527" y="927"/>
                  </a:cubicBezTo>
                  <a:cubicBezTo>
                    <a:pt x="2531" y="927"/>
                    <a:pt x="2539" y="943"/>
                    <a:pt x="2554" y="973"/>
                  </a:cubicBezTo>
                  <a:cubicBezTo>
                    <a:pt x="2563" y="1001"/>
                    <a:pt x="2570" y="1012"/>
                    <a:pt x="2574" y="1012"/>
                  </a:cubicBezTo>
                  <a:cubicBezTo>
                    <a:pt x="2584" y="1012"/>
                    <a:pt x="2584" y="955"/>
                    <a:pt x="2584" y="912"/>
                  </a:cubicBezTo>
                  <a:cubicBezTo>
                    <a:pt x="2584" y="851"/>
                    <a:pt x="2584" y="699"/>
                    <a:pt x="2584" y="608"/>
                  </a:cubicBezTo>
                  <a:cubicBezTo>
                    <a:pt x="2584" y="583"/>
                    <a:pt x="2584" y="563"/>
                    <a:pt x="2584" y="548"/>
                  </a:cubicBezTo>
                  <a:cubicBezTo>
                    <a:pt x="2584" y="548"/>
                    <a:pt x="2615" y="639"/>
                    <a:pt x="2615" y="699"/>
                  </a:cubicBezTo>
                  <a:cubicBezTo>
                    <a:pt x="2615" y="760"/>
                    <a:pt x="2584" y="760"/>
                    <a:pt x="2584" y="760"/>
                  </a:cubicBezTo>
                  <a:cubicBezTo>
                    <a:pt x="2584" y="851"/>
                    <a:pt x="2584" y="912"/>
                    <a:pt x="2615" y="912"/>
                  </a:cubicBezTo>
                  <a:cubicBezTo>
                    <a:pt x="2615" y="1003"/>
                    <a:pt x="2615" y="1003"/>
                    <a:pt x="2615" y="1003"/>
                  </a:cubicBezTo>
                  <a:cubicBezTo>
                    <a:pt x="2645" y="1003"/>
                    <a:pt x="2645" y="1003"/>
                    <a:pt x="2645" y="1064"/>
                  </a:cubicBezTo>
                  <a:cubicBezTo>
                    <a:pt x="2645" y="1064"/>
                    <a:pt x="2675" y="1064"/>
                    <a:pt x="2675" y="1003"/>
                  </a:cubicBezTo>
                  <a:cubicBezTo>
                    <a:pt x="2675" y="963"/>
                    <a:pt x="2675" y="933"/>
                    <a:pt x="2675" y="912"/>
                  </a:cubicBezTo>
                  <a:cubicBezTo>
                    <a:pt x="2675" y="1009"/>
                    <a:pt x="2688" y="1082"/>
                    <a:pt x="2705" y="1082"/>
                  </a:cubicBezTo>
                  <a:cubicBezTo>
                    <a:pt x="2714" y="1082"/>
                    <a:pt x="2725" y="1058"/>
                    <a:pt x="2736" y="1003"/>
                  </a:cubicBezTo>
                  <a:cubicBezTo>
                    <a:pt x="2736" y="1049"/>
                    <a:pt x="2744" y="1072"/>
                    <a:pt x="2751" y="1072"/>
                  </a:cubicBezTo>
                  <a:cubicBezTo>
                    <a:pt x="2759" y="1072"/>
                    <a:pt x="2767" y="1049"/>
                    <a:pt x="2767" y="1003"/>
                  </a:cubicBezTo>
                  <a:cubicBezTo>
                    <a:pt x="2782" y="1049"/>
                    <a:pt x="2789" y="1072"/>
                    <a:pt x="2793" y="1072"/>
                  </a:cubicBezTo>
                  <a:cubicBezTo>
                    <a:pt x="2797" y="1072"/>
                    <a:pt x="2797" y="1049"/>
                    <a:pt x="2797" y="1003"/>
                  </a:cubicBezTo>
                  <a:cubicBezTo>
                    <a:pt x="2797" y="984"/>
                    <a:pt x="2797" y="961"/>
                    <a:pt x="2797" y="943"/>
                  </a:cubicBezTo>
                  <a:cubicBezTo>
                    <a:pt x="2797" y="1003"/>
                    <a:pt x="2797" y="1003"/>
                    <a:pt x="2827" y="1003"/>
                  </a:cubicBezTo>
                  <a:cubicBezTo>
                    <a:pt x="2827" y="991"/>
                    <a:pt x="2827" y="971"/>
                    <a:pt x="2827" y="943"/>
                  </a:cubicBezTo>
                  <a:cubicBezTo>
                    <a:pt x="2836" y="926"/>
                    <a:pt x="2842" y="918"/>
                    <a:pt x="2846" y="918"/>
                  </a:cubicBezTo>
                  <a:cubicBezTo>
                    <a:pt x="2854" y="918"/>
                    <a:pt x="2857" y="942"/>
                    <a:pt x="2858" y="979"/>
                  </a:cubicBezTo>
                  <a:lnTo>
                    <a:pt x="2858" y="979"/>
                  </a:lnTo>
                  <a:cubicBezTo>
                    <a:pt x="2858" y="968"/>
                    <a:pt x="2858" y="956"/>
                    <a:pt x="2858" y="943"/>
                  </a:cubicBezTo>
                  <a:cubicBezTo>
                    <a:pt x="2888" y="882"/>
                    <a:pt x="2888" y="791"/>
                    <a:pt x="2858" y="730"/>
                  </a:cubicBezTo>
                  <a:cubicBezTo>
                    <a:pt x="2858" y="669"/>
                    <a:pt x="2858" y="669"/>
                    <a:pt x="2888" y="669"/>
                  </a:cubicBezTo>
                  <a:cubicBezTo>
                    <a:pt x="2888" y="730"/>
                    <a:pt x="2888" y="821"/>
                    <a:pt x="2888" y="882"/>
                  </a:cubicBezTo>
                  <a:cubicBezTo>
                    <a:pt x="2888" y="943"/>
                    <a:pt x="2919" y="943"/>
                    <a:pt x="2919" y="943"/>
                  </a:cubicBezTo>
                  <a:cubicBezTo>
                    <a:pt x="2919" y="943"/>
                    <a:pt x="2919" y="943"/>
                    <a:pt x="2919" y="882"/>
                  </a:cubicBezTo>
                  <a:cubicBezTo>
                    <a:pt x="2919" y="821"/>
                    <a:pt x="2919" y="730"/>
                    <a:pt x="2919" y="730"/>
                  </a:cubicBezTo>
                  <a:cubicBezTo>
                    <a:pt x="2919" y="730"/>
                    <a:pt x="2919" y="669"/>
                    <a:pt x="2919" y="578"/>
                  </a:cubicBezTo>
                  <a:cubicBezTo>
                    <a:pt x="2919" y="578"/>
                    <a:pt x="2919" y="669"/>
                    <a:pt x="2949" y="730"/>
                  </a:cubicBezTo>
                  <a:cubicBezTo>
                    <a:pt x="2949" y="882"/>
                    <a:pt x="2949" y="973"/>
                    <a:pt x="2979" y="973"/>
                  </a:cubicBezTo>
                  <a:cubicBezTo>
                    <a:pt x="2979" y="973"/>
                    <a:pt x="2979" y="973"/>
                    <a:pt x="2979" y="1034"/>
                  </a:cubicBezTo>
                  <a:cubicBezTo>
                    <a:pt x="3010" y="1034"/>
                    <a:pt x="3010" y="1034"/>
                    <a:pt x="3010" y="973"/>
                  </a:cubicBezTo>
                  <a:cubicBezTo>
                    <a:pt x="3010" y="943"/>
                    <a:pt x="3013" y="933"/>
                    <a:pt x="3018" y="933"/>
                  </a:cubicBezTo>
                  <a:cubicBezTo>
                    <a:pt x="3027" y="933"/>
                    <a:pt x="3040" y="973"/>
                    <a:pt x="3040" y="973"/>
                  </a:cubicBezTo>
                  <a:cubicBezTo>
                    <a:pt x="3040" y="955"/>
                    <a:pt x="3040" y="935"/>
                    <a:pt x="3040" y="912"/>
                  </a:cubicBezTo>
                  <a:cubicBezTo>
                    <a:pt x="3040" y="912"/>
                    <a:pt x="3040" y="912"/>
                    <a:pt x="3071" y="973"/>
                  </a:cubicBezTo>
                  <a:cubicBezTo>
                    <a:pt x="3071" y="956"/>
                    <a:pt x="3071" y="936"/>
                    <a:pt x="3071" y="912"/>
                  </a:cubicBezTo>
                  <a:cubicBezTo>
                    <a:pt x="3071" y="998"/>
                    <a:pt x="3080" y="1035"/>
                    <a:pt x="3089" y="1035"/>
                  </a:cubicBezTo>
                  <a:cubicBezTo>
                    <a:pt x="3095" y="1035"/>
                    <a:pt x="3101" y="1013"/>
                    <a:pt x="3101" y="973"/>
                  </a:cubicBezTo>
                  <a:cubicBezTo>
                    <a:pt x="3101" y="948"/>
                    <a:pt x="3101" y="928"/>
                    <a:pt x="3101" y="912"/>
                  </a:cubicBezTo>
                  <a:cubicBezTo>
                    <a:pt x="3116" y="943"/>
                    <a:pt x="3124" y="958"/>
                    <a:pt x="3128" y="958"/>
                  </a:cubicBezTo>
                  <a:cubicBezTo>
                    <a:pt x="3131" y="958"/>
                    <a:pt x="3131" y="943"/>
                    <a:pt x="3131" y="912"/>
                  </a:cubicBezTo>
                  <a:lnTo>
                    <a:pt x="3131" y="760"/>
                  </a:lnTo>
                  <a:cubicBezTo>
                    <a:pt x="3131" y="760"/>
                    <a:pt x="3131" y="699"/>
                    <a:pt x="3131" y="608"/>
                  </a:cubicBezTo>
                  <a:cubicBezTo>
                    <a:pt x="3131" y="596"/>
                    <a:pt x="3133" y="590"/>
                    <a:pt x="3135" y="590"/>
                  </a:cubicBezTo>
                  <a:cubicBezTo>
                    <a:pt x="3143" y="590"/>
                    <a:pt x="3162" y="682"/>
                    <a:pt x="3162" y="851"/>
                  </a:cubicBezTo>
                  <a:lnTo>
                    <a:pt x="3162" y="912"/>
                  </a:lnTo>
                  <a:cubicBezTo>
                    <a:pt x="3162" y="1003"/>
                    <a:pt x="3162" y="1003"/>
                    <a:pt x="3192" y="1003"/>
                  </a:cubicBezTo>
                  <a:cubicBezTo>
                    <a:pt x="3192" y="1003"/>
                    <a:pt x="3192" y="1003"/>
                    <a:pt x="3192" y="965"/>
                  </a:cubicBezTo>
                  <a:cubicBezTo>
                    <a:pt x="3192" y="965"/>
                    <a:pt x="3192" y="927"/>
                    <a:pt x="3192" y="851"/>
                  </a:cubicBezTo>
                  <a:cubicBezTo>
                    <a:pt x="3192" y="912"/>
                    <a:pt x="3192" y="1003"/>
                    <a:pt x="3223" y="1003"/>
                  </a:cubicBezTo>
                  <a:lnTo>
                    <a:pt x="3223" y="912"/>
                  </a:lnTo>
                  <a:cubicBezTo>
                    <a:pt x="3223" y="887"/>
                    <a:pt x="3223" y="867"/>
                    <a:pt x="3223" y="851"/>
                  </a:cubicBezTo>
                  <a:cubicBezTo>
                    <a:pt x="3223" y="851"/>
                    <a:pt x="3253" y="851"/>
                    <a:pt x="3253" y="943"/>
                  </a:cubicBezTo>
                  <a:cubicBezTo>
                    <a:pt x="3253" y="791"/>
                    <a:pt x="3253" y="699"/>
                    <a:pt x="3253" y="699"/>
                  </a:cubicBezTo>
                  <a:cubicBezTo>
                    <a:pt x="3253" y="699"/>
                    <a:pt x="3253" y="699"/>
                    <a:pt x="3253" y="639"/>
                  </a:cubicBezTo>
                  <a:cubicBezTo>
                    <a:pt x="3253" y="639"/>
                    <a:pt x="3283" y="639"/>
                    <a:pt x="3283" y="578"/>
                  </a:cubicBezTo>
                  <a:cubicBezTo>
                    <a:pt x="3283" y="546"/>
                    <a:pt x="3283" y="490"/>
                    <a:pt x="3283" y="456"/>
                  </a:cubicBezTo>
                  <a:lnTo>
                    <a:pt x="3283" y="365"/>
                  </a:lnTo>
                  <a:cubicBezTo>
                    <a:pt x="3283" y="259"/>
                    <a:pt x="3276" y="206"/>
                    <a:pt x="3268" y="206"/>
                  </a:cubicBezTo>
                  <a:cubicBezTo>
                    <a:pt x="3261" y="206"/>
                    <a:pt x="3253" y="259"/>
                    <a:pt x="3253" y="365"/>
                  </a:cubicBezTo>
                  <a:cubicBezTo>
                    <a:pt x="3253" y="304"/>
                    <a:pt x="3253" y="304"/>
                    <a:pt x="3253" y="304"/>
                  </a:cubicBezTo>
                  <a:cubicBezTo>
                    <a:pt x="3253" y="304"/>
                    <a:pt x="3253" y="304"/>
                    <a:pt x="3253" y="213"/>
                  </a:cubicBezTo>
                  <a:cubicBezTo>
                    <a:pt x="3253" y="192"/>
                    <a:pt x="3253" y="171"/>
                    <a:pt x="3253" y="152"/>
                  </a:cubicBezTo>
                  <a:cubicBezTo>
                    <a:pt x="3253" y="176"/>
                    <a:pt x="3248" y="190"/>
                    <a:pt x="3243" y="190"/>
                  </a:cubicBezTo>
                  <a:cubicBezTo>
                    <a:pt x="3234" y="190"/>
                    <a:pt x="3223" y="154"/>
                    <a:pt x="3223" y="61"/>
                  </a:cubicBezTo>
                  <a:cubicBezTo>
                    <a:pt x="3223" y="82"/>
                    <a:pt x="3223" y="112"/>
                    <a:pt x="3223" y="152"/>
                  </a:cubicBezTo>
                  <a:cubicBezTo>
                    <a:pt x="3192" y="152"/>
                    <a:pt x="3192" y="213"/>
                    <a:pt x="3192" y="304"/>
                  </a:cubicBezTo>
                  <a:cubicBezTo>
                    <a:pt x="3192" y="257"/>
                    <a:pt x="3192" y="213"/>
                    <a:pt x="3192" y="213"/>
                  </a:cubicBezTo>
                  <a:cubicBezTo>
                    <a:pt x="3192" y="152"/>
                    <a:pt x="3192" y="152"/>
                    <a:pt x="3192" y="152"/>
                  </a:cubicBezTo>
                  <a:cubicBezTo>
                    <a:pt x="3172" y="152"/>
                    <a:pt x="3165" y="112"/>
                    <a:pt x="3163" y="112"/>
                  </a:cubicBezTo>
                  <a:cubicBezTo>
                    <a:pt x="3162" y="112"/>
                    <a:pt x="3162" y="122"/>
                    <a:pt x="3162" y="152"/>
                  </a:cubicBezTo>
                  <a:cubicBezTo>
                    <a:pt x="3162" y="152"/>
                    <a:pt x="3162" y="152"/>
                    <a:pt x="3162" y="61"/>
                  </a:cubicBezTo>
                  <a:cubicBezTo>
                    <a:pt x="3162" y="52"/>
                    <a:pt x="3161" y="47"/>
                    <a:pt x="3160" y="47"/>
                  </a:cubicBezTo>
                  <a:lnTo>
                    <a:pt x="3160" y="47"/>
                  </a:lnTo>
                  <a:cubicBezTo>
                    <a:pt x="3154" y="47"/>
                    <a:pt x="3136" y="171"/>
                    <a:pt x="3162" y="274"/>
                  </a:cubicBezTo>
                  <a:cubicBezTo>
                    <a:pt x="3162" y="274"/>
                    <a:pt x="3162" y="365"/>
                    <a:pt x="3162" y="365"/>
                  </a:cubicBezTo>
                  <a:cubicBezTo>
                    <a:pt x="3162" y="426"/>
                    <a:pt x="3131" y="426"/>
                    <a:pt x="3131" y="426"/>
                  </a:cubicBezTo>
                  <a:lnTo>
                    <a:pt x="3131" y="274"/>
                  </a:lnTo>
                  <a:cubicBezTo>
                    <a:pt x="3131" y="207"/>
                    <a:pt x="3131" y="155"/>
                    <a:pt x="3131" y="122"/>
                  </a:cubicBezTo>
                  <a:cubicBezTo>
                    <a:pt x="3131" y="122"/>
                    <a:pt x="3101" y="274"/>
                    <a:pt x="3101" y="365"/>
                  </a:cubicBezTo>
                  <a:cubicBezTo>
                    <a:pt x="3101" y="323"/>
                    <a:pt x="3101" y="293"/>
                    <a:pt x="3101" y="274"/>
                  </a:cubicBezTo>
                  <a:cubicBezTo>
                    <a:pt x="3101" y="232"/>
                    <a:pt x="3101" y="175"/>
                    <a:pt x="3091" y="175"/>
                  </a:cubicBezTo>
                  <a:cubicBezTo>
                    <a:pt x="3086" y="175"/>
                    <a:pt x="3080" y="185"/>
                    <a:pt x="3071" y="213"/>
                  </a:cubicBezTo>
                  <a:cubicBezTo>
                    <a:pt x="3071" y="213"/>
                    <a:pt x="3040" y="213"/>
                    <a:pt x="3040" y="122"/>
                  </a:cubicBezTo>
                  <a:cubicBezTo>
                    <a:pt x="3040" y="112"/>
                    <a:pt x="3040" y="108"/>
                    <a:pt x="3040" y="108"/>
                  </a:cubicBezTo>
                  <a:cubicBezTo>
                    <a:pt x="3039" y="108"/>
                    <a:pt x="3035" y="232"/>
                    <a:pt x="3010" y="335"/>
                  </a:cubicBezTo>
                  <a:cubicBezTo>
                    <a:pt x="3010" y="274"/>
                    <a:pt x="3010" y="274"/>
                    <a:pt x="3010" y="274"/>
                  </a:cubicBezTo>
                  <a:cubicBezTo>
                    <a:pt x="3010" y="274"/>
                    <a:pt x="3010" y="274"/>
                    <a:pt x="3010" y="183"/>
                  </a:cubicBezTo>
                  <a:cubicBezTo>
                    <a:pt x="2998" y="244"/>
                    <a:pt x="2990" y="271"/>
                    <a:pt x="2986" y="271"/>
                  </a:cubicBezTo>
                  <a:cubicBezTo>
                    <a:pt x="2979" y="271"/>
                    <a:pt x="2979" y="213"/>
                    <a:pt x="2979" y="122"/>
                  </a:cubicBezTo>
                  <a:cubicBezTo>
                    <a:pt x="2979" y="61"/>
                    <a:pt x="2979" y="61"/>
                    <a:pt x="2979" y="31"/>
                  </a:cubicBezTo>
                  <a:cubicBezTo>
                    <a:pt x="2979" y="122"/>
                    <a:pt x="2949" y="122"/>
                    <a:pt x="2949" y="122"/>
                  </a:cubicBezTo>
                  <a:cubicBezTo>
                    <a:pt x="2949" y="122"/>
                    <a:pt x="2949" y="122"/>
                    <a:pt x="2949" y="274"/>
                  </a:cubicBezTo>
                  <a:cubicBezTo>
                    <a:pt x="2949" y="396"/>
                    <a:pt x="2949" y="396"/>
                    <a:pt x="2919" y="396"/>
                  </a:cubicBezTo>
                  <a:cubicBezTo>
                    <a:pt x="2919" y="396"/>
                    <a:pt x="2919" y="396"/>
                    <a:pt x="2919" y="335"/>
                  </a:cubicBezTo>
                  <a:cubicBezTo>
                    <a:pt x="2919" y="335"/>
                    <a:pt x="2919" y="307"/>
                    <a:pt x="2919" y="282"/>
                  </a:cubicBezTo>
                  <a:cubicBezTo>
                    <a:pt x="2919" y="282"/>
                    <a:pt x="2919" y="225"/>
                    <a:pt x="2919" y="183"/>
                  </a:cubicBezTo>
                  <a:cubicBezTo>
                    <a:pt x="2919" y="183"/>
                    <a:pt x="2888" y="92"/>
                    <a:pt x="2888" y="92"/>
                  </a:cubicBezTo>
                  <a:cubicBezTo>
                    <a:pt x="2888" y="157"/>
                    <a:pt x="2872" y="207"/>
                    <a:pt x="2864" y="207"/>
                  </a:cubicBezTo>
                  <a:cubicBezTo>
                    <a:pt x="2860" y="207"/>
                    <a:pt x="2858" y="200"/>
                    <a:pt x="2858" y="183"/>
                  </a:cubicBezTo>
                  <a:cubicBezTo>
                    <a:pt x="2858" y="183"/>
                    <a:pt x="2853" y="178"/>
                    <a:pt x="2847" y="178"/>
                  </a:cubicBezTo>
                  <a:cubicBezTo>
                    <a:pt x="2838" y="178"/>
                    <a:pt x="2827" y="189"/>
                    <a:pt x="2827" y="244"/>
                  </a:cubicBezTo>
                  <a:cubicBezTo>
                    <a:pt x="2827" y="244"/>
                    <a:pt x="2827" y="244"/>
                    <a:pt x="2827" y="183"/>
                  </a:cubicBezTo>
                  <a:cubicBezTo>
                    <a:pt x="2827" y="172"/>
                    <a:pt x="2827" y="162"/>
                    <a:pt x="2827" y="152"/>
                  </a:cubicBezTo>
                  <a:cubicBezTo>
                    <a:pt x="2827" y="198"/>
                    <a:pt x="2827" y="221"/>
                    <a:pt x="2824" y="221"/>
                  </a:cubicBezTo>
                  <a:cubicBezTo>
                    <a:pt x="2820" y="221"/>
                    <a:pt x="2812" y="198"/>
                    <a:pt x="2797" y="152"/>
                  </a:cubicBezTo>
                  <a:cubicBezTo>
                    <a:pt x="2783" y="194"/>
                    <a:pt x="2770" y="210"/>
                    <a:pt x="2759" y="210"/>
                  </a:cubicBezTo>
                  <a:cubicBezTo>
                    <a:pt x="2745" y="210"/>
                    <a:pt x="2736" y="186"/>
                    <a:pt x="2736" y="152"/>
                  </a:cubicBezTo>
                  <a:cubicBezTo>
                    <a:pt x="2736" y="213"/>
                    <a:pt x="2736" y="213"/>
                    <a:pt x="2736" y="213"/>
                  </a:cubicBezTo>
                  <a:cubicBezTo>
                    <a:pt x="2725" y="169"/>
                    <a:pt x="2718" y="148"/>
                    <a:pt x="2714" y="148"/>
                  </a:cubicBezTo>
                  <a:cubicBezTo>
                    <a:pt x="2708" y="148"/>
                    <a:pt x="2706" y="182"/>
                    <a:pt x="2706" y="239"/>
                  </a:cubicBezTo>
                  <a:lnTo>
                    <a:pt x="2706" y="239"/>
                  </a:lnTo>
                  <a:cubicBezTo>
                    <a:pt x="2706" y="231"/>
                    <a:pt x="2706" y="222"/>
                    <a:pt x="2706" y="213"/>
                  </a:cubicBezTo>
                  <a:cubicBezTo>
                    <a:pt x="2706" y="137"/>
                    <a:pt x="2706" y="99"/>
                    <a:pt x="2702" y="99"/>
                  </a:cubicBezTo>
                  <a:cubicBezTo>
                    <a:pt x="2698" y="99"/>
                    <a:pt x="2691" y="137"/>
                    <a:pt x="2675" y="213"/>
                  </a:cubicBezTo>
                  <a:cubicBezTo>
                    <a:pt x="2675" y="117"/>
                    <a:pt x="2675" y="61"/>
                    <a:pt x="2675" y="61"/>
                  </a:cubicBezTo>
                  <a:cubicBezTo>
                    <a:pt x="2645" y="61"/>
                    <a:pt x="2645" y="152"/>
                    <a:pt x="2645" y="213"/>
                  </a:cubicBezTo>
                  <a:cubicBezTo>
                    <a:pt x="2645" y="98"/>
                    <a:pt x="2645" y="45"/>
                    <a:pt x="2640" y="45"/>
                  </a:cubicBezTo>
                  <a:cubicBezTo>
                    <a:pt x="2636" y="45"/>
                    <a:pt x="2629" y="83"/>
                    <a:pt x="2615" y="152"/>
                  </a:cubicBezTo>
                  <a:cubicBezTo>
                    <a:pt x="2615" y="112"/>
                    <a:pt x="2615" y="82"/>
                    <a:pt x="2615" y="61"/>
                  </a:cubicBezTo>
                  <a:lnTo>
                    <a:pt x="2584" y="61"/>
                  </a:lnTo>
                  <a:cubicBezTo>
                    <a:pt x="2584" y="61"/>
                    <a:pt x="2584" y="122"/>
                    <a:pt x="2584" y="213"/>
                  </a:cubicBezTo>
                  <a:cubicBezTo>
                    <a:pt x="2584" y="117"/>
                    <a:pt x="2572" y="57"/>
                    <a:pt x="2563" y="57"/>
                  </a:cubicBezTo>
                  <a:cubicBezTo>
                    <a:pt x="2558" y="57"/>
                    <a:pt x="2554" y="77"/>
                    <a:pt x="2554" y="122"/>
                  </a:cubicBezTo>
                  <a:cubicBezTo>
                    <a:pt x="2554" y="122"/>
                    <a:pt x="2554" y="122"/>
                    <a:pt x="2554" y="213"/>
                  </a:cubicBezTo>
                  <a:cubicBezTo>
                    <a:pt x="2554" y="230"/>
                    <a:pt x="2552" y="238"/>
                    <a:pt x="2548" y="238"/>
                  </a:cubicBezTo>
                  <a:cubicBezTo>
                    <a:pt x="2539" y="238"/>
                    <a:pt x="2523" y="188"/>
                    <a:pt x="2523" y="122"/>
                  </a:cubicBezTo>
                  <a:cubicBezTo>
                    <a:pt x="2523" y="165"/>
                    <a:pt x="2523" y="213"/>
                    <a:pt x="2523" y="274"/>
                  </a:cubicBezTo>
                  <a:cubicBezTo>
                    <a:pt x="2523" y="292"/>
                    <a:pt x="2521" y="299"/>
                    <a:pt x="2518" y="299"/>
                  </a:cubicBezTo>
                  <a:cubicBezTo>
                    <a:pt x="2511" y="299"/>
                    <a:pt x="2502" y="256"/>
                    <a:pt x="2523" y="213"/>
                  </a:cubicBezTo>
                  <a:cubicBezTo>
                    <a:pt x="2523" y="122"/>
                    <a:pt x="2523" y="122"/>
                    <a:pt x="2493" y="61"/>
                  </a:cubicBezTo>
                  <a:cubicBezTo>
                    <a:pt x="2493" y="61"/>
                    <a:pt x="2493" y="61"/>
                    <a:pt x="2493" y="122"/>
                  </a:cubicBezTo>
                  <a:cubicBezTo>
                    <a:pt x="2493" y="152"/>
                    <a:pt x="2485" y="168"/>
                    <a:pt x="2478" y="168"/>
                  </a:cubicBezTo>
                  <a:cubicBezTo>
                    <a:pt x="2470" y="168"/>
                    <a:pt x="2463" y="152"/>
                    <a:pt x="2463" y="122"/>
                  </a:cubicBezTo>
                  <a:cubicBezTo>
                    <a:pt x="2463" y="122"/>
                    <a:pt x="2463" y="183"/>
                    <a:pt x="2432" y="183"/>
                  </a:cubicBezTo>
                  <a:cubicBezTo>
                    <a:pt x="2417" y="228"/>
                    <a:pt x="2409" y="251"/>
                    <a:pt x="2406" y="251"/>
                  </a:cubicBezTo>
                  <a:cubicBezTo>
                    <a:pt x="2402" y="251"/>
                    <a:pt x="2402" y="228"/>
                    <a:pt x="2402" y="183"/>
                  </a:cubicBezTo>
                  <a:cubicBezTo>
                    <a:pt x="2402" y="219"/>
                    <a:pt x="2402" y="249"/>
                    <a:pt x="2402" y="274"/>
                  </a:cubicBezTo>
                  <a:cubicBezTo>
                    <a:pt x="2402" y="274"/>
                    <a:pt x="2402" y="274"/>
                    <a:pt x="2371" y="335"/>
                  </a:cubicBezTo>
                  <a:cubicBezTo>
                    <a:pt x="2354" y="284"/>
                    <a:pt x="2347" y="242"/>
                    <a:pt x="2344" y="242"/>
                  </a:cubicBezTo>
                  <a:cubicBezTo>
                    <a:pt x="2341" y="242"/>
                    <a:pt x="2341" y="268"/>
                    <a:pt x="2341" y="335"/>
                  </a:cubicBezTo>
                  <a:cubicBezTo>
                    <a:pt x="2326" y="289"/>
                    <a:pt x="2318" y="266"/>
                    <a:pt x="2315" y="266"/>
                  </a:cubicBezTo>
                  <a:cubicBezTo>
                    <a:pt x="2311" y="266"/>
                    <a:pt x="2311" y="289"/>
                    <a:pt x="2311" y="335"/>
                  </a:cubicBezTo>
                  <a:cubicBezTo>
                    <a:pt x="2311" y="396"/>
                    <a:pt x="2311" y="396"/>
                    <a:pt x="2280" y="396"/>
                  </a:cubicBezTo>
                  <a:cubicBezTo>
                    <a:pt x="2280" y="396"/>
                    <a:pt x="2280" y="304"/>
                    <a:pt x="2280" y="244"/>
                  </a:cubicBezTo>
                  <a:cubicBezTo>
                    <a:pt x="2280" y="264"/>
                    <a:pt x="2277" y="271"/>
                    <a:pt x="2274" y="271"/>
                  </a:cubicBezTo>
                  <a:cubicBezTo>
                    <a:pt x="2267" y="271"/>
                    <a:pt x="2260" y="244"/>
                    <a:pt x="2280" y="244"/>
                  </a:cubicBezTo>
                  <a:lnTo>
                    <a:pt x="2280" y="183"/>
                  </a:lnTo>
                  <a:cubicBezTo>
                    <a:pt x="2271" y="155"/>
                    <a:pt x="2265" y="144"/>
                    <a:pt x="2260" y="144"/>
                  </a:cubicBezTo>
                  <a:cubicBezTo>
                    <a:pt x="2250" y="144"/>
                    <a:pt x="2250" y="201"/>
                    <a:pt x="2250" y="244"/>
                  </a:cubicBezTo>
                  <a:cubicBezTo>
                    <a:pt x="2250" y="177"/>
                    <a:pt x="2244" y="151"/>
                    <a:pt x="2237" y="151"/>
                  </a:cubicBezTo>
                  <a:cubicBezTo>
                    <a:pt x="2229" y="151"/>
                    <a:pt x="2220" y="193"/>
                    <a:pt x="2220" y="244"/>
                  </a:cubicBezTo>
                  <a:cubicBezTo>
                    <a:pt x="2220" y="201"/>
                    <a:pt x="2220" y="182"/>
                    <a:pt x="2219" y="182"/>
                  </a:cubicBezTo>
                  <a:cubicBezTo>
                    <a:pt x="2217" y="182"/>
                    <a:pt x="2211" y="304"/>
                    <a:pt x="2189" y="456"/>
                  </a:cubicBezTo>
                  <a:cubicBezTo>
                    <a:pt x="2189" y="393"/>
                    <a:pt x="2189" y="343"/>
                    <a:pt x="2189" y="304"/>
                  </a:cubicBezTo>
                  <a:cubicBezTo>
                    <a:pt x="2189" y="244"/>
                    <a:pt x="2159" y="244"/>
                    <a:pt x="2159" y="244"/>
                  </a:cubicBezTo>
                  <a:cubicBezTo>
                    <a:pt x="2159" y="244"/>
                    <a:pt x="2159" y="244"/>
                    <a:pt x="2159" y="304"/>
                  </a:cubicBezTo>
                  <a:lnTo>
                    <a:pt x="2128" y="304"/>
                  </a:lnTo>
                  <a:cubicBezTo>
                    <a:pt x="2128" y="244"/>
                    <a:pt x="2128" y="244"/>
                    <a:pt x="2098" y="213"/>
                  </a:cubicBezTo>
                  <a:cubicBezTo>
                    <a:pt x="2037" y="213"/>
                    <a:pt x="2037" y="213"/>
                    <a:pt x="2037" y="365"/>
                  </a:cubicBezTo>
                  <a:cubicBezTo>
                    <a:pt x="2037" y="346"/>
                    <a:pt x="2037" y="323"/>
                    <a:pt x="2037" y="304"/>
                  </a:cubicBezTo>
                  <a:cubicBezTo>
                    <a:pt x="2037" y="304"/>
                    <a:pt x="2037" y="304"/>
                    <a:pt x="2037" y="213"/>
                  </a:cubicBezTo>
                  <a:cubicBezTo>
                    <a:pt x="2025" y="152"/>
                    <a:pt x="2018" y="130"/>
                    <a:pt x="2013" y="130"/>
                  </a:cubicBezTo>
                  <a:cubicBezTo>
                    <a:pt x="2007" y="130"/>
                    <a:pt x="2007" y="177"/>
                    <a:pt x="2007" y="213"/>
                  </a:cubicBezTo>
                  <a:cubicBezTo>
                    <a:pt x="2007" y="194"/>
                    <a:pt x="2007" y="171"/>
                    <a:pt x="2007" y="152"/>
                  </a:cubicBezTo>
                  <a:cubicBezTo>
                    <a:pt x="2007" y="185"/>
                    <a:pt x="1998" y="217"/>
                    <a:pt x="1990" y="217"/>
                  </a:cubicBezTo>
                  <a:cubicBezTo>
                    <a:pt x="1983" y="217"/>
                    <a:pt x="1976" y="193"/>
                    <a:pt x="1976" y="122"/>
                  </a:cubicBezTo>
                  <a:cubicBezTo>
                    <a:pt x="1976" y="213"/>
                    <a:pt x="1946" y="213"/>
                    <a:pt x="1946" y="213"/>
                  </a:cubicBezTo>
                  <a:cubicBezTo>
                    <a:pt x="1946" y="213"/>
                    <a:pt x="1946" y="213"/>
                    <a:pt x="1946" y="122"/>
                  </a:cubicBezTo>
                  <a:cubicBezTo>
                    <a:pt x="1946" y="92"/>
                    <a:pt x="1946" y="76"/>
                    <a:pt x="1942" y="76"/>
                  </a:cubicBezTo>
                  <a:cubicBezTo>
                    <a:pt x="1938" y="76"/>
                    <a:pt x="1931" y="92"/>
                    <a:pt x="1916" y="122"/>
                  </a:cubicBezTo>
                  <a:cubicBezTo>
                    <a:pt x="1916" y="122"/>
                    <a:pt x="1916" y="274"/>
                    <a:pt x="1916" y="274"/>
                  </a:cubicBezTo>
                  <a:cubicBezTo>
                    <a:pt x="1885" y="213"/>
                    <a:pt x="1885" y="183"/>
                    <a:pt x="1885" y="183"/>
                  </a:cubicBezTo>
                  <a:cubicBezTo>
                    <a:pt x="1885" y="183"/>
                    <a:pt x="1885" y="183"/>
                    <a:pt x="1855" y="274"/>
                  </a:cubicBezTo>
                  <a:cubicBezTo>
                    <a:pt x="1855" y="198"/>
                    <a:pt x="1855" y="160"/>
                    <a:pt x="1851" y="160"/>
                  </a:cubicBezTo>
                  <a:cubicBezTo>
                    <a:pt x="1847" y="160"/>
                    <a:pt x="1840" y="198"/>
                    <a:pt x="1824" y="274"/>
                  </a:cubicBezTo>
                  <a:cubicBezTo>
                    <a:pt x="1824" y="253"/>
                    <a:pt x="1824" y="221"/>
                    <a:pt x="1824" y="183"/>
                  </a:cubicBezTo>
                  <a:cubicBezTo>
                    <a:pt x="1807" y="97"/>
                    <a:pt x="1800" y="60"/>
                    <a:pt x="1797" y="60"/>
                  </a:cubicBezTo>
                  <a:cubicBezTo>
                    <a:pt x="1794" y="60"/>
                    <a:pt x="1794" y="82"/>
                    <a:pt x="1794" y="122"/>
                  </a:cubicBezTo>
                  <a:cubicBezTo>
                    <a:pt x="1794" y="183"/>
                    <a:pt x="1794" y="183"/>
                    <a:pt x="1794" y="183"/>
                  </a:cubicBezTo>
                  <a:cubicBezTo>
                    <a:pt x="1764" y="244"/>
                    <a:pt x="1764" y="244"/>
                    <a:pt x="1764" y="335"/>
                  </a:cubicBezTo>
                  <a:cubicBezTo>
                    <a:pt x="1764" y="244"/>
                    <a:pt x="1764" y="244"/>
                    <a:pt x="1764" y="244"/>
                  </a:cubicBezTo>
                  <a:lnTo>
                    <a:pt x="1733" y="244"/>
                  </a:lnTo>
                  <a:lnTo>
                    <a:pt x="1733" y="304"/>
                  </a:lnTo>
                  <a:cubicBezTo>
                    <a:pt x="1717" y="240"/>
                    <a:pt x="1701" y="201"/>
                    <a:pt x="1690" y="201"/>
                  </a:cubicBezTo>
                  <a:cubicBezTo>
                    <a:pt x="1679" y="201"/>
                    <a:pt x="1672" y="233"/>
                    <a:pt x="1672" y="304"/>
                  </a:cubicBezTo>
                  <a:lnTo>
                    <a:pt x="1672" y="244"/>
                  </a:lnTo>
                  <a:cubicBezTo>
                    <a:pt x="1672" y="152"/>
                    <a:pt x="1672" y="152"/>
                    <a:pt x="1672" y="152"/>
                  </a:cubicBezTo>
                  <a:cubicBezTo>
                    <a:pt x="1642" y="152"/>
                    <a:pt x="1642" y="244"/>
                    <a:pt x="1642" y="244"/>
                  </a:cubicBezTo>
                  <a:cubicBezTo>
                    <a:pt x="1631" y="232"/>
                    <a:pt x="1624" y="225"/>
                    <a:pt x="1619" y="225"/>
                  </a:cubicBezTo>
                  <a:cubicBezTo>
                    <a:pt x="1612" y="225"/>
                    <a:pt x="1612" y="247"/>
                    <a:pt x="1612" y="304"/>
                  </a:cubicBezTo>
                  <a:cubicBezTo>
                    <a:pt x="1612" y="304"/>
                    <a:pt x="1612" y="304"/>
                    <a:pt x="1612" y="213"/>
                  </a:cubicBezTo>
                  <a:cubicBezTo>
                    <a:pt x="1612" y="152"/>
                    <a:pt x="1612" y="152"/>
                    <a:pt x="1581" y="152"/>
                  </a:cubicBezTo>
                  <a:cubicBezTo>
                    <a:pt x="1581" y="152"/>
                    <a:pt x="1581" y="213"/>
                    <a:pt x="1581" y="304"/>
                  </a:cubicBezTo>
                  <a:cubicBezTo>
                    <a:pt x="1581" y="259"/>
                    <a:pt x="1574" y="236"/>
                    <a:pt x="1566" y="236"/>
                  </a:cubicBezTo>
                  <a:cubicBezTo>
                    <a:pt x="1558" y="236"/>
                    <a:pt x="1551" y="259"/>
                    <a:pt x="1551" y="304"/>
                  </a:cubicBezTo>
                  <a:cubicBezTo>
                    <a:pt x="1551" y="304"/>
                    <a:pt x="1551" y="304"/>
                    <a:pt x="1551" y="213"/>
                  </a:cubicBezTo>
                  <a:cubicBezTo>
                    <a:pt x="1551" y="177"/>
                    <a:pt x="1540" y="130"/>
                    <a:pt x="1531" y="130"/>
                  </a:cubicBezTo>
                  <a:cubicBezTo>
                    <a:pt x="1525" y="130"/>
                    <a:pt x="1520" y="152"/>
                    <a:pt x="1520" y="213"/>
                  </a:cubicBezTo>
                  <a:cubicBezTo>
                    <a:pt x="1520" y="213"/>
                    <a:pt x="1520" y="213"/>
                    <a:pt x="1520" y="152"/>
                  </a:cubicBezTo>
                  <a:cubicBezTo>
                    <a:pt x="1505" y="183"/>
                    <a:pt x="1498" y="198"/>
                    <a:pt x="1494" y="198"/>
                  </a:cubicBezTo>
                  <a:cubicBezTo>
                    <a:pt x="1490" y="198"/>
                    <a:pt x="1490" y="183"/>
                    <a:pt x="1490" y="152"/>
                  </a:cubicBezTo>
                  <a:cubicBezTo>
                    <a:pt x="1490" y="152"/>
                    <a:pt x="1490" y="153"/>
                    <a:pt x="1490" y="213"/>
                  </a:cubicBezTo>
                  <a:lnTo>
                    <a:pt x="1490" y="274"/>
                  </a:lnTo>
                  <a:cubicBezTo>
                    <a:pt x="1475" y="198"/>
                    <a:pt x="1467" y="160"/>
                    <a:pt x="1463" y="160"/>
                  </a:cubicBezTo>
                  <a:cubicBezTo>
                    <a:pt x="1460" y="160"/>
                    <a:pt x="1460" y="198"/>
                    <a:pt x="1460" y="274"/>
                  </a:cubicBezTo>
                  <a:cubicBezTo>
                    <a:pt x="1460" y="213"/>
                    <a:pt x="1460" y="213"/>
                    <a:pt x="1460" y="213"/>
                  </a:cubicBezTo>
                  <a:cubicBezTo>
                    <a:pt x="1460" y="213"/>
                    <a:pt x="1429" y="274"/>
                    <a:pt x="1429" y="274"/>
                  </a:cubicBezTo>
                  <a:cubicBezTo>
                    <a:pt x="1399" y="274"/>
                    <a:pt x="1368" y="274"/>
                    <a:pt x="1368" y="335"/>
                  </a:cubicBezTo>
                  <a:cubicBezTo>
                    <a:pt x="1368" y="274"/>
                    <a:pt x="1368" y="274"/>
                    <a:pt x="1368" y="274"/>
                  </a:cubicBezTo>
                  <a:cubicBezTo>
                    <a:pt x="1338" y="274"/>
                    <a:pt x="1338" y="274"/>
                    <a:pt x="1338" y="183"/>
                  </a:cubicBezTo>
                  <a:cubicBezTo>
                    <a:pt x="1338" y="274"/>
                    <a:pt x="1338" y="274"/>
                    <a:pt x="1338" y="274"/>
                  </a:cubicBezTo>
                  <a:cubicBezTo>
                    <a:pt x="1338" y="208"/>
                    <a:pt x="1322" y="158"/>
                    <a:pt x="1313" y="158"/>
                  </a:cubicBezTo>
                  <a:cubicBezTo>
                    <a:pt x="1310" y="158"/>
                    <a:pt x="1308" y="166"/>
                    <a:pt x="1308" y="183"/>
                  </a:cubicBezTo>
                  <a:cubicBezTo>
                    <a:pt x="1308" y="210"/>
                    <a:pt x="1308" y="229"/>
                    <a:pt x="1308" y="244"/>
                  </a:cubicBezTo>
                  <a:cubicBezTo>
                    <a:pt x="1308" y="227"/>
                    <a:pt x="1305" y="219"/>
                    <a:pt x="1302" y="219"/>
                  </a:cubicBezTo>
                  <a:cubicBezTo>
                    <a:pt x="1293" y="219"/>
                    <a:pt x="1277" y="269"/>
                    <a:pt x="1277" y="335"/>
                  </a:cubicBezTo>
                  <a:cubicBezTo>
                    <a:pt x="1277" y="244"/>
                    <a:pt x="1277" y="244"/>
                    <a:pt x="1277" y="244"/>
                  </a:cubicBezTo>
                  <a:cubicBezTo>
                    <a:pt x="1268" y="271"/>
                    <a:pt x="1262" y="282"/>
                    <a:pt x="1257" y="282"/>
                  </a:cubicBezTo>
                  <a:cubicBezTo>
                    <a:pt x="1247" y="282"/>
                    <a:pt x="1247" y="225"/>
                    <a:pt x="1247" y="183"/>
                  </a:cubicBezTo>
                  <a:cubicBezTo>
                    <a:pt x="1277" y="92"/>
                    <a:pt x="1247" y="92"/>
                    <a:pt x="1247" y="92"/>
                  </a:cubicBezTo>
                  <a:cubicBezTo>
                    <a:pt x="1247" y="183"/>
                    <a:pt x="1247" y="183"/>
                    <a:pt x="1216" y="183"/>
                  </a:cubicBezTo>
                  <a:cubicBezTo>
                    <a:pt x="1216" y="179"/>
                    <a:pt x="1216" y="177"/>
                    <a:pt x="1215" y="177"/>
                  </a:cubicBezTo>
                  <a:cubicBezTo>
                    <a:pt x="1209" y="177"/>
                    <a:pt x="1186" y="263"/>
                    <a:pt x="1186" y="396"/>
                  </a:cubicBezTo>
                  <a:cubicBezTo>
                    <a:pt x="1186" y="369"/>
                    <a:pt x="1186" y="336"/>
                    <a:pt x="1186" y="304"/>
                  </a:cubicBezTo>
                  <a:cubicBezTo>
                    <a:pt x="1186" y="350"/>
                    <a:pt x="1186" y="373"/>
                    <a:pt x="1182" y="373"/>
                  </a:cubicBezTo>
                  <a:cubicBezTo>
                    <a:pt x="1178" y="373"/>
                    <a:pt x="1171" y="350"/>
                    <a:pt x="1156" y="304"/>
                  </a:cubicBezTo>
                  <a:cubicBezTo>
                    <a:pt x="1156" y="304"/>
                    <a:pt x="1156" y="304"/>
                    <a:pt x="1156" y="244"/>
                  </a:cubicBezTo>
                  <a:cubicBezTo>
                    <a:pt x="1125" y="244"/>
                    <a:pt x="1125" y="244"/>
                    <a:pt x="1125" y="304"/>
                  </a:cubicBezTo>
                  <a:cubicBezTo>
                    <a:pt x="1125" y="264"/>
                    <a:pt x="1125" y="234"/>
                    <a:pt x="1125" y="213"/>
                  </a:cubicBezTo>
                  <a:cubicBezTo>
                    <a:pt x="1125" y="304"/>
                    <a:pt x="1125" y="304"/>
                    <a:pt x="1095" y="304"/>
                  </a:cubicBezTo>
                  <a:lnTo>
                    <a:pt x="1095" y="213"/>
                  </a:lnTo>
                  <a:cubicBezTo>
                    <a:pt x="1095" y="213"/>
                    <a:pt x="1064" y="213"/>
                    <a:pt x="1064" y="304"/>
                  </a:cubicBezTo>
                  <a:cubicBezTo>
                    <a:pt x="1064" y="298"/>
                    <a:pt x="1064" y="271"/>
                    <a:pt x="1064" y="213"/>
                  </a:cubicBezTo>
                  <a:cubicBezTo>
                    <a:pt x="1064" y="137"/>
                    <a:pt x="1064" y="99"/>
                    <a:pt x="1061" y="99"/>
                  </a:cubicBezTo>
                  <a:cubicBezTo>
                    <a:pt x="1057" y="99"/>
                    <a:pt x="1049" y="137"/>
                    <a:pt x="1034" y="213"/>
                  </a:cubicBezTo>
                  <a:cubicBezTo>
                    <a:pt x="1034" y="213"/>
                    <a:pt x="1034" y="304"/>
                    <a:pt x="1004" y="304"/>
                  </a:cubicBezTo>
                  <a:cubicBezTo>
                    <a:pt x="1004" y="274"/>
                    <a:pt x="973" y="274"/>
                    <a:pt x="973" y="213"/>
                  </a:cubicBezTo>
                  <a:cubicBezTo>
                    <a:pt x="973" y="253"/>
                    <a:pt x="973" y="269"/>
                    <a:pt x="973" y="274"/>
                  </a:cubicBezTo>
                  <a:cubicBezTo>
                    <a:pt x="965" y="257"/>
                    <a:pt x="959" y="249"/>
                    <a:pt x="954" y="249"/>
                  </a:cubicBezTo>
                  <a:cubicBezTo>
                    <a:pt x="943" y="249"/>
                    <a:pt x="943" y="299"/>
                    <a:pt x="943" y="365"/>
                  </a:cubicBezTo>
                  <a:cubicBezTo>
                    <a:pt x="943" y="341"/>
                    <a:pt x="943" y="310"/>
                    <a:pt x="943" y="274"/>
                  </a:cubicBezTo>
                  <a:cubicBezTo>
                    <a:pt x="943" y="213"/>
                    <a:pt x="943" y="122"/>
                    <a:pt x="943" y="122"/>
                  </a:cubicBezTo>
                  <a:cubicBezTo>
                    <a:pt x="913" y="122"/>
                    <a:pt x="913" y="122"/>
                    <a:pt x="913" y="213"/>
                  </a:cubicBezTo>
                  <a:cubicBezTo>
                    <a:pt x="913" y="274"/>
                    <a:pt x="913" y="274"/>
                    <a:pt x="913" y="274"/>
                  </a:cubicBezTo>
                  <a:cubicBezTo>
                    <a:pt x="913" y="274"/>
                    <a:pt x="913" y="274"/>
                    <a:pt x="913" y="335"/>
                  </a:cubicBezTo>
                  <a:cubicBezTo>
                    <a:pt x="913" y="426"/>
                    <a:pt x="913" y="426"/>
                    <a:pt x="913" y="426"/>
                  </a:cubicBezTo>
                  <a:cubicBezTo>
                    <a:pt x="913" y="335"/>
                    <a:pt x="882" y="335"/>
                    <a:pt x="882" y="335"/>
                  </a:cubicBezTo>
                  <a:lnTo>
                    <a:pt x="882" y="274"/>
                  </a:lnTo>
                  <a:cubicBezTo>
                    <a:pt x="882" y="246"/>
                    <a:pt x="882" y="212"/>
                    <a:pt x="882" y="183"/>
                  </a:cubicBezTo>
                  <a:cubicBezTo>
                    <a:pt x="882" y="237"/>
                    <a:pt x="849" y="248"/>
                    <a:pt x="823" y="248"/>
                  </a:cubicBezTo>
                  <a:cubicBezTo>
                    <a:pt x="806" y="248"/>
                    <a:pt x="791" y="244"/>
                    <a:pt x="791" y="244"/>
                  </a:cubicBezTo>
                  <a:cubicBezTo>
                    <a:pt x="776" y="213"/>
                    <a:pt x="768" y="198"/>
                    <a:pt x="764" y="198"/>
                  </a:cubicBezTo>
                  <a:cubicBezTo>
                    <a:pt x="761" y="198"/>
                    <a:pt x="761" y="213"/>
                    <a:pt x="761" y="244"/>
                  </a:cubicBezTo>
                  <a:cubicBezTo>
                    <a:pt x="761" y="301"/>
                    <a:pt x="748" y="323"/>
                    <a:pt x="739" y="323"/>
                  </a:cubicBezTo>
                  <a:cubicBezTo>
                    <a:pt x="734" y="323"/>
                    <a:pt x="730" y="315"/>
                    <a:pt x="730" y="304"/>
                  </a:cubicBezTo>
                  <a:cubicBezTo>
                    <a:pt x="700" y="304"/>
                    <a:pt x="669" y="304"/>
                    <a:pt x="669" y="396"/>
                  </a:cubicBezTo>
                  <a:cubicBezTo>
                    <a:pt x="669" y="396"/>
                    <a:pt x="639" y="456"/>
                    <a:pt x="639" y="456"/>
                  </a:cubicBezTo>
                  <a:cubicBezTo>
                    <a:pt x="639" y="517"/>
                    <a:pt x="639" y="517"/>
                    <a:pt x="639" y="517"/>
                  </a:cubicBezTo>
                  <a:cubicBezTo>
                    <a:pt x="609" y="517"/>
                    <a:pt x="609" y="517"/>
                    <a:pt x="609" y="456"/>
                  </a:cubicBezTo>
                  <a:lnTo>
                    <a:pt x="609" y="304"/>
                  </a:lnTo>
                  <a:cubicBezTo>
                    <a:pt x="599" y="257"/>
                    <a:pt x="592" y="239"/>
                    <a:pt x="588" y="239"/>
                  </a:cubicBezTo>
                  <a:cubicBezTo>
                    <a:pt x="578" y="239"/>
                    <a:pt x="578" y="323"/>
                    <a:pt x="578" y="365"/>
                  </a:cubicBezTo>
                  <a:cubicBezTo>
                    <a:pt x="578" y="411"/>
                    <a:pt x="578" y="434"/>
                    <a:pt x="574" y="434"/>
                  </a:cubicBezTo>
                  <a:cubicBezTo>
                    <a:pt x="571" y="434"/>
                    <a:pt x="563" y="411"/>
                    <a:pt x="548" y="365"/>
                  </a:cubicBezTo>
                  <a:cubicBezTo>
                    <a:pt x="548" y="304"/>
                    <a:pt x="548" y="304"/>
                    <a:pt x="548" y="304"/>
                  </a:cubicBezTo>
                  <a:cubicBezTo>
                    <a:pt x="548" y="365"/>
                    <a:pt x="517" y="365"/>
                    <a:pt x="487" y="365"/>
                  </a:cubicBezTo>
                  <a:cubicBezTo>
                    <a:pt x="457" y="365"/>
                    <a:pt x="426" y="365"/>
                    <a:pt x="426" y="426"/>
                  </a:cubicBezTo>
                  <a:cubicBezTo>
                    <a:pt x="408" y="462"/>
                    <a:pt x="401" y="509"/>
                    <a:pt x="398" y="509"/>
                  </a:cubicBezTo>
                  <a:cubicBezTo>
                    <a:pt x="396" y="509"/>
                    <a:pt x="396" y="487"/>
                    <a:pt x="396" y="426"/>
                  </a:cubicBezTo>
                  <a:cubicBezTo>
                    <a:pt x="396" y="365"/>
                    <a:pt x="396" y="335"/>
                    <a:pt x="396" y="335"/>
                  </a:cubicBezTo>
                  <a:cubicBezTo>
                    <a:pt x="365" y="335"/>
                    <a:pt x="365" y="335"/>
                    <a:pt x="365" y="426"/>
                  </a:cubicBezTo>
                  <a:cubicBezTo>
                    <a:pt x="365" y="329"/>
                    <a:pt x="353" y="257"/>
                    <a:pt x="344" y="257"/>
                  </a:cubicBezTo>
                  <a:cubicBezTo>
                    <a:pt x="339" y="257"/>
                    <a:pt x="335" y="280"/>
                    <a:pt x="335" y="335"/>
                  </a:cubicBezTo>
                  <a:cubicBezTo>
                    <a:pt x="335" y="335"/>
                    <a:pt x="335" y="335"/>
                    <a:pt x="335" y="274"/>
                  </a:cubicBezTo>
                  <a:cubicBezTo>
                    <a:pt x="305" y="274"/>
                    <a:pt x="305" y="274"/>
                    <a:pt x="305" y="335"/>
                  </a:cubicBezTo>
                  <a:lnTo>
                    <a:pt x="274" y="335"/>
                  </a:lnTo>
                  <a:cubicBezTo>
                    <a:pt x="274" y="335"/>
                    <a:pt x="274" y="396"/>
                    <a:pt x="274" y="396"/>
                  </a:cubicBezTo>
                  <a:lnTo>
                    <a:pt x="244" y="396"/>
                  </a:lnTo>
                  <a:cubicBezTo>
                    <a:pt x="244" y="335"/>
                    <a:pt x="244" y="335"/>
                    <a:pt x="213" y="335"/>
                  </a:cubicBezTo>
                  <a:cubicBezTo>
                    <a:pt x="183" y="335"/>
                    <a:pt x="153" y="304"/>
                    <a:pt x="153" y="244"/>
                  </a:cubicBezTo>
                  <a:cubicBezTo>
                    <a:pt x="153" y="244"/>
                    <a:pt x="153" y="244"/>
                    <a:pt x="153" y="304"/>
                  </a:cubicBezTo>
                  <a:cubicBezTo>
                    <a:pt x="153" y="345"/>
                    <a:pt x="153" y="375"/>
                    <a:pt x="153" y="396"/>
                  </a:cubicBezTo>
                  <a:cubicBezTo>
                    <a:pt x="137" y="320"/>
                    <a:pt x="130" y="282"/>
                    <a:pt x="126" y="282"/>
                  </a:cubicBezTo>
                  <a:cubicBezTo>
                    <a:pt x="122" y="282"/>
                    <a:pt x="122" y="320"/>
                    <a:pt x="122" y="396"/>
                  </a:cubicBezTo>
                  <a:lnTo>
                    <a:pt x="122" y="304"/>
                  </a:lnTo>
                  <a:cubicBezTo>
                    <a:pt x="122" y="249"/>
                    <a:pt x="118" y="226"/>
                    <a:pt x="113" y="226"/>
                  </a:cubicBezTo>
                  <a:cubicBezTo>
                    <a:pt x="104" y="226"/>
                    <a:pt x="92" y="298"/>
                    <a:pt x="92" y="396"/>
                  </a:cubicBezTo>
                  <a:cubicBezTo>
                    <a:pt x="92" y="358"/>
                    <a:pt x="92" y="325"/>
                    <a:pt x="92" y="304"/>
                  </a:cubicBezTo>
                  <a:cubicBezTo>
                    <a:pt x="92" y="304"/>
                    <a:pt x="92" y="304"/>
                    <a:pt x="92" y="152"/>
                  </a:cubicBezTo>
                  <a:cubicBezTo>
                    <a:pt x="92" y="92"/>
                    <a:pt x="92" y="0"/>
                    <a:pt x="92" y="0"/>
                  </a:cubicBez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14"/>
            <p:cNvSpPr/>
            <p:nvPr/>
          </p:nvSpPr>
          <p:spPr>
            <a:xfrm>
              <a:off x="1821526" y="3071764"/>
              <a:ext cx="54284" cy="20185"/>
            </a:xfrm>
            <a:custGeom>
              <a:rect b="b" l="l" r="r" t="t"/>
              <a:pathLst>
                <a:path extrusionOk="0" h="1220" w="3281">
                  <a:moveTo>
                    <a:pt x="988" y="68"/>
                  </a:moveTo>
                  <a:lnTo>
                    <a:pt x="988" y="68"/>
                  </a:lnTo>
                  <a:cubicBezTo>
                    <a:pt x="986" y="68"/>
                    <a:pt x="987" y="88"/>
                    <a:pt x="998" y="123"/>
                  </a:cubicBezTo>
                  <a:lnTo>
                    <a:pt x="998" y="123"/>
                  </a:lnTo>
                  <a:cubicBezTo>
                    <a:pt x="995" y="85"/>
                    <a:pt x="990" y="68"/>
                    <a:pt x="988" y="68"/>
                  </a:cubicBezTo>
                  <a:close/>
                  <a:moveTo>
                    <a:pt x="998" y="123"/>
                  </a:moveTo>
                  <a:cubicBezTo>
                    <a:pt x="999" y="134"/>
                    <a:pt x="1000" y="146"/>
                    <a:pt x="1000" y="160"/>
                  </a:cubicBezTo>
                  <a:lnTo>
                    <a:pt x="1000" y="160"/>
                  </a:lnTo>
                  <a:cubicBezTo>
                    <a:pt x="1000" y="151"/>
                    <a:pt x="1000" y="141"/>
                    <a:pt x="1000" y="130"/>
                  </a:cubicBezTo>
                  <a:cubicBezTo>
                    <a:pt x="1000" y="128"/>
                    <a:pt x="999" y="125"/>
                    <a:pt x="998" y="123"/>
                  </a:cubicBezTo>
                  <a:close/>
                  <a:moveTo>
                    <a:pt x="2642" y="343"/>
                  </a:moveTo>
                  <a:cubicBezTo>
                    <a:pt x="2642" y="404"/>
                    <a:pt x="2611" y="495"/>
                    <a:pt x="2611" y="495"/>
                  </a:cubicBezTo>
                  <a:cubicBezTo>
                    <a:pt x="2611" y="404"/>
                    <a:pt x="2611" y="343"/>
                    <a:pt x="2611" y="343"/>
                  </a:cubicBezTo>
                  <a:close/>
                  <a:moveTo>
                    <a:pt x="3159" y="495"/>
                  </a:moveTo>
                  <a:cubicBezTo>
                    <a:pt x="3189" y="647"/>
                    <a:pt x="3189" y="647"/>
                    <a:pt x="3159" y="647"/>
                  </a:cubicBezTo>
                  <a:cubicBezTo>
                    <a:pt x="3159" y="647"/>
                    <a:pt x="3159" y="647"/>
                    <a:pt x="3159" y="581"/>
                  </a:cubicBezTo>
                  <a:cubicBezTo>
                    <a:pt x="3159" y="581"/>
                    <a:pt x="3159" y="538"/>
                    <a:pt x="3159" y="495"/>
                  </a:cubicBezTo>
                  <a:close/>
                  <a:moveTo>
                    <a:pt x="3131" y="568"/>
                  </a:moveTo>
                  <a:cubicBezTo>
                    <a:pt x="3138" y="568"/>
                    <a:pt x="3151" y="627"/>
                    <a:pt x="3156" y="738"/>
                  </a:cubicBezTo>
                  <a:lnTo>
                    <a:pt x="3156" y="738"/>
                  </a:lnTo>
                  <a:cubicBezTo>
                    <a:pt x="3128" y="736"/>
                    <a:pt x="3128" y="675"/>
                    <a:pt x="3128" y="586"/>
                  </a:cubicBezTo>
                  <a:cubicBezTo>
                    <a:pt x="3128" y="574"/>
                    <a:pt x="3129" y="568"/>
                    <a:pt x="3131" y="568"/>
                  </a:cubicBezTo>
                  <a:close/>
                  <a:moveTo>
                    <a:pt x="3037" y="647"/>
                  </a:moveTo>
                  <a:cubicBezTo>
                    <a:pt x="3037" y="677"/>
                    <a:pt x="3037" y="709"/>
                    <a:pt x="3037" y="738"/>
                  </a:cubicBezTo>
                  <a:lnTo>
                    <a:pt x="3007" y="738"/>
                  </a:lnTo>
                  <a:lnTo>
                    <a:pt x="3037" y="647"/>
                  </a:lnTo>
                  <a:close/>
                  <a:moveTo>
                    <a:pt x="2672" y="556"/>
                  </a:moveTo>
                  <a:cubicBezTo>
                    <a:pt x="2672" y="556"/>
                    <a:pt x="2672" y="647"/>
                    <a:pt x="2642" y="769"/>
                  </a:cubicBezTo>
                  <a:cubicBezTo>
                    <a:pt x="2642" y="752"/>
                    <a:pt x="2642" y="732"/>
                    <a:pt x="2642" y="708"/>
                  </a:cubicBezTo>
                  <a:lnTo>
                    <a:pt x="2672" y="556"/>
                  </a:lnTo>
                  <a:close/>
                  <a:moveTo>
                    <a:pt x="575" y="647"/>
                  </a:moveTo>
                  <a:cubicBezTo>
                    <a:pt x="574" y="670"/>
                    <a:pt x="569" y="785"/>
                    <a:pt x="544" y="860"/>
                  </a:cubicBezTo>
                  <a:cubicBezTo>
                    <a:pt x="544" y="860"/>
                    <a:pt x="544" y="860"/>
                    <a:pt x="544" y="769"/>
                  </a:cubicBezTo>
                  <a:cubicBezTo>
                    <a:pt x="544" y="708"/>
                    <a:pt x="544" y="647"/>
                    <a:pt x="575" y="647"/>
                  </a:cubicBezTo>
                  <a:close/>
                  <a:moveTo>
                    <a:pt x="28" y="708"/>
                  </a:moveTo>
                  <a:cubicBezTo>
                    <a:pt x="6" y="793"/>
                    <a:pt x="0" y="893"/>
                    <a:pt x="9" y="893"/>
                  </a:cubicBezTo>
                  <a:cubicBezTo>
                    <a:pt x="12" y="893"/>
                    <a:pt x="19" y="875"/>
                    <a:pt x="28" y="829"/>
                  </a:cubicBezTo>
                  <a:cubicBezTo>
                    <a:pt x="28" y="811"/>
                    <a:pt x="28" y="751"/>
                    <a:pt x="28" y="708"/>
                  </a:cubicBezTo>
                  <a:close/>
                  <a:moveTo>
                    <a:pt x="2521" y="1"/>
                  </a:moveTo>
                  <a:cubicBezTo>
                    <a:pt x="2520" y="1"/>
                    <a:pt x="2520" y="11"/>
                    <a:pt x="2520" y="39"/>
                  </a:cubicBezTo>
                  <a:cubicBezTo>
                    <a:pt x="2490" y="39"/>
                    <a:pt x="2490" y="39"/>
                    <a:pt x="2490" y="100"/>
                  </a:cubicBezTo>
                  <a:cubicBezTo>
                    <a:pt x="2490" y="130"/>
                    <a:pt x="2482" y="146"/>
                    <a:pt x="2475" y="146"/>
                  </a:cubicBezTo>
                  <a:cubicBezTo>
                    <a:pt x="2467" y="146"/>
                    <a:pt x="2459" y="130"/>
                    <a:pt x="2459" y="100"/>
                  </a:cubicBezTo>
                  <a:cubicBezTo>
                    <a:pt x="2459" y="100"/>
                    <a:pt x="2459" y="161"/>
                    <a:pt x="2459" y="161"/>
                  </a:cubicBezTo>
                  <a:cubicBezTo>
                    <a:pt x="2459" y="161"/>
                    <a:pt x="2459" y="161"/>
                    <a:pt x="2429" y="252"/>
                  </a:cubicBezTo>
                  <a:cubicBezTo>
                    <a:pt x="2429" y="233"/>
                    <a:pt x="2429" y="203"/>
                    <a:pt x="2429" y="161"/>
                  </a:cubicBezTo>
                  <a:cubicBezTo>
                    <a:pt x="2429" y="130"/>
                    <a:pt x="2421" y="115"/>
                    <a:pt x="2414" y="115"/>
                  </a:cubicBezTo>
                  <a:cubicBezTo>
                    <a:pt x="2406" y="115"/>
                    <a:pt x="2399" y="130"/>
                    <a:pt x="2399" y="161"/>
                  </a:cubicBezTo>
                  <a:cubicBezTo>
                    <a:pt x="2399" y="243"/>
                    <a:pt x="2399" y="298"/>
                    <a:pt x="2399" y="313"/>
                  </a:cubicBezTo>
                  <a:cubicBezTo>
                    <a:pt x="2429" y="313"/>
                    <a:pt x="2429" y="374"/>
                    <a:pt x="2429" y="374"/>
                  </a:cubicBezTo>
                  <a:cubicBezTo>
                    <a:pt x="2429" y="465"/>
                    <a:pt x="2429" y="465"/>
                    <a:pt x="2429" y="465"/>
                  </a:cubicBezTo>
                  <a:cubicBezTo>
                    <a:pt x="2399" y="465"/>
                    <a:pt x="2399" y="465"/>
                    <a:pt x="2399" y="374"/>
                  </a:cubicBezTo>
                  <a:cubicBezTo>
                    <a:pt x="2399" y="357"/>
                    <a:pt x="2399" y="337"/>
                    <a:pt x="2399" y="313"/>
                  </a:cubicBezTo>
                  <a:cubicBezTo>
                    <a:pt x="2383" y="237"/>
                    <a:pt x="2376" y="199"/>
                    <a:pt x="2372" y="199"/>
                  </a:cubicBezTo>
                  <a:cubicBezTo>
                    <a:pt x="2368" y="199"/>
                    <a:pt x="2368" y="237"/>
                    <a:pt x="2368" y="313"/>
                  </a:cubicBezTo>
                  <a:cubicBezTo>
                    <a:pt x="2368" y="262"/>
                    <a:pt x="2359" y="220"/>
                    <a:pt x="2350" y="220"/>
                  </a:cubicBezTo>
                  <a:cubicBezTo>
                    <a:pt x="2344" y="220"/>
                    <a:pt x="2338" y="246"/>
                    <a:pt x="2338" y="313"/>
                  </a:cubicBezTo>
                  <a:cubicBezTo>
                    <a:pt x="2338" y="267"/>
                    <a:pt x="2330" y="244"/>
                    <a:pt x="2323" y="244"/>
                  </a:cubicBezTo>
                  <a:cubicBezTo>
                    <a:pt x="2315" y="244"/>
                    <a:pt x="2307" y="267"/>
                    <a:pt x="2307" y="313"/>
                  </a:cubicBezTo>
                  <a:cubicBezTo>
                    <a:pt x="2307" y="334"/>
                    <a:pt x="2307" y="355"/>
                    <a:pt x="2307" y="374"/>
                  </a:cubicBezTo>
                  <a:cubicBezTo>
                    <a:pt x="2307" y="374"/>
                    <a:pt x="2277" y="282"/>
                    <a:pt x="2277" y="222"/>
                  </a:cubicBezTo>
                  <a:lnTo>
                    <a:pt x="2247" y="222"/>
                  </a:lnTo>
                  <a:cubicBezTo>
                    <a:pt x="2247" y="155"/>
                    <a:pt x="2247" y="129"/>
                    <a:pt x="2244" y="129"/>
                  </a:cubicBezTo>
                  <a:cubicBezTo>
                    <a:pt x="2241" y="129"/>
                    <a:pt x="2233" y="171"/>
                    <a:pt x="2216" y="222"/>
                  </a:cubicBezTo>
                  <a:cubicBezTo>
                    <a:pt x="2216" y="272"/>
                    <a:pt x="2216" y="348"/>
                    <a:pt x="2216" y="434"/>
                  </a:cubicBezTo>
                  <a:cubicBezTo>
                    <a:pt x="2198" y="256"/>
                    <a:pt x="2191" y="183"/>
                    <a:pt x="2188" y="183"/>
                  </a:cubicBezTo>
                  <a:cubicBezTo>
                    <a:pt x="2186" y="183"/>
                    <a:pt x="2186" y="219"/>
                    <a:pt x="2186" y="282"/>
                  </a:cubicBezTo>
                  <a:cubicBezTo>
                    <a:pt x="2186" y="222"/>
                    <a:pt x="2186" y="222"/>
                    <a:pt x="2155" y="222"/>
                  </a:cubicBezTo>
                  <a:cubicBezTo>
                    <a:pt x="2155" y="222"/>
                    <a:pt x="2155" y="222"/>
                    <a:pt x="2155" y="282"/>
                  </a:cubicBezTo>
                  <a:cubicBezTo>
                    <a:pt x="2144" y="226"/>
                    <a:pt x="2137" y="203"/>
                    <a:pt x="2133" y="203"/>
                  </a:cubicBezTo>
                  <a:cubicBezTo>
                    <a:pt x="2125" y="203"/>
                    <a:pt x="2125" y="267"/>
                    <a:pt x="2125" y="343"/>
                  </a:cubicBezTo>
                  <a:lnTo>
                    <a:pt x="2125" y="282"/>
                  </a:lnTo>
                  <a:cubicBezTo>
                    <a:pt x="2125" y="222"/>
                    <a:pt x="2125" y="222"/>
                    <a:pt x="2095" y="191"/>
                  </a:cubicBezTo>
                  <a:cubicBezTo>
                    <a:pt x="2064" y="191"/>
                    <a:pt x="2064" y="191"/>
                    <a:pt x="2064" y="343"/>
                  </a:cubicBezTo>
                  <a:cubicBezTo>
                    <a:pt x="2049" y="419"/>
                    <a:pt x="2041" y="457"/>
                    <a:pt x="2038" y="457"/>
                  </a:cubicBezTo>
                  <a:cubicBezTo>
                    <a:pt x="2034" y="457"/>
                    <a:pt x="2034" y="419"/>
                    <a:pt x="2034" y="343"/>
                  </a:cubicBezTo>
                  <a:cubicBezTo>
                    <a:pt x="2034" y="324"/>
                    <a:pt x="2034" y="301"/>
                    <a:pt x="2034" y="282"/>
                  </a:cubicBezTo>
                  <a:cubicBezTo>
                    <a:pt x="2034" y="282"/>
                    <a:pt x="2034" y="282"/>
                    <a:pt x="2034" y="191"/>
                  </a:cubicBezTo>
                  <a:cubicBezTo>
                    <a:pt x="2022" y="130"/>
                    <a:pt x="2014" y="108"/>
                    <a:pt x="2010" y="108"/>
                  </a:cubicBezTo>
                  <a:cubicBezTo>
                    <a:pt x="2003" y="108"/>
                    <a:pt x="2003" y="155"/>
                    <a:pt x="2003" y="191"/>
                  </a:cubicBezTo>
                  <a:cubicBezTo>
                    <a:pt x="2003" y="172"/>
                    <a:pt x="2003" y="149"/>
                    <a:pt x="2003" y="130"/>
                  </a:cubicBezTo>
                  <a:cubicBezTo>
                    <a:pt x="2003" y="163"/>
                    <a:pt x="1995" y="195"/>
                    <a:pt x="1987" y="195"/>
                  </a:cubicBezTo>
                  <a:cubicBezTo>
                    <a:pt x="1980" y="195"/>
                    <a:pt x="1973" y="171"/>
                    <a:pt x="1973" y="100"/>
                  </a:cubicBezTo>
                  <a:cubicBezTo>
                    <a:pt x="1973" y="191"/>
                    <a:pt x="1973" y="191"/>
                    <a:pt x="1943" y="191"/>
                  </a:cubicBezTo>
                  <a:cubicBezTo>
                    <a:pt x="1943" y="191"/>
                    <a:pt x="1943" y="191"/>
                    <a:pt x="1943" y="100"/>
                  </a:cubicBezTo>
                  <a:cubicBezTo>
                    <a:pt x="1943" y="100"/>
                    <a:pt x="1912" y="252"/>
                    <a:pt x="1912" y="252"/>
                  </a:cubicBezTo>
                  <a:cubicBezTo>
                    <a:pt x="1912" y="191"/>
                    <a:pt x="1912" y="161"/>
                    <a:pt x="1882" y="161"/>
                  </a:cubicBezTo>
                  <a:cubicBezTo>
                    <a:pt x="1882" y="161"/>
                    <a:pt x="1882" y="161"/>
                    <a:pt x="1882" y="252"/>
                  </a:cubicBezTo>
                  <a:cubicBezTo>
                    <a:pt x="1882" y="176"/>
                    <a:pt x="1874" y="138"/>
                    <a:pt x="1867" y="138"/>
                  </a:cubicBezTo>
                  <a:cubicBezTo>
                    <a:pt x="1859" y="138"/>
                    <a:pt x="1851" y="176"/>
                    <a:pt x="1851" y="252"/>
                  </a:cubicBezTo>
                  <a:cubicBezTo>
                    <a:pt x="1851" y="282"/>
                    <a:pt x="1851" y="298"/>
                    <a:pt x="1848" y="298"/>
                  </a:cubicBezTo>
                  <a:cubicBezTo>
                    <a:pt x="1844" y="298"/>
                    <a:pt x="1836" y="282"/>
                    <a:pt x="1821" y="252"/>
                  </a:cubicBezTo>
                  <a:cubicBezTo>
                    <a:pt x="1821" y="231"/>
                    <a:pt x="1821" y="199"/>
                    <a:pt x="1821" y="161"/>
                  </a:cubicBezTo>
                  <a:cubicBezTo>
                    <a:pt x="1821" y="75"/>
                    <a:pt x="1821" y="38"/>
                    <a:pt x="1816" y="38"/>
                  </a:cubicBezTo>
                  <a:cubicBezTo>
                    <a:pt x="1811" y="38"/>
                    <a:pt x="1804" y="60"/>
                    <a:pt x="1791" y="100"/>
                  </a:cubicBezTo>
                  <a:cubicBezTo>
                    <a:pt x="1791" y="161"/>
                    <a:pt x="1791" y="161"/>
                    <a:pt x="1791" y="161"/>
                  </a:cubicBezTo>
                  <a:cubicBezTo>
                    <a:pt x="1791" y="222"/>
                    <a:pt x="1760" y="222"/>
                    <a:pt x="1791" y="313"/>
                  </a:cubicBezTo>
                  <a:cubicBezTo>
                    <a:pt x="1791" y="358"/>
                    <a:pt x="1774" y="420"/>
                    <a:pt x="1765" y="449"/>
                  </a:cubicBezTo>
                  <a:lnTo>
                    <a:pt x="1765" y="449"/>
                  </a:lnTo>
                  <a:cubicBezTo>
                    <a:pt x="1787" y="373"/>
                    <a:pt x="1760" y="370"/>
                    <a:pt x="1760" y="313"/>
                  </a:cubicBezTo>
                  <a:cubicBezTo>
                    <a:pt x="1760" y="222"/>
                    <a:pt x="1760" y="222"/>
                    <a:pt x="1760" y="222"/>
                  </a:cubicBezTo>
                  <a:lnTo>
                    <a:pt x="1730" y="222"/>
                  </a:lnTo>
                  <a:lnTo>
                    <a:pt x="1730" y="282"/>
                  </a:lnTo>
                  <a:cubicBezTo>
                    <a:pt x="1730" y="218"/>
                    <a:pt x="1713" y="179"/>
                    <a:pt x="1697" y="179"/>
                  </a:cubicBezTo>
                  <a:cubicBezTo>
                    <a:pt x="1683" y="179"/>
                    <a:pt x="1669" y="211"/>
                    <a:pt x="1669" y="282"/>
                  </a:cubicBezTo>
                  <a:lnTo>
                    <a:pt x="1669" y="222"/>
                  </a:lnTo>
                  <a:cubicBezTo>
                    <a:pt x="1669" y="130"/>
                    <a:pt x="1669" y="130"/>
                    <a:pt x="1669" y="130"/>
                  </a:cubicBezTo>
                  <a:cubicBezTo>
                    <a:pt x="1669" y="130"/>
                    <a:pt x="1639" y="222"/>
                    <a:pt x="1639" y="222"/>
                  </a:cubicBezTo>
                  <a:cubicBezTo>
                    <a:pt x="1628" y="210"/>
                    <a:pt x="1621" y="203"/>
                    <a:pt x="1616" y="203"/>
                  </a:cubicBezTo>
                  <a:cubicBezTo>
                    <a:pt x="1608" y="203"/>
                    <a:pt x="1608" y="225"/>
                    <a:pt x="1608" y="282"/>
                  </a:cubicBezTo>
                  <a:cubicBezTo>
                    <a:pt x="1608" y="313"/>
                    <a:pt x="1601" y="328"/>
                    <a:pt x="1593" y="328"/>
                  </a:cubicBezTo>
                  <a:cubicBezTo>
                    <a:pt x="1586" y="328"/>
                    <a:pt x="1578" y="313"/>
                    <a:pt x="1578" y="282"/>
                  </a:cubicBezTo>
                  <a:cubicBezTo>
                    <a:pt x="1578" y="237"/>
                    <a:pt x="1570" y="214"/>
                    <a:pt x="1563" y="214"/>
                  </a:cubicBezTo>
                  <a:cubicBezTo>
                    <a:pt x="1555" y="214"/>
                    <a:pt x="1548" y="237"/>
                    <a:pt x="1548" y="282"/>
                  </a:cubicBezTo>
                  <a:cubicBezTo>
                    <a:pt x="1548" y="282"/>
                    <a:pt x="1548" y="282"/>
                    <a:pt x="1548" y="191"/>
                  </a:cubicBezTo>
                  <a:cubicBezTo>
                    <a:pt x="1548" y="155"/>
                    <a:pt x="1548" y="108"/>
                    <a:pt x="1541" y="108"/>
                  </a:cubicBezTo>
                  <a:cubicBezTo>
                    <a:pt x="1537" y="108"/>
                    <a:pt x="1529" y="130"/>
                    <a:pt x="1517" y="191"/>
                  </a:cubicBezTo>
                  <a:cubicBezTo>
                    <a:pt x="1517" y="191"/>
                    <a:pt x="1517" y="191"/>
                    <a:pt x="1517" y="130"/>
                  </a:cubicBezTo>
                  <a:cubicBezTo>
                    <a:pt x="1517" y="161"/>
                    <a:pt x="1510" y="176"/>
                    <a:pt x="1502" y="176"/>
                  </a:cubicBezTo>
                  <a:cubicBezTo>
                    <a:pt x="1494" y="176"/>
                    <a:pt x="1487" y="161"/>
                    <a:pt x="1487" y="130"/>
                  </a:cubicBezTo>
                  <a:cubicBezTo>
                    <a:pt x="1487" y="130"/>
                    <a:pt x="1487" y="130"/>
                    <a:pt x="1487" y="191"/>
                  </a:cubicBezTo>
                  <a:cubicBezTo>
                    <a:pt x="1487" y="208"/>
                    <a:pt x="1487" y="228"/>
                    <a:pt x="1487" y="252"/>
                  </a:cubicBezTo>
                  <a:cubicBezTo>
                    <a:pt x="1487" y="298"/>
                    <a:pt x="1479" y="320"/>
                    <a:pt x="1472" y="320"/>
                  </a:cubicBezTo>
                  <a:cubicBezTo>
                    <a:pt x="1464" y="320"/>
                    <a:pt x="1456" y="298"/>
                    <a:pt x="1456" y="252"/>
                  </a:cubicBezTo>
                  <a:cubicBezTo>
                    <a:pt x="1456" y="191"/>
                    <a:pt x="1456" y="191"/>
                    <a:pt x="1456" y="191"/>
                  </a:cubicBezTo>
                  <a:cubicBezTo>
                    <a:pt x="1456" y="191"/>
                    <a:pt x="1426" y="252"/>
                    <a:pt x="1426" y="252"/>
                  </a:cubicBezTo>
                  <a:cubicBezTo>
                    <a:pt x="1396" y="252"/>
                    <a:pt x="1365" y="252"/>
                    <a:pt x="1365" y="313"/>
                  </a:cubicBezTo>
                  <a:cubicBezTo>
                    <a:pt x="1365" y="252"/>
                    <a:pt x="1365" y="252"/>
                    <a:pt x="1365" y="252"/>
                  </a:cubicBezTo>
                  <a:cubicBezTo>
                    <a:pt x="1365" y="252"/>
                    <a:pt x="1365" y="252"/>
                    <a:pt x="1365" y="161"/>
                  </a:cubicBezTo>
                  <a:cubicBezTo>
                    <a:pt x="1335" y="252"/>
                    <a:pt x="1335" y="252"/>
                    <a:pt x="1335" y="252"/>
                  </a:cubicBezTo>
                  <a:cubicBezTo>
                    <a:pt x="1335" y="214"/>
                    <a:pt x="1335" y="182"/>
                    <a:pt x="1335" y="161"/>
                  </a:cubicBezTo>
                  <a:cubicBezTo>
                    <a:pt x="1335" y="252"/>
                    <a:pt x="1304" y="252"/>
                    <a:pt x="1304" y="313"/>
                  </a:cubicBezTo>
                  <a:cubicBezTo>
                    <a:pt x="1304" y="313"/>
                    <a:pt x="1304" y="313"/>
                    <a:pt x="1304" y="222"/>
                  </a:cubicBezTo>
                  <a:cubicBezTo>
                    <a:pt x="1304" y="205"/>
                    <a:pt x="1302" y="197"/>
                    <a:pt x="1299" y="197"/>
                  </a:cubicBezTo>
                  <a:cubicBezTo>
                    <a:pt x="1290" y="197"/>
                    <a:pt x="1274" y="247"/>
                    <a:pt x="1274" y="313"/>
                  </a:cubicBezTo>
                  <a:cubicBezTo>
                    <a:pt x="1274" y="290"/>
                    <a:pt x="1274" y="273"/>
                    <a:pt x="1274" y="260"/>
                  </a:cubicBezTo>
                  <a:cubicBezTo>
                    <a:pt x="1274" y="260"/>
                    <a:pt x="1274" y="203"/>
                    <a:pt x="1274" y="161"/>
                  </a:cubicBezTo>
                  <a:cubicBezTo>
                    <a:pt x="1274" y="70"/>
                    <a:pt x="1274" y="70"/>
                    <a:pt x="1244" y="70"/>
                  </a:cubicBezTo>
                  <a:cubicBezTo>
                    <a:pt x="1244" y="161"/>
                    <a:pt x="1244" y="161"/>
                    <a:pt x="1213" y="161"/>
                  </a:cubicBezTo>
                  <a:cubicBezTo>
                    <a:pt x="1213" y="157"/>
                    <a:pt x="1213" y="155"/>
                    <a:pt x="1213" y="155"/>
                  </a:cubicBezTo>
                  <a:cubicBezTo>
                    <a:pt x="1213" y="155"/>
                    <a:pt x="1209" y="241"/>
                    <a:pt x="1183" y="374"/>
                  </a:cubicBezTo>
                  <a:cubicBezTo>
                    <a:pt x="1183" y="347"/>
                    <a:pt x="1183" y="314"/>
                    <a:pt x="1183" y="282"/>
                  </a:cubicBezTo>
                  <a:cubicBezTo>
                    <a:pt x="1168" y="252"/>
                    <a:pt x="1160" y="237"/>
                    <a:pt x="1156" y="237"/>
                  </a:cubicBezTo>
                  <a:cubicBezTo>
                    <a:pt x="1152" y="237"/>
                    <a:pt x="1152" y="252"/>
                    <a:pt x="1152" y="282"/>
                  </a:cubicBezTo>
                  <a:cubicBezTo>
                    <a:pt x="1152" y="313"/>
                    <a:pt x="1152" y="328"/>
                    <a:pt x="1149" y="328"/>
                  </a:cubicBezTo>
                  <a:cubicBezTo>
                    <a:pt x="1145" y="328"/>
                    <a:pt x="1137" y="313"/>
                    <a:pt x="1122" y="282"/>
                  </a:cubicBezTo>
                  <a:cubicBezTo>
                    <a:pt x="1122" y="282"/>
                    <a:pt x="1092" y="282"/>
                    <a:pt x="1092" y="343"/>
                  </a:cubicBezTo>
                  <a:cubicBezTo>
                    <a:pt x="1092" y="343"/>
                    <a:pt x="1092" y="282"/>
                    <a:pt x="1092" y="282"/>
                  </a:cubicBezTo>
                  <a:cubicBezTo>
                    <a:pt x="1076" y="358"/>
                    <a:pt x="1069" y="396"/>
                    <a:pt x="1065" y="396"/>
                  </a:cubicBezTo>
                  <a:cubicBezTo>
                    <a:pt x="1061" y="396"/>
                    <a:pt x="1061" y="358"/>
                    <a:pt x="1061" y="282"/>
                  </a:cubicBezTo>
                  <a:cubicBezTo>
                    <a:pt x="1061" y="276"/>
                    <a:pt x="1061" y="249"/>
                    <a:pt x="1061" y="191"/>
                  </a:cubicBezTo>
                  <a:cubicBezTo>
                    <a:pt x="1031" y="191"/>
                    <a:pt x="1031" y="282"/>
                    <a:pt x="1000" y="282"/>
                  </a:cubicBezTo>
                  <a:cubicBezTo>
                    <a:pt x="1000" y="252"/>
                    <a:pt x="1000" y="252"/>
                    <a:pt x="1000" y="191"/>
                  </a:cubicBezTo>
                  <a:cubicBezTo>
                    <a:pt x="1000" y="180"/>
                    <a:pt x="1000" y="170"/>
                    <a:pt x="1000" y="160"/>
                  </a:cubicBezTo>
                  <a:lnTo>
                    <a:pt x="1000" y="160"/>
                  </a:lnTo>
                  <a:cubicBezTo>
                    <a:pt x="997" y="242"/>
                    <a:pt x="984" y="254"/>
                    <a:pt x="976" y="254"/>
                  </a:cubicBezTo>
                  <a:cubicBezTo>
                    <a:pt x="973" y="254"/>
                    <a:pt x="970" y="252"/>
                    <a:pt x="970" y="252"/>
                  </a:cubicBezTo>
                  <a:cubicBezTo>
                    <a:pt x="970" y="235"/>
                    <a:pt x="968" y="227"/>
                    <a:pt x="964" y="227"/>
                  </a:cubicBezTo>
                  <a:cubicBezTo>
                    <a:pt x="955" y="227"/>
                    <a:pt x="940" y="277"/>
                    <a:pt x="940" y="343"/>
                  </a:cubicBezTo>
                  <a:lnTo>
                    <a:pt x="970" y="343"/>
                  </a:lnTo>
                  <a:cubicBezTo>
                    <a:pt x="970" y="373"/>
                    <a:pt x="969" y="396"/>
                    <a:pt x="967" y="413"/>
                  </a:cubicBezTo>
                  <a:lnTo>
                    <a:pt x="967" y="413"/>
                  </a:lnTo>
                  <a:cubicBezTo>
                    <a:pt x="963" y="404"/>
                    <a:pt x="956" y="404"/>
                    <a:pt x="940" y="404"/>
                  </a:cubicBezTo>
                  <a:cubicBezTo>
                    <a:pt x="940" y="432"/>
                    <a:pt x="946" y="454"/>
                    <a:pt x="953" y="454"/>
                  </a:cubicBezTo>
                  <a:cubicBezTo>
                    <a:pt x="958" y="454"/>
                    <a:pt x="964" y="442"/>
                    <a:pt x="967" y="413"/>
                  </a:cubicBezTo>
                  <a:lnTo>
                    <a:pt x="967" y="413"/>
                  </a:lnTo>
                  <a:cubicBezTo>
                    <a:pt x="970" y="421"/>
                    <a:pt x="970" y="436"/>
                    <a:pt x="970" y="465"/>
                  </a:cubicBezTo>
                  <a:cubicBezTo>
                    <a:pt x="955" y="495"/>
                    <a:pt x="947" y="510"/>
                    <a:pt x="943" y="510"/>
                  </a:cubicBezTo>
                  <a:cubicBezTo>
                    <a:pt x="940" y="510"/>
                    <a:pt x="940" y="495"/>
                    <a:pt x="940" y="465"/>
                  </a:cubicBezTo>
                  <a:cubicBezTo>
                    <a:pt x="909" y="465"/>
                    <a:pt x="909" y="465"/>
                    <a:pt x="909" y="404"/>
                  </a:cubicBezTo>
                  <a:lnTo>
                    <a:pt x="940" y="404"/>
                  </a:lnTo>
                  <a:cubicBezTo>
                    <a:pt x="940" y="404"/>
                    <a:pt x="940" y="343"/>
                    <a:pt x="940" y="252"/>
                  </a:cubicBezTo>
                  <a:cubicBezTo>
                    <a:pt x="909" y="252"/>
                    <a:pt x="909" y="252"/>
                    <a:pt x="909" y="313"/>
                  </a:cubicBezTo>
                  <a:lnTo>
                    <a:pt x="909" y="252"/>
                  </a:lnTo>
                  <a:cubicBezTo>
                    <a:pt x="909" y="191"/>
                    <a:pt x="879" y="100"/>
                    <a:pt x="879" y="100"/>
                  </a:cubicBezTo>
                  <a:cubicBezTo>
                    <a:pt x="879" y="100"/>
                    <a:pt x="879" y="161"/>
                    <a:pt x="879" y="161"/>
                  </a:cubicBezTo>
                  <a:cubicBezTo>
                    <a:pt x="879" y="215"/>
                    <a:pt x="846" y="226"/>
                    <a:pt x="820" y="226"/>
                  </a:cubicBezTo>
                  <a:cubicBezTo>
                    <a:pt x="802" y="226"/>
                    <a:pt x="788" y="222"/>
                    <a:pt x="788" y="222"/>
                  </a:cubicBezTo>
                  <a:cubicBezTo>
                    <a:pt x="788" y="191"/>
                    <a:pt x="780" y="176"/>
                    <a:pt x="772" y="176"/>
                  </a:cubicBezTo>
                  <a:cubicBezTo>
                    <a:pt x="765" y="176"/>
                    <a:pt x="757" y="191"/>
                    <a:pt x="757" y="222"/>
                  </a:cubicBezTo>
                  <a:cubicBezTo>
                    <a:pt x="757" y="279"/>
                    <a:pt x="757" y="301"/>
                    <a:pt x="750" y="301"/>
                  </a:cubicBezTo>
                  <a:cubicBezTo>
                    <a:pt x="745" y="301"/>
                    <a:pt x="738" y="293"/>
                    <a:pt x="727" y="282"/>
                  </a:cubicBezTo>
                  <a:cubicBezTo>
                    <a:pt x="696" y="282"/>
                    <a:pt x="666" y="282"/>
                    <a:pt x="666" y="374"/>
                  </a:cubicBezTo>
                  <a:cubicBezTo>
                    <a:pt x="666" y="374"/>
                    <a:pt x="666" y="434"/>
                    <a:pt x="636" y="434"/>
                  </a:cubicBezTo>
                  <a:cubicBezTo>
                    <a:pt x="636" y="374"/>
                    <a:pt x="636" y="282"/>
                    <a:pt x="636" y="282"/>
                  </a:cubicBezTo>
                  <a:cubicBezTo>
                    <a:pt x="636" y="343"/>
                    <a:pt x="605" y="343"/>
                    <a:pt x="605" y="343"/>
                  </a:cubicBezTo>
                  <a:cubicBezTo>
                    <a:pt x="605" y="343"/>
                    <a:pt x="605" y="343"/>
                    <a:pt x="605" y="282"/>
                  </a:cubicBezTo>
                  <a:cubicBezTo>
                    <a:pt x="605" y="235"/>
                    <a:pt x="602" y="217"/>
                    <a:pt x="598" y="217"/>
                  </a:cubicBezTo>
                  <a:cubicBezTo>
                    <a:pt x="589" y="217"/>
                    <a:pt x="575" y="301"/>
                    <a:pt x="575" y="343"/>
                  </a:cubicBezTo>
                  <a:cubicBezTo>
                    <a:pt x="575" y="282"/>
                    <a:pt x="544" y="282"/>
                    <a:pt x="544" y="282"/>
                  </a:cubicBezTo>
                  <a:cubicBezTo>
                    <a:pt x="544" y="343"/>
                    <a:pt x="514" y="343"/>
                    <a:pt x="484" y="343"/>
                  </a:cubicBezTo>
                  <a:cubicBezTo>
                    <a:pt x="453" y="343"/>
                    <a:pt x="423" y="343"/>
                    <a:pt x="423" y="404"/>
                  </a:cubicBezTo>
                  <a:cubicBezTo>
                    <a:pt x="423" y="343"/>
                    <a:pt x="393" y="313"/>
                    <a:pt x="393" y="313"/>
                  </a:cubicBezTo>
                  <a:cubicBezTo>
                    <a:pt x="393" y="313"/>
                    <a:pt x="362" y="313"/>
                    <a:pt x="362" y="404"/>
                  </a:cubicBezTo>
                  <a:cubicBezTo>
                    <a:pt x="362" y="307"/>
                    <a:pt x="350" y="235"/>
                    <a:pt x="341" y="235"/>
                  </a:cubicBezTo>
                  <a:cubicBezTo>
                    <a:pt x="336" y="235"/>
                    <a:pt x="332" y="258"/>
                    <a:pt x="332" y="313"/>
                  </a:cubicBezTo>
                  <a:cubicBezTo>
                    <a:pt x="332" y="313"/>
                    <a:pt x="332" y="313"/>
                    <a:pt x="332" y="252"/>
                  </a:cubicBezTo>
                  <a:cubicBezTo>
                    <a:pt x="332" y="252"/>
                    <a:pt x="332" y="252"/>
                    <a:pt x="301" y="313"/>
                  </a:cubicBezTo>
                  <a:lnTo>
                    <a:pt x="271" y="313"/>
                  </a:lnTo>
                  <a:cubicBezTo>
                    <a:pt x="271" y="313"/>
                    <a:pt x="271" y="374"/>
                    <a:pt x="271" y="374"/>
                  </a:cubicBezTo>
                  <a:cubicBezTo>
                    <a:pt x="271" y="313"/>
                    <a:pt x="241" y="313"/>
                    <a:pt x="210" y="313"/>
                  </a:cubicBezTo>
                  <a:cubicBezTo>
                    <a:pt x="180" y="313"/>
                    <a:pt x="180" y="282"/>
                    <a:pt x="149" y="222"/>
                  </a:cubicBezTo>
                  <a:cubicBezTo>
                    <a:pt x="149" y="222"/>
                    <a:pt x="149" y="222"/>
                    <a:pt x="149" y="282"/>
                  </a:cubicBezTo>
                  <a:cubicBezTo>
                    <a:pt x="149" y="323"/>
                    <a:pt x="149" y="353"/>
                    <a:pt x="149" y="374"/>
                  </a:cubicBezTo>
                  <a:cubicBezTo>
                    <a:pt x="149" y="298"/>
                    <a:pt x="142" y="260"/>
                    <a:pt x="134" y="260"/>
                  </a:cubicBezTo>
                  <a:cubicBezTo>
                    <a:pt x="127" y="260"/>
                    <a:pt x="119" y="298"/>
                    <a:pt x="119" y="374"/>
                  </a:cubicBezTo>
                  <a:lnTo>
                    <a:pt x="119" y="282"/>
                  </a:lnTo>
                  <a:cubicBezTo>
                    <a:pt x="119" y="227"/>
                    <a:pt x="119" y="204"/>
                    <a:pt x="118" y="204"/>
                  </a:cubicBezTo>
                  <a:cubicBezTo>
                    <a:pt x="115" y="204"/>
                    <a:pt x="108" y="276"/>
                    <a:pt x="89" y="374"/>
                  </a:cubicBezTo>
                  <a:cubicBezTo>
                    <a:pt x="89" y="336"/>
                    <a:pt x="89" y="303"/>
                    <a:pt x="89" y="282"/>
                  </a:cubicBezTo>
                  <a:cubicBezTo>
                    <a:pt x="89" y="282"/>
                    <a:pt x="89" y="282"/>
                    <a:pt x="89" y="130"/>
                  </a:cubicBezTo>
                  <a:lnTo>
                    <a:pt x="58" y="130"/>
                  </a:lnTo>
                  <a:cubicBezTo>
                    <a:pt x="58" y="130"/>
                    <a:pt x="58" y="130"/>
                    <a:pt x="58" y="222"/>
                  </a:cubicBezTo>
                  <a:cubicBezTo>
                    <a:pt x="58" y="282"/>
                    <a:pt x="58" y="282"/>
                    <a:pt x="58" y="282"/>
                  </a:cubicBezTo>
                  <a:cubicBezTo>
                    <a:pt x="58" y="299"/>
                    <a:pt x="58" y="321"/>
                    <a:pt x="58" y="343"/>
                  </a:cubicBezTo>
                  <a:cubicBezTo>
                    <a:pt x="58" y="434"/>
                    <a:pt x="58" y="495"/>
                    <a:pt x="58" y="495"/>
                  </a:cubicBezTo>
                  <a:lnTo>
                    <a:pt x="58" y="647"/>
                  </a:lnTo>
                  <a:cubicBezTo>
                    <a:pt x="58" y="799"/>
                    <a:pt x="58" y="860"/>
                    <a:pt x="58" y="951"/>
                  </a:cubicBezTo>
                  <a:cubicBezTo>
                    <a:pt x="76" y="987"/>
                    <a:pt x="84" y="1034"/>
                    <a:pt x="87" y="1034"/>
                  </a:cubicBezTo>
                  <a:cubicBezTo>
                    <a:pt x="89" y="1034"/>
                    <a:pt x="89" y="1013"/>
                    <a:pt x="89" y="951"/>
                  </a:cubicBezTo>
                  <a:cubicBezTo>
                    <a:pt x="89" y="951"/>
                    <a:pt x="89" y="890"/>
                    <a:pt x="89" y="890"/>
                  </a:cubicBezTo>
                  <a:cubicBezTo>
                    <a:pt x="89" y="890"/>
                    <a:pt x="119" y="951"/>
                    <a:pt x="119" y="951"/>
                  </a:cubicBezTo>
                  <a:cubicBezTo>
                    <a:pt x="119" y="1012"/>
                    <a:pt x="119" y="1042"/>
                    <a:pt x="149" y="1042"/>
                  </a:cubicBezTo>
                  <a:cubicBezTo>
                    <a:pt x="149" y="1042"/>
                    <a:pt x="180" y="1042"/>
                    <a:pt x="180" y="1103"/>
                  </a:cubicBezTo>
                  <a:cubicBezTo>
                    <a:pt x="180" y="1194"/>
                    <a:pt x="180" y="1194"/>
                    <a:pt x="180" y="1194"/>
                  </a:cubicBezTo>
                  <a:cubicBezTo>
                    <a:pt x="180" y="1140"/>
                    <a:pt x="191" y="1129"/>
                    <a:pt x="206" y="1129"/>
                  </a:cubicBezTo>
                  <a:cubicBezTo>
                    <a:pt x="216" y="1129"/>
                    <a:pt x="228" y="1133"/>
                    <a:pt x="241" y="1133"/>
                  </a:cubicBezTo>
                  <a:cubicBezTo>
                    <a:pt x="271" y="1133"/>
                    <a:pt x="301" y="1133"/>
                    <a:pt x="301" y="1073"/>
                  </a:cubicBezTo>
                  <a:cubicBezTo>
                    <a:pt x="301" y="1133"/>
                    <a:pt x="301" y="1133"/>
                    <a:pt x="301" y="1133"/>
                  </a:cubicBezTo>
                  <a:cubicBezTo>
                    <a:pt x="332" y="1073"/>
                    <a:pt x="332" y="1073"/>
                    <a:pt x="332" y="1073"/>
                  </a:cubicBezTo>
                  <a:cubicBezTo>
                    <a:pt x="332" y="1133"/>
                    <a:pt x="332" y="1133"/>
                    <a:pt x="332" y="1133"/>
                  </a:cubicBezTo>
                  <a:cubicBezTo>
                    <a:pt x="332" y="1133"/>
                    <a:pt x="362" y="1133"/>
                    <a:pt x="362" y="1073"/>
                  </a:cubicBezTo>
                  <a:cubicBezTo>
                    <a:pt x="362" y="1073"/>
                    <a:pt x="393" y="1073"/>
                    <a:pt x="393" y="1133"/>
                  </a:cubicBezTo>
                  <a:cubicBezTo>
                    <a:pt x="393" y="1115"/>
                    <a:pt x="393" y="1092"/>
                    <a:pt x="393" y="1073"/>
                  </a:cubicBezTo>
                  <a:cubicBezTo>
                    <a:pt x="393" y="1012"/>
                    <a:pt x="393" y="921"/>
                    <a:pt x="423" y="921"/>
                  </a:cubicBezTo>
                  <a:lnTo>
                    <a:pt x="423" y="1073"/>
                  </a:lnTo>
                  <a:cubicBezTo>
                    <a:pt x="393" y="1164"/>
                    <a:pt x="393" y="1164"/>
                    <a:pt x="423" y="1164"/>
                  </a:cubicBezTo>
                  <a:cubicBezTo>
                    <a:pt x="423" y="1073"/>
                    <a:pt x="453" y="1073"/>
                    <a:pt x="453" y="1073"/>
                  </a:cubicBezTo>
                  <a:cubicBezTo>
                    <a:pt x="478" y="1073"/>
                    <a:pt x="492" y="1077"/>
                    <a:pt x="501" y="1077"/>
                  </a:cubicBezTo>
                  <a:cubicBezTo>
                    <a:pt x="514" y="1077"/>
                    <a:pt x="514" y="1067"/>
                    <a:pt x="514" y="1012"/>
                  </a:cubicBezTo>
                  <a:cubicBezTo>
                    <a:pt x="533" y="1163"/>
                    <a:pt x="540" y="1220"/>
                    <a:pt x="543" y="1220"/>
                  </a:cubicBezTo>
                  <a:cubicBezTo>
                    <a:pt x="544" y="1220"/>
                    <a:pt x="544" y="1198"/>
                    <a:pt x="544" y="1164"/>
                  </a:cubicBezTo>
                  <a:cubicBezTo>
                    <a:pt x="544" y="1164"/>
                    <a:pt x="544" y="1103"/>
                    <a:pt x="544" y="1012"/>
                  </a:cubicBezTo>
                  <a:cubicBezTo>
                    <a:pt x="544" y="1073"/>
                    <a:pt x="554" y="1100"/>
                    <a:pt x="566" y="1100"/>
                  </a:cubicBezTo>
                  <a:cubicBezTo>
                    <a:pt x="584" y="1100"/>
                    <a:pt x="605" y="1042"/>
                    <a:pt x="605" y="951"/>
                  </a:cubicBezTo>
                  <a:lnTo>
                    <a:pt x="605" y="1042"/>
                  </a:lnTo>
                  <a:cubicBezTo>
                    <a:pt x="605" y="1103"/>
                    <a:pt x="636" y="1103"/>
                    <a:pt x="636" y="1103"/>
                  </a:cubicBezTo>
                  <a:cubicBezTo>
                    <a:pt x="636" y="1042"/>
                    <a:pt x="641" y="1020"/>
                    <a:pt x="647" y="1020"/>
                  </a:cubicBezTo>
                  <a:cubicBezTo>
                    <a:pt x="655" y="1020"/>
                    <a:pt x="666" y="1067"/>
                    <a:pt x="666" y="1103"/>
                  </a:cubicBezTo>
                  <a:cubicBezTo>
                    <a:pt x="666" y="1194"/>
                    <a:pt x="666" y="1194"/>
                    <a:pt x="696" y="1194"/>
                  </a:cubicBezTo>
                  <a:cubicBezTo>
                    <a:pt x="696" y="1127"/>
                    <a:pt x="702" y="1102"/>
                    <a:pt x="709" y="1102"/>
                  </a:cubicBezTo>
                  <a:cubicBezTo>
                    <a:pt x="717" y="1102"/>
                    <a:pt x="727" y="1143"/>
                    <a:pt x="727" y="1194"/>
                  </a:cubicBezTo>
                  <a:cubicBezTo>
                    <a:pt x="727" y="1103"/>
                    <a:pt x="727" y="1103"/>
                    <a:pt x="727" y="1103"/>
                  </a:cubicBezTo>
                  <a:cubicBezTo>
                    <a:pt x="739" y="1103"/>
                    <a:pt x="746" y="1108"/>
                    <a:pt x="751" y="1108"/>
                  </a:cubicBezTo>
                  <a:cubicBezTo>
                    <a:pt x="757" y="1108"/>
                    <a:pt x="757" y="1097"/>
                    <a:pt x="757" y="1042"/>
                  </a:cubicBezTo>
                  <a:cubicBezTo>
                    <a:pt x="757" y="1024"/>
                    <a:pt x="757" y="1002"/>
                    <a:pt x="757" y="981"/>
                  </a:cubicBezTo>
                  <a:cubicBezTo>
                    <a:pt x="757" y="1042"/>
                    <a:pt x="757" y="1042"/>
                    <a:pt x="788" y="1042"/>
                  </a:cubicBezTo>
                  <a:cubicBezTo>
                    <a:pt x="788" y="1042"/>
                    <a:pt x="818" y="1042"/>
                    <a:pt x="818" y="1133"/>
                  </a:cubicBezTo>
                  <a:lnTo>
                    <a:pt x="818" y="1042"/>
                  </a:lnTo>
                  <a:cubicBezTo>
                    <a:pt x="818" y="1088"/>
                    <a:pt x="826" y="1111"/>
                    <a:pt x="833" y="1111"/>
                  </a:cubicBezTo>
                  <a:cubicBezTo>
                    <a:pt x="841" y="1111"/>
                    <a:pt x="848" y="1088"/>
                    <a:pt x="848" y="1042"/>
                  </a:cubicBezTo>
                  <a:cubicBezTo>
                    <a:pt x="848" y="1118"/>
                    <a:pt x="856" y="1156"/>
                    <a:pt x="864" y="1156"/>
                  </a:cubicBezTo>
                  <a:cubicBezTo>
                    <a:pt x="871" y="1156"/>
                    <a:pt x="879" y="1118"/>
                    <a:pt x="879" y="1042"/>
                  </a:cubicBezTo>
                  <a:cubicBezTo>
                    <a:pt x="879" y="1133"/>
                    <a:pt x="879" y="1133"/>
                    <a:pt x="879" y="1133"/>
                  </a:cubicBezTo>
                  <a:cubicBezTo>
                    <a:pt x="879" y="1103"/>
                    <a:pt x="886" y="1088"/>
                    <a:pt x="894" y="1088"/>
                  </a:cubicBezTo>
                  <a:cubicBezTo>
                    <a:pt x="902" y="1088"/>
                    <a:pt x="909" y="1103"/>
                    <a:pt x="909" y="1133"/>
                  </a:cubicBezTo>
                  <a:cubicBezTo>
                    <a:pt x="909" y="1073"/>
                    <a:pt x="909" y="1073"/>
                    <a:pt x="909" y="1073"/>
                  </a:cubicBezTo>
                  <a:cubicBezTo>
                    <a:pt x="909" y="1073"/>
                    <a:pt x="940" y="1073"/>
                    <a:pt x="940" y="981"/>
                  </a:cubicBezTo>
                  <a:cubicBezTo>
                    <a:pt x="940" y="1022"/>
                    <a:pt x="940" y="1052"/>
                    <a:pt x="940" y="1073"/>
                  </a:cubicBezTo>
                  <a:cubicBezTo>
                    <a:pt x="940" y="1073"/>
                    <a:pt x="970" y="1073"/>
                    <a:pt x="970" y="981"/>
                  </a:cubicBezTo>
                  <a:cubicBezTo>
                    <a:pt x="970" y="921"/>
                    <a:pt x="970" y="829"/>
                    <a:pt x="970" y="829"/>
                  </a:cubicBezTo>
                  <a:lnTo>
                    <a:pt x="1000" y="921"/>
                  </a:lnTo>
                  <a:lnTo>
                    <a:pt x="970" y="981"/>
                  </a:lnTo>
                  <a:cubicBezTo>
                    <a:pt x="970" y="1073"/>
                    <a:pt x="970" y="1073"/>
                    <a:pt x="1000" y="1073"/>
                  </a:cubicBezTo>
                  <a:cubicBezTo>
                    <a:pt x="1031" y="981"/>
                    <a:pt x="1031" y="981"/>
                    <a:pt x="1031" y="981"/>
                  </a:cubicBezTo>
                  <a:cubicBezTo>
                    <a:pt x="1031" y="1073"/>
                    <a:pt x="1061" y="1073"/>
                    <a:pt x="1092" y="1073"/>
                  </a:cubicBezTo>
                  <a:cubicBezTo>
                    <a:pt x="1092" y="1073"/>
                    <a:pt x="1092" y="1012"/>
                    <a:pt x="1092" y="921"/>
                  </a:cubicBezTo>
                  <a:cubicBezTo>
                    <a:pt x="1092" y="1042"/>
                    <a:pt x="1099" y="1103"/>
                    <a:pt x="1107" y="1103"/>
                  </a:cubicBezTo>
                  <a:cubicBezTo>
                    <a:pt x="1114" y="1103"/>
                    <a:pt x="1122" y="1042"/>
                    <a:pt x="1122" y="921"/>
                  </a:cubicBezTo>
                  <a:cubicBezTo>
                    <a:pt x="1122" y="958"/>
                    <a:pt x="1122" y="991"/>
                    <a:pt x="1122" y="1012"/>
                  </a:cubicBezTo>
                  <a:cubicBezTo>
                    <a:pt x="1122" y="1012"/>
                    <a:pt x="1122" y="1012"/>
                    <a:pt x="1152" y="1073"/>
                  </a:cubicBezTo>
                  <a:cubicBezTo>
                    <a:pt x="1152" y="1054"/>
                    <a:pt x="1152" y="1031"/>
                    <a:pt x="1152" y="1012"/>
                  </a:cubicBezTo>
                  <a:cubicBezTo>
                    <a:pt x="1152" y="1073"/>
                    <a:pt x="1157" y="1100"/>
                    <a:pt x="1163" y="1100"/>
                  </a:cubicBezTo>
                  <a:cubicBezTo>
                    <a:pt x="1172" y="1100"/>
                    <a:pt x="1183" y="1042"/>
                    <a:pt x="1183" y="951"/>
                  </a:cubicBezTo>
                  <a:cubicBezTo>
                    <a:pt x="1183" y="951"/>
                    <a:pt x="1183" y="951"/>
                    <a:pt x="1183" y="1012"/>
                  </a:cubicBezTo>
                  <a:cubicBezTo>
                    <a:pt x="1183" y="1012"/>
                    <a:pt x="1213" y="1012"/>
                    <a:pt x="1213" y="951"/>
                  </a:cubicBezTo>
                  <a:cubicBezTo>
                    <a:pt x="1213" y="890"/>
                    <a:pt x="1213" y="863"/>
                    <a:pt x="1215" y="863"/>
                  </a:cubicBezTo>
                  <a:cubicBezTo>
                    <a:pt x="1218" y="863"/>
                    <a:pt x="1225" y="921"/>
                    <a:pt x="1244" y="1012"/>
                  </a:cubicBezTo>
                  <a:lnTo>
                    <a:pt x="1244" y="951"/>
                  </a:lnTo>
                  <a:cubicBezTo>
                    <a:pt x="1244" y="894"/>
                    <a:pt x="1248" y="871"/>
                    <a:pt x="1253" y="871"/>
                  </a:cubicBezTo>
                  <a:cubicBezTo>
                    <a:pt x="1262" y="871"/>
                    <a:pt x="1274" y="936"/>
                    <a:pt x="1274" y="1012"/>
                  </a:cubicBezTo>
                  <a:cubicBezTo>
                    <a:pt x="1274" y="1023"/>
                    <a:pt x="1274" y="1033"/>
                    <a:pt x="1274" y="1042"/>
                  </a:cubicBezTo>
                  <a:cubicBezTo>
                    <a:pt x="1274" y="1042"/>
                    <a:pt x="1304" y="1042"/>
                    <a:pt x="1304" y="1103"/>
                  </a:cubicBezTo>
                  <a:cubicBezTo>
                    <a:pt x="1304" y="1073"/>
                    <a:pt x="1312" y="1057"/>
                    <a:pt x="1320" y="1057"/>
                  </a:cubicBezTo>
                  <a:cubicBezTo>
                    <a:pt x="1327" y="1057"/>
                    <a:pt x="1335" y="1073"/>
                    <a:pt x="1335" y="1103"/>
                  </a:cubicBezTo>
                  <a:cubicBezTo>
                    <a:pt x="1335" y="1042"/>
                    <a:pt x="1365" y="1042"/>
                    <a:pt x="1365" y="1042"/>
                  </a:cubicBezTo>
                  <a:cubicBezTo>
                    <a:pt x="1365" y="981"/>
                    <a:pt x="1365" y="981"/>
                    <a:pt x="1365" y="981"/>
                  </a:cubicBezTo>
                  <a:cubicBezTo>
                    <a:pt x="1365" y="981"/>
                    <a:pt x="1396" y="1042"/>
                    <a:pt x="1396" y="1042"/>
                  </a:cubicBezTo>
                  <a:cubicBezTo>
                    <a:pt x="1396" y="1042"/>
                    <a:pt x="1396" y="1042"/>
                    <a:pt x="1396" y="981"/>
                  </a:cubicBezTo>
                  <a:cubicBezTo>
                    <a:pt x="1396" y="981"/>
                    <a:pt x="1426" y="1042"/>
                    <a:pt x="1426" y="1042"/>
                  </a:cubicBezTo>
                  <a:cubicBezTo>
                    <a:pt x="1426" y="1042"/>
                    <a:pt x="1426" y="1042"/>
                    <a:pt x="1426" y="981"/>
                  </a:cubicBezTo>
                  <a:cubicBezTo>
                    <a:pt x="1426" y="905"/>
                    <a:pt x="1426" y="867"/>
                    <a:pt x="1430" y="867"/>
                  </a:cubicBezTo>
                  <a:cubicBezTo>
                    <a:pt x="1434" y="867"/>
                    <a:pt x="1441" y="905"/>
                    <a:pt x="1456" y="981"/>
                  </a:cubicBezTo>
                  <a:cubicBezTo>
                    <a:pt x="1456" y="1012"/>
                    <a:pt x="1456" y="1027"/>
                    <a:pt x="1460" y="1027"/>
                  </a:cubicBezTo>
                  <a:cubicBezTo>
                    <a:pt x="1464" y="1027"/>
                    <a:pt x="1472" y="1012"/>
                    <a:pt x="1487" y="981"/>
                  </a:cubicBezTo>
                  <a:cubicBezTo>
                    <a:pt x="1487" y="981"/>
                    <a:pt x="1487" y="981"/>
                    <a:pt x="1487" y="1042"/>
                  </a:cubicBezTo>
                  <a:cubicBezTo>
                    <a:pt x="1487" y="991"/>
                    <a:pt x="1492" y="972"/>
                    <a:pt x="1498" y="972"/>
                  </a:cubicBezTo>
                  <a:cubicBezTo>
                    <a:pt x="1507" y="972"/>
                    <a:pt x="1517" y="1007"/>
                    <a:pt x="1517" y="1042"/>
                  </a:cubicBezTo>
                  <a:cubicBezTo>
                    <a:pt x="1517" y="1042"/>
                    <a:pt x="1517" y="1042"/>
                    <a:pt x="1517" y="981"/>
                  </a:cubicBezTo>
                  <a:cubicBezTo>
                    <a:pt x="1517" y="905"/>
                    <a:pt x="1525" y="867"/>
                    <a:pt x="1532" y="867"/>
                  </a:cubicBezTo>
                  <a:cubicBezTo>
                    <a:pt x="1540" y="867"/>
                    <a:pt x="1548" y="905"/>
                    <a:pt x="1548" y="981"/>
                  </a:cubicBezTo>
                  <a:cubicBezTo>
                    <a:pt x="1548" y="1057"/>
                    <a:pt x="1548" y="1095"/>
                    <a:pt x="1548" y="1095"/>
                  </a:cubicBezTo>
                  <a:lnTo>
                    <a:pt x="1548" y="1194"/>
                  </a:lnTo>
                  <a:cubicBezTo>
                    <a:pt x="1548" y="1133"/>
                    <a:pt x="1578" y="1133"/>
                    <a:pt x="1578" y="1133"/>
                  </a:cubicBezTo>
                  <a:cubicBezTo>
                    <a:pt x="1578" y="1073"/>
                    <a:pt x="1578" y="1073"/>
                    <a:pt x="1578" y="1073"/>
                  </a:cubicBezTo>
                  <a:cubicBezTo>
                    <a:pt x="1578" y="1073"/>
                    <a:pt x="1608" y="981"/>
                    <a:pt x="1608" y="981"/>
                  </a:cubicBezTo>
                  <a:cubicBezTo>
                    <a:pt x="1608" y="981"/>
                    <a:pt x="1639" y="1012"/>
                    <a:pt x="1639" y="1073"/>
                  </a:cubicBezTo>
                  <a:cubicBezTo>
                    <a:pt x="1639" y="1073"/>
                    <a:pt x="1639" y="1073"/>
                    <a:pt x="1639" y="1012"/>
                  </a:cubicBezTo>
                  <a:cubicBezTo>
                    <a:pt x="1639" y="966"/>
                    <a:pt x="1646" y="943"/>
                    <a:pt x="1654" y="943"/>
                  </a:cubicBezTo>
                  <a:cubicBezTo>
                    <a:pt x="1662" y="943"/>
                    <a:pt x="1669" y="966"/>
                    <a:pt x="1669" y="1012"/>
                  </a:cubicBezTo>
                  <a:cubicBezTo>
                    <a:pt x="1669" y="921"/>
                    <a:pt x="1700" y="921"/>
                    <a:pt x="1700" y="921"/>
                  </a:cubicBezTo>
                  <a:cubicBezTo>
                    <a:pt x="1700" y="971"/>
                    <a:pt x="1736" y="993"/>
                    <a:pt x="1769" y="993"/>
                  </a:cubicBezTo>
                  <a:cubicBezTo>
                    <a:pt x="1797" y="993"/>
                    <a:pt x="1821" y="978"/>
                    <a:pt x="1821" y="951"/>
                  </a:cubicBezTo>
                  <a:cubicBezTo>
                    <a:pt x="1821" y="890"/>
                    <a:pt x="1821" y="799"/>
                    <a:pt x="1851" y="799"/>
                  </a:cubicBezTo>
                  <a:cubicBezTo>
                    <a:pt x="1851" y="890"/>
                    <a:pt x="1851" y="951"/>
                    <a:pt x="1851" y="951"/>
                  </a:cubicBezTo>
                  <a:cubicBezTo>
                    <a:pt x="1851" y="1013"/>
                    <a:pt x="1856" y="1034"/>
                    <a:pt x="1862" y="1034"/>
                  </a:cubicBezTo>
                  <a:cubicBezTo>
                    <a:pt x="1871" y="1034"/>
                    <a:pt x="1882" y="987"/>
                    <a:pt x="1882" y="951"/>
                  </a:cubicBezTo>
                  <a:cubicBezTo>
                    <a:pt x="1882" y="890"/>
                    <a:pt x="1882" y="890"/>
                    <a:pt x="1882" y="890"/>
                  </a:cubicBezTo>
                  <a:cubicBezTo>
                    <a:pt x="1882" y="976"/>
                    <a:pt x="1892" y="1013"/>
                    <a:pt x="1900" y="1013"/>
                  </a:cubicBezTo>
                  <a:cubicBezTo>
                    <a:pt x="1906" y="1013"/>
                    <a:pt x="1912" y="991"/>
                    <a:pt x="1912" y="951"/>
                  </a:cubicBezTo>
                  <a:cubicBezTo>
                    <a:pt x="1912" y="1021"/>
                    <a:pt x="1919" y="1058"/>
                    <a:pt x="1926" y="1058"/>
                  </a:cubicBezTo>
                  <a:cubicBezTo>
                    <a:pt x="1934" y="1058"/>
                    <a:pt x="1943" y="1006"/>
                    <a:pt x="1943" y="890"/>
                  </a:cubicBezTo>
                  <a:cubicBezTo>
                    <a:pt x="1943" y="914"/>
                    <a:pt x="1943" y="934"/>
                    <a:pt x="1943" y="951"/>
                  </a:cubicBezTo>
                  <a:cubicBezTo>
                    <a:pt x="1943" y="890"/>
                    <a:pt x="1950" y="860"/>
                    <a:pt x="1958" y="860"/>
                  </a:cubicBezTo>
                  <a:cubicBezTo>
                    <a:pt x="1965" y="860"/>
                    <a:pt x="1973" y="890"/>
                    <a:pt x="1973" y="951"/>
                  </a:cubicBezTo>
                  <a:cubicBezTo>
                    <a:pt x="1973" y="890"/>
                    <a:pt x="1981" y="860"/>
                    <a:pt x="1988" y="860"/>
                  </a:cubicBezTo>
                  <a:cubicBezTo>
                    <a:pt x="1996" y="860"/>
                    <a:pt x="2003" y="890"/>
                    <a:pt x="2003" y="951"/>
                  </a:cubicBezTo>
                  <a:cubicBezTo>
                    <a:pt x="2034" y="951"/>
                    <a:pt x="2034" y="1042"/>
                    <a:pt x="2064" y="1042"/>
                  </a:cubicBezTo>
                  <a:cubicBezTo>
                    <a:pt x="2125" y="1042"/>
                    <a:pt x="2125" y="1042"/>
                    <a:pt x="2125" y="981"/>
                  </a:cubicBezTo>
                  <a:cubicBezTo>
                    <a:pt x="2125" y="981"/>
                    <a:pt x="2125" y="1042"/>
                    <a:pt x="2155" y="1042"/>
                  </a:cubicBezTo>
                  <a:cubicBezTo>
                    <a:pt x="2155" y="1042"/>
                    <a:pt x="2155" y="1042"/>
                    <a:pt x="2155" y="1133"/>
                  </a:cubicBezTo>
                  <a:cubicBezTo>
                    <a:pt x="2155" y="1048"/>
                    <a:pt x="2165" y="1010"/>
                    <a:pt x="2179" y="1010"/>
                  </a:cubicBezTo>
                  <a:cubicBezTo>
                    <a:pt x="2190" y="1010"/>
                    <a:pt x="2203" y="1033"/>
                    <a:pt x="2216" y="1073"/>
                  </a:cubicBezTo>
                  <a:cubicBezTo>
                    <a:pt x="2216" y="1073"/>
                    <a:pt x="2216" y="1073"/>
                    <a:pt x="2216" y="981"/>
                  </a:cubicBezTo>
                  <a:cubicBezTo>
                    <a:pt x="2216" y="951"/>
                    <a:pt x="2216" y="936"/>
                    <a:pt x="2220" y="936"/>
                  </a:cubicBezTo>
                  <a:cubicBezTo>
                    <a:pt x="2224" y="936"/>
                    <a:pt x="2231" y="951"/>
                    <a:pt x="2247" y="981"/>
                  </a:cubicBezTo>
                  <a:cubicBezTo>
                    <a:pt x="2247" y="1027"/>
                    <a:pt x="2247" y="1065"/>
                    <a:pt x="2247" y="1073"/>
                  </a:cubicBezTo>
                  <a:cubicBezTo>
                    <a:pt x="2255" y="1090"/>
                    <a:pt x="2261" y="1097"/>
                    <a:pt x="2266" y="1097"/>
                  </a:cubicBezTo>
                  <a:cubicBezTo>
                    <a:pt x="2277" y="1097"/>
                    <a:pt x="2277" y="1047"/>
                    <a:pt x="2277" y="981"/>
                  </a:cubicBezTo>
                  <a:cubicBezTo>
                    <a:pt x="2277" y="1007"/>
                    <a:pt x="2277" y="1037"/>
                    <a:pt x="2277" y="1073"/>
                  </a:cubicBezTo>
                  <a:cubicBezTo>
                    <a:pt x="2307" y="1073"/>
                    <a:pt x="2307" y="1073"/>
                    <a:pt x="2307" y="921"/>
                  </a:cubicBezTo>
                  <a:cubicBezTo>
                    <a:pt x="2307" y="936"/>
                    <a:pt x="2307" y="951"/>
                    <a:pt x="2307" y="981"/>
                  </a:cubicBezTo>
                  <a:cubicBezTo>
                    <a:pt x="2307" y="981"/>
                    <a:pt x="2307" y="1073"/>
                    <a:pt x="2307" y="1133"/>
                  </a:cubicBezTo>
                  <a:cubicBezTo>
                    <a:pt x="2321" y="1173"/>
                    <a:pt x="2328" y="1196"/>
                    <a:pt x="2332" y="1196"/>
                  </a:cubicBezTo>
                  <a:cubicBezTo>
                    <a:pt x="2338" y="1196"/>
                    <a:pt x="2338" y="1158"/>
                    <a:pt x="2338" y="1073"/>
                  </a:cubicBezTo>
                  <a:cubicBezTo>
                    <a:pt x="2368" y="1073"/>
                    <a:pt x="2368" y="860"/>
                    <a:pt x="2368" y="708"/>
                  </a:cubicBezTo>
                  <a:cubicBezTo>
                    <a:pt x="2368" y="799"/>
                    <a:pt x="2368" y="799"/>
                    <a:pt x="2399" y="799"/>
                  </a:cubicBezTo>
                  <a:cubicBezTo>
                    <a:pt x="2399" y="860"/>
                    <a:pt x="2368" y="860"/>
                    <a:pt x="2368" y="860"/>
                  </a:cubicBezTo>
                  <a:lnTo>
                    <a:pt x="2368" y="921"/>
                  </a:lnTo>
                  <a:cubicBezTo>
                    <a:pt x="2368" y="997"/>
                    <a:pt x="2376" y="1035"/>
                    <a:pt x="2383" y="1035"/>
                  </a:cubicBezTo>
                  <a:cubicBezTo>
                    <a:pt x="2391" y="1035"/>
                    <a:pt x="2399" y="997"/>
                    <a:pt x="2399" y="921"/>
                  </a:cubicBezTo>
                  <a:cubicBezTo>
                    <a:pt x="2399" y="958"/>
                    <a:pt x="2399" y="991"/>
                    <a:pt x="2399" y="1012"/>
                  </a:cubicBezTo>
                  <a:cubicBezTo>
                    <a:pt x="2399" y="1012"/>
                    <a:pt x="2399" y="1012"/>
                    <a:pt x="2429" y="1073"/>
                  </a:cubicBezTo>
                  <a:cubicBezTo>
                    <a:pt x="2429" y="1073"/>
                    <a:pt x="2429" y="1073"/>
                    <a:pt x="2429" y="1012"/>
                  </a:cubicBezTo>
                  <a:cubicBezTo>
                    <a:pt x="2429" y="951"/>
                    <a:pt x="2429" y="951"/>
                    <a:pt x="2429" y="951"/>
                  </a:cubicBezTo>
                  <a:cubicBezTo>
                    <a:pt x="2429" y="951"/>
                    <a:pt x="2429" y="951"/>
                    <a:pt x="2429" y="860"/>
                  </a:cubicBezTo>
                  <a:cubicBezTo>
                    <a:pt x="2429" y="799"/>
                    <a:pt x="2459" y="738"/>
                    <a:pt x="2459" y="738"/>
                  </a:cubicBezTo>
                  <a:cubicBezTo>
                    <a:pt x="2459" y="755"/>
                    <a:pt x="2459" y="775"/>
                    <a:pt x="2459" y="799"/>
                  </a:cubicBezTo>
                  <a:cubicBezTo>
                    <a:pt x="2459" y="860"/>
                    <a:pt x="2459" y="860"/>
                    <a:pt x="2459" y="890"/>
                  </a:cubicBezTo>
                  <a:cubicBezTo>
                    <a:pt x="2459" y="890"/>
                    <a:pt x="2490" y="890"/>
                    <a:pt x="2490" y="951"/>
                  </a:cubicBezTo>
                  <a:cubicBezTo>
                    <a:pt x="2490" y="909"/>
                    <a:pt x="2490" y="852"/>
                    <a:pt x="2500" y="852"/>
                  </a:cubicBezTo>
                  <a:cubicBezTo>
                    <a:pt x="2505" y="852"/>
                    <a:pt x="2511" y="863"/>
                    <a:pt x="2520" y="890"/>
                  </a:cubicBezTo>
                  <a:cubicBezTo>
                    <a:pt x="2520" y="890"/>
                    <a:pt x="2520" y="890"/>
                    <a:pt x="2520" y="951"/>
                  </a:cubicBezTo>
                  <a:cubicBezTo>
                    <a:pt x="2520" y="921"/>
                    <a:pt x="2528" y="905"/>
                    <a:pt x="2535" y="905"/>
                  </a:cubicBezTo>
                  <a:cubicBezTo>
                    <a:pt x="2543" y="905"/>
                    <a:pt x="2551" y="921"/>
                    <a:pt x="2551" y="951"/>
                  </a:cubicBezTo>
                  <a:cubicBezTo>
                    <a:pt x="2566" y="1027"/>
                    <a:pt x="2573" y="1065"/>
                    <a:pt x="2577" y="1065"/>
                  </a:cubicBezTo>
                  <a:cubicBezTo>
                    <a:pt x="2581" y="1065"/>
                    <a:pt x="2581" y="1027"/>
                    <a:pt x="2581" y="951"/>
                  </a:cubicBezTo>
                  <a:cubicBezTo>
                    <a:pt x="2581" y="932"/>
                    <a:pt x="2581" y="910"/>
                    <a:pt x="2581" y="890"/>
                  </a:cubicBezTo>
                  <a:cubicBezTo>
                    <a:pt x="2581" y="829"/>
                    <a:pt x="2581" y="677"/>
                    <a:pt x="2581" y="586"/>
                  </a:cubicBezTo>
                  <a:cubicBezTo>
                    <a:pt x="2581" y="515"/>
                    <a:pt x="2581" y="486"/>
                    <a:pt x="2587" y="486"/>
                  </a:cubicBezTo>
                  <a:cubicBezTo>
                    <a:pt x="2591" y="486"/>
                    <a:pt x="2599" y="500"/>
                    <a:pt x="2611" y="526"/>
                  </a:cubicBezTo>
                  <a:cubicBezTo>
                    <a:pt x="2611" y="526"/>
                    <a:pt x="2611" y="617"/>
                    <a:pt x="2611" y="677"/>
                  </a:cubicBezTo>
                  <a:cubicBezTo>
                    <a:pt x="2611" y="738"/>
                    <a:pt x="2611" y="738"/>
                    <a:pt x="2611" y="738"/>
                  </a:cubicBezTo>
                  <a:cubicBezTo>
                    <a:pt x="2611" y="829"/>
                    <a:pt x="2611" y="890"/>
                    <a:pt x="2611" y="890"/>
                  </a:cubicBezTo>
                  <a:cubicBezTo>
                    <a:pt x="2611" y="981"/>
                    <a:pt x="2611" y="981"/>
                    <a:pt x="2642" y="981"/>
                  </a:cubicBezTo>
                  <a:cubicBezTo>
                    <a:pt x="2642" y="981"/>
                    <a:pt x="2642" y="981"/>
                    <a:pt x="2642" y="1042"/>
                  </a:cubicBezTo>
                  <a:cubicBezTo>
                    <a:pt x="2672" y="1042"/>
                    <a:pt x="2672" y="1042"/>
                    <a:pt x="2672" y="981"/>
                  </a:cubicBezTo>
                  <a:cubicBezTo>
                    <a:pt x="2672" y="941"/>
                    <a:pt x="2672" y="911"/>
                    <a:pt x="2672" y="890"/>
                  </a:cubicBezTo>
                  <a:cubicBezTo>
                    <a:pt x="2672" y="987"/>
                    <a:pt x="2697" y="1060"/>
                    <a:pt x="2715" y="1060"/>
                  </a:cubicBezTo>
                  <a:cubicBezTo>
                    <a:pt x="2725" y="1060"/>
                    <a:pt x="2733" y="1036"/>
                    <a:pt x="2733" y="981"/>
                  </a:cubicBezTo>
                  <a:cubicBezTo>
                    <a:pt x="2733" y="1027"/>
                    <a:pt x="2741" y="1050"/>
                    <a:pt x="2748" y="1050"/>
                  </a:cubicBezTo>
                  <a:cubicBezTo>
                    <a:pt x="2756" y="1050"/>
                    <a:pt x="2763" y="1027"/>
                    <a:pt x="2763" y="981"/>
                  </a:cubicBezTo>
                  <a:lnTo>
                    <a:pt x="2794" y="981"/>
                  </a:lnTo>
                  <a:cubicBezTo>
                    <a:pt x="2794" y="962"/>
                    <a:pt x="2794" y="939"/>
                    <a:pt x="2794" y="921"/>
                  </a:cubicBezTo>
                  <a:cubicBezTo>
                    <a:pt x="2794" y="981"/>
                    <a:pt x="2794" y="981"/>
                    <a:pt x="2824" y="981"/>
                  </a:cubicBezTo>
                  <a:cubicBezTo>
                    <a:pt x="2824" y="969"/>
                    <a:pt x="2824" y="949"/>
                    <a:pt x="2824" y="921"/>
                  </a:cubicBezTo>
                  <a:cubicBezTo>
                    <a:pt x="2833" y="904"/>
                    <a:pt x="2839" y="896"/>
                    <a:pt x="2843" y="896"/>
                  </a:cubicBezTo>
                  <a:cubicBezTo>
                    <a:pt x="2855" y="896"/>
                    <a:pt x="2855" y="946"/>
                    <a:pt x="2855" y="1012"/>
                  </a:cubicBezTo>
                  <a:cubicBezTo>
                    <a:pt x="2855" y="1012"/>
                    <a:pt x="2885" y="1012"/>
                    <a:pt x="2885" y="921"/>
                  </a:cubicBezTo>
                  <a:cubicBezTo>
                    <a:pt x="2885" y="945"/>
                    <a:pt x="2885" y="976"/>
                    <a:pt x="2885" y="1012"/>
                  </a:cubicBezTo>
                  <a:cubicBezTo>
                    <a:pt x="2885" y="1021"/>
                    <a:pt x="2885" y="1026"/>
                    <a:pt x="2885" y="1026"/>
                  </a:cubicBezTo>
                  <a:cubicBezTo>
                    <a:pt x="2886" y="1026"/>
                    <a:pt x="2890" y="902"/>
                    <a:pt x="2915" y="799"/>
                  </a:cubicBezTo>
                  <a:lnTo>
                    <a:pt x="2915" y="860"/>
                  </a:lnTo>
                  <a:cubicBezTo>
                    <a:pt x="2915" y="799"/>
                    <a:pt x="2915" y="708"/>
                    <a:pt x="2946" y="708"/>
                  </a:cubicBezTo>
                  <a:cubicBezTo>
                    <a:pt x="2915" y="708"/>
                    <a:pt x="2915" y="647"/>
                    <a:pt x="2915" y="556"/>
                  </a:cubicBezTo>
                  <a:lnTo>
                    <a:pt x="2915" y="556"/>
                  </a:lnTo>
                  <a:cubicBezTo>
                    <a:pt x="2915" y="556"/>
                    <a:pt x="2946" y="647"/>
                    <a:pt x="2946" y="708"/>
                  </a:cubicBezTo>
                  <a:cubicBezTo>
                    <a:pt x="2946" y="860"/>
                    <a:pt x="2946" y="951"/>
                    <a:pt x="2976" y="951"/>
                  </a:cubicBezTo>
                  <a:cubicBezTo>
                    <a:pt x="2976" y="951"/>
                    <a:pt x="2976" y="951"/>
                    <a:pt x="3007" y="1012"/>
                  </a:cubicBezTo>
                  <a:cubicBezTo>
                    <a:pt x="3007" y="1012"/>
                    <a:pt x="3007" y="1012"/>
                    <a:pt x="3007" y="951"/>
                  </a:cubicBezTo>
                  <a:cubicBezTo>
                    <a:pt x="3007" y="981"/>
                    <a:pt x="3014" y="997"/>
                    <a:pt x="3022" y="997"/>
                  </a:cubicBezTo>
                  <a:cubicBezTo>
                    <a:pt x="3029" y="997"/>
                    <a:pt x="3037" y="981"/>
                    <a:pt x="3037" y="951"/>
                  </a:cubicBezTo>
                  <a:cubicBezTo>
                    <a:pt x="3037" y="926"/>
                    <a:pt x="3037" y="895"/>
                    <a:pt x="3037" y="860"/>
                  </a:cubicBezTo>
                  <a:cubicBezTo>
                    <a:pt x="3037" y="839"/>
                    <a:pt x="3037" y="818"/>
                    <a:pt x="3037" y="799"/>
                  </a:cubicBezTo>
                  <a:cubicBezTo>
                    <a:pt x="3037" y="896"/>
                    <a:pt x="3049" y="968"/>
                    <a:pt x="3058" y="968"/>
                  </a:cubicBezTo>
                  <a:cubicBezTo>
                    <a:pt x="3063" y="968"/>
                    <a:pt x="3067" y="945"/>
                    <a:pt x="3067" y="890"/>
                  </a:cubicBezTo>
                  <a:cubicBezTo>
                    <a:pt x="3084" y="976"/>
                    <a:pt x="3092" y="1013"/>
                    <a:pt x="3095" y="1013"/>
                  </a:cubicBezTo>
                  <a:cubicBezTo>
                    <a:pt x="3098" y="1013"/>
                    <a:pt x="3098" y="991"/>
                    <a:pt x="3098" y="951"/>
                  </a:cubicBezTo>
                  <a:cubicBezTo>
                    <a:pt x="3098" y="869"/>
                    <a:pt x="3106" y="840"/>
                    <a:pt x="3115" y="840"/>
                  </a:cubicBezTo>
                  <a:cubicBezTo>
                    <a:pt x="3122" y="840"/>
                    <a:pt x="3128" y="862"/>
                    <a:pt x="3128" y="890"/>
                  </a:cubicBezTo>
                  <a:lnTo>
                    <a:pt x="3157" y="747"/>
                  </a:lnTo>
                  <a:lnTo>
                    <a:pt x="3157" y="747"/>
                  </a:lnTo>
                  <a:cubicBezTo>
                    <a:pt x="3158" y="772"/>
                    <a:pt x="3159" y="799"/>
                    <a:pt x="3159" y="829"/>
                  </a:cubicBezTo>
                  <a:cubicBezTo>
                    <a:pt x="3189" y="829"/>
                    <a:pt x="3189" y="829"/>
                    <a:pt x="3189" y="890"/>
                  </a:cubicBezTo>
                  <a:cubicBezTo>
                    <a:pt x="3189" y="874"/>
                    <a:pt x="3189" y="854"/>
                    <a:pt x="3189" y="829"/>
                  </a:cubicBezTo>
                  <a:cubicBezTo>
                    <a:pt x="3189" y="753"/>
                    <a:pt x="3189" y="715"/>
                    <a:pt x="3193" y="715"/>
                  </a:cubicBezTo>
                  <a:cubicBezTo>
                    <a:pt x="3197" y="715"/>
                    <a:pt x="3204" y="753"/>
                    <a:pt x="3219" y="829"/>
                  </a:cubicBezTo>
                  <a:cubicBezTo>
                    <a:pt x="3250" y="829"/>
                    <a:pt x="3250" y="829"/>
                    <a:pt x="3250" y="921"/>
                  </a:cubicBezTo>
                  <a:cubicBezTo>
                    <a:pt x="3250" y="951"/>
                    <a:pt x="3250" y="966"/>
                    <a:pt x="3253" y="966"/>
                  </a:cubicBezTo>
                  <a:cubicBezTo>
                    <a:pt x="3257" y="966"/>
                    <a:pt x="3265" y="951"/>
                    <a:pt x="3280" y="921"/>
                  </a:cubicBezTo>
                  <a:cubicBezTo>
                    <a:pt x="3280" y="769"/>
                    <a:pt x="3280" y="677"/>
                    <a:pt x="3250" y="677"/>
                  </a:cubicBezTo>
                  <a:cubicBezTo>
                    <a:pt x="3250" y="677"/>
                    <a:pt x="3250" y="677"/>
                    <a:pt x="3250" y="617"/>
                  </a:cubicBezTo>
                  <a:lnTo>
                    <a:pt x="3280" y="617"/>
                  </a:lnTo>
                  <a:cubicBezTo>
                    <a:pt x="3280" y="617"/>
                    <a:pt x="3280" y="617"/>
                    <a:pt x="3280" y="556"/>
                  </a:cubicBezTo>
                  <a:cubicBezTo>
                    <a:pt x="3280" y="524"/>
                    <a:pt x="3280" y="468"/>
                    <a:pt x="3280" y="434"/>
                  </a:cubicBezTo>
                  <a:cubicBezTo>
                    <a:pt x="3280" y="282"/>
                    <a:pt x="3250" y="282"/>
                    <a:pt x="3250" y="282"/>
                  </a:cubicBezTo>
                  <a:cubicBezTo>
                    <a:pt x="3250" y="282"/>
                    <a:pt x="3250" y="282"/>
                    <a:pt x="3250" y="191"/>
                  </a:cubicBezTo>
                  <a:cubicBezTo>
                    <a:pt x="3250" y="184"/>
                    <a:pt x="3250" y="176"/>
                    <a:pt x="3250" y="168"/>
                  </a:cubicBezTo>
                  <a:cubicBezTo>
                    <a:pt x="3250" y="168"/>
                    <a:pt x="3250" y="132"/>
                    <a:pt x="3250" y="39"/>
                  </a:cubicBezTo>
                  <a:cubicBezTo>
                    <a:pt x="3238" y="16"/>
                    <a:pt x="3231" y="1"/>
                    <a:pt x="3226" y="1"/>
                  </a:cubicBezTo>
                  <a:cubicBezTo>
                    <a:pt x="3219" y="1"/>
                    <a:pt x="3219" y="37"/>
                    <a:pt x="3219" y="130"/>
                  </a:cubicBezTo>
                  <a:cubicBezTo>
                    <a:pt x="3219" y="130"/>
                    <a:pt x="3219" y="191"/>
                    <a:pt x="3219" y="282"/>
                  </a:cubicBezTo>
                  <a:cubicBezTo>
                    <a:pt x="3219" y="306"/>
                    <a:pt x="3219" y="326"/>
                    <a:pt x="3219" y="343"/>
                  </a:cubicBezTo>
                  <a:cubicBezTo>
                    <a:pt x="3189" y="282"/>
                    <a:pt x="3189" y="191"/>
                    <a:pt x="3189" y="191"/>
                  </a:cubicBezTo>
                  <a:cubicBezTo>
                    <a:pt x="3189" y="130"/>
                    <a:pt x="3189" y="130"/>
                    <a:pt x="3189" y="130"/>
                  </a:cubicBezTo>
                  <a:cubicBezTo>
                    <a:pt x="3189" y="130"/>
                    <a:pt x="3189" y="130"/>
                    <a:pt x="3159" y="39"/>
                  </a:cubicBezTo>
                  <a:cubicBezTo>
                    <a:pt x="3159" y="74"/>
                    <a:pt x="3159" y="170"/>
                    <a:pt x="3159" y="252"/>
                  </a:cubicBezTo>
                  <a:cubicBezTo>
                    <a:pt x="3159" y="131"/>
                    <a:pt x="3149" y="59"/>
                    <a:pt x="3140" y="59"/>
                  </a:cubicBezTo>
                  <a:cubicBezTo>
                    <a:pt x="3134" y="59"/>
                    <a:pt x="3128" y="100"/>
                    <a:pt x="3128" y="191"/>
                  </a:cubicBezTo>
                  <a:cubicBezTo>
                    <a:pt x="3128" y="240"/>
                    <a:pt x="3128" y="299"/>
                    <a:pt x="3128" y="343"/>
                  </a:cubicBezTo>
                  <a:cubicBezTo>
                    <a:pt x="3128" y="404"/>
                    <a:pt x="3128" y="404"/>
                    <a:pt x="3128" y="404"/>
                  </a:cubicBezTo>
                  <a:cubicBezTo>
                    <a:pt x="3098" y="404"/>
                    <a:pt x="3098" y="404"/>
                    <a:pt x="3098" y="343"/>
                  </a:cubicBezTo>
                  <a:cubicBezTo>
                    <a:pt x="3098" y="301"/>
                    <a:pt x="3098" y="271"/>
                    <a:pt x="3098" y="252"/>
                  </a:cubicBezTo>
                  <a:cubicBezTo>
                    <a:pt x="3098" y="210"/>
                    <a:pt x="3098" y="153"/>
                    <a:pt x="3087" y="153"/>
                  </a:cubicBezTo>
                  <a:cubicBezTo>
                    <a:pt x="3083" y="153"/>
                    <a:pt x="3077" y="163"/>
                    <a:pt x="3067" y="191"/>
                  </a:cubicBezTo>
                  <a:cubicBezTo>
                    <a:pt x="3067" y="191"/>
                    <a:pt x="3037" y="191"/>
                    <a:pt x="3037" y="100"/>
                  </a:cubicBezTo>
                  <a:cubicBezTo>
                    <a:pt x="3037" y="135"/>
                    <a:pt x="3037" y="231"/>
                    <a:pt x="3037" y="313"/>
                  </a:cubicBezTo>
                  <a:cubicBezTo>
                    <a:pt x="3037" y="252"/>
                    <a:pt x="3037" y="252"/>
                    <a:pt x="3007" y="252"/>
                  </a:cubicBezTo>
                  <a:cubicBezTo>
                    <a:pt x="3007" y="252"/>
                    <a:pt x="3007" y="252"/>
                    <a:pt x="3007" y="161"/>
                  </a:cubicBezTo>
                  <a:cubicBezTo>
                    <a:pt x="3007" y="222"/>
                    <a:pt x="3002" y="249"/>
                    <a:pt x="2996" y="249"/>
                  </a:cubicBezTo>
                  <a:cubicBezTo>
                    <a:pt x="2987" y="249"/>
                    <a:pt x="2976" y="191"/>
                    <a:pt x="2976" y="100"/>
                  </a:cubicBezTo>
                  <a:cubicBezTo>
                    <a:pt x="2976" y="39"/>
                    <a:pt x="2976" y="39"/>
                    <a:pt x="2976" y="9"/>
                  </a:cubicBezTo>
                  <a:cubicBezTo>
                    <a:pt x="2976" y="100"/>
                    <a:pt x="2976" y="100"/>
                    <a:pt x="2946" y="100"/>
                  </a:cubicBezTo>
                  <a:cubicBezTo>
                    <a:pt x="2946" y="100"/>
                    <a:pt x="2946" y="100"/>
                    <a:pt x="2946" y="252"/>
                  </a:cubicBezTo>
                  <a:cubicBezTo>
                    <a:pt x="2946" y="326"/>
                    <a:pt x="2946" y="374"/>
                    <a:pt x="2946" y="374"/>
                  </a:cubicBezTo>
                  <a:cubicBezTo>
                    <a:pt x="2915" y="374"/>
                    <a:pt x="2915" y="374"/>
                    <a:pt x="2915" y="313"/>
                  </a:cubicBezTo>
                  <a:cubicBezTo>
                    <a:pt x="2915" y="313"/>
                    <a:pt x="2915" y="222"/>
                    <a:pt x="2915" y="222"/>
                  </a:cubicBezTo>
                  <a:cubicBezTo>
                    <a:pt x="2915" y="249"/>
                    <a:pt x="2918" y="260"/>
                    <a:pt x="2922" y="260"/>
                  </a:cubicBezTo>
                  <a:cubicBezTo>
                    <a:pt x="2931" y="260"/>
                    <a:pt x="2946" y="203"/>
                    <a:pt x="2946" y="161"/>
                  </a:cubicBezTo>
                  <a:cubicBezTo>
                    <a:pt x="2946" y="70"/>
                    <a:pt x="2915" y="70"/>
                    <a:pt x="2915" y="70"/>
                  </a:cubicBezTo>
                  <a:cubicBezTo>
                    <a:pt x="2915" y="70"/>
                    <a:pt x="2915" y="161"/>
                    <a:pt x="2915" y="161"/>
                  </a:cubicBezTo>
                  <a:cubicBezTo>
                    <a:pt x="2915" y="161"/>
                    <a:pt x="2915" y="70"/>
                    <a:pt x="2885" y="70"/>
                  </a:cubicBezTo>
                  <a:cubicBezTo>
                    <a:pt x="2885" y="135"/>
                    <a:pt x="2885" y="185"/>
                    <a:pt x="2874" y="185"/>
                  </a:cubicBezTo>
                  <a:cubicBezTo>
                    <a:pt x="2869" y="185"/>
                    <a:pt x="2863" y="178"/>
                    <a:pt x="2855" y="161"/>
                  </a:cubicBezTo>
                  <a:cubicBezTo>
                    <a:pt x="2855" y="168"/>
                    <a:pt x="2855" y="185"/>
                    <a:pt x="2855" y="222"/>
                  </a:cubicBezTo>
                  <a:cubicBezTo>
                    <a:pt x="2824" y="222"/>
                    <a:pt x="2824" y="222"/>
                    <a:pt x="2824" y="161"/>
                  </a:cubicBezTo>
                  <a:cubicBezTo>
                    <a:pt x="2824" y="152"/>
                    <a:pt x="2824" y="142"/>
                    <a:pt x="2824" y="130"/>
                  </a:cubicBezTo>
                  <a:cubicBezTo>
                    <a:pt x="2824" y="130"/>
                    <a:pt x="2824" y="130"/>
                    <a:pt x="2794" y="222"/>
                  </a:cubicBezTo>
                  <a:cubicBezTo>
                    <a:pt x="2794" y="130"/>
                    <a:pt x="2794" y="130"/>
                    <a:pt x="2794" y="130"/>
                  </a:cubicBezTo>
                  <a:cubicBezTo>
                    <a:pt x="2794" y="172"/>
                    <a:pt x="2781" y="188"/>
                    <a:pt x="2768" y="188"/>
                  </a:cubicBezTo>
                  <a:cubicBezTo>
                    <a:pt x="2751" y="188"/>
                    <a:pt x="2733" y="164"/>
                    <a:pt x="2733" y="130"/>
                  </a:cubicBezTo>
                  <a:cubicBezTo>
                    <a:pt x="2733" y="145"/>
                    <a:pt x="2733" y="200"/>
                    <a:pt x="2733" y="282"/>
                  </a:cubicBezTo>
                  <a:lnTo>
                    <a:pt x="2763" y="282"/>
                  </a:lnTo>
                  <a:lnTo>
                    <a:pt x="2733" y="434"/>
                  </a:lnTo>
                  <a:cubicBezTo>
                    <a:pt x="2733" y="383"/>
                    <a:pt x="2733" y="325"/>
                    <a:pt x="2733" y="282"/>
                  </a:cubicBezTo>
                  <a:cubicBezTo>
                    <a:pt x="2733" y="349"/>
                    <a:pt x="2727" y="387"/>
                    <a:pt x="2720" y="387"/>
                  </a:cubicBezTo>
                  <a:cubicBezTo>
                    <a:pt x="2712" y="387"/>
                    <a:pt x="2703" y="327"/>
                    <a:pt x="2703" y="191"/>
                  </a:cubicBezTo>
                  <a:cubicBezTo>
                    <a:pt x="2685" y="363"/>
                    <a:pt x="2678" y="457"/>
                    <a:pt x="2675" y="457"/>
                  </a:cubicBezTo>
                  <a:cubicBezTo>
                    <a:pt x="2672" y="457"/>
                    <a:pt x="2672" y="401"/>
                    <a:pt x="2672" y="282"/>
                  </a:cubicBezTo>
                  <a:cubicBezTo>
                    <a:pt x="2672" y="249"/>
                    <a:pt x="2672" y="218"/>
                    <a:pt x="2672" y="191"/>
                  </a:cubicBezTo>
                  <a:cubicBezTo>
                    <a:pt x="2672" y="267"/>
                    <a:pt x="2672" y="305"/>
                    <a:pt x="2668" y="305"/>
                  </a:cubicBezTo>
                  <a:cubicBezTo>
                    <a:pt x="2665" y="305"/>
                    <a:pt x="2657" y="267"/>
                    <a:pt x="2642" y="191"/>
                  </a:cubicBezTo>
                  <a:cubicBezTo>
                    <a:pt x="2642" y="76"/>
                    <a:pt x="2642" y="23"/>
                    <a:pt x="2637" y="23"/>
                  </a:cubicBezTo>
                  <a:cubicBezTo>
                    <a:pt x="2633" y="23"/>
                    <a:pt x="2625" y="61"/>
                    <a:pt x="2611" y="130"/>
                  </a:cubicBezTo>
                  <a:cubicBezTo>
                    <a:pt x="2611" y="90"/>
                    <a:pt x="2611" y="60"/>
                    <a:pt x="2611" y="39"/>
                  </a:cubicBezTo>
                  <a:lnTo>
                    <a:pt x="2581" y="39"/>
                  </a:lnTo>
                  <a:cubicBezTo>
                    <a:pt x="2581" y="39"/>
                    <a:pt x="2581" y="100"/>
                    <a:pt x="2581" y="191"/>
                  </a:cubicBezTo>
                  <a:cubicBezTo>
                    <a:pt x="2581" y="95"/>
                    <a:pt x="2581" y="35"/>
                    <a:pt x="2573" y="35"/>
                  </a:cubicBezTo>
                  <a:cubicBezTo>
                    <a:pt x="2569" y="35"/>
                    <a:pt x="2562" y="55"/>
                    <a:pt x="2551" y="100"/>
                  </a:cubicBezTo>
                  <a:cubicBezTo>
                    <a:pt x="2529" y="58"/>
                    <a:pt x="2523" y="1"/>
                    <a:pt x="25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14"/>
            <p:cNvSpPr/>
            <p:nvPr/>
          </p:nvSpPr>
          <p:spPr>
            <a:xfrm>
              <a:off x="1667069" y="3071764"/>
              <a:ext cx="53325" cy="20185"/>
            </a:xfrm>
            <a:custGeom>
              <a:rect b="b" l="l" r="r" t="t"/>
              <a:pathLst>
                <a:path extrusionOk="0" h="1220" w="3223">
                  <a:moveTo>
                    <a:pt x="931" y="68"/>
                  </a:moveTo>
                  <a:lnTo>
                    <a:pt x="931" y="68"/>
                  </a:lnTo>
                  <a:cubicBezTo>
                    <a:pt x="928" y="68"/>
                    <a:pt x="930" y="88"/>
                    <a:pt x="941" y="123"/>
                  </a:cubicBezTo>
                  <a:lnTo>
                    <a:pt x="941" y="123"/>
                  </a:lnTo>
                  <a:cubicBezTo>
                    <a:pt x="938" y="85"/>
                    <a:pt x="933" y="68"/>
                    <a:pt x="931" y="68"/>
                  </a:cubicBezTo>
                  <a:close/>
                  <a:moveTo>
                    <a:pt x="941" y="123"/>
                  </a:moveTo>
                  <a:cubicBezTo>
                    <a:pt x="942" y="134"/>
                    <a:pt x="942" y="146"/>
                    <a:pt x="943" y="160"/>
                  </a:cubicBezTo>
                  <a:lnTo>
                    <a:pt x="943" y="160"/>
                  </a:lnTo>
                  <a:cubicBezTo>
                    <a:pt x="943" y="151"/>
                    <a:pt x="943" y="141"/>
                    <a:pt x="943" y="130"/>
                  </a:cubicBezTo>
                  <a:cubicBezTo>
                    <a:pt x="942" y="128"/>
                    <a:pt x="941" y="125"/>
                    <a:pt x="941" y="123"/>
                  </a:cubicBezTo>
                  <a:close/>
                  <a:moveTo>
                    <a:pt x="2281" y="374"/>
                  </a:moveTo>
                  <a:cubicBezTo>
                    <a:pt x="2311" y="434"/>
                    <a:pt x="2311" y="434"/>
                    <a:pt x="2281" y="434"/>
                  </a:cubicBezTo>
                  <a:cubicBezTo>
                    <a:pt x="2281" y="434"/>
                    <a:pt x="2281" y="374"/>
                    <a:pt x="2281" y="374"/>
                  </a:cubicBezTo>
                  <a:close/>
                  <a:moveTo>
                    <a:pt x="822" y="374"/>
                  </a:moveTo>
                  <a:lnTo>
                    <a:pt x="852" y="465"/>
                  </a:lnTo>
                  <a:lnTo>
                    <a:pt x="822" y="465"/>
                  </a:lnTo>
                  <a:cubicBezTo>
                    <a:pt x="822" y="465"/>
                    <a:pt x="822" y="465"/>
                    <a:pt x="822" y="374"/>
                  </a:cubicBezTo>
                  <a:close/>
                  <a:moveTo>
                    <a:pt x="2706" y="282"/>
                  </a:moveTo>
                  <a:lnTo>
                    <a:pt x="2706" y="434"/>
                  </a:lnTo>
                  <a:cubicBezTo>
                    <a:pt x="2690" y="550"/>
                    <a:pt x="2682" y="602"/>
                    <a:pt x="2679" y="602"/>
                  </a:cubicBezTo>
                  <a:cubicBezTo>
                    <a:pt x="2676" y="602"/>
                    <a:pt x="2676" y="565"/>
                    <a:pt x="2676" y="495"/>
                  </a:cubicBezTo>
                  <a:cubicBezTo>
                    <a:pt x="2676" y="434"/>
                    <a:pt x="2676" y="343"/>
                    <a:pt x="2706" y="282"/>
                  </a:cubicBezTo>
                  <a:close/>
                  <a:moveTo>
                    <a:pt x="3101" y="343"/>
                  </a:moveTo>
                  <a:cubicBezTo>
                    <a:pt x="3132" y="343"/>
                    <a:pt x="3132" y="404"/>
                    <a:pt x="3132" y="495"/>
                  </a:cubicBezTo>
                  <a:cubicBezTo>
                    <a:pt x="3132" y="647"/>
                    <a:pt x="3132" y="647"/>
                    <a:pt x="3132" y="647"/>
                  </a:cubicBezTo>
                  <a:cubicBezTo>
                    <a:pt x="3101" y="647"/>
                    <a:pt x="3101" y="647"/>
                    <a:pt x="3101" y="556"/>
                  </a:cubicBezTo>
                  <a:lnTo>
                    <a:pt x="3101" y="556"/>
                  </a:lnTo>
                  <a:cubicBezTo>
                    <a:pt x="3101" y="574"/>
                    <a:pt x="3104" y="581"/>
                    <a:pt x="3107" y="581"/>
                  </a:cubicBezTo>
                  <a:cubicBezTo>
                    <a:pt x="3114" y="581"/>
                    <a:pt x="3123" y="538"/>
                    <a:pt x="3101" y="495"/>
                  </a:cubicBezTo>
                  <a:lnTo>
                    <a:pt x="3101" y="343"/>
                  </a:lnTo>
                  <a:close/>
                  <a:moveTo>
                    <a:pt x="2980" y="647"/>
                  </a:moveTo>
                  <a:cubicBezTo>
                    <a:pt x="2980" y="677"/>
                    <a:pt x="2980" y="709"/>
                    <a:pt x="2980" y="738"/>
                  </a:cubicBezTo>
                  <a:lnTo>
                    <a:pt x="2949" y="738"/>
                  </a:lnTo>
                  <a:lnTo>
                    <a:pt x="2980" y="647"/>
                  </a:lnTo>
                  <a:close/>
                  <a:moveTo>
                    <a:pt x="2615" y="708"/>
                  </a:moveTo>
                  <a:cubicBezTo>
                    <a:pt x="2615" y="727"/>
                    <a:pt x="2615" y="747"/>
                    <a:pt x="2615" y="769"/>
                  </a:cubicBezTo>
                  <a:cubicBezTo>
                    <a:pt x="2602" y="808"/>
                    <a:pt x="2594" y="831"/>
                    <a:pt x="2592" y="831"/>
                  </a:cubicBezTo>
                  <a:cubicBezTo>
                    <a:pt x="2590" y="831"/>
                    <a:pt x="2598" y="794"/>
                    <a:pt x="2615" y="708"/>
                  </a:cubicBezTo>
                  <a:close/>
                  <a:moveTo>
                    <a:pt x="2815" y="798"/>
                  </a:moveTo>
                  <a:cubicBezTo>
                    <a:pt x="2822" y="798"/>
                    <a:pt x="2828" y="820"/>
                    <a:pt x="2828" y="860"/>
                  </a:cubicBezTo>
                  <a:cubicBezTo>
                    <a:pt x="2828" y="921"/>
                    <a:pt x="2797" y="921"/>
                    <a:pt x="2797" y="921"/>
                  </a:cubicBezTo>
                  <a:cubicBezTo>
                    <a:pt x="2797" y="835"/>
                    <a:pt x="2807" y="798"/>
                    <a:pt x="2815" y="798"/>
                  </a:cubicBezTo>
                  <a:close/>
                  <a:moveTo>
                    <a:pt x="3071" y="890"/>
                  </a:moveTo>
                  <a:cubicBezTo>
                    <a:pt x="3071" y="910"/>
                    <a:pt x="3071" y="932"/>
                    <a:pt x="3071" y="951"/>
                  </a:cubicBezTo>
                  <a:cubicBezTo>
                    <a:pt x="3071" y="951"/>
                    <a:pt x="3101" y="951"/>
                    <a:pt x="3071" y="890"/>
                  </a:cubicBezTo>
                  <a:close/>
                  <a:moveTo>
                    <a:pt x="2464" y="1"/>
                  </a:moveTo>
                  <a:cubicBezTo>
                    <a:pt x="2463" y="1"/>
                    <a:pt x="2463" y="11"/>
                    <a:pt x="2463" y="39"/>
                  </a:cubicBezTo>
                  <a:cubicBezTo>
                    <a:pt x="2433" y="39"/>
                    <a:pt x="2433" y="39"/>
                    <a:pt x="2433" y="100"/>
                  </a:cubicBezTo>
                  <a:cubicBezTo>
                    <a:pt x="2433" y="130"/>
                    <a:pt x="2425" y="146"/>
                    <a:pt x="2417" y="146"/>
                  </a:cubicBezTo>
                  <a:cubicBezTo>
                    <a:pt x="2410" y="146"/>
                    <a:pt x="2402" y="130"/>
                    <a:pt x="2402" y="100"/>
                  </a:cubicBezTo>
                  <a:cubicBezTo>
                    <a:pt x="2402" y="100"/>
                    <a:pt x="2402" y="161"/>
                    <a:pt x="2402" y="161"/>
                  </a:cubicBezTo>
                  <a:cubicBezTo>
                    <a:pt x="2402" y="161"/>
                    <a:pt x="2402" y="161"/>
                    <a:pt x="2372" y="252"/>
                  </a:cubicBezTo>
                  <a:cubicBezTo>
                    <a:pt x="2372" y="233"/>
                    <a:pt x="2372" y="203"/>
                    <a:pt x="2372" y="161"/>
                  </a:cubicBezTo>
                  <a:cubicBezTo>
                    <a:pt x="2372" y="130"/>
                    <a:pt x="2364" y="115"/>
                    <a:pt x="2357" y="115"/>
                  </a:cubicBezTo>
                  <a:cubicBezTo>
                    <a:pt x="2349" y="115"/>
                    <a:pt x="2341" y="130"/>
                    <a:pt x="2341" y="161"/>
                  </a:cubicBezTo>
                  <a:cubicBezTo>
                    <a:pt x="2341" y="243"/>
                    <a:pt x="2341" y="298"/>
                    <a:pt x="2341" y="313"/>
                  </a:cubicBezTo>
                  <a:cubicBezTo>
                    <a:pt x="2326" y="237"/>
                    <a:pt x="2319" y="199"/>
                    <a:pt x="2315" y="199"/>
                  </a:cubicBezTo>
                  <a:cubicBezTo>
                    <a:pt x="2311" y="199"/>
                    <a:pt x="2311" y="237"/>
                    <a:pt x="2311" y="313"/>
                  </a:cubicBezTo>
                  <a:cubicBezTo>
                    <a:pt x="2311" y="262"/>
                    <a:pt x="2301" y="220"/>
                    <a:pt x="2293" y="220"/>
                  </a:cubicBezTo>
                  <a:cubicBezTo>
                    <a:pt x="2286" y="220"/>
                    <a:pt x="2281" y="246"/>
                    <a:pt x="2281" y="313"/>
                  </a:cubicBezTo>
                  <a:cubicBezTo>
                    <a:pt x="2281" y="267"/>
                    <a:pt x="2273" y="244"/>
                    <a:pt x="2265" y="244"/>
                  </a:cubicBezTo>
                  <a:cubicBezTo>
                    <a:pt x="2258" y="244"/>
                    <a:pt x="2250" y="267"/>
                    <a:pt x="2250" y="313"/>
                  </a:cubicBezTo>
                  <a:cubicBezTo>
                    <a:pt x="2250" y="334"/>
                    <a:pt x="2250" y="355"/>
                    <a:pt x="2250" y="374"/>
                  </a:cubicBezTo>
                  <a:cubicBezTo>
                    <a:pt x="2250" y="374"/>
                    <a:pt x="2220" y="282"/>
                    <a:pt x="2220" y="222"/>
                  </a:cubicBezTo>
                  <a:lnTo>
                    <a:pt x="2189" y="222"/>
                  </a:lnTo>
                  <a:cubicBezTo>
                    <a:pt x="2189" y="155"/>
                    <a:pt x="2189" y="129"/>
                    <a:pt x="2187" y="129"/>
                  </a:cubicBezTo>
                  <a:cubicBezTo>
                    <a:pt x="2183" y="129"/>
                    <a:pt x="2176" y="171"/>
                    <a:pt x="2159" y="222"/>
                  </a:cubicBezTo>
                  <a:cubicBezTo>
                    <a:pt x="2159" y="272"/>
                    <a:pt x="2159" y="348"/>
                    <a:pt x="2159" y="434"/>
                  </a:cubicBezTo>
                  <a:cubicBezTo>
                    <a:pt x="2141" y="256"/>
                    <a:pt x="2134" y="183"/>
                    <a:pt x="2131" y="183"/>
                  </a:cubicBezTo>
                  <a:cubicBezTo>
                    <a:pt x="2129" y="183"/>
                    <a:pt x="2129" y="219"/>
                    <a:pt x="2129" y="282"/>
                  </a:cubicBezTo>
                  <a:cubicBezTo>
                    <a:pt x="2129" y="222"/>
                    <a:pt x="2129" y="222"/>
                    <a:pt x="2098" y="222"/>
                  </a:cubicBezTo>
                  <a:cubicBezTo>
                    <a:pt x="2098" y="222"/>
                    <a:pt x="2098" y="222"/>
                    <a:pt x="2098" y="282"/>
                  </a:cubicBezTo>
                  <a:cubicBezTo>
                    <a:pt x="2087" y="226"/>
                    <a:pt x="2080" y="203"/>
                    <a:pt x="2075" y="203"/>
                  </a:cubicBezTo>
                  <a:cubicBezTo>
                    <a:pt x="2068" y="203"/>
                    <a:pt x="2068" y="267"/>
                    <a:pt x="2068" y="343"/>
                  </a:cubicBezTo>
                  <a:lnTo>
                    <a:pt x="2068" y="282"/>
                  </a:lnTo>
                  <a:cubicBezTo>
                    <a:pt x="2068" y="222"/>
                    <a:pt x="2068" y="222"/>
                    <a:pt x="2037" y="191"/>
                  </a:cubicBezTo>
                  <a:cubicBezTo>
                    <a:pt x="2007" y="191"/>
                    <a:pt x="2007" y="191"/>
                    <a:pt x="2007" y="343"/>
                  </a:cubicBezTo>
                  <a:cubicBezTo>
                    <a:pt x="1992" y="419"/>
                    <a:pt x="1984" y="457"/>
                    <a:pt x="1980" y="457"/>
                  </a:cubicBezTo>
                  <a:cubicBezTo>
                    <a:pt x="1977" y="457"/>
                    <a:pt x="1977" y="419"/>
                    <a:pt x="1977" y="343"/>
                  </a:cubicBezTo>
                  <a:cubicBezTo>
                    <a:pt x="1977" y="324"/>
                    <a:pt x="1977" y="301"/>
                    <a:pt x="1977" y="282"/>
                  </a:cubicBezTo>
                  <a:cubicBezTo>
                    <a:pt x="1977" y="282"/>
                    <a:pt x="1977" y="282"/>
                    <a:pt x="1977" y="191"/>
                  </a:cubicBezTo>
                  <a:cubicBezTo>
                    <a:pt x="1964" y="130"/>
                    <a:pt x="1957" y="108"/>
                    <a:pt x="1953" y="108"/>
                  </a:cubicBezTo>
                  <a:cubicBezTo>
                    <a:pt x="1946" y="108"/>
                    <a:pt x="1946" y="155"/>
                    <a:pt x="1946" y="191"/>
                  </a:cubicBezTo>
                  <a:cubicBezTo>
                    <a:pt x="1946" y="172"/>
                    <a:pt x="1946" y="149"/>
                    <a:pt x="1946" y="130"/>
                  </a:cubicBezTo>
                  <a:cubicBezTo>
                    <a:pt x="1946" y="163"/>
                    <a:pt x="1938" y="195"/>
                    <a:pt x="1929" y="195"/>
                  </a:cubicBezTo>
                  <a:cubicBezTo>
                    <a:pt x="1922" y="195"/>
                    <a:pt x="1916" y="171"/>
                    <a:pt x="1916" y="100"/>
                  </a:cubicBezTo>
                  <a:cubicBezTo>
                    <a:pt x="1916" y="191"/>
                    <a:pt x="1916" y="191"/>
                    <a:pt x="1885" y="191"/>
                  </a:cubicBezTo>
                  <a:cubicBezTo>
                    <a:pt x="1885" y="191"/>
                    <a:pt x="1885" y="191"/>
                    <a:pt x="1885" y="100"/>
                  </a:cubicBezTo>
                  <a:cubicBezTo>
                    <a:pt x="1885" y="100"/>
                    <a:pt x="1855" y="252"/>
                    <a:pt x="1855" y="252"/>
                  </a:cubicBezTo>
                  <a:cubicBezTo>
                    <a:pt x="1855" y="191"/>
                    <a:pt x="1855" y="161"/>
                    <a:pt x="1825" y="161"/>
                  </a:cubicBezTo>
                  <a:cubicBezTo>
                    <a:pt x="1825" y="161"/>
                    <a:pt x="1825" y="161"/>
                    <a:pt x="1825" y="252"/>
                  </a:cubicBezTo>
                  <a:cubicBezTo>
                    <a:pt x="1825" y="176"/>
                    <a:pt x="1817" y="138"/>
                    <a:pt x="1809" y="138"/>
                  </a:cubicBezTo>
                  <a:cubicBezTo>
                    <a:pt x="1802" y="138"/>
                    <a:pt x="1794" y="176"/>
                    <a:pt x="1794" y="252"/>
                  </a:cubicBezTo>
                  <a:cubicBezTo>
                    <a:pt x="1794" y="282"/>
                    <a:pt x="1794" y="298"/>
                    <a:pt x="1790" y="298"/>
                  </a:cubicBezTo>
                  <a:cubicBezTo>
                    <a:pt x="1787" y="298"/>
                    <a:pt x="1779" y="282"/>
                    <a:pt x="1764" y="252"/>
                  </a:cubicBezTo>
                  <a:cubicBezTo>
                    <a:pt x="1764" y="231"/>
                    <a:pt x="1764" y="199"/>
                    <a:pt x="1764" y="161"/>
                  </a:cubicBezTo>
                  <a:cubicBezTo>
                    <a:pt x="1764" y="75"/>
                    <a:pt x="1764" y="38"/>
                    <a:pt x="1758" y="38"/>
                  </a:cubicBezTo>
                  <a:cubicBezTo>
                    <a:pt x="1754" y="38"/>
                    <a:pt x="1747" y="60"/>
                    <a:pt x="1733" y="100"/>
                  </a:cubicBezTo>
                  <a:cubicBezTo>
                    <a:pt x="1733" y="161"/>
                    <a:pt x="1733" y="161"/>
                    <a:pt x="1733" y="161"/>
                  </a:cubicBezTo>
                  <a:cubicBezTo>
                    <a:pt x="1733" y="222"/>
                    <a:pt x="1703" y="222"/>
                    <a:pt x="1733" y="313"/>
                  </a:cubicBezTo>
                  <a:cubicBezTo>
                    <a:pt x="1733" y="358"/>
                    <a:pt x="1717" y="420"/>
                    <a:pt x="1708" y="449"/>
                  </a:cubicBezTo>
                  <a:lnTo>
                    <a:pt x="1708" y="449"/>
                  </a:lnTo>
                  <a:cubicBezTo>
                    <a:pt x="1730" y="373"/>
                    <a:pt x="1703" y="370"/>
                    <a:pt x="1703" y="313"/>
                  </a:cubicBezTo>
                  <a:cubicBezTo>
                    <a:pt x="1703" y="222"/>
                    <a:pt x="1703" y="222"/>
                    <a:pt x="1703" y="222"/>
                  </a:cubicBezTo>
                  <a:lnTo>
                    <a:pt x="1673" y="222"/>
                  </a:lnTo>
                  <a:lnTo>
                    <a:pt x="1673" y="282"/>
                  </a:lnTo>
                  <a:cubicBezTo>
                    <a:pt x="1673" y="218"/>
                    <a:pt x="1656" y="179"/>
                    <a:pt x="1640" y="179"/>
                  </a:cubicBezTo>
                  <a:cubicBezTo>
                    <a:pt x="1625" y="179"/>
                    <a:pt x="1612" y="211"/>
                    <a:pt x="1612" y="282"/>
                  </a:cubicBezTo>
                  <a:lnTo>
                    <a:pt x="1612" y="222"/>
                  </a:lnTo>
                  <a:cubicBezTo>
                    <a:pt x="1612" y="130"/>
                    <a:pt x="1612" y="130"/>
                    <a:pt x="1612" y="130"/>
                  </a:cubicBezTo>
                  <a:cubicBezTo>
                    <a:pt x="1612" y="130"/>
                    <a:pt x="1581" y="222"/>
                    <a:pt x="1581" y="222"/>
                  </a:cubicBezTo>
                  <a:cubicBezTo>
                    <a:pt x="1570" y="210"/>
                    <a:pt x="1563" y="203"/>
                    <a:pt x="1559" y="203"/>
                  </a:cubicBezTo>
                  <a:cubicBezTo>
                    <a:pt x="1551" y="203"/>
                    <a:pt x="1551" y="225"/>
                    <a:pt x="1551" y="282"/>
                  </a:cubicBezTo>
                  <a:cubicBezTo>
                    <a:pt x="1551" y="313"/>
                    <a:pt x="1543" y="328"/>
                    <a:pt x="1536" y="328"/>
                  </a:cubicBezTo>
                  <a:cubicBezTo>
                    <a:pt x="1528" y="328"/>
                    <a:pt x="1521" y="313"/>
                    <a:pt x="1521" y="282"/>
                  </a:cubicBezTo>
                  <a:cubicBezTo>
                    <a:pt x="1521" y="237"/>
                    <a:pt x="1513" y="214"/>
                    <a:pt x="1505" y="214"/>
                  </a:cubicBezTo>
                  <a:cubicBezTo>
                    <a:pt x="1498" y="214"/>
                    <a:pt x="1490" y="237"/>
                    <a:pt x="1490" y="282"/>
                  </a:cubicBezTo>
                  <a:cubicBezTo>
                    <a:pt x="1490" y="282"/>
                    <a:pt x="1490" y="282"/>
                    <a:pt x="1490" y="191"/>
                  </a:cubicBezTo>
                  <a:cubicBezTo>
                    <a:pt x="1490" y="155"/>
                    <a:pt x="1490" y="108"/>
                    <a:pt x="1484" y="108"/>
                  </a:cubicBezTo>
                  <a:cubicBezTo>
                    <a:pt x="1479" y="108"/>
                    <a:pt x="1472" y="130"/>
                    <a:pt x="1460" y="191"/>
                  </a:cubicBezTo>
                  <a:cubicBezTo>
                    <a:pt x="1460" y="191"/>
                    <a:pt x="1460" y="191"/>
                    <a:pt x="1460" y="130"/>
                  </a:cubicBezTo>
                  <a:cubicBezTo>
                    <a:pt x="1460" y="161"/>
                    <a:pt x="1452" y="176"/>
                    <a:pt x="1445" y="176"/>
                  </a:cubicBezTo>
                  <a:cubicBezTo>
                    <a:pt x="1437" y="176"/>
                    <a:pt x="1429" y="161"/>
                    <a:pt x="1429" y="130"/>
                  </a:cubicBezTo>
                  <a:cubicBezTo>
                    <a:pt x="1429" y="130"/>
                    <a:pt x="1429" y="130"/>
                    <a:pt x="1429" y="191"/>
                  </a:cubicBezTo>
                  <a:cubicBezTo>
                    <a:pt x="1429" y="208"/>
                    <a:pt x="1429" y="228"/>
                    <a:pt x="1429" y="252"/>
                  </a:cubicBezTo>
                  <a:cubicBezTo>
                    <a:pt x="1429" y="298"/>
                    <a:pt x="1422" y="320"/>
                    <a:pt x="1414" y="320"/>
                  </a:cubicBezTo>
                  <a:cubicBezTo>
                    <a:pt x="1407" y="320"/>
                    <a:pt x="1399" y="298"/>
                    <a:pt x="1399" y="252"/>
                  </a:cubicBezTo>
                  <a:cubicBezTo>
                    <a:pt x="1399" y="191"/>
                    <a:pt x="1399" y="191"/>
                    <a:pt x="1399" y="191"/>
                  </a:cubicBezTo>
                  <a:cubicBezTo>
                    <a:pt x="1399" y="191"/>
                    <a:pt x="1369" y="252"/>
                    <a:pt x="1369" y="252"/>
                  </a:cubicBezTo>
                  <a:cubicBezTo>
                    <a:pt x="1338" y="252"/>
                    <a:pt x="1308" y="252"/>
                    <a:pt x="1308" y="313"/>
                  </a:cubicBezTo>
                  <a:cubicBezTo>
                    <a:pt x="1308" y="252"/>
                    <a:pt x="1308" y="252"/>
                    <a:pt x="1308" y="252"/>
                  </a:cubicBezTo>
                  <a:cubicBezTo>
                    <a:pt x="1308" y="252"/>
                    <a:pt x="1308" y="252"/>
                    <a:pt x="1308" y="161"/>
                  </a:cubicBezTo>
                  <a:cubicBezTo>
                    <a:pt x="1277" y="252"/>
                    <a:pt x="1277" y="252"/>
                    <a:pt x="1277" y="252"/>
                  </a:cubicBezTo>
                  <a:cubicBezTo>
                    <a:pt x="1277" y="214"/>
                    <a:pt x="1277" y="182"/>
                    <a:pt x="1277" y="161"/>
                  </a:cubicBezTo>
                  <a:cubicBezTo>
                    <a:pt x="1277" y="252"/>
                    <a:pt x="1247" y="252"/>
                    <a:pt x="1247" y="313"/>
                  </a:cubicBezTo>
                  <a:cubicBezTo>
                    <a:pt x="1247" y="313"/>
                    <a:pt x="1247" y="313"/>
                    <a:pt x="1247" y="222"/>
                  </a:cubicBezTo>
                  <a:cubicBezTo>
                    <a:pt x="1247" y="205"/>
                    <a:pt x="1245" y="197"/>
                    <a:pt x="1241" y="197"/>
                  </a:cubicBezTo>
                  <a:cubicBezTo>
                    <a:pt x="1232" y="197"/>
                    <a:pt x="1217" y="247"/>
                    <a:pt x="1217" y="313"/>
                  </a:cubicBezTo>
                  <a:cubicBezTo>
                    <a:pt x="1217" y="290"/>
                    <a:pt x="1217" y="273"/>
                    <a:pt x="1217" y="260"/>
                  </a:cubicBezTo>
                  <a:cubicBezTo>
                    <a:pt x="1217" y="260"/>
                    <a:pt x="1217" y="203"/>
                    <a:pt x="1217" y="161"/>
                  </a:cubicBezTo>
                  <a:cubicBezTo>
                    <a:pt x="1217" y="70"/>
                    <a:pt x="1217" y="70"/>
                    <a:pt x="1186" y="70"/>
                  </a:cubicBezTo>
                  <a:cubicBezTo>
                    <a:pt x="1186" y="161"/>
                    <a:pt x="1186" y="161"/>
                    <a:pt x="1156" y="161"/>
                  </a:cubicBezTo>
                  <a:cubicBezTo>
                    <a:pt x="1156" y="157"/>
                    <a:pt x="1156" y="155"/>
                    <a:pt x="1156" y="155"/>
                  </a:cubicBezTo>
                  <a:cubicBezTo>
                    <a:pt x="1155" y="155"/>
                    <a:pt x="1152" y="241"/>
                    <a:pt x="1126" y="374"/>
                  </a:cubicBezTo>
                  <a:cubicBezTo>
                    <a:pt x="1126" y="347"/>
                    <a:pt x="1126" y="314"/>
                    <a:pt x="1126" y="282"/>
                  </a:cubicBezTo>
                  <a:cubicBezTo>
                    <a:pt x="1110" y="252"/>
                    <a:pt x="1103" y="237"/>
                    <a:pt x="1099" y="237"/>
                  </a:cubicBezTo>
                  <a:cubicBezTo>
                    <a:pt x="1095" y="237"/>
                    <a:pt x="1095" y="252"/>
                    <a:pt x="1095" y="282"/>
                  </a:cubicBezTo>
                  <a:cubicBezTo>
                    <a:pt x="1095" y="313"/>
                    <a:pt x="1095" y="328"/>
                    <a:pt x="1091" y="328"/>
                  </a:cubicBezTo>
                  <a:cubicBezTo>
                    <a:pt x="1088" y="328"/>
                    <a:pt x="1080" y="313"/>
                    <a:pt x="1065" y="282"/>
                  </a:cubicBezTo>
                  <a:cubicBezTo>
                    <a:pt x="1065" y="282"/>
                    <a:pt x="1034" y="282"/>
                    <a:pt x="1034" y="343"/>
                  </a:cubicBezTo>
                  <a:cubicBezTo>
                    <a:pt x="1034" y="343"/>
                    <a:pt x="1034" y="282"/>
                    <a:pt x="1034" y="282"/>
                  </a:cubicBezTo>
                  <a:cubicBezTo>
                    <a:pt x="1019" y="358"/>
                    <a:pt x="1012" y="396"/>
                    <a:pt x="1008" y="396"/>
                  </a:cubicBezTo>
                  <a:cubicBezTo>
                    <a:pt x="1004" y="396"/>
                    <a:pt x="1004" y="358"/>
                    <a:pt x="1004" y="282"/>
                  </a:cubicBezTo>
                  <a:cubicBezTo>
                    <a:pt x="1004" y="276"/>
                    <a:pt x="1004" y="249"/>
                    <a:pt x="1004" y="191"/>
                  </a:cubicBezTo>
                  <a:cubicBezTo>
                    <a:pt x="974" y="191"/>
                    <a:pt x="974" y="282"/>
                    <a:pt x="943" y="282"/>
                  </a:cubicBezTo>
                  <a:cubicBezTo>
                    <a:pt x="943" y="252"/>
                    <a:pt x="943" y="252"/>
                    <a:pt x="943" y="191"/>
                  </a:cubicBezTo>
                  <a:cubicBezTo>
                    <a:pt x="943" y="180"/>
                    <a:pt x="943" y="170"/>
                    <a:pt x="943" y="160"/>
                  </a:cubicBezTo>
                  <a:lnTo>
                    <a:pt x="943" y="160"/>
                  </a:lnTo>
                  <a:cubicBezTo>
                    <a:pt x="940" y="242"/>
                    <a:pt x="927" y="254"/>
                    <a:pt x="919" y="254"/>
                  </a:cubicBezTo>
                  <a:cubicBezTo>
                    <a:pt x="915" y="254"/>
                    <a:pt x="913" y="252"/>
                    <a:pt x="913" y="252"/>
                  </a:cubicBezTo>
                  <a:cubicBezTo>
                    <a:pt x="913" y="235"/>
                    <a:pt x="910" y="227"/>
                    <a:pt x="907" y="227"/>
                  </a:cubicBezTo>
                  <a:cubicBezTo>
                    <a:pt x="898" y="227"/>
                    <a:pt x="882" y="277"/>
                    <a:pt x="882" y="343"/>
                  </a:cubicBezTo>
                  <a:lnTo>
                    <a:pt x="913" y="343"/>
                  </a:lnTo>
                  <a:cubicBezTo>
                    <a:pt x="913" y="368"/>
                    <a:pt x="912" y="388"/>
                    <a:pt x="911" y="404"/>
                  </a:cubicBezTo>
                  <a:lnTo>
                    <a:pt x="911" y="404"/>
                  </a:lnTo>
                  <a:cubicBezTo>
                    <a:pt x="911" y="404"/>
                    <a:pt x="912" y="404"/>
                    <a:pt x="913" y="404"/>
                  </a:cubicBezTo>
                  <a:cubicBezTo>
                    <a:pt x="913" y="404"/>
                    <a:pt x="913" y="404"/>
                    <a:pt x="913" y="465"/>
                  </a:cubicBezTo>
                  <a:cubicBezTo>
                    <a:pt x="913" y="495"/>
                    <a:pt x="905" y="510"/>
                    <a:pt x="898" y="510"/>
                  </a:cubicBezTo>
                  <a:cubicBezTo>
                    <a:pt x="890" y="510"/>
                    <a:pt x="882" y="495"/>
                    <a:pt x="882" y="465"/>
                  </a:cubicBezTo>
                  <a:cubicBezTo>
                    <a:pt x="882" y="445"/>
                    <a:pt x="882" y="432"/>
                    <a:pt x="883" y="423"/>
                  </a:cubicBezTo>
                  <a:lnTo>
                    <a:pt x="883" y="423"/>
                  </a:lnTo>
                  <a:cubicBezTo>
                    <a:pt x="885" y="441"/>
                    <a:pt x="891" y="454"/>
                    <a:pt x="896" y="454"/>
                  </a:cubicBezTo>
                  <a:cubicBezTo>
                    <a:pt x="902" y="454"/>
                    <a:pt x="907" y="440"/>
                    <a:pt x="911" y="404"/>
                  </a:cubicBezTo>
                  <a:lnTo>
                    <a:pt x="911" y="404"/>
                  </a:lnTo>
                  <a:cubicBezTo>
                    <a:pt x="892" y="404"/>
                    <a:pt x="885" y="405"/>
                    <a:pt x="883" y="423"/>
                  </a:cubicBezTo>
                  <a:lnTo>
                    <a:pt x="883" y="423"/>
                  </a:lnTo>
                  <a:cubicBezTo>
                    <a:pt x="883" y="417"/>
                    <a:pt x="882" y="411"/>
                    <a:pt x="882" y="404"/>
                  </a:cubicBezTo>
                  <a:cubicBezTo>
                    <a:pt x="882" y="404"/>
                    <a:pt x="882" y="343"/>
                    <a:pt x="882" y="252"/>
                  </a:cubicBezTo>
                  <a:cubicBezTo>
                    <a:pt x="852" y="252"/>
                    <a:pt x="852" y="252"/>
                    <a:pt x="852" y="313"/>
                  </a:cubicBezTo>
                  <a:lnTo>
                    <a:pt x="852" y="252"/>
                  </a:lnTo>
                  <a:cubicBezTo>
                    <a:pt x="852" y="191"/>
                    <a:pt x="822" y="100"/>
                    <a:pt x="822" y="100"/>
                  </a:cubicBezTo>
                  <a:cubicBezTo>
                    <a:pt x="822" y="100"/>
                    <a:pt x="822" y="161"/>
                    <a:pt x="822" y="161"/>
                  </a:cubicBezTo>
                  <a:cubicBezTo>
                    <a:pt x="822" y="215"/>
                    <a:pt x="789" y="226"/>
                    <a:pt x="762" y="226"/>
                  </a:cubicBezTo>
                  <a:cubicBezTo>
                    <a:pt x="745" y="226"/>
                    <a:pt x="730" y="222"/>
                    <a:pt x="730" y="222"/>
                  </a:cubicBezTo>
                  <a:cubicBezTo>
                    <a:pt x="730" y="191"/>
                    <a:pt x="723" y="176"/>
                    <a:pt x="715" y="176"/>
                  </a:cubicBezTo>
                  <a:cubicBezTo>
                    <a:pt x="708" y="176"/>
                    <a:pt x="700" y="191"/>
                    <a:pt x="700" y="222"/>
                  </a:cubicBezTo>
                  <a:cubicBezTo>
                    <a:pt x="700" y="279"/>
                    <a:pt x="700" y="301"/>
                    <a:pt x="692" y="301"/>
                  </a:cubicBezTo>
                  <a:cubicBezTo>
                    <a:pt x="688" y="301"/>
                    <a:pt x="681" y="293"/>
                    <a:pt x="670" y="282"/>
                  </a:cubicBezTo>
                  <a:cubicBezTo>
                    <a:pt x="639" y="282"/>
                    <a:pt x="609" y="282"/>
                    <a:pt x="609" y="374"/>
                  </a:cubicBezTo>
                  <a:cubicBezTo>
                    <a:pt x="609" y="374"/>
                    <a:pt x="609" y="434"/>
                    <a:pt x="578" y="434"/>
                  </a:cubicBezTo>
                  <a:cubicBezTo>
                    <a:pt x="578" y="374"/>
                    <a:pt x="578" y="282"/>
                    <a:pt x="578" y="282"/>
                  </a:cubicBezTo>
                  <a:cubicBezTo>
                    <a:pt x="578" y="343"/>
                    <a:pt x="548" y="343"/>
                    <a:pt x="548" y="343"/>
                  </a:cubicBezTo>
                  <a:cubicBezTo>
                    <a:pt x="548" y="343"/>
                    <a:pt x="548" y="343"/>
                    <a:pt x="548" y="282"/>
                  </a:cubicBezTo>
                  <a:cubicBezTo>
                    <a:pt x="548" y="235"/>
                    <a:pt x="545" y="217"/>
                    <a:pt x="541" y="217"/>
                  </a:cubicBezTo>
                  <a:cubicBezTo>
                    <a:pt x="532" y="217"/>
                    <a:pt x="518" y="301"/>
                    <a:pt x="518" y="343"/>
                  </a:cubicBezTo>
                  <a:cubicBezTo>
                    <a:pt x="518" y="282"/>
                    <a:pt x="487" y="282"/>
                    <a:pt x="487" y="282"/>
                  </a:cubicBezTo>
                  <a:cubicBezTo>
                    <a:pt x="487" y="343"/>
                    <a:pt x="457" y="343"/>
                    <a:pt x="426" y="343"/>
                  </a:cubicBezTo>
                  <a:cubicBezTo>
                    <a:pt x="396" y="343"/>
                    <a:pt x="366" y="343"/>
                    <a:pt x="366" y="404"/>
                  </a:cubicBezTo>
                  <a:cubicBezTo>
                    <a:pt x="366" y="343"/>
                    <a:pt x="335" y="313"/>
                    <a:pt x="335" y="313"/>
                  </a:cubicBezTo>
                  <a:cubicBezTo>
                    <a:pt x="335" y="313"/>
                    <a:pt x="305" y="313"/>
                    <a:pt x="305" y="404"/>
                  </a:cubicBezTo>
                  <a:cubicBezTo>
                    <a:pt x="305" y="307"/>
                    <a:pt x="292" y="235"/>
                    <a:pt x="283" y="235"/>
                  </a:cubicBezTo>
                  <a:cubicBezTo>
                    <a:pt x="278" y="235"/>
                    <a:pt x="274" y="258"/>
                    <a:pt x="274" y="313"/>
                  </a:cubicBezTo>
                  <a:cubicBezTo>
                    <a:pt x="274" y="313"/>
                    <a:pt x="274" y="313"/>
                    <a:pt x="274" y="252"/>
                  </a:cubicBezTo>
                  <a:cubicBezTo>
                    <a:pt x="274" y="252"/>
                    <a:pt x="274" y="252"/>
                    <a:pt x="244" y="313"/>
                  </a:cubicBezTo>
                  <a:lnTo>
                    <a:pt x="214" y="313"/>
                  </a:lnTo>
                  <a:cubicBezTo>
                    <a:pt x="214" y="313"/>
                    <a:pt x="214" y="374"/>
                    <a:pt x="214" y="374"/>
                  </a:cubicBezTo>
                  <a:cubicBezTo>
                    <a:pt x="214" y="313"/>
                    <a:pt x="183" y="313"/>
                    <a:pt x="153" y="313"/>
                  </a:cubicBezTo>
                  <a:cubicBezTo>
                    <a:pt x="122" y="313"/>
                    <a:pt x="122" y="282"/>
                    <a:pt x="92" y="222"/>
                  </a:cubicBezTo>
                  <a:cubicBezTo>
                    <a:pt x="92" y="222"/>
                    <a:pt x="92" y="222"/>
                    <a:pt x="92" y="282"/>
                  </a:cubicBezTo>
                  <a:cubicBezTo>
                    <a:pt x="92" y="323"/>
                    <a:pt x="92" y="353"/>
                    <a:pt x="92" y="374"/>
                  </a:cubicBezTo>
                  <a:cubicBezTo>
                    <a:pt x="92" y="298"/>
                    <a:pt x="84" y="260"/>
                    <a:pt x="77" y="260"/>
                  </a:cubicBezTo>
                  <a:cubicBezTo>
                    <a:pt x="69" y="260"/>
                    <a:pt x="62" y="298"/>
                    <a:pt x="62" y="374"/>
                  </a:cubicBezTo>
                  <a:lnTo>
                    <a:pt x="62" y="282"/>
                  </a:lnTo>
                  <a:cubicBezTo>
                    <a:pt x="62" y="227"/>
                    <a:pt x="62" y="204"/>
                    <a:pt x="60" y="204"/>
                  </a:cubicBezTo>
                  <a:cubicBezTo>
                    <a:pt x="58" y="204"/>
                    <a:pt x="51" y="276"/>
                    <a:pt x="31" y="374"/>
                  </a:cubicBezTo>
                  <a:cubicBezTo>
                    <a:pt x="31" y="336"/>
                    <a:pt x="31" y="303"/>
                    <a:pt x="31" y="282"/>
                  </a:cubicBezTo>
                  <a:cubicBezTo>
                    <a:pt x="31" y="282"/>
                    <a:pt x="31" y="282"/>
                    <a:pt x="31" y="130"/>
                  </a:cubicBezTo>
                  <a:lnTo>
                    <a:pt x="1" y="130"/>
                  </a:lnTo>
                  <a:cubicBezTo>
                    <a:pt x="1" y="130"/>
                    <a:pt x="1" y="130"/>
                    <a:pt x="1" y="222"/>
                  </a:cubicBezTo>
                  <a:cubicBezTo>
                    <a:pt x="1" y="282"/>
                    <a:pt x="1" y="282"/>
                    <a:pt x="1" y="282"/>
                  </a:cubicBezTo>
                  <a:cubicBezTo>
                    <a:pt x="1" y="299"/>
                    <a:pt x="1" y="321"/>
                    <a:pt x="1" y="343"/>
                  </a:cubicBezTo>
                  <a:cubicBezTo>
                    <a:pt x="1" y="434"/>
                    <a:pt x="1" y="495"/>
                    <a:pt x="1" y="495"/>
                  </a:cubicBezTo>
                  <a:lnTo>
                    <a:pt x="1" y="647"/>
                  </a:lnTo>
                  <a:cubicBezTo>
                    <a:pt x="1" y="799"/>
                    <a:pt x="1" y="860"/>
                    <a:pt x="1" y="951"/>
                  </a:cubicBezTo>
                  <a:cubicBezTo>
                    <a:pt x="19" y="987"/>
                    <a:pt x="26" y="1034"/>
                    <a:pt x="29" y="1034"/>
                  </a:cubicBezTo>
                  <a:cubicBezTo>
                    <a:pt x="31" y="1034"/>
                    <a:pt x="31" y="1013"/>
                    <a:pt x="31" y="951"/>
                  </a:cubicBezTo>
                  <a:cubicBezTo>
                    <a:pt x="31" y="951"/>
                    <a:pt x="31" y="890"/>
                    <a:pt x="31" y="890"/>
                  </a:cubicBezTo>
                  <a:cubicBezTo>
                    <a:pt x="31" y="890"/>
                    <a:pt x="62" y="951"/>
                    <a:pt x="62" y="951"/>
                  </a:cubicBezTo>
                  <a:cubicBezTo>
                    <a:pt x="62" y="1012"/>
                    <a:pt x="62" y="1042"/>
                    <a:pt x="92" y="1042"/>
                  </a:cubicBezTo>
                  <a:cubicBezTo>
                    <a:pt x="92" y="1042"/>
                    <a:pt x="122" y="1042"/>
                    <a:pt x="122" y="1103"/>
                  </a:cubicBezTo>
                  <a:cubicBezTo>
                    <a:pt x="122" y="1194"/>
                    <a:pt x="122" y="1194"/>
                    <a:pt x="122" y="1194"/>
                  </a:cubicBezTo>
                  <a:cubicBezTo>
                    <a:pt x="122" y="1140"/>
                    <a:pt x="133" y="1129"/>
                    <a:pt x="149" y="1129"/>
                  </a:cubicBezTo>
                  <a:cubicBezTo>
                    <a:pt x="159" y="1129"/>
                    <a:pt x="171" y="1133"/>
                    <a:pt x="183" y="1133"/>
                  </a:cubicBezTo>
                  <a:cubicBezTo>
                    <a:pt x="214" y="1133"/>
                    <a:pt x="244" y="1133"/>
                    <a:pt x="244" y="1073"/>
                  </a:cubicBezTo>
                  <a:cubicBezTo>
                    <a:pt x="244" y="1133"/>
                    <a:pt x="244" y="1133"/>
                    <a:pt x="244" y="1133"/>
                  </a:cubicBezTo>
                  <a:cubicBezTo>
                    <a:pt x="274" y="1073"/>
                    <a:pt x="274" y="1073"/>
                    <a:pt x="274" y="1073"/>
                  </a:cubicBezTo>
                  <a:cubicBezTo>
                    <a:pt x="274" y="1133"/>
                    <a:pt x="274" y="1133"/>
                    <a:pt x="274" y="1133"/>
                  </a:cubicBezTo>
                  <a:cubicBezTo>
                    <a:pt x="274" y="1133"/>
                    <a:pt x="305" y="1133"/>
                    <a:pt x="305" y="1073"/>
                  </a:cubicBezTo>
                  <a:cubicBezTo>
                    <a:pt x="305" y="1073"/>
                    <a:pt x="335" y="1073"/>
                    <a:pt x="335" y="1133"/>
                  </a:cubicBezTo>
                  <a:cubicBezTo>
                    <a:pt x="335" y="1115"/>
                    <a:pt x="335" y="1092"/>
                    <a:pt x="335" y="1073"/>
                  </a:cubicBezTo>
                  <a:cubicBezTo>
                    <a:pt x="335" y="1012"/>
                    <a:pt x="335" y="921"/>
                    <a:pt x="366" y="921"/>
                  </a:cubicBezTo>
                  <a:lnTo>
                    <a:pt x="366" y="1073"/>
                  </a:lnTo>
                  <a:cubicBezTo>
                    <a:pt x="335" y="1164"/>
                    <a:pt x="335" y="1164"/>
                    <a:pt x="366" y="1164"/>
                  </a:cubicBezTo>
                  <a:cubicBezTo>
                    <a:pt x="366" y="1073"/>
                    <a:pt x="396" y="1073"/>
                    <a:pt x="396" y="1073"/>
                  </a:cubicBezTo>
                  <a:cubicBezTo>
                    <a:pt x="420" y="1073"/>
                    <a:pt x="435" y="1077"/>
                    <a:pt x="444" y="1077"/>
                  </a:cubicBezTo>
                  <a:cubicBezTo>
                    <a:pt x="457" y="1077"/>
                    <a:pt x="457" y="1067"/>
                    <a:pt x="457" y="1012"/>
                  </a:cubicBezTo>
                  <a:cubicBezTo>
                    <a:pt x="476" y="1163"/>
                    <a:pt x="483" y="1220"/>
                    <a:pt x="486" y="1220"/>
                  </a:cubicBezTo>
                  <a:cubicBezTo>
                    <a:pt x="487" y="1220"/>
                    <a:pt x="487" y="1198"/>
                    <a:pt x="487" y="1164"/>
                  </a:cubicBezTo>
                  <a:cubicBezTo>
                    <a:pt x="487" y="1164"/>
                    <a:pt x="487" y="1103"/>
                    <a:pt x="487" y="1012"/>
                  </a:cubicBezTo>
                  <a:cubicBezTo>
                    <a:pt x="487" y="1073"/>
                    <a:pt x="497" y="1100"/>
                    <a:pt x="509" y="1100"/>
                  </a:cubicBezTo>
                  <a:cubicBezTo>
                    <a:pt x="526" y="1100"/>
                    <a:pt x="548" y="1042"/>
                    <a:pt x="548" y="951"/>
                  </a:cubicBezTo>
                  <a:lnTo>
                    <a:pt x="548" y="1042"/>
                  </a:lnTo>
                  <a:cubicBezTo>
                    <a:pt x="548" y="1103"/>
                    <a:pt x="578" y="1103"/>
                    <a:pt x="578" y="1103"/>
                  </a:cubicBezTo>
                  <a:cubicBezTo>
                    <a:pt x="578" y="1042"/>
                    <a:pt x="583" y="1020"/>
                    <a:pt x="589" y="1020"/>
                  </a:cubicBezTo>
                  <a:cubicBezTo>
                    <a:pt x="598" y="1020"/>
                    <a:pt x="609" y="1067"/>
                    <a:pt x="609" y="1103"/>
                  </a:cubicBezTo>
                  <a:cubicBezTo>
                    <a:pt x="609" y="1194"/>
                    <a:pt x="609" y="1194"/>
                    <a:pt x="639" y="1194"/>
                  </a:cubicBezTo>
                  <a:cubicBezTo>
                    <a:pt x="639" y="1127"/>
                    <a:pt x="645" y="1102"/>
                    <a:pt x="652" y="1102"/>
                  </a:cubicBezTo>
                  <a:cubicBezTo>
                    <a:pt x="660" y="1102"/>
                    <a:pt x="670" y="1143"/>
                    <a:pt x="670" y="1194"/>
                  </a:cubicBezTo>
                  <a:cubicBezTo>
                    <a:pt x="670" y="1103"/>
                    <a:pt x="670" y="1103"/>
                    <a:pt x="670" y="1103"/>
                  </a:cubicBezTo>
                  <a:cubicBezTo>
                    <a:pt x="682" y="1103"/>
                    <a:pt x="689" y="1108"/>
                    <a:pt x="693" y="1108"/>
                  </a:cubicBezTo>
                  <a:cubicBezTo>
                    <a:pt x="700" y="1108"/>
                    <a:pt x="700" y="1097"/>
                    <a:pt x="700" y="1042"/>
                  </a:cubicBezTo>
                  <a:cubicBezTo>
                    <a:pt x="700" y="1024"/>
                    <a:pt x="700" y="1002"/>
                    <a:pt x="700" y="981"/>
                  </a:cubicBezTo>
                  <a:cubicBezTo>
                    <a:pt x="700" y="1042"/>
                    <a:pt x="700" y="1042"/>
                    <a:pt x="730" y="1042"/>
                  </a:cubicBezTo>
                  <a:cubicBezTo>
                    <a:pt x="730" y="1042"/>
                    <a:pt x="761" y="1042"/>
                    <a:pt x="761" y="1133"/>
                  </a:cubicBezTo>
                  <a:lnTo>
                    <a:pt x="761" y="1042"/>
                  </a:lnTo>
                  <a:cubicBezTo>
                    <a:pt x="761" y="1088"/>
                    <a:pt x="768" y="1111"/>
                    <a:pt x="776" y="1111"/>
                  </a:cubicBezTo>
                  <a:cubicBezTo>
                    <a:pt x="784" y="1111"/>
                    <a:pt x="791" y="1088"/>
                    <a:pt x="791" y="1042"/>
                  </a:cubicBezTo>
                  <a:cubicBezTo>
                    <a:pt x="791" y="1118"/>
                    <a:pt x="799" y="1156"/>
                    <a:pt x="806" y="1156"/>
                  </a:cubicBezTo>
                  <a:cubicBezTo>
                    <a:pt x="814" y="1156"/>
                    <a:pt x="822" y="1118"/>
                    <a:pt x="822" y="1042"/>
                  </a:cubicBezTo>
                  <a:cubicBezTo>
                    <a:pt x="822" y="1133"/>
                    <a:pt x="822" y="1133"/>
                    <a:pt x="822" y="1133"/>
                  </a:cubicBezTo>
                  <a:cubicBezTo>
                    <a:pt x="822" y="1103"/>
                    <a:pt x="829" y="1088"/>
                    <a:pt x="837" y="1088"/>
                  </a:cubicBezTo>
                  <a:cubicBezTo>
                    <a:pt x="844" y="1088"/>
                    <a:pt x="852" y="1103"/>
                    <a:pt x="852" y="1133"/>
                  </a:cubicBezTo>
                  <a:cubicBezTo>
                    <a:pt x="852" y="1073"/>
                    <a:pt x="852" y="1073"/>
                    <a:pt x="852" y="1073"/>
                  </a:cubicBezTo>
                  <a:cubicBezTo>
                    <a:pt x="852" y="1073"/>
                    <a:pt x="882" y="1073"/>
                    <a:pt x="882" y="981"/>
                  </a:cubicBezTo>
                  <a:cubicBezTo>
                    <a:pt x="882" y="1022"/>
                    <a:pt x="882" y="1052"/>
                    <a:pt x="882" y="1073"/>
                  </a:cubicBezTo>
                  <a:cubicBezTo>
                    <a:pt x="882" y="1073"/>
                    <a:pt x="913" y="1073"/>
                    <a:pt x="913" y="981"/>
                  </a:cubicBezTo>
                  <a:cubicBezTo>
                    <a:pt x="913" y="1073"/>
                    <a:pt x="913" y="1073"/>
                    <a:pt x="943" y="1073"/>
                  </a:cubicBezTo>
                  <a:cubicBezTo>
                    <a:pt x="974" y="981"/>
                    <a:pt x="974" y="981"/>
                    <a:pt x="974" y="981"/>
                  </a:cubicBezTo>
                  <a:cubicBezTo>
                    <a:pt x="974" y="1073"/>
                    <a:pt x="1004" y="1073"/>
                    <a:pt x="1034" y="1073"/>
                  </a:cubicBezTo>
                  <a:cubicBezTo>
                    <a:pt x="1034" y="1073"/>
                    <a:pt x="1034" y="1012"/>
                    <a:pt x="1034" y="921"/>
                  </a:cubicBezTo>
                  <a:cubicBezTo>
                    <a:pt x="1034" y="1042"/>
                    <a:pt x="1042" y="1103"/>
                    <a:pt x="1050" y="1103"/>
                  </a:cubicBezTo>
                  <a:cubicBezTo>
                    <a:pt x="1057" y="1103"/>
                    <a:pt x="1065" y="1042"/>
                    <a:pt x="1065" y="921"/>
                  </a:cubicBezTo>
                  <a:cubicBezTo>
                    <a:pt x="1065" y="958"/>
                    <a:pt x="1065" y="991"/>
                    <a:pt x="1065" y="1012"/>
                  </a:cubicBezTo>
                  <a:cubicBezTo>
                    <a:pt x="1065" y="1012"/>
                    <a:pt x="1065" y="1012"/>
                    <a:pt x="1095" y="1073"/>
                  </a:cubicBezTo>
                  <a:cubicBezTo>
                    <a:pt x="1095" y="1054"/>
                    <a:pt x="1095" y="1031"/>
                    <a:pt x="1095" y="1012"/>
                  </a:cubicBezTo>
                  <a:cubicBezTo>
                    <a:pt x="1095" y="1073"/>
                    <a:pt x="1100" y="1100"/>
                    <a:pt x="1106" y="1100"/>
                  </a:cubicBezTo>
                  <a:cubicBezTo>
                    <a:pt x="1115" y="1100"/>
                    <a:pt x="1126" y="1042"/>
                    <a:pt x="1126" y="951"/>
                  </a:cubicBezTo>
                  <a:cubicBezTo>
                    <a:pt x="1126" y="951"/>
                    <a:pt x="1126" y="951"/>
                    <a:pt x="1126" y="1012"/>
                  </a:cubicBezTo>
                  <a:cubicBezTo>
                    <a:pt x="1126" y="1012"/>
                    <a:pt x="1156" y="1012"/>
                    <a:pt x="1156" y="951"/>
                  </a:cubicBezTo>
                  <a:cubicBezTo>
                    <a:pt x="1156" y="890"/>
                    <a:pt x="1156" y="863"/>
                    <a:pt x="1158" y="863"/>
                  </a:cubicBezTo>
                  <a:cubicBezTo>
                    <a:pt x="1161" y="863"/>
                    <a:pt x="1168" y="921"/>
                    <a:pt x="1186" y="1012"/>
                  </a:cubicBezTo>
                  <a:lnTo>
                    <a:pt x="1186" y="951"/>
                  </a:lnTo>
                  <a:cubicBezTo>
                    <a:pt x="1186" y="894"/>
                    <a:pt x="1191" y="871"/>
                    <a:pt x="1196" y="871"/>
                  </a:cubicBezTo>
                  <a:cubicBezTo>
                    <a:pt x="1205" y="871"/>
                    <a:pt x="1217" y="936"/>
                    <a:pt x="1217" y="1012"/>
                  </a:cubicBezTo>
                  <a:cubicBezTo>
                    <a:pt x="1217" y="1023"/>
                    <a:pt x="1217" y="1033"/>
                    <a:pt x="1217" y="1042"/>
                  </a:cubicBezTo>
                  <a:cubicBezTo>
                    <a:pt x="1217" y="1042"/>
                    <a:pt x="1247" y="1042"/>
                    <a:pt x="1247" y="1103"/>
                  </a:cubicBezTo>
                  <a:cubicBezTo>
                    <a:pt x="1247" y="1073"/>
                    <a:pt x="1255" y="1057"/>
                    <a:pt x="1262" y="1057"/>
                  </a:cubicBezTo>
                  <a:cubicBezTo>
                    <a:pt x="1270" y="1057"/>
                    <a:pt x="1277" y="1073"/>
                    <a:pt x="1277" y="1103"/>
                  </a:cubicBezTo>
                  <a:cubicBezTo>
                    <a:pt x="1277" y="1042"/>
                    <a:pt x="1308" y="1042"/>
                    <a:pt x="1308" y="1042"/>
                  </a:cubicBezTo>
                  <a:cubicBezTo>
                    <a:pt x="1308" y="981"/>
                    <a:pt x="1308" y="981"/>
                    <a:pt x="1308" y="981"/>
                  </a:cubicBezTo>
                  <a:cubicBezTo>
                    <a:pt x="1308" y="981"/>
                    <a:pt x="1338" y="1042"/>
                    <a:pt x="1338" y="1042"/>
                  </a:cubicBezTo>
                  <a:cubicBezTo>
                    <a:pt x="1338" y="1042"/>
                    <a:pt x="1338" y="1042"/>
                    <a:pt x="1338" y="981"/>
                  </a:cubicBezTo>
                  <a:cubicBezTo>
                    <a:pt x="1338" y="981"/>
                    <a:pt x="1369" y="1042"/>
                    <a:pt x="1369" y="1042"/>
                  </a:cubicBezTo>
                  <a:cubicBezTo>
                    <a:pt x="1399" y="1042"/>
                    <a:pt x="1399" y="1042"/>
                    <a:pt x="1399" y="981"/>
                  </a:cubicBezTo>
                  <a:cubicBezTo>
                    <a:pt x="1384" y="905"/>
                    <a:pt x="1384" y="867"/>
                    <a:pt x="1388" y="867"/>
                  </a:cubicBezTo>
                  <a:cubicBezTo>
                    <a:pt x="1391" y="867"/>
                    <a:pt x="1399" y="905"/>
                    <a:pt x="1399" y="981"/>
                  </a:cubicBezTo>
                  <a:cubicBezTo>
                    <a:pt x="1399" y="1012"/>
                    <a:pt x="1399" y="1027"/>
                    <a:pt x="1403" y="1027"/>
                  </a:cubicBezTo>
                  <a:cubicBezTo>
                    <a:pt x="1407" y="1027"/>
                    <a:pt x="1414" y="1012"/>
                    <a:pt x="1429" y="981"/>
                  </a:cubicBezTo>
                  <a:cubicBezTo>
                    <a:pt x="1429" y="981"/>
                    <a:pt x="1429" y="981"/>
                    <a:pt x="1429" y="1042"/>
                  </a:cubicBezTo>
                  <a:cubicBezTo>
                    <a:pt x="1429" y="991"/>
                    <a:pt x="1435" y="972"/>
                    <a:pt x="1441" y="972"/>
                  </a:cubicBezTo>
                  <a:cubicBezTo>
                    <a:pt x="1450" y="972"/>
                    <a:pt x="1460" y="1007"/>
                    <a:pt x="1460" y="1042"/>
                  </a:cubicBezTo>
                  <a:cubicBezTo>
                    <a:pt x="1460" y="1042"/>
                    <a:pt x="1460" y="1042"/>
                    <a:pt x="1460" y="981"/>
                  </a:cubicBezTo>
                  <a:cubicBezTo>
                    <a:pt x="1475" y="905"/>
                    <a:pt x="1483" y="867"/>
                    <a:pt x="1486" y="867"/>
                  </a:cubicBezTo>
                  <a:cubicBezTo>
                    <a:pt x="1490" y="867"/>
                    <a:pt x="1490" y="905"/>
                    <a:pt x="1490" y="981"/>
                  </a:cubicBezTo>
                  <a:cubicBezTo>
                    <a:pt x="1490" y="958"/>
                    <a:pt x="1495" y="943"/>
                    <a:pt x="1499" y="943"/>
                  </a:cubicBezTo>
                  <a:cubicBezTo>
                    <a:pt x="1505" y="943"/>
                    <a:pt x="1509" y="980"/>
                    <a:pt x="1490" y="1073"/>
                  </a:cubicBezTo>
                  <a:lnTo>
                    <a:pt x="1490" y="1194"/>
                  </a:lnTo>
                  <a:cubicBezTo>
                    <a:pt x="1521" y="1133"/>
                    <a:pt x="1521" y="1133"/>
                    <a:pt x="1521" y="1133"/>
                  </a:cubicBezTo>
                  <a:cubicBezTo>
                    <a:pt x="1521" y="1073"/>
                    <a:pt x="1521" y="1073"/>
                    <a:pt x="1521" y="1073"/>
                  </a:cubicBezTo>
                  <a:cubicBezTo>
                    <a:pt x="1521" y="1073"/>
                    <a:pt x="1551" y="981"/>
                    <a:pt x="1551" y="981"/>
                  </a:cubicBezTo>
                  <a:cubicBezTo>
                    <a:pt x="1551" y="981"/>
                    <a:pt x="1581" y="1012"/>
                    <a:pt x="1581" y="1073"/>
                  </a:cubicBezTo>
                  <a:cubicBezTo>
                    <a:pt x="1581" y="1073"/>
                    <a:pt x="1581" y="1073"/>
                    <a:pt x="1581" y="1012"/>
                  </a:cubicBezTo>
                  <a:cubicBezTo>
                    <a:pt x="1597" y="966"/>
                    <a:pt x="1604" y="943"/>
                    <a:pt x="1608" y="943"/>
                  </a:cubicBezTo>
                  <a:cubicBezTo>
                    <a:pt x="1612" y="943"/>
                    <a:pt x="1612" y="966"/>
                    <a:pt x="1612" y="1012"/>
                  </a:cubicBezTo>
                  <a:cubicBezTo>
                    <a:pt x="1612" y="921"/>
                    <a:pt x="1612" y="921"/>
                    <a:pt x="1612" y="921"/>
                  </a:cubicBezTo>
                  <a:cubicBezTo>
                    <a:pt x="1612" y="986"/>
                    <a:pt x="1612" y="1036"/>
                    <a:pt x="1623" y="1036"/>
                  </a:cubicBezTo>
                  <a:cubicBezTo>
                    <a:pt x="1628" y="1036"/>
                    <a:pt x="1634" y="1029"/>
                    <a:pt x="1642" y="1012"/>
                  </a:cubicBezTo>
                  <a:cubicBezTo>
                    <a:pt x="1642" y="921"/>
                    <a:pt x="1642" y="921"/>
                    <a:pt x="1642" y="921"/>
                  </a:cubicBezTo>
                  <a:cubicBezTo>
                    <a:pt x="1642" y="971"/>
                    <a:pt x="1679" y="993"/>
                    <a:pt x="1712" y="993"/>
                  </a:cubicBezTo>
                  <a:cubicBezTo>
                    <a:pt x="1739" y="993"/>
                    <a:pt x="1764" y="978"/>
                    <a:pt x="1764" y="951"/>
                  </a:cubicBezTo>
                  <a:lnTo>
                    <a:pt x="1794" y="951"/>
                  </a:lnTo>
                  <a:cubicBezTo>
                    <a:pt x="1794" y="1013"/>
                    <a:pt x="1799" y="1034"/>
                    <a:pt x="1805" y="1034"/>
                  </a:cubicBezTo>
                  <a:cubicBezTo>
                    <a:pt x="1814" y="1034"/>
                    <a:pt x="1825" y="987"/>
                    <a:pt x="1825" y="951"/>
                  </a:cubicBezTo>
                  <a:cubicBezTo>
                    <a:pt x="1825" y="890"/>
                    <a:pt x="1825" y="890"/>
                    <a:pt x="1855" y="890"/>
                  </a:cubicBezTo>
                  <a:cubicBezTo>
                    <a:pt x="1855" y="914"/>
                    <a:pt x="1855" y="934"/>
                    <a:pt x="1855" y="951"/>
                  </a:cubicBezTo>
                  <a:cubicBezTo>
                    <a:pt x="1855" y="1021"/>
                    <a:pt x="1861" y="1058"/>
                    <a:pt x="1868" y="1058"/>
                  </a:cubicBezTo>
                  <a:cubicBezTo>
                    <a:pt x="1876" y="1058"/>
                    <a:pt x="1885" y="1006"/>
                    <a:pt x="1885" y="890"/>
                  </a:cubicBezTo>
                  <a:cubicBezTo>
                    <a:pt x="1885" y="914"/>
                    <a:pt x="1885" y="934"/>
                    <a:pt x="1885" y="951"/>
                  </a:cubicBezTo>
                  <a:cubicBezTo>
                    <a:pt x="1901" y="890"/>
                    <a:pt x="1908" y="860"/>
                    <a:pt x="1912" y="860"/>
                  </a:cubicBezTo>
                  <a:cubicBezTo>
                    <a:pt x="1916" y="860"/>
                    <a:pt x="1916" y="890"/>
                    <a:pt x="1916" y="951"/>
                  </a:cubicBezTo>
                  <a:cubicBezTo>
                    <a:pt x="1916" y="890"/>
                    <a:pt x="1923" y="860"/>
                    <a:pt x="1931" y="860"/>
                  </a:cubicBezTo>
                  <a:cubicBezTo>
                    <a:pt x="1939" y="860"/>
                    <a:pt x="1946" y="890"/>
                    <a:pt x="1946" y="951"/>
                  </a:cubicBezTo>
                  <a:lnTo>
                    <a:pt x="1946" y="1042"/>
                  </a:lnTo>
                  <a:lnTo>
                    <a:pt x="1977" y="1042"/>
                  </a:lnTo>
                  <a:lnTo>
                    <a:pt x="1977" y="951"/>
                  </a:lnTo>
                  <a:cubicBezTo>
                    <a:pt x="1977" y="951"/>
                    <a:pt x="1977" y="1042"/>
                    <a:pt x="2007" y="1042"/>
                  </a:cubicBezTo>
                  <a:cubicBezTo>
                    <a:pt x="2068" y="1042"/>
                    <a:pt x="2068" y="1042"/>
                    <a:pt x="2068" y="981"/>
                  </a:cubicBezTo>
                  <a:cubicBezTo>
                    <a:pt x="2068" y="981"/>
                    <a:pt x="2068" y="1042"/>
                    <a:pt x="2098" y="1042"/>
                  </a:cubicBezTo>
                  <a:cubicBezTo>
                    <a:pt x="2098" y="1042"/>
                    <a:pt x="2098" y="1042"/>
                    <a:pt x="2098" y="1133"/>
                  </a:cubicBezTo>
                  <a:cubicBezTo>
                    <a:pt x="2115" y="1048"/>
                    <a:pt x="2123" y="1010"/>
                    <a:pt x="2131" y="1010"/>
                  </a:cubicBezTo>
                  <a:cubicBezTo>
                    <a:pt x="2138" y="1010"/>
                    <a:pt x="2146" y="1033"/>
                    <a:pt x="2159" y="1073"/>
                  </a:cubicBezTo>
                  <a:cubicBezTo>
                    <a:pt x="2159" y="1073"/>
                    <a:pt x="2159" y="1073"/>
                    <a:pt x="2159" y="981"/>
                  </a:cubicBezTo>
                  <a:cubicBezTo>
                    <a:pt x="2174" y="951"/>
                    <a:pt x="2182" y="936"/>
                    <a:pt x="2186" y="936"/>
                  </a:cubicBezTo>
                  <a:cubicBezTo>
                    <a:pt x="2189" y="936"/>
                    <a:pt x="2189" y="951"/>
                    <a:pt x="2189" y="981"/>
                  </a:cubicBezTo>
                  <a:lnTo>
                    <a:pt x="2220" y="1073"/>
                  </a:lnTo>
                  <a:cubicBezTo>
                    <a:pt x="2220" y="1097"/>
                    <a:pt x="2220" y="1117"/>
                    <a:pt x="2220" y="1133"/>
                  </a:cubicBezTo>
                  <a:cubicBezTo>
                    <a:pt x="2220" y="1091"/>
                    <a:pt x="2220" y="1034"/>
                    <a:pt x="2230" y="1034"/>
                  </a:cubicBezTo>
                  <a:cubicBezTo>
                    <a:pt x="2234" y="1034"/>
                    <a:pt x="2241" y="1045"/>
                    <a:pt x="2250" y="1073"/>
                  </a:cubicBezTo>
                  <a:cubicBezTo>
                    <a:pt x="2250" y="1073"/>
                    <a:pt x="2250" y="1073"/>
                    <a:pt x="2250" y="981"/>
                  </a:cubicBezTo>
                  <a:cubicBezTo>
                    <a:pt x="2250" y="981"/>
                    <a:pt x="2281" y="1073"/>
                    <a:pt x="2281" y="1133"/>
                  </a:cubicBezTo>
                  <a:cubicBezTo>
                    <a:pt x="2281" y="1117"/>
                    <a:pt x="2281" y="1097"/>
                    <a:pt x="2281" y="1073"/>
                  </a:cubicBezTo>
                  <a:cubicBezTo>
                    <a:pt x="2311" y="1073"/>
                    <a:pt x="2311" y="860"/>
                    <a:pt x="2311" y="708"/>
                  </a:cubicBezTo>
                  <a:cubicBezTo>
                    <a:pt x="2311" y="799"/>
                    <a:pt x="2341" y="799"/>
                    <a:pt x="2341" y="799"/>
                  </a:cubicBezTo>
                  <a:cubicBezTo>
                    <a:pt x="2341" y="860"/>
                    <a:pt x="2341" y="860"/>
                    <a:pt x="2311" y="860"/>
                  </a:cubicBezTo>
                  <a:lnTo>
                    <a:pt x="2311" y="921"/>
                  </a:lnTo>
                  <a:cubicBezTo>
                    <a:pt x="2326" y="997"/>
                    <a:pt x="2334" y="1035"/>
                    <a:pt x="2338" y="1035"/>
                  </a:cubicBezTo>
                  <a:cubicBezTo>
                    <a:pt x="2341" y="1035"/>
                    <a:pt x="2341" y="997"/>
                    <a:pt x="2341" y="921"/>
                  </a:cubicBezTo>
                  <a:cubicBezTo>
                    <a:pt x="2341" y="958"/>
                    <a:pt x="2341" y="991"/>
                    <a:pt x="2341" y="1012"/>
                  </a:cubicBezTo>
                  <a:cubicBezTo>
                    <a:pt x="2341" y="1012"/>
                    <a:pt x="2372" y="1012"/>
                    <a:pt x="2372" y="1073"/>
                  </a:cubicBezTo>
                  <a:cubicBezTo>
                    <a:pt x="2372" y="1073"/>
                    <a:pt x="2372" y="1073"/>
                    <a:pt x="2372" y="1012"/>
                  </a:cubicBezTo>
                  <a:cubicBezTo>
                    <a:pt x="2372" y="951"/>
                    <a:pt x="2372" y="951"/>
                    <a:pt x="2372" y="951"/>
                  </a:cubicBezTo>
                  <a:cubicBezTo>
                    <a:pt x="2372" y="951"/>
                    <a:pt x="2395" y="951"/>
                    <a:pt x="2401" y="890"/>
                  </a:cubicBezTo>
                  <a:lnTo>
                    <a:pt x="2401" y="890"/>
                  </a:lnTo>
                  <a:cubicBezTo>
                    <a:pt x="2401" y="890"/>
                    <a:pt x="2402" y="890"/>
                    <a:pt x="2402" y="890"/>
                  </a:cubicBezTo>
                  <a:cubicBezTo>
                    <a:pt x="2402" y="862"/>
                    <a:pt x="2402" y="828"/>
                    <a:pt x="2402" y="799"/>
                  </a:cubicBezTo>
                  <a:cubicBezTo>
                    <a:pt x="2402" y="860"/>
                    <a:pt x="2402" y="860"/>
                    <a:pt x="2433" y="890"/>
                  </a:cubicBezTo>
                  <a:cubicBezTo>
                    <a:pt x="2433" y="913"/>
                    <a:pt x="2433" y="935"/>
                    <a:pt x="2433" y="951"/>
                  </a:cubicBezTo>
                  <a:cubicBezTo>
                    <a:pt x="2433" y="909"/>
                    <a:pt x="2433" y="852"/>
                    <a:pt x="2443" y="852"/>
                  </a:cubicBezTo>
                  <a:cubicBezTo>
                    <a:pt x="2447" y="852"/>
                    <a:pt x="2454" y="863"/>
                    <a:pt x="2463" y="890"/>
                  </a:cubicBezTo>
                  <a:cubicBezTo>
                    <a:pt x="2463" y="890"/>
                    <a:pt x="2463" y="890"/>
                    <a:pt x="2463" y="951"/>
                  </a:cubicBezTo>
                  <a:cubicBezTo>
                    <a:pt x="2478" y="921"/>
                    <a:pt x="2486" y="905"/>
                    <a:pt x="2490" y="905"/>
                  </a:cubicBezTo>
                  <a:cubicBezTo>
                    <a:pt x="2493" y="905"/>
                    <a:pt x="2493" y="921"/>
                    <a:pt x="2493" y="951"/>
                  </a:cubicBezTo>
                  <a:cubicBezTo>
                    <a:pt x="2509" y="1027"/>
                    <a:pt x="2516" y="1065"/>
                    <a:pt x="2520" y="1065"/>
                  </a:cubicBezTo>
                  <a:cubicBezTo>
                    <a:pt x="2524" y="1065"/>
                    <a:pt x="2524" y="1027"/>
                    <a:pt x="2524" y="951"/>
                  </a:cubicBezTo>
                  <a:cubicBezTo>
                    <a:pt x="2524" y="932"/>
                    <a:pt x="2524" y="910"/>
                    <a:pt x="2524" y="890"/>
                  </a:cubicBezTo>
                  <a:cubicBezTo>
                    <a:pt x="2524" y="829"/>
                    <a:pt x="2524" y="677"/>
                    <a:pt x="2524" y="586"/>
                  </a:cubicBezTo>
                  <a:cubicBezTo>
                    <a:pt x="2524" y="515"/>
                    <a:pt x="2524" y="486"/>
                    <a:pt x="2530" y="486"/>
                  </a:cubicBezTo>
                  <a:cubicBezTo>
                    <a:pt x="2534" y="486"/>
                    <a:pt x="2542" y="500"/>
                    <a:pt x="2554" y="526"/>
                  </a:cubicBezTo>
                  <a:cubicBezTo>
                    <a:pt x="2554" y="526"/>
                    <a:pt x="2554" y="617"/>
                    <a:pt x="2554" y="677"/>
                  </a:cubicBezTo>
                  <a:cubicBezTo>
                    <a:pt x="2554" y="738"/>
                    <a:pt x="2554" y="738"/>
                    <a:pt x="2554" y="738"/>
                  </a:cubicBezTo>
                  <a:cubicBezTo>
                    <a:pt x="2554" y="829"/>
                    <a:pt x="2554" y="890"/>
                    <a:pt x="2554" y="890"/>
                  </a:cubicBezTo>
                  <a:cubicBezTo>
                    <a:pt x="2554" y="981"/>
                    <a:pt x="2585" y="981"/>
                    <a:pt x="2585" y="981"/>
                  </a:cubicBezTo>
                  <a:cubicBezTo>
                    <a:pt x="2585" y="981"/>
                    <a:pt x="2585" y="981"/>
                    <a:pt x="2615" y="1042"/>
                  </a:cubicBezTo>
                  <a:cubicBezTo>
                    <a:pt x="2615" y="1042"/>
                    <a:pt x="2615" y="1042"/>
                    <a:pt x="2615" y="981"/>
                  </a:cubicBezTo>
                  <a:cubicBezTo>
                    <a:pt x="2615" y="941"/>
                    <a:pt x="2615" y="911"/>
                    <a:pt x="2615" y="890"/>
                  </a:cubicBezTo>
                  <a:cubicBezTo>
                    <a:pt x="2615" y="987"/>
                    <a:pt x="2640" y="1060"/>
                    <a:pt x="2658" y="1060"/>
                  </a:cubicBezTo>
                  <a:cubicBezTo>
                    <a:pt x="2668" y="1060"/>
                    <a:pt x="2676" y="1036"/>
                    <a:pt x="2676" y="981"/>
                  </a:cubicBezTo>
                  <a:cubicBezTo>
                    <a:pt x="2676" y="1027"/>
                    <a:pt x="2683" y="1050"/>
                    <a:pt x="2691" y="1050"/>
                  </a:cubicBezTo>
                  <a:cubicBezTo>
                    <a:pt x="2698" y="1050"/>
                    <a:pt x="2706" y="1027"/>
                    <a:pt x="2706" y="981"/>
                  </a:cubicBezTo>
                  <a:lnTo>
                    <a:pt x="2736" y="981"/>
                  </a:lnTo>
                  <a:cubicBezTo>
                    <a:pt x="2736" y="962"/>
                    <a:pt x="2736" y="939"/>
                    <a:pt x="2736" y="921"/>
                  </a:cubicBezTo>
                  <a:cubicBezTo>
                    <a:pt x="2736" y="981"/>
                    <a:pt x="2767" y="981"/>
                    <a:pt x="2767" y="981"/>
                  </a:cubicBezTo>
                  <a:cubicBezTo>
                    <a:pt x="2778" y="993"/>
                    <a:pt x="2785" y="1000"/>
                    <a:pt x="2788" y="1000"/>
                  </a:cubicBezTo>
                  <a:cubicBezTo>
                    <a:pt x="2793" y="1000"/>
                    <a:pt x="2786" y="978"/>
                    <a:pt x="2767" y="921"/>
                  </a:cubicBezTo>
                  <a:cubicBezTo>
                    <a:pt x="2775" y="904"/>
                    <a:pt x="2781" y="896"/>
                    <a:pt x="2786" y="896"/>
                  </a:cubicBezTo>
                  <a:cubicBezTo>
                    <a:pt x="2797" y="896"/>
                    <a:pt x="2797" y="946"/>
                    <a:pt x="2797" y="1012"/>
                  </a:cubicBezTo>
                  <a:cubicBezTo>
                    <a:pt x="2797" y="1039"/>
                    <a:pt x="2797" y="1059"/>
                    <a:pt x="2797" y="1073"/>
                  </a:cubicBezTo>
                  <a:cubicBezTo>
                    <a:pt x="2797" y="1073"/>
                    <a:pt x="2797" y="1073"/>
                    <a:pt x="2828" y="1012"/>
                  </a:cubicBezTo>
                  <a:cubicBezTo>
                    <a:pt x="2828" y="1021"/>
                    <a:pt x="2828" y="1026"/>
                    <a:pt x="2830" y="1026"/>
                  </a:cubicBezTo>
                  <a:cubicBezTo>
                    <a:pt x="2836" y="1026"/>
                    <a:pt x="2858" y="902"/>
                    <a:pt x="2858" y="799"/>
                  </a:cubicBezTo>
                  <a:lnTo>
                    <a:pt x="2858" y="860"/>
                  </a:lnTo>
                  <a:cubicBezTo>
                    <a:pt x="2858" y="921"/>
                    <a:pt x="2858" y="921"/>
                    <a:pt x="2858" y="921"/>
                  </a:cubicBezTo>
                  <a:cubicBezTo>
                    <a:pt x="2858" y="921"/>
                    <a:pt x="2888" y="921"/>
                    <a:pt x="2888" y="860"/>
                  </a:cubicBezTo>
                  <a:cubicBezTo>
                    <a:pt x="2888" y="799"/>
                    <a:pt x="2888" y="708"/>
                    <a:pt x="2888" y="708"/>
                  </a:cubicBezTo>
                  <a:cubicBezTo>
                    <a:pt x="2888" y="860"/>
                    <a:pt x="2888" y="951"/>
                    <a:pt x="2919" y="951"/>
                  </a:cubicBezTo>
                  <a:cubicBezTo>
                    <a:pt x="2919" y="951"/>
                    <a:pt x="2949" y="951"/>
                    <a:pt x="2949" y="1012"/>
                  </a:cubicBezTo>
                  <a:cubicBezTo>
                    <a:pt x="2949" y="1012"/>
                    <a:pt x="2949" y="1012"/>
                    <a:pt x="2949" y="951"/>
                  </a:cubicBezTo>
                  <a:cubicBezTo>
                    <a:pt x="2949" y="981"/>
                    <a:pt x="2957" y="997"/>
                    <a:pt x="2964" y="997"/>
                  </a:cubicBezTo>
                  <a:cubicBezTo>
                    <a:pt x="2972" y="997"/>
                    <a:pt x="2980" y="981"/>
                    <a:pt x="2980" y="951"/>
                  </a:cubicBezTo>
                  <a:cubicBezTo>
                    <a:pt x="2980" y="926"/>
                    <a:pt x="2980" y="895"/>
                    <a:pt x="2980" y="860"/>
                  </a:cubicBezTo>
                  <a:cubicBezTo>
                    <a:pt x="2980" y="839"/>
                    <a:pt x="2980" y="818"/>
                    <a:pt x="2980" y="799"/>
                  </a:cubicBezTo>
                  <a:cubicBezTo>
                    <a:pt x="2980" y="896"/>
                    <a:pt x="2992" y="968"/>
                    <a:pt x="3001" y="968"/>
                  </a:cubicBezTo>
                  <a:cubicBezTo>
                    <a:pt x="3006" y="968"/>
                    <a:pt x="3010" y="945"/>
                    <a:pt x="3010" y="890"/>
                  </a:cubicBezTo>
                  <a:cubicBezTo>
                    <a:pt x="3010" y="814"/>
                    <a:pt x="3010" y="776"/>
                    <a:pt x="3014" y="776"/>
                  </a:cubicBezTo>
                  <a:cubicBezTo>
                    <a:pt x="3018" y="776"/>
                    <a:pt x="3025" y="814"/>
                    <a:pt x="3040" y="890"/>
                  </a:cubicBezTo>
                  <a:cubicBezTo>
                    <a:pt x="3040" y="914"/>
                    <a:pt x="3040" y="934"/>
                    <a:pt x="3040" y="951"/>
                  </a:cubicBezTo>
                  <a:cubicBezTo>
                    <a:pt x="3040" y="869"/>
                    <a:pt x="3049" y="840"/>
                    <a:pt x="3057" y="840"/>
                  </a:cubicBezTo>
                  <a:cubicBezTo>
                    <a:pt x="3064" y="840"/>
                    <a:pt x="3071" y="862"/>
                    <a:pt x="3071" y="890"/>
                  </a:cubicBezTo>
                  <a:lnTo>
                    <a:pt x="3101" y="738"/>
                  </a:lnTo>
                  <a:cubicBezTo>
                    <a:pt x="3101" y="766"/>
                    <a:pt x="3101" y="796"/>
                    <a:pt x="3101" y="829"/>
                  </a:cubicBezTo>
                  <a:lnTo>
                    <a:pt x="3132" y="981"/>
                  </a:lnTo>
                  <a:lnTo>
                    <a:pt x="3132" y="829"/>
                  </a:lnTo>
                  <a:cubicBezTo>
                    <a:pt x="3132" y="905"/>
                    <a:pt x="3132" y="943"/>
                    <a:pt x="3135" y="943"/>
                  </a:cubicBezTo>
                  <a:cubicBezTo>
                    <a:pt x="3139" y="943"/>
                    <a:pt x="3147" y="905"/>
                    <a:pt x="3162" y="829"/>
                  </a:cubicBezTo>
                  <a:cubicBezTo>
                    <a:pt x="3162" y="860"/>
                    <a:pt x="3162" y="875"/>
                    <a:pt x="3166" y="875"/>
                  </a:cubicBezTo>
                  <a:cubicBezTo>
                    <a:pt x="3170" y="875"/>
                    <a:pt x="3177" y="860"/>
                    <a:pt x="3192" y="829"/>
                  </a:cubicBezTo>
                  <a:cubicBezTo>
                    <a:pt x="3192" y="829"/>
                    <a:pt x="3192" y="829"/>
                    <a:pt x="3192" y="921"/>
                  </a:cubicBezTo>
                  <a:cubicBezTo>
                    <a:pt x="3208" y="951"/>
                    <a:pt x="3215" y="966"/>
                    <a:pt x="3219" y="966"/>
                  </a:cubicBezTo>
                  <a:cubicBezTo>
                    <a:pt x="3223" y="966"/>
                    <a:pt x="3223" y="951"/>
                    <a:pt x="3223" y="921"/>
                  </a:cubicBezTo>
                  <a:cubicBezTo>
                    <a:pt x="3223" y="769"/>
                    <a:pt x="3223" y="677"/>
                    <a:pt x="3223" y="677"/>
                  </a:cubicBezTo>
                  <a:cubicBezTo>
                    <a:pt x="3192" y="677"/>
                    <a:pt x="3192" y="677"/>
                    <a:pt x="3192" y="617"/>
                  </a:cubicBezTo>
                  <a:lnTo>
                    <a:pt x="3223" y="617"/>
                  </a:lnTo>
                  <a:cubicBezTo>
                    <a:pt x="3223" y="617"/>
                    <a:pt x="3223" y="617"/>
                    <a:pt x="3223" y="556"/>
                  </a:cubicBezTo>
                  <a:cubicBezTo>
                    <a:pt x="3223" y="524"/>
                    <a:pt x="3223" y="468"/>
                    <a:pt x="3223" y="434"/>
                  </a:cubicBezTo>
                  <a:cubicBezTo>
                    <a:pt x="3223" y="282"/>
                    <a:pt x="3223" y="282"/>
                    <a:pt x="3192" y="282"/>
                  </a:cubicBezTo>
                  <a:cubicBezTo>
                    <a:pt x="3192" y="282"/>
                    <a:pt x="3192" y="282"/>
                    <a:pt x="3192" y="191"/>
                  </a:cubicBezTo>
                  <a:cubicBezTo>
                    <a:pt x="3192" y="170"/>
                    <a:pt x="3192" y="149"/>
                    <a:pt x="3192" y="130"/>
                  </a:cubicBezTo>
                  <a:cubicBezTo>
                    <a:pt x="3192" y="206"/>
                    <a:pt x="3185" y="244"/>
                    <a:pt x="3177" y="244"/>
                  </a:cubicBezTo>
                  <a:cubicBezTo>
                    <a:pt x="3170" y="244"/>
                    <a:pt x="3162" y="206"/>
                    <a:pt x="3162" y="130"/>
                  </a:cubicBezTo>
                  <a:cubicBezTo>
                    <a:pt x="3162" y="130"/>
                    <a:pt x="3162" y="153"/>
                    <a:pt x="3162" y="191"/>
                  </a:cubicBezTo>
                  <a:cubicBezTo>
                    <a:pt x="3162" y="130"/>
                    <a:pt x="3132" y="130"/>
                    <a:pt x="3132" y="130"/>
                  </a:cubicBezTo>
                  <a:cubicBezTo>
                    <a:pt x="3132" y="130"/>
                    <a:pt x="3132" y="130"/>
                    <a:pt x="3101" y="39"/>
                  </a:cubicBezTo>
                  <a:cubicBezTo>
                    <a:pt x="3101" y="74"/>
                    <a:pt x="3101" y="170"/>
                    <a:pt x="3101" y="252"/>
                  </a:cubicBezTo>
                  <a:cubicBezTo>
                    <a:pt x="3101" y="131"/>
                    <a:pt x="3101" y="59"/>
                    <a:pt x="3096" y="59"/>
                  </a:cubicBezTo>
                  <a:cubicBezTo>
                    <a:pt x="3091" y="59"/>
                    <a:pt x="3084" y="100"/>
                    <a:pt x="3071" y="191"/>
                  </a:cubicBezTo>
                  <a:cubicBezTo>
                    <a:pt x="3071" y="240"/>
                    <a:pt x="3071" y="299"/>
                    <a:pt x="3071" y="343"/>
                  </a:cubicBezTo>
                  <a:cubicBezTo>
                    <a:pt x="3071" y="267"/>
                    <a:pt x="3063" y="229"/>
                    <a:pt x="3056" y="229"/>
                  </a:cubicBezTo>
                  <a:cubicBezTo>
                    <a:pt x="3048" y="229"/>
                    <a:pt x="3040" y="267"/>
                    <a:pt x="3040" y="343"/>
                  </a:cubicBezTo>
                  <a:lnTo>
                    <a:pt x="3040" y="252"/>
                  </a:lnTo>
                  <a:cubicBezTo>
                    <a:pt x="3040" y="210"/>
                    <a:pt x="3040" y="153"/>
                    <a:pt x="3030" y="153"/>
                  </a:cubicBezTo>
                  <a:cubicBezTo>
                    <a:pt x="3026" y="153"/>
                    <a:pt x="3019" y="163"/>
                    <a:pt x="3010" y="191"/>
                  </a:cubicBezTo>
                  <a:cubicBezTo>
                    <a:pt x="3010" y="191"/>
                    <a:pt x="3010" y="191"/>
                    <a:pt x="3010" y="100"/>
                  </a:cubicBezTo>
                  <a:cubicBezTo>
                    <a:pt x="3010" y="90"/>
                    <a:pt x="3009" y="86"/>
                    <a:pt x="3008" y="86"/>
                  </a:cubicBezTo>
                  <a:cubicBezTo>
                    <a:pt x="3001" y="86"/>
                    <a:pt x="2980" y="210"/>
                    <a:pt x="2980" y="313"/>
                  </a:cubicBezTo>
                  <a:cubicBezTo>
                    <a:pt x="2980" y="252"/>
                    <a:pt x="2980" y="252"/>
                    <a:pt x="2949" y="252"/>
                  </a:cubicBezTo>
                  <a:cubicBezTo>
                    <a:pt x="2949" y="252"/>
                    <a:pt x="2949" y="252"/>
                    <a:pt x="2949" y="161"/>
                  </a:cubicBezTo>
                  <a:cubicBezTo>
                    <a:pt x="2949" y="222"/>
                    <a:pt x="2944" y="249"/>
                    <a:pt x="2938" y="249"/>
                  </a:cubicBezTo>
                  <a:cubicBezTo>
                    <a:pt x="2930" y="249"/>
                    <a:pt x="2919" y="191"/>
                    <a:pt x="2919" y="100"/>
                  </a:cubicBezTo>
                  <a:cubicBezTo>
                    <a:pt x="2919" y="39"/>
                    <a:pt x="2919" y="39"/>
                    <a:pt x="2919" y="9"/>
                  </a:cubicBezTo>
                  <a:cubicBezTo>
                    <a:pt x="2919" y="100"/>
                    <a:pt x="2919" y="100"/>
                    <a:pt x="2888" y="100"/>
                  </a:cubicBezTo>
                  <a:cubicBezTo>
                    <a:pt x="2888" y="100"/>
                    <a:pt x="2888" y="100"/>
                    <a:pt x="2888" y="222"/>
                  </a:cubicBezTo>
                  <a:lnTo>
                    <a:pt x="2919" y="222"/>
                  </a:lnTo>
                  <a:cubicBezTo>
                    <a:pt x="2919" y="313"/>
                    <a:pt x="2888" y="374"/>
                    <a:pt x="2888" y="374"/>
                  </a:cubicBezTo>
                  <a:cubicBezTo>
                    <a:pt x="2888" y="374"/>
                    <a:pt x="2858" y="374"/>
                    <a:pt x="2858" y="313"/>
                  </a:cubicBezTo>
                  <a:cubicBezTo>
                    <a:pt x="2858" y="313"/>
                    <a:pt x="2858" y="222"/>
                    <a:pt x="2858" y="222"/>
                  </a:cubicBezTo>
                  <a:cubicBezTo>
                    <a:pt x="2867" y="249"/>
                    <a:pt x="2874" y="260"/>
                    <a:pt x="2878" y="260"/>
                  </a:cubicBezTo>
                  <a:cubicBezTo>
                    <a:pt x="2888" y="260"/>
                    <a:pt x="2888" y="203"/>
                    <a:pt x="2888" y="161"/>
                  </a:cubicBezTo>
                  <a:cubicBezTo>
                    <a:pt x="2888" y="70"/>
                    <a:pt x="2888" y="70"/>
                    <a:pt x="2858" y="70"/>
                  </a:cubicBezTo>
                  <a:cubicBezTo>
                    <a:pt x="2828" y="70"/>
                    <a:pt x="2828" y="70"/>
                    <a:pt x="2828" y="9"/>
                  </a:cubicBezTo>
                  <a:cubicBezTo>
                    <a:pt x="2828" y="9"/>
                    <a:pt x="2828" y="9"/>
                    <a:pt x="2828" y="70"/>
                  </a:cubicBezTo>
                  <a:cubicBezTo>
                    <a:pt x="2828" y="135"/>
                    <a:pt x="2828" y="185"/>
                    <a:pt x="2816" y="185"/>
                  </a:cubicBezTo>
                  <a:cubicBezTo>
                    <a:pt x="2812" y="185"/>
                    <a:pt x="2806" y="178"/>
                    <a:pt x="2797" y="161"/>
                  </a:cubicBezTo>
                  <a:cubicBezTo>
                    <a:pt x="2797" y="81"/>
                    <a:pt x="2789" y="43"/>
                    <a:pt x="2781" y="43"/>
                  </a:cubicBezTo>
                  <a:cubicBezTo>
                    <a:pt x="2774" y="43"/>
                    <a:pt x="2767" y="73"/>
                    <a:pt x="2767" y="130"/>
                  </a:cubicBezTo>
                  <a:cubicBezTo>
                    <a:pt x="2767" y="130"/>
                    <a:pt x="2767" y="130"/>
                    <a:pt x="2736" y="222"/>
                  </a:cubicBezTo>
                  <a:cubicBezTo>
                    <a:pt x="2736" y="130"/>
                    <a:pt x="2736" y="130"/>
                    <a:pt x="2736" y="130"/>
                  </a:cubicBezTo>
                  <a:cubicBezTo>
                    <a:pt x="2736" y="172"/>
                    <a:pt x="2724" y="188"/>
                    <a:pt x="2711" y="188"/>
                  </a:cubicBezTo>
                  <a:cubicBezTo>
                    <a:pt x="2694" y="188"/>
                    <a:pt x="2676" y="164"/>
                    <a:pt x="2676" y="130"/>
                  </a:cubicBezTo>
                  <a:cubicBezTo>
                    <a:pt x="2676" y="145"/>
                    <a:pt x="2676" y="200"/>
                    <a:pt x="2676" y="282"/>
                  </a:cubicBezTo>
                  <a:cubicBezTo>
                    <a:pt x="2676" y="349"/>
                    <a:pt x="2670" y="387"/>
                    <a:pt x="2663" y="387"/>
                  </a:cubicBezTo>
                  <a:cubicBezTo>
                    <a:pt x="2655" y="387"/>
                    <a:pt x="2645" y="327"/>
                    <a:pt x="2645" y="191"/>
                  </a:cubicBezTo>
                  <a:cubicBezTo>
                    <a:pt x="2628" y="363"/>
                    <a:pt x="2621" y="457"/>
                    <a:pt x="2617" y="457"/>
                  </a:cubicBezTo>
                  <a:cubicBezTo>
                    <a:pt x="2615" y="457"/>
                    <a:pt x="2615" y="401"/>
                    <a:pt x="2615" y="282"/>
                  </a:cubicBezTo>
                  <a:cubicBezTo>
                    <a:pt x="2615" y="249"/>
                    <a:pt x="2615" y="218"/>
                    <a:pt x="2615" y="191"/>
                  </a:cubicBezTo>
                  <a:cubicBezTo>
                    <a:pt x="2615" y="267"/>
                    <a:pt x="2615" y="305"/>
                    <a:pt x="2611" y="305"/>
                  </a:cubicBezTo>
                  <a:cubicBezTo>
                    <a:pt x="2607" y="305"/>
                    <a:pt x="2600" y="267"/>
                    <a:pt x="2585" y="191"/>
                  </a:cubicBezTo>
                  <a:cubicBezTo>
                    <a:pt x="2585" y="76"/>
                    <a:pt x="2585" y="23"/>
                    <a:pt x="2580" y="23"/>
                  </a:cubicBezTo>
                  <a:cubicBezTo>
                    <a:pt x="2576" y="23"/>
                    <a:pt x="2568" y="61"/>
                    <a:pt x="2554" y="130"/>
                  </a:cubicBezTo>
                  <a:cubicBezTo>
                    <a:pt x="2554" y="90"/>
                    <a:pt x="2554" y="60"/>
                    <a:pt x="2554" y="39"/>
                  </a:cubicBezTo>
                  <a:lnTo>
                    <a:pt x="2524" y="39"/>
                  </a:lnTo>
                  <a:cubicBezTo>
                    <a:pt x="2524" y="39"/>
                    <a:pt x="2524" y="100"/>
                    <a:pt x="2524" y="191"/>
                  </a:cubicBezTo>
                  <a:cubicBezTo>
                    <a:pt x="2524" y="95"/>
                    <a:pt x="2524" y="35"/>
                    <a:pt x="2516" y="35"/>
                  </a:cubicBezTo>
                  <a:cubicBezTo>
                    <a:pt x="2512" y="35"/>
                    <a:pt x="2504" y="55"/>
                    <a:pt x="2493" y="100"/>
                  </a:cubicBezTo>
                  <a:cubicBezTo>
                    <a:pt x="2472" y="58"/>
                    <a:pt x="2466" y="1"/>
                    <a:pt x="24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14"/>
            <p:cNvSpPr/>
            <p:nvPr/>
          </p:nvSpPr>
          <p:spPr>
            <a:xfrm>
              <a:off x="1511670" y="3061836"/>
              <a:ext cx="53804" cy="33206"/>
            </a:xfrm>
            <a:custGeom>
              <a:rect b="b" l="l" r="r" t="t"/>
              <a:pathLst>
                <a:path extrusionOk="0" h="2007" w="3252">
                  <a:moveTo>
                    <a:pt x="3192" y="1"/>
                  </a:moveTo>
                  <a:cubicBezTo>
                    <a:pt x="3162" y="1"/>
                    <a:pt x="3162" y="62"/>
                    <a:pt x="3162" y="153"/>
                  </a:cubicBezTo>
                  <a:lnTo>
                    <a:pt x="3192" y="153"/>
                  </a:lnTo>
                  <a:cubicBezTo>
                    <a:pt x="3192" y="122"/>
                    <a:pt x="3192" y="62"/>
                    <a:pt x="3192" y="1"/>
                  </a:cubicBezTo>
                  <a:close/>
                  <a:moveTo>
                    <a:pt x="719" y="776"/>
                  </a:moveTo>
                  <a:cubicBezTo>
                    <a:pt x="715" y="776"/>
                    <a:pt x="715" y="791"/>
                    <a:pt x="730" y="822"/>
                  </a:cubicBezTo>
                  <a:cubicBezTo>
                    <a:pt x="730" y="791"/>
                    <a:pt x="723" y="776"/>
                    <a:pt x="719" y="776"/>
                  </a:cubicBezTo>
                  <a:close/>
                  <a:moveTo>
                    <a:pt x="2888" y="670"/>
                  </a:moveTo>
                  <a:cubicBezTo>
                    <a:pt x="2858" y="670"/>
                    <a:pt x="2858" y="761"/>
                    <a:pt x="2858" y="761"/>
                  </a:cubicBezTo>
                  <a:cubicBezTo>
                    <a:pt x="2858" y="822"/>
                    <a:pt x="2858" y="822"/>
                    <a:pt x="2888" y="822"/>
                  </a:cubicBezTo>
                  <a:cubicBezTo>
                    <a:pt x="2888" y="803"/>
                    <a:pt x="2888" y="780"/>
                    <a:pt x="2888" y="761"/>
                  </a:cubicBezTo>
                  <a:cubicBezTo>
                    <a:pt x="2888" y="670"/>
                    <a:pt x="2888" y="670"/>
                    <a:pt x="2888" y="670"/>
                  </a:cubicBezTo>
                  <a:close/>
                  <a:moveTo>
                    <a:pt x="2493" y="791"/>
                  </a:moveTo>
                  <a:cubicBezTo>
                    <a:pt x="2523" y="791"/>
                    <a:pt x="2493" y="852"/>
                    <a:pt x="2493" y="852"/>
                  </a:cubicBezTo>
                  <a:lnTo>
                    <a:pt x="2493" y="791"/>
                  </a:lnTo>
                  <a:close/>
                  <a:moveTo>
                    <a:pt x="2888" y="822"/>
                  </a:moveTo>
                  <a:cubicBezTo>
                    <a:pt x="2888" y="832"/>
                    <a:pt x="2888" y="842"/>
                    <a:pt x="2888" y="852"/>
                  </a:cubicBezTo>
                  <a:cubicBezTo>
                    <a:pt x="2888" y="841"/>
                    <a:pt x="2888" y="831"/>
                    <a:pt x="2888" y="822"/>
                  </a:cubicBezTo>
                  <a:close/>
                  <a:moveTo>
                    <a:pt x="2219" y="822"/>
                  </a:moveTo>
                  <a:cubicBezTo>
                    <a:pt x="2219" y="822"/>
                    <a:pt x="2189" y="822"/>
                    <a:pt x="2219" y="882"/>
                  </a:cubicBezTo>
                  <a:cubicBezTo>
                    <a:pt x="2219" y="822"/>
                    <a:pt x="2219" y="822"/>
                    <a:pt x="2219" y="822"/>
                  </a:cubicBezTo>
                  <a:close/>
                  <a:moveTo>
                    <a:pt x="365" y="943"/>
                  </a:moveTo>
                  <a:cubicBezTo>
                    <a:pt x="365" y="943"/>
                    <a:pt x="365" y="943"/>
                    <a:pt x="365" y="943"/>
                  </a:cubicBezTo>
                  <a:cubicBezTo>
                    <a:pt x="365" y="943"/>
                    <a:pt x="365" y="943"/>
                    <a:pt x="365" y="943"/>
                  </a:cubicBezTo>
                  <a:close/>
                  <a:moveTo>
                    <a:pt x="2288" y="933"/>
                  </a:moveTo>
                  <a:cubicBezTo>
                    <a:pt x="2297" y="933"/>
                    <a:pt x="2311" y="974"/>
                    <a:pt x="2311" y="974"/>
                  </a:cubicBezTo>
                  <a:cubicBezTo>
                    <a:pt x="2311" y="1034"/>
                    <a:pt x="2311" y="1034"/>
                    <a:pt x="2311" y="1034"/>
                  </a:cubicBezTo>
                  <a:cubicBezTo>
                    <a:pt x="2280" y="1034"/>
                    <a:pt x="2280" y="974"/>
                    <a:pt x="2280" y="974"/>
                  </a:cubicBezTo>
                  <a:cubicBezTo>
                    <a:pt x="2280" y="943"/>
                    <a:pt x="2284" y="933"/>
                    <a:pt x="2288" y="933"/>
                  </a:cubicBezTo>
                  <a:close/>
                  <a:moveTo>
                    <a:pt x="1460" y="913"/>
                  </a:moveTo>
                  <a:cubicBezTo>
                    <a:pt x="1490" y="1004"/>
                    <a:pt x="1460" y="1065"/>
                    <a:pt x="1460" y="1065"/>
                  </a:cubicBezTo>
                  <a:cubicBezTo>
                    <a:pt x="1460" y="1065"/>
                    <a:pt x="1460" y="1065"/>
                    <a:pt x="1460" y="1004"/>
                  </a:cubicBezTo>
                  <a:cubicBezTo>
                    <a:pt x="1460" y="913"/>
                    <a:pt x="1460" y="913"/>
                    <a:pt x="1460" y="913"/>
                  </a:cubicBezTo>
                  <a:close/>
                  <a:moveTo>
                    <a:pt x="609" y="1034"/>
                  </a:moveTo>
                  <a:cubicBezTo>
                    <a:pt x="609" y="1065"/>
                    <a:pt x="601" y="1080"/>
                    <a:pt x="597" y="1080"/>
                  </a:cubicBezTo>
                  <a:cubicBezTo>
                    <a:pt x="593" y="1080"/>
                    <a:pt x="593" y="1065"/>
                    <a:pt x="609" y="1034"/>
                  </a:cubicBezTo>
                  <a:close/>
                  <a:moveTo>
                    <a:pt x="1733" y="1065"/>
                  </a:moveTo>
                  <a:cubicBezTo>
                    <a:pt x="1723" y="1085"/>
                    <a:pt x="1716" y="1092"/>
                    <a:pt x="1713" y="1092"/>
                  </a:cubicBezTo>
                  <a:cubicBezTo>
                    <a:pt x="1706" y="1092"/>
                    <a:pt x="1713" y="1065"/>
                    <a:pt x="1733" y="1065"/>
                  </a:cubicBezTo>
                  <a:close/>
                  <a:moveTo>
                    <a:pt x="791" y="1065"/>
                  </a:moveTo>
                  <a:cubicBezTo>
                    <a:pt x="791" y="1065"/>
                    <a:pt x="821" y="1126"/>
                    <a:pt x="821" y="1186"/>
                  </a:cubicBezTo>
                  <a:lnTo>
                    <a:pt x="791" y="1186"/>
                  </a:lnTo>
                  <a:cubicBezTo>
                    <a:pt x="791" y="1186"/>
                    <a:pt x="791" y="1126"/>
                    <a:pt x="791" y="1126"/>
                  </a:cubicBezTo>
                  <a:cubicBezTo>
                    <a:pt x="791" y="1126"/>
                    <a:pt x="791" y="1065"/>
                    <a:pt x="791" y="1065"/>
                  </a:cubicBezTo>
                  <a:close/>
                  <a:moveTo>
                    <a:pt x="973" y="1369"/>
                  </a:moveTo>
                  <a:lnTo>
                    <a:pt x="1004" y="1429"/>
                  </a:lnTo>
                  <a:cubicBezTo>
                    <a:pt x="1004" y="1521"/>
                    <a:pt x="973" y="1521"/>
                    <a:pt x="973" y="1521"/>
                  </a:cubicBezTo>
                  <a:cubicBezTo>
                    <a:pt x="973" y="1521"/>
                    <a:pt x="973" y="1521"/>
                    <a:pt x="973" y="1429"/>
                  </a:cubicBezTo>
                  <a:cubicBezTo>
                    <a:pt x="973" y="1429"/>
                    <a:pt x="973" y="1369"/>
                    <a:pt x="973" y="1369"/>
                  </a:cubicBezTo>
                  <a:close/>
                  <a:moveTo>
                    <a:pt x="1125" y="1562"/>
                  </a:moveTo>
                  <a:cubicBezTo>
                    <a:pt x="1125" y="1586"/>
                    <a:pt x="1124" y="1606"/>
                    <a:pt x="1123" y="1625"/>
                  </a:cubicBezTo>
                  <a:lnTo>
                    <a:pt x="1123" y="1625"/>
                  </a:lnTo>
                  <a:cubicBezTo>
                    <a:pt x="1124" y="1620"/>
                    <a:pt x="1124" y="1616"/>
                    <a:pt x="1125" y="1612"/>
                  </a:cubicBezTo>
                  <a:cubicBezTo>
                    <a:pt x="1125" y="1593"/>
                    <a:pt x="1125" y="1577"/>
                    <a:pt x="1125" y="1562"/>
                  </a:cubicBezTo>
                  <a:close/>
                  <a:moveTo>
                    <a:pt x="912" y="1581"/>
                  </a:moveTo>
                  <a:cubicBezTo>
                    <a:pt x="912" y="1647"/>
                    <a:pt x="897" y="1697"/>
                    <a:pt x="899" y="1697"/>
                  </a:cubicBezTo>
                  <a:cubicBezTo>
                    <a:pt x="900" y="1697"/>
                    <a:pt x="904" y="1690"/>
                    <a:pt x="912" y="1673"/>
                  </a:cubicBezTo>
                  <a:cubicBezTo>
                    <a:pt x="912" y="1673"/>
                    <a:pt x="912" y="1673"/>
                    <a:pt x="912" y="1581"/>
                  </a:cubicBezTo>
                  <a:close/>
                  <a:moveTo>
                    <a:pt x="1123" y="1625"/>
                  </a:moveTo>
                  <a:lnTo>
                    <a:pt x="1123" y="1625"/>
                  </a:lnTo>
                  <a:cubicBezTo>
                    <a:pt x="1113" y="1677"/>
                    <a:pt x="1111" y="1700"/>
                    <a:pt x="1112" y="1700"/>
                  </a:cubicBezTo>
                  <a:cubicBezTo>
                    <a:pt x="1114" y="1700"/>
                    <a:pt x="1119" y="1672"/>
                    <a:pt x="1123" y="1625"/>
                  </a:cubicBezTo>
                  <a:close/>
                  <a:moveTo>
                    <a:pt x="2827" y="609"/>
                  </a:moveTo>
                  <a:cubicBezTo>
                    <a:pt x="2827" y="609"/>
                    <a:pt x="2827" y="609"/>
                    <a:pt x="2827" y="670"/>
                  </a:cubicBezTo>
                  <a:cubicBezTo>
                    <a:pt x="2827" y="735"/>
                    <a:pt x="2827" y="785"/>
                    <a:pt x="2816" y="785"/>
                  </a:cubicBezTo>
                  <a:cubicBezTo>
                    <a:pt x="2812" y="785"/>
                    <a:pt x="2805" y="778"/>
                    <a:pt x="2797" y="761"/>
                  </a:cubicBezTo>
                  <a:cubicBezTo>
                    <a:pt x="2797" y="681"/>
                    <a:pt x="2789" y="643"/>
                    <a:pt x="2781" y="643"/>
                  </a:cubicBezTo>
                  <a:cubicBezTo>
                    <a:pt x="2773" y="643"/>
                    <a:pt x="2767" y="673"/>
                    <a:pt x="2767" y="730"/>
                  </a:cubicBezTo>
                  <a:cubicBezTo>
                    <a:pt x="2767" y="730"/>
                    <a:pt x="2767" y="730"/>
                    <a:pt x="2767" y="822"/>
                  </a:cubicBezTo>
                  <a:cubicBezTo>
                    <a:pt x="2767" y="852"/>
                    <a:pt x="2767" y="867"/>
                    <a:pt x="2763" y="867"/>
                  </a:cubicBezTo>
                  <a:cubicBezTo>
                    <a:pt x="2759" y="867"/>
                    <a:pt x="2751" y="852"/>
                    <a:pt x="2736" y="822"/>
                  </a:cubicBezTo>
                  <a:cubicBezTo>
                    <a:pt x="2736" y="730"/>
                    <a:pt x="2736" y="730"/>
                    <a:pt x="2736" y="730"/>
                  </a:cubicBezTo>
                  <a:cubicBezTo>
                    <a:pt x="2736" y="772"/>
                    <a:pt x="2724" y="788"/>
                    <a:pt x="2710" y="788"/>
                  </a:cubicBezTo>
                  <a:cubicBezTo>
                    <a:pt x="2694" y="788"/>
                    <a:pt x="2675" y="764"/>
                    <a:pt x="2675" y="730"/>
                  </a:cubicBezTo>
                  <a:cubicBezTo>
                    <a:pt x="2675" y="739"/>
                    <a:pt x="2675" y="760"/>
                    <a:pt x="2675" y="791"/>
                  </a:cubicBezTo>
                  <a:cubicBezTo>
                    <a:pt x="2675" y="715"/>
                    <a:pt x="2675" y="677"/>
                    <a:pt x="2672" y="677"/>
                  </a:cubicBezTo>
                  <a:cubicBezTo>
                    <a:pt x="2668" y="677"/>
                    <a:pt x="2660" y="715"/>
                    <a:pt x="2645" y="791"/>
                  </a:cubicBezTo>
                  <a:cubicBezTo>
                    <a:pt x="2645" y="963"/>
                    <a:pt x="2635" y="1057"/>
                    <a:pt x="2627" y="1057"/>
                  </a:cubicBezTo>
                  <a:cubicBezTo>
                    <a:pt x="2620" y="1057"/>
                    <a:pt x="2615" y="1001"/>
                    <a:pt x="2615" y="882"/>
                  </a:cubicBezTo>
                  <a:cubicBezTo>
                    <a:pt x="2615" y="864"/>
                    <a:pt x="2615" y="833"/>
                    <a:pt x="2615" y="791"/>
                  </a:cubicBezTo>
                  <a:cubicBezTo>
                    <a:pt x="2598" y="676"/>
                    <a:pt x="2591" y="623"/>
                    <a:pt x="2587" y="623"/>
                  </a:cubicBezTo>
                  <a:cubicBezTo>
                    <a:pt x="2584" y="623"/>
                    <a:pt x="2584" y="661"/>
                    <a:pt x="2584" y="730"/>
                  </a:cubicBezTo>
                  <a:cubicBezTo>
                    <a:pt x="2569" y="791"/>
                    <a:pt x="2561" y="822"/>
                    <a:pt x="2558" y="822"/>
                  </a:cubicBezTo>
                  <a:cubicBezTo>
                    <a:pt x="2554" y="822"/>
                    <a:pt x="2554" y="791"/>
                    <a:pt x="2554" y="730"/>
                  </a:cubicBezTo>
                  <a:cubicBezTo>
                    <a:pt x="2554" y="690"/>
                    <a:pt x="2554" y="660"/>
                    <a:pt x="2554" y="639"/>
                  </a:cubicBezTo>
                  <a:cubicBezTo>
                    <a:pt x="2523" y="639"/>
                    <a:pt x="2523" y="700"/>
                    <a:pt x="2523" y="791"/>
                  </a:cubicBezTo>
                  <a:cubicBezTo>
                    <a:pt x="2523" y="755"/>
                    <a:pt x="2523" y="724"/>
                    <a:pt x="2523" y="700"/>
                  </a:cubicBezTo>
                  <a:lnTo>
                    <a:pt x="2493" y="700"/>
                  </a:lnTo>
                  <a:cubicBezTo>
                    <a:pt x="2493" y="680"/>
                    <a:pt x="2493" y="658"/>
                    <a:pt x="2493" y="639"/>
                  </a:cubicBezTo>
                  <a:cubicBezTo>
                    <a:pt x="2493" y="700"/>
                    <a:pt x="2463" y="761"/>
                    <a:pt x="2463" y="852"/>
                  </a:cubicBezTo>
                  <a:cubicBezTo>
                    <a:pt x="2463" y="836"/>
                    <a:pt x="2463" y="813"/>
                    <a:pt x="2463" y="791"/>
                  </a:cubicBezTo>
                  <a:cubicBezTo>
                    <a:pt x="2463" y="700"/>
                    <a:pt x="2463" y="700"/>
                    <a:pt x="2463" y="639"/>
                  </a:cubicBezTo>
                  <a:cubicBezTo>
                    <a:pt x="2463" y="639"/>
                    <a:pt x="2432" y="639"/>
                    <a:pt x="2432" y="700"/>
                  </a:cubicBezTo>
                  <a:lnTo>
                    <a:pt x="2402" y="700"/>
                  </a:lnTo>
                  <a:cubicBezTo>
                    <a:pt x="2402" y="700"/>
                    <a:pt x="2402" y="761"/>
                    <a:pt x="2402" y="761"/>
                  </a:cubicBezTo>
                  <a:cubicBezTo>
                    <a:pt x="2402" y="761"/>
                    <a:pt x="2402" y="761"/>
                    <a:pt x="2402" y="852"/>
                  </a:cubicBezTo>
                  <a:cubicBezTo>
                    <a:pt x="2402" y="852"/>
                    <a:pt x="2371" y="852"/>
                    <a:pt x="2371" y="761"/>
                  </a:cubicBezTo>
                  <a:cubicBezTo>
                    <a:pt x="2371" y="857"/>
                    <a:pt x="2359" y="917"/>
                    <a:pt x="2350" y="917"/>
                  </a:cubicBezTo>
                  <a:cubicBezTo>
                    <a:pt x="2345" y="917"/>
                    <a:pt x="2341" y="897"/>
                    <a:pt x="2341" y="852"/>
                  </a:cubicBezTo>
                  <a:cubicBezTo>
                    <a:pt x="2341" y="852"/>
                    <a:pt x="2341" y="852"/>
                    <a:pt x="2341" y="913"/>
                  </a:cubicBezTo>
                  <a:cubicBezTo>
                    <a:pt x="2341" y="837"/>
                    <a:pt x="2341" y="799"/>
                    <a:pt x="2337" y="799"/>
                  </a:cubicBezTo>
                  <a:cubicBezTo>
                    <a:pt x="2333" y="799"/>
                    <a:pt x="2326" y="837"/>
                    <a:pt x="2311" y="913"/>
                  </a:cubicBezTo>
                  <a:cubicBezTo>
                    <a:pt x="2311" y="862"/>
                    <a:pt x="2301" y="820"/>
                    <a:pt x="2293" y="820"/>
                  </a:cubicBezTo>
                  <a:cubicBezTo>
                    <a:pt x="2286" y="820"/>
                    <a:pt x="2280" y="846"/>
                    <a:pt x="2280" y="913"/>
                  </a:cubicBezTo>
                  <a:lnTo>
                    <a:pt x="2250" y="974"/>
                  </a:lnTo>
                  <a:cubicBezTo>
                    <a:pt x="2250" y="913"/>
                    <a:pt x="2250" y="822"/>
                    <a:pt x="2250" y="822"/>
                  </a:cubicBezTo>
                  <a:cubicBezTo>
                    <a:pt x="2250" y="907"/>
                    <a:pt x="2240" y="945"/>
                    <a:pt x="2232" y="945"/>
                  </a:cubicBezTo>
                  <a:cubicBezTo>
                    <a:pt x="2225" y="945"/>
                    <a:pt x="2219" y="922"/>
                    <a:pt x="2219" y="882"/>
                  </a:cubicBezTo>
                  <a:cubicBezTo>
                    <a:pt x="2219" y="974"/>
                    <a:pt x="2219" y="1034"/>
                    <a:pt x="2189" y="1034"/>
                  </a:cubicBezTo>
                  <a:lnTo>
                    <a:pt x="2219" y="1095"/>
                  </a:lnTo>
                  <a:lnTo>
                    <a:pt x="2189" y="1186"/>
                  </a:lnTo>
                  <a:cubicBezTo>
                    <a:pt x="2189" y="1095"/>
                    <a:pt x="2189" y="1034"/>
                    <a:pt x="2189" y="1034"/>
                  </a:cubicBezTo>
                  <a:cubicBezTo>
                    <a:pt x="2189" y="974"/>
                    <a:pt x="2189" y="882"/>
                    <a:pt x="2189" y="882"/>
                  </a:cubicBezTo>
                  <a:cubicBezTo>
                    <a:pt x="2189" y="882"/>
                    <a:pt x="2189" y="822"/>
                    <a:pt x="2189" y="822"/>
                  </a:cubicBezTo>
                  <a:cubicBezTo>
                    <a:pt x="2174" y="898"/>
                    <a:pt x="2166" y="936"/>
                    <a:pt x="2163" y="936"/>
                  </a:cubicBezTo>
                  <a:cubicBezTo>
                    <a:pt x="2159" y="936"/>
                    <a:pt x="2159" y="898"/>
                    <a:pt x="2159" y="822"/>
                  </a:cubicBezTo>
                  <a:cubicBezTo>
                    <a:pt x="2159" y="872"/>
                    <a:pt x="2159" y="948"/>
                    <a:pt x="2159" y="1034"/>
                  </a:cubicBezTo>
                  <a:cubicBezTo>
                    <a:pt x="2159" y="856"/>
                    <a:pt x="2159" y="783"/>
                    <a:pt x="2153" y="783"/>
                  </a:cubicBezTo>
                  <a:cubicBezTo>
                    <a:pt x="2148" y="783"/>
                    <a:pt x="2141" y="819"/>
                    <a:pt x="2128" y="882"/>
                  </a:cubicBezTo>
                  <a:cubicBezTo>
                    <a:pt x="2128" y="822"/>
                    <a:pt x="2128" y="822"/>
                    <a:pt x="2128" y="822"/>
                  </a:cubicBezTo>
                  <a:cubicBezTo>
                    <a:pt x="2098" y="822"/>
                    <a:pt x="2098" y="822"/>
                    <a:pt x="2098" y="882"/>
                  </a:cubicBezTo>
                  <a:cubicBezTo>
                    <a:pt x="2098" y="826"/>
                    <a:pt x="2094" y="803"/>
                    <a:pt x="2090" y="803"/>
                  </a:cubicBezTo>
                  <a:cubicBezTo>
                    <a:pt x="2084" y="803"/>
                    <a:pt x="2079" y="867"/>
                    <a:pt x="2098" y="943"/>
                  </a:cubicBezTo>
                  <a:lnTo>
                    <a:pt x="2068" y="943"/>
                  </a:lnTo>
                  <a:lnTo>
                    <a:pt x="2068" y="882"/>
                  </a:lnTo>
                  <a:cubicBezTo>
                    <a:pt x="2068" y="822"/>
                    <a:pt x="2068" y="822"/>
                    <a:pt x="2037" y="791"/>
                  </a:cubicBezTo>
                  <a:cubicBezTo>
                    <a:pt x="2007" y="791"/>
                    <a:pt x="2007" y="791"/>
                    <a:pt x="2007" y="943"/>
                  </a:cubicBezTo>
                  <a:cubicBezTo>
                    <a:pt x="2007" y="901"/>
                    <a:pt x="1992" y="844"/>
                    <a:pt x="1983" y="844"/>
                  </a:cubicBezTo>
                  <a:cubicBezTo>
                    <a:pt x="1979" y="844"/>
                    <a:pt x="1976" y="855"/>
                    <a:pt x="1976" y="882"/>
                  </a:cubicBezTo>
                  <a:cubicBezTo>
                    <a:pt x="1976" y="882"/>
                    <a:pt x="1976" y="882"/>
                    <a:pt x="1976" y="791"/>
                  </a:cubicBezTo>
                  <a:cubicBezTo>
                    <a:pt x="1976" y="853"/>
                    <a:pt x="1976" y="874"/>
                    <a:pt x="1974" y="874"/>
                  </a:cubicBezTo>
                  <a:cubicBezTo>
                    <a:pt x="1971" y="874"/>
                    <a:pt x="1964" y="827"/>
                    <a:pt x="1946" y="791"/>
                  </a:cubicBezTo>
                  <a:cubicBezTo>
                    <a:pt x="1946" y="772"/>
                    <a:pt x="1946" y="749"/>
                    <a:pt x="1946" y="730"/>
                  </a:cubicBezTo>
                  <a:cubicBezTo>
                    <a:pt x="1946" y="763"/>
                    <a:pt x="1937" y="795"/>
                    <a:pt x="1929" y="795"/>
                  </a:cubicBezTo>
                  <a:cubicBezTo>
                    <a:pt x="1922" y="795"/>
                    <a:pt x="1916" y="771"/>
                    <a:pt x="1916" y="700"/>
                  </a:cubicBezTo>
                  <a:cubicBezTo>
                    <a:pt x="1916" y="791"/>
                    <a:pt x="1916" y="791"/>
                    <a:pt x="1916" y="791"/>
                  </a:cubicBezTo>
                  <a:cubicBezTo>
                    <a:pt x="1885" y="791"/>
                    <a:pt x="1885" y="791"/>
                    <a:pt x="1885" y="700"/>
                  </a:cubicBezTo>
                  <a:cubicBezTo>
                    <a:pt x="1885" y="700"/>
                    <a:pt x="1885" y="852"/>
                    <a:pt x="1885" y="852"/>
                  </a:cubicBezTo>
                  <a:cubicBezTo>
                    <a:pt x="1885" y="913"/>
                    <a:pt x="1855" y="1004"/>
                    <a:pt x="1855" y="1004"/>
                  </a:cubicBezTo>
                  <a:cubicBezTo>
                    <a:pt x="1855" y="948"/>
                    <a:pt x="1855" y="887"/>
                    <a:pt x="1855" y="852"/>
                  </a:cubicBezTo>
                  <a:cubicBezTo>
                    <a:pt x="1855" y="791"/>
                    <a:pt x="1855" y="761"/>
                    <a:pt x="1855" y="761"/>
                  </a:cubicBezTo>
                  <a:cubicBezTo>
                    <a:pt x="1824" y="761"/>
                    <a:pt x="1824" y="761"/>
                    <a:pt x="1824" y="852"/>
                  </a:cubicBezTo>
                  <a:cubicBezTo>
                    <a:pt x="1824" y="776"/>
                    <a:pt x="1817" y="738"/>
                    <a:pt x="1809" y="738"/>
                  </a:cubicBezTo>
                  <a:cubicBezTo>
                    <a:pt x="1802" y="738"/>
                    <a:pt x="1794" y="776"/>
                    <a:pt x="1794" y="852"/>
                  </a:cubicBezTo>
                  <a:cubicBezTo>
                    <a:pt x="1794" y="806"/>
                    <a:pt x="1794" y="784"/>
                    <a:pt x="1790" y="784"/>
                  </a:cubicBezTo>
                  <a:cubicBezTo>
                    <a:pt x="1786" y="784"/>
                    <a:pt x="1779" y="806"/>
                    <a:pt x="1764" y="852"/>
                  </a:cubicBezTo>
                  <a:cubicBezTo>
                    <a:pt x="1764" y="831"/>
                    <a:pt x="1764" y="799"/>
                    <a:pt x="1764" y="761"/>
                  </a:cubicBezTo>
                  <a:cubicBezTo>
                    <a:pt x="1764" y="737"/>
                    <a:pt x="1764" y="717"/>
                    <a:pt x="1764" y="700"/>
                  </a:cubicBezTo>
                  <a:cubicBezTo>
                    <a:pt x="1733" y="761"/>
                    <a:pt x="1733" y="761"/>
                    <a:pt x="1733" y="761"/>
                  </a:cubicBezTo>
                  <a:cubicBezTo>
                    <a:pt x="1733" y="822"/>
                    <a:pt x="1733" y="822"/>
                    <a:pt x="1733" y="913"/>
                  </a:cubicBezTo>
                  <a:cubicBezTo>
                    <a:pt x="1703" y="822"/>
                    <a:pt x="1703" y="822"/>
                    <a:pt x="1703" y="822"/>
                  </a:cubicBezTo>
                  <a:cubicBezTo>
                    <a:pt x="1688" y="791"/>
                    <a:pt x="1680" y="776"/>
                    <a:pt x="1676" y="776"/>
                  </a:cubicBezTo>
                  <a:cubicBezTo>
                    <a:pt x="1672" y="776"/>
                    <a:pt x="1672" y="791"/>
                    <a:pt x="1672" y="822"/>
                  </a:cubicBezTo>
                  <a:lnTo>
                    <a:pt x="1672" y="882"/>
                  </a:lnTo>
                  <a:cubicBezTo>
                    <a:pt x="1672" y="818"/>
                    <a:pt x="1664" y="779"/>
                    <a:pt x="1651" y="779"/>
                  </a:cubicBezTo>
                  <a:cubicBezTo>
                    <a:pt x="1640" y="779"/>
                    <a:pt x="1626" y="811"/>
                    <a:pt x="1612" y="882"/>
                  </a:cubicBezTo>
                  <a:lnTo>
                    <a:pt x="1612" y="822"/>
                  </a:lnTo>
                  <a:cubicBezTo>
                    <a:pt x="1612" y="730"/>
                    <a:pt x="1612" y="730"/>
                    <a:pt x="1612" y="730"/>
                  </a:cubicBezTo>
                  <a:cubicBezTo>
                    <a:pt x="1612" y="730"/>
                    <a:pt x="1581" y="822"/>
                    <a:pt x="1581" y="822"/>
                  </a:cubicBezTo>
                  <a:cubicBezTo>
                    <a:pt x="1581" y="810"/>
                    <a:pt x="1577" y="803"/>
                    <a:pt x="1572" y="803"/>
                  </a:cubicBezTo>
                  <a:cubicBezTo>
                    <a:pt x="1563" y="803"/>
                    <a:pt x="1551" y="825"/>
                    <a:pt x="1551" y="882"/>
                  </a:cubicBezTo>
                  <a:cubicBezTo>
                    <a:pt x="1551" y="913"/>
                    <a:pt x="1551" y="928"/>
                    <a:pt x="1547" y="928"/>
                  </a:cubicBezTo>
                  <a:cubicBezTo>
                    <a:pt x="1543" y="928"/>
                    <a:pt x="1536" y="913"/>
                    <a:pt x="1520" y="882"/>
                  </a:cubicBezTo>
                  <a:cubicBezTo>
                    <a:pt x="1520" y="837"/>
                    <a:pt x="1520" y="814"/>
                    <a:pt x="1517" y="814"/>
                  </a:cubicBezTo>
                  <a:cubicBezTo>
                    <a:pt x="1513" y="814"/>
                    <a:pt x="1505" y="837"/>
                    <a:pt x="1490" y="882"/>
                  </a:cubicBezTo>
                  <a:cubicBezTo>
                    <a:pt x="1490" y="882"/>
                    <a:pt x="1490" y="882"/>
                    <a:pt x="1490" y="791"/>
                  </a:cubicBezTo>
                  <a:cubicBezTo>
                    <a:pt x="1460" y="791"/>
                    <a:pt x="1460" y="791"/>
                    <a:pt x="1460" y="730"/>
                  </a:cubicBezTo>
                  <a:cubicBezTo>
                    <a:pt x="1460" y="761"/>
                    <a:pt x="1460" y="776"/>
                    <a:pt x="1456" y="776"/>
                  </a:cubicBezTo>
                  <a:cubicBezTo>
                    <a:pt x="1452" y="776"/>
                    <a:pt x="1444" y="761"/>
                    <a:pt x="1429" y="730"/>
                  </a:cubicBezTo>
                  <a:cubicBezTo>
                    <a:pt x="1429" y="730"/>
                    <a:pt x="1429" y="730"/>
                    <a:pt x="1429" y="791"/>
                  </a:cubicBezTo>
                  <a:cubicBezTo>
                    <a:pt x="1429" y="808"/>
                    <a:pt x="1429" y="828"/>
                    <a:pt x="1429" y="852"/>
                  </a:cubicBezTo>
                  <a:cubicBezTo>
                    <a:pt x="1429" y="791"/>
                    <a:pt x="1399" y="791"/>
                    <a:pt x="1399" y="791"/>
                  </a:cubicBezTo>
                  <a:cubicBezTo>
                    <a:pt x="1399" y="791"/>
                    <a:pt x="1399" y="852"/>
                    <a:pt x="1368" y="852"/>
                  </a:cubicBezTo>
                  <a:cubicBezTo>
                    <a:pt x="1338" y="852"/>
                    <a:pt x="1338" y="852"/>
                    <a:pt x="1338" y="913"/>
                  </a:cubicBezTo>
                  <a:cubicBezTo>
                    <a:pt x="1338" y="958"/>
                    <a:pt x="1338" y="981"/>
                    <a:pt x="1334" y="981"/>
                  </a:cubicBezTo>
                  <a:cubicBezTo>
                    <a:pt x="1330" y="981"/>
                    <a:pt x="1323" y="958"/>
                    <a:pt x="1308" y="913"/>
                  </a:cubicBezTo>
                  <a:cubicBezTo>
                    <a:pt x="1308" y="852"/>
                    <a:pt x="1308" y="852"/>
                    <a:pt x="1308" y="852"/>
                  </a:cubicBezTo>
                  <a:cubicBezTo>
                    <a:pt x="1308" y="806"/>
                    <a:pt x="1300" y="784"/>
                    <a:pt x="1292" y="784"/>
                  </a:cubicBezTo>
                  <a:cubicBezTo>
                    <a:pt x="1285" y="784"/>
                    <a:pt x="1277" y="806"/>
                    <a:pt x="1277" y="852"/>
                  </a:cubicBezTo>
                  <a:cubicBezTo>
                    <a:pt x="1277" y="876"/>
                    <a:pt x="1277" y="896"/>
                    <a:pt x="1277" y="913"/>
                  </a:cubicBezTo>
                  <a:cubicBezTo>
                    <a:pt x="1247" y="913"/>
                    <a:pt x="1247" y="913"/>
                    <a:pt x="1247" y="822"/>
                  </a:cubicBezTo>
                  <a:cubicBezTo>
                    <a:pt x="1247" y="805"/>
                    <a:pt x="1247" y="797"/>
                    <a:pt x="1246" y="797"/>
                  </a:cubicBezTo>
                  <a:cubicBezTo>
                    <a:pt x="1244" y="797"/>
                    <a:pt x="1238" y="847"/>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9" y="755"/>
                    <a:pt x="1176" y="755"/>
                  </a:cubicBezTo>
                  <a:cubicBezTo>
                    <a:pt x="1156" y="755"/>
                    <a:pt x="1156" y="841"/>
                    <a:pt x="1156" y="974"/>
                  </a:cubicBezTo>
                  <a:cubicBezTo>
                    <a:pt x="1156" y="882"/>
                    <a:pt x="1125" y="730"/>
                    <a:pt x="1125" y="730"/>
                  </a:cubicBezTo>
                  <a:cubicBezTo>
                    <a:pt x="1125" y="730"/>
                    <a:pt x="1125" y="822"/>
                    <a:pt x="1125" y="882"/>
                  </a:cubicBezTo>
                  <a:cubicBezTo>
                    <a:pt x="1125" y="852"/>
                    <a:pt x="1125" y="837"/>
                    <a:pt x="1121" y="837"/>
                  </a:cubicBezTo>
                  <a:cubicBezTo>
                    <a:pt x="1118" y="837"/>
                    <a:pt x="1110" y="852"/>
                    <a:pt x="1095" y="882"/>
                  </a:cubicBezTo>
                  <a:cubicBezTo>
                    <a:pt x="1095" y="789"/>
                    <a:pt x="1083" y="753"/>
                    <a:pt x="1075" y="753"/>
                  </a:cubicBezTo>
                  <a:cubicBezTo>
                    <a:pt x="1069" y="753"/>
                    <a:pt x="1064" y="768"/>
                    <a:pt x="1064" y="791"/>
                  </a:cubicBezTo>
                  <a:cubicBezTo>
                    <a:pt x="1064" y="882"/>
                    <a:pt x="1064" y="882"/>
                    <a:pt x="1064" y="882"/>
                  </a:cubicBezTo>
                  <a:cubicBezTo>
                    <a:pt x="1064" y="882"/>
                    <a:pt x="1064" y="882"/>
                    <a:pt x="1064" y="943"/>
                  </a:cubicBezTo>
                  <a:lnTo>
                    <a:pt x="1034" y="943"/>
                  </a:lnTo>
                  <a:cubicBezTo>
                    <a:pt x="1034" y="927"/>
                    <a:pt x="1034" y="906"/>
                    <a:pt x="1034" y="882"/>
                  </a:cubicBezTo>
                  <a:cubicBezTo>
                    <a:pt x="1034" y="817"/>
                    <a:pt x="1034" y="767"/>
                    <a:pt x="1023" y="767"/>
                  </a:cubicBezTo>
                  <a:cubicBezTo>
                    <a:pt x="1018" y="767"/>
                    <a:pt x="1012" y="774"/>
                    <a:pt x="1004" y="791"/>
                  </a:cubicBezTo>
                  <a:cubicBezTo>
                    <a:pt x="1004" y="791"/>
                    <a:pt x="973" y="882"/>
                    <a:pt x="973" y="882"/>
                  </a:cubicBezTo>
                  <a:cubicBezTo>
                    <a:pt x="943" y="852"/>
                    <a:pt x="943" y="852"/>
                    <a:pt x="943" y="791"/>
                  </a:cubicBezTo>
                  <a:cubicBezTo>
                    <a:pt x="943" y="767"/>
                    <a:pt x="943" y="747"/>
                    <a:pt x="943" y="730"/>
                  </a:cubicBezTo>
                  <a:cubicBezTo>
                    <a:pt x="943" y="839"/>
                    <a:pt x="943" y="854"/>
                    <a:pt x="932" y="854"/>
                  </a:cubicBezTo>
                  <a:cubicBezTo>
                    <a:pt x="927" y="854"/>
                    <a:pt x="921" y="852"/>
                    <a:pt x="912" y="852"/>
                  </a:cubicBezTo>
                  <a:cubicBezTo>
                    <a:pt x="912" y="873"/>
                    <a:pt x="912" y="905"/>
                    <a:pt x="912" y="943"/>
                  </a:cubicBezTo>
                  <a:cubicBezTo>
                    <a:pt x="892" y="943"/>
                    <a:pt x="885" y="970"/>
                    <a:pt x="892" y="970"/>
                  </a:cubicBezTo>
                  <a:cubicBezTo>
                    <a:pt x="896" y="970"/>
                    <a:pt x="902" y="963"/>
                    <a:pt x="912" y="943"/>
                  </a:cubicBezTo>
                  <a:lnTo>
                    <a:pt x="912" y="943"/>
                  </a:lnTo>
                  <a:cubicBezTo>
                    <a:pt x="912" y="1025"/>
                    <a:pt x="912" y="1054"/>
                    <a:pt x="908" y="1054"/>
                  </a:cubicBezTo>
                  <a:cubicBezTo>
                    <a:pt x="904" y="1054"/>
                    <a:pt x="896" y="1032"/>
                    <a:pt x="882" y="1004"/>
                  </a:cubicBezTo>
                  <a:cubicBezTo>
                    <a:pt x="882" y="1004"/>
                    <a:pt x="882" y="943"/>
                    <a:pt x="882" y="852"/>
                  </a:cubicBezTo>
                  <a:cubicBezTo>
                    <a:pt x="882" y="852"/>
                    <a:pt x="882" y="852"/>
                    <a:pt x="852" y="913"/>
                  </a:cubicBezTo>
                  <a:lnTo>
                    <a:pt x="852" y="852"/>
                  </a:lnTo>
                  <a:cubicBezTo>
                    <a:pt x="852" y="824"/>
                    <a:pt x="852" y="790"/>
                    <a:pt x="852" y="761"/>
                  </a:cubicBezTo>
                  <a:cubicBezTo>
                    <a:pt x="852" y="815"/>
                    <a:pt x="808" y="826"/>
                    <a:pt x="773" y="826"/>
                  </a:cubicBezTo>
                  <a:cubicBezTo>
                    <a:pt x="750" y="826"/>
                    <a:pt x="730" y="822"/>
                    <a:pt x="730" y="822"/>
                  </a:cubicBezTo>
                  <a:cubicBezTo>
                    <a:pt x="730" y="879"/>
                    <a:pt x="718" y="901"/>
                    <a:pt x="701" y="901"/>
                  </a:cubicBezTo>
                  <a:cubicBezTo>
                    <a:pt x="692" y="901"/>
                    <a:pt x="680" y="893"/>
                    <a:pt x="669" y="882"/>
                  </a:cubicBezTo>
                  <a:cubicBezTo>
                    <a:pt x="639" y="882"/>
                    <a:pt x="639" y="882"/>
                    <a:pt x="639" y="974"/>
                  </a:cubicBezTo>
                  <a:lnTo>
                    <a:pt x="609" y="974"/>
                  </a:lnTo>
                  <a:cubicBezTo>
                    <a:pt x="609" y="974"/>
                    <a:pt x="609" y="1034"/>
                    <a:pt x="609" y="1034"/>
                  </a:cubicBezTo>
                  <a:cubicBezTo>
                    <a:pt x="609" y="974"/>
                    <a:pt x="609" y="882"/>
                    <a:pt x="578" y="882"/>
                  </a:cubicBezTo>
                  <a:cubicBezTo>
                    <a:pt x="578" y="867"/>
                    <a:pt x="578" y="847"/>
                    <a:pt x="578" y="822"/>
                  </a:cubicBezTo>
                  <a:cubicBezTo>
                    <a:pt x="578" y="746"/>
                    <a:pt x="571" y="708"/>
                    <a:pt x="563" y="708"/>
                  </a:cubicBezTo>
                  <a:cubicBezTo>
                    <a:pt x="555" y="708"/>
                    <a:pt x="548" y="746"/>
                    <a:pt x="548" y="822"/>
                  </a:cubicBezTo>
                  <a:cubicBezTo>
                    <a:pt x="548" y="840"/>
                    <a:pt x="548" y="907"/>
                    <a:pt x="548" y="943"/>
                  </a:cubicBezTo>
                  <a:cubicBezTo>
                    <a:pt x="533" y="867"/>
                    <a:pt x="525" y="829"/>
                    <a:pt x="521" y="829"/>
                  </a:cubicBezTo>
                  <a:cubicBezTo>
                    <a:pt x="517" y="829"/>
                    <a:pt x="517" y="867"/>
                    <a:pt x="517" y="943"/>
                  </a:cubicBezTo>
                  <a:cubicBezTo>
                    <a:pt x="517" y="882"/>
                    <a:pt x="517" y="882"/>
                    <a:pt x="487" y="882"/>
                  </a:cubicBezTo>
                  <a:cubicBezTo>
                    <a:pt x="487" y="943"/>
                    <a:pt x="457" y="943"/>
                    <a:pt x="426" y="943"/>
                  </a:cubicBezTo>
                  <a:cubicBezTo>
                    <a:pt x="396" y="943"/>
                    <a:pt x="396" y="943"/>
                    <a:pt x="396" y="1004"/>
                  </a:cubicBezTo>
                  <a:cubicBezTo>
                    <a:pt x="365" y="1004"/>
                    <a:pt x="365" y="1004"/>
                    <a:pt x="365" y="943"/>
                  </a:cubicBezTo>
                  <a:cubicBezTo>
                    <a:pt x="365" y="960"/>
                    <a:pt x="365" y="980"/>
                    <a:pt x="365" y="1004"/>
                  </a:cubicBezTo>
                  <a:cubicBezTo>
                    <a:pt x="365" y="943"/>
                    <a:pt x="365" y="913"/>
                    <a:pt x="335" y="913"/>
                  </a:cubicBezTo>
                  <a:cubicBezTo>
                    <a:pt x="335" y="913"/>
                    <a:pt x="305" y="913"/>
                    <a:pt x="305" y="1004"/>
                  </a:cubicBezTo>
                  <a:cubicBezTo>
                    <a:pt x="305" y="907"/>
                    <a:pt x="305" y="835"/>
                    <a:pt x="297" y="835"/>
                  </a:cubicBezTo>
                  <a:cubicBezTo>
                    <a:pt x="292" y="835"/>
                    <a:pt x="285" y="858"/>
                    <a:pt x="274" y="913"/>
                  </a:cubicBezTo>
                  <a:cubicBezTo>
                    <a:pt x="274" y="913"/>
                    <a:pt x="274" y="913"/>
                    <a:pt x="274" y="852"/>
                  </a:cubicBezTo>
                  <a:cubicBezTo>
                    <a:pt x="274" y="852"/>
                    <a:pt x="274" y="852"/>
                    <a:pt x="244" y="913"/>
                  </a:cubicBezTo>
                  <a:cubicBezTo>
                    <a:pt x="213" y="913"/>
                    <a:pt x="213" y="974"/>
                    <a:pt x="213" y="974"/>
                  </a:cubicBezTo>
                  <a:cubicBezTo>
                    <a:pt x="213" y="913"/>
                    <a:pt x="183" y="913"/>
                    <a:pt x="153" y="913"/>
                  </a:cubicBezTo>
                  <a:cubicBezTo>
                    <a:pt x="153" y="913"/>
                    <a:pt x="122" y="882"/>
                    <a:pt x="122" y="822"/>
                  </a:cubicBezTo>
                  <a:cubicBezTo>
                    <a:pt x="122" y="822"/>
                    <a:pt x="122" y="822"/>
                    <a:pt x="92" y="882"/>
                  </a:cubicBezTo>
                  <a:cubicBezTo>
                    <a:pt x="92" y="923"/>
                    <a:pt x="92" y="953"/>
                    <a:pt x="92" y="974"/>
                  </a:cubicBezTo>
                  <a:cubicBezTo>
                    <a:pt x="92" y="898"/>
                    <a:pt x="84" y="860"/>
                    <a:pt x="77" y="860"/>
                  </a:cubicBezTo>
                  <a:cubicBezTo>
                    <a:pt x="69" y="860"/>
                    <a:pt x="61" y="898"/>
                    <a:pt x="61" y="974"/>
                  </a:cubicBezTo>
                  <a:cubicBezTo>
                    <a:pt x="61" y="908"/>
                    <a:pt x="46" y="858"/>
                    <a:pt x="37" y="858"/>
                  </a:cubicBezTo>
                  <a:cubicBezTo>
                    <a:pt x="33" y="858"/>
                    <a:pt x="31" y="865"/>
                    <a:pt x="31" y="882"/>
                  </a:cubicBezTo>
                  <a:cubicBezTo>
                    <a:pt x="31" y="882"/>
                    <a:pt x="31" y="882"/>
                    <a:pt x="31" y="822"/>
                  </a:cubicBezTo>
                  <a:cubicBezTo>
                    <a:pt x="31" y="882"/>
                    <a:pt x="1" y="882"/>
                    <a:pt x="1" y="882"/>
                  </a:cubicBezTo>
                  <a:cubicBezTo>
                    <a:pt x="1" y="899"/>
                    <a:pt x="1" y="921"/>
                    <a:pt x="1" y="943"/>
                  </a:cubicBezTo>
                  <a:cubicBezTo>
                    <a:pt x="1" y="1034"/>
                    <a:pt x="1" y="1095"/>
                    <a:pt x="1" y="1095"/>
                  </a:cubicBezTo>
                  <a:lnTo>
                    <a:pt x="1" y="1247"/>
                  </a:lnTo>
                  <a:cubicBezTo>
                    <a:pt x="1" y="1399"/>
                    <a:pt x="1" y="1460"/>
                    <a:pt x="1" y="1551"/>
                  </a:cubicBezTo>
                  <a:cubicBezTo>
                    <a:pt x="19" y="1587"/>
                    <a:pt x="26" y="1634"/>
                    <a:pt x="29" y="1634"/>
                  </a:cubicBezTo>
                  <a:cubicBezTo>
                    <a:pt x="31" y="1634"/>
                    <a:pt x="31" y="1613"/>
                    <a:pt x="31" y="1551"/>
                  </a:cubicBezTo>
                  <a:cubicBezTo>
                    <a:pt x="31" y="1551"/>
                    <a:pt x="31" y="1490"/>
                    <a:pt x="61" y="1490"/>
                  </a:cubicBezTo>
                  <a:cubicBezTo>
                    <a:pt x="61" y="1490"/>
                    <a:pt x="61" y="1551"/>
                    <a:pt x="61" y="1551"/>
                  </a:cubicBezTo>
                  <a:cubicBezTo>
                    <a:pt x="61" y="1612"/>
                    <a:pt x="61" y="1642"/>
                    <a:pt x="92" y="1642"/>
                  </a:cubicBezTo>
                  <a:cubicBezTo>
                    <a:pt x="122" y="1642"/>
                    <a:pt x="122" y="1642"/>
                    <a:pt x="122" y="1703"/>
                  </a:cubicBezTo>
                  <a:cubicBezTo>
                    <a:pt x="122" y="1794"/>
                    <a:pt x="122" y="1794"/>
                    <a:pt x="122" y="1794"/>
                  </a:cubicBezTo>
                  <a:cubicBezTo>
                    <a:pt x="122" y="1740"/>
                    <a:pt x="133" y="1729"/>
                    <a:pt x="148" y="1729"/>
                  </a:cubicBezTo>
                  <a:cubicBezTo>
                    <a:pt x="159" y="1729"/>
                    <a:pt x="171" y="1733"/>
                    <a:pt x="183" y="1733"/>
                  </a:cubicBezTo>
                  <a:cubicBezTo>
                    <a:pt x="213" y="1733"/>
                    <a:pt x="244" y="1733"/>
                    <a:pt x="244" y="1673"/>
                  </a:cubicBezTo>
                  <a:cubicBezTo>
                    <a:pt x="244" y="1733"/>
                    <a:pt x="244" y="1733"/>
                    <a:pt x="274" y="1733"/>
                  </a:cubicBezTo>
                  <a:cubicBezTo>
                    <a:pt x="305" y="1733"/>
                    <a:pt x="305" y="1733"/>
                    <a:pt x="305" y="1673"/>
                  </a:cubicBezTo>
                  <a:cubicBezTo>
                    <a:pt x="305" y="1673"/>
                    <a:pt x="335" y="1673"/>
                    <a:pt x="335" y="1733"/>
                  </a:cubicBezTo>
                  <a:cubicBezTo>
                    <a:pt x="335" y="1761"/>
                    <a:pt x="335" y="1772"/>
                    <a:pt x="336" y="1772"/>
                  </a:cubicBezTo>
                  <a:cubicBezTo>
                    <a:pt x="338" y="1772"/>
                    <a:pt x="344" y="1715"/>
                    <a:pt x="365" y="1673"/>
                  </a:cubicBezTo>
                  <a:cubicBezTo>
                    <a:pt x="365" y="1764"/>
                    <a:pt x="365" y="1764"/>
                    <a:pt x="365" y="1764"/>
                  </a:cubicBezTo>
                  <a:cubicBezTo>
                    <a:pt x="365" y="1673"/>
                    <a:pt x="396" y="1673"/>
                    <a:pt x="426" y="1673"/>
                  </a:cubicBezTo>
                  <a:cubicBezTo>
                    <a:pt x="438" y="1673"/>
                    <a:pt x="446" y="1677"/>
                    <a:pt x="450" y="1677"/>
                  </a:cubicBezTo>
                  <a:cubicBezTo>
                    <a:pt x="457" y="1677"/>
                    <a:pt x="457" y="1667"/>
                    <a:pt x="457" y="1612"/>
                  </a:cubicBezTo>
                  <a:cubicBezTo>
                    <a:pt x="457" y="1581"/>
                    <a:pt x="457" y="1566"/>
                    <a:pt x="460" y="1566"/>
                  </a:cubicBezTo>
                  <a:cubicBezTo>
                    <a:pt x="464" y="1566"/>
                    <a:pt x="472" y="1581"/>
                    <a:pt x="487" y="1612"/>
                  </a:cubicBezTo>
                  <a:cubicBezTo>
                    <a:pt x="487" y="1536"/>
                    <a:pt x="495" y="1498"/>
                    <a:pt x="502" y="1498"/>
                  </a:cubicBezTo>
                  <a:cubicBezTo>
                    <a:pt x="510" y="1498"/>
                    <a:pt x="517" y="1536"/>
                    <a:pt x="517" y="1612"/>
                  </a:cubicBezTo>
                  <a:cubicBezTo>
                    <a:pt x="517" y="1673"/>
                    <a:pt x="527" y="1700"/>
                    <a:pt x="539" y="1700"/>
                  </a:cubicBezTo>
                  <a:cubicBezTo>
                    <a:pt x="557" y="1700"/>
                    <a:pt x="578" y="1642"/>
                    <a:pt x="578" y="1551"/>
                  </a:cubicBezTo>
                  <a:lnTo>
                    <a:pt x="578" y="1642"/>
                  </a:lnTo>
                  <a:cubicBezTo>
                    <a:pt x="578" y="1703"/>
                    <a:pt x="578" y="1703"/>
                    <a:pt x="578" y="1703"/>
                  </a:cubicBezTo>
                  <a:lnTo>
                    <a:pt x="609" y="1703"/>
                  </a:lnTo>
                  <a:cubicBezTo>
                    <a:pt x="639" y="1794"/>
                    <a:pt x="639" y="1794"/>
                    <a:pt x="639" y="1794"/>
                  </a:cubicBezTo>
                  <a:cubicBezTo>
                    <a:pt x="639" y="1727"/>
                    <a:pt x="645" y="1702"/>
                    <a:pt x="651" y="1702"/>
                  </a:cubicBezTo>
                  <a:cubicBezTo>
                    <a:pt x="660" y="1702"/>
                    <a:pt x="669" y="1743"/>
                    <a:pt x="669" y="1794"/>
                  </a:cubicBezTo>
                  <a:cubicBezTo>
                    <a:pt x="669" y="1703"/>
                    <a:pt x="669" y="1703"/>
                    <a:pt x="700" y="1703"/>
                  </a:cubicBezTo>
                  <a:cubicBezTo>
                    <a:pt x="700" y="1696"/>
                    <a:pt x="700" y="1679"/>
                    <a:pt x="700" y="1642"/>
                  </a:cubicBezTo>
                  <a:cubicBezTo>
                    <a:pt x="700" y="1624"/>
                    <a:pt x="700" y="1602"/>
                    <a:pt x="700" y="1581"/>
                  </a:cubicBezTo>
                  <a:cubicBezTo>
                    <a:pt x="700" y="1642"/>
                    <a:pt x="700" y="1642"/>
                    <a:pt x="730" y="1642"/>
                  </a:cubicBezTo>
                  <a:cubicBezTo>
                    <a:pt x="760" y="1642"/>
                    <a:pt x="760" y="1642"/>
                    <a:pt x="760" y="1733"/>
                  </a:cubicBezTo>
                  <a:lnTo>
                    <a:pt x="760" y="1642"/>
                  </a:lnTo>
                  <a:cubicBezTo>
                    <a:pt x="760" y="1688"/>
                    <a:pt x="768" y="1711"/>
                    <a:pt x="776" y="1711"/>
                  </a:cubicBezTo>
                  <a:cubicBezTo>
                    <a:pt x="783" y="1711"/>
                    <a:pt x="791" y="1688"/>
                    <a:pt x="791" y="1642"/>
                  </a:cubicBezTo>
                  <a:cubicBezTo>
                    <a:pt x="806" y="1718"/>
                    <a:pt x="814" y="1756"/>
                    <a:pt x="817" y="1756"/>
                  </a:cubicBezTo>
                  <a:cubicBezTo>
                    <a:pt x="821" y="1756"/>
                    <a:pt x="821" y="1718"/>
                    <a:pt x="821" y="1642"/>
                  </a:cubicBezTo>
                  <a:cubicBezTo>
                    <a:pt x="821" y="1733"/>
                    <a:pt x="821" y="1733"/>
                    <a:pt x="821" y="1733"/>
                  </a:cubicBezTo>
                  <a:cubicBezTo>
                    <a:pt x="836" y="1703"/>
                    <a:pt x="844" y="1688"/>
                    <a:pt x="848" y="1688"/>
                  </a:cubicBezTo>
                  <a:cubicBezTo>
                    <a:pt x="852" y="1688"/>
                    <a:pt x="852" y="1703"/>
                    <a:pt x="852" y="1733"/>
                  </a:cubicBezTo>
                  <a:cubicBezTo>
                    <a:pt x="852" y="1673"/>
                    <a:pt x="852" y="1673"/>
                    <a:pt x="882" y="1673"/>
                  </a:cubicBezTo>
                  <a:cubicBezTo>
                    <a:pt x="882" y="1696"/>
                    <a:pt x="882" y="1711"/>
                    <a:pt x="884" y="1711"/>
                  </a:cubicBezTo>
                  <a:cubicBezTo>
                    <a:pt x="887" y="1711"/>
                    <a:pt x="894" y="1675"/>
                    <a:pt x="912" y="1581"/>
                  </a:cubicBezTo>
                  <a:lnTo>
                    <a:pt x="912" y="1581"/>
                  </a:lnTo>
                  <a:cubicBezTo>
                    <a:pt x="912" y="1581"/>
                    <a:pt x="912" y="1581"/>
                    <a:pt x="912" y="1581"/>
                  </a:cubicBezTo>
                  <a:cubicBezTo>
                    <a:pt x="943" y="1673"/>
                    <a:pt x="943" y="1673"/>
                    <a:pt x="943" y="1673"/>
                  </a:cubicBezTo>
                  <a:cubicBezTo>
                    <a:pt x="943" y="1652"/>
                    <a:pt x="943" y="1622"/>
                    <a:pt x="943" y="1581"/>
                  </a:cubicBezTo>
                  <a:cubicBezTo>
                    <a:pt x="943" y="1551"/>
                    <a:pt x="943" y="1536"/>
                    <a:pt x="947" y="1536"/>
                  </a:cubicBezTo>
                  <a:cubicBezTo>
                    <a:pt x="950" y="1536"/>
                    <a:pt x="958" y="1551"/>
                    <a:pt x="973" y="1581"/>
                  </a:cubicBezTo>
                  <a:cubicBezTo>
                    <a:pt x="973" y="1673"/>
                    <a:pt x="1004" y="1673"/>
                    <a:pt x="1034" y="1673"/>
                  </a:cubicBezTo>
                  <a:cubicBezTo>
                    <a:pt x="1034" y="1673"/>
                    <a:pt x="1034" y="1612"/>
                    <a:pt x="1034" y="1521"/>
                  </a:cubicBezTo>
                  <a:cubicBezTo>
                    <a:pt x="1034" y="1469"/>
                    <a:pt x="1034" y="1450"/>
                    <a:pt x="1036" y="1450"/>
                  </a:cubicBezTo>
                  <a:cubicBezTo>
                    <a:pt x="1039" y="1450"/>
                    <a:pt x="1047" y="1486"/>
                    <a:pt x="1064" y="1521"/>
                  </a:cubicBezTo>
                  <a:cubicBezTo>
                    <a:pt x="1064" y="1586"/>
                    <a:pt x="1080" y="1636"/>
                    <a:pt x="1089" y="1636"/>
                  </a:cubicBezTo>
                  <a:cubicBezTo>
                    <a:pt x="1092" y="1636"/>
                    <a:pt x="1095" y="1629"/>
                    <a:pt x="1095" y="1612"/>
                  </a:cubicBezTo>
                  <a:cubicBezTo>
                    <a:pt x="1110" y="1536"/>
                    <a:pt x="1118" y="1498"/>
                    <a:pt x="1121" y="1498"/>
                  </a:cubicBezTo>
                  <a:cubicBezTo>
                    <a:pt x="1124" y="1498"/>
                    <a:pt x="1125" y="1519"/>
                    <a:pt x="1125" y="1562"/>
                  </a:cubicBezTo>
                  <a:lnTo>
                    <a:pt x="1125" y="1562"/>
                  </a:lnTo>
                  <a:cubicBezTo>
                    <a:pt x="1125" y="1559"/>
                    <a:pt x="1125" y="1555"/>
                    <a:pt x="1125" y="1551"/>
                  </a:cubicBezTo>
                  <a:cubicBezTo>
                    <a:pt x="1156" y="1551"/>
                    <a:pt x="1156" y="1551"/>
                    <a:pt x="1156" y="1612"/>
                  </a:cubicBezTo>
                  <a:cubicBezTo>
                    <a:pt x="1156" y="1612"/>
                    <a:pt x="1156" y="1612"/>
                    <a:pt x="1156" y="1551"/>
                  </a:cubicBezTo>
                  <a:cubicBezTo>
                    <a:pt x="1156" y="1490"/>
                    <a:pt x="1161" y="1463"/>
                    <a:pt x="1167" y="1463"/>
                  </a:cubicBezTo>
                  <a:cubicBezTo>
                    <a:pt x="1175" y="1463"/>
                    <a:pt x="1186" y="1521"/>
                    <a:pt x="1186" y="1612"/>
                  </a:cubicBezTo>
                  <a:lnTo>
                    <a:pt x="1186" y="1551"/>
                  </a:lnTo>
                  <a:cubicBezTo>
                    <a:pt x="1186" y="1494"/>
                    <a:pt x="1190" y="1471"/>
                    <a:pt x="1196" y="1471"/>
                  </a:cubicBezTo>
                  <a:cubicBezTo>
                    <a:pt x="1205" y="1471"/>
                    <a:pt x="1216" y="1536"/>
                    <a:pt x="1216" y="1612"/>
                  </a:cubicBezTo>
                  <a:cubicBezTo>
                    <a:pt x="1216" y="1591"/>
                    <a:pt x="1216" y="1570"/>
                    <a:pt x="1216" y="1551"/>
                  </a:cubicBezTo>
                  <a:cubicBezTo>
                    <a:pt x="1240" y="1598"/>
                    <a:pt x="1245" y="1662"/>
                    <a:pt x="1246" y="1662"/>
                  </a:cubicBezTo>
                  <a:cubicBezTo>
                    <a:pt x="1247" y="1662"/>
                    <a:pt x="1247" y="1656"/>
                    <a:pt x="1247" y="1642"/>
                  </a:cubicBezTo>
                  <a:cubicBezTo>
                    <a:pt x="1247" y="1642"/>
                    <a:pt x="1247" y="1642"/>
                    <a:pt x="1247" y="1703"/>
                  </a:cubicBezTo>
                  <a:cubicBezTo>
                    <a:pt x="1262" y="1673"/>
                    <a:pt x="1270" y="1657"/>
                    <a:pt x="1273" y="1657"/>
                  </a:cubicBezTo>
                  <a:cubicBezTo>
                    <a:pt x="1277" y="1657"/>
                    <a:pt x="1277" y="1673"/>
                    <a:pt x="1277" y="1703"/>
                  </a:cubicBezTo>
                  <a:cubicBezTo>
                    <a:pt x="1277" y="1703"/>
                    <a:pt x="1277" y="1703"/>
                    <a:pt x="1277" y="1642"/>
                  </a:cubicBezTo>
                  <a:cubicBezTo>
                    <a:pt x="1277" y="1642"/>
                    <a:pt x="1308" y="1642"/>
                    <a:pt x="1308" y="1703"/>
                  </a:cubicBezTo>
                  <a:cubicBezTo>
                    <a:pt x="1308" y="1642"/>
                    <a:pt x="1308" y="1642"/>
                    <a:pt x="1308" y="1642"/>
                  </a:cubicBezTo>
                  <a:cubicBezTo>
                    <a:pt x="1308" y="1581"/>
                    <a:pt x="1308" y="1581"/>
                    <a:pt x="1308" y="1581"/>
                  </a:cubicBezTo>
                  <a:cubicBezTo>
                    <a:pt x="1308" y="1581"/>
                    <a:pt x="1338" y="1642"/>
                    <a:pt x="1338" y="1642"/>
                  </a:cubicBezTo>
                  <a:cubicBezTo>
                    <a:pt x="1338" y="1642"/>
                    <a:pt x="1338" y="1642"/>
                    <a:pt x="1338" y="1581"/>
                  </a:cubicBezTo>
                  <a:cubicBezTo>
                    <a:pt x="1338" y="1581"/>
                    <a:pt x="1368" y="1642"/>
                    <a:pt x="1368" y="1642"/>
                  </a:cubicBezTo>
                  <a:cubicBezTo>
                    <a:pt x="1399" y="1642"/>
                    <a:pt x="1399" y="1642"/>
                    <a:pt x="1399" y="1581"/>
                  </a:cubicBezTo>
                  <a:cubicBezTo>
                    <a:pt x="1399" y="1612"/>
                    <a:pt x="1406" y="1627"/>
                    <a:pt x="1414" y="1627"/>
                  </a:cubicBezTo>
                  <a:cubicBezTo>
                    <a:pt x="1422" y="1627"/>
                    <a:pt x="1429" y="1612"/>
                    <a:pt x="1429" y="1581"/>
                  </a:cubicBezTo>
                  <a:cubicBezTo>
                    <a:pt x="1429" y="1581"/>
                    <a:pt x="1429" y="1581"/>
                    <a:pt x="1429" y="1642"/>
                  </a:cubicBezTo>
                  <a:cubicBezTo>
                    <a:pt x="1442" y="1591"/>
                    <a:pt x="1449" y="1572"/>
                    <a:pt x="1454" y="1572"/>
                  </a:cubicBezTo>
                  <a:cubicBezTo>
                    <a:pt x="1460" y="1572"/>
                    <a:pt x="1460" y="1607"/>
                    <a:pt x="1460" y="1642"/>
                  </a:cubicBezTo>
                  <a:cubicBezTo>
                    <a:pt x="1460" y="1642"/>
                    <a:pt x="1460" y="1642"/>
                    <a:pt x="1490" y="1581"/>
                  </a:cubicBezTo>
                  <a:cubicBezTo>
                    <a:pt x="1490" y="1558"/>
                    <a:pt x="1495" y="1543"/>
                    <a:pt x="1500" y="1543"/>
                  </a:cubicBezTo>
                  <a:cubicBezTo>
                    <a:pt x="1509" y="1543"/>
                    <a:pt x="1520" y="1580"/>
                    <a:pt x="1520" y="1673"/>
                  </a:cubicBezTo>
                  <a:cubicBezTo>
                    <a:pt x="1551" y="1673"/>
                    <a:pt x="1551" y="1581"/>
                    <a:pt x="1551" y="1581"/>
                  </a:cubicBezTo>
                  <a:cubicBezTo>
                    <a:pt x="1581" y="1581"/>
                    <a:pt x="1581" y="1612"/>
                    <a:pt x="1581" y="1673"/>
                  </a:cubicBezTo>
                  <a:cubicBezTo>
                    <a:pt x="1581" y="1673"/>
                    <a:pt x="1581" y="1673"/>
                    <a:pt x="1612" y="1612"/>
                  </a:cubicBezTo>
                  <a:cubicBezTo>
                    <a:pt x="1612"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4" y="1634"/>
                    <a:pt x="1824" y="1587"/>
                    <a:pt x="1824" y="1551"/>
                  </a:cubicBezTo>
                  <a:cubicBezTo>
                    <a:pt x="1855" y="1490"/>
                    <a:pt x="1855" y="1490"/>
                    <a:pt x="1855" y="1490"/>
                  </a:cubicBezTo>
                  <a:cubicBezTo>
                    <a:pt x="1855" y="1514"/>
                    <a:pt x="1855" y="1534"/>
                    <a:pt x="1855" y="1551"/>
                  </a:cubicBezTo>
                  <a:cubicBezTo>
                    <a:pt x="1870" y="1475"/>
                    <a:pt x="1878" y="1437"/>
                    <a:pt x="1881" y="1437"/>
                  </a:cubicBezTo>
                  <a:cubicBezTo>
                    <a:pt x="1885" y="1437"/>
                    <a:pt x="1885" y="1475"/>
                    <a:pt x="1885" y="1551"/>
                  </a:cubicBezTo>
                  <a:cubicBezTo>
                    <a:pt x="1885" y="1533"/>
                    <a:pt x="1885" y="1513"/>
                    <a:pt x="1885" y="1490"/>
                  </a:cubicBezTo>
                  <a:cubicBezTo>
                    <a:pt x="1902" y="1576"/>
                    <a:pt x="1910" y="1613"/>
                    <a:pt x="1913" y="1613"/>
                  </a:cubicBezTo>
                  <a:cubicBezTo>
                    <a:pt x="1916" y="1613"/>
                    <a:pt x="1916" y="1591"/>
                    <a:pt x="1916" y="1551"/>
                  </a:cubicBezTo>
                  <a:cubicBezTo>
                    <a:pt x="1931" y="1490"/>
                    <a:pt x="1938" y="1460"/>
                    <a:pt x="1942" y="1460"/>
                  </a:cubicBezTo>
                  <a:cubicBezTo>
                    <a:pt x="1946" y="1460"/>
                    <a:pt x="1946" y="1490"/>
                    <a:pt x="1946" y="1551"/>
                  </a:cubicBezTo>
                  <a:lnTo>
                    <a:pt x="1976" y="1642"/>
                  </a:lnTo>
                  <a:lnTo>
                    <a:pt x="1976" y="1551"/>
                  </a:lnTo>
                  <a:cubicBezTo>
                    <a:pt x="1976" y="1551"/>
                    <a:pt x="2007" y="1642"/>
                    <a:pt x="2037" y="1642"/>
                  </a:cubicBezTo>
                  <a:cubicBezTo>
                    <a:pt x="2068" y="1642"/>
                    <a:pt x="2068" y="1642"/>
                    <a:pt x="2068" y="1581"/>
                  </a:cubicBezTo>
                  <a:cubicBezTo>
                    <a:pt x="2068" y="1581"/>
                    <a:pt x="2098" y="1642"/>
                    <a:pt x="2098" y="1642"/>
                  </a:cubicBezTo>
                  <a:cubicBezTo>
                    <a:pt x="2098" y="1642"/>
                    <a:pt x="2098" y="1642"/>
                    <a:pt x="2098" y="1733"/>
                  </a:cubicBezTo>
                  <a:lnTo>
                    <a:pt x="2128" y="1733"/>
                  </a:lnTo>
                  <a:cubicBezTo>
                    <a:pt x="2128" y="1648"/>
                    <a:pt x="2138" y="1610"/>
                    <a:pt x="2146" y="1610"/>
                  </a:cubicBezTo>
                  <a:cubicBezTo>
                    <a:pt x="2153" y="1610"/>
                    <a:pt x="2159" y="1633"/>
                    <a:pt x="2159" y="1673"/>
                  </a:cubicBezTo>
                  <a:cubicBezTo>
                    <a:pt x="2159" y="1673"/>
                    <a:pt x="2159" y="1673"/>
                    <a:pt x="2189" y="1581"/>
                  </a:cubicBezTo>
                  <a:cubicBezTo>
                    <a:pt x="2189" y="1632"/>
                    <a:pt x="2199" y="1674"/>
                    <a:pt x="2207" y="1674"/>
                  </a:cubicBezTo>
                  <a:cubicBezTo>
                    <a:pt x="2214" y="1674"/>
                    <a:pt x="2219" y="1648"/>
                    <a:pt x="2219" y="1581"/>
                  </a:cubicBezTo>
                  <a:cubicBezTo>
                    <a:pt x="2219" y="1647"/>
                    <a:pt x="2219" y="1697"/>
                    <a:pt x="2219" y="1697"/>
                  </a:cubicBezTo>
                  <a:cubicBezTo>
                    <a:pt x="2219" y="1711"/>
                    <a:pt x="2219" y="1723"/>
                    <a:pt x="2219" y="1733"/>
                  </a:cubicBezTo>
                  <a:cubicBezTo>
                    <a:pt x="2241" y="1691"/>
                    <a:pt x="2247" y="1634"/>
                    <a:pt x="2249" y="1634"/>
                  </a:cubicBezTo>
                  <a:cubicBezTo>
                    <a:pt x="2250" y="1634"/>
                    <a:pt x="2250" y="1645"/>
                    <a:pt x="2250" y="1673"/>
                  </a:cubicBezTo>
                  <a:cubicBezTo>
                    <a:pt x="2250" y="1673"/>
                    <a:pt x="2250" y="1673"/>
                    <a:pt x="2250" y="1581"/>
                  </a:cubicBezTo>
                  <a:cubicBezTo>
                    <a:pt x="2280" y="1581"/>
                    <a:pt x="2280" y="1673"/>
                    <a:pt x="2280" y="1733"/>
                  </a:cubicBezTo>
                  <a:cubicBezTo>
                    <a:pt x="2280" y="1717"/>
                    <a:pt x="2280" y="1697"/>
                    <a:pt x="2280" y="1673"/>
                  </a:cubicBezTo>
                  <a:cubicBezTo>
                    <a:pt x="2280" y="1649"/>
                    <a:pt x="2280" y="1629"/>
                    <a:pt x="2280" y="1612"/>
                  </a:cubicBezTo>
                  <a:cubicBezTo>
                    <a:pt x="2280" y="1673"/>
                    <a:pt x="2280" y="1673"/>
                    <a:pt x="2311" y="1673"/>
                  </a:cubicBezTo>
                  <a:cubicBezTo>
                    <a:pt x="2311" y="1673"/>
                    <a:pt x="2311" y="1460"/>
                    <a:pt x="2341" y="1308"/>
                  </a:cubicBezTo>
                  <a:cubicBezTo>
                    <a:pt x="2341" y="1399"/>
                    <a:pt x="2341" y="1399"/>
                    <a:pt x="2341" y="1399"/>
                  </a:cubicBezTo>
                  <a:cubicBezTo>
                    <a:pt x="2341" y="1460"/>
                    <a:pt x="2341" y="1460"/>
                    <a:pt x="2341" y="1460"/>
                  </a:cubicBezTo>
                  <a:lnTo>
                    <a:pt x="2341" y="1521"/>
                  </a:lnTo>
                  <a:cubicBezTo>
                    <a:pt x="2341" y="1586"/>
                    <a:pt x="2357" y="1636"/>
                    <a:pt x="2366" y="1636"/>
                  </a:cubicBezTo>
                  <a:cubicBezTo>
                    <a:pt x="2369" y="1636"/>
                    <a:pt x="2371" y="1629"/>
                    <a:pt x="2371" y="1612"/>
                  </a:cubicBezTo>
                  <a:cubicBezTo>
                    <a:pt x="2371" y="1551"/>
                    <a:pt x="2371" y="1551"/>
                    <a:pt x="2402" y="1551"/>
                  </a:cubicBezTo>
                  <a:cubicBezTo>
                    <a:pt x="2402" y="1551"/>
                    <a:pt x="2402" y="1551"/>
                    <a:pt x="2402" y="1490"/>
                  </a:cubicBezTo>
                  <a:cubicBezTo>
                    <a:pt x="2402" y="1429"/>
                    <a:pt x="2402" y="1338"/>
                    <a:pt x="2402" y="1338"/>
                  </a:cubicBezTo>
                  <a:cubicBezTo>
                    <a:pt x="2402" y="1298"/>
                    <a:pt x="2402" y="1276"/>
                    <a:pt x="2404" y="1276"/>
                  </a:cubicBezTo>
                  <a:cubicBezTo>
                    <a:pt x="2408" y="1276"/>
                    <a:pt x="2415" y="1313"/>
                    <a:pt x="2432" y="1399"/>
                  </a:cubicBezTo>
                  <a:cubicBezTo>
                    <a:pt x="2432" y="1448"/>
                    <a:pt x="2432" y="1515"/>
                    <a:pt x="2432" y="1551"/>
                  </a:cubicBezTo>
                  <a:cubicBezTo>
                    <a:pt x="2447" y="1627"/>
                    <a:pt x="2455" y="1665"/>
                    <a:pt x="2459" y="1665"/>
                  </a:cubicBezTo>
                  <a:cubicBezTo>
                    <a:pt x="2463" y="1665"/>
                    <a:pt x="2463" y="1627"/>
                    <a:pt x="2463" y="1551"/>
                  </a:cubicBezTo>
                  <a:cubicBezTo>
                    <a:pt x="2473" y="1581"/>
                    <a:pt x="2480" y="1592"/>
                    <a:pt x="2484" y="1592"/>
                  </a:cubicBezTo>
                  <a:cubicBezTo>
                    <a:pt x="2493" y="1592"/>
                    <a:pt x="2493" y="1551"/>
                    <a:pt x="2493" y="1551"/>
                  </a:cubicBezTo>
                  <a:cubicBezTo>
                    <a:pt x="2508" y="1627"/>
                    <a:pt x="2516" y="1665"/>
                    <a:pt x="2520" y="1665"/>
                  </a:cubicBezTo>
                  <a:cubicBezTo>
                    <a:pt x="2523" y="1665"/>
                    <a:pt x="2523" y="1627"/>
                    <a:pt x="2523" y="1551"/>
                  </a:cubicBezTo>
                  <a:cubicBezTo>
                    <a:pt x="2523" y="1579"/>
                    <a:pt x="2523" y="1590"/>
                    <a:pt x="2524" y="1590"/>
                  </a:cubicBezTo>
                  <a:cubicBezTo>
                    <a:pt x="2526" y="1590"/>
                    <a:pt x="2533" y="1533"/>
                    <a:pt x="2554" y="1490"/>
                  </a:cubicBezTo>
                  <a:cubicBezTo>
                    <a:pt x="2584" y="1581"/>
                    <a:pt x="2584" y="1581"/>
                    <a:pt x="2584" y="1581"/>
                  </a:cubicBezTo>
                  <a:cubicBezTo>
                    <a:pt x="2584" y="1581"/>
                    <a:pt x="2615" y="1581"/>
                    <a:pt x="2615" y="1642"/>
                  </a:cubicBezTo>
                  <a:cubicBezTo>
                    <a:pt x="2615" y="1642"/>
                    <a:pt x="2615" y="1642"/>
                    <a:pt x="2615" y="1581"/>
                  </a:cubicBezTo>
                  <a:cubicBezTo>
                    <a:pt x="2615" y="1541"/>
                    <a:pt x="2615" y="1511"/>
                    <a:pt x="2615" y="1490"/>
                  </a:cubicBezTo>
                  <a:cubicBezTo>
                    <a:pt x="2615" y="1587"/>
                    <a:pt x="2639" y="1660"/>
                    <a:pt x="2657" y="1660"/>
                  </a:cubicBezTo>
                  <a:cubicBezTo>
                    <a:pt x="2667" y="1660"/>
                    <a:pt x="2675" y="1636"/>
                    <a:pt x="2675" y="1581"/>
                  </a:cubicBezTo>
                  <a:cubicBezTo>
                    <a:pt x="2691" y="1627"/>
                    <a:pt x="2698" y="1650"/>
                    <a:pt x="2706" y="1650"/>
                  </a:cubicBezTo>
                  <a:cubicBezTo>
                    <a:pt x="2713" y="1650"/>
                    <a:pt x="2721" y="1627"/>
                    <a:pt x="2736" y="1581"/>
                  </a:cubicBezTo>
                  <a:cubicBezTo>
                    <a:pt x="2757" y="1539"/>
                    <a:pt x="2764" y="1482"/>
                    <a:pt x="2766" y="1482"/>
                  </a:cubicBezTo>
                  <a:cubicBezTo>
                    <a:pt x="2767" y="1482"/>
                    <a:pt x="2767" y="1493"/>
                    <a:pt x="2767" y="1521"/>
                  </a:cubicBezTo>
                  <a:cubicBezTo>
                    <a:pt x="2767" y="1581"/>
                    <a:pt x="2767" y="1581"/>
                    <a:pt x="2767" y="1581"/>
                  </a:cubicBezTo>
                  <a:cubicBezTo>
                    <a:pt x="2778" y="1593"/>
                    <a:pt x="2785" y="1600"/>
                    <a:pt x="2789" y="1600"/>
                  </a:cubicBezTo>
                  <a:cubicBezTo>
                    <a:pt x="2797" y="1600"/>
                    <a:pt x="2797" y="1578"/>
                    <a:pt x="2797" y="1521"/>
                  </a:cubicBezTo>
                  <a:cubicBezTo>
                    <a:pt x="2814" y="1435"/>
                    <a:pt x="2822" y="1398"/>
                    <a:pt x="2825" y="1398"/>
                  </a:cubicBezTo>
                  <a:cubicBezTo>
                    <a:pt x="2827" y="1398"/>
                    <a:pt x="2827" y="1420"/>
                    <a:pt x="2827" y="1460"/>
                  </a:cubicBezTo>
                  <a:cubicBezTo>
                    <a:pt x="2827" y="1460"/>
                    <a:pt x="2827" y="1521"/>
                    <a:pt x="2827" y="1612"/>
                  </a:cubicBezTo>
                  <a:cubicBezTo>
                    <a:pt x="2827" y="1621"/>
                    <a:pt x="2828" y="1626"/>
                    <a:pt x="2829" y="1626"/>
                  </a:cubicBezTo>
                  <a:cubicBezTo>
                    <a:pt x="2836" y="1626"/>
                    <a:pt x="2858" y="1502"/>
                    <a:pt x="2858" y="1399"/>
                  </a:cubicBezTo>
                  <a:lnTo>
                    <a:pt x="2858" y="1460"/>
                  </a:lnTo>
                  <a:cubicBezTo>
                    <a:pt x="2858" y="1521"/>
                    <a:pt x="2858" y="1521"/>
                    <a:pt x="2858" y="1521"/>
                  </a:cubicBezTo>
                  <a:cubicBezTo>
                    <a:pt x="2888" y="1521"/>
                    <a:pt x="2888" y="1521"/>
                    <a:pt x="2888" y="1460"/>
                  </a:cubicBezTo>
                  <a:cubicBezTo>
                    <a:pt x="2888" y="1399"/>
                    <a:pt x="2888" y="1308"/>
                    <a:pt x="2888" y="1308"/>
                  </a:cubicBezTo>
                  <a:cubicBezTo>
                    <a:pt x="2888" y="1460"/>
                    <a:pt x="2919" y="1551"/>
                    <a:pt x="2919" y="1551"/>
                  </a:cubicBezTo>
                  <a:cubicBezTo>
                    <a:pt x="2919" y="1551"/>
                    <a:pt x="2949" y="1551"/>
                    <a:pt x="2949" y="1612"/>
                  </a:cubicBezTo>
                  <a:cubicBezTo>
                    <a:pt x="2949" y="1612"/>
                    <a:pt x="2949" y="1612"/>
                    <a:pt x="2949" y="1551"/>
                  </a:cubicBezTo>
                  <a:lnTo>
                    <a:pt x="2979" y="1551"/>
                  </a:lnTo>
                  <a:cubicBezTo>
                    <a:pt x="2993" y="1618"/>
                    <a:pt x="3000" y="1656"/>
                    <a:pt x="3002" y="1656"/>
                  </a:cubicBezTo>
                  <a:cubicBezTo>
                    <a:pt x="3004" y="1656"/>
                    <a:pt x="2996" y="1596"/>
                    <a:pt x="2979" y="1460"/>
                  </a:cubicBezTo>
                  <a:cubicBezTo>
                    <a:pt x="2979" y="1399"/>
                    <a:pt x="2979" y="1338"/>
                    <a:pt x="2979" y="1338"/>
                  </a:cubicBezTo>
                  <a:lnTo>
                    <a:pt x="2979" y="1247"/>
                  </a:lnTo>
                  <a:cubicBezTo>
                    <a:pt x="2979" y="1247"/>
                    <a:pt x="2979" y="1186"/>
                    <a:pt x="2979" y="1095"/>
                  </a:cubicBezTo>
                  <a:cubicBezTo>
                    <a:pt x="2979" y="1095"/>
                    <a:pt x="2979" y="1034"/>
                    <a:pt x="3010" y="1034"/>
                  </a:cubicBezTo>
                  <a:lnTo>
                    <a:pt x="3010" y="1186"/>
                  </a:lnTo>
                  <a:cubicBezTo>
                    <a:pt x="2979" y="1247"/>
                    <a:pt x="2979" y="1338"/>
                    <a:pt x="2979" y="1399"/>
                  </a:cubicBezTo>
                  <a:cubicBezTo>
                    <a:pt x="2999" y="1496"/>
                    <a:pt x="3006" y="1568"/>
                    <a:pt x="3008" y="1568"/>
                  </a:cubicBezTo>
                  <a:cubicBezTo>
                    <a:pt x="3010" y="1568"/>
                    <a:pt x="3010" y="1545"/>
                    <a:pt x="3010" y="1490"/>
                  </a:cubicBezTo>
                  <a:cubicBezTo>
                    <a:pt x="3025" y="1414"/>
                    <a:pt x="3033" y="1376"/>
                    <a:pt x="3036" y="1376"/>
                  </a:cubicBezTo>
                  <a:cubicBezTo>
                    <a:pt x="3040" y="1376"/>
                    <a:pt x="3040" y="1414"/>
                    <a:pt x="3040" y="1490"/>
                  </a:cubicBezTo>
                  <a:cubicBezTo>
                    <a:pt x="3040" y="1576"/>
                    <a:pt x="3050" y="1613"/>
                    <a:pt x="3058" y="1613"/>
                  </a:cubicBezTo>
                  <a:cubicBezTo>
                    <a:pt x="3065" y="1613"/>
                    <a:pt x="3071" y="1591"/>
                    <a:pt x="3071" y="1551"/>
                  </a:cubicBezTo>
                  <a:cubicBezTo>
                    <a:pt x="3071" y="1526"/>
                    <a:pt x="3071" y="1506"/>
                    <a:pt x="3071" y="1490"/>
                  </a:cubicBezTo>
                  <a:cubicBezTo>
                    <a:pt x="3071" y="1533"/>
                    <a:pt x="3085" y="1590"/>
                    <a:pt x="3094" y="1590"/>
                  </a:cubicBezTo>
                  <a:cubicBezTo>
                    <a:pt x="3098" y="1590"/>
                    <a:pt x="3101" y="1579"/>
                    <a:pt x="3101" y="1551"/>
                  </a:cubicBezTo>
                  <a:cubicBezTo>
                    <a:pt x="3101" y="1551"/>
                    <a:pt x="3101" y="1551"/>
                    <a:pt x="3101" y="1490"/>
                  </a:cubicBezTo>
                  <a:lnTo>
                    <a:pt x="3101" y="1338"/>
                  </a:lnTo>
                  <a:cubicBezTo>
                    <a:pt x="3101" y="1338"/>
                    <a:pt x="3101" y="1277"/>
                    <a:pt x="3101" y="1186"/>
                  </a:cubicBezTo>
                  <a:cubicBezTo>
                    <a:pt x="3101" y="1175"/>
                    <a:pt x="3101" y="1169"/>
                    <a:pt x="3101" y="1168"/>
                  </a:cubicBezTo>
                  <a:lnTo>
                    <a:pt x="3101" y="1168"/>
                  </a:lnTo>
                  <a:cubicBezTo>
                    <a:pt x="3102" y="1182"/>
                    <a:pt x="3103" y="1193"/>
                    <a:pt x="3105" y="1203"/>
                  </a:cubicBezTo>
                  <a:lnTo>
                    <a:pt x="3105" y="1203"/>
                  </a:lnTo>
                  <a:cubicBezTo>
                    <a:pt x="3102" y="1180"/>
                    <a:pt x="3102" y="1168"/>
                    <a:pt x="3101" y="1168"/>
                  </a:cubicBezTo>
                  <a:cubicBezTo>
                    <a:pt x="3101" y="1168"/>
                    <a:pt x="3101" y="1168"/>
                    <a:pt x="3101" y="1168"/>
                  </a:cubicBezTo>
                  <a:lnTo>
                    <a:pt x="3101" y="1168"/>
                  </a:lnTo>
                  <a:cubicBezTo>
                    <a:pt x="3101" y="1164"/>
                    <a:pt x="3101" y="1160"/>
                    <a:pt x="3101" y="1156"/>
                  </a:cubicBezTo>
                  <a:lnTo>
                    <a:pt x="3131" y="1156"/>
                  </a:lnTo>
                  <a:cubicBezTo>
                    <a:pt x="3131" y="1247"/>
                    <a:pt x="3131" y="1247"/>
                    <a:pt x="3131" y="1247"/>
                  </a:cubicBezTo>
                  <a:cubicBezTo>
                    <a:pt x="3131" y="1247"/>
                    <a:pt x="3113" y="1247"/>
                    <a:pt x="3105" y="1203"/>
                  </a:cubicBezTo>
                  <a:lnTo>
                    <a:pt x="3105" y="1203"/>
                  </a:lnTo>
                  <a:cubicBezTo>
                    <a:pt x="3108" y="1244"/>
                    <a:pt x="3116" y="1321"/>
                    <a:pt x="3131" y="1429"/>
                  </a:cubicBezTo>
                  <a:cubicBezTo>
                    <a:pt x="3147" y="1505"/>
                    <a:pt x="3154" y="1543"/>
                    <a:pt x="3158" y="1543"/>
                  </a:cubicBezTo>
                  <a:cubicBezTo>
                    <a:pt x="3162" y="1543"/>
                    <a:pt x="3162" y="1505"/>
                    <a:pt x="3162" y="1429"/>
                  </a:cubicBezTo>
                  <a:cubicBezTo>
                    <a:pt x="3162" y="1460"/>
                    <a:pt x="3169" y="1475"/>
                    <a:pt x="3177" y="1475"/>
                  </a:cubicBezTo>
                  <a:cubicBezTo>
                    <a:pt x="3185" y="1475"/>
                    <a:pt x="3192" y="1460"/>
                    <a:pt x="3192" y="1429"/>
                  </a:cubicBezTo>
                  <a:cubicBezTo>
                    <a:pt x="3192" y="1429"/>
                    <a:pt x="3192" y="1429"/>
                    <a:pt x="3192" y="1521"/>
                  </a:cubicBezTo>
                  <a:cubicBezTo>
                    <a:pt x="3192" y="1475"/>
                    <a:pt x="3192" y="1452"/>
                    <a:pt x="3196" y="1452"/>
                  </a:cubicBezTo>
                  <a:cubicBezTo>
                    <a:pt x="3200" y="1452"/>
                    <a:pt x="3207" y="1475"/>
                    <a:pt x="3223" y="1521"/>
                  </a:cubicBezTo>
                  <a:cubicBezTo>
                    <a:pt x="3223" y="1369"/>
                    <a:pt x="3223" y="1277"/>
                    <a:pt x="3223" y="1277"/>
                  </a:cubicBezTo>
                  <a:cubicBezTo>
                    <a:pt x="3223" y="1277"/>
                    <a:pt x="3223" y="1277"/>
                    <a:pt x="3223" y="1217"/>
                  </a:cubicBezTo>
                  <a:cubicBezTo>
                    <a:pt x="3223" y="1217"/>
                    <a:pt x="3223" y="1217"/>
                    <a:pt x="3223" y="1156"/>
                  </a:cubicBezTo>
                  <a:cubicBezTo>
                    <a:pt x="3246" y="1109"/>
                    <a:pt x="3251" y="1006"/>
                    <a:pt x="3238" y="1006"/>
                  </a:cubicBezTo>
                  <a:cubicBezTo>
                    <a:pt x="3235" y="1006"/>
                    <a:pt x="3229" y="1014"/>
                    <a:pt x="3223" y="1034"/>
                  </a:cubicBezTo>
                  <a:cubicBezTo>
                    <a:pt x="3223" y="1009"/>
                    <a:pt x="3223" y="979"/>
                    <a:pt x="3223" y="943"/>
                  </a:cubicBezTo>
                  <a:cubicBezTo>
                    <a:pt x="3223" y="860"/>
                    <a:pt x="3223" y="809"/>
                    <a:pt x="3223" y="791"/>
                  </a:cubicBezTo>
                  <a:cubicBezTo>
                    <a:pt x="3223" y="730"/>
                    <a:pt x="3192" y="670"/>
                    <a:pt x="3192" y="670"/>
                  </a:cubicBezTo>
                  <a:cubicBezTo>
                    <a:pt x="3192" y="695"/>
                    <a:pt x="3192" y="715"/>
                    <a:pt x="3192" y="730"/>
                  </a:cubicBezTo>
                  <a:cubicBezTo>
                    <a:pt x="3192" y="806"/>
                    <a:pt x="3192" y="844"/>
                    <a:pt x="3188" y="844"/>
                  </a:cubicBezTo>
                  <a:cubicBezTo>
                    <a:pt x="3185" y="844"/>
                    <a:pt x="3177" y="806"/>
                    <a:pt x="3162" y="730"/>
                  </a:cubicBezTo>
                  <a:cubicBezTo>
                    <a:pt x="3131" y="730"/>
                    <a:pt x="3131" y="730"/>
                    <a:pt x="3131" y="791"/>
                  </a:cubicBezTo>
                  <a:lnTo>
                    <a:pt x="3131" y="730"/>
                  </a:lnTo>
                  <a:cubicBezTo>
                    <a:pt x="3131" y="730"/>
                    <a:pt x="3131" y="730"/>
                    <a:pt x="3131" y="639"/>
                  </a:cubicBezTo>
                  <a:cubicBezTo>
                    <a:pt x="3127" y="630"/>
                    <a:pt x="3123" y="625"/>
                    <a:pt x="3119" y="625"/>
                  </a:cubicBezTo>
                  <a:cubicBezTo>
                    <a:pt x="3101" y="625"/>
                    <a:pt x="3101" y="749"/>
                    <a:pt x="3101" y="852"/>
                  </a:cubicBezTo>
                  <a:cubicBezTo>
                    <a:pt x="3101" y="785"/>
                    <a:pt x="3101" y="733"/>
                    <a:pt x="3101" y="700"/>
                  </a:cubicBezTo>
                  <a:cubicBezTo>
                    <a:pt x="3101" y="670"/>
                    <a:pt x="3101" y="654"/>
                    <a:pt x="3097" y="654"/>
                  </a:cubicBezTo>
                  <a:cubicBezTo>
                    <a:pt x="3093" y="654"/>
                    <a:pt x="3086" y="670"/>
                    <a:pt x="3071" y="700"/>
                  </a:cubicBezTo>
                  <a:cubicBezTo>
                    <a:pt x="3071" y="700"/>
                    <a:pt x="3071" y="852"/>
                    <a:pt x="3071" y="943"/>
                  </a:cubicBezTo>
                  <a:cubicBezTo>
                    <a:pt x="3071" y="867"/>
                    <a:pt x="3071" y="829"/>
                    <a:pt x="3067" y="829"/>
                  </a:cubicBezTo>
                  <a:cubicBezTo>
                    <a:pt x="3063" y="829"/>
                    <a:pt x="3055" y="867"/>
                    <a:pt x="3040" y="943"/>
                  </a:cubicBezTo>
                  <a:lnTo>
                    <a:pt x="3040" y="852"/>
                  </a:lnTo>
                  <a:cubicBezTo>
                    <a:pt x="3040" y="832"/>
                    <a:pt x="3040" y="810"/>
                    <a:pt x="3040" y="791"/>
                  </a:cubicBezTo>
                  <a:cubicBezTo>
                    <a:pt x="3010" y="791"/>
                    <a:pt x="3010" y="791"/>
                    <a:pt x="3010" y="700"/>
                  </a:cubicBezTo>
                  <a:cubicBezTo>
                    <a:pt x="3010" y="690"/>
                    <a:pt x="3009" y="686"/>
                    <a:pt x="3008"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49" y="639"/>
                    <a:pt x="2919" y="609"/>
                  </a:cubicBezTo>
                  <a:cubicBezTo>
                    <a:pt x="2919" y="700"/>
                    <a:pt x="2919" y="700"/>
                    <a:pt x="2919" y="700"/>
                  </a:cubicBezTo>
                  <a:cubicBezTo>
                    <a:pt x="2890" y="700"/>
                    <a:pt x="2888" y="700"/>
                    <a:pt x="2888" y="822"/>
                  </a:cubicBezTo>
                  <a:lnTo>
                    <a:pt x="2919" y="822"/>
                  </a:lnTo>
                  <a:cubicBezTo>
                    <a:pt x="2919" y="913"/>
                    <a:pt x="2888" y="974"/>
                    <a:pt x="2888" y="974"/>
                  </a:cubicBezTo>
                  <a:cubicBezTo>
                    <a:pt x="2888" y="974"/>
                    <a:pt x="2888" y="951"/>
                    <a:pt x="2888" y="913"/>
                  </a:cubicBezTo>
                  <a:cubicBezTo>
                    <a:pt x="2888" y="913"/>
                    <a:pt x="2888" y="822"/>
                    <a:pt x="2858" y="822"/>
                  </a:cubicBezTo>
                  <a:cubicBezTo>
                    <a:pt x="2858" y="822"/>
                    <a:pt x="2858" y="822"/>
                    <a:pt x="2858" y="761"/>
                  </a:cubicBezTo>
                  <a:cubicBezTo>
                    <a:pt x="2858" y="761"/>
                    <a:pt x="2858" y="670"/>
                    <a:pt x="2858" y="670"/>
                  </a:cubicBezTo>
                  <a:cubicBezTo>
                    <a:pt x="2827" y="670"/>
                    <a:pt x="2827" y="670"/>
                    <a:pt x="2827" y="609"/>
                  </a:cubicBezTo>
                  <a:close/>
                  <a:moveTo>
                    <a:pt x="487" y="1614"/>
                  </a:moveTo>
                  <a:cubicBezTo>
                    <a:pt x="487" y="1763"/>
                    <a:pt x="487" y="1820"/>
                    <a:pt x="494" y="1820"/>
                  </a:cubicBezTo>
                  <a:cubicBezTo>
                    <a:pt x="499" y="1820"/>
                    <a:pt x="506" y="1798"/>
                    <a:pt x="517" y="1764"/>
                  </a:cubicBezTo>
                  <a:cubicBezTo>
                    <a:pt x="487" y="1764"/>
                    <a:pt x="487" y="1704"/>
                    <a:pt x="487" y="1614"/>
                  </a:cubicBezTo>
                  <a:close/>
                  <a:moveTo>
                    <a:pt x="2311" y="1916"/>
                  </a:moveTo>
                  <a:cubicBezTo>
                    <a:pt x="2311" y="2007"/>
                    <a:pt x="2311" y="2007"/>
                    <a:pt x="2311" y="2007"/>
                  </a:cubicBezTo>
                  <a:cubicBezTo>
                    <a:pt x="2341" y="2007"/>
                    <a:pt x="2341" y="2007"/>
                    <a:pt x="2341" y="191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14"/>
            <p:cNvSpPr/>
            <p:nvPr/>
          </p:nvSpPr>
          <p:spPr>
            <a:xfrm>
              <a:off x="1363815" y="3046382"/>
              <a:ext cx="46276" cy="45466"/>
            </a:xfrm>
            <a:custGeom>
              <a:rect b="b" l="l" r="r" t="t"/>
              <a:pathLst>
                <a:path extrusionOk="0" h="2748" w="2797">
                  <a:moveTo>
                    <a:pt x="912" y="418"/>
                  </a:moveTo>
                  <a:cubicBezTo>
                    <a:pt x="908" y="420"/>
                    <a:pt x="904" y="421"/>
                    <a:pt x="900" y="422"/>
                  </a:cubicBezTo>
                  <a:lnTo>
                    <a:pt x="900" y="422"/>
                  </a:lnTo>
                  <a:cubicBezTo>
                    <a:pt x="891" y="429"/>
                    <a:pt x="876" y="436"/>
                    <a:pt x="851" y="449"/>
                  </a:cubicBezTo>
                  <a:cubicBezTo>
                    <a:pt x="973" y="418"/>
                    <a:pt x="973" y="418"/>
                    <a:pt x="912" y="418"/>
                  </a:cubicBezTo>
                  <a:close/>
                  <a:moveTo>
                    <a:pt x="2584" y="357"/>
                  </a:moveTo>
                  <a:lnTo>
                    <a:pt x="2523" y="449"/>
                  </a:lnTo>
                  <a:lnTo>
                    <a:pt x="2493" y="509"/>
                  </a:lnTo>
                  <a:lnTo>
                    <a:pt x="2584" y="357"/>
                  </a:lnTo>
                  <a:close/>
                  <a:moveTo>
                    <a:pt x="1024" y="588"/>
                  </a:moveTo>
                  <a:lnTo>
                    <a:pt x="1024" y="588"/>
                  </a:lnTo>
                  <a:cubicBezTo>
                    <a:pt x="1023" y="588"/>
                    <a:pt x="1009" y="592"/>
                    <a:pt x="973" y="601"/>
                  </a:cubicBezTo>
                  <a:lnTo>
                    <a:pt x="981" y="601"/>
                  </a:lnTo>
                  <a:cubicBezTo>
                    <a:pt x="1007" y="593"/>
                    <a:pt x="1025" y="588"/>
                    <a:pt x="1024" y="588"/>
                  </a:cubicBezTo>
                  <a:close/>
                  <a:moveTo>
                    <a:pt x="1145" y="565"/>
                  </a:moveTo>
                  <a:cubicBezTo>
                    <a:pt x="1135" y="565"/>
                    <a:pt x="1098" y="575"/>
                    <a:pt x="1034" y="601"/>
                  </a:cubicBezTo>
                  <a:cubicBezTo>
                    <a:pt x="1121" y="583"/>
                    <a:pt x="1159" y="565"/>
                    <a:pt x="1145" y="565"/>
                  </a:cubicBezTo>
                  <a:close/>
                  <a:moveTo>
                    <a:pt x="324" y="748"/>
                  </a:moveTo>
                  <a:cubicBezTo>
                    <a:pt x="338" y="748"/>
                    <a:pt x="301" y="765"/>
                    <a:pt x="213" y="783"/>
                  </a:cubicBezTo>
                  <a:cubicBezTo>
                    <a:pt x="277" y="757"/>
                    <a:pt x="314" y="748"/>
                    <a:pt x="324" y="748"/>
                  </a:cubicBezTo>
                  <a:close/>
                  <a:moveTo>
                    <a:pt x="593" y="740"/>
                  </a:moveTo>
                  <a:cubicBezTo>
                    <a:pt x="603" y="740"/>
                    <a:pt x="608" y="744"/>
                    <a:pt x="608" y="753"/>
                  </a:cubicBezTo>
                  <a:cubicBezTo>
                    <a:pt x="608" y="753"/>
                    <a:pt x="456" y="783"/>
                    <a:pt x="395" y="813"/>
                  </a:cubicBezTo>
                  <a:lnTo>
                    <a:pt x="395" y="813"/>
                  </a:lnTo>
                  <a:cubicBezTo>
                    <a:pt x="395" y="813"/>
                    <a:pt x="395" y="813"/>
                    <a:pt x="456" y="783"/>
                  </a:cubicBezTo>
                  <a:cubicBezTo>
                    <a:pt x="521" y="761"/>
                    <a:pt x="570" y="740"/>
                    <a:pt x="593" y="740"/>
                  </a:cubicBezTo>
                  <a:close/>
                  <a:moveTo>
                    <a:pt x="844" y="806"/>
                  </a:moveTo>
                  <a:cubicBezTo>
                    <a:pt x="851" y="806"/>
                    <a:pt x="851" y="813"/>
                    <a:pt x="821" y="844"/>
                  </a:cubicBezTo>
                  <a:lnTo>
                    <a:pt x="730" y="874"/>
                  </a:lnTo>
                  <a:cubicBezTo>
                    <a:pt x="689" y="874"/>
                    <a:pt x="635" y="888"/>
                    <a:pt x="631" y="888"/>
                  </a:cubicBezTo>
                  <a:cubicBezTo>
                    <a:pt x="628" y="888"/>
                    <a:pt x="639" y="884"/>
                    <a:pt x="669" y="874"/>
                  </a:cubicBezTo>
                  <a:cubicBezTo>
                    <a:pt x="669" y="874"/>
                    <a:pt x="730" y="844"/>
                    <a:pt x="821" y="813"/>
                  </a:cubicBezTo>
                  <a:cubicBezTo>
                    <a:pt x="821" y="813"/>
                    <a:pt x="836" y="806"/>
                    <a:pt x="844" y="806"/>
                  </a:cubicBezTo>
                  <a:close/>
                  <a:moveTo>
                    <a:pt x="1162" y="923"/>
                  </a:moveTo>
                  <a:cubicBezTo>
                    <a:pt x="1155" y="923"/>
                    <a:pt x="1117" y="945"/>
                    <a:pt x="1034" y="996"/>
                  </a:cubicBezTo>
                  <a:cubicBezTo>
                    <a:pt x="1030" y="999"/>
                    <a:pt x="1027" y="1003"/>
                    <a:pt x="1024" y="1006"/>
                  </a:cubicBezTo>
                  <a:lnTo>
                    <a:pt x="1024" y="1006"/>
                  </a:lnTo>
                  <a:cubicBezTo>
                    <a:pt x="1046" y="997"/>
                    <a:pt x="1078" y="984"/>
                    <a:pt x="1125" y="965"/>
                  </a:cubicBezTo>
                  <a:cubicBezTo>
                    <a:pt x="1152" y="938"/>
                    <a:pt x="1167" y="923"/>
                    <a:pt x="1162" y="923"/>
                  </a:cubicBezTo>
                  <a:close/>
                  <a:moveTo>
                    <a:pt x="2766" y="935"/>
                  </a:moveTo>
                  <a:cubicBezTo>
                    <a:pt x="2766" y="935"/>
                    <a:pt x="2736" y="996"/>
                    <a:pt x="2736" y="1056"/>
                  </a:cubicBezTo>
                  <a:lnTo>
                    <a:pt x="2766" y="935"/>
                  </a:lnTo>
                  <a:close/>
                  <a:moveTo>
                    <a:pt x="791" y="1026"/>
                  </a:moveTo>
                  <a:cubicBezTo>
                    <a:pt x="790" y="1026"/>
                    <a:pt x="699" y="1057"/>
                    <a:pt x="639" y="1117"/>
                  </a:cubicBezTo>
                  <a:lnTo>
                    <a:pt x="639" y="1087"/>
                  </a:lnTo>
                  <a:cubicBezTo>
                    <a:pt x="639" y="1087"/>
                    <a:pt x="699" y="1056"/>
                    <a:pt x="699" y="1056"/>
                  </a:cubicBezTo>
                  <a:cubicBezTo>
                    <a:pt x="699" y="1056"/>
                    <a:pt x="790" y="1026"/>
                    <a:pt x="791" y="1026"/>
                  </a:cubicBezTo>
                  <a:close/>
                  <a:moveTo>
                    <a:pt x="1034" y="1087"/>
                  </a:moveTo>
                  <a:lnTo>
                    <a:pt x="1034" y="1087"/>
                  </a:lnTo>
                  <a:cubicBezTo>
                    <a:pt x="974" y="1123"/>
                    <a:pt x="952" y="1135"/>
                    <a:pt x="951" y="1135"/>
                  </a:cubicBezTo>
                  <a:cubicBezTo>
                    <a:pt x="949" y="1135"/>
                    <a:pt x="997" y="1105"/>
                    <a:pt x="1034" y="1087"/>
                  </a:cubicBezTo>
                  <a:close/>
                  <a:moveTo>
                    <a:pt x="851" y="1117"/>
                  </a:moveTo>
                  <a:cubicBezTo>
                    <a:pt x="851" y="1117"/>
                    <a:pt x="851" y="1118"/>
                    <a:pt x="760" y="1178"/>
                  </a:cubicBezTo>
                  <a:cubicBezTo>
                    <a:pt x="735" y="1191"/>
                    <a:pt x="720" y="1198"/>
                    <a:pt x="716" y="1198"/>
                  </a:cubicBezTo>
                  <a:cubicBezTo>
                    <a:pt x="710" y="1198"/>
                    <a:pt x="725" y="1183"/>
                    <a:pt x="760" y="1148"/>
                  </a:cubicBezTo>
                  <a:cubicBezTo>
                    <a:pt x="851" y="1117"/>
                    <a:pt x="851" y="1117"/>
                    <a:pt x="851" y="1117"/>
                  </a:cubicBezTo>
                  <a:close/>
                  <a:moveTo>
                    <a:pt x="130" y="1350"/>
                  </a:moveTo>
                  <a:cubicBezTo>
                    <a:pt x="119" y="1352"/>
                    <a:pt x="107" y="1355"/>
                    <a:pt x="91" y="1360"/>
                  </a:cubicBezTo>
                  <a:cubicBezTo>
                    <a:pt x="108" y="1360"/>
                    <a:pt x="116" y="1360"/>
                    <a:pt x="130" y="1350"/>
                  </a:cubicBezTo>
                  <a:close/>
                  <a:moveTo>
                    <a:pt x="235" y="1394"/>
                  </a:moveTo>
                  <a:cubicBezTo>
                    <a:pt x="152" y="1427"/>
                    <a:pt x="118" y="1441"/>
                    <a:pt x="121" y="1441"/>
                  </a:cubicBezTo>
                  <a:cubicBezTo>
                    <a:pt x="123" y="1441"/>
                    <a:pt x="145" y="1434"/>
                    <a:pt x="183" y="1421"/>
                  </a:cubicBezTo>
                  <a:cubicBezTo>
                    <a:pt x="201" y="1412"/>
                    <a:pt x="219" y="1403"/>
                    <a:pt x="235" y="1394"/>
                  </a:cubicBezTo>
                  <a:close/>
                  <a:moveTo>
                    <a:pt x="1208" y="1412"/>
                  </a:moveTo>
                  <a:cubicBezTo>
                    <a:pt x="1205" y="1412"/>
                    <a:pt x="1160" y="1447"/>
                    <a:pt x="1125" y="1482"/>
                  </a:cubicBezTo>
                  <a:cubicBezTo>
                    <a:pt x="1189" y="1431"/>
                    <a:pt x="1210" y="1412"/>
                    <a:pt x="1208" y="1412"/>
                  </a:cubicBezTo>
                  <a:close/>
                  <a:moveTo>
                    <a:pt x="456" y="1452"/>
                  </a:moveTo>
                  <a:lnTo>
                    <a:pt x="395" y="1512"/>
                  </a:lnTo>
                  <a:cubicBezTo>
                    <a:pt x="335" y="1543"/>
                    <a:pt x="335" y="1543"/>
                    <a:pt x="335" y="1543"/>
                  </a:cubicBezTo>
                  <a:cubicBezTo>
                    <a:pt x="335" y="1543"/>
                    <a:pt x="335" y="1543"/>
                    <a:pt x="395" y="1482"/>
                  </a:cubicBezTo>
                  <a:cubicBezTo>
                    <a:pt x="395" y="1482"/>
                    <a:pt x="456" y="1452"/>
                    <a:pt x="456" y="1452"/>
                  </a:cubicBezTo>
                  <a:close/>
                  <a:moveTo>
                    <a:pt x="243" y="1512"/>
                  </a:moveTo>
                  <a:cubicBezTo>
                    <a:pt x="243" y="1512"/>
                    <a:pt x="243" y="1513"/>
                    <a:pt x="152" y="1543"/>
                  </a:cubicBezTo>
                  <a:cubicBezTo>
                    <a:pt x="137" y="1558"/>
                    <a:pt x="126" y="1568"/>
                    <a:pt x="119" y="1572"/>
                  </a:cubicBezTo>
                  <a:lnTo>
                    <a:pt x="119" y="1572"/>
                  </a:lnTo>
                  <a:cubicBezTo>
                    <a:pt x="132" y="1564"/>
                    <a:pt x="170" y="1542"/>
                    <a:pt x="243" y="1512"/>
                  </a:cubicBezTo>
                  <a:close/>
                  <a:moveTo>
                    <a:pt x="2049" y="1535"/>
                  </a:moveTo>
                  <a:cubicBezTo>
                    <a:pt x="2049" y="1535"/>
                    <a:pt x="2043" y="1551"/>
                    <a:pt x="2034" y="1573"/>
                  </a:cubicBezTo>
                  <a:lnTo>
                    <a:pt x="2034" y="1573"/>
                  </a:lnTo>
                  <a:cubicBezTo>
                    <a:pt x="2035" y="1573"/>
                    <a:pt x="2036" y="1573"/>
                    <a:pt x="2037" y="1573"/>
                  </a:cubicBezTo>
                  <a:cubicBezTo>
                    <a:pt x="2046" y="1545"/>
                    <a:pt x="2050" y="1535"/>
                    <a:pt x="2049" y="1535"/>
                  </a:cubicBezTo>
                  <a:close/>
                  <a:moveTo>
                    <a:pt x="119" y="1572"/>
                  </a:moveTo>
                  <a:cubicBezTo>
                    <a:pt x="116" y="1575"/>
                    <a:pt x="114" y="1576"/>
                    <a:pt x="114" y="1576"/>
                  </a:cubicBezTo>
                  <a:cubicBezTo>
                    <a:pt x="114" y="1576"/>
                    <a:pt x="116" y="1575"/>
                    <a:pt x="119" y="1572"/>
                  </a:cubicBezTo>
                  <a:close/>
                  <a:moveTo>
                    <a:pt x="348" y="1599"/>
                  </a:moveTo>
                  <a:cubicBezTo>
                    <a:pt x="343" y="1600"/>
                    <a:pt x="328" y="1610"/>
                    <a:pt x="304" y="1634"/>
                  </a:cubicBezTo>
                  <a:cubicBezTo>
                    <a:pt x="321" y="1621"/>
                    <a:pt x="335" y="1609"/>
                    <a:pt x="348" y="1599"/>
                  </a:cubicBezTo>
                  <a:close/>
                  <a:moveTo>
                    <a:pt x="1429" y="1634"/>
                  </a:moveTo>
                  <a:cubicBezTo>
                    <a:pt x="1387" y="1686"/>
                    <a:pt x="1371" y="1713"/>
                    <a:pt x="1369" y="1724"/>
                  </a:cubicBezTo>
                  <a:lnTo>
                    <a:pt x="1369" y="1724"/>
                  </a:lnTo>
                  <a:cubicBezTo>
                    <a:pt x="1372" y="1719"/>
                    <a:pt x="1383" y="1702"/>
                    <a:pt x="1429" y="1634"/>
                  </a:cubicBezTo>
                  <a:close/>
                  <a:moveTo>
                    <a:pt x="1499" y="1642"/>
                  </a:moveTo>
                  <a:cubicBezTo>
                    <a:pt x="1497" y="1642"/>
                    <a:pt x="1478" y="1664"/>
                    <a:pt x="1429" y="1725"/>
                  </a:cubicBezTo>
                  <a:cubicBezTo>
                    <a:pt x="1465" y="1689"/>
                    <a:pt x="1501" y="1642"/>
                    <a:pt x="1499" y="1642"/>
                  </a:cubicBezTo>
                  <a:close/>
                  <a:moveTo>
                    <a:pt x="2136" y="1635"/>
                  </a:moveTo>
                  <a:lnTo>
                    <a:pt x="2136" y="1635"/>
                  </a:lnTo>
                  <a:cubicBezTo>
                    <a:pt x="2125" y="1663"/>
                    <a:pt x="2111" y="1697"/>
                    <a:pt x="2098" y="1725"/>
                  </a:cubicBezTo>
                  <a:cubicBezTo>
                    <a:pt x="2113" y="1689"/>
                    <a:pt x="2126" y="1659"/>
                    <a:pt x="2136" y="1635"/>
                  </a:cubicBezTo>
                  <a:close/>
                  <a:moveTo>
                    <a:pt x="1712" y="1663"/>
                  </a:moveTo>
                  <a:cubicBezTo>
                    <a:pt x="1710" y="1663"/>
                    <a:pt x="1676" y="1705"/>
                    <a:pt x="1642" y="1756"/>
                  </a:cubicBezTo>
                  <a:cubicBezTo>
                    <a:pt x="1695" y="1689"/>
                    <a:pt x="1713" y="1663"/>
                    <a:pt x="1712" y="1663"/>
                  </a:cubicBezTo>
                  <a:close/>
                  <a:moveTo>
                    <a:pt x="1739" y="1656"/>
                  </a:moveTo>
                  <a:cubicBezTo>
                    <a:pt x="1729" y="1656"/>
                    <a:pt x="1693" y="1713"/>
                    <a:pt x="1672" y="1756"/>
                  </a:cubicBezTo>
                  <a:lnTo>
                    <a:pt x="1733" y="1695"/>
                  </a:lnTo>
                  <a:cubicBezTo>
                    <a:pt x="1742" y="1667"/>
                    <a:pt x="1743" y="1656"/>
                    <a:pt x="1739" y="1656"/>
                  </a:cubicBezTo>
                  <a:close/>
                  <a:moveTo>
                    <a:pt x="2098" y="1664"/>
                  </a:moveTo>
                  <a:lnTo>
                    <a:pt x="2098" y="1664"/>
                  </a:lnTo>
                  <a:cubicBezTo>
                    <a:pt x="2067" y="1725"/>
                    <a:pt x="2044" y="1756"/>
                    <a:pt x="2041" y="1756"/>
                  </a:cubicBezTo>
                  <a:cubicBezTo>
                    <a:pt x="2037" y="1756"/>
                    <a:pt x="2052" y="1725"/>
                    <a:pt x="2098" y="1664"/>
                  </a:cubicBezTo>
                  <a:close/>
                  <a:moveTo>
                    <a:pt x="908" y="1720"/>
                  </a:moveTo>
                  <a:cubicBezTo>
                    <a:pt x="912" y="1720"/>
                    <a:pt x="912" y="1725"/>
                    <a:pt x="912" y="1725"/>
                  </a:cubicBezTo>
                  <a:cubicBezTo>
                    <a:pt x="897" y="1741"/>
                    <a:pt x="879" y="1756"/>
                    <a:pt x="862" y="1771"/>
                  </a:cubicBezTo>
                  <a:lnTo>
                    <a:pt x="862" y="1771"/>
                  </a:lnTo>
                  <a:cubicBezTo>
                    <a:pt x="891" y="1729"/>
                    <a:pt x="903" y="1720"/>
                    <a:pt x="908" y="1720"/>
                  </a:cubicBezTo>
                  <a:close/>
                  <a:moveTo>
                    <a:pt x="2736" y="1664"/>
                  </a:moveTo>
                  <a:cubicBezTo>
                    <a:pt x="2736" y="1740"/>
                    <a:pt x="2728" y="1778"/>
                    <a:pt x="2724" y="1778"/>
                  </a:cubicBezTo>
                  <a:lnTo>
                    <a:pt x="2724" y="1778"/>
                  </a:lnTo>
                  <a:cubicBezTo>
                    <a:pt x="2721" y="1778"/>
                    <a:pt x="2721" y="1740"/>
                    <a:pt x="2736" y="1664"/>
                  </a:cubicBezTo>
                  <a:close/>
                  <a:moveTo>
                    <a:pt x="1661" y="1694"/>
                  </a:moveTo>
                  <a:cubicBezTo>
                    <a:pt x="1660" y="1694"/>
                    <a:pt x="1645" y="1713"/>
                    <a:pt x="1611" y="1756"/>
                  </a:cubicBezTo>
                  <a:cubicBezTo>
                    <a:pt x="1606" y="1765"/>
                    <a:pt x="1600" y="1774"/>
                    <a:pt x="1596" y="1782"/>
                  </a:cubicBezTo>
                  <a:lnTo>
                    <a:pt x="1596" y="1782"/>
                  </a:lnTo>
                  <a:cubicBezTo>
                    <a:pt x="1636" y="1728"/>
                    <a:pt x="1661" y="1694"/>
                    <a:pt x="1661" y="1694"/>
                  </a:cubicBezTo>
                  <a:close/>
                  <a:moveTo>
                    <a:pt x="1424" y="1778"/>
                  </a:moveTo>
                  <a:cubicBezTo>
                    <a:pt x="1424" y="1778"/>
                    <a:pt x="1417" y="1789"/>
                    <a:pt x="1398" y="1816"/>
                  </a:cubicBezTo>
                  <a:cubicBezTo>
                    <a:pt x="1398" y="1816"/>
                    <a:pt x="1396" y="1816"/>
                    <a:pt x="1394" y="1814"/>
                  </a:cubicBezTo>
                  <a:lnTo>
                    <a:pt x="1394" y="1814"/>
                  </a:lnTo>
                  <a:cubicBezTo>
                    <a:pt x="1411" y="1793"/>
                    <a:pt x="1423" y="1778"/>
                    <a:pt x="1424" y="1778"/>
                  </a:cubicBezTo>
                  <a:close/>
                  <a:moveTo>
                    <a:pt x="358" y="1789"/>
                  </a:moveTo>
                  <a:cubicBezTo>
                    <a:pt x="349" y="1791"/>
                    <a:pt x="322" y="1808"/>
                    <a:pt x="274" y="1847"/>
                  </a:cubicBezTo>
                  <a:cubicBezTo>
                    <a:pt x="332" y="1818"/>
                    <a:pt x="306" y="1816"/>
                    <a:pt x="358" y="1789"/>
                  </a:cubicBezTo>
                  <a:close/>
                  <a:moveTo>
                    <a:pt x="1702" y="1756"/>
                  </a:moveTo>
                  <a:cubicBezTo>
                    <a:pt x="1669" y="1789"/>
                    <a:pt x="1645" y="1830"/>
                    <a:pt x="1630" y="1862"/>
                  </a:cubicBezTo>
                  <a:lnTo>
                    <a:pt x="1630" y="1862"/>
                  </a:lnTo>
                  <a:cubicBezTo>
                    <a:pt x="1646" y="1843"/>
                    <a:pt x="1671" y="1809"/>
                    <a:pt x="1702" y="1756"/>
                  </a:cubicBezTo>
                  <a:lnTo>
                    <a:pt x="1702" y="1756"/>
                  </a:lnTo>
                  <a:cubicBezTo>
                    <a:pt x="1702" y="1756"/>
                    <a:pt x="1702" y="1756"/>
                    <a:pt x="1702" y="1756"/>
                  </a:cubicBezTo>
                  <a:close/>
                  <a:moveTo>
                    <a:pt x="319" y="1789"/>
                  </a:moveTo>
                  <a:lnTo>
                    <a:pt x="319" y="1789"/>
                  </a:lnTo>
                  <a:cubicBezTo>
                    <a:pt x="305" y="1798"/>
                    <a:pt x="290" y="1807"/>
                    <a:pt x="274" y="1816"/>
                  </a:cubicBezTo>
                  <a:lnTo>
                    <a:pt x="213" y="1877"/>
                  </a:lnTo>
                  <a:cubicBezTo>
                    <a:pt x="257" y="1842"/>
                    <a:pt x="294" y="1812"/>
                    <a:pt x="319" y="1789"/>
                  </a:cubicBezTo>
                  <a:close/>
                  <a:moveTo>
                    <a:pt x="1064" y="1847"/>
                  </a:moveTo>
                  <a:cubicBezTo>
                    <a:pt x="1039" y="1863"/>
                    <a:pt x="1017" y="1882"/>
                    <a:pt x="997" y="1900"/>
                  </a:cubicBezTo>
                  <a:lnTo>
                    <a:pt x="997" y="1900"/>
                  </a:lnTo>
                  <a:cubicBezTo>
                    <a:pt x="1011" y="1886"/>
                    <a:pt x="1028" y="1871"/>
                    <a:pt x="1064" y="1847"/>
                  </a:cubicBezTo>
                  <a:close/>
                  <a:moveTo>
                    <a:pt x="1794" y="1847"/>
                  </a:moveTo>
                  <a:cubicBezTo>
                    <a:pt x="1824" y="1847"/>
                    <a:pt x="1763" y="1908"/>
                    <a:pt x="1763" y="1908"/>
                  </a:cubicBezTo>
                  <a:cubicBezTo>
                    <a:pt x="1763" y="1908"/>
                    <a:pt x="1794" y="1847"/>
                    <a:pt x="1794" y="1847"/>
                  </a:cubicBezTo>
                  <a:close/>
                  <a:moveTo>
                    <a:pt x="2432" y="1756"/>
                  </a:moveTo>
                  <a:cubicBezTo>
                    <a:pt x="2432" y="1847"/>
                    <a:pt x="2402" y="1908"/>
                    <a:pt x="2402" y="1908"/>
                  </a:cubicBezTo>
                  <a:cubicBezTo>
                    <a:pt x="2402" y="1908"/>
                    <a:pt x="2402" y="1847"/>
                    <a:pt x="2432" y="1756"/>
                  </a:cubicBezTo>
                  <a:close/>
                  <a:moveTo>
                    <a:pt x="298" y="1865"/>
                  </a:moveTo>
                  <a:cubicBezTo>
                    <a:pt x="270" y="1886"/>
                    <a:pt x="239" y="1912"/>
                    <a:pt x="213" y="1938"/>
                  </a:cubicBezTo>
                  <a:cubicBezTo>
                    <a:pt x="246" y="1912"/>
                    <a:pt x="275" y="1887"/>
                    <a:pt x="298" y="1865"/>
                  </a:cubicBezTo>
                  <a:close/>
                  <a:moveTo>
                    <a:pt x="1368" y="1786"/>
                  </a:moveTo>
                  <a:lnTo>
                    <a:pt x="1338" y="1847"/>
                  </a:lnTo>
                  <a:lnTo>
                    <a:pt x="1277" y="1938"/>
                  </a:lnTo>
                  <a:cubicBezTo>
                    <a:pt x="1307" y="1847"/>
                    <a:pt x="1368" y="1786"/>
                    <a:pt x="1368" y="1786"/>
                  </a:cubicBezTo>
                  <a:close/>
                  <a:moveTo>
                    <a:pt x="1611" y="1816"/>
                  </a:moveTo>
                  <a:lnTo>
                    <a:pt x="1611" y="1816"/>
                  </a:lnTo>
                  <a:cubicBezTo>
                    <a:pt x="1581" y="1908"/>
                    <a:pt x="1520" y="1968"/>
                    <a:pt x="1520" y="1968"/>
                  </a:cubicBezTo>
                  <a:cubicBezTo>
                    <a:pt x="1550" y="1908"/>
                    <a:pt x="1611" y="1816"/>
                    <a:pt x="1611" y="1816"/>
                  </a:cubicBezTo>
                  <a:close/>
                  <a:moveTo>
                    <a:pt x="1707" y="1867"/>
                  </a:moveTo>
                  <a:cubicBezTo>
                    <a:pt x="1716" y="1867"/>
                    <a:pt x="1702" y="1908"/>
                    <a:pt x="1702" y="1908"/>
                  </a:cubicBezTo>
                  <a:cubicBezTo>
                    <a:pt x="1642" y="1968"/>
                    <a:pt x="1642" y="1968"/>
                    <a:pt x="1642" y="1968"/>
                  </a:cubicBezTo>
                  <a:cubicBezTo>
                    <a:pt x="1642" y="1968"/>
                    <a:pt x="1672" y="1908"/>
                    <a:pt x="1672" y="1908"/>
                  </a:cubicBezTo>
                  <a:cubicBezTo>
                    <a:pt x="1692" y="1877"/>
                    <a:pt x="1702" y="1867"/>
                    <a:pt x="1707" y="1867"/>
                  </a:cubicBezTo>
                  <a:close/>
                  <a:moveTo>
                    <a:pt x="2108" y="1788"/>
                  </a:moveTo>
                  <a:lnTo>
                    <a:pt x="2108" y="1788"/>
                  </a:lnTo>
                  <a:cubicBezTo>
                    <a:pt x="2066" y="1920"/>
                    <a:pt x="2034" y="1991"/>
                    <a:pt x="2030" y="1991"/>
                  </a:cubicBezTo>
                  <a:cubicBezTo>
                    <a:pt x="2026" y="1991"/>
                    <a:pt x="2045" y="1935"/>
                    <a:pt x="2098" y="1816"/>
                  </a:cubicBezTo>
                  <a:cubicBezTo>
                    <a:pt x="2101" y="1807"/>
                    <a:pt x="2105" y="1797"/>
                    <a:pt x="2108" y="1788"/>
                  </a:cubicBezTo>
                  <a:close/>
                  <a:moveTo>
                    <a:pt x="213" y="1938"/>
                  </a:moveTo>
                  <a:cubicBezTo>
                    <a:pt x="122" y="1968"/>
                    <a:pt x="122" y="1968"/>
                    <a:pt x="122" y="1999"/>
                  </a:cubicBezTo>
                  <a:lnTo>
                    <a:pt x="213" y="1938"/>
                  </a:lnTo>
                  <a:close/>
                  <a:moveTo>
                    <a:pt x="2006" y="1946"/>
                  </a:moveTo>
                  <a:lnTo>
                    <a:pt x="2006" y="1946"/>
                  </a:lnTo>
                  <a:cubicBezTo>
                    <a:pt x="1989" y="1990"/>
                    <a:pt x="1976" y="2029"/>
                    <a:pt x="1976" y="2029"/>
                  </a:cubicBezTo>
                  <a:lnTo>
                    <a:pt x="1976" y="2029"/>
                  </a:lnTo>
                  <a:cubicBezTo>
                    <a:pt x="1987" y="1997"/>
                    <a:pt x="1997" y="1969"/>
                    <a:pt x="2006" y="1946"/>
                  </a:cubicBezTo>
                  <a:close/>
                  <a:moveTo>
                    <a:pt x="2446" y="2103"/>
                  </a:moveTo>
                  <a:cubicBezTo>
                    <a:pt x="2444" y="2109"/>
                    <a:pt x="2443" y="2116"/>
                    <a:pt x="2441" y="2123"/>
                  </a:cubicBezTo>
                  <a:lnTo>
                    <a:pt x="2441" y="2123"/>
                  </a:lnTo>
                  <a:cubicBezTo>
                    <a:pt x="2442" y="2116"/>
                    <a:pt x="2444" y="2109"/>
                    <a:pt x="2446" y="2103"/>
                  </a:cubicBezTo>
                  <a:close/>
                  <a:moveTo>
                    <a:pt x="2189" y="1816"/>
                  </a:moveTo>
                  <a:cubicBezTo>
                    <a:pt x="2188" y="1817"/>
                    <a:pt x="2158" y="1878"/>
                    <a:pt x="2128" y="1968"/>
                  </a:cubicBezTo>
                  <a:cubicBezTo>
                    <a:pt x="2095" y="2084"/>
                    <a:pt x="2080" y="2136"/>
                    <a:pt x="2078" y="2136"/>
                  </a:cubicBezTo>
                  <a:cubicBezTo>
                    <a:pt x="2076" y="2136"/>
                    <a:pt x="2084" y="2099"/>
                    <a:pt x="2098" y="2029"/>
                  </a:cubicBezTo>
                  <a:cubicBezTo>
                    <a:pt x="2128" y="1968"/>
                    <a:pt x="2158" y="1877"/>
                    <a:pt x="2189" y="1816"/>
                  </a:cubicBezTo>
                  <a:close/>
                  <a:moveTo>
                    <a:pt x="1581" y="1968"/>
                  </a:moveTo>
                  <a:cubicBezTo>
                    <a:pt x="1580" y="1969"/>
                    <a:pt x="1520" y="2030"/>
                    <a:pt x="1490" y="2120"/>
                  </a:cubicBezTo>
                  <a:cubicBezTo>
                    <a:pt x="1466" y="2144"/>
                    <a:pt x="1452" y="2158"/>
                    <a:pt x="1448" y="2158"/>
                  </a:cubicBezTo>
                  <a:cubicBezTo>
                    <a:pt x="1443" y="2158"/>
                    <a:pt x="1464" y="2122"/>
                    <a:pt x="1520" y="2029"/>
                  </a:cubicBezTo>
                  <a:cubicBezTo>
                    <a:pt x="1578" y="1971"/>
                    <a:pt x="1581" y="1968"/>
                    <a:pt x="1581" y="1968"/>
                  </a:cubicBezTo>
                  <a:close/>
                  <a:moveTo>
                    <a:pt x="2645" y="2090"/>
                  </a:moveTo>
                  <a:cubicBezTo>
                    <a:pt x="2645" y="2181"/>
                    <a:pt x="2645" y="2181"/>
                    <a:pt x="2645" y="2181"/>
                  </a:cubicBezTo>
                  <a:cubicBezTo>
                    <a:pt x="2645" y="2181"/>
                    <a:pt x="2614" y="2181"/>
                    <a:pt x="2645" y="2090"/>
                  </a:cubicBezTo>
                  <a:close/>
                  <a:moveTo>
                    <a:pt x="2705" y="2029"/>
                  </a:moveTo>
                  <a:lnTo>
                    <a:pt x="2705" y="2090"/>
                  </a:lnTo>
                  <a:cubicBezTo>
                    <a:pt x="2705" y="2181"/>
                    <a:pt x="2705" y="2181"/>
                    <a:pt x="2675" y="2181"/>
                  </a:cubicBezTo>
                  <a:cubicBezTo>
                    <a:pt x="2675" y="2181"/>
                    <a:pt x="2675" y="2181"/>
                    <a:pt x="2675" y="2090"/>
                  </a:cubicBezTo>
                  <a:cubicBezTo>
                    <a:pt x="2675" y="2090"/>
                    <a:pt x="2705" y="2029"/>
                    <a:pt x="2705" y="2029"/>
                  </a:cubicBezTo>
                  <a:close/>
                  <a:moveTo>
                    <a:pt x="1824" y="2060"/>
                  </a:moveTo>
                  <a:cubicBezTo>
                    <a:pt x="1794" y="2149"/>
                    <a:pt x="1765" y="2209"/>
                    <a:pt x="1735" y="2211"/>
                  </a:cubicBezTo>
                  <a:lnTo>
                    <a:pt x="1735" y="2211"/>
                  </a:lnTo>
                  <a:cubicBezTo>
                    <a:pt x="1747" y="2178"/>
                    <a:pt x="1768" y="2124"/>
                    <a:pt x="1794" y="2060"/>
                  </a:cubicBezTo>
                  <a:close/>
                  <a:moveTo>
                    <a:pt x="1976" y="2090"/>
                  </a:moveTo>
                  <a:cubicBezTo>
                    <a:pt x="1976" y="2090"/>
                    <a:pt x="1976" y="2120"/>
                    <a:pt x="1976" y="2151"/>
                  </a:cubicBezTo>
                  <a:cubicBezTo>
                    <a:pt x="1955" y="2172"/>
                    <a:pt x="1934" y="2207"/>
                    <a:pt x="1913" y="2247"/>
                  </a:cubicBezTo>
                  <a:lnTo>
                    <a:pt x="1913" y="2247"/>
                  </a:lnTo>
                  <a:cubicBezTo>
                    <a:pt x="1914" y="2245"/>
                    <a:pt x="1915" y="2243"/>
                    <a:pt x="1915" y="2242"/>
                  </a:cubicBezTo>
                  <a:cubicBezTo>
                    <a:pt x="1946" y="2181"/>
                    <a:pt x="1976" y="2090"/>
                    <a:pt x="1976" y="2090"/>
                  </a:cubicBezTo>
                  <a:close/>
                  <a:moveTo>
                    <a:pt x="1733" y="2455"/>
                  </a:moveTo>
                  <a:lnTo>
                    <a:pt x="1733" y="2455"/>
                  </a:lnTo>
                  <a:cubicBezTo>
                    <a:pt x="1733" y="2455"/>
                    <a:pt x="1732" y="2457"/>
                    <a:pt x="1730" y="2460"/>
                  </a:cubicBezTo>
                  <a:lnTo>
                    <a:pt x="1730" y="2460"/>
                  </a:lnTo>
                  <a:cubicBezTo>
                    <a:pt x="1731" y="2458"/>
                    <a:pt x="1732" y="2456"/>
                    <a:pt x="1733" y="2455"/>
                  </a:cubicBezTo>
                  <a:close/>
                  <a:moveTo>
                    <a:pt x="730" y="2333"/>
                  </a:moveTo>
                  <a:cubicBezTo>
                    <a:pt x="639" y="2424"/>
                    <a:pt x="578" y="2485"/>
                    <a:pt x="578" y="2485"/>
                  </a:cubicBezTo>
                  <a:cubicBezTo>
                    <a:pt x="639" y="2424"/>
                    <a:pt x="699" y="2333"/>
                    <a:pt x="699" y="2333"/>
                  </a:cubicBezTo>
                  <a:close/>
                  <a:moveTo>
                    <a:pt x="2128" y="2410"/>
                  </a:moveTo>
                  <a:cubicBezTo>
                    <a:pt x="2124" y="2485"/>
                    <a:pt x="2098" y="2485"/>
                    <a:pt x="2098" y="2485"/>
                  </a:cubicBezTo>
                  <a:cubicBezTo>
                    <a:pt x="2110" y="2454"/>
                    <a:pt x="2120" y="2429"/>
                    <a:pt x="2128" y="2410"/>
                  </a:cubicBezTo>
                  <a:close/>
                  <a:moveTo>
                    <a:pt x="1529" y="2485"/>
                  </a:moveTo>
                  <a:lnTo>
                    <a:pt x="1529" y="2485"/>
                  </a:lnTo>
                  <a:cubicBezTo>
                    <a:pt x="1516" y="2518"/>
                    <a:pt x="1507" y="2540"/>
                    <a:pt x="1507" y="2540"/>
                  </a:cubicBezTo>
                  <a:cubicBezTo>
                    <a:pt x="1508" y="2540"/>
                    <a:pt x="1512" y="2532"/>
                    <a:pt x="1520" y="2515"/>
                  </a:cubicBezTo>
                  <a:lnTo>
                    <a:pt x="1520" y="2515"/>
                  </a:lnTo>
                  <a:cubicBezTo>
                    <a:pt x="1520" y="2515"/>
                    <a:pt x="1520" y="2515"/>
                    <a:pt x="1520" y="2515"/>
                  </a:cubicBezTo>
                  <a:cubicBezTo>
                    <a:pt x="1524" y="2504"/>
                    <a:pt x="1527" y="2493"/>
                    <a:pt x="1529" y="2485"/>
                  </a:cubicBezTo>
                  <a:close/>
                  <a:moveTo>
                    <a:pt x="274" y="2500"/>
                  </a:moveTo>
                  <a:cubicBezTo>
                    <a:pt x="266" y="2512"/>
                    <a:pt x="256" y="2527"/>
                    <a:pt x="243" y="2546"/>
                  </a:cubicBezTo>
                  <a:cubicBezTo>
                    <a:pt x="268" y="2522"/>
                    <a:pt x="273" y="2517"/>
                    <a:pt x="274" y="2500"/>
                  </a:cubicBezTo>
                  <a:close/>
                  <a:moveTo>
                    <a:pt x="258" y="2536"/>
                  </a:moveTo>
                  <a:cubicBezTo>
                    <a:pt x="253" y="2539"/>
                    <a:pt x="248" y="2542"/>
                    <a:pt x="243" y="2546"/>
                  </a:cubicBezTo>
                  <a:cubicBezTo>
                    <a:pt x="225" y="2574"/>
                    <a:pt x="218" y="2584"/>
                    <a:pt x="218" y="2584"/>
                  </a:cubicBezTo>
                  <a:cubicBezTo>
                    <a:pt x="219" y="2584"/>
                    <a:pt x="235" y="2563"/>
                    <a:pt x="258" y="2536"/>
                  </a:cubicBezTo>
                  <a:close/>
                  <a:moveTo>
                    <a:pt x="1976" y="2546"/>
                  </a:moveTo>
                  <a:lnTo>
                    <a:pt x="1976" y="2546"/>
                  </a:lnTo>
                  <a:cubicBezTo>
                    <a:pt x="1961" y="2576"/>
                    <a:pt x="1961" y="2591"/>
                    <a:pt x="1965" y="2591"/>
                  </a:cubicBezTo>
                  <a:cubicBezTo>
                    <a:pt x="1968" y="2591"/>
                    <a:pt x="1976" y="2576"/>
                    <a:pt x="1976" y="2546"/>
                  </a:cubicBezTo>
                  <a:close/>
                  <a:moveTo>
                    <a:pt x="1132" y="2623"/>
                  </a:moveTo>
                  <a:cubicBezTo>
                    <a:pt x="1113" y="2644"/>
                    <a:pt x="1089" y="2673"/>
                    <a:pt x="1064" y="2698"/>
                  </a:cubicBezTo>
                  <a:cubicBezTo>
                    <a:pt x="1052" y="2723"/>
                    <a:pt x="1044" y="2738"/>
                    <a:pt x="1046" y="2738"/>
                  </a:cubicBezTo>
                  <a:cubicBezTo>
                    <a:pt x="1049" y="2738"/>
                    <a:pt x="1071" y="2708"/>
                    <a:pt x="1125" y="2637"/>
                  </a:cubicBezTo>
                  <a:cubicBezTo>
                    <a:pt x="1127" y="2632"/>
                    <a:pt x="1130" y="2628"/>
                    <a:pt x="1132" y="2623"/>
                  </a:cubicBezTo>
                  <a:close/>
                  <a:moveTo>
                    <a:pt x="357" y="0"/>
                  </a:moveTo>
                  <a:cubicBezTo>
                    <a:pt x="319" y="0"/>
                    <a:pt x="319" y="8"/>
                    <a:pt x="395" y="23"/>
                  </a:cubicBezTo>
                  <a:lnTo>
                    <a:pt x="304" y="23"/>
                  </a:lnTo>
                  <a:cubicBezTo>
                    <a:pt x="213" y="53"/>
                    <a:pt x="152" y="53"/>
                    <a:pt x="304" y="53"/>
                  </a:cubicBezTo>
                  <a:cubicBezTo>
                    <a:pt x="304" y="53"/>
                    <a:pt x="365" y="53"/>
                    <a:pt x="365" y="84"/>
                  </a:cubicBezTo>
                  <a:lnTo>
                    <a:pt x="274" y="84"/>
                  </a:lnTo>
                  <a:cubicBezTo>
                    <a:pt x="213" y="84"/>
                    <a:pt x="213" y="114"/>
                    <a:pt x="213" y="145"/>
                  </a:cubicBezTo>
                  <a:cubicBezTo>
                    <a:pt x="213" y="175"/>
                    <a:pt x="213" y="205"/>
                    <a:pt x="122" y="205"/>
                  </a:cubicBezTo>
                  <a:cubicBezTo>
                    <a:pt x="61" y="236"/>
                    <a:pt x="61" y="236"/>
                    <a:pt x="61" y="236"/>
                  </a:cubicBezTo>
                  <a:cubicBezTo>
                    <a:pt x="122" y="236"/>
                    <a:pt x="122" y="266"/>
                    <a:pt x="122" y="297"/>
                  </a:cubicBezTo>
                  <a:cubicBezTo>
                    <a:pt x="122" y="357"/>
                    <a:pt x="122" y="388"/>
                    <a:pt x="183" y="388"/>
                  </a:cubicBezTo>
                  <a:cubicBezTo>
                    <a:pt x="122" y="418"/>
                    <a:pt x="91" y="418"/>
                    <a:pt x="91" y="418"/>
                  </a:cubicBezTo>
                  <a:cubicBezTo>
                    <a:pt x="183" y="418"/>
                    <a:pt x="183" y="449"/>
                    <a:pt x="183" y="449"/>
                  </a:cubicBezTo>
                  <a:cubicBezTo>
                    <a:pt x="91" y="449"/>
                    <a:pt x="91" y="449"/>
                    <a:pt x="91" y="479"/>
                  </a:cubicBezTo>
                  <a:lnTo>
                    <a:pt x="183" y="479"/>
                  </a:lnTo>
                  <a:cubicBezTo>
                    <a:pt x="183" y="479"/>
                    <a:pt x="183" y="540"/>
                    <a:pt x="91" y="570"/>
                  </a:cubicBezTo>
                  <a:cubicBezTo>
                    <a:pt x="71" y="580"/>
                    <a:pt x="64" y="584"/>
                    <a:pt x="67" y="584"/>
                  </a:cubicBezTo>
                  <a:cubicBezTo>
                    <a:pt x="71" y="584"/>
                    <a:pt x="112" y="570"/>
                    <a:pt x="152" y="570"/>
                  </a:cubicBezTo>
                  <a:cubicBezTo>
                    <a:pt x="243" y="540"/>
                    <a:pt x="304" y="540"/>
                    <a:pt x="304" y="540"/>
                  </a:cubicBezTo>
                  <a:lnTo>
                    <a:pt x="304" y="540"/>
                  </a:lnTo>
                  <a:cubicBezTo>
                    <a:pt x="304" y="540"/>
                    <a:pt x="243" y="570"/>
                    <a:pt x="152" y="570"/>
                  </a:cubicBezTo>
                  <a:cubicBezTo>
                    <a:pt x="91" y="601"/>
                    <a:pt x="91" y="601"/>
                    <a:pt x="91" y="601"/>
                  </a:cubicBezTo>
                  <a:cubicBezTo>
                    <a:pt x="152" y="601"/>
                    <a:pt x="152" y="631"/>
                    <a:pt x="152" y="661"/>
                  </a:cubicBezTo>
                  <a:cubicBezTo>
                    <a:pt x="152" y="706"/>
                    <a:pt x="152" y="734"/>
                    <a:pt x="176" y="734"/>
                  </a:cubicBezTo>
                  <a:cubicBezTo>
                    <a:pt x="185" y="734"/>
                    <a:pt x="197" y="730"/>
                    <a:pt x="213" y="722"/>
                  </a:cubicBezTo>
                  <a:cubicBezTo>
                    <a:pt x="240" y="713"/>
                    <a:pt x="259" y="710"/>
                    <a:pt x="270" y="710"/>
                  </a:cubicBezTo>
                  <a:cubicBezTo>
                    <a:pt x="296" y="710"/>
                    <a:pt x="278" y="731"/>
                    <a:pt x="213" y="753"/>
                  </a:cubicBezTo>
                  <a:cubicBezTo>
                    <a:pt x="0" y="844"/>
                    <a:pt x="0" y="844"/>
                    <a:pt x="61" y="844"/>
                  </a:cubicBezTo>
                  <a:cubicBezTo>
                    <a:pt x="61" y="816"/>
                    <a:pt x="134" y="814"/>
                    <a:pt x="193" y="792"/>
                  </a:cubicBezTo>
                  <a:lnTo>
                    <a:pt x="193" y="792"/>
                  </a:lnTo>
                  <a:cubicBezTo>
                    <a:pt x="94" y="838"/>
                    <a:pt x="132" y="882"/>
                    <a:pt x="211" y="882"/>
                  </a:cubicBezTo>
                  <a:cubicBezTo>
                    <a:pt x="225" y="882"/>
                    <a:pt x="239" y="881"/>
                    <a:pt x="255" y="878"/>
                  </a:cubicBezTo>
                  <a:lnTo>
                    <a:pt x="255" y="878"/>
                  </a:lnTo>
                  <a:cubicBezTo>
                    <a:pt x="251" y="882"/>
                    <a:pt x="243" y="890"/>
                    <a:pt x="213" y="904"/>
                  </a:cubicBezTo>
                  <a:cubicBezTo>
                    <a:pt x="152" y="904"/>
                    <a:pt x="152" y="935"/>
                    <a:pt x="122" y="935"/>
                  </a:cubicBezTo>
                  <a:lnTo>
                    <a:pt x="122" y="965"/>
                  </a:lnTo>
                  <a:cubicBezTo>
                    <a:pt x="169" y="946"/>
                    <a:pt x="196" y="939"/>
                    <a:pt x="207" y="939"/>
                  </a:cubicBezTo>
                  <a:cubicBezTo>
                    <a:pt x="233" y="939"/>
                    <a:pt x="185" y="975"/>
                    <a:pt x="122" y="996"/>
                  </a:cubicBezTo>
                  <a:cubicBezTo>
                    <a:pt x="61" y="1026"/>
                    <a:pt x="61" y="1026"/>
                    <a:pt x="61" y="1056"/>
                  </a:cubicBezTo>
                  <a:cubicBezTo>
                    <a:pt x="90" y="1051"/>
                    <a:pt x="110" y="1048"/>
                    <a:pt x="123" y="1048"/>
                  </a:cubicBezTo>
                  <a:cubicBezTo>
                    <a:pt x="179" y="1048"/>
                    <a:pt x="110" y="1093"/>
                    <a:pt x="61" y="1117"/>
                  </a:cubicBezTo>
                  <a:cubicBezTo>
                    <a:pt x="81" y="1107"/>
                    <a:pt x="95" y="1104"/>
                    <a:pt x="104" y="1104"/>
                  </a:cubicBezTo>
                  <a:cubicBezTo>
                    <a:pt x="122" y="1104"/>
                    <a:pt x="122" y="1117"/>
                    <a:pt x="122" y="1117"/>
                  </a:cubicBezTo>
                  <a:cubicBezTo>
                    <a:pt x="122" y="1132"/>
                    <a:pt x="122" y="1140"/>
                    <a:pt x="129" y="1140"/>
                  </a:cubicBezTo>
                  <a:cubicBezTo>
                    <a:pt x="137" y="1140"/>
                    <a:pt x="152" y="1132"/>
                    <a:pt x="183" y="1117"/>
                  </a:cubicBezTo>
                  <a:cubicBezTo>
                    <a:pt x="256" y="1093"/>
                    <a:pt x="310" y="1048"/>
                    <a:pt x="328" y="1048"/>
                  </a:cubicBezTo>
                  <a:cubicBezTo>
                    <a:pt x="332" y="1048"/>
                    <a:pt x="335" y="1051"/>
                    <a:pt x="335" y="1056"/>
                  </a:cubicBezTo>
                  <a:lnTo>
                    <a:pt x="274" y="1087"/>
                  </a:lnTo>
                  <a:cubicBezTo>
                    <a:pt x="183" y="1117"/>
                    <a:pt x="183" y="1117"/>
                    <a:pt x="183" y="1148"/>
                  </a:cubicBezTo>
                  <a:cubicBezTo>
                    <a:pt x="183" y="1178"/>
                    <a:pt x="183" y="1208"/>
                    <a:pt x="122" y="1239"/>
                  </a:cubicBezTo>
                  <a:lnTo>
                    <a:pt x="183" y="1208"/>
                  </a:lnTo>
                  <a:lnTo>
                    <a:pt x="183" y="1208"/>
                  </a:lnTo>
                  <a:cubicBezTo>
                    <a:pt x="138" y="1253"/>
                    <a:pt x="126" y="1281"/>
                    <a:pt x="147" y="1281"/>
                  </a:cubicBezTo>
                  <a:cubicBezTo>
                    <a:pt x="154" y="1281"/>
                    <a:pt x="166" y="1277"/>
                    <a:pt x="183" y="1269"/>
                  </a:cubicBezTo>
                  <a:lnTo>
                    <a:pt x="183" y="1269"/>
                  </a:lnTo>
                  <a:cubicBezTo>
                    <a:pt x="94" y="1322"/>
                    <a:pt x="57" y="1355"/>
                    <a:pt x="72" y="1355"/>
                  </a:cubicBezTo>
                  <a:cubicBezTo>
                    <a:pt x="82" y="1355"/>
                    <a:pt x="119" y="1338"/>
                    <a:pt x="183" y="1300"/>
                  </a:cubicBezTo>
                  <a:lnTo>
                    <a:pt x="183" y="1300"/>
                  </a:lnTo>
                  <a:cubicBezTo>
                    <a:pt x="156" y="1327"/>
                    <a:pt x="141" y="1342"/>
                    <a:pt x="130" y="1350"/>
                  </a:cubicBezTo>
                  <a:lnTo>
                    <a:pt x="130" y="1350"/>
                  </a:lnTo>
                  <a:cubicBezTo>
                    <a:pt x="137" y="1348"/>
                    <a:pt x="143" y="1348"/>
                    <a:pt x="148" y="1348"/>
                  </a:cubicBezTo>
                  <a:cubicBezTo>
                    <a:pt x="175" y="1348"/>
                    <a:pt x="156" y="1369"/>
                    <a:pt x="91" y="1391"/>
                  </a:cubicBezTo>
                  <a:cubicBezTo>
                    <a:pt x="122" y="1381"/>
                    <a:pt x="142" y="1377"/>
                    <a:pt x="156" y="1377"/>
                  </a:cubicBezTo>
                  <a:cubicBezTo>
                    <a:pt x="183" y="1377"/>
                    <a:pt x="183" y="1391"/>
                    <a:pt x="183" y="1391"/>
                  </a:cubicBezTo>
                  <a:cubicBezTo>
                    <a:pt x="183" y="1391"/>
                    <a:pt x="183" y="1391"/>
                    <a:pt x="243" y="1360"/>
                  </a:cubicBezTo>
                  <a:cubicBezTo>
                    <a:pt x="304" y="1330"/>
                    <a:pt x="304" y="1330"/>
                    <a:pt x="304" y="1330"/>
                  </a:cubicBezTo>
                  <a:lnTo>
                    <a:pt x="304" y="1330"/>
                  </a:lnTo>
                  <a:cubicBezTo>
                    <a:pt x="304" y="1351"/>
                    <a:pt x="274" y="1373"/>
                    <a:pt x="235" y="1394"/>
                  </a:cubicBezTo>
                  <a:lnTo>
                    <a:pt x="235" y="1394"/>
                  </a:lnTo>
                  <a:cubicBezTo>
                    <a:pt x="238" y="1393"/>
                    <a:pt x="241" y="1392"/>
                    <a:pt x="243" y="1391"/>
                  </a:cubicBezTo>
                  <a:lnTo>
                    <a:pt x="243" y="1391"/>
                  </a:lnTo>
                  <a:cubicBezTo>
                    <a:pt x="199" y="1435"/>
                    <a:pt x="138" y="1464"/>
                    <a:pt x="145" y="1464"/>
                  </a:cubicBezTo>
                  <a:cubicBezTo>
                    <a:pt x="147" y="1464"/>
                    <a:pt x="158" y="1460"/>
                    <a:pt x="183" y="1452"/>
                  </a:cubicBezTo>
                  <a:cubicBezTo>
                    <a:pt x="183" y="1452"/>
                    <a:pt x="183" y="1452"/>
                    <a:pt x="243" y="1421"/>
                  </a:cubicBezTo>
                  <a:lnTo>
                    <a:pt x="243" y="1452"/>
                  </a:lnTo>
                  <a:cubicBezTo>
                    <a:pt x="152" y="1482"/>
                    <a:pt x="152" y="1512"/>
                    <a:pt x="152" y="1512"/>
                  </a:cubicBezTo>
                  <a:cubicBezTo>
                    <a:pt x="125" y="1540"/>
                    <a:pt x="110" y="1555"/>
                    <a:pt x="115" y="1555"/>
                  </a:cubicBezTo>
                  <a:cubicBezTo>
                    <a:pt x="122" y="1555"/>
                    <a:pt x="160" y="1532"/>
                    <a:pt x="243" y="1482"/>
                  </a:cubicBezTo>
                  <a:cubicBezTo>
                    <a:pt x="269" y="1469"/>
                    <a:pt x="283" y="1462"/>
                    <a:pt x="288" y="1462"/>
                  </a:cubicBezTo>
                  <a:cubicBezTo>
                    <a:pt x="294" y="1462"/>
                    <a:pt x="279" y="1477"/>
                    <a:pt x="243" y="1512"/>
                  </a:cubicBezTo>
                  <a:cubicBezTo>
                    <a:pt x="335" y="1452"/>
                    <a:pt x="395" y="1421"/>
                    <a:pt x="395" y="1421"/>
                  </a:cubicBezTo>
                  <a:lnTo>
                    <a:pt x="395" y="1421"/>
                  </a:lnTo>
                  <a:lnTo>
                    <a:pt x="335" y="1482"/>
                  </a:lnTo>
                  <a:lnTo>
                    <a:pt x="243" y="1512"/>
                  </a:lnTo>
                  <a:cubicBezTo>
                    <a:pt x="152" y="1573"/>
                    <a:pt x="152" y="1634"/>
                    <a:pt x="152" y="1664"/>
                  </a:cubicBezTo>
                  <a:cubicBezTo>
                    <a:pt x="152" y="1670"/>
                    <a:pt x="154" y="1673"/>
                    <a:pt x="159" y="1673"/>
                  </a:cubicBezTo>
                  <a:cubicBezTo>
                    <a:pt x="177" y="1673"/>
                    <a:pt x="230" y="1628"/>
                    <a:pt x="304" y="1604"/>
                  </a:cubicBezTo>
                  <a:lnTo>
                    <a:pt x="304" y="1604"/>
                  </a:lnTo>
                  <a:cubicBezTo>
                    <a:pt x="304" y="1604"/>
                    <a:pt x="304" y="1604"/>
                    <a:pt x="304" y="1604"/>
                  </a:cubicBezTo>
                  <a:cubicBezTo>
                    <a:pt x="375" y="1561"/>
                    <a:pt x="413" y="1539"/>
                    <a:pt x="418" y="1539"/>
                  </a:cubicBezTo>
                  <a:cubicBezTo>
                    <a:pt x="422" y="1539"/>
                    <a:pt x="399" y="1558"/>
                    <a:pt x="348" y="1599"/>
                  </a:cubicBezTo>
                  <a:lnTo>
                    <a:pt x="348" y="1599"/>
                  </a:lnTo>
                  <a:cubicBezTo>
                    <a:pt x="348" y="1599"/>
                    <a:pt x="349" y="1599"/>
                    <a:pt x="349" y="1599"/>
                  </a:cubicBezTo>
                  <a:cubicBezTo>
                    <a:pt x="354" y="1599"/>
                    <a:pt x="339" y="1616"/>
                    <a:pt x="304" y="1634"/>
                  </a:cubicBezTo>
                  <a:cubicBezTo>
                    <a:pt x="265" y="1660"/>
                    <a:pt x="232" y="1686"/>
                    <a:pt x="211" y="1702"/>
                  </a:cubicBezTo>
                  <a:lnTo>
                    <a:pt x="211" y="1702"/>
                  </a:lnTo>
                  <a:cubicBezTo>
                    <a:pt x="213" y="1698"/>
                    <a:pt x="213" y="1695"/>
                    <a:pt x="213" y="1695"/>
                  </a:cubicBezTo>
                  <a:lnTo>
                    <a:pt x="213" y="1695"/>
                  </a:lnTo>
                  <a:cubicBezTo>
                    <a:pt x="195" y="1713"/>
                    <a:pt x="188" y="1720"/>
                    <a:pt x="189" y="1720"/>
                  </a:cubicBezTo>
                  <a:cubicBezTo>
                    <a:pt x="189" y="1720"/>
                    <a:pt x="198" y="1713"/>
                    <a:pt x="211" y="1702"/>
                  </a:cubicBezTo>
                  <a:lnTo>
                    <a:pt x="211" y="1702"/>
                  </a:lnTo>
                  <a:cubicBezTo>
                    <a:pt x="208" y="1713"/>
                    <a:pt x="195" y="1734"/>
                    <a:pt x="152" y="1756"/>
                  </a:cubicBezTo>
                  <a:cubicBezTo>
                    <a:pt x="117" y="1779"/>
                    <a:pt x="109" y="1789"/>
                    <a:pt x="116" y="1789"/>
                  </a:cubicBezTo>
                  <a:cubicBezTo>
                    <a:pt x="126" y="1789"/>
                    <a:pt x="175" y="1763"/>
                    <a:pt x="213" y="1725"/>
                  </a:cubicBezTo>
                  <a:cubicBezTo>
                    <a:pt x="281" y="1698"/>
                    <a:pt x="319" y="1683"/>
                    <a:pt x="326" y="1683"/>
                  </a:cubicBezTo>
                  <a:cubicBezTo>
                    <a:pt x="334" y="1683"/>
                    <a:pt x="297" y="1705"/>
                    <a:pt x="213" y="1756"/>
                  </a:cubicBezTo>
                  <a:cubicBezTo>
                    <a:pt x="149" y="1794"/>
                    <a:pt x="128" y="1811"/>
                    <a:pt x="137" y="1811"/>
                  </a:cubicBezTo>
                  <a:cubicBezTo>
                    <a:pt x="148" y="1811"/>
                    <a:pt x="216" y="1778"/>
                    <a:pt x="304" y="1725"/>
                  </a:cubicBezTo>
                  <a:cubicBezTo>
                    <a:pt x="371" y="1675"/>
                    <a:pt x="401" y="1652"/>
                    <a:pt x="405" y="1652"/>
                  </a:cubicBezTo>
                  <a:cubicBezTo>
                    <a:pt x="407" y="1652"/>
                    <a:pt x="392" y="1667"/>
                    <a:pt x="365" y="1695"/>
                  </a:cubicBezTo>
                  <a:cubicBezTo>
                    <a:pt x="304" y="1725"/>
                    <a:pt x="304" y="1756"/>
                    <a:pt x="304" y="1756"/>
                  </a:cubicBezTo>
                  <a:cubicBezTo>
                    <a:pt x="304" y="1756"/>
                    <a:pt x="304" y="1756"/>
                    <a:pt x="213" y="1816"/>
                  </a:cubicBezTo>
                  <a:cubicBezTo>
                    <a:pt x="213" y="1816"/>
                    <a:pt x="213" y="1816"/>
                    <a:pt x="274" y="1786"/>
                  </a:cubicBezTo>
                  <a:cubicBezTo>
                    <a:pt x="324" y="1756"/>
                    <a:pt x="352" y="1742"/>
                    <a:pt x="359" y="1742"/>
                  </a:cubicBezTo>
                  <a:cubicBezTo>
                    <a:pt x="368" y="1742"/>
                    <a:pt x="353" y="1759"/>
                    <a:pt x="319" y="1789"/>
                  </a:cubicBezTo>
                  <a:lnTo>
                    <a:pt x="319" y="1789"/>
                  </a:lnTo>
                  <a:cubicBezTo>
                    <a:pt x="387" y="1748"/>
                    <a:pt x="436" y="1718"/>
                    <a:pt x="442" y="1718"/>
                  </a:cubicBezTo>
                  <a:cubicBezTo>
                    <a:pt x="448" y="1718"/>
                    <a:pt x="426" y="1737"/>
                    <a:pt x="365" y="1786"/>
                  </a:cubicBezTo>
                  <a:cubicBezTo>
                    <a:pt x="363" y="1787"/>
                    <a:pt x="360" y="1788"/>
                    <a:pt x="358" y="1789"/>
                  </a:cubicBezTo>
                  <a:lnTo>
                    <a:pt x="358" y="1789"/>
                  </a:lnTo>
                  <a:cubicBezTo>
                    <a:pt x="359" y="1789"/>
                    <a:pt x="359" y="1789"/>
                    <a:pt x="359" y="1789"/>
                  </a:cubicBezTo>
                  <a:cubicBezTo>
                    <a:pt x="370" y="1789"/>
                    <a:pt x="346" y="1820"/>
                    <a:pt x="298" y="1865"/>
                  </a:cubicBezTo>
                  <a:lnTo>
                    <a:pt x="298" y="1865"/>
                  </a:lnTo>
                  <a:cubicBezTo>
                    <a:pt x="335" y="1836"/>
                    <a:pt x="365" y="1816"/>
                    <a:pt x="365" y="1816"/>
                  </a:cubicBezTo>
                  <a:lnTo>
                    <a:pt x="365" y="1816"/>
                  </a:lnTo>
                  <a:cubicBezTo>
                    <a:pt x="365" y="1847"/>
                    <a:pt x="365" y="1847"/>
                    <a:pt x="274" y="1908"/>
                  </a:cubicBezTo>
                  <a:cubicBezTo>
                    <a:pt x="231" y="1951"/>
                    <a:pt x="173" y="1994"/>
                    <a:pt x="175" y="1994"/>
                  </a:cubicBezTo>
                  <a:cubicBezTo>
                    <a:pt x="175" y="1994"/>
                    <a:pt x="186" y="1986"/>
                    <a:pt x="211" y="1969"/>
                  </a:cubicBezTo>
                  <a:lnTo>
                    <a:pt x="211" y="1969"/>
                  </a:lnTo>
                  <a:cubicBezTo>
                    <a:pt x="207" y="1973"/>
                    <a:pt x="189" y="1985"/>
                    <a:pt x="122" y="2029"/>
                  </a:cubicBezTo>
                  <a:cubicBezTo>
                    <a:pt x="122" y="2029"/>
                    <a:pt x="122" y="2060"/>
                    <a:pt x="122" y="2060"/>
                  </a:cubicBezTo>
                  <a:cubicBezTo>
                    <a:pt x="145" y="2036"/>
                    <a:pt x="159" y="2026"/>
                    <a:pt x="165" y="2026"/>
                  </a:cubicBezTo>
                  <a:cubicBezTo>
                    <a:pt x="174" y="2026"/>
                    <a:pt x="159" y="2052"/>
                    <a:pt x="122" y="2090"/>
                  </a:cubicBezTo>
                  <a:cubicBezTo>
                    <a:pt x="122" y="2090"/>
                    <a:pt x="122" y="2090"/>
                    <a:pt x="183" y="2029"/>
                  </a:cubicBezTo>
                  <a:lnTo>
                    <a:pt x="183" y="2029"/>
                  </a:lnTo>
                  <a:cubicBezTo>
                    <a:pt x="183" y="2060"/>
                    <a:pt x="183" y="2060"/>
                    <a:pt x="122" y="2120"/>
                  </a:cubicBezTo>
                  <a:cubicBezTo>
                    <a:pt x="152" y="2090"/>
                    <a:pt x="167" y="2082"/>
                    <a:pt x="175" y="2082"/>
                  </a:cubicBezTo>
                  <a:cubicBezTo>
                    <a:pt x="183" y="2082"/>
                    <a:pt x="183" y="2090"/>
                    <a:pt x="183" y="2090"/>
                  </a:cubicBezTo>
                  <a:cubicBezTo>
                    <a:pt x="273" y="2029"/>
                    <a:pt x="274" y="2029"/>
                    <a:pt x="274" y="2029"/>
                  </a:cubicBezTo>
                  <a:lnTo>
                    <a:pt x="274" y="2029"/>
                  </a:lnTo>
                  <a:cubicBezTo>
                    <a:pt x="274" y="2060"/>
                    <a:pt x="183" y="2120"/>
                    <a:pt x="183" y="2120"/>
                  </a:cubicBezTo>
                  <a:cubicBezTo>
                    <a:pt x="183" y="2133"/>
                    <a:pt x="183" y="2140"/>
                    <a:pt x="187" y="2140"/>
                  </a:cubicBezTo>
                  <a:cubicBezTo>
                    <a:pt x="193" y="2140"/>
                    <a:pt x="208" y="2126"/>
                    <a:pt x="243" y="2090"/>
                  </a:cubicBezTo>
                  <a:lnTo>
                    <a:pt x="243" y="2090"/>
                  </a:lnTo>
                  <a:cubicBezTo>
                    <a:pt x="243" y="2090"/>
                    <a:pt x="183" y="2181"/>
                    <a:pt x="183" y="2211"/>
                  </a:cubicBezTo>
                  <a:cubicBezTo>
                    <a:pt x="183" y="2211"/>
                    <a:pt x="183" y="2211"/>
                    <a:pt x="243" y="2151"/>
                  </a:cubicBezTo>
                  <a:cubicBezTo>
                    <a:pt x="315" y="2093"/>
                    <a:pt x="353" y="2063"/>
                    <a:pt x="357" y="2063"/>
                  </a:cubicBezTo>
                  <a:cubicBezTo>
                    <a:pt x="362" y="2063"/>
                    <a:pt x="324" y="2101"/>
                    <a:pt x="243" y="2181"/>
                  </a:cubicBezTo>
                  <a:cubicBezTo>
                    <a:pt x="154" y="2252"/>
                    <a:pt x="118" y="2282"/>
                    <a:pt x="121" y="2282"/>
                  </a:cubicBezTo>
                  <a:cubicBezTo>
                    <a:pt x="123" y="2282"/>
                    <a:pt x="145" y="2267"/>
                    <a:pt x="183" y="2242"/>
                  </a:cubicBezTo>
                  <a:cubicBezTo>
                    <a:pt x="218" y="2206"/>
                    <a:pt x="233" y="2192"/>
                    <a:pt x="239" y="2192"/>
                  </a:cubicBezTo>
                  <a:cubicBezTo>
                    <a:pt x="243" y="2192"/>
                    <a:pt x="243" y="2199"/>
                    <a:pt x="243" y="2211"/>
                  </a:cubicBezTo>
                  <a:cubicBezTo>
                    <a:pt x="243" y="2242"/>
                    <a:pt x="243" y="2242"/>
                    <a:pt x="183" y="2303"/>
                  </a:cubicBezTo>
                  <a:cubicBezTo>
                    <a:pt x="230" y="2265"/>
                    <a:pt x="254" y="2251"/>
                    <a:pt x="262" y="2251"/>
                  </a:cubicBezTo>
                  <a:cubicBezTo>
                    <a:pt x="281" y="2251"/>
                    <a:pt x="225" y="2322"/>
                    <a:pt x="183" y="2363"/>
                  </a:cubicBezTo>
                  <a:cubicBezTo>
                    <a:pt x="183" y="2363"/>
                    <a:pt x="183" y="2363"/>
                    <a:pt x="243" y="2303"/>
                  </a:cubicBezTo>
                  <a:cubicBezTo>
                    <a:pt x="315" y="2245"/>
                    <a:pt x="353" y="2215"/>
                    <a:pt x="357" y="2215"/>
                  </a:cubicBezTo>
                  <a:cubicBezTo>
                    <a:pt x="362" y="2215"/>
                    <a:pt x="324" y="2253"/>
                    <a:pt x="243" y="2333"/>
                  </a:cubicBezTo>
                  <a:cubicBezTo>
                    <a:pt x="264" y="2313"/>
                    <a:pt x="277" y="2303"/>
                    <a:pt x="282" y="2303"/>
                  </a:cubicBezTo>
                  <a:cubicBezTo>
                    <a:pt x="291" y="2303"/>
                    <a:pt x="264" y="2343"/>
                    <a:pt x="183" y="2424"/>
                  </a:cubicBezTo>
                  <a:cubicBezTo>
                    <a:pt x="91" y="2485"/>
                    <a:pt x="31" y="2576"/>
                    <a:pt x="31" y="2576"/>
                  </a:cubicBezTo>
                  <a:cubicBezTo>
                    <a:pt x="91" y="2515"/>
                    <a:pt x="91" y="2515"/>
                    <a:pt x="91" y="2515"/>
                  </a:cubicBezTo>
                  <a:cubicBezTo>
                    <a:pt x="127" y="2480"/>
                    <a:pt x="142" y="2465"/>
                    <a:pt x="148" y="2465"/>
                  </a:cubicBezTo>
                  <a:cubicBezTo>
                    <a:pt x="152" y="2465"/>
                    <a:pt x="152" y="2472"/>
                    <a:pt x="152" y="2485"/>
                  </a:cubicBezTo>
                  <a:cubicBezTo>
                    <a:pt x="152" y="2485"/>
                    <a:pt x="243" y="2455"/>
                    <a:pt x="243" y="2455"/>
                  </a:cubicBezTo>
                  <a:lnTo>
                    <a:pt x="243" y="2455"/>
                  </a:lnTo>
                  <a:cubicBezTo>
                    <a:pt x="243" y="2455"/>
                    <a:pt x="243" y="2485"/>
                    <a:pt x="152" y="2576"/>
                  </a:cubicBezTo>
                  <a:cubicBezTo>
                    <a:pt x="152" y="2576"/>
                    <a:pt x="152" y="2576"/>
                    <a:pt x="243" y="2515"/>
                  </a:cubicBezTo>
                  <a:cubicBezTo>
                    <a:pt x="256" y="2503"/>
                    <a:pt x="266" y="2492"/>
                    <a:pt x="274" y="2485"/>
                  </a:cubicBezTo>
                  <a:lnTo>
                    <a:pt x="274" y="2485"/>
                  </a:lnTo>
                  <a:cubicBezTo>
                    <a:pt x="274" y="2491"/>
                    <a:pt x="274" y="2496"/>
                    <a:pt x="274" y="2500"/>
                  </a:cubicBezTo>
                  <a:lnTo>
                    <a:pt x="274" y="2500"/>
                  </a:lnTo>
                  <a:cubicBezTo>
                    <a:pt x="278" y="2494"/>
                    <a:pt x="281" y="2489"/>
                    <a:pt x="283" y="2485"/>
                  </a:cubicBezTo>
                  <a:lnTo>
                    <a:pt x="274" y="2485"/>
                  </a:lnTo>
                  <a:cubicBezTo>
                    <a:pt x="274" y="2485"/>
                    <a:pt x="274" y="2485"/>
                    <a:pt x="274" y="2485"/>
                  </a:cubicBezTo>
                  <a:lnTo>
                    <a:pt x="274" y="2485"/>
                  </a:lnTo>
                  <a:cubicBezTo>
                    <a:pt x="274" y="2485"/>
                    <a:pt x="274" y="2485"/>
                    <a:pt x="274" y="2485"/>
                  </a:cubicBezTo>
                  <a:lnTo>
                    <a:pt x="274" y="2485"/>
                  </a:lnTo>
                  <a:cubicBezTo>
                    <a:pt x="282" y="2477"/>
                    <a:pt x="287" y="2473"/>
                    <a:pt x="289" y="2473"/>
                  </a:cubicBezTo>
                  <a:cubicBezTo>
                    <a:pt x="290" y="2473"/>
                    <a:pt x="288" y="2477"/>
                    <a:pt x="283" y="2485"/>
                  </a:cubicBezTo>
                  <a:lnTo>
                    <a:pt x="304" y="2485"/>
                  </a:lnTo>
                  <a:cubicBezTo>
                    <a:pt x="288" y="2501"/>
                    <a:pt x="272" y="2520"/>
                    <a:pt x="258" y="2536"/>
                  </a:cubicBezTo>
                  <a:lnTo>
                    <a:pt x="258" y="2536"/>
                  </a:lnTo>
                  <a:cubicBezTo>
                    <a:pt x="334" y="2485"/>
                    <a:pt x="335" y="2485"/>
                    <a:pt x="335" y="2485"/>
                  </a:cubicBezTo>
                  <a:lnTo>
                    <a:pt x="335" y="2485"/>
                  </a:lnTo>
                  <a:cubicBezTo>
                    <a:pt x="301" y="2535"/>
                    <a:pt x="341" y="2558"/>
                    <a:pt x="394" y="2558"/>
                  </a:cubicBezTo>
                  <a:cubicBezTo>
                    <a:pt x="438" y="2558"/>
                    <a:pt x="490" y="2543"/>
                    <a:pt x="517" y="2515"/>
                  </a:cubicBezTo>
                  <a:lnTo>
                    <a:pt x="547" y="2515"/>
                  </a:lnTo>
                  <a:cubicBezTo>
                    <a:pt x="498" y="2577"/>
                    <a:pt x="484" y="2599"/>
                    <a:pt x="490" y="2599"/>
                  </a:cubicBezTo>
                  <a:cubicBezTo>
                    <a:pt x="499" y="2599"/>
                    <a:pt x="547" y="2558"/>
                    <a:pt x="597" y="2523"/>
                  </a:cubicBezTo>
                  <a:lnTo>
                    <a:pt x="597" y="2523"/>
                  </a:lnTo>
                  <a:cubicBezTo>
                    <a:pt x="584" y="2544"/>
                    <a:pt x="583" y="2553"/>
                    <a:pt x="589" y="2553"/>
                  </a:cubicBezTo>
                  <a:cubicBezTo>
                    <a:pt x="596" y="2553"/>
                    <a:pt x="615" y="2539"/>
                    <a:pt x="639" y="2515"/>
                  </a:cubicBezTo>
                  <a:lnTo>
                    <a:pt x="639" y="2515"/>
                  </a:lnTo>
                  <a:cubicBezTo>
                    <a:pt x="583" y="2585"/>
                    <a:pt x="559" y="2623"/>
                    <a:pt x="567" y="2623"/>
                  </a:cubicBezTo>
                  <a:cubicBezTo>
                    <a:pt x="577" y="2623"/>
                    <a:pt x="631" y="2570"/>
                    <a:pt x="730" y="2455"/>
                  </a:cubicBezTo>
                  <a:lnTo>
                    <a:pt x="730" y="2455"/>
                  </a:lnTo>
                  <a:cubicBezTo>
                    <a:pt x="676" y="2526"/>
                    <a:pt x="654" y="2555"/>
                    <a:pt x="657" y="2555"/>
                  </a:cubicBezTo>
                  <a:cubicBezTo>
                    <a:pt x="659" y="2555"/>
                    <a:pt x="674" y="2541"/>
                    <a:pt x="699" y="2515"/>
                  </a:cubicBezTo>
                  <a:lnTo>
                    <a:pt x="699" y="2515"/>
                  </a:lnTo>
                  <a:cubicBezTo>
                    <a:pt x="654" y="2591"/>
                    <a:pt x="631" y="2629"/>
                    <a:pt x="635" y="2629"/>
                  </a:cubicBezTo>
                  <a:cubicBezTo>
                    <a:pt x="639" y="2629"/>
                    <a:pt x="669" y="2591"/>
                    <a:pt x="730" y="2515"/>
                  </a:cubicBezTo>
                  <a:cubicBezTo>
                    <a:pt x="791" y="2439"/>
                    <a:pt x="829" y="2401"/>
                    <a:pt x="836" y="2401"/>
                  </a:cubicBezTo>
                  <a:cubicBezTo>
                    <a:pt x="844" y="2401"/>
                    <a:pt x="821" y="2439"/>
                    <a:pt x="760" y="2515"/>
                  </a:cubicBezTo>
                  <a:lnTo>
                    <a:pt x="730" y="2607"/>
                  </a:lnTo>
                  <a:lnTo>
                    <a:pt x="791" y="2515"/>
                  </a:lnTo>
                  <a:lnTo>
                    <a:pt x="791" y="2515"/>
                  </a:lnTo>
                  <a:cubicBezTo>
                    <a:pt x="791" y="2515"/>
                    <a:pt x="760" y="2607"/>
                    <a:pt x="821" y="2607"/>
                  </a:cubicBezTo>
                  <a:cubicBezTo>
                    <a:pt x="882" y="2607"/>
                    <a:pt x="882" y="2607"/>
                    <a:pt x="943" y="2546"/>
                  </a:cubicBezTo>
                  <a:lnTo>
                    <a:pt x="943" y="2546"/>
                  </a:lnTo>
                  <a:cubicBezTo>
                    <a:pt x="943" y="2546"/>
                    <a:pt x="912" y="2607"/>
                    <a:pt x="912" y="2607"/>
                  </a:cubicBezTo>
                  <a:cubicBezTo>
                    <a:pt x="943" y="2607"/>
                    <a:pt x="943" y="2607"/>
                    <a:pt x="882" y="2698"/>
                  </a:cubicBezTo>
                  <a:lnTo>
                    <a:pt x="912" y="2698"/>
                  </a:lnTo>
                  <a:cubicBezTo>
                    <a:pt x="968" y="2605"/>
                    <a:pt x="1001" y="2569"/>
                    <a:pt x="1011" y="2569"/>
                  </a:cubicBezTo>
                  <a:cubicBezTo>
                    <a:pt x="1018" y="2569"/>
                    <a:pt x="1015" y="2583"/>
                    <a:pt x="1003" y="2607"/>
                  </a:cubicBezTo>
                  <a:cubicBezTo>
                    <a:pt x="1034" y="2607"/>
                    <a:pt x="1034" y="2607"/>
                    <a:pt x="1095" y="2546"/>
                  </a:cubicBezTo>
                  <a:lnTo>
                    <a:pt x="1095" y="2546"/>
                  </a:lnTo>
                  <a:cubicBezTo>
                    <a:pt x="1076" y="2582"/>
                    <a:pt x="1058" y="2629"/>
                    <a:pt x="1066" y="2629"/>
                  </a:cubicBezTo>
                  <a:cubicBezTo>
                    <a:pt x="1071" y="2629"/>
                    <a:pt x="1088" y="2607"/>
                    <a:pt x="1125" y="2546"/>
                  </a:cubicBezTo>
                  <a:lnTo>
                    <a:pt x="1125" y="2546"/>
                  </a:lnTo>
                  <a:lnTo>
                    <a:pt x="1095" y="2607"/>
                  </a:lnTo>
                  <a:cubicBezTo>
                    <a:pt x="1085" y="2634"/>
                    <a:pt x="1082" y="2645"/>
                    <a:pt x="1083" y="2645"/>
                  </a:cubicBezTo>
                  <a:cubicBezTo>
                    <a:pt x="1085" y="2645"/>
                    <a:pt x="1113" y="2588"/>
                    <a:pt x="1155" y="2546"/>
                  </a:cubicBezTo>
                  <a:cubicBezTo>
                    <a:pt x="1196" y="2479"/>
                    <a:pt x="1218" y="2441"/>
                    <a:pt x="1220" y="2441"/>
                  </a:cubicBezTo>
                  <a:lnTo>
                    <a:pt x="1220" y="2441"/>
                  </a:lnTo>
                  <a:cubicBezTo>
                    <a:pt x="1223" y="2441"/>
                    <a:pt x="1195" y="2497"/>
                    <a:pt x="1132" y="2623"/>
                  </a:cubicBezTo>
                  <a:lnTo>
                    <a:pt x="1132" y="2623"/>
                  </a:lnTo>
                  <a:cubicBezTo>
                    <a:pt x="1145" y="2609"/>
                    <a:pt x="1155" y="2598"/>
                    <a:pt x="1160" y="2598"/>
                  </a:cubicBezTo>
                  <a:cubicBezTo>
                    <a:pt x="1165" y="2598"/>
                    <a:pt x="1165" y="2609"/>
                    <a:pt x="1155" y="2637"/>
                  </a:cubicBezTo>
                  <a:cubicBezTo>
                    <a:pt x="1155" y="2637"/>
                    <a:pt x="1155" y="2637"/>
                    <a:pt x="1246" y="2485"/>
                  </a:cubicBezTo>
                  <a:cubicBezTo>
                    <a:pt x="1277" y="2394"/>
                    <a:pt x="1307" y="2394"/>
                    <a:pt x="1307" y="2394"/>
                  </a:cubicBezTo>
                  <a:lnTo>
                    <a:pt x="1307" y="2394"/>
                  </a:lnTo>
                  <a:cubicBezTo>
                    <a:pt x="1246" y="2485"/>
                    <a:pt x="1246" y="2485"/>
                    <a:pt x="1216" y="2546"/>
                  </a:cubicBezTo>
                  <a:cubicBezTo>
                    <a:pt x="1216" y="2546"/>
                    <a:pt x="1186" y="2637"/>
                    <a:pt x="1155" y="2698"/>
                  </a:cubicBezTo>
                  <a:cubicBezTo>
                    <a:pt x="1127" y="2726"/>
                    <a:pt x="1119" y="2748"/>
                    <a:pt x="1123" y="2748"/>
                  </a:cubicBezTo>
                  <a:cubicBezTo>
                    <a:pt x="1129" y="2748"/>
                    <a:pt x="1153" y="2719"/>
                    <a:pt x="1186" y="2637"/>
                  </a:cubicBezTo>
                  <a:cubicBezTo>
                    <a:pt x="1277" y="2485"/>
                    <a:pt x="1277" y="2485"/>
                    <a:pt x="1307" y="2485"/>
                  </a:cubicBezTo>
                  <a:cubicBezTo>
                    <a:pt x="1307" y="2485"/>
                    <a:pt x="1307" y="2485"/>
                    <a:pt x="1277" y="2546"/>
                  </a:cubicBezTo>
                  <a:cubicBezTo>
                    <a:pt x="1216" y="2637"/>
                    <a:pt x="1216" y="2637"/>
                    <a:pt x="1246" y="2637"/>
                  </a:cubicBezTo>
                  <a:cubicBezTo>
                    <a:pt x="1246" y="2637"/>
                    <a:pt x="1398" y="2424"/>
                    <a:pt x="1490" y="2272"/>
                  </a:cubicBezTo>
                  <a:lnTo>
                    <a:pt x="1490" y="2272"/>
                  </a:lnTo>
                  <a:cubicBezTo>
                    <a:pt x="1459" y="2333"/>
                    <a:pt x="1459" y="2333"/>
                    <a:pt x="1459" y="2333"/>
                  </a:cubicBezTo>
                  <a:cubicBezTo>
                    <a:pt x="1429" y="2424"/>
                    <a:pt x="1398" y="2424"/>
                    <a:pt x="1398" y="2424"/>
                  </a:cubicBezTo>
                  <a:lnTo>
                    <a:pt x="1368" y="2485"/>
                  </a:lnTo>
                  <a:cubicBezTo>
                    <a:pt x="1398" y="2455"/>
                    <a:pt x="1414" y="2439"/>
                    <a:pt x="1417" y="2439"/>
                  </a:cubicBezTo>
                  <a:cubicBezTo>
                    <a:pt x="1421" y="2439"/>
                    <a:pt x="1414" y="2455"/>
                    <a:pt x="1398" y="2485"/>
                  </a:cubicBezTo>
                  <a:cubicBezTo>
                    <a:pt x="1377" y="2551"/>
                    <a:pt x="1339" y="2601"/>
                    <a:pt x="1342" y="2601"/>
                  </a:cubicBezTo>
                  <a:cubicBezTo>
                    <a:pt x="1344" y="2601"/>
                    <a:pt x="1351" y="2593"/>
                    <a:pt x="1368" y="2576"/>
                  </a:cubicBezTo>
                  <a:lnTo>
                    <a:pt x="1368" y="2576"/>
                  </a:lnTo>
                  <a:cubicBezTo>
                    <a:pt x="1368" y="2576"/>
                    <a:pt x="1368" y="2577"/>
                    <a:pt x="1338" y="2637"/>
                  </a:cubicBezTo>
                  <a:cubicBezTo>
                    <a:pt x="1338" y="2637"/>
                    <a:pt x="1368" y="2637"/>
                    <a:pt x="1398" y="2576"/>
                  </a:cubicBezTo>
                  <a:cubicBezTo>
                    <a:pt x="1429" y="2485"/>
                    <a:pt x="1429" y="2485"/>
                    <a:pt x="1429" y="2485"/>
                  </a:cubicBezTo>
                  <a:cubicBezTo>
                    <a:pt x="1459" y="2485"/>
                    <a:pt x="1459" y="2485"/>
                    <a:pt x="1490" y="2424"/>
                  </a:cubicBezTo>
                  <a:cubicBezTo>
                    <a:pt x="1520" y="2363"/>
                    <a:pt x="1581" y="2272"/>
                    <a:pt x="1581" y="2272"/>
                  </a:cubicBezTo>
                  <a:cubicBezTo>
                    <a:pt x="1604" y="2249"/>
                    <a:pt x="1619" y="2234"/>
                    <a:pt x="1622" y="2234"/>
                  </a:cubicBezTo>
                  <a:cubicBezTo>
                    <a:pt x="1628" y="2234"/>
                    <a:pt x="1606" y="2270"/>
                    <a:pt x="1550" y="2363"/>
                  </a:cubicBezTo>
                  <a:cubicBezTo>
                    <a:pt x="1550" y="2363"/>
                    <a:pt x="1520" y="2424"/>
                    <a:pt x="1520" y="2424"/>
                  </a:cubicBezTo>
                  <a:cubicBezTo>
                    <a:pt x="1520" y="2424"/>
                    <a:pt x="1543" y="2424"/>
                    <a:pt x="1529" y="2485"/>
                  </a:cubicBezTo>
                  <a:lnTo>
                    <a:pt x="1529" y="2485"/>
                  </a:lnTo>
                  <a:cubicBezTo>
                    <a:pt x="1536" y="2467"/>
                    <a:pt x="1543" y="2447"/>
                    <a:pt x="1550" y="2424"/>
                  </a:cubicBezTo>
                  <a:cubicBezTo>
                    <a:pt x="1554" y="2418"/>
                    <a:pt x="1557" y="2410"/>
                    <a:pt x="1560" y="2403"/>
                  </a:cubicBezTo>
                  <a:lnTo>
                    <a:pt x="1560" y="2403"/>
                  </a:lnTo>
                  <a:cubicBezTo>
                    <a:pt x="1546" y="2442"/>
                    <a:pt x="1531" y="2483"/>
                    <a:pt x="1520" y="2515"/>
                  </a:cubicBezTo>
                  <a:cubicBezTo>
                    <a:pt x="1542" y="2450"/>
                    <a:pt x="1580" y="2400"/>
                    <a:pt x="1588" y="2400"/>
                  </a:cubicBezTo>
                  <a:cubicBezTo>
                    <a:pt x="1591" y="2400"/>
                    <a:pt x="1589" y="2407"/>
                    <a:pt x="1581" y="2424"/>
                  </a:cubicBezTo>
                  <a:cubicBezTo>
                    <a:pt x="1581" y="2424"/>
                    <a:pt x="1611" y="2424"/>
                    <a:pt x="1581" y="2515"/>
                  </a:cubicBezTo>
                  <a:cubicBezTo>
                    <a:pt x="1596" y="2470"/>
                    <a:pt x="1604" y="2447"/>
                    <a:pt x="1607" y="2447"/>
                  </a:cubicBezTo>
                  <a:cubicBezTo>
                    <a:pt x="1611" y="2447"/>
                    <a:pt x="1611" y="2470"/>
                    <a:pt x="1611" y="2515"/>
                  </a:cubicBezTo>
                  <a:cubicBezTo>
                    <a:pt x="1596" y="2591"/>
                    <a:pt x="1588" y="2629"/>
                    <a:pt x="1592" y="2629"/>
                  </a:cubicBezTo>
                  <a:cubicBezTo>
                    <a:pt x="1596" y="2629"/>
                    <a:pt x="1609" y="2598"/>
                    <a:pt x="1634" y="2536"/>
                  </a:cubicBezTo>
                  <a:lnTo>
                    <a:pt x="1634" y="2536"/>
                  </a:lnTo>
                  <a:cubicBezTo>
                    <a:pt x="1633" y="2539"/>
                    <a:pt x="1634" y="2541"/>
                    <a:pt x="1635" y="2541"/>
                  </a:cubicBezTo>
                  <a:cubicBezTo>
                    <a:pt x="1644" y="2541"/>
                    <a:pt x="1681" y="2498"/>
                    <a:pt x="1702" y="2455"/>
                  </a:cubicBezTo>
                  <a:cubicBezTo>
                    <a:pt x="1733" y="2363"/>
                    <a:pt x="1794" y="2211"/>
                    <a:pt x="1824" y="2151"/>
                  </a:cubicBezTo>
                  <a:cubicBezTo>
                    <a:pt x="1858" y="2065"/>
                    <a:pt x="1873" y="2028"/>
                    <a:pt x="1880" y="2028"/>
                  </a:cubicBezTo>
                  <a:cubicBezTo>
                    <a:pt x="1885" y="2028"/>
                    <a:pt x="1885" y="2050"/>
                    <a:pt x="1885" y="2090"/>
                  </a:cubicBezTo>
                  <a:cubicBezTo>
                    <a:pt x="1885" y="2090"/>
                    <a:pt x="1854" y="2151"/>
                    <a:pt x="1824" y="2242"/>
                  </a:cubicBezTo>
                  <a:cubicBezTo>
                    <a:pt x="1794" y="2303"/>
                    <a:pt x="1794" y="2303"/>
                    <a:pt x="1794" y="2303"/>
                  </a:cubicBezTo>
                  <a:cubicBezTo>
                    <a:pt x="1763" y="2363"/>
                    <a:pt x="1702" y="2455"/>
                    <a:pt x="1733" y="2455"/>
                  </a:cubicBezTo>
                  <a:cubicBezTo>
                    <a:pt x="1733" y="2455"/>
                    <a:pt x="1733" y="2455"/>
                    <a:pt x="1733" y="2455"/>
                  </a:cubicBezTo>
                  <a:lnTo>
                    <a:pt x="1733" y="2455"/>
                  </a:lnTo>
                  <a:cubicBezTo>
                    <a:pt x="1702" y="2485"/>
                    <a:pt x="1702" y="2485"/>
                    <a:pt x="1702" y="2515"/>
                  </a:cubicBezTo>
                  <a:cubicBezTo>
                    <a:pt x="1672" y="2607"/>
                    <a:pt x="1672" y="2607"/>
                    <a:pt x="1672" y="2607"/>
                  </a:cubicBezTo>
                  <a:cubicBezTo>
                    <a:pt x="1697" y="2531"/>
                    <a:pt x="1722" y="2476"/>
                    <a:pt x="1730" y="2460"/>
                  </a:cubicBezTo>
                  <a:lnTo>
                    <a:pt x="1730" y="2460"/>
                  </a:lnTo>
                  <a:cubicBezTo>
                    <a:pt x="1704" y="2515"/>
                    <a:pt x="1733" y="2515"/>
                    <a:pt x="1733" y="2515"/>
                  </a:cubicBezTo>
                  <a:cubicBezTo>
                    <a:pt x="1733" y="2515"/>
                    <a:pt x="1763" y="2515"/>
                    <a:pt x="1733" y="2607"/>
                  </a:cubicBezTo>
                  <a:cubicBezTo>
                    <a:pt x="1763" y="2607"/>
                    <a:pt x="1763" y="2607"/>
                    <a:pt x="1794" y="2515"/>
                  </a:cubicBezTo>
                  <a:cubicBezTo>
                    <a:pt x="1806" y="2490"/>
                    <a:pt x="1816" y="2470"/>
                    <a:pt x="1824" y="2455"/>
                  </a:cubicBezTo>
                  <a:lnTo>
                    <a:pt x="1824" y="2455"/>
                  </a:lnTo>
                  <a:cubicBezTo>
                    <a:pt x="1785" y="2552"/>
                    <a:pt x="1796" y="2624"/>
                    <a:pt x="1825" y="2624"/>
                  </a:cubicBezTo>
                  <a:cubicBezTo>
                    <a:pt x="1841" y="2624"/>
                    <a:pt x="1863" y="2601"/>
                    <a:pt x="1885" y="2546"/>
                  </a:cubicBezTo>
                  <a:cubicBezTo>
                    <a:pt x="1885" y="2576"/>
                    <a:pt x="1892" y="2591"/>
                    <a:pt x="1904" y="2591"/>
                  </a:cubicBezTo>
                  <a:cubicBezTo>
                    <a:pt x="1915" y="2591"/>
                    <a:pt x="1930" y="2576"/>
                    <a:pt x="1946" y="2546"/>
                  </a:cubicBezTo>
                  <a:lnTo>
                    <a:pt x="1976" y="2546"/>
                  </a:lnTo>
                  <a:cubicBezTo>
                    <a:pt x="1997" y="2504"/>
                    <a:pt x="2018" y="2446"/>
                    <a:pt x="2019" y="2446"/>
                  </a:cubicBezTo>
                  <a:lnTo>
                    <a:pt x="2019" y="2446"/>
                  </a:lnTo>
                  <a:cubicBezTo>
                    <a:pt x="2019" y="2446"/>
                    <a:pt x="2016" y="2457"/>
                    <a:pt x="2006" y="2485"/>
                  </a:cubicBezTo>
                  <a:cubicBezTo>
                    <a:pt x="2006" y="2546"/>
                    <a:pt x="2006" y="2546"/>
                    <a:pt x="2037" y="2546"/>
                  </a:cubicBezTo>
                  <a:cubicBezTo>
                    <a:pt x="2037" y="2546"/>
                    <a:pt x="2037" y="2546"/>
                    <a:pt x="2067" y="2485"/>
                  </a:cubicBezTo>
                  <a:cubicBezTo>
                    <a:pt x="2076" y="2457"/>
                    <a:pt x="2083" y="2446"/>
                    <a:pt x="2086" y="2446"/>
                  </a:cubicBezTo>
                  <a:lnTo>
                    <a:pt x="2086" y="2446"/>
                  </a:lnTo>
                  <a:cubicBezTo>
                    <a:pt x="2095" y="2446"/>
                    <a:pt x="2088" y="2504"/>
                    <a:pt x="2067" y="2546"/>
                  </a:cubicBezTo>
                  <a:cubicBezTo>
                    <a:pt x="2053" y="2615"/>
                    <a:pt x="2046" y="2653"/>
                    <a:pt x="2047" y="2653"/>
                  </a:cubicBezTo>
                  <a:cubicBezTo>
                    <a:pt x="2050" y="2653"/>
                    <a:pt x="2065" y="2600"/>
                    <a:pt x="2098" y="2485"/>
                  </a:cubicBezTo>
                  <a:lnTo>
                    <a:pt x="2098" y="2485"/>
                  </a:lnTo>
                  <a:cubicBezTo>
                    <a:pt x="2098" y="2485"/>
                    <a:pt x="2098" y="2546"/>
                    <a:pt x="2067" y="2637"/>
                  </a:cubicBezTo>
                  <a:cubicBezTo>
                    <a:pt x="2067" y="2637"/>
                    <a:pt x="2067" y="2637"/>
                    <a:pt x="2098" y="2546"/>
                  </a:cubicBezTo>
                  <a:cubicBezTo>
                    <a:pt x="2098" y="2546"/>
                    <a:pt x="2098" y="2546"/>
                    <a:pt x="2128" y="2485"/>
                  </a:cubicBezTo>
                  <a:cubicBezTo>
                    <a:pt x="2158" y="2424"/>
                    <a:pt x="2158" y="2333"/>
                    <a:pt x="2189" y="2272"/>
                  </a:cubicBezTo>
                  <a:cubicBezTo>
                    <a:pt x="2189" y="2181"/>
                    <a:pt x="2219" y="2181"/>
                    <a:pt x="2219" y="2181"/>
                  </a:cubicBezTo>
                  <a:lnTo>
                    <a:pt x="2219" y="2181"/>
                  </a:lnTo>
                  <a:cubicBezTo>
                    <a:pt x="2189" y="2272"/>
                    <a:pt x="2189" y="2333"/>
                    <a:pt x="2158" y="2424"/>
                  </a:cubicBezTo>
                  <a:cubicBezTo>
                    <a:pt x="2158" y="2424"/>
                    <a:pt x="2128" y="2485"/>
                    <a:pt x="2128" y="2546"/>
                  </a:cubicBezTo>
                  <a:cubicBezTo>
                    <a:pt x="2122" y="2565"/>
                    <a:pt x="2119" y="2573"/>
                    <a:pt x="2120" y="2573"/>
                  </a:cubicBezTo>
                  <a:cubicBezTo>
                    <a:pt x="2122" y="2573"/>
                    <a:pt x="2153" y="2499"/>
                    <a:pt x="2189" y="2409"/>
                  </a:cubicBezTo>
                  <a:lnTo>
                    <a:pt x="2189" y="2409"/>
                  </a:lnTo>
                  <a:cubicBezTo>
                    <a:pt x="2189" y="2414"/>
                    <a:pt x="2189" y="2419"/>
                    <a:pt x="2189" y="2424"/>
                  </a:cubicBezTo>
                  <a:cubicBezTo>
                    <a:pt x="2158" y="2485"/>
                    <a:pt x="2189" y="2485"/>
                    <a:pt x="2189" y="2485"/>
                  </a:cubicBezTo>
                  <a:cubicBezTo>
                    <a:pt x="2189" y="2485"/>
                    <a:pt x="2219" y="2485"/>
                    <a:pt x="2219" y="2424"/>
                  </a:cubicBezTo>
                  <a:cubicBezTo>
                    <a:pt x="2250" y="2333"/>
                    <a:pt x="2250" y="2272"/>
                    <a:pt x="2250" y="2272"/>
                  </a:cubicBezTo>
                  <a:cubicBezTo>
                    <a:pt x="2250" y="2272"/>
                    <a:pt x="2280" y="2211"/>
                    <a:pt x="2280" y="2120"/>
                  </a:cubicBezTo>
                  <a:cubicBezTo>
                    <a:pt x="2280" y="2120"/>
                    <a:pt x="2280" y="2211"/>
                    <a:pt x="2280" y="2272"/>
                  </a:cubicBezTo>
                  <a:cubicBezTo>
                    <a:pt x="2250" y="2424"/>
                    <a:pt x="2250" y="2485"/>
                    <a:pt x="2280" y="2485"/>
                  </a:cubicBezTo>
                  <a:cubicBezTo>
                    <a:pt x="2280" y="2485"/>
                    <a:pt x="2310" y="2485"/>
                    <a:pt x="2310" y="2576"/>
                  </a:cubicBezTo>
                  <a:cubicBezTo>
                    <a:pt x="2310" y="2576"/>
                    <a:pt x="2310" y="2576"/>
                    <a:pt x="2341" y="2485"/>
                  </a:cubicBezTo>
                  <a:cubicBezTo>
                    <a:pt x="2341" y="2531"/>
                    <a:pt x="2341" y="2553"/>
                    <a:pt x="2345" y="2553"/>
                  </a:cubicBezTo>
                  <a:cubicBezTo>
                    <a:pt x="2348" y="2553"/>
                    <a:pt x="2356" y="2531"/>
                    <a:pt x="2371" y="2485"/>
                  </a:cubicBezTo>
                  <a:cubicBezTo>
                    <a:pt x="2371" y="2555"/>
                    <a:pt x="2371" y="2592"/>
                    <a:pt x="2374" y="2592"/>
                  </a:cubicBezTo>
                  <a:cubicBezTo>
                    <a:pt x="2378" y="2592"/>
                    <a:pt x="2385" y="2540"/>
                    <a:pt x="2402" y="2424"/>
                  </a:cubicBezTo>
                  <a:cubicBezTo>
                    <a:pt x="2402" y="2363"/>
                    <a:pt x="2402" y="2272"/>
                    <a:pt x="2402" y="2272"/>
                  </a:cubicBezTo>
                  <a:lnTo>
                    <a:pt x="2402" y="2211"/>
                  </a:lnTo>
                  <a:cubicBezTo>
                    <a:pt x="2417" y="2211"/>
                    <a:pt x="2424" y="2189"/>
                    <a:pt x="2432" y="2158"/>
                  </a:cubicBezTo>
                  <a:lnTo>
                    <a:pt x="2432" y="2158"/>
                  </a:lnTo>
                  <a:cubicBezTo>
                    <a:pt x="2432" y="2217"/>
                    <a:pt x="2431" y="2276"/>
                    <a:pt x="2402" y="2363"/>
                  </a:cubicBezTo>
                  <a:cubicBezTo>
                    <a:pt x="2402" y="2454"/>
                    <a:pt x="2402" y="2512"/>
                    <a:pt x="2408" y="2512"/>
                  </a:cubicBezTo>
                  <a:cubicBezTo>
                    <a:pt x="2412" y="2512"/>
                    <a:pt x="2420" y="2486"/>
                    <a:pt x="2432" y="2424"/>
                  </a:cubicBezTo>
                  <a:lnTo>
                    <a:pt x="2432" y="2424"/>
                  </a:lnTo>
                  <a:cubicBezTo>
                    <a:pt x="2413" y="2517"/>
                    <a:pt x="2406" y="2553"/>
                    <a:pt x="2410" y="2553"/>
                  </a:cubicBezTo>
                  <a:cubicBezTo>
                    <a:pt x="2413" y="2553"/>
                    <a:pt x="2420" y="2539"/>
                    <a:pt x="2432" y="2515"/>
                  </a:cubicBezTo>
                  <a:cubicBezTo>
                    <a:pt x="2432" y="2424"/>
                    <a:pt x="2432" y="2424"/>
                    <a:pt x="2432" y="2424"/>
                  </a:cubicBezTo>
                  <a:cubicBezTo>
                    <a:pt x="2447" y="2363"/>
                    <a:pt x="2455" y="2333"/>
                    <a:pt x="2459" y="2333"/>
                  </a:cubicBezTo>
                  <a:cubicBezTo>
                    <a:pt x="2462" y="2333"/>
                    <a:pt x="2462" y="2363"/>
                    <a:pt x="2462" y="2424"/>
                  </a:cubicBezTo>
                  <a:cubicBezTo>
                    <a:pt x="2462" y="2517"/>
                    <a:pt x="2474" y="2553"/>
                    <a:pt x="2483" y="2553"/>
                  </a:cubicBezTo>
                  <a:cubicBezTo>
                    <a:pt x="2488" y="2553"/>
                    <a:pt x="2493" y="2539"/>
                    <a:pt x="2493" y="2515"/>
                  </a:cubicBezTo>
                  <a:cubicBezTo>
                    <a:pt x="2493" y="2430"/>
                    <a:pt x="2502" y="2392"/>
                    <a:pt x="2511" y="2392"/>
                  </a:cubicBezTo>
                  <a:cubicBezTo>
                    <a:pt x="2517" y="2392"/>
                    <a:pt x="2523" y="2415"/>
                    <a:pt x="2523" y="2455"/>
                  </a:cubicBezTo>
                  <a:cubicBezTo>
                    <a:pt x="2523" y="2485"/>
                    <a:pt x="2523" y="2500"/>
                    <a:pt x="2527" y="2500"/>
                  </a:cubicBezTo>
                  <a:cubicBezTo>
                    <a:pt x="2531" y="2500"/>
                    <a:pt x="2538" y="2485"/>
                    <a:pt x="2553" y="2455"/>
                  </a:cubicBezTo>
                  <a:lnTo>
                    <a:pt x="2553" y="2455"/>
                  </a:lnTo>
                  <a:cubicBezTo>
                    <a:pt x="2532" y="2498"/>
                    <a:pt x="2526" y="2541"/>
                    <a:pt x="2535" y="2541"/>
                  </a:cubicBezTo>
                  <a:cubicBezTo>
                    <a:pt x="2538" y="2541"/>
                    <a:pt x="2545" y="2533"/>
                    <a:pt x="2554" y="2515"/>
                  </a:cubicBezTo>
                  <a:cubicBezTo>
                    <a:pt x="2554" y="2515"/>
                    <a:pt x="2554" y="2515"/>
                    <a:pt x="2554" y="2455"/>
                  </a:cubicBezTo>
                  <a:lnTo>
                    <a:pt x="2584" y="2303"/>
                  </a:lnTo>
                  <a:cubicBezTo>
                    <a:pt x="2584" y="2303"/>
                    <a:pt x="2584" y="2242"/>
                    <a:pt x="2584" y="2151"/>
                  </a:cubicBezTo>
                  <a:cubicBezTo>
                    <a:pt x="2584" y="2136"/>
                    <a:pt x="2586" y="2128"/>
                    <a:pt x="2588" y="2128"/>
                  </a:cubicBezTo>
                  <a:cubicBezTo>
                    <a:pt x="2595" y="2128"/>
                    <a:pt x="2607" y="2202"/>
                    <a:pt x="2584" y="2363"/>
                  </a:cubicBezTo>
                  <a:lnTo>
                    <a:pt x="2584" y="2515"/>
                  </a:lnTo>
                  <a:cubicBezTo>
                    <a:pt x="2614" y="2455"/>
                    <a:pt x="2614" y="2363"/>
                    <a:pt x="2614" y="2363"/>
                  </a:cubicBezTo>
                  <a:cubicBezTo>
                    <a:pt x="2614" y="2363"/>
                    <a:pt x="2614" y="2363"/>
                    <a:pt x="2614" y="2455"/>
                  </a:cubicBezTo>
                  <a:cubicBezTo>
                    <a:pt x="2631" y="2369"/>
                    <a:pt x="2639" y="2332"/>
                    <a:pt x="2642" y="2332"/>
                  </a:cubicBezTo>
                  <a:cubicBezTo>
                    <a:pt x="2645" y="2332"/>
                    <a:pt x="2645" y="2354"/>
                    <a:pt x="2645" y="2394"/>
                  </a:cubicBezTo>
                  <a:cubicBezTo>
                    <a:pt x="2645" y="2455"/>
                    <a:pt x="2645" y="2515"/>
                    <a:pt x="2675" y="2515"/>
                  </a:cubicBezTo>
                  <a:lnTo>
                    <a:pt x="2675" y="2455"/>
                  </a:lnTo>
                  <a:cubicBezTo>
                    <a:pt x="2675" y="2431"/>
                    <a:pt x="2675" y="2411"/>
                    <a:pt x="2675" y="2394"/>
                  </a:cubicBezTo>
                  <a:cubicBezTo>
                    <a:pt x="2675" y="2424"/>
                    <a:pt x="2675" y="2439"/>
                    <a:pt x="2679" y="2439"/>
                  </a:cubicBezTo>
                  <a:cubicBezTo>
                    <a:pt x="2683" y="2439"/>
                    <a:pt x="2690" y="2424"/>
                    <a:pt x="2705" y="2394"/>
                  </a:cubicBezTo>
                  <a:cubicBezTo>
                    <a:pt x="2705" y="2394"/>
                    <a:pt x="2705" y="2394"/>
                    <a:pt x="2705" y="2455"/>
                  </a:cubicBezTo>
                  <a:cubicBezTo>
                    <a:pt x="2721" y="2424"/>
                    <a:pt x="2728" y="2409"/>
                    <a:pt x="2732" y="2409"/>
                  </a:cubicBezTo>
                  <a:cubicBezTo>
                    <a:pt x="2736" y="2409"/>
                    <a:pt x="2736" y="2424"/>
                    <a:pt x="2736" y="2455"/>
                  </a:cubicBezTo>
                  <a:cubicBezTo>
                    <a:pt x="2736" y="2303"/>
                    <a:pt x="2736" y="2242"/>
                    <a:pt x="2736" y="2242"/>
                  </a:cubicBezTo>
                  <a:cubicBezTo>
                    <a:pt x="2736" y="2242"/>
                    <a:pt x="2736" y="2242"/>
                    <a:pt x="2736" y="2181"/>
                  </a:cubicBezTo>
                  <a:lnTo>
                    <a:pt x="2766" y="2181"/>
                  </a:lnTo>
                  <a:cubicBezTo>
                    <a:pt x="2766" y="2181"/>
                    <a:pt x="2766" y="2181"/>
                    <a:pt x="2766" y="2090"/>
                  </a:cubicBezTo>
                  <a:cubicBezTo>
                    <a:pt x="2783" y="2056"/>
                    <a:pt x="2791" y="1993"/>
                    <a:pt x="2794" y="1961"/>
                  </a:cubicBezTo>
                  <a:lnTo>
                    <a:pt x="2794" y="1961"/>
                  </a:lnTo>
                  <a:lnTo>
                    <a:pt x="2797" y="1968"/>
                  </a:lnTo>
                  <a:cubicBezTo>
                    <a:pt x="2797" y="1948"/>
                    <a:pt x="2797" y="1940"/>
                    <a:pt x="2796" y="1940"/>
                  </a:cubicBezTo>
                  <a:cubicBezTo>
                    <a:pt x="2796" y="1940"/>
                    <a:pt x="2795" y="1948"/>
                    <a:pt x="2794" y="1961"/>
                  </a:cubicBezTo>
                  <a:lnTo>
                    <a:pt x="2794" y="1961"/>
                  </a:lnTo>
                  <a:lnTo>
                    <a:pt x="2766" y="1877"/>
                  </a:lnTo>
                  <a:cubicBezTo>
                    <a:pt x="2766" y="1794"/>
                    <a:pt x="2766" y="1743"/>
                    <a:pt x="2766" y="1725"/>
                  </a:cubicBezTo>
                  <a:cubicBezTo>
                    <a:pt x="2766" y="1664"/>
                    <a:pt x="2766" y="1604"/>
                    <a:pt x="2766" y="1604"/>
                  </a:cubicBezTo>
                  <a:cubicBezTo>
                    <a:pt x="2736" y="1604"/>
                    <a:pt x="2736" y="1604"/>
                    <a:pt x="2736" y="1664"/>
                  </a:cubicBezTo>
                  <a:lnTo>
                    <a:pt x="2705" y="1664"/>
                  </a:lnTo>
                  <a:cubicBezTo>
                    <a:pt x="2705" y="1664"/>
                    <a:pt x="2675" y="1664"/>
                    <a:pt x="2675" y="1725"/>
                  </a:cubicBezTo>
                  <a:cubicBezTo>
                    <a:pt x="2675" y="1695"/>
                    <a:pt x="2675" y="1695"/>
                    <a:pt x="2675" y="1664"/>
                  </a:cubicBezTo>
                  <a:cubicBezTo>
                    <a:pt x="2675" y="1664"/>
                    <a:pt x="2675" y="1664"/>
                    <a:pt x="2675" y="1573"/>
                  </a:cubicBezTo>
                  <a:cubicBezTo>
                    <a:pt x="2675" y="1564"/>
                    <a:pt x="2674" y="1559"/>
                    <a:pt x="2673" y="1559"/>
                  </a:cubicBezTo>
                  <a:cubicBezTo>
                    <a:pt x="2666" y="1559"/>
                    <a:pt x="2645" y="1683"/>
                    <a:pt x="2645" y="1786"/>
                  </a:cubicBezTo>
                  <a:cubicBezTo>
                    <a:pt x="2645" y="1786"/>
                    <a:pt x="2645" y="1877"/>
                    <a:pt x="2645" y="1877"/>
                  </a:cubicBezTo>
                  <a:cubicBezTo>
                    <a:pt x="2614" y="1938"/>
                    <a:pt x="2614" y="1938"/>
                    <a:pt x="2614" y="1938"/>
                  </a:cubicBezTo>
                  <a:cubicBezTo>
                    <a:pt x="2614" y="1938"/>
                    <a:pt x="2614" y="1877"/>
                    <a:pt x="2614" y="1786"/>
                  </a:cubicBezTo>
                  <a:cubicBezTo>
                    <a:pt x="2619" y="1755"/>
                    <a:pt x="2622" y="1728"/>
                    <a:pt x="2625" y="1704"/>
                  </a:cubicBezTo>
                  <a:lnTo>
                    <a:pt x="2625" y="1704"/>
                  </a:lnTo>
                  <a:cubicBezTo>
                    <a:pt x="2645" y="1671"/>
                    <a:pt x="2645" y="1686"/>
                    <a:pt x="2645" y="1634"/>
                  </a:cubicBezTo>
                  <a:cubicBezTo>
                    <a:pt x="2645" y="1604"/>
                    <a:pt x="2645" y="1588"/>
                    <a:pt x="2641" y="1588"/>
                  </a:cubicBezTo>
                  <a:cubicBezTo>
                    <a:pt x="2637" y="1588"/>
                    <a:pt x="2629" y="1604"/>
                    <a:pt x="2614" y="1634"/>
                  </a:cubicBezTo>
                  <a:cubicBezTo>
                    <a:pt x="2614" y="1634"/>
                    <a:pt x="2614" y="1786"/>
                    <a:pt x="2584" y="1877"/>
                  </a:cubicBezTo>
                  <a:cubicBezTo>
                    <a:pt x="2599" y="1801"/>
                    <a:pt x="2599" y="1763"/>
                    <a:pt x="2595" y="1763"/>
                  </a:cubicBezTo>
                  <a:cubicBezTo>
                    <a:pt x="2592" y="1763"/>
                    <a:pt x="2584" y="1801"/>
                    <a:pt x="2584" y="1877"/>
                  </a:cubicBezTo>
                  <a:lnTo>
                    <a:pt x="2584" y="1786"/>
                  </a:lnTo>
                  <a:cubicBezTo>
                    <a:pt x="2584" y="1744"/>
                    <a:pt x="2584" y="1687"/>
                    <a:pt x="2574" y="1687"/>
                  </a:cubicBezTo>
                  <a:cubicBezTo>
                    <a:pt x="2569" y="1687"/>
                    <a:pt x="2563" y="1697"/>
                    <a:pt x="2554" y="1725"/>
                  </a:cubicBezTo>
                  <a:cubicBezTo>
                    <a:pt x="2554" y="1725"/>
                    <a:pt x="2554" y="1725"/>
                    <a:pt x="2554" y="1634"/>
                  </a:cubicBezTo>
                  <a:cubicBezTo>
                    <a:pt x="2554" y="1624"/>
                    <a:pt x="2553" y="1620"/>
                    <a:pt x="2551" y="1620"/>
                  </a:cubicBezTo>
                  <a:cubicBezTo>
                    <a:pt x="2544" y="1620"/>
                    <a:pt x="2518" y="1744"/>
                    <a:pt x="2493" y="1847"/>
                  </a:cubicBezTo>
                  <a:cubicBezTo>
                    <a:pt x="2493" y="1786"/>
                    <a:pt x="2493" y="1786"/>
                    <a:pt x="2493" y="1786"/>
                  </a:cubicBezTo>
                  <a:cubicBezTo>
                    <a:pt x="2493" y="1786"/>
                    <a:pt x="2493" y="1786"/>
                    <a:pt x="2493" y="1695"/>
                  </a:cubicBezTo>
                  <a:cubicBezTo>
                    <a:pt x="2480" y="1756"/>
                    <a:pt x="2473" y="1783"/>
                    <a:pt x="2471" y="1783"/>
                  </a:cubicBezTo>
                  <a:cubicBezTo>
                    <a:pt x="2467" y="1783"/>
                    <a:pt x="2475" y="1725"/>
                    <a:pt x="2493" y="1634"/>
                  </a:cubicBezTo>
                  <a:cubicBezTo>
                    <a:pt x="2493" y="1573"/>
                    <a:pt x="2493" y="1573"/>
                    <a:pt x="2493" y="1543"/>
                  </a:cubicBezTo>
                  <a:cubicBezTo>
                    <a:pt x="2462" y="1634"/>
                    <a:pt x="2462" y="1634"/>
                    <a:pt x="2462" y="1634"/>
                  </a:cubicBezTo>
                  <a:cubicBezTo>
                    <a:pt x="2447" y="1634"/>
                    <a:pt x="2440" y="1634"/>
                    <a:pt x="2432" y="1653"/>
                  </a:cubicBezTo>
                  <a:lnTo>
                    <a:pt x="2432" y="1653"/>
                  </a:lnTo>
                  <a:cubicBezTo>
                    <a:pt x="2432" y="1604"/>
                    <a:pt x="2432" y="1604"/>
                    <a:pt x="2432" y="1604"/>
                  </a:cubicBezTo>
                  <a:cubicBezTo>
                    <a:pt x="2432" y="1604"/>
                    <a:pt x="2402" y="1695"/>
                    <a:pt x="2402" y="1695"/>
                  </a:cubicBezTo>
                  <a:cubicBezTo>
                    <a:pt x="2402" y="1756"/>
                    <a:pt x="2402" y="1756"/>
                    <a:pt x="2402" y="1756"/>
                  </a:cubicBezTo>
                  <a:cubicBezTo>
                    <a:pt x="2402" y="1770"/>
                    <a:pt x="2402" y="1779"/>
                    <a:pt x="2402" y="1785"/>
                  </a:cubicBezTo>
                  <a:lnTo>
                    <a:pt x="2402" y="1785"/>
                  </a:lnTo>
                  <a:cubicBezTo>
                    <a:pt x="2402" y="1786"/>
                    <a:pt x="2402" y="1786"/>
                    <a:pt x="2402" y="1786"/>
                  </a:cubicBezTo>
                  <a:cubicBezTo>
                    <a:pt x="2371" y="1908"/>
                    <a:pt x="2371" y="1908"/>
                    <a:pt x="2371" y="1908"/>
                  </a:cubicBezTo>
                  <a:cubicBezTo>
                    <a:pt x="2371" y="1908"/>
                    <a:pt x="2341" y="1908"/>
                    <a:pt x="2371" y="1847"/>
                  </a:cubicBezTo>
                  <a:cubicBezTo>
                    <a:pt x="2371" y="1847"/>
                    <a:pt x="2371" y="1756"/>
                    <a:pt x="2371" y="1756"/>
                  </a:cubicBezTo>
                  <a:cubicBezTo>
                    <a:pt x="2371" y="1756"/>
                    <a:pt x="2371" y="1756"/>
                    <a:pt x="2402" y="1695"/>
                  </a:cubicBezTo>
                  <a:cubicBezTo>
                    <a:pt x="2402" y="1695"/>
                    <a:pt x="2402" y="1604"/>
                    <a:pt x="2402" y="1604"/>
                  </a:cubicBezTo>
                  <a:cubicBezTo>
                    <a:pt x="2402" y="1604"/>
                    <a:pt x="2371" y="1604"/>
                    <a:pt x="2402" y="1543"/>
                  </a:cubicBezTo>
                  <a:lnTo>
                    <a:pt x="2402" y="1543"/>
                  </a:lnTo>
                  <a:cubicBezTo>
                    <a:pt x="2401" y="1543"/>
                    <a:pt x="2399" y="1549"/>
                    <a:pt x="2371" y="1604"/>
                  </a:cubicBezTo>
                  <a:cubicBezTo>
                    <a:pt x="2371" y="1669"/>
                    <a:pt x="2355" y="1719"/>
                    <a:pt x="2347" y="1719"/>
                  </a:cubicBezTo>
                  <a:cubicBezTo>
                    <a:pt x="2343" y="1719"/>
                    <a:pt x="2341" y="1712"/>
                    <a:pt x="2341" y="1695"/>
                  </a:cubicBezTo>
                  <a:cubicBezTo>
                    <a:pt x="2341" y="1695"/>
                    <a:pt x="2336" y="1690"/>
                    <a:pt x="2330" y="1690"/>
                  </a:cubicBezTo>
                  <a:cubicBezTo>
                    <a:pt x="2321" y="1690"/>
                    <a:pt x="2310" y="1701"/>
                    <a:pt x="2310" y="1756"/>
                  </a:cubicBezTo>
                  <a:cubicBezTo>
                    <a:pt x="2310" y="1756"/>
                    <a:pt x="2310" y="1756"/>
                    <a:pt x="2310" y="1695"/>
                  </a:cubicBezTo>
                  <a:cubicBezTo>
                    <a:pt x="2342" y="1615"/>
                    <a:pt x="2349" y="1577"/>
                    <a:pt x="2344" y="1577"/>
                  </a:cubicBezTo>
                  <a:cubicBezTo>
                    <a:pt x="2339" y="1577"/>
                    <a:pt x="2325" y="1607"/>
                    <a:pt x="2310" y="1664"/>
                  </a:cubicBezTo>
                  <a:cubicBezTo>
                    <a:pt x="2295" y="1710"/>
                    <a:pt x="2288" y="1733"/>
                    <a:pt x="2284" y="1733"/>
                  </a:cubicBezTo>
                  <a:cubicBezTo>
                    <a:pt x="2280" y="1733"/>
                    <a:pt x="2280" y="1710"/>
                    <a:pt x="2280" y="1664"/>
                  </a:cubicBezTo>
                  <a:cubicBezTo>
                    <a:pt x="2280" y="1664"/>
                    <a:pt x="2280" y="1664"/>
                    <a:pt x="2280" y="1664"/>
                  </a:cubicBezTo>
                  <a:lnTo>
                    <a:pt x="2280" y="1664"/>
                  </a:lnTo>
                  <a:cubicBezTo>
                    <a:pt x="2266" y="1706"/>
                    <a:pt x="2246" y="1722"/>
                    <a:pt x="2231" y="1722"/>
                  </a:cubicBezTo>
                  <a:cubicBezTo>
                    <a:pt x="2213" y="1722"/>
                    <a:pt x="2202" y="1698"/>
                    <a:pt x="2219" y="1664"/>
                  </a:cubicBezTo>
                  <a:lnTo>
                    <a:pt x="2219" y="1664"/>
                  </a:lnTo>
                  <a:cubicBezTo>
                    <a:pt x="2189" y="1725"/>
                    <a:pt x="2189" y="1725"/>
                    <a:pt x="2189" y="1725"/>
                  </a:cubicBezTo>
                  <a:cubicBezTo>
                    <a:pt x="2200" y="1681"/>
                    <a:pt x="2203" y="1660"/>
                    <a:pt x="2201" y="1660"/>
                  </a:cubicBezTo>
                  <a:cubicBezTo>
                    <a:pt x="2197" y="1660"/>
                    <a:pt x="2178" y="1720"/>
                    <a:pt x="2158" y="1816"/>
                  </a:cubicBezTo>
                  <a:cubicBezTo>
                    <a:pt x="2132" y="1883"/>
                    <a:pt x="2117" y="1921"/>
                    <a:pt x="2113" y="1921"/>
                  </a:cubicBezTo>
                  <a:cubicBezTo>
                    <a:pt x="2109" y="1921"/>
                    <a:pt x="2124" y="1861"/>
                    <a:pt x="2158" y="1725"/>
                  </a:cubicBezTo>
                  <a:cubicBezTo>
                    <a:pt x="2174" y="1649"/>
                    <a:pt x="2181" y="1611"/>
                    <a:pt x="2177" y="1611"/>
                  </a:cubicBezTo>
                  <a:cubicBezTo>
                    <a:pt x="2174" y="1611"/>
                    <a:pt x="2160" y="1644"/>
                    <a:pt x="2134" y="1711"/>
                  </a:cubicBezTo>
                  <a:lnTo>
                    <a:pt x="2134" y="1711"/>
                  </a:lnTo>
                  <a:cubicBezTo>
                    <a:pt x="2152" y="1645"/>
                    <a:pt x="2157" y="1600"/>
                    <a:pt x="2158" y="1582"/>
                  </a:cubicBezTo>
                  <a:lnTo>
                    <a:pt x="2158" y="1582"/>
                  </a:lnTo>
                  <a:cubicBezTo>
                    <a:pt x="2165" y="1565"/>
                    <a:pt x="2167" y="1557"/>
                    <a:pt x="2165" y="1557"/>
                  </a:cubicBezTo>
                  <a:cubicBezTo>
                    <a:pt x="2162" y="1557"/>
                    <a:pt x="2139" y="1595"/>
                    <a:pt x="2098" y="1664"/>
                  </a:cubicBezTo>
                  <a:cubicBezTo>
                    <a:pt x="2135" y="1571"/>
                    <a:pt x="2149" y="1535"/>
                    <a:pt x="2148" y="1535"/>
                  </a:cubicBezTo>
                  <a:lnTo>
                    <a:pt x="2148" y="1535"/>
                  </a:lnTo>
                  <a:cubicBezTo>
                    <a:pt x="2147" y="1535"/>
                    <a:pt x="2140" y="1550"/>
                    <a:pt x="2128" y="1573"/>
                  </a:cubicBezTo>
                  <a:lnTo>
                    <a:pt x="2098" y="1573"/>
                  </a:lnTo>
                  <a:cubicBezTo>
                    <a:pt x="2098" y="1573"/>
                    <a:pt x="2095" y="1578"/>
                    <a:pt x="2091" y="1587"/>
                  </a:cubicBezTo>
                  <a:lnTo>
                    <a:pt x="2091" y="1587"/>
                  </a:lnTo>
                  <a:cubicBezTo>
                    <a:pt x="2095" y="1575"/>
                    <a:pt x="2095" y="1569"/>
                    <a:pt x="2093" y="1569"/>
                  </a:cubicBezTo>
                  <a:cubicBezTo>
                    <a:pt x="2087" y="1569"/>
                    <a:pt x="2070" y="1589"/>
                    <a:pt x="2037" y="1634"/>
                  </a:cubicBezTo>
                  <a:cubicBezTo>
                    <a:pt x="2037" y="1634"/>
                    <a:pt x="2037" y="1634"/>
                    <a:pt x="2006" y="1725"/>
                  </a:cubicBezTo>
                  <a:cubicBezTo>
                    <a:pt x="2037" y="1725"/>
                    <a:pt x="1976" y="1786"/>
                    <a:pt x="1976" y="1786"/>
                  </a:cubicBezTo>
                  <a:lnTo>
                    <a:pt x="2006" y="1725"/>
                  </a:lnTo>
                  <a:lnTo>
                    <a:pt x="2006" y="1725"/>
                  </a:lnTo>
                  <a:cubicBezTo>
                    <a:pt x="1989" y="1742"/>
                    <a:pt x="1980" y="1750"/>
                    <a:pt x="1975" y="1750"/>
                  </a:cubicBezTo>
                  <a:cubicBezTo>
                    <a:pt x="1963" y="1750"/>
                    <a:pt x="1984" y="1700"/>
                    <a:pt x="2006" y="1634"/>
                  </a:cubicBezTo>
                  <a:cubicBezTo>
                    <a:pt x="2009" y="1629"/>
                    <a:pt x="2011" y="1625"/>
                    <a:pt x="2013" y="1620"/>
                  </a:cubicBezTo>
                  <a:lnTo>
                    <a:pt x="2013" y="1620"/>
                  </a:lnTo>
                  <a:cubicBezTo>
                    <a:pt x="1989" y="1667"/>
                    <a:pt x="1961" y="1718"/>
                    <a:pt x="1915" y="1786"/>
                  </a:cubicBezTo>
                  <a:lnTo>
                    <a:pt x="1915" y="1786"/>
                  </a:lnTo>
                  <a:cubicBezTo>
                    <a:pt x="1923" y="1770"/>
                    <a:pt x="1934" y="1747"/>
                    <a:pt x="1946" y="1725"/>
                  </a:cubicBezTo>
                  <a:cubicBezTo>
                    <a:pt x="1988" y="1661"/>
                    <a:pt x="2001" y="1642"/>
                    <a:pt x="2015" y="1615"/>
                  </a:cubicBezTo>
                  <a:lnTo>
                    <a:pt x="2015" y="1615"/>
                  </a:lnTo>
                  <a:cubicBezTo>
                    <a:pt x="2015" y="1617"/>
                    <a:pt x="2014" y="1618"/>
                    <a:pt x="2013" y="1620"/>
                  </a:cubicBezTo>
                  <a:lnTo>
                    <a:pt x="2013" y="1620"/>
                  </a:lnTo>
                  <a:cubicBezTo>
                    <a:pt x="2021" y="1605"/>
                    <a:pt x="2028" y="1591"/>
                    <a:pt x="2035" y="1577"/>
                  </a:cubicBezTo>
                  <a:lnTo>
                    <a:pt x="2035" y="1577"/>
                  </a:lnTo>
                  <a:cubicBezTo>
                    <a:pt x="2027" y="1593"/>
                    <a:pt x="2021" y="1605"/>
                    <a:pt x="2015" y="1615"/>
                  </a:cubicBezTo>
                  <a:lnTo>
                    <a:pt x="2015" y="1615"/>
                  </a:lnTo>
                  <a:cubicBezTo>
                    <a:pt x="2022" y="1601"/>
                    <a:pt x="2028" y="1586"/>
                    <a:pt x="2034" y="1573"/>
                  </a:cubicBezTo>
                  <a:lnTo>
                    <a:pt x="2034" y="1573"/>
                  </a:lnTo>
                  <a:cubicBezTo>
                    <a:pt x="2006" y="1573"/>
                    <a:pt x="2005" y="1575"/>
                    <a:pt x="1976" y="1634"/>
                  </a:cubicBezTo>
                  <a:cubicBezTo>
                    <a:pt x="1961" y="1664"/>
                    <a:pt x="1946" y="1680"/>
                    <a:pt x="1938" y="1680"/>
                  </a:cubicBezTo>
                  <a:cubicBezTo>
                    <a:pt x="1930" y="1680"/>
                    <a:pt x="1930" y="1664"/>
                    <a:pt x="1946" y="1634"/>
                  </a:cubicBezTo>
                  <a:lnTo>
                    <a:pt x="1946" y="1634"/>
                  </a:lnTo>
                  <a:cubicBezTo>
                    <a:pt x="1946" y="1634"/>
                    <a:pt x="1885" y="1695"/>
                    <a:pt x="1885" y="1695"/>
                  </a:cubicBezTo>
                  <a:cubicBezTo>
                    <a:pt x="1915" y="1619"/>
                    <a:pt x="1930" y="1581"/>
                    <a:pt x="1927" y="1581"/>
                  </a:cubicBezTo>
                  <a:cubicBezTo>
                    <a:pt x="1923" y="1581"/>
                    <a:pt x="1900" y="1619"/>
                    <a:pt x="1854" y="1695"/>
                  </a:cubicBezTo>
                  <a:cubicBezTo>
                    <a:pt x="1797" y="1791"/>
                    <a:pt x="1763" y="1851"/>
                    <a:pt x="1762" y="1851"/>
                  </a:cubicBezTo>
                  <a:cubicBezTo>
                    <a:pt x="1761" y="1851"/>
                    <a:pt x="1771" y="1831"/>
                    <a:pt x="1792" y="1789"/>
                  </a:cubicBezTo>
                  <a:lnTo>
                    <a:pt x="1792" y="1789"/>
                  </a:lnTo>
                  <a:cubicBezTo>
                    <a:pt x="1790" y="1794"/>
                    <a:pt x="1783" y="1808"/>
                    <a:pt x="1763" y="1847"/>
                  </a:cubicBezTo>
                  <a:cubicBezTo>
                    <a:pt x="1718" y="1923"/>
                    <a:pt x="1695" y="1961"/>
                    <a:pt x="1691" y="1961"/>
                  </a:cubicBezTo>
                  <a:cubicBezTo>
                    <a:pt x="1687" y="1961"/>
                    <a:pt x="1702" y="1923"/>
                    <a:pt x="1733" y="1847"/>
                  </a:cubicBezTo>
                  <a:cubicBezTo>
                    <a:pt x="1750" y="1796"/>
                    <a:pt x="1767" y="1754"/>
                    <a:pt x="1763" y="1754"/>
                  </a:cubicBezTo>
                  <a:cubicBezTo>
                    <a:pt x="1759" y="1754"/>
                    <a:pt x="1743" y="1780"/>
                    <a:pt x="1702" y="1847"/>
                  </a:cubicBezTo>
                  <a:lnTo>
                    <a:pt x="1702" y="1847"/>
                  </a:lnTo>
                  <a:cubicBezTo>
                    <a:pt x="1718" y="1801"/>
                    <a:pt x="1725" y="1778"/>
                    <a:pt x="1721" y="1778"/>
                  </a:cubicBezTo>
                  <a:lnTo>
                    <a:pt x="1721" y="1778"/>
                  </a:lnTo>
                  <a:cubicBezTo>
                    <a:pt x="1718" y="1778"/>
                    <a:pt x="1702" y="1801"/>
                    <a:pt x="1672" y="1847"/>
                  </a:cubicBezTo>
                  <a:lnTo>
                    <a:pt x="1672" y="1847"/>
                  </a:lnTo>
                  <a:cubicBezTo>
                    <a:pt x="1701" y="1761"/>
                    <a:pt x="1702" y="1756"/>
                    <a:pt x="1702" y="1756"/>
                  </a:cubicBezTo>
                  <a:lnTo>
                    <a:pt x="1702" y="1756"/>
                  </a:lnTo>
                  <a:cubicBezTo>
                    <a:pt x="1702" y="1757"/>
                    <a:pt x="1686" y="1804"/>
                    <a:pt x="1666" y="1852"/>
                  </a:cubicBezTo>
                  <a:lnTo>
                    <a:pt x="1666" y="1852"/>
                  </a:lnTo>
                  <a:cubicBezTo>
                    <a:pt x="1668" y="1851"/>
                    <a:pt x="1670" y="1849"/>
                    <a:pt x="1672" y="1847"/>
                  </a:cubicBezTo>
                  <a:lnTo>
                    <a:pt x="1672" y="1847"/>
                  </a:lnTo>
                  <a:lnTo>
                    <a:pt x="1642" y="1908"/>
                  </a:lnTo>
                  <a:cubicBezTo>
                    <a:pt x="1650" y="1891"/>
                    <a:pt x="1659" y="1871"/>
                    <a:pt x="1666" y="1852"/>
                  </a:cubicBezTo>
                  <a:lnTo>
                    <a:pt x="1666" y="1852"/>
                  </a:lnTo>
                  <a:cubicBezTo>
                    <a:pt x="1611" y="1908"/>
                    <a:pt x="1611" y="1908"/>
                    <a:pt x="1611" y="1908"/>
                  </a:cubicBezTo>
                  <a:cubicBezTo>
                    <a:pt x="1611" y="1908"/>
                    <a:pt x="1618" y="1888"/>
                    <a:pt x="1630" y="1862"/>
                  </a:cubicBezTo>
                  <a:lnTo>
                    <a:pt x="1630" y="1862"/>
                  </a:lnTo>
                  <a:cubicBezTo>
                    <a:pt x="1621" y="1873"/>
                    <a:pt x="1614" y="1879"/>
                    <a:pt x="1612" y="1879"/>
                  </a:cubicBezTo>
                  <a:cubicBezTo>
                    <a:pt x="1606" y="1879"/>
                    <a:pt x="1615" y="1856"/>
                    <a:pt x="1642" y="1816"/>
                  </a:cubicBezTo>
                  <a:cubicBezTo>
                    <a:pt x="1672" y="1756"/>
                    <a:pt x="1672" y="1756"/>
                    <a:pt x="1672" y="1756"/>
                  </a:cubicBezTo>
                  <a:lnTo>
                    <a:pt x="1672" y="1756"/>
                  </a:lnTo>
                  <a:cubicBezTo>
                    <a:pt x="1672" y="1756"/>
                    <a:pt x="1642" y="1756"/>
                    <a:pt x="1611" y="1816"/>
                  </a:cubicBezTo>
                  <a:cubicBezTo>
                    <a:pt x="1611" y="1816"/>
                    <a:pt x="1642" y="1756"/>
                    <a:pt x="1642" y="1756"/>
                  </a:cubicBezTo>
                  <a:lnTo>
                    <a:pt x="1642" y="1756"/>
                  </a:lnTo>
                  <a:cubicBezTo>
                    <a:pt x="1581" y="1832"/>
                    <a:pt x="1550" y="1870"/>
                    <a:pt x="1547" y="1870"/>
                  </a:cubicBezTo>
                  <a:cubicBezTo>
                    <a:pt x="1543" y="1870"/>
                    <a:pt x="1560" y="1840"/>
                    <a:pt x="1596" y="1782"/>
                  </a:cubicBezTo>
                  <a:lnTo>
                    <a:pt x="1596" y="1782"/>
                  </a:lnTo>
                  <a:cubicBezTo>
                    <a:pt x="1559" y="1830"/>
                    <a:pt x="1511" y="1896"/>
                    <a:pt x="1459" y="1968"/>
                  </a:cubicBezTo>
                  <a:cubicBezTo>
                    <a:pt x="1497" y="1905"/>
                    <a:pt x="1527" y="1855"/>
                    <a:pt x="1550" y="1816"/>
                  </a:cubicBezTo>
                  <a:lnTo>
                    <a:pt x="1550" y="1816"/>
                  </a:lnTo>
                  <a:cubicBezTo>
                    <a:pt x="1520" y="1862"/>
                    <a:pt x="1505" y="1885"/>
                    <a:pt x="1501" y="1885"/>
                  </a:cubicBezTo>
                  <a:cubicBezTo>
                    <a:pt x="1497" y="1885"/>
                    <a:pt x="1505" y="1862"/>
                    <a:pt x="1520" y="1816"/>
                  </a:cubicBezTo>
                  <a:cubicBezTo>
                    <a:pt x="1581" y="1756"/>
                    <a:pt x="1581" y="1756"/>
                    <a:pt x="1581" y="1756"/>
                  </a:cubicBezTo>
                  <a:cubicBezTo>
                    <a:pt x="1550" y="1756"/>
                    <a:pt x="1550" y="1756"/>
                    <a:pt x="1490" y="1816"/>
                  </a:cubicBezTo>
                  <a:cubicBezTo>
                    <a:pt x="1524" y="1760"/>
                    <a:pt x="1537" y="1737"/>
                    <a:pt x="1535" y="1737"/>
                  </a:cubicBezTo>
                  <a:lnTo>
                    <a:pt x="1535" y="1737"/>
                  </a:lnTo>
                  <a:cubicBezTo>
                    <a:pt x="1533" y="1737"/>
                    <a:pt x="1525" y="1747"/>
                    <a:pt x="1512" y="1765"/>
                  </a:cubicBezTo>
                  <a:lnTo>
                    <a:pt x="1512" y="1765"/>
                  </a:lnTo>
                  <a:cubicBezTo>
                    <a:pt x="1515" y="1750"/>
                    <a:pt x="1507" y="1743"/>
                    <a:pt x="1490" y="1725"/>
                  </a:cubicBezTo>
                  <a:cubicBezTo>
                    <a:pt x="1465" y="1725"/>
                    <a:pt x="1460" y="1725"/>
                    <a:pt x="1392" y="1810"/>
                  </a:cubicBezTo>
                  <a:lnTo>
                    <a:pt x="1392" y="1810"/>
                  </a:lnTo>
                  <a:cubicBezTo>
                    <a:pt x="1389" y="1801"/>
                    <a:pt x="1393" y="1779"/>
                    <a:pt x="1429" y="1725"/>
                  </a:cubicBezTo>
                  <a:lnTo>
                    <a:pt x="1429" y="1725"/>
                  </a:lnTo>
                  <a:cubicBezTo>
                    <a:pt x="1380" y="1787"/>
                    <a:pt x="1360" y="1808"/>
                    <a:pt x="1359" y="1808"/>
                  </a:cubicBezTo>
                  <a:cubicBezTo>
                    <a:pt x="1356" y="1808"/>
                    <a:pt x="1393" y="1761"/>
                    <a:pt x="1429" y="1725"/>
                  </a:cubicBezTo>
                  <a:lnTo>
                    <a:pt x="1429" y="1725"/>
                  </a:lnTo>
                  <a:cubicBezTo>
                    <a:pt x="1429" y="1725"/>
                    <a:pt x="1429" y="1725"/>
                    <a:pt x="1429" y="1725"/>
                  </a:cubicBezTo>
                  <a:cubicBezTo>
                    <a:pt x="1450" y="1683"/>
                    <a:pt x="1486" y="1626"/>
                    <a:pt x="1485" y="1626"/>
                  </a:cubicBezTo>
                  <a:lnTo>
                    <a:pt x="1485" y="1626"/>
                  </a:lnTo>
                  <a:cubicBezTo>
                    <a:pt x="1485" y="1626"/>
                    <a:pt x="1478" y="1637"/>
                    <a:pt x="1459" y="1664"/>
                  </a:cubicBezTo>
                  <a:cubicBezTo>
                    <a:pt x="1427" y="1697"/>
                    <a:pt x="1386" y="1729"/>
                    <a:pt x="1373" y="1729"/>
                  </a:cubicBezTo>
                  <a:cubicBezTo>
                    <a:pt x="1370" y="1729"/>
                    <a:pt x="1368" y="1728"/>
                    <a:pt x="1369" y="1724"/>
                  </a:cubicBezTo>
                  <a:lnTo>
                    <a:pt x="1369" y="1724"/>
                  </a:lnTo>
                  <a:cubicBezTo>
                    <a:pt x="1368" y="1725"/>
                    <a:pt x="1368" y="1725"/>
                    <a:pt x="1368" y="1725"/>
                  </a:cubicBezTo>
                  <a:cubicBezTo>
                    <a:pt x="1338" y="1725"/>
                    <a:pt x="1338" y="1725"/>
                    <a:pt x="1398" y="1634"/>
                  </a:cubicBezTo>
                  <a:lnTo>
                    <a:pt x="1398" y="1634"/>
                  </a:lnTo>
                  <a:cubicBezTo>
                    <a:pt x="1398" y="1634"/>
                    <a:pt x="1277" y="1786"/>
                    <a:pt x="1277" y="1786"/>
                  </a:cubicBezTo>
                  <a:cubicBezTo>
                    <a:pt x="1295" y="1768"/>
                    <a:pt x="1307" y="1756"/>
                    <a:pt x="1307" y="1756"/>
                  </a:cubicBezTo>
                  <a:lnTo>
                    <a:pt x="1307" y="1756"/>
                  </a:lnTo>
                  <a:cubicBezTo>
                    <a:pt x="1305" y="1757"/>
                    <a:pt x="1155" y="1908"/>
                    <a:pt x="1095" y="1999"/>
                  </a:cubicBezTo>
                  <a:cubicBezTo>
                    <a:pt x="1095" y="1999"/>
                    <a:pt x="1095" y="1999"/>
                    <a:pt x="1155" y="1908"/>
                  </a:cubicBezTo>
                  <a:lnTo>
                    <a:pt x="1155" y="1908"/>
                  </a:lnTo>
                  <a:cubicBezTo>
                    <a:pt x="1137" y="1926"/>
                    <a:pt x="1125" y="1938"/>
                    <a:pt x="1125" y="1938"/>
                  </a:cubicBezTo>
                  <a:lnTo>
                    <a:pt x="1186" y="1847"/>
                  </a:lnTo>
                  <a:cubicBezTo>
                    <a:pt x="1207" y="1826"/>
                    <a:pt x="1228" y="1805"/>
                    <a:pt x="1246" y="1786"/>
                  </a:cubicBezTo>
                  <a:lnTo>
                    <a:pt x="1246" y="1786"/>
                  </a:lnTo>
                  <a:cubicBezTo>
                    <a:pt x="1307" y="1725"/>
                    <a:pt x="1307" y="1695"/>
                    <a:pt x="1307" y="1695"/>
                  </a:cubicBezTo>
                  <a:lnTo>
                    <a:pt x="1307" y="1695"/>
                  </a:lnTo>
                  <a:cubicBezTo>
                    <a:pt x="1307" y="1695"/>
                    <a:pt x="1295" y="1695"/>
                    <a:pt x="1269" y="1719"/>
                  </a:cubicBezTo>
                  <a:lnTo>
                    <a:pt x="1269" y="1719"/>
                  </a:lnTo>
                  <a:cubicBezTo>
                    <a:pt x="1294" y="1688"/>
                    <a:pt x="1306" y="1672"/>
                    <a:pt x="1303" y="1672"/>
                  </a:cubicBezTo>
                  <a:cubicBezTo>
                    <a:pt x="1300" y="1672"/>
                    <a:pt x="1262" y="1710"/>
                    <a:pt x="1186" y="1786"/>
                  </a:cubicBezTo>
                  <a:cubicBezTo>
                    <a:pt x="1186" y="1786"/>
                    <a:pt x="1186" y="1786"/>
                    <a:pt x="1186" y="1786"/>
                  </a:cubicBezTo>
                  <a:lnTo>
                    <a:pt x="1186" y="1786"/>
                  </a:lnTo>
                  <a:cubicBezTo>
                    <a:pt x="1160" y="1803"/>
                    <a:pt x="1147" y="1810"/>
                    <a:pt x="1142" y="1810"/>
                  </a:cubicBezTo>
                  <a:cubicBezTo>
                    <a:pt x="1128" y="1810"/>
                    <a:pt x="1172" y="1760"/>
                    <a:pt x="1216" y="1695"/>
                  </a:cubicBezTo>
                  <a:lnTo>
                    <a:pt x="1216" y="1695"/>
                  </a:lnTo>
                  <a:cubicBezTo>
                    <a:pt x="1125" y="1756"/>
                    <a:pt x="1125" y="1756"/>
                    <a:pt x="1064" y="1847"/>
                  </a:cubicBezTo>
                  <a:cubicBezTo>
                    <a:pt x="1125" y="1756"/>
                    <a:pt x="1095" y="1756"/>
                    <a:pt x="1095" y="1756"/>
                  </a:cubicBezTo>
                  <a:cubicBezTo>
                    <a:pt x="1125" y="1725"/>
                    <a:pt x="1140" y="1710"/>
                    <a:pt x="1136" y="1710"/>
                  </a:cubicBezTo>
                  <a:cubicBezTo>
                    <a:pt x="1133" y="1710"/>
                    <a:pt x="1110" y="1725"/>
                    <a:pt x="1064" y="1756"/>
                  </a:cubicBezTo>
                  <a:cubicBezTo>
                    <a:pt x="1003" y="1816"/>
                    <a:pt x="1034" y="1786"/>
                    <a:pt x="1003" y="1816"/>
                  </a:cubicBezTo>
                  <a:cubicBezTo>
                    <a:pt x="1067" y="1752"/>
                    <a:pt x="1089" y="1713"/>
                    <a:pt x="1073" y="1713"/>
                  </a:cubicBezTo>
                  <a:cubicBezTo>
                    <a:pt x="1070" y="1713"/>
                    <a:pt x="1065" y="1715"/>
                    <a:pt x="1058" y="1719"/>
                  </a:cubicBezTo>
                  <a:lnTo>
                    <a:pt x="1058" y="1719"/>
                  </a:lnTo>
                  <a:cubicBezTo>
                    <a:pt x="1094" y="1665"/>
                    <a:pt x="1095" y="1664"/>
                    <a:pt x="1095" y="1664"/>
                  </a:cubicBezTo>
                  <a:lnTo>
                    <a:pt x="1095" y="1664"/>
                  </a:lnTo>
                  <a:cubicBezTo>
                    <a:pt x="1094" y="1664"/>
                    <a:pt x="1056" y="1703"/>
                    <a:pt x="1040" y="1703"/>
                  </a:cubicBezTo>
                  <a:cubicBezTo>
                    <a:pt x="1036" y="1703"/>
                    <a:pt x="1034" y="1701"/>
                    <a:pt x="1034" y="1695"/>
                  </a:cubicBezTo>
                  <a:cubicBezTo>
                    <a:pt x="1034" y="1682"/>
                    <a:pt x="1034" y="1675"/>
                    <a:pt x="1029" y="1675"/>
                  </a:cubicBezTo>
                  <a:cubicBezTo>
                    <a:pt x="1023" y="1675"/>
                    <a:pt x="1009" y="1690"/>
                    <a:pt x="973" y="1725"/>
                  </a:cubicBezTo>
                  <a:lnTo>
                    <a:pt x="973" y="1725"/>
                  </a:lnTo>
                  <a:cubicBezTo>
                    <a:pt x="973" y="1725"/>
                    <a:pt x="974" y="1724"/>
                    <a:pt x="1034" y="1664"/>
                  </a:cubicBezTo>
                  <a:cubicBezTo>
                    <a:pt x="1095" y="1604"/>
                    <a:pt x="1095" y="1604"/>
                    <a:pt x="1095" y="1573"/>
                  </a:cubicBezTo>
                  <a:lnTo>
                    <a:pt x="1095" y="1573"/>
                  </a:lnTo>
                  <a:cubicBezTo>
                    <a:pt x="1094" y="1573"/>
                    <a:pt x="1034" y="1634"/>
                    <a:pt x="973" y="1725"/>
                  </a:cubicBezTo>
                  <a:cubicBezTo>
                    <a:pt x="932" y="1752"/>
                    <a:pt x="909" y="1768"/>
                    <a:pt x="905" y="1768"/>
                  </a:cubicBezTo>
                  <a:cubicBezTo>
                    <a:pt x="900" y="1768"/>
                    <a:pt x="923" y="1745"/>
                    <a:pt x="973" y="1695"/>
                  </a:cubicBezTo>
                  <a:cubicBezTo>
                    <a:pt x="1011" y="1657"/>
                    <a:pt x="1025" y="1631"/>
                    <a:pt x="1016" y="1631"/>
                  </a:cubicBezTo>
                  <a:cubicBezTo>
                    <a:pt x="1011" y="1631"/>
                    <a:pt x="996" y="1641"/>
                    <a:pt x="973" y="1664"/>
                  </a:cubicBezTo>
                  <a:cubicBezTo>
                    <a:pt x="973" y="1664"/>
                    <a:pt x="973" y="1664"/>
                    <a:pt x="1034" y="1604"/>
                  </a:cubicBezTo>
                  <a:cubicBezTo>
                    <a:pt x="1088" y="1549"/>
                    <a:pt x="1132" y="1505"/>
                    <a:pt x="1126" y="1505"/>
                  </a:cubicBezTo>
                  <a:cubicBezTo>
                    <a:pt x="1121" y="1505"/>
                    <a:pt x="1095" y="1525"/>
                    <a:pt x="1034" y="1573"/>
                  </a:cubicBezTo>
                  <a:cubicBezTo>
                    <a:pt x="1034" y="1573"/>
                    <a:pt x="1034" y="1573"/>
                    <a:pt x="1125" y="1482"/>
                  </a:cubicBezTo>
                  <a:lnTo>
                    <a:pt x="1125" y="1482"/>
                  </a:lnTo>
                  <a:cubicBezTo>
                    <a:pt x="1084" y="1509"/>
                    <a:pt x="1061" y="1524"/>
                    <a:pt x="1057" y="1524"/>
                  </a:cubicBezTo>
                  <a:cubicBezTo>
                    <a:pt x="1052" y="1524"/>
                    <a:pt x="1075" y="1502"/>
                    <a:pt x="1125" y="1452"/>
                  </a:cubicBezTo>
                  <a:lnTo>
                    <a:pt x="1125" y="1452"/>
                  </a:lnTo>
                  <a:cubicBezTo>
                    <a:pt x="1125" y="1452"/>
                    <a:pt x="1124" y="1452"/>
                    <a:pt x="1034" y="1512"/>
                  </a:cubicBezTo>
                  <a:lnTo>
                    <a:pt x="1034" y="1512"/>
                  </a:lnTo>
                  <a:cubicBezTo>
                    <a:pt x="1054" y="1492"/>
                    <a:pt x="1064" y="1482"/>
                    <a:pt x="1064" y="1482"/>
                  </a:cubicBezTo>
                  <a:lnTo>
                    <a:pt x="1064" y="1482"/>
                  </a:lnTo>
                  <a:cubicBezTo>
                    <a:pt x="1064" y="1482"/>
                    <a:pt x="1006" y="1521"/>
                    <a:pt x="982" y="1521"/>
                  </a:cubicBezTo>
                  <a:cubicBezTo>
                    <a:pt x="977" y="1521"/>
                    <a:pt x="973" y="1518"/>
                    <a:pt x="973" y="1512"/>
                  </a:cubicBezTo>
                  <a:cubicBezTo>
                    <a:pt x="973" y="1495"/>
                    <a:pt x="983" y="1477"/>
                    <a:pt x="974" y="1477"/>
                  </a:cubicBezTo>
                  <a:cubicBezTo>
                    <a:pt x="968" y="1477"/>
                    <a:pt x="951" y="1487"/>
                    <a:pt x="912" y="1512"/>
                  </a:cubicBezTo>
                  <a:cubicBezTo>
                    <a:pt x="973" y="1452"/>
                    <a:pt x="1003" y="1421"/>
                    <a:pt x="1003" y="1421"/>
                  </a:cubicBezTo>
                  <a:cubicBezTo>
                    <a:pt x="1039" y="1386"/>
                    <a:pt x="1054" y="1371"/>
                    <a:pt x="1048" y="1371"/>
                  </a:cubicBezTo>
                  <a:cubicBezTo>
                    <a:pt x="1043" y="1371"/>
                    <a:pt x="1029" y="1378"/>
                    <a:pt x="1003" y="1391"/>
                  </a:cubicBezTo>
                  <a:cubicBezTo>
                    <a:pt x="1046" y="1348"/>
                    <a:pt x="1104" y="1305"/>
                    <a:pt x="1103" y="1305"/>
                  </a:cubicBezTo>
                  <a:lnTo>
                    <a:pt x="1103" y="1305"/>
                  </a:lnTo>
                  <a:cubicBezTo>
                    <a:pt x="1102" y="1305"/>
                    <a:pt x="1091" y="1312"/>
                    <a:pt x="1064" y="1330"/>
                  </a:cubicBezTo>
                  <a:cubicBezTo>
                    <a:pt x="1003" y="1391"/>
                    <a:pt x="1003" y="1391"/>
                    <a:pt x="912" y="1421"/>
                  </a:cubicBezTo>
                  <a:cubicBezTo>
                    <a:pt x="912" y="1421"/>
                    <a:pt x="912" y="1421"/>
                    <a:pt x="1003" y="1360"/>
                  </a:cubicBezTo>
                  <a:cubicBezTo>
                    <a:pt x="1027" y="1337"/>
                    <a:pt x="1032" y="1327"/>
                    <a:pt x="1027" y="1327"/>
                  </a:cubicBezTo>
                  <a:cubicBezTo>
                    <a:pt x="1018" y="1327"/>
                    <a:pt x="980" y="1353"/>
                    <a:pt x="943" y="1391"/>
                  </a:cubicBezTo>
                  <a:cubicBezTo>
                    <a:pt x="1003" y="1330"/>
                    <a:pt x="1003" y="1330"/>
                    <a:pt x="1003" y="1330"/>
                  </a:cubicBezTo>
                  <a:lnTo>
                    <a:pt x="1003" y="1330"/>
                  </a:lnTo>
                  <a:cubicBezTo>
                    <a:pt x="987" y="1338"/>
                    <a:pt x="979" y="1342"/>
                    <a:pt x="979" y="1342"/>
                  </a:cubicBezTo>
                  <a:cubicBezTo>
                    <a:pt x="977" y="1342"/>
                    <a:pt x="1028" y="1314"/>
                    <a:pt x="1095" y="1269"/>
                  </a:cubicBezTo>
                  <a:cubicBezTo>
                    <a:pt x="1155" y="1209"/>
                    <a:pt x="1155" y="1208"/>
                    <a:pt x="1155" y="1208"/>
                  </a:cubicBezTo>
                  <a:lnTo>
                    <a:pt x="1155" y="1208"/>
                  </a:lnTo>
                  <a:cubicBezTo>
                    <a:pt x="1125" y="1224"/>
                    <a:pt x="1110" y="1231"/>
                    <a:pt x="1102" y="1231"/>
                  </a:cubicBezTo>
                  <a:cubicBezTo>
                    <a:pt x="1095" y="1231"/>
                    <a:pt x="1095" y="1224"/>
                    <a:pt x="1095" y="1208"/>
                  </a:cubicBezTo>
                  <a:cubicBezTo>
                    <a:pt x="1095" y="1208"/>
                    <a:pt x="1034" y="1239"/>
                    <a:pt x="882" y="1330"/>
                  </a:cubicBezTo>
                  <a:cubicBezTo>
                    <a:pt x="943" y="1269"/>
                    <a:pt x="1094" y="1178"/>
                    <a:pt x="1095" y="1178"/>
                  </a:cubicBezTo>
                  <a:lnTo>
                    <a:pt x="1095" y="1178"/>
                  </a:lnTo>
                  <a:cubicBezTo>
                    <a:pt x="1094" y="1178"/>
                    <a:pt x="1034" y="1208"/>
                    <a:pt x="943" y="1269"/>
                  </a:cubicBezTo>
                  <a:cubicBezTo>
                    <a:pt x="996" y="1234"/>
                    <a:pt x="1018" y="1219"/>
                    <a:pt x="1009" y="1219"/>
                  </a:cubicBezTo>
                  <a:cubicBezTo>
                    <a:pt x="1002" y="1219"/>
                    <a:pt x="980" y="1226"/>
                    <a:pt x="943" y="1239"/>
                  </a:cubicBezTo>
                  <a:cubicBezTo>
                    <a:pt x="943" y="1239"/>
                    <a:pt x="943" y="1239"/>
                    <a:pt x="1034" y="1178"/>
                  </a:cubicBezTo>
                  <a:lnTo>
                    <a:pt x="1034" y="1178"/>
                  </a:lnTo>
                  <a:cubicBezTo>
                    <a:pt x="1034" y="1178"/>
                    <a:pt x="1033" y="1178"/>
                    <a:pt x="973" y="1208"/>
                  </a:cubicBezTo>
                  <a:cubicBezTo>
                    <a:pt x="1051" y="1150"/>
                    <a:pt x="1079" y="1116"/>
                    <a:pt x="1073" y="1116"/>
                  </a:cubicBezTo>
                  <a:cubicBezTo>
                    <a:pt x="1069" y="1116"/>
                    <a:pt x="1055" y="1126"/>
                    <a:pt x="1034" y="1148"/>
                  </a:cubicBezTo>
                  <a:cubicBezTo>
                    <a:pt x="1003" y="1178"/>
                    <a:pt x="988" y="1186"/>
                    <a:pt x="981" y="1186"/>
                  </a:cubicBezTo>
                  <a:cubicBezTo>
                    <a:pt x="973" y="1186"/>
                    <a:pt x="973" y="1178"/>
                    <a:pt x="973" y="1178"/>
                  </a:cubicBezTo>
                  <a:cubicBezTo>
                    <a:pt x="973" y="1178"/>
                    <a:pt x="973" y="1178"/>
                    <a:pt x="882" y="1208"/>
                  </a:cubicBezTo>
                  <a:cubicBezTo>
                    <a:pt x="882" y="1208"/>
                    <a:pt x="940" y="1170"/>
                    <a:pt x="963" y="1170"/>
                  </a:cubicBezTo>
                  <a:cubicBezTo>
                    <a:pt x="969" y="1170"/>
                    <a:pt x="973" y="1172"/>
                    <a:pt x="973" y="1178"/>
                  </a:cubicBezTo>
                  <a:lnTo>
                    <a:pt x="1034" y="1117"/>
                  </a:lnTo>
                  <a:cubicBezTo>
                    <a:pt x="1034" y="1117"/>
                    <a:pt x="1034" y="1110"/>
                    <a:pt x="1026" y="1110"/>
                  </a:cubicBezTo>
                  <a:cubicBezTo>
                    <a:pt x="1023" y="1110"/>
                    <a:pt x="1018" y="1111"/>
                    <a:pt x="1011" y="1116"/>
                  </a:cubicBezTo>
                  <a:lnTo>
                    <a:pt x="1011" y="1116"/>
                  </a:lnTo>
                  <a:cubicBezTo>
                    <a:pt x="1045" y="1090"/>
                    <a:pt x="1077" y="1075"/>
                    <a:pt x="1072" y="1075"/>
                  </a:cubicBezTo>
                  <a:cubicBezTo>
                    <a:pt x="1069" y="1075"/>
                    <a:pt x="1058" y="1079"/>
                    <a:pt x="1034" y="1087"/>
                  </a:cubicBezTo>
                  <a:cubicBezTo>
                    <a:pt x="1117" y="1037"/>
                    <a:pt x="1155" y="1014"/>
                    <a:pt x="1147" y="1014"/>
                  </a:cubicBezTo>
                  <a:cubicBezTo>
                    <a:pt x="1140" y="1014"/>
                    <a:pt x="1102" y="1029"/>
                    <a:pt x="1034" y="1056"/>
                  </a:cubicBezTo>
                  <a:cubicBezTo>
                    <a:pt x="1034" y="1056"/>
                    <a:pt x="1007" y="1070"/>
                    <a:pt x="989" y="1070"/>
                  </a:cubicBezTo>
                  <a:cubicBezTo>
                    <a:pt x="980" y="1070"/>
                    <a:pt x="973" y="1067"/>
                    <a:pt x="973" y="1056"/>
                  </a:cubicBezTo>
                  <a:cubicBezTo>
                    <a:pt x="973" y="1056"/>
                    <a:pt x="973" y="1056"/>
                    <a:pt x="1024" y="1006"/>
                  </a:cubicBezTo>
                  <a:lnTo>
                    <a:pt x="1024" y="1006"/>
                  </a:lnTo>
                  <a:cubicBezTo>
                    <a:pt x="973" y="1026"/>
                    <a:pt x="973" y="1026"/>
                    <a:pt x="973" y="1026"/>
                  </a:cubicBezTo>
                  <a:cubicBezTo>
                    <a:pt x="1011" y="1000"/>
                    <a:pt x="1017" y="991"/>
                    <a:pt x="1007" y="991"/>
                  </a:cubicBezTo>
                  <a:cubicBezTo>
                    <a:pt x="992" y="991"/>
                    <a:pt x="947" y="1009"/>
                    <a:pt x="912" y="1026"/>
                  </a:cubicBezTo>
                  <a:cubicBezTo>
                    <a:pt x="828" y="1076"/>
                    <a:pt x="791" y="1099"/>
                    <a:pt x="784" y="1099"/>
                  </a:cubicBezTo>
                  <a:cubicBezTo>
                    <a:pt x="779" y="1099"/>
                    <a:pt x="793" y="1084"/>
                    <a:pt x="820" y="1057"/>
                  </a:cubicBezTo>
                  <a:lnTo>
                    <a:pt x="820" y="1057"/>
                  </a:lnTo>
                  <a:lnTo>
                    <a:pt x="791" y="1087"/>
                  </a:lnTo>
                  <a:cubicBezTo>
                    <a:pt x="791" y="1056"/>
                    <a:pt x="791" y="1056"/>
                    <a:pt x="851" y="1026"/>
                  </a:cubicBezTo>
                  <a:lnTo>
                    <a:pt x="851" y="1026"/>
                  </a:lnTo>
                  <a:lnTo>
                    <a:pt x="821" y="1056"/>
                  </a:lnTo>
                  <a:cubicBezTo>
                    <a:pt x="821" y="1056"/>
                    <a:pt x="912" y="1026"/>
                    <a:pt x="973" y="996"/>
                  </a:cubicBezTo>
                  <a:cubicBezTo>
                    <a:pt x="1064" y="935"/>
                    <a:pt x="1125" y="904"/>
                    <a:pt x="1125" y="904"/>
                  </a:cubicBezTo>
                  <a:cubicBezTo>
                    <a:pt x="1125" y="904"/>
                    <a:pt x="1125" y="897"/>
                    <a:pt x="1117" y="897"/>
                  </a:cubicBezTo>
                  <a:cubicBezTo>
                    <a:pt x="1110" y="897"/>
                    <a:pt x="1095" y="904"/>
                    <a:pt x="1064" y="935"/>
                  </a:cubicBezTo>
                  <a:cubicBezTo>
                    <a:pt x="973" y="965"/>
                    <a:pt x="973" y="965"/>
                    <a:pt x="973" y="965"/>
                  </a:cubicBezTo>
                  <a:cubicBezTo>
                    <a:pt x="973" y="965"/>
                    <a:pt x="973" y="965"/>
                    <a:pt x="912" y="996"/>
                  </a:cubicBezTo>
                  <a:cubicBezTo>
                    <a:pt x="851" y="1026"/>
                    <a:pt x="851" y="1026"/>
                    <a:pt x="851" y="1026"/>
                  </a:cubicBezTo>
                  <a:cubicBezTo>
                    <a:pt x="912" y="965"/>
                    <a:pt x="912" y="965"/>
                    <a:pt x="912" y="965"/>
                  </a:cubicBezTo>
                  <a:cubicBezTo>
                    <a:pt x="943" y="950"/>
                    <a:pt x="950" y="950"/>
                    <a:pt x="958" y="950"/>
                  </a:cubicBezTo>
                  <a:cubicBezTo>
                    <a:pt x="965" y="950"/>
                    <a:pt x="973" y="950"/>
                    <a:pt x="1003" y="935"/>
                  </a:cubicBezTo>
                  <a:cubicBezTo>
                    <a:pt x="1064" y="874"/>
                    <a:pt x="1124" y="844"/>
                    <a:pt x="1125" y="844"/>
                  </a:cubicBezTo>
                  <a:lnTo>
                    <a:pt x="1125" y="844"/>
                  </a:lnTo>
                  <a:cubicBezTo>
                    <a:pt x="1124" y="844"/>
                    <a:pt x="1064" y="874"/>
                    <a:pt x="1064" y="874"/>
                  </a:cubicBezTo>
                  <a:cubicBezTo>
                    <a:pt x="1052" y="886"/>
                    <a:pt x="1042" y="891"/>
                    <a:pt x="1034" y="891"/>
                  </a:cubicBezTo>
                  <a:cubicBezTo>
                    <a:pt x="1003" y="891"/>
                    <a:pt x="1003" y="813"/>
                    <a:pt x="1003" y="813"/>
                  </a:cubicBezTo>
                  <a:cubicBezTo>
                    <a:pt x="1057" y="778"/>
                    <a:pt x="1079" y="763"/>
                    <a:pt x="1070" y="763"/>
                  </a:cubicBezTo>
                  <a:cubicBezTo>
                    <a:pt x="1063" y="763"/>
                    <a:pt x="1041" y="770"/>
                    <a:pt x="1003" y="783"/>
                  </a:cubicBezTo>
                  <a:cubicBezTo>
                    <a:pt x="986" y="792"/>
                    <a:pt x="973" y="795"/>
                    <a:pt x="964" y="795"/>
                  </a:cubicBezTo>
                  <a:cubicBezTo>
                    <a:pt x="943" y="795"/>
                    <a:pt x="943" y="774"/>
                    <a:pt x="943" y="753"/>
                  </a:cubicBezTo>
                  <a:cubicBezTo>
                    <a:pt x="943" y="722"/>
                    <a:pt x="943" y="722"/>
                    <a:pt x="882" y="722"/>
                  </a:cubicBezTo>
                  <a:lnTo>
                    <a:pt x="791" y="722"/>
                  </a:lnTo>
                  <a:cubicBezTo>
                    <a:pt x="881" y="692"/>
                    <a:pt x="942" y="662"/>
                    <a:pt x="943" y="661"/>
                  </a:cubicBezTo>
                  <a:lnTo>
                    <a:pt x="943" y="661"/>
                  </a:lnTo>
                  <a:cubicBezTo>
                    <a:pt x="942" y="662"/>
                    <a:pt x="881" y="692"/>
                    <a:pt x="821" y="692"/>
                  </a:cubicBezTo>
                  <a:cubicBezTo>
                    <a:pt x="842" y="681"/>
                    <a:pt x="863" y="671"/>
                    <a:pt x="882" y="661"/>
                  </a:cubicBezTo>
                  <a:cubicBezTo>
                    <a:pt x="882" y="661"/>
                    <a:pt x="882" y="661"/>
                    <a:pt x="1034" y="601"/>
                  </a:cubicBezTo>
                  <a:lnTo>
                    <a:pt x="981" y="601"/>
                  </a:lnTo>
                  <a:cubicBezTo>
                    <a:pt x="953" y="609"/>
                    <a:pt x="915" y="620"/>
                    <a:pt x="882" y="631"/>
                  </a:cubicBezTo>
                  <a:cubicBezTo>
                    <a:pt x="971" y="595"/>
                    <a:pt x="1008" y="581"/>
                    <a:pt x="992" y="581"/>
                  </a:cubicBezTo>
                  <a:cubicBezTo>
                    <a:pt x="982" y="581"/>
                    <a:pt x="945" y="588"/>
                    <a:pt x="882" y="601"/>
                  </a:cubicBezTo>
                  <a:cubicBezTo>
                    <a:pt x="973" y="570"/>
                    <a:pt x="973" y="570"/>
                    <a:pt x="973" y="570"/>
                  </a:cubicBezTo>
                  <a:cubicBezTo>
                    <a:pt x="882" y="570"/>
                    <a:pt x="882" y="540"/>
                    <a:pt x="912" y="509"/>
                  </a:cubicBezTo>
                  <a:cubicBezTo>
                    <a:pt x="912" y="482"/>
                    <a:pt x="912" y="455"/>
                    <a:pt x="847" y="449"/>
                  </a:cubicBezTo>
                  <a:lnTo>
                    <a:pt x="847" y="449"/>
                  </a:lnTo>
                  <a:cubicBezTo>
                    <a:pt x="848" y="449"/>
                    <a:pt x="850" y="449"/>
                    <a:pt x="851" y="449"/>
                  </a:cubicBezTo>
                  <a:cubicBezTo>
                    <a:pt x="846" y="449"/>
                    <a:pt x="841" y="449"/>
                    <a:pt x="836" y="449"/>
                  </a:cubicBezTo>
                  <a:lnTo>
                    <a:pt x="836" y="449"/>
                  </a:lnTo>
                  <a:cubicBezTo>
                    <a:pt x="831" y="449"/>
                    <a:pt x="826" y="449"/>
                    <a:pt x="821" y="449"/>
                  </a:cubicBezTo>
                  <a:cubicBezTo>
                    <a:pt x="821" y="449"/>
                    <a:pt x="821" y="449"/>
                    <a:pt x="900" y="422"/>
                  </a:cubicBezTo>
                  <a:lnTo>
                    <a:pt x="900" y="422"/>
                  </a:lnTo>
                  <a:cubicBezTo>
                    <a:pt x="912" y="413"/>
                    <a:pt x="912" y="406"/>
                    <a:pt x="912" y="388"/>
                  </a:cubicBezTo>
                  <a:cubicBezTo>
                    <a:pt x="912" y="388"/>
                    <a:pt x="912" y="374"/>
                    <a:pt x="894" y="374"/>
                  </a:cubicBezTo>
                  <a:cubicBezTo>
                    <a:pt x="885" y="374"/>
                    <a:pt x="872" y="378"/>
                    <a:pt x="851" y="388"/>
                  </a:cubicBezTo>
                  <a:cubicBezTo>
                    <a:pt x="760" y="388"/>
                    <a:pt x="760" y="388"/>
                    <a:pt x="851" y="357"/>
                  </a:cubicBezTo>
                  <a:cubicBezTo>
                    <a:pt x="1003" y="357"/>
                    <a:pt x="1064" y="327"/>
                    <a:pt x="912" y="327"/>
                  </a:cubicBezTo>
                  <a:cubicBezTo>
                    <a:pt x="912" y="327"/>
                    <a:pt x="912" y="327"/>
                    <a:pt x="1003" y="297"/>
                  </a:cubicBezTo>
                  <a:lnTo>
                    <a:pt x="912" y="297"/>
                  </a:lnTo>
                  <a:cubicBezTo>
                    <a:pt x="912" y="297"/>
                    <a:pt x="943" y="266"/>
                    <a:pt x="943" y="266"/>
                  </a:cubicBezTo>
                  <a:lnTo>
                    <a:pt x="851" y="266"/>
                  </a:lnTo>
                  <a:lnTo>
                    <a:pt x="851" y="236"/>
                  </a:lnTo>
                  <a:cubicBezTo>
                    <a:pt x="943" y="236"/>
                    <a:pt x="943" y="205"/>
                    <a:pt x="943" y="175"/>
                  </a:cubicBezTo>
                  <a:cubicBezTo>
                    <a:pt x="943" y="145"/>
                    <a:pt x="943" y="145"/>
                    <a:pt x="1003" y="114"/>
                  </a:cubicBezTo>
                  <a:lnTo>
                    <a:pt x="882" y="114"/>
                  </a:lnTo>
                  <a:cubicBezTo>
                    <a:pt x="1034" y="114"/>
                    <a:pt x="1034" y="84"/>
                    <a:pt x="882" y="84"/>
                  </a:cubicBezTo>
                  <a:lnTo>
                    <a:pt x="943" y="84"/>
                  </a:lnTo>
                  <a:cubicBezTo>
                    <a:pt x="1095" y="84"/>
                    <a:pt x="1034" y="53"/>
                    <a:pt x="882" y="53"/>
                  </a:cubicBezTo>
                  <a:lnTo>
                    <a:pt x="1095" y="53"/>
                  </a:lnTo>
                  <a:cubicBezTo>
                    <a:pt x="1186" y="53"/>
                    <a:pt x="1246" y="23"/>
                    <a:pt x="1246" y="23"/>
                  </a:cubicBezTo>
                  <a:lnTo>
                    <a:pt x="547" y="23"/>
                  </a:lnTo>
                  <a:cubicBezTo>
                    <a:pt x="471" y="8"/>
                    <a:pt x="395"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14"/>
            <p:cNvSpPr/>
            <p:nvPr/>
          </p:nvSpPr>
          <p:spPr>
            <a:xfrm>
              <a:off x="1363815" y="2886830"/>
              <a:ext cx="21128" cy="54317"/>
            </a:xfrm>
            <a:custGeom>
              <a:rect b="b" l="l" r="r" t="t"/>
              <a:pathLst>
                <a:path extrusionOk="0" h="3283" w="1277">
                  <a:moveTo>
                    <a:pt x="821" y="578"/>
                  </a:moveTo>
                  <a:cubicBezTo>
                    <a:pt x="821" y="578"/>
                    <a:pt x="882" y="608"/>
                    <a:pt x="821" y="608"/>
                  </a:cubicBezTo>
                  <a:lnTo>
                    <a:pt x="730" y="608"/>
                  </a:lnTo>
                  <a:cubicBezTo>
                    <a:pt x="669" y="578"/>
                    <a:pt x="578" y="578"/>
                    <a:pt x="669" y="578"/>
                  </a:cubicBezTo>
                  <a:close/>
                  <a:moveTo>
                    <a:pt x="851" y="851"/>
                  </a:moveTo>
                  <a:cubicBezTo>
                    <a:pt x="851" y="866"/>
                    <a:pt x="851" y="874"/>
                    <a:pt x="840" y="874"/>
                  </a:cubicBezTo>
                  <a:cubicBezTo>
                    <a:pt x="829" y="874"/>
                    <a:pt x="806" y="866"/>
                    <a:pt x="760" y="851"/>
                  </a:cubicBezTo>
                  <a:close/>
                  <a:moveTo>
                    <a:pt x="124" y="899"/>
                  </a:moveTo>
                  <a:cubicBezTo>
                    <a:pt x="113" y="899"/>
                    <a:pt x="127" y="906"/>
                    <a:pt x="175" y="910"/>
                  </a:cubicBezTo>
                  <a:lnTo>
                    <a:pt x="175" y="910"/>
                  </a:lnTo>
                  <a:cubicBezTo>
                    <a:pt x="149" y="901"/>
                    <a:pt x="131" y="899"/>
                    <a:pt x="124" y="899"/>
                  </a:cubicBezTo>
                  <a:close/>
                  <a:moveTo>
                    <a:pt x="851" y="1429"/>
                  </a:moveTo>
                  <a:cubicBezTo>
                    <a:pt x="912" y="1429"/>
                    <a:pt x="912" y="1429"/>
                    <a:pt x="912" y="1459"/>
                  </a:cubicBezTo>
                  <a:cubicBezTo>
                    <a:pt x="851" y="1459"/>
                    <a:pt x="760" y="1459"/>
                    <a:pt x="760" y="1429"/>
                  </a:cubicBezTo>
                  <a:close/>
                  <a:moveTo>
                    <a:pt x="274" y="1763"/>
                  </a:moveTo>
                  <a:cubicBezTo>
                    <a:pt x="365" y="1763"/>
                    <a:pt x="426" y="1763"/>
                    <a:pt x="426" y="1794"/>
                  </a:cubicBezTo>
                  <a:lnTo>
                    <a:pt x="274" y="1794"/>
                  </a:lnTo>
                  <a:lnTo>
                    <a:pt x="274" y="1763"/>
                  </a:lnTo>
                  <a:close/>
                  <a:moveTo>
                    <a:pt x="1125" y="1915"/>
                  </a:moveTo>
                  <a:cubicBezTo>
                    <a:pt x="1155" y="1925"/>
                    <a:pt x="1176" y="1929"/>
                    <a:pt x="1186" y="1929"/>
                  </a:cubicBezTo>
                  <a:cubicBezTo>
                    <a:pt x="1206" y="1929"/>
                    <a:pt x="1186" y="1915"/>
                    <a:pt x="1125" y="1915"/>
                  </a:cubicBezTo>
                  <a:close/>
                  <a:moveTo>
                    <a:pt x="730" y="2219"/>
                  </a:moveTo>
                  <a:cubicBezTo>
                    <a:pt x="821" y="2219"/>
                    <a:pt x="821" y="2219"/>
                    <a:pt x="821" y="2249"/>
                  </a:cubicBezTo>
                  <a:lnTo>
                    <a:pt x="669" y="2249"/>
                  </a:lnTo>
                  <a:cubicBezTo>
                    <a:pt x="578" y="2249"/>
                    <a:pt x="578" y="2249"/>
                    <a:pt x="730" y="2219"/>
                  </a:cubicBezTo>
                  <a:close/>
                  <a:moveTo>
                    <a:pt x="548" y="2448"/>
                  </a:moveTo>
                  <a:cubicBezTo>
                    <a:pt x="547" y="2451"/>
                    <a:pt x="547" y="2455"/>
                    <a:pt x="547" y="2459"/>
                  </a:cubicBezTo>
                  <a:lnTo>
                    <a:pt x="547" y="2459"/>
                  </a:lnTo>
                  <a:cubicBezTo>
                    <a:pt x="558" y="2457"/>
                    <a:pt x="557" y="2454"/>
                    <a:pt x="548" y="2448"/>
                  </a:cubicBezTo>
                  <a:close/>
                  <a:moveTo>
                    <a:pt x="986" y="2510"/>
                  </a:moveTo>
                  <a:cubicBezTo>
                    <a:pt x="1007" y="2510"/>
                    <a:pt x="1034" y="2513"/>
                    <a:pt x="1064" y="2523"/>
                  </a:cubicBezTo>
                  <a:lnTo>
                    <a:pt x="973" y="2523"/>
                  </a:lnTo>
                  <a:cubicBezTo>
                    <a:pt x="932" y="2523"/>
                    <a:pt x="946" y="2510"/>
                    <a:pt x="986" y="2510"/>
                  </a:cubicBezTo>
                  <a:close/>
                  <a:moveTo>
                    <a:pt x="760" y="2584"/>
                  </a:moveTo>
                  <a:cubicBezTo>
                    <a:pt x="821" y="2584"/>
                    <a:pt x="912" y="2584"/>
                    <a:pt x="912" y="2614"/>
                  </a:cubicBezTo>
                  <a:lnTo>
                    <a:pt x="760" y="2614"/>
                  </a:lnTo>
                  <a:lnTo>
                    <a:pt x="760" y="2584"/>
                  </a:lnTo>
                  <a:close/>
                  <a:moveTo>
                    <a:pt x="517" y="2614"/>
                  </a:moveTo>
                  <a:lnTo>
                    <a:pt x="669" y="2645"/>
                  </a:lnTo>
                  <a:lnTo>
                    <a:pt x="456" y="2645"/>
                  </a:lnTo>
                  <a:cubicBezTo>
                    <a:pt x="395" y="2614"/>
                    <a:pt x="395" y="2614"/>
                    <a:pt x="517" y="2614"/>
                  </a:cubicBezTo>
                  <a:close/>
                  <a:moveTo>
                    <a:pt x="730" y="2705"/>
                  </a:moveTo>
                  <a:cubicBezTo>
                    <a:pt x="789" y="2705"/>
                    <a:pt x="836" y="2705"/>
                    <a:pt x="886" y="2714"/>
                  </a:cubicBezTo>
                  <a:lnTo>
                    <a:pt x="886" y="2714"/>
                  </a:lnTo>
                  <a:cubicBezTo>
                    <a:pt x="904" y="2711"/>
                    <a:pt x="932" y="2708"/>
                    <a:pt x="973" y="2706"/>
                  </a:cubicBezTo>
                  <a:lnTo>
                    <a:pt x="973" y="2706"/>
                  </a:lnTo>
                  <a:lnTo>
                    <a:pt x="973" y="2736"/>
                  </a:lnTo>
                  <a:cubicBezTo>
                    <a:pt x="941" y="2725"/>
                    <a:pt x="913" y="2718"/>
                    <a:pt x="886" y="2714"/>
                  </a:cubicBezTo>
                  <a:lnTo>
                    <a:pt x="886" y="2714"/>
                  </a:lnTo>
                  <a:cubicBezTo>
                    <a:pt x="839" y="2723"/>
                    <a:pt x="874" y="2736"/>
                    <a:pt x="973" y="2736"/>
                  </a:cubicBezTo>
                  <a:lnTo>
                    <a:pt x="821" y="2736"/>
                  </a:lnTo>
                  <a:cubicBezTo>
                    <a:pt x="608" y="2705"/>
                    <a:pt x="608" y="2705"/>
                    <a:pt x="730" y="2705"/>
                  </a:cubicBezTo>
                  <a:close/>
                  <a:moveTo>
                    <a:pt x="581" y="2874"/>
                  </a:moveTo>
                  <a:cubicBezTo>
                    <a:pt x="608" y="2874"/>
                    <a:pt x="608" y="2888"/>
                    <a:pt x="608" y="2888"/>
                  </a:cubicBezTo>
                  <a:lnTo>
                    <a:pt x="517" y="2888"/>
                  </a:lnTo>
                  <a:cubicBezTo>
                    <a:pt x="547" y="2878"/>
                    <a:pt x="568" y="2874"/>
                    <a:pt x="581" y="2874"/>
                  </a:cubicBezTo>
                  <a:close/>
                  <a:moveTo>
                    <a:pt x="851" y="2918"/>
                  </a:moveTo>
                  <a:cubicBezTo>
                    <a:pt x="851" y="2949"/>
                    <a:pt x="943" y="2949"/>
                    <a:pt x="1003" y="2949"/>
                  </a:cubicBezTo>
                  <a:cubicBezTo>
                    <a:pt x="851" y="2949"/>
                    <a:pt x="851" y="2949"/>
                    <a:pt x="851" y="2918"/>
                  </a:cubicBezTo>
                  <a:close/>
                  <a:moveTo>
                    <a:pt x="517" y="3009"/>
                  </a:moveTo>
                  <a:lnTo>
                    <a:pt x="578" y="3040"/>
                  </a:lnTo>
                  <a:lnTo>
                    <a:pt x="517" y="3040"/>
                  </a:lnTo>
                  <a:lnTo>
                    <a:pt x="517" y="3009"/>
                  </a:lnTo>
                  <a:close/>
                  <a:moveTo>
                    <a:pt x="973" y="3131"/>
                  </a:moveTo>
                  <a:cubicBezTo>
                    <a:pt x="1044" y="3141"/>
                    <a:pt x="1101" y="3144"/>
                    <a:pt x="1138" y="3144"/>
                  </a:cubicBezTo>
                  <a:cubicBezTo>
                    <a:pt x="1213" y="3144"/>
                    <a:pt x="1206" y="3131"/>
                    <a:pt x="1064" y="3131"/>
                  </a:cubicBezTo>
                  <a:close/>
                  <a:moveTo>
                    <a:pt x="669" y="3192"/>
                  </a:moveTo>
                  <a:cubicBezTo>
                    <a:pt x="669" y="3192"/>
                    <a:pt x="760" y="3222"/>
                    <a:pt x="760" y="3222"/>
                  </a:cubicBezTo>
                  <a:lnTo>
                    <a:pt x="608" y="3222"/>
                  </a:lnTo>
                  <a:cubicBezTo>
                    <a:pt x="608" y="3192"/>
                    <a:pt x="608" y="3192"/>
                    <a:pt x="669" y="3192"/>
                  </a:cubicBezTo>
                  <a:close/>
                  <a:moveTo>
                    <a:pt x="304" y="0"/>
                  </a:moveTo>
                  <a:cubicBezTo>
                    <a:pt x="213" y="31"/>
                    <a:pt x="152" y="31"/>
                    <a:pt x="304" y="31"/>
                  </a:cubicBezTo>
                  <a:cubicBezTo>
                    <a:pt x="213" y="31"/>
                    <a:pt x="213" y="61"/>
                    <a:pt x="213" y="91"/>
                  </a:cubicBezTo>
                  <a:cubicBezTo>
                    <a:pt x="213" y="91"/>
                    <a:pt x="213" y="122"/>
                    <a:pt x="122" y="122"/>
                  </a:cubicBezTo>
                  <a:lnTo>
                    <a:pt x="61" y="122"/>
                  </a:lnTo>
                  <a:cubicBezTo>
                    <a:pt x="122" y="122"/>
                    <a:pt x="122" y="152"/>
                    <a:pt x="122" y="183"/>
                  </a:cubicBezTo>
                  <a:cubicBezTo>
                    <a:pt x="122" y="213"/>
                    <a:pt x="122" y="243"/>
                    <a:pt x="183" y="243"/>
                  </a:cubicBezTo>
                  <a:cubicBezTo>
                    <a:pt x="122" y="243"/>
                    <a:pt x="122" y="243"/>
                    <a:pt x="122" y="274"/>
                  </a:cubicBezTo>
                  <a:lnTo>
                    <a:pt x="183" y="274"/>
                  </a:lnTo>
                  <a:cubicBezTo>
                    <a:pt x="122" y="274"/>
                    <a:pt x="122" y="274"/>
                    <a:pt x="122" y="304"/>
                  </a:cubicBezTo>
                  <a:lnTo>
                    <a:pt x="183" y="304"/>
                  </a:lnTo>
                  <a:cubicBezTo>
                    <a:pt x="183" y="304"/>
                    <a:pt x="183" y="335"/>
                    <a:pt x="91" y="335"/>
                  </a:cubicBezTo>
                  <a:cubicBezTo>
                    <a:pt x="31" y="365"/>
                    <a:pt x="91" y="365"/>
                    <a:pt x="183" y="365"/>
                  </a:cubicBezTo>
                  <a:lnTo>
                    <a:pt x="91" y="365"/>
                  </a:lnTo>
                  <a:cubicBezTo>
                    <a:pt x="183" y="365"/>
                    <a:pt x="183" y="395"/>
                    <a:pt x="152" y="426"/>
                  </a:cubicBezTo>
                  <a:cubicBezTo>
                    <a:pt x="152" y="456"/>
                    <a:pt x="152" y="487"/>
                    <a:pt x="243" y="487"/>
                  </a:cubicBezTo>
                  <a:cubicBezTo>
                    <a:pt x="0" y="517"/>
                    <a:pt x="0" y="517"/>
                    <a:pt x="91" y="517"/>
                  </a:cubicBezTo>
                  <a:lnTo>
                    <a:pt x="213" y="517"/>
                  </a:lnTo>
                  <a:cubicBezTo>
                    <a:pt x="91" y="517"/>
                    <a:pt x="152" y="578"/>
                    <a:pt x="304" y="578"/>
                  </a:cubicBezTo>
                  <a:lnTo>
                    <a:pt x="213" y="578"/>
                  </a:lnTo>
                  <a:cubicBezTo>
                    <a:pt x="152" y="578"/>
                    <a:pt x="152" y="578"/>
                    <a:pt x="152" y="608"/>
                  </a:cubicBezTo>
                  <a:cubicBezTo>
                    <a:pt x="304" y="608"/>
                    <a:pt x="213" y="639"/>
                    <a:pt x="152" y="639"/>
                  </a:cubicBezTo>
                  <a:lnTo>
                    <a:pt x="61" y="639"/>
                  </a:lnTo>
                  <a:cubicBezTo>
                    <a:pt x="169" y="660"/>
                    <a:pt x="154" y="682"/>
                    <a:pt x="115" y="682"/>
                  </a:cubicBezTo>
                  <a:cubicBezTo>
                    <a:pt x="99" y="682"/>
                    <a:pt x="79" y="678"/>
                    <a:pt x="61" y="669"/>
                  </a:cubicBezTo>
                  <a:lnTo>
                    <a:pt x="61" y="699"/>
                  </a:lnTo>
                  <a:lnTo>
                    <a:pt x="122" y="699"/>
                  </a:lnTo>
                  <a:cubicBezTo>
                    <a:pt x="122" y="730"/>
                    <a:pt x="122" y="730"/>
                    <a:pt x="213" y="730"/>
                  </a:cubicBezTo>
                  <a:lnTo>
                    <a:pt x="274" y="730"/>
                  </a:lnTo>
                  <a:cubicBezTo>
                    <a:pt x="213" y="730"/>
                    <a:pt x="213" y="730"/>
                    <a:pt x="213" y="760"/>
                  </a:cubicBezTo>
                  <a:cubicBezTo>
                    <a:pt x="183" y="760"/>
                    <a:pt x="183" y="760"/>
                    <a:pt x="122" y="790"/>
                  </a:cubicBezTo>
                  <a:lnTo>
                    <a:pt x="183" y="790"/>
                  </a:lnTo>
                  <a:cubicBezTo>
                    <a:pt x="122" y="790"/>
                    <a:pt x="122" y="821"/>
                    <a:pt x="183" y="821"/>
                  </a:cubicBezTo>
                  <a:cubicBezTo>
                    <a:pt x="31" y="821"/>
                    <a:pt x="31" y="851"/>
                    <a:pt x="183" y="851"/>
                  </a:cubicBezTo>
                  <a:lnTo>
                    <a:pt x="122" y="851"/>
                  </a:lnTo>
                  <a:cubicBezTo>
                    <a:pt x="183" y="851"/>
                    <a:pt x="183" y="882"/>
                    <a:pt x="122" y="882"/>
                  </a:cubicBezTo>
                  <a:lnTo>
                    <a:pt x="183" y="882"/>
                  </a:lnTo>
                  <a:cubicBezTo>
                    <a:pt x="183" y="882"/>
                    <a:pt x="183" y="882"/>
                    <a:pt x="243" y="912"/>
                  </a:cubicBezTo>
                  <a:cubicBezTo>
                    <a:pt x="216" y="912"/>
                    <a:pt x="193" y="911"/>
                    <a:pt x="175" y="910"/>
                  </a:cubicBezTo>
                  <a:lnTo>
                    <a:pt x="175" y="910"/>
                  </a:lnTo>
                  <a:cubicBezTo>
                    <a:pt x="177" y="910"/>
                    <a:pt x="180" y="911"/>
                    <a:pt x="183" y="912"/>
                  </a:cubicBezTo>
                  <a:cubicBezTo>
                    <a:pt x="183" y="912"/>
                    <a:pt x="183" y="942"/>
                    <a:pt x="243" y="942"/>
                  </a:cubicBezTo>
                  <a:lnTo>
                    <a:pt x="183" y="942"/>
                  </a:lnTo>
                  <a:cubicBezTo>
                    <a:pt x="243" y="973"/>
                    <a:pt x="243" y="973"/>
                    <a:pt x="183" y="973"/>
                  </a:cubicBezTo>
                  <a:cubicBezTo>
                    <a:pt x="243" y="973"/>
                    <a:pt x="243" y="1003"/>
                    <a:pt x="243" y="1003"/>
                  </a:cubicBezTo>
                  <a:cubicBezTo>
                    <a:pt x="183" y="1003"/>
                    <a:pt x="152" y="1034"/>
                    <a:pt x="152" y="1064"/>
                  </a:cubicBezTo>
                  <a:lnTo>
                    <a:pt x="304" y="1064"/>
                  </a:lnTo>
                  <a:cubicBezTo>
                    <a:pt x="91" y="1064"/>
                    <a:pt x="91" y="1094"/>
                    <a:pt x="304" y="1094"/>
                  </a:cubicBezTo>
                  <a:lnTo>
                    <a:pt x="243" y="1094"/>
                  </a:lnTo>
                  <a:cubicBezTo>
                    <a:pt x="243" y="1094"/>
                    <a:pt x="243" y="1094"/>
                    <a:pt x="152" y="1125"/>
                  </a:cubicBezTo>
                  <a:lnTo>
                    <a:pt x="213" y="1125"/>
                  </a:lnTo>
                  <a:cubicBezTo>
                    <a:pt x="91" y="1125"/>
                    <a:pt x="152" y="1155"/>
                    <a:pt x="304" y="1155"/>
                  </a:cubicBezTo>
                  <a:lnTo>
                    <a:pt x="213" y="1155"/>
                  </a:lnTo>
                  <a:cubicBezTo>
                    <a:pt x="213" y="1155"/>
                    <a:pt x="213" y="1186"/>
                    <a:pt x="304" y="1186"/>
                  </a:cubicBezTo>
                  <a:cubicBezTo>
                    <a:pt x="426" y="1186"/>
                    <a:pt x="365" y="1186"/>
                    <a:pt x="213" y="1216"/>
                  </a:cubicBezTo>
                  <a:lnTo>
                    <a:pt x="304" y="1216"/>
                  </a:lnTo>
                  <a:cubicBezTo>
                    <a:pt x="426" y="1216"/>
                    <a:pt x="365" y="1246"/>
                    <a:pt x="213" y="1246"/>
                  </a:cubicBezTo>
                  <a:cubicBezTo>
                    <a:pt x="213" y="1246"/>
                    <a:pt x="213" y="1277"/>
                    <a:pt x="122" y="1277"/>
                  </a:cubicBezTo>
                  <a:cubicBezTo>
                    <a:pt x="213" y="1277"/>
                    <a:pt x="213" y="1307"/>
                    <a:pt x="122" y="1307"/>
                  </a:cubicBezTo>
                  <a:cubicBezTo>
                    <a:pt x="183" y="1307"/>
                    <a:pt x="183" y="1338"/>
                    <a:pt x="183" y="1338"/>
                  </a:cubicBezTo>
                  <a:lnTo>
                    <a:pt x="274" y="1338"/>
                  </a:lnTo>
                  <a:cubicBezTo>
                    <a:pt x="274" y="1338"/>
                    <a:pt x="183" y="1368"/>
                    <a:pt x="183" y="1368"/>
                  </a:cubicBezTo>
                  <a:lnTo>
                    <a:pt x="274" y="1368"/>
                  </a:lnTo>
                  <a:cubicBezTo>
                    <a:pt x="274" y="1368"/>
                    <a:pt x="183" y="1398"/>
                    <a:pt x="183" y="1398"/>
                  </a:cubicBezTo>
                  <a:lnTo>
                    <a:pt x="274" y="1398"/>
                  </a:lnTo>
                  <a:cubicBezTo>
                    <a:pt x="395" y="1398"/>
                    <a:pt x="395" y="1398"/>
                    <a:pt x="274" y="1429"/>
                  </a:cubicBezTo>
                  <a:lnTo>
                    <a:pt x="243" y="1429"/>
                  </a:lnTo>
                  <a:cubicBezTo>
                    <a:pt x="183" y="1429"/>
                    <a:pt x="183" y="1429"/>
                    <a:pt x="243" y="1459"/>
                  </a:cubicBezTo>
                  <a:lnTo>
                    <a:pt x="183" y="1459"/>
                  </a:lnTo>
                  <a:cubicBezTo>
                    <a:pt x="335" y="1459"/>
                    <a:pt x="243" y="1490"/>
                    <a:pt x="183" y="1490"/>
                  </a:cubicBezTo>
                  <a:lnTo>
                    <a:pt x="243" y="1490"/>
                  </a:lnTo>
                  <a:cubicBezTo>
                    <a:pt x="395" y="1520"/>
                    <a:pt x="395" y="1520"/>
                    <a:pt x="243" y="1520"/>
                  </a:cubicBezTo>
                  <a:cubicBezTo>
                    <a:pt x="304" y="1520"/>
                    <a:pt x="324" y="1534"/>
                    <a:pt x="286" y="1534"/>
                  </a:cubicBezTo>
                  <a:cubicBezTo>
                    <a:pt x="267" y="1534"/>
                    <a:pt x="233" y="1530"/>
                    <a:pt x="183" y="1520"/>
                  </a:cubicBezTo>
                  <a:lnTo>
                    <a:pt x="31" y="1520"/>
                  </a:lnTo>
                  <a:cubicBezTo>
                    <a:pt x="91" y="1550"/>
                    <a:pt x="91" y="1550"/>
                    <a:pt x="91" y="1550"/>
                  </a:cubicBezTo>
                  <a:lnTo>
                    <a:pt x="183" y="1550"/>
                  </a:lnTo>
                  <a:cubicBezTo>
                    <a:pt x="183" y="1550"/>
                    <a:pt x="243" y="1581"/>
                    <a:pt x="243" y="1581"/>
                  </a:cubicBezTo>
                  <a:cubicBezTo>
                    <a:pt x="243" y="1581"/>
                    <a:pt x="243" y="1611"/>
                    <a:pt x="152" y="1611"/>
                  </a:cubicBezTo>
                  <a:lnTo>
                    <a:pt x="243" y="1611"/>
                  </a:lnTo>
                  <a:cubicBezTo>
                    <a:pt x="304" y="1642"/>
                    <a:pt x="304" y="1642"/>
                    <a:pt x="243" y="1642"/>
                  </a:cubicBezTo>
                  <a:lnTo>
                    <a:pt x="304" y="1642"/>
                  </a:lnTo>
                  <a:cubicBezTo>
                    <a:pt x="243" y="1642"/>
                    <a:pt x="152" y="1642"/>
                    <a:pt x="243" y="1672"/>
                  </a:cubicBezTo>
                  <a:lnTo>
                    <a:pt x="304" y="1672"/>
                  </a:lnTo>
                  <a:cubicBezTo>
                    <a:pt x="243" y="1672"/>
                    <a:pt x="213" y="1824"/>
                    <a:pt x="274" y="1824"/>
                  </a:cubicBezTo>
                  <a:cubicBezTo>
                    <a:pt x="152" y="1824"/>
                    <a:pt x="213" y="1854"/>
                    <a:pt x="274" y="1854"/>
                  </a:cubicBezTo>
                  <a:cubicBezTo>
                    <a:pt x="365" y="1854"/>
                    <a:pt x="365" y="1885"/>
                    <a:pt x="365" y="1885"/>
                  </a:cubicBezTo>
                  <a:lnTo>
                    <a:pt x="274" y="1885"/>
                  </a:lnTo>
                  <a:cubicBezTo>
                    <a:pt x="426" y="1885"/>
                    <a:pt x="426" y="1915"/>
                    <a:pt x="274" y="1915"/>
                  </a:cubicBezTo>
                  <a:lnTo>
                    <a:pt x="365" y="1915"/>
                  </a:lnTo>
                  <a:cubicBezTo>
                    <a:pt x="213" y="1915"/>
                    <a:pt x="213" y="1946"/>
                    <a:pt x="274" y="1946"/>
                  </a:cubicBezTo>
                  <a:cubicBezTo>
                    <a:pt x="426" y="1946"/>
                    <a:pt x="426" y="1976"/>
                    <a:pt x="274" y="1976"/>
                  </a:cubicBezTo>
                  <a:lnTo>
                    <a:pt x="213" y="1976"/>
                  </a:lnTo>
                  <a:lnTo>
                    <a:pt x="213" y="2006"/>
                  </a:lnTo>
                  <a:lnTo>
                    <a:pt x="274" y="2006"/>
                  </a:lnTo>
                  <a:cubicBezTo>
                    <a:pt x="274" y="2006"/>
                    <a:pt x="183" y="2037"/>
                    <a:pt x="183" y="2067"/>
                  </a:cubicBezTo>
                  <a:cubicBezTo>
                    <a:pt x="183" y="2098"/>
                    <a:pt x="183" y="2098"/>
                    <a:pt x="274" y="2098"/>
                  </a:cubicBezTo>
                  <a:cubicBezTo>
                    <a:pt x="274" y="2128"/>
                    <a:pt x="183" y="2128"/>
                    <a:pt x="183" y="2128"/>
                  </a:cubicBezTo>
                  <a:cubicBezTo>
                    <a:pt x="183" y="2128"/>
                    <a:pt x="183" y="2158"/>
                    <a:pt x="122" y="2158"/>
                  </a:cubicBezTo>
                  <a:cubicBezTo>
                    <a:pt x="243" y="2158"/>
                    <a:pt x="243" y="2189"/>
                    <a:pt x="183" y="2189"/>
                  </a:cubicBezTo>
                  <a:cubicBezTo>
                    <a:pt x="183" y="2189"/>
                    <a:pt x="183" y="2219"/>
                    <a:pt x="243" y="2219"/>
                  </a:cubicBezTo>
                  <a:cubicBezTo>
                    <a:pt x="183" y="2219"/>
                    <a:pt x="91" y="2249"/>
                    <a:pt x="243" y="2249"/>
                  </a:cubicBezTo>
                  <a:cubicBezTo>
                    <a:pt x="395" y="2249"/>
                    <a:pt x="395" y="2249"/>
                    <a:pt x="183" y="2280"/>
                  </a:cubicBezTo>
                  <a:lnTo>
                    <a:pt x="304" y="2280"/>
                  </a:lnTo>
                  <a:cubicBezTo>
                    <a:pt x="395" y="2280"/>
                    <a:pt x="395" y="2280"/>
                    <a:pt x="395" y="2310"/>
                  </a:cubicBezTo>
                  <a:cubicBezTo>
                    <a:pt x="304" y="2310"/>
                    <a:pt x="304" y="2310"/>
                    <a:pt x="243" y="2280"/>
                  </a:cubicBezTo>
                  <a:lnTo>
                    <a:pt x="243" y="2310"/>
                  </a:lnTo>
                  <a:lnTo>
                    <a:pt x="304" y="2310"/>
                  </a:lnTo>
                  <a:cubicBezTo>
                    <a:pt x="304" y="2341"/>
                    <a:pt x="304" y="2341"/>
                    <a:pt x="243" y="2341"/>
                  </a:cubicBezTo>
                  <a:lnTo>
                    <a:pt x="152" y="2341"/>
                  </a:lnTo>
                  <a:cubicBezTo>
                    <a:pt x="152" y="2341"/>
                    <a:pt x="365" y="2371"/>
                    <a:pt x="517" y="2371"/>
                  </a:cubicBezTo>
                  <a:lnTo>
                    <a:pt x="304" y="2371"/>
                  </a:lnTo>
                  <a:cubicBezTo>
                    <a:pt x="365" y="2371"/>
                    <a:pt x="365" y="2371"/>
                    <a:pt x="304" y="2401"/>
                  </a:cubicBezTo>
                  <a:lnTo>
                    <a:pt x="152" y="2401"/>
                  </a:lnTo>
                  <a:cubicBezTo>
                    <a:pt x="152" y="2401"/>
                    <a:pt x="152" y="2432"/>
                    <a:pt x="213" y="2432"/>
                  </a:cubicBezTo>
                  <a:lnTo>
                    <a:pt x="517" y="2432"/>
                  </a:lnTo>
                  <a:cubicBezTo>
                    <a:pt x="531" y="2439"/>
                    <a:pt x="542" y="2444"/>
                    <a:pt x="548" y="2448"/>
                  </a:cubicBezTo>
                  <a:lnTo>
                    <a:pt x="548" y="2448"/>
                  </a:lnTo>
                  <a:cubicBezTo>
                    <a:pt x="551" y="2432"/>
                    <a:pt x="564" y="2432"/>
                    <a:pt x="639" y="2432"/>
                  </a:cubicBezTo>
                  <a:lnTo>
                    <a:pt x="639" y="2462"/>
                  </a:lnTo>
                  <a:lnTo>
                    <a:pt x="547" y="2462"/>
                  </a:lnTo>
                  <a:cubicBezTo>
                    <a:pt x="547" y="2461"/>
                    <a:pt x="547" y="2460"/>
                    <a:pt x="547" y="2459"/>
                  </a:cubicBezTo>
                  <a:lnTo>
                    <a:pt x="547" y="2459"/>
                  </a:lnTo>
                  <a:cubicBezTo>
                    <a:pt x="533" y="2462"/>
                    <a:pt x="495" y="2462"/>
                    <a:pt x="426" y="2462"/>
                  </a:cubicBezTo>
                  <a:lnTo>
                    <a:pt x="517" y="2462"/>
                  </a:lnTo>
                  <a:cubicBezTo>
                    <a:pt x="517" y="2493"/>
                    <a:pt x="365" y="2493"/>
                    <a:pt x="274" y="2493"/>
                  </a:cubicBezTo>
                  <a:lnTo>
                    <a:pt x="365" y="2493"/>
                  </a:lnTo>
                  <a:cubicBezTo>
                    <a:pt x="365" y="2493"/>
                    <a:pt x="365" y="2523"/>
                    <a:pt x="274" y="2523"/>
                  </a:cubicBezTo>
                  <a:cubicBezTo>
                    <a:pt x="365" y="2523"/>
                    <a:pt x="365" y="2523"/>
                    <a:pt x="274" y="2553"/>
                  </a:cubicBezTo>
                  <a:cubicBezTo>
                    <a:pt x="213" y="2553"/>
                    <a:pt x="274" y="2584"/>
                    <a:pt x="335" y="2584"/>
                  </a:cubicBezTo>
                  <a:cubicBezTo>
                    <a:pt x="274" y="2614"/>
                    <a:pt x="274" y="2614"/>
                    <a:pt x="335" y="2614"/>
                  </a:cubicBezTo>
                  <a:lnTo>
                    <a:pt x="274" y="2614"/>
                  </a:lnTo>
                  <a:cubicBezTo>
                    <a:pt x="274" y="2645"/>
                    <a:pt x="274" y="2645"/>
                    <a:pt x="183" y="2645"/>
                  </a:cubicBezTo>
                  <a:lnTo>
                    <a:pt x="274" y="2645"/>
                  </a:lnTo>
                  <a:cubicBezTo>
                    <a:pt x="395" y="2645"/>
                    <a:pt x="395" y="2675"/>
                    <a:pt x="335" y="2675"/>
                  </a:cubicBezTo>
                  <a:cubicBezTo>
                    <a:pt x="183" y="2675"/>
                    <a:pt x="91" y="2705"/>
                    <a:pt x="243" y="2736"/>
                  </a:cubicBezTo>
                  <a:cubicBezTo>
                    <a:pt x="183" y="2736"/>
                    <a:pt x="183" y="2766"/>
                    <a:pt x="243" y="2766"/>
                  </a:cubicBezTo>
                  <a:cubicBezTo>
                    <a:pt x="183" y="2797"/>
                    <a:pt x="183" y="2797"/>
                    <a:pt x="243" y="2797"/>
                  </a:cubicBezTo>
                  <a:lnTo>
                    <a:pt x="304" y="2797"/>
                  </a:lnTo>
                  <a:cubicBezTo>
                    <a:pt x="243" y="2797"/>
                    <a:pt x="243" y="2797"/>
                    <a:pt x="243" y="2827"/>
                  </a:cubicBezTo>
                  <a:lnTo>
                    <a:pt x="304" y="2827"/>
                  </a:lnTo>
                  <a:cubicBezTo>
                    <a:pt x="395" y="2857"/>
                    <a:pt x="304" y="2857"/>
                    <a:pt x="243" y="2857"/>
                  </a:cubicBezTo>
                  <a:cubicBezTo>
                    <a:pt x="243" y="2857"/>
                    <a:pt x="243" y="2857"/>
                    <a:pt x="304" y="2888"/>
                  </a:cubicBezTo>
                  <a:lnTo>
                    <a:pt x="365" y="2888"/>
                  </a:lnTo>
                  <a:cubicBezTo>
                    <a:pt x="304" y="2888"/>
                    <a:pt x="304" y="2918"/>
                    <a:pt x="304" y="2918"/>
                  </a:cubicBezTo>
                  <a:lnTo>
                    <a:pt x="669" y="2918"/>
                  </a:lnTo>
                  <a:cubicBezTo>
                    <a:pt x="669" y="2918"/>
                    <a:pt x="578" y="2949"/>
                    <a:pt x="517" y="2949"/>
                  </a:cubicBezTo>
                  <a:cubicBezTo>
                    <a:pt x="365" y="2949"/>
                    <a:pt x="304" y="2949"/>
                    <a:pt x="304" y="2979"/>
                  </a:cubicBezTo>
                  <a:lnTo>
                    <a:pt x="213" y="2979"/>
                  </a:lnTo>
                  <a:cubicBezTo>
                    <a:pt x="213" y="3009"/>
                    <a:pt x="213" y="3009"/>
                    <a:pt x="304" y="3009"/>
                  </a:cubicBezTo>
                  <a:cubicBezTo>
                    <a:pt x="365" y="3040"/>
                    <a:pt x="304" y="3040"/>
                    <a:pt x="304" y="3040"/>
                  </a:cubicBezTo>
                  <a:lnTo>
                    <a:pt x="365" y="3040"/>
                  </a:lnTo>
                  <a:cubicBezTo>
                    <a:pt x="365" y="3070"/>
                    <a:pt x="365" y="3070"/>
                    <a:pt x="274" y="3070"/>
                  </a:cubicBezTo>
                  <a:lnTo>
                    <a:pt x="365" y="3070"/>
                  </a:lnTo>
                  <a:cubicBezTo>
                    <a:pt x="213" y="3101"/>
                    <a:pt x="213" y="3101"/>
                    <a:pt x="274" y="3101"/>
                  </a:cubicBezTo>
                  <a:cubicBezTo>
                    <a:pt x="426" y="3101"/>
                    <a:pt x="426" y="3101"/>
                    <a:pt x="335" y="3131"/>
                  </a:cubicBezTo>
                  <a:lnTo>
                    <a:pt x="639" y="3131"/>
                  </a:lnTo>
                  <a:cubicBezTo>
                    <a:pt x="699" y="3131"/>
                    <a:pt x="639" y="3161"/>
                    <a:pt x="426" y="3161"/>
                  </a:cubicBezTo>
                  <a:cubicBezTo>
                    <a:pt x="426" y="3161"/>
                    <a:pt x="426" y="3192"/>
                    <a:pt x="335" y="3192"/>
                  </a:cubicBezTo>
                  <a:lnTo>
                    <a:pt x="395" y="3192"/>
                  </a:lnTo>
                  <a:cubicBezTo>
                    <a:pt x="335" y="3192"/>
                    <a:pt x="274" y="3222"/>
                    <a:pt x="274" y="3222"/>
                  </a:cubicBezTo>
                  <a:lnTo>
                    <a:pt x="395" y="3222"/>
                  </a:lnTo>
                  <a:cubicBezTo>
                    <a:pt x="395" y="3253"/>
                    <a:pt x="395" y="3253"/>
                    <a:pt x="335" y="3253"/>
                  </a:cubicBezTo>
                  <a:lnTo>
                    <a:pt x="608" y="3253"/>
                  </a:lnTo>
                  <a:cubicBezTo>
                    <a:pt x="608" y="3283"/>
                    <a:pt x="608" y="3283"/>
                    <a:pt x="699" y="3283"/>
                  </a:cubicBezTo>
                  <a:lnTo>
                    <a:pt x="882" y="3283"/>
                  </a:lnTo>
                  <a:cubicBezTo>
                    <a:pt x="669" y="3283"/>
                    <a:pt x="669" y="3283"/>
                    <a:pt x="821" y="3253"/>
                  </a:cubicBezTo>
                  <a:lnTo>
                    <a:pt x="1095" y="3253"/>
                  </a:lnTo>
                  <a:cubicBezTo>
                    <a:pt x="1034" y="3253"/>
                    <a:pt x="1034" y="3253"/>
                    <a:pt x="1186" y="3222"/>
                  </a:cubicBezTo>
                  <a:lnTo>
                    <a:pt x="973" y="3222"/>
                  </a:lnTo>
                  <a:cubicBezTo>
                    <a:pt x="821" y="3222"/>
                    <a:pt x="821" y="3222"/>
                    <a:pt x="882" y="3192"/>
                  </a:cubicBezTo>
                  <a:lnTo>
                    <a:pt x="1125" y="3192"/>
                  </a:lnTo>
                  <a:cubicBezTo>
                    <a:pt x="1125" y="3192"/>
                    <a:pt x="1125" y="3161"/>
                    <a:pt x="1186" y="3161"/>
                  </a:cubicBezTo>
                  <a:lnTo>
                    <a:pt x="912" y="3161"/>
                  </a:lnTo>
                  <a:cubicBezTo>
                    <a:pt x="821" y="3161"/>
                    <a:pt x="821" y="3161"/>
                    <a:pt x="821" y="3131"/>
                  </a:cubicBezTo>
                  <a:lnTo>
                    <a:pt x="912" y="3131"/>
                  </a:lnTo>
                  <a:cubicBezTo>
                    <a:pt x="821" y="3131"/>
                    <a:pt x="821" y="3101"/>
                    <a:pt x="821" y="3101"/>
                  </a:cubicBezTo>
                  <a:lnTo>
                    <a:pt x="973" y="3101"/>
                  </a:lnTo>
                  <a:cubicBezTo>
                    <a:pt x="1034" y="3101"/>
                    <a:pt x="1125" y="3101"/>
                    <a:pt x="1064" y="3070"/>
                  </a:cubicBezTo>
                  <a:cubicBezTo>
                    <a:pt x="1064" y="3070"/>
                    <a:pt x="1064" y="3040"/>
                    <a:pt x="1125" y="3040"/>
                  </a:cubicBezTo>
                  <a:lnTo>
                    <a:pt x="912" y="3040"/>
                  </a:lnTo>
                  <a:cubicBezTo>
                    <a:pt x="973" y="3040"/>
                    <a:pt x="973" y="3009"/>
                    <a:pt x="973" y="3009"/>
                  </a:cubicBezTo>
                  <a:lnTo>
                    <a:pt x="1064" y="3009"/>
                  </a:lnTo>
                  <a:cubicBezTo>
                    <a:pt x="912" y="3009"/>
                    <a:pt x="1003" y="2979"/>
                    <a:pt x="1125" y="2979"/>
                  </a:cubicBezTo>
                  <a:lnTo>
                    <a:pt x="1216" y="2979"/>
                  </a:lnTo>
                  <a:cubicBezTo>
                    <a:pt x="1155" y="2979"/>
                    <a:pt x="1155" y="2949"/>
                    <a:pt x="1155" y="2949"/>
                  </a:cubicBezTo>
                  <a:lnTo>
                    <a:pt x="1003" y="2949"/>
                  </a:lnTo>
                  <a:cubicBezTo>
                    <a:pt x="943" y="2918"/>
                    <a:pt x="851" y="2918"/>
                    <a:pt x="851" y="2918"/>
                  </a:cubicBezTo>
                  <a:lnTo>
                    <a:pt x="851" y="2918"/>
                  </a:lnTo>
                  <a:cubicBezTo>
                    <a:pt x="851" y="2918"/>
                    <a:pt x="851" y="2918"/>
                    <a:pt x="851" y="2918"/>
                  </a:cubicBezTo>
                  <a:lnTo>
                    <a:pt x="1155" y="2918"/>
                  </a:lnTo>
                  <a:cubicBezTo>
                    <a:pt x="1155" y="2918"/>
                    <a:pt x="1148" y="2915"/>
                    <a:pt x="1138" y="2910"/>
                  </a:cubicBezTo>
                  <a:lnTo>
                    <a:pt x="1138" y="2910"/>
                  </a:lnTo>
                  <a:cubicBezTo>
                    <a:pt x="1148" y="2905"/>
                    <a:pt x="1155" y="2898"/>
                    <a:pt x="1155" y="2888"/>
                  </a:cubicBezTo>
                  <a:cubicBezTo>
                    <a:pt x="1095" y="2888"/>
                    <a:pt x="1003" y="2888"/>
                    <a:pt x="1095" y="2857"/>
                  </a:cubicBezTo>
                  <a:cubicBezTo>
                    <a:pt x="1095" y="2857"/>
                    <a:pt x="1095" y="2827"/>
                    <a:pt x="1003" y="2827"/>
                  </a:cubicBezTo>
                  <a:lnTo>
                    <a:pt x="1095" y="2827"/>
                  </a:lnTo>
                  <a:cubicBezTo>
                    <a:pt x="1095" y="2827"/>
                    <a:pt x="1095" y="2797"/>
                    <a:pt x="1034" y="2797"/>
                  </a:cubicBezTo>
                  <a:lnTo>
                    <a:pt x="1095" y="2797"/>
                  </a:lnTo>
                  <a:cubicBezTo>
                    <a:pt x="1034" y="2766"/>
                    <a:pt x="1034" y="2736"/>
                    <a:pt x="1095" y="2736"/>
                  </a:cubicBezTo>
                  <a:lnTo>
                    <a:pt x="1034" y="2736"/>
                  </a:lnTo>
                  <a:cubicBezTo>
                    <a:pt x="1166" y="2709"/>
                    <a:pt x="1114" y="2706"/>
                    <a:pt x="1017" y="2705"/>
                  </a:cubicBezTo>
                  <a:lnTo>
                    <a:pt x="1017" y="2705"/>
                  </a:lnTo>
                  <a:cubicBezTo>
                    <a:pt x="1023" y="2705"/>
                    <a:pt x="1028" y="2705"/>
                    <a:pt x="1034" y="2705"/>
                  </a:cubicBezTo>
                  <a:cubicBezTo>
                    <a:pt x="1186" y="2705"/>
                    <a:pt x="1186" y="2705"/>
                    <a:pt x="1034" y="2675"/>
                  </a:cubicBezTo>
                  <a:lnTo>
                    <a:pt x="1186" y="2675"/>
                  </a:lnTo>
                  <a:cubicBezTo>
                    <a:pt x="1186" y="2645"/>
                    <a:pt x="1125" y="2645"/>
                    <a:pt x="1034" y="2645"/>
                  </a:cubicBezTo>
                  <a:cubicBezTo>
                    <a:pt x="983" y="2655"/>
                    <a:pt x="949" y="2658"/>
                    <a:pt x="932" y="2658"/>
                  </a:cubicBezTo>
                  <a:cubicBezTo>
                    <a:pt x="899" y="2658"/>
                    <a:pt x="932" y="2645"/>
                    <a:pt x="1034" y="2645"/>
                  </a:cubicBezTo>
                  <a:cubicBezTo>
                    <a:pt x="1246" y="2645"/>
                    <a:pt x="1277" y="2645"/>
                    <a:pt x="1125" y="2614"/>
                  </a:cubicBezTo>
                  <a:cubicBezTo>
                    <a:pt x="1024" y="2614"/>
                    <a:pt x="990" y="2601"/>
                    <a:pt x="1024" y="2601"/>
                  </a:cubicBezTo>
                  <a:cubicBezTo>
                    <a:pt x="1040" y="2601"/>
                    <a:pt x="1074" y="2604"/>
                    <a:pt x="1125" y="2614"/>
                  </a:cubicBezTo>
                  <a:lnTo>
                    <a:pt x="1186" y="2614"/>
                  </a:lnTo>
                  <a:cubicBezTo>
                    <a:pt x="1186" y="2584"/>
                    <a:pt x="1186" y="2584"/>
                    <a:pt x="1186" y="2584"/>
                  </a:cubicBezTo>
                  <a:lnTo>
                    <a:pt x="1064" y="2584"/>
                  </a:lnTo>
                  <a:cubicBezTo>
                    <a:pt x="1186" y="2584"/>
                    <a:pt x="1277" y="2553"/>
                    <a:pt x="1125" y="2553"/>
                  </a:cubicBezTo>
                  <a:lnTo>
                    <a:pt x="1064" y="2553"/>
                  </a:lnTo>
                  <a:cubicBezTo>
                    <a:pt x="973" y="2553"/>
                    <a:pt x="1064" y="2523"/>
                    <a:pt x="1125" y="2523"/>
                  </a:cubicBezTo>
                  <a:lnTo>
                    <a:pt x="1064" y="2523"/>
                  </a:lnTo>
                  <a:cubicBezTo>
                    <a:pt x="1125" y="2523"/>
                    <a:pt x="1125" y="2523"/>
                    <a:pt x="1216" y="2493"/>
                  </a:cubicBezTo>
                  <a:lnTo>
                    <a:pt x="1125" y="2493"/>
                  </a:lnTo>
                  <a:cubicBezTo>
                    <a:pt x="1064" y="2493"/>
                    <a:pt x="1064" y="2462"/>
                    <a:pt x="1125" y="2462"/>
                  </a:cubicBezTo>
                  <a:cubicBezTo>
                    <a:pt x="1125" y="2462"/>
                    <a:pt x="1064" y="2462"/>
                    <a:pt x="1064" y="2432"/>
                  </a:cubicBezTo>
                  <a:cubicBezTo>
                    <a:pt x="1003" y="2401"/>
                    <a:pt x="1003" y="2401"/>
                    <a:pt x="1064" y="2401"/>
                  </a:cubicBezTo>
                  <a:lnTo>
                    <a:pt x="1003" y="2401"/>
                  </a:lnTo>
                  <a:cubicBezTo>
                    <a:pt x="1003" y="2401"/>
                    <a:pt x="1003" y="2401"/>
                    <a:pt x="912" y="2371"/>
                  </a:cubicBezTo>
                  <a:cubicBezTo>
                    <a:pt x="1003" y="2341"/>
                    <a:pt x="1064" y="2341"/>
                    <a:pt x="943" y="2341"/>
                  </a:cubicBezTo>
                  <a:cubicBezTo>
                    <a:pt x="1003" y="2310"/>
                    <a:pt x="1003" y="2310"/>
                    <a:pt x="943" y="2310"/>
                  </a:cubicBezTo>
                  <a:cubicBezTo>
                    <a:pt x="851" y="2310"/>
                    <a:pt x="851" y="2310"/>
                    <a:pt x="851" y="2280"/>
                  </a:cubicBezTo>
                  <a:lnTo>
                    <a:pt x="1003" y="2280"/>
                  </a:lnTo>
                  <a:cubicBezTo>
                    <a:pt x="963" y="2280"/>
                    <a:pt x="976" y="2266"/>
                    <a:pt x="990" y="2266"/>
                  </a:cubicBezTo>
                  <a:cubicBezTo>
                    <a:pt x="997" y="2266"/>
                    <a:pt x="1003" y="2270"/>
                    <a:pt x="1003" y="2280"/>
                  </a:cubicBezTo>
                  <a:lnTo>
                    <a:pt x="1095" y="2280"/>
                  </a:lnTo>
                  <a:cubicBezTo>
                    <a:pt x="1155" y="2249"/>
                    <a:pt x="1095" y="2249"/>
                    <a:pt x="1003" y="2249"/>
                  </a:cubicBezTo>
                  <a:lnTo>
                    <a:pt x="1034" y="2249"/>
                  </a:lnTo>
                  <a:cubicBezTo>
                    <a:pt x="1155" y="2249"/>
                    <a:pt x="1095" y="2219"/>
                    <a:pt x="1034" y="2219"/>
                  </a:cubicBezTo>
                  <a:cubicBezTo>
                    <a:pt x="1155" y="2219"/>
                    <a:pt x="1034" y="2219"/>
                    <a:pt x="791" y="2189"/>
                  </a:cubicBezTo>
                  <a:lnTo>
                    <a:pt x="943" y="2189"/>
                  </a:lnTo>
                  <a:cubicBezTo>
                    <a:pt x="1034" y="2189"/>
                    <a:pt x="1034" y="2158"/>
                    <a:pt x="1034" y="2158"/>
                  </a:cubicBezTo>
                  <a:lnTo>
                    <a:pt x="943" y="2158"/>
                  </a:lnTo>
                  <a:lnTo>
                    <a:pt x="943" y="2128"/>
                  </a:lnTo>
                  <a:cubicBezTo>
                    <a:pt x="1034" y="2128"/>
                    <a:pt x="1034" y="2128"/>
                    <a:pt x="1034" y="2067"/>
                  </a:cubicBezTo>
                  <a:cubicBezTo>
                    <a:pt x="1034" y="2037"/>
                    <a:pt x="1034" y="2037"/>
                    <a:pt x="882" y="2037"/>
                  </a:cubicBezTo>
                  <a:lnTo>
                    <a:pt x="973" y="2037"/>
                  </a:lnTo>
                  <a:cubicBezTo>
                    <a:pt x="973" y="2037"/>
                    <a:pt x="973" y="2006"/>
                    <a:pt x="1034" y="2006"/>
                  </a:cubicBezTo>
                  <a:cubicBezTo>
                    <a:pt x="1125" y="2006"/>
                    <a:pt x="1186" y="1976"/>
                    <a:pt x="1125" y="1976"/>
                  </a:cubicBezTo>
                  <a:lnTo>
                    <a:pt x="1125" y="1946"/>
                  </a:lnTo>
                  <a:lnTo>
                    <a:pt x="1064" y="1946"/>
                  </a:lnTo>
                  <a:cubicBezTo>
                    <a:pt x="1064" y="1946"/>
                    <a:pt x="1064" y="1915"/>
                    <a:pt x="1125" y="1915"/>
                  </a:cubicBezTo>
                  <a:lnTo>
                    <a:pt x="1064" y="1915"/>
                  </a:lnTo>
                  <a:cubicBezTo>
                    <a:pt x="1064" y="1885"/>
                    <a:pt x="1064" y="1885"/>
                    <a:pt x="1003" y="1885"/>
                  </a:cubicBezTo>
                  <a:lnTo>
                    <a:pt x="1064" y="1885"/>
                  </a:lnTo>
                  <a:cubicBezTo>
                    <a:pt x="1064" y="1885"/>
                    <a:pt x="1064" y="1854"/>
                    <a:pt x="1003" y="1854"/>
                  </a:cubicBezTo>
                  <a:cubicBezTo>
                    <a:pt x="1155" y="1854"/>
                    <a:pt x="1155" y="1824"/>
                    <a:pt x="1003" y="1824"/>
                  </a:cubicBezTo>
                  <a:cubicBezTo>
                    <a:pt x="912" y="1824"/>
                    <a:pt x="1003" y="1794"/>
                    <a:pt x="1064" y="1794"/>
                  </a:cubicBezTo>
                  <a:lnTo>
                    <a:pt x="1155" y="1794"/>
                  </a:lnTo>
                  <a:cubicBezTo>
                    <a:pt x="1064" y="1794"/>
                    <a:pt x="1064" y="1763"/>
                    <a:pt x="1064" y="1763"/>
                  </a:cubicBezTo>
                  <a:lnTo>
                    <a:pt x="943" y="1763"/>
                  </a:lnTo>
                  <a:cubicBezTo>
                    <a:pt x="1003" y="1763"/>
                    <a:pt x="1003" y="1733"/>
                    <a:pt x="1003" y="1733"/>
                  </a:cubicBezTo>
                  <a:cubicBezTo>
                    <a:pt x="1095" y="1702"/>
                    <a:pt x="1095" y="1702"/>
                    <a:pt x="1034" y="1702"/>
                  </a:cubicBezTo>
                  <a:lnTo>
                    <a:pt x="943" y="1702"/>
                  </a:lnTo>
                  <a:cubicBezTo>
                    <a:pt x="1095" y="1702"/>
                    <a:pt x="1095" y="1672"/>
                    <a:pt x="943" y="1672"/>
                  </a:cubicBezTo>
                  <a:lnTo>
                    <a:pt x="1034" y="1672"/>
                  </a:lnTo>
                  <a:cubicBezTo>
                    <a:pt x="1095" y="1672"/>
                    <a:pt x="1095" y="1642"/>
                    <a:pt x="1095" y="1642"/>
                  </a:cubicBezTo>
                  <a:cubicBezTo>
                    <a:pt x="1095" y="1642"/>
                    <a:pt x="1034" y="1642"/>
                    <a:pt x="1034" y="1611"/>
                  </a:cubicBezTo>
                  <a:cubicBezTo>
                    <a:pt x="1034" y="1611"/>
                    <a:pt x="1034" y="1581"/>
                    <a:pt x="973" y="1581"/>
                  </a:cubicBezTo>
                  <a:cubicBezTo>
                    <a:pt x="1034" y="1550"/>
                    <a:pt x="1034" y="1550"/>
                    <a:pt x="973" y="1550"/>
                  </a:cubicBezTo>
                  <a:cubicBezTo>
                    <a:pt x="973" y="1520"/>
                    <a:pt x="973" y="1520"/>
                    <a:pt x="1034" y="1520"/>
                  </a:cubicBezTo>
                  <a:lnTo>
                    <a:pt x="1125" y="1520"/>
                  </a:lnTo>
                  <a:cubicBezTo>
                    <a:pt x="1186" y="1490"/>
                    <a:pt x="1277" y="1490"/>
                    <a:pt x="1125" y="1490"/>
                  </a:cubicBezTo>
                  <a:cubicBezTo>
                    <a:pt x="1064" y="1490"/>
                    <a:pt x="1064" y="1490"/>
                    <a:pt x="1125" y="1459"/>
                  </a:cubicBezTo>
                  <a:lnTo>
                    <a:pt x="1064" y="1459"/>
                  </a:lnTo>
                  <a:cubicBezTo>
                    <a:pt x="1064" y="1429"/>
                    <a:pt x="1003" y="1429"/>
                    <a:pt x="1003" y="1398"/>
                  </a:cubicBezTo>
                  <a:cubicBezTo>
                    <a:pt x="1003" y="1368"/>
                    <a:pt x="1003" y="1368"/>
                    <a:pt x="912" y="1368"/>
                  </a:cubicBezTo>
                  <a:cubicBezTo>
                    <a:pt x="851" y="1338"/>
                    <a:pt x="851" y="1338"/>
                    <a:pt x="912" y="1338"/>
                  </a:cubicBezTo>
                  <a:lnTo>
                    <a:pt x="1064" y="1338"/>
                  </a:lnTo>
                  <a:cubicBezTo>
                    <a:pt x="1003" y="1338"/>
                    <a:pt x="1003" y="1338"/>
                    <a:pt x="1003" y="1307"/>
                  </a:cubicBezTo>
                  <a:lnTo>
                    <a:pt x="1064" y="1307"/>
                  </a:lnTo>
                  <a:cubicBezTo>
                    <a:pt x="1003" y="1307"/>
                    <a:pt x="1003" y="1307"/>
                    <a:pt x="943" y="1277"/>
                  </a:cubicBezTo>
                  <a:lnTo>
                    <a:pt x="1003" y="1277"/>
                  </a:lnTo>
                  <a:cubicBezTo>
                    <a:pt x="1095" y="1277"/>
                    <a:pt x="1003" y="1246"/>
                    <a:pt x="943" y="1246"/>
                  </a:cubicBezTo>
                  <a:lnTo>
                    <a:pt x="1155" y="1246"/>
                  </a:lnTo>
                  <a:cubicBezTo>
                    <a:pt x="1095" y="1216"/>
                    <a:pt x="1095" y="1216"/>
                    <a:pt x="1095" y="1186"/>
                  </a:cubicBezTo>
                  <a:cubicBezTo>
                    <a:pt x="1095" y="1186"/>
                    <a:pt x="1034" y="1186"/>
                    <a:pt x="882" y="1155"/>
                  </a:cubicBezTo>
                  <a:lnTo>
                    <a:pt x="973" y="1155"/>
                  </a:lnTo>
                  <a:cubicBezTo>
                    <a:pt x="1034" y="1125"/>
                    <a:pt x="1034" y="1125"/>
                    <a:pt x="973" y="1125"/>
                  </a:cubicBezTo>
                  <a:cubicBezTo>
                    <a:pt x="882" y="1125"/>
                    <a:pt x="882" y="1094"/>
                    <a:pt x="973" y="1094"/>
                  </a:cubicBezTo>
                  <a:cubicBezTo>
                    <a:pt x="973" y="1064"/>
                    <a:pt x="973" y="1064"/>
                    <a:pt x="912" y="1064"/>
                  </a:cubicBezTo>
                  <a:lnTo>
                    <a:pt x="1034" y="1064"/>
                  </a:lnTo>
                  <a:cubicBezTo>
                    <a:pt x="1034" y="1064"/>
                    <a:pt x="1034" y="1064"/>
                    <a:pt x="973" y="1034"/>
                  </a:cubicBezTo>
                  <a:lnTo>
                    <a:pt x="1034" y="1034"/>
                  </a:lnTo>
                  <a:cubicBezTo>
                    <a:pt x="1186" y="1034"/>
                    <a:pt x="1186" y="1034"/>
                    <a:pt x="1034" y="1003"/>
                  </a:cubicBezTo>
                  <a:cubicBezTo>
                    <a:pt x="1034" y="1003"/>
                    <a:pt x="973" y="1003"/>
                    <a:pt x="973" y="973"/>
                  </a:cubicBezTo>
                  <a:cubicBezTo>
                    <a:pt x="973" y="973"/>
                    <a:pt x="973" y="942"/>
                    <a:pt x="1064" y="942"/>
                  </a:cubicBezTo>
                  <a:lnTo>
                    <a:pt x="973" y="942"/>
                  </a:lnTo>
                  <a:cubicBezTo>
                    <a:pt x="1064" y="912"/>
                    <a:pt x="973" y="912"/>
                    <a:pt x="912" y="912"/>
                  </a:cubicBezTo>
                  <a:lnTo>
                    <a:pt x="1125" y="912"/>
                  </a:lnTo>
                  <a:cubicBezTo>
                    <a:pt x="1125" y="882"/>
                    <a:pt x="1125" y="882"/>
                    <a:pt x="1064" y="882"/>
                  </a:cubicBezTo>
                  <a:lnTo>
                    <a:pt x="851" y="882"/>
                  </a:lnTo>
                  <a:cubicBezTo>
                    <a:pt x="912" y="882"/>
                    <a:pt x="912" y="851"/>
                    <a:pt x="912" y="851"/>
                  </a:cubicBezTo>
                  <a:lnTo>
                    <a:pt x="1064" y="851"/>
                  </a:lnTo>
                  <a:cubicBezTo>
                    <a:pt x="1003" y="851"/>
                    <a:pt x="1003" y="760"/>
                    <a:pt x="1003" y="730"/>
                  </a:cubicBezTo>
                  <a:lnTo>
                    <a:pt x="1034" y="730"/>
                  </a:lnTo>
                  <a:cubicBezTo>
                    <a:pt x="943" y="730"/>
                    <a:pt x="943" y="699"/>
                    <a:pt x="943" y="669"/>
                  </a:cubicBezTo>
                  <a:cubicBezTo>
                    <a:pt x="943" y="669"/>
                    <a:pt x="973" y="639"/>
                    <a:pt x="882" y="639"/>
                  </a:cubicBezTo>
                  <a:lnTo>
                    <a:pt x="882" y="608"/>
                  </a:lnTo>
                  <a:lnTo>
                    <a:pt x="973" y="608"/>
                  </a:lnTo>
                  <a:cubicBezTo>
                    <a:pt x="973" y="578"/>
                    <a:pt x="882" y="578"/>
                    <a:pt x="821" y="578"/>
                  </a:cubicBezTo>
                  <a:lnTo>
                    <a:pt x="1034" y="578"/>
                  </a:lnTo>
                  <a:cubicBezTo>
                    <a:pt x="1186" y="578"/>
                    <a:pt x="1186" y="578"/>
                    <a:pt x="1034" y="547"/>
                  </a:cubicBezTo>
                  <a:lnTo>
                    <a:pt x="882" y="547"/>
                  </a:lnTo>
                  <a:cubicBezTo>
                    <a:pt x="1034" y="547"/>
                    <a:pt x="1034" y="517"/>
                    <a:pt x="882" y="517"/>
                  </a:cubicBezTo>
                  <a:lnTo>
                    <a:pt x="973" y="517"/>
                  </a:lnTo>
                  <a:cubicBezTo>
                    <a:pt x="912" y="487"/>
                    <a:pt x="912" y="456"/>
                    <a:pt x="912" y="426"/>
                  </a:cubicBezTo>
                  <a:cubicBezTo>
                    <a:pt x="912" y="395"/>
                    <a:pt x="912" y="365"/>
                    <a:pt x="851" y="365"/>
                  </a:cubicBezTo>
                  <a:cubicBezTo>
                    <a:pt x="912" y="365"/>
                    <a:pt x="912" y="365"/>
                    <a:pt x="912" y="335"/>
                  </a:cubicBezTo>
                  <a:cubicBezTo>
                    <a:pt x="912" y="335"/>
                    <a:pt x="912" y="304"/>
                    <a:pt x="851" y="304"/>
                  </a:cubicBezTo>
                  <a:cubicBezTo>
                    <a:pt x="1003" y="304"/>
                    <a:pt x="1064" y="304"/>
                    <a:pt x="943" y="274"/>
                  </a:cubicBezTo>
                  <a:lnTo>
                    <a:pt x="1003" y="274"/>
                  </a:lnTo>
                  <a:cubicBezTo>
                    <a:pt x="1003" y="274"/>
                    <a:pt x="1003" y="274"/>
                    <a:pt x="943" y="243"/>
                  </a:cubicBezTo>
                  <a:cubicBezTo>
                    <a:pt x="943" y="243"/>
                    <a:pt x="943" y="243"/>
                    <a:pt x="943" y="213"/>
                  </a:cubicBezTo>
                  <a:lnTo>
                    <a:pt x="851" y="213"/>
                  </a:lnTo>
                  <a:cubicBezTo>
                    <a:pt x="943" y="213"/>
                    <a:pt x="943" y="183"/>
                    <a:pt x="943" y="152"/>
                  </a:cubicBezTo>
                  <a:cubicBezTo>
                    <a:pt x="943" y="122"/>
                    <a:pt x="943" y="91"/>
                    <a:pt x="1034" y="91"/>
                  </a:cubicBezTo>
                  <a:lnTo>
                    <a:pt x="882" y="91"/>
                  </a:lnTo>
                  <a:cubicBezTo>
                    <a:pt x="1034" y="91"/>
                    <a:pt x="1034" y="61"/>
                    <a:pt x="882" y="61"/>
                  </a:cubicBezTo>
                  <a:lnTo>
                    <a:pt x="943" y="61"/>
                  </a:lnTo>
                  <a:cubicBezTo>
                    <a:pt x="1095" y="61"/>
                    <a:pt x="1034" y="31"/>
                    <a:pt x="882" y="31"/>
                  </a:cubicBezTo>
                  <a:lnTo>
                    <a:pt x="1125" y="31"/>
                  </a:lnTo>
                  <a:lnTo>
                    <a:pt x="1125" y="0"/>
                  </a:ln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14"/>
            <p:cNvSpPr/>
            <p:nvPr/>
          </p:nvSpPr>
          <p:spPr>
            <a:xfrm>
              <a:off x="1361300" y="2724878"/>
              <a:ext cx="43762" cy="54830"/>
            </a:xfrm>
            <a:custGeom>
              <a:rect b="b" l="l" r="r" t="t"/>
              <a:pathLst>
                <a:path extrusionOk="0" h="3314" w="2645">
                  <a:moveTo>
                    <a:pt x="608" y="457"/>
                  </a:moveTo>
                  <a:cubicBezTo>
                    <a:pt x="699" y="457"/>
                    <a:pt x="760" y="487"/>
                    <a:pt x="760" y="487"/>
                  </a:cubicBezTo>
                  <a:lnTo>
                    <a:pt x="547" y="487"/>
                  </a:lnTo>
                  <a:cubicBezTo>
                    <a:pt x="547" y="457"/>
                    <a:pt x="547" y="457"/>
                    <a:pt x="608" y="457"/>
                  </a:cubicBezTo>
                  <a:close/>
                  <a:moveTo>
                    <a:pt x="943" y="761"/>
                  </a:moveTo>
                  <a:cubicBezTo>
                    <a:pt x="943" y="761"/>
                    <a:pt x="851" y="791"/>
                    <a:pt x="791" y="791"/>
                  </a:cubicBezTo>
                  <a:lnTo>
                    <a:pt x="791" y="761"/>
                  </a:lnTo>
                  <a:close/>
                  <a:moveTo>
                    <a:pt x="1064" y="913"/>
                  </a:moveTo>
                  <a:lnTo>
                    <a:pt x="1064" y="943"/>
                  </a:lnTo>
                  <a:cubicBezTo>
                    <a:pt x="912" y="943"/>
                    <a:pt x="912" y="943"/>
                    <a:pt x="1003" y="913"/>
                  </a:cubicBezTo>
                  <a:close/>
                  <a:moveTo>
                    <a:pt x="1064" y="1460"/>
                  </a:moveTo>
                  <a:cubicBezTo>
                    <a:pt x="1044" y="1470"/>
                    <a:pt x="1020" y="1473"/>
                    <a:pt x="998" y="1473"/>
                  </a:cubicBezTo>
                  <a:cubicBezTo>
                    <a:pt x="953" y="1473"/>
                    <a:pt x="912" y="1460"/>
                    <a:pt x="912" y="1460"/>
                  </a:cubicBezTo>
                  <a:close/>
                  <a:moveTo>
                    <a:pt x="1186" y="2250"/>
                  </a:moveTo>
                  <a:cubicBezTo>
                    <a:pt x="1226" y="2260"/>
                    <a:pt x="1247" y="2264"/>
                    <a:pt x="1253" y="2264"/>
                  </a:cubicBezTo>
                  <a:cubicBezTo>
                    <a:pt x="1267" y="2264"/>
                    <a:pt x="1226" y="2250"/>
                    <a:pt x="1186" y="2250"/>
                  </a:cubicBezTo>
                  <a:close/>
                  <a:moveTo>
                    <a:pt x="1161" y="2358"/>
                  </a:moveTo>
                  <a:cubicBezTo>
                    <a:pt x="1156" y="2358"/>
                    <a:pt x="1137" y="2361"/>
                    <a:pt x="1101" y="2370"/>
                  </a:cubicBezTo>
                  <a:lnTo>
                    <a:pt x="1101" y="2370"/>
                  </a:lnTo>
                  <a:cubicBezTo>
                    <a:pt x="1143" y="2367"/>
                    <a:pt x="1170" y="2358"/>
                    <a:pt x="1161" y="2358"/>
                  </a:cubicBezTo>
                  <a:close/>
                  <a:moveTo>
                    <a:pt x="61" y="2341"/>
                  </a:moveTo>
                  <a:cubicBezTo>
                    <a:pt x="0" y="2341"/>
                    <a:pt x="0" y="2341"/>
                    <a:pt x="0" y="2372"/>
                  </a:cubicBezTo>
                  <a:lnTo>
                    <a:pt x="61" y="2372"/>
                  </a:lnTo>
                  <a:lnTo>
                    <a:pt x="61" y="2341"/>
                  </a:lnTo>
                  <a:close/>
                  <a:moveTo>
                    <a:pt x="2402" y="2341"/>
                  </a:moveTo>
                  <a:cubicBezTo>
                    <a:pt x="2402" y="2341"/>
                    <a:pt x="2493" y="2372"/>
                    <a:pt x="2554" y="2372"/>
                  </a:cubicBezTo>
                  <a:cubicBezTo>
                    <a:pt x="2645" y="2372"/>
                    <a:pt x="2645" y="2341"/>
                    <a:pt x="2493" y="2341"/>
                  </a:cubicBezTo>
                  <a:close/>
                  <a:moveTo>
                    <a:pt x="699" y="2463"/>
                  </a:moveTo>
                  <a:lnTo>
                    <a:pt x="699" y="2468"/>
                  </a:lnTo>
                  <a:lnTo>
                    <a:pt x="699" y="2468"/>
                  </a:lnTo>
                  <a:cubicBezTo>
                    <a:pt x="710" y="2465"/>
                    <a:pt x="709" y="2464"/>
                    <a:pt x="699" y="2463"/>
                  </a:cubicBezTo>
                  <a:close/>
                  <a:moveTo>
                    <a:pt x="851" y="2493"/>
                  </a:moveTo>
                  <a:cubicBezTo>
                    <a:pt x="851" y="2524"/>
                    <a:pt x="851" y="2524"/>
                    <a:pt x="851" y="2524"/>
                  </a:cubicBezTo>
                  <a:lnTo>
                    <a:pt x="699" y="2524"/>
                  </a:lnTo>
                  <a:cubicBezTo>
                    <a:pt x="639" y="2493"/>
                    <a:pt x="699" y="2493"/>
                    <a:pt x="851" y="2493"/>
                  </a:cubicBezTo>
                  <a:close/>
                  <a:moveTo>
                    <a:pt x="1277" y="2615"/>
                  </a:moveTo>
                  <a:cubicBezTo>
                    <a:pt x="1353" y="2630"/>
                    <a:pt x="1391" y="2638"/>
                    <a:pt x="1398" y="2638"/>
                  </a:cubicBezTo>
                  <a:cubicBezTo>
                    <a:pt x="1406" y="2638"/>
                    <a:pt x="1383" y="2630"/>
                    <a:pt x="1338" y="2615"/>
                  </a:cubicBezTo>
                  <a:close/>
                  <a:moveTo>
                    <a:pt x="821" y="2645"/>
                  </a:moveTo>
                  <a:cubicBezTo>
                    <a:pt x="821" y="2655"/>
                    <a:pt x="814" y="2659"/>
                    <a:pt x="800" y="2659"/>
                  </a:cubicBezTo>
                  <a:cubicBezTo>
                    <a:pt x="770" y="2659"/>
                    <a:pt x="710" y="2645"/>
                    <a:pt x="608" y="2645"/>
                  </a:cubicBezTo>
                  <a:close/>
                  <a:moveTo>
                    <a:pt x="1125" y="2736"/>
                  </a:moveTo>
                  <a:cubicBezTo>
                    <a:pt x="1125" y="2767"/>
                    <a:pt x="1125" y="2767"/>
                    <a:pt x="1125" y="2767"/>
                  </a:cubicBezTo>
                  <a:lnTo>
                    <a:pt x="973" y="2736"/>
                  </a:lnTo>
                  <a:close/>
                  <a:moveTo>
                    <a:pt x="395" y="2888"/>
                  </a:moveTo>
                  <a:cubicBezTo>
                    <a:pt x="323" y="2888"/>
                    <a:pt x="404" y="2908"/>
                    <a:pt x="517" y="2915"/>
                  </a:cubicBezTo>
                  <a:lnTo>
                    <a:pt x="517" y="2915"/>
                  </a:lnTo>
                  <a:cubicBezTo>
                    <a:pt x="512" y="2888"/>
                    <a:pt x="454" y="2888"/>
                    <a:pt x="395" y="2888"/>
                  </a:cubicBezTo>
                  <a:close/>
                  <a:moveTo>
                    <a:pt x="517" y="2915"/>
                  </a:moveTo>
                  <a:lnTo>
                    <a:pt x="517" y="2915"/>
                  </a:lnTo>
                  <a:cubicBezTo>
                    <a:pt x="517" y="2917"/>
                    <a:pt x="517" y="2918"/>
                    <a:pt x="517" y="2919"/>
                  </a:cubicBezTo>
                  <a:cubicBezTo>
                    <a:pt x="539" y="2919"/>
                    <a:pt x="558" y="2919"/>
                    <a:pt x="577" y="2918"/>
                  </a:cubicBezTo>
                  <a:lnTo>
                    <a:pt x="577" y="2918"/>
                  </a:lnTo>
                  <a:cubicBezTo>
                    <a:pt x="557" y="2918"/>
                    <a:pt x="536" y="2917"/>
                    <a:pt x="517" y="2915"/>
                  </a:cubicBezTo>
                  <a:close/>
                  <a:moveTo>
                    <a:pt x="1003" y="2949"/>
                  </a:moveTo>
                  <a:cubicBezTo>
                    <a:pt x="1003" y="2949"/>
                    <a:pt x="1095" y="2980"/>
                    <a:pt x="1155" y="2980"/>
                  </a:cubicBezTo>
                  <a:cubicBezTo>
                    <a:pt x="1003" y="2980"/>
                    <a:pt x="1003" y="2949"/>
                    <a:pt x="1003" y="2949"/>
                  </a:cubicBezTo>
                  <a:close/>
                  <a:moveTo>
                    <a:pt x="730" y="3040"/>
                  </a:moveTo>
                  <a:cubicBezTo>
                    <a:pt x="730" y="3040"/>
                    <a:pt x="821" y="3071"/>
                    <a:pt x="882" y="3071"/>
                  </a:cubicBezTo>
                  <a:lnTo>
                    <a:pt x="517" y="3071"/>
                  </a:lnTo>
                  <a:cubicBezTo>
                    <a:pt x="578" y="3071"/>
                    <a:pt x="669" y="3040"/>
                    <a:pt x="669" y="3040"/>
                  </a:cubicBezTo>
                  <a:close/>
                  <a:moveTo>
                    <a:pt x="395" y="3162"/>
                  </a:moveTo>
                  <a:lnTo>
                    <a:pt x="395" y="3192"/>
                  </a:lnTo>
                  <a:lnTo>
                    <a:pt x="456" y="3162"/>
                  </a:lnTo>
                  <a:close/>
                  <a:moveTo>
                    <a:pt x="912" y="3223"/>
                  </a:moveTo>
                  <a:lnTo>
                    <a:pt x="821" y="3253"/>
                  </a:lnTo>
                  <a:cubicBezTo>
                    <a:pt x="760" y="3253"/>
                    <a:pt x="760" y="3223"/>
                    <a:pt x="760" y="3223"/>
                  </a:cubicBezTo>
                  <a:close/>
                  <a:moveTo>
                    <a:pt x="1231" y="3260"/>
                  </a:moveTo>
                  <a:cubicBezTo>
                    <a:pt x="1219" y="3265"/>
                    <a:pt x="1212" y="3267"/>
                    <a:pt x="1209" y="3267"/>
                  </a:cubicBezTo>
                  <a:cubicBezTo>
                    <a:pt x="1206" y="3267"/>
                    <a:pt x="1212" y="3264"/>
                    <a:pt x="1231" y="3260"/>
                  </a:cubicBezTo>
                  <a:close/>
                  <a:moveTo>
                    <a:pt x="456" y="1"/>
                  </a:moveTo>
                  <a:cubicBezTo>
                    <a:pt x="365" y="31"/>
                    <a:pt x="304" y="31"/>
                    <a:pt x="456" y="31"/>
                  </a:cubicBezTo>
                  <a:cubicBezTo>
                    <a:pt x="456" y="31"/>
                    <a:pt x="517" y="31"/>
                    <a:pt x="517" y="62"/>
                  </a:cubicBezTo>
                  <a:lnTo>
                    <a:pt x="456" y="62"/>
                  </a:lnTo>
                  <a:cubicBezTo>
                    <a:pt x="365" y="62"/>
                    <a:pt x="365" y="62"/>
                    <a:pt x="365" y="92"/>
                  </a:cubicBezTo>
                  <a:cubicBezTo>
                    <a:pt x="365" y="122"/>
                    <a:pt x="365" y="122"/>
                    <a:pt x="274" y="122"/>
                  </a:cubicBezTo>
                  <a:cubicBezTo>
                    <a:pt x="213" y="153"/>
                    <a:pt x="213" y="153"/>
                    <a:pt x="213" y="153"/>
                  </a:cubicBezTo>
                  <a:cubicBezTo>
                    <a:pt x="274" y="153"/>
                    <a:pt x="274" y="153"/>
                    <a:pt x="274" y="183"/>
                  </a:cubicBezTo>
                  <a:cubicBezTo>
                    <a:pt x="274" y="214"/>
                    <a:pt x="274" y="244"/>
                    <a:pt x="335" y="244"/>
                  </a:cubicBezTo>
                  <a:lnTo>
                    <a:pt x="335" y="274"/>
                  </a:lnTo>
                  <a:lnTo>
                    <a:pt x="274" y="274"/>
                  </a:lnTo>
                  <a:cubicBezTo>
                    <a:pt x="335" y="274"/>
                    <a:pt x="335" y="305"/>
                    <a:pt x="335" y="305"/>
                  </a:cubicBezTo>
                  <a:cubicBezTo>
                    <a:pt x="335" y="305"/>
                    <a:pt x="335" y="335"/>
                    <a:pt x="243" y="366"/>
                  </a:cubicBezTo>
                  <a:lnTo>
                    <a:pt x="335" y="366"/>
                  </a:lnTo>
                  <a:cubicBezTo>
                    <a:pt x="243" y="366"/>
                    <a:pt x="243" y="366"/>
                    <a:pt x="243" y="396"/>
                  </a:cubicBezTo>
                  <a:cubicBezTo>
                    <a:pt x="335" y="396"/>
                    <a:pt x="335" y="396"/>
                    <a:pt x="304" y="426"/>
                  </a:cubicBezTo>
                  <a:cubicBezTo>
                    <a:pt x="304" y="487"/>
                    <a:pt x="304" y="487"/>
                    <a:pt x="395" y="487"/>
                  </a:cubicBezTo>
                  <a:cubicBezTo>
                    <a:pt x="456" y="487"/>
                    <a:pt x="456" y="487"/>
                    <a:pt x="395" y="518"/>
                  </a:cubicBezTo>
                  <a:lnTo>
                    <a:pt x="365" y="518"/>
                  </a:lnTo>
                  <a:cubicBezTo>
                    <a:pt x="517" y="518"/>
                    <a:pt x="517" y="518"/>
                    <a:pt x="365" y="548"/>
                  </a:cubicBezTo>
                  <a:cubicBezTo>
                    <a:pt x="243" y="548"/>
                    <a:pt x="304" y="609"/>
                    <a:pt x="456" y="609"/>
                  </a:cubicBezTo>
                  <a:lnTo>
                    <a:pt x="304" y="609"/>
                  </a:lnTo>
                  <a:lnTo>
                    <a:pt x="304" y="639"/>
                  </a:lnTo>
                  <a:cubicBezTo>
                    <a:pt x="213" y="670"/>
                    <a:pt x="213" y="670"/>
                    <a:pt x="213" y="670"/>
                  </a:cubicBezTo>
                  <a:cubicBezTo>
                    <a:pt x="365" y="670"/>
                    <a:pt x="274" y="700"/>
                    <a:pt x="213" y="700"/>
                  </a:cubicBezTo>
                  <a:cubicBezTo>
                    <a:pt x="274" y="700"/>
                    <a:pt x="274" y="730"/>
                    <a:pt x="274" y="730"/>
                  </a:cubicBezTo>
                  <a:lnTo>
                    <a:pt x="426" y="730"/>
                  </a:lnTo>
                  <a:cubicBezTo>
                    <a:pt x="365" y="730"/>
                    <a:pt x="365" y="761"/>
                    <a:pt x="365" y="761"/>
                  </a:cubicBezTo>
                  <a:cubicBezTo>
                    <a:pt x="335" y="791"/>
                    <a:pt x="335" y="791"/>
                    <a:pt x="274" y="791"/>
                  </a:cubicBezTo>
                  <a:lnTo>
                    <a:pt x="335" y="791"/>
                  </a:lnTo>
                  <a:cubicBezTo>
                    <a:pt x="426" y="791"/>
                    <a:pt x="426" y="822"/>
                    <a:pt x="335" y="822"/>
                  </a:cubicBezTo>
                  <a:lnTo>
                    <a:pt x="335" y="852"/>
                  </a:lnTo>
                  <a:cubicBezTo>
                    <a:pt x="274" y="852"/>
                    <a:pt x="274" y="852"/>
                    <a:pt x="274" y="882"/>
                  </a:cubicBezTo>
                  <a:cubicBezTo>
                    <a:pt x="335" y="913"/>
                    <a:pt x="335" y="913"/>
                    <a:pt x="335" y="913"/>
                  </a:cubicBezTo>
                  <a:lnTo>
                    <a:pt x="487" y="913"/>
                  </a:lnTo>
                  <a:cubicBezTo>
                    <a:pt x="487" y="923"/>
                    <a:pt x="476" y="926"/>
                    <a:pt x="461" y="926"/>
                  </a:cubicBezTo>
                  <a:cubicBezTo>
                    <a:pt x="429" y="926"/>
                    <a:pt x="375" y="913"/>
                    <a:pt x="335" y="913"/>
                  </a:cubicBezTo>
                  <a:cubicBezTo>
                    <a:pt x="243" y="913"/>
                    <a:pt x="243" y="913"/>
                    <a:pt x="395" y="943"/>
                  </a:cubicBezTo>
                  <a:lnTo>
                    <a:pt x="395" y="973"/>
                  </a:lnTo>
                  <a:cubicBezTo>
                    <a:pt x="456" y="1004"/>
                    <a:pt x="456" y="1004"/>
                    <a:pt x="395" y="1004"/>
                  </a:cubicBezTo>
                  <a:cubicBezTo>
                    <a:pt x="335" y="1004"/>
                    <a:pt x="304" y="1034"/>
                    <a:pt x="304" y="1095"/>
                  </a:cubicBezTo>
                  <a:lnTo>
                    <a:pt x="456" y="1095"/>
                  </a:lnTo>
                  <a:cubicBezTo>
                    <a:pt x="395" y="1095"/>
                    <a:pt x="395" y="1095"/>
                    <a:pt x="456" y="1125"/>
                  </a:cubicBezTo>
                  <a:lnTo>
                    <a:pt x="304" y="1125"/>
                  </a:lnTo>
                  <a:cubicBezTo>
                    <a:pt x="243" y="1125"/>
                    <a:pt x="304" y="1125"/>
                    <a:pt x="365" y="1156"/>
                  </a:cubicBezTo>
                  <a:cubicBezTo>
                    <a:pt x="243" y="1156"/>
                    <a:pt x="304" y="1156"/>
                    <a:pt x="456" y="1186"/>
                  </a:cubicBezTo>
                  <a:cubicBezTo>
                    <a:pt x="578" y="1217"/>
                    <a:pt x="517" y="1217"/>
                    <a:pt x="365" y="1217"/>
                  </a:cubicBezTo>
                  <a:lnTo>
                    <a:pt x="456" y="1217"/>
                  </a:lnTo>
                  <a:cubicBezTo>
                    <a:pt x="578" y="1247"/>
                    <a:pt x="669" y="1247"/>
                    <a:pt x="517" y="1247"/>
                  </a:cubicBezTo>
                  <a:lnTo>
                    <a:pt x="365" y="1247"/>
                  </a:lnTo>
                  <a:cubicBezTo>
                    <a:pt x="426" y="1247"/>
                    <a:pt x="517" y="1247"/>
                    <a:pt x="517" y="1277"/>
                  </a:cubicBezTo>
                  <a:lnTo>
                    <a:pt x="274" y="1277"/>
                  </a:lnTo>
                  <a:cubicBezTo>
                    <a:pt x="274" y="1277"/>
                    <a:pt x="274" y="1308"/>
                    <a:pt x="274" y="1308"/>
                  </a:cubicBezTo>
                  <a:cubicBezTo>
                    <a:pt x="274" y="1308"/>
                    <a:pt x="274" y="1308"/>
                    <a:pt x="365" y="1338"/>
                  </a:cubicBezTo>
                  <a:lnTo>
                    <a:pt x="335" y="1338"/>
                  </a:lnTo>
                  <a:lnTo>
                    <a:pt x="335" y="1369"/>
                  </a:lnTo>
                  <a:cubicBezTo>
                    <a:pt x="335" y="1399"/>
                    <a:pt x="335" y="1399"/>
                    <a:pt x="426" y="1399"/>
                  </a:cubicBezTo>
                  <a:cubicBezTo>
                    <a:pt x="426" y="1384"/>
                    <a:pt x="441" y="1376"/>
                    <a:pt x="449" y="1376"/>
                  </a:cubicBezTo>
                  <a:cubicBezTo>
                    <a:pt x="456" y="1376"/>
                    <a:pt x="456" y="1384"/>
                    <a:pt x="426" y="1399"/>
                  </a:cubicBezTo>
                  <a:cubicBezTo>
                    <a:pt x="426" y="1399"/>
                    <a:pt x="335" y="1399"/>
                    <a:pt x="335" y="1429"/>
                  </a:cubicBezTo>
                  <a:lnTo>
                    <a:pt x="426" y="1429"/>
                  </a:lnTo>
                  <a:cubicBezTo>
                    <a:pt x="274" y="1429"/>
                    <a:pt x="274" y="1460"/>
                    <a:pt x="335" y="1460"/>
                  </a:cubicBezTo>
                  <a:lnTo>
                    <a:pt x="335" y="1490"/>
                  </a:lnTo>
                  <a:cubicBezTo>
                    <a:pt x="487" y="1490"/>
                    <a:pt x="395" y="1521"/>
                    <a:pt x="335" y="1521"/>
                  </a:cubicBezTo>
                  <a:lnTo>
                    <a:pt x="395" y="1521"/>
                  </a:lnTo>
                  <a:cubicBezTo>
                    <a:pt x="487" y="1551"/>
                    <a:pt x="487" y="1551"/>
                    <a:pt x="335" y="1551"/>
                  </a:cubicBezTo>
                  <a:lnTo>
                    <a:pt x="243" y="1551"/>
                  </a:lnTo>
                  <a:cubicBezTo>
                    <a:pt x="335" y="1551"/>
                    <a:pt x="335" y="1551"/>
                    <a:pt x="335" y="1581"/>
                  </a:cubicBezTo>
                  <a:cubicBezTo>
                    <a:pt x="335" y="1581"/>
                    <a:pt x="395" y="1612"/>
                    <a:pt x="395" y="1612"/>
                  </a:cubicBezTo>
                  <a:cubicBezTo>
                    <a:pt x="395" y="1612"/>
                    <a:pt x="395" y="1642"/>
                    <a:pt x="304" y="1642"/>
                  </a:cubicBezTo>
                  <a:lnTo>
                    <a:pt x="395" y="1642"/>
                  </a:lnTo>
                  <a:cubicBezTo>
                    <a:pt x="456" y="1642"/>
                    <a:pt x="456" y="1673"/>
                    <a:pt x="395" y="1673"/>
                  </a:cubicBezTo>
                  <a:cubicBezTo>
                    <a:pt x="456" y="1673"/>
                    <a:pt x="456" y="1673"/>
                    <a:pt x="456" y="1703"/>
                  </a:cubicBezTo>
                  <a:cubicBezTo>
                    <a:pt x="395" y="1703"/>
                    <a:pt x="365" y="1825"/>
                    <a:pt x="426" y="1825"/>
                  </a:cubicBezTo>
                  <a:lnTo>
                    <a:pt x="426" y="1855"/>
                  </a:lnTo>
                  <a:cubicBezTo>
                    <a:pt x="304" y="1855"/>
                    <a:pt x="365" y="1885"/>
                    <a:pt x="426" y="1885"/>
                  </a:cubicBezTo>
                  <a:lnTo>
                    <a:pt x="517" y="1885"/>
                  </a:lnTo>
                  <a:cubicBezTo>
                    <a:pt x="365" y="1885"/>
                    <a:pt x="365" y="1916"/>
                    <a:pt x="426" y="1916"/>
                  </a:cubicBezTo>
                  <a:cubicBezTo>
                    <a:pt x="274" y="1916"/>
                    <a:pt x="274" y="1946"/>
                    <a:pt x="517" y="1946"/>
                  </a:cubicBezTo>
                  <a:lnTo>
                    <a:pt x="426" y="1946"/>
                  </a:lnTo>
                  <a:cubicBezTo>
                    <a:pt x="578" y="1946"/>
                    <a:pt x="578" y="1977"/>
                    <a:pt x="426" y="1977"/>
                  </a:cubicBezTo>
                  <a:cubicBezTo>
                    <a:pt x="578" y="1977"/>
                    <a:pt x="578" y="2007"/>
                    <a:pt x="426" y="2007"/>
                  </a:cubicBezTo>
                  <a:cubicBezTo>
                    <a:pt x="426" y="2037"/>
                    <a:pt x="335" y="2037"/>
                    <a:pt x="335" y="2068"/>
                  </a:cubicBezTo>
                  <a:cubicBezTo>
                    <a:pt x="335" y="2129"/>
                    <a:pt x="335" y="2129"/>
                    <a:pt x="426" y="2129"/>
                  </a:cubicBezTo>
                  <a:cubicBezTo>
                    <a:pt x="426" y="2129"/>
                    <a:pt x="335" y="2159"/>
                    <a:pt x="335" y="2159"/>
                  </a:cubicBezTo>
                  <a:lnTo>
                    <a:pt x="274" y="2159"/>
                  </a:lnTo>
                  <a:cubicBezTo>
                    <a:pt x="395" y="2189"/>
                    <a:pt x="395" y="2220"/>
                    <a:pt x="335" y="2220"/>
                  </a:cubicBezTo>
                  <a:cubicBezTo>
                    <a:pt x="335" y="2220"/>
                    <a:pt x="335" y="2220"/>
                    <a:pt x="395" y="2250"/>
                  </a:cubicBezTo>
                  <a:cubicBezTo>
                    <a:pt x="335" y="2250"/>
                    <a:pt x="243" y="2281"/>
                    <a:pt x="395" y="2281"/>
                  </a:cubicBezTo>
                  <a:lnTo>
                    <a:pt x="243" y="2281"/>
                  </a:lnTo>
                  <a:cubicBezTo>
                    <a:pt x="335" y="2311"/>
                    <a:pt x="395" y="2311"/>
                    <a:pt x="335" y="2311"/>
                  </a:cubicBezTo>
                  <a:lnTo>
                    <a:pt x="395" y="2311"/>
                  </a:lnTo>
                  <a:cubicBezTo>
                    <a:pt x="395" y="2341"/>
                    <a:pt x="304" y="2341"/>
                    <a:pt x="243" y="2341"/>
                  </a:cubicBezTo>
                  <a:lnTo>
                    <a:pt x="395" y="2341"/>
                  </a:lnTo>
                  <a:cubicBezTo>
                    <a:pt x="304" y="2341"/>
                    <a:pt x="304" y="2341"/>
                    <a:pt x="304" y="2372"/>
                  </a:cubicBezTo>
                  <a:cubicBezTo>
                    <a:pt x="304" y="2372"/>
                    <a:pt x="517" y="2372"/>
                    <a:pt x="669" y="2402"/>
                  </a:cubicBezTo>
                  <a:lnTo>
                    <a:pt x="456" y="2402"/>
                  </a:lnTo>
                  <a:cubicBezTo>
                    <a:pt x="395" y="2402"/>
                    <a:pt x="304" y="2432"/>
                    <a:pt x="365" y="2432"/>
                  </a:cubicBezTo>
                  <a:cubicBezTo>
                    <a:pt x="456" y="2432"/>
                    <a:pt x="456" y="2432"/>
                    <a:pt x="456" y="2463"/>
                  </a:cubicBezTo>
                  <a:lnTo>
                    <a:pt x="669" y="2463"/>
                  </a:lnTo>
                  <a:cubicBezTo>
                    <a:pt x="682" y="2463"/>
                    <a:pt x="693" y="2463"/>
                    <a:pt x="699" y="2463"/>
                  </a:cubicBezTo>
                  <a:lnTo>
                    <a:pt x="699" y="2463"/>
                  </a:lnTo>
                  <a:lnTo>
                    <a:pt x="699" y="2463"/>
                  </a:lnTo>
                  <a:lnTo>
                    <a:pt x="791" y="2463"/>
                  </a:lnTo>
                  <a:lnTo>
                    <a:pt x="699" y="2493"/>
                  </a:lnTo>
                  <a:lnTo>
                    <a:pt x="699" y="2468"/>
                  </a:lnTo>
                  <a:lnTo>
                    <a:pt x="699" y="2468"/>
                  </a:lnTo>
                  <a:cubicBezTo>
                    <a:pt x="685" y="2472"/>
                    <a:pt x="647" y="2479"/>
                    <a:pt x="578" y="2493"/>
                  </a:cubicBezTo>
                  <a:lnTo>
                    <a:pt x="426" y="2493"/>
                  </a:lnTo>
                  <a:cubicBezTo>
                    <a:pt x="274" y="2524"/>
                    <a:pt x="274" y="2524"/>
                    <a:pt x="426" y="2524"/>
                  </a:cubicBezTo>
                  <a:cubicBezTo>
                    <a:pt x="365" y="2554"/>
                    <a:pt x="426" y="2554"/>
                    <a:pt x="426" y="2554"/>
                  </a:cubicBezTo>
                  <a:cubicBezTo>
                    <a:pt x="274" y="2584"/>
                    <a:pt x="274" y="2584"/>
                    <a:pt x="426" y="2584"/>
                  </a:cubicBezTo>
                  <a:cubicBezTo>
                    <a:pt x="365" y="2584"/>
                    <a:pt x="426" y="2584"/>
                    <a:pt x="487" y="2615"/>
                  </a:cubicBezTo>
                  <a:cubicBezTo>
                    <a:pt x="426" y="2645"/>
                    <a:pt x="426" y="2645"/>
                    <a:pt x="426" y="2645"/>
                  </a:cubicBezTo>
                  <a:cubicBezTo>
                    <a:pt x="426" y="2645"/>
                    <a:pt x="426" y="2676"/>
                    <a:pt x="335" y="2676"/>
                  </a:cubicBezTo>
                  <a:lnTo>
                    <a:pt x="487" y="2676"/>
                  </a:lnTo>
                  <a:cubicBezTo>
                    <a:pt x="335" y="2676"/>
                    <a:pt x="243" y="2736"/>
                    <a:pt x="395" y="2736"/>
                  </a:cubicBezTo>
                  <a:lnTo>
                    <a:pt x="395" y="2767"/>
                  </a:lnTo>
                  <a:cubicBezTo>
                    <a:pt x="335" y="2767"/>
                    <a:pt x="335" y="2797"/>
                    <a:pt x="395" y="2797"/>
                  </a:cubicBezTo>
                  <a:cubicBezTo>
                    <a:pt x="335" y="2797"/>
                    <a:pt x="335" y="2828"/>
                    <a:pt x="395" y="2828"/>
                  </a:cubicBezTo>
                  <a:lnTo>
                    <a:pt x="456" y="2828"/>
                  </a:lnTo>
                  <a:cubicBezTo>
                    <a:pt x="395" y="2828"/>
                    <a:pt x="395" y="2828"/>
                    <a:pt x="395" y="2858"/>
                  </a:cubicBezTo>
                  <a:cubicBezTo>
                    <a:pt x="243" y="2858"/>
                    <a:pt x="243" y="2888"/>
                    <a:pt x="456" y="2888"/>
                  </a:cubicBezTo>
                  <a:lnTo>
                    <a:pt x="760" y="2888"/>
                  </a:lnTo>
                  <a:cubicBezTo>
                    <a:pt x="691" y="2912"/>
                    <a:pt x="639" y="2917"/>
                    <a:pt x="577" y="2918"/>
                  </a:cubicBezTo>
                  <a:lnTo>
                    <a:pt x="577" y="2918"/>
                  </a:lnTo>
                  <a:cubicBezTo>
                    <a:pt x="588" y="2919"/>
                    <a:pt x="598" y="2919"/>
                    <a:pt x="608" y="2919"/>
                  </a:cubicBezTo>
                  <a:lnTo>
                    <a:pt x="517" y="2919"/>
                  </a:lnTo>
                  <a:cubicBezTo>
                    <a:pt x="456" y="2919"/>
                    <a:pt x="456" y="2919"/>
                    <a:pt x="456" y="2949"/>
                  </a:cubicBezTo>
                  <a:lnTo>
                    <a:pt x="669" y="2949"/>
                  </a:lnTo>
                  <a:cubicBezTo>
                    <a:pt x="517" y="2980"/>
                    <a:pt x="456" y="2980"/>
                    <a:pt x="456" y="2980"/>
                  </a:cubicBezTo>
                  <a:cubicBezTo>
                    <a:pt x="456" y="3010"/>
                    <a:pt x="456" y="3010"/>
                    <a:pt x="365" y="3010"/>
                  </a:cubicBezTo>
                  <a:cubicBezTo>
                    <a:pt x="365" y="3010"/>
                    <a:pt x="365" y="3040"/>
                    <a:pt x="456" y="3040"/>
                  </a:cubicBezTo>
                  <a:cubicBezTo>
                    <a:pt x="517" y="3040"/>
                    <a:pt x="456" y="3040"/>
                    <a:pt x="456" y="3071"/>
                  </a:cubicBezTo>
                  <a:lnTo>
                    <a:pt x="426" y="3071"/>
                  </a:lnTo>
                  <a:cubicBezTo>
                    <a:pt x="365" y="3071"/>
                    <a:pt x="365" y="3101"/>
                    <a:pt x="517" y="3101"/>
                  </a:cubicBezTo>
                  <a:cubicBezTo>
                    <a:pt x="365" y="3101"/>
                    <a:pt x="365" y="3132"/>
                    <a:pt x="426" y="3132"/>
                  </a:cubicBezTo>
                  <a:lnTo>
                    <a:pt x="487" y="3132"/>
                  </a:lnTo>
                  <a:cubicBezTo>
                    <a:pt x="426" y="3132"/>
                    <a:pt x="426" y="3162"/>
                    <a:pt x="487" y="3162"/>
                  </a:cubicBezTo>
                  <a:lnTo>
                    <a:pt x="791" y="3162"/>
                  </a:lnTo>
                  <a:cubicBezTo>
                    <a:pt x="851" y="3162"/>
                    <a:pt x="791" y="3192"/>
                    <a:pt x="578" y="3192"/>
                  </a:cubicBezTo>
                  <a:lnTo>
                    <a:pt x="426" y="3192"/>
                  </a:lnTo>
                  <a:cubicBezTo>
                    <a:pt x="426" y="3192"/>
                    <a:pt x="426" y="3223"/>
                    <a:pt x="487" y="3223"/>
                  </a:cubicBezTo>
                  <a:cubicBezTo>
                    <a:pt x="639" y="3223"/>
                    <a:pt x="639" y="3253"/>
                    <a:pt x="547" y="3253"/>
                  </a:cubicBezTo>
                  <a:lnTo>
                    <a:pt x="487" y="3253"/>
                  </a:lnTo>
                  <a:cubicBezTo>
                    <a:pt x="335" y="3253"/>
                    <a:pt x="335" y="3253"/>
                    <a:pt x="487" y="3284"/>
                  </a:cubicBezTo>
                  <a:lnTo>
                    <a:pt x="760" y="3284"/>
                  </a:lnTo>
                  <a:cubicBezTo>
                    <a:pt x="760" y="3284"/>
                    <a:pt x="760" y="3284"/>
                    <a:pt x="851" y="3314"/>
                  </a:cubicBezTo>
                  <a:lnTo>
                    <a:pt x="1034" y="3314"/>
                  </a:lnTo>
                  <a:cubicBezTo>
                    <a:pt x="1247" y="3314"/>
                    <a:pt x="1247" y="3284"/>
                    <a:pt x="1034" y="3284"/>
                  </a:cubicBezTo>
                  <a:lnTo>
                    <a:pt x="1338" y="3284"/>
                  </a:lnTo>
                  <a:cubicBezTo>
                    <a:pt x="1338" y="3261"/>
                    <a:pt x="1338" y="3255"/>
                    <a:pt x="1302" y="3254"/>
                  </a:cubicBezTo>
                  <a:lnTo>
                    <a:pt x="1302" y="3254"/>
                  </a:lnTo>
                  <a:cubicBezTo>
                    <a:pt x="1313" y="3253"/>
                    <a:pt x="1325" y="3253"/>
                    <a:pt x="1338" y="3253"/>
                  </a:cubicBezTo>
                  <a:lnTo>
                    <a:pt x="1247" y="3253"/>
                  </a:lnTo>
                  <a:lnTo>
                    <a:pt x="1247" y="3223"/>
                  </a:lnTo>
                  <a:lnTo>
                    <a:pt x="1277" y="3223"/>
                  </a:lnTo>
                  <a:cubicBezTo>
                    <a:pt x="1277" y="3223"/>
                    <a:pt x="1277" y="3192"/>
                    <a:pt x="1186" y="3192"/>
                  </a:cubicBezTo>
                  <a:lnTo>
                    <a:pt x="1338" y="3192"/>
                  </a:lnTo>
                  <a:cubicBezTo>
                    <a:pt x="1398" y="3192"/>
                    <a:pt x="1351" y="3179"/>
                    <a:pt x="1268" y="3179"/>
                  </a:cubicBezTo>
                  <a:cubicBezTo>
                    <a:pt x="1226" y="3179"/>
                    <a:pt x="1176" y="3182"/>
                    <a:pt x="1125" y="3192"/>
                  </a:cubicBezTo>
                  <a:cubicBezTo>
                    <a:pt x="1125" y="3162"/>
                    <a:pt x="1064" y="3162"/>
                    <a:pt x="1064" y="3162"/>
                  </a:cubicBezTo>
                  <a:lnTo>
                    <a:pt x="1277" y="3162"/>
                  </a:lnTo>
                  <a:cubicBezTo>
                    <a:pt x="1277" y="3132"/>
                    <a:pt x="1125" y="3132"/>
                    <a:pt x="1064" y="3132"/>
                  </a:cubicBezTo>
                  <a:lnTo>
                    <a:pt x="1125" y="3132"/>
                  </a:lnTo>
                  <a:cubicBezTo>
                    <a:pt x="1186" y="3132"/>
                    <a:pt x="1277" y="3132"/>
                    <a:pt x="1216" y="3101"/>
                  </a:cubicBezTo>
                  <a:cubicBezTo>
                    <a:pt x="1216" y="3071"/>
                    <a:pt x="1216" y="3071"/>
                    <a:pt x="1277" y="3071"/>
                  </a:cubicBezTo>
                  <a:cubicBezTo>
                    <a:pt x="1338" y="3071"/>
                    <a:pt x="1216" y="3071"/>
                    <a:pt x="1064" y="3040"/>
                  </a:cubicBezTo>
                  <a:lnTo>
                    <a:pt x="1216" y="3040"/>
                  </a:lnTo>
                  <a:cubicBezTo>
                    <a:pt x="1368" y="3040"/>
                    <a:pt x="1368" y="3040"/>
                    <a:pt x="1216" y="3010"/>
                  </a:cubicBezTo>
                  <a:lnTo>
                    <a:pt x="1368" y="3010"/>
                  </a:lnTo>
                  <a:cubicBezTo>
                    <a:pt x="1307" y="2980"/>
                    <a:pt x="1307" y="2980"/>
                    <a:pt x="1307" y="2980"/>
                  </a:cubicBezTo>
                  <a:lnTo>
                    <a:pt x="1155" y="2980"/>
                  </a:lnTo>
                  <a:lnTo>
                    <a:pt x="1155" y="2949"/>
                  </a:lnTo>
                  <a:cubicBezTo>
                    <a:pt x="1155" y="2949"/>
                    <a:pt x="1155" y="2948"/>
                    <a:pt x="1156" y="2947"/>
                  </a:cubicBezTo>
                  <a:lnTo>
                    <a:pt x="1156" y="2947"/>
                  </a:lnTo>
                  <a:cubicBezTo>
                    <a:pt x="1177" y="2949"/>
                    <a:pt x="1209" y="2949"/>
                    <a:pt x="1247" y="2949"/>
                  </a:cubicBezTo>
                  <a:cubicBezTo>
                    <a:pt x="1307" y="2949"/>
                    <a:pt x="1307" y="2949"/>
                    <a:pt x="1307" y="2919"/>
                  </a:cubicBezTo>
                  <a:lnTo>
                    <a:pt x="1398" y="2919"/>
                  </a:lnTo>
                  <a:cubicBezTo>
                    <a:pt x="1398" y="2888"/>
                    <a:pt x="1398" y="2888"/>
                    <a:pt x="1307" y="2888"/>
                  </a:cubicBezTo>
                  <a:lnTo>
                    <a:pt x="1247" y="2888"/>
                  </a:lnTo>
                  <a:cubicBezTo>
                    <a:pt x="1247" y="2888"/>
                    <a:pt x="1247" y="2858"/>
                    <a:pt x="1155" y="2858"/>
                  </a:cubicBezTo>
                  <a:lnTo>
                    <a:pt x="1247" y="2858"/>
                  </a:lnTo>
                  <a:cubicBezTo>
                    <a:pt x="1186" y="2858"/>
                    <a:pt x="1186" y="2828"/>
                    <a:pt x="1247" y="2828"/>
                  </a:cubicBezTo>
                  <a:lnTo>
                    <a:pt x="1186" y="2828"/>
                  </a:lnTo>
                  <a:cubicBezTo>
                    <a:pt x="1247" y="2828"/>
                    <a:pt x="1247" y="2828"/>
                    <a:pt x="1247" y="2797"/>
                  </a:cubicBezTo>
                  <a:cubicBezTo>
                    <a:pt x="1186" y="2797"/>
                    <a:pt x="1186" y="2767"/>
                    <a:pt x="1247" y="2767"/>
                  </a:cubicBezTo>
                  <a:cubicBezTo>
                    <a:pt x="1186" y="2736"/>
                    <a:pt x="1186" y="2736"/>
                    <a:pt x="1186" y="2736"/>
                  </a:cubicBezTo>
                  <a:cubicBezTo>
                    <a:pt x="1034" y="2736"/>
                    <a:pt x="1034" y="2706"/>
                    <a:pt x="1186" y="2706"/>
                  </a:cubicBezTo>
                  <a:lnTo>
                    <a:pt x="1125" y="2706"/>
                  </a:lnTo>
                  <a:cubicBezTo>
                    <a:pt x="1277" y="2706"/>
                    <a:pt x="1338" y="2676"/>
                    <a:pt x="1338" y="2676"/>
                  </a:cubicBezTo>
                  <a:lnTo>
                    <a:pt x="1186" y="2676"/>
                  </a:lnTo>
                  <a:cubicBezTo>
                    <a:pt x="1398" y="2676"/>
                    <a:pt x="1429" y="2645"/>
                    <a:pt x="1277" y="2645"/>
                  </a:cubicBezTo>
                  <a:cubicBezTo>
                    <a:pt x="1125" y="2615"/>
                    <a:pt x="1125" y="2615"/>
                    <a:pt x="1277" y="2615"/>
                  </a:cubicBezTo>
                  <a:lnTo>
                    <a:pt x="1216" y="2615"/>
                  </a:lnTo>
                  <a:cubicBezTo>
                    <a:pt x="1338" y="2584"/>
                    <a:pt x="1429" y="2584"/>
                    <a:pt x="1277" y="2584"/>
                  </a:cubicBezTo>
                  <a:cubicBezTo>
                    <a:pt x="1277" y="2584"/>
                    <a:pt x="1277" y="2584"/>
                    <a:pt x="1216" y="2554"/>
                  </a:cubicBezTo>
                  <a:lnTo>
                    <a:pt x="1368" y="2554"/>
                  </a:lnTo>
                  <a:cubicBezTo>
                    <a:pt x="1277" y="2554"/>
                    <a:pt x="1216" y="2554"/>
                    <a:pt x="1125" y="2524"/>
                  </a:cubicBezTo>
                  <a:lnTo>
                    <a:pt x="1277" y="2524"/>
                  </a:lnTo>
                  <a:cubicBezTo>
                    <a:pt x="1216" y="2524"/>
                    <a:pt x="1216" y="2493"/>
                    <a:pt x="1277" y="2493"/>
                  </a:cubicBezTo>
                  <a:cubicBezTo>
                    <a:pt x="1277" y="2463"/>
                    <a:pt x="1216" y="2463"/>
                    <a:pt x="1216" y="2463"/>
                  </a:cubicBezTo>
                  <a:cubicBezTo>
                    <a:pt x="1064" y="2463"/>
                    <a:pt x="1064" y="2463"/>
                    <a:pt x="1216" y="2432"/>
                  </a:cubicBezTo>
                  <a:cubicBezTo>
                    <a:pt x="1064" y="2432"/>
                    <a:pt x="1003" y="2402"/>
                    <a:pt x="1155" y="2402"/>
                  </a:cubicBezTo>
                  <a:lnTo>
                    <a:pt x="1064" y="2402"/>
                  </a:lnTo>
                  <a:cubicBezTo>
                    <a:pt x="1064" y="2402"/>
                    <a:pt x="1003" y="2402"/>
                    <a:pt x="1064" y="2372"/>
                  </a:cubicBezTo>
                  <a:cubicBezTo>
                    <a:pt x="1075" y="2372"/>
                    <a:pt x="1085" y="2371"/>
                    <a:pt x="1095" y="2371"/>
                  </a:cubicBezTo>
                  <a:lnTo>
                    <a:pt x="1095" y="2371"/>
                  </a:lnTo>
                  <a:lnTo>
                    <a:pt x="1095" y="2372"/>
                  </a:lnTo>
                  <a:cubicBezTo>
                    <a:pt x="1097" y="2371"/>
                    <a:pt x="1099" y="2371"/>
                    <a:pt x="1101" y="2370"/>
                  </a:cubicBezTo>
                  <a:lnTo>
                    <a:pt x="1101" y="2370"/>
                  </a:lnTo>
                  <a:cubicBezTo>
                    <a:pt x="1099" y="2370"/>
                    <a:pt x="1097" y="2370"/>
                    <a:pt x="1095" y="2371"/>
                  </a:cubicBezTo>
                  <a:lnTo>
                    <a:pt x="1095" y="2371"/>
                  </a:lnTo>
                  <a:lnTo>
                    <a:pt x="1095" y="2341"/>
                  </a:lnTo>
                  <a:lnTo>
                    <a:pt x="1034" y="2341"/>
                  </a:lnTo>
                  <a:cubicBezTo>
                    <a:pt x="1034" y="2341"/>
                    <a:pt x="1034" y="2341"/>
                    <a:pt x="1034" y="2341"/>
                  </a:cubicBezTo>
                  <a:lnTo>
                    <a:pt x="1034" y="2341"/>
                  </a:lnTo>
                  <a:cubicBezTo>
                    <a:pt x="1024" y="2341"/>
                    <a:pt x="1014" y="2341"/>
                    <a:pt x="1003" y="2341"/>
                  </a:cubicBezTo>
                  <a:lnTo>
                    <a:pt x="943" y="2341"/>
                  </a:lnTo>
                  <a:cubicBezTo>
                    <a:pt x="943" y="2311"/>
                    <a:pt x="1034" y="2311"/>
                    <a:pt x="1034" y="2311"/>
                  </a:cubicBezTo>
                  <a:cubicBezTo>
                    <a:pt x="1095" y="2311"/>
                    <a:pt x="1034" y="2311"/>
                    <a:pt x="1034" y="2341"/>
                  </a:cubicBezTo>
                  <a:lnTo>
                    <a:pt x="1034" y="2341"/>
                  </a:lnTo>
                  <a:cubicBezTo>
                    <a:pt x="1108" y="2341"/>
                    <a:pt x="1155" y="2338"/>
                    <a:pt x="1155" y="2311"/>
                  </a:cubicBezTo>
                  <a:lnTo>
                    <a:pt x="1095" y="2311"/>
                  </a:lnTo>
                  <a:cubicBezTo>
                    <a:pt x="1155" y="2311"/>
                    <a:pt x="1155" y="2281"/>
                    <a:pt x="1155" y="2281"/>
                  </a:cubicBezTo>
                  <a:lnTo>
                    <a:pt x="1095" y="2281"/>
                  </a:lnTo>
                  <a:cubicBezTo>
                    <a:pt x="1095" y="2250"/>
                    <a:pt x="1186" y="2250"/>
                    <a:pt x="1186" y="2250"/>
                  </a:cubicBezTo>
                  <a:cubicBezTo>
                    <a:pt x="1331" y="2250"/>
                    <a:pt x="1198" y="2222"/>
                    <a:pt x="972" y="2220"/>
                  </a:cubicBezTo>
                  <a:lnTo>
                    <a:pt x="972" y="2220"/>
                  </a:lnTo>
                  <a:lnTo>
                    <a:pt x="882" y="2250"/>
                  </a:lnTo>
                  <a:lnTo>
                    <a:pt x="821" y="2220"/>
                  </a:lnTo>
                  <a:lnTo>
                    <a:pt x="943" y="2220"/>
                  </a:lnTo>
                  <a:cubicBezTo>
                    <a:pt x="953" y="2220"/>
                    <a:pt x="963" y="2220"/>
                    <a:pt x="972" y="2220"/>
                  </a:cubicBezTo>
                  <a:lnTo>
                    <a:pt x="972" y="2220"/>
                  </a:lnTo>
                  <a:lnTo>
                    <a:pt x="973" y="2220"/>
                  </a:lnTo>
                  <a:lnTo>
                    <a:pt x="1095" y="2220"/>
                  </a:lnTo>
                  <a:cubicBezTo>
                    <a:pt x="1034" y="2189"/>
                    <a:pt x="1034" y="2189"/>
                    <a:pt x="1095" y="2189"/>
                  </a:cubicBezTo>
                  <a:lnTo>
                    <a:pt x="1186" y="2189"/>
                  </a:lnTo>
                  <a:cubicBezTo>
                    <a:pt x="1186" y="2159"/>
                    <a:pt x="1186" y="2159"/>
                    <a:pt x="1095" y="2159"/>
                  </a:cubicBezTo>
                  <a:cubicBezTo>
                    <a:pt x="1186" y="2159"/>
                    <a:pt x="1186" y="2129"/>
                    <a:pt x="1186" y="2098"/>
                  </a:cubicBezTo>
                  <a:cubicBezTo>
                    <a:pt x="1186" y="2068"/>
                    <a:pt x="1186" y="2068"/>
                    <a:pt x="1034" y="2068"/>
                  </a:cubicBezTo>
                  <a:cubicBezTo>
                    <a:pt x="1125" y="2068"/>
                    <a:pt x="1186" y="2037"/>
                    <a:pt x="1125" y="2037"/>
                  </a:cubicBezTo>
                  <a:lnTo>
                    <a:pt x="1186" y="2037"/>
                  </a:lnTo>
                  <a:cubicBezTo>
                    <a:pt x="1064" y="2037"/>
                    <a:pt x="1125" y="2037"/>
                    <a:pt x="1186" y="2007"/>
                  </a:cubicBezTo>
                  <a:lnTo>
                    <a:pt x="1277" y="2007"/>
                  </a:lnTo>
                  <a:cubicBezTo>
                    <a:pt x="1216" y="2007"/>
                    <a:pt x="1125" y="1977"/>
                    <a:pt x="1277" y="1977"/>
                  </a:cubicBezTo>
                  <a:lnTo>
                    <a:pt x="1216" y="1977"/>
                  </a:lnTo>
                  <a:cubicBezTo>
                    <a:pt x="1216" y="1946"/>
                    <a:pt x="1216" y="1946"/>
                    <a:pt x="1277" y="1946"/>
                  </a:cubicBezTo>
                  <a:lnTo>
                    <a:pt x="1125" y="1946"/>
                  </a:lnTo>
                  <a:cubicBezTo>
                    <a:pt x="1064" y="1946"/>
                    <a:pt x="1003" y="1916"/>
                    <a:pt x="1003" y="1916"/>
                  </a:cubicBezTo>
                  <a:lnTo>
                    <a:pt x="1216" y="1916"/>
                  </a:lnTo>
                  <a:cubicBezTo>
                    <a:pt x="1216" y="1885"/>
                    <a:pt x="1216" y="1885"/>
                    <a:pt x="1155" y="1885"/>
                  </a:cubicBezTo>
                  <a:lnTo>
                    <a:pt x="943" y="1885"/>
                  </a:lnTo>
                  <a:cubicBezTo>
                    <a:pt x="943" y="1855"/>
                    <a:pt x="943" y="1855"/>
                    <a:pt x="1003" y="1855"/>
                  </a:cubicBezTo>
                  <a:cubicBezTo>
                    <a:pt x="1095" y="1855"/>
                    <a:pt x="1155" y="1885"/>
                    <a:pt x="1155" y="1885"/>
                  </a:cubicBezTo>
                  <a:cubicBezTo>
                    <a:pt x="1307" y="1885"/>
                    <a:pt x="1307" y="1855"/>
                    <a:pt x="1155" y="1855"/>
                  </a:cubicBezTo>
                  <a:cubicBezTo>
                    <a:pt x="1216" y="1825"/>
                    <a:pt x="1216" y="1825"/>
                    <a:pt x="1155" y="1825"/>
                  </a:cubicBezTo>
                  <a:lnTo>
                    <a:pt x="1307" y="1825"/>
                  </a:lnTo>
                  <a:cubicBezTo>
                    <a:pt x="1216" y="1794"/>
                    <a:pt x="1216" y="1794"/>
                    <a:pt x="1216" y="1794"/>
                  </a:cubicBezTo>
                  <a:lnTo>
                    <a:pt x="943" y="1794"/>
                  </a:lnTo>
                  <a:cubicBezTo>
                    <a:pt x="882" y="1764"/>
                    <a:pt x="943" y="1764"/>
                    <a:pt x="943" y="1764"/>
                  </a:cubicBezTo>
                  <a:lnTo>
                    <a:pt x="882" y="1764"/>
                  </a:lnTo>
                  <a:lnTo>
                    <a:pt x="882" y="1733"/>
                  </a:lnTo>
                  <a:cubicBezTo>
                    <a:pt x="943" y="1733"/>
                    <a:pt x="1034" y="1733"/>
                    <a:pt x="1034" y="1764"/>
                  </a:cubicBezTo>
                  <a:lnTo>
                    <a:pt x="943" y="1764"/>
                  </a:lnTo>
                  <a:cubicBezTo>
                    <a:pt x="973" y="1779"/>
                    <a:pt x="988" y="1787"/>
                    <a:pt x="1007" y="1787"/>
                  </a:cubicBezTo>
                  <a:cubicBezTo>
                    <a:pt x="1026" y="1787"/>
                    <a:pt x="1049" y="1779"/>
                    <a:pt x="1095" y="1764"/>
                  </a:cubicBezTo>
                  <a:lnTo>
                    <a:pt x="1155" y="1764"/>
                  </a:lnTo>
                  <a:cubicBezTo>
                    <a:pt x="1155" y="1764"/>
                    <a:pt x="1155" y="1764"/>
                    <a:pt x="1155" y="1733"/>
                  </a:cubicBezTo>
                  <a:lnTo>
                    <a:pt x="1095" y="1733"/>
                  </a:lnTo>
                  <a:cubicBezTo>
                    <a:pt x="1247" y="1733"/>
                    <a:pt x="1247" y="1673"/>
                    <a:pt x="1095" y="1673"/>
                  </a:cubicBezTo>
                  <a:lnTo>
                    <a:pt x="1247" y="1673"/>
                  </a:lnTo>
                  <a:cubicBezTo>
                    <a:pt x="1247" y="1673"/>
                    <a:pt x="1186" y="1642"/>
                    <a:pt x="1186" y="1642"/>
                  </a:cubicBezTo>
                  <a:cubicBezTo>
                    <a:pt x="1186" y="1612"/>
                    <a:pt x="1186" y="1612"/>
                    <a:pt x="1125" y="1612"/>
                  </a:cubicBezTo>
                  <a:lnTo>
                    <a:pt x="1277" y="1612"/>
                  </a:lnTo>
                  <a:cubicBezTo>
                    <a:pt x="1277" y="1581"/>
                    <a:pt x="1186" y="1581"/>
                    <a:pt x="1125" y="1581"/>
                  </a:cubicBezTo>
                  <a:cubicBezTo>
                    <a:pt x="1186" y="1581"/>
                    <a:pt x="1186" y="1551"/>
                    <a:pt x="1125" y="1551"/>
                  </a:cubicBezTo>
                  <a:lnTo>
                    <a:pt x="1186" y="1551"/>
                  </a:lnTo>
                  <a:cubicBezTo>
                    <a:pt x="1277" y="1551"/>
                    <a:pt x="1338" y="1521"/>
                    <a:pt x="1216" y="1521"/>
                  </a:cubicBezTo>
                  <a:lnTo>
                    <a:pt x="1277" y="1521"/>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9"/>
                    <a:pt x="1155" y="1369"/>
                    <a:pt x="1064" y="1369"/>
                  </a:cubicBezTo>
                  <a:cubicBezTo>
                    <a:pt x="1155" y="1369"/>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7"/>
                    <a:pt x="1247" y="1217"/>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5"/>
                  </a:lnTo>
                  <a:lnTo>
                    <a:pt x="1125" y="1065"/>
                  </a:lnTo>
                  <a:cubicBezTo>
                    <a:pt x="1186" y="1065"/>
                    <a:pt x="1277" y="1065"/>
                    <a:pt x="1186" y="1034"/>
                  </a:cubicBezTo>
                  <a:cubicBezTo>
                    <a:pt x="1186" y="1034"/>
                    <a:pt x="1125" y="1004"/>
                    <a:pt x="1125" y="1004"/>
                  </a:cubicBezTo>
                  <a:cubicBezTo>
                    <a:pt x="1125" y="973"/>
                    <a:pt x="1125" y="973"/>
                    <a:pt x="1216" y="973"/>
                  </a:cubicBezTo>
                  <a:lnTo>
                    <a:pt x="1277" y="973"/>
                  </a:lnTo>
                  <a:cubicBezTo>
                    <a:pt x="1125" y="973"/>
                    <a:pt x="1125" y="973"/>
                    <a:pt x="1125" y="943"/>
                  </a:cubicBezTo>
                  <a:cubicBezTo>
                    <a:pt x="1216" y="943"/>
                    <a:pt x="1125" y="943"/>
                    <a:pt x="1064" y="913"/>
                  </a:cubicBezTo>
                  <a:lnTo>
                    <a:pt x="1155" y="913"/>
                  </a:lnTo>
                  <a:cubicBezTo>
                    <a:pt x="1155" y="913"/>
                    <a:pt x="1155" y="882"/>
                    <a:pt x="1064" y="882"/>
                  </a:cubicBezTo>
                  <a:lnTo>
                    <a:pt x="1307" y="882"/>
                  </a:lnTo>
                  <a:cubicBezTo>
                    <a:pt x="1307" y="852"/>
                    <a:pt x="1216" y="852"/>
                    <a:pt x="1216" y="852"/>
                  </a:cubicBezTo>
                  <a:cubicBezTo>
                    <a:pt x="1155" y="852"/>
                    <a:pt x="1155" y="761"/>
                    <a:pt x="1155" y="761"/>
                  </a:cubicBezTo>
                  <a:cubicBezTo>
                    <a:pt x="1247" y="761"/>
                    <a:pt x="1247" y="730"/>
                    <a:pt x="1186" y="730"/>
                  </a:cubicBezTo>
                  <a:cubicBezTo>
                    <a:pt x="1095" y="730"/>
                    <a:pt x="1095" y="730"/>
                    <a:pt x="1095" y="700"/>
                  </a:cubicBezTo>
                  <a:cubicBezTo>
                    <a:pt x="1095" y="670"/>
                    <a:pt x="1125" y="639"/>
                    <a:pt x="1034" y="639"/>
                  </a:cubicBezTo>
                  <a:cubicBezTo>
                    <a:pt x="1034" y="639"/>
                    <a:pt x="973" y="609"/>
                    <a:pt x="973" y="609"/>
                  </a:cubicBezTo>
                  <a:lnTo>
                    <a:pt x="882" y="609"/>
                  </a:lnTo>
                  <a:cubicBezTo>
                    <a:pt x="882" y="578"/>
                    <a:pt x="882" y="578"/>
                    <a:pt x="973" y="578"/>
                  </a:cubicBezTo>
                  <a:lnTo>
                    <a:pt x="1125" y="578"/>
                  </a:lnTo>
                  <a:cubicBezTo>
                    <a:pt x="1277" y="548"/>
                    <a:pt x="1125" y="548"/>
                    <a:pt x="1034" y="548"/>
                  </a:cubicBezTo>
                  <a:cubicBezTo>
                    <a:pt x="973" y="548"/>
                    <a:pt x="973" y="548"/>
                    <a:pt x="1034" y="518"/>
                  </a:cubicBezTo>
                  <a:lnTo>
                    <a:pt x="1125" y="518"/>
                  </a:lnTo>
                  <a:cubicBezTo>
                    <a:pt x="1064" y="518"/>
                    <a:pt x="1064" y="487"/>
                    <a:pt x="1064" y="457"/>
                  </a:cubicBezTo>
                  <a:cubicBezTo>
                    <a:pt x="1064" y="426"/>
                    <a:pt x="1064" y="396"/>
                    <a:pt x="1003" y="396"/>
                  </a:cubicBezTo>
                  <a:lnTo>
                    <a:pt x="1064" y="396"/>
                  </a:lnTo>
                  <a:cubicBezTo>
                    <a:pt x="1155" y="396"/>
                    <a:pt x="1155" y="366"/>
                    <a:pt x="1003" y="366"/>
                  </a:cubicBezTo>
                  <a:cubicBezTo>
                    <a:pt x="1064" y="366"/>
                    <a:pt x="1064" y="366"/>
                    <a:pt x="1064" y="335"/>
                  </a:cubicBezTo>
                  <a:lnTo>
                    <a:pt x="1003" y="335"/>
                  </a:lnTo>
                  <a:cubicBezTo>
                    <a:pt x="943" y="305"/>
                    <a:pt x="943" y="305"/>
                    <a:pt x="1003" y="305"/>
                  </a:cubicBezTo>
                  <a:cubicBezTo>
                    <a:pt x="1054" y="315"/>
                    <a:pt x="1095" y="318"/>
                    <a:pt x="1122" y="318"/>
                  </a:cubicBezTo>
                  <a:cubicBezTo>
                    <a:pt x="1176" y="318"/>
                    <a:pt x="1176" y="305"/>
                    <a:pt x="1095" y="305"/>
                  </a:cubicBezTo>
                  <a:cubicBezTo>
                    <a:pt x="1095" y="274"/>
                    <a:pt x="1095" y="274"/>
                    <a:pt x="1155" y="274"/>
                  </a:cubicBezTo>
                  <a:lnTo>
                    <a:pt x="1095" y="274"/>
                  </a:lnTo>
                  <a:cubicBezTo>
                    <a:pt x="1095" y="274"/>
                    <a:pt x="1095" y="244"/>
                    <a:pt x="1095" y="244"/>
                  </a:cubicBezTo>
                  <a:cubicBezTo>
                    <a:pt x="1095" y="244"/>
                    <a:pt x="1003" y="214"/>
                    <a:pt x="1003" y="214"/>
                  </a:cubicBezTo>
                  <a:cubicBezTo>
                    <a:pt x="1095" y="214"/>
                    <a:pt x="1095" y="214"/>
                    <a:pt x="1095" y="183"/>
                  </a:cubicBezTo>
                  <a:cubicBezTo>
                    <a:pt x="1095" y="153"/>
                    <a:pt x="1095" y="122"/>
                    <a:pt x="1186" y="122"/>
                  </a:cubicBezTo>
                  <a:cubicBezTo>
                    <a:pt x="1186" y="122"/>
                    <a:pt x="1186" y="122"/>
                    <a:pt x="1095" y="92"/>
                  </a:cubicBezTo>
                  <a:lnTo>
                    <a:pt x="1034" y="92"/>
                  </a:lnTo>
                  <a:cubicBezTo>
                    <a:pt x="1186" y="92"/>
                    <a:pt x="1186" y="62"/>
                    <a:pt x="1034" y="62"/>
                  </a:cubicBezTo>
                  <a:cubicBezTo>
                    <a:pt x="1095" y="62"/>
                    <a:pt x="1186" y="31"/>
                    <a:pt x="1125" y="31"/>
                  </a:cubicBezTo>
                  <a:lnTo>
                    <a:pt x="1186" y="31"/>
                  </a:lnTo>
                  <a:cubicBezTo>
                    <a:pt x="1125" y="31"/>
                    <a:pt x="1125" y="1"/>
                    <a:pt x="1125" y="1"/>
                  </a:cubicBez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14"/>
            <p:cNvSpPr/>
            <p:nvPr/>
          </p:nvSpPr>
          <p:spPr>
            <a:xfrm>
              <a:off x="1361300" y="2563439"/>
              <a:ext cx="33206" cy="54714"/>
            </a:xfrm>
            <a:custGeom>
              <a:rect b="b" l="l" r="r" t="t"/>
              <a:pathLst>
                <a:path extrusionOk="0" h="3307" w="2007">
                  <a:moveTo>
                    <a:pt x="608" y="457"/>
                  </a:moveTo>
                  <a:cubicBezTo>
                    <a:pt x="699" y="457"/>
                    <a:pt x="760" y="457"/>
                    <a:pt x="760" y="487"/>
                  </a:cubicBezTo>
                  <a:cubicBezTo>
                    <a:pt x="760" y="487"/>
                    <a:pt x="608" y="487"/>
                    <a:pt x="547" y="457"/>
                  </a:cubicBezTo>
                  <a:close/>
                  <a:moveTo>
                    <a:pt x="1003" y="791"/>
                  </a:moveTo>
                  <a:lnTo>
                    <a:pt x="1003" y="822"/>
                  </a:lnTo>
                  <a:lnTo>
                    <a:pt x="943" y="822"/>
                  </a:lnTo>
                  <a:cubicBezTo>
                    <a:pt x="943" y="791"/>
                    <a:pt x="943" y="791"/>
                    <a:pt x="1003" y="791"/>
                  </a:cubicBezTo>
                  <a:close/>
                  <a:moveTo>
                    <a:pt x="296" y="930"/>
                  </a:moveTo>
                  <a:cubicBezTo>
                    <a:pt x="294" y="930"/>
                    <a:pt x="304" y="933"/>
                    <a:pt x="335" y="943"/>
                  </a:cubicBezTo>
                  <a:lnTo>
                    <a:pt x="395" y="943"/>
                  </a:lnTo>
                  <a:cubicBezTo>
                    <a:pt x="355" y="943"/>
                    <a:pt x="301" y="930"/>
                    <a:pt x="296" y="930"/>
                  </a:cubicBezTo>
                  <a:close/>
                  <a:moveTo>
                    <a:pt x="1064" y="913"/>
                  </a:moveTo>
                  <a:lnTo>
                    <a:pt x="1064" y="943"/>
                  </a:lnTo>
                  <a:cubicBezTo>
                    <a:pt x="912" y="943"/>
                    <a:pt x="912" y="943"/>
                    <a:pt x="1003" y="913"/>
                  </a:cubicBezTo>
                  <a:close/>
                  <a:moveTo>
                    <a:pt x="608" y="943"/>
                  </a:moveTo>
                  <a:lnTo>
                    <a:pt x="547" y="974"/>
                  </a:lnTo>
                  <a:cubicBezTo>
                    <a:pt x="487" y="974"/>
                    <a:pt x="487" y="943"/>
                    <a:pt x="487" y="943"/>
                  </a:cubicBezTo>
                  <a:close/>
                  <a:moveTo>
                    <a:pt x="1003" y="1946"/>
                  </a:moveTo>
                  <a:cubicBezTo>
                    <a:pt x="1064" y="1946"/>
                    <a:pt x="1155" y="1946"/>
                    <a:pt x="1155" y="1977"/>
                  </a:cubicBezTo>
                  <a:lnTo>
                    <a:pt x="1003" y="1977"/>
                  </a:lnTo>
                  <a:lnTo>
                    <a:pt x="1003" y="1946"/>
                  </a:lnTo>
                  <a:close/>
                  <a:moveTo>
                    <a:pt x="1186" y="2007"/>
                  </a:moveTo>
                  <a:cubicBezTo>
                    <a:pt x="1145" y="2017"/>
                    <a:pt x="1125" y="2020"/>
                    <a:pt x="1118" y="2020"/>
                  </a:cubicBezTo>
                  <a:cubicBezTo>
                    <a:pt x="1105" y="2020"/>
                    <a:pt x="1145" y="2007"/>
                    <a:pt x="1186" y="2007"/>
                  </a:cubicBezTo>
                  <a:close/>
                  <a:moveTo>
                    <a:pt x="929" y="2267"/>
                  </a:moveTo>
                  <a:cubicBezTo>
                    <a:pt x="936" y="2267"/>
                    <a:pt x="943" y="2270"/>
                    <a:pt x="943" y="2281"/>
                  </a:cubicBezTo>
                  <a:cubicBezTo>
                    <a:pt x="902" y="2281"/>
                    <a:pt x="916" y="2267"/>
                    <a:pt x="929" y="2267"/>
                  </a:cubicBezTo>
                  <a:close/>
                  <a:moveTo>
                    <a:pt x="1034" y="2311"/>
                  </a:moveTo>
                  <a:cubicBezTo>
                    <a:pt x="988" y="2326"/>
                    <a:pt x="965" y="2334"/>
                    <a:pt x="954" y="2334"/>
                  </a:cubicBezTo>
                  <a:cubicBezTo>
                    <a:pt x="943" y="2334"/>
                    <a:pt x="943" y="2326"/>
                    <a:pt x="943" y="2311"/>
                  </a:cubicBezTo>
                  <a:close/>
                  <a:moveTo>
                    <a:pt x="0" y="2341"/>
                  </a:moveTo>
                  <a:cubicBezTo>
                    <a:pt x="0" y="2357"/>
                    <a:pt x="0" y="2364"/>
                    <a:pt x="8" y="2364"/>
                  </a:cubicBezTo>
                  <a:cubicBezTo>
                    <a:pt x="15" y="2364"/>
                    <a:pt x="31" y="2357"/>
                    <a:pt x="61" y="2341"/>
                  </a:cubicBezTo>
                  <a:close/>
                  <a:moveTo>
                    <a:pt x="882" y="3040"/>
                  </a:moveTo>
                  <a:cubicBezTo>
                    <a:pt x="882" y="3040"/>
                    <a:pt x="943" y="3040"/>
                    <a:pt x="943" y="3071"/>
                  </a:cubicBezTo>
                  <a:lnTo>
                    <a:pt x="791" y="3071"/>
                  </a:lnTo>
                  <a:cubicBezTo>
                    <a:pt x="730" y="3040"/>
                    <a:pt x="669" y="3040"/>
                    <a:pt x="578" y="3040"/>
                  </a:cubicBezTo>
                  <a:close/>
                  <a:moveTo>
                    <a:pt x="851" y="3162"/>
                  </a:moveTo>
                  <a:lnTo>
                    <a:pt x="851" y="3192"/>
                  </a:lnTo>
                  <a:lnTo>
                    <a:pt x="760" y="3192"/>
                  </a:lnTo>
                  <a:cubicBezTo>
                    <a:pt x="760" y="3192"/>
                    <a:pt x="760" y="3162"/>
                    <a:pt x="851" y="3162"/>
                  </a:cubicBezTo>
                  <a:close/>
                  <a:moveTo>
                    <a:pt x="1854" y="3223"/>
                  </a:moveTo>
                  <a:lnTo>
                    <a:pt x="1854" y="3253"/>
                  </a:lnTo>
                  <a:lnTo>
                    <a:pt x="2006" y="3253"/>
                  </a:lnTo>
                  <a:cubicBezTo>
                    <a:pt x="2006" y="3223"/>
                    <a:pt x="1915" y="3223"/>
                    <a:pt x="1854" y="3223"/>
                  </a:cubicBezTo>
                  <a:close/>
                  <a:moveTo>
                    <a:pt x="456" y="1"/>
                  </a:moveTo>
                  <a:cubicBezTo>
                    <a:pt x="365" y="31"/>
                    <a:pt x="304" y="31"/>
                    <a:pt x="456" y="31"/>
                  </a:cubicBezTo>
                  <a:cubicBezTo>
                    <a:pt x="456" y="31"/>
                    <a:pt x="517" y="31"/>
                    <a:pt x="517" y="62"/>
                  </a:cubicBezTo>
                  <a:lnTo>
                    <a:pt x="456" y="62"/>
                  </a:lnTo>
                  <a:cubicBezTo>
                    <a:pt x="365" y="62"/>
                    <a:pt x="365" y="62"/>
                    <a:pt x="365" y="92"/>
                  </a:cubicBezTo>
                  <a:cubicBezTo>
                    <a:pt x="365" y="122"/>
                    <a:pt x="365" y="122"/>
                    <a:pt x="274" y="122"/>
                  </a:cubicBezTo>
                  <a:cubicBezTo>
                    <a:pt x="213" y="153"/>
                    <a:pt x="213" y="153"/>
                    <a:pt x="213" y="153"/>
                  </a:cubicBezTo>
                  <a:cubicBezTo>
                    <a:pt x="274" y="153"/>
                    <a:pt x="274" y="153"/>
                    <a:pt x="274" y="183"/>
                  </a:cubicBezTo>
                  <a:cubicBezTo>
                    <a:pt x="274" y="214"/>
                    <a:pt x="274" y="244"/>
                    <a:pt x="335" y="244"/>
                  </a:cubicBezTo>
                  <a:lnTo>
                    <a:pt x="335" y="274"/>
                  </a:lnTo>
                  <a:lnTo>
                    <a:pt x="274" y="274"/>
                  </a:lnTo>
                  <a:cubicBezTo>
                    <a:pt x="335" y="274"/>
                    <a:pt x="335" y="305"/>
                    <a:pt x="335" y="305"/>
                  </a:cubicBezTo>
                  <a:cubicBezTo>
                    <a:pt x="335" y="305"/>
                    <a:pt x="335" y="335"/>
                    <a:pt x="243" y="366"/>
                  </a:cubicBezTo>
                  <a:lnTo>
                    <a:pt x="335" y="366"/>
                  </a:lnTo>
                  <a:cubicBezTo>
                    <a:pt x="243" y="366"/>
                    <a:pt x="243" y="366"/>
                    <a:pt x="243" y="396"/>
                  </a:cubicBezTo>
                  <a:cubicBezTo>
                    <a:pt x="335" y="396"/>
                    <a:pt x="335" y="396"/>
                    <a:pt x="304" y="426"/>
                  </a:cubicBezTo>
                  <a:cubicBezTo>
                    <a:pt x="304" y="487"/>
                    <a:pt x="304" y="487"/>
                    <a:pt x="395" y="487"/>
                  </a:cubicBezTo>
                  <a:cubicBezTo>
                    <a:pt x="456" y="487"/>
                    <a:pt x="456" y="487"/>
                    <a:pt x="395" y="518"/>
                  </a:cubicBezTo>
                  <a:lnTo>
                    <a:pt x="365" y="518"/>
                  </a:lnTo>
                  <a:cubicBezTo>
                    <a:pt x="517" y="518"/>
                    <a:pt x="517" y="518"/>
                    <a:pt x="365" y="548"/>
                  </a:cubicBezTo>
                  <a:cubicBezTo>
                    <a:pt x="243" y="548"/>
                    <a:pt x="304" y="609"/>
                    <a:pt x="456" y="609"/>
                  </a:cubicBezTo>
                  <a:lnTo>
                    <a:pt x="304" y="609"/>
                  </a:lnTo>
                  <a:lnTo>
                    <a:pt x="304" y="639"/>
                  </a:lnTo>
                  <a:cubicBezTo>
                    <a:pt x="213" y="670"/>
                    <a:pt x="213" y="670"/>
                    <a:pt x="213" y="670"/>
                  </a:cubicBezTo>
                  <a:cubicBezTo>
                    <a:pt x="365" y="670"/>
                    <a:pt x="274" y="700"/>
                    <a:pt x="213" y="700"/>
                  </a:cubicBezTo>
                  <a:cubicBezTo>
                    <a:pt x="274" y="700"/>
                    <a:pt x="274" y="700"/>
                    <a:pt x="274" y="730"/>
                  </a:cubicBezTo>
                  <a:lnTo>
                    <a:pt x="426" y="730"/>
                  </a:lnTo>
                  <a:cubicBezTo>
                    <a:pt x="365" y="730"/>
                    <a:pt x="365" y="730"/>
                    <a:pt x="365" y="761"/>
                  </a:cubicBezTo>
                  <a:cubicBezTo>
                    <a:pt x="335" y="791"/>
                    <a:pt x="335" y="791"/>
                    <a:pt x="274" y="791"/>
                  </a:cubicBezTo>
                  <a:lnTo>
                    <a:pt x="335" y="791"/>
                  </a:lnTo>
                  <a:cubicBezTo>
                    <a:pt x="274" y="791"/>
                    <a:pt x="274" y="822"/>
                    <a:pt x="335" y="822"/>
                  </a:cubicBezTo>
                  <a:cubicBezTo>
                    <a:pt x="183" y="852"/>
                    <a:pt x="183" y="852"/>
                    <a:pt x="335" y="852"/>
                  </a:cubicBezTo>
                  <a:lnTo>
                    <a:pt x="274" y="852"/>
                  </a:lnTo>
                  <a:cubicBezTo>
                    <a:pt x="335" y="882"/>
                    <a:pt x="335" y="882"/>
                    <a:pt x="274" y="882"/>
                  </a:cubicBezTo>
                  <a:cubicBezTo>
                    <a:pt x="335" y="882"/>
                    <a:pt x="335" y="882"/>
                    <a:pt x="335" y="913"/>
                  </a:cubicBezTo>
                  <a:cubicBezTo>
                    <a:pt x="243" y="913"/>
                    <a:pt x="243" y="913"/>
                    <a:pt x="395" y="943"/>
                  </a:cubicBezTo>
                  <a:cubicBezTo>
                    <a:pt x="335" y="974"/>
                    <a:pt x="335" y="974"/>
                    <a:pt x="335" y="974"/>
                  </a:cubicBezTo>
                  <a:lnTo>
                    <a:pt x="395" y="974"/>
                  </a:lnTo>
                  <a:cubicBezTo>
                    <a:pt x="456" y="974"/>
                    <a:pt x="456" y="974"/>
                    <a:pt x="395" y="1004"/>
                  </a:cubicBezTo>
                  <a:cubicBezTo>
                    <a:pt x="335" y="1004"/>
                    <a:pt x="304" y="1034"/>
                    <a:pt x="304" y="1065"/>
                  </a:cubicBezTo>
                  <a:cubicBezTo>
                    <a:pt x="304" y="1065"/>
                    <a:pt x="395" y="1095"/>
                    <a:pt x="456" y="1095"/>
                  </a:cubicBezTo>
                  <a:cubicBezTo>
                    <a:pt x="395" y="1125"/>
                    <a:pt x="304" y="1125"/>
                    <a:pt x="395" y="1125"/>
                  </a:cubicBezTo>
                  <a:lnTo>
                    <a:pt x="365" y="1125"/>
                  </a:lnTo>
                  <a:cubicBezTo>
                    <a:pt x="517" y="1156"/>
                    <a:pt x="517" y="1156"/>
                    <a:pt x="365" y="1156"/>
                  </a:cubicBezTo>
                  <a:lnTo>
                    <a:pt x="517" y="1156"/>
                  </a:lnTo>
                  <a:cubicBezTo>
                    <a:pt x="456" y="1156"/>
                    <a:pt x="456" y="1186"/>
                    <a:pt x="456" y="1186"/>
                  </a:cubicBezTo>
                  <a:cubicBezTo>
                    <a:pt x="578" y="1186"/>
                    <a:pt x="517" y="1217"/>
                    <a:pt x="365" y="1217"/>
                  </a:cubicBezTo>
                  <a:lnTo>
                    <a:pt x="456" y="1217"/>
                  </a:lnTo>
                  <a:cubicBezTo>
                    <a:pt x="578" y="1247"/>
                    <a:pt x="517" y="1247"/>
                    <a:pt x="365" y="1247"/>
                  </a:cubicBezTo>
                  <a:lnTo>
                    <a:pt x="517" y="1247"/>
                  </a:lnTo>
                  <a:cubicBezTo>
                    <a:pt x="517" y="1247"/>
                    <a:pt x="517" y="1277"/>
                    <a:pt x="426" y="1277"/>
                  </a:cubicBezTo>
                  <a:lnTo>
                    <a:pt x="274" y="1277"/>
                  </a:lnTo>
                  <a:cubicBezTo>
                    <a:pt x="274" y="1277"/>
                    <a:pt x="274" y="1277"/>
                    <a:pt x="274" y="1308"/>
                  </a:cubicBezTo>
                  <a:lnTo>
                    <a:pt x="365" y="1308"/>
                  </a:lnTo>
                  <a:cubicBezTo>
                    <a:pt x="365" y="1338"/>
                    <a:pt x="365" y="1338"/>
                    <a:pt x="274" y="1338"/>
                  </a:cubicBezTo>
                  <a:lnTo>
                    <a:pt x="426" y="1338"/>
                  </a:lnTo>
                  <a:cubicBezTo>
                    <a:pt x="426" y="1369"/>
                    <a:pt x="335" y="1369"/>
                    <a:pt x="335" y="1369"/>
                  </a:cubicBezTo>
                  <a:lnTo>
                    <a:pt x="426" y="1369"/>
                  </a:lnTo>
                  <a:cubicBezTo>
                    <a:pt x="426" y="1399"/>
                    <a:pt x="335" y="1399"/>
                    <a:pt x="335" y="1399"/>
                  </a:cubicBezTo>
                  <a:cubicBezTo>
                    <a:pt x="335" y="1429"/>
                    <a:pt x="335" y="1429"/>
                    <a:pt x="426" y="1429"/>
                  </a:cubicBezTo>
                  <a:lnTo>
                    <a:pt x="335" y="1429"/>
                  </a:lnTo>
                  <a:cubicBezTo>
                    <a:pt x="395" y="1429"/>
                    <a:pt x="395" y="1429"/>
                    <a:pt x="395" y="1460"/>
                  </a:cubicBezTo>
                  <a:lnTo>
                    <a:pt x="335" y="1460"/>
                  </a:lnTo>
                  <a:cubicBezTo>
                    <a:pt x="487" y="1490"/>
                    <a:pt x="395" y="1490"/>
                    <a:pt x="335" y="1521"/>
                  </a:cubicBezTo>
                  <a:lnTo>
                    <a:pt x="395" y="1521"/>
                  </a:lnTo>
                  <a:cubicBezTo>
                    <a:pt x="487" y="1521"/>
                    <a:pt x="487" y="1551"/>
                    <a:pt x="335" y="1551"/>
                  </a:cubicBezTo>
                  <a:lnTo>
                    <a:pt x="243" y="1551"/>
                  </a:lnTo>
                  <a:cubicBezTo>
                    <a:pt x="335" y="1551"/>
                    <a:pt x="335" y="1551"/>
                    <a:pt x="335" y="1581"/>
                  </a:cubicBezTo>
                  <a:cubicBezTo>
                    <a:pt x="335" y="1581"/>
                    <a:pt x="395" y="1581"/>
                    <a:pt x="395" y="1612"/>
                  </a:cubicBezTo>
                  <a:lnTo>
                    <a:pt x="304" y="1612"/>
                  </a:lnTo>
                  <a:cubicBezTo>
                    <a:pt x="304" y="1642"/>
                    <a:pt x="304" y="1642"/>
                    <a:pt x="395" y="1642"/>
                  </a:cubicBezTo>
                  <a:cubicBezTo>
                    <a:pt x="456" y="1673"/>
                    <a:pt x="456" y="1673"/>
                    <a:pt x="456" y="1673"/>
                  </a:cubicBezTo>
                  <a:cubicBezTo>
                    <a:pt x="395" y="1703"/>
                    <a:pt x="365" y="1825"/>
                    <a:pt x="426" y="1825"/>
                  </a:cubicBezTo>
                  <a:lnTo>
                    <a:pt x="426" y="1855"/>
                  </a:lnTo>
                  <a:cubicBezTo>
                    <a:pt x="304" y="1855"/>
                    <a:pt x="365" y="1855"/>
                    <a:pt x="426" y="1885"/>
                  </a:cubicBezTo>
                  <a:lnTo>
                    <a:pt x="517" y="1885"/>
                  </a:lnTo>
                  <a:cubicBezTo>
                    <a:pt x="365" y="1885"/>
                    <a:pt x="365" y="1916"/>
                    <a:pt x="426" y="1916"/>
                  </a:cubicBezTo>
                  <a:cubicBezTo>
                    <a:pt x="274" y="1916"/>
                    <a:pt x="274" y="1916"/>
                    <a:pt x="517" y="1946"/>
                  </a:cubicBezTo>
                  <a:lnTo>
                    <a:pt x="426" y="1946"/>
                  </a:lnTo>
                  <a:cubicBezTo>
                    <a:pt x="274" y="1977"/>
                    <a:pt x="274" y="1977"/>
                    <a:pt x="426" y="1977"/>
                  </a:cubicBezTo>
                  <a:cubicBezTo>
                    <a:pt x="578" y="1977"/>
                    <a:pt x="578" y="1977"/>
                    <a:pt x="426" y="2007"/>
                  </a:cubicBezTo>
                  <a:cubicBezTo>
                    <a:pt x="426" y="2007"/>
                    <a:pt x="335" y="2037"/>
                    <a:pt x="335" y="2068"/>
                  </a:cubicBezTo>
                  <a:cubicBezTo>
                    <a:pt x="335" y="2129"/>
                    <a:pt x="335" y="2129"/>
                    <a:pt x="426" y="2129"/>
                  </a:cubicBezTo>
                  <a:cubicBezTo>
                    <a:pt x="426" y="2129"/>
                    <a:pt x="335" y="2129"/>
                    <a:pt x="335" y="2159"/>
                  </a:cubicBezTo>
                  <a:lnTo>
                    <a:pt x="274" y="2159"/>
                  </a:lnTo>
                  <a:cubicBezTo>
                    <a:pt x="395" y="2159"/>
                    <a:pt x="395" y="2189"/>
                    <a:pt x="335" y="2220"/>
                  </a:cubicBezTo>
                  <a:lnTo>
                    <a:pt x="395" y="2220"/>
                  </a:lnTo>
                  <a:cubicBezTo>
                    <a:pt x="487" y="2250"/>
                    <a:pt x="487" y="2250"/>
                    <a:pt x="395" y="2250"/>
                  </a:cubicBezTo>
                  <a:lnTo>
                    <a:pt x="335" y="2281"/>
                  </a:lnTo>
                  <a:lnTo>
                    <a:pt x="243" y="2281"/>
                  </a:lnTo>
                  <a:cubicBezTo>
                    <a:pt x="335" y="2281"/>
                    <a:pt x="395" y="2281"/>
                    <a:pt x="335" y="2311"/>
                  </a:cubicBezTo>
                  <a:lnTo>
                    <a:pt x="395" y="2311"/>
                  </a:lnTo>
                  <a:cubicBezTo>
                    <a:pt x="395" y="2311"/>
                    <a:pt x="304" y="2341"/>
                    <a:pt x="243" y="2341"/>
                  </a:cubicBezTo>
                  <a:lnTo>
                    <a:pt x="304" y="2341"/>
                  </a:lnTo>
                  <a:cubicBezTo>
                    <a:pt x="304" y="2372"/>
                    <a:pt x="517" y="2372"/>
                    <a:pt x="669" y="2372"/>
                  </a:cubicBezTo>
                  <a:cubicBezTo>
                    <a:pt x="608" y="2372"/>
                    <a:pt x="608" y="2402"/>
                    <a:pt x="608" y="2402"/>
                  </a:cubicBezTo>
                  <a:cubicBezTo>
                    <a:pt x="517" y="2402"/>
                    <a:pt x="517" y="2402"/>
                    <a:pt x="517" y="2372"/>
                  </a:cubicBezTo>
                  <a:lnTo>
                    <a:pt x="456" y="2372"/>
                  </a:lnTo>
                  <a:cubicBezTo>
                    <a:pt x="304" y="2402"/>
                    <a:pt x="304" y="2402"/>
                    <a:pt x="456" y="2402"/>
                  </a:cubicBezTo>
                  <a:lnTo>
                    <a:pt x="365" y="2402"/>
                  </a:lnTo>
                  <a:cubicBezTo>
                    <a:pt x="365" y="2402"/>
                    <a:pt x="365" y="2433"/>
                    <a:pt x="304" y="2433"/>
                  </a:cubicBezTo>
                  <a:lnTo>
                    <a:pt x="456" y="2433"/>
                  </a:lnTo>
                  <a:cubicBezTo>
                    <a:pt x="456" y="2433"/>
                    <a:pt x="456" y="2463"/>
                    <a:pt x="517" y="2463"/>
                  </a:cubicBezTo>
                  <a:lnTo>
                    <a:pt x="578" y="2463"/>
                  </a:lnTo>
                  <a:cubicBezTo>
                    <a:pt x="517" y="2463"/>
                    <a:pt x="517" y="2463"/>
                    <a:pt x="517" y="2493"/>
                  </a:cubicBezTo>
                  <a:lnTo>
                    <a:pt x="426" y="2493"/>
                  </a:lnTo>
                  <a:cubicBezTo>
                    <a:pt x="517" y="2493"/>
                    <a:pt x="578" y="2493"/>
                    <a:pt x="517" y="2524"/>
                  </a:cubicBezTo>
                  <a:lnTo>
                    <a:pt x="426" y="2524"/>
                  </a:lnTo>
                  <a:cubicBezTo>
                    <a:pt x="517" y="2554"/>
                    <a:pt x="517" y="2554"/>
                    <a:pt x="426" y="2554"/>
                  </a:cubicBezTo>
                  <a:cubicBezTo>
                    <a:pt x="274" y="2584"/>
                    <a:pt x="274" y="2584"/>
                    <a:pt x="426" y="2584"/>
                  </a:cubicBezTo>
                  <a:lnTo>
                    <a:pt x="791" y="2584"/>
                  </a:lnTo>
                  <a:cubicBezTo>
                    <a:pt x="943" y="2584"/>
                    <a:pt x="943" y="2584"/>
                    <a:pt x="851" y="2615"/>
                  </a:cubicBezTo>
                  <a:lnTo>
                    <a:pt x="487" y="2615"/>
                  </a:lnTo>
                  <a:cubicBezTo>
                    <a:pt x="426" y="2615"/>
                    <a:pt x="426" y="2645"/>
                    <a:pt x="426" y="2645"/>
                  </a:cubicBezTo>
                  <a:cubicBezTo>
                    <a:pt x="426" y="2645"/>
                    <a:pt x="426" y="2645"/>
                    <a:pt x="335" y="2676"/>
                  </a:cubicBezTo>
                  <a:lnTo>
                    <a:pt x="487" y="2676"/>
                  </a:lnTo>
                  <a:cubicBezTo>
                    <a:pt x="335" y="2676"/>
                    <a:pt x="243" y="2736"/>
                    <a:pt x="395" y="2736"/>
                  </a:cubicBezTo>
                  <a:cubicBezTo>
                    <a:pt x="335" y="2767"/>
                    <a:pt x="335" y="2767"/>
                    <a:pt x="395" y="2797"/>
                  </a:cubicBezTo>
                  <a:cubicBezTo>
                    <a:pt x="456" y="2828"/>
                    <a:pt x="547" y="2828"/>
                    <a:pt x="456" y="2828"/>
                  </a:cubicBezTo>
                  <a:lnTo>
                    <a:pt x="395" y="2828"/>
                  </a:lnTo>
                  <a:cubicBezTo>
                    <a:pt x="395" y="2858"/>
                    <a:pt x="395" y="2858"/>
                    <a:pt x="456" y="2858"/>
                  </a:cubicBezTo>
                  <a:cubicBezTo>
                    <a:pt x="608" y="2888"/>
                    <a:pt x="608" y="2888"/>
                    <a:pt x="547" y="2888"/>
                  </a:cubicBezTo>
                  <a:lnTo>
                    <a:pt x="395" y="2888"/>
                  </a:lnTo>
                  <a:cubicBezTo>
                    <a:pt x="304" y="2888"/>
                    <a:pt x="456" y="2919"/>
                    <a:pt x="608" y="2919"/>
                  </a:cubicBezTo>
                  <a:lnTo>
                    <a:pt x="456" y="2919"/>
                  </a:lnTo>
                  <a:cubicBezTo>
                    <a:pt x="456" y="2949"/>
                    <a:pt x="456" y="2949"/>
                    <a:pt x="517" y="2949"/>
                  </a:cubicBezTo>
                  <a:lnTo>
                    <a:pt x="669" y="2949"/>
                  </a:lnTo>
                  <a:cubicBezTo>
                    <a:pt x="517" y="2949"/>
                    <a:pt x="456" y="2980"/>
                    <a:pt x="456" y="2980"/>
                  </a:cubicBezTo>
                  <a:cubicBezTo>
                    <a:pt x="456" y="2980"/>
                    <a:pt x="456" y="3010"/>
                    <a:pt x="365" y="3010"/>
                  </a:cubicBezTo>
                  <a:lnTo>
                    <a:pt x="456" y="3010"/>
                  </a:lnTo>
                  <a:lnTo>
                    <a:pt x="456" y="3040"/>
                  </a:lnTo>
                  <a:cubicBezTo>
                    <a:pt x="380" y="3056"/>
                    <a:pt x="342" y="3063"/>
                    <a:pt x="350" y="3063"/>
                  </a:cubicBezTo>
                  <a:cubicBezTo>
                    <a:pt x="357" y="3063"/>
                    <a:pt x="411" y="3056"/>
                    <a:pt x="517" y="3040"/>
                  </a:cubicBezTo>
                  <a:lnTo>
                    <a:pt x="578" y="3040"/>
                  </a:lnTo>
                  <a:cubicBezTo>
                    <a:pt x="426" y="3071"/>
                    <a:pt x="365" y="3071"/>
                    <a:pt x="517" y="3071"/>
                  </a:cubicBezTo>
                  <a:cubicBezTo>
                    <a:pt x="639" y="3101"/>
                    <a:pt x="639" y="3101"/>
                    <a:pt x="517" y="3101"/>
                  </a:cubicBezTo>
                  <a:cubicBezTo>
                    <a:pt x="365" y="3101"/>
                    <a:pt x="365" y="3132"/>
                    <a:pt x="426" y="3132"/>
                  </a:cubicBezTo>
                  <a:lnTo>
                    <a:pt x="487" y="3132"/>
                  </a:lnTo>
                  <a:cubicBezTo>
                    <a:pt x="426" y="3132"/>
                    <a:pt x="365" y="3162"/>
                    <a:pt x="426" y="3162"/>
                  </a:cubicBezTo>
                  <a:lnTo>
                    <a:pt x="791" y="3162"/>
                  </a:lnTo>
                  <a:cubicBezTo>
                    <a:pt x="851" y="3162"/>
                    <a:pt x="791" y="3162"/>
                    <a:pt x="578" y="3192"/>
                  </a:cubicBezTo>
                  <a:lnTo>
                    <a:pt x="547" y="3192"/>
                  </a:lnTo>
                  <a:cubicBezTo>
                    <a:pt x="426" y="3223"/>
                    <a:pt x="426" y="3223"/>
                    <a:pt x="547" y="3223"/>
                  </a:cubicBezTo>
                  <a:cubicBezTo>
                    <a:pt x="487" y="3223"/>
                    <a:pt x="487" y="3253"/>
                    <a:pt x="547" y="3253"/>
                  </a:cubicBezTo>
                  <a:lnTo>
                    <a:pt x="487" y="3253"/>
                  </a:lnTo>
                  <a:cubicBezTo>
                    <a:pt x="547" y="3253"/>
                    <a:pt x="547" y="3253"/>
                    <a:pt x="487" y="3284"/>
                  </a:cubicBezTo>
                  <a:lnTo>
                    <a:pt x="851" y="3284"/>
                  </a:lnTo>
                  <a:cubicBezTo>
                    <a:pt x="867" y="3299"/>
                    <a:pt x="912" y="3306"/>
                    <a:pt x="946" y="3306"/>
                  </a:cubicBezTo>
                  <a:cubicBezTo>
                    <a:pt x="981" y="3306"/>
                    <a:pt x="1003" y="3299"/>
                    <a:pt x="973" y="3284"/>
                  </a:cubicBezTo>
                  <a:lnTo>
                    <a:pt x="1186" y="3284"/>
                  </a:lnTo>
                  <a:cubicBezTo>
                    <a:pt x="1247" y="3284"/>
                    <a:pt x="1338" y="3284"/>
                    <a:pt x="1338" y="3253"/>
                  </a:cubicBezTo>
                  <a:lnTo>
                    <a:pt x="1247" y="3253"/>
                  </a:lnTo>
                  <a:lnTo>
                    <a:pt x="1247" y="3223"/>
                  </a:lnTo>
                  <a:lnTo>
                    <a:pt x="1277" y="3223"/>
                  </a:lnTo>
                  <a:cubicBezTo>
                    <a:pt x="1277" y="3223"/>
                    <a:pt x="1277" y="3192"/>
                    <a:pt x="1186" y="3192"/>
                  </a:cubicBezTo>
                  <a:lnTo>
                    <a:pt x="1338" y="3192"/>
                  </a:lnTo>
                  <a:cubicBezTo>
                    <a:pt x="1398" y="3192"/>
                    <a:pt x="1351" y="3179"/>
                    <a:pt x="1268" y="3179"/>
                  </a:cubicBezTo>
                  <a:cubicBezTo>
                    <a:pt x="1226" y="3179"/>
                    <a:pt x="1176" y="3182"/>
                    <a:pt x="1125" y="3192"/>
                  </a:cubicBezTo>
                  <a:lnTo>
                    <a:pt x="1125" y="3162"/>
                  </a:lnTo>
                  <a:lnTo>
                    <a:pt x="1277" y="3162"/>
                  </a:lnTo>
                  <a:cubicBezTo>
                    <a:pt x="1338" y="3162"/>
                    <a:pt x="1338" y="3162"/>
                    <a:pt x="1277" y="3132"/>
                  </a:cubicBezTo>
                  <a:lnTo>
                    <a:pt x="1125" y="3132"/>
                  </a:lnTo>
                  <a:cubicBezTo>
                    <a:pt x="1186" y="3132"/>
                    <a:pt x="1277" y="3101"/>
                    <a:pt x="1216" y="3101"/>
                  </a:cubicBezTo>
                  <a:cubicBezTo>
                    <a:pt x="1216" y="3071"/>
                    <a:pt x="1216" y="3071"/>
                    <a:pt x="1277" y="3071"/>
                  </a:cubicBezTo>
                  <a:cubicBezTo>
                    <a:pt x="1338" y="3071"/>
                    <a:pt x="1216" y="3040"/>
                    <a:pt x="1064" y="3040"/>
                  </a:cubicBezTo>
                  <a:lnTo>
                    <a:pt x="1125" y="3040"/>
                  </a:lnTo>
                  <a:cubicBezTo>
                    <a:pt x="1125" y="3010"/>
                    <a:pt x="1125" y="3010"/>
                    <a:pt x="1216" y="3010"/>
                  </a:cubicBezTo>
                  <a:lnTo>
                    <a:pt x="1277" y="3010"/>
                  </a:lnTo>
                  <a:cubicBezTo>
                    <a:pt x="1368" y="3010"/>
                    <a:pt x="1368" y="3010"/>
                    <a:pt x="1368" y="2980"/>
                  </a:cubicBezTo>
                  <a:lnTo>
                    <a:pt x="1307" y="2980"/>
                  </a:lnTo>
                  <a:cubicBezTo>
                    <a:pt x="1307" y="2949"/>
                    <a:pt x="1307" y="2949"/>
                    <a:pt x="1155" y="2949"/>
                  </a:cubicBezTo>
                  <a:cubicBezTo>
                    <a:pt x="1155" y="2945"/>
                    <a:pt x="1155" y="2941"/>
                    <a:pt x="1156" y="2938"/>
                  </a:cubicBezTo>
                  <a:lnTo>
                    <a:pt x="1156" y="2938"/>
                  </a:lnTo>
                  <a:cubicBezTo>
                    <a:pt x="1176" y="2944"/>
                    <a:pt x="1209" y="2949"/>
                    <a:pt x="1247" y="2949"/>
                  </a:cubicBezTo>
                  <a:cubicBezTo>
                    <a:pt x="1307" y="2949"/>
                    <a:pt x="1307" y="2919"/>
                    <a:pt x="1307" y="2919"/>
                  </a:cubicBezTo>
                  <a:cubicBezTo>
                    <a:pt x="1307" y="2919"/>
                    <a:pt x="1307" y="2888"/>
                    <a:pt x="1398" y="2888"/>
                  </a:cubicBezTo>
                  <a:lnTo>
                    <a:pt x="1247" y="2888"/>
                  </a:lnTo>
                  <a:cubicBezTo>
                    <a:pt x="1247" y="2858"/>
                    <a:pt x="1247" y="2858"/>
                    <a:pt x="1155" y="2858"/>
                  </a:cubicBezTo>
                  <a:lnTo>
                    <a:pt x="1247" y="2858"/>
                  </a:lnTo>
                  <a:cubicBezTo>
                    <a:pt x="1398" y="2858"/>
                    <a:pt x="1398" y="2858"/>
                    <a:pt x="1247" y="2828"/>
                  </a:cubicBezTo>
                  <a:lnTo>
                    <a:pt x="1186" y="2828"/>
                  </a:lnTo>
                  <a:cubicBezTo>
                    <a:pt x="1247" y="2828"/>
                    <a:pt x="1247" y="2797"/>
                    <a:pt x="1247" y="2797"/>
                  </a:cubicBezTo>
                  <a:cubicBezTo>
                    <a:pt x="1186" y="2797"/>
                    <a:pt x="1186" y="2767"/>
                    <a:pt x="1247" y="2736"/>
                  </a:cubicBezTo>
                  <a:lnTo>
                    <a:pt x="1186" y="2736"/>
                  </a:lnTo>
                  <a:cubicBezTo>
                    <a:pt x="1034" y="2706"/>
                    <a:pt x="1034" y="2706"/>
                    <a:pt x="1186" y="2706"/>
                  </a:cubicBezTo>
                  <a:cubicBezTo>
                    <a:pt x="882" y="2706"/>
                    <a:pt x="821" y="2676"/>
                    <a:pt x="1125" y="2676"/>
                  </a:cubicBezTo>
                  <a:lnTo>
                    <a:pt x="1186" y="2676"/>
                  </a:lnTo>
                  <a:cubicBezTo>
                    <a:pt x="1398" y="2645"/>
                    <a:pt x="1429" y="2645"/>
                    <a:pt x="1277" y="2645"/>
                  </a:cubicBezTo>
                  <a:cubicBezTo>
                    <a:pt x="1125" y="2615"/>
                    <a:pt x="1125" y="2615"/>
                    <a:pt x="1277" y="2615"/>
                  </a:cubicBezTo>
                  <a:cubicBezTo>
                    <a:pt x="1353" y="2630"/>
                    <a:pt x="1391" y="2638"/>
                    <a:pt x="1398" y="2638"/>
                  </a:cubicBezTo>
                  <a:cubicBezTo>
                    <a:pt x="1406" y="2638"/>
                    <a:pt x="1383" y="2630"/>
                    <a:pt x="1338" y="2615"/>
                  </a:cubicBezTo>
                  <a:cubicBezTo>
                    <a:pt x="1338" y="2615"/>
                    <a:pt x="1277" y="2584"/>
                    <a:pt x="1216" y="2584"/>
                  </a:cubicBezTo>
                  <a:lnTo>
                    <a:pt x="1277" y="2584"/>
                  </a:lnTo>
                  <a:cubicBezTo>
                    <a:pt x="1277" y="2554"/>
                    <a:pt x="1277" y="2554"/>
                    <a:pt x="1216" y="2554"/>
                  </a:cubicBezTo>
                  <a:lnTo>
                    <a:pt x="1368" y="2554"/>
                  </a:lnTo>
                  <a:cubicBezTo>
                    <a:pt x="1309" y="2554"/>
                    <a:pt x="1263" y="2541"/>
                    <a:pt x="1213" y="2532"/>
                  </a:cubicBezTo>
                  <a:lnTo>
                    <a:pt x="1213" y="2532"/>
                  </a:lnTo>
                  <a:cubicBezTo>
                    <a:pt x="1211" y="2536"/>
                    <a:pt x="1206" y="2537"/>
                    <a:pt x="1200" y="2537"/>
                  </a:cubicBezTo>
                  <a:cubicBezTo>
                    <a:pt x="1186" y="2537"/>
                    <a:pt x="1165" y="2528"/>
                    <a:pt x="1158" y="2525"/>
                  </a:cubicBezTo>
                  <a:lnTo>
                    <a:pt x="1158" y="2525"/>
                  </a:lnTo>
                  <a:cubicBezTo>
                    <a:pt x="1147" y="2524"/>
                    <a:pt x="1136" y="2524"/>
                    <a:pt x="1125" y="2524"/>
                  </a:cubicBezTo>
                  <a:lnTo>
                    <a:pt x="1155" y="2524"/>
                  </a:lnTo>
                  <a:cubicBezTo>
                    <a:pt x="1155" y="2524"/>
                    <a:pt x="1156" y="2524"/>
                    <a:pt x="1158" y="2525"/>
                  </a:cubicBezTo>
                  <a:lnTo>
                    <a:pt x="1158" y="2525"/>
                  </a:lnTo>
                  <a:cubicBezTo>
                    <a:pt x="1178" y="2527"/>
                    <a:pt x="1196" y="2529"/>
                    <a:pt x="1213" y="2532"/>
                  </a:cubicBezTo>
                  <a:lnTo>
                    <a:pt x="1213" y="2532"/>
                  </a:lnTo>
                  <a:cubicBezTo>
                    <a:pt x="1215" y="2530"/>
                    <a:pt x="1216" y="2528"/>
                    <a:pt x="1216" y="2524"/>
                  </a:cubicBezTo>
                  <a:lnTo>
                    <a:pt x="1277" y="2524"/>
                  </a:lnTo>
                  <a:cubicBezTo>
                    <a:pt x="1216" y="2524"/>
                    <a:pt x="1216" y="2493"/>
                    <a:pt x="1277" y="2493"/>
                  </a:cubicBezTo>
                  <a:lnTo>
                    <a:pt x="1277" y="2463"/>
                  </a:lnTo>
                  <a:lnTo>
                    <a:pt x="1216" y="2463"/>
                  </a:lnTo>
                  <a:cubicBezTo>
                    <a:pt x="1064" y="2433"/>
                    <a:pt x="1064" y="2433"/>
                    <a:pt x="1216" y="2433"/>
                  </a:cubicBezTo>
                  <a:cubicBezTo>
                    <a:pt x="1064" y="2433"/>
                    <a:pt x="1003" y="2402"/>
                    <a:pt x="1155" y="2402"/>
                  </a:cubicBezTo>
                  <a:lnTo>
                    <a:pt x="1064" y="2402"/>
                  </a:lnTo>
                  <a:cubicBezTo>
                    <a:pt x="1064" y="2402"/>
                    <a:pt x="1003" y="2372"/>
                    <a:pt x="1064" y="2372"/>
                  </a:cubicBezTo>
                  <a:cubicBezTo>
                    <a:pt x="1155" y="2372"/>
                    <a:pt x="1216" y="2341"/>
                    <a:pt x="1095" y="2341"/>
                  </a:cubicBezTo>
                  <a:lnTo>
                    <a:pt x="1003" y="2341"/>
                  </a:lnTo>
                  <a:cubicBezTo>
                    <a:pt x="1095" y="2341"/>
                    <a:pt x="1155" y="2311"/>
                    <a:pt x="1155" y="2311"/>
                  </a:cubicBezTo>
                  <a:lnTo>
                    <a:pt x="1095" y="2311"/>
                  </a:lnTo>
                  <a:cubicBezTo>
                    <a:pt x="1155" y="2281"/>
                    <a:pt x="1155" y="2281"/>
                    <a:pt x="1155" y="2281"/>
                  </a:cubicBezTo>
                  <a:lnTo>
                    <a:pt x="943" y="2281"/>
                  </a:lnTo>
                  <a:cubicBezTo>
                    <a:pt x="1034" y="2281"/>
                    <a:pt x="1095" y="2281"/>
                    <a:pt x="1095" y="2250"/>
                  </a:cubicBezTo>
                  <a:lnTo>
                    <a:pt x="1186" y="2250"/>
                  </a:lnTo>
                  <a:cubicBezTo>
                    <a:pt x="1034" y="2250"/>
                    <a:pt x="1034" y="2220"/>
                    <a:pt x="1186" y="2220"/>
                  </a:cubicBezTo>
                  <a:lnTo>
                    <a:pt x="943" y="2220"/>
                  </a:lnTo>
                  <a:cubicBezTo>
                    <a:pt x="1247" y="2220"/>
                    <a:pt x="1247" y="2220"/>
                    <a:pt x="1095" y="2189"/>
                  </a:cubicBezTo>
                  <a:lnTo>
                    <a:pt x="1186" y="2189"/>
                  </a:lnTo>
                  <a:cubicBezTo>
                    <a:pt x="1186" y="2159"/>
                    <a:pt x="1186" y="2159"/>
                    <a:pt x="1095" y="2159"/>
                  </a:cubicBezTo>
                  <a:lnTo>
                    <a:pt x="1034" y="2159"/>
                  </a:lnTo>
                  <a:lnTo>
                    <a:pt x="1034" y="2129"/>
                  </a:lnTo>
                  <a:lnTo>
                    <a:pt x="1095" y="2129"/>
                  </a:lnTo>
                  <a:cubicBezTo>
                    <a:pt x="1186" y="2129"/>
                    <a:pt x="1186" y="2129"/>
                    <a:pt x="1186" y="2098"/>
                  </a:cubicBezTo>
                  <a:cubicBezTo>
                    <a:pt x="1186" y="2068"/>
                    <a:pt x="1186" y="2068"/>
                    <a:pt x="1034" y="2068"/>
                  </a:cubicBezTo>
                  <a:cubicBezTo>
                    <a:pt x="912" y="2068"/>
                    <a:pt x="912" y="2037"/>
                    <a:pt x="1034" y="2037"/>
                  </a:cubicBezTo>
                  <a:lnTo>
                    <a:pt x="1186" y="2037"/>
                  </a:lnTo>
                  <a:cubicBezTo>
                    <a:pt x="1338" y="2037"/>
                    <a:pt x="1277" y="2007"/>
                    <a:pt x="1186" y="2007"/>
                  </a:cubicBezTo>
                  <a:lnTo>
                    <a:pt x="1277" y="2007"/>
                  </a:lnTo>
                  <a:cubicBezTo>
                    <a:pt x="1216" y="2007"/>
                    <a:pt x="1125" y="1977"/>
                    <a:pt x="1277" y="1977"/>
                  </a:cubicBezTo>
                  <a:cubicBezTo>
                    <a:pt x="1216" y="1977"/>
                    <a:pt x="1216" y="1977"/>
                    <a:pt x="1216" y="1946"/>
                  </a:cubicBezTo>
                  <a:lnTo>
                    <a:pt x="1277" y="1946"/>
                  </a:lnTo>
                  <a:cubicBezTo>
                    <a:pt x="1277" y="1946"/>
                    <a:pt x="1125" y="1946"/>
                    <a:pt x="1125" y="1916"/>
                  </a:cubicBezTo>
                  <a:lnTo>
                    <a:pt x="1155" y="1916"/>
                  </a:lnTo>
                  <a:cubicBezTo>
                    <a:pt x="1216" y="1916"/>
                    <a:pt x="1216" y="1916"/>
                    <a:pt x="1216" y="1885"/>
                  </a:cubicBezTo>
                  <a:lnTo>
                    <a:pt x="1155" y="1885"/>
                  </a:lnTo>
                  <a:cubicBezTo>
                    <a:pt x="1307" y="1885"/>
                    <a:pt x="1307" y="1855"/>
                    <a:pt x="1155" y="1855"/>
                  </a:cubicBezTo>
                  <a:cubicBezTo>
                    <a:pt x="1216" y="1825"/>
                    <a:pt x="1216" y="1825"/>
                    <a:pt x="1155" y="1825"/>
                  </a:cubicBezTo>
                  <a:lnTo>
                    <a:pt x="1307" y="1825"/>
                  </a:lnTo>
                  <a:cubicBezTo>
                    <a:pt x="1216" y="1794"/>
                    <a:pt x="1216" y="1794"/>
                    <a:pt x="1216" y="1794"/>
                  </a:cubicBezTo>
                  <a:lnTo>
                    <a:pt x="943" y="1794"/>
                  </a:lnTo>
                  <a:cubicBezTo>
                    <a:pt x="882" y="1764"/>
                    <a:pt x="943" y="1764"/>
                    <a:pt x="943" y="1764"/>
                  </a:cubicBezTo>
                  <a:lnTo>
                    <a:pt x="882" y="1733"/>
                  </a:lnTo>
                  <a:lnTo>
                    <a:pt x="1034" y="1733"/>
                  </a:lnTo>
                  <a:lnTo>
                    <a:pt x="943" y="1764"/>
                  </a:lnTo>
                  <a:cubicBezTo>
                    <a:pt x="973" y="1779"/>
                    <a:pt x="988" y="1787"/>
                    <a:pt x="1007" y="1787"/>
                  </a:cubicBezTo>
                  <a:cubicBezTo>
                    <a:pt x="1026" y="1787"/>
                    <a:pt x="1049" y="1779"/>
                    <a:pt x="1095" y="1764"/>
                  </a:cubicBezTo>
                  <a:lnTo>
                    <a:pt x="1155" y="1764"/>
                  </a:lnTo>
                  <a:cubicBezTo>
                    <a:pt x="1155" y="1764"/>
                    <a:pt x="1155" y="1764"/>
                    <a:pt x="1155" y="1733"/>
                  </a:cubicBezTo>
                  <a:lnTo>
                    <a:pt x="1095" y="1733"/>
                  </a:lnTo>
                  <a:cubicBezTo>
                    <a:pt x="1247" y="1733"/>
                    <a:pt x="1247" y="1673"/>
                    <a:pt x="1095" y="1673"/>
                  </a:cubicBezTo>
                  <a:lnTo>
                    <a:pt x="1247" y="1673"/>
                  </a:lnTo>
                  <a:cubicBezTo>
                    <a:pt x="1247" y="1673"/>
                    <a:pt x="1186" y="1642"/>
                    <a:pt x="1186" y="1642"/>
                  </a:cubicBezTo>
                  <a:cubicBezTo>
                    <a:pt x="1186" y="1612"/>
                    <a:pt x="1186" y="1612"/>
                    <a:pt x="1125" y="1612"/>
                  </a:cubicBezTo>
                  <a:lnTo>
                    <a:pt x="1277" y="1612"/>
                  </a:lnTo>
                  <a:cubicBezTo>
                    <a:pt x="1277" y="1581"/>
                    <a:pt x="1186" y="1581"/>
                    <a:pt x="1125" y="1581"/>
                  </a:cubicBezTo>
                  <a:cubicBezTo>
                    <a:pt x="1186" y="1581"/>
                    <a:pt x="1186" y="1551"/>
                    <a:pt x="1125" y="1551"/>
                  </a:cubicBezTo>
                  <a:lnTo>
                    <a:pt x="1186" y="1551"/>
                  </a:lnTo>
                  <a:cubicBezTo>
                    <a:pt x="1277" y="1551"/>
                    <a:pt x="1338" y="1521"/>
                    <a:pt x="1216" y="1521"/>
                  </a:cubicBezTo>
                  <a:lnTo>
                    <a:pt x="1277" y="1521"/>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9"/>
                    <a:pt x="1155" y="1369"/>
                    <a:pt x="1064" y="1369"/>
                  </a:cubicBezTo>
                  <a:cubicBezTo>
                    <a:pt x="1155" y="1369"/>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7"/>
                    <a:pt x="1247" y="1217"/>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5"/>
                  </a:lnTo>
                  <a:lnTo>
                    <a:pt x="1125" y="1065"/>
                  </a:lnTo>
                  <a:cubicBezTo>
                    <a:pt x="1186" y="1065"/>
                    <a:pt x="1277" y="1065"/>
                    <a:pt x="1186" y="1034"/>
                  </a:cubicBezTo>
                  <a:cubicBezTo>
                    <a:pt x="1186" y="1034"/>
                    <a:pt x="1125" y="1004"/>
                    <a:pt x="1125" y="1004"/>
                  </a:cubicBezTo>
                  <a:cubicBezTo>
                    <a:pt x="1125" y="974"/>
                    <a:pt x="1125" y="974"/>
                    <a:pt x="1216" y="974"/>
                  </a:cubicBezTo>
                  <a:lnTo>
                    <a:pt x="1277" y="974"/>
                  </a:lnTo>
                  <a:cubicBezTo>
                    <a:pt x="1125" y="974"/>
                    <a:pt x="1125" y="974"/>
                    <a:pt x="1125" y="943"/>
                  </a:cubicBezTo>
                  <a:cubicBezTo>
                    <a:pt x="1216" y="943"/>
                    <a:pt x="1125" y="943"/>
                    <a:pt x="1064" y="913"/>
                  </a:cubicBezTo>
                  <a:lnTo>
                    <a:pt x="1155" y="913"/>
                  </a:lnTo>
                  <a:cubicBezTo>
                    <a:pt x="1155" y="913"/>
                    <a:pt x="1155" y="882"/>
                    <a:pt x="1064" y="882"/>
                  </a:cubicBezTo>
                  <a:lnTo>
                    <a:pt x="1307" y="882"/>
                  </a:lnTo>
                  <a:cubicBezTo>
                    <a:pt x="1307" y="852"/>
                    <a:pt x="1216" y="852"/>
                    <a:pt x="1216" y="852"/>
                  </a:cubicBezTo>
                  <a:cubicBezTo>
                    <a:pt x="1155" y="852"/>
                    <a:pt x="1155" y="761"/>
                    <a:pt x="1155" y="761"/>
                  </a:cubicBezTo>
                  <a:cubicBezTo>
                    <a:pt x="1247" y="761"/>
                    <a:pt x="1247" y="730"/>
                    <a:pt x="1186" y="730"/>
                  </a:cubicBezTo>
                  <a:cubicBezTo>
                    <a:pt x="1095" y="730"/>
                    <a:pt x="1095" y="730"/>
                    <a:pt x="1095" y="700"/>
                  </a:cubicBezTo>
                  <a:cubicBezTo>
                    <a:pt x="1095" y="670"/>
                    <a:pt x="1125" y="639"/>
                    <a:pt x="1034" y="639"/>
                  </a:cubicBezTo>
                  <a:cubicBezTo>
                    <a:pt x="1034" y="639"/>
                    <a:pt x="973" y="609"/>
                    <a:pt x="973" y="609"/>
                  </a:cubicBezTo>
                  <a:lnTo>
                    <a:pt x="882" y="609"/>
                  </a:lnTo>
                  <a:cubicBezTo>
                    <a:pt x="882" y="578"/>
                    <a:pt x="882" y="578"/>
                    <a:pt x="973" y="578"/>
                  </a:cubicBezTo>
                  <a:lnTo>
                    <a:pt x="1125" y="578"/>
                  </a:lnTo>
                  <a:cubicBezTo>
                    <a:pt x="1277" y="548"/>
                    <a:pt x="1125" y="548"/>
                    <a:pt x="1034" y="548"/>
                  </a:cubicBezTo>
                  <a:cubicBezTo>
                    <a:pt x="973" y="548"/>
                    <a:pt x="973" y="548"/>
                    <a:pt x="1034" y="518"/>
                  </a:cubicBezTo>
                  <a:lnTo>
                    <a:pt x="1125" y="518"/>
                  </a:lnTo>
                  <a:cubicBezTo>
                    <a:pt x="1064" y="518"/>
                    <a:pt x="1064" y="487"/>
                    <a:pt x="1064" y="457"/>
                  </a:cubicBezTo>
                  <a:cubicBezTo>
                    <a:pt x="1064" y="426"/>
                    <a:pt x="1064" y="396"/>
                    <a:pt x="1003" y="396"/>
                  </a:cubicBezTo>
                  <a:lnTo>
                    <a:pt x="1064" y="396"/>
                  </a:lnTo>
                  <a:cubicBezTo>
                    <a:pt x="1155" y="396"/>
                    <a:pt x="1155" y="366"/>
                    <a:pt x="1003" y="366"/>
                  </a:cubicBezTo>
                  <a:cubicBezTo>
                    <a:pt x="1064" y="366"/>
                    <a:pt x="1064" y="366"/>
                    <a:pt x="1064" y="335"/>
                  </a:cubicBezTo>
                  <a:lnTo>
                    <a:pt x="1003" y="335"/>
                  </a:lnTo>
                  <a:cubicBezTo>
                    <a:pt x="943" y="305"/>
                    <a:pt x="943" y="305"/>
                    <a:pt x="1003" y="305"/>
                  </a:cubicBezTo>
                  <a:cubicBezTo>
                    <a:pt x="1054" y="315"/>
                    <a:pt x="1095" y="318"/>
                    <a:pt x="1122" y="318"/>
                  </a:cubicBezTo>
                  <a:cubicBezTo>
                    <a:pt x="1176" y="318"/>
                    <a:pt x="1176" y="305"/>
                    <a:pt x="1095" y="305"/>
                  </a:cubicBezTo>
                  <a:cubicBezTo>
                    <a:pt x="1095" y="274"/>
                    <a:pt x="1095" y="274"/>
                    <a:pt x="1155" y="274"/>
                  </a:cubicBezTo>
                  <a:lnTo>
                    <a:pt x="1095" y="274"/>
                  </a:lnTo>
                  <a:cubicBezTo>
                    <a:pt x="1095" y="274"/>
                    <a:pt x="1095" y="244"/>
                    <a:pt x="1095" y="244"/>
                  </a:cubicBezTo>
                  <a:cubicBezTo>
                    <a:pt x="1095" y="244"/>
                    <a:pt x="1003" y="214"/>
                    <a:pt x="1003" y="214"/>
                  </a:cubicBezTo>
                  <a:cubicBezTo>
                    <a:pt x="1095" y="214"/>
                    <a:pt x="1095" y="214"/>
                    <a:pt x="1095" y="183"/>
                  </a:cubicBezTo>
                  <a:cubicBezTo>
                    <a:pt x="1095" y="153"/>
                    <a:pt x="1095" y="122"/>
                    <a:pt x="1186" y="122"/>
                  </a:cubicBezTo>
                  <a:cubicBezTo>
                    <a:pt x="1186" y="122"/>
                    <a:pt x="1186" y="122"/>
                    <a:pt x="1095" y="92"/>
                  </a:cubicBezTo>
                  <a:lnTo>
                    <a:pt x="1034" y="92"/>
                  </a:lnTo>
                  <a:cubicBezTo>
                    <a:pt x="1186" y="92"/>
                    <a:pt x="1186" y="62"/>
                    <a:pt x="1034" y="62"/>
                  </a:cubicBezTo>
                  <a:cubicBezTo>
                    <a:pt x="1095" y="62"/>
                    <a:pt x="1186" y="31"/>
                    <a:pt x="1125" y="31"/>
                  </a:cubicBezTo>
                  <a:lnTo>
                    <a:pt x="1186" y="31"/>
                  </a:lnTo>
                  <a:cubicBezTo>
                    <a:pt x="1125" y="31"/>
                    <a:pt x="1125" y="1"/>
                    <a:pt x="1125" y="1"/>
                  </a:cubicBez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14"/>
            <p:cNvSpPr/>
            <p:nvPr/>
          </p:nvSpPr>
          <p:spPr>
            <a:xfrm>
              <a:off x="1363815" y="2400114"/>
              <a:ext cx="21128" cy="56600"/>
            </a:xfrm>
            <a:custGeom>
              <a:rect b="b" l="l" r="r" t="t"/>
              <a:pathLst>
                <a:path extrusionOk="0" h="3421" w="1277">
                  <a:moveTo>
                    <a:pt x="357" y="1"/>
                  </a:moveTo>
                  <a:cubicBezTo>
                    <a:pt x="319" y="1"/>
                    <a:pt x="319" y="8"/>
                    <a:pt x="395" y="24"/>
                  </a:cubicBezTo>
                  <a:lnTo>
                    <a:pt x="547" y="24"/>
                  </a:lnTo>
                  <a:cubicBezTo>
                    <a:pt x="471" y="8"/>
                    <a:pt x="395" y="1"/>
                    <a:pt x="357" y="1"/>
                  </a:cubicBezTo>
                  <a:close/>
                  <a:moveTo>
                    <a:pt x="760" y="966"/>
                  </a:moveTo>
                  <a:cubicBezTo>
                    <a:pt x="851" y="966"/>
                    <a:pt x="851" y="966"/>
                    <a:pt x="851" y="996"/>
                  </a:cubicBezTo>
                  <a:lnTo>
                    <a:pt x="760" y="996"/>
                  </a:lnTo>
                  <a:cubicBezTo>
                    <a:pt x="699" y="996"/>
                    <a:pt x="699" y="966"/>
                    <a:pt x="760" y="966"/>
                  </a:cubicBezTo>
                  <a:close/>
                  <a:moveTo>
                    <a:pt x="851" y="1391"/>
                  </a:moveTo>
                  <a:lnTo>
                    <a:pt x="851" y="1422"/>
                  </a:lnTo>
                  <a:cubicBezTo>
                    <a:pt x="791" y="1422"/>
                    <a:pt x="730" y="1391"/>
                    <a:pt x="730" y="1391"/>
                  </a:cubicBezTo>
                  <a:close/>
                  <a:moveTo>
                    <a:pt x="669" y="2850"/>
                  </a:moveTo>
                  <a:lnTo>
                    <a:pt x="578" y="2881"/>
                  </a:lnTo>
                  <a:cubicBezTo>
                    <a:pt x="517" y="2881"/>
                    <a:pt x="517" y="2850"/>
                    <a:pt x="517" y="2850"/>
                  </a:cubicBezTo>
                  <a:close/>
                  <a:moveTo>
                    <a:pt x="730" y="3154"/>
                  </a:moveTo>
                  <a:cubicBezTo>
                    <a:pt x="730" y="3154"/>
                    <a:pt x="791" y="3154"/>
                    <a:pt x="791" y="3185"/>
                  </a:cubicBezTo>
                  <a:lnTo>
                    <a:pt x="639" y="3185"/>
                  </a:lnTo>
                  <a:cubicBezTo>
                    <a:pt x="578" y="3154"/>
                    <a:pt x="517" y="3154"/>
                    <a:pt x="426" y="3154"/>
                  </a:cubicBezTo>
                  <a:close/>
                  <a:moveTo>
                    <a:pt x="304" y="115"/>
                  </a:moveTo>
                  <a:cubicBezTo>
                    <a:pt x="213" y="145"/>
                    <a:pt x="152" y="145"/>
                    <a:pt x="304" y="145"/>
                  </a:cubicBezTo>
                  <a:cubicBezTo>
                    <a:pt x="213" y="145"/>
                    <a:pt x="213" y="176"/>
                    <a:pt x="213" y="206"/>
                  </a:cubicBezTo>
                  <a:cubicBezTo>
                    <a:pt x="213" y="206"/>
                    <a:pt x="213" y="236"/>
                    <a:pt x="122" y="236"/>
                  </a:cubicBezTo>
                  <a:lnTo>
                    <a:pt x="61" y="236"/>
                  </a:lnTo>
                  <a:cubicBezTo>
                    <a:pt x="122" y="236"/>
                    <a:pt x="122" y="267"/>
                    <a:pt x="122" y="297"/>
                  </a:cubicBezTo>
                  <a:cubicBezTo>
                    <a:pt x="122" y="328"/>
                    <a:pt x="122" y="358"/>
                    <a:pt x="183" y="358"/>
                  </a:cubicBezTo>
                  <a:cubicBezTo>
                    <a:pt x="122" y="358"/>
                    <a:pt x="122" y="358"/>
                    <a:pt x="122" y="388"/>
                  </a:cubicBezTo>
                  <a:lnTo>
                    <a:pt x="183" y="388"/>
                  </a:lnTo>
                  <a:cubicBezTo>
                    <a:pt x="122" y="388"/>
                    <a:pt x="122" y="388"/>
                    <a:pt x="122" y="419"/>
                  </a:cubicBezTo>
                  <a:lnTo>
                    <a:pt x="183" y="419"/>
                  </a:lnTo>
                  <a:cubicBezTo>
                    <a:pt x="183" y="419"/>
                    <a:pt x="183" y="449"/>
                    <a:pt x="91" y="449"/>
                  </a:cubicBezTo>
                  <a:cubicBezTo>
                    <a:pt x="31" y="480"/>
                    <a:pt x="91" y="480"/>
                    <a:pt x="183" y="480"/>
                  </a:cubicBezTo>
                  <a:lnTo>
                    <a:pt x="91" y="480"/>
                  </a:lnTo>
                  <a:cubicBezTo>
                    <a:pt x="183" y="480"/>
                    <a:pt x="183" y="510"/>
                    <a:pt x="152" y="540"/>
                  </a:cubicBezTo>
                  <a:cubicBezTo>
                    <a:pt x="152" y="571"/>
                    <a:pt x="152" y="601"/>
                    <a:pt x="243" y="601"/>
                  </a:cubicBezTo>
                  <a:cubicBezTo>
                    <a:pt x="0" y="632"/>
                    <a:pt x="0" y="632"/>
                    <a:pt x="91" y="632"/>
                  </a:cubicBezTo>
                  <a:lnTo>
                    <a:pt x="213" y="632"/>
                  </a:lnTo>
                  <a:cubicBezTo>
                    <a:pt x="91" y="632"/>
                    <a:pt x="152" y="692"/>
                    <a:pt x="304" y="692"/>
                  </a:cubicBezTo>
                  <a:lnTo>
                    <a:pt x="213" y="692"/>
                  </a:lnTo>
                  <a:cubicBezTo>
                    <a:pt x="152" y="692"/>
                    <a:pt x="152" y="692"/>
                    <a:pt x="152" y="723"/>
                  </a:cubicBezTo>
                  <a:cubicBezTo>
                    <a:pt x="304" y="723"/>
                    <a:pt x="213" y="753"/>
                    <a:pt x="152" y="753"/>
                  </a:cubicBezTo>
                  <a:lnTo>
                    <a:pt x="61" y="753"/>
                  </a:lnTo>
                  <a:cubicBezTo>
                    <a:pt x="169" y="775"/>
                    <a:pt x="154" y="796"/>
                    <a:pt x="115" y="796"/>
                  </a:cubicBezTo>
                  <a:cubicBezTo>
                    <a:pt x="99" y="796"/>
                    <a:pt x="79" y="792"/>
                    <a:pt x="61" y="784"/>
                  </a:cubicBezTo>
                  <a:lnTo>
                    <a:pt x="61" y="814"/>
                  </a:lnTo>
                  <a:lnTo>
                    <a:pt x="122" y="814"/>
                  </a:lnTo>
                  <a:cubicBezTo>
                    <a:pt x="122" y="844"/>
                    <a:pt x="122" y="844"/>
                    <a:pt x="213" y="844"/>
                  </a:cubicBezTo>
                  <a:lnTo>
                    <a:pt x="274" y="844"/>
                  </a:lnTo>
                  <a:cubicBezTo>
                    <a:pt x="213" y="844"/>
                    <a:pt x="213" y="844"/>
                    <a:pt x="213" y="875"/>
                  </a:cubicBezTo>
                  <a:cubicBezTo>
                    <a:pt x="183" y="875"/>
                    <a:pt x="183" y="875"/>
                    <a:pt x="122" y="905"/>
                  </a:cubicBezTo>
                  <a:lnTo>
                    <a:pt x="183" y="905"/>
                  </a:lnTo>
                  <a:cubicBezTo>
                    <a:pt x="122" y="905"/>
                    <a:pt x="122" y="936"/>
                    <a:pt x="183" y="936"/>
                  </a:cubicBezTo>
                  <a:cubicBezTo>
                    <a:pt x="31" y="936"/>
                    <a:pt x="31" y="966"/>
                    <a:pt x="183" y="966"/>
                  </a:cubicBezTo>
                  <a:lnTo>
                    <a:pt x="122" y="966"/>
                  </a:lnTo>
                  <a:cubicBezTo>
                    <a:pt x="183" y="966"/>
                    <a:pt x="183" y="996"/>
                    <a:pt x="122" y="996"/>
                  </a:cubicBezTo>
                  <a:lnTo>
                    <a:pt x="183" y="996"/>
                  </a:lnTo>
                  <a:cubicBezTo>
                    <a:pt x="183" y="996"/>
                    <a:pt x="183" y="1027"/>
                    <a:pt x="243" y="1027"/>
                  </a:cubicBezTo>
                  <a:lnTo>
                    <a:pt x="183" y="1027"/>
                  </a:lnTo>
                  <a:cubicBezTo>
                    <a:pt x="183" y="1027"/>
                    <a:pt x="183" y="1057"/>
                    <a:pt x="243" y="1057"/>
                  </a:cubicBezTo>
                  <a:cubicBezTo>
                    <a:pt x="183" y="1057"/>
                    <a:pt x="183" y="1057"/>
                    <a:pt x="183" y="1088"/>
                  </a:cubicBezTo>
                  <a:cubicBezTo>
                    <a:pt x="243" y="1118"/>
                    <a:pt x="243" y="1118"/>
                    <a:pt x="243" y="1118"/>
                  </a:cubicBezTo>
                  <a:cubicBezTo>
                    <a:pt x="183" y="1118"/>
                    <a:pt x="152" y="1148"/>
                    <a:pt x="152" y="1179"/>
                  </a:cubicBezTo>
                  <a:lnTo>
                    <a:pt x="304" y="1179"/>
                  </a:lnTo>
                  <a:cubicBezTo>
                    <a:pt x="91" y="1209"/>
                    <a:pt x="91" y="1209"/>
                    <a:pt x="304" y="1209"/>
                  </a:cubicBezTo>
                  <a:lnTo>
                    <a:pt x="243" y="1209"/>
                  </a:lnTo>
                  <a:cubicBezTo>
                    <a:pt x="243" y="1209"/>
                    <a:pt x="243" y="1240"/>
                    <a:pt x="152" y="1240"/>
                  </a:cubicBezTo>
                  <a:lnTo>
                    <a:pt x="213" y="1240"/>
                  </a:lnTo>
                  <a:cubicBezTo>
                    <a:pt x="314" y="1240"/>
                    <a:pt x="348" y="1253"/>
                    <a:pt x="314" y="1253"/>
                  </a:cubicBezTo>
                  <a:cubicBezTo>
                    <a:pt x="297" y="1253"/>
                    <a:pt x="264" y="1250"/>
                    <a:pt x="213" y="1240"/>
                  </a:cubicBezTo>
                  <a:cubicBezTo>
                    <a:pt x="91" y="1240"/>
                    <a:pt x="152" y="1270"/>
                    <a:pt x="304" y="1270"/>
                  </a:cubicBezTo>
                  <a:cubicBezTo>
                    <a:pt x="304" y="1270"/>
                    <a:pt x="304" y="1300"/>
                    <a:pt x="213" y="1300"/>
                  </a:cubicBezTo>
                  <a:lnTo>
                    <a:pt x="304" y="1300"/>
                  </a:lnTo>
                  <a:cubicBezTo>
                    <a:pt x="426" y="1300"/>
                    <a:pt x="365" y="1331"/>
                    <a:pt x="213" y="1331"/>
                  </a:cubicBezTo>
                  <a:lnTo>
                    <a:pt x="304" y="1331"/>
                  </a:lnTo>
                  <a:cubicBezTo>
                    <a:pt x="426" y="1331"/>
                    <a:pt x="365" y="1361"/>
                    <a:pt x="213" y="1361"/>
                  </a:cubicBezTo>
                  <a:lnTo>
                    <a:pt x="274" y="1361"/>
                  </a:lnTo>
                  <a:cubicBezTo>
                    <a:pt x="213" y="1361"/>
                    <a:pt x="122" y="1391"/>
                    <a:pt x="213" y="1391"/>
                  </a:cubicBezTo>
                  <a:lnTo>
                    <a:pt x="122" y="1391"/>
                  </a:lnTo>
                  <a:cubicBezTo>
                    <a:pt x="213" y="1391"/>
                    <a:pt x="213" y="1422"/>
                    <a:pt x="122" y="1422"/>
                  </a:cubicBezTo>
                  <a:cubicBezTo>
                    <a:pt x="61" y="1422"/>
                    <a:pt x="61" y="1422"/>
                    <a:pt x="122" y="1452"/>
                  </a:cubicBezTo>
                  <a:lnTo>
                    <a:pt x="274" y="1452"/>
                  </a:lnTo>
                  <a:cubicBezTo>
                    <a:pt x="274" y="1452"/>
                    <a:pt x="183" y="1483"/>
                    <a:pt x="183" y="1483"/>
                  </a:cubicBezTo>
                  <a:lnTo>
                    <a:pt x="274" y="1483"/>
                  </a:lnTo>
                  <a:cubicBezTo>
                    <a:pt x="274" y="1483"/>
                    <a:pt x="183" y="1513"/>
                    <a:pt x="183" y="1513"/>
                  </a:cubicBezTo>
                  <a:cubicBezTo>
                    <a:pt x="183" y="1543"/>
                    <a:pt x="183" y="1543"/>
                    <a:pt x="274" y="1543"/>
                  </a:cubicBezTo>
                  <a:lnTo>
                    <a:pt x="243" y="1543"/>
                  </a:lnTo>
                  <a:cubicBezTo>
                    <a:pt x="183" y="1543"/>
                    <a:pt x="183" y="1543"/>
                    <a:pt x="243" y="1574"/>
                  </a:cubicBezTo>
                  <a:lnTo>
                    <a:pt x="183" y="1574"/>
                  </a:lnTo>
                  <a:cubicBezTo>
                    <a:pt x="335" y="1574"/>
                    <a:pt x="243" y="1604"/>
                    <a:pt x="183" y="1604"/>
                  </a:cubicBezTo>
                  <a:cubicBezTo>
                    <a:pt x="183" y="1604"/>
                    <a:pt x="183" y="1604"/>
                    <a:pt x="243" y="1635"/>
                  </a:cubicBezTo>
                  <a:cubicBezTo>
                    <a:pt x="335" y="1635"/>
                    <a:pt x="335" y="1665"/>
                    <a:pt x="183" y="1665"/>
                  </a:cubicBezTo>
                  <a:cubicBezTo>
                    <a:pt x="183" y="1695"/>
                    <a:pt x="243" y="1695"/>
                    <a:pt x="243" y="1726"/>
                  </a:cubicBezTo>
                  <a:lnTo>
                    <a:pt x="152" y="1726"/>
                  </a:lnTo>
                  <a:cubicBezTo>
                    <a:pt x="152" y="1726"/>
                    <a:pt x="152" y="1756"/>
                    <a:pt x="243" y="1756"/>
                  </a:cubicBezTo>
                  <a:cubicBezTo>
                    <a:pt x="304" y="1787"/>
                    <a:pt x="304" y="1787"/>
                    <a:pt x="304" y="1787"/>
                  </a:cubicBezTo>
                  <a:cubicBezTo>
                    <a:pt x="243" y="1817"/>
                    <a:pt x="213" y="1939"/>
                    <a:pt x="274" y="1939"/>
                  </a:cubicBezTo>
                  <a:lnTo>
                    <a:pt x="274" y="1969"/>
                  </a:lnTo>
                  <a:cubicBezTo>
                    <a:pt x="152" y="1969"/>
                    <a:pt x="213" y="1969"/>
                    <a:pt x="274" y="1999"/>
                  </a:cubicBezTo>
                  <a:lnTo>
                    <a:pt x="365" y="1999"/>
                  </a:lnTo>
                  <a:cubicBezTo>
                    <a:pt x="213" y="1999"/>
                    <a:pt x="213" y="2030"/>
                    <a:pt x="274" y="2030"/>
                  </a:cubicBezTo>
                  <a:cubicBezTo>
                    <a:pt x="122" y="2030"/>
                    <a:pt x="122" y="2030"/>
                    <a:pt x="365" y="2060"/>
                  </a:cubicBezTo>
                  <a:lnTo>
                    <a:pt x="274" y="2060"/>
                  </a:lnTo>
                  <a:cubicBezTo>
                    <a:pt x="122" y="2091"/>
                    <a:pt x="122" y="2091"/>
                    <a:pt x="274" y="2091"/>
                  </a:cubicBezTo>
                  <a:cubicBezTo>
                    <a:pt x="426" y="2091"/>
                    <a:pt x="426" y="2091"/>
                    <a:pt x="274" y="2121"/>
                  </a:cubicBezTo>
                  <a:cubicBezTo>
                    <a:pt x="274" y="2121"/>
                    <a:pt x="183" y="2151"/>
                    <a:pt x="183" y="2182"/>
                  </a:cubicBezTo>
                  <a:cubicBezTo>
                    <a:pt x="183" y="2243"/>
                    <a:pt x="183" y="2243"/>
                    <a:pt x="274" y="2243"/>
                  </a:cubicBezTo>
                  <a:cubicBezTo>
                    <a:pt x="274" y="2243"/>
                    <a:pt x="183" y="2243"/>
                    <a:pt x="183" y="2273"/>
                  </a:cubicBezTo>
                  <a:lnTo>
                    <a:pt x="122" y="2273"/>
                  </a:lnTo>
                  <a:cubicBezTo>
                    <a:pt x="243" y="2273"/>
                    <a:pt x="243" y="2303"/>
                    <a:pt x="183" y="2334"/>
                  </a:cubicBezTo>
                  <a:lnTo>
                    <a:pt x="243" y="2334"/>
                  </a:lnTo>
                  <a:cubicBezTo>
                    <a:pt x="335" y="2364"/>
                    <a:pt x="335" y="2364"/>
                    <a:pt x="243" y="2364"/>
                  </a:cubicBezTo>
                  <a:lnTo>
                    <a:pt x="183" y="2395"/>
                  </a:lnTo>
                  <a:lnTo>
                    <a:pt x="91" y="2395"/>
                  </a:lnTo>
                  <a:cubicBezTo>
                    <a:pt x="183" y="2395"/>
                    <a:pt x="243" y="2395"/>
                    <a:pt x="183" y="2425"/>
                  </a:cubicBezTo>
                  <a:lnTo>
                    <a:pt x="243" y="2425"/>
                  </a:lnTo>
                  <a:cubicBezTo>
                    <a:pt x="243" y="2425"/>
                    <a:pt x="152" y="2455"/>
                    <a:pt x="91" y="2455"/>
                  </a:cubicBezTo>
                  <a:lnTo>
                    <a:pt x="152" y="2455"/>
                  </a:lnTo>
                  <a:cubicBezTo>
                    <a:pt x="152" y="2486"/>
                    <a:pt x="365" y="2486"/>
                    <a:pt x="517" y="2486"/>
                  </a:cubicBezTo>
                  <a:cubicBezTo>
                    <a:pt x="456" y="2486"/>
                    <a:pt x="456" y="2516"/>
                    <a:pt x="456" y="2516"/>
                  </a:cubicBezTo>
                  <a:cubicBezTo>
                    <a:pt x="365" y="2516"/>
                    <a:pt x="365" y="2516"/>
                    <a:pt x="365" y="2486"/>
                  </a:cubicBezTo>
                  <a:lnTo>
                    <a:pt x="304" y="2486"/>
                  </a:lnTo>
                  <a:cubicBezTo>
                    <a:pt x="152" y="2516"/>
                    <a:pt x="152" y="2516"/>
                    <a:pt x="304" y="2516"/>
                  </a:cubicBezTo>
                  <a:lnTo>
                    <a:pt x="213" y="2516"/>
                  </a:lnTo>
                  <a:cubicBezTo>
                    <a:pt x="213" y="2516"/>
                    <a:pt x="213" y="2547"/>
                    <a:pt x="152" y="2547"/>
                  </a:cubicBezTo>
                  <a:lnTo>
                    <a:pt x="304" y="2547"/>
                  </a:lnTo>
                  <a:cubicBezTo>
                    <a:pt x="304" y="2547"/>
                    <a:pt x="304" y="2577"/>
                    <a:pt x="365" y="2577"/>
                  </a:cubicBezTo>
                  <a:lnTo>
                    <a:pt x="426" y="2577"/>
                  </a:lnTo>
                  <a:cubicBezTo>
                    <a:pt x="365" y="2577"/>
                    <a:pt x="365" y="2577"/>
                    <a:pt x="365" y="2607"/>
                  </a:cubicBezTo>
                  <a:lnTo>
                    <a:pt x="274" y="2607"/>
                  </a:lnTo>
                  <a:cubicBezTo>
                    <a:pt x="365" y="2607"/>
                    <a:pt x="426" y="2607"/>
                    <a:pt x="365" y="2638"/>
                  </a:cubicBezTo>
                  <a:lnTo>
                    <a:pt x="274" y="2638"/>
                  </a:lnTo>
                  <a:cubicBezTo>
                    <a:pt x="365" y="2668"/>
                    <a:pt x="365" y="2668"/>
                    <a:pt x="274" y="2668"/>
                  </a:cubicBezTo>
                  <a:cubicBezTo>
                    <a:pt x="122" y="2698"/>
                    <a:pt x="122" y="2698"/>
                    <a:pt x="274" y="2698"/>
                  </a:cubicBezTo>
                  <a:lnTo>
                    <a:pt x="639" y="2698"/>
                  </a:lnTo>
                  <a:cubicBezTo>
                    <a:pt x="791" y="2698"/>
                    <a:pt x="791" y="2698"/>
                    <a:pt x="699" y="2729"/>
                  </a:cubicBezTo>
                  <a:lnTo>
                    <a:pt x="335" y="2729"/>
                  </a:lnTo>
                  <a:cubicBezTo>
                    <a:pt x="274" y="2729"/>
                    <a:pt x="274" y="2759"/>
                    <a:pt x="274" y="2759"/>
                  </a:cubicBezTo>
                  <a:cubicBezTo>
                    <a:pt x="274" y="2759"/>
                    <a:pt x="274" y="2759"/>
                    <a:pt x="183" y="2790"/>
                  </a:cubicBezTo>
                  <a:lnTo>
                    <a:pt x="335" y="2790"/>
                  </a:lnTo>
                  <a:cubicBezTo>
                    <a:pt x="183" y="2790"/>
                    <a:pt x="91" y="2850"/>
                    <a:pt x="243" y="2850"/>
                  </a:cubicBezTo>
                  <a:cubicBezTo>
                    <a:pt x="183" y="2881"/>
                    <a:pt x="183" y="2881"/>
                    <a:pt x="243" y="2911"/>
                  </a:cubicBezTo>
                  <a:cubicBezTo>
                    <a:pt x="304" y="2942"/>
                    <a:pt x="395" y="2942"/>
                    <a:pt x="304" y="2942"/>
                  </a:cubicBezTo>
                  <a:lnTo>
                    <a:pt x="243" y="2942"/>
                  </a:lnTo>
                  <a:cubicBezTo>
                    <a:pt x="243" y="2972"/>
                    <a:pt x="243" y="2972"/>
                    <a:pt x="304" y="2972"/>
                  </a:cubicBezTo>
                  <a:cubicBezTo>
                    <a:pt x="456" y="3002"/>
                    <a:pt x="456" y="3002"/>
                    <a:pt x="395" y="3002"/>
                  </a:cubicBezTo>
                  <a:lnTo>
                    <a:pt x="243" y="3002"/>
                  </a:lnTo>
                  <a:cubicBezTo>
                    <a:pt x="152" y="3002"/>
                    <a:pt x="304" y="3033"/>
                    <a:pt x="456" y="3033"/>
                  </a:cubicBezTo>
                  <a:lnTo>
                    <a:pt x="304" y="3033"/>
                  </a:lnTo>
                  <a:cubicBezTo>
                    <a:pt x="304" y="3063"/>
                    <a:pt x="304" y="3063"/>
                    <a:pt x="365" y="3063"/>
                  </a:cubicBezTo>
                  <a:lnTo>
                    <a:pt x="517" y="3063"/>
                  </a:lnTo>
                  <a:cubicBezTo>
                    <a:pt x="365" y="3063"/>
                    <a:pt x="304" y="3094"/>
                    <a:pt x="304" y="3094"/>
                  </a:cubicBezTo>
                  <a:cubicBezTo>
                    <a:pt x="304" y="3094"/>
                    <a:pt x="304" y="3124"/>
                    <a:pt x="213" y="3124"/>
                  </a:cubicBezTo>
                  <a:lnTo>
                    <a:pt x="304" y="3124"/>
                  </a:lnTo>
                  <a:lnTo>
                    <a:pt x="304" y="3154"/>
                  </a:lnTo>
                  <a:cubicBezTo>
                    <a:pt x="228" y="3170"/>
                    <a:pt x="190" y="3177"/>
                    <a:pt x="198" y="3177"/>
                  </a:cubicBezTo>
                  <a:cubicBezTo>
                    <a:pt x="205" y="3177"/>
                    <a:pt x="259" y="3170"/>
                    <a:pt x="365" y="3154"/>
                  </a:cubicBezTo>
                  <a:lnTo>
                    <a:pt x="426" y="3154"/>
                  </a:lnTo>
                  <a:cubicBezTo>
                    <a:pt x="274" y="3185"/>
                    <a:pt x="213" y="3185"/>
                    <a:pt x="365" y="3185"/>
                  </a:cubicBezTo>
                  <a:cubicBezTo>
                    <a:pt x="487" y="3215"/>
                    <a:pt x="487" y="3215"/>
                    <a:pt x="365" y="3215"/>
                  </a:cubicBezTo>
                  <a:cubicBezTo>
                    <a:pt x="213" y="3215"/>
                    <a:pt x="213" y="3246"/>
                    <a:pt x="274" y="3246"/>
                  </a:cubicBezTo>
                  <a:lnTo>
                    <a:pt x="335" y="3246"/>
                  </a:lnTo>
                  <a:cubicBezTo>
                    <a:pt x="274" y="3246"/>
                    <a:pt x="213" y="3276"/>
                    <a:pt x="274" y="3276"/>
                  </a:cubicBezTo>
                  <a:lnTo>
                    <a:pt x="608" y="3276"/>
                  </a:lnTo>
                  <a:cubicBezTo>
                    <a:pt x="608" y="3278"/>
                    <a:pt x="608" y="3281"/>
                    <a:pt x="608" y="3283"/>
                  </a:cubicBezTo>
                  <a:lnTo>
                    <a:pt x="608" y="3283"/>
                  </a:lnTo>
                  <a:cubicBezTo>
                    <a:pt x="668" y="3276"/>
                    <a:pt x="675" y="3276"/>
                    <a:pt x="639" y="3276"/>
                  </a:cubicBezTo>
                  <a:lnTo>
                    <a:pt x="912" y="3276"/>
                  </a:lnTo>
                  <a:cubicBezTo>
                    <a:pt x="912" y="3276"/>
                    <a:pt x="821" y="3306"/>
                    <a:pt x="760" y="3306"/>
                  </a:cubicBezTo>
                  <a:cubicBezTo>
                    <a:pt x="620" y="3306"/>
                    <a:pt x="609" y="3306"/>
                    <a:pt x="608" y="3283"/>
                  </a:cubicBezTo>
                  <a:lnTo>
                    <a:pt x="608" y="3283"/>
                  </a:lnTo>
                  <a:cubicBezTo>
                    <a:pt x="570" y="3287"/>
                    <a:pt x="510" y="3294"/>
                    <a:pt x="426" y="3306"/>
                  </a:cubicBezTo>
                  <a:lnTo>
                    <a:pt x="395" y="3306"/>
                  </a:lnTo>
                  <a:cubicBezTo>
                    <a:pt x="274" y="3337"/>
                    <a:pt x="274" y="3337"/>
                    <a:pt x="395" y="3337"/>
                  </a:cubicBezTo>
                  <a:cubicBezTo>
                    <a:pt x="335" y="3337"/>
                    <a:pt x="335" y="3367"/>
                    <a:pt x="395" y="3367"/>
                  </a:cubicBezTo>
                  <a:lnTo>
                    <a:pt x="335" y="3367"/>
                  </a:lnTo>
                  <a:cubicBezTo>
                    <a:pt x="395" y="3367"/>
                    <a:pt x="395" y="3367"/>
                    <a:pt x="335" y="3398"/>
                  </a:cubicBezTo>
                  <a:lnTo>
                    <a:pt x="699" y="3398"/>
                  </a:lnTo>
                  <a:cubicBezTo>
                    <a:pt x="715" y="3413"/>
                    <a:pt x="760" y="3420"/>
                    <a:pt x="794" y="3420"/>
                  </a:cubicBezTo>
                  <a:cubicBezTo>
                    <a:pt x="829" y="3420"/>
                    <a:pt x="851" y="3413"/>
                    <a:pt x="821" y="3398"/>
                  </a:cubicBezTo>
                  <a:lnTo>
                    <a:pt x="973" y="3398"/>
                  </a:lnTo>
                  <a:cubicBezTo>
                    <a:pt x="973" y="3367"/>
                    <a:pt x="973" y="3367"/>
                    <a:pt x="1034" y="3367"/>
                  </a:cubicBezTo>
                  <a:lnTo>
                    <a:pt x="1095" y="3367"/>
                  </a:lnTo>
                  <a:cubicBezTo>
                    <a:pt x="973" y="3367"/>
                    <a:pt x="973" y="3337"/>
                    <a:pt x="1095" y="3337"/>
                  </a:cubicBezTo>
                  <a:lnTo>
                    <a:pt x="1034" y="3337"/>
                  </a:lnTo>
                  <a:cubicBezTo>
                    <a:pt x="1125" y="3337"/>
                    <a:pt x="1125" y="3337"/>
                    <a:pt x="1125" y="3306"/>
                  </a:cubicBezTo>
                  <a:lnTo>
                    <a:pt x="1186" y="3306"/>
                  </a:lnTo>
                  <a:cubicBezTo>
                    <a:pt x="1277" y="3276"/>
                    <a:pt x="1125" y="3276"/>
                    <a:pt x="973" y="3276"/>
                  </a:cubicBezTo>
                  <a:lnTo>
                    <a:pt x="1125" y="3276"/>
                  </a:lnTo>
                  <a:cubicBezTo>
                    <a:pt x="1186" y="3276"/>
                    <a:pt x="1186" y="3246"/>
                    <a:pt x="1125" y="3246"/>
                  </a:cubicBezTo>
                  <a:lnTo>
                    <a:pt x="912" y="3246"/>
                  </a:lnTo>
                  <a:cubicBezTo>
                    <a:pt x="1064" y="3246"/>
                    <a:pt x="1064" y="3215"/>
                    <a:pt x="912" y="3215"/>
                  </a:cubicBezTo>
                  <a:lnTo>
                    <a:pt x="1064" y="3215"/>
                  </a:lnTo>
                  <a:cubicBezTo>
                    <a:pt x="1064" y="3185"/>
                    <a:pt x="1064" y="3185"/>
                    <a:pt x="1125" y="3185"/>
                  </a:cubicBezTo>
                  <a:cubicBezTo>
                    <a:pt x="1186" y="3185"/>
                    <a:pt x="1064" y="3154"/>
                    <a:pt x="912" y="3154"/>
                  </a:cubicBezTo>
                  <a:lnTo>
                    <a:pt x="973" y="3154"/>
                  </a:lnTo>
                  <a:cubicBezTo>
                    <a:pt x="973" y="3124"/>
                    <a:pt x="973" y="3124"/>
                    <a:pt x="1064" y="3124"/>
                  </a:cubicBezTo>
                  <a:lnTo>
                    <a:pt x="1125" y="3124"/>
                  </a:lnTo>
                  <a:cubicBezTo>
                    <a:pt x="1216" y="3124"/>
                    <a:pt x="1216" y="3094"/>
                    <a:pt x="1216" y="3094"/>
                  </a:cubicBezTo>
                  <a:lnTo>
                    <a:pt x="1155" y="3094"/>
                  </a:lnTo>
                  <a:cubicBezTo>
                    <a:pt x="1155" y="3063"/>
                    <a:pt x="1155" y="3063"/>
                    <a:pt x="1003" y="3063"/>
                  </a:cubicBezTo>
                  <a:lnTo>
                    <a:pt x="943" y="3063"/>
                  </a:lnTo>
                  <a:cubicBezTo>
                    <a:pt x="943" y="3063"/>
                    <a:pt x="1003" y="3033"/>
                    <a:pt x="1003" y="3033"/>
                  </a:cubicBezTo>
                  <a:lnTo>
                    <a:pt x="1155" y="3033"/>
                  </a:lnTo>
                  <a:cubicBezTo>
                    <a:pt x="1155" y="3002"/>
                    <a:pt x="1155" y="3002"/>
                    <a:pt x="1246" y="3002"/>
                  </a:cubicBezTo>
                  <a:lnTo>
                    <a:pt x="1155" y="3002"/>
                  </a:lnTo>
                  <a:cubicBezTo>
                    <a:pt x="1095" y="3002"/>
                    <a:pt x="1003" y="3002"/>
                    <a:pt x="1095" y="2972"/>
                  </a:cubicBezTo>
                  <a:cubicBezTo>
                    <a:pt x="1246" y="2972"/>
                    <a:pt x="1246" y="2942"/>
                    <a:pt x="1095" y="2942"/>
                  </a:cubicBezTo>
                  <a:lnTo>
                    <a:pt x="1034" y="2942"/>
                  </a:lnTo>
                  <a:cubicBezTo>
                    <a:pt x="943" y="2911"/>
                    <a:pt x="943" y="2911"/>
                    <a:pt x="1034" y="2911"/>
                  </a:cubicBezTo>
                  <a:lnTo>
                    <a:pt x="1095" y="2911"/>
                  </a:lnTo>
                  <a:cubicBezTo>
                    <a:pt x="1034" y="2911"/>
                    <a:pt x="1034" y="2850"/>
                    <a:pt x="1095" y="2850"/>
                  </a:cubicBezTo>
                  <a:lnTo>
                    <a:pt x="973" y="2850"/>
                  </a:lnTo>
                  <a:cubicBezTo>
                    <a:pt x="821" y="2850"/>
                    <a:pt x="821" y="2820"/>
                    <a:pt x="1034" y="2820"/>
                  </a:cubicBezTo>
                  <a:cubicBezTo>
                    <a:pt x="730" y="2790"/>
                    <a:pt x="669" y="2790"/>
                    <a:pt x="973" y="2790"/>
                  </a:cubicBezTo>
                  <a:lnTo>
                    <a:pt x="1034" y="2790"/>
                  </a:lnTo>
                  <a:cubicBezTo>
                    <a:pt x="882" y="2790"/>
                    <a:pt x="882" y="2790"/>
                    <a:pt x="1034" y="2759"/>
                  </a:cubicBezTo>
                  <a:cubicBezTo>
                    <a:pt x="1246" y="2759"/>
                    <a:pt x="1277" y="2759"/>
                    <a:pt x="1125" y="2729"/>
                  </a:cubicBezTo>
                  <a:lnTo>
                    <a:pt x="1186" y="2729"/>
                  </a:lnTo>
                  <a:cubicBezTo>
                    <a:pt x="1186" y="2729"/>
                    <a:pt x="1186" y="2698"/>
                    <a:pt x="1186" y="2698"/>
                  </a:cubicBezTo>
                  <a:lnTo>
                    <a:pt x="1064" y="2698"/>
                  </a:lnTo>
                  <a:cubicBezTo>
                    <a:pt x="1186" y="2698"/>
                    <a:pt x="1277" y="2698"/>
                    <a:pt x="1125" y="2668"/>
                  </a:cubicBezTo>
                  <a:cubicBezTo>
                    <a:pt x="1216" y="2638"/>
                    <a:pt x="1277" y="2638"/>
                    <a:pt x="1216" y="2638"/>
                  </a:cubicBezTo>
                  <a:cubicBezTo>
                    <a:pt x="1216" y="2607"/>
                    <a:pt x="1216" y="2607"/>
                    <a:pt x="1125" y="2607"/>
                  </a:cubicBezTo>
                  <a:cubicBezTo>
                    <a:pt x="1064" y="2607"/>
                    <a:pt x="1064" y="2577"/>
                    <a:pt x="1125" y="2577"/>
                  </a:cubicBezTo>
                  <a:lnTo>
                    <a:pt x="1064" y="2577"/>
                  </a:lnTo>
                  <a:cubicBezTo>
                    <a:pt x="1064" y="2577"/>
                    <a:pt x="1064" y="2577"/>
                    <a:pt x="1003" y="2547"/>
                  </a:cubicBezTo>
                  <a:lnTo>
                    <a:pt x="1064" y="2547"/>
                  </a:lnTo>
                  <a:cubicBezTo>
                    <a:pt x="1155" y="2547"/>
                    <a:pt x="1155" y="2516"/>
                    <a:pt x="1064" y="2516"/>
                  </a:cubicBezTo>
                  <a:lnTo>
                    <a:pt x="943" y="2516"/>
                  </a:lnTo>
                  <a:cubicBezTo>
                    <a:pt x="943" y="2514"/>
                    <a:pt x="942" y="2512"/>
                    <a:pt x="941" y="2510"/>
                  </a:cubicBezTo>
                  <a:lnTo>
                    <a:pt x="941" y="2510"/>
                  </a:lnTo>
                  <a:cubicBezTo>
                    <a:pt x="932" y="2512"/>
                    <a:pt x="923" y="2514"/>
                    <a:pt x="912" y="2516"/>
                  </a:cubicBezTo>
                  <a:lnTo>
                    <a:pt x="791" y="2516"/>
                  </a:lnTo>
                  <a:cubicBezTo>
                    <a:pt x="791" y="2516"/>
                    <a:pt x="791" y="2486"/>
                    <a:pt x="851" y="2486"/>
                  </a:cubicBezTo>
                  <a:cubicBezTo>
                    <a:pt x="851" y="2486"/>
                    <a:pt x="930" y="2486"/>
                    <a:pt x="941" y="2510"/>
                  </a:cubicBezTo>
                  <a:lnTo>
                    <a:pt x="941" y="2510"/>
                  </a:lnTo>
                  <a:cubicBezTo>
                    <a:pt x="1063" y="2486"/>
                    <a:pt x="1054" y="2486"/>
                    <a:pt x="912" y="2486"/>
                  </a:cubicBezTo>
                  <a:cubicBezTo>
                    <a:pt x="1003" y="2486"/>
                    <a:pt x="1064" y="2455"/>
                    <a:pt x="943" y="2455"/>
                  </a:cubicBezTo>
                  <a:cubicBezTo>
                    <a:pt x="1003" y="2455"/>
                    <a:pt x="1003" y="2425"/>
                    <a:pt x="943" y="2425"/>
                  </a:cubicBezTo>
                  <a:lnTo>
                    <a:pt x="851" y="2425"/>
                  </a:lnTo>
                  <a:cubicBezTo>
                    <a:pt x="851" y="2425"/>
                    <a:pt x="943" y="2395"/>
                    <a:pt x="1003" y="2395"/>
                  </a:cubicBezTo>
                  <a:lnTo>
                    <a:pt x="1003" y="2364"/>
                  </a:lnTo>
                  <a:lnTo>
                    <a:pt x="1034" y="2364"/>
                  </a:lnTo>
                  <a:cubicBezTo>
                    <a:pt x="1155" y="2364"/>
                    <a:pt x="1095" y="2364"/>
                    <a:pt x="1034" y="2334"/>
                  </a:cubicBezTo>
                  <a:lnTo>
                    <a:pt x="791" y="2334"/>
                  </a:lnTo>
                  <a:cubicBezTo>
                    <a:pt x="1095" y="2303"/>
                    <a:pt x="1095" y="2303"/>
                    <a:pt x="943" y="2303"/>
                  </a:cubicBezTo>
                  <a:cubicBezTo>
                    <a:pt x="1034" y="2303"/>
                    <a:pt x="1034" y="2303"/>
                    <a:pt x="1034" y="2273"/>
                  </a:cubicBezTo>
                  <a:lnTo>
                    <a:pt x="943" y="2273"/>
                  </a:lnTo>
                  <a:cubicBezTo>
                    <a:pt x="1095" y="2243"/>
                    <a:pt x="1034" y="2243"/>
                    <a:pt x="882" y="2243"/>
                  </a:cubicBezTo>
                  <a:lnTo>
                    <a:pt x="943" y="2243"/>
                  </a:lnTo>
                  <a:cubicBezTo>
                    <a:pt x="1034" y="2243"/>
                    <a:pt x="1034" y="2243"/>
                    <a:pt x="1034" y="2212"/>
                  </a:cubicBezTo>
                  <a:cubicBezTo>
                    <a:pt x="1034" y="2151"/>
                    <a:pt x="1034" y="2151"/>
                    <a:pt x="882" y="2151"/>
                  </a:cubicBezTo>
                  <a:lnTo>
                    <a:pt x="1034" y="2151"/>
                  </a:lnTo>
                  <a:cubicBezTo>
                    <a:pt x="1186" y="2121"/>
                    <a:pt x="1125" y="2121"/>
                    <a:pt x="1034" y="2121"/>
                  </a:cubicBezTo>
                  <a:lnTo>
                    <a:pt x="1125" y="2121"/>
                  </a:lnTo>
                  <a:cubicBezTo>
                    <a:pt x="1064" y="2121"/>
                    <a:pt x="973" y="2091"/>
                    <a:pt x="1125" y="2091"/>
                  </a:cubicBezTo>
                  <a:cubicBezTo>
                    <a:pt x="1064" y="2091"/>
                    <a:pt x="1064" y="2060"/>
                    <a:pt x="1064" y="2060"/>
                  </a:cubicBezTo>
                  <a:lnTo>
                    <a:pt x="1125" y="2060"/>
                  </a:lnTo>
                  <a:cubicBezTo>
                    <a:pt x="1216" y="2060"/>
                    <a:pt x="1216" y="2060"/>
                    <a:pt x="1125" y="2030"/>
                  </a:cubicBezTo>
                  <a:lnTo>
                    <a:pt x="1003" y="2030"/>
                  </a:lnTo>
                  <a:cubicBezTo>
                    <a:pt x="1064" y="1999"/>
                    <a:pt x="1064" y="1999"/>
                    <a:pt x="1064" y="1999"/>
                  </a:cubicBezTo>
                  <a:cubicBezTo>
                    <a:pt x="1064" y="1999"/>
                    <a:pt x="1064" y="1999"/>
                    <a:pt x="1003" y="1969"/>
                  </a:cubicBezTo>
                  <a:cubicBezTo>
                    <a:pt x="1155" y="1969"/>
                    <a:pt x="1155" y="1969"/>
                    <a:pt x="1003" y="1939"/>
                  </a:cubicBezTo>
                  <a:cubicBezTo>
                    <a:pt x="912" y="1939"/>
                    <a:pt x="1003" y="1939"/>
                    <a:pt x="1064" y="1908"/>
                  </a:cubicBezTo>
                  <a:lnTo>
                    <a:pt x="1155" y="1908"/>
                  </a:lnTo>
                  <a:cubicBezTo>
                    <a:pt x="1064" y="1908"/>
                    <a:pt x="1064" y="1908"/>
                    <a:pt x="1064" y="1878"/>
                  </a:cubicBezTo>
                  <a:lnTo>
                    <a:pt x="943" y="1878"/>
                  </a:lnTo>
                  <a:cubicBezTo>
                    <a:pt x="1003" y="1878"/>
                    <a:pt x="1003" y="1878"/>
                    <a:pt x="1003" y="1847"/>
                  </a:cubicBezTo>
                  <a:cubicBezTo>
                    <a:pt x="1095" y="1847"/>
                    <a:pt x="1095" y="1817"/>
                    <a:pt x="1034" y="1817"/>
                  </a:cubicBezTo>
                  <a:lnTo>
                    <a:pt x="943" y="1817"/>
                  </a:lnTo>
                  <a:cubicBezTo>
                    <a:pt x="1095" y="1817"/>
                    <a:pt x="1095" y="1787"/>
                    <a:pt x="943" y="1787"/>
                  </a:cubicBezTo>
                  <a:lnTo>
                    <a:pt x="1034" y="1787"/>
                  </a:lnTo>
                  <a:cubicBezTo>
                    <a:pt x="1095" y="1787"/>
                    <a:pt x="1095" y="1787"/>
                    <a:pt x="1095" y="1756"/>
                  </a:cubicBezTo>
                  <a:cubicBezTo>
                    <a:pt x="1095" y="1756"/>
                    <a:pt x="1034" y="1756"/>
                    <a:pt x="1034" y="1726"/>
                  </a:cubicBezTo>
                  <a:cubicBezTo>
                    <a:pt x="1034" y="1726"/>
                    <a:pt x="1034" y="1695"/>
                    <a:pt x="973" y="1695"/>
                  </a:cubicBezTo>
                  <a:cubicBezTo>
                    <a:pt x="1034" y="1665"/>
                    <a:pt x="1034" y="1665"/>
                    <a:pt x="973" y="1665"/>
                  </a:cubicBezTo>
                  <a:cubicBezTo>
                    <a:pt x="973" y="1635"/>
                    <a:pt x="973" y="1635"/>
                    <a:pt x="1034" y="1635"/>
                  </a:cubicBezTo>
                  <a:lnTo>
                    <a:pt x="1125" y="1635"/>
                  </a:lnTo>
                  <a:cubicBezTo>
                    <a:pt x="1186" y="1604"/>
                    <a:pt x="1277" y="1604"/>
                    <a:pt x="1125" y="1604"/>
                  </a:cubicBezTo>
                  <a:cubicBezTo>
                    <a:pt x="1064" y="1604"/>
                    <a:pt x="1064" y="1604"/>
                    <a:pt x="1125" y="1574"/>
                  </a:cubicBezTo>
                  <a:lnTo>
                    <a:pt x="1064" y="1574"/>
                  </a:lnTo>
                  <a:cubicBezTo>
                    <a:pt x="1064" y="1543"/>
                    <a:pt x="1003" y="1543"/>
                    <a:pt x="1003" y="1513"/>
                  </a:cubicBezTo>
                  <a:cubicBezTo>
                    <a:pt x="1003" y="1483"/>
                    <a:pt x="1003" y="1483"/>
                    <a:pt x="912" y="1483"/>
                  </a:cubicBezTo>
                  <a:cubicBezTo>
                    <a:pt x="851" y="1452"/>
                    <a:pt x="851" y="1452"/>
                    <a:pt x="912" y="1452"/>
                  </a:cubicBezTo>
                  <a:lnTo>
                    <a:pt x="1064" y="1452"/>
                  </a:lnTo>
                  <a:cubicBezTo>
                    <a:pt x="1003" y="1452"/>
                    <a:pt x="1003" y="1452"/>
                    <a:pt x="1003" y="1422"/>
                  </a:cubicBezTo>
                  <a:lnTo>
                    <a:pt x="1064" y="1422"/>
                  </a:lnTo>
                  <a:cubicBezTo>
                    <a:pt x="1003" y="1422"/>
                    <a:pt x="1003" y="1422"/>
                    <a:pt x="943" y="1391"/>
                  </a:cubicBezTo>
                  <a:lnTo>
                    <a:pt x="1003" y="1391"/>
                  </a:lnTo>
                  <a:cubicBezTo>
                    <a:pt x="1095" y="1391"/>
                    <a:pt x="1003" y="1361"/>
                    <a:pt x="943" y="1361"/>
                  </a:cubicBezTo>
                  <a:lnTo>
                    <a:pt x="1155" y="1361"/>
                  </a:lnTo>
                  <a:cubicBezTo>
                    <a:pt x="1095" y="1331"/>
                    <a:pt x="1095" y="1331"/>
                    <a:pt x="1095" y="1300"/>
                  </a:cubicBezTo>
                  <a:cubicBezTo>
                    <a:pt x="1095" y="1300"/>
                    <a:pt x="1034" y="1300"/>
                    <a:pt x="882" y="1270"/>
                  </a:cubicBezTo>
                  <a:lnTo>
                    <a:pt x="973" y="1270"/>
                  </a:lnTo>
                  <a:cubicBezTo>
                    <a:pt x="1034" y="1240"/>
                    <a:pt x="1034" y="1240"/>
                    <a:pt x="973" y="1240"/>
                  </a:cubicBezTo>
                  <a:cubicBezTo>
                    <a:pt x="882" y="1240"/>
                    <a:pt x="882" y="1209"/>
                    <a:pt x="973" y="1209"/>
                  </a:cubicBezTo>
                  <a:cubicBezTo>
                    <a:pt x="973" y="1179"/>
                    <a:pt x="973" y="1179"/>
                    <a:pt x="912" y="1179"/>
                  </a:cubicBezTo>
                  <a:lnTo>
                    <a:pt x="1034" y="1179"/>
                  </a:lnTo>
                  <a:cubicBezTo>
                    <a:pt x="1034" y="1179"/>
                    <a:pt x="1034" y="1179"/>
                    <a:pt x="973" y="1148"/>
                  </a:cubicBezTo>
                  <a:lnTo>
                    <a:pt x="1034" y="1148"/>
                  </a:lnTo>
                  <a:cubicBezTo>
                    <a:pt x="1186" y="1148"/>
                    <a:pt x="1186" y="1148"/>
                    <a:pt x="1034" y="1118"/>
                  </a:cubicBezTo>
                  <a:cubicBezTo>
                    <a:pt x="1034" y="1118"/>
                    <a:pt x="973" y="1118"/>
                    <a:pt x="973" y="1088"/>
                  </a:cubicBezTo>
                  <a:cubicBezTo>
                    <a:pt x="973" y="1088"/>
                    <a:pt x="973" y="1057"/>
                    <a:pt x="1064" y="1057"/>
                  </a:cubicBezTo>
                  <a:lnTo>
                    <a:pt x="973" y="1057"/>
                  </a:lnTo>
                  <a:cubicBezTo>
                    <a:pt x="1064" y="1027"/>
                    <a:pt x="973" y="1027"/>
                    <a:pt x="912" y="1027"/>
                  </a:cubicBezTo>
                  <a:lnTo>
                    <a:pt x="1125" y="1027"/>
                  </a:lnTo>
                  <a:cubicBezTo>
                    <a:pt x="1125" y="996"/>
                    <a:pt x="1125" y="996"/>
                    <a:pt x="1064" y="996"/>
                  </a:cubicBezTo>
                  <a:lnTo>
                    <a:pt x="851" y="996"/>
                  </a:lnTo>
                  <a:cubicBezTo>
                    <a:pt x="912" y="996"/>
                    <a:pt x="912" y="966"/>
                    <a:pt x="912" y="966"/>
                  </a:cubicBezTo>
                  <a:lnTo>
                    <a:pt x="1064" y="966"/>
                  </a:lnTo>
                  <a:cubicBezTo>
                    <a:pt x="1003" y="966"/>
                    <a:pt x="1003" y="875"/>
                    <a:pt x="1003" y="844"/>
                  </a:cubicBezTo>
                  <a:lnTo>
                    <a:pt x="1034" y="844"/>
                  </a:lnTo>
                  <a:cubicBezTo>
                    <a:pt x="943" y="844"/>
                    <a:pt x="943" y="814"/>
                    <a:pt x="943" y="784"/>
                  </a:cubicBezTo>
                  <a:cubicBezTo>
                    <a:pt x="943" y="784"/>
                    <a:pt x="973" y="753"/>
                    <a:pt x="882" y="753"/>
                  </a:cubicBezTo>
                  <a:lnTo>
                    <a:pt x="882" y="723"/>
                  </a:lnTo>
                  <a:lnTo>
                    <a:pt x="973" y="723"/>
                  </a:lnTo>
                  <a:cubicBezTo>
                    <a:pt x="973" y="692"/>
                    <a:pt x="882" y="692"/>
                    <a:pt x="821" y="692"/>
                  </a:cubicBezTo>
                  <a:lnTo>
                    <a:pt x="1034" y="692"/>
                  </a:lnTo>
                  <a:cubicBezTo>
                    <a:pt x="1186" y="692"/>
                    <a:pt x="1186" y="692"/>
                    <a:pt x="1034" y="662"/>
                  </a:cubicBezTo>
                  <a:lnTo>
                    <a:pt x="882" y="662"/>
                  </a:lnTo>
                  <a:cubicBezTo>
                    <a:pt x="1034" y="662"/>
                    <a:pt x="1034" y="632"/>
                    <a:pt x="882" y="632"/>
                  </a:cubicBezTo>
                  <a:lnTo>
                    <a:pt x="973" y="632"/>
                  </a:lnTo>
                  <a:cubicBezTo>
                    <a:pt x="912" y="601"/>
                    <a:pt x="912" y="601"/>
                    <a:pt x="912" y="540"/>
                  </a:cubicBezTo>
                  <a:cubicBezTo>
                    <a:pt x="912" y="510"/>
                    <a:pt x="912" y="480"/>
                    <a:pt x="851" y="480"/>
                  </a:cubicBezTo>
                  <a:cubicBezTo>
                    <a:pt x="912" y="480"/>
                    <a:pt x="912" y="480"/>
                    <a:pt x="912" y="449"/>
                  </a:cubicBezTo>
                  <a:cubicBezTo>
                    <a:pt x="912" y="449"/>
                    <a:pt x="912" y="419"/>
                    <a:pt x="851" y="419"/>
                  </a:cubicBezTo>
                  <a:cubicBezTo>
                    <a:pt x="1003" y="419"/>
                    <a:pt x="1064" y="419"/>
                    <a:pt x="943" y="388"/>
                  </a:cubicBezTo>
                  <a:lnTo>
                    <a:pt x="1003" y="388"/>
                  </a:lnTo>
                  <a:cubicBezTo>
                    <a:pt x="1003" y="388"/>
                    <a:pt x="1003" y="388"/>
                    <a:pt x="943" y="358"/>
                  </a:cubicBezTo>
                  <a:cubicBezTo>
                    <a:pt x="943" y="358"/>
                    <a:pt x="943" y="358"/>
                    <a:pt x="943" y="328"/>
                  </a:cubicBezTo>
                  <a:lnTo>
                    <a:pt x="851" y="328"/>
                  </a:lnTo>
                  <a:cubicBezTo>
                    <a:pt x="943" y="328"/>
                    <a:pt x="943" y="297"/>
                    <a:pt x="943" y="267"/>
                  </a:cubicBezTo>
                  <a:cubicBezTo>
                    <a:pt x="943" y="236"/>
                    <a:pt x="943" y="206"/>
                    <a:pt x="1034" y="206"/>
                  </a:cubicBezTo>
                  <a:lnTo>
                    <a:pt x="882" y="206"/>
                  </a:lnTo>
                  <a:cubicBezTo>
                    <a:pt x="1034" y="206"/>
                    <a:pt x="1034" y="176"/>
                    <a:pt x="882" y="176"/>
                  </a:cubicBezTo>
                  <a:lnTo>
                    <a:pt x="943" y="176"/>
                  </a:lnTo>
                  <a:cubicBezTo>
                    <a:pt x="1095" y="176"/>
                    <a:pt x="1034" y="145"/>
                    <a:pt x="882" y="145"/>
                  </a:cubicBezTo>
                  <a:lnTo>
                    <a:pt x="1125" y="145"/>
                  </a:lnTo>
                  <a:lnTo>
                    <a:pt x="1125" y="115"/>
                  </a:ln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14"/>
            <p:cNvSpPr/>
            <p:nvPr/>
          </p:nvSpPr>
          <p:spPr>
            <a:xfrm>
              <a:off x="1363815" y="2240065"/>
              <a:ext cx="21128" cy="54830"/>
            </a:xfrm>
            <a:custGeom>
              <a:rect b="b" l="l" r="r" t="t"/>
              <a:pathLst>
                <a:path extrusionOk="0" h="3314" w="1277">
                  <a:moveTo>
                    <a:pt x="821" y="608"/>
                  </a:moveTo>
                  <a:cubicBezTo>
                    <a:pt x="821" y="622"/>
                    <a:pt x="833" y="630"/>
                    <a:pt x="847" y="634"/>
                  </a:cubicBezTo>
                  <a:lnTo>
                    <a:pt x="847" y="634"/>
                  </a:lnTo>
                  <a:cubicBezTo>
                    <a:pt x="854" y="625"/>
                    <a:pt x="821" y="608"/>
                    <a:pt x="821" y="608"/>
                  </a:cubicBezTo>
                  <a:close/>
                  <a:moveTo>
                    <a:pt x="1073" y="747"/>
                  </a:moveTo>
                  <a:cubicBezTo>
                    <a:pt x="1068" y="747"/>
                    <a:pt x="1055" y="750"/>
                    <a:pt x="1037" y="759"/>
                  </a:cubicBezTo>
                  <a:lnTo>
                    <a:pt x="1037" y="759"/>
                  </a:lnTo>
                  <a:cubicBezTo>
                    <a:pt x="1071" y="755"/>
                    <a:pt x="1082" y="747"/>
                    <a:pt x="1073" y="747"/>
                  </a:cubicBezTo>
                  <a:close/>
                  <a:moveTo>
                    <a:pt x="928" y="1081"/>
                  </a:moveTo>
                  <a:cubicBezTo>
                    <a:pt x="946" y="1081"/>
                    <a:pt x="973" y="1095"/>
                    <a:pt x="973" y="1095"/>
                  </a:cubicBezTo>
                  <a:lnTo>
                    <a:pt x="912" y="1095"/>
                  </a:lnTo>
                  <a:cubicBezTo>
                    <a:pt x="912" y="1085"/>
                    <a:pt x="919" y="1081"/>
                    <a:pt x="928" y="1081"/>
                  </a:cubicBezTo>
                  <a:close/>
                  <a:moveTo>
                    <a:pt x="851" y="1459"/>
                  </a:moveTo>
                  <a:cubicBezTo>
                    <a:pt x="912" y="1459"/>
                    <a:pt x="912" y="1490"/>
                    <a:pt x="912" y="1490"/>
                  </a:cubicBezTo>
                  <a:lnTo>
                    <a:pt x="760" y="1490"/>
                  </a:lnTo>
                  <a:cubicBezTo>
                    <a:pt x="760" y="1459"/>
                    <a:pt x="760" y="1459"/>
                    <a:pt x="851" y="1459"/>
                  </a:cubicBezTo>
                  <a:close/>
                  <a:moveTo>
                    <a:pt x="1125" y="1946"/>
                  </a:moveTo>
                  <a:cubicBezTo>
                    <a:pt x="1155" y="1956"/>
                    <a:pt x="1176" y="1959"/>
                    <a:pt x="1186" y="1959"/>
                  </a:cubicBezTo>
                  <a:cubicBezTo>
                    <a:pt x="1206" y="1959"/>
                    <a:pt x="1186" y="1946"/>
                    <a:pt x="1125" y="1946"/>
                  </a:cubicBezTo>
                  <a:close/>
                  <a:moveTo>
                    <a:pt x="730" y="2250"/>
                  </a:moveTo>
                  <a:cubicBezTo>
                    <a:pt x="821" y="2250"/>
                    <a:pt x="821" y="2250"/>
                    <a:pt x="821" y="2280"/>
                  </a:cubicBezTo>
                  <a:lnTo>
                    <a:pt x="669" y="2280"/>
                  </a:lnTo>
                  <a:cubicBezTo>
                    <a:pt x="578" y="2280"/>
                    <a:pt x="578" y="2280"/>
                    <a:pt x="730" y="2250"/>
                  </a:cubicBezTo>
                  <a:close/>
                  <a:moveTo>
                    <a:pt x="912" y="2402"/>
                  </a:moveTo>
                  <a:cubicBezTo>
                    <a:pt x="918" y="2404"/>
                    <a:pt x="923" y="2405"/>
                    <a:pt x="927" y="2407"/>
                  </a:cubicBezTo>
                  <a:lnTo>
                    <a:pt x="927" y="2407"/>
                  </a:lnTo>
                  <a:cubicBezTo>
                    <a:pt x="936" y="2404"/>
                    <a:pt x="943" y="2402"/>
                    <a:pt x="943" y="2402"/>
                  </a:cubicBezTo>
                  <a:close/>
                  <a:moveTo>
                    <a:pt x="986" y="2540"/>
                  </a:moveTo>
                  <a:cubicBezTo>
                    <a:pt x="1007" y="2540"/>
                    <a:pt x="1034" y="2544"/>
                    <a:pt x="1064" y="2554"/>
                  </a:cubicBezTo>
                  <a:lnTo>
                    <a:pt x="973" y="2554"/>
                  </a:lnTo>
                  <a:cubicBezTo>
                    <a:pt x="932" y="2554"/>
                    <a:pt x="946" y="2540"/>
                    <a:pt x="986" y="2540"/>
                  </a:cubicBezTo>
                  <a:close/>
                  <a:moveTo>
                    <a:pt x="760" y="2615"/>
                  </a:moveTo>
                  <a:cubicBezTo>
                    <a:pt x="821" y="2615"/>
                    <a:pt x="912" y="2615"/>
                    <a:pt x="912" y="2645"/>
                  </a:cubicBezTo>
                  <a:lnTo>
                    <a:pt x="760" y="2645"/>
                  </a:lnTo>
                  <a:lnTo>
                    <a:pt x="760" y="2615"/>
                  </a:lnTo>
                  <a:close/>
                  <a:moveTo>
                    <a:pt x="418" y="2653"/>
                  </a:moveTo>
                  <a:cubicBezTo>
                    <a:pt x="426" y="2653"/>
                    <a:pt x="456" y="2660"/>
                    <a:pt x="517" y="2675"/>
                  </a:cubicBezTo>
                  <a:lnTo>
                    <a:pt x="456" y="2675"/>
                  </a:lnTo>
                  <a:cubicBezTo>
                    <a:pt x="426" y="2660"/>
                    <a:pt x="411" y="2653"/>
                    <a:pt x="418" y="2653"/>
                  </a:cubicBezTo>
                  <a:close/>
                  <a:moveTo>
                    <a:pt x="730" y="2736"/>
                  </a:moveTo>
                  <a:cubicBezTo>
                    <a:pt x="789" y="2736"/>
                    <a:pt x="836" y="2736"/>
                    <a:pt x="886" y="2745"/>
                  </a:cubicBezTo>
                  <a:lnTo>
                    <a:pt x="886" y="2745"/>
                  </a:lnTo>
                  <a:cubicBezTo>
                    <a:pt x="904" y="2741"/>
                    <a:pt x="932" y="2738"/>
                    <a:pt x="973" y="2737"/>
                  </a:cubicBezTo>
                  <a:lnTo>
                    <a:pt x="973" y="2737"/>
                  </a:lnTo>
                  <a:lnTo>
                    <a:pt x="973" y="2766"/>
                  </a:lnTo>
                  <a:cubicBezTo>
                    <a:pt x="941" y="2756"/>
                    <a:pt x="913" y="2749"/>
                    <a:pt x="886" y="2745"/>
                  </a:cubicBezTo>
                  <a:lnTo>
                    <a:pt x="886" y="2745"/>
                  </a:lnTo>
                  <a:cubicBezTo>
                    <a:pt x="839" y="2754"/>
                    <a:pt x="874" y="2766"/>
                    <a:pt x="973" y="2766"/>
                  </a:cubicBezTo>
                  <a:lnTo>
                    <a:pt x="821" y="2766"/>
                  </a:lnTo>
                  <a:cubicBezTo>
                    <a:pt x="608" y="2736"/>
                    <a:pt x="608" y="2736"/>
                    <a:pt x="730" y="2736"/>
                  </a:cubicBezTo>
                  <a:close/>
                  <a:moveTo>
                    <a:pt x="517" y="3040"/>
                  </a:moveTo>
                  <a:lnTo>
                    <a:pt x="578" y="3070"/>
                  </a:lnTo>
                  <a:lnTo>
                    <a:pt x="517" y="3070"/>
                  </a:lnTo>
                  <a:lnTo>
                    <a:pt x="517" y="3040"/>
                  </a:lnTo>
                  <a:close/>
                  <a:moveTo>
                    <a:pt x="639" y="3162"/>
                  </a:moveTo>
                  <a:cubicBezTo>
                    <a:pt x="693" y="3162"/>
                    <a:pt x="650" y="3186"/>
                    <a:pt x="487" y="3191"/>
                  </a:cubicBezTo>
                  <a:lnTo>
                    <a:pt x="487" y="3191"/>
                  </a:lnTo>
                  <a:cubicBezTo>
                    <a:pt x="488" y="3162"/>
                    <a:pt x="548" y="3162"/>
                    <a:pt x="639" y="3162"/>
                  </a:cubicBezTo>
                  <a:close/>
                  <a:moveTo>
                    <a:pt x="608" y="1"/>
                  </a:moveTo>
                  <a:cubicBezTo>
                    <a:pt x="456" y="1"/>
                    <a:pt x="365" y="1"/>
                    <a:pt x="304" y="31"/>
                  </a:cubicBezTo>
                  <a:cubicBezTo>
                    <a:pt x="213" y="31"/>
                    <a:pt x="152" y="61"/>
                    <a:pt x="304" y="61"/>
                  </a:cubicBezTo>
                  <a:cubicBezTo>
                    <a:pt x="213" y="61"/>
                    <a:pt x="213" y="92"/>
                    <a:pt x="213" y="92"/>
                  </a:cubicBezTo>
                  <a:cubicBezTo>
                    <a:pt x="213" y="122"/>
                    <a:pt x="213" y="152"/>
                    <a:pt x="122" y="152"/>
                  </a:cubicBezTo>
                  <a:lnTo>
                    <a:pt x="61" y="152"/>
                  </a:lnTo>
                  <a:cubicBezTo>
                    <a:pt x="122" y="152"/>
                    <a:pt x="122" y="183"/>
                    <a:pt x="122" y="213"/>
                  </a:cubicBezTo>
                  <a:cubicBezTo>
                    <a:pt x="122" y="244"/>
                    <a:pt x="122" y="274"/>
                    <a:pt x="183" y="274"/>
                  </a:cubicBezTo>
                  <a:lnTo>
                    <a:pt x="122" y="274"/>
                  </a:lnTo>
                  <a:cubicBezTo>
                    <a:pt x="183" y="304"/>
                    <a:pt x="183" y="304"/>
                    <a:pt x="183" y="304"/>
                  </a:cubicBezTo>
                  <a:lnTo>
                    <a:pt x="122" y="304"/>
                  </a:lnTo>
                  <a:cubicBezTo>
                    <a:pt x="122" y="304"/>
                    <a:pt x="122" y="335"/>
                    <a:pt x="183" y="335"/>
                  </a:cubicBezTo>
                  <a:cubicBezTo>
                    <a:pt x="183" y="335"/>
                    <a:pt x="183" y="365"/>
                    <a:pt x="91" y="365"/>
                  </a:cubicBezTo>
                  <a:lnTo>
                    <a:pt x="183" y="365"/>
                  </a:lnTo>
                  <a:cubicBezTo>
                    <a:pt x="243" y="365"/>
                    <a:pt x="304" y="396"/>
                    <a:pt x="304" y="396"/>
                  </a:cubicBezTo>
                  <a:lnTo>
                    <a:pt x="91" y="396"/>
                  </a:lnTo>
                  <a:cubicBezTo>
                    <a:pt x="183" y="396"/>
                    <a:pt x="183" y="426"/>
                    <a:pt x="152" y="456"/>
                  </a:cubicBezTo>
                  <a:cubicBezTo>
                    <a:pt x="152" y="487"/>
                    <a:pt x="152" y="487"/>
                    <a:pt x="243" y="487"/>
                  </a:cubicBezTo>
                  <a:cubicBezTo>
                    <a:pt x="304" y="487"/>
                    <a:pt x="304" y="487"/>
                    <a:pt x="243" y="517"/>
                  </a:cubicBezTo>
                  <a:cubicBezTo>
                    <a:pt x="0" y="548"/>
                    <a:pt x="0" y="548"/>
                    <a:pt x="91" y="548"/>
                  </a:cubicBezTo>
                  <a:lnTo>
                    <a:pt x="213" y="548"/>
                  </a:lnTo>
                  <a:cubicBezTo>
                    <a:pt x="91" y="548"/>
                    <a:pt x="152" y="608"/>
                    <a:pt x="304" y="608"/>
                  </a:cubicBezTo>
                  <a:lnTo>
                    <a:pt x="213" y="608"/>
                  </a:lnTo>
                  <a:cubicBezTo>
                    <a:pt x="152" y="608"/>
                    <a:pt x="152" y="608"/>
                    <a:pt x="152" y="639"/>
                  </a:cubicBezTo>
                  <a:cubicBezTo>
                    <a:pt x="304" y="639"/>
                    <a:pt x="213" y="669"/>
                    <a:pt x="152" y="669"/>
                  </a:cubicBezTo>
                  <a:lnTo>
                    <a:pt x="61" y="669"/>
                  </a:lnTo>
                  <a:cubicBezTo>
                    <a:pt x="213" y="669"/>
                    <a:pt x="122" y="700"/>
                    <a:pt x="61" y="700"/>
                  </a:cubicBezTo>
                  <a:cubicBezTo>
                    <a:pt x="122" y="730"/>
                    <a:pt x="122" y="730"/>
                    <a:pt x="122" y="730"/>
                  </a:cubicBezTo>
                  <a:lnTo>
                    <a:pt x="274" y="730"/>
                  </a:lnTo>
                  <a:cubicBezTo>
                    <a:pt x="213" y="730"/>
                    <a:pt x="213" y="760"/>
                    <a:pt x="213" y="760"/>
                  </a:cubicBezTo>
                  <a:cubicBezTo>
                    <a:pt x="183" y="791"/>
                    <a:pt x="183" y="791"/>
                    <a:pt x="122" y="791"/>
                  </a:cubicBezTo>
                  <a:lnTo>
                    <a:pt x="183" y="791"/>
                  </a:lnTo>
                  <a:cubicBezTo>
                    <a:pt x="274" y="821"/>
                    <a:pt x="274" y="821"/>
                    <a:pt x="183" y="821"/>
                  </a:cubicBezTo>
                  <a:cubicBezTo>
                    <a:pt x="122" y="821"/>
                    <a:pt x="122" y="821"/>
                    <a:pt x="183" y="852"/>
                  </a:cubicBezTo>
                  <a:cubicBezTo>
                    <a:pt x="122" y="852"/>
                    <a:pt x="122" y="882"/>
                    <a:pt x="122" y="882"/>
                  </a:cubicBezTo>
                  <a:lnTo>
                    <a:pt x="122" y="912"/>
                  </a:lnTo>
                  <a:lnTo>
                    <a:pt x="395" y="912"/>
                  </a:lnTo>
                  <a:lnTo>
                    <a:pt x="335" y="943"/>
                  </a:lnTo>
                  <a:cubicBezTo>
                    <a:pt x="335" y="943"/>
                    <a:pt x="335" y="912"/>
                    <a:pt x="243" y="912"/>
                  </a:cubicBezTo>
                  <a:lnTo>
                    <a:pt x="335" y="943"/>
                  </a:lnTo>
                  <a:cubicBezTo>
                    <a:pt x="335" y="943"/>
                    <a:pt x="243" y="943"/>
                    <a:pt x="183" y="912"/>
                  </a:cubicBezTo>
                  <a:cubicBezTo>
                    <a:pt x="91" y="912"/>
                    <a:pt x="91" y="943"/>
                    <a:pt x="243" y="943"/>
                  </a:cubicBezTo>
                  <a:lnTo>
                    <a:pt x="243" y="973"/>
                  </a:lnTo>
                  <a:lnTo>
                    <a:pt x="183" y="973"/>
                  </a:lnTo>
                  <a:cubicBezTo>
                    <a:pt x="91" y="973"/>
                    <a:pt x="91" y="1004"/>
                    <a:pt x="243" y="1004"/>
                  </a:cubicBezTo>
                  <a:cubicBezTo>
                    <a:pt x="183" y="1004"/>
                    <a:pt x="152" y="1064"/>
                    <a:pt x="152" y="1095"/>
                  </a:cubicBezTo>
                  <a:lnTo>
                    <a:pt x="304" y="1095"/>
                  </a:lnTo>
                  <a:cubicBezTo>
                    <a:pt x="243" y="1125"/>
                    <a:pt x="243" y="1125"/>
                    <a:pt x="304" y="1125"/>
                  </a:cubicBezTo>
                  <a:lnTo>
                    <a:pt x="152" y="1125"/>
                  </a:lnTo>
                  <a:cubicBezTo>
                    <a:pt x="91" y="1125"/>
                    <a:pt x="152" y="1156"/>
                    <a:pt x="213" y="1156"/>
                  </a:cubicBezTo>
                  <a:cubicBezTo>
                    <a:pt x="91" y="1156"/>
                    <a:pt x="152" y="1186"/>
                    <a:pt x="304" y="1186"/>
                  </a:cubicBezTo>
                  <a:lnTo>
                    <a:pt x="213" y="1186"/>
                  </a:lnTo>
                  <a:cubicBezTo>
                    <a:pt x="213" y="1186"/>
                    <a:pt x="213" y="1186"/>
                    <a:pt x="304" y="1216"/>
                  </a:cubicBezTo>
                  <a:lnTo>
                    <a:pt x="213" y="1216"/>
                  </a:lnTo>
                  <a:lnTo>
                    <a:pt x="304" y="1247"/>
                  </a:lnTo>
                  <a:cubicBezTo>
                    <a:pt x="426" y="1247"/>
                    <a:pt x="365" y="1277"/>
                    <a:pt x="213" y="1277"/>
                  </a:cubicBezTo>
                  <a:cubicBezTo>
                    <a:pt x="213" y="1277"/>
                    <a:pt x="213" y="1277"/>
                    <a:pt x="122" y="1308"/>
                  </a:cubicBezTo>
                  <a:cubicBezTo>
                    <a:pt x="122" y="1308"/>
                    <a:pt x="122" y="1338"/>
                    <a:pt x="213" y="1338"/>
                  </a:cubicBezTo>
                  <a:lnTo>
                    <a:pt x="122" y="1338"/>
                  </a:lnTo>
                  <a:cubicBezTo>
                    <a:pt x="183" y="1338"/>
                    <a:pt x="183" y="1338"/>
                    <a:pt x="183" y="1368"/>
                  </a:cubicBezTo>
                  <a:lnTo>
                    <a:pt x="274" y="1368"/>
                  </a:lnTo>
                  <a:cubicBezTo>
                    <a:pt x="274" y="1368"/>
                    <a:pt x="183" y="1368"/>
                    <a:pt x="183" y="1399"/>
                  </a:cubicBezTo>
                  <a:lnTo>
                    <a:pt x="274" y="1399"/>
                  </a:lnTo>
                  <a:cubicBezTo>
                    <a:pt x="274" y="1399"/>
                    <a:pt x="183" y="1399"/>
                    <a:pt x="183" y="1429"/>
                  </a:cubicBezTo>
                  <a:lnTo>
                    <a:pt x="274" y="1429"/>
                  </a:lnTo>
                  <a:cubicBezTo>
                    <a:pt x="122" y="1459"/>
                    <a:pt x="122" y="1459"/>
                    <a:pt x="183" y="1459"/>
                  </a:cubicBezTo>
                  <a:lnTo>
                    <a:pt x="243" y="1459"/>
                  </a:lnTo>
                  <a:cubicBezTo>
                    <a:pt x="243" y="1490"/>
                    <a:pt x="243" y="1490"/>
                    <a:pt x="183" y="1490"/>
                  </a:cubicBezTo>
                  <a:cubicBezTo>
                    <a:pt x="335" y="1490"/>
                    <a:pt x="243" y="1520"/>
                    <a:pt x="183" y="1520"/>
                  </a:cubicBezTo>
                  <a:lnTo>
                    <a:pt x="243" y="1520"/>
                  </a:lnTo>
                  <a:cubicBezTo>
                    <a:pt x="395" y="1520"/>
                    <a:pt x="395" y="1551"/>
                    <a:pt x="243" y="1551"/>
                  </a:cubicBezTo>
                  <a:lnTo>
                    <a:pt x="31" y="1551"/>
                  </a:lnTo>
                  <a:cubicBezTo>
                    <a:pt x="91" y="1551"/>
                    <a:pt x="91" y="1581"/>
                    <a:pt x="91" y="1581"/>
                  </a:cubicBezTo>
                  <a:lnTo>
                    <a:pt x="183" y="1581"/>
                  </a:lnTo>
                  <a:cubicBezTo>
                    <a:pt x="183" y="1581"/>
                    <a:pt x="243" y="1611"/>
                    <a:pt x="243" y="1611"/>
                  </a:cubicBezTo>
                  <a:cubicBezTo>
                    <a:pt x="243" y="1611"/>
                    <a:pt x="243" y="1642"/>
                    <a:pt x="152" y="1642"/>
                  </a:cubicBezTo>
                  <a:lnTo>
                    <a:pt x="243" y="1642"/>
                  </a:lnTo>
                  <a:cubicBezTo>
                    <a:pt x="304" y="1672"/>
                    <a:pt x="304" y="1672"/>
                    <a:pt x="243" y="1672"/>
                  </a:cubicBezTo>
                  <a:lnTo>
                    <a:pt x="304" y="1672"/>
                  </a:lnTo>
                  <a:cubicBezTo>
                    <a:pt x="243" y="1672"/>
                    <a:pt x="152" y="1672"/>
                    <a:pt x="243" y="1703"/>
                  </a:cubicBezTo>
                  <a:lnTo>
                    <a:pt x="304" y="1703"/>
                  </a:lnTo>
                  <a:cubicBezTo>
                    <a:pt x="243" y="1703"/>
                    <a:pt x="213" y="1855"/>
                    <a:pt x="274" y="1855"/>
                  </a:cubicBezTo>
                  <a:cubicBezTo>
                    <a:pt x="152" y="1855"/>
                    <a:pt x="213" y="1885"/>
                    <a:pt x="274" y="1885"/>
                  </a:cubicBezTo>
                  <a:cubicBezTo>
                    <a:pt x="365" y="1915"/>
                    <a:pt x="365" y="1915"/>
                    <a:pt x="365" y="1915"/>
                  </a:cubicBezTo>
                  <a:lnTo>
                    <a:pt x="274" y="1915"/>
                  </a:lnTo>
                  <a:cubicBezTo>
                    <a:pt x="426" y="1946"/>
                    <a:pt x="426" y="1946"/>
                    <a:pt x="274" y="1946"/>
                  </a:cubicBezTo>
                  <a:lnTo>
                    <a:pt x="365" y="1946"/>
                  </a:lnTo>
                  <a:cubicBezTo>
                    <a:pt x="213" y="1976"/>
                    <a:pt x="213" y="1976"/>
                    <a:pt x="274" y="1976"/>
                  </a:cubicBezTo>
                  <a:cubicBezTo>
                    <a:pt x="426" y="2007"/>
                    <a:pt x="426" y="2007"/>
                    <a:pt x="274" y="2007"/>
                  </a:cubicBezTo>
                  <a:lnTo>
                    <a:pt x="213" y="2037"/>
                  </a:lnTo>
                  <a:lnTo>
                    <a:pt x="274" y="2037"/>
                  </a:lnTo>
                  <a:cubicBezTo>
                    <a:pt x="274" y="2037"/>
                    <a:pt x="183" y="2067"/>
                    <a:pt x="183" y="2098"/>
                  </a:cubicBezTo>
                  <a:cubicBezTo>
                    <a:pt x="183" y="2128"/>
                    <a:pt x="183" y="2128"/>
                    <a:pt x="274" y="2128"/>
                  </a:cubicBezTo>
                  <a:cubicBezTo>
                    <a:pt x="395" y="2128"/>
                    <a:pt x="395" y="2128"/>
                    <a:pt x="274" y="2159"/>
                  </a:cubicBezTo>
                  <a:lnTo>
                    <a:pt x="183" y="2159"/>
                  </a:lnTo>
                  <a:cubicBezTo>
                    <a:pt x="183" y="2159"/>
                    <a:pt x="183" y="2189"/>
                    <a:pt x="122" y="2189"/>
                  </a:cubicBezTo>
                  <a:cubicBezTo>
                    <a:pt x="243" y="2189"/>
                    <a:pt x="243" y="2219"/>
                    <a:pt x="183" y="2219"/>
                  </a:cubicBezTo>
                  <a:cubicBezTo>
                    <a:pt x="183" y="2250"/>
                    <a:pt x="183" y="2250"/>
                    <a:pt x="243" y="2250"/>
                  </a:cubicBezTo>
                  <a:cubicBezTo>
                    <a:pt x="183" y="2250"/>
                    <a:pt x="91" y="2280"/>
                    <a:pt x="243" y="2280"/>
                  </a:cubicBezTo>
                  <a:cubicBezTo>
                    <a:pt x="395" y="2280"/>
                    <a:pt x="395" y="2311"/>
                    <a:pt x="183" y="2311"/>
                  </a:cubicBezTo>
                  <a:lnTo>
                    <a:pt x="304" y="2311"/>
                  </a:lnTo>
                  <a:cubicBezTo>
                    <a:pt x="395" y="2311"/>
                    <a:pt x="395" y="2341"/>
                    <a:pt x="395" y="2341"/>
                  </a:cubicBezTo>
                  <a:lnTo>
                    <a:pt x="152" y="2341"/>
                  </a:lnTo>
                  <a:cubicBezTo>
                    <a:pt x="304" y="2341"/>
                    <a:pt x="304" y="2341"/>
                    <a:pt x="304" y="2371"/>
                  </a:cubicBezTo>
                  <a:lnTo>
                    <a:pt x="152" y="2371"/>
                  </a:lnTo>
                  <a:cubicBezTo>
                    <a:pt x="152" y="2371"/>
                    <a:pt x="365" y="2402"/>
                    <a:pt x="517" y="2402"/>
                  </a:cubicBezTo>
                  <a:lnTo>
                    <a:pt x="304" y="2402"/>
                  </a:lnTo>
                  <a:cubicBezTo>
                    <a:pt x="365" y="2432"/>
                    <a:pt x="365" y="2432"/>
                    <a:pt x="304" y="2432"/>
                  </a:cubicBezTo>
                  <a:lnTo>
                    <a:pt x="152" y="2432"/>
                  </a:lnTo>
                  <a:cubicBezTo>
                    <a:pt x="152" y="2463"/>
                    <a:pt x="152" y="2463"/>
                    <a:pt x="213" y="2463"/>
                  </a:cubicBezTo>
                  <a:lnTo>
                    <a:pt x="365" y="2463"/>
                  </a:lnTo>
                  <a:cubicBezTo>
                    <a:pt x="426" y="2463"/>
                    <a:pt x="517" y="2463"/>
                    <a:pt x="517" y="2493"/>
                  </a:cubicBezTo>
                  <a:lnTo>
                    <a:pt x="274" y="2493"/>
                  </a:lnTo>
                  <a:cubicBezTo>
                    <a:pt x="213" y="2523"/>
                    <a:pt x="274" y="2523"/>
                    <a:pt x="365" y="2523"/>
                  </a:cubicBezTo>
                  <a:cubicBezTo>
                    <a:pt x="365" y="2554"/>
                    <a:pt x="365" y="2554"/>
                    <a:pt x="274" y="2554"/>
                  </a:cubicBezTo>
                  <a:cubicBezTo>
                    <a:pt x="365" y="2554"/>
                    <a:pt x="365" y="2554"/>
                    <a:pt x="274" y="2584"/>
                  </a:cubicBezTo>
                  <a:cubicBezTo>
                    <a:pt x="213" y="2615"/>
                    <a:pt x="274" y="2615"/>
                    <a:pt x="335" y="2615"/>
                  </a:cubicBezTo>
                  <a:lnTo>
                    <a:pt x="699" y="2615"/>
                  </a:lnTo>
                  <a:cubicBezTo>
                    <a:pt x="699" y="2615"/>
                    <a:pt x="639" y="2645"/>
                    <a:pt x="547" y="2645"/>
                  </a:cubicBezTo>
                  <a:cubicBezTo>
                    <a:pt x="487" y="2645"/>
                    <a:pt x="487" y="2615"/>
                    <a:pt x="487" y="2615"/>
                  </a:cubicBezTo>
                  <a:cubicBezTo>
                    <a:pt x="426" y="2615"/>
                    <a:pt x="335" y="2615"/>
                    <a:pt x="335" y="2645"/>
                  </a:cubicBezTo>
                  <a:lnTo>
                    <a:pt x="274" y="2645"/>
                  </a:lnTo>
                  <a:cubicBezTo>
                    <a:pt x="274" y="2675"/>
                    <a:pt x="274" y="2675"/>
                    <a:pt x="183" y="2675"/>
                  </a:cubicBezTo>
                  <a:cubicBezTo>
                    <a:pt x="183" y="2675"/>
                    <a:pt x="183" y="2706"/>
                    <a:pt x="274" y="2706"/>
                  </a:cubicBezTo>
                  <a:lnTo>
                    <a:pt x="335" y="2706"/>
                  </a:lnTo>
                  <a:cubicBezTo>
                    <a:pt x="183" y="2706"/>
                    <a:pt x="91" y="2766"/>
                    <a:pt x="243" y="2766"/>
                  </a:cubicBezTo>
                  <a:cubicBezTo>
                    <a:pt x="183" y="2766"/>
                    <a:pt x="183" y="2797"/>
                    <a:pt x="243" y="2797"/>
                  </a:cubicBezTo>
                  <a:lnTo>
                    <a:pt x="243" y="2827"/>
                  </a:lnTo>
                  <a:lnTo>
                    <a:pt x="304" y="2827"/>
                  </a:lnTo>
                  <a:cubicBezTo>
                    <a:pt x="243" y="2827"/>
                    <a:pt x="243" y="2827"/>
                    <a:pt x="243" y="2858"/>
                  </a:cubicBezTo>
                  <a:lnTo>
                    <a:pt x="304" y="2858"/>
                  </a:lnTo>
                  <a:cubicBezTo>
                    <a:pt x="395" y="2888"/>
                    <a:pt x="304" y="2888"/>
                    <a:pt x="243" y="2888"/>
                  </a:cubicBezTo>
                  <a:cubicBezTo>
                    <a:pt x="243" y="2888"/>
                    <a:pt x="243" y="2918"/>
                    <a:pt x="304" y="2918"/>
                  </a:cubicBezTo>
                  <a:lnTo>
                    <a:pt x="243" y="2918"/>
                  </a:lnTo>
                  <a:cubicBezTo>
                    <a:pt x="152" y="2918"/>
                    <a:pt x="304" y="2918"/>
                    <a:pt x="456" y="2949"/>
                  </a:cubicBezTo>
                  <a:lnTo>
                    <a:pt x="365" y="2949"/>
                  </a:lnTo>
                  <a:cubicBezTo>
                    <a:pt x="456" y="2949"/>
                    <a:pt x="517" y="2949"/>
                    <a:pt x="517" y="2979"/>
                  </a:cubicBezTo>
                  <a:cubicBezTo>
                    <a:pt x="517" y="2949"/>
                    <a:pt x="578" y="2949"/>
                    <a:pt x="669" y="2949"/>
                  </a:cubicBezTo>
                  <a:cubicBezTo>
                    <a:pt x="669" y="2949"/>
                    <a:pt x="578" y="2979"/>
                    <a:pt x="517" y="2979"/>
                  </a:cubicBezTo>
                  <a:cubicBezTo>
                    <a:pt x="365" y="2979"/>
                    <a:pt x="304" y="2979"/>
                    <a:pt x="304" y="3010"/>
                  </a:cubicBezTo>
                  <a:cubicBezTo>
                    <a:pt x="304" y="3010"/>
                    <a:pt x="304" y="3010"/>
                    <a:pt x="213" y="3040"/>
                  </a:cubicBezTo>
                  <a:lnTo>
                    <a:pt x="304" y="3040"/>
                  </a:lnTo>
                  <a:cubicBezTo>
                    <a:pt x="213" y="3040"/>
                    <a:pt x="213" y="3070"/>
                    <a:pt x="304" y="3070"/>
                  </a:cubicBezTo>
                  <a:lnTo>
                    <a:pt x="426" y="3070"/>
                  </a:lnTo>
                  <a:cubicBezTo>
                    <a:pt x="274" y="3070"/>
                    <a:pt x="213" y="3101"/>
                    <a:pt x="365" y="3101"/>
                  </a:cubicBezTo>
                  <a:cubicBezTo>
                    <a:pt x="213" y="3131"/>
                    <a:pt x="213" y="3131"/>
                    <a:pt x="274" y="3131"/>
                  </a:cubicBezTo>
                  <a:cubicBezTo>
                    <a:pt x="426" y="3131"/>
                    <a:pt x="426" y="3162"/>
                    <a:pt x="335" y="3162"/>
                  </a:cubicBezTo>
                  <a:lnTo>
                    <a:pt x="483" y="3191"/>
                  </a:lnTo>
                  <a:lnTo>
                    <a:pt x="483" y="3191"/>
                  </a:lnTo>
                  <a:cubicBezTo>
                    <a:pt x="465" y="3192"/>
                    <a:pt x="446" y="3192"/>
                    <a:pt x="426" y="3192"/>
                  </a:cubicBezTo>
                  <a:cubicBezTo>
                    <a:pt x="426" y="3222"/>
                    <a:pt x="426" y="3222"/>
                    <a:pt x="335" y="3222"/>
                  </a:cubicBezTo>
                  <a:lnTo>
                    <a:pt x="395" y="3222"/>
                  </a:lnTo>
                  <a:cubicBezTo>
                    <a:pt x="547" y="3222"/>
                    <a:pt x="547" y="3222"/>
                    <a:pt x="395" y="3253"/>
                  </a:cubicBezTo>
                  <a:cubicBezTo>
                    <a:pt x="395" y="3283"/>
                    <a:pt x="395" y="3283"/>
                    <a:pt x="335" y="3283"/>
                  </a:cubicBezTo>
                  <a:cubicBezTo>
                    <a:pt x="243" y="3283"/>
                    <a:pt x="243" y="3283"/>
                    <a:pt x="335" y="3314"/>
                  </a:cubicBezTo>
                  <a:cubicBezTo>
                    <a:pt x="487" y="3314"/>
                    <a:pt x="547" y="3314"/>
                    <a:pt x="547" y="3283"/>
                  </a:cubicBezTo>
                  <a:lnTo>
                    <a:pt x="608" y="3283"/>
                  </a:lnTo>
                  <a:lnTo>
                    <a:pt x="608" y="3314"/>
                  </a:lnTo>
                  <a:lnTo>
                    <a:pt x="821" y="3314"/>
                  </a:lnTo>
                  <a:cubicBezTo>
                    <a:pt x="973" y="3314"/>
                    <a:pt x="973" y="3283"/>
                    <a:pt x="973" y="3283"/>
                  </a:cubicBezTo>
                  <a:lnTo>
                    <a:pt x="1186" y="3283"/>
                  </a:lnTo>
                  <a:cubicBezTo>
                    <a:pt x="1246" y="3253"/>
                    <a:pt x="1246" y="3253"/>
                    <a:pt x="1095" y="3253"/>
                  </a:cubicBezTo>
                  <a:lnTo>
                    <a:pt x="882" y="3253"/>
                  </a:lnTo>
                  <a:cubicBezTo>
                    <a:pt x="973" y="3222"/>
                    <a:pt x="1034" y="3222"/>
                    <a:pt x="1034" y="3222"/>
                  </a:cubicBezTo>
                  <a:lnTo>
                    <a:pt x="1125" y="3222"/>
                  </a:lnTo>
                  <a:cubicBezTo>
                    <a:pt x="1125" y="3222"/>
                    <a:pt x="1125" y="3222"/>
                    <a:pt x="1186" y="3192"/>
                  </a:cubicBezTo>
                  <a:lnTo>
                    <a:pt x="973" y="3192"/>
                  </a:lnTo>
                  <a:cubicBezTo>
                    <a:pt x="1186" y="3192"/>
                    <a:pt x="1277" y="3162"/>
                    <a:pt x="1064" y="3162"/>
                  </a:cubicBezTo>
                  <a:lnTo>
                    <a:pt x="821" y="3162"/>
                  </a:lnTo>
                  <a:cubicBezTo>
                    <a:pt x="821" y="3131"/>
                    <a:pt x="821" y="3131"/>
                    <a:pt x="912" y="3131"/>
                  </a:cubicBezTo>
                  <a:lnTo>
                    <a:pt x="973" y="3131"/>
                  </a:lnTo>
                  <a:cubicBezTo>
                    <a:pt x="1034" y="3131"/>
                    <a:pt x="1125" y="3131"/>
                    <a:pt x="1064" y="3101"/>
                  </a:cubicBezTo>
                  <a:cubicBezTo>
                    <a:pt x="1064" y="3101"/>
                    <a:pt x="1064" y="3070"/>
                    <a:pt x="1125" y="3070"/>
                  </a:cubicBezTo>
                  <a:lnTo>
                    <a:pt x="912" y="3070"/>
                  </a:lnTo>
                  <a:cubicBezTo>
                    <a:pt x="973" y="3070"/>
                    <a:pt x="973" y="3070"/>
                    <a:pt x="973" y="3040"/>
                  </a:cubicBezTo>
                  <a:lnTo>
                    <a:pt x="1064" y="3040"/>
                  </a:lnTo>
                  <a:cubicBezTo>
                    <a:pt x="912" y="3040"/>
                    <a:pt x="1003" y="3010"/>
                    <a:pt x="1125" y="3010"/>
                  </a:cubicBezTo>
                  <a:lnTo>
                    <a:pt x="1216" y="3010"/>
                  </a:lnTo>
                  <a:cubicBezTo>
                    <a:pt x="1155" y="3010"/>
                    <a:pt x="1155" y="3010"/>
                    <a:pt x="1155" y="2979"/>
                  </a:cubicBezTo>
                  <a:lnTo>
                    <a:pt x="1003" y="2979"/>
                  </a:lnTo>
                  <a:cubicBezTo>
                    <a:pt x="973" y="2964"/>
                    <a:pt x="935" y="2956"/>
                    <a:pt x="905" y="2956"/>
                  </a:cubicBezTo>
                  <a:cubicBezTo>
                    <a:pt x="874" y="2956"/>
                    <a:pt x="851" y="2964"/>
                    <a:pt x="851" y="2979"/>
                  </a:cubicBezTo>
                  <a:cubicBezTo>
                    <a:pt x="851" y="2949"/>
                    <a:pt x="851" y="2949"/>
                    <a:pt x="943" y="2949"/>
                  </a:cubicBezTo>
                  <a:lnTo>
                    <a:pt x="1155" y="2949"/>
                  </a:lnTo>
                  <a:cubicBezTo>
                    <a:pt x="1155" y="2949"/>
                    <a:pt x="1148" y="2945"/>
                    <a:pt x="1138" y="2940"/>
                  </a:cubicBezTo>
                  <a:lnTo>
                    <a:pt x="1138" y="2940"/>
                  </a:lnTo>
                  <a:cubicBezTo>
                    <a:pt x="1148" y="2936"/>
                    <a:pt x="1155" y="2929"/>
                    <a:pt x="1155" y="2918"/>
                  </a:cubicBezTo>
                  <a:cubicBezTo>
                    <a:pt x="1095" y="2918"/>
                    <a:pt x="1003" y="2918"/>
                    <a:pt x="1095" y="2888"/>
                  </a:cubicBezTo>
                  <a:cubicBezTo>
                    <a:pt x="1095" y="2888"/>
                    <a:pt x="1095" y="2858"/>
                    <a:pt x="1003" y="2858"/>
                  </a:cubicBezTo>
                  <a:lnTo>
                    <a:pt x="1095" y="2858"/>
                  </a:lnTo>
                  <a:cubicBezTo>
                    <a:pt x="1095" y="2858"/>
                    <a:pt x="1095" y="2858"/>
                    <a:pt x="1034" y="2827"/>
                  </a:cubicBezTo>
                  <a:lnTo>
                    <a:pt x="1095" y="2827"/>
                  </a:lnTo>
                  <a:cubicBezTo>
                    <a:pt x="1034" y="2797"/>
                    <a:pt x="1034" y="2766"/>
                    <a:pt x="1095" y="2766"/>
                  </a:cubicBezTo>
                  <a:lnTo>
                    <a:pt x="1034" y="2766"/>
                  </a:lnTo>
                  <a:cubicBezTo>
                    <a:pt x="1166" y="2740"/>
                    <a:pt x="1114" y="2737"/>
                    <a:pt x="1017" y="2736"/>
                  </a:cubicBezTo>
                  <a:lnTo>
                    <a:pt x="1017" y="2736"/>
                  </a:lnTo>
                  <a:cubicBezTo>
                    <a:pt x="1023" y="2736"/>
                    <a:pt x="1028" y="2736"/>
                    <a:pt x="1034" y="2736"/>
                  </a:cubicBezTo>
                  <a:cubicBezTo>
                    <a:pt x="1186" y="2736"/>
                    <a:pt x="1186" y="2736"/>
                    <a:pt x="1034" y="2706"/>
                  </a:cubicBezTo>
                  <a:lnTo>
                    <a:pt x="1186" y="2706"/>
                  </a:lnTo>
                  <a:cubicBezTo>
                    <a:pt x="1186" y="2675"/>
                    <a:pt x="1125" y="2675"/>
                    <a:pt x="1034" y="2675"/>
                  </a:cubicBezTo>
                  <a:cubicBezTo>
                    <a:pt x="983" y="2685"/>
                    <a:pt x="949" y="2689"/>
                    <a:pt x="932" y="2689"/>
                  </a:cubicBezTo>
                  <a:cubicBezTo>
                    <a:pt x="899" y="2689"/>
                    <a:pt x="932" y="2675"/>
                    <a:pt x="1034" y="2675"/>
                  </a:cubicBezTo>
                  <a:cubicBezTo>
                    <a:pt x="1246" y="2675"/>
                    <a:pt x="1277" y="2675"/>
                    <a:pt x="1125" y="2645"/>
                  </a:cubicBezTo>
                  <a:cubicBezTo>
                    <a:pt x="1024" y="2645"/>
                    <a:pt x="990" y="2631"/>
                    <a:pt x="1024" y="2631"/>
                  </a:cubicBezTo>
                  <a:cubicBezTo>
                    <a:pt x="1040" y="2631"/>
                    <a:pt x="1074" y="2635"/>
                    <a:pt x="1125" y="2645"/>
                  </a:cubicBezTo>
                  <a:lnTo>
                    <a:pt x="1186" y="2645"/>
                  </a:lnTo>
                  <a:cubicBezTo>
                    <a:pt x="1186" y="2615"/>
                    <a:pt x="1186" y="2615"/>
                    <a:pt x="1186" y="2615"/>
                  </a:cubicBezTo>
                  <a:lnTo>
                    <a:pt x="1064" y="2615"/>
                  </a:lnTo>
                  <a:cubicBezTo>
                    <a:pt x="1186" y="2615"/>
                    <a:pt x="1277" y="2584"/>
                    <a:pt x="1125" y="2584"/>
                  </a:cubicBezTo>
                  <a:lnTo>
                    <a:pt x="1064" y="2584"/>
                  </a:lnTo>
                  <a:cubicBezTo>
                    <a:pt x="973" y="2584"/>
                    <a:pt x="1064" y="2554"/>
                    <a:pt x="1125" y="2554"/>
                  </a:cubicBezTo>
                  <a:lnTo>
                    <a:pt x="1064" y="2554"/>
                  </a:lnTo>
                  <a:cubicBezTo>
                    <a:pt x="1125" y="2554"/>
                    <a:pt x="1125" y="2554"/>
                    <a:pt x="1216" y="2523"/>
                  </a:cubicBezTo>
                  <a:lnTo>
                    <a:pt x="1125" y="2523"/>
                  </a:lnTo>
                  <a:cubicBezTo>
                    <a:pt x="1064" y="2523"/>
                    <a:pt x="1064" y="2493"/>
                    <a:pt x="1125" y="2493"/>
                  </a:cubicBezTo>
                  <a:cubicBezTo>
                    <a:pt x="1125" y="2493"/>
                    <a:pt x="1064" y="2493"/>
                    <a:pt x="1064" y="2463"/>
                  </a:cubicBezTo>
                  <a:cubicBezTo>
                    <a:pt x="1003" y="2432"/>
                    <a:pt x="1003" y="2432"/>
                    <a:pt x="1064" y="2432"/>
                  </a:cubicBezTo>
                  <a:lnTo>
                    <a:pt x="1003" y="2432"/>
                  </a:lnTo>
                  <a:cubicBezTo>
                    <a:pt x="1003" y="2432"/>
                    <a:pt x="1003" y="2432"/>
                    <a:pt x="927" y="2407"/>
                  </a:cubicBezTo>
                  <a:lnTo>
                    <a:pt x="927" y="2407"/>
                  </a:lnTo>
                  <a:cubicBezTo>
                    <a:pt x="901" y="2415"/>
                    <a:pt x="851" y="2432"/>
                    <a:pt x="851" y="2432"/>
                  </a:cubicBezTo>
                  <a:cubicBezTo>
                    <a:pt x="791" y="2432"/>
                    <a:pt x="791" y="2402"/>
                    <a:pt x="791" y="2402"/>
                  </a:cubicBezTo>
                  <a:lnTo>
                    <a:pt x="912" y="2402"/>
                  </a:lnTo>
                  <a:cubicBezTo>
                    <a:pt x="1003" y="2371"/>
                    <a:pt x="1064" y="2371"/>
                    <a:pt x="943" y="2371"/>
                  </a:cubicBezTo>
                  <a:cubicBezTo>
                    <a:pt x="1003" y="2341"/>
                    <a:pt x="1003" y="2341"/>
                    <a:pt x="943" y="2341"/>
                  </a:cubicBezTo>
                  <a:cubicBezTo>
                    <a:pt x="851" y="2341"/>
                    <a:pt x="851" y="2341"/>
                    <a:pt x="851" y="2311"/>
                  </a:cubicBezTo>
                  <a:lnTo>
                    <a:pt x="1003" y="2311"/>
                  </a:lnTo>
                  <a:cubicBezTo>
                    <a:pt x="963" y="2311"/>
                    <a:pt x="976" y="2297"/>
                    <a:pt x="990" y="2297"/>
                  </a:cubicBezTo>
                  <a:cubicBezTo>
                    <a:pt x="997" y="2297"/>
                    <a:pt x="1003" y="2300"/>
                    <a:pt x="1003" y="2311"/>
                  </a:cubicBezTo>
                  <a:lnTo>
                    <a:pt x="1095" y="2311"/>
                  </a:lnTo>
                  <a:cubicBezTo>
                    <a:pt x="1155" y="2280"/>
                    <a:pt x="1095" y="2280"/>
                    <a:pt x="1003" y="2280"/>
                  </a:cubicBezTo>
                  <a:lnTo>
                    <a:pt x="1034" y="2280"/>
                  </a:lnTo>
                  <a:cubicBezTo>
                    <a:pt x="1155" y="2280"/>
                    <a:pt x="1095" y="2250"/>
                    <a:pt x="1034" y="2250"/>
                  </a:cubicBezTo>
                  <a:cubicBezTo>
                    <a:pt x="1186" y="2250"/>
                    <a:pt x="1034" y="2250"/>
                    <a:pt x="791" y="2219"/>
                  </a:cubicBezTo>
                  <a:lnTo>
                    <a:pt x="943" y="2219"/>
                  </a:lnTo>
                  <a:cubicBezTo>
                    <a:pt x="1034" y="2219"/>
                    <a:pt x="1034" y="2189"/>
                    <a:pt x="1034" y="2189"/>
                  </a:cubicBezTo>
                  <a:lnTo>
                    <a:pt x="943" y="2189"/>
                  </a:lnTo>
                  <a:lnTo>
                    <a:pt x="943" y="2159"/>
                  </a:lnTo>
                  <a:cubicBezTo>
                    <a:pt x="1034" y="2159"/>
                    <a:pt x="1034" y="2159"/>
                    <a:pt x="1034" y="2098"/>
                  </a:cubicBezTo>
                  <a:cubicBezTo>
                    <a:pt x="1034" y="2067"/>
                    <a:pt x="1034" y="2067"/>
                    <a:pt x="882" y="2067"/>
                  </a:cubicBezTo>
                  <a:lnTo>
                    <a:pt x="973" y="2067"/>
                  </a:lnTo>
                  <a:cubicBezTo>
                    <a:pt x="973" y="2067"/>
                    <a:pt x="973" y="2037"/>
                    <a:pt x="1034" y="2037"/>
                  </a:cubicBezTo>
                  <a:cubicBezTo>
                    <a:pt x="1125" y="2037"/>
                    <a:pt x="1186" y="2007"/>
                    <a:pt x="1125" y="2007"/>
                  </a:cubicBezTo>
                  <a:lnTo>
                    <a:pt x="1125" y="1976"/>
                  </a:lnTo>
                  <a:lnTo>
                    <a:pt x="1064" y="1976"/>
                  </a:lnTo>
                  <a:cubicBezTo>
                    <a:pt x="1064" y="1976"/>
                    <a:pt x="1064" y="1946"/>
                    <a:pt x="1125" y="1946"/>
                  </a:cubicBezTo>
                  <a:lnTo>
                    <a:pt x="1064" y="1946"/>
                  </a:lnTo>
                  <a:cubicBezTo>
                    <a:pt x="1064" y="1915"/>
                    <a:pt x="1064" y="1915"/>
                    <a:pt x="1003" y="1915"/>
                  </a:cubicBezTo>
                  <a:lnTo>
                    <a:pt x="1064" y="1915"/>
                  </a:lnTo>
                  <a:cubicBezTo>
                    <a:pt x="1064" y="1915"/>
                    <a:pt x="1064" y="1885"/>
                    <a:pt x="1003" y="1885"/>
                  </a:cubicBezTo>
                  <a:cubicBezTo>
                    <a:pt x="1155" y="1885"/>
                    <a:pt x="1155" y="1855"/>
                    <a:pt x="1003" y="1855"/>
                  </a:cubicBezTo>
                  <a:cubicBezTo>
                    <a:pt x="912" y="1824"/>
                    <a:pt x="1003" y="1824"/>
                    <a:pt x="1064" y="1824"/>
                  </a:cubicBezTo>
                  <a:lnTo>
                    <a:pt x="1155" y="1824"/>
                  </a:lnTo>
                  <a:cubicBezTo>
                    <a:pt x="1064" y="1824"/>
                    <a:pt x="1064" y="1794"/>
                    <a:pt x="1064" y="1794"/>
                  </a:cubicBezTo>
                  <a:lnTo>
                    <a:pt x="943" y="1794"/>
                  </a:lnTo>
                  <a:cubicBezTo>
                    <a:pt x="1003" y="1794"/>
                    <a:pt x="1003" y="1763"/>
                    <a:pt x="1003" y="1763"/>
                  </a:cubicBezTo>
                  <a:cubicBezTo>
                    <a:pt x="1095" y="1733"/>
                    <a:pt x="1095" y="1733"/>
                    <a:pt x="1034" y="1733"/>
                  </a:cubicBezTo>
                  <a:lnTo>
                    <a:pt x="943" y="1733"/>
                  </a:lnTo>
                  <a:cubicBezTo>
                    <a:pt x="1095" y="1733"/>
                    <a:pt x="1095" y="1703"/>
                    <a:pt x="943" y="1672"/>
                  </a:cubicBezTo>
                  <a:lnTo>
                    <a:pt x="1095" y="1672"/>
                  </a:lnTo>
                  <a:cubicBezTo>
                    <a:pt x="1095" y="1672"/>
                    <a:pt x="1034" y="1642"/>
                    <a:pt x="1034" y="1642"/>
                  </a:cubicBezTo>
                  <a:cubicBezTo>
                    <a:pt x="1034" y="1611"/>
                    <a:pt x="1034" y="1611"/>
                    <a:pt x="973" y="1611"/>
                  </a:cubicBezTo>
                  <a:cubicBezTo>
                    <a:pt x="882" y="1611"/>
                    <a:pt x="882" y="1611"/>
                    <a:pt x="973" y="1581"/>
                  </a:cubicBezTo>
                  <a:cubicBezTo>
                    <a:pt x="1034" y="1581"/>
                    <a:pt x="1034" y="1581"/>
                    <a:pt x="973" y="1551"/>
                  </a:cubicBezTo>
                  <a:lnTo>
                    <a:pt x="1034" y="1551"/>
                  </a:lnTo>
                  <a:cubicBezTo>
                    <a:pt x="1125" y="1551"/>
                    <a:pt x="1186" y="1551"/>
                    <a:pt x="1064" y="1520"/>
                  </a:cubicBezTo>
                  <a:lnTo>
                    <a:pt x="1125" y="1520"/>
                  </a:lnTo>
                  <a:cubicBezTo>
                    <a:pt x="1064" y="1520"/>
                    <a:pt x="1064" y="1490"/>
                    <a:pt x="1125" y="1490"/>
                  </a:cubicBezTo>
                  <a:lnTo>
                    <a:pt x="973" y="1490"/>
                  </a:lnTo>
                  <a:cubicBezTo>
                    <a:pt x="912" y="1490"/>
                    <a:pt x="912" y="1459"/>
                    <a:pt x="973" y="1459"/>
                  </a:cubicBezTo>
                  <a:lnTo>
                    <a:pt x="1064" y="1459"/>
                  </a:lnTo>
                  <a:cubicBezTo>
                    <a:pt x="1064" y="1459"/>
                    <a:pt x="1003" y="1429"/>
                    <a:pt x="1003" y="1429"/>
                  </a:cubicBezTo>
                  <a:cubicBezTo>
                    <a:pt x="1003" y="1399"/>
                    <a:pt x="1003" y="1368"/>
                    <a:pt x="912" y="1368"/>
                  </a:cubicBezTo>
                  <a:lnTo>
                    <a:pt x="1003" y="1368"/>
                  </a:lnTo>
                  <a:cubicBezTo>
                    <a:pt x="1003" y="1338"/>
                    <a:pt x="1003" y="1338"/>
                    <a:pt x="1064" y="1338"/>
                  </a:cubicBezTo>
                  <a:lnTo>
                    <a:pt x="1003" y="1338"/>
                  </a:lnTo>
                  <a:cubicBezTo>
                    <a:pt x="1064" y="1338"/>
                    <a:pt x="1155" y="1308"/>
                    <a:pt x="1064" y="1308"/>
                  </a:cubicBezTo>
                  <a:lnTo>
                    <a:pt x="1003" y="1308"/>
                  </a:lnTo>
                  <a:cubicBezTo>
                    <a:pt x="1095" y="1308"/>
                    <a:pt x="1003" y="1277"/>
                    <a:pt x="943" y="1277"/>
                  </a:cubicBezTo>
                  <a:lnTo>
                    <a:pt x="1003" y="1277"/>
                  </a:lnTo>
                  <a:cubicBezTo>
                    <a:pt x="943" y="1247"/>
                    <a:pt x="1003" y="1247"/>
                    <a:pt x="1095" y="1247"/>
                  </a:cubicBezTo>
                  <a:cubicBezTo>
                    <a:pt x="1115" y="1257"/>
                    <a:pt x="1128" y="1260"/>
                    <a:pt x="1137" y="1260"/>
                  </a:cubicBezTo>
                  <a:cubicBezTo>
                    <a:pt x="1155" y="1260"/>
                    <a:pt x="1155" y="1247"/>
                    <a:pt x="1155" y="1247"/>
                  </a:cubicBezTo>
                  <a:cubicBezTo>
                    <a:pt x="1095" y="1247"/>
                    <a:pt x="1095" y="1247"/>
                    <a:pt x="1095" y="1216"/>
                  </a:cubicBezTo>
                  <a:cubicBezTo>
                    <a:pt x="1095" y="1186"/>
                    <a:pt x="1034" y="1186"/>
                    <a:pt x="882" y="1186"/>
                  </a:cubicBezTo>
                  <a:lnTo>
                    <a:pt x="973" y="1186"/>
                  </a:lnTo>
                  <a:cubicBezTo>
                    <a:pt x="882" y="1186"/>
                    <a:pt x="882" y="1156"/>
                    <a:pt x="973" y="1156"/>
                  </a:cubicBezTo>
                  <a:cubicBezTo>
                    <a:pt x="973" y="1156"/>
                    <a:pt x="973" y="1125"/>
                    <a:pt x="1034" y="1125"/>
                  </a:cubicBezTo>
                  <a:lnTo>
                    <a:pt x="973" y="1125"/>
                  </a:lnTo>
                  <a:cubicBezTo>
                    <a:pt x="1125" y="1125"/>
                    <a:pt x="1125" y="1095"/>
                    <a:pt x="1034" y="1095"/>
                  </a:cubicBezTo>
                  <a:cubicBezTo>
                    <a:pt x="1034" y="1064"/>
                    <a:pt x="1034" y="1064"/>
                    <a:pt x="973" y="1064"/>
                  </a:cubicBezTo>
                  <a:lnTo>
                    <a:pt x="1034" y="1064"/>
                  </a:lnTo>
                  <a:cubicBezTo>
                    <a:pt x="912" y="1064"/>
                    <a:pt x="973" y="1034"/>
                    <a:pt x="1034" y="1034"/>
                  </a:cubicBezTo>
                  <a:cubicBezTo>
                    <a:pt x="1034" y="1034"/>
                    <a:pt x="973" y="1004"/>
                    <a:pt x="973" y="1004"/>
                  </a:cubicBezTo>
                  <a:cubicBezTo>
                    <a:pt x="973" y="973"/>
                    <a:pt x="973" y="973"/>
                    <a:pt x="1064" y="973"/>
                  </a:cubicBezTo>
                  <a:lnTo>
                    <a:pt x="1125" y="973"/>
                  </a:lnTo>
                  <a:cubicBezTo>
                    <a:pt x="973" y="973"/>
                    <a:pt x="973" y="973"/>
                    <a:pt x="973" y="943"/>
                  </a:cubicBezTo>
                  <a:lnTo>
                    <a:pt x="851" y="943"/>
                  </a:lnTo>
                  <a:cubicBezTo>
                    <a:pt x="851" y="912"/>
                    <a:pt x="912" y="912"/>
                    <a:pt x="1003" y="912"/>
                  </a:cubicBezTo>
                  <a:lnTo>
                    <a:pt x="912" y="912"/>
                  </a:lnTo>
                  <a:cubicBezTo>
                    <a:pt x="851" y="912"/>
                    <a:pt x="851" y="882"/>
                    <a:pt x="851" y="882"/>
                  </a:cubicBezTo>
                  <a:cubicBezTo>
                    <a:pt x="851" y="897"/>
                    <a:pt x="851" y="905"/>
                    <a:pt x="840" y="905"/>
                  </a:cubicBezTo>
                  <a:cubicBezTo>
                    <a:pt x="829" y="905"/>
                    <a:pt x="806" y="897"/>
                    <a:pt x="760" y="882"/>
                  </a:cubicBezTo>
                  <a:lnTo>
                    <a:pt x="791" y="882"/>
                  </a:lnTo>
                  <a:lnTo>
                    <a:pt x="791" y="852"/>
                  </a:lnTo>
                  <a:lnTo>
                    <a:pt x="851" y="852"/>
                  </a:lnTo>
                  <a:lnTo>
                    <a:pt x="791" y="882"/>
                  </a:lnTo>
                  <a:lnTo>
                    <a:pt x="1064" y="882"/>
                  </a:lnTo>
                  <a:cubicBezTo>
                    <a:pt x="1003" y="882"/>
                    <a:pt x="1003" y="760"/>
                    <a:pt x="1003" y="760"/>
                  </a:cubicBezTo>
                  <a:cubicBezTo>
                    <a:pt x="1009" y="760"/>
                    <a:pt x="1014" y="760"/>
                    <a:pt x="1019" y="760"/>
                  </a:cubicBezTo>
                  <a:lnTo>
                    <a:pt x="1019" y="760"/>
                  </a:lnTo>
                  <a:cubicBezTo>
                    <a:pt x="1023" y="760"/>
                    <a:pt x="1028" y="760"/>
                    <a:pt x="1034" y="760"/>
                  </a:cubicBezTo>
                  <a:cubicBezTo>
                    <a:pt x="1035" y="760"/>
                    <a:pt x="1036" y="759"/>
                    <a:pt x="1037" y="759"/>
                  </a:cubicBezTo>
                  <a:lnTo>
                    <a:pt x="1037" y="759"/>
                  </a:lnTo>
                  <a:cubicBezTo>
                    <a:pt x="1031" y="759"/>
                    <a:pt x="1025" y="760"/>
                    <a:pt x="1019" y="760"/>
                  </a:cubicBezTo>
                  <a:lnTo>
                    <a:pt x="1019" y="760"/>
                  </a:lnTo>
                  <a:cubicBezTo>
                    <a:pt x="943" y="757"/>
                    <a:pt x="943" y="728"/>
                    <a:pt x="943" y="700"/>
                  </a:cubicBezTo>
                  <a:cubicBezTo>
                    <a:pt x="943" y="669"/>
                    <a:pt x="973" y="639"/>
                    <a:pt x="882" y="639"/>
                  </a:cubicBezTo>
                  <a:cubicBezTo>
                    <a:pt x="882" y="639"/>
                    <a:pt x="863" y="639"/>
                    <a:pt x="847" y="634"/>
                  </a:cubicBezTo>
                  <a:lnTo>
                    <a:pt x="847" y="634"/>
                  </a:lnTo>
                  <a:cubicBezTo>
                    <a:pt x="844" y="637"/>
                    <a:pt x="837" y="639"/>
                    <a:pt x="821" y="639"/>
                  </a:cubicBezTo>
                  <a:lnTo>
                    <a:pt x="730" y="639"/>
                  </a:lnTo>
                  <a:cubicBezTo>
                    <a:pt x="669" y="608"/>
                    <a:pt x="578" y="608"/>
                    <a:pt x="669" y="608"/>
                  </a:cubicBezTo>
                  <a:lnTo>
                    <a:pt x="973" y="608"/>
                  </a:lnTo>
                  <a:cubicBezTo>
                    <a:pt x="882" y="608"/>
                    <a:pt x="882" y="578"/>
                    <a:pt x="882" y="578"/>
                  </a:cubicBezTo>
                  <a:lnTo>
                    <a:pt x="973" y="578"/>
                  </a:lnTo>
                  <a:cubicBezTo>
                    <a:pt x="1125" y="578"/>
                    <a:pt x="973" y="548"/>
                    <a:pt x="882" y="548"/>
                  </a:cubicBezTo>
                  <a:cubicBezTo>
                    <a:pt x="973" y="548"/>
                    <a:pt x="973" y="517"/>
                    <a:pt x="973" y="517"/>
                  </a:cubicBezTo>
                  <a:cubicBezTo>
                    <a:pt x="912" y="517"/>
                    <a:pt x="912" y="487"/>
                    <a:pt x="912" y="456"/>
                  </a:cubicBezTo>
                  <a:cubicBezTo>
                    <a:pt x="912" y="426"/>
                    <a:pt x="912" y="396"/>
                    <a:pt x="851" y="396"/>
                  </a:cubicBezTo>
                  <a:cubicBezTo>
                    <a:pt x="760" y="365"/>
                    <a:pt x="699" y="365"/>
                    <a:pt x="851" y="365"/>
                  </a:cubicBezTo>
                  <a:lnTo>
                    <a:pt x="912" y="365"/>
                  </a:lnTo>
                  <a:cubicBezTo>
                    <a:pt x="912" y="335"/>
                    <a:pt x="912" y="335"/>
                    <a:pt x="851" y="335"/>
                  </a:cubicBezTo>
                  <a:cubicBezTo>
                    <a:pt x="1003" y="335"/>
                    <a:pt x="1064" y="304"/>
                    <a:pt x="943" y="304"/>
                  </a:cubicBezTo>
                  <a:lnTo>
                    <a:pt x="1003" y="304"/>
                  </a:lnTo>
                  <a:cubicBezTo>
                    <a:pt x="1003" y="274"/>
                    <a:pt x="1003" y="274"/>
                    <a:pt x="943" y="274"/>
                  </a:cubicBezTo>
                  <a:cubicBezTo>
                    <a:pt x="943" y="274"/>
                    <a:pt x="943" y="244"/>
                    <a:pt x="943" y="244"/>
                  </a:cubicBezTo>
                  <a:lnTo>
                    <a:pt x="851" y="244"/>
                  </a:lnTo>
                  <a:lnTo>
                    <a:pt x="851" y="213"/>
                  </a:lnTo>
                  <a:cubicBezTo>
                    <a:pt x="943" y="213"/>
                    <a:pt x="943" y="213"/>
                    <a:pt x="943" y="183"/>
                  </a:cubicBezTo>
                  <a:cubicBezTo>
                    <a:pt x="943" y="152"/>
                    <a:pt x="943" y="122"/>
                    <a:pt x="1034" y="122"/>
                  </a:cubicBezTo>
                  <a:lnTo>
                    <a:pt x="943" y="122"/>
                  </a:lnTo>
                  <a:cubicBezTo>
                    <a:pt x="821" y="122"/>
                    <a:pt x="821" y="92"/>
                    <a:pt x="882" y="92"/>
                  </a:cubicBezTo>
                  <a:lnTo>
                    <a:pt x="943" y="92"/>
                  </a:lnTo>
                  <a:cubicBezTo>
                    <a:pt x="1095" y="61"/>
                    <a:pt x="1034" y="61"/>
                    <a:pt x="882" y="61"/>
                  </a:cubicBezTo>
                  <a:lnTo>
                    <a:pt x="973" y="61"/>
                  </a:lnTo>
                  <a:cubicBezTo>
                    <a:pt x="973" y="31"/>
                    <a:pt x="973" y="31"/>
                    <a:pt x="1095" y="31"/>
                  </a:cubicBezTo>
                  <a:lnTo>
                    <a:pt x="973" y="31"/>
                  </a:lnTo>
                  <a:cubicBezTo>
                    <a:pt x="1013" y="31"/>
                    <a:pt x="1000" y="17"/>
                    <a:pt x="959" y="17"/>
                  </a:cubicBezTo>
                  <a:cubicBezTo>
                    <a:pt x="939" y="17"/>
                    <a:pt x="912" y="21"/>
                    <a:pt x="882" y="31"/>
                  </a:cubicBezTo>
                  <a:cubicBezTo>
                    <a:pt x="821" y="31"/>
                    <a:pt x="760" y="31"/>
                    <a:pt x="760" y="1"/>
                  </a:cubicBez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14"/>
            <p:cNvSpPr/>
            <p:nvPr/>
          </p:nvSpPr>
          <p:spPr>
            <a:xfrm>
              <a:off x="1361300" y="2078627"/>
              <a:ext cx="43762" cy="54830"/>
            </a:xfrm>
            <a:custGeom>
              <a:rect b="b" l="l" r="r" t="t"/>
              <a:pathLst>
                <a:path extrusionOk="0" h="3314" w="2645">
                  <a:moveTo>
                    <a:pt x="851" y="760"/>
                  </a:moveTo>
                  <a:cubicBezTo>
                    <a:pt x="851" y="760"/>
                    <a:pt x="943" y="760"/>
                    <a:pt x="943" y="791"/>
                  </a:cubicBezTo>
                  <a:lnTo>
                    <a:pt x="791" y="791"/>
                  </a:lnTo>
                  <a:cubicBezTo>
                    <a:pt x="791" y="760"/>
                    <a:pt x="851" y="760"/>
                    <a:pt x="851" y="760"/>
                  </a:cubicBezTo>
                  <a:close/>
                  <a:moveTo>
                    <a:pt x="1064" y="912"/>
                  </a:moveTo>
                  <a:lnTo>
                    <a:pt x="1064" y="943"/>
                  </a:lnTo>
                  <a:cubicBezTo>
                    <a:pt x="912" y="943"/>
                    <a:pt x="912" y="943"/>
                    <a:pt x="1003" y="912"/>
                  </a:cubicBezTo>
                  <a:close/>
                  <a:moveTo>
                    <a:pt x="1064" y="1460"/>
                  </a:moveTo>
                  <a:cubicBezTo>
                    <a:pt x="1034" y="1475"/>
                    <a:pt x="996" y="1482"/>
                    <a:pt x="965" y="1482"/>
                  </a:cubicBezTo>
                  <a:cubicBezTo>
                    <a:pt x="935" y="1482"/>
                    <a:pt x="912" y="1475"/>
                    <a:pt x="912" y="1460"/>
                  </a:cubicBezTo>
                  <a:close/>
                  <a:moveTo>
                    <a:pt x="578" y="1794"/>
                  </a:moveTo>
                  <a:lnTo>
                    <a:pt x="578" y="1824"/>
                  </a:lnTo>
                  <a:cubicBezTo>
                    <a:pt x="517" y="1824"/>
                    <a:pt x="426" y="1794"/>
                    <a:pt x="426" y="1794"/>
                  </a:cubicBezTo>
                  <a:close/>
                  <a:moveTo>
                    <a:pt x="1186" y="2007"/>
                  </a:moveTo>
                  <a:cubicBezTo>
                    <a:pt x="1145" y="2017"/>
                    <a:pt x="1125" y="2020"/>
                    <a:pt x="1118" y="2020"/>
                  </a:cubicBezTo>
                  <a:cubicBezTo>
                    <a:pt x="1105" y="2020"/>
                    <a:pt x="1145" y="2007"/>
                    <a:pt x="1186" y="2007"/>
                  </a:cubicBezTo>
                  <a:close/>
                  <a:moveTo>
                    <a:pt x="929" y="2267"/>
                  </a:moveTo>
                  <a:cubicBezTo>
                    <a:pt x="936" y="2267"/>
                    <a:pt x="943" y="2270"/>
                    <a:pt x="943" y="2280"/>
                  </a:cubicBezTo>
                  <a:cubicBezTo>
                    <a:pt x="902" y="2280"/>
                    <a:pt x="916" y="2267"/>
                    <a:pt x="929" y="2267"/>
                  </a:cubicBezTo>
                  <a:close/>
                  <a:moveTo>
                    <a:pt x="0" y="2341"/>
                  </a:moveTo>
                  <a:cubicBezTo>
                    <a:pt x="0" y="2371"/>
                    <a:pt x="0" y="2371"/>
                    <a:pt x="61" y="2371"/>
                  </a:cubicBezTo>
                  <a:lnTo>
                    <a:pt x="61" y="2341"/>
                  </a:lnTo>
                  <a:close/>
                  <a:moveTo>
                    <a:pt x="2402" y="2341"/>
                  </a:moveTo>
                  <a:cubicBezTo>
                    <a:pt x="2402" y="2341"/>
                    <a:pt x="2493" y="2371"/>
                    <a:pt x="2554" y="2371"/>
                  </a:cubicBezTo>
                  <a:cubicBezTo>
                    <a:pt x="2645" y="2371"/>
                    <a:pt x="2645" y="2341"/>
                    <a:pt x="2493" y="2341"/>
                  </a:cubicBezTo>
                  <a:close/>
                  <a:moveTo>
                    <a:pt x="699" y="2463"/>
                  </a:moveTo>
                  <a:lnTo>
                    <a:pt x="699" y="2468"/>
                  </a:lnTo>
                  <a:lnTo>
                    <a:pt x="699" y="2468"/>
                  </a:lnTo>
                  <a:cubicBezTo>
                    <a:pt x="710" y="2465"/>
                    <a:pt x="709" y="2463"/>
                    <a:pt x="699" y="2463"/>
                  </a:cubicBezTo>
                  <a:close/>
                  <a:moveTo>
                    <a:pt x="731" y="2510"/>
                  </a:moveTo>
                  <a:cubicBezTo>
                    <a:pt x="760" y="2510"/>
                    <a:pt x="801" y="2513"/>
                    <a:pt x="851" y="2523"/>
                  </a:cubicBezTo>
                  <a:lnTo>
                    <a:pt x="699" y="2523"/>
                  </a:lnTo>
                  <a:cubicBezTo>
                    <a:pt x="659" y="2523"/>
                    <a:pt x="672" y="2510"/>
                    <a:pt x="731" y="2510"/>
                  </a:cubicBezTo>
                  <a:close/>
                  <a:moveTo>
                    <a:pt x="1064" y="2615"/>
                  </a:moveTo>
                  <a:lnTo>
                    <a:pt x="1064" y="2645"/>
                  </a:lnTo>
                  <a:cubicBezTo>
                    <a:pt x="973" y="2645"/>
                    <a:pt x="912" y="2615"/>
                    <a:pt x="912" y="2615"/>
                  </a:cubicBezTo>
                  <a:close/>
                  <a:moveTo>
                    <a:pt x="669" y="2645"/>
                  </a:moveTo>
                  <a:lnTo>
                    <a:pt x="821" y="2675"/>
                  </a:lnTo>
                  <a:cubicBezTo>
                    <a:pt x="821" y="2675"/>
                    <a:pt x="760" y="2675"/>
                    <a:pt x="608" y="2645"/>
                  </a:cubicBezTo>
                  <a:close/>
                  <a:moveTo>
                    <a:pt x="882" y="2736"/>
                  </a:moveTo>
                  <a:cubicBezTo>
                    <a:pt x="973" y="2736"/>
                    <a:pt x="1034" y="2736"/>
                    <a:pt x="1125" y="2767"/>
                  </a:cubicBezTo>
                  <a:lnTo>
                    <a:pt x="973" y="2767"/>
                  </a:lnTo>
                  <a:cubicBezTo>
                    <a:pt x="760" y="2736"/>
                    <a:pt x="760" y="2736"/>
                    <a:pt x="882" y="2736"/>
                  </a:cubicBezTo>
                  <a:close/>
                  <a:moveTo>
                    <a:pt x="395" y="2888"/>
                  </a:moveTo>
                  <a:cubicBezTo>
                    <a:pt x="323" y="2888"/>
                    <a:pt x="404" y="2907"/>
                    <a:pt x="517" y="2915"/>
                  </a:cubicBezTo>
                  <a:lnTo>
                    <a:pt x="517" y="2915"/>
                  </a:lnTo>
                  <a:cubicBezTo>
                    <a:pt x="512" y="2888"/>
                    <a:pt x="454" y="2888"/>
                    <a:pt x="395" y="2888"/>
                  </a:cubicBezTo>
                  <a:close/>
                  <a:moveTo>
                    <a:pt x="517" y="2915"/>
                  </a:moveTo>
                  <a:lnTo>
                    <a:pt x="517" y="2915"/>
                  </a:lnTo>
                  <a:cubicBezTo>
                    <a:pt x="517" y="2916"/>
                    <a:pt x="517" y="2917"/>
                    <a:pt x="517" y="2918"/>
                  </a:cubicBezTo>
                  <a:cubicBezTo>
                    <a:pt x="539" y="2918"/>
                    <a:pt x="558" y="2918"/>
                    <a:pt x="577" y="2918"/>
                  </a:cubicBezTo>
                  <a:lnTo>
                    <a:pt x="577" y="2918"/>
                  </a:lnTo>
                  <a:cubicBezTo>
                    <a:pt x="557" y="2918"/>
                    <a:pt x="536" y="2917"/>
                    <a:pt x="517" y="2915"/>
                  </a:cubicBezTo>
                  <a:close/>
                  <a:moveTo>
                    <a:pt x="1003" y="2949"/>
                  </a:moveTo>
                  <a:cubicBezTo>
                    <a:pt x="1003" y="2949"/>
                    <a:pt x="1095" y="2979"/>
                    <a:pt x="1155" y="2979"/>
                  </a:cubicBezTo>
                  <a:cubicBezTo>
                    <a:pt x="1003" y="2979"/>
                    <a:pt x="1003" y="2979"/>
                    <a:pt x="1003" y="2949"/>
                  </a:cubicBezTo>
                  <a:close/>
                  <a:moveTo>
                    <a:pt x="730" y="3040"/>
                  </a:moveTo>
                  <a:cubicBezTo>
                    <a:pt x="730" y="3040"/>
                    <a:pt x="821" y="3070"/>
                    <a:pt x="882" y="3070"/>
                  </a:cubicBezTo>
                  <a:lnTo>
                    <a:pt x="517" y="3070"/>
                  </a:lnTo>
                  <a:cubicBezTo>
                    <a:pt x="578" y="3070"/>
                    <a:pt x="669" y="3040"/>
                    <a:pt x="669" y="3040"/>
                  </a:cubicBezTo>
                  <a:close/>
                  <a:moveTo>
                    <a:pt x="821" y="3222"/>
                  </a:moveTo>
                  <a:cubicBezTo>
                    <a:pt x="821" y="3222"/>
                    <a:pt x="912" y="3222"/>
                    <a:pt x="912" y="3253"/>
                  </a:cubicBezTo>
                  <a:lnTo>
                    <a:pt x="821" y="3253"/>
                  </a:lnTo>
                  <a:cubicBezTo>
                    <a:pt x="760" y="3253"/>
                    <a:pt x="760" y="3253"/>
                    <a:pt x="760" y="3222"/>
                  </a:cubicBezTo>
                  <a:close/>
                  <a:moveTo>
                    <a:pt x="456" y="1"/>
                  </a:moveTo>
                  <a:cubicBezTo>
                    <a:pt x="365" y="31"/>
                    <a:pt x="304" y="31"/>
                    <a:pt x="456" y="31"/>
                  </a:cubicBezTo>
                  <a:cubicBezTo>
                    <a:pt x="456" y="31"/>
                    <a:pt x="517" y="31"/>
                    <a:pt x="517" y="61"/>
                  </a:cubicBezTo>
                  <a:lnTo>
                    <a:pt x="456" y="61"/>
                  </a:lnTo>
                  <a:cubicBezTo>
                    <a:pt x="365" y="61"/>
                    <a:pt x="365" y="61"/>
                    <a:pt x="365" y="92"/>
                  </a:cubicBezTo>
                  <a:cubicBezTo>
                    <a:pt x="365" y="122"/>
                    <a:pt x="365" y="122"/>
                    <a:pt x="274" y="122"/>
                  </a:cubicBezTo>
                  <a:cubicBezTo>
                    <a:pt x="213" y="152"/>
                    <a:pt x="213" y="152"/>
                    <a:pt x="213" y="152"/>
                  </a:cubicBezTo>
                  <a:cubicBezTo>
                    <a:pt x="274" y="152"/>
                    <a:pt x="274" y="152"/>
                    <a:pt x="274" y="183"/>
                  </a:cubicBezTo>
                  <a:cubicBezTo>
                    <a:pt x="274" y="213"/>
                    <a:pt x="274" y="244"/>
                    <a:pt x="335" y="244"/>
                  </a:cubicBezTo>
                  <a:lnTo>
                    <a:pt x="335" y="274"/>
                  </a:lnTo>
                  <a:lnTo>
                    <a:pt x="274" y="274"/>
                  </a:lnTo>
                  <a:cubicBezTo>
                    <a:pt x="335" y="274"/>
                    <a:pt x="335" y="304"/>
                    <a:pt x="335" y="304"/>
                  </a:cubicBezTo>
                  <a:cubicBezTo>
                    <a:pt x="335" y="304"/>
                    <a:pt x="335" y="335"/>
                    <a:pt x="243" y="365"/>
                  </a:cubicBezTo>
                  <a:lnTo>
                    <a:pt x="335" y="365"/>
                  </a:lnTo>
                  <a:cubicBezTo>
                    <a:pt x="243" y="365"/>
                    <a:pt x="243" y="365"/>
                    <a:pt x="243" y="396"/>
                  </a:cubicBezTo>
                  <a:cubicBezTo>
                    <a:pt x="335" y="396"/>
                    <a:pt x="335" y="396"/>
                    <a:pt x="304" y="426"/>
                  </a:cubicBezTo>
                  <a:cubicBezTo>
                    <a:pt x="304" y="487"/>
                    <a:pt x="304" y="487"/>
                    <a:pt x="395" y="487"/>
                  </a:cubicBezTo>
                  <a:cubicBezTo>
                    <a:pt x="456" y="487"/>
                    <a:pt x="456" y="487"/>
                    <a:pt x="395" y="517"/>
                  </a:cubicBezTo>
                  <a:lnTo>
                    <a:pt x="365" y="517"/>
                  </a:lnTo>
                  <a:cubicBezTo>
                    <a:pt x="517" y="517"/>
                    <a:pt x="517" y="517"/>
                    <a:pt x="365" y="548"/>
                  </a:cubicBezTo>
                  <a:cubicBezTo>
                    <a:pt x="243" y="548"/>
                    <a:pt x="304" y="608"/>
                    <a:pt x="456" y="608"/>
                  </a:cubicBezTo>
                  <a:lnTo>
                    <a:pt x="304" y="608"/>
                  </a:lnTo>
                  <a:lnTo>
                    <a:pt x="304" y="639"/>
                  </a:lnTo>
                  <a:cubicBezTo>
                    <a:pt x="213" y="669"/>
                    <a:pt x="213" y="669"/>
                    <a:pt x="213" y="669"/>
                  </a:cubicBezTo>
                  <a:cubicBezTo>
                    <a:pt x="365" y="669"/>
                    <a:pt x="274" y="700"/>
                    <a:pt x="213" y="700"/>
                  </a:cubicBezTo>
                  <a:cubicBezTo>
                    <a:pt x="274" y="700"/>
                    <a:pt x="274" y="730"/>
                    <a:pt x="274" y="730"/>
                  </a:cubicBezTo>
                  <a:lnTo>
                    <a:pt x="426" y="730"/>
                  </a:lnTo>
                  <a:cubicBezTo>
                    <a:pt x="365" y="730"/>
                    <a:pt x="365" y="760"/>
                    <a:pt x="365" y="760"/>
                  </a:cubicBezTo>
                  <a:cubicBezTo>
                    <a:pt x="335" y="791"/>
                    <a:pt x="335" y="791"/>
                    <a:pt x="274" y="791"/>
                  </a:cubicBezTo>
                  <a:lnTo>
                    <a:pt x="335" y="791"/>
                  </a:lnTo>
                  <a:cubicBezTo>
                    <a:pt x="274" y="821"/>
                    <a:pt x="274" y="821"/>
                    <a:pt x="335" y="821"/>
                  </a:cubicBezTo>
                  <a:lnTo>
                    <a:pt x="335" y="852"/>
                  </a:lnTo>
                  <a:lnTo>
                    <a:pt x="274" y="852"/>
                  </a:lnTo>
                  <a:cubicBezTo>
                    <a:pt x="335" y="882"/>
                    <a:pt x="335" y="882"/>
                    <a:pt x="274" y="882"/>
                  </a:cubicBezTo>
                  <a:cubicBezTo>
                    <a:pt x="335" y="882"/>
                    <a:pt x="335" y="912"/>
                    <a:pt x="335" y="912"/>
                  </a:cubicBezTo>
                  <a:cubicBezTo>
                    <a:pt x="243" y="912"/>
                    <a:pt x="243" y="912"/>
                    <a:pt x="395" y="943"/>
                  </a:cubicBezTo>
                  <a:cubicBezTo>
                    <a:pt x="335" y="973"/>
                    <a:pt x="335" y="973"/>
                    <a:pt x="335" y="973"/>
                  </a:cubicBezTo>
                  <a:lnTo>
                    <a:pt x="395" y="973"/>
                  </a:lnTo>
                  <a:cubicBezTo>
                    <a:pt x="456" y="973"/>
                    <a:pt x="456" y="1004"/>
                    <a:pt x="395" y="1004"/>
                  </a:cubicBezTo>
                  <a:cubicBezTo>
                    <a:pt x="335" y="1004"/>
                    <a:pt x="304" y="1034"/>
                    <a:pt x="304" y="1064"/>
                  </a:cubicBezTo>
                  <a:cubicBezTo>
                    <a:pt x="304" y="1095"/>
                    <a:pt x="395" y="1095"/>
                    <a:pt x="456" y="1095"/>
                  </a:cubicBezTo>
                  <a:cubicBezTo>
                    <a:pt x="517" y="1095"/>
                    <a:pt x="517" y="1125"/>
                    <a:pt x="456" y="1125"/>
                  </a:cubicBezTo>
                  <a:lnTo>
                    <a:pt x="365" y="1125"/>
                  </a:lnTo>
                  <a:cubicBezTo>
                    <a:pt x="517" y="1156"/>
                    <a:pt x="517" y="1156"/>
                    <a:pt x="365" y="1156"/>
                  </a:cubicBezTo>
                  <a:lnTo>
                    <a:pt x="456" y="1156"/>
                  </a:lnTo>
                  <a:cubicBezTo>
                    <a:pt x="608" y="1186"/>
                    <a:pt x="608" y="1186"/>
                    <a:pt x="517" y="1186"/>
                  </a:cubicBezTo>
                  <a:lnTo>
                    <a:pt x="456" y="1186"/>
                  </a:lnTo>
                  <a:cubicBezTo>
                    <a:pt x="578" y="1216"/>
                    <a:pt x="517" y="1216"/>
                    <a:pt x="365" y="1216"/>
                  </a:cubicBezTo>
                  <a:lnTo>
                    <a:pt x="456" y="1216"/>
                  </a:lnTo>
                  <a:cubicBezTo>
                    <a:pt x="578" y="1216"/>
                    <a:pt x="669" y="1247"/>
                    <a:pt x="517" y="1247"/>
                  </a:cubicBezTo>
                  <a:lnTo>
                    <a:pt x="365" y="1247"/>
                  </a:lnTo>
                  <a:cubicBezTo>
                    <a:pt x="426" y="1247"/>
                    <a:pt x="517" y="1247"/>
                    <a:pt x="517" y="1277"/>
                  </a:cubicBezTo>
                  <a:lnTo>
                    <a:pt x="274" y="1277"/>
                  </a:lnTo>
                  <a:cubicBezTo>
                    <a:pt x="274" y="1277"/>
                    <a:pt x="274" y="1308"/>
                    <a:pt x="274" y="1308"/>
                  </a:cubicBezTo>
                  <a:cubicBezTo>
                    <a:pt x="274" y="1308"/>
                    <a:pt x="274" y="1308"/>
                    <a:pt x="365" y="1338"/>
                  </a:cubicBezTo>
                  <a:lnTo>
                    <a:pt x="335" y="1338"/>
                  </a:lnTo>
                  <a:lnTo>
                    <a:pt x="335" y="1368"/>
                  </a:lnTo>
                  <a:cubicBezTo>
                    <a:pt x="335" y="1399"/>
                    <a:pt x="335" y="1399"/>
                    <a:pt x="426" y="1399"/>
                  </a:cubicBezTo>
                  <a:cubicBezTo>
                    <a:pt x="426" y="1384"/>
                    <a:pt x="441" y="1376"/>
                    <a:pt x="449" y="1376"/>
                  </a:cubicBezTo>
                  <a:cubicBezTo>
                    <a:pt x="456" y="1376"/>
                    <a:pt x="456" y="1384"/>
                    <a:pt x="426" y="1399"/>
                  </a:cubicBezTo>
                  <a:cubicBezTo>
                    <a:pt x="426" y="1399"/>
                    <a:pt x="335" y="1399"/>
                    <a:pt x="335" y="1429"/>
                  </a:cubicBezTo>
                  <a:lnTo>
                    <a:pt x="426" y="1429"/>
                  </a:lnTo>
                  <a:cubicBezTo>
                    <a:pt x="274" y="1429"/>
                    <a:pt x="274" y="1460"/>
                    <a:pt x="335" y="1460"/>
                  </a:cubicBezTo>
                  <a:lnTo>
                    <a:pt x="335" y="1490"/>
                  </a:lnTo>
                  <a:cubicBezTo>
                    <a:pt x="487" y="1490"/>
                    <a:pt x="395" y="1520"/>
                    <a:pt x="335" y="1520"/>
                  </a:cubicBezTo>
                  <a:lnTo>
                    <a:pt x="395" y="1520"/>
                  </a:lnTo>
                  <a:cubicBezTo>
                    <a:pt x="487" y="1551"/>
                    <a:pt x="487" y="1551"/>
                    <a:pt x="335" y="1551"/>
                  </a:cubicBezTo>
                  <a:lnTo>
                    <a:pt x="243" y="1551"/>
                  </a:lnTo>
                  <a:cubicBezTo>
                    <a:pt x="335" y="1551"/>
                    <a:pt x="335" y="1551"/>
                    <a:pt x="335" y="1581"/>
                  </a:cubicBezTo>
                  <a:cubicBezTo>
                    <a:pt x="335" y="1581"/>
                    <a:pt x="395" y="1611"/>
                    <a:pt x="395" y="1611"/>
                  </a:cubicBezTo>
                  <a:cubicBezTo>
                    <a:pt x="395" y="1611"/>
                    <a:pt x="395" y="1642"/>
                    <a:pt x="304" y="1642"/>
                  </a:cubicBezTo>
                  <a:lnTo>
                    <a:pt x="395" y="1642"/>
                  </a:lnTo>
                  <a:cubicBezTo>
                    <a:pt x="456" y="1642"/>
                    <a:pt x="456" y="1672"/>
                    <a:pt x="395" y="1672"/>
                  </a:cubicBezTo>
                  <a:cubicBezTo>
                    <a:pt x="456" y="1672"/>
                    <a:pt x="456" y="1672"/>
                    <a:pt x="456" y="1703"/>
                  </a:cubicBezTo>
                  <a:cubicBezTo>
                    <a:pt x="395" y="1703"/>
                    <a:pt x="365" y="1824"/>
                    <a:pt x="426" y="1824"/>
                  </a:cubicBezTo>
                  <a:lnTo>
                    <a:pt x="426" y="1855"/>
                  </a:lnTo>
                  <a:cubicBezTo>
                    <a:pt x="304" y="1855"/>
                    <a:pt x="365" y="1885"/>
                    <a:pt x="426" y="1885"/>
                  </a:cubicBezTo>
                  <a:lnTo>
                    <a:pt x="517" y="1885"/>
                  </a:lnTo>
                  <a:cubicBezTo>
                    <a:pt x="365" y="1885"/>
                    <a:pt x="365" y="1915"/>
                    <a:pt x="426" y="1915"/>
                  </a:cubicBezTo>
                  <a:cubicBezTo>
                    <a:pt x="274" y="1915"/>
                    <a:pt x="274" y="1946"/>
                    <a:pt x="517" y="1946"/>
                  </a:cubicBezTo>
                  <a:lnTo>
                    <a:pt x="426" y="1946"/>
                  </a:lnTo>
                  <a:cubicBezTo>
                    <a:pt x="578" y="1946"/>
                    <a:pt x="578" y="1976"/>
                    <a:pt x="426" y="1976"/>
                  </a:cubicBezTo>
                  <a:cubicBezTo>
                    <a:pt x="578" y="1976"/>
                    <a:pt x="578" y="2007"/>
                    <a:pt x="426" y="2007"/>
                  </a:cubicBezTo>
                  <a:cubicBezTo>
                    <a:pt x="426" y="2037"/>
                    <a:pt x="335" y="2037"/>
                    <a:pt x="335" y="2067"/>
                  </a:cubicBezTo>
                  <a:cubicBezTo>
                    <a:pt x="335" y="2128"/>
                    <a:pt x="335" y="2128"/>
                    <a:pt x="426" y="2128"/>
                  </a:cubicBezTo>
                  <a:cubicBezTo>
                    <a:pt x="426" y="2128"/>
                    <a:pt x="335" y="2159"/>
                    <a:pt x="335" y="2159"/>
                  </a:cubicBezTo>
                  <a:lnTo>
                    <a:pt x="274" y="2159"/>
                  </a:lnTo>
                  <a:cubicBezTo>
                    <a:pt x="395" y="2189"/>
                    <a:pt x="395" y="2219"/>
                    <a:pt x="335" y="2219"/>
                  </a:cubicBezTo>
                  <a:cubicBezTo>
                    <a:pt x="335" y="2219"/>
                    <a:pt x="335" y="2219"/>
                    <a:pt x="395" y="2250"/>
                  </a:cubicBezTo>
                  <a:cubicBezTo>
                    <a:pt x="335" y="2250"/>
                    <a:pt x="243" y="2280"/>
                    <a:pt x="395" y="2280"/>
                  </a:cubicBezTo>
                  <a:lnTo>
                    <a:pt x="243" y="2280"/>
                  </a:lnTo>
                  <a:cubicBezTo>
                    <a:pt x="335" y="2311"/>
                    <a:pt x="395" y="2311"/>
                    <a:pt x="335" y="2311"/>
                  </a:cubicBezTo>
                  <a:lnTo>
                    <a:pt x="395" y="2311"/>
                  </a:lnTo>
                  <a:cubicBezTo>
                    <a:pt x="395" y="2341"/>
                    <a:pt x="304" y="2341"/>
                    <a:pt x="243" y="2341"/>
                  </a:cubicBezTo>
                  <a:lnTo>
                    <a:pt x="395" y="2341"/>
                  </a:lnTo>
                  <a:cubicBezTo>
                    <a:pt x="304" y="2341"/>
                    <a:pt x="304" y="2341"/>
                    <a:pt x="304" y="2371"/>
                  </a:cubicBezTo>
                  <a:cubicBezTo>
                    <a:pt x="304" y="2371"/>
                    <a:pt x="517" y="2371"/>
                    <a:pt x="669" y="2402"/>
                  </a:cubicBezTo>
                  <a:lnTo>
                    <a:pt x="456" y="2402"/>
                  </a:lnTo>
                  <a:cubicBezTo>
                    <a:pt x="395" y="2402"/>
                    <a:pt x="304" y="2432"/>
                    <a:pt x="365" y="2432"/>
                  </a:cubicBezTo>
                  <a:cubicBezTo>
                    <a:pt x="456" y="2432"/>
                    <a:pt x="456" y="2432"/>
                    <a:pt x="456" y="2463"/>
                  </a:cubicBezTo>
                  <a:lnTo>
                    <a:pt x="669" y="2463"/>
                  </a:lnTo>
                  <a:cubicBezTo>
                    <a:pt x="682" y="2463"/>
                    <a:pt x="693" y="2463"/>
                    <a:pt x="699" y="2463"/>
                  </a:cubicBezTo>
                  <a:lnTo>
                    <a:pt x="699" y="2463"/>
                  </a:lnTo>
                  <a:lnTo>
                    <a:pt x="699" y="2463"/>
                  </a:lnTo>
                  <a:lnTo>
                    <a:pt x="791" y="2463"/>
                  </a:lnTo>
                  <a:lnTo>
                    <a:pt x="699" y="2493"/>
                  </a:lnTo>
                  <a:lnTo>
                    <a:pt x="699" y="2468"/>
                  </a:lnTo>
                  <a:lnTo>
                    <a:pt x="699" y="2468"/>
                  </a:lnTo>
                  <a:cubicBezTo>
                    <a:pt x="685" y="2472"/>
                    <a:pt x="647" y="2479"/>
                    <a:pt x="578" y="2493"/>
                  </a:cubicBezTo>
                  <a:lnTo>
                    <a:pt x="426" y="2493"/>
                  </a:lnTo>
                  <a:cubicBezTo>
                    <a:pt x="274" y="2523"/>
                    <a:pt x="274" y="2523"/>
                    <a:pt x="426" y="2523"/>
                  </a:cubicBezTo>
                  <a:cubicBezTo>
                    <a:pt x="365" y="2554"/>
                    <a:pt x="426" y="2554"/>
                    <a:pt x="426" y="2554"/>
                  </a:cubicBezTo>
                  <a:cubicBezTo>
                    <a:pt x="274" y="2584"/>
                    <a:pt x="274" y="2584"/>
                    <a:pt x="426" y="2584"/>
                  </a:cubicBezTo>
                  <a:cubicBezTo>
                    <a:pt x="365" y="2584"/>
                    <a:pt x="426" y="2584"/>
                    <a:pt x="487" y="2615"/>
                  </a:cubicBezTo>
                  <a:cubicBezTo>
                    <a:pt x="426" y="2645"/>
                    <a:pt x="426" y="2645"/>
                    <a:pt x="426" y="2645"/>
                  </a:cubicBezTo>
                  <a:cubicBezTo>
                    <a:pt x="426" y="2645"/>
                    <a:pt x="426" y="2675"/>
                    <a:pt x="335" y="2675"/>
                  </a:cubicBezTo>
                  <a:lnTo>
                    <a:pt x="487" y="2675"/>
                  </a:lnTo>
                  <a:cubicBezTo>
                    <a:pt x="335" y="2675"/>
                    <a:pt x="243" y="2736"/>
                    <a:pt x="395" y="2736"/>
                  </a:cubicBezTo>
                  <a:lnTo>
                    <a:pt x="395" y="2767"/>
                  </a:lnTo>
                  <a:cubicBezTo>
                    <a:pt x="335" y="2767"/>
                    <a:pt x="335" y="2797"/>
                    <a:pt x="395" y="2797"/>
                  </a:cubicBezTo>
                  <a:cubicBezTo>
                    <a:pt x="335" y="2797"/>
                    <a:pt x="335" y="2827"/>
                    <a:pt x="395" y="2827"/>
                  </a:cubicBezTo>
                  <a:lnTo>
                    <a:pt x="456" y="2827"/>
                  </a:lnTo>
                  <a:cubicBezTo>
                    <a:pt x="395" y="2827"/>
                    <a:pt x="395" y="2827"/>
                    <a:pt x="395" y="2858"/>
                  </a:cubicBezTo>
                  <a:cubicBezTo>
                    <a:pt x="243" y="2858"/>
                    <a:pt x="243" y="2888"/>
                    <a:pt x="456" y="2888"/>
                  </a:cubicBezTo>
                  <a:lnTo>
                    <a:pt x="760" y="2888"/>
                  </a:lnTo>
                  <a:cubicBezTo>
                    <a:pt x="691" y="2911"/>
                    <a:pt x="639" y="2917"/>
                    <a:pt x="577" y="2918"/>
                  </a:cubicBezTo>
                  <a:lnTo>
                    <a:pt x="577" y="2918"/>
                  </a:lnTo>
                  <a:cubicBezTo>
                    <a:pt x="588" y="2918"/>
                    <a:pt x="598" y="2918"/>
                    <a:pt x="608" y="2918"/>
                  </a:cubicBezTo>
                  <a:lnTo>
                    <a:pt x="517" y="2918"/>
                  </a:lnTo>
                  <a:cubicBezTo>
                    <a:pt x="456" y="2918"/>
                    <a:pt x="456" y="2918"/>
                    <a:pt x="456" y="2949"/>
                  </a:cubicBezTo>
                  <a:lnTo>
                    <a:pt x="669" y="2949"/>
                  </a:lnTo>
                  <a:cubicBezTo>
                    <a:pt x="517" y="2979"/>
                    <a:pt x="456" y="2979"/>
                    <a:pt x="456" y="2979"/>
                  </a:cubicBezTo>
                  <a:cubicBezTo>
                    <a:pt x="456" y="3010"/>
                    <a:pt x="456" y="3010"/>
                    <a:pt x="365" y="3010"/>
                  </a:cubicBezTo>
                  <a:cubicBezTo>
                    <a:pt x="365" y="3010"/>
                    <a:pt x="365" y="3040"/>
                    <a:pt x="456" y="3040"/>
                  </a:cubicBezTo>
                  <a:cubicBezTo>
                    <a:pt x="517" y="3040"/>
                    <a:pt x="456" y="3040"/>
                    <a:pt x="456" y="3070"/>
                  </a:cubicBezTo>
                  <a:lnTo>
                    <a:pt x="426" y="3070"/>
                  </a:lnTo>
                  <a:cubicBezTo>
                    <a:pt x="365" y="3070"/>
                    <a:pt x="365" y="3101"/>
                    <a:pt x="517" y="3101"/>
                  </a:cubicBezTo>
                  <a:cubicBezTo>
                    <a:pt x="365" y="3101"/>
                    <a:pt x="365" y="3131"/>
                    <a:pt x="426" y="3131"/>
                  </a:cubicBezTo>
                  <a:lnTo>
                    <a:pt x="487" y="3131"/>
                  </a:lnTo>
                  <a:cubicBezTo>
                    <a:pt x="426" y="3131"/>
                    <a:pt x="426" y="3162"/>
                    <a:pt x="487" y="3162"/>
                  </a:cubicBezTo>
                  <a:lnTo>
                    <a:pt x="791" y="3162"/>
                  </a:lnTo>
                  <a:cubicBezTo>
                    <a:pt x="851" y="3162"/>
                    <a:pt x="791" y="3192"/>
                    <a:pt x="578" y="3192"/>
                  </a:cubicBezTo>
                  <a:lnTo>
                    <a:pt x="456" y="3192"/>
                  </a:lnTo>
                  <a:lnTo>
                    <a:pt x="456" y="3162"/>
                  </a:lnTo>
                  <a:cubicBezTo>
                    <a:pt x="395" y="3162"/>
                    <a:pt x="395" y="3162"/>
                    <a:pt x="395" y="3192"/>
                  </a:cubicBezTo>
                  <a:lnTo>
                    <a:pt x="426" y="3192"/>
                  </a:lnTo>
                  <a:cubicBezTo>
                    <a:pt x="426" y="3192"/>
                    <a:pt x="426" y="3222"/>
                    <a:pt x="487" y="3222"/>
                  </a:cubicBezTo>
                  <a:cubicBezTo>
                    <a:pt x="639" y="3222"/>
                    <a:pt x="639" y="3253"/>
                    <a:pt x="547" y="3253"/>
                  </a:cubicBezTo>
                  <a:lnTo>
                    <a:pt x="487" y="3253"/>
                  </a:lnTo>
                  <a:cubicBezTo>
                    <a:pt x="335" y="3253"/>
                    <a:pt x="335" y="3253"/>
                    <a:pt x="487" y="3283"/>
                  </a:cubicBezTo>
                  <a:lnTo>
                    <a:pt x="760" y="3283"/>
                  </a:lnTo>
                  <a:cubicBezTo>
                    <a:pt x="760" y="3283"/>
                    <a:pt x="760" y="3283"/>
                    <a:pt x="851" y="3314"/>
                  </a:cubicBezTo>
                  <a:lnTo>
                    <a:pt x="1034" y="3314"/>
                  </a:lnTo>
                  <a:cubicBezTo>
                    <a:pt x="1247" y="3314"/>
                    <a:pt x="1247" y="3283"/>
                    <a:pt x="1034" y="3283"/>
                  </a:cubicBezTo>
                  <a:lnTo>
                    <a:pt x="1247" y="3283"/>
                  </a:lnTo>
                  <a:cubicBezTo>
                    <a:pt x="1186" y="3283"/>
                    <a:pt x="1186" y="3253"/>
                    <a:pt x="1338" y="3253"/>
                  </a:cubicBezTo>
                  <a:lnTo>
                    <a:pt x="1247" y="3253"/>
                  </a:lnTo>
                  <a:cubicBezTo>
                    <a:pt x="1247" y="3222"/>
                    <a:pt x="1186" y="3222"/>
                    <a:pt x="1125" y="3222"/>
                  </a:cubicBezTo>
                  <a:lnTo>
                    <a:pt x="1277" y="3222"/>
                  </a:lnTo>
                  <a:cubicBezTo>
                    <a:pt x="1277" y="3192"/>
                    <a:pt x="1338" y="3192"/>
                    <a:pt x="1277" y="3192"/>
                  </a:cubicBezTo>
                  <a:lnTo>
                    <a:pt x="1338" y="3192"/>
                  </a:lnTo>
                  <a:cubicBezTo>
                    <a:pt x="1398" y="3192"/>
                    <a:pt x="1351" y="3179"/>
                    <a:pt x="1268" y="3179"/>
                  </a:cubicBezTo>
                  <a:cubicBezTo>
                    <a:pt x="1226" y="3179"/>
                    <a:pt x="1176" y="3182"/>
                    <a:pt x="1125" y="3192"/>
                  </a:cubicBezTo>
                  <a:lnTo>
                    <a:pt x="1064" y="3192"/>
                  </a:lnTo>
                  <a:cubicBezTo>
                    <a:pt x="973" y="3192"/>
                    <a:pt x="973" y="3162"/>
                    <a:pt x="973" y="3162"/>
                  </a:cubicBezTo>
                  <a:lnTo>
                    <a:pt x="1277" y="3162"/>
                  </a:lnTo>
                  <a:cubicBezTo>
                    <a:pt x="1277" y="3162"/>
                    <a:pt x="1125" y="3131"/>
                    <a:pt x="1064" y="3131"/>
                  </a:cubicBezTo>
                  <a:lnTo>
                    <a:pt x="1125" y="3131"/>
                  </a:lnTo>
                  <a:cubicBezTo>
                    <a:pt x="1186" y="3131"/>
                    <a:pt x="1277" y="3131"/>
                    <a:pt x="1216" y="3101"/>
                  </a:cubicBezTo>
                  <a:cubicBezTo>
                    <a:pt x="1216" y="3101"/>
                    <a:pt x="1216" y="3070"/>
                    <a:pt x="1277" y="3070"/>
                  </a:cubicBezTo>
                  <a:cubicBezTo>
                    <a:pt x="1338" y="3070"/>
                    <a:pt x="1216" y="3070"/>
                    <a:pt x="1064" y="3040"/>
                  </a:cubicBezTo>
                  <a:lnTo>
                    <a:pt x="1216" y="3040"/>
                  </a:lnTo>
                  <a:cubicBezTo>
                    <a:pt x="1064" y="3010"/>
                    <a:pt x="1155" y="3010"/>
                    <a:pt x="1277" y="3010"/>
                  </a:cubicBezTo>
                  <a:lnTo>
                    <a:pt x="1368" y="3010"/>
                  </a:lnTo>
                  <a:cubicBezTo>
                    <a:pt x="1307" y="3010"/>
                    <a:pt x="1307" y="2979"/>
                    <a:pt x="1307" y="2979"/>
                  </a:cubicBezTo>
                  <a:lnTo>
                    <a:pt x="1155" y="2979"/>
                  </a:lnTo>
                  <a:lnTo>
                    <a:pt x="1155" y="2949"/>
                  </a:lnTo>
                  <a:lnTo>
                    <a:pt x="1247" y="2949"/>
                  </a:lnTo>
                  <a:cubicBezTo>
                    <a:pt x="1307" y="2949"/>
                    <a:pt x="1307" y="2949"/>
                    <a:pt x="1307" y="2918"/>
                  </a:cubicBezTo>
                  <a:cubicBezTo>
                    <a:pt x="1247" y="2918"/>
                    <a:pt x="1155" y="2888"/>
                    <a:pt x="1247" y="2888"/>
                  </a:cubicBezTo>
                  <a:cubicBezTo>
                    <a:pt x="1247" y="2888"/>
                    <a:pt x="1247" y="2858"/>
                    <a:pt x="1155" y="2858"/>
                  </a:cubicBezTo>
                  <a:lnTo>
                    <a:pt x="1247" y="2858"/>
                  </a:lnTo>
                  <a:cubicBezTo>
                    <a:pt x="1186" y="2858"/>
                    <a:pt x="1186" y="2858"/>
                    <a:pt x="1247" y="2827"/>
                  </a:cubicBezTo>
                  <a:lnTo>
                    <a:pt x="1186" y="2827"/>
                  </a:lnTo>
                  <a:cubicBezTo>
                    <a:pt x="1247" y="2827"/>
                    <a:pt x="1247" y="2827"/>
                    <a:pt x="1247" y="2797"/>
                  </a:cubicBezTo>
                  <a:cubicBezTo>
                    <a:pt x="1186" y="2797"/>
                    <a:pt x="1186" y="2767"/>
                    <a:pt x="1247" y="2767"/>
                  </a:cubicBezTo>
                  <a:cubicBezTo>
                    <a:pt x="1186" y="2736"/>
                    <a:pt x="1186" y="2736"/>
                    <a:pt x="1186" y="2736"/>
                  </a:cubicBezTo>
                  <a:cubicBezTo>
                    <a:pt x="1034" y="2736"/>
                    <a:pt x="1034" y="2706"/>
                    <a:pt x="1186" y="2706"/>
                  </a:cubicBezTo>
                  <a:lnTo>
                    <a:pt x="1125" y="2706"/>
                  </a:lnTo>
                  <a:cubicBezTo>
                    <a:pt x="1277" y="2706"/>
                    <a:pt x="1338" y="2675"/>
                    <a:pt x="1338" y="2675"/>
                  </a:cubicBezTo>
                  <a:lnTo>
                    <a:pt x="1186" y="2675"/>
                  </a:lnTo>
                  <a:cubicBezTo>
                    <a:pt x="1398" y="2675"/>
                    <a:pt x="1429" y="2645"/>
                    <a:pt x="1277" y="2645"/>
                  </a:cubicBezTo>
                  <a:cubicBezTo>
                    <a:pt x="1125" y="2615"/>
                    <a:pt x="1125" y="2615"/>
                    <a:pt x="1277" y="2615"/>
                  </a:cubicBezTo>
                  <a:cubicBezTo>
                    <a:pt x="1353" y="2630"/>
                    <a:pt x="1391" y="2637"/>
                    <a:pt x="1398" y="2637"/>
                  </a:cubicBezTo>
                  <a:cubicBezTo>
                    <a:pt x="1406" y="2637"/>
                    <a:pt x="1383" y="2630"/>
                    <a:pt x="1338" y="2615"/>
                  </a:cubicBezTo>
                  <a:cubicBezTo>
                    <a:pt x="1338" y="2615"/>
                    <a:pt x="1277" y="2584"/>
                    <a:pt x="1216" y="2584"/>
                  </a:cubicBezTo>
                  <a:lnTo>
                    <a:pt x="1277" y="2584"/>
                  </a:lnTo>
                  <a:cubicBezTo>
                    <a:pt x="1277" y="2554"/>
                    <a:pt x="1277" y="2554"/>
                    <a:pt x="1216" y="2554"/>
                  </a:cubicBezTo>
                  <a:lnTo>
                    <a:pt x="1368" y="2554"/>
                  </a:lnTo>
                  <a:cubicBezTo>
                    <a:pt x="1277" y="2554"/>
                    <a:pt x="1216" y="2523"/>
                    <a:pt x="1125" y="2523"/>
                  </a:cubicBezTo>
                  <a:lnTo>
                    <a:pt x="1277" y="2523"/>
                  </a:lnTo>
                  <a:cubicBezTo>
                    <a:pt x="1216" y="2523"/>
                    <a:pt x="1216" y="2493"/>
                    <a:pt x="1277" y="2493"/>
                  </a:cubicBezTo>
                  <a:lnTo>
                    <a:pt x="1277" y="2463"/>
                  </a:lnTo>
                  <a:lnTo>
                    <a:pt x="1216" y="2463"/>
                  </a:lnTo>
                  <a:cubicBezTo>
                    <a:pt x="1064" y="2432"/>
                    <a:pt x="1064" y="2432"/>
                    <a:pt x="1216" y="2432"/>
                  </a:cubicBezTo>
                  <a:cubicBezTo>
                    <a:pt x="1064" y="2432"/>
                    <a:pt x="1003" y="2402"/>
                    <a:pt x="1155" y="2402"/>
                  </a:cubicBezTo>
                  <a:lnTo>
                    <a:pt x="1064" y="2402"/>
                  </a:lnTo>
                  <a:cubicBezTo>
                    <a:pt x="1064" y="2402"/>
                    <a:pt x="1003" y="2371"/>
                    <a:pt x="1064" y="2371"/>
                  </a:cubicBezTo>
                  <a:cubicBezTo>
                    <a:pt x="1155" y="2371"/>
                    <a:pt x="1216" y="2341"/>
                    <a:pt x="1095" y="2341"/>
                  </a:cubicBezTo>
                  <a:lnTo>
                    <a:pt x="1003" y="2341"/>
                  </a:lnTo>
                  <a:cubicBezTo>
                    <a:pt x="1095" y="2341"/>
                    <a:pt x="1155" y="2311"/>
                    <a:pt x="1155" y="2311"/>
                  </a:cubicBezTo>
                  <a:lnTo>
                    <a:pt x="1095" y="2311"/>
                  </a:lnTo>
                  <a:cubicBezTo>
                    <a:pt x="1155" y="2280"/>
                    <a:pt x="1155" y="2280"/>
                    <a:pt x="1155" y="2280"/>
                  </a:cubicBezTo>
                  <a:lnTo>
                    <a:pt x="943" y="2280"/>
                  </a:lnTo>
                  <a:cubicBezTo>
                    <a:pt x="1034" y="2280"/>
                    <a:pt x="1095" y="2280"/>
                    <a:pt x="1095" y="2250"/>
                  </a:cubicBezTo>
                  <a:lnTo>
                    <a:pt x="1186" y="2250"/>
                  </a:lnTo>
                  <a:cubicBezTo>
                    <a:pt x="1034" y="2250"/>
                    <a:pt x="1034" y="2219"/>
                    <a:pt x="1186" y="2219"/>
                  </a:cubicBezTo>
                  <a:lnTo>
                    <a:pt x="973" y="2219"/>
                  </a:lnTo>
                  <a:lnTo>
                    <a:pt x="882" y="2250"/>
                  </a:lnTo>
                  <a:lnTo>
                    <a:pt x="973" y="2250"/>
                  </a:lnTo>
                  <a:cubicBezTo>
                    <a:pt x="973" y="2250"/>
                    <a:pt x="882" y="2280"/>
                    <a:pt x="821" y="2280"/>
                  </a:cubicBezTo>
                  <a:cubicBezTo>
                    <a:pt x="730" y="2280"/>
                    <a:pt x="730" y="2250"/>
                    <a:pt x="882" y="2250"/>
                  </a:cubicBezTo>
                  <a:lnTo>
                    <a:pt x="821" y="2219"/>
                  </a:lnTo>
                  <a:lnTo>
                    <a:pt x="943" y="2219"/>
                  </a:lnTo>
                  <a:cubicBezTo>
                    <a:pt x="1247" y="2219"/>
                    <a:pt x="1247" y="2219"/>
                    <a:pt x="1095" y="2189"/>
                  </a:cubicBezTo>
                  <a:lnTo>
                    <a:pt x="1186" y="2189"/>
                  </a:lnTo>
                  <a:cubicBezTo>
                    <a:pt x="1186" y="2159"/>
                    <a:pt x="1186" y="2159"/>
                    <a:pt x="1095" y="2159"/>
                  </a:cubicBezTo>
                  <a:lnTo>
                    <a:pt x="1034" y="2159"/>
                  </a:lnTo>
                  <a:lnTo>
                    <a:pt x="1034" y="2128"/>
                  </a:lnTo>
                  <a:lnTo>
                    <a:pt x="1095" y="2128"/>
                  </a:lnTo>
                  <a:cubicBezTo>
                    <a:pt x="1186" y="2128"/>
                    <a:pt x="1186" y="2128"/>
                    <a:pt x="1186" y="2098"/>
                  </a:cubicBezTo>
                  <a:cubicBezTo>
                    <a:pt x="1186" y="2067"/>
                    <a:pt x="1186" y="2067"/>
                    <a:pt x="1034" y="2067"/>
                  </a:cubicBezTo>
                  <a:cubicBezTo>
                    <a:pt x="912" y="2067"/>
                    <a:pt x="912" y="2037"/>
                    <a:pt x="1034" y="2037"/>
                  </a:cubicBezTo>
                  <a:lnTo>
                    <a:pt x="1186" y="2037"/>
                  </a:lnTo>
                  <a:cubicBezTo>
                    <a:pt x="1338" y="2037"/>
                    <a:pt x="1277" y="2007"/>
                    <a:pt x="1186" y="2007"/>
                  </a:cubicBezTo>
                  <a:lnTo>
                    <a:pt x="1277" y="2007"/>
                  </a:lnTo>
                  <a:cubicBezTo>
                    <a:pt x="1216" y="2007"/>
                    <a:pt x="1125" y="1976"/>
                    <a:pt x="1277" y="1976"/>
                  </a:cubicBezTo>
                  <a:cubicBezTo>
                    <a:pt x="1216" y="1976"/>
                    <a:pt x="1216" y="1976"/>
                    <a:pt x="1216" y="1946"/>
                  </a:cubicBezTo>
                  <a:lnTo>
                    <a:pt x="1277" y="1946"/>
                  </a:lnTo>
                  <a:cubicBezTo>
                    <a:pt x="1277" y="1946"/>
                    <a:pt x="1125" y="1946"/>
                    <a:pt x="1125" y="1915"/>
                  </a:cubicBezTo>
                  <a:lnTo>
                    <a:pt x="1155" y="1915"/>
                  </a:lnTo>
                  <a:cubicBezTo>
                    <a:pt x="1216" y="1915"/>
                    <a:pt x="1216" y="1915"/>
                    <a:pt x="1216" y="1885"/>
                  </a:cubicBezTo>
                  <a:lnTo>
                    <a:pt x="1155" y="1885"/>
                  </a:lnTo>
                  <a:cubicBezTo>
                    <a:pt x="1307" y="1885"/>
                    <a:pt x="1307" y="1855"/>
                    <a:pt x="1155" y="1855"/>
                  </a:cubicBezTo>
                  <a:cubicBezTo>
                    <a:pt x="1216" y="1824"/>
                    <a:pt x="1216" y="1824"/>
                    <a:pt x="1155" y="1824"/>
                  </a:cubicBezTo>
                  <a:lnTo>
                    <a:pt x="1307" y="1824"/>
                  </a:lnTo>
                  <a:cubicBezTo>
                    <a:pt x="1216" y="1794"/>
                    <a:pt x="1216" y="1794"/>
                    <a:pt x="1216" y="1794"/>
                  </a:cubicBezTo>
                  <a:lnTo>
                    <a:pt x="943" y="1794"/>
                  </a:lnTo>
                  <a:cubicBezTo>
                    <a:pt x="882" y="1763"/>
                    <a:pt x="943" y="1763"/>
                    <a:pt x="943" y="1763"/>
                  </a:cubicBezTo>
                  <a:cubicBezTo>
                    <a:pt x="973" y="1779"/>
                    <a:pt x="988" y="1786"/>
                    <a:pt x="1007" y="1786"/>
                  </a:cubicBezTo>
                  <a:cubicBezTo>
                    <a:pt x="1026" y="1786"/>
                    <a:pt x="1049" y="1779"/>
                    <a:pt x="1095" y="1763"/>
                  </a:cubicBezTo>
                  <a:lnTo>
                    <a:pt x="1155" y="1763"/>
                  </a:lnTo>
                  <a:cubicBezTo>
                    <a:pt x="1155" y="1763"/>
                    <a:pt x="1155" y="1763"/>
                    <a:pt x="1155" y="1733"/>
                  </a:cubicBezTo>
                  <a:lnTo>
                    <a:pt x="1095" y="1733"/>
                  </a:lnTo>
                  <a:cubicBezTo>
                    <a:pt x="1247" y="1733"/>
                    <a:pt x="1247" y="1672"/>
                    <a:pt x="1095" y="1672"/>
                  </a:cubicBezTo>
                  <a:lnTo>
                    <a:pt x="1247" y="1672"/>
                  </a:lnTo>
                  <a:cubicBezTo>
                    <a:pt x="1247" y="1672"/>
                    <a:pt x="1186" y="1642"/>
                    <a:pt x="1186" y="1642"/>
                  </a:cubicBezTo>
                  <a:cubicBezTo>
                    <a:pt x="1186" y="1611"/>
                    <a:pt x="1186" y="1611"/>
                    <a:pt x="1125" y="1611"/>
                  </a:cubicBezTo>
                  <a:lnTo>
                    <a:pt x="1277" y="1611"/>
                  </a:lnTo>
                  <a:cubicBezTo>
                    <a:pt x="1277" y="1581"/>
                    <a:pt x="1186" y="1581"/>
                    <a:pt x="1125" y="1581"/>
                  </a:cubicBezTo>
                  <a:cubicBezTo>
                    <a:pt x="1186" y="1581"/>
                    <a:pt x="1186" y="1551"/>
                    <a:pt x="1125" y="1551"/>
                  </a:cubicBezTo>
                  <a:lnTo>
                    <a:pt x="1186" y="1551"/>
                  </a:lnTo>
                  <a:cubicBezTo>
                    <a:pt x="1277" y="1551"/>
                    <a:pt x="1338" y="1520"/>
                    <a:pt x="1216" y="1520"/>
                  </a:cubicBezTo>
                  <a:lnTo>
                    <a:pt x="1277" y="1520"/>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8"/>
                    <a:pt x="1155" y="1368"/>
                    <a:pt x="1064" y="1368"/>
                  </a:cubicBezTo>
                  <a:cubicBezTo>
                    <a:pt x="1155" y="1368"/>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6"/>
                    <a:pt x="1247" y="1216"/>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4"/>
                  </a:lnTo>
                  <a:lnTo>
                    <a:pt x="1125" y="1064"/>
                  </a:lnTo>
                  <a:cubicBezTo>
                    <a:pt x="1186" y="1064"/>
                    <a:pt x="1277" y="1064"/>
                    <a:pt x="1186" y="1034"/>
                  </a:cubicBezTo>
                  <a:cubicBezTo>
                    <a:pt x="1186" y="1034"/>
                    <a:pt x="1125" y="1004"/>
                    <a:pt x="1125" y="1004"/>
                  </a:cubicBezTo>
                  <a:cubicBezTo>
                    <a:pt x="1125" y="973"/>
                    <a:pt x="1125" y="973"/>
                    <a:pt x="1216" y="973"/>
                  </a:cubicBezTo>
                  <a:lnTo>
                    <a:pt x="1277" y="973"/>
                  </a:lnTo>
                  <a:cubicBezTo>
                    <a:pt x="1125" y="973"/>
                    <a:pt x="1125" y="973"/>
                    <a:pt x="1125" y="943"/>
                  </a:cubicBezTo>
                  <a:cubicBezTo>
                    <a:pt x="1216" y="943"/>
                    <a:pt x="1125" y="943"/>
                    <a:pt x="1064" y="912"/>
                  </a:cubicBezTo>
                  <a:lnTo>
                    <a:pt x="1155" y="912"/>
                  </a:lnTo>
                  <a:cubicBezTo>
                    <a:pt x="1155" y="912"/>
                    <a:pt x="1155" y="882"/>
                    <a:pt x="1064" y="882"/>
                  </a:cubicBezTo>
                  <a:lnTo>
                    <a:pt x="1307" y="882"/>
                  </a:lnTo>
                  <a:cubicBezTo>
                    <a:pt x="1307" y="852"/>
                    <a:pt x="1216" y="852"/>
                    <a:pt x="1216" y="852"/>
                  </a:cubicBezTo>
                  <a:cubicBezTo>
                    <a:pt x="1155" y="852"/>
                    <a:pt x="1155" y="760"/>
                    <a:pt x="1155" y="760"/>
                  </a:cubicBezTo>
                  <a:cubicBezTo>
                    <a:pt x="1247" y="760"/>
                    <a:pt x="1247" y="730"/>
                    <a:pt x="1186" y="730"/>
                  </a:cubicBezTo>
                  <a:cubicBezTo>
                    <a:pt x="1095" y="730"/>
                    <a:pt x="1095" y="730"/>
                    <a:pt x="1095" y="700"/>
                  </a:cubicBezTo>
                  <a:cubicBezTo>
                    <a:pt x="1095" y="669"/>
                    <a:pt x="1125" y="639"/>
                    <a:pt x="1034" y="639"/>
                  </a:cubicBezTo>
                  <a:cubicBezTo>
                    <a:pt x="1034" y="639"/>
                    <a:pt x="973" y="608"/>
                    <a:pt x="973" y="608"/>
                  </a:cubicBezTo>
                  <a:lnTo>
                    <a:pt x="882" y="608"/>
                  </a:lnTo>
                  <a:cubicBezTo>
                    <a:pt x="882" y="578"/>
                    <a:pt x="882" y="578"/>
                    <a:pt x="973" y="578"/>
                  </a:cubicBezTo>
                  <a:lnTo>
                    <a:pt x="1125" y="578"/>
                  </a:lnTo>
                  <a:cubicBezTo>
                    <a:pt x="1277" y="548"/>
                    <a:pt x="1125" y="548"/>
                    <a:pt x="1034" y="548"/>
                  </a:cubicBezTo>
                  <a:cubicBezTo>
                    <a:pt x="973" y="548"/>
                    <a:pt x="973" y="548"/>
                    <a:pt x="1034" y="517"/>
                  </a:cubicBezTo>
                  <a:lnTo>
                    <a:pt x="1125" y="517"/>
                  </a:lnTo>
                  <a:cubicBezTo>
                    <a:pt x="1064" y="517"/>
                    <a:pt x="1064" y="487"/>
                    <a:pt x="1064" y="456"/>
                  </a:cubicBezTo>
                  <a:cubicBezTo>
                    <a:pt x="1064" y="426"/>
                    <a:pt x="1064" y="396"/>
                    <a:pt x="1003" y="396"/>
                  </a:cubicBezTo>
                  <a:lnTo>
                    <a:pt x="1064" y="396"/>
                  </a:lnTo>
                  <a:cubicBezTo>
                    <a:pt x="1155" y="396"/>
                    <a:pt x="1155" y="365"/>
                    <a:pt x="1003" y="365"/>
                  </a:cubicBezTo>
                  <a:cubicBezTo>
                    <a:pt x="1064" y="365"/>
                    <a:pt x="1064" y="365"/>
                    <a:pt x="1064" y="335"/>
                  </a:cubicBezTo>
                  <a:lnTo>
                    <a:pt x="1003" y="335"/>
                  </a:lnTo>
                  <a:cubicBezTo>
                    <a:pt x="943" y="304"/>
                    <a:pt x="943" y="304"/>
                    <a:pt x="1003" y="304"/>
                  </a:cubicBezTo>
                  <a:cubicBezTo>
                    <a:pt x="1054" y="315"/>
                    <a:pt x="1095" y="318"/>
                    <a:pt x="1122" y="318"/>
                  </a:cubicBezTo>
                  <a:cubicBezTo>
                    <a:pt x="1176" y="318"/>
                    <a:pt x="1176" y="304"/>
                    <a:pt x="1095" y="304"/>
                  </a:cubicBezTo>
                  <a:cubicBezTo>
                    <a:pt x="1095" y="274"/>
                    <a:pt x="1095" y="274"/>
                    <a:pt x="1155" y="274"/>
                  </a:cubicBezTo>
                  <a:lnTo>
                    <a:pt x="1095" y="274"/>
                  </a:lnTo>
                  <a:cubicBezTo>
                    <a:pt x="1095" y="274"/>
                    <a:pt x="1095" y="244"/>
                    <a:pt x="1095" y="244"/>
                  </a:cubicBezTo>
                  <a:cubicBezTo>
                    <a:pt x="1095" y="244"/>
                    <a:pt x="1003" y="213"/>
                    <a:pt x="1003" y="213"/>
                  </a:cubicBezTo>
                  <a:cubicBezTo>
                    <a:pt x="1095" y="213"/>
                    <a:pt x="1095" y="213"/>
                    <a:pt x="1095" y="183"/>
                  </a:cubicBezTo>
                  <a:cubicBezTo>
                    <a:pt x="1095" y="152"/>
                    <a:pt x="1095" y="122"/>
                    <a:pt x="1186" y="122"/>
                  </a:cubicBezTo>
                  <a:cubicBezTo>
                    <a:pt x="1186" y="122"/>
                    <a:pt x="1186" y="122"/>
                    <a:pt x="1095" y="92"/>
                  </a:cubicBezTo>
                  <a:lnTo>
                    <a:pt x="1034" y="92"/>
                  </a:lnTo>
                  <a:cubicBezTo>
                    <a:pt x="1186" y="92"/>
                    <a:pt x="1186" y="61"/>
                    <a:pt x="1034" y="61"/>
                  </a:cubicBezTo>
                  <a:cubicBezTo>
                    <a:pt x="1095" y="61"/>
                    <a:pt x="1186" y="31"/>
                    <a:pt x="1125" y="31"/>
                  </a:cubicBezTo>
                  <a:lnTo>
                    <a:pt x="1186" y="31"/>
                  </a:lnTo>
                  <a:cubicBezTo>
                    <a:pt x="1125" y="31"/>
                    <a:pt x="1125" y="1"/>
                    <a:pt x="1125" y="1"/>
                  </a:cubicBez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14"/>
            <p:cNvSpPr/>
            <p:nvPr/>
          </p:nvSpPr>
          <p:spPr>
            <a:xfrm>
              <a:off x="1361300" y="1926172"/>
              <a:ext cx="48295" cy="45846"/>
            </a:xfrm>
            <a:custGeom>
              <a:rect b="b" l="l" r="r" t="t"/>
              <a:pathLst>
                <a:path extrusionOk="0" h="2771" w="2919">
                  <a:moveTo>
                    <a:pt x="2706" y="35"/>
                  </a:moveTo>
                  <a:cubicBezTo>
                    <a:pt x="2706" y="35"/>
                    <a:pt x="2706" y="35"/>
                    <a:pt x="2706" y="35"/>
                  </a:cubicBezTo>
                  <a:cubicBezTo>
                    <a:pt x="2706" y="35"/>
                    <a:pt x="2706" y="35"/>
                    <a:pt x="2706" y="35"/>
                  </a:cubicBezTo>
                  <a:close/>
                  <a:moveTo>
                    <a:pt x="365" y="5"/>
                  </a:moveTo>
                  <a:cubicBezTo>
                    <a:pt x="365" y="5"/>
                    <a:pt x="418" y="85"/>
                    <a:pt x="475" y="145"/>
                  </a:cubicBezTo>
                  <a:lnTo>
                    <a:pt x="475" y="145"/>
                  </a:lnTo>
                  <a:cubicBezTo>
                    <a:pt x="471" y="133"/>
                    <a:pt x="456" y="110"/>
                    <a:pt x="426" y="65"/>
                  </a:cubicBezTo>
                  <a:cubicBezTo>
                    <a:pt x="426" y="65"/>
                    <a:pt x="426" y="65"/>
                    <a:pt x="365" y="5"/>
                  </a:cubicBezTo>
                  <a:close/>
                  <a:moveTo>
                    <a:pt x="1003" y="187"/>
                  </a:moveTo>
                  <a:cubicBezTo>
                    <a:pt x="1017" y="205"/>
                    <a:pt x="1031" y="221"/>
                    <a:pt x="1043" y="236"/>
                  </a:cubicBezTo>
                  <a:lnTo>
                    <a:pt x="1043" y="236"/>
                  </a:lnTo>
                  <a:cubicBezTo>
                    <a:pt x="1032" y="219"/>
                    <a:pt x="1018" y="202"/>
                    <a:pt x="1003" y="187"/>
                  </a:cubicBezTo>
                  <a:close/>
                  <a:moveTo>
                    <a:pt x="395" y="217"/>
                  </a:moveTo>
                  <a:lnTo>
                    <a:pt x="395" y="217"/>
                  </a:lnTo>
                  <a:cubicBezTo>
                    <a:pt x="441" y="248"/>
                    <a:pt x="456" y="263"/>
                    <a:pt x="452" y="263"/>
                  </a:cubicBezTo>
                  <a:cubicBezTo>
                    <a:pt x="449" y="263"/>
                    <a:pt x="426" y="248"/>
                    <a:pt x="395" y="217"/>
                  </a:cubicBezTo>
                  <a:close/>
                  <a:moveTo>
                    <a:pt x="1205" y="119"/>
                  </a:moveTo>
                  <a:cubicBezTo>
                    <a:pt x="1201" y="119"/>
                    <a:pt x="1231" y="172"/>
                    <a:pt x="1307" y="278"/>
                  </a:cubicBezTo>
                  <a:cubicBezTo>
                    <a:pt x="1247" y="172"/>
                    <a:pt x="1209" y="119"/>
                    <a:pt x="1205" y="119"/>
                  </a:cubicBezTo>
                  <a:close/>
                  <a:moveTo>
                    <a:pt x="760" y="248"/>
                  </a:moveTo>
                  <a:lnTo>
                    <a:pt x="760" y="248"/>
                  </a:lnTo>
                  <a:cubicBezTo>
                    <a:pt x="836" y="324"/>
                    <a:pt x="867" y="362"/>
                    <a:pt x="863" y="362"/>
                  </a:cubicBezTo>
                  <a:cubicBezTo>
                    <a:pt x="859" y="362"/>
                    <a:pt x="821" y="324"/>
                    <a:pt x="760" y="248"/>
                  </a:cubicBezTo>
                  <a:close/>
                  <a:moveTo>
                    <a:pt x="1398" y="309"/>
                  </a:moveTo>
                  <a:cubicBezTo>
                    <a:pt x="1398" y="309"/>
                    <a:pt x="1399" y="309"/>
                    <a:pt x="1429" y="369"/>
                  </a:cubicBezTo>
                  <a:cubicBezTo>
                    <a:pt x="1368" y="309"/>
                    <a:pt x="1398" y="309"/>
                    <a:pt x="1398" y="309"/>
                  </a:cubicBezTo>
                  <a:close/>
                  <a:moveTo>
                    <a:pt x="1429" y="218"/>
                  </a:moveTo>
                  <a:cubicBezTo>
                    <a:pt x="1459" y="309"/>
                    <a:pt x="1520" y="369"/>
                    <a:pt x="1520" y="369"/>
                  </a:cubicBezTo>
                  <a:lnTo>
                    <a:pt x="1459" y="309"/>
                  </a:lnTo>
                  <a:lnTo>
                    <a:pt x="1429" y="218"/>
                  </a:lnTo>
                  <a:close/>
                  <a:moveTo>
                    <a:pt x="1169" y="361"/>
                  </a:moveTo>
                  <a:lnTo>
                    <a:pt x="1169" y="361"/>
                  </a:lnTo>
                  <a:cubicBezTo>
                    <a:pt x="1196" y="396"/>
                    <a:pt x="1210" y="419"/>
                    <a:pt x="1208" y="419"/>
                  </a:cubicBezTo>
                  <a:cubicBezTo>
                    <a:pt x="1207" y="419"/>
                    <a:pt x="1194" y="402"/>
                    <a:pt x="1169" y="361"/>
                  </a:cubicBezTo>
                  <a:close/>
                  <a:moveTo>
                    <a:pt x="2098" y="369"/>
                  </a:moveTo>
                  <a:cubicBezTo>
                    <a:pt x="2128" y="369"/>
                    <a:pt x="2128" y="369"/>
                    <a:pt x="2128" y="430"/>
                  </a:cubicBezTo>
                  <a:cubicBezTo>
                    <a:pt x="2158" y="491"/>
                    <a:pt x="2189" y="582"/>
                    <a:pt x="2189" y="582"/>
                  </a:cubicBezTo>
                  <a:cubicBezTo>
                    <a:pt x="2189" y="582"/>
                    <a:pt x="2128" y="430"/>
                    <a:pt x="2098" y="369"/>
                  </a:cubicBezTo>
                  <a:close/>
                  <a:moveTo>
                    <a:pt x="364" y="563"/>
                  </a:moveTo>
                  <a:cubicBezTo>
                    <a:pt x="361" y="563"/>
                    <a:pt x="381" y="582"/>
                    <a:pt x="418" y="607"/>
                  </a:cubicBezTo>
                  <a:lnTo>
                    <a:pt x="418" y="607"/>
                  </a:lnTo>
                  <a:cubicBezTo>
                    <a:pt x="383" y="575"/>
                    <a:pt x="366" y="563"/>
                    <a:pt x="364" y="563"/>
                  </a:cubicBezTo>
                  <a:close/>
                  <a:moveTo>
                    <a:pt x="418" y="607"/>
                  </a:moveTo>
                  <a:cubicBezTo>
                    <a:pt x="422" y="611"/>
                    <a:pt x="427" y="616"/>
                    <a:pt x="432" y="620"/>
                  </a:cubicBezTo>
                  <a:lnTo>
                    <a:pt x="432" y="620"/>
                  </a:lnTo>
                  <a:cubicBezTo>
                    <a:pt x="430" y="618"/>
                    <a:pt x="428" y="615"/>
                    <a:pt x="426" y="613"/>
                  </a:cubicBezTo>
                  <a:cubicBezTo>
                    <a:pt x="423" y="611"/>
                    <a:pt x="421" y="609"/>
                    <a:pt x="418" y="607"/>
                  </a:cubicBezTo>
                  <a:close/>
                  <a:moveTo>
                    <a:pt x="426" y="552"/>
                  </a:moveTo>
                  <a:cubicBezTo>
                    <a:pt x="517" y="613"/>
                    <a:pt x="578" y="673"/>
                    <a:pt x="578" y="673"/>
                  </a:cubicBezTo>
                  <a:lnTo>
                    <a:pt x="578" y="704"/>
                  </a:lnTo>
                  <a:cubicBezTo>
                    <a:pt x="517" y="613"/>
                    <a:pt x="427" y="552"/>
                    <a:pt x="426" y="552"/>
                  </a:cubicBezTo>
                  <a:close/>
                  <a:moveTo>
                    <a:pt x="1879" y="716"/>
                  </a:moveTo>
                  <a:lnTo>
                    <a:pt x="1879" y="716"/>
                  </a:lnTo>
                  <a:cubicBezTo>
                    <a:pt x="1892" y="739"/>
                    <a:pt x="1901" y="764"/>
                    <a:pt x="1885" y="765"/>
                  </a:cubicBezTo>
                  <a:lnTo>
                    <a:pt x="1885" y="765"/>
                  </a:lnTo>
                  <a:cubicBezTo>
                    <a:pt x="1899" y="764"/>
                    <a:pt x="1893" y="744"/>
                    <a:pt x="1879" y="716"/>
                  </a:cubicBezTo>
                  <a:close/>
                  <a:moveTo>
                    <a:pt x="1064" y="734"/>
                  </a:moveTo>
                  <a:cubicBezTo>
                    <a:pt x="1095" y="734"/>
                    <a:pt x="1095" y="734"/>
                    <a:pt x="1155" y="825"/>
                  </a:cubicBezTo>
                  <a:cubicBezTo>
                    <a:pt x="1099" y="769"/>
                    <a:pt x="1064" y="734"/>
                    <a:pt x="1064" y="734"/>
                  </a:cubicBezTo>
                  <a:close/>
                  <a:moveTo>
                    <a:pt x="1763" y="734"/>
                  </a:moveTo>
                  <a:lnTo>
                    <a:pt x="1763" y="734"/>
                  </a:lnTo>
                  <a:cubicBezTo>
                    <a:pt x="1824" y="825"/>
                    <a:pt x="1824" y="825"/>
                    <a:pt x="1824" y="825"/>
                  </a:cubicBezTo>
                  <a:cubicBezTo>
                    <a:pt x="1794" y="825"/>
                    <a:pt x="1794" y="825"/>
                    <a:pt x="1763" y="734"/>
                  </a:cubicBezTo>
                  <a:close/>
                  <a:moveTo>
                    <a:pt x="1878" y="846"/>
                  </a:moveTo>
                  <a:cubicBezTo>
                    <a:pt x="1875" y="846"/>
                    <a:pt x="1875" y="856"/>
                    <a:pt x="1885" y="886"/>
                  </a:cubicBezTo>
                  <a:cubicBezTo>
                    <a:pt x="1905" y="886"/>
                    <a:pt x="1885" y="846"/>
                    <a:pt x="1878" y="846"/>
                  </a:cubicBezTo>
                  <a:close/>
                  <a:moveTo>
                    <a:pt x="1490" y="886"/>
                  </a:moveTo>
                  <a:cubicBezTo>
                    <a:pt x="1490" y="886"/>
                    <a:pt x="1519" y="886"/>
                    <a:pt x="1548" y="971"/>
                  </a:cubicBezTo>
                  <a:lnTo>
                    <a:pt x="1548" y="971"/>
                  </a:lnTo>
                  <a:cubicBezTo>
                    <a:pt x="1534" y="952"/>
                    <a:pt x="1519" y="929"/>
                    <a:pt x="1490" y="886"/>
                  </a:cubicBezTo>
                  <a:close/>
                  <a:moveTo>
                    <a:pt x="395" y="917"/>
                  </a:moveTo>
                  <a:cubicBezTo>
                    <a:pt x="477" y="965"/>
                    <a:pt x="515" y="997"/>
                    <a:pt x="509" y="997"/>
                  </a:cubicBezTo>
                  <a:cubicBezTo>
                    <a:pt x="504" y="997"/>
                    <a:pt x="466" y="973"/>
                    <a:pt x="395" y="917"/>
                  </a:cubicBezTo>
                  <a:close/>
                  <a:moveTo>
                    <a:pt x="1095" y="977"/>
                  </a:moveTo>
                  <a:cubicBezTo>
                    <a:pt x="1104" y="985"/>
                    <a:pt x="1113" y="992"/>
                    <a:pt x="1121" y="998"/>
                  </a:cubicBezTo>
                  <a:lnTo>
                    <a:pt x="1121" y="998"/>
                  </a:lnTo>
                  <a:cubicBezTo>
                    <a:pt x="1109" y="992"/>
                    <a:pt x="1112" y="995"/>
                    <a:pt x="1095" y="977"/>
                  </a:cubicBezTo>
                  <a:close/>
                  <a:moveTo>
                    <a:pt x="1368" y="947"/>
                  </a:moveTo>
                  <a:cubicBezTo>
                    <a:pt x="1389" y="968"/>
                    <a:pt x="1402" y="985"/>
                    <a:pt x="1411" y="998"/>
                  </a:cubicBezTo>
                  <a:lnTo>
                    <a:pt x="1411" y="998"/>
                  </a:lnTo>
                  <a:cubicBezTo>
                    <a:pt x="1410" y="998"/>
                    <a:pt x="1409" y="997"/>
                    <a:pt x="1407" y="996"/>
                  </a:cubicBezTo>
                  <a:lnTo>
                    <a:pt x="1407" y="996"/>
                  </a:lnTo>
                  <a:cubicBezTo>
                    <a:pt x="1396" y="982"/>
                    <a:pt x="1383" y="966"/>
                    <a:pt x="1368" y="947"/>
                  </a:cubicBezTo>
                  <a:close/>
                  <a:moveTo>
                    <a:pt x="1702" y="917"/>
                  </a:moveTo>
                  <a:cubicBezTo>
                    <a:pt x="1702" y="917"/>
                    <a:pt x="1703" y="917"/>
                    <a:pt x="1763" y="1007"/>
                  </a:cubicBezTo>
                  <a:lnTo>
                    <a:pt x="1763" y="1007"/>
                  </a:lnTo>
                  <a:cubicBezTo>
                    <a:pt x="1750" y="995"/>
                    <a:pt x="1735" y="980"/>
                    <a:pt x="1717" y="962"/>
                  </a:cubicBezTo>
                  <a:lnTo>
                    <a:pt x="1717" y="962"/>
                  </a:lnTo>
                  <a:cubicBezTo>
                    <a:pt x="1717" y="962"/>
                    <a:pt x="1717" y="962"/>
                    <a:pt x="1717" y="962"/>
                  </a:cubicBezTo>
                  <a:lnTo>
                    <a:pt x="1717" y="962"/>
                  </a:lnTo>
                  <a:cubicBezTo>
                    <a:pt x="1713" y="958"/>
                    <a:pt x="1709" y="954"/>
                    <a:pt x="1705" y="949"/>
                  </a:cubicBezTo>
                  <a:lnTo>
                    <a:pt x="1705" y="949"/>
                  </a:lnTo>
                  <a:cubicBezTo>
                    <a:pt x="1709" y="954"/>
                    <a:pt x="1713" y="958"/>
                    <a:pt x="1717" y="962"/>
                  </a:cubicBezTo>
                  <a:lnTo>
                    <a:pt x="1717" y="962"/>
                  </a:lnTo>
                  <a:cubicBezTo>
                    <a:pt x="1714" y="951"/>
                    <a:pt x="1709" y="936"/>
                    <a:pt x="1702" y="917"/>
                  </a:cubicBezTo>
                  <a:close/>
                  <a:moveTo>
                    <a:pt x="882" y="886"/>
                  </a:moveTo>
                  <a:lnTo>
                    <a:pt x="1034" y="1008"/>
                  </a:lnTo>
                  <a:lnTo>
                    <a:pt x="943" y="947"/>
                  </a:lnTo>
                  <a:lnTo>
                    <a:pt x="882" y="886"/>
                  </a:lnTo>
                  <a:close/>
                  <a:moveTo>
                    <a:pt x="1429" y="1037"/>
                  </a:moveTo>
                  <a:cubicBezTo>
                    <a:pt x="1429" y="1037"/>
                    <a:pt x="1429" y="1037"/>
                    <a:pt x="1429" y="1037"/>
                  </a:cubicBezTo>
                  <a:lnTo>
                    <a:pt x="1429" y="1037"/>
                  </a:lnTo>
                  <a:cubicBezTo>
                    <a:pt x="1429" y="1038"/>
                    <a:pt x="1429" y="1038"/>
                    <a:pt x="1429" y="1038"/>
                  </a:cubicBezTo>
                  <a:cubicBezTo>
                    <a:pt x="1429" y="1038"/>
                    <a:pt x="1429" y="1038"/>
                    <a:pt x="1429" y="1037"/>
                  </a:cubicBezTo>
                  <a:close/>
                  <a:moveTo>
                    <a:pt x="1662" y="946"/>
                  </a:moveTo>
                  <a:cubicBezTo>
                    <a:pt x="1715" y="1020"/>
                    <a:pt x="1763" y="1069"/>
                    <a:pt x="1763" y="1069"/>
                  </a:cubicBezTo>
                  <a:cubicBezTo>
                    <a:pt x="1763" y="1069"/>
                    <a:pt x="1713" y="1006"/>
                    <a:pt x="1662" y="946"/>
                  </a:cubicBezTo>
                  <a:close/>
                  <a:moveTo>
                    <a:pt x="2037" y="1038"/>
                  </a:moveTo>
                  <a:cubicBezTo>
                    <a:pt x="2054" y="1073"/>
                    <a:pt x="2067" y="1099"/>
                    <a:pt x="2067" y="1099"/>
                  </a:cubicBezTo>
                  <a:cubicBezTo>
                    <a:pt x="2098" y="1099"/>
                    <a:pt x="2037" y="1038"/>
                    <a:pt x="2037" y="1038"/>
                  </a:cubicBezTo>
                  <a:close/>
                  <a:moveTo>
                    <a:pt x="1899" y="962"/>
                  </a:moveTo>
                  <a:cubicBezTo>
                    <a:pt x="1905" y="980"/>
                    <a:pt x="1927" y="1018"/>
                    <a:pt x="1976" y="1099"/>
                  </a:cubicBezTo>
                  <a:cubicBezTo>
                    <a:pt x="1988" y="1122"/>
                    <a:pt x="1995" y="1137"/>
                    <a:pt x="1996" y="1137"/>
                  </a:cubicBezTo>
                  <a:cubicBezTo>
                    <a:pt x="1997" y="1137"/>
                    <a:pt x="1983" y="1101"/>
                    <a:pt x="1946" y="1008"/>
                  </a:cubicBezTo>
                  <a:cubicBezTo>
                    <a:pt x="1923" y="985"/>
                    <a:pt x="1909" y="971"/>
                    <a:pt x="1899" y="962"/>
                  </a:cubicBezTo>
                  <a:close/>
                  <a:moveTo>
                    <a:pt x="5" y="1109"/>
                  </a:moveTo>
                  <a:cubicBezTo>
                    <a:pt x="0" y="1109"/>
                    <a:pt x="0" y="1117"/>
                    <a:pt x="0" y="1129"/>
                  </a:cubicBezTo>
                  <a:cubicBezTo>
                    <a:pt x="0" y="1129"/>
                    <a:pt x="0" y="1129"/>
                    <a:pt x="61" y="1160"/>
                  </a:cubicBezTo>
                  <a:cubicBezTo>
                    <a:pt x="25" y="1124"/>
                    <a:pt x="11" y="1109"/>
                    <a:pt x="5" y="1109"/>
                  </a:cubicBezTo>
                  <a:close/>
                  <a:moveTo>
                    <a:pt x="1429" y="1099"/>
                  </a:moveTo>
                  <a:lnTo>
                    <a:pt x="1429" y="1099"/>
                  </a:lnTo>
                  <a:cubicBezTo>
                    <a:pt x="1490" y="1160"/>
                    <a:pt x="1517" y="1182"/>
                    <a:pt x="1521" y="1182"/>
                  </a:cubicBezTo>
                  <a:cubicBezTo>
                    <a:pt x="1527" y="1182"/>
                    <a:pt x="1483" y="1135"/>
                    <a:pt x="1429" y="1099"/>
                  </a:cubicBezTo>
                  <a:close/>
                  <a:moveTo>
                    <a:pt x="1216" y="1190"/>
                  </a:moveTo>
                  <a:cubicBezTo>
                    <a:pt x="1302" y="1276"/>
                    <a:pt x="1339" y="1313"/>
                    <a:pt x="1345" y="1313"/>
                  </a:cubicBezTo>
                  <a:cubicBezTo>
                    <a:pt x="1349" y="1313"/>
                    <a:pt x="1334" y="1291"/>
                    <a:pt x="1307" y="1251"/>
                  </a:cubicBezTo>
                  <a:cubicBezTo>
                    <a:pt x="1217" y="1190"/>
                    <a:pt x="1216" y="1190"/>
                    <a:pt x="1216" y="1190"/>
                  </a:cubicBezTo>
                  <a:close/>
                  <a:moveTo>
                    <a:pt x="1003" y="1251"/>
                  </a:moveTo>
                  <a:lnTo>
                    <a:pt x="1003" y="1251"/>
                  </a:lnTo>
                  <a:cubicBezTo>
                    <a:pt x="1064" y="1281"/>
                    <a:pt x="1155" y="1342"/>
                    <a:pt x="1155" y="1342"/>
                  </a:cubicBezTo>
                  <a:lnTo>
                    <a:pt x="1064" y="1312"/>
                  </a:lnTo>
                  <a:lnTo>
                    <a:pt x="1003" y="1251"/>
                  </a:lnTo>
                  <a:close/>
                  <a:moveTo>
                    <a:pt x="1228" y="1326"/>
                  </a:moveTo>
                  <a:lnTo>
                    <a:pt x="1228" y="1326"/>
                  </a:lnTo>
                  <a:cubicBezTo>
                    <a:pt x="1255" y="1351"/>
                    <a:pt x="1277" y="1372"/>
                    <a:pt x="1277" y="1372"/>
                  </a:cubicBezTo>
                  <a:cubicBezTo>
                    <a:pt x="1251" y="1347"/>
                    <a:pt x="1236" y="1332"/>
                    <a:pt x="1228" y="1326"/>
                  </a:cubicBezTo>
                  <a:close/>
                  <a:moveTo>
                    <a:pt x="1186" y="1403"/>
                  </a:moveTo>
                  <a:cubicBezTo>
                    <a:pt x="1250" y="1454"/>
                    <a:pt x="1276" y="1473"/>
                    <a:pt x="1278" y="1473"/>
                  </a:cubicBezTo>
                  <a:cubicBezTo>
                    <a:pt x="1281" y="1473"/>
                    <a:pt x="1238" y="1438"/>
                    <a:pt x="1186" y="1403"/>
                  </a:cubicBezTo>
                  <a:close/>
                  <a:moveTo>
                    <a:pt x="759" y="1421"/>
                  </a:moveTo>
                  <a:cubicBezTo>
                    <a:pt x="760" y="1421"/>
                    <a:pt x="798" y="1444"/>
                    <a:pt x="882" y="1494"/>
                  </a:cubicBezTo>
                  <a:cubicBezTo>
                    <a:pt x="973" y="1555"/>
                    <a:pt x="973" y="1555"/>
                    <a:pt x="973" y="1555"/>
                  </a:cubicBezTo>
                  <a:cubicBezTo>
                    <a:pt x="973" y="1555"/>
                    <a:pt x="882" y="1494"/>
                    <a:pt x="821" y="1464"/>
                  </a:cubicBezTo>
                  <a:cubicBezTo>
                    <a:pt x="780" y="1436"/>
                    <a:pt x="757" y="1421"/>
                    <a:pt x="759" y="1421"/>
                  </a:cubicBezTo>
                  <a:close/>
                  <a:moveTo>
                    <a:pt x="943" y="1494"/>
                  </a:moveTo>
                  <a:cubicBezTo>
                    <a:pt x="1034" y="1524"/>
                    <a:pt x="1095" y="1585"/>
                    <a:pt x="1095" y="1585"/>
                  </a:cubicBezTo>
                  <a:cubicBezTo>
                    <a:pt x="1034" y="1555"/>
                    <a:pt x="943" y="1494"/>
                    <a:pt x="943" y="1494"/>
                  </a:cubicBezTo>
                  <a:close/>
                  <a:moveTo>
                    <a:pt x="1091" y="1529"/>
                  </a:moveTo>
                  <a:cubicBezTo>
                    <a:pt x="1184" y="1591"/>
                    <a:pt x="1244" y="1635"/>
                    <a:pt x="1247" y="1635"/>
                  </a:cubicBezTo>
                  <a:cubicBezTo>
                    <a:pt x="1248" y="1635"/>
                    <a:pt x="1229" y="1620"/>
                    <a:pt x="1186" y="1585"/>
                  </a:cubicBezTo>
                  <a:cubicBezTo>
                    <a:pt x="1141" y="1558"/>
                    <a:pt x="1109" y="1539"/>
                    <a:pt x="1091" y="1529"/>
                  </a:cubicBezTo>
                  <a:close/>
                  <a:moveTo>
                    <a:pt x="371" y="1633"/>
                  </a:moveTo>
                  <a:lnTo>
                    <a:pt x="371" y="1633"/>
                  </a:lnTo>
                  <a:cubicBezTo>
                    <a:pt x="370" y="1633"/>
                    <a:pt x="378" y="1637"/>
                    <a:pt x="395" y="1646"/>
                  </a:cubicBezTo>
                  <a:cubicBezTo>
                    <a:pt x="401" y="1647"/>
                    <a:pt x="406" y="1648"/>
                    <a:pt x="411" y="1649"/>
                  </a:cubicBezTo>
                  <a:lnTo>
                    <a:pt x="411" y="1649"/>
                  </a:lnTo>
                  <a:cubicBezTo>
                    <a:pt x="387" y="1640"/>
                    <a:pt x="372" y="1633"/>
                    <a:pt x="371" y="1633"/>
                  </a:cubicBezTo>
                  <a:close/>
                  <a:moveTo>
                    <a:pt x="1186" y="1616"/>
                  </a:moveTo>
                  <a:lnTo>
                    <a:pt x="1186" y="1616"/>
                  </a:lnTo>
                  <a:cubicBezTo>
                    <a:pt x="1233" y="1651"/>
                    <a:pt x="1253" y="1664"/>
                    <a:pt x="1256" y="1664"/>
                  </a:cubicBezTo>
                  <a:cubicBezTo>
                    <a:pt x="1260" y="1664"/>
                    <a:pt x="1223" y="1634"/>
                    <a:pt x="1186" y="1616"/>
                  </a:cubicBezTo>
                  <a:close/>
                  <a:moveTo>
                    <a:pt x="1064" y="1612"/>
                  </a:moveTo>
                  <a:cubicBezTo>
                    <a:pt x="1081" y="1627"/>
                    <a:pt x="1110" y="1649"/>
                    <a:pt x="1155" y="1676"/>
                  </a:cubicBezTo>
                  <a:cubicBezTo>
                    <a:pt x="1127" y="1648"/>
                    <a:pt x="1093" y="1627"/>
                    <a:pt x="1064" y="1612"/>
                  </a:cubicBezTo>
                  <a:close/>
                  <a:moveTo>
                    <a:pt x="335" y="1646"/>
                  </a:moveTo>
                  <a:cubicBezTo>
                    <a:pt x="335" y="1646"/>
                    <a:pt x="340" y="1649"/>
                    <a:pt x="395" y="1676"/>
                  </a:cubicBezTo>
                  <a:cubicBezTo>
                    <a:pt x="398" y="1676"/>
                    <a:pt x="401" y="1676"/>
                    <a:pt x="404" y="1676"/>
                  </a:cubicBezTo>
                  <a:lnTo>
                    <a:pt x="404" y="1676"/>
                  </a:lnTo>
                  <a:cubicBezTo>
                    <a:pt x="381" y="1667"/>
                    <a:pt x="356" y="1657"/>
                    <a:pt x="335" y="1646"/>
                  </a:cubicBezTo>
                  <a:close/>
                  <a:moveTo>
                    <a:pt x="943" y="1616"/>
                  </a:moveTo>
                  <a:cubicBezTo>
                    <a:pt x="943" y="1616"/>
                    <a:pt x="1034" y="1646"/>
                    <a:pt x="1034" y="1646"/>
                  </a:cubicBezTo>
                  <a:cubicBezTo>
                    <a:pt x="1064" y="1676"/>
                    <a:pt x="1064" y="1684"/>
                    <a:pt x="1057" y="1684"/>
                  </a:cubicBezTo>
                  <a:cubicBezTo>
                    <a:pt x="1049" y="1684"/>
                    <a:pt x="1034" y="1676"/>
                    <a:pt x="1034" y="1676"/>
                  </a:cubicBezTo>
                  <a:cubicBezTo>
                    <a:pt x="943" y="1616"/>
                    <a:pt x="943" y="1616"/>
                    <a:pt x="943" y="1616"/>
                  </a:cubicBezTo>
                  <a:close/>
                  <a:moveTo>
                    <a:pt x="404" y="1676"/>
                  </a:moveTo>
                  <a:lnTo>
                    <a:pt x="404" y="1676"/>
                  </a:lnTo>
                  <a:cubicBezTo>
                    <a:pt x="448" y="1694"/>
                    <a:pt x="487" y="1707"/>
                    <a:pt x="487" y="1707"/>
                  </a:cubicBezTo>
                  <a:cubicBezTo>
                    <a:pt x="429" y="1678"/>
                    <a:pt x="453" y="1676"/>
                    <a:pt x="404" y="1676"/>
                  </a:cubicBezTo>
                  <a:close/>
                  <a:moveTo>
                    <a:pt x="1155" y="1646"/>
                  </a:moveTo>
                  <a:lnTo>
                    <a:pt x="1247" y="1707"/>
                  </a:lnTo>
                  <a:cubicBezTo>
                    <a:pt x="1258" y="1713"/>
                    <a:pt x="1265" y="1715"/>
                    <a:pt x="1269" y="1715"/>
                  </a:cubicBezTo>
                  <a:cubicBezTo>
                    <a:pt x="1283" y="1715"/>
                    <a:pt x="1229" y="1671"/>
                    <a:pt x="1155" y="1646"/>
                  </a:cubicBezTo>
                  <a:close/>
                  <a:moveTo>
                    <a:pt x="676" y="1695"/>
                  </a:moveTo>
                  <a:cubicBezTo>
                    <a:pt x="678" y="1695"/>
                    <a:pt x="740" y="1723"/>
                    <a:pt x="851" y="1768"/>
                  </a:cubicBezTo>
                  <a:cubicBezTo>
                    <a:pt x="851" y="1768"/>
                    <a:pt x="851" y="1768"/>
                    <a:pt x="851" y="1798"/>
                  </a:cubicBezTo>
                  <a:cubicBezTo>
                    <a:pt x="791" y="1768"/>
                    <a:pt x="699" y="1707"/>
                    <a:pt x="699" y="1707"/>
                  </a:cubicBezTo>
                  <a:cubicBezTo>
                    <a:pt x="683" y="1699"/>
                    <a:pt x="676" y="1695"/>
                    <a:pt x="676" y="1695"/>
                  </a:cubicBezTo>
                  <a:close/>
                  <a:moveTo>
                    <a:pt x="609" y="1859"/>
                  </a:moveTo>
                  <a:cubicBezTo>
                    <a:pt x="625" y="1867"/>
                    <a:pt x="644" y="1877"/>
                    <a:pt x="669" y="1889"/>
                  </a:cubicBezTo>
                  <a:cubicBezTo>
                    <a:pt x="760" y="1920"/>
                    <a:pt x="821" y="1950"/>
                    <a:pt x="821" y="1950"/>
                  </a:cubicBezTo>
                  <a:lnTo>
                    <a:pt x="760" y="1950"/>
                  </a:lnTo>
                  <a:cubicBezTo>
                    <a:pt x="730" y="1920"/>
                    <a:pt x="670" y="1890"/>
                    <a:pt x="609" y="1859"/>
                  </a:cubicBezTo>
                  <a:close/>
                  <a:moveTo>
                    <a:pt x="1101" y="1877"/>
                  </a:moveTo>
                  <a:lnTo>
                    <a:pt x="1101" y="1877"/>
                  </a:lnTo>
                  <a:cubicBezTo>
                    <a:pt x="1102" y="1877"/>
                    <a:pt x="1152" y="1898"/>
                    <a:pt x="1216" y="1920"/>
                  </a:cubicBezTo>
                  <a:cubicBezTo>
                    <a:pt x="1250" y="1954"/>
                    <a:pt x="1265" y="1969"/>
                    <a:pt x="1288" y="1980"/>
                  </a:cubicBezTo>
                  <a:lnTo>
                    <a:pt x="1288" y="1980"/>
                  </a:lnTo>
                  <a:cubicBezTo>
                    <a:pt x="1235" y="1958"/>
                    <a:pt x="1187" y="1930"/>
                    <a:pt x="1125" y="1889"/>
                  </a:cubicBezTo>
                  <a:cubicBezTo>
                    <a:pt x="1107" y="1880"/>
                    <a:pt x="1100" y="1877"/>
                    <a:pt x="1101" y="1877"/>
                  </a:cubicBezTo>
                  <a:close/>
                  <a:moveTo>
                    <a:pt x="981" y="1980"/>
                  </a:moveTo>
                  <a:cubicBezTo>
                    <a:pt x="1025" y="1998"/>
                    <a:pt x="1064" y="2011"/>
                    <a:pt x="1064" y="2011"/>
                  </a:cubicBezTo>
                  <a:lnTo>
                    <a:pt x="1064" y="2011"/>
                  </a:lnTo>
                  <a:cubicBezTo>
                    <a:pt x="1032" y="2000"/>
                    <a:pt x="1004" y="1990"/>
                    <a:pt x="981" y="1980"/>
                  </a:cubicBezTo>
                  <a:close/>
                  <a:moveTo>
                    <a:pt x="730" y="2041"/>
                  </a:moveTo>
                  <a:lnTo>
                    <a:pt x="821" y="2072"/>
                  </a:lnTo>
                  <a:lnTo>
                    <a:pt x="730" y="2072"/>
                  </a:lnTo>
                  <a:cubicBezTo>
                    <a:pt x="669" y="2041"/>
                    <a:pt x="669" y="2041"/>
                    <a:pt x="669" y="2041"/>
                  </a:cubicBezTo>
                  <a:close/>
                  <a:moveTo>
                    <a:pt x="1164" y="2014"/>
                  </a:moveTo>
                  <a:cubicBezTo>
                    <a:pt x="1171" y="2014"/>
                    <a:pt x="1208" y="2030"/>
                    <a:pt x="1277" y="2072"/>
                  </a:cubicBezTo>
                  <a:cubicBezTo>
                    <a:pt x="1194" y="2038"/>
                    <a:pt x="1156" y="2014"/>
                    <a:pt x="1164" y="2014"/>
                  </a:cubicBezTo>
                  <a:close/>
                  <a:moveTo>
                    <a:pt x="261" y="2029"/>
                  </a:moveTo>
                  <a:cubicBezTo>
                    <a:pt x="259" y="2029"/>
                    <a:pt x="297" y="2044"/>
                    <a:pt x="365" y="2072"/>
                  </a:cubicBezTo>
                  <a:cubicBezTo>
                    <a:pt x="369" y="2072"/>
                    <a:pt x="372" y="2072"/>
                    <a:pt x="375" y="2072"/>
                  </a:cubicBezTo>
                  <a:lnTo>
                    <a:pt x="375" y="2072"/>
                  </a:lnTo>
                  <a:cubicBezTo>
                    <a:pt x="298" y="2043"/>
                    <a:pt x="262" y="2029"/>
                    <a:pt x="261" y="2029"/>
                  </a:cubicBezTo>
                  <a:close/>
                  <a:moveTo>
                    <a:pt x="800" y="2052"/>
                  </a:moveTo>
                  <a:cubicBezTo>
                    <a:pt x="802" y="2052"/>
                    <a:pt x="831" y="2059"/>
                    <a:pt x="882" y="2072"/>
                  </a:cubicBezTo>
                  <a:cubicBezTo>
                    <a:pt x="903" y="2079"/>
                    <a:pt x="923" y="2086"/>
                    <a:pt x="943" y="2093"/>
                  </a:cubicBezTo>
                  <a:lnTo>
                    <a:pt x="943" y="2093"/>
                  </a:lnTo>
                  <a:cubicBezTo>
                    <a:pt x="840" y="2064"/>
                    <a:pt x="797" y="2052"/>
                    <a:pt x="800" y="2052"/>
                  </a:cubicBezTo>
                  <a:close/>
                  <a:moveTo>
                    <a:pt x="1338" y="2096"/>
                  </a:moveTo>
                  <a:cubicBezTo>
                    <a:pt x="1338" y="2098"/>
                    <a:pt x="1338" y="2100"/>
                    <a:pt x="1338" y="2102"/>
                  </a:cubicBezTo>
                  <a:cubicBezTo>
                    <a:pt x="1375" y="2115"/>
                    <a:pt x="1398" y="2122"/>
                    <a:pt x="1400" y="2122"/>
                  </a:cubicBezTo>
                  <a:cubicBezTo>
                    <a:pt x="1402" y="2122"/>
                    <a:pt x="1383" y="2114"/>
                    <a:pt x="1338" y="2096"/>
                  </a:cubicBezTo>
                  <a:close/>
                  <a:moveTo>
                    <a:pt x="456" y="2102"/>
                  </a:moveTo>
                  <a:lnTo>
                    <a:pt x="456" y="2102"/>
                  </a:lnTo>
                  <a:cubicBezTo>
                    <a:pt x="578" y="2132"/>
                    <a:pt x="578" y="2132"/>
                    <a:pt x="517" y="2132"/>
                  </a:cubicBezTo>
                  <a:cubicBezTo>
                    <a:pt x="457" y="2102"/>
                    <a:pt x="456" y="2102"/>
                    <a:pt x="456" y="2102"/>
                  </a:cubicBezTo>
                  <a:close/>
                  <a:moveTo>
                    <a:pt x="1019" y="2087"/>
                  </a:moveTo>
                  <a:cubicBezTo>
                    <a:pt x="1025" y="2087"/>
                    <a:pt x="1059" y="2096"/>
                    <a:pt x="1125" y="2115"/>
                  </a:cubicBezTo>
                  <a:lnTo>
                    <a:pt x="1125" y="2115"/>
                  </a:lnTo>
                  <a:lnTo>
                    <a:pt x="1125" y="2132"/>
                  </a:lnTo>
                  <a:cubicBezTo>
                    <a:pt x="1049" y="2102"/>
                    <a:pt x="1011" y="2087"/>
                    <a:pt x="1019" y="2087"/>
                  </a:cubicBezTo>
                  <a:close/>
                  <a:moveTo>
                    <a:pt x="559" y="2189"/>
                  </a:moveTo>
                  <a:cubicBezTo>
                    <a:pt x="565" y="2190"/>
                    <a:pt x="571" y="2192"/>
                    <a:pt x="578" y="2193"/>
                  </a:cubicBezTo>
                  <a:cubicBezTo>
                    <a:pt x="562" y="2193"/>
                    <a:pt x="563" y="2193"/>
                    <a:pt x="559" y="2189"/>
                  </a:cubicBezTo>
                  <a:close/>
                  <a:moveTo>
                    <a:pt x="475" y="2135"/>
                  </a:moveTo>
                  <a:lnTo>
                    <a:pt x="475" y="2135"/>
                  </a:lnTo>
                  <a:cubicBezTo>
                    <a:pt x="541" y="2143"/>
                    <a:pt x="595" y="2163"/>
                    <a:pt x="669" y="2163"/>
                  </a:cubicBezTo>
                  <a:cubicBezTo>
                    <a:pt x="730" y="2193"/>
                    <a:pt x="730" y="2193"/>
                    <a:pt x="730" y="2193"/>
                  </a:cubicBezTo>
                  <a:cubicBezTo>
                    <a:pt x="669" y="2193"/>
                    <a:pt x="578" y="2163"/>
                    <a:pt x="517" y="2163"/>
                  </a:cubicBezTo>
                  <a:cubicBezTo>
                    <a:pt x="517" y="2149"/>
                    <a:pt x="500" y="2142"/>
                    <a:pt x="475" y="2135"/>
                  </a:cubicBezTo>
                  <a:close/>
                  <a:moveTo>
                    <a:pt x="639" y="2254"/>
                  </a:moveTo>
                  <a:cubicBezTo>
                    <a:pt x="639" y="2254"/>
                    <a:pt x="730" y="2254"/>
                    <a:pt x="791" y="2284"/>
                  </a:cubicBezTo>
                  <a:cubicBezTo>
                    <a:pt x="791" y="2284"/>
                    <a:pt x="730" y="2284"/>
                    <a:pt x="639" y="2254"/>
                  </a:cubicBezTo>
                  <a:close/>
                  <a:moveTo>
                    <a:pt x="1247" y="2284"/>
                  </a:moveTo>
                  <a:lnTo>
                    <a:pt x="1247" y="2284"/>
                  </a:lnTo>
                  <a:cubicBezTo>
                    <a:pt x="1311" y="2310"/>
                    <a:pt x="1348" y="2319"/>
                    <a:pt x="1358" y="2319"/>
                  </a:cubicBezTo>
                  <a:cubicBezTo>
                    <a:pt x="1371" y="2319"/>
                    <a:pt x="1334" y="2302"/>
                    <a:pt x="1247" y="2284"/>
                  </a:cubicBezTo>
                  <a:close/>
                  <a:moveTo>
                    <a:pt x="1131" y="2363"/>
                  </a:moveTo>
                  <a:lnTo>
                    <a:pt x="1131" y="2363"/>
                  </a:lnTo>
                  <a:cubicBezTo>
                    <a:pt x="1130" y="2363"/>
                    <a:pt x="1138" y="2367"/>
                    <a:pt x="1155" y="2376"/>
                  </a:cubicBezTo>
                  <a:lnTo>
                    <a:pt x="1163" y="2376"/>
                  </a:lnTo>
                  <a:cubicBezTo>
                    <a:pt x="1144" y="2368"/>
                    <a:pt x="1132" y="2363"/>
                    <a:pt x="1131" y="2363"/>
                  </a:cubicBezTo>
                  <a:close/>
                  <a:moveTo>
                    <a:pt x="1024" y="2363"/>
                  </a:moveTo>
                  <a:cubicBezTo>
                    <a:pt x="1054" y="2363"/>
                    <a:pt x="1112" y="2384"/>
                    <a:pt x="1155" y="2406"/>
                  </a:cubicBezTo>
                  <a:cubicBezTo>
                    <a:pt x="1095" y="2376"/>
                    <a:pt x="1003" y="2376"/>
                    <a:pt x="1003" y="2376"/>
                  </a:cubicBezTo>
                  <a:cubicBezTo>
                    <a:pt x="1003" y="2367"/>
                    <a:pt x="1011" y="2363"/>
                    <a:pt x="1024" y="2363"/>
                  </a:cubicBezTo>
                  <a:close/>
                  <a:moveTo>
                    <a:pt x="1140" y="2444"/>
                  </a:moveTo>
                  <a:cubicBezTo>
                    <a:pt x="1128" y="2445"/>
                    <a:pt x="1147" y="2453"/>
                    <a:pt x="1216" y="2467"/>
                  </a:cubicBezTo>
                  <a:cubicBezTo>
                    <a:pt x="1175" y="2453"/>
                    <a:pt x="1152" y="2445"/>
                    <a:pt x="1140" y="2444"/>
                  </a:cubicBezTo>
                  <a:close/>
                  <a:moveTo>
                    <a:pt x="2402" y="2467"/>
                  </a:moveTo>
                  <a:lnTo>
                    <a:pt x="2554" y="2558"/>
                  </a:lnTo>
                  <a:lnTo>
                    <a:pt x="2554" y="2558"/>
                  </a:lnTo>
                  <a:lnTo>
                    <a:pt x="2493" y="2497"/>
                  </a:lnTo>
                  <a:lnTo>
                    <a:pt x="2402" y="2467"/>
                  </a:lnTo>
                  <a:close/>
                  <a:moveTo>
                    <a:pt x="1216" y="2588"/>
                  </a:moveTo>
                  <a:cubicBezTo>
                    <a:pt x="1232" y="2588"/>
                    <a:pt x="1240" y="2588"/>
                    <a:pt x="1248" y="2593"/>
                  </a:cubicBezTo>
                  <a:lnTo>
                    <a:pt x="1248" y="2593"/>
                  </a:lnTo>
                  <a:cubicBezTo>
                    <a:pt x="1238" y="2592"/>
                    <a:pt x="1228" y="2590"/>
                    <a:pt x="1216" y="2588"/>
                  </a:cubicBezTo>
                  <a:close/>
                  <a:moveTo>
                    <a:pt x="851" y="2588"/>
                  </a:moveTo>
                  <a:lnTo>
                    <a:pt x="851" y="2612"/>
                  </a:lnTo>
                  <a:lnTo>
                    <a:pt x="851" y="2612"/>
                  </a:lnTo>
                  <a:cubicBezTo>
                    <a:pt x="831" y="2609"/>
                    <a:pt x="815" y="2605"/>
                    <a:pt x="813" y="2605"/>
                  </a:cubicBezTo>
                  <a:cubicBezTo>
                    <a:pt x="811" y="2605"/>
                    <a:pt x="821" y="2609"/>
                    <a:pt x="851" y="2619"/>
                  </a:cubicBezTo>
                  <a:lnTo>
                    <a:pt x="760" y="2619"/>
                  </a:lnTo>
                  <a:cubicBezTo>
                    <a:pt x="760" y="2588"/>
                    <a:pt x="760" y="2588"/>
                    <a:pt x="851" y="2588"/>
                  </a:cubicBezTo>
                  <a:close/>
                  <a:moveTo>
                    <a:pt x="851" y="2612"/>
                  </a:moveTo>
                  <a:cubicBezTo>
                    <a:pt x="870" y="2616"/>
                    <a:pt x="893" y="2619"/>
                    <a:pt x="912" y="2619"/>
                  </a:cubicBezTo>
                  <a:lnTo>
                    <a:pt x="851" y="2619"/>
                  </a:lnTo>
                  <a:lnTo>
                    <a:pt x="851" y="2612"/>
                  </a:lnTo>
                  <a:close/>
                  <a:moveTo>
                    <a:pt x="487" y="2666"/>
                  </a:moveTo>
                  <a:cubicBezTo>
                    <a:pt x="466" y="2666"/>
                    <a:pt x="487" y="2679"/>
                    <a:pt x="547" y="2679"/>
                  </a:cubicBezTo>
                  <a:cubicBezTo>
                    <a:pt x="517" y="2669"/>
                    <a:pt x="497" y="2666"/>
                    <a:pt x="487" y="2666"/>
                  </a:cubicBezTo>
                  <a:close/>
                  <a:moveTo>
                    <a:pt x="821" y="2649"/>
                  </a:moveTo>
                  <a:cubicBezTo>
                    <a:pt x="821" y="2649"/>
                    <a:pt x="912" y="2679"/>
                    <a:pt x="912" y="2679"/>
                  </a:cubicBezTo>
                  <a:lnTo>
                    <a:pt x="821" y="2679"/>
                  </a:lnTo>
                  <a:cubicBezTo>
                    <a:pt x="760" y="2679"/>
                    <a:pt x="760" y="2679"/>
                    <a:pt x="760" y="2649"/>
                  </a:cubicBezTo>
                  <a:close/>
                  <a:moveTo>
                    <a:pt x="1854" y="2710"/>
                  </a:moveTo>
                  <a:lnTo>
                    <a:pt x="2006" y="2740"/>
                  </a:lnTo>
                  <a:cubicBezTo>
                    <a:pt x="2006" y="2740"/>
                    <a:pt x="1915" y="2710"/>
                    <a:pt x="1854" y="2710"/>
                  </a:cubicBezTo>
                  <a:close/>
                  <a:moveTo>
                    <a:pt x="2081" y="0"/>
                  </a:moveTo>
                  <a:cubicBezTo>
                    <a:pt x="2080" y="0"/>
                    <a:pt x="2087" y="14"/>
                    <a:pt x="2098" y="35"/>
                  </a:cubicBezTo>
                  <a:cubicBezTo>
                    <a:pt x="2098" y="35"/>
                    <a:pt x="2128" y="126"/>
                    <a:pt x="2158" y="187"/>
                  </a:cubicBezTo>
                  <a:cubicBezTo>
                    <a:pt x="2174" y="263"/>
                    <a:pt x="2181" y="301"/>
                    <a:pt x="2177" y="301"/>
                  </a:cubicBezTo>
                  <a:cubicBezTo>
                    <a:pt x="2174" y="301"/>
                    <a:pt x="2158" y="263"/>
                    <a:pt x="2128" y="187"/>
                  </a:cubicBezTo>
                  <a:cubicBezTo>
                    <a:pt x="2117" y="130"/>
                    <a:pt x="2097" y="107"/>
                    <a:pt x="2080" y="107"/>
                  </a:cubicBezTo>
                  <a:cubicBezTo>
                    <a:pt x="2051" y="107"/>
                    <a:pt x="2029" y="172"/>
                    <a:pt x="2067" y="248"/>
                  </a:cubicBezTo>
                  <a:cubicBezTo>
                    <a:pt x="2037" y="217"/>
                    <a:pt x="2067" y="248"/>
                    <a:pt x="2037" y="187"/>
                  </a:cubicBezTo>
                  <a:cubicBezTo>
                    <a:pt x="2006" y="126"/>
                    <a:pt x="2006" y="126"/>
                    <a:pt x="1976" y="96"/>
                  </a:cubicBezTo>
                  <a:lnTo>
                    <a:pt x="1946" y="96"/>
                  </a:lnTo>
                  <a:cubicBezTo>
                    <a:pt x="1972" y="163"/>
                    <a:pt x="1976" y="188"/>
                    <a:pt x="1968" y="188"/>
                  </a:cubicBezTo>
                  <a:cubicBezTo>
                    <a:pt x="1959" y="188"/>
                    <a:pt x="1932" y="147"/>
                    <a:pt x="1915" y="96"/>
                  </a:cubicBezTo>
                  <a:cubicBezTo>
                    <a:pt x="1885" y="36"/>
                    <a:pt x="1885" y="35"/>
                    <a:pt x="1885" y="35"/>
                  </a:cubicBezTo>
                  <a:lnTo>
                    <a:pt x="1885" y="35"/>
                  </a:lnTo>
                  <a:cubicBezTo>
                    <a:pt x="1897" y="97"/>
                    <a:pt x="1894" y="118"/>
                    <a:pt x="1885" y="118"/>
                  </a:cubicBezTo>
                  <a:cubicBezTo>
                    <a:pt x="1871" y="118"/>
                    <a:pt x="1842" y="71"/>
                    <a:pt x="1824" y="35"/>
                  </a:cubicBezTo>
                  <a:lnTo>
                    <a:pt x="1794" y="35"/>
                  </a:lnTo>
                  <a:cubicBezTo>
                    <a:pt x="1824" y="96"/>
                    <a:pt x="1824" y="96"/>
                    <a:pt x="1824" y="96"/>
                  </a:cubicBezTo>
                  <a:cubicBezTo>
                    <a:pt x="1794" y="96"/>
                    <a:pt x="1794" y="96"/>
                    <a:pt x="1824" y="157"/>
                  </a:cubicBezTo>
                  <a:cubicBezTo>
                    <a:pt x="1854" y="248"/>
                    <a:pt x="1885" y="309"/>
                    <a:pt x="1885" y="309"/>
                  </a:cubicBezTo>
                  <a:lnTo>
                    <a:pt x="1854" y="248"/>
                  </a:lnTo>
                  <a:cubicBezTo>
                    <a:pt x="1824" y="187"/>
                    <a:pt x="1794" y="157"/>
                    <a:pt x="1763" y="157"/>
                  </a:cubicBezTo>
                  <a:cubicBezTo>
                    <a:pt x="1733" y="157"/>
                    <a:pt x="1733" y="157"/>
                    <a:pt x="1702" y="96"/>
                  </a:cubicBezTo>
                  <a:lnTo>
                    <a:pt x="1702" y="157"/>
                  </a:lnTo>
                  <a:cubicBezTo>
                    <a:pt x="1687" y="126"/>
                    <a:pt x="1672" y="111"/>
                    <a:pt x="1664" y="111"/>
                  </a:cubicBezTo>
                  <a:cubicBezTo>
                    <a:pt x="1657" y="111"/>
                    <a:pt x="1657" y="126"/>
                    <a:pt x="1672" y="157"/>
                  </a:cubicBezTo>
                  <a:lnTo>
                    <a:pt x="1642" y="157"/>
                  </a:lnTo>
                  <a:cubicBezTo>
                    <a:pt x="1611" y="81"/>
                    <a:pt x="1588" y="43"/>
                    <a:pt x="1581" y="43"/>
                  </a:cubicBezTo>
                  <a:cubicBezTo>
                    <a:pt x="1573" y="43"/>
                    <a:pt x="1581" y="81"/>
                    <a:pt x="1611" y="157"/>
                  </a:cubicBezTo>
                  <a:cubicBezTo>
                    <a:pt x="1581" y="96"/>
                    <a:pt x="1581" y="96"/>
                    <a:pt x="1581" y="96"/>
                  </a:cubicBezTo>
                  <a:cubicBezTo>
                    <a:pt x="1581" y="123"/>
                    <a:pt x="1581" y="138"/>
                    <a:pt x="1575" y="138"/>
                  </a:cubicBezTo>
                  <a:cubicBezTo>
                    <a:pt x="1569" y="138"/>
                    <a:pt x="1554" y="116"/>
                    <a:pt x="1520" y="65"/>
                  </a:cubicBezTo>
                  <a:lnTo>
                    <a:pt x="1520" y="65"/>
                  </a:lnTo>
                  <a:cubicBezTo>
                    <a:pt x="1550" y="157"/>
                    <a:pt x="1550" y="157"/>
                    <a:pt x="1550" y="157"/>
                  </a:cubicBezTo>
                  <a:cubicBezTo>
                    <a:pt x="1520" y="157"/>
                    <a:pt x="1520" y="157"/>
                    <a:pt x="1550" y="217"/>
                  </a:cubicBezTo>
                  <a:cubicBezTo>
                    <a:pt x="1581" y="309"/>
                    <a:pt x="1581" y="309"/>
                    <a:pt x="1581" y="309"/>
                  </a:cubicBezTo>
                  <a:cubicBezTo>
                    <a:pt x="1581" y="309"/>
                    <a:pt x="1550" y="217"/>
                    <a:pt x="1520" y="157"/>
                  </a:cubicBezTo>
                  <a:cubicBezTo>
                    <a:pt x="1507" y="117"/>
                    <a:pt x="1494" y="94"/>
                    <a:pt x="1488" y="94"/>
                  </a:cubicBezTo>
                  <a:cubicBezTo>
                    <a:pt x="1481" y="94"/>
                    <a:pt x="1486" y="132"/>
                    <a:pt x="1520" y="217"/>
                  </a:cubicBezTo>
                  <a:cubicBezTo>
                    <a:pt x="1499" y="175"/>
                    <a:pt x="1478" y="118"/>
                    <a:pt x="1477" y="118"/>
                  </a:cubicBezTo>
                  <a:lnTo>
                    <a:pt x="1477" y="118"/>
                  </a:lnTo>
                  <a:cubicBezTo>
                    <a:pt x="1477" y="118"/>
                    <a:pt x="1480" y="129"/>
                    <a:pt x="1490" y="157"/>
                  </a:cubicBezTo>
                  <a:cubicBezTo>
                    <a:pt x="1490" y="157"/>
                    <a:pt x="1459" y="157"/>
                    <a:pt x="1520" y="217"/>
                  </a:cubicBezTo>
                  <a:lnTo>
                    <a:pt x="1490" y="217"/>
                  </a:lnTo>
                  <a:cubicBezTo>
                    <a:pt x="1429" y="157"/>
                    <a:pt x="1429" y="157"/>
                    <a:pt x="1429" y="157"/>
                  </a:cubicBezTo>
                  <a:lnTo>
                    <a:pt x="1429" y="157"/>
                  </a:lnTo>
                  <a:cubicBezTo>
                    <a:pt x="1441" y="180"/>
                    <a:pt x="1448" y="195"/>
                    <a:pt x="1449" y="200"/>
                  </a:cubicBezTo>
                  <a:lnTo>
                    <a:pt x="1449" y="200"/>
                  </a:lnTo>
                  <a:cubicBezTo>
                    <a:pt x="1405" y="127"/>
                    <a:pt x="1385" y="94"/>
                    <a:pt x="1381" y="94"/>
                  </a:cubicBezTo>
                  <a:cubicBezTo>
                    <a:pt x="1378" y="94"/>
                    <a:pt x="1385" y="117"/>
                    <a:pt x="1398" y="157"/>
                  </a:cubicBezTo>
                  <a:cubicBezTo>
                    <a:pt x="1429" y="187"/>
                    <a:pt x="1444" y="202"/>
                    <a:pt x="1448" y="202"/>
                  </a:cubicBezTo>
                  <a:cubicBezTo>
                    <a:pt x="1449" y="202"/>
                    <a:pt x="1449" y="201"/>
                    <a:pt x="1449" y="200"/>
                  </a:cubicBezTo>
                  <a:lnTo>
                    <a:pt x="1449" y="200"/>
                  </a:lnTo>
                  <a:cubicBezTo>
                    <a:pt x="1452" y="205"/>
                    <a:pt x="1456" y="211"/>
                    <a:pt x="1459" y="217"/>
                  </a:cubicBezTo>
                  <a:cubicBezTo>
                    <a:pt x="1474" y="248"/>
                    <a:pt x="1482" y="263"/>
                    <a:pt x="1478" y="263"/>
                  </a:cubicBezTo>
                  <a:cubicBezTo>
                    <a:pt x="1474" y="263"/>
                    <a:pt x="1459" y="248"/>
                    <a:pt x="1429" y="217"/>
                  </a:cubicBezTo>
                  <a:lnTo>
                    <a:pt x="1429" y="217"/>
                  </a:lnTo>
                  <a:cubicBezTo>
                    <a:pt x="1429" y="217"/>
                    <a:pt x="1429" y="217"/>
                    <a:pt x="1429" y="217"/>
                  </a:cubicBezTo>
                  <a:cubicBezTo>
                    <a:pt x="1378" y="132"/>
                    <a:pt x="1355" y="94"/>
                    <a:pt x="1351" y="94"/>
                  </a:cubicBezTo>
                  <a:cubicBezTo>
                    <a:pt x="1347" y="94"/>
                    <a:pt x="1355" y="117"/>
                    <a:pt x="1368" y="157"/>
                  </a:cubicBezTo>
                  <a:cubicBezTo>
                    <a:pt x="1429" y="217"/>
                    <a:pt x="1398" y="217"/>
                    <a:pt x="1398" y="217"/>
                  </a:cubicBezTo>
                  <a:cubicBezTo>
                    <a:pt x="1368" y="157"/>
                    <a:pt x="1307" y="126"/>
                    <a:pt x="1247" y="126"/>
                  </a:cubicBezTo>
                  <a:cubicBezTo>
                    <a:pt x="1247" y="126"/>
                    <a:pt x="1277" y="217"/>
                    <a:pt x="1338" y="278"/>
                  </a:cubicBezTo>
                  <a:cubicBezTo>
                    <a:pt x="1375" y="340"/>
                    <a:pt x="1387" y="361"/>
                    <a:pt x="1384" y="361"/>
                  </a:cubicBezTo>
                  <a:cubicBezTo>
                    <a:pt x="1380" y="361"/>
                    <a:pt x="1344" y="314"/>
                    <a:pt x="1307" y="278"/>
                  </a:cubicBezTo>
                  <a:lnTo>
                    <a:pt x="1307" y="278"/>
                  </a:lnTo>
                  <a:cubicBezTo>
                    <a:pt x="1307" y="278"/>
                    <a:pt x="1307" y="278"/>
                    <a:pt x="1307" y="278"/>
                  </a:cubicBezTo>
                  <a:cubicBezTo>
                    <a:pt x="1277" y="248"/>
                    <a:pt x="1262" y="233"/>
                    <a:pt x="1258" y="233"/>
                  </a:cubicBezTo>
                  <a:cubicBezTo>
                    <a:pt x="1254" y="233"/>
                    <a:pt x="1262" y="248"/>
                    <a:pt x="1277" y="278"/>
                  </a:cubicBezTo>
                  <a:cubicBezTo>
                    <a:pt x="1235" y="236"/>
                    <a:pt x="1207" y="179"/>
                    <a:pt x="1204" y="179"/>
                  </a:cubicBezTo>
                  <a:lnTo>
                    <a:pt x="1204" y="179"/>
                  </a:lnTo>
                  <a:cubicBezTo>
                    <a:pt x="1203" y="179"/>
                    <a:pt x="1207" y="190"/>
                    <a:pt x="1216" y="217"/>
                  </a:cubicBezTo>
                  <a:cubicBezTo>
                    <a:pt x="1216" y="217"/>
                    <a:pt x="1216" y="217"/>
                    <a:pt x="1155" y="126"/>
                  </a:cubicBezTo>
                  <a:cubicBezTo>
                    <a:pt x="1138" y="108"/>
                    <a:pt x="1130" y="101"/>
                    <a:pt x="1129" y="101"/>
                  </a:cubicBezTo>
                  <a:lnTo>
                    <a:pt x="1129" y="101"/>
                  </a:lnTo>
                  <a:cubicBezTo>
                    <a:pt x="1128" y="101"/>
                    <a:pt x="1164" y="144"/>
                    <a:pt x="1186" y="187"/>
                  </a:cubicBezTo>
                  <a:cubicBezTo>
                    <a:pt x="1141" y="142"/>
                    <a:pt x="1117" y="122"/>
                    <a:pt x="1109" y="122"/>
                  </a:cubicBezTo>
                  <a:cubicBezTo>
                    <a:pt x="1095" y="122"/>
                    <a:pt x="1128" y="182"/>
                    <a:pt x="1186" y="278"/>
                  </a:cubicBezTo>
                  <a:cubicBezTo>
                    <a:pt x="1186" y="278"/>
                    <a:pt x="1155" y="278"/>
                    <a:pt x="1125" y="187"/>
                  </a:cubicBezTo>
                  <a:lnTo>
                    <a:pt x="1125" y="187"/>
                  </a:lnTo>
                  <a:cubicBezTo>
                    <a:pt x="1125" y="187"/>
                    <a:pt x="1095" y="187"/>
                    <a:pt x="1155" y="278"/>
                  </a:cubicBezTo>
                  <a:cubicBezTo>
                    <a:pt x="1189" y="323"/>
                    <a:pt x="1202" y="343"/>
                    <a:pt x="1199" y="343"/>
                  </a:cubicBezTo>
                  <a:cubicBezTo>
                    <a:pt x="1194" y="343"/>
                    <a:pt x="1141" y="283"/>
                    <a:pt x="1064" y="187"/>
                  </a:cubicBezTo>
                  <a:lnTo>
                    <a:pt x="1064" y="187"/>
                  </a:lnTo>
                  <a:lnTo>
                    <a:pt x="1095" y="278"/>
                  </a:lnTo>
                  <a:cubicBezTo>
                    <a:pt x="1095" y="278"/>
                    <a:pt x="1095" y="278"/>
                    <a:pt x="1095" y="278"/>
                  </a:cubicBezTo>
                  <a:lnTo>
                    <a:pt x="1095" y="278"/>
                  </a:lnTo>
                  <a:cubicBezTo>
                    <a:pt x="1128" y="323"/>
                    <a:pt x="1141" y="343"/>
                    <a:pt x="1138" y="343"/>
                  </a:cubicBezTo>
                  <a:cubicBezTo>
                    <a:pt x="1134" y="343"/>
                    <a:pt x="1098" y="303"/>
                    <a:pt x="1043" y="236"/>
                  </a:cubicBezTo>
                  <a:lnTo>
                    <a:pt x="1043" y="236"/>
                  </a:lnTo>
                  <a:cubicBezTo>
                    <a:pt x="1077" y="287"/>
                    <a:pt x="1095" y="339"/>
                    <a:pt x="1095" y="339"/>
                  </a:cubicBezTo>
                  <a:cubicBezTo>
                    <a:pt x="1095" y="339"/>
                    <a:pt x="1095" y="339"/>
                    <a:pt x="1034" y="248"/>
                  </a:cubicBezTo>
                  <a:cubicBezTo>
                    <a:pt x="1011" y="226"/>
                    <a:pt x="989" y="203"/>
                    <a:pt x="973" y="187"/>
                  </a:cubicBezTo>
                  <a:cubicBezTo>
                    <a:pt x="973" y="187"/>
                    <a:pt x="943" y="187"/>
                    <a:pt x="882" y="96"/>
                  </a:cubicBezTo>
                  <a:lnTo>
                    <a:pt x="851" y="96"/>
                  </a:lnTo>
                  <a:cubicBezTo>
                    <a:pt x="851" y="96"/>
                    <a:pt x="821" y="96"/>
                    <a:pt x="882" y="187"/>
                  </a:cubicBezTo>
                  <a:cubicBezTo>
                    <a:pt x="882" y="187"/>
                    <a:pt x="851" y="187"/>
                    <a:pt x="791" y="96"/>
                  </a:cubicBezTo>
                  <a:lnTo>
                    <a:pt x="791" y="96"/>
                  </a:lnTo>
                  <a:cubicBezTo>
                    <a:pt x="851" y="187"/>
                    <a:pt x="851" y="187"/>
                    <a:pt x="851" y="187"/>
                  </a:cubicBezTo>
                  <a:lnTo>
                    <a:pt x="821" y="187"/>
                  </a:lnTo>
                  <a:cubicBezTo>
                    <a:pt x="804" y="170"/>
                    <a:pt x="791" y="157"/>
                    <a:pt x="791" y="157"/>
                  </a:cubicBezTo>
                  <a:cubicBezTo>
                    <a:pt x="760" y="157"/>
                    <a:pt x="760" y="157"/>
                    <a:pt x="851" y="248"/>
                  </a:cubicBezTo>
                  <a:cubicBezTo>
                    <a:pt x="851" y="248"/>
                    <a:pt x="878" y="275"/>
                    <a:pt x="869" y="275"/>
                  </a:cubicBezTo>
                  <a:cubicBezTo>
                    <a:pt x="865" y="275"/>
                    <a:pt x="851" y="268"/>
                    <a:pt x="821" y="248"/>
                  </a:cubicBezTo>
                  <a:cubicBezTo>
                    <a:pt x="821" y="248"/>
                    <a:pt x="760" y="157"/>
                    <a:pt x="730" y="157"/>
                  </a:cubicBezTo>
                  <a:cubicBezTo>
                    <a:pt x="699" y="157"/>
                    <a:pt x="699" y="157"/>
                    <a:pt x="760" y="248"/>
                  </a:cubicBezTo>
                  <a:cubicBezTo>
                    <a:pt x="719" y="207"/>
                    <a:pt x="690" y="177"/>
                    <a:pt x="669" y="157"/>
                  </a:cubicBezTo>
                  <a:lnTo>
                    <a:pt x="669" y="157"/>
                  </a:lnTo>
                  <a:cubicBezTo>
                    <a:pt x="730" y="248"/>
                    <a:pt x="730" y="248"/>
                    <a:pt x="730" y="248"/>
                  </a:cubicBezTo>
                  <a:cubicBezTo>
                    <a:pt x="699" y="202"/>
                    <a:pt x="677" y="179"/>
                    <a:pt x="669" y="179"/>
                  </a:cubicBezTo>
                  <a:cubicBezTo>
                    <a:pt x="661" y="179"/>
                    <a:pt x="669" y="202"/>
                    <a:pt x="699" y="248"/>
                  </a:cubicBezTo>
                  <a:cubicBezTo>
                    <a:pt x="699" y="248"/>
                    <a:pt x="699" y="248"/>
                    <a:pt x="639" y="157"/>
                  </a:cubicBezTo>
                  <a:lnTo>
                    <a:pt x="608" y="157"/>
                  </a:lnTo>
                  <a:cubicBezTo>
                    <a:pt x="657" y="218"/>
                    <a:pt x="672" y="240"/>
                    <a:pt x="665" y="240"/>
                  </a:cubicBezTo>
                  <a:cubicBezTo>
                    <a:pt x="656" y="240"/>
                    <a:pt x="602" y="193"/>
                    <a:pt x="547" y="157"/>
                  </a:cubicBezTo>
                  <a:lnTo>
                    <a:pt x="547" y="157"/>
                  </a:lnTo>
                  <a:cubicBezTo>
                    <a:pt x="547" y="157"/>
                    <a:pt x="548" y="157"/>
                    <a:pt x="608" y="217"/>
                  </a:cubicBezTo>
                  <a:cubicBezTo>
                    <a:pt x="608" y="217"/>
                    <a:pt x="608" y="217"/>
                    <a:pt x="608" y="217"/>
                  </a:cubicBezTo>
                  <a:lnTo>
                    <a:pt x="608" y="217"/>
                  </a:lnTo>
                  <a:cubicBezTo>
                    <a:pt x="635" y="257"/>
                    <a:pt x="644" y="280"/>
                    <a:pt x="633" y="280"/>
                  </a:cubicBezTo>
                  <a:cubicBezTo>
                    <a:pt x="619" y="280"/>
                    <a:pt x="572" y="242"/>
                    <a:pt x="487" y="157"/>
                  </a:cubicBezTo>
                  <a:cubicBezTo>
                    <a:pt x="483" y="153"/>
                    <a:pt x="479" y="149"/>
                    <a:pt x="475" y="145"/>
                  </a:cubicBezTo>
                  <a:lnTo>
                    <a:pt x="475" y="145"/>
                  </a:lnTo>
                  <a:cubicBezTo>
                    <a:pt x="479" y="157"/>
                    <a:pt x="472" y="157"/>
                    <a:pt x="456" y="157"/>
                  </a:cubicBezTo>
                  <a:cubicBezTo>
                    <a:pt x="426" y="157"/>
                    <a:pt x="487" y="217"/>
                    <a:pt x="487" y="217"/>
                  </a:cubicBezTo>
                  <a:cubicBezTo>
                    <a:pt x="456" y="217"/>
                    <a:pt x="426" y="217"/>
                    <a:pt x="365" y="157"/>
                  </a:cubicBezTo>
                  <a:lnTo>
                    <a:pt x="365" y="157"/>
                  </a:lnTo>
                  <a:cubicBezTo>
                    <a:pt x="365" y="157"/>
                    <a:pt x="335" y="157"/>
                    <a:pt x="395" y="217"/>
                  </a:cubicBezTo>
                  <a:cubicBezTo>
                    <a:pt x="395" y="248"/>
                    <a:pt x="426" y="248"/>
                    <a:pt x="426" y="278"/>
                  </a:cubicBezTo>
                  <a:cubicBezTo>
                    <a:pt x="456" y="278"/>
                    <a:pt x="456" y="309"/>
                    <a:pt x="456" y="309"/>
                  </a:cubicBezTo>
                  <a:cubicBezTo>
                    <a:pt x="397" y="249"/>
                    <a:pt x="350" y="203"/>
                    <a:pt x="342" y="203"/>
                  </a:cubicBezTo>
                  <a:cubicBezTo>
                    <a:pt x="337" y="203"/>
                    <a:pt x="344" y="216"/>
                    <a:pt x="365" y="248"/>
                  </a:cubicBezTo>
                  <a:cubicBezTo>
                    <a:pt x="426" y="309"/>
                    <a:pt x="426" y="309"/>
                    <a:pt x="426" y="309"/>
                  </a:cubicBezTo>
                  <a:cubicBezTo>
                    <a:pt x="417" y="300"/>
                    <a:pt x="410" y="296"/>
                    <a:pt x="403" y="296"/>
                  </a:cubicBezTo>
                  <a:cubicBezTo>
                    <a:pt x="359" y="296"/>
                    <a:pt x="347" y="443"/>
                    <a:pt x="426" y="521"/>
                  </a:cubicBezTo>
                  <a:lnTo>
                    <a:pt x="426" y="552"/>
                  </a:lnTo>
                  <a:cubicBezTo>
                    <a:pt x="367" y="493"/>
                    <a:pt x="340" y="470"/>
                    <a:pt x="334" y="470"/>
                  </a:cubicBezTo>
                  <a:cubicBezTo>
                    <a:pt x="326" y="470"/>
                    <a:pt x="370" y="526"/>
                    <a:pt x="426" y="582"/>
                  </a:cubicBezTo>
                  <a:cubicBezTo>
                    <a:pt x="487" y="643"/>
                    <a:pt x="487" y="643"/>
                    <a:pt x="487" y="673"/>
                  </a:cubicBezTo>
                  <a:cubicBezTo>
                    <a:pt x="465" y="652"/>
                    <a:pt x="447" y="635"/>
                    <a:pt x="432" y="620"/>
                  </a:cubicBezTo>
                  <a:lnTo>
                    <a:pt x="432" y="620"/>
                  </a:lnTo>
                  <a:cubicBezTo>
                    <a:pt x="492" y="695"/>
                    <a:pt x="520" y="731"/>
                    <a:pt x="517" y="731"/>
                  </a:cubicBezTo>
                  <a:cubicBezTo>
                    <a:pt x="514" y="731"/>
                    <a:pt x="483" y="700"/>
                    <a:pt x="426" y="643"/>
                  </a:cubicBezTo>
                  <a:cubicBezTo>
                    <a:pt x="358" y="588"/>
                    <a:pt x="320" y="558"/>
                    <a:pt x="319" y="558"/>
                  </a:cubicBezTo>
                  <a:lnTo>
                    <a:pt x="319" y="558"/>
                  </a:lnTo>
                  <a:cubicBezTo>
                    <a:pt x="317" y="558"/>
                    <a:pt x="369" y="603"/>
                    <a:pt x="487" y="704"/>
                  </a:cubicBezTo>
                  <a:cubicBezTo>
                    <a:pt x="520" y="754"/>
                    <a:pt x="535" y="777"/>
                    <a:pt x="532" y="777"/>
                  </a:cubicBezTo>
                  <a:cubicBezTo>
                    <a:pt x="529" y="777"/>
                    <a:pt x="514" y="761"/>
                    <a:pt x="487" y="734"/>
                  </a:cubicBezTo>
                  <a:cubicBezTo>
                    <a:pt x="398" y="663"/>
                    <a:pt x="361" y="633"/>
                    <a:pt x="358" y="633"/>
                  </a:cubicBezTo>
                  <a:lnTo>
                    <a:pt x="358" y="633"/>
                  </a:lnTo>
                  <a:cubicBezTo>
                    <a:pt x="356" y="633"/>
                    <a:pt x="370" y="648"/>
                    <a:pt x="395" y="673"/>
                  </a:cubicBezTo>
                  <a:cubicBezTo>
                    <a:pt x="481" y="742"/>
                    <a:pt x="518" y="781"/>
                    <a:pt x="508" y="781"/>
                  </a:cubicBezTo>
                  <a:cubicBezTo>
                    <a:pt x="499" y="781"/>
                    <a:pt x="462" y="757"/>
                    <a:pt x="396" y="704"/>
                  </a:cubicBezTo>
                  <a:lnTo>
                    <a:pt x="396" y="704"/>
                  </a:lnTo>
                  <a:cubicBezTo>
                    <a:pt x="481" y="772"/>
                    <a:pt x="518" y="812"/>
                    <a:pt x="508" y="812"/>
                  </a:cubicBezTo>
                  <a:cubicBezTo>
                    <a:pt x="499" y="812"/>
                    <a:pt x="462" y="787"/>
                    <a:pt x="395" y="734"/>
                  </a:cubicBezTo>
                  <a:cubicBezTo>
                    <a:pt x="395" y="734"/>
                    <a:pt x="380" y="727"/>
                    <a:pt x="373" y="727"/>
                  </a:cubicBezTo>
                  <a:cubicBezTo>
                    <a:pt x="365" y="727"/>
                    <a:pt x="365" y="734"/>
                    <a:pt x="395" y="765"/>
                  </a:cubicBezTo>
                  <a:cubicBezTo>
                    <a:pt x="395" y="765"/>
                    <a:pt x="335" y="765"/>
                    <a:pt x="335" y="795"/>
                  </a:cubicBezTo>
                  <a:cubicBezTo>
                    <a:pt x="304" y="856"/>
                    <a:pt x="304" y="856"/>
                    <a:pt x="395" y="917"/>
                  </a:cubicBezTo>
                  <a:cubicBezTo>
                    <a:pt x="395" y="917"/>
                    <a:pt x="355" y="903"/>
                    <a:pt x="328" y="903"/>
                  </a:cubicBezTo>
                  <a:cubicBezTo>
                    <a:pt x="314" y="903"/>
                    <a:pt x="304" y="906"/>
                    <a:pt x="304" y="917"/>
                  </a:cubicBezTo>
                  <a:cubicBezTo>
                    <a:pt x="304" y="917"/>
                    <a:pt x="304" y="917"/>
                    <a:pt x="243" y="886"/>
                  </a:cubicBezTo>
                  <a:lnTo>
                    <a:pt x="243" y="886"/>
                  </a:lnTo>
                  <a:cubicBezTo>
                    <a:pt x="360" y="979"/>
                    <a:pt x="387" y="1019"/>
                    <a:pt x="353" y="1019"/>
                  </a:cubicBezTo>
                  <a:cubicBezTo>
                    <a:pt x="342" y="1019"/>
                    <a:pt x="326" y="1015"/>
                    <a:pt x="304" y="1008"/>
                  </a:cubicBezTo>
                  <a:lnTo>
                    <a:pt x="304" y="1008"/>
                  </a:lnTo>
                  <a:cubicBezTo>
                    <a:pt x="304" y="1008"/>
                    <a:pt x="305" y="1008"/>
                    <a:pt x="395" y="1069"/>
                  </a:cubicBezTo>
                  <a:cubicBezTo>
                    <a:pt x="431" y="1104"/>
                    <a:pt x="446" y="1119"/>
                    <a:pt x="440" y="1119"/>
                  </a:cubicBezTo>
                  <a:cubicBezTo>
                    <a:pt x="435" y="1119"/>
                    <a:pt x="421" y="1111"/>
                    <a:pt x="395" y="1099"/>
                  </a:cubicBezTo>
                  <a:cubicBezTo>
                    <a:pt x="354" y="1072"/>
                    <a:pt x="320" y="1057"/>
                    <a:pt x="305" y="1057"/>
                  </a:cubicBezTo>
                  <a:cubicBezTo>
                    <a:pt x="298" y="1057"/>
                    <a:pt x="295" y="1059"/>
                    <a:pt x="298" y="1065"/>
                  </a:cubicBezTo>
                  <a:lnTo>
                    <a:pt x="298" y="1065"/>
                  </a:lnTo>
                  <a:cubicBezTo>
                    <a:pt x="290" y="1062"/>
                    <a:pt x="285" y="1060"/>
                    <a:pt x="282" y="1060"/>
                  </a:cubicBezTo>
                  <a:cubicBezTo>
                    <a:pt x="267" y="1060"/>
                    <a:pt x="316" y="1105"/>
                    <a:pt x="365" y="1129"/>
                  </a:cubicBezTo>
                  <a:cubicBezTo>
                    <a:pt x="441" y="1175"/>
                    <a:pt x="479" y="1205"/>
                    <a:pt x="471" y="1205"/>
                  </a:cubicBezTo>
                  <a:cubicBezTo>
                    <a:pt x="464" y="1205"/>
                    <a:pt x="411" y="1175"/>
                    <a:pt x="304" y="1099"/>
                  </a:cubicBezTo>
                  <a:cubicBezTo>
                    <a:pt x="221" y="1049"/>
                    <a:pt x="183" y="1026"/>
                    <a:pt x="181" y="1026"/>
                  </a:cubicBezTo>
                  <a:lnTo>
                    <a:pt x="181" y="1026"/>
                  </a:lnTo>
                  <a:cubicBezTo>
                    <a:pt x="180" y="1026"/>
                    <a:pt x="202" y="1041"/>
                    <a:pt x="243" y="1069"/>
                  </a:cubicBezTo>
                  <a:cubicBezTo>
                    <a:pt x="288" y="1113"/>
                    <a:pt x="332" y="1141"/>
                    <a:pt x="329" y="1141"/>
                  </a:cubicBezTo>
                  <a:cubicBezTo>
                    <a:pt x="328" y="1141"/>
                    <a:pt x="321" y="1137"/>
                    <a:pt x="304" y="1129"/>
                  </a:cubicBezTo>
                  <a:lnTo>
                    <a:pt x="304" y="1129"/>
                  </a:lnTo>
                  <a:cubicBezTo>
                    <a:pt x="304" y="1129"/>
                    <a:pt x="305" y="1130"/>
                    <a:pt x="456" y="1220"/>
                  </a:cubicBezTo>
                  <a:cubicBezTo>
                    <a:pt x="517" y="1281"/>
                    <a:pt x="517" y="1281"/>
                    <a:pt x="517" y="1281"/>
                  </a:cubicBezTo>
                  <a:cubicBezTo>
                    <a:pt x="456" y="1251"/>
                    <a:pt x="456" y="1251"/>
                    <a:pt x="365" y="1190"/>
                  </a:cubicBezTo>
                  <a:cubicBezTo>
                    <a:pt x="365" y="1198"/>
                    <a:pt x="361" y="1202"/>
                    <a:pt x="353" y="1202"/>
                  </a:cubicBezTo>
                  <a:cubicBezTo>
                    <a:pt x="330" y="1202"/>
                    <a:pt x="280" y="1174"/>
                    <a:pt x="213" y="1129"/>
                  </a:cubicBezTo>
                  <a:cubicBezTo>
                    <a:pt x="191" y="1118"/>
                    <a:pt x="177" y="1111"/>
                    <a:pt x="175" y="1111"/>
                  </a:cubicBezTo>
                  <a:lnTo>
                    <a:pt x="175" y="1111"/>
                  </a:lnTo>
                  <a:cubicBezTo>
                    <a:pt x="173" y="1111"/>
                    <a:pt x="208" y="1132"/>
                    <a:pt x="304" y="1190"/>
                  </a:cubicBezTo>
                  <a:cubicBezTo>
                    <a:pt x="456" y="1281"/>
                    <a:pt x="456" y="1281"/>
                    <a:pt x="456" y="1281"/>
                  </a:cubicBezTo>
                  <a:cubicBezTo>
                    <a:pt x="456" y="1281"/>
                    <a:pt x="456" y="1281"/>
                    <a:pt x="365" y="1251"/>
                  </a:cubicBezTo>
                  <a:cubicBezTo>
                    <a:pt x="305" y="1221"/>
                    <a:pt x="304" y="1220"/>
                    <a:pt x="304" y="1220"/>
                  </a:cubicBezTo>
                  <a:lnTo>
                    <a:pt x="304" y="1220"/>
                  </a:lnTo>
                  <a:cubicBezTo>
                    <a:pt x="304" y="1251"/>
                    <a:pt x="517" y="1372"/>
                    <a:pt x="669" y="1464"/>
                  </a:cubicBezTo>
                  <a:cubicBezTo>
                    <a:pt x="578" y="1433"/>
                    <a:pt x="578" y="1433"/>
                    <a:pt x="578" y="1433"/>
                  </a:cubicBezTo>
                  <a:cubicBezTo>
                    <a:pt x="517" y="1403"/>
                    <a:pt x="517" y="1403"/>
                    <a:pt x="517" y="1403"/>
                  </a:cubicBezTo>
                  <a:lnTo>
                    <a:pt x="426" y="1342"/>
                  </a:lnTo>
                  <a:cubicBezTo>
                    <a:pt x="358" y="1315"/>
                    <a:pt x="320" y="1300"/>
                    <a:pt x="313" y="1300"/>
                  </a:cubicBezTo>
                  <a:cubicBezTo>
                    <a:pt x="305" y="1300"/>
                    <a:pt x="342" y="1322"/>
                    <a:pt x="426" y="1372"/>
                  </a:cubicBezTo>
                  <a:cubicBezTo>
                    <a:pt x="383" y="1351"/>
                    <a:pt x="325" y="1329"/>
                    <a:pt x="327" y="1329"/>
                  </a:cubicBezTo>
                  <a:lnTo>
                    <a:pt x="327" y="1329"/>
                  </a:lnTo>
                  <a:cubicBezTo>
                    <a:pt x="327" y="1329"/>
                    <a:pt x="338" y="1333"/>
                    <a:pt x="365" y="1342"/>
                  </a:cubicBezTo>
                  <a:cubicBezTo>
                    <a:pt x="365" y="1342"/>
                    <a:pt x="362" y="1341"/>
                    <a:pt x="274" y="1312"/>
                  </a:cubicBezTo>
                  <a:lnTo>
                    <a:pt x="274" y="1312"/>
                  </a:lnTo>
                  <a:cubicBezTo>
                    <a:pt x="274" y="1342"/>
                    <a:pt x="274" y="1342"/>
                    <a:pt x="365" y="1372"/>
                  </a:cubicBezTo>
                  <a:cubicBezTo>
                    <a:pt x="426" y="1403"/>
                    <a:pt x="426" y="1433"/>
                    <a:pt x="426" y="1433"/>
                  </a:cubicBezTo>
                  <a:cubicBezTo>
                    <a:pt x="426" y="1433"/>
                    <a:pt x="426" y="1433"/>
                    <a:pt x="487" y="1464"/>
                  </a:cubicBezTo>
                  <a:cubicBezTo>
                    <a:pt x="578" y="1524"/>
                    <a:pt x="639" y="1555"/>
                    <a:pt x="639" y="1555"/>
                  </a:cubicBezTo>
                  <a:cubicBezTo>
                    <a:pt x="684" y="1585"/>
                    <a:pt x="707" y="1600"/>
                    <a:pt x="699" y="1600"/>
                  </a:cubicBezTo>
                  <a:cubicBezTo>
                    <a:pt x="694" y="1600"/>
                    <a:pt x="671" y="1592"/>
                    <a:pt x="628" y="1575"/>
                  </a:cubicBezTo>
                  <a:lnTo>
                    <a:pt x="628" y="1575"/>
                  </a:lnTo>
                  <a:cubicBezTo>
                    <a:pt x="611" y="1558"/>
                    <a:pt x="578" y="1524"/>
                    <a:pt x="578" y="1524"/>
                  </a:cubicBezTo>
                  <a:cubicBezTo>
                    <a:pt x="578" y="1524"/>
                    <a:pt x="487" y="1494"/>
                    <a:pt x="487" y="1494"/>
                  </a:cubicBezTo>
                  <a:lnTo>
                    <a:pt x="487" y="1524"/>
                  </a:lnTo>
                  <a:cubicBezTo>
                    <a:pt x="513" y="1551"/>
                    <a:pt x="545" y="1572"/>
                    <a:pt x="573" y="1587"/>
                  </a:cubicBezTo>
                  <a:lnTo>
                    <a:pt x="573" y="1587"/>
                  </a:lnTo>
                  <a:cubicBezTo>
                    <a:pt x="527" y="1565"/>
                    <a:pt x="467" y="1532"/>
                    <a:pt x="432" y="1500"/>
                  </a:cubicBezTo>
                  <a:lnTo>
                    <a:pt x="432" y="1500"/>
                  </a:lnTo>
                  <a:cubicBezTo>
                    <a:pt x="449" y="1507"/>
                    <a:pt x="469" y="1516"/>
                    <a:pt x="487" y="1524"/>
                  </a:cubicBezTo>
                  <a:cubicBezTo>
                    <a:pt x="487" y="1524"/>
                    <a:pt x="487" y="1524"/>
                    <a:pt x="426" y="1494"/>
                  </a:cubicBezTo>
                  <a:lnTo>
                    <a:pt x="426" y="1494"/>
                  </a:lnTo>
                  <a:cubicBezTo>
                    <a:pt x="426" y="1494"/>
                    <a:pt x="426" y="1494"/>
                    <a:pt x="426" y="1494"/>
                  </a:cubicBezTo>
                  <a:cubicBezTo>
                    <a:pt x="358" y="1467"/>
                    <a:pt x="320" y="1452"/>
                    <a:pt x="313" y="1452"/>
                  </a:cubicBezTo>
                  <a:cubicBezTo>
                    <a:pt x="305" y="1452"/>
                    <a:pt x="342" y="1474"/>
                    <a:pt x="426" y="1524"/>
                  </a:cubicBezTo>
                  <a:cubicBezTo>
                    <a:pt x="448" y="1536"/>
                    <a:pt x="470" y="1547"/>
                    <a:pt x="487" y="1555"/>
                  </a:cubicBezTo>
                  <a:lnTo>
                    <a:pt x="487" y="1555"/>
                  </a:lnTo>
                  <a:cubicBezTo>
                    <a:pt x="487" y="1570"/>
                    <a:pt x="487" y="1578"/>
                    <a:pt x="479" y="1578"/>
                  </a:cubicBezTo>
                  <a:cubicBezTo>
                    <a:pt x="471" y="1578"/>
                    <a:pt x="456" y="1570"/>
                    <a:pt x="426" y="1555"/>
                  </a:cubicBezTo>
                  <a:lnTo>
                    <a:pt x="426" y="1555"/>
                  </a:lnTo>
                  <a:cubicBezTo>
                    <a:pt x="461" y="1590"/>
                    <a:pt x="476" y="1605"/>
                    <a:pt x="464" y="1605"/>
                  </a:cubicBezTo>
                  <a:cubicBezTo>
                    <a:pt x="455" y="1605"/>
                    <a:pt x="433" y="1598"/>
                    <a:pt x="395" y="1585"/>
                  </a:cubicBezTo>
                  <a:cubicBezTo>
                    <a:pt x="345" y="1573"/>
                    <a:pt x="316" y="1565"/>
                    <a:pt x="307" y="1565"/>
                  </a:cubicBezTo>
                  <a:cubicBezTo>
                    <a:pt x="295" y="1565"/>
                    <a:pt x="324" y="1580"/>
                    <a:pt x="395" y="1616"/>
                  </a:cubicBezTo>
                  <a:cubicBezTo>
                    <a:pt x="460" y="1637"/>
                    <a:pt x="509" y="1659"/>
                    <a:pt x="479" y="1659"/>
                  </a:cubicBezTo>
                  <a:cubicBezTo>
                    <a:pt x="468" y="1659"/>
                    <a:pt x="446" y="1656"/>
                    <a:pt x="411" y="1649"/>
                  </a:cubicBezTo>
                  <a:lnTo>
                    <a:pt x="411" y="1649"/>
                  </a:lnTo>
                  <a:cubicBezTo>
                    <a:pt x="431" y="1657"/>
                    <a:pt x="457" y="1667"/>
                    <a:pt x="487" y="1676"/>
                  </a:cubicBezTo>
                  <a:cubicBezTo>
                    <a:pt x="529" y="1719"/>
                    <a:pt x="615" y="1761"/>
                    <a:pt x="684" y="1793"/>
                  </a:cubicBezTo>
                  <a:lnTo>
                    <a:pt x="684" y="1793"/>
                  </a:lnTo>
                  <a:cubicBezTo>
                    <a:pt x="608" y="1768"/>
                    <a:pt x="608" y="1768"/>
                    <a:pt x="608" y="1768"/>
                  </a:cubicBezTo>
                  <a:cubicBezTo>
                    <a:pt x="547" y="1737"/>
                    <a:pt x="487" y="1707"/>
                    <a:pt x="487" y="1707"/>
                  </a:cubicBezTo>
                  <a:cubicBezTo>
                    <a:pt x="460" y="1698"/>
                    <a:pt x="441" y="1694"/>
                    <a:pt x="430" y="1694"/>
                  </a:cubicBezTo>
                  <a:cubicBezTo>
                    <a:pt x="403" y="1694"/>
                    <a:pt x="422" y="1716"/>
                    <a:pt x="487" y="1737"/>
                  </a:cubicBezTo>
                  <a:cubicBezTo>
                    <a:pt x="441" y="1722"/>
                    <a:pt x="418" y="1714"/>
                    <a:pt x="407" y="1714"/>
                  </a:cubicBezTo>
                  <a:cubicBezTo>
                    <a:pt x="395" y="1714"/>
                    <a:pt x="395" y="1722"/>
                    <a:pt x="395" y="1737"/>
                  </a:cubicBezTo>
                  <a:cubicBezTo>
                    <a:pt x="395" y="1737"/>
                    <a:pt x="395" y="1751"/>
                    <a:pt x="377" y="1751"/>
                  </a:cubicBezTo>
                  <a:cubicBezTo>
                    <a:pt x="368" y="1751"/>
                    <a:pt x="355" y="1747"/>
                    <a:pt x="335" y="1737"/>
                  </a:cubicBezTo>
                  <a:lnTo>
                    <a:pt x="335" y="1737"/>
                  </a:lnTo>
                  <a:cubicBezTo>
                    <a:pt x="335" y="1737"/>
                    <a:pt x="340" y="1740"/>
                    <a:pt x="395" y="1768"/>
                  </a:cubicBezTo>
                  <a:cubicBezTo>
                    <a:pt x="484" y="1803"/>
                    <a:pt x="521" y="1818"/>
                    <a:pt x="518" y="1818"/>
                  </a:cubicBezTo>
                  <a:cubicBezTo>
                    <a:pt x="516" y="1818"/>
                    <a:pt x="494" y="1811"/>
                    <a:pt x="456" y="1798"/>
                  </a:cubicBezTo>
                  <a:cubicBezTo>
                    <a:pt x="427" y="1792"/>
                    <a:pt x="402" y="1790"/>
                    <a:pt x="380" y="1790"/>
                  </a:cubicBezTo>
                  <a:cubicBezTo>
                    <a:pt x="289" y="1790"/>
                    <a:pt x="272" y="1834"/>
                    <a:pt x="395" y="1859"/>
                  </a:cubicBezTo>
                  <a:lnTo>
                    <a:pt x="395" y="1889"/>
                  </a:lnTo>
                  <a:cubicBezTo>
                    <a:pt x="378" y="1883"/>
                    <a:pt x="364" y="1881"/>
                    <a:pt x="353" y="1881"/>
                  </a:cubicBezTo>
                  <a:cubicBezTo>
                    <a:pt x="308" y="1881"/>
                    <a:pt x="322" y="1925"/>
                    <a:pt x="395" y="1950"/>
                  </a:cubicBezTo>
                  <a:cubicBezTo>
                    <a:pt x="304" y="1950"/>
                    <a:pt x="304" y="1950"/>
                    <a:pt x="365" y="1980"/>
                  </a:cubicBezTo>
                  <a:cubicBezTo>
                    <a:pt x="378" y="1985"/>
                    <a:pt x="390" y="1989"/>
                    <a:pt x="402" y="1993"/>
                  </a:cubicBezTo>
                  <a:lnTo>
                    <a:pt x="402" y="1993"/>
                  </a:lnTo>
                  <a:cubicBezTo>
                    <a:pt x="390" y="1990"/>
                    <a:pt x="382" y="1988"/>
                    <a:pt x="376" y="1988"/>
                  </a:cubicBezTo>
                  <a:cubicBezTo>
                    <a:pt x="365" y="1988"/>
                    <a:pt x="365" y="1996"/>
                    <a:pt x="365" y="2011"/>
                  </a:cubicBezTo>
                  <a:cubicBezTo>
                    <a:pt x="365" y="2041"/>
                    <a:pt x="365" y="2041"/>
                    <a:pt x="456" y="2041"/>
                  </a:cubicBezTo>
                  <a:cubicBezTo>
                    <a:pt x="487" y="2072"/>
                    <a:pt x="487" y="2079"/>
                    <a:pt x="468" y="2079"/>
                  </a:cubicBezTo>
                  <a:cubicBezTo>
                    <a:pt x="450" y="2079"/>
                    <a:pt x="416" y="2073"/>
                    <a:pt x="375" y="2072"/>
                  </a:cubicBezTo>
                  <a:lnTo>
                    <a:pt x="375" y="2072"/>
                  </a:lnTo>
                  <a:cubicBezTo>
                    <a:pt x="399" y="2080"/>
                    <a:pt x="425" y="2090"/>
                    <a:pt x="456" y="2102"/>
                  </a:cubicBezTo>
                  <a:cubicBezTo>
                    <a:pt x="456" y="2102"/>
                    <a:pt x="365" y="2072"/>
                    <a:pt x="304" y="2072"/>
                  </a:cubicBezTo>
                  <a:cubicBezTo>
                    <a:pt x="304" y="2072"/>
                    <a:pt x="304" y="2072"/>
                    <a:pt x="365" y="2102"/>
                  </a:cubicBezTo>
                  <a:cubicBezTo>
                    <a:pt x="321" y="2102"/>
                    <a:pt x="373" y="2134"/>
                    <a:pt x="463" y="2163"/>
                  </a:cubicBezTo>
                  <a:lnTo>
                    <a:pt x="463" y="2163"/>
                  </a:lnTo>
                  <a:cubicBezTo>
                    <a:pt x="426" y="2165"/>
                    <a:pt x="426" y="2171"/>
                    <a:pt x="426" y="2193"/>
                  </a:cubicBezTo>
                  <a:cubicBezTo>
                    <a:pt x="426" y="2193"/>
                    <a:pt x="426" y="2193"/>
                    <a:pt x="517" y="2224"/>
                  </a:cubicBezTo>
                  <a:cubicBezTo>
                    <a:pt x="578" y="2224"/>
                    <a:pt x="669" y="2254"/>
                    <a:pt x="639" y="2254"/>
                  </a:cubicBezTo>
                  <a:lnTo>
                    <a:pt x="426" y="2254"/>
                  </a:lnTo>
                  <a:cubicBezTo>
                    <a:pt x="426" y="2284"/>
                    <a:pt x="426" y="2284"/>
                    <a:pt x="365" y="2284"/>
                  </a:cubicBezTo>
                  <a:cubicBezTo>
                    <a:pt x="365" y="2284"/>
                    <a:pt x="365" y="2315"/>
                    <a:pt x="426" y="2315"/>
                  </a:cubicBezTo>
                  <a:cubicBezTo>
                    <a:pt x="365" y="2315"/>
                    <a:pt x="335" y="2345"/>
                    <a:pt x="426" y="2345"/>
                  </a:cubicBezTo>
                  <a:cubicBezTo>
                    <a:pt x="456" y="2360"/>
                    <a:pt x="456" y="2360"/>
                    <a:pt x="449" y="2360"/>
                  </a:cubicBezTo>
                  <a:cubicBezTo>
                    <a:pt x="443" y="2360"/>
                    <a:pt x="433" y="2360"/>
                    <a:pt x="428" y="2367"/>
                  </a:cubicBezTo>
                  <a:lnTo>
                    <a:pt x="428" y="2367"/>
                  </a:lnTo>
                  <a:cubicBezTo>
                    <a:pt x="360" y="2358"/>
                    <a:pt x="325" y="2353"/>
                    <a:pt x="319" y="2353"/>
                  </a:cubicBezTo>
                  <a:cubicBezTo>
                    <a:pt x="312" y="2353"/>
                    <a:pt x="350" y="2360"/>
                    <a:pt x="426" y="2376"/>
                  </a:cubicBezTo>
                  <a:cubicBezTo>
                    <a:pt x="426" y="2372"/>
                    <a:pt x="427" y="2369"/>
                    <a:pt x="428" y="2367"/>
                  </a:cubicBezTo>
                  <a:lnTo>
                    <a:pt x="428" y="2367"/>
                  </a:lnTo>
                  <a:cubicBezTo>
                    <a:pt x="445" y="2370"/>
                    <a:pt x="465" y="2372"/>
                    <a:pt x="487" y="2376"/>
                  </a:cubicBezTo>
                  <a:cubicBezTo>
                    <a:pt x="578" y="2406"/>
                    <a:pt x="639" y="2406"/>
                    <a:pt x="639" y="2406"/>
                  </a:cubicBezTo>
                  <a:lnTo>
                    <a:pt x="639" y="2376"/>
                  </a:lnTo>
                  <a:lnTo>
                    <a:pt x="730" y="2406"/>
                  </a:lnTo>
                  <a:cubicBezTo>
                    <a:pt x="730" y="2406"/>
                    <a:pt x="791" y="2436"/>
                    <a:pt x="851" y="2436"/>
                  </a:cubicBezTo>
                  <a:cubicBezTo>
                    <a:pt x="851" y="2436"/>
                    <a:pt x="943" y="2467"/>
                    <a:pt x="943" y="2467"/>
                  </a:cubicBezTo>
                  <a:cubicBezTo>
                    <a:pt x="943" y="2467"/>
                    <a:pt x="851" y="2436"/>
                    <a:pt x="791" y="2436"/>
                  </a:cubicBezTo>
                  <a:cubicBezTo>
                    <a:pt x="699" y="2406"/>
                    <a:pt x="639" y="2406"/>
                    <a:pt x="578" y="2406"/>
                  </a:cubicBezTo>
                  <a:cubicBezTo>
                    <a:pt x="502" y="2391"/>
                    <a:pt x="441" y="2383"/>
                    <a:pt x="418" y="2383"/>
                  </a:cubicBezTo>
                  <a:cubicBezTo>
                    <a:pt x="395" y="2383"/>
                    <a:pt x="411" y="2391"/>
                    <a:pt x="487" y="2406"/>
                  </a:cubicBezTo>
                  <a:lnTo>
                    <a:pt x="426" y="2406"/>
                  </a:lnTo>
                  <a:cubicBezTo>
                    <a:pt x="335" y="2406"/>
                    <a:pt x="335" y="2406"/>
                    <a:pt x="487" y="2436"/>
                  </a:cubicBezTo>
                  <a:cubicBezTo>
                    <a:pt x="335" y="2436"/>
                    <a:pt x="335" y="2467"/>
                    <a:pt x="395" y="2467"/>
                  </a:cubicBezTo>
                  <a:cubicBezTo>
                    <a:pt x="547" y="2497"/>
                    <a:pt x="547" y="2497"/>
                    <a:pt x="487" y="2497"/>
                  </a:cubicBezTo>
                  <a:cubicBezTo>
                    <a:pt x="395" y="2497"/>
                    <a:pt x="395" y="2497"/>
                    <a:pt x="487" y="2527"/>
                  </a:cubicBezTo>
                  <a:lnTo>
                    <a:pt x="608" y="2558"/>
                  </a:lnTo>
                  <a:lnTo>
                    <a:pt x="760" y="2558"/>
                  </a:lnTo>
                  <a:cubicBezTo>
                    <a:pt x="851" y="2588"/>
                    <a:pt x="760" y="2588"/>
                    <a:pt x="547" y="2588"/>
                  </a:cubicBezTo>
                  <a:cubicBezTo>
                    <a:pt x="547" y="2588"/>
                    <a:pt x="547" y="2602"/>
                    <a:pt x="520" y="2602"/>
                  </a:cubicBezTo>
                  <a:cubicBezTo>
                    <a:pt x="507" y="2602"/>
                    <a:pt x="487" y="2598"/>
                    <a:pt x="456" y="2588"/>
                  </a:cubicBezTo>
                  <a:lnTo>
                    <a:pt x="395" y="2588"/>
                  </a:lnTo>
                  <a:cubicBezTo>
                    <a:pt x="395" y="2588"/>
                    <a:pt x="395" y="2619"/>
                    <a:pt x="456" y="2619"/>
                  </a:cubicBezTo>
                  <a:lnTo>
                    <a:pt x="547" y="2619"/>
                  </a:lnTo>
                  <a:cubicBezTo>
                    <a:pt x="395" y="2619"/>
                    <a:pt x="395" y="2619"/>
                    <a:pt x="547" y="2649"/>
                  </a:cubicBezTo>
                  <a:lnTo>
                    <a:pt x="456" y="2649"/>
                  </a:lnTo>
                  <a:cubicBezTo>
                    <a:pt x="608" y="2649"/>
                    <a:pt x="608" y="2649"/>
                    <a:pt x="547" y="2679"/>
                  </a:cubicBezTo>
                  <a:cubicBezTo>
                    <a:pt x="547" y="2679"/>
                    <a:pt x="547" y="2710"/>
                    <a:pt x="456" y="2710"/>
                  </a:cubicBezTo>
                  <a:cubicBezTo>
                    <a:pt x="395" y="2740"/>
                    <a:pt x="395" y="2740"/>
                    <a:pt x="456" y="2740"/>
                  </a:cubicBezTo>
                  <a:lnTo>
                    <a:pt x="760" y="2740"/>
                  </a:lnTo>
                  <a:cubicBezTo>
                    <a:pt x="760" y="2740"/>
                    <a:pt x="760" y="2740"/>
                    <a:pt x="821" y="2771"/>
                  </a:cubicBezTo>
                  <a:lnTo>
                    <a:pt x="973" y="2771"/>
                  </a:lnTo>
                  <a:lnTo>
                    <a:pt x="1034" y="2740"/>
                  </a:lnTo>
                  <a:lnTo>
                    <a:pt x="1338" y="2740"/>
                  </a:lnTo>
                  <a:cubicBezTo>
                    <a:pt x="1338" y="2710"/>
                    <a:pt x="1338" y="2710"/>
                    <a:pt x="1247" y="2710"/>
                  </a:cubicBezTo>
                  <a:cubicBezTo>
                    <a:pt x="1165" y="2710"/>
                    <a:pt x="1138" y="2696"/>
                    <a:pt x="1165" y="2696"/>
                  </a:cubicBezTo>
                  <a:cubicBezTo>
                    <a:pt x="1179" y="2696"/>
                    <a:pt x="1206" y="2700"/>
                    <a:pt x="1247" y="2710"/>
                  </a:cubicBezTo>
                  <a:lnTo>
                    <a:pt x="1247" y="2679"/>
                  </a:lnTo>
                  <a:lnTo>
                    <a:pt x="1277" y="2679"/>
                  </a:lnTo>
                  <a:cubicBezTo>
                    <a:pt x="1277" y="2649"/>
                    <a:pt x="1277" y="2649"/>
                    <a:pt x="1186" y="2649"/>
                  </a:cubicBezTo>
                  <a:lnTo>
                    <a:pt x="1338" y="2649"/>
                  </a:lnTo>
                  <a:cubicBezTo>
                    <a:pt x="1429" y="2649"/>
                    <a:pt x="1277" y="2619"/>
                    <a:pt x="1125" y="2619"/>
                  </a:cubicBezTo>
                  <a:cubicBezTo>
                    <a:pt x="1125" y="2619"/>
                    <a:pt x="1064" y="2588"/>
                    <a:pt x="1064" y="2588"/>
                  </a:cubicBezTo>
                  <a:lnTo>
                    <a:pt x="1125" y="2588"/>
                  </a:lnTo>
                  <a:cubicBezTo>
                    <a:pt x="1181" y="2596"/>
                    <a:pt x="1228" y="2602"/>
                    <a:pt x="1264" y="2606"/>
                  </a:cubicBezTo>
                  <a:lnTo>
                    <a:pt x="1264" y="2606"/>
                  </a:lnTo>
                  <a:cubicBezTo>
                    <a:pt x="1268" y="2609"/>
                    <a:pt x="1272" y="2614"/>
                    <a:pt x="1277" y="2619"/>
                  </a:cubicBezTo>
                  <a:cubicBezTo>
                    <a:pt x="1316" y="2619"/>
                    <a:pt x="1330" y="2619"/>
                    <a:pt x="1319" y="2611"/>
                  </a:cubicBezTo>
                  <a:lnTo>
                    <a:pt x="1319" y="2611"/>
                  </a:lnTo>
                  <a:cubicBezTo>
                    <a:pt x="1323" y="2611"/>
                    <a:pt x="1327" y="2611"/>
                    <a:pt x="1330" y="2611"/>
                  </a:cubicBezTo>
                  <a:cubicBezTo>
                    <a:pt x="1344" y="2611"/>
                    <a:pt x="1338" y="2608"/>
                    <a:pt x="1304" y="2602"/>
                  </a:cubicBezTo>
                  <a:lnTo>
                    <a:pt x="1304" y="2602"/>
                  </a:lnTo>
                  <a:cubicBezTo>
                    <a:pt x="1297" y="2598"/>
                    <a:pt x="1288" y="2594"/>
                    <a:pt x="1277" y="2588"/>
                  </a:cubicBezTo>
                  <a:cubicBezTo>
                    <a:pt x="1277" y="2588"/>
                    <a:pt x="1125" y="2588"/>
                    <a:pt x="1064" y="2558"/>
                  </a:cubicBezTo>
                  <a:lnTo>
                    <a:pt x="1125" y="2558"/>
                  </a:lnTo>
                  <a:cubicBezTo>
                    <a:pt x="1186" y="2558"/>
                    <a:pt x="1277" y="2558"/>
                    <a:pt x="1216" y="2527"/>
                  </a:cubicBezTo>
                  <a:lnTo>
                    <a:pt x="1277" y="2527"/>
                  </a:lnTo>
                  <a:cubicBezTo>
                    <a:pt x="1338" y="2527"/>
                    <a:pt x="1216" y="2497"/>
                    <a:pt x="1064" y="2467"/>
                  </a:cubicBezTo>
                  <a:lnTo>
                    <a:pt x="1125" y="2467"/>
                  </a:lnTo>
                  <a:cubicBezTo>
                    <a:pt x="1125" y="2452"/>
                    <a:pt x="1125" y="2444"/>
                    <a:pt x="1136" y="2444"/>
                  </a:cubicBezTo>
                  <a:cubicBezTo>
                    <a:pt x="1137" y="2444"/>
                    <a:pt x="1138" y="2444"/>
                    <a:pt x="1140" y="2444"/>
                  </a:cubicBezTo>
                  <a:lnTo>
                    <a:pt x="1140" y="2444"/>
                  </a:lnTo>
                  <a:cubicBezTo>
                    <a:pt x="1141" y="2444"/>
                    <a:pt x="1142" y="2444"/>
                    <a:pt x="1144" y="2444"/>
                  </a:cubicBezTo>
                  <a:cubicBezTo>
                    <a:pt x="1163" y="2444"/>
                    <a:pt x="1216" y="2452"/>
                    <a:pt x="1277" y="2467"/>
                  </a:cubicBezTo>
                  <a:lnTo>
                    <a:pt x="1368" y="2467"/>
                  </a:lnTo>
                  <a:cubicBezTo>
                    <a:pt x="1307" y="2436"/>
                    <a:pt x="1307" y="2436"/>
                    <a:pt x="1307" y="2436"/>
                  </a:cubicBezTo>
                  <a:cubicBezTo>
                    <a:pt x="1307" y="2421"/>
                    <a:pt x="1307" y="2414"/>
                    <a:pt x="1288" y="2406"/>
                  </a:cubicBezTo>
                  <a:lnTo>
                    <a:pt x="1307" y="2406"/>
                  </a:lnTo>
                  <a:cubicBezTo>
                    <a:pt x="1307" y="2406"/>
                    <a:pt x="1247" y="2376"/>
                    <a:pt x="1247" y="2376"/>
                  </a:cubicBezTo>
                  <a:lnTo>
                    <a:pt x="1163" y="2376"/>
                  </a:lnTo>
                  <a:cubicBezTo>
                    <a:pt x="1166" y="2377"/>
                    <a:pt x="1168" y="2378"/>
                    <a:pt x="1171" y="2379"/>
                  </a:cubicBezTo>
                  <a:lnTo>
                    <a:pt x="1171" y="2379"/>
                  </a:lnTo>
                  <a:cubicBezTo>
                    <a:pt x="1166" y="2378"/>
                    <a:pt x="1161" y="2377"/>
                    <a:pt x="1155" y="2376"/>
                  </a:cubicBezTo>
                  <a:cubicBezTo>
                    <a:pt x="1003" y="2345"/>
                    <a:pt x="1003" y="2345"/>
                    <a:pt x="1003" y="2345"/>
                  </a:cubicBezTo>
                  <a:cubicBezTo>
                    <a:pt x="1003" y="2345"/>
                    <a:pt x="1003" y="2332"/>
                    <a:pt x="1030" y="2332"/>
                  </a:cubicBezTo>
                  <a:cubicBezTo>
                    <a:pt x="1044" y="2332"/>
                    <a:pt x="1064" y="2335"/>
                    <a:pt x="1095" y="2345"/>
                  </a:cubicBezTo>
                  <a:lnTo>
                    <a:pt x="1155" y="2345"/>
                  </a:lnTo>
                  <a:cubicBezTo>
                    <a:pt x="1155" y="2345"/>
                    <a:pt x="1155" y="2345"/>
                    <a:pt x="1247" y="2376"/>
                  </a:cubicBezTo>
                  <a:lnTo>
                    <a:pt x="1307" y="2376"/>
                  </a:lnTo>
                  <a:cubicBezTo>
                    <a:pt x="1307" y="2376"/>
                    <a:pt x="1307" y="2362"/>
                    <a:pt x="1334" y="2362"/>
                  </a:cubicBezTo>
                  <a:cubicBezTo>
                    <a:pt x="1348" y="2362"/>
                    <a:pt x="1368" y="2365"/>
                    <a:pt x="1398" y="2376"/>
                  </a:cubicBezTo>
                  <a:cubicBezTo>
                    <a:pt x="1398" y="2376"/>
                    <a:pt x="1398" y="2376"/>
                    <a:pt x="1307" y="2345"/>
                  </a:cubicBezTo>
                  <a:cubicBezTo>
                    <a:pt x="1247" y="2315"/>
                    <a:pt x="1155" y="2315"/>
                    <a:pt x="1247" y="2315"/>
                  </a:cubicBezTo>
                  <a:cubicBezTo>
                    <a:pt x="1247" y="2315"/>
                    <a:pt x="1247" y="2284"/>
                    <a:pt x="1155" y="2284"/>
                  </a:cubicBezTo>
                  <a:lnTo>
                    <a:pt x="1247" y="2284"/>
                  </a:lnTo>
                  <a:cubicBezTo>
                    <a:pt x="1186" y="2254"/>
                    <a:pt x="1186" y="2254"/>
                    <a:pt x="1247" y="2254"/>
                  </a:cubicBezTo>
                  <a:cubicBezTo>
                    <a:pt x="1247" y="2254"/>
                    <a:pt x="1247" y="2254"/>
                    <a:pt x="1187" y="2224"/>
                  </a:cubicBezTo>
                  <a:lnTo>
                    <a:pt x="1187" y="2224"/>
                  </a:lnTo>
                  <a:cubicBezTo>
                    <a:pt x="1216" y="2239"/>
                    <a:pt x="1231" y="2246"/>
                    <a:pt x="1239" y="2246"/>
                  </a:cubicBezTo>
                  <a:cubicBezTo>
                    <a:pt x="1247" y="2246"/>
                    <a:pt x="1247" y="2239"/>
                    <a:pt x="1247" y="2224"/>
                  </a:cubicBezTo>
                  <a:cubicBezTo>
                    <a:pt x="1204" y="2202"/>
                    <a:pt x="1191" y="2181"/>
                    <a:pt x="1209" y="2181"/>
                  </a:cubicBezTo>
                  <a:cubicBezTo>
                    <a:pt x="1216" y="2181"/>
                    <a:pt x="1229" y="2184"/>
                    <a:pt x="1247" y="2193"/>
                  </a:cubicBezTo>
                  <a:cubicBezTo>
                    <a:pt x="1186" y="2163"/>
                    <a:pt x="1186" y="2163"/>
                    <a:pt x="1186" y="2163"/>
                  </a:cubicBezTo>
                  <a:lnTo>
                    <a:pt x="1186" y="2163"/>
                  </a:lnTo>
                  <a:cubicBezTo>
                    <a:pt x="1226" y="2171"/>
                    <a:pt x="1250" y="2175"/>
                    <a:pt x="1260" y="2175"/>
                  </a:cubicBezTo>
                  <a:cubicBezTo>
                    <a:pt x="1280" y="2175"/>
                    <a:pt x="1245" y="2159"/>
                    <a:pt x="1189" y="2133"/>
                  </a:cubicBezTo>
                  <a:lnTo>
                    <a:pt x="1189" y="2133"/>
                  </a:lnTo>
                  <a:cubicBezTo>
                    <a:pt x="1250" y="2145"/>
                    <a:pt x="1286" y="2152"/>
                    <a:pt x="1296" y="2152"/>
                  </a:cubicBezTo>
                  <a:cubicBezTo>
                    <a:pt x="1312" y="2152"/>
                    <a:pt x="1275" y="2138"/>
                    <a:pt x="1186" y="2102"/>
                  </a:cubicBezTo>
                  <a:cubicBezTo>
                    <a:pt x="1003" y="2047"/>
                    <a:pt x="909" y="2003"/>
                    <a:pt x="927" y="2003"/>
                  </a:cubicBezTo>
                  <a:cubicBezTo>
                    <a:pt x="940" y="2003"/>
                    <a:pt x="1003" y="2023"/>
                    <a:pt x="1125" y="2072"/>
                  </a:cubicBezTo>
                  <a:cubicBezTo>
                    <a:pt x="1277" y="2132"/>
                    <a:pt x="1338" y="2132"/>
                    <a:pt x="1338" y="2132"/>
                  </a:cubicBezTo>
                  <a:lnTo>
                    <a:pt x="1338" y="2132"/>
                  </a:lnTo>
                  <a:cubicBezTo>
                    <a:pt x="1353" y="2137"/>
                    <a:pt x="1363" y="2140"/>
                    <a:pt x="1368" y="2140"/>
                  </a:cubicBezTo>
                  <a:cubicBezTo>
                    <a:pt x="1383" y="2140"/>
                    <a:pt x="1353" y="2117"/>
                    <a:pt x="1277" y="2072"/>
                  </a:cubicBezTo>
                  <a:lnTo>
                    <a:pt x="1277" y="2072"/>
                  </a:lnTo>
                  <a:cubicBezTo>
                    <a:pt x="1301" y="2081"/>
                    <a:pt x="1321" y="2089"/>
                    <a:pt x="1338" y="2096"/>
                  </a:cubicBezTo>
                  <a:lnTo>
                    <a:pt x="1338" y="2096"/>
                  </a:lnTo>
                  <a:cubicBezTo>
                    <a:pt x="1338" y="2072"/>
                    <a:pt x="1338" y="2072"/>
                    <a:pt x="1338" y="2072"/>
                  </a:cubicBezTo>
                  <a:cubicBezTo>
                    <a:pt x="1338" y="2072"/>
                    <a:pt x="1277" y="2041"/>
                    <a:pt x="1216" y="2011"/>
                  </a:cubicBezTo>
                  <a:lnTo>
                    <a:pt x="1216" y="2011"/>
                  </a:lnTo>
                  <a:cubicBezTo>
                    <a:pt x="1283" y="2044"/>
                    <a:pt x="1340" y="2068"/>
                    <a:pt x="1354" y="2068"/>
                  </a:cubicBezTo>
                  <a:cubicBezTo>
                    <a:pt x="1365" y="2068"/>
                    <a:pt x="1346" y="2052"/>
                    <a:pt x="1277" y="2011"/>
                  </a:cubicBezTo>
                  <a:cubicBezTo>
                    <a:pt x="1277" y="2011"/>
                    <a:pt x="1277" y="2011"/>
                    <a:pt x="1216" y="1980"/>
                  </a:cubicBezTo>
                  <a:cubicBezTo>
                    <a:pt x="1216" y="1986"/>
                    <a:pt x="1214" y="1989"/>
                    <a:pt x="1210" y="1989"/>
                  </a:cubicBezTo>
                  <a:cubicBezTo>
                    <a:pt x="1194" y="1989"/>
                    <a:pt x="1155" y="1950"/>
                    <a:pt x="1155" y="1950"/>
                  </a:cubicBezTo>
                  <a:lnTo>
                    <a:pt x="1155" y="1950"/>
                  </a:lnTo>
                  <a:lnTo>
                    <a:pt x="1216" y="1980"/>
                  </a:lnTo>
                  <a:cubicBezTo>
                    <a:pt x="1178" y="1955"/>
                    <a:pt x="1172" y="1945"/>
                    <a:pt x="1182" y="1945"/>
                  </a:cubicBezTo>
                  <a:cubicBezTo>
                    <a:pt x="1197" y="1945"/>
                    <a:pt x="1242" y="1963"/>
                    <a:pt x="1277" y="1980"/>
                  </a:cubicBezTo>
                  <a:cubicBezTo>
                    <a:pt x="1341" y="2002"/>
                    <a:pt x="1391" y="2023"/>
                    <a:pt x="1393" y="2023"/>
                  </a:cubicBezTo>
                  <a:cubicBezTo>
                    <a:pt x="1393" y="2023"/>
                    <a:pt x="1386" y="2020"/>
                    <a:pt x="1368" y="2011"/>
                  </a:cubicBezTo>
                  <a:cubicBezTo>
                    <a:pt x="1368" y="1980"/>
                    <a:pt x="1368" y="1980"/>
                    <a:pt x="1277" y="1950"/>
                  </a:cubicBezTo>
                  <a:cubicBezTo>
                    <a:pt x="1234" y="1928"/>
                    <a:pt x="1221" y="1907"/>
                    <a:pt x="1239" y="1907"/>
                  </a:cubicBezTo>
                  <a:cubicBezTo>
                    <a:pt x="1247" y="1907"/>
                    <a:pt x="1259" y="1911"/>
                    <a:pt x="1277" y="1920"/>
                  </a:cubicBezTo>
                  <a:cubicBezTo>
                    <a:pt x="1277" y="1920"/>
                    <a:pt x="1216" y="1859"/>
                    <a:pt x="1216" y="1859"/>
                  </a:cubicBezTo>
                  <a:lnTo>
                    <a:pt x="1216" y="1859"/>
                  </a:lnTo>
                  <a:cubicBezTo>
                    <a:pt x="1284" y="1886"/>
                    <a:pt x="1322" y="1901"/>
                    <a:pt x="1329" y="1901"/>
                  </a:cubicBezTo>
                  <a:cubicBezTo>
                    <a:pt x="1337" y="1901"/>
                    <a:pt x="1300" y="1879"/>
                    <a:pt x="1216" y="1828"/>
                  </a:cubicBezTo>
                  <a:cubicBezTo>
                    <a:pt x="1135" y="1780"/>
                    <a:pt x="1079" y="1748"/>
                    <a:pt x="1069" y="1739"/>
                  </a:cubicBezTo>
                  <a:lnTo>
                    <a:pt x="1069" y="1739"/>
                  </a:lnTo>
                  <a:cubicBezTo>
                    <a:pt x="1155" y="1768"/>
                    <a:pt x="1155" y="1768"/>
                    <a:pt x="1155" y="1768"/>
                  </a:cubicBezTo>
                  <a:cubicBezTo>
                    <a:pt x="1101" y="1746"/>
                    <a:pt x="1074" y="1736"/>
                    <a:pt x="1069" y="1736"/>
                  </a:cubicBezTo>
                  <a:cubicBezTo>
                    <a:pt x="1067" y="1736"/>
                    <a:pt x="1067" y="1737"/>
                    <a:pt x="1069" y="1739"/>
                  </a:cubicBezTo>
                  <a:lnTo>
                    <a:pt x="1069" y="1739"/>
                  </a:lnTo>
                  <a:cubicBezTo>
                    <a:pt x="1067" y="1738"/>
                    <a:pt x="1066" y="1738"/>
                    <a:pt x="1064" y="1737"/>
                  </a:cubicBezTo>
                  <a:cubicBezTo>
                    <a:pt x="997" y="1687"/>
                    <a:pt x="967" y="1664"/>
                    <a:pt x="974" y="1664"/>
                  </a:cubicBezTo>
                  <a:cubicBezTo>
                    <a:pt x="979" y="1664"/>
                    <a:pt x="1009" y="1679"/>
                    <a:pt x="1064" y="1707"/>
                  </a:cubicBezTo>
                  <a:cubicBezTo>
                    <a:pt x="1064" y="1707"/>
                    <a:pt x="1064" y="1707"/>
                    <a:pt x="1064" y="1707"/>
                  </a:cubicBezTo>
                  <a:lnTo>
                    <a:pt x="1064" y="1707"/>
                  </a:lnTo>
                  <a:cubicBezTo>
                    <a:pt x="1110" y="1722"/>
                    <a:pt x="1148" y="1737"/>
                    <a:pt x="1159" y="1737"/>
                  </a:cubicBezTo>
                  <a:cubicBezTo>
                    <a:pt x="1171" y="1737"/>
                    <a:pt x="1155" y="1722"/>
                    <a:pt x="1095" y="1676"/>
                  </a:cubicBezTo>
                  <a:lnTo>
                    <a:pt x="1095" y="1676"/>
                  </a:lnTo>
                  <a:cubicBezTo>
                    <a:pt x="1120" y="1689"/>
                    <a:pt x="1134" y="1696"/>
                    <a:pt x="1139" y="1696"/>
                  </a:cubicBezTo>
                  <a:cubicBezTo>
                    <a:pt x="1145" y="1696"/>
                    <a:pt x="1132" y="1683"/>
                    <a:pt x="1100" y="1652"/>
                  </a:cubicBezTo>
                  <a:lnTo>
                    <a:pt x="1100" y="1652"/>
                  </a:lnTo>
                  <a:cubicBezTo>
                    <a:pt x="1135" y="1666"/>
                    <a:pt x="1155" y="1676"/>
                    <a:pt x="1155" y="1676"/>
                  </a:cubicBezTo>
                  <a:cubicBezTo>
                    <a:pt x="1155" y="1676"/>
                    <a:pt x="1155" y="1676"/>
                    <a:pt x="1095" y="1646"/>
                  </a:cubicBezTo>
                  <a:lnTo>
                    <a:pt x="1095" y="1646"/>
                  </a:lnTo>
                  <a:cubicBezTo>
                    <a:pt x="1095" y="1646"/>
                    <a:pt x="1095" y="1646"/>
                    <a:pt x="1095" y="1646"/>
                  </a:cubicBezTo>
                  <a:cubicBezTo>
                    <a:pt x="1004" y="1586"/>
                    <a:pt x="1003" y="1585"/>
                    <a:pt x="1003" y="1585"/>
                  </a:cubicBezTo>
                  <a:lnTo>
                    <a:pt x="1003" y="1585"/>
                  </a:lnTo>
                  <a:cubicBezTo>
                    <a:pt x="1003" y="1585"/>
                    <a:pt x="1030" y="1594"/>
                    <a:pt x="1064" y="1612"/>
                  </a:cubicBezTo>
                  <a:lnTo>
                    <a:pt x="1064" y="1612"/>
                  </a:lnTo>
                  <a:cubicBezTo>
                    <a:pt x="1044" y="1594"/>
                    <a:pt x="1041" y="1584"/>
                    <a:pt x="1048" y="1584"/>
                  </a:cubicBezTo>
                  <a:cubicBezTo>
                    <a:pt x="1055" y="1584"/>
                    <a:pt x="1073" y="1594"/>
                    <a:pt x="1095" y="1616"/>
                  </a:cubicBezTo>
                  <a:cubicBezTo>
                    <a:pt x="1155" y="1646"/>
                    <a:pt x="1155" y="1646"/>
                    <a:pt x="1155" y="1646"/>
                  </a:cubicBezTo>
                  <a:cubicBezTo>
                    <a:pt x="1155" y="1646"/>
                    <a:pt x="1155" y="1616"/>
                    <a:pt x="1095" y="1585"/>
                  </a:cubicBezTo>
                  <a:lnTo>
                    <a:pt x="1095" y="1585"/>
                  </a:lnTo>
                  <a:cubicBezTo>
                    <a:pt x="1095" y="1585"/>
                    <a:pt x="1186" y="1616"/>
                    <a:pt x="1186" y="1616"/>
                  </a:cubicBezTo>
                  <a:cubicBezTo>
                    <a:pt x="1104" y="1550"/>
                    <a:pt x="1066" y="1520"/>
                    <a:pt x="1072" y="1520"/>
                  </a:cubicBezTo>
                  <a:cubicBezTo>
                    <a:pt x="1074" y="1520"/>
                    <a:pt x="1080" y="1523"/>
                    <a:pt x="1091" y="1529"/>
                  </a:cubicBezTo>
                  <a:lnTo>
                    <a:pt x="1091" y="1529"/>
                  </a:lnTo>
                  <a:cubicBezTo>
                    <a:pt x="1048" y="1500"/>
                    <a:pt x="997" y="1468"/>
                    <a:pt x="943" y="1433"/>
                  </a:cubicBezTo>
                  <a:lnTo>
                    <a:pt x="943" y="1433"/>
                  </a:lnTo>
                  <a:cubicBezTo>
                    <a:pt x="1006" y="1471"/>
                    <a:pt x="1056" y="1501"/>
                    <a:pt x="1095" y="1524"/>
                  </a:cubicBezTo>
                  <a:lnTo>
                    <a:pt x="1095" y="1524"/>
                  </a:lnTo>
                  <a:cubicBezTo>
                    <a:pt x="1059" y="1489"/>
                    <a:pt x="1044" y="1474"/>
                    <a:pt x="1050" y="1474"/>
                  </a:cubicBezTo>
                  <a:cubicBezTo>
                    <a:pt x="1055" y="1474"/>
                    <a:pt x="1069" y="1481"/>
                    <a:pt x="1095" y="1494"/>
                  </a:cubicBezTo>
                  <a:cubicBezTo>
                    <a:pt x="1186" y="1555"/>
                    <a:pt x="1186" y="1555"/>
                    <a:pt x="1186" y="1555"/>
                  </a:cubicBezTo>
                  <a:cubicBezTo>
                    <a:pt x="1186" y="1524"/>
                    <a:pt x="1186" y="1524"/>
                    <a:pt x="1095" y="1464"/>
                  </a:cubicBezTo>
                  <a:lnTo>
                    <a:pt x="1095" y="1464"/>
                  </a:lnTo>
                  <a:cubicBezTo>
                    <a:pt x="1148" y="1495"/>
                    <a:pt x="1175" y="1509"/>
                    <a:pt x="1181" y="1509"/>
                  </a:cubicBezTo>
                  <a:cubicBezTo>
                    <a:pt x="1186" y="1509"/>
                    <a:pt x="1177" y="1499"/>
                    <a:pt x="1156" y="1483"/>
                  </a:cubicBezTo>
                  <a:lnTo>
                    <a:pt x="1156" y="1483"/>
                  </a:lnTo>
                  <a:cubicBezTo>
                    <a:pt x="1164" y="1485"/>
                    <a:pt x="1170" y="1486"/>
                    <a:pt x="1174" y="1486"/>
                  </a:cubicBezTo>
                  <a:cubicBezTo>
                    <a:pt x="1186" y="1486"/>
                    <a:pt x="1186" y="1479"/>
                    <a:pt x="1186" y="1464"/>
                  </a:cubicBezTo>
                  <a:cubicBezTo>
                    <a:pt x="1186" y="1433"/>
                    <a:pt x="1186" y="1433"/>
                    <a:pt x="1034" y="1312"/>
                  </a:cubicBezTo>
                  <a:lnTo>
                    <a:pt x="1034" y="1312"/>
                  </a:lnTo>
                  <a:cubicBezTo>
                    <a:pt x="1098" y="1355"/>
                    <a:pt x="1148" y="1398"/>
                    <a:pt x="1149" y="1398"/>
                  </a:cubicBezTo>
                  <a:cubicBezTo>
                    <a:pt x="1150" y="1398"/>
                    <a:pt x="1143" y="1390"/>
                    <a:pt x="1125" y="1372"/>
                  </a:cubicBezTo>
                  <a:cubicBezTo>
                    <a:pt x="1125" y="1372"/>
                    <a:pt x="1125" y="1365"/>
                    <a:pt x="1133" y="1365"/>
                  </a:cubicBezTo>
                  <a:cubicBezTo>
                    <a:pt x="1140" y="1365"/>
                    <a:pt x="1155" y="1372"/>
                    <a:pt x="1186" y="1403"/>
                  </a:cubicBezTo>
                  <a:cubicBezTo>
                    <a:pt x="1186" y="1403"/>
                    <a:pt x="1186" y="1403"/>
                    <a:pt x="1186" y="1403"/>
                  </a:cubicBezTo>
                  <a:lnTo>
                    <a:pt x="1186" y="1403"/>
                  </a:lnTo>
                  <a:cubicBezTo>
                    <a:pt x="1249" y="1424"/>
                    <a:pt x="1297" y="1459"/>
                    <a:pt x="1301" y="1459"/>
                  </a:cubicBezTo>
                  <a:cubicBezTo>
                    <a:pt x="1303" y="1459"/>
                    <a:pt x="1296" y="1452"/>
                    <a:pt x="1277" y="1433"/>
                  </a:cubicBezTo>
                  <a:cubicBezTo>
                    <a:pt x="1238" y="1394"/>
                    <a:pt x="1187" y="1343"/>
                    <a:pt x="1195" y="1343"/>
                  </a:cubicBezTo>
                  <a:cubicBezTo>
                    <a:pt x="1199" y="1343"/>
                    <a:pt x="1222" y="1359"/>
                    <a:pt x="1277" y="1403"/>
                  </a:cubicBezTo>
                  <a:cubicBezTo>
                    <a:pt x="1216" y="1342"/>
                    <a:pt x="1216" y="1342"/>
                    <a:pt x="1216" y="1342"/>
                  </a:cubicBezTo>
                  <a:cubicBezTo>
                    <a:pt x="1216" y="1329"/>
                    <a:pt x="1216" y="1322"/>
                    <a:pt x="1220" y="1322"/>
                  </a:cubicBezTo>
                  <a:cubicBezTo>
                    <a:pt x="1222" y="1322"/>
                    <a:pt x="1225" y="1323"/>
                    <a:pt x="1228" y="1326"/>
                  </a:cubicBezTo>
                  <a:lnTo>
                    <a:pt x="1228" y="1326"/>
                  </a:lnTo>
                  <a:cubicBezTo>
                    <a:pt x="1190" y="1291"/>
                    <a:pt x="1142" y="1251"/>
                    <a:pt x="1125" y="1251"/>
                  </a:cubicBezTo>
                  <a:cubicBezTo>
                    <a:pt x="1099" y="1225"/>
                    <a:pt x="1073" y="1193"/>
                    <a:pt x="1052" y="1166"/>
                  </a:cubicBezTo>
                  <a:lnTo>
                    <a:pt x="1052" y="1166"/>
                  </a:lnTo>
                  <a:cubicBezTo>
                    <a:pt x="1106" y="1211"/>
                    <a:pt x="1155" y="1251"/>
                    <a:pt x="1155" y="1251"/>
                  </a:cubicBezTo>
                  <a:cubicBezTo>
                    <a:pt x="1155" y="1251"/>
                    <a:pt x="1114" y="1209"/>
                    <a:pt x="1048" y="1160"/>
                  </a:cubicBezTo>
                  <a:lnTo>
                    <a:pt x="1048" y="1160"/>
                  </a:lnTo>
                  <a:cubicBezTo>
                    <a:pt x="1049" y="1162"/>
                    <a:pt x="1050" y="1164"/>
                    <a:pt x="1052" y="1166"/>
                  </a:cubicBezTo>
                  <a:lnTo>
                    <a:pt x="1052" y="1166"/>
                  </a:lnTo>
                  <a:cubicBezTo>
                    <a:pt x="1045" y="1160"/>
                    <a:pt x="1039" y="1155"/>
                    <a:pt x="1032" y="1149"/>
                  </a:cubicBezTo>
                  <a:lnTo>
                    <a:pt x="1032" y="1149"/>
                  </a:lnTo>
                  <a:cubicBezTo>
                    <a:pt x="1038" y="1153"/>
                    <a:pt x="1043" y="1157"/>
                    <a:pt x="1048" y="1160"/>
                  </a:cubicBezTo>
                  <a:lnTo>
                    <a:pt x="1048" y="1160"/>
                  </a:lnTo>
                  <a:cubicBezTo>
                    <a:pt x="1021" y="1126"/>
                    <a:pt x="1003" y="1099"/>
                    <a:pt x="1003" y="1099"/>
                  </a:cubicBezTo>
                  <a:lnTo>
                    <a:pt x="1003" y="1099"/>
                  </a:lnTo>
                  <a:lnTo>
                    <a:pt x="1064" y="1160"/>
                  </a:lnTo>
                  <a:cubicBezTo>
                    <a:pt x="1125" y="1220"/>
                    <a:pt x="1216" y="1281"/>
                    <a:pt x="1216" y="1281"/>
                  </a:cubicBezTo>
                  <a:cubicBezTo>
                    <a:pt x="1216" y="1281"/>
                    <a:pt x="1216" y="1251"/>
                    <a:pt x="1155" y="1190"/>
                  </a:cubicBezTo>
                  <a:lnTo>
                    <a:pt x="1155" y="1190"/>
                  </a:lnTo>
                  <a:cubicBezTo>
                    <a:pt x="1227" y="1247"/>
                    <a:pt x="1265" y="1278"/>
                    <a:pt x="1269" y="1278"/>
                  </a:cubicBezTo>
                  <a:cubicBezTo>
                    <a:pt x="1273" y="1278"/>
                    <a:pt x="1236" y="1240"/>
                    <a:pt x="1155" y="1160"/>
                  </a:cubicBezTo>
                  <a:cubicBezTo>
                    <a:pt x="1122" y="1126"/>
                    <a:pt x="1113" y="1113"/>
                    <a:pt x="1118" y="1113"/>
                  </a:cubicBezTo>
                  <a:cubicBezTo>
                    <a:pt x="1127" y="1113"/>
                    <a:pt x="1178" y="1152"/>
                    <a:pt x="1216" y="1190"/>
                  </a:cubicBezTo>
                  <a:cubicBezTo>
                    <a:pt x="1155" y="1099"/>
                    <a:pt x="1155" y="1099"/>
                    <a:pt x="1095" y="1038"/>
                  </a:cubicBezTo>
                  <a:lnTo>
                    <a:pt x="1095" y="1038"/>
                  </a:lnTo>
                  <a:cubicBezTo>
                    <a:pt x="1125" y="1069"/>
                    <a:pt x="1140" y="1076"/>
                    <a:pt x="1148" y="1076"/>
                  </a:cubicBezTo>
                  <a:cubicBezTo>
                    <a:pt x="1155" y="1076"/>
                    <a:pt x="1155" y="1069"/>
                    <a:pt x="1155" y="1069"/>
                  </a:cubicBezTo>
                  <a:cubicBezTo>
                    <a:pt x="1196" y="1096"/>
                    <a:pt x="1219" y="1111"/>
                    <a:pt x="1226" y="1111"/>
                  </a:cubicBezTo>
                  <a:cubicBezTo>
                    <a:pt x="1234" y="1111"/>
                    <a:pt x="1221" y="1091"/>
                    <a:pt x="1192" y="1047"/>
                  </a:cubicBezTo>
                  <a:lnTo>
                    <a:pt x="1192" y="1047"/>
                  </a:lnTo>
                  <a:cubicBezTo>
                    <a:pt x="1198" y="1051"/>
                    <a:pt x="1203" y="1052"/>
                    <a:pt x="1205" y="1052"/>
                  </a:cubicBezTo>
                  <a:cubicBezTo>
                    <a:pt x="1220" y="1052"/>
                    <a:pt x="1183" y="1005"/>
                    <a:pt x="1095" y="917"/>
                  </a:cubicBezTo>
                  <a:lnTo>
                    <a:pt x="1095" y="917"/>
                  </a:lnTo>
                  <a:lnTo>
                    <a:pt x="1186" y="1008"/>
                  </a:lnTo>
                  <a:cubicBezTo>
                    <a:pt x="1247" y="1069"/>
                    <a:pt x="1247" y="1069"/>
                    <a:pt x="1277" y="1069"/>
                  </a:cubicBezTo>
                  <a:cubicBezTo>
                    <a:pt x="1277" y="1069"/>
                    <a:pt x="1216" y="1008"/>
                    <a:pt x="1247" y="1008"/>
                  </a:cubicBezTo>
                  <a:cubicBezTo>
                    <a:pt x="1247" y="1008"/>
                    <a:pt x="1277" y="1008"/>
                    <a:pt x="1186" y="947"/>
                  </a:cubicBezTo>
                  <a:lnTo>
                    <a:pt x="1186" y="947"/>
                  </a:lnTo>
                  <a:cubicBezTo>
                    <a:pt x="1187" y="947"/>
                    <a:pt x="1194" y="953"/>
                    <a:pt x="1277" y="1008"/>
                  </a:cubicBezTo>
                  <a:lnTo>
                    <a:pt x="1277" y="1008"/>
                  </a:lnTo>
                  <a:cubicBezTo>
                    <a:pt x="1258" y="989"/>
                    <a:pt x="1237" y="968"/>
                    <a:pt x="1216" y="947"/>
                  </a:cubicBezTo>
                  <a:lnTo>
                    <a:pt x="1216" y="947"/>
                  </a:lnTo>
                  <a:cubicBezTo>
                    <a:pt x="1262" y="977"/>
                    <a:pt x="1285" y="993"/>
                    <a:pt x="1292" y="993"/>
                  </a:cubicBezTo>
                  <a:cubicBezTo>
                    <a:pt x="1300" y="993"/>
                    <a:pt x="1292" y="977"/>
                    <a:pt x="1277" y="947"/>
                  </a:cubicBezTo>
                  <a:lnTo>
                    <a:pt x="1277" y="947"/>
                  </a:lnTo>
                  <a:cubicBezTo>
                    <a:pt x="1277" y="947"/>
                    <a:pt x="1277" y="947"/>
                    <a:pt x="1338" y="1008"/>
                  </a:cubicBezTo>
                  <a:cubicBezTo>
                    <a:pt x="1372" y="1059"/>
                    <a:pt x="1415" y="1100"/>
                    <a:pt x="1426" y="1100"/>
                  </a:cubicBezTo>
                  <a:cubicBezTo>
                    <a:pt x="1427" y="1100"/>
                    <a:pt x="1428" y="1099"/>
                    <a:pt x="1428" y="1098"/>
                  </a:cubicBezTo>
                  <a:lnTo>
                    <a:pt x="1428" y="1098"/>
                  </a:lnTo>
                  <a:cubicBezTo>
                    <a:pt x="1428" y="1098"/>
                    <a:pt x="1429" y="1098"/>
                    <a:pt x="1429" y="1099"/>
                  </a:cubicBezTo>
                  <a:cubicBezTo>
                    <a:pt x="1429" y="1098"/>
                    <a:pt x="1428" y="1097"/>
                    <a:pt x="1428" y="1096"/>
                  </a:cubicBezTo>
                  <a:lnTo>
                    <a:pt x="1428" y="1096"/>
                  </a:lnTo>
                  <a:cubicBezTo>
                    <a:pt x="1427" y="1094"/>
                    <a:pt x="1427" y="1093"/>
                    <a:pt x="1426" y="1091"/>
                  </a:cubicBezTo>
                  <a:lnTo>
                    <a:pt x="1426" y="1091"/>
                  </a:lnTo>
                  <a:cubicBezTo>
                    <a:pt x="1413" y="1051"/>
                    <a:pt x="1406" y="1031"/>
                    <a:pt x="1410" y="1031"/>
                  </a:cubicBezTo>
                  <a:cubicBezTo>
                    <a:pt x="1414" y="1031"/>
                    <a:pt x="1429" y="1053"/>
                    <a:pt x="1459" y="1099"/>
                  </a:cubicBezTo>
                  <a:cubicBezTo>
                    <a:pt x="1490" y="1099"/>
                    <a:pt x="1490" y="1099"/>
                    <a:pt x="1429" y="1008"/>
                  </a:cubicBezTo>
                  <a:cubicBezTo>
                    <a:pt x="1425" y="1006"/>
                    <a:pt x="1422" y="1004"/>
                    <a:pt x="1419" y="1003"/>
                  </a:cubicBezTo>
                  <a:lnTo>
                    <a:pt x="1419" y="1003"/>
                  </a:lnTo>
                  <a:cubicBezTo>
                    <a:pt x="1414" y="977"/>
                    <a:pt x="1411" y="947"/>
                    <a:pt x="1429" y="947"/>
                  </a:cubicBezTo>
                  <a:cubicBezTo>
                    <a:pt x="1441" y="947"/>
                    <a:pt x="1448" y="952"/>
                    <a:pt x="1451" y="952"/>
                  </a:cubicBezTo>
                  <a:cubicBezTo>
                    <a:pt x="1454" y="952"/>
                    <a:pt x="1447" y="941"/>
                    <a:pt x="1429" y="886"/>
                  </a:cubicBezTo>
                  <a:lnTo>
                    <a:pt x="1429" y="886"/>
                  </a:lnTo>
                  <a:cubicBezTo>
                    <a:pt x="1490" y="947"/>
                    <a:pt x="1490" y="977"/>
                    <a:pt x="1490" y="977"/>
                  </a:cubicBezTo>
                  <a:cubicBezTo>
                    <a:pt x="1490" y="977"/>
                    <a:pt x="1520" y="977"/>
                    <a:pt x="1581" y="1038"/>
                  </a:cubicBezTo>
                  <a:cubicBezTo>
                    <a:pt x="1536" y="994"/>
                    <a:pt x="1524" y="982"/>
                    <a:pt x="1521" y="978"/>
                  </a:cubicBezTo>
                  <a:lnTo>
                    <a:pt x="1521" y="978"/>
                  </a:lnTo>
                  <a:cubicBezTo>
                    <a:pt x="1563" y="1021"/>
                    <a:pt x="1620" y="1077"/>
                    <a:pt x="1630" y="1077"/>
                  </a:cubicBezTo>
                  <a:cubicBezTo>
                    <a:pt x="1634" y="1077"/>
                    <a:pt x="1630" y="1066"/>
                    <a:pt x="1611" y="1038"/>
                  </a:cubicBezTo>
                  <a:cubicBezTo>
                    <a:pt x="1592" y="1018"/>
                    <a:pt x="1578" y="1005"/>
                    <a:pt x="1567" y="993"/>
                  </a:cubicBezTo>
                  <a:lnTo>
                    <a:pt x="1567" y="993"/>
                  </a:lnTo>
                  <a:cubicBezTo>
                    <a:pt x="1575" y="1000"/>
                    <a:pt x="1580" y="1003"/>
                    <a:pt x="1583" y="1003"/>
                  </a:cubicBezTo>
                  <a:cubicBezTo>
                    <a:pt x="1593" y="1003"/>
                    <a:pt x="1572" y="960"/>
                    <a:pt x="1550" y="917"/>
                  </a:cubicBezTo>
                  <a:lnTo>
                    <a:pt x="1550" y="917"/>
                  </a:lnTo>
                  <a:cubicBezTo>
                    <a:pt x="1609" y="975"/>
                    <a:pt x="1611" y="977"/>
                    <a:pt x="1611" y="977"/>
                  </a:cubicBezTo>
                  <a:cubicBezTo>
                    <a:pt x="1594" y="960"/>
                    <a:pt x="1587" y="953"/>
                    <a:pt x="1586" y="953"/>
                  </a:cubicBezTo>
                  <a:lnTo>
                    <a:pt x="1586" y="953"/>
                  </a:lnTo>
                  <a:cubicBezTo>
                    <a:pt x="1584" y="953"/>
                    <a:pt x="1628" y="1003"/>
                    <a:pt x="1672" y="1069"/>
                  </a:cubicBezTo>
                  <a:cubicBezTo>
                    <a:pt x="1702" y="1129"/>
                    <a:pt x="1733" y="1129"/>
                    <a:pt x="1733" y="1129"/>
                  </a:cubicBezTo>
                  <a:cubicBezTo>
                    <a:pt x="1672" y="1069"/>
                    <a:pt x="1702" y="1069"/>
                    <a:pt x="1702" y="1069"/>
                  </a:cubicBezTo>
                  <a:cubicBezTo>
                    <a:pt x="1733" y="1069"/>
                    <a:pt x="1672" y="1008"/>
                    <a:pt x="1581" y="856"/>
                  </a:cubicBezTo>
                  <a:lnTo>
                    <a:pt x="1581" y="856"/>
                  </a:lnTo>
                  <a:cubicBezTo>
                    <a:pt x="1603" y="878"/>
                    <a:pt x="1633" y="911"/>
                    <a:pt x="1662" y="946"/>
                  </a:cubicBezTo>
                  <a:lnTo>
                    <a:pt x="1662" y="946"/>
                  </a:lnTo>
                  <a:cubicBezTo>
                    <a:pt x="1655" y="936"/>
                    <a:pt x="1648" y="927"/>
                    <a:pt x="1642" y="917"/>
                  </a:cubicBezTo>
                  <a:cubicBezTo>
                    <a:pt x="1626" y="886"/>
                    <a:pt x="1619" y="871"/>
                    <a:pt x="1623" y="871"/>
                  </a:cubicBezTo>
                  <a:cubicBezTo>
                    <a:pt x="1626" y="871"/>
                    <a:pt x="1642" y="886"/>
                    <a:pt x="1672" y="917"/>
                  </a:cubicBezTo>
                  <a:cubicBezTo>
                    <a:pt x="1702" y="962"/>
                    <a:pt x="1718" y="985"/>
                    <a:pt x="1721" y="985"/>
                  </a:cubicBezTo>
                  <a:cubicBezTo>
                    <a:pt x="1724" y="985"/>
                    <a:pt x="1722" y="977"/>
                    <a:pt x="1717" y="962"/>
                  </a:cubicBezTo>
                  <a:lnTo>
                    <a:pt x="1717" y="962"/>
                  </a:lnTo>
                  <a:cubicBezTo>
                    <a:pt x="1763" y="1008"/>
                    <a:pt x="1763" y="1008"/>
                    <a:pt x="1763" y="1008"/>
                  </a:cubicBezTo>
                  <a:cubicBezTo>
                    <a:pt x="1763" y="1007"/>
                    <a:pt x="1763" y="1007"/>
                    <a:pt x="1763" y="1007"/>
                  </a:cubicBezTo>
                  <a:lnTo>
                    <a:pt x="1763" y="1007"/>
                  </a:lnTo>
                  <a:cubicBezTo>
                    <a:pt x="1791" y="1035"/>
                    <a:pt x="1805" y="1048"/>
                    <a:pt x="1809" y="1048"/>
                  </a:cubicBezTo>
                  <a:cubicBezTo>
                    <a:pt x="1814" y="1048"/>
                    <a:pt x="1806" y="1033"/>
                    <a:pt x="1794" y="1008"/>
                  </a:cubicBezTo>
                  <a:cubicBezTo>
                    <a:pt x="1733" y="947"/>
                    <a:pt x="1733" y="947"/>
                    <a:pt x="1733" y="947"/>
                  </a:cubicBezTo>
                  <a:cubicBezTo>
                    <a:pt x="1763" y="947"/>
                    <a:pt x="1763" y="947"/>
                    <a:pt x="1702" y="856"/>
                  </a:cubicBezTo>
                  <a:lnTo>
                    <a:pt x="1733" y="856"/>
                  </a:lnTo>
                  <a:cubicBezTo>
                    <a:pt x="1733" y="856"/>
                    <a:pt x="1763" y="947"/>
                    <a:pt x="1763" y="947"/>
                  </a:cubicBezTo>
                  <a:lnTo>
                    <a:pt x="1824" y="1008"/>
                  </a:lnTo>
                  <a:lnTo>
                    <a:pt x="1824" y="1008"/>
                  </a:lnTo>
                  <a:cubicBezTo>
                    <a:pt x="1824" y="1008"/>
                    <a:pt x="1824" y="1008"/>
                    <a:pt x="1794" y="947"/>
                  </a:cubicBezTo>
                  <a:lnTo>
                    <a:pt x="1794" y="947"/>
                  </a:lnTo>
                  <a:cubicBezTo>
                    <a:pt x="1815" y="989"/>
                    <a:pt x="1851" y="1046"/>
                    <a:pt x="1860" y="1046"/>
                  </a:cubicBezTo>
                  <a:cubicBezTo>
                    <a:pt x="1864" y="1046"/>
                    <a:pt x="1864" y="1035"/>
                    <a:pt x="1854" y="1008"/>
                  </a:cubicBezTo>
                  <a:lnTo>
                    <a:pt x="1854" y="1008"/>
                  </a:lnTo>
                  <a:cubicBezTo>
                    <a:pt x="1854" y="1008"/>
                    <a:pt x="1854" y="1008"/>
                    <a:pt x="1854" y="1008"/>
                  </a:cubicBezTo>
                  <a:cubicBezTo>
                    <a:pt x="1885" y="1008"/>
                    <a:pt x="1854" y="947"/>
                    <a:pt x="1854" y="947"/>
                  </a:cubicBezTo>
                  <a:cubicBezTo>
                    <a:pt x="1874" y="947"/>
                    <a:pt x="1881" y="947"/>
                    <a:pt x="1899" y="962"/>
                  </a:cubicBezTo>
                  <a:lnTo>
                    <a:pt x="1899" y="962"/>
                  </a:lnTo>
                  <a:cubicBezTo>
                    <a:pt x="1893" y="947"/>
                    <a:pt x="1901" y="947"/>
                    <a:pt x="1915" y="947"/>
                  </a:cubicBezTo>
                  <a:cubicBezTo>
                    <a:pt x="1934" y="975"/>
                    <a:pt x="1944" y="986"/>
                    <a:pt x="1947" y="986"/>
                  </a:cubicBezTo>
                  <a:cubicBezTo>
                    <a:pt x="1955" y="986"/>
                    <a:pt x="1927" y="928"/>
                    <a:pt x="1885" y="886"/>
                  </a:cubicBezTo>
                  <a:cubicBezTo>
                    <a:pt x="1848" y="793"/>
                    <a:pt x="1833" y="757"/>
                    <a:pt x="1835" y="757"/>
                  </a:cubicBezTo>
                  <a:lnTo>
                    <a:pt x="1835" y="757"/>
                  </a:lnTo>
                  <a:cubicBezTo>
                    <a:pt x="1835" y="757"/>
                    <a:pt x="1843" y="771"/>
                    <a:pt x="1854" y="795"/>
                  </a:cubicBezTo>
                  <a:cubicBezTo>
                    <a:pt x="1854" y="795"/>
                    <a:pt x="1915" y="886"/>
                    <a:pt x="1946" y="947"/>
                  </a:cubicBezTo>
                  <a:cubicBezTo>
                    <a:pt x="1976" y="1038"/>
                    <a:pt x="2037" y="1099"/>
                    <a:pt x="2037" y="1099"/>
                  </a:cubicBezTo>
                  <a:cubicBezTo>
                    <a:pt x="2037" y="1099"/>
                    <a:pt x="2037" y="1099"/>
                    <a:pt x="2006" y="1038"/>
                  </a:cubicBezTo>
                  <a:cubicBezTo>
                    <a:pt x="1976" y="947"/>
                    <a:pt x="1976" y="947"/>
                    <a:pt x="1976" y="947"/>
                  </a:cubicBezTo>
                  <a:cubicBezTo>
                    <a:pt x="1976" y="947"/>
                    <a:pt x="1976" y="947"/>
                    <a:pt x="1946" y="886"/>
                  </a:cubicBezTo>
                  <a:cubicBezTo>
                    <a:pt x="1918" y="831"/>
                    <a:pt x="1916" y="826"/>
                    <a:pt x="1915" y="825"/>
                  </a:cubicBezTo>
                  <a:lnTo>
                    <a:pt x="1915" y="825"/>
                  </a:lnTo>
                  <a:cubicBezTo>
                    <a:pt x="1946" y="886"/>
                    <a:pt x="1976" y="886"/>
                    <a:pt x="1976" y="886"/>
                  </a:cubicBezTo>
                  <a:cubicBezTo>
                    <a:pt x="1976" y="947"/>
                    <a:pt x="1976" y="917"/>
                    <a:pt x="2006" y="977"/>
                  </a:cubicBezTo>
                  <a:cubicBezTo>
                    <a:pt x="2017" y="998"/>
                    <a:pt x="2028" y="1020"/>
                    <a:pt x="2037" y="1038"/>
                  </a:cubicBezTo>
                  <a:lnTo>
                    <a:pt x="2037" y="1038"/>
                  </a:lnTo>
                  <a:cubicBezTo>
                    <a:pt x="2006" y="977"/>
                    <a:pt x="2128" y="977"/>
                    <a:pt x="2128" y="977"/>
                  </a:cubicBezTo>
                  <a:cubicBezTo>
                    <a:pt x="2143" y="1023"/>
                    <a:pt x="2158" y="1046"/>
                    <a:pt x="2166" y="1046"/>
                  </a:cubicBezTo>
                  <a:cubicBezTo>
                    <a:pt x="2174" y="1046"/>
                    <a:pt x="2174" y="1023"/>
                    <a:pt x="2158" y="977"/>
                  </a:cubicBezTo>
                  <a:cubicBezTo>
                    <a:pt x="2128" y="917"/>
                    <a:pt x="2128" y="917"/>
                    <a:pt x="2158" y="917"/>
                  </a:cubicBezTo>
                  <a:cubicBezTo>
                    <a:pt x="2189" y="917"/>
                    <a:pt x="2219" y="917"/>
                    <a:pt x="2189" y="856"/>
                  </a:cubicBezTo>
                  <a:lnTo>
                    <a:pt x="2219" y="856"/>
                  </a:lnTo>
                  <a:cubicBezTo>
                    <a:pt x="2219" y="856"/>
                    <a:pt x="2196" y="786"/>
                    <a:pt x="2210" y="769"/>
                  </a:cubicBezTo>
                  <a:lnTo>
                    <a:pt x="2210" y="769"/>
                  </a:lnTo>
                  <a:cubicBezTo>
                    <a:pt x="2213" y="776"/>
                    <a:pt x="2216" y="785"/>
                    <a:pt x="2219" y="795"/>
                  </a:cubicBezTo>
                  <a:cubicBezTo>
                    <a:pt x="2219" y="783"/>
                    <a:pt x="2219" y="773"/>
                    <a:pt x="2219" y="765"/>
                  </a:cubicBezTo>
                  <a:lnTo>
                    <a:pt x="2219" y="765"/>
                  </a:lnTo>
                  <a:cubicBezTo>
                    <a:pt x="2215" y="765"/>
                    <a:pt x="2212" y="766"/>
                    <a:pt x="2210" y="769"/>
                  </a:cubicBezTo>
                  <a:lnTo>
                    <a:pt x="2210" y="769"/>
                  </a:lnTo>
                  <a:cubicBezTo>
                    <a:pt x="2189" y="704"/>
                    <a:pt x="2189" y="704"/>
                    <a:pt x="2189" y="704"/>
                  </a:cubicBezTo>
                  <a:cubicBezTo>
                    <a:pt x="2215" y="704"/>
                    <a:pt x="2219" y="704"/>
                    <a:pt x="2219" y="765"/>
                  </a:cubicBezTo>
                  <a:lnTo>
                    <a:pt x="2219" y="765"/>
                  </a:lnTo>
                  <a:cubicBezTo>
                    <a:pt x="2219" y="765"/>
                    <a:pt x="2219" y="765"/>
                    <a:pt x="2219" y="765"/>
                  </a:cubicBezTo>
                  <a:cubicBezTo>
                    <a:pt x="2250" y="856"/>
                    <a:pt x="2250" y="917"/>
                    <a:pt x="2280" y="917"/>
                  </a:cubicBezTo>
                  <a:cubicBezTo>
                    <a:pt x="2250" y="856"/>
                    <a:pt x="2280" y="856"/>
                    <a:pt x="2280" y="856"/>
                  </a:cubicBezTo>
                  <a:cubicBezTo>
                    <a:pt x="2280" y="856"/>
                    <a:pt x="2280" y="856"/>
                    <a:pt x="2310" y="1008"/>
                  </a:cubicBezTo>
                  <a:cubicBezTo>
                    <a:pt x="2341" y="1084"/>
                    <a:pt x="2356" y="1122"/>
                    <a:pt x="2360" y="1122"/>
                  </a:cubicBezTo>
                  <a:cubicBezTo>
                    <a:pt x="2364" y="1122"/>
                    <a:pt x="2356" y="1084"/>
                    <a:pt x="2341" y="1008"/>
                  </a:cubicBezTo>
                  <a:lnTo>
                    <a:pt x="2310" y="947"/>
                  </a:lnTo>
                  <a:lnTo>
                    <a:pt x="2310" y="947"/>
                  </a:lnTo>
                  <a:cubicBezTo>
                    <a:pt x="2329" y="984"/>
                    <a:pt x="2339" y="998"/>
                    <a:pt x="2343" y="998"/>
                  </a:cubicBezTo>
                  <a:cubicBezTo>
                    <a:pt x="2353" y="998"/>
                    <a:pt x="2332" y="919"/>
                    <a:pt x="2310" y="856"/>
                  </a:cubicBezTo>
                  <a:cubicBezTo>
                    <a:pt x="2310" y="825"/>
                    <a:pt x="2310" y="810"/>
                    <a:pt x="2314" y="810"/>
                  </a:cubicBezTo>
                  <a:cubicBezTo>
                    <a:pt x="2318" y="810"/>
                    <a:pt x="2326" y="825"/>
                    <a:pt x="2341" y="856"/>
                  </a:cubicBezTo>
                  <a:cubicBezTo>
                    <a:pt x="2371" y="947"/>
                    <a:pt x="2371" y="947"/>
                    <a:pt x="2371" y="947"/>
                  </a:cubicBezTo>
                  <a:cubicBezTo>
                    <a:pt x="2352" y="889"/>
                    <a:pt x="2369" y="868"/>
                    <a:pt x="2392" y="868"/>
                  </a:cubicBezTo>
                  <a:cubicBezTo>
                    <a:pt x="2406" y="868"/>
                    <a:pt x="2421" y="875"/>
                    <a:pt x="2432" y="886"/>
                  </a:cubicBezTo>
                  <a:cubicBezTo>
                    <a:pt x="2462" y="886"/>
                    <a:pt x="2493" y="886"/>
                    <a:pt x="2462" y="795"/>
                  </a:cubicBezTo>
                  <a:lnTo>
                    <a:pt x="2462" y="795"/>
                  </a:lnTo>
                  <a:cubicBezTo>
                    <a:pt x="2463" y="796"/>
                    <a:pt x="2465" y="804"/>
                    <a:pt x="2493" y="886"/>
                  </a:cubicBezTo>
                  <a:cubicBezTo>
                    <a:pt x="2505" y="911"/>
                    <a:pt x="2513" y="926"/>
                    <a:pt x="2515" y="926"/>
                  </a:cubicBezTo>
                  <a:cubicBezTo>
                    <a:pt x="2518" y="926"/>
                    <a:pt x="2511" y="897"/>
                    <a:pt x="2493" y="825"/>
                  </a:cubicBezTo>
                  <a:lnTo>
                    <a:pt x="2493" y="825"/>
                  </a:lnTo>
                  <a:cubicBezTo>
                    <a:pt x="2523" y="886"/>
                    <a:pt x="2523" y="886"/>
                    <a:pt x="2523" y="886"/>
                  </a:cubicBezTo>
                  <a:cubicBezTo>
                    <a:pt x="2554" y="886"/>
                    <a:pt x="2554" y="886"/>
                    <a:pt x="2554" y="825"/>
                  </a:cubicBezTo>
                  <a:cubicBezTo>
                    <a:pt x="2572" y="916"/>
                    <a:pt x="2590" y="974"/>
                    <a:pt x="2601" y="974"/>
                  </a:cubicBezTo>
                  <a:cubicBezTo>
                    <a:pt x="2609" y="974"/>
                    <a:pt x="2614" y="947"/>
                    <a:pt x="2614" y="886"/>
                  </a:cubicBezTo>
                  <a:cubicBezTo>
                    <a:pt x="2614" y="886"/>
                    <a:pt x="2614" y="886"/>
                    <a:pt x="2614" y="977"/>
                  </a:cubicBezTo>
                  <a:cubicBezTo>
                    <a:pt x="2645" y="977"/>
                    <a:pt x="2645" y="977"/>
                    <a:pt x="2645" y="886"/>
                  </a:cubicBezTo>
                  <a:cubicBezTo>
                    <a:pt x="2645" y="886"/>
                    <a:pt x="2675" y="917"/>
                    <a:pt x="2675" y="917"/>
                  </a:cubicBezTo>
                  <a:cubicBezTo>
                    <a:pt x="2675" y="917"/>
                    <a:pt x="2675" y="825"/>
                    <a:pt x="2675" y="825"/>
                  </a:cubicBezTo>
                  <a:cubicBezTo>
                    <a:pt x="2706" y="917"/>
                    <a:pt x="2706" y="917"/>
                    <a:pt x="2736" y="917"/>
                  </a:cubicBezTo>
                  <a:cubicBezTo>
                    <a:pt x="2766" y="917"/>
                    <a:pt x="2797" y="917"/>
                    <a:pt x="2797" y="977"/>
                  </a:cubicBezTo>
                  <a:cubicBezTo>
                    <a:pt x="2797" y="977"/>
                    <a:pt x="2797" y="977"/>
                    <a:pt x="2797" y="917"/>
                  </a:cubicBezTo>
                  <a:cubicBezTo>
                    <a:pt x="2797" y="831"/>
                    <a:pt x="2797" y="794"/>
                    <a:pt x="2802" y="794"/>
                  </a:cubicBezTo>
                  <a:cubicBezTo>
                    <a:pt x="2806" y="794"/>
                    <a:pt x="2814" y="816"/>
                    <a:pt x="2827" y="856"/>
                  </a:cubicBezTo>
                  <a:cubicBezTo>
                    <a:pt x="2827" y="932"/>
                    <a:pt x="2835" y="970"/>
                    <a:pt x="2842" y="970"/>
                  </a:cubicBezTo>
                  <a:cubicBezTo>
                    <a:pt x="2850" y="970"/>
                    <a:pt x="2857" y="932"/>
                    <a:pt x="2857" y="856"/>
                  </a:cubicBezTo>
                  <a:cubicBezTo>
                    <a:pt x="2879" y="898"/>
                    <a:pt x="2885" y="955"/>
                    <a:pt x="2887" y="955"/>
                  </a:cubicBezTo>
                  <a:cubicBezTo>
                    <a:pt x="2888" y="955"/>
                    <a:pt x="2888" y="944"/>
                    <a:pt x="2888" y="917"/>
                  </a:cubicBezTo>
                  <a:cubicBezTo>
                    <a:pt x="2888" y="917"/>
                    <a:pt x="2888" y="917"/>
                    <a:pt x="2888" y="1069"/>
                  </a:cubicBezTo>
                  <a:lnTo>
                    <a:pt x="2918" y="1069"/>
                  </a:lnTo>
                  <a:cubicBezTo>
                    <a:pt x="2918" y="1069"/>
                    <a:pt x="2918" y="1069"/>
                    <a:pt x="2918" y="1008"/>
                  </a:cubicBezTo>
                  <a:cubicBezTo>
                    <a:pt x="2918" y="992"/>
                    <a:pt x="2918" y="980"/>
                    <a:pt x="2918" y="971"/>
                  </a:cubicBezTo>
                  <a:cubicBezTo>
                    <a:pt x="2918" y="971"/>
                    <a:pt x="2918" y="921"/>
                    <a:pt x="2918" y="856"/>
                  </a:cubicBezTo>
                  <a:cubicBezTo>
                    <a:pt x="2918" y="795"/>
                    <a:pt x="2918" y="704"/>
                    <a:pt x="2918" y="704"/>
                  </a:cubicBezTo>
                  <a:lnTo>
                    <a:pt x="2918" y="552"/>
                  </a:lnTo>
                  <a:cubicBezTo>
                    <a:pt x="2918" y="541"/>
                    <a:pt x="2918" y="531"/>
                    <a:pt x="2918" y="521"/>
                  </a:cubicBezTo>
                  <a:cubicBezTo>
                    <a:pt x="2918" y="582"/>
                    <a:pt x="2918" y="613"/>
                    <a:pt x="2914" y="613"/>
                  </a:cubicBezTo>
                  <a:cubicBezTo>
                    <a:pt x="2911" y="613"/>
                    <a:pt x="2903" y="582"/>
                    <a:pt x="2888" y="521"/>
                  </a:cubicBezTo>
                  <a:cubicBezTo>
                    <a:pt x="2888" y="430"/>
                    <a:pt x="2888" y="369"/>
                    <a:pt x="2918" y="369"/>
                  </a:cubicBezTo>
                  <a:cubicBezTo>
                    <a:pt x="2918" y="334"/>
                    <a:pt x="2918" y="303"/>
                    <a:pt x="2918" y="278"/>
                  </a:cubicBezTo>
                  <a:cubicBezTo>
                    <a:pt x="2901" y="227"/>
                    <a:pt x="2884" y="186"/>
                    <a:pt x="2873" y="186"/>
                  </a:cubicBezTo>
                  <a:cubicBezTo>
                    <a:pt x="2863" y="186"/>
                    <a:pt x="2857" y="211"/>
                    <a:pt x="2857" y="278"/>
                  </a:cubicBezTo>
                  <a:cubicBezTo>
                    <a:pt x="2857" y="278"/>
                    <a:pt x="2857" y="339"/>
                    <a:pt x="2857" y="339"/>
                  </a:cubicBezTo>
                  <a:cubicBezTo>
                    <a:pt x="2857" y="339"/>
                    <a:pt x="2827" y="248"/>
                    <a:pt x="2827" y="248"/>
                  </a:cubicBezTo>
                  <a:cubicBezTo>
                    <a:pt x="2827" y="187"/>
                    <a:pt x="2827" y="187"/>
                    <a:pt x="2797" y="187"/>
                  </a:cubicBezTo>
                  <a:cubicBezTo>
                    <a:pt x="2736" y="187"/>
                    <a:pt x="2736" y="187"/>
                    <a:pt x="2706" y="96"/>
                  </a:cubicBezTo>
                  <a:cubicBezTo>
                    <a:pt x="2706" y="36"/>
                    <a:pt x="2706" y="35"/>
                    <a:pt x="2706" y="35"/>
                  </a:cubicBezTo>
                  <a:cubicBezTo>
                    <a:pt x="2706" y="96"/>
                    <a:pt x="2675" y="96"/>
                    <a:pt x="2614" y="96"/>
                  </a:cubicBezTo>
                  <a:cubicBezTo>
                    <a:pt x="2584" y="96"/>
                    <a:pt x="2523" y="96"/>
                    <a:pt x="2554" y="157"/>
                  </a:cubicBezTo>
                  <a:lnTo>
                    <a:pt x="2523" y="157"/>
                  </a:lnTo>
                  <a:cubicBezTo>
                    <a:pt x="2523" y="96"/>
                    <a:pt x="2523" y="65"/>
                    <a:pt x="2493" y="65"/>
                  </a:cubicBezTo>
                  <a:cubicBezTo>
                    <a:pt x="2493" y="157"/>
                    <a:pt x="2493" y="157"/>
                    <a:pt x="2493" y="157"/>
                  </a:cubicBezTo>
                  <a:cubicBezTo>
                    <a:pt x="2462" y="65"/>
                    <a:pt x="2462" y="65"/>
                    <a:pt x="2462" y="65"/>
                  </a:cubicBezTo>
                  <a:cubicBezTo>
                    <a:pt x="2432" y="65"/>
                    <a:pt x="2432" y="65"/>
                    <a:pt x="2462" y="157"/>
                  </a:cubicBezTo>
                  <a:cubicBezTo>
                    <a:pt x="2432" y="157"/>
                    <a:pt x="2402" y="157"/>
                    <a:pt x="2371" y="65"/>
                  </a:cubicBezTo>
                  <a:cubicBezTo>
                    <a:pt x="2362" y="48"/>
                    <a:pt x="2356" y="40"/>
                    <a:pt x="2352" y="40"/>
                  </a:cubicBezTo>
                  <a:cubicBezTo>
                    <a:pt x="2343" y="40"/>
                    <a:pt x="2350" y="83"/>
                    <a:pt x="2371" y="126"/>
                  </a:cubicBezTo>
                  <a:cubicBezTo>
                    <a:pt x="2371" y="217"/>
                    <a:pt x="2402" y="278"/>
                    <a:pt x="2371" y="278"/>
                  </a:cubicBezTo>
                  <a:cubicBezTo>
                    <a:pt x="2371" y="278"/>
                    <a:pt x="2371" y="217"/>
                    <a:pt x="2341" y="126"/>
                  </a:cubicBezTo>
                  <a:cubicBezTo>
                    <a:pt x="2341" y="65"/>
                    <a:pt x="2341" y="65"/>
                    <a:pt x="2341" y="65"/>
                  </a:cubicBezTo>
                  <a:lnTo>
                    <a:pt x="2310" y="65"/>
                  </a:lnTo>
                  <a:cubicBezTo>
                    <a:pt x="2341" y="126"/>
                    <a:pt x="2310" y="126"/>
                    <a:pt x="2250" y="126"/>
                  </a:cubicBezTo>
                  <a:cubicBezTo>
                    <a:pt x="2189" y="126"/>
                    <a:pt x="2189" y="126"/>
                    <a:pt x="2219" y="187"/>
                  </a:cubicBezTo>
                  <a:cubicBezTo>
                    <a:pt x="2219" y="233"/>
                    <a:pt x="2219" y="255"/>
                    <a:pt x="2215" y="255"/>
                  </a:cubicBezTo>
                  <a:cubicBezTo>
                    <a:pt x="2212" y="255"/>
                    <a:pt x="2204" y="233"/>
                    <a:pt x="2189" y="187"/>
                  </a:cubicBezTo>
                  <a:cubicBezTo>
                    <a:pt x="2110" y="48"/>
                    <a:pt x="2082" y="0"/>
                    <a:pt x="20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14"/>
            <p:cNvSpPr/>
            <p:nvPr/>
          </p:nvSpPr>
          <p:spPr>
            <a:xfrm>
              <a:off x="1510660" y="1926172"/>
              <a:ext cx="53325" cy="40337"/>
            </a:xfrm>
            <a:custGeom>
              <a:rect b="b" l="l" r="r" t="t"/>
              <a:pathLst>
                <a:path extrusionOk="0" h="2438" w="3223">
                  <a:moveTo>
                    <a:pt x="439" y="110"/>
                  </a:moveTo>
                  <a:lnTo>
                    <a:pt x="439" y="110"/>
                  </a:lnTo>
                  <a:cubicBezTo>
                    <a:pt x="436" y="110"/>
                    <a:pt x="430" y="142"/>
                    <a:pt x="427" y="212"/>
                  </a:cubicBezTo>
                  <a:lnTo>
                    <a:pt x="427" y="212"/>
                  </a:lnTo>
                  <a:cubicBezTo>
                    <a:pt x="440" y="146"/>
                    <a:pt x="441" y="110"/>
                    <a:pt x="439" y="110"/>
                  </a:cubicBezTo>
                  <a:close/>
                  <a:moveTo>
                    <a:pt x="427" y="212"/>
                  </a:moveTo>
                  <a:lnTo>
                    <a:pt x="427" y="212"/>
                  </a:lnTo>
                  <a:cubicBezTo>
                    <a:pt x="427" y="214"/>
                    <a:pt x="427" y="216"/>
                    <a:pt x="426" y="217"/>
                  </a:cubicBezTo>
                  <a:cubicBezTo>
                    <a:pt x="426" y="228"/>
                    <a:pt x="426" y="240"/>
                    <a:pt x="427" y="251"/>
                  </a:cubicBezTo>
                  <a:lnTo>
                    <a:pt x="427" y="251"/>
                  </a:lnTo>
                  <a:cubicBezTo>
                    <a:pt x="427" y="237"/>
                    <a:pt x="427" y="224"/>
                    <a:pt x="427" y="212"/>
                  </a:cubicBezTo>
                  <a:close/>
                  <a:moveTo>
                    <a:pt x="122" y="217"/>
                  </a:moveTo>
                  <a:lnTo>
                    <a:pt x="122" y="278"/>
                  </a:lnTo>
                  <a:lnTo>
                    <a:pt x="153" y="278"/>
                  </a:lnTo>
                  <a:cubicBezTo>
                    <a:pt x="153" y="217"/>
                    <a:pt x="153" y="217"/>
                    <a:pt x="122" y="217"/>
                  </a:cubicBezTo>
                  <a:close/>
                  <a:moveTo>
                    <a:pt x="2250" y="309"/>
                  </a:moveTo>
                  <a:cubicBezTo>
                    <a:pt x="2280" y="309"/>
                    <a:pt x="2280" y="309"/>
                    <a:pt x="2280" y="369"/>
                  </a:cubicBezTo>
                  <a:cubicBezTo>
                    <a:pt x="2280" y="369"/>
                    <a:pt x="2280" y="430"/>
                    <a:pt x="2250" y="430"/>
                  </a:cubicBezTo>
                  <a:lnTo>
                    <a:pt x="2250" y="369"/>
                  </a:lnTo>
                  <a:cubicBezTo>
                    <a:pt x="2250" y="309"/>
                    <a:pt x="2250" y="309"/>
                    <a:pt x="2250" y="309"/>
                  </a:cubicBezTo>
                  <a:close/>
                  <a:moveTo>
                    <a:pt x="548" y="491"/>
                  </a:moveTo>
                  <a:lnTo>
                    <a:pt x="548" y="552"/>
                  </a:lnTo>
                  <a:lnTo>
                    <a:pt x="518" y="643"/>
                  </a:lnTo>
                  <a:lnTo>
                    <a:pt x="518" y="552"/>
                  </a:lnTo>
                  <a:cubicBezTo>
                    <a:pt x="518" y="491"/>
                    <a:pt x="518" y="491"/>
                    <a:pt x="548" y="491"/>
                  </a:cubicBezTo>
                  <a:close/>
                  <a:moveTo>
                    <a:pt x="791" y="521"/>
                  </a:moveTo>
                  <a:cubicBezTo>
                    <a:pt x="791" y="549"/>
                    <a:pt x="791" y="601"/>
                    <a:pt x="791" y="673"/>
                  </a:cubicBezTo>
                  <a:lnTo>
                    <a:pt x="761" y="673"/>
                  </a:lnTo>
                  <a:cubicBezTo>
                    <a:pt x="761" y="613"/>
                    <a:pt x="761" y="521"/>
                    <a:pt x="791" y="521"/>
                  </a:cubicBezTo>
                  <a:close/>
                  <a:moveTo>
                    <a:pt x="92" y="582"/>
                  </a:moveTo>
                  <a:cubicBezTo>
                    <a:pt x="92" y="582"/>
                    <a:pt x="92" y="582"/>
                    <a:pt x="92" y="643"/>
                  </a:cubicBezTo>
                  <a:cubicBezTo>
                    <a:pt x="92" y="643"/>
                    <a:pt x="92" y="704"/>
                    <a:pt x="92" y="704"/>
                  </a:cubicBezTo>
                  <a:lnTo>
                    <a:pt x="62" y="643"/>
                  </a:lnTo>
                  <a:cubicBezTo>
                    <a:pt x="62" y="582"/>
                    <a:pt x="92" y="582"/>
                    <a:pt x="92" y="582"/>
                  </a:cubicBezTo>
                  <a:close/>
                  <a:moveTo>
                    <a:pt x="1006" y="581"/>
                  </a:moveTo>
                  <a:cubicBezTo>
                    <a:pt x="1010" y="581"/>
                    <a:pt x="1017" y="618"/>
                    <a:pt x="1034" y="704"/>
                  </a:cubicBezTo>
                  <a:cubicBezTo>
                    <a:pt x="1034" y="765"/>
                    <a:pt x="1034" y="765"/>
                    <a:pt x="1004" y="765"/>
                  </a:cubicBezTo>
                  <a:cubicBezTo>
                    <a:pt x="1004" y="765"/>
                    <a:pt x="1004" y="704"/>
                    <a:pt x="1004" y="643"/>
                  </a:cubicBezTo>
                  <a:cubicBezTo>
                    <a:pt x="1004" y="603"/>
                    <a:pt x="1004" y="581"/>
                    <a:pt x="1006" y="581"/>
                  </a:cubicBezTo>
                  <a:close/>
                  <a:moveTo>
                    <a:pt x="2608" y="604"/>
                  </a:moveTo>
                  <a:cubicBezTo>
                    <a:pt x="2612" y="604"/>
                    <a:pt x="2615" y="615"/>
                    <a:pt x="2615" y="643"/>
                  </a:cubicBezTo>
                  <a:cubicBezTo>
                    <a:pt x="2615" y="643"/>
                    <a:pt x="2615" y="704"/>
                    <a:pt x="2615" y="795"/>
                  </a:cubicBezTo>
                  <a:cubicBezTo>
                    <a:pt x="2615" y="795"/>
                    <a:pt x="2601" y="822"/>
                    <a:pt x="2592" y="822"/>
                  </a:cubicBezTo>
                  <a:cubicBezTo>
                    <a:pt x="2588" y="822"/>
                    <a:pt x="2584" y="815"/>
                    <a:pt x="2584" y="795"/>
                  </a:cubicBezTo>
                  <a:lnTo>
                    <a:pt x="2584" y="704"/>
                  </a:lnTo>
                  <a:cubicBezTo>
                    <a:pt x="2584" y="661"/>
                    <a:pt x="2599" y="604"/>
                    <a:pt x="2608" y="604"/>
                  </a:cubicBezTo>
                  <a:close/>
                  <a:moveTo>
                    <a:pt x="1521" y="704"/>
                  </a:moveTo>
                  <a:cubicBezTo>
                    <a:pt x="1521" y="765"/>
                    <a:pt x="1521" y="856"/>
                    <a:pt x="1521" y="856"/>
                  </a:cubicBezTo>
                  <a:lnTo>
                    <a:pt x="1490" y="765"/>
                  </a:lnTo>
                  <a:lnTo>
                    <a:pt x="1521" y="704"/>
                  </a:lnTo>
                  <a:close/>
                  <a:moveTo>
                    <a:pt x="1764" y="734"/>
                  </a:moveTo>
                  <a:cubicBezTo>
                    <a:pt x="1794" y="734"/>
                    <a:pt x="1794" y="734"/>
                    <a:pt x="1794" y="825"/>
                  </a:cubicBezTo>
                  <a:cubicBezTo>
                    <a:pt x="1794" y="886"/>
                    <a:pt x="1764" y="886"/>
                    <a:pt x="1764" y="886"/>
                  </a:cubicBezTo>
                  <a:cubicBezTo>
                    <a:pt x="1764" y="795"/>
                    <a:pt x="1764" y="734"/>
                    <a:pt x="1764" y="734"/>
                  </a:cubicBezTo>
                  <a:close/>
                  <a:moveTo>
                    <a:pt x="352" y="840"/>
                  </a:moveTo>
                  <a:cubicBezTo>
                    <a:pt x="344" y="858"/>
                    <a:pt x="335" y="895"/>
                    <a:pt x="335" y="977"/>
                  </a:cubicBezTo>
                  <a:cubicBezTo>
                    <a:pt x="358" y="932"/>
                    <a:pt x="364" y="869"/>
                    <a:pt x="352" y="840"/>
                  </a:cubicBezTo>
                  <a:close/>
                  <a:moveTo>
                    <a:pt x="1308" y="825"/>
                  </a:moveTo>
                  <a:cubicBezTo>
                    <a:pt x="1308" y="886"/>
                    <a:pt x="1308" y="977"/>
                    <a:pt x="1277" y="977"/>
                  </a:cubicBezTo>
                  <a:lnTo>
                    <a:pt x="1277" y="886"/>
                  </a:lnTo>
                  <a:lnTo>
                    <a:pt x="1277" y="825"/>
                  </a:lnTo>
                  <a:close/>
                  <a:moveTo>
                    <a:pt x="48" y="1031"/>
                  </a:moveTo>
                  <a:cubicBezTo>
                    <a:pt x="49" y="1031"/>
                    <a:pt x="52" y="1037"/>
                    <a:pt x="54" y="1053"/>
                  </a:cubicBezTo>
                  <a:lnTo>
                    <a:pt x="54" y="1053"/>
                  </a:lnTo>
                  <a:cubicBezTo>
                    <a:pt x="49" y="1039"/>
                    <a:pt x="47" y="1031"/>
                    <a:pt x="48" y="1031"/>
                  </a:cubicBezTo>
                  <a:close/>
                  <a:moveTo>
                    <a:pt x="1703" y="1008"/>
                  </a:moveTo>
                  <a:cubicBezTo>
                    <a:pt x="1673" y="1069"/>
                    <a:pt x="1703" y="1069"/>
                    <a:pt x="1703" y="1069"/>
                  </a:cubicBezTo>
                  <a:cubicBezTo>
                    <a:pt x="1703" y="1069"/>
                    <a:pt x="1703" y="1046"/>
                    <a:pt x="1703" y="1008"/>
                  </a:cubicBezTo>
                  <a:close/>
                  <a:moveTo>
                    <a:pt x="62" y="1160"/>
                  </a:moveTo>
                  <a:cubicBezTo>
                    <a:pt x="62" y="1160"/>
                    <a:pt x="62" y="1160"/>
                    <a:pt x="62" y="1160"/>
                  </a:cubicBezTo>
                  <a:cubicBezTo>
                    <a:pt x="62" y="1160"/>
                    <a:pt x="62" y="1160"/>
                    <a:pt x="62" y="1160"/>
                  </a:cubicBezTo>
                  <a:close/>
                  <a:moveTo>
                    <a:pt x="2738" y="0"/>
                  </a:moveTo>
                  <a:cubicBezTo>
                    <a:pt x="2736" y="0"/>
                    <a:pt x="2736" y="14"/>
                    <a:pt x="2736" y="35"/>
                  </a:cubicBezTo>
                  <a:cubicBezTo>
                    <a:pt x="2736" y="35"/>
                    <a:pt x="2736" y="126"/>
                    <a:pt x="2736" y="187"/>
                  </a:cubicBezTo>
                  <a:cubicBezTo>
                    <a:pt x="2736" y="126"/>
                    <a:pt x="2727"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cubicBezTo>
                    <a:pt x="2554" y="96"/>
                    <a:pt x="2554" y="96"/>
                    <a:pt x="2554" y="96"/>
                  </a:cubicBezTo>
                  <a:cubicBezTo>
                    <a:pt x="2554" y="96"/>
                    <a:pt x="2554" y="96"/>
                    <a:pt x="2554" y="157"/>
                  </a:cubicBezTo>
                  <a:cubicBezTo>
                    <a:pt x="2554" y="192"/>
                    <a:pt x="2554" y="223"/>
                    <a:pt x="2554" y="248"/>
                  </a:cubicBezTo>
                  <a:cubicBezTo>
                    <a:pt x="2554" y="157"/>
                    <a:pt x="2524" y="157"/>
                    <a:pt x="2524" y="157"/>
                  </a:cubicBezTo>
                  <a:cubicBezTo>
                    <a:pt x="2493" y="157"/>
                    <a:pt x="2493" y="157"/>
                    <a:pt x="2493" y="96"/>
                  </a:cubicBezTo>
                  <a:lnTo>
                    <a:pt x="2493" y="157"/>
                  </a:lnTo>
                  <a:cubicBezTo>
                    <a:pt x="2478" y="202"/>
                    <a:pt x="2470" y="225"/>
                    <a:pt x="2467" y="225"/>
                  </a:cubicBezTo>
                  <a:cubicBezTo>
                    <a:pt x="2463" y="225"/>
                    <a:pt x="2463" y="202"/>
                    <a:pt x="2463" y="157"/>
                  </a:cubicBezTo>
                  <a:cubicBezTo>
                    <a:pt x="2463" y="126"/>
                    <a:pt x="2463" y="111"/>
                    <a:pt x="2459" y="111"/>
                  </a:cubicBezTo>
                  <a:cubicBezTo>
                    <a:pt x="2455" y="111"/>
                    <a:pt x="2448" y="126"/>
                    <a:pt x="2432" y="157"/>
                  </a:cubicBezTo>
                  <a:cubicBezTo>
                    <a:pt x="2432" y="96"/>
                    <a:pt x="2402" y="96"/>
                    <a:pt x="2402" y="65"/>
                  </a:cubicBezTo>
                  <a:lnTo>
                    <a:pt x="2372" y="65"/>
                  </a:lnTo>
                  <a:cubicBezTo>
                    <a:pt x="2372" y="157"/>
                    <a:pt x="2372" y="157"/>
                    <a:pt x="2372" y="157"/>
                  </a:cubicBezTo>
                  <a:cubicBezTo>
                    <a:pt x="2372" y="157"/>
                    <a:pt x="2372" y="157"/>
                    <a:pt x="2372" y="217"/>
                  </a:cubicBezTo>
                  <a:cubicBezTo>
                    <a:pt x="2372" y="278"/>
                    <a:pt x="2341" y="278"/>
                    <a:pt x="2341" y="278"/>
                  </a:cubicBezTo>
                  <a:lnTo>
                    <a:pt x="2341" y="278"/>
                  </a:lnTo>
                  <a:cubicBezTo>
                    <a:pt x="2341" y="278"/>
                    <a:pt x="2341" y="217"/>
                    <a:pt x="2372" y="157"/>
                  </a:cubicBezTo>
                  <a:cubicBezTo>
                    <a:pt x="2372" y="117"/>
                    <a:pt x="2366" y="94"/>
                    <a:pt x="2359" y="94"/>
                  </a:cubicBezTo>
                  <a:cubicBezTo>
                    <a:pt x="2351" y="94"/>
                    <a:pt x="2341" y="132"/>
                    <a:pt x="2341" y="217"/>
                  </a:cubicBezTo>
                  <a:lnTo>
                    <a:pt x="2311" y="217"/>
                  </a:lnTo>
                  <a:cubicBezTo>
                    <a:pt x="2311" y="157"/>
                    <a:pt x="2311" y="157"/>
                    <a:pt x="2311" y="157"/>
                  </a:cubicBezTo>
                  <a:cubicBezTo>
                    <a:pt x="2311" y="117"/>
                    <a:pt x="2305" y="94"/>
                    <a:pt x="2299" y="94"/>
                  </a:cubicBezTo>
                  <a:cubicBezTo>
                    <a:pt x="2290" y="94"/>
                    <a:pt x="2280" y="132"/>
                    <a:pt x="2280" y="217"/>
                  </a:cubicBezTo>
                  <a:cubicBezTo>
                    <a:pt x="2280" y="157"/>
                    <a:pt x="2250" y="126"/>
                    <a:pt x="2189" y="126"/>
                  </a:cubicBezTo>
                  <a:cubicBezTo>
                    <a:pt x="2189" y="144"/>
                    <a:pt x="2189" y="195"/>
                    <a:pt x="2189" y="278"/>
                  </a:cubicBezTo>
                  <a:cubicBezTo>
                    <a:pt x="2189" y="248"/>
                    <a:pt x="2189" y="233"/>
                    <a:pt x="2186" y="233"/>
                  </a:cubicBezTo>
                  <a:cubicBezTo>
                    <a:pt x="2182" y="233"/>
                    <a:pt x="2174" y="248"/>
                    <a:pt x="2159" y="278"/>
                  </a:cubicBezTo>
                  <a:cubicBezTo>
                    <a:pt x="2159" y="248"/>
                    <a:pt x="2159" y="210"/>
                    <a:pt x="2159" y="187"/>
                  </a:cubicBezTo>
                  <a:cubicBezTo>
                    <a:pt x="2159" y="187"/>
                    <a:pt x="2159" y="187"/>
                    <a:pt x="2159" y="126"/>
                  </a:cubicBezTo>
                  <a:cubicBezTo>
                    <a:pt x="2159" y="108"/>
                    <a:pt x="2159" y="101"/>
                    <a:pt x="2158" y="101"/>
                  </a:cubicBezTo>
                  <a:cubicBezTo>
                    <a:pt x="2156" y="101"/>
                    <a:pt x="2150" y="144"/>
                    <a:pt x="2129" y="187"/>
                  </a:cubicBezTo>
                  <a:cubicBezTo>
                    <a:pt x="2129" y="142"/>
                    <a:pt x="2129" y="122"/>
                    <a:pt x="2127" y="122"/>
                  </a:cubicBezTo>
                  <a:cubicBezTo>
                    <a:pt x="2124" y="122"/>
                    <a:pt x="2117" y="182"/>
                    <a:pt x="2098" y="278"/>
                  </a:cubicBezTo>
                  <a:cubicBezTo>
                    <a:pt x="2087" y="323"/>
                    <a:pt x="2080" y="343"/>
                    <a:pt x="2075" y="343"/>
                  </a:cubicBezTo>
                  <a:cubicBezTo>
                    <a:pt x="2068" y="343"/>
                    <a:pt x="2068" y="283"/>
                    <a:pt x="2068" y="187"/>
                  </a:cubicBezTo>
                  <a:lnTo>
                    <a:pt x="2068" y="248"/>
                  </a:lnTo>
                  <a:cubicBezTo>
                    <a:pt x="2048" y="345"/>
                    <a:pt x="2041" y="417"/>
                    <a:pt x="2039" y="417"/>
                  </a:cubicBezTo>
                  <a:cubicBezTo>
                    <a:pt x="2037" y="417"/>
                    <a:pt x="2037" y="394"/>
                    <a:pt x="2037" y="339"/>
                  </a:cubicBezTo>
                  <a:lnTo>
                    <a:pt x="2037" y="336"/>
                  </a:lnTo>
                  <a:cubicBezTo>
                    <a:pt x="2037" y="336"/>
                    <a:pt x="2037" y="278"/>
                    <a:pt x="2037" y="187"/>
                  </a:cubicBezTo>
                  <a:cubicBezTo>
                    <a:pt x="2037" y="248"/>
                    <a:pt x="2037" y="339"/>
                    <a:pt x="2007" y="339"/>
                  </a:cubicBezTo>
                  <a:cubicBezTo>
                    <a:pt x="2007" y="339"/>
                    <a:pt x="2007" y="339"/>
                    <a:pt x="2007" y="248"/>
                  </a:cubicBezTo>
                  <a:cubicBezTo>
                    <a:pt x="2007" y="228"/>
                    <a:pt x="2007" y="206"/>
                    <a:pt x="2007" y="187"/>
                  </a:cubicBezTo>
                  <a:cubicBezTo>
                    <a:pt x="2007" y="187"/>
                    <a:pt x="2007" y="187"/>
                    <a:pt x="2007" y="96"/>
                  </a:cubicBezTo>
                  <a:lnTo>
                    <a:pt x="1977" y="96"/>
                  </a:lnTo>
                  <a:cubicBezTo>
                    <a:pt x="1977" y="96"/>
                    <a:pt x="1977" y="96"/>
                    <a:pt x="1946" y="187"/>
                  </a:cubicBezTo>
                  <a:cubicBezTo>
                    <a:pt x="1946" y="187"/>
                    <a:pt x="1946" y="187"/>
                    <a:pt x="1946" y="157"/>
                  </a:cubicBezTo>
                  <a:lnTo>
                    <a:pt x="1916" y="157"/>
                  </a:lnTo>
                  <a:cubicBezTo>
                    <a:pt x="1885" y="157"/>
                    <a:pt x="1885" y="157"/>
                    <a:pt x="1885" y="248"/>
                  </a:cubicBezTo>
                  <a:cubicBezTo>
                    <a:pt x="1906" y="248"/>
                    <a:pt x="1912" y="275"/>
                    <a:pt x="1906" y="275"/>
                  </a:cubicBezTo>
                  <a:cubicBezTo>
                    <a:pt x="1902" y="275"/>
                    <a:pt x="1895" y="268"/>
                    <a:pt x="1885" y="248"/>
                  </a:cubicBezTo>
                  <a:cubicBezTo>
                    <a:pt x="1885" y="248"/>
                    <a:pt x="1885" y="157"/>
                    <a:pt x="1855" y="157"/>
                  </a:cubicBezTo>
                  <a:cubicBezTo>
                    <a:pt x="1855" y="157"/>
                    <a:pt x="1855" y="157"/>
                    <a:pt x="1855" y="248"/>
                  </a:cubicBezTo>
                  <a:cubicBezTo>
                    <a:pt x="1855" y="155"/>
                    <a:pt x="1844" y="119"/>
                    <a:pt x="1835" y="119"/>
                  </a:cubicBezTo>
                  <a:cubicBezTo>
                    <a:pt x="1829" y="119"/>
                    <a:pt x="1825" y="133"/>
                    <a:pt x="1825" y="157"/>
                  </a:cubicBezTo>
                  <a:lnTo>
                    <a:pt x="1794" y="157"/>
                  </a:lnTo>
                  <a:cubicBezTo>
                    <a:pt x="1794" y="218"/>
                    <a:pt x="1789" y="240"/>
                    <a:pt x="1783" y="240"/>
                  </a:cubicBezTo>
                  <a:cubicBezTo>
                    <a:pt x="1775" y="240"/>
                    <a:pt x="1764" y="193"/>
                    <a:pt x="1764" y="157"/>
                  </a:cubicBezTo>
                  <a:cubicBezTo>
                    <a:pt x="1764" y="173"/>
                    <a:pt x="1764" y="193"/>
                    <a:pt x="1764" y="217"/>
                  </a:cubicBezTo>
                  <a:cubicBezTo>
                    <a:pt x="1764" y="257"/>
                    <a:pt x="1758" y="280"/>
                    <a:pt x="1751" y="280"/>
                  </a:cubicBezTo>
                  <a:cubicBezTo>
                    <a:pt x="1743" y="280"/>
                    <a:pt x="1733" y="242"/>
                    <a:pt x="1733" y="157"/>
                  </a:cubicBezTo>
                  <a:lnTo>
                    <a:pt x="1733" y="65"/>
                  </a:lnTo>
                  <a:cubicBezTo>
                    <a:pt x="1733" y="157"/>
                    <a:pt x="1733" y="157"/>
                    <a:pt x="1703" y="157"/>
                  </a:cubicBezTo>
                  <a:cubicBezTo>
                    <a:pt x="1703" y="157"/>
                    <a:pt x="1703" y="217"/>
                    <a:pt x="1673" y="217"/>
                  </a:cubicBezTo>
                  <a:cubicBezTo>
                    <a:pt x="1673" y="217"/>
                    <a:pt x="1673" y="217"/>
                    <a:pt x="1673" y="126"/>
                  </a:cubicBezTo>
                  <a:cubicBezTo>
                    <a:pt x="1642" y="126"/>
                    <a:pt x="1642" y="126"/>
                    <a:pt x="1642" y="217"/>
                  </a:cubicBezTo>
                  <a:cubicBezTo>
                    <a:pt x="1612" y="278"/>
                    <a:pt x="1612" y="278"/>
                    <a:pt x="1612" y="278"/>
                  </a:cubicBezTo>
                  <a:cubicBezTo>
                    <a:pt x="1593" y="241"/>
                    <a:pt x="1539" y="215"/>
                    <a:pt x="1501" y="215"/>
                  </a:cubicBezTo>
                  <a:cubicBezTo>
                    <a:pt x="1478" y="215"/>
                    <a:pt x="1460" y="225"/>
                    <a:pt x="1460" y="248"/>
                  </a:cubicBezTo>
                  <a:lnTo>
                    <a:pt x="1429" y="248"/>
                  </a:lnTo>
                  <a:cubicBezTo>
                    <a:pt x="1429" y="196"/>
                    <a:pt x="1429" y="178"/>
                    <a:pt x="1427" y="178"/>
                  </a:cubicBezTo>
                  <a:cubicBezTo>
                    <a:pt x="1424" y="178"/>
                    <a:pt x="1417"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320"/>
                    <a:pt x="1338" y="290"/>
                    <a:pt x="1338" y="248"/>
                  </a:cubicBezTo>
                  <a:cubicBezTo>
                    <a:pt x="1323" y="172"/>
                    <a:pt x="1315" y="134"/>
                    <a:pt x="1312" y="134"/>
                  </a:cubicBezTo>
                  <a:cubicBezTo>
                    <a:pt x="1308" y="134"/>
                    <a:pt x="1308" y="172"/>
                    <a:pt x="1308" y="248"/>
                  </a:cubicBezTo>
                  <a:cubicBezTo>
                    <a:pt x="1308" y="324"/>
                    <a:pt x="1308" y="362"/>
                    <a:pt x="1304" y="362"/>
                  </a:cubicBezTo>
                  <a:cubicBezTo>
                    <a:pt x="1300" y="362"/>
                    <a:pt x="1293" y="324"/>
                    <a:pt x="1277" y="248"/>
                  </a:cubicBezTo>
                  <a:cubicBezTo>
                    <a:pt x="1277" y="248"/>
                    <a:pt x="1247" y="157"/>
                    <a:pt x="1217" y="157"/>
                  </a:cubicBezTo>
                  <a:cubicBezTo>
                    <a:pt x="1186" y="157"/>
                    <a:pt x="1156" y="157"/>
                    <a:pt x="1186" y="248"/>
                  </a:cubicBezTo>
                  <a:cubicBezTo>
                    <a:pt x="1186" y="309"/>
                    <a:pt x="1179" y="339"/>
                    <a:pt x="1171" y="339"/>
                  </a:cubicBezTo>
                  <a:cubicBezTo>
                    <a:pt x="1163" y="339"/>
                    <a:pt x="1156" y="309"/>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cubicBezTo>
                    <a:pt x="1034" y="287"/>
                    <a:pt x="1028" y="325"/>
                    <a:pt x="1021" y="325"/>
                  </a:cubicBezTo>
                  <a:cubicBezTo>
                    <a:pt x="1013" y="325"/>
                    <a:pt x="1004" y="272"/>
                    <a:pt x="1004" y="157"/>
                  </a:cubicBezTo>
                  <a:cubicBezTo>
                    <a:pt x="1004" y="157"/>
                    <a:pt x="1004" y="157"/>
                    <a:pt x="1004" y="278"/>
                  </a:cubicBezTo>
                  <a:cubicBezTo>
                    <a:pt x="1004" y="369"/>
                    <a:pt x="973" y="369"/>
                    <a:pt x="973" y="369"/>
                  </a:cubicBezTo>
                  <a:cubicBezTo>
                    <a:pt x="973" y="278"/>
                    <a:pt x="973" y="278"/>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43" y="126"/>
                    <a:pt x="913" y="339"/>
                    <a:pt x="913" y="491"/>
                  </a:cubicBezTo>
                  <a:cubicBezTo>
                    <a:pt x="913" y="430"/>
                    <a:pt x="913" y="430"/>
                    <a:pt x="913" y="430"/>
                  </a:cubicBezTo>
                  <a:cubicBezTo>
                    <a:pt x="913" y="339"/>
                    <a:pt x="913" y="339"/>
                    <a:pt x="913" y="339"/>
                  </a:cubicBezTo>
                  <a:lnTo>
                    <a:pt x="913" y="278"/>
                  </a:lnTo>
                  <a:cubicBezTo>
                    <a:pt x="897" y="309"/>
                    <a:pt x="890" y="324"/>
                    <a:pt x="886" y="324"/>
                  </a:cubicBezTo>
                  <a:cubicBezTo>
                    <a:pt x="882" y="324"/>
                    <a:pt x="882" y="309"/>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821" y="248"/>
                  </a:cubicBezTo>
                  <a:cubicBezTo>
                    <a:pt x="813" y="231"/>
                    <a:pt x="807" y="223"/>
                    <a:pt x="802" y="223"/>
                  </a:cubicBezTo>
                  <a:cubicBezTo>
                    <a:pt x="791" y="223"/>
                    <a:pt x="791" y="273"/>
                    <a:pt x="791" y="339"/>
                  </a:cubicBezTo>
                  <a:cubicBezTo>
                    <a:pt x="761" y="339"/>
                    <a:pt x="761" y="339"/>
                    <a:pt x="761" y="248"/>
                  </a:cubicBezTo>
                  <a:cubicBezTo>
                    <a:pt x="761" y="293"/>
                    <a:pt x="761" y="316"/>
                    <a:pt x="757" y="316"/>
                  </a:cubicBezTo>
                  <a:cubicBezTo>
                    <a:pt x="753" y="316"/>
                    <a:pt x="746" y="293"/>
                    <a:pt x="730" y="248"/>
                  </a:cubicBezTo>
                  <a:cubicBezTo>
                    <a:pt x="721" y="230"/>
                    <a:pt x="715" y="223"/>
                    <a:pt x="711" y="223"/>
                  </a:cubicBezTo>
                  <a:cubicBezTo>
                    <a:pt x="700" y="223"/>
                    <a:pt x="700" y="266"/>
                    <a:pt x="700" y="309"/>
                  </a:cubicBezTo>
                  <a:cubicBezTo>
                    <a:pt x="700" y="400"/>
                    <a:pt x="700" y="552"/>
                    <a:pt x="700" y="613"/>
                  </a:cubicBezTo>
                  <a:cubicBezTo>
                    <a:pt x="700" y="637"/>
                    <a:pt x="700" y="657"/>
                    <a:pt x="700" y="673"/>
                  </a:cubicBezTo>
                  <a:cubicBezTo>
                    <a:pt x="700" y="673"/>
                    <a:pt x="670" y="613"/>
                    <a:pt x="670" y="521"/>
                  </a:cubicBezTo>
                  <a:cubicBezTo>
                    <a:pt x="670" y="461"/>
                    <a:pt x="700" y="461"/>
                    <a:pt x="700" y="461"/>
                  </a:cubicBezTo>
                  <a:cubicBezTo>
                    <a:pt x="700" y="400"/>
                    <a:pt x="700" y="309"/>
                    <a:pt x="670" y="309"/>
                  </a:cubicBezTo>
                  <a:cubicBezTo>
                    <a:pt x="670" y="248"/>
                    <a:pt x="670" y="248"/>
                    <a:pt x="670" y="248"/>
                  </a:cubicBezTo>
                  <a:cubicBezTo>
                    <a:pt x="639" y="248"/>
                    <a:pt x="639" y="248"/>
                    <a:pt x="639" y="157"/>
                  </a:cubicBezTo>
                  <a:cubicBezTo>
                    <a:pt x="639" y="157"/>
                    <a:pt x="609" y="157"/>
                    <a:pt x="609" y="248"/>
                  </a:cubicBezTo>
                  <a:cubicBezTo>
                    <a:pt x="609" y="273"/>
                    <a:pt x="609" y="293"/>
                    <a:pt x="609" y="309"/>
                  </a:cubicBezTo>
                  <a:cubicBezTo>
                    <a:pt x="609" y="212"/>
                    <a:pt x="596" y="139"/>
                    <a:pt x="579" y="139"/>
                  </a:cubicBezTo>
                  <a:cubicBezTo>
                    <a:pt x="570" y="139"/>
                    <a:pt x="559" y="162"/>
                    <a:pt x="548" y="217"/>
                  </a:cubicBezTo>
                  <a:cubicBezTo>
                    <a:pt x="548" y="187"/>
                    <a:pt x="540" y="172"/>
                    <a:pt x="533" y="172"/>
                  </a:cubicBezTo>
                  <a:cubicBezTo>
                    <a:pt x="525" y="172"/>
                    <a:pt x="518" y="187"/>
                    <a:pt x="518"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8" y="306"/>
                    <a:pt x="441" y="317"/>
                    <a:pt x="437" y="317"/>
                  </a:cubicBezTo>
                  <a:cubicBezTo>
                    <a:pt x="429" y="317"/>
                    <a:pt x="427" y="285"/>
                    <a:pt x="427" y="251"/>
                  </a:cubicBezTo>
                  <a:lnTo>
                    <a:pt x="427" y="251"/>
                  </a:lnTo>
                  <a:cubicBezTo>
                    <a:pt x="426" y="260"/>
                    <a:pt x="426" y="269"/>
                    <a:pt x="426" y="278"/>
                  </a:cubicBezTo>
                  <a:cubicBezTo>
                    <a:pt x="396" y="339"/>
                    <a:pt x="396" y="430"/>
                    <a:pt x="426" y="491"/>
                  </a:cubicBezTo>
                  <a:cubicBezTo>
                    <a:pt x="426" y="582"/>
                    <a:pt x="426" y="582"/>
                    <a:pt x="396" y="582"/>
                  </a:cubicBezTo>
                  <a:cubicBezTo>
                    <a:pt x="396" y="491"/>
                    <a:pt x="396" y="430"/>
                    <a:pt x="396" y="339"/>
                  </a:cubicBezTo>
                  <a:cubicBezTo>
                    <a:pt x="396" y="278"/>
                    <a:pt x="366" y="278"/>
                    <a:pt x="366" y="278"/>
                  </a:cubicBezTo>
                  <a:cubicBezTo>
                    <a:pt x="366" y="278"/>
                    <a:pt x="366" y="278"/>
                    <a:pt x="366" y="339"/>
                  </a:cubicBezTo>
                  <a:cubicBezTo>
                    <a:pt x="366" y="430"/>
                    <a:pt x="366" y="491"/>
                    <a:pt x="366" y="491"/>
                  </a:cubicBezTo>
                  <a:cubicBezTo>
                    <a:pt x="366" y="491"/>
                    <a:pt x="366" y="552"/>
                    <a:pt x="366" y="643"/>
                  </a:cubicBezTo>
                  <a:cubicBezTo>
                    <a:pt x="366" y="643"/>
                    <a:pt x="366" y="552"/>
                    <a:pt x="335" y="491"/>
                  </a:cubicBezTo>
                  <a:cubicBezTo>
                    <a:pt x="335" y="339"/>
                    <a:pt x="335" y="278"/>
                    <a:pt x="305" y="278"/>
                  </a:cubicBezTo>
                  <a:cubicBezTo>
                    <a:pt x="305" y="278"/>
                    <a:pt x="305" y="278"/>
                    <a:pt x="305" y="187"/>
                  </a:cubicBezTo>
                  <a:cubicBezTo>
                    <a:pt x="274" y="187"/>
                    <a:pt x="274" y="187"/>
                    <a:pt x="274" y="278"/>
                  </a:cubicBezTo>
                  <a:cubicBezTo>
                    <a:pt x="274" y="298"/>
                    <a:pt x="271" y="305"/>
                    <a:pt x="266" y="305"/>
                  </a:cubicBezTo>
                  <a:cubicBezTo>
                    <a:pt x="257" y="305"/>
                    <a:pt x="244" y="278"/>
                    <a:pt x="244" y="278"/>
                  </a:cubicBezTo>
                  <a:cubicBezTo>
                    <a:pt x="244" y="293"/>
                    <a:pt x="244" y="314"/>
                    <a:pt x="244" y="339"/>
                  </a:cubicBezTo>
                  <a:cubicBezTo>
                    <a:pt x="244" y="400"/>
                    <a:pt x="244" y="491"/>
                    <a:pt x="274" y="491"/>
                  </a:cubicBezTo>
                  <a:lnTo>
                    <a:pt x="274" y="552"/>
                  </a:lnTo>
                  <a:cubicBezTo>
                    <a:pt x="244" y="552"/>
                    <a:pt x="244" y="643"/>
                    <a:pt x="244" y="704"/>
                  </a:cubicBezTo>
                  <a:lnTo>
                    <a:pt x="244" y="613"/>
                  </a:lnTo>
                  <a:cubicBezTo>
                    <a:pt x="244" y="552"/>
                    <a:pt x="244" y="491"/>
                    <a:pt x="244" y="400"/>
                  </a:cubicBezTo>
                  <a:cubicBezTo>
                    <a:pt x="244" y="377"/>
                    <a:pt x="244" y="357"/>
                    <a:pt x="244" y="339"/>
                  </a:cubicBezTo>
                  <a:cubicBezTo>
                    <a:pt x="244" y="339"/>
                    <a:pt x="244" y="339"/>
                    <a:pt x="214" y="248"/>
                  </a:cubicBezTo>
                  <a:cubicBezTo>
                    <a:pt x="214" y="268"/>
                    <a:pt x="214" y="298"/>
                    <a:pt x="214" y="339"/>
                  </a:cubicBezTo>
                  <a:cubicBezTo>
                    <a:pt x="214" y="246"/>
                    <a:pt x="202" y="210"/>
                    <a:pt x="193" y="210"/>
                  </a:cubicBezTo>
                  <a:cubicBezTo>
                    <a:pt x="188" y="210"/>
                    <a:pt x="183" y="224"/>
                    <a:pt x="183" y="248"/>
                  </a:cubicBezTo>
                  <a:cubicBezTo>
                    <a:pt x="183" y="272"/>
                    <a:pt x="183" y="292"/>
                    <a:pt x="183" y="309"/>
                  </a:cubicBezTo>
                  <a:cubicBezTo>
                    <a:pt x="168" y="278"/>
                    <a:pt x="160" y="263"/>
                    <a:pt x="157" y="263"/>
                  </a:cubicBezTo>
                  <a:cubicBezTo>
                    <a:pt x="153" y="263"/>
                    <a:pt x="153" y="278"/>
                    <a:pt x="153" y="309"/>
                  </a:cubicBezTo>
                  <a:lnTo>
                    <a:pt x="153" y="461"/>
                  </a:lnTo>
                  <a:cubicBezTo>
                    <a:pt x="153" y="461"/>
                    <a:pt x="153" y="521"/>
                    <a:pt x="153" y="613"/>
                  </a:cubicBezTo>
                  <a:cubicBezTo>
                    <a:pt x="153" y="627"/>
                    <a:pt x="151" y="635"/>
                    <a:pt x="148" y="635"/>
                  </a:cubicBezTo>
                  <a:cubicBezTo>
                    <a:pt x="140" y="635"/>
                    <a:pt x="122" y="561"/>
                    <a:pt x="122" y="400"/>
                  </a:cubicBezTo>
                  <a:lnTo>
                    <a:pt x="122" y="309"/>
                  </a:lnTo>
                  <a:cubicBezTo>
                    <a:pt x="122" y="248"/>
                    <a:pt x="122" y="248"/>
                    <a:pt x="92" y="248"/>
                  </a:cubicBezTo>
                  <a:cubicBezTo>
                    <a:pt x="92" y="248"/>
                    <a:pt x="92" y="248"/>
                    <a:pt x="92" y="309"/>
                  </a:cubicBezTo>
                  <a:cubicBezTo>
                    <a:pt x="92" y="333"/>
                    <a:pt x="92" y="353"/>
                    <a:pt x="92" y="369"/>
                  </a:cubicBezTo>
                  <a:cubicBezTo>
                    <a:pt x="92" y="309"/>
                    <a:pt x="92" y="248"/>
                    <a:pt x="62" y="248"/>
                  </a:cubicBezTo>
                  <a:lnTo>
                    <a:pt x="62" y="309"/>
                  </a:lnTo>
                  <a:cubicBezTo>
                    <a:pt x="62" y="333"/>
                    <a:pt x="62" y="353"/>
                    <a:pt x="62" y="369"/>
                  </a:cubicBezTo>
                  <a:cubicBezTo>
                    <a:pt x="62" y="369"/>
                    <a:pt x="31" y="369"/>
                    <a:pt x="31" y="309"/>
                  </a:cubicBezTo>
                  <a:cubicBezTo>
                    <a:pt x="31" y="461"/>
                    <a:pt x="31" y="521"/>
                    <a:pt x="31" y="521"/>
                  </a:cubicBezTo>
                  <a:cubicBezTo>
                    <a:pt x="31" y="521"/>
                    <a:pt x="31" y="521"/>
                    <a:pt x="31" y="582"/>
                  </a:cubicBezTo>
                  <a:cubicBezTo>
                    <a:pt x="3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69"/>
                    <a:pt x="31" y="1160"/>
                    <a:pt x="31" y="1160"/>
                  </a:cubicBezTo>
                  <a:cubicBezTo>
                    <a:pt x="53" y="1160"/>
                    <a:pt x="59" y="1160"/>
                    <a:pt x="61" y="1124"/>
                  </a:cubicBezTo>
                  <a:lnTo>
                    <a:pt x="61" y="1124"/>
                  </a:lnTo>
                  <a:cubicBezTo>
                    <a:pt x="61" y="1135"/>
                    <a:pt x="62" y="1147"/>
                    <a:pt x="62" y="1160"/>
                  </a:cubicBezTo>
                  <a:cubicBezTo>
                    <a:pt x="62" y="1139"/>
                    <a:pt x="62" y="1109"/>
                    <a:pt x="62" y="1069"/>
                  </a:cubicBezTo>
                  <a:lnTo>
                    <a:pt x="92" y="1069"/>
                  </a:lnTo>
                  <a:cubicBezTo>
                    <a:pt x="92" y="1069"/>
                    <a:pt x="122" y="1069"/>
                    <a:pt x="122" y="1008"/>
                  </a:cubicBezTo>
                  <a:lnTo>
                    <a:pt x="122" y="1069"/>
                  </a:lnTo>
                  <a:cubicBezTo>
                    <a:pt x="122" y="1069"/>
                    <a:pt x="122" y="1069"/>
                    <a:pt x="122" y="1160"/>
                  </a:cubicBezTo>
                  <a:cubicBezTo>
                    <a:pt x="122" y="1171"/>
                    <a:pt x="123" y="1176"/>
                    <a:pt x="125" y="1176"/>
                  </a:cubicBezTo>
                  <a:cubicBezTo>
                    <a:pt x="131" y="1176"/>
                    <a:pt x="147" y="1072"/>
                    <a:pt x="122" y="947"/>
                  </a:cubicBezTo>
                  <a:cubicBezTo>
                    <a:pt x="153" y="947"/>
                    <a:pt x="153" y="856"/>
                    <a:pt x="153" y="856"/>
                  </a:cubicBezTo>
                  <a:lnTo>
                    <a:pt x="153" y="947"/>
                  </a:lnTo>
                  <a:cubicBezTo>
                    <a:pt x="153" y="1014"/>
                    <a:pt x="153" y="1066"/>
                    <a:pt x="153" y="1099"/>
                  </a:cubicBezTo>
                  <a:cubicBezTo>
                    <a:pt x="183" y="1099"/>
                    <a:pt x="183" y="947"/>
                    <a:pt x="183" y="856"/>
                  </a:cubicBezTo>
                  <a:cubicBezTo>
                    <a:pt x="183" y="898"/>
                    <a:pt x="183" y="928"/>
                    <a:pt x="183" y="947"/>
                  </a:cubicBezTo>
                  <a:cubicBezTo>
                    <a:pt x="183" y="989"/>
                    <a:pt x="183" y="1046"/>
                    <a:pt x="193" y="1046"/>
                  </a:cubicBezTo>
                  <a:cubicBezTo>
                    <a:pt x="198" y="1046"/>
                    <a:pt x="204" y="1035"/>
                    <a:pt x="214" y="1008"/>
                  </a:cubicBezTo>
                  <a:cubicBezTo>
                    <a:pt x="244" y="1008"/>
                    <a:pt x="244" y="1008"/>
                    <a:pt x="244" y="1099"/>
                  </a:cubicBezTo>
                  <a:cubicBezTo>
                    <a:pt x="244" y="1108"/>
                    <a:pt x="244" y="1113"/>
                    <a:pt x="244" y="1113"/>
                  </a:cubicBezTo>
                  <a:cubicBezTo>
                    <a:pt x="245" y="1113"/>
                    <a:pt x="249" y="989"/>
                    <a:pt x="274" y="886"/>
                  </a:cubicBezTo>
                  <a:cubicBezTo>
                    <a:pt x="274" y="947"/>
                    <a:pt x="274" y="947"/>
                    <a:pt x="274" y="947"/>
                  </a:cubicBezTo>
                  <a:cubicBezTo>
                    <a:pt x="274" y="947"/>
                    <a:pt x="274" y="947"/>
                    <a:pt x="274" y="1038"/>
                  </a:cubicBezTo>
                  <a:cubicBezTo>
                    <a:pt x="274" y="1114"/>
                    <a:pt x="274" y="1152"/>
                    <a:pt x="278" y="1152"/>
                  </a:cubicBezTo>
                  <a:cubicBezTo>
                    <a:pt x="282" y="1152"/>
                    <a:pt x="290" y="1114"/>
                    <a:pt x="305" y="1038"/>
                  </a:cubicBezTo>
                  <a:cubicBezTo>
                    <a:pt x="305" y="1056"/>
                    <a:pt x="305" y="1077"/>
                    <a:pt x="305" y="1099"/>
                  </a:cubicBezTo>
                  <a:cubicBezTo>
                    <a:pt x="305" y="1190"/>
                    <a:pt x="305" y="1190"/>
                    <a:pt x="305" y="1190"/>
                  </a:cubicBezTo>
                  <a:cubicBezTo>
                    <a:pt x="305" y="1099"/>
                    <a:pt x="335" y="1099"/>
                    <a:pt x="335" y="1099"/>
                  </a:cubicBezTo>
                  <a:cubicBezTo>
                    <a:pt x="335" y="1099"/>
                    <a:pt x="335" y="1099"/>
                    <a:pt x="335" y="977"/>
                  </a:cubicBezTo>
                  <a:cubicBezTo>
                    <a:pt x="335" y="917"/>
                    <a:pt x="335" y="825"/>
                    <a:pt x="335" y="825"/>
                  </a:cubicBezTo>
                  <a:cubicBezTo>
                    <a:pt x="343" y="825"/>
                    <a:pt x="348" y="831"/>
                    <a:pt x="352" y="840"/>
                  </a:cubicBezTo>
                  <a:lnTo>
                    <a:pt x="352" y="840"/>
                  </a:lnTo>
                  <a:cubicBezTo>
                    <a:pt x="359" y="825"/>
                    <a:pt x="366" y="825"/>
                    <a:pt x="366" y="825"/>
                  </a:cubicBezTo>
                  <a:cubicBezTo>
                    <a:pt x="366" y="825"/>
                    <a:pt x="366" y="825"/>
                    <a:pt x="366" y="886"/>
                  </a:cubicBezTo>
                  <a:cubicBezTo>
                    <a:pt x="366" y="886"/>
                    <a:pt x="366" y="977"/>
                    <a:pt x="366" y="977"/>
                  </a:cubicBezTo>
                  <a:cubicBezTo>
                    <a:pt x="366" y="977"/>
                    <a:pt x="396" y="977"/>
                    <a:pt x="396" y="1038"/>
                  </a:cubicBezTo>
                  <a:cubicBezTo>
                    <a:pt x="396" y="1038"/>
                    <a:pt x="396" y="1129"/>
                    <a:pt x="396" y="1129"/>
                  </a:cubicBezTo>
                  <a:cubicBezTo>
                    <a:pt x="396" y="1129"/>
                    <a:pt x="396" y="1129"/>
                    <a:pt x="396" y="1190"/>
                  </a:cubicBezTo>
                  <a:cubicBezTo>
                    <a:pt x="426" y="1190"/>
                    <a:pt x="426" y="1190"/>
                    <a:pt x="426" y="1129"/>
                  </a:cubicBezTo>
                  <a:cubicBezTo>
                    <a:pt x="426" y="1110"/>
                    <a:pt x="426" y="1087"/>
                    <a:pt x="426" y="1069"/>
                  </a:cubicBezTo>
                  <a:cubicBezTo>
                    <a:pt x="426" y="1069"/>
                    <a:pt x="457" y="1069"/>
                    <a:pt x="457" y="977"/>
                  </a:cubicBezTo>
                  <a:cubicBezTo>
                    <a:pt x="457" y="977"/>
                    <a:pt x="457" y="977"/>
                    <a:pt x="457" y="1069"/>
                  </a:cubicBezTo>
                  <a:cubicBezTo>
                    <a:pt x="457" y="1023"/>
                    <a:pt x="464" y="1000"/>
                    <a:pt x="472" y="1000"/>
                  </a:cubicBezTo>
                  <a:cubicBezTo>
                    <a:pt x="480" y="1000"/>
                    <a:pt x="487" y="1023"/>
                    <a:pt x="487" y="1069"/>
                  </a:cubicBezTo>
                  <a:cubicBezTo>
                    <a:pt x="487" y="1069"/>
                    <a:pt x="487" y="1069"/>
                    <a:pt x="487" y="977"/>
                  </a:cubicBezTo>
                  <a:cubicBezTo>
                    <a:pt x="487" y="1069"/>
                    <a:pt x="487" y="1069"/>
                    <a:pt x="518" y="1069"/>
                  </a:cubicBezTo>
                  <a:cubicBezTo>
                    <a:pt x="518" y="1027"/>
                    <a:pt x="524" y="1011"/>
                    <a:pt x="531" y="1011"/>
                  </a:cubicBezTo>
                  <a:cubicBezTo>
                    <a:pt x="539" y="1011"/>
                    <a:pt x="548" y="1035"/>
                    <a:pt x="548" y="1069"/>
                  </a:cubicBezTo>
                  <a:cubicBezTo>
                    <a:pt x="548" y="1008"/>
                    <a:pt x="548" y="1008"/>
                    <a:pt x="578" y="1008"/>
                  </a:cubicBezTo>
                  <a:cubicBezTo>
                    <a:pt x="578" y="932"/>
                    <a:pt x="578" y="894"/>
                    <a:pt x="582" y="894"/>
                  </a:cubicBezTo>
                  <a:cubicBezTo>
                    <a:pt x="586" y="894"/>
                    <a:pt x="594" y="932"/>
                    <a:pt x="609" y="1008"/>
                  </a:cubicBezTo>
                  <a:cubicBezTo>
                    <a:pt x="609" y="974"/>
                    <a:pt x="609" y="944"/>
                    <a:pt x="609" y="917"/>
                  </a:cubicBezTo>
                  <a:cubicBezTo>
                    <a:pt x="609" y="1069"/>
                    <a:pt x="609" y="1160"/>
                    <a:pt x="639" y="1160"/>
                  </a:cubicBezTo>
                  <a:cubicBezTo>
                    <a:pt x="639" y="1160"/>
                    <a:pt x="639" y="1069"/>
                    <a:pt x="639" y="1008"/>
                  </a:cubicBezTo>
                  <a:cubicBezTo>
                    <a:pt x="639" y="1123"/>
                    <a:pt x="648" y="1176"/>
                    <a:pt x="656" y="1176"/>
                  </a:cubicBezTo>
                  <a:cubicBezTo>
                    <a:pt x="663" y="1176"/>
                    <a:pt x="670" y="1138"/>
                    <a:pt x="670" y="1069"/>
                  </a:cubicBezTo>
                  <a:cubicBezTo>
                    <a:pt x="670" y="1011"/>
                    <a:pt x="676" y="981"/>
                    <a:pt x="680" y="981"/>
                  </a:cubicBezTo>
                  <a:cubicBezTo>
                    <a:pt x="685" y="981"/>
                    <a:pt x="686" y="1019"/>
                    <a:pt x="670" y="1099"/>
                  </a:cubicBezTo>
                  <a:cubicBezTo>
                    <a:pt x="670" y="1124"/>
                    <a:pt x="670" y="1144"/>
                    <a:pt x="670"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1" y="1006"/>
                    <a:pt x="732" y="1005"/>
                    <a:pt x="733" y="1003"/>
                  </a:cubicBezTo>
                  <a:lnTo>
                    <a:pt x="733" y="1003"/>
                  </a:lnTo>
                  <a:cubicBezTo>
                    <a:pt x="730" y="1022"/>
                    <a:pt x="730" y="1038"/>
                    <a:pt x="730" y="1038"/>
                  </a:cubicBezTo>
                  <a:cubicBezTo>
                    <a:pt x="730" y="1058"/>
                    <a:pt x="730" y="1065"/>
                    <a:pt x="731" y="1065"/>
                  </a:cubicBezTo>
                  <a:cubicBezTo>
                    <a:pt x="734" y="1065"/>
                    <a:pt x="740" y="1039"/>
                    <a:pt x="760" y="1038"/>
                  </a:cubicBezTo>
                  <a:lnTo>
                    <a:pt x="760" y="1038"/>
                  </a:lnTo>
                  <a:cubicBezTo>
                    <a:pt x="761" y="1056"/>
                    <a:pt x="761" y="1076"/>
                    <a:pt x="761" y="1099"/>
                  </a:cubicBezTo>
                  <a:cubicBezTo>
                    <a:pt x="761" y="1080"/>
                    <a:pt x="761" y="1060"/>
                    <a:pt x="761" y="1038"/>
                  </a:cubicBezTo>
                  <a:cubicBezTo>
                    <a:pt x="761" y="1038"/>
                    <a:pt x="760" y="1038"/>
                    <a:pt x="760" y="1038"/>
                  </a:cubicBezTo>
                  <a:lnTo>
                    <a:pt x="760" y="1038"/>
                  </a:lnTo>
                  <a:cubicBezTo>
                    <a:pt x="759" y="1005"/>
                    <a:pt x="757" y="983"/>
                    <a:pt x="749" y="983"/>
                  </a:cubicBezTo>
                  <a:cubicBezTo>
                    <a:pt x="745" y="983"/>
                    <a:pt x="740" y="989"/>
                    <a:pt x="733" y="1003"/>
                  </a:cubicBezTo>
                  <a:lnTo>
                    <a:pt x="733" y="1003"/>
                  </a:lnTo>
                  <a:cubicBezTo>
                    <a:pt x="736" y="978"/>
                    <a:pt x="743" y="947"/>
                    <a:pt x="761" y="947"/>
                  </a:cubicBezTo>
                  <a:cubicBezTo>
                    <a:pt x="769" y="930"/>
                    <a:pt x="775" y="922"/>
                    <a:pt x="780" y="922"/>
                  </a:cubicBezTo>
                  <a:cubicBezTo>
                    <a:pt x="791" y="922"/>
                    <a:pt x="791" y="972"/>
                    <a:pt x="791" y="1038"/>
                  </a:cubicBezTo>
                  <a:cubicBezTo>
                    <a:pt x="791" y="1069"/>
                    <a:pt x="791" y="1084"/>
                    <a:pt x="791" y="1099"/>
                  </a:cubicBezTo>
                  <a:cubicBezTo>
                    <a:pt x="791" y="1069"/>
                    <a:pt x="799" y="1053"/>
                    <a:pt x="806" y="1053"/>
                  </a:cubicBezTo>
                  <a:cubicBezTo>
                    <a:pt x="814" y="1053"/>
                    <a:pt x="821" y="1069"/>
                    <a:pt x="821" y="1099"/>
                  </a:cubicBezTo>
                  <a:cubicBezTo>
                    <a:pt x="821" y="1099"/>
                    <a:pt x="852" y="1038"/>
                    <a:pt x="852" y="1038"/>
                  </a:cubicBezTo>
                  <a:cubicBezTo>
                    <a:pt x="852" y="1114"/>
                    <a:pt x="852" y="1152"/>
                    <a:pt x="856" y="1152"/>
                  </a:cubicBezTo>
                  <a:cubicBezTo>
                    <a:pt x="859" y="1152"/>
                    <a:pt x="867" y="1114"/>
                    <a:pt x="882" y="1038"/>
                  </a:cubicBezTo>
                  <a:cubicBezTo>
                    <a:pt x="882" y="1016"/>
                    <a:pt x="882" y="995"/>
                    <a:pt x="882" y="977"/>
                  </a:cubicBezTo>
                  <a:cubicBezTo>
                    <a:pt x="882" y="977"/>
                    <a:pt x="913" y="977"/>
                    <a:pt x="913" y="886"/>
                  </a:cubicBezTo>
                  <a:cubicBezTo>
                    <a:pt x="930" y="937"/>
                    <a:pt x="937" y="979"/>
                    <a:pt x="940" y="979"/>
                  </a:cubicBezTo>
                  <a:cubicBezTo>
                    <a:pt x="943" y="979"/>
                    <a:pt x="943" y="953"/>
                    <a:pt x="943" y="886"/>
                  </a:cubicBezTo>
                  <a:lnTo>
                    <a:pt x="973" y="886"/>
                  </a:lnTo>
                  <a:cubicBezTo>
                    <a:pt x="973" y="933"/>
                    <a:pt x="973" y="977"/>
                    <a:pt x="973" y="977"/>
                  </a:cubicBezTo>
                  <a:cubicBezTo>
                    <a:pt x="1004" y="977"/>
                    <a:pt x="1004" y="977"/>
                    <a:pt x="1004" y="917"/>
                  </a:cubicBezTo>
                  <a:cubicBezTo>
                    <a:pt x="973" y="825"/>
                    <a:pt x="1004" y="825"/>
                    <a:pt x="1004" y="825"/>
                  </a:cubicBezTo>
                  <a:cubicBezTo>
                    <a:pt x="1004" y="825"/>
                    <a:pt x="1004" y="869"/>
                    <a:pt x="1004" y="917"/>
                  </a:cubicBezTo>
                  <a:cubicBezTo>
                    <a:pt x="1004" y="977"/>
                    <a:pt x="1004" y="977"/>
                    <a:pt x="1034" y="977"/>
                  </a:cubicBezTo>
                  <a:cubicBezTo>
                    <a:pt x="1034" y="1044"/>
                    <a:pt x="1040" y="1070"/>
                    <a:pt x="1047" y="1070"/>
                  </a:cubicBezTo>
                  <a:cubicBezTo>
                    <a:pt x="1055" y="1070"/>
                    <a:pt x="1065" y="1028"/>
                    <a:pt x="1065" y="977"/>
                  </a:cubicBezTo>
                  <a:cubicBezTo>
                    <a:pt x="1065" y="1020"/>
                    <a:pt x="1067" y="1039"/>
                    <a:pt x="1071" y="1039"/>
                  </a:cubicBezTo>
                  <a:cubicBezTo>
                    <a:pt x="1079" y="1039"/>
                    <a:pt x="1095" y="917"/>
                    <a:pt x="1095" y="765"/>
                  </a:cubicBezTo>
                  <a:cubicBezTo>
                    <a:pt x="1095" y="828"/>
                    <a:pt x="1095" y="878"/>
                    <a:pt x="1095" y="917"/>
                  </a:cubicBezTo>
                  <a:cubicBezTo>
                    <a:pt x="1110" y="886"/>
                    <a:pt x="1118" y="871"/>
                    <a:pt x="1122" y="871"/>
                  </a:cubicBezTo>
                  <a:cubicBezTo>
                    <a:pt x="1125" y="871"/>
                    <a:pt x="1125" y="886"/>
                    <a:pt x="1125" y="917"/>
                  </a:cubicBezTo>
                  <a:cubicBezTo>
                    <a:pt x="1125" y="977"/>
                    <a:pt x="1125" y="977"/>
                    <a:pt x="1125" y="1008"/>
                  </a:cubicBezTo>
                  <a:cubicBezTo>
                    <a:pt x="1125" y="1008"/>
                    <a:pt x="1156" y="1008"/>
                    <a:pt x="1156" y="917"/>
                  </a:cubicBezTo>
                  <a:cubicBezTo>
                    <a:pt x="1156" y="1008"/>
                    <a:pt x="1186" y="1008"/>
                    <a:pt x="1217" y="1008"/>
                  </a:cubicBezTo>
                  <a:cubicBezTo>
                    <a:pt x="1247" y="1008"/>
                    <a:pt x="1247" y="1008"/>
                    <a:pt x="1247" y="856"/>
                  </a:cubicBezTo>
                  <a:cubicBezTo>
                    <a:pt x="1247" y="894"/>
                    <a:pt x="1247" y="926"/>
                    <a:pt x="1247" y="947"/>
                  </a:cubicBezTo>
                  <a:cubicBezTo>
                    <a:pt x="1247" y="947"/>
                    <a:pt x="1247" y="947"/>
                    <a:pt x="1277" y="1008"/>
                  </a:cubicBezTo>
                  <a:cubicBezTo>
                    <a:pt x="1277" y="1045"/>
                    <a:pt x="1277" y="1078"/>
                    <a:pt x="1277" y="1099"/>
                  </a:cubicBezTo>
                  <a:cubicBezTo>
                    <a:pt x="1294" y="1048"/>
                    <a:pt x="1302" y="1006"/>
                    <a:pt x="1305" y="1006"/>
                  </a:cubicBezTo>
                  <a:cubicBezTo>
                    <a:pt x="1308" y="1006"/>
                    <a:pt x="1308" y="1032"/>
                    <a:pt x="1308" y="1099"/>
                  </a:cubicBezTo>
                  <a:lnTo>
                    <a:pt x="1338" y="1099"/>
                  </a:lnTo>
                  <a:cubicBezTo>
                    <a:pt x="1338" y="1129"/>
                    <a:pt x="1338" y="1144"/>
                    <a:pt x="1342" y="1144"/>
                  </a:cubicBezTo>
                  <a:cubicBezTo>
                    <a:pt x="1346" y="1144"/>
                    <a:pt x="1353" y="1129"/>
                    <a:pt x="1369" y="1099"/>
                  </a:cubicBezTo>
                  <a:cubicBezTo>
                    <a:pt x="1369" y="1099"/>
                    <a:pt x="1369" y="1070"/>
                    <a:pt x="1369" y="1038"/>
                  </a:cubicBezTo>
                  <a:cubicBezTo>
                    <a:pt x="1369" y="1038"/>
                    <a:pt x="1399" y="1038"/>
                    <a:pt x="1399" y="947"/>
                  </a:cubicBezTo>
                  <a:cubicBezTo>
                    <a:pt x="1399" y="1038"/>
                    <a:pt x="1399" y="1038"/>
                    <a:pt x="1399" y="1038"/>
                  </a:cubicBezTo>
                  <a:cubicBezTo>
                    <a:pt x="1399" y="1038"/>
                    <a:pt x="1429" y="1038"/>
                    <a:pt x="1429" y="947"/>
                  </a:cubicBezTo>
                  <a:cubicBezTo>
                    <a:pt x="1429" y="1027"/>
                    <a:pt x="1438" y="1065"/>
                    <a:pt x="1446" y="1065"/>
                  </a:cubicBezTo>
                  <a:cubicBezTo>
                    <a:pt x="1453" y="1065"/>
                    <a:pt x="1460" y="1035"/>
                    <a:pt x="1460" y="977"/>
                  </a:cubicBezTo>
                  <a:cubicBezTo>
                    <a:pt x="1460" y="950"/>
                    <a:pt x="1460" y="939"/>
                    <a:pt x="1461" y="939"/>
                  </a:cubicBezTo>
                  <a:cubicBezTo>
                    <a:pt x="1463" y="939"/>
                    <a:pt x="1469" y="996"/>
                    <a:pt x="1490" y="1038"/>
                  </a:cubicBezTo>
                  <a:cubicBezTo>
                    <a:pt x="1490" y="1079"/>
                    <a:pt x="1490" y="1109"/>
                    <a:pt x="1490" y="1129"/>
                  </a:cubicBezTo>
                  <a:cubicBezTo>
                    <a:pt x="1490" y="1038"/>
                    <a:pt x="1490" y="1038"/>
                    <a:pt x="1521" y="1038"/>
                  </a:cubicBezTo>
                  <a:cubicBezTo>
                    <a:pt x="1521" y="977"/>
                    <a:pt x="1521" y="977"/>
                    <a:pt x="1521" y="886"/>
                  </a:cubicBezTo>
                  <a:cubicBezTo>
                    <a:pt x="1521" y="977"/>
                    <a:pt x="1521" y="977"/>
                    <a:pt x="1551" y="977"/>
                  </a:cubicBezTo>
                  <a:cubicBezTo>
                    <a:pt x="1551" y="1023"/>
                    <a:pt x="1559" y="1046"/>
                    <a:pt x="1566" y="1046"/>
                  </a:cubicBezTo>
                  <a:cubicBezTo>
                    <a:pt x="1574" y="1046"/>
                    <a:pt x="1581" y="1023"/>
                    <a:pt x="1581" y="977"/>
                  </a:cubicBezTo>
                  <a:lnTo>
                    <a:pt x="1581" y="917"/>
                  </a:lnTo>
                  <a:cubicBezTo>
                    <a:pt x="1581" y="993"/>
                    <a:pt x="1589" y="1031"/>
                    <a:pt x="1597" y="1031"/>
                  </a:cubicBezTo>
                  <a:cubicBezTo>
                    <a:pt x="1604" y="1031"/>
                    <a:pt x="1612" y="993"/>
                    <a:pt x="1612" y="917"/>
                  </a:cubicBezTo>
                  <a:lnTo>
                    <a:pt x="1612" y="977"/>
                  </a:lnTo>
                  <a:cubicBezTo>
                    <a:pt x="1612" y="1069"/>
                    <a:pt x="1612" y="1069"/>
                    <a:pt x="1642" y="1069"/>
                  </a:cubicBezTo>
                  <a:cubicBezTo>
                    <a:pt x="1642" y="1069"/>
                    <a:pt x="1642" y="1008"/>
                    <a:pt x="1673" y="1008"/>
                  </a:cubicBezTo>
                  <a:cubicBezTo>
                    <a:pt x="1673" y="1008"/>
                    <a:pt x="1673" y="1008"/>
                    <a:pt x="1673" y="917"/>
                  </a:cubicBezTo>
                  <a:cubicBezTo>
                    <a:pt x="1703" y="917"/>
                    <a:pt x="1703" y="917"/>
                    <a:pt x="1703" y="1008"/>
                  </a:cubicBezTo>
                  <a:cubicBezTo>
                    <a:pt x="1703" y="983"/>
                    <a:pt x="1703" y="952"/>
                    <a:pt x="1703" y="917"/>
                  </a:cubicBezTo>
                  <a:cubicBezTo>
                    <a:pt x="1703" y="967"/>
                    <a:pt x="1712" y="989"/>
                    <a:pt x="1720" y="989"/>
                  </a:cubicBezTo>
                  <a:cubicBezTo>
                    <a:pt x="1727" y="989"/>
                    <a:pt x="1733" y="974"/>
                    <a:pt x="1733" y="947"/>
                  </a:cubicBezTo>
                  <a:cubicBezTo>
                    <a:pt x="1733" y="947"/>
                    <a:pt x="1733" y="947"/>
                    <a:pt x="1733" y="1008"/>
                  </a:cubicBezTo>
                  <a:cubicBezTo>
                    <a:pt x="1751" y="1044"/>
                    <a:pt x="1759" y="1091"/>
                    <a:pt x="1762" y="1091"/>
                  </a:cubicBezTo>
                  <a:cubicBezTo>
                    <a:pt x="1764" y="1091"/>
                    <a:pt x="1764" y="1069"/>
                    <a:pt x="1764" y="1008"/>
                  </a:cubicBezTo>
                  <a:cubicBezTo>
                    <a:pt x="1764" y="1008"/>
                    <a:pt x="1764" y="1008"/>
                    <a:pt x="1764" y="1099"/>
                  </a:cubicBezTo>
                  <a:cubicBezTo>
                    <a:pt x="1779" y="1053"/>
                    <a:pt x="1787" y="1031"/>
                    <a:pt x="1790" y="1031"/>
                  </a:cubicBezTo>
                  <a:cubicBezTo>
                    <a:pt x="1794" y="1031"/>
                    <a:pt x="1794" y="1053"/>
                    <a:pt x="1794" y="1099"/>
                  </a:cubicBezTo>
                  <a:cubicBezTo>
                    <a:pt x="1794" y="1099"/>
                    <a:pt x="1825" y="1099"/>
                    <a:pt x="1825" y="1008"/>
                  </a:cubicBezTo>
                  <a:cubicBezTo>
                    <a:pt x="1825" y="1008"/>
                    <a:pt x="1855" y="947"/>
                    <a:pt x="1885" y="947"/>
                  </a:cubicBezTo>
                  <a:cubicBezTo>
                    <a:pt x="1916" y="947"/>
                    <a:pt x="1916" y="947"/>
                    <a:pt x="1916" y="886"/>
                  </a:cubicBezTo>
                  <a:cubicBezTo>
                    <a:pt x="1916" y="947"/>
                    <a:pt x="1916" y="947"/>
                    <a:pt x="1946" y="947"/>
                  </a:cubicBezTo>
                  <a:cubicBezTo>
                    <a:pt x="1946" y="947"/>
                    <a:pt x="1946" y="947"/>
                    <a:pt x="1946" y="977"/>
                  </a:cubicBezTo>
                  <a:cubicBezTo>
                    <a:pt x="1946" y="1020"/>
                    <a:pt x="1961" y="1063"/>
                    <a:pt x="1970" y="1063"/>
                  </a:cubicBezTo>
                  <a:cubicBezTo>
                    <a:pt x="1974" y="1063"/>
                    <a:pt x="1977" y="1056"/>
                    <a:pt x="1977" y="1038"/>
                  </a:cubicBezTo>
                  <a:cubicBezTo>
                    <a:pt x="1977" y="1010"/>
                    <a:pt x="1977" y="995"/>
                    <a:pt x="1977" y="977"/>
                  </a:cubicBezTo>
                  <a:cubicBezTo>
                    <a:pt x="1977" y="995"/>
                    <a:pt x="1979" y="1003"/>
                    <a:pt x="1983" y="1003"/>
                  </a:cubicBezTo>
                  <a:cubicBezTo>
                    <a:pt x="1992" y="1003"/>
                    <a:pt x="2007" y="960"/>
                    <a:pt x="2007" y="917"/>
                  </a:cubicBezTo>
                  <a:cubicBezTo>
                    <a:pt x="2007" y="977"/>
                    <a:pt x="2007" y="977"/>
                    <a:pt x="2037" y="977"/>
                  </a:cubicBezTo>
                  <a:cubicBezTo>
                    <a:pt x="2037" y="994"/>
                    <a:pt x="2037" y="1016"/>
                    <a:pt x="2037" y="1038"/>
                  </a:cubicBezTo>
                  <a:cubicBezTo>
                    <a:pt x="2037" y="1129"/>
                    <a:pt x="2037" y="1129"/>
                    <a:pt x="2037" y="1129"/>
                  </a:cubicBezTo>
                  <a:cubicBezTo>
                    <a:pt x="2037" y="1069"/>
                    <a:pt x="2068" y="1069"/>
                    <a:pt x="2068" y="1069"/>
                  </a:cubicBezTo>
                  <a:cubicBezTo>
                    <a:pt x="2098" y="1069"/>
                    <a:pt x="2098" y="977"/>
                    <a:pt x="2098" y="856"/>
                  </a:cubicBezTo>
                  <a:cubicBezTo>
                    <a:pt x="2098" y="871"/>
                    <a:pt x="2098" y="893"/>
                    <a:pt x="2098" y="917"/>
                  </a:cubicBezTo>
                  <a:cubicBezTo>
                    <a:pt x="2098" y="886"/>
                    <a:pt x="2098" y="871"/>
                    <a:pt x="2102" y="871"/>
                  </a:cubicBezTo>
                  <a:cubicBezTo>
                    <a:pt x="2106" y="871"/>
                    <a:pt x="2113" y="886"/>
                    <a:pt x="2129" y="917"/>
                  </a:cubicBezTo>
                  <a:cubicBezTo>
                    <a:pt x="2129" y="917"/>
                    <a:pt x="2129" y="917"/>
                    <a:pt x="2159" y="1008"/>
                  </a:cubicBezTo>
                  <a:cubicBezTo>
                    <a:pt x="2159" y="947"/>
                    <a:pt x="2189" y="947"/>
                    <a:pt x="2189" y="947"/>
                  </a:cubicBezTo>
                  <a:lnTo>
                    <a:pt x="2189" y="1008"/>
                  </a:lnTo>
                  <a:cubicBezTo>
                    <a:pt x="2220" y="1008"/>
                    <a:pt x="2220" y="1008"/>
                    <a:pt x="2220" y="947"/>
                  </a:cubicBezTo>
                  <a:cubicBezTo>
                    <a:pt x="2220" y="969"/>
                    <a:pt x="2220" y="991"/>
                    <a:pt x="2220" y="1008"/>
                  </a:cubicBezTo>
                  <a:cubicBezTo>
                    <a:pt x="2220" y="1084"/>
                    <a:pt x="2220" y="1122"/>
                    <a:pt x="2224" y="1122"/>
                  </a:cubicBezTo>
                  <a:cubicBezTo>
                    <a:pt x="2227" y="1122"/>
                    <a:pt x="2235" y="1084"/>
                    <a:pt x="2250" y="1008"/>
                  </a:cubicBezTo>
                  <a:cubicBezTo>
                    <a:pt x="2250" y="1008"/>
                    <a:pt x="2280" y="947"/>
                    <a:pt x="2280" y="947"/>
                  </a:cubicBezTo>
                  <a:cubicBezTo>
                    <a:pt x="2280" y="947"/>
                    <a:pt x="2311" y="947"/>
                    <a:pt x="2311" y="1008"/>
                  </a:cubicBezTo>
                  <a:cubicBezTo>
                    <a:pt x="2311" y="947"/>
                    <a:pt x="2311" y="947"/>
                    <a:pt x="2311" y="947"/>
                  </a:cubicBezTo>
                  <a:cubicBezTo>
                    <a:pt x="2320" y="965"/>
                    <a:pt x="2326" y="972"/>
                    <a:pt x="2331" y="972"/>
                  </a:cubicBezTo>
                  <a:cubicBezTo>
                    <a:pt x="2341" y="972"/>
                    <a:pt x="2341" y="929"/>
                    <a:pt x="2341" y="886"/>
                  </a:cubicBezTo>
                  <a:cubicBezTo>
                    <a:pt x="2341" y="907"/>
                    <a:pt x="2341" y="928"/>
                    <a:pt x="2341" y="947"/>
                  </a:cubicBezTo>
                  <a:cubicBezTo>
                    <a:pt x="2341" y="1038"/>
                    <a:pt x="2341" y="1099"/>
                    <a:pt x="2372" y="1099"/>
                  </a:cubicBezTo>
                  <a:cubicBezTo>
                    <a:pt x="2372" y="1099"/>
                    <a:pt x="2372" y="1099"/>
                    <a:pt x="2372" y="1038"/>
                  </a:cubicBezTo>
                  <a:cubicBezTo>
                    <a:pt x="2372" y="947"/>
                    <a:pt x="2372" y="947"/>
                    <a:pt x="2372" y="947"/>
                  </a:cubicBezTo>
                  <a:cubicBezTo>
                    <a:pt x="2372" y="947"/>
                    <a:pt x="2372" y="947"/>
                    <a:pt x="2372" y="886"/>
                  </a:cubicBezTo>
                  <a:cubicBezTo>
                    <a:pt x="2372" y="825"/>
                    <a:pt x="2372" y="825"/>
                    <a:pt x="2372" y="825"/>
                  </a:cubicBezTo>
                  <a:cubicBezTo>
                    <a:pt x="2402" y="886"/>
                    <a:pt x="2402" y="886"/>
                    <a:pt x="2402" y="886"/>
                  </a:cubicBezTo>
                  <a:lnTo>
                    <a:pt x="2402" y="947"/>
                  </a:lnTo>
                  <a:cubicBezTo>
                    <a:pt x="2402" y="983"/>
                    <a:pt x="2402" y="1014"/>
                    <a:pt x="2402" y="1038"/>
                  </a:cubicBezTo>
                  <a:cubicBezTo>
                    <a:pt x="2402" y="977"/>
                    <a:pt x="2493" y="977"/>
                    <a:pt x="2524" y="977"/>
                  </a:cubicBezTo>
                  <a:cubicBezTo>
                    <a:pt x="2524" y="917"/>
                    <a:pt x="2554" y="917"/>
                    <a:pt x="2554" y="917"/>
                  </a:cubicBezTo>
                  <a:cubicBezTo>
                    <a:pt x="2584" y="917"/>
                    <a:pt x="2615" y="917"/>
                    <a:pt x="2615" y="856"/>
                  </a:cubicBezTo>
                  <a:cubicBezTo>
                    <a:pt x="2645" y="856"/>
                    <a:pt x="2645" y="765"/>
                    <a:pt x="2645" y="765"/>
                  </a:cubicBezTo>
                  <a:cubicBezTo>
                    <a:pt x="2645" y="704"/>
                    <a:pt x="2676" y="704"/>
                    <a:pt x="2676" y="704"/>
                  </a:cubicBezTo>
                  <a:cubicBezTo>
                    <a:pt x="2676" y="704"/>
                    <a:pt x="2676" y="704"/>
                    <a:pt x="2676" y="765"/>
                  </a:cubicBezTo>
                  <a:lnTo>
                    <a:pt x="2676" y="917"/>
                  </a:lnTo>
                  <a:cubicBezTo>
                    <a:pt x="2676" y="938"/>
                    <a:pt x="2676" y="968"/>
                    <a:pt x="2676" y="1008"/>
                  </a:cubicBezTo>
                  <a:lnTo>
                    <a:pt x="2706" y="917"/>
                  </a:lnTo>
                  <a:cubicBezTo>
                    <a:pt x="2706" y="895"/>
                    <a:pt x="2706" y="872"/>
                    <a:pt x="2706" y="856"/>
                  </a:cubicBezTo>
                  <a:cubicBezTo>
                    <a:pt x="2706" y="825"/>
                    <a:pt x="2714" y="810"/>
                    <a:pt x="2721" y="810"/>
                  </a:cubicBezTo>
                  <a:cubicBezTo>
                    <a:pt x="2729" y="810"/>
                    <a:pt x="2736" y="825"/>
                    <a:pt x="273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58" y="795"/>
                    <a:pt x="2858" y="795"/>
                    <a:pt x="2858" y="886"/>
                  </a:cubicBezTo>
                  <a:cubicBezTo>
                    <a:pt x="2858" y="910"/>
                    <a:pt x="2858" y="924"/>
                    <a:pt x="2860" y="924"/>
                  </a:cubicBezTo>
                  <a:cubicBezTo>
                    <a:pt x="2863" y="924"/>
                    <a:pt x="2870" y="888"/>
                    <a:pt x="2888" y="795"/>
                  </a:cubicBezTo>
                  <a:cubicBezTo>
                    <a:pt x="288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80" y="886"/>
                    <a:pt x="2980" y="977"/>
                  </a:cubicBezTo>
                  <a:cubicBezTo>
                    <a:pt x="2980" y="977"/>
                    <a:pt x="2980" y="977"/>
                    <a:pt x="2980" y="886"/>
                  </a:cubicBezTo>
                  <a:lnTo>
                    <a:pt x="3010" y="886"/>
                  </a:lnTo>
                  <a:cubicBezTo>
                    <a:pt x="3010" y="886"/>
                    <a:pt x="3040" y="825"/>
                    <a:pt x="3040" y="825"/>
                  </a:cubicBezTo>
                  <a:cubicBezTo>
                    <a:pt x="3040" y="886"/>
                    <a:pt x="3040" y="917"/>
                    <a:pt x="3071" y="917"/>
                  </a:cubicBezTo>
                  <a:cubicBezTo>
                    <a:pt x="3101" y="917"/>
                    <a:pt x="3132" y="917"/>
                    <a:pt x="3132" y="977"/>
                  </a:cubicBezTo>
                  <a:cubicBezTo>
                    <a:pt x="3132" y="977"/>
                    <a:pt x="3132" y="977"/>
                    <a:pt x="3132" y="917"/>
                  </a:cubicBezTo>
                  <a:cubicBezTo>
                    <a:pt x="3132" y="831"/>
                    <a:pt x="3132" y="794"/>
                    <a:pt x="3137" y="794"/>
                  </a:cubicBezTo>
                  <a:cubicBezTo>
                    <a:pt x="3141" y="794"/>
                    <a:pt x="3149" y="816"/>
                    <a:pt x="3162" y="856"/>
                  </a:cubicBezTo>
                  <a:cubicBezTo>
                    <a:pt x="3162" y="881"/>
                    <a:pt x="3162" y="902"/>
                    <a:pt x="3162" y="917"/>
                  </a:cubicBezTo>
                  <a:cubicBezTo>
                    <a:pt x="3162" y="978"/>
                    <a:pt x="3167" y="1005"/>
                    <a:pt x="3173" y="1005"/>
                  </a:cubicBezTo>
                  <a:cubicBezTo>
                    <a:pt x="3182" y="1005"/>
                    <a:pt x="3192" y="946"/>
                    <a:pt x="3192" y="856"/>
                  </a:cubicBezTo>
                  <a:cubicBezTo>
                    <a:pt x="3192" y="898"/>
                    <a:pt x="3192" y="955"/>
                    <a:pt x="3192" y="955"/>
                  </a:cubicBezTo>
                  <a:cubicBezTo>
                    <a:pt x="3192" y="977"/>
                    <a:pt x="3192" y="1013"/>
                    <a:pt x="3192" y="1069"/>
                  </a:cubicBezTo>
                  <a:cubicBezTo>
                    <a:pt x="3192" y="1129"/>
                    <a:pt x="3192" y="1220"/>
                    <a:pt x="3223" y="1220"/>
                  </a:cubicBezTo>
                  <a:cubicBezTo>
                    <a:pt x="3223" y="1220"/>
                    <a:pt x="3223" y="1160"/>
                    <a:pt x="3223" y="1069"/>
                  </a:cubicBez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23" y="224"/>
                    <a:pt x="3212" y="180"/>
                    <a:pt x="3203" y="180"/>
                  </a:cubicBezTo>
                  <a:cubicBezTo>
                    <a:pt x="3197" y="180"/>
                    <a:pt x="3192" y="199"/>
                    <a:pt x="3192" y="248"/>
                  </a:cubicBezTo>
                  <a:cubicBezTo>
                    <a:pt x="3192" y="187"/>
                    <a:pt x="3162" y="187"/>
                    <a:pt x="3162" y="187"/>
                  </a:cubicBezTo>
                  <a:cubicBezTo>
                    <a:pt x="3132" y="187"/>
                    <a:pt x="3132" y="187"/>
                    <a:pt x="3101" y="96"/>
                  </a:cubicBezTo>
                  <a:cubicBezTo>
                    <a:pt x="3101" y="35"/>
                    <a:pt x="3101" y="35"/>
                    <a:pt x="3101" y="35"/>
                  </a:cubicBezTo>
                  <a:cubicBezTo>
                    <a:pt x="3101" y="96"/>
                    <a:pt x="3071" y="96"/>
                    <a:pt x="3071" y="96"/>
                  </a:cubicBezTo>
                  <a:cubicBezTo>
                    <a:pt x="3059" y="96"/>
                    <a:pt x="3046" y="91"/>
                    <a:pt x="3036" y="91"/>
                  </a:cubicBezTo>
                  <a:cubicBezTo>
                    <a:pt x="3021" y="91"/>
                    <a:pt x="3010" y="102"/>
                    <a:pt x="3010" y="157"/>
                  </a:cubicBezTo>
                  <a:cubicBezTo>
                    <a:pt x="3010" y="65"/>
                    <a:pt x="2980" y="65"/>
                    <a:pt x="2980" y="65"/>
                  </a:cubicBezTo>
                  <a:cubicBezTo>
                    <a:pt x="2980" y="157"/>
                    <a:pt x="2980" y="157"/>
                    <a:pt x="2980" y="157"/>
                  </a:cubicBezTo>
                  <a:cubicBezTo>
                    <a:pt x="2980" y="65"/>
                    <a:pt x="2949" y="65"/>
                    <a:pt x="2949" y="65"/>
                  </a:cubicBezTo>
                  <a:cubicBezTo>
                    <a:pt x="2949" y="65"/>
                    <a:pt x="2949" y="65"/>
                    <a:pt x="2949" y="157"/>
                  </a:cubicBezTo>
                  <a:cubicBezTo>
                    <a:pt x="2949" y="157"/>
                    <a:pt x="2919" y="126"/>
                    <a:pt x="2888" y="65"/>
                  </a:cubicBezTo>
                  <a:lnTo>
                    <a:pt x="2858" y="65"/>
                  </a:lnTo>
                  <a:cubicBezTo>
                    <a:pt x="2858" y="126"/>
                    <a:pt x="2858" y="126"/>
                    <a:pt x="2828" y="126"/>
                  </a:cubicBezTo>
                  <a:cubicBezTo>
                    <a:pt x="2797" y="126"/>
                    <a:pt x="2767" y="126"/>
                    <a:pt x="2767" y="187"/>
                  </a:cubicBezTo>
                  <a:cubicBezTo>
                    <a:pt x="2747" y="48"/>
                    <a:pt x="2740" y="0"/>
                    <a:pt x="2738" y="0"/>
                  </a:cubicBezTo>
                  <a:close/>
                  <a:moveTo>
                    <a:pt x="913" y="2224"/>
                  </a:moveTo>
                  <a:cubicBezTo>
                    <a:pt x="913" y="2224"/>
                    <a:pt x="913" y="2315"/>
                    <a:pt x="913" y="2376"/>
                  </a:cubicBezTo>
                  <a:cubicBezTo>
                    <a:pt x="913" y="2415"/>
                    <a:pt x="913" y="2438"/>
                    <a:pt x="915" y="2438"/>
                  </a:cubicBezTo>
                  <a:cubicBezTo>
                    <a:pt x="918" y="2438"/>
                    <a:pt x="926" y="2400"/>
                    <a:pt x="943" y="2315"/>
                  </a:cubicBezTo>
                  <a:cubicBezTo>
                    <a:pt x="943" y="2224"/>
                    <a:pt x="943" y="2224"/>
                    <a:pt x="913" y="222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14"/>
            <p:cNvSpPr/>
            <p:nvPr/>
          </p:nvSpPr>
          <p:spPr>
            <a:xfrm>
              <a:off x="1666076" y="1926172"/>
              <a:ext cx="54317" cy="20201"/>
            </a:xfrm>
            <a:custGeom>
              <a:rect b="b" l="l" r="r" t="t"/>
              <a:pathLst>
                <a:path extrusionOk="0" h="1221" w="3283">
                  <a:moveTo>
                    <a:pt x="964" y="26"/>
                  </a:moveTo>
                  <a:cubicBezTo>
                    <a:pt x="958" y="26"/>
                    <a:pt x="955" y="55"/>
                    <a:pt x="973" y="126"/>
                  </a:cubicBezTo>
                  <a:cubicBezTo>
                    <a:pt x="973" y="105"/>
                    <a:pt x="973" y="84"/>
                    <a:pt x="973" y="65"/>
                  </a:cubicBezTo>
                  <a:cubicBezTo>
                    <a:pt x="973" y="40"/>
                    <a:pt x="968" y="26"/>
                    <a:pt x="964" y="26"/>
                  </a:cubicBezTo>
                  <a:close/>
                  <a:moveTo>
                    <a:pt x="2353" y="94"/>
                  </a:moveTo>
                  <a:cubicBezTo>
                    <a:pt x="2351" y="94"/>
                    <a:pt x="2346" y="111"/>
                    <a:pt x="2343" y="149"/>
                  </a:cubicBezTo>
                  <a:lnTo>
                    <a:pt x="2343" y="149"/>
                  </a:lnTo>
                  <a:cubicBezTo>
                    <a:pt x="2354" y="114"/>
                    <a:pt x="2355" y="94"/>
                    <a:pt x="2353" y="94"/>
                  </a:cubicBezTo>
                  <a:close/>
                  <a:moveTo>
                    <a:pt x="2343" y="149"/>
                  </a:moveTo>
                  <a:cubicBezTo>
                    <a:pt x="2342" y="151"/>
                    <a:pt x="2341" y="154"/>
                    <a:pt x="2341" y="157"/>
                  </a:cubicBezTo>
                  <a:cubicBezTo>
                    <a:pt x="2341" y="178"/>
                    <a:pt x="2341" y="199"/>
                    <a:pt x="2341" y="217"/>
                  </a:cubicBezTo>
                  <a:cubicBezTo>
                    <a:pt x="2341" y="190"/>
                    <a:pt x="2342" y="167"/>
                    <a:pt x="2343" y="149"/>
                  </a:cubicBezTo>
                  <a:close/>
                  <a:moveTo>
                    <a:pt x="213" y="248"/>
                  </a:moveTo>
                  <a:cubicBezTo>
                    <a:pt x="213" y="248"/>
                    <a:pt x="213" y="248"/>
                    <a:pt x="213" y="248"/>
                  </a:cubicBezTo>
                  <a:cubicBezTo>
                    <a:pt x="213" y="248"/>
                    <a:pt x="213" y="248"/>
                    <a:pt x="213" y="248"/>
                  </a:cubicBezTo>
                  <a:close/>
                  <a:moveTo>
                    <a:pt x="760" y="248"/>
                  </a:moveTo>
                  <a:cubicBezTo>
                    <a:pt x="760" y="248"/>
                    <a:pt x="760" y="248"/>
                    <a:pt x="760" y="248"/>
                  </a:cubicBezTo>
                  <a:cubicBezTo>
                    <a:pt x="760" y="248"/>
                    <a:pt x="760" y="248"/>
                    <a:pt x="760" y="248"/>
                  </a:cubicBezTo>
                  <a:close/>
                  <a:moveTo>
                    <a:pt x="1337" y="248"/>
                  </a:moveTo>
                  <a:cubicBezTo>
                    <a:pt x="1337" y="248"/>
                    <a:pt x="1337" y="248"/>
                    <a:pt x="1337" y="248"/>
                  </a:cubicBezTo>
                  <a:cubicBezTo>
                    <a:pt x="1337" y="248"/>
                    <a:pt x="1337" y="248"/>
                    <a:pt x="1337" y="248"/>
                  </a:cubicBezTo>
                  <a:close/>
                  <a:moveTo>
                    <a:pt x="1155" y="248"/>
                  </a:moveTo>
                  <a:cubicBezTo>
                    <a:pt x="1170" y="309"/>
                    <a:pt x="1170" y="339"/>
                    <a:pt x="1167" y="339"/>
                  </a:cubicBezTo>
                  <a:cubicBezTo>
                    <a:pt x="1163" y="339"/>
                    <a:pt x="1155" y="309"/>
                    <a:pt x="1155" y="248"/>
                  </a:cubicBezTo>
                  <a:close/>
                  <a:moveTo>
                    <a:pt x="274" y="491"/>
                  </a:moveTo>
                  <a:lnTo>
                    <a:pt x="243" y="552"/>
                  </a:lnTo>
                  <a:cubicBezTo>
                    <a:pt x="243" y="533"/>
                    <a:pt x="243" y="513"/>
                    <a:pt x="243" y="491"/>
                  </a:cubicBezTo>
                  <a:close/>
                  <a:moveTo>
                    <a:pt x="395" y="491"/>
                  </a:moveTo>
                  <a:cubicBezTo>
                    <a:pt x="426" y="582"/>
                    <a:pt x="395" y="582"/>
                    <a:pt x="395" y="582"/>
                  </a:cubicBezTo>
                  <a:cubicBezTo>
                    <a:pt x="395" y="549"/>
                    <a:pt x="395" y="519"/>
                    <a:pt x="395" y="491"/>
                  </a:cubicBezTo>
                  <a:close/>
                  <a:moveTo>
                    <a:pt x="2736" y="369"/>
                  </a:moveTo>
                  <a:cubicBezTo>
                    <a:pt x="2736" y="369"/>
                    <a:pt x="2736" y="369"/>
                    <a:pt x="2736" y="430"/>
                  </a:cubicBezTo>
                  <a:cubicBezTo>
                    <a:pt x="2736" y="491"/>
                    <a:pt x="2736" y="582"/>
                    <a:pt x="2705" y="582"/>
                  </a:cubicBezTo>
                  <a:cubicBezTo>
                    <a:pt x="2705" y="582"/>
                    <a:pt x="2705" y="430"/>
                    <a:pt x="2736" y="369"/>
                  </a:cubicBezTo>
                  <a:close/>
                  <a:moveTo>
                    <a:pt x="3283" y="369"/>
                  </a:moveTo>
                  <a:cubicBezTo>
                    <a:pt x="3252" y="369"/>
                    <a:pt x="3252" y="430"/>
                    <a:pt x="3252" y="521"/>
                  </a:cubicBezTo>
                  <a:cubicBezTo>
                    <a:pt x="3252" y="582"/>
                    <a:pt x="3252" y="613"/>
                    <a:pt x="3256" y="613"/>
                  </a:cubicBezTo>
                  <a:cubicBezTo>
                    <a:pt x="3260" y="613"/>
                    <a:pt x="3268" y="582"/>
                    <a:pt x="3283" y="521"/>
                  </a:cubicBezTo>
                  <a:cubicBezTo>
                    <a:pt x="3283" y="466"/>
                    <a:pt x="3283" y="410"/>
                    <a:pt x="3283" y="369"/>
                  </a:cubicBezTo>
                  <a:close/>
                  <a:moveTo>
                    <a:pt x="638" y="430"/>
                  </a:moveTo>
                  <a:cubicBezTo>
                    <a:pt x="638" y="446"/>
                    <a:pt x="638" y="466"/>
                    <a:pt x="638" y="491"/>
                  </a:cubicBezTo>
                  <a:lnTo>
                    <a:pt x="638" y="643"/>
                  </a:lnTo>
                  <a:cubicBezTo>
                    <a:pt x="608" y="643"/>
                    <a:pt x="638" y="582"/>
                    <a:pt x="638" y="430"/>
                  </a:cubicBezTo>
                  <a:close/>
                  <a:moveTo>
                    <a:pt x="764" y="498"/>
                  </a:moveTo>
                  <a:cubicBezTo>
                    <a:pt x="772" y="498"/>
                    <a:pt x="783" y="561"/>
                    <a:pt x="760" y="673"/>
                  </a:cubicBezTo>
                  <a:cubicBezTo>
                    <a:pt x="760" y="613"/>
                    <a:pt x="760" y="521"/>
                    <a:pt x="760" y="521"/>
                  </a:cubicBezTo>
                  <a:cubicBezTo>
                    <a:pt x="760" y="506"/>
                    <a:pt x="762" y="498"/>
                    <a:pt x="764" y="498"/>
                  </a:cubicBezTo>
                  <a:close/>
                  <a:moveTo>
                    <a:pt x="61" y="582"/>
                  </a:moveTo>
                  <a:cubicBezTo>
                    <a:pt x="91" y="582"/>
                    <a:pt x="91" y="582"/>
                    <a:pt x="91" y="643"/>
                  </a:cubicBezTo>
                  <a:cubicBezTo>
                    <a:pt x="91" y="643"/>
                    <a:pt x="61" y="704"/>
                    <a:pt x="61" y="704"/>
                  </a:cubicBezTo>
                  <a:lnTo>
                    <a:pt x="61" y="643"/>
                  </a:lnTo>
                  <a:cubicBezTo>
                    <a:pt x="61" y="582"/>
                    <a:pt x="61" y="582"/>
                    <a:pt x="61" y="582"/>
                  </a:cubicBezTo>
                  <a:close/>
                  <a:moveTo>
                    <a:pt x="1945" y="704"/>
                  </a:moveTo>
                  <a:cubicBezTo>
                    <a:pt x="1945" y="765"/>
                    <a:pt x="1945" y="825"/>
                    <a:pt x="1915" y="825"/>
                  </a:cubicBezTo>
                  <a:cubicBezTo>
                    <a:pt x="1915" y="765"/>
                    <a:pt x="1915" y="704"/>
                    <a:pt x="1915" y="704"/>
                  </a:cubicBezTo>
                  <a:close/>
                  <a:moveTo>
                    <a:pt x="2341" y="734"/>
                  </a:moveTo>
                  <a:cubicBezTo>
                    <a:pt x="2341" y="825"/>
                    <a:pt x="2341" y="825"/>
                    <a:pt x="2341" y="825"/>
                  </a:cubicBezTo>
                  <a:cubicBezTo>
                    <a:pt x="2310" y="825"/>
                    <a:pt x="2310" y="825"/>
                    <a:pt x="2341" y="734"/>
                  </a:cubicBezTo>
                  <a:close/>
                  <a:moveTo>
                    <a:pt x="882" y="765"/>
                  </a:moveTo>
                  <a:cubicBezTo>
                    <a:pt x="882" y="765"/>
                    <a:pt x="882" y="765"/>
                    <a:pt x="882" y="825"/>
                  </a:cubicBezTo>
                  <a:cubicBezTo>
                    <a:pt x="882" y="825"/>
                    <a:pt x="882" y="917"/>
                    <a:pt x="882" y="917"/>
                  </a:cubicBezTo>
                  <a:cubicBezTo>
                    <a:pt x="882" y="917"/>
                    <a:pt x="851" y="825"/>
                    <a:pt x="851" y="825"/>
                  </a:cubicBezTo>
                  <a:cubicBezTo>
                    <a:pt x="851" y="765"/>
                    <a:pt x="882" y="765"/>
                    <a:pt x="882" y="765"/>
                  </a:cubicBezTo>
                  <a:close/>
                  <a:moveTo>
                    <a:pt x="547" y="795"/>
                  </a:moveTo>
                  <a:cubicBezTo>
                    <a:pt x="547" y="835"/>
                    <a:pt x="547" y="873"/>
                    <a:pt x="547" y="917"/>
                  </a:cubicBezTo>
                  <a:cubicBezTo>
                    <a:pt x="547" y="853"/>
                    <a:pt x="552" y="822"/>
                    <a:pt x="559" y="822"/>
                  </a:cubicBezTo>
                  <a:cubicBezTo>
                    <a:pt x="565" y="822"/>
                    <a:pt x="572" y="853"/>
                    <a:pt x="575" y="917"/>
                  </a:cubicBezTo>
                  <a:lnTo>
                    <a:pt x="547" y="917"/>
                  </a:lnTo>
                  <a:cubicBezTo>
                    <a:pt x="547" y="926"/>
                    <a:pt x="547" y="936"/>
                    <a:pt x="547" y="947"/>
                  </a:cubicBezTo>
                  <a:cubicBezTo>
                    <a:pt x="547" y="917"/>
                    <a:pt x="517" y="917"/>
                    <a:pt x="517" y="917"/>
                  </a:cubicBezTo>
                  <a:lnTo>
                    <a:pt x="547" y="795"/>
                  </a:lnTo>
                  <a:close/>
                  <a:moveTo>
                    <a:pt x="61" y="1160"/>
                  </a:moveTo>
                  <a:cubicBezTo>
                    <a:pt x="61" y="1160"/>
                    <a:pt x="61" y="1160"/>
                    <a:pt x="61" y="1160"/>
                  </a:cubicBezTo>
                  <a:cubicBezTo>
                    <a:pt x="61" y="1160"/>
                    <a:pt x="61" y="1160"/>
                    <a:pt x="61" y="1160"/>
                  </a:cubicBezTo>
                  <a:close/>
                  <a:moveTo>
                    <a:pt x="2737" y="0"/>
                  </a:moveTo>
                  <a:cubicBezTo>
                    <a:pt x="2736" y="0"/>
                    <a:pt x="2736" y="14"/>
                    <a:pt x="2736" y="35"/>
                  </a:cubicBezTo>
                  <a:cubicBezTo>
                    <a:pt x="2736" y="35"/>
                    <a:pt x="2736" y="126"/>
                    <a:pt x="2736" y="187"/>
                  </a:cubicBezTo>
                  <a:cubicBezTo>
                    <a:pt x="2736" y="126"/>
                    <a:pt x="2726" y="99"/>
                    <a:pt x="2714" y="99"/>
                  </a:cubicBezTo>
                  <a:cubicBezTo>
                    <a:pt x="2697" y="99"/>
                    <a:pt x="2675" y="157"/>
                    <a:pt x="2675" y="248"/>
                  </a:cubicBezTo>
                  <a:lnTo>
                    <a:pt x="2675" y="187"/>
                  </a:lnTo>
                  <a:cubicBezTo>
                    <a:pt x="2675" y="96"/>
                    <a:pt x="2675" y="96"/>
                    <a:pt x="2645" y="96"/>
                  </a:cubicBezTo>
                  <a:cubicBezTo>
                    <a:pt x="2645" y="163"/>
                    <a:pt x="2639" y="188"/>
                    <a:pt x="2632" y="188"/>
                  </a:cubicBezTo>
                  <a:cubicBezTo>
                    <a:pt x="2624" y="188"/>
                    <a:pt x="2614" y="147"/>
                    <a:pt x="2614" y="96"/>
                  </a:cubicBezTo>
                  <a:cubicBezTo>
                    <a:pt x="2614" y="35"/>
                    <a:pt x="2614" y="35"/>
                    <a:pt x="2614" y="35"/>
                  </a:cubicBezTo>
                  <a:cubicBezTo>
                    <a:pt x="2601" y="86"/>
                    <a:pt x="2594" y="105"/>
                    <a:pt x="2590" y="105"/>
                  </a:cubicBezTo>
                  <a:cubicBezTo>
                    <a:pt x="2584" y="105"/>
                    <a:pt x="2584" y="70"/>
                    <a:pt x="2584" y="35"/>
                  </a:cubicBezTo>
                  <a:lnTo>
                    <a:pt x="2553" y="35"/>
                  </a:lnTo>
                  <a:cubicBezTo>
                    <a:pt x="2553" y="96"/>
                    <a:pt x="2553" y="96"/>
                    <a:pt x="2553" y="96"/>
                  </a:cubicBezTo>
                  <a:cubicBezTo>
                    <a:pt x="2553" y="96"/>
                    <a:pt x="2523" y="96"/>
                    <a:pt x="2553" y="157"/>
                  </a:cubicBezTo>
                  <a:cubicBezTo>
                    <a:pt x="2553" y="248"/>
                    <a:pt x="2553" y="309"/>
                    <a:pt x="2523" y="309"/>
                  </a:cubicBezTo>
                  <a:lnTo>
                    <a:pt x="2523" y="248"/>
                  </a:lnTo>
                  <a:cubicBezTo>
                    <a:pt x="2523" y="157"/>
                    <a:pt x="2523" y="157"/>
                    <a:pt x="2523" y="157"/>
                  </a:cubicBezTo>
                  <a:cubicBezTo>
                    <a:pt x="2493" y="157"/>
                    <a:pt x="2493" y="157"/>
                    <a:pt x="2493" y="96"/>
                  </a:cubicBezTo>
                  <a:lnTo>
                    <a:pt x="2462" y="157"/>
                  </a:lnTo>
                  <a:cubicBezTo>
                    <a:pt x="2462" y="126"/>
                    <a:pt x="2462" y="111"/>
                    <a:pt x="2458" y="111"/>
                  </a:cubicBezTo>
                  <a:cubicBezTo>
                    <a:pt x="2455" y="111"/>
                    <a:pt x="2447" y="126"/>
                    <a:pt x="2432" y="157"/>
                  </a:cubicBezTo>
                  <a:cubicBezTo>
                    <a:pt x="2432" y="81"/>
                    <a:pt x="2432" y="43"/>
                    <a:pt x="2428" y="43"/>
                  </a:cubicBezTo>
                  <a:cubicBezTo>
                    <a:pt x="2424" y="43"/>
                    <a:pt x="2417" y="81"/>
                    <a:pt x="2401" y="157"/>
                  </a:cubicBezTo>
                  <a:cubicBezTo>
                    <a:pt x="2401" y="96"/>
                    <a:pt x="2401" y="96"/>
                    <a:pt x="2401" y="65"/>
                  </a:cubicBezTo>
                  <a:cubicBezTo>
                    <a:pt x="2401" y="111"/>
                    <a:pt x="2394" y="134"/>
                    <a:pt x="2386" y="134"/>
                  </a:cubicBezTo>
                  <a:cubicBezTo>
                    <a:pt x="2379" y="134"/>
                    <a:pt x="2371" y="111"/>
                    <a:pt x="2371" y="65"/>
                  </a:cubicBezTo>
                  <a:cubicBezTo>
                    <a:pt x="2371" y="157"/>
                    <a:pt x="2371" y="157"/>
                    <a:pt x="2371" y="157"/>
                  </a:cubicBezTo>
                  <a:cubicBezTo>
                    <a:pt x="2371" y="157"/>
                    <a:pt x="2371" y="157"/>
                    <a:pt x="2371" y="217"/>
                  </a:cubicBezTo>
                  <a:cubicBezTo>
                    <a:pt x="2341" y="278"/>
                    <a:pt x="2341" y="278"/>
                    <a:pt x="2341" y="278"/>
                  </a:cubicBezTo>
                  <a:cubicBezTo>
                    <a:pt x="2341" y="262"/>
                    <a:pt x="2341" y="242"/>
                    <a:pt x="2341" y="217"/>
                  </a:cubicBezTo>
                  <a:lnTo>
                    <a:pt x="2310" y="217"/>
                  </a:lnTo>
                  <a:cubicBezTo>
                    <a:pt x="2310" y="157"/>
                    <a:pt x="2310" y="157"/>
                    <a:pt x="2310" y="157"/>
                  </a:cubicBezTo>
                  <a:cubicBezTo>
                    <a:pt x="2310" y="187"/>
                    <a:pt x="2310" y="202"/>
                    <a:pt x="2306" y="202"/>
                  </a:cubicBezTo>
                  <a:cubicBezTo>
                    <a:pt x="2303" y="202"/>
                    <a:pt x="2295" y="187"/>
                    <a:pt x="2280" y="157"/>
                  </a:cubicBezTo>
                  <a:cubicBezTo>
                    <a:pt x="2280" y="173"/>
                    <a:pt x="2280" y="193"/>
                    <a:pt x="2280" y="217"/>
                  </a:cubicBezTo>
                  <a:cubicBezTo>
                    <a:pt x="2280" y="157"/>
                    <a:pt x="2219" y="126"/>
                    <a:pt x="2189" y="126"/>
                  </a:cubicBezTo>
                  <a:cubicBezTo>
                    <a:pt x="2189" y="144"/>
                    <a:pt x="2189" y="195"/>
                    <a:pt x="2189" y="278"/>
                  </a:cubicBezTo>
                  <a:cubicBezTo>
                    <a:pt x="2173" y="248"/>
                    <a:pt x="2166" y="233"/>
                    <a:pt x="2162" y="233"/>
                  </a:cubicBezTo>
                  <a:cubicBezTo>
                    <a:pt x="2158" y="233"/>
                    <a:pt x="2158" y="248"/>
                    <a:pt x="2158" y="278"/>
                  </a:cubicBezTo>
                  <a:cubicBezTo>
                    <a:pt x="2158" y="248"/>
                    <a:pt x="2158" y="210"/>
                    <a:pt x="2158" y="187"/>
                  </a:cubicBezTo>
                  <a:cubicBezTo>
                    <a:pt x="2158" y="187"/>
                    <a:pt x="2158" y="187"/>
                    <a:pt x="2158" y="126"/>
                  </a:cubicBezTo>
                  <a:cubicBezTo>
                    <a:pt x="2158" y="108"/>
                    <a:pt x="2156" y="101"/>
                    <a:pt x="2152" y="101"/>
                  </a:cubicBezTo>
                  <a:cubicBezTo>
                    <a:pt x="2143" y="101"/>
                    <a:pt x="2128" y="144"/>
                    <a:pt x="2128" y="187"/>
                  </a:cubicBezTo>
                  <a:cubicBezTo>
                    <a:pt x="2128" y="142"/>
                    <a:pt x="2124" y="122"/>
                    <a:pt x="2119" y="122"/>
                  </a:cubicBezTo>
                  <a:cubicBezTo>
                    <a:pt x="2110" y="122"/>
                    <a:pt x="2097" y="182"/>
                    <a:pt x="2097" y="278"/>
                  </a:cubicBezTo>
                  <a:cubicBezTo>
                    <a:pt x="2097" y="278"/>
                    <a:pt x="2097" y="278"/>
                    <a:pt x="2097" y="187"/>
                  </a:cubicBezTo>
                  <a:cubicBezTo>
                    <a:pt x="2097" y="187"/>
                    <a:pt x="2097" y="187"/>
                    <a:pt x="2067" y="278"/>
                  </a:cubicBezTo>
                  <a:cubicBezTo>
                    <a:pt x="2067" y="254"/>
                    <a:pt x="2067" y="223"/>
                    <a:pt x="2067" y="187"/>
                  </a:cubicBezTo>
                  <a:lnTo>
                    <a:pt x="2037" y="248"/>
                  </a:lnTo>
                  <a:cubicBezTo>
                    <a:pt x="2037" y="230"/>
                    <a:pt x="2037" y="209"/>
                    <a:pt x="2037" y="187"/>
                  </a:cubicBezTo>
                  <a:cubicBezTo>
                    <a:pt x="2037" y="126"/>
                    <a:pt x="2037" y="126"/>
                    <a:pt x="2006" y="126"/>
                  </a:cubicBezTo>
                  <a:cubicBezTo>
                    <a:pt x="2006" y="117"/>
                    <a:pt x="2006" y="107"/>
                    <a:pt x="2006" y="96"/>
                  </a:cubicBezTo>
                  <a:lnTo>
                    <a:pt x="1976" y="96"/>
                  </a:lnTo>
                  <a:cubicBezTo>
                    <a:pt x="1976" y="96"/>
                    <a:pt x="1945" y="96"/>
                    <a:pt x="1945" y="187"/>
                  </a:cubicBezTo>
                  <a:cubicBezTo>
                    <a:pt x="1945" y="187"/>
                    <a:pt x="1945" y="187"/>
                    <a:pt x="1945" y="157"/>
                  </a:cubicBezTo>
                  <a:lnTo>
                    <a:pt x="1915" y="157"/>
                  </a:lnTo>
                  <a:cubicBezTo>
                    <a:pt x="1885" y="157"/>
                    <a:pt x="1885" y="157"/>
                    <a:pt x="1885" y="248"/>
                  </a:cubicBezTo>
                  <a:cubicBezTo>
                    <a:pt x="1885" y="248"/>
                    <a:pt x="1885" y="157"/>
                    <a:pt x="1854" y="157"/>
                  </a:cubicBezTo>
                  <a:cubicBezTo>
                    <a:pt x="1854" y="157"/>
                    <a:pt x="1854" y="157"/>
                    <a:pt x="1854" y="248"/>
                  </a:cubicBezTo>
                  <a:cubicBezTo>
                    <a:pt x="1836" y="155"/>
                    <a:pt x="1828" y="119"/>
                    <a:pt x="1826" y="119"/>
                  </a:cubicBezTo>
                  <a:cubicBezTo>
                    <a:pt x="1824" y="119"/>
                    <a:pt x="1824" y="133"/>
                    <a:pt x="1824" y="157"/>
                  </a:cubicBezTo>
                  <a:lnTo>
                    <a:pt x="1793" y="157"/>
                  </a:lnTo>
                  <a:cubicBezTo>
                    <a:pt x="1793" y="218"/>
                    <a:pt x="1788" y="240"/>
                    <a:pt x="1783" y="240"/>
                  </a:cubicBezTo>
                  <a:cubicBezTo>
                    <a:pt x="1774" y="240"/>
                    <a:pt x="1763" y="193"/>
                    <a:pt x="1763" y="157"/>
                  </a:cubicBezTo>
                  <a:cubicBezTo>
                    <a:pt x="1763" y="173"/>
                    <a:pt x="1763" y="193"/>
                    <a:pt x="1763" y="217"/>
                  </a:cubicBezTo>
                  <a:cubicBezTo>
                    <a:pt x="1750" y="257"/>
                    <a:pt x="1742" y="280"/>
                    <a:pt x="1738" y="280"/>
                  </a:cubicBezTo>
                  <a:cubicBezTo>
                    <a:pt x="1733" y="280"/>
                    <a:pt x="1733" y="242"/>
                    <a:pt x="1733" y="157"/>
                  </a:cubicBezTo>
                  <a:lnTo>
                    <a:pt x="1733" y="65"/>
                  </a:lnTo>
                  <a:cubicBezTo>
                    <a:pt x="1733" y="157"/>
                    <a:pt x="1733" y="157"/>
                    <a:pt x="1702" y="157"/>
                  </a:cubicBezTo>
                  <a:cubicBezTo>
                    <a:pt x="1702" y="157"/>
                    <a:pt x="1672" y="217"/>
                    <a:pt x="1672" y="217"/>
                  </a:cubicBezTo>
                  <a:cubicBezTo>
                    <a:pt x="1672" y="217"/>
                    <a:pt x="1641" y="217"/>
                    <a:pt x="1641" y="126"/>
                  </a:cubicBezTo>
                  <a:cubicBezTo>
                    <a:pt x="1641" y="126"/>
                    <a:pt x="1641" y="126"/>
                    <a:pt x="1641" y="217"/>
                  </a:cubicBezTo>
                  <a:cubicBezTo>
                    <a:pt x="1641" y="248"/>
                    <a:pt x="1634" y="263"/>
                    <a:pt x="1626" y="263"/>
                  </a:cubicBezTo>
                  <a:cubicBezTo>
                    <a:pt x="1619" y="263"/>
                    <a:pt x="1611" y="248"/>
                    <a:pt x="1611" y="217"/>
                  </a:cubicBezTo>
                  <a:cubicBezTo>
                    <a:pt x="1611" y="278"/>
                    <a:pt x="1611" y="278"/>
                    <a:pt x="1581" y="278"/>
                  </a:cubicBezTo>
                  <a:cubicBezTo>
                    <a:pt x="1581" y="241"/>
                    <a:pt x="1534" y="215"/>
                    <a:pt x="1499" y="215"/>
                  </a:cubicBezTo>
                  <a:cubicBezTo>
                    <a:pt x="1477" y="215"/>
                    <a:pt x="1459" y="225"/>
                    <a:pt x="1459" y="248"/>
                  </a:cubicBezTo>
                  <a:lnTo>
                    <a:pt x="1429" y="248"/>
                  </a:lnTo>
                  <a:cubicBezTo>
                    <a:pt x="1429" y="196"/>
                    <a:pt x="1423" y="178"/>
                    <a:pt x="1417" y="178"/>
                  </a:cubicBezTo>
                  <a:cubicBezTo>
                    <a:pt x="1408" y="178"/>
                    <a:pt x="1398" y="213"/>
                    <a:pt x="1398" y="248"/>
                  </a:cubicBezTo>
                  <a:cubicBezTo>
                    <a:pt x="1398" y="339"/>
                    <a:pt x="1398" y="339"/>
                    <a:pt x="1398" y="339"/>
                  </a:cubicBezTo>
                  <a:cubicBezTo>
                    <a:pt x="1398" y="246"/>
                    <a:pt x="1387" y="210"/>
                    <a:pt x="1378" y="210"/>
                  </a:cubicBezTo>
                  <a:cubicBezTo>
                    <a:pt x="1372" y="210"/>
                    <a:pt x="1368" y="224"/>
                    <a:pt x="1368" y="248"/>
                  </a:cubicBezTo>
                  <a:cubicBezTo>
                    <a:pt x="1368" y="181"/>
                    <a:pt x="1368" y="143"/>
                    <a:pt x="1365" y="143"/>
                  </a:cubicBezTo>
                  <a:cubicBezTo>
                    <a:pt x="1362" y="143"/>
                    <a:pt x="1354" y="203"/>
                    <a:pt x="1337" y="339"/>
                  </a:cubicBezTo>
                  <a:cubicBezTo>
                    <a:pt x="1337" y="298"/>
                    <a:pt x="1337" y="268"/>
                    <a:pt x="1337" y="248"/>
                  </a:cubicBezTo>
                  <a:cubicBezTo>
                    <a:pt x="1337" y="324"/>
                    <a:pt x="1337" y="362"/>
                    <a:pt x="1334" y="362"/>
                  </a:cubicBezTo>
                  <a:cubicBezTo>
                    <a:pt x="1330" y="362"/>
                    <a:pt x="1322" y="324"/>
                    <a:pt x="1307" y="248"/>
                  </a:cubicBezTo>
                  <a:cubicBezTo>
                    <a:pt x="1307" y="324"/>
                    <a:pt x="1300" y="362"/>
                    <a:pt x="1292" y="362"/>
                  </a:cubicBezTo>
                  <a:cubicBezTo>
                    <a:pt x="1284" y="362"/>
                    <a:pt x="1277" y="324"/>
                    <a:pt x="1277" y="248"/>
                  </a:cubicBezTo>
                  <a:cubicBezTo>
                    <a:pt x="1277" y="248"/>
                    <a:pt x="1246" y="157"/>
                    <a:pt x="1216" y="157"/>
                  </a:cubicBezTo>
                  <a:cubicBezTo>
                    <a:pt x="1186" y="157"/>
                    <a:pt x="1155" y="157"/>
                    <a:pt x="1155" y="248"/>
                  </a:cubicBezTo>
                  <a:cubicBezTo>
                    <a:pt x="1155" y="248"/>
                    <a:pt x="1155" y="157"/>
                    <a:pt x="1155" y="157"/>
                  </a:cubicBezTo>
                  <a:cubicBezTo>
                    <a:pt x="1125" y="157"/>
                    <a:pt x="1125" y="157"/>
                    <a:pt x="1125" y="96"/>
                  </a:cubicBezTo>
                  <a:cubicBezTo>
                    <a:pt x="1125" y="167"/>
                    <a:pt x="1114" y="197"/>
                    <a:pt x="1106" y="197"/>
                  </a:cubicBezTo>
                  <a:cubicBezTo>
                    <a:pt x="1100" y="197"/>
                    <a:pt x="1094" y="182"/>
                    <a:pt x="1094" y="157"/>
                  </a:cubicBezTo>
                  <a:cubicBezTo>
                    <a:pt x="1064" y="157"/>
                    <a:pt x="1064" y="157"/>
                    <a:pt x="1064" y="217"/>
                  </a:cubicBezTo>
                  <a:cubicBezTo>
                    <a:pt x="1064" y="181"/>
                    <a:pt x="1053" y="134"/>
                    <a:pt x="1044" y="134"/>
                  </a:cubicBezTo>
                  <a:cubicBezTo>
                    <a:pt x="1039" y="134"/>
                    <a:pt x="1034" y="156"/>
                    <a:pt x="1034" y="217"/>
                  </a:cubicBezTo>
                  <a:lnTo>
                    <a:pt x="1034" y="157"/>
                  </a:lnTo>
                  <a:cubicBezTo>
                    <a:pt x="1034" y="129"/>
                    <a:pt x="1031" y="118"/>
                    <a:pt x="1027" y="118"/>
                  </a:cubicBezTo>
                  <a:cubicBezTo>
                    <a:pt x="1018" y="118"/>
                    <a:pt x="1003" y="175"/>
                    <a:pt x="1003" y="217"/>
                  </a:cubicBezTo>
                  <a:cubicBezTo>
                    <a:pt x="1003" y="200"/>
                    <a:pt x="1003" y="179"/>
                    <a:pt x="1003" y="157"/>
                  </a:cubicBezTo>
                  <a:cubicBezTo>
                    <a:pt x="1003" y="157"/>
                    <a:pt x="973" y="157"/>
                    <a:pt x="973" y="278"/>
                  </a:cubicBezTo>
                  <a:cubicBezTo>
                    <a:pt x="973" y="261"/>
                    <a:pt x="973" y="246"/>
                    <a:pt x="973" y="217"/>
                  </a:cubicBezTo>
                  <a:cubicBezTo>
                    <a:pt x="973" y="217"/>
                    <a:pt x="973" y="173"/>
                    <a:pt x="973" y="126"/>
                  </a:cubicBezTo>
                  <a:cubicBezTo>
                    <a:pt x="973" y="278"/>
                    <a:pt x="973" y="278"/>
                    <a:pt x="942" y="278"/>
                  </a:cubicBezTo>
                  <a:cubicBezTo>
                    <a:pt x="942" y="278"/>
                    <a:pt x="942" y="278"/>
                    <a:pt x="942" y="217"/>
                  </a:cubicBezTo>
                  <a:cubicBezTo>
                    <a:pt x="942" y="126"/>
                    <a:pt x="942" y="126"/>
                    <a:pt x="942" y="126"/>
                  </a:cubicBezTo>
                  <a:cubicBezTo>
                    <a:pt x="912" y="126"/>
                    <a:pt x="912" y="339"/>
                    <a:pt x="912" y="491"/>
                  </a:cubicBezTo>
                  <a:cubicBezTo>
                    <a:pt x="912" y="430"/>
                    <a:pt x="912" y="430"/>
                    <a:pt x="912" y="430"/>
                  </a:cubicBezTo>
                  <a:cubicBezTo>
                    <a:pt x="912" y="450"/>
                    <a:pt x="909" y="457"/>
                    <a:pt x="905" y="457"/>
                  </a:cubicBezTo>
                  <a:cubicBezTo>
                    <a:pt x="898" y="457"/>
                    <a:pt x="892" y="430"/>
                    <a:pt x="912" y="430"/>
                  </a:cubicBezTo>
                  <a:cubicBezTo>
                    <a:pt x="912" y="339"/>
                    <a:pt x="912" y="339"/>
                    <a:pt x="912" y="339"/>
                  </a:cubicBezTo>
                  <a:lnTo>
                    <a:pt x="912" y="278"/>
                  </a:lnTo>
                  <a:cubicBezTo>
                    <a:pt x="912" y="202"/>
                    <a:pt x="912" y="164"/>
                    <a:pt x="908" y="164"/>
                  </a:cubicBezTo>
                  <a:cubicBezTo>
                    <a:pt x="904" y="164"/>
                    <a:pt x="897" y="202"/>
                    <a:pt x="882" y="278"/>
                  </a:cubicBezTo>
                  <a:cubicBezTo>
                    <a:pt x="882" y="248"/>
                    <a:pt x="882" y="210"/>
                    <a:pt x="882" y="187"/>
                  </a:cubicBezTo>
                  <a:cubicBezTo>
                    <a:pt x="882" y="187"/>
                    <a:pt x="882" y="187"/>
                    <a:pt x="882" y="126"/>
                  </a:cubicBezTo>
                  <a:cubicBezTo>
                    <a:pt x="851" y="126"/>
                    <a:pt x="851" y="126"/>
                    <a:pt x="851" y="187"/>
                  </a:cubicBezTo>
                  <a:cubicBezTo>
                    <a:pt x="851" y="278"/>
                    <a:pt x="851" y="278"/>
                    <a:pt x="851" y="278"/>
                  </a:cubicBezTo>
                  <a:cubicBezTo>
                    <a:pt x="851" y="278"/>
                    <a:pt x="851" y="278"/>
                    <a:pt x="851" y="339"/>
                  </a:cubicBezTo>
                  <a:cubicBezTo>
                    <a:pt x="851" y="400"/>
                    <a:pt x="851" y="491"/>
                    <a:pt x="821" y="491"/>
                  </a:cubicBezTo>
                  <a:cubicBezTo>
                    <a:pt x="821" y="470"/>
                    <a:pt x="821" y="441"/>
                    <a:pt x="821" y="400"/>
                  </a:cubicBezTo>
                  <a:cubicBezTo>
                    <a:pt x="821" y="339"/>
                    <a:pt x="821" y="339"/>
                    <a:pt x="821" y="339"/>
                  </a:cubicBezTo>
                  <a:cubicBezTo>
                    <a:pt x="821" y="339"/>
                    <a:pt x="821" y="339"/>
                    <a:pt x="790" y="248"/>
                  </a:cubicBezTo>
                  <a:cubicBezTo>
                    <a:pt x="790" y="275"/>
                    <a:pt x="790" y="307"/>
                    <a:pt x="790" y="339"/>
                  </a:cubicBezTo>
                  <a:cubicBezTo>
                    <a:pt x="760" y="339"/>
                    <a:pt x="760" y="339"/>
                    <a:pt x="760" y="248"/>
                  </a:cubicBezTo>
                  <a:cubicBezTo>
                    <a:pt x="760" y="293"/>
                    <a:pt x="760" y="316"/>
                    <a:pt x="756" y="316"/>
                  </a:cubicBezTo>
                  <a:cubicBezTo>
                    <a:pt x="752" y="316"/>
                    <a:pt x="745" y="293"/>
                    <a:pt x="730" y="248"/>
                  </a:cubicBezTo>
                  <a:cubicBezTo>
                    <a:pt x="730" y="284"/>
                    <a:pt x="730" y="331"/>
                    <a:pt x="723" y="331"/>
                  </a:cubicBezTo>
                  <a:cubicBezTo>
                    <a:pt x="719" y="331"/>
                    <a:pt x="711" y="309"/>
                    <a:pt x="699" y="248"/>
                  </a:cubicBezTo>
                  <a:lnTo>
                    <a:pt x="699" y="309"/>
                  </a:lnTo>
                  <a:cubicBezTo>
                    <a:pt x="699" y="400"/>
                    <a:pt x="699" y="552"/>
                    <a:pt x="699" y="613"/>
                  </a:cubicBezTo>
                  <a:cubicBezTo>
                    <a:pt x="699" y="637"/>
                    <a:pt x="699" y="657"/>
                    <a:pt x="699" y="673"/>
                  </a:cubicBezTo>
                  <a:cubicBezTo>
                    <a:pt x="669" y="673"/>
                    <a:pt x="669" y="613"/>
                    <a:pt x="669" y="521"/>
                  </a:cubicBezTo>
                  <a:cubicBezTo>
                    <a:pt x="669" y="461"/>
                    <a:pt x="669" y="461"/>
                    <a:pt x="669" y="461"/>
                  </a:cubicBezTo>
                  <a:lnTo>
                    <a:pt x="699" y="461"/>
                  </a:lnTo>
                  <a:cubicBezTo>
                    <a:pt x="699" y="400"/>
                    <a:pt x="699" y="309"/>
                    <a:pt x="669" y="309"/>
                  </a:cubicBezTo>
                  <a:cubicBezTo>
                    <a:pt x="669" y="248"/>
                    <a:pt x="669" y="248"/>
                    <a:pt x="638" y="248"/>
                  </a:cubicBezTo>
                  <a:cubicBezTo>
                    <a:pt x="638" y="248"/>
                    <a:pt x="638" y="248"/>
                    <a:pt x="638" y="157"/>
                  </a:cubicBezTo>
                  <a:cubicBezTo>
                    <a:pt x="608" y="157"/>
                    <a:pt x="608" y="157"/>
                    <a:pt x="608" y="248"/>
                  </a:cubicBezTo>
                  <a:cubicBezTo>
                    <a:pt x="608" y="273"/>
                    <a:pt x="608" y="293"/>
                    <a:pt x="608" y="309"/>
                  </a:cubicBezTo>
                  <a:cubicBezTo>
                    <a:pt x="608" y="212"/>
                    <a:pt x="583" y="139"/>
                    <a:pt x="565" y="139"/>
                  </a:cubicBezTo>
                  <a:cubicBezTo>
                    <a:pt x="555" y="139"/>
                    <a:pt x="547" y="162"/>
                    <a:pt x="547" y="217"/>
                  </a:cubicBezTo>
                  <a:cubicBezTo>
                    <a:pt x="547" y="187"/>
                    <a:pt x="540" y="172"/>
                    <a:pt x="532" y="172"/>
                  </a:cubicBezTo>
                  <a:cubicBezTo>
                    <a:pt x="524" y="172"/>
                    <a:pt x="517" y="187"/>
                    <a:pt x="517" y="217"/>
                  </a:cubicBezTo>
                  <a:cubicBezTo>
                    <a:pt x="502" y="187"/>
                    <a:pt x="494" y="172"/>
                    <a:pt x="490" y="172"/>
                  </a:cubicBezTo>
                  <a:cubicBezTo>
                    <a:pt x="486" y="172"/>
                    <a:pt x="486" y="187"/>
                    <a:pt x="486" y="217"/>
                  </a:cubicBezTo>
                  <a:cubicBezTo>
                    <a:pt x="486" y="237"/>
                    <a:pt x="486" y="260"/>
                    <a:pt x="486" y="278"/>
                  </a:cubicBezTo>
                  <a:cubicBezTo>
                    <a:pt x="486" y="217"/>
                    <a:pt x="486" y="217"/>
                    <a:pt x="456" y="217"/>
                  </a:cubicBezTo>
                  <a:cubicBezTo>
                    <a:pt x="456" y="217"/>
                    <a:pt x="456" y="217"/>
                    <a:pt x="456" y="278"/>
                  </a:cubicBezTo>
                  <a:cubicBezTo>
                    <a:pt x="447" y="306"/>
                    <a:pt x="440" y="317"/>
                    <a:pt x="436" y="317"/>
                  </a:cubicBezTo>
                  <a:cubicBezTo>
                    <a:pt x="426" y="317"/>
                    <a:pt x="426" y="260"/>
                    <a:pt x="426" y="217"/>
                  </a:cubicBezTo>
                  <a:cubicBezTo>
                    <a:pt x="426" y="217"/>
                    <a:pt x="426" y="217"/>
                    <a:pt x="395" y="278"/>
                  </a:cubicBezTo>
                  <a:cubicBezTo>
                    <a:pt x="395" y="296"/>
                    <a:pt x="395" y="317"/>
                    <a:pt x="395" y="339"/>
                  </a:cubicBezTo>
                  <a:cubicBezTo>
                    <a:pt x="395" y="278"/>
                    <a:pt x="365" y="278"/>
                    <a:pt x="365" y="278"/>
                  </a:cubicBezTo>
                  <a:cubicBezTo>
                    <a:pt x="365" y="278"/>
                    <a:pt x="365" y="278"/>
                    <a:pt x="365" y="339"/>
                  </a:cubicBezTo>
                  <a:cubicBezTo>
                    <a:pt x="365" y="430"/>
                    <a:pt x="365" y="491"/>
                    <a:pt x="365" y="491"/>
                  </a:cubicBezTo>
                  <a:cubicBezTo>
                    <a:pt x="365" y="491"/>
                    <a:pt x="365" y="552"/>
                    <a:pt x="365" y="643"/>
                  </a:cubicBezTo>
                  <a:cubicBezTo>
                    <a:pt x="365" y="643"/>
                    <a:pt x="334" y="552"/>
                    <a:pt x="334" y="491"/>
                  </a:cubicBezTo>
                  <a:cubicBezTo>
                    <a:pt x="334" y="339"/>
                    <a:pt x="334" y="278"/>
                    <a:pt x="304" y="278"/>
                  </a:cubicBezTo>
                  <a:cubicBezTo>
                    <a:pt x="304" y="278"/>
                    <a:pt x="304" y="278"/>
                    <a:pt x="304" y="187"/>
                  </a:cubicBezTo>
                  <a:cubicBezTo>
                    <a:pt x="274" y="187"/>
                    <a:pt x="274" y="187"/>
                    <a:pt x="274" y="278"/>
                  </a:cubicBezTo>
                  <a:cubicBezTo>
                    <a:pt x="264" y="298"/>
                    <a:pt x="257" y="305"/>
                    <a:pt x="252" y="305"/>
                  </a:cubicBezTo>
                  <a:cubicBezTo>
                    <a:pt x="243" y="305"/>
                    <a:pt x="243" y="278"/>
                    <a:pt x="243" y="278"/>
                  </a:cubicBezTo>
                  <a:cubicBezTo>
                    <a:pt x="243" y="293"/>
                    <a:pt x="243" y="314"/>
                    <a:pt x="243" y="339"/>
                  </a:cubicBezTo>
                  <a:cubicBezTo>
                    <a:pt x="213" y="339"/>
                    <a:pt x="213" y="339"/>
                    <a:pt x="213" y="248"/>
                  </a:cubicBezTo>
                  <a:cubicBezTo>
                    <a:pt x="213" y="268"/>
                    <a:pt x="213" y="298"/>
                    <a:pt x="213" y="339"/>
                  </a:cubicBezTo>
                  <a:cubicBezTo>
                    <a:pt x="194" y="246"/>
                    <a:pt x="187" y="210"/>
                    <a:pt x="184" y="210"/>
                  </a:cubicBezTo>
                  <a:cubicBezTo>
                    <a:pt x="182" y="210"/>
                    <a:pt x="182" y="224"/>
                    <a:pt x="182" y="248"/>
                  </a:cubicBezTo>
                  <a:cubicBezTo>
                    <a:pt x="182" y="333"/>
                    <a:pt x="182" y="371"/>
                    <a:pt x="177" y="371"/>
                  </a:cubicBezTo>
                  <a:cubicBezTo>
                    <a:pt x="173" y="371"/>
                    <a:pt x="165" y="348"/>
                    <a:pt x="152" y="309"/>
                  </a:cubicBezTo>
                  <a:lnTo>
                    <a:pt x="152" y="461"/>
                  </a:lnTo>
                  <a:cubicBezTo>
                    <a:pt x="152" y="461"/>
                    <a:pt x="152" y="521"/>
                    <a:pt x="152" y="613"/>
                  </a:cubicBezTo>
                  <a:cubicBezTo>
                    <a:pt x="152" y="627"/>
                    <a:pt x="150" y="635"/>
                    <a:pt x="148" y="635"/>
                  </a:cubicBezTo>
                  <a:cubicBezTo>
                    <a:pt x="139" y="635"/>
                    <a:pt x="122" y="561"/>
                    <a:pt x="122" y="400"/>
                  </a:cubicBezTo>
                  <a:cubicBezTo>
                    <a:pt x="122" y="400"/>
                    <a:pt x="91" y="400"/>
                    <a:pt x="91" y="309"/>
                  </a:cubicBezTo>
                  <a:cubicBezTo>
                    <a:pt x="91" y="333"/>
                    <a:pt x="91" y="353"/>
                    <a:pt x="91" y="369"/>
                  </a:cubicBezTo>
                  <a:cubicBezTo>
                    <a:pt x="91" y="309"/>
                    <a:pt x="61" y="248"/>
                    <a:pt x="61" y="248"/>
                  </a:cubicBezTo>
                  <a:lnTo>
                    <a:pt x="61" y="309"/>
                  </a:lnTo>
                  <a:cubicBezTo>
                    <a:pt x="61" y="333"/>
                    <a:pt x="61" y="353"/>
                    <a:pt x="61" y="369"/>
                  </a:cubicBezTo>
                  <a:cubicBezTo>
                    <a:pt x="30" y="369"/>
                    <a:pt x="30" y="369"/>
                    <a:pt x="30" y="309"/>
                  </a:cubicBezTo>
                  <a:cubicBezTo>
                    <a:pt x="30" y="461"/>
                    <a:pt x="30" y="521"/>
                    <a:pt x="30" y="521"/>
                  </a:cubicBezTo>
                  <a:cubicBezTo>
                    <a:pt x="30" y="521"/>
                    <a:pt x="30" y="521"/>
                    <a:pt x="30" y="582"/>
                  </a:cubicBezTo>
                  <a:cubicBezTo>
                    <a:pt x="0" y="582"/>
                    <a:pt x="0" y="582"/>
                    <a:pt x="0" y="673"/>
                  </a:cubicBezTo>
                  <a:cubicBezTo>
                    <a:pt x="0" y="699"/>
                    <a:pt x="0" y="809"/>
                    <a:pt x="0" y="809"/>
                  </a:cubicBezTo>
                  <a:lnTo>
                    <a:pt x="0" y="856"/>
                  </a:lnTo>
                  <a:cubicBezTo>
                    <a:pt x="0" y="962"/>
                    <a:pt x="8" y="1015"/>
                    <a:pt x="15" y="1015"/>
                  </a:cubicBezTo>
                  <a:cubicBezTo>
                    <a:pt x="23" y="1015"/>
                    <a:pt x="30" y="962"/>
                    <a:pt x="30" y="856"/>
                  </a:cubicBezTo>
                  <a:cubicBezTo>
                    <a:pt x="30" y="917"/>
                    <a:pt x="30" y="917"/>
                    <a:pt x="30" y="917"/>
                  </a:cubicBezTo>
                  <a:cubicBezTo>
                    <a:pt x="30" y="917"/>
                    <a:pt x="30" y="917"/>
                    <a:pt x="30" y="1008"/>
                  </a:cubicBezTo>
                  <a:cubicBezTo>
                    <a:pt x="30" y="1026"/>
                    <a:pt x="30" y="1048"/>
                    <a:pt x="30" y="1069"/>
                  </a:cubicBezTo>
                  <a:cubicBezTo>
                    <a:pt x="30" y="1045"/>
                    <a:pt x="30" y="1031"/>
                    <a:pt x="32" y="1031"/>
                  </a:cubicBezTo>
                  <a:cubicBezTo>
                    <a:pt x="35" y="1031"/>
                    <a:pt x="42" y="1067"/>
                    <a:pt x="61" y="1160"/>
                  </a:cubicBezTo>
                  <a:cubicBezTo>
                    <a:pt x="61" y="1139"/>
                    <a:pt x="61" y="1109"/>
                    <a:pt x="61" y="1069"/>
                  </a:cubicBezTo>
                  <a:cubicBezTo>
                    <a:pt x="91" y="1069"/>
                    <a:pt x="91" y="1008"/>
                    <a:pt x="91" y="917"/>
                  </a:cubicBezTo>
                  <a:cubicBezTo>
                    <a:pt x="91" y="964"/>
                    <a:pt x="91" y="1008"/>
                    <a:pt x="91" y="1008"/>
                  </a:cubicBezTo>
                  <a:cubicBezTo>
                    <a:pt x="91" y="1069"/>
                    <a:pt x="91" y="1069"/>
                    <a:pt x="91" y="1069"/>
                  </a:cubicBezTo>
                  <a:cubicBezTo>
                    <a:pt x="91" y="1069"/>
                    <a:pt x="122" y="1069"/>
                    <a:pt x="122" y="1160"/>
                  </a:cubicBezTo>
                  <a:cubicBezTo>
                    <a:pt x="122" y="1171"/>
                    <a:pt x="123" y="1176"/>
                    <a:pt x="124" y="1176"/>
                  </a:cubicBezTo>
                  <a:cubicBezTo>
                    <a:pt x="131" y="1176"/>
                    <a:pt x="147" y="1072"/>
                    <a:pt x="122" y="947"/>
                  </a:cubicBezTo>
                  <a:cubicBezTo>
                    <a:pt x="122" y="947"/>
                    <a:pt x="122" y="856"/>
                    <a:pt x="122" y="856"/>
                  </a:cubicBezTo>
                  <a:cubicBezTo>
                    <a:pt x="122" y="795"/>
                    <a:pt x="122" y="795"/>
                    <a:pt x="152" y="795"/>
                  </a:cubicBezTo>
                  <a:lnTo>
                    <a:pt x="152" y="947"/>
                  </a:lnTo>
                  <a:cubicBezTo>
                    <a:pt x="152" y="1014"/>
                    <a:pt x="152" y="1066"/>
                    <a:pt x="152" y="1099"/>
                  </a:cubicBezTo>
                  <a:cubicBezTo>
                    <a:pt x="152" y="1099"/>
                    <a:pt x="182" y="947"/>
                    <a:pt x="182" y="856"/>
                  </a:cubicBezTo>
                  <a:cubicBezTo>
                    <a:pt x="182" y="898"/>
                    <a:pt x="182" y="928"/>
                    <a:pt x="182" y="947"/>
                  </a:cubicBezTo>
                  <a:cubicBezTo>
                    <a:pt x="182" y="989"/>
                    <a:pt x="182" y="1046"/>
                    <a:pt x="193" y="1046"/>
                  </a:cubicBezTo>
                  <a:cubicBezTo>
                    <a:pt x="197" y="1046"/>
                    <a:pt x="204" y="1035"/>
                    <a:pt x="213" y="1008"/>
                  </a:cubicBezTo>
                  <a:cubicBezTo>
                    <a:pt x="213" y="1008"/>
                    <a:pt x="243" y="1008"/>
                    <a:pt x="243" y="1099"/>
                  </a:cubicBezTo>
                  <a:cubicBezTo>
                    <a:pt x="243" y="1064"/>
                    <a:pt x="243" y="968"/>
                    <a:pt x="243" y="886"/>
                  </a:cubicBezTo>
                  <a:cubicBezTo>
                    <a:pt x="243" y="947"/>
                    <a:pt x="274" y="947"/>
                    <a:pt x="274" y="947"/>
                  </a:cubicBezTo>
                  <a:cubicBezTo>
                    <a:pt x="274" y="947"/>
                    <a:pt x="274" y="947"/>
                    <a:pt x="274" y="1038"/>
                  </a:cubicBezTo>
                  <a:cubicBezTo>
                    <a:pt x="274" y="977"/>
                    <a:pt x="279" y="950"/>
                    <a:pt x="285" y="950"/>
                  </a:cubicBezTo>
                  <a:cubicBezTo>
                    <a:pt x="293" y="950"/>
                    <a:pt x="304" y="1008"/>
                    <a:pt x="304" y="1099"/>
                  </a:cubicBezTo>
                  <a:cubicBezTo>
                    <a:pt x="304" y="1190"/>
                    <a:pt x="304" y="1190"/>
                    <a:pt x="304" y="1190"/>
                  </a:cubicBezTo>
                  <a:cubicBezTo>
                    <a:pt x="304" y="1099"/>
                    <a:pt x="334" y="1099"/>
                    <a:pt x="334" y="1099"/>
                  </a:cubicBezTo>
                  <a:cubicBezTo>
                    <a:pt x="334" y="1099"/>
                    <a:pt x="334" y="1099"/>
                    <a:pt x="334" y="977"/>
                  </a:cubicBezTo>
                  <a:cubicBezTo>
                    <a:pt x="334" y="825"/>
                    <a:pt x="334" y="825"/>
                    <a:pt x="365" y="825"/>
                  </a:cubicBezTo>
                  <a:cubicBezTo>
                    <a:pt x="365" y="825"/>
                    <a:pt x="365" y="825"/>
                    <a:pt x="365" y="886"/>
                  </a:cubicBezTo>
                  <a:cubicBezTo>
                    <a:pt x="365" y="886"/>
                    <a:pt x="365" y="977"/>
                    <a:pt x="365" y="977"/>
                  </a:cubicBezTo>
                  <a:cubicBezTo>
                    <a:pt x="365" y="977"/>
                    <a:pt x="365" y="977"/>
                    <a:pt x="365" y="1038"/>
                  </a:cubicBezTo>
                  <a:cubicBezTo>
                    <a:pt x="365" y="1038"/>
                    <a:pt x="395" y="1129"/>
                    <a:pt x="395" y="1129"/>
                  </a:cubicBezTo>
                  <a:cubicBezTo>
                    <a:pt x="395" y="1087"/>
                    <a:pt x="410" y="1030"/>
                    <a:pt x="419" y="1030"/>
                  </a:cubicBezTo>
                  <a:cubicBezTo>
                    <a:pt x="423" y="1030"/>
                    <a:pt x="426" y="1041"/>
                    <a:pt x="426" y="1069"/>
                  </a:cubicBezTo>
                  <a:cubicBezTo>
                    <a:pt x="426" y="1069"/>
                    <a:pt x="456" y="1069"/>
                    <a:pt x="456" y="977"/>
                  </a:cubicBezTo>
                  <a:cubicBezTo>
                    <a:pt x="456" y="977"/>
                    <a:pt x="456" y="977"/>
                    <a:pt x="456" y="1069"/>
                  </a:cubicBezTo>
                  <a:cubicBezTo>
                    <a:pt x="456" y="1023"/>
                    <a:pt x="456" y="1000"/>
                    <a:pt x="460" y="1000"/>
                  </a:cubicBezTo>
                  <a:cubicBezTo>
                    <a:pt x="464" y="1000"/>
                    <a:pt x="471" y="1023"/>
                    <a:pt x="486" y="1069"/>
                  </a:cubicBezTo>
                  <a:cubicBezTo>
                    <a:pt x="500" y="1027"/>
                    <a:pt x="514" y="1011"/>
                    <a:pt x="525" y="1011"/>
                  </a:cubicBezTo>
                  <a:cubicBezTo>
                    <a:pt x="538" y="1011"/>
                    <a:pt x="547" y="1035"/>
                    <a:pt x="547" y="1069"/>
                  </a:cubicBezTo>
                  <a:cubicBezTo>
                    <a:pt x="547" y="1008"/>
                    <a:pt x="547" y="1008"/>
                    <a:pt x="547" y="1008"/>
                  </a:cubicBezTo>
                  <a:cubicBezTo>
                    <a:pt x="558" y="1063"/>
                    <a:pt x="565" y="1086"/>
                    <a:pt x="570" y="1086"/>
                  </a:cubicBezTo>
                  <a:cubicBezTo>
                    <a:pt x="576" y="1086"/>
                    <a:pt x="577" y="1045"/>
                    <a:pt x="577" y="984"/>
                  </a:cubicBezTo>
                  <a:lnTo>
                    <a:pt x="577" y="984"/>
                  </a:lnTo>
                  <a:cubicBezTo>
                    <a:pt x="578" y="992"/>
                    <a:pt x="578" y="1000"/>
                    <a:pt x="578" y="1008"/>
                  </a:cubicBezTo>
                  <a:cubicBezTo>
                    <a:pt x="578" y="1084"/>
                    <a:pt x="578" y="1122"/>
                    <a:pt x="581" y="1122"/>
                  </a:cubicBezTo>
                  <a:cubicBezTo>
                    <a:pt x="585" y="1122"/>
                    <a:pt x="593" y="1084"/>
                    <a:pt x="608" y="1008"/>
                  </a:cubicBezTo>
                  <a:cubicBezTo>
                    <a:pt x="608" y="1104"/>
                    <a:pt x="608" y="1160"/>
                    <a:pt x="608" y="1160"/>
                  </a:cubicBezTo>
                  <a:cubicBezTo>
                    <a:pt x="638" y="1160"/>
                    <a:pt x="638" y="1069"/>
                    <a:pt x="638" y="1008"/>
                  </a:cubicBezTo>
                  <a:cubicBezTo>
                    <a:pt x="623" y="932"/>
                    <a:pt x="623" y="894"/>
                    <a:pt x="627" y="894"/>
                  </a:cubicBezTo>
                  <a:lnTo>
                    <a:pt x="627" y="894"/>
                  </a:lnTo>
                  <a:cubicBezTo>
                    <a:pt x="631" y="894"/>
                    <a:pt x="638" y="932"/>
                    <a:pt x="638" y="1008"/>
                  </a:cubicBezTo>
                  <a:cubicBezTo>
                    <a:pt x="638" y="1123"/>
                    <a:pt x="638" y="1176"/>
                    <a:pt x="643" y="1176"/>
                  </a:cubicBezTo>
                  <a:cubicBezTo>
                    <a:pt x="647" y="1176"/>
                    <a:pt x="655" y="1138"/>
                    <a:pt x="669" y="1069"/>
                  </a:cubicBezTo>
                  <a:cubicBezTo>
                    <a:pt x="669" y="1011"/>
                    <a:pt x="676" y="981"/>
                    <a:pt x="680" y="981"/>
                  </a:cubicBezTo>
                  <a:lnTo>
                    <a:pt x="680" y="981"/>
                  </a:lnTo>
                  <a:cubicBezTo>
                    <a:pt x="684" y="981"/>
                    <a:pt x="685" y="1019"/>
                    <a:pt x="669" y="1099"/>
                  </a:cubicBezTo>
                  <a:cubicBezTo>
                    <a:pt x="669" y="1124"/>
                    <a:pt x="669" y="1144"/>
                    <a:pt x="669" y="1160"/>
                  </a:cubicBezTo>
                  <a:lnTo>
                    <a:pt x="699" y="1160"/>
                  </a:lnTo>
                  <a:cubicBezTo>
                    <a:pt x="699" y="1160"/>
                    <a:pt x="699" y="1099"/>
                    <a:pt x="699" y="1008"/>
                  </a:cubicBezTo>
                  <a:cubicBezTo>
                    <a:pt x="699" y="1105"/>
                    <a:pt x="712" y="1177"/>
                    <a:pt x="721" y="1177"/>
                  </a:cubicBezTo>
                  <a:cubicBezTo>
                    <a:pt x="726" y="1177"/>
                    <a:pt x="730" y="1154"/>
                    <a:pt x="730" y="1099"/>
                  </a:cubicBezTo>
                  <a:cubicBezTo>
                    <a:pt x="730" y="1099"/>
                    <a:pt x="730" y="1099"/>
                    <a:pt x="730" y="1008"/>
                  </a:cubicBezTo>
                  <a:cubicBezTo>
                    <a:pt x="730" y="991"/>
                    <a:pt x="732" y="983"/>
                    <a:pt x="735" y="983"/>
                  </a:cubicBezTo>
                  <a:cubicBezTo>
                    <a:pt x="744" y="983"/>
                    <a:pt x="760" y="1033"/>
                    <a:pt x="760" y="1099"/>
                  </a:cubicBezTo>
                  <a:cubicBezTo>
                    <a:pt x="760" y="1056"/>
                    <a:pt x="760" y="1008"/>
                    <a:pt x="760" y="947"/>
                  </a:cubicBezTo>
                  <a:cubicBezTo>
                    <a:pt x="760" y="930"/>
                    <a:pt x="762" y="922"/>
                    <a:pt x="765" y="922"/>
                  </a:cubicBezTo>
                  <a:cubicBezTo>
                    <a:pt x="772" y="922"/>
                    <a:pt x="782" y="972"/>
                    <a:pt x="760" y="1038"/>
                  </a:cubicBezTo>
                  <a:cubicBezTo>
                    <a:pt x="760" y="1099"/>
                    <a:pt x="760" y="1099"/>
                    <a:pt x="790" y="1160"/>
                  </a:cubicBezTo>
                  <a:cubicBezTo>
                    <a:pt x="790" y="1160"/>
                    <a:pt x="790" y="1160"/>
                    <a:pt x="790" y="1099"/>
                  </a:cubicBezTo>
                  <a:cubicBezTo>
                    <a:pt x="790" y="1069"/>
                    <a:pt x="798" y="1053"/>
                    <a:pt x="806" y="1053"/>
                  </a:cubicBezTo>
                  <a:cubicBezTo>
                    <a:pt x="813" y="1053"/>
                    <a:pt x="821" y="1069"/>
                    <a:pt x="821" y="1099"/>
                  </a:cubicBezTo>
                  <a:cubicBezTo>
                    <a:pt x="821" y="1099"/>
                    <a:pt x="821" y="1038"/>
                    <a:pt x="851" y="1038"/>
                  </a:cubicBezTo>
                  <a:cubicBezTo>
                    <a:pt x="866" y="1008"/>
                    <a:pt x="874" y="993"/>
                    <a:pt x="878" y="993"/>
                  </a:cubicBezTo>
                  <a:cubicBezTo>
                    <a:pt x="882" y="993"/>
                    <a:pt x="882" y="1008"/>
                    <a:pt x="882" y="1038"/>
                  </a:cubicBezTo>
                  <a:cubicBezTo>
                    <a:pt x="882" y="1016"/>
                    <a:pt x="882" y="995"/>
                    <a:pt x="882" y="977"/>
                  </a:cubicBezTo>
                  <a:cubicBezTo>
                    <a:pt x="882" y="977"/>
                    <a:pt x="882" y="977"/>
                    <a:pt x="912" y="886"/>
                  </a:cubicBezTo>
                  <a:cubicBezTo>
                    <a:pt x="929" y="937"/>
                    <a:pt x="936" y="979"/>
                    <a:pt x="940" y="979"/>
                  </a:cubicBezTo>
                  <a:cubicBezTo>
                    <a:pt x="942" y="979"/>
                    <a:pt x="942" y="953"/>
                    <a:pt x="942" y="886"/>
                  </a:cubicBezTo>
                  <a:cubicBezTo>
                    <a:pt x="958" y="932"/>
                    <a:pt x="965" y="955"/>
                    <a:pt x="969" y="955"/>
                  </a:cubicBezTo>
                  <a:cubicBezTo>
                    <a:pt x="973" y="955"/>
                    <a:pt x="973" y="932"/>
                    <a:pt x="973" y="886"/>
                  </a:cubicBezTo>
                  <a:cubicBezTo>
                    <a:pt x="973" y="897"/>
                    <a:pt x="973" y="907"/>
                    <a:pt x="973" y="917"/>
                  </a:cubicBezTo>
                  <a:cubicBezTo>
                    <a:pt x="973" y="825"/>
                    <a:pt x="973" y="825"/>
                    <a:pt x="1003" y="825"/>
                  </a:cubicBezTo>
                  <a:cubicBezTo>
                    <a:pt x="1003" y="825"/>
                    <a:pt x="1003" y="917"/>
                    <a:pt x="1003" y="977"/>
                  </a:cubicBezTo>
                  <a:cubicBezTo>
                    <a:pt x="1003" y="957"/>
                    <a:pt x="1007" y="950"/>
                    <a:pt x="1010" y="950"/>
                  </a:cubicBezTo>
                  <a:cubicBezTo>
                    <a:pt x="1017" y="950"/>
                    <a:pt x="1023" y="977"/>
                    <a:pt x="1003" y="977"/>
                  </a:cubicBezTo>
                  <a:lnTo>
                    <a:pt x="1003" y="1069"/>
                  </a:lnTo>
                  <a:cubicBezTo>
                    <a:pt x="1012" y="1085"/>
                    <a:pt x="1018" y="1093"/>
                    <a:pt x="1022" y="1093"/>
                  </a:cubicBezTo>
                  <a:cubicBezTo>
                    <a:pt x="1034" y="1093"/>
                    <a:pt x="1034" y="1043"/>
                    <a:pt x="1034" y="977"/>
                  </a:cubicBezTo>
                  <a:cubicBezTo>
                    <a:pt x="1034" y="1044"/>
                    <a:pt x="1039" y="1070"/>
                    <a:pt x="1046" y="1070"/>
                  </a:cubicBezTo>
                  <a:cubicBezTo>
                    <a:pt x="1054" y="1070"/>
                    <a:pt x="1064" y="1028"/>
                    <a:pt x="1064" y="977"/>
                  </a:cubicBezTo>
                  <a:cubicBezTo>
                    <a:pt x="1064" y="1020"/>
                    <a:pt x="1064" y="1039"/>
                    <a:pt x="1065" y="1039"/>
                  </a:cubicBezTo>
                  <a:cubicBezTo>
                    <a:pt x="1066" y="1039"/>
                    <a:pt x="1073" y="917"/>
                    <a:pt x="1094" y="765"/>
                  </a:cubicBezTo>
                  <a:cubicBezTo>
                    <a:pt x="1094" y="828"/>
                    <a:pt x="1094" y="878"/>
                    <a:pt x="1094" y="917"/>
                  </a:cubicBezTo>
                  <a:cubicBezTo>
                    <a:pt x="1094" y="977"/>
                    <a:pt x="1125" y="977"/>
                    <a:pt x="1125" y="1008"/>
                  </a:cubicBezTo>
                  <a:cubicBezTo>
                    <a:pt x="1125" y="1008"/>
                    <a:pt x="1125" y="1008"/>
                    <a:pt x="1125" y="917"/>
                  </a:cubicBezTo>
                  <a:lnTo>
                    <a:pt x="1155" y="917"/>
                  </a:lnTo>
                  <a:cubicBezTo>
                    <a:pt x="1155" y="1008"/>
                    <a:pt x="1155" y="1008"/>
                    <a:pt x="1186" y="1008"/>
                  </a:cubicBezTo>
                  <a:cubicBezTo>
                    <a:pt x="1246" y="1008"/>
                    <a:pt x="1246" y="1008"/>
                    <a:pt x="1246" y="856"/>
                  </a:cubicBezTo>
                  <a:cubicBezTo>
                    <a:pt x="1246" y="921"/>
                    <a:pt x="1246" y="971"/>
                    <a:pt x="1246" y="971"/>
                  </a:cubicBezTo>
                  <a:cubicBezTo>
                    <a:pt x="1246" y="980"/>
                    <a:pt x="1246" y="992"/>
                    <a:pt x="1246" y="1008"/>
                  </a:cubicBezTo>
                  <a:cubicBezTo>
                    <a:pt x="1260" y="1075"/>
                    <a:pt x="1267" y="1100"/>
                    <a:pt x="1271" y="1100"/>
                  </a:cubicBezTo>
                  <a:cubicBezTo>
                    <a:pt x="1277" y="1100"/>
                    <a:pt x="1277" y="1059"/>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37" y="1008"/>
                    <a:pt x="1337" y="1008"/>
                  </a:cubicBezTo>
                  <a:cubicBezTo>
                    <a:pt x="1337" y="1008"/>
                    <a:pt x="1337" y="1008"/>
                    <a:pt x="1337" y="1099"/>
                  </a:cubicBezTo>
                  <a:cubicBezTo>
                    <a:pt x="1337" y="1129"/>
                    <a:pt x="1337" y="1144"/>
                    <a:pt x="1341" y="1144"/>
                  </a:cubicBezTo>
                  <a:cubicBezTo>
                    <a:pt x="1345" y="1144"/>
                    <a:pt x="1353" y="1129"/>
                    <a:pt x="1368" y="1099"/>
                  </a:cubicBezTo>
                  <a:cubicBezTo>
                    <a:pt x="1368" y="1099"/>
                    <a:pt x="1368" y="1022"/>
                    <a:pt x="1368" y="977"/>
                  </a:cubicBezTo>
                  <a:cubicBezTo>
                    <a:pt x="1368" y="977"/>
                    <a:pt x="1370" y="973"/>
                    <a:pt x="1374" y="964"/>
                  </a:cubicBezTo>
                  <a:lnTo>
                    <a:pt x="1374" y="964"/>
                  </a:lnTo>
                  <a:cubicBezTo>
                    <a:pt x="1372" y="959"/>
                    <a:pt x="1370" y="953"/>
                    <a:pt x="1368" y="947"/>
                  </a:cubicBezTo>
                  <a:cubicBezTo>
                    <a:pt x="1368" y="899"/>
                    <a:pt x="1368" y="808"/>
                    <a:pt x="1368" y="765"/>
                  </a:cubicBezTo>
                  <a:cubicBezTo>
                    <a:pt x="1398" y="765"/>
                    <a:pt x="1398" y="765"/>
                    <a:pt x="1398" y="825"/>
                  </a:cubicBezTo>
                  <a:cubicBezTo>
                    <a:pt x="1398" y="891"/>
                    <a:pt x="1382" y="941"/>
                    <a:pt x="1374" y="964"/>
                  </a:cubicBezTo>
                  <a:lnTo>
                    <a:pt x="1374" y="964"/>
                  </a:lnTo>
                  <a:cubicBezTo>
                    <a:pt x="1398" y="1038"/>
                    <a:pt x="1398" y="1038"/>
                    <a:pt x="1398" y="1038"/>
                  </a:cubicBezTo>
                  <a:cubicBezTo>
                    <a:pt x="1398" y="1038"/>
                    <a:pt x="1398" y="1038"/>
                    <a:pt x="1429" y="947"/>
                  </a:cubicBezTo>
                  <a:cubicBezTo>
                    <a:pt x="1429" y="1027"/>
                    <a:pt x="1429" y="1065"/>
                    <a:pt x="1433" y="1065"/>
                  </a:cubicBezTo>
                  <a:cubicBezTo>
                    <a:pt x="1437" y="1065"/>
                    <a:pt x="1445" y="1035"/>
                    <a:pt x="1459" y="977"/>
                  </a:cubicBezTo>
                  <a:cubicBezTo>
                    <a:pt x="1459" y="996"/>
                    <a:pt x="1459" y="1019"/>
                    <a:pt x="1459" y="1038"/>
                  </a:cubicBezTo>
                  <a:cubicBezTo>
                    <a:pt x="1478" y="1131"/>
                    <a:pt x="1485" y="1167"/>
                    <a:pt x="1488" y="1167"/>
                  </a:cubicBezTo>
                  <a:cubicBezTo>
                    <a:pt x="1489" y="1167"/>
                    <a:pt x="1489" y="1153"/>
                    <a:pt x="1489" y="1129"/>
                  </a:cubicBezTo>
                  <a:cubicBezTo>
                    <a:pt x="1489" y="1038"/>
                    <a:pt x="1489" y="1038"/>
                    <a:pt x="1489" y="1038"/>
                  </a:cubicBezTo>
                  <a:cubicBezTo>
                    <a:pt x="1520" y="977"/>
                    <a:pt x="1520" y="977"/>
                    <a:pt x="1520" y="886"/>
                  </a:cubicBezTo>
                  <a:cubicBezTo>
                    <a:pt x="1520" y="977"/>
                    <a:pt x="1520" y="977"/>
                    <a:pt x="1520" y="977"/>
                  </a:cubicBezTo>
                  <a:lnTo>
                    <a:pt x="1550" y="977"/>
                  </a:lnTo>
                  <a:lnTo>
                    <a:pt x="1550" y="917"/>
                  </a:lnTo>
                  <a:cubicBezTo>
                    <a:pt x="1565" y="993"/>
                    <a:pt x="1581" y="1031"/>
                    <a:pt x="1592" y="1031"/>
                  </a:cubicBezTo>
                  <a:cubicBezTo>
                    <a:pt x="1603" y="1031"/>
                    <a:pt x="1611" y="993"/>
                    <a:pt x="1611" y="917"/>
                  </a:cubicBezTo>
                  <a:lnTo>
                    <a:pt x="1611" y="977"/>
                  </a:lnTo>
                  <a:cubicBezTo>
                    <a:pt x="1611" y="1069"/>
                    <a:pt x="1611" y="1069"/>
                    <a:pt x="1611" y="1069"/>
                  </a:cubicBezTo>
                  <a:cubicBezTo>
                    <a:pt x="1641" y="1069"/>
                    <a:pt x="1641" y="1008"/>
                    <a:pt x="1641" y="1008"/>
                  </a:cubicBezTo>
                  <a:cubicBezTo>
                    <a:pt x="1672" y="1008"/>
                    <a:pt x="1672" y="1008"/>
                    <a:pt x="1672" y="917"/>
                  </a:cubicBezTo>
                  <a:cubicBezTo>
                    <a:pt x="1672" y="917"/>
                    <a:pt x="1672" y="917"/>
                    <a:pt x="1672" y="1008"/>
                  </a:cubicBezTo>
                  <a:cubicBezTo>
                    <a:pt x="1672" y="1069"/>
                    <a:pt x="1672" y="1069"/>
                    <a:pt x="1702" y="1069"/>
                  </a:cubicBezTo>
                  <a:cubicBezTo>
                    <a:pt x="1702" y="1069"/>
                    <a:pt x="1702" y="1008"/>
                    <a:pt x="1702" y="917"/>
                  </a:cubicBezTo>
                  <a:cubicBezTo>
                    <a:pt x="1702" y="967"/>
                    <a:pt x="1711" y="989"/>
                    <a:pt x="1720" y="989"/>
                  </a:cubicBezTo>
                  <a:cubicBezTo>
                    <a:pt x="1727" y="989"/>
                    <a:pt x="1733" y="974"/>
                    <a:pt x="1733" y="947"/>
                  </a:cubicBezTo>
                  <a:cubicBezTo>
                    <a:pt x="1733" y="947"/>
                    <a:pt x="1733" y="947"/>
                    <a:pt x="1733" y="1008"/>
                  </a:cubicBezTo>
                  <a:cubicBezTo>
                    <a:pt x="1733" y="1044"/>
                    <a:pt x="1743" y="1091"/>
                    <a:pt x="1752" y="1091"/>
                  </a:cubicBezTo>
                  <a:cubicBezTo>
                    <a:pt x="1758" y="1091"/>
                    <a:pt x="1763" y="1069"/>
                    <a:pt x="1763" y="1008"/>
                  </a:cubicBezTo>
                  <a:cubicBezTo>
                    <a:pt x="1763" y="1008"/>
                    <a:pt x="1763" y="1008"/>
                    <a:pt x="1763" y="1099"/>
                  </a:cubicBezTo>
                  <a:cubicBezTo>
                    <a:pt x="1778" y="1053"/>
                    <a:pt x="1786" y="1031"/>
                    <a:pt x="1790" y="1031"/>
                  </a:cubicBezTo>
                  <a:cubicBezTo>
                    <a:pt x="1793" y="1031"/>
                    <a:pt x="1793" y="1053"/>
                    <a:pt x="1793" y="1099"/>
                  </a:cubicBezTo>
                  <a:cubicBezTo>
                    <a:pt x="1793" y="1099"/>
                    <a:pt x="1793" y="1099"/>
                    <a:pt x="1793" y="1008"/>
                  </a:cubicBezTo>
                  <a:lnTo>
                    <a:pt x="1793" y="947"/>
                  </a:lnTo>
                  <a:cubicBezTo>
                    <a:pt x="1809" y="1023"/>
                    <a:pt x="1816" y="1061"/>
                    <a:pt x="1820" y="1061"/>
                  </a:cubicBezTo>
                  <a:cubicBezTo>
                    <a:pt x="1824" y="1061"/>
                    <a:pt x="1824" y="1023"/>
                    <a:pt x="1824" y="947"/>
                  </a:cubicBezTo>
                  <a:cubicBezTo>
                    <a:pt x="1824" y="1008"/>
                    <a:pt x="1824" y="1008"/>
                    <a:pt x="1824" y="1008"/>
                  </a:cubicBezTo>
                  <a:cubicBezTo>
                    <a:pt x="1824" y="1008"/>
                    <a:pt x="1854" y="947"/>
                    <a:pt x="1854" y="947"/>
                  </a:cubicBezTo>
                  <a:cubicBezTo>
                    <a:pt x="1885" y="947"/>
                    <a:pt x="1915" y="947"/>
                    <a:pt x="1915" y="886"/>
                  </a:cubicBezTo>
                  <a:cubicBezTo>
                    <a:pt x="1915" y="947"/>
                    <a:pt x="1915" y="947"/>
                    <a:pt x="1915" y="947"/>
                  </a:cubicBezTo>
                  <a:cubicBezTo>
                    <a:pt x="1945" y="947"/>
                    <a:pt x="1945" y="947"/>
                    <a:pt x="1945" y="1038"/>
                  </a:cubicBezTo>
                  <a:cubicBezTo>
                    <a:pt x="1945" y="977"/>
                    <a:pt x="1945" y="977"/>
                    <a:pt x="1945" y="977"/>
                  </a:cubicBezTo>
                  <a:cubicBezTo>
                    <a:pt x="1945" y="1020"/>
                    <a:pt x="1961" y="1063"/>
                    <a:pt x="1970" y="1063"/>
                  </a:cubicBezTo>
                  <a:cubicBezTo>
                    <a:pt x="1973" y="1063"/>
                    <a:pt x="1976" y="1056"/>
                    <a:pt x="1976" y="1038"/>
                  </a:cubicBezTo>
                  <a:cubicBezTo>
                    <a:pt x="1976" y="1010"/>
                    <a:pt x="1976" y="995"/>
                    <a:pt x="1976" y="977"/>
                  </a:cubicBezTo>
                  <a:cubicBezTo>
                    <a:pt x="1976" y="995"/>
                    <a:pt x="1978" y="1003"/>
                    <a:pt x="1982" y="1003"/>
                  </a:cubicBezTo>
                  <a:cubicBezTo>
                    <a:pt x="1991" y="1003"/>
                    <a:pt x="2006" y="960"/>
                    <a:pt x="2006" y="917"/>
                  </a:cubicBezTo>
                  <a:cubicBezTo>
                    <a:pt x="2006" y="977"/>
                    <a:pt x="2006" y="977"/>
                    <a:pt x="2006" y="977"/>
                  </a:cubicBezTo>
                  <a:cubicBezTo>
                    <a:pt x="2015" y="960"/>
                    <a:pt x="2021" y="952"/>
                    <a:pt x="2026" y="952"/>
                  </a:cubicBezTo>
                  <a:cubicBezTo>
                    <a:pt x="2037" y="952"/>
                    <a:pt x="2037" y="995"/>
                    <a:pt x="2037" y="1038"/>
                  </a:cubicBezTo>
                  <a:cubicBezTo>
                    <a:pt x="2006" y="1129"/>
                    <a:pt x="2037" y="1129"/>
                    <a:pt x="2037" y="1129"/>
                  </a:cubicBezTo>
                  <a:cubicBezTo>
                    <a:pt x="2037" y="1069"/>
                    <a:pt x="2037" y="1069"/>
                    <a:pt x="2067" y="1069"/>
                  </a:cubicBezTo>
                  <a:cubicBezTo>
                    <a:pt x="2067" y="1069"/>
                    <a:pt x="2097" y="977"/>
                    <a:pt x="2097" y="856"/>
                  </a:cubicBezTo>
                  <a:cubicBezTo>
                    <a:pt x="2097" y="871"/>
                    <a:pt x="2097" y="893"/>
                    <a:pt x="2097" y="917"/>
                  </a:cubicBezTo>
                  <a:cubicBezTo>
                    <a:pt x="2097" y="886"/>
                    <a:pt x="2097" y="871"/>
                    <a:pt x="2101" y="871"/>
                  </a:cubicBezTo>
                  <a:cubicBezTo>
                    <a:pt x="2105" y="871"/>
                    <a:pt x="2113" y="886"/>
                    <a:pt x="2128" y="917"/>
                  </a:cubicBezTo>
                  <a:cubicBezTo>
                    <a:pt x="2128" y="917"/>
                    <a:pt x="2128" y="917"/>
                    <a:pt x="2128" y="1008"/>
                  </a:cubicBezTo>
                  <a:cubicBezTo>
                    <a:pt x="2158" y="1008"/>
                    <a:pt x="2158" y="1008"/>
                    <a:pt x="2158" y="917"/>
                  </a:cubicBezTo>
                  <a:cubicBezTo>
                    <a:pt x="2158" y="957"/>
                    <a:pt x="2158" y="987"/>
                    <a:pt x="2158" y="1008"/>
                  </a:cubicBezTo>
                  <a:cubicBezTo>
                    <a:pt x="2158" y="947"/>
                    <a:pt x="2158" y="947"/>
                    <a:pt x="2189" y="947"/>
                  </a:cubicBezTo>
                  <a:lnTo>
                    <a:pt x="2189" y="1008"/>
                  </a:lnTo>
                  <a:cubicBezTo>
                    <a:pt x="2189" y="1008"/>
                    <a:pt x="2219" y="1008"/>
                    <a:pt x="2219" y="947"/>
                  </a:cubicBezTo>
                  <a:cubicBezTo>
                    <a:pt x="2219" y="969"/>
                    <a:pt x="2219" y="991"/>
                    <a:pt x="2219" y="1008"/>
                  </a:cubicBezTo>
                  <a:cubicBezTo>
                    <a:pt x="2219" y="1084"/>
                    <a:pt x="2219" y="1122"/>
                    <a:pt x="2223" y="1122"/>
                  </a:cubicBezTo>
                  <a:cubicBezTo>
                    <a:pt x="2227" y="1122"/>
                    <a:pt x="2234" y="1084"/>
                    <a:pt x="2249" y="1008"/>
                  </a:cubicBezTo>
                  <a:cubicBezTo>
                    <a:pt x="2249" y="1008"/>
                    <a:pt x="2249" y="947"/>
                    <a:pt x="2280" y="947"/>
                  </a:cubicBezTo>
                  <a:cubicBezTo>
                    <a:pt x="2280" y="947"/>
                    <a:pt x="2310" y="947"/>
                    <a:pt x="2310" y="1008"/>
                  </a:cubicBezTo>
                  <a:cubicBezTo>
                    <a:pt x="2310" y="947"/>
                    <a:pt x="2310" y="947"/>
                    <a:pt x="2310" y="947"/>
                  </a:cubicBezTo>
                  <a:cubicBezTo>
                    <a:pt x="2319" y="965"/>
                    <a:pt x="2325" y="972"/>
                    <a:pt x="2330" y="972"/>
                  </a:cubicBezTo>
                  <a:cubicBezTo>
                    <a:pt x="2341" y="972"/>
                    <a:pt x="2341" y="929"/>
                    <a:pt x="2341" y="886"/>
                  </a:cubicBezTo>
                  <a:cubicBezTo>
                    <a:pt x="2341" y="907"/>
                    <a:pt x="2341" y="928"/>
                    <a:pt x="2341" y="947"/>
                  </a:cubicBezTo>
                  <a:cubicBezTo>
                    <a:pt x="2341" y="1038"/>
                    <a:pt x="2341" y="1099"/>
                    <a:pt x="2341" y="1099"/>
                  </a:cubicBezTo>
                  <a:cubicBezTo>
                    <a:pt x="2371" y="1099"/>
                    <a:pt x="2371" y="1099"/>
                    <a:pt x="2371" y="1038"/>
                  </a:cubicBezTo>
                  <a:cubicBezTo>
                    <a:pt x="2371" y="947"/>
                    <a:pt x="2371" y="947"/>
                    <a:pt x="2371" y="947"/>
                  </a:cubicBezTo>
                  <a:cubicBezTo>
                    <a:pt x="2371" y="947"/>
                    <a:pt x="2371" y="947"/>
                    <a:pt x="2371" y="886"/>
                  </a:cubicBezTo>
                  <a:cubicBezTo>
                    <a:pt x="2371" y="825"/>
                    <a:pt x="2371" y="825"/>
                    <a:pt x="2371" y="825"/>
                  </a:cubicBezTo>
                  <a:cubicBezTo>
                    <a:pt x="2371" y="886"/>
                    <a:pt x="2401" y="886"/>
                    <a:pt x="2401" y="886"/>
                  </a:cubicBezTo>
                  <a:lnTo>
                    <a:pt x="2401" y="947"/>
                  </a:lnTo>
                  <a:cubicBezTo>
                    <a:pt x="2401" y="983"/>
                    <a:pt x="2401" y="1014"/>
                    <a:pt x="2401" y="1038"/>
                  </a:cubicBezTo>
                  <a:cubicBezTo>
                    <a:pt x="2401" y="977"/>
                    <a:pt x="2493" y="977"/>
                    <a:pt x="2493" y="977"/>
                  </a:cubicBezTo>
                  <a:cubicBezTo>
                    <a:pt x="2508" y="1023"/>
                    <a:pt x="2515" y="1046"/>
                    <a:pt x="2519" y="1046"/>
                  </a:cubicBezTo>
                  <a:cubicBezTo>
                    <a:pt x="2523" y="1046"/>
                    <a:pt x="2523" y="1023"/>
                    <a:pt x="2523" y="977"/>
                  </a:cubicBezTo>
                  <a:cubicBezTo>
                    <a:pt x="2523" y="917"/>
                    <a:pt x="2553" y="917"/>
                    <a:pt x="2553" y="917"/>
                  </a:cubicBezTo>
                  <a:cubicBezTo>
                    <a:pt x="2584" y="917"/>
                    <a:pt x="2614" y="917"/>
                    <a:pt x="2614" y="856"/>
                  </a:cubicBezTo>
                  <a:cubicBezTo>
                    <a:pt x="2614" y="856"/>
                    <a:pt x="2645" y="765"/>
                    <a:pt x="2645" y="765"/>
                  </a:cubicBezTo>
                  <a:cubicBezTo>
                    <a:pt x="2645" y="704"/>
                    <a:pt x="2645" y="704"/>
                    <a:pt x="2645" y="704"/>
                  </a:cubicBezTo>
                  <a:cubicBezTo>
                    <a:pt x="2675" y="704"/>
                    <a:pt x="2675" y="704"/>
                    <a:pt x="2675" y="765"/>
                  </a:cubicBezTo>
                  <a:lnTo>
                    <a:pt x="2675" y="917"/>
                  </a:lnTo>
                  <a:cubicBezTo>
                    <a:pt x="2684" y="964"/>
                    <a:pt x="2691" y="982"/>
                    <a:pt x="2695" y="982"/>
                  </a:cubicBezTo>
                  <a:cubicBezTo>
                    <a:pt x="2705" y="982"/>
                    <a:pt x="2705" y="897"/>
                    <a:pt x="2705" y="856"/>
                  </a:cubicBezTo>
                  <a:cubicBezTo>
                    <a:pt x="2705" y="825"/>
                    <a:pt x="2705" y="810"/>
                    <a:pt x="2709" y="810"/>
                  </a:cubicBezTo>
                  <a:cubicBezTo>
                    <a:pt x="2713" y="810"/>
                    <a:pt x="2721" y="825"/>
                    <a:pt x="2736" y="856"/>
                  </a:cubicBezTo>
                  <a:cubicBezTo>
                    <a:pt x="2736" y="917"/>
                    <a:pt x="2736" y="947"/>
                    <a:pt x="2736" y="947"/>
                  </a:cubicBezTo>
                  <a:cubicBezTo>
                    <a:pt x="2736" y="856"/>
                    <a:pt x="2766" y="856"/>
                    <a:pt x="2796" y="856"/>
                  </a:cubicBezTo>
                  <a:cubicBezTo>
                    <a:pt x="2808" y="867"/>
                    <a:pt x="2819" y="874"/>
                    <a:pt x="2828" y="874"/>
                  </a:cubicBezTo>
                  <a:cubicBezTo>
                    <a:pt x="2845" y="874"/>
                    <a:pt x="2857" y="853"/>
                    <a:pt x="2857" y="795"/>
                  </a:cubicBezTo>
                  <a:cubicBezTo>
                    <a:pt x="2875" y="760"/>
                    <a:pt x="2882" y="725"/>
                    <a:pt x="2885" y="725"/>
                  </a:cubicBezTo>
                  <a:cubicBezTo>
                    <a:pt x="2888" y="725"/>
                    <a:pt x="2888" y="744"/>
                    <a:pt x="2888" y="795"/>
                  </a:cubicBezTo>
                  <a:cubicBezTo>
                    <a:pt x="2888" y="886"/>
                    <a:pt x="2888" y="886"/>
                    <a:pt x="2888" y="886"/>
                  </a:cubicBezTo>
                  <a:cubicBezTo>
                    <a:pt x="2918" y="886"/>
                    <a:pt x="2918" y="886"/>
                    <a:pt x="2918" y="825"/>
                  </a:cubicBezTo>
                  <a:cubicBezTo>
                    <a:pt x="2918" y="902"/>
                    <a:pt x="2930" y="966"/>
                    <a:pt x="2939" y="966"/>
                  </a:cubicBezTo>
                  <a:cubicBezTo>
                    <a:pt x="2944" y="966"/>
                    <a:pt x="2948" y="943"/>
                    <a:pt x="2948" y="886"/>
                  </a:cubicBezTo>
                  <a:cubicBezTo>
                    <a:pt x="2948" y="886"/>
                    <a:pt x="2948" y="886"/>
                    <a:pt x="2948" y="977"/>
                  </a:cubicBezTo>
                  <a:cubicBezTo>
                    <a:pt x="2979" y="977"/>
                    <a:pt x="2979" y="977"/>
                    <a:pt x="2979" y="886"/>
                  </a:cubicBezTo>
                  <a:lnTo>
                    <a:pt x="3009" y="886"/>
                  </a:lnTo>
                  <a:cubicBezTo>
                    <a:pt x="3009" y="886"/>
                    <a:pt x="3009" y="825"/>
                    <a:pt x="3009" y="825"/>
                  </a:cubicBezTo>
                  <a:lnTo>
                    <a:pt x="3040" y="825"/>
                  </a:lnTo>
                  <a:cubicBezTo>
                    <a:pt x="3040" y="886"/>
                    <a:pt x="3040" y="917"/>
                    <a:pt x="3070" y="917"/>
                  </a:cubicBezTo>
                  <a:cubicBezTo>
                    <a:pt x="3100" y="917"/>
                    <a:pt x="3131" y="917"/>
                    <a:pt x="3131" y="977"/>
                  </a:cubicBezTo>
                  <a:cubicBezTo>
                    <a:pt x="3131" y="977"/>
                    <a:pt x="3131" y="977"/>
                    <a:pt x="3131" y="917"/>
                  </a:cubicBezTo>
                  <a:cubicBezTo>
                    <a:pt x="3131" y="893"/>
                    <a:pt x="3131" y="872"/>
                    <a:pt x="3131" y="856"/>
                  </a:cubicBezTo>
                  <a:cubicBezTo>
                    <a:pt x="3146" y="917"/>
                    <a:pt x="3154" y="947"/>
                    <a:pt x="3157" y="947"/>
                  </a:cubicBezTo>
                  <a:cubicBezTo>
                    <a:pt x="3161" y="947"/>
                    <a:pt x="3161" y="917"/>
                    <a:pt x="3161" y="856"/>
                  </a:cubicBezTo>
                  <a:lnTo>
                    <a:pt x="3161" y="917"/>
                  </a:lnTo>
                  <a:cubicBezTo>
                    <a:pt x="3161" y="978"/>
                    <a:pt x="3166" y="1005"/>
                    <a:pt x="3172" y="1005"/>
                  </a:cubicBezTo>
                  <a:cubicBezTo>
                    <a:pt x="3181" y="1005"/>
                    <a:pt x="3192" y="946"/>
                    <a:pt x="3192" y="856"/>
                  </a:cubicBezTo>
                  <a:cubicBezTo>
                    <a:pt x="3192" y="898"/>
                    <a:pt x="3192" y="955"/>
                    <a:pt x="3192" y="955"/>
                  </a:cubicBezTo>
                  <a:cubicBezTo>
                    <a:pt x="3192" y="977"/>
                    <a:pt x="3192" y="1013"/>
                    <a:pt x="3192" y="1069"/>
                  </a:cubicBezTo>
                  <a:cubicBezTo>
                    <a:pt x="3192" y="1129"/>
                    <a:pt x="3192" y="1220"/>
                    <a:pt x="3192" y="1220"/>
                  </a:cubicBezTo>
                  <a:cubicBezTo>
                    <a:pt x="3222" y="1220"/>
                    <a:pt x="3222" y="1160"/>
                    <a:pt x="3222" y="1069"/>
                  </a:cubicBez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22" y="224"/>
                    <a:pt x="3211" y="180"/>
                    <a:pt x="3202" y="180"/>
                  </a:cubicBezTo>
                  <a:cubicBezTo>
                    <a:pt x="3196" y="180"/>
                    <a:pt x="3192" y="199"/>
                    <a:pt x="3192" y="248"/>
                  </a:cubicBezTo>
                  <a:cubicBezTo>
                    <a:pt x="3192" y="187"/>
                    <a:pt x="3161" y="187"/>
                    <a:pt x="3161" y="187"/>
                  </a:cubicBezTo>
                  <a:cubicBezTo>
                    <a:pt x="3131" y="187"/>
                    <a:pt x="3100" y="187"/>
                    <a:pt x="3100" y="96"/>
                  </a:cubicBezTo>
                  <a:cubicBezTo>
                    <a:pt x="3100" y="35"/>
                    <a:pt x="3100" y="35"/>
                    <a:pt x="3100" y="35"/>
                  </a:cubicBezTo>
                  <a:cubicBezTo>
                    <a:pt x="3100" y="96"/>
                    <a:pt x="3070" y="96"/>
                    <a:pt x="3040" y="96"/>
                  </a:cubicBezTo>
                  <a:cubicBezTo>
                    <a:pt x="3040" y="96"/>
                    <a:pt x="3035" y="91"/>
                    <a:pt x="3029" y="91"/>
                  </a:cubicBezTo>
                  <a:cubicBezTo>
                    <a:pt x="3020" y="91"/>
                    <a:pt x="3009" y="102"/>
                    <a:pt x="3009" y="157"/>
                  </a:cubicBezTo>
                  <a:lnTo>
                    <a:pt x="2979" y="157"/>
                  </a:lnTo>
                  <a:cubicBezTo>
                    <a:pt x="2979" y="65"/>
                    <a:pt x="2979" y="65"/>
                    <a:pt x="2979" y="65"/>
                  </a:cubicBezTo>
                  <a:cubicBezTo>
                    <a:pt x="2979" y="157"/>
                    <a:pt x="2948" y="157"/>
                    <a:pt x="2948" y="157"/>
                  </a:cubicBezTo>
                  <a:cubicBezTo>
                    <a:pt x="2948" y="157"/>
                    <a:pt x="2918" y="126"/>
                    <a:pt x="2888" y="65"/>
                  </a:cubicBezTo>
                  <a:lnTo>
                    <a:pt x="2857" y="65"/>
                  </a:lnTo>
                  <a:cubicBezTo>
                    <a:pt x="2857" y="126"/>
                    <a:pt x="2857" y="126"/>
                    <a:pt x="2827" y="126"/>
                  </a:cubicBezTo>
                  <a:cubicBezTo>
                    <a:pt x="2796" y="126"/>
                    <a:pt x="2766" y="126"/>
                    <a:pt x="2766" y="187"/>
                  </a:cubicBezTo>
                  <a:cubicBezTo>
                    <a:pt x="2746" y="48"/>
                    <a:pt x="2739" y="0"/>
                    <a:pt x="27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14"/>
            <p:cNvSpPr/>
            <p:nvPr/>
          </p:nvSpPr>
          <p:spPr>
            <a:xfrm>
              <a:off x="1821476" y="1926239"/>
              <a:ext cx="53325" cy="19771"/>
            </a:xfrm>
            <a:custGeom>
              <a:rect b="b" l="l" r="r" t="t"/>
              <a:pathLst>
                <a:path extrusionOk="0" h="1195" w="3223">
                  <a:moveTo>
                    <a:pt x="2006" y="183"/>
                  </a:moveTo>
                  <a:cubicBezTo>
                    <a:pt x="2006" y="183"/>
                    <a:pt x="2006" y="183"/>
                    <a:pt x="2006" y="183"/>
                  </a:cubicBezTo>
                  <a:cubicBezTo>
                    <a:pt x="2006" y="183"/>
                    <a:pt x="2006" y="183"/>
                    <a:pt x="2006" y="183"/>
                  </a:cubicBezTo>
                  <a:close/>
                  <a:moveTo>
                    <a:pt x="2037" y="183"/>
                  </a:moveTo>
                  <a:lnTo>
                    <a:pt x="2037" y="183"/>
                  </a:lnTo>
                  <a:cubicBezTo>
                    <a:pt x="2037" y="183"/>
                    <a:pt x="2037" y="183"/>
                    <a:pt x="2037" y="183"/>
                  </a:cubicBezTo>
                  <a:close/>
                  <a:moveTo>
                    <a:pt x="2067" y="183"/>
                  </a:moveTo>
                  <a:cubicBezTo>
                    <a:pt x="2067" y="183"/>
                    <a:pt x="2067" y="183"/>
                    <a:pt x="2067" y="183"/>
                  </a:cubicBezTo>
                  <a:cubicBezTo>
                    <a:pt x="2067" y="183"/>
                    <a:pt x="2067" y="183"/>
                    <a:pt x="2067" y="183"/>
                  </a:cubicBezTo>
                  <a:close/>
                  <a:moveTo>
                    <a:pt x="2280" y="153"/>
                  </a:moveTo>
                  <a:cubicBezTo>
                    <a:pt x="2280" y="169"/>
                    <a:pt x="2280" y="189"/>
                    <a:pt x="2280" y="213"/>
                  </a:cubicBezTo>
                  <a:lnTo>
                    <a:pt x="2310" y="213"/>
                  </a:lnTo>
                  <a:cubicBezTo>
                    <a:pt x="2310" y="153"/>
                    <a:pt x="2280" y="153"/>
                    <a:pt x="2280" y="153"/>
                  </a:cubicBezTo>
                  <a:close/>
                  <a:moveTo>
                    <a:pt x="2330" y="114"/>
                  </a:moveTo>
                  <a:cubicBezTo>
                    <a:pt x="2326" y="114"/>
                    <a:pt x="2320" y="125"/>
                    <a:pt x="2310" y="153"/>
                  </a:cubicBezTo>
                  <a:cubicBezTo>
                    <a:pt x="2310" y="153"/>
                    <a:pt x="2310" y="153"/>
                    <a:pt x="2310" y="213"/>
                  </a:cubicBezTo>
                  <a:cubicBezTo>
                    <a:pt x="2332" y="171"/>
                    <a:pt x="2338" y="114"/>
                    <a:pt x="2330" y="114"/>
                  </a:cubicBezTo>
                  <a:close/>
                  <a:moveTo>
                    <a:pt x="760" y="244"/>
                  </a:moveTo>
                  <a:cubicBezTo>
                    <a:pt x="760" y="244"/>
                    <a:pt x="760" y="244"/>
                    <a:pt x="760" y="244"/>
                  </a:cubicBezTo>
                  <a:cubicBezTo>
                    <a:pt x="760" y="244"/>
                    <a:pt x="760" y="244"/>
                    <a:pt x="760" y="244"/>
                  </a:cubicBezTo>
                  <a:close/>
                  <a:moveTo>
                    <a:pt x="791" y="244"/>
                  </a:moveTo>
                  <a:cubicBezTo>
                    <a:pt x="791" y="244"/>
                    <a:pt x="791" y="244"/>
                    <a:pt x="791" y="244"/>
                  </a:cubicBezTo>
                  <a:cubicBezTo>
                    <a:pt x="791" y="244"/>
                    <a:pt x="791" y="244"/>
                    <a:pt x="791" y="244"/>
                  </a:cubicBezTo>
                  <a:close/>
                  <a:moveTo>
                    <a:pt x="1307" y="244"/>
                  </a:moveTo>
                  <a:cubicBezTo>
                    <a:pt x="1307" y="244"/>
                    <a:pt x="1307" y="244"/>
                    <a:pt x="1307" y="244"/>
                  </a:cubicBezTo>
                  <a:cubicBezTo>
                    <a:pt x="1307" y="244"/>
                    <a:pt x="1307" y="244"/>
                    <a:pt x="1307" y="244"/>
                  </a:cubicBezTo>
                  <a:close/>
                  <a:moveTo>
                    <a:pt x="2128" y="183"/>
                  </a:moveTo>
                  <a:cubicBezTo>
                    <a:pt x="2128" y="259"/>
                    <a:pt x="2120" y="297"/>
                    <a:pt x="2117" y="297"/>
                  </a:cubicBezTo>
                  <a:cubicBezTo>
                    <a:pt x="2113" y="297"/>
                    <a:pt x="2113" y="259"/>
                    <a:pt x="2128" y="183"/>
                  </a:cubicBezTo>
                  <a:close/>
                  <a:moveTo>
                    <a:pt x="1824" y="244"/>
                  </a:moveTo>
                  <a:cubicBezTo>
                    <a:pt x="1839" y="305"/>
                    <a:pt x="1839" y="335"/>
                    <a:pt x="1836" y="335"/>
                  </a:cubicBezTo>
                  <a:cubicBezTo>
                    <a:pt x="1832" y="335"/>
                    <a:pt x="1824" y="305"/>
                    <a:pt x="1824" y="244"/>
                  </a:cubicBezTo>
                  <a:close/>
                  <a:moveTo>
                    <a:pt x="274" y="487"/>
                  </a:moveTo>
                  <a:lnTo>
                    <a:pt x="244" y="548"/>
                  </a:lnTo>
                  <a:cubicBezTo>
                    <a:pt x="244" y="529"/>
                    <a:pt x="244" y="509"/>
                    <a:pt x="244" y="487"/>
                  </a:cubicBezTo>
                  <a:close/>
                  <a:moveTo>
                    <a:pt x="123" y="457"/>
                  </a:moveTo>
                  <a:lnTo>
                    <a:pt x="123" y="457"/>
                  </a:lnTo>
                  <a:cubicBezTo>
                    <a:pt x="152" y="458"/>
                    <a:pt x="152" y="518"/>
                    <a:pt x="152" y="609"/>
                  </a:cubicBezTo>
                  <a:cubicBezTo>
                    <a:pt x="152" y="623"/>
                    <a:pt x="151" y="631"/>
                    <a:pt x="148" y="631"/>
                  </a:cubicBezTo>
                  <a:cubicBezTo>
                    <a:pt x="141" y="631"/>
                    <a:pt x="127" y="576"/>
                    <a:pt x="123" y="457"/>
                  </a:cubicBezTo>
                  <a:close/>
                  <a:moveTo>
                    <a:pt x="633" y="386"/>
                  </a:moveTo>
                  <a:cubicBezTo>
                    <a:pt x="639" y="386"/>
                    <a:pt x="639" y="416"/>
                    <a:pt x="639" y="487"/>
                  </a:cubicBezTo>
                  <a:lnTo>
                    <a:pt x="608" y="639"/>
                  </a:lnTo>
                  <a:cubicBezTo>
                    <a:pt x="608" y="639"/>
                    <a:pt x="608" y="578"/>
                    <a:pt x="608" y="426"/>
                  </a:cubicBezTo>
                  <a:cubicBezTo>
                    <a:pt x="621" y="401"/>
                    <a:pt x="628" y="386"/>
                    <a:pt x="633" y="386"/>
                  </a:cubicBezTo>
                  <a:close/>
                  <a:moveTo>
                    <a:pt x="2402" y="761"/>
                  </a:moveTo>
                  <a:cubicBezTo>
                    <a:pt x="2402" y="761"/>
                    <a:pt x="2402" y="761"/>
                    <a:pt x="2402" y="821"/>
                  </a:cubicBezTo>
                  <a:lnTo>
                    <a:pt x="2371" y="761"/>
                  </a:lnTo>
                  <a:close/>
                  <a:moveTo>
                    <a:pt x="122" y="578"/>
                  </a:moveTo>
                  <a:cubicBezTo>
                    <a:pt x="122" y="578"/>
                    <a:pt x="122" y="578"/>
                    <a:pt x="122" y="639"/>
                  </a:cubicBezTo>
                  <a:cubicBezTo>
                    <a:pt x="122" y="660"/>
                    <a:pt x="122" y="692"/>
                    <a:pt x="122" y="730"/>
                  </a:cubicBezTo>
                  <a:lnTo>
                    <a:pt x="122" y="852"/>
                  </a:lnTo>
                  <a:cubicBezTo>
                    <a:pt x="122" y="856"/>
                    <a:pt x="121" y="858"/>
                    <a:pt x="120" y="858"/>
                  </a:cubicBezTo>
                  <a:cubicBezTo>
                    <a:pt x="114" y="858"/>
                    <a:pt x="92" y="783"/>
                    <a:pt x="92" y="730"/>
                  </a:cubicBezTo>
                  <a:cubicBezTo>
                    <a:pt x="92" y="578"/>
                    <a:pt x="92" y="578"/>
                    <a:pt x="122" y="578"/>
                  </a:cubicBezTo>
                  <a:close/>
                  <a:moveTo>
                    <a:pt x="851" y="761"/>
                  </a:moveTo>
                  <a:cubicBezTo>
                    <a:pt x="851" y="761"/>
                    <a:pt x="882" y="761"/>
                    <a:pt x="882" y="821"/>
                  </a:cubicBezTo>
                  <a:cubicBezTo>
                    <a:pt x="882" y="821"/>
                    <a:pt x="882" y="913"/>
                    <a:pt x="851" y="913"/>
                  </a:cubicBezTo>
                  <a:cubicBezTo>
                    <a:pt x="851" y="913"/>
                    <a:pt x="851" y="821"/>
                    <a:pt x="851" y="821"/>
                  </a:cubicBezTo>
                  <a:cubicBezTo>
                    <a:pt x="851" y="761"/>
                    <a:pt x="851" y="761"/>
                    <a:pt x="851" y="761"/>
                  </a:cubicBezTo>
                  <a:close/>
                  <a:moveTo>
                    <a:pt x="122" y="1156"/>
                  </a:moveTo>
                  <a:cubicBezTo>
                    <a:pt x="122" y="1156"/>
                    <a:pt x="122" y="1156"/>
                    <a:pt x="122" y="1156"/>
                  </a:cubicBezTo>
                  <a:cubicBezTo>
                    <a:pt x="122" y="1156"/>
                    <a:pt x="122" y="1156"/>
                    <a:pt x="122" y="1156"/>
                  </a:cubicBezTo>
                  <a:close/>
                  <a:moveTo>
                    <a:pt x="1733" y="1"/>
                  </a:moveTo>
                  <a:cubicBezTo>
                    <a:pt x="1703" y="61"/>
                    <a:pt x="1703" y="61"/>
                    <a:pt x="1703" y="61"/>
                  </a:cubicBezTo>
                  <a:cubicBezTo>
                    <a:pt x="1703" y="153"/>
                    <a:pt x="1703" y="153"/>
                    <a:pt x="1703" y="153"/>
                  </a:cubicBezTo>
                  <a:cubicBezTo>
                    <a:pt x="1703" y="153"/>
                    <a:pt x="1672" y="213"/>
                    <a:pt x="1672" y="213"/>
                  </a:cubicBezTo>
                  <a:cubicBezTo>
                    <a:pt x="1672" y="213"/>
                    <a:pt x="1642" y="213"/>
                    <a:pt x="1642" y="122"/>
                  </a:cubicBezTo>
                  <a:cubicBezTo>
                    <a:pt x="1642" y="122"/>
                    <a:pt x="1642" y="122"/>
                    <a:pt x="1642" y="213"/>
                  </a:cubicBezTo>
                  <a:cubicBezTo>
                    <a:pt x="1627" y="244"/>
                    <a:pt x="1619" y="259"/>
                    <a:pt x="1615" y="259"/>
                  </a:cubicBezTo>
                  <a:cubicBezTo>
                    <a:pt x="1611" y="259"/>
                    <a:pt x="1611" y="244"/>
                    <a:pt x="1611" y="213"/>
                  </a:cubicBezTo>
                  <a:cubicBezTo>
                    <a:pt x="1611" y="274"/>
                    <a:pt x="1611" y="274"/>
                    <a:pt x="1611" y="274"/>
                  </a:cubicBezTo>
                  <a:cubicBezTo>
                    <a:pt x="1611" y="232"/>
                    <a:pt x="1611" y="175"/>
                    <a:pt x="1601" y="175"/>
                  </a:cubicBezTo>
                  <a:cubicBezTo>
                    <a:pt x="1597" y="175"/>
                    <a:pt x="1590" y="186"/>
                    <a:pt x="1581" y="213"/>
                  </a:cubicBezTo>
                  <a:cubicBezTo>
                    <a:pt x="1581" y="274"/>
                    <a:pt x="1581" y="274"/>
                    <a:pt x="1581" y="274"/>
                  </a:cubicBezTo>
                  <a:cubicBezTo>
                    <a:pt x="1581" y="237"/>
                    <a:pt x="1534" y="211"/>
                    <a:pt x="1499" y="211"/>
                  </a:cubicBezTo>
                  <a:cubicBezTo>
                    <a:pt x="1477" y="211"/>
                    <a:pt x="1459" y="221"/>
                    <a:pt x="1459" y="244"/>
                  </a:cubicBezTo>
                  <a:lnTo>
                    <a:pt x="1429" y="244"/>
                  </a:lnTo>
                  <a:cubicBezTo>
                    <a:pt x="1429" y="192"/>
                    <a:pt x="1424" y="174"/>
                    <a:pt x="1417" y="174"/>
                  </a:cubicBezTo>
                  <a:cubicBezTo>
                    <a:pt x="1409" y="174"/>
                    <a:pt x="1399" y="209"/>
                    <a:pt x="1399" y="244"/>
                  </a:cubicBezTo>
                  <a:cubicBezTo>
                    <a:pt x="1399" y="335"/>
                    <a:pt x="1399" y="335"/>
                    <a:pt x="1368" y="335"/>
                  </a:cubicBezTo>
                  <a:cubicBezTo>
                    <a:pt x="1368" y="316"/>
                    <a:pt x="1368" y="286"/>
                    <a:pt x="1368" y="244"/>
                  </a:cubicBezTo>
                  <a:cubicBezTo>
                    <a:pt x="1368" y="177"/>
                    <a:pt x="1362" y="139"/>
                    <a:pt x="1356" y="139"/>
                  </a:cubicBezTo>
                  <a:cubicBezTo>
                    <a:pt x="1347" y="139"/>
                    <a:pt x="1338" y="199"/>
                    <a:pt x="1338" y="335"/>
                  </a:cubicBezTo>
                  <a:cubicBezTo>
                    <a:pt x="1338" y="294"/>
                    <a:pt x="1338" y="264"/>
                    <a:pt x="1338" y="244"/>
                  </a:cubicBezTo>
                  <a:cubicBezTo>
                    <a:pt x="1323" y="320"/>
                    <a:pt x="1315" y="358"/>
                    <a:pt x="1311" y="358"/>
                  </a:cubicBezTo>
                  <a:cubicBezTo>
                    <a:pt x="1307" y="358"/>
                    <a:pt x="1307" y="320"/>
                    <a:pt x="1307" y="244"/>
                  </a:cubicBezTo>
                  <a:cubicBezTo>
                    <a:pt x="1307" y="320"/>
                    <a:pt x="1300" y="358"/>
                    <a:pt x="1292" y="358"/>
                  </a:cubicBezTo>
                  <a:cubicBezTo>
                    <a:pt x="1285" y="358"/>
                    <a:pt x="1277" y="320"/>
                    <a:pt x="1277" y="244"/>
                  </a:cubicBezTo>
                  <a:lnTo>
                    <a:pt x="1277" y="183"/>
                  </a:lnTo>
                  <a:lnTo>
                    <a:pt x="1247" y="183"/>
                  </a:lnTo>
                  <a:lnTo>
                    <a:pt x="1247" y="244"/>
                  </a:lnTo>
                  <a:cubicBezTo>
                    <a:pt x="1247" y="244"/>
                    <a:pt x="1247" y="153"/>
                    <a:pt x="1216" y="153"/>
                  </a:cubicBezTo>
                  <a:cubicBezTo>
                    <a:pt x="1155" y="153"/>
                    <a:pt x="1155" y="153"/>
                    <a:pt x="1155" y="244"/>
                  </a:cubicBezTo>
                  <a:cubicBezTo>
                    <a:pt x="1155" y="244"/>
                    <a:pt x="1155" y="153"/>
                    <a:pt x="1125" y="153"/>
                  </a:cubicBezTo>
                  <a:cubicBezTo>
                    <a:pt x="1125" y="153"/>
                    <a:pt x="1125" y="153"/>
                    <a:pt x="1125" y="92"/>
                  </a:cubicBezTo>
                  <a:cubicBezTo>
                    <a:pt x="1107" y="163"/>
                    <a:pt x="1100" y="193"/>
                    <a:pt x="1091" y="193"/>
                  </a:cubicBezTo>
                  <a:cubicBezTo>
                    <a:pt x="1084" y="193"/>
                    <a:pt x="1077" y="178"/>
                    <a:pt x="1064" y="153"/>
                  </a:cubicBezTo>
                  <a:cubicBezTo>
                    <a:pt x="1064" y="153"/>
                    <a:pt x="1064" y="153"/>
                    <a:pt x="1064" y="213"/>
                  </a:cubicBezTo>
                  <a:cubicBezTo>
                    <a:pt x="1049" y="259"/>
                    <a:pt x="1041" y="282"/>
                    <a:pt x="1038" y="282"/>
                  </a:cubicBezTo>
                  <a:cubicBezTo>
                    <a:pt x="1034" y="282"/>
                    <a:pt x="1034" y="259"/>
                    <a:pt x="1034" y="213"/>
                  </a:cubicBezTo>
                  <a:lnTo>
                    <a:pt x="1003" y="153"/>
                  </a:lnTo>
                  <a:cubicBezTo>
                    <a:pt x="1003" y="112"/>
                    <a:pt x="1003" y="82"/>
                    <a:pt x="1003" y="61"/>
                  </a:cubicBezTo>
                  <a:cubicBezTo>
                    <a:pt x="1003" y="127"/>
                    <a:pt x="1003" y="177"/>
                    <a:pt x="992" y="177"/>
                  </a:cubicBezTo>
                  <a:cubicBezTo>
                    <a:pt x="988" y="177"/>
                    <a:pt x="982" y="170"/>
                    <a:pt x="973" y="153"/>
                  </a:cubicBezTo>
                  <a:cubicBezTo>
                    <a:pt x="973" y="153"/>
                    <a:pt x="973" y="153"/>
                    <a:pt x="973" y="213"/>
                  </a:cubicBezTo>
                  <a:cubicBezTo>
                    <a:pt x="973" y="213"/>
                    <a:pt x="943" y="122"/>
                    <a:pt x="943" y="61"/>
                  </a:cubicBezTo>
                  <a:cubicBezTo>
                    <a:pt x="943" y="77"/>
                    <a:pt x="943" y="97"/>
                    <a:pt x="943" y="122"/>
                  </a:cubicBezTo>
                  <a:cubicBezTo>
                    <a:pt x="912" y="122"/>
                    <a:pt x="912" y="335"/>
                    <a:pt x="912" y="487"/>
                  </a:cubicBezTo>
                  <a:cubicBezTo>
                    <a:pt x="912" y="426"/>
                    <a:pt x="912" y="426"/>
                    <a:pt x="882" y="426"/>
                  </a:cubicBezTo>
                  <a:cubicBezTo>
                    <a:pt x="882" y="335"/>
                    <a:pt x="912" y="335"/>
                    <a:pt x="912" y="335"/>
                  </a:cubicBezTo>
                  <a:lnTo>
                    <a:pt x="912" y="274"/>
                  </a:lnTo>
                  <a:cubicBezTo>
                    <a:pt x="912" y="198"/>
                    <a:pt x="905" y="160"/>
                    <a:pt x="897" y="160"/>
                  </a:cubicBezTo>
                  <a:cubicBezTo>
                    <a:pt x="889" y="160"/>
                    <a:pt x="882" y="198"/>
                    <a:pt x="882" y="274"/>
                  </a:cubicBezTo>
                  <a:cubicBezTo>
                    <a:pt x="882" y="244"/>
                    <a:pt x="882" y="206"/>
                    <a:pt x="882" y="183"/>
                  </a:cubicBezTo>
                  <a:cubicBezTo>
                    <a:pt x="882" y="183"/>
                    <a:pt x="882" y="183"/>
                    <a:pt x="851" y="122"/>
                  </a:cubicBezTo>
                  <a:cubicBezTo>
                    <a:pt x="851" y="122"/>
                    <a:pt x="851" y="122"/>
                    <a:pt x="851" y="183"/>
                  </a:cubicBezTo>
                  <a:cubicBezTo>
                    <a:pt x="851" y="274"/>
                    <a:pt x="851" y="274"/>
                    <a:pt x="851" y="274"/>
                  </a:cubicBezTo>
                  <a:cubicBezTo>
                    <a:pt x="851" y="274"/>
                    <a:pt x="851" y="274"/>
                    <a:pt x="851" y="335"/>
                  </a:cubicBezTo>
                  <a:cubicBezTo>
                    <a:pt x="851" y="396"/>
                    <a:pt x="821" y="487"/>
                    <a:pt x="821" y="487"/>
                  </a:cubicBezTo>
                  <a:cubicBezTo>
                    <a:pt x="821" y="466"/>
                    <a:pt x="821" y="437"/>
                    <a:pt x="821" y="396"/>
                  </a:cubicBezTo>
                  <a:cubicBezTo>
                    <a:pt x="821" y="335"/>
                    <a:pt x="821" y="335"/>
                    <a:pt x="821" y="335"/>
                  </a:cubicBezTo>
                  <a:cubicBezTo>
                    <a:pt x="821" y="335"/>
                    <a:pt x="791" y="335"/>
                    <a:pt x="791" y="244"/>
                  </a:cubicBezTo>
                  <a:cubicBezTo>
                    <a:pt x="791" y="310"/>
                    <a:pt x="791" y="359"/>
                    <a:pt x="779" y="359"/>
                  </a:cubicBezTo>
                  <a:cubicBezTo>
                    <a:pt x="775" y="359"/>
                    <a:pt x="769" y="352"/>
                    <a:pt x="760" y="335"/>
                  </a:cubicBezTo>
                  <a:cubicBezTo>
                    <a:pt x="760" y="335"/>
                    <a:pt x="760" y="335"/>
                    <a:pt x="760" y="244"/>
                  </a:cubicBezTo>
                  <a:cubicBezTo>
                    <a:pt x="760" y="289"/>
                    <a:pt x="753" y="312"/>
                    <a:pt x="745" y="312"/>
                  </a:cubicBezTo>
                  <a:cubicBezTo>
                    <a:pt x="737" y="312"/>
                    <a:pt x="730" y="289"/>
                    <a:pt x="730" y="244"/>
                  </a:cubicBezTo>
                  <a:cubicBezTo>
                    <a:pt x="715" y="168"/>
                    <a:pt x="707" y="130"/>
                    <a:pt x="703" y="130"/>
                  </a:cubicBezTo>
                  <a:cubicBezTo>
                    <a:pt x="699" y="130"/>
                    <a:pt x="699" y="168"/>
                    <a:pt x="699" y="244"/>
                  </a:cubicBezTo>
                  <a:cubicBezTo>
                    <a:pt x="699" y="280"/>
                    <a:pt x="699" y="327"/>
                    <a:pt x="699" y="327"/>
                  </a:cubicBezTo>
                  <a:cubicBezTo>
                    <a:pt x="699" y="419"/>
                    <a:pt x="699" y="553"/>
                    <a:pt x="699" y="609"/>
                  </a:cubicBezTo>
                  <a:cubicBezTo>
                    <a:pt x="699" y="694"/>
                    <a:pt x="699" y="732"/>
                    <a:pt x="694" y="732"/>
                  </a:cubicBezTo>
                  <a:cubicBezTo>
                    <a:pt x="690" y="732"/>
                    <a:pt x="682" y="709"/>
                    <a:pt x="669" y="669"/>
                  </a:cubicBezTo>
                  <a:cubicBezTo>
                    <a:pt x="669" y="669"/>
                    <a:pt x="669" y="609"/>
                    <a:pt x="669" y="517"/>
                  </a:cubicBezTo>
                  <a:cubicBezTo>
                    <a:pt x="669" y="457"/>
                    <a:pt x="669" y="457"/>
                    <a:pt x="669" y="457"/>
                  </a:cubicBezTo>
                  <a:cubicBezTo>
                    <a:pt x="669" y="396"/>
                    <a:pt x="669" y="305"/>
                    <a:pt x="669" y="305"/>
                  </a:cubicBezTo>
                  <a:cubicBezTo>
                    <a:pt x="669" y="244"/>
                    <a:pt x="669" y="244"/>
                    <a:pt x="639" y="244"/>
                  </a:cubicBezTo>
                  <a:cubicBezTo>
                    <a:pt x="639" y="244"/>
                    <a:pt x="639" y="244"/>
                    <a:pt x="639" y="153"/>
                  </a:cubicBezTo>
                  <a:cubicBezTo>
                    <a:pt x="608" y="153"/>
                    <a:pt x="608" y="153"/>
                    <a:pt x="608" y="244"/>
                  </a:cubicBezTo>
                  <a:cubicBezTo>
                    <a:pt x="608" y="269"/>
                    <a:pt x="608" y="289"/>
                    <a:pt x="608" y="305"/>
                  </a:cubicBezTo>
                  <a:cubicBezTo>
                    <a:pt x="608" y="208"/>
                    <a:pt x="583" y="135"/>
                    <a:pt x="566" y="135"/>
                  </a:cubicBezTo>
                  <a:cubicBezTo>
                    <a:pt x="555" y="135"/>
                    <a:pt x="547" y="158"/>
                    <a:pt x="547" y="213"/>
                  </a:cubicBezTo>
                  <a:cubicBezTo>
                    <a:pt x="547" y="183"/>
                    <a:pt x="540" y="168"/>
                    <a:pt x="532" y="168"/>
                  </a:cubicBezTo>
                  <a:cubicBezTo>
                    <a:pt x="525" y="168"/>
                    <a:pt x="517" y="183"/>
                    <a:pt x="517" y="213"/>
                  </a:cubicBezTo>
                  <a:lnTo>
                    <a:pt x="487" y="213"/>
                  </a:lnTo>
                  <a:cubicBezTo>
                    <a:pt x="487" y="233"/>
                    <a:pt x="487" y="256"/>
                    <a:pt x="487" y="274"/>
                  </a:cubicBezTo>
                  <a:cubicBezTo>
                    <a:pt x="487" y="213"/>
                    <a:pt x="487" y="213"/>
                    <a:pt x="456" y="213"/>
                  </a:cubicBezTo>
                  <a:cubicBezTo>
                    <a:pt x="456" y="213"/>
                    <a:pt x="456" y="213"/>
                    <a:pt x="456" y="274"/>
                  </a:cubicBezTo>
                  <a:cubicBezTo>
                    <a:pt x="447" y="302"/>
                    <a:pt x="441" y="313"/>
                    <a:pt x="436" y="313"/>
                  </a:cubicBezTo>
                  <a:cubicBezTo>
                    <a:pt x="426" y="313"/>
                    <a:pt x="426" y="256"/>
                    <a:pt x="426" y="213"/>
                  </a:cubicBezTo>
                  <a:cubicBezTo>
                    <a:pt x="426" y="213"/>
                    <a:pt x="396" y="213"/>
                    <a:pt x="396" y="274"/>
                  </a:cubicBezTo>
                  <a:cubicBezTo>
                    <a:pt x="396" y="256"/>
                    <a:pt x="396" y="235"/>
                    <a:pt x="396" y="213"/>
                  </a:cubicBezTo>
                  <a:cubicBezTo>
                    <a:pt x="396" y="194"/>
                    <a:pt x="396" y="186"/>
                    <a:pt x="395" y="186"/>
                  </a:cubicBezTo>
                  <a:cubicBezTo>
                    <a:pt x="394" y="186"/>
                    <a:pt x="389" y="306"/>
                    <a:pt x="365" y="426"/>
                  </a:cubicBezTo>
                  <a:lnTo>
                    <a:pt x="365" y="335"/>
                  </a:lnTo>
                  <a:cubicBezTo>
                    <a:pt x="365" y="426"/>
                    <a:pt x="365" y="487"/>
                    <a:pt x="335" y="487"/>
                  </a:cubicBezTo>
                  <a:cubicBezTo>
                    <a:pt x="365" y="487"/>
                    <a:pt x="365" y="548"/>
                    <a:pt x="365" y="639"/>
                  </a:cubicBezTo>
                  <a:cubicBezTo>
                    <a:pt x="365" y="639"/>
                    <a:pt x="335" y="548"/>
                    <a:pt x="335" y="487"/>
                  </a:cubicBezTo>
                  <a:cubicBezTo>
                    <a:pt x="335" y="335"/>
                    <a:pt x="335" y="274"/>
                    <a:pt x="304" y="274"/>
                  </a:cubicBezTo>
                  <a:cubicBezTo>
                    <a:pt x="304" y="274"/>
                    <a:pt x="304" y="274"/>
                    <a:pt x="274" y="183"/>
                  </a:cubicBezTo>
                  <a:cubicBezTo>
                    <a:pt x="274" y="183"/>
                    <a:pt x="274" y="183"/>
                    <a:pt x="274" y="274"/>
                  </a:cubicBezTo>
                  <a:cubicBezTo>
                    <a:pt x="274" y="229"/>
                    <a:pt x="266" y="206"/>
                    <a:pt x="259" y="206"/>
                  </a:cubicBezTo>
                  <a:cubicBezTo>
                    <a:pt x="251" y="206"/>
                    <a:pt x="244" y="229"/>
                    <a:pt x="244" y="274"/>
                  </a:cubicBezTo>
                  <a:cubicBezTo>
                    <a:pt x="244" y="292"/>
                    <a:pt x="244" y="312"/>
                    <a:pt x="244" y="335"/>
                  </a:cubicBezTo>
                  <a:cubicBezTo>
                    <a:pt x="244" y="354"/>
                    <a:pt x="244" y="375"/>
                    <a:pt x="244" y="396"/>
                  </a:cubicBezTo>
                  <a:cubicBezTo>
                    <a:pt x="244" y="305"/>
                    <a:pt x="233" y="247"/>
                    <a:pt x="224" y="247"/>
                  </a:cubicBezTo>
                  <a:cubicBezTo>
                    <a:pt x="218" y="247"/>
                    <a:pt x="213" y="274"/>
                    <a:pt x="213" y="335"/>
                  </a:cubicBezTo>
                  <a:cubicBezTo>
                    <a:pt x="195" y="242"/>
                    <a:pt x="187" y="206"/>
                    <a:pt x="185" y="206"/>
                  </a:cubicBezTo>
                  <a:cubicBezTo>
                    <a:pt x="183" y="206"/>
                    <a:pt x="183" y="220"/>
                    <a:pt x="183" y="244"/>
                  </a:cubicBezTo>
                  <a:cubicBezTo>
                    <a:pt x="183" y="329"/>
                    <a:pt x="173" y="367"/>
                    <a:pt x="165" y="367"/>
                  </a:cubicBezTo>
                  <a:cubicBezTo>
                    <a:pt x="158" y="367"/>
                    <a:pt x="152" y="344"/>
                    <a:pt x="152" y="305"/>
                  </a:cubicBezTo>
                  <a:lnTo>
                    <a:pt x="123" y="453"/>
                  </a:lnTo>
                  <a:lnTo>
                    <a:pt x="123" y="453"/>
                  </a:lnTo>
                  <a:cubicBezTo>
                    <a:pt x="122" y="435"/>
                    <a:pt x="122" y="416"/>
                    <a:pt x="122" y="396"/>
                  </a:cubicBezTo>
                  <a:cubicBezTo>
                    <a:pt x="92" y="396"/>
                    <a:pt x="92" y="396"/>
                    <a:pt x="92" y="305"/>
                  </a:cubicBezTo>
                  <a:cubicBezTo>
                    <a:pt x="92" y="329"/>
                    <a:pt x="92" y="349"/>
                    <a:pt x="92" y="365"/>
                  </a:cubicBezTo>
                  <a:cubicBezTo>
                    <a:pt x="92" y="441"/>
                    <a:pt x="92" y="479"/>
                    <a:pt x="88" y="479"/>
                  </a:cubicBezTo>
                  <a:cubicBezTo>
                    <a:pt x="84" y="479"/>
                    <a:pt x="76" y="441"/>
                    <a:pt x="61" y="365"/>
                  </a:cubicBezTo>
                  <a:cubicBezTo>
                    <a:pt x="31" y="365"/>
                    <a:pt x="31" y="365"/>
                    <a:pt x="31" y="305"/>
                  </a:cubicBezTo>
                  <a:cubicBezTo>
                    <a:pt x="31" y="259"/>
                    <a:pt x="31" y="236"/>
                    <a:pt x="27" y="236"/>
                  </a:cubicBezTo>
                  <a:cubicBezTo>
                    <a:pt x="23" y="236"/>
                    <a:pt x="16" y="259"/>
                    <a:pt x="0" y="305"/>
                  </a:cubicBezTo>
                  <a:cubicBezTo>
                    <a:pt x="0" y="457"/>
                    <a:pt x="0" y="517"/>
                    <a:pt x="31" y="517"/>
                  </a:cubicBezTo>
                  <a:cubicBezTo>
                    <a:pt x="31" y="517"/>
                    <a:pt x="31" y="517"/>
                    <a:pt x="31" y="578"/>
                  </a:cubicBezTo>
                  <a:lnTo>
                    <a:pt x="0" y="578"/>
                  </a:lnTo>
                  <a:cubicBezTo>
                    <a:pt x="0" y="578"/>
                    <a:pt x="0" y="578"/>
                    <a:pt x="0" y="669"/>
                  </a:cubicBezTo>
                  <a:cubicBezTo>
                    <a:pt x="0" y="689"/>
                    <a:pt x="0" y="760"/>
                    <a:pt x="0" y="791"/>
                  </a:cubicBezTo>
                  <a:cubicBezTo>
                    <a:pt x="0" y="913"/>
                    <a:pt x="31" y="913"/>
                    <a:pt x="31" y="913"/>
                  </a:cubicBezTo>
                  <a:cubicBezTo>
                    <a:pt x="31" y="913"/>
                    <a:pt x="31" y="913"/>
                    <a:pt x="31" y="1004"/>
                  </a:cubicBezTo>
                  <a:cubicBezTo>
                    <a:pt x="31" y="1065"/>
                    <a:pt x="31" y="1156"/>
                    <a:pt x="31" y="1156"/>
                  </a:cubicBezTo>
                  <a:cubicBezTo>
                    <a:pt x="43" y="1179"/>
                    <a:pt x="50" y="1194"/>
                    <a:pt x="54" y="1194"/>
                  </a:cubicBezTo>
                  <a:cubicBezTo>
                    <a:pt x="61" y="1194"/>
                    <a:pt x="61" y="1158"/>
                    <a:pt x="61" y="1065"/>
                  </a:cubicBezTo>
                  <a:cubicBezTo>
                    <a:pt x="61" y="1065"/>
                    <a:pt x="61" y="1004"/>
                    <a:pt x="61" y="913"/>
                  </a:cubicBezTo>
                  <a:cubicBezTo>
                    <a:pt x="61" y="887"/>
                    <a:pt x="61" y="867"/>
                    <a:pt x="61" y="852"/>
                  </a:cubicBezTo>
                  <a:cubicBezTo>
                    <a:pt x="92" y="913"/>
                    <a:pt x="92" y="1004"/>
                    <a:pt x="92" y="1004"/>
                  </a:cubicBezTo>
                  <a:cubicBezTo>
                    <a:pt x="92" y="1065"/>
                    <a:pt x="92" y="1065"/>
                    <a:pt x="92" y="1065"/>
                  </a:cubicBezTo>
                  <a:cubicBezTo>
                    <a:pt x="92" y="1065"/>
                    <a:pt x="92" y="1065"/>
                    <a:pt x="122" y="1156"/>
                  </a:cubicBezTo>
                  <a:cubicBezTo>
                    <a:pt x="122" y="1122"/>
                    <a:pt x="122" y="1038"/>
                    <a:pt x="122" y="943"/>
                  </a:cubicBezTo>
                  <a:cubicBezTo>
                    <a:pt x="122" y="1064"/>
                    <a:pt x="132" y="1136"/>
                    <a:pt x="140" y="1136"/>
                  </a:cubicBezTo>
                  <a:cubicBezTo>
                    <a:pt x="147" y="1136"/>
                    <a:pt x="152" y="1095"/>
                    <a:pt x="152" y="1004"/>
                  </a:cubicBezTo>
                  <a:cubicBezTo>
                    <a:pt x="152" y="955"/>
                    <a:pt x="152" y="896"/>
                    <a:pt x="152" y="852"/>
                  </a:cubicBezTo>
                  <a:cubicBezTo>
                    <a:pt x="152" y="791"/>
                    <a:pt x="152" y="791"/>
                    <a:pt x="152" y="791"/>
                  </a:cubicBezTo>
                  <a:cubicBezTo>
                    <a:pt x="183" y="791"/>
                    <a:pt x="183" y="791"/>
                    <a:pt x="183" y="852"/>
                  </a:cubicBezTo>
                  <a:cubicBezTo>
                    <a:pt x="183" y="894"/>
                    <a:pt x="183" y="924"/>
                    <a:pt x="183" y="943"/>
                  </a:cubicBezTo>
                  <a:cubicBezTo>
                    <a:pt x="183" y="985"/>
                    <a:pt x="183" y="1042"/>
                    <a:pt x="193" y="1042"/>
                  </a:cubicBezTo>
                  <a:cubicBezTo>
                    <a:pt x="197" y="1042"/>
                    <a:pt x="204" y="1031"/>
                    <a:pt x="213" y="1004"/>
                  </a:cubicBezTo>
                  <a:cubicBezTo>
                    <a:pt x="213" y="1004"/>
                    <a:pt x="244" y="1004"/>
                    <a:pt x="244" y="1095"/>
                  </a:cubicBezTo>
                  <a:cubicBezTo>
                    <a:pt x="244" y="1060"/>
                    <a:pt x="244" y="964"/>
                    <a:pt x="244" y="882"/>
                  </a:cubicBezTo>
                  <a:cubicBezTo>
                    <a:pt x="244" y="943"/>
                    <a:pt x="244" y="943"/>
                    <a:pt x="274" y="943"/>
                  </a:cubicBezTo>
                  <a:cubicBezTo>
                    <a:pt x="274" y="943"/>
                    <a:pt x="274" y="943"/>
                    <a:pt x="274" y="1034"/>
                  </a:cubicBezTo>
                  <a:cubicBezTo>
                    <a:pt x="274" y="973"/>
                    <a:pt x="279" y="946"/>
                    <a:pt x="285" y="946"/>
                  </a:cubicBezTo>
                  <a:cubicBezTo>
                    <a:pt x="294" y="946"/>
                    <a:pt x="304" y="1004"/>
                    <a:pt x="304" y="1095"/>
                  </a:cubicBezTo>
                  <a:cubicBezTo>
                    <a:pt x="304" y="1186"/>
                    <a:pt x="304" y="1186"/>
                    <a:pt x="304" y="1186"/>
                  </a:cubicBezTo>
                  <a:cubicBezTo>
                    <a:pt x="304" y="1095"/>
                    <a:pt x="304" y="1095"/>
                    <a:pt x="335" y="1095"/>
                  </a:cubicBezTo>
                  <a:cubicBezTo>
                    <a:pt x="335" y="1095"/>
                    <a:pt x="335" y="1095"/>
                    <a:pt x="335" y="973"/>
                  </a:cubicBezTo>
                  <a:cubicBezTo>
                    <a:pt x="335" y="913"/>
                    <a:pt x="335" y="821"/>
                    <a:pt x="335" y="821"/>
                  </a:cubicBezTo>
                  <a:cubicBezTo>
                    <a:pt x="365" y="821"/>
                    <a:pt x="365" y="821"/>
                    <a:pt x="365" y="882"/>
                  </a:cubicBezTo>
                  <a:cubicBezTo>
                    <a:pt x="365" y="882"/>
                    <a:pt x="365" y="973"/>
                    <a:pt x="365" y="973"/>
                  </a:cubicBezTo>
                  <a:cubicBezTo>
                    <a:pt x="365" y="956"/>
                    <a:pt x="363" y="948"/>
                    <a:pt x="359" y="948"/>
                  </a:cubicBezTo>
                  <a:cubicBezTo>
                    <a:pt x="350" y="948"/>
                    <a:pt x="335" y="991"/>
                    <a:pt x="335" y="1034"/>
                  </a:cubicBezTo>
                  <a:cubicBezTo>
                    <a:pt x="335" y="1125"/>
                    <a:pt x="365" y="1125"/>
                    <a:pt x="365" y="1125"/>
                  </a:cubicBezTo>
                  <a:cubicBezTo>
                    <a:pt x="365" y="1125"/>
                    <a:pt x="365" y="1065"/>
                    <a:pt x="365" y="1065"/>
                  </a:cubicBezTo>
                  <a:cubicBezTo>
                    <a:pt x="365" y="1053"/>
                    <a:pt x="365" y="1043"/>
                    <a:pt x="365" y="1034"/>
                  </a:cubicBezTo>
                  <a:cubicBezTo>
                    <a:pt x="365" y="1034"/>
                    <a:pt x="365" y="1125"/>
                    <a:pt x="396" y="1125"/>
                  </a:cubicBezTo>
                  <a:cubicBezTo>
                    <a:pt x="396" y="1083"/>
                    <a:pt x="396" y="1026"/>
                    <a:pt x="406" y="1026"/>
                  </a:cubicBezTo>
                  <a:cubicBezTo>
                    <a:pt x="410" y="1026"/>
                    <a:pt x="417" y="1037"/>
                    <a:pt x="426" y="1065"/>
                  </a:cubicBezTo>
                  <a:cubicBezTo>
                    <a:pt x="426" y="1065"/>
                    <a:pt x="426" y="1065"/>
                    <a:pt x="426" y="973"/>
                  </a:cubicBezTo>
                  <a:cubicBezTo>
                    <a:pt x="456" y="973"/>
                    <a:pt x="456" y="973"/>
                    <a:pt x="456" y="1065"/>
                  </a:cubicBezTo>
                  <a:cubicBezTo>
                    <a:pt x="456" y="1065"/>
                    <a:pt x="456" y="1065"/>
                    <a:pt x="487" y="973"/>
                  </a:cubicBezTo>
                  <a:cubicBezTo>
                    <a:pt x="487" y="1065"/>
                    <a:pt x="487" y="1065"/>
                    <a:pt x="487" y="1065"/>
                  </a:cubicBezTo>
                  <a:cubicBezTo>
                    <a:pt x="487" y="1023"/>
                    <a:pt x="499" y="1007"/>
                    <a:pt x="513" y="1007"/>
                  </a:cubicBezTo>
                  <a:cubicBezTo>
                    <a:pt x="529" y="1007"/>
                    <a:pt x="547" y="1031"/>
                    <a:pt x="547" y="1065"/>
                  </a:cubicBezTo>
                  <a:cubicBezTo>
                    <a:pt x="547" y="1042"/>
                    <a:pt x="547" y="998"/>
                    <a:pt x="547" y="943"/>
                  </a:cubicBezTo>
                  <a:cubicBezTo>
                    <a:pt x="517" y="913"/>
                    <a:pt x="517" y="913"/>
                    <a:pt x="517" y="913"/>
                  </a:cubicBezTo>
                  <a:lnTo>
                    <a:pt x="547" y="791"/>
                  </a:lnTo>
                  <a:cubicBezTo>
                    <a:pt x="547" y="831"/>
                    <a:pt x="547" y="869"/>
                    <a:pt x="547" y="913"/>
                  </a:cubicBezTo>
                  <a:cubicBezTo>
                    <a:pt x="547" y="849"/>
                    <a:pt x="553" y="818"/>
                    <a:pt x="559" y="818"/>
                  </a:cubicBezTo>
                  <a:cubicBezTo>
                    <a:pt x="568" y="818"/>
                    <a:pt x="578" y="880"/>
                    <a:pt x="578" y="1004"/>
                  </a:cubicBezTo>
                  <a:cubicBezTo>
                    <a:pt x="595" y="832"/>
                    <a:pt x="603" y="738"/>
                    <a:pt x="606" y="738"/>
                  </a:cubicBezTo>
                  <a:cubicBezTo>
                    <a:pt x="608" y="738"/>
                    <a:pt x="608" y="794"/>
                    <a:pt x="608" y="913"/>
                  </a:cubicBezTo>
                  <a:cubicBezTo>
                    <a:pt x="608" y="946"/>
                    <a:pt x="608" y="976"/>
                    <a:pt x="608" y="1004"/>
                  </a:cubicBezTo>
                  <a:cubicBezTo>
                    <a:pt x="608" y="928"/>
                    <a:pt x="608" y="890"/>
                    <a:pt x="612" y="890"/>
                  </a:cubicBezTo>
                  <a:cubicBezTo>
                    <a:pt x="616" y="890"/>
                    <a:pt x="623" y="928"/>
                    <a:pt x="639" y="1004"/>
                  </a:cubicBezTo>
                  <a:cubicBezTo>
                    <a:pt x="639" y="1119"/>
                    <a:pt x="639" y="1172"/>
                    <a:pt x="644" y="1172"/>
                  </a:cubicBezTo>
                  <a:cubicBezTo>
                    <a:pt x="648" y="1172"/>
                    <a:pt x="655" y="1134"/>
                    <a:pt x="669" y="1065"/>
                  </a:cubicBezTo>
                  <a:cubicBezTo>
                    <a:pt x="669" y="1074"/>
                    <a:pt x="669" y="1084"/>
                    <a:pt x="669" y="1095"/>
                  </a:cubicBezTo>
                  <a:cubicBezTo>
                    <a:pt x="669" y="1120"/>
                    <a:pt x="669" y="1140"/>
                    <a:pt x="669" y="1156"/>
                  </a:cubicBezTo>
                  <a:lnTo>
                    <a:pt x="699" y="1156"/>
                  </a:lnTo>
                  <a:cubicBezTo>
                    <a:pt x="699" y="1156"/>
                    <a:pt x="699" y="1095"/>
                    <a:pt x="699" y="1004"/>
                  </a:cubicBezTo>
                  <a:cubicBezTo>
                    <a:pt x="699" y="1101"/>
                    <a:pt x="699" y="1173"/>
                    <a:pt x="707" y="1173"/>
                  </a:cubicBezTo>
                  <a:cubicBezTo>
                    <a:pt x="712" y="1173"/>
                    <a:pt x="719" y="1150"/>
                    <a:pt x="730" y="1095"/>
                  </a:cubicBezTo>
                  <a:cubicBezTo>
                    <a:pt x="751" y="1137"/>
                    <a:pt x="757" y="1194"/>
                    <a:pt x="759" y="1194"/>
                  </a:cubicBezTo>
                  <a:cubicBezTo>
                    <a:pt x="760" y="1194"/>
                    <a:pt x="760" y="1183"/>
                    <a:pt x="760" y="1156"/>
                  </a:cubicBezTo>
                  <a:cubicBezTo>
                    <a:pt x="791" y="1156"/>
                    <a:pt x="791" y="1156"/>
                    <a:pt x="791" y="1095"/>
                  </a:cubicBezTo>
                  <a:cubicBezTo>
                    <a:pt x="791" y="1065"/>
                    <a:pt x="798" y="1049"/>
                    <a:pt x="806" y="1049"/>
                  </a:cubicBezTo>
                  <a:cubicBezTo>
                    <a:pt x="813" y="1049"/>
                    <a:pt x="821" y="1065"/>
                    <a:pt x="821" y="1095"/>
                  </a:cubicBezTo>
                  <a:cubicBezTo>
                    <a:pt x="821" y="1095"/>
                    <a:pt x="821" y="1034"/>
                    <a:pt x="821" y="1034"/>
                  </a:cubicBezTo>
                  <a:cubicBezTo>
                    <a:pt x="821" y="1034"/>
                    <a:pt x="821" y="1034"/>
                    <a:pt x="851" y="943"/>
                  </a:cubicBezTo>
                  <a:cubicBezTo>
                    <a:pt x="851" y="962"/>
                    <a:pt x="851" y="992"/>
                    <a:pt x="851" y="1034"/>
                  </a:cubicBezTo>
                  <a:cubicBezTo>
                    <a:pt x="870" y="943"/>
                    <a:pt x="877" y="885"/>
                    <a:pt x="880" y="885"/>
                  </a:cubicBezTo>
                  <a:cubicBezTo>
                    <a:pt x="882" y="885"/>
                    <a:pt x="882" y="912"/>
                    <a:pt x="882" y="973"/>
                  </a:cubicBezTo>
                  <a:cubicBezTo>
                    <a:pt x="882" y="973"/>
                    <a:pt x="882" y="973"/>
                    <a:pt x="882" y="882"/>
                  </a:cubicBezTo>
                  <a:cubicBezTo>
                    <a:pt x="882" y="958"/>
                    <a:pt x="889" y="996"/>
                    <a:pt x="897" y="996"/>
                  </a:cubicBezTo>
                  <a:cubicBezTo>
                    <a:pt x="905" y="996"/>
                    <a:pt x="912" y="958"/>
                    <a:pt x="912" y="882"/>
                  </a:cubicBezTo>
                  <a:cubicBezTo>
                    <a:pt x="912" y="933"/>
                    <a:pt x="922" y="975"/>
                    <a:pt x="930" y="975"/>
                  </a:cubicBezTo>
                  <a:cubicBezTo>
                    <a:pt x="937" y="975"/>
                    <a:pt x="943" y="949"/>
                    <a:pt x="943" y="882"/>
                  </a:cubicBezTo>
                  <a:cubicBezTo>
                    <a:pt x="943" y="928"/>
                    <a:pt x="943" y="951"/>
                    <a:pt x="946" y="951"/>
                  </a:cubicBezTo>
                  <a:cubicBezTo>
                    <a:pt x="950" y="951"/>
                    <a:pt x="958" y="928"/>
                    <a:pt x="973" y="882"/>
                  </a:cubicBezTo>
                  <a:cubicBezTo>
                    <a:pt x="973" y="929"/>
                    <a:pt x="973" y="973"/>
                    <a:pt x="973" y="973"/>
                  </a:cubicBezTo>
                  <a:lnTo>
                    <a:pt x="1003" y="973"/>
                  </a:lnTo>
                  <a:cubicBezTo>
                    <a:pt x="1034" y="973"/>
                    <a:pt x="1034" y="973"/>
                    <a:pt x="1034" y="913"/>
                  </a:cubicBezTo>
                  <a:cubicBezTo>
                    <a:pt x="1034" y="913"/>
                    <a:pt x="1034" y="973"/>
                    <a:pt x="1034" y="973"/>
                  </a:cubicBezTo>
                  <a:cubicBezTo>
                    <a:pt x="1049" y="913"/>
                    <a:pt x="1057" y="882"/>
                    <a:pt x="1060" y="882"/>
                  </a:cubicBezTo>
                  <a:cubicBezTo>
                    <a:pt x="1064" y="882"/>
                    <a:pt x="1064" y="913"/>
                    <a:pt x="1064" y="973"/>
                  </a:cubicBezTo>
                  <a:cubicBezTo>
                    <a:pt x="1064" y="923"/>
                    <a:pt x="1064" y="847"/>
                    <a:pt x="1064" y="761"/>
                  </a:cubicBezTo>
                  <a:cubicBezTo>
                    <a:pt x="1064" y="939"/>
                    <a:pt x="1064" y="1012"/>
                    <a:pt x="1070" y="1012"/>
                  </a:cubicBezTo>
                  <a:cubicBezTo>
                    <a:pt x="1075" y="1012"/>
                    <a:pt x="1082" y="975"/>
                    <a:pt x="1095" y="913"/>
                  </a:cubicBezTo>
                  <a:cubicBezTo>
                    <a:pt x="1095" y="973"/>
                    <a:pt x="1095" y="973"/>
                    <a:pt x="1125" y="1004"/>
                  </a:cubicBezTo>
                  <a:cubicBezTo>
                    <a:pt x="1125" y="1004"/>
                    <a:pt x="1125" y="1004"/>
                    <a:pt x="1125" y="913"/>
                  </a:cubicBezTo>
                  <a:cubicBezTo>
                    <a:pt x="1125" y="974"/>
                    <a:pt x="1130" y="1001"/>
                    <a:pt x="1136" y="1001"/>
                  </a:cubicBezTo>
                  <a:cubicBezTo>
                    <a:pt x="1145" y="1001"/>
                    <a:pt x="1155" y="942"/>
                    <a:pt x="1155" y="852"/>
                  </a:cubicBezTo>
                  <a:lnTo>
                    <a:pt x="1155" y="913"/>
                  </a:lnTo>
                  <a:cubicBezTo>
                    <a:pt x="1155" y="1004"/>
                    <a:pt x="1155" y="1004"/>
                    <a:pt x="1186" y="1004"/>
                  </a:cubicBezTo>
                  <a:cubicBezTo>
                    <a:pt x="1216" y="1004"/>
                    <a:pt x="1216" y="1004"/>
                    <a:pt x="1216" y="852"/>
                  </a:cubicBezTo>
                  <a:cubicBezTo>
                    <a:pt x="1216" y="776"/>
                    <a:pt x="1224" y="738"/>
                    <a:pt x="1231" y="738"/>
                  </a:cubicBezTo>
                  <a:cubicBezTo>
                    <a:pt x="1239" y="738"/>
                    <a:pt x="1247" y="776"/>
                    <a:pt x="1247" y="852"/>
                  </a:cubicBezTo>
                  <a:cubicBezTo>
                    <a:pt x="1247" y="917"/>
                    <a:pt x="1247" y="967"/>
                    <a:pt x="1247" y="967"/>
                  </a:cubicBezTo>
                  <a:cubicBezTo>
                    <a:pt x="1247" y="976"/>
                    <a:pt x="1247" y="988"/>
                    <a:pt x="1247" y="1004"/>
                  </a:cubicBezTo>
                  <a:cubicBezTo>
                    <a:pt x="1247" y="1071"/>
                    <a:pt x="1252" y="1096"/>
                    <a:pt x="1259" y="1096"/>
                  </a:cubicBezTo>
                  <a:cubicBezTo>
                    <a:pt x="1267" y="1096"/>
                    <a:pt x="1277" y="1055"/>
                    <a:pt x="1277" y="1004"/>
                  </a:cubicBezTo>
                  <a:cubicBezTo>
                    <a:pt x="1265" y="942"/>
                    <a:pt x="1262" y="921"/>
                    <a:pt x="1264" y="921"/>
                  </a:cubicBezTo>
                  <a:lnTo>
                    <a:pt x="1264" y="921"/>
                  </a:lnTo>
                  <a:cubicBezTo>
                    <a:pt x="1266" y="921"/>
                    <a:pt x="1277" y="968"/>
                    <a:pt x="1277" y="1004"/>
                  </a:cubicBezTo>
                  <a:cubicBezTo>
                    <a:pt x="1277" y="1041"/>
                    <a:pt x="1277" y="1074"/>
                    <a:pt x="1277" y="1095"/>
                  </a:cubicBezTo>
                  <a:cubicBezTo>
                    <a:pt x="1277" y="1044"/>
                    <a:pt x="1287" y="1002"/>
                    <a:pt x="1295" y="1002"/>
                  </a:cubicBezTo>
                  <a:cubicBezTo>
                    <a:pt x="1301" y="1002"/>
                    <a:pt x="1307" y="1028"/>
                    <a:pt x="1307" y="1095"/>
                  </a:cubicBezTo>
                  <a:cubicBezTo>
                    <a:pt x="1307" y="1004"/>
                    <a:pt x="1307" y="1004"/>
                    <a:pt x="1338" y="1004"/>
                  </a:cubicBezTo>
                  <a:cubicBezTo>
                    <a:pt x="1338" y="1004"/>
                    <a:pt x="1338" y="1004"/>
                    <a:pt x="1338" y="1095"/>
                  </a:cubicBezTo>
                  <a:cubicBezTo>
                    <a:pt x="1338" y="1095"/>
                    <a:pt x="1338" y="943"/>
                    <a:pt x="1368" y="943"/>
                  </a:cubicBezTo>
                  <a:cubicBezTo>
                    <a:pt x="1368" y="1034"/>
                    <a:pt x="1368" y="1034"/>
                    <a:pt x="1399" y="1034"/>
                  </a:cubicBezTo>
                  <a:cubicBezTo>
                    <a:pt x="1399" y="1034"/>
                    <a:pt x="1399" y="1034"/>
                    <a:pt x="1399" y="943"/>
                  </a:cubicBezTo>
                  <a:cubicBezTo>
                    <a:pt x="1399" y="1023"/>
                    <a:pt x="1407" y="1061"/>
                    <a:pt x="1415" y="1061"/>
                  </a:cubicBezTo>
                  <a:cubicBezTo>
                    <a:pt x="1422" y="1061"/>
                    <a:pt x="1429" y="1031"/>
                    <a:pt x="1429" y="973"/>
                  </a:cubicBezTo>
                  <a:cubicBezTo>
                    <a:pt x="1444" y="1004"/>
                    <a:pt x="1452" y="1019"/>
                    <a:pt x="1456" y="1019"/>
                  </a:cubicBezTo>
                  <a:cubicBezTo>
                    <a:pt x="1459" y="1019"/>
                    <a:pt x="1459" y="1004"/>
                    <a:pt x="1459" y="973"/>
                  </a:cubicBezTo>
                  <a:cubicBezTo>
                    <a:pt x="1459" y="992"/>
                    <a:pt x="1459" y="1015"/>
                    <a:pt x="1459" y="1034"/>
                  </a:cubicBezTo>
                  <a:cubicBezTo>
                    <a:pt x="1459" y="1075"/>
                    <a:pt x="1459" y="1105"/>
                    <a:pt x="1459" y="1125"/>
                  </a:cubicBezTo>
                  <a:cubicBezTo>
                    <a:pt x="1490" y="1034"/>
                    <a:pt x="1490" y="1034"/>
                    <a:pt x="1490" y="1034"/>
                  </a:cubicBezTo>
                  <a:cubicBezTo>
                    <a:pt x="1490" y="973"/>
                    <a:pt x="1490" y="973"/>
                    <a:pt x="1490" y="882"/>
                  </a:cubicBezTo>
                  <a:cubicBezTo>
                    <a:pt x="1490" y="821"/>
                    <a:pt x="1490" y="761"/>
                    <a:pt x="1490" y="761"/>
                  </a:cubicBezTo>
                  <a:cubicBezTo>
                    <a:pt x="1500" y="730"/>
                    <a:pt x="1507" y="720"/>
                    <a:pt x="1511" y="720"/>
                  </a:cubicBezTo>
                  <a:cubicBezTo>
                    <a:pt x="1520" y="720"/>
                    <a:pt x="1520" y="761"/>
                    <a:pt x="1520" y="761"/>
                  </a:cubicBezTo>
                  <a:cubicBezTo>
                    <a:pt x="1490" y="821"/>
                    <a:pt x="1490" y="821"/>
                    <a:pt x="1520" y="882"/>
                  </a:cubicBezTo>
                  <a:cubicBezTo>
                    <a:pt x="1520" y="973"/>
                    <a:pt x="1520" y="973"/>
                    <a:pt x="1520" y="973"/>
                  </a:cubicBezTo>
                  <a:lnTo>
                    <a:pt x="1551" y="973"/>
                  </a:lnTo>
                  <a:lnTo>
                    <a:pt x="1551" y="913"/>
                  </a:lnTo>
                  <a:cubicBezTo>
                    <a:pt x="1551" y="989"/>
                    <a:pt x="1566" y="1027"/>
                    <a:pt x="1581" y="1027"/>
                  </a:cubicBezTo>
                  <a:cubicBezTo>
                    <a:pt x="1596" y="1027"/>
                    <a:pt x="1611" y="989"/>
                    <a:pt x="1611" y="913"/>
                  </a:cubicBezTo>
                  <a:lnTo>
                    <a:pt x="1611" y="973"/>
                  </a:lnTo>
                  <a:cubicBezTo>
                    <a:pt x="1611" y="1065"/>
                    <a:pt x="1611" y="1065"/>
                    <a:pt x="1611" y="1065"/>
                  </a:cubicBezTo>
                  <a:cubicBezTo>
                    <a:pt x="1611" y="1065"/>
                    <a:pt x="1642" y="1004"/>
                    <a:pt x="1642" y="1004"/>
                  </a:cubicBezTo>
                  <a:cubicBezTo>
                    <a:pt x="1672" y="1004"/>
                    <a:pt x="1672" y="1004"/>
                    <a:pt x="1672" y="913"/>
                  </a:cubicBezTo>
                  <a:cubicBezTo>
                    <a:pt x="1672" y="882"/>
                    <a:pt x="1672" y="867"/>
                    <a:pt x="1676" y="867"/>
                  </a:cubicBezTo>
                  <a:cubicBezTo>
                    <a:pt x="1680" y="867"/>
                    <a:pt x="1687" y="882"/>
                    <a:pt x="1703" y="913"/>
                  </a:cubicBezTo>
                  <a:cubicBezTo>
                    <a:pt x="1703" y="963"/>
                    <a:pt x="1703" y="985"/>
                    <a:pt x="1708" y="985"/>
                  </a:cubicBezTo>
                  <a:cubicBezTo>
                    <a:pt x="1712" y="985"/>
                    <a:pt x="1719" y="970"/>
                    <a:pt x="1733" y="943"/>
                  </a:cubicBezTo>
                  <a:cubicBezTo>
                    <a:pt x="1733" y="943"/>
                    <a:pt x="1733" y="943"/>
                    <a:pt x="1733" y="1004"/>
                  </a:cubicBezTo>
                  <a:cubicBezTo>
                    <a:pt x="1733" y="1040"/>
                    <a:pt x="1733" y="1087"/>
                    <a:pt x="1739" y="1087"/>
                  </a:cubicBezTo>
                  <a:cubicBezTo>
                    <a:pt x="1744" y="1087"/>
                    <a:pt x="1751" y="1065"/>
                    <a:pt x="1763" y="1004"/>
                  </a:cubicBezTo>
                  <a:cubicBezTo>
                    <a:pt x="1763" y="1004"/>
                    <a:pt x="1763" y="1004"/>
                    <a:pt x="1763" y="1095"/>
                  </a:cubicBezTo>
                  <a:cubicBezTo>
                    <a:pt x="1763" y="1049"/>
                    <a:pt x="1771" y="1027"/>
                    <a:pt x="1779" y="1027"/>
                  </a:cubicBezTo>
                  <a:cubicBezTo>
                    <a:pt x="1786" y="1027"/>
                    <a:pt x="1794" y="1049"/>
                    <a:pt x="1794" y="1095"/>
                  </a:cubicBezTo>
                  <a:cubicBezTo>
                    <a:pt x="1794" y="1095"/>
                    <a:pt x="1794" y="1095"/>
                    <a:pt x="1794" y="1057"/>
                  </a:cubicBezTo>
                  <a:cubicBezTo>
                    <a:pt x="1794" y="1057"/>
                    <a:pt x="1794" y="1019"/>
                    <a:pt x="1794" y="943"/>
                  </a:cubicBezTo>
                  <a:cubicBezTo>
                    <a:pt x="1824" y="1004"/>
                    <a:pt x="1824" y="1004"/>
                    <a:pt x="1824" y="1004"/>
                  </a:cubicBezTo>
                  <a:cubicBezTo>
                    <a:pt x="1824" y="1004"/>
                    <a:pt x="1824" y="943"/>
                    <a:pt x="1854" y="943"/>
                  </a:cubicBezTo>
                  <a:cubicBezTo>
                    <a:pt x="1885" y="943"/>
                    <a:pt x="1885" y="943"/>
                    <a:pt x="1885" y="882"/>
                  </a:cubicBezTo>
                  <a:cubicBezTo>
                    <a:pt x="1900" y="852"/>
                    <a:pt x="1908" y="837"/>
                    <a:pt x="1911" y="837"/>
                  </a:cubicBezTo>
                  <a:cubicBezTo>
                    <a:pt x="1915" y="837"/>
                    <a:pt x="1915" y="852"/>
                    <a:pt x="1915" y="882"/>
                  </a:cubicBezTo>
                  <a:cubicBezTo>
                    <a:pt x="1915" y="943"/>
                    <a:pt x="1915" y="943"/>
                    <a:pt x="1915" y="943"/>
                  </a:cubicBezTo>
                  <a:cubicBezTo>
                    <a:pt x="1915" y="943"/>
                    <a:pt x="1915" y="943"/>
                    <a:pt x="1915" y="1034"/>
                  </a:cubicBezTo>
                  <a:cubicBezTo>
                    <a:pt x="1915" y="973"/>
                    <a:pt x="1915" y="973"/>
                    <a:pt x="1946" y="973"/>
                  </a:cubicBezTo>
                  <a:cubicBezTo>
                    <a:pt x="1946" y="996"/>
                    <a:pt x="1946" y="1018"/>
                    <a:pt x="1946" y="1034"/>
                  </a:cubicBezTo>
                  <a:cubicBezTo>
                    <a:pt x="1946" y="973"/>
                    <a:pt x="1946" y="973"/>
                    <a:pt x="1976" y="882"/>
                  </a:cubicBezTo>
                  <a:cubicBezTo>
                    <a:pt x="1976" y="882"/>
                    <a:pt x="1976" y="882"/>
                    <a:pt x="1976" y="973"/>
                  </a:cubicBezTo>
                  <a:cubicBezTo>
                    <a:pt x="1976" y="991"/>
                    <a:pt x="1979" y="999"/>
                    <a:pt x="1982" y="999"/>
                  </a:cubicBezTo>
                  <a:cubicBezTo>
                    <a:pt x="1991" y="999"/>
                    <a:pt x="2006" y="956"/>
                    <a:pt x="2006" y="913"/>
                  </a:cubicBezTo>
                  <a:cubicBezTo>
                    <a:pt x="2006" y="973"/>
                    <a:pt x="2006" y="973"/>
                    <a:pt x="2006" y="973"/>
                  </a:cubicBezTo>
                  <a:cubicBezTo>
                    <a:pt x="2006" y="990"/>
                    <a:pt x="2006" y="1012"/>
                    <a:pt x="2006" y="1034"/>
                  </a:cubicBezTo>
                  <a:cubicBezTo>
                    <a:pt x="2006" y="1125"/>
                    <a:pt x="2006" y="1125"/>
                    <a:pt x="2006" y="1125"/>
                  </a:cubicBezTo>
                  <a:cubicBezTo>
                    <a:pt x="2037" y="1065"/>
                    <a:pt x="2037" y="1065"/>
                    <a:pt x="2037" y="1065"/>
                  </a:cubicBezTo>
                  <a:cubicBezTo>
                    <a:pt x="2067" y="1065"/>
                    <a:pt x="2067" y="973"/>
                    <a:pt x="2067" y="852"/>
                  </a:cubicBezTo>
                  <a:lnTo>
                    <a:pt x="2098" y="700"/>
                  </a:lnTo>
                  <a:lnTo>
                    <a:pt x="2098" y="852"/>
                  </a:lnTo>
                  <a:cubicBezTo>
                    <a:pt x="2098" y="867"/>
                    <a:pt x="2098" y="889"/>
                    <a:pt x="2098" y="913"/>
                  </a:cubicBezTo>
                  <a:cubicBezTo>
                    <a:pt x="2098" y="958"/>
                    <a:pt x="2105" y="981"/>
                    <a:pt x="2113" y="981"/>
                  </a:cubicBezTo>
                  <a:cubicBezTo>
                    <a:pt x="2120" y="981"/>
                    <a:pt x="2128" y="958"/>
                    <a:pt x="2128" y="913"/>
                  </a:cubicBezTo>
                  <a:cubicBezTo>
                    <a:pt x="2147" y="1006"/>
                    <a:pt x="2154" y="1042"/>
                    <a:pt x="2157" y="1042"/>
                  </a:cubicBezTo>
                  <a:cubicBezTo>
                    <a:pt x="2158" y="1042"/>
                    <a:pt x="2158" y="1027"/>
                    <a:pt x="2158" y="1004"/>
                  </a:cubicBezTo>
                  <a:cubicBezTo>
                    <a:pt x="2158" y="943"/>
                    <a:pt x="2158" y="943"/>
                    <a:pt x="2158" y="943"/>
                  </a:cubicBezTo>
                  <a:cubicBezTo>
                    <a:pt x="2158" y="943"/>
                    <a:pt x="2158" y="943"/>
                    <a:pt x="2189" y="852"/>
                  </a:cubicBezTo>
                  <a:cubicBezTo>
                    <a:pt x="2189" y="871"/>
                    <a:pt x="2189" y="901"/>
                    <a:pt x="2189" y="943"/>
                  </a:cubicBezTo>
                  <a:cubicBezTo>
                    <a:pt x="2189" y="986"/>
                    <a:pt x="2204" y="1029"/>
                    <a:pt x="2213" y="1029"/>
                  </a:cubicBezTo>
                  <a:cubicBezTo>
                    <a:pt x="2217" y="1029"/>
                    <a:pt x="2219" y="1022"/>
                    <a:pt x="2219" y="1004"/>
                  </a:cubicBezTo>
                  <a:cubicBezTo>
                    <a:pt x="2250" y="1004"/>
                    <a:pt x="2250" y="943"/>
                    <a:pt x="2250" y="943"/>
                  </a:cubicBezTo>
                  <a:cubicBezTo>
                    <a:pt x="2280" y="943"/>
                    <a:pt x="2280" y="943"/>
                    <a:pt x="2280" y="1004"/>
                  </a:cubicBezTo>
                  <a:cubicBezTo>
                    <a:pt x="2280" y="1044"/>
                    <a:pt x="2280" y="1074"/>
                    <a:pt x="2280" y="1095"/>
                  </a:cubicBezTo>
                  <a:cubicBezTo>
                    <a:pt x="2280" y="943"/>
                    <a:pt x="2280" y="943"/>
                    <a:pt x="2310" y="943"/>
                  </a:cubicBezTo>
                  <a:cubicBezTo>
                    <a:pt x="2310" y="961"/>
                    <a:pt x="2310" y="968"/>
                    <a:pt x="2311" y="968"/>
                  </a:cubicBezTo>
                  <a:cubicBezTo>
                    <a:pt x="2313" y="968"/>
                    <a:pt x="2319" y="925"/>
                    <a:pt x="2341" y="882"/>
                  </a:cubicBezTo>
                  <a:lnTo>
                    <a:pt x="2310" y="882"/>
                  </a:lnTo>
                  <a:cubicBezTo>
                    <a:pt x="2310" y="839"/>
                    <a:pt x="2310" y="808"/>
                    <a:pt x="2311" y="788"/>
                  </a:cubicBezTo>
                  <a:lnTo>
                    <a:pt x="2311" y="788"/>
                  </a:lnTo>
                  <a:cubicBezTo>
                    <a:pt x="2313" y="821"/>
                    <a:pt x="2319" y="821"/>
                    <a:pt x="2341" y="821"/>
                  </a:cubicBezTo>
                  <a:cubicBezTo>
                    <a:pt x="2341" y="803"/>
                    <a:pt x="2341" y="791"/>
                    <a:pt x="2341" y="791"/>
                  </a:cubicBezTo>
                  <a:cubicBezTo>
                    <a:pt x="2329" y="767"/>
                    <a:pt x="2322" y="753"/>
                    <a:pt x="2317" y="753"/>
                  </a:cubicBezTo>
                  <a:cubicBezTo>
                    <a:pt x="2314" y="753"/>
                    <a:pt x="2312" y="763"/>
                    <a:pt x="2311" y="788"/>
                  </a:cubicBezTo>
                  <a:lnTo>
                    <a:pt x="2311" y="788"/>
                  </a:lnTo>
                  <a:cubicBezTo>
                    <a:pt x="2310" y="774"/>
                    <a:pt x="2310" y="756"/>
                    <a:pt x="2310" y="730"/>
                  </a:cubicBezTo>
                  <a:cubicBezTo>
                    <a:pt x="2326" y="700"/>
                    <a:pt x="2333" y="685"/>
                    <a:pt x="2337" y="685"/>
                  </a:cubicBezTo>
                  <a:cubicBezTo>
                    <a:pt x="2341" y="685"/>
                    <a:pt x="2341" y="700"/>
                    <a:pt x="2341" y="730"/>
                  </a:cubicBezTo>
                  <a:cubicBezTo>
                    <a:pt x="2371" y="730"/>
                    <a:pt x="2371" y="730"/>
                    <a:pt x="2371" y="821"/>
                  </a:cubicBezTo>
                  <a:lnTo>
                    <a:pt x="2341" y="821"/>
                  </a:lnTo>
                  <a:cubicBezTo>
                    <a:pt x="2341" y="853"/>
                    <a:pt x="2341" y="904"/>
                    <a:pt x="2341" y="943"/>
                  </a:cubicBezTo>
                  <a:cubicBezTo>
                    <a:pt x="2341" y="943"/>
                    <a:pt x="2371" y="943"/>
                    <a:pt x="2371" y="882"/>
                  </a:cubicBezTo>
                  <a:lnTo>
                    <a:pt x="2371" y="943"/>
                  </a:lnTo>
                  <a:cubicBezTo>
                    <a:pt x="2371" y="1034"/>
                    <a:pt x="2371" y="1095"/>
                    <a:pt x="2371" y="1095"/>
                  </a:cubicBezTo>
                  <a:cubicBezTo>
                    <a:pt x="2402" y="1095"/>
                    <a:pt x="2402" y="1034"/>
                    <a:pt x="2402" y="1034"/>
                  </a:cubicBezTo>
                  <a:cubicBezTo>
                    <a:pt x="2402" y="973"/>
                    <a:pt x="2493" y="973"/>
                    <a:pt x="2493" y="973"/>
                  </a:cubicBezTo>
                  <a:cubicBezTo>
                    <a:pt x="2493" y="1019"/>
                    <a:pt x="2500" y="1042"/>
                    <a:pt x="2508" y="1042"/>
                  </a:cubicBezTo>
                  <a:cubicBezTo>
                    <a:pt x="2516" y="1042"/>
                    <a:pt x="2523" y="1019"/>
                    <a:pt x="2523" y="973"/>
                  </a:cubicBezTo>
                  <a:cubicBezTo>
                    <a:pt x="2523" y="913"/>
                    <a:pt x="2523" y="913"/>
                    <a:pt x="2554" y="913"/>
                  </a:cubicBezTo>
                  <a:cubicBezTo>
                    <a:pt x="2584" y="913"/>
                    <a:pt x="2584" y="913"/>
                    <a:pt x="2584" y="852"/>
                  </a:cubicBezTo>
                  <a:lnTo>
                    <a:pt x="2614" y="852"/>
                  </a:lnTo>
                  <a:cubicBezTo>
                    <a:pt x="2614" y="852"/>
                    <a:pt x="2614" y="761"/>
                    <a:pt x="2614" y="761"/>
                  </a:cubicBezTo>
                  <a:cubicBezTo>
                    <a:pt x="2630" y="730"/>
                    <a:pt x="2637" y="715"/>
                    <a:pt x="2641" y="715"/>
                  </a:cubicBezTo>
                  <a:cubicBezTo>
                    <a:pt x="2645" y="715"/>
                    <a:pt x="2645" y="730"/>
                    <a:pt x="2645" y="761"/>
                  </a:cubicBezTo>
                  <a:cubicBezTo>
                    <a:pt x="2645" y="796"/>
                    <a:pt x="2645" y="827"/>
                    <a:pt x="2645" y="852"/>
                  </a:cubicBezTo>
                  <a:cubicBezTo>
                    <a:pt x="2675" y="852"/>
                    <a:pt x="2675" y="852"/>
                    <a:pt x="2675" y="1004"/>
                  </a:cubicBezTo>
                  <a:lnTo>
                    <a:pt x="2675" y="913"/>
                  </a:lnTo>
                  <a:cubicBezTo>
                    <a:pt x="2675" y="960"/>
                    <a:pt x="2675" y="978"/>
                    <a:pt x="2676" y="978"/>
                  </a:cubicBezTo>
                  <a:cubicBezTo>
                    <a:pt x="2678" y="978"/>
                    <a:pt x="2685" y="893"/>
                    <a:pt x="2706" y="852"/>
                  </a:cubicBezTo>
                  <a:cubicBezTo>
                    <a:pt x="2706" y="913"/>
                    <a:pt x="2706" y="943"/>
                    <a:pt x="2736" y="943"/>
                  </a:cubicBezTo>
                  <a:cubicBezTo>
                    <a:pt x="2736" y="852"/>
                    <a:pt x="2766" y="852"/>
                    <a:pt x="2797" y="852"/>
                  </a:cubicBezTo>
                  <a:cubicBezTo>
                    <a:pt x="2808" y="863"/>
                    <a:pt x="2819" y="870"/>
                    <a:pt x="2829" y="870"/>
                  </a:cubicBezTo>
                  <a:cubicBezTo>
                    <a:pt x="2845" y="870"/>
                    <a:pt x="2858" y="849"/>
                    <a:pt x="2858" y="791"/>
                  </a:cubicBezTo>
                  <a:cubicBezTo>
                    <a:pt x="2858" y="882"/>
                    <a:pt x="2858" y="882"/>
                    <a:pt x="2888" y="882"/>
                  </a:cubicBezTo>
                  <a:cubicBezTo>
                    <a:pt x="2888" y="882"/>
                    <a:pt x="2918" y="882"/>
                    <a:pt x="2918" y="821"/>
                  </a:cubicBezTo>
                  <a:cubicBezTo>
                    <a:pt x="2918" y="898"/>
                    <a:pt x="2918" y="962"/>
                    <a:pt x="2926" y="962"/>
                  </a:cubicBezTo>
                  <a:cubicBezTo>
                    <a:pt x="2930" y="962"/>
                    <a:pt x="2937" y="939"/>
                    <a:pt x="2949" y="882"/>
                  </a:cubicBezTo>
                  <a:cubicBezTo>
                    <a:pt x="2949" y="882"/>
                    <a:pt x="2949" y="882"/>
                    <a:pt x="2949" y="973"/>
                  </a:cubicBezTo>
                  <a:cubicBezTo>
                    <a:pt x="2949" y="973"/>
                    <a:pt x="2949" y="973"/>
                    <a:pt x="2979" y="882"/>
                  </a:cubicBezTo>
                  <a:lnTo>
                    <a:pt x="3010" y="882"/>
                  </a:lnTo>
                  <a:cubicBezTo>
                    <a:pt x="3010" y="882"/>
                    <a:pt x="3010" y="821"/>
                    <a:pt x="3010" y="821"/>
                  </a:cubicBezTo>
                  <a:cubicBezTo>
                    <a:pt x="3010" y="882"/>
                    <a:pt x="3040" y="913"/>
                    <a:pt x="3070" y="913"/>
                  </a:cubicBezTo>
                  <a:cubicBezTo>
                    <a:pt x="3101" y="913"/>
                    <a:pt x="3101" y="913"/>
                    <a:pt x="3101" y="973"/>
                  </a:cubicBezTo>
                  <a:cubicBezTo>
                    <a:pt x="3101" y="973"/>
                    <a:pt x="3131" y="973"/>
                    <a:pt x="3131" y="913"/>
                  </a:cubicBezTo>
                  <a:cubicBezTo>
                    <a:pt x="3131" y="889"/>
                    <a:pt x="3131" y="868"/>
                    <a:pt x="3131" y="852"/>
                  </a:cubicBezTo>
                  <a:cubicBezTo>
                    <a:pt x="3131" y="913"/>
                    <a:pt x="3139" y="943"/>
                    <a:pt x="3146" y="943"/>
                  </a:cubicBezTo>
                  <a:cubicBezTo>
                    <a:pt x="3154" y="943"/>
                    <a:pt x="3162" y="913"/>
                    <a:pt x="3162" y="852"/>
                  </a:cubicBezTo>
                  <a:cubicBezTo>
                    <a:pt x="3183" y="894"/>
                    <a:pt x="3189" y="951"/>
                    <a:pt x="3191" y="951"/>
                  </a:cubicBezTo>
                  <a:cubicBezTo>
                    <a:pt x="3192" y="951"/>
                    <a:pt x="3192" y="940"/>
                    <a:pt x="3192" y="913"/>
                  </a:cubicBezTo>
                  <a:cubicBezTo>
                    <a:pt x="3192" y="913"/>
                    <a:pt x="3192" y="913"/>
                    <a:pt x="3192" y="1065"/>
                  </a:cubicBezTo>
                  <a:cubicBezTo>
                    <a:pt x="3192" y="1065"/>
                    <a:pt x="3222" y="1065"/>
                    <a:pt x="3222" y="1004"/>
                  </a:cubicBezTo>
                  <a:cubicBezTo>
                    <a:pt x="3222" y="981"/>
                    <a:pt x="3222" y="964"/>
                    <a:pt x="3222" y="951"/>
                  </a:cubicBezTo>
                  <a:cubicBezTo>
                    <a:pt x="3222" y="951"/>
                    <a:pt x="3222" y="894"/>
                    <a:pt x="3222" y="852"/>
                  </a:cubicBezTo>
                  <a:cubicBezTo>
                    <a:pt x="3222" y="791"/>
                    <a:pt x="3222" y="700"/>
                    <a:pt x="3222" y="700"/>
                  </a:cubicBezTo>
                  <a:lnTo>
                    <a:pt x="3222" y="548"/>
                  </a:lnTo>
                  <a:cubicBezTo>
                    <a:pt x="3222" y="396"/>
                    <a:pt x="3222" y="335"/>
                    <a:pt x="3222" y="274"/>
                  </a:cubicBezTo>
                  <a:cubicBezTo>
                    <a:pt x="3204" y="220"/>
                    <a:pt x="3197" y="176"/>
                    <a:pt x="3194" y="176"/>
                  </a:cubicBezTo>
                  <a:cubicBezTo>
                    <a:pt x="3192" y="176"/>
                    <a:pt x="3192" y="195"/>
                    <a:pt x="3192" y="244"/>
                  </a:cubicBezTo>
                  <a:cubicBezTo>
                    <a:pt x="3192" y="244"/>
                    <a:pt x="3192" y="335"/>
                    <a:pt x="3192" y="335"/>
                  </a:cubicBezTo>
                  <a:cubicBezTo>
                    <a:pt x="3162" y="335"/>
                    <a:pt x="3162" y="244"/>
                    <a:pt x="3162" y="244"/>
                  </a:cubicBezTo>
                  <a:cubicBezTo>
                    <a:pt x="3162" y="183"/>
                    <a:pt x="3162" y="183"/>
                    <a:pt x="3131" y="183"/>
                  </a:cubicBezTo>
                  <a:cubicBezTo>
                    <a:pt x="3101" y="183"/>
                    <a:pt x="3101" y="183"/>
                    <a:pt x="3101" y="92"/>
                  </a:cubicBezTo>
                  <a:cubicBezTo>
                    <a:pt x="3101" y="31"/>
                    <a:pt x="3101" y="31"/>
                    <a:pt x="3101" y="31"/>
                  </a:cubicBezTo>
                  <a:cubicBezTo>
                    <a:pt x="3101" y="92"/>
                    <a:pt x="3070" y="92"/>
                    <a:pt x="3040" y="92"/>
                  </a:cubicBezTo>
                  <a:cubicBezTo>
                    <a:pt x="3028" y="92"/>
                    <a:pt x="3016" y="87"/>
                    <a:pt x="3005" y="87"/>
                  </a:cubicBezTo>
                  <a:cubicBezTo>
                    <a:pt x="2990" y="87"/>
                    <a:pt x="2979" y="98"/>
                    <a:pt x="2979" y="153"/>
                  </a:cubicBezTo>
                  <a:cubicBezTo>
                    <a:pt x="2979" y="61"/>
                    <a:pt x="2979" y="61"/>
                    <a:pt x="2979" y="61"/>
                  </a:cubicBezTo>
                  <a:cubicBezTo>
                    <a:pt x="2949" y="153"/>
                    <a:pt x="2949" y="153"/>
                    <a:pt x="2949" y="153"/>
                  </a:cubicBezTo>
                  <a:cubicBezTo>
                    <a:pt x="2949" y="61"/>
                    <a:pt x="2949" y="61"/>
                    <a:pt x="2949" y="61"/>
                  </a:cubicBezTo>
                  <a:cubicBezTo>
                    <a:pt x="2918" y="61"/>
                    <a:pt x="2918" y="61"/>
                    <a:pt x="2918" y="153"/>
                  </a:cubicBezTo>
                  <a:cubicBezTo>
                    <a:pt x="2918" y="153"/>
                    <a:pt x="2888" y="122"/>
                    <a:pt x="2888" y="61"/>
                  </a:cubicBezTo>
                  <a:cubicBezTo>
                    <a:pt x="2888" y="78"/>
                    <a:pt x="2888" y="100"/>
                    <a:pt x="2888" y="122"/>
                  </a:cubicBezTo>
                  <a:cubicBezTo>
                    <a:pt x="2888" y="213"/>
                    <a:pt x="2858" y="274"/>
                    <a:pt x="2858" y="274"/>
                  </a:cubicBezTo>
                  <a:lnTo>
                    <a:pt x="2858" y="122"/>
                  </a:lnTo>
                  <a:cubicBezTo>
                    <a:pt x="2858" y="61"/>
                    <a:pt x="2858" y="61"/>
                    <a:pt x="2858" y="61"/>
                  </a:cubicBezTo>
                  <a:cubicBezTo>
                    <a:pt x="2858" y="122"/>
                    <a:pt x="2827" y="122"/>
                    <a:pt x="2797" y="122"/>
                  </a:cubicBezTo>
                  <a:cubicBezTo>
                    <a:pt x="2766" y="122"/>
                    <a:pt x="2766" y="122"/>
                    <a:pt x="2766" y="183"/>
                  </a:cubicBezTo>
                  <a:cubicBezTo>
                    <a:pt x="2766" y="229"/>
                    <a:pt x="2766" y="251"/>
                    <a:pt x="2763" y="251"/>
                  </a:cubicBezTo>
                  <a:cubicBezTo>
                    <a:pt x="2759" y="251"/>
                    <a:pt x="2751" y="229"/>
                    <a:pt x="2736" y="183"/>
                  </a:cubicBezTo>
                  <a:cubicBezTo>
                    <a:pt x="2736" y="259"/>
                    <a:pt x="2736" y="297"/>
                    <a:pt x="2732" y="297"/>
                  </a:cubicBezTo>
                  <a:cubicBezTo>
                    <a:pt x="2728" y="297"/>
                    <a:pt x="2721" y="259"/>
                    <a:pt x="2706" y="183"/>
                  </a:cubicBezTo>
                  <a:cubicBezTo>
                    <a:pt x="2706" y="122"/>
                    <a:pt x="2701" y="95"/>
                    <a:pt x="2693" y="95"/>
                  </a:cubicBezTo>
                  <a:cubicBezTo>
                    <a:pt x="2681" y="95"/>
                    <a:pt x="2663" y="153"/>
                    <a:pt x="2645" y="244"/>
                  </a:cubicBezTo>
                  <a:lnTo>
                    <a:pt x="2645" y="183"/>
                  </a:lnTo>
                  <a:cubicBezTo>
                    <a:pt x="2645" y="92"/>
                    <a:pt x="2645" y="92"/>
                    <a:pt x="2645" y="92"/>
                  </a:cubicBezTo>
                  <a:lnTo>
                    <a:pt x="2614" y="92"/>
                  </a:lnTo>
                  <a:cubicBezTo>
                    <a:pt x="2614" y="31"/>
                    <a:pt x="2614" y="31"/>
                    <a:pt x="2584" y="31"/>
                  </a:cubicBezTo>
                  <a:cubicBezTo>
                    <a:pt x="2584" y="82"/>
                    <a:pt x="2579" y="101"/>
                    <a:pt x="2572" y="101"/>
                  </a:cubicBezTo>
                  <a:cubicBezTo>
                    <a:pt x="2564" y="101"/>
                    <a:pt x="2554" y="66"/>
                    <a:pt x="2554" y="31"/>
                  </a:cubicBezTo>
                  <a:cubicBezTo>
                    <a:pt x="2554" y="92"/>
                    <a:pt x="2554" y="92"/>
                    <a:pt x="2554" y="92"/>
                  </a:cubicBezTo>
                  <a:cubicBezTo>
                    <a:pt x="2523" y="92"/>
                    <a:pt x="2523" y="92"/>
                    <a:pt x="2523" y="153"/>
                  </a:cubicBezTo>
                  <a:cubicBezTo>
                    <a:pt x="2523" y="188"/>
                    <a:pt x="2523" y="219"/>
                    <a:pt x="2523" y="244"/>
                  </a:cubicBezTo>
                  <a:cubicBezTo>
                    <a:pt x="2523" y="153"/>
                    <a:pt x="2523" y="153"/>
                    <a:pt x="2493" y="153"/>
                  </a:cubicBezTo>
                  <a:cubicBezTo>
                    <a:pt x="2493" y="153"/>
                    <a:pt x="2462" y="153"/>
                    <a:pt x="2462" y="92"/>
                  </a:cubicBezTo>
                  <a:lnTo>
                    <a:pt x="2462" y="153"/>
                  </a:lnTo>
                  <a:cubicBezTo>
                    <a:pt x="2462" y="122"/>
                    <a:pt x="2455" y="107"/>
                    <a:pt x="2447" y="107"/>
                  </a:cubicBezTo>
                  <a:cubicBezTo>
                    <a:pt x="2440" y="107"/>
                    <a:pt x="2432" y="122"/>
                    <a:pt x="2432" y="153"/>
                  </a:cubicBezTo>
                  <a:cubicBezTo>
                    <a:pt x="2432" y="77"/>
                    <a:pt x="2424" y="39"/>
                    <a:pt x="2417" y="39"/>
                  </a:cubicBezTo>
                  <a:cubicBezTo>
                    <a:pt x="2409" y="39"/>
                    <a:pt x="2402" y="77"/>
                    <a:pt x="2402" y="153"/>
                  </a:cubicBezTo>
                  <a:cubicBezTo>
                    <a:pt x="2402" y="92"/>
                    <a:pt x="2402" y="92"/>
                    <a:pt x="2402" y="61"/>
                  </a:cubicBezTo>
                  <a:cubicBezTo>
                    <a:pt x="2402" y="107"/>
                    <a:pt x="2394" y="130"/>
                    <a:pt x="2386" y="130"/>
                  </a:cubicBezTo>
                  <a:cubicBezTo>
                    <a:pt x="2379" y="130"/>
                    <a:pt x="2371" y="107"/>
                    <a:pt x="2371" y="61"/>
                  </a:cubicBezTo>
                  <a:cubicBezTo>
                    <a:pt x="2371" y="153"/>
                    <a:pt x="2371" y="153"/>
                    <a:pt x="2371" y="153"/>
                  </a:cubicBezTo>
                  <a:cubicBezTo>
                    <a:pt x="2341" y="153"/>
                    <a:pt x="2341" y="153"/>
                    <a:pt x="2341" y="213"/>
                  </a:cubicBezTo>
                  <a:cubicBezTo>
                    <a:pt x="2326" y="289"/>
                    <a:pt x="2318" y="327"/>
                    <a:pt x="2314" y="327"/>
                  </a:cubicBezTo>
                  <a:cubicBezTo>
                    <a:pt x="2310" y="327"/>
                    <a:pt x="2310" y="289"/>
                    <a:pt x="2310" y="213"/>
                  </a:cubicBezTo>
                  <a:cubicBezTo>
                    <a:pt x="2310" y="305"/>
                    <a:pt x="2310" y="365"/>
                    <a:pt x="2280" y="365"/>
                  </a:cubicBezTo>
                  <a:lnTo>
                    <a:pt x="2280" y="305"/>
                  </a:lnTo>
                  <a:lnTo>
                    <a:pt x="2280" y="213"/>
                  </a:lnTo>
                  <a:cubicBezTo>
                    <a:pt x="2280" y="128"/>
                    <a:pt x="2270" y="90"/>
                    <a:pt x="2262" y="90"/>
                  </a:cubicBezTo>
                  <a:cubicBezTo>
                    <a:pt x="2255" y="90"/>
                    <a:pt x="2250" y="113"/>
                    <a:pt x="2250" y="153"/>
                  </a:cubicBezTo>
                  <a:cubicBezTo>
                    <a:pt x="2250" y="213"/>
                    <a:pt x="2250" y="213"/>
                    <a:pt x="2250" y="213"/>
                  </a:cubicBezTo>
                  <a:cubicBezTo>
                    <a:pt x="2250" y="153"/>
                    <a:pt x="2219" y="122"/>
                    <a:pt x="2189" y="122"/>
                  </a:cubicBezTo>
                  <a:cubicBezTo>
                    <a:pt x="2189" y="122"/>
                    <a:pt x="2189" y="213"/>
                    <a:pt x="2189" y="274"/>
                  </a:cubicBezTo>
                  <a:cubicBezTo>
                    <a:pt x="2174" y="168"/>
                    <a:pt x="2166" y="115"/>
                    <a:pt x="2162" y="115"/>
                  </a:cubicBezTo>
                  <a:cubicBezTo>
                    <a:pt x="2158" y="115"/>
                    <a:pt x="2158" y="168"/>
                    <a:pt x="2158" y="274"/>
                  </a:cubicBezTo>
                  <a:cubicBezTo>
                    <a:pt x="2158" y="244"/>
                    <a:pt x="2158" y="206"/>
                    <a:pt x="2158" y="183"/>
                  </a:cubicBezTo>
                  <a:cubicBezTo>
                    <a:pt x="2158" y="183"/>
                    <a:pt x="2128" y="183"/>
                    <a:pt x="2128" y="122"/>
                  </a:cubicBezTo>
                  <a:cubicBezTo>
                    <a:pt x="2128" y="139"/>
                    <a:pt x="2128" y="161"/>
                    <a:pt x="2128" y="183"/>
                  </a:cubicBezTo>
                  <a:cubicBezTo>
                    <a:pt x="2128" y="138"/>
                    <a:pt x="2124" y="118"/>
                    <a:pt x="2119" y="118"/>
                  </a:cubicBezTo>
                  <a:cubicBezTo>
                    <a:pt x="2110" y="118"/>
                    <a:pt x="2098" y="178"/>
                    <a:pt x="2098" y="274"/>
                  </a:cubicBezTo>
                  <a:cubicBezTo>
                    <a:pt x="2098" y="274"/>
                    <a:pt x="2067" y="274"/>
                    <a:pt x="2067" y="183"/>
                  </a:cubicBezTo>
                  <a:cubicBezTo>
                    <a:pt x="2067" y="183"/>
                    <a:pt x="2067" y="184"/>
                    <a:pt x="2067" y="274"/>
                  </a:cubicBezTo>
                  <a:cubicBezTo>
                    <a:pt x="2067" y="319"/>
                    <a:pt x="2063" y="339"/>
                    <a:pt x="2058" y="339"/>
                  </a:cubicBezTo>
                  <a:cubicBezTo>
                    <a:pt x="2049" y="339"/>
                    <a:pt x="2037" y="279"/>
                    <a:pt x="2037" y="183"/>
                  </a:cubicBezTo>
                  <a:lnTo>
                    <a:pt x="2037" y="244"/>
                  </a:lnTo>
                  <a:cubicBezTo>
                    <a:pt x="2037" y="305"/>
                    <a:pt x="2032" y="332"/>
                    <a:pt x="2026" y="332"/>
                  </a:cubicBezTo>
                  <a:cubicBezTo>
                    <a:pt x="2017" y="332"/>
                    <a:pt x="2006" y="274"/>
                    <a:pt x="2006" y="183"/>
                  </a:cubicBezTo>
                  <a:cubicBezTo>
                    <a:pt x="2006" y="202"/>
                    <a:pt x="2006" y="223"/>
                    <a:pt x="2006" y="244"/>
                  </a:cubicBezTo>
                  <a:cubicBezTo>
                    <a:pt x="2006" y="202"/>
                    <a:pt x="1992" y="144"/>
                    <a:pt x="1983" y="144"/>
                  </a:cubicBezTo>
                  <a:cubicBezTo>
                    <a:pt x="1979" y="144"/>
                    <a:pt x="1976" y="155"/>
                    <a:pt x="1976" y="183"/>
                  </a:cubicBezTo>
                  <a:cubicBezTo>
                    <a:pt x="1976" y="183"/>
                    <a:pt x="1976" y="183"/>
                    <a:pt x="1976" y="92"/>
                  </a:cubicBezTo>
                  <a:cubicBezTo>
                    <a:pt x="1976" y="137"/>
                    <a:pt x="1968" y="160"/>
                    <a:pt x="1961" y="160"/>
                  </a:cubicBezTo>
                  <a:cubicBezTo>
                    <a:pt x="1953" y="160"/>
                    <a:pt x="1946" y="137"/>
                    <a:pt x="1946" y="92"/>
                  </a:cubicBezTo>
                  <a:cubicBezTo>
                    <a:pt x="1946" y="61"/>
                    <a:pt x="1946" y="46"/>
                    <a:pt x="1942" y="46"/>
                  </a:cubicBezTo>
                  <a:cubicBezTo>
                    <a:pt x="1938" y="46"/>
                    <a:pt x="1930" y="61"/>
                    <a:pt x="1915" y="92"/>
                  </a:cubicBezTo>
                  <a:cubicBezTo>
                    <a:pt x="1915" y="153"/>
                    <a:pt x="1915" y="153"/>
                    <a:pt x="1915" y="153"/>
                  </a:cubicBezTo>
                  <a:cubicBezTo>
                    <a:pt x="1915" y="244"/>
                    <a:pt x="1915" y="244"/>
                    <a:pt x="1915" y="244"/>
                  </a:cubicBezTo>
                  <a:cubicBezTo>
                    <a:pt x="1915" y="244"/>
                    <a:pt x="1885" y="153"/>
                    <a:pt x="1885" y="153"/>
                  </a:cubicBezTo>
                  <a:cubicBezTo>
                    <a:pt x="1885" y="153"/>
                    <a:pt x="1885" y="153"/>
                    <a:pt x="1885" y="244"/>
                  </a:cubicBezTo>
                  <a:cubicBezTo>
                    <a:pt x="1885" y="244"/>
                    <a:pt x="1854" y="153"/>
                    <a:pt x="1854" y="153"/>
                  </a:cubicBezTo>
                  <a:cubicBezTo>
                    <a:pt x="1824" y="153"/>
                    <a:pt x="1824" y="153"/>
                    <a:pt x="1824" y="244"/>
                  </a:cubicBezTo>
                  <a:cubicBezTo>
                    <a:pt x="1824" y="233"/>
                    <a:pt x="1824" y="223"/>
                    <a:pt x="1824" y="213"/>
                  </a:cubicBezTo>
                  <a:cubicBezTo>
                    <a:pt x="1824" y="183"/>
                    <a:pt x="1824" y="168"/>
                    <a:pt x="1820" y="168"/>
                  </a:cubicBezTo>
                  <a:cubicBezTo>
                    <a:pt x="1817" y="168"/>
                    <a:pt x="1809" y="183"/>
                    <a:pt x="1794" y="213"/>
                  </a:cubicBezTo>
                  <a:cubicBezTo>
                    <a:pt x="1794" y="213"/>
                    <a:pt x="1794" y="213"/>
                    <a:pt x="1794" y="153"/>
                  </a:cubicBezTo>
                  <a:cubicBezTo>
                    <a:pt x="1794" y="214"/>
                    <a:pt x="1789" y="236"/>
                    <a:pt x="1783" y="236"/>
                  </a:cubicBezTo>
                  <a:cubicBezTo>
                    <a:pt x="1774" y="236"/>
                    <a:pt x="1763" y="189"/>
                    <a:pt x="1763" y="153"/>
                  </a:cubicBezTo>
                  <a:cubicBezTo>
                    <a:pt x="1763" y="153"/>
                    <a:pt x="1763" y="153"/>
                    <a:pt x="1763" y="213"/>
                  </a:cubicBezTo>
                  <a:cubicBezTo>
                    <a:pt x="1748" y="289"/>
                    <a:pt x="1741" y="327"/>
                    <a:pt x="1737" y="327"/>
                  </a:cubicBezTo>
                  <a:cubicBezTo>
                    <a:pt x="1733" y="327"/>
                    <a:pt x="1733" y="289"/>
                    <a:pt x="1733" y="213"/>
                  </a:cubicBezTo>
                  <a:cubicBezTo>
                    <a:pt x="1733" y="253"/>
                    <a:pt x="1727" y="276"/>
                    <a:pt x="1723" y="276"/>
                  </a:cubicBezTo>
                  <a:cubicBezTo>
                    <a:pt x="1718" y="276"/>
                    <a:pt x="1716" y="238"/>
                    <a:pt x="1733" y="153"/>
                  </a:cubicBezTo>
                  <a:lnTo>
                    <a:pt x="173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14"/>
            <p:cNvSpPr/>
            <p:nvPr/>
          </p:nvSpPr>
          <p:spPr>
            <a:xfrm>
              <a:off x="1976396" y="1923227"/>
              <a:ext cx="53804" cy="33206"/>
            </a:xfrm>
            <a:custGeom>
              <a:rect b="b" l="l" r="r" t="t"/>
              <a:pathLst>
                <a:path extrusionOk="0" h="2007" w="3252">
                  <a:moveTo>
                    <a:pt x="942" y="0"/>
                  </a:moveTo>
                  <a:cubicBezTo>
                    <a:pt x="911" y="0"/>
                    <a:pt x="911" y="0"/>
                    <a:pt x="942" y="61"/>
                  </a:cubicBezTo>
                  <a:cubicBezTo>
                    <a:pt x="942" y="0"/>
                    <a:pt x="942" y="0"/>
                    <a:pt x="942" y="0"/>
                  </a:cubicBezTo>
                  <a:close/>
                  <a:moveTo>
                    <a:pt x="149" y="800"/>
                  </a:moveTo>
                  <a:lnTo>
                    <a:pt x="149" y="800"/>
                  </a:lnTo>
                  <a:cubicBezTo>
                    <a:pt x="150" y="802"/>
                    <a:pt x="151" y="806"/>
                    <a:pt x="151" y="812"/>
                  </a:cubicBezTo>
                  <a:lnTo>
                    <a:pt x="151" y="812"/>
                  </a:lnTo>
                  <a:cubicBezTo>
                    <a:pt x="151" y="811"/>
                    <a:pt x="151" y="809"/>
                    <a:pt x="151" y="805"/>
                  </a:cubicBezTo>
                  <a:lnTo>
                    <a:pt x="151" y="805"/>
                  </a:lnTo>
                  <a:cubicBezTo>
                    <a:pt x="151" y="810"/>
                    <a:pt x="151" y="815"/>
                    <a:pt x="151" y="821"/>
                  </a:cubicBezTo>
                  <a:cubicBezTo>
                    <a:pt x="151" y="818"/>
                    <a:pt x="151" y="815"/>
                    <a:pt x="151" y="812"/>
                  </a:cubicBezTo>
                  <a:lnTo>
                    <a:pt x="151" y="812"/>
                  </a:lnTo>
                  <a:cubicBezTo>
                    <a:pt x="151" y="813"/>
                    <a:pt x="151" y="813"/>
                    <a:pt x="151" y="813"/>
                  </a:cubicBezTo>
                  <a:cubicBezTo>
                    <a:pt x="150" y="813"/>
                    <a:pt x="150" y="809"/>
                    <a:pt x="149" y="800"/>
                  </a:cubicBezTo>
                  <a:close/>
                  <a:moveTo>
                    <a:pt x="1063" y="821"/>
                  </a:moveTo>
                  <a:cubicBezTo>
                    <a:pt x="1063" y="882"/>
                    <a:pt x="1063" y="973"/>
                    <a:pt x="1063" y="973"/>
                  </a:cubicBezTo>
                  <a:lnTo>
                    <a:pt x="1033" y="882"/>
                  </a:lnTo>
                  <a:lnTo>
                    <a:pt x="1063" y="821"/>
                  </a:lnTo>
                  <a:close/>
                  <a:moveTo>
                    <a:pt x="60" y="1338"/>
                  </a:moveTo>
                  <a:cubicBezTo>
                    <a:pt x="60" y="1338"/>
                    <a:pt x="60" y="1338"/>
                    <a:pt x="60" y="1338"/>
                  </a:cubicBezTo>
                  <a:cubicBezTo>
                    <a:pt x="60" y="1338"/>
                    <a:pt x="60" y="1338"/>
                    <a:pt x="60" y="1338"/>
                  </a:cubicBezTo>
                  <a:close/>
                  <a:moveTo>
                    <a:pt x="759" y="1338"/>
                  </a:moveTo>
                  <a:cubicBezTo>
                    <a:pt x="759" y="1338"/>
                    <a:pt x="759" y="1338"/>
                    <a:pt x="759" y="1338"/>
                  </a:cubicBezTo>
                  <a:cubicBezTo>
                    <a:pt x="759" y="1338"/>
                    <a:pt x="759" y="1338"/>
                    <a:pt x="759" y="1338"/>
                  </a:cubicBezTo>
                  <a:close/>
                  <a:moveTo>
                    <a:pt x="2736" y="178"/>
                  </a:moveTo>
                  <a:cubicBezTo>
                    <a:pt x="2735" y="178"/>
                    <a:pt x="2735" y="192"/>
                    <a:pt x="2735" y="213"/>
                  </a:cubicBezTo>
                  <a:cubicBezTo>
                    <a:pt x="2735" y="213"/>
                    <a:pt x="2735" y="304"/>
                    <a:pt x="2735" y="365"/>
                  </a:cubicBezTo>
                  <a:cubicBezTo>
                    <a:pt x="2735" y="304"/>
                    <a:pt x="2725" y="277"/>
                    <a:pt x="2713" y="277"/>
                  </a:cubicBezTo>
                  <a:cubicBezTo>
                    <a:pt x="2696" y="277"/>
                    <a:pt x="2674" y="335"/>
                    <a:pt x="2674" y="426"/>
                  </a:cubicBezTo>
                  <a:lnTo>
                    <a:pt x="2674" y="365"/>
                  </a:lnTo>
                  <a:cubicBezTo>
                    <a:pt x="2674" y="274"/>
                    <a:pt x="2674" y="274"/>
                    <a:pt x="2674" y="274"/>
                  </a:cubicBezTo>
                  <a:lnTo>
                    <a:pt x="2644" y="274"/>
                  </a:lnTo>
                  <a:cubicBezTo>
                    <a:pt x="2644" y="341"/>
                    <a:pt x="2638" y="366"/>
                    <a:pt x="2631" y="366"/>
                  </a:cubicBezTo>
                  <a:cubicBezTo>
                    <a:pt x="2623" y="366"/>
                    <a:pt x="2613" y="325"/>
                    <a:pt x="2613" y="274"/>
                  </a:cubicBezTo>
                  <a:cubicBezTo>
                    <a:pt x="2613" y="213"/>
                    <a:pt x="2613" y="213"/>
                    <a:pt x="2613" y="213"/>
                  </a:cubicBezTo>
                  <a:cubicBezTo>
                    <a:pt x="2613" y="264"/>
                    <a:pt x="2608" y="283"/>
                    <a:pt x="2602" y="283"/>
                  </a:cubicBezTo>
                  <a:cubicBezTo>
                    <a:pt x="2593" y="283"/>
                    <a:pt x="2583" y="248"/>
                    <a:pt x="2583" y="213"/>
                  </a:cubicBezTo>
                  <a:cubicBezTo>
                    <a:pt x="2583" y="274"/>
                    <a:pt x="2552" y="274"/>
                    <a:pt x="2552" y="274"/>
                  </a:cubicBezTo>
                  <a:cubicBezTo>
                    <a:pt x="2552" y="274"/>
                    <a:pt x="2552" y="274"/>
                    <a:pt x="2552" y="335"/>
                  </a:cubicBezTo>
                  <a:cubicBezTo>
                    <a:pt x="2552" y="370"/>
                    <a:pt x="2552" y="401"/>
                    <a:pt x="2552" y="426"/>
                  </a:cubicBezTo>
                  <a:cubicBezTo>
                    <a:pt x="2552" y="335"/>
                    <a:pt x="2522" y="335"/>
                    <a:pt x="2522" y="335"/>
                  </a:cubicBezTo>
                  <a:cubicBezTo>
                    <a:pt x="2492" y="335"/>
                    <a:pt x="2492" y="335"/>
                    <a:pt x="2492" y="274"/>
                  </a:cubicBezTo>
                  <a:lnTo>
                    <a:pt x="2492" y="335"/>
                  </a:lnTo>
                  <a:cubicBezTo>
                    <a:pt x="2476" y="304"/>
                    <a:pt x="2469" y="289"/>
                    <a:pt x="2465" y="289"/>
                  </a:cubicBezTo>
                  <a:cubicBezTo>
                    <a:pt x="2461" y="289"/>
                    <a:pt x="2461" y="304"/>
                    <a:pt x="2461" y="335"/>
                  </a:cubicBezTo>
                  <a:lnTo>
                    <a:pt x="2431" y="335"/>
                  </a:lnTo>
                  <a:cubicBezTo>
                    <a:pt x="2431" y="293"/>
                    <a:pt x="2431" y="262"/>
                    <a:pt x="2431" y="243"/>
                  </a:cubicBezTo>
                  <a:cubicBezTo>
                    <a:pt x="2416" y="289"/>
                    <a:pt x="2408" y="312"/>
                    <a:pt x="2404" y="312"/>
                  </a:cubicBezTo>
                  <a:cubicBezTo>
                    <a:pt x="2400" y="312"/>
                    <a:pt x="2400" y="289"/>
                    <a:pt x="2400" y="243"/>
                  </a:cubicBezTo>
                  <a:cubicBezTo>
                    <a:pt x="2400" y="335"/>
                    <a:pt x="2370" y="335"/>
                    <a:pt x="2370" y="335"/>
                  </a:cubicBezTo>
                  <a:cubicBezTo>
                    <a:pt x="2370" y="295"/>
                    <a:pt x="2370" y="272"/>
                    <a:pt x="2368" y="272"/>
                  </a:cubicBezTo>
                  <a:cubicBezTo>
                    <a:pt x="2364" y="272"/>
                    <a:pt x="2357" y="310"/>
                    <a:pt x="2340" y="395"/>
                  </a:cubicBezTo>
                  <a:cubicBezTo>
                    <a:pt x="2309" y="335"/>
                    <a:pt x="2309" y="335"/>
                    <a:pt x="2309" y="335"/>
                  </a:cubicBezTo>
                  <a:cubicBezTo>
                    <a:pt x="2309" y="351"/>
                    <a:pt x="2309" y="371"/>
                    <a:pt x="2309" y="395"/>
                  </a:cubicBezTo>
                  <a:cubicBezTo>
                    <a:pt x="2309" y="426"/>
                    <a:pt x="2302" y="441"/>
                    <a:pt x="2294" y="441"/>
                  </a:cubicBezTo>
                  <a:cubicBezTo>
                    <a:pt x="2287" y="441"/>
                    <a:pt x="2279" y="426"/>
                    <a:pt x="2279" y="395"/>
                  </a:cubicBezTo>
                  <a:cubicBezTo>
                    <a:pt x="2279" y="335"/>
                    <a:pt x="2249" y="304"/>
                    <a:pt x="2218" y="304"/>
                  </a:cubicBezTo>
                  <a:cubicBezTo>
                    <a:pt x="2218" y="304"/>
                    <a:pt x="2188" y="395"/>
                    <a:pt x="2188" y="456"/>
                  </a:cubicBezTo>
                  <a:cubicBezTo>
                    <a:pt x="2164" y="410"/>
                    <a:pt x="2159" y="345"/>
                    <a:pt x="2158" y="345"/>
                  </a:cubicBezTo>
                  <a:cubicBezTo>
                    <a:pt x="2157" y="345"/>
                    <a:pt x="2157" y="351"/>
                    <a:pt x="2157" y="365"/>
                  </a:cubicBezTo>
                  <a:cubicBezTo>
                    <a:pt x="2142" y="441"/>
                    <a:pt x="2135" y="479"/>
                    <a:pt x="2131" y="479"/>
                  </a:cubicBezTo>
                  <a:cubicBezTo>
                    <a:pt x="2127" y="479"/>
                    <a:pt x="2127" y="441"/>
                    <a:pt x="2127" y="365"/>
                  </a:cubicBezTo>
                  <a:cubicBezTo>
                    <a:pt x="2127" y="390"/>
                    <a:pt x="2127" y="420"/>
                    <a:pt x="2127" y="456"/>
                  </a:cubicBezTo>
                  <a:cubicBezTo>
                    <a:pt x="2127" y="482"/>
                    <a:pt x="2127" y="502"/>
                    <a:pt x="2127" y="517"/>
                  </a:cubicBezTo>
                  <a:cubicBezTo>
                    <a:pt x="2127" y="456"/>
                    <a:pt x="2097" y="456"/>
                    <a:pt x="2097" y="456"/>
                  </a:cubicBezTo>
                  <a:cubicBezTo>
                    <a:pt x="2097" y="501"/>
                    <a:pt x="2092" y="521"/>
                    <a:pt x="2087" y="521"/>
                  </a:cubicBezTo>
                  <a:cubicBezTo>
                    <a:pt x="2078" y="521"/>
                    <a:pt x="2066" y="461"/>
                    <a:pt x="2066" y="365"/>
                  </a:cubicBezTo>
                  <a:lnTo>
                    <a:pt x="2066" y="426"/>
                  </a:lnTo>
                  <a:cubicBezTo>
                    <a:pt x="2054" y="487"/>
                    <a:pt x="2047" y="514"/>
                    <a:pt x="2042" y="514"/>
                  </a:cubicBezTo>
                  <a:cubicBezTo>
                    <a:pt x="2036" y="514"/>
                    <a:pt x="2036" y="456"/>
                    <a:pt x="2036" y="365"/>
                  </a:cubicBezTo>
                  <a:cubicBezTo>
                    <a:pt x="2036" y="426"/>
                    <a:pt x="2036" y="517"/>
                    <a:pt x="2036" y="517"/>
                  </a:cubicBezTo>
                  <a:cubicBezTo>
                    <a:pt x="2036" y="517"/>
                    <a:pt x="2005" y="517"/>
                    <a:pt x="2005" y="426"/>
                  </a:cubicBezTo>
                  <a:cubicBezTo>
                    <a:pt x="2005" y="406"/>
                    <a:pt x="2005" y="384"/>
                    <a:pt x="2005" y="365"/>
                  </a:cubicBezTo>
                  <a:cubicBezTo>
                    <a:pt x="2005" y="365"/>
                    <a:pt x="2005" y="365"/>
                    <a:pt x="2005" y="274"/>
                  </a:cubicBezTo>
                  <a:lnTo>
                    <a:pt x="1975" y="274"/>
                  </a:lnTo>
                  <a:cubicBezTo>
                    <a:pt x="1975" y="274"/>
                    <a:pt x="1975" y="274"/>
                    <a:pt x="1975" y="365"/>
                  </a:cubicBezTo>
                  <a:cubicBezTo>
                    <a:pt x="1945" y="365"/>
                    <a:pt x="1945" y="365"/>
                    <a:pt x="1945" y="274"/>
                  </a:cubicBezTo>
                  <a:cubicBezTo>
                    <a:pt x="1945" y="335"/>
                    <a:pt x="1945" y="335"/>
                    <a:pt x="1945" y="335"/>
                  </a:cubicBezTo>
                  <a:cubicBezTo>
                    <a:pt x="1945" y="426"/>
                    <a:pt x="1945" y="426"/>
                    <a:pt x="1945" y="426"/>
                  </a:cubicBezTo>
                  <a:cubicBezTo>
                    <a:pt x="1914" y="426"/>
                    <a:pt x="1914" y="335"/>
                    <a:pt x="1914" y="335"/>
                  </a:cubicBezTo>
                  <a:cubicBezTo>
                    <a:pt x="1914" y="335"/>
                    <a:pt x="1914" y="335"/>
                    <a:pt x="1914" y="426"/>
                  </a:cubicBezTo>
                  <a:cubicBezTo>
                    <a:pt x="1884" y="426"/>
                    <a:pt x="1884" y="335"/>
                    <a:pt x="1884" y="335"/>
                  </a:cubicBezTo>
                  <a:cubicBezTo>
                    <a:pt x="1853" y="335"/>
                    <a:pt x="1853" y="335"/>
                    <a:pt x="1853" y="426"/>
                  </a:cubicBezTo>
                  <a:cubicBezTo>
                    <a:pt x="1853" y="385"/>
                    <a:pt x="1853" y="355"/>
                    <a:pt x="1853" y="335"/>
                  </a:cubicBezTo>
                  <a:cubicBezTo>
                    <a:pt x="1853" y="395"/>
                    <a:pt x="1853" y="395"/>
                    <a:pt x="1823" y="395"/>
                  </a:cubicBezTo>
                  <a:cubicBezTo>
                    <a:pt x="1823" y="395"/>
                    <a:pt x="1823" y="395"/>
                    <a:pt x="1823" y="335"/>
                  </a:cubicBezTo>
                  <a:cubicBezTo>
                    <a:pt x="1811" y="396"/>
                    <a:pt x="1803" y="418"/>
                    <a:pt x="1799" y="418"/>
                  </a:cubicBezTo>
                  <a:cubicBezTo>
                    <a:pt x="1793" y="418"/>
                    <a:pt x="1793" y="371"/>
                    <a:pt x="1793" y="335"/>
                  </a:cubicBezTo>
                  <a:cubicBezTo>
                    <a:pt x="1793" y="335"/>
                    <a:pt x="1762" y="335"/>
                    <a:pt x="1762" y="395"/>
                  </a:cubicBezTo>
                  <a:cubicBezTo>
                    <a:pt x="1762" y="435"/>
                    <a:pt x="1756" y="458"/>
                    <a:pt x="1750" y="458"/>
                  </a:cubicBezTo>
                  <a:cubicBezTo>
                    <a:pt x="1741" y="458"/>
                    <a:pt x="1732" y="420"/>
                    <a:pt x="1732" y="335"/>
                  </a:cubicBezTo>
                  <a:cubicBezTo>
                    <a:pt x="1701" y="335"/>
                    <a:pt x="1701" y="395"/>
                    <a:pt x="1701" y="395"/>
                  </a:cubicBezTo>
                  <a:cubicBezTo>
                    <a:pt x="1671" y="395"/>
                    <a:pt x="1671" y="395"/>
                    <a:pt x="1671" y="304"/>
                  </a:cubicBezTo>
                  <a:cubicBezTo>
                    <a:pt x="1671" y="304"/>
                    <a:pt x="1671" y="304"/>
                    <a:pt x="1641" y="395"/>
                  </a:cubicBezTo>
                  <a:cubicBezTo>
                    <a:pt x="1641" y="456"/>
                    <a:pt x="1610" y="456"/>
                    <a:pt x="1610" y="456"/>
                  </a:cubicBezTo>
                  <a:cubicBezTo>
                    <a:pt x="1610" y="419"/>
                    <a:pt x="1552" y="393"/>
                    <a:pt x="1508" y="393"/>
                  </a:cubicBezTo>
                  <a:cubicBezTo>
                    <a:pt x="1480" y="393"/>
                    <a:pt x="1458" y="403"/>
                    <a:pt x="1458" y="426"/>
                  </a:cubicBezTo>
                  <a:cubicBezTo>
                    <a:pt x="1458" y="374"/>
                    <a:pt x="1453" y="356"/>
                    <a:pt x="1447" y="356"/>
                  </a:cubicBezTo>
                  <a:cubicBezTo>
                    <a:pt x="1438" y="356"/>
                    <a:pt x="1428" y="391"/>
                    <a:pt x="1428" y="426"/>
                  </a:cubicBezTo>
                  <a:cubicBezTo>
                    <a:pt x="1397" y="517"/>
                    <a:pt x="1397" y="517"/>
                    <a:pt x="1397" y="517"/>
                  </a:cubicBezTo>
                  <a:cubicBezTo>
                    <a:pt x="1397" y="476"/>
                    <a:pt x="1397" y="446"/>
                    <a:pt x="1397" y="426"/>
                  </a:cubicBezTo>
                  <a:cubicBezTo>
                    <a:pt x="1382" y="502"/>
                    <a:pt x="1375" y="540"/>
                    <a:pt x="1371" y="540"/>
                  </a:cubicBezTo>
                  <a:cubicBezTo>
                    <a:pt x="1367" y="540"/>
                    <a:pt x="1367" y="502"/>
                    <a:pt x="1367" y="426"/>
                  </a:cubicBezTo>
                  <a:cubicBezTo>
                    <a:pt x="1367" y="451"/>
                    <a:pt x="1367" y="482"/>
                    <a:pt x="1367" y="517"/>
                  </a:cubicBezTo>
                  <a:cubicBezTo>
                    <a:pt x="1348" y="424"/>
                    <a:pt x="1341" y="388"/>
                    <a:pt x="1338" y="388"/>
                  </a:cubicBezTo>
                  <a:cubicBezTo>
                    <a:pt x="1337" y="388"/>
                    <a:pt x="1337" y="402"/>
                    <a:pt x="1337" y="426"/>
                  </a:cubicBezTo>
                  <a:cubicBezTo>
                    <a:pt x="1321" y="502"/>
                    <a:pt x="1314" y="540"/>
                    <a:pt x="1310" y="540"/>
                  </a:cubicBezTo>
                  <a:cubicBezTo>
                    <a:pt x="1306" y="540"/>
                    <a:pt x="1306" y="502"/>
                    <a:pt x="1306" y="426"/>
                  </a:cubicBezTo>
                  <a:lnTo>
                    <a:pt x="1276" y="365"/>
                  </a:lnTo>
                  <a:lnTo>
                    <a:pt x="1276" y="426"/>
                  </a:lnTo>
                  <a:cubicBezTo>
                    <a:pt x="1276" y="426"/>
                    <a:pt x="1245" y="335"/>
                    <a:pt x="1215" y="335"/>
                  </a:cubicBezTo>
                  <a:cubicBezTo>
                    <a:pt x="1185" y="335"/>
                    <a:pt x="1185" y="335"/>
                    <a:pt x="1185" y="426"/>
                  </a:cubicBezTo>
                  <a:cubicBezTo>
                    <a:pt x="1185" y="426"/>
                    <a:pt x="1154" y="335"/>
                    <a:pt x="1154" y="335"/>
                  </a:cubicBezTo>
                  <a:cubicBezTo>
                    <a:pt x="1154" y="335"/>
                    <a:pt x="1154" y="335"/>
                    <a:pt x="1154" y="274"/>
                  </a:cubicBezTo>
                  <a:lnTo>
                    <a:pt x="1124" y="274"/>
                  </a:lnTo>
                  <a:cubicBezTo>
                    <a:pt x="1124" y="345"/>
                    <a:pt x="1113" y="375"/>
                    <a:pt x="1105" y="375"/>
                  </a:cubicBezTo>
                  <a:cubicBezTo>
                    <a:pt x="1099" y="375"/>
                    <a:pt x="1093" y="360"/>
                    <a:pt x="1093" y="335"/>
                  </a:cubicBezTo>
                  <a:cubicBezTo>
                    <a:pt x="1093" y="335"/>
                    <a:pt x="1093" y="335"/>
                    <a:pt x="1063" y="395"/>
                  </a:cubicBezTo>
                  <a:cubicBezTo>
                    <a:pt x="1063" y="359"/>
                    <a:pt x="1052" y="312"/>
                    <a:pt x="1044" y="312"/>
                  </a:cubicBezTo>
                  <a:cubicBezTo>
                    <a:pt x="1038" y="312"/>
                    <a:pt x="1033" y="334"/>
                    <a:pt x="1033" y="395"/>
                  </a:cubicBezTo>
                  <a:cubicBezTo>
                    <a:pt x="1033" y="378"/>
                    <a:pt x="1033" y="357"/>
                    <a:pt x="1033" y="335"/>
                  </a:cubicBezTo>
                  <a:cubicBezTo>
                    <a:pt x="1033" y="294"/>
                    <a:pt x="1033" y="264"/>
                    <a:pt x="1033" y="243"/>
                  </a:cubicBezTo>
                  <a:cubicBezTo>
                    <a:pt x="1011" y="309"/>
                    <a:pt x="1005" y="359"/>
                    <a:pt x="1003" y="359"/>
                  </a:cubicBezTo>
                  <a:cubicBezTo>
                    <a:pt x="1002" y="359"/>
                    <a:pt x="1002" y="352"/>
                    <a:pt x="1002" y="335"/>
                  </a:cubicBezTo>
                  <a:cubicBezTo>
                    <a:pt x="1002" y="335"/>
                    <a:pt x="1002" y="335"/>
                    <a:pt x="1002" y="395"/>
                  </a:cubicBezTo>
                  <a:cubicBezTo>
                    <a:pt x="972" y="395"/>
                    <a:pt x="972" y="304"/>
                    <a:pt x="972" y="243"/>
                  </a:cubicBezTo>
                  <a:cubicBezTo>
                    <a:pt x="972" y="259"/>
                    <a:pt x="972" y="279"/>
                    <a:pt x="972" y="304"/>
                  </a:cubicBezTo>
                  <a:cubicBezTo>
                    <a:pt x="972" y="344"/>
                    <a:pt x="972" y="374"/>
                    <a:pt x="972" y="395"/>
                  </a:cubicBezTo>
                  <a:cubicBezTo>
                    <a:pt x="972" y="304"/>
                    <a:pt x="972" y="304"/>
                    <a:pt x="942" y="304"/>
                  </a:cubicBezTo>
                  <a:cubicBezTo>
                    <a:pt x="942" y="304"/>
                    <a:pt x="942" y="517"/>
                    <a:pt x="911" y="669"/>
                  </a:cubicBezTo>
                  <a:cubicBezTo>
                    <a:pt x="911" y="608"/>
                    <a:pt x="911" y="608"/>
                    <a:pt x="911" y="608"/>
                  </a:cubicBezTo>
                  <a:cubicBezTo>
                    <a:pt x="911" y="517"/>
                    <a:pt x="911" y="517"/>
                    <a:pt x="911" y="517"/>
                  </a:cubicBezTo>
                  <a:lnTo>
                    <a:pt x="911" y="456"/>
                  </a:lnTo>
                  <a:cubicBezTo>
                    <a:pt x="911" y="410"/>
                    <a:pt x="893" y="345"/>
                    <a:pt x="885" y="345"/>
                  </a:cubicBezTo>
                  <a:cubicBezTo>
                    <a:pt x="882" y="345"/>
                    <a:pt x="881" y="351"/>
                    <a:pt x="881" y="365"/>
                  </a:cubicBezTo>
                  <a:cubicBezTo>
                    <a:pt x="881" y="456"/>
                    <a:pt x="881" y="456"/>
                    <a:pt x="850" y="456"/>
                  </a:cubicBezTo>
                  <a:cubicBezTo>
                    <a:pt x="850" y="456"/>
                    <a:pt x="850" y="456"/>
                    <a:pt x="850" y="517"/>
                  </a:cubicBezTo>
                  <a:cubicBezTo>
                    <a:pt x="850" y="578"/>
                    <a:pt x="850" y="669"/>
                    <a:pt x="850" y="669"/>
                  </a:cubicBezTo>
                  <a:cubicBezTo>
                    <a:pt x="850" y="693"/>
                    <a:pt x="850" y="707"/>
                    <a:pt x="849" y="707"/>
                  </a:cubicBezTo>
                  <a:cubicBezTo>
                    <a:pt x="846" y="707"/>
                    <a:pt x="839" y="671"/>
                    <a:pt x="820" y="578"/>
                  </a:cubicBezTo>
                  <a:cubicBezTo>
                    <a:pt x="820" y="529"/>
                    <a:pt x="820" y="470"/>
                    <a:pt x="820" y="426"/>
                  </a:cubicBezTo>
                  <a:cubicBezTo>
                    <a:pt x="805" y="350"/>
                    <a:pt x="797" y="312"/>
                    <a:pt x="793" y="312"/>
                  </a:cubicBezTo>
                  <a:cubicBezTo>
                    <a:pt x="790" y="312"/>
                    <a:pt x="790" y="350"/>
                    <a:pt x="790" y="426"/>
                  </a:cubicBezTo>
                  <a:cubicBezTo>
                    <a:pt x="779" y="406"/>
                    <a:pt x="773" y="399"/>
                    <a:pt x="768" y="399"/>
                  </a:cubicBezTo>
                  <a:cubicBezTo>
                    <a:pt x="759" y="399"/>
                    <a:pt x="759" y="426"/>
                    <a:pt x="759" y="426"/>
                  </a:cubicBezTo>
                  <a:cubicBezTo>
                    <a:pt x="744" y="350"/>
                    <a:pt x="736" y="312"/>
                    <a:pt x="733" y="312"/>
                  </a:cubicBezTo>
                  <a:cubicBezTo>
                    <a:pt x="729" y="312"/>
                    <a:pt x="729" y="350"/>
                    <a:pt x="729" y="426"/>
                  </a:cubicBezTo>
                  <a:cubicBezTo>
                    <a:pt x="729" y="408"/>
                    <a:pt x="729" y="401"/>
                    <a:pt x="728" y="401"/>
                  </a:cubicBezTo>
                  <a:cubicBezTo>
                    <a:pt x="726" y="401"/>
                    <a:pt x="720" y="444"/>
                    <a:pt x="698" y="487"/>
                  </a:cubicBezTo>
                  <a:cubicBezTo>
                    <a:pt x="668" y="426"/>
                    <a:pt x="668" y="426"/>
                    <a:pt x="668" y="426"/>
                  </a:cubicBezTo>
                  <a:cubicBezTo>
                    <a:pt x="668" y="426"/>
                    <a:pt x="638" y="426"/>
                    <a:pt x="638" y="335"/>
                  </a:cubicBezTo>
                  <a:cubicBezTo>
                    <a:pt x="638" y="335"/>
                    <a:pt x="638" y="335"/>
                    <a:pt x="638" y="426"/>
                  </a:cubicBezTo>
                  <a:cubicBezTo>
                    <a:pt x="638" y="451"/>
                    <a:pt x="638" y="471"/>
                    <a:pt x="638" y="487"/>
                  </a:cubicBezTo>
                  <a:cubicBezTo>
                    <a:pt x="638" y="390"/>
                    <a:pt x="613" y="317"/>
                    <a:pt x="595" y="317"/>
                  </a:cubicBezTo>
                  <a:cubicBezTo>
                    <a:pt x="585" y="317"/>
                    <a:pt x="577" y="340"/>
                    <a:pt x="577" y="395"/>
                  </a:cubicBezTo>
                  <a:cubicBezTo>
                    <a:pt x="562" y="365"/>
                    <a:pt x="554" y="350"/>
                    <a:pt x="546" y="350"/>
                  </a:cubicBezTo>
                  <a:cubicBezTo>
                    <a:pt x="539" y="350"/>
                    <a:pt x="531" y="365"/>
                    <a:pt x="516" y="395"/>
                  </a:cubicBezTo>
                  <a:cubicBezTo>
                    <a:pt x="495" y="438"/>
                    <a:pt x="488" y="495"/>
                    <a:pt x="486" y="495"/>
                  </a:cubicBezTo>
                  <a:cubicBezTo>
                    <a:pt x="486" y="495"/>
                    <a:pt x="486" y="484"/>
                    <a:pt x="486" y="456"/>
                  </a:cubicBezTo>
                  <a:cubicBezTo>
                    <a:pt x="486" y="395"/>
                    <a:pt x="486" y="395"/>
                    <a:pt x="486" y="395"/>
                  </a:cubicBezTo>
                  <a:cubicBezTo>
                    <a:pt x="455" y="395"/>
                    <a:pt x="455" y="395"/>
                    <a:pt x="455" y="456"/>
                  </a:cubicBezTo>
                  <a:cubicBezTo>
                    <a:pt x="437" y="549"/>
                    <a:pt x="429" y="585"/>
                    <a:pt x="427" y="585"/>
                  </a:cubicBezTo>
                  <a:cubicBezTo>
                    <a:pt x="425" y="585"/>
                    <a:pt x="425" y="571"/>
                    <a:pt x="425" y="547"/>
                  </a:cubicBezTo>
                  <a:cubicBezTo>
                    <a:pt x="425" y="538"/>
                    <a:pt x="425" y="528"/>
                    <a:pt x="425" y="517"/>
                  </a:cubicBezTo>
                  <a:cubicBezTo>
                    <a:pt x="425" y="517"/>
                    <a:pt x="425" y="456"/>
                    <a:pt x="425" y="395"/>
                  </a:cubicBezTo>
                  <a:cubicBezTo>
                    <a:pt x="425" y="376"/>
                    <a:pt x="423" y="368"/>
                    <a:pt x="421" y="368"/>
                  </a:cubicBezTo>
                  <a:cubicBezTo>
                    <a:pt x="413" y="368"/>
                    <a:pt x="394" y="488"/>
                    <a:pt x="394" y="608"/>
                  </a:cubicBezTo>
                  <a:lnTo>
                    <a:pt x="394" y="517"/>
                  </a:lnTo>
                  <a:cubicBezTo>
                    <a:pt x="394" y="456"/>
                    <a:pt x="394" y="456"/>
                    <a:pt x="394" y="456"/>
                  </a:cubicBezTo>
                  <a:cubicBezTo>
                    <a:pt x="364" y="456"/>
                    <a:pt x="364" y="456"/>
                    <a:pt x="364" y="517"/>
                  </a:cubicBezTo>
                  <a:cubicBezTo>
                    <a:pt x="364" y="608"/>
                    <a:pt x="364" y="669"/>
                    <a:pt x="364" y="669"/>
                  </a:cubicBezTo>
                  <a:cubicBezTo>
                    <a:pt x="364" y="517"/>
                    <a:pt x="334" y="456"/>
                    <a:pt x="334" y="456"/>
                  </a:cubicBezTo>
                  <a:cubicBezTo>
                    <a:pt x="334" y="456"/>
                    <a:pt x="303" y="456"/>
                    <a:pt x="303" y="365"/>
                  </a:cubicBezTo>
                  <a:cubicBezTo>
                    <a:pt x="303" y="365"/>
                    <a:pt x="303" y="365"/>
                    <a:pt x="303" y="456"/>
                  </a:cubicBezTo>
                  <a:lnTo>
                    <a:pt x="273" y="456"/>
                  </a:lnTo>
                  <a:cubicBezTo>
                    <a:pt x="259" y="387"/>
                    <a:pt x="251" y="349"/>
                    <a:pt x="250" y="349"/>
                  </a:cubicBezTo>
                  <a:lnTo>
                    <a:pt x="250" y="349"/>
                  </a:lnTo>
                  <a:cubicBezTo>
                    <a:pt x="249" y="349"/>
                    <a:pt x="256" y="402"/>
                    <a:pt x="273" y="517"/>
                  </a:cubicBezTo>
                  <a:cubicBezTo>
                    <a:pt x="273" y="578"/>
                    <a:pt x="273" y="669"/>
                    <a:pt x="273" y="669"/>
                  </a:cubicBezTo>
                  <a:lnTo>
                    <a:pt x="273" y="730"/>
                  </a:lnTo>
                  <a:cubicBezTo>
                    <a:pt x="273" y="730"/>
                    <a:pt x="273" y="821"/>
                    <a:pt x="273" y="882"/>
                  </a:cubicBezTo>
                  <a:cubicBezTo>
                    <a:pt x="273" y="882"/>
                    <a:pt x="273" y="943"/>
                    <a:pt x="242" y="943"/>
                  </a:cubicBezTo>
                  <a:lnTo>
                    <a:pt x="242" y="791"/>
                  </a:lnTo>
                  <a:cubicBezTo>
                    <a:pt x="273" y="730"/>
                    <a:pt x="273" y="669"/>
                    <a:pt x="273" y="578"/>
                  </a:cubicBezTo>
                  <a:cubicBezTo>
                    <a:pt x="255" y="487"/>
                    <a:pt x="247" y="429"/>
                    <a:pt x="244" y="429"/>
                  </a:cubicBezTo>
                  <a:cubicBezTo>
                    <a:pt x="242" y="429"/>
                    <a:pt x="242" y="456"/>
                    <a:pt x="242" y="517"/>
                  </a:cubicBezTo>
                  <a:cubicBezTo>
                    <a:pt x="227" y="578"/>
                    <a:pt x="220" y="608"/>
                    <a:pt x="216" y="608"/>
                  </a:cubicBezTo>
                  <a:cubicBezTo>
                    <a:pt x="212" y="608"/>
                    <a:pt x="212" y="578"/>
                    <a:pt x="212" y="517"/>
                  </a:cubicBezTo>
                  <a:cubicBezTo>
                    <a:pt x="212" y="424"/>
                    <a:pt x="201" y="388"/>
                    <a:pt x="192" y="388"/>
                  </a:cubicBezTo>
                  <a:cubicBezTo>
                    <a:pt x="186" y="388"/>
                    <a:pt x="182" y="402"/>
                    <a:pt x="182" y="426"/>
                  </a:cubicBezTo>
                  <a:cubicBezTo>
                    <a:pt x="182" y="450"/>
                    <a:pt x="182" y="470"/>
                    <a:pt x="182" y="487"/>
                  </a:cubicBezTo>
                  <a:cubicBezTo>
                    <a:pt x="182" y="444"/>
                    <a:pt x="166" y="401"/>
                    <a:pt x="158" y="401"/>
                  </a:cubicBezTo>
                  <a:cubicBezTo>
                    <a:pt x="154" y="401"/>
                    <a:pt x="151" y="408"/>
                    <a:pt x="151" y="426"/>
                  </a:cubicBezTo>
                  <a:cubicBezTo>
                    <a:pt x="151" y="426"/>
                    <a:pt x="151" y="426"/>
                    <a:pt x="151" y="487"/>
                  </a:cubicBezTo>
                  <a:lnTo>
                    <a:pt x="151" y="639"/>
                  </a:lnTo>
                  <a:cubicBezTo>
                    <a:pt x="151" y="639"/>
                    <a:pt x="151" y="699"/>
                    <a:pt x="151" y="791"/>
                  </a:cubicBezTo>
                  <a:cubicBezTo>
                    <a:pt x="151" y="797"/>
                    <a:pt x="151" y="801"/>
                    <a:pt x="151" y="805"/>
                  </a:cubicBezTo>
                  <a:lnTo>
                    <a:pt x="151" y="805"/>
                  </a:lnTo>
                  <a:cubicBezTo>
                    <a:pt x="151" y="780"/>
                    <a:pt x="150" y="769"/>
                    <a:pt x="145" y="764"/>
                  </a:cubicBezTo>
                  <a:lnTo>
                    <a:pt x="145" y="764"/>
                  </a:lnTo>
                  <a:cubicBezTo>
                    <a:pt x="147" y="780"/>
                    <a:pt x="148" y="792"/>
                    <a:pt x="149" y="800"/>
                  </a:cubicBezTo>
                  <a:lnTo>
                    <a:pt x="149" y="800"/>
                  </a:lnTo>
                  <a:cubicBezTo>
                    <a:pt x="148" y="797"/>
                    <a:pt x="147" y="796"/>
                    <a:pt x="146" y="796"/>
                  </a:cubicBezTo>
                  <a:cubicBezTo>
                    <a:pt x="139" y="796"/>
                    <a:pt x="129" y="846"/>
                    <a:pt x="151" y="912"/>
                  </a:cubicBezTo>
                  <a:lnTo>
                    <a:pt x="151" y="1034"/>
                  </a:lnTo>
                  <a:cubicBezTo>
                    <a:pt x="147" y="1038"/>
                    <a:pt x="143" y="1040"/>
                    <a:pt x="140" y="1040"/>
                  </a:cubicBezTo>
                  <a:cubicBezTo>
                    <a:pt x="121" y="1040"/>
                    <a:pt x="121" y="965"/>
                    <a:pt x="121" y="912"/>
                  </a:cubicBezTo>
                  <a:cubicBezTo>
                    <a:pt x="121" y="760"/>
                    <a:pt x="121" y="760"/>
                    <a:pt x="121" y="760"/>
                  </a:cubicBezTo>
                  <a:cubicBezTo>
                    <a:pt x="133" y="760"/>
                    <a:pt x="141" y="760"/>
                    <a:pt x="145" y="764"/>
                  </a:cubicBezTo>
                  <a:lnTo>
                    <a:pt x="145" y="764"/>
                  </a:lnTo>
                  <a:cubicBezTo>
                    <a:pt x="141" y="726"/>
                    <a:pt x="133" y="665"/>
                    <a:pt x="121" y="578"/>
                  </a:cubicBezTo>
                  <a:cubicBezTo>
                    <a:pt x="121" y="569"/>
                    <a:pt x="121" y="559"/>
                    <a:pt x="121" y="547"/>
                  </a:cubicBezTo>
                  <a:cubicBezTo>
                    <a:pt x="106" y="487"/>
                    <a:pt x="98" y="456"/>
                    <a:pt x="94" y="456"/>
                  </a:cubicBezTo>
                  <a:cubicBezTo>
                    <a:pt x="90" y="456"/>
                    <a:pt x="90" y="487"/>
                    <a:pt x="90" y="547"/>
                  </a:cubicBezTo>
                  <a:cubicBezTo>
                    <a:pt x="90" y="517"/>
                    <a:pt x="83" y="502"/>
                    <a:pt x="75" y="502"/>
                  </a:cubicBezTo>
                  <a:cubicBezTo>
                    <a:pt x="68" y="502"/>
                    <a:pt x="60" y="517"/>
                    <a:pt x="60" y="547"/>
                  </a:cubicBezTo>
                  <a:cubicBezTo>
                    <a:pt x="60" y="547"/>
                    <a:pt x="60" y="547"/>
                    <a:pt x="60" y="487"/>
                  </a:cubicBezTo>
                  <a:cubicBezTo>
                    <a:pt x="60" y="517"/>
                    <a:pt x="60" y="532"/>
                    <a:pt x="56" y="532"/>
                  </a:cubicBezTo>
                  <a:cubicBezTo>
                    <a:pt x="52" y="532"/>
                    <a:pt x="45" y="517"/>
                    <a:pt x="30" y="487"/>
                  </a:cubicBezTo>
                  <a:cubicBezTo>
                    <a:pt x="30" y="639"/>
                    <a:pt x="30" y="699"/>
                    <a:pt x="30" y="699"/>
                  </a:cubicBezTo>
                  <a:cubicBezTo>
                    <a:pt x="30" y="699"/>
                    <a:pt x="30" y="699"/>
                    <a:pt x="30" y="760"/>
                  </a:cubicBezTo>
                  <a:cubicBezTo>
                    <a:pt x="30" y="760"/>
                    <a:pt x="30" y="760"/>
                    <a:pt x="30" y="851"/>
                  </a:cubicBezTo>
                  <a:cubicBezTo>
                    <a:pt x="4" y="877"/>
                    <a:pt x="0" y="987"/>
                    <a:pt x="17" y="987"/>
                  </a:cubicBezTo>
                  <a:cubicBezTo>
                    <a:pt x="20" y="987"/>
                    <a:pt x="25" y="983"/>
                    <a:pt x="30" y="973"/>
                  </a:cubicBezTo>
                  <a:cubicBezTo>
                    <a:pt x="30" y="1095"/>
                    <a:pt x="30" y="1095"/>
                    <a:pt x="30" y="1095"/>
                  </a:cubicBezTo>
                  <a:cubicBezTo>
                    <a:pt x="30" y="1142"/>
                    <a:pt x="30" y="1173"/>
                    <a:pt x="30" y="1186"/>
                  </a:cubicBezTo>
                  <a:cubicBezTo>
                    <a:pt x="30" y="1247"/>
                    <a:pt x="60" y="1338"/>
                    <a:pt x="60" y="1338"/>
                  </a:cubicBezTo>
                  <a:cubicBezTo>
                    <a:pt x="60" y="1317"/>
                    <a:pt x="60" y="1287"/>
                    <a:pt x="60" y="1247"/>
                  </a:cubicBezTo>
                  <a:cubicBezTo>
                    <a:pt x="60" y="1175"/>
                    <a:pt x="60" y="1144"/>
                    <a:pt x="63" y="1144"/>
                  </a:cubicBezTo>
                  <a:cubicBezTo>
                    <a:pt x="67" y="1144"/>
                    <a:pt x="74" y="1182"/>
                    <a:pt x="90" y="1247"/>
                  </a:cubicBezTo>
                  <a:cubicBezTo>
                    <a:pt x="121" y="1247"/>
                    <a:pt x="121" y="1247"/>
                    <a:pt x="121" y="1186"/>
                  </a:cubicBezTo>
                  <a:lnTo>
                    <a:pt x="121" y="1247"/>
                  </a:lnTo>
                  <a:cubicBezTo>
                    <a:pt x="121" y="1247"/>
                    <a:pt x="121" y="1247"/>
                    <a:pt x="121" y="1338"/>
                  </a:cubicBezTo>
                  <a:cubicBezTo>
                    <a:pt x="126" y="1349"/>
                    <a:pt x="131" y="1354"/>
                    <a:pt x="134" y="1354"/>
                  </a:cubicBezTo>
                  <a:cubicBezTo>
                    <a:pt x="151" y="1354"/>
                    <a:pt x="151" y="1250"/>
                    <a:pt x="151" y="1125"/>
                  </a:cubicBezTo>
                  <a:cubicBezTo>
                    <a:pt x="151" y="1192"/>
                    <a:pt x="151" y="1244"/>
                    <a:pt x="151" y="1277"/>
                  </a:cubicBezTo>
                  <a:cubicBezTo>
                    <a:pt x="151" y="1307"/>
                    <a:pt x="151" y="1322"/>
                    <a:pt x="155" y="1322"/>
                  </a:cubicBezTo>
                  <a:cubicBezTo>
                    <a:pt x="159" y="1322"/>
                    <a:pt x="166" y="1307"/>
                    <a:pt x="182" y="1277"/>
                  </a:cubicBezTo>
                  <a:cubicBezTo>
                    <a:pt x="182" y="1277"/>
                    <a:pt x="182" y="1125"/>
                    <a:pt x="182" y="1034"/>
                  </a:cubicBezTo>
                  <a:cubicBezTo>
                    <a:pt x="182" y="1110"/>
                    <a:pt x="182" y="1148"/>
                    <a:pt x="185" y="1148"/>
                  </a:cubicBezTo>
                  <a:cubicBezTo>
                    <a:pt x="189" y="1148"/>
                    <a:pt x="197" y="1110"/>
                    <a:pt x="212" y="1034"/>
                  </a:cubicBezTo>
                  <a:lnTo>
                    <a:pt x="212" y="1125"/>
                  </a:lnTo>
                  <a:cubicBezTo>
                    <a:pt x="212" y="1144"/>
                    <a:pt x="212" y="1167"/>
                    <a:pt x="212" y="1186"/>
                  </a:cubicBezTo>
                  <a:cubicBezTo>
                    <a:pt x="242" y="1186"/>
                    <a:pt x="242" y="1186"/>
                    <a:pt x="242" y="1277"/>
                  </a:cubicBezTo>
                  <a:cubicBezTo>
                    <a:pt x="242" y="1286"/>
                    <a:pt x="243" y="1291"/>
                    <a:pt x="244" y="1291"/>
                  </a:cubicBezTo>
                  <a:cubicBezTo>
                    <a:pt x="251" y="1291"/>
                    <a:pt x="273" y="1167"/>
                    <a:pt x="273" y="1064"/>
                  </a:cubicBezTo>
                  <a:cubicBezTo>
                    <a:pt x="273" y="1125"/>
                    <a:pt x="273" y="1125"/>
                    <a:pt x="273" y="1125"/>
                  </a:cubicBezTo>
                  <a:cubicBezTo>
                    <a:pt x="303" y="1125"/>
                    <a:pt x="303" y="1125"/>
                    <a:pt x="303" y="1216"/>
                  </a:cubicBezTo>
                  <a:cubicBezTo>
                    <a:pt x="303" y="1240"/>
                    <a:pt x="303" y="1260"/>
                    <a:pt x="303" y="1277"/>
                  </a:cubicBezTo>
                  <a:cubicBezTo>
                    <a:pt x="303" y="1368"/>
                    <a:pt x="303" y="1368"/>
                    <a:pt x="334" y="1368"/>
                  </a:cubicBezTo>
                  <a:cubicBezTo>
                    <a:pt x="334" y="1277"/>
                    <a:pt x="334" y="1277"/>
                    <a:pt x="334" y="1277"/>
                  </a:cubicBezTo>
                  <a:cubicBezTo>
                    <a:pt x="364" y="1277"/>
                    <a:pt x="364" y="1277"/>
                    <a:pt x="364" y="1155"/>
                  </a:cubicBezTo>
                  <a:lnTo>
                    <a:pt x="334" y="1155"/>
                  </a:lnTo>
                  <a:cubicBezTo>
                    <a:pt x="334" y="1095"/>
                    <a:pt x="364" y="1003"/>
                    <a:pt x="364" y="1003"/>
                  </a:cubicBezTo>
                  <a:cubicBezTo>
                    <a:pt x="364" y="1003"/>
                    <a:pt x="364" y="1030"/>
                    <a:pt x="364" y="1064"/>
                  </a:cubicBezTo>
                  <a:cubicBezTo>
                    <a:pt x="364" y="1064"/>
                    <a:pt x="364" y="1104"/>
                    <a:pt x="373" y="1131"/>
                  </a:cubicBezTo>
                  <a:lnTo>
                    <a:pt x="373" y="1131"/>
                  </a:lnTo>
                  <a:cubicBezTo>
                    <a:pt x="364" y="1136"/>
                    <a:pt x="364" y="1176"/>
                    <a:pt x="364" y="1216"/>
                  </a:cubicBezTo>
                  <a:cubicBezTo>
                    <a:pt x="364" y="1307"/>
                    <a:pt x="364" y="1307"/>
                    <a:pt x="394" y="1307"/>
                  </a:cubicBezTo>
                  <a:cubicBezTo>
                    <a:pt x="394" y="1307"/>
                    <a:pt x="425" y="1307"/>
                    <a:pt x="425" y="1368"/>
                  </a:cubicBezTo>
                  <a:cubicBezTo>
                    <a:pt x="425" y="1368"/>
                    <a:pt x="425" y="1368"/>
                    <a:pt x="425" y="1307"/>
                  </a:cubicBezTo>
                  <a:cubicBezTo>
                    <a:pt x="425" y="1288"/>
                    <a:pt x="425" y="1265"/>
                    <a:pt x="425" y="1247"/>
                  </a:cubicBezTo>
                  <a:cubicBezTo>
                    <a:pt x="455" y="1247"/>
                    <a:pt x="455" y="1247"/>
                    <a:pt x="455" y="1155"/>
                  </a:cubicBezTo>
                  <a:cubicBezTo>
                    <a:pt x="455" y="1155"/>
                    <a:pt x="455" y="1155"/>
                    <a:pt x="455" y="1247"/>
                  </a:cubicBezTo>
                  <a:cubicBezTo>
                    <a:pt x="455" y="1307"/>
                    <a:pt x="455" y="1338"/>
                    <a:pt x="459" y="1338"/>
                  </a:cubicBezTo>
                  <a:cubicBezTo>
                    <a:pt x="463" y="1338"/>
                    <a:pt x="470" y="1307"/>
                    <a:pt x="486" y="1247"/>
                  </a:cubicBezTo>
                  <a:cubicBezTo>
                    <a:pt x="486" y="1247"/>
                    <a:pt x="486" y="1247"/>
                    <a:pt x="486" y="1155"/>
                  </a:cubicBezTo>
                  <a:cubicBezTo>
                    <a:pt x="486" y="1125"/>
                    <a:pt x="486" y="1110"/>
                    <a:pt x="489" y="1110"/>
                  </a:cubicBezTo>
                  <a:cubicBezTo>
                    <a:pt x="493" y="1110"/>
                    <a:pt x="501" y="1125"/>
                    <a:pt x="516" y="1155"/>
                  </a:cubicBezTo>
                  <a:cubicBezTo>
                    <a:pt x="516" y="1247"/>
                    <a:pt x="516" y="1247"/>
                    <a:pt x="516" y="1247"/>
                  </a:cubicBezTo>
                  <a:cubicBezTo>
                    <a:pt x="516" y="1205"/>
                    <a:pt x="522" y="1189"/>
                    <a:pt x="532" y="1189"/>
                  </a:cubicBezTo>
                  <a:cubicBezTo>
                    <a:pt x="543" y="1189"/>
                    <a:pt x="560" y="1213"/>
                    <a:pt x="577" y="1247"/>
                  </a:cubicBezTo>
                  <a:cubicBezTo>
                    <a:pt x="577" y="1230"/>
                    <a:pt x="577" y="1210"/>
                    <a:pt x="577" y="1186"/>
                  </a:cubicBezTo>
                  <a:cubicBezTo>
                    <a:pt x="592" y="1110"/>
                    <a:pt x="600" y="1072"/>
                    <a:pt x="603" y="1072"/>
                  </a:cubicBezTo>
                  <a:cubicBezTo>
                    <a:pt x="607" y="1072"/>
                    <a:pt x="607" y="1110"/>
                    <a:pt x="607" y="1186"/>
                  </a:cubicBezTo>
                  <a:cubicBezTo>
                    <a:pt x="607" y="1014"/>
                    <a:pt x="617" y="920"/>
                    <a:pt x="625" y="920"/>
                  </a:cubicBezTo>
                  <a:cubicBezTo>
                    <a:pt x="632" y="920"/>
                    <a:pt x="638" y="976"/>
                    <a:pt x="638" y="1095"/>
                  </a:cubicBezTo>
                  <a:cubicBezTo>
                    <a:pt x="638" y="1128"/>
                    <a:pt x="638" y="1158"/>
                    <a:pt x="638" y="1186"/>
                  </a:cubicBezTo>
                  <a:cubicBezTo>
                    <a:pt x="654" y="1301"/>
                    <a:pt x="662" y="1354"/>
                    <a:pt x="665" y="1354"/>
                  </a:cubicBezTo>
                  <a:cubicBezTo>
                    <a:pt x="668" y="1354"/>
                    <a:pt x="668" y="1316"/>
                    <a:pt x="668" y="1247"/>
                  </a:cubicBezTo>
                  <a:cubicBezTo>
                    <a:pt x="682" y="1189"/>
                    <a:pt x="690" y="1159"/>
                    <a:pt x="694" y="1159"/>
                  </a:cubicBezTo>
                  <a:cubicBezTo>
                    <a:pt x="698" y="1159"/>
                    <a:pt x="698" y="1197"/>
                    <a:pt x="698" y="1277"/>
                  </a:cubicBezTo>
                  <a:cubicBezTo>
                    <a:pt x="681" y="1348"/>
                    <a:pt x="673" y="1378"/>
                    <a:pt x="676" y="1378"/>
                  </a:cubicBezTo>
                  <a:cubicBezTo>
                    <a:pt x="678" y="1378"/>
                    <a:pt x="686" y="1363"/>
                    <a:pt x="698" y="1338"/>
                  </a:cubicBezTo>
                  <a:cubicBezTo>
                    <a:pt x="698" y="1338"/>
                    <a:pt x="729" y="1277"/>
                    <a:pt x="729" y="1186"/>
                  </a:cubicBezTo>
                  <a:cubicBezTo>
                    <a:pt x="729" y="1220"/>
                    <a:pt x="729" y="1251"/>
                    <a:pt x="729" y="1277"/>
                  </a:cubicBezTo>
                  <a:cubicBezTo>
                    <a:pt x="759" y="1277"/>
                    <a:pt x="759" y="1277"/>
                    <a:pt x="759" y="1186"/>
                  </a:cubicBezTo>
                  <a:cubicBezTo>
                    <a:pt x="759" y="1207"/>
                    <a:pt x="759" y="1239"/>
                    <a:pt x="759" y="1277"/>
                  </a:cubicBezTo>
                  <a:cubicBezTo>
                    <a:pt x="759" y="1296"/>
                    <a:pt x="759" y="1319"/>
                    <a:pt x="759" y="1338"/>
                  </a:cubicBezTo>
                  <a:cubicBezTo>
                    <a:pt x="759" y="1277"/>
                    <a:pt x="790" y="1216"/>
                    <a:pt x="790" y="1125"/>
                  </a:cubicBezTo>
                  <a:cubicBezTo>
                    <a:pt x="790" y="1146"/>
                    <a:pt x="790" y="1178"/>
                    <a:pt x="790" y="1216"/>
                  </a:cubicBezTo>
                  <a:cubicBezTo>
                    <a:pt x="790" y="1247"/>
                    <a:pt x="790" y="1262"/>
                    <a:pt x="790" y="1277"/>
                  </a:cubicBezTo>
                  <a:cubicBezTo>
                    <a:pt x="790" y="1247"/>
                    <a:pt x="797" y="1231"/>
                    <a:pt x="805" y="1231"/>
                  </a:cubicBezTo>
                  <a:cubicBezTo>
                    <a:pt x="812" y="1231"/>
                    <a:pt x="820" y="1247"/>
                    <a:pt x="820" y="1277"/>
                  </a:cubicBezTo>
                  <a:lnTo>
                    <a:pt x="850" y="1277"/>
                  </a:lnTo>
                  <a:cubicBezTo>
                    <a:pt x="850" y="1277"/>
                    <a:pt x="850" y="1216"/>
                    <a:pt x="850" y="1216"/>
                  </a:cubicBezTo>
                  <a:cubicBezTo>
                    <a:pt x="866" y="1140"/>
                    <a:pt x="873" y="1102"/>
                    <a:pt x="877" y="1102"/>
                  </a:cubicBezTo>
                  <a:cubicBezTo>
                    <a:pt x="881" y="1102"/>
                    <a:pt x="881" y="1140"/>
                    <a:pt x="881" y="1216"/>
                  </a:cubicBezTo>
                  <a:cubicBezTo>
                    <a:pt x="881" y="1125"/>
                    <a:pt x="892" y="1067"/>
                    <a:pt x="900" y="1067"/>
                  </a:cubicBezTo>
                  <a:cubicBezTo>
                    <a:pt x="906" y="1067"/>
                    <a:pt x="911" y="1094"/>
                    <a:pt x="911" y="1155"/>
                  </a:cubicBezTo>
                  <a:cubicBezTo>
                    <a:pt x="911" y="1137"/>
                    <a:pt x="911" y="1106"/>
                    <a:pt x="911" y="1064"/>
                  </a:cubicBezTo>
                  <a:cubicBezTo>
                    <a:pt x="911" y="1064"/>
                    <a:pt x="925" y="1037"/>
                    <a:pt x="934" y="1037"/>
                  </a:cubicBezTo>
                  <a:cubicBezTo>
                    <a:pt x="938" y="1037"/>
                    <a:pt x="942" y="1044"/>
                    <a:pt x="942" y="1064"/>
                  </a:cubicBezTo>
                  <a:cubicBezTo>
                    <a:pt x="942" y="1115"/>
                    <a:pt x="951" y="1157"/>
                    <a:pt x="959" y="1157"/>
                  </a:cubicBezTo>
                  <a:cubicBezTo>
                    <a:pt x="966" y="1157"/>
                    <a:pt x="972" y="1131"/>
                    <a:pt x="972" y="1064"/>
                  </a:cubicBezTo>
                  <a:lnTo>
                    <a:pt x="972" y="1034"/>
                  </a:lnTo>
                  <a:cubicBezTo>
                    <a:pt x="972" y="1054"/>
                    <a:pt x="972" y="1061"/>
                    <a:pt x="971" y="1061"/>
                  </a:cubicBezTo>
                  <a:cubicBezTo>
                    <a:pt x="969" y="1061"/>
                    <a:pt x="962" y="1034"/>
                    <a:pt x="942" y="1034"/>
                  </a:cubicBezTo>
                  <a:cubicBezTo>
                    <a:pt x="942" y="943"/>
                    <a:pt x="942" y="943"/>
                    <a:pt x="942" y="943"/>
                  </a:cubicBezTo>
                  <a:cubicBezTo>
                    <a:pt x="972" y="943"/>
                    <a:pt x="972" y="1034"/>
                    <a:pt x="972" y="1034"/>
                  </a:cubicBezTo>
                  <a:lnTo>
                    <a:pt x="972" y="1003"/>
                  </a:lnTo>
                  <a:cubicBezTo>
                    <a:pt x="972" y="1064"/>
                    <a:pt x="1002" y="1155"/>
                    <a:pt x="1002" y="1155"/>
                  </a:cubicBezTo>
                  <a:cubicBezTo>
                    <a:pt x="1002" y="1137"/>
                    <a:pt x="1002" y="1115"/>
                    <a:pt x="1002" y="1095"/>
                  </a:cubicBezTo>
                  <a:cubicBezTo>
                    <a:pt x="1033" y="1155"/>
                    <a:pt x="1033" y="1155"/>
                    <a:pt x="1033" y="1155"/>
                  </a:cubicBezTo>
                  <a:cubicBezTo>
                    <a:pt x="1033" y="1155"/>
                    <a:pt x="1033" y="1155"/>
                    <a:pt x="1033" y="1095"/>
                  </a:cubicBezTo>
                  <a:cubicBezTo>
                    <a:pt x="1033" y="1003"/>
                    <a:pt x="1033" y="943"/>
                    <a:pt x="1033" y="943"/>
                  </a:cubicBezTo>
                  <a:cubicBezTo>
                    <a:pt x="1033" y="922"/>
                    <a:pt x="1036" y="916"/>
                    <a:pt x="1039" y="916"/>
                  </a:cubicBezTo>
                  <a:cubicBezTo>
                    <a:pt x="1046" y="916"/>
                    <a:pt x="1053" y="943"/>
                    <a:pt x="1033" y="943"/>
                  </a:cubicBezTo>
                  <a:cubicBezTo>
                    <a:pt x="1033" y="1003"/>
                    <a:pt x="1033" y="1095"/>
                    <a:pt x="1063" y="1095"/>
                  </a:cubicBezTo>
                  <a:cubicBezTo>
                    <a:pt x="1063" y="1095"/>
                    <a:pt x="1063" y="1155"/>
                    <a:pt x="1063" y="1155"/>
                  </a:cubicBezTo>
                  <a:cubicBezTo>
                    <a:pt x="1063" y="1095"/>
                    <a:pt x="1071" y="1064"/>
                    <a:pt x="1078" y="1064"/>
                  </a:cubicBezTo>
                  <a:cubicBezTo>
                    <a:pt x="1086" y="1064"/>
                    <a:pt x="1093" y="1095"/>
                    <a:pt x="1093" y="1155"/>
                  </a:cubicBezTo>
                  <a:cubicBezTo>
                    <a:pt x="1093" y="1105"/>
                    <a:pt x="1093" y="1029"/>
                    <a:pt x="1093" y="943"/>
                  </a:cubicBezTo>
                  <a:cubicBezTo>
                    <a:pt x="1093" y="1121"/>
                    <a:pt x="1093" y="1194"/>
                    <a:pt x="1100" y="1194"/>
                  </a:cubicBezTo>
                  <a:cubicBezTo>
                    <a:pt x="1104" y="1194"/>
                    <a:pt x="1111" y="1157"/>
                    <a:pt x="1124" y="1095"/>
                  </a:cubicBezTo>
                  <a:cubicBezTo>
                    <a:pt x="1124" y="1155"/>
                    <a:pt x="1124" y="1155"/>
                    <a:pt x="1124" y="1186"/>
                  </a:cubicBezTo>
                  <a:cubicBezTo>
                    <a:pt x="1154" y="1186"/>
                    <a:pt x="1154" y="1186"/>
                    <a:pt x="1154" y="1095"/>
                  </a:cubicBezTo>
                  <a:cubicBezTo>
                    <a:pt x="1154" y="1076"/>
                    <a:pt x="1154" y="1056"/>
                    <a:pt x="1154" y="1034"/>
                  </a:cubicBezTo>
                  <a:lnTo>
                    <a:pt x="1185" y="1034"/>
                  </a:lnTo>
                  <a:lnTo>
                    <a:pt x="1185" y="1095"/>
                  </a:lnTo>
                  <a:cubicBezTo>
                    <a:pt x="1185" y="1186"/>
                    <a:pt x="1185" y="1186"/>
                    <a:pt x="1215" y="1186"/>
                  </a:cubicBezTo>
                  <a:cubicBezTo>
                    <a:pt x="1245" y="1186"/>
                    <a:pt x="1245" y="1186"/>
                    <a:pt x="1245" y="1034"/>
                  </a:cubicBezTo>
                  <a:cubicBezTo>
                    <a:pt x="1245" y="1072"/>
                    <a:pt x="1245" y="1104"/>
                    <a:pt x="1245" y="1125"/>
                  </a:cubicBezTo>
                  <a:cubicBezTo>
                    <a:pt x="1245" y="1125"/>
                    <a:pt x="1276" y="1125"/>
                    <a:pt x="1276" y="1186"/>
                  </a:cubicBezTo>
                  <a:cubicBezTo>
                    <a:pt x="1298" y="1251"/>
                    <a:pt x="1304" y="1301"/>
                    <a:pt x="1306" y="1301"/>
                  </a:cubicBezTo>
                  <a:cubicBezTo>
                    <a:pt x="1306" y="1301"/>
                    <a:pt x="1306" y="1294"/>
                    <a:pt x="1306" y="1277"/>
                  </a:cubicBezTo>
                  <a:cubicBezTo>
                    <a:pt x="1306" y="1226"/>
                    <a:pt x="1316" y="1184"/>
                    <a:pt x="1324" y="1184"/>
                  </a:cubicBezTo>
                  <a:cubicBezTo>
                    <a:pt x="1331" y="1184"/>
                    <a:pt x="1337" y="1210"/>
                    <a:pt x="1337" y="1277"/>
                  </a:cubicBezTo>
                  <a:cubicBezTo>
                    <a:pt x="1337" y="1186"/>
                    <a:pt x="1337" y="1186"/>
                    <a:pt x="1337" y="1186"/>
                  </a:cubicBezTo>
                  <a:cubicBezTo>
                    <a:pt x="1367" y="1186"/>
                    <a:pt x="1367" y="1186"/>
                    <a:pt x="1367" y="1277"/>
                  </a:cubicBezTo>
                  <a:cubicBezTo>
                    <a:pt x="1367" y="1277"/>
                    <a:pt x="1367" y="1125"/>
                    <a:pt x="1367" y="1125"/>
                  </a:cubicBezTo>
                  <a:cubicBezTo>
                    <a:pt x="1367" y="1064"/>
                    <a:pt x="1367" y="973"/>
                    <a:pt x="1397" y="973"/>
                  </a:cubicBezTo>
                  <a:cubicBezTo>
                    <a:pt x="1397" y="1043"/>
                    <a:pt x="1397" y="1155"/>
                    <a:pt x="1397" y="1155"/>
                  </a:cubicBezTo>
                  <a:lnTo>
                    <a:pt x="1397" y="1216"/>
                  </a:lnTo>
                  <a:cubicBezTo>
                    <a:pt x="1428" y="1216"/>
                    <a:pt x="1428" y="1216"/>
                    <a:pt x="1428" y="1125"/>
                  </a:cubicBezTo>
                  <a:cubicBezTo>
                    <a:pt x="1428" y="1205"/>
                    <a:pt x="1436" y="1243"/>
                    <a:pt x="1444" y="1243"/>
                  </a:cubicBezTo>
                  <a:cubicBezTo>
                    <a:pt x="1451" y="1243"/>
                    <a:pt x="1458" y="1213"/>
                    <a:pt x="1458" y="1155"/>
                  </a:cubicBezTo>
                  <a:cubicBezTo>
                    <a:pt x="1467" y="1128"/>
                    <a:pt x="1474" y="1117"/>
                    <a:pt x="1478" y="1117"/>
                  </a:cubicBezTo>
                  <a:cubicBezTo>
                    <a:pt x="1489" y="1117"/>
                    <a:pt x="1489" y="1174"/>
                    <a:pt x="1489" y="1216"/>
                  </a:cubicBezTo>
                  <a:cubicBezTo>
                    <a:pt x="1489" y="1257"/>
                    <a:pt x="1489" y="1287"/>
                    <a:pt x="1489" y="1307"/>
                  </a:cubicBezTo>
                  <a:cubicBezTo>
                    <a:pt x="1489" y="1216"/>
                    <a:pt x="1519" y="1216"/>
                    <a:pt x="1519" y="1216"/>
                  </a:cubicBezTo>
                  <a:cubicBezTo>
                    <a:pt x="1519" y="1155"/>
                    <a:pt x="1519" y="1155"/>
                    <a:pt x="1519" y="1064"/>
                  </a:cubicBezTo>
                  <a:cubicBezTo>
                    <a:pt x="1519" y="1155"/>
                    <a:pt x="1549" y="1155"/>
                    <a:pt x="1549" y="1155"/>
                  </a:cubicBezTo>
                  <a:cubicBezTo>
                    <a:pt x="1565" y="1201"/>
                    <a:pt x="1572" y="1224"/>
                    <a:pt x="1576" y="1224"/>
                  </a:cubicBezTo>
                  <a:cubicBezTo>
                    <a:pt x="1580" y="1224"/>
                    <a:pt x="1580" y="1201"/>
                    <a:pt x="1580" y="1155"/>
                  </a:cubicBezTo>
                  <a:lnTo>
                    <a:pt x="1580" y="1095"/>
                  </a:lnTo>
                  <a:cubicBezTo>
                    <a:pt x="1580" y="1171"/>
                    <a:pt x="1587" y="1209"/>
                    <a:pt x="1595" y="1209"/>
                  </a:cubicBezTo>
                  <a:cubicBezTo>
                    <a:pt x="1603" y="1209"/>
                    <a:pt x="1610" y="1171"/>
                    <a:pt x="1610" y="1095"/>
                  </a:cubicBezTo>
                  <a:lnTo>
                    <a:pt x="1610" y="1155"/>
                  </a:lnTo>
                  <a:cubicBezTo>
                    <a:pt x="1610" y="1247"/>
                    <a:pt x="1641" y="1247"/>
                    <a:pt x="1641" y="1247"/>
                  </a:cubicBezTo>
                  <a:cubicBezTo>
                    <a:pt x="1641" y="1247"/>
                    <a:pt x="1641" y="1186"/>
                    <a:pt x="1671" y="1186"/>
                  </a:cubicBezTo>
                  <a:cubicBezTo>
                    <a:pt x="1671" y="1186"/>
                    <a:pt x="1701" y="1186"/>
                    <a:pt x="1701" y="1095"/>
                  </a:cubicBezTo>
                  <a:cubicBezTo>
                    <a:pt x="1718" y="1145"/>
                    <a:pt x="1726" y="1167"/>
                    <a:pt x="1729" y="1167"/>
                  </a:cubicBezTo>
                  <a:cubicBezTo>
                    <a:pt x="1732" y="1167"/>
                    <a:pt x="1732" y="1152"/>
                    <a:pt x="1732" y="1125"/>
                  </a:cubicBezTo>
                  <a:cubicBezTo>
                    <a:pt x="1762" y="1125"/>
                    <a:pt x="1762" y="1125"/>
                    <a:pt x="1762" y="1186"/>
                  </a:cubicBezTo>
                  <a:cubicBezTo>
                    <a:pt x="1762" y="1186"/>
                    <a:pt x="1762" y="1186"/>
                    <a:pt x="1762" y="1277"/>
                  </a:cubicBezTo>
                  <a:cubicBezTo>
                    <a:pt x="1780" y="1312"/>
                    <a:pt x="1787" y="1347"/>
                    <a:pt x="1790" y="1347"/>
                  </a:cubicBezTo>
                  <a:cubicBezTo>
                    <a:pt x="1793" y="1347"/>
                    <a:pt x="1793" y="1328"/>
                    <a:pt x="1793" y="1277"/>
                  </a:cubicBezTo>
                  <a:cubicBezTo>
                    <a:pt x="1793" y="1231"/>
                    <a:pt x="1793" y="1209"/>
                    <a:pt x="1796" y="1209"/>
                  </a:cubicBezTo>
                  <a:cubicBezTo>
                    <a:pt x="1800" y="1209"/>
                    <a:pt x="1808" y="1231"/>
                    <a:pt x="1823" y="1277"/>
                  </a:cubicBezTo>
                  <a:cubicBezTo>
                    <a:pt x="1823" y="1277"/>
                    <a:pt x="1823" y="1277"/>
                    <a:pt x="1823" y="1186"/>
                  </a:cubicBezTo>
                  <a:cubicBezTo>
                    <a:pt x="1853" y="1186"/>
                    <a:pt x="1853" y="1125"/>
                    <a:pt x="1884" y="1125"/>
                  </a:cubicBezTo>
                  <a:cubicBezTo>
                    <a:pt x="1914" y="1125"/>
                    <a:pt x="1914" y="1125"/>
                    <a:pt x="1914" y="1064"/>
                  </a:cubicBezTo>
                  <a:cubicBezTo>
                    <a:pt x="1945" y="1125"/>
                    <a:pt x="1945" y="1125"/>
                    <a:pt x="1945" y="1125"/>
                  </a:cubicBezTo>
                  <a:cubicBezTo>
                    <a:pt x="1945" y="1125"/>
                    <a:pt x="1945" y="1125"/>
                    <a:pt x="1945" y="1155"/>
                  </a:cubicBezTo>
                  <a:cubicBezTo>
                    <a:pt x="1945" y="1186"/>
                    <a:pt x="1945" y="1201"/>
                    <a:pt x="1948" y="1201"/>
                  </a:cubicBezTo>
                  <a:cubicBezTo>
                    <a:pt x="1952" y="1201"/>
                    <a:pt x="1960" y="1186"/>
                    <a:pt x="1975" y="1155"/>
                  </a:cubicBezTo>
                  <a:cubicBezTo>
                    <a:pt x="1975" y="1135"/>
                    <a:pt x="1975" y="1113"/>
                    <a:pt x="1975" y="1064"/>
                  </a:cubicBezTo>
                  <a:cubicBezTo>
                    <a:pt x="1975" y="1064"/>
                    <a:pt x="2005" y="1064"/>
                    <a:pt x="2005" y="1155"/>
                  </a:cubicBezTo>
                  <a:cubicBezTo>
                    <a:pt x="2005" y="1139"/>
                    <a:pt x="2005" y="1117"/>
                    <a:pt x="2005" y="1095"/>
                  </a:cubicBezTo>
                  <a:cubicBezTo>
                    <a:pt x="2005" y="1049"/>
                    <a:pt x="2013" y="1026"/>
                    <a:pt x="2021" y="1026"/>
                  </a:cubicBezTo>
                  <a:cubicBezTo>
                    <a:pt x="2028" y="1026"/>
                    <a:pt x="2036" y="1049"/>
                    <a:pt x="2036" y="1095"/>
                  </a:cubicBezTo>
                  <a:cubicBezTo>
                    <a:pt x="2036" y="1155"/>
                    <a:pt x="2036" y="1155"/>
                    <a:pt x="2036" y="1155"/>
                  </a:cubicBezTo>
                  <a:cubicBezTo>
                    <a:pt x="2036" y="1172"/>
                    <a:pt x="2036" y="1194"/>
                    <a:pt x="2036" y="1216"/>
                  </a:cubicBezTo>
                  <a:cubicBezTo>
                    <a:pt x="2036" y="1307"/>
                    <a:pt x="2036" y="1307"/>
                    <a:pt x="2036" y="1307"/>
                  </a:cubicBezTo>
                  <a:cubicBezTo>
                    <a:pt x="2036" y="1247"/>
                    <a:pt x="2066" y="1247"/>
                    <a:pt x="2066" y="1247"/>
                  </a:cubicBezTo>
                  <a:cubicBezTo>
                    <a:pt x="2097" y="1247"/>
                    <a:pt x="2097" y="1155"/>
                    <a:pt x="2097" y="1034"/>
                  </a:cubicBezTo>
                  <a:cubicBezTo>
                    <a:pt x="2097" y="1095"/>
                    <a:pt x="2097" y="1247"/>
                    <a:pt x="2097" y="1247"/>
                  </a:cubicBezTo>
                  <a:cubicBezTo>
                    <a:pt x="2127" y="1247"/>
                    <a:pt x="2127" y="1186"/>
                    <a:pt x="2127" y="1095"/>
                  </a:cubicBezTo>
                  <a:cubicBezTo>
                    <a:pt x="2157" y="1095"/>
                    <a:pt x="2157" y="1095"/>
                    <a:pt x="2157" y="1186"/>
                  </a:cubicBezTo>
                  <a:cubicBezTo>
                    <a:pt x="2157" y="1186"/>
                    <a:pt x="2157" y="1186"/>
                    <a:pt x="2157" y="1095"/>
                  </a:cubicBezTo>
                  <a:cubicBezTo>
                    <a:pt x="2157" y="1188"/>
                    <a:pt x="2169" y="1224"/>
                    <a:pt x="2178" y="1224"/>
                  </a:cubicBezTo>
                  <a:cubicBezTo>
                    <a:pt x="2183" y="1224"/>
                    <a:pt x="2188" y="1209"/>
                    <a:pt x="2188" y="1186"/>
                  </a:cubicBezTo>
                  <a:cubicBezTo>
                    <a:pt x="2188" y="1125"/>
                    <a:pt x="2188" y="1125"/>
                    <a:pt x="2188" y="1125"/>
                  </a:cubicBezTo>
                  <a:cubicBezTo>
                    <a:pt x="2188" y="1125"/>
                    <a:pt x="2188" y="1125"/>
                    <a:pt x="2188" y="1034"/>
                  </a:cubicBezTo>
                  <a:lnTo>
                    <a:pt x="2218" y="1034"/>
                  </a:lnTo>
                  <a:cubicBezTo>
                    <a:pt x="2218" y="1034"/>
                    <a:pt x="2218" y="1125"/>
                    <a:pt x="2188" y="1125"/>
                  </a:cubicBezTo>
                  <a:lnTo>
                    <a:pt x="2218" y="1186"/>
                  </a:lnTo>
                  <a:cubicBezTo>
                    <a:pt x="2230" y="1124"/>
                    <a:pt x="2238" y="1103"/>
                    <a:pt x="2242" y="1103"/>
                  </a:cubicBezTo>
                  <a:cubicBezTo>
                    <a:pt x="2249" y="1103"/>
                    <a:pt x="2249" y="1150"/>
                    <a:pt x="2249" y="1186"/>
                  </a:cubicBezTo>
                  <a:cubicBezTo>
                    <a:pt x="2249" y="1186"/>
                    <a:pt x="2279" y="1125"/>
                    <a:pt x="2279" y="1125"/>
                  </a:cubicBezTo>
                  <a:cubicBezTo>
                    <a:pt x="2309" y="1125"/>
                    <a:pt x="2309" y="1125"/>
                    <a:pt x="2309" y="1186"/>
                  </a:cubicBezTo>
                  <a:cubicBezTo>
                    <a:pt x="2309" y="1226"/>
                    <a:pt x="2309" y="1256"/>
                    <a:pt x="2309" y="1277"/>
                  </a:cubicBezTo>
                  <a:cubicBezTo>
                    <a:pt x="2309" y="1125"/>
                    <a:pt x="2309" y="1125"/>
                    <a:pt x="2340" y="1125"/>
                  </a:cubicBezTo>
                  <a:cubicBezTo>
                    <a:pt x="2340" y="1109"/>
                    <a:pt x="2340" y="1086"/>
                    <a:pt x="2340" y="1064"/>
                  </a:cubicBezTo>
                  <a:cubicBezTo>
                    <a:pt x="2340" y="1023"/>
                    <a:pt x="2340" y="994"/>
                    <a:pt x="2340" y="973"/>
                  </a:cubicBezTo>
                  <a:cubicBezTo>
                    <a:pt x="2370" y="973"/>
                    <a:pt x="2370" y="1064"/>
                    <a:pt x="2370" y="1125"/>
                  </a:cubicBezTo>
                  <a:cubicBezTo>
                    <a:pt x="2370" y="1125"/>
                    <a:pt x="2370" y="1125"/>
                    <a:pt x="2370" y="1064"/>
                  </a:cubicBezTo>
                  <a:cubicBezTo>
                    <a:pt x="2370" y="1003"/>
                    <a:pt x="2400" y="1003"/>
                    <a:pt x="2400" y="1003"/>
                  </a:cubicBezTo>
                  <a:lnTo>
                    <a:pt x="2400" y="943"/>
                  </a:lnTo>
                  <a:cubicBezTo>
                    <a:pt x="2431" y="943"/>
                    <a:pt x="2431" y="943"/>
                    <a:pt x="2431" y="1003"/>
                  </a:cubicBezTo>
                  <a:lnTo>
                    <a:pt x="2400" y="1003"/>
                  </a:lnTo>
                  <a:cubicBezTo>
                    <a:pt x="2400" y="1064"/>
                    <a:pt x="2400" y="1064"/>
                    <a:pt x="2400" y="1064"/>
                  </a:cubicBezTo>
                  <a:lnTo>
                    <a:pt x="2400" y="1125"/>
                  </a:lnTo>
                  <a:cubicBezTo>
                    <a:pt x="2400" y="1161"/>
                    <a:pt x="2400" y="1192"/>
                    <a:pt x="2400" y="1216"/>
                  </a:cubicBezTo>
                  <a:cubicBezTo>
                    <a:pt x="2400" y="1155"/>
                    <a:pt x="2492" y="1155"/>
                    <a:pt x="2522" y="1155"/>
                  </a:cubicBezTo>
                  <a:cubicBezTo>
                    <a:pt x="2522" y="1095"/>
                    <a:pt x="2552" y="1095"/>
                    <a:pt x="2583" y="1095"/>
                  </a:cubicBezTo>
                  <a:cubicBezTo>
                    <a:pt x="2613" y="1095"/>
                    <a:pt x="2613" y="1095"/>
                    <a:pt x="2613" y="1034"/>
                  </a:cubicBezTo>
                  <a:lnTo>
                    <a:pt x="2644" y="1034"/>
                  </a:lnTo>
                  <a:cubicBezTo>
                    <a:pt x="2644" y="1072"/>
                    <a:pt x="2644" y="1095"/>
                    <a:pt x="2644" y="1095"/>
                  </a:cubicBezTo>
                  <a:cubicBezTo>
                    <a:pt x="2674" y="1095"/>
                    <a:pt x="2674" y="1034"/>
                    <a:pt x="2674" y="943"/>
                  </a:cubicBezTo>
                  <a:lnTo>
                    <a:pt x="2674" y="1095"/>
                  </a:lnTo>
                  <a:cubicBezTo>
                    <a:pt x="2674" y="1116"/>
                    <a:pt x="2674" y="1146"/>
                    <a:pt x="2674" y="1186"/>
                  </a:cubicBezTo>
                  <a:cubicBezTo>
                    <a:pt x="2674" y="1262"/>
                    <a:pt x="2674" y="1300"/>
                    <a:pt x="2678" y="1300"/>
                  </a:cubicBezTo>
                  <a:cubicBezTo>
                    <a:pt x="2682" y="1300"/>
                    <a:pt x="2689" y="1262"/>
                    <a:pt x="2704" y="1186"/>
                  </a:cubicBezTo>
                  <a:lnTo>
                    <a:pt x="2704" y="1160"/>
                  </a:lnTo>
                  <a:cubicBezTo>
                    <a:pt x="2704" y="1160"/>
                    <a:pt x="2704" y="1075"/>
                    <a:pt x="2704" y="1034"/>
                  </a:cubicBezTo>
                  <a:cubicBezTo>
                    <a:pt x="2704" y="1110"/>
                    <a:pt x="2712" y="1148"/>
                    <a:pt x="2720" y="1148"/>
                  </a:cubicBezTo>
                  <a:cubicBezTo>
                    <a:pt x="2727" y="1148"/>
                    <a:pt x="2735" y="1110"/>
                    <a:pt x="2735" y="1034"/>
                  </a:cubicBezTo>
                  <a:cubicBezTo>
                    <a:pt x="2735" y="1095"/>
                    <a:pt x="2735" y="1125"/>
                    <a:pt x="2735" y="1125"/>
                  </a:cubicBezTo>
                  <a:cubicBezTo>
                    <a:pt x="2765" y="1034"/>
                    <a:pt x="2765" y="1034"/>
                    <a:pt x="2796" y="1034"/>
                  </a:cubicBezTo>
                  <a:cubicBezTo>
                    <a:pt x="2818" y="1045"/>
                    <a:pt x="2832" y="1052"/>
                    <a:pt x="2841" y="1052"/>
                  </a:cubicBezTo>
                  <a:cubicBezTo>
                    <a:pt x="2856" y="1052"/>
                    <a:pt x="2856" y="1031"/>
                    <a:pt x="2856" y="973"/>
                  </a:cubicBezTo>
                  <a:cubicBezTo>
                    <a:pt x="2856" y="973"/>
                    <a:pt x="2856" y="973"/>
                    <a:pt x="2887" y="1064"/>
                  </a:cubicBezTo>
                  <a:cubicBezTo>
                    <a:pt x="2887" y="1043"/>
                    <a:pt x="2887" y="1014"/>
                    <a:pt x="2887" y="973"/>
                  </a:cubicBezTo>
                  <a:cubicBezTo>
                    <a:pt x="2887" y="1064"/>
                    <a:pt x="2887" y="1064"/>
                    <a:pt x="2917" y="1064"/>
                  </a:cubicBezTo>
                  <a:cubicBezTo>
                    <a:pt x="2917" y="1064"/>
                    <a:pt x="2948" y="1064"/>
                    <a:pt x="2948" y="1003"/>
                  </a:cubicBezTo>
                  <a:cubicBezTo>
                    <a:pt x="2948" y="1080"/>
                    <a:pt x="2948" y="1144"/>
                    <a:pt x="2955" y="1144"/>
                  </a:cubicBezTo>
                  <a:cubicBezTo>
                    <a:pt x="2960" y="1144"/>
                    <a:pt x="2967" y="1121"/>
                    <a:pt x="2978" y="1064"/>
                  </a:cubicBezTo>
                  <a:lnTo>
                    <a:pt x="3008" y="1064"/>
                  </a:lnTo>
                  <a:cubicBezTo>
                    <a:pt x="3039" y="1064"/>
                    <a:pt x="3039" y="1003"/>
                    <a:pt x="3039" y="1003"/>
                  </a:cubicBezTo>
                  <a:cubicBezTo>
                    <a:pt x="3039" y="1064"/>
                    <a:pt x="3069" y="1095"/>
                    <a:pt x="3069" y="1095"/>
                  </a:cubicBezTo>
                  <a:cubicBezTo>
                    <a:pt x="3100" y="1095"/>
                    <a:pt x="3130" y="1095"/>
                    <a:pt x="3130" y="1155"/>
                  </a:cubicBezTo>
                  <a:cubicBezTo>
                    <a:pt x="3130" y="1155"/>
                    <a:pt x="3130" y="1155"/>
                    <a:pt x="3130" y="1095"/>
                  </a:cubicBezTo>
                  <a:cubicBezTo>
                    <a:pt x="3147" y="1009"/>
                    <a:pt x="3155" y="972"/>
                    <a:pt x="3158" y="972"/>
                  </a:cubicBezTo>
                  <a:cubicBezTo>
                    <a:pt x="3160" y="972"/>
                    <a:pt x="3160" y="994"/>
                    <a:pt x="3160" y="1034"/>
                  </a:cubicBezTo>
                  <a:cubicBezTo>
                    <a:pt x="3160" y="1095"/>
                    <a:pt x="3160" y="1125"/>
                    <a:pt x="3164" y="1125"/>
                  </a:cubicBezTo>
                  <a:cubicBezTo>
                    <a:pt x="3168" y="1125"/>
                    <a:pt x="3176" y="1095"/>
                    <a:pt x="3191" y="1034"/>
                  </a:cubicBezTo>
                  <a:cubicBezTo>
                    <a:pt x="3191" y="1076"/>
                    <a:pt x="3191" y="1133"/>
                    <a:pt x="3201" y="1133"/>
                  </a:cubicBezTo>
                  <a:cubicBezTo>
                    <a:pt x="3206" y="1133"/>
                    <a:pt x="3212" y="1122"/>
                    <a:pt x="3221" y="1095"/>
                  </a:cubicBezTo>
                  <a:cubicBezTo>
                    <a:pt x="3221" y="1095"/>
                    <a:pt x="3221" y="1095"/>
                    <a:pt x="3221" y="1186"/>
                  </a:cubicBezTo>
                  <a:cubicBezTo>
                    <a:pt x="3221" y="1095"/>
                    <a:pt x="3221" y="1095"/>
                    <a:pt x="3252" y="1095"/>
                  </a:cubicBezTo>
                  <a:cubicBezTo>
                    <a:pt x="3252" y="1076"/>
                    <a:pt x="3252" y="1053"/>
                    <a:pt x="3252" y="1034"/>
                  </a:cubicBezTo>
                  <a:cubicBezTo>
                    <a:pt x="3252" y="973"/>
                    <a:pt x="3252" y="882"/>
                    <a:pt x="3252" y="882"/>
                  </a:cubicBezTo>
                  <a:lnTo>
                    <a:pt x="3252" y="730"/>
                  </a:lnTo>
                  <a:cubicBezTo>
                    <a:pt x="3252" y="578"/>
                    <a:pt x="3252" y="517"/>
                    <a:pt x="3221" y="456"/>
                  </a:cubicBezTo>
                  <a:cubicBezTo>
                    <a:pt x="3221" y="446"/>
                    <a:pt x="3221" y="435"/>
                    <a:pt x="3221" y="426"/>
                  </a:cubicBezTo>
                  <a:cubicBezTo>
                    <a:pt x="3221" y="426"/>
                    <a:pt x="3191" y="517"/>
                    <a:pt x="3191" y="517"/>
                  </a:cubicBezTo>
                  <a:cubicBezTo>
                    <a:pt x="3191" y="517"/>
                    <a:pt x="3191" y="426"/>
                    <a:pt x="3191" y="426"/>
                  </a:cubicBezTo>
                  <a:cubicBezTo>
                    <a:pt x="3191" y="365"/>
                    <a:pt x="3191" y="365"/>
                    <a:pt x="3160" y="365"/>
                  </a:cubicBezTo>
                  <a:cubicBezTo>
                    <a:pt x="3130" y="365"/>
                    <a:pt x="3130" y="365"/>
                    <a:pt x="3130" y="274"/>
                  </a:cubicBezTo>
                  <a:cubicBezTo>
                    <a:pt x="3130" y="213"/>
                    <a:pt x="3100" y="213"/>
                    <a:pt x="3100" y="213"/>
                  </a:cubicBezTo>
                  <a:cubicBezTo>
                    <a:pt x="3100" y="274"/>
                    <a:pt x="3100" y="274"/>
                    <a:pt x="3069" y="274"/>
                  </a:cubicBezTo>
                  <a:cubicBezTo>
                    <a:pt x="3057" y="274"/>
                    <a:pt x="3045" y="269"/>
                    <a:pt x="3035" y="269"/>
                  </a:cubicBezTo>
                  <a:cubicBezTo>
                    <a:pt x="3019" y="269"/>
                    <a:pt x="3008" y="280"/>
                    <a:pt x="3008" y="335"/>
                  </a:cubicBezTo>
                  <a:cubicBezTo>
                    <a:pt x="3008" y="243"/>
                    <a:pt x="3008" y="243"/>
                    <a:pt x="2978" y="243"/>
                  </a:cubicBezTo>
                  <a:cubicBezTo>
                    <a:pt x="2978" y="335"/>
                    <a:pt x="2978" y="335"/>
                    <a:pt x="2978" y="335"/>
                  </a:cubicBezTo>
                  <a:cubicBezTo>
                    <a:pt x="2978" y="243"/>
                    <a:pt x="2978" y="243"/>
                    <a:pt x="2948" y="243"/>
                  </a:cubicBezTo>
                  <a:cubicBezTo>
                    <a:pt x="2948" y="243"/>
                    <a:pt x="2948" y="243"/>
                    <a:pt x="2948" y="335"/>
                  </a:cubicBezTo>
                  <a:cubicBezTo>
                    <a:pt x="2948" y="335"/>
                    <a:pt x="2917" y="304"/>
                    <a:pt x="2917" y="243"/>
                  </a:cubicBezTo>
                  <a:cubicBezTo>
                    <a:pt x="2917" y="226"/>
                    <a:pt x="2915" y="218"/>
                    <a:pt x="2911" y="218"/>
                  </a:cubicBezTo>
                  <a:cubicBezTo>
                    <a:pt x="2902" y="218"/>
                    <a:pt x="2887" y="261"/>
                    <a:pt x="2887" y="304"/>
                  </a:cubicBezTo>
                  <a:cubicBezTo>
                    <a:pt x="2887" y="243"/>
                    <a:pt x="2887" y="243"/>
                    <a:pt x="2887" y="243"/>
                  </a:cubicBezTo>
                  <a:cubicBezTo>
                    <a:pt x="2887" y="304"/>
                    <a:pt x="2856" y="304"/>
                    <a:pt x="2826" y="304"/>
                  </a:cubicBezTo>
                  <a:cubicBezTo>
                    <a:pt x="2796" y="304"/>
                    <a:pt x="2796" y="304"/>
                    <a:pt x="2796" y="365"/>
                  </a:cubicBezTo>
                  <a:cubicBezTo>
                    <a:pt x="2796" y="411"/>
                    <a:pt x="2796" y="433"/>
                    <a:pt x="2792" y="433"/>
                  </a:cubicBezTo>
                  <a:cubicBezTo>
                    <a:pt x="2788" y="433"/>
                    <a:pt x="2780" y="411"/>
                    <a:pt x="2765" y="365"/>
                  </a:cubicBezTo>
                  <a:cubicBezTo>
                    <a:pt x="2745" y="226"/>
                    <a:pt x="2739" y="178"/>
                    <a:pt x="2736" y="178"/>
                  </a:cubicBezTo>
                  <a:close/>
                  <a:moveTo>
                    <a:pt x="60" y="1854"/>
                  </a:moveTo>
                  <a:cubicBezTo>
                    <a:pt x="60" y="1854"/>
                    <a:pt x="60" y="1915"/>
                    <a:pt x="60" y="2006"/>
                  </a:cubicBezTo>
                  <a:cubicBezTo>
                    <a:pt x="90" y="2006"/>
                    <a:pt x="90" y="1915"/>
                    <a:pt x="90" y="185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14"/>
            <p:cNvSpPr/>
            <p:nvPr/>
          </p:nvSpPr>
          <p:spPr>
            <a:xfrm>
              <a:off x="2131778" y="1926172"/>
              <a:ext cx="53325" cy="40337"/>
            </a:xfrm>
            <a:custGeom>
              <a:rect b="b" l="l" r="r" t="t"/>
              <a:pathLst>
                <a:path extrusionOk="0" h="2438" w="3223">
                  <a:moveTo>
                    <a:pt x="423" y="190"/>
                  </a:moveTo>
                  <a:cubicBezTo>
                    <a:pt x="417" y="190"/>
                    <a:pt x="405" y="256"/>
                    <a:pt x="399" y="339"/>
                  </a:cubicBezTo>
                  <a:lnTo>
                    <a:pt x="399" y="339"/>
                  </a:lnTo>
                  <a:cubicBezTo>
                    <a:pt x="426" y="334"/>
                    <a:pt x="426" y="276"/>
                    <a:pt x="426" y="217"/>
                  </a:cubicBezTo>
                  <a:cubicBezTo>
                    <a:pt x="426" y="198"/>
                    <a:pt x="425" y="190"/>
                    <a:pt x="423" y="190"/>
                  </a:cubicBezTo>
                  <a:close/>
                  <a:moveTo>
                    <a:pt x="399" y="339"/>
                  </a:moveTo>
                  <a:cubicBezTo>
                    <a:pt x="398" y="339"/>
                    <a:pt x="397" y="339"/>
                    <a:pt x="396" y="339"/>
                  </a:cubicBezTo>
                  <a:cubicBezTo>
                    <a:pt x="396" y="361"/>
                    <a:pt x="396" y="380"/>
                    <a:pt x="396" y="399"/>
                  </a:cubicBezTo>
                  <a:lnTo>
                    <a:pt x="396" y="399"/>
                  </a:lnTo>
                  <a:cubicBezTo>
                    <a:pt x="397" y="379"/>
                    <a:pt x="398" y="358"/>
                    <a:pt x="399" y="339"/>
                  </a:cubicBezTo>
                  <a:close/>
                  <a:moveTo>
                    <a:pt x="2280" y="309"/>
                  </a:moveTo>
                  <a:cubicBezTo>
                    <a:pt x="2280" y="309"/>
                    <a:pt x="2280" y="309"/>
                    <a:pt x="2280" y="369"/>
                  </a:cubicBezTo>
                  <a:cubicBezTo>
                    <a:pt x="2280" y="369"/>
                    <a:pt x="2280" y="430"/>
                    <a:pt x="2280" y="430"/>
                  </a:cubicBezTo>
                  <a:lnTo>
                    <a:pt x="2250" y="369"/>
                  </a:lnTo>
                  <a:cubicBezTo>
                    <a:pt x="2250" y="309"/>
                    <a:pt x="2280" y="309"/>
                    <a:pt x="2280" y="309"/>
                  </a:cubicBezTo>
                  <a:close/>
                  <a:moveTo>
                    <a:pt x="548" y="491"/>
                  </a:moveTo>
                  <a:lnTo>
                    <a:pt x="548" y="552"/>
                  </a:lnTo>
                  <a:lnTo>
                    <a:pt x="548" y="643"/>
                  </a:lnTo>
                  <a:lnTo>
                    <a:pt x="517" y="552"/>
                  </a:lnTo>
                  <a:cubicBezTo>
                    <a:pt x="517" y="491"/>
                    <a:pt x="548" y="491"/>
                    <a:pt x="548" y="491"/>
                  </a:cubicBezTo>
                  <a:close/>
                  <a:moveTo>
                    <a:pt x="791" y="521"/>
                  </a:moveTo>
                  <a:cubicBezTo>
                    <a:pt x="791" y="549"/>
                    <a:pt x="791" y="601"/>
                    <a:pt x="791" y="673"/>
                  </a:cubicBezTo>
                  <a:lnTo>
                    <a:pt x="760" y="673"/>
                  </a:lnTo>
                  <a:cubicBezTo>
                    <a:pt x="760" y="613"/>
                    <a:pt x="760" y="521"/>
                    <a:pt x="791" y="521"/>
                  </a:cubicBezTo>
                  <a:close/>
                  <a:moveTo>
                    <a:pt x="244" y="339"/>
                  </a:moveTo>
                  <a:cubicBezTo>
                    <a:pt x="244" y="400"/>
                    <a:pt x="274" y="491"/>
                    <a:pt x="274" y="491"/>
                  </a:cubicBezTo>
                  <a:lnTo>
                    <a:pt x="274" y="552"/>
                  </a:lnTo>
                  <a:cubicBezTo>
                    <a:pt x="274" y="552"/>
                    <a:pt x="244" y="643"/>
                    <a:pt x="244" y="704"/>
                  </a:cubicBezTo>
                  <a:lnTo>
                    <a:pt x="244" y="613"/>
                  </a:lnTo>
                  <a:cubicBezTo>
                    <a:pt x="244" y="552"/>
                    <a:pt x="244" y="491"/>
                    <a:pt x="244" y="400"/>
                  </a:cubicBezTo>
                  <a:cubicBezTo>
                    <a:pt x="244" y="377"/>
                    <a:pt x="244" y="357"/>
                    <a:pt x="244" y="339"/>
                  </a:cubicBezTo>
                  <a:close/>
                  <a:moveTo>
                    <a:pt x="2463" y="613"/>
                  </a:moveTo>
                  <a:cubicBezTo>
                    <a:pt x="2463" y="613"/>
                    <a:pt x="2463" y="673"/>
                    <a:pt x="2463" y="673"/>
                  </a:cubicBezTo>
                  <a:cubicBezTo>
                    <a:pt x="2463" y="673"/>
                    <a:pt x="2463" y="765"/>
                    <a:pt x="2463" y="765"/>
                  </a:cubicBezTo>
                  <a:cubicBezTo>
                    <a:pt x="2463" y="765"/>
                    <a:pt x="2432" y="673"/>
                    <a:pt x="2432" y="613"/>
                  </a:cubicBezTo>
                  <a:close/>
                  <a:moveTo>
                    <a:pt x="1006" y="581"/>
                  </a:moveTo>
                  <a:cubicBezTo>
                    <a:pt x="1009" y="581"/>
                    <a:pt x="1017" y="618"/>
                    <a:pt x="1034" y="704"/>
                  </a:cubicBezTo>
                  <a:lnTo>
                    <a:pt x="1034" y="643"/>
                  </a:lnTo>
                  <a:lnTo>
                    <a:pt x="1064" y="643"/>
                  </a:lnTo>
                  <a:cubicBezTo>
                    <a:pt x="1064" y="704"/>
                    <a:pt x="1064" y="795"/>
                    <a:pt x="1034" y="795"/>
                  </a:cubicBezTo>
                  <a:lnTo>
                    <a:pt x="1034" y="704"/>
                  </a:lnTo>
                  <a:cubicBezTo>
                    <a:pt x="1034" y="765"/>
                    <a:pt x="1034" y="765"/>
                    <a:pt x="1004" y="765"/>
                  </a:cubicBezTo>
                  <a:cubicBezTo>
                    <a:pt x="1034" y="765"/>
                    <a:pt x="1004" y="704"/>
                    <a:pt x="1004" y="643"/>
                  </a:cubicBezTo>
                  <a:cubicBezTo>
                    <a:pt x="1004" y="603"/>
                    <a:pt x="1004" y="581"/>
                    <a:pt x="1006" y="581"/>
                  </a:cubicBezTo>
                  <a:close/>
                  <a:moveTo>
                    <a:pt x="943" y="765"/>
                  </a:moveTo>
                  <a:cubicBezTo>
                    <a:pt x="973" y="765"/>
                    <a:pt x="973" y="856"/>
                    <a:pt x="973" y="856"/>
                  </a:cubicBezTo>
                  <a:cubicBezTo>
                    <a:pt x="973" y="876"/>
                    <a:pt x="970" y="883"/>
                    <a:pt x="965" y="883"/>
                  </a:cubicBezTo>
                  <a:cubicBezTo>
                    <a:pt x="956" y="883"/>
                    <a:pt x="943" y="856"/>
                    <a:pt x="943" y="856"/>
                  </a:cubicBezTo>
                  <a:cubicBezTo>
                    <a:pt x="943" y="765"/>
                    <a:pt x="943" y="765"/>
                    <a:pt x="943" y="765"/>
                  </a:cubicBezTo>
                  <a:close/>
                  <a:moveTo>
                    <a:pt x="1794" y="734"/>
                  </a:moveTo>
                  <a:cubicBezTo>
                    <a:pt x="1794" y="734"/>
                    <a:pt x="1794" y="734"/>
                    <a:pt x="1794" y="825"/>
                  </a:cubicBezTo>
                  <a:cubicBezTo>
                    <a:pt x="1794" y="886"/>
                    <a:pt x="1794" y="886"/>
                    <a:pt x="1763" y="886"/>
                  </a:cubicBezTo>
                  <a:cubicBezTo>
                    <a:pt x="1763" y="795"/>
                    <a:pt x="1763" y="734"/>
                    <a:pt x="1794" y="734"/>
                  </a:cubicBezTo>
                  <a:close/>
                  <a:moveTo>
                    <a:pt x="352" y="840"/>
                  </a:moveTo>
                  <a:cubicBezTo>
                    <a:pt x="344" y="858"/>
                    <a:pt x="335" y="895"/>
                    <a:pt x="335" y="977"/>
                  </a:cubicBezTo>
                  <a:cubicBezTo>
                    <a:pt x="358" y="932"/>
                    <a:pt x="363" y="869"/>
                    <a:pt x="352" y="840"/>
                  </a:cubicBezTo>
                  <a:close/>
                  <a:moveTo>
                    <a:pt x="48" y="1031"/>
                  </a:moveTo>
                  <a:cubicBezTo>
                    <a:pt x="49" y="1031"/>
                    <a:pt x="51" y="1037"/>
                    <a:pt x="54" y="1053"/>
                  </a:cubicBezTo>
                  <a:lnTo>
                    <a:pt x="54" y="1053"/>
                  </a:lnTo>
                  <a:cubicBezTo>
                    <a:pt x="48" y="1039"/>
                    <a:pt x="47" y="1031"/>
                    <a:pt x="48" y="1031"/>
                  </a:cubicBezTo>
                  <a:close/>
                  <a:moveTo>
                    <a:pt x="1703" y="1008"/>
                  </a:moveTo>
                  <a:cubicBezTo>
                    <a:pt x="1672" y="1069"/>
                    <a:pt x="1703" y="1069"/>
                    <a:pt x="1703" y="1069"/>
                  </a:cubicBezTo>
                  <a:cubicBezTo>
                    <a:pt x="1703" y="1069"/>
                    <a:pt x="1703" y="1046"/>
                    <a:pt x="1703" y="1008"/>
                  </a:cubicBezTo>
                  <a:close/>
                  <a:moveTo>
                    <a:pt x="61" y="1160"/>
                  </a:moveTo>
                  <a:cubicBezTo>
                    <a:pt x="61" y="1160"/>
                    <a:pt x="61" y="1160"/>
                    <a:pt x="61" y="1160"/>
                  </a:cubicBezTo>
                  <a:cubicBezTo>
                    <a:pt x="61" y="1160"/>
                    <a:pt x="61" y="1160"/>
                    <a:pt x="61" y="1160"/>
                  </a:cubicBezTo>
                  <a:close/>
                  <a:moveTo>
                    <a:pt x="2737" y="0"/>
                  </a:moveTo>
                  <a:cubicBezTo>
                    <a:pt x="2736" y="0"/>
                    <a:pt x="2736" y="14"/>
                    <a:pt x="2736" y="35"/>
                  </a:cubicBezTo>
                  <a:cubicBezTo>
                    <a:pt x="2736" y="35"/>
                    <a:pt x="2736" y="126"/>
                    <a:pt x="2736" y="187"/>
                  </a:cubicBezTo>
                  <a:cubicBezTo>
                    <a:pt x="2736" y="126"/>
                    <a:pt x="2726" y="99"/>
                    <a:pt x="2714" y="99"/>
                  </a:cubicBezTo>
                  <a:cubicBezTo>
                    <a:pt x="2697" y="99"/>
                    <a:pt x="2675" y="157"/>
                    <a:pt x="2675" y="248"/>
                  </a:cubicBezTo>
                  <a:lnTo>
                    <a:pt x="2675" y="187"/>
                  </a:lnTo>
                  <a:cubicBezTo>
                    <a:pt x="2675" y="96"/>
                    <a:pt x="2675" y="96"/>
                    <a:pt x="2645" y="96"/>
                  </a:cubicBezTo>
                  <a:cubicBezTo>
                    <a:pt x="2645" y="163"/>
                    <a:pt x="2639" y="188"/>
                    <a:pt x="2632" y="188"/>
                  </a:cubicBezTo>
                  <a:cubicBezTo>
                    <a:pt x="2624" y="188"/>
                    <a:pt x="2615" y="147"/>
                    <a:pt x="2615" y="96"/>
                  </a:cubicBezTo>
                  <a:cubicBezTo>
                    <a:pt x="2615" y="35"/>
                    <a:pt x="2615" y="35"/>
                    <a:pt x="2615" y="35"/>
                  </a:cubicBezTo>
                  <a:cubicBezTo>
                    <a:pt x="2602" y="86"/>
                    <a:pt x="2594" y="105"/>
                    <a:pt x="2590" y="105"/>
                  </a:cubicBezTo>
                  <a:cubicBezTo>
                    <a:pt x="2584" y="105"/>
                    <a:pt x="2584" y="70"/>
                    <a:pt x="2584" y="35"/>
                  </a:cubicBezTo>
                  <a:cubicBezTo>
                    <a:pt x="2554" y="96"/>
                    <a:pt x="2554" y="96"/>
                    <a:pt x="2554" y="96"/>
                  </a:cubicBezTo>
                  <a:cubicBezTo>
                    <a:pt x="2554" y="96"/>
                    <a:pt x="2554" y="96"/>
                    <a:pt x="2554" y="157"/>
                  </a:cubicBezTo>
                  <a:cubicBezTo>
                    <a:pt x="2554" y="192"/>
                    <a:pt x="2554" y="223"/>
                    <a:pt x="2554" y="248"/>
                  </a:cubicBezTo>
                  <a:cubicBezTo>
                    <a:pt x="2554" y="157"/>
                    <a:pt x="2523" y="157"/>
                    <a:pt x="2523" y="157"/>
                  </a:cubicBezTo>
                  <a:cubicBezTo>
                    <a:pt x="2493" y="157"/>
                    <a:pt x="2493" y="157"/>
                    <a:pt x="2493" y="96"/>
                  </a:cubicBezTo>
                  <a:lnTo>
                    <a:pt x="2493" y="157"/>
                  </a:lnTo>
                  <a:cubicBezTo>
                    <a:pt x="2478" y="202"/>
                    <a:pt x="2470" y="225"/>
                    <a:pt x="2466" y="225"/>
                  </a:cubicBezTo>
                  <a:cubicBezTo>
                    <a:pt x="2463" y="225"/>
                    <a:pt x="2463" y="202"/>
                    <a:pt x="2463" y="157"/>
                  </a:cubicBezTo>
                  <a:cubicBezTo>
                    <a:pt x="2463" y="126"/>
                    <a:pt x="2463" y="111"/>
                    <a:pt x="2459" y="111"/>
                  </a:cubicBezTo>
                  <a:cubicBezTo>
                    <a:pt x="2455" y="111"/>
                    <a:pt x="2447" y="126"/>
                    <a:pt x="2432" y="157"/>
                  </a:cubicBezTo>
                  <a:cubicBezTo>
                    <a:pt x="2432" y="96"/>
                    <a:pt x="2402" y="96"/>
                    <a:pt x="2402" y="65"/>
                  </a:cubicBezTo>
                  <a:lnTo>
                    <a:pt x="2371" y="65"/>
                  </a:lnTo>
                  <a:cubicBezTo>
                    <a:pt x="2371" y="157"/>
                    <a:pt x="2371" y="157"/>
                    <a:pt x="2371" y="157"/>
                  </a:cubicBezTo>
                  <a:cubicBezTo>
                    <a:pt x="2371" y="157"/>
                    <a:pt x="2371" y="157"/>
                    <a:pt x="2371" y="217"/>
                  </a:cubicBezTo>
                  <a:cubicBezTo>
                    <a:pt x="2371" y="278"/>
                    <a:pt x="2341" y="278"/>
                    <a:pt x="2341" y="278"/>
                  </a:cubicBezTo>
                  <a:lnTo>
                    <a:pt x="2341" y="278"/>
                  </a:lnTo>
                  <a:cubicBezTo>
                    <a:pt x="2341" y="278"/>
                    <a:pt x="2341" y="217"/>
                    <a:pt x="2371" y="157"/>
                  </a:cubicBezTo>
                  <a:cubicBezTo>
                    <a:pt x="2371" y="117"/>
                    <a:pt x="2366" y="94"/>
                    <a:pt x="2359" y="94"/>
                  </a:cubicBezTo>
                  <a:cubicBezTo>
                    <a:pt x="2351" y="94"/>
                    <a:pt x="2341" y="132"/>
                    <a:pt x="2341" y="217"/>
                  </a:cubicBezTo>
                  <a:lnTo>
                    <a:pt x="2311" y="217"/>
                  </a:lnTo>
                  <a:cubicBezTo>
                    <a:pt x="2311" y="157"/>
                    <a:pt x="2311" y="157"/>
                    <a:pt x="2311" y="157"/>
                  </a:cubicBezTo>
                  <a:cubicBezTo>
                    <a:pt x="2311" y="117"/>
                    <a:pt x="2305" y="94"/>
                    <a:pt x="2298" y="94"/>
                  </a:cubicBezTo>
                  <a:cubicBezTo>
                    <a:pt x="2290" y="94"/>
                    <a:pt x="2280" y="132"/>
                    <a:pt x="2280" y="217"/>
                  </a:cubicBezTo>
                  <a:cubicBezTo>
                    <a:pt x="2280" y="157"/>
                    <a:pt x="2250" y="126"/>
                    <a:pt x="2189" y="126"/>
                  </a:cubicBezTo>
                  <a:cubicBezTo>
                    <a:pt x="2189" y="144"/>
                    <a:pt x="2189" y="195"/>
                    <a:pt x="2189" y="278"/>
                  </a:cubicBezTo>
                  <a:cubicBezTo>
                    <a:pt x="2189" y="248"/>
                    <a:pt x="2189" y="233"/>
                    <a:pt x="2185" y="233"/>
                  </a:cubicBezTo>
                  <a:cubicBezTo>
                    <a:pt x="2181" y="233"/>
                    <a:pt x="2174" y="248"/>
                    <a:pt x="2159" y="278"/>
                  </a:cubicBezTo>
                  <a:cubicBezTo>
                    <a:pt x="2159" y="248"/>
                    <a:pt x="2159" y="210"/>
                    <a:pt x="2159" y="187"/>
                  </a:cubicBezTo>
                  <a:cubicBezTo>
                    <a:pt x="2159" y="187"/>
                    <a:pt x="2159" y="187"/>
                    <a:pt x="2159" y="126"/>
                  </a:cubicBezTo>
                  <a:cubicBezTo>
                    <a:pt x="2159" y="108"/>
                    <a:pt x="2159" y="101"/>
                    <a:pt x="2158" y="101"/>
                  </a:cubicBezTo>
                  <a:cubicBezTo>
                    <a:pt x="2156" y="101"/>
                    <a:pt x="2150" y="144"/>
                    <a:pt x="2128" y="187"/>
                  </a:cubicBezTo>
                  <a:cubicBezTo>
                    <a:pt x="2128" y="142"/>
                    <a:pt x="2128" y="122"/>
                    <a:pt x="2127" y="122"/>
                  </a:cubicBezTo>
                  <a:cubicBezTo>
                    <a:pt x="2124" y="122"/>
                    <a:pt x="2117" y="182"/>
                    <a:pt x="2098" y="278"/>
                  </a:cubicBezTo>
                  <a:cubicBezTo>
                    <a:pt x="2087" y="323"/>
                    <a:pt x="2080" y="343"/>
                    <a:pt x="2075" y="343"/>
                  </a:cubicBezTo>
                  <a:cubicBezTo>
                    <a:pt x="2067" y="343"/>
                    <a:pt x="2067" y="283"/>
                    <a:pt x="2067" y="187"/>
                  </a:cubicBezTo>
                  <a:lnTo>
                    <a:pt x="2067" y="248"/>
                  </a:lnTo>
                  <a:cubicBezTo>
                    <a:pt x="2048" y="345"/>
                    <a:pt x="2041" y="417"/>
                    <a:pt x="2038" y="417"/>
                  </a:cubicBezTo>
                  <a:cubicBezTo>
                    <a:pt x="2037" y="417"/>
                    <a:pt x="2037" y="394"/>
                    <a:pt x="2037" y="339"/>
                  </a:cubicBezTo>
                  <a:lnTo>
                    <a:pt x="2037" y="336"/>
                  </a:lnTo>
                  <a:cubicBezTo>
                    <a:pt x="2037" y="336"/>
                    <a:pt x="2037" y="278"/>
                    <a:pt x="2037" y="187"/>
                  </a:cubicBezTo>
                  <a:cubicBezTo>
                    <a:pt x="2037" y="248"/>
                    <a:pt x="2037" y="339"/>
                    <a:pt x="2007" y="339"/>
                  </a:cubicBezTo>
                  <a:cubicBezTo>
                    <a:pt x="2007" y="339"/>
                    <a:pt x="2007" y="339"/>
                    <a:pt x="2007" y="248"/>
                  </a:cubicBezTo>
                  <a:cubicBezTo>
                    <a:pt x="2007" y="228"/>
                    <a:pt x="2007" y="206"/>
                    <a:pt x="2007" y="187"/>
                  </a:cubicBezTo>
                  <a:cubicBezTo>
                    <a:pt x="2007" y="187"/>
                    <a:pt x="2007" y="187"/>
                    <a:pt x="2007" y="96"/>
                  </a:cubicBezTo>
                  <a:lnTo>
                    <a:pt x="1976" y="96"/>
                  </a:lnTo>
                  <a:cubicBezTo>
                    <a:pt x="1976" y="96"/>
                    <a:pt x="1976" y="96"/>
                    <a:pt x="1946" y="187"/>
                  </a:cubicBezTo>
                  <a:cubicBezTo>
                    <a:pt x="1946" y="187"/>
                    <a:pt x="1946" y="187"/>
                    <a:pt x="1946" y="157"/>
                  </a:cubicBezTo>
                  <a:lnTo>
                    <a:pt x="1915" y="157"/>
                  </a:lnTo>
                  <a:cubicBezTo>
                    <a:pt x="1885" y="157"/>
                    <a:pt x="1885" y="157"/>
                    <a:pt x="1885" y="248"/>
                  </a:cubicBezTo>
                  <a:cubicBezTo>
                    <a:pt x="1905" y="248"/>
                    <a:pt x="1912" y="275"/>
                    <a:pt x="1905" y="275"/>
                  </a:cubicBezTo>
                  <a:cubicBezTo>
                    <a:pt x="1902" y="275"/>
                    <a:pt x="1895" y="268"/>
                    <a:pt x="1885" y="248"/>
                  </a:cubicBezTo>
                  <a:cubicBezTo>
                    <a:pt x="1885" y="248"/>
                    <a:pt x="1885" y="157"/>
                    <a:pt x="1855" y="157"/>
                  </a:cubicBezTo>
                  <a:cubicBezTo>
                    <a:pt x="1855" y="157"/>
                    <a:pt x="1855" y="157"/>
                    <a:pt x="1855" y="248"/>
                  </a:cubicBezTo>
                  <a:cubicBezTo>
                    <a:pt x="1855" y="155"/>
                    <a:pt x="1843" y="119"/>
                    <a:pt x="1834" y="119"/>
                  </a:cubicBezTo>
                  <a:cubicBezTo>
                    <a:pt x="1829" y="119"/>
                    <a:pt x="1824" y="133"/>
                    <a:pt x="1824" y="157"/>
                  </a:cubicBezTo>
                  <a:lnTo>
                    <a:pt x="1794" y="157"/>
                  </a:lnTo>
                  <a:cubicBezTo>
                    <a:pt x="1794" y="218"/>
                    <a:pt x="1789" y="240"/>
                    <a:pt x="1783" y="240"/>
                  </a:cubicBezTo>
                  <a:cubicBezTo>
                    <a:pt x="1774" y="240"/>
                    <a:pt x="1763" y="193"/>
                    <a:pt x="1763" y="157"/>
                  </a:cubicBezTo>
                  <a:cubicBezTo>
                    <a:pt x="1763" y="173"/>
                    <a:pt x="1763" y="193"/>
                    <a:pt x="1763" y="217"/>
                  </a:cubicBezTo>
                  <a:cubicBezTo>
                    <a:pt x="1763" y="257"/>
                    <a:pt x="1758" y="280"/>
                    <a:pt x="1751" y="280"/>
                  </a:cubicBezTo>
                  <a:cubicBezTo>
                    <a:pt x="1743" y="280"/>
                    <a:pt x="1733" y="242"/>
                    <a:pt x="1733" y="157"/>
                  </a:cubicBezTo>
                  <a:lnTo>
                    <a:pt x="1733" y="65"/>
                  </a:lnTo>
                  <a:cubicBezTo>
                    <a:pt x="1733" y="157"/>
                    <a:pt x="1733" y="157"/>
                    <a:pt x="1703" y="157"/>
                  </a:cubicBezTo>
                  <a:cubicBezTo>
                    <a:pt x="1703" y="157"/>
                    <a:pt x="1703" y="217"/>
                    <a:pt x="1672" y="217"/>
                  </a:cubicBezTo>
                  <a:cubicBezTo>
                    <a:pt x="1672" y="217"/>
                    <a:pt x="1672" y="217"/>
                    <a:pt x="1672" y="126"/>
                  </a:cubicBezTo>
                  <a:cubicBezTo>
                    <a:pt x="1642" y="126"/>
                    <a:pt x="1642" y="126"/>
                    <a:pt x="1642" y="217"/>
                  </a:cubicBezTo>
                  <a:cubicBezTo>
                    <a:pt x="1611" y="278"/>
                    <a:pt x="1611" y="278"/>
                    <a:pt x="1611" y="278"/>
                  </a:cubicBezTo>
                  <a:cubicBezTo>
                    <a:pt x="1593" y="241"/>
                    <a:pt x="1539" y="215"/>
                    <a:pt x="1501" y="215"/>
                  </a:cubicBezTo>
                  <a:cubicBezTo>
                    <a:pt x="1477" y="215"/>
                    <a:pt x="1460" y="225"/>
                    <a:pt x="1460" y="248"/>
                  </a:cubicBezTo>
                  <a:lnTo>
                    <a:pt x="1429" y="248"/>
                  </a:lnTo>
                  <a:cubicBezTo>
                    <a:pt x="1429" y="196"/>
                    <a:pt x="1429" y="178"/>
                    <a:pt x="1427" y="178"/>
                  </a:cubicBezTo>
                  <a:cubicBezTo>
                    <a:pt x="1424" y="178"/>
                    <a:pt x="1416" y="213"/>
                    <a:pt x="1399" y="248"/>
                  </a:cubicBezTo>
                  <a:cubicBezTo>
                    <a:pt x="1399" y="339"/>
                    <a:pt x="1399" y="339"/>
                    <a:pt x="1399" y="339"/>
                  </a:cubicBezTo>
                  <a:cubicBezTo>
                    <a:pt x="1399" y="246"/>
                    <a:pt x="1399" y="210"/>
                    <a:pt x="1392" y="210"/>
                  </a:cubicBezTo>
                  <a:cubicBezTo>
                    <a:pt x="1387" y="210"/>
                    <a:pt x="1380" y="224"/>
                    <a:pt x="1368" y="248"/>
                  </a:cubicBezTo>
                  <a:cubicBezTo>
                    <a:pt x="1368" y="290"/>
                    <a:pt x="1368" y="320"/>
                    <a:pt x="1368" y="339"/>
                  </a:cubicBezTo>
                  <a:cubicBezTo>
                    <a:pt x="1353" y="369"/>
                    <a:pt x="1346" y="385"/>
                    <a:pt x="1342" y="385"/>
                  </a:cubicBezTo>
                  <a:cubicBezTo>
                    <a:pt x="1338" y="385"/>
                    <a:pt x="1338" y="369"/>
                    <a:pt x="1338" y="339"/>
                  </a:cubicBezTo>
                  <a:cubicBezTo>
                    <a:pt x="1338" y="320"/>
                    <a:pt x="1338" y="290"/>
                    <a:pt x="1338" y="248"/>
                  </a:cubicBezTo>
                  <a:cubicBezTo>
                    <a:pt x="1323" y="172"/>
                    <a:pt x="1315" y="134"/>
                    <a:pt x="1311" y="134"/>
                  </a:cubicBezTo>
                  <a:cubicBezTo>
                    <a:pt x="1308" y="134"/>
                    <a:pt x="1308" y="172"/>
                    <a:pt x="1308" y="248"/>
                  </a:cubicBezTo>
                  <a:cubicBezTo>
                    <a:pt x="1287" y="248"/>
                    <a:pt x="1281" y="207"/>
                    <a:pt x="1278" y="207"/>
                  </a:cubicBezTo>
                  <a:cubicBezTo>
                    <a:pt x="1277" y="207"/>
                    <a:pt x="1277" y="217"/>
                    <a:pt x="1277" y="248"/>
                  </a:cubicBezTo>
                  <a:cubicBezTo>
                    <a:pt x="1277" y="248"/>
                    <a:pt x="1247" y="157"/>
                    <a:pt x="1216" y="157"/>
                  </a:cubicBezTo>
                  <a:cubicBezTo>
                    <a:pt x="1186" y="157"/>
                    <a:pt x="1186" y="157"/>
                    <a:pt x="1186" y="248"/>
                  </a:cubicBezTo>
                  <a:cubicBezTo>
                    <a:pt x="1186" y="309"/>
                    <a:pt x="1186" y="339"/>
                    <a:pt x="1182" y="339"/>
                  </a:cubicBezTo>
                  <a:cubicBezTo>
                    <a:pt x="1178" y="339"/>
                    <a:pt x="1171" y="309"/>
                    <a:pt x="1156" y="248"/>
                  </a:cubicBezTo>
                  <a:cubicBezTo>
                    <a:pt x="1156" y="248"/>
                    <a:pt x="1156" y="157"/>
                    <a:pt x="1156" y="157"/>
                  </a:cubicBezTo>
                  <a:cubicBezTo>
                    <a:pt x="1156" y="157"/>
                    <a:pt x="1125" y="157"/>
                    <a:pt x="1125" y="96"/>
                  </a:cubicBezTo>
                  <a:cubicBezTo>
                    <a:pt x="1125" y="167"/>
                    <a:pt x="1115" y="197"/>
                    <a:pt x="1106" y="197"/>
                  </a:cubicBezTo>
                  <a:cubicBezTo>
                    <a:pt x="1100" y="197"/>
                    <a:pt x="1095" y="182"/>
                    <a:pt x="1095" y="157"/>
                  </a:cubicBezTo>
                  <a:cubicBezTo>
                    <a:pt x="1095" y="157"/>
                    <a:pt x="1064" y="157"/>
                    <a:pt x="1064" y="217"/>
                  </a:cubicBezTo>
                  <a:cubicBezTo>
                    <a:pt x="1064" y="181"/>
                    <a:pt x="1054" y="134"/>
                    <a:pt x="1045" y="134"/>
                  </a:cubicBezTo>
                  <a:cubicBezTo>
                    <a:pt x="1039" y="134"/>
                    <a:pt x="1034" y="156"/>
                    <a:pt x="1034" y="217"/>
                  </a:cubicBezTo>
                  <a:cubicBezTo>
                    <a:pt x="1034" y="287"/>
                    <a:pt x="1034" y="325"/>
                    <a:pt x="1031" y="325"/>
                  </a:cubicBezTo>
                  <a:cubicBezTo>
                    <a:pt x="1028" y="325"/>
                    <a:pt x="1020" y="272"/>
                    <a:pt x="1004" y="157"/>
                  </a:cubicBezTo>
                  <a:cubicBezTo>
                    <a:pt x="1004" y="157"/>
                    <a:pt x="1004" y="157"/>
                    <a:pt x="1004" y="278"/>
                  </a:cubicBezTo>
                  <a:cubicBezTo>
                    <a:pt x="1004" y="369"/>
                    <a:pt x="1004" y="369"/>
                    <a:pt x="973" y="369"/>
                  </a:cubicBezTo>
                  <a:cubicBezTo>
                    <a:pt x="973" y="278"/>
                    <a:pt x="973" y="278"/>
                    <a:pt x="1004" y="217"/>
                  </a:cubicBezTo>
                  <a:lnTo>
                    <a:pt x="973" y="217"/>
                  </a:lnTo>
                  <a:cubicBezTo>
                    <a:pt x="973" y="278"/>
                    <a:pt x="973" y="278"/>
                    <a:pt x="973" y="278"/>
                  </a:cubicBezTo>
                  <a:cubicBezTo>
                    <a:pt x="943" y="278"/>
                    <a:pt x="943" y="278"/>
                    <a:pt x="943" y="217"/>
                  </a:cubicBezTo>
                  <a:cubicBezTo>
                    <a:pt x="943" y="126"/>
                    <a:pt x="943" y="126"/>
                    <a:pt x="943" y="126"/>
                  </a:cubicBezTo>
                  <a:cubicBezTo>
                    <a:pt x="943" y="126"/>
                    <a:pt x="912" y="339"/>
                    <a:pt x="912" y="491"/>
                  </a:cubicBezTo>
                  <a:cubicBezTo>
                    <a:pt x="912" y="430"/>
                    <a:pt x="912" y="430"/>
                    <a:pt x="912" y="430"/>
                  </a:cubicBezTo>
                  <a:cubicBezTo>
                    <a:pt x="912" y="339"/>
                    <a:pt x="912" y="339"/>
                    <a:pt x="912" y="339"/>
                  </a:cubicBezTo>
                  <a:lnTo>
                    <a:pt x="912" y="278"/>
                  </a:lnTo>
                  <a:cubicBezTo>
                    <a:pt x="912" y="309"/>
                    <a:pt x="912" y="324"/>
                    <a:pt x="909" y="324"/>
                  </a:cubicBezTo>
                  <a:cubicBezTo>
                    <a:pt x="905" y="324"/>
                    <a:pt x="897" y="309"/>
                    <a:pt x="882" y="278"/>
                  </a:cubicBezTo>
                  <a:cubicBezTo>
                    <a:pt x="882" y="248"/>
                    <a:pt x="882" y="210"/>
                    <a:pt x="882" y="187"/>
                  </a:cubicBezTo>
                  <a:cubicBezTo>
                    <a:pt x="882" y="187"/>
                    <a:pt x="882" y="187"/>
                    <a:pt x="882" y="126"/>
                  </a:cubicBezTo>
                  <a:cubicBezTo>
                    <a:pt x="882" y="126"/>
                    <a:pt x="852" y="126"/>
                    <a:pt x="852" y="187"/>
                  </a:cubicBezTo>
                  <a:cubicBezTo>
                    <a:pt x="852" y="278"/>
                    <a:pt x="852" y="278"/>
                    <a:pt x="852" y="278"/>
                  </a:cubicBezTo>
                  <a:cubicBezTo>
                    <a:pt x="852" y="278"/>
                    <a:pt x="852" y="278"/>
                    <a:pt x="852" y="339"/>
                  </a:cubicBezTo>
                  <a:cubicBezTo>
                    <a:pt x="852" y="400"/>
                    <a:pt x="852" y="491"/>
                    <a:pt x="852" y="491"/>
                  </a:cubicBezTo>
                  <a:cubicBezTo>
                    <a:pt x="840" y="515"/>
                    <a:pt x="833" y="529"/>
                    <a:pt x="828" y="529"/>
                  </a:cubicBezTo>
                  <a:cubicBezTo>
                    <a:pt x="821" y="529"/>
                    <a:pt x="821" y="493"/>
                    <a:pt x="821" y="400"/>
                  </a:cubicBezTo>
                  <a:lnTo>
                    <a:pt x="821" y="491"/>
                  </a:lnTo>
                  <a:cubicBezTo>
                    <a:pt x="791" y="491"/>
                    <a:pt x="791" y="339"/>
                    <a:pt x="791" y="248"/>
                  </a:cubicBezTo>
                  <a:cubicBezTo>
                    <a:pt x="791" y="286"/>
                    <a:pt x="791" y="318"/>
                    <a:pt x="791" y="339"/>
                  </a:cubicBezTo>
                  <a:cubicBezTo>
                    <a:pt x="791" y="339"/>
                    <a:pt x="760" y="339"/>
                    <a:pt x="760" y="248"/>
                  </a:cubicBezTo>
                  <a:cubicBezTo>
                    <a:pt x="760" y="293"/>
                    <a:pt x="760" y="316"/>
                    <a:pt x="757" y="316"/>
                  </a:cubicBezTo>
                  <a:cubicBezTo>
                    <a:pt x="753" y="316"/>
                    <a:pt x="745" y="293"/>
                    <a:pt x="730" y="248"/>
                  </a:cubicBezTo>
                  <a:cubicBezTo>
                    <a:pt x="730" y="230"/>
                    <a:pt x="727" y="223"/>
                    <a:pt x="724" y="223"/>
                  </a:cubicBezTo>
                  <a:cubicBezTo>
                    <a:pt x="715" y="223"/>
                    <a:pt x="700" y="266"/>
                    <a:pt x="700" y="309"/>
                  </a:cubicBezTo>
                  <a:cubicBezTo>
                    <a:pt x="684" y="278"/>
                    <a:pt x="677" y="263"/>
                    <a:pt x="673" y="263"/>
                  </a:cubicBezTo>
                  <a:cubicBezTo>
                    <a:pt x="669" y="263"/>
                    <a:pt x="669" y="278"/>
                    <a:pt x="669" y="309"/>
                  </a:cubicBezTo>
                  <a:cubicBezTo>
                    <a:pt x="669" y="248"/>
                    <a:pt x="669" y="248"/>
                    <a:pt x="669" y="248"/>
                  </a:cubicBezTo>
                  <a:cubicBezTo>
                    <a:pt x="639" y="248"/>
                    <a:pt x="639" y="248"/>
                    <a:pt x="639" y="157"/>
                  </a:cubicBezTo>
                  <a:cubicBezTo>
                    <a:pt x="639" y="157"/>
                    <a:pt x="639" y="157"/>
                    <a:pt x="639" y="248"/>
                  </a:cubicBezTo>
                  <a:cubicBezTo>
                    <a:pt x="639" y="319"/>
                    <a:pt x="628" y="349"/>
                    <a:pt x="620" y="349"/>
                  </a:cubicBezTo>
                  <a:cubicBezTo>
                    <a:pt x="614" y="349"/>
                    <a:pt x="608" y="334"/>
                    <a:pt x="608" y="309"/>
                  </a:cubicBezTo>
                  <a:cubicBezTo>
                    <a:pt x="608" y="212"/>
                    <a:pt x="596" y="139"/>
                    <a:pt x="587" y="139"/>
                  </a:cubicBezTo>
                  <a:cubicBezTo>
                    <a:pt x="582" y="139"/>
                    <a:pt x="578" y="162"/>
                    <a:pt x="578" y="217"/>
                  </a:cubicBezTo>
                  <a:lnTo>
                    <a:pt x="548" y="217"/>
                  </a:lnTo>
                  <a:cubicBezTo>
                    <a:pt x="548" y="187"/>
                    <a:pt x="540" y="172"/>
                    <a:pt x="532" y="172"/>
                  </a:cubicBezTo>
                  <a:cubicBezTo>
                    <a:pt x="525" y="172"/>
                    <a:pt x="517" y="187"/>
                    <a:pt x="517" y="217"/>
                  </a:cubicBezTo>
                  <a:cubicBezTo>
                    <a:pt x="517" y="187"/>
                    <a:pt x="510" y="172"/>
                    <a:pt x="502" y="172"/>
                  </a:cubicBezTo>
                  <a:cubicBezTo>
                    <a:pt x="494" y="172"/>
                    <a:pt x="487" y="187"/>
                    <a:pt x="487" y="217"/>
                  </a:cubicBezTo>
                  <a:cubicBezTo>
                    <a:pt x="487" y="237"/>
                    <a:pt x="487" y="260"/>
                    <a:pt x="487" y="278"/>
                  </a:cubicBezTo>
                  <a:cubicBezTo>
                    <a:pt x="487" y="217"/>
                    <a:pt x="487" y="217"/>
                    <a:pt x="456" y="217"/>
                  </a:cubicBezTo>
                  <a:cubicBezTo>
                    <a:pt x="456" y="148"/>
                    <a:pt x="450" y="110"/>
                    <a:pt x="443" y="110"/>
                  </a:cubicBezTo>
                  <a:cubicBezTo>
                    <a:pt x="435" y="110"/>
                    <a:pt x="426" y="163"/>
                    <a:pt x="426" y="278"/>
                  </a:cubicBezTo>
                  <a:cubicBezTo>
                    <a:pt x="426" y="339"/>
                    <a:pt x="426" y="430"/>
                    <a:pt x="426" y="491"/>
                  </a:cubicBezTo>
                  <a:cubicBezTo>
                    <a:pt x="426" y="582"/>
                    <a:pt x="426" y="582"/>
                    <a:pt x="426" y="582"/>
                  </a:cubicBezTo>
                  <a:cubicBezTo>
                    <a:pt x="403" y="513"/>
                    <a:pt x="397" y="461"/>
                    <a:pt x="396" y="399"/>
                  </a:cubicBezTo>
                  <a:lnTo>
                    <a:pt x="396" y="399"/>
                  </a:lnTo>
                  <a:cubicBezTo>
                    <a:pt x="396" y="410"/>
                    <a:pt x="396" y="420"/>
                    <a:pt x="396" y="430"/>
                  </a:cubicBezTo>
                  <a:lnTo>
                    <a:pt x="396" y="339"/>
                  </a:lnTo>
                  <a:cubicBezTo>
                    <a:pt x="396" y="278"/>
                    <a:pt x="396" y="278"/>
                    <a:pt x="365" y="278"/>
                  </a:cubicBezTo>
                  <a:cubicBezTo>
                    <a:pt x="365" y="278"/>
                    <a:pt x="365" y="278"/>
                    <a:pt x="365" y="339"/>
                  </a:cubicBezTo>
                  <a:cubicBezTo>
                    <a:pt x="365" y="430"/>
                    <a:pt x="365" y="491"/>
                    <a:pt x="365" y="491"/>
                  </a:cubicBezTo>
                  <a:cubicBezTo>
                    <a:pt x="335" y="339"/>
                    <a:pt x="335" y="278"/>
                    <a:pt x="335" y="278"/>
                  </a:cubicBezTo>
                  <a:cubicBezTo>
                    <a:pt x="304" y="278"/>
                    <a:pt x="304" y="278"/>
                    <a:pt x="304" y="187"/>
                  </a:cubicBezTo>
                  <a:cubicBezTo>
                    <a:pt x="304" y="187"/>
                    <a:pt x="274" y="187"/>
                    <a:pt x="274" y="278"/>
                  </a:cubicBezTo>
                  <a:cubicBezTo>
                    <a:pt x="274" y="298"/>
                    <a:pt x="274" y="305"/>
                    <a:pt x="273" y="305"/>
                  </a:cubicBezTo>
                  <a:cubicBezTo>
                    <a:pt x="271" y="305"/>
                    <a:pt x="264" y="278"/>
                    <a:pt x="244" y="278"/>
                  </a:cubicBezTo>
                  <a:cubicBezTo>
                    <a:pt x="244" y="267"/>
                    <a:pt x="244" y="257"/>
                    <a:pt x="244" y="248"/>
                  </a:cubicBezTo>
                  <a:cubicBezTo>
                    <a:pt x="244" y="224"/>
                    <a:pt x="239" y="210"/>
                    <a:pt x="234" y="210"/>
                  </a:cubicBezTo>
                  <a:cubicBezTo>
                    <a:pt x="225" y="210"/>
                    <a:pt x="213" y="246"/>
                    <a:pt x="213" y="339"/>
                  </a:cubicBezTo>
                  <a:cubicBezTo>
                    <a:pt x="213" y="246"/>
                    <a:pt x="202" y="210"/>
                    <a:pt x="193" y="210"/>
                  </a:cubicBezTo>
                  <a:cubicBezTo>
                    <a:pt x="187" y="210"/>
                    <a:pt x="183" y="224"/>
                    <a:pt x="183" y="248"/>
                  </a:cubicBezTo>
                  <a:cubicBezTo>
                    <a:pt x="183" y="272"/>
                    <a:pt x="183" y="292"/>
                    <a:pt x="183" y="309"/>
                  </a:cubicBezTo>
                  <a:cubicBezTo>
                    <a:pt x="183" y="278"/>
                    <a:pt x="175" y="263"/>
                    <a:pt x="168" y="263"/>
                  </a:cubicBezTo>
                  <a:cubicBezTo>
                    <a:pt x="160" y="263"/>
                    <a:pt x="152" y="278"/>
                    <a:pt x="152" y="309"/>
                  </a:cubicBezTo>
                  <a:lnTo>
                    <a:pt x="152" y="461"/>
                  </a:lnTo>
                  <a:cubicBezTo>
                    <a:pt x="152" y="461"/>
                    <a:pt x="152" y="521"/>
                    <a:pt x="152" y="613"/>
                  </a:cubicBezTo>
                  <a:cubicBezTo>
                    <a:pt x="152" y="627"/>
                    <a:pt x="151" y="635"/>
                    <a:pt x="148" y="635"/>
                  </a:cubicBezTo>
                  <a:cubicBezTo>
                    <a:pt x="140" y="635"/>
                    <a:pt x="122" y="561"/>
                    <a:pt x="122" y="400"/>
                  </a:cubicBezTo>
                  <a:lnTo>
                    <a:pt x="122" y="278"/>
                  </a:lnTo>
                  <a:lnTo>
                    <a:pt x="152" y="278"/>
                  </a:lnTo>
                  <a:cubicBezTo>
                    <a:pt x="152" y="217"/>
                    <a:pt x="152" y="217"/>
                    <a:pt x="122" y="217"/>
                  </a:cubicBezTo>
                  <a:lnTo>
                    <a:pt x="122" y="248"/>
                  </a:lnTo>
                  <a:cubicBezTo>
                    <a:pt x="122" y="248"/>
                    <a:pt x="92" y="248"/>
                    <a:pt x="92" y="309"/>
                  </a:cubicBezTo>
                  <a:cubicBezTo>
                    <a:pt x="92" y="394"/>
                    <a:pt x="82" y="432"/>
                    <a:pt x="74" y="432"/>
                  </a:cubicBezTo>
                  <a:cubicBezTo>
                    <a:pt x="67" y="432"/>
                    <a:pt x="61" y="409"/>
                    <a:pt x="61" y="369"/>
                  </a:cubicBezTo>
                  <a:cubicBezTo>
                    <a:pt x="61" y="369"/>
                    <a:pt x="61" y="369"/>
                    <a:pt x="61" y="309"/>
                  </a:cubicBezTo>
                  <a:cubicBezTo>
                    <a:pt x="61" y="233"/>
                    <a:pt x="61" y="195"/>
                    <a:pt x="58" y="195"/>
                  </a:cubicBezTo>
                  <a:cubicBezTo>
                    <a:pt x="54" y="195"/>
                    <a:pt x="46" y="233"/>
                    <a:pt x="31" y="309"/>
                  </a:cubicBezTo>
                  <a:cubicBezTo>
                    <a:pt x="31" y="461"/>
                    <a:pt x="31" y="521"/>
                    <a:pt x="31" y="521"/>
                  </a:cubicBezTo>
                  <a:cubicBezTo>
                    <a:pt x="31" y="521"/>
                    <a:pt x="31" y="521"/>
                    <a:pt x="31" y="582"/>
                  </a:cubicBezTo>
                  <a:cubicBezTo>
                    <a:pt x="31" y="582"/>
                    <a:pt x="31" y="582"/>
                    <a:pt x="1" y="673"/>
                  </a:cubicBezTo>
                  <a:cubicBezTo>
                    <a:pt x="1" y="699"/>
                    <a:pt x="1" y="809"/>
                    <a:pt x="1" y="809"/>
                  </a:cubicBezTo>
                  <a:lnTo>
                    <a:pt x="1" y="856"/>
                  </a:lnTo>
                  <a:cubicBezTo>
                    <a:pt x="1" y="962"/>
                    <a:pt x="8" y="1015"/>
                    <a:pt x="16" y="1015"/>
                  </a:cubicBezTo>
                  <a:cubicBezTo>
                    <a:pt x="23" y="1015"/>
                    <a:pt x="31" y="962"/>
                    <a:pt x="31" y="856"/>
                  </a:cubicBezTo>
                  <a:cubicBezTo>
                    <a:pt x="31" y="917"/>
                    <a:pt x="31" y="917"/>
                    <a:pt x="31" y="917"/>
                  </a:cubicBezTo>
                  <a:cubicBezTo>
                    <a:pt x="31" y="917"/>
                    <a:pt x="31" y="917"/>
                    <a:pt x="31" y="1008"/>
                  </a:cubicBezTo>
                  <a:cubicBezTo>
                    <a:pt x="31" y="1069"/>
                    <a:pt x="31" y="1160"/>
                    <a:pt x="31" y="1160"/>
                  </a:cubicBezTo>
                  <a:cubicBezTo>
                    <a:pt x="53" y="1160"/>
                    <a:pt x="59" y="1160"/>
                    <a:pt x="61" y="1124"/>
                  </a:cubicBezTo>
                  <a:lnTo>
                    <a:pt x="61" y="1124"/>
                  </a:lnTo>
                  <a:cubicBezTo>
                    <a:pt x="61" y="1135"/>
                    <a:pt x="61" y="1147"/>
                    <a:pt x="61" y="1160"/>
                  </a:cubicBezTo>
                  <a:cubicBezTo>
                    <a:pt x="61" y="1139"/>
                    <a:pt x="61" y="1109"/>
                    <a:pt x="61" y="1069"/>
                  </a:cubicBezTo>
                  <a:lnTo>
                    <a:pt x="92" y="1069"/>
                  </a:lnTo>
                  <a:cubicBezTo>
                    <a:pt x="92" y="1069"/>
                    <a:pt x="122" y="1069"/>
                    <a:pt x="122" y="1008"/>
                  </a:cubicBezTo>
                  <a:lnTo>
                    <a:pt x="122" y="1069"/>
                  </a:lnTo>
                  <a:cubicBezTo>
                    <a:pt x="122" y="1069"/>
                    <a:pt x="122" y="1069"/>
                    <a:pt x="122" y="1160"/>
                  </a:cubicBezTo>
                  <a:cubicBezTo>
                    <a:pt x="122" y="1171"/>
                    <a:pt x="123" y="1176"/>
                    <a:pt x="125" y="1176"/>
                  </a:cubicBezTo>
                  <a:cubicBezTo>
                    <a:pt x="131" y="1176"/>
                    <a:pt x="147" y="1072"/>
                    <a:pt x="122" y="947"/>
                  </a:cubicBezTo>
                  <a:cubicBezTo>
                    <a:pt x="152" y="947"/>
                    <a:pt x="152" y="856"/>
                    <a:pt x="152" y="856"/>
                  </a:cubicBezTo>
                  <a:lnTo>
                    <a:pt x="152" y="947"/>
                  </a:lnTo>
                  <a:cubicBezTo>
                    <a:pt x="152" y="1014"/>
                    <a:pt x="152" y="1066"/>
                    <a:pt x="152" y="1099"/>
                  </a:cubicBezTo>
                  <a:cubicBezTo>
                    <a:pt x="183" y="1099"/>
                    <a:pt x="183" y="947"/>
                    <a:pt x="183" y="856"/>
                  </a:cubicBezTo>
                  <a:cubicBezTo>
                    <a:pt x="183" y="898"/>
                    <a:pt x="183" y="928"/>
                    <a:pt x="183" y="947"/>
                  </a:cubicBezTo>
                  <a:cubicBezTo>
                    <a:pt x="183" y="989"/>
                    <a:pt x="183" y="1046"/>
                    <a:pt x="193" y="1046"/>
                  </a:cubicBezTo>
                  <a:cubicBezTo>
                    <a:pt x="198" y="1046"/>
                    <a:pt x="204" y="1035"/>
                    <a:pt x="213" y="1008"/>
                  </a:cubicBezTo>
                  <a:cubicBezTo>
                    <a:pt x="244" y="1008"/>
                    <a:pt x="244" y="1008"/>
                    <a:pt x="244" y="1099"/>
                  </a:cubicBezTo>
                  <a:cubicBezTo>
                    <a:pt x="244" y="1108"/>
                    <a:pt x="244" y="1113"/>
                    <a:pt x="244" y="1113"/>
                  </a:cubicBezTo>
                  <a:cubicBezTo>
                    <a:pt x="244" y="1113"/>
                    <a:pt x="248" y="989"/>
                    <a:pt x="274" y="886"/>
                  </a:cubicBezTo>
                  <a:cubicBezTo>
                    <a:pt x="274" y="947"/>
                    <a:pt x="274" y="947"/>
                    <a:pt x="274" y="947"/>
                  </a:cubicBezTo>
                  <a:cubicBezTo>
                    <a:pt x="274" y="947"/>
                    <a:pt x="274" y="947"/>
                    <a:pt x="274" y="1038"/>
                  </a:cubicBezTo>
                  <a:cubicBezTo>
                    <a:pt x="274" y="1114"/>
                    <a:pt x="274" y="1152"/>
                    <a:pt x="278" y="1152"/>
                  </a:cubicBezTo>
                  <a:cubicBezTo>
                    <a:pt x="282" y="1152"/>
                    <a:pt x="289" y="1114"/>
                    <a:pt x="304" y="1038"/>
                  </a:cubicBezTo>
                  <a:cubicBezTo>
                    <a:pt x="304" y="1056"/>
                    <a:pt x="304" y="1077"/>
                    <a:pt x="304" y="1099"/>
                  </a:cubicBezTo>
                  <a:cubicBezTo>
                    <a:pt x="304" y="1190"/>
                    <a:pt x="304" y="1190"/>
                    <a:pt x="304" y="1190"/>
                  </a:cubicBezTo>
                  <a:cubicBezTo>
                    <a:pt x="335" y="1099"/>
                    <a:pt x="335" y="1099"/>
                    <a:pt x="335" y="1099"/>
                  </a:cubicBezTo>
                  <a:cubicBezTo>
                    <a:pt x="335" y="1099"/>
                    <a:pt x="335" y="1099"/>
                    <a:pt x="335" y="977"/>
                  </a:cubicBezTo>
                  <a:cubicBezTo>
                    <a:pt x="335" y="917"/>
                    <a:pt x="335" y="825"/>
                    <a:pt x="335" y="825"/>
                  </a:cubicBezTo>
                  <a:cubicBezTo>
                    <a:pt x="342" y="825"/>
                    <a:pt x="348" y="831"/>
                    <a:pt x="352" y="840"/>
                  </a:cubicBezTo>
                  <a:lnTo>
                    <a:pt x="352" y="840"/>
                  </a:lnTo>
                  <a:cubicBezTo>
                    <a:pt x="359" y="825"/>
                    <a:pt x="365" y="825"/>
                    <a:pt x="365" y="825"/>
                  </a:cubicBezTo>
                  <a:cubicBezTo>
                    <a:pt x="365" y="825"/>
                    <a:pt x="365" y="825"/>
                    <a:pt x="365" y="886"/>
                  </a:cubicBezTo>
                  <a:cubicBezTo>
                    <a:pt x="365" y="886"/>
                    <a:pt x="365" y="977"/>
                    <a:pt x="365" y="977"/>
                  </a:cubicBezTo>
                  <a:cubicBezTo>
                    <a:pt x="365" y="977"/>
                    <a:pt x="396" y="977"/>
                    <a:pt x="396" y="1038"/>
                  </a:cubicBezTo>
                  <a:cubicBezTo>
                    <a:pt x="396" y="1038"/>
                    <a:pt x="396" y="1129"/>
                    <a:pt x="396" y="1129"/>
                  </a:cubicBezTo>
                  <a:cubicBezTo>
                    <a:pt x="396" y="1129"/>
                    <a:pt x="396" y="1129"/>
                    <a:pt x="396" y="1190"/>
                  </a:cubicBezTo>
                  <a:cubicBezTo>
                    <a:pt x="426" y="1190"/>
                    <a:pt x="426" y="1190"/>
                    <a:pt x="426" y="1129"/>
                  </a:cubicBezTo>
                  <a:cubicBezTo>
                    <a:pt x="426" y="1110"/>
                    <a:pt x="426" y="1087"/>
                    <a:pt x="426" y="1069"/>
                  </a:cubicBezTo>
                  <a:cubicBezTo>
                    <a:pt x="426" y="1069"/>
                    <a:pt x="456" y="1069"/>
                    <a:pt x="456" y="977"/>
                  </a:cubicBezTo>
                  <a:cubicBezTo>
                    <a:pt x="456" y="977"/>
                    <a:pt x="456" y="977"/>
                    <a:pt x="456" y="1069"/>
                  </a:cubicBezTo>
                  <a:cubicBezTo>
                    <a:pt x="456" y="1023"/>
                    <a:pt x="464" y="1000"/>
                    <a:pt x="472" y="1000"/>
                  </a:cubicBezTo>
                  <a:cubicBezTo>
                    <a:pt x="479" y="1000"/>
                    <a:pt x="487" y="1023"/>
                    <a:pt x="487" y="1069"/>
                  </a:cubicBezTo>
                  <a:cubicBezTo>
                    <a:pt x="487" y="1069"/>
                    <a:pt x="487" y="1069"/>
                    <a:pt x="487" y="977"/>
                  </a:cubicBezTo>
                  <a:cubicBezTo>
                    <a:pt x="487" y="1069"/>
                    <a:pt x="487" y="1069"/>
                    <a:pt x="517" y="1069"/>
                  </a:cubicBezTo>
                  <a:cubicBezTo>
                    <a:pt x="517" y="1027"/>
                    <a:pt x="523" y="1011"/>
                    <a:pt x="530" y="1011"/>
                  </a:cubicBezTo>
                  <a:cubicBezTo>
                    <a:pt x="538" y="1011"/>
                    <a:pt x="548" y="1035"/>
                    <a:pt x="548" y="1069"/>
                  </a:cubicBezTo>
                  <a:cubicBezTo>
                    <a:pt x="548" y="1008"/>
                    <a:pt x="548" y="1008"/>
                    <a:pt x="578" y="1008"/>
                  </a:cubicBezTo>
                  <a:cubicBezTo>
                    <a:pt x="578" y="932"/>
                    <a:pt x="578" y="894"/>
                    <a:pt x="582" y="894"/>
                  </a:cubicBezTo>
                  <a:cubicBezTo>
                    <a:pt x="586" y="894"/>
                    <a:pt x="593" y="932"/>
                    <a:pt x="608" y="1008"/>
                  </a:cubicBezTo>
                  <a:cubicBezTo>
                    <a:pt x="608" y="974"/>
                    <a:pt x="608" y="944"/>
                    <a:pt x="608" y="917"/>
                  </a:cubicBezTo>
                  <a:cubicBezTo>
                    <a:pt x="608" y="1069"/>
                    <a:pt x="608" y="1160"/>
                    <a:pt x="639" y="1160"/>
                  </a:cubicBezTo>
                  <a:cubicBezTo>
                    <a:pt x="639" y="1160"/>
                    <a:pt x="639" y="1069"/>
                    <a:pt x="639" y="1008"/>
                  </a:cubicBezTo>
                  <a:cubicBezTo>
                    <a:pt x="639" y="1123"/>
                    <a:pt x="648" y="1176"/>
                    <a:pt x="656" y="1176"/>
                  </a:cubicBezTo>
                  <a:cubicBezTo>
                    <a:pt x="663" y="1176"/>
                    <a:pt x="669" y="1138"/>
                    <a:pt x="669" y="1069"/>
                  </a:cubicBezTo>
                  <a:cubicBezTo>
                    <a:pt x="669" y="1011"/>
                    <a:pt x="676" y="981"/>
                    <a:pt x="680" y="981"/>
                  </a:cubicBezTo>
                  <a:lnTo>
                    <a:pt x="680" y="981"/>
                  </a:lnTo>
                  <a:cubicBezTo>
                    <a:pt x="684" y="981"/>
                    <a:pt x="685" y="1019"/>
                    <a:pt x="669" y="1099"/>
                  </a:cubicBezTo>
                  <a:cubicBezTo>
                    <a:pt x="669" y="1124"/>
                    <a:pt x="669" y="1144"/>
                    <a:pt x="669"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8" y="992"/>
                    <a:pt x="744" y="984"/>
                    <a:pt x="748" y="983"/>
                  </a:cubicBezTo>
                  <a:lnTo>
                    <a:pt x="748" y="983"/>
                  </a:lnTo>
                  <a:cubicBezTo>
                    <a:pt x="740" y="1009"/>
                    <a:pt x="730" y="1038"/>
                    <a:pt x="730" y="1038"/>
                  </a:cubicBezTo>
                  <a:cubicBezTo>
                    <a:pt x="730" y="1058"/>
                    <a:pt x="733" y="1065"/>
                    <a:pt x="738" y="1065"/>
                  </a:cubicBezTo>
                  <a:cubicBezTo>
                    <a:pt x="746" y="1065"/>
                    <a:pt x="758" y="1044"/>
                    <a:pt x="760" y="1039"/>
                  </a:cubicBezTo>
                  <a:lnTo>
                    <a:pt x="760" y="1039"/>
                  </a:lnTo>
                  <a:cubicBezTo>
                    <a:pt x="760" y="1056"/>
                    <a:pt x="760" y="1077"/>
                    <a:pt x="760" y="1099"/>
                  </a:cubicBezTo>
                  <a:cubicBezTo>
                    <a:pt x="760" y="1080"/>
                    <a:pt x="760" y="1060"/>
                    <a:pt x="760" y="1038"/>
                  </a:cubicBezTo>
                  <a:cubicBezTo>
                    <a:pt x="760" y="1038"/>
                    <a:pt x="760" y="1038"/>
                    <a:pt x="760" y="1039"/>
                  </a:cubicBezTo>
                  <a:lnTo>
                    <a:pt x="760" y="1039"/>
                  </a:lnTo>
                  <a:cubicBezTo>
                    <a:pt x="759" y="1005"/>
                    <a:pt x="757" y="983"/>
                    <a:pt x="749" y="983"/>
                  </a:cubicBezTo>
                  <a:cubicBezTo>
                    <a:pt x="749" y="983"/>
                    <a:pt x="749" y="983"/>
                    <a:pt x="748" y="983"/>
                  </a:cubicBezTo>
                  <a:lnTo>
                    <a:pt x="748" y="983"/>
                  </a:lnTo>
                  <a:cubicBezTo>
                    <a:pt x="755" y="964"/>
                    <a:pt x="760" y="947"/>
                    <a:pt x="760" y="947"/>
                  </a:cubicBezTo>
                  <a:cubicBezTo>
                    <a:pt x="769" y="930"/>
                    <a:pt x="775" y="922"/>
                    <a:pt x="779" y="922"/>
                  </a:cubicBezTo>
                  <a:cubicBezTo>
                    <a:pt x="791" y="922"/>
                    <a:pt x="791" y="972"/>
                    <a:pt x="791" y="1038"/>
                  </a:cubicBezTo>
                  <a:cubicBezTo>
                    <a:pt x="791" y="1069"/>
                    <a:pt x="791" y="1084"/>
                    <a:pt x="791" y="1099"/>
                  </a:cubicBezTo>
                  <a:cubicBezTo>
                    <a:pt x="791" y="1069"/>
                    <a:pt x="798" y="1053"/>
                    <a:pt x="806" y="1053"/>
                  </a:cubicBezTo>
                  <a:cubicBezTo>
                    <a:pt x="814" y="1053"/>
                    <a:pt x="821" y="1069"/>
                    <a:pt x="821" y="1099"/>
                  </a:cubicBezTo>
                  <a:cubicBezTo>
                    <a:pt x="821" y="1099"/>
                    <a:pt x="852" y="1038"/>
                    <a:pt x="852" y="1038"/>
                  </a:cubicBezTo>
                  <a:cubicBezTo>
                    <a:pt x="852" y="1114"/>
                    <a:pt x="852" y="1152"/>
                    <a:pt x="855" y="1152"/>
                  </a:cubicBezTo>
                  <a:cubicBezTo>
                    <a:pt x="859" y="1152"/>
                    <a:pt x="867" y="1114"/>
                    <a:pt x="882" y="1038"/>
                  </a:cubicBezTo>
                  <a:cubicBezTo>
                    <a:pt x="882" y="1016"/>
                    <a:pt x="882" y="995"/>
                    <a:pt x="882" y="977"/>
                  </a:cubicBezTo>
                  <a:cubicBezTo>
                    <a:pt x="882" y="977"/>
                    <a:pt x="912" y="977"/>
                    <a:pt x="912" y="886"/>
                  </a:cubicBezTo>
                  <a:cubicBezTo>
                    <a:pt x="929" y="937"/>
                    <a:pt x="937" y="979"/>
                    <a:pt x="940" y="979"/>
                  </a:cubicBezTo>
                  <a:cubicBezTo>
                    <a:pt x="943" y="979"/>
                    <a:pt x="943" y="953"/>
                    <a:pt x="943" y="886"/>
                  </a:cubicBezTo>
                  <a:lnTo>
                    <a:pt x="973" y="886"/>
                  </a:lnTo>
                  <a:cubicBezTo>
                    <a:pt x="973" y="933"/>
                    <a:pt x="973" y="977"/>
                    <a:pt x="973" y="977"/>
                  </a:cubicBezTo>
                  <a:cubicBezTo>
                    <a:pt x="1004" y="977"/>
                    <a:pt x="1004" y="977"/>
                    <a:pt x="1004" y="917"/>
                  </a:cubicBezTo>
                  <a:cubicBezTo>
                    <a:pt x="973" y="825"/>
                    <a:pt x="1004" y="825"/>
                    <a:pt x="1004" y="825"/>
                  </a:cubicBezTo>
                  <a:cubicBezTo>
                    <a:pt x="1004" y="825"/>
                    <a:pt x="1004" y="869"/>
                    <a:pt x="1004" y="917"/>
                  </a:cubicBezTo>
                  <a:cubicBezTo>
                    <a:pt x="1004" y="977"/>
                    <a:pt x="1004" y="977"/>
                    <a:pt x="1034" y="977"/>
                  </a:cubicBezTo>
                  <a:cubicBezTo>
                    <a:pt x="1034" y="1044"/>
                    <a:pt x="1040" y="1070"/>
                    <a:pt x="1046" y="1070"/>
                  </a:cubicBezTo>
                  <a:cubicBezTo>
                    <a:pt x="1055" y="1070"/>
                    <a:pt x="1064" y="1028"/>
                    <a:pt x="1064" y="977"/>
                  </a:cubicBezTo>
                  <a:cubicBezTo>
                    <a:pt x="1064" y="1020"/>
                    <a:pt x="1067" y="1039"/>
                    <a:pt x="1070" y="1039"/>
                  </a:cubicBezTo>
                  <a:cubicBezTo>
                    <a:pt x="1079" y="1039"/>
                    <a:pt x="1095" y="917"/>
                    <a:pt x="1095" y="765"/>
                  </a:cubicBezTo>
                  <a:cubicBezTo>
                    <a:pt x="1095" y="828"/>
                    <a:pt x="1095" y="878"/>
                    <a:pt x="1095" y="917"/>
                  </a:cubicBezTo>
                  <a:cubicBezTo>
                    <a:pt x="1110" y="886"/>
                    <a:pt x="1118" y="871"/>
                    <a:pt x="1121" y="871"/>
                  </a:cubicBezTo>
                  <a:cubicBezTo>
                    <a:pt x="1125" y="871"/>
                    <a:pt x="1125" y="886"/>
                    <a:pt x="1125" y="917"/>
                  </a:cubicBezTo>
                  <a:cubicBezTo>
                    <a:pt x="1125" y="977"/>
                    <a:pt x="1125" y="977"/>
                    <a:pt x="1125" y="1008"/>
                  </a:cubicBezTo>
                  <a:cubicBezTo>
                    <a:pt x="1125" y="1008"/>
                    <a:pt x="1156" y="1008"/>
                    <a:pt x="1156" y="917"/>
                  </a:cubicBezTo>
                  <a:cubicBezTo>
                    <a:pt x="1156" y="1008"/>
                    <a:pt x="1186" y="1008"/>
                    <a:pt x="1216" y="1008"/>
                  </a:cubicBezTo>
                  <a:cubicBezTo>
                    <a:pt x="1247" y="1008"/>
                    <a:pt x="1247" y="1008"/>
                    <a:pt x="1247" y="856"/>
                  </a:cubicBezTo>
                  <a:cubicBezTo>
                    <a:pt x="1247" y="894"/>
                    <a:pt x="1247" y="926"/>
                    <a:pt x="1247" y="947"/>
                  </a:cubicBezTo>
                  <a:cubicBezTo>
                    <a:pt x="1247" y="947"/>
                    <a:pt x="1247" y="947"/>
                    <a:pt x="1277" y="1008"/>
                  </a:cubicBezTo>
                  <a:cubicBezTo>
                    <a:pt x="1277" y="1045"/>
                    <a:pt x="1277" y="1078"/>
                    <a:pt x="1277" y="1099"/>
                  </a:cubicBezTo>
                  <a:cubicBezTo>
                    <a:pt x="1294" y="1048"/>
                    <a:pt x="1302" y="1006"/>
                    <a:pt x="1305" y="1006"/>
                  </a:cubicBezTo>
                  <a:cubicBezTo>
                    <a:pt x="1308" y="1006"/>
                    <a:pt x="1308" y="1032"/>
                    <a:pt x="1308" y="1099"/>
                  </a:cubicBezTo>
                  <a:lnTo>
                    <a:pt x="1338" y="1099"/>
                  </a:lnTo>
                  <a:cubicBezTo>
                    <a:pt x="1338" y="1129"/>
                    <a:pt x="1338" y="1144"/>
                    <a:pt x="1342" y="1144"/>
                  </a:cubicBezTo>
                  <a:cubicBezTo>
                    <a:pt x="1346" y="1144"/>
                    <a:pt x="1353" y="1129"/>
                    <a:pt x="1368" y="1099"/>
                  </a:cubicBezTo>
                  <a:cubicBezTo>
                    <a:pt x="1368" y="1099"/>
                    <a:pt x="1368" y="1070"/>
                    <a:pt x="1368" y="1038"/>
                  </a:cubicBezTo>
                  <a:cubicBezTo>
                    <a:pt x="1368" y="1038"/>
                    <a:pt x="1399" y="1038"/>
                    <a:pt x="1399" y="947"/>
                  </a:cubicBezTo>
                  <a:cubicBezTo>
                    <a:pt x="1399" y="1038"/>
                    <a:pt x="1399" y="1038"/>
                    <a:pt x="1399" y="1038"/>
                  </a:cubicBezTo>
                  <a:cubicBezTo>
                    <a:pt x="1399" y="1038"/>
                    <a:pt x="1429" y="1038"/>
                    <a:pt x="1429" y="947"/>
                  </a:cubicBezTo>
                  <a:cubicBezTo>
                    <a:pt x="1429" y="1027"/>
                    <a:pt x="1438" y="1065"/>
                    <a:pt x="1446" y="1065"/>
                  </a:cubicBezTo>
                  <a:cubicBezTo>
                    <a:pt x="1453" y="1065"/>
                    <a:pt x="1460" y="1035"/>
                    <a:pt x="1460" y="977"/>
                  </a:cubicBezTo>
                  <a:cubicBezTo>
                    <a:pt x="1460" y="950"/>
                    <a:pt x="1460" y="939"/>
                    <a:pt x="1460" y="939"/>
                  </a:cubicBezTo>
                  <a:cubicBezTo>
                    <a:pt x="1462" y="939"/>
                    <a:pt x="1469" y="996"/>
                    <a:pt x="1490" y="1038"/>
                  </a:cubicBezTo>
                  <a:cubicBezTo>
                    <a:pt x="1490" y="1079"/>
                    <a:pt x="1490" y="1109"/>
                    <a:pt x="1490" y="1129"/>
                  </a:cubicBezTo>
                  <a:cubicBezTo>
                    <a:pt x="1490" y="1038"/>
                    <a:pt x="1490" y="1038"/>
                    <a:pt x="1520" y="1038"/>
                  </a:cubicBezTo>
                  <a:cubicBezTo>
                    <a:pt x="1520" y="977"/>
                    <a:pt x="1520" y="977"/>
                    <a:pt x="1520" y="886"/>
                  </a:cubicBezTo>
                  <a:cubicBezTo>
                    <a:pt x="1520" y="977"/>
                    <a:pt x="1520" y="977"/>
                    <a:pt x="1551" y="977"/>
                  </a:cubicBezTo>
                  <a:cubicBezTo>
                    <a:pt x="1551" y="1023"/>
                    <a:pt x="1558" y="1046"/>
                    <a:pt x="1566" y="1046"/>
                  </a:cubicBezTo>
                  <a:cubicBezTo>
                    <a:pt x="1573" y="1046"/>
                    <a:pt x="1581" y="1023"/>
                    <a:pt x="1581" y="977"/>
                  </a:cubicBezTo>
                  <a:lnTo>
                    <a:pt x="1581" y="917"/>
                  </a:lnTo>
                  <a:cubicBezTo>
                    <a:pt x="1581" y="993"/>
                    <a:pt x="1589" y="1031"/>
                    <a:pt x="1596" y="1031"/>
                  </a:cubicBezTo>
                  <a:cubicBezTo>
                    <a:pt x="1604" y="1031"/>
                    <a:pt x="1611" y="993"/>
                    <a:pt x="1611" y="917"/>
                  </a:cubicBezTo>
                  <a:lnTo>
                    <a:pt x="1611" y="977"/>
                  </a:lnTo>
                  <a:cubicBezTo>
                    <a:pt x="1611" y="1069"/>
                    <a:pt x="1611" y="1069"/>
                    <a:pt x="1642" y="1069"/>
                  </a:cubicBezTo>
                  <a:cubicBezTo>
                    <a:pt x="1642" y="1069"/>
                    <a:pt x="1642" y="1008"/>
                    <a:pt x="1672" y="1008"/>
                  </a:cubicBezTo>
                  <a:cubicBezTo>
                    <a:pt x="1672" y="1008"/>
                    <a:pt x="1672" y="1008"/>
                    <a:pt x="1672" y="917"/>
                  </a:cubicBezTo>
                  <a:cubicBezTo>
                    <a:pt x="1703" y="917"/>
                    <a:pt x="1703" y="917"/>
                    <a:pt x="1703" y="1008"/>
                  </a:cubicBezTo>
                  <a:cubicBezTo>
                    <a:pt x="1703" y="983"/>
                    <a:pt x="1703" y="952"/>
                    <a:pt x="1703" y="917"/>
                  </a:cubicBezTo>
                  <a:cubicBezTo>
                    <a:pt x="1703" y="967"/>
                    <a:pt x="1712" y="989"/>
                    <a:pt x="1720" y="989"/>
                  </a:cubicBezTo>
                  <a:cubicBezTo>
                    <a:pt x="1727" y="989"/>
                    <a:pt x="1733" y="974"/>
                    <a:pt x="1733" y="947"/>
                  </a:cubicBezTo>
                  <a:cubicBezTo>
                    <a:pt x="1733" y="947"/>
                    <a:pt x="1733" y="947"/>
                    <a:pt x="1733" y="1008"/>
                  </a:cubicBezTo>
                  <a:cubicBezTo>
                    <a:pt x="1751" y="1044"/>
                    <a:pt x="1758" y="1091"/>
                    <a:pt x="1761" y="1091"/>
                  </a:cubicBezTo>
                  <a:cubicBezTo>
                    <a:pt x="1763" y="1091"/>
                    <a:pt x="1763" y="1069"/>
                    <a:pt x="1763" y="1008"/>
                  </a:cubicBezTo>
                  <a:cubicBezTo>
                    <a:pt x="1763" y="1008"/>
                    <a:pt x="1763" y="1008"/>
                    <a:pt x="1763" y="1099"/>
                  </a:cubicBezTo>
                  <a:cubicBezTo>
                    <a:pt x="1779" y="1053"/>
                    <a:pt x="1786" y="1031"/>
                    <a:pt x="1790" y="1031"/>
                  </a:cubicBezTo>
                  <a:cubicBezTo>
                    <a:pt x="1794" y="1031"/>
                    <a:pt x="1794" y="1053"/>
                    <a:pt x="1794" y="1099"/>
                  </a:cubicBezTo>
                  <a:cubicBezTo>
                    <a:pt x="1794" y="1099"/>
                    <a:pt x="1824" y="1099"/>
                    <a:pt x="1824" y="1008"/>
                  </a:cubicBezTo>
                  <a:cubicBezTo>
                    <a:pt x="1824" y="1008"/>
                    <a:pt x="1855" y="947"/>
                    <a:pt x="1885" y="947"/>
                  </a:cubicBezTo>
                  <a:cubicBezTo>
                    <a:pt x="1915" y="947"/>
                    <a:pt x="1915" y="947"/>
                    <a:pt x="1915" y="886"/>
                  </a:cubicBezTo>
                  <a:cubicBezTo>
                    <a:pt x="1915" y="947"/>
                    <a:pt x="1915" y="947"/>
                    <a:pt x="1946" y="947"/>
                  </a:cubicBezTo>
                  <a:cubicBezTo>
                    <a:pt x="1946" y="947"/>
                    <a:pt x="1946" y="947"/>
                    <a:pt x="1946" y="977"/>
                  </a:cubicBezTo>
                  <a:cubicBezTo>
                    <a:pt x="1946" y="1020"/>
                    <a:pt x="1961" y="1063"/>
                    <a:pt x="1970" y="1063"/>
                  </a:cubicBezTo>
                  <a:cubicBezTo>
                    <a:pt x="1974" y="1063"/>
                    <a:pt x="1976" y="1056"/>
                    <a:pt x="1976" y="1038"/>
                  </a:cubicBezTo>
                  <a:cubicBezTo>
                    <a:pt x="1976" y="1010"/>
                    <a:pt x="1976" y="995"/>
                    <a:pt x="1976" y="977"/>
                  </a:cubicBezTo>
                  <a:cubicBezTo>
                    <a:pt x="1976" y="995"/>
                    <a:pt x="1979" y="1003"/>
                    <a:pt x="1983" y="1003"/>
                  </a:cubicBezTo>
                  <a:cubicBezTo>
                    <a:pt x="1991" y="1003"/>
                    <a:pt x="2007" y="960"/>
                    <a:pt x="2007" y="917"/>
                  </a:cubicBezTo>
                  <a:cubicBezTo>
                    <a:pt x="2007" y="977"/>
                    <a:pt x="2007" y="977"/>
                    <a:pt x="2037" y="977"/>
                  </a:cubicBezTo>
                  <a:cubicBezTo>
                    <a:pt x="2037" y="994"/>
                    <a:pt x="2037" y="1016"/>
                    <a:pt x="2037" y="1038"/>
                  </a:cubicBezTo>
                  <a:cubicBezTo>
                    <a:pt x="2037" y="1129"/>
                    <a:pt x="2037" y="1129"/>
                    <a:pt x="2037" y="1129"/>
                  </a:cubicBezTo>
                  <a:cubicBezTo>
                    <a:pt x="2037" y="1069"/>
                    <a:pt x="2067" y="1069"/>
                    <a:pt x="2067" y="1069"/>
                  </a:cubicBezTo>
                  <a:cubicBezTo>
                    <a:pt x="2098" y="1069"/>
                    <a:pt x="2098" y="977"/>
                    <a:pt x="2098" y="856"/>
                  </a:cubicBezTo>
                  <a:cubicBezTo>
                    <a:pt x="2098" y="871"/>
                    <a:pt x="2098" y="893"/>
                    <a:pt x="2098" y="917"/>
                  </a:cubicBezTo>
                  <a:cubicBezTo>
                    <a:pt x="2098" y="886"/>
                    <a:pt x="2098" y="871"/>
                    <a:pt x="2102" y="871"/>
                  </a:cubicBezTo>
                  <a:cubicBezTo>
                    <a:pt x="2105" y="871"/>
                    <a:pt x="2113" y="886"/>
                    <a:pt x="2128" y="917"/>
                  </a:cubicBezTo>
                  <a:cubicBezTo>
                    <a:pt x="2128" y="917"/>
                    <a:pt x="2128" y="917"/>
                    <a:pt x="2159" y="1008"/>
                  </a:cubicBezTo>
                  <a:cubicBezTo>
                    <a:pt x="2159" y="947"/>
                    <a:pt x="2189" y="947"/>
                    <a:pt x="2189" y="947"/>
                  </a:cubicBezTo>
                  <a:lnTo>
                    <a:pt x="2189" y="1008"/>
                  </a:lnTo>
                  <a:cubicBezTo>
                    <a:pt x="2219" y="1008"/>
                    <a:pt x="2219" y="1008"/>
                    <a:pt x="2219" y="947"/>
                  </a:cubicBezTo>
                  <a:cubicBezTo>
                    <a:pt x="2219" y="969"/>
                    <a:pt x="2219" y="991"/>
                    <a:pt x="2219" y="1008"/>
                  </a:cubicBezTo>
                  <a:cubicBezTo>
                    <a:pt x="2219" y="1084"/>
                    <a:pt x="2219" y="1122"/>
                    <a:pt x="2223" y="1122"/>
                  </a:cubicBezTo>
                  <a:cubicBezTo>
                    <a:pt x="2227" y="1122"/>
                    <a:pt x="2235" y="1084"/>
                    <a:pt x="2250" y="1008"/>
                  </a:cubicBezTo>
                  <a:cubicBezTo>
                    <a:pt x="2250" y="1008"/>
                    <a:pt x="2280" y="947"/>
                    <a:pt x="2280" y="947"/>
                  </a:cubicBezTo>
                  <a:cubicBezTo>
                    <a:pt x="2280" y="947"/>
                    <a:pt x="2311" y="947"/>
                    <a:pt x="2311" y="1008"/>
                  </a:cubicBezTo>
                  <a:cubicBezTo>
                    <a:pt x="2311" y="947"/>
                    <a:pt x="2311" y="947"/>
                    <a:pt x="2311" y="947"/>
                  </a:cubicBezTo>
                  <a:cubicBezTo>
                    <a:pt x="2319" y="965"/>
                    <a:pt x="2326" y="972"/>
                    <a:pt x="2330" y="972"/>
                  </a:cubicBezTo>
                  <a:cubicBezTo>
                    <a:pt x="2341" y="972"/>
                    <a:pt x="2341" y="929"/>
                    <a:pt x="2341" y="886"/>
                  </a:cubicBezTo>
                  <a:cubicBezTo>
                    <a:pt x="2341" y="907"/>
                    <a:pt x="2341" y="928"/>
                    <a:pt x="2341" y="947"/>
                  </a:cubicBezTo>
                  <a:cubicBezTo>
                    <a:pt x="2341" y="1038"/>
                    <a:pt x="2341" y="1099"/>
                    <a:pt x="2371" y="1099"/>
                  </a:cubicBezTo>
                  <a:cubicBezTo>
                    <a:pt x="2371" y="1099"/>
                    <a:pt x="2371" y="1099"/>
                    <a:pt x="2371" y="1038"/>
                  </a:cubicBezTo>
                  <a:cubicBezTo>
                    <a:pt x="2371" y="947"/>
                    <a:pt x="2371" y="947"/>
                    <a:pt x="2371" y="947"/>
                  </a:cubicBezTo>
                  <a:cubicBezTo>
                    <a:pt x="2371" y="947"/>
                    <a:pt x="2371" y="947"/>
                    <a:pt x="2371" y="886"/>
                  </a:cubicBezTo>
                  <a:cubicBezTo>
                    <a:pt x="2371" y="825"/>
                    <a:pt x="2371" y="825"/>
                    <a:pt x="2371" y="825"/>
                  </a:cubicBezTo>
                  <a:cubicBezTo>
                    <a:pt x="2402" y="886"/>
                    <a:pt x="2402" y="886"/>
                    <a:pt x="2402" y="886"/>
                  </a:cubicBezTo>
                  <a:lnTo>
                    <a:pt x="2402" y="947"/>
                  </a:lnTo>
                  <a:cubicBezTo>
                    <a:pt x="2402" y="983"/>
                    <a:pt x="2402" y="1014"/>
                    <a:pt x="2402" y="1038"/>
                  </a:cubicBezTo>
                  <a:cubicBezTo>
                    <a:pt x="2402" y="977"/>
                    <a:pt x="2493" y="977"/>
                    <a:pt x="2523" y="977"/>
                  </a:cubicBezTo>
                  <a:cubicBezTo>
                    <a:pt x="2523" y="917"/>
                    <a:pt x="2554" y="917"/>
                    <a:pt x="2554" y="917"/>
                  </a:cubicBezTo>
                  <a:cubicBezTo>
                    <a:pt x="2584" y="917"/>
                    <a:pt x="2615" y="917"/>
                    <a:pt x="2615" y="856"/>
                  </a:cubicBezTo>
                  <a:cubicBezTo>
                    <a:pt x="2645" y="856"/>
                    <a:pt x="2645" y="765"/>
                    <a:pt x="2645" y="765"/>
                  </a:cubicBezTo>
                  <a:cubicBezTo>
                    <a:pt x="2645" y="704"/>
                    <a:pt x="2675" y="704"/>
                    <a:pt x="2675" y="704"/>
                  </a:cubicBezTo>
                  <a:cubicBezTo>
                    <a:pt x="2675" y="704"/>
                    <a:pt x="2675" y="704"/>
                    <a:pt x="2675" y="765"/>
                  </a:cubicBezTo>
                  <a:lnTo>
                    <a:pt x="2675" y="917"/>
                  </a:lnTo>
                  <a:cubicBezTo>
                    <a:pt x="2675" y="938"/>
                    <a:pt x="2675" y="968"/>
                    <a:pt x="2675" y="1008"/>
                  </a:cubicBezTo>
                  <a:lnTo>
                    <a:pt x="2706" y="917"/>
                  </a:lnTo>
                  <a:cubicBezTo>
                    <a:pt x="2706" y="895"/>
                    <a:pt x="2706" y="872"/>
                    <a:pt x="2706" y="856"/>
                  </a:cubicBezTo>
                  <a:cubicBezTo>
                    <a:pt x="2706" y="825"/>
                    <a:pt x="2713" y="810"/>
                    <a:pt x="2721" y="810"/>
                  </a:cubicBezTo>
                  <a:cubicBezTo>
                    <a:pt x="2729" y="810"/>
                    <a:pt x="2736" y="825"/>
                    <a:pt x="2736" y="856"/>
                  </a:cubicBezTo>
                  <a:cubicBezTo>
                    <a:pt x="2736" y="917"/>
                    <a:pt x="2736" y="947"/>
                    <a:pt x="2736" y="947"/>
                  </a:cubicBezTo>
                  <a:cubicBezTo>
                    <a:pt x="2736" y="856"/>
                    <a:pt x="2767" y="856"/>
                    <a:pt x="2797" y="856"/>
                  </a:cubicBezTo>
                  <a:cubicBezTo>
                    <a:pt x="2808" y="867"/>
                    <a:pt x="2819" y="874"/>
                    <a:pt x="2829" y="874"/>
                  </a:cubicBezTo>
                  <a:cubicBezTo>
                    <a:pt x="2845" y="874"/>
                    <a:pt x="2858" y="853"/>
                    <a:pt x="2858" y="795"/>
                  </a:cubicBezTo>
                  <a:cubicBezTo>
                    <a:pt x="2858" y="795"/>
                    <a:pt x="2858" y="795"/>
                    <a:pt x="2858" y="886"/>
                  </a:cubicBezTo>
                  <a:cubicBezTo>
                    <a:pt x="2858" y="910"/>
                    <a:pt x="2858" y="924"/>
                    <a:pt x="2859" y="924"/>
                  </a:cubicBezTo>
                  <a:cubicBezTo>
                    <a:pt x="2862" y="924"/>
                    <a:pt x="2869" y="888"/>
                    <a:pt x="2888" y="795"/>
                  </a:cubicBezTo>
                  <a:cubicBezTo>
                    <a:pt x="2888" y="886"/>
                    <a:pt x="2888" y="886"/>
                    <a:pt x="2888" y="886"/>
                  </a:cubicBezTo>
                  <a:cubicBezTo>
                    <a:pt x="2918" y="886"/>
                    <a:pt x="2918" y="886"/>
                    <a:pt x="2918" y="825"/>
                  </a:cubicBezTo>
                  <a:cubicBezTo>
                    <a:pt x="2918" y="902"/>
                    <a:pt x="2930" y="966"/>
                    <a:pt x="2939" y="966"/>
                  </a:cubicBezTo>
                  <a:cubicBezTo>
                    <a:pt x="2945" y="966"/>
                    <a:pt x="2949" y="943"/>
                    <a:pt x="2949" y="886"/>
                  </a:cubicBezTo>
                  <a:cubicBezTo>
                    <a:pt x="2949" y="886"/>
                    <a:pt x="2979" y="886"/>
                    <a:pt x="2979" y="977"/>
                  </a:cubicBezTo>
                  <a:cubicBezTo>
                    <a:pt x="2979" y="977"/>
                    <a:pt x="2979" y="977"/>
                    <a:pt x="2979" y="886"/>
                  </a:cubicBezTo>
                  <a:lnTo>
                    <a:pt x="3010" y="886"/>
                  </a:lnTo>
                  <a:cubicBezTo>
                    <a:pt x="3010" y="886"/>
                    <a:pt x="3040" y="825"/>
                    <a:pt x="3040" y="825"/>
                  </a:cubicBezTo>
                  <a:cubicBezTo>
                    <a:pt x="3040" y="886"/>
                    <a:pt x="3040" y="917"/>
                    <a:pt x="3070" y="917"/>
                  </a:cubicBezTo>
                  <a:cubicBezTo>
                    <a:pt x="3101" y="917"/>
                    <a:pt x="3131" y="917"/>
                    <a:pt x="3131" y="977"/>
                  </a:cubicBezTo>
                  <a:cubicBezTo>
                    <a:pt x="3131" y="977"/>
                    <a:pt x="3131" y="977"/>
                    <a:pt x="3131" y="917"/>
                  </a:cubicBezTo>
                  <a:cubicBezTo>
                    <a:pt x="3131" y="831"/>
                    <a:pt x="3131" y="794"/>
                    <a:pt x="3137" y="794"/>
                  </a:cubicBezTo>
                  <a:cubicBezTo>
                    <a:pt x="3141" y="794"/>
                    <a:pt x="3148" y="816"/>
                    <a:pt x="3162" y="856"/>
                  </a:cubicBezTo>
                  <a:cubicBezTo>
                    <a:pt x="3162" y="881"/>
                    <a:pt x="3162" y="902"/>
                    <a:pt x="3162" y="917"/>
                  </a:cubicBezTo>
                  <a:cubicBezTo>
                    <a:pt x="3162" y="978"/>
                    <a:pt x="3167" y="1005"/>
                    <a:pt x="3173" y="1005"/>
                  </a:cubicBezTo>
                  <a:cubicBezTo>
                    <a:pt x="3181" y="1005"/>
                    <a:pt x="3192" y="946"/>
                    <a:pt x="3192" y="856"/>
                  </a:cubicBezTo>
                  <a:cubicBezTo>
                    <a:pt x="3192" y="898"/>
                    <a:pt x="3192" y="955"/>
                    <a:pt x="3192" y="955"/>
                  </a:cubicBezTo>
                  <a:cubicBezTo>
                    <a:pt x="3192" y="977"/>
                    <a:pt x="3192" y="1013"/>
                    <a:pt x="3192" y="1069"/>
                  </a:cubicBezTo>
                  <a:cubicBezTo>
                    <a:pt x="3192" y="1129"/>
                    <a:pt x="3192" y="1220"/>
                    <a:pt x="3222" y="1220"/>
                  </a:cubicBezTo>
                  <a:cubicBezTo>
                    <a:pt x="3222" y="1220"/>
                    <a:pt x="3222" y="1160"/>
                    <a:pt x="3222" y="1069"/>
                  </a:cubicBez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22" y="224"/>
                    <a:pt x="3212" y="180"/>
                    <a:pt x="3203" y="180"/>
                  </a:cubicBezTo>
                  <a:cubicBezTo>
                    <a:pt x="3197" y="180"/>
                    <a:pt x="3192" y="199"/>
                    <a:pt x="3192" y="248"/>
                  </a:cubicBezTo>
                  <a:cubicBezTo>
                    <a:pt x="3192" y="187"/>
                    <a:pt x="3162" y="187"/>
                    <a:pt x="3162" y="187"/>
                  </a:cubicBezTo>
                  <a:cubicBezTo>
                    <a:pt x="3131" y="187"/>
                    <a:pt x="3131" y="187"/>
                    <a:pt x="3101" y="96"/>
                  </a:cubicBezTo>
                  <a:cubicBezTo>
                    <a:pt x="3101" y="35"/>
                    <a:pt x="3101" y="35"/>
                    <a:pt x="3101" y="35"/>
                  </a:cubicBezTo>
                  <a:cubicBezTo>
                    <a:pt x="3101" y="96"/>
                    <a:pt x="3070" y="96"/>
                    <a:pt x="3070" y="96"/>
                  </a:cubicBezTo>
                  <a:cubicBezTo>
                    <a:pt x="3058" y="96"/>
                    <a:pt x="3046" y="91"/>
                    <a:pt x="3036" y="91"/>
                  </a:cubicBezTo>
                  <a:cubicBezTo>
                    <a:pt x="3021" y="91"/>
                    <a:pt x="3010" y="102"/>
                    <a:pt x="3010" y="157"/>
                  </a:cubicBezTo>
                  <a:cubicBezTo>
                    <a:pt x="3010" y="65"/>
                    <a:pt x="2979" y="65"/>
                    <a:pt x="2979" y="65"/>
                  </a:cubicBezTo>
                  <a:cubicBezTo>
                    <a:pt x="2979" y="157"/>
                    <a:pt x="2979" y="157"/>
                    <a:pt x="2979" y="157"/>
                  </a:cubicBezTo>
                  <a:cubicBezTo>
                    <a:pt x="2979" y="65"/>
                    <a:pt x="2949" y="65"/>
                    <a:pt x="2949" y="65"/>
                  </a:cubicBezTo>
                  <a:cubicBezTo>
                    <a:pt x="2949" y="65"/>
                    <a:pt x="2949" y="65"/>
                    <a:pt x="2949" y="157"/>
                  </a:cubicBezTo>
                  <a:cubicBezTo>
                    <a:pt x="2949" y="157"/>
                    <a:pt x="2918" y="126"/>
                    <a:pt x="2888" y="65"/>
                  </a:cubicBezTo>
                  <a:lnTo>
                    <a:pt x="2858" y="65"/>
                  </a:lnTo>
                  <a:cubicBezTo>
                    <a:pt x="2858" y="126"/>
                    <a:pt x="2858" y="126"/>
                    <a:pt x="2827" y="126"/>
                  </a:cubicBezTo>
                  <a:cubicBezTo>
                    <a:pt x="2797" y="126"/>
                    <a:pt x="2767" y="126"/>
                    <a:pt x="2767" y="187"/>
                  </a:cubicBezTo>
                  <a:cubicBezTo>
                    <a:pt x="2747" y="48"/>
                    <a:pt x="2740" y="0"/>
                    <a:pt x="2737" y="0"/>
                  </a:cubicBezTo>
                  <a:close/>
                  <a:moveTo>
                    <a:pt x="61" y="1676"/>
                  </a:moveTo>
                  <a:cubicBezTo>
                    <a:pt x="61" y="1676"/>
                    <a:pt x="61" y="1737"/>
                    <a:pt x="61" y="1828"/>
                  </a:cubicBezTo>
                  <a:cubicBezTo>
                    <a:pt x="92" y="1828"/>
                    <a:pt x="92" y="1737"/>
                    <a:pt x="92" y="1676"/>
                  </a:cubicBezTo>
                  <a:close/>
                  <a:moveTo>
                    <a:pt x="943" y="2224"/>
                  </a:moveTo>
                  <a:cubicBezTo>
                    <a:pt x="943" y="2224"/>
                    <a:pt x="912" y="2315"/>
                    <a:pt x="912" y="2376"/>
                  </a:cubicBezTo>
                  <a:cubicBezTo>
                    <a:pt x="912" y="2415"/>
                    <a:pt x="918" y="2438"/>
                    <a:pt x="925" y="2438"/>
                  </a:cubicBezTo>
                  <a:cubicBezTo>
                    <a:pt x="933" y="2438"/>
                    <a:pt x="943" y="2400"/>
                    <a:pt x="943" y="2315"/>
                  </a:cubicBezTo>
                  <a:cubicBezTo>
                    <a:pt x="943" y="2224"/>
                    <a:pt x="943" y="2224"/>
                    <a:pt x="943" y="222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14"/>
            <p:cNvSpPr/>
            <p:nvPr/>
          </p:nvSpPr>
          <p:spPr>
            <a:xfrm>
              <a:off x="2287178" y="1926172"/>
              <a:ext cx="53325" cy="20201"/>
            </a:xfrm>
            <a:custGeom>
              <a:rect b="b" l="l" r="r" t="t"/>
              <a:pathLst>
                <a:path extrusionOk="0" h="1221" w="3223">
                  <a:moveTo>
                    <a:pt x="2354" y="94"/>
                  </a:moveTo>
                  <a:cubicBezTo>
                    <a:pt x="2352" y="94"/>
                    <a:pt x="2347" y="111"/>
                    <a:pt x="2344" y="149"/>
                  </a:cubicBezTo>
                  <a:lnTo>
                    <a:pt x="2344" y="149"/>
                  </a:lnTo>
                  <a:cubicBezTo>
                    <a:pt x="2355" y="114"/>
                    <a:pt x="2356" y="94"/>
                    <a:pt x="2354" y="94"/>
                  </a:cubicBezTo>
                  <a:close/>
                  <a:moveTo>
                    <a:pt x="439" y="110"/>
                  </a:moveTo>
                  <a:lnTo>
                    <a:pt x="439" y="110"/>
                  </a:lnTo>
                  <a:cubicBezTo>
                    <a:pt x="436" y="110"/>
                    <a:pt x="430" y="142"/>
                    <a:pt x="427" y="212"/>
                  </a:cubicBezTo>
                  <a:lnTo>
                    <a:pt x="427" y="212"/>
                  </a:lnTo>
                  <a:cubicBezTo>
                    <a:pt x="440" y="146"/>
                    <a:pt x="441" y="110"/>
                    <a:pt x="439" y="110"/>
                  </a:cubicBezTo>
                  <a:close/>
                  <a:moveTo>
                    <a:pt x="2344" y="149"/>
                  </a:moveTo>
                  <a:cubicBezTo>
                    <a:pt x="2343" y="151"/>
                    <a:pt x="2342" y="154"/>
                    <a:pt x="2341" y="157"/>
                  </a:cubicBezTo>
                  <a:cubicBezTo>
                    <a:pt x="2341" y="178"/>
                    <a:pt x="2341" y="199"/>
                    <a:pt x="2341" y="217"/>
                  </a:cubicBezTo>
                  <a:cubicBezTo>
                    <a:pt x="2341" y="190"/>
                    <a:pt x="2342" y="167"/>
                    <a:pt x="2344" y="149"/>
                  </a:cubicBezTo>
                  <a:close/>
                  <a:moveTo>
                    <a:pt x="427" y="212"/>
                  </a:moveTo>
                  <a:lnTo>
                    <a:pt x="427" y="212"/>
                  </a:lnTo>
                  <a:cubicBezTo>
                    <a:pt x="427" y="214"/>
                    <a:pt x="427" y="216"/>
                    <a:pt x="426" y="217"/>
                  </a:cubicBezTo>
                  <a:cubicBezTo>
                    <a:pt x="426" y="228"/>
                    <a:pt x="426" y="240"/>
                    <a:pt x="426" y="251"/>
                  </a:cubicBezTo>
                  <a:lnTo>
                    <a:pt x="426" y="251"/>
                  </a:lnTo>
                  <a:cubicBezTo>
                    <a:pt x="427" y="237"/>
                    <a:pt x="427" y="224"/>
                    <a:pt x="427" y="212"/>
                  </a:cubicBezTo>
                  <a:close/>
                  <a:moveTo>
                    <a:pt x="821" y="521"/>
                  </a:moveTo>
                  <a:cubicBezTo>
                    <a:pt x="821" y="521"/>
                    <a:pt x="821" y="521"/>
                    <a:pt x="821" y="582"/>
                  </a:cubicBezTo>
                  <a:lnTo>
                    <a:pt x="791" y="521"/>
                  </a:lnTo>
                  <a:close/>
                  <a:moveTo>
                    <a:pt x="779" y="498"/>
                  </a:moveTo>
                  <a:cubicBezTo>
                    <a:pt x="791" y="498"/>
                    <a:pt x="791" y="561"/>
                    <a:pt x="791" y="673"/>
                  </a:cubicBezTo>
                  <a:lnTo>
                    <a:pt x="761" y="673"/>
                  </a:lnTo>
                  <a:cubicBezTo>
                    <a:pt x="761" y="613"/>
                    <a:pt x="761" y="521"/>
                    <a:pt x="761" y="521"/>
                  </a:cubicBezTo>
                  <a:cubicBezTo>
                    <a:pt x="769" y="506"/>
                    <a:pt x="774" y="498"/>
                    <a:pt x="779" y="498"/>
                  </a:cubicBezTo>
                  <a:close/>
                  <a:moveTo>
                    <a:pt x="92" y="582"/>
                  </a:moveTo>
                  <a:cubicBezTo>
                    <a:pt x="92" y="582"/>
                    <a:pt x="92" y="582"/>
                    <a:pt x="92" y="643"/>
                  </a:cubicBezTo>
                  <a:cubicBezTo>
                    <a:pt x="92" y="643"/>
                    <a:pt x="92" y="704"/>
                    <a:pt x="62" y="704"/>
                  </a:cubicBezTo>
                  <a:lnTo>
                    <a:pt x="62" y="643"/>
                  </a:lnTo>
                  <a:cubicBezTo>
                    <a:pt x="62" y="582"/>
                    <a:pt x="62" y="582"/>
                    <a:pt x="92" y="582"/>
                  </a:cubicBezTo>
                  <a:close/>
                  <a:moveTo>
                    <a:pt x="1946" y="704"/>
                  </a:moveTo>
                  <a:cubicBezTo>
                    <a:pt x="1946" y="765"/>
                    <a:pt x="1946" y="825"/>
                    <a:pt x="1946" y="825"/>
                  </a:cubicBezTo>
                  <a:lnTo>
                    <a:pt x="1916" y="825"/>
                  </a:lnTo>
                  <a:cubicBezTo>
                    <a:pt x="1916" y="765"/>
                    <a:pt x="1946" y="704"/>
                    <a:pt x="1946" y="704"/>
                  </a:cubicBezTo>
                  <a:close/>
                  <a:moveTo>
                    <a:pt x="1521" y="704"/>
                  </a:moveTo>
                  <a:cubicBezTo>
                    <a:pt x="1521" y="765"/>
                    <a:pt x="1521" y="856"/>
                    <a:pt x="1490" y="856"/>
                  </a:cubicBezTo>
                  <a:lnTo>
                    <a:pt x="1490" y="765"/>
                  </a:lnTo>
                  <a:lnTo>
                    <a:pt x="1490" y="704"/>
                  </a:lnTo>
                  <a:close/>
                  <a:moveTo>
                    <a:pt x="1764" y="734"/>
                  </a:moveTo>
                  <a:cubicBezTo>
                    <a:pt x="1794" y="734"/>
                    <a:pt x="1794" y="734"/>
                    <a:pt x="1794" y="825"/>
                  </a:cubicBezTo>
                  <a:cubicBezTo>
                    <a:pt x="1794" y="886"/>
                    <a:pt x="1764" y="886"/>
                    <a:pt x="1764" y="886"/>
                  </a:cubicBezTo>
                  <a:cubicBezTo>
                    <a:pt x="1764" y="795"/>
                    <a:pt x="1764" y="734"/>
                    <a:pt x="1764" y="734"/>
                  </a:cubicBezTo>
                  <a:close/>
                  <a:moveTo>
                    <a:pt x="559" y="822"/>
                  </a:moveTo>
                  <a:cubicBezTo>
                    <a:pt x="565" y="822"/>
                    <a:pt x="573" y="853"/>
                    <a:pt x="576" y="917"/>
                  </a:cubicBezTo>
                  <a:lnTo>
                    <a:pt x="548" y="917"/>
                  </a:lnTo>
                  <a:cubicBezTo>
                    <a:pt x="548" y="853"/>
                    <a:pt x="553" y="822"/>
                    <a:pt x="559" y="822"/>
                  </a:cubicBezTo>
                  <a:close/>
                  <a:moveTo>
                    <a:pt x="1308" y="825"/>
                  </a:moveTo>
                  <a:cubicBezTo>
                    <a:pt x="1308" y="886"/>
                    <a:pt x="1308" y="977"/>
                    <a:pt x="1308" y="977"/>
                  </a:cubicBezTo>
                  <a:lnTo>
                    <a:pt x="1277" y="886"/>
                  </a:lnTo>
                  <a:lnTo>
                    <a:pt x="1308" y="825"/>
                  </a:lnTo>
                  <a:close/>
                  <a:moveTo>
                    <a:pt x="1399" y="765"/>
                  </a:moveTo>
                  <a:cubicBezTo>
                    <a:pt x="1399" y="765"/>
                    <a:pt x="1399" y="765"/>
                    <a:pt x="1399" y="825"/>
                  </a:cubicBezTo>
                  <a:cubicBezTo>
                    <a:pt x="1399" y="917"/>
                    <a:pt x="1399" y="977"/>
                    <a:pt x="1399" y="977"/>
                  </a:cubicBezTo>
                  <a:cubicBezTo>
                    <a:pt x="1369" y="977"/>
                    <a:pt x="1399" y="825"/>
                    <a:pt x="1399" y="765"/>
                  </a:cubicBezTo>
                  <a:close/>
                  <a:moveTo>
                    <a:pt x="62" y="1160"/>
                  </a:moveTo>
                  <a:cubicBezTo>
                    <a:pt x="62" y="1160"/>
                    <a:pt x="62" y="1160"/>
                    <a:pt x="62" y="1160"/>
                  </a:cubicBezTo>
                  <a:cubicBezTo>
                    <a:pt x="62" y="1160"/>
                    <a:pt x="62" y="1160"/>
                    <a:pt x="62" y="1160"/>
                  </a:cubicBezTo>
                  <a:close/>
                  <a:moveTo>
                    <a:pt x="791" y="1160"/>
                  </a:moveTo>
                  <a:cubicBezTo>
                    <a:pt x="791" y="1160"/>
                    <a:pt x="791" y="1160"/>
                    <a:pt x="791" y="1160"/>
                  </a:cubicBezTo>
                  <a:cubicBezTo>
                    <a:pt x="791" y="1160"/>
                    <a:pt x="791" y="1160"/>
                    <a:pt x="791" y="1160"/>
                  </a:cubicBezTo>
                  <a:close/>
                  <a:moveTo>
                    <a:pt x="2738" y="0"/>
                  </a:moveTo>
                  <a:cubicBezTo>
                    <a:pt x="2736" y="0"/>
                    <a:pt x="2736" y="14"/>
                    <a:pt x="2736" y="35"/>
                  </a:cubicBezTo>
                  <a:cubicBezTo>
                    <a:pt x="2736" y="35"/>
                    <a:pt x="2736" y="126"/>
                    <a:pt x="2736" y="187"/>
                  </a:cubicBezTo>
                  <a:cubicBezTo>
                    <a:pt x="2736" y="126"/>
                    <a:pt x="2726"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lnTo>
                    <a:pt x="2554" y="35"/>
                  </a:lnTo>
                  <a:cubicBezTo>
                    <a:pt x="2554" y="96"/>
                    <a:pt x="2554" y="96"/>
                    <a:pt x="2554" y="96"/>
                  </a:cubicBezTo>
                  <a:cubicBezTo>
                    <a:pt x="2554" y="96"/>
                    <a:pt x="2524" y="96"/>
                    <a:pt x="2554" y="157"/>
                  </a:cubicBezTo>
                  <a:cubicBezTo>
                    <a:pt x="2554" y="248"/>
                    <a:pt x="2554" y="309"/>
                    <a:pt x="2524" y="309"/>
                  </a:cubicBezTo>
                  <a:lnTo>
                    <a:pt x="2524" y="248"/>
                  </a:lnTo>
                  <a:cubicBezTo>
                    <a:pt x="2524" y="157"/>
                    <a:pt x="2524" y="157"/>
                    <a:pt x="2524" y="157"/>
                  </a:cubicBezTo>
                  <a:cubicBezTo>
                    <a:pt x="2493" y="157"/>
                    <a:pt x="2493" y="157"/>
                    <a:pt x="2493" y="96"/>
                  </a:cubicBezTo>
                  <a:lnTo>
                    <a:pt x="2463" y="157"/>
                  </a:lnTo>
                  <a:cubicBezTo>
                    <a:pt x="2463" y="126"/>
                    <a:pt x="2463" y="111"/>
                    <a:pt x="2459" y="111"/>
                  </a:cubicBezTo>
                  <a:cubicBezTo>
                    <a:pt x="2455" y="111"/>
                    <a:pt x="2448" y="126"/>
                    <a:pt x="2432" y="157"/>
                  </a:cubicBezTo>
                  <a:cubicBezTo>
                    <a:pt x="2432" y="81"/>
                    <a:pt x="2432" y="43"/>
                    <a:pt x="2429" y="43"/>
                  </a:cubicBezTo>
                  <a:cubicBezTo>
                    <a:pt x="2425" y="43"/>
                    <a:pt x="2417" y="81"/>
                    <a:pt x="2402" y="157"/>
                  </a:cubicBezTo>
                  <a:cubicBezTo>
                    <a:pt x="2402" y="96"/>
                    <a:pt x="2402" y="96"/>
                    <a:pt x="2402" y="65"/>
                  </a:cubicBezTo>
                  <a:cubicBezTo>
                    <a:pt x="2402" y="111"/>
                    <a:pt x="2394" y="134"/>
                    <a:pt x="2387" y="134"/>
                  </a:cubicBezTo>
                  <a:cubicBezTo>
                    <a:pt x="2379" y="134"/>
                    <a:pt x="2372" y="111"/>
                    <a:pt x="2372" y="65"/>
                  </a:cubicBezTo>
                  <a:cubicBezTo>
                    <a:pt x="2372" y="157"/>
                    <a:pt x="2372" y="157"/>
                    <a:pt x="2372" y="157"/>
                  </a:cubicBezTo>
                  <a:cubicBezTo>
                    <a:pt x="2372" y="157"/>
                    <a:pt x="2372" y="157"/>
                    <a:pt x="2372" y="217"/>
                  </a:cubicBezTo>
                  <a:cubicBezTo>
                    <a:pt x="2341" y="278"/>
                    <a:pt x="2341" y="278"/>
                    <a:pt x="2341" y="278"/>
                  </a:cubicBezTo>
                  <a:cubicBezTo>
                    <a:pt x="2341" y="262"/>
                    <a:pt x="2341" y="242"/>
                    <a:pt x="2341" y="217"/>
                  </a:cubicBezTo>
                  <a:lnTo>
                    <a:pt x="2311" y="217"/>
                  </a:lnTo>
                  <a:cubicBezTo>
                    <a:pt x="2311" y="157"/>
                    <a:pt x="2311" y="157"/>
                    <a:pt x="2311" y="157"/>
                  </a:cubicBezTo>
                  <a:cubicBezTo>
                    <a:pt x="2311" y="187"/>
                    <a:pt x="2311" y="202"/>
                    <a:pt x="2307" y="202"/>
                  </a:cubicBezTo>
                  <a:cubicBezTo>
                    <a:pt x="2303" y="202"/>
                    <a:pt x="2296" y="187"/>
                    <a:pt x="2280" y="157"/>
                  </a:cubicBezTo>
                  <a:cubicBezTo>
                    <a:pt x="2280" y="173"/>
                    <a:pt x="2280" y="193"/>
                    <a:pt x="2280" y="217"/>
                  </a:cubicBezTo>
                  <a:cubicBezTo>
                    <a:pt x="2280" y="157"/>
                    <a:pt x="2220" y="126"/>
                    <a:pt x="2189" y="126"/>
                  </a:cubicBezTo>
                  <a:cubicBezTo>
                    <a:pt x="2189" y="144"/>
                    <a:pt x="2189" y="195"/>
                    <a:pt x="2189" y="278"/>
                  </a:cubicBezTo>
                  <a:cubicBezTo>
                    <a:pt x="2174" y="248"/>
                    <a:pt x="2166" y="233"/>
                    <a:pt x="2163" y="233"/>
                  </a:cubicBezTo>
                  <a:cubicBezTo>
                    <a:pt x="2159" y="233"/>
                    <a:pt x="2159" y="248"/>
                    <a:pt x="2159" y="278"/>
                  </a:cubicBezTo>
                  <a:cubicBezTo>
                    <a:pt x="2159" y="248"/>
                    <a:pt x="2159" y="210"/>
                    <a:pt x="2159" y="187"/>
                  </a:cubicBezTo>
                  <a:cubicBezTo>
                    <a:pt x="2159" y="187"/>
                    <a:pt x="2159" y="187"/>
                    <a:pt x="2159" y="126"/>
                  </a:cubicBezTo>
                  <a:cubicBezTo>
                    <a:pt x="2159" y="108"/>
                    <a:pt x="2156" y="101"/>
                    <a:pt x="2153" y="101"/>
                  </a:cubicBezTo>
                  <a:cubicBezTo>
                    <a:pt x="2144" y="101"/>
                    <a:pt x="2128" y="144"/>
                    <a:pt x="2128" y="187"/>
                  </a:cubicBezTo>
                  <a:cubicBezTo>
                    <a:pt x="2128" y="142"/>
                    <a:pt x="2124" y="122"/>
                    <a:pt x="2119" y="122"/>
                  </a:cubicBezTo>
                  <a:cubicBezTo>
                    <a:pt x="2110" y="122"/>
                    <a:pt x="2098" y="182"/>
                    <a:pt x="2098" y="278"/>
                  </a:cubicBezTo>
                  <a:cubicBezTo>
                    <a:pt x="2098" y="278"/>
                    <a:pt x="2098" y="278"/>
                    <a:pt x="2098" y="187"/>
                  </a:cubicBezTo>
                  <a:cubicBezTo>
                    <a:pt x="2098" y="187"/>
                    <a:pt x="2098" y="187"/>
                    <a:pt x="2068" y="278"/>
                  </a:cubicBezTo>
                  <a:cubicBezTo>
                    <a:pt x="2068" y="254"/>
                    <a:pt x="2068" y="223"/>
                    <a:pt x="2068" y="187"/>
                  </a:cubicBezTo>
                  <a:lnTo>
                    <a:pt x="2037" y="248"/>
                  </a:lnTo>
                  <a:cubicBezTo>
                    <a:pt x="2037" y="230"/>
                    <a:pt x="2037" y="209"/>
                    <a:pt x="2037" y="187"/>
                  </a:cubicBezTo>
                  <a:cubicBezTo>
                    <a:pt x="2037" y="126"/>
                    <a:pt x="2037" y="126"/>
                    <a:pt x="2007" y="126"/>
                  </a:cubicBezTo>
                  <a:cubicBezTo>
                    <a:pt x="2007" y="117"/>
                    <a:pt x="2007" y="107"/>
                    <a:pt x="2007" y="96"/>
                  </a:cubicBezTo>
                  <a:lnTo>
                    <a:pt x="1977" y="96"/>
                  </a:lnTo>
                  <a:cubicBezTo>
                    <a:pt x="1977" y="96"/>
                    <a:pt x="1946" y="96"/>
                    <a:pt x="1946" y="187"/>
                  </a:cubicBezTo>
                  <a:cubicBezTo>
                    <a:pt x="1946" y="187"/>
                    <a:pt x="1946" y="187"/>
                    <a:pt x="1946" y="157"/>
                  </a:cubicBezTo>
                  <a:lnTo>
                    <a:pt x="1916" y="157"/>
                  </a:lnTo>
                  <a:cubicBezTo>
                    <a:pt x="1885" y="157"/>
                    <a:pt x="1885" y="157"/>
                    <a:pt x="1885" y="248"/>
                  </a:cubicBezTo>
                  <a:cubicBezTo>
                    <a:pt x="1885" y="248"/>
                    <a:pt x="1885" y="157"/>
                    <a:pt x="1855" y="157"/>
                  </a:cubicBezTo>
                  <a:cubicBezTo>
                    <a:pt x="1855" y="157"/>
                    <a:pt x="1855" y="157"/>
                    <a:pt x="1855" y="248"/>
                  </a:cubicBezTo>
                  <a:cubicBezTo>
                    <a:pt x="1836" y="155"/>
                    <a:pt x="1829" y="119"/>
                    <a:pt x="1826" y="119"/>
                  </a:cubicBezTo>
                  <a:cubicBezTo>
                    <a:pt x="1825" y="119"/>
                    <a:pt x="1825" y="133"/>
                    <a:pt x="1825" y="157"/>
                  </a:cubicBezTo>
                  <a:lnTo>
                    <a:pt x="1794" y="157"/>
                  </a:lnTo>
                  <a:cubicBezTo>
                    <a:pt x="1794" y="218"/>
                    <a:pt x="1789" y="240"/>
                    <a:pt x="1783" y="240"/>
                  </a:cubicBezTo>
                  <a:cubicBezTo>
                    <a:pt x="1775" y="240"/>
                    <a:pt x="1764" y="193"/>
                    <a:pt x="1764" y="157"/>
                  </a:cubicBezTo>
                  <a:cubicBezTo>
                    <a:pt x="1764" y="173"/>
                    <a:pt x="1764" y="193"/>
                    <a:pt x="1764" y="217"/>
                  </a:cubicBezTo>
                  <a:cubicBezTo>
                    <a:pt x="1750" y="257"/>
                    <a:pt x="1743" y="280"/>
                    <a:pt x="1739" y="280"/>
                  </a:cubicBezTo>
                  <a:cubicBezTo>
                    <a:pt x="1733" y="280"/>
                    <a:pt x="1733" y="242"/>
                    <a:pt x="1733" y="157"/>
                  </a:cubicBezTo>
                  <a:lnTo>
                    <a:pt x="1733" y="65"/>
                  </a:lnTo>
                  <a:cubicBezTo>
                    <a:pt x="1733" y="157"/>
                    <a:pt x="1733" y="157"/>
                    <a:pt x="1703" y="157"/>
                  </a:cubicBezTo>
                  <a:cubicBezTo>
                    <a:pt x="1703" y="157"/>
                    <a:pt x="1673" y="217"/>
                    <a:pt x="1673" y="217"/>
                  </a:cubicBezTo>
                  <a:cubicBezTo>
                    <a:pt x="1673" y="217"/>
                    <a:pt x="1673" y="217"/>
                    <a:pt x="1642" y="126"/>
                  </a:cubicBezTo>
                  <a:cubicBezTo>
                    <a:pt x="1642" y="126"/>
                    <a:pt x="1642" y="126"/>
                    <a:pt x="1642" y="217"/>
                  </a:cubicBezTo>
                  <a:lnTo>
                    <a:pt x="1612" y="217"/>
                  </a:lnTo>
                  <a:cubicBezTo>
                    <a:pt x="1612" y="278"/>
                    <a:pt x="1612" y="278"/>
                    <a:pt x="1581" y="278"/>
                  </a:cubicBezTo>
                  <a:cubicBezTo>
                    <a:pt x="1581" y="241"/>
                    <a:pt x="1535" y="215"/>
                    <a:pt x="1499" y="215"/>
                  </a:cubicBezTo>
                  <a:cubicBezTo>
                    <a:pt x="1478" y="215"/>
                    <a:pt x="1460" y="225"/>
                    <a:pt x="1460" y="248"/>
                  </a:cubicBezTo>
                  <a:lnTo>
                    <a:pt x="1429" y="248"/>
                  </a:lnTo>
                  <a:cubicBezTo>
                    <a:pt x="1429" y="196"/>
                    <a:pt x="1429" y="178"/>
                    <a:pt x="1427" y="178"/>
                  </a:cubicBezTo>
                  <a:cubicBezTo>
                    <a:pt x="1424" y="178"/>
                    <a:pt x="1417"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320"/>
                    <a:pt x="1338" y="290"/>
                    <a:pt x="1338" y="248"/>
                  </a:cubicBezTo>
                  <a:cubicBezTo>
                    <a:pt x="1323" y="172"/>
                    <a:pt x="1315" y="134"/>
                    <a:pt x="1312" y="134"/>
                  </a:cubicBezTo>
                  <a:cubicBezTo>
                    <a:pt x="1308" y="134"/>
                    <a:pt x="1308" y="172"/>
                    <a:pt x="1308" y="248"/>
                  </a:cubicBezTo>
                  <a:cubicBezTo>
                    <a:pt x="1308" y="324"/>
                    <a:pt x="1308" y="362"/>
                    <a:pt x="1304" y="362"/>
                  </a:cubicBezTo>
                  <a:cubicBezTo>
                    <a:pt x="1300" y="362"/>
                    <a:pt x="1293" y="324"/>
                    <a:pt x="1277" y="248"/>
                  </a:cubicBezTo>
                  <a:cubicBezTo>
                    <a:pt x="1277" y="248"/>
                    <a:pt x="1247" y="157"/>
                    <a:pt x="1217" y="157"/>
                  </a:cubicBezTo>
                  <a:cubicBezTo>
                    <a:pt x="1186" y="157"/>
                    <a:pt x="1156" y="157"/>
                    <a:pt x="1186" y="248"/>
                  </a:cubicBezTo>
                  <a:cubicBezTo>
                    <a:pt x="1186" y="309"/>
                    <a:pt x="1179" y="339"/>
                    <a:pt x="1171" y="339"/>
                  </a:cubicBezTo>
                  <a:cubicBezTo>
                    <a:pt x="1163" y="339"/>
                    <a:pt x="1156" y="309"/>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cubicBezTo>
                    <a:pt x="1034" y="287"/>
                    <a:pt x="1028" y="325"/>
                    <a:pt x="1021" y="325"/>
                  </a:cubicBezTo>
                  <a:cubicBezTo>
                    <a:pt x="1013" y="325"/>
                    <a:pt x="1004" y="272"/>
                    <a:pt x="1004" y="157"/>
                  </a:cubicBezTo>
                  <a:cubicBezTo>
                    <a:pt x="1004" y="157"/>
                    <a:pt x="1004" y="157"/>
                    <a:pt x="1004" y="278"/>
                  </a:cubicBezTo>
                  <a:cubicBezTo>
                    <a:pt x="1004" y="369"/>
                    <a:pt x="973" y="369"/>
                    <a:pt x="973" y="369"/>
                  </a:cubicBezTo>
                  <a:cubicBezTo>
                    <a:pt x="973" y="278"/>
                    <a:pt x="973" y="278"/>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43" y="126"/>
                    <a:pt x="913" y="339"/>
                    <a:pt x="913" y="491"/>
                  </a:cubicBezTo>
                  <a:cubicBezTo>
                    <a:pt x="913" y="430"/>
                    <a:pt x="913" y="430"/>
                    <a:pt x="913" y="430"/>
                  </a:cubicBezTo>
                  <a:cubicBezTo>
                    <a:pt x="913" y="339"/>
                    <a:pt x="913" y="339"/>
                    <a:pt x="913" y="339"/>
                  </a:cubicBezTo>
                  <a:lnTo>
                    <a:pt x="913" y="278"/>
                  </a:lnTo>
                  <a:cubicBezTo>
                    <a:pt x="897" y="309"/>
                    <a:pt x="890" y="324"/>
                    <a:pt x="886" y="324"/>
                  </a:cubicBezTo>
                  <a:cubicBezTo>
                    <a:pt x="882" y="324"/>
                    <a:pt x="882" y="309"/>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821" y="248"/>
                  </a:cubicBezTo>
                  <a:cubicBezTo>
                    <a:pt x="813" y="231"/>
                    <a:pt x="807" y="223"/>
                    <a:pt x="802" y="223"/>
                  </a:cubicBezTo>
                  <a:cubicBezTo>
                    <a:pt x="791" y="223"/>
                    <a:pt x="791" y="273"/>
                    <a:pt x="791" y="339"/>
                  </a:cubicBezTo>
                  <a:cubicBezTo>
                    <a:pt x="761" y="339"/>
                    <a:pt x="761" y="339"/>
                    <a:pt x="761" y="248"/>
                  </a:cubicBezTo>
                  <a:cubicBezTo>
                    <a:pt x="761" y="293"/>
                    <a:pt x="761" y="316"/>
                    <a:pt x="757" y="316"/>
                  </a:cubicBezTo>
                  <a:cubicBezTo>
                    <a:pt x="753" y="316"/>
                    <a:pt x="745" y="293"/>
                    <a:pt x="730" y="248"/>
                  </a:cubicBezTo>
                  <a:cubicBezTo>
                    <a:pt x="721" y="230"/>
                    <a:pt x="715" y="223"/>
                    <a:pt x="711" y="223"/>
                  </a:cubicBezTo>
                  <a:cubicBezTo>
                    <a:pt x="700" y="223"/>
                    <a:pt x="700" y="266"/>
                    <a:pt x="700" y="309"/>
                  </a:cubicBezTo>
                  <a:cubicBezTo>
                    <a:pt x="700" y="400"/>
                    <a:pt x="700" y="552"/>
                    <a:pt x="700" y="613"/>
                  </a:cubicBezTo>
                  <a:cubicBezTo>
                    <a:pt x="700" y="637"/>
                    <a:pt x="700" y="657"/>
                    <a:pt x="700" y="673"/>
                  </a:cubicBezTo>
                  <a:cubicBezTo>
                    <a:pt x="700" y="673"/>
                    <a:pt x="669" y="613"/>
                    <a:pt x="669" y="521"/>
                  </a:cubicBezTo>
                  <a:cubicBezTo>
                    <a:pt x="669" y="461"/>
                    <a:pt x="700" y="461"/>
                    <a:pt x="700" y="461"/>
                  </a:cubicBezTo>
                  <a:cubicBezTo>
                    <a:pt x="700" y="400"/>
                    <a:pt x="700" y="309"/>
                    <a:pt x="669" y="309"/>
                  </a:cubicBezTo>
                  <a:cubicBezTo>
                    <a:pt x="669" y="248"/>
                    <a:pt x="669" y="248"/>
                    <a:pt x="669" y="248"/>
                  </a:cubicBezTo>
                  <a:cubicBezTo>
                    <a:pt x="639" y="248"/>
                    <a:pt x="639" y="248"/>
                    <a:pt x="639" y="157"/>
                  </a:cubicBezTo>
                  <a:cubicBezTo>
                    <a:pt x="639" y="157"/>
                    <a:pt x="609" y="157"/>
                    <a:pt x="609" y="248"/>
                  </a:cubicBezTo>
                  <a:cubicBezTo>
                    <a:pt x="609" y="273"/>
                    <a:pt x="609" y="293"/>
                    <a:pt x="609" y="309"/>
                  </a:cubicBezTo>
                  <a:cubicBezTo>
                    <a:pt x="609" y="212"/>
                    <a:pt x="596" y="139"/>
                    <a:pt x="579" y="139"/>
                  </a:cubicBezTo>
                  <a:cubicBezTo>
                    <a:pt x="570" y="139"/>
                    <a:pt x="559" y="162"/>
                    <a:pt x="548" y="217"/>
                  </a:cubicBezTo>
                  <a:cubicBezTo>
                    <a:pt x="548" y="187"/>
                    <a:pt x="540" y="172"/>
                    <a:pt x="533" y="172"/>
                  </a:cubicBezTo>
                  <a:cubicBezTo>
                    <a:pt x="525" y="172"/>
                    <a:pt x="518" y="187"/>
                    <a:pt x="518"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7" y="306"/>
                    <a:pt x="441" y="317"/>
                    <a:pt x="437" y="317"/>
                  </a:cubicBezTo>
                  <a:cubicBezTo>
                    <a:pt x="429" y="317"/>
                    <a:pt x="427" y="285"/>
                    <a:pt x="426" y="251"/>
                  </a:cubicBezTo>
                  <a:lnTo>
                    <a:pt x="426" y="251"/>
                  </a:lnTo>
                  <a:cubicBezTo>
                    <a:pt x="426" y="260"/>
                    <a:pt x="426" y="269"/>
                    <a:pt x="426" y="278"/>
                  </a:cubicBezTo>
                  <a:cubicBezTo>
                    <a:pt x="396" y="339"/>
                    <a:pt x="396" y="430"/>
                    <a:pt x="426" y="491"/>
                  </a:cubicBezTo>
                  <a:cubicBezTo>
                    <a:pt x="426" y="582"/>
                    <a:pt x="426" y="582"/>
                    <a:pt x="396" y="582"/>
                  </a:cubicBezTo>
                  <a:cubicBezTo>
                    <a:pt x="396" y="491"/>
                    <a:pt x="396" y="430"/>
                    <a:pt x="396" y="339"/>
                  </a:cubicBezTo>
                  <a:cubicBezTo>
                    <a:pt x="396" y="278"/>
                    <a:pt x="366" y="278"/>
                    <a:pt x="366" y="278"/>
                  </a:cubicBezTo>
                  <a:cubicBezTo>
                    <a:pt x="366" y="278"/>
                    <a:pt x="366" y="278"/>
                    <a:pt x="366" y="339"/>
                  </a:cubicBezTo>
                  <a:cubicBezTo>
                    <a:pt x="366" y="430"/>
                    <a:pt x="366" y="491"/>
                    <a:pt x="366" y="491"/>
                  </a:cubicBezTo>
                  <a:cubicBezTo>
                    <a:pt x="366" y="491"/>
                    <a:pt x="366" y="552"/>
                    <a:pt x="366" y="643"/>
                  </a:cubicBezTo>
                  <a:cubicBezTo>
                    <a:pt x="366" y="643"/>
                    <a:pt x="366" y="552"/>
                    <a:pt x="335" y="491"/>
                  </a:cubicBezTo>
                  <a:cubicBezTo>
                    <a:pt x="335" y="339"/>
                    <a:pt x="335" y="278"/>
                    <a:pt x="305" y="278"/>
                  </a:cubicBezTo>
                  <a:cubicBezTo>
                    <a:pt x="305" y="278"/>
                    <a:pt x="305" y="278"/>
                    <a:pt x="305" y="187"/>
                  </a:cubicBezTo>
                  <a:cubicBezTo>
                    <a:pt x="274" y="187"/>
                    <a:pt x="274" y="187"/>
                    <a:pt x="274" y="278"/>
                  </a:cubicBezTo>
                  <a:cubicBezTo>
                    <a:pt x="274" y="298"/>
                    <a:pt x="271" y="305"/>
                    <a:pt x="266" y="305"/>
                  </a:cubicBezTo>
                  <a:cubicBezTo>
                    <a:pt x="257" y="305"/>
                    <a:pt x="244" y="278"/>
                    <a:pt x="244" y="278"/>
                  </a:cubicBezTo>
                  <a:cubicBezTo>
                    <a:pt x="244" y="293"/>
                    <a:pt x="244" y="314"/>
                    <a:pt x="244" y="339"/>
                  </a:cubicBezTo>
                  <a:cubicBezTo>
                    <a:pt x="244" y="400"/>
                    <a:pt x="244" y="491"/>
                    <a:pt x="274" y="491"/>
                  </a:cubicBezTo>
                  <a:lnTo>
                    <a:pt x="274" y="552"/>
                  </a:lnTo>
                  <a:cubicBezTo>
                    <a:pt x="244" y="552"/>
                    <a:pt x="244" y="643"/>
                    <a:pt x="244" y="704"/>
                  </a:cubicBezTo>
                  <a:lnTo>
                    <a:pt x="244" y="613"/>
                  </a:lnTo>
                  <a:cubicBezTo>
                    <a:pt x="244" y="552"/>
                    <a:pt x="244" y="491"/>
                    <a:pt x="244" y="400"/>
                  </a:cubicBezTo>
                  <a:cubicBezTo>
                    <a:pt x="244" y="377"/>
                    <a:pt x="244" y="357"/>
                    <a:pt x="244" y="339"/>
                  </a:cubicBezTo>
                  <a:cubicBezTo>
                    <a:pt x="244" y="339"/>
                    <a:pt x="244" y="339"/>
                    <a:pt x="214" y="248"/>
                  </a:cubicBezTo>
                  <a:cubicBezTo>
                    <a:pt x="214" y="268"/>
                    <a:pt x="214" y="298"/>
                    <a:pt x="214" y="339"/>
                  </a:cubicBezTo>
                  <a:cubicBezTo>
                    <a:pt x="214" y="246"/>
                    <a:pt x="202" y="210"/>
                    <a:pt x="193" y="210"/>
                  </a:cubicBezTo>
                  <a:cubicBezTo>
                    <a:pt x="188" y="210"/>
                    <a:pt x="183" y="224"/>
                    <a:pt x="183" y="248"/>
                  </a:cubicBezTo>
                  <a:cubicBezTo>
                    <a:pt x="183" y="272"/>
                    <a:pt x="183" y="292"/>
                    <a:pt x="183" y="309"/>
                  </a:cubicBezTo>
                  <a:cubicBezTo>
                    <a:pt x="168" y="278"/>
                    <a:pt x="160" y="263"/>
                    <a:pt x="157" y="263"/>
                  </a:cubicBezTo>
                  <a:cubicBezTo>
                    <a:pt x="153" y="263"/>
                    <a:pt x="153" y="278"/>
                    <a:pt x="153" y="309"/>
                  </a:cubicBezTo>
                  <a:lnTo>
                    <a:pt x="153" y="461"/>
                  </a:lnTo>
                  <a:cubicBezTo>
                    <a:pt x="153" y="461"/>
                    <a:pt x="153" y="521"/>
                    <a:pt x="153" y="613"/>
                  </a:cubicBezTo>
                  <a:cubicBezTo>
                    <a:pt x="153" y="627"/>
                    <a:pt x="151" y="635"/>
                    <a:pt x="148" y="635"/>
                  </a:cubicBezTo>
                  <a:cubicBezTo>
                    <a:pt x="140" y="635"/>
                    <a:pt x="122" y="561"/>
                    <a:pt x="122" y="400"/>
                  </a:cubicBezTo>
                  <a:lnTo>
                    <a:pt x="122" y="309"/>
                  </a:lnTo>
                  <a:cubicBezTo>
                    <a:pt x="122" y="248"/>
                    <a:pt x="122" y="248"/>
                    <a:pt x="92" y="248"/>
                  </a:cubicBezTo>
                  <a:cubicBezTo>
                    <a:pt x="92" y="248"/>
                    <a:pt x="92" y="248"/>
                    <a:pt x="92" y="309"/>
                  </a:cubicBezTo>
                  <a:cubicBezTo>
                    <a:pt x="92" y="333"/>
                    <a:pt x="92" y="353"/>
                    <a:pt x="92" y="369"/>
                  </a:cubicBezTo>
                  <a:cubicBezTo>
                    <a:pt x="92" y="309"/>
                    <a:pt x="92" y="248"/>
                    <a:pt x="62" y="248"/>
                  </a:cubicBezTo>
                  <a:lnTo>
                    <a:pt x="62" y="309"/>
                  </a:lnTo>
                  <a:cubicBezTo>
                    <a:pt x="62" y="333"/>
                    <a:pt x="62" y="353"/>
                    <a:pt x="62" y="369"/>
                  </a:cubicBezTo>
                  <a:cubicBezTo>
                    <a:pt x="62" y="369"/>
                    <a:pt x="31" y="369"/>
                    <a:pt x="31" y="309"/>
                  </a:cubicBezTo>
                  <a:cubicBezTo>
                    <a:pt x="31" y="461"/>
                    <a:pt x="31" y="521"/>
                    <a:pt x="31" y="521"/>
                  </a:cubicBezTo>
                  <a:cubicBezTo>
                    <a:pt x="31" y="521"/>
                    <a:pt x="31" y="521"/>
                    <a:pt x="31" y="582"/>
                  </a:cubicBezTo>
                  <a:cubicBezTo>
                    <a:pt x="3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26"/>
                    <a:pt x="31" y="1048"/>
                    <a:pt x="31" y="1069"/>
                  </a:cubicBezTo>
                  <a:cubicBezTo>
                    <a:pt x="31" y="1045"/>
                    <a:pt x="36" y="1031"/>
                    <a:pt x="41" y="1031"/>
                  </a:cubicBezTo>
                  <a:cubicBezTo>
                    <a:pt x="50" y="1031"/>
                    <a:pt x="62" y="1067"/>
                    <a:pt x="62" y="1160"/>
                  </a:cubicBezTo>
                  <a:cubicBezTo>
                    <a:pt x="62" y="1139"/>
                    <a:pt x="62" y="1109"/>
                    <a:pt x="62" y="1069"/>
                  </a:cubicBezTo>
                  <a:cubicBezTo>
                    <a:pt x="92" y="1069"/>
                    <a:pt x="92" y="1008"/>
                    <a:pt x="92" y="917"/>
                  </a:cubicBezTo>
                  <a:cubicBezTo>
                    <a:pt x="92" y="964"/>
                    <a:pt x="92" y="1008"/>
                    <a:pt x="92" y="1008"/>
                  </a:cubicBezTo>
                  <a:cubicBezTo>
                    <a:pt x="92" y="1069"/>
                    <a:pt x="92" y="1069"/>
                    <a:pt x="92" y="1069"/>
                  </a:cubicBezTo>
                  <a:cubicBezTo>
                    <a:pt x="112" y="1069"/>
                    <a:pt x="119" y="1109"/>
                    <a:pt x="121" y="1109"/>
                  </a:cubicBezTo>
                  <a:cubicBezTo>
                    <a:pt x="122" y="1109"/>
                    <a:pt x="122" y="1099"/>
                    <a:pt x="122" y="1069"/>
                  </a:cubicBezTo>
                  <a:cubicBezTo>
                    <a:pt x="122" y="1069"/>
                    <a:pt x="122" y="1069"/>
                    <a:pt x="122" y="1160"/>
                  </a:cubicBezTo>
                  <a:cubicBezTo>
                    <a:pt x="122" y="1171"/>
                    <a:pt x="123" y="1176"/>
                    <a:pt x="125" y="1176"/>
                  </a:cubicBezTo>
                  <a:cubicBezTo>
                    <a:pt x="131" y="1176"/>
                    <a:pt x="147" y="1072"/>
                    <a:pt x="122" y="947"/>
                  </a:cubicBezTo>
                  <a:cubicBezTo>
                    <a:pt x="122" y="947"/>
                    <a:pt x="122" y="856"/>
                    <a:pt x="122" y="856"/>
                  </a:cubicBezTo>
                  <a:cubicBezTo>
                    <a:pt x="122" y="795"/>
                    <a:pt x="153" y="795"/>
                    <a:pt x="153" y="795"/>
                  </a:cubicBezTo>
                  <a:lnTo>
                    <a:pt x="153" y="947"/>
                  </a:lnTo>
                  <a:cubicBezTo>
                    <a:pt x="153" y="1014"/>
                    <a:pt x="153" y="1066"/>
                    <a:pt x="153" y="1099"/>
                  </a:cubicBezTo>
                  <a:cubicBezTo>
                    <a:pt x="153" y="1099"/>
                    <a:pt x="183" y="947"/>
                    <a:pt x="183" y="856"/>
                  </a:cubicBezTo>
                  <a:cubicBezTo>
                    <a:pt x="183" y="898"/>
                    <a:pt x="183" y="928"/>
                    <a:pt x="183" y="947"/>
                  </a:cubicBezTo>
                  <a:cubicBezTo>
                    <a:pt x="183" y="989"/>
                    <a:pt x="183" y="1046"/>
                    <a:pt x="193" y="1046"/>
                  </a:cubicBezTo>
                  <a:cubicBezTo>
                    <a:pt x="198" y="1046"/>
                    <a:pt x="204" y="1035"/>
                    <a:pt x="214" y="1008"/>
                  </a:cubicBezTo>
                  <a:cubicBezTo>
                    <a:pt x="214" y="1008"/>
                    <a:pt x="244" y="1008"/>
                    <a:pt x="244" y="1099"/>
                  </a:cubicBezTo>
                  <a:cubicBezTo>
                    <a:pt x="244" y="1108"/>
                    <a:pt x="244" y="1113"/>
                    <a:pt x="244" y="1113"/>
                  </a:cubicBezTo>
                  <a:cubicBezTo>
                    <a:pt x="245" y="1113"/>
                    <a:pt x="249" y="989"/>
                    <a:pt x="274" y="886"/>
                  </a:cubicBezTo>
                  <a:cubicBezTo>
                    <a:pt x="274" y="947"/>
                    <a:pt x="274" y="947"/>
                    <a:pt x="274" y="947"/>
                  </a:cubicBezTo>
                  <a:cubicBezTo>
                    <a:pt x="274" y="947"/>
                    <a:pt x="274" y="947"/>
                    <a:pt x="274" y="1038"/>
                  </a:cubicBezTo>
                  <a:cubicBezTo>
                    <a:pt x="287" y="977"/>
                    <a:pt x="294" y="950"/>
                    <a:pt x="298" y="950"/>
                  </a:cubicBezTo>
                  <a:cubicBezTo>
                    <a:pt x="305" y="950"/>
                    <a:pt x="305" y="1008"/>
                    <a:pt x="305" y="1099"/>
                  </a:cubicBezTo>
                  <a:cubicBezTo>
                    <a:pt x="305" y="1190"/>
                    <a:pt x="305" y="1190"/>
                    <a:pt x="305" y="1190"/>
                  </a:cubicBezTo>
                  <a:cubicBezTo>
                    <a:pt x="305" y="1099"/>
                    <a:pt x="335" y="1099"/>
                    <a:pt x="335" y="1099"/>
                  </a:cubicBezTo>
                  <a:cubicBezTo>
                    <a:pt x="335" y="1099"/>
                    <a:pt x="335" y="1099"/>
                    <a:pt x="335" y="977"/>
                  </a:cubicBezTo>
                  <a:cubicBezTo>
                    <a:pt x="335" y="825"/>
                    <a:pt x="335" y="825"/>
                    <a:pt x="366" y="825"/>
                  </a:cubicBezTo>
                  <a:cubicBezTo>
                    <a:pt x="366" y="825"/>
                    <a:pt x="366" y="825"/>
                    <a:pt x="366" y="886"/>
                  </a:cubicBezTo>
                  <a:cubicBezTo>
                    <a:pt x="366" y="886"/>
                    <a:pt x="366" y="977"/>
                    <a:pt x="366" y="977"/>
                  </a:cubicBezTo>
                  <a:cubicBezTo>
                    <a:pt x="366" y="977"/>
                    <a:pt x="366" y="977"/>
                    <a:pt x="366" y="1038"/>
                  </a:cubicBezTo>
                  <a:cubicBezTo>
                    <a:pt x="366" y="1038"/>
                    <a:pt x="396" y="1129"/>
                    <a:pt x="396" y="1129"/>
                  </a:cubicBezTo>
                  <a:cubicBezTo>
                    <a:pt x="396" y="1087"/>
                    <a:pt x="411" y="1030"/>
                    <a:pt x="420" y="1030"/>
                  </a:cubicBezTo>
                  <a:cubicBezTo>
                    <a:pt x="424" y="1030"/>
                    <a:pt x="426" y="1041"/>
                    <a:pt x="426" y="1069"/>
                  </a:cubicBezTo>
                  <a:cubicBezTo>
                    <a:pt x="426" y="1069"/>
                    <a:pt x="457" y="1069"/>
                    <a:pt x="457" y="977"/>
                  </a:cubicBezTo>
                  <a:cubicBezTo>
                    <a:pt x="457" y="977"/>
                    <a:pt x="457" y="977"/>
                    <a:pt x="457" y="1069"/>
                  </a:cubicBezTo>
                  <a:cubicBezTo>
                    <a:pt x="457" y="1023"/>
                    <a:pt x="457" y="1000"/>
                    <a:pt x="461" y="1000"/>
                  </a:cubicBezTo>
                  <a:cubicBezTo>
                    <a:pt x="464" y="1000"/>
                    <a:pt x="472" y="1023"/>
                    <a:pt x="487" y="1069"/>
                  </a:cubicBezTo>
                  <a:cubicBezTo>
                    <a:pt x="501" y="1027"/>
                    <a:pt x="515" y="1011"/>
                    <a:pt x="525" y="1011"/>
                  </a:cubicBezTo>
                  <a:cubicBezTo>
                    <a:pt x="539" y="1011"/>
                    <a:pt x="548" y="1035"/>
                    <a:pt x="548" y="1069"/>
                  </a:cubicBezTo>
                  <a:cubicBezTo>
                    <a:pt x="548" y="1008"/>
                    <a:pt x="548" y="1008"/>
                    <a:pt x="548" y="1008"/>
                  </a:cubicBezTo>
                  <a:cubicBezTo>
                    <a:pt x="559" y="1063"/>
                    <a:pt x="566" y="1086"/>
                    <a:pt x="570" y="1086"/>
                  </a:cubicBezTo>
                  <a:cubicBezTo>
                    <a:pt x="576" y="1086"/>
                    <a:pt x="578" y="1045"/>
                    <a:pt x="578" y="984"/>
                  </a:cubicBezTo>
                  <a:lnTo>
                    <a:pt x="578" y="984"/>
                  </a:lnTo>
                  <a:cubicBezTo>
                    <a:pt x="578" y="992"/>
                    <a:pt x="578" y="1000"/>
                    <a:pt x="578" y="1008"/>
                  </a:cubicBezTo>
                  <a:cubicBezTo>
                    <a:pt x="578" y="1084"/>
                    <a:pt x="578" y="1122"/>
                    <a:pt x="582" y="1122"/>
                  </a:cubicBezTo>
                  <a:cubicBezTo>
                    <a:pt x="586" y="1122"/>
                    <a:pt x="594" y="1084"/>
                    <a:pt x="609" y="1008"/>
                  </a:cubicBezTo>
                  <a:cubicBezTo>
                    <a:pt x="609" y="1104"/>
                    <a:pt x="609" y="1160"/>
                    <a:pt x="609" y="1160"/>
                  </a:cubicBezTo>
                  <a:cubicBezTo>
                    <a:pt x="639" y="1160"/>
                    <a:pt x="639" y="1069"/>
                    <a:pt x="639" y="1008"/>
                  </a:cubicBezTo>
                  <a:cubicBezTo>
                    <a:pt x="624" y="932"/>
                    <a:pt x="624" y="894"/>
                    <a:pt x="628" y="894"/>
                  </a:cubicBezTo>
                  <a:lnTo>
                    <a:pt x="628" y="894"/>
                  </a:lnTo>
                  <a:cubicBezTo>
                    <a:pt x="631" y="894"/>
                    <a:pt x="639" y="932"/>
                    <a:pt x="639" y="1008"/>
                  </a:cubicBezTo>
                  <a:cubicBezTo>
                    <a:pt x="639" y="1123"/>
                    <a:pt x="639" y="1176"/>
                    <a:pt x="644" y="1176"/>
                  </a:cubicBezTo>
                  <a:cubicBezTo>
                    <a:pt x="648" y="1176"/>
                    <a:pt x="656" y="1138"/>
                    <a:pt x="669" y="1069"/>
                  </a:cubicBezTo>
                  <a:cubicBezTo>
                    <a:pt x="669" y="1011"/>
                    <a:pt x="676" y="981"/>
                    <a:pt x="680" y="981"/>
                  </a:cubicBezTo>
                  <a:lnTo>
                    <a:pt x="680" y="981"/>
                  </a:lnTo>
                  <a:cubicBezTo>
                    <a:pt x="685" y="981"/>
                    <a:pt x="686" y="1019"/>
                    <a:pt x="669" y="1099"/>
                  </a:cubicBezTo>
                  <a:cubicBezTo>
                    <a:pt x="669" y="1124"/>
                    <a:pt x="669" y="1144"/>
                    <a:pt x="669"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0" y="991"/>
                    <a:pt x="733" y="984"/>
                    <a:pt x="736" y="983"/>
                  </a:cubicBezTo>
                  <a:lnTo>
                    <a:pt x="736" y="983"/>
                  </a:lnTo>
                  <a:cubicBezTo>
                    <a:pt x="730" y="1009"/>
                    <a:pt x="730" y="1038"/>
                    <a:pt x="730" y="1038"/>
                  </a:cubicBezTo>
                  <a:cubicBezTo>
                    <a:pt x="730" y="1058"/>
                    <a:pt x="730" y="1065"/>
                    <a:pt x="731" y="1065"/>
                  </a:cubicBezTo>
                  <a:cubicBezTo>
                    <a:pt x="733" y="1065"/>
                    <a:pt x="739" y="1042"/>
                    <a:pt x="756" y="1039"/>
                  </a:cubicBezTo>
                  <a:lnTo>
                    <a:pt x="756" y="1039"/>
                  </a:lnTo>
                  <a:cubicBezTo>
                    <a:pt x="759" y="1056"/>
                    <a:pt x="761" y="1077"/>
                    <a:pt x="761" y="1099"/>
                  </a:cubicBezTo>
                  <a:cubicBezTo>
                    <a:pt x="761" y="1080"/>
                    <a:pt x="761" y="1060"/>
                    <a:pt x="761" y="1038"/>
                  </a:cubicBezTo>
                  <a:cubicBezTo>
                    <a:pt x="759" y="1038"/>
                    <a:pt x="758" y="1038"/>
                    <a:pt x="756" y="1039"/>
                  </a:cubicBezTo>
                  <a:lnTo>
                    <a:pt x="756" y="1039"/>
                  </a:lnTo>
                  <a:cubicBezTo>
                    <a:pt x="751" y="1005"/>
                    <a:pt x="742" y="983"/>
                    <a:pt x="736" y="983"/>
                  </a:cubicBezTo>
                  <a:cubicBezTo>
                    <a:pt x="736" y="983"/>
                    <a:pt x="736" y="983"/>
                    <a:pt x="736" y="983"/>
                  </a:cubicBezTo>
                  <a:lnTo>
                    <a:pt x="736" y="983"/>
                  </a:lnTo>
                  <a:cubicBezTo>
                    <a:pt x="740" y="964"/>
                    <a:pt x="748" y="947"/>
                    <a:pt x="761" y="947"/>
                  </a:cubicBezTo>
                  <a:cubicBezTo>
                    <a:pt x="761" y="930"/>
                    <a:pt x="763" y="922"/>
                    <a:pt x="766" y="922"/>
                  </a:cubicBezTo>
                  <a:lnTo>
                    <a:pt x="766" y="922"/>
                  </a:lnTo>
                  <a:cubicBezTo>
                    <a:pt x="773" y="922"/>
                    <a:pt x="783" y="972"/>
                    <a:pt x="761" y="1038"/>
                  </a:cubicBezTo>
                  <a:cubicBezTo>
                    <a:pt x="761" y="1099"/>
                    <a:pt x="761" y="1099"/>
                    <a:pt x="791" y="1160"/>
                  </a:cubicBezTo>
                  <a:cubicBezTo>
                    <a:pt x="791" y="1160"/>
                    <a:pt x="791" y="1160"/>
                    <a:pt x="791" y="1099"/>
                  </a:cubicBezTo>
                  <a:cubicBezTo>
                    <a:pt x="791" y="1069"/>
                    <a:pt x="799" y="1053"/>
                    <a:pt x="806" y="1053"/>
                  </a:cubicBezTo>
                  <a:cubicBezTo>
                    <a:pt x="814" y="1053"/>
                    <a:pt x="821" y="1069"/>
                    <a:pt x="821" y="1099"/>
                  </a:cubicBezTo>
                  <a:cubicBezTo>
                    <a:pt x="821" y="1099"/>
                    <a:pt x="821" y="1038"/>
                    <a:pt x="852" y="1038"/>
                  </a:cubicBezTo>
                  <a:cubicBezTo>
                    <a:pt x="867" y="1008"/>
                    <a:pt x="875" y="993"/>
                    <a:pt x="878" y="993"/>
                  </a:cubicBezTo>
                  <a:cubicBezTo>
                    <a:pt x="882" y="993"/>
                    <a:pt x="882" y="1008"/>
                    <a:pt x="882" y="1038"/>
                  </a:cubicBezTo>
                  <a:cubicBezTo>
                    <a:pt x="882" y="1016"/>
                    <a:pt x="882" y="995"/>
                    <a:pt x="882" y="977"/>
                  </a:cubicBezTo>
                  <a:cubicBezTo>
                    <a:pt x="882" y="977"/>
                    <a:pt x="882" y="977"/>
                    <a:pt x="913" y="886"/>
                  </a:cubicBezTo>
                  <a:cubicBezTo>
                    <a:pt x="930" y="937"/>
                    <a:pt x="937" y="979"/>
                    <a:pt x="940" y="979"/>
                  </a:cubicBezTo>
                  <a:cubicBezTo>
                    <a:pt x="943" y="979"/>
                    <a:pt x="943" y="953"/>
                    <a:pt x="943" y="886"/>
                  </a:cubicBezTo>
                  <a:cubicBezTo>
                    <a:pt x="958" y="932"/>
                    <a:pt x="966" y="955"/>
                    <a:pt x="970" y="955"/>
                  </a:cubicBezTo>
                  <a:cubicBezTo>
                    <a:pt x="973" y="955"/>
                    <a:pt x="973" y="932"/>
                    <a:pt x="973" y="886"/>
                  </a:cubicBezTo>
                  <a:cubicBezTo>
                    <a:pt x="973" y="897"/>
                    <a:pt x="973" y="907"/>
                    <a:pt x="973" y="917"/>
                  </a:cubicBezTo>
                  <a:cubicBezTo>
                    <a:pt x="973" y="825"/>
                    <a:pt x="973" y="825"/>
                    <a:pt x="1004" y="825"/>
                  </a:cubicBezTo>
                  <a:cubicBezTo>
                    <a:pt x="1004" y="825"/>
                    <a:pt x="1004" y="917"/>
                    <a:pt x="1004" y="977"/>
                  </a:cubicBezTo>
                  <a:cubicBezTo>
                    <a:pt x="1004" y="957"/>
                    <a:pt x="1007" y="950"/>
                    <a:pt x="1011" y="950"/>
                  </a:cubicBezTo>
                  <a:cubicBezTo>
                    <a:pt x="1017" y="950"/>
                    <a:pt x="1024" y="977"/>
                    <a:pt x="1004" y="977"/>
                  </a:cubicBezTo>
                  <a:lnTo>
                    <a:pt x="1004" y="1069"/>
                  </a:lnTo>
                  <a:cubicBezTo>
                    <a:pt x="1012" y="1085"/>
                    <a:pt x="1018" y="1093"/>
                    <a:pt x="1023" y="1093"/>
                  </a:cubicBezTo>
                  <a:cubicBezTo>
                    <a:pt x="1034" y="1093"/>
                    <a:pt x="1034" y="1043"/>
                    <a:pt x="1034" y="977"/>
                  </a:cubicBezTo>
                  <a:cubicBezTo>
                    <a:pt x="1034" y="1044"/>
                    <a:pt x="1040" y="1070"/>
                    <a:pt x="1047" y="1070"/>
                  </a:cubicBezTo>
                  <a:cubicBezTo>
                    <a:pt x="1055" y="1070"/>
                    <a:pt x="1065" y="1028"/>
                    <a:pt x="1065" y="977"/>
                  </a:cubicBezTo>
                  <a:cubicBezTo>
                    <a:pt x="1065" y="1020"/>
                    <a:pt x="1065" y="1039"/>
                    <a:pt x="1065" y="1039"/>
                  </a:cubicBezTo>
                  <a:cubicBezTo>
                    <a:pt x="1067" y="1039"/>
                    <a:pt x="1073" y="917"/>
                    <a:pt x="1095" y="765"/>
                  </a:cubicBezTo>
                  <a:cubicBezTo>
                    <a:pt x="1095" y="828"/>
                    <a:pt x="1095" y="878"/>
                    <a:pt x="1095" y="917"/>
                  </a:cubicBezTo>
                  <a:cubicBezTo>
                    <a:pt x="1095" y="977"/>
                    <a:pt x="1125" y="977"/>
                    <a:pt x="1125" y="1008"/>
                  </a:cubicBezTo>
                  <a:cubicBezTo>
                    <a:pt x="1125" y="1008"/>
                    <a:pt x="1125" y="1008"/>
                    <a:pt x="1125" y="917"/>
                  </a:cubicBezTo>
                  <a:lnTo>
                    <a:pt x="1156" y="917"/>
                  </a:lnTo>
                  <a:cubicBezTo>
                    <a:pt x="1156" y="1008"/>
                    <a:pt x="1156" y="1008"/>
                    <a:pt x="1186" y="1008"/>
                  </a:cubicBezTo>
                  <a:cubicBezTo>
                    <a:pt x="1247" y="1008"/>
                    <a:pt x="1247" y="1008"/>
                    <a:pt x="1247" y="856"/>
                  </a:cubicBezTo>
                  <a:cubicBezTo>
                    <a:pt x="1247" y="921"/>
                    <a:pt x="1247" y="971"/>
                    <a:pt x="1247" y="971"/>
                  </a:cubicBezTo>
                  <a:cubicBezTo>
                    <a:pt x="1247" y="980"/>
                    <a:pt x="1247" y="992"/>
                    <a:pt x="1247" y="1008"/>
                  </a:cubicBezTo>
                  <a:cubicBezTo>
                    <a:pt x="1260" y="1075"/>
                    <a:pt x="1268" y="1100"/>
                    <a:pt x="1272" y="1100"/>
                  </a:cubicBezTo>
                  <a:cubicBezTo>
                    <a:pt x="1277" y="1100"/>
                    <a:pt x="1277" y="1059"/>
                    <a:pt x="1277" y="1008"/>
                  </a:cubicBezTo>
                  <a:cubicBezTo>
                    <a:pt x="1277" y="1045"/>
                    <a:pt x="1277" y="1078"/>
                    <a:pt x="1277" y="1099"/>
                  </a:cubicBezTo>
                  <a:cubicBezTo>
                    <a:pt x="1277" y="1048"/>
                    <a:pt x="1287" y="1006"/>
                    <a:pt x="1295" y="1006"/>
                  </a:cubicBezTo>
                  <a:cubicBezTo>
                    <a:pt x="1302" y="1006"/>
                    <a:pt x="1308" y="1032"/>
                    <a:pt x="1308" y="1099"/>
                  </a:cubicBezTo>
                  <a:cubicBezTo>
                    <a:pt x="1308" y="1008"/>
                    <a:pt x="1338" y="1008"/>
                    <a:pt x="1338" y="1008"/>
                  </a:cubicBezTo>
                  <a:cubicBezTo>
                    <a:pt x="1338" y="1008"/>
                    <a:pt x="1338" y="1008"/>
                    <a:pt x="1338" y="1099"/>
                  </a:cubicBezTo>
                  <a:cubicBezTo>
                    <a:pt x="1338" y="1129"/>
                    <a:pt x="1338" y="1144"/>
                    <a:pt x="1342" y="1144"/>
                  </a:cubicBezTo>
                  <a:cubicBezTo>
                    <a:pt x="1346" y="1144"/>
                    <a:pt x="1353" y="1129"/>
                    <a:pt x="1369" y="1099"/>
                  </a:cubicBezTo>
                  <a:cubicBezTo>
                    <a:pt x="1369" y="1099"/>
                    <a:pt x="1369" y="947"/>
                    <a:pt x="1369" y="947"/>
                  </a:cubicBezTo>
                  <a:cubicBezTo>
                    <a:pt x="1399" y="1038"/>
                    <a:pt x="1399" y="1038"/>
                    <a:pt x="1399" y="1038"/>
                  </a:cubicBezTo>
                  <a:cubicBezTo>
                    <a:pt x="1399" y="1038"/>
                    <a:pt x="1399" y="1038"/>
                    <a:pt x="1429" y="947"/>
                  </a:cubicBezTo>
                  <a:cubicBezTo>
                    <a:pt x="1429" y="1027"/>
                    <a:pt x="1429" y="1065"/>
                    <a:pt x="1434" y="1065"/>
                  </a:cubicBezTo>
                  <a:cubicBezTo>
                    <a:pt x="1438" y="1065"/>
                    <a:pt x="1445" y="1035"/>
                    <a:pt x="1460" y="977"/>
                  </a:cubicBezTo>
                  <a:cubicBezTo>
                    <a:pt x="1460" y="996"/>
                    <a:pt x="1460" y="1019"/>
                    <a:pt x="1460" y="1038"/>
                  </a:cubicBezTo>
                  <a:cubicBezTo>
                    <a:pt x="1478" y="1131"/>
                    <a:pt x="1486" y="1167"/>
                    <a:pt x="1488" y="1167"/>
                  </a:cubicBezTo>
                  <a:cubicBezTo>
                    <a:pt x="1490" y="1167"/>
                    <a:pt x="1490" y="1153"/>
                    <a:pt x="1490" y="1129"/>
                  </a:cubicBezTo>
                  <a:cubicBezTo>
                    <a:pt x="1490" y="1038"/>
                    <a:pt x="1490" y="1038"/>
                    <a:pt x="1490" y="1038"/>
                  </a:cubicBezTo>
                  <a:cubicBezTo>
                    <a:pt x="1521" y="977"/>
                    <a:pt x="1521" y="977"/>
                    <a:pt x="1521" y="886"/>
                  </a:cubicBezTo>
                  <a:cubicBezTo>
                    <a:pt x="1521" y="977"/>
                    <a:pt x="1521" y="977"/>
                    <a:pt x="1521" y="977"/>
                  </a:cubicBezTo>
                  <a:lnTo>
                    <a:pt x="1551" y="977"/>
                  </a:lnTo>
                  <a:lnTo>
                    <a:pt x="1551" y="917"/>
                  </a:lnTo>
                  <a:cubicBezTo>
                    <a:pt x="1566" y="993"/>
                    <a:pt x="1581" y="1031"/>
                    <a:pt x="1593" y="1031"/>
                  </a:cubicBezTo>
                  <a:cubicBezTo>
                    <a:pt x="1604" y="1031"/>
                    <a:pt x="1612" y="993"/>
                    <a:pt x="1612" y="917"/>
                  </a:cubicBezTo>
                  <a:lnTo>
                    <a:pt x="1612" y="977"/>
                  </a:lnTo>
                  <a:cubicBezTo>
                    <a:pt x="1612" y="1069"/>
                    <a:pt x="1612" y="1069"/>
                    <a:pt x="1612" y="1069"/>
                  </a:cubicBezTo>
                  <a:cubicBezTo>
                    <a:pt x="1642" y="1069"/>
                    <a:pt x="1642" y="1008"/>
                    <a:pt x="1642" y="1008"/>
                  </a:cubicBezTo>
                  <a:cubicBezTo>
                    <a:pt x="1673" y="1008"/>
                    <a:pt x="1673" y="1008"/>
                    <a:pt x="1673" y="917"/>
                  </a:cubicBezTo>
                  <a:cubicBezTo>
                    <a:pt x="1673" y="917"/>
                    <a:pt x="1673" y="917"/>
                    <a:pt x="1673" y="1008"/>
                  </a:cubicBezTo>
                  <a:cubicBezTo>
                    <a:pt x="1673" y="1069"/>
                    <a:pt x="1673" y="1069"/>
                    <a:pt x="1703" y="1069"/>
                  </a:cubicBezTo>
                  <a:cubicBezTo>
                    <a:pt x="1703" y="1069"/>
                    <a:pt x="1703" y="1008"/>
                    <a:pt x="1703" y="917"/>
                  </a:cubicBezTo>
                  <a:cubicBezTo>
                    <a:pt x="1703" y="967"/>
                    <a:pt x="1712" y="989"/>
                    <a:pt x="1720" y="989"/>
                  </a:cubicBezTo>
                  <a:cubicBezTo>
                    <a:pt x="1727" y="989"/>
                    <a:pt x="1733" y="974"/>
                    <a:pt x="1733" y="947"/>
                  </a:cubicBezTo>
                  <a:cubicBezTo>
                    <a:pt x="1733" y="947"/>
                    <a:pt x="1733" y="947"/>
                    <a:pt x="1733" y="1008"/>
                  </a:cubicBezTo>
                  <a:cubicBezTo>
                    <a:pt x="1733" y="1044"/>
                    <a:pt x="1744" y="1091"/>
                    <a:pt x="1753" y="1091"/>
                  </a:cubicBezTo>
                  <a:cubicBezTo>
                    <a:pt x="1759" y="1091"/>
                    <a:pt x="1764" y="1069"/>
                    <a:pt x="1764" y="1008"/>
                  </a:cubicBezTo>
                  <a:cubicBezTo>
                    <a:pt x="1764" y="1008"/>
                    <a:pt x="1764" y="1008"/>
                    <a:pt x="1764" y="1099"/>
                  </a:cubicBezTo>
                  <a:cubicBezTo>
                    <a:pt x="1779" y="1053"/>
                    <a:pt x="1787" y="1031"/>
                    <a:pt x="1790" y="1031"/>
                  </a:cubicBezTo>
                  <a:cubicBezTo>
                    <a:pt x="1794" y="1031"/>
                    <a:pt x="1794" y="1053"/>
                    <a:pt x="1794" y="1099"/>
                  </a:cubicBezTo>
                  <a:cubicBezTo>
                    <a:pt x="1794" y="1099"/>
                    <a:pt x="1794" y="1099"/>
                    <a:pt x="1794" y="1008"/>
                  </a:cubicBezTo>
                  <a:lnTo>
                    <a:pt x="1794" y="947"/>
                  </a:lnTo>
                  <a:cubicBezTo>
                    <a:pt x="1809" y="1023"/>
                    <a:pt x="1817" y="1061"/>
                    <a:pt x="1821" y="1061"/>
                  </a:cubicBezTo>
                  <a:cubicBezTo>
                    <a:pt x="1825" y="1061"/>
                    <a:pt x="1825" y="1023"/>
                    <a:pt x="1825" y="947"/>
                  </a:cubicBezTo>
                  <a:cubicBezTo>
                    <a:pt x="1825" y="1008"/>
                    <a:pt x="1825" y="1008"/>
                    <a:pt x="1825" y="1008"/>
                  </a:cubicBezTo>
                  <a:cubicBezTo>
                    <a:pt x="1825" y="1008"/>
                    <a:pt x="1855" y="947"/>
                    <a:pt x="1855" y="947"/>
                  </a:cubicBezTo>
                  <a:cubicBezTo>
                    <a:pt x="1885" y="947"/>
                    <a:pt x="1916" y="947"/>
                    <a:pt x="1916" y="886"/>
                  </a:cubicBezTo>
                  <a:cubicBezTo>
                    <a:pt x="1916" y="947"/>
                    <a:pt x="1916" y="947"/>
                    <a:pt x="1916" y="947"/>
                  </a:cubicBezTo>
                  <a:cubicBezTo>
                    <a:pt x="1946" y="947"/>
                    <a:pt x="1946" y="947"/>
                    <a:pt x="1946" y="1038"/>
                  </a:cubicBezTo>
                  <a:cubicBezTo>
                    <a:pt x="1946" y="977"/>
                    <a:pt x="1946" y="977"/>
                    <a:pt x="1946" y="977"/>
                  </a:cubicBezTo>
                  <a:cubicBezTo>
                    <a:pt x="1946" y="1020"/>
                    <a:pt x="1961" y="1063"/>
                    <a:pt x="1970" y="1063"/>
                  </a:cubicBezTo>
                  <a:cubicBezTo>
                    <a:pt x="1974" y="1063"/>
                    <a:pt x="1977" y="1056"/>
                    <a:pt x="1977" y="1038"/>
                  </a:cubicBezTo>
                  <a:cubicBezTo>
                    <a:pt x="1977" y="1010"/>
                    <a:pt x="1977" y="995"/>
                    <a:pt x="1977" y="977"/>
                  </a:cubicBezTo>
                  <a:cubicBezTo>
                    <a:pt x="1977" y="995"/>
                    <a:pt x="1979" y="1003"/>
                    <a:pt x="1983" y="1003"/>
                  </a:cubicBezTo>
                  <a:cubicBezTo>
                    <a:pt x="1992" y="1003"/>
                    <a:pt x="2007" y="960"/>
                    <a:pt x="2007" y="917"/>
                  </a:cubicBezTo>
                  <a:cubicBezTo>
                    <a:pt x="2007" y="977"/>
                    <a:pt x="2007" y="977"/>
                    <a:pt x="2007" y="977"/>
                  </a:cubicBezTo>
                  <a:cubicBezTo>
                    <a:pt x="2016" y="960"/>
                    <a:pt x="2022" y="952"/>
                    <a:pt x="2027" y="952"/>
                  </a:cubicBezTo>
                  <a:cubicBezTo>
                    <a:pt x="2037" y="952"/>
                    <a:pt x="2037" y="995"/>
                    <a:pt x="2037" y="1038"/>
                  </a:cubicBezTo>
                  <a:cubicBezTo>
                    <a:pt x="2007" y="1129"/>
                    <a:pt x="2037" y="1129"/>
                    <a:pt x="2037" y="1129"/>
                  </a:cubicBezTo>
                  <a:cubicBezTo>
                    <a:pt x="2037" y="1069"/>
                    <a:pt x="2037" y="1069"/>
                    <a:pt x="2068" y="1069"/>
                  </a:cubicBezTo>
                  <a:cubicBezTo>
                    <a:pt x="2068" y="1069"/>
                    <a:pt x="2098" y="977"/>
                    <a:pt x="2098" y="856"/>
                  </a:cubicBezTo>
                  <a:cubicBezTo>
                    <a:pt x="2098" y="871"/>
                    <a:pt x="2098" y="893"/>
                    <a:pt x="2098" y="917"/>
                  </a:cubicBezTo>
                  <a:cubicBezTo>
                    <a:pt x="2098" y="886"/>
                    <a:pt x="2098" y="871"/>
                    <a:pt x="2102" y="871"/>
                  </a:cubicBezTo>
                  <a:cubicBezTo>
                    <a:pt x="2106" y="871"/>
                    <a:pt x="2113" y="886"/>
                    <a:pt x="2128" y="917"/>
                  </a:cubicBezTo>
                  <a:cubicBezTo>
                    <a:pt x="2128" y="917"/>
                    <a:pt x="2128" y="917"/>
                    <a:pt x="2128" y="1008"/>
                  </a:cubicBezTo>
                  <a:cubicBezTo>
                    <a:pt x="2159" y="1008"/>
                    <a:pt x="2159" y="1008"/>
                    <a:pt x="2159" y="917"/>
                  </a:cubicBezTo>
                  <a:cubicBezTo>
                    <a:pt x="2159" y="957"/>
                    <a:pt x="2159" y="987"/>
                    <a:pt x="2159" y="1008"/>
                  </a:cubicBezTo>
                  <a:cubicBezTo>
                    <a:pt x="2159" y="947"/>
                    <a:pt x="2159" y="947"/>
                    <a:pt x="2189" y="947"/>
                  </a:cubicBezTo>
                  <a:lnTo>
                    <a:pt x="2189" y="1008"/>
                  </a:lnTo>
                  <a:cubicBezTo>
                    <a:pt x="2189" y="1008"/>
                    <a:pt x="2220" y="1008"/>
                    <a:pt x="2220" y="947"/>
                  </a:cubicBezTo>
                  <a:cubicBezTo>
                    <a:pt x="2220" y="969"/>
                    <a:pt x="2220" y="991"/>
                    <a:pt x="2220" y="1008"/>
                  </a:cubicBezTo>
                  <a:cubicBezTo>
                    <a:pt x="2220" y="1084"/>
                    <a:pt x="2220" y="1122"/>
                    <a:pt x="2223" y="1122"/>
                  </a:cubicBezTo>
                  <a:cubicBezTo>
                    <a:pt x="2227" y="1122"/>
                    <a:pt x="2235" y="1084"/>
                    <a:pt x="2250" y="1008"/>
                  </a:cubicBezTo>
                  <a:cubicBezTo>
                    <a:pt x="2250" y="1008"/>
                    <a:pt x="2250" y="947"/>
                    <a:pt x="2280" y="947"/>
                  </a:cubicBezTo>
                  <a:cubicBezTo>
                    <a:pt x="2280" y="947"/>
                    <a:pt x="2311" y="947"/>
                    <a:pt x="2311" y="1008"/>
                  </a:cubicBezTo>
                  <a:cubicBezTo>
                    <a:pt x="2311" y="947"/>
                    <a:pt x="2311" y="947"/>
                    <a:pt x="2311" y="947"/>
                  </a:cubicBezTo>
                  <a:cubicBezTo>
                    <a:pt x="2320" y="965"/>
                    <a:pt x="2326" y="972"/>
                    <a:pt x="2331" y="972"/>
                  </a:cubicBezTo>
                  <a:cubicBezTo>
                    <a:pt x="2341" y="972"/>
                    <a:pt x="2341" y="929"/>
                    <a:pt x="2341" y="886"/>
                  </a:cubicBezTo>
                  <a:cubicBezTo>
                    <a:pt x="2341" y="907"/>
                    <a:pt x="2341" y="928"/>
                    <a:pt x="2341" y="947"/>
                  </a:cubicBezTo>
                  <a:cubicBezTo>
                    <a:pt x="2341" y="1038"/>
                    <a:pt x="2341" y="1099"/>
                    <a:pt x="2341" y="1099"/>
                  </a:cubicBezTo>
                  <a:cubicBezTo>
                    <a:pt x="2372" y="1099"/>
                    <a:pt x="2372" y="1099"/>
                    <a:pt x="2372" y="1038"/>
                  </a:cubicBezTo>
                  <a:cubicBezTo>
                    <a:pt x="2372" y="947"/>
                    <a:pt x="2372" y="947"/>
                    <a:pt x="2372" y="947"/>
                  </a:cubicBezTo>
                  <a:cubicBezTo>
                    <a:pt x="2372" y="947"/>
                    <a:pt x="2372" y="947"/>
                    <a:pt x="2372" y="886"/>
                  </a:cubicBezTo>
                  <a:cubicBezTo>
                    <a:pt x="2372" y="825"/>
                    <a:pt x="2372" y="825"/>
                    <a:pt x="2372" y="825"/>
                  </a:cubicBezTo>
                  <a:cubicBezTo>
                    <a:pt x="2372" y="886"/>
                    <a:pt x="2402" y="886"/>
                    <a:pt x="2402" y="886"/>
                  </a:cubicBezTo>
                  <a:lnTo>
                    <a:pt x="2402" y="947"/>
                  </a:lnTo>
                  <a:cubicBezTo>
                    <a:pt x="2402" y="983"/>
                    <a:pt x="2402" y="1014"/>
                    <a:pt x="2402" y="1038"/>
                  </a:cubicBezTo>
                  <a:cubicBezTo>
                    <a:pt x="2402" y="977"/>
                    <a:pt x="2493" y="977"/>
                    <a:pt x="2493" y="977"/>
                  </a:cubicBezTo>
                  <a:cubicBezTo>
                    <a:pt x="2508" y="1023"/>
                    <a:pt x="2516" y="1046"/>
                    <a:pt x="2520" y="1046"/>
                  </a:cubicBezTo>
                  <a:cubicBezTo>
                    <a:pt x="2524" y="1046"/>
                    <a:pt x="2524" y="1023"/>
                    <a:pt x="2524" y="977"/>
                  </a:cubicBezTo>
                  <a:cubicBezTo>
                    <a:pt x="2524" y="917"/>
                    <a:pt x="2554" y="917"/>
                    <a:pt x="2554" y="917"/>
                  </a:cubicBezTo>
                  <a:cubicBezTo>
                    <a:pt x="2584" y="917"/>
                    <a:pt x="2615" y="917"/>
                    <a:pt x="2615" y="856"/>
                  </a:cubicBezTo>
                  <a:cubicBezTo>
                    <a:pt x="2615" y="856"/>
                    <a:pt x="2645" y="765"/>
                    <a:pt x="2645" y="765"/>
                  </a:cubicBezTo>
                  <a:cubicBezTo>
                    <a:pt x="2645" y="704"/>
                    <a:pt x="2645" y="704"/>
                    <a:pt x="2645" y="704"/>
                  </a:cubicBezTo>
                  <a:cubicBezTo>
                    <a:pt x="2676" y="704"/>
                    <a:pt x="2676" y="704"/>
                    <a:pt x="2676" y="765"/>
                  </a:cubicBezTo>
                  <a:lnTo>
                    <a:pt x="2676" y="917"/>
                  </a:lnTo>
                  <a:cubicBezTo>
                    <a:pt x="2685" y="964"/>
                    <a:pt x="2692" y="982"/>
                    <a:pt x="2696" y="982"/>
                  </a:cubicBezTo>
                  <a:cubicBezTo>
                    <a:pt x="2706" y="982"/>
                    <a:pt x="2706" y="897"/>
                    <a:pt x="2706" y="856"/>
                  </a:cubicBezTo>
                  <a:cubicBezTo>
                    <a:pt x="2706" y="825"/>
                    <a:pt x="2706" y="810"/>
                    <a:pt x="2710" y="810"/>
                  </a:cubicBezTo>
                  <a:cubicBezTo>
                    <a:pt x="2714" y="810"/>
                    <a:pt x="2721" y="825"/>
                    <a:pt x="273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76" y="760"/>
                    <a:pt x="2883" y="725"/>
                    <a:pt x="2886" y="725"/>
                  </a:cubicBezTo>
                  <a:cubicBezTo>
                    <a:pt x="2888" y="725"/>
                    <a:pt x="2888" y="744"/>
                    <a:pt x="2888" y="795"/>
                  </a:cubicBezTo>
                  <a:cubicBezTo>
                    <a:pt x="288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49" y="886"/>
                    <a:pt x="2949" y="977"/>
                  </a:cubicBezTo>
                  <a:cubicBezTo>
                    <a:pt x="2980" y="977"/>
                    <a:pt x="2980" y="977"/>
                    <a:pt x="2980" y="886"/>
                  </a:cubicBezTo>
                  <a:lnTo>
                    <a:pt x="3010" y="886"/>
                  </a:lnTo>
                  <a:cubicBezTo>
                    <a:pt x="3010" y="886"/>
                    <a:pt x="3010" y="825"/>
                    <a:pt x="3010" y="825"/>
                  </a:cubicBezTo>
                  <a:lnTo>
                    <a:pt x="3040" y="825"/>
                  </a:lnTo>
                  <a:cubicBezTo>
                    <a:pt x="3040" y="886"/>
                    <a:pt x="3040" y="917"/>
                    <a:pt x="3071" y="917"/>
                  </a:cubicBezTo>
                  <a:cubicBezTo>
                    <a:pt x="3101" y="917"/>
                    <a:pt x="3132" y="917"/>
                    <a:pt x="3132" y="977"/>
                  </a:cubicBezTo>
                  <a:cubicBezTo>
                    <a:pt x="3132" y="977"/>
                    <a:pt x="3132" y="977"/>
                    <a:pt x="3132" y="917"/>
                  </a:cubicBezTo>
                  <a:cubicBezTo>
                    <a:pt x="3132" y="893"/>
                    <a:pt x="3132" y="872"/>
                    <a:pt x="3132" y="856"/>
                  </a:cubicBezTo>
                  <a:cubicBezTo>
                    <a:pt x="3147" y="917"/>
                    <a:pt x="3154" y="947"/>
                    <a:pt x="3158" y="947"/>
                  </a:cubicBezTo>
                  <a:cubicBezTo>
                    <a:pt x="3162" y="947"/>
                    <a:pt x="3162" y="917"/>
                    <a:pt x="3162" y="856"/>
                  </a:cubicBezTo>
                  <a:lnTo>
                    <a:pt x="3162" y="917"/>
                  </a:lnTo>
                  <a:cubicBezTo>
                    <a:pt x="3162" y="978"/>
                    <a:pt x="3167" y="1005"/>
                    <a:pt x="3173" y="1005"/>
                  </a:cubicBezTo>
                  <a:cubicBezTo>
                    <a:pt x="3182" y="1005"/>
                    <a:pt x="3192" y="946"/>
                    <a:pt x="3192" y="856"/>
                  </a:cubicBezTo>
                  <a:cubicBezTo>
                    <a:pt x="3192" y="898"/>
                    <a:pt x="3192" y="955"/>
                    <a:pt x="3192" y="955"/>
                  </a:cubicBezTo>
                  <a:cubicBezTo>
                    <a:pt x="3192" y="977"/>
                    <a:pt x="3192" y="1013"/>
                    <a:pt x="3192" y="1069"/>
                  </a:cubicBezTo>
                  <a:cubicBezTo>
                    <a:pt x="3192" y="1129"/>
                    <a:pt x="3192" y="1220"/>
                    <a:pt x="3192" y="1220"/>
                  </a:cubicBezTo>
                  <a:cubicBezTo>
                    <a:pt x="3223" y="1220"/>
                    <a:pt x="3223" y="1160"/>
                    <a:pt x="3223" y="1069"/>
                  </a:cubicBez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23" y="224"/>
                    <a:pt x="3212" y="180"/>
                    <a:pt x="3203" y="180"/>
                  </a:cubicBezTo>
                  <a:cubicBezTo>
                    <a:pt x="3197" y="180"/>
                    <a:pt x="3192" y="199"/>
                    <a:pt x="3192" y="248"/>
                  </a:cubicBezTo>
                  <a:cubicBezTo>
                    <a:pt x="3192" y="187"/>
                    <a:pt x="3162" y="187"/>
                    <a:pt x="3162" y="187"/>
                  </a:cubicBezTo>
                  <a:cubicBezTo>
                    <a:pt x="3132" y="187"/>
                    <a:pt x="3101" y="187"/>
                    <a:pt x="3101" y="96"/>
                  </a:cubicBezTo>
                  <a:cubicBezTo>
                    <a:pt x="3101" y="35"/>
                    <a:pt x="3101" y="35"/>
                    <a:pt x="3101" y="35"/>
                  </a:cubicBezTo>
                  <a:cubicBezTo>
                    <a:pt x="3101" y="96"/>
                    <a:pt x="3071" y="96"/>
                    <a:pt x="3040" y="96"/>
                  </a:cubicBezTo>
                  <a:cubicBezTo>
                    <a:pt x="3040" y="96"/>
                    <a:pt x="3035" y="91"/>
                    <a:pt x="3030" y="91"/>
                  </a:cubicBezTo>
                  <a:cubicBezTo>
                    <a:pt x="3021" y="91"/>
                    <a:pt x="3010" y="102"/>
                    <a:pt x="3010" y="157"/>
                  </a:cubicBezTo>
                  <a:lnTo>
                    <a:pt x="2980" y="157"/>
                  </a:lnTo>
                  <a:cubicBezTo>
                    <a:pt x="2980" y="65"/>
                    <a:pt x="2980" y="65"/>
                    <a:pt x="2980" y="65"/>
                  </a:cubicBezTo>
                  <a:cubicBezTo>
                    <a:pt x="2980" y="157"/>
                    <a:pt x="2949" y="157"/>
                    <a:pt x="2949" y="157"/>
                  </a:cubicBezTo>
                  <a:cubicBezTo>
                    <a:pt x="2949" y="157"/>
                    <a:pt x="2919" y="126"/>
                    <a:pt x="2888" y="65"/>
                  </a:cubicBezTo>
                  <a:lnTo>
                    <a:pt x="2858" y="65"/>
                  </a:lnTo>
                  <a:cubicBezTo>
                    <a:pt x="2858" y="126"/>
                    <a:pt x="2858" y="126"/>
                    <a:pt x="2828" y="126"/>
                  </a:cubicBezTo>
                  <a:cubicBezTo>
                    <a:pt x="2797" y="126"/>
                    <a:pt x="2767" y="126"/>
                    <a:pt x="2767" y="187"/>
                  </a:cubicBezTo>
                  <a:cubicBezTo>
                    <a:pt x="2747" y="48"/>
                    <a:pt x="2740" y="0"/>
                    <a:pt x="27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14"/>
            <p:cNvSpPr/>
            <p:nvPr/>
          </p:nvSpPr>
          <p:spPr>
            <a:xfrm>
              <a:off x="2442594" y="1926172"/>
              <a:ext cx="54284" cy="19837"/>
            </a:xfrm>
            <a:custGeom>
              <a:rect b="b" l="l" r="r" t="t"/>
              <a:pathLst>
                <a:path extrusionOk="0" h="1199" w="3281">
                  <a:moveTo>
                    <a:pt x="3271" y="306"/>
                  </a:moveTo>
                  <a:lnTo>
                    <a:pt x="3271" y="306"/>
                  </a:lnTo>
                  <a:cubicBezTo>
                    <a:pt x="3268" y="306"/>
                    <a:pt x="3261" y="325"/>
                    <a:pt x="3252" y="369"/>
                  </a:cubicBezTo>
                  <a:cubicBezTo>
                    <a:pt x="3252" y="369"/>
                    <a:pt x="3252" y="430"/>
                    <a:pt x="3252" y="521"/>
                  </a:cubicBezTo>
                  <a:cubicBezTo>
                    <a:pt x="3274" y="414"/>
                    <a:pt x="3280" y="306"/>
                    <a:pt x="3271" y="306"/>
                  </a:cubicBezTo>
                  <a:close/>
                  <a:moveTo>
                    <a:pt x="274" y="491"/>
                  </a:moveTo>
                  <a:lnTo>
                    <a:pt x="243" y="552"/>
                  </a:lnTo>
                  <a:cubicBezTo>
                    <a:pt x="243" y="533"/>
                    <a:pt x="243" y="513"/>
                    <a:pt x="243" y="491"/>
                  </a:cubicBezTo>
                  <a:close/>
                  <a:moveTo>
                    <a:pt x="2736" y="369"/>
                  </a:moveTo>
                  <a:cubicBezTo>
                    <a:pt x="2736" y="369"/>
                    <a:pt x="2736" y="369"/>
                    <a:pt x="2736" y="430"/>
                  </a:cubicBezTo>
                  <a:cubicBezTo>
                    <a:pt x="2736" y="491"/>
                    <a:pt x="2736" y="582"/>
                    <a:pt x="2705" y="582"/>
                  </a:cubicBezTo>
                  <a:cubicBezTo>
                    <a:pt x="2705" y="582"/>
                    <a:pt x="2705" y="430"/>
                    <a:pt x="2736" y="369"/>
                  </a:cubicBezTo>
                  <a:close/>
                  <a:moveTo>
                    <a:pt x="123" y="461"/>
                  </a:moveTo>
                  <a:cubicBezTo>
                    <a:pt x="152" y="462"/>
                    <a:pt x="152" y="522"/>
                    <a:pt x="152" y="613"/>
                  </a:cubicBezTo>
                  <a:cubicBezTo>
                    <a:pt x="152" y="627"/>
                    <a:pt x="150" y="635"/>
                    <a:pt x="148" y="635"/>
                  </a:cubicBezTo>
                  <a:cubicBezTo>
                    <a:pt x="140" y="635"/>
                    <a:pt x="126" y="580"/>
                    <a:pt x="123" y="461"/>
                  </a:cubicBezTo>
                  <a:close/>
                  <a:moveTo>
                    <a:pt x="638" y="430"/>
                  </a:moveTo>
                  <a:cubicBezTo>
                    <a:pt x="638" y="446"/>
                    <a:pt x="638" y="466"/>
                    <a:pt x="638" y="491"/>
                  </a:cubicBezTo>
                  <a:lnTo>
                    <a:pt x="608" y="643"/>
                  </a:lnTo>
                  <a:cubicBezTo>
                    <a:pt x="608" y="643"/>
                    <a:pt x="608" y="582"/>
                    <a:pt x="638" y="430"/>
                  </a:cubicBezTo>
                  <a:close/>
                  <a:moveTo>
                    <a:pt x="122" y="582"/>
                  </a:moveTo>
                  <a:cubicBezTo>
                    <a:pt x="122" y="582"/>
                    <a:pt x="122" y="582"/>
                    <a:pt x="122" y="643"/>
                  </a:cubicBezTo>
                  <a:cubicBezTo>
                    <a:pt x="122" y="664"/>
                    <a:pt x="122" y="696"/>
                    <a:pt x="122" y="734"/>
                  </a:cubicBezTo>
                  <a:cubicBezTo>
                    <a:pt x="91" y="582"/>
                    <a:pt x="91" y="582"/>
                    <a:pt x="122" y="582"/>
                  </a:cubicBezTo>
                  <a:close/>
                  <a:moveTo>
                    <a:pt x="1945" y="704"/>
                  </a:moveTo>
                  <a:cubicBezTo>
                    <a:pt x="1945" y="765"/>
                    <a:pt x="1945" y="825"/>
                    <a:pt x="1915" y="825"/>
                  </a:cubicBezTo>
                  <a:cubicBezTo>
                    <a:pt x="1915" y="765"/>
                    <a:pt x="1915" y="704"/>
                    <a:pt x="1915" y="704"/>
                  </a:cubicBezTo>
                  <a:close/>
                  <a:moveTo>
                    <a:pt x="2371" y="734"/>
                  </a:moveTo>
                  <a:cubicBezTo>
                    <a:pt x="2371" y="734"/>
                    <a:pt x="2371" y="734"/>
                    <a:pt x="2371" y="825"/>
                  </a:cubicBezTo>
                  <a:lnTo>
                    <a:pt x="2341" y="734"/>
                  </a:lnTo>
                  <a:close/>
                  <a:moveTo>
                    <a:pt x="669" y="734"/>
                  </a:moveTo>
                  <a:cubicBezTo>
                    <a:pt x="669" y="795"/>
                    <a:pt x="669" y="886"/>
                    <a:pt x="669" y="886"/>
                  </a:cubicBezTo>
                  <a:lnTo>
                    <a:pt x="638" y="886"/>
                  </a:lnTo>
                  <a:cubicBezTo>
                    <a:pt x="638" y="795"/>
                    <a:pt x="669" y="734"/>
                    <a:pt x="669" y="734"/>
                  </a:cubicBezTo>
                  <a:close/>
                  <a:moveTo>
                    <a:pt x="2281" y="1054"/>
                  </a:moveTo>
                  <a:lnTo>
                    <a:pt x="2281" y="1054"/>
                  </a:lnTo>
                  <a:cubicBezTo>
                    <a:pt x="2280" y="1067"/>
                    <a:pt x="2280" y="1082"/>
                    <a:pt x="2280" y="1099"/>
                  </a:cubicBezTo>
                  <a:cubicBezTo>
                    <a:pt x="2283" y="1105"/>
                    <a:pt x="2285" y="1110"/>
                    <a:pt x="2287" y="1115"/>
                  </a:cubicBezTo>
                  <a:lnTo>
                    <a:pt x="2287" y="1115"/>
                  </a:lnTo>
                  <a:cubicBezTo>
                    <a:pt x="2285" y="1101"/>
                    <a:pt x="2282" y="1081"/>
                    <a:pt x="2281" y="1054"/>
                  </a:cubicBezTo>
                  <a:close/>
                  <a:moveTo>
                    <a:pt x="2287" y="1115"/>
                  </a:moveTo>
                  <a:cubicBezTo>
                    <a:pt x="2290" y="1130"/>
                    <a:pt x="2292" y="1137"/>
                    <a:pt x="2293" y="1137"/>
                  </a:cubicBezTo>
                  <a:cubicBezTo>
                    <a:pt x="2294" y="1137"/>
                    <a:pt x="2293" y="1129"/>
                    <a:pt x="2287" y="1115"/>
                  </a:cubicBezTo>
                  <a:close/>
                  <a:moveTo>
                    <a:pt x="122" y="1160"/>
                  </a:moveTo>
                  <a:cubicBezTo>
                    <a:pt x="122" y="1160"/>
                    <a:pt x="122" y="1160"/>
                    <a:pt x="122" y="1160"/>
                  </a:cubicBezTo>
                  <a:cubicBezTo>
                    <a:pt x="122" y="1160"/>
                    <a:pt x="122" y="1160"/>
                    <a:pt x="122" y="1160"/>
                  </a:cubicBezTo>
                  <a:close/>
                  <a:moveTo>
                    <a:pt x="2737" y="0"/>
                  </a:moveTo>
                  <a:cubicBezTo>
                    <a:pt x="2736" y="0"/>
                    <a:pt x="2736" y="14"/>
                    <a:pt x="2736" y="35"/>
                  </a:cubicBezTo>
                  <a:cubicBezTo>
                    <a:pt x="2736" y="35"/>
                    <a:pt x="2736" y="126"/>
                    <a:pt x="2736" y="187"/>
                  </a:cubicBezTo>
                  <a:cubicBezTo>
                    <a:pt x="2736" y="126"/>
                    <a:pt x="2726" y="99"/>
                    <a:pt x="2714" y="99"/>
                  </a:cubicBezTo>
                  <a:cubicBezTo>
                    <a:pt x="2696" y="99"/>
                    <a:pt x="2675" y="157"/>
                    <a:pt x="2675" y="248"/>
                  </a:cubicBezTo>
                  <a:lnTo>
                    <a:pt x="2675" y="187"/>
                  </a:lnTo>
                  <a:cubicBezTo>
                    <a:pt x="2675" y="96"/>
                    <a:pt x="2644" y="96"/>
                    <a:pt x="2644" y="96"/>
                  </a:cubicBezTo>
                  <a:cubicBezTo>
                    <a:pt x="2644" y="163"/>
                    <a:pt x="2639" y="188"/>
                    <a:pt x="2632" y="188"/>
                  </a:cubicBezTo>
                  <a:cubicBezTo>
                    <a:pt x="2624" y="188"/>
                    <a:pt x="2614" y="147"/>
                    <a:pt x="2614" y="96"/>
                  </a:cubicBezTo>
                  <a:cubicBezTo>
                    <a:pt x="2614" y="35"/>
                    <a:pt x="2614" y="35"/>
                    <a:pt x="2584" y="35"/>
                  </a:cubicBezTo>
                  <a:cubicBezTo>
                    <a:pt x="2584" y="86"/>
                    <a:pt x="2578" y="105"/>
                    <a:pt x="2572" y="105"/>
                  </a:cubicBezTo>
                  <a:cubicBezTo>
                    <a:pt x="2563" y="105"/>
                    <a:pt x="2553" y="70"/>
                    <a:pt x="2553" y="35"/>
                  </a:cubicBezTo>
                  <a:cubicBezTo>
                    <a:pt x="2553" y="96"/>
                    <a:pt x="2553" y="96"/>
                    <a:pt x="2553" y="96"/>
                  </a:cubicBezTo>
                  <a:cubicBezTo>
                    <a:pt x="2523" y="96"/>
                    <a:pt x="2523" y="96"/>
                    <a:pt x="2523" y="157"/>
                  </a:cubicBezTo>
                  <a:cubicBezTo>
                    <a:pt x="2523" y="192"/>
                    <a:pt x="2523" y="223"/>
                    <a:pt x="2523" y="248"/>
                  </a:cubicBezTo>
                  <a:cubicBezTo>
                    <a:pt x="2523" y="157"/>
                    <a:pt x="2523" y="157"/>
                    <a:pt x="2493" y="157"/>
                  </a:cubicBezTo>
                  <a:cubicBezTo>
                    <a:pt x="2493" y="157"/>
                    <a:pt x="2462" y="157"/>
                    <a:pt x="2462" y="96"/>
                  </a:cubicBezTo>
                  <a:lnTo>
                    <a:pt x="2462" y="157"/>
                  </a:lnTo>
                  <a:cubicBezTo>
                    <a:pt x="2462" y="126"/>
                    <a:pt x="2455" y="111"/>
                    <a:pt x="2447" y="111"/>
                  </a:cubicBezTo>
                  <a:cubicBezTo>
                    <a:pt x="2439" y="111"/>
                    <a:pt x="2432" y="126"/>
                    <a:pt x="2432" y="157"/>
                  </a:cubicBezTo>
                  <a:cubicBezTo>
                    <a:pt x="2432" y="81"/>
                    <a:pt x="2424" y="43"/>
                    <a:pt x="2417" y="43"/>
                  </a:cubicBezTo>
                  <a:cubicBezTo>
                    <a:pt x="2409" y="43"/>
                    <a:pt x="2401" y="81"/>
                    <a:pt x="2401" y="157"/>
                  </a:cubicBezTo>
                  <a:cubicBezTo>
                    <a:pt x="2401" y="96"/>
                    <a:pt x="2401" y="96"/>
                    <a:pt x="2401" y="65"/>
                  </a:cubicBezTo>
                  <a:cubicBezTo>
                    <a:pt x="2401" y="111"/>
                    <a:pt x="2394" y="134"/>
                    <a:pt x="2386" y="134"/>
                  </a:cubicBezTo>
                  <a:cubicBezTo>
                    <a:pt x="2379" y="134"/>
                    <a:pt x="2371" y="111"/>
                    <a:pt x="2371" y="65"/>
                  </a:cubicBezTo>
                  <a:cubicBezTo>
                    <a:pt x="2371" y="157"/>
                    <a:pt x="2371" y="157"/>
                    <a:pt x="2371" y="157"/>
                  </a:cubicBezTo>
                  <a:cubicBezTo>
                    <a:pt x="2371" y="157"/>
                    <a:pt x="2341" y="157"/>
                    <a:pt x="2341" y="217"/>
                  </a:cubicBezTo>
                  <a:cubicBezTo>
                    <a:pt x="2341" y="199"/>
                    <a:pt x="2341" y="178"/>
                    <a:pt x="2341" y="157"/>
                  </a:cubicBezTo>
                  <a:cubicBezTo>
                    <a:pt x="2341" y="157"/>
                    <a:pt x="2310" y="157"/>
                    <a:pt x="2310" y="217"/>
                  </a:cubicBezTo>
                  <a:cubicBezTo>
                    <a:pt x="2310" y="157"/>
                    <a:pt x="2310" y="157"/>
                    <a:pt x="2280" y="157"/>
                  </a:cubicBezTo>
                  <a:cubicBezTo>
                    <a:pt x="2249" y="217"/>
                    <a:pt x="2249" y="217"/>
                    <a:pt x="2249" y="217"/>
                  </a:cubicBezTo>
                  <a:cubicBezTo>
                    <a:pt x="2249" y="157"/>
                    <a:pt x="2219" y="126"/>
                    <a:pt x="2189" y="126"/>
                  </a:cubicBezTo>
                  <a:cubicBezTo>
                    <a:pt x="2189" y="126"/>
                    <a:pt x="2189" y="217"/>
                    <a:pt x="2189" y="278"/>
                  </a:cubicBezTo>
                  <a:cubicBezTo>
                    <a:pt x="2189" y="172"/>
                    <a:pt x="2181" y="119"/>
                    <a:pt x="2173" y="119"/>
                  </a:cubicBezTo>
                  <a:cubicBezTo>
                    <a:pt x="2166" y="119"/>
                    <a:pt x="2158" y="172"/>
                    <a:pt x="2158" y="278"/>
                  </a:cubicBezTo>
                  <a:cubicBezTo>
                    <a:pt x="2158" y="248"/>
                    <a:pt x="2158" y="210"/>
                    <a:pt x="2158" y="187"/>
                  </a:cubicBezTo>
                  <a:cubicBezTo>
                    <a:pt x="2158" y="187"/>
                    <a:pt x="2158" y="187"/>
                    <a:pt x="2128" y="126"/>
                  </a:cubicBezTo>
                  <a:cubicBezTo>
                    <a:pt x="2128" y="143"/>
                    <a:pt x="2128" y="165"/>
                    <a:pt x="2128" y="187"/>
                  </a:cubicBezTo>
                  <a:cubicBezTo>
                    <a:pt x="2128" y="142"/>
                    <a:pt x="2124" y="122"/>
                    <a:pt x="2118" y="122"/>
                  </a:cubicBezTo>
                  <a:cubicBezTo>
                    <a:pt x="2110" y="122"/>
                    <a:pt x="2097" y="182"/>
                    <a:pt x="2097" y="278"/>
                  </a:cubicBezTo>
                  <a:cubicBezTo>
                    <a:pt x="2097" y="278"/>
                    <a:pt x="2097" y="278"/>
                    <a:pt x="2097" y="187"/>
                  </a:cubicBezTo>
                  <a:cubicBezTo>
                    <a:pt x="2097" y="187"/>
                    <a:pt x="2067" y="187"/>
                    <a:pt x="2067" y="278"/>
                  </a:cubicBezTo>
                  <a:cubicBezTo>
                    <a:pt x="2067" y="323"/>
                    <a:pt x="2067" y="343"/>
                    <a:pt x="2065" y="343"/>
                  </a:cubicBezTo>
                  <a:cubicBezTo>
                    <a:pt x="2063" y="343"/>
                    <a:pt x="2056" y="283"/>
                    <a:pt x="2037" y="187"/>
                  </a:cubicBezTo>
                  <a:lnTo>
                    <a:pt x="2037" y="248"/>
                  </a:lnTo>
                  <a:cubicBezTo>
                    <a:pt x="2037" y="309"/>
                    <a:pt x="2032" y="336"/>
                    <a:pt x="2026" y="336"/>
                  </a:cubicBezTo>
                  <a:cubicBezTo>
                    <a:pt x="2017" y="336"/>
                    <a:pt x="2006" y="278"/>
                    <a:pt x="2006" y="187"/>
                  </a:cubicBezTo>
                  <a:cubicBezTo>
                    <a:pt x="2006" y="187"/>
                    <a:pt x="1976" y="187"/>
                    <a:pt x="1976" y="96"/>
                  </a:cubicBezTo>
                  <a:cubicBezTo>
                    <a:pt x="1976" y="141"/>
                    <a:pt x="1968" y="164"/>
                    <a:pt x="1961" y="164"/>
                  </a:cubicBezTo>
                  <a:cubicBezTo>
                    <a:pt x="1953" y="164"/>
                    <a:pt x="1945" y="141"/>
                    <a:pt x="1945" y="96"/>
                  </a:cubicBezTo>
                  <a:cubicBezTo>
                    <a:pt x="1945" y="157"/>
                    <a:pt x="1915" y="157"/>
                    <a:pt x="1915" y="157"/>
                  </a:cubicBezTo>
                  <a:cubicBezTo>
                    <a:pt x="1915" y="248"/>
                    <a:pt x="1915" y="248"/>
                    <a:pt x="1915" y="248"/>
                  </a:cubicBezTo>
                  <a:cubicBezTo>
                    <a:pt x="1915" y="248"/>
                    <a:pt x="1885" y="157"/>
                    <a:pt x="1885" y="157"/>
                  </a:cubicBezTo>
                  <a:cubicBezTo>
                    <a:pt x="1885" y="157"/>
                    <a:pt x="1885" y="157"/>
                    <a:pt x="1885" y="248"/>
                  </a:cubicBezTo>
                  <a:cubicBezTo>
                    <a:pt x="1885" y="248"/>
                    <a:pt x="1854" y="157"/>
                    <a:pt x="1854" y="157"/>
                  </a:cubicBezTo>
                  <a:cubicBezTo>
                    <a:pt x="1854" y="157"/>
                    <a:pt x="1854" y="157"/>
                    <a:pt x="1854" y="248"/>
                  </a:cubicBezTo>
                  <a:cubicBezTo>
                    <a:pt x="1854" y="309"/>
                    <a:pt x="1854" y="339"/>
                    <a:pt x="1850" y="339"/>
                  </a:cubicBezTo>
                  <a:cubicBezTo>
                    <a:pt x="1847" y="339"/>
                    <a:pt x="1839" y="309"/>
                    <a:pt x="1824" y="248"/>
                  </a:cubicBezTo>
                  <a:cubicBezTo>
                    <a:pt x="1824" y="237"/>
                    <a:pt x="1824" y="227"/>
                    <a:pt x="1824" y="217"/>
                  </a:cubicBezTo>
                  <a:cubicBezTo>
                    <a:pt x="1824" y="187"/>
                    <a:pt x="1824" y="172"/>
                    <a:pt x="1820" y="172"/>
                  </a:cubicBezTo>
                  <a:cubicBezTo>
                    <a:pt x="1816" y="172"/>
                    <a:pt x="1809" y="187"/>
                    <a:pt x="1793" y="217"/>
                  </a:cubicBezTo>
                  <a:cubicBezTo>
                    <a:pt x="1793" y="217"/>
                    <a:pt x="1793" y="217"/>
                    <a:pt x="1793" y="157"/>
                  </a:cubicBezTo>
                  <a:cubicBezTo>
                    <a:pt x="1793" y="218"/>
                    <a:pt x="1788" y="240"/>
                    <a:pt x="1783" y="240"/>
                  </a:cubicBezTo>
                  <a:cubicBezTo>
                    <a:pt x="1774" y="240"/>
                    <a:pt x="1763" y="193"/>
                    <a:pt x="1763" y="157"/>
                  </a:cubicBezTo>
                  <a:cubicBezTo>
                    <a:pt x="1763" y="157"/>
                    <a:pt x="1763" y="157"/>
                    <a:pt x="1763" y="217"/>
                  </a:cubicBezTo>
                  <a:cubicBezTo>
                    <a:pt x="1763" y="293"/>
                    <a:pt x="1755" y="331"/>
                    <a:pt x="1748" y="331"/>
                  </a:cubicBezTo>
                  <a:cubicBezTo>
                    <a:pt x="1740" y="331"/>
                    <a:pt x="1733" y="293"/>
                    <a:pt x="1733" y="217"/>
                  </a:cubicBezTo>
                  <a:cubicBezTo>
                    <a:pt x="1733" y="201"/>
                    <a:pt x="1733" y="181"/>
                    <a:pt x="1733" y="157"/>
                  </a:cubicBezTo>
                  <a:lnTo>
                    <a:pt x="1733" y="5"/>
                  </a:lnTo>
                  <a:cubicBezTo>
                    <a:pt x="1733" y="65"/>
                    <a:pt x="1702" y="65"/>
                    <a:pt x="1702" y="65"/>
                  </a:cubicBezTo>
                  <a:cubicBezTo>
                    <a:pt x="1702" y="157"/>
                    <a:pt x="1702" y="157"/>
                    <a:pt x="1702" y="157"/>
                  </a:cubicBezTo>
                  <a:cubicBezTo>
                    <a:pt x="1702" y="157"/>
                    <a:pt x="1672" y="217"/>
                    <a:pt x="1672" y="217"/>
                  </a:cubicBezTo>
                  <a:cubicBezTo>
                    <a:pt x="1672" y="217"/>
                    <a:pt x="1641" y="217"/>
                    <a:pt x="1641" y="126"/>
                  </a:cubicBezTo>
                  <a:cubicBezTo>
                    <a:pt x="1641" y="126"/>
                    <a:pt x="1641" y="126"/>
                    <a:pt x="1641" y="217"/>
                  </a:cubicBezTo>
                  <a:cubicBezTo>
                    <a:pt x="1641" y="248"/>
                    <a:pt x="1634" y="263"/>
                    <a:pt x="1626" y="263"/>
                  </a:cubicBezTo>
                  <a:cubicBezTo>
                    <a:pt x="1619" y="263"/>
                    <a:pt x="1611" y="248"/>
                    <a:pt x="1611" y="217"/>
                  </a:cubicBezTo>
                  <a:cubicBezTo>
                    <a:pt x="1611" y="278"/>
                    <a:pt x="1581" y="278"/>
                    <a:pt x="1581" y="278"/>
                  </a:cubicBezTo>
                  <a:cubicBezTo>
                    <a:pt x="1581" y="241"/>
                    <a:pt x="1534" y="215"/>
                    <a:pt x="1499" y="215"/>
                  </a:cubicBezTo>
                  <a:cubicBezTo>
                    <a:pt x="1477" y="215"/>
                    <a:pt x="1459" y="225"/>
                    <a:pt x="1459" y="248"/>
                  </a:cubicBezTo>
                  <a:cubicBezTo>
                    <a:pt x="1459" y="339"/>
                    <a:pt x="1459" y="400"/>
                    <a:pt x="1459" y="400"/>
                  </a:cubicBezTo>
                  <a:lnTo>
                    <a:pt x="1429" y="400"/>
                  </a:lnTo>
                  <a:cubicBezTo>
                    <a:pt x="1429" y="339"/>
                    <a:pt x="1459" y="248"/>
                    <a:pt x="1459" y="248"/>
                  </a:cubicBezTo>
                  <a:lnTo>
                    <a:pt x="1429" y="248"/>
                  </a:lnTo>
                  <a:cubicBezTo>
                    <a:pt x="1429" y="196"/>
                    <a:pt x="1423" y="178"/>
                    <a:pt x="1417" y="178"/>
                  </a:cubicBezTo>
                  <a:cubicBezTo>
                    <a:pt x="1408" y="178"/>
                    <a:pt x="1398" y="213"/>
                    <a:pt x="1398" y="248"/>
                  </a:cubicBezTo>
                  <a:cubicBezTo>
                    <a:pt x="1398" y="339"/>
                    <a:pt x="1398" y="339"/>
                    <a:pt x="1398" y="339"/>
                  </a:cubicBezTo>
                  <a:cubicBezTo>
                    <a:pt x="1398" y="246"/>
                    <a:pt x="1387" y="210"/>
                    <a:pt x="1378" y="210"/>
                  </a:cubicBezTo>
                  <a:cubicBezTo>
                    <a:pt x="1372" y="210"/>
                    <a:pt x="1368" y="224"/>
                    <a:pt x="1368" y="248"/>
                  </a:cubicBezTo>
                  <a:cubicBezTo>
                    <a:pt x="1368" y="181"/>
                    <a:pt x="1362" y="143"/>
                    <a:pt x="1355" y="143"/>
                  </a:cubicBezTo>
                  <a:cubicBezTo>
                    <a:pt x="1347" y="143"/>
                    <a:pt x="1337" y="203"/>
                    <a:pt x="1337" y="339"/>
                  </a:cubicBezTo>
                  <a:cubicBezTo>
                    <a:pt x="1337" y="298"/>
                    <a:pt x="1337" y="268"/>
                    <a:pt x="1337" y="248"/>
                  </a:cubicBezTo>
                  <a:cubicBezTo>
                    <a:pt x="1337" y="324"/>
                    <a:pt x="1330" y="362"/>
                    <a:pt x="1322" y="362"/>
                  </a:cubicBezTo>
                  <a:cubicBezTo>
                    <a:pt x="1315" y="362"/>
                    <a:pt x="1307" y="324"/>
                    <a:pt x="1307" y="248"/>
                  </a:cubicBezTo>
                  <a:cubicBezTo>
                    <a:pt x="1307" y="324"/>
                    <a:pt x="1299" y="362"/>
                    <a:pt x="1292" y="362"/>
                  </a:cubicBezTo>
                  <a:cubicBezTo>
                    <a:pt x="1284" y="362"/>
                    <a:pt x="1277" y="324"/>
                    <a:pt x="1277" y="248"/>
                  </a:cubicBezTo>
                  <a:cubicBezTo>
                    <a:pt x="1246" y="248"/>
                    <a:pt x="1246" y="157"/>
                    <a:pt x="1216" y="157"/>
                  </a:cubicBezTo>
                  <a:cubicBezTo>
                    <a:pt x="1155" y="157"/>
                    <a:pt x="1155" y="157"/>
                    <a:pt x="1155" y="248"/>
                  </a:cubicBezTo>
                  <a:cubicBezTo>
                    <a:pt x="1155" y="248"/>
                    <a:pt x="1155" y="157"/>
                    <a:pt x="1125" y="157"/>
                  </a:cubicBezTo>
                  <a:cubicBezTo>
                    <a:pt x="1125" y="157"/>
                    <a:pt x="1125" y="157"/>
                    <a:pt x="1125" y="96"/>
                  </a:cubicBezTo>
                  <a:cubicBezTo>
                    <a:pt x="1125" y="167"/>
                    <a:pt x="1114" y="197"/>
                    <a:pt x="1100" y="197"/>
                  </a:cubicBezTo>
                  <a:cubicBezTo>
                    <a:pt x="1089" y="197"/>
                    <a:pt x="1076" y="182"/>
                    <a:pt x="1064" y="157"/>
                  </a:cubicBezTo>
                  <a:cubicBezTo>
                    <a:pt x="1064" y="157"/>
                    <a:pt x="1064" y="157"/>
                    <a:pt x="1064" y="217"/>
                  </a:cubicBezTo>
                  <a:cubicBezTo>
                    <a:pt x="1064" y="263"/>
                    <a:pt x="1064" y="286"/>
                    <a:pt x="1060" y="286"/>
                  </a:cubicBezTo>
                  <a:cubicBezTo>
                    <a:pt x="1056" y="286"/>
                    <a:pt x="1049" y="263"/>
                    <a:pt x="1034" y="217"/>
                  </a:cubicBezTo>
                  <a:cubicBezTo>
                    <a:pt x="1034" y="197"/>
                    <a:pt x="1034" y="174"/>
                    <a:pt x="1034" y="157"/>
                  </a:cubicBezTo>
                  <a:cubicBezTo>
                    <a:pt x="1024" y="129"/>
                    <a:pt x="1018" y="118"/>
                    <a:pt x="1013" y="118"/>
                  </a:cubicBezTo>
                  <a:cubicBezTo>
                    <a:pt x="1003" y="118"/>
                    <a:pt x="1003" y="175"/>
                    <a:pt x="1003" y="217"/>
                  </a:cubicBezTo>
                  <a:cubicBezTo>
                    <a:pt x="1003" y="200"/>
                    <a:pt x="1003" y="179"/>
                    <a:pt x="1003" y="157"/>
                  </a:cubicBezTo>
                  <a:cubicBezTo>
                    <a:pt x="973" y="157"/>
                    <a:pt x="973" y="157"/>
                    <a:pt x="973" y="278"/>
                  </a:cubicBezTo>
                  <a:cubicBezTo>
                    <a:pt x="973" y="261"/>
                    <a:pt x="973" y="246"/>
                    <a:pt x="973" y="217"/>
                  </a:cubicBezTo>
                  <a:cubicBezTo>
                    <a:pt x="973" y="217"/>
                    <a:pt x="973" y="126"/>
                    <a:pt x="973" y="65"/>
                  </a:cubicBezTo>
                  <a:cubicBezTo>
                    <a:pt x="960" y="40"/>
                    <a:pt x="953" y="26"/>
                    <a:pt x="948" y="26"/>
                  </a:cubicBezTo>
                  <a:cubicBezTo>
                    <a:pt x="942" y="26"/>
                    <a:pt x="942" y="55"/>
                    <a:pt x="942" y="126"/>
                  </a:cubicBezTo>
                  <a:cubicBezTo>
                    <a:pt x="912" y="126"/>
                    <a:pt x="912" y="339"/>
                    <a:pt x="912" y="491"/>
                  </a:cubicBezTo>
                  <a:cubicBezTo>
                    <a:pt x="912" y="430"/>
                    <a:pt x="912" y="430"/>
                    <a:pt x="882" y="430"/>
                  </a:cubicBezTo>
                  <a:cubicBezTo>
                    <a:pt x="882" y="339"/>
                    <a:pt x="912" y="339"/>
                    <a:pt x="912" y="339"/>
                  </a:cubicBezTo>
                  <a:lnTo>
                    <a:pt x="912" y="278"/>
                  </a:lnTo>
                  <a:cubicBezTo>
                    <a:pt x="912" y="202"/>
                    <a:pt x="904" y="164"/>
                    <a:pt x="897" y="164"/>
                  </a:cubicBezTo>
                  <a:cubicBezTo>
                    <a:pt x="889" y="164"/>
                    <a:pt x="882" y="202"/>
                    <a:pt x="882" y="278"/>
                  </a:cubicBezTo>
                  <a:cubicBezTo>
                    <a:pt x="882" y="248"/>
                    <a:pt x="882" y="210"/>
                    <a:pt x="882" y="187"/>
                  </a:cubicBezTo>
                  <a:cubicBezTo>
                    <a:pt x="882" y="187"/>
                    <a:pt x="882" y="187"/>
                    <a:pt x="851" y="126"/>
                  </a:cubicBezTo>
                  <a:cubicBezTo>
                    <a:pt x="851" y="126"/>
                    <a:pt x="851" y="126"/>
                    <a:pt x="851" y="187"/>
                  </a:cubicBezTo>
                  <a:cubicBezTo>
                    <a:pt x="851" y="278"/>
                    <a:pt x="851" y="278"/>
                    <a:pt x="851" y="278"/>
                  </a:cubicBezTo>
                  <a:cubicBezTo>
                    <a:pt x="851" y="278"/>
                    <a:pt x="851" y="278"/>
                    <a:pt x="851" y="339"/>
                  </a:cubicBezTo>
                  <a:cubicBezTo>
                    <a:pt x="851" y="400"/>
                    <a:pt x="821" y="491"/>
                    <a:pt x="821" y="491"/>
                  </a:cubicBezTo>
                  <a:cubicBezTo>
                    <a:pt x="821" y="470"/>
                    <a:pt x="821" y="441"/>
                    <a:pt x="821" y="400"/>
                  </a:cubicBezTo>
                  <a:cubicBezTo>
                    <a:pt x="821" y="339"/>
                    <a:pt x="821" y="339"/>
                    <a:pt x="821" y="339"/>
                  </a:cubicBezTo>
                  <a:cubicBezTo>
                    <a:pt x="821" y="339"/>
                    <a:pt x="790" y="339"/>
                    <a:pt x="790" y="248"/>
                  </a:cubicBezTo>
                  <a:cubicBezTo>
                    <a:pt x="790" y="314"/>
                    <a:pt x="790" y="363"/>
                    <a:pt x="779" y="363"/>
                  </a:cubicBezTo>
                  <a:cubicBezTo>
                    <a:pt x="775" y="363"/>
                    <a:pt x="768" y="356"/>
                    <a:pt x="760" y="339"/>
                  </a:cubicBezTo>
                  <a:cubicBezTo>
                    <a:pt x="760" y="339"/>
                    <a:pt x="760" y="339"/>
                    <a:pt x="760" y="248"/>
                  </a:cubicBezTo>
                  <a:cubicBezTo>
                    <a:pt x="760" y="293"/>
                    <a:pt x="752" y="316"/>
                    <a:pt x="745" y="316"/>
                  </a:cubicBezTo>
                  <a:cubicBezTo>
                    <a:pt x="737" y="316"/>
                    <a:pt x="730" y="293"/>
                    <a:pt x="730" y="248"/>
                  </a:cubicBezTo>
                  <a:cubicBezTo>
                    <a:pt x="714" y="172"/>
                    <a:pt x="707" y="134"/>
                    <a:pt x="703" y="134"/>
                  </a:cubicBezTo>
                  <a:cubicBezTo>
                    <a:pt x="699" y="134"/>
                    <a:pt x="699" y="172"/>
                    <a:pt x="699" y="248"/>
                  </a:cubicBezTo>
                  <a:cubicBezTo>
                    <a:pt x="699" y="284"/>
                    <a:pt x="699" y="331"/>
                    <a:pt x="699" y="331"/>
                  </a:cubicBezTo>
                  <a:cubicBezTo>
                    <a:pt x="699" y="423"/>
                    <a:pt x="699" y="557"/>
                    <a:pt x="699" y="613"/>
                  </a:cubicBezTo>
                  <a:cubicBezTo>
                    <a:pt x="699" y="698"/>
                    <a:pt x="699" y="736"/>
                    <a:pt x="694" y="736"/>
                  </a:cubicBezTo>
                  <a:cubicBezTo>
                    <a:pt x="690" y="736"/>
                    <a:pt x="682" y="713"/>
                    <a:pt x="669" y="673"/>
                  </a:cubicBezTo>
                  <a:cubicBezTo>
                    <a:pt x="669" y="673"/>
                    <a:pt x="669" y="613"/>
                    <a:pt x="669" y="521"/>
                  </a:cubicBezTo>
                  <a:cubicBezTo>
                    <a:pt x="669" y="461"/>
                    <a:pt x="669" y="461"/>
                    <a:pt x="669" y="461"/>
                  </a:cubicBezTo>
                  <a:cubicBezTo>
                    <a:pt x="669" y="400"/>
                    <a:pt x="669" y="309"/>
                    <a:pt x="669" y="309"/>
                  </a:cubicBezTo>
                  <a:cubicBezTo>
                    <a:pt x="669" y="248"/>
                    <a:pt x="669" y="248"/>
                    <a:pt x="638" y="248"/>
                  </a:cubicBezTo>
                  <a:cubicBezTo>
                    <a:pt x="638" y="248"/>
                    <a:pt x="638" y="248"/>
                    <a:pt x="638" y="157"/>
                  </a:cubicBezTo>
                  <a:cubicBezTo>
                    <a:pt x="608" y="157"/>
                    <a:pt x="608" y="157"/>
                    <a:pt x="608" y="248"/>
                  </a:cubicBezTo>
                  <a:cubicBezTo>
                    <a:pt x="608" y="273"/>
                    <a:pt x="608" y="293"/>
                    <a:pt x="608" y="309"/>
                  </a:cubicBezTo>
                  <a:cubicBezTo>
                    <a:pt x="608" y="212"/>
                    <a:pt x="583" y="139"/>
                    <a:pt x="565" y="139"/>
                  </a:cubicBezTo>
                  <a:cubicBezTo>
                    <a:pt x="555" y="139"/>
                    <a:pt x="547" y="162"/>
                    <a:pt x="547" y="217"/>
                  </a:cubicBezTo>
                  <a:cubicBezTo>
                    <a:pt x="547" y="187"/>
                    <a:pt x="540" y="172"/>
                    <a:pt x="532" y="172"/>
                  </a:cubicBezTo>
                  <a:cubicBezTo>
                    <a:pt x="524" y="172"/>
                    <a:pt x="517" y="187"/>
                    <a:pt x="517" y="217"/>
                  </a:cubicBezTo>
                  <a:lnTo>
                    <a:pt x="486" y="217"/>
                  </a:lnTo>
                  <a:cubicBezTo>
                    <a:pt x="486" y="237"/>
                    <a:pt x="486" y="260"/>
                    <a:pt x="486" y="278"/>
                  </a:cubicBezTo>
                  <a:cubicBezTo>
                    <a:pt x="486" y="217"/>
                    <a:pt x="486" y="217"/>
                    <a:pt x="456" y="217"/>
                  </a:cubicBezTo>
                  <a:cubicBezTo>
                    <a:pt x="456" y="217"/>
                    <a:pt x="456" y="217"/>
                    <a:pt x="456" y="278"/>
                  </a:cubicBezTo>
                  <a:cubicBezTo>
                    <a:pt x="447" y="306"/>
                    <a:pt x="440" y="317"/>
                    <a:pt x="436" y="317"/>
                  </a:cubicBezTo>
                  <a:cubicBezTo>
                    <a:pt x="426" y="317"/>
                    <a:pt x="426" y="260"/>
                    <a:pt x="426" y="217"/>
                  </a:cubicBezTo>
                  <a:cubicBezTo>
                    <a:pt x="426" y="217"/>
                    <a:pt x="395" y="217"/>
                    <a:pt x="395" y="278"/>
                  </a:cubicBezTo>
                  <a:cubicBezTo>
                    <a:pt x="395" y="260"/>
                    <a:pt x="395" y="239"/>
                    <a:pt x="395" y="217"/>
                  </a:cubicBezTo>
                  <a:cubicBezTo>
                    <a:pt x="395" y="198"/>
                    <a:pt x="395" y="190"/>
                    <a:pt x="395" y="190"/>
                  </a:cubicBezTo>
                  <a:cubicBezTo>
                    <a:pt x="394" y="190"/>
                    <a:pt x="389" y="310"/>
                    <a:pt x="365" y="430"/>
                  </a:cubicBezTo>
                  <a:lnTo>
                    <a:pt x="365" y="339"/>
                  </a:lnTo>
                  <a:cubicBezTo>
                    <a:pt x="365" y="430"/>
                    <a:pt x="365" y="491"/>
                    <a:pt x="334" y="491"/>
                  </a:cubicBezTo>
                  <a:cubicBezTo>
                    <a:pt x="365" y="491"/>
                    <a:pt x="365" y="552"/>
                    <a:pt x="365" y="643"/>
                  </a:cubicBezTo>
                  <a:cubicBezTo>
                    <a:pt x="365" y="643"/>
                    <a:pt x="334" y="552"/>
                    <a:pt x="334" y="491"/>
                  </a:cubicBezTo>
                  <a:cubicBezTo>
                    <a:pt x="334" y="339"/>
                    <a:pt x="334" y="278"/>
                    <a:pt x="304" y="278"/>
                  </a:cubicBezTo>
                  <a:cubicBezTo>
                    <a:pt x="304" y="278"/>
                    <a:pt x="304" y="278"/>
                    <a:pt x="274" y="187"/>
                  </a:cubicBezTo>
                  <a:cubicBezTo>
                    <a:pt x="274" y="187"/>
                    <a:pt x="274" y="187"/>
                    <a:pt x="274" y="278"/>
                  </a:cubicBezTo>
                  <a:cubicBezTo>
                    <a:pt x="274" y="233"/>
                    <a:pt x="266" y="210"/>
                    <a:pt x="258" y="210"/>
                  </a:cubicBezTo>
                  <a:cubicBezTo>
                    <a:pt x="251" y="210"/>
                    <a:pt x="243" y="233"/>
                    <a:pt x="243" y="278"/>
                  </a:cubicBezTo>
                  <a:cubicBezTo>
                    <a:pt x="243" y="296"/>
                    <a:pt x="243" y="316"/>
                    <a:pt x="243" y="339"/>
                  </a:cubicBezTo>
                  <a:cubicBezTo>
                    <a:pt x="243" y="358"/>
                    <a:pt x="243" y="379"/>
                    <a:pt x="243" y="400"/>
                  </a:cubicBezTo>
                  <a:cubicBezTo>
                    <a:pt x="243" y="309"/>
                    <a:pt x="232" y="251"/>
                    <a:pt x="224" y="251"/>
                  </a:cubicBezTo>
                  <a:cubicBezTo>
                    <a:pt x="218" y="251"/>
                    <a:pt x="213" y="278"/>
                    <a:pt x="213" y="339"/>
                  </a:cubicBezTo>
                  <a:cubicBezTo>
                    <a:pt x="194" y="246"/>
                    <a:pt x="187" y="210"/>
                    <a:pt x="184" y="210"/>
                  </a:cubicBezTo>
                  <a:cubicBezTo>
                    <a:pt x="182" y="210"/>
                    <a:pt x="182" y="224"/>
                    <a:pt x="182" y="248"/>
                  </a:cubicBezTo>
                  <a:cubicBezTo>
                    <a:pt x="182" y="333"/>
                    <a:pt x="173" y="371"/>
                    <a:pt x="164" y="371"/>
                  </a:cubicBezTo>
                  <a:cubicBezTo>
                    <a:pt x="158" y="371"/>
                    <a:pt x="152" y="348"/>
                    <a:pt x="152" y="309"/>
                  </a:cubicBezTo>
                  <a:lnTo>
                    <a:pt x="122" y="457"/>
                  </a:lnTo>
                  <a:lnTo>
                    <a:pt x="122" y="457"/>
                  </a:lnTo>
                  <a:cubicBezTo>
                    <a:pt x="122" y="439"/>
                    <a:pt x="122" y="420"/>
                    <a:pt x="122" y="400"/>
                  </a:cubicBezTo>
                  <a:cubicBezTo>
                    <a:pt x="91" y="400"/>
                    <a:pt x="91" y="400"/>
                    <a:pt x="91" y="309"/>
                  </a:cubicBezTo>
                  <a:cubicBezTo>
                    <a:pt x="91" y="333"/>
                    <a:pt x="91" y="353"/>
                    <a:pt x="91" y="369"/>
                  </a:cubicBezTo>
                  <a:cubicBezTo>
                    <a:pt x="91" y="445"/>
                    <a:pt x="91" y="483"/>
                    <a:pt x="87" y="483"/>
                  </a:cubicBezTo>
                  <a:cubicBezTo>
                    <a:pt x="84" y="483"/>
                    <a:pt x="76" y="445"/>
                    <a:pt x="61" y="369"/>
                  </a:cubicBezTo>
                  <a:cubicBezTo>
                    <a:pt x="30" y="369"/>
                    <a:pt x="30" y="369"/>
                    <a:pt x="30" y="309"/>
                  </a:cubicBezTo>
                  <a:cubicBezTo>
                    <a:pt x="30" y="263"/>
                    <a:pt x="30" y="240"/>
                    <a:pt x="27" y="240"/>
                  </a:cubicBezTo>
                  <a:cubicBezTo>
                    <a:pt x="23" y="240"/>
                    <a:pt x="15" y="263"/>
                    <a:pt x="0" y="309"/>
                  </a:cubicBezTo>
                  <a:cubicBezTo>
                    <a:pt x="0" y="461"/>
                    <a:pt x="0" y="521"/>
                    <a:pt x="30" y="521"/>
                  </a:cubicBezTo>
                  <a:cubicBezTo>
                    <a:pt x="30" y="521"/>
                    <a:pt x="30" y="521"/>
                    <a:pt x="30" y="582"/>
                  </a:cubicBezTo>
                  <a:lnTo>
                    <a:pt x="0" y="582"/>
                  </a:lnTo>
                  <a:cubicBezTo>
                    <a:pt x="0" y="582"/>
                    <a:pt x="0" y="582"/>
                    <a:pt x="0" y="673"/>
                  </a:cubicBezTo>
                  <a:cubicBezTo>
                    <a:pt x="0" y="699"/>
                    <a:pt x="0" y="809"/>
                    <a:pt x="0" y="809"/>
                  </a:cubicBezTo>
                  <a:lnTo>
                    <a:pt x="0" y="856"/>
                  </a:lnTo>
                  <a:cubicBezTo>
                    <a:pt x="0" y="740"/>
                    <a:pt x="0" y="688"/>
                    <a:pt x="5" y="688"/>
                  </a:cubicBezTo>
                  <a:cubicBezTo>
                    <a:pt x="9" y="688"/>
                    <a:pt x="17" y="725"/>
                    <a:pt x="30" y="795"/>
                  </a:cubicBezTo>
                  <a:cubicBezTo>
                    <a:pt x="30" y="917"/>
                    <a:pt x="30" y="917"/>
                    <a:pt x="30" y="917"/>
                  </a:cubicBezTo>
                  <a:cubicBezTo>
                    <a:pt x="30" y="917"/>
                    <a:pt x="30" y="917"/>
                    <a:pt x="30" y="1008"/>
                  </a:cubicBezTo>
                  <a:cubicBezTo>
                    <a:pt x="30" y="1069"/>
                    <a:pt x="30" y="1160"/>
                    <a:pt x="30" y="1160"/>
                  </a:cubicBezTo>
                  <a:cubicBezTo>
                    <a:pt x="42" y="1183"/>
                    <a:pt x="49" y="1198"/>
                    <a:pt x="54" y="1198"/>
                  </a:cubicBezTo>
                  <a:cubicBezTo>
                    <a:pt x="61" y="1198"/>
                    <a:pt x="61" y="1162"/>
                    <a:pt x="61" y="1069"/>
                  </a:cubicBezTo>
                  <a:cubicBezTo>
                    <a:pt x="61" y="1069"/>
                    <a:pt x="61" y="1008"/>
                    <a:pt x="61" y="917"/>
                  </a:cubicBezTo>
                  <a:cubicBezTo>
                    <a:pt x="61" y="891"/>
                    <a:pt x="61" y="871"/>
                    <a:pt x="61" y="856"/>
                  </a:cubicBezTo>
                  <a:cubicBezTo>
                    <a:pt x="91" y="917"/>
                    <a:pt x="91" y="1008"/>
                    <a:pt x="91" y="1008"/>
                  </a:cubicBezTo>
                  <a:cubicBezTo>
                    <a:pt x="91" y="1069"/>
                    <a:pt x="91" y="1069"/>
                    <a:pt x="91" y="1069"/>
                  </a:cubicBezTo>
                  <a:cubicBezTo>
                    <a:pt x="91" y="1069"/>
                    <a:pt x="91" y="1069"/>
                    <a:pt x="122" y="1160"/>
                  </a:cubicBezTo>
                  <a:cubicBezTo>
                    <a:pt x="122" y="1126"/>
                    <a:pt x="122" y="1042"/>
                    <a:pt x="122" y="947"/>
                  </a:cubicBezTo>
                  <a:cubicBezTo>
                    <a:pt x="122" y="1068"/>
                    <a:pt x="132" y="1140"/>
                    <a:pt x="140" y="1140"/>
                  </a:cubicBezTo>
                  <a:cubicBezTo>
                    <a:pt x="146" y="1140"/>
                    <a:pt x="152" y="1099"/>
                    <a:pt x="152" y="1008"/>
                  </a:cubicBezTo>
                  <a:cubicBezTo>
                    <a:pt x="152" y="959"/>
                    <a:pt x="152" y="900"/>
                    <a:pt x="152" y="856"/>
                  </a:cubicBezTo>
                  <a:cubicBezTo>
                    <a:pt x="152" y="795"/>
                    <a:pt x="152" y="795"/>
                    <a:pt x="152" y="795"/>
                  </a:cubicBezTo>
                  <a:cubicBezTo>
                    <a:pt x="182" y="795"/>
                    <a:pt x="182" y="795"/>
                    <a:pt x="182" y="856"/>
                  </a:cubicBezTo>
                  <a:cubicBezTo>
                    <a:pt x="182" y="898"/>
                    <a:pt x="182" y="928"/>
                    <a:pt x="182" y="947"/>
                  </a:cubicBezTo>
                  <a:cubicBezTo>
                    <a:pt x="182" y="989"/>
                    <a:pt x="182" y="1046"/>
                    <a:pt x="193" y="1046"/>
                  </a:cubicBezTo>
                  <a:cubicBezTo>
                    <a:pt x="197" y="1046"/>
                    <a:pt x="204" y="1035"/>
                    <a:pt x="213" y="1008"/>
                  </a:cubicBezTo>
                  <a:cubicBezTo>
                    <a:pt x="213" y="1008"/>
                    <a:pt x="243" y="1008"/>
                    <a:pt x="243" y="1099"/>
                  </a:cubicBezTo>
                  <a:cubicBezTo>
                    <a:pt x="243" y="1064"/>
                    <a:pt x="243" y="968"/>
                    <a:pt x="243" y="886"/>
                  </a:cubicBezTo>
                  <a:cubicBezTo>
                    <a:pt x="243" y="947"/>
                    <a:pt x="243" y="947"/>
                    <a:pt x="274" y="947"/>
                  </a:cubicBezTo>
                  <a:cubicBezTo>
                    <a:pt x="274" y="947"/>
                    <a:pt x="274" y="947"/>
                    <a:pt x="274" y="1038"/>
                  </a:cubicBezTo>
                  <a:cubicBezTo>
                    <a:pt x="274" y="977"/>
                    <a:pt x="279" y="950"/>
                    <a:pt x="284" y="950"/>
                  </a:cubicBezTo>
                  <a:cubicBezTo>
                    <a:pt x="293" y="950"/>
                    <a:pt x="304" y="1008"/>
                    <a:pt x="304" y="1099"/>
                  </a:cubicBezTo>
                  <a:cubicBezTo>
                    <a:pt x="304" y="1190"/>
                    <a:pt x="304" y="1190"/>
                    <a:pt x="304" y="1190"/>
                  </a:cubicBezTo>
                  <a:cubicBezTo>
                    <a:pt x="304" y="1099"/>
                    <a:pt x="304" y="1099"/>
                    <a:pt x="334" y="1099"/>
                  </a:cubicBezTo>
                  <a:cubicBezTo>
                    <a:pt x="334" y="1099"/>
                    <a:pt x="334" y="1099"/>
                    <a:pt x="334" y="977"/>
                  </a:cubicBezTo>
                  <a:cubicBezTo>
                    <a:pt x="334" y="917"/>
                    <a:pt x="334" y="825"/>
                    <a:pt x="334" y="825"/>
                  </a:cubicBezTo>
                  <a:cubicBezTo>
                    <a:pt x="365" y="825"/>
                    <a:pt x="365" y="825"/>
                    <a:pt x="365" y="886"/>
                  </a:cubicBezTo>
                  <a:cubicBezTo>
                    <a:pt x="365" y="886"/>
                    <a:pt x="365" y="977"/>
                    <a:pt x="365" y="977"/>
                  </a:cubicBezTo>
                  <a:cubicBezTo>
                    <a:pt x="365" y="977"/>
                    <a:pt x="365" y="977"/>
                    <a:pt x="365" y="1038"/>
                  </a:cubicBezTo>
                  <a:cubicBezTo>
                    <a:pt x="365" y="1038"/>
                    <a:pt x="365" y="1129"/>
                    <a:pt x="395" y="1129"/>
                  </a:cubicBezTo>
                  <a:cubicBezTo>
                    <a:pt x="395" y="1087"/>
                    <a:pt x="395" y="1030"/>
                    <a:pt x="405" y="1030"/>
                  </a:cubicBezTo>
                  <a:cubicBezTo>
                    <a:pt x="410" y="1030"/>
                    <a:pt x="416" y="1041"/>
                    <a:pt x="426" y="1069"/>
                  </a:cubicBezTo>
                  <a:cubicBezTo>
                    <a:pt x="426" y="1069"/>
                    <a:pt x="426" y="1069"/>
                    <a:pt x="426" y="977"/>
                  </a:cubicBezTo>
                  <a:cubicBezTo>
                    <a:pt x="456" y="977"/>
                    <a:pt x="456" y="977"/>
                    <a:pt x="456" y="1069"/>
                  </a:cubicBezTo>
                  <a:cubicBezTo>
                    <a:pt x="456" y="1069"/>
                    <a:pt x="456" y="1069"/>
                    <a:pt x="486" y="977"/>
                  </a:cubicBezTo>
                  <a:cubicBezTo>
                    <a:pt x="486" y="1069"/>
                    <a:pt x="486" y="1069"/>
                    <a:pt x="486" y="1069"/>
                  </a:cubicBezTo>
                  <a:cubicBezTo>
                    <a:pt x="486" y="1027"/>
                    <a:pt x="499" y="1011"/>
                    <a:pt x="512" y="1011"/>
                  </a:cubicBezTo>
                  <a:cubicBezTo>
                    <a:pt x="529" y="1011"/>
                    <a:pt x="547" y="1035"/>
                    <a:pt x="547" y="1069"/>
                  </a:cubicBezTo>
                  <a:cubicBezTo>
                    <a:pt x="547" y="1046"/>
                    <a:pt x="547" y="1002"/>
                    <a:pt x="547" y="947"/>
                  </a:cubicBezTo>
                  <a:cubicBezTo>
                    <a:pt x="547" y="917"/>
                    <a:pt x="517" y="917"/>
                    <a:pt x="517" y="917"/>
                  </a:cubicBezTo>
                  <a:lnTo>
                    <a:pt x="547" y="795"/>
                  </a:lnTo>
                  <a:cubicBezTo>
                    <a:pt x="547" y="835"/>
                    <a:pt x="547" y="873"/>
                    <a:pt x="547" y="917"/>
                  </a:cubicBezTo>
                  <a:cubicBezTo>
                    <a:pt x="547" y="853"/>
                    <a:pt x="552" y="822"/>
                    <a:pt x="559" y="822"/>
                  </a:cubicBezTo>
                  <a:cubicBezTo>
                    <a:pt x="567" y="822"/>
                    <a:pt x="578" y="884"/>
                    <a:pt x="578" y="1008"/>
                  </a:cubicBezTo>
                  <a:cubicBezTo>
                    <a:pt x="595" y="836"/>
                    <a:pt x="602" y="742"/>
                    <a:pt x="605" y="742"/>
                  </a:cubicBezTo>
                  <a:cubicBezTo>
                    <a:pt x="608" y="742"/>
                    <a:pt x="608" y="798"/>
                    <a:pt x="608" y="917"/>
                  </a:cubicBezTo>
                  <a:cubicBezTo>
                    <a:pt x="608" y="950"/>
                    <a:pt x="608" y="980"/>
                    <a:pt x="608" y="1008"/>
                  </a:cubicBezTo>
                  <a:cubicBezTo>
                    <a:pt x="608" y="932"/>
                    <a:pt x="608" y="894"/>
                    <a:pt x="612" y="894"/>
                  </a:cubicBezTo>
                  <a:cubicBezTo>
                    <a:pt x="616" y="894"/>
                    <a:pt x="623" y="932"/>
                    <a:pt x="638" y="1008"/>
                  </a:cubicBezTo>
                  <a:cubicBezTo>
                    <a:pt x="638" y="1123"/>
                    <a:pt x="638" y="1176"/>
                    <a:pt x="643" y="1176"/>
                  </a:cubicBezTo>
                  <a:cubicBezTo>
                    <a:pt x="647" y="1176"/>
                    <a:pt x="655" y="1138"/>
                    <a:pt x="669" y="1069"/>
                  </a:cubicBezTo>
                  <a:cubicBezTo>
                    <a:pt x="669" y="1078"/>
                    <a:pt x="669" y="1088"/>
                    <a:pt x="669" y="1099"/>
                  </a:cubicBezTo>
                  <a:cubicBezTo>
                    <a:pt x="669" y="1124"/>
                    <a:pt x="669" y="1144"/>
                    <a:pt x="669" y="1160"/>
                  </a:cubicBezTo>
                  <a:lnTo>
                    <a:pt x="699" y="1160"/>
                  </a:lnTo>
                  <a:cubicBezTo>
                    <a:pt x="699" y="1160"/>
                    <a:pt x="699" y="1099"/>
                    <a:pt x="699" y="1008"/>
                  </a:cubicBezTo>
                  <a:cubicBezTo>
                    <a:pt x="699" y="1105"/>
                    <a:pt x="699" y="1177"/>
                    <a:pt x="707" y="1177"/>
                  </a:cubicBezTo>
                  <a:cubicBezTo>
                    <a:pt x="712" y="1177"/>
                    <a:pt x="719" y="1154"/>
                    <a:pt x="730" y="1099"/>
                  </a:cubicBezTo>
                  <a:cubicBezTo>
                    <a:pt x="751" y="1141"/>
                    <a:pt x="757" y="1198"/>
                    <a:pt x="759" y="1198"/>
                  </a:cubicBezTo>
                  <a:cubicBezTo>
                    <a:pt x="760" y="1198"/>
                    <a:pt x="760" y="1187"/>
                    <a:pt x="760" y="1160"/>
                  </a:cubicBezTo>
                  <a:cubicBezTo>
                    <a:pt x="790" y="1160"/>
                    <a:pt x="790" y="1160"/>
                    <a:pt x="790" y="1099"/>
                  </a:cubicBezTo>
                  <a:cubicBezTo>
                    <a:pt x="790" y="1069"/>
                    <a:pt x="798" y="1053"/>
                    <a:pt x="806" y="1053"/>
                  </a:cubicBezTo>
                  <a:cubicBezTo>
                    <a:pt x="813" y="1053"/>
                    <a:pt x="821" y="1069"/>
                    <a:pt x="821" y="1099"/>
                  </a:cubicBezTo>
                  <a:cubicBezTo>
                    <a:pt x="821" y="1099"/>
                    <a:pt x="821" y="1038"/>
                    <a:pt x="821" y="1038"/>
                  </a:cubicBezTo>
                  <a:cubicBezTo>
                    <a:pt x="821" y="1038"/>
                    <a:pt x="821" y="1038"/>
                    <a:pt x="851" y="947"/>
                  </a:cubicBezTo>
                  <a:cubicBezTo>
                    <a:pt x="851" y="966"/>
                    <a:pt x="851" y="996"/>
                    <a:pt x="851" y="1038"/>
                  </a:cubicBezTo>
                  <a:cubicBezTo>
                    <a:pt x="851" y="1069"/>
                    <a:pt x="859" y="1084"/>
                    <a:pt x="866" y="1084"/>
                  </a:cubicBezTo>
                  <a:cubicBezTo>
                    <a:pt x="874" y="1084"/>
                    <a:pt x="882" y="1069"/>
                    <a:pt x="882" y="1038"/>
                  </a:cubicBezTo>
                  <a:cubicBezTo>
                    <a:pt x="882" y="984"/>
                    <a:pt x="882" y="942"/>
                    <a:pt x="882" y="917"/>
                  </a:cubicBezTo>
                  <a:cubicBezTo>
                    <a:pt x="882" y="917"/>
                    <a:pt x="851" y="825"/>
                    <a:pt x="851" y="825"/>
                  </a:cubicBezTo>
                  <a:cubicBezTo>
                    <a:pt x="851" y="765"/>
                    <a:pt x="882" y="765"/>
                    <a:pt x="882" y="765"/>
                  </a:cubicBezTo>
                  <a:cubicBezTo>
                    <a:pt x="882" y="765"/>
                    <a:pt x="882" y="765"/>
                    <a:pt x="882" y="825"/>
                  </a:cubicBezTo>
                  <a:cubicBezTo>
                    <a:pt x="882" y="825"/>
                    <a:pt x="882" y="860"/>
                    <a:pt x="882" y="886"/>
                  </a:cubicBezTo>
                  <a:cubicBezTo>
                    <a:pt x="897" y="962"/>
                    <a:pt x="904" y="1000"/>
                    <a:pt x="908" y="1000"/>
                  </a:cubicBezTo>
                  <a:cubicBezTo>
                    <a:pt x="912" y="1000"/>
                    <a:pt x="912" y="962"/>
                    <a:pt x="912" y="886"/>
                  </a:cubicBezTo>
                  <a:cubicBezTo>
                    <a:pt x="912" y="937"/>
                    <a:pt x="921" y="979"/>
                    <a:pt x="930" y="979"/>
                  </a:cubicBezTo>
                  <a:cubicBezTo>
                    <a:pt x="936" y="979"/>
                    <a:pt x="942" y="953"/>
                    <a:pt x="942" y="886"/>
                  </a:cubicBezTo>
                  <a:cubicBezTo>
                    <a:pt x="942" y="932"/>
                    <a:pt x="950" y="955"/>
                    <a:pt x="958" y="955"/>
                  </a:cubicBezTo>
                  <a:cubicBezTo>
                    <a:pt x="965" y="955"/>
                    <a:pt x="973" y="932"/>
                    <a:pt x="973" y="886"/>
                  </a:cubicBezTo>
                  <a:cubicBezTo>
                    <a:pt x="973" y="865"/>
                    <a:pt x="973" y="844"/>
                    <a:pt x="973" y="825"/>
                  </a:cubicBezTo>
                  <a:cubicBezTo>
                    <a:pt x="973" y="825"/>
                    <a:pt x="1003" y="917"/>
                    <a:pt x="1003" y="977"/>
                  </a:cubicBezTo>
                  <a:lnTo>
                    <a:pt x="1034" y="977"/>
                  </a:lnTo>
                  <a:cubicBezTo>
                    <a:pt x="1034" y="1044"/>
                    <a:pt x="1034" y="1070"/>
                    <a:pt x="1036" y="1070"/>
                  </a:cubicBezTo>
                  <a:cubicBezTo>
                    <a:pt x="1039" y="1070"/>
                    <a:pt x="1047" y="1028"/>
                    <a:pt x="1064" y="977"/>
                  </a:cubicBezTo>
                  <a:cubicBezTo>
                    <a:pt x="1064" y="927"/>
                    <a:pt x="1064" y="851"/>
                    <a:pt x="1064" y="765"/>
                  </a:cubicBezTo>
                  <a:cubicBezTo>
                    <a:pt x="1082" y="943"/>
                    <a:pt x="1089" y="1016"/>
                    <a:pt x="1092" y="1016"/>
                  </a:cubicBezTo>
                  <a:cubicBezTo>
                    <a:pt x="1094" y="1016"/>
                    <a:pt x="1094" y="979"/>
                    <a:pt x="1094" y="917"/>
                  </a:cubicBezTo>
                  <a:cubicBezTo>
                    <a:pt x="1094" y="977"/>
                    <a:pt x="1094" y="977"/>
                    <a:pt x="1125" y="1008"/>
                  </a:cubicBezTo>
                  <a:cubicBezTo>
                    <a:pt x="1125" y="1008"/>
                    <a:pt x="1125" y="1008"/>
                    <a:pt x="1125" y="917"/>
                  </a:cubicBezTo>
                  <a:cubicBezTo>
                    <a:pt x="1137" y="978"/>
                    <a:pt x="1144" y="1005"/>
                    <a:pt x="1149" y="1005"/>
                  </a:cubicBezTo>
                  <a:cubicBezTo>
                    <a:pt x="1155" y="1005"/>
                    <a:pt x="1155" y="946"/>
                    <a:pt x="1155" y="856"/>
                  </a:cubicBezTo>
                  <a:lnTo>
                    <a:pt x="1155" y="917"/>
                  </a:lnTo>
                  <a:cubicBezTo>
                    <a:pt x="1155" y="1008"/>
                    <a:pt x="1155" y="1008"/>
                    <a:pt x="1185" y="1008"/>
                  </a:cubicBezTo>
                  <a:cubicBezTo>
                    <a:pt x="1216" y="1008"/>
                    <a:pt x="1216" y="1008"/>
                    <a:pt x="1216" y="856"/>
                  </a:cubicBezTo>
                  <a:cubicBezTo>
                    <a:pt x="1231" y="780"/>
                    <a:pt x="1239" y="742"/>
                    <a:pt x="1242" y="742"/>
                  </a:cubicBezTo>
                  <a:cubicBezTo>
                    <a:pt x="1246" y="742"/>
                    <a:pt x="1246" y="780"/>
                    <a:pt x="1246" y="856"/>
                  </a:cubicBezTo>
                  <a:cubicBezTo>
                    <a:pt x="1246" y="921"/>
                    <a:pt x="1246" y="971"/>
                    <a:pt x="1246" y="971"/>
                  </a:cubicBezTo>
                  <a:cubicBezTo>
                    <a:pt x="1246" y="980"/>
                    <a:pt x="1246" y="992"/>
                    <a:pt x="1246" y="1008"/>
                  </a:cubicBezTo>
                  <a:cubicBezTo>
                    <a:pt x="1260" y="1075"/>
                    <a:pt x="1267" y="1100"/>
                    <a:pt x="1271" y="1100"/>
                  </a:cubicBezTo>
                  <a:cubicBezTo>
                    <a:pt x="1277" y="1100"/>
                    <a:pt x="1277" y="1059"/>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07" y="1008"/>
                    <a:pt x="1337" y="1008"/>
                  </a:cubicBezTo>
                  <a:cubicBezTo>
                    <a:pt x="1337" y="1008"/>
                    <a:pt x="1337" y="1008"/>
                    <a:pt x="1337" y="1099"/>
                  </a:cubicBezTo>
                  <a:cubicBezTo>
                    <a:pt x="1337" y="1099"/>
                    <a:pt x="1368" y="947"/>
                    <a:pt x="1368" y="947"/>
                  </a:cubicBezTo>
                  <a:cubicBezTo>
                    <a:pt x="1368" y="899"/>
                    <a:pt x="1368" y="808"/>
                    <a:pt x="1368" y="765"/>
                  </a:cubicBezTo>
                  <a:cubicBezTo>
                    <a:pt x="1398" y="765"/>
                    <a:pt x="1398" y="765"/>
                    <a:pt x="1398" y="825"/>
                  </a:cubicBezTo>
                  <a:cubicBezTo>
                    <a:pt x="1398" y="914"/>
                    <a:pt x="1369" y="974"/>
                    <a:pt x="1368" y="977"/>
                  </a:cubicBezTo>
                  <a:lnTo>
                    <a:pt x="1368" y="977"/>
                  </a:lnTo>
                  <a:cubicBezTo>
                    <a:pt x="1368" y="968"/>
                    <a:pt x="1368" y="958"/>
                    <a:pt x="1368" y="947"/>
                  </a:cubicBezTo>
                  <a:lnTo>
                    <a:pt x="1368" y="977"/>
                  </a:lnTo>
                  <a:cubicBezTo>
                    <a:pt x="1368" y="977"/>
                    <a:pt x="1368" y="977"/>
                    <a:pt x="1368" y="977"/>
                  </a:cubicBezTo>
                  <a:lnTo>
                    <a:pt x="1368" y="977"/>
                  </a:lnTo>
                  <a:cubicBezTo>
                    <a:pt x="1368" y="1038"/>
                    <a:pt x="1372" y="1038"/>
                    <a:pt x="1398" y="1038"/>
                  </a:cubicBezTo>
                  <a:cubicBezTo>
                    <a:pt x="1398" y="1038"/>
                    <a:pt x="1398" y="1038"/>
                    <a:pt x="1398" y="947"/>
                  </a:cubicBezTo>
                  <a:cubicBezTo>
                    <a:pt x="1398" y="1027"/>
                    <a:pt x="1407" y="1065"/>
                    <a:pt x="1415" y="1065"/>
                  </a:cubicBezTo>
                  <a:cubicBezTo>
                    <a:pt x="1422" y="1065"/>
                    <a:pt x="1429" y="1035"/>
                    <a:pt x="1429" y="977"/>
                  </a:cubicBezTo>
                  <a:cubicBezTo>
                    <a:pt x="1429" y="932"/>
                    <a:pt x="1429" y="909"/>
                    <a:pt x="1432" y="909"/>
                  </a:cubicBezTo>
                  <a:cubicBezTo>
                    <a:pt x="1436" y="909"/>
                    <a:pt x="1444" y="932"/>
                    <a:pt x="1459" y="977"/>
                  </a:cubicBezTo>
                  <a:cubicBezTo>
                    <a:pt x="1459" y="996"/>
                    <a:pt x="1459" y="1019"/>
                    <a:pt x="1459" y="1038"/>
                  </a:cubicBezTo>
                  <a:cubicBezTo>
                    <a:pt x="1459" y="1131"/>
                    <a:pt x="1459" y="1167"/>
                    <a:pt x="1466" y="1167"/>
                  </a:cubicBezTo>
                  <a:cubicBezTo>
                    <a:pt x="1470" y="1167"/>
                    <a:pt x="1478" y="1153"/>
                    <a:pt x="1489" y="1129"/>
                  </a:cubicBezTo>
                  <a:cubicBezTo>
                    <a:pt x="1489" y="1038"/>
                    <a:pt x="1489" y="1038"/>
                    <a:pt x="1489" y="1038"/>
                  </a:cubicBezTo>
                  <a:cubicBezTo>
                    <a:pt x="1489" y="977"/>
                    <a:pt x="1520" y="977"/>
                    <a:pt x="1489" y="886"/>
                  </a:cubicBezTo>
                  <a:cubicBezTo>
                    <a:pt x="1489" y="847"/>
                    <a:pt x="1502" y="807"/>
                    <a:pt x="1511" y="784"/>
                  </a:cubicBezTo>
                  <a:lnTo>
                    <a:pt x="1511" y="784"/>
                  </a:lnTo>
                  <a:cubicBezTo>
                    <a:pt x="1496" y="826"/>
                    <a:pt x="1520" y="833"/>
                    <a:pt x="1520" y="886"/>
                  </a:cubicBezTo>
                  <a:cubicBezTo>
                    <a:pt x="1520" y="977"/>
                    <a:pt x="1520" y="977"/>
                    <a:pt x="1520" y="977"/>
                  </a:cubicBezTo>
                  <a:lnTo>
                    <a:pt x="1550" y="977"/>
                  </a:lnTo>
                  <a:lnTo>
                    <a:pt x="1550" y="917"/>
                  </a:lnTo>
                  <a:cubicBezTo>
                    <a:pt x="1550" y="993"/>
                    <a:pt x="1565" y="1031"/>
                    <a:pt x="1581" y="1031"/>
                  </a:cubicBezTo>
                  <a:cubicBezTo>
                    <a:pt x="1596" y="1031"/>
                    <a:pt x="1611" y="993"/>
                    <a:pt x="1611" y="917"/>
                  </a:cubicBezTo>
                  <a:lnTo>
                    <a:pt x="1611" y="977"/>
                  </a:lnTo>
                  <a:cubicBezTo>
                    <a:pt x="1611" y="1069"/>
                    <a:pt x="1611" y="1069"/>
                    <a:pt x="1611" y="1069"/>
                  </a:cubicBezTo>
                  <a:cubicBezTo>
                    <a:pt x="1611" y="1069"/>
                    <a:pt x="1641" y="1008"/>
                    <a:pt x="1641" y="1008"/>
                  </a:cubicBezTo>
                  <a:cubicBezTo>
                    <a:pt x="1672" y="1008"/>
                    <a:pt x="1672" y="1008"/>
                    <a:pt x="1672" y="917"/>
                  </a:cubicBezTo>
                  <a:cubicBezTo>
                    <a:pt x="1672" y="886"/>
                    <a:pt x="1679" y="871"/>
                    <a:pt x="1687" y="871"/>
                  </a:cubicBezTo>
                  <a:cubicBezTo>
                    <a:pt x="1695" y="871"/>
                    <a:pt x="1702" y="886"/>
                    <a:pt x="1702" y="917"/>
                  </a:cubicBezTo>
                  <a:cubicBezTo>
                    <a:pt x="1702" y="967"/>
                    <a:pt x="1711" y="989"/>
                    <a:pt x="1720" y="989"/>
                  </a:cubicBezTo>
                  <a:cubicBezTo>
                    <a:pt x="1726" y="989"/>
                    <a:pt x="1733" y="974"/>
                    <a:pt x="1733" y="947"/>
                  </a:cubicBezTo>
                  <a:cubicBezTo>
                    <a:pt x="1733" y="947"/>
                    <a:pt x="1733" y="947"/>
                    <a:pt x="1733" y="1008"/>
                  </a:cubicBezTo>
                  <a:cubicBezTo>
                    <a:pt x="1733" y="1044"/>
                    <a:pt x="1733" y="1091"/>
                    <a:pt x="1739" y="1091"/>
                  </a:cubicBezTo>
                  <a:cubicBezTo>
                    <a:pt x="1743" y="1091"/>
                    <a:pt x="1751" y="1069"/>
                    <a:pt x="1763" y="1008"/>
                  </a:cubicBezTo>
                  <a:cubicBezTo>
                    <a:pt x="1763" y="1008"/>
                    <a:pt x="1763" y="1008"/>
                    <a:pt x="1763" y="1099"/>
                  </a:cubicBezTo>
                  <a:cubicBezTo>
                    <a:pt x="1763" y="1053"/>
                    <a:pt x="1771" y="1031"/>
                    <a:pt x="1778" y="1031"/>
                  </a:cubicBezTo>
                  <a:cubicBezTo>
                    <a:pt x="1786" y="1031"/>
                    <a:pt x="1793" y="1053"/>
                    <a:pt x="1793" y="1099"/>
                  </a:cubicBezTo>
                  <a:cubicBezTo>
                    <a:pt x="1793" y="1099"/>
                    <a:pt x="1793" y="1099"/>
                    <a:pt x="1793" y="1061"/>
                  </a:cubicBezTo>
                  <a:cubicBezTo>
                    <a:pt x="1793" y="1061"/>
                    <a:pt x="1793" y="1023"/>
                    <a:pt x="1793" y="947"/>
                  </a:cubicBezTo>
                  <a:cubicBezTo>
                    <a:pt x="1793" y="917"/>
                    <a:pt x="1801" y="901"/>
                    <a:pt x="1809" y="901"/>
                  </a:cubicBezTo>
                  <a:cubicBezTo>
                    <a:pt x="1816" y="901"/>
                    <a:pt x="1824" y="917"/>
                    <a:pt x="1824" y="947"/>
                  </a:cubicBezTo>
                  <a:cubicBezTo>
                    <a:pt x="1824" y="1008"/>
                    <a:pt x="1824" y="1008"/>
                    <a:pt x="1824" y="1008"/>
                  </a:cubicBezTo>
                  <a:cubicBezTo>
                    <a:pt x="1824" y="1008"/>
                    <a:pt x="1854" y="947"/>
                    <a:pt x="1854" y="947"/>
                  </a:cubicBezTo>
                  <a:cubicBezTo>
                    <a:pt x="1885" y="947"/>
                    <a:pt x="1915" y="947"/>
                    <a:pt x="1915" y="886"/>
                  </a:cubicBezTo>
                  <a:cubicBezTo>
                    <a:pt x="1915" y="947"/>
                    <a:pt x="1915" y="947"/>
                    <a:pt x="1915" y="947"/>
                  </a:cubicBezTo>
                  <a:cubicBezTo>
                    <a:pt x="1915" y="947"/>
                    <a:pt x="1915" y="947"/>
                    <a:pt x="1915" y="1038"/>
                  </a:cubicBezTo>
                  <a:cubicBezTo>
                    <a:pt x="1945" y="977"/>
                    <a:pt x="1945" y="977"/>
                    <a:pt x="1945" y="977"/>
                  </a:cubicBezTo>
                  <a:cubicBezTo>
                    <a:pt x="1945" y="1000"/>
                    <a:pt x="1945" y="1022"/>
                    <a:pt x="1945" y="1038"/>
                  </a:cubicBezTo>
                  <a:cubicBezTo>
                    <a:pt x="1945" y="977"/>
                    <a:pt x="1976" y="977"/>
                    <a:pt x="1976" y="886"/>
                  </a:cubicBezTo>
                  <a:cubicBezTo>
                    <a:pt x="1976" y="886"/>
                    <a:pt x="1976" y="886"/>
                    <a:pt x="1976" y="977"/>
                  </a:cubicBezTo>
                  <a:cubicBezTo>
                    <a:pt x="1976" y="995"/>
                    <a:pt x="1978" y="1003"/>
                    <a:pt x="1982" y="1003"/>
                  </a:cubicBezTo>
                  <a:cubicBezTo>
                    <a:pt x="1991" y="1003"/>
                    <a:pt x="2006" y="960"/>
                    <a:pt x="2006" y="917"/>
                  </a:cubicBezTo>
                  <a:cubicBezTo>
                    <a:pt x="2006" y="977"/>
                    <a:pt x="2006" y="977"/>
                    <a:pt x="2006" y="977"/>
                  </a:cubicBezTo>
                  <a:cubicBezTo>
                    <a:pt x="2006" y="994"/>
                    <a:pt x="2006" y="1016"/>
                    <a:pt x="2006" y="1038"/>
                  </a:cubicBezTo>
                  <a:cubicBezTo>
                    <a:pt x="2006" y="1129"/>
                    <a:pt x="2006" y="1129"/>
                    <a:pt x="2037" y="1129"/>
                  </a:cubicBezTo>
                  <a:cubicBezTo>
                    <a:pt x="2037" y="1069"/>
                    <a:pt x="2037" y="1069"/>
                    <a:pt x="2067" y="1069"/>
                  </a:cubicBezTo>
                  <a:cubicBezTo>
                    <a:pt x="2067" y="1069"/>
                    <a:pt x="2067" y="977"/>
                    <a:pt x="2097" y="856"/>
                  </a:cubicBezTo>
                  <a:cubicBezTo>
                    <a:pt x="2097" y="871"/>
                    <a:pt x="2097" y="893"/>
                    <a:pt x="2097" y="917"/>
                  </a:cubicBezTo>
                  <a:cubicBezTo>
                    <a:pt x="2113" y="962"/>
                    <a:pt x="2120" y="985"/>
                    <a:pt x="2124" y="985"/>
                  </a:cubicBezTo>
                  <a:cubicBezTo>
                    <a:pt x="2128" y="985"/>
                    <a:pt x="2128" y="962"/>
                    <a:pt x="2128" y="917"/>
                  </a:cubicBezTo>
                  <a:cubicBezTo>
                    <a:pt x="2128" y="886"/>
                    <a:pt x="2128" y="871"/>
                    <a:pt x="2132" y="871"/>
                  </a:cubicBezTo>
                  <a:cubicBezTo>
                    <a:pt x="2135" y="871"/>
                    <a:pt x="2143" y="886"/>
                    <a:pt x="2158" y="917"/>
                  </a:cubicBezTo>
                  <a:cubicBezTo>
                    <a:pt x="2158" y="927"/>
                    <a:pt x="2158" y="938"/>
                    <a:pt x="2158" y="947"/>
                  </a:cubicBezTo>
                  <a:cubicBezTo>
                    <a:pt x="2158" y="947"/>
                    <a:pt x="2189" y="947"/>
                    <a:pt x="2189" y="856"/>
                  </a:cubicBezTo>
                  <a:cubicBezTo>
                    <a:pt x="2189" y="856"/>
                    <a:pt x="2189" y="947"/>
                    <a:pt x="2189" y="947"/>
                  </a:cubicBezTo>
                  <a:cubicBezTo>
                    <a:pt x="2204" y="871"/>
                    <a:pt x="2211" y="833"/>
                    <a:pt x="2215" y="833"/>
                  </a:cubicBezTo>
                  <a:cubicBezTo>
                    <a:pt x="2219" y="833"/>
                    <a:pt x="2219" y="871"/>
                    <a:pt x="2219" y="947"/>
                  </a:cubicBezTo>
                  <a:cubicBezTo>
                    <a:pt x="2219" y="969"/>
                    <a:pt x="2219" y="991"/>
                    <a:pt x="2219" y="1008"/>
                  </a:cubicBezTo>
                  <a:cubicBezTo>
                    <a:pt x="2249" y="1008"/>
                    <a:pt x="2249" y="947"/>
                    <a:pt x="2280" y="947"/>
                  </a:cubicBezTo>
                  <a:cubicBezTo>
                    <a:pt x="2280" y="947"/>
                    <a:pt x="2280" y="947"/>
                    <a:pt x="2280" y="1008"/>
                  </a:cubicBezTo>
                  <a:cubicBezTo>
                    <a:pt x="2280" y="1025"/>
                    <a:pt x="2280" y="1040"/>
                    <a:pt x="2281" y="1054"/>
                  </a:cubicBezTo>
                  <a:lnTo>
                    <a:pt x="2281" y="1054"/>
                  </a:lnTo>
                  <a:cubicBezTo>
                    <a:pt x="2286" y="947"/>
                    <a:pt x="2310" y="947"/>
                    <a:pt x="2310" y="947"/>
                  </a:cubicBezTo>
                  <a:cubicBezTo>
                    <a:pt x="2310" y="965"/>
                    <a:pt x="2313" y="972"/>
                    <a:pt x="2316" y="972"/>
                  </a:cubicBezTo>
                  <a:cubicBezTo>
                    <a:pt x="2325" y="972"/>
                    <a:pt x="2341" y="929"/>
                    <a:pt x="2341" y="886"/>
                  </a:cubicBezTo>
                  <a:lnTo>
                    <a:pt x="2310" y="886"/>
                  </a:lnTo>
                  <a:cubicBezTo>
                    <a:pt x="2310" y="793"/>
                    <a:pt x="2322" y="757"/>
                    <a:pt x="2330" y="757"/>
                  </a:cubicBezTo>
                  <a:cubicBezTo>
                    <a:pt x="2331" y="757"/>
                    <a:pt x="2332" y="757"/>
                    <a:pt x="2333" y="758"/>
                  </a:cubicBezTo>
                  <a:lnTo>
                    <a:pt x="2333" y="758"/>
                  </a:lnTo>
                  <a:cubicBezTo>
                    <a:pt x="2335" y="751"/>
                    <a:pt x="2338" y="743"/>
                    <a:pt x="2341" y="734"/>
                  </a:cubicBezTo>
                  <a:cubicBezTo>
                    <a:pt x="2341" y="762"/>
                    <a:pt x="2341" y="782"/>
                    <a:pt x="2341" y="795"/>
                  </a:cubicBezTo>
                  <a:cubicBezTo>
                    <a:pt x="2341" y="775"/>
                    <a:pt x="2337" y="761"/>
                    <a:pt x="2333" y="758"/>
                  </a:cubicBezTo>
                  <a:lnTo>
                    <a:pt x="2333" y="758"/>
                  </a:lnTo>
                  <a:cubicBezTo>
                    <a:pt x="2310" y="825"/>
                    <a:pt x="2313" y="825"/>
                    <a:pt x="2341" y="825"/>
                  </a:cubicBezTo>
                  <a:cubicBezTo>
                    <a:pt x="2341" y="857"/>
                    <a:pt x="2341" y="908"/>
                    <a:pt x="2341" y="947"/>
                  </a:cubicBezTo>
                  <a:cubicBezTo>
                    <a:pt x="2371" y="947"/>
                    <a:pt x="2371" y="947"/>
                    <a:pt x="2371" y="886"/>
                  </a:cubicBezTo>
                  <a:lnTo>
                    <a:pt x="2371" y="947"/>
                  </a:lnTo>
                  <a:cubicBezTo>
                    <a:pt x="2371" y="1038"/>
                    <a:pt x="2401" y="1099"/>
                    <a:pt x="2401" y="1099"/>
                  </a:cubicBezTo>
                  <a:cubicBezTo>
                    <a:pt x="2401" y="1099"/>
                    <a:pt x="2401" y="1038"/>
                    <a:pt x="2401" y="1038"/>
                  </a:cubicBezTo>
                  <a:cubicBezTo>
                    <a:pt x="2401" y="977"/>
                    <a:pt x="2493" y="977"/>
                    <a:pt x="2493" y="977"/>
                  </a:cubicBezTo>
                  <a:cubicBezTo>
                    <a:pt x="2493" y="1023"/>
                    <a:pt x="2500" y="1046"/>
                    <a:pt x="2508" y="1046"/>
                  </a:cubicBezTo>
                  <a:cubicBezTo>
                    <a:pt x="2515" y="1046"/>
                    <a:pt x="2523" y="1023"/>
                    <a:pt x="2523" y="977"/>
                  </a:cubicBezTo>
                  <a:cubicBezTo>
                    <a:pt x="2523" y="917"/>
                    <a:pt x="2523" y="917"/>
                    <a:pt x="2553" y="917"/>
                  </a:cubicBezTo>
                  <a:cubicBezTo>
                    <a:pt x="2584" y="917"/>
                    <a:pt x="2614" y="917"/>
                    <a:pt x="2614" y="856"/>
                  </a:cubicBezTo>
                  <a:cubicBezTo>
                    <a:pt x="2614" y="856"/>
                    <a:pt x="2614" y="765"/>
                    <a:pt x="2644" y="765"/>
                  </a:cubicBezTo>
                  <a:cubicBezTo>
                    <a:pt x="2644" y="856"/>
                    <a:pt x="2644" y="917"/>
                    <a:pt x="2644" y="917"/>
                  </a:cubicBezTo>
                  <a:cubicBezTo>
                    <a:pt x="2644" y="856"/>
                    <a:pt x="2675" y="856"/>
                    <a:pt x="2675" y="856"/>
                  </a:cubicBezTo>
                  <a:cubicBezTo>
                    <a:pt x="2675" y="856"/>
                    <a:pt x="2675" y="856"/>
                    <a:pt x="2675" y="917"/>
                  </a:cubicBezTo>
                  <a:cubicBezTo>
                    <a:pt x="2675" y="964"/>
                    <a:pt x="2678" y="982"/>
                    <a:pt x="2682" y="982"/>
                  </a:cubicBezTo>
                  <a:cubicBezTo>
                    <a:pt x="2691" y="982"/>
                    <a:pt x="2705" y="897"/>
                    <a:pt x="2705" y="856"/>
                  </a:cubicBezTo>
                  <a:cubicBezTo>
                    <a:pt x="2705" y="917"/>
                    <a:pt x="2736" y="947"/>
                    <a:pt x="2736" y="947"/>
                  </a:cubicBezTo>
                  <a:cubicBezTo>
                    <a:pt x="2736" y="856"/>
                    <a:pt x="2766" y="856"/>
                    <a:pt x="2796" y="856"/>
                  </a:cubicBezTo>
                  <a:cubicBezTo>
                    <a:pt x="2808" y="867"/>
                    <a:pt x="2819" y="874"/>
                    <a:pt x="2828" y="874"/>
                  </a:cubicBezTo>
                  <a:cubicBezTo>
                    <a:pt x="2845" y="874"/>
                    <a:pt x="2857" y="853"/>
                    <a:pt x="2857" y="795"/>
                  </a:cubicBezTo>
                  <a:cubicBezTo>
                    <a:pt x="2857" y="886"/>
                    <a:pt x="2888" y="886"/>
                    <a:pt x="2888" y="886"/>
                  </a:cubicBezTo>
                  <a:cubicBezTo>
                    <a:pt x="2888" y="886"/>
                    <a:pt x="2918" y="886"/>
                    <a:pt x="2918" y="825"/>
                  </a:cubicBezTo>
                  <a:cubicBezTo>
                    <a:pt x="2918" y="902"/>
                    <a:pt x="2930" y="966"/>
                    <a:pt x="2939" y="966"/>
                  </a:cubicBezTo>
                  <a:cubicBezTo>
                    <a:pt x="2944" y="966"/>
                    <a:pt x="2948" y="943"/>
                    <a:pt x="2948" y="886"/>
                  </a:cubicBezTo>
                  <a:cubicBezTo>
                    <a:pt x="2948" y="886"/>
                    <a:pt x="2948" y="886"/>
                    <a:pt x="2948" y="977"/>
                  </a:cubicBezTo>
                  <a:cubicBezTo>
                    <a:pt x="2948" y="977"/>
                    <a:pt x="2948" y="977"/>
                    <a:pt x="2979" y="886"/>
                  </a:cubicBezTo>
                  <a:lnTo>
                    <a:pt x="3009" y="886"/>
                  </a:lnTo>
                  <a:cubicBezTo>
                    <a:pt x="3009" y="886"/>
                    <a:pt x="3009" y="825"/>
                    <a:pt x="3009" y="825"/>
                  </a:cubicBezTo>
                  <a:cubicBezTo>
                    <a:pt x="3009" y="886"/>
                    <a:pt x="3040" y="917"/>
                    <a:pt x="3070" y="917"/>
                  </a:cubicBezTo>
                  <a:cubicBezTo>
                    <a:pt x="3100" y="917"/>
                    <a:pt x="3100" y="917"/>
                    <a:pt x="3131" y="977"/>
                  </a:cubicBezTo>
                  <a:cubicBezTo>
                    <a:pt x="3131" y="977"/>
                    <a:pt x="3131" y="977"/>
                    <a:pt x="3131" y="917"/>
                  </a:cubicBezTo>
                  <a:cubicBezTo>
                    <a:pt x="3131" y="893"/>
                    <a:pt x="3131" y="872"/>
                    <a:pt x="3131" y="856"/>
                  </a:cubicBezTo>
                  <a:cubicBezTo>
                    <a:pt x="3131" y="917"/>
                    <a:pt x="3138" y="947"/>
                    <a:pt x="3146" y="947"/>
                  </a:cubicBezTo>
                  <a:cubicBezTo>
                    <a:pt x="3154" y="947"/>
                    <a:pt x="3161" y="917"/>
                    <a:pt x="3161" y="856"/>
                  </a:cubicBezTo>
                  <a:lnTo>
                    <a:pt x="3161" y="917"/>
                  </a:lnTo>
                  <a:cubicBezTo>
                    <a:pt x="3161" y="978"/>
                    <a:pt x="3161" y="1005"/>
                    <a:pt x="3163" y="1005"/>
                  </a:cubicBezTo>
                  <a:cubicBezTo>
                    <a:pt x="3166" y="1005"/>
                    <a:pt x="3173" y="946"/>
                    <a:pt x="3192" y="856"/>
                  </a:cubicBezTo>
                  <a:cubicBezTo>
                    <a:pt x="3192" y="898"/>
                    <a:pt x="3192" y="955"/>
                    <a:pt x="3192" y="955"/>
                  </a:cubicBezTo>
                  <a:cubicBezTo>
                    <a:pt x="3192" y="977"/>
                    <a:pt x="3192" y="1013"/>
                    <a:pt x="3192" y="1069"/>
                  </a:cubicBezTo>
                  <a:lnTo>
                    <a:pt x="3222" y="1069"/>
                  </a:ln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04" y="224"/>
                    <a:pt x="3196" y="180"/>
                    <a:pt x="3194" y="180"/>
                  </a:cubicBezTo>
                  <a:cubicBezTo>
                    <a:pt x="3192" y="180"/>
                    <a:pt x="3192" y="199"/>
                    <a:pt x="3192" y="248"/>
                  </a:cubicBezTo>
                  <a:cubicBezTo>
                    <a:pt x="3192" y="248"/>
                    <a:pt x="3192" y="339"/>
                    <a:pt x="3192" y="339"/>
                  </a:cubicBezTo>
                  <a:cubicBezTo>
                    <a:pt x="3192" y="339"/>
                    <a:pt x="3161" y="248"/>
                    <a:pt x="3161" y="248"/>
                  </a:cubicBezTo>
                  <a:cubicBezTo>
                    <a:pt x="3161" y="187"/>
                    <a:pt x="3161" y="187"/>
                    <a:pt x="3131" y="187"/>
                  </a:cubicBezTo>
                  <a:cubicBezTo>
                    <a:pt x="3131" y="187"/>
                    <a:pt x="3100" y="187"/>
                    <a:pt x="3100" y="96"/>
                  </a:cubicBezTo>
                  <a:cubicBezTo>
                    <a:pt x="3100" y="35"/>
                    <a:pt x="3100" y="35"/>
                    <a:pt x="3100" y="35"/>
                  </a:cubicBezTo>
                  <a:cubicBezTo>
                    <a:pt x="3100" y="96"/>
                    <a:pt x="3070" y="96"/>
                    <a:pt x="3040" y="96"/>
                  </a:cubicBezTo>
                  <a:cubicBezTo>
                    <a:pt x="3027" y="96"/>
                    <a:pt x="3015" y="91"/>
                    <a:pt x="3005" y="91"/>
                  </a:cubicBezTo>
                  <a:cubicBezTo>
                    <a:pt x="2990" y="91"/>
                    <a:pt x="2979" y="102"/>
                    <a:pt x="2979" y="157"/>
                  </a:cubicBezTo>
                  <a:cubicBezTo>
                    <a:pt x="2979" y="65"/>
                    <a:pt x="2979" y="65"/>
                    <a:pt x="2979" y="65"/>
                  </a:cubicBezTo>
                  <a:cubicBezTo>
                    <a:pt x="2948" y="157"/>
                    <a:pt x="2948" y="157"/>
                    <a:pt x="2948" y="157"/>
                  </a:cubicBezTo>
                  <a:cubicBezTo>
                    <a:pt x="2948" y="65"/>
                    <a:pt x="2948" y="65"/>
                    <a:pt x="2948" y="65"/>
                  </a:cubicBezTo>
                  <a:cubicBezTo>
                    <a:pt x="2948" y="65"/>
                    <a:pt x="2918" y="65"/>
                    <a:pt x="2918" y="157"/>
                  </a:cubicBezTo>
                  <a:cubicBezTo>
                    <a:pt x="2918" y="157"/>
                    <a:pt x="2888" y="126"/>
                    <a:pt x="2888" y="65"/>
                  </a:cubicBezTo>
                  <a:cubicBezTo>
                    <a:pt x="2888" y="82"/>
                    <a:pt x="2888" y="104"/>
                    <a:pt x="2888" y="126"/>
                  </a:cubicBezTo>
                  <a:cubicBezTo>
                    <a:pt x="2888" y="217"/>
                    <a:pt x="2888" y="278"/>
                    <a:pt x="2857" y="278"/>
                  </a:cubicBezTo>
                  <a:lnTo>
                    <a:pt x="2857" y="126"/>
                  </a:lnTo>
                  <a:cubicBezTo>
                    <a:pt x="2888" y="65"/>
                    <a:pt x="2888" y="65"/>
                    <a:pt x="2857" y="65"/>
                  </a:cubicBezTo>
                  <a:cubicBezTo>
                    <a:pt x="2857" y="126"/>
                    <a:pt x="2827" y="126"/>
                    <a:pt x="2827" y="126"/>
                  </a:cubicBezTo>
                  <a:cubicBezTo>
                    <a:pt x="2766" y="126"/>
                    <a:pt x="2766" y="126"/>
                    <a:pt x="2766" y="187"/>
                  </a:cubicBezTo>
                  <a:cubicBezTo>
                    <a:pt x="2746" y="48"/>
                    <a:pt x="2739" y="0"/>
                    <a:pt x="27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14"/>
            <p:cNvSpPr/>
            <p:nvPr/>
          </p:nvSpPr>
          <p:spPr>
            <a:xfrm>
              <a:off x="2597993" y="1926172"/>
              <a:ext cx="53325" cy="19705"/>
            </a:xfrm>
            <a:custGeom>
              <a:rect b="b" l="l" r="r" t="t"/>
              <a:pathLst>
                <a:path extrusionOk="0" h="1191" w="3223">
                  <a:moveTo>
                    <a:pt x="2111" y="122"/>
                  </a:moveTo>
                  <a:cubicBezTo>
                    <a:pt x="2110" y="122"/>
                    <a:pt x="2108" y="135"/>
                    <a:pt x="2105" y="157"/>
                  </a:cubicBezTo>
                  <a:lnTo>
                    <a:pt x="2105" y="157"/>
                  </a:lnTo>
                  <a:cubicBezTo>
                    <a:pt x="2110" y="133"/>
                    <a:pt x="2112" y="122"/>
                    <a:pt x="2111" y="122"/>
                  </a:cubicBezTo>
                  <a:close/>
                  <a:moveTo>
                    <a:pt x="2728" y="0"/>
                  </a:moveTo>
                  <a:cubicBezTo>
                    <a:pt x="2723" y="0"/>
                    <a:pt x="2716" y="14"/>
                    <a:pt x="2706" y="35"/>
                  </a:cubicBezTo>
                  <a:cubicBezTo>
                    <a:pt x="2736" y="35"/>
                    <a:pt x="2736" y="126"/>
                    <a:pt x="2736" y="187"/>
                  </a:cubicBezTo>
                  <a:cubicBezTo>
                    <a:pt x="2736" y="48"/>
                    <a:pt x="2736" y="0"/>
                    <a:pt x="2728" y="0"/>
                  </a:cubicBezTo>
                  <a:close/>
                  <a:moveTo>
                    <a:pt x="2280" y="157"/>
                  </a:moveTo>
                  <a:cubicBezTo>
                    <a:pt x="2280" y="173"/>
                    <a:pt x="2280" y="193"/>
                    <a:pt x="2280" y="217"/>
                  </a:cubicBezTo>
                  <a:lnTo>
                    <a:pt x="2310" y="217"/>
                  </a:lnTo>
                  <a:cubicBezTo>
                    <a:pt x="2280" y="157"/>
                    <a:pt x="2280" y="157"/>
                    <a:pt x="2280" y="157"/>
                  </a:cubicBezTo>
                  <a:close/>
                  <a:moveTo>
                    <a:pt x="2324" y="118"/>
                  </a:moveTo>
                  <a:cubicBezTo>
                    <a:pt x="2323" y="118"/>
                    <a:pt x="2320" y="129"/>
                    <a:pt x="2310" y="157"/>
                  </a:cubicBezTo>
                  <a:cubicBezTo>
                    <a:pt x="2310" y="157"/>
                    <a:pt x="2310" y="157"/>
                    <a:pt x="2310" y="217"/>
                  </a:cubicBezTo>
                  <a:cubicBezTo>
                    <a:pt x="2310" y="175"/>
                    <a:pt x="2325" y="118"/>
                    <a:pt x="2324" y="118"/>
                  </a:cubicBezTo>
                  <a:close/>
                  <a:moveTo>
                    <a:pt x="2105" y="157"/>
                  </a:moveTo>
                  <a:cubicBezTo>
                    <a:pt x="2103" y="165"/>
                    <a:pt x="2101" y="175"/>
                    <a:pt x="2098" y="187"/>
                  </a:cubicBezTo>
                  <a:cubicBezTo>
                    <a:pt x="2098" y="216"/>
                    <a:pt x="2098" y="239"/>
                    <a:pt x="2098" y="257"/>
                  </a:cubicBezTo>
                  <a:lnTo>
                    <a:pt x="2098" y="257"/>
                  </a:lnTo>
                  <a:cubicBezTo>
                    <a:pt x="2099" y="214"/>
                    <a:pt x="2102" y="180"/>
                    <a:pt x="2105" y="157"/>
                  </a:cubicBezTo>
                  <a:close/>
                  <a:moveTo>
                    <a:pt x="633" y="390"/>
                  </a:moveTo>
                  <a:cubicBezTo>
                    <a:pt x="639" y="390"/>
                    <a:pt x="639" y="420"/>
                    <a:pt x="639" y="491"/>
                  </a:cubicBezTo>
                  <a:lnTo>
                    <a:pt x="608" y="643"/>
                  </a:lnTo>
                  <a:cubicBezTo>
                    <a:pt x="608" y="643"/>
                    <a:pt x="608" y="582"/>
                    <a:pt x="608" y="430"/>
                  </a:cubicBezTo>
                  <a:cubicBezTo>
                    <a:pt x="621" y="405"/>
                    <a:pt x="628" y="390"/>
                    <a:pt x="633" y="390"/>
                  </a:cubicBezTo>
                  <a:close/>
                  <a:moveTo>
                    <a:pt x="1510" y="724"/>
                  </a:moveTo>
                  <a:lnTo>
                    <a:pt x="1510" y="724"/>
                  </a:lnTo>
                  <a:cubicBezTo>
                    <a:pt x="1517" y="724"/>
                    <a:pt x="1510" y="765"/>
                    <a:pt x="1490" y="765"/>
                  </a:cubicBezTo>
                  <a:cubicBezTo>
                    <a:pt x="1500" y="734"/>
                    <a:pt x="1507" y="724"/>
                    <a:pt x="1510" y="724"/>
                  </a:cubicBezTo>
                  <a:close/>
                  <a:moveTo>
                    <a:pt x="2402" y="765"/>
                  </a:moveTo>
                  <a:cubicBezTo>
                    <a:pt x="2402" y="765"/>
                    <a:pt x="2402" y="765"/>
                    <a:pt x="2402" y="825"/>
                  </a:cubicBezTo>
                  <a:lnTo>
                    <a:pt x="2371" y="765"/>
                  </a:lnTo>
                  <a:close/>
                  <a:moveTo>
                    <a:pt x="943" y="765"/>
                  </a:moveTo>
                  <a:cubicBezTo>
                    <a:pt x="943" y="765"/>
                    <a:pt x="943" y="856"/>
                    <a:pt x="943" y="856"/>
                  </a:cubicBezTo>
                  <a:cubicBezTo>
                    <a:pt x="912" y="765"/>
                    <a:pt x="912" y="765"/>
                    <a:pt x="943" y="765"/>
                  </a:cubicBezTo>
                  <a:close/>
                  <a:moveTo>
                    <a:pt x="122" y="582"/>
                  </a:moveTo>
                  <a:cubicBezTo>
                    <a:pt x="122" y="582"/>
                    <a:pt x="122" y="582"/>
                    <a:pt x="122" y="643"/>
                  </a:cubicBezTo>
                  <a:cubicBezTo>
                    <a:pt x="122" y="664"/>
                    <a:pt x="122" y="696"/>
                    <a:pt x="122" y="734"/>
                  </a:cubicBezTo>
                  <a:lnTo>
                    <a:pt x="122" y="856"/>
                  </a:lnTo>
                  <a:cubicBezTo>
                    <a:pt x="122" y="860"/>
                    <a:pt x="121" y="862"/>
                    <a:pt x="120" y="862"/>
                  </a:cubicBezTo>
                  <a:cubicBezTo>
                    <a:pt x="114" y="862"/>
                    <a:pt x="92" y="787"/>
                    <a:pt x="92" y="734"/>
                  </a:cubicBezTo>
                  <a:cubicBezTo>
                    <a:pt x="92" y="582"/>
                    <a:pt x="92" y="582"/>
                    <a:pt x="122" y="582"/>
                  </a:cubicBezTo>
                  <a:close/>
                  <a:moveTo>
                    <a:pt x="669" y="734"/>
                  </a:moveTo>
                  <a:cubicBezTo>
                    <a:pt x="669" y="795"/>
                    <a:pt x="669" y="886"/>
                    <a:pt x="639" y="886"/>
                  </a:cubicBezTo>
                  <a:cubicBezTo>
                    <a:pt x="639" y="795"/>
                    <a:pt x="639" y="734"/>
                    <a:pt x="639" y="734"/>
                  </a:cubicBezTo>
                  <a:close/>
                  <a:moveTo>
                    <a:pt x="2331" y="846"/>
                  </a:moveTo>
                  <a:cubicBezTo>
                    <a:pt x="2327" y="846"/>
                    <a:pt x="2321" y="856"/>
                    <a:pt x="2310" y="886"/>
                  </a:cubicBezTo>
                  <a:cubicBezTo>
                    <a:pt x="2331" y="886"/>
                    <a:pt x="2337" y="846"/>
                    <a:pt x="2331" y="846"/>
                  </a:cubicBezTo>
                  <a:close/>
                  <a:moveTo>
                    <a:pt x="545" y="599"/>
                  </a:moveTo>
                  <a:cubicBezTo>
                    <a:pt x="547" y="599"/>
                    <a:pt x="547" y="637"/>
                    <a:pt x="547" y="704"/>
                  </a:cubicBezTo>
                  <a:cubicBezTo>
                    <a:pt x="547" y="795"/>
                    <a:pt x="547" y="856"/>
                    <a:pt x="517" y="947"/>
                  </a:cubicBezTo>
                  <a:cubicBezTo>
                    <a:pt x="517" y="917"/>
                    <a:pt x="517" y="917"/>
                    <a:pt x="517" y="917"/>
                  </a:cubicBezTo>
                  <a:lnTo>
                    <a:pt x="517" y="795"/>
                  </a:lnTo>
                  <a:cubicBezTo>
                    <a:pt x="534" y="659"/>
                    <a:pt x="542" y="599"/>
                    <a:pt x="545" y="599"/>
                  </a:cubicBezTo>
                  <a:close/>
                  <a:moveTo>
                    <a:pt x="1003" y="917"/>
                  </a:moveTo>
                  <a:cubicBezTo>
                    <a:pt x="1003" y="977"/>
                    <a:pt x="1003" y="977"/>
                    <a:pt x="1003" y="977"/>
                  </a:cubicBezTo>
                  <a:cubicBezTo>
                    <a:pt x="1003" y="977"/>
                    <a:pt x="1034" y="977"/>
                    <a:pt x="1003" y="917"/>
                  </a:cubicBezTo>
                  <a:close/>
                  <a:moveTo>
                    <a:pt x="2493" y="977"/>
                  </a:moveTo>
                  <a:cubicBezTo>
                    <a:pt x="2493" y="1023"/>
                    <a:pt x="2500" y="1046"/>
                    <a:pt x="2504" y="1046"/>
                  </a:cubicBezTo>
                  <a:cubicBezTo>
                    <a:pt x="2508" y="1046"/>
                    <a:pt x="2508" y="1023"/>
                    <a:pt x="2493" y="977"/>
                  </a:cubicBezTo>
                  <a:close/>
                  <a:moveTo>
                    <a:pt x="730" y="1160"/>
                  </a:moveTo>
                  <a:cubicBezTo>
                    <a:pt x="730" y="1160"/>
                    <a:pt x="730" y="1160"/>
                    <a:pt x="730" y="1160"/>
                  </a:cubicBezTo>
                  <a:cubicBezTo>
                    <a:pt x="730" y="1160"/>
                    <a:pt x="730" y="1160"/>
                    <a:pt x="730" y="1160"/>
                  </a:cubicBezTo>
                  <a:close/>
                  <a:moveTo>
                    <a:pt x="2554" y="35"/>
                  </a:moveTo>
                  <a:cubicBezTo>
                    <a:pt x="2554" y="96"/>
                    <a:pt x="2554" y="96"/>
                    <a:pt x="2523" y="96"/>
                  </a:cubicBezTo>
                  <a:cubicBezTo>
                    <a:pt x="2523" y="96"/>
                    <a:pt x="2523" y="96"/>
                    <a:pt x="2523" y="157"/>
                  </a:cubicBezTo>
                  <a:cubicBezTo>
                    <a:pt x="2523" y="192"/>
                    <a:pt x="2523" y="223"/>
                    <a:pt x="2523" y="248"/>
                  </a:cubicBezTo>
                  <a:cubicBezTo>
                    <a:pt x="2523" y="157"/>
                    <a:pt x="2523" y="157"/>
                    <a:pt x="2493" y="157"/>
                  </a:cubicBezTo>
                  <a:cubicBezTo>
                    <a:pt x="2462" y="157"/>
                    <a:pt x="2462" y="157"/>
                    <a:pt x="2462" y="96"/>
                  </a:cubicBezTo>
                  <a:lnTo>
                    <a:pt x="2462" y="157"/>
                  </a:lnTo>
                  <a:cubicBezTo>
                    <a:pt x="2462" y="126"/>
                    <a:pt x="2455" y="111"/>
                    <a:pt x="2447" y="111"/>
                  </a:cubicBezTo>
                  <a:cubicBezTo>
                    <a:pt x="2440" y="111"/>
                    <a:pt x="2432" y="126"/>
                    <a:pt x="2432" y="157"/>
                  </a:cubicBezTo>
                  <a:cubicBezTo>
                    <a:pt x="2417" y="81"/>
                    <a:pt x="2409" y="43"/>
                    <a:pt x="2405" y="43"/>
                  </a:cubicBezTo>
                  <a:cubicBezTo>
                    <a:pt x="2402" y="43"/>
                    <a:pt x="2402" y="81"/>
                    <a:pt x="2402" y="157"/>
                  </a:cubicBezTo>
                  <a:cubicBezTo>
                    <a:pt x="2402" y="96"/>
                    <a:pt x="2402" y="96"/>
                    <a:pt x="2402" y="65"/>
                  </a:cubicBezTo>
                  <a:cubicBezTo>
                    <a:pt x="2386" y="111"/>
                    <a:pt x="2379" y="134"/>
                    <a:pt x="2375" y="134"/>
                  </a:cubicBezTo>
                  <a:cubicBezTo>
                    <a:pt x="2371" y="134"/>
                    <a:pt x="2371" y="111"/>
                    <a:pt x="2371" y="65"/>
                  </a:cubicBezTo>
                  <a:cubicBezTo>
                    <a:pt x="2371" y="157"/>
                    <a:pt x="2371" y="157"/>
                    <a:pt x="2341" y="157"/>
                  </a:cubicBezTo>
                  <a:cubicBezTo>
                    <a:pt x="2341" y="117"/>
                    <a:pt x="2341" y="94"/>
                    <a:pt x="2338" y="94"/>
                  </a:cubicBezTo>
                  <a:cubicBezTo>
                    <a:pt x="2335" y="94"/>
                    <a:pt x="2328" y="132"/>
                    <a:pt x="2310" y="217"/>
                  </a:cubicBezTo>
                  <a:cubicBezTo>
                    <a:pt x="2310" y="309"/>
                    <a:pt x="2310" y="369"/>
                    <a:pt x="2280" y="369"/>
                  </a:cubicBezTo>
                  <a:lnTo>
                    <a:pt x="2280" y="309"/>
                  </a:lnTo>
                  <a:lnTo>
                    <a:pt x="2280" y="217"/>
                  </a:lnTo>
                  <a:cubicBezTo>
                    <a:pt x="2280" y="248"/>
                    <a:pt x="2280" y="263"/>
                    <a:pt x="2276" y="263"/>
                  </a:cubicBezTo>
                  <a:cubicBezTo>
                    <a:pt x="2272" y="263"/>
                    <a:pt x="2265" y="248"/>
                    <a:pt x="2250" y="217"/>
                  </a:cubicBezTo>
                  <a:cubicBezTo>
                    <a:pt x="2250" y="157"/>
                    <a:pt x="2219" y="126"/>
                    <a:pt x="2189" y="126"/>
                  </a:cubicBezTo>
                  <a:cubicBezTo>
                    <a:pt x="2189" y="126"/>
                    <a:pt x="2189" y="217"/>
                    <a:pt x="2189" y="278"/>
                  </a:cubicBezTo>
                  <a:cubicBezTo>
                    <a:pt x="2189" y="340"/>
                    <a:pt x="2189" y="361"/>
                    <a:pt x="2187" y="361"/>
                  </a:cubicBezTo>
                  <a:cubicBezTo>
                    <a:pt x="2184" y="361"/>
                    <a:pt x="2177" y="314"/>
                    <a:pt x="2158" y="278"/>
                  </a:cubicBezTo>
                  <a:cubicBezTo>
                    <a:pt x="2158" y="232"/>
                    <a:pt x="2141" y="167"/>
                    <a:pt x="2132" y="167"/>
                  </a:cubicBezTo>
                  <a:cubicBezTo>
                    <a:pt x="2130" y="167"/>
                    <a:pt x="2128" y="173"/>
                    <a:pt x="2128" y="187"/>
                  </a:cubicBezTo>
                  <a:cubicBezTo>
                    <a:pt x="2113" y="263"/>
                    <a:pt x="2105" y="301"/>
                    <a:pt x="2101" y="301"/>
                  </a:cubicBezTo>
                  <a:cubicBezTo>
                    <a:pt x="2099" y="301"/>
                    <a:pt x="2098" y="286"/>
                    <a:pt x="2098" y="257"/>
                  </a:cubicBezTo>
                  <a:lnTo>
                    <a:pt x="2098" y="257"/>
                  </a:lnTo>
                  <a:cubicBezTo>
                    <a:pt x="2098" y="264"/>
                    <a:pt x="2098" y="271"/>
                    <a:pt x="2098" y="278"/>
                  </a:cubicBezTo>
                  <a:cubicBezTo>
                    <a:pt x="2067" y="278"/>
                    <a:pt x="2067" y="278"/>
                    <a:pt x="2067" y="187"/>
                  </a:cubicBezTo>
                  <a:cubicBezTo>
                    <a:pt x="2067" y="187"/>
                    <a:pt x="2067" y="187"/>
                    <a:pt x="2067" y="278"/>
                  </a:cubicBezTo>
                  <a:cubicBezTo>
                    <a:pt x="2067" y="323"/>
                    <a:pt x="2063" y="343"/>
                    <a:pt x="2058" y="343"/>
                  </a:cubicBezTo>
                  <a:cubicBezTo>
                    <a:pt x="2049" y="343"/>
                    <a:pt x="2037" y="283"/>
                    <a:pt x="2037" y="187"/>
                  </a:cubicBezTo>
                  <a:lnTo>
                    <a:pt x="2037" y="248"/>
                  </a:lnTo>
                  <a:cubicBezTo>
                    <a:pt x="2037" y="309"/>
                    <a:pt x="2032" y="336"/>
                    <a:pt x="2026" y="336"/>
                  </a:cubicBezTo>
                  <a:cubicBezTo>
                    <a:pt x="2017" y="336"/>
                    <a:pt x="2006" y="278"/>
                    <a:pt x="2006" y="187"/>
                  </a:cubicBezTo>
                  <a:cubicBezTo>
                    <a:pt x="2006" y="206"/>
                    <a:pt x="2006" y="227"/>
                    <a:pt x="2006" y="248"/>
                  </a:cubicBezTo>
                  <a:cubicBezTo>
                    <a:pt x="1985" y="206"/>
                    <a:pt x="1979" y="148"/>
                    <a:pt x="1977" y="148"/>
                  </a:cubicBezTo>
                  <a:cubicBezTo>
                    <a:pt x="1976" y="148"/>
                    <a:pt x="1976" y="159"/>
                    <a:pt x="1976" y="187"/>
                  </a:cubicBezTo>
                  <a:cubicBezTo>
                    <a:pt x="1976" y="187"/>
                    <a:pt x="1976" y="187"/>
                    <a:pt x="1976" y="96"/>
                  </a:cubicBezTo>
                  <a:cubicBezTo>
                    <a:pt x="1961" y="141"/>
                    <a:pt x="1953" y="164"/>
                    <a:pt x="1949" y="164"/>
                  </a:cubicBezTo>
                  <a:cubicBezTo>
                    <a:pt x="1946" y="164"/>
                    <a:pt x="1946" y="141"/>
                    <a:pt x="1946" y="96"/>
                  </a:cubicBezTo>
                  <a:cubicBezTo>
                    <a:pt x="1946" y="96"/>
                    <a:pt x="1946" y="96"/>
                    <a:pt x="1946" y="187"/>
                  </a:cubicBezTo>
                  <a:cubicBezTo>
                    <a:pt x="1946" y="187"/>
                    <a:pt x="1915" y="187"/>
                    <a:pt x="1915" y="96"/>
                  </a:cubicBezTo>
                  <a:cubicBezTo>
                    <a:pt x="1915" y="157"/>
                    <a:pt x="1915" y="157"/>
                    <a:pt x="1915" y="157"/>
                  </a:cubicBezTo>
                  <a:cubicBezTo>
                    <a:pt x="1915" y="248"/>
                    <a:pt x="1915" y="248"/>
                    <a:pt x="1915" y="248"/>
                  </a:cubicBezTo>
                  <a:cubicBezTo>
                    <a:pt x="1915" y="248"/>
                    <a:pt x="1885" y="157"/>
                    <a:pt x="1885" y="157"/>
                  </a:cubicBezTo>
                  <a:cubicBezTo>
                    <a:pt x="1885" y="157"/>
                    <a:pt x="1885" y="157"/>
                    <a:pt x="1885" y="248"/>
                  </a:cubicBezTo>
                  <a:cubicBezTo>
                    <a:pt x="1885" y="248"/>
                    <a:pt x="1854" y="157"/>
                    <a:pt x="1854" y="157"/>
                  </a:cubicBezTo>
                  <a:cubicBezTo>
                    <a:pt x="1824" y="157"/>
                    <a:pt x="1824" y="157"/>
                    <a:pt x="1824" y="248"/>
                  </a:cubicBezTo>
                  <a:cubicBezTo>
                    <a:pt x="1824" y="237"/>
                    <a:pt x="1824" y="227"/>
                    <a:pt x="1824" y="217"/>
                  </a:cubicBezTo>
                  <a:cubicBezTo>
                    <a:pt x="1824" y="187"/>
                    <a:pt x="1816" y="172"/>
                    <a:pt x="1809" y="172"/>
                  </a:cubicBezTo>
                  <a:cubicBezTo>
                    <a:pt x="1801" y="172"/>
                    <a:pt x="1794" y="187"/>
                    <a:pt x="1794" y="217"/>
                  </a:cubicBezTo>
                  <a:cubicBezTo>
                    <a:pt x="1794" y="217"/>
                    <a:pt x="1794" y="217"/>
                    <a:pt x="1794" y="157"/>
                  </a:cubicBezTo>
                  <a:cubicBezTo>
                    <a:pt x="1794" y="218"/>
                    <a:pt x="1789" y="240"/>
                    <a:pt x="1783" y="240"/>
                  </a:cubicBezTo>
                  <a:cubicBezTo>
                    <a:pt x="1774" y="240"/>
                    <a:pt x="1763" y="193"/>
                    <a:pt x="1763" y="157"/>
                  </a:cubicBezTo>
                  <a:cubicBezTo>
                    <a:pt x="1763" y="157"/>
                    <a:pt x="1763" y="157"/>
                    <a:pt x="1733" y="217"/>
                  </a:cubicBezTo>
                  <a:cubicBezTo>
                    <a:pt x="1733" y="257"/>
                    <a:pt x="1727" y="280"/>
                    <a:pt x="1721" y="280"/>
                  </a:cubicBezTo>
                  <a:cubicBezTo>
                    <a:pt x="1712" y="280"/>
                    <a:pt x="1702" y="242"/>
                    <a:pt x="1702" y="157"/>
                  </a:cubicBezTo>
                  <a:cubicBezTo>
                    <a:pt x="1672" y="157"/>
                    <a:pt x="1672" y="217"/>
                    <a:pt x="1672" y="217"/>
                  </a:cubicBezTo>
                  <a:cubicBezTo>
                    <a:pt x="1642" y="217"/>
                    <a:pt x="1642" y="217"/>
                    <a:pt x="1642" y="126"/>
                  </a:cubicBezTo>
                  <a:cubicBezTo>
                    <a:pt x="1642" y="126"/>
                    <a:pt x="1642" y="126"/>
                    <a:pt x="1611" y="217"/>
                  </a:cubicBezTo>
                  <a:cubicBezTo>
                    <a:pt x="1611" y="278"/>
                    <a:pt x="1611" y="278"/>
                    <a:pt x="1611" y="278"/>
                  </a:cubicBezTo>
                  <a:cubicBezTo>
                    <a:pt x="1611" y="236"/>
                    <a:pt x="1597" y="179"/>
                    <a:pt x="1588" y="179"/>
                  </a:cubicBezTo>
                  <a:cubicBezTo>
                    <a:pt x="1584" y="179"/>
                    <a:pt x="1581" y="190"/>
                    <a:pt x="1581" y="217"/>
                  </a:cubicBezTo>
                  <a:cubicBezTo>
                    <a:pt x="1581" y="278"/>
                    <a:pt x="1581" y="278"/>
                    <a:pt x="1581" y="278"/>
                  </a:cubicBezTo>
                  <a:cubicBezTo>
                    <a:pt x="1581" y="241"/>
                    <a:pt x="1523" y="215"/>
                    <a:pt x="1479" y="215"/>
                  </a:cubicBezTo>
                  <a:cubicBezTo>
                    <a:pt x="1451" y="215"/>
                    <a:pt x="1429" y="225"/>
                    <a:pt x="1429" y="248"/>
                  </a:cubicBezTo>
                  <a:cubicBezTo>
                    <a:pt x="1429" y="196"/>
                    <a:pt x="1423" y="178"/>
                    <a:pt x="1417" y="178"/>
                  </a:cubicBezTo>
                  <a:cubicBezTo>
                    <a:pt x="1409" y="178"/>
                    <a:pt x="1399" y="213"/>
                    <a:pt x="1399" y="248"/>
                  </a:cubicBezTo>
                  <a:cubicBezTo>
                    <a:pt x="1399" y="339"/>
                    <a:pt x="1368" y="339"/>
                    <a:pt x="1368" y="339"/>
                  </a:cubicBezTo>
                  <a:cubicBezTo>
                    <a:pt x="1368" y="298"/>
                    <a:pt x="1368" y="268"/>
                    <a:pt x="1368" y="248"/>
                  </a:cubicBezTo>
                  <a:cubicBezTo>
                    <a:pt x="1368" y="324"/>
                    <a:pt x="1361" y="362"/>
                    <a:pt x="1353" y="362"/>
                  </a:cubicBezTo>
                  <a:cubicBezTo>
                    <a:pt x="1345" y="362"/>
                    <a:pt x="1338" y="324"/>
                    <a:pt x="1338" y="248"/>
                  </a:cubicBezTo>
                  <a:cubicBezTo>
                    <a:pt x="1338" y="273"/>
                    <a:pt x="1338" y="304"/>
                    <a:pt x="1338" y="339"/>
                  </a:cubicBezTo>
                  <a:cubicBezTo>
                    <a:pt x="1338" y="246"/>
                    <a:pt x="1326" y="210"/>
                    <a:pt x="1317" y="210"/>
                  </a:cubicBezTo>
                  <a:cubicBezTo>
                    <a:pt x="1312" y="210"/>
                    <a:pt x="1307" y="224"/>
                    <a:pt x="1307" y="248"/>
                  </a:cubicBezTo>
                  <a:cubicBezTo>
                    <a:pt x="1307" y="324"/>
                    <a:pt x="1300" y="362"/>
                    <a:pt x="1292" y="362"/>
                  </a:cubicBezTo>
                  <a:cubicBezTo>
                    <a:pt x="1285" y="362"/>
                    <a:pt x="1277" y="324"/>
                    <a:pt x="1277" y="248"/>
                  </a:cubicBezTo>
                  <a:lnTo>
                    <a:pt x="1277" y="187"/>
                  </a:lnTo>
                  <a:lnTo>
                    <a:pt x="1247" y="187"/>
                  </a:lnTo>
                  <a:lnTo>
                    <a:pt x="1247" y="248"/>
                  </a:lnTo>
                  <a:cubicBezTo>
                    <a:pt x="1247" y="248"/>
                    <a:pt x="1216" y="157"/>
                    <a:pt x="1216" y="157"/>
                  </a:cubicBezTo>
                  <a:cubicBezTo>
                    <a:pt x="1155" y="157"/>
                    <a:pt x="1155" y="157"/>
                    <a:pt x="1155" y="248"/>
                  </a:cubicBezTo>
                  <a:cubicBezTo>
                    <a:pt x="1155" y="248"/>
                    <a:pt x="1125" y="157"/>
                    <a:pt x="1125" y="157"/>
                  </a:cubicBezTo>
                  <a:cubicBezTo>
                    <a:pt x="1125" y="157"/>
                    <a:pt x="1125" y="157"/>
                    <a:pt x="1125" y="96"/>
                  </a:cubicBezTo>
                  <a:cubicBezTo>
                    <a:pt x="1107" y="167"/>
                    <a:pt x="1100" y="197"/>
                    <a:pt x="1091" y="197"/>
                  </a:cubicBezTo>
                  <a:cubicBezTo>
                    <a:pt x="1084" y="197"/>
                    <a:pt x="1077" y="182"/>
                    <a:pt x="1064" y="157"/>
                  </a:cubicBezTo>
                  <a:cubicBezTo>
                    <a:pt x="1064" y="157"/>
                    <a:pt x="1064" y="157"/>
                    <a:pt x="1064" y="217"/>
                  </a:cubicBezTo>
                  <a:cubicBezTo>
                    <a:pt x="1049" y="263"/>
                    <a:pt x="1041" y="286"/>
                    <a:pt x="1038" y="286"/>
                  </a:cubicBezTo>
                  <a:cubicBezTo>
                    <a:pt x="1034" y="286"/>
                    <a:pt x="1034" y="263"/>
                    <a:pt x="1034" y="217"/>
                  </a:cubicBezTo>
                  <a:cubicBezTo>
                    <a:pt x="1034" y="181"/>
                    <a:pt x="1023" y="134"/>
                    <a:pt x="1014" y="134"/>
                  </a:cubicBezTo>
                  <a:cubicBezTo>
                    <a:pt x="1008" y="134"/>
                    <a:pt x="1003" y="156"/>
                    <a:pt x="1003" y="217"/>
                  </a:cubicBezTo>
                  <a:cubicBezTo>
                    <a:pt x="1003" y="200"/>
                    <a:pt x="1003" y="179"/>
                    <a:pt x="1003" y="157"/>
                  </a:cubicBezTo>
                  <a:cubicBezTo>
                    <a:pt x="1003" y="116"/>
                    <a:pt x="1003" y="86"/>
                    <a:pt x="1003" y="65"/>
                  </a:cubicBezTo>
                  <a:cubicBezTo>
                    <a:pt x="1003" y="131"/>
                    <a:pt x="988" y="181"/>
                    <a:pt x="979" y="181"/>
                  </a:cubicBezTo>
                  <a:cubicBezTo>
                    <a:pt x="975" y="181"/>
                    <a:pt x="973" y="174"/>
                    <a:pt x="973" y="157"/>
                  </a:cubicBezTo>
                  <a:cubicBezTo>
                    <a:pt x="973" y="157"/>
                    <a:pt x="973" y="157"/>
                    <a:pt x="973" y="217"/>
                  </a:cubicBezTo>
                  <a:cubicBezTo>
                    <a:pt x="973" y="217"/>
                    <a:pt x="943" y="126"/>
                    <a:pt x="943" y="65"/>
                  </a:cubicBezTo>
                  <a:cubicBezTo>
                    <a:pt x="943" y="81"/>
                    <a:pt x="943" y="101"/>
                    <a:pt x="943" y="126"/>
                  </a:cubicBezTo>
                  <a:cubicBezTo>
                    <a:pt x="943" y="166"/>
                    <a:pt x="943" y="196"/>
                    <a:pt x="943" y="217"/>
                  </a:cubicBezTo>
                  <a:cubicBezTo>
                    <a:pt x="943" y="126"/>
                    <a:pt x="943" y="126"/>
                    <a:pt x="912" y="126"/>
                  </a:cubicBezTo>
                  <a:cubicBezTo>
                    <a:pt x="912" y="126"/>
                    <a:pt x="912" y="339"/>
                    <a:pt x="912" y="491"/>
                  </a:cubicBezTo>
                  <a:cubicBezTo>
                    <a:pt x="912" y="567"/>
                    <a:pt x="912" y="605"/>
                    <a:pt x="908" y="605"/>
                  </a:cubicBezTo>
                  <a:cubicBezTo>
                    <a:pt x="905" y="605"/>
                    <a:pt x="897" y="567"/>
                    <a:pt x="882" y="491"/>
                  </a:cubicBezTo>
                  <a:cubicBezTo>
                    <a:pt x="882" y="430"/>
                    <a:pt x="882" y="430"/>
                    <a:pt x="882" y="430"/>
                  </a:cubicBezTo>
                  <a:cubicBezTo>
                    <a:pt x="882" y="339"/>
                    <a:pt x="882" y="339"/>
                    <a:pt x="882" y="339"/>
                  </a:cubicBezTo>
                  <a:lnTo>
                    <a:pt x="882" y="278"/>
                  </a:lnTo>
                  <a:cubicBezTo>
                    <a:pt x="882" y="236"/>
                    <a:pt x="882" y="206"/>
                    <a:pt x="882" y="187"/>
                  </a:cubicBezTo>
                  <a:cubicBezTo>
                    <a:pt x="882" y="187"/>
                    <a:pt x="851" y="187"/>
                    <a:pt x="851" y="126"/>
                  </a:cubicBezTo>
                  <a:cubicBezTo>
                    <a:pt x="851" y="126"/>
                    <a:pt x="851" y="126"/>
                    <a:pt x="851" y="187"/>
                  </a:cubicBezTo>
                  <a:cubicBezTo>
                    <a:pt x="851" y="278"/>
                    <a:pt x="851" y="278"/>
                    <a:pt x="851" y="278"/>
                  </a:cubicBezTo>
                  <a:cubicBezTo>
                    <a:pt x="827" y="278"/>
                    <a:pt x="822" y="278"/>
                    <a:pt x="821" y="309"/>
                  </a:cubicBezTo>
                  <a:lnTo>
                    <a:pt x="821" y="309"/>
                  </a:lnTo>
                  <a:cubicBezTo>
                    <a:pt x="821" y="311"/>
                    <a:pt x="821" y="314"/>
                    <a:pt x="821" y="317"/>
                  </a:cubicBezTo>
                  <a:lnTo>
                    <a:pt x="821" y="317"/>
                  </a:lnTo>
                  <a:cubicBezTo>
                    <a:pt x="821" y="323"/>
                    <a:pt x="821" y="331"/>
                    <a:pt x="821" y="339"/>
                  </a:cubicBezTo>
                  <a:cubicBezTo>
                    <a:pt x="821" y="358"/>
                    <a:pt x="821" y="379"/>
                    <a:pt x="821" y="400"/>
                  </a:cubicBezTo>
                  <a:cubicBezTo>
                    <a:pt x="821" y="339"/>
                    <a:pt x="791" y="339"/>
                    <a:pt x="791" y="339"/>
                  </a:cubicBezTo>
                  <a:cubicBezTo>
                    <a:pt x="791" y="307"/>
                    <a:pt x="791" y="275"/>
                    <a:pt x="791" y="248"/>
                  </a:cubicBezTo>
                  <a:cubicBezTo>
                    <a:pt x="791" y="314"/>
                    <a:pt x="775" y="363"/>
                    <a:pt x="766" y="363"/>
                  </a:cubicBezTo>
                  <a:cubicBezTo>
                    <a:pt x="763" y="363"/>
                    <a:pt x="760" y="356"/>
                    <a:pt x="760" y="339"/>
                  </a:cubicBezTo>
                  <a:cubicBezTo>
                    <a:pt x="760" y="339"/>
                    <a:pt x="760" y="339"/>
                    <a:pt x="760" y="248"/>
                  </a:cubicBezTo>
                  <a:cubicBezTo>
                    <a:pt x="760" y="228"/>
                    <a:pt x="757" y="221"/>
                    <a:pt x="752" y="221"/>
                  </a:cubicBezTo>
                  <a:cubicBezTo>
                    <a:pt x="743" y="221"/>
                    <a:pt x="730" y="248"/>
                    <a:pt x="730" y="248"/>
                  </a:cubicBezTo>
                  <a:cubicBezTo>
                    <a:pt x="715" y="172"/>
                    <a:pt x="707" y="134"/>
                    <a:pt x="703" y="134"/>
                  </a:cubicBezTo>
                  <a:cubicBezTo>
                    <a:pt x="699" y="134"/>
                    <a:pt x="699" y="172"/>
                    <a:pt x="699" y="248"/>
                  </a:cubicBezTo>
                  <a:cubicBezTo>
                    <a:pt x="699" y="268"/>
                    <a:pt x="699" y="292"/>
                    <a:pt x="699" y="309"/>
                  </a:cubicBezTo>
                  <a:cubicBezTo>
                    <a:pt x="669" y="400"/>
                    <a:pt x="669" y="552"/>
                    <a:pt x="669" y="613"/>
                  </a:cubicBezTo>
                  <a:cubicBezTo>
                    <a:pt x="669" y="588"/>
                    <a:pt x="669" y="557"/>
                    <a:pt x="669" y="521"/>
                  </a:cubicBezTo>
                  <a:cubicBezTo>
                    <a:pt x="669" y="461"/>
                    <a:pt x="669" y="461"/>
                    <a:pt x="669" y="461"/>
                  </a:cubicBezTo>
                  <a:cubicBezTo>
                    <a:pt x="669" y="400"/>
                    <a:pt x="669" y="309"/>
                    <a:pt x="669" y="309"/>
                  </a:cubicBezTo>
                  <a:cubicBezTo>
                    <a:pt x="669" y="248"/>
                    <a:pt x="639" y="248"/>
                    <a:pt x="639" y="248"/>
                  </a:cubicBezTo>
                  <a:cubicBezTo>
                    <a:pt x="639" y="248"/>
                    <a:pt x="608" y="248"/>
                    <a:pt x="608" y="157"/>
                  </a:cubicBezTo>
                  <a:cubicBezTo>
                    <a:pt x="608" y="157"/>
                    <a:pt x="608" y="157"/>
                    <a:pt x="608" y="248"/>
                  </a:cubicBezTo>
                  <a:cubicBezTo>
                    <a:pt x="608" y="273"/>
                    <a:pt x="608" y="293"/>
                    <a:pt x="608" y="309"/>
                  </a:cubicBezTo>
                  <a:cubicBezTo>
                    <a:pt x="608" y="212"/>
                    <a:pt x="583" y="139"/>
                    <a:pt x="566" y="139"/>
                  </a:cubicBezTo>
                  <a:cubicBezTo>
                    <a:pt x="555" y="139"/>
                    <a:pt x="547" y="162"/>
                    <a:pt x="547" y="217"/>
                  </a:cubicBezTo>
                  <a:cubicBezTo>
                    <a:pt x="532" y="187"/>
                    <a:pt x="525" y="172"/>
                    <a:pt x="521" y="172"/>
                  </a:cubicBezTo>
                  <a:cubicBezTo>
                    <a:pt x="517" y="172"/>
                    <a:pt x="517" y="187"/>
                    <a:pt x="517" y="217"/>
                  </a:cubicBezTo>
                  <a:lnTo>
                    <a:pt x="487" y="217"/>
                  </a:lnTo>
                  <a:cubicBezTo>
                    <a:pt x="487" y="237"/>
                    <a:pt x="487" y="260"/>
                    <a:pt x="487" y="278"/>
                  </a:cubicBezTo>
                  <a:cubicBezTo>
                    <a:pt x="487" y="217"/>
                    <a:pt x="456" y="217"/>
                    <a:pt x="456" y="217"/>
                  </a:cubicBezTo>
                  <a:cubicBezTo>
                    <a:pt x="426" y="217"/>
                    <a:pt x="426" y="217"/>
                    <a:pt x="426" y="278"/>
                  </a:cubicBezTo>
                  <a:cubicBezTo>
                    <a:pt x="426" y="371"/>
                    <a:pt x="414" y="407"/>
                    <a:pt x="406" y="407"/>
                  </a:cubicBezTo>
                  <a:cubicBezTo>
                    <a:pt x="400" y="407"/>
                    <a:pt x="395" y="393"/>
                    <a:pt x="395" y="369"/>
                  </a:cubicBezTo>
                  <a:cubicBezTo>
                    <a:pt x="395" y="278"/>
                    <a:pt x="395" y="278"/>
                    <a:pt x="426" y="278"/>
                  </a:cubicBezTo>
                  <a:cubicBezTo>
                    <a:pt x="426" y="199"/>
                    <a:pt x="426" y="150"/>
                    <a:pt x="426" y="126"/>
                  </a:cubicBezTo>
                  <a:cubicBezTo>
                    <a:pt x="395" y="126"/>
                    <a:pt x="395" y="126"/>
                    <a:pt x="395" y="217"/>
                  </a:cubicBezTo>
                  <a:cubicBezTo>
                    <a:pt x="395" y="198"/>
                    <a:pt x="394" y="190"/>
                    <a:pt x="392" y="190"/>
                  </a:cubicBezTo>
                  <a:cubicBezTo>
                    <a:pt x="384" y="190"/>
                    <a:pt x="365" y="310"/>
                    <a:pt x="365" y="430"/>
                  </a:cubicBezTo>
                  <a:lnTo>
                    <a:pt x="365" y="339"/>
                  </a:lnTo>
                  <a:cubicBezTo>
                    <a:pt x="365" y="278"/>
                    <a:pt x="365" y="278"/>
                    <a:pt x="365" y="278"/>
                  </a:cubicBezTo>
                  <a:cubicBezTo>
                    <a:pt x="335" y="278"/>
                    <a:pt x="335" y="278"/>
                    <a:pt x="335" y="339"/>
                  </a:cubicBezTo>
                  <a:cubicBezTo>
                    <a:pt x="335" y="430"/>
                    <a:pt x="335" y="491"/>
                    <a:pt x="335" y="491"/>
                  </a:cubicBezTo>
                  <a:cubicBezTo>
                    <a:pt x="335" y="339"/>
                    <a:pt x="304" y="278"/>
                    <a:pt x="304" y="278"/>
                  </a:cubicBezTo>
                  <a:cubicBezTo>
                    <a:pt x="304" y="278"/>
                    <a:pt x="274" y="278"/>
                    <a:pt x="274" y="187"/>
                  </a:cubicBezTo>
                  <a:cubicBezTo>
                    <a:pt x="274" y="187"/>
                    <a:pt x="274" y="187"/>
                    <a:pt x="274" y="278"/>
                  </a:cubicBezTo>
                  <a:cubicBezTo>
                    <a:pt x="259" y="233"/>
                    <a:pt x="251" y="210"/>
                    <a:pt x="247" y="210"/>
                  </a:cubicBezTo>
                  <a:cubicBezTo>
                    <a:pt x="243" y="210"/>
                    <a:pt x="243" y="233"/>
                    <a:pt x="243" y="278"/>
                  </a:cubicBezTo>
                  <a:cubicBezTo>
                    <a:pt x="243" y="296"/>
                    <a:pt x="243" y="316"/>
                    <a:pt x="243" y="339"/>
                  </a:cubicBezTo>
                  <a:cubicBezTo>
                    <a:pt x="243" y="358"/>
                    <a:pt x="243" y="379"/>
                    <a:pt x="243" y="400"/>
                  </a:cubicBezTo>
                  <a:cubicBezTo>
                    <a:pt x="243" y="309"/>
                    <a:pt x="233" y="251"/>
                    <a:pt x="224" y="251"/>
                  </a:cubicBezTo>
                  <a:cubicBezTo>
                    <a:pt x="218" y="251"/>
                    <a:pt x="213" y="278"/>
                    <a:pt x="213" y="339"/>
                  </a:cubicBezTo>
                  <a:cubicBezTo>
                    <a:pt x="213" y="400"/>
                    <a:pt x="205" y="430"/>
                    <a:pt x="198" y="430"/>
                  </a:cubicBezTo>
                  <a:cubicBezTo>
                    <a:pt x="190" y="430"/>
                    <a:pt x="183" y="400"/>
                    <a:pt x="183" y="339"/>
                  </a:cubicBezTo>
                  <a:cubicBezTo>
                    <a:pt x="183" y="298"/>
                    <a:pt x="183" y="268"/>
                    <a:pt x="183" y="248"/>
                  </a:cubicBezTo>
                  <a:cubicBezTo>
                    <a:pt x="183" y="333"/>
                    <a:pt x="173" y="371"/>
                    <a:pt x="165" y="371"/>
                  </a:cubicBezTo>
                  <a:cubicBezTo>
                    <a:pt x="158" y="371"/>
                    <a:pt x="152" y="348"/>
                    <a:pt x="152" y="309"/>
                  </a:cubicBezTo>
                  <a:cubicBezTo>
                    <a:pt x="152" y="266"/>
                    <a:pt x="152" y="223"/>
                    <a:pt x="142" y="223"/>
                  </a:cubicBezTo>
                  <a:cubicBezTo>
                    <a:pt x="137" y="223"/>
                    <a:pt x="131" y="230"/>
                    <a:pt x="122" y="248"/>
                  </a:cubicBezTo>
                  <a:cubicBezTo>
                    <a:pt x="122" y="248"/>
                    <a:pt x="122" y="248"/>
                    <a:pt x="122" y="309"/>
                  </a:cubicBezTo>
                  <a:lnTo>
                    <a:pt x="122" y="400"/>
                  </a:lnTo>
                  <a:lnTo>
                    <a:pt x="92" y="248"/>
                  </a:lnTo>
                  <a:lnTo>
                    <a:pt x="92" y="369"/>
                  </a:lnTo>
                  <a:cubicBezTo>
                    <a:pt x="92" y="309"/>
                    <a:pt x="84" y="278"/>
                    <a:pt x="76" y="278"/>
                  </a:cubicBezTo>
                  <a:cubicBezTo>
                    <a:pt x="69" y="278"/>
                    <a:pt x="61" y="309"/>
                    <a:pt x="61" y="369"/>
                  </a:cubicBezTo>
                  <a:cubicBezTo>
                    <a:pt x="61" y="339"/>
                    <a:pt x="61" y="324"/>
                    <a:pt x="57" y="324"/>
                  </a:cubicBezTo>
                  <a:cubicBezTo>
                    <a:pt x="54" y="324"/>
                    <a:pt x="46" y="339"/>
                    <a:pt x="31" y="369"/>
                  </a:cubicBezTo>
                  <a:cubicBezTo>
                    <a:pt x="31" y="369"/>
                    <a:pt x="31" y="369"/>
                    <a:pt x="31" y="309"/>
                  </a:cubicBezTo>
                  <a:cubicBezTo>
                    <a:pt x="31" y="339"/>
                    <a:pt x="31" y="354"/>
                    <a:pt x="27" y="354"/>
                  </a:cubicBezTo>
                  <a:cubicBezTo>
                    <a:pt x="23" y="354"/>
                    <a:pt x="16" y="339"/>
                    <a:pt x="0" y="309"/>
                  </a:cubicBezTo>
                  <a:cubicBezTo>
                    <a:pt x="0" y="461"/>
                    <a:pt x="0" y="521"/>
                    <a:pt x="0" y="521"/>
                  </a:cubicBezTo>
                  <a:cubicBezTo>
                    <a:pt x="0" y="521"/>
                    <a:pt x="0" y="521"/>
                    <a:pt x="0" y="582"/>
                  </a:cubicBezTo>
                  <a:cubicBezTo>
                    <a:pt x="0" y="582"/>
                    <a:pt x="0" y="582"/>
                    <a:pt x="0" y="673"/>
                  </a:cubicBezTo>
                  <a:cubicBezTo>
                    <a:pt x="0" y="699"/>
                    <a:pt x="0" y="809"/>
                    <a:pt x="0" y="809"/>
                  </a:cubicBezTo>
                  <a:cubicBezTo>
                    <a:pt x="0" y="917"/>
                    <a:pt x="0" y="917"/>
                    <a:pt x="0" y="917"/>
                  </a:cubicBezTo>
                  <a:cubicBezTo>
                    <a:pt x="31" y="917"/>
                    <a:pt x="31" y="917"/>
                    <a:pt x="31" y="1008"/>
                  </a:cubicBezTo>
                  <a:cubicBezTo>
                    <a:pt x="31" y="1026"/>
                    <a:pt x="31" y="1048"/>
                    <a:pt x="31" y="1069"/>
                  </a:cubicBezTo>
                  <a:cubicBezTo>
                    <a:pt x="31" y="997"/>
                    <a:pt x="38" y="966"/>
                    <a:pt x="45" y="966"/>
                  </a:cubicBezTo>
                  <a:cubicBezTo>
                    <a:pt x="53" y="966"/>
                    <a:pt x="61" y="1004"/>
                    <a:pt x="61" y="1069"/>
                  </a:cubicBezTo>
                  <a:cubicBezTo>
                    <a:pt x="61" y="1069"/>
                    <a:pt x="61" y="1046"/>
                    <a:pt x="61" y="1008"/>
                  </a:cubicBezTo>
                  <a:cubicBezTo>
                    <a:pt x="61" y="1069"/>
                    <a:pt x="61" y="1069"/>
                    <a:pt x="92" y="1069"/>
                  </a:cubicBezTo>
                  <a:cubicBezTo>
                    <a:pt x="92" y="1069"/>
                    <a:pt x="92" y="1069"/>
                    <a:pt x="92" y="1160"/>
                  </a:cubicBezTo>
                  <a:cubicBezTo>
                    <a:pt x="97" y="1171"/>
                    <a:pt x="101" y="1176"/>
                    <a:pt x="105" y="1176"/>
                  </a:cubicBezTo>
                  <a:cubicBezTo>
                    <a:pt x="122" y="1176"/>
                    <a:pt x="122" y="1072"/>
                    <a:pt x="122" y="947"/>
                  </a:cubicBezTo>
                  <a:cubicBezTo>
                    <a:pt x="122" y="1014"/>
                    <a:pt x="122" y="1066"/>
                    <a:pt x="122" y="1099"/>
                  </a:cubicBezTo>
                  <a:cubicBezTo>
                    <a:pt x="122" y="1129"/>
                    <a:pt x="130" y="1144"/>
                    <a:pt x="137" y="1144"/>
                  </a:cubicBezTo>
                  <a:cubicBezTo>
                    <a:pt x="145" y="1144"/>
                    <a:pt x="152" y="1129"/>
                    <a:pt x="152" y="1099"/>
                  </a:cubicBezTo>
                  <a:cubicBezTo>
                    <a:pt x="152" y="1099"/>
                    <a:pt x="152" y="947"/>
                    <a:pt x="152" y="856"/>
                  </a:cubicBezTo>
                  <a:cubicBezTo>
                    <a:pt x="152" y="932"/>
                    <a:pt x="160" y="970"/>
                    <a:pt x="168" y="970"/>
                  </a:cubicBezTo>
                  <a:cubicBezTo>
                    <a:pt x="175" y="970"/>
                    <a:pt x="183" y="932"/>
                    <a:pt x="183" y="856"/>
                  </a:cubicBezTo>
                  <a:lnTo>
                    <a:pt x="183" y="947"/>
                  </a:lnTo>
                  <a:cubicBezTo>
                    <a:pt x="183" y="966"/>
                    <a:pt x="183" y="989"/>
                    <a:pt x="183" y="1008"/>
                  </a:cubicBezTo>
                  <a:cubicBezTo>
                    <a:pt x="213" y="1008"/>
                    <a:pt x="213" y="1008"/>
                    <a:pt x="213" y="1099"/>
                  </a:cubicBezTo>
                  <a:cubicBezTo>
                    <a:pt x="213" y="1108"/>
                    <a:pt x="214" y="1113"/>
                    <a:pt x="215" y="1113"/>
                  </a:cubicBezTo>
                  <a:cubicBezTo>
                    <a:pt x="222" y="1113"/>
                    <a:pt x="243" y="989"/>
                    <a:pt x="243" y="886"/>
                  </a:cubicBezTo>
                  <a:cubicBezTo>
                    <a:pt x="243" y="947"/>
                    <a:pt x="243" y="947"/>
                    <a:pt x="243" y="947"/>
                  </a:cubicBezTo>
                  <a:cubicBezTo>
                    <a:pt x="274" y="947"/>
                    <a:pt x="274" y="947"/>
                    <a:pt x="274" y="1038"/>
                  </a:cubicBezTo>
                  <a:cubicBezTo>
                    <a:pt x="274" y="1062"/>
                    <a:pt x="274" y="1082"/>
                    <a:pt x="274" y="1099"/>
                  </a:cubicBezTo>
                  <a:cubicBezTo>
                    <a:pt x="274" y="1190"/>
                    <a:pt x="304" y="1190"/>
                    <a:pt x="304" y="1190"/>
                  </a:cubicBezTo>
                  <a:cubicBezTo>
                    <a:pt x="304" y="1099"/>
                    <a:pt x="304" y="1099"/>
                    <a:pt x="304" y="1099"/>
                  </a:cubicBezTo>
                  <a:cubicBezTo>
                    <a:pt x="335" y="1099"/>
                    <a:pt x="335" y="1099"/>
                    <a:pt x="335" y="977"/>
                  </a:cubicBezTo>
                  <a:cubicBezTo>
                    <a:pt x="335" y="949"/>
                    <a:pt x="335" y="915"/>
                    <a:pt x="335" y="886"/>
                  </a:cubicBezTo>
                  <a:cubicBezTo>
                    <a:pt x="335" y="886"/>
                    <a:pt x="365" y="977"/>
                    <a:pt x="365" y="977"/>
                  </a:cubicBezTo>
                  <a:cubicBezTo>
                    <a:pt x="356" y="960"/>
                    <a:pt x="350" y="952"/>
                    <a:pt x="345" y="952"/>
                  </a:cubicBezTo>
                  <a:cubicBezTo>
                    <a:pt x="335" y="952"/>
                    <a:pt x="335" y="995"/>
                    <a:pt x="335" y="1038"/>
                  </a:cubicBezTo>
                  <a:cubicBezTo>
                    <a:pt x="335" y="1129"/>
                    <a:pt x="335" y="1129"/>
                    <a:pt x="365" y="1129"/>
                  </a:cubicBezTo>
                  <a:cubicBezTo>
                    <a:pt x="395" y="1129"/>
                    <a:pt x="395" y="1129"/>
                    <a:pt x="395" y="1190"/>
                  </a:cubicBezTo>
                  <a:cubicBezTo>
                    <a:pt x="395" y="1190"/>
                    <a:pt x="395" y="1190"/>
                    <a:pt x="395" y="1129"/>
                  </a:cubicBezTo>
                  <a:cubicBezTo>
                    <a:pt x="395" y="1087"/>
                    <a:pt x="395" y="1030"/>
                    <a:pt x="406" y="1030"/>
                  </a:cubicBezTo>
                  <a:cubicBezTo>
                    <a:pt x="410" y="1030"/>
                    <a:pt x="417" y="1041"/>
                    <a:pt x="426" y="1069"/>
                  </a:cubicBezTo>
                  <a:cubicBezTo>
                    <a:pt x="426" y="1129"/>
                    <a:pt x="433" y="1160"/>
                    <a:pt x="441" y="1160"/>
                  </a:cubicBezTo>
                  <a:cubicBezTo>
                    <a:pt x="449" y="1160"/>
                    <a:pt x="456" y="1129"/>
                    <a:pt x="456" y="1069"/>
                  </a:cubicBezTo>
                  <a:cubicBezTo>
                    <a:pt x="456" y="1069"/>
                    <a:pt x="456" y="1069"/>
                    <a:pt x="456" y="977"/>
                  </a:cubicBezTo>
                  <a:cubicBezTo>
                    <a:pt x="456" y="947"/>
                    <a:pt x="456" y="932"/>
                    <a:pt x="460" y="932"/>
                  </a:cubicBezTo>
                  <a:cubicBezTo>
                    <a:pt x="464" y="932"/>
                    <a:pt x="471" y="947"/>
                    <a:pt x="487" y="977"/>
                  </a:cubicBezTo>
                  <a:cubicBezTo>
                    <a:pt x="487" y="1069"/>
                    <a:pt x="487" y="1069"/>
                    <a:pt x="487" y="1069"/>
                  </a:cubicBezTo>
                  <a:cubicBezTo>
                    <a:pt x="487" y="1027"/>
                    <a:pt x="499" y="1011"/>
                    <a:pt x="513" y="1011"/>
                  </a:cubicBezTo>
                  <a:cubicBezTo>
                    <a:pt x="529" y="1011"/>
                    <a:pt x="547" y="1035"/>
                    <a:pt x="547" y="1069"/>
                  </a:cubicBezTo>
                  <a:cubicBezTo>
                    <a:pt x="547" y="1055"/>
                    <a:pt x="547" y="1034"/>
                    <a:pt x="547" y="1008"/>
                  </a:cubicBezTo>
                  <a:cubicBezTo>
                    <a:pt x="547" y="1084"/>
                    <a:pt x="547" y="1122"/>
                    <a:pt x="551" y="1122"/>
                  </a:cubicBezTo>
                  <a:cubicBezTo>
                    <a:pt x="555" y="1122"/>
                    <a:pt x="563" y="1084"/>
                    <a:pt x="578" y="1008"/>
                  </a:cubicBezTo>
                  <a:cubicBezTo>
                    <a:pt x="578" y="836"/>
                    <a:pt x="588" y="742"/>
                    <a:pt x="596" y="742"/>
                  </a:cubicBezTo>
                  <a:cubicBezTo>
                    <a:pt x="602" y="742"/>
                    <a:pt x="608" y="798"/>
                    <a:pt x="608" y="917"/>
                  </a:cubicBezTo>
                  <a:cubicBezTo>
                    <a:pt x="608" y="950"/>
                    <a:pt x="608" y="980"/>
                    <a:pt x="608" y="1008"/>
                  </a:cubicBezTo>
                  <a:cubicBezTo>
                    <a:pt x="625" y="1123"/>
                    <a:pt x="632" y="1176"/>
                    <a:pt x="636" y="1176"/>
                  </a:cubicBezTo>
                  <a:cubicBezTo>
                    <a:pt x="639" y="1176"/>
                    <a:pt x="639" y="1138"/>
                    <a:pt x="639" y="1069"/>
                  </a:cubicBezTo>
                  <a:cubicBezTo>
                    <a:pt x="653" y="1011"/>
                    <a:pt x="661" y="981"/>
                    <a:pt x="665" y="981"/>
                  </a:cubicBezTo>
                  <a:cubicBezTo>
                    <a:pt x="669" y="981"/>
                    <a:pt x="669" y="1019"/>
                    <a:pt x="669" y="1099"/>
                  </a:cubicBezTo>
                  <a:cubicBezTo>
                    <a:pt x="669" y="1124"/>
                    <a:pt x="669" y="1144"/>
                    <a:pt x="669" y="1160"/>
                  </a:cubicBezTo>
                  <a:cubicBezTo>
                    <a:pt x="699" y="1160"/>
                    <a:pt x="699" y="1099"/>
                    <a:pt x="699" y="1008"/>
                  </a:cubicBezTo>
                  <a:cubicBezTo>
                    <a:pt x="699" y="1042"/>
                    <a:pt x="699" y="1073"/>
                    <a:pt x="699" y="1099"/>
                  </a:cubicBezTo>
                  <a:lnTo>
                    <a:pt x="730" y="1099"/>
                  </a:lnTo>
                  <a:cubicBezTo>
                    <a:pt x="730" y="1118"/>
                    <a:pt x="730" y="1141"/>
                    <a:pt x="730" y="1160"/>
                  </a:cubicBezTo>
                  <a:cubicBezTo>
                    <a:pt x="730" y="1099"/>
                    <a:pt x="760" y="1038"/>
                    <a:pt x="760" y="947"/>
                  </a:cubicBezTo>
                  <a:cubicBezTo>
                    <a:pt x="760" y="968"/>
                    <a:pt x="760" y="1000"/>
                    <a:pt x="760" y="1038"/>
                  </a:cubicBezTo>
                  <a:cubicBezTo>
                    <a:pt x="760" y="1099"/>
                    <a:pt x="760" y="1099"/>
                    <a:pt x="760" y="1160"/>
                  </a:cubicBezTo>
                  <a:cubicBezTo>
                    <a:pt x="760" y="1160"/>
                    <a:pt x="791" y="1160"/>
                    <a:pt x="791" y="1099"/>
                  </a:cubicBezTo>
                  <a:lnTo>
                    <a:pt x="821" y="1099"/>
                  </a:lnTo>
                  <a:cubicBezTo>
                    <a:pt x="821" y="1099"/>
                    <a:pt x="821" y="1038"/>
                    <a:pt x="821" y="1038"/>
                  </a:cubicBezTo>
                  <a:cubicBezTo>
                    <a:pt x="821" y="1038"/>
                    <a:pt x="821" y="1038"/>
                    <a:pt x="821" y="947"/>
                  </a:cubicBezTo>
                  <a:cubicBezTo>
                    <a:pt x="821" y="947"/>
                    <a:pt x="851" y="947"/>
                    <a:pt x="851" y="1038"/>
                  </a:cubicBezTo>
                  <a:cubicBezTo>
                    <a:pt x="851" y="947"/>
                    <a:pt x="862" y="889"/>
                    <a:pt x="871" y="889"/>
                  </a:cubicBezTo>
                  <a:cubicBezTo>
                    <a:pt x="877" y="889"/>
                    <a:pt x="882" y="916"/>
                    <a:pt x="882" y="977"/>
                  </a:cubicBezTo>
                  <a:cubicBezTo>
                    <a:pt x="882" y="977"/>
                    <a:pt x="882" y="977"/>
                    <a:pt x="882" y="886"/>
                  </a:cubicBezTo>
                  <a:cubicBezTo>
                    <a:pt x="882" y="962"/>
                    <a:pt x="882" y="1000"/>
                    <a:pt x="886" y="1000"/>
                  </a:cubicBezTo>
                  <a:cubicBezTo>
                    <a:pt x="889" y="1000"/>
                    <a:pt x="897" y="962"/>
                    <a:pt x="912" y="886"/>
                  </a:cubicBezTo>
                  <a:cubicBezTo>
                    <a:pt x="912" y="937"/>
                    <a:pt x="922" y="979"/>
                    <a:pt x="930" y="979"/>
                  </a:cubicBezTo>
                  <a:cubicBezTo>
                    <a:pt x="937" y="979"/>
                    <a:pt x="943" y="953"/>
                    <a:pt x="943" y="886"/>
                  </a:cubicBezTo>
                  <a:lnTo>
                    <a:pt x="973" y="825"/>
                  </a:lnTo>
                  <a:cubicBezTo>
                    <a:pt x="973" y="886"/>
                    <a:pt x="973" y="977"/>
                    <a:pt x="973" y="977"/>
                  </a:cubicBezTo>
                  <a:cubicBezTo>
                    <a:pt x="973" y="892"/>
                    <a:pt x="983" y="854"/>
                    <a:pt x="991" y="854"/>
                  </a:cubicBezTo>
                  <a:cubicBezTo>
                    <a:pt x="998" y="854"/>
                    <a:pt x="1003" y="877"/>
                    <a:pt x="1003" y="917"/>
                  </a:cubicBezTo>
                  <a:cubicBezTo>
                    <a:pt x="1003" y="825"/>
                    <a:pt x="1003" y="765"/>
                    <a:pt x="1034" y="765"/>
                  </a:cubicBezTo>
                  <a:cubicBezTo>
                    <a:pt x="1034" y="825"/>
                    <a:pt x="1034" y="917"/>
                    <a:pt x="1034" y="917"/>
                  </a:cubicBezTo>
                  <a:cubicBezTo>
                    <a:pt x="1034" y="917"/>
                    <a:pt x="1034" y="977"/>
                    <a:pt x="1034" y="977"/>
                  </a:cubicBezTo>
                  <a:cubicBezTo>
                    <a:pt x="1049" y="917"/>
                    <a:pt x="1057" y="886"/>
                    <a:pt x="1060" y="886"/>
                  </a:cubicBezTo>
                  <a:cubicBezTo>
                    <a:pt x="1064" y="886"/>
                    <a:pt x="1064" y="917"/>
                    <a:pt x="1064" y="977"/>
                  </a:cubicBezTo>
                  <a:cubicBezTo>
                    <a:pt x="1064" y="927"/>
                    <a:pt x="1064" y="851"/>
                    <a:pt x="1064" y="765"/>
                  </a:cubicBezTo>
                  <a:cubicBezTo>
                    <a:pt x="1064" y="943"/>
                    <a:pt x="1064" y="1016"/>
                    <a:pt x="1070" y="1016"/>
                  </a:cubicBezTo>
                  <a:cubicBezTo>
                    <a:pt x="1075" y="1016"/>
                    <a:pt x="1082" y="979"/>
                    <a:pt x="1095" y="917"/>
                  </a:cubicBezTo>
                  <a:cubicBezTo>
                    <a:pt x="1095" y="977"/>
                    <a:pt x="1095" y="977"/>
                    <a:pt x="1095" y="1008"/>
                  </a:cubicBezTo>
                  <a:cubicBezTo>
                    <a:pt x="1125" y="1008"/>
                    <a:pt x="1125" y="1008"/>
                    <a:pt x="1125" y="917"/>
                  </a:cubicBezTo>
                  <a:cubicBezTo>
                    <a:pt x="1125" y="978"/>
                    <a:pt x="1130" y="1005"/>
                    <a:pt x="1134" y="1005"/>
                  </a:cubicBezTo>
                  <a:cubicBezTo>
                    <a:pt x="1140" y="1005"/>
                    <a:pt x="1143" y="946"/>
                    <a:pt x="1125" y="856"/>
                  </a:cubicBezTo>
                  <a:lnTo>
                    <a:pt x="1155" y="856"/>
                  </a:lnTo>
                  <a:lnTo>
                    <a:pt x="1155" y="917"/>
                  </a:lnTo>
                  <a:cubicBezTo>
                    <a:pt x="1155" y="1008"/>
                    <a:pt x="1155" y="1008"/>
                    <a:pt x="1186" y="1008"/>
                  </a:cubicBezTo>
                  <a:cubicBezTo>
                    <a:pt x="1216" y="1008"/>
                    <a:pt x="1216" y="1008"/>
                    <a:pt x="1216" y="856"/>
                  </a:cubicBezTo>
                  <a:cubicBezTo>
                    <a:pt x="1216" y="921"/>
                    <a:pt x="1232" y="971"/>
                    <a:pt x="1241" y="971"/>
                  </a:cubicBezTo>
                  <a:cubicBezTo>
                    <a:pt x="1244" y="971"/>
                    <a:pt x="1247" y="964"/>
                    <a:pt x="1247" y="947"/>
                  </a:cubicBezTo>
                  <a:cubicBezTo>
                    <a:pt x="1247" y="947"/>
                    <a:pt x="1247" y="947"/>
                    <a:pt x="1247" y="1008"/>
                  </a:cubicBezTo>
                  <a:cubicBezTo>
                    <a:pt x="1247" y="946"/>
                    <a:pt x="1247" y="925"/>
                    <a:pt x="1249" y="925"/>
                  </a:cubicBezTo>
                  <a:cubicBezTo>
                    <a:pt x="1252" y="925"/>
                    <a:pt x="1259" y="972"/>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07" y="1008"/>
                    <a:pt x="1307" y="1008"/>
                  </a:cubicBezTo>
                  <a:cubicBezTo>
                    <a:pt x="1338" y="1008"/>
                    <a:pt x="1338" y="1008"/>
                    <a:pt x="1338" y="1099"/>
                  </a:cubicBezTo>
                  <a:cubicBezTo>
                    <a:pt x="1338" y="1099"/>
                    <a:pt x="1338" y="947"/>
                    <a:pt x="1338" y="947"/>
                  </a:cubicBezTo>
                  <a:cubicBezTo>
                    <a:pt x="1338" y="886"/>
                    <a:pt x="1368" y="795"/>
                    <a:pt x="1368" y="795"/>
                  </a:cubicBezTo>
                  <a:cubicBezTo>
                    <a:pt x="1368" y="865"/>
                    <a:pt x="1368" y="977"/>
                    <a:pt x="1368" y="977"/>
                  </a:cubicBezTo>
                  <a:lnTo>
                    <a:pt x="1368" y="1038"/>
                  </a:lnTo>
                  <a:cubicBezTo>
                    <a:pt x="1399" y="1038"/>
                    <a:pt x="1399" y="1038"/>
                    <a:pt x="1399" y="947"/>
                  </a:cubicBezTo>
                  <a:cubicBezTo>
                    <a:pt x="1399" y="1027"/>
                    <a:pt x="1407" y="1065"/>
                    <a:pt x="1415" y="1065"/>
                  </a:cubicBezTo>
                  <a:cubicBezTo>
                    <a:pt x="1422" y="1065"/>
                    <a:pt x="1429" y="1035"/>
                    <a:pt x="1429" y="977"/>
                  </a:cubicBezTo>
                  <a:cubicBezTo>
                    <a:pt x="1429" y="1008"/>
                    <a:pt x="1429" y="1023"/>
                    <a:pt x="1433" y="1023"/>
                  </a:cubicBezTo>
                  <a:cubicBezTo>
                    <a:pt x="1437" y="1023"/>
                    <a:pt x="1444" y="1008"/>
                    <a:pt x="1459" y="977"/>
                  </a:cubicBezTo>
                  <a:cubicBezTo>
                    <a:pt x="1459" y="996"/>
                    <a:pt x="1459" y="1019"/>
                    <a:pt x="1459" y="1038"/>
                  </a:cubicBezTo>
                  <a:cubicBezTo>
                    <a:pt x="1459" y="1079"/>
                    <a:pt x="1459" y="1109"/>
                    <a:pt x="1459" y="1129"/>
                  </a:cubicBezTo>
                  <a:cubicBezTo>
                    <a:pt x="1490" y="1038"/>
                    <a:pt x="1490" y="1038"/>
                    <a:pt x="1490" y="1038"/>
                  </a:cubicBezTo>
                  <a:cubicBezTo>
                    <a:pt x="1490" y="977"/>
                    <a:pt x="1490" y="977"/>
                    <a:pt x="1490" y="886"/>
                  </a:cubicBezTo>
                  <a:cubicBezTo>
                    <a:pt x="1520" y="977"/>
                    <a:pt x="1520" y="977"/>
                    <a:pt x="1520" y="977"/>
                  </a:cubicBezTo>
                  <a:cubicBezTo>
                    <a:pt x="1535" y="1023"/>
                    <a:pt x="1543" y="1046"/>
                    <a:pt x="1547" y="1046"/>
                  </a:cubicBezTo>
                  <a:cubicBezTo>
                    <a:pt x="1551" y="1046"/>
                    <a:pt x="1551" y="1023"/>
                    <a:pt x="1551" y="977"/>
                  </a:cubicBezTo>
                  <a:lnTo>
                    <a:pt x="1551" y="917"/>
                  </a:lnTo>
                  <a:cubicBezTo>
                    <a:pt x="1551" y="993"/>
                    <a:pt x="1558" y="1031"/>
                    <a:pt x="1570" y="1031"/>
                  </a:cubicBezTo>
                  <a:cubicBezTo>
                    <a:pt x="1581" y="1031"/>
                    <a:pt x="1596" y="993"/>
                    <a:pt x="1611" y="917"/>
                  </a:cubicBezTo>
                  <a:lnTo>
                    <a:pt x="1611" y="977"/>
                  </a:lnTo>
                  <a:cubicBezTo>
                    <a:pt x="1611" y="1069"/>
                    <a:pt x="1611" y="1069"/>
                    <a:pt x="1611" y="1069"/>
                  </a:cubicBezTo>
                  <a:cubicBezTo>
                    <a:pt x="1611" y="1069"/>
                    <a:pt x="1642" y="1008"/>
                    <a:pt x="1642" y="1008"/>
                  </a:cubicBezTo>
                  <a:cubicBezTo>
                    <a:pt x="1642" y="1008"/>
                    <a:pt x="1672" y="1008"/>
                    <a:pt x="1672" y="917"/>
                  </a:cubicBezTo>
                  <a:cubicBezTo>
                    <a:pt x="1672" y="886"/>
                    <a:pt x="1672" y="871"/>
                    <a:pt x="1676" y="871"/>
                  </a:cubicBezTo>
                  <a:cubicBezTo>
                    <a:pt x="1680" y="871"/>
                    <a:pt x="1687" y="886"/>
                    <a:pt x="1702" y="917"/>
                  </a:cubicBezTo>
                  <a:cubicBezTo>
                    <a:pt x="1702" y="967"/>
                    <a:pt x="1702" y="989"/>
                    <a:pt x="1708" y="989"/>
                  </a:cubicBezTo>
                  <a:cubicBezTo>
                    <a:pt x="1712" y="989"/>
                    <a:pt x="1719" y="974"/>
                    <a:pt x="1733" y="947"/>
                  </a:cubicBezTo>
                  <a:cubicBezTo>
                    <a:pt x="1733" y="947"/>
                    <a:pt x="1733" y="947"/>
                    <a:pt x="1733" y="1008"/>
                  </a:cubicBezTo>
                  <a:cubicBezTo>
                    <a:pt x="1763" y="1008"/>
                    <a:pt x="1763" y="1008"/>
                    <a:pt x="1763" y="1099"/>
                  </a:cubicBezTo>
                  <a:cubicBezTo>
                    <a:pt x="1763" y="1053"/>
                    <a:pt x="1763" y="1031"/>
                    <a:pt x="1767" y="1031"/>
                  </a:cubicBezTo>
                  <a:cubicBezTo>
                    <a:pt x="1771" y="1031"/>
                    <a:pt x="1778" y="1053"/>
                    <a:pt x="1794" y="1099"/>
                  </a:cubicBezTo>
                  <a:cubicBezTo>
                    <a:pt x="1794" y="1099"/>
                    <a:pt x="1794" y="1099"/>
                    <a:pt x="1794" y="1061"/>
                  </a:cubicBezTo>
                  <a:cubicBezTo>
                    <a:pt x="1794" y="1061"/>
                    <a:pt x="1794" y="1023"/>
                    <a:pt x="1794" y="947"/>
                  </a:cubicBezTo>
                  <a:cubicBezTo>
                    <a:pt x="1794" y="1008"/>
                    <a:pt x="1824" y="1008"/>
                    <a:pt x="1824" y="1008"/>
                  </a:cubicBezTo>
                  <a:cubicBezTo>
                    <a:pt x="1824" y="1008"/>
                    <a:pt x="1824" y="947"/>
                    <a:pt x="1854" y="947"/>
                  </a:cubicBezTo>
                  <a:cubicBezTo>
                    <a:pt x="1885" y="947"/>
                    <a:pt x="1885" y="947"/>
                    <a:pt x="1885" y="886"/>
                  </a:cubicBezTo>
                  <a:cubicBezTo>
                    <a:pt x="1885" y="856"/>
                    <a:pt x="1885" y="841"/>
                    <a:pt x="1889" y="841"/>
                  </a:cubicBezTo>
                  <a:cubicBezTo>
                    <a:pt x="1892" y="841"/>
                    <a:pt x="1900" y="856"/>
                    <a:pt x="1915" y="886"/>
                  </a:cubicBezTo>
                  <a:cubicBezTo>
                    <a:pt x="1915" y="947"/>
                    <a:pt x="1915" y="947"/>
                    <a:pt x="1915" y="947"/>
                  </a:cubicBezTo>
                  <a:cubicBezTo>
                    <a:pt x="1915" y="947"/>
                    <a:pt x="1915" y="947"/>
                    <a:pt x="1915" y="977"/>
                  </a:cubicBezTo>
                  <a:cubicBezTo>
                    <a:pt x="1915" y="1008"/>
                    <a:pt x="1923" y="1023"/>
                    <a:pt x="1930" y="1023"/>
                  </a:cubicBezTo>
                  <a:cubicBezTo>
                    <a:pt x="1938" y="1023"/>
                    <a:pt x="1946" y="1008"/>
                    <a:pt x="1946" y="977"/>
                  </a:cubicBezTo>
                  <a:cubicBezTo>
                    <a:pt x="1946" y="957"/>
                    <a:pt x="1946" y="935"/>
                    <a:pt x="1946" y="886"/>
                  </a:cubicBezTo>
                  <a:cubicBezTo>
                    <a:pt x="1976" y="886"/>
                    <a:pt x="1976" y="886"/>
                    <a:pt x="1976" y="977"/>
                  </a:cubicBezTo>
                  <a:cubicBezTo>
                    <a:pt x="1976" y="995"/>
                    <a:pt x="1976" y="1003"/>
                    <a:pt x="1977" y="1003"/>
                  </a:cubicBezTo>
                  <a:cubicBezTo>
                    <a:pt x="1979" y="1003"/>
                    <a:pt x="1985" y="960"/>
                    <a:pt x="2006" y="917"/>
                  </a:cubicBezTo>
                  <a:cubicBezTo>
                    <a:pt x="2006" y="977"/>
                    <a:pt x="2006" y="977"/>
                    <a:pt x="2006" y="977"/>
                  </a:cubicBezTo>
                  <a:cubicBezTo>
                    <a:pt x="2006" y="994"/>
                    <a:pt x="2006" y="1016"/>
                    <a:pt x="2006" y="1038"/>
                  </a:cubicBezTo>
                  <a:cubicBezTo>
                    <a:pt x="2006" y="1129"/>
                    <a:pt x="2006" y="1129"/>
                    <a:pt x="2006" y="1129"/>
                  </a:cubicBezTo>
                  <a:cubicBezTo>
                    <a:pt x="2006" y="1069"/>
                    <a:pt x="2037" y="1069"/>
                    <a:pt x="2037" y="1069"/>
                  </a:cubicBezTo>
                  <a:cubicBezTo>
                    <a:pt x="2067" y="1069"/>
                    <a:pt x="2067" y="977"/>
                    <a:pt x="2067" y="856"/>
                  </a:cubicBezTo>
                  <a:cubicBezTo>
                    <a:pt x="2067" y="917"/>
                    <a:pt x="2098" y="1069"/>
                    <a:pt x="2098" y="1069"/>
                  </a:cubicBezTo>
                  <a:cubicBezTo>
                    <a:pt x="2098" y="1069"/>
                    <a:pt x="2098" y="1008"/>
                    <a:pt x="2098" y="917"/>
                  </a:cubicBezTo>
                  <a:cubicBezTo>
                    <a:pt x="2098" y="962"/>
                    <a:pt x="2098" y="985"/>
                    <a:pt x="2101" y="985"/>
                  </a:cubicBezTo>
                  <a:cubicBezTo>
                    <a:pt x="2105" y="985"/>
                    <a:pt x="2113" y="962"/>
                    <a:pt x="2128" y="917"/>
                  </a:cubicBezTo>
                  <a:cubicBezTo>
                    <a:pt x="2128" y="1010"/>
                    <a:pt x="2139" y="1046"/>
                    <a:pt x="2148" y="1046"/>
                  </a:cubicBezTo>
                  <a:cubicBezTo>
                    <a:pt x="2154" y="1046"/>
                    <a:pt x="2158" y="1031"/>
                    <a:pt x="2158" y="1008"/>
                  </a:cubicBezTo>
                  <a:cubicBezTo>
                    <a:pt x="2158" y="947"/>
                    <a:pt x="2158" y="947"/>
                    <a:pt x="2158" y="947"/>
                  </a:cubicBezTo>
                  <a:cubicBezTo>
                    <a:pt x="2158" y="947"/>
                    <a:pt x="2158" y="947"/>
                    <a:pt x="2158" y="856"/>
                  </a:cubicBezTo>
                  <a:lnTo>
                    <a:pt x="2189" y="856"/>
                  </a:lnTo>
                  <a:cubicBezTo>
                    <a:pt x="2189" y="875"/>
                    <a:pt x="2189" y="905"/>
                    <a:pt x="2189" y="947"/>
                  </a:cubicBezTo>
                  <a:cubicBezTo>
                    <a:pt x="2189" y="990"/>
                    <a:pt x="2189" y="1033"/>
                    <a:pt x="2200" y="1033"/>
                  </a:cubicBezTo>
                  <a:cubicBezTo>
                    <a:pt x="2204" y="1033"/>
                    <a:pt x="2210" y="1026"/>
                    <a:pt x="2219" y="1008"/>
                  </a:cubicBezTo>
                  <a:cubicBezTo>
                    <a:pt x="2219" y="1008"/>
                    <a:pt x="2250" y="947"/>
                    <a:pt x="2250" y="947"/>
                  </a:cubicBezTo>
                  <a:cubicBezTo>
                    <a:pt x="2280" y="947"/>
                    <a:pt x="2280" y="947"/>
                    <a:pt x="2280" y="1008"/>
                  </a:cubicBezTo>
                  <a:cubicBezTo>
                    <a:pt x="2280" y="1048"/>
                    <a:pt x="2280" y="1078"/>
                    <a:pt x="2280" y="1099"/>
                  </a:cubicBezTo>
                  <a:cubicBezTo>
                    <a:pt x="2280" y="947"/>
                    <a:pt x="2280" y="947"/>
                    <a:pt x="2310" y="947"/>
                  </a:cubicBezTo>
                  <a:cubicBezTo>
                    <a:pt x="2310" y="931"/>
                    <a:pt x="2310" y="908"/>
                    <a:pt x="2310" y="886"/>
                  </a:cubicBezTo>
                  <a:cubicBezTo>
                    <a:pt x="2310" y="862"/>
                    <a:pt x="2310" y="842"/>
                    <a:pt x="2311" y="825"/>
                  </a:cubicBezTo>
                  <a:lnTo>
                    <a:pt x="2311" y="825"/>
                  </a:lnTo>
                  <a:cubicBezTo>
                    <a:pt x="2310" y="825"/>
                    <a:pt x="2310" y="825"/>
                    <a:pt x="2310" y="825"/>
                  </a:cubicBezTo>
                  <a:cubicBezTo>
                    <a:pt x="2310" y="825"/>
                    <a:pt x="2310" y="825"/>
                    <a:pt x="2310" y="734"/>
                  </a:cubicBezTo>
                  <a:cubicBezTo>
                    <a:pt x="2310" y="704"/>
                    <a:pt x="2318" y="689"/>
                    <a:pt x="2326" y="689"/>
                  </a:cubicBezTo>
                  <a:cubicBezTo>
                    <a:pt x="2333" y="689"/>
                    <a:pt x="2341" y="704"/>
                    <a:pt x="2341" y="734"/>
                  </a:cubicBezTo>
                  <a:cubicBezTo>
                    <a:pt x="2341" y="761"/>
                    <a:pt x="2341" y="780"/>
                    <a:pt x="2340" y="793"/>
                  </a:cubicBezTo>
                  <a:lnTo>
                    <a:pt x="2340" y="793"/>
                  </a:lnTo>
                  <a:cubicBezTo>
                    <a:pt x="2329" y="771"/>
                    <a:pt x="2322" y="757"/>
                    <a:pt x="2317" y="757"/>
                  </a:cubicBezTo>
                  <a:cubicBezTo>
                    <a:pt x="2312" y="757"/>
                    <a:pt x="2311" y="777"/>
                    <a:pt x="2311" y="825"/>
                  </a:cubicBezTo>
                  <a:lnTo>
                    <a:pt x="2311" y="825"/>
                  </a:lnTo>
                  <a:cubicBezTo>
                    <a:pt x="2332" y="825"/>
                    <a:pt x="2338" y="825"/>
                    <a:pt x="2340" y="793"/>
                  </a:cubicBezTo>
                  <a:lnTo>
                    <a:pt x="2340" y="793"/>
                  </a:lnTo>
                  <a:cubicBezTo>
                    <a:pt x="2340" y="794"/>
                    <a:pt x="2341" y="794"/>
                    <a:pt x="2341" y="795"/>
                  </a:cubicBezTo>
                  <a:cubicBezTo>
                    <a:pt x="2341" y="795"/>
                    <a:pt x="2341" y="886"/>
                    <a:pt x="2341" y="947"/>
                  </a:cubicBezTo>
                  <a:cubicBezTo>
                    <a:pt x="2341" y="947"/>
                    <a:pt x="2341" y="947"/>
                    <a:pt x="2371" y="886"/>
                  </a:cubicBezTo>
                  <a:lnTo>
                    <a:pt x="2371" y="947"/>
                  </a:lnTo>
                  <a:cubicBezTo>
                    <a:pt x="2371" y="983"/>
                    <a:pt x="2371" y="1014"/>
                    <a:pt x="2371" y="1038"/>
                  </a:cubicBezTo>
                  <a:cubicBezTo>
                    <a:pt x="2371" y="977"/>
                    <a:pt x="2493" y="977"/>
                    <a:pt x="2493" y="977"/>
                  </a:cubicBezTo>
                  <a:cubicBezTo>
                    <a:pt x="2493" y="917"/>
                    <a:pt x="2523" y="917"/>
                    <a:pt x="2554" y="917"/>
                  </a:cubicBezTo>
                  <a:cubicBezTo>
                    <a:pt x="2584" y="917"/>
                    <a:pt x="2584" y="917"/>
                    <a:pt x="2584" y="856"/>
                  </a:cubicBezTo>
                  <a:lnTo>
                    <a:pt x="2614" y="856"/>
                  </a:lnTo>
                  <a:cubicBezTo>
                    <a:pt x="2614" y="856"/>
                    <a:pt x="2614" y="765"/>
                    <a:pt x="2614" y="765"/>
                  </a:cubicBezTo>
                  <a:cubicBezTo>
                    <a:pt x="2614" y="734"/>
                    <a:pt x="2622" y="719"/>
                    <a:pt x="2626" y="719"/>
                  </a:cubicBezTo>
                  <a:lnTo>
                    <a:pt x="2626" y="719"/>
                  </a:lnTo>
                  <a:cubicBezTo>
                    <a:pt x="2630" y="719"/>
                    <a:pt x="2630" y="734"/>
                    <a:pt x="2614" y="765"/>
                  </a:cubicBezTo>
                  <a:cubicBezTo>
                    <a:pt x="2614" y="856"/>
                    <a:pt x="2614" y="917"/>
                    <a:pt x="2645" y="917"/>
                  </a:cubicBezTo>
                  <a:cubicBezTo>
                    <a:pt x="2645" y="938"/>
                    <a:pt x="2645" y="968"/>
                    <a:pt x="2645" y="1008"/>
                  </a:cubicBezTo>
                  <a:cubicBezTo>
                    <a:pt x="2645" y="1084"/>
                    <a:pt x="2652" y="1122"/>
                    <a:pt x="2660" y="1122"/>
                  </a:cubicBezTo>
                  <a:cubicBezTo>
                    <a:pt x="2668" y="1122"/>
                    <a:pt x="2675" y="1084"/>
                    <a:pt x="2675" y="1008"/>
                  </a:cubicBezTo>
                  <a:lnTo>
                    <a:pt x="2675" y="982"/>
                  </a:lnTo>
                  <a:cubicBezTo>
                    <a:pt x="2675" y="982"/>
                    <a:pt x="2675" y="897"/>
                    <a:pt x="2675" y="856"/>
                  </a:cubicBezTo>
                  <a:cubicBezTo>
                    <a:pt x="2690" y="932"/>
                    <a:pt x="2698" y="970"/>
                    <a:pt x="2702" y="970"/>
                  </a:cubicBezTo>
                  <a:cubicBezTo>
                    <a:pt x="2706" y="970"/>
                    <a:pt x="2706" y="932"/>
                    <a:pt x="2706" y="856"/>
                  </a:cubicBezTo>
                  <a:cubicBezTo>
                    <a:pt x="2706" y="917"/>
                    <a:pt x="2706" y="947"/>
                    <a:pt x="2736" y="947"/>
                  </a:cubicBezTo>
                  <a:cubicBezTo>
                    <a:pt x="2736" y="856"/>
                    <a:pt x="2766" y="856"/>
                    <a:pt x="2797" y="856"/>
                  </a:cubicBezTo>
                  <a:cubicBezTo>
                    <a:pt x="2808" y="867"/>
                    <a:pt x="2815" y="874"/>
                    <a:pt x="2819" y="874"/>
                  </a:cubicBezTo>
                  <a:cubicBezTo>
                    <a:pt x="2827" y="874"/>
                    <a:pt x="2827" y="853"/>
                    <a:pt x="2827" y="795"/>
                  </a:cubicBezTo>
                  <a:cubicBezTo>
                    <a:pt x="2858" y="795"/>
                    <a:pt x="2858" y="795"/>
                    <a:pt x="2858" y="886"/>
                  </a:cubicBezTo>
                  <a:cubicBezTo>
                    <a:pt x="2858" y="865"/>
                    <a:pt x="2858" y="836"/>
                    <a:pt x="2858" y="795"/>
                  </a:cubicBezTo>
                  <a:cubicBezTo>
                    <a:pt x="2858" y="886"/>
                    <a:pt x="2858" y="886"/>
                    <a:pt x="2888" y="886"/>
                  </a:cubicBezTo>
                  <a:cubicBezTo>
                    <a:pt x="2888" y="886"/>
                    <a:pt x="2918" y="886"/>
                    <a:pt x="2918" y="825"/>
                  </a:cubicBezTo>
                  <a:cubicBezTo>
                    <a:pt x="2918" y="902"/>
                    <a:pt x="2918" y="966"/>
                    <a:pt x="2926" y="966"/>
                  </a:cubicBezTo>
                  <a:cubicBezTo>
                    <a:pt x="2930" y="966"/>
                    <a:pt x="2937" y="943"/>
                    <a:pt x="2949" y="886"/>
                  </a:cubicBezTo>
                  <a:cubicBezTo>
                    <a:pt x="2949" y="886"/>
                    <a:pt x="2949" y="886"/>
                    <a:pt x="2949" y="977"/>
                  </a:cubicBezTo>
                  <a:cubicBezTo>
                    <a:pt x="2949" y="977"/>
                    <a:pt x="2949" y="977"/>
                    <a:pt x="2979" y="886"/>
                  </a:cubicBezTo>
                  <a:cubicBezTo>
                    <a:pt x="3010" y="886"/>
                    <a:pt x="3010" y="825"/>
                    <a:pt x="3010" y="825"/>
                  </a:cubicBezTo>
                  <a:cubicBezTo>
                    <a:pt x="3010" y="886"/>
                    <a:pt x="3040" y="917"/>
                    <a:pt x="3070" y="917"/>
                  </a:cubicBezTo>
                  <a:cubicBezTo>
                    <a:pt x="3070" y="917"/>
                    <a:pt x="3101" y="917"/>
                    <a:pt x="3101" y="977"/>
                  </a:cubicBezTo>
                  <a:cubicBezTo>
                    <a:pt x="3101" y="977"/>
                    <a:pt x="3101" y="977"/>
                    <a:pt x="3131" y="917"/>
                  </a:cubicBezTo>
                  <a:cubicBezTo>
                    <a:pt x="3131" y="893"/>
                    <a:pt x="3131" y="872"/>
                    <a:pt x="3131" y="856"/>
                  </a:cubicBezTo>
                  <a:cubicBezTo>
                    <a:pt x="3131" y="917"/>
                    <a:pt x="3139" y="947"/>
                    <a:pt x="3146" y="947"/>
                  </a:cubicBezTo>
                  <a:cubicBezTo>
                    <a:pt x="3154" y="947"/>
                    <a:pt x="3161" y="917"/>
                    <a:pt x="3161" y="856"/>
                  </a:cubicBezTo>
                  <a:cubicBezTo>
                    <a:pt x="3161" y="898"/>
                    <a:pt x="3176" y="955"/>
                    <a:pt x="3185" y="955"/>
                  </a:cubicBezTo>
                  <a:cubicBezTo>
                    <a:pt x="3189" y="955"/>
                    <a:pt x="3192" y="944"/>
                    <a:pt x="3192" y="917"/>
                  </a:cubicBezTo>
                  <a:cubicBezTo>
                    <a:pt x="3192" y="917"/>
                    <a:pt x="3192" y="917"/>
                    <a:pt x="3192" y="1008"/>
                  </a:cubicBezTo>
                  <a:cubicBezTo>
                    <a:pt x="3192" y="917"/>
                    <a:pt x="3222" y="917"/>
                    <a:pt x="3222" y="917"/>
                  </a:cubicBezTo>
                  <a:cubicBezTo>
                    <a:pt x="3222" y="898"/>
                    <a:pt x="3222" y="875"/>
                    <a:pt x="3222" y="856"/>
                  </a:cubicBezTo>
                  <a:cubicBezTo>
                    <a:pt x="3222" y="795"/>
                    <a:pt x="3222" y="704"/>
                    <a:pt x="3222" y="704"/>
                  </a:cubicBezTo>
                  <a:lnTo>
                    <a:pt x="3222" y="552"/>
                  </a:lnTo>
                  <a:cubicBezTo>
                    <a:pt x="3222" y="400"/>
                    <a:pt x="3222" y="339"/>
                    <a:pt x="3222" y="278"/>
                  </a:cubicBezTo>
                  <a:cubicBezTo>
                    <a:pt x="3204" y="224"/>
                    <a:pt x="3197" y="180"/>
                    <a:pt x="3194" y="180"/>
                  </a:cubicBezTo>
                  <a:cubicBezTo>
                    <a:pt x="3192" y="180"/>
                    <a:pt x="3192" y="199"/>
                    <a:pt x="3192" y="248"/>
                  </a:cubicBezTo>
                  <a:cubicBezTo>
                    <a:pt x="3192" y="248"/>
                    <a:pt x="3192" y="339"/>
                    <a:pt x="3161" y="339"/>
                  </a:cubicBezTo>
                  <a:cubicBezTo>
                    <a:pt x="3161" y="339"/>
                    <a:pt x="3161" y="248"/>
                    <a:pt x="3161" y="248"/>
                  </a:cubicBezTo>
                  <a:cubicBezTo>
                    <a:pt x="3161" y="187"/>
                    <a:pt x="3161" y="187"/>
                    <a:pt x="3131" y="187"/>
                  </a:cubicBezTo>
                  <a:cubicBezTo>
                    <a:pt x="3101" y="187"/>
                    <a:pt x="3101" y="187"/>
                    <a:pt x="3101" y="96"/>
                  </a:cubicBezTo>
                  <a:cubicBezTo>
                    <a:pt x="3101" y="35"/>
                    <a:pt x="3101" y="35"/>
                    <a:pt x="3101" y="35"/>
                  </a:cubicBezTo>
                  <a:cubicBezTo>
                    <a:pt x="3101" y="96"/>
                    <a:pt x="3070" y="96"/>
                    <a:pt x="3040" y="96"/>
                  </a:cubicBezTo>
                  <a:cubicBezTo>
                    <a:pt x="3028" y="96"/>
                    <a:pt x="3016" y="91"/>
                    <a:pt x="3005" y="91"/>
                  </a:cubicBezTo>
                  <a:cubicBezTo>
                    <a:pt x="2990" y="91"/>
                    <a:pt x="2979" y="102"/>
                    <a:pt x="2979" y="157"/>
                  </a:cubicBezTo>
                  <a:cubicBezTo>
                    <a:pt x="2979" y="65"/>
                    <a:pt x="2979" y="65"/>
                    <a:pt x="2949" y="65"/>
                  </a:cubicBezTo>
                  <a:cubicBezTo>
                    <a:pt x="2918" y="65"/>
                    <a:pt x="2918" y="65"/>
                    <a:pt x="2918" y="157"/>
                  </a:cubicBezTo>
                  <a:cubicBezTo>
                    <a:pt x="2918" y="157"/>
                    <a:pt x="2888" y="126"/>
                    <a:pt x="2888" y="65"/>
                  </a:cubicBezTo>
                  <a:cubicBezTo>
                    <a:pt x="2888" y="48"/>
                    <a:pt x="2888" y="40"/>
                    <a:pt x="2887" y="40"/>
                  </a:cubicBezTo>
                  <a:cubicBezTo>
                    <a:pt x="2885" y="40"/>
                    <a:pt x="2879" y="83"/>
                    <a:pt x="2858" y="126"/>
                  </a:cubicBezTo>
                  <a:cubicBezTo>
                    <a:pt x="2858" y="65"/>
                    <a:pt x="2858" y="65"/>
                    <a:pt x="2858" y="65"/>
                  </a:cubicBezTo>
                  <a:cubicBezTo>
                    <a:pt x="2858" y="126"/>
                    <a:pt x="2827" y="126"/>
                    <a:pt x="2797" y="126"/>
                  </a:cubicBezTo>
                  <a:cubicBezTo>
                    <a:pt x="2766" y="126"/>
                    <a:pt x="2766" y="126"/>
                    <a:pt x="2766" y="187"/>
                  </a:cubicBezTo>
                  <a:cubicBezTo>
                    <a:pt x="2766" y="233"/>
                    <a:pt x="2766" y="255"/>
                    <a:pt x="2763" y="255"/>
                  </a:cubicBezTo>
                  <a:cubicBezTo>
                    <a:pt x="2759" y="255"/>
                    <a:pt x="2751" y="233"/>
                    <a:pt x="2736" y="187"/>
                  </a:cubicBezTo>
                  <a:cubicBezTo>
                    <a:pt x="2736" y="263"/>
                    <a:pt x="2728" y="301"/>
                    <a:pt x="2721" y="301"/>
                  </a:cubicBezTo>
                  <a:cubicBezTo>
                    <a:pt x="2713" y="301"/>
                    <a:pt x="2706" y="263"/>
                    <a:pt x="2706" y="187"/>
                  </a:cubicBezTo>
                  <a:cubicBezTo>
                    <a:pt x="2706" y="126"/>
                    <a:pt x="2696" y="99"/>
                    <a:pt x="2684" y="99"/>
                  </a:cubicBezTo>
                  <a:cubicBezTo>
                    <a:pt x="2666" y="99"/>
                    <a:pt x="2645" y="157"/>
                    <a:pt x="2645" y="248"/>
                  </a:cubicBezTo>
                  <a:lnTo>
                    <a:pt x="2645" y="187"/>
                  </a:lnTo>
                  <a:cubicBezTo>
                    <a:pt x="2645" y="96"/>
                    <a:pt x="2645" y="96"/>
                    <a:pt x="2645" y="96"/>
                  </a:cubicBezTo>
                  <a:lnTo>
                    <a:pt x="2614" y="96"/>
                  </a:lnTo>
                  <a:cubicBezTo>
                    <a:pt x="2584" y="35"/>
                    <a:pt x="2584" y="35"/>
                    <a:pt x="2584" y="35"/>
                  </a:cubicBezTo>
                  <a:cubicBezTo>
                    <a:pt x="2584" y="86"/>
                    <a:pt x="2579" y="105"/>
                    <a:pt x="2572" y="105"/>
                  </a:cubicBezTo>
                  <a:cubicBezTo>
                    <a:pt x="2564" y="105"/>
                    <a:pt x="2554" y="70"/>
                    <a:pt x="2554" y="3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14"/>
            <p:cNvSpPr/>
            <p:nvPr/>
          </p:nvSpPr>
          <p:spPr>
            <a:xfrm>
              <a:off x="2752896" y="1923227"/>
              <a:ext cx="53821" cy="33206"/>
            </a:xfrm>
            <a:custGeom>
              <a:rect b="b" l="l" r="r" t="t"/>
              <a:pathLst>
                <a:path extrusionOk="0" h="2007" w="3253">
                  <a:moveTo>
                    <a:pt x="942" y="0"/>
                  </a:moveTo>
                  <a:cubicBezTo>
                    <a:pt x="912" y="0"/>
                    <a:pt x="912" y="0"/>
                    <a:pt x="942" y="61"/>
                  </a:cubicBezTo>
                  <a:cubicBezTo>
                    <a:pt x="942" y="0"/>
                    <a:pt x="942" y="0"/>
                    <a:pt x="942" y="0"/>
                  </a:cubicBezTo>
                  <a:close/>
                  <a:moveTo>
                    <a:pt x="1915" y="335"/>
                  </a:moveTo>
                  <a:cubicBezTo>
                    <a:pt x="1885" y="335"/>
                    <a:pt x="1885" y="335"/>
                    <a:pt x="1915" y="426"/>
                  </a:cubicBezTo>
                  <a:cubicBezTo>
                    <a:pt x="1915" y="426"/>
                    <a:pt x="1915" y="335"/>
                    <a:pt x="1915" y="335"/>
                  </a:cubicBezTo>
                  <a:close/>
                  <a:moveTo>
                    <a:pt x="426" y="517"/>
                  </a:moveTo>
                  <a:cubicBezTo>
                    <a:pt x="426" y="569"/>
                    <a:pt x="426" y="626"/>
                    <a:pt x="426" y="669"/>
                  </a:cubicBezTo>
                  <a:cubicBezTo>
                    <a:pt x="426" y="760"/>
                    <a:pt x="426" y="760"/>
                    <a:pt x="426" y="760"/>
                  </a:cubicBezTo>
                  <a:cubicBezTo>
                    <a:pt x="395" y="669"/>
                    <a:pt x="395" y="608"/>
                    <a:pt x="426" y="517"/>
                  </a:cubicBezTo>
                  <a:close/>
                  <a:moveTo>
                    <a:pt x="1064" y="821"/>
                  </a:moveTo>
                  <a:cubicBezTo>
                    <a:pt x="1064" y="882"/>
                    <a:pt x="1064" y="973"/>
                    <a:pt x="1064" y="973"/>
                  </a:cubicBezTo>
                  <a:lnTo>
                    <a:pt x="1034" y="882"/>
                  </a:lnTo>
                  <a:lnTo>
                    <a:pt x="1064" y="821"/>
                  </a:lnTo>
                  <a:close/>
                  <a:moveTo>
                    <a:pt x="1794" y="912"/>
                  </a:moveTo>
                  <a:cubicBezTo>
                    <a:pt x="1794" y="912"/>
                    <a:pt x="1794" y="912"/>
                    <a:pt x="1794" y="1003"/>
                  </a:cubicBezTo>
                  <a:cubicBezTo>
                    <a:pt x="1794" y="1064"/>
                    <a:pt x="1794" y="1064"/>
                    <a:pt x="1794" y="1064"/>
                  </a:cubicBezTo>
                  <a:cubicBezTo>
                    <a:pt x="1763" y="973"/>
                    <a:pt x="1794" y="912"/>
                    <a:pt x="1794" y="912"/>
                  </a:cubicBezTo>
                  <a:close/>
                  <a:moveTo>
                    <a:pt x="2189" y="1034"/>
                  </a:moveTo>
                  <a:cubicBezTo>
                    <a:pt x="2219" y="1034"/>
                    <a:pt x="2189" y="1125"/>
                    <a:pt x="2189" y="1125"/>
                  </a:cubicBezTo>
                  <a:cubicBezTo>
                    <a:pt x="2189" y="1125"/>
                    <a:pt x="2189" y="1125"/>
                    <a:pt x="2189" y="1034"/>
                  </a:cubicBezTo>
                  <a:close/>
                  <a:moveTo>
                    <a:pt x="942" y="1064"/>
                  </a:moveTo>
                  <a:cubicBezTo>
                    <a:pt x="942" y="1115"/>
                    <a:pt x="952" y="1157"/>
                    <a:pt x="955" y="1157"/>
                  </a:cubicBezTo>
                  <a:cubicBezTo>
                    <a:pt x="957" y="1157"/>
                    <a:pt x="956" y="1131"/>
                    <a:pt x="942" y="1064"/>
                  </a:cubicBezTo>
                  <a:close/>
                  <a:moveTo>
                    <a:pt x="760" y="1125"/>
                  </a:moveTo>
                  <a:lnTo>
                    <a:pt x="760" y="1186"/>
                  </a:lnTo>
                  <a:cubicBezTo>
                    <a:pt x="757" y="1196"/>
                    <a:pt x="754" y="1204"/>
                    <a:pt x="751" y="1212"/>
                  </a:cubicBezTo>
                  <a:lnTo>
                    <a:pt x="751" y="1212"/>
                  </a:lnTo>
                  <a:cubicBezTo>
                    <a:pt x="737" y="1195"/>
                    <a:pt x="760" y="1125"/>
                    <a:pt x="760" y="1125"/>
                  </a:cubicBezTo>
                  <a:close/>
                  <a:moveTo>
                    <a:pt x="1064" y="1155"/>
                  </a:moveTo>
                  <a:cubicBezTo>
                    <a:pt x="1051" y="1222"/>
                    <a:pt x="1049" y="1248"/>
                    <a:pt x="1051" y="1248"/>
                  </a:cubicBezTo>
                  <a:cubicBezTo>
                    <a:pt x="1055" y="1248"/>
                    <a:pt x="1064" y="1206"/>
                    <a:pt x="1064" y="1155"/>
                  </a:cubicBezTo>
                  <a:close/>
                  <a:moveTo>
                    <a:pt x="365" y="1155"/>
                  </a:moveTo>
                  <a:cubicBezTo>
                    <a:pt x="365" y="1172"/>
                    <a:pt x="365" y="1194"/>
                    <a:pt x="365" y="1216"/>
                  </a:cubicBezTo>
                  <a:cubicBezTo>
                    <a:pt x="365" y="1307"/>
                    <a:pt x="365" y="1307"/>
                    <a:pt x="365" y="1307"/>
                  </a:cubicBezTo>
                  <a:cubicBezTo>
                    <a:pt x="395" y="1307"/>
                    <a:pt x="395" y="1247"/>
                    <a:pt x="395" y="1247"/>
                  </a:cubicBezTo>
                  <a:cubicBezTo>
                    <a:pt x="395" y="1155"/>
                    <a:pt x="395" y="1155"/>
                    <a:pt x="365" y="1155"/>
                  </a:cubicBezTo>
                  <a:close/>
                  <a:moveTo>
                    <a:pt x="1368" y="1277"/>
                  </a:moveTo>
                  <a:lnTo>
                    <a:pt x="1368" y="1277"/>
                  </a:lnTo>
                  <a:cubicBezTo>
                    <a:pt x="1353" y="1307"/>
                    <a:pt x="1353" y="1322"/>
                    <a:pt x="1357" y="1322"/>
                  </a:cubicBezTo>
                  <a:cubicBezTo>
                    <a:pt x="1360" y="1322"/>
                    <a:pt x="1368" y="1307"/>
                    <a:pt x="1368" y="1277"/>
                  </a:cubicBezTo>
                  <a:close/>
                  <a:moveTo>
                    <a:pt x="639" y="1338"/>
                  </a:moveTo>
                  <a:cubicBezTo>
                    <a:pt x="639" y="1338"/>
                    <a:pt x="639" y="1338"/>
                    <a:pt x="639" y="1338"/>
                  </a:cubicBezTo>
                  <a:cubicBezTo>
                    <a:pt x="639" y="1338"/>
                    <a:pt x="639" y="1338"/>
                    <a:pt x="639" y="1338"/>
                  </a:cubicBezTo>
                  <a:close/>
                  <a:moveTo>
                    <a:pt x="760" y="1338"/>
                  </a:moveTo>
                  <a:cubicBezTo>
                    <a:pt x="760" y="1338"/>
                    <a:pt x="760" y="1338"/>
                    <a:pt x="760" y="1338"/>
                  </a:cubicBezTo>
                  <a:cubicBezTo>
                    <a:pt x="760" y="1338"/>
                    <a:pt x="760" y="1338"/>
                    <a:pt x="760" y="1338"/>
                  </a:cubicBezTo>
                  <a:close/>
                  <a:moveTo>
                    <a:pt x="2737" y="178"/>
                  </a:moveTo>
                  <a:cubicBezTo>
                    <a:pt x="2736" y="178"/>
                    <a:pt x="2736" y="192"/>
                    <a:pt x="2736" y="213"/>
                  </a:cubicBezTo>
                  <a:cubicBezTo>
                    <a:pt x="2736" y="213"/>
                    <a:pt x="2736" y="304"/>
                    <a:pt x="2736" y="365"/>
                  </a:cubicBezTo>
                  <a:cubicBezTo>
                    <a:pt x="2736" y="304"/>
                    <a:pt x="2726" y="277"/>
                    <a:pt x="2714" y="277"/>
                  </a:cubicBezTo>
                  <a:cubicBezTo>
                    <a:pt x="2697" y="277"/>
                    <a:pt x="2675" y="335"/>
                    <a:pt x="2675" y="426"/>
                  </a:cubicBezTo>
                  <a:lnTo>
                    <a:pt x="2675" y="365"/>
                  </a:lnTo>
                  <a:cubicBezTo>
                    <a:pt x="2675" y="274"/>
                    <a:pt x="2675" y="274"/>
                    <a:pt x="2645" y="274"/>
                  </a:cubicBezTo>
                  <a:cubicBezTo>
                    <a:pt x="2645" y="341"/>
                    <a:pt x="2639" y="366"/>
                    <a:pt x="2632" y="366"/>
                  </a:cubicBezTo>
                  <a:cubicBezTo>
                    <a:pt x="2624" y="366"/>
                    <a:pt x="2614" y="325"/>
                    <a:pt x="2614" y="274"/>
                  </a:cubicBezTo>
                  <a:cubicBezTo>
                    <a:pt x="2614" y="213"/>
                    <a:pt x="2614" y="213"/>
                    <a:pt x="2614" y="213"/>
                  </a:cubicBezTo>
                  <a:cubicBezTo>
                    <a:pt x="2614" y="264"/>
                    <a:pt x="2609" y="283"/>
                    <a:pt x="2603" y="283"/>
                  </a:cubicBezTo>
                  <a:cubicBezTo>
                    <a:pt x="2594" y="283"/>
                    <a:pt x="2584" y="248"/>
                    <a:pt x="2584" y="213"/>
                  </a:cubicBezTo>
                  <a:cubicBezTo>
                    <a:pt x="2584" y="274"/>
                    <a:pt x="2553" y="274"/>
                    <a:pt x="2553" y="274"/>
                  </a:cubicBezTo>
                  <a:cubicBezTo>
                    <a:pt x="2553" y="274"/>
                    <a:pt x="2553" y="274"/>
                    <a:pt x="2553" y="335"/>
                  </a:cubicBezTo>
                  <a:cubicBezTo>
                    <a:pt x="2553" y="370"/>
                    <a:pt x="2553" y="401"/>
                    <a:pt x="2553" y="426"/>
                  </a:cubicBezTo>
                  <a:cubicBezTo>
                    <a:pt x="2553" y="335"/>
                    <a:pt x="2523" y="335"/>
                    <a:pt x="2523" y="335"/>
                  </a:cubicBezTo>
                  <a:cubicBezTo>
                    <a:pt x="2493" y="335"/>
                    <a:pt x="2493" y="335"/>
                    <a:pt x="2493" y="274"/>
                  </a:cubicBezTo>
                  <a:lnTo>
                    <a:pt x="2493" y="335"/>
                  </a:lnTo>
                  <a:cubicBezTo>
                    <a:pt x="2493" y="380"/>
                    <a:pt x="2485" y="403"/>
                    <a:pt x="2477" y="403"/>
                  </a:cubicBezTo>
                  <a:cubicBezTo>
                    <a:pt x="2470" y="403"/>
                    <a:pt x="2462" y="380"/>
                    <a:pt x="2462" y="335"/>
                  </a:cubicBezTo>
                  <a:lnTo>
                    <a:pt x="2432" y="335"/>
                  </a:lnTo>
                  <a:cubicBezTo>
                    <a:pt x="2432" y="274"/>
                    <a:pt x="2432" y="274"/>
                    <a:pt x="2401" y="243"/>
                  </a:cubicBezTo>
                  <a:cubicBezTo>
                    <a:pt x="2371" y="335"/>
                    <a:pt x="2371" y="335"/>
                    <a:pt x="2371" y="335"/>
                  </a:cubicBezTo>
                  <a:cubicBezTo>
                    <a:pt x="2371" y="335"/>
                    <a:pt x="2371" y="335"/>
                    <a:pt x="2371" y="395"/>
                  </a:cubicBezTo>
                  <a:cubicBezTo>
                    <a:pt x="2371" y="456"/>
                    <a:pt x="2371" y="456"/>
                    <a:pt x="2371" y="456"/>
                  </a:cubicBezTo>
                  <a:cubicBezTo>
                    <a:pt x="2341" y="456"/>
                    <a:pt x="2371" y="395"/>
                    <a:pt x="2371" y="335"/>
                  </a:cubicBezTo>
                  <a:cubicBezTo>
                    <a:pt x="2371" y="295"/>
                    <a:pt x="2371" y="272"/>
                    <a:pt x="2369" y="272"/>
                  </a:cubicBezTo>
                  <a:cubicBezTo>
                    <a:pt x="2365" y="272"/>
                    <a:pt x="2358" y="310"/>
                    <a:pt x="2341" y="395"/>
                  </a:cubicBezTo>
                  <a:lnTo>
                    <a:pt x="2310" y="395"/>
                  </a:lnTo>
                  <a:cubicBezTo>
                    <a:pt x="2295" y="426"/>
                    <a:pt x="2287" y="441"/>
                    <a:pt x="2284" y="441"/>
                  </a:cubicBezTo>
                  <a:cubicBezTo>
                    <a:pt x="2280" y="441"/>
                    <a:pt x="2280" y="426"/>
                    <a:pt x="2280" y="395"/>
                  </a:cubicBezTo>
                  <a:cubicBezTo>
                    <a:pt x="2280" y="335"/>
                    <a:pt x="2249" y="304"/>
                    <a:pt x="2219" y="304"/>
                  </a:cubicBezTo>
                  <a:cubicBezTo>
                    <a:pt x="2189" y="304"/>
                    <a:pt x="2189" y="395"/>
                    <a:pt x="2189" y="456"/>
                  </a:cubicBezTo>
                  <a:cubicBezTo>
                    <a:pt x="2189" y="487"/>
                    <a:pt x="2181" y="502"/>
                    <a:pt x="2173" y="502"/>
                  </a:cubicBezTo>
                  <a:cubicBezTo>
                    <a:pt x="2166" y="502"/>
                    <a:pt x="2158" y="487"/>
                    <a:pt x="2158" y="456"/>
                  </a:cubicBezTo>
                  <a:cubicBezTo>
                    <a:pt x="2158" y="426"/>
                    <a:pt x="2158" y="388"/>
                    <a:pt x="2158" y="365"/>
                  </a:cubicBezTo>
                  <a:cubicBezTo>
                    <a:pt x="2143" y="441"/>
                    <a:pt x="2136" y="479"/>
                    <a:pt x="2132" y="479"/>
                  </a:cubicBezTo>
                  <a:cubicBezTo>
                    <a:pt x="2128" y="479"/>
                    <a:pt x="2128" y="441"/>
                    <a:pt x="2128" y="365"/>
                  </a:cubicBezTo>
                  <a:cubicBezTo>
                    <a:pt x="2128" y="390"/>
                    <a:pt x="2128" y="420"/>
                    <a:pt x="2128" y="456"/>
                  </a:cubicBezTo>
                  <a:cubicBezTo>
                    <a:pt x="2110" y="527"/>
                    <a:pt x="2103" y="557"/>
                    <a:pt x="2100" y="557"/>
                  </a:cubicBezTo>
                  <a:cubicBezTo>
                    <a:pt x="2098" y="557"/>
                    <a:pt x="2098" y="542"/>
                    <a:pt x="2098" y="517"/>
                  </a:cubicBezTo>
                  <a:cubicBezTo>
                    <a:pt x="2098" y="456"/>
                    <a:pt x="2098" y="456"/>
                    <a:pt x="2098" y="456"/>
                  </a:cubicBezTo>
                  <a:cubicBezTo>
                    <a:pt x="2086" y="501"/>
                    <a:pt x="2079" y="521"/>
                    <a:pt x="2075" y="521"/>
                  </a:cubicBezTo>
                  <a:cubicBezTo>
                    <a:pt x="2067" y="521"/>
                    <a:pt x="2067" y="461"/>
                    <a:pt x="2067" y="365"/>
                  </a:cubicBezTo>
                  <a:lnTo>
                    <a:pt x="2067" y="426"/>
                  </a:lnTo>
                  <a:cubicBezTo>
                    <a:pt x="2067" y="523"/>
                    <a:pt x="2055" y="595"/>
                    <a:pt x="2046" y="595"/>
                  </a:cubicBezTo>
                  <a:cubicBezTo>
                    <a:pt x="2041" y="595"/>
                    <a:pt x="2037" y="572"/>
                    <a:pt x="2037" y="517"/>
                  </a:cubicBezTo>
                  <a:cubicBezTo>
                    <a:pt x="2006" y="517"/>
                    <a:pt x="2006" y="517"/>
                    <a:pt x="2006" y="426"/>
                  </a:cubicBezTo>
                  <a:cubicBezTo>
                    <a:pt x="2006" y="406"/>
                    <a:pt x="2006" y="384"/>
                    <a:pt x="2006" y="365"/>
                  </a:cubicBezTo>
                  <a:cubicBezTo>
                    <a:pt x="2006" y="365"/>
                    <a:pt x="2006" y="365"/>
                    <a:pt x="2006" y="274"/>
                  </a:cubicBezTo>
                  <a:lnTo>
                    <a:pt x="1976" y="274"/>
                  </a:lnTo>
                  <a:cubicBezTo>
                    <a:pt x="1976" y="274"/>
                    <a:pt x="1976" y="274"/>
                    <a:pt x="1976" y="365"/>
                  </a:cubicBezTo>
                  <a:cubicBezTo>
                    <a:pt x="1946" y="365"/>
                    <a:pt x="1946" y="365"/>
                    <a:pt x="1946" y="274"/>
                  </a:cubicBezTo>
                  <a:cubicBezTo>
                    <a:pt x="1946" y="335"/>
                    <a:pt x="1946" y="335"/>
                    <a:pt x="1946" y="335"/>
                  </a:cubicBezTo>
                  <a:cubicBezTo>
                    <a:pt x="1946" y="426"/>
                    <a:pt x="1946" y="426"/>
                    <a:pt x="1915" y="426"/>
                  </a:cubicBezTo>
                  <a:cubicBezTo>
                    <a:pt x="1915" y="426"/>
                    <a:pt x="1915" y="453"/>
                    <a:pt x="1906" y="453"/>
                  </a:cubicBezTo>
                  <a:cubicBezTo>
                    <a:pt x="1902" y="453"/>
                    <a:pt x="1895" y="446"/>
                    <a:pt x="1885" y="426"/>
                  </a:cubicBezTo>
                  <a:cubicBezTo>
                    <a:pt x="1885" y="426"/>
                    <a:pt x="1885" y="335"/>
                    <a:pt x="1885" y="335"/>
                  </a:cubicBezTo>
                  <a:cubicBezTo>
                    <a:pt x="1854" y="335"/>
                    <a:pt x="1854" y="335"/>
                    <a:pt x="1854" y="426"/>
                  </a:cubicBezTo>
                  <a:cubicBezTo>
                    <a:pt x="1854" y="385"/>
                    <a:pt x="1854" y="355"/>
                    <a:pt x="1854" y="335"/>
                  </a:cubicBezTo>
                  <a:cubicBezTo>
                    <a:pt x="1824" y="395"/>
                    <a:pt x="1824" y="395"/>
                    <a:pt x="1824" y="395"/>
                  </a:cubicBezTo>
                  <a:cubicBezTo>
                    <a:pt x="1824" y="395"/>
                    <a:pt x="1824" y="395"/>
                    <a:pt x="1824" y="335"/>
                  </a:cubicBezTo>
                  <a:cubicBezTo>
                    <a:pt x="1812" y="396"/>
                    <a:pt x="1804" y="418"/>
                    <a:pt x="1798" y="418"/>
                  </a:cubicBezTo>
                  <a:cubicBezTo>
                    <a:pt x="1789" y="418"/>
                    <a:pt x="1781" y="371"/>
                    <a:pt x="1763" y="335"/>
                  </a:cubicBezTo>
                  <a:cubicBezTo>
                    <a:pt x="1763" y="351"/>
                    <a:pt x="1763" y="371"/>
                    <a:pt x="1763" y="395"/>
                  </a:cubicBezTo>
                  <a:cubicBezTo>
                    <a:pt x="1763" y="435"/>
                    <a:pt x="1757" y="458"/>
                    <a:pt x="1751" y="458"/>
                  </a:cubicBezTo>
                  <a:cubicBezTo>
                    <a:pt x="1742" y="458"/>
                    <a:pt x="1733" y="420"/>
                    <a:pt x="1733" y="335"/>
                  </a:cubicBezTo>
                  <a:lnTo>
                    <a:pt x="1733" y="243"/>
                  </a:lnTo>
                  <a:cubicBezTo>
                    <a:pt x="1733" y="335"/>
                    <a:pt x="1733" y="335"/>
                    <a:pt x="1702" y="335"/>
                  </a:cubicBezTo>
                  <a:cubicBezTo>
                    <a:pt x="1702" y="335"/>
                    <a:pt x="1702" y="395"/>
                    <a:pt x="1672" y="395"/>
                  </a:cubicBezTo>
                  <a:cubicBezTo>
                    <a:pt x="1672" y="395"/>
                    <a:pt x="1672" y="395"/>
                    <a:pt x="1672" y="304"/>
                  </a:cubicBezTo>
                  <a:cubicBezTo>
                    <a:pt x="1672" y="304"/>
                    <a:pt x="1642" y="304"/>
                    <a:pt x="1642" y="395"/>
                  </a:cubicBezTo>
                  <a:cubicBezTo>
                    <a:pt x="1611" y="456"/>
                    <a:pt x="1611" y="456"/>
                    <a:pt x="1611" y="456"/>
                  </a:cubicBezTo>
                  <a:cubicBezTo>
                    <a:pt x="1592" y="419"/>
                    <a:pt x="1539" y="393"/>
                    <a:pt x="1501" y="393"/>
                  </a:cubicBezTo>
                  <a:cubicBezTo>
                    <a:pt x="1477" y="393"/>
                    <a:pt x="1459" y="403"/>
                    <a:pt x="1459" y="426"/>
                  </a:cubicBezTo>
                  <a:lnTo>
                    <a:pt x="1429" y="426"/>
                  </a:lnTo>
                  <a:cubicBezTo>
                    <a:pt x="1429" y="374"/>
                    <a:pt x="1429" y="356"/>
                    <a:pt x="1427" y="356"/>
                  </a:cubicBezTo>
                  <a:cubicBezTo>
                    <a:pt x="1423" y="356"/>
                    <a:pt x="1416" y="391"/>
                    <a:pt x="1398" y="426"/>
                  </a:cubicBezTo>
                  <a:cubicBezTo>
                    <a:pt x="1398" y="517"/>
                    <a:pt x="1398" y="517"/>
                    <a:pt x="1398" y="517"/>
                  </a:cubicBezTo>
                  <a:cubicBezTo>
                    <a:pt x="1398" y="424"/>
                    <a:pt x="1398" y="388"/>
                    <a:pt x="1391" y="388"/>
                  </a:cubicBezTo>
                  <a:cubicBezTo>
                    <a:pt x="1387" y="388"/>
                    <a:pt x="1380" y="402"/>
                    <a:pt x="1368" y="426"/>
                  </a:cubicBezTo>
                  <a:cubicBezTo>
                    <a:pt x="1368" y="468"/>
                    <a:pt x="1368" y="498"/>
                    <a:pt x="1368" y="517"/>
                  </a:cubicBezTo>
                  <a:cubicBezTo>
                    <a:pt x="1368" y="547"/>
                    <a:pt x="1368" y="563"/>
                    <a:pt x="1364" y="563"/>
                  </a:cubicBezTo>
                  <a:cubicBezTo>
                    <a:pt x="1360" y="563"/>
                    <a:pt x="1353" y="547"/>
                    <a:pt x="1338" y="517"/>
                  </a:cubicBezTo>
                  <a:cubicBezTo>
                    <a:pt x="1338" y="498"/>
                    <a:pt x="1338" y="468"/>
                    <a:pt x="1338" y="426"/>
                  </a:cubicBezTo>
                  <a:cubicBezTo>
                    <a:pt x="1338" y="350"/>
                    <a:pt x="1338" y="312"/>
                    <a:pt x="1334" y="312"/>
                  </a:cubicBezTo>
                  <a:cubicBezTo>
                    <a:pt x="1330" y="312"/>
                    <a:pt x="1322" y="350"/>
                    <a:pt x="1307" y="426"/>
                  </a:cubicBezTo>
                  <a:cubicBezTo>
                    <a:pt x="1307" y="426"/>
                    <a:pt x="1294" y="385"/>
                    <a:pt x="1285" y="385"/>
                  </a:cubicBezTo>
                  <a:cubicBezTo>
                    <a:pt x="1280" y="385"/>
                    <a:pt x="1277" y="395"/>
                    <a:pt x="1277" y="426"/>
                  </a:cubicBezTo>
                  <a:cubicBezTo>
                    <a:pt x="1277" y="426"/>
                    <a:pt x="1246" y="335"/>
                    <a:pt x="1216" y="335"/>
                  </a:cubicBezTo>
                  <a:cubicBezTo>
                    <a:pt x="1186" y="335"/>
                    <a:pt x="1186" y="335"/>
                    <a:pt x="1186" y="426"/>
                  </a:cubicBezTo>
                  <a:cubicBezTo>
                    <a:pt x="1155" y="426"/>
                    <a:pt x="1155" y="335"/>
                    <a:pt x="1155" y="335"/>
                  </a:cubicBezTo>
                  <a:cubicBezTo>
                    <a:pt x="1155" y="335"/>
                    <a:pt x="1125" y="335"/>
                    <a:pt x="1125" y="274"/>
                  </a:cubicBezTo>
                  <a:cubicBezTo>
                    <a:pt x="1125" y="345"/>
                    <a:pt x="1114" y="375"/>
                    <a:pt x="1106" y="375"/>
                  </a:cubicBezTo>
                  <a:cubicBezTo>
                    <a:pt x="1100" y="375"/>
                    <a:pt x="1094" y="360"/>
                    <a:pt x="1094" y="335"/>
                  </a:cubicBezTo>
                  <a:cubicBezTo>
                    <a:pt x="1094" y="335"/>
                    <a:pt x="1094" y="335"/>
                    <a:pt x="1064" y="395"/>
                  </a:cubicBezTo>
                  <a:cubicBezTo>
                    <a:pt x="1064" y="359"/>
                    <a:pt x="1053" y="312"/>
                    <a:pt x="1045" y="312"/>
                  </a:cubicBezTo>
                  <a:cubicBezTo>
                    <a:pt x="1039" y="312"/>
                    <a:pt x="1034" y="334"/>
                    <a:pt x="1034" y="395"/>
                  </a:cubicBezTo>
                  <a:cubicBezTo>
                    <a:pt x="1034" y="378"/>
                    <a:pt x="1034" y="357"/>
                    <a:pt x="1034" y="335"/>
                  </a:cubicBezTo>
                  <a:cubicBezTo>
                    <a:pt x="1034" y="242"/>
                    <a:pt x="1022" y="205"/>
                    <a:pt x="1013" y="205"/>
                  </a:cubicBezTo>
                  <a:cubicBezTo>
                    <a:pt x="1008" y="205"/>
                    <a:pt x="1003" y="220"/>
                    <a:pt x="1003" y="243"/>
                  </a:cubicBezTo>
                  <a:cubicBezTo>
                    <a:pt x="1003" y="309"/>
                    <a:pt x="1003" y="359"/>
                    <a:pt x="1003" y="359"/>
                  </a:cubicBezTo>
                  <a:cubicBezTo>
                    <a:pt x="1003" y="368"/>
                    <a:pt x="1003" y="380"/>
                    <a:pt x="1003" y="395"/>
                  </a:cubicBezTo>
                  <a:lnTo>
                    <a:pt x="973" y="395"/>
                  </a:lnTo>
                  <a:cubicBezTo>
                    <a:pt x="973" y="456"/>
                    <a:pt x="973" y="456"/>
                    <a:pt x="973" y="456"/>
                  </a:cubicBezTo>
                  <a:cubicBezTo>
                    <a:pt x="973" y="456"/>
                    <a:pt x="942" y="456"/>
                    <a:pt x="942" y="395"/>
                  </a:cubicBezTo>
                  <a:cubicBezTo>
                    <a:pt x="942" y="304"/>
                    <a:pt x="942" y="304"/>
                    <a:pt x="942" y="304"/>
                  </a:cubicBezTo>
                  <a:cubicBezTo>
                    <a:pt x="942" y="304"/>
                    <a:pt x="912" y="517"/>
                    <a:pt x="912" y="669"/>
                  </a:cubicBezTo>
                  <a:cubicBezTo>
                    <a:pt x="912" y="608"/>
                    <a:pt x="912" y="608"/>
                    <a:pt x="912" y="608"/>
                  </a:cubicBezTo>
                  <a:cubicBezTo>
                    <a:pt x="912" y="517"/>
                    <a:pt x="912" y="517"/>
                    <a:pt x="912" y="517"/>
                  </a:cubicBezTo>
                  <a:lnTo>
                    <a:pt x="912" y="456"/>
                  </a:lnTo>
                  <a:cubicBezTo>
                    <a:pt x="889" y="410"/>
                    <a:pt x="883" y="345"/>
                    <a:pt x="882" y="345"/>
                  </a:cubicBezTo>
                  <a:cubicBezTo>
                    <a:pt x="882" y="345"/>
                    <a:pt x="882" y="351"/>
                    <a:pt x="882" y="365"/>
                  </a:cubicBezTo>
                  <a:cubicBezTo>
                    <a:pt x="882" y="456"/>
                    <a:pt x="851" y="456"/>
                    <a:pt x="851" y="456"/>
                  </a:cubicBezTo>
                  <a:cubicBezTo>
                    <a:pt x="851" y="456"/>
                    <a:pt x="851" y="456"/>
                    <a:pt x="851" y="517"/>
                  </a:cubicBezTo>
                  <a:cubicBezTo>
                    <a:pt x="851" y="578"/>
                    <a:pt x="851" y="669"/>
                    <a:pt x="851" y="669"/>
                  </a:cubicBezTo>
                  <a:cubicBezTo>
                    <a:pt x="840" y="693"/>
                    <a:pt x="832" y="707"/>
                    <a:pt x="828" y="707"/>
                  </a:cubicBezTo>
                  <a:cubicBezTo>
                    <a:pt x="821" y="707"/>
                    <a:pt x="821" y="671"/>
                    <a:pt x="821" y="578"/>
                  </a:cubicBezTo>
                  <a:lnTo>
                    <a:pt x="821" y="669"/>
                  </a:lnTo>
                  <a:cubicBezTo>
                    <a:pt x="821" y="669"/>
                    <a:pt x="790" y="517"/>
                    <a:pt x="790" y="426"/>
                  </a:cubicBezTo>
                  <a:cubicBezTo>
                    <a:pt x="790" y="464"/>
                    <a:pt x="790" y="496"/>
                    <a:pt x="790" y="517"/>
                  </a:cubicBezTo>
                  <a:cubicBezTo>
                    <a:pt x="790" y="517"/>
                    <a:pt x="760" y="517"/>
                    <a:pt x="760" y="426"/>
                  </a:cubicBezTo>
                  <a:cubicBezTo>
                    <a:pt x="745" y="350"/>
                    <a:pt x="737" y="312"/>
                    <a:pt x="734" y="312"/>
                  </a:cubicBezTo>
                  <a:cubicBezTo>
                    <a:pt x="730" y="312"/>
                    <a:pt x="730" y="350"/>
                    <a:pt x="730" y="426"/>
                  </a:cubicBezTo>
                  <a:cubicBezTo>
                    <a:pt x="730" y="408"/>
                    <a:pt x="730" y="401"/>
                    <a:pt x="729" y="401"/>
                  </a:cubicBezTo>
                  <a:cubicBezTo>
                    <a:pt x="727" y="401"/>
                    <a:pt x="721" y="444"/>
                    <a:pt x="699" y="487"/>
                  </a:cubicBezTo>
                  <a:cubicBezTo>
                    <a:pt x="699" y="456"/>
                    <a:pt x="692" y="441"/>
                    <a:pt x="684" y="441"/>
                  </a:cubicBezTo>
                  <a:cubicBezTo>
                    <a:pt x="677" y="441"/>
                    <a:pt x="669" y="456"/>
                    <a:pt x="669" y="487"/>
                  </a:cubicBezTo>
                  <a:cubicBezTo>
                    <a:pt x="669" y="426"/>
                    <a:pt x="669" y="426"/>
                    <a:pt x="669" y="426"/>
                  </a:cubicBezTo>
                  <a:cubicBezTo>
                    <a:pt x="669" y="426"/>
                    <a:pt x="639" y="426"/>
                    <a:pt x="639" y="335"/>
                  </a:cubicBezTo>
                  <a:cubicBezTo>
                    <a:pt x="639" y="335"/>
                    <a:pt x="639" y="335"/>
                    <a:pt x="639" y="426"/>
                  </a:cubicBezTo>
                  <a:cubicBezTo>
                    <a:pt x="639" y="451"/>
                    <a:pt x="639" y="471"/>
                    <a:pt x="639" y="487"/>
                  </a:cubicBezTo>
                  <a:cubicBezTo>
                    <a:pt x="619" y="390"/>
                    <a:pt x="600" y="317"/>
                    <a:pt x="588" y="317"/>
                  </a:cubicBezTo>
                  <a:cubicBezTo>
                    <a:pt x="582" y="317"/>
                    <a:pt x="578" y="340"/>
                    <a:pt x="578" y="395"/>
                  </a:cubicBezTo>
                  <a:lnTo>
                    <a:pt x="547" y="395"/>
                  </a:lnTo>
                  <a:cubicBezTo>
                    <a:pt x="547" y="365"/>
                    <a:pt x="540" y="350"/>
                    <a:pt x="532" y="350"/>
                  </a:cubicBezTo>
                  <a:cubicBezTo>
                    <a:pt x="525" y="350"/>
                    <a:pt x="517" y="365"/>
                    <a:pt x="517" y="395"/>
                  </a:cubicBezTo>
                  <a:cubicBezTo>
                    <a:pt x="517" y="365"/>
                    <a:pt x="517" y="350"/>
                    <a:pt x="513" y="350"/>
                  </a:cubicBezTo>
                  <a:cubicBezTo>
                    <a:pt x="509" y="350"/>
                    <a:pt x="502" y="365"/>
                    <a:pt x="487" y="395"/>
                  </a:cubicBezTo>
                  <a:cubicBezTo>
                    <a:pt x="456" y="395"/>
                    <a:pt x="456" y="395"/>
                    <a:pt x="456" y="456"/>
                  </a:cubicBezTo>
                  <a:cubicBezTo>
                    <a:pt x="456" y="438"/>
                    <a:pt x="456" y="415"/>
                    <a:pt x="456" y="395"/>
                  </a:cubicBezTo>
                  <a:cubicBezTo>
                    <a:pt x="456" y="326"/>
                    <a:pt x="456" y="288"/>
                    <a:pt x="453" y="288"/>
                  </a:cubicBezTo>
                  <a:cubicBezTo>
                    <a:pt x="450" y="288"/>
                    <a:pt x="442" y="341"/>
                    <a:pt x="426" y="456"/>
                  </a:cubicBezTo>
                  <a:cubicBezTo>
                    <a:pt x="426" y="438"/>
                    <a:pt x="426" y="417"/>
                    <a:pt x="426" y="395"/>
                  </a:cubicBezTo>
                  <a:cubicBezTo>
                    <a:pt x="426" y="376"/>
                    <a:pt x="424" y="368"/>
                    <a:pt x="422" y="368"/>
                  </a:cubicBezTo>
                  <a:cubicBezTo>
                    <a:pt x="414" y="368"/>
                    <a:pt x="395" y="488"/>
                    <a:pt x="395" y="608"/>
                  </a:cubicBezTo>
                  <a:lnTo>
                    <a:pt x="395" y="517"/>
                  </a:lnTo>
                  <a:cubicBezTo>
                    <a:pt x="395" y="456"/>
                    <a:pt x="395" y="456"/>
                    <a:pt x="365" y="456"/>
                  </a:cubicBezTo>
                  <a:cubicBezTo>
                    <a:pt x="365" y="456"/>
                    <a:pt x="365" y="456"/>
                    <a:pt x="365" y="517"/>
                  </a:cubicBezTo>
                  <a:cubicBezTo>
                    <a:pt x="365" y="608"/>
                    <a:pt x="365" y="669"/>
                    <a:pt x="365" y="669"/>
                  </a:cubicBezTo>
                  <a:cubicBezTo>
                    <a:pt x="335" y="517"/>
                    <a:pt x="335" y="456"/>
                    <a:pt x="335" y="456"/>
                  </a:cubicBezTo>
                  <a:cubicBezTo>
                    <a:pt x="304" y="456"/>
                    <a:pt x="304" y="456"/>
                    <a:pt x="304" y="365"/>
                  </a:cubicBezTo>
                  <a:cubicBezTo>
                    <a:pt x="304" y="365"/>
                    <a:pt x="304" y="365"/>
                    <a:pt x="304" y="456"/>
                  </a:cubicBezTo>
                  <a:lnTo>
                    <a:pt x="274" y="456"/>
                  </a:lnTo>
                  <a:cubicBezTo>
                    <a:pt x="260" y="387"/>
                    <a:pt x="252" y="349"/>
                    <a:pt x="248" y="349"/>
                  </a:cubicBezTo>
                  <a:cubicBezTo>
                    <a:pt x="243" y="349"/>
                    <a:pt x="243" y="402"/>
                    <a:pt x="243" y="517"/>
                  </a:cubicBezTo>
                  <a:cubicBezTo>
                    <a:pt x="243" y="578"/>
                    <a:pt x="274" y="669"/>
                    <a:pt x="274" y="669"/>
                  </a:cubicBezTo>
                  <a:lnTo>
                    <a:pt x="274" y="730"/>
                  </a:lnTo>
                  <a:cubicBezTo>
                    <a:pt x="274" y="730"/>
                    <a:pt x="243" y="821"/>
                    <a:pt x="243" y="882"/>
                  </a:cubicBezTo>
                  <a:lnTo>
                    <a:pt x="243" y="791"/>
                  </a:lnTo>
                  <a:cubicBezTo>
                    <a:pt x="243" y="730"/>
                    <a:pt x="243" y="669"/>
                    <a:pt x="243" y="578"/>
                  </a:cubicBezTo>
                  <a:cubicBezTo>
                    <a:pt x="243" y="555"/>
                    <a:pt x="243" y="535"/>
                    <a:pt x="243" y="517"/>
                  </a:cubicBezTo>
                  <a:cubicBezTo>
                    <a:pt x="243" y="517"/>
                    <a:pt x="243" y="517"/>
                    <a:pt x="243" y="426"/>
                  </a:cubicBezTo>
                  <a:cubicBezTo>
                    <a:pt x="243" y="402"/>
                    <a:pt x="243" y="388"/>
                    <a:pt x="242" y="388"/>
                  </a:cubicBezTo>
                  <a:cubicBezTo>
                    <a:pt x="239" y="388"/>
                    <a:pt x="232" y="424"/>
                    <a:pt x="213" y="517"/>
                  </a:cubicBezTo>
                  <a:cubicBezTo>
                    <a:pt x="213" y="424"/>
                    <a:pt x="202" y="388"/>
                    <a:pt x="193" y="388"/>
                  </a:cubicBezTo>
                  <a:cubicBezTo>
                    <a:pt x="187" y="388"/>
                    <a:pt x="183" y="402"/>
                    <a:pt x="183" y="426"/>
                  </a:cubicBezTo>
                  <a:cubicBezTo>
                    <a:pt x="183" y="450"/>
                    <a:pt x="183" y="470"/>
                    <a:pt x="183" y="487"/>
                  </a:cubicBezTo>
                  <a:cubicBezTo>
                    <a:pt x="183" y="456"/>
                    <a:pt x="183" y="441"/>
                    <a:pt x="179" y="441"/>
                  </a:cubicBezTo>
                  <a:cubicBezTo>
                    <a:pt x="175" y="441"/>
                    <a:pt x="167" y="456"/>
                    <a:pt x="152" y="487"/>
                  </a:cubicBezTo>
                  <a:lnTo>
                    <a:pt x="152" y="639"/>
                  </a:lnTo>
                  <a:cubicBezTo>
                    <a:pt x="152" y="639"/>
                    <a:pt x="152" y="699"/>
                    <a:pt x="152" y="791"/>
                  </a:cubicBezTo>
                  <a:cubicBezTo>
                    <a:pt x="152" y="803"/>
                    <a:pt x="152" y="810"/>
                    <a:pt x="152" y="812"/>
                  </a:cubicBezTo>
                  <a:lnTo>
                    <a:pt x="152" y="812"/>
                  </a:lnTo>
                  <a:cubicBezTo>
                    <a:pt x="151" y="804"/>
                    <a:pt x="150" y="796"/>
                    <a:pt x="149" y="790"/>
                  </a:cubicBezTo>
                  <a:lnTo>
                    <a:pt x="149" y="790"/>
                  </a:lnTo>
                  <a:cubicBezTo>
                    <a:pt x="150" y="806"/>
                    <a:pt x="151" y="813"/>
                    <a:pt x="152" y="813"/>
                  </a:cubicBezTo>
                  <a:cubicBezTo>
                    <a:pt x="152" y="813"/>
                    <a:pt x="152" y="813"/>
                    <a:pt x="152" y="812"/>
                  </a:cubicBezTo>
                  <a:lnTo>
                    <a:pt x="152" y="812"/>
                  </a:lnTo>
                  <a:cubicBezTo>
                    <a:pt x="152" y="815"/>
                    <a:pt x="152" y="818"/>
                    <a:pt x="152" y="821"/>
                  </a:cubicBezTo>
                  <a:lnTo>
                    <a:pt x="122" y="821"/>
                  </a:lnTo>
                  <a:cubicBezTo>
                    <a:pt x="122" y="760"/>
                    <a:pt x="122" y="760"/>
                    <a:pt x="122" y="760"/>
                  </a:cubicBezTo>
                  <a:cubicBezTo>
                    <a:pt x="122" y="760"/>
                    <a:pt x="141" y="760"/>
                    <a:pt x="149" y="790"/>
                  </a:cubicBezTo>
                  <a:lnTo>
                    <a:pt x="149" y="790"/>
                  </a:lnTo>
                  <a:cubicBezTo>
                    <a:pt x="145" y="758"/>
                    <a:pt x="138" y="688"/>
                    <a:pt x="122" y="578"/>
                  </a:cubicBezTo>
                  <a:lnTo>
                    <a:pt x="122" y="487"/>
                  </a:lnTo>
                  <a:cubicBezTo>
                    <a:pt x="122" y="572"/>
                    <a:pt x="122" y="610"/>
                    <a:pt x="116" y="610"/>
                  </a:cubicBezTo>
                  <a:cubicBezTo>
                    <a:pt x="112" y="610"/>
                    <a:pt x="105" y="587"/>
                    <a:pt x="91" y="547"/>
                  </a:cubicBezTo>
                  <a:cubicBezTo>
                    <a:pt x="91" y="526"/>
                    <a:pt x="91" y="505"/>
                    <a:pt x="91" y="487"/>
                  </a:cubicBezTo>
                  <a:cubicBezTo>
                    <a:pt x="91" y="572"/>
                    <a:pt x="91" y="610"/>
                    <a:pt x="86" y="610"/>
                  </a:cubicBezTo>
                  <a:cubicBezTo>
                    <a:pt x="82" y="610"/>
                    <a:pt x="74" y="587"/>
                    <a:pt x="61" y="547"/>
                  </a:cubicBezTo>
                  <a:cubicBezTo>
                    <a:pt x="61" y="547"/>
                    <a:pt x="61" y="547"/>
                    <a:pt x="61" y="487"/>
                  </a:cubicBezTo>
                  <a:cubicBezTo>
                    <a:pt x="46" y="517"/>
                    <a:pt x="38" y="532"/>
                    <a:pt x="34" y="532"/>
                  </a:cubicBezTo>
                  <a:cubicBezTo>
                    <a:pt x="31" y="532"/>
                    <a:pt x="31" y="517"/>
                    <a:pt x="31" y="487"/>
                  </a:cubicBezTo>
                  <a:cubicBezTo>
                    <a:pt x="31" y="639"/>
                    <a:pt x="31" y="699"/>
                    <a:pt x="31" y="699"/>
                  </a:cubicBezTo>
                  <a:cubicBezTo>
                    <a:pt x="31" y="699"/>
                    <a:pt x="31" y="699"/>
                    <a:pt x="31" y="760"/>
                  </a:cubicBezTo>
                  <a:cubicBezTo>
                    <a:pt x="31" y="760"/>
                    <a:pt x="31" y="760"/>
                    <a:pt x="0" y="851"/>
                  </a:cubicBezTo>
                  <a:cubicBezTo>
                    <a:pt x="0" y="877"/>
                    <a:pt x="0" y="987"/>
                    <a:pt x="18" y="987"/>
                  </a:cubicBezTo>
                  <a:cubicBezTo>
                    <a:pt x="21" y="987"/>
                    <a:pt x="26" y="983"/>
                    <a:pt x="31" y="973"/>
                  </a:cubicBezTo>
                  <a:cubicBezTo>
                    <a:pt x="31" y="1095"/>
                    <a:pt x="31" y="1095"/>
                    <a:pt x="31" y="1095"/>
                  </a:cubicBezTo>
                  <a:cubicBezTo>
                    <a:pt x="31" y="1142"/>
                    <a:pt x="31" y="1173"/>
                    <a:pt x="31" y="1186"/>
                  </a:cubicBezTo>
                  <a:cubicBezTo>
                    <a:pt x="31" y="1247"/>
                    <a:pt x="31" y="1338"/>
                    <a:pt x="61" y="1338"/>
                  </a:cubicBezTo>
                  <a:cubicBezTo>
                    <a:pt x="61" y="1317"/>
                    <a:pt x="61" y="1287"/>
                    <a:pt x="61" y="1247"/>
                  </a:cubicBezTo>
                  <a:lnTo>
                    <a:pt x="91" y="1247"/>
                  </a:lnTo>
                  <a:cubicBezTo>
                    <a:pt x="91" y="1247"/>
                    <a:pt x="122" y="1247"/>
                    <a:pt x="122" y="1186"/>
                  </a:cubicBezTo>
                  <a:lnTo>
                    <a:pt x="122" y="1247"/>
                  </a:lnTo>
                  <a:cubicBezTo>
                    <a:pt x="122" y="1247"/>
                    <a:pt x="122" y="1247"/>
                    <a:pt x="122" y="1338"/>
                  </a:cubicBezTo>
                  <a:cubicBezTo>
                    <a:pt x="122" y="1349"/>
                    <a:pt x="123" y="1354"/>
                    <a:pt x="124" y="1354"/>
                  </a:cubicBezTo>
                  <a:cubicBezTo>
                    <a:pt x="131" y="1354"/>
                    <a:pt x="147" y="1250"/>
                    <a:pt x="122" y="1125"/>
                  </a:cubicBezTo>
                  <a:lnTo>
                    <a:pt x="152" y="1125"/>
                  </a:lnTo>
                  <a:cubicBezTo>
                    <a:pt x="152" y="1192"/>
                    <a:pt x="152" y="1244"/>
                    <a:pt x="152" y="1277"/>
                  </a:cubicBezTo>
                  <a:cubicBezTo>
                    <a:pt x="152" y="1307"/>
                    <a:pt x="152" y="1322"/>
                    <a:pt x="156" y="1322"/>
                  </a:cubicBezTo>
                  <a:cubicBezTo>
                    <a:pt x="160" y="1322"/>
                    <a:pt x="167" y="1307"/>
                    <a:pt x="183" y="1277"/>
                  </a:cubicBezTo>
                  <a:cubicBezTo>
                    <a:pt x="183" y="1277"/>
                    <a:pt x="183" y="1201"/>
                    <a:pt x="183" y="1125"/>
                  </a:cubicBezTo>
                  <a:cubicBezTo>
                    <a:pt x="183" y="1167"/>
                    <a:pt x="197" y="1224"/>
                    <a:pt x="206" y="1224"/>
                  </a:cubicBezTo>
                  <a:cubicBezTo>
                    <a:pt x="210" y="1224"/>
                    <a:pt x="213" y="1213"/>
                    <a:pt x="213" y="1186"/>
                  </a:cubicBezTo>
                  <a:cubicBezTo>
                    <a:pt x="243" y="1186"/>
                    <a:pt x="243" y="1186"/>
                    <a:pt x="243" y="1277"/>
                  </a:cubicBezTo>
                  <a:cubicBezTo>
                    <a:pt x="243" y="1286"/>
                    <a:pt x="244" y="1291"/>
                    <a:pt x="245" y="1291"/>
                  </a:cubicBezTo>
                  <a:cubicBezTo>
                    <a:pt x="252" y="1291"/>
                    <a:pt x="274" y="1167"/>
                    <a:pt x="274" y="1064"/>
                  </a:cubicBezTo>
                  <a:cubicBezTo>
                    <a:pt x="274" y="1125"/>
                    <a:pt x="274" y="1125"/>
                    <a:pt x="274" y="1125"/>
                  </a:cubicBezTo>
                  <a:cubicBezTo>
                    <a:pt x="304" y="1125"/>
                    <a:pt x="304" y="1125"/>
                    <a:pt x="304" y="1216"/>
                  </a:cubicBezTo>
                  <a:cubicBezTo>
                    <a:pt x="304" y="1234"/>
                    <a:pt x="304" y="1255"/>
                    <a:pt x="304" y="1277"/>
                  </a:cubicBezTo>
                  <a:cubicBezTo>
                    <a:pt x="304" y="1368"/>
                    <a:pt x="304" y="1368"/>
                    <a:pt x="335" y="1368"/>
                  </a:cubicBezTo>
                  <a:cubicBezTo>
                    <a:pt x="335" y="1277"/>
                    <a:pt x="335" y="1277"/>
                    <a:pt x="335" y="1277"/>
                  </a:cubicBezTo>
                  <a:cubicBezTo>
                    <a:pt x="365" y="1277"/>
                    <a:pt x="365" y="1277"/>
                    <a:pt x="365" y="1155"/>
                  </a:cubicBezTo>
                  <a:lnTo>
                    <a:pt x="335" y="1155"/>
                  </a:lnTo>
                  <a:cubicBezTo>
                    <a:pt x="335" y="1095"/>
                    <a:pt x="365" y="1003"/>
                    <a:pt x="365" y="1003"/>
                  </a:cubicBezTo>
                  <a:cubicBezTo>
                    <a:pt x="365" y="1003"/>
                    <a:pt x="365" y="1095"/>
                    <a:pt x="365" y="1155"/>
                  </a:cubicBezTo>
                  <a:cubicBezTo>
                    <a:pt x="395" y="1155"/>
                    <a:pt x="395" y="1155"/>
                    <a:pt x="395" y="1216"/>
                  </a:cubicBezTo>
                  <a:cubicBezTo>
                    <a:pt x="395" y="1216"/>
                    <a:pt x="395" y="1307"/>
                    <a:pt x="395" y="1307"/>
                  </a:cubicBezTo>
                  <a:cubicBezTo>
                    <a:pt x="395" y="1307"/>
                    <a:pt x="426" y="1307"/>
                    <a:pt x="426" y="1368"/>
                  </a:cubicBezTo>
                  <a:cubicBezTo>
                    <a:pt x="426" y="1368"/>
                    <a:pt x="426" y="1368"/>
                    <a:pt x="426" y="1307"/>
                  </a:cubicBezTo>
                  <a:cubicBezTo>
                    <a:pt x="426" y="1288"/>
                    <a:pt x="426" y="1265"/>
                    <a:pt x="426" y="1247"/>
                  </a:cubicBezTo>
                  <a:cubicBezTo>
                    <a:pt x="456" y="1247"/>
                    <a:pt x="456" y="1247"/>
                    <a:pt x="456" y="1155"/>
                  </a:cubicBezTo>
                  <a:cubicBezTo>
                    <a:pt x="456" y="1155"/>
                    <a:pt x="456" y="1155"/>
                    <a:pt x="456" y="1247"/>
                  </a:cubicBezTo>
                  <a:cubicBezTo>
                    <a:pt x="456" y="1307"/>
                    <a:pt x="456" y="1338"/>
                    <a:pt x="460" y="1338"/>
                  </a:cubicBezTo>
                  <a:cubicBezTo>
                    <a:pt x="464" y="1338"/>
                    <a:pt x="471" y="1307"/>
                    <a:pt x="487" y="1247"/>
                  </a:cubicBezTo>
                  <a:cubicBezTo>
                    <a:pt x="487" y="1247"/>
                    <a:pt x="487" y="1247"/>
                    <a:pt x="487" y="1155"/>
                  </a:cubicBezTo>
                  <a:cubicBezTo>
                    <a:pt x="487" y="1247"/>
                    <a:pt x="517" y="1247"/>
                    <a:pt x="517" y="1247"/>
                  </a:cubicBezTo>
                  <a:cubicBezTo>
                    <a:pt x="517" y="1205"/>
                    <a:pt x="523" y="1189"/>
                    <a:pt x="530" y="1189"/>
                  </a:cubicBezTo>
                  <a:cubicBezTo>
                    <a:pt x="538" y="1189"/>
                    <a:pt x="547" y="1213"/>
                    <a:pt x="547" y="1247"/>
                  </a:cubicBezTo>
                  <a:cubicBezTo>
                    <a:pt x="578" y="1186"/>
                    <a:pt x="578" y="1186"/>
                    <a:pt x="578" y="1186"/>
                  </a:cubicBezTo>
                  <a:cubicBezTo>
                    <a:pt x="578" y="1110"/>
                    <a:pt x="585" y="1072"/>
                    <a:pt x="593" y="1072"/>
                  </a:cubicBezTo>
                  <a:cubicBezTo>
                    <a:pt x="601" y="1072"/>
                    <a:pt x="608" y="1110"/>
                    <a:pt x="608" y="1186"/>
                  </a:cubicBezTo>
                  <a:cubicBezTo>
                    <a:pt x="608" y="1152"/>
                    <a:pt x="608" y="1122"/>
                    <a:pt x="608" y="1095"/>
                  </a:cubicBezTo>
                  <a:cubicBezTo>
                    <a:pt x="608" y="1247"/>
                    <a:pt x="639" y="1338"/>
                    <a:pt x="639" y="1338"/>
                  </a:cubicBezTo>
                  <a:cubicBezTo>
                    <a:pt x="639" y="1338"/>
                    <a:pt x="639" y="1247"/>
                    <a:pt x="639" y="1186"/>
                  </a:cubicBezTo>
                  <a:cubicBezTo>
                    <a:pt x="639" y="1301"/>
                    <a:pt x="647" y="1354"/>
                    <a:pt x="656" y="1354"/>
                  </a:cubicBezTo>
                  <a:cubicBezTo>
                    <a:pt x="663" y="1354"/>
                    <a:pt x="669" y="1316"/>
                    <a:pt x="669" y="1247"/>
                  </a:cubicBezTo>
                  <a:cubicBezTo>
                    <a:pt x="683" y="1189"/>
                    <a:pt x="691" y="1159"/>
                    <a:pt x="695" y="1159"/>
                  </a:cubicBezTo>
                  <a:cubicBezTo>
                    <a:pt x="699" y="1159"/>
                    <a:pt x="699" y="1197"/>
                    <a:pt x="699" y="1277"/>
                  </a:cubicBezTo>
                  <a:cubicBezTo>
                    <a:pt x="699" y="1252"/>
                    <a:pt x="699" y="1221"/>
                    <a:pt x="699" y="1186"/>
                  </a:cubicBezTo>
                  <a:cubicBezTo>
                    <a:pt x="719" y="1283"/>
                    <a:pt x="726" y="1355"/>
                    <a:pt x="728" y="1355"/>
                  </a:cubicBezTo>
                  <a:cubicBezTo>
                    <a:pt x="730" y="1355"/>
                    <a:pt x="730" y="1332"/>
                    <a:pt x="730" y="1277"/>
                  </a:cubicBezTo>
                  <a:cubicBezTo>
                    <a:pt x="730" y="1277"/>
                    <a:pt x="730" y="1277"/>
                    <a:pt x="751" y="1212"/>
                  </a:cubicBezTo>
                  <a:lnTo>
                    <a:pt x="751" y="1212"/>
                  </a:lnTo>
                  <a:cubicBezTo>
                    <a:pt x="753" y="1215"/>
                    <a:pt x="756" y="1216"/>
                    <a:pt x="760" y="1216"/>
                  </a:cubicBezTo>
                  <a:cubicBezTo>
                    <a:pt x="760" y="1234"/>
                    <a:pt x="760" y="1254"/>
                    <a:pt x="760" y="1277"/>
                  </a:cubicBezTo>
                  <a:cubicBezTo>
                    <a:pt x="760" y="1296"/>
                    <a:pt x="760" y="1319"/>
                    <a:pt x="760" y="1338"/>
                  </a:cubicBezTo>
                  <a:cubicBezTo>
                    <a:pt x="760" y="1277"/>
                    <a:pt x="760" y="1216"/>
                    <a:pt x="790" y="1125"/>
                  </a:cubicBezTo>
                  <a:cubicBezTo>
                    <a:pt x="790" y="1146"/>
                    <a:pt x="790" y="1178"/>
                    <a:pt x="790" y="1216"/>
                  </a:cubicBezTo>
                  <a:cubicBezTo>
                    <a:pt x="790" y="1247"/>
                    <a:pt x="790" y="1262"/>
                    <a:pt x="790" y="1277"/>
                  </a:cubicBezTo>
                  <a:cubicBezTo>
                    <a:pt x="790" y="1247"/>
                    <a:pt x="798" y="1231"/>
                    <a:pt x="806" y="1231"/>
                  </a:cubicBezTo>
                  <a:cubicBezTo>
                    <a:pt x="813" y="1231"/>
                    <a:pt x="821" y="1247"/>
                    <a:pt x="821" y="1277"/>
                  </a:cubicBezTo>
                  <a:cubicBezTo>
                    <a:pt x="851" y="1277"/>
                    <a:pt x="851" y="1216"/>
                    <a:pt x="851" y="1216"/>
                  </a:cubicBezTo>
                  <a:cubicBezTo>
                    <a:pt x="851" y="1140"/>
                    <a:pt x="851" y="1102"/>
                    <a:pt x="855" y="1102"/>
                  </a:cubicBezTo>
                  <a:cubicBezTo>
                    <a:pt x="859" y="1102"/>
                    <a:pt x="866" y="1140"/>
                    <a:pt x="882" y="1216"/>
                  </a:cubicBezTo>
                  <a:cubicBezTo>
                    <a:pt x="882" y="1125"/>
                    <a:pt x="892" y="1067"/>
                    <a:pt x="901" y="1067"/>
                  </a:cubicBezTo>
                  <a:cubicBezTo>
                    <a:pt x="907" y="1067"/>
                    <a:pt x="912" y="1094"/>
                    <a:pt x="912" y="1155"/>
                  </a:cubicBezTo>
                  <a:cubicBezTo>
                    <a:pt x="912" y="1137"/>
                    <a:pt x="912" y="1106"/>
                    <a:pt x="912" y="1064"/>
                  </a:cubicBezTo>
                  <a:cubicBezTo>
                    <a:pt x="912" y="1064"/>
                    <a:pt x="912" y="1037"/>
                    <a:pt x="921" y="1037"/>
                  </a:cubicBezTo>
                  <a:cubicBezTo>
                    <a:pt x="926" y="1037"/>
                    <a:pt x="932" y="1044"/>
                    <a:pt x="942" y="1064"/>
                  </a:cubicBezTo>
                  <a:lnTo>
                    <a:pt x="973" y="1064"/>
                  </a:lnTo>
                  <a:lnTo>
                    <a:pt x="973" y="1034"/>
                  </a:lnTo>
                  <a:cubicBezTo>
                    <a:pt x="973" y="1054"/>
                    <a:pt x="973" y="1061"/>
                    <a:pt x="972" y="1061"/>
                  </a:cubicBezTo>
                  <a:cubicBezTo>
                    <a:pt x="969" y="1061"/>
                    <a:pt x="963" y="1034"/>
                    <a:pt x="942" y="1034"/>
                  </a:cubicBezTo>
                  <a:cubicBezTo>
                    <a:pt x="942" y="943"/>
                    <a:pt x="942" y="943"/>
                    <a:pt x="973" y="943"/>
                  </a:cubicBezTo>
                  <a:cubicBezTo>
                    <a:pt x="973" y="943"/>
                    <a:pt x="973" y="977"/>
                    <a:pt x="973" y="1003"/>
                  </a:cubicBezTo>
                  <a:cubicBezTo>
                    <a:pt x="973" y="1064"/>
                    <a:pt x="973" y="1155"/>
                    <a:pt x="1003" y="1155"/>
                  </a:cubicBezTo>
                  <a:cubicBezTo>
                    <a:pt x="1003" y="1137"/>
                    <a:pt x="1003" y="1115"/>
                    <a:pt x="1003" y="1095"/>
                  </a:cubicBezTo>
                  <a:cubicBezTo>
                    <a:pt x="1003" y="1155"/>
                    <a:pt x="1034" y="1155"/>
                    <a:pt x="1034" y="1155"/>
                  </a:cubicBezTo>
                  <a:cubicBezTo>
                    <a:pt x="1034" y="1155"/>
                    <a:pt x="1034" y="1155"/>
                    <a:pt x="1034" y="1095"/>
                  </a:cubicBezTo>
                  <a:cubicBezTo>
                    <a:pt x="1064" y="1095"/>
                    <a:pt x="1064" y="1155"/>
                    <a:pt x="1064" y="1155"/>
                  </a:cubicBezTo>
                  <a:cubicBezTo>
                    <a:pt x="1064" y="1198"/>
                    <a:pt x="1066" y="1217"/>
                    <a:pt x="1070" y="1217"/>
                  </a:cubicBezTo>
                  <a:cubicBezTo>
                    <a:pt x="1079" y="1217"/>
                    <a:pt x="1094" y="1095"/>
                    <a:pt x="1094" y="943"/>
                  </a:cubicBezTo>
                  <a:cubicBezTo>
                    <a:pt x="1094" y="1006"/>
                    <a:pt x="1094" y="1056"/>
                    <a:pt x="1094" y="1095"/>
                  </a:cubicBezTo>
                  <a:cubicBezTo>
                    <a:pt x="1110" y="1064"/>
                    <a:pt x="1117" y="1049"/>
                    <a:pt x="1121" y="1049"/>
                  </a:cubicBezTo>
                  <a:cubicBezTo>
                    <a:pt x="1125" y="1049"/>
                    <a:pt x="1125" y="1064"/>
                    <a:pt x="1125" y="1095"/>
                  </a:cubicBezTo>
                  <a:cubicBezTo>
                    <a:pt x="1125" y="1155"/>
                    <a:pt x="1125" y="1155"/>
                    <a:pt x="1125" y="1186"/>
                  </a:cubicBezTo>
                  <a:cubicBezTo>
                    <a:pt x="1155" y="1186"/>
                    <a:pt x="1155" y="1186"/>
                    <a:pt x="1155" y="1095"/>
                  </a:cubicBezTo>
                  <a:cubicBezTo>
                    <a:pt x="1155" y="1186"/>
                    <a:pt x="1186" y="1186"/>
                    <a:pt x="1216" y="1186"/>
                  </a:cubicBezTo>
                  <a:cubicBezTo>
                    <a:pt x="1246" y="1186"/>
                    <a:pt x="1246" y="1186"/>
                    <a:pt x="1246" y="1034"/>
                  </a:cubicBezTo>
                  <a:cubicBezTo>
                    <a:pt x="1246" y="1072"/>
                    <a:pt x="1246" y="1104"/>
                    <a:pt x="1246" y="1125"/>
                  </a:cubicBezTo>
                  <a:cubicBezTo>
                    <a:pt x="1246" y="1125"/>
                    <a:pt x="1277" y="1125"/>
                    <a:pt x="1277" y="1186"/>
                  </a:cubicBezTo>
                  <a:cubicBezTo>
                    <a:pt x="1277" y="1251"/>
                    <a:pt x="1293" y="1301"/>
                    <a:pt x="1301" y="1301"/>
                  </a:cubicBezTo>
                  <a:cubicBezTo>
                    <a:pt x="1305" y="1301"/>
                    <a:pt x="1307" y="1294"/>
                    <a:pt x="1307" y="1277"/>
                  </a:cubicBezTo>
                  <a:lnTo>
                    <a:pt x="1338" y="1277"/>
                  </a:lnTo>
                  <a:cubicBezTo>
                    <a:pt x="1338" y="1186"/>
                    <a:pt x="1338" y="1186"/>
                    <a:pt x="1338" y="1186"/>
                  </a:cubicBezTo>
                  <a:cubicBezTo>
                    <a:pt x="1338" y="1186"/>
                    <a:pt x="1368" y="1186"/>
                    <a:pt x="1368" y="1277"/>
                  </a:cubicBezTo>
                  <a:cubicBezTo>
                    <a:pt x="1368" y="1277"/>
                    <a:pt x="1368" y="1248"/>
                    <a:pt x="1368" y="1216"/>
                  </a:cubicBezTo>
                  <a:cubicBezTo>
                    <a:pt x="1398" y="1216"/>
                    <a:pt x="1398" y="1216"/>
                    <a:pt x="1398" y="1125"/>
                  </a:cubicBezTo>
                  <a:cubicBezTo>
                    <a:pt x="1398" y="1216"/>
                    <a:pt x="1398" y="1216"/>
                    <a:pt x="1398" y="1216"/>
                  </a:cubicBezTo>
                  <a:cubicBezTo>
                    <a:pt x="1398" y="1216"/>
                    <a:pt x="1429" y="1216"/>
                    <a:pt x="1429" y="1125"/>
                  </a:cubicBezTo>
                  <a:cubicBezTo>
                    <a:pt x="1429" y="1205"/>
                    <a:pt x="1437" y="1243"/>
                    <a:pt x="1445" y="1243"/>
                  </a:cubicBezTo>
                  <a:cubicBezTo>
                    <a:pt x="1452" y="1243"/>
                    <a:pt x="1459" y="1213"/>
                    <a:pt x="1459" y="1155"/>
                  </a:cubicBezTo>
                  <a:cubicBezTo>
                    <a:pt x="1459" y="1128"/>
                    <a:pt x="1462" y="1117"/>
                    <a:pt x="1466" y="1117"/>
                  </a:cubicBezTo>
                  <a:cubicBezTo>
                    <a:pt x="1475" y="1117"/>
                    <a:pt x="1490" y="1174"/>
                    <a:pt x="1490" y="1216"/>
                  </a:cubicBezTo>
                  <a:cubicBezTo>
                    <a:pt x="1490" y="1257"/>
                    <a:pt x="1490" y="1287"/>
                    <a:pt x="1490" y="1307"/>
                  </a:cubicBezTo>
                  <a:cubicBezTo>
                    <a:pt x="1490" y="1216"/>
                    <a:pt x="1520" y="1216"/>
                    <a:pt x="1520" y="1216"/>
                  </a:cubicBezTo>
                  <a:cubicBezTo>
                    <a:pt x="1520" y="1155"/>
                    <a:pt x="1520" y="1155"/>
                    <a:pt x="1520" y="1064"/>
                  </a:cubicBezTo>
                  <a:cubicBezTo>
                    <a:pt x="1520" y="1155"/>
                    <a:pt x="1550" y="1155"/>
                    <a:pt x="1550" y="1155"/>
                  </a:cubicBezTo>
                  <a:cubicBezTo>
                    <a:pt x="1566" y="1201"/>
                    <a:pt x="1573" y="1224"/>
                    <a:pt x="1577" y="1224"/>
                  </a:cubicBezTo>
                  <a:cubicBezTo>
                    <a:pt x="1581" y="1224"/>
                    <a:pt x="1581" y="1201"/>
                    <a:pt x="1581" y="1155"/>
                  </a:cubicBezTo>
                  <a:lnTo>
                    <a:pt x="1581" y="1095"/>
                  </a:lnTo>
                  <a:cubicBezTo>
                    <a:pt x="1581" y="1171"/>
                    <a:pt x="1588" y="1209"/>
                    <a:pt x="1596" y="1209"/>
                  </a:cubicBezTo>
                  <a:cubicBezTo>
                    <a:pt x="1604" y="1209"/>
                    <a:pt x="1611" y="1171"/>
                    <a:pt x="1611" y="1095"/>
                  </a:cubicBezTo>
                  <a:lnTo>
                    <a:pt x="1611" y="1155"/>
                  </a:lnTo>
                  <a:cubicBezTo>
                    <a:pt x="1611" y="1247"/>
                    <a:pt x="1611" y="1247"/>
                    <a:pt x="1642" y="1247"/>
                  </a:cubicBezTo>
                  <a:cubicBezTo>
                    <a:pt x="1642" y="1247"/>
                    <a:pt x="1642" y="1186"/>
                    <a:pt x="1672" y="1186"/>
                  </a:cubicBezTo>
                  <a:cubicBezTo>
                    <a:pt x="1672" y="1186"/>
                    <a:pt x="1702" y="1186"/>
                    <a:pt x="1702" y="1095"/>
                  </a:cubicBezTo>
                  <a:cubicBezTo>
                    <a:pt x="1719" y="1145"/>
                    <a:pt x="1727" y="1167"/>
                    <a:pt x="1730" y="1167"/>
                  </a:cubicBezTo>
                  <a:cubicBezTo>
                    <a:pt x="1733" y="1167"/>
                    <a:pt x="1733" y="1152"/>
                    <a:pt x="1733" y="1125"/>
                  </a:cubicBezTo>
                  <a:cubicBezTo>
                    <a:pt x="1733" y="1125"/>
                    <a:pt x="1763" y="1125"/>
                    <a:pt x="1763" y="1186"/>
                  </a:cubicBezTo>
                  <a:cubicBezTo>
                    <a:pt x="1763" y="1186"/>
                    <a:pt x="1763" y="1186"/>
                    <a:pt x="1763" y="1277"/>
                  </a:cubicBezTo>
                  <a:cubicBezTo>
                    <a:pt x="1763" y="1312"/>
                    <a:pt x="1763" y="1347"/>
                    <a:pt x="1769" y="1347"/>
                  </a:cubicBezTo>
                  <a:cubicBezTo>
                    <a:pt x="1773" y="1347"/>
                    <a:pt x="1781" y="1328"/>
                    <a:pt x="1794" y="1277"/>
                  </a:cubicBezTo>
                  <a:cubicBezTo>
                    <a:pt x="1824" y="1277"/>
                    <a:pt x="1824" y="1277"/>
                    <a:pt x="1824" y="1186"/>
                  </a:cubicBezTo>
                  <a:cubicBezTo>
                    <a:pt x="1824" y="1186"/>
                    <a:pt x="1854" y="1125"/>
                    <a:pt x="1885" y="1125"/>
                  </a:cubicBezTo>
                  <a:cubicBezTo>
                    <a:pt x="1915" y="1125"/>
                    <a:pt x="1915" y="1125"/>
                    <a:pt x="1915" y="1064"/>
                  </a:cubicBezTo>
                  <a:cubicBezTo>
                    <a:pt x="1915" y="1125"/>
                    <a:pt x="1946" y="1125"/>
                    <a:pt x="1946" y="1125"/>
                  </a:cubicBezTo>
                  <a:cubicBezTo>
                    <a:pt x="1946" y="1125"/>
                    <a:pt x="1946" y="1125"/>
                    <a:pt x="1946" y="1155"/>
                  </a:cubicBezTo>
                  <a:cubicBezTo>
                    <a:pt x="1961" y="1079"/>
                    <a:pt x="1968" y="1041"/>
                    <a:pt x="1972" y="1041"/>
                  </a:cubicBezTo>
                  <a:cubicBezTo>
                    <a:pt x="1976" y="1041"/>
                    <a:pt x="1976" y="1079"/>
                    <a:pt x="1976" y="1155"/>
                  </a:cubicBezTo>
                  <a:cubicBezTo>
                    <a:pt x="1985" y="1173"/>
                    <a:pt x="1991" y="1181"/>
                    <a:pt x="1996" y="1181"/>
                  </a:cubicBezTo>
                  <a:cubicBezTo>
                    <a:pt x="2006" y="1181"/>
                    <a:pt x="2006" y="1138"/>
                    <a:pt x="2006" y="1095"/>
                  </a:cubicBezTo>
                  <a:cubicBezTo>
                    <a:pt x="2006" y="1155"/>
                    <a:pt x="2037" y="1155"/>
                    <a:pt x="2037" y="1155"/>
                  </a:cubicBezTo>
                  <a:cubicBezTo>
                    <a:pt x="2037" y="1172"/>
                    <a:pt x="2037" y="1194"/>
                    <a:pt x="2037" y="1216"/>
                  </a:cubicBezTo>
                  <a:cubicBezTo>
                    <a:pt x="2037" y="1307"/>
                    <a:pt x="2037" y="1307"/>
                    <a:pt x="2037" y="1307"/>
                  </a:cubicBezTo>
                  <a:cubicBezTo>
                    <a:pt x="2037" y="1247"/>
                    <a:pt x="2067" y="1247"/>
                    <a:pt x="2067" y="1247"/>
                  </a:cubicBezTo>
                  <a:cubicBezTo>
                    <a:pt x="2098" y="1247"/>
                    <a:pt x="2098" y="1155"/>
                    <a:pt x="2098" y="1034"/>
                  </a:cubicBezTo>
                  <a:cubicBezTo>
                    <a:pt x="2098" y="1049"/>
                    <a:pt x="2098" y="1071"/>
                    <a:pt x="2098" y="1095"/>
                  </a:cubicBezTo>
                  <a:cubicBezTo>
                    <a:pt x="2098" y="1064"/>
                    <a:pt x="2105" y="1049"/>
                    <a:pt x="2113" y="1049"/>
                  </a:cubicBezTo>
                  <a:cubicBezTo>
                    <a:pt x="2120" y="1049"/>
                    <a:pt x="2128" y="1064"/>
                    <a:pt x="2128" y="1095"/>
                  </a:cubicBezTo>
                  <a:cubicBezTo>
                    <a:pt x="2128" y="1095"/>
                    <a:pt x="2158" y="1095"/>
                    <a:pt x="2158" y="1186"/>
                  </a:cubicBezTo>
                  <a:cubicBezTo>
                    <a:pt x="2158" y="1186"/>
                    <a:pt x="2158" y="1186"/>
                    <a:pt x="2158" y="1095"/>
                  </a:cubicBezTo>
                  <a:cubicBezTo>
                    <a:pt x="2158" y="1188"/>
                    <a:pt x="2170" y="1224"/>
                    <a:pt x="2179" y="1224"/>
                  </a:cubicBezTo>
                  <a:cubicBezTo>
                    <a:pt x="2184" y="1224"/>
                    <a:pt x="2189" y="1209"/>
                    <a:pt x="2189" y="1186"/>
                  </a:cubicBezTo>
                  <a:cubicBezTo>
                    <a:pt x="2219" y="1186"/>
                    <a:pt x="2219" y="1186"/>
                    <a:pt x="2219" y="1125"/>
                  </a:cubicBezTo>
                  <a:cubicBezTo>
                    <a:pt x="2219" y="1147"/>
                    <a:pt x="2219" y="1169"/>
                    <a:pt x="2219" y="1186"/>
                  </a:cubicBezTo>
                  <a:cubicBezTo>
                    <a:pt x="2219" y="1124"/>
                    <a:pt x="2224" y="1103"/>
                    <a:pt x="2230" y="1103"/>
                  </a:cubicBezTo>
                  <a:cubicBezTo>
                    <a:pt x="2239" y="1103"/>
                    <a:pt x="2249" y="1150"/>
                    <a:pt x="2249" y="1186"/>
                  </a:cubicBezTo>
                  <a:cubicBezTo>
                    <a:pt x="2249" y="1186"/>
                    <a:pt x="2280" y="1125"/>
                    <a:pt x="2280" y="1125"/>
                  </a:cubicBezTo>
                  <a:cubicBezTo>
                    <a:pt x="2310" y="1125"/>
                    <a:pt x="2310" y="1125"/>
                    <a:pt x="2310" y="1186"/>
                  </a:cubicBezTo>
                  <a:cubicBezTo>
                    <a:pt x="2310" y="1125"/>
                    <a:pt x="2310" y="1125"/>
                    <a:pt x="2310" y="1125"/>
                  </a:cubicBezTo>
                  <a:cubicBezTo>
                    <a:pt x="2319" y="1143"/>
                    <a:pt x="2325" y="1150"/>
                    <a:pt x="2330" y="1150"/>
                  </a:cubicBezTo>
                  <a:cubicBezTo>
                    <a:pt x="2341" y="1150"/>
                    <a:pt x="2341" y="1107"/>
                    <a:pt x="2341" y="1064"/>
                  </a:cubicBezTo>
                  <a:cubicBezTo>
                    <a:pt x="2341" y="1085"/>
                    <a:pt x="2341" y="1106"/>
                    <a:pt x="2341" y="1125"/>
                  </a:cubicBezTo>
                  <a:cubicBezTo>
                    <a:pt x="2341" y="1216"/>
                    <a:pt x="2371" y="1277"/>
                    <a:pt x="2371" y="1277"/>
                  </a:cubicBezTo>
                  <a:cubicBezTo>
                    <a:pt x="2371" y="1277"/>
                    <a:pt x="2371" y="1277"/>
                    <a:pt x="2371" y="1216"/>
                  </a:cubicBezTo>
                  <a:cubicBezTo>
                    <a:pt x="2371" y="1125"/>
                    <a:pt x="2371" y="1125"/>
                    <a:pt x="2371" y="1125"/>
                  </a:cubicBezTo>
                  <a:cubicBezTo>
                    <a:pt x="2371" y="1125"/>
                    <a:pt x="2371" y="1125"/>
                    <a:pt x="2371" y="1064"/>
                  </a:cubicBezTo>
                  <a:cubicBezTo>
                    <a:pt x="2371" y="1003"/>
                    <a:pt x="2371" y="1003"/>
                    <a:pt x="2401" y="1003"/>
                  </a:cubicBezTo>
                  <a:lnTo>
                    <a:pt x="2401" y="943"/>
                  </a:lnTo>
                  <a:cubicBezTo>
                    <a:pt x="2432" y="943"/>
                    <a:pt x="2432" y="943"/>
                    <a:pt x="2432" y="1003"/>
                  </a:cubicBezTo>
                  <a:lnTo>
                    <a:pt x="2401" y="1003"/>
                  </a:lnTo>
                  <a:cubicBezTo>
                    <a:pt x="2401" y="1064"/>
                    <a:pt x="2401" y="1064"/>
                    <a:pt x="2401" y="1064"/>
                  </a:cubicBezTo>
                  <a:lnTo>
                    <a:pt x="2401" y="1125"/>
                  </a:lnTo>
                  <a:cubicBezTo>
                    <a:pt x="2401" y="1161"/>
                    <a:pt x="2401" y="1192"/>
                    <a:pt x="2401" y="1216"/>
                  </a:cubicBezTo>
                  <a:cubicBezTo>
                    <a:pt x="2401" y="1155"/>
                    <a:pt x="2493" y="1155"/>
                    <a:pt x="2523" y="1155"/>
                  </a:cubicBezTo>
                  <a:cubicBezTo>
                    <a:pt x="2523" y="1095"/>
                    <a:pt x="2553" y="1095"/>
                    <a:pt x="2584" y="1095"/>
                  </a:cubicBezTo>
                  <a:cubicBezTo>
                    <a:pt x="2584" y="1095"/>
                    <a:pt x="2614" y="1095"/>
                    <a:pt x="2614" y="1034"/>
                  </a:cubicBezTo>
                  <a:cubicBezTo>
                    <a:pt x="2645" y="1034"/>
                    <a:pt x="2645" y="943"/>
                    <a:pt x="2645" y="943"/>
                  </a:cubicBezTo>
                  <a:cubicBezTo>
                    <a:pt x="2645" y="1034"/>
                    <a:pt x="2645" y="1095"/>
                    <a:pt x="2645" y="1095"/>
                  </a:cubicBezTo>
                  <a:cubicBezTo>
                    <a:pt x="2675" y="1095"/>
                    <a:pt x="2675" y="1034"/>
                    <a:pt x="2675" y="943"/>
                  </a:cubicBezTo>
                  <a:lnTo>
                    <a:pt x="2675" y="1095"/>
                  </a:lnTo>
                  <a:cubicBezTo>
                    <a:pt x="2675" y="1116"/>
                    <a:pt x="2675" y="1146"/>
                    <a:pt x="2675" y="1186"/>
                  </a:cubicBezTo>
                  <a:lnTo>
                    <a:pt x="2705" y="1095"/>
                  </a:lnTo>
                  <a:cubicBezTo>
                    <a:pt x="2705" y="1073"/>
                    <a:pt x="2705" y="1050"/>
                    <a:pt x="2705" y="1034"/>
                  </a:cubicBezTo>
                  <a:cubicBezTo>
                    <a:pt x="2705" y="1110"/>
                    <a:pt x="2705" y="1148"/>
                    <a:pt x="2709" y="1148"/>
                  </a:cubicBezTo>
                  <a:cubicBezTo>
                    <a:pt x="2713" y="1148"/>
                    <a:pt x="2721" y="1110"/>
                    <a:pt x="2736" y="1034"/>
                  </a:cubicBezTo>
                  <a:cubicBezTo>
                    <a:pt x="2736" y="1095"/>
                    <a:pt x="2736" y="1125"/>
                    <a:pt x="2736" y="1125"/>
                  </a:cubicBezTo>
                  <a:cubicBezTo>
                    <a:pt x="2736" y="1034"/>
                    <a:pt x="2766" y="1034"/>
                    <a:pt x="2797" y="1034"/>
                  </a:cubicBezTo>
                  <a:cubicBezTo>
                    <a:pt x="2808" y="1045"/>
                    <a:pt x="2819" y="1052"/>
                    <a:pt x="2828" y="1052"/>
                  </a:cubicBezTo>
                  <a:cubicBezTo>
                    <a:pt x="2845" y="1052"/>
                    <a:pt x="2857" y="1031"/>
                    <a:pt x="2857" y="973"/>
                  </a:cubicBezTo>
                  <a:cubicBezTo>
                    <a:pt x="2857" y="973"/>
                    <a:pt x="2857" y="973"/>
                    <a:pt x="2857" y="1064"/>
                  </a:cubicBezTo>
                  <a:cubicBezTo>
                    <a:pt x="2857" y="1088"/>
                    <a:pt x="2862" y="1102"/>
                    <a:pt x="2868" y="1102"/>
                  </a:cubicBezTo>
                  <a:cubicBezTo>
                    <a:pt x="2876" y="1102"/>
                    <a:pt x="2888" y="1066"/>
                    <a:pt x="2888" y="973"/>
                  </a:cubicBezTo>
                  <a:cubicBezTo>
                    <a:pt x="2888" y="1064"/>
                    <a:pt x="2888" y="1064"/>
                    <a:pt x="2918" y="1064"/>
                  </a:cubicBezTo>
                  <a:cubicBezTo>
                    <a:pt x="2918" y="1064"/>
                    <a:pt x="2918" y="1064"/>
                    <a:pt x="2918" y="1003"/>
                  </a:cubicBezTo>
                  <a:cubicBezTo>
                    <a:pt x="2933" y="958"/>
                    <a:pt x="2941" y="935"/>
                    <a:pt x="2945" y="935"/>
                  </a:cubicBezTo>
                  <a:cubicBezTo>
                    <a:pt x="2949" y="935"/>
                    <a:pt x="2949" y="958"/>
                    <a:pt x="2949" y="1003"/>
                  </a:cubicBezTo>
                  <a:cubicBezTo>
                    <a:pt x="2930" y="1080"/>
                    <a:pt x="2934" y="1144"/>
                    <a:pt x="2941" y="1144"/>
                  </a:cubicBezTo>
                  <a:cubicBezTo>
                    <a:pt x="2944" y="1144"/>
                    <a:pt x="2949" y="1121"/>
                    <a:pt x="2949" y="1064"/>
                  </a:cubicBezTo>
                  <a:cubicBezTo>
                    <a:pt x="2979" y="1064"/>
                    <a:pt x="2979" y="1064"/>
                    <a:pt x="2979" y="1155"/>
                  </a:cubicBezTo>
                  <a:cubicBezTo>
                    <a:pt x="2979" y="1155"/>
                    <a:pt x="2979" y="1155"/>
                    <a:pt x="2979" y="1064"/>
                  </a:cubicBezTo>
                  <a:lnTo>
                    <a:pt x="3009" y="1064"/>
                  </a:lnTo>
                  <a:cubicBezTo>
                    <a:pt x="3009" y="1064"/>
                    <a:pt x="3040" y="1003"/>
                    <a:pt x="3040" y="1003"/>
                  </a:cubicBezTo>
                  <a:cubicBezTo>
                    <a:pt x="3040" y="1064"/>
                    <a:pt x="3040" y="1095"/>
                    <a:pt x="3070" y="1095"/>
                  </a:cubicBezTo>
                  <a:cubicBezTo>
                    <a:pt x="3101" y="1095"/>
                    <a:pt x="3131" y="1095"/>
                    <a:pt x="3131" y="1155"/>
                  </a:cubicBezTo>
                  <a:cubicBezTo>
                    <a:pt x="3131" y="1155"/>
                    <a:pt x="3131" y="1155"/>
                    <a:pt x="3131" y="1095"/>
                  </a:cubicBezTo>
                  <a:cubicBezTo>
                    <a:pt x="3131" y="1009"/>
                    <a:pt x="3141" y="972"/>
                    <a:pt x="3149" y="972"/>
                  </a:cubicBezTo>
                  <a:cubicBezTo>
                    <a:pt x="3156" y="972"/>
                    <a:pt x="3161" y="994"/>
                    <a:pt x="3161" y="1034"/>
                  </a:cubicBezTo>
                  <a:cubicBezTo>
                    <a:pt x="3161" y="1059"/>
                    <a:pt x="3161" y="1080"/>
                    <a:pt x="3161" y="1095"/>
                  </a:cubicBezTo>
                  <a:cubicBezTo>
                    <a:pt x="3174" y="1156"/>
                    <a:pt x="3181" y="1183"/>
                    <a:pt x="3185" y="1183"/>
                  </a:cubicBezTo>
                  <a:cubicBezTo>
                    <a:pt x="3192" y="1183"/>
                    <a:pt x="3192" y="1124"/>
                    <a:pt x="3192" y="1034"/>
                  </a:cubicBezTo>
                  <a:cubicBezTo>
                    <a:pt x="3192" y="1053"/>
                    <a:pt x="3192" y="1076"/>
                    <a:pt x="3192" y="1095"/>
                  </a:cubicBezTo>
                  <a:cubicBezTo>
                    <a:pt x="3222" y="1095"/>
                    <a:pt x="3222" y="1095"/>
                    <a:pt x="3222" y="1247"/>
                  </a:cubicBezTo>
                  <a:cubicBezTo>
                    <a:pt x="3222" y="1247"/>
                    <a:pt x="3222" y="1247"/>
                    <a:pt x="3222" y="1186"/>
                  </a:cubicBezTo>
                  <a:cubicBezTo>
                    <a:pt x="3222" y="1095"/>
                    <a:pt x="3222" y="1095"/>
                    <a:pt x="3222" y="1095"/>
                  </a:cubicBezTo>
                  <a:cubicBezTo>
                    <a:pt x="3222" y="1122"/>
                    <a:pt x="3225" y="1133"/>
                    <a:pt x="3228" y="1133"/>
                  </a:cubicBezTo>
                  <a:cubicBezTo>
                    <a:pt x="3235" y="1133"/>
                    <a:pt x="3243" y="1076"/>
                    <a:pt x="3222" y="1034"/>
                  </a:cubicBezTo>
                  <a:cubicBezTo>
                    <a:pt x="3222" y="973"/>
                    <a:pt x="3222" y="882"/>
                    <a:pt x="3253" y="882"/>
                  </a:cubicBezTo>
                  <a:lnTo>
                    <a:pt x="3253" y="730"/>
                  </a:lnTo>
                  <a:cubicBezTo>
                    <a:pt x="3253" y="578"/>
                    <a:pt x="3253" y="517"/>
                    <a:pt x="3222" y="456"/>
                  </a:cubicBezTo>
                  <a:cubicBezTo>
                    <a:pt x="3222" y="402"/>
                    <a:pt x="3211" y="358"/>
                    <a:pt x="3202" y="358"/>
                  </a:cubicBezTo>
                  <a:cubicBezTo>
                    <a:pt x="3197" y="358"/>
                    <a:pt x="3192" y="377"/>
                    <a:pt x="3192" y="426"/>
                  </a:cubicBezTo>
                  <a:cubicBezTo>
                    <a:pt x="3192" y="365"/>
                    <a:pt x="3161" y="365"/>
                    <a:pt x="3161" y="365"/>
                  </a:cubicBezTo>
                  <a:cubicBezTo>
                    <a:pt x="3131" y="365"/>
                    <a:pt x="3131" y="365"/>
                    <a:pt x="3131" y="274"/>
                  </a:cubicBezTo>
                  <a:cubicBezTo>
                    <a:pt x="3101" y="213"/>
                    <a:pt x="3101" y="213"/>
                    <a:pt x="3101" y="213"/>
                  </a:cubicBezTo>
                  <a:cubicBezTo>
                    <a:pt x="3101" y="274"/>
                    <a:pt x="3101" y="274"/>
                    <a:pt x="3070" y="274"/>
                  </a:cubicBezTo>
                  <a:cubicBezTo>
                    <a:pt x="3058" y="274"/>
                    <a:pt x="3046" y="269"/>
                    <a:pt x="3036" y="269"/>
                  </a:cubicBezTo>
                  <a:cubicBezTo>
                    <a:pt x="3020" y="269"/>
                    <a:pt x="3009" y="280"/>
                    <a:pt x="3009" y="335"/>
                  </a:cubicBezTo>
                  <a:cubicBezTo>
                    <a:pt x="3009" y="243"/>
                    <a:pt x="2979" y="243"/>
                    <a:pt x="2979" y="243"/>
                  </a:cubicBezTo>
                  <a:cubicBezTo>
                    <a:pt x="2979" y="335"/>
                    <a:pt x="2979" y="335"/>
                    <a:pt x="2979" y="335"/>
                  </a:cubicBezTo>
                  <a:cubicBezTo>
                    <a:pt x="2979" y="243"/>
                    <a:pt x="2979" y="243"/>
                    <a:pt x="2949" y="243"/>
                  </a:cubicBezTo>
                  <a:cubicBezTo>
                    <a:pt x="2949" y="243"/>
                    <a:pt x="2949" y="243"/>
                    <a:pt x="2949" y="335"/>
                  </a:cubicBezTo>
                  <a:cubicBezTo>
                    <a:pt x="2949" y="335"/>
                    <a:pt x="2918" y="304"/>
                    <a:pt x="2918" y="243"/>
                  </a:cubicBezTo>
                  <a:cubicBezTo>
                    <a:pt x="2909" y="226"/>
                    <a:pt x="2903" y="218"/>
                    <a:pt x="2899" y="218"/>
                  </a:cubicBezTo>
                  <a:cubicBezTo>
                    <a:pt x="2888" y="218"/>
                    <a:pt x="2888" y="261"/>
                    <a:pt x="2888" y="304"/>
                  </a:cubicBezTo>
                  <a:cubicBezTo>
                    <a:pt x="2888" y="243"/>
                    <a:pt x="2888" y="243"/>
                    <a:pt x="2888" y="243"/>
                  </a:cubicBezTo>
                  <a:cubicBezTo>
                    <a:pt x="2888" y="304"/>
                    <a:pt x="2857" y="304"/>
                    <a:pt x="2827" y="304"/>
                  </a:cubicBezTo>
                  <a:cubicBezTo>
                    <a:pt x="2797" y="304"/>
                    <a:pt x="2797" y="304"/>
                    <a:pt x="2797" y="365"/>
                  </a:cubicBezTo>
                  <a:cubicBezTo>
                    <a:pt x="2797" y="411"/>
                    <a:pt x="2789" y="433"/>
                    <a:pt x="2781" y="433"/>
                  </a:cubicBezTo>
                  <a:cubicBezTo>
                    <a:pt x="2774" y="433"/>
                    <a:pt x="2766" y="411"/>
                    <a:pt x="2766" y="365"/>
                  </a:cubicBezTo>
                  <a:cubicBezTo>
                    <a:pt x="2746" y="226"/>
                    <a:pt x="2740" y="178"/>
                    <a:pt x="2737" y="178"/>
                  </a:cubicBezTo>
                  <a:close/>
                  <a:moveTo>
                    <a:pt x="699" y="1277"/>
                  </a:moveTo>
                  <a:cubicBezTo>
                    <a:pt x="682" y="1348"/>
                    <a:pt x="674" y="1378"/>
                    <a:pt x="677" y="1378"/>
                  </a:cubicBezTo>
                  <a:cubicBezTo>
                    <a:pt x="679" y="1378"/>
                    <a:pt x="687" y="1363"/>
                    <a:pt x="699" y="1338"/>
                  </a:cubicBezTo>
                  <a:cubicBezTo>
                    <a:pt x="699" y="1338"/>
                    <a:pt x="699" y="1315"/>
                    <a:pt x="699" y="1277"/>
                  </a:cubicBezTo>
                  <a:close/>
                  <a:moveTo>
                    <a:pt x="91" y="1854"/>
                  </a:moveTo>
                  <a:cubicBezTo>
                    <a:pt x="91" y="1854"/>
                    <a:pt x="61" y="1915"/>
                    <a:pt x="61" y="2006"/>
                  </a:cubicBezTo>
                  <a:lnTo>
                    <a:pt x="91" y="2006"/>
                  </a:lnTo>
                  <a:cubicBezTo>
                    <a:pt x="91" y="2006"/>
                    <a:pt x="91" y="1915"/>
                    <a:pt x="91" y="185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14"/>
            <p:cNvSpPr/>
            <p:nvPr/>
          </p:nvSpPr>
          <p:spPr>
            <a:xfrm>
              <a:off x="2908296" y="1923227"/>
              <a:ext cx="53325" cy="43282"/>
            </a:xfrm>
            <a:custGeom>
              <a:rect b="b" l="l" r="r" t="t"/>
              <a:pathLst>
                <a:path extrusionOk="0" h="2616" w="3223">
                  <a:moveTo>
                    <a:pt x="912" y="0"/>
                  </a:moveTo>
                  <a:cubicBezTo>
                    <a:pt x="912" y="0"/>
                    <a:pt x="912" y="0"/>
                    <a:pt x="912" y="61"/>
                  </a:cubicBezTo>
                  <a:lnTo>
                    <a:pt x="943" y="61"/>
                  </a:lnTo>
                  <a:cubicBezTo>
                    <a:pt x="943" y="0"/>
                    <a:pt x="943" y="0"/>
                    <a:pt x="912" y="0"/>
                  </a:cubicBezTo>
                  <a:close/>
                  <a:moveTo>
                    <a:pt x="423" y="368"/>
                  </a:moveTo>
                  <a:cubicBezTo>
                    <a:pt x="417" y="368"/>
                    <a:pt x="405" y="434"/>
                    <a:pt x="399" y="517"/>
                  </a:cubicBezTo>
                  <a:lnTo>
                    <a:pt x="399" y="517"/>
                  </a:lnTo>
                  <a:cubicBezTo>
                    <a:pt x="426" y="512"/>
                    <a:pt x="426" y="454"/>
                    <a:pt x="426" y="395"/>
                  </a:cubicBezTo>
                  <a:cubicBezTo>
                    <a:pt x="426" y="376"/>
                    <a:pt x="425" y="368"/>
                    <a:pt x="423" y="368"/>
                  </a:cubicBezTo>
                  <a:close/>
                  <a:moveTo>
                    <a:pt x="399" y="517"/>
                  </a:moveTo>
                  <a:lnTo>
                    <a:pt x="399" y="517"/>
                  </a:lnTo>
                  <a:cubicBezTo>
                    <a:pt x="398" y="517"/>
                    <a:pt x="397" y="517"/>
                    <a:pt x="396" y="517"/>
                  </a:cubicBezTo>
                  <a:cubicBezTo>
                    <a:pt x="396" y="539"/>
                    <a:pt x="396" y="558"/>
                    <a:pt x="396" y="577"/>
                  </a:cubicBezTo>
                  <a:lnTo>
                    <a:pt x="396" y="577"/>
                  </a:lnTo>
                  <a:cubicBezTo>
                    <a:pt x="397" y="557"/>
                    <a:pt x="398" y="536"/>
                    <a:pt x="399" y="517"/>
                  </a:cubicBezTo>
                  <a:close/>
                  <a:moveTo>
                    <a:pt x="2250" y="487"/>
                  </a:moveTo>
                  <a:cubicBezTo>
                    <a:pt x="2280" y="487"/>
                    <a:pt x="2280" y="487"/>
                    <a:pt x="2280" y="547"/>
                  </a:cubicBezTo>
                  <a:cubicBezTo>
                    <a:pt x="2280" y="547"/>
                    <a:pt x="2280" y="608"/>
                    <a:pt x="2250" y="608"/>
                  </a:cubicBezTo>
                  <a:lnTo>
                    <a:pt x="2250" y="547"/>
                  </a:lnTo>
                  <a:cubicBezTo>
                    <a:pt x="2250" y="487"/>
                    <a:pt x="2250" y="487"/>
                    <a:pt x="2250" y="487"/>
                  </a:cubicBezTo>
                  <a:close/>
                  <a:moveTo>
                    <a:pt x="548" y="669"/>
                  </a:moveTo>
                  <a:lnTo>
                    <a:pt x="548" y="730"/>
                  </a:lnTo>
                  <a:lnTo>
                    <a:pt x="548" y="821"/>
                  </a:lnTo>
                  <a:lnTo>
                    <a:pt x="517" y="730"/>
                  </a:lnTo>
                  <a:cubicBezTo>
                    <a:pt x="517" y="669"/>
                    <a:pt x="548" y="669"/>
                    <a:pt x="548" y="669"/>
                  </a:cubicBezTo>
                  <a:close/>
                  <a:moveTo>
                    <a:pt x="791" y="699"/>
                  </a:moveTo>
                  <a:cubicBezTo>
                    <a:pt x="791" y="727"/>
                    <a:pt x="791" y="779"/>
                    <a:pt x="791" y="851"/>
                  </a:cubicBezTo>
                  <a:lnTo>
                    <a:pt x="760" y="851"/>
                  </a:lnTo>
                  <a:cubicBezTo>
                    <a:pt x="760" y="791"/>
                    <a:pt x="760" y="699"/>
                    <a:pt x="791" y="699"/>
                  </a:cubicBezTo>
                  <a:close/>
                  <a:moveTo>
                    <a:pt x="92" y="760"/>
                  </a:moveTo>
                  <a:cubicBezTo>
                    <a:pt x="92" y="760"/>
                    <a:pt x="92" y="760"/>
                    <a:pt x="92" y="821"/>
                  </a:cubicBezTo>
                  <a:cubicBezTo>
                    <a:pt x="92" y="821"/>
                    <a:pt x="92" y="882"/>
                    <a:pt x="92" y="882"/>
                  </a:cubicBezTo>
                  <a:lnTo>
                    <a:pt x="61" y="821"/>
                  </a:lnTo>
                  <a:cubicBezTo>
                    <a:pt x="61" y="760"/>
                    <a:pt x="92" y="760"/>
                    <a:pt x="92" y="760"/>
                  </a:cubicBezTo>
                  <a:close/>
                  <a:moveTo>
                    <a:pt x="244" y="517"/>
                  </a:moveTo>
                  <a:cubicBezTo>
                    <a:pt x="244" y="578"/>
                    <a:pt x="274" y="669"/>
                    <a:pt x="274" y="669"/>
                  </a:cubicBezTo>
                  <a:lnTo>
                    <a:pt x="274" y="730"/>
                  </a:lnTo>
                  <a:cubicBezTo>
                    <a:pt x="274" y="730"/>
                    <a:pt x="244" y="821"/>
                    <a:pt x="244" y="882"/>
                  </a:cubicBezTo>
                  <a:lnTo>
                    <a:pt x="244" y="791"/>
                  </a:lnTo>
                  <a:cubicBezTo>
                    <a:pt x="244" y="730"/>
                    <a:pt x="244" y="669"/>
                    <a:pt x="244" y="578"/>
                  </a:cubicBezTo>
                  <a:cubicBezTo>
                    <a:pt x="244" y="555"/>
                    <a:pt x="244" y="535"/>
                    <a:pt x="244" y="517"/>
                  </a:cubicBezTo>
                  <a:close/>
                  <a:moveTo>
                    <a:pt x="1006" y="759"/>
                  </a:moveTo>
                  <a:cubicBezTo>
                    <a:pt x="1009" y="759"/>
                    <a:pt x="1017" y="796"/>
                    <a:pt x="1034" y="882"/>
                  </a:cubicBezTo>
                  <a:cubicBezTo>
                    <a:pt x="1034" y="943"/>
                    <a:pt x="1034" y="943"/>
                    <a:pt x="1004" y="943"/>
                  </a:cubicBezTo>
                  <a:cubicBezTo>
                    <a:pt x="1004" y="943"/>
                    <a:pt x="1004" y="882"/>
                    <a:pt x="1004" y="821"/>
                  </a:cubicBezTo>
                  <a:cubicBezTo>
                    <a:pt x="1004" y="781"/>
                    <a:pt x="1004" y="759"/>
                    <a:pt x="1006" y="759"/>
                  </a:cubicBezTo>
                  <a:close/>
                  <a:moveTo>
                    <a:pt x="2432" y="791"/>
                  </a:moveTo>
                  <a:cubicBezTo>
                    <a:pt x="2463" y="791"/>
                    <a:pt x="2463" y="851"/>
                    <a:pt x="2463" y="851"/>
                  </a:cubicBezTo>
                  <a:cubicBezTo>
                    <a:pt x="2463" y="851"/>
                    <a:pt x="2463" y="943"/>
                    <a:pt x="2432" y="943"/>
                  </a:cubicBezTo>
                  <a:cubicBezTo>
                    <a:pt x="2432" y="943"/>
                    <a:pt x="2432" y="851"/>
                    <a:pt x="2432" y="791"/>
                  </a:cubicBezTo>
                  <a:close/>
                  <a:moveTo>
                    <a:pt x="2614" y="782"/>
                  </a:moveTo>
                  <a:cubicBezTo>
                    <a:pt x="2615" y="782"/>
                    <a:pt x="2615" y="793"/>
                    <a:pt x="2615" y="821"/>
                  </a:cubicBezTo>
                  <a:cubicBezTo>
                    <a:pt x="2615" y="821"/>
                    <a:pt x="2615" y="882"/>
                    <a:pt x="2615" y="973"/>
                  </a:cubicBezTo>
                  <a:cubicBezTo>
                    <a:pt x="2615" y="973"/>
                    <a:pt x="2601" y="1000"/>
                    <a:pt x="2592" y="1000"/>
                  </a:cubicBezTo>
                  <a:cubicBezTo>
                    <a:pt x="2587" y="1000"/>
                    <a:pt x="2584" y="993"/>
                    <a:pt x="2584" y="973"/>
                  </a:cubicBezTo>
                  <a:lnTo>
                    <a:pt x="2584" y="882"/>
                  </a:lnTo>
                  <a:cubicBezTo>
                    <a:pt x="2605" y="839"/>
                    <a:pt x="2612" y="782"/>
                    <a:pt x="2614" y="782"/>
                  </a:cubicBezTo>
                  <a:close/>
                  <a:moveTo>
                    <a:pt x="1520" y="882"/>
                  </a:moveTo>
                  <a:cubicBezTo>
                    <a:pt x="1520" y="943"/>
                    <a:pt x="1520" y="1034"/>
                    <a:pt x="1520" y="1034"/>
                  </a:cubicBezTo>
                  <a:lnTo>
                    <a:pt x="1490" y="943"/>
                  </a:lnTo>
                  <a:lnTo>
                    <a:pt x="1520" y="882"/>
                  </a:lnTo>
                  <a:close/>
                  <a:moveTo>
                    <a:pt x="1763" y="912"/>
                  </a:moveTo>
                  <a:cubicBezTo>
                    <a:pt x="1794" y="912"/>
                    <a:pt x="1794" y="912"/>
                    <a:pt x="1794" y="1003"/>
                  </a:cubicBezTo>
                  <a:cubicBezTo>
                    <a:pt x="1794" y="1064"/>
                    <a:pt x="1763" y="1064"/>
                    <a:pt x="1763" y="1064"/>
                  </a:cubicBezTo>
                  <a:cubicBezTo>
                    <a:pt x="1763" y="973"/>
                    <a:pt x="1763" y="912"/>
                    <a:pt x="1763" y="912"/>
                  </a:cubicBezTo>
                  <a:close/>
                  <a:moveTo>
                    <a:pt x="48" y="1209"/>
                  </a:moveTo>
                  <a:cubicBezTo>
                    <a:pt x="49" y="1209"/>
                    <a:pt x="51" y="1215"/>
                    <a:pt x="54" y="1231"/>
                  </a:cubicBezTo>
                  <a:lnTo>
                    <a:pt x="54" y="1231"/>
                  </a:lnTo>
                  <a:cubicBezTo>
                    <a:pt x="48" y="1217"/>
                    <a:pt x="47" y="1209"/>
                    <a:pt x="48" y="1209"/>
                  </a:cubicBezTo>
                  <a:close/>
                  <a:moveTo>
                    <a:pt x="1703" y="1186"/>
                  </a:moveTo>
                  <a:cubicBezTo>
                    <a:pt x="1672" y="1247"/>
                    <a:pt x="1703" y="1247"/>
                    <a:pt x="1703" y="1247"/>
                  </a:cubicBezTo>
                  <a:cubicBezTo>
                    <a:pt x="1703" y="1247"/>
                    <a:pt x="1703" y="1224"/>
                    <a:pt x="1703" y="1186"/>
                  </a:cubicBezTo>
                  <a:close/>
                  <a:moveTo>
                    <a:pt x="61" y="1338"/>
                  </a:moveTo>
                  <a:cubicBezTo>
                    <a:pt x="61" y="1338"/>
                    <a:pt x="61" y="1338"/>
                    <a:pt x="61" y="1338"/>
                  </a:cubicBezTo>
                  <a:cubicBezTo>
                    <a:pt x="61" y="1338"/>
                    <a:pt x="61" y="1338"/>
                    <a:pt x="61" y="1338"/>
                  </a:cubicBezTo>
                  <a:close/>
                  <a:moveTo>
                    <a:pt x="2737" y="178"/>
                  </a:moveTo>
                  <a:cubicBezTo>
                    <a:pt x="2736" y="178"/>
                    <a:pt x="2736" y="192"/>
                    <a:pt x="2736" y="213"/>
                  </a:cubicBezTo>
                  <a:cubicBezTo>
                    <a:pt x="2736" y="213"/>
                    <a:pt x="2736" y="304"/>
                    <a:pt x="2736" y="365"/>
                  </a:cubicBezTo>
                  <a:cubicBezTo>
                    <a:pt x="2736" y="304"/>
                    <a:pt x="2726" y="277"/>
                    <a:pt x="2714" y="277"/>
                  </a:cubicBezTo>
                  <a:cubicBezTo>
                    <a:pt x="2697" y="277"/>
                    <a:pt x="2675" y="335"/>
                    <a:pt x="2675" y="426"/>
                  </a:cubicBezTo>
                  <a:lnTo>
                    <a:pt x="2675" y="365"/>
                  </a:lnTo>
                  <a:cubicBezTo>
                    <a:pt x="2675" y="274"/>
                    <a:pt x="2675" y="274"/>
                    <a:pt x="2645" y="274"/>
                  </a:cubicBezTo>
                  <a:cubicBezTo>
                    <a:pt x="2645" y="341"/>
                    <a:pt x="2639" y="366"/>
                    <a:pt x="2632" y="366"/>
                  </a:cubicBezTo>
                  <a:cubicBezTo>
                    <a:pt x="2624" y="366"/>
                    <a:pt x="2615" y="325"/>
                    <a:pt x="2615" y="274"/>
                  </a:cubicBezTo>
                  <a:cubicBezTo>
                    <a:pt x="2615" y="213"/>
                    <a:pt x="2615" y="213"/>
                    <a:pt x="2615" y="213"/>
                  </a:cubicBezTo>
                  <a:cubicBezTo>
                    <a:pt x="2602" y="264"/>
                    <a:pt x="2594" y="283"/>
                    <a:pt x="2590" y="283"/>
                  </a:cubicBezTo>
                  <a:cubicBezTo>
                    <a:pt x="2584" y="283"/>
                    <a:pt x="2584" y="248"/>
                    <a:pt x="2584" y="213"/>
                  </a:cubicBezTo>
                  <a:cubicBezTo>
                    <a:pt x="2554" y="274"/>
                    <a:pt x="2554" y="274"/>
                    <a:pt x="2554" y="274"/>
                  </a:cubicBezTo>
                  <a:cubicBezTo>
                    <a:pt x="2554" y="274"/>
                    <a:pt x="2554" y="274"/>
                    <a:pt x="2554" y="335"/>
                  </a:cubicBezTo>
                  <a:cubicBezTo>
                    <a:pt x="2554" y="370"/>
                    <a:pt x="2554" y="401"/>
                    <a:pt x="2554" y="426"/>
                  </a:cubicBezTo>
                  <a:cubicBezTo>
                    <a:pt x="2554" y="335"/>
                    <a:pt x="2523" y="335"/>
                    <a:pt x="2523" y="335"/>
                  </a:cubicBezTo>
                  <a:cubicBezTo>
                    <a:pt x="2493" y="335"/>
                    <a:pt x="2493" y="335"/>
                    <a:pt x="2493" y="274"/>
                  </a:cubicBezTo>
                  <a:lnTo>
                    <a:pt x="2493" y="335"/>
                  </a:lnTo>
                  <a:cubicBezTo>
                    <a:pt x="2478" y="380"/>
                    <a:pt x="2470" y="403"/>
                    <a:pt x="2466" y="403"/>
                  </a:cubicBezTo>
                  <a:cubicBezTo>
                    <a:pt x="2463" y="403"/>
                    <a:pt x="2463" y="380"/>
                    <a:pt x="2463" y="335"/>
                  </a:cubicBezTo>
                  <a:cubicBezTo>
                    <a:pt x="2463" y="304"/>
                    <a:pt x="2463" y="289"/>
                    <a:pt x="2459" y="289"/>
                  </a:cubicBezTo>
                  <a:cubicBezTo>
                    <a:pt x="2455" y="289"/>
                    <a:pt x="2447" y="304"/>
                    <a:pt x="2432" y="335"/>
                  </a:cubicBezTo>
                  <a:cubicBezTo>
                    <a:pt x="2432" y="274"/>
                    <a:pt x="2402" y="274"/>
                    <a:pt x="2402" y="243"/>
                  </a:cubicBezTo>
                  <a:lnTo>
                    <a:pt x="2371" y="243"/>
                  </a:lnTo>
                  <a:cubicBezTo>
                    <a:pt x="2371" y="335"/>
                    <a:pt x="2371" y="335"/>
                    <a:pt x="2371" y="335"/>
                  </a:cubicBezTo>
                  <a:cubicBezTo>
                    <a:pt x="2371" y="335"/>
                    <a:pt x="2371" y="335"/>
                    <a:pt x="2371" y="395"/>
                  </a:cubicBezTo>
                  <a:cubicBezTo>
                    <a:pt x="2371" y="456"/>
                    <a:pt x="2341" y="456"/>
                    <a:pt x="2341" y="456"/>
                  </a:cubicBezTo>
                  <a:lnTo>
                    <a:pt x="2341" y="456"/>
                  </a:lnTo>
                  <a:cubicBezTo>
                    <a:pt x="2341" y="456"/>
                    <a:pt x="2341" y="395"/>
                    <a:pt x="2371" y="335"/>
                  </a:cubicBezTo>
                  <a:cubicBezTo>
                    <a:pt x="2371" y="295"/>
                    <a:pt x="2366" y="272"/>
                    <a:pt x="2359" y="272"/>
                  </a:cubicBezTo>
                  <a:cubicBezTo>
                    <a:pt x="2351" y="272"/>
                    <a:pt x="2341" y="310"/>
                    <a:pt x="2341" y="395"/>
                  </a:cubicBezTo>
                  <a:lnTo>
                    <a:pt x="2311" y="395"/>
                  </a:lnTo>
                  <a:cubicBezTo>
                    <a:pt x="2311" y="335"/>
                    <a:pt x="2311" y="335"/>
                    <a:pt x="2311" y="335"/>
                  </a:cubicBezTo>
                  <a:cubicBezTo>
                    <a:pt x="2311" y="295"/>
                    <a:pt x="2305" y="272"/>
                    <a:pt x="2298" y="272"/>
                  </a:cubicBezTo>
                  <a:cubicBezTo>
                    <a:pt x="2290" y="272"/>
                    <a:pt x="2280" y="310"/>
                    <a:pt x="2280" y="395"/>
                  </a:cubicBezTo>
                  <a:cubicBezTo>
                    <a:pt x="2280" y="335"/>
                    <a:pt x="2250" y="304"/>
                    <a:pt x="2189" y="304"/>
                  </a:cubicBezTo>
                  <a:cubicBezTo>
                    <a:pt x="2189" y="322"/>
                    <a:pt x="2189" y="373"/>
                    <a:pt x="2189" y="456"/>
                  </a:cubicBezTo>
                  <a:cubicBezTo>
                    <a:pt x="2189" y="426"/>
                    <a:pt x="2189" y="411"/>
                    <a:pt x="2185" y="411"/>
                  </a:cubicBezTo>
                  <a:cubicBezTo>
                    <a:pt x="2181" y="411"/>
                    <a:pt x="2174" y="426"/>
                    <a:pt x="2159" y="456"/>
                  </a:cubicBezTo>
                  <a:cubicBezTo>
                    <a:pt x="2159" y="426"/>
                    <a:pt x="2159" y="388"/>
                    <a:pt x="2159" y="365"/>
                  </a:cubicBezTo>
                  <a:cubicBezTo>
                    <a:pt x="2159" y="365"/>
                    <a:pt x="2159" y="365"/>
                    <a:pt x="2159" y="304"/>
                  </a:cubicBezTo>
                  <a:cubicBezTo>
                    <a:pt x="2159" y="286"/>
                    <a:pt x="2159" y="279"/>
                    <a:pt x="2158" y="279"/>
                  </a:cubicBezTo>
                  <a:cubicBezTo>
                    <a:pt x="2156" y="279"/>
                    <a:pt x="2150" y="322"/>
                    <a:pt x="2128" y="365"/>
                  </a:cubicBezTo>
                  <a:cubicBezTo>
                    <a:pt x="2128" y="320"/>
                    <a:pt x="2128" y="300"/>
                    <a:pt x="2127" y="300"/>
                  </a:cubicBezTo>
                  <a:cubicBezTo>
                    <a:pt x="2124" y="300"/>
                    <a:pt x="2117" y="360"/>
                    <a:pt x="2098" y="456"/>
                  </a:cubicBezTo>
                  <a:cubicBezTo>
                    <a:pt x="2087" y="501"/>
                    <a:pt x="2080" y="521"/>
                    <a:pt x="2075" y="521"/>
                  </a:cubicBezTo>
                  <a:cubicBezTo>
                    <a:pt x="2067" y="521"/>
                    <a:pt x="2067" y="461"/>
                    <a:pt x="2067" y="365"/>
                  </a:cubicBezTo>
                  <a:lnTo>
                    <a:pt x="2067" y="426"/>
                  </a:lnTo>
                  <a:cubicBezTo>
                    <a:pt x="2048" y="523"/>
                    <a:pt x="2041" y="595"/>
                    <a:pt x="2038" y="595"/>
                  </a:cubicBezTo>
                  <a:cubicBezTo>
                    <a:pt x="2037" y="595"/>
                    <a:pt x="2037" y="572"/>
                    <a:pt x="2037" y="517"/>
                  </a:cubicBezTo>
                  <a:lnTo>
                    <a:pt x="2037" y="514"/>
                  </a:lnTo>
                  <a:cubicBezTo>
                    <a:pt x="2037" y="514"/>
                    <a:pt x="2037" y="456"/>
                    <a:pt x="2037" y="365"/>
                  </a:cubicBezTo>
                  <a:cubicBezTo>
                    <a:pt x="2037" y="426"/>
                    <a:pt x="2037" y="517"/>
                    <a:pt x="2007" y="517"/>
                  </a:cubicBezTo>
                  <a:cubicBezTo>
                    <a:pt x="2007" y="517"/>
                    <a:pt x="2007" y="517"/>
                    <a:pt x="2007" y="426"/>
                  </a:cubicBezTo>
                  <a:cubicBezTo>
                    <a:pt x="2007" y="406"/>
                    <a:pt x="2007" y="384"/>
                    <a:pt x="2007" y="365"/>
                  </a:cubicBezTo>
                  <a:cubicBezTo>
                    <a:pt x="2007" y="365"/>
                    <a:pt x="2007" y="365"/>
                    <a:pt x="2007" y="274"/>
                  </a:cubicBezTo>
                  <a:lnTo>
                    <a:pt x="1976" y="274"/>
                  </a:lnTo>
                  <a:cubicBezTo>
                    <a:pt x="1976" y="274"/>
                    <a:pt x="1976" y="274"/>
                    <a:pt x="1946" y="365"/>
                  </a:cubicBezTo>
                  <a:cubicBezTo>
                    <a:pt x="1946" y="365"/>
                    <a:pt x="1946" y="365"/>
                    <a:pt x="1946" y="335"/>
                  </a:cubicBezTo>
                  <a:lnTo>
                    <a:pt x="1915" y="335"/>
                  </a:lnTo>
                  <a:cubicBezTo>
                    <a:pt x="1885" y="335"/>
                    <a:pt x="1885" y="335"/>
                    <a:pt x="1885" y="426"/>
                  </a:cubicBezTo>
                  <a:cubicBezTo>
                    <a:pt x="1905" y="426"/>
                    <a:pt x="1912" y="453"/>
                    <a:pt x="1905" y="453"/>
                  </a:cubicBezTo>
                  <a:cubicBezTo>
                    <a:pt x="1902" y="453"/>
                    <a:pt x="1895" y="446"/>
                    <a:pt x="1885" y="426"/>
                  </a:cubicBezTo>
                  <a:cubicBezTo>
                    <a:pt x="1885" y="426"/>
                    <a:pt x="1885" y="335"/>
                    <a:pt x="1855" y="335"/>
                  </a:cubicBezTo>
                  <a:cubicBezTo>
                    <a:pt x="1855" y="335"/>
                    <a:pt x="1855" y="335"/>
                    <a:pt x="1855" y="426"/>
                  </a:cubicBezTo>
                  <a:cubicBezTo>
                    <a:pt x="1855" y="333"/>
                    <a:pt x="1843" y="297"/>
                    <a:pt x="1834" y="297"/>
                  </a:cubicBezTo>
                  <a:cubicBezTo>
                    <a:pt x="1829" y="297"/>
                    <a:pt x="1824" y="311"/>
                    <a:pt x="1824" y="335"/>
                  </a:cubicBezTo>
                  <a:lnTo>
                    <a:pt x="1794" y="335"/>
                  </a:lnTo>
                  <a:cubicBezTo>
                    <a:pt x="1794" y="396"/>
                    <a:pt x="1789" y="418"/>
                    <a:pt x="1783" y="418"/>
                  </a:cubicBezTo>
                  <a:cubicBezTo>
                    <a:pt x="1774" y="418"/>
                    <a:pt x="1763" y="371"/>
                    <a:pt x="1763" y="335"/>
                  </a:cubicBezTo>
                  <a:cubicBezTo>
                    <a:pt x="1763" y="351"/>
                    <a:pt x="1763" y="371"/>
                    <a:pt x="1763" y="395"/>
                  </a:cubicBezTo>
                  <a:cubicBezTo>
                    <a:pt x="1763" y="435"/>
                    <a:pt x="1758" y="458"/>
                    <a:pt x="1751" y="458"/>
                  </a:cubicBezTo>
                  <a:cubicBezTo>
                    <a:pt x="1743" y="458"/>
                    <a:pt x="1733" y="420"/>
                    <a:pt x="1733" y="335"/>
                  </a:cubicBezTo>
                  <a:lnTo>
                    <a:pt x="1733" y="243"/>
                  </a:lnTo>
                  <a:cubicBezTo>
                    <a:pt x="1733" y="335"/>
                    <a:pt x="1733" y="335"/>
                    <a:pt x="1703" y="335"/>
                  </a:cubicBezTo>
                  <a:cubicBezTo>
                    <a:pt x="1703" y="335"/>
                    <a:pt x="1703" y="395"/>
                    <a:pt x="1672" y="395"/>
                  </a:cubicBezTo>
                  <a:cubicBezTo>
                    <a:pt x="1672" y="395"/>
                    <a:pt x="1672" y="395"/>
                    <a:pt x="1672" y="304"/>
                  </a:cubicBezTo>
                  <a:cubicBezTo>
                    <a:pt x="1642" y="304"/>
                    <a:pt x="1642" y="304"/>
                    <a:pt x="1642" y="395"/>
                  </a:cubicBezTo>
                  <a:cubicBezTo>
                    <a:pt x="1611" y="456"/>
                    <a:pt x="1611" y="456"/>
                    <a:pt x="1611" y="456"/>
                  </a:cubicBezTo>
                  <a:cubicBezTo>
                    <a:pt x="1593" y="419"/>
                    <a:pt x="1539" y="393"/>
                    <a:pt x="1501" y="393"/>
                  </a:cubicBezTo>
                  <a:cubicBezTo>
                    <a:pt x="1477" y="393"/>
                    <a:pt x="1459" y="403"/>
                    <a:pt x="1459" y="426"/>
                  </a:cubicBezTo>
                  <a:lnTo>
                    <a:pt x="1429" y="426"/>
                  </a:lnTo>
                  <a:cubicBezTo>
                    <a:pt x="1429" y="374"/>
                    <a:pt x="1429" y="356"/>
                    <a:pt x="1427" y="356"/>
                  </a:cubicBezTo>
                  <a:cubicBezTo>
                    <a:pt x="1424" y="356"/>
                    <a:pt x="1416" y="391"/>
                    <a:pt x="1399" y="426"/>
                  </a:cubicBezTo>
                  <a:cubicBezTo>
                    <a:pt x="1399" y="517"/>
                    <a:pt x="1399" y="517"/>
                    <a:pt x="1399" y="517"/>
                  </a:cubicBezTo>
                  <a:cubicBezTo>
                    <a:pt x="1399" y="424"/>
                    <a:pt x="1399" y="388"/>
                    <a:pt x="1392" y="388"/>
                  </a:cubicBezTo>
                  <a:cubicBezTo>
                    <a:pt x="1387" y="388"/>
                    <a:pt x="1380" y="402"/>
                    <a:pt x="1368" y="426"/>
                  </a:cubicBezTo>
                  <a:cubicBezTo>
                    <a:pt x="1368" y="468"/>
                    <a:pt x="1368" y="498"/>
                    <a:pt x="1368" y="517"/>
                  </a:cubicBezTo>
                  <a:cubicBezTo>
                    <a:pt x="1353" y="547"/>
                    <a:pt x="1345" y="563"/>
                    <a:pt x="1342" y="563"/>
                  </a:cubicBezTo>
                  <a:cubicBezTo>
                    <a:pt x="1338" y="563"/>
                    <a:pt x="1338" y="547"/>
                    <a:pt x="1338" y="517"/>
                  </a:cubicBezTo>
                  <a:cubicBezTo>
                    <a:pt x="1338" y="498"/>
                    <a:pt x="1338" y="468"/>
                    <a:pt x="1338" y="426"/>
                  </a:cubicBezTo>
                  <a:cubicBezTo>
                    <a:pt x="1323" y="350"/>
                    <a:pt x="1315" y="312"/>
                    <a:pt x="1311" y="312"/>
                  </a:cubicBezTo>
                  <a:cubicBezTo>
                    <a:pt x="1307" y="312"/>
                    <a:pt x="1307" y="350"/>
                    <a:pt x="1307" y="426"/>
                  </a:cubicBezTo>
                  <a:cubicBezTo>
                    <a:pt x="1287" y="426"/>
                    <a:pt x="1280" y="385"/>
                    <a:pt x="1278" y="385"/>
                  </a:cubicBezTo>
                  <a:cubicBezTo>
                    <a:pt x="1277" y="385"/>
                    <a:pt x="1277" y="395"/>
                    <a:pt x="1277" y="426"/>
                  </a:cubicBezTo>
                  <a:cubicBezTo>
                    <a:pt x="1277" y="426"/>
                    <a:pt x="1247" y="335"/>
                    <a:pt x="1216" y="335"/>
                  </a:cubicBezTo>
                  <a:cubicBezTo>
                    <a:pt x="1186" y="335"/>
                    <a:pt x="1186" y="335"/>
                    <a:pt x="1186" y="426"/>
                  </a:cubicBezTo>
                  <a:cubicBezTo>
                    <a:pt x="1186" y="487"/>
                    <a:pt x="1186" y="517"/>
                    <a:pt x="1182" y="517"/>
                  </a:cubicBezTo>
                  <a:cubicBezTo>
                    <a:pt x="1178" y="517"/>
                    <a:pt x="1171" y="487"/>
                    <a:pt x="1156" y="426"/>
                  </a:cubicBezTo>
                  <a:cubicBezTo>
                    <a:pt x="1156" y="426"/>
                    <a:pt x="1156" y="335"/>
                    <a:pt x="1156" y="335"/>
                  </a:cubicBezTo>
                  <a:cubicBezTo>
                    <a:pt x="1156" y="335"/>
                    <a:pt x="1125" y="335"/>
                    <a:pt x="1125" y="274"/>
                  </a:cubicBezTo>
                  <a:cubicBezTo>
                    <a:pt x="1125" y="345"/>
                    <a:pt x="1115" y="375"/>
                    <a:pt x="1106" y="375"/>
                  </a:cubicBezTo>
                  <a:cubicBezTo>
                    <a:pt x="1100" y="375"/>
                    <a:pt x="1095" y="360"/>
                    <a:pt x="1095" y="335"/>
                  </a:cubicBezTo>
                  <a:cubicBezTo>
                    <a:pt x="1095" y="335"/>
                    <a:pt x="1064" y="335"/>
                    <a:pt x="1064" y="395"/>
                  </a:cubicBezTo>
                  <a:cubicBezTo>
                    <a:pt x="1064" y="359"/>
                    <a:pt x="1054" y="312"/>
                    <a:pt x="1045" y="312"/>
                  </a:cubicBezTo>
                  <a:cubicBezTo>
                    <a:pt x="1039" y="312"/>
                    <a:pt x="1034" y="334"/>
                    <a:pt x="1034" y="395"/>
                  </a:cubicBezTo>
                  <a:cubicBezTo>
                    <a:pt x="1034" y="465"/>
                    <a:pt x="1034" y="503"/>
                    <a:pt x="1031" y="503"/>
                  </a:cubicBezTo>
                  <a:cubicBezTo>
                    <a:pt x="1028" y="503"/>
                    <a:pt x="1020" y="450"/>
                    <a:pt x="1004" y="335"/>
                  </a:cubicBezTo>
                  <a:cubicBezTo>
                    <a:pt x="1004" y="335"/>
                    <a:pt x="1004" y="335"/>
                    <a:pt x="1004" y="456"/>
                  </a:cubicBezTo>
                  <a:cubicBezTo>
                    <a:pt x="1004" y="547"/>
                    <a:pt x="1004" y="547"/>
                    <a:pt x="973" y="547"/>
                  </a:cubicBezTo>
                  <a:cubicBezTo>
                    <a:pt x="973" y="456"/>
                    <a:pt x="973" y="456"/>
                    <a:pt x="1004" y="395"/>
                  </a:cubicBezTo>
                  <a:lnTo>
                    <a:pt x="973" y="395"/>
                  </a:lnTo>
                  <a:cubicBezTo>
                    <a:pt x="973" y="456"/>
                    <a:pt x="973" y="456"/>
                    <a:pt x="973" y="456"/>
                  </a:cubicBezTo>
                  <a:cubicBezTo>
                    <a:pt x="943" y="456"/>
                    <a:pt x="943" y="456"/>
                    <a:pt x="943" y="395"/>
                  </a:cubicBezTo>
                  <a:cubicBezTo>
                    <a:pt x="943" y="304"/>
                    <a:pt x="943" y="304"/>
                    <a:pt x="943" y="304"/>
                  </a:cubicBezTo>
                  <a:cubicBezTo>
                    <a:pt x="943" y="304"/>
                    <a:pt x="912" y="517"/>
                    <a:pt x="912" y="669"/>
                  </a:cubicBezTo>
                  <a:cubicBezTo>
                    <a:pt x="912" y="608"/>
                    <a:pt x="912" y="608"/>
                    <a:pt x="912" y="608"/>
                  </a:cubicBezTo>
                  <a:cubicBezTo>
                    <a:pt x="912" y="517"/>
                    <a:pt x="912" y="517"/>
                    <a:pt x="912" y="517"/>
                  </a:cubicBezTo>
                  <a:lnTo>
                    <a:pt x="912" y="456"/>
                  </a:lnTo>
                  <a:cubicBezTo>
                    <a:pt x="912" y="487"/>
                    <a:pt x="912" y="502"/>
                    <a:pt x="909" y="502"/>
                  </a:cubicBezTo>
                  <a:cubicBezTo>
                    <a:pt x="905" y="502"/>
                    <a:pt x="897" y="487"/>
                    <a:pt x="882" y="456"/>
                  </a:cubicBezTo>
                  <a:cubicBezTo>
                    <a:pt x="882" y="426"/>
                    <a:pt x="882" y="388"/>
                    <a:pt x="882" y="365"/>
                  </a:cubicBezTo>
                  <a:cubicBezTo>
                    <a:pt x="882" y="365"/>
                    <a:pt x="882" y="365"/>
                    <a:pt x="882" y="304"/>
                  </a:cubicBezTo>
                  <a:cubicBezTo>
                    <a:pt x="882" y="304"/>
                    <a:pt x="852" y="304"/>
                    <a:pt x="852" y="365"/>
                  </a:cubicBezTo>
                  <a:cubicBezTo>
                    <a:pt x="852" y="456"/>
                    <a:pt x="852" y="456"/>
                    <a:pt x="852" y="456"/>
                  </a:cubicBezTo>
                  <a:cubicBezTo>
                    <a:pt x="852" y="456"/>
                    <a:pt x="852" y="456"/>
                    <a:pt x="852" y="517"/>
                  </a:cubicBezTo>
                  <a:cubicBezTo>
                    <a:pt x="852" y="578"/>
                    <a:pt x="852" y="669"/>
                    <a:pt x="852" y="669"/>
                  </a:cubicBezTo>
                  <a:cubicBezTo>
                    <a:pt x="840" y="693"/>
                    <a:pt x="833" y="707"/>
                    <a:pt x="828" y="707"/>
                  </a:cubicBezTo>
                  <a:cubicBezTo>
                    <a:pt x="821" y="707"/>
                    <a:pt x="821" y="671"/>
                    <a:pt x="821" y="578"/>
                  </a:cubicBezTo>
                  <a:lnTo>
                    <a:pt x="821" y="669"/>
                  </a:lnTo>
                  <a:cubicBezTo>
                    <a:pt x="791" y="669"/>
                    <a:pt x="791" y="517"/>
                    <a:pt x="791" y="426"/>
                  </a:cubicBezTo>
                  <a:cubicBezTo>
                    <a:pt x="791" y="464"/>
                    <a:pt x="791" y="496"/>
                    <a:pt x="791" y="517"/>
                  </a:cubicBezTo>
                  <a:cubicBezTo>
                    <a:pt x="791" y="517"/>
                    <a:pt x="760" y="517"/>
                    <a:pt x="760" y="426"/>
                  </a:cubicBezTo>
                  <a:cubicBezTo>
                    <a:pt x="760" y="471"/>
                    <a:pt x="760" y="494"/>
                    <a:pt x="757" y="494"/>
                  </a:cubicBezTo>
                  <a:cubicBezTo>
                    <a:pt x="753" y="494"/>
                    <a:pt x="745" y="471"/>
                    <a:pt x="730" y="426"/>
                  </a:cubicBezTo>
                  <a:cubicBezTo>
                    <a:pt x="730" y="408"/>
                    <a:pt x="727" y="401"/>
                    <a:pt x="724" y="401"/>
                  </a:cubicBezTo>
                  <a:cubicBezTo>
                    <a:pt x="715" y="401"/>
                    <a:pt x="700" y="444"/>
                    <a:pt x="700" y="487"/>
                  </a:cubicBezTo>
                  <a:cubicBezTo>
                    <a:pt x="684" y="456"/>
                    <a:pt x="677" y="441"/>
                    <a:pt x="673" y="441"/>
                  </a:cubicBezTo>
                  <a:cubicBezTo>
                    <a:pt x="669" y="441"/>
                    <a:pt x="669" y="456"/>
                    <a:pt x="669" y="487"/>
                  </a:cubicBezTo>
                  <a:cubicBezTo>
                    <a:pt x="669" y="426"/>
                    <a:pt x="669" y="426"/>
                    <a:pt x="669" y="426"/>
                  </a:cubicBezTo>
                  <a:cubicBezTo>
                    <a:pt x="639" y="426"/>
                    <a:pt x="639" y="426"/>
                    <a:pt x="639" y="335"/>
                  </a:cubicBezTo>
                  <a:cubicBezTo>
                    <a:pt x="639" y="335"/>
                    <a:pt x="639" y="335"/>
                    <a:pt x="639" y="426"/>
                  </a:cubicBezTo>
                  <a:cubicBezTo>
                    <a:pt x="639" y="497"/>
                    <a:pt x="628" y="527"/>
                    <a:pt x="620" y="527"/>
                  </a:cubicBezTo>
                  <a:cubicBezTo>
                    <a:pt x="614" y="527"/>
                    <a:pt x="608" y="512"/>
                    <a:pt x="608" y="487"/>
                  </a:cubicBezTo>
                  <a:cubicBezTo>
                    <a:pt x="608" y="390"/>
                    <a:pt x="596" y="317"/>
                    <a:pt x="587" y="317"/>
                  </a:cubicBezTo>
                  <a:cubicBezTo>
                    <a:pt x="582" y="317"/>
                    <a:pt x="578" y="340"/>
                    <a:pt x="578" y="395"/>
                  </a:cubicBezTo>
                  <a:lnTo>
                    <a:pt x="548" y="395"/>
                  </a:lnTo>
                  <a:cubicBezTo>
                    <a:pt x="548" y="365"/>
                    <a:pt x="540" y="350"/>
                    <a:pt x="532" y="350"/>
                  </a:cubicBezTo>
                  <a:cubicBezTo>
                    <a:pt x="525" y="350"/>
                    <a:pt x="517" y="365"/>
                    <a:pt x="517" y="395"/>
                  </a:cubicBezTo>
                  <a:cubicBezTo>
                    <a:pt x="517" y="365"/>
                    <a:pt x="510" y="350"/>
                    <a:pt x="502" y="350"/>
                  </a:cubicBezTo>
                  <a:cubicBezTo>
                    <a:pt x="494" y="350"/>
                    <a:pt x="487" y="365"/>
                    <a:pt x="487" y="395"/>
                  </a:cubicBezTo>
                  <a:cubicBezTo>
                    <a:pt x="487" y="415"/>
                    <a:pt x="487" y="438"/>
                    <a:pt x="487" y="456"/>
                  </a:cubicBezTo>
                  <a:cubicBezTo>
                    <a:pt x="487" y="395"/>
                    <a:pt x="487" y="395"/>
                    <a:pt x="456" y="395"/>
                  </a:cubicBezTo>
                  <a:cubicBezTo>
                    <a:pt x="456" y="326"/>
                    <a:pt x="450" y="288"/>
                    <a:pt x="443" y="288"/>
                  </a:cubicBezTo>
                  <a:cubicBezTo>
                    <a:pt x="435" y="288"/>
                    <a:pt x="426" y="341"/>
                    <a:pt x="426" y="456"/>
                  </a:cubicBezTo>
                  <a:cubicBezTo>
                    <a:pt x="426" y="517"/>
                    <a:pt x="426" y="608"/>
                    <a:pt x="426" y="669"/>
                  </a:cubicBezTo>
                  <a:cubicBezTo>
                    <a:pt x="426" y="760"/>
                    <a:pt x="426" y="760"/>
                    <a:pt x="426" y="760"/>
                  </a:cubicBezTo>
                  <a:cubicBezTo>
                    <a:pt x="403" y="691"/>
                    <a:pt x="397" y="639"/>
                    <a:pt x="396" y="577"/>
                  </a:cubicBezTo>
                  <a:lnTo>
                    <a:pt x="396" y="577"/>
                  </a:lnTo>
                  <a:cubicBezTo>
                    <a:pt x="396" y="588"/>
                    <a:pt x="396" y="598"/>
                    <a:pt x="396" y="608"/>
                  </a:cubicBezTo>
                  <a:lnTo>
                    <a:pt x="396" y="517"/>
                  </a:lnTo>
                  <a:cubicBezTo>
                    <a:pt x="396" y="456"/>
                    <a:pt x="396" y="456"/>
                    <a:pt x="365" y="456"/>
                  </a:cubicBezTo>
                  <a:cubicBezTo>
                    <a:pt x="365" y="456"/>
                    <a:pt x="365" y="456"/>
                    <a:pt x="365" y="517"/>
                  </a:cubicBezTo>
                  <a:cubicBezTo>
                    <a:pt x="365" y="608"/>
                    <a:pt x="365" y="669"/>
                    <a:pt x="365" y="669"/>
                  </a:cubicBezTo>
                  <a:cubicBezTo>
                    <a:pt x="335" y="517"/>
                    <a:pt x="335" y="456"/>
                    <a:pt x="335" y="456"/>
                  </a:cubicBezTo>
                  <a:cubicBezTo>
                    <a:pt x="304" y="456"/>
                    <a:pt x="304" y="456"/>
                    <a:pt x="304" y="365"/>
                  </a:cubicBezTo>
                  <a:cubicBezTo>
                    <a:pt x="304" y="365"/>
                    <a:pt x="274" y="365"/>
                    <a:pt x="274" y="456"/>
                  </a:cubicBezTo>
                  <a:cubicBezTo>
                    <a:pt x="274" y="476"/>
                    <a:pt x="274" y="483"/>
                    <a:pt x="273" y="483"/>
                  </a:cubicBezTo>
                  <a:cubicBezTo>
                    <a:pt x="271" y="483"/>
                    <a:pt x="264" y="456"/>
                    <a:pt x="244" y="456"/>
                  </a:cubicBezTo>
                  <a:cubicBezTo>
                    <a:pt x="244" y="445"/>
                    <a:pt x="244" y="435"/>
                    <a:pt x="244" y="426"/>
                  </a:cubicBezTo>
                  <a:cubicBezTo>
                    <a:pt x="244" y="402"/>
                    <a:pt x="239" y="388"/>
                    <a:pt x="233" y="388"/>
                  </a:cubicBezTo>
                  <a:cubicBezTo>
                    <a:pt x="225" y="388"/>
                    <a:pt x="213" y="424"/>
                    <a:pt x="213" y="517"/>
                  </a:cubicBezTo>
                  <a:cubicBezTo>
                    <a:pt x="213" y="424"/>
                    <a:pt x="202" y="388"/>
                    <a:pt x="193" y="388"/>
                  </a:cubicBezTo>
                  <a:cubicBezTo>
                    <a:pt x="187" y="388"/>
                    <a:pt x="183" y="402"/>
                    <a:pt x="183" y="426"/>
                  </a:cubicBezTo>
                  <a:cubicBezTo>
                    <a:pt x="183" y="450"/>
                    <a:pt x="183" y="470"/>
                    <a:pt x="183" y="487"/>
                  </a:cubicBezTo>
                  <a:cubicBezTo>
                    <a:pt x="183" y="456"/>
                    <a:pt x="175" y="441"/>
                    <a:pt x="168" y="441"/>
                  </a:cubicBezTo>
                  <a:cubicBezTo>
                    <a:pt x="160" y="441"/>
                    <a:pt x="152" y="456"/>
                    <a:pt x="152" y="487"/>
                  </a:cubicBezTo>
                  <a:lnTo>
                    <a:pt x="152" y="639"/>
                  </a:lnTo>
                  <a:cubicBezTo>
                    <a:pt x="152" y="639"/>
                    <a:pt x="152" y="699"/>
                    <a:pt x="152" y="791"/>
                  </a:cubicBezTo>
                  <a:cubicBezTo>
                    <a:pt x="152" y="805"/>
                    <a:pt x="151" y="813"/>
                    <a:pt x="148" y="813"/>
                  </a:cubicBezTo>
                  <a:cubicBezTo>
                    <a:pt x="139" y="813"/>
                    <a:pt x="122" y="739"/>
                    <a:pt x="122" y="578"/>
                  </a:cubicBezTo>
                  <a:lnTo>
                    <a:pt x="122" y="456"/>
                  </a:lnTo>
                  <a:lnTo>
                    <a:pt x="152" y="456"/>
                  </a:lnTo>
                  <a:cubicBezTo>
                    <a:pt x="152" y="395"/>
                    <a:pt x="152" y="395"/>
                    <a:pt x="122" y="395"/>
                  </a:cubicBezTo>
                  <a:lnTo>
                    <a:pt x="122" y="426"/>
                  </a:lnTo>
                  <a:cubicBezTo>
                    <a:pt x="122" y="426"/>
                    <a:pt x="92" y="426"/>
                    <a:pt x="92" y="487"/>
                  </a:cubicBezTo>
                  <a:cubicBezTo>
                    <a:pt x="92" y="572"/>
                    <a:pt x="82" y="610"/>
                    <a:pt x="74" y="610"/>
                  </a:cubicBezTo>
                  <a:cubicBezTo>
                    <a:pt x="67" y="610"/>
                    <a:pt x="61" y="587"/>
                    <a:pt x="61" y="547"/>
                  </a:cubicBezTo>
                  <a:cubicBezTo>
                    <a:pt x="61" y="547"/>
                    <a:pt x="61" y="547"/>
                    <a:pt x="61" y="487"/>
                  </a:cubicBezTo>
                  <a:cubicBezTo>
                    <a:pt x="61" y="411"/>
                    <a:pt x="61" y="373"/>
                    <a:pt x="57" y="373"/>
                  </a:cubicBezTo>
                  <a:cubicBezTo>
                    <a:pt x="54" y="373"/>
                    <a:pt x="46" y="411"/>
                    <a:pt x="31" y="487"/>
                  </a:cubicBezTo>
                  <a:cubicBezTo>
                    <a:pt x="31" y="639"/>
                    <a:pt x="31" y="699"/>
                    <a:pt x="31" y="699"/>
                  </a:cubicBezTo>
                  <a:cubicBezTo>
                    <a:pt x="31" y="699"/>
                    <a:pt x="31" y="699"/>
                    <a:pt x="31" y="760"/>
                  </a:cubicBezTo>
                  <a:cubicBezTo>
                    <a:pt x="31" y="760"/>
                    <a:pt x="31" y="760"/>
                    <a:pt x="0" y="851"/>
                  </a:cubicBezTo>
                  <a:cubicBezTo>
                    <a:pt x="0" y="871"/>
                    <a:pt x="0" y="942"/>
                    <a:pt x="0" y="973"/>
                  </a:cubicBezTo>
                  <a:lnTo>
                    <a:pt x="31" y="1034"/>
                  </a:lnTo>
                  <a:cubicBezTo>
                    <a:pt x="31" y="1140"/>
                    <a:pt x="31" y="1193"/>
                    <a:pt x="31" y="1193"/>
                  </a:cubicBezTo>
                  <a:cubicBezTo>
                    <a:pt x="31" y="1254"/>
                    <a:pt x="31" y="1338"/>
                    <a:pt x="31" y="1338"/>
                  </a:cubicBezTo>
                  <a:cubicBezTo>
                    <a:pt x="53" y="1338"/>
                    <a:pt x="59" y="1338"/>
                    <a:pt x="61" y="1302"/>
                  </a:cubicBezTo>
                  <a:lnTo>
                    <a:pt x="61" y="1302"/>
                  </a:lnTo>
                  <a:cubicBezTo>
                    <a:pt x="61" y="1313"/>
                    <a:pt x="61" y="1325"/>
                    <a:pt x="61" y="1338"/>
                  </a:cubicBezTo>
                  <a:cubicBezTo>
                    <a:pt x="61" y="1317"/>
                    <a:pt x="61" y="1287"/>
                    <a:pt x="61" y="1247"/>
                  </a:cubicBezTo>
                  <a:lnTo>
                    <a:pt x="92" y="1247"/>
                  </a:lnTo>
                  <a:cubicBezTo>
                    <a:pt x="92" y="1247"/>
                    <a:pt x="122" y="1247"/>
                    <a:pt x="122" y="1186"/>
                  </a:cubicBezTo>
                  <a:lnTo>
                    <a:pt x="122" y="1247"/>
                  </a:lnTo>
                  <a:cubicBezTo>
                    <a:pt x="122" y="1247"/>
                    <a:pt x="122" y="1247"/>
                    <a:pt x="122" y="1338"/>
                  </a:cubicBezTo>
                  <a:cubicBezTo>
                    <a:pt x="122" y="1349"/>
                    <a:pt x="123" y="1354"/>
                    <a:pt x="124" y="1354"/>
                  </a:cubicBezTo>
                  <a:cubicBezTo>
                    <a:pt x="131" y="1354"/>
                    <a:pt x="147" y="1250"/>
                    <a:pt x="122" y="1125"/>
                  </a:cubicBezTo>
                  <a:cubicBezTo>
                    <a:pt x="152" y="1125"/>
                    <a:pt x="152" y="1034"/>
                    <a:pt x="152" y="1034"/>
                  </a:cubicBezTo>
                  <a:lnTo>
                    <a:pt x="152" y="1125"/>
                  </a:lnTo>
                  <a:cubicBezTo>
                    <a:pt x="152" y="1192"/>
                    <a:pt x="152" y="1244"/>
                    <a:pt x="152" y="1277"/>
                  </a:cubicBezTo>
                  <a:cubicBezTo>
                    <a:pt x="183" y="1277"/>
                    <a:pt x="183" y="1125"/>
                    <a:pt x="183" y="1034"/>
                  </a:cubicBezTo>
                  <a:cubicBezTo>
                    <a:pt x="183" y="1076"/>
                    <a:pt x="183" y="1106"/>
                    <a:pt x="183" y="1125"/>
                  </a:cubicBezTo>
                  <a:cubicBezTo>
                    <a:pt x="183" y="1167"/>
                    <a:pt x="183" y="1224"/>
                    <a:pt x="193" y="1224"/>
                  </a:cubicBezTo>
                  <a:cubicBezTo>
                    <a:pt x="198" y="1224"/>
                    <a:pt x="204" y="1213"/>
                    <a:pt x="213" y="1186"/>
                  </a:cubicBezTo>
                  <a:cubicBezTo>
                    <a:pt x="244" y="1186"/>
                    <a:pt x="244" y="1186"/>
                    <a:pt x="244" y="1277"/>
                  </a:cubicBezTo>
                  <a:cubicBezTo>
                    <a:pt x="244" y="1286"/>
                    <a:pt x="244" y="1291"/>
                    <a:pt x="244" y="1291"/>
                  </a:cubicBezTo>
                  <a:cubicBezTo>
                    <a:pt x="244" y="1291"/>
                    <a:pt x="248" y="1167"/>
                    <a:pt x="274" y="1064"/>
                  </a:cubicBezTo>
                  <a:cubicBezTo>
                    <a:pt x="274" y="1125"/>
                    <a:pt x="274" y="1125"/>
                    <a:pt x="274" y="1125"/>
                  </a:cubicBezTo>
                  <a:cubicBezTo>
                    <a:pt x="274" y="1125"/>
                    <a:pt x="274" y="1125"/>
                    <a:pt x="274" y="1216"/>
                  </a:cubicBezTo>
                  <a:cubicBezTo>
                    <a:pt x="274" y="1292"/>
                    <a:pt x="274" y="1330"/>
                    <a:pt x="278" y="1330"/>
                  </a:cubicBezTo>
                  <a:cubicBezTo>
                    <a:pt x="282" y="1330"/>
                    <a:pt x="289" y="1292"/>
                    <a:pt x="304" y="1216"/>
                  </a:cubicBezTo>
                  <a:cubicBezTo>
                    <a:pt x="304" y="1234"/>
                    <a:pt x="304" y="1255"/>
                    <a:pt x="304" y="1277"/>
                  </a:cubicBezTo>
                  <a:cubicBezTo>
                    <a:pt x="304" y="1368"/>
                    <a:pt x="304" y="1368"/>
                    <a:pt x="304" y="1368"/>
                  </a:cubicBezTo>
                  <a:cubicBezTo>
                    <a:pt x="335" y="1277"/>
                    <a:pt x="335" y="1277"/>
                    <a:pt x="335" y="1277"/>
                  </a:cubicBezTo>
                  <a:cubicBezTo>
                    <a:pt x="335" y="1277"/>
                    <a:pt x="335" y="1277"/>
                    <a:pt x="335" y="1155"/>
                  </a:cubicBezTo>
                  <a:cubicBezTo>
                    <a:pt x="335" y="1003"/>
                    <a:pt x="365" y="1003"/>
                    <a:pt x="365" y="1003"/>
                  </a:cubicBezTo>
                  <a:cubicBezTo>
                    <a:pt x="365" y="1003"/>
                    <a:pt x="365" y="1003"/>
                    <a:pt x="365" y="1064"/>
                  </a:cubicBezTo>
                  <a:cubicBezTo>
                    <a:pt x="365" y="1064"/>
                    <a:pt x="365" y="1155"/>
                    <a:pt x="365" y="1155"/>
                  </a:cubicBezTo>
                  <a:cubicBezTo>
                    <a:pt x="365" y="1155"/>
                    <a:pt x="396" y="1155"/>
                    <a:pt x="396" y="1216"/>
                  </a:cubicBezTo>
                  <a:cubicBezTo>
                    <a:pt x="396" y="1216"/>
                    <a:pt x="396" y="1307"/>
                    <a:pt x="396" y="1307"/>
                  </a:cubicBezTo>
                  <a:cubicBezTo>
                    <a:pt x="396" y="1307"/>
                    <a:pt x="396" y="1307"/>
                    <a:pt x="396" y="1368"/>
                  </a:cubicBezTo>
                  <a:cubicBezTo>
                    <a:pt x="426" y="1368"/>
                    <a:pt x="426" y="1368"/>
                    <a:pt x="426" y="1307"/>
                  </a:cubicBezTo>
                  <a:cubicBezTo>
                    <a:pt x="426" y="1288"/>
                    <a:pt x="426" y="1265"/>
                    <a:pt x="426" y="1247"/>
                  </a:cubicBezTo>
                  <a:cubicBezTo>
                    <a:pt x="426" y="1247"/>
                    <a:pt x="456" y="1247"/>
                    <a:pt x="456" y="1155"/>
                  </a:cubicBezTo>
                  <a:cubicBezTo>
                    <a:pt x="456" y="1155"/>
                    <a:pt x="456" y="1155"/>
                    <a:pt x="456" y="1247"/>
                  </a:cubicBezTo>
                  <a:cubicBezTo>
                    <a:pt x="456" y="1201"/>
                    <a:pt x="464" y="1178"/>
                    <a:pt x="472" y="1178"/>
                  </a:cubicBezTo>
                  <a:cubicBezTo>
                    <a:pt x="479" y="1178"/>
                    <a:pt x="487" y="1201"/>
                    <a:pt x="487" y="1247"/>
                  </a:cubicBezTo>
                  <a:cubicBezTo>
                    <a:pt x="487" y="1247"/>
                    <a:pt x="487" y="1247"/>
                    <a:pt x="487" y="1155"/>
                  </a:cubicBezTo>
                  <a:cubicBezTo>
                    <a:pt x="487" y="1247"/>
                    <a:pt x="487" y="1247"/>
                    <a:pt x="517" y="1247"/>
                  </a:cubicBezTo>
                  <a:cubicBezTo>
                    <a:pt x="517" y="1205"/>
                    <a:pt x="523" y="1189"/>
                    <a:pt x="530" y="1189"/>
                  </a:cubicBezTo>
                  <a:cubicBezTo>
                    <a:pt x="538" y="1189"/>
                    <a:pt x="548" y="1213"/>
                    <a:pt x="548" y="1247"/>
                  </a:cubicBezTo>
                  <a:cubicBezTo>
                    <a:pt x="548" y="1186"/>
                    <a:pt x="548" y="1186"/>
                    <a:pt x="578" y="1186"/>
                  </a:cubicBezTo>
                  <a:cubicBezTo>
                    <a:pt x="578" y="1110"/>
                    <a:pt x="578" y="1072"/>
                    <a:pt x="582" y="1072"/>
                  </a:cubicBezTo>
                  <a:cubicBezTo>
                    <a:pt x="586" y="1072"/>
                    <a:pt x="593" y="1110"/>
                    <a:pt x="608" y="1186"/>
                  </a:cubicBezTo>
                  <a:cubicBezTo>
                    <a:pt x="608" y="1152"/>
                    <a:pt x="608" y="1122"/>
                    <a:pt x="608" y="1095"/>
                  </a:cubicBezTo>
                  <a:cubicBezTo>
                    <a:pt x="608" y="1247"/>
                    <a:pt x="608" y="1338"/>
                    <a:pt x="639" y="1338"/>
                  </a:cubicBezTo>
                  <a:cubicBezTo>
                    <a:pt x="639" y="1338"/>
                    <a:pt x="639" y="1247"/>
                    <a:pt x="639" y="1186"/>
                  </a:cubicBezTo>
                  <a:cubicBezTo>
                    <a:pt x="639" y="1301"/>
                    <a:pt x="648" y="1354"/>
                    <a:pt x="656" y="1354"/>
                  </a:cubicBezTo>
                  <a:cubicBezTo>
                    <a:pt x="663" y="1354"/>
                    <a:pt x="669" y="1316"/>
                    <a:pt x="669" y="1247"/>
                  </a:cubicBezTo>
                  <a:cubicBezTo>
                    <a:pt x="669" y="1189"/>
                    <a:pt x="676" y="1159"/>
                    <a:pt x="680" y="1159"/>
                  </a:cubicBezTo>
                  <a:lnTo>
                    <a:pt x="680" y="1159"/>
                  </a:lnTo>
                  <a:cubicBezTo>
                    <a:pt x="684" y="1159"/>
                    <a:pt x="685" y="1197"/>
                    <a:pt x="669" y="1277"/>
                  </a:cubicBezTo>
                  <a:cubicBezTo>
                    <a:pt x="669" y="1302"/>
                    <a:pt x="669" y="1322"/>
                    <a:pt x="669" y="1338"/>
                  </a:cubicBezTo>
                  <a:lnTo>
                    <a:pt x="700" y="1338"/>
                  </a:lnTo>
                  <a:cubicBezTo>
                    <a:pt x="700" y="1338"/>
                    <a:pt x="700" y="1277"/>
                    <a:pt x="700" y="1186"/>
                  </a:cubicBezTo>
                  <a:cubicBezTo>
                    <a:pt x="700" y="1283"/>
                    <a:pt x="712" y="1355"/>
                    <a:pt x="721" y="1355"/>
                  </a:cubicBezTo>
                  <a:cubicBezTo>
                    <a:pt x="726" y="1355"/>
                    <a:pt x="730" y="1332"/>
                    <a:pt x="730" y="1277"/>
                  </a:cubicBezTo>
                  <a:cubicBezTo>
                    <a:pt x="730" y="1277"/>
                    <a:pt x="730" y="1277"/>
                    <a:pt x="730" y="1186"/>
                  </a:cubicBezTo>
                  <a:cubicBezTo>
                    <a:pt x="738" y="1170"/>
                    <a:pt x="744" y="1162"/>
                    <a:pt x="748" y="1161"/>
                  </a:cubicBezTo>
                  <a:lnTo>
                    <a:pt x="748" y="1161"/>
                  </a:lnTo>
                  <a:cubicBezTo>
                    <a:pt x="740" y="1187"/>
                    <a:pt x="730" y="1216"/>
                    <a:pt x="730" y="1216"/>
                  </a:cubicBezTo>
                  <a:cubicBezTo>
                    <a:pt x="730" y="1236"/>
                    <a:pt x="733" y="1243"/>
                    <a:pt x="738" y="1243"/>
                  </a:cubicBezTo>
                  <a:cubicBezTo>
                    <a:pt x="746" y="1243"/>
                    <a:pt x="758" y="1222"/>
                    <a:pt x="760" y="1217"/>
                  </a:cubicBezTo>
                  <a:lnTo>
                    <a:pt x="760" y="1217"/>
                  </a:lnTo>
                  <a:cubicBezTo>
                    <a:pt x="760" y="1234"/>
                    <a:pt x="760" y="1255"/>
                    <a:pt x="760" y="1277"/>
                  </a:cubicBezTo>
                  <a:cubicBezTo>
                    <a:pt x="760" y="1258"/>
                    <a:pt x="760" y="1238"/>
                    <a:pt x="760" y="1216"/>
                  </a:cubicBezTo>
                  <a:cubicBezTo>
                    <a:pt x="760" y="1216"/>
                    <a:pt x="760" y="1216"/>
                    <a:pt x="760" y="1217"/>
                  </a:cubicBezTo>
                  <a:lnTo>
                    <a:pt x="760" y="1217"/>
                  </a:lnTo>
                  <a:cubicBezTo>
                    <a:pt x="759" y="1183"/>
                    <a:pt x="757" y="1161"/>
                    <a:pt x="749" y="1161"/>
                  </a:cubicBezTo>
                  <a:cubicBezTo>
                    <a:pt x="749" y="1161"/>
                    <a:pt x="748" y="1161"/>
                    <a:pt x="748" y="1161"/>
                  </a:cubicBezTo>
                  <a:lnTo>
                    <a:pt x="748" y="1161"/>
                  </a:lnTo>
                  <a:cubicBezTo>
                    <a:pt x="755" y="1142"/>
                    <a:pt x="760" y="1125"/>
                    <a:pt x="760" y="1125"/>
                  </a:cubicBezTo>
                  <a:cubicBezTo>
                    <a:pt x="769" y="1108"/>
                    <a:pt x="775" y="1100"/>
                    <a:pt x="779" y="1100"/>
                  </a:cubicBezTo>
                  <a:cubicBezTo>
                    <a:pt x="791" y="1100"/>
                    <a:pt x="791" y="1150"/>
                    <a:pt x="791" y="1216"/>
                  </a:cubicBezTo>
                  <a:cubicBezTo>
                    <a:pt x="791" y="1247"/>
                    <a:pt x="791" y="1262"/>
                    <a:pt x="791" y="1277"/>
                  </a:cubicBezTo>
                  <a:cubicBezTo>
                    <a:pt x="791" y="1247"/>
                    <a:pt x="798" y="1231"/>
                    <a:pt x="806" y="1231"/>
                  </a:cubicBezTo>
                  <a:cubicBezTo>
                    <a:pt x="814" y="1231"/>
                    <a:pt x="821" y="1247"/>
                    <a:pt x="821" y="1277"/>
                  </a:cubicBezTo>
                  <a:cubicBezTo>
                    <a:pt x="821" y="1277"/>
                    <a:pt x="852" y="1216"/>
                    <a:pt x="852" y="1216"/>
                  </a:cubicBezTo>
                  <a:cubicBezTo>
                    <a:pt x="852" y="1292"/>
                    <a:pt x="852" y="1330"/>
                    <a:pt x="855" y="1330"/>
                  </a:cubicBezTo>
                  <a:cubicBezTo>
                    <a:pt x="859" y="1330"/>
                    <a:pt x="867" y="1292"/>
                    <a:pt x="882" y="1216"/>
                  </a:cubicBezTo>
                  <a:cubicBezTo>
                    <a:pt x="882" y="1194"/>
                    <a:pt x="882" y="1173"/>
                    <a:pt x="882" y="1155"/>
                  </a:cubicBezTo>
                  <a:cubicBezTo>
                    <a:pt x="882" y="1155"/>
                    <a:pt x="912" y="1155"/>
                    <a:pt x="912" y="1064"/>
                  </a:cubicBezTo>
                  <a:cubicBezTo>
                    <a:pt x="929" y="1115"/>
                    <a:pt x="937" y="1157"/>
                    <a:pt x="940" y="1157"/>
                  </a:cubicBezTo>
                  <a:cubicBezTo>
                    <a:pt x="943" y="1157"/>
                    <a:pt x="943" y="1131"/>
                    <a:pt x="943" y="1064"/>
                  </a:cubicBezTo>
                  <a:lnTo>
                    <a:pt x="973" y="1064"/>
                  </a:lnTo>
                  <a:cubicBezTo>
                    <a:pt x="973" y="1111"/>
                    <a:pt x="973" y="1155"/>
                    <a:pt x="973" y="1155"/>
                  </a:cubicBezTo>
                  <a:cubicBezTo>
                    <a:pt x="1004" y="1155"/>
                    <a:pt x="1004" y="1155"/>
                    <a:pt x="1004" y="1095"/>
                  </a:cubicBezTo>
                  <a:cubicBezTo>
                    <a:pt x="973" y="1003"/>
                    <a:pt x="1004" y="1003"/>
                    <a:pt x="1004" y="1003"/>
                  </a:cubicBezTo>
                  <a:cubicBezTo>
                    <a:pt x="1004" y="1003"/>
                    <a:pt x="1004" y="1047"/>
                    <a:pt x="1004" y="1095"/>
                  </a:cubicBezTo>
                  <a:cubicBezTo>
                    <a:pt x="1004" y="1155"/>
                    <a:pt x="1004" y="1155"/>
                    <a:pt x="1034" y="1155"/>
                  </a:cubicBezTo>
                  <a:cubicBezTo>
                    <a:pt x="1034" y="1222"/>
                    <a:pt x="1040" y="1248"/>
                    <a:pt x="1046" y="1248"/>
                  </a:cubicBezTo>
                  <a:cubicBezTo>
                    <a:pt x="1055" y="1248"/>
                    <a:pt x="1064" y="1206"/>
                    <a:pt x="1064" y="1155"/>
                  </a:cubicBezTo>
                  <a:cubicBezTo>
                    <a:pt x="1064" y="1198"/>
                    <a:pt x="1067" y="1217"/>
                    <a:pt x="1070" y="1217"/>
                  </a:cubicBezTo>
                  <a:cubicBezTo>
                    <a:pt x="1079" y="1217"/>
                    <a:pt x="1095" y="1095"/>
                    <a:pt x="1095" y="943"/>
                  </a:cubicBezTo>
                  <a:cubicBezTo>
                    <a:pt x="1095" y="1006"/>
                    <a:pt x="1095" y="1056"/>
                    <a:pt x="1095" y="1095"/>
                  </a:cubicBezTo>
                  <a:cubicBezTo>
                    <a:pt x="1110" y="1064"/>
                    <a:pt x="1118" y="1049"/>
                    <a:pt x="1121" y="1049"/>
                  </a:cubicBezTo>
                  <a:cubicBezTo>
                    <a:pt x="1125" y="1049"/>
                    <a:pt x="1125" y="1064"/>
                    <a:pt x="1125" y="1095"/>
                  </a:cubicBezTo>
                  <a:cubicBezTo>
                    <a:pt x="1125" y="1155"/>
                    <a:pt x="1125" y="1155"/>
                    <a:pt x="1125" y="1186"/>
                  </a:cubicBezTo>
                  <a:cubicBezTo>
                    <a:pt x="1125" y="1186"/>
                    <a:pt x="1156" y="1186"/>
                    <a:pt x="1156" y="1095"/>
                  </a:cubicBezTo>
                  <a:cubicBezTo>
                    <a:pt x="1156" y="1186"/>
                    <a:pt x="1186" y="1186"/>
                    <a:pt x="1216" y="1186"/>
                  </a:cubicBezTo>
                  <a:cubicBezTo>
                    <a:pt x="1247" y="1186"/>
                    <a:pt x="1247" y="1186"/>
                    <a:pt x="1247" y="1034"/>
                  </a:cubicBezTo>
                  <a:cubicBezTo>
                    <a:pt x="1247" y="1072"/>
                    <a:pt x="1247" y="1104"/>
                    <a:pt x="1247" y="1125"/>
                  </a:cubicBezTo>
                  <a:cubicBezTo>
                    <a:pt x="1247" y="1125"/>
                    <a:pt x="1247" y="1125"/>
                    <a:pt x="1277" y="1186"/>
                  </a:cubicBezTo>
                  <a:cubicBezTo>
                    <a:pt x="1277" y="1223"/>
                    <a:pt x="1277" y="1256"/>
                    <a:pt x="1277" y="1277"/>
                  </a:cubicBezTo>
                  <a:cubicBezTo>
                    <a:pt x="1294" y="1226"/>
                    <a:pt x="1302" y="1184"/>
                    <a:pt x="1305" y="1184"/>
                  </a:cubicBezTo>
                  <a:cubicBezTo>
                    <a:pt x="1307" y="1184"/>
                    <a:pt x="1307" y="1210"/>
                    <a:pt x="1307" y="1277"/>
                  </a:cubicBezTo>
                  <a:lnTo>
                    <a:pt x="1338" y="1277"/>
                  </a:lnTo>
                  <a:cubicBezTo>
                    <a:pt x="1338" y="1307"/>
                    <a:pt x="1338" y="1322"/>
                    <a:pt x="1342" y="1322"/>
                  </a:cubicBezTo>
                  <a:cubicBezTo>
                    <a:pt x="1345" y="1322"/>
                    <a:pt x="1353" y="1307"/>
                    <a:pt x="1368" y="1277"/>
                  </a:cubicBezTo>
                  <a:cubicBezTo>
                    <a:pt x="1368" y="1277"/>
                    <a:pt x="1368" y="1248"/>
                    <a:pt x="1368" y="1216"/>
                  </a:cubicBezTo>
                  <a:cubicBezTo>
                    <a:pt x="1368" y="1216"/>
                    <a:pt x="1399" y="1216"/>
                    <a:pt x="1399" y="1125"/>
                  </a:cubicBezTo>
                  <a:cubicBezTo>
                    <a:pt x="1399" y="1216"/>
                    <a:pt x="1399" y="1216"/>
                    <a:pt x="1399" y="1216"/>
                  </a:cubicBezTo>
                  <a:cubicBezTo>
                    <a:pt x="1399" y="1216"/>
                    <a:pt x="1429" y="1216"/>
                    <a:pt x="1429" y="1125"/>
                  </a:cubicBezTo>
                  <a:cubicBezTo>
                    <a:pt x="1429" y="1205"/>
                    <a:pt x="1438" y="1243"/>
                    <a:pt x="1446" y="1243"/>
                  </a:cubicBezTo>
                  <a:cubicBezTo>
                    <a:pt x="1453" y="1243"/>
                    <a:pt x="1459" y="1213"/>
                    <a:pt x="1459" y="1155"/>
                  </a:cubicBezTo>
                  <a:cubicBezTo>
                    <a:pt x="1459" y="1128"/>
                    <a:pt x="1459" y="1117"/>
                    <a:pt x="1460" y="1117"/>
                  </a:cubicBezTo>
                  <a:cubicBezTo>
                    <a:pt x="1462" y="1117"/>
                    <a:pt x="1469" y="1174"/>
                    <a:pt x="1490" y="1216"/>
                  </a:cubicBezTo>
                  <a:cubicBezTo>
                    <a:pt x="1490" y="1257"/>
                    <a:pt x="1490" y="1287"/>
                    <a:pt x="1490" y="1307"/>
                  </a:cubicBezTo>
                  <a:cubicBezTo>
                    <a:pt x="1490" y="1216"/>
                    <a:pt x="1490" y="1216"/>
                    <a:pt x="1520" y="1216"/>
                  </a:cubicBezTo>
                  <a:cubicBezTo>
                    <a:pt x="1520" y="1155"/>
                    <a:pt x="1520" y="1155"/>
                    <a:pt x="1520" y="1064"/>
                  </a:cubicBezTo>
                  <a:cubicBezTo>
                    <a:pt x="1520" y="1155"/>
                    <a:pt x="1520" y="1155"/>
                    <a:pt x="1551" y="1155"/>
                  </a:cubicBezTo>
                  <a:cubicBezTo>
                    <a:pt x="1551" y="1201"/>
                    <a:pt x="1558" y="1224"/>
                    <a:pt x="1566" y="1224"/>
                  </a:cubicBezTo>
                  <a:cubicBezTo>
                    <a:pt x="1573" y="1224"/>
                    <a:pt x="1581" y="1201"/>
                    <a:pt x="1581" y="1155"/>
                  </a:cubicBezTo>
                  <a:lnTo>
                    <a:pt x="1581" y="1095"/>
                  </a:lnTo>
                  <a:cubicBezTo>
                    <a:pt x="1581" y="1171"/>
                    <a:pt x="1589" y="1209"/>
                    <a:pt x="1596" y="1209"/>
                  </a:cubicBezTo>
                  <a:cubicBezTo>
                    <a:pt x="1604" y="1209"/>
                    <a:pt x="1611" y="1171"/>
                    <a:pt x="1611" y="1095"/>
                  </a:cubicBezTo>
                  <a:lnTo>
                    <a:pt x="1611" y="1155"/>
                  </a:lnTo>
                  <a:cubicBezTo>
                    <a:pt x="1611" y="1247"/>
                    <a:pt x="1611" y="1247"/>
                    <a:pt x="1642" y="1247"/>
                  </a:cubicBezTo>
                  <a:cubicBezTo>
                    <a:pt x="1642" y="1247"/>
                    <a:pt x="1642" y="1186"/>
                    <a:pt x="1672" y="1186"/>
                  </a:cubicBezTo>
                  <a:cubicBezTo>
                    <a:pt x="1672" y="1186"/>
                    <a:pt x="1672" y="1186"/>
                    <a:pt x="1672" y="1095"/>
                  </a:cubicBezTo>
                  <a:cubicBezTo>
                    <a:pt x="1703" y="1095"/>
                    <a:pt x="1703" y="1095"/>
                    <a:pt x="1703" y="1186"/>
                  </a:cubicBezTo>
                  <a:cubicBezTo>
                    <a:pt x="1703" y="1161"/>
                    <a:pt x="1703" y="1130"/>
                    <a:pt x="1703" y="1095"/>
                  </a:cubicBezTo>
                  <a:cubicBezTo>
                    <a:pt x="1703" y="1145"/>
                    <a:pt x="1712" y="1167"/>
                    <a:pt x="1720" y="1167"/>
                  </a:cubicBezTo>
                  <a:cubicBezTo>
                    <a:pt x="1727" y="1167"/>
                    <a:pt x="1733" y="1152"/>
                    <a:pt x="1733" y="1125"/>
                  </a:cubicBezTo>
                  <a:cubicBezTo>
                    <a:pt x="1733" y="1125"/>
                    <a:pt x="1733" y="1125"/>
                    <a:pt x="1733" y="1186"/>
                  </a:cubicBezTo>
                  <a:cubicBezTo>
                    <a:pt x="1751" y="1222"/>
                    <a:pt x="1758" y="1269"/>
                    <a:pt x="1761" y="1269"/>
                  </a:cubicBezTo>
                  <a:cubicBezTo>
                    <a:pt x="1763" y="1269"/>
                    <a:pt x="1763" y="1247"/>
                    <a:pt x="1763" y="1186"/>
                  </a:cubicBezTo>
                  <a:cubicBezTo>
                    <a:pt x="1763" y="1186"/>
                    <a:pt x="1763" y="1186"/>
                    <a:pt x="1763" y="1277"/>
                  </a:cubicBezTo>
                  <a:cubicBezTo>
                    <a:pt x="1779" y="1231"/>
                    <a:pt x="1786" y="1209"/>
                    <a:pt x="1790" y="1209"/>
                  </a:cubicBezTo>
                  <a:cubicBezTo>
                    <a:pt x="1794" y="1209"/>
                    <a:pt x="1794" y="1231"/>
                    <a:pt x="1794" y="1277"/>
                  </a:cubicBezTo>
                  <a:cubicBezTo>
                    <a:pt x="1794" y="1277"/>
                    <a:pt x="1824" y="1277"/>
                    <a:pt x="1824" y="1186"/>
                  </a:cubicBezTo>
                  <a:cubicBezTo>
                    <a:pt x="1824" y="1186"/>
                    <a:pt x="1855" y="1125"/>
                    <a:pt x="1885" y="1125"/>
                  </a:cubicBezTo>
                  <a:cubicBezTo>
                    <a:pt x="1915" y="1125"/>
                    <a:pt x="1915" y="1125"/>
                    <a:pt x="1915" y="1064"/>
                  </a:cubicBezTo>
                  <a:cubicBezTo>
                    <a:pt x="1915" y="1125"/>
                    <a:pt x="1915" y="1125"/>
                    <a:pt x="1946" y="1125"/>
                  </a:cubicBezTo>
                  <a:cubicBezTo>
                    <a:pt x="1946" y="1125"/>
                    <a:pt x="1946" y="1125"/>
                    <a:pt x="1946" y="1155"/>
                  </a:cubicBezTo>
                  <a:cubicBezTo>
                    <a:pt x="1946" y="1198"/>
                    <a:pt x="1961" y="1241"/>
                    <a:pt x="1970" y="1241"/>
                  </a:cubicBezTo>
                  <a:cubicBezTo>
                    <a:pt x="1974" y="1241"/>
                    <a:pt x="1976" y="1234"/>
                    <a:pt x="1976" y="1216"/>
                  </a:cubicBezTo>
                  <a:cubicBezTo>
                    <a:pt x="1976" y="1188"/>
                    <a:pt x="1976" y="1173"/>
                    <a:pt x="1976" y="1155"/>
                  </a:cubicBezTo>
                  <a:cubicBezTo>
                    <a:pt x="1976" y="1173"/>
                    <a:pt x="1979" y="1181"/>
                    <a:pt x="1982" y="1181"/>
                  </a:cubicBezTo>
                  <a:cubicBezTo>
                    <a:pt x="1991" y="1181"/>
                    <a:pt x="2007" y="1138"/>
                    <a:pt x="2007" y="1095"/>
                  </a:cubicBezTo>
                  <a:cubicBezTo>
                    <a:pt x="2007" y="1155"/>
                    <a:pt x="2007" y="1155"/>
                    <a:pt x="2037" y="1155"/>
                  </a:cubicBezTo>
                  <a:cubicBezTo>
                    <a:pt x="2037" y="1172"/>
                    <a:pt x="2037" y="1194"/>
                    <a:pt x="2037" y="1216"/>
                  </a:cubicBezTo>
                  <a:cubicBezTo>
                    <a:pt x="2037" y="1307"/>
                    <a:pt x="2037" y="1307"/>
                    <a:pt x="2037" y="1307"/>
                  </a:cubicBezTo>
                  <a:cubicBezTo>
                    <a:pt x="2037" y="1247"/>
                    <a:pt x="2067" y="1247"/>
                    <a:pt x="2067" y="1247"/>
                  </a:cubicBezTo>
                  <a:cubicBezTo>
                    <a:pt x="2098" y="1247"/>
                    <a:pt x="2098" y="1155"/>
                    <a:pt x="2098" y="1034"/>
                  </a:cubicBezTo>
                  <a:cubicBezTo>
                    <a:pt x="2098" y="1049"/>
                    <a:pt x="2098" y="1071"/>
                    <a:pt x="2098" y="1095"/>
                  </a:cubicBezTo>
                  <a:cubicBezTo>
                    <a:pt x="2098" y="1064"/>
                    <a:pt x="2098" y="1049"/>
                    <a:pt x="2102" y="1049"/>
                  </a:cubicBezTo>
                  <a:cubicBezTo>
                    <a:pt x="2105" y="1049"/>
                    <a:pt x="2113" y="1064"/>
                    <a:pt x="2128" y="1095"/>
                  </a:cubicBezTo>
                  <a:cubicBezTo>
                    <a:pt x="2128" y="1095"/>
                    <a:pt x="2128" y="1095"/>
                    <a:pt x="2159" y="1186"/>
                  </a:cubicBezTo>
                  <a:cubicBezTo>
                    <a:pt x="2159" y="1125"/>
                    <a:pt x="2189" y="1125"/>
                    <a:pt x="2189" y="1125"/>
                  </a:cubicBezTo>
                  <a:lnTo>
                    <a:pt x="2189" y="1186"/>
                  </a:lnTo>
                  <a:cubicBezTo>
                    <a:pt x="2219" y="1186"/>
                    <a:pt x="2219" y="1186"/>
                    <a:pt x="2219" y="1125"/>
                  </a:cubicBezTo>
                  <a:cubicBezTo>
                    <a:pt x="2219" y="1147"/>
                    <a:pt x="2219" y="1169"/>
                    <a:pt x="2219" y="1186"/>
                  </a:cubicBezTo>
                  <a:cubicBezTo>
                    <a:pt x="2219" y="1262"/>
                    <a:pt x="2219" y="1300"/>
                    <a:pt x="2223" y="1300"/>
                  </a:cubicBezTo>
                  <a:cubicBezTo>
                    <a:pt x="2227" y="1300"/>
                    <a:pt x="2235" y="1262"/>
                    <a:pt x="2250" y="1186"/>
                  </a:cubicBezTo>
                  <a:cubicBezTo>
                    <a:pt x="2250" y="1186"/>
                    <a:pt x="2280" y="1125"/>
                    <a:pt x="2280" y="1125"/>
                  </a:cubicBezTo>
                  <a:cubicBezTo>
                    <a:pt x="2280" y="1125"/>
                    <a:pt x="2311" y="1125"/>
                    <a:pt x="2311" y="1186"/>
                  </a:cubicBezTo>
                  <a:cubicBezTo>
                    <a:pt x="2311" y="1125"/>
                    <a:pt x="2311" y="1125"/>
                    <a:pt x="2311" y="1125"/>
                  </a:cubicBezTo>
                  <a:cubicBezTo>
                    <a:pt x="2319" y="1143"/>
                    <a:pt x="2326" y="1150"/>
                    <a:pt x="2330" y="1150"/>
                  </a:cubicBezTo>
                  <a:cubicBezTo>
                    <a:pt x="2341" y="1150"/>
                    <a:pt x="2341" y="1107"/>
                    <a:pt x="2341" y="1064"/>
                  </a:cubicBezTo>
                  <a:cubicBezTo>
                    <a:pt x="2341" y="1085"/>
                    <a:pt x="2341" y="1106"/>
                    <a:pt x="2341" y="1125"/>
                  </a:cubicBezTo>
                  <a:cubicBezTo>
                    <a:pt x="2341" y="1216"/>
                    <a:pt x="2341" y="1277"/>
                    <a:pt x="2371" y="1277"/>
                  </a:cubicBezTo>
                  <a:cubicBezTo>
                    <a:pt x="2371" y="1277"/>
                    <a:pt x="2371" y="1277"/>
                    <a:pt x="2371" y="1216"/>
                  </a:cubicBezTo>
                  <a:cubicBezTo>
                    <a:pt x="2371" y="1125"/>
                    <a:pt x="2371" y="1125"/>
                    <a:pt x="2371" y="1125"/>
                  </a:cubicBezTo>
                  <a:cubicBezTo>
                    <a:pt x="2371" y="1125"/>
                    <a:pt x="2371" y="1125"/>
                    <a:pt x="2371" y="1064"/>
                  </a:cubicBezTo>
                  <a:cubicBezTo>
                    <a:pt x="2371" y="1003"/>
                    <a:pt x="2371" y="1003"/>
                    <a:pt x="2371" y="1003"/>
                  </a:cubicBezTo>
                  <a:cubicBezTo>
                    <a:pt x="2402" y="1064"/>
                    <a:pt x="2402" y="1064"/>
                    <a:pt x="2402" y="1064"/>
                  </a:cubicBezTo>
                  <a:lnTo>
                    <a:pt x="2402" y="1125"/>
                  </a:lnTo>
                  <a:cubicBezTo>
                    <a:pt x="2402" y="1161"/>
                    <a:pt x="2402" y="1192"/>
                    <a:pt x="2402" y="1216"/>
                  </a:cubicBezTo>
                  <a:cubicBezTo>
                    <a:pt x="2402" y="1155"/>
                    <a:pt x="2493" y="1155"/>
                    <a:pt x="2523" y="1155"/>
                  </a:cubicBezTo>
                  <a:cubicBezTo>
                    <a:pt x="2523" y="1095"/>
                    <a:pt x="2554" y="1095"/>
                    <a:pt x="2554" y="1095"/>
                  </a:cubicBezTo>
                  <a:cubicBezTo>
                    <a:pt x="2584" y="1095"/>
                    <a:pt x="2615" y="1095"/>
                    <a:pt x="2615" y="1034"/>
                  </a:cubicBezTo>
                  <a:cubicBezTo>
                    <a:pt x="2645" y="1034"/>
                    <a:pt x="2645" y="943"/>
                    <a:pt x="2645" y="943"/>
                  </a:cubicBezTo>
                  <a:cubicBezTo>
                    <a:pt x="2645" y="882"/>
                    <a:pt x="2675" y="882"/>
                    <a:pt x="2675" y="882"/>
                  </a:cubicBezTo>
                  <a:cubicBezTo>
                    <a:pt x="2675" y="882"/>
                    <a:pt x="2675" y="882"/>
                    <a:pt x="2675" y="943"/>
                  </a:cubicBezTo>
                  <a:lnTo>
                    <a:pt x="2675" y="1095"/>
                  </a:lnTo>
                  <a:cubicBezTo>
                    <a:pt x="2675" y="1116"/>
                    <a:pt x="2675" y="1146"/>
                    <a:pt x="2675" y="1186"/>
                  </a:cubicBezTo>
                  <a:lnTo>
                    <a:pt x="2706" y="1095"/>
                  </a:lnTo>
                  <a:cubicBezTo>
                    <a:pt x="2706" y="1073"/>
                    <a:pt x="2706" y="1050"/>
                    <a:pt x="2706" y="1034"/>
                  </a:cubicBezTo>
                  <a:cubicBezTo>
                    <a:pt x="2706" y="1003"/>
                    <a:pt x="2713" y="988"/>
                    <a:pt x="2721" y="988"/>
                  </a:cubicBezTo>
                  <a:cubicBezTo>
                    <a:pt x="2728" y="988"/>
                    <a:pt x="2736" y="1003"/>
                    <a:pt x="2736" y="1034"/>
                  </a:cubicBezTo>
                  <a:cubicBezTo>
                    <a:pt x="2736" y="1095"/>
                    <a:pt x="2736" y="1125"/>
                    <a:pt x="2736" y="1125"/>
                  </a:cubicBezTo>
                  <a:cubicBezTo>
                    <a:pt x="2736" y="1034"/>
                    <a:pt x="2766" y="1034"/>
                    <a:pt x="2797" y="1034"/>
                  </a:cubicBezTo>
                  <a:cubicBezTo>
                    <a:pt x="2808" y="1045"/>
                    <a:pt x="2819" y="1052"/>
                    <a:pt x="2829" y="1052"/>
                  </a:cubicBezTo>
                  <a:cubicBezTo>
                    <a:pt x="2845" y="1052"/>
                    <a:pt x="2858" y="1031"/>
                    <a:pt x="2858" y="973"/>
                  </a:cubicBezTo>
                  <a:cubicBezTo>
                    <a:pt x="2858" y="973"/>
                    <a:pt x="2858" y="973"/>
                    <a:pt x="2858" y="1064"/>
                  </a:cubicBezTo>
                  <a:cubicBezTo>
                    <a:pt x="2858" y="1088"/>
                    <a:pt x="2858" y="1102"/>
                    <a:pt x="2859" y="1102"/>
                  </a:cubicBezTo>
                  <a:cubicBezTo>
                    <a:pt x="2862" y="1102"/>
                    <a:pt x="2869" y="1066"/>
                    <a:pt x="2888" y="973"/>
                  </a:cubicBezTo>
                  <a:cubicBezTo>
                    <a:pt x="2888" y="1064"/>
                    <a:pt x="2888" y="1064"/>
                    <a:pt x="2888" y="1064"/>
                  </a:cubicBezTo>
                  <a:cubicBezTo>
                    <a:pt x="2918" y="1064"/>
                    <a:pt x="2918" y="1064"/>
                    <a:pt x="2918" y="1003"/>
                  </a:cubicBezTo>
                  <a:cubicBezTo>
                    <a:pt x="2918" y="1080"/>
                    <a:pt x="2930" y="1144"/>
                    <a:pt x="2939" y="1144"/>
                  </a:cubicBezTo>
                  <a:cubicBezTo>
                    <a:pt x="2945" y="1144"/>
                    <a:pt x="2949" y="1121"/>
                    <a:pt x="2949" y="1064"/>
                  </a:cubicBezTo>
                  <a:cubicBezTo>
                    <a:pt x="2949" y="1064"/>
                    <a:pt x="2979" y="1064"/>
                    <a:pt x="2979" y="1155"/>
                  </a:cubicBezTo>
                  <a:cubicBezTo>
                    <a:pt x="2979" y="1155"/>
                    <a:pt x="2979" y="1155"/>
                    <a:pt x="2979" y="1064"/>
                  </a:cubicBezTo>
                  <a:lnTo>
                    <a:pt x="3010" y="1064"/>
                  </a:lnTo>
                  <a:cubicBezTo>
                    <a:pt x="3010" y="1064"/>
                    <a:pt x="3040" y="1003"/>
                    <a:pt x="3040" y="1003"/>
                  </a:cubicBezTo>
                  <a:cubicBezTo>
                    <a:pt x="3040" y="1064"/>
                    <a:pt x="3040" y="1095"/>
                    <a:pt x="3070" y="1095"/>
                  </a:cubicBezTo>
                  <a:cubicBezTo>
                    <a:pt x="3101" y="1095"/>
                    <a:pt x="3131" y="1095"/>
                    <a:pt x="3131" y="1155"/>
                  </a:cubicBezTo>
                  <a:cubicBezTo>
                    <a:pt x="3131" y="1155"/>
                    <a:pt x="3131" y="1155"/>
                    <a:pt x="3131" y="1095"/>
                  </a:cubicBezTo>
                  <a:cubicBezTo>
                    <a:pt x="3131" y="1009"/>
                    <a:pt x="3131" y="972"/>
                    <a:pt x="3137" y="972"/>
                  </a:cubicBezTo>
                  <a:cubicBezTo>
                    <a:pt x="3141" y="972"/>
                    <a:pt x="3148" y="994"/>
                    <a:pt x="3162" y="1034"/>
                  </a:cubicBezTo>
                  <a:cubicBezTo>
                    <a:pt x="3162" y="1059"/>
                    <a:pt x="3162" y="1080"/>
                    <a:pt x="3162" y="1095"/>
                  </a:cubicBezTo>
                  <a:cubicBezTo>
                    <a:pt x="3162" y="1156"/>
                    <a:pt x="3167" y="1183"/>
                    <a:pt x="3172" y="1183"/>
                  </a:cubicBezTo>
                  <a:cubicBezTo>
                    <a:pt x="3181" y="1183"/>
                    <a:pt x="3192" y="1124"/>
                    <a:pt x="3192" y="1034"/>
                  </a:cubicBezTo>
                  <a:cubicBezTo>
                    <a:pt x="3192" y="1076"/>
                    <a:pt x="3192" y="1133"/>
                    <a:pt x="3192" y="1133"/>
                  </a:cubicBezTo>
                  <a:cubicBezTo>
                    <a:pt x="3192" y="1155"/>
                    <a:pt x="3192" y="1191"/>
                    <a:pt x="3192" y="1247"/>
                  </a:cubicBezTo>
                  <a:cubicBezTo>
                    <a:pt x="3192" y="1307"/>
                    <a:pt x="3192" y="1398"/>
                    <a:pt x="3222" y="1398"/>
                  </a:cubicBezTo>
                  <a:cubicBezTo>
                    <a:pt x="3222" y="1398"/>
                    <a:pt x="3222" y="1338"/>
                    <a:pt x="3222" y="1247"/>
                  </a:cubicBezTo>
                  <a:cubicBezTo>
                    <a:pt x="3222" y="1247"/>
                    <a:pt x="3222" y="1247"/>
                    <a:pt x="3222" y="1186"/>
                  </a:cubicBezTo>
                  <a:cubicBezTo>
                    <a:pt x="3222" y="1163"/>
                    <a:pt x="3222" y="1146"/>
                    <a:pt x="3222" y="1133"/>
                  </a:cubicBezTo>
                  <a:cubicBezTo>
                    <a:pt x="3222" y="1133"/>
                    <a:pt x="3222" y="1076"/>
                    <a:pt x="3222" y="1034"/>
                  </a:cubicBezTo>
                  <a:cubicBezTo>
                    <a:pt x="3222" y="973"/>
                    <a:pt x="3222" y="882"/>
                    <a:pt x="3222" y="882"/>
                  </a:cubicBezTo>
                  <a:lnTo>
                    <a:pt x="3222" y="730"/>
                  </a:lnTo>
                  <a:cubicBezTo>
                    <a:pt x="3222" y="578"/>
                    <a:pt x="3222" y="517"/>
                    <a:pt x="3222" y="456"/>
                  </a:cubicBezTo>
                  <a:cubicBezTo>
                    <a:pt x="3222" y="402"/>
                    <a:pt x="3211" y="358"/>
                    <a:pt x="3203" y="358"/>
                  </a:cubicBezTo>
                  <a:cubicBezTo>
                    <a:pt x="3197" y="358"/>
                    <a:pt x="3192" y="377"/>
                    <a:pt x="3192" y="426"/>
                  </a:cubicBezTo>
                  <a:cubicBezTo>
                    <a:pt x="3192" y="365"/>
                    <a:pt x="3162" y="365"/>
                    <a:pt x="3162" y="365"/>
                  </a:cubicBezTo>
                  <a:cubicBezTo>
                    <a:pt x="3131" y="365"/>
                    <a:pt x="3131" y="365"/>
                    <a:pt x="3101" y="274"/>
                  </a:cubicBezTo>
                  <a:cubicBezTo>
                    <a:pt x="3101" y="213"/>
                    <a:pt x="3101" y="213"/>
                    <a:pt x="3101" y="213"/>
                  </a:cubicBezTo>
                  <a:cubicBezTo>
                    <a:pt x="3101" y="274"/>
                    <a:pt x="3070" y="274"/>
                    <a:pt x="3070" y="274"/>
                  </a:cubicBezTo>
                  <a:cubicBezTo>
                    <a:pt x="3058" y="274"/>
                    <a:pt x="3046" y="269"/>
                    <a:pt x="3036" y="269"/>
                  </a:cubicBezTo>
                  <a:cubicBezTo>
                    <a:pt x="3021" y="269"/>
                    <a:pt x="3010" y="280"/>
                    <a:pt x="3010" y="335"/>
                  </a:cubicBezTo>
                  <a:cubicBezTo>
                    <a:pt x="3010" y="243"/>
                    <a:pt x="2979" y="243"/>
                    <a:pt x="2979" y="243"/>
                  </a:cubicBezTo>
                  <a:cubicBezTo>
                    <a:pt x="2979" y="335"/>
                    <a:pt x="2979" y="335"/>
                    <a:pt x="2979" y="335"/>
                  </a:cubicBezTo>
                  <a:cubicBezTo>
                    <a:pt x="2979" y="243"/>
                    <a:pt x="2949" y="243"/>
                    <a:pt x="2949" y="243"/>
                  </a:cubicBezTo>
                  <a:cubicBezTo>
                    <a:pt x="2949" y="243"/>
                    <a:pt x="2949" y="243"/>
                    <a:pt x="2949" y="335"/>
                  </a:cubicBezTo>
                  <a:cubicBezTo>
                    <a:pt x="2949" y="335"/>
                    <a:pt x="2918" y="304"/>
                    <a:pt x="2888" y="243"/>
                  </a:cubicBezTo>
                  <a:lnTo>
                    <a:pt x="2858" y="243"/>
                  </a:lnTo>
                  <a:cubicBezTo>
                    <a:pt x="2858" y="304"/>
                    <a:pt x="2858" y="304"/>
                    <a:pt x="2827" y="304"/>
                  </a:cubicBezTo>
                  <a:cubicBezTo>
                    <a:pt x="2797" y="304"/>
                    <a:pt x="2766" y="304"/>
                    <a:pt x="2766" y="365"/>
                  </a:cubicBezTo>
                  <a:cubicBezTo>
                    <a:pt x="2747" y="226"/>
                    <a:pt x="2740" y="178"/>
                    <a:pt x="2737" y="178"/>
                  </a:cubicBezTo>
                  <a:close/>
                  <a:moveTo>
                    <a:pt x="943" y="2402"/>
                  </a:moveTo>
                  <a:cubicBezTo>
                    <a:pt x="943" y="2402"/>
                    <a:pt x="912" y="2493"/>
                    <a:pt x="912" y="2554"/>
                  </a:cubicBezTo>
                  <a:cubicBezTo>
                    <a:pt x="912" y="2593"/>
                    <a:pt x="918" y="2616"/>
                    <a:pt x="925" y="2616"/>
                  </a:cubicBezTo>
                  <a:cubicBezTo>
                    <a:pt x="933" y="2616"/>
                    <a:pt x="943" y="2578"/>
                    <a:pt x="943" y="2493"/>
                  </a:cubicBezTo>
                  <a:cubicBezTo>
                    <a:pt x="943" y="2402"/>
                    <a:pt x="943" y="2402"/>
                    <a:pt x="943" y="240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14"/>
            <p:cNvSpPr/>
            <p:nvPr/>
          </p:nvSpPr>
          <p:spPr>
            <a:xfrm>
              <a:off x="3063695" y="1926172"/>
              <a:ext cx="54334" cy="19705"/>
            </a:xfrm>
            <a:custGeom>
              <a:rect b="b" l="l" r="r" t="t"/>
              <a:pathLst>
                <a:path extrusionOk="0" h="1191" w="3284">
                  <a:moveTo>
                    <a:pt x="964" y="26"/>
                  </a:moveTo>
                  <a:lnTo>
                    <a:pt x="964" y="26"/>
                  </a:lnTo>
                  <a:cubicBezTo>
                    <a:pt x="959" y="26"/>
                    <a:pt x="956" y="55"/>
                    <a:pt x="973" y="126"/>
                  </a:cubicBezTo>
                  <a:cubicBezTo>
                    <a:pt x="973" y="105"/>
                    <a:pt x="973" y="84"/>
                    <a:pt x="973" y="65"/>
                  </a:cubicBezTo>
                  <a:cubicBezTo>
                    <a:pt x="973" y="40"/>
                    <a:pt x="968" y="26"/>
                    <a:pt x="964" y="26"/>
                  </a:cubicBezTo>
                  <a:close/>
                  <a:moveTo>
                    <a:pt x="2354" y="94"/>
                  </a:moveTo>
                  <a:cubicBezTo>
                    <a:pt x="2352" y="94"/>
                    <a:pt x="2347" y="111"/>
                    <a:pt x="2344" y="149"/>
                  </a:cubicBezTo>
                  <a:lnTo>
                    <a:pt x="2344" y="149"/>
                  </a:lnTo>
                  <a:cubicBezTo>
                    <a:pt x="2355" y="114"/>
                    <a:pt x="2356" y="94"/>
                    <a:pt x="2354" y="94"/>
                  </a:cubicBezTo>
                  <a:close/>
                  <a:moveTo>
                    <a:pt x="214" y="248"/>
                  </a:moveTo>
                  <a:cubicBezTo>
                    <a:pt x="214" y="248"/>
                    <a:pt x="214" y="248"/>
                    <a:pt x="214" y="248"/>
                  </a:cubicBezTo>
                  <a:cubicBezTo>
                    <a:pt x="214" y="248"/>
                    <a:pt x="214" y="248"/>
                    <a:pt x="214" y="248"/>
                  </a:cubicBezTo>
                  <a:close/>
                  <a:moveTo>
                    <a:pt x="761" y="248"/>
                  </a:moveTo>
                  <a:cubicBezTo>
                    <a:pt x="761" y="248"/>
                    <a:pt x="761" y="248"/>
                    <a:pt x="761" y="248"/>
                  </a:cubicBezTo>
                  <a:cubicBezTo>
                    <a:pt x="761" y="248"/>
                    <a:pt x="761" y="248"/>
                    <a:pt x="761" y="248"/>
                  </a:cubicBezTo>
                  <a:close/>
                  <a:moveTo>
                    <a:pt x="1338" y="248"/>
                  </a:moveTo>
                  <a:cubicBezTo>
                    <a:pt x="1338" y="248"/>
                    <a:pt x="1338" y="248"/>
                    <a:pt x="1338" y="248"/>
                  </a:cubicBezTo>
                  <a:cubicBezTo>
                    <a:pt x="1338" y="248"/>
                    <a:pt x="1338" y="248"/>
                    <a:pt x="1338" y="248"/>
                  </a:cubicBezTo>
                  <a:close/>
                  <a:moveTo>
                    <a:pt x="2178" y="119"/>
                  </a:moveTo>
                  <a:lnTo>
                    <a:pt x="2178" y="119"/>
                  </a:lnTo>
                  <a:cubicBezTo>
                    <a:pt x="2174" y="119"/>
                    <a:pt x="2174" y="172"/>
                    <a:pt x="2189" y="278"/>
                  </a:cubicBezTo>
                  <a:cubicBezTo>
                    <a:pt x="2189" y="172"/>
                    <a:pt x="2182" y="119"/>
                    <a:pt x="2178" y="119"/>
                  </a:cubicBezTo>
                  <a:close/>
                  <a:moveTo>
                    <a:pt x="1156" y="248"/>
                  </a:moveTo>
                  <a:cubicBezTo>
                    <a:pt x="1171" y="309"/>
                    <a:pt x="1171" y="339"/>
                    <a:pt x="1167" y="339"/>
                  </a:cubicBezTo>
                  <a:cubicBezTo>
                    <a:pt x="1163" y="339"/>
                    <a:pt x="1156" y="309"/>
                    <a:pt x="1156" y="248"/>
                  </a:cubicBezTo>
                  <a:close/>
                  <a:moveTo>
                    <a:pt x="274" y="491"/>
                  </a:moveTo>
                  <a:lnTo>
                    <a:pt x="244" y="552"/>
                  </a:lnTo>
                  <a:cubicBezTo>
                    <a:pt x="244" y="533"/>
                    <a:pt x="244" y="513"/>
                    <a:pt x="244" y="491"/>
                  </a:cubicBezTo>
                  <a:close/>
                  <a:moveTo>
                    <a:pt x="396" y="491"/>
                  </a:moveTo>
                  <a:cubicBezTo>
                    <a:pt x="426" y="582"/>
                    <a:pt x="396" y="582"/>
                    <a:pt x="396" y="582"/>
                  </a:cubicBezTo>
                  <a:cubicBezTo>
                    <a:pt x="396" y="549"/>
                    <a:pt x="396" y="519"/>
                    <a:pt x="396" y="491"/>
                  </a:cubicBezTo>
                  <a:close/>
                  <a:moveTo>
                    <a:pt x="791" y="521"/>
                  </a:moveTo>
                  <a:cubicBezTo>
                    <a:pt x="821" y="521"/>
                    <a:pt x="821" y="521"/>
                    <a:pt x="821" y="582"/>
                  </a:cubicBezTo>
                  <a:lnTo>
                    <a:pt x="791" y="582"/>
                  </a:lnTo>
                  <a:lnTo>
                    <a:pt x="791" y="521"/>
                  </a:lnTo>
                  <a:close/>
                  <a:moveTo>
                    <a:pt x="2736" y="369"/>
                  </a:moveTo>
                  <a:cubicBezTo>
                    <a:pt x="2736" y="369"/>
                    <a:pt x="2736" y="369"/>
                    <a:pt x="2736" y="430"/>
                  </a:cubicBezTo>
                  <a:cubicBezTo>
                    <a:pt x="2736" y="491"/>
                    <a:pt x="2736" y="582"/>
                    <a:pt x="2736" y="582"/>
                  </a:cubicBezTo>
                  <a:cubicBezTo>
                    <a:pt x="2706" y="582"/>
                    <a:pt x="2706" y="430"/>
                    <a:pt x="2736" y="369"/>
                  </a:cubicBezTo>
                  <a:close/>
                  <a:moveTo>
                    <a:pt x="3283" y="369"/>
                  </a:moveTo>
                  <a:cubicBezTo>
                    <a:pt x="3253" y="369"/>
                    <a:pt x="3253" y="430"/>
                    <a:pt x="3253" y="521"/>
                  </a:cubicBezTo>
                  <a:cubicBezTo>
                    <a:pt x="3253" y="582"/>
                    <a:pt x="3253" y="613"/>
                    <a:pt x="3257" y="613"/>
                  </a:cubicBezTo>
                  <a:cubicBezTo>
                    <a:pt x="3261" y="613"/>
                    <a:pt x="3268" y="582"/>
                    <a:pt x="3283" y="521"/>
                  </a:cubicBezTo>
                  <a:cubicBezTo>
                    <a:pt x="3283" y="466"/>
                    <a:pt x="3283" y="410"/>
                    <a:pt x="3283" y="369"/>
                  </a:cubicBezTo>
                  <a:close/>
                  <a:moveTo>
                    <a:pt x="639" y="430"/>
                  </a:moveTo>
                  <a:cubicBezTo>
                    <a:pt x="639" y="446"/>
                    <a:pt x="639" y="466"/>
                    <a:pt x="639" y="491"/>
                  </a:cubicBezTo>
                  <a:lnTo>
                    <a:pt x="639" y="643"/>
                  </a:lnTo>
                  <a:cubicBezTo>
                    <a:pt x="609" y="643"/>
                    <a:pt x="639" y="582"/>
                    <a:pt x="639" y="430"/>
                  </a:cubicBezTo>
                  <a:close/>
                  <a:moveTo>
                    <a:pt x="765" y="498"/>
                  </a:moveTo>
                  <a:lnTo>
                    <a:pt x="765" y="498"/>
                  </a:lnTo>
                  <a:cubicBezTo>
                    <a:pt x="772" y="498"/>
                    <a:pt x="783" y="561"/>
                    <a:pt x="761" y="673"/>
                  </a:cubicBezTo>
                  <a:cubicBezTo>
                    <a:pt x="761" y="613"/>
                    <a:pt x="761" y="521"/>
                    <a:pt x="761" y="521"/>
                  </a:cubicBezTo>
                  <a:cubicBezTo>
                    <a:pt x="761" y="506"/>
                    <a:pt x="763" y="498"/>
                    <a:pt x="765" y="498"/>
                  </a:cubicBezTo>
                  <a:close/>
                  <a:moveTo>
                    <a:pt x="1946" y="704"/>
                  </a:moveTo>
                  <a:cubicBezTo>
                    <a:pt x="1946" y="765"/>
                    <a:pt x="1946" y="825"/>
                    <a:pt x="1946" y="825"/>
                  </a:cubicBezTo>
                  <a:lnTo>
                    <a:pt x="1916" y="825"/>
                  </a:lnTo>
                  <a:cubicBezTo>
                    <a:pt x="1916" y="765"/>
                    <a:pt x="1946" y="704"/>
                    <a:pt x="1946" y="704"/>
                  </a:cubicBezTo>
                  <a:close/>
                  <a:moveTo>
                    <a:pt x="1764" y="734"/>
                  </a:moveTo>
                  <a:cubicBezTo>
                    <a:pt x="1794" y="734"/>
                    <a:pt x="1794" y="734"/>
                    <a:pt x="1794" y="825"/>
                  </a:cubicBezTo>
                  <a:cubicBezTo>
                    <a:pt x="1794" y="886"/>
                    <a:pt x="1764" y="886"/>
                    <a:pt x="1764" y="886"/>
                  </a:cubicBezTo>
                  <a:cubicBezTo>
                    <a:pt x="1764" y="795"/>
                    <a:pt x="1764" y="734"/>
                    <a:pt x="1764" y="734"/>
                  </a:cubicBezTo>
                  <a:close/>
                  <a:moveTo>
                    <a:pt x="559" y="822"/>
                  </a:moveTo>
                  <a:cubicBezTo>
                    <a:pt x="565" y="822"/>
                    <a:pt x="572" y="853"/>
                    <a:pt x="576" y="917"/>
                  </a:cubicBezTo>
                  <a:lnTo>
                    <a:pt x="548" y="917"/>
                  </a:lnTo>
                  <a:cubicBezTo>
                    <a:pt x="548" y="853"/>
                    <a:pt x="553" y="822"/>
                    <a:pt x="559" y="822"/>
                  </a:cubicBezTo>
                  <a:close/>
                  <a:moveTo>
                    <a:pt x="1308" y="825"/>
                  </a:moveTo>
                  <a:cubicBezTo>
                    <a:pt x="1308" y="886"/>
                    <a:pt x="1308" y="977"/>
                    <a:pt x="1277" y="977"/>
                  </a:cubicBezTo>
                  <a:lnTo>
                    <a:pt x="1277" y="886"/>
                  </a:lnTo>
                  <a:lnTo>
                    <a:pt x="1277" y="825"/>
                  </a:lnTo>
                  <a:close/>
                  <a:moveTo>
                    <a:pt x="1949" y="1010"/>
                  </a:moveTo>
                  <a:cubicBezTo>
                    <a:pt x="1947" y="1018"/>
                    <a:pt x="1946" y="1027"/>
                    <a:pt x="1946" y="1038"/>
                  </a:cubicBezTo>
                  <a:cubicBezTo>
                    <a:pt x="1955" y="1056"/>
                    <a:pt x="1959" y="1063"/>
                    <a:pt x="1959" y="1063"/>
                  </a:cubicBezTo>
                  <a:cubicBezTo>
                    <a:pt x="1961" y="1063"/>
                    <a:pt x="1953" y="1040"/>
                    <a:pt x="1949" y="1010"/>
                  </a:cubicBezTo>
                  <a:close/>
                  <a:moveTo>
                    <a:pt x="2341" y="1038"/>
                  </a:moveTo>
                  <a:cubicBezTo>
                    <a:pt x="2341" y="1076"/>
                    <a:pt x="2341" y="1099"/>
                    <a:pt x="2341" y="1099"/>
                  </a:cubicBezTo>
                  <a:cubicBezTo>
                    <a:pt x="2341" y="1099"/>
                    <a:pt x="2372" y="1099"/>
                    <a:pt x="2341" y="1038"/>
                  </a:cubicBezTo>
                  <a:close/>
                  <a:moveTo>
                    <a:pt x="153" y="947"/>
                  </a:moveTo>
                  <a:cubicBezTo>
                    <a:pt x="135" y="1068"/>
                    <a:pt x="138" y="1140"/>
                    <a:pt x="143" y="1140"/>
                  </a:cubicBezTo>
                  <a:cubicBezTo>
                    <a:pt x="147" y="1140"/>
                    <a:pt x="153" y="1099"/>
                    <a:pt x="153" y="1008"/>
                  </a:cubicBezTo>
                  <a:cubicBezTo>
                    <a:pt x="153" y="989"/>
                    <a:pt x="153" y="968"/>
                    <a:pt x="153" y="947"/>
                  </a:cubicBezTo>
                  <a:close/>
                  <a:moveTo>
                    <a:pt x="62" y="1160"/>
                  </a:moveTo>
                  <a:cubicBezTo>
                    <a:pt x="62" y="1160"/>
                    <a:pt x="62" y="1160"/>
                    <a:pt x="62" y="1160"/>
                  </a:cubicBezTo>
                  <a:cubicBezTo>
                    <a:pt x="62" y="1160"/>
                    <a:pt x="62" y="1160"/>
                    <a:pt x="62" y="1160"/>
                  </a:cubicBezTo>
                  <a:close/>
                  <a:moveTo>
                    <a:pt x="122" y="1160"/>
                  </a:moveTo>
                  <a:cubicBezTo>
                    <a:pt x="122" y="1160"/>
                    <a:pt x="122" y="1160"/>
                    <a:pt x="122" y="1160"/>
                  </a:cubicBezTo>
                  <a:cubicBezTo>
                    <a:pt x="122" y="1160"/>
                    <a:pt x="122" y="1160"/>
                    <a:pt x="122" y="1160"/>
                  </a:cubicBezTo>
                  <a:close/>
                  <a:moveTo>
                    <a:pt x="791" y="1160"/>
                  </a:moveTo>
                  <a:cubicBezTo>
                    <a:pt x="791" y="1160"/>
                    <a:pt x="791" y="1160"/>
                    <a:pt x="791" y="1160"/>
                  </a:cubicBezTo>
                  <a:cubicBezTo>
                    <a:pt x="791" y="1160"/>
                    <a:pt x="791" y="1160"/>
                    <a:pt x="791" y="1160"/>
                  </a:cubicBezTo>
                  <a:close/>
                  <a:moveTo>
                    <a:pt x="2738" y="0"/>
                  </a:moveTo>
                  <a:cubicBezTo>
                    <a:pt x="2736" y="0"/>
                    <a:pt x="2736" y="14"/>
                    <a:pt x="2736" y="35"/>
                  </a:cubicBezTo>
                  <a:cubicBezTo>
                    <a:pt x="2736" y="35"/>
                    <a:pt x="2736" y="126"/>
                    <a:pt x="2736" y="187"/>
                  </a:cubicBezTo>
                  <a:cubicBezTo>
                    <a:pt x="2736" y="126"/>
                    <a:pt x="2726"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lnTo>
                    <a:pt x="2554" y="35"/>
                  </a:lnTo>
                  <a:cubicBezTo>
                    <a:pt x="2554" y="96"/>
                    <a:pt x="2554" y="96"/>
                    <a:pt x="2554" y="96"/>
                  </a:cubicBezTo>
                  <a:cubicBezTo>
                    <a:pt x="2524" y="96"/>
                    <a:pt x="2524" y="96"/>
                    <a:pt x="2524" y="157"/>
                  </a:cubicBezTo>
                  <a:cubicBezTo>
                    <a:pt x="2524" y="192"/>
                    <a:pt x="2524" y="223"/>
                    <a:pt x="2524" y="248"/>
                  </a:cubicBezTo>
                  <a:cubicBezTo>
                    <a:pt x="2524" y="157"/>
                    <a:pt x="2524" y="157"/>
                    <a:pt x="2493" y="157"/>
                  </a:cubicBezTo>
                  <a:cubicBezTo>
                    <a:pt x="2493" y="157"/>
                    <a:pt x="2493" y="157"/>
                    <a:pt x="2463" y="96"/>
                  </a:cubicBezTo>
                  <a:lnTo>
                    <a:pt x="2463" y="157"/>
                  </a:lnTo>
                  <a:cubicBezTo>
                    <a:pt x="2463" y="126"/>
                    <a:pt x="2455" y="111"/>
                    <a:pt x="2448" y="111"/>
                  </a:cubicBezTo>
                  <a:cubicBezTo>
                    <a:pt x="2440" y="111"/>
                    <a:pt x="2432" y="126"/>
                    <a:pt x="2432" y="157"/>
                  </a:cubicBezTo>
                  <a:cubicBezTo>
                    <a:pt x="2432" y="81"/>
                    <a:pt x="2425" y="43"/>
                    <a:pt x="2417" y="43"/>
                  </a:cubicBezTo>
                  <a:cubicBezTo>
                    <a:pt x="2410" y="43"/>
                    <a:pt x="2402" y="81"/>
                    <a:pt x="2402" y="157"/>
                  </a:cubicBezTo>
                  <a:cubicBezTo>
                    <a:pt x="2402" y="96"/>
                    <a:pt x="2402" y="96"/>
                    <a:pt x="2402" y="65"/>
                  </a:cubicBezTo>
                  <a:cubicBezTo>
                    <a:pt x="2402" y="111"/>
                    <a:pt x="2394" y="134"/>
                    <a:pt x="2387" y="134"/>
                  </a:cubicBezTo>
                  <a:cubicBezTo>
                    <a:pt x="2379" y="134"/>
                    <a:pt x="2372" y="111"/>
                    <a:pt x="2372" y="65"/>
                  </a:cubicBezTo>
                  <a:cubicBezTo>
                    <a:pt x="2372" y="157"/>
                    <a:pt x="2372" y="157"/>
                    <a:pt x="2372" y="157"/>
                  </a:cubicBezTo>
                  <a:cubicBezTo>
                    <a:pt x="2372" y="157"/>
                    <a:pt x="2372" y="157"/>
                    <a:pt x="2341" y="217"/>
                  </a:cubicBezTo>
                  <a:cubicBezTo>
                    <a:pt x="2341" y="190"/>
                    <a:pt x="2342" y="167"/>
                    <a:pt x="2344" y="149"/>
                  </a:cubicBezTo>
                  <a:lnTo>
                    <a:pt x="2344" y="149"/>
                  </a:lnTo>
                  <a:cubicBezTo>
                    <a:pt x="2343" y="151"/>
                    <a:pt x="2342" y="154"/>
                    <a:pt x="2341" y="157"/>
                  </a:cubicBezTo>
                  <a:cubicBezTo>
                    <a:pt x="2341" y="157"/>
                    <a:pt x="2311" y="157"/>
                    <a:pt x="2311" y="217"/>
                  </a:cubicBezTo>
                  <a:cubicBezTo>
                    <a:pt x="2311" y="157"/>
                    <a:pt x="2311" y="157"/>
                    <a:pt x="2311" y="157"/>
                  </a:cubicBezTo>
                  <a:cubicBezTo>
                    <a:pt x="2296" y="187"/>
                    <a:pt x="2288" y="202"/>
                    <a:pt x="2284" y="202"/>
                  </a:cubicBezTo>
                  <a:cubicBezTo>
                    <a:pt x="2280" y="202"/>
                    <a:pt x="2280" y="187"/>
                    <a:pt x="2280" y="157"/>
                  </a:cubicBezTo>
                  <a:cubicBezTo>
                    <a:pt x="2280" y="217"/>
                    <a:pt x="2250" y="217"/>
                    <a:pt x="2250" y="217"/>
                  </a:cubicBezTo>
                  <a:cubicBezTo>
                    <a:pt x="2250" y="157"/>
                    <a:pt x="2220" y="126"/>
                    <a:pt x="2189" y="126"/>
                  </a:cubicBezTo>
                  <a:cubicBezTo>
                    <a:pt x="2189" y="126"/>
                    <a:pt x="2189" y="217"/>
                    <a:pt x="2189" y="278"/>
                  </a:cubicBezTo>
                  <a:cubicBezTo>
                    <a:pt x="2189" y="354"/>
                    <a:pt x="2189" y="392"/>
                    <a:pt x="2185" y="392"/>
                  </a:cubicBezTo>
                  <a:cubicBezTo>
                    <a:pt x="2182" y="392"/>
                    <a:pt x="2174" y="354"/>
                    <a:pt x="2159" y="278"/>
                  </a:cubicBezTo>
                  <a:cubicBezTo>
                    <a:pt x="2159" y="248"/>
                    <a:pt x="2159" y="210"/>
                    <a:pt x="2159" y="187"/>
                  </a:cubicBezTo>
                  <a:cubicBezTo>
                    <a:pt x="2159" y="187"/>
                    <a:pt x="2159" y="187"/>
                    <a:pt x="2159" y="126"/>
                  </a:cubicBezTo>
                  <a:cubicBezTo>
                    <a:pt x="2150" y="108"/>
                    <a:pt x="2144" y="101"/>
                    <a:pt x="2139" y="101"/>
                  </a:cubicBezTo>
                  <a:cubicBezTo>
                    <a:pt x="2128" y="101"/>
                    <a:pt x="2128" y="144"/>
                    <a:pt x="2128" y="187"/>
                  </a:cubicBezTo>
                  <a:cubicBezTo>
                    <a:pt x="2128" y="142"/>
                    <a:pt x="2124" y="122"/>
                    <a:pt x="2119" y="122"/>
                  </a:cubicBezTo>
                  <a:cubicBezTo>
                    <a:pt x="2110" y="122"/>
                    <a:pt x="2098" y="182"/>
                    <a:pt x="2098" y="278"/>
                  </a:cubicBezTo>
                  <a:cubicBezTo>
                    <a:pt x="2098" y="278"/>
                    <a:pt x="2098" y="278"/>
                    <a:pt x="2098" y="187"/>
                  </a:cubicBezTo>
                  <a:cubicBezTo>
                    <a:pt x="2098" y="187"/>
                    <a:pt x="2098" y="187"/>
                    <a:pt x="2068" y="278"/>
                  </a:cubicBezTo>
                  <a:cubicBezTo>
                    <a:pt x="2068" y="254"/>
                    <a:pt x="2068" y="223"/>
                    <a:pt x="2068" y="187"/>
                  </a:cubicBezTo>
                  <a:lnTo>
                    <a:pt x="2037" y="248"/>
                  </a:lnTo>
                  <a:cubicBezTo>
                    <a:pt x="2037" y="309"/>
                    <a:pt x="2032" y="336"/>
                    <a:pt x="2026" y="336"/>
                  </a:cubicBezTo>
                  <a:cubicBezTo>
                    <a:pt x="2018" y="336"/>
                    <a:pt x="2007" y="278"/>
                    <a:pt x="2007" y="187"/>
                  </a:cubicBezTo>
                  <a:cubicBezTo>
                    <a:pt x="2007" y="187"/>
                    <a:pt x="2007" y="187"/>
                    <a:pt x="1976" y="96"/>
                  </a:cubicBezTo>
                  <a:cubicBezTo>
                    <a:pt x="1976" y="96"/>
                    <a:pt x="1946" y="96"/>
                    <a:pt x="1946" y="187"/>
                  </a:cubicBezTo>
                  <a:cubicBezTo>
                    <a:pt x="1946" y="187"/>
                    <a:pt x="1946" y="187"/>
                    <a:pt x="1946" y="96"/>
                  </a:cubicBezTo>
                  <a:cubicBezTo>
                    <a:pt x="1946" y="157"/>
                    <a:pt x="1946" y="157"/>
                    <a:pt x="1916" y="157"/>
                  </a:cubicBezTo>
                  <a:cubicBezTo>
                    <a:pt x="1916" y="248"/>
                    <a:pt x="1916" y="248"/>
                    <a:pt x="1916" y="248"/>
                  </a:cubicBezTo>
                  <a:cubicBezTo>
                    <a:pt x="1916" y="248"/>
                    <a:pt x="1916" y="157"/>
                    <a:pt x="1885" y="157"/>
                  </a:cubicBezTo>
                  <a:cubicBezTo>
                    <a:pt x="1885" y="157"/>
                    <a:pt x="1885" y="157"/>
                    <a:pt x="1885" y="248"/>
                  </a:cubicBezTo>
                  <a:cubicBezTo>
                    <a:pt x="1885" y="248"/>
                    <a:pt x="1885" y="157"/>
                    <a:pt x="1855" y="157"/>
                  </a:cubicBezTo>
                  <a:cubicBezTo>
                    <a:pt x="1855" y="157"/>
                    <a:pt x="1855" y="157"/>
                    <a:pt x="1855" y="248"/>
                  </a:cubicBezTo>
                  <a:cubicBezTo>
                    <a:pt x="1836" y="155"/>
                    <a:pt x="1829" y="119"/>
                    <a:pt x="1826" y="119"/>
                  </a:cubicBezTo>
                  <a:cubicBezTo>
                    <a:pt x="1824" y="119"/>
                    <a:pt x="1824" y="133"/>
                    <a:pt x="1824" y="157"/>
                  </a:cubicBezTo>
                  <a:cubicBezTo>
                    <a:pt x="1824" y="217"/>
                    <a:pt x="1824" y="217"/>
                    <a:pt x="1824" y="217"/>
                  </a:cubicBezTo>
                  <a:cubicBezTo>
                    <a:pt x="1794" y="217"/>
                    <a:pt x="1794" y="217"/>
                    <a:pt x="1794" y="157"/>
                  </a:cubicBezTo>
                  <a:cubicBezTo>
                    <a:pt x="1794" y="218"/>
                    <a:pt x="1789" y="240"/>
                    <a:pt x="1783" y="240"/>
                  </a:cubicBezTo>
                  <a:cubicBezTo>
                    <a:pt x="1774" y="240"/>
                    <a:pt x="1764" y="193"/>
                    <a:pt x="1764" y="157"/>
                  </a:cubicBezTo>
                  <a:cubicBezTo>
                    <a:pt x="1764" y="157"/>
                    <a:pt x="1764" y="157"/>
                    <a:pt x="1764" y="217"/>
                  </a:cubicBezTo>
                  <a:cubicBezTo>
                    <a:pt x="1764" y="141"/>
                    <a:pt x="1764" y="103"/>
                    <a:pt x="1760" y="103"/>
                  </a:cubicBezTo>
                  <a:cubicBezTo>
                    <a:pt x="1756" y="103"/>
                    <a:pt x="1749" y="141"/>
                    <a:pt x="1733" y="217"/>
                  </a:cubicBezTo>
                  <a:cubicBezTo>
                    <a:pt x="1733" y="201"/>
                    <a:pt x="1733" y="181"/>
                    <a:pt x="1733" y="157"/>
                  </a:cubicBezTo>
                  <a:lnTo>
                    <a:pt x="1733" y="65"/>
                  </a:lnTo>
                  <a:cubicBezTo>
                    <a:pt x="1733" y="157"/>
                    <a:pt x="1703" y="157"/>
                    <a:pt x="1703" y="157"/>
                  </a:cubicBezTo>
                  <a:cubicBezTo>
                    <a:pt x="1703" y="157"/>
                    <a:pt x="1673" y="217"/>
                    <a:pt x="1673" y="217"/>
                  </a:cubicBezTo>
                  <a:cubicBezTo>
                    <a:pt x="1673" y="217"/>
                    <a:pt x="1642" y="217"/>
                    <a:pt x="1642" y="126"/>
                  </a:cubicBezTo>
                  <a:cubicBezTo>
                    <a:pt x="1642" y="126"/>
                    <a:pt x="1642" y="126"/>
                    <a:pt x="1642" y="217"/>
                  </a:cubicBezTo>
                  <a:cubicBezTo>
                    <a:pt x="1642" y="248"/>
                    <a:pt x="1635" y="263"/>
                    <a:pt x="1627" y="263"/>
                  </a:cubicBezTo>
                  <a:cubicBezTo>
                    <a:pt x="1619" y="263"/>
                    <a:pt x="1612" y="248"/>
                    <a:pt x="1612" y="217"/>
                  </a:cubicBezTo>
                  <a:cubicBezTo>
                    <a:pt x="1612" y="278"/>
                    <a:pt x="1612" y="278"/>
                    <a:pt x="1581" y="278"/>
                  </a:cubicBezTo>
                  <a:cubicBezTo>
                    <a:pt x="1581" y="241"/>
                    <a:pt x="1535" y="215"/>
                    <a:pt x="1499" y="215"/>
                  </a:cubicBezTo>
                  <a:cubicBezTo>
                    <a:pt x="1477" y="215"/>
                    <a:pt x="1460" y="225"/>
                    <a:pt x="1460" y="248"/>
                  </a:cubicBezTo>
                  <a:lnTo>
                    <a:pt x="1429" y="248"/>
                  </a:lnTo>
                  <a:cubicBezTo>
                    <a:pt x="1429" y="196"/>
                    <a:pt x="1424" y="178"/>
                    <a:pt x="1418" y="178"/>
                  </a:cubicBezTo>
                  <a:cubicBezTo>
                    <a:pt x="1409" y="178"/>
                    <a:pt x="1399"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298"/>
                    <a:pt x="1338" y="268"/>
                    <a:pt x="1338" y="248"/>
                  </a:cubicBezTo>
                  <a:cubicBezTo>
                    <a:pt x="1338" y="324"/>
                    <a:pt x="1338" y="362"/>
                    <a:pt x="1334" y="362"/>
                  </a:cubicBezTo>
                  <a:cubicBezTo>
                    <a:pt x="1331" y="362"/>
                    <a:pt x="1323" y="324"/>
                    <a:pt x="1308" y="248"/>
                  </a:cubicBezTo>
                  <a:cubicBezTo>
                    <a:pt x="1308" y="324"/>
                    <a:pt x="1300" y="362"/>
                    <a:pt x="1293" y="362"/>
                  </a:cubicBezTo>
                  <a:cubicBezTo>
                    <a:pt x="1285" y="362"/>
                    <a:pt x="1277" y="324"/>
                    <a:pt x="1277" y="248"/>
                  </a:cubicBezTo>
                  <a:cubicBezTo>
                    <a:pt x="1277" y="248"/>
                    <a:pt x="1247" y="157"/>
                    <a:pt x="1217" y="157"/>
                  </a:cubicBezTo>
                  <a:cubicBezTo>
                    <a:pt x="1186" y="157"/>
                    <a:pt x="1156" y="157"/>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lnTo>
                    <a:pt x="1034" y="157"/>
                  </a:lnTo>
                  <a:cubicBezTo>
                    <a:pt x="1034" y="129"/>
                    <a:pt x="1031" y="118"/>
                    <a:pt x="1027" y="118"/>
                  </a:cubicBezTo>
                  <a:cubicBezTo>
                    <a:pt x="1019" y="118"/>
                    <a:pt x="1004" y="175"/>
                    <a:pt x="1004" y="217"/>
                  </a:cubicBezTo>
                  <a:cubicBezTo>
                    <a:pt x="1004" y="200"/>
                    <a:pt x="1004" y="179"/>
                    <a:pt x="1004" y="157"/>
                  </a:cubicBezTo>
                  <a:cubicBezTo>
                    <a:pt x="1004" y="157"/>
                    <a:pt x="973" y="157"/>
                    <a:pt x="973" y="278"/>
                  </a:cubicBezTo>
                  <a:cubicBezTo>
                    <a:pt x="973" y="261"/>
                    <a:pt x="973" y="246"/>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13" y="126"/>
                    <a:pt x="913" y="339"/>
                    <a:pt x="913" y="491"/>
                  </a:cubicBezTo>
                  <a:cubicBezTo>
                    <a:pt x="913" y="430"/>
                    <a:pt x="913" y="430"/>
                    <a:pt x="913" y="430"/>
                  </a:cubicBezTo>
                  <a:cubicBezTo>
                    <a:pt x="913" y="450"/>
                    <a:pt x="909" y="457"/>
                    <a:pt x="906" y="457"/>
                  </a:cubicBezTo>
                  <a:cubicBezTo>
                    <a:pt x="899" y="457"/>
                    <a:pt x="892" y="430"/>
                    <a:pt x="913" y="430"/>
                  </a:cubicBezTo>
                  <a:cubicBezTo>
                    <a:pt x="913" y="339"/>
                    <a:pt x="913" y="339"/>
                    <a:pt x="913" y="339"/>
                  </a:cubicBezTo>
                  <a:lnTo>
                    <a:pt x="913" y="278"/>
                  </a:lnTo>
                  <a:cubicBezTo>
                    <a:pt x="913" y="202"/>
                    <a:pt x="913" y="164"/>
                    <a:pt x="909" y="164"/>
                  </a:cubicBezTo>
                  <a:cubicBezTo>
                    <a:pt x="905" y="164"/>
                    <a:pt x="897" y="202"/>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791" y="248"/>
                  </a:cubicBezTo>
                  <a:cubicBezTo>
                    <a:pt x="791" y="275"/>
                    <a:pt x="791" y="307"/>
                    <a:pt x="791" y="339"/>
                  </a:cubicBezTo>
                  <a:cubicBezTo>
                    <a:pt x="761" y="339"/>
                    <a:pt x="761" y="339"/>
                    <a:pt x="761" y="248"/>
                  </a:cubicBezTo>
                  <a:cubicBezTo>
                    <a:pt x="761" y="293"/>
                    <a:pt x="761" y="316"/>
                    <a:pt x="757" y="316"/>
                  </a:cubicBezTo>
                  <a:cubicBezTo>
                    <a:pt x="753" y="316"/>
                    <a:pt x="745" y="293"/>
                    <a:pt x="730" y="248"/>
                  </a:cubicBezTo>
                  <a:cubicBezTo>
                    <a:pt x="730" y="284"/>
                    <a:pt x="730" y="331"/>
                    <a:pt x="724" y="331"/>
                  </a:cubicBezTo>
                  <a:cubicBezTo>
                    <a:pt x="719" y="331"/>
                    <a:pt x="712" y="309"/>
                    <a:pt x="700" y="248"/>
                  </a:cubicBezTo>
                  <a:lnTo>
                    <a:pt x="700" y="309"/>
                  </a:lnTo>
                  <a:cubicBezTo>
                    <a:pt x="700" y="400"/>
                    <a:pt x="700" y="552"/>
                    <a:pt x="700" y="613"/>
                  </a:cubicBezTo>
                  <a:cubicBezTo>
                    <a:pt x="700" y="637"/>
                    <a:pt x="700" y="657"/>
                    <a:pt x="700" y="673"/>
                  </a:cubicBezTo>
                  <a:cubicBezTo>
                    <a:pt x="669" y="673"/>
                    <a:pt x="669" y="613"/>
                    <a:pt x="669" y="521"/>
                  </a:cubicBezTo>
                  <a:cubicBezTo>
                    <a:pt x="669" y="461"/>
                    <a:pt x="669" y="461"/>
                    <a:pt x="669" y="461"/>
                  </a:cubicBezTo>
                  <a:lnTo>
                    <a:pt x="700" y="461"/>
                  </a:lnTo>
                  <a:cubicBezTo>
                    <a:pt x="700" y="400"/>
                    <a:pt x="700" y="309"/>
                    <a:pt x="669" y="309"/>
                  </a:cubicBezTo>
                  <a:cubicBezTo>
                    <a:pt x="669" y="248"/>
                    <a:pt x="669" y="248"/>
                    <a:pt x="639" y="248"/>
                  </a:cubicBezTo>
                  <a:cubicBezTo>
                    <a:pt x="639" y="248"/>
                    <a:pt x="639" y="248"/>
                    <a:pt x="639" y="157"/>
                  </a:cubicBezTo>
                  <a:cubicBezTo>
                    <a:pt x="609" y="157"/>
                    <a:pt x="609" y="157"/>
                    <a:pt x="609" y="248"/>
                  </a:cubicBezTo>
                  <a:cubicBezTo>
                    <a:pt x="609" y="273"/>
                    <a:pt x="609" y="293"/>
                    <a:pt x="609" y="309"/>
                  </a:cubicBezTo>
                  <a:cubicBezTo>
                    <a:pt x="609" y="212"/>
                    <a:pt x="584" y="139"/>
                    <a:pt x="566" y="139"/>
                  </a:cubicBezTo>
                  <a:cubicBezTo>
                    <a:pt x="556" y="139"/>
                    <a:pt x="548" y="162"/>
                    <a:pt x="548" y="217"/>
                  </a:cubicBezTo>
                  <a:cubicBezTo>
                    <a:pt x="548" y="187"/>
                    <a:pt x="540" y="172"/>
                    <a:pt x="533" y="172"/>
                  </a:cubicBezTo>
                  <a:cubicBezTo>
                    <a:pt x="525" y="172"/>
                    <a:pt x="517" y="187"/>
                    <a:pt x="517"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7" y="306"/>
                    <a:pt x="441" y="317"/>
                    <a:pt x="437" y="317"/>
                  </a:cubicBezTo>
                  <a:cubicBezTo>
                    <a:pt x="426" y="317"/>
                    <a:pt x="426" y="260"/>
                    <a:pt x="426" y="217"/>
                  </a:cubicBezTo>
                  <a:cubicBezTo>
                    <a:pt x="426" y="217"/>
                    <a:pt x="426" y="217"/>
                    <a:pt x="396" y="278"/>
                  </a:cubicBezTo>
                  <a:cubicBezTo>
                    <a:pt x="396" y="296"/>
                    <a:pt x="396" y="317"/>
                    <a:pt x="396" y="339"/>
                  </a:cubicBezTo>
                  <a:cubicBezTo>
                    <a:pt x="396" y="278"/>
                    <a:pt x="365" y="278"/>
                    <a:pt x="365" y="278"/>
                  </a:cubicBezTo>
                  <a:cubicBezTo>
                    <a:pt x="365" y="278"/>
                    <a:pt x="365" y="278"/>
                    <a:pt x="365" y="339"/>
                  </a:cubicBezTo>
                  <a:cubicBezTo>
                    <a:pt x="365" y="430"/>
                    <a:pt x="365" y="491"/>
                    <a:pt x="365" y="491"/>
                  </a:cubicBezTo>
                  <a:cubicBezTo>
                    <a:pt x="365" y="491"/>
                    <a:pt x="365" y="552"/>
                    <a:pt x="365" y="643"/>
                  </a:cubicBezTo>
                  <a:cubicBezTo>
                    <a:pt x="365" y="643"/>
                    <a:pt x="335" y="552"/>
                    <a:pt x="335" y="491"/>
                  </a:cubicBezTo>
                  <a:cubicBezTo>
                    <a:pt x="335" y="339"/>
                    <a:pt x="335" y="278"/>
                    <a:pt x="305" y="278"/>
                  </a:cubicBezTo>
                  <a:cubicBezTo>
                    <a:pt x="305" y="278"/>
                    <a:pt x="305" y="278"/>
                    <a:pt x="305" y="187"/>
                  </a:cubicBezTo>
                  <a:cubicBezTo>
                    <a:pt x="274" y="187"/>
                    <a:pt x="274" y="187"/>
                    <a:pt x="274" y="278"/>
                  </a:cubicBezTo>
                  <a:cubicBezTo>
                    <a:pt x="264" y="298"/>
                    <a:pt x="257" y="305"/>
                    <a:pt x="253" y="305"/>
                  </a:cubicBezTo>
                  <a:cubicBezTo>
                    <a:pt x="244" y="305"/>
                    <a:pt x="244" y="278"/>
                    <a:pt x="244" y="278"/>
                  </a:cubicBezTo>
                  <a:cubicBezTo>
                    <a:pt x="244" y="293"/>
                    <a:pt x="244" y="314"/>
                    <a:pt x="244" y="339"/>
                  </a:cubicBezTo>
                  <a:cubicBezTo>
                    <a:pt x="214" y="339"/>
                    <a:pt x="214" y="339"/>
                    <a:pt x="214" y="248"/>
                  </a:cubicBezTo>
                  <a:cubicBezTo>
                    <a:pt x="214" y="268"/>
                    <a:pt x="214" y="298"/>
                    <a:pt x="214" y="339"/>
                  </a:cubicBezTo>
                  <a:cubicBezTo>
                    <a:pt x="195" y="246"/>
                    <a:pt x="188" y="210"/>
                    <a:pt x="185" y="210"/>
                  </a:cubicBezTo>
                  <a:cubicBezTo>
                    <a:pt x="183" y="210"/>
                    <a:pt x="183" y="224"/>
                    <a:pt x="183" y="248"/>
                  </a:cubicBezTo>
                  <a:cubicBezTo>
                    <a:pt x="183" y="333"/>
                    <a:pt x="183" y="371"/>
                    <a:pt x="178" y="371"/>
                  </a:cubicBezTo>
                  <a:cubicBezTo>
                    <a:pt x="173" y="371"/>
                    <a:pt x="166" y="348"/>
                    <a:pt x="153" y="309"/>
                  </a:cubicBezTo>
                  <a:lnTo>
                    <a:pt x="153" y="461"/>
                  </a:lnTo>
                  <a:cubicBezTo>
                    <a:pt x="153" y="461"/>
                    <a:pt x="153" y="521"/>
                    <a:pt x="153" y="613"/>
                  </a:cubicBezTo>
                  <a:cubicBezTo>
                    <a:pt x="153" y="627"/>
                    <a:pt x="151" y="635"/>
                    <a:pt x="148" y="635"/>
                  </a:cubicBezTo>
                  <a:cubicBezTo>
                    <a:pt x="140" y="635"/>
                    <a:pt x="122" y="561"/>
                    <a:pt x="122" y="400"/>
                  </a:cubicBezTo>
                  <a:cubicBezTo>
                    <a:pt x="122" y="400"/>
                    <a:pt x="92" y="400"/>
                    <a:pt x="92" y="309"/>
                  </a:cubicBezTo>
                  <a:cubicBezTo>
                    <a:pt x="92" y="333"/>
                    <a:pt x="92" y="353"/>
                    <a:pt x="92" y="369"/>
                  </a:cubicBezTo>
                  <a:cubicBezTo>
                    <a:pt x="92" y="309"/>
                    <a:pt x="62" y="248"/>
                    <a:pt x="62" y="248"/>
                  </a:cubicBezTo>
                  <a:lnTo>
                    <a:pt x="62" y="309"/>
                  </a:lnTo>
                  <a:cubicBezTo>
                    <a:pt x="62" y="333"/>
                    <a:pt x="62" y="353"/>
                    <a:pt x="62" y="369"/>
                  </a:cubicBezTo>
                  <a:cubicBezTo>
                    <a:pt x="31" y="369"/>
                    <a:pt x="31" y="369"/>
                    <a:pt x="31" y="309"/>
                  </a:cubicBezTo>
                  <a:cubicBezTo>
                    <a:pt x="31" y="461"/>
                    <a:pt x="31" y="521"/>
                    <a:pt x="31" y="521"/>
                  </a:cubicBezTo>
                  <a:cubicBezTo>
                    <a:pt x="31" y="521"/>
                    <a:pt x="31" y="521"/>
                    <a:pt x="31" y="582"/>
                  </a:cubicBezTo>
                  <a:cubicBezTo>
                    <a:pt x="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26"/>
                    <a:pt x="31" y="1048"/>
                    <a:pt x="31" y="1069"/>
                  </a:cubicBezTo>
                  <a:cubicBezTo>
                    <a:pt x="31" y="1045"/>
                    <a:pt x="31" y="1031"/>
                    <a:pt x="33" y="1031"/>
                  </a:cubicBezTo>
                  <a:cubicBezTo>
                    <a:pt x="36" y="1031"/>
                    <a:pt x="43" y="1067"/>
                    <a:pt x="62" y="1160"/>
                  </a:cubicBezTo>
                  <a:cubicBezTo>
                    <a:pt x="62" y="1139"/>
                    <a:pt x="62" y="1109"/>
                    <a:pt x="62" y="1069"/>
                  </a:cubicBezTo>
                  <a:cubicBezTo>
                    <a:pt x="62" y="1069"/>
                    <a:pt x="62" y="1008"/>
                    <a:pt x="62" y="917"/>
                  </a:cubicBezTo>
                  <a:cubicBezTo>
                    <a:pt x="62" y="845"/>
                    <a:pt x="62" y="816"/>
                    <a:pt x="68" y="816"/>
                  </a:cubicBezTo>
                  <a:cubicBezTo>
                    <a:pt x="72" y="816"/>
                    <a:pt x="79" y="831"/>
                    <a:pt x="92" y="856"/>
                  </a:cubicBezTo>
                  <a:cubicBezTo>
                    <a:pt x="92" y="917"/>
                    <a:pt x="92" y="1008"/>
                    <a:pt x="92" y="1008"/>
                  </a:cubicBezTo>
                  <a:cubicBezTo>
                    <a:pt x="92" y="1069"/>
                    <a:pt x="92" y="1069"/>
                    <a:pt x="92" y="1069"/>
                  </a:cubicBezTo>
                  <a:cubicBezTo>
                    <a:pt x="92" y="1069"/>
                    <a:pt x="122" y="1069"/>
                    <a:pt x="122" y="1160"/>
                  </a:cubicBezTo>
                  <a:cubicBezTo>
                    <a:pt x="122" y="1126"/>
                    <a:pt x="122" y="1042"/>
                    <a:pt x="122" y="947"/>
                  </a:cubicBezTo>
                  <a:cubicBezTo>
                    <a:pt x="122" y="947"/>
                    <a:pt x="122" y="856"/>
                    <a:pt x="122" y="856"/>
                  </a:cubicBezTo>
                  <a:cubicBezTo>
                    <a:pt x="122" y="795"/>
                    <a:pt x="122" y="795"/>
                    <a:pt x="153" y="795"/>
                  </a:cubicBezTo>
                  <a:lnTo>
                    <a:pt x="153" y="856"/>
                  </a:lnTo>
                  <a:cubicBezTo>
                    <a:pt x="153" y="795"/>
                    <a:pt x="183" y="795"/>
                    <a:pt x="183" y="795"/>
                  </a:cubicBezTo>
                  <a:cubicBezTo>
                    <a:pt x="183" y="795"/>
                    <a:pt x="183" y="795"/>
                    <a:pt x="183" y="856"/>
                  </a:cubicBezTo>
                  <a:cubicBezTo>
                    <a:pt x="183" y="898"/>
                    <a:pt x="183" y="928"/>
                    <a:pt x="183" y="947"/>
                  </a:cubicBezTo>
                  <a:cubicBezTo>
                    <a:pt x="183" y="989"/>
                    <a:pt x="183" y="1046"/>
                    <a:pt x="193" y="1046"/>
                  </a:cubicBezTo>
                  <a:cubicBezTo>
                    <a:pt x="198" y="1046"/>
                    <a:pt x="204" y="1035"/>
                    <a:pt x="214" y="1008"/>
                  </a:cubicBezTo>
                  <a:cubicBezTo>
                    <a:pt x="214" y="1008"/>
                    <a:pt x="244" y="1008"/>
                    <a:pt x="244" y="1099"/>
                  </a:cubicBezTo>
                  <a:cubicBezTo>
                    <a:pt x="244" y="1064"/>
                    <a:pt x="244" y="968"/>
                    <a:pt x="244" y="886"/>
                  </a:cubicBezTo>
                  <a:cubicBezTo>
                    <a:pt x="244" y="947"/>
                    <a:pt x="274" y="947"/>
                    <a:pt x="274" y="947"/>
                  </a:cubicBezTo>
                  <a:cubicBezTo>
                    <a:pt x="274" y="947"/>
                    <a:pt x="274" y="947"/>
                    <a:pt x="274" y="1038"/>
                  </a:cubicBezTo>
                  <a:cubicBezTo>
                    <a:pt x="274" y="977"/>
                    <a:pt x="279" y="950"/>
                    <a:pt x="285" y="950"/>
                  </a:cubicBezTo>
                  <a:cubicBezTo>
                    <a:pt x="294" y="950"/>
                    <a:pt x="305" y="1008"/>
                    <a:pt x="305" y="1099"/>
                  </a:cubicBezTo>
                  <a:cubicBezTo>
                    <a:pt x="305" y="1190"/>
                    <a:pt x="305" y="1190"/>
                    <a:pt x="305" y="1190"/>
                  </a:cubicBezTo>
                  <a:cubicBezTo>
                    <a:pt x="305" y="1099"/>
                    <a:pt x="335" y="1099"/>
                    <a:pt x="335" y="1099"/>
                  </a:cubicBezTo>
                  <a:cubicBezTo>
                    <a:pt x="335" y="1099"/>
                    <a:pt x="335" y="1099"/>
                    <a:pt x="335" y="977"/>
                  </a:cubicBezTo>
                  <a:cubicBezTo>
                    <a:pt x="335" y="825"/>
                    <a:pt x="335" y="825"/>
                    <a:pt x="365" y="825"/>
                  </a:cubicBezTo>
                  <a:cubicBezTo>
                    <a:pt x="365" y="825"/>
                    <a:pt x="365" y="825"/>
                    <a:pt x="365" y="886"/>
                  </a:cubicBezTo>
                  <a:cubicBezTo>
                    <a:pt x="365" y="886"/>
                    <a:pt x="365" y="977"/>
                    <a:pt x="365" y="977"/>
                  </a:cubicBezTo>
                  <a:cubicBezTo>
                    <a:pt x="365" y="977"/>
                    <a:pt x="365" y="977"/>
                    <a:pt x="365" y="1038"/>
                  </a:cubicBezTo>
                  <a:cubicBezTo>
                    <a:pt x="365" y="1038"/>
                    <a:pt x="365" y="1129"/>
                    <a:pt x="396" y="1129"/>
                  </a:cubicBezTo>
                  <a:cubicBezTo>
                    <a:pt x="396" y="1087"/>
                    <a:pt x="396" y="1030"/>
                    <a:pt x="406" y="1030"/>
                  </a:cubicBezTo>
                  <a:cubicBezTo>
                    <a:pt x="411" y="1030"/>
                    <a:pt x="417" y="1041"/>
                    <a:pt x="426" y="1069"/>
                  </a:cubicBezTo>
                  <a:cubicBezTo>
                    <a:pt x="426" y="1069"/>
                    <a:pt x="457" y="1069"/>
                    <a:pt x="457" y="977"/>
                  </a:cubicBezTo>
                  <a:cubicBezTo>
                    <a:pt x="457" y="977"/>
                    <a:pt x="457" y="977"/>
                    <a:pt x="457" y="1069"/>
                  </a:cubicBezTo>
                  <a:cubicBezTo>
                    <a:pt x="457" y="1069"/>
                    <a:pt x="487" y="1069"/>
                    <a:pt x="487" y="977"/>
                  </a:cubicBezTo>
                  <a:cubicBezTo>
                    <a:pt x="487" y="1069"/>
                    <a:pt x="487" y="1069"/>
                    <a:pt x="487" y="1069"/>
                  </a:cubicBezTo>
                  <a:cubicBezTo>
                    <a:pt x="501" y="1027"/>
                    <a:pt x="515" y="1011"/>
                    <a:pt x="525" y="1011"/>
                  </a:cubicBezTo>
                  <a:cubicBezTo>
                    <a:pt x="539" y="1011"/>
                    <a:pt x="548" y="1035"/>
                    <a:pt x="548" y="1069"/>
                  </a:cubicBezTo>
                  <a:cubicBezTo>
                    <a:pt x="548" y="1008"/>
                    <a:pt x="548" y="1008"/>
                    <a:pt x="548" y="1008"/>
                  </a:cubicBezTo>
                  <a:cubicBezTo>
                    <a:pt x="548" y="1063"/>
                    <a:pt x="552" y="1086"/>
                    <a:pt x="557" y="1086"/>
                  </a:cubicBezTo>
                  <a:cubicBezTo>
                    <a:pt x="565" y="1086"/>
                    <a:pt x="575" y="1032"/>
                    <a:pt x="578" y="955"/>
                  </a:cubicBezTo>
                  <a:lnTo>
                    <a:pt x="578" y="955"/>
                  </a:lnTo>
                  <a:cubicBezTo>
                    <a:pt x="578" y="971"/>
                    <a:pt x="578" y="989"/>
                    <a:pt x="578" y="1008"/>
                  </a:cubicBezTo>
                  <a:cubicBezTo>
                    <a:pt x="595" y="836"/>
                    <a:pt x="603" y="742"/>
                    <a:pt x="606" y="742"/>
                  </a:cubicBezTo>
                  <a:cubicBezTo>
                    <a:pt x="609" y="742"/>
                    <a:pt x="609" y="798"/>
                    <a:pt x="609" y="917"/>
                  </a:cubicBezTo>
                  <a:cubicBezTo>
                    <a:pt x="609" y="950"/>
                    <a:pt x="609" y="980"/>
                    <a:pt x="609" y="1008"/>
                  </a:cubicBezTo>
                  <a:cubicBezTo>
                    <a:pt x="609" y="932"/>
                    <a:pt x="609" y="894"/>
                    <a:pt x="612" y="894"/>
                  </a:cubicBezTo>
                  <a:cubicBezTo>
                    <a:pt x="616" y="894"/>
                    <a:pt x="624" y="932"/>
                    <a:pt x="639" y="1008"/>
                  </a:cubicBezTo>
                  <a:cubicBezTo>
                    <a:pt x="639" y="1123"/>
                    <a:pt x="639" y="1176"/>
                    <a:pt x="644" y="1176"/>
                  </a:cubicBezTo>
                  <a:cubicBezTo>
                    <a:pt x="648" y="1176"/>
                    <a:pt x="656" y="1138"/>
                    <a:pt x="669" y="1069"/>
                  </a:cubicBezTo>
                  <a:cubicBezTo>
                    <a:pt x="669" y="1011"/>
                    <a:pt x="676" y="981"/>
                    <a:pt x="680" y="981"/>
                  </a:cubicBezTo>
                  <a:lnTo>
                    <a:pt x="680" y="981"/>
                  </a:lnTo>
                  <a:cubicBezTo>
                    <a:pt x="685" y="981"/>
                    <a:pt x="685" y="1019"/>
                    <a:pt x="669" y="1099"/>
                  </a:cubicBezTo>
                  <a:cubicBezTo>
                    <a:pt x="669" y="1124"/>
                    <a:pt x="669" y="1144"/>
                    <a:pt x="669" y="1160"/>
                  </a:cubicBezTo>
                  <a:lnTo>
                    <a:pt x="700" y="1160"/>
                  </a:lnTo>
                  <a:cubicBezTo>
                    <a:pt x="700" y="1160"/>
                    <a:pt x="700" y="1099"/>
                    <a:pt x="700" y="1008"/>
                  </a:cubicBezTo>
                  <a:cubicBezTo>
                    <a:pt x="700" y="1105"/>
                    <a:pt x="700" y="1177"/>
                    <a:pt x="708" y="1177"/>
                  </a:cubicBezTo>
                  <a:cubicBezTo>
                    <a:pt x="712" y="1177"/>
                    <a:pt x="719" y="1154"/>
                    <a:pt x="730" y="1099"/>
                  </a:cubicBezTo>
                  <a:cubicBezTo>
                    <a:pt x="730" y="1099"/>
                    <a:pt x="730" y="1099"/>
                    <a:pt x="730" y="1008"/>
                  </a:cubicBezTo>
                  <a:cubicBezTo>
                    <a:pt x="730" y="991"/>
                    <a:pt x="730" y="983"/>
                    <a:pt x="731" y="983"/>
                  </a:cubicBezTo>
                  <a:cubicBezTo>
                    <a:pt x="733" y="983"/>
                    <a:pt x="739" y="1033"/>
                    <a:pt x="761" y="1099"/>
                  </a:cubicBezTo>
                  <a:cubicBezTo>
                    <a:pt x="761" y="1080"/>
                    <a:pt x="761" y="1060"/>
                    <a:pt x="761" y="1038"/>
                  </a:cubicBezTo>
                  <a:cubicBezTo>
                    <a:pt x="761" y="1099"/>
                    <a:pt x="761" y="1099"/>
                    <a:pt x="791" y="1160"/>
                  </a:cubicBezTo>
                  <a:cubicBezTo>
                    <a:pt x="791" y="1160"/>
                    <a:pt x="791" y="1160"/>
                    <a:pt x="791" y="1099"/>
                  </a:cubicBezTo>
                  <a:cubicBezTo>
                    <a:pt x="791" y="1069"/>
                    <a:pt x="799" y="1053"/>
                    <a:pt x="806" y="1053"/>
                  </a:cubicBezTo>
                  <a:cubicBezTo>
                    <a:pt x="814" y="1053"/>
                    <a:pt x="821" y="1069"/>
                    <a:pt x="821" y="1099"/>
                  </a:cubicBezTo>
                  <a:cubicBezTo>
                    <a:pt x="821" y="1099"/>
                    <a:pt x="821" y="1038"/>
                    <a:pt x="821" y="1038"/>
                  </a:cubicBezTo>
                  <a:cubicBezTo>
                    <a:pt x="821" y="1038"/>
                    <a:pt x="852" y="1038"/>
                    <a:pt x="852" y="947"/>
                  </a:cubicBezTo>
                  <a:cubicBezTo>
                    <a:pt x="852" y="966"/>
                    <a:pt x="852" y="996"/>
                    <a:pt x="852" y="1038"/>
                  </a:cubicBezTo>
                  <a:cubicBezTo>
                    <a:pt x="852" y="1008"/>
                    <a:pt x="852" y="993"/>
                    <a:pt x="856" y="993"/>
                  </a:cubicBezTo>
                  <a:cubicBezTo>
                    <a:pt x="859" y="993"/>
                    <a:pt x="867" y="1008"/>
                    <a:pt x="882" y="1038"/>
                  </a:cubicBezTo>
                  <a:cubicBezTo>
                    <a:pt x="882" y="1016"/>
                    <a:pt x="882" y="995"/>
                    <a:pt x="882" y="977"/>
                  </a:cubicBezTo>
                  <a:cubicBezTo>
                    <a:pt x="882" y="977"/>
                    <a:pt x="882" y="977"/>
                    <a:pt x="882" y="886"/>
                  </a:cubicBezTo>
                  <a:cubicBezTo>
                    <a:pt x="897" y="810"/>
                    <a:pt x="905" y="772"/>
                    <a:pt x="909" y="772"/>
                  </a:cubicBezTo>
                  <a:cubicBezTo>
                    <a:pt x="913" y="772"/>
                    <a:pt x="913" y="810"/>
                    <a:pt x="913" y="886"/>
                  </a:cubicBezTo>
                  <a:cubicBezTo>
                    <a:pt x="913" y="937"/>
                    <a:pt x="922" y="979"/>
                    <a:pt x="931" y="979"/>
                  </a:cubicBezTo>
                  <a:cubicBezTo>
                    <a:pt x="937" y="979"/>
                    <a:pt x="943" y="953"/>
                    <a:pt x="943" y="886"/>
                  </a:cubicBezTo>
                  <a:cubicBezTo>
                    <a:pt x="958" y="932"/>
                    <a:pt x="966" y="955"/>
                    <a:pt x="970" y="955"/>
                  </a:cubicBezTo>
                  <a:cubicBezTo>
                    <a:pt x="973" y="955"/>
                    <a:pt x="973" y="932"/>
                    <a:pt x="973" y="886"/>
                  </a:cubicBezTo>
                  <a:cubicBezTo>
                    <a:pt x="973" y="865"/>
                    <a:pt x="973" y="844"/>
                    <a:pt x="973" y="825"/>
                  </a:cubicBezTo>
                  <a:cubicBezTo>
                    <a:pt x="1004" y="825"/>
                    <a:pt x="1004" y="917"/>
                    <a:pt x="1004" y="977"/>
                  </a:cubicBezTo>
                  <a:lnTo>
                    <a:pt x="1034" y="977"/>
                  </a:lnTo>
                  <a:cubicBezTo>
                    <a:pt x="1034" y="1044"/>
                    <a:pt x="1040" y="1070"/>
                    <a:pt x="1047" y="1070"/>
                  </a:cubicBezTo>
                  <a:cubicBezTo>
                    <a:pt x="1055" y="1070"/>
                    <a:pt x="1065" y="1028"/>
                    <a:pt x="1065" y="977"/>
                  </a:cubicBezTo>
                  <a:cubicBezTo>
                    <a:pt x="1065" y="927"/>
                    <a:pt x="1065" y="851"/>
                    <a:pt x="1065" y="765"/>
                  </a:cubicBezTo>
                  <a:lnTo>
                    <a:pt x="1095" y="552"/>
                  </a:lnTo>
                  <a:lnTo>
                    <a:pt x="1095" y="765"/>
                  </a:lnTo>
                  <a:cubicBezTo>
                    <a:pt x="1095" y="828"/>
                    <a:pt x="1095" y="878"/>
                    <a:pt x="1095" y="917"/>
                  </a:cubicBezTo>
                  <a:cubicBezTo>
                    <a:pt x="1095" y="977"/>
                    <a:pt x="1095" y="977"/>
                    <a:pt x="1125" y="1008"/>
                  </a:cubicBezTo>
                  <a:cubicBezTo>
                    <a:pt x="1125" y="1008"/>
                    <a:pt x="1125" y="1008"/>
                    <a:pt x="1125" y="917"/>
                  </a:cubicBezTo>
                  <a:lnTo>
                    <a:pt x="1156" y="917"/>
                  </a:lnTo>
                  <a:cubicBezTo>
                    <a:pt x="1156" y="1008"/>
                    <a:pt x="1156" y="1008"/>
                    <a:pt x="1186" y="1008"/>
                  </a:cubicBezTo>
                  <a:cubicBezTo>
                    <a:pt x="1217" y="1008"/>
                    <a:pt x="1247" y="1008"/>
                    <a:pt x="1247" y="856"/>
                  </a:cubicBezTo>
                  <a:cubicBezTo>
                    <a:pt x="1247" y="921"/>
                    <a:pt x="1247" y="971"/>
                    <a:pt x="1247" y="971"/>
                  </a:cubicBezTo>
                  <a:cubicBezTo>
                    <a:pt x="1247" y="980"/>
                    <a:pt x="1247" y="992"/>
                    <a:pt x="1247" y="1008"/>
                  </a:cubicBezTo>
                  <a:cubicBezTo>
                    <a:pt x="1260" y="1075"/>
                    <a:pt x="1268" y="1100"/>
                    <a:pt x="1272" y="1100"/>
                  </a:cubicBezTo>
                  <a:cubicBezTo>
                    <a:pt x="1277" y="1100"/>
                    <a:pt x="1277" y="1059"/>
                    <a:pt x="1277" y="1008"/>
                  </a:cubicBezTo>
                  <a:cubicBezTo>
                    <a:pt x="1277" y="1045"/>
                    <a:pt x="1277" y="1078"/>
                    <a:pt x="1277" y="1099"/>
                  </a:cubicBezTo>
                  <a:cubicBezTo>
                    <a:pt x="1277" y="1048"/>
                    <a:pt x="1287" y="1006"/>
                    <a:pt x="1295" y="1006"/>
                  </a:cubicBezTo>
                  <a:cubicBezTo>
                    <a:pt x="1302" y="1006"/>
                    <a:pt x="1308" y="1032"/>
                    <a:pt x="1308" y="1099"/>
                  </a:cubicBezTo>
                  <a:cubicBezTo>
                    <a:pt x="1308" y="1008"/>
                    <a:pt x="1338" y="1008"/>
                    <a:pt x="1338" y="1008"/>
                  </a:cubicBezTo>
                  <a:cubicBezTo>
                    <a:pt x="1338" y="1008"/>
                    <a:pt x="1338" y="1008"/>
                    <a:pt x="1338" y="1099"/>
                  </a:cubicBezTo>
                  <a:cubicBezTo>
                    <a:pt x="1369" y="1099"/>
                    <a:pt x="1369" y="947"/>
                    <a:pt x="1369" y="947"/>
                  </a:cubicBezTo>
                  <a:cubicBezTo>
                    <a:pt x="1369" y="1038"/>
                    <a:pt x="1399" y="1038"/>
                    <a:pt x="1399" y="1038"/>
                  </a:cubicBezTo>
                  <a:cubicBezTo>
                    <a:pt x="1399" y="1038"/>
                    <a:pt x="1399" y="1038"/>
                    <a:pt x="1399" y="977"/>
                  </a:cubicBezTo>
                  <a:cubicBezTo>
                    <a:pt x="1369" y="977"/>
                    <a:pt x="1399" y="825"/>
                    <a:pt x="1399" y="765"/>
                  </a:cubicBezTo>
                  <a:cubicBezTo>
                    <a:pt x="1399" y="765"/>
                    <a:pt x="1399" y="765"/>
                    <a:pt x="1399" y="825"/>
                  </a:cubicBezTo>
                  <a:cubicBezTo>
                    <a:pt x="1399" y="878"/>
                    <a:pt x="1399" y="920"/>
                    <a:pt x="1399" y="947"/>
                  </a:cubicBezTo>
                  <a:cubicBezTo>
                    <a:pt x="1415" y="1027"/>
                    <a:pt x="1423" y="1065"/>
                    <a:pt x="1426" y="1065"/>
                  </a:cubicBezTo>
                  <a:cubicBezTo>
                    <a:pt x="1429" y="1065"/>
                    <a:pt x="1429" y="1035"/>
                    <a:pt x="1429" y="977"/>
                  </a:cubicBezTo>
                  <a:cubicBezTo>
                    <a:pt x="1429" y="932"/>
                    <a:pt x="1437" y="909"/>
                    <a:pt x="1445" y="909"/>
                  </a:cubicBezTo>
                  <a:cubicBezTo>
                    <a:pt x="1452" y="909"/>
                    <a:pt x="1460" y="932"/>
                    <a:pt x="1460" y="977"/>
                  </a:cubicBezTo>
                  <a:cubicBezTo>
                    <a:pt x="1460" y="996"/>
                    <a:pt x="1460" y="1019"/>
                    <a:pt x="1460" y="1038"/>
                  </a:cubicBezTo>
                  <a:cubicBezTo>
                    <a:pt x="1460" y="1131"/>
                    <a:pt x="1471" y="1167"/>
                    <a:pt x="1480" y="1167"/>
                  </a:cubicBezTo>
                  <a:cubicBezTo>
                    <a:pt x="1486" y="1167"/>
                    <a:pt x="1490" y="1153"/>
                    <a:pt x="1490" y="1129"/>
                  </a:cubicBezTo>
                  <a:cubicBezTo>
                    <a:pt x="1490" y="1038"/>
                    <a:pt x="1490" y="1038"/>
                    <a:pt x="1490" y="1038"/>
                  </a:cubicBezTo>
                  <a:cubicBezTo>
                    <a:pt x="1521" y="977"/>
                    <a:pt x="1521" y="977"/>
                    <a:pt x="1521" y="886"/>
                  </a:cubicBezTo>
                  <a:cubicBezTo>
                    <a:pt x="1521" y="977"/>
                    <a:pt x="1521" y="977"/>
                    <a:pt x="1521" y="977"/>
                  </a:cubicBezTo>
                  <a:lnTo>
                    <a:pt x="1551" y="977"/>
                  </a:lnTo>
                  <a:lnTo>
                    <a:pt x="1551" y="917"/>
                  </a:lnTo>
                  <a:cubicBezTo>
                    <a:pt x="1551" y="993"/>
                    <a:pt x="1566" y="1031"/>
                    <a:pt x="1581" y="1031"/>
                  </a:cubicBezTo>
                  <a:cubicBezTo>
                    <a:pt x="1597" y="1031"/>
                    <a:pt x="1612" y="993"/>
                    <a:pt x="1612" y="917"/>
                  </a:cubicBezTo>
                  <a:lnTo>
                    <a:pt x="1612" y="977"/>
                  </a:lnTo>
                  <a:cubicBezTo>
                    <a:pt x="1612" y="1069"/>
                    <a:pt x="1612" y="1069"/>
                    <a:pt x="1612" y="1069"/>
                  </a:cubicBezTo>
                  <a:cubicBezTo>
                    <a:pt x="1612" y="1069"/>
                    <a:pt x="1642" y="1008"/>
                    <a:pt x="1642" y="1008"/>
                  </a:cubicBezTo>
                  <a:cubicBezTo>
                    <a:pt x="1673" y="1008"/>
                    <a:pt x="1673" y="1008"/>
                    <a:pt x="1673" y="917"/>
                  </a:cubicBezTo>
                  <a:cubicBezTo>
                    <a:pt x="1673" y="917"/>
                    <a:pt x="1673" y="917"/>
                    <a:pt x="1673" y="1008"/>
                  </a:cubicBezTo>
                  <a:cubicBezTo>
                    <a:pt x="1673" y="1069"/>
                    <a:pt x="1673" y="1069"/>
                    <a:pt x="1673" y="1069"/>
                  </a:cubicBezTo>
                  <a:cubicBezTo>
                    <a:pt x="1703" y="1069"/>
                    <a:pt x="1703" y="1008"/>
                    <a:pt x="1703" y="917"/>
                  </a:cubicBezTo>
                  <a:cubicBezTo>
                    <a:pt x="1703" y="967"/>
                    <a:pt x="1712" y="989"/>
                    <a:pt x="1720" y="989"/>
                  </a:cubicBezTo>
                  <a:cubicBezTo>
                    <a:pt x="1727" y="989"/>
                    <a:pt x="1733" y="974"/>
                    <a:pt x="1733" y="947"/>
                  </a:cubicBezTo>
                  <a:cubicBezTo>
                    <a:pt x="1733" y="947"/>
                    <a:pt x="1733" y="947"/>
                    <a:pt x="1733" y="1008"/>
                  </a:cubicBezTo>
                  <a:cubicBezTo>
                    <a:pt x="1733" y="1044"/>
                    <a:pt x="1744" y="1091"/>
                    <a:pt x="1753" y="1091"/>
                  </a:cubicBezTo>
                  <a:cubicBezTo>
                    <a:pt x="1759" y="1091"/>
                    <a:pt x="1764" y="1069"/>
                    <a:pt x="1764" y="1008"/>
                  </a:cubicBezTo>
                  <a:cubicBezTo>
                    <a:pt x="1764" y="1008"/>
                    <a:pt x="1764" y="1008"/>
                    <a:pt x="1764" y="1099"/>
                  </a:cubicBezTo>
                  <a:cubicBezTo>
                    <a:pt x="1764" y="1053"/>
                    <a:pt x="1771" y="1031"/>
                    <a:pt x="1779" y="1031"/>
                  </a:cubicBezTo>
                  <a:cubicBezTo>
                    <a:pt x="1786" y="1031"/>
                    <a:pt x="1794" y="1053"/>
                    <a:pt x="1794" y="1099"/>
                  </a:cubicBezTo>
                  <a:cubicBezTo>
                    <a:pt x="1794" y="1099"/>
                    <a:pt x="1794" y="1099"/>
                    <a:pt x="1794" y="1008"/>
                  </a:cubicBezTo>
                  <a:lnTo>
                    <a:pt x="1794" y="947"/>
                  </a:lnTo>
                  <a:cubicBezTo>
                    <a:pt x="1794" y="1023"/>
                    <a:pt x="1794" y="1061"/>
                    <a:pt x="1798" y="1061"/>
                  </a:cubicBezTo>
                  <a:cubicBezTo>
                    <a:pt x="1802" y="1061"/>
                    <a:pt x="1809" y="1023"/>
                    <a:pt x="1824" y="947"/>
                  </a:cubicBezTo>
                  <a:cubicBezTo>
                    <a:pt x="1824" y="1008"/>
                    <a:pt x="1824" y="1008"/>
                    <a:pt x="1824" y="1008"/>
                  </a:cubicBezTo>
                  <a:cubicBezTo>
                    <a:pt x="1824" y="1008"/>
                    <a:pt x="1855" y="947"/>
                    <a:pt x="1855" y="947"/>
                  </a:cubicBezTo>
                  <a:cubicBezTo>
                    <a:pt x="1885" y="947"/>
                    <a:pt x="1916" y="947"/>
                    <a:pt x="1916" y="886"/>
                  </a:cubicBezTo>
                  <a:cubicBezTo>
                    <a:pt x="1916" y="947"/>
                    <a:pt x="1916" y="947"/>
                    <a:pt x="1916" y="947"/>
                  </a:cubicBezTo>
                  <a:cubicBezTo>
                    <a:pt x="1916" y="947"/>
                    <a:pt x="1946" y="947"/>
                    <a:pt x="1946" y="1038"/>
                  </a:cubicBezTo>
                  <a:cubicBezTo>
                    <a:pt x="1946" y="977"/>
                    <a:pt x="1946" y="977"/>
                    <a:pt x="1946" y="977"/>
                  </a:cubicBezTo>
                  <a:cubicBezTo>
                    <a:pt x="1946" y="989"/>
                    <a:pt x="1947" y="1000"/>
                    <a:pt x="1949" y="1010"/>
                  </a:cubicBezTo>
                  <a:lnTo>
                    <a:pt x="1949" y="1010"/>
                  </a:lnTo>
                  <a:cubicBezTo>
                    <a:pt x="1956" y="974"/>
                    <a:pt x="1976" y="961"/>
                    <a:pt x="1976" y="886"/>
                  </a:cubicBezTo>
                  <a:cubicBezTo>
                    <a:pt x="1976" y="886"/>
                    <a:pt x="1976" y="886"/>
                    <a:pt x="1976" y="977"/>
                  </a:cubicBezTo>
                  <a:cubicBezTo>
                    <a:pt x="1976" y="995"/>
                    <a:pt x="1979" y="1003"/>
                    <a:pt x="1983" y="1003"/>
                  </a:cubicBezTo>
                  <a:cubicBezTo>
                    <a:pt x="1992" y="1003"/>
                    <a:pt x="2007" y="960"/>
                    <a:pt x="2007" y="917"/>
                  </a:cubicBezTo>
                  <a:cubicBezTo>
                    <a:pt x="2007" y="977"/>
                    <a:pt x="2007" y="977"/>
                    <a:pt x="2007" y="977"/>
                  </a:cubicBezTo>
                  <a:cubicBezTo>
                    <a:pt x="2007" y="994"/>
                    <a:pt x="2007" y="1016"/>
                    <a:pt x="2007" y="1038"/>
                  </a:cubicBezTo>
                  <a:cubicBezTo>
                    <a:pt x="2007" y="1129"/>
                    <a:pt x="2007" y="1129"/>
                    <a:pt x="2037" y="1129"/>
                  </a:cubicBezTo>
                  <a:cubicBezTo>
                    <a:pt x="2037" y="1069"/>
                    <a:pt x="2037" y="1069"/>
                    <a:pt x="2068" y="1069"/>
                  </a:cubicBezTo>
                  <a:cubicBezTo>
                    <a:pt x="2068" y="1069"/>
                    <a:pt x="2068" y="977"/>
                    <a:pt x="2098" y="856"/>
                  </a:cubicBezTo>
                  <a:cubicBezTo>
                    <a:pt x="2098" y="871"/>
                    <a:pt x="2098" y="893"/>
                    <a:pt x="2098" y="917"/>
                  </a:cubicBezTo>
                  <a:cubicBezTo>
                    <a:pt x="2113" y="962"/>
                    <a:pt x="2121" y="985"/>
                    <a:pt x="2125" y="985"/>
                  </a:cubicBezTo>
                  <a:cubicBezTo>
                    <a:pt x="2128" y="985"/>
                    <a:pt x="2128" y="962"/>
                    <a:pt x="2128" y="917"/>
                  </a:cubicBezTo>
                  <a:cubicBezTo>
                    <a:pt x="2128" y="886"/>
                    <a:pt x="2136" y="871"/>
                    <a:pt x="2144" y="871"/>
                  </a:cubicBezTo>
                  <a:cubicBezTo>
                    <a:pt x="2151" y="871"/>
                    <a:pt x="2159" y="886"/>
                    <a:pt x="2159" y="917"/>
                  </a:cubicBezTo>
                  <a:cubicBezTo>
                    <a:pt x="2159" y="927"/>
                    <a:pt x="2159" y="938"/>
                    <a:pt x="2159" y="947"/>
                  </a:cubicBezTo>
                  <a:cubicBezTo>
                    <a:pt x="2189" y="947"/>
                    <a:pt x="2189" y="947"/>
                    <a:pt x="2189" y="856"/>
                  </a:cubicBezTo>
                  <a:cubicBezTo>
                    <a:pt x="2189" y="856"/>
                    <a:pt x="2189" y="947"/>
                    <a:pt x="2189" y="947"/>
                  </a:cubicBezTo>
                  <a:lnTo>
                    <a:pt x="2189" y="1008"/>
                  </a:lnTo>
                  <a:cubicBezTo>
                    <a:pt x="2189" y="1008"/>
                    <a:pt x="2189" y="1008"/>
                    <a:pt x="2220" y="947"/>
                  </a:cubicBezTo>
                  <a:cubicBezTo>
                    <a:pt x="2220" y="969"/>
                    <a:pt x="2220" y="991"/>
                    <a:pt x="2220" y="1008"/>
                  </a:cubicBezTo>
                  <a:cubicBezTo>
                    <a:pt x="2220" y="1084"/>
                    <a:pt x="2220" y="1122"/>
                    <a:pt x="2223" y="1122"/>
                  </a:cubicBezTo>
                  <a:cubicBezTo>
                    <a:pt x="2227" y="1122"/>
                    <a:pt x="2235" y="1084"/>
                    <a:pt x="2250" y="1008"/>
                  </a:cubicBezTo>
                  <a:cubicBezTo>
                    <a:pt x="2250" y="1008"/>
                    <a:pt x="2250" y="947"/>
                    <a:pt x="2280" y="947"/>
                  </a:cubicBezTo>
                  <a:cubicBezTo>
                    <a:pt x="2280" y="947"/>
                    <a:pt x="2280" y="947"/>
                    <a:pt x="2311" y="1008"/>
                  </a:cubicBezTo>
                  <a:cubicBezTo>
                    <a:pt x="2311" y="947"/>
                    <a:pt x="2311" y="947"/>
                    <a:pt x="2311" y="947"/>
                  </a:cubicBezTo>
                  <a:cubicBezTo>
                    <a:pt x="2311" y="965"/>
                    <a:pt x="2313" y="972"/>
                    <a:pt x="2317" y="972"/>
                  </a:cubicBezTo>
                  <a:cubicBezTo>
                    <a:pt x="2326" y="972"/>
                    <a:pt x="2341" y="929"/>
                    <a:pt x="2341" y="886"/>
                  </a:cubicBezTo>
                  <a:cubicBezTo>
                    <a:pt x="2341" y="907"/>
                    <a:pt x="2341" y="928"/>
                    <a:pt x="2341" y="947"/>
                  </a:cubicBezTo>
                  <a:cubicBezTo>
                    <a:pt x="2341" y="983"/>
                    <a:pt x="2341" y="1014"/>
                    <a:pt x="2341" y="1038"/>
                  </a:cubicBezTo>
                  <a:cubicBezTo>
                    <a:pt x="2341" y="947"/>
                    <a:pt x="2341" y="947"/>
                    <a:pt x="2372" y="947"/>
                  </a:cubicBezTo>
                  <a:cubicBezTo>
                    <a:pt x="2372" y="947"/>
                    <a:pt x="2372" y="947"/>
                    <a:pt x="2372" y="886"/>
                  </a:cubicBezTo>
                  <a:cubicBezTo>
                    <a:pt x="2372" y="825"/>
                    <a:pt x="2372" y="825"/>
                    <a:pt x="2372" y="825"/>
                  </a:cubicBezTo>
                  <a:cubicBezTo>
                    <a:pt x="2372" y="886"/>
                    <a:pt x="2402" y="886"/>
                    <a:pt x="2402" y="886"/>
                  </a:cubicBezTo>
                  <a:lnTo>
                    <a:pt x="2402" y="947"/>
                  </a:lnTo>
                  <a:cubicBezTo>
                    <a:pt x="2402" y="983"/>
                    <a:pt x="2402" y="1014"/>
                    <a:pt x="2402" y="1038"/>
                  </a:cubicBezTo>
                  <a:cubicBezTo>
                    <a:pt x="2402" y="977"/>
                    <a:pt x="2493" y="977"/>
                    <a:pt x="2493" y="977"/>
                  </a:cubicBezTo>
                  <a:cubicBezTo>
                    <a:pt x="2508" y="1023"/>
                    <a:pt x="2516" y="1046"/>
                    <a:pt x="2520" y="1046"/>
                  </a:cubicBezTo>
                  <a:cubicBezTo>
                    <a:pt x="2524" y="1046"/>
                    <a:pt x="2524" y="1023"/>
                    <a:pt x="2524" y="977"/>
                  </a:cubicBezTo>
                  <a:cubicBezTo>
                    <a:pt x="2524" y="917"/>
                    <a:pt x="2524" y="917"/>
                    <a:pt x="2554" y="917"/>
                  </a:cubicBezTo>
                  <a:cubicBezTo>
                    <a:pt x="2584" y="917"/>
                    <a:pt x="2615" y="917"/>
                    <a:pt x="2615" y="856"/>
                  </a:cubicBezTo>
                  <a:cubicBezTo>
                    <a:pt x="2615" y="856"/>
                    <a:pt x="2645" y="765"/>
                    <a:pt x="2645" y="765"/>
                  </a:cubicBezTo>
                  <a:cubicBezTo>
                    <a:pt x="2645" y="856"/>
                    <a:pt x="2645" y="917"/>
                    <a:pt x="2645" y="917"/>
                  </a:cubicBezTo>
                  <a:lnTo>
                    <a:pt x="2676" y="917"/>
                  </a:lnTo>
                  <a:cubicBezTo>
                    <a:pt x="2676" y="964"/>
                    <a:pt x="2679" y="982"/>
                    <a:pt x="2683" y="982"/>
                  </a:cubicBezTo>
                  <a:cubicBezTo>
                    <a:pt x="2692" y="982"/>
                    <a:pt x="2706" y="897"/>
                    <a:pt x="270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5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49" y="886"/>
                    <a:pt x="2949" y="977"/>
                  </a:cubicBezTo>
                  <a:cubicBezTo>
                    <a:pt x="2949" y="977"/>
                    <a:pt x="2980" y="977"/>
                    <a:pt x="2980" y="886"/>
                  </a:cubicBezTo>
                  <a:lnTo>
                    <a:pt x="3010" y="886"/>
                  </a:lnTo>
                  <a:cubicBezTo>
                    <a:pt x="3010" y="886"/>
                    <a:pt x="3010" y="825"/>
                    <a:pt x="3010" y="825"/>
                  </a:cubicBezTo>
                  <a:cubicBezTo>
                    <a:pt x="3010" y="886"/>
                    <a:pt x="3040" y="917"/>
                    <a:pt x="3071" y="917"/>
                  </a:cubicBezTo>
                  <a:cubicBezTo>
                    <a:pt x="3101" y="917"/>
                    <a:pt x="3132" y="917"/>
                    <a:pt x="3132" y="977"/>
                  </a:cubicBezTo>
                  <a:cubicBezTo>
                    <a:pt x="3132" y="977"/>
                    <a:pt x="3132" y="977"/>
                    <a:pt x="3132" y="917"/>
                  </a:cubicBezTo>
                  <a:cubicBezTo>
                    <a:pt x="3132" y="893"/>
                    <a:pt x="3132" y="872"/>
                    <a:pt x="3132" y="856"/>
                  </a:cubicBezTo>
                  <a:cubicBezTo>
                    <a:pt x="3132" y="917"/>
                    <a:pt x="3139" y="947"/>
                    <a:pt x="3147" y="947"/>
                  </a:cubicBezTo>
                  <a:cubicBezTo>
                    <a:pt x="3154" y="947"/>
                    <a:pt x="3162" y="917"/>
                    <a:pt x="3162" y="856"/>
                  </a:cubicBezTo>
                  <a:lnTo>
                    <a:pt x="3162" y="917"/>
                  </a:lnTo>
                  <a:cubicBezTo>
                    <a:pt x="3162" y="978"/>
                    <a:pt x="3167" y="1005"/>
                    <a:pt x="3173" y="1005"/>
                  </a:cubicBezTo>
                  <a:cubicBezTo>
                    <a:pt x="3181" y="1005"/>
                    <a:pt x="3192" y="946"/>
                    <a:pt x="3192" y="856"/>
                  </a:cubicBezTo>
                  <a:cubicBezTo>
                    <a:pt x="3192" y="898"/>
                    <a:pt x="3192" y="955"/>
                    <a:pt x="3192" y="955"/>
                  </a:cubicBezTo>
                  <a:cubicBezTo>
                    <a:pt x="3192" y="977"/>
                    <a:pt x="3192" y="1013"/>
                    <a:pt x="3192" y="1069"/>
                  </a:cubicBezTo>
                  <a:lnTo>
                    <a:pt x="3223" y="1069"/>
                  </a:ln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04" y="224"/>
                    <a:pt x="3197" y="180"/>
                    <a:pt x="3194" y="180"/>
                  </a:cubicBezTo>
                  <a:cubicBezTo>
                    <a:pt x="3192" y="180"/>
                    <a:pt x="3192" y="199"/>
                    <a:pt x="3192" y="248"/>
                  </a:cubicBezTo>
                  <a:cubicBezTo>
                    <a:pt x="3192" y="187"/>
                    <a:pt x="3162" y="187"/>
                    <a:pt x="3132" y="187"/>
                  </a:cubicBezTo>
                  <a:cubicBezTo>
                    <a:pt x="3132" y="187"/>
                    <a:pt x="3101" y="187"/>
                    <a:pt x="3101" y="96"/>
                  </a:cubicBezTo>
                  <a:cubicBezTo>
                    <a:pt x="3101" y="35"/>
                    <a:pt x="3101" y="35"/>
                    <a:pt x="3101" y="35"/>
                  </a:cubicBezTo>
                  <a:cubicBezTo>
                    <a:pt x="3101" y="96"/>
                    <a:pt x="3071" y="96"/>
                    <a:pt x="3040" y="96"/>
                  </a:cubicBezTo>
                  <a:cubicBezTo>
                    <a:pt x="3028" y="96"/>
                    <a:pt x="3021" y="91"/>
                    <a:pt x="3016" y="91"/>
                  </a:cubicBezTo>
                  <a:cubicBezTo>
                    <a:pt x="3010" y="91"/>
                    <a:pt x="3010" y="102"/>
                    <a:pt x="3010" y="157"/>
                  </a:cubicBezTo>
                  <a:lnTo>
                    <a:pt x="2980" y="157"/>
                  </a:lnTo>
                  <a:cubicBezTo>
                    <a:pt x="2980" y="65"/>
                    <a:pt x="2980" y="65"/>
                    <a:pt x="2980" y="65"/>
                  </a:cubicBezTo>
                  <a:cubicBezTo>
                    <a:pt x="2980" y="157"/>
                    <a:pt x="2949" y="157"/>
                    <a:pt x="2949" y="157"/>
                  </a:cubicBezTo>
                  <a:cubicBezTo>
                    <a:pt x="2919" y="157"/>
                    <a:pt x="2919" y="126"/>
                    <a:pt x="2888" y="65"/>
                  </a:cubicBezTo>
                  <a:cubicBezTo>
                    <a:pt x="2888" y="82"/>
                    <a:pt x="2888" y="104"/>
                    <a:pt x="2888" y="126"/>
                  </a:cubicBezTo>
                  <a:cubicBezTo>
                    <a:pt x="2888" y="65"/>
                    <a:pt x="2888" y="65"/>
                    <a:pt x="2858" y="65"/>
                  </a:cubicBezTo>
                  <a:cubicBezTo>
                    <a:pt x="2858" y="126"/>
                    <a:pt x="2858" y="126"/>
                    <a:pt x="2828" y="126"/>
                  </a:cubicBezTo>
                  <a:cubicBezTo>
                    <a:pt x="2797" y="126"/>
                    <a:pt x="2767" y="126"/>
                    <a:pt x="2767" y="187"/>
                  </a:cubicBezTo>
                  <a:cubicBezTo>
                    <a:pt x="2747" y="48"/>
                    <a:pt x="2740" y="0"/>
                    <a:pt x="27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14"/>
            <p:cNvSpPr/>
            <p:nvPr/>
          </p:nvSpPr>
          <p:spPr>
            <a:xfrm>
              <a:off x="3219111" y="1926239"/>
              <a:ext cx="53308" cy="19771"/>
            </a:xfrm>
            <a:custGeom>
              <a:rect b="b" l="l" r="r" t="t"/>
              <a:pathLst>
                <a:path extrusionOk="0" h="1195" w="3222">
                  <a:moveTo>
                    <a:pt x="274" y="183"/>
                  </a:moveTo>
                  <a:cubicBezTo>
                    <a:pt x="274" y="183"/>
                    <a:pt x="274" y="183"/>
                    <a:pt x="274" y="183"/>
                  </a:cubicBezTo>
                  <a:cubicBezTo>
                    <a:pt x="274" y="183"/>
                    <a:pt x="274" y="183"/>
                    <a:pt x="274" y="183"/>
                  </a:cubicBezTo>
                  <a:close/>
                  <a:moveTo>
                    <a:pt x="2006" y="183"/>
                  </a:moveTo>
                  <a:cubicBezTo>
                    <a:pt x="2006" y="183"/>
                    <a:pt x="2006" y="183"/>
                    <a:pt x="2006" y="183"/>
                  </a:cubicBezTo>
                  <a:cubicBezTo>
                    <a:pt x="2006" y="183"/>
                    <a:pt x="2006" y="183"/>
                    <a:pt x="2006" y="183"/>
                  </a:cubicBezTo>
                  <a:close/>
                  <a:moveTo>
                    <a:pt x="2037" y="183"/>
                  </a:moveTo>
                  <a:lnTo>
                    <a:pt x="2037" y="183"/>
                  </a:lnTo>
                  <a:cubicBezTo>
                    <a:pt x="2037" y="183"/>
                    <a:pt x="2037" y="183"/>
                    <a:pt x="2037" y="183"/>
                  </a:cubicBezTo>
                  <a:close/>
                  <a:moveTo>
                    <a:pt x="2067" y="183"/>
                  </a:moveTo>
                  <a:cubicBezTo>
                    <a:pt x="2067" y="183"/>
                    <a:pt x="2067" y="183"/>
                    <a:pt x="2067" y="183"/>
                  </a:cubicBezTo>
                  <a:cubicBezTo>
                    <a:pt x="2067" y="183"/>
                    <a:pt x="2067" y="183"/>
                    <a:pt x="2067" y="183"/>
                  </a:cubicBezTo>
                  <a:close/>
                  <a:moveTo>
                    <a:pt x="2329" y="114"/>
                  </a:moveTo>
                  <a:lnTo>
                    <a:pt x="2329" y="114"/>
                  </a:lnTo>
                  <a:cubicBezTo>
                    <a:pt x="2326" y="114"/>
                    <a:pt x="2319" y="125"/>
                    <a:pt x="2310" y="153"/>
                  </a:cubicBezTo>
                  <a:cubicBezTo>
                    <a:pt x="2310" y="153"/>
                    <a:pt x="2310" y="153"/>
                    <a:pt x="2310" y="213"/>
                  </a:cubicBezTo>
                  <a:cubicBezTo>
                    <a:pt x="2331" y="171"/>
                    <a:pt x="2338" y="114"/>
                    <a:pt x="2329" y="114"/>
                  </a:cubicBezTo>
                  <a:close/>
                  <a:moveTo>
                    <a:pt x="182" y="244"/>
                  </a:moveTo>
                  <a:cubicBezTo>
                    <a:pt x="182" y="244"/>
                    <a:pt x="182" y="244"/>
                    <a:pt x="182" y="244"/>
                  </a:cubicBezTo>
                  <a:cubicBezTo>
                    <a:pt x="182" y="244"/>
                    <a:pt x="182" y="244"/>
                    <a:pt x="182" y="244"/>
                  </a:cubicBezTo>
                  <a:close/>
                  <a:moveTo>
                    <a:pt x="790" y="244"/>
                  </a:moveTo>
                  <a:cubicBezTo>
                    <a:pt x="790" y="244"/>
                    <a:pt x="790" y="244"/>
                    <a:pt x="790" y="244"/>
                  </a:cubicBezTo>
                  <a:cubicBezTo>
                    <a:pt x="790" y="244"/>
                    <a:pt x="790" y="244"/>
                    <a:pt x="790" y="244"/>
                  </a:cubicBezTo>
                  <a:close/>
                  <a:moveTo>
                    <a:pt x="1307" y="244"/>
                  </a:moveTo>
                  <a:cubicBezTo>
                    <a:pt x="1307" y="244"/>
                    <a:pt x="1307" y="244"/>
                    <a:pt x="1307" y="244"/>
                  </a:cubicBezTo>
                  <a:cubicBezTo>
                    <a:pt x="1307" y="244"/>
                    <a:pt x="1307" y="244"/>
                    <a:pt x="1307" y="244"/>
                  </a:cubicBezTo>
                  <a:close/>
                  <a:moveTo>
                    <a:pt x="2128" y="183"/>
                  </a:moveTo>
                  <a:cubicBezTo>
                    <a:pt x="2128" y="259"/>
                    <a:pt x="2120" y="297"/>
                    <a:pt x="2116" y="297"/>
                  </a:cubicBezTo>
                  <a:cubicBezTo>
                    <a:pt x="2113" y="297"/>
                    <a:pt x="2113" y="259"/>
                    <a:pt x="2128" y="183"/>
                  </a:cubicBezTo>
                  <a:close/>
                  <a:moveTo>
                    <a:pt x="152" y="244"/>
                  </a:moveTo>
                  <a:cubicBezTo>
                    <a:pt x="152" y="244"/>
                    <a:pt x="122" y="244"/>
                    <a:pt x="152" y="305"/>
                  </a:cubicBezTo>
                  <a:cubicBezTo>
                    <a:pt x="152" y="282"/>
                    <a:pt x="152" y="260"/>
                    <a:pt x="152" y="244"/>
                  </a:cubicBezTo>
                  <a:close/>
                  <a:moveTo>
                    <a:pt x="1824" y="244"/>
                  </a:moveTo>
                  <a:cubicBezTo>
                    <a:pt x="1839" y="305"/>
                    <a:pt x="1839" y="335"/>
                    <a:pt x="1835" y="335"/>
                  </a:cubicBezTo>
                  <a:cubicBezTo>
                    <a:pt x="1831" y="335"/>
                    <a:pt x="1824" y="305"/>
                    <a:pt x="1824" y="244"/>
                  </a:cubicBezTo>
                  <a:close/>
                  <a:moveTo>
                    <a:pt x="426" y="274"/>
                  </a:moveTo>
                  <a:cubicBezTo>
                    <a:pt x="426" y="367"/>
                    <a:pt x="414" y="403"/>
                    <a:pt x="405" y="403"/>
                  </a:cubicBezTo>
                  <a:cubicBezTo>
                    <a:pt x="400" y="403"/>
                    <a:pt x="395" y="389"/>
                    <a:pt x="395" y="365"/>
                  </a:cubicBezTo>
                  <a:cubicBezTo>
                    <a:pt x="395" y="274"/>
                    <a:pt x="426" y="274"/>
                    <a:pt x="426" y="274"/>
                  </a:cubicBezTo>
                  <a:close/>
                  <a:moveTo>
                    <a:pt x="274" y="487"/>
                  </a:moveTo>
                  <a:lnTo>
                    <a:pt x="243" y="548"/>
                  </a:lnTo>
                  <a:cubicBezTo>
                    <a:pt x="243" y="529"/>
                    <a:pt x="243" y="509"/>
                    <a:pt x="243" y="487"/>
                  </a:cubicBezTo>
                  <a:close/>
                  <a:moveTo>
                    <a:pt x="2705" y="365"/>
                  </a:moveTo>
                  <a:cubicBezTo>
                    <a:pt x="2736" y="365"/>
                    <a:pt x="2736" y="365"/>
                    <a:pt x="2736" y="426"/>
                  </a:cubicBezTo>
                  <a:cubicBezTo>
                    <a:pt x="2736" y="487"/>
                    <a:pt x="2705" y="578"/>
                    <a:pt x="2705" y="578"/>
                  </a:cubicBezTo>
                  <a:cubicBezTo>
                    <a:pt x="2705" y="578"/>
                    <a:pt x="2705" y="426"/>
                    <a:pt x="2705" y="365"/>
                  </a:cubicBezTo>
                  <a:close/>
                  <a:moveTo>
                    <a:pt x="638" y="426"/>
                  </a:moveTo>
                  <a:cubicBezTo>
                    <a:pt x="638" y="442"/>
                    <a:pt x="638" y="462"/>
                    <a:pt x="638" y="487"/>
                  </a:cubicBezTo>
                  <a:lnTo>
                    <a:pt x="608" y="639"/>
                  </a:lnTo>
                  <a:cubicBezTo>
                    <a:pt x="608" y="639"/>
                    <a:pt x="608" y="578"/>
                    <a:pt x="638" y="426"/>
                  </a:cubicBezTo>
                  <a:close/>
                  <a:moveTo>
                    <a:pt x="122" y="578"/>
                  </a:moveTo>
                  <a:cubicBezTo>
                    <a:pt x="122" y="578"/>
                    <a:pt x="122" y="578"/>
                    <a:pt x="122" y="639"/>
                  </a:cubicBezTo>
                  <a:cubicBezTo>
                    <a:pt x="122" y="660"/>
                    <a:pt x="122" y="692"/>
                    <a:pt x="122" y="730"/>
                  </a:cubicBezTo>
                  <a:cubicBezTo>
                    <a:pt x="91" y="578"/>
                    <a:pt x="91" y="578"/>
                    <a:pt x="122" y="578"/>
                  </a:cubicBezTo>
                  <a:close/>
                  <a:moveTo>
                    <a:pt x="669" y="730"/>
                  </a:moveTo>
                  <a:cubicBezTo>
                    <a:pt x="669" y="791"/>
                    <a:pt x="669" y="882"/>
                    <a:pt x="669" y="882"/>
                  </a:cubicBezTo>
                  <a:lnTo>
                    <a:pt x="638" y="882"/>
                  </a:lnTo>
                  <a:cubicBezTo>
                    <a:pt x="638" y="791"/>
                    <a:pt x="669" y="730"/>
                    <a:pt x="669" y="730"/>
                  </a:cubicBezTo>
                  <a:close/>
                  <a:moveTo>
                    <a:pt x="547" y="791"/>
                  </a:moveTo>
                  <a:cubicBezTo>
                    <a:pt x="547" y="840"/>
                    <a:pt x="547" y="885"/>
                    <a:pt x="547" y="943"/>
                  </a:cubicBezTo>
                  <a:cubicBezTo>
                    <a:pt x="517" y="913"/>
                    <a:pt x="517" y="913"/>
                    <a:pt x="517" y="913"/>
                  </a:cubicBezTo>
                  <a:lnTo>
                    <a:pt x="547" y="791"/>
                  </a:lnTo>
                  <a:close/>
                  <a:moveTo>
                    <a:pt x="881" y="913"/>
                  </a:moveTo>
                  <a:cubicBezTo>
                    <a:pt x="881" y="927"/>
                    <a:pt x="881" y="947"/>
                    <a:pt x="881" y="973"/>
                  </a:cubicBezTo>
                  <a:cubicBezTo>
                    <a:pt x="881" y="973"/>
                    <a:pt x="881" y="973"/>
                    <a:pt x="881" y="913"/>
                  </a:cubicBezTo>
                  <a:cubicBezTo>
                    <a:pt x="881" y="913"/>
                    <a:pt x="881" y="913"/>
                    <a:pt x="881" y="913"/>
                  </a:cubicBezTo>
                  <a:close/>
                  <a:moveTo>
                    <a:pt x="122" y="1156"/>
                  </a:moveTo>
                  <a:cubicBezTo>
                    <a:pt x="122" y="1156"/>
                    <a:pt x="122" y="1156"/>
                    <a:pt x="122" y="1156"/>
                  </a:cubicBezTo>
                  <a:cubicBezTo>
                    <a:pt x="122" y="1156"/>
                    <a:pt x="122" y="1156"/>
                    <a:pt x="122" y="1156"/>
                  </a:cubicBezTo>
                  <a:close/>
                  <a:moveTo>
                    <a:pt x="1733" y="1"/>
                  </a:moveTo>
                  <a:cubicBezTo>
                    <a:pt x="1702" y="61"/>
                    <a:pt x="1702" y="61"/>
                    <a:pt x="1702" y="61"/>
                  </a:cubicBezTo>
                  <a:cubicBezTo>
                    <a:pt x="1702" y="153"/>
                    <a:pt x="1702" y="153"/>
                    <a:pt x="1702" y="153"/>
                  </a:cubicBezTo>
                  <a:cubicBezTo>
                    <a:pt x="1702" y="153"/>
                    <a:pt x="1672" y="213"/>
                    <a:pt x="1672" y="213"/>
                  </a:cubicBezTo>
                  <a:cubicBezTo>
                    <a:pt x="1672" y="213"/>
                    <a:pt x="1641" y="213"/>
                    <a:pt x="1641" y="122"/>
                  </a:cubicBezTo>
                  <a:cubicBezTo>
                    <a:pt x="1641" y="122"/>
                    <a:pt x="1641" y="122"/>
                    <a:pt x="1641" y="213"/>
                  </a:cubicBezTo>
                  <a:cubicBezTo>
                    <a:pt x="1626" y="244"/>
                    <a:pt x="1619" y="259"/>
                    <a:pt x="1615" y="259"/>
                  </a:cubicBezTo>
                  <a:cubicBezTo>
                    <a:pt x="1611" y="259"/>
                    <a:pt x="1611" y="244"/>
                    <a:pt x="1611" y="213"/>
                  </a:cubicBezTo>
                  <a:cubicBezTo>
                    <a:pt x="1611" y="274"/>
                    <a:pt x="1611" y="274"/>
                    <a:pt x="1611" y="274"/>
                  </a:cubicBezTo>
                  <a:cubicBezTo>
                    <a:pt x="1611" y="232"/>
                    <a:pt x="1611" y="175"/>
                    <a:pt x="1601" y="175"/>
                  </a:cubicBezTo>
                  <a:cubicBezTo>
                    <a:pt x="1596" y="175"/>
                    <a:pt x="1590" y="186"/>
                    <a:pt x="1581" y="213"/>
                  </a:cubicBezTo>
                  <a:cubicBezTo>
                    <a:pt x="1581" y="274"/>
                    <a:pt x="1581" y="274"/>
                    <a:pt x="1581" y="274"/>
                  </a:cubicBezTo>
                  <a:cubicBezTo>
                    <a:pt x="1581" y="237"/>
                    <a:pt x="1534" y="211"/>
                    <a:pt x="1499" y="211"/>
                  </a:cubicBezTo>
                  <a:cubicBezTo>
                    <a:pt x="1477" y="211"/>
                    <a:pt x="1459" y="221"/>
                    <a:pt x="1459" y="244"/>
                  </a:cubicBezTo>
                  <a:cubicBezTo>
                    <a:pt x="1459" y="335"/>
                    <a:pt x="1459" y="396"/>
                    <a:pt x="1429" y="396"/>
                  </a:cubicBezTo>
                  <a:cubicBezTo>
                    <a:pt x="1429" y="335"/>
                    <a:pt x="1429" y="244"/>
                    <a:pt x="1429" y="244"/>
                  </a:cubicBezTo>
                  <a:cubicBezTo>
                    <a:pt x="1429" y="192"/>
                    <a:pt x="1423" y="174"/>
                    <a:pt x="1417" y="174"/>
                  </a:cubicBezTo>
                  <a:cubicBezTo>
                    <a:pt x="1408" y="174"/>
                    <a:pt x="1398" y="209"/>
                    <a:pt x="1398" y="244"/>
                  </a:cubicBezTo>
                  <a:cubicBezTo>
                    <a:pt x="1398" y="335"/>
                    <a:pt x="1398" y="335"/>
                    <a:pt x="1368" y="335"/>
                  </a:cubicBezTo>
                  <a:cubicBezTo>
                    <a:pt x="1368" y="316"/>
                    <a:pt x="1368" y="286"/>
                    <a:pt x="1368" y="244"/>
                  </a:cubicBezTo>
                  <a:cubicBezTo>
                    <a:pt x="1368" y="177"/>
                    <a:pt x="1362" y="139"/>
                    <a:pt x="1355" y="139"/>
                  </a:cubicBezTo>
                  <a:cubicBezTo>
                    <a:pt x="1347" y="139"/>
                    <a:pt x="1337" y="199"/>
                    <a:pt x="1337" y="335"/>
                  </a:cubicBezTo>
                  <a:cubicBezTo>
                    <a:pt x="1337" y="294"/>
                    <a:pt x="1337" y="264"/>
                    <a:pt x="1337" y="244"/>
                  </a:cubicBezTo>
                  <a:cubicBezTo>
                    <a:pt x="1322" y="320"/>
                    <a:pt x="1315" y="358"/>
                    <a:pt x="1311" y="358"/>
                  </a:cubicBezTo>
                  <a:cubicBezTo>
                    <a:pt x="1307" y="358"/>
                    <a:pt x="1307" y="320"/>
                    <a:pt x="1307" y="244"/>
                  </a:cubicBezTo>
                  <a:cubicBezTo>
                    <a:pt x="1307" y="320"/>
                    <a:pt x="1299" y="358"/>
                    <a:pt x="1292" y="358"/>
                  </a:cubicBezTo>
                  <a:cubicBezTo>
                    <a:pt x="1284" y="358"/>
                    <a:pt x="1277" y="320"/>
                    <a:pt x="1277" y="244"/>
                  </a:cubicBezTo>
                  <a:lnTo>
                    <a:pt x="1277" y="183"/>
                  </a:lnTo>
                  <a:lnTo>
                    <a:pt x="1246" y="183"/>
                  </a:lnTo>
                  <a:lnTo>
                    <a:pt x="1246" y="244"/>
                  </a:lnTo>
                  <a:cubicBezTo>
                    <a:pt x="1246" y="244"/>
                    <a:pt x="1246" y="153"/>
                    <a:pt x="1216" y="153"/>
                  </a:cubicBezTo>
                  <a:cubicBezTo>
                    <a:pt x="1155" y="153"/>
                    <a:pt x="1155" y="153"/>
                    <a:pt x="1155" y="244"/>
                  </a:cubicBezTo>
                  <a:cubicBezTo>
                    <a:pt x="1155" y="244"/>
                    <a:pt x="1155" y="153"/>
                    <a:pt x="1125" y="153"/>
                  </a:cubicBezTo>
                  <a:cubicBezTo>
                    <a:pt x="1125" y="153"/>
                    <a:pt x="1125" y="153"/>
                    <a:pt x="1125" y="92"/>
                  </a:cubicBezTo>
                  <a:cubicBezTo>
                    <a:pt x="1107" y="163"/>
                    <a:pt x="1099" y="193"/>
                    <a:pt x="1090" y="193"/>
                  </a:cubicBezTo>
                  <a:cubicBezTo>
                    <a:pt x="1084" y="193"/>
                    <a:pt x="1076" y="178"/>
                    <a:pt x="1064" y="153"/>
                  </a:cubicBezTo>
                  <a:cubicBezTo>
                    <a:pt x="1064" y="153"/>
                    <a:pt x="1064" y="153"/>
                    <a:pt x="1064" y="213"/>
                  </a:cubicBezTo>
                  <a:cubicBezTo>
                    <a:pt x="1049" y="259"/>
                    <a:pt x="1041" y="282"/>
                    <a:pt x="1037" y="282"/>
                  </a:cubicBezTo>
                  <a:cubicBezTo>
                    <a:pt x="1033" y="282"/>
                    <a:pt x="1033" y="259"/>
                    <a:pt x="1033" y="213"/>
                  </a:cubicBezTo>
                  <a:lnTo>
                    <a:pt x="1003" y="153"/>
                  </a:lnTo>
                  <a:cubicBezTo>
                    <a:pt x="1003" y="112"/>
                    <a:pt x="1003" y="82"/>
                    <a:pt x="1003" y="61"/>
                  </a:cubicBezTo>
                  <a:cubicBezTo>
                    <a:pt x="1003" y="127"/>
                    <a:pt x="1003" y="177"/>
                    <a:pt x="992" y="177"/>
                  </a:cubicBezTo>
                  <a:cubicBezTo>
                    <a:pt x="987" y="177"/>
                    <a:pt x="981" y="170"/>
                    <a:pt x="973" y="153"/>
                  </a:cubicBezTo>
                  <a:cubicBezTo>
                    <a:pt x="973" y="153"/>
                    <a:pt x="973" y="153"/>
                    <a:pt x="973" y="213"/>
                  </a:cubicBezTo>
                  <a:cubicBezTo>
                    <a:pt x="973" y="213"/>
                    <a:pt x="942" y="122"/>
                    <a:pt x="942" y="61"/>
                  </a:cubicBezTo>
                  <a:cubicBezTo>
                    <a:pt x="942" y="77"/>
                    <a:pt x="942" y="97"/>
                    <a:pt x="942" y="122"/>
                  </a:cubicBezTo>
                  <a:cubicBezTo>
                    <a:pt x="912" y="122"/>
                    <a:pt x="912" y="335"/>
                    <a:pt x="912" y="487"/>
                  </a:cubicBezTo>
                  <a:cubicBezTo>
                    <a:pt x="912" y="426"/>
                    <a:pt x="881" y="426"/>
                    <a:pt x="881" y="426"/>
                  </a:cubicBezTo>
                  <a:cubicBezTo>
                    <a:pt x="881" y="335"/>
                    <a:pt x="881" y="335"/>
                    <a:pt x="912" y="335"/>
                  </a:cubicBezTo>
                  <a:lnTo>
                    <a:pt x="912" y="274"/>
                  </a:lnTo>
                  <a:cubicBezTo>
                    <a:pt x="897" y="198"/>
                    <a:pt x="889" y="160"/>
                    <a:pt x="885" y="160"/>
                  </a:cubicBezTo>
                  <a:cubicBezTo>
                    <a:pt x="881" y="160"/>
                    <a:pt x="881" y="198"/>
                    <a:pt x="881" y="274"/>
                  </a:cubicBezTo>
                  <a:cubicBezTo>
                    <a:pt x="881" y="244"/>
                    <a:pt x="881" y="206"/>
                    <a:pt x="881" y="183"/>
                  </a:cubicBezTo>
                  <a:cubicBezTo>
                    <a:pt x="881" y="183"/>
                    <a:pt x="851" y="183"/>
                    <a:pt x="851" y="122"/>
                  </a:cubicBezTo>
                  <a:cubicBezTo>
                    <a:pt x="851" y="122"/>
                    <a:pt x="851" y="122"/>
                    <a:pt x="851" y="183"/>
                  </a:cubicBezTo>
                  <a:cubicBezTo>
                    <a:pt x="851" y="274"/>
                    <a:pt x="851" y="274"/>
                    <a:pt x="851" y="274"/>
                  </a:cubicBezTo>
                  <a:cubicBezTo>
                    <a:pt x="851" y="274"/>
                    <a:pt x="821" y="274"/>
                    <a:pt x="821" y="335"/>
                  </a:cubicBezTo>
                  <a:cubicBezTo>
                    <a:pt x="821" y="354"/>
                    <a:pt x="821" y="375"/>
                    <a:pt x="821" y="396"/>
                  </a:cubicBezTo>
                  <a:cubicBezTo>
                    <a:pt x="821" y="335"/>
                    <a:pt x="821" y="335"/>
                    <a:pt x="790" y="335"/>
                  </a:cubicBezTo>
                  <a:cubicBezTo>
                    <a:pt x="790" y="303"/>
                    <a:pt x="790" y="271"/>
                    <a:pt x="790" y="244"/>
                  </a:cubicBezTo>
                  <a:cubicBezTo>
                    <a:pt x="790" y="310"/>
                    <a:pt x="790" y="359"/>
                    <a:pt x="779" y="359"/>
                  </a:cubicBezTo>
                  <a:cubicBezTo>
                    <a:pt x="775" y="359"/>
                    <a:pt x="768" y="352"/>
                    <a:pt x="760" y="335"/>
                  </a:cubicBezTo>
                  <a:cubicBezTo>
                    <a:pt x="760" y="335"/>
                    <a:pt x="760" y="335"/>
                    <a:pt x="760" y="244"/>
                  </a:cubicBezTo>
                  <a:cubicBezTo>
                    <a:pt x="745" y="289"/>
                    <a:pt x="737" y="312"/>
                    <a:pt x="733" y="312"/>
                  </a:cubicBezTo>
                  <a:cubicBezTo>
                    <a:pt x="730" y="312"/>
                    <a:pt x="730" y="289"/>
                    <a:pt x="730" y="244"/>
                  </a:cubicBezTo>
                  <a:cubicBezTo>
                    <a:pt x="714" y="168"/>
                    <a:pt x="707" y="130"/>
                    <a:pt x="703" y="130"/>
                  </a:cubicBezTo>
                  <a:cubicBezTo>
                    <a:pt x="699" y="130"/>
                    <a:pt x="699" y="168"/>
                    <a:pt x="699" y="244"/>
                  </a:cubicBezTo>
                  <a:cubicBezTo>
                    <a:pt x="699" y="280"/>
                    <a:pt x="699" y="327"/>
                    <a:pt x="699" y="327"/>
                  </a:cubicBezTo>
                  <a:cubicBezTo>
                    <a:pt x="699" y="419"/>
                    <a:pt x="699" y="553"/>
                    <a:pt x="699" y="609"/>
                  </a:cubicBezTo>
                  <a:cubicBezTo>
                    <a:pt x="699" y="694"/>
                    <a:pt x="699" y="732"/>
                    <a:pt x="694" y="732"/>
                  </a:cubicBezTo>
                  <a:cubicBezTo>
                    <a:pt x="689" y="732"/>
                    <a:pt x="682" y="709"/>
                    <a:pt x="669" y="669"/>
                  </a:cubicBezTo>
                  <a:cubicBezTo>
                    <a:pt x="669" y="669"/>
                    <a:pt x="669" y="609"/>
                    <a:pt x="669" y="517"/>
                  </a:cubicBezTo>
                  <a:cubicBezTo>
                    <a:pt x="669" y="457"/>
                    <a:pt x="669" y="457"/>
                    <a:pt x="669" y="457"/>
                  </a:cubicBezTo>
                  <a:cubicBezTo>
                    <a:pt x="669" y="396"/>
                    <a:pt x="669" y="305"/>
                    <a:pt x="669" y="305"/>
                  </a:cubicBezTo>
                  <a:cubicBezTo>
                    <a:pt x="669" y="244"/>
                    <a:pt x="638" y="244"/>
                    <a:pt x="638" y="244"/>
                  </a:cubicBezTo>
                  <a:cubicBezTo>
                    <a:pt x="638" y="244"/>
                    <a:pt x="638" y="244"/>
                    <a:pt x="608" y="153"/>
                  </a:cubicBezTo>
                  <a:cubicBezTo>
                    <a:pt x="608" y="153"/>
                    <a:pt x="608" y="153"/>
                    <a:pt x="608" y="244"/>
                  </a:cubicBezTo>
                  <a:cubicBezTo>
                    <a:pt x="608" y="269"/>
                    <a:pt x="608" y="289"/>
                    <a:pt x="608" y="305"/>
                  </a:cubicBezTo>
                  <a:cubicBezTo>
                    <a:pt x="608" y="208"/>
                    <a:pt x="583" y="135"/>
                    <a:pt x="565" y="135"/>
                  </a:cubicBezTo>
                  <a:cubicBezTo>
                    <a:pt x="555" y="135"/>
                    <a:pt x="547" y="158"/>
                    <a:pt x="547" y="213"/>
                  </a:cubicBezTo>
                  <a:cubicBezTo>
                    <a:pt x="547" y="183"/>
                    <a:pt x="540" y="168"/>
                    <a:pt x="532" y="168"/>
                  </a:cubicBezTo>
                  <a:cubicBezTo>
                    <a:pt x="524" y="168"/>
                    <a:pt x="517" y="183"/>
                    <a:pt x="517" y="213"/>
                  </a:cubicBezTo>
                  <a:lnTo>
                    <a:pt x="486" y="213"/>
                  </a:lnTo>
                  <a:cubicBezTo>
                    <a:pt x="486" y="233"/>
                    <a:pt x="486" y="256"/>
                    <a:pt x="486" y="274"/>
                  </a:cubicBezTo>
                  <a:cubicBezTo>
                    <a:pt x="486" y="213"/>
                    <a:pt x="456" y="213"/>
                    <a:pt x="456" y="213"/>
                  </a:cubicBezTo>
                  <a:cubicBezTo>
                    <a:pt x="426" y="213"/>
                    <a:pt x="426" y="213"/>
                    <a:pt x="456" y="274"/>
                  </a:cubicBezTo>
                  <a:cubicBezTo>
                    <a:pt x="447" y="302"/>
                    <a:pt x="440" y="313"/>
                    <a:pt x="436" y="313"/>
                  </a:cubicBezTo>
                  <a:cubicBezTo>
                    <a:pt x="426" y="313"/>
                    <a:pt x="426" y="256"/>
                    <a:pt x="426" y="213"/>
                  </a:cubicBezTo>
                  <a:cubicBezTo>
                    <a:pt x="426" y="169"/>
                    <a:pt x="426" y="139"/>
                    <a:pt x="426" y="122"/>
                  </a:cubicBezTo>
                  <a:cubicBezTo>
                    <a:pt x="426" y="122"/>
                    <a:pt x="426" y="122"/>
                    <a:pt x="395" y="213"/>
                  </a:cubicBezTo>
                  <a:cubicBezTo>
                    <a:pt x="395" y="194"/>
                    <a:pt x="394" y="186"/>
                    <a:pt x="392" y="186"/>
                  </a:cubicBezTo>
                  <a:cubicBezTo>
                    <a:pt x="384" y="186"/>
                    <a:pt x="365" y="306"/>
                    <a:pt x="365" y="426"/>
                  </a:cubicBezTo>
                  <a:lnTo>
                    <a:pt x="365" y="335"/>
                  </a:lnTo>
                  <a:cubicBezTo>
                    <a:pt x="365" y="274"/>
                    <a:pt x="365" y="274"/>
                    <a:pt x="365" y="274"/>
                  </a:cubicBezTo>
                  <a:cubicBezTo>
                    <a:pt x="365" y="274"/>
                    <a:pt x="334" y="274"/>
                    <a:pt x="334" y="335"/>
                  </a:cubicBezTo>
                  <a:cubicBezTo>
                    <a:pt x="334" y="426"/>
                    <a:pt x="334" y="487"/>
                    <a:pt x="334" y="487"/>
                  </a:cubicBezTo>
                  <a:cubicBezTo>
                    <a:pt x="334" y="335"/>
                    <a:pt x="334" y="274"/>
                    <a:pt x="304" y="274"/>
                  </a:cubicBezTo>
                  <a:cubicBezTo>
                    <a:pt x="304" y="274"/>
                    <a:pt x="274" y="274"/>
                    <a:pt x="274" y="183"/>
                  </a:cubicBezTo>
                  <a:cubicBezTo>
                    <a:pt x="274" y="183"/>
                    <a:pt x="274" y="184"/>
                    <a:pt x="274" y="274"/>
                  </a:cubicBezTo>
                  <a:cubicBezTo>
                    <a:pt x="274" y="229"/>
                    <a:pt x="266" y="206"/>
                    <a:pt x="258" y="206"/>
                  </a:cubicBezTo>
                  <a:cubicBezTo>
                    <a:pt x="251" y="206"/>
                    <a:pt x="243" y="229"/>
                    <a:pt x="243" y="274"/>
                  </a:cubicBezTo>
                  <a:cubicBezTo>
                    <a:pt x="243" y="292"/>
                    <a:pt x="243" y="312"/>
                    <a:pt x="243" y="335"/>
                  </a:cubicBezTo>
                  <a:cubicBezTo>
                    <a:pt x="243" y="354"/>
                    <a:pt x="243" y="375"/>
                    <a:pt x="243" y="396"/>
                  </a:cubicBezTo>
                  <a:cubicBezTo>
                    <a:pt x="243" y="305"/>
                    <a:pt x="232" y="247"/>
                    <a:pt x="224" y="247"/>
                  </a:cubicBezTo>
                  <a:cubicBezTo>
                    <a:pt x="218" y="247"/>
                    <a:pt x="213" y="274"/>
                    <a:pt x="213" y="335"/>
                  </a:cubicBezTo>
                  <a:cubicBezTo>
                    <a:pt x="213" y="396"/>
                    <a:pt x="213" y="426"/>
                    <a:pt x="209" y="426"/>
                  </a:cubicBezTo>
                  <a:cubicBezTo>
                    <a:pt x="205" y="426"/>
                    <a:pt x="198" y="396"/>
                    <a:pt x="182" y="335"/>
                  </a:cubicBezTo>
                  <a:cubicBezTo>
                    <a:pt x="182" y="294"/>
                    <a:pt x="182" y="264"/>
                    <a:pt x="182" y="244"/>
                  </a:cubicBezTo>
                  <a:cubicBezTo>
                    <a:pt x="182" y="329"/>
                    <a:pt x="173" y="367"/>
                    <a:pt x="164" y="367"/>
                  </a:cubicBezTo>
                  <a:cubicBezTo>
                    <a:pt x="158" y="367"/>
                    <a:pt x="152" y="344"/>
                    <a:pt x="152" y="305"/>
                  </a:cubicBezTo>
                  <a:lnTo>
                    <a:pt x="122" y="457"/>
                  </a:lnTo>
                  <a:cubicBezTo>
                    <a:pt x="122" y="438"/>
                    <a:pt x="122" y="418"/>
                    <a:pt x="122" y="396"/>
                  </a:cubicBezTo>
                  <a:lnTo>
                    <a:pt x="91" y="244"/>
                  </a:lnTo>
                  <a:lnTo>
                    <a:pt x="91" y="365"/>
                  </a:lnTo>
                  <a:cubicBezTo>
                    <a:pt x="91" y="305"/>
                    <a:pt x="91" y="274"/>
                    <a:pt x="87" y="274"/>
                  </a:cubicBezTo>
                  <a:cubicBezTo>
                    <a:pt x="84" y="274"/>
                    <a:pt x="76" y="305"/>
                    <a:pt x="61" y="365"/>
                  </a:cubicBezTo>
                  <a:cubicBezTo>
                    <a:pt x="61" y="335"/>
                    <a:pt x="61" y="320"/>
                    <a:pt x="57" y="320"/>
                  </a:cubicBezTo>
                  <a:cubicBezTo>
                    <a:pt x="53" y="320"/>
                    <a:pt x="46" y="335"/>
                    <a:pt x="30" y="365"/>
                  </a:cubicBezTo>
                  <a:cubicBezTo>
                    <a:pt x="30" y="365"/>
                    <a:pt x="30" y="365"/>
                    <a:pt x="30" y="305"/>
                  </a:cubicBezTo>
                  <a:cubicBezTo>
                    <a:pt x="15" y="259"/>
                    <a:pt x="8" y="236"/>
                    <a:pt x="4" y="236"/>
                  </a:cubicBezTo>
                  <a:cubicBezTo>
                    <a:pt x="0" y="236"/>
                    <a:pt x="0" y="259"/>
                    <a:pt x="0" y="305"/>
                  </a:cubicBezTo>
                  <a:cubicBezTo>
                    <a:pt x="0" y="457"/>
                    <a:pt x="0" y="517"/>
                    <a:pt x="0" y="517"/>
                  </a:cubicBezTo>
                  <a:cubicBezTo>
                    <a:pt x="30" y="517"/>
                    <a:pt x="30" y="517"/>
                    <a:pt x="30" y="578"/>
                  </a:cubicBezTo>
                  <a:lnTo>
                    <a:pt x="0" y="578"/>
                  </a:lnTo>
                  <a:cubicBezTo>
                    <a:pt x="0" y="578"/>
                    <a:pt x="0" y="578"/>
                    <a:pt x="0" y="669"/>
                  </a:cubicBezTo>
                  <a:cubicBezTo>
                    <a:pt x="0" y="689"/>
                    <a:pt x="0" y="760"/>
                    <a:pt x="0" y="791"/>
                  </a:cubicBezTo>
                  <a:cubicBezTo>
                    <a:pt x="0" y="913"/>
                    <a:pt x="0" y="913"/>
                    <a:pt x="30" y="913"/>
                  </a:cubicBezTo>
                  <a:cubicBezTo>
                    <a:pt x="30" y="913"/>
                    <a:pt x="30" y="913"/>
                    <a:pt x="30" y="1004"/>
                  </a:cubicBezTo>
                  <a:cubicBezTo>
                    <a:pt x="30" y="1022"/>
                    <a:pt x="30" y="1044"/>
                    <a:pt x="30" y="1065"/>
                  </a:cubicBezTo>
                  <a:cubicBezTo>
                    <a:pt x="30" y="993"/>
                    <a:pt x="37" y="962"/>
                    <a:pt x="44" y="962"/>
                  </a:cubicBezTo>
                  <a:cubicBezTo>
                    <a:pt x="52" y="962"/>
                    <a:pt x="61" y="1000"/>
                    <a:pt x="61" y="1065"/>
                  </a:cubicBezTo>
                  <a:cubicBezTo>
                    <a:pt x="61" y="1065"/>
                    <a:pt x="61" y="1042"/>
                    <a:pt x="61" y="1004"/>
                  </a:cubicBezTo>
                  <a:cubicBezTo>
                    <a:pt x="61" y="1065"/>
                    <a:pt x="91" y="1065"/>
                    <a:pt x="91" y="1065"/>
                  </a:cubicBezTo>
                  <a:cubicBezTo>
                    <a:pt x="91" y="1065"/>
                    <a:pt x="91" y="1065"/>
                    <a:pt x="122" y="1156"/>
                  </a:cubicBezTo>
                  <a:cubicBezTo>
                    <a:pt x="122" y="1122"/>
                    <a:pt x="122" y="1038"/>
                    <a:pt x="122" y="943"/>
                  </a:cubicBezTo>
                  <a:cubicBezTo>
                    <a:pt x="122" y="1064"/>
                    <a:pt x="122" y="1136"/>
                    <a:pt x="127" y="1136"/>
                  </a:cubicBezTo>
                  <a:cubicBezTo>
                    <a:pt x="131" y="1136"/>
                    <a:pt x="139" y="1095"/>
                    <a:pt x="152" y="1004"/>
                  </a:cubicBezTo>
                  <a:cubicBezTo>
                    <a:pt x="152" y="955"/>
                    <a:pt x="152" y="896"/>
                    <a:pt x="152" y="852"/>
                  </a:cubicBezTo>
                  <a:cubicBezTo>
                    <a:pt x="152" y="928"/>
                    <a:pt x="160" y="966"/>
                    <a:pt x="167" y="966"/>
                  </a:cubicBezTo>
                  <a:cubicBezTo>
                    <a:pt x="175" y="966"/>
                    <a:pt x="182" y="928"/>
                    <a:pt x="182" y="852"/>
                  </a:cubicBezTo>
                  <a:lnTo>
                    <a:pt x="182" y="943"/>
                  </a:lnTo>
                  <a:cubicBezTo>
                    <a:pt x="182" y="985"/>
                    <a:pt x="182" y="1042"/>
                    <a:pt x="193" y="1042"/>
                  </a:cubicBezTo>
                  <a:cubicBezTo>
                    <a:pt x="197" y="1042"/>
                    <a:pt x="204" y="1031"/>
                    <a:pt x="213" y="1004"/>
                  </a:cubicBezTo>
                  <a:cubicBezTo>
                    <a:pt x="213" y="1004"/>
                    <a:pt x="213" y="1004"/>
                    <a:pt x="213" y="1095"/>
                  </a:cubicBezTo>
                  <a:cubicBezTo>
                    <a:pt x="213" y="1104"/>
                    <a:pt x="214" y="1109"/>
                    <a:pt x="215" y="1109"/>
                  </a:cubicBezTo>
                  <a:cubicBezTo>
                    <a:pt x="222" y="1109"/>
                    <a:pt x="243" y="985"/>
                    <a:pt x="243" y="882"/>
                  </a:cubicBezTo>
                  <a:cubicBezTo>
                    <a:pt x="243" y="943"/>
                    <a:pt x="243" y="943"/>
                    <a:pt x="274" y="943"/>
                  </a:cubicBezTo>
                  <a:cubicBezTo>
                    <a:pt x="274" y="943"/>
                    <a:pt x="274" y="943"/>
                    <a:pt x="274" y="1034"/>
                  </a:cubicBezTo>
                  <a:cubicBezTo>
                    <a:pt x="274" y="973"/>
                    <a:pt x="279" y="946"/>
                    <a:pt x="284" y="946"/>
                  </a:cubicBezTo>
                  <a:cubicBezTo>
                    <a:pt x="293" y="946"/>
                    <a:pt x="304" y="1004"/>
                    <a:pt x="304" y="1095"/>
                  </a:cubicBezTo>
                  <a:cubicBezTo>
                    <a:pt x="304" y="1186"/>
                    <a:pt x="304" y="1186"/>
                    <a:pt x="304" y="1186"/>
                  </a:cubicBezTo>
                  <a:cubicBezTo>
                    <a:pt x="304" y="1095"/>
                    <a:pt x="304" y="1095"/>
                    <a:pt x="334" y="1095"/>
                  </a:cubicBezTo>
                  <a:cubicBezTo>
                    <a:pt x="334" y="1095"/>
                    <a:pt x="334" y="1095"/>
                    <a:pt x="334" y="973"/>
                  </a:cubicBezTo>
                  <a:cubicBezTo>
                    <a:pt x="334" y="913"/>
                    <a:pt x="334" y="821"/>
                    <a:pt x="334" y="821"/>
                  </a:cubicBezTo>
                  <a:cubicBezTo>
                    <a:pt x="334" y="821"/>
                    <a:pt x="365" y="821"/>
                    <a:pt x="365" y="882"/>
                  </a:cubicBezTo>
                  <a:cubicBezTo>
                    <a:pt x="365" y="882"/>
                    <a:pt x="365" y="973"/>
                    <a:pt x="365" y="973"/>
                  </a:cubicBezTo>
                  <a:cubicBezTo>
                    <a:pt x="365" y="956"/>
                    <a:pt x="362" y="948"/>
                    <a:pt x="358" y="948"/>
                  </a:cubicBezTo>
                  <a:cubicBezTo>
                    <a:pt x="350" y="948"/>
                    <a:pt x="334" y="991"/>
                    <a:pt x="334" y="1034"/>
                  </a:cubicBezTo>
                  <a:cubicBezTo>
                    <a:pt x="334" y="1125"/>
                    <a:pt x="365" y="1125"/>
                    <a:pt x="365" y="1125"/>
                  </a:cubicBezTo>
                  <a:cubicBezTo>
                    <a:pt x="395" y="1125"/>
                    <a:pt x="395" y="1125"/>
                    <a:pt x="395" y="1186"/>
                  </a:cubicBezTo>
                  <a:cubicBezTo>
                    <a:pt x="395" y="1186"/>
                    <a:pt x="395" y="1186"/>
                    <a:pt x="395" y="1125"/>
                  </a:cubicBezTo>
                  <a:cubicBezTo>
                    <a:pt x="395" y="1083"/>
                    <a:pt x="395" y="1026"/>
                    <a:pt x="405" y="1026"/>
                  </a:cubicBezTo>
                  <a:cubicBezTo>
                    <a:pt x="410" y="1026"/>
                    <a:pt x="416" y="1037"/>
                    <a:pt x="426" y="1065"/>
                  </a:cubicBezTo>
                  <a:cubicBezTo>
                    <a:pt x="426" y="1125"/>
                    <a:pt x="433" y="1156"/>
                    <a:pt x="441" y="1156"/>
                  </a:cubicBezTo>
                  <a:cubicBezTo>
                    <a:pt x="448" y="1156"/>
                    <a:pt x="456" y="1125"/>
                    <a:pt x="456" y="1065"/>
                  </a:cubicBezTo>
                  <a:cubicBezTo>
                    <a:pt x="456" y="1065"/>
                    <a:pt x="456" y="1065"/>
                    <a:pt x="456" y="973"/>
                  </a:cubicBezTo>
                  <a:cubicBezTo>
                    <a:pt x="471" y="943"/>
                    <a:pt x="479" y="928"/>
                    <a:pt x="483" y="928"/>
                  </a:cubicBezTo>
                  <a:cubicBezTo>
                    <a:pt x="486" y="928"/>
                    <a:pt x="486" y="943"/>
                    <a:pt x="486" y="973"/>
                  </a:cubicBezTo>
                  <a:cubicBezTo>
                    <a:pt x="486" y="1065"/>
                    <a:pt x="486" y="1065"/>
                    <a:pt x="486" y="1065"/>
                  </a:cubicBezTo>
                  <a:cubicBezTo>
                    <a:pt x="486" y="1023"/>
                    <a:pt x="499" y="1007"/>
                    <a:pt x="512" y="1007"/>
                  </a:cubicBezTo>
                  <a:cubicBezTo>
                    <a:pt x="529" y="1007"/>
                    <a:pt x="547" y="1031"/>
                    <a:pt x="547" y="1065"/>
                  </a:cubicBezTo>
                  <a:cubicBezTo>
                    <a:pt x="547" y="1051"/>
                    <a:pt x="547" y="1030"/>
                    <a:pt x="547" y="1004"/>
                  </a:cubicBezTo>
                  <a:cubicBezTo>
                    <a:pt x="562" y="1080"/>
                    <a:pt x="570" y="1118"/>
                    <a:pt x="574" y="1118"/>
                  </a:cubicBezTo>
                  <a:cubicBezTo>
                    <a:pt x="578" y="1118"/>
                    <a:pt x="578" y="1080"/>
                    <a:pt x="578" y="1004"/>
                  </a:cubicBezTo>
                  <a:cubicBezTo>
                    <a:pt x="578" y="832"/>
                    <a:pt x="587" y="738"/>
                    <a:pt x="596" y="738"/>
                  </a:cubicBezTo>
                  <a:cubicBezTo>
                    <a:pt x="602" y="738"/>
                    <a:pt x="608" y="794"/>
                    <a:pt x="608" y="913"/>
                  </a:cubicBezTo>
                  <a:cubicBezTo>
                    <a:pt x="608" y="946"/>
                    <a:pt x="608" y="976"/>
                    <a:pt x="608" y="1004"/>
                  </a:cubicBezTo>
                  <a:cubicBezTo>
                    <a:pt x="624" y="1119"/>
                    <a:pt x="632" y="1172"/>
                    <a:pt x="635" y="1172"/>
                  </a:cubicBezTo>
                  <a:cubicBezTo>
                    <a:pt x="638" y="1172"/>
                    <a:pt x="638" y="1134"/>
                    <a:pt x="638" y="1065"/>
                  </a:cubicBezTo>
                  <a:cubicBezTo>
                    <a:pt x="653" y="1007"/>
                    <a:pt x="660" y="977"/>
                    <a:pt x="664" y="977"/>
                  </a:cubicBezTo>
                  <a:cubicBezTo>
                    <a:pt x="669" y="977"/>
                    <a:pt x="669" y="1015"/>
                    <a:pt x="669" y="1095"/>
                  </a:cubicBezTo>
                  <a:cubicBezTo>
                    <a:pt x="669" y="1120"/>
                    <a:pt x="669" y="1140"/>
                    <a:pt x="669" y="1156"/>
                  </a:cubicBezTo>
                  <a:lnTo>
                    <a:pt x="699" y="1156"/>
                  </a:lnTo>
                  <a:cubicBezTo>
                    <a:pt x="699" y="1142"/>
                    <a:pt x="699" y="1121"/>
                    <a:pt x="699" y="1095"/>
                  </a:cubicBezTo>
                  <a:lnTo>
                    <a:pt x="730" y="1095"/>
                  </a:lnTo>
                  <a:cubicBezTo>
                    <a:pt x="730" y="1137"/>
                    <a:pt x="744" y="1194"/>
                    <a:pt x="753" y="1194"/>
                  </a:cubicBezTo>
                  <a:cubicBezTo>
                    <a:pt x="757" y="1194"/>
                    <a:pt x="760" y="1183"/>
                    <a:pt x="760" y="1156"/>
                  </a:cubicBezTo>
                  <a:cubicBezTo>
                    <a:pt x="760" y="1156"/>
                    <a:pt x="790" y="1156"/>
                    <a:pt x="790" y="1095"/>
                  </a:cubicBezTo>
                  <a:cubicBezTo>
                    <a:pt x="790" y="1065"/>
                    <a:pt x="790" y="1049"/>
                    <a:pt x="794" y="1049"/>
                  </a:cubicBezTo>
                  <a:cubicBezTo>
                    <a:pt x="798" y="1049"/>
                    <a:pt x="806" y="1065"/>
                    <a:pt x="821" y="1095"/>
                  </a:cubicBezTo>
                  <a:cubicBezTo>
                    <a:pt x="821" y="1095"/>
                    <a:pt x="821" y="1034"/>
                    <a:pt x="821" y="1034"/>
                  </a:cubicBezTo>
                  <a:cubicBezTo>
                    <a:pt x="821" y="1034"/>
                    <a:pt x="821" y="1034"/>
                    <a:pt x="821" y="943"/>
                  </a:cubicBezTo>
                  <a:cubicBezTo>
                    <a:pt x="851" y="943"/>
                    <a:pt x="851" y="943"/>
                    <a:pt x="851" y="1034"/>
                  </a:cubicBezTo>
                  <a:cubicBezTo>
                    <a:pt x="862" y="979"/>
                    <a:pt x="869" y="936"/>
                    <a:pt x="874" y="910"/>
                  </a:cubicBezTo>
                  <a:lnTo>
                    <a:pt x="874" y="910"/>
                  </a:lnTo>
                  <a:cubicBezTo>
                    <a:pt x="876" y="912"/>
                    <a:pt x="879" y="912"/>
                    <a:pt x="881" y="913"/>
                  </a:cubicBezTo>
                  <a:lnTo>
                    <a:pt x="881" y="913"/>
                  </a:lnTo>
                  <a:cubicBezTo>
                    <a:pt x="881" y="894"/>
                    <a:pt x="881" y="885"/>
                    <a:pt x="879" y="885"/>
                  </a:cubicBezTo>
                  <a:cubicBezTo>
                    <a:pt x="878" y="885"/>
                    <a:pt x="877" y="894"/>
                    <a:pt x="874" y="910"/>
                  </a:cubicBezTo>
                  <a:lnTo>
                    <a:pt x="874" y="910"/>
                  </a:lnTo>
                  <a:cubicBezTo>
                    <a:pt x="851" y="896"/>
                    <a:pt x="851" y="821"/>
                    <a:pt x="851" y="821"/>
                  </a:cubicBezTo>
                  <a:cubicBezTo>
                    <a:pt x="851" y="761"/>
                    <a:pt x="851" y="761"/>
                    <a:pt x="851" y="761"/>
                  </a:cubicBezTo>
                  <a:cubicBezTo>
                    <a:pt x="881" y="761"/>
                    <a:pt x="881" y="761"/>
                    <a:pt x="881" y="821"/>
                  </a:cubicBezTo>
                  <a:cubicBezTo>
                    <a:pt x="881" y="821"/>
                    <a:pt x="881" y="856"/>
                    <a:pt x="881" y="882"/>
                  </a:cubicBezTo>
                  <a:cubicBezTo>
                    <a:pt x="881" y="958"/>
                    <a:pt x="889" y="996"/>
                    <a:pt x="897" y="996"/>
                  </a:cubicBezTo>
                  <a:cubicBezTo>
                    <a:pt x="904" y="996"/>
                    <a:pt x="912" y="958"/>
                    <a:pt x="912" y="882"/>
                  </a:cubicBezTo>
                  <a:cubicBezTo>
                    <a:pt x="912" y="933"/>
                    <a:pt x="921" y="975"/>
                    <a:pt x="930" y="975"/>
                  </a:cubicBezTo>
                  <a:cubicBezTo>
                    <a:pt x="936" y="975"/>
                    <a:pt x="942" y="949"/>
                    <a:pt x="942" y="882"/>
                  </a:cubicBezTo>
                  <a:cubicBezTo>
                    <a:pt x="942" y="928"/>
                    <a:pt x="942" y="951"/>
                    <a:pt x="946" y="951"/>
                  </a:cubicBezTo>
                  <a:cubicBezTo>
                    <a:pt x="950" y="951"/>
                    <a:pt x="957" y="928"/>
                    <a:pt x="973" y="882"/>
                  </a:cubicBezTo>
                  <a:cubicBezTo>
                    <a:pt x="973" y="929"/>
                    <a:pt x="973" y="973"/>
                    <a:pt x="973" y="973"/>
                  </a:cubicBezTo>
                  <a:lnTo>
                    <a:pt x="1003" y="973"/>
                  </a:lnTo>
                  <a:cubicBezTo>
                    <a:pt x="1033" y="973"/>
                    <a:pt x="1033" y="973"/>
                    <a:pt x="1033" y="913"/>
                  </a:cubicBezTo>
                  <a:cubicBezTo>
                    <a:pt x="1033" y="913"/>
                    <a:pt x="1033" y="973"/>
                    <a:pt x="1033" y="973"/>
                  </a:cubicBezTo>
                  <a:cubicBezTo>
                    <a:pt x="1049" y="913"/>
                    <a:pt x="1056" y="882"/>
                    <a:pt x="1060" y="882"/>
                  </a:cubicBezTo>
                  <a:cubicBezTo>
                    <a:pt x="1064" y="882"/>
                    <a:pt x="1064" y="913"/>
                    <a:pt x="1064" y="973"/>
                  </a:cubicBezTo>
                  <a:cubicBezTo>
                    <a:pt x="1064" y="923"/>
                    <a:pt x="1064" y="847"/>
                    <a:pt x="1064" y="761"/>
                  </a:cubicBezTo>
                  <a:cubicBezTo>
                    <a:pt x="1064" y="939"/>
                    <a:pt x="1064" y="1012"/>
                    <a:pt x="1070" y="1012"/>
                  </a:cubicBezTo>
                  <a:cubicBezTo>
                    <a:pt x="1074" y="1012"/>
                    <a:pt x="1082" y="975"/>
                    <a:pt x="1094" y="913"/>
                  </a:cubicBezTo>
                  <a:cubicBezTo>
                    <a:pt x="1094" y="973"/>
                    <a:pt x="1094" y="973"/>
                    <a:pt x="1125" y="1004"/>
                  </a:cubicBezTo>
                  <a:cubicBezTo>
                    <a:pt x="1125" y="1004"/>
                    <a:pt x="1125" y="1004"/>
                    <a:pt x="1125" y="913"/>
                  </a:cubicBezTo>
                  <a:cubicBezTo>
                    <a:pt x="1125" y="974"/>
                    <a:pt x="1130" y="1001"/>
                    <a:pt x="1136" y="1001"/>
                  </a:cubicBezTo>
                  <a:cubicBezTo>
                    <a:pt x="1144" y="1001"/>
                    <a:pt x="1155" y="942"/>
                    <a:pt x="1155" y="852"/>
                  </a:cubicBezTo>
                  <a:lnTo>
                    <a:pt x="1155" y="913"/>
                  </a:lnTo>
                  <a:cubicBezTo>
                    <a:pt x="1155" y="1004"/>
                    <a:pt x="1155" y="1004"/>
                    <a:pt x="1185" y="1004"/>
                  </a:cubicBezTo>
                  <a:cubicBezTo>
                    <a:pt x="1216" y="1004"/>
                    <a:pt x="1216" y="1004"/>
                    <a:pt x="1216" y="852"/>
                  </a:cubicBezTo>
                  <a:cubicBezTo>
                    <a:pt x="1216" y="776"/>
                    <a:pt x="1223" y="738"/>
                    <a:pt x="1231" y="738"/>
                  </a:cubicBezTo>
                  <a:cubicBezTo>
                    <a:pt x="1239" y="738"/>
                    <a:pt x="1246" y="776"/>
                    <a:pt x="1246" y="852"/>
                  </a:cubicBezTo>
                  <a:cubicBezTo>
                    <a:pt x="1246" y="917"/>
                    <a:pt x="1246" y="967"/>
                    <a:pt x="1246" y="967"/>
                  </a:cubicBezTo>
                  <a:cubicBezTo>
                    <a:pt x="1246" y="976"/>
                    <a:pt x="1246" y="988"/>
                    <a:pt x="1246" y="1004"/>
                  </a:cubicBezTo>
                  <a:cubicBezTo>
                    <a:pt x="1246" y="1071"/>
                    <a:pt x="1252" y="1096"/>
                    <a:pt x="1259" y="1096"/>
                  </a:cubicBezTo>
                  <a:cubicBezTo>
                    <a:pt x="1267" y="1096"/>
                    <a:pt x="1277" y="1055"/>
                    <a:pt x="1277" y="1004"/>
                  </a:cubicBezTo>
                  <a:cubicBezTo>
                    <a:pt x="1264" y="942"/>
                    <a:pt x="1262" y="921"/>
                    <a:pt x="1264" y="921"/>
                  </a:cubicBezTo>
                  <a:lnTo>
                    <a:pt x="1264" y="921"/>
                  </a:lnTo>
                  <a:cubicBezTo>
                    <a:pt x="1266" y="921"/>
                    <a:pt x="1277" y="968"/>
                    <a:pt x="1277" y="1004"/>
                  </a:cubicBezTo>
                  <a:cubicBezTo>
                    <a:pt x="1277" y="1041"/>
                    <a:pt x="1277" y="1074"/>
                    <a:pt x="1277" y="1095"/>
                  </a:cubicBezTo>
                  <a:cubicBezTo>
                    <a:pt x="1277" y="1044"/>
                    <a:pt x="1286" y="1002"/>
                    <a:pt x="1295" y="1002"/>
                  </a:cubicBezTo>
                  <a:cubicBezTo>
                    <a:pt x="1301" y="1002"/>
                    <a:pt x="1307" y="1028"/>
                    <a:pt x="1307" y="1095"/>
                  </a:cubicBezTo>
                  <a:cubicBezTo>
                    <a:pt x="1307" y="1004"/>
                    <a:pt x="1307" y="1004"/>
                    <a:pt x="1337" y="1004"/>
                  </a:cubicBezTo>
                  <a:cubicBezTo>
                    <a:pt x="1337" y="1004"/>
                    <a:pt x="1337" y="1004"/>
                    <a:pt x="1337" y="1095"/>
                  </a:cubicBezTo>
                  <a:cubicBezTo>
                    <a:pt x="1337" y="1095"/>
                    <a:pt x="1337" y="943"/>
                    <a:pt x="1368" y="943"/>
                  </a:cubicBezTo>
                  <a:cubicBezTo>
                    <a:pt x="1368" y="1034"/>
                    <a:pt x="1368" y="1034"/>
                    <a:pt x="1398" y="1034"/>
                  </a:cubicBezTo>
                  <a:cubicBezTo>
                    <a:pt x="1398" y="1034"/>
                    <a:pt x="1398" y="1034"/>
                    <a:pt x="1398" y="943"/>
                  </a:cubicBezTo>
                  <a:cubicBezTo>
                    <a:pt x="1398" y="1023"/>
                    <a:pt x="1407" y="1061"/>
                    <a:pt x="1415" y="1061"/>
                  </a:cubicBezTo>
                  <a:cubicBezTo>
                    <a:pt x="1422" y="1061"/>
                    <a:pt x="1429" y="1031"/>
                    <a:pt x="1429" y="973"/>
                  </a:cubicBezTo>
                  <a:cubicBezTo>
                    <a:pt x="1444" y="1004"/>
                    <a:pt x="1451" y="1019"/>
                    <a:pt x="1455" y="1019"/>
                  </a:cubicBezTo>
                  <a:cubicBezTo>
                    <a:pt x="1459" y="1019"/>
                    <a:pt x="1459" y="1004"/>
                    <a:pt x="1459" y="973"/>
                  </a:cubicBezTo>
                  <a:cubicBezTo>
                    <a:pt x="1459" y="992"/>
                    <a:pt x="1459" y="1015"/>
                    <a:pt x="1459" y="1034"/>
                  </a:cubicBezTo>
                  <a:cubicBezTo>
                    <a:pt x="1459" y="1075"/>
                    <a:pt x="1459" y="1105"/>
                    <a:pt x="1459" y="1125"/>
                  </a:cubicBezTo>
                  <a:cubicBezTo>
                    <a:pt x="1489" y="1034"/>
                    <a:pt x="1489" y="1034"/>
                    <a:pt x="1489" y="1034"/>
                  </a:cubicBezTo>
                  <a:cubicBezTo>
                    <a:pt x="1489" y="973"/>
                    <a:pt x="1489" y="973"/>
                    <a:pt x="1489" y="882"/>
                  </a:cubicBezTo>
                  <a:cubicBezTo>
                    <a:pt x="1489" y="821"/>
                    <a:pt x="1489" y="761"/>
                    <a:pt x="1489" y="761"/>
                  </a:cubicBezTo>
                  <a:cubicBezTo>
                    <a:pt x="1500" y="730"/>
                    <a:pt x="1506" y="720"/>
                    <a:pt x="1511" y="720"/>
                  </a:cubicBezTo>
                  <a:cubicBezTo>
                    <a:pt x="1520" y="720"/>
                    <a:pt x="1520" y="761"/>
                    <a:pt x="1520" y="761"/>
                  </a:cubicBezTo>
                  <a:cubicBezTo>
                    <a:pt x="1489" y="821"/>
                    <a:pt x="1489" y="821"/>
                    <a:pt x="1520" y="882"/>
                  </a:cubicBezTo>
                  <a:cubicBezTo>
                    <a:pt x="1520" y="973"/>
                    <a:pt x="1520" y="973"/>
                    <a:pt x="1520" y="973"/>
                  </a:cubicBezTo>
                  <a:lnTo>
                    <a:pt x="1550" y="973"/>
                  </a:lnTo>
                  <a:lnTo>
                    <a:pt x="1550" y="913"/>
                  </a:lnTo>
                  <a:cubicBezTo>
                    <a:pt x="1550" y="989"/>
                    <a:pt x="1565" y="1027"/>
                    <a:pt x="1581" y="1027"/>
                  </a:cubicBezTo>
                  <a:cubicBezTo>
                    <a:pt x="1596" y="1027"/>
                    <a:pt x="1611" y="989"/>
                    <a:pt x="1611" y="913"/>
                  </a:cubicBezTo>
                  <a:lnTo>
                    <a:pt x="1611" y="973"/>
                  </a:lnTo>
                  <a:cubicBezTo>
                    <a:pt x="1611" y="1065"/>
                    <a:pt x="1611" y="1065"/>
                    <a:pt x="1611" y="1065"/>
                  </a:cubicBezTo>
                  <a:cubicBezTo>
                    <a:pt x="1611" y="1065"/>
                    <a:pt x="1641" y="1004"/>
                    <a:pt x="1641" y="1004"/>
                  </a:cubicBezTo>
                  <a:cubicBezTo>
                    <a:pt x="1672" y="1004"/>
                    <a:pt x="1672" y="1004"/>
                    <a:pt x="1672" y="913"/>
                  </a:cubicBezTo>
                  <a:cubicBezTo>
                    <a:pt x="1672" y="882"/>
                    <a:pt x="1672" y="867"/>
                    <a:pt x="1676" y="867"/>
                  </a:cubicBezTo>
                  <a:cubicBezTo>
                    <a:pt x="1679" y="867"/>
                    <a:pt x="1687" y="882"/>
                    <a:pt x="1702" y="913"/>
                  </a:cubicBezTo>
                  <a:cubicBezTo>
                    <a:pt x="1702" y="963"/>
                    <a:pt x="1702" y="985"/>
                    <a:pt x="1707" y="985"/>
                  </a:cubicBezTo>
                  <a:cubicBezTo>
                    <a:pt x="1711" y="985"/>
                    <a:pt x="1719" y="970"/>
                    <a:pt x="1733" y="943"/>
                  </a:cubicBezTo>
                  <a:cubicBezTo>
                    <a:pt x="1733" y="943"/>
                    <a:pt x="1733" y="943"/>
                    <a:pt x="1733" y="1004"/>
                  </a:cubicBezTo>
                  <a:cubicBezTo>
                    <a:pt x="1733" y="1040"/>
                    <a:pt x="1733" y="1087"/>
                    <a:pt x="1739" y="1087"/>
                  </a:cubicBezTo>
                  <a:cubicBezTo>
                    <a:pt x="1743" y="1087"/>
                    <a:pt x="1751" y="1065"/>
                    <a:pt x="1763" y="1004"/>
                  </a:cubicBezTo>
                  <a:cubicBezTo>
                    <a:pt x="1763" y="1004"/>
                    <a:pt x="1763" y="1004"/>
                    <a:pt x="1763" y="1095"/>
                  </a:cubicBezTo>
                  <a:cubicBezTo>
                    <a:pt x="1763" y="1049"/>
                    <a:pt x="1771" y="1027"/>
                    <a:pt x="1778" y="1027"/>
                  </a:cubicBezTo>
                  <a:cubicBezTo>
                    <a:pt x="1786" y="1027"/>
                    <a:pt x="1793" y="1049"/>
                    <a:pt x="1793" y="1095"/>
                  </a:cubicBezTo>
                  <a:cubicBezTo>
                    <a:pt x="1793" y="1095"/>
                    <a:pt x="1793" y="1095"/>
                    <a:pt x="1793" y="1057"/>
                  </a:cubicBezTo>
                  <a:cubicBezTo>
                    <a:pt x="1793" y="1057"/>
                    <a:pt x="1793" y="1019"/>
                    <a:pt x="1793" y="943"/>
                  </a:cubicBezTo>
                  <a:cubicBezTo>
                    <a:pt x="1824" y="1004"/>
                    <a:pt x="1824" y="1004"/>
                    <a:pt x="1824" y="1004"/>
                  </a:cubicBezTo>
                  <a:cubicBezTo>
                    <a:pt x="1824" y="1004"/>
                    <a:pt x="1824" y="943"/>
                    <a:pt x="1854" y="943"/>
                  </a:cubicBezTo>
                  <a:cubicBezTo>
                    <a:pt x="1885" y="943"/>
                    <a:pt x="1885" y="943"/>
                    <a:pt x="1885" y="882"/>
                  </a:cubicBezTo>
                  <a:cubicBezTo>
                    <a:pt x="1900" y="852"/>
                    <a:pt x="1907" y="837"/>
                    <a:pt x="1911" y="837"/>
                  </a:cubicBezTo>
                  <a:cubicBezTo>
                    <a:pt x="1915" y="837"/>
                    <a:pt x="1915" y="852"/>
                    <a:pt x="1915" y="882"/>
                  </a:cubicBezTo>
                  <a:cubicBezTo>
                    <a:pt x="1915" y="943"/>
                    <a:pt x="1915" y="943"/>
                    <a:pt x="1915" y="943"/>
                  </a:cubicBezTo>
                  <a:cubicBezTo>
                    <a:pt x="1915" y="943"/>
                    <a:pt x="1915" y="943"/>
                    <a:pt x="1915" y="1034"/>
                  </a:cubicBezTo>
                  <a:cubicBezTo>
                    <a:pt x="1915" y="973"/>
                    <a:pt x="1915" y="973"/>
                    <a:pt x="1945" y="973"/>
                  </a:cubicBezTo>
                  <a:cubicBezTo>
                    <a:pt x="1945" y="996"/>
                    <a:pt x="1945" y="1018"/>
                    <a:pt x="1945" y="1034"/>
                  </a:cubicBezTo>
                  <a:cubicBezTo>
                    <a:pt x="1945" y="973"/>
                    <a:pt x="1945" y="973"/>
                    <a:pt x="1976" y="882"/>
                  </a:cubicBezTo>
                  <a:cubicBezTo>
                    <a:pt x="1976" y="882"/>
                    <a:pt x="1976" y="882"/>
                    <a:pt x="1976" y="973"/>
                  </a:cubicBezTo>
                  <a:cubicBezTo>
                    <a:pt x="1976" y="991"/>
                    <a:pt x="1978" y="999"/>
                    <a:pt x="1982" y="999"/>
                  </a:cubicBezTo>
                  <a:cubicBezTo>
                    <a:pt x="1991" y="999"/>
                    <a:pt x="2006" y="956"/>
                    <a:pt x="2006" y="913"/>
                  </a:cubicBezTo>
                  <a:cubicBezTo>
                    <a:pt x="2006" y="973"/>
                    <a:pt x="2006" y="973"/>
                    <a:pt x="2006" y="973"/>
                  </a:cubicBezTo>
                  <a:cubicBezTo>
                    <a:pt x="2006" y="990"/>
                    <a:pt x="2006" y="1012"/>
                    <a:pt x="2006" y="1034"/>
                  </a:cubicBezTo>
                  <a:cubicBezTo>
                    <a:pt x="2006" y="1125"/>
                    <a:pt x="2006" y="1125"/>
                    <a:pt x="2006" y="1125"/>
                  </a:cubicBezTo>
                  <a:cubicBezTo>
                    <a:pt x="2037" y="1065"/>
                    <a:pt x="2037" y="1065"/>
                    <a:pt x="2037" y="1065"/>
                  </a:cubicBezTo>
                  <a:cubicBezTo>
                    <a:pt x="2067" y="1065"/>
                    <a:pt x="2067" y="973"/>
                    <a:pt x="2067" y="852"/>
                  </a:cubicBezTo>
                  <a:lnTo>
                    <a:pt x="2097" y="700"/>
                  </a:lnTo>
                  <a:lnTo>
                    <a:pt x="2097" y="852"/>
                  </a:lnTo>
                  <a:cubicBezTo>
                    <a:pt x="2097" y="867"/>
                    <a:pt x="2097" y="889"/>
                    <a:pt x="2097" y="913"/>
                  </a:cubicBezTo>
                  <a:cubicBezTo>
                    <a:pt x="2097" y="958"/>
                    <a:pt x="2105" y="981"/>
                    <a:pt x="2113" y="981"/>
                  </a:cubicBezTo>
                  <a:cubicBezTo>
                    <a:pt x="2120" y="981"/>
                    <a:pt x="2128" y="958"/>
                    <a:pt x="2128" y="913"/>
                  </a:cubicBezTo>
                  <a:cubicBezTo>
                    <a:pt x="2146" y="1006"/>
                    <a:pt x="2154" y="1042"/>
                    <a:pt x="2156" y="1042"/>
                  </a:cubicBezTo>
                  <a:cubicBezTo>
                    <a:pt x="2158" y="1042"/>
                    <a:pt x="2158" y="1027"/>
                    <a:pt x="2158" y="1004"/>
                  </a:cubicBezTo>
                  <a:cubicBezTo>
                    <a:pt x="2158" y="943"/>
                    <a:pt x="2158" y="943"/>
                    <a:pt x="2158" y="943"/>
                  </a:cubicBezTo>
                  <a:cubicBezTo>
                    <a:pt x="2158" y="943"/>
                    <a:pt x="2158" y="943"/>
                    <a:pt x="2189" y="852"/>
                  </a:cubicBezTo>
                  <a:cubicBezTo>
                    <a:pt x="2189" y="871"/>
                    <a:pt x="2189" y="901"/>
                    <a:pt x="2189" y="943"/>
                  </a:cubicBezTo>
                  <a:cubicBezTo>
                    <a:pt x="2189" y="986"/>
                    <a:pt x="2204" y="1029"/>
                    <a:pt x="2213" y="1029"/>
                  </a:cubicBezTo>
                  <a:cubicBezTo>
                    <a:pt x="2216" y="1029"/>
                    <a:pt x="2219" y="1022"/>
                    <a:pt x="2219" y="1004"/>
                  </a:cubicBezTo>
                  <a:cubicBezTo>
                    <a:pt x="2249" y="1004"/>
                    <a:pt x="2249" y="943"/>
                    <a:pt x="2249" y="943"/>
                  </a:cubicBezTo>
                  <a:cubicBezTo>
                    <a:pt x="2280" y="943"/>
                    <a:pt x="2280" y="943"/>
                    <a:pt x="2280" y="1004"/>
                  </a:cubicBezTo>
                  <a:cubicBezTo>
                    <a:pt x="2280" y="1044"/>
                    <a:pt x="2280" y="1074"/>
                    <a:pt x="2280" y="1095"/>
                  </a:cubicBezTo>
                  <a:cubicBezTo>
                    <a:pt x="2280" y="943"/>
                    <a:pt x="2280" y="943"/>
                    <a:pt x="2310" y="943"/>
                  </a:cubicBezTo>
                  <a:cubicBezTo>
                    <a:pt x="2310" y="961"/>
                    <a:pt x="2310" y="968"/>
                    <a:pt x="2311" y="968"/>
                  </a:cubicBezTo>
                  <a:cubicBezTo>
                    <a:pt x="2313" y="968"/>
                    <a:pt x="2319" y="925"/>
                    <a:pt x="2340" y="882"/>
                  </a:cubicBezTo>
                  <a:lnTo>
                    <a:pt x="2310" y="882"/>
                  </a:lnTo>
                  <a:cubicBezTo>
                    <a:pt x="2310" y="839"/>
                    <a:pt x="2310" y="808"/>
                    <a:pt x="2311" y="788"/>
                  </a:cubicBezTo>
                  <a:lnTo>
                    <a:pt x="2311" y="788"/>
                  </a:lnTo>
                  <a:cubicBezTo>
                    <a:pt x="2313" y="821"/>
                    <a:pt x="2319" y="821"/>
                    <a:pt x="2340" y="821"/>
                  </a:cubicBezTo>
                  <a:cubicBezTo>
                    <a:pt x="2340" y="803"/>
                    <a:pt x="2340" y="791"/>
                    <a:pt x="2340" y="791"/>
                  </a:cubicBezTo>
                  <a:cubicBezTo>
                    <a:pt x="2329" y="767"/>
                    <a:pt x="2322" y="753"/>
                    <a:pt x="2317" y="753"/>
                  </a:cubicBezTo>
                  <a:cubicBezTo>
                    <a:pt x="2313" y="753"/>
                    <a:pt x="2312" y="763"/>
                    <a:pt x="2311" y="788"/>
                  </a:cubicBezTo>
                  <a:lnTo>
                    <a:pt x="2311" y="788"/>
                  </a:lnTo>
                  <a:cubicBezTo>
                    <a:pt x="2310" y="774"/>
                    <a:pt x="2310" y="756"/>
                    <a:pt x="2310" y="730"/>
                  </a:cubicBezTo>
                  <a:cubicBezTo>
                    <a:pt x="2325" y="700"/>
                    <a:pt x="2333" y="685"/>
                    <a:pt x="2337" y="685"/>
                  </a:cubicBezTo>
                  <a:cubicBezTo>
                    <a:pt x="2340" y="685"/>
                    <a:pt x="2340" y="700"/>
                    <a:pt x="2340" y="730"/>
                  </a:cubicBezTo>
                  <a:cubicBezTo>
                    <a:pt x="2371" y="730"/>
                    <a:pt x="2371" y="730"/>
                    <a:pt x="2371" y="821"/>
                  </a:cubicBezTo>
                  <a:lnTo>
                    <a:pt x="2340" y="821"/>
                  </a:lnTo>
                  <a:cubicBezTo>
                    <a:pt x="2340" y="853"/>
                    <a:pt x="2340" y="904"/>
                    <a:pt x="2340" y="943"/>
                  </a:cubicBezTo>
                  <a:cubicBezTo>
                    <a:pt x="2340" y="943"/>
                    <a:pt x="2371" y="943"/>
                    <a:pt x="2371" y="882"/>
                  </a:cubicBezTo>
                  <a:lnTo>
                    <a:pt x="2371" y="943"/>
                  </a:lnTo>
                  <a:cubicBezTo>
                    <a:pt x="2371" y="1034"/>
                    <a:pt x="2371" y="1095"/>
                    <a:pt x="2371" y="1095"/>
                  </a:cubicBezTo>
                  <a:cubicBezTo>
                    <a:pt x="2401" y="1095"/>
                    <a:pt x="2401" y="1034"/>
                    <a:pt x="2401" y="1034"/>
                  </a:cubicBezTo>
                  <a:cubicBezTo>
                    <a:pt x="2401" y="973"/>
                    <a:pt x="2492" y="973"/>
                    <a:pt x="2492" y="973"/>
                  </a:cubicBezTo>
                  <a:cubicBezTo>
                    <a:pt x="2492" y="1019"/>
                    <a:pt x="2500" y="1042"/>
                    <a:pt x="2508" y="1042"/>
                  </a:cubicBezTo>
                  <a:cubicBezTo>
                    <a:pt x="2515" y="1042"/>
                    <a:pt x="2523" y="1019"/>
                    <a:pt x="2523" y="973"/>
                  </a:cubicBezTo>
                  <a:cubicBezTo>
                    <a:pt x="2523" y="913"/>
                    <a:pt x="2523" y="913"/>
                    <a:pt x="2553" y="913"/>
                  </a:cubicBezTo>
                  <a:cubicBezTo>
                    <a:pt x="2584" y="913"/>
                    <a:pt x="2584" y="913"/>
                    <a:pt x="2584" y="852"/>
                  </a:cubicBezTo>
                  <a:lnTo>
                    <a:pt x="2614" y="852"/>
                  </a:lnTo>
                  <a:cubicBezTo>
                    <a:pt x="2614" y="852"/>
                    <a:pt x="2614" y="761"/>
                    <a:pt x="2614" y="761"/>
                  </a:cubicBezTo>
                  <a:cubicBezTo>
                    <a:pt x="2629" y="730"/>
                    <a:pt x="2637" y="715"/>
                    <a:pt x="2641" y="715"/>
                  </a:cubicBezTo>
                  <a:cubicBezTo>
                    <a:pt x="2644" y="715"/>
                    <a:pt x="2644" y="730"/>
                    <a:pt x="2644" y="761"/>
                  </a:cubicBezTo>
                  <a:cubicBezTo>
                    <a:pt x="2644" y="796"/>
                    <a:pt x="2644" y="827"/>
                    <a:pt x="2644" y="852"/>
                  </a:cubicBezTo>
                  <a:cubicBezTo>
                    <a:pt x="2675" y="852"/>
                    <a:pt x="2675" y="852"/>
                    <a:pt x="2675" y="1004"/>
                  </a:cubicBezTo>
                  <a:lnTo>
                    <a:pt x="2675" y="913"/>
                  </a:lnTo>
                  <a:cubicBezTo>
                    <a:pt x="2675" y="960"/>
                    <a:pt x="2675" y="978"/>
                    <a:pt x="2676" y="978"/>
                  </a:cubicBezTo>
                  <a:cubicBezTo>
                    <a:pt x="2678" y="978"/>
                    <a:pt x="2684" y="893"/>
                    <a:pt x="2705" y="852"/>
                  </a:cubicBezTo>
                  <a:cubicBezTo>
                    <a:pt x="2705" y="913"/>
                    <a:pt x="2705" y="943"/>
                    <a:pt x="2736" y="943"/>
                  </a:cubicBezTo>
                  <a:cubicBezTo>
                    <a:pt x="2736" y="852"/>
                    <a:pt x="2766" y="852"/>
                    <a:pt x="2796" y="852"/>
                  </a:cubicBezTo>
                  <a:cubicBezTo>
                    <a:pt x="2808" y="863"/>
                    <a:pt x="2819" y="870"/>
                    <a:pt x="2828" y="870"/>
                  </a:cubicBezTo>
                  <a:cubicBezTo>
                    <a:pt x="2845" y="870"/>
                    <a:pt x="2857" y="849"/>
                    <a:pt x="2857" y="791"/>
                  </a:cubicBezTo>
                  <a:cubicBezTo>
                    <a:pt x="2857" y="882"/>
                    <a:pt x="2857" y="882"/>
                    <a:pt x="2888" y="882"/>
                  </a:cubicBezTo>
                  <a:cubicBezTo>
                    <a:pt x="2888" y="882"/>
                    <a:pt x="2918" y="882"/>
                    <a:pt x="2918" y="821"/>
                  </a:cubicBezTo>
                  <a:cubicBezTo>
                    <a:pt x="2918" y="898"/>
                    <a:pt x="2918" y="962"/>
                    <a:pt x="2925" y="962"/>
                  </a:cubicBezTo>
                  <a:cubicBezTo>
                    <a:pt x="2930" y="962"/>
                    <a:pt x="2937" y="939"/>
                    <a:pt x="2948" y="882"/>
                  </a:cubicBezTo>
                  <a:cubicBezTo>
                    <a:pt x="2948" y="882"/>
                    <a:pt x="2948" y="882"/>
                    <a:pt x="2948" y="973"/>
                  </a:cubicBezTo>
                  <a:cubicBezTo>
                    <a:pt x="2948" y="973"/>
                    <a:pt x="2948" y="973"/>
                    <a:pt x="2979" y="882"/>
                  </a:cubicBezTo>
                  <a:lnTo>
                    <a:pt x="3009" y="882"/>
                  </a:lnTo>
                  <a:cubicBezTo>
                    <a:pt x="3009" y="882"/>
                    <a:pt x="3009" y="821"/>
                    <a:pt x="3009" y="821"/>
                  </a:cubicBezTo>
                  <a:cubicBezTo>
                    <a:pt x="3009" y="882"/>
                    <a:pt x="3040" y="913"/>
                    <a:pt x="3070" y="913"/>
                  </a:cubicBezTo>
                  <a:cubicBezTo>
                    <a:pt x="3100" y="913"/>
                    <a:pt x="3100" y="913"/>
                    <a:pt x="3100" y="973"/>
                  </a:cubicBezTo>
                  <a:cubicBezTo>
                    <a:pt x="3100" y="973"/>
                    <a:pt x="3131" y="973"/>
                    <a:pt x="3131" y="913"/>
                  </a:cubicBezTo>
                  <a:cubicBezTo>
                    <a:pt x="3131" y="889"/>
                    <a:pt x="3131" y="868"/>
                    <a:pt x="3131" y="852"/>
                  </a:cubicBezTo>
                  <a:cubicBezTo>
                    <a:pt x="3131" y="913"/>
                    <a:pt x="3138" y="943"/>
                    <a:pt x="3146" y="943"/>
                  </a:cubicBezTo>
                  <a:cubicBezTo>
                    <a:pt x="3154" y="943"/>
                    <a:pt x="3161" y="913"/>
                    <a:pt x="3161" y="852"/>
                  </a:cubicBezTo>
                  <a:cubicBezTo>
                    <a:pt x="3182" y="894"/>
                    <a:pt x="3189" y="951"/>
                    <a:pt x="3191" y="951"/>
                  </a:cubicBezTo>
                  <a:cubicBezTo>
                    <a:pt x="3192" y="951"/>
                    <a:pt x="3192" y="940"/>
                    <a:pt x="3192" y="913"/>
                  </a:cubicBezTo>
                  <a:cubicBezTo>
                    <a:pt x="3192" y="913"/>
                    <a:pt x="3192" y="913"/>
                    <a:pt x="3192" y="1065"/>
                  </a:cubicBezTo>
                  <a:cubicBezTo>
                    <a:pt x="3192" y="1065"/>
                    <a:pt x="3222" y="1065"/>
                    <a:pt x="3222" y="1004"/>
                  </a:cubicBezTo>
                  <a:cubicBezTo>
                    <a:pt x="3222" y="981"/>
                    <a:pt x="3222" y="964"/>
                    <a:pt x="3222" y="951"/>
                  </a:cubicBezTo>
                  <a:cubicBezTo>
                    <a:pt x="3222" y="951"/>
                    <a:pt x="3222" y="894"/>
                    <a:pt x="3222" y="852"/>
                  </a:cubicBezTo>
                  <a:cubicBezTo>
                    <a:pt x="3222" y="791"/>
                    <a:pt x="3222" y="700"/>
                    <a:pt x="3222" y="700"/>
                  </a:cubicBezTo>
                  <a:lnTo>
                    <a:pt x="3222" y="548"/>
                  </a:lnTo>
                  <a:cubicBezTo>
                    <a:pt x="3222" y="396"/>
                    <a:pt x="3222" y="335"/>
                    <a:pt x="3222" y="274"/>
                  </a:cubicBezTo>
                  <a:cubicBezTo>
                    <a:pt x="3204" y="220"/>
                    <a:pt x="3196" y="176"/>
                    <a:pt x="3194" y="176"/>
                  </a:cubicBezTo>
                  <a:cubicBezTo>
                    <a:pt x="3192" y="176"/>
                    <a:pt x="3192" y="195"/>
                    <a:pt x="3192" y="244"/>
                  </a:cubicBezTo>
                  <a:cubicBezTo>
                    <a:pt x="3192" y="244"/>
                    <a:pt x="3192" y="335"/>
                    <a:pt x="3192" y="335"/>
                  </a:cubicBezTo>
                  <a:cubicBezTo>
                    <a:pt x="3161" y="335"/>
                    <a:pt x="3161" y="244"/>
                    <a:pt x="3161" y="244"/>
                  </a:cubicBezTo>
                  <a:cubicBezTo>
                    <a:pt x="3161" y="183"/>
                    <a:pt x="3161" y="183"/>
                    <a:pt x="3131" y="183"/>
                  </a:cubicBezTo>
                  <a:cubicBezTo>
                    <a:pt x="3100" y="183"/>
                    <a:pt x="3100" y="183"/>
                    <a:pt x="3100" y="92"/>
                  </a:cubicBezTo>
                  <a:cubicBezTo>
                    <a:pt x="3100" y="31"/>
                    <a:pt x="3100" y="31"/>
                    <a:pt x="3100" y="31"/>
                  </a:cubicBezTo>
                  <a:cubicBezTo>
                    <a:pt x="3100" y="92"/>
                    <a:pt x="3070" y="92"/>
                    <a:pt x="3040" y="92"/>
                  </a:cubicBezTo>
                  <a:cubicBezTo>
                    <a:pt x="3027" y="92"/>
                    <a:pt x="3015" y="87"/>
                    <a:pt x="3005" y="87"/>
                  </a:cubicBezTo>
                  <a:cubicBezTo>
                    <a:pt x="2990" y="87"/>
                    <a:pt x="2979" y="98"/>
                    <a:pt x="2979" y="153"/>
                  </a:cubicBezTo>
                  <a:cubicBezTo>
                    <a:pt x="2979" y="61"/>
                    <a:pt x="2979" y="61"/>
                    <a:pt x="2979" y="61"/>
                  </a:cubicBezTo>
                  <a:cubicBezTo>
                    <a:pt x="2948" y="153"/>
                    <a:pt x="2948" y="153"/>
                    <a:pt x="2948" y="153"/>
                  </a:cubicBezTo>
                  <a:cubicBezTo>
                    <a:pt x="2948" y="61"/>
                    <a:pt x="2948" y="61"/>
                    <a:pt x="2948" y="61"/>
                  </a:cubicBezTo>
                  <a:cubicBezTo>
                    <a:pt x="2918" y="61"/>
                    <a:pt x="2918" y="61"/>
                    <a:pt x="2918" y="153"/>
                  </a:cubicBezTo>
                  <a:cubicBezTo>
                    <a:pt x="2918" y="153"/>
                    <a:pt x="2888" y="122"/>
                    <a:pt x="2888" y="61"/>
                  </a:cubicBezTo>
                  <a:cubicBezTo>
                    <a:pt x="2888" y="78"/>
                    <a:pt x="2888" y="100"/>
                    <a:pt x="2888" y="122"/>
                  </a:cubicBezTo>
                  <a:cubicBezTo>
                    <a:pt x="2888" y="213"/>
                    <a:pt x="2857" y="274"/>
                    <a:pt x="2857" y="274"/>
                  </a:cubicBezTo>
                  <a:lnTo>
                    <a:pt x="2857" y="122"/>
                  </a:lnTo>
                  <a:cubicBezTo>
                    <a:pt x="2857" y="61"/>
                    <a:pt x="2857" y="61"/>
                    <a:pt x="2857" y="61"/>
                  </a:cubicBezTo>
                  <a:cubicBezTo>
                    <a:pt x="2857" y="122"/>
                    <a:pt x="2827" y="122"/>
                    <a:pt x="2796" y="122"/>
                  </a:cubicBezTo>
                  <a:cubicBezTo>
                    <a:pt x="2766" y="122"/>
                    <a:pt x="2766" y="122"/>
                    <a:pt x="2766" y="183"/>
                  </a:cubicBezTo>
                  <a:cubicBezTo>
                    <a:pt x="2766" y="229"/>
                    <a:pt x="2766" y="251"/>
                    <a:pt x="2762" y="251"/>
                  </a:cubicBezTo>
                  <a:cubicBezTo>
                    <a:pt x="2758" y="251"/>
                    <a:pt x="2751" y="229"/>
                    <a:pt x="2736" y="183"/>
                  </a:cubicBezTo>
                  <a:cubicBezTo>
                    <a:pt x="2736" y="259"/>
                    <a:pt x="2736" y="297"/>
                    <a:pt x="2732" y="297"/>
                  </a:cubicBezTo>
                  <a:cubicBezTo>
                    <a:pt x="2728" y="297"/>
                    <a:pt x="2720" y="259"/>
                    <a:pt x="2705" y="183"/>
                  </a:cubicBezTo>
                  <a:cubicBezTo>
                    <a:pt x="2705" y="122"/>
                    <a:pt x="2700" y="95"/>
                    <a:pt x="2692" y="95"/>
                  </a:cubicBezTo>
                  <a:cubicBezTo>
                    <a:pt x="2681" y="95"/>
                    <a:pt x="2663" y="153"/>
                    <a:pt x="2644" y="244"/>
                  </a:cubicBezTo>
                  <a:lnTo>
                    <a:pt x="2644" y="183"/>
                  </a:lnTo>
                  <a:cubicBezTo>
                    <a:pt x="2644" y="92"/>
                    <a:pt x="2644" y="92"/>
                    <a:pt x="2644" y="92"/>
                  </a:cubicBezTo>
                  <a:lnTo>
                    <a:pt x="2614" y="92"/>
                  </a:lnTo>
                  <a:cubicBezTo>
                    <a:pt x="2614" y="31"/>
                    <a:pt x="2614" y="31"/>
                    <a:pt x="2584" y="31"/>
                  </a:cubicBezTo>
                  <a:cubicBezTo>
                    <a:pt x="2584" y="82"/>
                    <a:pt x="2578" y="101"/>
                    <a:pt x="2572" y="101"/>
                  </a:cubicBezTo>
                  <a:cubicBezTo>
                    <a:pt x="2563" y="101"/>
                    <a:pt x="2553" y="66"/>
                    <a:pt x="2553" y="31"/>
                  </a:cubicBezTo>
                  <a:cubicBezTo>
                    <a:pt x="2553" y="92"/>
                    <a:pt x="2553" y="92"/>
                    <a:pt x="2553" y="92"/>
                  </a:cubicBezTo>
                  <a:cubicBezTo>
                    <a:pt x="2523" y="92"/>
                    <a:pt x="2523" y="92"/>
                    <a:pt x="2523" y="153"/>
                  </a:cubicBezTo>
                  <a:cubicBezTo>
                    <a:pt x="2523" y="188"/>
                    <a:pt x="2523" y="219"/>
                    <a:pt x="2523" y="244"/>
                  </a:cubicBezTo>
                  <a:cubicBezTo>
                    <a:pt x="2523" y="153"/>
                    <a:pt x="2523" y="153"/>
                    <a:pt x="2492" y="153"/>
                  </a:cubicBezTo>
                  <a:cubicBezTo>
                    <a:pt x="2492" y="153"/>
                    <a:pt x="2462" y="153"/>
                    <a:pt x="2462" y="92"/>
                  </a:cubicBezTo>
                  <a:lnTo>
                    <a:pt x="2462" y="153"/>
                  </a:lnTo>
                  <a:cubicBezTo>
                    <a:pt x="2462" y="122"/>
                    <a:pt x="2454" y="107"/>
                    <a:pt x="2447" y="107"/>
                  </a:cubicBezTo>
                  <a:cubicBezTo>
                    <a:pt x="2439" y="107"/>
                    <a:pt x="2432" y="122"/>
                    <a:pt x="2432" y="153"/>
                  </a:cubicBezTo>
                  <a:cubicBezTo>
                    <a:pt x="2432" y="77"/>
                    <a:pt x="2424" y="39"/>
                    <a:pt x="2416" y="39"/>
                  </a:cubicBezTo>
                  <a:cubicBezTo>
                    <a:pt x="2409" y="39"/>
                    <a:pt x="2401" y="77"/>
                    <a:pt x="2401" y="153"/>
                  </a:cubicBezTo>
                  <a:cubicBezTo>
                    <a:pt x="2401" y="92"/>
                    <a:pt x="2401" y="92"/>
                    <a:pt x="2401" y="61"/>
                  </a:cubicBezTo>
                  <a:cubicBezTo>
                    <a:pt x="2401" y="107"/>
                    <a:pt x="2394" y="130"/>
                    <a:pt x="2386" y="130"/>
                  </a:cubicBezTo>
                  <a:cubicBezTo>
                    <a:pt x="2378" y="130"/>
                    <a:pt x="2371" y="107"/>
                    <a:pt x="2371" y="61"/>
                  </a:cubicBezTo>
                  <a:cubicBezTo>
                    <a:pt x="2371" y="153"/>
                    <a:pt x="2371" y="153"/>
                    <a:pt x="2371" y="153"/>
                  </a:cubicBezTo>
                  <a:cubicBezTo>
                    <a:pt x="2340" y="153"/>
                    <a:pt x="2340" y="153"/>
                    <a:pt x="2340" y="213"/>
                  </a:cubicBezTo>
                  <a:cubicBezTo>
                    <a:pt x="2325" y="289"/>
                    <a:pt x="2318" y="327"/>
                    <a:pt x="2314" y="327"/>
                  </a:cubicBezTo>
                  <a:cubicBezTo>
                    <a:pt x="2310" y="327"/>
                    <a:pt x="2310" y="289"/>
                    <a:pt x="2310" y="213"/>
                  </a:cubicBezTo>
                  <a:cubicBezTo>
                    <a:pt x="2310" y="305"/>
                    <a:pt x="2310" y="365"/>
                    <a:pt x="2310" y="365"/>
                  </a:cubicBezTo>
                  <a:lnTo>
                    <a:pt x="2280" y="305"/>
                  </a:lnTo>
                  <a:lnTo>
                    <a:pt x="2310" y="213"/>
                  </a:lnTo>
                  <a:cubicBezTo>
                    <a:pt x="2310" y="153"/>
                    <a:pt x="2280" y="153"/>
                    <a:pt x="2280" y="153"/>
                  </a:cubicBezTo>
                  <a:cubicBezTo>
                    <a:pt x="2280" y="169"/>
                    <a:pt x="2280" y="189"/>
                    <a:pt x="2280" y="213"/>
                  </a:cubicBezTo>
                  <a:cubicBezTo>
                    <a:pt x="2280" y="128"/>
                    <a:pt x="2270" y="90"/>
                    <a:pt x="2262" y="90"/>
                  </a:cubicBezTo>
                  <a:cubicBezTo>
                    <a:pt x="2255" y="90"/>
                    <a:pt x="2249" y="113"/>
                    <a:pt x="2249" y="153"/>
                  </a:cubicBezTo>
                  <a:cubicBezTo>
                    <a:pt x="2249" y="213"/>
                    <a:pt x="2249" y="213"/>
                    <a:pt x="2249" y="213"/>
                  </a:cubicBezTo>
                  <a:cubicBezTo>
                    <a:pt x="2249" y="153"/>
                    <a:pt x="2219" y="122"/>
                    <a:pt x="2189" y="122"/>
                  </a:cubicBezTo>
                  <a:cubicBezTo>
                    <a:pt x="2189" y="122"/>
                    <a:pt x="2189" y="213"/>
                    <a:pt x="2189" y="274"/>
                  </a:cubicBezTo>
                  <a:cubicBezTo>
                    <a:pt x="2173" y="168"/>
                    <a:pt x="2166" y="115"/>
                    <a:pt x="2162" y="115"/>
                  </a:cubicBezTo>
                  <a:cubicBezTo>
                    <a:pt x="2158" y="115"/>
                    <a:pt x="2158" y="168"/>
                    <a:pt x="2158" y="274"/>
                  </a:cubicBezTo>
                  <a:cubicBezTo>
                    <a:pt x="2158" y="244"/>
                    <a:pt x="2158" y="206"/>
                    <a:pt x="2158" y="183"/>
                  </a:cubicBezTo>
                  <a:cubicBezTo>
                    <a:pt x="2158" y="183"/>
                    <a:pt x="2128" y="183"/>
                    <a:pt x="2128" y="122"/>
                  </a:cubicBezTo>
                  <a:cubicBezTo>
                    <a:pt x="2128" y="139"/>
                    <a:pt x="2128" y="161"/>
                    <a:pt x="2128" y="183"/>
                  </a:cubicBezTo>
                  <a:cubicBezTo>
                    <a:pt x="2128" y="138"/>
                    <a:pt x="2124" y="118"/>
                    <a:pt x="2118" y="118"/>
                  </a:cubicBezTo>
                  <a:cubicBezTo>
                    <a:pt x="2110" y="118"/>
                    <a:pt x="2097" y="178"/>
                    <a:pt x="2097" y="274"/>
                  </a:cubicBezTo>
                  <a:cubicBezTo>
                    <a:pt x="2097" y="274"/>
                    <a:pt x="2067" y="274"/>
                    <a:pt x="2067" y="183"/>
                  </a:cubicBezTo>
                  <a:cubicBezTo>
                    <a:pt x="2067" y="183"/>
                    <a:pt x="2067" y="184"/>
                    <a:pt x="2067" y="274"/>
                  </a:cubicBezTo>
                  <a:cubicBezTo>
                    <a:pt x="2067" y="319"/>
                    <a:pt x="2063" y="339"/>
                    <a:pt x="2058" y="339"/>
                  </a:cubicBezTo>
                  <a:cubicBezTo>
                    <a:pt x="2049" y="339"/>
                    <a:pt x="2037" y="279"/>
                    <a:pt x="2037" y="183"/>
                  </a:cubicBezTo>
                  <a:lnTo>
                    <a:pt x="2037" y="244"/>
                  </a:lnTo>
                  <a:cubicBezTo>
                    <a:pt x="2037" y="305"/>
                    <a:pt x="2032" y="332"/>
                    <a:pt x="2026" y="332"/>
                  </a:cubicBezTo>
                  <a:cubicBezTo>
                    <a:pt x="2017" y="332"/>
                    <a:pt x="2006" y="274"/>
                    <a:pt x="2006" y="183"/>
                  </a:cubicBezTo>
                  <a:cubicBezTo>
                    <a:pt x="2006" y="202"/>
                    <a:pt x="2006" y="223"/>
                    <a:pt x="2006" y="244"/>
                  </a:cubicBezTo>
                  <a:cubicBezTo>
                    <a:pt x="2006" y="202"/>
                    <a:pt x="1991" y="144"/>
                    <a:pt x="1982" y="144"/>
                  </a:cubicBezTo>
                  <a:cubicBezTo>
                    <a:pt x="1979" y="144"/>
                    <a:pt x="1976" y="155"/>
                    <a:pt x="1976" y="183"/>
                  </a:cubicBezTo>
                  <a:cubicBezTo>
                    <a:pt x="1976" y="183"/>
                    <a:pt x="1976" y="183"/>
                    <a:pt x="1976" y="92"/>
                  </a:cubicBezTo>
                  <a:cubicBezTo>
                    <a:pt x="1976" y="137"/>
                    <a:pt x="1968" y="160"/>
                    <a:pt x="1961" y="160"/>
                  </a:cubicBezTo>
                  <a:cubicBezTo>
                    <a:pt x="1953" y="160"/>
                    <a:pt x="1945" y="137"/>
                    <a:pt x="1945" y="92"/>
                  </a:cubicBezTo>
                  <a:cubicBezTo>
                    <a:pt x="1945" y="61"/>
                    <a:pt x="1945" y="46"/>
                    <a:pt x="1942" y="46"/>
                  </a:cubicBezTo>
                  <a:cubicBezTo>
                    <a:pt x="1938" y="46"/>
                    <a:pt x="1930" y="61"/>
                    <a:pt x="1915" y="92"/>
                  </a:cubicBezTo>
                  <a:cubicBezTo>
                    <a:pt x="1915" y="153"/>
                    <a:pt x="1915" y="153"/>
                    <a:pt x="1915" y="153"/>
                  </a:cubicBezTo>
                  <a:cubicBezTo>
                    <a:pt x="1915" y="244"/>
                    <a:pt x="1915" y="244"/>
                    <a:pt x="1915" y="244"/>
                  </a:cubicBezTo>
                  <a:cubicBezTo>
                    <a:pt x="1915" y="244"/>
                    <a:pt x="1885" y="153"/>
                    <a:pt x="1885" y="153"/>
                  </a:cubicBezTo>
                  <a:cubicBezTo>
                    <a:pt x="1885" y="153"/>
                    <a:pt x="1885" y="153"/>
                    <a:pt x="1885" y="244"/>
                  </a:cubicBezTo>
                  <a:cubicBezTo>
                    <a:pt x="1885" y="244"/>
                    <a:pt x="1854" y="153"/>
                    <a:pt x="1854" y="153"/>
                  </a:cubicBezTo>
                  <a:cubicBezTo>
                    <a:pt x="1824" y="153"/>
                    <a:pt x="1824" y="153"/>
                    <a:pt x="1824" y="244"/>
                  </a:cubicBezTo>
                  <a:cubicBezTo>
                    <a:pt x="1824" y="233"/>
                    <a:pt x="1824" y="223"/>
                    <a:pt x="1824" y="213"/>
                  </a:cubicBezTo>
                  <a:cubicBezTo>
                    <a:pt x="1824" y="183"/>
                    <a:pt x="1824" y="168"/>
                    <a:pt x="1820" y="168"/>
                  </a:cubicBezTo>
                  <a:cubicBezTo>
                    <a:pt x="1816" y="168"/>
                    <a:pt x="1809" y="183"/>
                    <a:pt x="1793" y="213"/>
                  </a:cubicBezTo>
                  <a:cubicBezTo>
                    <a:pt x="1793" y="213"/>
                    <a:pt x="1793" y="213"/>
                    <a:pt x="1793" y="153"/>
                  </a:cubicBezTo>
                  <a:cubicBezTo>
                    <a:pt x="1793" y="214"/>
                    <a:pt x="1788" y="236"/>
                    <a:pt x="1782" y="236"/>
                  </a:cubicBezTo>
                  <a:cubicBezTo>
                    <a:pt x="1774" y="236"/>
                    <a:pt x="1763" y="189"/>
                    <a:pt x="1763" y="153"/>
                  </a:cubicBezTo>
                  <a:cubicBezTo>
                    <a:pt x="1763" y="153"/>
                    <a:pt x="1763" y="153"/>
                    <a:pt x="1763" y="213"/>
                  </a:cubicBezTo>
                  <a:cubicBezTo>
                    <a:pt x="1748" y="289"/>
                    <a:pt x="1740" y="327"/>
                    <a:pt x="1736" y="327"/>
                  </a:cubicBezTo>
                  <a:cubicBezTo>
                    <a:pt x="1733" y="327"/>
                    <a:pt x="1733" y="289"/>
                    <a:pt x="1733" y="213"/>
                  </a:cubicBezTo>
                  <a:cubicBezTo>
                    <a:pt x="1733" y="253"/>
                    <a:pt x="1727" y="276"/>
                    <a:pt x="1723" y="276"/>
                  </a:cubicBezTo>
                  <a:cubicBezTo>
                    <a:pt x="1718" y="276"/>
                    <a:pt x="1715" y="238"/>
                    <a:pt x="1733" y="153"/>
                  </a:cubicBezTo>
                  <a:lnTo>
                    <a:pt x="1733" y="1"/>
                  </a:lnTo>
                  <a:close/>
                </a:path>
              </a:pathLst>
            </a:custGeom>
            <a:solidFill>
              <a:srgbClr val="3A82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14"/>
            <p:cNvSpPr/>
            <p:nvPr/>
          </p:nvSpPr>
          <p:spPr>
            <a:xfrm>
              <a:off x="3374014" y="1926172"/>
              <a:ext cx="53821" cy="19854"/>
            </a:xfrm>
            <a:custGeom>
              <a:rect b="b" l="l" r="r" t="t"/>
              <a:pathLst>
                <a:path extrusionOk="0" h="1200" w="3253">
                  <a:moveTo>
                    <a:pt x="660" y="390"/>
                  </a:moveTo>
                  <a:cubicBezTo>
                    <a:pt x="663" y="390"/>
                    <a:pt x="656" y="420"/>
                    <a:pt x="638" y="491"/>
                  </a:cubicBezTo>
                  <a:cubicBezTo>
                    <a:pt x="638" y="473"/>
                    <a:pt x="638" y="452"/>
                    <a:pt x="638" y="430"/>
                  </a:cubicBezTo>
                  <a:cubicBezTo>
                    <a:pt x="651" y="405"/>
                    <a:pt x="658" y="390"/>
                    <a:pt x="660" y="390"/>
                  </a:cubicBezTo>
                  <a:close/>
                  <a:moveTo>
                    <a:pt x="150" y="622"/>
                  </a:moveTo>
                  <a:cubicBezTo>
                    <a:pt x="150" y="624"/>
                    <a:pt x="151" y="628"/>
                    <a:pt x="152" y="634"/>
                  </a:cubicBezTo>
                  <a:lnTo>
                    <a:pt x="152" y="634"/>
                  </a:lnTo>
                  <a:cubicBezTo>
                    <a:pt x="152" y="633"/>
                    <a:pt x="152" y="631"/>
                    <a:pt x="152" y="627"/>
                  </a:cubicBezTo>
                  <a:lnTo>
                    <a:pt x="152" y="627"/>
                  </a:lnTo>
                  <a:cubicBezTo>
                    <a:pt x="152" y="632"/>
                    <a:pt x="152" y="637"/>
                    <a:pt x="152" y="643"/>
                  </a:cubicBezTo>
                  <a:cubicBezTo>
                    <a:pt x="152" y="640"/>
                    <a:pt x="152" y="637"/>
                    <a:pt x="152" y="634"/>
                  </a:cubicBezTo>
                  <a:lnTo>
                    <a:pt x="152" y="634"/>
                  </a:lnTo>
                  <a:cubicBezTo>
                    <a:pt x="152" y="635"/>
                    <a:pt x="152" y="635"/>
                    <a:pt x="151" y="635"/>
                  </a:cubicBezTo>
                  <a:cubicBezTo>
                    <a:pt x="151" y="635"/>
                    <a:pt x="151" y="631"/>
                    <a:pt x="150" y="622"/>
                  </a:cubicBezTo>
                  <a:close/>
                  <a:moveTo>
                    <a:pt x="2432" y="765"/>
                  </a:moveTo>
                  <a:cubicBezTo>
                    <a:pt x="2432" y="765"/>
                    <a:pt x="2432" y="765"/>
                    <a:pt x="2432" y="825"/>
                  </a:cubicBezTo>
                  <a:lnTo>
                    <a:pt x="2401" y="765"/>
                  </a:lnTo>
                  <a:close/>
                  <a:moveTo>
                    <a:pt x="61" y="1160"/>
                  </a:moveTo>
                  <a:cubicBezTo>
                    <a:pt x="61" y="1160"/>
                    <a:pt x="61" y="1160"/>
                    <a:pt x="61" y="1160"/>
                  </a:cubicBezTo>
                  <a:cubicBezTo>
                    <a:pt x="61" y="1160"/>
                    <a:pt x="61" y="1160"/>
                    <a:pt x="61" y="1160"/>
                  </a:cubicBezTo>
                  <a:close/>
                  <a:moveTo>
                    <a:pt x="760" y="1160"/>
                  </a:moveTo>
                  <a:cubicBezTo>
                    <a:pt x="760" y="1160"/>
                    <a:pt x="760" y="1160"/>
                    <a:pt x="760" y="1160"/>
                  </a:cubicBezTo>
                  <a:cubicBezTo>
                    <a:pt x="760" y="1160"/>
                    <a:pt x="760" y="1160"/>
                    <a:pt x="760" y="1160"/>
                  </a:cubicBezTo>
                  <a:close/>
                  <a:moveTo>
                    <a:pt x="2737" y="0"/>
                  </a:moveTo>
                  <a:cubicBezTo>
                    <a:pt x="2736" y="0"/>
                    <a:pt x="2736" y="14"/>
                    <a:pt x="2736" y="35"/>
                  </a:cubicBezTo>
                  <a:cubicBezTo>
                    <a:pt x="2736" y="35"/>
                    <a:pt x="2736" y="126"/>
                    <a:pt x="2736" y="187"/>
                  </a:cubicBezTo>
                  <a:cubicBezTo>
                    <a:pt x="2736" y="126"/>
                    <a:pt x="2726" y="99"/>
                    <a:pt x="2714" y="99"/>
                  </a:cubicBezTo>
                  <a:cubicBezTo>
                    <a:pt x="2696" y="99"/>
                    <a:pt x="2675" y="157"/>
                    <a:pt x="2675" y="248"/>
                  </a:cubicBezTo>
                  <a:lnTo>
                    <a:pt x="2675" y="187"/>
                  </a:lnTo>
                  <a:cubicBezTo>
                    <a:pt x="2675" y="96"/>
                    <a:pt x="2675" y="96"/>
                    <a:pt x="2675" y="96"/>
                  </a:cubicBezTo>
                  <a:lnTo>
                    <a:pt x="2644" y="96"/>
                  </a:lnTo>
                  <a:cubicBezTo>
                    <a:pt x="2644" y="163"/>
                    <a:pt x="2638" y="188"/>
                    <a:pt x="2632" y="188"/>
                  </a:cubicBezTo>
                  <a:cubicBezTo>
                    <a:pt x="2623" y="188"/>
                    <a:pt x="2614" y="147"/>
                    <a:pt x="2614" y="96"/>
                  </a:cubicBezTo>
                  <a:cubicBezTo>
                    <a:pt x="2614" y="35"/>
                    <a:pt x="2614" y="35"/>
                    <a:pt x="2614" y="35"/>
                  </a:cubicBezTo>
                  <a:cubicBezTo>
                    <a:pt x="2614" y="86"/>
                    <a:pt x="2608" y="105"/>
                    <a:pt x="2602" y="105"/>
                  </a:cubicBezTo>
                  <a:cubicBezTo>
                    <a:pt x="2594" y="105"/>
                    <a:pt x="2584" y="70"/>
                    <a:pt x="2584" y="35"/>
                  </a:cubicBezTo>
                  <a:cubicBezTo>
                    <a:pt x="2584" y="96"/>
                    <a:pt x="2553" y="96"/>
                    <a:pt x="2553" y="96"/>
                  </a:cubicBezTo>
                  <a:cubicBezTo>
                    <a:pt x="2553" y="96"/>
                    <a:pt x="2553" y="96"/>
                    <a:pt x="2553" y="157"/>
                  </a:cubicBezTo>
                  <a:cubicBezTo>
                    <a:pt x="2553" y="192"/>
                    <a:pt x="2553" y="223"/>
                    <a:pt x="2553" y="248"/>
                  </a:cubicBezTo>
                  <a:cubicBezTo>
                    <a:pt x="2553" y="157"/>
                    <a:pt x="2523" y="157"/>
                    <a:pt x="2523" y="157"/>
                  </a:cubicBezTo>
                  <a:cubicBezTo>
                    <a:pt x="2492" y="157"/>
                    <a:pt x="2492" y="157"/>
                    <a:pt x="2492" y="96"/>
                  </a:cubicBezTo>
                  <a:lnTo>
                    <a:pt x="2492" y="157"/>
                  </a:lnTo>
                  <a:cubicBezTo>
                    <a:pt x="2477" y="126"/>
                    <a:pt x="2470" y="111"/>
                    <a:pt x="2466" y="111"/>
                  </a:cubicBezTo>
                  <a:cubicBezTo>
                    <a:pt x="2462" y="111"/>
                    <a:pt x="2462" y="126"/>
                    <a:pt x="2462" y="157"/>
                  </a:cubicBezTo>
                  <a:lnTo>
                    <a:pt x="2432" y="157"/>
                  </a:lnTo>
                  <a:cubicBezTo>
                    <a:pt x="2432" y="115"/>
                    <a:pt x="2432" y="84"/>
                    <a:pt x="2432" y="65"/>
                  </a:cubicBezTo>
                  <a:cubicBezTo>
                    <a:pt x="2416" y="111"/>
                    <a:pt x="2409" y="134"/>
                    <a:pt x="2405" y="134"/>
                  </a:cubicBezTo>
                  <a:cubicBezTo>
                    <a:pt x="2401" y="134"/>
                    <a:pt x="2401" y="111"/>
                    <a:pt x="2401" y="65"/>
                  </a:cubicBezTo>
                  <a:cubicBezTo>
                    <a:pt x="2401" y="157"/>
                    <a:pt x="2371" y="157"/>
                    <a:pt x="2371" y="157"/>
                  </a:cubicBezTo>
                  <a:cubicBezTo>
                    <a:pt x="2371" y="117"/>
                    <a:pt x="2371" y="94"/>
                    <a:pt x="2368" y="94"/>
                  </a:cubicBezTo>
                  <a:cubicBezTo>
                    <a:pt x="2365" y="94"/>
                    <a:pt x="2357" y="132"/>
                    <a:pt x="2340" y="217"/>
                  </a:cubicBezTo>
                  <a:cubicBezTo>
                    <a:pt x="2310" y="157"/>
                    <a:pt x="2310" y="157"/>
                    <a:pt x="2310" y="157"/>
                  </a:cubicBezTo>
                  <a:cubicBezTo>
                    <a:pt x="2310" y="173"/>
                    <a:pt x="2310" y="193"/>
                    <a:pt x="2310" y="217"/>
                  </a:cubicBezTo>
                  <a:cubicBezTo>
                    <a:pt x="2310" y="248"/>
                    <a:pt x="2302" y="263"/>
                    <a:pt x="2295" y="263"/>
                  </a:cubicBezTo>
                  <a:cubicBezTo>
                    <a:pt x="2287" y="263"/>
                    <a:pt x="2280" y="248"/>
                    <a:pt x="2280" y="217"/>
                  </a:cubicBezTo>
                  <a:cubicBezTo>
                    <a:pt x="2280" y="157"/>
                    <a:pt x="2249" y="126"/>
                    <a:pt x="2219" y="126"/>
                  </a:cubicBezTo>
                  <a:cubicBezTo>
                    <a:pt x="2219" y="126"/>
                    <a:pt x="2188" y="217"/>
                    <a:pt x="2188" y="278"/>
                  </a:cubicBezTo>
                  <a:cubicBezTo>
                    <a:pt x="2165" y="232"/>
                    <a:pt x="2160" y="167"/>
                    <a:pt x="2158" y="167"/>
                  </a:cubicBezTo>
                  <a:cubicBezTo>
                    <a:pt x="2158" y="167"/>
                    <a:pt x="2158" y="173"/>
                    <a:pt x="2158" y="187"/>
                  </a:cubicBezTo>
                  <a:cubicBezTo>
                    <a:pt x="2143" y="263"/>
                    <a:pt x="2135" y="301"/>
                    <a:pt x="2131" y="301"/>
                  </a:cubicBezTo>
                  <a:cubicBezTo>
                    <a:pt x="2128" y="301"/>
                    <a:pt x="2128" y="263"/>
                    <a:pt x="2128" y="187"/>
                  </a:cubicBezTo>
                  <a:cubicBezTo>
                    <a:pt x="2128" y="212"/>
                    <a:pt x="2128" y="242"/>
                    <a:pt x="2128" y="278"/>
                  </a:cubicBezTo>
                  <a:cubicBezTo>
                    <a:pt x="2128" y="304"/>
                    <a:pt x="2128" y="324"/>
                    <a:pt x="2128" y="339"/>
                  </a:cubicBezTo>
                  <a:cubicBezTo>
                    <a:pt x="2128" y="278"/>
                    <a:pt x="2097" y="278"/>
                    <a:pt x="2097" y="278"/>
                  </a:cubicBezTo>
                  <a:cubicBezTo>
                    <a:pt x="2097" y="323"/>
                    <a:pt x="2093" y="343"/>
                    <a:pt x="2088" y="343"/>
                  </a:cubicBezTo>
                  <a:cubicBezTo>
                    <a:pt x="2079" y="343"/>
                    <a:pt x="2067" y="283"/>
                    <a:pt x="2067" y="187"/>
                  </a:cubicBezTo>
                  <a:lnTo>
                    <a:pt x="2067" y="248"/>
                  </a:lnTo>
                  <a:cubicBezTo>
                    <a:pt x="2055" y="309"/>
                    <a:pt x="2047" y="336"/>
                    <a:pt x="2043" y="336"/>
                  </a:cubicBezTo>
                  <a:cubicBezTo>
                    <a:pt x="2036" y="336"/>
                    <a:pt x="2036" y="278"/>
                    <a:pt x="2036" y="187"/>
                  </a:cubicBezTo>
                  <a:cubicBezTo>
                    <a:pt x="2036" y="248"/>
                    <a:pt x="2036" y="339"/>
                    <a:pt x="2036" y="339"/>
                  </a:cubicBezTo>
                  <a:cubicBezTo>
                    <a:pt x="2036" y="339"/>
                    <a:pt x="2006" y="339"/>
                    <a:pt x="2006" y="248"/>
                  </a:cubicBezTo>
                  <a:cubicBezTo>
                    <a:pt x="2006" y="228"/>
                    <a:pt x="2006" y="206"/>
                    <a:pt x="2006" y="187"/>
                  </a:cubicBezTo>
                  <a:cubicBezTo>
                    <a:pt x="2006" y="187"/>
                    <a:pt x="2006" y="187"/>
                    <a:pt x="2006" y="96"/>
                  </a:cubicBezTo>
                  <a:lnTo>
                    <a:pt x="1976" y="96"/>
                  </a:lnTo>
                  <a:cubicBezTo>
                    <a:pt x="1976" y="96"/>
                    <a:pt x="1976" y="96"/>
                    <a:pt x="1976" y="187"/>
                  </a:cubicBezTo>
                  <a:cubicBezTo>
                    <a:pt x="1945" y="187"/>
                    <a:pt x="1945" y="187"/>
                    <a:pt x="1945" y="96"/>
                  </a:cubicBezTo>
                  <a:cubicBezTo>
                    <a:pt x="1945" y="157"/>
                    <a:pt x="1945" y="157"/>
                    <a:pt x="1945" y="157"/>
                  </a:cubicBezTo>
                  <a:cubicBezTo>
                    <a:pt x="1945" y="248"/>
                    <a:pt x="1945" y="248"/>
                    <a:pt x="1945" y="248"/>
                  </a:cubicBezTo>
                  <a:cubicBezTo>
                    <a:pt x="1915" y="248"/>
                    <a:pt x="1915" y="157"/>
                    <a:pt x="1915" y="157"/>
                  </a:cubicBezTo>
                  <a:cubicBezTo>
                    <a:pt x="1915" y="157"/>
                    <a:pt x="1915" y="157"/>
                    <a:pt x="1915" y="248"/>
                  </a:cubicBezTo>
                  <a:cubicBezTo>
                    <a:pt x="1884" y="248"/>
                    <a:pt x="1884" y="157"/>
                    <a:pt x="1884" y="157"/>
                  </a:cubicBezTo>
                  <a:cubicBezTo>
                    <a:pt x="1854" y="157"/>
                    <a:pt x="1854" y="157"/>
                    <a:pt x="1854" y="248"/>
                  </a:cubicBezTo>
                  <a:cubicBezTo>
                    <a:pt x="1854" y="207"/>
                    <a:pt x="1854" y="177"/>
                    <a:pt x="1854" y="157"/>
                  </a:cubicBezTo>
                  <a:cubicBezTo>
                    <a:pt x="1854" y="217"/>
                    <a:pt x="1854" y="217"/>
                    <a:pt x="1824" y="217"/>
                  </a:cubicBezTo>
                  <a:cubicBezTo>
                    <a:pt x="1824" y="217"/>
                    <a:pt x="1824" y="217"/>
                    <a:pt x="1824" y="157"/>
                  </a:cubicBezTo>
                  <a:cubicBezTo>
                    <a:pt x="1811" y="218"/>
                    <a:pt x="1804" y="240"/>
                    <a:pt x="1800" y="240"/>
                  </a:cubicBezTo>
                  <a:cubicBezTo>
                    <a:pt x="1793" y="240"/>
                    <a:pt x="1793" y="193"/>
                    <a:pt x="1793" y="157"/>
                  </a:cubicBezTo>
                  <a:cubicBezTo>
                    <a:pt x="1793" y="157"/>
                    <a:pt x="1763" y="157"/>
                    <a:pt x="1763" y="217"/>
                  </a:cubicBezTo>
                  <a:cubicBezTo>
                    <a:pt x="1763" y="257"/>
                    <a:pt x="1757" y="280"/>
                    <a:pt x="1751" y="280"/>
                  </a:cubicBezTo>
                  <a:cubicBezTo>
                    <a:pt x="1742" y="280"/>
                    <a:pt x="1732" y="242"/>
                    <a:pt x="1732" y="157"/>
                  </a:cubicBezTo>
                  <a:cubicBezTo>
                    <a:pt x="1702" y="157"/>
                    <a:pt x="1702" y="217"/>
                    <a:pt x="1702" y="217"/>
                  </a:cubicBezTo>
                  <a:cubicBezTo>
                    <a:pt x="1672" y="217"/>
                    <a:pt x="1672" y="217"/>
                    <a:pt x="1672" y="126"/>
                  </a:cubicBezTo>
                  <a:cubicBezTo>
                    <a:pt x="1672" y="126"/>
                    <a:pt x="1672" y="126"/>
                    <a:pt x="1641" y="217"/>
                  </a:cubicBezTo>
                  <a:cubicBezTo>
                    <a:pt x="1641" y="278"/>
                    <a:pt x="1611" y="278"/>
                    <a:pt x="1611" y="278"/>
                  </a:cubicBezTo>
                  <a:cubicBezTo>
                    <a:pt x="1611" y="241"/>
                    <a:pt x="1553" y="215"/>
                    <a:pt x="1508" y="215"/>
                  </a:cubicBezTo>
                  <a:cubicBezTo>
                    <a:pt x="1481" y="215"/>
                    <a:pt x="1459" y="225"/>
                    <a:pt x="1459" y="248"/>
                  </a:cubicBezTo>
                  <a:cubicBezTo>
                    <a:pt x="1459" y="196"/>
                    <a:pt x="1453" y="178"/>
                    <a:pt x="1447" y="178"/>
                  </a:cubicBezTo>
                  <a:cubicBezTo>
                    <a:pt x="1439" y="178"/>
                    <a:pt x="1428" y="213"/>
                    <a:pt x="1428" y="248"/>
                  </a:cubicBezTo>
                  <a:cubicBezTo>
                    <a:pt x="1398" y="339"/>
                    <a:pt x="1398" y="339"/>
                    <a:pt x="1398" y="339"/>
                  </a:cubicBezTo>
                  <a:cubicBezTo>
                    <a:pt x="1398" y="298"/>
                    <a:pt x="1398" y="268"/>
                    <a:pt x="1398" y="248"/>
                  </a:cubicBezTo>
                  <a:cubicBezTo>
                    <a:pt x="1383" y="324"/>
                    <a:pt x="1375" y="362"/>
                    <a:pt x="1372" y="362"/>
                  </a:cubicBezTo>
                  <a:cubicBezTo>
                    <a:pt x="1368" y="362"/>
                    <a:pt x="1368" y="324"/>
                    <a:pt x="1368" y="248"/>
                  </a:cubicBezTo>
                  <a:cubicBezTo>
                    <a:pt x="1368" y="273"/>
                    <a:pt x="1368" y="304"/>
                    <a:pt x="1368" y="339"/>
                  </a:cubicBezTo>
                  <a:cubicBezTo>
                    <a:pt x="1349" y="246"/>
                    <a:pt x="1342" y="210"/>
                    <a:pt x="1339" y="210"/>
                  </a:cubicBezTo>
                  <a:cubicBezTo>
                    <a:pt x="1337" y="210"/>
                    <a:pt x="1337" y="224"/>
                    <a:pt x="1337" y="248"/>
                  </a:cubicBezTo>
                  <a:cubicBezTo>
                    <a:pt x="1322" y="324"/>
                    <a:pt x="1315" y="362"/>
                    <a:pt x="1311" y="362"/>
                  </a:cubicBezTo>
                  <a:cubicBezTo>
                    <a:pt x="1307" y="362"/>
                    <a:pt x="1307" y="324"/>
                    <a:pt x="1307" y="248"/>
                  </a:cubicBezTo>
                  <a:lnTo>
                    <a:pt x="1277" y="187"/>
                  </a:lnTo>
                  <a:lnTo>
                    <a:pt x="1277" y="248"/>
                  </a:lnTo>
                  <a:cubicBezTo>
                    <a:pt x="1277" y="248"/>
                    <a:pt x="1246" y="157"/>
                    <a:pt x="1216" y="157"/>
                  </a:cubicBezTo>
                  <a:cubicBezTo>
                    <a:pt x="1185" y="157"/>
                    <a:pt x="1185" y="157"/>
                    <a:pt x="1185" y="248"/>
                  </a:cubicBezTo>
                  <a:cubicBezTo>
                    <a:pt x="1185" y="248"/>
                    <a:pt x="1155" y="157"/>
                    <a:pt x="1155" y="157"/>
                  </a:cubicBezTo>
                  <a:cubicBezTo>
                    <a:pt x="1155" y="157"/>
                    <a:pt x="1155" y="157"/>
                    <a:pt x="1155" y="96"/>
                  </a:cubicBezTo>
                  <a:lnTo>
                    <a:pt x="1125" y="96"/>
                  </a:lnTo>
                  <a:cubicBezTo>
                    <a:pt x="1125" y="167"/>
                    <a:pt x="1114" y="197"/>
                    <a:pt x="1105" y="197"/>
                  </a:cubicBezTo>
                  <a:cubicBezTo>
                    <a:pt x="1099" y="197"/>
                    <a:pt x="1094" y="182"/>
                    <a:pt x="1094" y="157"/>
                  </a:cubicBezTo>
                  <a:cubicBezTo>
                    <a:pt x="1094" y="157"/>
                    <a:pt x="1094" y="157"/>
                    <a:pt x="1064" y="217"/>
                  </a:cubicBezTo>
                  <a:cubicBezTo>
                    <a:pt x="1064" y="181"/>
                    <a:pt x="1053" y="134"/>
                    <a:pt x="1044" y="134"/>
                  </a:cubicBezTo>
                  <a:cubicBezTo>
                    <a:pt x="1038" y="134"/>
                    <a:pt x="1033" y="156"/>
                    <a:pt x="1033" y="217"/>
                  </a:cubicBezTo>
                  <a:cubicBezTo>
                    <a:pt x="1033" y="200"/>
                    <a:pt x="1033" y="179"/>
                    <a:pt x="1033" y="157"/>
                  </a:cubicBezTo>
                  <a:cubicBezTo>
                    <a:pt x="1033" y="116"/>
                    <a:pt x="1033" y="86"/>
                    <a:pt x="1033" y="65"/>
                  </a:cubicBezTo>
                  <a:cubicBezTo>
                    <a:pt x="1011" y="131"/>
                    <a:pt x="1005" y="181"/>
                    <a:pt x="1004" y="181"/>
                  </a:cubicBezTo>
                  <a:cubicBezTo>
                    <a:pt x="1003" y="181"/>
                    <a:pt x="1003" y="174"/>
                    <a:pt x="1003" y="157"/>
                  </a:cubicBezTo>
                  <a:cubicBezTo>
                    <a:pt x="1003" y="157"/>
                    <a:pt x="1003" y="157"/>
                    <a:pt x="1003" y="217"/>
                  </a:cubicBezTo>
                  <a:cubicBezTo>
                    <a:pt x="973" y="217"/>
                    <a:pt x="973" y="126"/>
                    <a:pt x="973" y="65"/>
                  </a:cubicBezTo>
                  <a:cubicBezTo>
                    <a:pt x="973" y="81"/>
                    <a:pt x="973" y="101"/>
                    <a:pt x="973" y="126"/>
                  </a:cubicBezTo>
                  <a:cubicBezTo>
                    <a:pt x="973" y="166"/>
                    <a:pt x="973" y="196"/>
                    <a:pt x="973" y="217"/>
                  </a:cubicBezTo>
                  <a:cubicBezTo>
                    <a:pt x="973" y="126"/>
                    <a:pt x="973" y="126"/>
                    <a:pt x="942" y="126"/>
                  </a:cubicBezTo>
                  <a:cubicBezTo>
                    <a:pt x="942" y="126"/>
                    <a:pt x="942" y="339"/>
                    <a:pt x="912" y="491"/>
                  </a:cubicBezTo>
                  <a:cubicBezTo>
                    <a:pt x="912" y="430"/>
                    <a:pt x="912" y="430"/>
                    <a:pt x="912" y="430"/>
                  </a:cubicBezTo>
                  <a:cubicBezTo>
                    <a:pt x="912" y="339"/>
                    <a:pt x="912" y="339"/>
                    <a:pt x="912" y="339"/>
                  </a:cubicBezTo>
                  <a:lnTo>
                    <a:pt x="912" y="278"/>
                  </a:lnTo>
                  <a:cubicBezTo>
                    <a:pt x="912" y="232"/>
                    <a:pt x="894" y="167"/>
                    <a:pt x="886" y="167"/>
                  </a:cubicBezTo>
                  <a:cubicBezTo>
                    <a:pt x="883" y="167"/>
                    <a:pt x="881" y="173"/>
                    <a:pt x="881" y="187"/>
                  </a:cubicBezTo>
                  <a:cubicBezTo>
                    <a:pt x="881" y="278"/>
                    <a:pt x="881" y="278"/>
                    <a:pt x="851" y="278"/>
                  </a:cubicBezTo>
                  <a:cubicBezTo>
                    <a:pt x="851" y="278"/>
                    <a:pt x="851" y="278"/>
                    <a:pt x="851" y="339"/>
                  </a:cubicBezTo>
                  <a:cubicBezTo>
                    <a:pt x="851" y="400"/>
                    <a:pt x="851" y="491"/>
                    <a:pt x="851" y="491"/>
                  </a:cubicBezTo>
                  <a:cubicBezTo>
                    <a:pt x="851" y="515"/>
                    <a:pt x="851" y="529"/>
                    <a:pt x="849" y="529"/>
                  </a:cubicBezTo>
                  <a:cubicBezTo>
                    <a:pt x="846" y="529"/>
                    <a:pt x="839" y="493"/>
                    <a:pt x="821" y="400"/>
                  </a:cubicBezTo>
                  <a:cubicBezTo>
                    <a:pt x="821" y="351"/>
                    <a:pt x="821" y="292"/>
                    <a:pt x="821" y="248"/>
                  </a:cubicBezTo>
                  <a:cubicBezTo>
                    <a:pt x="805" y="172"/>
                    <a:pt x="798" y="134"/>
                    <a:pt x="794" y="134"/>
                  </a:cubicBezTo>
                  <a:cubicBezTo>
                    <a:pt x="790" y="134"/>
                    <a:pt x="790" y="172"/>
                    <a:pt x="790" y="248"/>
                  </a:cubicBezTo>
                  <a:cubicBezTo>
                    <a:pt x="780" y="228"/>
                    <a:pt x="773" y="221"/>
                    <a:pt x="769" y="221"/>
                  </a:cubicBezTo>
                  <a:cubicBezTo>
                    <a:pt x="760" y="221"/>
                    <a:pt x="760" y="248"/>
                    <a:pt x="760" y="248"/>
                  </a:cubicBezTo>
                  <a:cubicBezTo>
                    <a:pt x="745" y="172"/>
                    <a:pt x="737" y="134"/>
                    <a:pt x="733" y="134"/>
                  </a:cubicBezTo>
                  <a:cubicBezTo>
                    <a:pt x="729" y="134"/>
                    <a:pt x="729" y="172"/>
                    <a:pt x="729" y="248"/>
                  </a:cubicBezTo>
                  <a:cubicBezTo>
                    <a:pt x="729" y="230"/>
                    <a:pt x="729" y="223"/>
                    <a:pt x="729" y="223"/>
                  </a:cubicBezTo>
                  <a:cubicBezTo>
                    <a:pt x="727" y="223"/>
                    <a:pt x="720" y="266"/>
                    <a:pt x="699" y="309"/>
                  </a:cubicBezTo>
                  <a:cubicBezTo>
                    <a:pt x="669" y="248"/>
                    <a:pt x="669" y="248"/>
                    <a:pt x="669" y="248"/>
                  </a:cubicBezTo>
                  <a:cubicBezTo>
                    <a:pt x="669" y="248"/>
                    <a:pt x="638" y="248"/>
                    <a:pt x="638" y="157"/>
                  </a:cubicBezTo>
                  <a:cubicBezTo>
                    <a:pt x="638" y="157"/>
                    <a:pt x="638" y="157"/>
                    <a:pt x="638" y="248"/>
                  </a:cubicBezTo>
                  <a:cubicBezTo>
                    <a:pt x="638" y="273"/>
                    <a:pt x="638" y="293"/>
                    <a:pt x="638" y="309"/>
                  </a:cubicBezTo>
                  <a:cubicBezTo>
                    <a:pt x="638" y="212"/>
                    <a:pt x="613" y="139"/>
                    <a:pt x="596" y="139"/>
                  </a:cubicBezTo>
                  <a:cubicBezTo>
                    <a:pt x="585" y="139"/>
                    <a:pt x="577" y="162"/>
                    <a:pt x="577" y="217"/>
                  </a:cubicBezTo>
                  <a:cubicBezTo>
                    <a:pt x="562" y="187"/>
                    <a:pt x="555" y="172"/>
                    <a:pt x="547" y="172"/>
                  </a:cubicBezTo>
                  <a:cubicBezTo>
                    <a:pt x="539" y="172"/>
                    <a:pt x="532" y="187"/>
                    <a:pt x="517" y="217"/>
                  </a:cubicBezTo>
                  <a:cubicBezTo>
                    <a:pt x="495" y="260"/>
                    <a:pt x="489" y="317"/>
                    <a:pt x="487" y="317"/>
                  </a:cubicBezTo>
                  <a:cubicBezTo>
                    <a:pt x="486" y="317"/>
                    <a:pt x="486" y="306"/>
                    <a:pt x="486" y="278"/>
                  </a:cubicBezTo>
                  <a:cubicBezTo>
                    <a:pt x="486" y="217"/>
                    <a:pt x="486" y="217"/>
                    <a:pt x="486" y="217"/>
                  </a:cubicBezTo>
                  <a:cubicBezTo>
                    <a:pt x="456" y="217"/>
                    <a:pt x="456" y="217"/>
                    <a:pt x="456" y="278"/>
                  </a:cubicBezTo>
                  <a:cubicBezTo>
                    <a:pt x="437" y="371"/>
                    <a:pt x="430" y="407"/>
                    <a:pt x="427" y="407"/>
                  </a:cubicBezTo>
                  <a:cubicBezTo>
                    <a:pt x="425" y="407"/>
                    <a:pt x="425" y="393"/>
                    <a:pt x="425" y="369"/>
                  </a:cubicBezTo>
                  <a:cubicBezTo>
                    <a:pt x="425" y="360"/>
                    <a:pt x="425" y="350"/>
                    <a:pt x="425" y="339"/>
                  </a:cubicBezTo>
                  <a:cubicBezTo>
                    <a:pt x="425" y="339"/>
                    <a:pt x="425" y="278"/>
                    <a:pt x="425" y="217"/>
                  </a:cubicBezTo>
                  <a:cubicBezTo>
                    <a:pt x="425" y="198"/>
                    <a:pt x="424" y="190"/>
                    <a:pt x="422" y="190"/>
                  </a:cubicBezTo>
                  <a:cubicBezTo>
                    <a:pt x="414" y="190"/>
                    <a:pt x="395" y="310"/>
                    <a:pt x="395" y="430"/>
                  </a:cubicBezTo>
                  <a:lnTo>
                    <a:pt x="395" y="339"/>
                  </a:lnTo>
                  <a:cubicBezTo>
                    <a:pt x="395" y="278"/>
                    <a:pt x="395" y="278"/>
                    <a:pt x="395" y="278"/>
                  </a:cubicBezTo>
                  <a:cubicBezTo>
                    <a:pt x="365" y="278"/>
                    <a:pt x="365" y="278"/>
                    <a:pt x="365" y="339"/>
                  </a:cubicBezTo>
                  <a:cubicBezTo>
                    <a:pt x="365" y="430"/>
                    <a:pt x="365" y="491"/>
                    <a:pt x="365" y="491"/>
                  </a:cubicBezTo>
                  <a:cubicBezTo>
                    <a:pt x="365" y="339"/>
                    <a:pt x="334" y="278"/>
                    <a:pt x="334" y="278"/>
                  </a:cubicBezTo>
                  <a:cubicBezTo>
                    <a:pt x="334" y="278"/>
                    <a:pt x="304" y="278"/>
                    <a:pt x="304" y="187"/>
                  </a:cubicBezTo>
                  <a:cubicBezTo>
                    <a:pt x="304" y="187"/>
                    <a:pt x="304" y="187"/>
                    <a:pt x="304" y="278"/>
                  </a:cubicBezTo>
                  <a:lnTo>
                    <a:pt x="273" y="278"/>
                  </a:lnTo>
                  <a:cubicBezTo>
                    <a:pt x="260" y="209"/>
                    <a:pt x="252" y="171"/>
                    <a:pt x="251" y="171"/>
                  </a:cubicBezTo>
                  <a:lnTo>
                    <a:pt x="251" y="171"/>
                  </a:lnTo>
                  <a:cubicBezTo>
                    <a:pt x="249" y="171"/>
                    <a:pt x="257" y="224"/>
                    <a:pt x="273" y="339"/>
                  </a:cubicBezTo>
                  <a:cubicBezTo>
                    <a:pt x="273" y="400"/>
                    <a:pt x="273" y="491"/>
                    <a:pt x="273" y="491"/>
                  </a:cubicBezTo>
                  <a:lnTo>
                    <a:pt x="273" y="552"/>
                  </a:lnTo>
                  <a:cubicBezTo>
                    <a:pt x="273" y="552"/>
                    <a:pt x="273" y="643"/>
                    <a:pt x="273" y="704"/>
                  </a:cubicBezTo>
                  <a:cubicBezTo>
                    <a:pt x="273" y="704"/>
                    <a:pt x="273" y="765"/>
                    <a:pt x="243" y="765"/>
                  </a:cubicBezTo>
                  <a:lnTo>
                    <a:pt x="243" y="613"/>
                  </a:lnTo>
                  <a:cubicBezTo>
                    <a:pt x="273" y="552"/>
                    <a:pt x="273" y="491"/>
                    <a:pt x="273" y="400"/>
                  </a:cubicBezTo>
                  <a:cubicBezTo>
                    <a:pt x="255" y="309"/>
                    <a:pt x="248" y="251"/>
                    <a:pt x="245" y="251"/>
                  </a:cubicBezTo>
                  <a:cubicBezTo>
                    <a:pt x="243" y="251"/>
                    <a:pt x="243" y="278"/>
                    <a:pt x="243" y="339"/>
                  </a:cubicBezTo>
                  <a:cubicBezTo>
                    <a:pt x="228" y="400"/>
                    <a:pt x="220" y="430"/>
                    <a:pt x="216" y="430"/>
                  </a:cubicBezTo>
                  <a:cubicBezTo>
                    <a:pt x="213" y="430"/>
                    <a:pt x="213" y="400"/>
                    <a:pt x="213" y="339"/>
                  </a:cubicBezTo>
                  <a:cubicBezTo>
                    <a:pt x="213" y="246"/>
                    <a:pt x="201" y="210"/>
                    <a:pt x="192" y="210"/>
                  </a:cubicBezTo>
                  <a:cubicBezTo>
                    <a:pt x="187" y="210"/>
                    <a:pt x="182" y="224"/>
                    <a:pt x="182" y="248"/>
                  </a:cubicBezTo>
                  <a:cubicBezTo>
                    <a:pt x="182" y="272"/>
                    <a:pt x="182" y="292"/>
                    <a:pt x="182" y="309"/>
                  </a:cubicBezTo>
                  <a:cubicBezTo>
                    <a:pt x="182" y="266"/>
                    <a:pt x="167" y="223"/>
                    <a:pt x="158" y="223"/>
                  </a:cubicBezTo>
                  <a:cubicBezTo>
                    <a:pt x="154" y="223"/>
                    <a:pt x="152" y="230"/>
                    <a:pt x="152" y="248"/>
                  </a:cubicBezTo>
                  <a:cubicBezTo>
                    <a:pt x="152" y="248"/>
                    <a:pt x="152" y="248"/>
                    <a:pt x="152" y="309"/>
                  </a:cubicBezTo>
                  <a:lnTo>
                    <a:pt x="152" y="461"/>
                  </a:lnTo>
                  <a:cubicBezTo>
                    <a:pt x="152" y="461"/>
                    <a:pt x="152" y="521"/>
                    <a:pt x="152" y="613"/>
                  </a:cubicBezTo>
                  <a:cubicBezTo>
                    <a:pt x="152" y="619"/>
                    <a:pt x="152" y="623"/>
                    <a:pt x="152" y="627"/>
                  </a:cubicBezTo>
                  <a:lnTo>
                    <a:pt x="152" y="627"/>
                  </a:lnTo>
                  <a:cubicBezTo>
                    <a:pt x="152" y="602"/>
                    <a:pt x="151" y="591"/>
                    <a:pt x="146" y="586"/>
                  </a:cubicBezTo>
                  <a:lnTo>
                    <a:pt x="146" y="586"/>
                  </a:lnTo>
                  <a:cubicBezTo>
                    <a:pt x="147" y="602"/>
                    <a:pt x="149" y="614"/>
                    <a:pt x="150" y="622"/>
                  </a:cubicBezTo>
                  <a:lnTo>
                    <a:pt x="150" y="622"/>
                  </a:lnTo>
                  <a:cubicBezTo>
                    <a:pt x="149" y="619"/>
                    <a:pt x="148" y="618"/>
                    <a:pt x="147" y="618"/>
                  </a:cubicBezTo>
                  <a:lnTo>
                    <a:pt x="147" y="618"/>
                  </a:lnTo>
                  <a:cubicBezTo>
                    <a:pt x="140" y="618"/>
                    <a:pt x="130" y="668"/>
                    <a:pt x="152" y="734"/>
                  </a:cubicBezTo>
                  <a:lnTo>
                    <a:pt x="152" y="856"/>
                  </a:lnTo>
                  <a:cubicBezTo>
                    <a:pt x="148" y="860"/>
                    <a:pt x="144" y="862"/>
                    <a:pt x="141" y="862"/>
                  </a:cubicBezTo>
                  <a:cubicBezTo>
                    <a:pt x="121" y="862"/>
                    <a:pt x="121" y="787"/>
                    <a:pt x="121" y="734"/>
                  </a:cubicBezTo>
                  <a:cubicBezTo>
                    <a:pt x="121" y="582"/>
                    <a:pt x="121" y="582"/>
                    <a:pt x="121" y="582"/>
                  </a:cubicBezTo>
                  <a:cubicBezTo>
                    <a:pt x="134" y="582"/>
                    <a:pt x="141" y="582"/>
                    <a:pt x="146" y="586"/>
                  </a:cubicBezTo>
                  <a:lnTo>
                    <a:pt x="146" y="586"/>
                  </a:lnTo>
                  <a:cubicBezTo>
                    <a:pt x="141" y="548"/>
                    <a:pt x="134" y="487"/>
                    <a:pt x="121" y="400"/>
                  </a:cubicBezTo>
                  <a:cubicBezTo>
                    <a:pt x="121" y="391"/>
                    <a:pt x="121" y="381"/>
                    <a:pt x="121" y="369"/>
                  </a:cubicBezTo>
                  <a:cubicBezTo>
                    <a:pt x="106" y="309"/>
                    <a:pt x="99" y="278"/>
                    <a:pt x="95" y="278"/>
                  </a:cubicBezTo>
                  <a:cubicBezTo>
                    <a:pt x="91" y="278"/>
                    <a:pt x="91" y="309"/>
                    <a:pt x="91" y="369"/>
                  </a:cubicBezTo>
                  <a:cubicBezTo>
                    <a:pt x="91" y="339"/>
                    <a:pt x="83" y="324"/>
                    <a:pt x="76" y="324"/>
                  </a:cubicBezTo>
                  <a:cubicBezTo>
                    <a:pt x="68" y="324"/>
                    <a:pt x="61" y="339"/>
                    <a:pt x="61" y="369"/>
                  </a:cubicBezTo>
                  <a:cubicBezTo>
                    <a:pt x="61" y="369"/>
                    <a:pt x="61" y="369"/>
                    <a:pt x="61" y="309"/>
                  </a:cubicBezTo>
                  <a:cubicBezTo>
                    <a:pt x="61" y="339"/>
                    <a:pt x="61" y="354"/>
                    <a:pt x="57" y="354"/>
                  </a:cubicBezTo>
                  <a:cubicBezTo>
                    <a:pt x="53" y="354"/>
                    <a:pt x="45" y="339"/>
                    <a:pt x="30" y="309"/>
                  </a:cubicBezTo>
                  <a:cubicBezTo>
                    <a:pt x="30" y="461"/>
                    <a:pt x="30" y="521"/>
                    <a:pt x="30" y="521"/>
                  </a:cubicBezTo>
                  <a:cubicBezTo>
                    <a:pt x="30" y="521"/>
                    <a:pt x="30" y="521"/>
                    <a:pt x="30" y="582"/>
                  </a:cubicBezTo>
                  <a:cubicBezTo>
                    <a:pt x="30" y="582"/>
                    <a:pt x="30" y="582"/>
                    <a:pt x="30" y="673"/>
                  </a:cubicBezTo>
                  <a:cubicBezTo>
                    <a:pt x="5" y="699"/>
                    <a:pt x="1" y="809"/>
                    <a:pt x="18" y="809"/>
                  </a:cubicBezTo>
                  <a:cubicBezTo>
                    <a:pt x="21" y="809"/>
                    <a:pt x="25" y="805"/>
                    <a:pt x="30" y="795"/>
                  </a:cubicBezTo>
                  <a:cubicBezTo>
                    <a:pt x="30" y="917"/>
                    <a:pt x="30" y="917"/>
                    <a:pt x="30" y="917"/>
                  </a:cubicBezTo>
                  <a:cubicBezTo>
                    <a:pt x="30" y="964"/>
                    <a:pt x="30" y="995"/>
                    <a:pt x="30" y="1008"/>
                  </a:cubicBezTo>
                  <a:cubicBezTo>
                    <a:pt x="30" y="1069"/>
                    <a:pt x="61" y="1160"/>
                    <a:pt x="61" y="1160"/>
                  </a:cubicBezTo>
                  <a:cubicBezTo>
                    <a:pt x="61" y="1139"/>
                    <a:pt x="61" y="1109"/>
                    <a:pt x="61" y="1069"/>
                  </a:cubicBezTo>
                  <a:cubicBezTo>
                    <a:pt x="61" y="997"/>
                    <a:pt x="61" y="966"/>
                    <a:pt x="64" y="966"/>
                  </a:cubicBezTo>
                  <a:cubicBezTo>
                    <a:pt x="67" y="966"/>
                    <a:pt x="75" y="1004"/>
                    <a:pt x="91" y="1069"/>
                  </a:cubicBezTo>
                  <a:cubicBezTo>
                    <a:pt x="121" y="1069"/>
                    <a:pt x="121" y="1069"/>
                    <a:pt x="121" y="1008"/>
                  </a:cubicBezTo>
                  <a:lnTo>
                    <a:pt x="121" y="1069"/>
                  </a:lnTo>
                  <a:cubicBezTo>
                    <a:pt x="121" y="1069"/>
                    <a:pt x="121" y="1069"/>
                    <a:pt x="121" y="1160"/>
                  </a:cubicBezTo>
                  <a:cubicBezTo>
                    <a:pt x="127" y="1171"/>
                    <a:pt x="131" y="1176"/>
                    <a:pt x="135" y="1176"/>
                  </a:cubicBezTo>
                  <a:cubicBezTo>
                    <a:pt x="152" y="1176"/>
                    <a:pt x="152" y="1072"/>
                    <a:pt x="152" y="947"/>
                  </a:cubicBezTo>
                  <a:cubicBezTo>
                    <a:pt x="152" y="1014"/>
                    <a:pt x="152" y="1066"/>
                    <a:pt x="152" y="1099"/>
                  </a:cubicBezTo>
                  <a:cubicBezTo>
                    <a:pt x="152" y="1129"/>
                    <a:pt x="152" y="1144"/>
                    <a:pt x="156" y="1144"/>
                  </a:cubicBezTo>
                  <a:cubicBezTo>
                    <a:pt x="159" y="1144"/>
                    <a:pt x="167" y="1129"/>
                    <a:pt x="182" y="1099"/>
                  </a:cubicBezTo>
                  <a:cubicBezTo>
                    <a:pt x="182" y="1099"/>
                    <a:pt x="182" y="947"/>
                    <a:pt x="182" y="856"/>
                  </a:cubicBezTo>
                  <a:cubicBezTo>
                    <a:pt x="182" y="932"/>
                    <a:pt x="182" y="970"/>
                    <a:pt x="186" y="970"/>
                  </a:cubicBezTo>
                  <a:cubicBezTo>
                    <a:pt x="190" y="970"/>
                    <a:pt x="197" y="932"/>
                    <a:pt x="213" y="856"/>
                  </a:cubicBezTo>
                  <a:lnTo>
                    <a:pt x="213" y="947"/>
                  </a:lnTo>
                  <a:cubicBezTo>
                    <a:pt x="213" y="966"/>
                    <a:pt x="213" y="989"/>
                    <a:pt x="213" y="1008"/>
                  </a:cubicBezTo>
                  <a:cubicBezTo>
                    <a:pt x="243" y="1008"/>
                    <a:pt x="243" y="1008"/>
                    <a:pt x="243" y="1099"/>
                  </a:cubicBezTo>
                  <a:cubicBezTo>
                    <a:pt x="243" y="1108"/>
                    <a:pt x="244" y="1113"/>
                    <a:pt x="245" y="1113"/>
                  </a:cubicBezTo>
                  <a:cubicBezTo>
                    <a:pt x="252" y="1113"/>
                    <a:pt x="273" y="989"/>
                    <a:pt x="273" y="886"/>
                  </a:cubicBezTo>
                  <a:cubicBezTo>
                    <a:pt x="273" y="947"/>
                    <a:pt x="273" y="947"/>
                    <a:pt x="273" y="947"/>
                  </a:cubicBezTo>
                  <a:cubicBezTo>
                    <a:pt x="304" y="947"/>
                    <a:pt x="304" y="947"/>
                    <a:pt x="304" y="1038"/>
                  </a:cubicBezTo>
                  <a:cubicBezTo>
                    <a:pt x="304" y="1062"/>
                    <a:pt x="304" y="1082"/>
                    <a:pt x="304" y="1099"/>
                  </a:cubicBezTo>
                  <a:cubicBezTo>
                    <a:pt x="304" y="1190"/>
                    <a:pt x="304" y="1190"/>
                    <a:pt x="334" y="1190"/>
                  </a:cubicBezTo>
                  <a:cubicBezTo>
                    <a:pt x="334" y="1099"/>
                    <a:pt x="334" y="1099"/>
                    <a:pt x="334" y="1099"/>
                  </a:cubicBezTo>
                  <a:cubicBezTo>
                    <a:pt x="365" y="1099"/>
                    <a:pt x="365" y="1099"/>
                    <a:pt x="365" y="977"/>
                  </a:cubicBezTo>
                  <a:lnTo>
                    <a:pt x="334" y="977"/>
                  </a:lnTo>
                  <a:cubicBezTo>
                    <a:pt x="334" y="917"/>
                    <a:pt x="365" y="825"/>
                    <a:pt x="365" y="825"/>
                  </a:cubicBezTo>
                  <a:cubicBezTo>
                    <a:pt x="365" y="825"/>
                    <a:pt x="365" y="852"/>
                    <a:pt x="365" y="886"/>
                  </a:cubicBezTo>
                  <a:cubicBezTo>
                    <a:pt x="365" y="886"/>
                    <a:pt x="365" y="926"/>
                    <a:pt x="373" y="953"/>
                  </a:cubicBezTo>
                  <a:lnTo>
                    <a:pt x="373" y="953"/>
                  </a:lnTo>
                  <a:cubicBezTo>
                    <a:pt x="365" y="958"/>
                    <a:pt x="365" y="998"/>
                    <a:pt x="365" y="1038"/>
                  </a:cubicBezTo>
                  <a:cubicBezTo>
                    <a:pt x="365" y="1129"/>
                    <a:pt x="365" y="1129"/>
                    <a:pt x="395" y="1129"/>
                  </a:cubicBezTo>
                  <a:cubicBezTo>
                    <a:pt x="395" y="1129"/>
                    <a:pt x="425" y="1129"/>
                    <a:pt x="425" y="1190"/>
                  </a:cubicBezTo>
                  <a:cubicBezTo>
                    <a:pt x="425" y="1190"/>
                    <a:pt x="425" y="1190"/>
                    <a:pt x="425" y="1129"/>
                  </a:cubicBezTo>
                  <a:cubicBezTo>
                    <a:pt x="425" y="1110"/>
                    <a:pt x="425" y="1087"/>
                    <a:pt x="425" y="1069"/>
                  </a:cubicBezTo>
                  <a:cubicBezTo>
                    <a:pt x="456" y="1069"/>
                    <a:pt x="456" y="1069"/>
                    <a:pt x="456" y="977"/>
                  </a:cubicBezTo>
                  <a:cubicBezTo>
                    <a:pt x="456" y="977"/>
                    <a:pt x="456" y="977"/>
                    <a:pt x="456" y="1069"/>
                  </a:cubicBezTo>
                  <a:cubicBezTo>
                    <a:pt x="456" y="1129"/>
                    <a:pt x="456" y="1160"/>
                    <a:pt x="460" y="1160"/>
                  </a:cubicBezTo>
                  <a:cubicBezTo>
                    <a:pt x="463" y="1160"/>
                    <a:pt x="471" y="1129"/>
                    <a:pt x="486" y="1069"/>
                  </a:cubicBezTo>
                  <a:cubicBezTo>
                    <a:pt x="486" y="1069"/>
                    <a:pt x="486" y="1069"/>
                    <a:pt x="486" y="977"/>
                  </a:cubicBezTo>
                  <a:cubicBezTo>
                    <a:pt x="486" y="947"/>
                    <a:pt x="486" y="932"/>
                    <a:pt x="490" y="932"/>
                  </a:cubicBezTo>
                  <a:cubicBezTo>
                    <a:pt x="494" y="932"/>
                    <a:pt x="501" y="947"/>
                    <a:pt x="517" y="977"/>
                  </a:cubicBezTo>
                  <a:cubicBezTo>
                    <a:pt x="517" y="1069"/>
                    <a:pt x="517" y="1069"/>
                    <a:pt x="517" y="1069"/>
                  </a:cubicBezTo>
                  <a:cubicBezTo>
                    <a:pt x="517" y="1027"/>
                    <a:pt x="523" y="1011"/>
                    <a:pt x="532" y="1011"/>
                  </a:cubicBezTo>
                  <a:cubicBezTo>
                    <a:pt x="544" y="1011"/>
                    <a:pt x="561" y="1035"/>
                    <a:pt x="577" y="1069"/>
                  </a:cubicBezTo>
                  <a:cubicBezTo>
                    <a:pt x="577" y="1052"/>
                    <a:pt x="577" y="1032"/>
                    <a:pt x="577" y="1008"/>
                  </a:cubicBezTo>
                  <a:cubicBezTo>
                    <a:pt x="593" y="932"/>
                    <a:pt x="600" y="894"/>
                    <a:pt x="604" y="894"/>
                  </a:cubicBezTo>
                  <a:cubicBezTo>
                    <a:pt x="608" y="894"/>
                    <a:pt x="608" y="932"/>
                    <a:pt x="608" y="1008"/>
                  </a:cubicBezTo>
                  <a:cubicBezTo>
                    <a:pt x="608" y="836"/>
                    <a:pt x="618" y="742"/>
                    <a:pt x="626" y="742"/>
                  </a:cubicBezTo>
                  <a:cubicBezTo>
                    <a:pt x="632" y="742"/>
                    <a:pt x="638" y="798"/>
                    <a:pt x="638" y="917"/>
                  </a:cubicBezTo>
                  <a:cubicBezTo>
                    <a:pt x="638" y="950"/>
                    <a:pt x="638" y="980"/>
                    <a:pt x="638" y="1008"/>
                  </a:cubicBezTo>
                  <a:cubicBezTo>
                    <a:pt x="655" y="1123"/>
                    <a:pt x="662" y="1176"/>
                    <a:pt x="666" y="1176"/>
                  </a:cubicBezTo>
                  <a:cubicBezTo>
                    <a:pt x="669" y="1176"/>
                    <a:pt x="669" y="1138"/>
                    <a:pt x="669" y="1069"/>
                  </a:cubicBezTo>
                  <a:cubicBezTo>
                    <a:pt x="683" y="1011"/>
                    <a:pt x="691" y="981"/>
                    <a:pt x="695" y="981"/>
                  </a:cubicBezTo>
                  <a:cubicBezTo>
                    <a:pt x="699" y="981"/>
                    <a:pt x="699" y="1019"/>
                    <a:pt x="699" y="1099"/>
                  </a:cubicBezTo>
                  <a:cubicBezTo>
                    <a:pt x="681" y="1170"/>
                    <a:pt x="674" y="1200"/>
                    <a:pt x="677" y="1200"/>
                  </a:cubicBezTo>
                  <a:cubicBezTo>
                    <a:pt x="679" y="1200"/>
                    <a:pt x="686" y="1185"/>
                    <a:pt x="699" y="1160"/>
                  </a:cubicBezTo>
                  <a:cubicBezTo>
                    <a:pt x="699" y="1160"/>
                    <a:pt x="729" y="1099"/>
                    <a:pt x="729" y="1008"/>
                  </a:cubicBezTo>
                  <a:cubicBezTo>
                    <a:pt x="729" y="1042"/>
                    <a:pt x="729" y="1073"/>
                    <a:pt x="729" y="1099"/>
                  </a:cubicBezTo>
                  <a:cubicBezTo>
                    <a:pt x="760" y="1099"/>
                    <a:pt x="760" y="1099"/>
                    <a:pt x="760" y="1008"/>
                  </a:cubicBezTo>
                  <a:cubicBezTo>
                    <a:pt x="760" y="1029"/>
                    <a:pt x="760" y="1061"/>
                    <a:pt x="760" y="1099"/>
                  </a:cubicBezTo>
                  <a:cubicBezTo>
                    <a:pt x="760" y="1118"/>
                    <a:pt x="760" y="1141"/>
                    <a:pt x="760" y="1160"/>
                  </a:cubicBezTo>
                  <a:cubicBezTo>
                    <a:pt x="760" y="1099"/>
                    <a:pt x="790" y="1038"/>
                    <a:pt x="790" y="947"/>
                  </a:cubicBezTo>
                  <a:cubicBezTo>
                    <a:pt x="790" y="968"/>
                    <a:pt x="790" y="1000"/>
                    <a:pt x="790" y="1038"/>
                  </a:cubicBezTo>
                  <a:cubicBezTo>
                    <a:pt x="790" y="1069"/>
                    <a:pt x="790" y="1084"/>
                    <a:pt x="790" y="1099"/>
                  </a:cubicBezTo>
                  <a:cubicBezTo>
                    <a:pt x="790" y="1069"/>
                    <a:pt x="798" y="1053"/>
                    <a:pt x="805" y="1053"/>
                  </a:cubicBezTo>
                  <a:cubicBezTo>
                    <a:pt x="813" y="1053"/>
                    <a:pt x="821" y="1069"/>
                    <a:pt x="821" y="1099"/>
                  </a:cubicBezTo>
                  <a:lnTo>
                    <a:pt x="851" y="1099"/>
                  </a:lnTo>
                  <a:cubicBezTo>
                    <a:pt x="851" y="1099"/>
                    <a:pt x="851" y="1038"/>
                    <a:pt x="851" y="1038"/>
                  </a:cubicBezTo>
                  <a:cubicBezTo>
                    <a:pt x="866" y="962"/>
                    <a:pt x="874" y="924"/>
                    <a:pt x="878" y="924"/>
                  </a:cubicBezTo>
                  <a:cubicBezTo>
                    <a:pt x="881" y="924"/>
                    <a:pt x="881" y="962"/>
                    <a:pt x="881" y="1038"/>
                  </a:cubicBezTo>
                  <a:cubicBezTo>
                    <a:pt x="881" y="947"/>
                    <a:pt x="892" y="889"/>
                    <a:pt x="901" y="889"/>
                  </a:cubicBezTo>
                  <a:cubicBezTo>
                    <a:pt x="907" y="889"/>
                    <a:pt x="912" y="916"/>
                    <a:pt x="912" y="977"/>
                  </a:cubicBezTo>
                  <a:cubicBezTo>
                    <a:pt x="912" y="959"/>
                    <a:pt x="912" y="928"/>
                    <a:pt x="912" y="886"/>
                  </a:cubicBezTo>
                  <a:cubicBezTo>
                    <a:pt x="912" y="886"/>
                    <a:pt x="925" y="859"/>
                    <a:pt x="934" y="859"/>
                  </a:cubicBezTo>
                  <a:cubicBezTo>
                    <a:pt x="939" y="859"/>
                    <a:pt x="942" y="866"/>
                    <a:pt x="942" y="886"/>
                  </a:cubicBezTo>
                  <a:cubicBezTo>
                    <a:pt x="942" y="937"/>
                    <a:pt x="952" y="979"/>
                    <a:pt x="960" y="979"/>
                  </a:cubicBezTo>
                  <a:cubicBezTo>
                    <a:pt x="967" y="979"/>
                    <a:pt x="973" y="953"/>
                    <a:pt x="973" y="886"/>
                  </a:cubicBezTo>
                  <a:lnTo>
                    <a:pt x="973" y="856"/>
                  </a:lnTo>
                  <a:cubicBezTo>
                    <a:pt x="942" y="765"/>
                    <a:pt x="942" y="765"/>
                    <a:pt x="973" y="765"/>
                  </a:cubicBezTo>
                  <a:cubicBezTo>
                    <a:pt x="973" y="765"/>
                    <a:pt x="973" y="799"/>
                    <a:pt x="973" y="825"/>
                  </a:cubicBezTo>
                  <a:cubicBezTo>
                    <a:pt x="973" y="886"/>
                    <a:pt x="1003" y="977"/>
                    <a:pt x="1003" y="977"/>
                  </a:cubicBezTo>
                  <a:cubicBezTo>
                    <a:pt x="1003" y="959"/>
                    <a:pt x="1003" y="937"/>
                    <a:pt x="1003" y="917"/>
                  </a:cubicBezTo>
                  <a:cubicBezTo>
                    <a:pt x="1033" y="977"/>
                    <a:pt x="1033" y="977"/>
                    <a:pt x="1033" y="977"/>
                  </a:cubicBezTo>
                  <a:cubicBezTo>
                    <a:pt x="1033" y="977"/>
                    <a:pt x="1033" y="977"/>
                    <a:pt x="1033" y="917"/>
                  </a:cubicBezTo>
                  <a:cubicBezTo>
                    <a:pt x="1033" y="825"/>
                    <a:pt x="1033" y="765"/>
                    <a:pt x="1033" y="765"/>
                  </a:cubicBezTo>
                  <a:cubicBezTo>
                    <a:pt x="1033" y="744"/>
                    <a:pt x="1037" y="738"/>
                    <a:pt x="1040" y="738"/>
                  </a:cubicBezTo>
                  <a:lnTo>
                    <a:pt x="1040" y="738"/>
                  </a:lnTo>
                  <a:cubicBezTo>
                    <a:pt x="1047" y="738"/>
                    <a:pt x="1054" y="765"/>
                    <a:pt x="1033" y="765"/>
                  </a:cubicBezTo>
                  <a:cubicBezTo>
                    <a:pt x="1033" y="825"/>
                    <a:pt x="1033" y="917"/>
                    <a:pt x="1064" y="917"/>
                  </a:cubicBezTo>
                  <a:cubicBezTo>
                    <a:pt x="1064" y="917"/>
                    <a:pt x="1064" y="977"/>
                    <a:pt x="1064" y="977"/>
                  </a:cubicBezTo>
                  <a:cubicBezTo>
                    <a:pt x="1064" y="917"/>
                    <a:pt x="1071" y="886"/>
                    <a:pt x="1079" y="886"/>
                  </a:cubicBezTo>
                  <a:cubicBezTo>
                    <a:pt x="1087" y="886"/>
                    <a:pt x="1094" y="917"/>
                    <a:pt x="1094" y="977"/>
                  </a:cubicBezTo>
                  <a:cubicBezTo>
                    <a:pt x="1094" y="927"/>
                    <a:pt x="1094" y="851"/>
                    <a:pt x="1094" y="765"/>
                  </a:cubicBezTo>
                  <a:cubicBezTo>
                    <a:pt x="1094" y="943"/>
                    <a:pt x="1094" y="1016"/>
                    <a:pt x="1100" y="1016"/>
                  </a:cubicBezTo>
                  <a:cubicBezTo>
                    <a:pt x="1105" y="1016"/>
                    <a:pt x="1112" y="979"/>
                    <a:pt x="1125" y="917"/>
                  </a:cubicBezTo>
                  <a:cubicBezTo>
                    <a:pt x="1125" y="977"/>
                    <a:pt x="1125" y="977"/>
                    <a:pt x="1125" y="1008"/>
                  </a:cubicBezTo>
                  <a:cubicBezTo>
                    <a:pt x="1155" y="1008"/>
                    <a:pt x="1155" y="1008"/>
                    <a:pt x="1155" y="917"/>
                  </a:cubicBezTo>
                  <a:cubicBezTo>
                    <a:pt x="1155" y="898"/>
                    <a:pt x="1155" y="878"/>
                    <a:pt x="1155" y="856"/>
                  </a:cubicBezTo>
                  <a:lnTo>
                    <a:pt x="1185" y="856"/>
                  </a:lnTo>
                  <a:lnTo>
                    <a:pt x="1185" y="917"/>
                  </a:lnTo>
                  <a:cubicBezTo>
                    <a:pt x="1185" y="1008"/>
                    <a:pt x="1185" y="1008"/>
                    <a:pt x="1216" y="1008"/>
                  </a:cubicBezTo>
                  <a:cubicBezTo>
                    <a:pt x="1246" y="1008"/>
                    <a:pt x="1246" y="1008"/>
                    <a:pt x="1246" y="856"/>
                  </a:cubicBezTo>
                  <a:cubicBezTo>
                    <a:pt x="1246" y="894"/>
                    <a:pt x="1246" y="926"/>
                    <a:pt x="1246" y="947"/>
                  </a:cubicBezTo>
                  <a:cubicBezTo>
                    <a:pt x="1246" y="947"/>
                    <a:pt x="1277" y="947"/>
                    <a:pt x="1277" y="1008"/>
                  </a:cubicBezTo>
                  <a:cubicBezTo>
                    <a:pt x="1298" y="1073"/>
                    <a:pt x="1305" y="1123"/>
                    <a:pt x="1306" y="1123"/>
                  </a:cubicBezTo>
                  <a:cubicBezTo>
                    <a:pt x="1307" y="1123"/>
                    <a:pt x="1307" y="1116"/>
                    <a:pt x="1307" y="1099"/>
                  </a:cubicBezTo>
                  <a:cubicBezTo>
                    <a:pt x="1307" y="1048"/>
                    <a:pt x="1316" y="1006"/>
                    <a:pt x="1325" y="1006"/>
                  </a:cubicBezTo>
                  <a:cubicBezTo>
                    <a:pt x="1331" y="1006"/>
                    <a:pt x="1337" y="1032"/>
                    <a:pt x="1337" y="1099"/>
                  </a:cubicBezTo>
                  <a:cubicBezTo>
                    <a:pt x="1337" y="1008"/>
                    <a:pt x="1337" y="1008"/>
                    <a:pt x="1337" y="1008"/>
                  </a:cubicBezTo>
                  <a:cubicBezTo>
                    <a:pt x="1368" y="1008"/>
                    <a:pt x="1368" y="1008"/>
                    <a:pt x="1368" y="1099"/>
                  </a:cubicBezTo>
                  <a:cubicBezTo>
                    <a:pt x="1368" y="1099"/>
                    <a:pt x="1368" y="947"/>
                    <a:pt x="1368" y="947"/>
                  </a:cubicBezTo>
                  <a:cubicBezTo>
                    <a:pt x="1368" y="886"/>
                    <a:pt x="1368" y="795"/>
                    <a:pt x="1398" y="795"/>
                  </a:cubicBezTo>
                  <a:cubicBezTo>
                    <a:pt x="1398" y="865"/>
                    <a:pt x="1398" y="977"/>
                    <a:pt x="1398" y="977"/>
                  </a:cubicBezTo>
                  <a:lnTo>
                    <a:pt x="1398" y="1038"/>
                  </a:lnTo>
                  <a:cubicBezTo>
                    <a:pt x="1428" y="1038"/>
                    <a:pt x="1428" y="1038"/>
                    <a:pt x="1428" y="947"/>
                  </a:cubicBezTo>
                  <a:cubicBezTo>
                    <a:pt x="1428" y="1027"/>
                    <a:pt x="1437" y="1065"/>
                    <a:pt x="1445" y="1065"/>
                  </a:cubicBezTo>
                  <a:cubicBezTo>
                    <a:pt x="1452" y="1065"/>
                    <a:pt x="1459" y="1035"/>
                    <a:pt x="1459" y="977"/>
                  </a:cubicBezTo>
                  <a:cubicBezTo>
                    <a:pt x="1468" y="950"/>
                    <a:pt x="1475" y="939"/>
                    <a:pt x="1479" y="939"/>
                  </a:cubicBezTo>
                  <a:cubicBezTo>
                    <a:pt x="1489" y="939"/>
                    <a:pt x="1489" y="996"/>
                    <a:pt x="1489" y="1038"/>
                  </a:cubicBezTo>
                  <a:cubicBezTo>
                    <a:pt x="1489" y="1079"/>
                    <a:pt x="1489" y="1109"/>
                    <a:pt x="1489" y="1129"/>
                  </a:cubicBezTo>
                  <a:cubicBezTo>
                    <a:pt x="1489" y="1038"/>
                    <a:pt x="1520" y="1038"/>
                    <a:pt x="1520" y="1038"/>
                  </a:cubicBezTo>
                  <a:cubicBezTo>
                    <a:pt x="1520" y="977"/>
                    <a:pt x="1520" y="977"/>
                    <a:pt x="1520" y="886"/>
                  </a:cubicBezTo>
                  <a:cubicBezTo>
                    <a:pt x="1520" y="977"/>
                    <a:pt x="1550" y="977"/>
                    <a:pt x="1550" y="977"/>
                  </a:cubicBezTo>
                  <a:cubicBezTo>
                    <a:pt x="1565" y="1023"/>
                    <a:pt x="1573" y="1046"/>
                    <a:pt x="1577" y="1046"/>
                  </a:cubicBezTo>
                  <a:cubicBezTo>
                    <a:pt x="1580" y="1046"/>
                    <a:pt x="1580" y="1023"/>
                    <a:pt x="1580" y="977"/>
                  </a:cubicBezTo>
                  <a:lnTo>
                    <a:pt x="1580" y="917"/>
                  </a:lnTo>
                  <a:cubicBezTo>
                    <a:pt x="1580" y="993"/>
                    <a:pt x="1588" y="1031"/>
                    <a:pt x="1596" y="1031"/>
                  </a:cubicBezTo>
                  <a:cubicBezTo>
                    <a:pt x="1603" y="1031"/>
                    <a:pt x="1611" y="993"/>
                    <a:pt x="1611" y="917"/>
                  </a:cubicBezTo>
                  <a:lnTo>
                    <a:pt x="1611" y="977"/>
                  </a:lnTo>
                  <a:cubicBezTo>
                    <a:pt x="1611" y="1069"/>
                    <a:pt x="1641" y="1069"/>
                    <a:pt x="1641" y="1069"/>
                  </a:cubicBezTo>
                  <a:cubicBezTo>
                    <a:pt x="1641" y="1069"/>
                    <a:pt x="1641" y="1008"/>
                    <a:pt x="1672" y="1008"/>
                  </a:cubicBezTo>
                  <a:cubicBezTo>
                    <a:pt x="1672" y="1008"/>
                    <a:pt x="1702" y="1008"/>
                    <a:pt x="1702" y="917"/>
                  </a:cubicBezTo>
                  <a:cubicBezTo>
                    <a:pt x="1719" y="967"/>
                    <a:pt x="1726" y="989"/>
                    <a:pt x="1730" y="989"/>
                  </a:cubicBezTo>
                  <a:cubicBezTo>
                    <a:pt x="1732" y="989"/>
                    <a:pt x="1732" y="974"/>
                    <a:pt x="1732" y="947"/>
                  </a:cubicBezTo>
                  <a:cubicBezTo>
                    <a:pt x="1763" y="947"/>
                    <a:pt x="1763" y="947"/>
                    <a:pt x="1763" y="1008"/>
                  </a:cubicBezTo>
                  <a:cubicBezTo>
                    <a:pt x="1763" y="1008"/>
                    <a:pt x="1763" y="1008"/>
                    <a:pt x="1763" y="1099"/>
                  </a:cubicBezTo>
                  <a:cubicBezTo>
                    <a:pt x="1780" y="1134"/>
                    <a:pt x="1788" y="1169"/>
                    <a:pt x="1791" y="1169"/>
                  </a:cubicBezTo>
                  <a:cubicBezTo>
                    <a:pt x="1793" y="1169"/>
                    <a:pt x="1793" y="1150"/>
                    <a:pt x="1793" y="1099"/>
                  </a:cubicBezTo>
                  <a:cubicBezTo>
                    <a:pt x="1793" y="1053"/>
                    <a:pt x="1793" y="1031"/>
                    <a:pt x="1797" y="1031"/>
                  </a:cubicBezTo>
                  <a:cubicBezTo>
                    <a:pt x="1801" y="1031"/>
                    <a:pt x="1808" y="1053"/>
                    <a:pt x="1824" y="1099"/>
                  </a:cubicBezTo>
                  <a:cubicBezTo>
                    <a:pt x="1824" y="1099"/>
                    <a:pt x="1824" y="1099"/>
                    <a:pt x="1824" y="1008"/>
                  </a:cubicBezTo>
                  <a:cubicBezTo>
                    <a:pt x="1854" y="1008"/>
                    <a:pt x="1854" y="947"/>
                    <a:pt x="1884" y="947"/>
                  </a:cubicBezTo>
                  <a:cubicBezTo>
                    <a:pt x="1915" y="947"/>
                    <a:pt x="1915" y="947"/>
                    <a:pt x="1915" y="886"/>
                  </a:cubicBezTo>
                  <a:cubicBezTo>
                    <a:pt x="1945" y="947"/>
                    <a:pt x="1945" y="947"/>
                    <a:pt x="1945" y="947"/>
                  </a:cubicBezTo>
                  <a:cubicBezTo>
                    <a:pt x="1945" y="947"/>
                    <a:pt x="1945" y="947"/>
                    <a:pt x="1945" y="977"/>
                  </a:cubicBezTo>
                  <a:cubicBezTo>
                    <a:pt x="1945" y="1008"/>
                    <a:pt x="1945" y="1023"/>
                    <a:pt x="1949" y="1023"/>
                  </a:cubicBezTo>
                  <a:cubicBezTo>
                    <a:pt x="1953" y="1023"/>
                    <a:pt x="1960" y="1008"/>
                    <a:pt x="1976" y="977"/>
                  </a:cubicBezTo>
                  <a:cubicBezTo>
                    <a:pt x="1976" y="957"/>
                    <a:pt x="1976" y="935"/>
                    <a:pt x="1976" y="886"/>
                  </a:cubicBezTo>
                  <a:cubicBezTo>
                    <a:pt x="1976" y="886"/>
                    <a:pt x="2006" y="886"/>
                    <a:pt x="2006" y="977"/>
                  </a:cubicBezTo>
                  <a:cubicBezTo>
                    <a:pt x="2006" y="961"/>
                    <a:pt x="2006" y="939"/>
                    <a:pt x="2006" y="917"/>
                  </a:cubicBezTo>
                  <a:cubicBezTo>
                    <a:pt x="2006" y="871"/>
                    <a:pt x="2014" y="848"/>
                    <a:pt x="2021" y="848"/>
                  </a:cubicBezTo>
                  <a:cubicBezTo>
                    <a:pt x="2029" y="848"/>
                    <a:pt x="2036" y="871"/>
                    <a:pt x="2036" y="917"/>
                  </a:cubicBezTo>
                  <a:cubicBezTo>
                    <a:pt x="2036" y="977"/>
                    <a:pt x="2036" y="977"/>
                    <a:pt x="2036" y="977"/>
                  </a:cubicBezTo>
                  <a:cubicBezTo>
                    <a:pt x="2036" y="994"/>
                    <a:pt x="2036" y="1016"/>
                    <a:pt x="2036" y="1038"/>
                  </a:cubicBezTo>
                  <a:cubicBezTo>
                    <a:pt x="2036" y="1129"/>
                    <a:pt x="2036" y="1129"/>
                    <a:pt x="2036" y="1129"/>
                  </a:cubicBezTo>
                  <a:cubicBezTo>
                    <a:pt x="2036" y="1069"/>
                    <a:pt x="2067" y="1069"/>
                    <a:pt x="2067" y="1069"/>
                  </a:cubicBezTo>
                  <a:cubicBezTo>
                    <a:pt x="2097" y="1069"/>
                    <a:pt x="2097" y="977"/>
                    <a:pt x="2097" y="856"/>
                  </a:cubicBezTo>
                  <a:cubicBezTo>
                    <a:pt x="2097" y="917"/>
                    <a:pt x="2097" y="1069"/>
                    <a:pt x="2097" y="1069"/>
                  </a:cubicBezTo>
                  <a:cubicBezTo>
                    <a:pt x="2128" y="1069"/>
                    <a:pt x="2128" y="1008"/>
                    <a:pt x="2128" y="917"/>
                  </a:cubicBezTo>
                  <a:cubicBezTo>
                    <a:pt x="2158" y="917"/>
                    <a:pt x="2158" y="917"/>
                    <a:pt x="2158" y="1008"/>
                  </a:cubicBezTo>
                  <a:cubicBezTo>
                    <a:pt x="2158" y="1008"/>
                    <a:pt x="2158" y="1008"/>
                    <a:pt x="2158" y="917"/>
                  </a:cubicBezTo>
                  <a:cubicBezTo>
                    <a:pt x="2158" y="1010"/>
                    <a:pt x="2169" y="1046"/>
                    <a:pt x="2178" y="1046"/>
                  </a:cubicBezTo>
                  <a:cubicBezTo>
                    <a:pt x="2184" y="1046"/>
                    <a:pt x="2188" y="1031"/>
                    <a:pt x="2188" y="1008"/>
                  </a:cubicBezTo>
                  <a:cubicBezTo>
                    <a:pt x="2188" y="947"/>
                    <a:pt x="2188" y="947"/>
                    <a:pt x="2188" y="947"/>
                  </a:cubicBezTo>
                  <a:cubicBezTo>
                    <a:pt x="2188" y="947"/>
                    <a:pt x="2188" y="947"/>
                    <a:pt x="2188" y="856"/>
                  </a:cubicBezTo>
                  <a:lnTo>
                    <a:pt x="2219" y="856"/>
                  </a:lnTo>
                  <a:cubicBezTo>
                    <a:pt x="2219" y="856"/>
                    <a:pt x="2219" y="947"/>
                    <a:pt x="2188" y="947"/>
                  </a:cubicBezTo>
                  <a:lnTo>
                    <a:pt x="2219" y="1008"/>
                  </a:lnTo>
                  <a:cubicBezTo>
                    <a:pt x="2231" y="946"/>
                    <a:pt x="2238" y="925"/>
                    <a:pt x="2243" y="925"/>
                  </a:cubicBezTo>
                  <a:cubicBezTo>
                    <a:pt x="2249" y="925"/>
                    <a:pt x="2249" y="972"/>
                    <a:pt x="2249" y="1008"/>
                  </a:cubicBezTo>
                  <a:cubicBezTo>
                    <a:pt x="2249" y="1008"/>
                    <a:pt x="2280" y="947"/>
                    <a:pt x="2280" y="947"/>
                  </a:cubicBezTo>
                  <a:cubicBezTo>
                    <a:pt x="2310" y="947"/>
                    <a:pt x="2310" y="947"/>
                    <a:pt x="2310" y="1008"/>
                  </a:cubicBezTo>
                  <a:cubicBezTo>
                    <a:pt x="2310" y="1048"/>
                    <a:pt x="2310" y="1078"/>
                    <a:pt x="2310" y="1099"/>
                  </a:cubicBezTo>
                  <a:cubicBezTo>
                    <a:pt x="2310" y="947"/>
                    <a:pt x="2310" y="947"/>
                    <a:pt x="2340" y="947"/>
                  </a:cubicBezTo>
                  <a:cubicBezTo>
                    <a:pt x="2340" y="931"/>
                    <a:pt x="2340" y="908"/>
                    <a:pt x="2340" y="886"/>
                  </a:cubicBezTo>
                  <a:cubicBezTo>
                    <a:pt x="2340" y="845"/>
                    <a:pt x="2340" y="816"/>
                    <a:pt x="2340" y="795"/>
                  </a:cubicBezTo>
                  <a:cubicBezTo>
                    <a:pt x="2371" y="795"/>
                    <a:pt x="2371" y="886"/>
                    <a:pt x="2371" y="947"/>
                  </a:cubicBezTo>
                  <a:cubicBezTo>
                    <a:pt x="2371" y="947"/>
                    <a:pt x="2371" y="947"/>
                    <a:pt x="2371" y="886"/>
                  </a:cubicBezTo>
                  <a:cubicBezTo>
                    <a:pt x="2371" y="825"/>
                    <a:pt x="2401" y="825"/>
                    <a:pt x="2401" y="825"/>
                  </a:cubicBezTo>
                  <a:cubicBezTo>
                    <a:pt x="2401" y="886"/>
                    <a:pt x="2401" y="886"/>
                    <a:pt x="2401" y="886"/>
                  </a:cubicBezTo>
                  <a:lnTo>
                    <a:pt x="2401" y="947"/>
                  </a:lnTo>
                  <a:cubicBezTo>
                    <a:pt x="2401" y="983"/>
                    <a:pt x="2401" y="1014"/>
                    <a:pt x="2401" y="1038"/>
                  </a:cubicBezTo>
                  <a:cubicBezTo>
                    <a:pt x="2401" y="977"/>
                    <a:pt x="2492" y="977"/>
                    <a:pt x="2523" y="977"/>
                  </a:cubicBezTo>
                  <a:cubicBezTo>
                    <a:pt x="2523" y="917"/>
                    <a:pt x="2553" y="917"/>
                    <a:pt x="2584" y="917"/>
                  </a:cubicBezTo>
                  <a:cubicBezTo>
                    <a:pt x="2614" y="917"/>
                    <a:pt x="2614" y="917"/>
                    <a:pt x="2614" y="856"/>
                  </a:cubicBezTo>
                  <a:lnTo>
                    <a:pt x="2644" y="856"/>
                  </a:lnTo>
                  <a:cubicBezTo>
                    <a:pt x="2644" y="894"/>
                    <a:pt x="2644" y="917"/>
                    <a:pt x="2644" y="917"/>
                  </a:cubicBezTo>
                  <a:cubicBezTo>
                    <a:pt x="2675" y="917"/>
                    <a:pt x="2675" y="856"/>
                    <a:pt x="2675" y="765"/>
                  </a:cubicBezTo>
                  <a:lnTo>
                    <a:pt x="2675" y="917"/>
                  </a:lnTo>
                  <a:cubicBezTo>
                    <a:pt x="2675" y="938"/>
                    <a:pt x="2675" y="968"/>
                    <a:pt x="2675" y="1008"/>
                  </a:cubicBezTo>
                  <a:cubicBezTo>
                    <a:pt x="2675" y="1084"/>
                    <a:pt x="2675" y="1122"/>
                    <a:pt x="2679" y="1122"/>
                  </a:cubicBezTo>
                  <a:cubicBezTo>
                    <a:pt x="2682" y="1122"/>
                    <a:pt x="2690" y="1084"/>
                    <a:pt x="2705" y="1008"/>
                  </a:cubicBezTo>
                  <a:lnTo>
                    <a:pt x="2705" y="982"/>
                  </a:lnTo>
                  <a:cubicBezTo>
                    <a:pt x="2705" y="982"/>
                    <a:pt x="2705" y="897"/>
                    <a:pt x="2705" y="856"/>
                  </a:cubicBezTo>
                  <a:cubicBezTo>
                    <a:pt x="2705" y="932"/>
                    <a:pt x="2713" y="970"/>
                    <a:pt x="2720" y="970"/>
                  </a:cubicBezTo>
                  <a:cubicBezTo>
                    <a:pt x="2728" y="970"/>
                    <a:pt x="2736" y="932"/>
                    <a:pt x="2736" y="856"/>
                  </a:cubicBezTo>
                  <a:cubicBezTo>
                    <a:pt x="2736" y="917"/>
                    <a:pt x="2736" y="947"/>
                    <a:pt x="2736" y="947"/>
                  </a:cubicBezTo>
                  <a:cubicBezTo>
                    <a:pt x="2766" y="856"/>
                    <a:pt x="2766" y="856"/>
                    <a:pt x="2796" y="856"/>
                  </a:cubicBezTo>
                  <a:cubicBezTo>
                    <a:pt x="2819" y="867"/>
                    <a:pt x="2833" y="874"/>
                    <a:pt x="2842" y="874"/>
                  </a:cubicBezTo>
                  <a:cubicBezTo>
                    <a:pt x="2857" y="874"/>
                    <a:pt x="2857" y="853"/>
                    <a:pt x="2857" y="795"/>
                  </a:cubicBezTo>
                  <a:cubicBezTo>
                    <a:pt x="2857" y="795"/>
                    <a:pt x="2857" y="795"/>
                    <a:pt x="2887" y="886"/>
                  </a:cubicBezTo>
                  <a:cubicBezTo>
                    <a:pt x="2887" y="865"/>
                    <a:pt x="2887" y="836"/>
                    <a:pt x="2887" y="795"/>
                  </a:cubicBezTo>
                  <a:cubicBezTo>
                    <a:pt x="2887" y="886"/>
                    <a:pt x="2887" y="886"/>
                    <a:pt x="2918" y="886"/>
                  </a:cubicBezTo>
                  <a:cubicBezTo>
                    <a:pt x="2918" y="886"/>
                    <a:pt x="2948" y="886"/>
                    <a:pt x="2948" y="825"/>
                  </a:cubicBezTo>
                  <a:cubicBezTo>
                    <a:pt x="2948" y="902"/>
                    <a:pt x="2948" y="966"/>
                    <a:pt x="2956" y="966"/>
                  </a:cubicBezTo>
                  <a:cubicBezTo>
                    <a:pt x="2960" y="966"/>
                    <a:pt x="2967" y="943"/>
                    <a:pt x="2979" y="886"/>
                  </a:cubicBezTo>
                  <a:lnTo>
                    <a:pt x="3009" y="886"/>
                  </a:lnTo>
                  <a:cubicBezTo>
                    <a:pt x="3039" y="886"/>
                    <a:pt x="3039" y="825"/>
                    <a:pt x="3039" y="825"/>
                  </a:cubicBezTo>
                  <a:cubicBezTo>
                    <a:pt x="3039" y="886"/>
                    <a:pt x="3070" y="917"/>
                    <a:pt x="3070" y="917"/>
                  </a:cubicBezTo>
                  <a:cubicBezTo>
                    <a:pt x="3100" y="917"/>
                    <a:pt x="3131" y="917"/>
                    <a:pt x="3131" y="977"/>
                  </a:cubicBezTo>
                  <a:cubicBezTo>
                    <a:pt x="3131" y="977"/>
                    <a:pt x="3131" y="977"/>
                    <a:pt x="3131" y="917"/>
                  </a:cubicBezTo>
                  <a:cubicBezTo>
                    <a:pt x="3148" y="831"/>
                    <a:pt x="3155" y="794"/>
                    <a:pt x="3159" y="794"/>
                  </a:cubicBezTo>
                  <a:cubicBezTo>
                    <a:pt x="3161" y="794"/>
                    <a:pt x="3161" y="816"/>
                    <a:pt x="3161" y="856"/>
                  </a:cubicBezTo>
                  <a:cubicBezTo>
                    <a:pt x="3161" y="917"/>
                    <a:pt x="3161" y="947"/>
                    <a:pt x="3165" y="947"/>
                  </a:cubicBezTo>
                  <a:cubicBezTo>
                    <a:pt x="3169" y="947"/>
                    <a:pt x="3176" y="917"/>
                    <a:pt x="3191" y="856"/>
                  </a:cubicBezTo>
                  <a:cubicBezTo>
                    <a:pt x="3191" y="898"/>
                    <a:pt x="3191" y="955"/>
                    <a:pt x="3202" y="955"/>
                  </a:cubicBezTo>
                  <a:cubicBezTo>
                    <a:pt x="3206" y="955"/>
                    <a:pt x="3213" y="944"/>
                    <a:pt x="3222" y="917"/>
                  </a:cubicBezTo>
                  <a:cubicBezTo>
                    <a:pt x="3222" y="917"/>
                    <a:pt x="3222" y="917"/>
                    <a:pt x="3222" y="1008"/>
                  </a:cubicBezTo>
                  <a:cubicBezTo>
                    <a:pt x="3222" y="917"/>
                    <a:pt x="3222" y="917"/>
                    <a:pt x="3252" y="917"/>
                  </a:cubicBezTo>
                  <a:cubicBezTo>
                    <a:pt x="3252" y="898"/>
                    <a:pt x="3252" y="875"/>
                    <a:pt x="3252" y="856"/>
                  </a:cubicBezTo>
                  <a:cubicBezTo>
                    <a:pt x="3252" y="795"/>
                    <a:pt x="3252" y="704"/>
                    <a:pt x="3252" y="704"/>
                  </a:cubicBezTo>
                  <a:lnTo>
                    <a:pt x="3252" y="552"/>
                  </a:lnTo>
                  <a:cubicBezTo>
                    <a:pt x="3252" y="400"/>
                    <a:pt x="3252" y="339"/>
                    <a:pt x="3222" y="278"/>
                  </a:cubicBezTo>
                  <a:cubicBezTo>
                    <a:pt x="3222" y="268"/>
                    <a:pt x="3222" y="257"/>
                    <a:pt x="3222" y="248"/>
                  </a:cubicBezTo>
                  <a:cubicBezTo>
                    <a:pt x="3222" y="248"/>
                    <a:pt x="3191" y="339"/>
                    <a:pt x="3191" y="339"/>
                  </a:cubicBezTo>
                  <a:cubicBezTo>
                    <a:pt x="3191" y="339"/>
                    <a:pt x="3191" y="248"/>
                    <a:pt x="3191" y="248"/>
                  </a:cubicBezTo>
                  <a:cubicBezTo>
                    <a:pt x="3191" y="187"/>
                    <a:pt x="3191" y="187"/>
                    <a:pt x="3161" y="187"/>
                  </a:cubicBezTo>
                  <a:cubicBezTo>
                    <a:pt x="3131" y="187"/>
                    <a:pt x="3131" y="187"/>
                    <a:pt x="3131" y="96"/>
                  </a:cubicBezTo>
                  <a:cubicBezTo>
                    <a:pt x="3131" y="35"/>
                    <a:pt x="3100" y="35"/>
                    <a:pt x="3100" y="35"/>
                  </a:cubicBezTo>
                  <a:cubicBezTo>
                    <a:pt x="3100" y="96"/>
                    <a:pt x="3100" y="96"/>
                    <a:pt x="3070" y="96"/>
                  </a:cubicBezTo>
                  <a:cubicBezTo>
                    <a:pt x="3058" y="96"/>
                    <a:pt x="3046" y="91"/>
                    <a:pt x="3035" y="91"/>
                  </a:cubicBezTo>
                  <a:cubicBezTo>
                    <a:pt x="3020" y="91"/>
                    <a:pt x="3009" y="102"/>
                    <a:pt x="3009" y="157"/>
                  </a:cubicBezTo>
                  <a:cubicBezTo>
                    <a:pt x="3009" y="65"/>
                    <a:pt x="3009" y="65"/>
                    <a:pt x="2979" y="65"/>
                  </a:cubicBezTo>
                  <a:cubicBezTo>
                    <a:pt x="2979" y="157"/>
                    <a:pt x="2979" y="157"/>
                    <a:pt x="2979" y="157"/>
                  </a:cubicBezTo>
                  <a:cubicBezTo>
                    <a:pt x="2979" y="65"/>
                    <a:pt x="2979" y="65"/>
                    <a:pt x="2948" y="65"/>
                  </a:cubicBezTo>
                  <a:cubicBezTo>
                    <a:pt x="2948" y="65"/>
                    <a:pt x="2948" y="65"/>
                    <a:pt x="2948" y="157"/>
                  </a:cubicBezTo>
                  <a:cubicBezTo>
                    <a:pt x="2948" y="157"/>
                    <a:pt x="2918" y="126"/>
                    <a:pt x="2918" y="65"/>
                  </a:cubicBezTo>
                  <a:cubicBezTo>
                    <a:pt x="2918" y="48"/>
                    <a:pt x="2915" y="40"/>
                    <a:pt x="2912" y="40"/>
                  </a:cubicBezTo>
                  <a:cubicBezTo>
                    <a:pt x="2903" y="40"/>
                    <a:pt x="2887" y="83"/>
                    <a:pt x="2887" y="126"/>
                  </a:cubicBezTo>
                  <a:cubicBezTo>
                    <a:pt x="2887" y="65"/>
                    <a:pt x="2887" y="65"/>
                    <a:pt x="2887" y="65"/>
                  </a:cubicBezTo>
                  <a:cubicBezTo>
                    <a:pt x="2887" y="126"/>
                    <a:pt x="2857" y="126"/>
                    <a:pt x="2827" y="126"/>
                  </a:cubicBezTo>
                  <a:cubicBezTo>
                    <a:pt x="2796" y="126"/>
                    <a:pt x="2796" y="126"/>
                    <a:pt x="2796" y="187"/>
                  </a:cubicBezTo>
                  <a:cubicBezTo>
                    <a:pt x="2796" y="233"/>
                    <a:pt x="2796" y="255"/>
                    <a:pt x="2793" y="255"/>
                  </a:cubicBezTo>
                  <a:cubicBezTo>
                    <a:pt x="2789" y="255"/>
                    <a:pt x="2781" y="233"/>
                    <a:pt x="2766" y="187"/>
                  </a:cubicBezTo>
                  <a:cubicBezTo>
                    <a:pt x="2746" y="48"/>
                    <a:pt x="2739" y="0"/>
                    <a:pt x="27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14"/>
            <p:cNvSpPr/>
            <p:nvPr/>
          </p:nvSpPr>
          <p:spPr>
            <a:xfrm>
              <a:off x="3529414" y="1923227"/>
              <a:ext cx="45879" cy="48295"/>
            </a:xfrm>
            <a:custGeom>
              <a:rect b="b" l="l" r="r" t="t"/>
              <a:pathLst>
                <a:path extrusionOk="0" h="2919" w="2773">
                  <a:moveTo>
                    <a:pt x="1642" y="0"/>
                  </a:moveTo>
                  <a:cubicBezTo>
                    <a:pt x="1642" y="0"/>
                    <a:pt x="1642" y="0"/>
                    <a:pt x="1611" y="61"/>
                  </a:cubicBezTo>
                  <a:cubicBezTo>
                    <a:pt x="1672" y="0"/>
                    <a:pt x="1672" y="0"/>
                    <a:pt x="1642" y="0"/>
                  </a:cubicBezTo>
                  <a:close/>
                  <a:moveTo>
                    <a:pt x="730" y="304"/>
                  </a:moveTo>
                  <a:cubicBezTo>
                    <a:pt x="699" y="304"/>
                    <a:pt x="699" y="304"/>
                    <a:pt x="699" y="365"/>
                  </a:cubicBezTo>
                  <a:cubicBezTo>
                    <a:pt x="709" y="346"/>
                    <a:pt x="719" y="325"/>
                    <a:pt x="730" y="304"/>
                  </a:cubicBezTo>
                  <a:close/>
                  <a:moveTo>
                    <a:pt x="2766" y="365"/>
                  </a:moveTo>
                  <a:lnTo>
                    <a:pt x="2766" y="365"/>
                  </a:lnTo>
                  <a:cubicBezTo>
                    <a:pt x="2766" y="365"/>
                    <a:pt x="2760" y="372"/>
                    <a:pt x="2748" y="382"/>
                  </a:cubicBezTo>
                  <a:lnTo>
                    <a:pt x="2748" y="382"/>
                  </a:lnTo>
                  <a:cubicBezTo>
                    <a:pt x="2754" y="377"/>
                    <a:pt x="2760" y="372"/>
                    <a:pt x="2766" y="365"/>
                  </a:cubicBezTo>
                  <a:close/>
                  <a:moveTo>
                    <a:pt x="1125" y="335"/>
                  </a:moveTo>
                  <a:lnTo>
                    <a:pt x="1094" y="395"/>
                  </a:lnTo>
                  <a:cubicBezTo>
                    <a:pt x="1094" y="398"/>
                    <a:pt x="1094" y="401"/>
                    <a:pt x="1094" y="404"/>
                  </a:cubicBezTo>
                  <a:lnTo>
                    <a:pt x="1094" y="404"/>
                  </a:lnTo>
                  <a:cubicBezTo>
                    <a:pt x="1104" y="381"/>
                    <a:pt x="1114" y="356"/>
                    <a:pt x="1125" y="335"/>
                  </a:cubicBezTo>
                  <a:close/>
                  <a:moveTo>
                    <a:pt x="1137" y="371"/>
                  </a:moveTo>
                  <a:lnTo>
                    <a:pt x="1137" y="371"/>
                  </a:lnTo>
                  <a:cubicBezTo>
                    <a:pt x="1137" y="371"/>
                    <a:pt x="1133" y="378"/>
                    <a:pt x="1125" y="395"/>
                  </a:cubicBezTo>
                  <a:cubicBezTo>
                    <a:pt x="1124" y="401"/>
                    <a:pt x="1123" y="406"/>
                    <a:pt x="1122" y="411"/>
                  </a:cubicBezTo>
                  <a:lnTo>
                    <a:pt x="1122" y="411"/>
                  </a:lnTo>
                  <a:cubicBezTo>
                    <a:pt x="1131" y="386"/>
                    <a:pt x="1138" y="371"/>
                    <a:pt x="1137" y="371"/>
                  </a:cubicBezTo>
                  <a:close/>
                  <a:moveTo>
                    <a:pt x="699" y="365"/>
                  </a:moveTo>
                  <a:cubicBezTo>
                    <a:pt x="699" y="365"/>
                    <a:pt x="669" y="365"/>
                    <a:pt x="669" y="426"/>
                  </a:cubicBezTo>
                  <a:cubicBezTo>
                    <a:pt x="669" y="426"/>
                    <a:pt x="682" y="400"/>
                    <a:pt x="699" y="365"/>
                  </a:cubicBezTo>
                  <a:close/>
                  <a:moveTo>
                    <a:pt x="2553" y="365"/>
                  </a:moveTo>
                  <a:cubicBezTo>
                    <a:pt x="2523" y="395"/>
                    <a:pt x="2523" y="426"/>
                    <a:pt x="2493" y="426"/>
                  </a:cubicBezTo>
                  <a:cubicBezTo>
                    <a:pt x="2515" y="404"/>
                    <a:pt x="2537" y="381"/>
                    <a:pt x="2553" y="365"/>
                  </a:cubicBezTo>
                  <a:close/>
                  <a:moveTo>
                    <a:pt x="418" y="318"/>
                  </a:moveTo>
                  <a:cubicBezTo>
                    <a:pt x="417" y="318"/>
                    <a:pt x="409" y="356"/>
                    <a:pt x="395" y="426"/>
                  </a:cubicBezTo>
                  <a:cubicBezTo>
                    <a:pt x="399" y="426"/>
                    <a:pt x="402" y="427"/>
                    <a:pt x="404" y="428"/>
                  </a:cubicBezTo>
                  <a:lnTo>
                    <a:pt x="404" y="428"/>
                  </a:lnTo>
                  <a:cubicBezTo>
                    <a:pt x="414" y="353"/>
                    <a:pt x="419" y="318"/>
                    <a:pt x="418" y="318"/>
                  </a:cubicBezTo>
                  <a:close/>
                  <a:moveTo>
                    <a:pt x="1094" y="404"/>
                  </a:moveTo>
                  <a:lnTo>
                    <a:pt x="1094" y="404"/>
                  </a:lnTo>
                  <a:cubicBezTo>
                    <a:pt x="1077" y="448"/>
                    <a:pt x="1064" y="487"/>
                    <a:pt x="1064" y="487"/>
                  </a:cubicBezTo>
                  <a:cubicBezTo>
                    <a:pt x="1093" y="429"/>
                    <a:pt x="1094" y="453"/>
                    <a:pt x="1094" y="404"/>
                  </a:cubicBezTo>
                  <a:close/>
                  <a:moveTo>
                    <a:pt x="2225" y="313"/>
                  </a:moveTo>
                  <a:lnTo>
                    <a:pt x="2225" y="313"/>
                  </a:lnTo>
                  <a:cubicBezTo>
                    <a:pt x="2225" y="313"/>
                    <a:pt x="2193" y="343"/>
                    <a:pt x="2128" y="395"/>
                  </a:cubicBezTo>
                  <a:cubicBezTo>
                    <a:pt x="2089" y="443"/>
                    <a:pt x="2066" y="476"/>
                    <a:pt x="2056" y="494"/>
                  </a:cubicBezTo>
                  <a:lnTo>
                    <a:pt x="2056" y="494"/>
                  </a:lnTo>
                  <a:cubicBezTo>
                    <a:pt x="2060" y="492"/>
                    <a:pt x="2063" y="489"/>
                    <a:pt x="2067" y="487"/>
                  </a:cubicBezTo>
                  <a:cubicBezTo>
                    <a:pt x="2171" y="365"/>
                    <a:pt x="2226" y="313"/>
                    <a:pt x="2225" y="313"/>
                  </a:cubicBezTo>
                  <a:close/>
                  <a:moveTo>
                    <a:pt x="2219" y="426"/>
                  </a:moveTo>
                  <a:cubicBezTo>
                    <a:pt x="2198" y="458"/>
                    <a:pt x="2177" y="486"/>
                    <a:pt x="2158" y="509"/>
                  </a:cubicBezTo>
                  <a:lnTo>
                    <a:pt x="2158" y="509"/>
                  </a:lnTo>
                  <a:cubicBezTo>
                    <a:pt x="2193" y="465"/>
                    <a:pt x="2218" y="427"/>
                    <a:pt x="2219" y="426"/>
                  </a:cubicBezTo>
                  <a:close/>
                  <a:moveTo>
                    <a:pt x="582" y="558"/>
                  </a:moveTo>
                  <a:lnTo>
                    <a:pt x="582" y="558"/>
                  </a:lnTo>
                  <a:cubicBezTo>
                    <a:pt x="580" y="565"/>
                    <a:pt x="579" y="571"/>
                    <a:pt x="578" y="578"/>
                  </a:cubicBezTo>
                  <a:cubicBezTo>
                    <a:pt x="578" y="562"/>
                    <a:pt x="578" y="563"/>
                    <a:pt x="582" y="558"/>
                  </a:cubicBezTo>
                  <a:close/>
                  <a:moveTo>
                    <a:pt x="1393" y="517"/>
                  </a:moveTo>
                  <a:cubicBezTo>
                    <a:pt x="1362" y="562"/>
                    <a:pt x="1332" y="605"/>
                    <a:pt x="1307" y="639"/>
                  </a:cubicBezTo>
                  <a:cubicBezTo>
                    <a:pt x="1338" y="578"/>
                    <a:pt x="1338" y="578"/>
                    <a:pt x="1338" y="578"/>
                  </a:cubicBezTo>
                  <a:cubicBezTo>
                    <a:pt x="1366" y="521"/>
                    <a:pt x="1368" y="517"/>
                    <a:pt x="1393" y="517"/>
                  </a:cubicBezTo>
                  <a:close/>
                  <a:moveTo>
                    <a:pt x="634" y="527"/>
                  </a:moveTo>
                  <a:cubicBezTo>
                    <a:pt x="619" y="572"/>
                    <a:pt x="608" y="615"/>
                    <a:pt x="608" y="669"/>
                  </a:cubicBezTo>
                  <a:cubicBezTo>
                    <a:pt x="578" y="730"/>
                    <a:pt x="578" y="730"/>
                    <a:pt x="578" y="730"/>
                  </a:cubicBezTo>
                  <a:cubicBezTo>
                    <a:pt x="578" y="643"/>
                    <a:pt x="605" y="584"/>
                    <a:pt x="634" y="527"/>
                  </a:cubicBezTo>
                  <a:close/>
                  <a:moveTo>
                    <a:pt x="508" y="721"/>
                  </a:moveTo>
                  <a:cubicBezTo>
                    <a:pt x="504" y="745"/>
                    <a:pt x="497" y="769"/>
                    <a:pt x="487" y="791"/>
                  </a:cubicBezTo>
                  <a:lnTo>
                    <a:pt x="487" y="791"/>
                  </a:lnTo>
                  <a:cubicBezTo>
                    <a:pt x="487" y="790"/>
                    <a:pt x="499" y="765"/>
                    <a:pt x="508" y="721"/>
                  </a:cubicBezTo>
                  <a:close/>
                  <a:moveTo>
                    <a:pt x="165" y="796"/>
                  </a:moveTo>
                  <a:cubicBezTo>
                    <a:pt x="164" y="796"/>
                    <a:pt x="161" y="804"/>
                    <a:pt x="152" y="821"/>
                  </a:cubicBezTo>
                  <a:lnTo>
                    <a:pt x="161" y="821"/>
                  </a:lnTo>
                  <a:cubicBezTo>
                    <a:pt x="164" y="806"/>
                    <a:pt x="166" y="796"/>
                    <a:pt x="165" y="796"/>
                  </a:cubicBezTo>
                  <a:close/>
                  <a:moveTo>
                    <a:pt x="730" y="669"/>
                  </a:moveTo>
                  <a:lnTo>
                    <a:pt x="730" y="730"/>
                  </a:lnTo>
                  <a:lnTo>
                    <a:pt x="699" y="821"/>
                  </a:lnTo>
                  <a:lnTo>
                    <a:pt x="699" y="730"/>
                  </a:lnTo>
                  <a:cubicBezTo>
                    <a:pt x="730" y="669"/>
                    <a:pt x="730" y="669"/>
                    <a:pt x="730" y="669"/>
                  </a:cubicBezTo>
                  <a:close/>
                  <a:moveTo>
                    <a:pt x="911" y="610"/>
                  </a:moveTo>
                  <a:cubicBezTo>
                    <a:pt x="903" y="625"/>
                    <a:pt x="894" y="645"/>
                    <a:pt x="882" y="669"/>
                  </a:cubicBezTo>
                  <a:cubicBezTo>
                    <a:pt x="851" y="760"/>
                    <a:pt x="821" y="821"/>
                    <a:pt x="821" y="821"/>
                  </a:cubicBezTo>
                  <a:cubicBezTo>
                    <a:pt x="821" y="821"/>
                    <a:pt x="821" y="791"/>
                    <a:pt x="821" y="760"/>
                  </a:cubicBezTo>
                  <a:cubicBezTo>
                    <a:pt x="851" y="730"/>
                    <a:pt x="881" y="670"/>
                    <a:pt x="911" y="610"/>
                  </a:cubicBezTo>
                  <a:close/>
                  <a:moveTo>
                    <a:pt x="1076" y="676"/>
                  </a:moveTo>
                  <a:cubicBezTo>
                    <a:pt x="1077" y="676"/>
                    <a:pt x="1048" y="739"/>
                    <a:pt x="1003" y="851"/>
                  </a:cubicBezTo>
                  <a:lnTo>
                    <a:pt x="973" y="851"/>
                  </a:lnTo>
                  <a:cubicBezTo>
                    <a:pt x="1003" y="791"/>
                    <a:pt x="1034" y="699"/>
                    <a:pt x="1064" y="699"/>
                  </a:cubicBezTo>
                  <a:cubicBezTo>
                    <a:pt x="1072" y="684"/>
                    <a:pt x="1076" y="676"/>
                    <a:pt x="1076" y="676"/>
                  </a:cubicBezTo>
                  <a:close/>
                  <a:moveTo>
                    <a:pt x="122" y="760"/>
                  </a:moveTo>
                  <a:cubicBezTo>
                    <a:pt x="122" y="760"/>
                    <a:pt x="122" y="760"/>
                    <a:pt x="122" y="821"/>
                  </a:cubicBezTo>
                  <a:cubicBezTo>
                    <a:pt x="122" y="821"/>
                    <a:pt x="91" y="882"/>
                    <a:pt x="91" y="882"/>
                  </a:cubicBezTo>
                  <a:lnTo>
                    <a:pt x="91" y="821"/>
                  </a:lnTo>
                  <a:cubicBezTo>
                    <a:pt x="91" y="760"/>
                    <a:pt x="91" y="760"/>
                    <a:pt x="122" y="760"/>
                  </a:cubicBezTo>
                  <a:close/>
                  <a:moveTo>
                    <a:pt x="152" y="760"/>
                  </a:moveTo>
                  <a:cubicBezTo>
                    <a:pt x="183" y="760"/>
                    <a:pt x="183" y="760"/>
                    <a:pt x="183" y="821"/>
                  </a:cubicBezTo>
                  <a:lnTo>
                    <a:pt x="161" y="821"/>
                  </a:lnTo>
                  <a:cubicBezTo>
                    <a:pt x="157" y="842"/>
                    <a:pt x="152" y="874"/>
                    <a:pt x="152" y="912"/>
                  </a:cubicBezTo>
                  <a:cubicBezTo>
                    <a:pt x="152" y="760"/>
                    <a:pt x="152" y="760"/>
                    <a:pt x="152" y="760"/>
                  </a:cubicBezTo>
                  <a:close/>
                  <a:moveTo>
                    <a:pt x="1350" y="759"/>
                  </a:moveTo>
                  <a:cubicBezTo>
                    <a:pt x="1351" y="759"/>
                    <a:pt x="1328" y="796"/>
                    <a:pt x="1277" y="882"/>
                  </a:cubicBezTo>
                  <a:cubicBezTo>
                    <a:pt x="1216" y="943"/>
                    <a:pt x="1216" y="943"/>
                    <a:pt x="1216" y="943"/>
                  </a:cubicBezTo>
                  <a:cubicBezTo>
                    <a:pt x="1216" y="943"/>
                    <a:pt x="1277" y="882"/>
                    <a:pt x="1307" y="821"/>
                  </a:cubicBezTo>
                  <a:cubicBezTo>
                    <a:pt x="1334" y="781"/>
                    <a:pt x="1349" y="759"/>
                    <a:pt x="1350" y="759"/>
                  </a:cubicBezTo>
                  <a:close/>
                  <a:moveTo>
                    <a:pt x="719" y="777"/>
                  </a:moveTo>
                  <a:cubicBezTo>
                    <a:pt x="720" y="777"/>
                    <a:pt x="713" y="815"/>
                    <a:pt x="699" y="882"/>
                  </a:cubicBezTo>
                  <a:cubicBezTo>
                    <a:pt x="691" y="907"/>
                    <a:pt x="683" y="929"/>
                    <a:pt x="674" y="951"/>
                  </a:cubicBezTo>
                  <a:lnTo>
                    <a:pt x="674" y="951"/>
                  </a:lnTo>
                  <a:cubicBezTo>
                    <a:pt x="704" y="831"/>
                    <a:pt x="718" y="777"/>
                    <a:pt x="719" y="777"/>
                  </a:cubicBezTo>
                  <a:close/>
                  <a:moveTo>
                    <a:pt x="1885" y="882"/>
                  </a:moveTo>
                  <a:lnTo>
                    <a:pt x="1763" y="1034"/>
                  </a:lnTo>
                  <a:lnTo>
                    <a:pt x="1824" y="943"/>
                  </a:lnTo>
                  <a:lnTo>
                    <a:pt x="1885" y="882"/>
                  </a:lnTo>
                  <a:close/>
                  <a:moveTo>
                    <a:pt x="1155" y="943"/>
                  </a:moveTo>
                  <a:cubicBezTo>
                    <a:pt x="1155" y="943"/>
                    <a:pt x="1125" y="1034"/>
                    <a:pt x="1125" y="1034"/>
                  </a:cubicBezTo>
                  <a:cubicBezTo>
                    <a:pt x="1105" y="1054"/>
                    <a:pt x="1098" y="1061"/>
                    <a:pt x="1097" y="1061"/>
                  </a:cubicBezTo>
                  <a:cubicBezTo>
                    <a:pt x="1094" y="1061"/>
                    <a:pt x="1115" y="1034"/>
                    <a:pt x="1094" y="1034"/>
                  </a:cubicBezTo>
                  <a:cubicBezTo>
                    <a:pt x="1155" y="943"/>
                    <a:pt x="1155" y="943"/>
                    <a:pt x="1155" y="943"/>
                  </a:cubicBezTo>
                  <a:close/>
                  <a:moveTo>
                    <a:pt x="790" y="981"/>
                  </a:moveTo>
                  <a:cubicBezTo>
                    <a:pt x="773" y="1025"/>
                    <a:pt x="760" y="1064"/>
                    <a:pt x="760" y="1064"/>
                  </a:cubicBezTo>
                  <a:lnTo>
                    <a:pt x="760" y="1064"/>
                  </a:lnTo>
                  <a:cubicBezTo>
                    <a:pt x="771" y="1032"/>
                    <a:pt x="781" y="1004"/>
                    <a:pt x="790" y="981"/>
                  </a:cubicBezTo>
                  <a:close/>
                  <a:moveTo>
                    <a:pt x="1368" y="821"/>
                  </a:moveTo>
                  <a:cubicBezTo>
                    <a:pt x="1321" y="868"/>
                    <a:pt x="1292" y="933"/>
                    <a:pt x="1268" y="960"/>
                  </a:cubicBezTo>
                  <a:lnTo>
                    <a:pt x="1268" y="960"/>
                  </a:lnTo>
                  <a:cubicBezTo>
                    <a:pt x="1271" y="954"/>
                    <a:pt x="1274" y="948"/>
                    <a:pt x="1277" y="943"/>
                  </a:cubicBezTo>
                  <a:lnTo>
                    <a:pt x="1277" y="943"/>
                  </a:lnTo>
                  <a:cubicBezTo>
                    <a:pt x="1277" y="943"/>
                    <a:pt x="1266" y="953"/>
                    <a:pt x="1252" y="972"/>
                  </a:cubicBezTo>
                  <a:lnTo>
                    <a:pt x="1252" y="972"/>
                  </a:lnTo>
                  <a:cubicBezTo>
                    <a:pt x="1257" y="970"/>
                    <a:pt x="1262" y="966"/>
                    <a:pt x="1268" y="960"/>
                  </a:cubicBezTo>
                  <a:lnTo>
                    <a:pt x="1268" y="960"/>
                  </a:lnTo>
                  <a:cubicBezTo>
                    <a:pt x="1236" y="1019"/>
                    <a:pt x="1186" y="1095"/>
                    <a:pt x="1186" y="1095"/>
                  </a:cubicBezTo>
                  <a:cubicBezTo>
                    <a:pt x="1203" y="1041"/>
                    <a:pt x="1231" y="999"/>
                    <a:pt x="1252" y="972"/>
                  </a:cubicBezTo>
                  <a:lnTo>
                    <a:pt x="1252" y="972"/>
                  </a:lnTo>
                  <a:cubicBezTo>
                    <a:pt x="1250" y="973"/>
                    <a:pt x="1248" y="973"/>
                    <a:pt x="1246" y="973"/>
                  </a:cubicBezTo>
                  <a:lnTo>
                    <a:pt x="1307" y="882"/>
                  </a:lnTo>
                  <a:lnTo>
                    <a:pt x="1338" y="821"/>
                  </a:lnTo>
                  <a:close/>
                  <a:moveTo>
                    <a:pt x="654" y="1003"/>
                  </a:moveTo>
                  <a:cubicBezTo>
                    <a:pt x="638" y="1041"/>
                    <a:pt x="623" y="1079"/>
                    <a:pt x="608" y="1125"/>
                  </a:cubicBezTo>
                  <a:cubicBezTo>
                    <a:pt x="608" y="1095"/>
                    <a:pt x="608" y="1095"/>
                    <a:pt x="608" y="1095"/>
                  </a:cubicBezTo>
                  <a:cubicBezTo>
                    <a:pt x="608" y="1095"/>
                    <a:pt x="629" y="1052"/>
                    <a:pt x="654" y="1003"/>
                  </a:cubicBezTo>
                  <a:close/>
                  <a:moveTo>
                    <a:pt x="1034" y="1067"/>
                  </a:moveTo>
                  <a:cubicBezTo>
                    <a:pt x="1037" y="1067"/>
                    <a:pt x="1028" y="1094"/>
                    <a:pt x="1003" y="1155"/>
                  </a:cubicBezTo>
                  <a:cubicBezTo>
                    <a:pt x="1003" y="1155"/>
                    <a:pt x="1003" y="1155"/>
                    <a:pt x="1032" y="1069"/>
                  </a:cubicBezTo>
                  <a:lnTo>
                    <a:pt x="1032" y="1069"/>
                  </a:lnTo>
                  <a:cubicBezTo>
                    <a:pt x="1033" y="1068"/>
                    <a:pt x="1034" y="1067"/>
                    <a:pt x="1034" y="1067"/>
                  </a:cubicBezTo>
                  <a:close/>
                  <a:moveTo>
                    <a:pt x="1520" y="1003"/>
                  </a:moveTo>
                  <a:cubicBezTo>
                    <a:pt x="1490" y="1064"/>
                    <a:pt x="1429" y="1155"/>
                    <a:pt x="1429" y="1155"/>
                  </a:cubicBezTo>
                  <a:lnTo>
                    <a:pt x="1459" y="1064"/>
                  </a:lnTo>
                  <a:lnTo>
                    <a:pt x="1520" y="1003"/>
                  </a:lnTo>
                  <a:close/>
                  <a:moveTo>
                    <a:pt x="2523" y="1095"/>
                  </a:moveTo>
                  <a:cubicBezTo>
                    <a:pt x="2432" y="1149"/>
                    <a:pt x="2363" y="1193"/>
                    <a:pt x="2354" y="1193"/>
                  </a:cubicBezTo>
                  <a:cubicBezTo>
                    <a:pt x="2349" y="1193"/>
                    <a:pt x="2371" y="1174"/>
                    <a:pt x="2432" y="1125"/>
                  </a:cubicBezTo>
                  <a:cubicBezTo>
                    <a:pt x="2433" y="1124"/>
                    <a:pt x="2435" y="1123"/>
                    <a:pt x="2436" y="1123"/>
                  </a:cubicBezTo>
                  <a:lnTo>
                    <a:pt x="2436" y="1123"/>
                  </a:lnTo>
                  <a:cubicBezTo>
                    <a:pt x="2434" y="1129"/>
                    <a:pt x="2435" y="1132"/>
                    <a:pt x="2441" y="1132"/>
                  </a:cubicBezTo>
                  <a:cubicBezTo>
                    <a:pt x="2452" y="1132"/>
                    <a:pt x="2478" y="1121"/>
                    <a:pt x="2523" y="1095"/>
                  </a:cubicBezTo>
                  <a:close/>
                  <a:moveTo>
                    <a:pt x="2037" y="1064"/>
                  </a:moveTo>
                  <a:cubicBezTo>
                    <a:pt x="2037" y="1095"/>
                    <a:pt x="2037" y="1095"/>
                    <a:pt x="1945" y="1155"/>
                  </a:cubicBezTo>
                  <a:cubicBezTo>
                    <a:pt x="1910" y="1191"/>
                    <a:pt x="1895" y="1206"/>
                    <a:pt x="1889" y="1206"/>
                  </a:cubicBezTo>
                  <a:cubicBezTo>
                    <a:pt x="1885" y="1206"/>
                    <a:pt x="1885" y="1198"/>
                    <a:pt x="1885" y="1186"/>
                  </a:cubicBezTo>
                  <a:cubicBezTo>
                    <a:pt x="1976" y="1125"/>
                    <a:pt x="2037" y="1064"/>
                    <a:pt x="2037" y="1064"/>
                  </a:cubicBezTo>
                  <a:close/>
                  <a:moveTo>
                    <a:pt x="426" y="1003"/>
                  </a:moveTo>
                  <a:cubicBezTo>
                    <a:pt x="426" y="1003"/>
                    <a:pt x="426" y="1003"/>
                    <a:pt x="426" y="1064"/>
                  </a:cubicBezTo>
                  <a:cubicBezTo>
                    <a:pt x="426" y="1064"/>
                    <a:pt x="426" y="1155"/>
                    <a:pt x="426" y="1155"/>
                  </a:cubicBezTo>
                  <a:cubicBezTo>
                    <a:pt x="426" y="1155"/>
                    <a:pt x="426" y="1155"/>
                    <a:pt x="395" y="1216"/>
                  </a:cubicBezTo>
                  <a:cubicBezTo>
                    <a:pt x="395" y="1156"/>
                    <a:pt x="395" y="1155"/>
                    <a:pt x="395" y="1155"/>
                  </a:cubicBezTo>
                  <a:lnTo>
                    <a:pt x="395" y="1155"/>
                  </a:lnTo>
                  <a:cubicBezTo>
                    <a:pt x="395" y="1155"/>
                    <a:pt x="395" y="1155"/>
                    <a:pt x="395" y="1155"/>
                  </a:cubicBezTo>
                  <a:cubicBezTo>
                    <a:pt x="425" y="1005"/>
                    <a:pt x="426" y="1003"/>
                    <a:pt x="426" y="1003"/>
                  </a:cubicBezTo>
                  <a:lnTo>
                    <a:pt x="426" y="1003"/>
                  </a:lnTo>
                  <a:cubicBezTo>
                    <a:pt x="426" y="1003"/>
                    <a:pt x="395" y="1095"/>
                    <a:pt x="365" y="1155"/>
                  </a:cubicBezTo>
                  <a:cubicBezTo>
                    <a:pt x="395" y="1095"/>
                    <a:pt x="395" y="1003"/>
                    <a:pt x="426" y="1003"/>
                  </a:cubicBezTo>
                  <a:close/>
                  <a:moveTo>
                    <a:pt x="1155" y="1155"/>
                  </a:moveTo>
                  <a:cubicBezTo>
                    <a:pt x="1102" y="1222"/>
                    <a:pt x="1084" y="1248"/>
                    <a:pt x="1085" y="1248"/>
                  </a:cubicBezTo>
                  <a:cubicBezTo>
                    <a:pt x="1087" y="1248"/>
                    <a:pt x="1121" y="1206"/>
                    <a:pt x="1155" y="1155"/>
                  </a:cubicBezTo>
                  <a:close/>
                  <a:moveTo>
                    <a:pt x="2493" y="1186"/>
                  </a:moveTo>
                  <a:lnTo>
                    <a:pt x="2493" y="1186"/>
                  </a:lnTo>
                  <a:cubicBezTo>
                    <a:pt x="2426" y="1236"/>
                    <a:pt x="2396" y="1258"/>
                    <a:pt x="2392" y="1258"/>
                  </a:cubicBezTo>
                  <a:cubicBezTo>
                    <a:pt x="2389" y="1258"/>
                    <a:pt x="2405" y="1243"/>
                    <a:pt x="2432" y="1216"/>
                  </a:cubicBezTo>
                  <a:cubicBezTo>
                    <a:pt x="2492" y="1186"/>
                    <a:pt x="2493" y="1186"/>
                    <a:pt x="2493" y="1186"/>
                  </a:cubicBezTo>
                  <a:close/>
                  <a:moveTo>
                    <a:pt x="1125" y="1156"/>
                  </a:moveTo>
                  <a:lnTo>
                    <a:pt x="1064" y="1247"/>
                  </a:lnTo>
                  <a:cubicBezTo>
                    <a:pt x="1056" y="1263"/>
                    <a:pt x="1052" y="1271"/>
                    <a:pt x="1052" y="1271"/>
                  </a:cubicBezTo>
                  <a:cubicBezTo>
                    <a:pt x="1053" y="1271"/>
                    <a:pt x="1081" y="1221"/>
                    <a:pt x="1125" y="1156"/>
                  </a:cubicBezTo>
                  <a:close/>
                  <a:moveTo>
                    <a:pt x="1368" y="1186"/>
                  </a:moveTo>
                  <a:cubicBezTo>
                    <a:pt x="1314" y="1253"/>
                    <a:pt x="1296" y="1278"/>
                    <a:pt x="1298" y="1278"/>
                  </a:cubicBezTo>
                  <a:cubicBezTo>
                    <a:pt x="1300" y="1278"/>
                    <a:pt x="1334" y="1237"/>
                    <a:pt x="1368" y="1186"/>
                  </a:cubicBezTo>
                  <a:close/>
                  <a:moveTo>
                    <a:pt x="2015" y="1277"/>
                  </a:moveTo>
                  <a:cubicBezTo>
                    <a:pt x="1972" y="1312"/>
                    <a:pt x="1946" y="1338"/>
                    <a:pt x="1945" y="1338"/>
                  </a:cubicBezTo>
                  <a:lnTo>
                    <a:pt x="1945" y="1338"/>
                  </a:lnTo>
                  <a:cubicBezTo>
                    <a:pt x="1967" y="1317"/>
                    <a:pt x="1991" y="1295"/>
                    <a:pt x="2015" y="1277"/>
                  </a:cubicBezTo>
                  <a:close/>
                  <a:moveTo>
                    <a:pt x="760" y="1338"/>
                  </a:moveTo>
                  <a:lnTo>
                    <a:pt x="760" y="1338"/>
                  </a:lnTo>
                  <a:cubicBezTo>
                    <a:pt x="760" y="1338"/>
                    <a:pt x="760" y="1338"/>
                    <a:pt x="760" y="1338"/>
                  </a:cubicBezTo>
                  <a:cubicBezTo>
                    <a:pt x="760" y="1338"/>
                    <a:pt x="760" y="1338"/>
                    <a:pt x="760" y="1338"/>
                  </a:cubicBezTo>
                  <a:close/>
                  <a:moveTo>
                    <a:pt x="487" y="1247"/>
                  </a:moveTo>
                  <a:cubicBezTo>
                    <a:pt x="456" y="1307"/>
                    <a:pt x="449" y="1338"/>
                    <a:pt x="452" y="1338"/>
                  </a:cubicBezTo>
                  <a:cubicBezTo>
                    <a:pt x="456" y="1338"/>
                    <a:pt x="471" y="1307"/>
                    <a:pt x="487" y="1247"/>
                  </a:cubicBezTo>
                  <a:close/>
                  <a:moveTo>
                    <a:pt x="763" y="1337"/>
                  </a:moveTo>
                  <a:cubicBezTo>
                    <a:pt x="761" y="1338"/>
                    <a:pt x="760" y="1338"/>
                    <a:pt x="760" y="1338"/>
                  </a:cubicBezTo>
                  <a:lnTo>
                    <a:pt x="760" y="1338"/>
                  </a:lnTo>
                  <a:cubicBezTo>
                    <a:pt x="760" y="1338"/>
                    <a:pt x="760" y="1338"/>
                    <a:pt x="760" y="1338"/>
                  </a:cubicBezTo>
                  <a:cubicBezTo>
                    <a:pt x="751" y="1365"/>
                    <a:pt x="747" y="1376"/>
                    <a:pt x="747" y="1376"/>
                  </a:cubicBezTo>
                  <a:cubicBezTo>
                    <a:pt x="748" y="1376"/>
                    <a:pt x="754" y="1359"/>
                    <a:pt x="763" y="1337"/>
                  </a:cubicBezTo>
                  <a:close/>
                  <a:moveTo>
                    <a:pt x="1763" y="1338"/>
                  </a:moveTo>
                  <a:cubicBezTo>
                    <a:pt x="1709" y="1374"/>
                    <a:pt x="1665" y="1421"/>
                    <a:pt x="1671" y="1421"/>
                  </a:cubicBezTo>
                  <a:cubicBezTo>
                    <a:pt x="1675" y="1421"/>
                    <a:pt x="1702" y="1399"/>
                    <a:pt x="1763" y="1338"/>
                  </a:cubicBezTo>
                  <a:close/>
                  <a:moveTo>
                    <a:pt x="2493" y="1368"/>
                  </a:moveTo>
                  <a:cubicBezTo>
                    <a:pt x="2493" y="1398"/>
                    <a:pt x="2493" y="1398"/>
                    <a:pt x="2401" y="1429"/>
                  </a:cubicBezTo>
                  <a:cubicBezTo>
                    <a:pt x="2492" y="1368"/>
                    <a:pt x="2493" y="1368"/>
                    <a:pt x="2493" y="1368"/>
                  </a:cubicBezTo>
                  <a:close/>
                  <a:moveTo>
                    <a:pt x="2675" y="1350"/>
                  </a:moveTo>
                  <a:cubicBezTo>
                    <a:pt x="2669" y="1350"/>
                    <a:pt x="2648" y="1357"/>
                    <a:pt x="2614" y="1368"/>
                  </a:cubicBezTo>
                  <a:cubicBezTo>
                    <a:pt x="2553" y="1398"/>
                    <a:pt x="2553" y="1398"/>
                    <a:pt x="2553" y="1398"/>
                  </a:cubicBezTo>
                  <a:lnTo>
                    <a:pt x="2553" y="1429"/>
                  </a:lnTo>
                  <a:cubicBezTo>
                    <a:pt x="2650" y="1371"/>
                    <a:pt x="2685" y="1350"/>
                    <a:pt x="2675" y="1350"/>
                  </a:cubicBezTo>
                  <a:close/>
                  <a:moveTo>
                    <a:pt x="1738" y="1396"/>
                  </a:moveTo>
                  <a:lnTo>
                    <a:pt x="1738" y="1396"/>
                  </a:lnTo>
                  <a:cubicBezTo>
                    <a:pt x="1736" y="1397"/>
                    <a:pt x="1735" y="1398"/>
                    <a:pt x="1733" y="1398"/>
                  </a:cubicBezTo>
                  <a:cubicBezTo>
                    <a:pt x="1672" y="1459"/>
                    <a:pt x="1672" y="1459"/>
                    <a:pt x="1672" y="1459"/>
                  </a:cubicBezTo>
                  <a:cubicBezTo>
                    <a:pt x="1726" y="1423"/>
                    <a:pt x="1748" y="1398"/>
                    <a:pt x="1738" y="1396"/>
                  </a:cubicBezTo>
                  <a:close/>
                  <a:moveTo>
                    <a:pt x="2553" y="1429"/>
                  </a:moveTo>
                  <a:lnTo>
                    <a:pt x="2553" y="1429"/>
                  </a:lnTo>
                  <a:cubicBezTo>
                    <a:pt x="2528" y="1455"/>
                    <a:pt x="2513" y="1464"/>
                    <a:pt x="2509" y="1464"/>
                  </a:cubicBezTo>
                  <a:cubicBezTo>
                    <a:pt x="2503" y="1464"/>
                    <a:pt x="2518" y="1446"/>
                    <a:pt x="2553" y="1429"/>
                  </a:cubicBezTo>
                  <a:close/>
                  <a:moveTo>
                    <a:pt x="2401" y="1429"/>
                  </a:moveTo>
                  <a:cubicBezTo>
                    <a:pt x="2401" y="1429"/>
                    <a:pt x="2363" y="1468"/>
                    <a:pt x="2347" y="1468"/>
                  </a:cubicBezTo>
                  <a:cubicBezTo>
                    <a:pt x="2343" y="1468"/>
                    <a:pt x="2341" y="1465"/>
                    <a:pt x="2341" y="1459"/>
                  </a:cubicBezTo>
                  <a:lnTo>
                    <a:pt x="2401" y="1429"/>
                  </a:lnTo>
                  <a:close/>
                  <a:moveTo>
                    <a:pt x="1672" y="1429"/>
                  </a:moveTo>
                  <a:cubicBezTo>
                    <a:pt x="1608" y="1480"/>
                    <a:pt x="1587" y="1499"/>
                    <a:pt x="1589" y="1499"/>
                  </a:cubicBezTo>
                  <a:cubicBezTo>
                    <a:pt x="1592" y="1499"/>
                    <a:pt x="1637" y="1464"/>
                    <a:pt x="1672" y="1429"/>
                  </a:cubicBezTo>
                  <a:close/>
                  <a:moveTo>
                    <a:pt x="1921" y="1485"/>
                  </a:moveTo>
                  <a:cubicBezTo>
                    <a:pt x="1929" y="1485"/>
                    <a:pt x="1907" y="1503"/>
                    <a:pt x="1854" y="1520"/>
                  </a:cubicBezTo>
                  <a:cubicBezTo>
                    <a:pt x="1893" y="1494"/>
                    <a:pt x="1915" y="1485"/>
                    <a:pt x="1921" y="1485"/>
                  </a:cubicBezTo>
                  <a:close/>
                  <a:moveTo>
                    <a:pt x="2614" y="1520"/>
                  </a:moveTo>
                  <a:cubicBezTo>
                    <a:pt x="2613" y="1520"/>
                    <a:pt x="2607" y="1524"/>
                    <a:pt x="2553" y="1550"/>
                  </a:cubicBezTo>
                  <a:cubicBezTo>
                    <a:pt x="2462" y="1581"/>
                    <a:pt x="2462" y="1581"/>
                    <a:pt x="2462" y="1581"/>
                  </a:cubicBezTo>
                  <a:cubicBezTo>
                    <a:pt x="2462" y="1581"/>
                    <a:pt x="2553" y="1550"/>
                    <a:pt x="2614" y="1520"/>
                  </a:cubicBezTo>
                  <a:close/>
                  <a:moveTo>
                    <a:pt x="1824" y="1763"/>
                  </a:moveTo>
                  <a:lnTo>
                    <a:pt x="1763" y="1794"/>
                  </a:lnTo>
                  <a:cubicBezTo>
                    <a:pt x="1763" y="1806"/>
                    <a:pt x="1763" y="1814"/>
                    <a:pt x="1767" y="1814"/>
                  </a:cubicBezTo>
                  <a:cubicBezTo>
                    <a:pt x="1774" y="1814"/>
                    <a:pt x="1788" y="1799"/>
                    <a:pt x="1824" y="1763"/>
                  </a:cubicBezTo>
                  <a:close/>
                  <a:moveTo>
                    <a:pt x="2037" y="1763"/>
                  </a:moveTo>
                  <a:lnTo>
                    <a:pt x="2037" y="1763"/>
                  </a:lnTo>
                  <a:cubicBezTo>
                    <a:pt x="1983" y="1799"/>
                    <a:pt x="1961" y="1814"/>
                    <a:pt x="1952" y="1814"/>
                  </a:cubicBezTo>
                  <a:cubicBezTo>
                    <a:pt x="1945" y="1814"/>
                    <a:pt x="1945" y="1806"/>
                    <a:pt x="1945" y="1794"/>
                  </a:cubicBezTo>
                  <a:cubicBezTo>
                    <a:pt x="1945" y="1794"/>
                    <a:pt x="1945" y="1794"/>
                    <a:pt x="2037" y="1763"/>
                  </a:cubicBezTo>
                  <a:close/>
                  <a:moveTo>
                    <a:pt x="2158" y="1824"/>
                  </a:moveTo>
                  <a:cubicBezTo>
                    <a:pt x="2156" y="1825"/>
                    <a:pt x="2097" y="1854"/>
                    <a:pt x="2097" y="1854"/>
                  </a:cubicBezTo>
                  <a:cubicBezTo>
                    <a:pt x="2097" y="1854"/>
                    <a:pt x="2039" y="1893"/>
                    <a:pt x="2016" y="1893"/>
                  </a:cubicBezTo>
                  <a:cubicBezTo>
                    <a:pt x="2010" y="1893"/>
                    <a:pt x="2006" y="1891"/>
                    <a:pt x="2006" y="1885"/>
                  </a:cubicBezTo>
                  <a:cubicBezTo>
                    <a:pt x="2006" y="1885"/>
                    <a:pt x="2097" y="1854"/>
                    <a:pt x="2158" y="1824"/>
                  </a:cubicBezTo>
                  <a:close/>
                  <a:moveTo>
                    <a:pt x="1824" y="1946"/>
                  </a:moveTo>
                  <a:cubicBezTo>
                    <a:pt x="1823" y="1946"/>
                    <a:pt x="1814" y="1949"/>
                    <a:pt x="1733" y="1976"/>
                  </a:cubicBezTo>
                  <a:cubicBezTo>
                    <a:pt x="1729" y="1980"/>
                    <a:pt x="1725" y="1983"/>
                    <a:pt x="1722" y="1987"/>
                  </a:cubicBezTo>
                  <a:lnTo>
                    <a:pt x="1722" y="1987"/>
                  </a:lnTo>
                  <a:cubicBezTo>
                    <a:pt x="1748" y="1973"/>
                    <a:pt x="1783" y="1959"/>
                    <a:pt x="1824" y="1946"/>
                  </a:cubicBezTo>
                  <a:close/>
                  <a:moveTo>
                    <a:pt x="61" y="1854"/>
                  </a:moveTo>
                  <a:cubicBezTo>
                    <a:pt x="61" y="1854"/>
                    <a:pt x="31" y="1915"/>
                    <a:pt x="31" y="2006"/>
                  </a:cubicBezTo>
                  <a:cubicBezTo>
                    <a:pt x="31" y="2006"/>
                    <a:pt x="61" y="1915"/>
                    <a:pt x="61" y="1854"/>
                  </a:cubicBezTo>
                  <a:close/>
                  <a:moveTo>
                    <a:pt x="1722" y="1987"/>
                  </a:moveTo>
                  <a:cubicBezTo>
                    <a:pt x="1690" y="2003"/>
                    <a:pt x="1672" y="2020"/>
                    <a:pt x="1672" y="2037"/>
                  </a:cubicBezTo>
                  <a:cubicBezTo>
                    <a:pt x="1672" y="2037"/>
                    <a:pt x="1672" y="2037"/>
                    <a:pt x="1722" y="1987"/>
                  </a:cubicBezTo>
                  <a:close/>
                  <a:moveTo>
                    <a:pt x="2771" y="2079"/>
                  </a:moveTo>
                  <a:cubicBezTo>
                    <a:pt x="2769" y="2079"/>
                    <a:pt x="2749" y="2088"/>
                    <a:pt x="2703" y="2107"/>
                  </a:cubicBezTo>
                  <a:lnTo>
                    <a:pt x="2703" y="2107"/>
                  </a:lnTo>
                  <a:cubicBezTo>
                    <a:pt x="2722" y="2102"/>
                    <a:pt x="2736" y="2098"/>
                    <a:pt x="2736" y="2098"/>
                  </a:cubicBezTo>
                  <a:cubicBezTo>
                    <a:pt x="2758" y="2086"/>
                    <a:pt x="2772" y="2079"/>
                    <a:pt x="2771" y="2079"/>
                  </a:cubicBezTo>
                  <a:close/>
                  <a:moveTo>
                    <a:pt x="2067" y="2067"/>
                  </a:moveTo>
                  <a:lnTo>
                    <a:pt x="2067" y="2067"/>
                  </a:lnTo>
                  <a:cubicBezTo>
                    <a:pt x="2049" y="2076"/>
                    <a:pt x="2027" y="2087"/>
                    <a:pt x="2006" y="2098"/>
                  </a:cubicBezTo>
                  <a:cubicBezTo>
                    <a:pt x="1986" y="2098"/>
                    <a:pt x="1952" y="2111"/>
                    <a:pt x="1950" y="2111"/>
                  </a:cubicBezTo>
                  <a:cubicBezTo>
                    <a:pt x="1949" y="2111"/>
                    <a:pt x="1956" y="2108"/>
                    <a:pt x="1976" y="2098"/>
                  </a:cubicBezTo>
                  <a:lnTo>
                    <a:pt x="2067" y="2067"/>
                  </a:lnTo>
                  <a:close/>
                  <a:moveTo>
                    <a:pt x="2047" y="2175"/>
                  </a:moveTo>
                  <a:cubicBezTo>
                    <a:pt x="2060" y="2175"/>
                    <a:pt x="2047" y="2189"/>
                    <a:pt x="2006" y="2189"/>
                  </a:cubicBezTo>
                  <a:cubicBezTo>
                    <a:pt x="2027" y="2179"/>
                    <a:pt x="2040" y="2175"/>
                    <a:pt x="2047" y="2175"/>
                  </a:cubicBezTo>
                  <a:close/>
                  <a:moveTo>
                    <a:pt x="2401" y="2098"/>
                  </a:moveTo>
                  <a:cubicBezTo>
                    <a:pt x="2401" y="2128"/>
                    <a:pt x="2401" y="2128"/>
                    <a:pt x="2341" y="2128"/>
                  </a:cubicBezTo>
                  <a:cubicBezTo>
                    <a:pt x="2280" y="2158"/>
                    <a:pt x="2189" y="2189"/>
                    <a:pt x="2189" y="2189"/>
                  </a:cubicBezTo>
                  <a:cubicBezTo>
                    <a:pt x="2189" y="2189"/>
                    <a:pt x="2341" y="2128"/>
                    <a:pt x="2401" y="2098"/>
                  </a:cubicBezTo>
                  <a:close/>
                  <a:moveTo>
                    <a:pt x="304" y="2402"/>
                  </a:moveTo>
                  <a:cubicBezTo>
                    <a:pt x="304" y="2403"/>
                    <a:pt x="273" y="2493"/>
                    <a:pt x="213" y="2554"/>
                  </a:cubicBezTo>
                  <a:lnTo>
                    <a:pt x="274" y="2493"/>
                  </a:lnTo>
                  <a:lnTo>
                    <a:pt x="304" y="2402"/>
                  </a:lnTo>
                  <a:close/>
                  <a:moveTo>
                    <a:pt x="1660" y="175"/>
                  </a:moveTo>
                  <a:cubicBezTo>
                    <a:pt x="1658" y="175"/>
                    <a:pt x="1637" y="211"/>
                    <a:pt x="1581" y="304"/>
                  </a:cubicBezTo>
                  <a:cubicBezTo>
                    <a:pt x="1539" y="409"/>
                    <a:pt x="1526" y="442"/>
                    <a:pt x="1512" y="442"/>
                  </a:cubicBezTo>
                  <a:cubicBezTo>
                    <a:pt x="1505" y="442"/>
                    <a:pt x="1499" y="435"/>
                    <a:pt x="1490" y="426"/>
                  </a:cubicBezTo>
                  <a:cubicBezTo>
                    <a:pt x="1490" y="426"/>
                    <a:pt x="1490" y="426"/>
                    <a:pt x="1520" y="365"/>
                  </a:cubicBezTo>
                  <a:cubicBezTo>
                    <a:pt x="1581" y="304"/>
                    <a:pt x="1581" y="304"/>
                    <a:pt x="1550" y="274"/>
                  </a:cubicBezTo>
                  <a:lnTo>
                    <a:pt x="1550" y="274"/>
                  </a:lnTo>
                  <a:cubicBezTo>
                    <a:pt x="1550" y="274"/>
                    <a:pt x="1479" y="389"/>
                    <a:pt x="1404" y="500"/>
                  </a:cubicBezTo>
                  <a:lnTo>
                    <a:pt x="1404" y="500"/>
                  </a:lnTo>
                  <a:lnTo>
                    <a:pt x="1429" y="426"/>
                  </a:lnTo>
                  <a:cubicBezTo>
                    <a:pt x="1459" y="350"/>
                    <a:pt x="1474" y="312"/>
                    <a:pt x="1471" y="312"/>
                  </a:cubicBezTo>
                  <a:lnTo>
                    <a:pt x="1471" y="312"/>
                  </a:lnTo>
                  <a:cubicBezTo>
                    <a:pt x="1467" y="312"/>
                    <a:pt x="1444" y="350"/>
                    <a:pt x="1398" y="426"/>
                  </a:cubicBezTo>
                  <a:cubicBezTo>
                    <a:pt x="1420" y="384"/>
                    <a:pt x="1441" y="326"/>
                    <a:pt x="1441" y="326"/>
                  </a:cubicBezTo>
                  <a:lnTo>
                    <a:pt x="1441" y="326"/>
                  </a:lnTo>
                  <a:cubicBezTo>
                    <a:pt x="1442" y="326"/>
                    <a:pt x="1438" y="337"/>
                    <a:pt x="1429" y="365"/>
                  </a:cubicBezTo>
                  <a:lnTo>
                    <a:pt x="1429" y="365"/>
                  </a:lnTo>
                  <a:cubicBezTo>
                    <a:pt x="1429" y="365"/>
                    <a:pt x="1430" y="361"/>
                    <a:pt x="1459" y="274"/>
                  </a:cubicBezTo>
                  <a:cubicBezTo>
                    <a:pt x="1429" y="274"/>
                    <a:pt x="1429" y="274"/>
                    <a:pt x="1398" y="365"/>
                  </a:cubicBezTo>
                  <a:cubicBezTo>
                    <a:pt x="1368" y="426"/>
                    <a:pt x="1338" y="426"/>
                    <a:pt x="1338" y="426"/>
                  </a:cubicBezTo>
                  <a:cubicBezTo>
                    <a:pt x="1338" y="426"/>
                    <a:pt x="1338" y="426"/>
                    <a:pt x="1307" y="487"/>
                  </a:cubicBezTo>
                  <a:cubicBezTo>
                    <a:pt x="1246" y="578"/>
                    <a:pt x="1216" y="639"/>
                    <a:pt x="1216" y="639"/>
                  </a:cubicBezTo>
                  <a:cubicBezTo>
                    <a:pt x="1191" y="664"/>
                    <a:pt x="1176" y="679"/>
                    <a:pt x="1172" y="679"/>
                  </a:cubicBezTo>
                  <a:cubicBezTo>
                    <a:pt x="1168" y="679"/>
                    <a:pt x="1173" y="666"/>
                    <a:pt x="1186" y="638"/>
                  </a:cubicBezTo>
                  <a:lnTo>
                    <a:pt x="1186" y="638"/>
                  </a:lnTo>
                  <a:cubicBezTo>
                    <a:pt x="1192" y="632"/>
                    <a:pt x="1246" y="578"/>
                    <a:pt x="1246" y="578"/>
                  </a:cubicBezTo>
                  <a:cubicBezTo>
                    <a:pt x="1246" y="578"/>
                    <a:pt x="1277" y="487"/>
                    <a:pt x="1277" y="487"/>
                  </a:cubicBezTo>
                  <a:lnTo>
                    <a:pt x="1277" y="487"/>
                  </a:lnTo>
                  <a:cubicBezTo>
                    <a:pt x="1229" y="558"/>
                    <a:pt x="1200" y="611"/>
                    <a:pt x="1190" y="630"/>
                  </a:cubicBezTo>
                  <a:lnTo>
                    <a:pt x="1190" y="630"/>
                  </a:lnTo>
                  <a:cubicBezTo>
                    <a:pt x="1197" y="616"/>
                    <a:pt x="1205" y="599"/>
                    <a:pt x="1216" y="578"/>
                  </a:cubicBezTo>
                  <a:cubicBezTo>
                    <a:pt x="1277" y="487"/>
                    <a:pt x="1246" y="487"/>
                    <a:pt x="1246" y="487"/>
                  </a:cubicBezTo>
                  <a:lnTo>
                    <a:pt x="1246" y="487"/>
                  </a:lnTo>
                  <a:cubicBezTo>
                    <a:pt x="1216" y="547"/>
                    <a:pt x="1155" y="639"/>
                    <a:pt x="1155" y="639"/>
                  </a:cubicBezTo>
                  <a:cubicBezTo>
                    <a:pt x="1155" y="639"/>
                    <a:pt x="1212" y="496"/>
                    <a:pt x="1271" y="432"/>
                  </a:cubicBezTo>
                  <a:lnTo>
                    <a:pt x="1271" y="432"/>
                  </a:lnTo>
                  <a:cubicBezTo>
                    <a:pt x="1264" y="449"/>
                    <a:pt x="1255" y="469"/>
                    <a:pt x="1246" y="487"/>
                  </a:cubicBezTo>
                  <a:cubicBezTo>
                    <a:pt x="1246" y="487"/>
                    <a:pt x="1246" y="487"/>
                    <a:pt x="1277" y="426"/>
                  </a:cubicBezTo>
                  <a:lnTo>
                    <a:pt x="1277" y="426"/>
                  </a:lnTo>
                  <a:cubicBezTo>
                    <a:pt x="1277" y="426"/>
                    <a:pt x="1277" y="426"/>
                    <a:pt x="1277" y="426"/>
                  </a:cubicBezTo>
                  <a:cubicBezTo>
                    <a:pt x="1307" y="350"/>
                    <a:pt x="1322" y="312"/>
                    <a:pt x="1319" y="312"/>
                  </a:cubicBezTo>
                  <a:lnTo>
                    <a:pt x="1319" y="312"/>
                  </a:lnTo>
                  <a:cubicBezTo>
                    <a:pt x="1315" y="312"/>
                    <a:pt x="1292" y="350"/>
                    <a:pt x="1246" y="426"/>
                  </a:cubicBezTo>
                  <a:cubicBezTo>
                    <a:pt x="1235" y="448"/>
                    <a:pt x="1224" y="470"/>
                    <a:pt x="1216" y="487"/>
                  </a:cubicBezTo>
                  <a:cubicBezTo>
                    <a:pt x="1186" y="487"/>
                    <a:pt x="1186" y="487"/>
                    <a:pt x="1216" y="395"/>
                  </a:cubicBezTo>
                  <a:lnTo>
                    <a:pt x="1216" y="395"/>
                  </a:lnTo>
                  <a:cubicBezTo>
                    <a:pt x="1186" y="441"/>
                    <a:pt x="1170" y="464"/>
                    <a:pt x="1167" y="464"/>
                  </a:cubicBezTo>
                  <a:cubicBezTo>
                    <a:pt x="1163" y="464"/>
                    <a:pt x="1170" y="441"/>
                    <a:pt x="1186" y="395"/>
                  </a:cubicBezTo>
                  <a:cubicBezTo>
                    <a:pt x="1201" y="319"/>
                    <a:pt x="1208" y="281"/>
                    <a:pt x="1205" y="281"/>
                  </a:cubicBezTo>
                  <a:lnTo>
                    <a:pt x="1205" y="281"/>
                  </a:lnTo>
                  <a:cubicBezTo>
                    <a:pt x="1201" y="281"/>
                    <a:pt x="1186" y="319"/>
                    <a:pt x="1155" y="395"/>
                  </a:cubicBezTo>
                  <a:cubicBezTo>
                    <a:pt x="1138" y="446"/>
                    <a:pt x="1121" y="488"/>
                    <a:pt x="1115" y="488"/>
                  </a:cubicBezTo>
                  <a:cubicBezTo>
                    <a:pt x="1110" y="488"/>
                    <a:pt x="1111" y="466"/>
                    <a:pt x="1122" y="411"/>
                  </a:cubicBezTo>
                  <a:lnTo>
                    <a:pt x="1122" y="411"/>
                  </a:lnTo>
                  <a:cubicBezTo>
                    <a:pt x="1114" y="431"/>
                    <a:pt x="1104" y="457"/>
                    <a:pt x="1094" y="487"/>
                  </a:cubicBezTo>
                  <a:cubicBezTo>
                    <a:pt x="1052" y="529"/>
                    <a:pt x="1010" y="615"/>
                    <a:pt x="978" y="684"/>
                  </a:cubicBezTo>
                  <a:lnTo>
                    <a:pt x="978" y="684"/>
                  </a:lnTo>
                  <a:cubicBezTo>
                    <a:pt x="1003" y="608"/>
                    <a:pt x="1003" y="608"/>
                    <a:pt x="1003" y="608"/>
                  </a:cubicBezTo>
                  <a:cubicBezTo>
                    <a:pt x="1034" y="547"/>
                    <a:pt x="1064" y="456"/>
                    <a:pt x="1064" y="456"/>
                  </a:cubicBezTo>
                  <a:cubicBezTo>
                    <a:pt x="1079" y="426"/>
                    <a:pt x="1079" y="411"/>
                    <a:pt x="1072" y="411"/>
                  </a:cubicBezTo>
                  <a:cubicBezTo>
                    <a:pt x="1064" y="411"/>
                    <a:pt x="1049" y="426"/>
                    <a:pt x="1034" y="456"/>
                  </a:cubicBezTo>
                  <a:cubicBezTo>
                    <a:pt x="1064" y="395"/>
                    <a:pt x="1064" y="395"/>
                    <a:pt x="1064" y="395"/>
                  </a:cubicBezTo>
                  <a:cubicBezTo>
                    <a:pt x="1034" y="395"/>
                    <a:pt x="1034" y="395"/>
                    <a:pt x="1034" y="304"/>
                  </a:cubicBezTo>
                  <a:cubicBezTo>
                    <a:pt x="1034" y="304"/>
                    <a:pt x="1034" y="304"/>
                    <a:pt x="1003" y="395"/>
                  </a:cubicBezTo>
                  <a:cubicBezTo>
                    <a:pt x="969" y="481"/>
                    <a:pt x="954" y="518"/>
                    <a:pt x="953" y="518"/>
                  </a:cubicBezTo>
                  <a:cubicBezTo>
                    <a:pt x="952" y="518"/>
                    <a:pt x="960" y="496"/>
                    <a:pt x="973" y="456"/>
                  </a:cubicBezTo>
                  <a:cubicBezTo>
                    <a:pt x="991" y="366"/>
                    <a:pt x="987" y="307"/>
                    <a:pt x="969" y="307"/>
                  </a:cubicBezTo>
                  <a:cubicBezTo>
                    <a:pt x="956" y="307"/>
                    <a:pt x="937" y="334"/>
                    <a:pt x="912" y="395"/>
                  </a:cubicBezTo>
                  <a:lnTo>
                    <a:pt x="882" y="395"/>
                  </a:lnTo>
                  <a:cubicBezTo>
                    <a:pt x="898" y="345"/>
                    <a:pt x="897" y="323"/>
                    <a:pt x="887" y="323"/>
                  </a:cubicBezTo>
                  <a:cubicBezTo>
                    <a:pt x="879" y="323"/>
                    <a:pt x="865" y="338"/>
                    <a:pt x="851" y="365"/>
                  </a:cubicBezTo>
                  <a:lnTo>
                    <a:pt x="821" y="365"/>
                  </a:lnTo>
                  <a:cubicBezTo>
                    <a:pt x="821" y="335"/>
                    <a:pt x="821" y="319"/>
                    <a:pt x="817" y="319"/>
                  </a:cubicBezTo>
                  <a:cubicBezTo>
                    <a:pt x="813" y="319"/>
                    <a:pt x="806" y="335"/>
                    <a:pt x="790" y="365"/>
                  </a:cubicBezTo>
                  <a:cubicBezTo>
                    <a:pt x="769" y="431"/>
                    <a:pt x="762" y="481"/>
                    <a:pt x="761" y="481"/>
                  </a:cubicBezTo>
                  <a:cubicBezTo>
                    <a:pt x="760" y="481"/>
                    <a:pt x="760" y="473"/>
                    <a:pt x="760" y="456"/>
                  </a:cubicBezTo>
                  <a:cubicBezTo>
                    <a:pt x="790" y="365"/>
                    <a:pt x="790" y="365"/>
                    <a:pt x="760" y="365"/>
                  </a:cubicBezTo>
                  <a:cubicBezTo>
                    <a:pt x="730" y="365"/>
                    <a:pt x="730" y="365"/>
                    <a:pt x="730" y="456"/>
                  </a:cubicBezTo>
                  <a:cubicBezTo>
                    <a:pt x="716" y="470"/>
                    <a:pt x="706" y="476"/>
                    <a:pt x="701" y="476"/>
                  </a:cubicBezTo>
                  <a:cubicBezTo>
                    <a:pt x="683" y="476"/>
                    <a:pt x="706" y="412"/>
                    <a:pt x="730" y="365"/>
                  </a:cubicBezTo>
                  <a:cubicBezTo>
                    <a:pt x="744" y="295"/>
                    <a:pt x="751" y="258"/>
                    <a:pt x="749" y="258"/>
                  </a:cubicBezTo>
                  <a:lnTo>
                    <a:pt x="749" y="258"/>
                  </a:lnTo>
                  <a:cubicBezTo>
                    <a:pt x="747" y="258"/>
                    <a:pt x="732" y="311"/>
                    <a:pt x="699" y="426"/>
                  </a:cubicBezTo>
                  <a:cubicBezTo>
                    <a:pt x="662" y="519"/>
                    <a:pt x="648" y="555"/>
                    <a:pt x="642" y="555"/>
                  </a:cubicBezTo>
                  <a:cubicBezTo>
                    <a:pt x="638" y="555"/>
                    <a:pt x="638" y="541"/>
                    <a:pt x="638" y="517"/>
                  </a:cubicBezTo>
                  <a:cubicBezTo>
                    <a:pt x="665" y="438"/>
                    <a:pt x="668" y="428"/>
                    <a:pt x="669" y="426"/>
                  </a:cubicBezTo>
                  <a:lnTo>
                    <a:pt x="669" y="426"/>
                  </a:lnTo>
                  <a:cubicBezTo>
                    <a:pt x="658" y="458"/>
                    <a:pt x="648" y="485"/>
                    <a:pt x="639" y="512"/>
                  </a:cubicBezTo>
                  <a:lnTo>
                    <a:pt x="639" y="512"/>
                  </a:lnTo>
                  <a:cubicBezTo>
                    <a:pt x="639" y="492"/>
                    <a:pt x="643" y="417"/>
                    <a:pt x="669" y="365"/>
                  </a:cubicBezTo>
                  <a:cubicBezTo>
                    <a:pt x="674" y="354"/>
                    <a:pt x="676" y="349"/>
                    <a:pt x="675" y="349"/>
                  </a:cubicBezTo>
                  <a:lnTo>
                    <a:pt x="675" y="349"/>
                  </a:lnTo>
                  <a:cubicBezTo>
                    <a:pt x="670" y="349"/>
                    <a:pt x="636" y="401"/>
                    <a:pt x="608" y="474"/>
                  </a:cubicBezTo>
                  <a:lnTo>
                    <a:pt x="608" y="474"/>
                  </a:lnTo>
                  <a:cubicBezTo>
                    <a:pt x="608" y="426"/>
                    <a:pt x="608" y="426"/>
                    <a:pt x="608" y="426"/>
                  </a:cubicBezTo>
                  <a:cubicBezTo>
                    <a:pt x="578" y="426"/>
                    <a:pt x="578" y="426"/>
                    <a:pt x="547" y="517"/>
                  </a:cubicBezTo>
                  <a:cubicBezTo>
                    <a:pt x="547" y="578"/>
                    <a:pt x="517" y="639"/>
                    <a:pt x="517" y="639"/>
                  </a:cubicBezTo>
                  <a:cubicBezTo>
                    <a:pt x="547" y="487"/>
                    <a:pt x="547" y="426"/>
                    <a:pt x="517" y="426"/>
                  </a:cubicBezTo>
                  <a:cubicBezTo>
                    <a:pt x="487" y="426"/>
                    <a:pt x="487" y="426"/>
                    <a:pt x="487" y="335"/>
                  </a:cubicBezTo>
                  <a:cubicBezTo>
                    <a:pt x="487" y="335"/>
                    <a:pt x="456" y="335"/>
                    <a:pt x="456" y="426"/>
                  </a:cubicBezTo>
                  <a:cubicBezTo>
                    <a:pt x="456" y="380"/>
                    <a:pt x="456" y="357"/>
                    <a:pt x="452" y="357"/>
                  </a:cubicBezTo>
                  <a:cubicBezTo>
                    <a:pt x="449" y="357"/>
                    <a:pt x="441" y="380"/>
                    <a:pt x="426" y="426"/>
                  </a:cubicBezTo>
                  <a:cubicBezTo>
                    <a:pt x="416" y="446"/>
                    <a:pt x="412" y="453"/>
                    <a:pt x="411" y="453"/>
                  </a:cubicBezTo>
                  <a:cubicBezTo>
                    <a:pt x="409" y="453"/>
                    <a:pt x="413" y="434"/>
                    <a:pt x="404" y="428"/>
                  </a:cubicBezTo>
                  <a:lnTo>
                    <a:pt x="404" y="428"/>
                  </a:lnTo>
                  <a:cubicBezTo>
                    <a:pt x="401" y="445"/>
                    <a:pt x="398" y="465"/>
                    <a:pt x="395" y="487"/>
                  </a:cubicBezTo>
                  <a:cubicBezTo>
                    <a:pt x="365" y="578"/>
                    <a:pt x="365" y="639"/>
                    <a:pt x="395" y="639"/>
                  </a:cubicBezTo>
                  <a:lnTo>
                    <a:pt x="365" y="699"/>
                  </a:lnTo>
                  <a:cubicBezTo>
                    <a:pt x="365" y="699"/>
                    <a:pt x="335" y="791"/>
                    <a:pt x="335" y="851"/>
                  </a:cubicBezTo>
                  <a:cubicBezTo>
                    <a:pt x="335" y="851"/>
                    <a:pt x="335" y="943"/>
                    <a:pt x="304" y="943"/>
                  </a:cubicBezTo>
                  <a:cubicBezTo>
                    <a:pt x="304" y="943"/>
                    <a:pt x="335" y="851"/>
                    <a:pt x="335" y="791"/>
                  </a:cubicBezTo>
                  <a:cubicBezTo>
                    <a:pt x="365" y="699"/>
                    <a:pt x="365" y="639"/>
                    <a:pt x="365" y="547"/>
                  </a:cubicBezTo>
                  <a:cubicBezTo>
                    <a:pt x="384" y="471"/>
                    <a:pt x="391" y="407"/>
                    <a:pt x="386" y="407"/>
                  </a:cubicBezTo>
                  <a:lnTo>
                    <a:pt x="386" y="407"/>
                  </a:lnTo>
                  <a:cubicBezTo>
                    <a:pt x="383" y="407"/>
                    <a:pt x="376" y="430"/>
                    <a:pt x="365" y="487"/>
                  </a:cubicBezTo>
                  <a:cubicBezTo>
                    <a:pt x="365" y="487"/>
                    <a:pt x="365" y="487"/>
                    <a:pt x="365" y="395"/>
                  </a:cubicBezTo>
                  <a:cubicBezTo>
                    <a:pt x="365" y="372"/>
                    <a:pt x="365" y="357"/>
                    <a:pt x="363" y="357"/>
                  </a:cubicBezTo>
                  <a:cubicBezTo>
                    <a:pt x="360" y="357"/>
                    <a:pt x="353" y="394"/>
                    <a:pt x="335" y="487"/>
                  </a:cubicBezTo>
                  <a:cubicBezTo>
                    <a:pt x="335" y="394"/>
                    <a:pt x="323" y="357"/>
                    <a:pt x="314" y="357"/>
                  </a:cubicBezTo>
                  <a:cubicBezTo>
                    <a:pt x="309" y="357"/>
                    <a:pt x="304" y="372"/>
                    <a:pt x="304" y="395"/>
                  </a:cubicBezTo>
                  <a:cubicBezTo>
                    <a:pt x="286" y="489"/>
                    <a:pt x="278" y="525"/>
                    <a:pt x="275" y="525"/>
                  </a:cubicBezTo>
                  <a:cubicBezTo>
                    <a:pt x="274" y="525"/>
                    <a:pt x="274" y="510"/>
                    <a:pt x="274" y="487"/>
                  </a:cubicBezTo>
                  <a:cubicBezTo>
                    <a:pt x="274" y="441"/>
                    <a:pt x="274" y="418"/>
                    <a:pt x="270" y="418"/>
                  </a:cubicBezTo>
                  <a:cubicBezTo>
                    <a:pt x="266" y="418"/>
                    <a:pt x="259" y="441"/>
                    <a:pt x="243" y="487"/>
                  </a:cubicBezTo>
                  <a:lnTo>
                    <a:pt x="213" y="608"/>
                  </a:lnTo>
                  <a:cubicBezTo>
                    <a:pt x="213" y="608"/>
                    <a:pt x="213" y="699"/>
                    <a:pt x="213" y="760"/>
                  </a:cubicBezTo>
                  <a:cubicBezTo>
                    <a:pt x="213" y="784"/>
                    <a:pt x="211" y="795"/>
                    <a:pt x="208" y="795"/>
                  </a:cubicBezTo>
                  <a:cubicBezTo>
                    <a:pt x="199" y="795"/>
                    <a:pt x="183" y="705"/>
                    <a:pt x="183" y="547"/>
                  </a:cubicBezTo>
                  <a:lnTo>
                    <a:pt x="183" y="395"/>
                  </a:lnTo>
                  <a:cubicBezTo>
                    <a:pt x="183" y="395"/>
                    <a:pt x="152" y="395"/>
                    <a:pt x="152" y="456"/>
                  </a:cubicBezTo>
                  <a:cubicBezTo>
                    <a:pt x="152" y="497"/>
                    <a:pt x="152" y="527"/>
                    <a:pt x="152" y="547"/>
                  </a:cubicBezTo>
                  <a:cubicBezTo>
                    <a:pt x="152" y="471"/>
                    <a:pt x="152" y="433"/>
                    <a:pt x="148" y="433"/>
                  </a:cubicBezTo>
                  <a:cubicBezTo>
                    <a:pt x="145" y="433"/>
                    <a:pt x="137" y="471"/>
                    <a:pt x="122" y="547"/>
                  </a:cubicBezTo>
                  <a:cubicBezTo>
                    <a:pt x="122" y="502"/>
                    <a:pt x="114" y="479"/>
                    <a:pt x="107" y="479"/>
                  </a:cubicBezTo>
                  <a:cubicBezTo>
                    <a:pt x="99" y="479"/>
                    <a:pt x="91" y="502"/>
                    <a:pt x="91" y="547"/>
                  </a:cubicBezTo>
                  <a:cubicBezTo>
                    <a:pt x="91" y="547"/>
                    <a:pt x="91" y="547"/>
                    <a:pt x="91" y="456"/>
                  </a:cubicBezTo>
                  <a:cubicBezTo>
                    <a:pt x="91" y="380"/>
                    <a:pt x="91" y="342"/>
                    <a:pt x="88" y="342"/>
                  </a:cubicBezTo>
                  <a:cubicBezTo>
                    <a:pt x="84" y="342"/>
                    <a:pt x="76" y="380"/>
                    <a:pt x="61" y="456"/>
                  </a:cubicBezTo>
                  <a:cubicBezTo>
                    <a:pt x="61" y="426"/>
                    <a:pt x="61" y="411"/>
                    <a:pt x="57" y="411"/>
                  </a:cubicBezTo>
                  <a:cubicBezTo>
                    <a:pt x="53" y="411"/>
                    <a:pt x="46" y="426"/>
                    <a:pt x="31" y="456"/>
                  </a:cubicBezTo>
                  <a:cubicBezTo>
                    <a:pt x="31" y="608"/>
                    <a:pt x="31" y="669"/>
                    <a:pt x="31" y="669"/>
                  </a:cubicBezTo>
                  <a:cubicBezTo>
                    <a:pt x="61" y="669"/>
                    <a:pt x="61" y="669"/>
                    <a:pt x="61" y="760"/>
                  </a:cubicBezTo>
                  <a:lnTo>
                    <a:pt x="31" y="760"/>
                  </a:lnTo>
                  <a:cubicBezTo>
                    <a:pt x="31" y="760"/>
                    <a:pt x="31" y="760"/>
                    <a:pt x="0" y="821"/>
                  </a:cubicBezTo>
                  <a:cubicBezTo>
                    <a:pt x="0" y="872"/>
                    <a:pt x="0" y="987"/>
                    <a:pt x="18" y="987"/>
                  </a:cubicBezTo>
                  <a:cubicBezTo>
                    <a:pt x="22" y="987"/>
                    <a:pt x="26" y="983"/>
                    <a:pt x="31" y="973"/>
                  </a:cubicBezTo>
                  <a:cubicBezTo>
                    <a:pt x="31" y="1095"/>
                    <a:pt x="31" y="1095"/>
                    <a:pt x="31" y="1095"/>
                  </a:cubicBezTo>
                  <a:cubicBezTo>
                    <a:pt x="31" y="1160"/>
                    <a:pt x="31" y="1193"/>
                    <a:pt x="31" y="1193"/>
                  </a:cubicBezTo>
                  <a:cubicBezTo>
                    <a:pt x="31" y="1254"/>
                    <a:pt x="31" y="1338"/>
                    <a:pt x="31" y="1338"/>
                  </a:cubicBezTo>
                  <a:cubicBezTo>
                    <a:pt x="61" y="1338"/>
                    <a:pt x="61" y="1338"/>
                    <a:pt x="61" y="1247"/>
                  </a:cubicBezTo>
                  <a:cubicBezTo>
                    <a:pt x="61" y="1175"/>
                    <a:pt x="68" y="1144"/>
                    <a:pt x="72" y="1144"/>
                  </a:cubicBezTo>
                  <a:lnTo>
                    <a:pt x="72" y="1144"/>
                  </a:lnTo>
                  <a:cubicBezTo>
                    <a:pt x="76" y="1144"/>
                    <a:pt x="77" y="1182"/>
                    <a:pt x="61" y="1247"/>
                  </a:cubicBezTo>
                  <a:lnTo>
                    <a:pt x="91" y="1247"/>
                  </a:lnTo>
                  <a:cubicBezTo>
                    <a:pt x="91" y="1247"/>
                    <a:pt x="122" y="1247"/>
                    <a:pt x="122" y="1186"/>
                  </a:cubicBezTo>
                  <a:cubicBezTo>
                    <a:pt x="122" y="1216"/>
                    <a:pt x="122" y="1216"/>
                    <a:pt x="122" y="1247"/>
                  </a:cubicBezTo>
                  <a:cubicBezTo>
                    <a:pt x="122" y="1247"/>
                    <a:pt x="122" y="1247"/>
                    <a:pt x="122" y="1338"/>
                  </a:cubicBezTo>
                  <a:cubicBezTo>
                    <a:pt x="122" y="1349"/>
                    <a:pt x="123" y="1354"/>
                    <a:pt x="124" y="1354"/>
                  </a:cubicBezTo>
                  <a:cubicBezTo>
                    <a:pt x="132" y="1354"/>
                    <a:pt x="152" y="1250"/>
                    <a:pt x="152" y="1125"/>
                  </a:cubicBezTo>
                  <a:cubicBezTo>
                    <a:pt x="152" y="1125"/>
                    <a:pt x="152" y="1034"/>
                    <a:pt x="152" y="1034"/>
                  </a:cubicBezTo>
                  <a:cubicBezTo>
                    <a:pt x="183" y="973"/>
                    <a:pt x="183" y="973"/>
                    <a:pt x="183" y="973"/>
                  </a:cubicBezTo>
                  <a:cubicBezTo>
                    <a:pt x="183" y="973"/>
                    <a:pt x="183" y="1034"/>
                    <a:pt x="183" y="1125"/>
                  </a:cubicBezTo>
                  <a:cubicBezTo>
                    <a:pt x="178" y="1155"/>
                    <a:pt x="174" y="1183"/>
                    <a:pt x="171" y="1207"/>
                  </a:cubicBezTo>
                  <a:lnTo>
                    <a:pt x="171" y="1207"/>
                  </a:lnTo>
                  <a:cubicBezTo>
                    <a:pt x="152" y="1240"/>
                    <a:pt x="152" y="1225"/>
                    <a:pt x="152" y="1277"/>
                  </a:cubicBezTo>
                  <a:cubicBezTo>
                    <a:pt x="152" y="1307"/>
                    <a:pt x="152" y="1322"/>
                    <a:pt x="156" y="1322"/>
                  </a:cubicBezTo>
                  <a:cubicBezTo>
                    <a:pt x="160" y="1322"/>
                    <a:pt x="167" y="1307"/>
                    <a:pt x="183" y="1277"/>
                  </a:cubicBezTo>
                  <a:cubicBezTo>
                    <a:pt x="183" y="1277"/>
                    <a:pt x="183" y="1125"/>
                    <a:pt x="213" y="1034"/>
                  </a:cubicBezTo>
                  <a:lnTo>
                    <a:pt x="213" y="1034"/>
                  </a:lnTo>
                  <a:cubicBezTo>
                    <a:pt x="198" y="1110"/>
                    <a:pt x="198" y="1148"/>
                    <a:pt x="202" y="1148"/>
                  </a:cubicBezTo>
                  <a:cubicBezTo>
                    <a:pt x="205" y="1148"/>
                    <a:pt x="213" y="1110"/>
                    <a:pt x="213" y="1034"/>
                  </a:cubicBezTo>
                  <a:lnTo>
                    <a:pt x="213" y="1034"/>
                  </a:lnTo>
                  <a:cubicBezTo>
                    <a:pt x="213" y="1034"/>
                    <a:pt x="213" y="1034"/>
                    <a:pt x="213" y="1034"/>
                  </a:cubicBezTo>
                  <a:lnTo>
                    <a:pt x="213" y="1125"/>
                  </a:lnTo>
                  <a:cubicBezTo>
                    <a:pt x="213" y="1167"/>
                    <a:pt x="213" y="1224"/>
                    <a:pt x="223" y="1224"/>
                  </a:cubicBezTo>
                  <a:cubicBezTo>
                    <a:pt x="228" y="1224"/>
                    <a:pt x="234" y="1213"/>
                    <a:pt x="243" y="1186"/>
                  </a:cubicBezTo>
                  <a:cubicBezTo>
                    <a:pt x="243" y="1186"/>
                    <a:pt x="243" y="1186"/>
                    <a:pt x="243" y="1277"/>
                  </a:cubicBezTo>
                  <a:cubicBezTo>
                    <a:pt x="243" y="1286"/>
                    <a:pt x="244" y="1291"/>
                    <a:pt x="245" y="1291"/>
                  </a:cubicBezTo>
                  <a:cubicBezTo>
                    <a:pt x="253" y="1291"/>
                    <a:pt x="279" y="1167"/>
                    <a:pt x="304" y="1064"/>
                  </a:cubicBezTo>
                  <a:cubicBezTo>
                    <a:pt x="304" y="1125"/>
                    <a:pt x="304" y="1125"/>
                    <a:pt x="304" y="1125"/>
                  </a:cubicBezTo>
                  <a:cubicBezTo>
                    <a:pt x="304" y="1125"/>
                    <a:pt x="304" y="1125"/>
                    <a:pt x="304" y="1216"/>
                  </a:cubicBezTo>
                  <a:cubicBezTo>
                    <a:pt x="316" y="1155"/>
                    <a:pt x="324" y="1128"/>
                    <a:pt x="326" y="1128"/>
                  </a:cubicBezTo>
                  <a:lnTo>
                    <a:pt x="326" y="1128"/>
                  </a:lnTo>
                  <a:cubicBezTo>
                    <a:pt x="330" y="1128"/>
                    <a:pt x="322" y="1186"/>
                    <a:pt x="304" y="1277"/>
                  </a:cubicBezTo>
                  <a:cubicBezTo>
                    <a:pt x="304" y="1368"/>
                    <a:pt x="304" y="1368"/>
                    <a:pt x="304" y="1368"/>
                  </a:cubicBezTo>
                  <a:cubicBezTo>
                    <a:pt x="335" y="1277"/>
                    <a:pt x="335" y="1277"/>
                    <a:pt x="335" y="1277"/>
                  </a:cubicBezTo>
                  <a:cubicBezTo>
                    <a:pt x="350" y="1277"/>
                    <a:pt x="357" y="1277"/>
                    <a:pt x="365" y="1262"/>
                  </a:cubicBezTo>
                  <a:lnTo>
                    <a:pt x="365" y="1262"/>
                  </a:lnTo>
                  <a:cubicBezTo>
                    <a:pt x="365" y="1307"/>
                    <a:pt x="365" y="1307"/>
                    <a:pt x="365" y="1307"/>
                  </a:cubicBezTo>
                  <a:cubicBezTo>
                    <a:pt x="365" y="1307"/>
                    <a:pt x="395" y="1247"/>
                    <a:pt x="395" y="1247"/>
                  </a:cubicBezTo>
                  <a:cubicBezTo>
                    <a:pt x="395" y="1273"/>
                    <a:pt x="395" y="1307"/>
                    <a:pt x="395" y="1307"/>
                  </a:cubicBezTo>
                  <a:cubicBezTo>
                    <a:pt x="395" y="1307"/>
                    <a:pt x="426" y="1307"/>
                    <a:pt x="395" y="1368"/>
                  </a:cubicBezTo>
                  <a:cubicBezTo>
                    <a:pt x="395" y="1368"/>
                    <a:pt x="395" y="1368"/>
                    <a:pt x="426" y="1307"/>
                  </a:cubicBezTo>
                  <a:cubicBezTo>
                    <a:pt x="426" y="1265"/>
                    <a:pt x="440" y="1208"/>
                    <a:pt x="449" y="1208"/>
                  </a:cubicBezTo>
                  <a:cubicBezTo>
                    <a:pt x="453" y="1208"/>
                    <a:pt x="456" y="1219"/>
                    <a:pt x="456" y="1247"/>
                  </a:cubicBezTo>
                  <a:cubicBezTo>
                    <a:pt x="456" y="1247"/>
                    <a:pt x="487" y="1247"/>
                    <a:pt x="487" y="1155"/>
                  </a:cubicBezTo>
                  <a:cubicBezTo>
                    <a:pt x="487" y="1155"/>
                    <a:pt x="487" y="1155"/>
                    <a:pt x="487" y="1247"/>
                  </a:cubicBezTo>
                  <a:cubicBezTo>
                    <a:pt x="502" y="1201"/>
                    <a:pt x="509" y="1178"/>
                    <a:pt x="513" y="1178"/>
                  </a:cubicBezTo>
                  <a:cubicBezTo>
                    <a:pt x="517" y="1178"/>
                    <a:pt x="517" y="1201"/>
                    <a:pt x="517" y="1247"/>
                  </a:cubicBezTo>
                  <a:cubicBezTo>
                    <a:pt x="531" y="1205"/>
                    <a:pt x="551" y="1189"/>
                    <a:pt x="565" y="1189"/>
                  </a:cubicBezTo>
                  <a:cubicBezTo>
                    <a:pt x="584" y="1189"/>
                    <a:pt x="594" y="1213"/>
                    <a:pt x="578" y="1247"/>
                  </a:cubicBezTo>
                  <a:cubicBezTo>
                    <a:pt x="608" y="1186"/>
                    <a:pt x="608" y="1186"/>
                    <a:pt x="608" y="1186"/>
                  </a:cubicBezTo>
                  <a:lnTo>
                    <a:pt x="608" y="1186"/>
                  </a:lnTo>
                  <a:cubicBezTo>
                    <a:pt x="597" y="1241"/>
                    <a:pt x="594" y="1264"/>
                    <a:pt x="596" y="1264"/>
                  </a:cubicBezTo>
                  <a:cubicBezTo>
                    <a:pt x="600" y="1264"/>
                    <a:pt x="619" y="1192"/>
                    <a:pt x="638" y="1095"/>
                  </a:cubicBezTo>
                  <a:cubicBezTo>
                    <a:pt x="664" y="1031"/>
                    <a:pt x="679" y="1000"/>
                    <a:pt x="683" y="1000"/>
                  </a:cubicBezTo>
                  <a:lnTo>
                    <a:pt x="683" y="1000"/>
                  </a:lnTo>
                  <a:cubicBezTo>
                    <a:pt x="689" y="1000"/>
                    <a:pt x="674" y="1062"/>
                    <a:pt x="638" y="1186"/>
                  </a:cubicBezTo>
                  <a:cubicBezTo>
                    <a:pt x="707" y="1014"/>
                    <a:pt x="756" y="920"/>
                    <a:pt x="764" y="920"/>
                  </a:cubicBezTo>
                  <a:lnTo>
                    <a:pt x="764" y="920"/>
                  </a:lnTo>
                  <a:cubicBezTo>
                    <a:pt x="771" y="920"/>
                    <a:pt x="752" y="976"/>
                    <a:pt x="699" y="1095"/>
                  </a:cubicBezTo>
                  <a:cubicBezTo>
                    <a:pt x="638" y="1247"/>
                    <a:pt x="608" y="1338"/>
                    <a:pt x="608" y="1338"/>
                  </a:cubicBezTo>
                  <a:lnTo>
                    <a:pt x="608" y="1338"/>
                  </a:lnTo>
                  <a:cubicBezTo>
                    <a:pt x="638" y="1338"/>
                    <a:pt x="638" y="1247"/>
                    <a:pt x="669" y="1186"/>
                  </a:cubicBezTo>
                  <a:cubicBezTo>
                    <a:pt x="699" y="1110"/>
                    <a:pt x="714" y="1072"/>
                    <a:pt x="718" y="1072"/>
                  </a:cubicBezTo>
                  <a:lnTo>
                    <a:pt x="718" y="1072"/>
                  </a:lnTo>
                  <a:cubicBezTo>
                    <a:pt x="722" y="1072"/>
                    <a:pt x="714" y="1110"/>
                    <a:pt x="699" y="1186"/>
                  </a:cubicBezTo>
                  <a:cubicBezTo>
                    <a:pt x="650" y="1301"/>
                    <a:pt x="627" y="1354"/>
                    <a:pt x="631" y="1354"/>
                  </a:cubicBezTo>
                  <a:cubicBezTo>
                    <a:pt x="635" y="1354"/>
                    <a:pt x="658" y="1316"/>
                    <a:pt x="699" y="1247"/>
                  </a:cubicBezTo>
                  <a:cubicBezTo>
                    <a:pt x="728" y="1189"/>
                    <a:pt x="750" y="1159"/>
                    <a:pt x="755" y="1159"/>
                  </a:cubicBezTo>
                  <a:lnTo>
                    <a:pt x="755" y="1159"/>
                  </a:lnTo>
                  <a:cubicBezTo>
                    <a:pt x="762" y="1159"/>
                    <a:pt x="747" y="1197"/>
                    <a:pt x="699" y="1277"/>
                  </a:cubicBezTo>
                  <a:cubicBezTo>
                    <a:pt x="687" y="1302"/>
                    <a:pt x="677" y="1322"/>
                    <a:pt x="669" y="1338"/>
                  </a:cubicBezTo>
                  <a:lnTo>
                    <a:pt x="699" y="1338"/>
                  </a:lnTo>
                  <a:cubicBezTo>
                    <a:pt x="699" y="1338"/>
                    <a:pt x="706" y="1324"/>
                    <a:pt x="716" y="1301"/>
                  </a:cubicBezTo>
                  <a:lnTo>
                    <a:pt x="716" y="1301"/>
                  </a:lnTo>
                  <a:cubicBezTo>
                    <a:pt x="704" y="1335"/>
                    <a:pt x="699" y="1355"/>
                    <a:pt x="705" y="1355"/>
                  </a:cubicBezTo>
                  <a:cubicBezTo>
                    <a:pt x="710" y="1355"/>
                    <a:pt x="727" y="1332"/>
                    <a:pt x="760" y="1277"/>
                  </a:cubicBezTo>
                  <a:cubicBezTo>
                    <a:pt x="760" y="1277"/>
                    <a:pt x="760" y="1277"/>
                    <a:pt x="790" y="1186"/>
                  </a:cubicBezTo>
                  <a:cubicBezTo>
                    <a:pt x="807" y="1169"/>
                    <a:pt x="817" y="1161"/>
                    <a:pt x="822" y="1161"/>
                  </a:cubicBezTo>
                  <a:cubicBezTo>
                    <a:pt x="834" y="1161"/>
                    <a:pt x="813" y="1209"/>
                    <a:pt x="792" y="1273"/>
                  </a:cubicBezTo>
                  <a:lnTo>
                    <a:pt x="792" y="1273"/>
                  </a:lnTo>
                  <a:cubicBezTo>
                    <a:pt x="812" y="1231"/>
                    <a:pt x="831" y="1184"/>
                    <a:pt x="851" y="1125"/>
                  </a:cubicBezTo>
                  <a:cubicBezTo>
                    <a:pt x="868" y="1108"/>
                    <a:pt x="878" y="1100"/>
                    <a:pt x="882" y="1100"/>
                  </a:cubicBezTo>
                  <a:lnTo>
                    <a:pt x="882" y="1100"/>
                  </a:lnTo>
                  <a:cubicBezTo>
                    <a:pt x="893" y="1100"/>
                    <a:pt x="865" y="1150"/>
                    <a:pt x="821" y="1216"/>
                  </a:cubicBezTo>
                  <a:cubicBezTo>
                    <a:pt x="806" y="1247"/>
                    <a:pt x="798" y="1262"/>
                    <a:pt x="790" y="1277"/>
                  </a:cubicBezTo>
                  <a:cubicBezTo>
                    <a:pt x="791" y="1276"/>
                    <a:pt x="791" y="1274"/>
                    <a:pt x="792" y="1273"/>
                  </a:cubicBezTo>
                  <a:lnTo>
                    <a:pt x="792" y="1273"/>
                  </a:lnTo>
                  <a:cubicBezTo>
                    <a:pt x="781" y="1295"/>
                    <a:pt x="771" y="1317"/>
                    <a:pt x="760" y="1338"/>
                  </a:cubicBezTo>
                  <a:cubicBezTo>
                    <a:pt x="775" y="1307"/>
                    <a:pt x="783" y="1292"/>
                    <a:pt x="790" y="1277"/>
                  </a:cubicBezTo>
                  <a:lnTo>
                    <a:pt x="790" y="1277"/>
                  </a:lnTo>
                  <a:cubicBezTo>
                    <a:pt x="781" y="1296"/>
                    <a:pt x="771" y="1319"/>
                    <a:pt x="763" y="1337"/>
                  </a:cubicBezTo>
                  <a:lnTo>
                    <a:pt x="763" y="1337"/>
                  </a:lnTo>
                  <a:cubicBezTo>
                    <a:pt x="772" y="1335"/>
                    <a:pt x="797" y="1326"/>
                    <a:pt x="821" y="1277"/>
                  </a:cubicBezTo>
                  <a:cubicBezTo>
                    <a:pt x="836" y="1247"/>
                    <a:pt x="851" y="1231"/>
                    <a:pt x="859" y="1231"/>
                  </a:cubicBezTo>
                  <a:cubicBezTo>
                    <a:pt x="866" y="1231"/>
                    <a:pt x="866" y="1247"/>
                    <a:pt x="851" y="1277"/>
                  </a:cubicBezTo>
                  <a:cubicBezTo>
                    <a:pt x="851" y="1277"/>
                    <a:pt x="882" y="1216"/>
                    <a:pt x="912" y="1216"/>
                  </a:cubicBezTo>
                  <a:cubicBezTo>
                    <a:pt x="942" y="1186"/>
                    <a:pt x="958" y="1171"/>
                    <a:pt x="961" y="1171"/>
                  </a:cubicBezTo>
                  <a:lnTo>
                    <a:pt x="961" y="1171"/>
                  </a:lnTo>
                  <a:cubicBezTo>
                    <a:pt x="965" y="1171"/>
                    <a:pt x="958" y="1186"/>
                    <a:pt x="942" y="1216"/>
                  </a:cubicBezTo>
                  <a:cubicBezTo>
                    <a:pt x="990" y="1136"/>
                    <a:pt x="1021" y="1082"/>
                    <a:pt x="1031" y="1070"/>
                  </a:cubicBezTo>
                  <a:lnTo>
                    <a:pt x="1031" y="1070"/>
                  </a:lnTo>
                  <a:cubicBezTo>
                    <a:pt x="1002" y="1142"/>
                    <a:pt x="988" y="1178"/>
                    <a:pt x="992" y="1178"/>
                  </a:cubicBezTo>
                  <a:cubicBezTo>
                    <a:pt x="996" y="1178"/>
                    <a:pt x="1018" y="1140"/>
                    <a:pt x="1064" y="1064"/>
                  </a:cubicBezTo>
                  <a:lnTo>
                    <a:pt x="1064" y="1064"/>
                  </a:lnTo>
                  <a:cubicBezTo>
                    <a:pt x="1047" y="1115"/>
                    <a:pt x="1030" y="1157"/>
                    <a:pt x="1034" y="1157"/>
                  </a:cubicBezTo>
                  <a:cubicBezTo>
                    <a:pt x="1038" y="1157"/>
                    <a:pt x="1054" y="1131"/>
                    <a:pt x="1094" y="1064"/>
                  </a:cubicBezTo>
                  <a:lnTo>
                    <a:pt x="1094" y="1064"/>
                  </a:lnTo>
                  <a:cubicBezTo>
                    <a:pt x="1079" y="1110"/>
                    <a:pt x="1072" y="1133"/>
                    <a:pt x="1075" y="1133"/>
                  </a:cubicBezTo>
                  <a:cubicBezTo>
                    <a:pt x="1079" y="1133"/>
                    <a:pt x="1094" y="1110"/>
                    <a:pt x="1125" y="1064"/>
                  </a:cubicBezTo>
                  <a:lnTo>
                    <a:pt x="1155" y="1003"/>
                  </a:lnTo>
                  <a:lnTo>
                    <a:pt x="1155" y="1003"/>
                  </a:lnTo>
                  <a:cubicBezTo>
                    <a:pt x="1125" y="1064"/>
                    <a:pt x="1094" y="1155"/>
                    <a:pt x="1094" y="1155"/>
                  </a:cubicBezTo>
                  <a:cubicBezTo>
                    <a:pt x="1094" y="1155"/>
                    <a:pt x="1094" y="1155"/>
                    <a:pt x="1125" y="1095"/>
                  </a:cubicBezTo>
                  <a:cubicBezTo>
                    <a:pt x="1185" y="1004"/>
                    <a:pt x="1186" y="1003"/>
                    <a:pt x="1186" y="1003"/>
                  </a:cubicBezTo>
                  <a:lnTo>
                    <a:pt x="1186" y="1003"/>
                  </a:lnTo>
                  <a:cubicBezTo>
                    <a:pt x="1186" y="1003"/>
                    <a:pt x="1182" y="1016"/>
                    <a:pt x="1173" y="1034"/>
                  </a:cubicBezTo>
                  <a:lnTo>
                    <a:pt x="1173" y="1034"/>
                  </a:lnTo>
                  <a:cubicBezTo>
                    <a:pt x="1173" y="1033"/>
                    <a:pt x="1173" y="1032"/>
                    <a:pt x="1173" y="1032"/>
                  </a:cubicBezTo>
                  <a:lnTo>
                    <a:pt x="1173" y="1032"/>
                  </a:lnTo>
                  <a:cubicBezTo>
                    <a:pt x="1168" y="1032"/>
                    <a:pt x="1146" y="1070"/>
                    <a:pt x="1094" y="1155"/>
                  </a:cubicBezTo>
                  <a:cubicBezTo>
                    <a:pt x="1133" y="1117"/>
                    <a:pt x="1159" y="1066"/>
                    <a:pt x="1173" y="1034"/>
                  </a:cubicBezTo>
                  <a:lnTo>
                    <a:pt x="1173" y="1034"/>
                  </a:lnTo>
                  <a:cubicBezTo>
                    <a:pt x="1173" y="1040"/>
                    <a:pt x="1166" y="1061"/>
                    <a:pt x="1155" y="1095"/>
                  </a:cubicBezTo>
                  <a:cubicBezTo>
                    <a:pt x="1125" y="1155"/>
                    <a:pt x="1125" y="1155"/>
                    <a:pt x="1125" y="1155"/>
                  </a:cubicBezTo>
                  <a:cubicBezTo>
                    <a:pt x="1125" y="1155"/>
                    <a:pt x="1125" y="1155"/>
                    <a:pt x="1186" y="1095"/>
                  </a:cubicBezTo>
                  <a:lnTo>
                    <a:pt x="1186" y="1095"/>
                  </a:lnTo>
                  <a:cubicBezTo>
                    <a:pt x="1186" y="1095"/>
                    <a:pt x="1155" y="1155"/>
                    <a:pt x="1155" y="1155"/>
                  </a:cubicBezTo>
                  <a:cubicBezTo>
                    <a:pt x="1212" y="1098"/>
                    <a:pt x="1242" y="1068"/>
                    <a:pt x="1249" y="1064"/>
                  </a:cubicBezTo>
                  <a:lnTo>
                    <a:pt x="1249" y="1064"/>
                  </a:lnTo>
                  <a:cubicBezTo>
                    <a:pt x="1182" y="1155"/>
                    <a:pt x="1135" y="1217"/>
                    <a:pt x="1136" y="1217"/>
                  </a:cubicBezTo>
                  <a:cubicBezTo>
                    <a:pt x="1136" y="1217"/>
                    <a:pt x="1151" y="1198"/>
                    <a:pt x="1186" y="1155"/>
                  </a:cubicBezTo>
                  <a:cubicBezTo>
                    <a:pt x="1231" y="1095"/>
                    <a:pt x="1254" y="1064"/>
                    <a:pt x="1250" y="1064"/>
                  </a:cubicBezTo>
                  <a:lnTo>
                    <a:pt x="1250" y="1064"/>
                  </a:lnTo>
                  <a:cubicBezTo>
                    <a:pt x="1250" y="1064"/>
                    <a:pt x="1250" y="1064"/>
                    <a:pt x="1249" y="1064"/>
                  </a:cubicBezTo>
                  <a:lnTo>
                    <a:pt x="1249" y="1064"/>
                  </a:lnTo>
                  <a:cubicBezTo>
                    <a:pt x="1276" y="1028"/>
                    <a:pt x="1306" y="987"/>
                    <a:pt x="1338" y="943"/>
                  </a:cubicBezTo>
                  <a:lnTo>
                    <a:pt x="1338" y="943"/>
                  </a:lnTo>
                  <a:cubicBezTo>
                    <a:pt x="1300" y="1006"/>
                    <a:pt x="1269" y="1056"/>
                    <a:pt x="1246" y="1095"/>
                  </a:cubicBezTo>
                  <a:lnTo>
                    <a:pt x="1246" y="1095"/>
                  </a:lnTo>
                  <a:cubicBezTo>
                    <a:pt x="1216" y="1155"/>
                    <a:pt x="1216" y="1155"/>
                    <a:pt x="1216" y="1186"/>
                  </a:cubicBezTo>
                  <a:cubicBezTo>
                    <a:pt x="1246" y="1186"/>
                    <a:pt x="1246" y="1186"/>
                    <a:pt x="1307" y="1095"/>
                  </a:cubicBezTo>
                  <a:lnTo>
                    <a:pt x="1307" y="1095"/>
                  </a:lnTo>
                  <a:cubicBezTo>
                    <a:pt x="1270" y="1156"/>
                    <a:pt x="1253" y="1183"/>
                    <a:pt x="1254" y="1183"/>
                  </a:cubicBezTo>
                  <a:cubicBezTo>
                    <a:pt x="1255" y="1183"/>
                    <a:pt x="1270" y="1162"/>
                    <a:pt x="1297" y="1125"/>
                  </a:cubicBezTo>
                  <a:lnTo>
                    <a:pt x="1297" y="1125"/>
                  </a:lnTo>
                  <a:cubicBezTo>
                    <a:pt x="1277" y="1186"/>
                    <a:pt x="1281" y="1186"/>
                    <a:pt x="1307" y="1186"/>
                  </a:cubicBezTo>
                  <a:cubicBezTo>
                    <a:pt x="1338" y="1186"/>
                    <a:pt x="1338" y="1186"/>
                    <a:pt x="1459" y="1034"/>
                  </a:cubicBezTo>
                  <a:lnTo>
                    <a:pt x="1459" y="1034"/>
                  </a:lnTo>
                  <a:cubicBezTo>
                    <a:pt x="1415" y="1099"/>
                    <a:pt x="1372" y="1149"/>
                    <a:pt x="1373" y="1149"/>
                  </a:cubicBezTo>
                  <a:cubicBezTo>
                    <a:pt x="1374" y="1149"/>
                    <a:pt x="1381" y="1142"/>
                    <a:pt x="1398" y="1125"/>
                  </a:cubicBezTo>
                  <a:lnTo>
                    <a:pt x="1398" y="1125"/>
                  </a:lnTo>
                  <a:cubicBezTo>
                    <a:pt x="1398" y="1125"/>
                    <a:pt x="1398" y="1125"/>
                    <a:pt x="1368" y="1186"/>
                  </a:cubicBezTo>
                  <a:cubicBezTo>
                    <a:pt x="1417" y="1124"/>
                    <a:pt x="1437" y="1103"/>
                    <a:pt x="1438" y="1103"/>
                  </a:cubicBezTo>
                  <a:lnTo>
                    <a:pt x="1438" y="1103"/>
                  </a:lnTo>
                  <a:cubicBezTo>
                    <a:pt x="1440" y="1103"/>
                    <a:pt x="1404" y="1150"/>
                    <a:pt x="1368" y="1186"/>
                  </a:cubicBezTo>
                  <a:cubicBezTo>
                    <a:pt x="1346" y="1251"/>
                    <a:pt x="1308" y="1301"/>
                    <a:pt x="1312" y="1301"/>
                  </a:cubicBezTo>
                  <a:cubicBezTo>
                    <a:pt x="1313" y="1301"/>
                    <a:pt x="1321" y="1294"/>
                    <a:pt x="1338" y="1277"/>
                  </a:cubicBezTo>
                  <a:cubicBezTo>
                    <a:pt x="1372" y="1226"/>
                    <a:pt x="1406" y="1184"/>
                    <a:pt x="1408" y="1184"/>
                  </a:cubicBezTo>
                  <a:lnTo>
                    <a:pt x="1408" y="1184"/>
                  </a:lnTo>
                  <a:cubicBezTo>
                    <a:pt x="1409" y="1184"/>
                    <a:pt x="1391" y="1210"/>
                    <a:pt x="1338" y="1277"/>
                  </a:cubicBezTo>
                  <a:lnTo>
                    <a:pt x="1368" y="1277"/>
                  </a:lnTo>
                  <a:cubicBezTo>
                    <a:pt x="1338" y="1307"/>
                    <a:pt x="1322" y="1322"/>
                    <a:pt x="1326" y="1322"/>
                  </a:cubicBezTo>
                  <a:cubicBezTo>
                    <a:pt x="1330" y="1322"/>
                    <a:pt x="1353" y="1307"/>
                    <a:pt x="1398" y="1277"/>
                  </a:cubicBezTo>
                  <a:cubicBezTo>
                    <a:pt x="1398" y="1277"/>
                    <a:pt x="1520" y="1125"/>
                    <a:pt x="1520" y="1125"/>
                  </a:cubicBezTo>
                  <a:cubicBezTo>
                    <a:pt x="1580" y="1065"/>
                    <a:pt x="1640" y="975"/>
                    <a:pt x="1642" y="973"/>
                  </a:cubicBezTo>
                  <a:lnTo>
                    <a:pt x="1642" y="973"/>
                  </a:lnTo>
                  <a:lnTo>
                    <a:pt x="1581" y="1064"/>
                  </a:lnTo>
                  <a:cubicBezTo>
                    <a:pt x="1520" y="1125"/>
                    <a:pt x="1459" y="1216"/>
                    <a:pt x="1459" y="1216"/>
                  </a:cubicBezTo>
                  <a:cubicBezTo>
                    <a:pt x="1459" y="1216"/>
                    <a:pt x="1490" y="1216"/>
                    <a:pt x="1550" y="1125"/>
                  </a:cubicBezTo>
                  <a:lnTo>
                    <a:pt x="1550" y="1125"/>
                  </a:lnTo>
                  <a:cubicBezTo>
                    <a:pt x="1490" y="1216"/>
                    <a:pt x="1490" y="1216"/>
                    <a:pt x="1490" y="1216"/>
                  </a:cubicBezTo>
                  <a:cubicBezTo>
                    <a:pt x="1490" y="1216"/>
                    <a:pt x="1490" y="1216"/>
                    <a:pt x="1581" y="1125"/>
                  </a:cubicBezTo>
                  <a:lnTo>
                    <a:pt x="1581" y="1125"/>
                  </a:lnTo>
                  <a:cubicBezTo>
                    <a:pt x="1517" y="1205"/>
                    <a:pt x="1486" y="1243"/>
                    <a:pt x="1494" y="1243"/>
                  </a:cubicBezTo>
                  <a:cubicBezTo>
                    <a:pt x="1501" y="1243"/>
                    <a:pt x="1533" y="1218"/>
                    <a:pt x="1592" y="1171"/>
                  </a:cubicBezTo>
                  <a:lnTo>
                    <a:pt x="1592" y="1171"/>
                  </a:lnTo>
                  <a:cubicBezTo>
                    <a:pt x="1579" y="1186"/>
                    <a:pt x="1565" y="1202"/>
                    <a:pt x="1550" y="1216"/>
                  </a:cubicBezTo>
                  <a:cubicBezTo>
                    <a:pt x="1476" y="1309"/>
                    <a:pt x="1447" y="1345"/>
                    <a:pt x="1450" y="1345"/>
                  </a:cubicBezTo>
                  <a:cubicBezTo>
                    <a:pt x="1452" y="1345"/>
                    <a:pt x="1466" y="1331"/>
                    <a:pt x="1490" y="1307"/>
                  </a:cubicBezTo>
                  <a:cubicBezTo>
                    <a:pt x="1581" y="1216"/>
                    <a:pt x="1581" y="1216"/>
                    <a:pt x="1581" y="1216"/>
                  </a:cubicBezTo>
                  <a:cubicBezTo>
                    <a:pt x="1671" y="1156"/>
                    <a:pt x="1672" y="1155"/>
                    <a:pt x="1731" y="1066"/>
                  </a:cubicBezTo>
                  <a:lnTo>
                    <a:pt x="1731" y="1066"/>
                  </a:lnTo>
                  <a:cubicBezTo>
                    <a:pt x="1672" y="1155"/>
                    <a:pt x="1672" y="1155"/>
                    <a:pt x="1672" y="1155"/>
                  </a:cubicBezTo>
                  <a:lnTo>
                    <a:pt x="1702" y="1155"/>
                  </a:lnTo>
                  <a:cubicBezTo>
                    <a:pt x="1763" y="1095"/>
                    <a:pt x="1763" y="1125"/>
                    <a:pt x="1793" y="1095"/>
                  </a:cubicBezTo>
                  <a:lnTo>
                    <a:pt x="1793" y="1095"/>
                  </a:lnTo>
                  <a:cubicBezTo>
                    <a:pt x="1718" y="1171"/>
                    <a:pt x="1687" y="1209"/>
                    <a:pt x="1695" y="1209"/>
                  </a:cubicBezTo>
                  <a:cubicBezTo>
                    <a:pt x="1702" y="1209"/>
                    <a:pt x="1748" y="1171"/>
                    <a:pt x="1824" y="1095"/>
                  </a:cubicBezTo>
                  <a:lnTo>
                    <a:pt x="1824" y="1095"/>
                  </a:lnTo>
                  <a:lnTo>
                    <a:pt x="1763" y="1155"/>
                  </a:lnTo>
                  <a:cubicBezTo>
                    <a:pt x="1702" y="1247"/>
                    <a:pt x="1702" y="1247"/>
                    <a:pt x="1702" y="1247"/>
                  </a:cubicBezTo>
                  <a:cubicBezTo>
                    <a:pt x="1702" y="1247"/>
                    <a:pt x="1763" y="1216"/>
                    <a:pt x="1763" y="1216"/>
                  </a:cubicBezTo>
                  <a:cubicBezTo>
                    <a:pt x="1763" y="1229"/>
                    <a:pt x="1763" y="1236"/>
                    <a:pt x="1767" y="1236"/>
                  </a:cubicBezTo>
                  <a:cubicBezTo>
                    <a:pt x="1773" y="1236"/>
                    <a:pt x="1788" y="1222"/>
                    <a:pt x="1822" y="1187"/>
                  </a:cubicBezTo>
                  <a:lnTo>
                    <a:pt x="1822" y="1187"/>
                  </a:lnTo>
                  <a:cubicBezTo>
                    <a:pt x="1819" y="1191"/>
                    <a:pt x="1806" y="1204"/>
                    <a:pt x="1763" y="1247"/>
                  </a:cubicBezTo>
                  <a:cubicBezTo>
                    <a:pt x="1672" y="1338"/>
                    <a:pt x="1672" y="1338"/>
                    <a:pt x="1672" y="1338"/>
                  </a:cubicBezTo>
                  <a:lnTo>
                    <a:pt x="1672" y="1338"/>
                  </a:lnTo>
                  <a:cubicBezTo>
                    <a:pt x="1672" y="1338"/>
                    <a:pt x="1763" y="1277"/>
                    <a:pt x="1824" y="1186"/>
                  </a:cubicBezTo>
                  <a:cubicBezTo>
                    <a:pt x="1865" y="1158"/>
                    <a:pt x="1887" y="1143"/>
                    <a:pt x="1892" y="1143"/>
                  </a:cubicBezTo>
                  <a:lnTo>
                    <a:pt x="1892" y="1143"/>
                  </a:lnTo>
                  <a:cubicBezTo>
                    <a:pt x="1897" y="1143"/>
                    <a:pt x="1874" y="1166"/>
                    <a:pt x="1824" y="1216"/>
                  </a:cubicBezTo>
                  <a:cubicBezTo>
                    <a:pt x="1790" y="1266"/>
                    <a:pt x="1775" y="1289"/>
                    <a:pt x="1779" y="1289"/>
                  </a:cubicBezTo>
                  <a:cubicBezTo>
                    <a:pt x="1782" y="1289"/>
                    <a:pt x="1797" y="1274"/>
                    <a:pt x="1824" y="1247"/>
                  </a:cubicBezTo>
                  <a:lnTo>
                    <a:pt x="1824" y="1247"/>
                  </a:lnTo>
                  <a:cubicBezTo>
                    <a:pt x="1824" y="1247"/>
                    <a:pt x="1824" y="1277"/>
                    <a:pt x="1763" y="1338"/>
                  </a:cubicBezTo>
                  <a:cubicBezTo>
                    <a:pt x="1763" y="1368"/>
                    <a:pt x="1763" y="1368"/>
                    <a:pt x="1672" y="1429"/>
                  </a:cubicBezTo>
                  <a:cubicBezTo>
                    <a:pt x="1707" y="1406"/>
                    <a:pt x="1728" y="1396"/>
                    <a:pt x="1737" y="1396"/>
                  </a:cubicBezTo>
                  <a:cubicBezTo>
                    <a:pt x="1737" y="1396"/>
                    <a:pt x="1738" y="1396"/>
                    <a:pt x="1738" y="1396"/>
                  </a:cubicBezTo>
                  <a:lnTo>
                    <a:pt x="1738" y="1396"/>
                  </a:lnTo>
                  <a:cubicBezTo>
                    <a:pt x="1793" y="1368"/>
                    <a:pt x="1794" y="1367"/>
                    <a:pt x="1823" y="1338"/>
                  </a:cubicBezTo>
                  <a:lnTo>
                    <a:pt x="1823" y="1338"/>
                  </a:lnTo>
                  <a:cubicBezTo>
                    <a:pt x="1733" y="1429"/>
                    <a:pt x="1733" y="1429"/>
                    <a:pt x="1733" y="1429"/>
                  </a:cubicBezTo>
                  <a:cubicBezTo>
                    <a:pt x="1733" y="1429"/>
                    <a:pt x="1824" y="1399"/>
                    <a:pt x="1824" y="1398"/>
                  </a:cubicBezTo>
                  <a:lnTo>
                    <a:pt x="1824" y="1398"/>
                  </a:lnTo>
                  <a:cubicBezTo>
                    <a:pt x="1809" y="1429"/>
                    <a:pt x="1801" y="1444"/>
                    <a:pt x="1809" y="1444"/>
                  </a:cubicBezTo>
                  <a:cubicBezTo>
                    <a:pt x="1816" y="1444"/>
                    <a:pt x="1839" y="1429"/>
                    <a:pt x="1885" y="1398"/>
                  </a:cubicBezTo>
                  <a:cubicBezTo>
                    <a:pt x="1912" y="1371"/>
                    <a:pt x="1927" y="1356"/>
                    <a:pt x="1930" y="1356"/>
                  </a:cubicBezTo>
                  <a:lnTo>
                    <a:pt x="1930" y="1356"/>
                  </a:lnTo>
                  <a:cubicBezTo>
                    <a:pt x="1933" y="1356"/>
                    <a:pt x="1918" y="1379"/>
                    <a:pt x="1885" y="1429"/>
                  </a:cubicBezTo>
                  <a:cubicBezTo>
                    <a:pt x="1794" y="1490"/>
                    <a:pt x="1794" y="1490"/>
                    <a:pt x="1794" y="1490"/>
                  </a:cubicBezTo>
                  <a:cubicBezTo>
                    <a:pt x="1794" y="1490"/>
                    <a:pt x="1794" y="1490"/>
                    <a:pt x="1733" y="1550"/>
                  </a:cubicBezTo>
                  <a:cubicBezTo>
                    <a:pt x="1768" y="1515"/>
                    <a:pt x="1783" y="1500"/>
                    <a:pt x="1789" y="1500"/>
                  </a:cubicBezTo>
                  <a:cubicBezTo>
                    <a:pt x="1794" y="1500"/>
                    <a:pt x="1794" y="1507"/>
                    <a:pt x="1794" y="1520"/>
                  </a:cubicBezTo>
                  <a:cubicBezTo>
                    <a:pt x="1794" y="1520"/>
                    <a:pt x="1794" y="1520"/>
                    <a:pt x="1794" y="1520"/>
                  </a:cubicBezTo>
                  <a:lnTo>
                    <a:pt x="1794" y="1520"/>
                  </a:lnTo>
                  <a:cubicBezTo>
                    <a:pt x="1758" y="1538"/>
                    <a:pt x="1744" y="1555"/>
                    <a:pt x="1749" y="1555"/>
                  </a:cubicBezTo>
                  <a:cubicBezTo>
                    <a:pt x="1753" y="1555"/>
                    <a:pt x="1768" y="1546"/>
                    <a:pt x="1793" y="1521"/>
                  </a:cubicBezTo>
                  <a:lnTo>
                    <a:pt x="1793" y="1521"/>
                  </a:lnTo>
                  <a:cubicBezTo>
                    <a:pt x="1750" y="1564"/>
                    <a:pt x="1692" y="1606"/>
                    <a:pt x="1694" y="1606"/>
                  </a:cubicBezTo>
                  <a:cubicBezTo>
                    <a:pt x="1695" y="1606"/>
                    <a:pt x="1706" y="1599"/>
                    <a:pt x="1733" y="1581"/>
                  </a:cubicBezTo>
                  <a:cubicBezTo>
                    <a:pt x="1793" y="1520"/>
                    <a:pt x="1794" y="1550"/>
                    <a:pt x="1854" y="1490"/>
                  </a:cubicBezTo>
                  <a:lnTo>
                    <a:pt x="1854" y="1490"/>
                  </a:lnTo>
                  <a:cubicBezTo>
                    <a:pt x="1854" y="1490"/>
                    <a:pt x="1847" y="1497"/>
                    <a:pt x="1794" y="1550"/>
                  </a:cubicBezTo>
                  <a:cubicBezTo>
                    <a:pt x="1770" y="1574"/>
                    <a:pt x="1765" y="1584"/>
                    <a:pt x="1770" y="1584"/>
                  </a:cubicBezTo>
                  <a:cubicBezTo>
                    <a:pt x="1779" y="1584"/>
                    <a:pt x="1817" y="1558"/>
                    <a:pt x="1854" y="1520"/>
                  </a:cubicBezTo>
                  <a:lnTo>
                    <a:pt x="1854" y="1520"/>
                  </a:lnTo>
                  <a:cubicBezTo>
                    <a:pt x="1794" y="1581"/>
                    <a:pt x="1794" y="1581"/>
                    <a:pt x="1794" y="1581"/>
                  </a:cubicBezTo>
                  <a:cubicBezTo>
                    <a:pt x="1805" y="1575"/>
                    <a:pt x="1812" y="1573"/>
                    <a:pt x="1816" y="1573"/>
                  </a:cubicBezTo>
                  <a:cubicBezTo>
                    <a:pt x="1830" y="1573"/>
                    <a:pt x="1776" y="1617"/>
                    <a:pt x="1702" y="1642"/>
                  </a:cubicBezTo>
                  <a:cubicBezTo>
                    <a:pt x="1642" y="1702"/>
                    <a:pt x="1642" y="1702"/>
                    <a:pt x="1642" y="1733"/>
                  </a:cubicBezTo>
                  <a:cubicBezTo>
                    <a:pt x="1677" y="1697"/>
                    <a:pt x="1692" y="1682"/>
                    <a:pt x="1698" y="1682"/>
                  </a:cubicBezTo>
                  <a:cubicBezTo>
                    <a:pt x="1702" y="1682"/>
                    <a:pt x="1702" y="1690"/>
                    <a:pt x="1702" y="1702"/>
                  </a:cubicBezTo>
                  <a:cubicBezTo>
                    <a:pt x="1702" y="1708"/>
                    <a:pt x="1704" y="1710"/>
                    <a:pt x="1708" y="1710"/>
                  </a:cubicBezTo>
                  <a:cubicBezTo>
                    <a:pt x="1727" y="1710"/>
                    <a:pt x="1790" y="1656"/>
                    <a:pt x="1915" y="1581"/>
                  </a:cubicBezTo>
                  <a:lnTo>
                    <a:pt x="1915" y="1581"/>
                  </a:lnTo>
                  <a:cubicBezTo>
                    <a:pt x="1854" y="1642"/>
                    <a:pt x="1702" y="1733"/>
                    <a:pt x="1702" y="1733"/>
                  </a:cubicBezTo>
                  <a:cubicBezTo>
                    <a:pt x="1702" y="1733"/>
                    <a:pt x="1763" y="1702"/>
                    <a:pt x="1854" y="1642"/>
                  </a:cubicBezTo>
                  <a:cubicBezTo>
                    <a:pt x="1878" y="1618"/>
                    <a:pt x="1892" y="1609"/>
                    <a:pt x="1897" y="1609"/>
                  </a:cubicBezTo>
                  <a:cubicBezTo>
                    <a:pt x="1906" y="1609"/>
                    <a:pt x="1892" y="1634"/>
                    <a:pt x="1854" y="1672"/>
                  </a:cubicBezTo>
                  <a:cubicBezTo>
                    <a:pt x="1854" y="1672"/>
                    <a:pt x="1854" y="1672"/>
                    <a:pt x="1763" y="1733"/>
                  </a:cubicBezTo>
                  <a:cubicBezTo>
                    <a:pt x="1763" y="1733"/>
                    <a:pt x="1763" y="1733"/>
                    <a:pt x="1824" y="1702"/>
                  </a:cubicBezTo>
                  <a:lnTo>
                    <a:pt x="1824" y="1702"/>
                  </a:lnTo>
                  <a:cubicBezTo>
                    <a:pt x="1745" y="1761"/>
                    <a:pt x="1718" y="1795"/>
                    <a:pt x="1724" y="1795"/>
                  </a:cubicBezTo>
                  <a:cubicBezTo>
                    <a:pt x="1728" y="1795"/>
                    <a:pt x="1742" y="1785"/>
                    <a:pt x="1763" y="1763"/>
                  </a:cubicBezTo>
                  <a:cubicBezTo>
                    <a:pt x="1824" y="1733"/>
                    <a:pt x="1824" y="1733"/>
                    <a:pt x="1824" y="1733"/>
                  </a:cubicBezTo>
                  <a:cubicBezTo>
                    <a:pt x="1824" y="1733"/>
                    <a:pt x="1824" y="1733"/>
                    <a:pt x="1915" y="1702"/>
                  </a:cubicBezTo>
                  <a:lnTo>
                    <a:pt x="1915" y="1702"/>
                  </a:lnTo>
                  <a:cubicBezTo>
                    <a:pt x="1915" y="1702"/>
                    <a:pt x="1824" y="1763"/>
                    <a:pt x="1824" y="1763"/>
                  </a:cubicBezTo>
                  <a:cubicBezTo>
                    <a:pt x="1892" y="1736"/>
                    <a:pt x="1930" y="1721"/>
                    <a:pt x="1937" y="1721"/>
                  </a:cubicBezTo>
                  <a:cubicBezTo>
                    <a:pt x="1945" y="1721"/>
                    <a:pt x="1913" y="1740"/>
                    <a:pt x="1843" y="1782"/>
                  </a:cubicBezTo>
                  <a:lnTo>
                    <a:pt x="1843" y="1782"/>
                  </a:lnTo>
                  <a:cubicBezTo>
                    <a:pt x="1846" y="1779"/>
                    <a:pt x="1847" y="1778"/>
                    <a:pt x="1846" y="1778"/>
                  </a:cubicBezTo>
                  <a:lnTo>
                    <a:pt x="1846" y="1778"/>
                  </a:lnTo>
                  <a:cubicBezTo>
                    <a:pt x="1842" y="1778"/>
                    <a:pt x="1819" y="1791"/>
                    <a:pt x="1763" y="1824"/>
                  </a:cubicBezTo>
                  <a:cubicBezTo>
                    <a:pt x="1735" y="1843"/>
                    <a:pt x="1724" y="1850"/>
                    <a:pt x="1725" y="1850"/>
                  </a:cubicBezTo>
                  <a:cubicBezTo>
                    <a:pt x="1726" y="1850"/>
                    <a:pt x="1782" y="1815"/>
                    <a:pt x="1824" y="1794"/>
                  </a:cubicBezTo>
                  <a:cubicBezTo>
                    <a:pt x="1831" y="1790"/>
                    <a:pt x="1837" y="1786"/>
                    <a:pt x="1843" y="1782"/>
                  </a:cubicBezTo>
                  <a:lnTo>
                    <a:pt x="1843" y="1782"/>
                  </a:lnTo>
                  <a:cubicBezTo>
                    <a:pt x="1832" y="1794"/>
                    <a:pt x="1794" y="1824"/>
                    <a:pt x="1763" y="1854"/>
                  </a:cubicBezTo>
                  <a:cubicBezTo>
                    <a:pt x="1763" y="1854"/>
                    <a:pt x="1790" y="1841"/>
                    <a:pt x="1808" y="1841"/>
                  </a:cubicBezTo>
                  <a:cubicBezTo>
                    <a:pt x="1817" y="1841"/>
                    <a:pt x="1824" y="1844"/>
                    <a:pt x="1824" y="1854"/>
                  </a:cubicBezTo>
                  <a:cubicBezTo>
                    <a:pt x="1824" y="1854"/>
                    <a:pt x="1824" y="1885"/>
                    <a:pt x="1763" y="1915"/>
                  </a:cubicBezTo>
                  <a:cubicBezTo>
                    <a:pt x="1667" y="1973"/>
                    <a:pt x="1632" y="1994"/>
                    <a:pt x="1634" y="1994"/>
                  </a:cubicBezTo>
                  <a:cubicBezTo>
                    <a:pt x="1636" y="1994"/>
                    <a:pt x="1650" y="1987"/>
                    <a:pt x="1672" y="1976"/>
                  </a:cubicBezTo>
                  <a:cubicBezTo>
                    <a:pt x="1822" y="1886"/>
                    <a:pt x="1824" y="1885"/>
                    <a:pt x="1824" y="1885"/>
                  </a:cubicBezTo>
                  <a:lnTo>
                    <a:pt x="1824" y="1885"/>
                  </a:lnTo>
                  <a:cubicBezTo>
                    <a:pt x="1785" y="1911"/>
                    <a:pt x="1779" y="1920"/>
                    <a:pt x="1790" y="1920"/>
                  </a:cubicBezTo>
                  <a:cubicBezTo>
                    <a:pt x="1804" y="1920"/>
                    <a:pt x="1850" y="1902"/>
                    <a:pt x="1885" y="1885"/>
                  </a:cubicBezTo>
                  <a:cubicBezTo>
                    <a:pt x="1909" y="1870"/>
                    <a:pt x="1929" y="1858"/>
                    <a:pt x="1945" y="1848"/>
                  </a:cubicBezTo>
                  <a:lnTo>
                    <a:pt x="1945" y="1848"/>
                  </a:lnTo>
                  <a:lnTo>
                    <a:pt x="1945" y="1854"/>
                  </a:lnTo>
                  <a:cubicBezTo>
                    <a:pt x="1973" y="1836"/>
                    <a:pt x="1992" y="1824"/>
                    <a:pt x="2005" y="1815"/>
                  </a:cubicBezTo>
                  <a:lnTo>
                    <a:pt x="2005" y="1815"/>
                  </a:lnTo>
                  <a:cubicBezTo>
                    <a:pt x="1995" y="1819"/>
                    <a:pt x="1976" y="1830"/>
                    <a:pt x="1945" y="1848"/>
                  </a:cubicBezTo>
                  <a:lnTo>
                    <a:pt x="1945" y="1848"/>
                  </a:lnTo>
                  <a:lnTo>
                    <a:pt x="1945" y="1824"/>
                  </a:lnTo>
                  <a:lnTo>
                    <a:pt x="2037" y="1794"/>
                  </a:lnTo>
                  <a:lnTo>
                    <a:pt x="2037" y="1794"/>
                  </a:lnTo>
                  <a:cubicBezTo>
                    <a:pt x="2037" y="1794"/>
                    <a:pt x="2036" y="1794"/>
                    <a:pt x="2005" y="1815"/>
                  </a:cubicBezTo>
                  <a:lnTo>
                    <a:pt x="2005" y="1815"/>
                  </a:lnTo>
                  <a:cubicBezTo>
                    <a:pt x="2009" y="1813"/>
                    <a:pt x="2011" y="1812"/>
                    <a:pt x="2013" y="1812"/>
                  </a:cubicBezTo>
                  <a:lnTo>
                    <a:pt x="2013" y="1812"/>
                  </a:lnTo>
                  <a:cubicBezTo>
                    <a:pt x="2018" y="1812"/>
                    <a:pt x="2003" y="1827"/>
                    <a:pt x="1976" y="1854"/>
                  </a:cubicBezTo>
                  <a:cubicBezTo>
                    <a:pt x="1976" y="1854"/>
                    <a:pt x="1885" y="1885"/>
                    <a:pt x="1824" y="1946"/>
                  </a:cubicBezTo>
                  <a:cubicBezTo>
                    <a:pt x="1824" y="1946"/>
                    <a:pt x="1824" y="1953"/>
                    <a:pt x="1832" y="1953"/>
                  </a:cubicBezTo>
                  <a:cubicBezTo>
                    <a:pt x="1839" y="1953"/>
                    <a:pt x="1854" y="1946"/>
                    <a:pt x="1885" y="1915"/>
                  </a:cubicBezTo>
                  <a:cubicBezTo>
                    <a:pt x="1945" y="1885"/>
                    <a:pt x="1945" y="1885"/>
                    <a:pt x="1945" y="1885"/>
                  </a:cubicBezTo>
                  <a:lnTo>
                    <a:pt x="1945" y="1885"/>
                  </a:lnTo>
                  <a:cubicBezTo>
                    <a:pt x="1885" y="1946"/>
                    <a:pt x="1885" y="1946"/>
                    <a:pt x="1885" y="1946"/>
                  </a:cubicBezTo>
                  <a:cubicBezTo>
                    <a:pt x="1824" y="1976"/>
                    <a:pt x="1854" y="1976"/>
                    <a:pt x="1794" y="1976"/>
                  </a:cubicBezTo>
                  <a:cubicBezTo>
                    <a:pt x="1733" y="2037"/>
                    <a:pt x="1672" y="2067"/>
                    <a:pt x="1672" y="2067"/>
                  </a:cubicBezTo>
                  <a:cubicBezTo>
                    <a:pt x="1672" y="2067"/>
                    <a:pt x="1733" y="2037"/>
                    <a:pt x="1733" y="2037"/>
                  </a:cubicBezTo>
                  <a:cubicBezTo>
                    <a:pt x="1741" y="2033"/>
                    <a:pt x="1749" y="2031"/>
                    <a:pt x="1755" y="2031"/>
                  </a:cubicBezTo>
                  <a:cubicBezTo>
                    <a:pt x="1794" y="2031"/>
                    <a:pt x="1794" y="2102"/>
                    <a:pt x="1794" y="2128"/>
                  </a:cubicBezTo>
                  <a:cubicBezTo>
                    <a:pt x="1811" y="2119"/>
                    <a:pt x="1824" y="2115"/>
                    <a:pt x="1833" y="2115"/>
                  </a:cubicBezTo>
                  <a:cubicBezTo>
                    <a:pt x="1854" y="2115"/>
                    <a:pt x="1854" y="2137"/>
                    <a:pt x="1854" y="2158"/>
                  </a:cubicBezTo>
                  <a:cubicBezTo>
                    <a:pt x="1854" y="2180"/>
                    <a:pt x="1854" y="2201"/>
                    <a:pt x="1876" y="2201"/>
                  </a:cubicBezTo>
                  <a:cubicBezTo>
                    <a:pt x="1885" y="2201"/>
                    <a:pt x="1897" y="2198"/>
                    <a:pt x="1915" y="2189"/>
                  </a:cubicBezTo>
                  <a:cubicBezTo>
                    <a:pt x="1915" y="2199"/>
                    <a:pt x="1925" y="2202"/>
                    <a:pt x="1939" y="2202"/>
                  </a:cubicBezTo>
                  <a:cubicBezTo>
                    <a:pt x="1966" y="2202"/>
                    <a:pt x="2006" y="2189"/>
                    <a:pt x="2006" y="2189"/>
                  </a:cubicBezTo>
                  <a:lnTo>
                    <a:pt x="2006" y="2189"/>
                  </a:lnTo>
                  <a:cubicBezTo>
                    <a:pt x="1915" y="2219"/>
                    <a:pt x="1854" y="2250"/>
                    <a:pt x="1854" y="2250"/>
                  </a:cubicBezTo>
                  <a:cubicBezTo>
                    <a:pt x="1854" y="2250"/>
                    <a:pt x="1915" y="2250"/>
                    <a:pt x="1976" y="2219"/>
                  </a:cubicBezTo>
                  <a:lnTo>
                    <a:pt x="1976" y="2219"/>
                  </a:lnTo>
                  <a:cubicBezTo>
                    <a:pt x="1955" y="2230"/>
                    <a:pt x="1934" y="2240"/>
                    <a:pt x="1915" y="2250"/>
                  </a:cubicBezTo>
                  <a:lnTo>
                    <a:pt x="1915" y="2250"/>
                  </a:lnTo>
                  <a:cubicBezTo>
                    <a:pt x="1915" y="2250"/>
                    <a:pt x="1914" y="2250"/>
                    <a:pt x="1763" y="2310"/>
                  </a:cubicBezTo>
                  <a:lnTo>
                    <a:pt x="1824" y="2310"/>
                  </a:lnTo>
                  <a:cubicBezTo>
                    <a:pt x="1783" y="2331"/>
                    <a:pt x="1770" y="2337"/>
                    <a:pt x="1773" y="2337"/>
                  </a:cubicBezTo>
                  <a:cubicBezTo>
                    <a:pt x="1780" y="2337"/>
                    <a:pt x="1854" y="2310"/>
                    <a:pt x="1915" y="2310"/>
                  </a:cubicBezTo>
                  <a:cubicBezTo>
                    <a:pt x="1824" y="2341"/>
                    <a:pt x="1824" y="2341"/>
                    <a:pt x="1824" y="2371"/>
                  </a:cubicBezTo>
                  <a:cubicBezTo>
                    <a:pt x="1851" y="2362"/>
                    <a:pt x="1870" y="2359"/>
                    <a:pt x="1882" y="2359"/>
                  </a:cubicBezTo>
                  <a:cubicBezTo>
                    <a:pt x="1912" y="2359"/>
                    <a:pt x="1906" y="2380"/>
                    <a:pt x="1885" y="2402"/>
                  </a:cubicBezTo>
                  <a:cubicBezTo>
                    <a:pt x="1885" y="2446"/>
                    <a:pt x="1885" y="2474"/>
                    <a:pt x="1920" y="2474"/>
                  </a:cubicBezTo>
                  <a:cubicBezTo>
                    <a:pt x="1934" y="2474"/>
                    <a:pt x="1951" y="2470"/>
                    <a:pt x="1976" y="2462"/>
                  </a:cubicBezTo>
                  <a:lnTo>
                    <a:pt x="1976" y="2462"/>
                  </a:lnTo>
                  <a:cubicBezTo>
                    <a:pt x="1975" y="2463"/>
                    <a:pt x="1967" y="2465"/>
                    <a:pt x="1885" y="2493"/>
                  </a:cubicBezTo>
                  <a:lnTo>
                    <a:pt x="1945" y="2493"/>
                  </a:lnTo>
                  <a:cubicBezTo>
                    <a:pt x="1991" y="2478"/>
                    <a:pt x="2029" y="2470"/>
                    <a:pt x="2037" y="2470"/>
                  </a:cubicBezTo>
                  <a:cubicBezTo>
                    <a:pt x="2044" y="2470"/>
                    <a:pt x="2021" y="2478"/>
                    <a:pt x="1945" y="2493"/>
                  </a:cubicBezTo>
                  <a:cubicBezTo>
                    <a:pt x="1885" y="2493"/>
                    <a:pt x="1885" y="2523"/>
                    <a:pt x="1885" y="2523"/>
                  </a:cubicBezTo>
                  <a:cubicBezTo>
                    <a:pt x="1885" y="2554"/>
                    <a:pt x="1885" y="2554"/>
                    <a:pt x="1945" y="2554"/>
                  </a:cubicBezTo>
                  <a:cubicBezTo>
                    <a:pt x="1838" y="2575"/>
                    <a:pt x="1776" y="2597"/>
                    <a:pt x="1803" y="2597"/>
                  </a:cubicBezTo>
                  <a:cubicBezTo>
                    <a:pt x="1814" y="2597"/>
                    <a:pt x="1840" y="2593"/>
                    <a:pt x="1885" y="2584"/>
                  </a:cubicBezTo>
                  <a:lnTo>
                    <a:pt x="1885" y="2584"/>
                  </a:lnTo>
                  <a:cubicBezTo>
                    <a:pt x="1885" y="2584"/>
                    <a:pt x="1885" y="2614"/>
                    <a:pt x="1794" y="2614"/>
                  </a:cubicBezTo>
                  <a:lnTo>
                    <a:pt x="1885" y="2614"/>
                  </a:lnTo>
                  <a:cubicBezTo>
                    <a:pt x="1885" y="2645"/>
                    <a:pt x="1854" y="2645"/>
                    <a:pt x="1854" y="2645"/>
                  </a:cubicBezTo>
                  <a:cubicBezTo>
                    <a:pt x="1854" y="2675"/>
                    <a:pt x="1945" y="2675"/>
                    <a:pt x="1945" y="2675"/>
                  </a:cubicBezTo>
                  <a:cubicBezTo>
                    <a:pt x="1854" y="2675"/>
                    <a:pt x="1854" y="2705"/>
                    <a:pt x="1854" y="2736"/>
                  </a:cubicBezTo>
                  <a:cubicBezTo>
                    <a:pt x="1854" y="2766"/>
                    <a:pt x="1854" y="2797"/>
                    <a:pt x="1794" y="2797"/>
                  </a:cubicBezTo>
                  <a:lnTo>
                    <a:pt x="1915" y="2797"/>
                  </a:lnTo>
                  <a:cubicBezTo>
                    <a:pt x="1763" y="2827"/>
                    <a:pt x="1763" y="2827"/>
                    <a:pt x="1915" y="2827"/>
                  </a:cubicBezTo>
                  <a:lnTo>
                    <a:pt x="1854" y="2827"/>
                  </a:lnTo>
                  <a:cubicBezTo>
                    <a:pt x="1702" y="2857"/>
                    <a:pt x="1763" y="2857"/>
                    <a:pt x="1915" y="2857"/>
                  </a:cubicBezTo>
                  <a:lnTo>
                    <a:pt x="1854" y="2857"/>
                  </a:lnTo>
                  <a:cubicBezTo>
                    <a:pt x="1854" y="2888"/>
                    <a:pt x="1854" y="2888"/>
                    <a:pt x="1702" y="2888"/>
                  </a:cubicBezTo>
                  <a:lnTo>
                    <a:pt x="1763" y="2888"/>
                  </a:lnTo>
                  <a:cubicBezTo>
                    <a:pt x="1854" y="2888"/>
                    <a:pt x="1854" y="2888"/>
                    <a:pt x="1854" y="2918"/>
                  </a:cubicBezTo>
                  <a:lnTo>
                    <a:pt x="2219" y="2918"/>
                  </a:lnTo>
                  <a:cubicBezTo>
                    <a:pt x="2240" y="2918"/>
                    <a:pt x="2260" y="2918"/>
                    <a:pt x="2279" y="2918"/>
                  </a:cubicBezTo>
                  <a:lnTo>
                    <a:pt x="2279" y="2918"/>
                  </a:lnTo>
                  <a:cubicBezTo>
                    <a:pt x="2279" y="2918"/>
                    <a:pt x="2280" y="2918"/>
                    <a:pt x="2280" y="2918"/>
                  </a:cubicBezTo>
                  <a:cubicBezTo>
                    <a:pt x="2379" y="2918"/>
                    <a:pt x="2499" y="2918"/>
                    <a:pt x="2456" y="2902"/>
                  </a:cubicBezTo>
                  <a:lnTo>
                    <a:pt x="2456" y="2902"/>
                  </a:lnTo>
                  <a:cubicBezTo>
                    <a:pt x="2410" y="2915"/>
                    <a:pt x="2351" y="2918"/>
                    <a:pt x="2279" y="2918"/>
                  </a:cubicBezTo>
                  <a:lnTo>
                    <a:pt x="2279" y="2918"/>
                  </a:lnTo>
                  <a:cubicBezTo>
                    <a:pt x="2128" y="2888"/>
                    <a:pt x="2128" y="2888"/>
                    <a:pt x="2280" y="2888"/>
                  </a:cubicBezTo>
                  <a:lnTo>
                    <a:pt x="2401" y="2888"/>
                  </a:lnTo>
                  <a:cubicBezTo>
                    <a:pt x="2429" y="2893"/>
                    <a:pt x="2447" y="2898"/>
                    <a:pt x="2456" y="2902"/>
                  </a:cubicBezTo>
                  <a:lnTo>
                    <a:pt x="2456" y="2902"/>
                  </a:lnTo>
                  <a:cubicBezTo>
                    <a:pt x="2469" y="2898"/>
                    <a:pt x="2482" y="2893"/>
                    <a:pt x="2493" y="2888"/>
                  </a:cubicBezTo>
                  <a:cubicBezTo>
                    <a:pt x="2584" y="2888"/>
                    <a:pt x="2645" y="2857"/>
                    <a:pt x="2493" y="2857"/>
                  </a:cubicBezTo>
                  <a:lnTo>
                    <a:pt x="2432" y="2857"/>
                  </a:lnTo>
                  <a:cubicBezTo>
                    <a:pt x="2432" y="2827"/>
                    <a:pt x="2523" y="2827"/>
                    <a:pt x="2523" y="2827"/>
                  </a:cubicBezTo>
                  <a:cubicBezTo>
                    <a:pt x="2584" y="2827"/>
                    <a:pt x="2584" y="2797"/>
                    <a:pt x="2584" y="2766"/>
                  </a:cubicBezTo>
                  <a:cubicBezTo>
                    <a:pt x="2584" y="2736"/>
                    <a:pt x="2584" y="2705"/>
                    <a:pt x="2675" y="2705"/>
                  </a:cubicBezTo>
                  <a:cubicBezTo>
                    <a:pt x="2736" y="2705"/>
                    <a:pt x="2736" y="2675"/>
                    <a:pt x="2736" y="2675"/>
                  </a:cubicBezTo>
                  <a:lnTo>
                    <a:pt x="2736" y="2675"/>
                  </a:lnTo>
                  <a:cubicBezTo>
                    <a:pt x="2724" y="2681"/>
                    <a:pt x="2715" y="2683"/>
                    <a:pt x="2707" y="2683"/>
                  </a:cubicBezTo>
                  <a:cubicBezTo>
                    <a:pt x="2675" y="2683"/>
                    <a:pt x="2675" y="2639"/>
                    <a:pt x="2675" y="2614"/>
                  </a:cubicBezTo>
                  <a:cubicBezTo>
                    <a:pt x="2675" y="2554"/>
                    <a:pt x="2675" y="2523"/>
                    <a:pt x="2614" y="2523"/>
                  </a:cubicBezTo>
                  <a:cubicBezTo>
                    <a:pt x="2675" y="2523"/>
                    <a:pt x="2705" y="2493"/>
                    <a:pt x="2705" y="2493"/>
                  </a:cubicBezTo>
                  <a:cubicBezTo>
                    <a:pt x="2614" y="2493"/>
                    <a:pt x="2614" y="2462"/>
                    <a:pt x="2614" y="2462"/>
                  </a:cubicBezTo>
                  <a:cubicBezTo>
                    <a:pt x="2705" y="2462"/>
                    <a:pt x="2705" y="2462"/>
                    <a:pt x="2705" y="2432"/>
                  </a:cubicBezTo>
                  <a:lnTo>
                    <a:pt x="2614" y="2432"/>
                  </a:lnTo>
                  <a:cubicBezTo>
                    <a:pt x="2614" y="2432"/>
                    <a:pt x="2614" y="2402"/>
                    <a:pt x="2705" y="2341"/>
                  </a:cubicBezTo>
                  <a:lnTo>
                    <a:pt x="2645" y="2341"/>
                  </a:lnTo>
                  <a:cubicBezTo>
                    <a:pt x="2553" y="2371"/>
                    <a:pt x="2493" y="2371"/>
                    <a:pt x="2493" y="2371"/>
                  </a:cubicBezTo>
                  <a:cubicBezTo>
                    <a:pt x="2493" y="2371"/>
                    <a:pt x="2553" y="2341"/>
                    <a:pt x="2645" y="2341"/>
                  </a:cubicBezTo>
                  <a:cubicBezTo>
                    <a:pt x="2705" y="2341"/>
                    <a:pt x="2705" y="2341"/>
                    <a:pt x="2705" y="2310"/>
                  </a:cubicBezTo>
                  <a:cubicBezTo>
                    <a:pt x="2645" y="2310"/>
                    <a:pt x="2645" y="2280"/>
                    <a:pt x="2645" y="2250"/>
                  </a:cubicBezTo>
                  <a:cubicBezTo>
                    <a:pt x="2645" y="2205"/>
                    <a:pt x="2645" y="2177"/>
                    <a:pt x="2621" y="2177"/>
                  </a:cubicBezTo>
                  <a:cubicBezTo>
                    <a:pt x="2612" y="2177"/>
                    <a:pt x="2600" y="2181"/>
                    <a:pt x="2584" y="2189"/>
                  </a:cubicBezTo>
                  <a:cubicBezTo>
                    <a:pt x="2546" y="2201"/>
                    <a:pt x="2524" y="2209"/>
                    <a:pt x="2517" y="2209"/>
                  </a:cubicBezTo>
                  <a:cubicBezTo>
                    <a:pt x="2508" y="2209"/>
                    <a:pt x="2530" y="2194"/>
                    <a:pt x="2584" y="2158"/>
                  </a:cubicBezTo>
                  <a:cubicBezTo>
                    <a:pt x="2635" y="2136"/>
                    <a:pt x="2674" y="2120"/>
                    <a:pt x="2703" y="2107"/>
                  </a:cubicBezTo>
                  <a:lnTo>
                    <a:pt x="2703" y="2107"/>
                  </a:lnTo>
                  <a:cubicBezTo>
                    <a:pt x="2671" y="2116"/>
                    <a:pt x="2621" y="2128"/>
                    <a:pt x="2584" y="2128"/>
                  </a:cubicBezTo>
                  <a:cubicBezTo>
                    <a:pt x="2691" y="2085"/>
                    <a:pt x="2677" y="2042"/>
                    <a:pt x="2617" y="2042"/>
                  </a:cubicBezTo>
                  <a:cubicBezTo>
                    <a:pt x="2592" y="2042"/>
                    <a:pt x="2559" y="2049"/>
                    <a:pt x="2523" y="2067"/>
                  </a:cubicBezTo>
                  <a:cubicBezTo>
                    <a:pt x="2553" y="2037"/>
                    <a:pt x="2523" y="2037"/>
                    <a:pt x="2584" y="2037"/>
                  </a:cubicBezTo>
                  <a:cubicBezTo>
                    <a:pt x="2645" y="2006"/>
                    <a:pt x="2645" y="2006"/>
                    <a:pt x="2675" y="1976"/>
                  </a:cubicBezTo>
                  <a:lnTo>
                    <a:pt x="2675" y="1946"/>
                  </a:lnTo>
                  <a:cubicBezTo>
                    <a:pt x="2628" y="1964"/>
                    <a:pt x="2601" y="1972"/>
                    <a:pt x="2590" y="1972"/>
                  </a:cubicBezTo>
                  <a:cubicBezTo>
                    <a:pt x="2564" y="1972"/>
                    <a:pt x="2612" y="1936"/>
                    <a:pt x="2675" y="1915"/>
                  </a:cubicBezTo>
                  <a:cubicBezTo>
                    <a:pt x="2736" y="1885"/>
                    <a:pt x="2736" y="1885"/>
                    <a:pt x="2736" y="1854"/>
                  </a:cubicBezTo>
                  <a:lnTo>
                    <a:pt x="2736" y="1854"/>
                  </a:lnTo>
                  <a:cubicBezTo>
                    <a:pt x="2689" y="1873"/>
                    <a:pt x="2665" y="1880"/>
                    <a:pt x="2656" y="1880"/>
                  </a:cubicBezTo>
                  <a:cubicBezTo>
                    <a:pt x="2637" y="1880"/>
                    <a:pt x="2694" y="1845"/>
                    <a:pt x="2736" y="1824"/>
                  </a:cubicBezTo>
                  <a:lnTo>
                    <a:pt x="2736" y="1794"/>
                  </a:lnTo>
                  <a:cubicBezTo>
                    <a:pt x="2705" y="1809"/>
                    <a:pt x="2690" y="1816"/>
                    <a:pt x="2683" y="1816"/>
                  </a:cubicBezTo>
                  <a:cubicBezTo>
                    <a:pt x="2675" y="1816"/>
                    <a:pt x="2675" y="1809"/>
                    <a:pt x="2675" y="1794"/>
                  </a:cubicBezTo>
                  <a:cubicBezTo>
                    <a:pt x="2675" y="1794"/>
                    <a:pt x="2675" y="1786"/>
                    <a:pt x="2667" y="1786"/>
                  </a:cubicBezTo>
                  <a:cubicBezTo>
                    <a:pt x="2660" y="1786"/>
                    <a:pt x="2645" y="1794"/>
                    <a:pt x="2614" y="1824"/>
                  </a:cubicBezTo>
                  <a:cubicBezTo>
                    <a:pt x="2523" y="1854"/>
                    <a:pt x="2462" y="1885"/>
                    <a:pt x="2462" y="1885"/>
                  </a:cubicBezTo>
                  <a:lnTo>
                    <a:pt x="2523" y="1854"/>
                  </a:lnTo>
                  <a:cubicBezTo>
                    <a:pt x="2584" y="1824"/>
                    <a:pt x="2614" y="1794"/>
                    <a:pt x="2614" y="1763"/>
                  </a:cubicBezTo>
                  <a:cubicBezTo>
                    <a:pt x="2614" y="1733"/>
                    <a:pt x="2614" y="1733"/>
                    <a:pt x="2675" y="1672"/>
                  </a:cubicBezTo>
                  <a:lnTo>
                    <a:pt x="2675" y="1672"/>
                  </a:lnTo>
                  <a:lnTo>
                    <a:pt x="2614" y="1702"/>
                  </a:lnTo>
                  <a:cubicBezTo>
                    <a:pt x="2675" y="1642"/>
                    <a:pt x="2675" y="1642"/>
                    <a:pt x="2614" y="1642"/>
                  </a:cubicBezTo>
                  <a:cubicBezTo>
                    <a:pt x="2698" y="1591"/>
                    <a:pt x="2735" y="1569"/>
                    <a:pt x="2727" y="1569"/>
                  </a:cubicBezTo>
                  <a:cubicBezTo>
                    <a:pt x="2720" y="1569"/>
                    <a:pt x="2683" y="1584"/>
                    <a:pt x="2614" y="1611"/>
                  </a:cubicBezTo>
                  <a:cubicBezTo>
                    <a:pt x="2675" y="1581"/>
                    <a:pt x="2675" y="1581"/>
                    <a:pt x="2675" y="1550"/>
                  </a:cubicBezTo>
                  <a:lnTo>
                    <a:pt x="2675" y="1550"/>
                  </a:lnTo>
                  <a:cubicBezTo>
                    <a:pt x="2657" y="1559"/>
                    <a:pt x="2645" y="1563"/>
                    <a:pt x="2638" y="1563"/>
                  </a:cubicBezTo>
                  <a:cubicBezTo>
                    <a:pt x="2622" y="1563"/>
                    <a:pt x="2641" y="1542"/>
                    <a:pt x="2705" y="1520"/>
                  </a:cubicBezTo>
                  <a:lnTo>
                    <a:pt x="2705" y="1520"/>
                  </a:lnTo>
                  <a:cubicBezTo>
                    <a:pt x="2660" y="1535"/>
                    <a:pt x="2637" y="1543"/>
                    <a:pt x="2626" y="1543"/>
                  </a:cubicBezTo>
                  <a:cubicBezTo>
                    <a:pt x="2614" y="1543"/>
                    <a:pt x="2614" y="1535"/>
                    <a:pt x="2614" y="1520"/>
                  </a:cubicBezTo>
                  <a:cubicBezTo>
                    <a:pt x="2667" y="1503"/>
                    <a:pt x="2689" y="1485"/>
                    <a:pt x="2669" y="1485"/>
                  </a:cubicBezTo>
                  <a:cubicBezTo>
                    <a:pt x="2655" y="1485"/>
                    <a:pt x="2618" y="1494"/>
                    <a:pt x="2553" y="1520"/>
                  </a:cubicBezTo>
                  <a:cubicBezTo>
                    <a:pt x="2614" y="1490"/>
                    <a:pt x="2705" y="1459"/>
                    <a:pt x="2614" y="1459"/>
                  </a:cubicBezTo>
                  <a:cubicBezTo>
                    <a:pt x="2614" y="1459"/>
                    <a:pt x="2614" y="1459"/>
                    <a:pt x="2553" y="1490"/>
                  </a:cubicBezTo>
                  <a:cubicBezTo>
                    <a:pt x="2614" y="1429"/>
                    <a:pt x="2614" y="1429"/>
                    <a:pt x="2614" y="1398"/>
                  </a:cubicBezTo>
                  <a:cubicBezTo>
                    <a:pt x="2660" y="1383"/>
                    <a:pt x="2683" y="1368"/>
                    <a:pt x="2675" y="1368"/>
                  </a:cubicBezTo>
                  <a:cubicBezTo>
                    <a:pt x="2667" y="1368"/>
                    <a:pt x="2629" y="1383"/>
                    <a:pt x="2553" y="1429"/>
                  </a:cubicBezTo>
                  <a:cubicBezTo>
                    <a:pt x="2480" y="1453"/>
                    <a:pt x="2426" y="1498"/>
                    <a:pt x="2408" y="1498"/>
                  </a:cubicBezTo>
                  <a:cubicBezTo>
                    <a:pt x="2404" y="1498"/>
                    <a:pt x="2401" y="1495"/>
                    <a:pt x="2401" y="1490"/>
                  </a:cubicBezTo>
                  <a:lnTo>
                    <a:pt x="2462" y="1459"/>
                  </a:lnTo>
                  <a:lnTo>
                    <a:pt x="2553" y="1398"/>
                  </a:lnTo>
                  <a:cubicBezTo>
                    <a:pt x="2614" y="1368"/>
                    <a:pt x="2645" y="1307"/>
                    <a:pt x="2645" y="1247"/>
                  </a:cubicBezTo>
                  <a:lnTo>
                    <a:pt x="2645" y="1247"/>
                  </a:lnTo>
                  <a:cubicBezTo>
                    <a:pt x="2645" y="1247"/>
                    <a:pt x="2553" y="1277"/>
                    <a:pt x="2493" y="1307"/>
                  </a:cubicBezTo>
                  <a:cubicBezTo>
                    <a:pt x="2528" y="1272"/>
                    <a:pt x="2543" y="1257"/>
                    <a:pt x="2537" y="1257"/>
                  </a:cubicBezTo>
                  <a:lnTo>
                    <a:pt x="2537" y="1257"/>
                  </a:lnTo>
                  <a:cubicBezTo>
                    <a:pt x="2533" y="1257"/>
                    <a:pt x="2518" y="1264"/>
                    <a:pt x="2493" y="1277"/>
                  </a:cubicBezTo>
                  <a:cubicBezTo>
                    <a:pt x="2536" y="1234"/>
                    <a:pt x="2594" y="1191"/>
                    <a:pt x="2603" y="1191"/>
                  </a:cubicBezTo>
                  <a:lnTo>
                    <a:pt x="2603" y="1191"/>
                  </a:lnTo>
                  <a:cubicBezTo>
                    <a:pt x="2606" y="1191"/>
                    <a:pt x="2602" y="1198"/>
                    <a:pt x="2584" y="1216"/>
                  </a:cubicBezTo>
                  <a:cubicBezTo>
                    <a:pt x="2584" y="1216"/>
                    <a:pt x="2584" y="1216"/>
                    <a:pt x="2645" y="1155"/>
                  </a:cubicBezTo>
                  <a:cubicBezTo>
                    <a:pt x="2668" y="1132"/>
                    <a:pt x="2673" y="1122"/>
                    <a:pt x="2668" y="1122"/>
                  </a:cubicBezTo>
                  <a:cubicBezTo>
                    <a:pt x="2659" y="1122"/>
                    <a:pt x="2621" y="1148"/>
                    <a:pt x="2584" y="1186"/>
                  </a:cubicBezTo>
                  <a:cubicBezTo>
                    <a:pt x="2520" y="1224"/>
                    <a:pt x="2483" y="1241"/>
                    <a:pt x="2473" y="1241"/>
                  </a:cubicBezTo>
                  <a:cubicBezTo>
                    <a:pt x="2458" y="1241"/>
                    <a:pt x="2495" y="1208"/>
                    <a:pt x="2584" y="1155"/>
                  </a:cubicBezTo>
                  <a:cubicBezTo>
                    <a:pt x="2647" y="1117"/>
                    <a:pt x="2668" y="1100"/>
                    <a:pt x="2660" y="1100"/>
                  </a:cubicBezTo>
                  <a:cubicBezTo>
                    <a:pt x="2649" y="1100"/>
                    <a:pt x="2581" y="1133"/>
                    <a:pt x="2493" y="1186"/>
                  </a:cubicBezTo>
                  <a:cubicBezTo>
                    <a:pt x="2493" y="1156"/>
                    <a:pt x="2493" y="1155"/>
                    <a:pt x="2582" y="1096"/>
                  </a:cubicBezTo>
                  <a:lnTo>
                    <a:pt x="2582" y="1096"/>
                  </a:lnTo>
                  <a:cubicBezTo>
                    <a:pt x="2576" y="1099"/>
                    <a:pt x="2558" y="1112"/>
                    <a:pt x="2493" y="1155"/>
                  </a:cubicBezTo>
                  <a:cubicBezTo>
                    <a:pt x="2457" y="1182"/>
                    <a:pt x="2437" y="1193"/>
                    <a:pt x="2430" y="1193"/>
                  </a:cubicBezTo>
                  <a:cubicBezTo>
                    <a:pt x="2414" y="1193"/>
                    <a:pt x="2476" y="1129"/>
                    <a:pt x="2584" y="1064"/>
                  </a:cubicBezTo>
                  <a:lnTo>
                    <a:pt x="2584" y="1064"/>
                  </a:lnTo>
                  <a:lnTo>
                    <a:pt x="2523" y="1095"/>
                  </a:lnTo>
                  <a:cubicBezTo>
                    <a:pt x="2523" y="1095"/>
                    <a:pt x="2523" y="1095"/>
                    <a:pt x="2523" y="1095"/>
                  </a:cubicBezTo>
                  <a:lnTo>
                    <a:pt x="2523" y="1095"/>
                  </a:lnTo>
                  <a:cubicBezTo>
                    <a:pt x="2493" y="1110"/>
                    <a:pt x="2485" y="1110"/>
                    <a:pt x="2477" y="1110"/>
                  </a:cubicBezTo>
                  <a:cubicBezTo>
                    <a:pt x="2470" y="1110"/>
                    <a:pt x="2463" y="1110"/>
                    <a:pt x="2436" y="1123"/>
                  </a:cubicBezTo>
                  <a:lnTo>
                    <a:pt x="2436" y="1123"/>
                  </a:lnTo>
                  <a:cubicBezTo>
                    <a:pt x="2446" y="1102"/>
                    <a:pt x="2501" y="1053"/>
                    <a:pt x="2584" y="1003"/>
                  </a:cubicBezTo>
                  <a:lnTo>
                    <a:pt x="2584" y="1003"/>
                  </a:lnTo>
                  <a:cubicBezTo>
                    <a:pt x="2523" y="1034"/>
                    <a:pt x="2432" y="1095"/>
                    <a:pt x="2432" y="1095"/>
                  </a:cubicBezTo>
                  <a:cubicBezTo>
                    <a:pt x="2432" y="1095"/>
                    <a:pt x="2432" y="1095"/>
                    <a:pt x="2523" y="1034"/>
                  </a:cubicBezTo>
                  <a:cubicBezTo>
                    <a:pt x="2573" y="984"/>
                    <a:pt x="2643" y="934"/>
                    <a:pt x="2617" y="934"/>
                  </a:cubicBezTo>
                  <a:cubicBezTo>
                    <a:pt x="2611" y="934"/>
                    <a:pt x="2601" y="937"/>
                    <a:pt x="2584" y="943"/>
                  </a:cubicBezTo>
                  <a:cubicBezTo>
                    <a:pt x="2584" y="943"/>
                    <a:pt x="2584" y="943"/>
                    <a:pt x="2675" y="882"/>
                  </a:cubicBezTo>
                  <a:cubicBezTo>
                    <a:pt x="2675" y="882"/>
                    <a:pt x="2675" y="882"/>
                    <a:pt x="2675" y="851"/>
                  </a:cubicBezTo>
                  <a:cubicBezTo>
                    <a:pt x="2675" y="851"/>
                    <a:pt x="2675" y="844"/>
                    <a:pt x="2667" y="844"/>
                  </a:cubicBezTo>
                  <a:cubicBezTo>
                    <a:pt x="2660" y="844"/>
                    <a:pt x="2645" y="851"/>
                    <a:pt x="2614" y="882"/>
                  </a:cubicBezTo>
                  <a:cubicBezTo>
                    <a:pt x="2614" y="882"/>
                    <a:pt x="2614" y="851"/>
                    <a:pt x="2675" y="791"/>
                  </a:cubicBezTo>
                  <a:lnTo>
                    <a:pt x="2675" y="791"/>
                  </a:lnTo>
                  <a:cubicBezTo>
                    <a:pt x="2614" y="851"/>
                    <a:pt x="2614" y="851"/>
                    <a:pt x="2614" y="851"/>
                  </a:cubicBezTo>
                  <a:lnTo>
                    <a:pt x="2614" y="821"/>
                  </a:lnTo>
                  <a:cubicBezTo>
                    <a:pt x="2523" y="882"/>
                    <a:pt x="2523" y="882"/>
                    <a:pt x="2523" y="882"/>
                  </a:cubicBezTo>
                  <a:cubicBezTo>
                    <a:pt x="2523" y="882"/>
                    <a:pt x="2614" y="791"/>
                    <a:pt x="2614" y="791"/>
                  </a:cubicBezTo>
                  <a:cubicBezTo>
                    <a:pt x="2614" y="779"/>
                    <a:pt x="2614" y="772"/>
                    <a:pt x="2610" y="772"/>
                  </a:cubicBezTo>
                  <a:cubicBezTo>
                    <a:pt x="2602" y="772"/>
                    <a:pt x="2581" y="794"/>
                    <a:pt x="2523" y="851"/>
                  </a:cubicBezTo>
                  <a:cubicBezTo>
                    <a:pt x="2523" y="851"/>
                    <a:pt x="2503" y="871"/>
                    <a:pt x="2497" y="871"/>
                  </a:cubicBezTo>
                  <a:cubicBezTo>
                    <a:pt x="2493" y="871"/>
                    <a:pt x="2497" y="860"/>
                    <a:pt x="2523" y="821"/>
                  </a:cubicBezTo>
                  <a:cubicBezTo>
                    <a:pt x="2523" y="821"/>
                    <a:pt x="2614" y="730"/>
                    <a:pt x="2614" y="730"/>
                  </a:cubicBezTo>
                  <a:cubicBezTo>
                    <a:pt x="2614" y="717"/>
                    <a:pt x="2614" y="710"/>
                    <a:pt x="2610" y="710"/>
                  </a:cubicBezTo>
                  <a:cubicBezTo>
                    <a:pt x="2604" y="710"/>
                    <a:pt x="2589" y="725"/>
                    <a:pt x="2553" y="760"/>
                  </a:cubicBezTo>
                  <a:cubicBezTo>
                    <a:pt x="2628" y="667"/>
                    <a:pt x="2657" y="631"/>
                    <a:pt x="2654" y="631"/>
                  </a:cubicBezTo>
                  <a:lnTo>
                    <a:pt x="2654" y="631"/>
                  </a:lnTo>
                  <a:cubicBezTo>
                    <a:pt x="2652" y="631"/>
                    <a:pt x="2638" y="645"/>
                    <a:pt x="2614" y="669"/>
                  </a:cubicBezTo>
                  <a:cubicBezTo>
                    <a:pt x="2553" y="730"/>
                    <a:pt x="2553" y="730"/>
                    <a:pt x="2553" y="730"/>
                  </a:cubicBezTo>
                  <a:lnTo>
                    <a:pt x="2553" y="730"/>
                  </a:lnTo>
                  <a:cubicBezTo>
                    <a:pt x="2591" y="692"/>
                    <a:pt x="2605" y="666"/>
                    <a:pt x="2596" y="666"/>
                  </a:cubicBezTo>
                  <a:cubicBezTo>
                    <a:pt x="2591" y="666"/>
                    <a:pt x="2577" y="676"/>
                    <a:pt x="2553" y="699"/>
                  </a:cubicBezTo>
                  <a:cubicBezTo>
                    <a:pt x="2553" y="699"/>
                    <a:pt x="2553" y="699"/>
                    <a:pt x="2614" y="639"/>
                  </a:cubicBezTo>
                  <a:lnTo>
                    <a:pt x="2614" y="608"/>
                  </a:lnTo>
                  <a:cubicBezTo>
                    <a:pt x="2562" y="650"/>
                    <a:pt x="2538" y="667"/>
                    <a:pt x="2532" y="667"/>
                  </a:cubicBezTo>
                  <a:cubicBezTo>
                    <a:pt x="2522" y="667"/>
                    <a:pt x="2574" y="607"/>
                    <a:pt x="2614" y="547"/>
                  </a:cubicBezTo>
                  <a:lnTo>
                    <a:pt x="2614" y="547"/>
                  </a:lnTo>
                  <a:cubicBezTo>
                    <a:pt x="2614" y="547"/>
                    <a:pt x="2614" y="548"/>
                    <a:pt x="2557" y="605"/>
                  </a:cubicBezTo>
                  <a:lnTo>
                    <a:pt x="2557" y="605"/>
                  </a:lnTo>
                  <a:cubicBezTo>
                    <a:pt x="2635" y="527"/>
                    <a:pt x="2671" y="490"/>
                    <a:pt x="2667" y="490"/>
                  </a:cubicBezTo>
                  <a:lnTo>
                    <a:pt x="2667" y="490"/>
                  </a:lnTo>
                  <a:cubicBezTo>
                    <a:pt x="2663" y="490"/>
                    <a:pt x="2625" y="520"/>
                    <a:pt x="2553" y="578"/>
                  </a:cubicBezTo>
                  <a:cubicBezTo>
                    <a:pt x="2523" y="598"/>
                    <a:pt x="2506" y="608"/>
                    <a:pt x="2502" y="608"/>
                  </a:cubicBezTo>
                  <a:cubicBezTo>
                    <a:pt x="2493" y="608"/>
                    <a:pt x="2533" y="568"/>
                    <a:pt x="2614" y="487"/>
                  </a:cubicBezTo>
                  <a:cubicBezTo>
                    <a:pt x="2676" y="445"/>
                    <a:pt x="2724" y="404"/>
                    <a:pt x="2748" y="382"/>
                  </a:cubicBezTo>
                  <a:lnTo>
                    <a:pt x="2748" y="382"/>
                  </a:lnTo>
                  <a:cubicBezTo>
                    <a:pt x="2730" y="398"/>
                    <a:pt x="2719" y="403"/>
                    <a:pt x="2713" y="403"/>
                  </a:cubicBezTo>
                  <a:cubicBezTo>
                    <a:pt x="2705" y="403"/>
                    <a:pt x="2705" y="395"/>
                    <a:pt x="2705" y="395"/>
                  </a:cubicBezTo>
                  <a:cubicBezTo>
                    <a:pt x="2651" y="450"/>
                    <a:pt x="2629" y="461"/>
                    <a:pt x="2620" y="461"/>
                  </a:cubicBezTo>
                  <a:cubicBezTo>
                    <a:pt x="2614" y="461"/>
                    <a:pt x="2614" y="456"/>
                    <a:pt x="2614" y="456"/>
                  </a:cubicBezTo>
                  <a:cubicBezTo>
                    <a:pt x="2614" y="450"/>
                    <a:pt x="2611" y="447"/>
                    <a:pt x="2607" y="447"/>
                  </a:cubicBezTo>
                  <a:cubicBezTo>
                    <a:pt x="2596" y="447"/>
                    <a:pt x="2572" y="465"/>
                    <a:pt x="2560" y="465"/>
                  </a:cubicBezTo>
                  <a:cubicBezTo>
                    <a:pt x="2556" y="465"/>
                    <a:pt x="2553" y="463"/>
                    <a:pt x="2553" y="456"/>
                  </a:cubicBezTo>
                  <a:cubicBezTo>
                    <a:pt x="2553" y="456"/>
                    <a:pt x="2553" y="426"/>
                    <a:pt x="2645" y="365"/>
                  </a:cubicBezTo>
                  <a:cubicBezTo>
                    <a:pt x="2645" y="365"/>
                    <a:pt x="2645" y="357"/>
                    <a:pt x="2633" y="357"/>
                  </a:cubicBezTo>
                  <a:cubicBezTo>
                    <a:pt x="2622" y="357"/>
                    <a:pt x="2599" y="365"/>
                    <a:pt x="2553" y="395"/>
                  </a:cubicBezTo>
                  <a:lnTo>
                    <a:pt x="2553" y="365"/>
                  </a:lnTo>
                  <a:lnTo>
                    <a:pt x="2553" y="365"/>
                  </a:lnTo>
                  <a:cubicBezTo>
                    <a:pt x="2553" y="365"/>
                    <a:pt x="2553" y="365"/>
                    <a:pt x="2553" y="365"/>
                  </a:cubicBezTo>
                  <a:lnTo>
                    <a:pt x="2553" y="365"/>
                  </a:lnTo>
                  <a:cubicBezTo>
                    <a:pt x="2462" y="426"/>
                    <a:pt x="2462" y="426"/>
                    <a:pt x="2462" y="426"/>
                  </a:cubicBezTo>
                  <a:cubicBezTo>
                    <a:pt x="2496" y="392"/>
                    <a:pt x="2456" y="368"/>
                    <a:pt x="2403" y="368"/>
                  </a:cubicBezTo>
                  <a:cubicBezTo>
                    <a:pt x="2360" y="368"/>
                    <a:pt x="2307" y="385"/>
                    <a:pt x="2280" y="426"/>
                  </a:cubicBezTo>
                  <a:lnTo>
                    <a:pt x="2249" y="426"/>
                  </a:lnTo>
                  <a:cubicBezTo>
                    <a:pt x="2303" y="359"/>
                    <a:pt x="2315" y="333"/>
                    <a:pt x="2304" y="333"/>
                  </a:cubicBezTo>
                  <a:cubicBezTo>
                    <a:pt x="2291" y="333"/>
                    <a:pt x="2240" y="375"/>
                    <a:pt x="2189" y="426"/>
                  </a:cubicBezTo>
                  <a:cubicBezTo>
                    <a:pt x="2128" y="487"/>
                    <a:pt x="2128" y="487"/>
                    <a:pt x="2128" y="487"/>
                  </a:cubicBezTo>
                  <a:lnTo>
                    <a:pt x="2128" y="487"/>
                  </a:lnTo>
                  <a:cubicBezTo>
                    <a:pt x="2202" y="394"/>
                    <a:pt x="2220" y="357"/>
                    <a:pt x="2208" y="357"/>
                  </a:cubicBezTo>
                  <a:lnTo>
                    <a:pt x="2208" y="357"/>
                  </a:lnTo>
                  <a:cubicBezTo>
                    <a:pt x="2201" y="357"/>
                    <a:pt x="2182" y="372"/>
                    <a:pt x="2158" y="395"/>
                  </a:cubicBezTo>
                  <a:cubicBezTo>
                    <a:pt x="2097" y="471"/>
                    <a:pt x="2059" y="509"/>
                    <a:pt x="2052" y="509"/>
                  </a:cubicBezTo>
                  <a:cubicBezTo>
                    <a:pt x="2049" y="509"/>
                    <a:pt x="2050" y="504"/>
                    <a:pt x="2056" y="494"/>
                  </a:cubicBezTo>
                  <a:lnTo>
                    <a:pt x="2056" y="494"/>
                  </a:lnTo>
                  <a:cubicBezTo>
                    <a:pt x="2019" y="519"/>
                    <a:pt x="2006" y="532"/>
                    <a:pt x="2006" y="532"/>
                  </a:cubicBezTo>
                  <a:cubicBezTo>
                    <a:pt x="2006" y="532"/>
                    <a:pt x="2021" y="517"/>
                    <a:pt x="2037" y="487"/>
                  </a:cubicBezTo>
                  <a:cubicBezTo>
                    <a:pt x="2111" y="394"/>
                    <a:pt x="2140" y="357"/>
                    <a:pt x="2137" y="357"/>
                  </a:cubicBezTo>
                  <a:lnTo>
                    <a:pt x="2137" y="357"/>
                  </a:lnTo>
                  <a:cubicBezTo>
                    <a:pt x="2135" y="357"/>
                    <a:pt x="2121" y="372"/>
                    <a:pt x="2097" y="395"/>
                  </a:cubicBezTo>
                  <a:cubicBezTo>
                    <a:pt x="2037" y="471"/>
                    <a:pt x="2006" y="509"/>
                    <a:pt x="2002" y="509"/>
                  </a:cubicBezTo>
                  <a:cubicBezTo>
                    <a:pt x="1999" y="509"/>
                    <a:pt x="2021" y="471"/>
                    <a:pt x="2067" y="395"/>
                  </a:cubicBezTo>
                  <a:lnTo>
                    <a:pt x="2067" y="395"/>
                  </a:lnTo>
                  <a:cubicBezTo>
                    <a:pt x="2006" y="471"/>
                    <a:pt x="1968" y="509"/>
                    <a:pt x="1961" y="509"/>
                  </a:cubicBezTo>
                  <a:cubicBezTo>
                    <a:pt x="1953" y="509"/>
                    <a:pt x="1976" y="471"/>
                    <a:pt x="2037" y="395"/>
                  </a:cubicBezTo>
                  <a:cubicBezTo>
                    <a:pt x="2037" y="395"/>
                    <a:pt x="2050" y="368"/>
                    <a:pt x="2041" y="368"/>
                  </a:cubicBezTo>
                  <a:cubicBezTo>
                    <a:pt x="2037" y="368"/>
                    <a:pt x="2027" y="375"/>
                    <a:pt x="2006" y="395"/>
                  </a:cubicBezTo>
                  <a:cubicBezTo>
                    <a:pt x="2006" y="395"/>
                    <a:pt x="2037" y="335"/>
                    <a:pt x="1976" y="335"/>
                  </a:cubicBezTo>
                  <a:cubicBezTo>
                    <a:pt x="1954" y="324"/>
                    <a:pt x="1940" y="316"/>
                    <a:pt x="1928" y="316"/>
                  </a:cubicBezTo>
                  <a:cubicBezTo>
                    <a:pt x="1907" y="316"/>
                    <a:pt x="1893" y="338"/>
                    <a:pt x="1854" y="395"/>
                  </a:cubicBezTo>
                  <a:cubicBezTo>
                    <a:pt x="1854" y="395"/>
                    <a:pt x="1885" y="304"/>
                    <a:pt x="1885" y="304"/>
                  </a:cubicBezTo>
                  <a:cubicBezTo>
                    <a:pt x="1854" y="304"/>
                    <a:pt x="1854" y="304"/>
                    <a:pt x="1885" y="243"/>
                  </a:cubicBezTo>
                  <a:lnTo>
                    <a:pt x="1885" y="243"/>
                  </a:lnTo>
                  <a:cubicBezTo>
                    <a:pt x="1819" y="325"/>
                    <a:pt x="1780" y="354"/>
                    <a:pt x="1763" y="354"/>
                  </a:cubicBezTo>
                  <a:cubicBezTo>
                    <a:pt x="1748" y="354"/>
                    <a:pt x="1749" y="332"/>
                    <a:pt x="1763" y="304"/>
                  </a:cubicBezTo>
                  <a:lnTo>
                    <a:pt x="1763" y="304"/>
                  </a:lnTo>
                  <a:cubicBezTo>
                    <a:pt x="1763" y="304"/>
                    <a:pt x="1763" y="305"/>
                    <a:pt x="1702" y="365"/>
                  </a:cubicBezTo>
                  <a:cubicBezTo>
                    <a:pt x="1672" y="411"/>
                    <a:pt x="1657" y="433"/>
                    <a:pt x="1653" y="433"/>
                  </a:cubicBezTo>
                  <a:cubicBezTo>
                    <a:pt x="1649" y="433"/>
                    <a:pt x="1657" y="411"/>
                    <a:pt x="1672" y="365"/>
                  </a:cubicBezTo>
                  <a:cubicBezTo>
                    <a:pt x="1707" y="330"/>
                    <a:pt x="1722" y="285"/>
                    <a:pt x="1711" y="282"/>
                  </a:cubicBezTo>
                  <a:lnTo>
                    <a:pt x="1711" y="282"/>
                  </a:lnTo>
                  <a:cubicBezTo>
                    <a:pt x="1711" y="280"/>
                    <a:pt x="1710" y="279"/>
                    <a:pt x="1709" y="279"/>
                  </a:cubicBezTo>
                  <a:lnTo>
                    <a:pt x="1709" y="279"/>
                  </a:lnTo>
                  <a:cubicBezTo>
                    <a:pt x="1700" y="279"/>
                    <a:pt x="1663" y="322"/>
                    <a:pt x="1642" y="365"/>
                  </a:cubicBezTo>
                  <a:cubicBezTo>
                    <a:pt x="1600" y="435"/>
                    <a:pt x="1577" y="472"/>
                    <a:pt x="1577" y="472"/>
                  </a:cubicBezTo>
                  <a:cubicBezTo>
                    <a:pt x="1576" y="472"/>
                    <a:pt x="1606" y="420"/>
                    <a:pt x="1672" y="304"/>
                  </a:cubicBezTo>
                  <a:cubicBezTo>
                    <a:pt x="1728" y="211"/>
                    <a:pt x="1749" y="175"/>
                    <a:pt x="1744" y="175"/>
                  </a:cubicBezTo>
                  <a:lnTo>
                    <a:pt x="1744" y="175"/>
                  </a:lnTo>
                  <a:cubicBezTo>
                    <a:pt x="1740" y="175"/>
                    <a:pt x="1726" y="190"/>
                    <a:pt x="1702" y="213"/>
                  </a:cubicBezTo>
                  <a:cubicBezTo>
                    <a:pt x="1680" y="279"/>
                    <a:pt x="1643" y="329"/>
                    <a:pt x="1635" y="329"/>
                  </a:cubicBezTo>
                  <a:cubicBezTo>
                    <a:pt x="1632" y="329"/>
                    <a:pt x="1633" y="321"/>
                    <a:pt x="1642" y="304"/>
                  </a:cubicBezTo>
                  <a:lnTo>
                    <a:pt x="1642" y="304"/>
                  </a:lnTo>
                  <a:cubicBezTo>
                    <a:pt x="1642" y="304"/>
                    <a:pt x="1641" y="306"/>
                    <a:pt x="1550" y="456"/>
                  </a:cubicBezTo>
                  <a:cubicBezTo>
                    <a:pt x="1490" y="517"/>
                    <a:pt x="1490" y="517"/>
                    <a:pt x="1490" y="517"/>
                  </a:cubicBezTo>
                  <a:cubicBezTo>
                    <a:pt x="1520" y="456"/>
                    <a:pt x="1520" y="456"/>
                    <a:pt x="1581" y="365"/>
                  </a:cubicBezTo>
                  <a:cubicBezTo>
                    <a:pt x="1581" y="365"/>
                    <a:pt x="1611" y="304"/>
                    <a:pt x="1642" y="213"/>
                  </a:cubicBezTo>
                  <a:cubicBezTo>
                    <a:pt x="1653" y="190"/>
                    <a:pt x="1661" y="175"/>
                    <a:pt x="1660" y="17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14"/>
            <p:cNvSpPr/>
            <p:nvPr/>
          </p:nvSpPr>
          <p:spPr>
            <a:xfrm>
              <a:off x="3554547" y="2076608"/>
              <a:ext cx="24156" cy="54847"/>
            </a:xfrm>
            <a:custGeom>
              <a:rect b="b" l="l" r="r" t="t"/>
              <a:pathLst>
                <a:path extrusionOk="0" h="3315" w="1460">
                  <a:moveTo>
                    <a:pt x="220" y="48"/>
                  </a:moveTo>
                  <a:cubicBezTo>
                    <a:pt x="224" y="48"/>
                    <a:pt x="218" y="51"/>
                    <a:pt x="199" y="55"/>
                  </a:cubicBezTo>
                  <a:lnTo>
                    <a:pt x="199" y="55"/>
                  </a:lnTo>
                  <a:cubicBezTo>
                    <a:pt x="211" y="50"/>
                    <a:pt x="218" y="48"/>
                    <a:pt x="220" y="48"/>
                  </a:cubicBezTo>
                  <a:close/>
                  <a:moveTo>
                    <a:pt x="609" y="62"/>
                  </a:moveTo>
                  <a:cubicBezTo>
                    <a:pt x="670" y="62"/>
                    <a:pt x="670" y="92"/>
                    <a:pt x="670" y="92"/>
                  </a:cubicBezTo>
                  <a:lnTo>
                    <a:pt x="548" y="92"/>
                  </a:lnTo>
                  <a:lnTo>
                    <a:pt x="609" y="62"/>
                  </a:lnTo>
                  <a:close/>
                  <a:moveTo>
                    <a:pt x="822" y="123"/>
                  </a:moveTo>
                  <a:cubicBezTo>
                    <a:pt x="820" y="153"/>
                    <a:pt x="730" y="153"/>
                    <a:pt x="670" y="153"/>
                  </a:cubicBezTo>
                  <a:cubicBezTo>
                    <a:pt x="588" y="153"/>
                    <a:pt x="653" y="128"/>
                    <a:pt x="822" y="123"/>
                  </a:cubicBezTo>
                  <a:close/>
                  <a:moveTo>
                    <a:pt x="1034" y="123"/>
                  </a:moveTo>
                  <a:lnTo>
                    <a:pt x="974" y="153"/>
                  </a:lnTo>
                  <a:lnTo>
                    <a:pt x="1034" y="153"/>
                  </a:lnTo>
                  <a:lnTo>
                    <a:pt x="1034" y="123"/>
                  </a:lnTo>
                  <a:close/>
                  <a:moveTo>
                    <a:pt x="791" y="244"/>
                  </a:moveTo>
                  <a:lnTo>
                    <a:pt x="791" y="274"/>
                  </a:lnTo>
                  <a:lnTo>
                    <a:pt x="700" y="244"/>
                  </a:lnTo>
                  <a:close/>
                  <a:moveTo>
                    <a:pt x="791" y="335"/>
                  </a:moveTo>
                  <a:cubicBezTo>
                    <a:pt x="787" y="340"/>
                    <a:pt x="785" y="344"/>
                    <a:pt x="785" y="347"/>
                  </a:cubicBezTo>
                  <a:lnTo>
                    <a:pt x="785" y="347"/>
                  </a:lnTo>
                  <a:cubicBezTo>
                    <a:pt x="789" y="344"/>
                    <a:pt x="791" y="340"/>
                    <a:pt x="791" y="335"/>
                  </a:cubicBezTo>
                  <a:close/>
                  <a:moveTo>
                    <a:pt x="335" y="548"/>
                  </a:moveTo>
                  <a:lnTo>
                    <a:pt x="457" y="578"/>
                  </a:lnTo>
                  <a:lnTo>
                    <a:pt x="335" y="578"/>
                  </a:lnTo>
                  <a:cubicBezTo>
                    <a:pt x="335" y="578"/>
                    <a:pt x="335" y="548"/>
                    <a:pt x="335" y="548"/>
                  </a:cubicBezTo>
                  <a:close/>
                  <a:moveTo>
                    <a:pt x="54" y="677"/>
                  </a:moveTo>
                  <a:cubicBezTo>
                    <a:pt x="47" y="677"/>
                    <a:pt x="62" y="685"/>
                    <a:pt x="92" y="700"/>
                  </a:cubicBezTo>
                  <a:lnTo>
                    <a:pt x="153" y="700"/>
                  </a:lnTo>
                  <a:cubicBezTo>
                    <a:pt x="92" y="685"/>
                    <a:pt x="62" y="677"/>
                    <a:pt x="54" y="677"/>
                  </a:cubicBezTo>
                  <a:close/>
                  <a:moveTo>
                    <a:pt x="630" y="656"/>
                  </a:moveTo>
                  <a:cubicBezTo>
                    <a:pt x="660" y="656"/>
                    <a:pt x="720" y="670"/>
                    <a:pt x="822" y="670"/>
                  </a:cubicBezTo>
                  <a:lnTo>
                    <a:pt x="730" y="670"/>
                  </a:lnTo>
                  <a:cubicBezTo>
                    <a:pt x="822" y="670"/>
                    <a:pt x="822" y="700"/>
                    <a:pt x="822" y="700"/>
                  </a:cubicBezTo>
                  <a:lnTo>
                    <a:pt x="578" y="700"/>
                  </a:lnTo>
                  <a:cubicBezTo>
                    <a:pt x="578" y="700"/>
                    <a:pt x="670" y="670"/>
                    <a:pt x="730" y="670"/>
                  </a:cubicBezTo>
                  <a:lnTo>
                    <a:pt x="609" y="670"/>
                  </a:lnTo>
                  <a:cubicBezTo>
                    <a:pt x="609" y="660"/>
                    <a:pt x="616" y="656"/>
                    <a:pt x="630" y="656"/>
                  </a:cubicBezTo>
                  <a:close/>
                  <a:moveTo>
                    <a:pt x="92" y="761"/>
                  </a:moveTo>
                  <a:cubicBezTo>
                    <a:pt x="124" y="761"/>
                    <a:pt x="156" y="761"/>
                    <a:pt x="192" y="765"/>
                  </a:cubicBezTo>
                  <a:lnTo>
                    <a:pt x="192" y="765"/>
                  </a:lnTo>
                  <a:cubicBezTo>
                    <a:pt x="183" y="761"/>
                    <a:pt x="182" y="761"/>
                    <a:pt x="214" y="761"/>
                  </a:cubicBezTo>
                  <a:close/>
                  <a:moveTo>
                    <a:pt x="578" y="791"/>
                  </a:moveTo>
                  <a:cubicBezTo>
                    <a:pt x="670" y="791"/>
                    <a:pt x="730" y="791"/>
                    <a:pt x="730" y="822"/>
                  </a:cubicBezTo>
                  <a:lnTo>
                    <a:pt x="578" y="822"/>
                  </a:lnTo>
                  <a:lnTo>
                    <a:pt x="578" y="791"/>
                  </a:lnTo>
                  <a:close/>
                  <a:moveTo>
                    <a:pt x="366" y="943"/>
                  </a:moveTo>
                  <a:cubicBezTo>
                    <a:pt x="305" y="943"/>
                    <a:pt x="258" y="957"/>
                    <a:pt x="278" y="957"/>
                  </a:cubicBezTo>
                  <a:cubicBezTo>
                    <a:pt x="288" y="957"/>
                    <a:pt x="315" y="953"/>
                    <a:pt x="366" y="943"/>
                  </a:cubicBezTo>
                  <a:close/>
                  <a:moveTo>
                    <a:pt x="1369" y="943"/>
                  </a:moveTo>
                  <a:lnTo>
                    <a:pt x="1369" y="974"/>
                  </a:lnTo>
                  <a:lnTo>
                    <a:pt x="1430" y="974"/>
                  </a:lnTo>
                  <a:cubicBezTo>
                    <a:pt x="1460" y="943"/>
                    <a:pt x="1460" y="943"/>
                    <a:pt x="1369" y="943"/>
                  </a:cubicBezTo>
                  <a:close/>
                  <a:moveTo>
                    <a:pt x="187" y="1051"/>
                  </a:moveTo>
                  <a:cubicBezTo>
                    <a:pt x="166" y="1051"/>
                    <a:pt x="214" y="1065"/>
                    <a:pt x="275" y="1065"/>
                  </a:cubicBezTo>
                  <a:cubicBezTo>
                    <a:pt x="224" y="1055"/>
                    <a:pt x="197" y="1051"/>
                    <a:pt x="187" y="1051"/>
                  </a:cubicBezTo>
                  <a:close/>
                  <a:moveTo>
                    <a:pt x="275" y="1459"/>
                  </a:moveTo>
                  <a:lnTo>
                    <a:pt x="275" y="1459"/>
                  </a:lnTo>
                  <a:cubicBezTo>
                    <a:pt x="275" y="1460"/>
                    <a:pt x="275" y="1460"/>
                    <a:pt x="275" y="1460"/>
                  </a:cubicBezTo>
                  <a:lnTo>
                    <a:pt x="305" y="1460"/>
                  </a:lnTo>
                  <a:cubicBezTo>
                    <a:pt x="294" y="1460"/>
                    <a:pt x="284" y="1460"/>
                    <a:pt x="275" y="1459"/>
                  </a:cubicBezTo>
                  <a:close/>
                  <a:moveTo>
                    <a:pt x="518" y="1521"/>
                  </a:moveTo>
                  <a:lnTo>
                    <a:pt x="518" y="1521"/>
                  </a:lnTo>
                  <a:cubicBezTo>
                    <a:pt x="548" y="1536"/>
                    <a:pt x="548" y="1544"/>
                    <a:pt x="540" y="1544"/>
                  </a:cubicBezTo>
                  <a:cubicBezTo>
                    <a:pt x="533" y="1544"/>
                    <a:pt x="518" y="1536"/>
                    <a:pt x="518" y="1521"/>
                  </a:cubicBezTo>
                  <a:close/>
                  <a:moveTo>
                    <a:pt x="487" y="1551"/>
                  </a:moveTo>
                  <a:lnTo>
                    <a:pt x="548" y="1582"/>
                  </a:lnTo>
                  <a:lnTo>
                    <a:pt x="396" y="1582"/>
                  </a:lnTo>
                  <a:lnTo>
                    <a:pt x="487" y="1551"/>
                  </a:lnTo>
                  <a:close/>
                  <a:moveTo>
                    <a:pt x="396" y="2220"/>
                  </a:moveTo>
                  <a:cubicBezTo>
                    <a:pt x="396" y="2230"/>
                    <a:pt x="389" y="2233"/>
                    <a:pt x="380" y="2233"/>
                  </a:cubicBezTo>
                  <a:cubicBezTo>
                    <a:pt x="362" y="2233"/>
                    <a:pt x="335" y="2220"/>
                    <a:pt x="335" y="2220"/>
                  </a:cubicBezTo>
                  <a:close/>
                  <a:moveTo>
                    <a:pt x="974" y="2341"/>
                  </a:moveTo>
                  <a:cubicBezTo>
                    <a:pt x="974" y="2372"/>
                    <a:pt x="974" y="2372"/>
                    <a:pt x="882" y="2372"/>
                  </a:cubicBezTo>
                  <a:cubicBezTo>
                    <a:pt x="882" y="2372"/>
                    <a:pt x="822" y="2372"/>
                    <a:pt x="822" y="2341"/>
                  </a:cubicBezTo>
                  <a:close/>
                  <a:moveTo>
                    <a:pt x="974" y="2372"/>
                  </a:moveTo>
                  <a:cubicBezTo>
                    <a:pt x="974" y="2372"/>
                    <a:pt x="1034" y="2372"/>
                    <a:pt x="1126" y="2402"/>
                  </a:cubicBezTo>
                  <a:lnTo>
                    <a:pt x="1034" y="2402"/>
                  </a:lnTo>
                  <a:cubicBezTo>
                    <a:pt x="974" y="2402"/>
                    <a:pt x="974" y="2372"/>
                    <a:pt x="974" y="2372"/>
                  </a:cubicBezTo>
                  <a:close/>
                  <a:moveTo>
                    <a:pt x="275" y="2554"/>
                  </a:moveTo>
                  <a:cubicBezTo>
                    <a:pt x="234" y="2554"/>
                    <a:pt x="220" y="2568"/>
                    <a:pt x="234" y="2568"/>
                  </a:cubicBezTo>
                  <a:cubicBezTo>
                    <a:pt x="241" y="2568"/>
                    <a:pt x="254" y="2564"/>
                    <a:pt x="275" y="2554"/>
                  </a:cubicBezTo>
                  <a:close/>
                  <a:moveTo>
                    <a:pt x="882" y="2828"/>
                  </a:moveTo>
                  <a:cubicBezTo>
                    <a:pt x="882" y="2858"/>
                    <a:pt x="882" y="2858"/>
                    <a:pt x="822" y="2858"/>
                  </a:cubicBezTo>
                  <a:cubicBezTo>
                    <a:pt x="761" y="2858"/>
                    <a:pt x="670" y="2828"/>
                    <a:pt x="670" y="2828"/>
                  </a:cubicBezTo>
                  <a:close/>
                  <a:moveTo>
                    <a:pt x="396" y="1"/>
                  </a:moveTo>
                  <a:cubicBezTo>
                    <a:pt x="183" y="1"/>
                    <a:pt x="183" y="31"/>
                    <a:pt x="396" y="31"/>
                  </a:cubicBezTo>
                  <a:lnTo>
                    <a:pt x="92" y="31"/>
                  </a:lnTo>
                  <a:cubicBezTo>
                    <a:pt x="92" y="54"/>
                    <a:pt x="92" y="60"/>
                    <a:pt x="128" y="61"/>
                  </a:cubicBezTo>
                  <a:lnTo>
                    <a:pt x="128" y="61"/>
                  </a:lnTo>
                  <a:cubicBezTo>
                    <a:pt x="117" y="62"/>
                    <a:pt x="105" y="62"/>
                    <a:pt x="92" y="62"/>
                  </a:cubicBezTo>
                  <a:lnTo>
                    <a:pt x="183" y="62"/>
                  </a:lnTo>
                  <a:lnTo>
                    <a:pt x="183" y="92"/>
                  </a:lnTo>
                  <a:cubicBezTo>
                    <a:pt x="183" y="92"/>
                    <a:pt x="183" y="123"/>
                    <a:pt x="244" y="123"/>
                  </a:cubicBezTo>
                  <a:lnTo>
                    <a:pt x="92" y="123"/>
                  </a:lnTo>
                  <a:cubicBezTo>
                    <a:pt x="31" y="123"/>
                    <a:pt x="79" y="136"/>
                    <a:pt x="162" y="136"/>
                  </a:cubicBezTo>
                  <a:cubicBezTo>
                    <a:pt x="204" y="136"/>
                    <a:pt x="254" y="133"/>
                    <a:pt x="305" y="123"/>
                  </a:cubicBezTo>
                  <a:cubicBezTo>
                    <a:pt x="305" y="153"/>
                    <a:pt x="396" y="153"/>
                    <a:pt x="396" y="153"/>
                  </a:cubicBezTo>
                  <a:lnTo>
                    <a:pt x="153" y="153"/>
                  </a:lnTo>
                  <a:cubicBezTo>
                    <a:pt x="153" y="183"/>
                    <a:pt x="305" y="183"/>
                    <a:pt x="396" y="183"/>
                  </a:cubicBezTo>
                  <a:lnTo>
                    <a:pt x="305" y="183"/>
                  </a:lnTo>
                  <a:cubicBezTo>
                    <a:pt x="244" y="183"/>
                    <a:pt x="153" y="183"/>
                    <a:pt x="244" y="214"/>
                  </a:cubicBezTo>
                  <a:cubicBezTo>
                    <a:pt x="244" y="244"/>
                    <a:pt x="244" y="244"/>
                    <a:pt x="153" y="244"/>
                  </a:cubicBezTo>
                  <a:cubicBezTo>
                    <a:pt x="92" y="244"/>
                    <a:pt x="244" y="244"/>
                    <a:pt x="366" y="274"/>
                  </a:cubicBezTo>
                  <a:lnTo>
                    <a:pt x="214" y="274"/>
                  </a:lnTo>
                  <a:cubicBezTo>
                    <a:pt x="62" y="274"/>
                    <a:pt x="62" y="274"/>
                    <a:pt x="214" y="305"/>
                  </a:cubicBezTo>
                  <a:lnTo>
                    <a:pt x="62" y="305"/>
                  </a:lnTo>
                  <a:cubicBezTo>
                    <a:pt x="153" y="305"/>
                    <a:pt x="153" y="335"/>
                    <a:pt x="153" y="335"/>
                  </a:cubicBezTo>
                  <a:lnTo>
                    <a:pt x="275" y="335"/>
                  </a:lnTo>
                  <a:cubicBezTo>
                    <a:pt x="426" y="335"/>
                    <a:pt x="426" y="366"/>
                    <a:pt x="426" y="366"/>
                  </a:cubicBezTo>
                  <a:lnTo>
                    <a:pt x="275" y="366"/>
                  </a:lnTo>
                  <a:cubicBezTo>
                    <a:pt x="275" y="366"/>
                    <a:pt x="275" y="366"/>
                    <a:pt x="274" y="367"/>
                  </a:cubicBezTo>
                  <a:lnTo>
                    <a:pt x="274" y="367"/>
                  </a:lnTo>
                  <a:cubicBezTo>
                    <a:pt x="258" y="366"/>
                    <a:pt x="236" y="366"/>
                    <a:pt x="214" y="366"/>
                  </a:cubicBezTo>
                  <a:cubicBezTo>
                    <a:pt x="123" y="366"/>
                    <a:pt x="123" y="366"/>
                    <a:pt x="123" y="396"/>
                  </a:cubicBezTo>
                  <a:lnTo>
                    <a:pt x="62" y="396"/>
                  </a:lnTo>
                  <a:cubicBezTo>
                    <a:pt x="62" y="426"/>
                    <a:pt x="62" y="426"/>
                    <a:pt x="123" y="426"/>
                  </a:cubicBezTo>
                  <a:lnTo>
                    <a:pt x="183" y="426"/>
                  </a:lnTo>
                  <a:cubicBezTo>
                    <a:pt x="183" y="426"/>
                    <a:pt x="183" y="457"/>
                    <a:pt x="275" y="457"/>
                  </a:cubicBezTo>
                  <a:lnTo>
                    <a:pt x="183" y="457"/>
                  </a:lnTo>
                  <a:cubicBezTo>
                    <a:pt x="275" y="457"/>
                    <a:pt x="275" y="487"/>
                    <a:pt x="183" y="487"/>
                  </a:cubicBezTo>
                  <a:lnTo>
                    <a:pt x="275" y="487"/>
                  </a:lnTo>
                  <a:cubicBezTo>
                    <a:pt x="183" y="487"/>
                    <a:pt x="183" y="487"/>
                    <a:pt x="183" y="518"/>
                  </a:cubicBezTo>
                  <a:cubicBezTo>
                    <a:pt x="244" y="518"/>
                    <a:pt x="244" y="548"/>
                    <a:pt x="183" y="548"/>
                  </a:cubicBezTo>
                  <a:cubicBezTo>
                    <a:pt x="244" y="578"/>
                    <a:pt x="244" y="578"/>
                    <a:pt x="244" y="578"/>
                  </a:cubicBezTo>
                  <a:cubicBezTo>
                    <a:pt x="396" y="578"/>
                    <a:pt x="396" y="609"/>
                    <a:pt x="244" y="609"/>
                  </a:cubicBezTo>
                  <a:lnTo>
                    <a:pt x="305" y="609"/>
                  </a:lnTo>
                  <a:cubicBezTo>
                    <a:pt x="183" y="609"/>
                    <a:pt x="92" y="639"/>
                    <a:pt x="92" y="639"/>
                  </a:cubicBezTo>
                  <a:lnTo>
                    <a:pt x="244" y="639"/>
                  </a:lnTo>
                  <a:cubicBezTo>
                    <a:pt x="31" y="639"/>
                    <a:pt x="31" y="670"/>
                    <a:pt x="183" y="670"/>
                  </a:cubicBezTo>
                  <a:cubicBezTo>
                    <a:pt x="305" y="700"/>
                    <a:pt x="305" y="700"/>
                    <a:pt x="153" y="700"/>
                  </a:cubicBezTo>
                  <a:lnTo>
                    <a:pt x="244" y="700"/>
                  </a:lnTo>
                  <a:cubicBezTo>
                    <a:pt x="92" y="730"/>
                    <a:pt x="1" y="730"/>
                    <a:pt x="153" y="730"/>
                  </a:cubicBezTo>
                  <a:cubicBezTo>
                    <a:pt x="153" y="730"/>
                    <a:pt x="153" y="730"/>
                    <a:pt x="244" y="761"/>
                  </a:cubicBezTo>
                  <a:lnTo>
                    <a:pt x="214" y="761"/>
                  </a:lnTo>
                  <a:cubicBezTo>
                    <a:pt x="214" y="761"/>
                    <a:pt x="305" y="761"/>
                    <a:pt x="305" y="791"/>
                  </a:cubicBezTo>
                  <a:cubicBezTo>
                    <a:pt x="262" y="777"/>
                    <a:pt x="225" y="769"/>
                    <a:pt x="192" y="765"/>
                  </a:cubicBezTo>
                  <a:lnTo>
                    <a:pt x="192" y="765"/>
                  </a:lnTo>
                  <a:cubicBezTo>
                    <a:pt x="200" y="769"/>
                    <a:pt x="214" y="777"/>
                    <a:pt x="214" y="791"/>
                  </a:cubicBezTo>
                  <a:lnTo>
                    <a:pt x="153" y="791"/>
                  </a:lnTo>
                  <a:cubicBezTo>
                    <a:pt x="214" y="791"/>
                    <a:pt x="214" y="822"/>
                    <a:pt x="153" y="822"/>
                  </a:cubicBezTo>
                  <a:cubicBezTo>
                    <a:pt x="153" y="852"/>
                    <a:pt x="214" y="852"/>
                    <a:pt x="214" y="852"/>
                  </a:cubicBezTo>
                  <a:cubicBezTo>
                    <a:pt x="366" y="852"/>
                    <a:pt x="366" y="852"/>
                    <a:pt x="214" y="882"/>
                  </a:cubicBezTo>
                  <a:cubicBezTo>
                    <a:pt x="366" y="882"/>
                    <a:pt x="426" y="913"/>
                    <a:pt x="275" y="913"/>
                  </a:cubicBezTo>
                  <a:lnTo>
                    <a:pt x="366" y="913"/>
                  </a:lnTo>
                  <a:cubicBezTo>
                    <a:pt x="366" y="913"/>
                    <a:pt x="426" y="913"/>
                    <a:pt x="366" y="943"/>
                  </a:cubicBezTo>
                  <a:lnTo>
                    <a:pt x="366" y="974"/>
                  </a:lnTo>
                  <a:lnTo>
                    <a:pt x="426" y="974"/>
                  </a:lnTo>
                  <a:cubicBezTo>
                    <a:pt x="487" y="974"/>
                    <a:pt x="487" y="974"/>
                    <a:pt x="487" y="1004"/>
                  </a:cubicBezTo>
                  <a:lnTo>
                    <a:pt x="426" y="1004"/>
                  </a:lnTo>
                  <a:cubicBezTo>
                    <a:pt x="335" y="1004"/>
                    <a:pt x="426" y="1004"/>
                    <a:pt x="426" y="974"/>
                  </a:cubicBezTo>
                  <a:cubicBezTo>
                    <a:pt x="366" y="974"/>
                    <a:pt x="275" y="974"/>
                    <a:pt x="275" y="1004"/>
                  </a:cubicBezTo>
                  <a:lnTo>
                    <a:pt x="335" y="1004"/>
                  </a:lnTo>
                  <a:cubicBezTo>
                    <a:pt x="275" y="1004"/>
                    <a:pt x="275" y="1034"/>
                    <a:pt x="275" y="1034"/>
                  </a:cubicBezTo>
                  <a:lnTo>
                    <a:pt x="335" y="1034"/>
                  </a:lnTo>
                  <a:cubicBezTo>
                    <a:pt x="335" y="1065"/>
                    <a:pt x="275" y="1065"/>
                    <a:pt x="275" y="1065"/>
                  </a:cubicBezTo>
                  <a:cubicBezTo>
                    <a:pt x="123" y="1065"/>
                    <a:pt x="275" y="1095"/>
                    <a:pt x="487" y="1095"/>
                  </a:cubicBezTo>
                  <a:lnTo>
                    <a:pt x="335" y="1095"/>
                  </a:lnTo>
                  <a:cubicBezTo>
                    <a:pt x="426" y="1126"/>
                    <a:pt x="426" y="1126"/>
                    <a:pt x="335" y="1126"/>
                  </a:cubicBezTo>
                  <a:lnTo>
                    <a:pt x="275" y="1126"/>
                  </a:lnTo>
                  <a:cubicBezTo>
                    <a:pt x="275" y="1156"/>
                    <a:pt x="275" y="1156"/>
                    <a:pt x="335" y="1156"/>
                  </a:cubicBezTo>
                  <a:cubicBezTo>
                    <a:pt x="275" y="1156"/>
                    <a:pt x="275" y="1186"/>
                    <a:pt x="244" y="1217"/>
                  </a:cubicBezTo>
                  <a:cubicBezTo>
                    <a:pt x="244" y="1247"/>
                    <a:pt x="244" y="1247"/>
                    <a:pt x="396" y="1247"/>
                  </a:cubicBezTo>
                  <a:cubicBezTo>
                    <a:pt x="335" y="1247"/>
                    <a:pt x="244" y="1278"/>
                    <a:pt x="335" y="1278"/>
                  </a:cubicBezTo>
                  <a:lnTo>
                    <a:pt x="244" y="1278"/>
                  </a:lnTo>
                  <a:cubicBezTo>
                    <a:pt x="396" y="1278"/>
                    <a:pt x="305" y="1278"/>
                    <a:pt x="244" y="1308"/>
                  </a:cubicBezTo>
                  <a:lnTo>
                    <a:pt x="183" y="1308"/>
                  </a:lnTo>
                  <a:cubicBezTo>
                    <a:pt x="244" y="1308"/>
                    <a:pt x="305" y="1338"/>
                    <a:pt x="153" y="1338"/>
                  </a:cubicBezTo>
                  <a:lnTo>
                    <a:pt x="244" y="1338"/>
                  </a:lnTo>
                  <a:cubicBezTo>
                    <a:pt x="244" y="1369"/>
                    <a:pt x="244" y="1369"/>
                    <a:pt x="153" y="1369"/>
                  </a:cubicBezTo>
                  <a:lnTo>
                    <a:pt x="305" y="1369"/>
                  </a:lnTo>
                  <a:cubicBezTo>
                    <a:pt x="366" y="1369"/>
                    <a:pt x="457" y="1399"/>
                    <a:pt x="457" y="1399"/>
                  </a:cubicBezTo>
                  <a:lnTo>
                    <a:pt x="214" y="1399"/>
                  </a:lnTo>
                  <a:cubicBezTo>
                    <a:pt x="214" y="1430"/>
                    <a:pt x="214" y="1430"/>
                    <a:pt x="305" y="1430"/>
                  </a:cubicBezTo>
                  <a:cubicBezTo>
                    <a:pt x="164" y="1430"/>
                    <a:pt x="154" y="1456"/>
                    <a:pt x="275" y="1459"/>
                  </a:cubicBezTo>
                  <a:lnTo>
                    <a:pt x="275" y="1459"/>
                  </a:lnTo>
                  <a:cubicBezTo>
                    <a:pt x="275" y="1450"/>
                    <a:pt x="292" y="1446"/>
                    <a:pt x="316" y="1446"/>
                  </a:cubicBezTo>
                  <a:cubicBezTo>
                    <a:pt x="366" y="1446"/>
                    <a:pt x="447" y="1460"/>
                    <a:pt x="487" y="1460"/>
                  </a:cubicBezTo>
                  <a:lnTo>
                    <a:pt x="305" y="1460"/>
                  </a:lnTo>
                  <a:cubicBezTo>
                    <a:pt x="214" y="1460"/>
                    <a:pt x="214" y="1460"/>
                    <a:pt x="305" y="1490"/>
                  </a:cubicBezTo>
                  <a:lnTo>
                    <a:pt x="153" y="1490"/>
                  </a:lnTo>
                  <a:cubicBezTo>
                    <a:pt x="214" y="1521"/>
                    <a:pt x="214" y="1521"/>
                    <a:pt x="214" y="1521"/>
                  </a:cubicBezTo>
                  <a:lnTo>
                    <a:pt x="366" y="1521"/>
                  </a:lnTo>
                  <a:cubicBezTo>
                    <a:pt x="275" y="1551"/>
                    <a:pt x="275" y="1551"/>
                    <a:pt x="275" y="1551"/>
                  </a:cubicBezTo>
                  <a:cubicBezTo>
                    <a:pt x="183" y="1582"/>
                    <a:pt x="183" y="1582"/>
                    <a:pt x="275" y="1582"/>
                  </a:cubicBezTo>
                  <a:lnTo>
                    <a:pt x="335" y="1582"/>
                  </a:lnTo>
                  <a:cubicBezTo>
                    <a:pt x="183" y="1582"/>
                    <a:pt x="183" y="1642"/>
                    <a:pt x="335" y="1642"/>
                  </a:cubicBezTo>
                  <a:lnTo>
                    <a:pt x="183" y="1642"/>
                  </a:lnTo>
                  <a:cubicBezTo>
                    <a:pt x="183" y="1642"/>
                    <a:pt x="275" y="1673"/>
                    <a:pt x="244" y="1673"/>
                  </a:cubicBezTo>
                  <a:cubicBezTo>
                    <a:pt x="244" y="1703"/>
                    <a:pt x="244" y="1703"/>
                    <a:pt x="335" y="1703"/>
                  </a:cubicBezTo>
                  <a:cubicBezTo>
                    <a:pt x="396" y="1703"/>
                    <a:pt x="396" y="1703"/>
                    <a:pt x="335" y="1733"/>
                  </a:cubicBezTo>
                  <a:cubicBezTo>
                    <a:pt x="244" y="1733"/>
                    <a:pt x="244" y="1733"/>
                    <a:pt x="335" y="1764"/>
                  </a:cubicBezTo>
                  <a:lnTo>
                    <a:pt x="244" y="1764"/>
                  </a:lnTo>
                  <a:cubicBezTo>
                    <a:pt x="183" y="1764"/>
                    <a:pt x="92" y="1764"/>
                    <a:pt x="244" y="1794"/>
                  </a:cubicBezTo>
                  <a:lnTo>
                    <a:pt x="183" y="1794"/>
                  </a:lnTo>
                  <a:cubicBezTo>
                    <a:pt x="244" y="1794"/>
                    <a:pt x="244" y="1825"/>
                    <a:pt x="153" y="1825"/>
                  </a:cubicBezTo>
                  <a:lnTo>
                    <a:pt x="305" y="1825"/>
                  </a:lnTo>
                  <a:cubicBezTo>
                    <a:pt x="396" y="1825"/>
                    <a:pt x="396" y="1855"/>
                    <a:pt x="305" y="1855"/>
                  </a:cubicBezTo>
                  <a:lnTo>
                    <a:pt x="244" y="1855"/>
                  </a:lnTo>
                  <a:cubicBezTo>
                    <a:pt x="244" y="1855"/>
                    <a:pt x="305" y="1885"/>
                    <a:pt x="305" y="1885"/>
                  </a:cubicBezTo>
                  <a:cubicBezTo>
                    <a:pt x="305" y="1916"/>
                    <a:pt x="305" y="1946"/>
                    <a:pt x="366" y="1946"/>
                  </a:cubicBezTo>
                  <a:lnTo>
                    <a:pt x="305" y="1946"/>
                  </a:lnTo>
                  <a:cubicBezTo>
                    <a:pt x="305" y="1977"/>
                    <a:pt x="305" y="1977"/>
                    <a:pt x="214" y="1977"/>
                  </a:cubicBezTo>
                  <a:lnTo>
                    <a:pt x="305" y="1977"/>
                  </a:lnTo>
                  <a:cubicBezTo>
                    <a:pt x="214" y="1977"/>
                    <a:pt x="153" y="2007"/>
                    <a:pt x="214" y="2007"/>
                  </a:cubicBezTo>
                  <a:lnTo>
                    <a:pt x="275" y="2007"/>
                  </a:lnTo>
                  <a:cubicBezTo>
                    <a:pt x="214" y="2007"/>
                    <a:pt x="275" y="2037"/>
                    <a:pt x="366" y="2037"/>
                  </a:cubicBezTo>
                  <a:lnTo>
                    <a:pt x="275" y="2037"/>
                  </a:lnTo>
                  <a:cubicBezTo>
                    <a:pt x="335" y="2068"/>
                    <a:pt x="275" y="2068"/>
                    <a:pt x="214" y="2068"/>
                  </a:cubicBezTo>
                  <a:cubicBezTo>
                    <a:pt x="183" y="2058"/>
                    <a:pt x="163" y="2054"/>
                    <a:pt x="150" y="2054"/>
                  </a:cubicBezTo>
                  <a:cubicBezTo>
                    <a:pt x="123" y="2054"/>
                    <a:pt x="123" y="2068"/>
                    <a:pt x="123" y="2068"/>
                  </a:cubicBezTo>
                  <a:cubicBezTo>
                    <a:pt x="214" y="2068"/>
                    <a:pt x="214" y="2068"/>
                    <a:pt x="183" y="2098"/>
                  </a:cubicBezTo>
                  <a:cubicBezTo>
                    <a:pt x="183" y="2129"/>
                    <a:pt x="275" y="2129"/>
                    <a:pt x="426" y="2129"/>
                  </a:cubicBezTo>
                  <a:lnTo>
                    <a:pt x="335" y="2129"/>
                  </a:lnTo>
                  <a:cubicBezTo>
                    <a:pt x="396" y="2129"/>
                    <a:pt x="396" y="2159"/>
                    <a:pt x="335" y="2159"/>
                  </a:cubicBezTo>
                  <a:cubicBezTo>
                    <a:pt x="335" y="2159"/>
                    <a:pt x="335" y="2189"/>
                    <a:pt x="244" y="2189"/>
                  </a:cubicBezTo>
                  <a:lnTo>
                    <a:pt x="335" y="2189"/>
                  </a:lnTo>
                  <a:cubicBezTo>
                    <a:pt x="183" y="2189"/>
                    <a:pt x="183" y="2220"/>
                    <a:pt x="244" y="2220"/>
                  </a:cubicBezTo>
                  <a:cubicBezTo>
                    <a:pt x="244" y="2250"/>
                    <a:pt x="244" y="2250"/>
                    <a:pt x="335" y="2250"/>
                  </a:cubicBezTo>
                  <a:lnTo>
                    <a:pt x="244" y="2250"/>
                  </a:lnTo>
                  <a:cubicBezTo>
                    <a:pt x="396" y="2250"/>
                    <a:pt x="335" y="2281"/>
                    <a:pt x="244" y="2281"/>
                  </a:cubicBezTo>
                  <a:cubicBezTo>
                    <a:pt x="244" y="2281"/>
                    <a:pt x="305" y="2311"/>
                    <a:pt x="305" y="2311"/>
                  </a:cubicBezTo>
                  <a:cubicBezTo>
                    <a:pt x="305" y="2341"/>
                    <a:pt x="305" y="2341"/>
                    <a:pt x="244" y="2341"/>
                  </a:cubicBezTo>
                  <a:lnTo>
                    <a:pt x="183" y="2341"/>
                  </a:lnTo>
                  <a:cubicBezTo>
                    <a:pt x="305" y="2341"/>
                    <a:pt x="305" y="2341"/>
                    <a:pt x="305" y="2372"/>
                  </a:cubicBezTo>
                  <a:lnTo>
                    <a:pt x="457" y="2372"/>
                  </a:lnTo>
                  <a:cubicBezTo>
                    <a:pt x="457" y="2402"/>
                    <a:pt x="396" y="2402"/>
                    <a:pt x="305" y="2402"/>
                  </a:cubicBezTo>
                  <a:lnTo>
                    <a:pt x="366" y="2402"/>
                  </a:lnTo>
                  <a:cubicBezTo>
                    <a:pt x="457" y="2402"/>
                    <a:pt x="457" y="2433"/>
                    <a:pt x="457" y="2433"/>
                  </a:cubicBezTo>
                  <a:lnTo>
                    <a:pt x="214" y="2433"/>
                  </a:lnTo>
                  <a:cubicBezTo>
                    <a:pt x="305" y="2433"/>
                    <a:pt x="275" y="2554"/>
                    <a:pt x="275" y="2554"/>
                  </a:cubicBezTo>
                  <a:cubicBezTo>
                    <a:pt x="335" y="2554"/>
                    <a:pt x="335" y="2585"/>
                    <a:pt x="335" y="2615"/>
                  </a:cubicBezTo>
                  <a:cubicBezTo>
                    <a:pt x="335" y="2645"/>
                    <a:pt x="335" y="2676"/>
                    <a:pt x="426" y="2676"/>
                  </a:cubicBezTo>
                  <a:cubicBezTo>
                    <a:pt x="426" y="2676"/>
                    <a:pt x="487" y="2676"/>
                    <a:pt x="487" y="2706"/>
                  </a:cubicBezTo>
                  <a:lnTo>
                    <a:pt x="335" y="2706"/>
                  </a:lnTo>
                  <a:cubicBezTo>
                    <a:pt x="396" y="2706"/>
                    <a:pt x="396" y="2737"/>
                    <a:pt x="396" y="2737"/>
                  </a:cubicBezTo>
                  <a:lnTo>
                    <a:pt x="335" y="2737"/>
                  </a:lnTo>
                  <a:cubicBezTo>
                    <a:pt x="183" y="2737"/>
                    <a:pt x="335" y="2767"/>
                    <a:pt x="396" y="2767"/>
                  </a:cubicBezTo>
                  <a:cubicBezTo>
                    <a:pt x="335" y="2767"/>
                    <a:pt x="335" y="2797"/>
                    <a:pt x="335" y="2797"/>
                  </a:cubicBezTo>
                  <a:cubicBezTo>
                    <a:pt x="396" y="2797"/>
                    <a:pt x="396" y="2828"/>
                    <a:pt x="396" y="2858"/>
                  </a:cubicBezTo>
                  <a:cubicBezTo>
                    <a:pt x="396" y="2889"/>
                    <a:pt x="396" y="2919"/>
                    <a:pt x="457" y="2919"/>
                  </a:cubicBezTo>
                  <a:cubicBezTo>
                    <a:pt x="518" y="2949"/>
                    <a:pt x="609" y="2949"/>
                    <a:pt x="457" y="2949"/>
                  </a:cubicBezTo>
                  <a:lnTo>
                    <a:pt x="366" y="2949"/>
                  </a:lnTo>
                  <a:cubicBezTo>
                    <a:pt x="366" y="2980"/>
                    <a:pt x="366" y="2980"/>
                    <a:pt x="457" y="2980"/>
                  </a:cubicBezTo>
                  <a:cubicBezTo>
                    <a:pt x="305" y="2980"/>
                    <a:pt x="214" y="3010"/>
                    <a:pt x="366" y="3010"/>
                  </a:cubicBezTo>
                  <a:lnTo>
                    <a:pt x="305" y="3010"/>
                  </a:lnTo>
                  <a:cubicBezTo>
                    <a:pt x="305" y="3040"/>
                    <a:pt x="305" y="3040"/>
                    <a:pt x="366" y="3040"/>
                  </a:cubicBezTo>
                  <a:cubicBezTo>
                    <a:pt x="366" y="3040"/>
                    <a:pt x="366" y="3071"/>
                    <a:pt x="366" y="3071"/>
                  </a:cubicBezTo>
                  <a:lnTo>
                    <a:pt x="426" y="3071"/>
                  </a:lnTo>
                  <a:lnTo>
                    <a:pt x="426" y="3101"/>
                  </a:lnTo>
                  <a:cubicBezTo>
                    <a:pt x="366" y="3101"/>
                    <a:pt x="366" y="3101"/>
                    <a:pt x="366" y="3132"/>
                  </a:cubicBezTo>
                  <a:cubicBezTo>
                    <a:pt x="335" y="3162"/>
                    <a:pt x="335" y="3192"/>
                    <a:pt x="275" y="3192"/>
                  </a:cubicBezTo>
                  <a:lnTo>
                    <a:pt x="335" y="3192"/>
                  </a:lnTo>
                  <a:cubicBezTo>
                    <a:pt x="487" y="3192"/>
                    <a:pt x="487" y="3223"/>
                    <a:pt x="426" y="3223"/>
                  </a:cubicBezTo>
                  <a:lnTo>
                    <a:pt x="335" y="3223"/>
                  </a:lnTo>
                  <a:cubicBezTo>
                    <a:pt x="183" y="3253"/>
                    <a:pt x="275" y="3253"/>
                    <a:pt x="426" y="3253"/>
                  </a:cubicBezTo>
                  <a:lnTo>
                    <a:pt x="335" y="3253"/>
                  </a:lnTo>
                  <a:cubicBezTo>
                    <a:pt x="335" y="3284"/>
                    <a:pt x="335" y="3284"/>
                    <a:pt x="183" y="3284"/>
                  </a:cubicBezTo>
                  <a:lnTo>
                    <a:pt x="335" y="3284"/>
                  </a:lnTo>
                  <a:cubicBezTo>
                    <a:pt x="295" y="3284"/>
                    <a:pt x="308" y="3297"/>
                    <a:pt x="340" y="3297"/>
                  </a:cubicBezTo>
                  <a:cubicBezTo>
                    <a:pt x="356" y="3297"/>
                    <a:pt x="376" y="3294"/>
                    <a:pt x="396" y="3284"/>
                  </a:cubicBezTo>
                  <a:cubicBezTo>
                    <a:pt x="487" y="3284"/>
                    <a:pt x="548" y="3284"/>
                    <a:pt x="548" y="3314"/>
                  </a:cubicBezTo>
                  <a:lnTo>
                    <a:pt x="700" y="3314"/>
                  </a:lnTo>
                  <a:cubicBezTo>
                    <a:pt x="852" y="3314"/>
                    <a:pt x="913" y="3314"/>
                    <a:pt x="1004" y="3284"/>
                  </a:cubicBezTo>
                  <a:cubicBezTo>
                    <a:pt x="1065" y="3284"/>
                    <a:pt x="1156" y="3253"/>
                    <a:pt x="1004" y="3253"/>
                  </a:cubicBezTo>
                  <a:cubicBezTo>
                    <a:pt x="1065" y="3253"/>
                    <a:pt x="1065" y="3223"/>
                    <a:pt x="1095" y="3223"/>
                  </a:cubicBezTo>
                  <a:cubicBezTo>
                    <a:pt x="1095" y="3192"/>
                    <a:pt x="1095" y="3162"/>
                    <a:pt x="1156" y="3162"/>
                  </a:cubicBezTo>
                  <a:lnTo>
                    <a:pt x="1247" y="3162"/>
                  </a:lnTo>
                  <a:cubicBezTo>
                    <a:pt x="1156" y="3162"/>
                    <a:pt x="1156" y="3132"/>
                    <a:pt x="1186" y="3101"/>
                  </a:cubicBezTo>
                  <a:cubicBezTo>
                    <a:pt x="1186" y="3071"/>
                    <a:pt x="1186" y="3040"/>
                    <a:pt x="1095" y="3040"/>
                  </a:cubicBezTo>
                  <a:lnTo>
                    <a:pt x="1186" y="3040"/>
                  </a:lnTo>
                  <a:cubicBezTo>
                    <a:pt x="1126" y="3010"/>
                    <a:pt x="1126" y="3010"/>
                    <a:pt x="1126" y="3010"/>
                  </a:cubicBezTo>
                  <a:lnTo>
                    <a:pt x="1186" y="3010"/>
                  </a:lnTo>
                  <a:cubicBezTo>
                    <a:pt x="1186" y="3010"/>
                    <a:pt x="1186" y="2980"/>
                    <a:pt x="1126" y="2980"/>
                  </a:cubicBezTo>
                  <a:cubicBezTo>
                    <a:pt x="1126" y="2980"/>
                    <a:pt x="1126" y="2949"/>
                    <a:pt x="1186" y="2949"/>
                  </a:cubicBezTo>
                  <a:lnTo>
                    <a:pt x="1126" y="2949"/>
                  </a:lnTo>
                  <a:cubicBezTo>
                    <a:pt x="1065" y="2949"/>
                    <a:pt x="974" y="2919"/>
                    <a:pt x="974" y="2919"/>
                  </a:cubicBezTo>
                  <a:lnTo>
                    <a:pt x="1186" y="2919"/>
                  </a:lnTo>
                  <a:cubicBezTo>
                    <a:pt x="1126" y="2919"/>
                    <a:pt x="1126" y="2889"/>
                    <a:pt x="1126" y="2858"/>
                  </a:cubicBezTo>
                  <a:cubicBezTo>
                    <a:pt x="1126" y="2828"/>
                    <a:pt x="1126" y="2828"/>
                    <a:pt x="1065" y="2828"/>
                  </a:cubicBezTo>
                  <a:cubicBezTo>
                    <a:pt x="1004" y="2828"/>
                    <a:pt x="1004" y="2828"/>
                    <a:pt x="1065" y="2797"/>
                  </a:cubicBezTo>
                  <a:cubicBezTo>
                    <a:pt x="1278" y="2767"/>
                    <a:pt x="1278" y="2767"/>
                    <a:pt x="1217" y="2767"/>
                  </a:cubicBezTo>
                  <a:lnTo>
                    <a:pt x="1065" y="2767"/>
                  </a:lnTo>
                  <a:cubicBezTo>
                    <a:pt x="1217" y="2767"/>
                    <a:pt x="1156" y="2706"/>
                    <a:pt x="1004" y="2706"/>
                  </a:cubicBezTo>
                  <a:lnTo>
                    <a:pt x="1065" y="2706"/>
                  </a:lnTo>
                  <a:cubicBezTo>
                    <a:pt x="1156" y="2706"/>
                    <a:pt x="1156" y="2706"/>
                    <a:pt x="1156" y="2676"/>
                  </a:cubicBezTo>
                  <a:cubicBezTo>
                    <a:pt x="1004" y="2676"/>
                    <a:pt x="1095" y="2645"/>
                    <a:pt x="1156" y="2645"/>
                  </a:cubicBezTo>
                  <a:lnTo>
                    <a:pt x="1247" y="2645"/>
                  </a:lnTo>
                  <a:cubicBezTo>
                    <a:pt x="1095" y="2645"/>
                    <a:pt x="1156" y="2615"/>
                    <a:pt x="1247" y="2615"/>
                  </a:cubicBezTo>
                  <a:cubicBezTo>
                    <a:pt x="1156" y="2615"/>
                    <a:pt x="1156" y="2585"/>
                    <a:pt x="1156" y="2585"/>
                  </a:cubicBezTo>
                  <a:lnTo>
                    <a:pt x="1004" y="2585"/>
                  </a:lnTo>
                  <a:cubicBezTo>
                    <a:pt x="1095" y="2585"/>
                    <a:pt x="1095" y="2554"/>
                    <a:pt x="1095" y="2554"/>
                  </a:cubicBezTo>
                  <a:cubicBezTo>
                    <a:pt x="1095" y="2524"/>
                    <a:pt x="1095" y="2524"/>
                    <a:pt x="1156" y="2524"/>
                  </a:cubicBezTo>
                  <a:lnTo>
                    <a:pt x="1095" y="2524"/>
                  </a:lnTo>
                  <a:cubicBezTo>
                    <a:pt x="1034" y="2493"/>
                    <a:pt x="1034" y="2493"/>
                    <a:pt x="1095" y="2493"/>
                  </a:cubicBezTo>
                  <a:cubicBezTo>
                    <a:pt x="1156" y="2493"/>
                    <a:pt x="1186" y="2493"/>
                    <a:pt x="1095" y="2463"/>
                  </a:cubicBezTo>
                  <a:cubicBezTo>
                    <a:pt x="1186" y="2463"/>
                    <a:pt x="1186" y="2433"/>
                    <a:pt x="1186" y="2433"/>
                  </a:cubicBezTo>
                  <a:lnTo>
                    <a:pt x="1186" y="2402"/>
                  </a:lnTo>
                  <a:lnTo>
                    <a:pt x="1126" y="2402"/>
                  </a:lnTo>
                  <a:cubicBezTo>
                    <a:pt x="1186" y="2402"/>
                    <a:pt x="1186" y="2372"/>
                    <a:pt x="1034" y="2372"/>
                  </a:cubicBezTo>
                  <a:lnTo>
                    <a:pt x="1034" y="2341"/>
                  </a:lnTo>
                  <a:lnTo>
                    <a:pt x="1126" y="2341"/>
                  </a:lnTo>
                  <a:cubicBezTo>
                    <a:pt x="1186" y="2341"/>
                    <a:pt x="1186" y="2311"/>
                    <a:pt x="1034" y="2311"/>
                  </a:cubicBezTo>
                  <a:cubicBezTo>
                    <a:pt x="1126" y="2311"/>
                    <a:pt x="1126" y="2250"/>
                    <a:pt x="1126" y="2220"/>
                  </a:cubicBezTo>
                  <a:lnTo>
                    <a:pt x="974" y="2220"/>
                  </a:lnTo>
                  <a:cubicBezTo>
                    <a:pt x="1065" y="2189"/>
                    <a:pt x="1065" y="2189"/>
                    <a:pt x="974" y="2189"/>
                  </a:cubicBezTo>
                  <a:lnTo>
                    <a:pt x="1126" y="2189"/>
                  </a:lnTo>
                  <a:cubicBezTo>
                    <a:pt x="1217" y="2189"/>
                    <a:pt x="1126" y="2159"/>
                    <a:pt x="1065" y="2159"/>
                  </a:cubicBezTo>
                  <a:cubicBezTo>
                    <a:pt x="1217" y="2159"/>
                    <a:pt x="1156" y="2129"/>
                    <a:pt x="1004" y="2129"/>
                  </a:cubicBezTo>
                  <a:lnTo>
                    <a:pt x="1065" y="2129"/>
                  </a:lnTo>
                  <a:cubicBezTo>
                    <a:pt x="1065" y="2129"/>
                    <a:pt x="1065" y="2129"/>
                    <a:pt x="1004" y="2098"/>
                  </a:cubicBezTo>
                  <a:lnTo>
                    <a:pt x="1065" y="2098"/>
                  </a:lnTo>
                  <a:lnTo>
                    <a:pt x="1004" y="2068"/>
                  </a:lnTo>
                  <a:lnTo>
                    <a:pt x="1065" y="2068"/>
                  </a:lnTo>
                  <a:cubicBezTo>
                    <a:pt x="1156" y="2068"/>
                    <a:pt x="1156" y="2068"/>
                    <a:pt x="1156" y="2037"/>
                  </a:cubicBezTo>
                  <a:cubicBezTo>
                    <a:pt x="1156" y="2007"/>
                    <a:pt x="1156" y="2007"/>
                    <a:pt x="1156" y="2007"/>
                  </a:cubicBezTo>
                  <a:cubicBezTo>
                    <a:pt x="1156" y="2007"/>
                    <a:pt x="1156" y="1977"/>
                    <a:pt x="1095" y="1977"/>
                  </a:cubicBezTo>
                  <a:lnTo>
                    <a:pt x="1095" y="1946"/>
                  </a:lnTo>
                  <a:cubicBezTo>
                    <a:pt x="1095" y="1916"/>
                    <a:pt x="1095" y="1916"/>
                    <a:pt x="1034" y="1916"/>
                  </a:cubicBezTo>
                  <a:cubicBezTo>
                    <a:pt x="1034" y="1916"/>
                    <a:pt x="1095" y="1916"/>
                    <a:pt x="1095" y="1885"/>
                  </a:cubicBezTo>
                  <a:lnTo>
                    <a:pt x="1034" y="1885"/>
                  </a:lnTo>
                  <a:cubicBezTo>
                    <a:pt x="1186" y="1855"/>
                    <a:pt x="1186" y="1855"/>
                    <a:pt x="1095" y="1855"/>
                  </a:cubicBezTo>
                  <a:lnTo>
                    <a:pt x="1095" y="1825"/>
                  </a:lnTo>
                  <a:cubicBezTo>
                    <a:pt x="974" y="1825"/>
                    <a:pt x="1034" y="1794"/>
                    <a:pt x="1126" y="1794"/>
                  </a:cubicBezTo>
                  <a:lnTo>
                    <a:pt x="1034" y="1794"/>
                  </a:lnTo>
                  <a:cubicBezTo>
                    <a:pt x="1186" y="1794"/>
                    <a:pt x="1186" y="1794"/>
                    <a:pt x="1034" y="1764"/>
                  </a:cubicBezTo>
                  <a:lnTo>
                    <a:pt x="1186" y="1764"/>
                  </a:lnTo>
                  <a:cubicBezTo>
                    <a:pt x="1126" y="1764"/>
                    <a:pt x="1126" y="1733"/>
                    <a:pt x="1126" y="1733"/>
                  </a:cubicBezTo>
                  <a:cubicBezTo>
                    <a:pt x="1126" y="1733"/>
                    <a:pt x="1065" y="1703"/>
                    <a:pt x="1065" y="1703"/>
                  </a:cubicBezTo>
                  <a:cubicBezTo>
                    <a:pt x="1065" y="1703"/>
                    <a:pt x="1065" y="1673"/>
                    <a:pt x="1126" y="1673"/>
                  </a:cubicBezTo>
                  <a:lnTo>
                    <a:pt x="1065" y="1673"/>
                  </a:lnTo>
                  <a:cubicBezTo>
                    <a:pt x="974" y="1673"/>
                    <a:pt x="974" y="1642"/>
                    <a:pt x="1065" y="1642"/>
                  </a:cubicBezTo>
                  <a:cubicBezTo>
                    <a:pt x="974" y="1642"/>
                    <a:pt x="974" y="1612"/>
                    <a:pt x="974" y="1612"/>
                  </a:cubicBezTo>
                  <a:cubicBezTo>
                    <a:pt x="1065" y="1612"/>
                    <a:pt x="1065" y="1490"/>
                    <a:pt x="1004" y="1490"/>
                  </a:cubicBezTo>
                  <a:lnTo>
                    <a:pt x="1004" y="1460"/>
                  </a:lnTo>
                  <a:cubicBezTo>
                    <a:pt x="1156" y="1460"/>
                    <a:pt x="1095" y="1430"/>
                    <a:pt x="1004" y="1430"/>
                  </a:cubicBezTo>
                  <a:cubicBezTo>
                    <a:pt x="943" y="1430"/>
                    <a:pt x="943" y="1399"/>
                    <a:pt x="943" y="1399"/>
                  </a:cubicBezTo>
                  <a:lnTo>
                    <a:pt x="1004" y="1399"/>
                  </a:lnTo>
                  <a:cubicBezTo>
                    <a:pt x="882" y="1399"/>
                    <a:pt x="882" y="1369"/>
                    <a:pt x="1004" y="1369"/>
                  </a:cubicBezTo>
                  <a:lnTo>
                    <a:pt x="943" y="1369"/>
                  </a:lnTo>
                  <a:cubicBezTo>
                    <a:pt x="1095" y="1338"/>
                    <a:pt x="1095" y="1338"/>
                    <a:pt x="1004" y="1338"/>
                  </a:cubicBezTo>
                  <a:cubicBezTo>
                    <a:pt x="882" y="1308"/>
                    <a:pt x="882" y="1308"/>
                    <a:pt x="1034" y="1308"/>
                  </a:cubicBezTo>
                  <a:lnTo>
                    <a:pt x="1095" y="1278"/>
                  </a:lnTo>
                  <a:lnTo>
                    <a:pt x="1034" y="1278"/>
                  </a:lnTo>
                  <a:cubicBezTo>
                    <a:pt x="1034" y="1278"/>
                    <a:pt x="1095" y="1247"/>
                    <a:pt x="1095" y="1217"/>
                  </a:cubicBezTo>
                  <a:cubicBezTo>
                    <a:pt x="1095" y="1186"/>
                    <a:pt x="1095" y="1186"/>
                    <a:pt x="1034" y="1186"/>
                  </a:cubicBezTo>
                  <a:cubicBezTo>
                    <a:pt x="882" y="1186"/>
                    <a:pt x="882" y="1186"/>
                    <a:pt x="1034" y="1156"/>
                  </a:cubicBezTo>
                  <a:lnTo>
                    <a:pt x="1095" y="1156"/>
                  </a:lnTo>
                  <a:cubicBezTo>
                    <a:pt x="1095" y="1156"/>
                    <a:pt x="1126" y="1126"/>
                    <a:pt x="1186" y="1126"/>
                  </a:cubicBezTo>
                  <a:cubicBezTo>
                    <a:pt x="1034" y="1126"/>
                    <a:pt x="1034" y="1095"/>
                    <a:pt x="1126" y="1095"/>
                  </a:cubicBezTo>
                  <a:cubicBezTo>
                    <a:pt x="1126" y="1065"/>
                    <a:pt x="1126" y="1065"/>
                    <a:pt x="1034" y="1065"/>
                  </a:cubicBezTo>
                  <a:cubicBezTo>
                    <a:pt x="1126" y="1065"/>
                    <a:pt x="1186" y="1034"/>
                    <a:pt x="1034" y="1034"/>
                  </a:cubicBezTo>
                  <a:cubicBezTo>
                    <a:pt x="913" y="1034"/>
                    <a:pt x="913" y="1004"/>
                    <a:pt x="1126" y="1004"/>
                  </a:cubicBezTo>
                  <a:lnTo>
                    <a:pt x="974" y="1004"/>
                  </a:lnTo>
                  <a:cubicBezTo>
                    <a:pt x="913" y="1004"/>
                    <a:pt x="913" y="974"/>
                    <a:pt x="913" y="974"/>
                  </a:cubicBezTo>
                  <a:lnTo>
                    <a:pt x="1126" y="974"/>
                  </a:lnTo>
                  <a:cubicBezTo>
                    <a:pt x="974" y="974"/>
                    <a:pt x="974" y="974"/>
                    <a:pt x="974" y="943"/>
                  </a:cubicBezTo>
                  <a:lnTo>
                    <a:pt x="1126" y="943"/>
                  </a:lnTo>
                  <a:cubicBezTo>
                    <a:pt x="1126" y="943"/>
                    <a:pt x="913" y="913"/>
                    <a:pt x="761" y="913"/>
                  </a:cubicBezTo>
                  <a:lnTo>
                    <a:pt x="1004" y="913"/>
                  </a:lnTo>
                  <a:cubicBezTo>
                    <a:pt x="913" y="882"/>
                    <a:pt x="913" y="882"/>
                    <a:pt x="1004" y="882"/>
                  </a:cubicBezTo>
                  <a:lnTo>
                    <a:pt x="1156" y="882"/>
                  </a:lnTo>
                  <a:cubicBezTo>
                    <a:pt x="1156" y="852"/>
                    <a:pt x="1156" y="852"/>
                    <a:pt x="1065" y="852"/>
                  </a:cubicBezTo>
                  <a:lnTo>
                    <a:pt x="943" y="852"/>
                  </a:lnTo>
                  <a:cubicBezTo>
                    <a:pt x="852" y="852"/>
                    <a:pt x="791" y="852"/>
                    <a:pt x="791" y="822"/>
                  </a:cubicBezTo>
                  <a:lnTo>
                    <a:pt x="1004" y="822"/>
                  </a:lnTo>
                  <a:cubicBezTo>
                    <a:pt x="1095" y="791"/>
                    <a:pt x="1004" y="791"/>
                    <a:pt x="943" y="791"/>
                  </a:cubicBezTo>
                  <a:cubicBezTo>
                    <a:pt x="943" y="761"/>
                    <a:pt x="943" y="761"/>
                    <a:pt x="1004" y="761"/>
                  </a:cubicBezTo>
                  <a:cubicBezTo>
                    <a:pt x="943" y="761"/>
                    <a:pt x="943" y="761"/>
                    <a:pt x="1034" y="730"/>
                  </a:cubicBezTo>
                  <a:cubicBezTo>
                    <a:pt x="1095" y="700"/>
                    <a:pt x="1034" y="700"/>
                    <a:pt x="943" y="700"/>
                  </a:cubicBezTo>
                  <a:lnTo>
                    <a:pt x="822" y="700"/>
                  </a:lnTo>
                  <a:cubicBezTo>
                    <a:pt x="882" y="700"/>
                    <a:pt x="943" y="700"/>
                    <a:pt x="943" y="670"/>
                  </a:cubicBezTo>
                  <a:lnTo>
                    <a:pt x="1034" y="670"/>
                  </a:lnTo>
                  <a:cubicBezTo>
                    <a:pt x="1034" y="639"/>
                    <a:pt x="1034" y="639"/>
                    <a:pt x="1095" y="639"/>
                  </a:cubicBezTo>
                  <a:cubicBezTo>
                    <a:pt x="1095" y="639"/>
                    <a:pt x="1095" y="609"/>
                    <a:pt x="1034" y="609"/>
                  </a:cubicBezTo>
                  <a:lnTo>
                    <a:pt x="974" y="609"/>
                  </a:lnTo>
                  <a:cubicBezTo>
                    <a:pt x="1126" y="609"/>
                    <a:pt x="1186" y="548"/>
                    <a:pt x="1034" y="548"/>
                  </a:cubicBezTo>
                  <a:cubicBezTo>
                    <a:pt x="1126" y="548"/>
                    <a:pt x="1126" y="518"/>
                    <a:pt x="1034" y="518"/>
                  </a:cubicBezTo>
                  <a:lnTo>
                    <a:pt x="1034" y="487"/>
                  </a:lnTo>
                  <a:lnTo>
                    <a:pt x="974" y="487"/>
                  </a:lnTo>
                  <a:cubicBezTo>
                    <a:pt x="1065" y="487"/>
                    <a:pt x="1065" y="487"/>
                    <a:pt x="1065" y="457"/>
                  </a:cubicBezTo>
                  <a:lnTo>
                    <a:pt x="974" y="457"/>
                  </a:lnTo>
                  <a:cubicBezTo>
                    <a:pt x="913" y="426"/>
                    <a:pt x="974" y="426"/>
                    <a:pt x="1065" y="426"/>
                  </a:cubicBezTo>
                  <a:cubicBezTo>
                    <a:pt x="1065" y="426"/>
                    <a:pt x="1065" y="396"/>
                    <a:pt x="1004" y="396"/>
                  </a:cubicBezTo>
                  <a:lnTo>
                    <a:pt x="1065" y="396"/>
                  </a:lnTo>
                  <a:cubicBezTo>
                    <a:pt x="1126" y="396"/>
                    <a:pt x="1004" y="396"/>
                    <a:pt x="852" y="366"/>
                  </a:cubicBezTo>
                  <a:lnTo>
                    <a:pt x="913" y="366"/>
                  </a:lnTo>
                  <a:cubicBezTo>
                    <a:pt x="861" y="366"/>
                    <a:pt x="788" y="366"/>
                    <a:pt x="785" y="347"/>
                  </a:cubicBezTo>
                  <a:lnTo>
                    <a:pt x="785" y="347"/>
                  </a:lnTo>
                  <a:cubicBezTo>
                    <a:pt x="764" y="366"/>
                    <a:pt x="691" y="366"/>
                    <a:pt x="639" y="366"/>
                  </a:cubicBezTo>
                  <a:cubicBezTo>
                    <a:pt x="639" y="366"/>
                    <a:pt x="700" y="335"/>
                    <a:pt x="791" y="335"/>
                  </a:cubicBezTo>
                  <a:cubicBezTo>
                    <a:pt x="913" y="335"/>
                    <a:pt x="1004" y="335"/>
                    <a:pt x="1004" y="305"/>
                  </a:cubicBezTo>
                  <a:cubicBezTo>
                    <a:pt x="1004" y="305"/>
                    <a:pt x="1004" y="305"/>
                    <a:pt x="1065" y="274"/>
                  </a:cubicBezTo>
                  <a:lnTo>
                    <a:pt x="1004" y="274"/>
                  </a:lnTo>
                  <a:cubicBezTo>
                    <a:pt x="1065" y="274"/>
                    <a:pt x="1095" y="244"/>
                    <a:pt x="1004" y="244"/>
                  </a:cubicBezTo>
                  <a:lnTo>
                    <a:pt x="852" y="244"/>
                  </a:lnTo>
                  <a:cubicBezTo>
                    <a:pt x="1004" y="244"/>
                    <a:pt x="1095" y="214"/>
                    <a:pt x="943" y="214"/>
                  </a:cubicBezTo>
                  <a:cubicBezTo>
                    <a:pt x="1095" y="183"/>
                    <a:pt x="1095" y="183"/>
                    <a:pt x="1034" y="183"/>
                  </a:cubicBezTo>
                  <a:cubicBezTo>
                    <a:pt x="882" y="183"/>
                    <a:pt x="882" y="153"/>
                    <a:pt x="943" y="153"/>
                  </a:cubicBezTo>
                  <a:lnTo>
                    <a:pt x="825" y="123"/>
                  </a:lnTo>
                  <a:lnTo>
                    <a:pt x="825" y="123"/>
                  </a:lnTo>
                  <a:cubicBezTo>
                    <a:pt x="843" y="123"/>
                    <a:pt x="862" y="123"/>
                    <a:pt x="882" y="123"/>
                  </a:cubicBezTo>
                  <a:cubicBezTo>
                    <a:pt x="882" y="92"/>
                    <a:pt x="882" y="92"/>
                    <a:pt x="974" y="92"/>
                  </a:cubicBezTo>
                  <a:lnTo>
                    <a:pt x="882" y="92"/>
                  </a:lnTo>
                  <a:cubicBezTo>
                    <a:pt x="730" y="92"/>
                    <a:pt x="730" y="92"/>
                    <a:pt x="882" y="62"/>
                  </a:cubicBezTo>
                  <a:cubicBezTo>
                    <a:pt x="882" y="31"/>
                    <a:pt x="882" y="31"/>
                    <a:pt x="974" y="31"/>
                  </a:cubicBezTo>
                  <a:cubicBezTo>
                    <a:pt x="1034" y="31"/>
                    <a:pt x="1034" y="31"/>
                    <a:pt x="974" y="1"/>
                  </a:cubicBezTo>
                  <a:cubicBezTo>
                    <a:pt x="822" y="1"/>
                    <a:pt x="761" y="1"/>
                    <a:pt x="761" y="31"/>
                  </a:cubicBezTo>
                  <a:lnTo>
                    <a:pt x="670" y="31"/>
                  </a:lnTo>
                  <a:lnTo>
                    <a:pt x="67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14"/>
            <p:cNvSpPr/>
            <p:nvPr/>
          </p:nvSpPr>
          <p:spPr>
            <a:xfrm>
              <a:off x="3545000" y="2238047"/>
              <a:ext cx="30691" cy="56733"/>
            </a:xfrm>
            <a:custGeom>
              <a:rect b="b" l="l" r="r" t="t"/>
              <a:pathLst>
                <a:path extrusionOk="0" h="3429" w="1855">
                  <a:moveTo>
                    <a:pt x="0" y="62"/>
                  </a:moveTo>
                  <a:lnTo>
                    <a:pt x="0" y="92"/>
                  </a:lnTo>
                  <a:lnTo>
                    <a:pt x="152" y="92"/>
                  </a:lnTo>
                  <a:cubicBezTo>
                    <a:pt x="152" y="92"/>
                    <a:pt x="92" y="62"/>
                    <a:pt x="0" y="62"/>
                  </a:cubicBezTo>
                  <a:close/>
                  <a:moveTo>
                    <a:pt x="1239" y="149"/>
                  </a:moveTo>
                  <a:cubicBezTo>
                    <a:pt x="1215" y="151"/>
                    <a:pt x="1206" y="152"/>
                    <a:pt x="1214" y="153"/>
                  </a:cubicBezTo>
                  <a:lnTo>
                    <a:pt x="1214" y="153"/>
                  </a:lnTo>
                  <a:cubicBezTo>
                    <a:pt x="1227" y="152"/>
                    <a:pt x="1234" y="151"/>
                    <a:pt x="1239" y="149"/>
                  </a:cubicBezTo>
                  <a:close/>
                  <a:moveTo>
                    <a:pt x="1520" y="244"/>
                  </a:moveTo>
                  <a:cubicBezTo>
                    <a:pt x="1429" y="244"/>
                    <a:pt x="1368" y="274"/>
                    <a:pt x="1368" y="274"/>
                  </a:cubicBezTo>
                  <a:lnTo>
                    <a:pt x="1277" y="274"/>
                  </a:lnTo>
                  <a:cubicBezTo>
                    <a:pt x="1277" y="274"/>
                    <a:pt x="1216" y="244"/>
                    <a:pt x="1155" y="244"/>
                  </a:cubicBezTo>
                  <a:close/>
                  <a:moveTo>
                    <a:pt x="1383" y="404"/>
                  </a:moveTo>
                  <a:cubicBezTo>
                    <a:pt x="1421" y="404"/>
                    <a:pt x="1459" y="411"/>
                    <a:pt x="1490" y="426"/>
                  </a:cubicBezTo>
                  <a:lnTo>
                    <a:pt x="1277" y="426"/>
                  </a:lnTo>
                  <a:cubicBezTo>
                    <a:pt x="1307" y="411"/>
                    <a:pt x="1345" y="404"/>
                    <a:pt x="1383" y="404"/>
                  </a:cubicBezTo>
                  <a:close/>
                  <a:moveTo>
                    <a:pt x="1277" y="548"/>
                  </a:moveTo>
                  <a:cubicBezTo>
                    <a:pt x="1338" y="548"/>
                    <a:pt x="1338" y="548"/>
                    <a:pt x="1338" y="578"/>
                  </a:cubicBezTo>
                  <a:lnTo>
                    <a:pt x="1277" y="578"/>
                  </a:lnTo>
                  <a:lnTo>
                    <a:pt x="1186" y="548"/>
                  </a:lnTo>
                  <a:close/>
                  <a:moveTo>
                    <a:pt x="852" y="1034"/>
                  </a:moveTo>
                  <a:cubicBezTo>
                    <a:pt x="852" y="1034"/>
                    <a:pt x="852" y="1048"/>
                    <a:pt x="870" y="1048"/>
                  </a:cubicBezTo>
                  <a:cubicBezTo>
                    <a:pt x="879" y="1048"/>
                    <a:pt x="892" y="1044"/>
                    <a:pt x="912" y="1034"/>
                  </a:cubicBezTo>
                  <a:close/>
                  <a:moveTo>
                    <a:pt x="1003" y="1338"/>
                  </a:moveTo>
                  <a:lnTo>
                    <a:pt x="1003" y="1369"/>
                  </a:lnTo>
                  <a:cubicBezTo>
                    <a:pt x="943" y="1369"/>
                    <a:pt x="852" y="1369"/>
                    <a:pt x="852" y="1338"/>
                  </a:cubicBezTo>
                  <a:close/>
                  <a:moveTo>
                    <a:pt x="778" y="1720"/>
                  </a:moveTo>
                  <a:cubicBezTo>
                    <a:pt x="760" y="1720"/>
                    <a:pt x="760" y="1733"/>
                    <a:pt x="760" y="1733"/>
                  </a:cubicBezTo>
                  <a:lnTo>
                    <a:pt x="821" y="1733"/>
                  </a:lnTo>
                  <a:cubicBezTo>
                    <a:pt x="801" y="1723"/>
                    <a:pt x="787" y="1720"/>
                    <a:pt x="778" y="1720"/>
                  </a:cubicBezTo>
                  <a:close/>
                  <a:moveTo>
                    <a:pt x="1654" y="2161"/>
                  </a:moveTo>
                  <a:lnTo>
                    <a:pt x="1654" y="2161"/>
                  </a:lnTo>
                  <a:cubicBezTo>
                    <a:pt x="1697" y="2170"/>
                    <a:pt x="1720" y="2173"/>
                    <a:pt x="1727" y="2173"/>
                  </a:cubicBezTo>
                  <a:cubicBezTo>
                    <a:pt x="1739" y="2173"/>
                    <a:pt x="1710" y="2165"/>
                    <a:pt x="1654" y="2161"/>
                  </a:cubicBezTo>
                  <a:close/>
                  <a:moveTo>
                    <a:pt x="1611" y="2372"/>
                  </a:moveTo>
                  <a:cubicBezTo>
                    <a:pt x="1657" y="2387"/>
                    <a:pt x="1695" y="2395"/>
                    <a:pt x="1714" y="2395"/>
                  </a:cubicBezTo>
                  <a:cubicBezTo>
                    <a:pt x="1733" y="2395"/>
                    <a:pt x="1733" y="2387"/>
                    <a:pt x="1703" y="2372"/>
                  </a:cubicBezTo>
                  <a:close/>
                  <a:moveTo>
                    <a:pt x="730" y="2402"/>
                  </a:moveTo>
                  <a:cubicBezTo>
                    <a:pt x="730" y="2402"/>
                    <a:pt x="730" y="2416"/>
                    <a:pt x="757" y="2416"/>
                  </a:cubicBezTo>
                  <a:cubicBezTo>
                    <a:pt x="770" y="2416"/>
                    <a:pt x="791" y="2412"/>
                    <a:pt x="821" y="2402"/>
                  </a:cubicBezTo>
                  <a:close/>
                  <a:moveTo>
                    <a:pt x="1064" y="2493"/>
                  </a:moveTo>
                  <a:lnTo>
                    <a:pt x="1064" y="2524"/>
                  </a:lnTo>
                  <a:lnTo>
                    <a:pt x="1003" y="2524"/>
                  </a:lnTo>
                  <a:lnTo>
                    <a:pt x="1064" y="2493"/>
                  </a:lnTo>
                  <a:close/>
                  <a:moveTo>
                    <a:pt x="1247" y="2828"/>
                  </a:moveTo>
                  <a:cubicBezTo>
                    <a:pt x="1247" y="2828"/>
                    <a:pt x="1399" y="2828"/>
                    <a:pt x="1459" y="2858"/>
                  </a:cubicBezTo>
                  <a:lnTo>
                    <a:pt x="1399" y="2858"/>
                  </a:lnTo>
                  <a:cubicBezTo>
                    <a:pt x="1338" y="2858"/>
                    <a:pt x="1247" y="2858"/>
                    <a:pt x="1247" y="2828"/>
                  </a:cubicBezTo>
                  <a:close/>
                  <a:moveTo>
                    <a:pt x="1186" y="1"/>
                  </a:moveTo>
                  <a:cubicBezTo>
                    <a:pt x="1125" y="1"/>
                    <a:pt x="973" y="1"/>
                    <a:pt x="1034" y="31"/>
                  </a:cubicBezTo>
                  <a:lnTo>
                    <a:pt x="821" y="31"/>
                  </a:lnTo>
                  <a:cubicBezTo>
                    <a:pt x="760" y="31"/>
                    <a:pt x="669" y="62"/>
                    <a:pt x="669" y="62"/>
                  </a:cubicBezTo>
                  <a:lnTo>
                    <a:pt x="760" y="62"/>
                  </a:lnTo>
                  <a:cubicBezTo>
                    <a:pt x="912" y="62"/>
                    <a:pt x="882" y="62"/>
                    <a:pt x="760" y="92"/>
                  </a:cubicBezTo>
                  <a:cubicBezTo>
                    <a:pt x="760" y="92"/>
                    <a:pt x="760" y="123"/>
                    <a:pt x="821" y="123"/>
                  </a:cubicBezTo>
                  <a:lnTo>
                    <a:pt x="669" y="123"/>
                  </a:lnTo>
                  <a:cubicBezTo>
                    <a:pt x="578" y="153"/>
                    <a:pt x="730" y="153"/>
                    <a:pt x="882" y="153"/>
                  </a:cubicBezTo>
                  <a:lnTo>
                    <a:pt x="730" y="153"/>
                  </a:lnTo>
                  <a:cubicBezTo>
                    <a:pt x="669" y="153"/>
                    <a:pt x="669" y="153"/>
                    <a:pt x="730" y="183"/>
                  </a:cubicBezTo>
                  <a:lnTo>
                    <a:pt x="973" y="183"/>
                  </a:lnTo>
                  <a:cubicBezTo>
                    <a:pt x="821" y="183"/>
                    <a:pt x="821" y="183"/>
                    <a:pt x="973" y="214"/>
                  </a:cubicBezTo>
                  <a:lnTo>
                    <a:pt x="821" y="214"/>
                  </a:lnTo>
                  <a:cubicBezTo>
                    <a:pt x="821" y="244"/>
                    <a:pt x="821" y="244"/>
                    <a:pt x="730" y="244"/>
                  </a:cubicBezTo>
                  <a:cubicBezTo>
                    <a:pt x="669" y="244"/>
                    <a:pt x="821" y="274"/>
                    <a:pt x="943" y="274"/>
                  </a:cubicBezTo>
                  <a:lnTo>
                    <a:pt x="882" y="274"/>
                  </a:lnTo>
                  <a:cubicBezTo>
                    <a:pt x="882" y="305"/>
                    <a:pt x="882" y="305"/>
                    <a:pt x="791" y="305"/>
                  </a:cubicBezTo>
                  <a:lnTo>
                    <a:pt x="730" y="305"/>
                  </a:lnTo>
                  <a:cubicBezTo>
                    <a:pt x="639" y="305"/>
                    <a:pt x="639" y="305"/>
                    <a:pt x="639" y="335"/>
                  </a:cubicBezTo>
                  <a:lnTo>
                    <a:pt x="730" y="335"/>
                  </a:lnTo>
                  <a:cubicBezTo>
                    <a:pt x="730" y="366"/>
                    <a:pt x="730" y="366"/>
                    <a:pt x="852" y="366"/>
                  </a:cubicBezTo>
                  <a:lnTo>
                    <a:pt x="943" y="366"/>
                  </a:lnTo>
                  <a:cubicBezTo>
                    <a:pt x="943" y="366"/>
                    <a:pt x="852" y="366"/>
                    <a:pt x="852" y="396"/>
                  </a:cubicBezTo>
                  <a:lnTo>
                    <a:pt x="700" y="396"/>
                  </a:lnTo>
                  <a:cubicBezTo>
                    <a:pt x="700" y="396"/>
                    <a:pt x="700" y="426"/>
                    <a:pt x="639" y="426"/>
                  </a:cubicBezTo>
                  <a:lnTo>
                    <a:pt x="760" y="426"/>
                  </a:lnTo>
                  <a:cubicBezTo>
                    <a:pt x="760" y="457"/>
                    <a:pt x="760" y="457"/>
                    <a:pt x="852" y="457"/>
                  </a:cubicBezTo>
                  <a:lnTo>
                    <a:pt x="760" y="457"/>
                  </a:lnTo>
                  <a:cubicBezTo>
                    <a:pt x="608" y="457"/>
                    <a:pt x="608" y="457"/>
                    <a:pt x="760" y="487"/>
                  </a:cubicBezTo>
                  <a:lnTo>
                    <a:pt x="852" y="487"/>
                  </a:lnTo>
                  <a:cubicBezTo>
                    <a:pt x="912" y="487"/>
                    <a:pt x="912" y="487"/>
                    <a:pt x="852" y="518"/>
                  </a:cubicBezTo>
                  <a:lnTo>
                    <a:pt x="760" y="518"/>
                  </a:lnTo>
                  <a:cubicBezTo>
                    <a:pt x="821" y="518"/>
                    <a:pt x="821" y="578"/>
                    <a:pt x="760" y="578"/>
                  </a:cubicBezTo>
                  <a:lnTo>
                    <a:pt x="821" y="578"/>
                  </a:lnTo>
                  <a:cubicBezTo>
                    <a:pt x="669" y="578"/>
                    <a:pt x="669" y="578"/>
                    <a:pt x="821" y="609"/>
                  </a:cubicBezTo>
                  <a:cubicBezTo>
                    <a:pt x="1125" y="609"/>
                    <a:pt x="1186" y="639"/>
                    <a:pt x="882" y="639"/>
                  </a:cubicBezTo>
                  <a:lnTo>
                    <a:pt x="821" y="639"/>
                  </a:lnTo>
                  <a:cubicBezTo>
                    <a:pt x="608" y="670"/>
                    <a:pt x="608" y="670"/>
                    <a:pt x="760" y="670"/>
                  </a:cubicBezTo>
                  <a:cubicBezTo>
                    <a:pt x="882" y="700"/>
                    <a:pt x="882" y="700"/>
                    <a:pt x="730" y="700"/>
                  </a:cubicBezTo>
                  <a:lnTo>
                    <a:pt x="669" y="700"/>
                  </a:lnTo>
                  <a:cubicBezTo>
                    <a:pt x="669" y="730"/>
                    <a:pt x="730" y="730"/>
                    <a:pt x="821" y="730"/>
                  </a:cubicBezTo>
                  <a:lnTo>
                    <a:pt x="730" y="730"/>
                  </a:lnTo>
                  <a:lnTo>
                    <a:pt x="730" y="761"/>
                  </a:lnTo>
                  <a:lnTo>
                    <a:pt x="669" y="761"/>
                  </a:lnTo>
                  <a:cubicBezTo>
                    <a:pt x="708" y="761"/>
                    <a:pt x="747" y="773"/>
                    <a:pt x="795" y="782"/>
                  </a:cubicBezTo>
                  <a:lnTo>
                    <a:pt x="795" y="782"/>
                  </a:lnTo>
                  <a:cubicBezTo>
                    <a:pt x="799" y="779"/>
                    <a:pt x="806" y="778"/>
                    <a:pt x="814" y="778"/>
                  </a:cubicBezTo>
                  <a:cubicBezTo>
                    <a:pt x="841" y="778"/>
                    <a:pt x="882" y="791"/>
                    <a:pt x="882" y="791"/>
                  </a:cubicBezTo>
                  <a:cubicBezTo>
                    <a:pt x="849" y="791"/>
                    <a:pt x="821" y="787"/>
                    <a:pt x="795" y="782"/>
                  </a:cubicBezTo>
                  <a:lnTo>
                    <a:pt x="795" y="782"/>
                  </a:lnTo>
                  <a:cubicBezTo>
                    <a:pt x="792" y="784"/>
                    <a:pt x="791" y="787"/>
                    <a:pt x="791" y="791"/>
                  </a:cubicBezTo>
                  <a:lnTo>
                    <a:pt x="669" y="791"/>
                  </a:lnTo>
                  <a:cubicBezTo>
                    <a:pt x="669" y="791"/>
                    <a:pt x="669" y="822"/>
                    <a:pt x="730" y="822"/>
                  </a:cubicBezTo>
                  <a:lnTo>
                    <a:pt x="730" y="852"/>
                  </a:lnTo>
                  <a:lnTo>
                    <a:pt x="882" y="852"/>
                  </a:lnTo>
                  <a:cubicBezTo>
                    <a:pt x="882" y="852"/>
                    <a:pt x="882" y="882"/>
                    <a:pt x="791" y="882"/>
                  </a:cubicBezTo>
                  <a:cubicBezTo>
                    <a:pt x="943" y="882"/>
                    <a:pt x="1003" y="913"/>
                    <a:pt x="852" y="913"/>
                  </a:cubicBezTo>
                  <a:lnTo>
                    <a:pt x="943" y="913"/>
                  </a:lnTo>
                  <a:cubicBezTo>
                    <a:pt x="791" y="913"/>
                    <a:pt x="791" y="913"/>
                    <a:pt x="943" y="943"/>
                  </a:cubicBezTo>
                  <a:cubicBezTo>
                    <a:pt x="852" y="943"/>
                    <a:pt x="791" y="974"/>
                    <a:pt x="943" y="974"/>
                  </a:cubicBezTo>
                  <a:lnTo>
                    <a:pt x="1003" y="1004"/>
                  </a:lnTo>
                  <a:cubicBezTo>
                    <a:pt x="1034" y="989"/>
                    <a:pt x="1049" y="981"/>
                    <a:pt x="1057" y="981"/>
                  </a:cubicBezTo>
                  <a:cubicBezTo>
                    <a:pt x="1064" y="981"/>
                    <a:pt x="1064" y="989"/>
                    <a:pt x="1064" y="1004"/>
                  </a:cubicBezTo>
                  <a:lnTo>
                    <a:pt x="852" y="1004"/>
                  </a:lnTo>
                  <a:cubicBezTo>
                    <a:pt x="1003" y="1004"/>
                    <a:pt x="1003" y="1034"/>
                    <a:pt x="912" y="1034"/>
                  </a:cubicBezTo>
                  <a:cubicBezTo>
                    <a:pt x="1003" y="1034"/>
                    <a:pt x="1064" y="1034"/>
                    <a:pt x="1064" y="1065"/>
                  </a:cubicBezTo>
                  <a:lnTo>
                    <a:pt x="852" y="1065"/>
                  </a:lnTo>
                  <a:cubicBezTo>
                    <a:pt x="1003" y="1095"/>
                    <a:pt x="1003" y="1095"/>
                    <a:pt x="852" y="1095"/>
                  </a:cubicBezTo>
                  <a:lnTo>
                    <a:pt x="1064" y="1095"/>
                  </a:lnTo>
                  <a:cubicBezTo>
                    <a:pt x="760" y="1095"/>
                    <a:pt x="760" y="1095"/>
                    <a:pt x="912" y="1126"/>
                  </a:cubicBezTo>
                  <a:lnTo>
                    <a:pt x="852" y="1126"/>
                  </a:lnTo>
                  <a:cubicBezTo>
                    <a:pt x="852" y="1156"/>
                    <a:pt x="852" y="1156"/>
                    <a:pt x="912" y="1156"/>
                  </a:cubicBezTo>
                  <a:cubicBezTo>
                    <a:pt x="811" y="1156"/>
                    <a:pt x="818" y="1169"/>
                    <a:pt x="870" y="1169"/>
                  </a:cubicBezTo>
                  <a:cubicBezTo>
                    <a:pt x="895" y="1169"/>
                    <a:pt x="933" y="1166"/>
                    <a:pt x="973" y="1156"/>
                  </a:cubicBezTo>
                  <a:lnTo>
                    <a:pt x="973" y="1186"/>
                  </a:lnTo>
                  <a:lnTo>
                    <a:pt x="912" y="1186"/>
                  </a:lnTo>
                  <a:cubicBezTo>
                    <a:pt x="852" y="1186"/>
                    <a:pt x="852" y="1186"/>
                    <a:pt x="821" y="1217"/>
                  </a:cubicBezTo>
                  <a:cubicBezTo>
                    <a:pt x="821" y="1247"/>
                    <a:pt x="821" y="1247"/>
                    <a:pt x="973" y="1247"/>
                  </a:cubicBezTo>
                  <a:cubicBezTo>
                    <a:pt x="1125" y="1278"/>
                    <a:pt x="1125" y="1278"/>
                    <a:pt x="973" y="1278"/>
                  </a:cubicBezTo>
                  <a:lnTo>
                    <a:pt x="821" y="1278"/>
                  </a:lnTo>
                  <a:cubicBezTo>
                    <a:pt x="669" y="1308"/>
                    <a:pt x="760" y="1308"/>
                    <a:pt x="821" y="1308"/>
                  </a:cubicBezTo>
                  <a:lnTo>
                    <a:pt x="760" y="1308"/>
                  </a:lnTo>
                  <a:cubicBezTo>
                    <a:pt x="821" y="1308"/>
                    <a:pt x="882" y="1338"/>
                    <a:pt x="730" y="1338"/>
                  </a:cubicBezTo>
                  <a:cubicBezTo>
                    <a:pt x="821" y="1338"/>
                    <a:pt x="821" y="1338"/>
                    <a:pt x="821" y="1369"/>
                  </a:cubicBezTo>
                  <a:lnTo>
                    <a:pt x="730" y="1369"/>
                  </a:lnTo>
                  <a:cubicBezTo>
                    <a:pt x="730" y="1369"/>
                    <a:pt x="882" y="1399"/>
                    <a:pt x="882" y="1399"/>
                  </a:cubicBezTo>
                  <a:cubicBezTo>
                    <a:pt x="821" y="1399"/>
                    <a:pt x="791" y="1399"/>
                    <a:pt x="791" y="1430"/>
                  </a:cubicBezTo>
                  <a:lnTo>
                    <a:pt x="882" y="1430"/>
                  </a:lnTo>
                  <a:cubicBezTo>
                    <a:pt x="730" y="1430"/>
                    <a:pt x="730" y="1460"/>
                    <a:pt x="882" y="1460"/>
                  </a:cubicBezTo>
                  <a:cubicBezTo>
                    <a:pt x="943" y="1460"/>
                    <a:pt x="943" y="1490"/>
                    <a:pt x="882" y="1490"/>
                  </a:cubicBezTo>
                  <a:lnTo>
                    <a:pt x="791" y="1490"/>
                  </a:lnTo>
                  <a:cubicBezTo>
                    <a:pt x="639" y="1490"/>
                    <a:pt x="639" y="1521"/>
                    <a:pt x="730" y="1521"/>
                  </a:cubicBezTo>
                  <a:lnTo>
                    <a:pt x="791" y="1521"/>
                  </a:lnTo>
                  <a:cubicBezTo>
                    <a:pt x="852" y="1551"/>
                    <a:pt x="852" y="1551"/>
                    <a:pt x="943" y="1551"/>
                  </a:cubicBezTo>
                  <a:lnTo>
                    <a:pt x="852" y="1551"/>
                  </a:lnTo>
                  <a:cubicBezTo>
                    <a:pt x="852" y="1551"/>
                    <a:pt x="852" y="1581"/>
                    <a:pt x="852" y="1581"/>
                  </a:cubicBezTo>
                  <a:lnTo>
                    <a:pt x="912" y="1581"/>
                  </a:lnTo>
                  <a:cubicBezTo>
                    <a:pt x="760" y="1581"/>
                    <a:pt x="760" y="1642"/>
                    <a:pt x="912" y="1642"/>
                  </a:cubicBezTo>
                  <a:lnTo>
                    <a:pt x="760" y="1642"/>
                  </a:lnTo>
                  <a:cubicBezTo>
                    <a:pt x="760" y="1673"/>
                    <a:pt x="852" y="1673"/>
                    <a:pt x="821" y="1703"/>
                  </a:cubicBezTo>
                  <a:lnTo>
                    <a:pt x="912" y="1703"/>
                  </a:lnTo>
                  <a:cubicBezTo>
                    <a:pt x="912" y="1733"/>
                    <a:pt x="912" y="1733"/>
                    <a:pt x="821" y="1733"/>
                  </a:cubicBezTo>
                  <a:lnTo>
                    <a:pt x="912" y="1733"/>
                  </a:lnTo>
                  <a:cubicBezTo>
                    <a:pt x="821" y="1733"/>
                    <a:pt x="821" y="1764"/>
                    <a:pt x="912" y="1764"/>
                  </a:cubicBezTo>
                  <a:cubicBezTo>
                    <a:pt x="912" y="1764"/>
                    <a:pt x="912" y="1794"/>
                    <a:pt x="821" y="1794"/>
                  </a:cubicBezTo>
                  <a:lnTo>
                    <a:pt x="760" y="1794"/>
                  </a:lnTo>
                  <a:cubicBezTo>
                    <a:pt x="669" y="1794"/>
                    <a:pt x="608" y="1794"/>
                    <a:pt x="760" y="1825"/>
                  </a:cubicBezTo>
                  <a:lnTo>
                    <a:pt x="730" y="1825"/>
                  </a:lnTo>
                  <a:cubicBezTo>
                    <a:pt x="730" y="1855"/>
                    <a:pt x="730" y="1855"/>
                    <a:pt x="821" y="1855"/>
                  </a:cubicBezTo>
                  <a:cubicBezTo>
                    <a:pt x="821" y="1855"/>
                    <a:pt x="882" y="1885"/>
                    <a:pt x="882" y="1916"/>
                  </a:cubicBezTo>
                  <a:cubicBezTo>
                    <a:pt x="882" y="1946"/>
                    <a:pt x="882" y="1946"/>
                    <a:pt x="943" y="1946"/>
                  </a:cubicBezTo>
                  <a:cubicBezTo>
                    <a:pt x="1034" y="1946"/>
                    <a:pt x="1034" y="1946"/>
                    <a:pt x="943" y="1977"/>
                  </a:cubicBezTo>
                  <a:lnTo>
                    <a:pt x="882" y="1977"/>
                  </a:lnTo>
                  <a:cubicBezTo>
                    <a:pt x="791" y="1977"/>
                    <a:pt x="791" y="2007"/>
                    <a:pt x="882" y="2007"/>
                  </a:cubicBezTo>
                  <a:lnTo>
                    <a:pt x="943" y="2007"/>
                  </a:lnTo>
                  <a:cubicBezTo>
                    <a:pt x="943" y="2037"/>
                    <a:pt x="943" y="2037"/>
                    <a:pt x="852" y="2037"/>
                  </a:cubicBezTo>
                  <a:cubicBezTo>
                    <a:pt x="791" y="2037"/>
                    <a:pt x="852" y="2037"/>
                    <a:pt x="943" y="2068"/>
                  </a:cubicBezTo>
                  <a:lnTo>
                    <a:pt x="700" y="2068"/>
                  </a:lnTo>
                  <a:cubicBezTo>
                    <a:pt x="791" y="2068"/>
                    <a:pt x="791" y="2098"/>
                    <a:pt x="760" y="2098"/>
                  </a:cubicBezTo>
                  <a:cubicBezTo>
                    <a:pt x="760" y="2129"/>
                    <a:pt x="852" y="2129"/>
                    <a:pt x="1003" y="2159"/>
                  </a:cubicBezTo>
                  <a:lnTo>
                    <a:pt x="912" y="2159"/>
                  </a:lnTo>
                  <a:cubicBezTo>
                    <a:pt x="852" y="2189"/>
                    <a:pt x="852" y="2189"/>
                    <a:pt x="912" y="2189"/>
                  </a:cubicBezTo>
                  <a:cubicBezTo>
                    <a:pt x="973" y="2189"/>
                    <a:pt x="973" y="2189"/>
                    <a:pt x="912" y="2220"/>
                  </a:cubicBezTo>
                  <a:cubicBezTo>
                    <a:pt x="912" y="2220"/>
                    <a:pt x="912" y="2250"/>
                    <a:pt x="973" y="2250"/>
                  </a:cubicBezTo>
                  <a:lnTo>
                    <a:pt x="912" y="2250"/>
                  </a:lnTo>
                  <a:cubicBezTo>
                    <a:pt x="1034" y="2281"/>
                    <a:pt x="1034" y="2281"/>
                    <a:pt x="912" y="2281"/>
                  </a:cubicBezTo>
                  <a:lnTo>
                    <a:pt x="821" y="2281"/>
                  </a:lnTo>
                  <a:cubicBezTo>
                    <a:pt x="821" y="2311"/>
                    <a:pt x="882" y="2311"/>
                    <a:pt x="882" y="2341"/>
                  </a:cubicBezTo>
                  <a:cubicBezTo>
                    <a:pt x="882" y="2341"/>
                    <a:pt x="882" y="2341"/>
                    <a:pt x="821" y="2372"/>
                  </a:cubicBezTo>
                  <a:lnTo>
                    <a:pt x="882" y="2372"/>
                  </a:lnTo>
                  <a:cubicBezTo>
                    <a:pt x="821" y="2372"/>
                    <a:pt x="882" y="2402"/>
                    <a:pt x="973" y="2402"/>
                  </a:cubicBezTo>
                  <a:lnTo>
                    <a:pt x="821" y="2402"/>
                  </a:lnTo>
                  <a:cubicBezTo>
                    <a:pt x="882" y="2402"/>
                    <a:pt x="882" y="2402"/>
                    <a:pt x="882" y="2433"/>
                  </a:cubicBezTo>
                  <a:lnTo>
                    <a:pt x="1034" y="2433"/>
                  </a:lnTo>
                  <a:cubicBezTo>
                    <a:pt x="943" y="2433"/>
                    <a:pt x="943" y="2463"/>
                    <a:pt x="943" y="2463"/>
                  </a:cubicBezTo>
                  <a:lnTo>
                    <a:pt x="791" y="2463"/>
                  </a:lnTo>
                  <a:cubicBezTo>
                    <a:pt x="882" y="2463"/>
                    <a:pt x="852" y="2554"/>
                    <a:pt x="852" y="2554"/>
                  </a:cubicBezTo>
                  <a:cubicBezTo>
                    <a:pt x="791" y="2585"/>
                    <a:pt x="791" y="2585"/>
                    <a:pt x="852" y="2585"/>
                  </a:cubicBezTo>
                  <a:cubicBezTo>
                    <a:pt x="912" y="2585"/>
                    <a:pt x="912" y="2615"/>
                    <a:pt x="912" y="2615"/>
                  </a:cubicBezTo>
                  <a:cubicBezTo>
                    <a:pt x="912" y="2645"/>
                    <a:pt x="912" y="2676"/>
                    <a:pt x="1003" y="2676"/>
                  </a:cubicBezTo>
                  <a:cubicBezTo>
                    <a:pt x="1003" y="2706"/>
                    <a:pt x="1064" y="2706"/>
                    <a:pt x="1064" y="2706"/>
                  </a:cubicBezTo>
                  <a:lnTo>
                    <a:pt x="912" y="2706"/>
                  </a:lnTo>
                  <a:cubicBezTo>
                    <a:pt x="912" y="2737"/>
                    <a:pt x="973" y="2737"/>
                    <a:pt x="1064" y="2737"/>
                  </a:cubicBezTo>
                  <a:lnTo>
                    <a:pt x="821" y="2737"/>
                  </a:lnTo>
                  <a:lnTo>
                    <a:pt x="912" y="2767"/>
                  </a:lnTo>
                  <a:lnTo>
                    <a:pt x="973" y="2767"/>
                  </a:lnTo>
                  <a:cubicBezTo>
                    <a:pt x="821" y="2767"/>
                    <a:pt x="821" y="2767"/>
                    <a:pt x="973" y="2797"/>
                  </a:cubicBezTo>
                  <a:lnTo>
                    <a:pt x="912" y="2797"/>
                  </a:lnTo>
                  <a:cubicBezTo>
                    <a:pt x="973" y="2797"/>
                    <a:pt x="973" y="2828"/>
                    <a:pt x="973" y="2858"/>
                  </a:cubicBezTo>
                  <a:cubicBezTo>
                    <a:pt x="973" y="2919"/>
                    <a:pt x="973" y="2919"/>
                    <a:pt x="1034" y="2919"/>
                  </a:cubicBezTo>
                  <a:cubicBezTo>
                    <a:pt x="1034" y="2949"/>
                    <a:pt x="1034" y="2949"/>
                    <a:pt x="943" y="2949"/>
                  </a:cubicBezTo>
                  <a:lnTo>
                    <a:pt x="1034" y="2949"/>
                  </a:lnTo>
                  <a:cubicBezTo>
                    <a:pt x="943" y="2949"/>
                    <a:pt x="943" y="2949"/>
                    <a:pt x="943" y="2980"/>
                  </a:cubicBezTo>
                  <a:cubicBezTo>
                    <a:pt x="943" y="2980"/>
                    <a:pt x="943" y="3010"/>
                    <a:pt x="1034" y="3010"/>
                  </a:cubicBezTo>
                  <a:cubicBezTo>
                    <a:pt x="882" y="3010"/>
                    <a:pt x="791" y="3010"/>
                    <a:pt x="943" y="3040"/>
                  </a:cubicBezTo>
                  <a:lnTo>
                    <a:pt x="882" y="3040"/>
                  </a:lnTo>
                  <a:cubicBezTo>
                    <a:pt x="882" y="3040"/>
                    <a:pt x="882" y="3040"/>
                    <a:pt x="943" y="3071"/>
                  </a:cubicBezTo>
                  <a:cubicBezTo>
                    <a:pt x="943" y="3101"/>
                    <a:pt x="1003" y="3101"/>
                    <a:pt x="1003" y="3101"/>
                  </a:cubicBezTo>
                  <a:cubicBezTo>
                    <a:pt x="943" y="3101"/>
                    <a:pt x="943" y="3132"/>
                    <a:pt x="943" y="3162"/>
                  </a:cubicBezTo>
                  <a:cubicBezTo>
                    <a:pt x="912" y="3192"/>
                    <a:pt x="912" y="3192"/>
                    <a:pt x="852" y="3223"/>
                  </a:cubicBezTo>
                  <a:lnTo>
                    <a:pt x="1003" y="3223"/>
                  </a:lnTo>
                  <a:cubicBezTo>
                    <a:pt x="852" y="3223"/>
                    <a:pt x="852" y="3253"/>
                    <a:pt x="1003" y="3253"/>
                  </a:cubicBezTo>
                  <a:lnTo>
                    <a:pt x="912" y="3253"/>
                  </a:lnTo>
                  <a:cubicBezTo>
                    <a:pt x="760" y="3253"/>
                    <a:pt x="852" y="3253"/>
                    <a:pt x="1003" y="3284"/>
                  </a:cubicBezTo>
                  <a:lnTo>
                    <a:pt x="760" y="3284"/>
                  </a:lnTo>
                  <a:lnTo>
                    <a:pt x="760" y="3314"/>
                  </a:lnTo>
                  <a:lnTo>
                    <a:pt x="1581" y="3314"/>
                  </a:lnTo>
                  <a:cubicBezTo>
                    <a:pt x="1642" y="3284"/>
                    <a:pt x="1733" y="3284"/>
                    <a:pt x="1581" y="3284"/>
                  </a:cubicBezTo>
                  <a:lnTo>
                    <a:pt x="1490" y="3284"/>
                  </a:lnTo>
                  <a:cubicBezTo>
                    <a:pt x="1490" y="3284"/>
                    <a:pt x="1581" y="3253"/>
                    <a:pt x="1581" y="3253"/>
                  </a:cubicBezTo>
                  <a:cubicBezTo>
                    <a:pt x="1642" y="3253"/>
                    <a:pt x="1642" y="3253"/>
                    <a:pt x="1672" y="3223"/>
                  </a:cubicBezTo>
                  <a:cubicBezTo>
                    <a:pt x="1672" y="3192"/>
                    <a:pt x="1672" y="3192"/>
                    <a:pt x="1733" y="3192"/>
                  </a:cubicBezTo>
                  <a:lnTo>
                    <a:pt x="1824" y="3192"/>
                  </a:lnTo>
                  <a:cubicBezTo>
                    <a:pt x="1733" y="3192"/>
                    <a:pt x="1733" y="3162"/>
                    <a:pt x="1763" y="3132"/>
                  </a:cubicBezTo>
                  <a:cubicBezTo>
                    <a:pt x="1763" y="3101"/>
                    <a:pt x="1763" y="3071"/>
                    <a:pt x="1672" y="3071"/>
                  </a:cubicBezTo>
                  <a:cubicBezTo>
                    <a:pt x="1763" y="3071"/>
                    <a:pt x="1763" y="3040"/>
                    <a:pt x="1763" y="3040"/>
                  </a:cubicBezTo>
                  <a:lnTo>
                    <a:pt x="1703" y="3040"/>
                  </a:lnTo>
                  <a:cubicBezTo>
                    <a:pt x="1763" y="3040"/>
                    <a:pt x="1763" y="3040"/>
                    <a:pt x="1763" y="3010"/>
                  </a:cubicBezTo>
                  <a:lnTo>
                    <a:pt x="1703" y="3010"/>
                  </a:lnTo>
                  <a:cubicBezTo>
                    <a:pt x="1703" y="3010"/>
                    <a:pt x="1703" y="2980"/>
                    <a:pt x="1763" y="2949"/>
                  </a:cubicBezTo>
                  <a:lnTo>
                    <a:pt x="1763" y="2919"/>
                  </a:lnTo>
                  <a:cubicBezTo>
                    <a:pt x="1703" y="2919"/>
                    <a:pt x="1703" y="2919"/>
                    <a:pt x="1703" y="2888"/>
                  </a:cubicBezTo>
                  <a:cubicBezTo>
                    <a:pt x="1703" y="2858"/>
                    <a:pt x="1703" y="2828"/>
                    <a:pt x="1642" y="2828"/>
                  </a:cubicBezTo>
                  <a:cubicBezTo>
                    <a:pt x="1855" y="2797"/>
                    <a:pt x="1855" y="2797"/>
                    <a:pt x="1794" y="2797"/>
                  </a:cubicBezTo>
                  <a:lnTo>
                    <a:pt x="1642" y="2797"/>
                  </a:lnTo>
                  <a:cubicBezTo>
                    <a:pt x="1794" y="2797"/>
                    <a:pt x="1733" y="2737"/>
                    <a:pt x="1581" y="2737"/>
                  </a:cubicBezTo>
                  <a:lnTo>
                    <a:pt x="1642" y="2737"/>
                  </a:lnTo>
                  <a:cubicBezTo>
                    <a:pt x="1733" y="2737"/>
                    <a:pt x="1733" y="2706"/>
                    <a:pt x="1733" y="2706"/>
                  </a:cubicBezTo>
                  <a:cubicBezTo>
                    <a:pt x="1581" y="2706"/>
                    <a:pt x="1672" y="2676"/>
                    <a:pt x="1733" y="2676"/>
                  </a:cubicBezTo>
                  <a:cubicBezTo>
                    <a:pt x="1794" y="2676"/>
                    <a:pt x="1794" y="2676"/>
                    <a:pt x="1824" y="2645"/>
                  </a:cubicBezTo>
                  <a:cubicBezTo>
                    <a:pt x="1672" y="2645"/>
                    <a:pt x="1733" y="2615"/>
                    <a:pt x="1824" y="2615"/>
                  </a:cubicBezTo>
                  <a:lnTo>
                    <a:pt x="1733" y="2615"/>
                  </a:lnTo>
                  <a:cubicBezTo>
                    <a:pt x="1733" y="2585"/>
                    <a:pt x="1733" y="2585"/>
                    <a:pt x="1672" y="2585"/>
                  </a:cubicBezTo>
                  <a:lnTo>
                    <a:pt x="1581" y="2585"/>
                  </a:lnTo>
                  <a:cubicBezTo>
                    <a:pt x="1672" y="2585"/>
                    <a:pt x="1672" y="2585"/>
                    <a:pt x="1672" y="2554"/>
                  </a:cubicBezTo>
                  <a:cubicBezTo>
                    <a:pt x="1672" y="2554"/>
                    <a:pt x="1672" y="2524"/>
                    <a:pt x="1733" y="2524"/>
                  </a:cubicBezTo>
                  <a:lnTo>
                    <a:pt x="1672" y="2524"/>
                  </a:lnTo>
                  <a:cubicBezTo>
                    <a:pt x="1733" y="2524"/>
                    <a:pt x="1763" y="2493"/>
                    <a:pt x="1672" y="2493"/>
                  </a:cubicBezTo>
                  <a:cubicBezTo>
                    <a:pt x="1824" y="2493"/>
                    <a:pt x="1824" y="2463"/>
                    <a:pt x="1672" y="2463"/>
                  </a:cubicBezTo>
                  <a:lnTo>
                    <a:pt x="1763" y="2463"/>
                  </a:lnTo>
                  <a:cubicBezTo>
                    <a:pt x="1672" y="2463"/>
                    <a:pt x="1703" y="2433"/>
                    <a:pt x="1763" y="2433"/>
                  </a:cubicBezTo>
                  <a:lnTo>
                    <a:pt x="1703" y="2433"/>
                  </a:lnTo>
                  <a:cubicBezTo>
                    <a:pt x="1703" y="2402"/>
                    <a:pt x="1703" y="2402"/>
                    <a:pt x="1611" y="2402"/>
                  </a:cubicBezTo>
                  <a:cubicBezTo>
                    <a:pt x="1490" y="2372"/>
                    <a:pt x="1490" y="2372"/>
                    <a:pt x="1611" y="2372"/>
                  </a:cubicBezTo>
                  <a:cubicBezTo>
                    <a:pt x="1703" y="2372"/>
                    <a:pt x="1703" y="2341"/>
                    <a:pt x="1703" y="2341"/>
                  </a:cubicBezTo>
                  <a:lnTo>
                    <a:pt x="1611" y="2341"/>
                  </a:lnTo>
                  <a:cubicBezTo>
                    <a:pt x="1763" y="2341"/>
                    <a:pt x="1763" y="2311"/>
                    <a:pt x="1703" y="2311"/>
                  </a:cubicBezTo>
                  <a:lnTo>
                    <a:pt x="1611" y="2311"/>
                  </a:lnTo>
                  <a:cubicBezTo>
                    <a:pt x="1703" y="2311"/>
                    <a:pt x="1703" y="2281"/>
                    <a:pt x="1703" y="2250"/>
                  </a:cubicBezTo>
                  <a:lnTo>
                    <a:pt x="1551" y="2250"/>
                  </a:lnTo>
                  <a:cubicBezTo>
                    <a:pt x="1429" y="2250"/>
                    <a:pt x="1490" y="2250"/>
                    <a:pt x="1551" y="2220"/>
                  </a:cubicBezTo>
                  <a:cubicBezTo>
                    <a:pt x="1642" y="2220"/>
                    <a:pt x="1703" y="2189"/>
                    <a:pt x="1642" y="2189"/>
                  </a:cubicBezTo>
                  <a:cubicBezTo>
                    <a:pt x="1509" y="2163"/>
                    <a:pt x="1492" y="2159"/>
                    <a:pt x="1592" y="2159"/>
                  </a:cubicBezTo>
                  <a:lnTo>
                    <a:pt x="1592" y="2159"/>
                  </a:lnTo>
                  <a:cubicBezTo>
                    <a:pt x="1616" y="2159"/>
                    <a:pt x="1636" y="2160"/>
                    <a:pt x="1654" y="2161"/>
                  </a:cubicBezTo>
                  <a:lnTo>
                    <a:pt x="1654" y="2161"/>
                  </a:lnTo>
                  <a:cubicBezTo>
                    <a:pt x="1650" y="2161"/>
                    <a:pt x="1646" y="2160"/>
                    <a:pt x="1642" y="2159"/>
                  </a:cubicBezTo>
                  <a:cubicBezTo>
                    <a:pt x="1623" y="2159"/>
                    <a:pt x="1607" y="2159"/>
                    <a:pt x="1592" y="2159"/>
                  </a:cubicBezTo>
                  <a:lnTo>
                    <a:pt x="1592" y="2159"/>
                  </a:lnTo>
                  <a:cubicBezTo>
                    <a:pt x="1589" y="2159"/>
                    <a:pt x="1585" y="2159"/>
                    <a:pt x="1581" y="2159"/>
                  </a:cubicBezTo>
                  <a:cubicBezTo>
                    <a:pt x="1581" y="2129"/>
                    <a:pt x="1581" y="2129"/>
                    <a:pt x="1642" y="2129"/>
                  </a:cubicBezTo>
                  <a:lnTo>
                    <a:pt x="1581" y="2129"/>
                  </a:lnTo>
                  <a:cubicBezTo>
                    <a:pt x="1429" y="2129"/>
                    <a:pt x="1490" y="2098"/>
                    <a:pt x="1642" y="2098"/>
                  </a:cubicBezTo>
                  <a:lnTo>
                    <a:pt x="1581" y="2098"/>
                  </a:lnTo>
                  <a:cubicBezTo>
                    <a:pt x="1429" y="2098"/>
                    <a:pt x="1520" y="2068"/>
                    <a:pt x="1642" y="2068"/>
                  </a:cubicBezTo>
                  <a:lnTo>
                    <a:pt x="1581" y="2068"/>
                  </a:lnTo>
                  <a:cubicBezTo>
                    <a:pt x="1672" y="2037"/>
                    <a:pt x="1733" y="2037"/>
                    <a:pt x="1672" y="2037"/>
                  </a:cubicBezTo>
                  <a:lnTo>
                    <a:pt x="1733" y="2037"/>
                  </a:lnTo>
                  <a:cubicBezTo>
                    <a:pt x="1672" y="2007"/>
                    <a:pt x="1672" y="2007"/>
                    <a:pt x="1733" y="2007"/>
                  </a:cubicBezTo>
                  <a:lnTo>
                    <a:pt x="1672" y="2007"/>
                  </a:lnTo>
                  <a:cubicBezTo>
                    <a:pt x="1672" y="2007"/>
                    <a:pt x="1672" y="1977"/>
                    <a:pt x="1733" y="1977"/>
                  </a:cubicBezTo>
                  <a:lnTo>
                    <a:pt x="1611" y="1977"/>
                  </a:lnTo>
                  <a:cubicBezTo>
                    <a:pt x="1611" y="1977"/>
                    <a:pt x="1672" y="1946"/>
                    <a:pt x="1672" y="1946"/>
                  </a:cubicBezTo>
                  <a:lnTo>
                    <a:pt x="1611" y="1946"/>
                  </a:lnTo>
                  <a:cubicBezTo>
                    <a:pt x="1611" y="1946"/>
                    <a:pt x="1672" y="1916"/>
                    <a:pt x="1672" y="1916"/>
                  </a:cubicBezTo>
                  <a:cubicBezTo>
                    <a:pt x="1672" y="1885"/>
                    <a:pt x="1672" y="1885"/>
                    <a:pt x="1611" y="1885"/>
                  </a:cubicBezTo>
                  <a:cubicBezTo>
                    <a:pt x="1672" y="1885"/>
                    <a:pt x="1672" y="1855"/>
                    <a:pt x="1611" y="1855"/>
                  </a:cubicBezTo>
                  <a:lnTo>
                    <a:pt x="1672" y="1855"/>
                  </a:lnTo>
                  <a:cubicBezTo>
                    <a:pt x="1551" y="1825"/>
                    <a:pt x="1611" y="1825"/>
                    <a:pt x="1703" y="1825"/>
                  </a:cubicBezTo>
                  <a:cubicBezTo>
                    <a:pt x="1703" y="1825"/>
                    <a:pt x="1703" y="1794"/>
                    <a:pt x="1611" y="1794"/>
                  </a:cubicBezTo>
                  <a:cubicBezTo>
                    <a:pt x="1551" y="1794"/>
                    <a:pt x="1551" y="1764"/>
                    <a:pt x="1703" y="1764"/>
                  </a:cubicBezTo>
                  <a:lnTo>
                    <a:pt x="1763" y="1764"/>
                  </a:lnTo>
                  <a:cubicBezTo>
                    <a:pt x="1703" y="1764"/>
                    <a:pt x="1703" y="1764"/>
                    <a:pt x="1703" y="1733"/>
                  </a:cubicBezTo>
                  <a:cubicBezTo>
                    <a:pt x="1703" y="1733"/>
                    <a:pt x="1642" y="1733"/>
                    <a:pt x="1642" y="1703"/>
                  </a:cubicBezTo>
                  <a:lnTo>
                    <a:pt x="1703" y="1703"/>
                  </a:lnTo>
                  <a:cubicBezTo>
                    <a:pt x="1703" y="1673"/>
                    <a:pt x="1703" y="1673"/>
                    <a:pt x="1642" y="1673"/>
                  </a:cubicBezTo>
                  <a:cubicBezTo>
                    <a:pt x="1551" y="1642"/>
                    <a:pt x="1551" y="1642"/>
                    <a:pt x="1551" y="1642"/>
                  </a:cubicBezTo>
                  <a:cubicBezTo>
                    <a:pt x="1642" y="1612"/>
                    <a:pt x="1642" y="1490"/>
                    <a:pt x="1581" y="1490"/>
                  </a:cubicBezTo>
                  <a:lnTo>
                    <a:pt x="1581" y="1460"/>
                  </a:lnTo>
                  <a:cubicBezTo>
                    <a:pt x="1733" y="1460"/>
                    <a:pt x="1672" y="1460"/>
                    <a:pt x="1581" y="1430"/>
                  </a:cubicBezTo>
                  <a:lnTo>
                    <a:pt x="1520" y="1430"/>
                  </a:lnTo>
                  <a:cubicBezTo>
                    <a:pt x="1672" y="1430"/>
                    <a:pt x="1672" y="1399"/>
                    <a:pt x="1581" y="1399"/>
                  </a:cubicBezTo>
                  <a:cubicBezTo>
                    <a:pt x="1733" y="1399"/>
                    <a:pt x="1733" y="1399"/>
                    <a:pt x="1520" y="1369"/>
                  </a:cubicBezTo>
                  <a:lnTo>
                    <a:pt x="1581" y="1369"/>
                  </a:lnTo>
                  <a:cubicBezTo>
                    <a:pt x="1459" y="1369"/>
                    <a:pt x="1459" y="1369"/>
                    <a:pt x="1581" y="1338"/>
                  </a:cubicBezTo>
                  <a:cubicBezTo>
                    <a:pt x="1459" y="1338"/>
                    <a:pt x="1459" y="1308"/>
                    <a:pt x="1611" y="1308"/>
                  </a:cubicBezTo>
                  <a:cubicBezTo>
                    <a:pt x="1611" y="1308"/>
                    <a:pt x="1672" y="1278"/>
                    <a:pt x="1672" y="1247"/>
                  </a:cubicBezTo>
                  <a:cubicBezTo>
                    <a:pt x="1672" y="1186"/>
                    <a:pt x="1672" y="1186"/>
                    <a:pt x="1611" y="1186"/>
                  </a:cubicBezTo>
                  <a:cubicBezTo>
                    <a:pt x="1611" y="1186"/>
                    <a:pt x="1672" y="1186"/>
                    <a:pt x="1672" y="1156"/>
                  </a:cubicBezTo>
                  <a:lnTo>
                    <a:pt x="1763" y="1156"/>
                  </a:lnTo>
                  <a:cubicBezTo>
                    <a:pt x="1611" y="1126"/>
                    <a:pt x="1611" y="1126"/>
                    <a:pt x="1703" y="1095"/>
                  </a:cubicBezTo>
                  <a:lnTo>
                    <a:pt x="1611" y="1095"/>
                  </a:lnTo>
                  <a:cubicBezTo>
                    <a:pt x="1551" y="1065"/>
                    <a:pt x="1551" y="1065"/>
                    <a:pt x="1611" y="1065"/>
                  </a:cubicBezTo>
                  <a:cubicBezTo>
                    <a:pt x="1703" y="1065"/>
                    <a:pt x="1763" y="1034"/>
                    <a:pt x="1611" y="1034"/>
                  </a:cubicBezTo>
                  <a:lnTo>
                    <a:pt x="1763" y="1034"/>
                  </a:lnTo>
                  <a:cubicBezTo>
                    <a:pt x="1703" y="1034"/>
                    <a:pt x="1642" y="1004"/>
                    <a:pt x="1703" y="1004"/>
                  </a:cubicBezTo>
                  <a:lnTo>
                    <a:pt x="1642" y="1004"/>
                  </a:lnTo>
                  <a:cubicBezTo>
                    <a:pt x="1642" y="1004"/>
                    <a:pt x="1703" y="974"/>
                    <a:pt x="1794" y="974"/>
                  </a:cubicBezTo>
                  <a:lnTo>
                    <a:pt x="1642" y="974"/>
                  </a:lnTo>
                  <a:cubicBezTo>
                    <a:pt x="1703" y="974"/>
                    <a:pt x="1703" y="974"/>
                    <a:pt x="1703" y="943"/>
                  </a:cubicBezTo>
                  <a:lnTo>
                    <a:pt x="1338" y="943"/>
                  </a:lnTo>
                  <a:cubicBezTo>
                    <a:pt x="1216" y="943"/>
                    <a:pt x="1216" y="943"/>
                    <a:pt x="1338" y="913"/>
                  </a:cubicBezTo>
                  <a:lnTo>
                    <a:pt x="1642" y="913"/>
                  </a:lnTo>
                  <a:cubicBezTo>
                    <a:pt x="1642" y="913"/>
                    <a:pt x="1642" y="882"/>
                    <a:pt x="1733" y="882"/>
                  </a:cubicBezTo>
                  <a:lnTo>
                    <a:pt x="1581" y="882"/>
                  </a:lnTo>
                  <a:cubicBezTo>
                    <a:pt x="1581" y="852"/>
                    <a:pt x="1581" y="852"/>
                    <a:pt x="1520" y="852"/>
                  </a:cubicBezTo>
                  <a:lnTo>
                    <a:pt x="1429" y="852"/>
                  </a:lnTo>
                  <a:cubicBezTo>
                    <a:pt x="1520" y="852"/>
                    <a:pt x="1520" y="822"/>
                    <a:pt x="1520" y="822"/>
                  </a:cubicBezTo>
                  <a:lnTo>
                    <a:pt x="1581" y="822"/>
                  </a:lnTo>
                  <a:cubicBezTo>
                    <a:pt x="1520" y="822"/>
                    <a:pt x="1429" y="791"/>
                    <a:pt x="1520" y="791"/>
                  </a:cubicBezTo>
                  <a:lnTo>
                    <a:pt x="1581" y="791"/>
                  </a:lnTo>
                  <a:cubicBezTo>
                    <a:pt x="1672" y="791"/>
                    <a:pt x="1581" y="761"/>
                    <a:pt x="1581" y="761"/>
                  </a:cubicBezTo>
                  <a:lnTo>
                    <a:pt x="1611" y="761"/>
                  </a:lnTo>
                  <a:cubicBezTo>
                    <a:pt x="1733" y="730"/>
                    <a:pt x="1733" y="730"/>
                    <a:pt x="1611" y="730"/>
                  </a:cubicBezTo>
                  <a:lnTo>
                    <a:pt x="1520" y="730"/>
                  </a:lnTo>
                  <a:cubicBezTo>
                    <a:pt x="1459" y="700"/>
                    <a:pt x="1307" y="700"/>
                    <a:pt x="1247" y="700"/>
                  </a:cubicBezTo>
                  <a:lnTo>
                    <a:pt x="1520" y="700"/>
                  </a:lnTo>
                  <a:cubicBezTo>
                    <a:pt x="1611" y="700"/>
                    <a:pt x="1611" y="670"/>
                    <a:pt x="1611" y="670"/>
                  </a:cubicBezTo>
                  <a:cubicBezTo>
                    <a:pt x="1611" y="670"/>
                    <a:pt x="1611" y="639"/>
                    <a:pt x="1672" y="639"/>
                  </a:cubicBezTo>
                  <a:lnTo>
                    <a:pt x="1551" y="639"/>
                  </a:lnTo>
                  <a:cubicBezTo>
                    <a:pt x="1703" y="639"/>
                    <a:pt x="1763" y="578"/>
                    <a:pt x="1611" y="578"/>
                  </a:cubicBezTo>
                  <a:cubicBezTo>
                    <a:pt x="1703" y="548"/>
                    <a:pt x="1703" y="518"/>
                    <a:pt x="1611" y="518"/>
                  </a:cubicBezTo>
                  <a:cubicBezTo>
                    <a:pt x="1703" y="518"/>
                    <a:pt x="1703" y="518"/>
                    <a:pt x="1642" y="487"/>
                  </a:cubicBezTo>
                  <a:cubicBezTo>
                    <a:pt x="1642" y="457"/>
                    <a:pt x="1642" y="457"/>
                    <a:pt x="1551" y="457"/>
                  </a:cubicBezTo>
                  <a:lnTo>
                    <a:pt x="1642" y="457"/>
                  </a:lnTo>
                  <a:cubicBezTo>
                    <a:pt x="1794" y="457"/>
                    <a:pt x="1794" y="457"/>
                    <a:pt x="1551" y="426"/>
                  </a:cubicBezTo>
                  <a:lnTo>
                    <a:pt x="1642" y="426"/>
                  </a:lnTo>
                  <a:cubicBezTo>
                    <a:pt x="1703" y="426"/>
                    <a:pt x="1581" y="396"/>
                    <a:pt x="1429" y="396"/>
                  </a:cubicBezTo>
                  <a:lnTo>
                    <a:pt x="1490" y="396"/>
                  </a:lnTo>
                  <a:cubicBezTo>
                    <a:pt x="1581" y="396"/>
                    <a:pt x="1581" y="396"/>
                    <a:pt x="1581" y="366"/>
                  </a:cubicBezTo>
                  <a:lnTo>
                    <a:pt x="1368" y="366"/>
                  </a:lnTo>
                  <a:cubicBezTo>
                    <a:pt x="1490" y="335"/>
                    <a:pt x="1581" y="335"/>
                    <a:pt x="1581" y="335"/>
                  </a:cubicBezTo>
                  <a:cubicBezTo>
                    <a:pt x="1581" y="305"/>
                    <a:pt x="1581" y="305"/>
                    <a:pt x="1642" y="305"/>
                  </a:cubicBezTo>
                  <a:lnTo>
                    <a:pt x="1581" y="305"/>
                  </a:lnTo>
                  <a:lnTo>
                    <a:pt x="1581" y="274"/>
                  </a:lnTo>
                  <a:cubicBezTo>
                    <a:pt x="1733" y="244"/>
                    <a:pt x="1733" y="244"/>
                    <a:pt x="1520" y="244"/>
                  </a:cubicBezTo>
                  <a:lnTo>
                    <a:pt x="1581" y="244"/>
                  </a:lnTo>
                  <a:cubicBezTo>
                    <a:pt x="1672" y="244"/>
                    <a:pt x="1672" y="244"/>
                    <a:pt x="1520" y="214"/>
                  </a:cubicBezTo>
                  <a:cubicBezTo>
                    <a:pt x="1672" y="214"/>
                    <a:pt x="1672" y="183"/>
                    <a:pt x="1611" y="183"/>
                  </a:cubicBezTo>
                  <a:lnTo>
                    <a:pt x="1520" y="183"/>
                  </a:lnTo>
                  <a:cubicBezTo>
                    <a:pt x="1611" y="183"/>
                    <a:pt x="1611" y="183"/>
                    <a:pt x="1520" y="153"/>
                  </a:cubicBezTo>
                  <a:lnTo>
                    <a:pt x="1247" y="153"/>
                  </a:lnTo>
                  <a:cubicBezTo>
                    <a:pt x="1229" y="153"/>
                    <a:pt x="1219" y="153"/>
                    <a:pt x="1214" y="153"/>
                  </a:cubicBezTo>
                  <a:lnTo>
                    <a:pt x="1214" y="153"/>
                  </a:lnTo>
                  <a:cubicBezTo>
                    <a:pt x="1207" y="153"/>
                    <a:pt x="1197" y="153"/>
                    <a:pt x="1186" y="153"/>
                  </a:cubicBezTo>
                  <a:cubicBezTo>
                    <a:pt x="1226" y="153"/>
                    <a:pt x="1213" y="139"/>
                    <a:pt x="1172" y="139"/>
                  </a:cubicBezTo>
                  <a:cubicBezTo>
                    <a:pt x="1152" y="139"/>
                    <a:pt x="1125" y="143"/>
                    <a:pt x="1095" y="153"/>
                  </a:cubicBezTo>
                  <a:lnTo>
                    <a:pt x="943" y="153"/>
                  </a:lnTo>
                  <a:cubicBezTo>
                    <a:pt x="943" y="123"/>
                    <a:pt x="1034" y="123"/>
                    <a:pt x="1095" y="123"/>
                  </a:cubicBezTo>
                  <a:lnTo>
                    <a:pt x="1247" y="123"/>
                  </a:lnTo>
                  <a:cubicBezTo>
                    <a:pt x="1247" y="138"/>
                    <a:pt x="1247" y="145"/>
                    <a:pt x="1239" y="149"/>
                  </a:cubicBezTo>
                  <a:lnTo>
                    <a:pt x="1239" y="149"/>
                  </a:lnTo>
                  <a:cubicBezTo>
                    <a:pt x="1277" y="145"/>
                    <a:pt x="1353" y="138"/>
                    <a:pt x="1459" y="123"/>
                  </a:cubicBezTo>
                  <a:lnTo>
                    <a:pt x="1551" y="123"/>
                  </a:lnTo>
                  <a:cubicBezTo>
                    <a:pt x="1399" y="123"/>
                    <a:pt x="1399" y="123"/>
                    <a:pt x="1459" y="92"/>
                  </a:cubicBezTo>
                  <a:lnTo>
                    <a:pt x="1551" y="92"/>
                  </a:lnTo>
                  <a:cubicBezTo>
                    <a:pt x="1399" y="92"/>
                    <a:pt x="1399" y="92"/>
                    <a:pt x="1459" y="62"/>
                  </a:cubicBezTo>
                  <a:lnTo>
                    <a:pt x="1551" y="62"/>
                  </a:lnTo>
                  <a:cubicBezTo>
                    <a:pt x="1459" y="31"/>
                    <a:pt x="1459" y="31"/>
                    <a:pt x="1551" y="31"/>
                  </a:cubicBezTo>
                  <a:lnTo>
                    <a:pt x="1247" y="31"/>
                  </a:lnTo>
                  <a:cubicBezTo>
                    <a:pt x="1247" y="31"/>
                    <a:pt x="1247" y="31"/>
                    <a:pt x="1186" y="1"/>
                  </a:cubicBezTo>
                  <a:close/>
                  <a:moveTo>
                    <a:pt x="1338" y="3405"/>
                  </a:moveTo>
                  <a:cubicBezTo>
                    <a:pt x="1399" y="3420"/>
                    <a:pt x="1467" y="3428"/>
                    <a:pt x="1501" y="3428"/>
                  </a:cubicBezTo>
                  <a:cubicBezTo>
                    <a:pt x="1535" y="3428"/>
                    <a:pt x="1535" y="3420"/>
                    <a:pt x="1459" y="340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14"/>
            <p:cNvSpPr/>
            <p:nvPr/>
          </p:nvSpPr>
          <p:spPr>
            <a:xfrm>
              <a:off x="3554547" y="2399998"/>
              <a:ext cx="21145" cy="56336"/>
            </a:xfrm>
            <a:custGeom>
              <a:rect b="b" l="l" r="r" t="t"/>
              <a:pathLst>
                <a:path extrusionOk="0" h="3405" w="1278">
                  <a:moveTo>
                    <a:pt x="651" y="99"/>
                  </a:moveTo>
                  <a:cubicBezTo>
                    <a:pt x="670" y="99"/>
                    <a:pt x="670" y="107"/>
                    <a:pt x="670" y="122"/>
                  </a:cubicBezTo>
                  <a:lnTo>
                    <a:pt x="518" y="122"/>
                  </a:lnTo>
                  <a:cubicBezTo>
                    <a:pt x="594" y="107"/>
                    <a:pt x="632" y="99"/>
                    <a:pt x="651" y="99"/>
                  </a:cubicBezTo>
                  <a:close/>
                  <a:moveTo>
                    <a:pt x="1007" y="139"/>
                  </a:moveTo>
                  <a:cubicBezTo>
                    <a:pt x="994" y="139"/>
                    <a:pt x="974" y="142"/>
                    <a:pt x="943" y="152"/>
                  </a:cubicBezTo>
                  <a:lnTo>
                    <a:pt x="1034" y="152"/>
                  </a:lnTo>
                  <a:cubicBezTo>
                    <a:pt x="1034" y="152"/>
                    <a:pt x="1034" y="139"/>
                    <a:pt x="1007" y="139"/>
                  </a:cubicBezTo>
                  <a:close/>
                  <a:moveTo>
                    <a:pt x="791" y="243"/>
                  </a:moveTo>
                  <a:lnTo>
                    <a:pt x="791" y="274"/>
                  </a:lnTo>
                  <a:lnTo>
                    <a:pt x="700" y="243"/>
                  </a:lnTo>
                  <a:close/>
                  <a:moveTo>
                    <a:pt x="913" y="395"/>
                  </a:moveTo>
                  <a:cubicBezTo>
                    <a:pt x="974" y="395"/>
                    <a:pt x="974" y="426"/>
                    <a:pt x="974" y="426"/>
                  </a:cubicBezTo>
                  <a:cubicBezTo>
                    <a:pt x="852" y="426"/>
                    <a:pt x="852" y="395"/>
                    <a:pt x="913" y="395"/>
                  </a:cubicBezTo>
                  <a:close/>
                  <a:moveTo>
                    <a:pt x="822" y="669"/>
                  </a:moveTo>
                  <a:lnTo>
                    <a:pt x="822" y="699"/>
                  </a:lnTo>
                  <a:lnTo>
                    <a:pt x="578" y="699"/>
                  </a:lnTo>
                  <a:cubicBezTo>
                    <a:pt x="578" y="669"/>
                    <a:pt x="670" y="669"/>
                    <a:pt x="730" y="669"/>
                  </a:cubicBezTo>
                  <a:close/>
                  <a:moveTo>
                    <a:pt x="335" y="912"/>
                  </a:moveTo>
                  <a:cubicBezTo>
                    <a:pt x="335" y="912"/>
                    <a:pt x="335" y="912"/>
                    <a:pt x="335" y="912"/>
                  </a:cubicBezTo>
                  <a:lnTo>
                    <a:pt x="366" y="912"/>
                  </a:lnTo>
                  <a:cubicBezTo>
                    <a:pt x="355" y="912"/>
                    <a:pt x="345" y="912"/>
                    <a:pt x="335" y="912"/>
                  </a:cubicBezTo>
                  <a:close/>
                  <a:moveTo>
                    <a:pt x="1230" y="959"/>
                  </a:moveTo>
                  <a:cubicBezTo>
                    <a:pt x="1210" y="959"/>
                    <a:pt x="1176" y="963"/>
                    <a:pt x="1126" y="973"/>
                  </a:cubicBezTo>
                  <a:lnTo>
                    <a:pt x="1217" y="973"/>
                  </a:lnTo>
                  <a:cubicBezTo>
                    <a:pt x="1257" y="973"/>
                    <a:pt x="1271" y="959"/>
                    <a:pt x="1230" y="959"/>
                  </a:cubicBezTo>
                  <a:close/>
                  <a:moveTo>
                    <a:pt x="518" y="1824"/>
                  </a:moveTo>
                  <a:cubicBezTo>
                    <a:pt x="518" y="1854"/>
                    <a:pt x="518" y="1854"/>
                    <a:pt x="426" y="1854"/>
                  </a:cubicBezTo>
                  <a:cubicBezTo>
                    <a:pt x="366" y="1854"/>
                    <a:pt x="366" y="1824"/>
                    <a:pt x="366" y="1824"/>
                  </a:cubicBezTo>
                  <a:close/>
                  <a:moveTo>
                    <a:pt x="1141" y="2378"/>
                  </a:moveTo>
                  <a:cubicBezTo>
                    <a:pt x="1153" y="2383"/>
                    <a:pt x="1160" y="2385"/>
                    <a:pt x="1163" y="2385"/>
                  </a:cubicBezTo>
                  <a:cubicBezTo>
                    <a:pt x="1166" y="2385"/>
                    <a:pt x="1160" y="2382"/>
                    <a:pt x="1141" y="2378"/>
                  </a:cubicBezTo>
                  <a:close/>
                  <a:moveTo>
                    <a:pt x="454" y="2403"/>
                  </a:moveTo>
                  <a:cubicBezTo>
                    <a:pt x="440" y="2404"/>
                    <a:pt x="433" y="2406"/>
                    <a:pt x="430" y="2411"/>
                  </a:cubicBezTo>
                  <a:lnTo>
                    <a:pt x="430" y="2411"/>
                  </a:lnTo>
                  <a:cubicBezTo>
                    <a:pt x="437" y="2408"/>
                    <a:pt x="445" y="2406"/>
                    <a:pt x="454" y="2403"/>
                  </a:cubicBezTo>
                  <a:close/>
                  <a:moveTo>
                    <a:pt x="457" y="0"/>
                  </a:moveTo>
                  <a:cubicBezTo>
                    <a:pt x="335" y="0"/>
                    <a:pt x="335" y="0"/>
                    <a:pt x="335" y="31"/>
                  </a:cubicBezTo>
                  <a:lnTo>
                    <a:pt x="183" y="31"/>
                  </a:lnTo>
                  <a:cubicBezTo>
                    <a:pt x="335" y="31"/>
                    <a:pt x="305" y="61"/>
                    <a:pt x="183" y="61"/>
                  </a:cubicBezTo>
                  <a:lnTo>
                    <a:pt x="244" y="61"/>
                  </a:lnTo>
                  <a:cubicBezTo>
                    <a:pt x="183" y="61"/>
                    <a:pt x="183" y="61"/>
                    <a:pt x="183" y="91"/>
                  </a:cubicBezTo>
                  <a:lnTo>
                    <a:pt x="92" y="91"/>
                  </a:lnTo>
                  <a:cubicBezTo>
                    <a:pt x="1" y="122"/>
                    <a:pt x="153" y="122"/>
                    <a:pt x="305" y="122"/>
                  </a:cubicBezTo>
                  <a:cubicBezTo>
                    <a:pt x="92" y="122"/>
                    <a:pt x="31" y="122"/>
                    <a:pt x="244" y="152"/>
                  </a:cubicBezTo>
                  <a:lnTo>
                    <a:pt x="396" y="152"/>
                  </a:lnTo>
                  <a:cubicBezTo>
                    <a:pt x="244" y="152"/>
                    <a:pt x="244" y="183"/>
                    <a:pt x="396" y="183"/>
                  </a:cubicBezTo>
                  <a:lnTo>
                    <a:pt x="244" y="183"/>
                  </a:lnTo>
                  <a:cubicBezTo>
                    <a:pt x="244" y="213"/>
                    <a:pt x="244" y="213"/>
                    <a:pt x="153" y="213"/>
                  </a:cubicBezTo>
                  <a:cubicBezTo>
                    <a:pt x="92" y="213"/>
                    <a:pt x="244" y="243"/>
                    <a:pt x="366" y="243"/>
                  </a:cubicBezTo>
                  <a:lnTo>
                    <a:pt x="305" y="243"/>
                  </a:lnTo>
                  <a:cubicBezTo>
                    <a:pt x="305" y="274"/>
                    <a:pt x="305" y="274"/>
                    <a:pt x="214" y="274"/>
                  </a:cubicBezTo>
                  <a:lnTo>
                    <a:pt x="153" y="274"/>
                  </a:lnTo>
                  <a:cubicBezTo>
                    <a:pt x="62" y="274"/>
                    <a:pt x="62" y="304"/>
                    <a:pt x="62" y="304"/>
                  </a:cubicBezTo>
                  <a:lnTo>
                    <a:pt x="153" y="304"/>
                  </a:lnTo>
                  <a:cubicBezTo>
                    <a:pt x="153" y="335"/>
                    <a:pt x="153" y="335"/>
                    <a:pt x="275" y="335"/>
                  </a:cubicBezTo>
                  <a:lnTo>
                    <a:pt x="426" y="335"/>
                  </a:lnTo>
                  <a:cubicBezTo>
                    <a:pt x="426" y="335"/>
                    <a:pt x="426" y="365"/>
                    <a:pt x="366" y="365"/>
                  </a:cubicBezTo>
                  <a:lnTo>
                    <a:pt x="123" y="365"/>
                  </a:lnTo>
                  <a:cubicBezTo>
                    <a:pt x="123" y="395"/>
                    <a:pt x="123" y="395"/>
                    <a:pt x="62" y="395"/>
                  </a:cubicBezTo>
                  <a:lnTo>
                    <a:pt x="123" y="395"/>
                  </a:lnTo>
                  <a:cubicBezTo>
                    <a:pt x="183" y="395"/>
                    <a:pt x="275" y="395"/>
                    <a:pt x="183" y="426"/>
                  </a:cubicBezTo>
                  <a:cubicBezTo>
                    <a:pt x="31" y="426"/>
                    <a:pt x="31" y="456"/>
                    <a:pt x="183" y="456"/>
                  </a:cubicBezTo>
                  <a:lnTo>
                    <a:pt x="275" y="456"/>
                  </a:lnTo>
                  <a:cubicBezTo>
                    <a:pt x="335" y="487"/>
                    <a:pt x="335" y="487"/>
                    <a:pt x="275" y="487"/>
                  </a:cubicBezTo>
                  <a:lnTo>
                    <a:pt x="183" y="487"/>
                  </a:lnTo>
                  <a:cubicBezTo>
                    <a:pt x="244" y="487"/>
                    <a:pt x="244" y="547"/>
                    <a:pt x="183" y="547"/>
                  </a:cubicBezTo>
                  <a:lnTo>
                    <a:pt x="335" y="547"/>
                  </a:lnTo>
                  <a:cubicBezTo>
                    <a:pt x="457" y="547"/>
                    <a:pt x="457" y="578"/>
                    <a:pt x="244" y="578"/>
                  </a:cubicBezTo>
                  <a:cubicBezTo>
                    <a:pt x="548" y="608"/>
                    <a:pt x="609" y="608"/>
                    <a:pt x="305" y="608"/>
                  </a:cubicBezTo>
                  <a:lnTo>
                    <a:pt x="244" y="608"/>
                  </a:lnTo>
                  <a:cubicBezTo>
                    <a:pt x="396" y="608"/>
                    <a:pt x="396" y="608"/>
                    <a:pt x="244" y="639"/>
                  </a:cubicBezTo>
                  <a:cubicBezTo>
                    <a:pt x="31" y="639"/>
                    <a:pt x="31" y="639"/>
                    <a:pt x="183" y="669"/>
                  </a:cubicBezTo>
                  <a:lnTo>
                    <a:pt x="92" y="669"/>
                  </a:lnTo>
                  <a:cubicBezTo>
                    <a:pt x="92" y="669"/>
                    <a:pt x="92" y="699"/>
                    <a:pt x="92" y="699"/>
                  </a:cubicBezTo>
                  <a:lnTo>
                    <a:pt x="244" y="699"/>
                  </a:lnTo>
                  <a:cubicBezTo>
                    <a:pt x="92" y="699"/>
                    <a:pt x="1" y="699"/>
                    <a:pt x="153" y="730"/>
                  </a:cubicBezTo>
                  <a:cubicBezTo>
                    <a:pt x="92" y="760"/>
                    <a:pt x="1" y="760"/>
                    <a:pt x="92" y="760"/>
                  </a:cubicBezTo>
                  <a:cubicBezTo>
                    <a:pt x="92" y="791"/>
                    <a:pt x="92" y="791"/>
                    <a:pt x="153" y="791"/>
                  </a:cubicBezTo>
                  <a:cubicBezTo>
                    <a:pt x="214" y="791"/>
                    <a:pt x="214" y="821"/>
                    <a:pt x="153" y="821"/>
                  </a:cubicBezTo>
                  <a:lnTo>
                    <a:pt x="214" y="821"/>
                  </a:lnTo>
                  <a:cubicBezTo>
                    <a:pt x="214" y="821"/>
                    <a:pt x="214" y="821"/>
                    <a:pt x="305" y="851"/>
                  </a:cubicBezTo>
                  <a:lnTo>
                    <a:pt x="214" y="851"/>
                  </a:lnTo>
                  <a:cubicBezTo>
                    <a:pt x="153" y="851"/>
                    <a:pt x="153" y="882"/>
                    <a:pt x="214" y="882"/>
                  </a:cubicBezTo>
                  <a:lnTo>
                    <a:pt x="366" y="882"/>
                  </a:lnTo>
                  <a:cubicBezTo>
                    <a:pt x="225" y="910"/>
                    <a:pt x="215" y="912"/>
                    <a:pt x="335" y="912"/>
                  </a:cubicBezTo>
                  <a:lnTo>
                    <a:pt x="335" y="912"/>
                  </a:lnTo>
                  <a:cubicBezTo>
                    <a:pt x="335" y="882"/>
                    <a:pt x="426" y="882"/>
                    <a:pt x="426" y="882"/>
                  </a:cubicBezTo>
                  <a:lnTo>
                    <a:pt x="487" y="882"/>
                  </a:lnTo>
                  <a:cubicBezTo>
                    <a:pt x="487" y="912"/>
                    <a:pt x="487" y="912"/>
                    <a:pt x="426" y="912"/>
                  </a:cubicBezTo>
                  <a:lnTo>
                    <a:pt x="366" y="912"/>
                  </a:lnTo>
                  <a:cubicBezTo>
                    <a:pt x="275" y="912"/>
                    <a:pt x="214" y="943"/>
                    <a:pt x="366" y="943"/>
                  </a:cubicBezTo>
                  <a:cubicBezTo>
                    <a:pt x="275" y="943"/>
                    <a:pt x="275" y="973"/>
                    <a:pt x="366" y="973"/>
                  </a:cubicBezTo>
                  <a:lnTo>
                    <a:pt x="426" y="973"/>
                  </a:lnTo>
                  <a:cubicBezTo>
                    <a:pt x="426" y="973"/>
                    <a:pt x="335" y="1003"/>
                    <a:pt x="275" y="1003"/>
                  </a:cubicBezTo>
                  <a:lnTo>
                    <a:pt x="275" y="1034"/>
                  </a:lnTo>
                  <a:cubicBezTo>
                    <a:pt x="123" y="1034"/>
                    <a:pt x="183" y="1034"/>
                    <a:pt x="275" y="1064"/>
                  </a:cubicBezTo>
                  <a:lnTo>
                    <a:pt x="487" y="1064"/>
                  </a:lnTo>
                  <a:cubicBezTo>
                    <a:pt x="183" y="1095"/>
                    <a:pt x="183" y="1095"/>
                    <a:pt x="335" y="1095"/>
                  </a:cubicBezTo>
                  <a:cubicBezTo>
                    <a:pt x="275" y="1095"/>
                    <a:pt x="275" y="1095"/>
                    <a:pt x="275" y="1125"/>
                  </a:cubicBezTo>
                  <a:lnTo>
                    <a:pt x="335" y="1125"/>
                  </a:lnTo>
                  <a:cubicBezTo>
                    <a:pt x="183" y="1155"/>
                    <a:pt x="275" y="1155"/>
                    <a:pt x="396" y="1155"/>
                  </a:cubicBezTo>
                  <a:lnTo>
                    <a:pt x="335" y="1155"/>
                  </a:lnTo>
                  <a:cubicBezTo>
                    <a:pt x="275" y="1155"/>
                    <a:pt x="275" y="1155"/>
                    <a:pt x="244" y="1186"/>
                  </a:cubicBezTo>
                  <a:cubicBezTo>
                    <a:pt x="244" y="1247"/>
                    <a:pt x="244" y="1247"/>
                    <a:pt x="396" y="1247"/>
                  </a:cubicBezTo>
                  <a:lnTo>
                    <a:pt x="244" y="1247"/>
                  </a:lnTo>
                  <a:cubicBezTo>
                    <a:pt x="92" y="1277"/>
                    <a:pt x="183" y="1277"/>
                    <a:pt x="244" y="1277"/>
                  </a:cubicBezTo>
                  <a:lnTo>
                    <a:pt x="183" y="1277"/>
                  </a:lnTo>
                  <a:cubicBezTo>
                    <a:pt x="244" y="1277"/>
                    <a:pt x="305" y="1307"/>
                    <a:pt x="153" y="1307"/>
                  </a:cubicBezTo>
                  <a:cubicBezTo>
                    <a:pt x="244" y="1307"/>
                    <a:pt x="244" y="1338"/>
                    <a:pt x="244" y="1338"/>
                  </a:cubicBezTo>
                  <a:lnTo>
                    <a:pt x="153" y="1338"/>
                  </a:lnTo>
                  <a:cubicBezTo>
                    <a:pt x="92" y="1338"/>
                    <a:pt x="92" y="1338"/>
                    <a:pt x="153" y="1368"/>
                  </a:cubicBezTo>
                  <a:lnTo>
                    <a:pt x="305" y="1368"/>
                  </a:lnTo>
                  <a:cubicBezTo>
                    <a:pt x="244" y="1398"/>
                    <a:pt x="214" y="1398"/>
                    <a:pt x="214" y="1398"/>
                  </a:cubicBezTo>
                  <a:cubicBezTo>
                    <a:pt x="214" y="1398"/>
                    <a:pt x="214" y="1398"/>
                    <a:pt x="305" y="1429"/>
                  </a:cubicBezTo>
                  <a:cubicBezTo>
                    <a:pt x="153" y="1429"/>
                    <a:pt x="153" y="1429"/>
                    <a:pt x="305" y="1459"/>
                  </a:cubicBezTo>
                  <a:cubicBezTo>
                    <a:pt x="366" y="1459"/>
                    <a:pt x="305" y="1459"/>
                    <a:pt x="214" y="1490"/>
                  </a:cubicBezTo>
                  <a:lnTo>
                    <a:pt x="153" y="1490"/>
                  </a:lnTo>
                  <a:cubicBezTo>
                    <a:pt x="214" y="1490"/>
                    <a:pt x="214" y="1490"/>
                    <a:pt x="214" y="1520"/>
                  </a:cubicBezTo>
                  <a:lnTo>
                    <a:pt x="366" y="1520"/>
                  </a:lnTo>
                  <a:cubicBezTo>
                    <a:pt x="275" y="1520"/>
                    <a:pt x="275" y="1520"/>
                    <a:pt x="275" y="1550"/>
                  </a:cubicBezTo>
                  <a:cubicBezTo>
                    <a:pt x="183" y="1550"/>
                    <a:pt x="183" y="1581"/>
                    <a:pt x="275" y="1581"/>
                  </a:cubicBezTo>
                  <a:lnTo>
                    <a:pt x="335" y="1581"/>
                  </a:lnTo>
                  <a:cubicBezTo>
                    <a:pt x="183" y="1581"/>
                    <a:pt x="183" y="1611"/>
                    <a:pt x="335" y="1611"/>
                  </a:cubicBezTo>
                  <a:lnTo>
                    <a:pt x="275" y="1611"/>
                  </a:lnTo>
                  <a:cubicBezTo>
                    <a:pt x="183" y="1611"/>
                    <a:pt x="183" y="1611"/>
                    <a:pt x="183" y="1642"/>
                  </a:cubicBezTo>
                  <a:cubicBezTo>
                    <a:pt x="183" y="1642"/>
                    <a:pt x="275" y="1642"/>
                    <a:pt x="244" y="1672"/>
                  </a:cubicBezTo>
                  <a:cubicBezTo>
                    <a:pt x="244" y="1672"/>
                    <a:pt x="244" y="1702"/>
                    <a:pt x="335" y="1702"/>
                  </a:cubicBezTo>
                  <a:cubicBezTo>
                    <a:pt x="244" y="1733"/>
                    <a:pt x="244" y="1733"/>
                    <a:pt x="335" y="1763"/>
                  </a:cubicBezTo>
                  <a:lnTo>
                    <a:pt x="244" y="1763"/>
                  </a:lnTo>
                  <a:cubicBezTo>
                    <a:pt x="244" y="1794"/>
                    <a:pt x="244" y="1794"/>
                    <a:pt x="183" y="1794"/>
                  </a:cubicBezTo>
                  <a:cubicBezTo>
                    <a:pt x="244" y="1794"/>
                    <a:pt x="244" y="1794"/>
                    <a:pt x="153" y="1824"/>
                  </a:cubicBezTo>
                  <a:lnTo>
                    <a:pt x="305" y="1824"/>
                  </a:lnTo>
                  <a:cubicBezTo>
                    <a:pt x="244" y="1824"/>
                    <a:pt x="244" y="1854"/>
                    <a:pt x="244" y="1854"/>
                  </a:cubicBezTo>
                  <a:cubicBezTo>
                    <a:pt x="244" y="1854"/>
                    <a:pt x="305" y="1854"/>
                    <a:pt x="305" y="1885"/>
                  </a:cubicBezTo>
                  <a:cubicBezTo>
                    <a:pt x="305" y="1915"/>
                    <a:pt x="305" y="1946"/>
                    <a:pt x="366" y="1946"/>
                  </a:cubicBezTo>
                  <a:lnTo>
                    <a:pt x="214" y="1946"/>
                  </a:lnTo>
                  <a:cubicBezTo>
                    <a:pt x="305" y="1976"/>
                    <a:pt x="305" y="1976"/>
                    <a:pt x="305" y="1976"/>
                  </a:cubicBezTo>
                  <a:lnTo>
                    <a:pt x="214" y="1976"/>
                  </a:lnTo>
                  <a:cubicBezTo>
                    <a:pt x="275" y="1976"/>
                    <a:pt x="275" y="2006"/>
                    <a:pt x="366" y="2006"/>
                  </a:cubicBezTo>
                  <a:lnTo>
                    <a:pt x="275" y="2006"/>
                  </a:lnTo>
                  <a:cubicBezTo>
                    <a:pt x="214" y="2006"/>
                    <a:pt x="275" y="2037"/>
                    <a:pt x="366" y="2037"/>
                  </a:cubicBezTo>
                  <a:lnTo>
                    <a:pt x="214" y="2037"/>
                  </a:lnTo>
                  <a:cubicBezTo>
                    <a:pt x="123" y="2037"/>
                    <a:pt x="123" y="2037"/>
                    <a:pt x="123" y="2067"/>
                  </a:cubicBezTo>
                  <a:cubicBezTo>
                    <a:pt x="214" y="2067"/>
                    <a:pt x="214" y="2067"/>
                    <a:pt x="183" y="2098"/>
                  </a:cubicBezTo>
                  <a:cubicBezTo>
                    <a:pt x="183" y="2098"/>
                    <a:pt x="275" y="2098"/>
                    <a:pt x="426" y="2128"/>
                  </a:cubicBezTo>
                  <a:lnTo>
                    <a:pt x="335" y="2128"/>
                  </a:lnTo>
                  <a:cubicBezTo>
                    <a:pt x="396" y="2128"/>
                    <a:pt x="396" y="2128"/>
                    <a:pt x="335" y="2158"/>
                  </a:cubicBezTo>
                  <a:lnTo>
                    <a:pt x="244" y="2158"/>
                  </a:lnTo>
                  <a:cubicBezTo>
                    <a:pt x="244" y="2189"/>
                    <a:pt x="244" y="2189"/>
                    <a:pt x="335" y="2189"/>
                  </a:cubicBezTo>
                  <a:lnTo>
                    <a:pt x="244" y="2189"/>
                  </a:lnTo>
                  <a:cubicBezTo>
                    <a:pt x="335" y="2189"/>
                    <a:pt x="335" y="2189"/>
                    <a:pt x="335" y="2219"/>
                  </a:cubicBezTo>
                  <a:lnTo>
                    <a:pt x="244" y="2219"/>
                  </a:lnTo>
                  <a:cubicBezTo>
                    <a:pt x="244" y="2219"/>
                    <a:pt x="244" y="2250"/>
                    <a:pt x="335" y="2250"/>
                  </a:cubicBezTo>
                  <a:lnTo>
                    <a:pt x="244" y="2250"/>
                  </a:lnTo>
                  <a:cubicBezTo>
                    <a:pt x="92" y="2250"/>
                    <a:pt x="92" y="2250"/>
                    <a:pt x="244" y="2280"/>
                  </a:cubicBezTo>
                  <a:cubicBezTo>
                    <a:pt x="244" y="2280"/>
                    <a:pt x="305" y="2280"/>
                    <a:pt x="305" y="2310"/>
                  </a:cubicBezTo>
                  <a:cubicBezTo>
                    <a:pt x="305" y="2310"/>
                    <a:pt x="305" y="2341"/>
                    <a:pt x="244" y="2341"/>
                  </a:cubicBezTo>
                  <a:lnTo>
                    <a:pt x="305" y="2341"/>
                  </a:lnTo>
                  <a:cubicBezTo>
                    <a:pt x="244" y="2371"/>
                    <a:pt x="305" y="2371"/>
                    <a:pt x="396" y="2371"/>
                  </a:cubicBezTo>
                  <a:lnTo>
                    <a:pt x="305" y="2371"/>
                  </a:lnTo>
                  <a:cubicBezTo>
                    <a:pt x="244" y="2371"/>
                    <a:pt x="153" y="2371"/>
                    <a:pt x="153" y="2402"/>
                  </a:cubicBezTo>
                  <a:lnTo>
                    <a:pt x="457" y="2402"/>
                  </a:lnTo>
                  <a:cubicBezTo>
                    <a:pt x="456" y="2402"/>
                    <a:pt x="455" y="2402"/>
                    <a:pt x="454" y="2403"/>
                  </a:cubicBezTo>
                  <a:lnTo>
                    <a:pt x="454" y="2403"/>
                  </a:lnTo>
                  <a:cubicBezTo>
                    <a:pt x="467" y="2402"/>
                    <a:pt x="487" y="2402"/>
                    <a:pt x="518" y="2402"/>
                  </a:cubicBezTo>
                  <a:cubicBezTo>
                    <a:pt x="578" y="2432"/>
                    <a:pt x="578" y="2432"/>
                    <a:pt x="518" y="2432"/>
                  </a:cubicBezTo>
                  <a:cubicBezTo>
                    <a:pt x="518" y="2462"/>
                    <a:pt x="518" y="2462"/>
                    <a:pt x="426" y="2462"/>
                  </a:cubicBezTo>
                  <a:lnTo>
                    <a:pt x="426" y="2432"/>
                  </a:lnTo>
                  <a:cubicBezTo>
                    <a:pt x="426" y="2422"/>
                    <a:pt x="426" y="2415"/>
                    <a:pt x="430" y="2411"/>
                  </a:cubicBezTo>
                  <a:lnTo>
                    <a:pt x="430" y="2411"/>
                  </a:lnTo>
                  <a:cubicBezTo>
                    <a:pt x="366" y="2432"/>
                    <a:pt x="366" y="2432"/>
                    <a:pt x="366" y="2432"/>
                  </a:cubicBezTo>
                  <a:lnTo>
                    <a:pt x="214" y="2432"/>
                  </a:lnTo>
                  <a:cubicBezTo>
                    <a:pt x="305" y="2432"/>
                    <a:pt x="275" y="2523"/>
                    <a:pt x="275" y="2554"/>
                  </a:cubicBezTo>
                  <a:cubicBezTo>
                    <a:pt x="335" y="2554"/>
                    <a:pt x="335" y="2584"/>
                    <a:pt x="335" y="2614"/>
                  </a:cubicBezTo>
                  <a:cubicBezTo>
                    <a:pt x="335" y="2645"/>
                    <a:pt x="335" y="2645"/>
                    <a:pt x="426" y="2645"/>
                  </a:cubicBezTo>
                  <a:lnTo>
                    <a:pt x="426" y="2675"/>
                  </a:lnTo>
                  <a:lnTo>
                    <a:pt x="548" y="2675"/>
                  </a:lnTo>
                  <a:cubicBezTo>
                    <a:pt x="609" y="2675"/>
                    <a:pt x="700" y="2705"/>
                    <a:pt x="609" y="2705"/>
                  </a:cubicBezTo>
                  <a:cubicBezTo>
                    <a:pt x="609" y="2705"/>
                    <a:pt x="549" y="2705"/>
                    <a:pt x="488" y="2675"/>
                  </a:cubicBezTo>
                  <a:lnTo>
                    <a:pt x="488" y="2675"/>
                  </a:lnTo>
                  <a:cubicBezTo>
                    <a:pt x="508" y="2685"/>
                    <a:pt x="521" y="2689"/>
                    <a:pt x="528" y="2689"/>
                  </a:cubicBezTo>
                  <a:cubicBezTo>
                    <a:pt x="541" y="2689"/>
                    <a:pt x="528" y="2675"/>
                    <a:pt x="487" y="2675"/>
                  </a:cubicBezTo>
                  <a:cubicBezTo>
                    <a:pt x="426" y="2675"/>
                    <a:pt x="335" y="2675"/>
                    <a:pt x="335" y="2705"/>
                  </a:cubicBezTo>
                  <a:lnTo>
                    <a:pt x="244" y="2705"/>
                  </a:lnTo>
                  <a:cubicBezTo>
                    <a:pt x="123" y="2705"/>
                    <a:pt x="123" y="2736"/>
                    <a:pt x="244" y="2736"/>
                  </a:cubicBezTo>
                  <a:lnTo>
                    <a:pt x="396" y="2736"/>
                  </a:lnTo>
                  <a:cubicBezTo>
                    <a:pt x="244" y="2766"/>
                    <a:pt x="244" y="2766"/>
                    <a:pt x="396" y="2766"/>
                  </a:cubicBezTo>
                  <a:cubicBezTo>
                    <a:pt x="335" y="2766"/>
                    <a:pt x="335" y="2766"/>
                    <a:pt x="335" y="2797"/>
                  </a:cubicBezTo>
                  <a:cubicBezTo>
                    <a:pt x="396" y="2797"/>
                    <a:pt x="396" y="2827"/>
                    <a:pt x="396" y="2857"/>
                  </a:cubicBezTo>
                  <a:cubicBezTo>
                    <a:pt x="396" y="2888"/>
                    <a:pt x="396" y="2918"/>
                    <a:pt x="457" y="2918"/>
                  </a:cubicBezTo>
                  <a:cubicBezTo>
                    <a:pt x="366" y="2918"/>
                    <a:pt x="366" y="2949"/>
                    <a:pt x="366" y="2949"/>
                  </a:cubicBezTo>
                  <a:cubicBezTo>
                    <a:pt x="366" y="2949"/>
                    <a:pt x="366" y="2979"/>
                    <a:pt x="457" y="2979"/>
                  </a:cubicBezTo>
                  <a:cubicBezTo>
                    <a:pt x="305" y="2979"/>
                    <a:pt x="214" y="3009"/>
                    <a:pt x="366" y="3009"/>
                  </a:cubicBezTo>
                  <a:lnTo>
                    <a:pt x="305" y="3009"/>
                  </a:lnTo>
                  <a:cubicBezTo>
                    <a:pt x="305" y="3009"/>
                    <a:pt x="305" y="3009"/>
                    <a:pt x="366" y="3040"/>
                  </a:cubicBezTo>
                  <a:cubicBezTo>
                    <a:pt x="366" y="3040"/>
                    <a:pt x="366" y="3040"/>
                    <a:pt x="366" y="3070"/>
                  </a:cubicBezTo>
                  <a:lnTo>
                    <a:pt x="426" y="3070"/>
                  </a:lnTo>
                  <a:cubicBezTo>
                    <a:pt x="366" y="3070"/>
                    <a:pt x="366" y="3101"/>
                    <a:pt x="366" y="3131"/>
                  </a:cubicBezTo>
                  <a:cubicBezTo>
                    <a:pt x="335" y="3161"/>
                    <a:pt x="335" y="3192"/>
                    <a:pt x="275" y="3192"/>
                  </a:cubicBezTo>
                  <a:lnTo>
                    <a:pt x="426" y="3192"/>
                  </a:lnTo>
                  <a:cubicBezTo>
                    <a:pt x="275" y="3222"/>
                    <a:pt x="275" y="3222"/>
                    <a:pt x="426" y="3222"/>
                  </a:cubicBezTo>
                  <a:lnTo>
                    <a:pt x="335" y="3222"/>
                  </a:lnTo>
                  <a:cubicBezTo>
                    <a:pt x="183" y="3222"/>
                    <a:pt x="275" y="3253"/>
                    <a:pt x="426" y="3253"/>
                  </a:cubicBezTo>
                  <a:lnTo>
                    <a:pt x="31" y="3253"/>
                  </a:lnTo>
                  <a:cubicBezTo>
                    <a:pt x="31" y="3283"/>
                    <a:pt x="123" y="3283"/>
                    <a:pt x="183" y="3283"/>
                  </a:cubicBezTo>
                  <a:lnTo>
                    <a:pt x="1004" y="3283"/>
                  </a:lnTo>
                  <a:cubicBezTo>
                    <a:pt x="1065" y="3283"/>
                    <a:pt x="1156" y="3253"/>
                    <a:pt x="1004" y="3253"/>
                  </a:cubicBezTo>
                  <a:cubicBezTo>
                    <a:pt x="1065" y="3253"/>
                    <a:pt x="1065" y="3222"/>
                    <a:pt x="1095" y="3192"/>
                  </a:cubicBezTo>
                  <a:cubicBezTo>
                    <a:pt x="1095" y="3192"/>
                    <a:pt x="1095" y="3161"/>
                    <a:pt x="1156" y="3161"/>
                  </a:cubicBezTo>
                  <a:lnTo>
                    <a:pt x="1247" y="3161"/>
                  </a:lnTo>
                  <a:cubicBezTo>
                    <a:pt x="1156" y="3161"/>
                    <a:pt x="1156" y="3131"/>
                    <a:pt x="1186" y="3101"/>
                  </a:cubicBezTo>
                  <a:cubicBezTo>
                    <a:pt x="1186" y="3070"/>
                    <a:pt x="1186" y="3040"/>
                    <a:pt x="1095" y="3040"/>
                  </a:cubicBezTo>
                  <a:cubicBezTo>
                    <a:pt x="1186" y="3040"/>
                    <a:pt x="1186" y="3040"/>
                    <a:pt x="1186" y="3009"/>
                  </a:cubicBezTo>
                  <a:cubicBezTo>
                    <a:pt x="1186" y="2979"/>
                    <a:pt x="1186" y="2979"/>
                    <a:pt x="1126" y="2979"/>
                  </a:cubicBezTo>
                  <a:cubicBezTo>
                    <a:pt x="1126" y="2979"/>
                    <a:pt x="1126" y="2949"/>
                    <a:pt x="1186" y="2949"/>
                  </a:cubicBezTo>
                  <a:cubicBezTo>
                    <a:pt x="1278" y="2949"/>
                    <a:pt x="1186" y="2918"/>
                    <a:pt x="1126" y="2918"/>
                  </a:cubicBezTo>
                  <a:lnTo>
                    <a:pt x="1186" y="2918"/>
                  </a:lnTo>
                  <a:cubicBezTo>
                    <a:pt x="1126" y="2918"/>
                    <a:pt x="1126" y="2888"/>
                    <a:pt x="1126" y="2857"/>
                  </a:cubicBezTo>
                  <a:cubicBezTo>
                    <a:pt x="1126" y="2827"/>
                    <a:pt x="1126" y="2797"/>
                    <a:pt x="1065" y="2797"/>
                  </a:cubicBezTo>
                  <a:cubicBezTo>
                    <a:pt x="1278" y="2766"/>
                    <a:pt x="1278" y="2766"/>
                    <a:pt x="1217" y="2766"/>
                  </a:cubicBezTo>
                  <a:lnTo>
                    <a:pt x="1065" y="2766"/>
                  </a:lnTo>
                  <a:cubicBezTo>
                    <a:pt x="1217" y="2766"/>
                    <a:pt x="1156" y="2705"/>
                    <a:pt x="1004" y="2705"/>
                  </a:cubicBezTo>
                  <a:lnTo>
                    <a:pt x="1065" y="2705"/>
                  </a:lnTo>
                  <a:cubicBezTo>
                    <a:pt x="1156" y="2705"/>
                    <a:pt x="1156" y="2705"/>
                    <a:pt x="1156" y="2675"/>
                  </a:cubicBezTo>
                  <a:cubicBezTo>
                    <a:pt x="1004" y="2675"/>
                    <a:pt x="1095" y="2645"/>
                    <a:pt x="1156" y="2645"/>
                  </a:cubicBezTo>
                  <a:lnTo>
                    <a:pt x="1247" y="2645"/>
                  </a:lnTo>
                  <a:cubicBezTo>
                    <a:pt x="1095" y="2614"/>
                    <a:pt x="1156" y="2614"/>
                    <a:pt x="1247" y="2614"/>
                  </a:cubicBezTo>
                  <a:lnTo>
                    <a:pt x="1247" y="2584"/>
                  </a:lnTo>
                  <a:lnTo>
                    <a:pt x="1156" y="2584"/>
                  </a:lnTo>
                  <a:cubicBezTo>
                    <a:pt x="1156" y="2554"/>
                    <a:pt x="1156" y="2554"/>
                    <a:pt x="1095" y="2554"/>
                  </a:cubicBezTo>
                  <a:lnTo>
                    <a:pt x="1004" y="2554"/>
                  </a:lnTo>
                  <a:cubicBezTo>
                    <a:pt x="1095" y="2554"/>
                    <a:pt x="1095" y="2554"/>
                    <a:pt x="1095" y="2523"/>
                  </a:cubicBezTo>
                  <a:cubicBezTo>
                    <a:pt x="1095" y="2523"/>
                    <a:pt x="1095" y="2523"/>
                    <a:pt x="1156" y="2493"/>
                  </a:cubicBezTo>
                  <a:lnTo>
                    <a:pt x="1095" y="2493"/>
                  </a:lnTo>
                  <a:cubicBezTo>
                    <a:pt x="1156" y="2493"/>
                    <a:pt x="1186" y="2462"/>
                    <a:pt x="1095" y="2462"/>
                  </a:cubicBezTo>
                  <a:cubicBezTo>
                    <a:pt x="1247" y="2462"/>
                    <a:pt x="1247" y="2432"/>
                    <a:pt x="1095" y="2432"/>
                  </a:cubicBezTo>
                  <a:lnTo>
                    <a:pt x="1186" y="2432"/>
                  </a:lnTo>
                  <a:cubicBezTo>
                    <a:pt x="1095" y="2432"/>
                    <a:pt x="1126" y="2402"/>
                    <a:pt x="1186" y="2402"/>
                  </a:cubicBezTo>
                  <a:lnTo>
                    <a:pt x="1126" y="2402"/>
                  </a:lnTo>
                  <a:cubicBezTo>
                    <a:pt x="1126" y="2402"/>
                    <a:pt x="1126" y="2402"/>
                    <a:pt x="1034" y="2371"/>
                  </a:cubicBezTo>
                  <a:cubicBezTo>
                    <a:pt x="1087" y="2371"/>
                    <a:pt x="1121" y="2375"/>
                    <a:pt x="1141" y="2378"/>
                  </a:cubicBezTo>
                  <a:lnTo>
                    <a:pt x="1141" y="2378"/>
                  </a:lnTo>
                  <a:cubicBezTo>
                    <a:pt x="1137" y="2376"/>
                    <a:pt x="1131" y="2374"/>
                    <a:pt x="1126" y="2371"/>
                  </a:cubicBezTo>
                  <a:cubicBezTo>
                    <a:pt x="1126" y="2371"/>
                    <a:pt x="1126" y="2341"/>
                    <a:pt x="1034" y="2341"/>
                  </a:cubicBezTo>
                  <a:lnTo>
                    <a:pt x="1126" y="2341"/>
                  </a:lnTo>
                  <a:cubicBezTo>
                    <a:pt x="1034" y="2310"/>
                    <a:pt x="1034" y="2310"/>
                    <a:pt x="1126" y="2310"/>
                  </a:cubicBezTo>
                  <a:cubicBezTo>
                    <a:pt x="1034" y="2310"/>
                    <a:pt x="1034" y="2280"/>
                    <a:pt x="1034" y="2280"/>
                  </a:cubicBezTo>
                  <a:cubicBezTo>
                    <a:pt x="1126" y="2280"/>
                    <a:pt x="1126" y="2250"/>
                    <a:pt x="1126" y="2219"/>
                  </a:cubicBezTo>
                  <a:lnTo>
                    <a:pt x="974" y="2219"/>
                  </a:lnTo>
                  <a:cubicBezTo>
                    <a:pt x="1217" y="2219"/>
                    <a:pt x="1217" y="2189"/>
                    <a:pt x="974" y="2189"/>
                  </a:cubicBezTo>
                  <a:lnTo>
                    <a:pt x="1065" y="2189"/>
                  </a:lnTo>
                  <a:cubicBezTo>
                    <a:pt x="1065" y="2189"/>
                    <a:pt x="1065" y="2189"/>
                    <a:pt x="1126" y="2158"/>
                  </a:cubicBezTo>
                  <a:lnTo>
                    <a:pt x="1065" y="2158"/>
                  </a:lnTo>
                  <a:cubicBezTo>
                    <a:pt x="1217" y="2158"/>
                    <a:pt x="1156" y="2128"/>
                    <a:pt x="1004" y="2128"/>
                  </a:cubicBezTo>
                  <a:lnTo>
                    <a:pt x="1065" y="2128"/>
                  </a:lnTo>
                  <a:cubicBezTo>
                    <a:pt x="1065" y="2128"/>
                    <a:pt x="1065" y="2098"/>
                    <a:pt x="1004" y="2098"/>
                  </a:cubicBezTo>
                  <a:cubicBezTo>
                    <a:pt x="852" y="2098"/>
                    <a:pt x="913" y="2098"/>
                    <a:pt x="1065" y="2067"/>
                  </a:cubicBezTo>
                  <a:lnTo>
                    <a:pt x="1004" y="2067"/>
                  </a:lnTo>
                  <a:cubicBezTo>
                    <a:pt x="852" y="2067"/>
                    <a:pt x="943" y="2037"/>
                    <a:pt x="1065" y="2037"/>
                  </a:cubicBezTo>
                  <a:lnTo>
                    <a:pt x="1095" y="2037"/>
                  </a:lnTo>
                  <a:cubicBezTo>
                    <a:pt x="1095" y="2037"/>
                    <a:pt x="1095" y="2006"/>
                    <a:pt x="1156" y="2006"/>
                  </a:cubicBezTo>
                  <a:cubicBezTo>
                    <a:pt x="1095" y="2006"/>
                    <a:pt x="1095" y="1976"/>
                    <a:pt x="1156" y="1976"/>
                  </a:cubicBezTo>
                  <a:cubicBezTo>
                    <a:pt x="1095" y="1976"/>
                    <a:pt x="1095" y="1946"/>
                    <a:pt x="1095" y="1946"/>
                  </a:cubicBezTo>
                  <a:lnTo>
                    <a:pt x="1034" y="1946"/>
                  </a:lnTo>
                  <a:cubicBezTo>
                    <a:pt x="1034" y="1946"/>
                    <a:pt x="1095" y="1915"/>
                    <a:pt x="1095" y="1915"/>
                  </a:cubicBezTo>
                  <a:lnTo>
                    <a:pt x="1034" y="1915"/>
                  </a:lnTo>
                  <a:cubicBezTo>
                    <a:pt x="1034" y="1915"/>
                    <a:pt x="1095" y="1885"/>
                    <a:pt x="1095" y="1885"/>
                  </a:cubicBezTo>
                  <a:lnTo>
                    <a:pt x="1034" y="1885"/>
                  </a:lnTo>
                  <a:cubicBezTo>
                    <a:pt x="882" y="1885"/>
                    <a:pt x="882" y="1885"/>
                    <a:pt x="1034" y="1854"/>
                  </a:cubicBezTo>
                  <a:cubicBezTo>
                    <a:pt x="1095" y="1854"/>
                    <a:pt x="1095" y="1854"/>
                    <a:pt x="1034" y="1824"/>
                  </a:cubicBezTo>
                  <a:lnTo>
                    <a:pt x="1095" y="1824"/>
                  </a:lnTo>
                  <a:cubicBezTo>
                    <a:pt x="974" y="1824"/>
                    <a:pt x="1034" y="1794"/>
                    <a:pt x="1126" y="1794"/>
                  </a:cubicBezTo>
                  <a:cubicBezTo>
                    <a:pt x="1126" y="1794"/>
                    <a:pt x="1126" y="1794"/>
                    <a:pt x="1034" y="1763"/>
                  </a:cubicBezTo>
                  <a:cubicBezTo>
                    <a:pt x="974" y="1763"/>
                    <a:pt x="974" y="1733"/>
                    <a:pt x="1126" y="1733"/>
                  </a:cubicBezTo>
                  <a:cubicBezTo>
                    <a:pt x="1126" y="1702"/>
                    <a:pt x="1065" y="1702"/>
                    <a:pt x="1065" y="1702"/>
                  </a:cubicBezTo>
                  <a:cubicBezTo>
                    <a:pt x="1065" y="1672"/>
                    <a:pt x="1065" y="1672"/>
                    <a:pt x="1126" y="1672"/>
                  </a:cubicBezTo>
                  <a:cubicBezTo>
                    <a:pt x="1126" y="1672"/>
                    <a:pt x="1126" y="1672"/>
                    <a:pt x="1065" y="1642"/>
                  </a:cubicBezTo>
                  <a:cubicBezTo>
                    <a:pt x="974" y="1642"/>
                    <a:pt x="974" y="1611"/>
                    <a:pt x="974" y="1611"/>
                  </a:cubicBezTo>
                  <a:cubicBezTo>
                    <a:pt x="1065" y="1611"/>
                    <a:pt x="1065" y="1459"/>
                    <a:pt x="1004" y="1459"/>
                  </a:cubicBezTo>
                  <a:lnTo>
                    <a:pt x="1004" y="1429"/>
                  </a:lnTo>
                  <a:cubicBezTo>
                    <a:pt x="1156" y="1429"/>
                    <a:pt x="1095" y="1429"/>
                    <a:pt x="1004" y="1398"/>
                  </a:cubicBezTo>
                  <a:lnTo>
                    <a:pt x="943" y="1398"/>
                  </a:lnTo>
                  <a:cubicBezTo>
                    <a:pt x="1095" y="1398"/>
                    <a:pt x="1095" y="1398"/>
                    <a:pt x="1004" y="1368"/>
                  </a:cubicBezTo>
                  <a:lnTo>
                    <a:pt x="943" y="1368"/>
                  </a:lnTo>
                  <a:cubicBezTo>
                    <a:pt x="882" y="1368"/>
                    <a:pt x="882" y="1368"/>
                    <a:pt x="943" y="1338"/>
                  </a:cubicBezTo>
                  <a:lnTo>
                    <a:pt x="1004" y="1338"/>
                  </a:lnTo>
                  <a:cubicBezTo>
                    <a:pt x="1156" y="1338"/>
                    <a:pt x="1156" y="1338"/>
                    <a:pt x="1004" y="1307"/>
                  </a:cubicBezTo>
                  <a:lnTo>
                    <a:pt x="1034" y="1307"/>
                  </a:lnTo>
                  <a:cubicBezTo>
                    <a:pt x="1034" y="1307"/>
                    <a:pt x="1095" y="1277"/>
                    <a:pt x="1034" y="1277"/>
                  </a:cubicBezTo>
                  <a:cubicBezTo>
                    <a:pt x="1034" y="1277"/>
                    <a:pt x="1095" y="1247"/>
                    <a:pt x="1095" y="1216"/>
                  </a:cubicBezTo>
                  <a:cubicBezTo>
                    <a:pt x="1095" y="1195"/>
                    <a:pt x="1095" y="1173"/>
                    <a:pt x="1074" y="1173"/>
                  </a:cubicBezTo>
                  <a:cubicBezTo>
                    <a:pt x="1065" y="1173"/>
                    <a:pt x="1052" y="1177"/>
                    <a:pt x="1034" y="1186"/>
                  </a:cubicBezTo>
                  <a:cubicBezTo>
                    <a:pt x="882" y="1186"/>
                    <a:pt x="882" y="1155"/>
                    <a:pt x="1034" y="1155"/>
                  </a:cubicBezTo>
                  <a:lnTo>
                    <a:pt x="1095" y="1155"/>
                  </a:lnTo>
                  <a:cubicBezTo>
                    <a:pt x="1095" y="1125"/>
                    <a:pt x="1126" y="1125"/>
                    <a:pt x="1186" y="1125"/>
                  </a:cubicBezTo>
                  <a:cubicBezTo>
                    <a:pt x="1034" y="1125"/>
                    <a:pt x="1034" y="1095"/>
                    <a:pt x="1126" y="1095"/>
                  </a:cubicBezTo>
                  <a:cubicBezTo>
                    <a:pt x="1126" y="1064"/>
                    <a:pt x="1126" y="1064"/>
                    <a:pt x="1034" y="1064"/>
                  </a:cubicBezTo>
                  <a:cubicBezTo>
                    <a:pt x="1126" y="1064"/>
                    <a:pt x="1186" y="1034"/>
                    <a:pt x="1034" y="1034"/>
                  </a:cubicBezTo>
                  <a:lnTo>
                    <a:pt x="1126" y="1034"/>
                  </a:lnTo>
                  <a:cubicBezTo>
                    <a:pt x="1186" y="1034"/>
                    <a:pt x="1126" y="1003"/>
                    <a:pt x="1034" y="1003"/>
                  </a:cubicBezTo>
                  <a:lnTo>
                    <a:pt x="1126" y="1003"/>
                  </a:lnTo>
                  <a:cubicBezTo>
                    <a:pt x="1126" y="1003"/>
                    <a:pt x="1126" y="973"/>
                    <a:pt x="974" y="973"/>
                  </a:cubicBezTo>
                  <a:lnTo>
                    <a:pt x="1126" y="973"/>
                  </a:lnTo>
                  <a:cubicBezTo>
                    <a:pt x="974" y="973"/>
                    <a:pt x="974" y="973"/>
                    <a:pt x="974" y="943"/>
                  </a:cubicBezTo>
                  <a:lnTo>
                    <a:pt x="1126" y="943"/>
                  </a:lnTo>
                  <a:cubicBezTo>
                    <a:pt x="1126" y="912"/>
                    <a:pt x="913" y="912"/>
                    <a:pt x="761" y="912"/>
                  </a:cubicBezTo>
                  <a:lnTo>
                    <a:pt x="852" y="912"/>
                  </a:lnTo>
                  <a:cubicBezTo>
                    <a:pt x="812" y="912"/>
                    <a:pt x="825" y="899"/>
                    <a:pt x="839" y="899"/>
                  </a:cubicBezTo>
                  <a:cubicBezTo>
                    <a:pt x="845" y="899"/>
                    <a:pt x="852" y="902"/>
                    <a:pt x="852" y="912"/>
                  </a:cubicBezTo>
                  <a:lnTo>
                    <a:pt x="1004" y="912"/>
                  </a:lnTo>
                  <a:cubicBezTo>
                    <a:pt x="1156" y="912"/>
                    <a:pt x="1156" y="912"/>
                    <a:pt x="1004" y="882"/>
                  </a:cubicBezTo>
                  <a:lnTo>
                    <a:pt x="1156" y="882"/>
                  </a:lnTo>
                  <a:cubicBezTo>
                    <a:pt x="1156" y="851"/>
                    <a:pt x="1156" y="851"/>
                    <a:pt x="1065" y="851"/>
                  </a:cubicBezTo>
                  <a:lnTo>
                    <a:pt x="943" y="851"/>
                  </a:lnTo>
                  <a:cubicBezTo>
                    <a:pt x="852" y="851"/>
                    <a:pt x="791" y="851"/>
                    <a:pt x="791" y="821"/>
                  </a:cubicBezTo>
                  <a:lnTo>
                    <a:pt x="943" y="821"/>
                  </a:lnTo>
                  <a:cubicBezTo>
                    <a:pt x="943" y="821"/>
                    <a:pt x="943" y="821"/>
                    <a:pt x="1004" y="791"/>
                  </a:cubicBezTo>
                  <a:lnTo>
                    <a:pt x="943" y="791"/>
                  </a:lnTo>
                  <a:cubicBezTo>
                    <a:pt x="943" y="760"/>
                    <a:pt x="943" y="760"/>
                    <a:pt x="1004" y="760"/>
                  </a:cubicBezTo>
                  <a:cubicBezTo>
                    <a:pt x="943" y="760"/>
                    <a:pt x="943" y="760"/>
                    <a:pt x="1034" y="730"/>
                  </a:cubicBezTo>
                  <a:cubicBezTo>
                    <a:pt x="943" y="730"/>
                    <a:pt x="882" y="730"/>
                    <a:pt x="1034" y="699"/>
                  </a:cubicBezTo>
                  <a:lnTo>
                    <a:pt x="822" y="699"/>
                  </a:lnTo>
                  <a:cubicBezTo>
                    <a:pt x="882" y="699"/>
                    <a:pt x="943" y="699"/>
                    <a:pt x="943" y="669"/>
                  </a:cubicBezTo>
                  <a:cubicBezTo>
                    <a:pt x="1034" y="669"/>
                    <a:pt x="1034" y="669"/>
                    <a:pt x="1034" y="639"/>
                  </a:cubicBezTo>
                  <a:lnTo>
                    <a:pt x="1095" y="639"/>
                  </a:lnTo>
                  <a:cubicBezTo>
                    <a:pt x="1095" y="608"/>
                    <a:pt x="1095" y="608"/>
                    <a:pt x="1034" y="608"/>
                  </a:cubicBezTo>
                  <a:lnTo>
                    <a:pt x="974" y="608"/>
                  </a:lnTo>
                  <a:cubicBezTo>
                    <a:pt x="1126" y="608"/>
                    <a:pt x="1186" y="547"/>
                    <a:pt x="1034" y="547"/>
                  </a:cubicBezTo>
                  <a:cubicBezTo>
                    <a:pt x="1126" y="547"/>
                    <a:pt x="1126" y="517"/>
                    <a:pt x="1034" y="517"/>
                  </a:cubicBezTo>
                  <a:lnTo>
                    <a:pt x="1034" y="487"/>
                  </a:lnTo>
                  <a:lnTo>
                    <a:pt x="974" y="487"/>
                  </a:lnTo>
                  <a:cubicBezTo>
                    <a:pt x="1065" y="487"/>
                    <a:pt x="1065" y="456"/>
                    <a:pt x="1065" y="456"/>
                  </a:cubicBezTo>
                  <a:cubicBezTo>
                    <a:pt x="1065" y="441"/>
                    <a:pt x="1065" y="433"/>
                    <a:pt x="1053" y="433"/>
                  </a:cubicBezTo>
                  <a:cubicBezTo>
                    <a:pt x="1042" y="433"/>
                    <a:pt x="1019" y="441"/>
                    <a:pt x="974" y="456"/>
                  </a:cubicBezTo>
                  <a:cubicBezTo>
                    <a:pt x="913" y="426"/>
                    <a:pt x="974" y="426"/>
                    <a:pt x="1065" y="426"/>
                  </a:cubicBezTo>
                  <a:lnTo>
                    <a:pt x="1126" y="426"/>
                  </a:lnTo>
                  <a:cubicBezTo>
                    <a:pt x="1126" y="426"/>
                    <a:pt x="1126" y="426"/>
                    <a:pt x="1065" y="395"/>
                  </a:cubicBezTo>
                  <a:cubicBezTo>
                    <a:pt x="1126" y="395"/>
                    <a:pt x="1004" y="365"/>
                    <a:pt x="852" y="365"/>
                  </a:cubicBezTo>
                  <a:lnTo>
                    <a:pt x="1004" y="365"/>
                  </a:lnTo>
                  <a:cubicBezTo>
                    <a:pt x="1004" y="365"/>
                    <a:pt x="1004" y="335"/>
                    <a:pt x="913" y="335"/>
                  </a:cubicBezTo>
                  <a:lnTo>
                    <a:pt x="791" y="335"/>
                  </a:lnTo>
                  <a:cubicBezTo>
                    <a:pt x="913" y="335"/>
                    <a:pt x="1004" y="335"/>
                    <a:pt x="1004" y="304"/>
                  </a:cubicBezTo>
                  <a:cubicBezTo>
                    <a:pt x="1004" y="304"/>
                    <a:pt x="1004" y="274"/>
                    <a:pt x="1065" y="274"/>
                  </a:cubicBezTo>
                  <a:lnTo>
                    <a:pt x="1004" y="274"/>
                  </a:lnTo>
                  <a:cubicBezTo>
                    <a:pt x="1065" y="274"/>
                    <a:pt x="1095" y="243"/>
                    <a:pt x="1004" y="243"/>
                  </a:cubicBezTo>
                  <a:lnTo>
                    <a:pt x="852" y="243"/>
                  </a:lnTo>
                  <a:cubicBezTo>
                    <a:pt x="1004" y="243"/>
                    <a:pt x="1095" y="213"/>
                    <a:pt x="943" y="213"/>
                  </a:cubicBezTo>
                  <a:cubicBezTo>
                    <a:pt x="791" y="213"/>
                    <a:pt x="791" y="213"/>
                    <a:pt x="943" y="183"/>
                  </a:cubicBezTo>
                  <a:lnTo>
                    <a:pt x="1034" y="183"/>
                  </a:lnTo>
                  <a:cubicBezTo>
                    <a:pt x="882" y="183"/>
                    <a:pt x="882" y="152"/>
                    <a:pt x="943" y="152"/>
                  </a:cubicBezTo>
                  <a:lnTo>
                    <a:pt x="822" y="122"/>
                  </a:lnTo>
                  <a:lnTo>
                    <a:pt x="882" y="122"/>
                  </a:lnTo>
                  <a:lnTo>
                    <a:pt x="1034" y="91"/>
                  </a:lnTo>
                  <a:lnTo>
                    <a:pt x="882" y="91"/>
                  </a:lnTo>
                  <a:cubicBezTo>
                    <a:pt x="1034" y="91"/>
                    <a:pt x="1034" y="91"/>
                    <a:pt x="882" y="61"/>
                  </a:cubicBezTo>
                  <a:cubicBezTo>
                    <a:pt x="974" y="61"/>
                    <a:pt x="974" y="61"/>
                    <a:pt x="882" y="31"/>
                  </a:cubicBezTo>
                  <a:lnTo>
                    <a:pt x="974" y="31"/>
                  </a:lnTo>
                  <a:cubicBezTo>
                    <a:pt x="1034" y="0"/>
                    <a:pt x="1034" y="0"/>
                    <a:pt x="974" y="0"/>
                  </a:cubicBezTo>
                  <a:lnTo>
                    <a:pt x="761" y="0"/>
                  </a:lnTo>
                  <a:cubicBezTo>
                    <a:pt x="761" y="31"/>
                    <a:pt x="761" y="31"/>
                    <a:pt x="670" y="31"/>
                  </a:cubicBezTo>
                  <a:lnTo>
                    <a:pt x="670" y="0"/>
                  </a:lnTo>
                  <a:close/>
                  <a:moveTo>
                    <a:pt x="761" y="3374"/>
                  </a:moveTo>
                  <a:cubicBezTo>
                    <a:pt x="609" y="3374"/>
                    <a:pt x="609" y="3374"/>
                    <a:pt x="761" y="3405"/>
                  </a:cubicBezTo>
                  <a:lnTo>
                    <a:pt x="882" y="3405"/>
                  </a:lnTo>
                  <a:cubicBezTo>
                    <a:pt x="882" y="3374"/>
                    <a:pt x="822" y="3374"/>
                    <a:pt x="761" y="337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14"/>
            <p:cNvSpPr/>
            <p:nvPr/>
          </p:nvSpPr>
          <p:spPr>
            <a:xfrm>
              <a:off x="3534940" y="2561437"/>
              <a:ext cx="40750" cy="54317"/>
            </a:xfrm>
            <a:custGeom>
              <a:rect b="b" l="l" r="r" t="t"/>
              <a:pathLst>
                <a:path extrusionOk="0" h="3283" w="2463">
                  <a:moveTo>
                    <a:pt x="1855" y="61"/>
                  </a:moveTo>
                  <a:cubicBezTo>
                    <a:pt x="1855" y="91"/>
                    <a:pt x="1855" y="91"/>
                    <a:pt x="1794" y="91"/>
                  </a:cubicBezTo>
                  <a:cubicBezTo>
                    <a:pt x="1794" y="91"/>
                    <a:pt x="1733" y="61"/>
                    <a:pt x="1733" y="61"/>
                  </a:cubicBezTo>
                  <a:close/>
                  <a:moveTo>
                    <a:pt x="1332" y="139"/>
                  </a:moveTo>
                  <a:cubicBezTo>
                    <a:pt x="1267" y="139"/>
                    <a:pt x="1287" y="152"/>
                    <a:pt x="1429" y="152"/>
                  </a:cubicBezTo>
                  <a:lnTo>
                    <a:pt x="1490" y="152"/>
                  </a:lnTo>
                  <a:cubicBezTo>
                    <a:pt x="1419" y="142"/>
                    <a:pt x="1365" y="139"/>
                    <a:pt x="1332" y="139"/>
                  </a:cubicBezTo>
                  <a:close/>
                  <a:moveTo>
                    <a:pt x="2128" y="243"/>
                  </a:moveTo>
                  <a:cubicBezTo>
                    <a:pt x="2037" y="243"/>
                    <a:pt x="1976" y="274"/>
                    <a:pt x="1976" y="274"/>
                  </a:cubicBezTo>
                  <a:lnTo>
                    <a:pt x="1885" y="274"/>
                  </a:lnTo>
                  <a:cubicBezTo>
                    <a:pt x="1885" y="274"/>
                    <a:pt x="1824" y="243"/>
                    <a:pt x="1763" y="243"/>
                  </a:cubicBezTo>
                  <a:close/>
                  <a:moveTo>
                    <a:pt x="1460" y="335"/>
                  </a:moveTo>
                  <a:cubicBezTo>
                    <a:pt x="1520" y="365"/>
                    <a:pt x="1611" y="365"/>
                    <a:pt x="1611" y="365"/>
                  </a:cubicBezTo>
                  <a:cubicBezTo>
                    <a:pt x="1611" y="335"/>
                    <a:pt x="1551" y="335"/>
                    <a:pt x="1460" y="335"/>
                  </a:cubicBezTo>
                  <a:close/>
                  <a:moveTo>
                    <a:pt x="2098" y="397"/>
                  </a:moveTo>
                  <a:lnTo>
                    <a:pt x="2098" y="397"/>
                  </a:lnTo>
                  <a:cubicBezTo>
                    <a:pt x="2101" y="426"/>
                    <a:pt x="2190" y="426"/>
                    <a:pt x="2250" y="426"/>
                  </a:cubicBezTo>
                  <a:cubicBezTo>
                    <a:pt x="2302" y="426"/>
                    <a:pt x="2219" y="403"/>
                    <a:pt x="2098" y="397"/>
                  </a:cubicBezTo>
                  <a:close/>
                  <a:moveTo>
                    <a:pt x="1642" y="547"/>
                  </a:moveTo>
                  <a:cubicBezTo>
                    <a:pt x="1885" y="578"/>
                    <a:pt x="1885" y="578"/>
                    <a:pt x="1733" y="578"/>
                  </a:cubicBezTo>
                  <a:cubicBezTo>
                    <a:pt x="1672" y="578"/>
                    <a:pt x="1624" y="578"/>
                    <a:pt x="1581" y="569"/>
                  </a:cubicBezTo>
                  <a:lnTo>
                    <a:pt x="1581" y="569"/>
                  </a:lnTo>
                  <a:cubicBezTo>
                    <a:pt x="1568" y="571"/>
                    <a:pt x="1548" y="574"/>
                    <a:pt x="1520" y="575"/>
                  </a:cubicBezTo>
                  <a:lnTo>
                    <a:pt x="1520" y="575"/>
                  </a:lnTo>
                  <a:lnTo>
                    <a:pt x="1520" y="547"/>
                  </a:lnTo>
                  <a:cubicBezTo>
                    <a:pt x="1540" y="557"/>
                    <a:pt x="1560" y="564"/>
                    <a:pt x="1581" y="569"/>
                  </a:cubicBezTo>
                  <a:lnTo>
                    <a:pt x="1581" y="569"/>
                  </a:lnTo>
                  <a:cubicBezTo>
                    <a:pt x="1626" y="560"/>
                    <a:pt x="1598" y="547"/>
                    <a:pt x="1520" y="547"/>
                  </a:cubicBezTo>
                  <a:close/>
                  <a:moveTo>
                    <a:pt x="2007" y="639"/>
                  </a:moveTo>
                  <a:cubicBezTo>
                    <a:pt x="2067" y="669"/>
                    <a:pt x="2067" y="669"/>
                    <a:pt x="1946" y="669"/>
                  </a:cubicBezTo>
                  <a:lnTo>
                    <a:pt x="1794" y="639"/>
                  </a:lnTo>
                  <a:close/>
                  <a:moveTo>
                    <a:pt x="1551" y="669"/>
                  </a:moveTo>
                  <a:cubicBezTo>
                    <a:pt x="1642" y="669"/>
                    <a:pt x="1703" y="699"/>
                    <a:pt x="1703" y="699"/>
                  </a:cubicBezTo>
                  <a:lnTo>
                    <a:pt x="1551" y="699"/>
                  </a:lnTo>
                  <a:lnTo>
                    <a:pt x="1551" y="669"/>
                  </a:lnTo>
                  <a:close/>
                  <a:moveTo>
                    <a:pt x="1915" y="821"/>
                  </a:moveTo>
                  <a:cubicBezTo>
                    <a:pt x="1915" y="851"/>
                    <a:pt x="1915" y="851"/>
                    <a:pt x="1855" y="851"/>
                  </a:cubicBezTo>
                  <a:lnTo>
                    <a:pt x="1855" y="821"/>
                  </a:lnTo>
                  <a:close/>
                  <a:moveTo>
                    <a:pt x="61" y="943"/>
                  </a:moveTo>
                  <a:cubicBezTo>
                    <a:pt x="1" y="943"/>
                    <a:pt x="1" y="943"/>
                    <a:pt x="122" y="973"/>
                  </a:cubicBezTo>
                  <a:cubicBezTo>
                    <a:pt x="213" y="973"/>
                    <a:pt x="213" y="973"/>
                    <a:pt x="213" y="943"/>
                  </a:cubicBezTo>
                  <a:close/>
                  <a:moveTo>
                    <a:pt x="1824" y="1034"/>
                  </a:moveTo>
                  <a:cubicBezTo>
                    <a:pt x="1885" y="1034"/>
                    <a:pt x="1885" y="1034"/>
                    <a:pt x="1733" y="1064"/>
                  </a:cubicBezTo>
                  <a:cubicBezTo>
                    <a:pt x="1672" y="1064"/>
                    <a:pt x="1672" y="1064"/>
                    <a:pt x="1672" y="1034"/>
                  </a:cubicBezTo>
                  <a:close/>
                  <a:moveTo>
                    <a:pt x="1297" y="1355"/>
                  </a:moveTo>
                  <a:cubicBezTo>
                    <a:pt x="1284" y="1355"/>
                    <a:pt x="1297" y="1368"/>
                    <a:pt x="1338" y="1368"/>
                  </a:cubicBezTo>
                  <a:cubicBezTo>
                    <a:pt x="1318" y="1358"/>
                    <a:pt x="1304" y="1355"/>
                    <a:pt x="1297" y="1355"/>
                  </a:cubicBezTo>
                  <a:close/>
                  <a:moveTo>
                    <a:pt x="1551" y="1832"/>
                  </a:moveTo>
                  <a:cubicBezTo>
                    <a:pt x="1551" y="1838"/>
                    <a:pt x="1551" y="1842"/>
                    <a:pt x="1553" y="1845"/>
                  </a:cubicBezTo>
                  <a:lnTo>
                    <a:pt x="1553" y="1845"/>
                  </a:lnTo>
                  <a:cubicBezTo>
                    <a:pt x="1561" y="1841"/>
                    <a:pt x="1560" y="1836"/>
                    <a:pt x="1551" y="1832"/>
                  </a:cubicBezTo>
                  <a:close/>
                  <a:moveTo>
                    <a:pt x="2219" y="1915"/>
                  </a:moveTo>
                  <a:cubicBezTo>
                    <a:pt x="2219" y="1930"/>
                    <a:pt x="2197" y="1938"/>
                    <a:pt x="2185" y="1938"/>
                  </a:cubicBezTo>
                  <a:cubicBezTo>
                    <a:pt x="2174" y="1938"/>
                    <a:pt x="2174" y="1930"/>
                    <a:pt x="2219" y="1915"/>
                  </a:cubicBezTo>
                  <a:close/>
                  <a:moveTo>
                    <a:pt x="2159" y="2371"/>
                  </a:moveTo>
                  <a:cubicBezTo>
                    <a:pt x="2159" y="2371"/>
                    <a:pt x="2219" y="2371"/>
                    <a:pt x="2311" y="2402"/>
                  </a:cubicBezTo>
                  <a:lnTo>
                    <a:pt x="2219" y="2402"/>
                  </a:lnTo>
                  <a:cubicBezTo>
                    <a:pt x="2159" y="2402"/>
                    <a:pt x="2159" y="2371"/>
                    <a:pt x="2159" y="2371"/>
                  </a:cubicBezTo>
                  <a:close/>
                  <a:moveTo>
                    <a:pt x="1703" y="2432"/>
                  </a:moveTo>
                  <a:lnTo>
                    <a:pt x="1703" y="2462"/>
                  </a:lnTo>
                  <a:lnTo>
                    <a:pt x="1611" y="2462"/>
                  </a:lnTo>
                  <a:lnTo>
                    <a:pt x="1703" y="2432"/>
                  </a:lnTo>
                  <a:close/>
                  <a:moveTo>
                    <a:pt x="1581" y="0"/>
                  </a:moveTo>
                  <a:cubicBezTo>
                    <a:pt x="1794" y="0"/>
                    <a:pt x="1794" y="0"/>
                    <a:pt x="1642" y="31"/>
                  </a:cubicBezTo>
                  <a:lnTo>
                    <a:pt x="1368" y="31"/>
                  </a:lnTo>
                  <a:cubicBezTo>
                    <a:pt x="1429" y="31"/>
                    <a:pt x="1429" y="31"/>
                    <a:pt x="1277" y="61"/>
                  </a:cubicBezTo>
                  <a:lnTo>
                    <a:pt x="1520" y="61"/>
                  </a:lnTo>
                  <a:cubicBezTo>
                    <a:pt x="1642" y="61"/>
                    <a:pt x="1642" y="61"/>
                    <a:pt x="1581" y="91"/>
                  </a:cubicBezTo>
                  <a:lnTo>
                    <a:pt x="1368" y="91"/>
                  </a:lnTo>
                  <a:cubicBezTo>
                    <a:pt x="1368" y="91"/>
                    <a:pt x="1368" y="91"/>
                    <a:pt x="1277" y="122"/>
                  </a:cubicBezTo>
                  <a:lnTo>
                    <a:pt x="1581" y="122"/>
                  </a:lnTo>
                  <a:cubicBezTo>
                    <a:pt x="1642" y="122"/>
                    <a:pt x="1642" y="122"/>
                    <a:pt x="1642" y="152"/>
                  </a:cubicBezTo>
                  <a:lnTo>
                    <a:pt x="1581" y="152"/>
                  </a:lnTo>
                  <a:cubicBezTo>
                    <a:pt x="1642" y="152"/>
                    <a:pt x="1642" y="183"/>
                    <a:pt x="1642" y="183"/>
                  </a:cubicBezTo>
                  <a:lnTo>
                    <a:pt x="1490" y="183"/>
                  </a:lnTo>
                  <a:cubicBezTo>
                    <a:pt x="1429" y="183"/>
                    <a:pt x="1338" y="183"/>
                    <a:pt x="1429" y="213"/>
                  </a:cubicBezTo>
                  <a:cubicBezTo>
                    <a:pt x="1429" y="213"/>
                    <a:pt x="1429" y="243"/>
                    <a:pt x="1338" y="243"/>
                  </a:cubicBezTo>
                  <a:lnTo>
                    <a:pt x="1551" y="243"/>
                  </a:lnTo>
                  <a:cubicBezTo>
                    <a:pt x="1490" y="243"/>
                    <a:pt x="1490" y="274"/>
                    <a:pt x="1490" y="274"/>
                  </a:cubicBezTo>
                  <a:lnTo>
                    <a:pt x="1399" y="274"/>
                  </a:lnTo>
                  <a:cubicBezTo>
                    <a:pt x="1551" y="274"/>
                    <a:pt x="1490" y="304"/>
                    <a:pt x="1338" y="304"/>
                  </a:cubicBezTo>
                  <a:lnTo>
                    <a:pt x="1247" y="304"/>
                  </a:lnTo>
                  <a:cubicBezTo>
                    <a:pt x="1338" y="304"/>
                    <a:pt x="1338" y="304"/>
                    <a:pt x="1338" y="335"/>
                  </a:cubicBezTo>
                  <a:lnTo>
                    <a:pt x="1460" y="335"/>
                  </a:lnTo>
                  <a:cubicBezTo>
                    <a:pt x="1611" y="335"/>
                    <a:pt x="1611" y="335"/>
                    <a:pt x="1611" y="365"/>
                  </a:cubicBezTo>
                  <a:lnTo>
                    <a:pt x="1308" y="365"/>
                  </a:lnTo>
                  <a:cubicBezTo>
                    <a:pt x="1308" y="371"/>
                    <a:pt x="1311" y="376"/>
                    <a:pt x="1318" y="380"/>
                  </a:cubicBezTo>
                  <a:lnTo>
                    <a:pt x="1318" y="380"/>
                  </a:lnTo>
                  <a:cubicBezTo>
                    <a:pt x="1311" y="384"/>
                    <a:pt x="1308" y="389"/>
                    <a:pt x="1308" y="395"/>
                  </a:cubicBezTo>
                  <a:cubicBezTo>
                    <a:pt x="1368" y="395"/>
                    <a:pt x="1460" y="395"/>
                    <a:pt x="1368" y="426"/>
                  </a:cubicBezTo>
                  <a:cubicBezTo>
                    <a:pt x="1368" y="426"/>
                    <a:pt x="1368" y="456"/>
                    <a:pt x="1460" y="456"/>
                  </a:cubicBezTo>
                  <a:lnTo>
                    <a:pt x="1368" y="456"/>
                  </a:lnTo>
                  <a:cubicBezTo>
                    <a:pt x="1368" y="456"/>
                    <a:pt x="1368" y="487"/>
                    <a:pt x="1460" y="487"/>
                  </a:cubicBezTo>
                  <a:lnTo>
                    <a:pt x="1368" y="487"/>
                  </a:lnTo>
                  <a:cubicBezTo>
                    <a:pt x="1429" y="517"/>
                    <a:pt x="1429" y="547"/>
                    <a:pt x="1368" y="547"/>
                  </a:cubicBezTo>
                  <a:lnTo>
                    <a:pt x="1429" y="547"/>
                  </a:lnTo>
                  <a:cubicBezTo>
                    <a:pt x="1302" y="573"/>
                    <a:pt x="1345" y="577"/>
                    <a:pt x="1452" y="578"/>
                  </a:cubicBezTo>
                  <a:lnTo>
                    <a:pt x="1452" y="578"/>
                  </a:lnTo>
                  <a:cubicBezTo>
                    <a:pt x="1445" y="578"/>
                    <a:pt x="1437" y="578"/>
                    <a:pt x="1429" y="578"/>
                  </a:cubicBezTo>
                  <a:cubicBezTo>
                    <a:pt x="1277" y="578"/>
                    <a:pt x="1277" y="578"/>
                    <a:pt x="1429" y="608"/>
                  </a:cubicBezTo>
                  <a:lnTo>
                    <a:pt x="1277" y="608"/>
                  </a:lnTo>
                  <a:cubicBezTo>
                    <a:pt x="1277" y="639"/>
                    <a:pt x="1368" y="639"/>
                    <a:pt x="1429" y="639"/>
                  </a:cubicBezTo>
                  <a:cubicBezTo>
                    <a:pt x="1480" y="628"/>
                    <a:pt x="1514" y="625"/>
                    <a:pt x="1530" y="625"/>
                  </a:cubicBezTo>
                  <a:cubicBezTo>
                    <a:pt x="1564" y="625"/>
                    <a:pt x="1530" y="639"/>
                    <a:pt x="1429" y="639"/>
                  </a:cubicBezTo>
                  <a:cubicBezTo>
                    <a:pt x="1216" y="639"/>
                    <a:pt x="1216" y="639"/>
                    <a:pt x="1368" y="669"/>
                  </a:cubicBezTo>
                  <a:cubicBezTo>
                    <a:pt x="1449" y="669"/>
                    <a:pt x="1476" y="682"/>
                    <a:pt x="1440" y="682"/>
                  </a:cubicBezTo>
                  <a:cubicBezTo>
                    <a:pt x="1422" y="682"/>
                    <a:pt x="1389" y="679"/>
                    <a:pt x="1338" y="669"/>
                  </a:cubicBezTo>
                  <a:lnTo>
                    <a:pt x="1277" y="669"/>
                  </a:lnTo>
                  <a:cubicBezTo>
                    <a:pt x="1277" y="699"/>
                    <a:pt x="1277" y="699"/>
                    <a:pt x="1277" y="699"/>
                  </a:cubicBezTo>
                  <a:lnTo>
                    <a:pt x="1429" y="699"/>
                  </a:lnTo>
                  <a:cubicBezTo>
                    <a:pt x="1277" y="699"/>
                    <a:pt x="1186" y="730"/>
                    <a:pt x="1338" y="730"/>
                  </a:cubicBezTo>
                  <a:lnTo>
                    <a:pt x="1429" y="730"/>
                  </a:lnTo>
                  <a:cubicBezTo>
                    <a:pt x="1490" y="730"/>
                    <a:pt x="1429" y="760"/>
                    <a:pt x="1338" y="760"/>
                  </a:cubicBezTo>
                  <a:lnTo>
                    <a:pt x="1490" y="760"/>
                  </a:lnTo>
                  <a:cubicBezTo>
                    <a:pt x="1530" y="760"/>
                    <a:pt x="1517" y="774"/>
                    <a:pt x="1476" y="774"/>
                  </a:cubicBezTo>
                  <a:cubicBezTo>
                    <a:pt x="1456" y="774"/>
                    <a:pt x="1429" y="770"/>
                    <a:pt x="1399" y="760"/>
                  </a:cubicBezTo>
                  <a:cubicBezTo>
                    <a:pt x="1338" y="760"/>
                    <a:pt x="1338" y="760"/>
                    <a:pt x="1277" y="791"/>
                  </a:cubicBezTo>
                  <a:lnTo>
                    <a:pt x="1338" y="791"/>
                  </a:lnTo>
                  <a:cubicBezTo>
                    <a:pt x="1399" y="791"/>
                    <a:pt x="1399" y="821"/>
                    <a:pt x="1338" y="821"/>
                  </a:cubicBezTo>
                  <a:cubicBezTo>
                    <a:pt x="1338" y="821"/>
                    <a:pt x="1399" y="821"/>
                    <a:pt x="1399" y="851"/>
                  </a:cubicBezTo>
                  <a:cubicBezTo>
                    <a:pt x="1460" y="882"/>
                    <a:pt x="1460" y="882"/>
                    <a:pt x="1399" y="882"/>
                  </a:cubicBezTo>
                  <a:lnTo>
                    <a:pt x="1460" y="882"/>
                  </a:lnTo>
                  <a:cubicBezTo>
                    <a:pt x="1460" y="882"/>
                    <a:pt x="1460" y="882"/>
                    <a:pt x="1551" y="912"/>
                  </a:cubicBezTo>
                  <a:cubicBezTo>
                    <a:pt x="1460" y="943"/>
                    <a:pt x="1399" y="943"/>
                    <a:pt x="1551" y="943"/>
                  </a:cubicBezTo>
                  <a:cubicBezTo>
                    <a:pt x="1460" y="973"/>
                    <a:pt x="1460" y="973"/>
                    <a:pt x="1551" y="973"/>
                  </a:cubicBezTo>
                  <a:cubicBezTo>
                    <a:pt x="1611" y="973"/>
                    <a:pt x="1611" y="973"/>
                    <a:pt x="1611" y="1003"/>
                  </a:cubicBezTo>
                  <a:lnTo>
                    <a:pt x="1460" y="1003"/>
                  </a:lnTo>
                  <a:cubicBezTo>
                    <a:pt x="1500" y="1003"/>
                    <a:pt x="1487" y="1017"/>
                    <a:pt x="1473" y="1017"/>
                  </a:cubicBezTo>
                  <a:cubicBezTo>
                    <a:pt x="1466" y="1017"/>
                    <a:pt x="1460" y="1013"/>
                    <a:pt x="1460" y="1003"/>
                  </a:cubicBezTo>
                  <a:lnTo>
                    <a:pt x="1399" y="1003"/>
                  </a:lnTo>
                  <a:cubicBezTo>
                    <a:pt x="1308" y="1034"/>
                    <a:pt x="1399" y="1034"/>
                    <a:pt x="1460" y="1034"/>
                  </a:cubicBezTo>
                  <a:cubicBezTo>
                    <a:pt x="1308" y="1034"/>
                    <a:pt x="1368" y="1064"/>
                    <a:pt x="1460" y="1064"/>
                  </a:cubicBezTo>
                  <a:cubicBezTo>
                    <a:pt x="1308" y="1064"/>
                    <a:pt x="1460" y="1064"/>
                    <a:pt x="1672" y="1095"/>
                  </a:cubicBezTo>
                  <a:lnTo>
                    <a:pt x="1520" y="1095"/>
                  </a:lnTo>
                  <a:cubicBezTo>
                    <a:pt x="1460" y="1095"/>
                    <a:pt x="1460" y="1125"/>
                    <a:pt x="1460" y="1125"/>
                  </a:cubicBezTo>
                  <a:lnTo>
                    <a:pt x="1520" y="1125"/>
                  </a:lnTo>
                  <a:lnTo>
                    <a:pt x="1520" y="1155"/>
                  </a:lnTo>
                  <a:cubicBezTo>
                    <a:pt x="1460" y="1155"/>
                    <a:pt x="1460" y="1155"/>
                    <a:pt x="1429" y="1216"/>
                  </a:cubicBezTo>
                  <a:cubicBezTo>
                    <a:pt x="1429" y="1246"/>
                    <a:pt x="1429" y="1246"/>
                    <a:pt x="1581" y="1246"/>
                  </a:cubicBezTo>
                  <a:lnTo>
                    <a:pt x="1520" y="1246"/>
                  </a:lnTo>
                  <a:cubicBezTo>
                    <a:pt x="1520" y="1246"/>
                    <a:pt x="1520" y="1277"/>
                    <a:pt x="1429" y="1277"/>
                  </a:cubicBezTo>
                  <a:cubicBezTo>
                    <a:pt x="1368" y="1277"/>
                    <a:pt x="1277" y="1307"/>
                    <a:pt x="1368" y="1307"/>
                  </a:cubicBezTo>
                  <a:lnTo>
                    <a:pt x="1338" y="1307"/>
                  </a:lnTo>
                  <a:lnTo>
                    <a:pt x="1338" y="1338"/>
                  </a:lnTo>
                  <a:lnTo>
                    <a:pt x="1429" y="1338"/>
                  </a:lnTo>
                  <a:cubicBezTo>
                    <a:pt x="1429" y="1338"/>
                    <a:pt x="1429" y="1368"/>
                    <a:pt x="1338" y="1368"/>
                  </a:cubicBezTo>
                  <a:lnTo>
                    <a:pt x="1429" y="1368"/>
                  </a:lnTo>
                  <a:cubicBezTo>
                    <a:pt x="1429" y="1398"/>
                    <a:pt x="1429" y="1398"/>
                    <a:pt x="1490" y="1398"/>
                  </a:cubicBezTo>
                  <a:lnTo>
                    <a:pt x="1399" y="1398"/>
                  </a:lnTo>
                  <a:cubicBezTo>
                    <a:pt x="1399" y="1398"/>
                    <a:pt x="1399" y="1429"/>
                    <a:pt x="1490" y="1429"/>
                  </a:cubicBezTo>
                  <a:cubicBezTo>
                    <a:pt x="1338" y="1429"/>
                    <a:pt x="1338" y="1459"/>
                    <a:pt x="1490" y="1459"/>
                  </a:cubicBezTo>
                  <a:cubicBezTo>
                    <a:pt x="1551" y="1490"/>
                    <a:pt x="1490" y="1490"/>
                    <a:pt x="1399" y="1490"/>
                  </a:cubicBezTo>
                  <a:lnTo>
                    <a:pt x="1338" y="1490"/>
                  </a:lnTo>
                  <a:cubicBezTo>
                    <a:pt x="1399" y="1490"/>
                    <a:pt x="1399" y="1520"/>
                    <a:pt x="1399" y="1520"/>
                  </a:cubicBezTo>
                  <a:lnTo>
                    <a:pt x="1551" y="1520"/>
                  </a:lnTo>
                  <a:cubicBezTo>
                    <a:pt x="1460" y="1520"/>
                    <a:pt x="1460" y="1550"/>
                    <a:pt x="1460" y="1550"/>
                  </a:cubicBezTo>
                  <a:cubicBezTo>
                    <a:pt x="1368" y="1581"/>
                    <a:pt x="1368" y="1581"/>
                    <a:pt x="1460" y="1581"/>
                  </a:cubicBezTo>
                  <a:lnTo>
                    <a:pt x="1520" y="1581"/>
                  </a:lnTo>
                  <a:cubicBezTo>
                    <a:pt x="1368" y="1581"/>
                    <a:pt x="1368" y="1611"/>
                    <a:pt x="1520" y="1642"/>
                  </a:cubicBezTo>
                  <a:lnTo>
                    <a:pt x="1368" y="1642"/>
                  </a:lnTo>
                  <a:cubicBezTo>
                    <a:pt x="1368" y="1642"/>
                    <a:pt x="1460" y="1672"/>
                    <a:pt x="1429" y="1672"/>
                  </a:cubicBezTo>
                  <a:cubicBezTo>
                    <a:pt x="1429" y="1702"/>
                    <a:pt x="1429" y="1702"/>
                    <a:pt x="1520" y="1702"/>
                  </a:cubicBezTo>
                  <a:cubicBezTo>
                    <a:pt x="1581" y="1702"/>
                    <a:pt x="1581" y="1702"/>
                    <a:pt x="1520" y="1733"/>
                  </a:cubicBezTo>
                  <a:cubicBezTo>
                    <a:pt x="1429" y="1733"/>
                    <a:pt x="1429" y="1733"/>
                    <a:pt x="1520" y="1763"/>
                  </a:cubicBezTo>
                  <a:lnTo>
                    <a:pt x="1429" y="1763"/>
                  </a:lnTo>
                  <a:cubicBezTo>
                    <a:pt x="1368" y="1763"/>
                    <a:pt x="1277" y="1763"/>
                    <a:pt x="1429" y="1794"/>
                  </a:cubicBezTo>
                  <a:lnTo>
                    <a:pt x="1368" y="1794"/>
                  </a:lnTo>
                  <a:cubicBezTo>
                    <a:pt x="1429" y="1794"/>
                    <a:pt x="1429" y="1824"/>
                    <a:pt x="1338" y="1824"/>
                  </a:cubicBezTo>
                  <a:lnTo>
                    <a:pt x="1490" y="1824"/>
                  </a:lnTo>
                  <a:cubicBezTo>
                    <a:pt x="1520" y="1824"/>
                    <a:pt x="1541" y="1827"/>
                    <a:pt x="1551" y="1832"/>
                  </a:cubicBezTo>
                  <a:lnTo>
                    <a:pt x="1551" y="1832"/>
                  </a:lnTo>
                  <a:cubicBezTo>
                    <a:pt x="1551" y="1830"/>
                    <a:pt x="1551" y="1827"/>
                    <a:pt x="1551" y="1824"/>
                  </a:cubicBezTo>
                  <a:cubicBezTo>
                    <a:pt x="1642" y="1824"/>
                    <a:pt x="1703" y="1824"/>
                    <a:pt x="1703" y="1854"/>
                  </a:cubicBezTo>
                  <a:lnTo>
                    <a:pt x="1611" y="1854"/>
                  </a:lnTo>
                  <a:cubicBezTo>
                    <a:pt x="1571" y="1854"/>
                    <a:pt x="1557" y="1854"/>
                    <a:pt x="1553" y="1845"/>
                  </a:cubicBezTo>
                  <a:lnTo>
                    <a:pt x="1553" y="1845"/>
                  </a:lnTo>
                  <a:cubicBezTo>
                    <a:pt x="1544" y="1850"/>
                    <a:pt x="1523" y="1854"/>
                    <a:pt x="1490" y="1854"/>
                  </a:cubicBezTo>
                  <a:lnTo>
                    <a:pt x="1429" y="1854"/>
                  </a:lnTo>
                  <a:cubicBezTo>
                    <a:pt x="1429" y="1854"/>
                    <a:pt x="1490" y="1885"/>
                    <a:pt x="1490" y="1885"/>
                  </a:cubicBezTo>
                  <a:cubicBezTo>
                    <a:pt x="1490" y="1915"/>
                    <a:pt x="1490" y="1946"/>
                    <a:pt x="1551" y="1946"/>
                  </a:cubicBezTo>
                  <a:lnTo>
                    <a:pt x="1490" y="1946"/>
                  </a:lnTo>
                  <a:cubicBezTo>
                    <a:pt x="1490" y="1946"/>
                    <a:pt x="1490" y="1976"/>
                    <a:pt x="1399" y="1976"/>
                  </a:cubicBezTo>
                  <a:lnTo>
                    <a:pt x="1490" y="1976"/>
                  </a:lnTo>
                  <a:cubicBezTo>
                    <a:pt x="1469" y="1976"/>
                    <a:pt x="1449" y="1978"/>
                    <a:pt x="1432" y="1980"/>
                  </a:cubicBezTo>
                  <a:lnTo>
                    <a:pt x="1432" y="1980"/>
                  </a:lnTo>
                  <a:cubicBezTo>
                    <a:pt x="1423" y="1977"/>
                    <a:pt x="1412" y="1976"/>
                    <a:pt x="1399" y="1976"/>
                  </a:cubicBezTo>
                  <a:cubicBezTo>
                    <a:pt x="1378" y="1986"/>
                    <a:pt x="1372" y="1989"/>
                    <a:pt x="1375" y="1989"/>
                  </a:cubicBezTo>
                  <a:cubicBezTo>
                    <a:pt x="1379" y="1989"/>
                    <a:pt x="1401" y="1984"/>
                    <a:pt x="1432" y="1980"/>
                  </a:cubicBezTo>
                  <a:lnTo>
                    <a:pt x="1432" y="1980"/>
                  </a:lnTo>
                  <a:cubicBezTo>
                    <a:pt x="1464" y="1988"/>
                    <a:pt x="1480" y="2006"/>
                    <a:pt x="1551" y="2006"/>
                  </a:cubicBezTo>
                  <a:lnTo>
                    <a:pt x="1460" y="2006"/>
                  </a:lnTo>
                  <a:cubicBezTo>
                    <a:pt x="1399" y="2006"/>
                    <a:pt x="1460" y="2037"/>
                    <a:pt x="1551" y="2037"/>
                  </a:cubicBezTo>
                  <a:lnTo>
                    <a:pt x="1399" y="2037"/>
                  </a:lnTo>
                  <a:cubicBezTo>
                    <a:pt x="1308" y="2037"/>
                    <a:pt x="1308" y="2037"/>
                    <a:pt x="1308" y="2067"/>
                  </a:cubicBezTo>
                  <a:cubicBezTo>
                    <a:pt x="1399" y="2067"/>
                    <a:pt x="1399" y="2067"/>
                    <a:pt x="1368" y="2098"/>
                  </a:cubicBezTo>
                  <a:cubicBezTo>
                    <a:pt x="1368" y="2098"/>
                    <a:pt x="1460" y="2128"/>
                    <a:pt x="1611" y="2128"/>
                  </a:cubicBezTo>
                  <a:lnTo>
                    <a:pt x="1520" y="2128"/>
                  </a:lnTo>
                  <a:cubicBezTo>
                    <a:pt x="1581" y="2128"/>
                    <a:pt x="1581" y="2128"/>
                    <a:pt x="1520" y="2158"/>
                  </a:cubicBezTo>
                  <a:cubicBezTo>
                    <a:pt x="1520" y="2158"/>
                    <a:pt x="1520" y="2158"/>
                    <a:pt x="1429" y="2189"/>
                  </a:cubicBezTo>
                  <a:cubicBezTo>
                    <a:pt x="1520" y="2189"/>
                    <a:pt x="1520" y="2219"/>
                    <a:pt x="1520" y="2219"/>
                  </a:cubicBezTo>
                  <a:lnTo>
                    <a:pt x="1429" y="2219"/>
                  </a:lnTo>
                  <a:cubicBezTo>
                    <a:pt x="1429" y="2250"/>
                    <a:pt x="1429" y="2250"/>
                    <a:pt x="1520" y="2250"/>
                  </a:cubicBezTo>
                  <a:lnTo>
                    <a:pt x="1429" y="2250"/>
                  </a:lnTo>
                  <a:cubicBezTo>
                    <a:pt x="1277" y="2250"/>
                    <a:pt x="1277" y="2250"/>
                    <a:pt x="1429" y="2280"/>
                  </a:cubicBezTo>
                  <a:cubicBezTo>
                    <a:pt x="1429" y="2280"/>
                    <a:pt x="1490" y="2310"/>
                    <a:pt x="1490" y="2310"/>
                  </a:cubicBezTo>
                  <a:cubicBezTo>
                    <a:pt x="1490" y="2341"/>
                    <a:pt x="1490" y="2341"/>
                    <a:pt x="1429" y="2341"/>
                  </a:cubicBezTo>
                  <a:lnTo>
                    <a:pt x="1490" y="2341"/>
                  </a:lnTo>
                  <a:cubicBezTo>
                    <a:pt x="1429" y="2371"/>
                    <a:pt x="1490" y="2371"/>
                    <a:pt x="1581" y="2371"/>
                  </a:cubicBezTo>
                  <a:lnTo>
                    <a:pt x="1490" y="2371"/>
                  </a:lnTo>
                  <a:cubicBezTo>
                    <a:pt x="1429" y="2371"/>
                    <a:pt x="1338" y="2402"/>
                    <a:pt x="1338" y="2402"/>
                  </a:cubicBezTo>
                  <a:lnTo>
                    <a:pt x="1551" y="2402"/>
                  </a:lnTo>
                  <a:cubicBezTo>
                    <a:pt x="1642" y="2402"/>
                    <a:pt x="1642" y="2402"/>
                    <a:pt x="1642" y="2432"/>
                  </a:cubicBezTo>
                  <a:lnTo>
                    <a:pt x="1399" y="2432"/>
                  </a:lnTo>
                  <a:cubicBezTo>
                    <a:pt x="1490" y="2432"/>
                    <a:pt x="1460" y="2523"/>
                    <a:pt x="1460" y="2554"/>
                  </a:cubicBezTo>
                  <a:cubicBezTo>
                    <a:pt x="1520" y="2554"/>
                    <a:pt x="1520" y="2584"/>
                    <a:pt x="1520" y="2614"/>
                  </a:cubicBezTo>
                  <a:cubicBezTo>
                    <a:pt x="1520" y="2645"/>
                    <a:pt x="1520" y="2645"/>
                    <a:pt x="1611" y="2645"/>
                  </a:cubicBezTo>
                  <a:lnTo>
                    <a:pt x="1611" y="2675"/>
                  </a:lnTo>
                  <a:lnTo>
                    <a:pt x="1672" y="2675"/>
                  </a:lnTo>
                  <a:cubicBezTo>
                    <a:pt x="1733" y="2705"/>
                    <a:pt x="1733" y="2705"/>
                    <a:pt x="1672" y="2705"/>
                  </a:cubicBezTo>
                  <a:lnTo>
                    <a:pt x="1581" y="2705"/>
                  </a:lnTo>
                  <a:cubicBezTo>
                    <a:pt x="1581" y="2736"/>
                    <a:pt x="1581" y="2736"/>
                    <a:pt x="1429" y="2736"/>
                  </a:cubicBezTo>
                  <a:lnTo>
                    <a:pt x="1520" y="2736"/>
                  </a:lnTo>
                  <a:cubicBezTo>
                    <a:pt x="1368" y="2736"/>
                    <a:pt x="1520" y="2736"/>
                    <a:pt x="1581" y="2766"/>
                  </a:cubicBezTo>
                  <a:cubicBezTo>
                    <a:pt x="1520" y="2766"/>
                    <a:pt x="1520" y="2766"/>
                    <a:pt x="1520" y="2797"/>
                  </a:cubicBezTo>
                  <a:cubicBezTo>
                    <a:pt x="1581" y="2797"/>
                    <a:pt x="1581" y="2827"/>
                    <a:pt x="1581" y="2857"/>
                  </a:cubicBezTo>
                  <a:cubicBezTo>
                    <a:pt x="1581" y="2888"/>
                    <a:pt x="1581" y="2918"/>
                    <a:pt x="1642" y="2918"/>
                  </a:cubicBezTo>
                  <a:cubicBezTo>
                    <a:pt x="1551" y="2918"/>
                    <a:pt x="1551" y="2949"/>
                    <a:pt x="1551" y="2949"/>
                  </a:cubicBezTo>
                  <a:cubicBezTo>
                    <a:pt x="1551" y="2979"/>
                    <a:pt x="1551" y="2979"/>
                    <a:pt x="1642" y="2979"/>
                  </a:cubicBezTo>
                  <a:cubicBezTo>
                    <a:pt x="1490" y="2979"/>
                    <a:pt x="1399" y="3009"/>
                    <a:pt x="1551" y="3009"/>
                  </a:cubicBezTo>
                  <a:lnTo>
                    <a:pt x="1490" y="3009"/>
                  </a:lnTo>
                  <a:cubicBezTo>
                    <a:pt x="1490" y="3009"/>
                    <a:pt x="1490" y="3040"/>
                    <a:pt x="1551" y="3040"/>
                  </a:cubicBezTo>
                  <a:cubicBezTo>
                    <a:pt x="1551" y="3040"/>
                    <a:pt x="1551" y="3070"/>
                    <a:pt x="1551" y="3070"/>
                  </a:cubicBezTo>
                  <a:lnTo>
                    <a:pt x="1611" y="3070"/>
                  </a:lnTo>
                  <a:cubicBezTo>
                    <a:pt x="1551" y="3070"/>
                    <a:pt x="1551" y="3101"/>
                    <a:pt x="1551" y="3131"/>
                  </a:cubicBezTo>
                  <a:cubicBezTo>
                    <a:pt x="1520" y="3161"/>
                    <a:pt x="1520" y="3192"/>
                    <a:pt x="1460" y="3192"/>
                  </a:cubicBezTo>
                  <a:lnTo>
                    <a:pt x="1520" y="3192"/>
                  </a:lnTo>
                  <a:cubicBezTo>
                    <a:pt x="1672" y="3192"/>
                    <a:pt x="1672" y="3192"/>
                    <a:pt x="1611" y="3222"/>
                  </a:cubicBezTo>
                  <a:lnTo>
                    <a:pt x="1520" y="3222"/>
                  </a:lnTo>
                  <a:cubicBezTo>
                    <a:pt x="1368" y="3222"/>
                    <a:pt x="1460" y="3253"/>
                    <a:pt x="1611" y="3253"/>
                  </a:cubicBezTo>
                  <a:lnTo>
                    <a:pt x="1368" y="3253"/>
                  </a:lnTo>
                  <a:cubicBezTo>
                    <a:pt x="1308" y="3253"/>
                    <a:pt x="1216" y="3253"/>
                    <a:pt x="1216" y="3283"/>
                  </a:cubicBezTo>
                  <a:lnTo>
                    <a:pt x="2189" y="3283"/>
                  </a:lnTo>
                  <a:cubicBezTo>
                    <a:pt x="2250" y="3283"/>
                    <a:pt x="2341" y="3253"/>
                    <a:pt x="2189" y="3253"/>
                  </a:cubicBezTo>
                  <a:cubicBezTo>
                    <a:pt x="2250" y="3253"/>
                    <a:pt x="2250" y="3222"/>
                    <a:pt x="2280" y="3222"/>
                  </a:cubicBezTo>
                  <a:cubicBezTo>
                    <a:pt x="2280" y="3192"/>
                    <a:pt x="2280" y="3161"/>
                    <a:pt x="2341" y="3161"/>
                  </a:cubicBezTo>
                  <a:lnTo>
                    <a:pt x="2432" y="3161"/>
                  </a:lnTo>
                  <a:cubicBezTo>
                    <a:pt x="2341" y="3161"/>
                    <a:pt x="2341" y="3131"/>
                    <a:pt x="2371" y="3101"/>
                  </a:cubicBezTo>
                  <a:cubicBezTo>
                    <a:pt x="2371" y="3070"/>
                    <a:pt x="2371" y="3040"/>
                    <a:pt x="2280" y="3040"/>
                  </a:cubicBezTo>
                  <a:lnTo>
                    <a:pt x="2371" y="3040"/>
                  </a:lnTo>
                  <a:cubicBezTo>
                    <a:pt x="2311" y="3009"/>
                    <a:pt x="2311" y="3009"/>
                    <a:pt x="2311" y="3009"/>
                  </a:cubicBezTo>
                  <a:lnTo>
                    <a:pt x="2371" y="3009"/>
                  </a:lnTo>
                  <a:cubicBezTo>
                    <a:pt x="2371" y="2979"/>
                    <a:pt x="2371" y="2979"/>
                    <a:pt x="2311" y="2979"/>
                  </a:cubicBezTo>
                  <a:cubicBezTo>
                    <a:pt x="2311" y="2979"/>
                    <a:pt x="2311" y="2949"/>
                    <a:pt x="2371" y="2949"/>
                  </a:cubicBezTo>
                  <a:cubicBezTo>
                    <a:pt x="2463" y="2949"/>
                    <a:pt x="2371" y="2949"/>
                    <a:pt x="2311" y="2918"/>
                  </a:cubicBezTo>
                  <a:lnTo>
                    <a:pt x="2371" y="2918"/>
                  </a:lnTo>
                  <a:cubicBezTo>
                    <a:pt x="2311" y="2918"/>
                    <a:pt x="2311" y="2888"/>
                    <a:pt x="2311" y="2857"/>
                  </a:cubicBezTo>
                  <a:cubicBezTo>
                    <a:pt x="2311" y="2827"/>
                    <a:pt x="2311" y="2827"/>
                    <a:pt x="2250" y="2827"/>
                  </a:cubicBezTo>
                  <a:cubicBezTo>
                    <a:pt x="2189" y="2827"/>
                    <a:pt x="2189" y="2797"/>
                    <a:pt x="2250" y="2797"/>
                  </a:cubicBezTo>
                  <a:cubicBezTo>
                    <a:pt x="2463" y="2766"/>
                    <a:pt x="2463" y="2766"/>
                    <a:pt x="2402" y="2766"/>
                  </a:cubicBezTo>
                  <a:lnTo>
                    <a:pt x="2250" y="2766"/>
                  </a:lnTo>
                  <a:cubicBezTo>
                    <a:pt x="2402" y="2766"/>
                    <a:pt x="2341" y="2705"/>
                    <a:pt x="2189" y="2705"/>
                  </a:cubicBezTo>
                  <a:lnTo>
                    <a:pt x="2250" y="2705"/>
                  </a:lnTo>
                  <a:cubicBezTo>
                    <a:pt x="2341" y="2705"/>
                    <a:pt x="2341" y="2705"/>
                    <a:pt x="2341" y="2675"/>
                  </a:cubicBezTo>
                  <a:cubicBezTo>
                    <a:pt x="2189" y="2675"/>
                    <a:pt x="2280" y="2645"/>
                    <a:pt x="2341" y="2645"/>
                  </a:cubicBezTo>
                  <a:lnTo>
                    <a:pt x="2432" y="2645"/>
                  </a:lnTo>
                  <a:cubicBezTo>
                    <a:pt x="2280" y="2614"/>
                    <a:pt x="2341" y="2614"/>
                    <a:pt x="2432" y="2614"/>
                  </a:cubicBezTo>
                  <a:cubicBezTo>
                    <a:pt x="2341" y="2584"/>
                    <a:pt x="2341" y="2584"/>
                    <a:pt x="2341" y="2584"/>
                  </a:cubicBezTo>
                  <a:lnTo>
                    <a:pt x="2189" y="2584"/>
                  </a:lnTo>
                  <a:cubicBezTo>
                    <a:pt x="2280" y="2584"/>
                    <a:pt x="2280" y="2554"/>
                    <a:pt x="2280" y="2554"/>
                  </a:cubicBezTo>
                  <a:cubicBezTo>
                    <a:pt x="2280" y="2523"/>
                    <a:pt x="2280" y="2523"/>
                    <a:pt x="2341" y="2523"/>
                  </a:cubicBezTo>
                  <a:lnTo>
                    <a:pt x="2280" y="2523"/>
                  </a:lnTo>
                  <a:cubicBezTo>
                    <a:pt x="2219" y="2493"/>
                    <a:pt x="2219" y="2493"/>
                    <a:pt x="2280" y="2493"/>
                  </a:cubicBezTo>
                  <a:cubicBezTo>
                    <a:pt x="2341" y="2493"/>
                    <a:pt x="2371" y="2493"/>
                    <a:pt x="2280" y="2462"/>
                  </a:cubicBezTo>
                  <a:cubicBezTo>
                    <a:pt x="2371" y="2462"/>
                    <a:pt x="2371" y="2432"/>
                    <a:pt x="2371" y="2432"/>
                  </a:cubicBezTo>
                  <a:lnTo>
                    <a:pt x="2371" y="2402"/>
                  </a:lnTo>
                  <a:lnTo>
                    <a:pt x="2311" y="2402"/>
                  </a:lnTo>
                  <a:cubicBezTo>
                    <a:pt x="2371" y="2402"/>
                    <a:pt x="2371" y="2371"/>
                    <a:pt x="2219" y="2371"/>
                  </a:cubicBezTo>
                  <a:lnTo>
                    <a:pt x="2219" y="2341"/>
                  </a:lnTo>
                  <a:lnTo>
                    <a:pt x="2311" y="2341"/>
                  </a:lnTo>
                  <a:cubicBezTo>
                    <a:pt x="2371" y="2341"/>
                    <a:pt x="2371" y="2310"/>
                    <a:pt x="2219" y="2310"/>
                  </a:cubicBezTo>
                  <a:cubicBezTo>
                    <a:pt x="2311" y="2310"/>
                    <a:pt x="2311" y="2250"/>
                    <a:pt x="2311" y="2219"/>
                  </a:cubicBezTo>
                  <a:lnTo>
                    <a:pt x="2159" y="2219"/>
                  </a:lnTo>
                  <a:cubicBezTo>
                    <a:pt x="2250" y="2189"/>
                    <a:pt x="2250" y="2189"/>
                    <a:pt x="2159" y="2189"/>
                  </a:cubicBezTo>
                  <a:lnTo>
                    <a:pt x="2311" y="2189"/>
                  </a:lnTo>
                  <a:cubicBezTo>
                    <a:pt x="2402" y="2189"/>
                    <a:pt x="2311" y="2158"/>
                    <a:pt x="2250" y="2158"/>
                  </a:cubicBezTo>
                  <a:cubicBezTo>
                    <a:pt x="2402" y="2158"/>
                    <a:pt x="2341" y="2128"/>
                    <a:pt x="2189" y="2128"/>
                  </a:cubicBezTo>
                  <a:lnTo>
                    <a:pt x="2250" y="2128"/>
                  </a:lnTo>
                  <a:cubicBezTo>
                    <a:pt x="2250" y="2128"/>
                    <a:pt x="2250" y="2128"/>
                    <a:pt x="2189" y="2098"/>
                  </a:cubicBezTo>
                  <a:lnTo>
                    <a:pt x="2250" y="2098"/>
                  </a:lnTo>
                  <a:lnTo>
                    <a:pt x="2189" y="2067"/>
                  </a:lnTo>
                  <a:lnTo>
                    <a:pt x="2250" y="2067"/>
                  </a:lnTo>
                  <a:cubicBezTo>
                    <a:pt x="2341" y="2067"/>
                    <a:pt x="2341" y="2067"/>
                    <a:pt x="2341" y="2037"/>
                  </a:cubicBezTo>
                  <a:cubicBezTo>
                    <a:pt x="2341" y="2006"/>
                    <a:pt x="2341" y="2006"/>
                    <a:pt x="2341" y="2006"/>
                  </a:cubicBezTo>
                  <a:cubicBezTo>
                    <a:pt x="2341" y="2006"/>
                    <a:pt x="2341" y="2006"/>
                    <a:pt x="2280" y="1976"/>
                  </a:cubicBezTo>
                  <a:lnTo>
                    <a:pt x="2280" y="1946"/>
                  </a:lnTo>
                  <a:cubicBezTo>
                    <a:pt x="2280" y="1915"/>
                    <a:pt x="2280" y="1915"/>
                    <a:pt x="2219" y="1915"/>
                  </a:cubicBezTo>
                  <a:cubicBezTo>
                    <a:pt x="2219" y="1915"/>
                    <a:pt x="2280" y="1915"/>
                    <a:pt x="2280" y="1885"/>
                  </a:cubicBezTo>
                  <a:lnTo>
                    <a:pt x="2219" y="1885"/>
                  </a:lnTo>
                  <a:cubicBezTo>
                    <a:pt x="2371" y="1885"/>
                    <a:pt x="2371" y="1854"/>
                    <a:pt x="2280" y="1854"/>
                  </a:cubicBezTo>
                  <a:lnTo>
                    <a:pt x="2280" y="1824"/>
                  </a:lnTo>
                  <a:cubicBezTo>
                    <a:pt x="2159" y="1824"/>
                    <a:pt x="2219" y="1794"/>
                    <a:pt x="2311" y="1794"/>
                  </a:cubicBezTo>
                  <a:lnTo>
                    <a:pt x="2219" y="1794"/>
                  </a:lnTo>
                  <a:cubicBezTo>
                    <a:pt x="2159" y="1763"/>
                    <a:pt x="2159" y="1763"/>
                    <a:pt x="2311" y="1763"/>
                  </a:cubicBezTo>
                  <a:lnTo>
                    <a:pt x="2371" y="1763"/>
                  </a:lnTo>
                  <a:cubicBezTo>
                    <a:pt x="2311" y="1763"/>
                    <a:pt x="2311" y="1763"/>
                    <a:pt x="2311" y="1733"/>
                  </a:cubicBezTo>
                  <a:cubicBezTo>
                    <a:pt x="2311" y="1733"/>
                    <a:pt x="2250" y="1702"/>
                    <a:pt x="2250" y="1702"/>
                  </a:cubicBezTo>
                  <a:cubicBezTo>
                    <a:pt x="2250" y="1702"/>
                    <a:pt x="2250" y="1672"/>
                    <a:pt x="2311" y="1672"/>
                  </a:cubicBezTo>
                  <a:lnTo>
                    <a:pt x="2250" y="1672"/>
                  </a:lnTo>
                  <a:cubicBezTo>
                    <a:pt x="2159" y="1672"/>
                    <a:pt x="2159" y="1642"/>
                    <a:pt x="2250" y="1642"/>
                  </a:cubicBezTo>
                  <a:cubicBezTo>
                    <a:pt x="2159" y="1642"/>
                    <a:pt x="2159" y="1642"/>
                    <a:pt x="2159" y="1611"/>
                  </a:cubicBezTo>
                  <a:cubicBezTo>
                    <a:pt x="2250" y="1611"/>
                    <a:pt x="2250" y="1490"/>
                    <a:pt x="2189" y="1490"/>
                  </a:cubicBezTo>
                  <a:lnTo>
                    <a:pt x="2189" y="1520"/>
                  </a:lnTo>
                  <a:cubicBezTo>
                    <a:pt x="2128" y="1520"/>
                    <a:pt x="2037" y="1520"/>
                    <a:pt x="2037" y="1490"/>
                  </a:cubicBezTo>
                  <a:lnTo>
                    <a:pt x="2189" y="1490"/>
                  </a:lnTo>
                  <a:lnTo>
                    <a:pt x="2189" y="1459"/>
                  </a:lnTo>
                  <a:cubicBezTo>
                    <a:pt x="2341" y="1459"/>
                    <a:pt x="2280" y="1429"/>
                    <a:pt x="2189" y="1429"/>
                  </a:cubicBezTo>
                  <a:lnTo>
                    <a:pt x="2128" y="1429"/>
                  </a:lnTo>
                  <a:cubicBezTo>
                    <a:pt x="2280" y="1429"/>
                    <a:pt x="2280" y="1398"/>
                    <a:pt x="2189" y="1398"/>
                  </a:cubicBezTo>
                  <a:cubicBezTo>
                    <a:pt x="2341" y="1398"/>
                    <a:pt x="2341" y="1368"/>
                    <a:pt x="2128" y="1368"/>
                  </a:cubicBezTo>
                  <a:lnTo>
                    <a:pt x="2189" y="1368"/>
                  </a:lnTo>
                  <a:cubicBezTo>
                    <a:pt x="2067" y="1368"/>
                    <a:pt x="2067" y="1338"/>
                    <a:pt x="2189" y="1338"/>
                  </a:cubicBezTo>
                  <a:cubicBezTo>
                    <a:pt x="2067" y="1338"/>
                    <a:pt x="2067" y="1307"/>
                    <a:pt x="2219" y="1307"/>
                  </a:cubicBezTo>
                  <a:cubicBezTo>
                    <a:pt x="2219" y="1277"/>
                    <a:pt x="2280" y="1277"/>
                    <a:pt x="2280" y="1246"/>
                  </a:cubicBezTo>
                  <a:cubicBezTo>
                    <a:pt x="2280" y="1186"/>
                    <a:pt x="2280" y="1186"/>
                    <a:pt x="2219" y="1186"/>
                  </a:cubicBezTo>
                  <a:cubicBezTo>
                    <a:pt x="2219" y="1186"/>
                    <a:pt x="2280" y="1155"/>
                    <a:pt x="2280" y="1155"/>
                  </a:cubicBezTo>
                  <a:lnTo>
                    <a:pt x="2371" y="1155"/>
                  </a:lnTo>
                  <a:cubicBezTo>
                    <a:pt x="2219" y="1125"/>
                    <a:pt x="2219" y="1095"/>
                    <a:pt x="2311" y="1095"/>
                  </a:cubicBezTo>
                  <a:cubicBezTo>
                    <a:pt x="2311" y="1095"/>
                    <a:pt x="2311" y="1095"/>
                    <a:pt x="2219" y="1064"/>
                  </a:cubicBezTo>
                  <a:cubicBezTo>
                    <a:pt x="2311" y="1064"/>
                    <a:pt x="2371" y="1034"/>
                    <a:pt x="2219" y="1034"/>
                  </a:cubicBezTo>
                  <a:lnTo>
                    <a:pt x="2371" y="1034"/>
                  </a:lnTo>
                  <a:cubicBezTo>
                    <a:pt x="2311" y="1003"/>
                    <a:pt x="2250" y="1003"/>
                    <a:pt x="2311" y="1003"/>
                  </a:cubicBezTo>
                  <a:lnTo>
                    <a:pt x="2250" y="1003"/>
                  </a:lnTo>
                  <a:cubicBezTo>
                    <a:pt x="2250" y="973"/>
                    <a:pt x="2311" y="973"/>
                    <a:pt x="2402" y="973"/>
                  </a:cubicBezTo>
                  <a:lnTo>
                    <a:pt x="2250" y="973"/>
                  </a:lnTo>
                  <a:cubicBezTo>
                    <a:pt x="2311" y="973"/>
                    <a:pt x="2311" y="973"/>
                    <a:pt x="2311" y="943"/>
                  </a:cubicBezTo>
                  <a:cubicBezTo>
                    <a:pt x="2311" y="943"/>
                    <a:pt x="2098" y="943"/>
                    <a:pt x="1946" y="912"/>
                  </a:cubicBezTo>
                  <a:lnTo>
                    <a:pt x="2189" y="912"/>
                  </a:lnTo>
                  <a:cubicBezTo>
                    <a:pt x="2250" y="912"/>
                    <a:pt x="2341" y="882"/>
                    <a:pt x="2250" y="882"/>
                  </a:cubicBezTo>
                  <a:cubicBezTo>
                    <a:pt x="2189" y="882"/>
                    <a:pt x="2189" y="882"/>
                    <a:pt x="2189" y="851"/>
                  </a:cubicBezTo>
                  <a:lnTo>
                    <a:pt x="1976" y="851"/>
                  </a:lnTo>
                  <a:cubicBezTo>
                    <a:pt x="1885" y="851"/>
                    <a:pt x="1885" y="851"/>
                    <a:pt x="2037" y="821"/>
                  </a:cubicBezTo>
                  <a:lnTo>
                    <a:pt x="2189" y="821"/>
                  </a:lnTo>
                  <a:cubicBezTo>
                    <a:pt x="2341" y="791"/>
                    <a:pt x="2341" y="791"/>
                    <a:pt x="2189" y="791"/>
                  </a:cubicBezTo>
                  <a:cubicBezTo>
                    <a:pt x="2280" y="760"/>
                    <a:pt x="2189" y="760"/>
                    <a:pt x="2189" y="760"/>
                  </a:cubicBezTo>
                  <a:lnTo>
                    <a:pt x="2219" y="760"/>
                  </a:lnTo>
                  <a:cubicBezTo>
                    <a:pt x="2341" y="730"/>
                    <a:pt x="2341" y="730"/>
                    <a:pt x="2219" y="730"/>
                  </a:cubicBezTo>
                  <a:cubicBezTo>
                    <a:pt x="2280" y="730"/>
                    <a:pt x="2219" y="730"/>
                    <a:pt x="2128" y="699"/>
                  </a:cubicBezTo>
                  <a:cubicBezTo>
                    <a:pt x="2219" y="669"/>
                    <a:pt x="2219" y="669"/>
                    <a:pt x="2219" y="669"/>
                  </a:cubicBezTo>
                  <a:cubicBezTo>
                    <a:pt x="2219" y="669"/>
                    <a:pt x="2219" y="639"/>
                    <a:pt x="2280" y="639"/>
                  </a:cubicBezTo>
                  <a:lnTo>
                    <a:pt x="2159" y="639"/>
                  </a:lnTo>
                  <a:cubicBezTo>
                    <a:pt x="2311" y="639"/>
                    <a:pt x="2371" y="578"/>
                    <a:pt x="2219" y="578"/>
                  </a:cubicBezTo>
                  <a:lnTo>
                    <a:pt x="2219" y="547"/>
                  </a:lnTo>
                  <a:cubicBezTo>
                    <a:pt x="2311" y="547"/>
                    <a:pt x="2311" y="517"/>
                    <a:pt x="2219" y="517"/>
                  </a:cubicBezTo>
                  <a:cubicBezTo>
                    <a:pt x="2311" y="517"/>
                    <a:pt x="2311" y="487"/>
                    <a:pt x="2250" y="487"/>
                  </a:cubicBezTo>
                  <a:lnTo>
                    <a:pt x="2159" y="487"/>
                  </a:lnTo>
                  <a:cubicBezTo>
                    <a:pt x="2250" y="487"/>
                    <a:pt x="2250" y="487"/>
                    <a:pt x="2250" y="456"/>
                  </a:cubicBezTo>
                  <a:cubicBezTo>
                    <a:pt x="2402" y="456"/>
                    <a:pt x="2402" y="426"/>
                    <a:pt x="2159" y="426"/>
                  </a:cubicBezTo>
                  <a:lnTo>
                    <a:pt x="1885" y="426"/>
                  </a:lnTo>
                  <a:cubicBezTo>
                    <a:pt x="1934" y="401"/>
                    <a:pt x="2003" y="397"/>
                    <a:pt x="2060" y="396"/>
                  </a:cubicBezTo>
                  <a:lnTo>
                    <a:pt x="2060" y="396"/>
                  </a:lnTo>
                  <a:cubicBezTo>
                    <a:pt x="2073" y="396"/>
                    <a:pt x="2085" y="396"/>
                    <a:pt x="2098" y="397"/>
                  </a:cubicBezTo>
                  <a:lnTo>
                    <a:pt x="2098" y="397"/>
                  </a:lnTo>
                  <a:cubicBezTo>
                    <a:pt x="2098" y="396"/>
                    <a:pt x="2098" y="396"/>
                    <a:pt x="2098" y="395"/>
                  </a:cubicBezTo>
                  <a:cubicBezTo>
                    <a:pt x="2086" y="395"/>
                    <a:pt x="2073" y="395"/>
                    <a:pt x="2060" y="396"/>
                  </a:cubicBezTo>
                  <a:lnTo>
                    <a:pt x="2060" y="396"/>
                  </a:lnTo>
                  <a:cubicBezTo>
                    <a:pt x="2052" y="395"/>
                    <a:pt x="2045" y="395"/>
                    <a:pt x="2037" y="395"/>
                  </a:cubicBezTo>
                  <a:lnTo>
                    <a:pt x="2098" y="395"/>
                  </a:lnTo>
                  <a:cubicBezTo>
                    <a:pt x="2189" y="395"/>
                    <a:pt x="2189" y="395"/>
                    <a:pt x="2189" y="365"/>
                  </a:cubicBezTo>
                  <a:lnTo>
                    <a:pt x="1976" y="365"/>
                  </a:lnTo>
                  <a:cubicBezTo>
                    <a:pt x="2098" y="335"/>
                    <a:pt x="2189" y="335"/>
                    <a:pt x="2189" y="335"/>
                  </a:cubicBezTo>
                  <a:cubicBezTo>
                    <a:pt x="2189" y="304"/>
                    <a:pt x="2189" y="304"/>
                    <a:pt x="2250" y="304"/>
                  </a:cubicBezTo>
                  <a:cubicBezTo>
                    <a:pt x="2250" y="304"/>
                    <a:pt x="2250" y="274"/>
                    <a:pt x="2189" y="274"/>
                  </a:cubicBezTo>
                  <a:cubicBezTo>
                    <a:pt x="2128" y="274"/>
                    <a:pt x="2189" y="274"/>
                    <a:pt x="2189" y="243"/>
                  </a:cubicBezTo>
                  <a:cubicBezTo>
                    <a:pt x="2280" y="243"/>
                    <a:pt x="2280" y="213"/>
                    <a:pt x="2128" y="213"/>
                  </a:cubicBezTo>
                  <a:cubicBezTo>
                    <a:pt x="2280" y="213"/>
                    <a:pt x="2280" y="183"/>
                    <a:pt x="2219" y="183"/>
                  </a:cubicBezTo>
                  <a:lnTo>
                    <a:pt x="2128" y="183"/>
                  </a:lnTo>
                  <a:cubicBezTo>
                    <a:pt x="2219" y="183"/>
                    <a:pt x="2219" y="152"/>
                    <a:pt x="2128" y="152"/>
                  </a:cubicBezTo>
                  <a:lnTo>
                    <a:pt x="1855" y="152"/>
                  </a:lnTo>
                  <a:cubicBezTo>
                    <a:pt x="1763" y="152"/>
                    <a:pt x="1855" y="122"/>
                    <a:pt x="2067" y="122"/>
                  </a:cubicBezTo>
                  <a:lnTo>
                    <a:pt x="2159" y="122"/>
                  </a:lnTo>
                  <a:cubicBezTo>
                    <a:pt x="2219" y="122"/>
                    <a:pt x="2219" y="122"/>
                    <a:pt x="2219" y="91"/>
                  </a:cubicBezTo>
                  <a:lnTo>
                    <a:pt x="2159" y="91"/>
                  </a:lnTo>
                  <a:cubicBezTo>
                    <a:pt x="2007" y="91"/>
                    <a:pt x="2007" y="61"/>
                    <a:pt x="2067" y="61"/>
                  </a:cubicBezTo>
                  <a:cubicBezTo>
                    <a:pt x="2067" y="61"/>
                    <a:pt x="2067" y="31"/>
                    <a:pt x="2159" y="31"/>
                  </a:cubicBezTo>
                  <a:lnTo>
                    <a:pt x="1855" y="31"/>
                  </a:lnTo>
                  <a:cubicBezTo>
                    <a:pt x="1855" y="31"/>
                    <a:pt x="1855" y="0"/>
                    <a:pt x="17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14"/>
            <p:cNvSpPr/>
            <p:nvPr/>
          </p:nvSpPr>
          <p:spPr>
            <a:xfrm>
              <a:off x="3534940" y="2722876"/>
              <a:ext cx="43265" cy="54317"/>
            </a:xfrm>
            <a:custGeom>
              <a:rect b="b" l="l" r="r" t="t"/>
              <a:pathLst>
                <a:path extrusionOk="0" h="3283" w="2615">
                  <a:moveTo>
                    <a:pt x="1794" y="61"/>
                  </a:moveTo>
                  <a:cubicBezTo>
                    <a:pt x="1855" y="61"/>
                    <a:pt x="1855" y="61"/>
                    <a:pt x="1855" y="91"/>
                  </a:cubicBezTo>
                  <a:lnTo>
                    <a:pt x="1794" y="91"/>
                  </a:lnTo>
                  <a:cubicBezTo>
                    <a:pt x="1794" y="91"/>
                    <a:pt x="1733" y="91"/>
                    <a:pt x="1733" y="61"/>
                  </a:cubicBezTo>
                  <a:close/>
                  <a:moveTo>
                    <a:pt x="2007" y="123"/>
                  </a:moveTo>
                  <a:cubicBezTo>
                    <a:pt x="2005" y="152"/>
                    <a:pt x="1915" y="152"/>
                    <a:pt x="1855" y="152"/>
                  </a:cubicBezTo>
                  <a:cubicBezTo>
                    <a:pt x="1773" y="152"/>
                    <a:pt x="1838" y="128"/>
                    <a:pt x="2007" y="123"/>
                  </a:cubicBezTo>
                  <a:close/>
                  <a:moveTo>
                    <a:pt x="2219" y="122"/>
                  </a:moveTo>
                  <a:lnTo>
                    <a:pt x="2159" y="152"/>
                  </a:lnTo>
                  <a:lnTo>
                    <a:pt x="2219" y="152"/>
                  </a:lnTo>
                  <a:lnTo>
                    <a:pt x="2219" y="122"/>
                  </a:lnTo>
                  <a:close/>
                  <a:moveTo>
                    <a:pt x="1976" y="243"/>
                  </a:moveTo>
                  <a:lnTo>
                    <a:pt x="1976" y="274"/>
                  </a:lnTo>
                  <a:lnTo>
                    <a:pt x="1885" y="243"/>
                  </a:lnTo>
                  <a:close/>
                  <a:moveTo>
                    <a:pt x="1976" y="335"/>
                  </a:moveTo>
                  <a:cubicBezTo>
                    <a:pt x="1972" y="339"/>
                    <a:pt x="1970" y="343"/>
                    <a:pt x="1970" y="347"/>
                  </a:cubicBezTo>
                  <a:lnTo>
                    <a:pt x="1970" y="347"/>
                  </a:lnTo>
                  <a:cubicBezTo>
                    <a:pt x="1974" y="343"/>
                    <a:pt x="1976" y="339"/>
                    <a:pt x="1976" y="335"/>
                  </a:cubicBezTo>
                  <a:close/>
                  <a:moveTo>
                    <a:pt x="1520" y="547"/>
                  </a:moveTo>
                  <a:lnTo>
                    <a:pt x="1642" y="578"/>
                  </a:lnTo>
                  <a:lnTo>
                    <a:pt x="1520" y="578"/>
                  </a:lnTo>
                  <a:cubicBezTo>
                    <a:pt x="1520" y="547"/>
                    <a:pt x="1520" y="547"/>
                    <a:pt x="1520" y="547"/>
                  </a:cubicBezTo>
                  <a:close/>
                  <a:moveTo>
                    <a:pt x="1815" y="655"/>
                  </a:moveTo>
                  <a:cubicBezTo>
                    <a:pt x="1845" y="655"/>
                    <a:pt x="1905" y="669"/>
                    <a:pt x="2007" y="669"/>
                  </a:cubicBezTo>
                  <a:lnTo>
                    <a:pt x="1915" y="669"/>
                  </a:lnTo>
                  <a:cubicBezTo>
                    <a:pt x="2007" y="669"/>
                    <a:pt x="2007" y="699"/>
                    <a:pt x="2007" y="699"/>
                  </a:cubicBezTo>
                  <a:lnTo>
                    <a:pt x="1763" y="699"/>
                  </a:lnTo>
                  <a:cubicBezTo>
                    <a:pt x="1763" y="699"/>
                    <a:pt x="1855" y="669"/>
                    <a:pt x="1915" y="669"/>
                  </a:cubicBezTo>
                  <a:lnTo>
                    <a:pt x="1794" y="669"/>
                  </a:lnTo>
                  <a:cubicBezTo>
                    <a:pt x="1794" y="659"/>
                    <a:pt x="1801" y="655"/>
                    <a:pt x="1815" y="655"/>
                  </a:cubicBezTo>
                  <a:close/>
                  <a:moveTo>
                    <a:pt x="1915" y="791"/>
                  </a:moveTo>
                  <a:cubicBezTo>
                    <a:pt x="1976" y="821"/>
                    <a:pt x="1915" y="821"/>
                    <a:pt x="1763" y="821"/>
                  </a:cubicBezTo>
                  <a:lnTo>
                    <a:pt x="1763" y="791"/>
                  </a:lnTo>
                  <a:close/>
                  <a:moveTo>
                    <a:pt x="61" y="943"/>
                  </a:moveTo>
                  <a:cubicBezTo>
                    <a:pt x="1" y="943"/>
                    <a:pt x="1" y="943"/>
                    <a:pt x="122" y="973"/>
                  </a:cubicBezTo>
                  <a:cubicBezTo>
                    <a:pt x="213" y="973"/>
                    <a:pt x="213" y="973"/>
                    <a:pt x="213" y="943"/>
                  </a:cubicBezTo>
                  <a:lnTo>
                    <a:pt x="213" y="943"/>
                  </a:lnTo>
                  <a:cubicBezTo>
                    <a:pt x="213" y="953"/>
                    <a:pt x="203" y="956"/>
                    <a:pt x="187" y="956"/>
                  </a:cubicBezTo>
                  <a:cubicBezTo>
                    <a:pt x="156" y="956"/>
                    <a:pt x="102" y="943"/>
                    <a:pt x="61" y="943"/>
                  </a:cubicBezTo>
                  <a:close/>
                  <a:moveTo>
                    <a:pt x="2554" y="943"/>
                  </a:moveTo>
                  <a:lnTo>
                    <a:pt x="2554" y="973"/>
                  </a:lnTo>
                  <a:cubicBezTo>
                    <a:pt x="2615" y="973"/>
                    <a:pt x="2615" y="973"/>
                    <a:pt x="2615" y="943"/>
                  </a:cubicBezTo>
                  <a:close/>
                  <a:moveTo>
                    <a:pt x="1824" y="1034"/>
                  </a:moveTo>
                  <a:cubicBezTo>
                    <a:pt x="1885" y="1034"/>
                    <a:pt x="1885" y="1064"/>
                    <a:pt x="1733" y="1064"/>
                  </a:cubicBezTo>
                  <a:lnTo>
                    <a:pt x="1672" y="1064"/>
                  </a:lnTo>
                  <a:cubicBezTo>
                    <a:pt x="1672" y="1064"/>
                    <a:pt x="1733" y="1034"/>
                    <a:pt x="1824" y="1034"/>
                  </a:cubicBezTo>
                  <a:close/>
                  <a:moveTo>
                    <a:pt x="1460" y="1429"/>
                  </a:moveTo>
                  <a:cubicBezTo>
                    <a:pt x="1460" y="1429"/>
                    <a:pt x="1460" y="1429"/>
                    <a:pt x="1460" y="1429"/>
                  </a:cubicBezTo>
                  <a:lnTo>
                    <a:pt x="1460" y="1429"/>
                  </a:lnTo>
                  <a:cubicBezTo>
                    <a:pt x="1469" y="1429"/>
                    <a:pt x="1479" y="1429"/>
                    <a:pt x="1490" y="1429"/>
                  </a:cubicBezTo>
                  <a:close/>
                  <a:moveTo>
                    <a:pt x="1733" y="1550"/>
                  </a:moveTo>
                  <a:lnTo>
                    <a:pt x="1733" y="1581"/>
                  </a:lnTo>
                  <a:cubicBezTo>
                    <a:pt x="1672" y="1581"/>
                    <a:pt x="1581" y="1581"/>
                    <a:pt x="1581" y="1550"/>
                  </a:cubicBezTo>
                  <a:close/>
                  <a:moveTo>
                    <a:pt x="1631" y="1841"/>
                  </a:moveTo>
                  <a:cubicBezTo>
                    <a:pt x="1676" y="1841"/>
                    <a:pt x="1703" y="1854"/>
                    <a:pt x="1703" y="1854"/>
                  </a:cubicBezTo>
                  <a:lnTo>
                    <a:pt x="1551" y="1854"/>
                  </a:lnTo>
                  <a:cubicBezTo>
                    <a:pt x="1581" y="1844"/>
                    <a:pt x="1608" y="1841"/>
                    <a:pt x="1631" y="1841"/>
                  </a:cubicBezTo>
                  <a:close/>
                  <a:moveTo>
                    <a:pt x="2219" y="2371"/>
                  </a:moveTo>
                  <a:cubicBezTo>
                    <a:pt x="2272" y="2371"/>
                    <a:pt x="2306" y="2375"/>
                    <a:pt x="2326" y="2378"/>
                  </a:cubicBezTo>
                  <a:lnTo>
                    <a:pt x="2326" y="2378"/>
                  </a:lnTo>
                  <a:cubicBezTo>
                    <a:pt x="2322" y="2376"/>
                    <a:pt x="2316" y="2374"/>
                    <a:pt x="2311" y="2371"/>
                  </a:cubicBezTo>
                  <a:close/>
                  <a:moveTo>
                    <a:pt x="2326" y="2378"/>
                  </a:moveTo>
                  <a:cubicBezTo>
                    <a:pt x="2338" y="2383"/>
                    <a:pt x="2345" y="2385"/>
                    <a:pt x="2348" y="2385"/>
                  </a:cubicBezTo>
                  <a:cubicBezTo>
                    <a:pt x="2351" y="2385"/>
                    <a:pt x="2345" y="2381"/>
                    <a:pt x="2326" y="2378"/>
                  </a:cubicBezTo>
                  <a:close/>
                  <a:moveTo>
                    <a:pt x="1824" y="2523"/>
                  </a:moveTo>
                  <a:lnTo>
                    <a:pt x="1824" y="2553"/>
                  </a:lnTo>
                  <a:lnTo>
                    <a:pt x="1672" y="2553"/>
                  </a:lnTo>
                  <a:cubicBezTo>
                    <a:pt x="1672" y="2553"/>
                    <a:pt x="1763" y="2523"/>
                    <a:pt x="1824" y="2523"/>
                  </a:cubicBezTo>
                  <a:close/>
                  <a:moveTo>
                    <a:pt x="2067" y="2827"/>
                  </a:moveTo>
                  <a:cubicBezTo>
                    <a:pt x="2067" y="2857"/>
                    <a:pt x="2067" y="2857"/>
                    <a:pt x="2007" y="2857"/>
                  </a:cubicBezTo>
                  <a:cubicBezTo>
                    <a:pt x="1946" y="2857"/>
                    <a:pt x="1855" y="2827"/>
                    <a:pt x="1855" y="2827"/>
                  </a:cubicBezTo>
                  <a:close/>
                  <a:moveTo>
                    <a:pt x="1581" y="0"/>
                  </a:moveTo>
                  <a:cubicBezTo>
                    <a:pt x="1368" y="0"/>
                    <a:pt x="1368" y="31"/>
                    <a:pt x="1581" y="31"/>
                  </a:cubicBezTo>
                  <a:lnTo>
                    <a:pt x="1368" y="31"/>
                  </a:lnTo>
                  <a:cubicBezTo>
                    <a:pt x="1429" y="31"/>
                    <a:pt x="1429" y="61"/>
                    <a:pt x="1277" y="61"/>
                  </a:cubicBezTo>
                  <a:lnTo>
                    <a:pt x="1368" y="61"/>
                  </a:lnTo>
                  <a:cubicBezTo>
                    <a:pt x="1368" y="91"/>
                    <a:pt x="1429" y="91"/>
                    <a:pt x="1520" y="91"/>
                  </a:cubicBezTo>
                  <a:lnTo>
                    <a:pt x="1368" y="91"/>
                  </a:lnTo>
                  <a:cubicBezTo>
                    <a:pt x="1368" y="122"/>
                    <a:pt x="1277" y="122"/>
                    <a:pt x="1368" y="122"/>
                  </a:cubicBezTo>
                  <a:lnTo>
                    <a:pt x="1277" y="122"/>
                  </a:lnTo>
                  <a:cubicBezTo>
                    <a:pt x="1216" y="122"/>
                    <a:pt x="1264" y="135"/>
                    <a:pt x="1347" y="135"/>
                  </a:cubicBezTo>
                  <a:cubicBezTo>
                    <a:pt x="1389" y="135"/>
                    <a:pt x="1439" y="132"/>
                    <a:pt x="1490" y="122"/>
                  </a:cubicBezTo>
                  <a:lnTo>
                    <a:pt x="1581" y="122"/>
                  </a:lnTo>
                  <a:cubicBezTo>
                    <a:pt x="1642" y="122"/>
                    <a:pt x="1642" y="152"/>
                    <a:pt x="1642" y="152"/>
                  </a:cubicBezTo>
                  <a:lnTo>
                    <a:pt x="1338" y="152"/>
                  </a:lnTo>
                  <a:cubicBezTo>
                    <a:pt x="1338" y="152"/>
                    <a:pt x="1490" y="183"/>
                    <a:pt x="1581" y="183"/>
                  </a:cubicBezTo>
                  <a:lnTo>
                    <a:pt x="1490" y="183"/>
                  </a:lnTo>
                  <a:cubicBezTo>
                    <a:pt x="1429" y="183"/>
                    <a:pt x="1338" y="183"/>
                    <a:pt x="1429" y="213"/>
                  </a:cubicBezTo>
                  <a:cubicBezTo>
                    <a:pt x="1429" y="213"/>
                    <a:pt x="1429" y="243"/>
                    <a:pt x="1338" y="243"/>
                  </a:cubicBezTo>
                  <a:cubicBezTo>
                    <a:pt x="1277" y="243"/>
                    <a:pt x="1429" y="243"/>
                    <a:pt x="1551" y="274"/>
                  </a:cubicBezTo>
                  <a:lnTo>
                    <a:pt x="1399" y="274"/>
                  </a:lnTo>
                  <a:cubicBezTo>
                    <a:pt x="1551" y="304"/>
                    <a:pt x="1490" y="304"/>
                    <a:pt x="1338" y="304"/>
                  </a:cubicBezTo>
                  <a:lnTo>
                    <a:pt x="1247" y="304"/>
                  </a:lnTo>
                  <a:cubicBezTo>
                    <a:pt x="1338" y="304"/>
                    <a:pt x="1338" y="335"/>
                    <a:pt x="1338" y="335"/>
                  </a:cubicBezTo>
                  <a:lnTo>
                    <a:pt x="1460" y="335"/>
                  </a:lnTo>
                  <a:cubicBezTo>
                    <a:pt x="1611" y="335"/>
                    <a:pt x="1611" y="335"/>
                    <a:pt x="1611" y="365"/>
                  </a:cubicBezTo>
                  <a:cubicBezTo>
                    <a:pt x="1611" y="365"/>
                    <a:pt x="1551" y="335"/>
                    <a:pt x="1460" y="335"/>
                  </a:cubicBezTo>
                  <a:cubicBezTo>
                    <a:pt x="1460" y="335"/>
                    <a:pt x="1460" y="365"/>
                    <a:pt x="1460" y="365"/>
                  </a:cubicBezTo>
                  <a:lnTo>
                    <a:pt x="1399" y="365"/>
                  </a:lnTo>
                  <a:cubicBezTo>
                    <a:pt x="1308" y="365"/>
                    <a:pt x="1308" y="365"/>
                    <a:pt x="1308" y="395"/>
                  </a:cubicBezTo>
                  <a:cubicBezTo>
                    <a:pt x="1368" y="395"/>
                    <a:pt x="1460" y="426"/>
                    <a:pt x="1368" y="426"/>
                  </a:cubicBezTo>
                  <a:cubicBezTo>
                    <a:pt x="1368" y="426"/>
                    <a:pt x="1368" y="456"/>
                    <a:pt x="1460" y="456"/>
                  </a:cubicBezTo>
                  <a:lnTo>
                    <a:pt x="1368" y="456"/>
                  </a:lnTo>
                  <a:cubicBezTo>
                    <a:pt x="1460" y="456"/>
                    <a:pt x="1460" y="456"/>
                    <a:pt x="1368" y="487"/>
                  </a:cubicBezTo>
                  <a:cubicBezTo>
                    <a:pt x="1429" y="517"/>
                    <a:pt x="1429" y="547"/>
                    <a:pt x="1368" y="547"/>
                  </a:cubicBezTo>
                  <a:cubicBezTo>
                    <a:pt x="1429" y="547"/>
                    <a:pt x="1429" y="547"/>
                    <a:pt x="1429" y="578"/>
                  </a:cubicBezTo>
                  <a:cubicBezTo>
                    <a:pt x="1581" y="578"/>
                    <a:pt x="1581" y="578"/>
                    <a:pt x="1429" y="608"/>
                  </a:cubicBezTo>
                  <a:lnTo>
                    <a:pt x="1490" y="608"/>
                  </a:lnTo>
                  <a:cubicBezTo>
                    <a:pt x="1368" y="608"/>
                    <a:pt x="1277" y="608"/>
                    <a:pt x="1277" y="639"/>
                  </a:cubicBezTo>
                  <a:lnTo>
                    <a:pt x="1429" y="639"/>
                  </a:lnTo>
                  <a:cubicBezTo>
                    <a:pt x="1216" y="639"/>
                    <a:pt x="1216" y="669"/>
                    <a:pt x="1368" y="669"/>
                  </a:cubicBezTo>
                  <a:cubicBezTo>
                    <a:pt x="1449" y="669"/>
                    <a:pt x="1476" y="682"/>
                    <a:pt x="1440" y="682"/>
                  </a:cubicBezTo>
                  <a:cubicBezTo>
                    <a:pt x="1422" y="682"/>
                    <a:pt x="1389" y="679"/>
                    <a:pt x="1338" y="669"/>
                  </a:cubicBezTo>
                  <a:lnTo>
                    <a:pt x="1277" y="669"/>
                  </a:lnTo>
                  <a:cubicBezTo>
                    <a:pt x="1277" y="699"/>
                    <a:pt x="1277" y="699"/>
                    <a:pt x="1277" y="699"/>
                  </a:cubicBezTo>
                  <a:lnTo>
                    <a:pt x="1429" y="699"/>
                  </a:lnTo>
                  <a:cubicBezTo>
                    <a:pt x="1277" y="699"/>
                    <a:pt x="1186" y="730"/>
                    <a:pt x="1338" y="730"/>
                  </a:cubicBezTo>
                  <a:lnTo>
                    <a:pt x="1429" y="730"/>
                  </a:lnTo>
                  <a:cubicBezTo>
                    <a:pt x="1490" y="760"/>
                    <a:pt x="1429" y="760"/>
                    <a:pt x="1338" y="760"/>
                  </a:cubicBezTo>
                  <a:lnTo>
                    <a:pt x="1490" y="760"/>
                  </a:lnTo>
                  <a:cubicBezTo>
                    <a:pt x="1526" y="778"/>
                    <a:pt x="1519" y="785"/>
                    <a:pt x="1490" y="788"/>
                  </a:cubicBezTo>
                  <a:lnTo>
                    <a:pt x="1490" y="788"/>
                  </a:lnTo>
                  <a:cubicBezTo>
                    <a:pt x="1486" y="760"/>
                    <a:pt x="1399" y="760"/>
                    <a:pt x="1399" y="760"/>
                  </a:cubicBezTo>
                  <a:cubicBezTo>
                    <a:pt x="1338" y="760"/>
                    <a:pt x="1399" y="760"/>
                    <a:pt x="1399" y="791"/>
                  </a:cubicBezTo>
                  <a:cubicBezTo>
                    <a:pt x="1436" y="791"/>
                    <a:pt x="1469" y="791"/>
                    <a:pt x="1490" y="788"/>
                  </a:cubicBezTo>
                  <a:lnTo>
                    <a:pt x="1490" y="788"/>
                  </a:lnTo>
                  <a:cubicBezTo>
                    <a:pt x="1490" y="789"/>
                    <a:pt x="1490" y="790"/>
                    <a:pt x="1490" y="791"/>
                  </a:cubicBezTo>
                  <a:lnTo>
                    <a:pt x="1338" y="791"/>
                  </a:lnTo>
                  <a:cubicBezTo>
                    <a:pt x="1399" y="791"/>
                    <a:pt x="1399" y="821"/>
                    <a:pt x="1338" y="821"/>
                  </a:cubicBezTo>
                  <a:cubicBezTo>
                    <a:pt x="1338" y="821"/>
                    <a:pt x="1399" y="851"/>
                    <a:pt x="1399" y="851"/>
                  </a:cubicBezTo>
                  <a:cubicBezTo>
                    <a:pt x="1247" y="851"/>
                    <a:pt x="1247" y="851"/>
                    <a:pt x="1399" y="882"/>
                  </a:cubicBezTo>
                  <a:lnTo>
                    <a:pt x="1460" y="882"/>
                  </a:lnTo>
                  <a:cubicBezTo>
                    <a:pt x="1460" y="882"/>
                    <a:pt x="1460" y="912"/>
                    <a:pt x="1551" y="912"/>
                  </a:cubicBezTo>
                  <a:cubicBezTo>
                    <a:pt x="1460" y="943"/>
                    <a:pt x="1399" y="943"/>
                    <a:pt x="1551" y="943"/>
                  </a:cubicBezTo>
                  <a:lnTo>
                    <a:pt x="1551" y="973"/>
                  </a:lnTo>
                  <a:lnTo>
                    <a:pt x="1460" y="973"/>
                  </a:lnTo>
                  <a:cubicBezTo>
                    <a:pt x="1460" y="1003"/>
                    <a:pt x="1460" y="1003"/>
                    <a:pt x="1551" y="1003"/>
                  </a:cubicBezTo>
                  <a:cubicBezTo>
                    <a:pt x="1558" y="999"/>
                    <a:pt x="1565" y="997"/>
                    <a:pt x="1571" y="994"/>
                  </a:cubicBezTo>
                  <a:lnTo>
                    <a:pt x="1571" y="994"/>
                  </a:lnTo>
                  <a:cubicBezTo>
                    <a:pt x="1570" y="999"/>
                    <a:pt x="1579" y="1003"/>
                    <a:pt x="1611" y="1003"/>
                  </a:cubicBezTo>
                  <a:cubicBezTo>
                    <a:pt x="1611" y="1003"/>
                    <a:pt x="1611" y="990"/>
                    <a:pt x="1593" y="990"/>
                  </a:cubicBezTo>
                  <a:cubicBezTo>
                    <a:pt x="1588" y="990"/>
                    <a:pt x="1581" y="991"/>
                    <a:pt x="1571" y="994"/>
                  </a:cubicBezTo>
                  <a:lnTo>
                    <a:pt x="1571" y="994"/>
                  </a:lnTo>
                  <a:cubicBezTo>
                    <a:pt x="1574" y="985"/>
                    <a:pt x="1611" y="973"/>
                    <a:pt x="1611" y="973"/>
                  </a:cubicBezTo>
                  <a:lnTo>
                    <a:pt x="1672" y="973"/>
                  </a:lnTo>
                  <a:cubicBezTo>
                    <a:pt x="1672" y="1003"/>
                    <a:pt x="1611" y="1003"/>
                    <a:pt x="1611" y="1003"/>
                  </a:cubicBezTo>
                  <a:lnTo>
                    <a:pt x="1520" y="1003"/>
                  </a:lnTo>
                  <a:cubicBezTo>
                    <a:pt x="1460" y="1003"/>
                    <a:pt x="1460" y="1003"/>
                    <a:pt x="1460" y="1034"/>
                  </a:cubicBezTo>
                  <a:cubicBezTo>
                    <a:pt x="1308" y="1034"/>
                    <a:pt x="1368" y="1064"/>
                    <a:pt x="1460" y="1064"/>
                  </a:cubicBezTo>
                  <a:cubicBezTo>
                    <a:pt x="1308" y="1064"/>
                    <a:pt x="1460" y="1094"/>
                    <a:pt x="1672" y="1094"/>
                  </a:cubicBezTo>
                  <a:lnTo>
                    <a:pt x="1520" y="1094"/>
                  </a:lnTo>
                  <a:cubicBezTo>
                    <a:pt x="1611" y="1125"/>
                    <a:pt x="1611" y="1125"/>
                    <a:pt x="1520" y="1125"/>
                  </a:cubicBezTo>
                  <a:lnTo>
                    <a:pt x="1460" y="1125"/>
                  </a:lnTo>
                  <a:cubicBezTo>
                    <a:pt x="1460" y="1125"/>
                    <a:pt x="1460" y="1155"/>
                    <a:pt x="1520" y="1155"/>
                  </a:cubicBezTo>
                  <a:cubicBezTo>
                    <a:pt x="1460" y="1155"/>
                    <a:pt x="1460" y="1186"/>
                    <a:pt x="1429" y="1216"/>
                  </a:cubicBezTo>
                  <a:cubicBezTo>
                    <a:pt x="1429" y="1246"/>
                    <a:pt x="1429" y="1246"/>
                    <a:pt x="1581" y="1246"/>
                  </a:cubicBezTo>
                  <a:lnTo>
                    <a:pt x="1520" y="1246"/>
                  </a:lnTo>
                  <a:cubicBezTo>
                    <a:pt x="1520" y="1246"/>
                    <a:pt x="1520" y="1277"/>
                    <a:pt x="1429" y="1277"/>
                  </a:cubicBezTo>
                  <a:cubicBezTo>
                    <a:pt x="1368" y="1307"/>
                    <a:pt x="1277" y="1307"/>
                    <a:pt x="1368" y="1307"/>
                  </a:cubicBezTo>
                  <a:cubicBezTo>
                    <a:pt x="1429" y="1307"/>
                    <a:pt x="1490" y="1338"/>
                    <a:pt x="1338" y="1338"/>
                  </a:cubicBezTo>
                  <a:lnTo>
                    <a:pt x="1429" y="1338"/>
                  </a:lnTo>
                  <a:cubicBezTo>
                    <a:pt x="1429" y="1368"/>
                    <a:pt x="1429" y="1368"/>
                    <a:pt x="1338" y="1368"/>
                  </a:cubicBezTo>
                  <a:lnTo>
                    <a:pt x="1490" y="1368"/>
                  </a:lnTo>
                  <a:cubicBezTo>
                    <a:pt x="1551" y="1368"/>
                    <a:pt x="1642" y="1368"/>
                    <a:pt x="1642" y="1398"/>
                  </a:cubicBezTo>
                  <a:lnTo>
                    <a:pt x="1399" y="1398"/>
                  </a:lnTo>
                  <a:cubicBezTo>
                    <a:pt x="1399" y="1429"/>
                    <a:pt x="1399" y="1429"/>
                    <a:pt x="1490" y="1429"/>
                  </a:cubicBezTo>
                  <a:lnTo>
                    <a:pt x="1672" y="1429"/>
                  </a:lnTo>
                  <a:cubicBezTo>
                    <a:pt x="1672" y="1459"/>
                    <a:pt x="1672" y="1459"/>
                    <a:pt x="1611" y="1459"/>
                  </a:cubicBezTo>
                  <a:cubicBezTo>
                    <a:pt x="1527" y="1459"/>
                    <a:pt x="1468" y="1433"/>
                    <a:pt x="1460" y="1429"/>
                  </a:cubicBezTo>
                  <a:lnTo>
                    <a:pt x="1460" y="1429"/>
                  </a:lnTo>
                  <a:cubicBezTo>
                    <a:pt x="1339" y="1433"/>
                    <a:pt x="1349" y="1459"/>
                    <a:pt x="1490" y="1459"/>
                  </a:cubicBezTo>
                  <a:cubicBezTo>
                    <a:pt x="1551" y="1490"/>
                    <a:pt x="1490" y="1490"/>
                    <a:pt x="1399" y="1490"/>
                  </a:cubicBezTo>
                  <a:lnTo>
                    <a:pt x="1338" y="1490"/>
                  </a:lnTo>
                  <a:cubicBezTo>
                    <a:pt x="1399" y="1490"/>
                    <a:pt x="1399" y="1520"/>
                    <a:pt x="1399" y="1520"/>
                  </a:cubicBezTo>
                  <a:lnTo>
                    <a:pt x="1551" y="1520"/>
                  </a:lnTo>
                  <a:cubicBezTo>
                    <a:pt x="1460" y="1520"/>
                    <a:pt x="1460" y="1550"/>
                    <a:pt x="1460" y="1550"/>
                  </a:cubicBezTo>
                  <a:cubicBezTo>
                    <a:pt x="1368" y="1581"/>
                    <a:pt x="1368" y="1581"/>
                    <a:pt x="1460" y="1581"/>
                  </a:cubicBezTo>
                  <a:lnTo>
                    <a:pt x="1520" y="1581"/>
                  </a:lnTo>
                  <a:cubicBezTo>
                    <a:pt x="1368" y="1581"/>
                    <a:pt x="1368" y="1611"/>
                    <a:pt x="1520" y="1642"/>
                  </a:cubicBezTo>
                  <a:lnTo>
                    <a:pt x="1368" y="1642"/>
                  </a:lnTo>
                  <a:cubicBezTo>
                    <a:pt x="1368" y="1642"/>
                    <a:pt x="1460" y="1672"/>
                    <a:pt x="1429" y="1672"/>
                  </a:cubicBezTo>
                  <a:cubicBezTo>
                    <a:pt x="1429" y="1702"/>
                    <a:pt x="1429" y="1702"/>
                    <a:pt x="1520" y="1702"/>
                  </a:cubicBezTo>
                  <a:cubicBezTo>
                    <a:pt x="1581" y="1702"/>
                    <a:pt x="1581" y="1702"/>
                    <a:pt x="1520" y="1733"/>
                  </a:cubicBezTo>
                  <a:cubicBezTo>
                    <a:pt x="1429" y="1733"/>
                    <a:pt x="1429" y="1733"/>
                    <a:pt x="1520" y="1763"/>
                  </a:cubicBezTo>
                  <a:lnTo>
                    <a:pt x="1429" y="1763"/>
                  </a:lnTo>
                  <a:cubicBezTo>
                    <a:pt x="1368" y="1763"/>
                    <a:pt x="1277" y="1763"/>
                    <a:pt x="1429" y="1794"/>
                  </a:cubicBezTo>
                  <a:lnTo>
                    <a:pt x="1368" y="1794"/>
                  </a:lnTo>
                  <a:cubicBezTo>
                    <a:pt x="1429" y="1794"/>
                    <a:pt x="1429" y="1824"/>
                    <a:pt x="1338" y="1824"/>
                  </a:cubicBezTo>
                  <a:lnTo>
                    <a:pt x="1490" y="1824"/>
                  </a:lnTo>
                  <a:cubicBezTo>
                    <a:pt x="1429" y="1854"/>
                    <a:pt x="1429" y="1854"/>
                    <a:pt x="1429" y="1854"/>
                  </a:cubicBezTo>
                  <a:cubicBezTo>
                    <a:pt x="1429" y="1854"/>
                    <a:pt x="1490" y="1854"/>
                    <a:pt x="1490" y="1885"/>
                  </a:cubicBezTo>
                  <a:cubicBezTo>
                    <a:pt x="1490" y="1915"/>
                    <a:pt x="1490" y="1946"/>
                    <a:pt x="1551" y="1946"/>
                  </a:cubicBezTo>
                  <a:lnTo>
                    <a:pt x="1490" y="1946"/>
                  </a:lnTo>
                  <a:cubicBezTo>
                    <a:pt x="1490" y="1946"/>
                    <a:pt x="1490" y="1976"/>
                    <a:pt x="1399" y="1976"/>
                  </a:cubicBezTo>
                  <a:lnTo>
                    <a:pt x="1490" y="1976"/>
                  </a:lnTo>
                  <a:cubicBezTo>
                    <a:pt x="1469" y="1976"/>
                    <a:pt x="1449" y="1978"/>
                    <a:pt x="1432" y="1980"/>
                  </a:cubicBezTo>
                  <a:lnTo>
                    <a:pt x="1432" y="1980"/>
                  </a:lnTo>
                  <a:cubicBezTo>
                    <a:pt x="1423" y="1977"/>
                    <a:pt x="1412" y="1976"/>
                    <a:pt x="1399" y="1976"/>
                  </a:cubicBezTo>
                  <a:cubicBezTo>
                    <a:pt x="1378" y="1986"/>
                    <a:pt x="1372" y="1989"/>
                    <a:pt x="1375" y="1989"/>
                  </a:cubicBezTo>
                  <a:cubicBezTo>
                    <a:pt x="1379" y="1989"/>
                    <a:pt x="1401" y="1984"/>
                    <a:pt x="1432" y="1980"/>
                  </a:cubicBezTo>
                  <a:lnTo>
                    <a:pt x="1432" y="1980"/>
                  </a:lnTo>
                  <a:cubicBezTo>
                    <a:pt x="1464" y="1988"/>
                    <a:pt x="1480" y="2006"/>
                    <a:pt x="1551" y="2006"/>
                  </a:cubicBezTo>
                  <a:lnTo>
                    <a:pt x="1460" y="2006"/>
                  </a:lnTo>
                  <a:cubicBezTo>
                    <a:pt x="1399" y="2006"/>
                    <a:pt x="1460" y="2037"/>
                    <a:pt x="1551" y="2037"/>
                  </a:cubicBezTo>
                  <a:lnTo>
                    <a:pt x="1399" y="2037"/>
                  </a:lnTo>
                  <a:cubicBezTo>
                    <a:pt x="1308" y="2037"/>
                    <a:pt x="1308" y="2037"/>
                    <a:pt x="1308" y="2067"/>
                  </a:cubicBezTo>
                  <a:cubicBezTo>
                    <a:pt x="1399" y="2067"/>
                    <a:pt x="1399" y="2067"/>
                    <a:pt x="1368" y="2098"/>
                  </a:cubicBezTo>
                  <a:cubicBezTo>
                    <a:pt x="1368" y="2098"/>
                    <a:pt x="1460" y="2128"/>
                    <a:pt x="1611" y="2128"/>
                  </a:cubicBezTo>
                  <a:lnTo>
                    <a:pt x="1520" y="2128"/>
                  </a:lnTo>
                  <a:cubicBezTo>
                    <a:pt x="1581" y="2128"/>
                    <a:pt x="1581" y="2128"/>
                    <a:pt x="1520" y="2158"/>
                  </a:cubicBezTo>
                  <a:cubicBezTo>
                    <a:pt x="1520" y="2158"/>
                    <a:pt x="1520" y="2158"/>
                    <a:pt x="1429" y="2189"/>
                  </a:cubicBezTo>
                  <a:cubicBezTo>
                    <a:pt x="1520" y="2189"/>
                    <a:pt x="1520" y="2219"/>
                    <a:pt x="1520" y="2219"/>
                  </a:cubicBezTo>
                  <a:lnTo>
                    <a:pt x="1429" y="2219"/>
                  </a:lnTo>
                  <a:cubicBezTo>
                    <a:pt x="1429" y="2250"/>
                    <a:pt x="1429" y="2250"/>
                    <a:pt x="1520" y="2250"/>
                  </a:cubicBezTo>
                  <a:lnTo>
                    <a:pt x="1429" y="2250"/>
                  </a:lnTo>
                  <a:cubicBezTo>
                    <a:pt x="1277" y="2250"/>
                    <a:pt x="1277" y="2250"/>
                    <a:pt x="1429" y="2280"/>
                  </a:cubicBezTo>
                  <a:cubicBezTo>
                    <a:pt x="1429" y="2280"/>
                    <a:pt x="1490" y="2310"/>
                    <a:pt x="1490" y="2310"/>
                  </a:cubicBezTo>
                  <a:cubicBezTo>
                    <a:pt x="1490" y="2341"/>
                    <a:pt x="1490" y="2341"/>
                    <a:pt x="1429" y="2341"/>
                  </a:cubicBezTo>
                  <a:lnTo>
                    <a:pt x="1490" y="2341"/>
                  </a:lnTo>
                  <a:cubicBezTo>
                    <a:pt x="1429" y="2371"/>
                    <a:pt x="1490" y="2371"/>
                    <a:pt x="1581" y="2371"/>
                  </a:cubicBezTo>
                  <a:lnTo>
                    <a:pt x="1490" y="2371"/>
                  </a:lnTo>
                  <a:cubicBezTo>
                    <a:pt x="1429" y="2371"/>
                    <a:pt x="1338" y="2402"/>
                    <a:pt x="1338" y="2402"/>
                  </a:cubicBezTo>
                  <a:lnTo>
                    <a:pt x="1551" y="2402"/>
                  </a:lnTo>
                  <a:cubicBezTo>
                    <a:pt x="1642" y="2402"/>
                    <a:pt x="1642" y="2402"/>
                    <a:pt x="1642" y="2432"/>
                  </a:cubicBezTo>
                  <a:lnTo>
                    <a:pt x="1399" y="2432"/>
                  </a:lnTo>
                  <a:cubicBezTo>
                    <a:pt x="1490" y="2432"/>
                    <a:pt x="1460" y="2523"/>
                    <a:pt x="1460" y="2553"/>
                  </a:cubicBezTo>
                  <a:cubicBezTo>
                    <a:pt x="1520" y="2553"/>
                    <a:pt x="1520" y="2584"/>
                    <a:pt x="1520" y="2614"/>
                  </a:cubicBezTo>
                  <a:cubicBezTo>
                    <a:pt x="1520" y="2645"/>
                    <a:pt x="1520" y="2645"/>
                    <a:pt x="1611" y="2645"/>
                  </a:cubicBezTo>
                  <a:lnTo>
                    <a:pt x="1611" y="2675"/>
                  </a:lnTo>
                  <a:lnTo>
                    <a:pt x="1672" y="2675"/>
                  </a:lnTo>
                  <a:cubicBezTo>
                    <a:pt x="1733" y="2705"/>
                    <a:pt x="1733" y="2705"/>
                    <a:pt x="1672" y="2705"/>
                  </a:cubicBezTo>
                  <a:lnTo>
                    <a:pt x="1581" y="2705"/>
                  </a:lnTo>
                  <a:cubicBezTo>
                    <a:pt x="1581" y="2736"/>
                    <a:pt x="1581" y="2736"/>
                    <a:pt x="1429" y="2736"/>
                  </a:cubicBezTo>
                  <a:lnTo>
                    <a:pt x="1520" y="2736"/>
                  </a:lnTo>
                  <a:cubicBezTo>
                    <a:pt x="1368" y="2736"/>
                    <a:pt x="1520" y="2736"/>
                    <a:pt x="1581" y="2766"/>
                  </a:cubicBezTo>
                  <a:cubicBezTo>
                    <a:pt x="1520" y="2766"/>
                    <a:pt x="1520" y="2766"/>
                    <a:pt x="1520" y="2797"/>
                  </a:cubicBezTo>
                  <a:cubicBezTo>
                    <a:pt x="1581" y="2797"/>
                    <a:pt x="1581" y="2827"/>
                    <a:pt x="1581" y="2857"/>
                  </a:cubicBezTo>
                  <a:cubicBezTo>
                    <a:pt x="1581" y="2888"/>
                    <a:pt x="1581" y="2918"/>
                    <a:pt x="1642" y="2918"/>
                  </a:cubicBezTo>
                  <a:cubicBezTo>
                    <a:pt x="1551" y="2918"/>
                    <a:pt x="1551" y="2949"/>
                    <a:pt x="1551" y="2949"/>
                  </a:cubicBezTo>
                  <a:cubicBezTo>
                    <a:pt x="1551" y="2979"/>
                    <a:pt x="1551" y="2979"/>
                    <a:pt x="1642" y="2979"/>
                  </a:cubicBezTo>
                  <a:cubicBezTo>
                    <a:pt x="1490" y="2979"/>
                    <a:pt x="1399" y="3009"/>
                    <a:pt x="1551" y="3009"/>
                  </a:cubicBezTo>
                  <a:lnTo>
                    <a:pt x="1490" y="3009"/>
                  </a:lnTo>
                  <a:cubicBezTo>
                    <a:pt x="1490" y="3009"/>
                    <a:pt x="1490" y="3040"/>
                    <a:pt x="1551" y="3040"/>
                  </a:cubicBezTo>
                  <a:cubicBezTo>
                    <a:pt x="1551" y="3040"/>
                    <a:pt x="1551" y="3070"/>
                    <a:pt x="1551" y="3070"/>
                  </a:cubicBezTo>
                  <a:lnTo>
                    <a:pt x="1611" y="3070"/>
                  </a:lnTo>
                  <a:cubicBezTo>
                    <a:pt x="1551" y="3070"/>
                    <a:pt x="1551" y="3101"/>
                    <a:pt x="1551" y="3131"/>
                  </a:cubicBezTo>
                  <a:cubicBezTo>
                    <a:pt x="1520" y="3161"/>
                    <a:pt x="1520" y="3192"/>
                    <a:pt x="1460" y="3192"/>
                  </a:cubicBezTo>
                  <a:lnTo>
                    <a:pt x="1520" y="3192"/>
                  </a:lnTo>
                  <a:cubicBezTo>
                    <a:pt x="1672" y="3192"/>
                    <a:pt x="1672" y="3192"/>
                    <a:pt x="1611" y="3222"/>
                  </a:cubicBezTo>
                  <a:lnTo>
                    <a:pt x="1520" y="3222"/>
                  </a:lnTo>
                  <a:cubicBezTo>
                    <a:pt x="1368" y="3222"/>
                    <a:pt x="1460" y="3253"/>
                    <a:pt x="1611" y="3253"/>
                  </a:cubicBezTo>
                  <a:lnTo>
                    <a:pt x="1368" y="3253"/>
                  </a:lnTo>
                  <a:cubicBezTo>
                    <a:pt x="1308" y="3253"/>
                    <a:pt x="1216" y="3253"/>
                    <a:pt x="1216" y="3283"/>
                  </a:cubicBezTo>
                  <a:lnTo>
                    <a:pt x="2189" y="3283"/>
                  </a:lnTo>
                  <a:cubicBezTo>
                    <a:pt x="2250" y="3283"/>
                    <a:pt x="2341" y="3253"/>
                    <a:pt x="2189" y="3253"/>
                  </a:cubicBezTo>
                  <a:cubicBezTo>
                    <a:pt x="2250" y="3253"/>
                    <a:pt x="2250" y="3222"/>
                    <a:pt x="2280" y="3222"/>
                  </a:cubicBezTo>
                  <a:cubicBezTo>
                    <a:pt x="2280" y="3192"/>
                    <a:pt x="2280" y="3161"/>
                    <a:pt x="2341" y="3161"/>
                  </a:cubicBezTo>
                  <a:lnTo>
                    <a:pt x="2432" y="3161"/>
                  </a:lnTo>
                  <a:cubicBezTo>
                    <a:pt x="2341" y="3161"/>
                    <a:pt x="2341" y="3131"/>
                    <a:pt x="2371" y="3101"/>
                  </a:cubicBezTo>
                  <a:cubicBezTo>
                    <a:pt x="2371" y="3070"/>
                    <a:pt x="2371" y="3040"/>
                    <a:pt x="2280" y="3040"/>
                  </a:cubicBezTo>
                  <a:lnTo>
                    <a:pt x="2371" y="3040"/>
                  </a:lnTo>
                  <a:cubicBezTo>
                    <a:pt x="2311" y="3009"/>
                    <a:pt x="2311" y="3009"/>
                    <a:pt x="2311" y="3009"/>
                  </a:cubicBezTo>
                  <a:lnTo>
                    <a:pt x="2371" y="3009"/>
                  </a:lnTo>
                  <a:cubicBezTo>
                    <a:pt x="2371" y="2979"/>
                    <a:pt x="2371" y="2979"/>
                    <a:pt x="2311" y="2979"/>
                  </a:cubicBezTo>
                  <a:cubicBezTo>
                    <a:pt x="2311" y="2979"/>
                    <a:pt x="2311" y="2949"/>
                    <a:pt x="2371" y="2949"/>
                  </a:cubicBezTo>
                  <a:cubicBezTo>
                    <a:pt x="2463" y="2949"/>
                    <a:pt x="2371" y="2949"/>
                    <a:pt x="2311" y="2918"/>
                  </a:cubicBezTo>
                  <a:lnTo>
                    <a:pt x="2371" y="2918"/>
                  </a:lnTo>
                  <a:cubicBezTo>
                    <a:pt x="2311" y="2918"/>
                    <a:pt x="2311" y="2888"/>
                    <a:pt x="2311" y="2857"/>
                  </a:cubicBezTo>
                  <a:cubicBezTo>
                    <a:pt x="2311" y="2827"/>
                    <a:pt x="2311" y="2827"/>
                    <a:pt x="2250" y="2827"/>
                  </a:cubicBezTo>
                  <a:cubicBezTo>
                    <a:pt x="2189" y="2827"/>
                    <a:pt x="2189" y="2797"/>
                    <a:pt x="2250" y="2797"/>
                  </a:cubicBezTo>
                  <a:cubicBezTo>
                    <a:pt x="2463" y="2766"/>
                    <a:pt x="2463" y="2766"/>
                    <a:pt x="2402" y="2766"/>
                  </a:cubicBezTo>
                  <a:lnTo>
                    <a:pt x="2250" y="2766"/>
                  </a:lnTo>
                  <a:cubicBezTo>
                    <a:pt x="2402" y="2766"/>
                    <a:pt x="2341" y="2705"/>
                    <a:pt x="2189" y="2705"/>
                  </a:cubicBezTo>
                  <a:lnTo>
                    <a:pt x="2250" y="2705"/>
                  </a:lnTo>
                  <a:cubicBezTo>
                    <a:pt x="2341" y="2705"/>
                    <a:pt x="2341" y="2705"/>
                    <a:pt x="2341" y="2675"/>
                  </a:cubicBezTo>
                  <a:cubicBezTo>
                    <a:pt x="2189" y="2675"/>
                    <a:pt x="2280" y="2645"/>
                    <a:pt x="2341" y="2645"/>
                  </a:cubicBezTo>
                  <a:lnTo>
                    <a:pt x="2432" y="2645"/>
                  </a:lnTo>
                  <a:cubicBezTo>
                    <a:pt x="2280" y="2614"/>
                    <a:pt x="2341" y="2614"/>
                    <a:pt x="2432" y="2614"/>
                  </a:cubicBezTo>
                  <a:lnTo>
                    <a:pt x="2432" y="2584"/>
                  </a:lnTo>
                  <a:lnTo>
                    <a:pt x="2341" y="2584"/>
                  </a:lnTo>
                  <a:cubicBezTo>
                    <a:pt x="2341" y="2584"/>
                    <a:pt x="2341" y="2570"/>
                    <a:pt x="2323" y="2570"/>
                  </a:cubicBezTo>
                  <a:cubicBezTo>
                    <a:pt x="2314" y="2570"/>
                    <a:pt x="2300" y="2574"/>
                    <a:pt x="2280" y="2584"/>
                  </a:cubicBezTo>
                  <a:cubicBezTo>
                    <a:pt x="2219" y="2584"/>
                    <a:pt x="2128" y="2584"/>
                    <a:pt x="2128" y="2553"/>
                  </a:cubicBezTo>
                  <a:lnTo>
                    <a:pt x="2280" y="2553"/>
                  </a:lnTo>
                  <a:cubicBezTo>
                    <a:pt x="2280" y="2523"/>
                    <a:pt x="2280" y="2523"/>
                    <a:pt x="2341" y="2523"/>
                  </a:cubicBezTo>
                  <a:lnTo>
                    <a:pt x="2280" y="2493"/>
                  </a:lnTo>
                  <a:cubicBezTo>
                    <a:pt x="2341" y="2493"/>
                    <a:pt x="2371" y="2493"/>
                    <a:pt x="2280" y="2462"/>
                  </a:cubicBezTo>
                  <a:cubicBezTo>
                    <a:pt x="2432" y="2462"/>
                    <a:pt x="2432" y="2462"/>
                    <a:pt x="2280" y="2432"/>
                  </a:cubicBezTo>
                  <a:lnTo>
                    <a:pt x="2371" y="2432"/>
                  </a:lnTo>
                  <a:cubicBezTo>
                    <a:pt x="2280" y="2432"/>
                    <a:pt x="2311" y="2402"/>
                    <a:pt x="2371" y="2402"/>
                  </a:cubicBezTo>
                  <a:lnTo>
                    <a:pt x="2219" y="2402"/>
                  </a:lnTo>
                  <a:cubicBezTo>
                    <a:pt x="2159" y="2371"/>
                    <a:pt x="2159" y="2371"/>
                    <a:pt x="2159" y="2371"/>
                  </a:cubicBezTo>
                  <a:lnTo>
                    <a:pt x="2219" y="2371"/>
                  </a:lnTo>
                  <a:lnTo>
                    <a:pt x="2219" y="2341"/>
                  </a:lnTo>
                  <a:lnTo>
                    <a:pt x="2311" y="2341"/>
                  </a:lnTo>
                  <a:cubicBezTo>
                    <a:pt x="2219" y="2341"/>
                    <a:pt x="2219" y="2341"/>
                    <a:pt x="2311" y="2310"/>
                  </a:cubicBezTo>
                  <a:lnTo>
                    <a:pt x="2219" y="2310"/>
                  </a:lnTo>
                  <a:cubicBezTo>
                    <a:pt x="2311" y="2310"/>
                    <a:pt x="2311" y="2250"/>
                    <a:pt x="2311" y="2219"/>
                  </a:cubicBezTo>
                  <a:lnTo>
                    <a:pt x="2159" y="2219"/>
                  </a:lnTo>
                  <a:cubicBezTo>
                    <a:pt x="2321" y="2219"/>
                    <a:pt x="2375" y="2206"/>
                    <a:pt x="2321" y="2206"/>
                  </a:cubicBezTo>
                  <a:cubicBezTo>
                    <a:pt x="2294" y="2206"/>
                    <a:pt x="2240" y="2209"/>
                    <a:pt x="2159" y="2219"/>
                  </a:cubicBezTo>
                  <a:cubicBezTo>
                    <a:pt x="2037" y="2219"/>
                    <a:pt x="2037" y="2219"/>
                    <a:pt x="2159" y="2189"/>
                  </a:cubicBezTo>
                  <a:lnTo>
                    <a:pt x="2311" y="2189"/>
                  </a:lnTo>
                  <a:cubicBezTo>
                    <a:pt x="2402" y="2158"/>
                    <a:pt x="2311" y="2158"/>
                    <a:pt x="2250" y="2158"/>
                  </a:cubicBezTo>
                  <a:cubicBezTo>
                    <a:pt x="2402" y="2158"/>
                    <a:pt x="2341" y="2128"/>
                    <a:pt x="2189" y="2128"/>
                  </a:cubicBezTo>
                  <a:lnTo>
                    <a:pt x="2250" y="2128"/>
                  </a:lnTo>
                  <a:cubicBezTo>
                    <a:pt x="2250" y="2128"/>
                    <a:pt x="2250" y="2128"/>
                    <a:pt x="2189" y="2098"/>
                  </a:cubicBezTo>
                  <a:lnTo>
                    <a:pt x="2250" y="2098"/>
                  </a:lnTo>
                  <a:lnTo>
                    <a:pt x="2189" y="2067"/>
                  </a:lnTo>
                  <a:cubicBezTo>
                    <a:pt x="2037" y="2067"/>
                    <a:pt x="2128" y="2037"/>
                    <a:pt x="2250" y="2037"/>
                  </a:cubicBezTo>
                  <a:lnTo>
                    <a:pt x="2280" y="2037"/>
                  </a:lnTo>
                  <a:cubicBezTo>
                    <a:pt x="2280" y="2037"/>
                    <a:pt x="2280" y="2037"/>
                    <a:pt x="2341" y="2006"/>
                  </a:cubicBezTo>
                  <a:cubicBezTo>
                    <a:pt x="2341" y="2006"/>
                    <a:pt x="2341" y="1976"/>
                    <a:pt x="2280" y="1976"/>
                  </a:cubicBezTo>
                  <a:lnTo>
                    <a:pt x="2341" y="1976"/>
                  </a:lnTo>
                  <a:cubicBezTo>
                    <a:pt x="2280" y="1976"/>
                    <a:pt x="2280" y="1976"/>
                    <a:pt x="2280" y="1946"/>
                  </a:cubicBezTo>
                  <a:lnTo>
                    <a:pt x="2219" y="1946"/>
                  </a:lnTo>
                  <a:cubicBezTo>
                    <a:pt x="2219" y="1946"/>
                    <a:pt x="2280" y="1946"/>
                    <a:pt x="2280" y="1915"/>
                  </a:cubicBezTo>
                  <a:lnTo>
                    <a:pt x="2219" y="1915"/>
                  </a:lnTo>
                  <a:cubicBezTo>
                    <a:pt x="2219" y="1915"/>
                    <a:pt x="2280" y="1915"/>
                    <a:pt x="2280" y="1885"/>
                  </a:cubicBezTo>
                  <a:lnTo>
                    <a:pt x="2219" y="1885"/>
                  </a:lnTo>
                  <a:cubicBezTo>
                    <a:pt x="2371" y="1854"/>
                    <a:pt x="2371" y="1854"/>
                    <a:pt x="2280" y="1854"/>
                  </a:cubicBezTo>
                  <a:lnTo>
                    <a:pt x="2219" y="1854"/>
                  </a:lnTo>
                  <a:cubicBezTo>
                    <a:pt x="2219" y="1824"/>
                    <a:pt x="2219" y="1824"/>
                    <a:pt x="2280" y="1824"/>
                  </a:cubicBezTo>
                  <a:cubicBezTo>
                    <a:pt x="2159" y="1824"/>
                    <a:pt x="2219" y="1794"/>
                    <a:pt x="2311" y="1794"/>
                  </a:cubicBezTo>
                  <a:lnTo>
                    <a:pt x="2219" y="1794"/>
                  </a:lnTo>
                  <a:cubicBezTo>
                    <a:pt x="2067" y="1794"/>
                    <a:pt x="2067" y="1763"/>
                    <a:pt x="2219" y="1763"/>
                  </a:cubicBezTo>
                  <a:lnTo>
                    <a:pt x="2463" y="1763"/>
                  </a:lnTo>
                  <a:cubicBezTo>
                    <a:pt x="2371" y="1763"/>
                    <a:pt x="2371" y="1733"/>
                    <a:pt x="2371" y="1733"/>
                  </a:cubicBezTo>
                  <a:lnTo>
                    <a:pt x="2311" y="1733"/>
                  </a:lnTo>
                  <a:cubicBezTo>
                    <a:pt x="2311" y="1733"/>
                    <a:pt x="2250" y="1702"/>
                    <a:pt x="2250" y="1702"/>
                  </a:cubicBezTo>
                  <a:cubicBezTo>
                    <a:pt x="2250" y="1702"/>
                    <a:pt x="2250" y="1672"/>
                    <a:pt x="2311" y="1672"/>
                  </a:cubicBezTo>
                  <a:lnTo>
                    <a:pt x="2250" y="1672"/>
                  </a:lnTo>
                  <a:cubicBezTo>
                    <a:pt x="2159" y="1642"/>
                    <a:pt x="2159" y="1642"/>
                    <a:pt x="2250" y="1642"/>
                  </a:cubicBezTo>
                  <a:lnTo>
                    <a:pt x="2159" y="1642"/>
                  </a:lnTo>
                  <a:cubicBezTo>
                    <a:pt x="2250" y="1642"/>
                    <a:pt x="2311" y="1642"/>
                    <a:pt x="2250" y="1611"/>
                  </a:cubicBezTo>
                  <a:lnTo>
                    <a:pt x="2159" y="1611"/>
                  </a:lnTo>
                  <a:cubicBezTo>
                    <a:pt x="2250" y="1611"/>
                    <a:pt x="2250" y="1459"/>
                    <a:pt x="2189" y="1459"/>
                  </a:cubicBezTo>
                  <a:cubicBezTo>
                    <a:pt x="2341" y="1459"/>
                    <a:pt x="2280" y="1429"/>
                    <a:pt x="2189" y="1429"/>
                  </a:cubicBezTo>
                  <a:cubicBezTo>
                    <a:pt x="2128" y="1398"/>
                    <a:pt x="2128" y="1398"/>
                    <a:pt x="2128" y="1398"/>
                  </a:cubicBezTo>
                  <a:lnTo>
                    <a:pt x="2189" y="1398"/>
                  </a:lnTo>
                  <a:cubicBezTo>
                    <a:pt x="2067" y="1368"/>
                    <a:pt x="2067" y="1368"/>
                    <a:pt x="2189" y="1368"/>
                  </a:cubicBezTo>
                  <a:lnTo>
                    <a:pt x="2128" y="1368"/>
                  </a:lnTo>
                  <a:cubicBezTo>
                    <a:pt x="2280" y="1338"/>
                    <a:pt x="2280" y="1338"/>
                    <a:pt x="2189" y="1338"/>
                  </a:cubicBezTo>
                  <a:cubicBezTo>
                    <a:pt x="2067" y="1307"/>
                    <a:pt x="2067" y="1307"/>
                    <a:pt x="2219" y="1307"/>
                  </a:cubicBezTo>
                  <a:lnTo>
                    <a:pt x="2280" y="1277"/>
                  </a:lnTo>
                  <a:lnTo>
                    <a:pt x="2219" y="1277"/>
                  </a:lnTo>
                  <a:cubicBezTo>
                    <a:pt x="2219" y="1277"/>
                    <a:pt x="2280" y="1246"/>
                    <a:pt x="2280" y="1216"/>
                  </a:cubicBezTo>
                  <a:cubicBezTo>
                    <a:pt x="2280" y="1186"/>
                    <a:pt x="2280" y="1186"/>
                    <a:pt x="2219" y="1186"/>
                  </a:cubicBezTo>
                  <a:cubicBezTo>
                    <a:pt x="2067" y="1186"/>
                    <a:pt x="2067" y="1186"/>
                    <a:pt x="2219" y="1155"/>
                  </a:cubicBezTo>
                  <a:lnTo>
                    <a:pt x="2280" y="1155"/>
                  </a:lnTo>
                  <a:cubicBezTo>
                    <a:pt x="2280" y="1155"/>
                    <a:pt x="2311" y="1125"/>
                    <a:pt x="2371" y="1125"/>
                  </a:cubicBezTo>
                  <a:cubicBezTo>
                    <a:pt x="2219" y="1125"/>
                    <a:pt x="2219" y="1094"/>
                    <a:pt x="2311" y="1094"/>
                  </a:cubicBezTo>
                  <a:cubicBezTo>
                    <a:pt x="2311" y="1064"/>
                    <a:pt x="2311" y="1064"/>
                    <a:pt x="2219" y="1064"/>
                  </a:cubicBezTo>
                  <a:cubicBezTo>
                    <a:pt x="2311" y="1064"/>
                    <a:pt x="2371" y="1034"/>
                    <a:pt x="2219" y="1034"/>
                  </a:cubicBezTo>
                  <a:cubicBezTo>
                    <a:pt x="2098" y="1034"/>
                    <a:pt x="2098" y="1003"/>
                    <a:pt x="2311" y="1003"/>
                  </a:cubicBezTo>
                  <a:lnTo>
                    <a:pt x="2159" y="1003"/>
                  </a:lnTo>
                  <a:cubicBezTo>
                    <a:pt x="2098" y="1003"/>
                    <a:pt x="2098" y="973"/>
                    <a:pt x="2098" y="973"/>
                  </a:cubicBezTo>
                  <a:lnTo>
                    <a:pt x="2311" y="973"/>
                  </a:lnTo>
                  <a:cubicBezTo>
                    <a:pt x="2159" y="973"/>
                    <a:pt x="2159" y="973"/>
                    <a:pt x="2159" y="943"/>
                  </a:cubicBezTo>
                  <a:lnTo>
                    <a:pt x="2311" y="943"/>
                  </a:lnTo>
                  <a:cubicBezTo>
                    <a:pt x="2311" y="943"/>
                    <a:pt x="2098" y="912"/>
                    <a:pt x="1946" y="912"/>
                  </a:cubicBezTo>
                  <a:lnTo>
                    <a:pt x="2189" y="912"/>
                  </a:lnTo>
                  <a:cubicBezTo>
                    <a:pt x="2098" y="882"/>
                    <a:pt x="2098" y="882"/>
                    <a:pt x="2189" y="882"/>
                  </a:cubicBezTo>
                  <a:lnTo>
                    <a:pt x="2341" y="882"/>
                  </a:lnTo>
                  <a:cubicBezTo>
                    <a:pt x="2341" y="851"/>
                    <a:pt x="2341" y="851"/>
                    <a:pt x="2250" y="851"/>
                  </a:cubicBezTo>
                  <a:lnTo>
                    <a:pt x="2128" y="851"/>
                  </a:lnTo>
                  <a:cubicBezTo>
                    <a:pt x="2037" y="851"/>
                    <a:pt x="1976" y="851"/>
                    <a:pt x="1976" y="821"/>
                  </a:cubicBezTo>
                  <a:lnTo>
                    <a:pt x="2189" y="821"/>
                  </a:lnTo>
                  <a:cubicBezTo>
                    <a:pt x="2280" y="791"/>
                    <a:pt x="2189" y="791"/>
                    <a:pt x="2128" y="791"/>
                  </a:cubicBezTo>
                  <a:cubicBezTo>
                    <a:pt x="2128" y="760"/>
                    <a:pt x="2128" y="760"/>
                    <a:pt x="2189" y="760"/>
                  </a:cubicBezTo>
                  <a:cubicBezTo>
                    <a:pt x="2128" y="760"/>
                    <a:pt x="2128" y="760"/>
                    <a:pt x="2219" y="730"/>
                  </a:cubicBezTo>
                  <a:cubicBezTo>
                    <a:pt x="2280" y="699"/>
                    <a:pt x="2219" y="699"/>
                    <a:pt x="2128" y="699"/>
                  </a:cubicBezTo>
                  <a:lnTo>
                    <a:pt x="2007" y="699"/>
                  </a:lnTo>
                  <a:cubicBezTo>
                    <a:pt x="2067" y="699"/>
                    <a:pt x="2128" y="699"/>
                    <a:pt x="2128" y="669"/>
                  </a:cubicBezTo>
                  <a:lnTo>
                    <a:pt x="2219" y="669"/>
                  </a:lnTo>
                  <a:cubicBezTo>
                    <a:pt x="2219" y="639"/>
                    <a:pt x="2219" y="639"/>
                    <a:pt x="2280" y="639"/>
                  </a:cubicBezTo>
                  <a:cubicBezTo>
                    <a:pt x="2280" y="639"/>
                    <a:pt x="2280" y="608"/>
                    <a:pt x="2219" y="608"/>
                  </a:cubicBezTo>
                  <a:lnTo>
                    <a:pt x="2159" y="608"/>
                  </a:lnTo>
                  <a:cubicBezTo>
                    <a:pt x="2311" y="608"/>
                    <a:pt x="2371" y="547"/>
                    <a:pt x="2219" y="547"/>
                  </a:cubicBezTo>
                  <a:cubicBezTo>
                    <a:pt x="2311" y="547"/>
                    <a:pt x="2311" y="517"/>
                    <a:pt x="2219" y="517"/>
                  </a:cubicBezTo>
                  <a:lnTo>
                    <a:pt x="2219" y="487"/>
                  </a:lnTo>
                  <a:lnTo>
                    <a:pt x="2159" y="487"/>
                  </a:lnTo>
                  <a:cubicBezTo>
                    <a:pt x="2250" y="487"/>
                    <a:pt x="2250" y="487"/>
                    <a:pt x="2250" y="456"/>
                  </a:cubicBezTo>
                  <a:lnTo>
                    <a:pt x="2159" y="456"/>
                  </a:lnTo>
                  <a:cubicBezTo>
                    <a:pt x="2098" y="426"/>
                    <a:pt x="2159" y="426"/>
                    <a:pt x="2250" y="426"/>
                  </a:cubicBezTo>
                  <a:cubicBezTo>
                    <a:pt x="2250" y="426"/>
                    <a:pt x="2250" y="395"/>
                    <a:pt x="2189" y="395"/>
                  </a:cubicBezTo>
                  <a:lnTo>
                    <a:pt x="2250" y="395"/>
                  </a:lnTo>
                  <a:cubicBezTo>
                    <a:pt x="2311" y="395"/>
                    <a:pt x="2189" y="395"/>
                    <a:pt x="2037" y="365"/>
                  </a:cubicBezTo>
                  <a:lnTo>
                    <a:pt x="2098" y="365"/>
                  </a:lnTo>
                  <a:cubicBezTo>
                    <a:pt x="2046" y="365"/>
                    <a:pt x="1973" y="365"/>
                    <a:pt x="1970" y="347"/>
                  </a:cubicBezTo>
                  <a:lnTo>
                    <a:pt x="1970" y="347"/>
                  </a:lnTo>
                  <a:cubicBezTo>
                    <a:pt x="1949" y="365"/>
                    <a:pt x="1876" y="365"/>
                    <a:pt x="1824" y="365"/>
                  </a:cubicBezTo>
                  <a:cubicBezTo>
                    <a:pt x="1824" y="365"/>
                    <a:pt x="1885" y="335"/>
                    <a:pt x="1976" y="335"/>
                  </a:cubicBezTo>
                  <a:cubicBezTo>
                    <a:pt x="2098" y="335"/>
                    <a:pt x="2189" y="335"/>
                    <a:pt x="2189" y="304"/>
                  </a:cubicBezTo>
                  <a:cubicBezTo>
                    <a:pt x="2189" y="304"/>
                    <a:pt x="2189" y="304"/>
                    <a:pt x="2250" y="274"/>
                  </a:cubicBezTo>
                  <a:lnTo>
                    <a:pt x="2189" y="274"/>
                  </a:lnTo>
                  <a:cubicBezTo>
                    <a:pt x="2250" y="274"/>
                    <a:pt x="2280" y="243"/>
                    <a:pt x="2189" y="243"/>
                  </a:cubicBezTo>
                  <a:lnTo>
                    <a:pt x="2037" y="243"/>
                  </a:lnTo>
                  <a:cubicBezTo>
                    <a:pt x="2189" y="243"/>
                    <a:pt x="2280" y="213"/>
                    <a:pt x="2128" y="213"/>
                  </a:cubicBezTo>
                  <a:cubicBezTo>
                    <a:pt x="2280" y="183"/>
                    <a:pt x="2280" y="183"/>
                    <a:pt x="2219" y="183"/>
                  </a:cubicBezTo>
                  <a:cubicBezTo>
                    <a:pt x="2067" y="183"/>
                    <a:pt x="2067" y="152"/>
                    <a:pt x="2128" y="152"/>
                  </a:cubicBezTo>
                  <a:lnTo>
                    <a:pt x="2010" y="123"/>
                  </a:lnTo>
                  <a:lnTo>
                    <a:pt x="2010" y="123"/>
                  </a:lnTo>
                  <a:cubicBezTo>
                    <a:pt x="2028" y="122"/>
                    <a:pt x="2047" y="122"/>
                    <a:pt x="2067" y="122"/>
                  </a:cubicBezTo>
                  <a:cubicBezTo>
                    <a:pt x="2067" y="91"/>
                    <a:pt x="2067" y="91"/>
                    <a:pt x="2159" y="91"/>
                  </a:cubicBezTo>
                  <a:lnTo>
                    <a:pt x="2067" y="91"/>
                  </a:lnTo>
                  <a:cubicBezTo>
                    <a:pt x="1915" y="91"/>
                    <a:pt x="1915" y="91"/>
                    <a:pt x="2067" y="61"/>
                  </a:cubicBezTo>
                  <a:cubicBezTo>
                    <a:pt x="2067" y="31"/>
                    <a:pt x="2067" y="31"/>
                    <a:pt x="2159" y="31"/>
                  </a:cubicBezTo>
                  <a:cubicBezTo>
                    <a:pt x="2219" y="31"/>
                    <a:pt x="2219" y="31"/>
                    <a:pt x="2159" y="0"/>
                  </a:cubicBezTo>
                  <a:cubicBezTo>
                    <a:pt x="2007" y="0"/>
                    <a:pt x="1946" y="0"/>
                    <a:pt x="1946" y="31"/>
                  </a:cubicBezTo>
                  <a:lnTo>
                    <a:pt x="1855" y="31"/>
                  </a:lnTo>
                  <a:lnTo>
                    <a:pt x="18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14"/>
            <p:cNvSpPr/>
            <p:nvPr/>
          </p:nvSpPr>
          <p:spPr>
            <a:xfrm>
              <a:off x="3545000" y="2884315"/>
              <a:ext cx="33586" cy="54830"/>
            </a:xfrm>
            <a:custGeom>
              <a:rect b="b" l="l" r="r" t="t"/>
              <a:pathLst>
                <a:path extrusionOk="0" h="3314" w="2030">
                  <a:moveTo>
                    <a:pt x="0" y="61"/>
                  </a:moveTo>
                  <a:cubicBezTo>
                    <a:pt x="0" y="91"/>
                    <a:pt x="92" y="91"/>
                    <a:pt x="152" y="91"/>
                  </a:cubicBezTo>
                  <a:lnTo>
                    <a:pt x="152" y="61"/>
                  </a:lnTo>
                  <a:close/>
                  <a:moveTo>
                    <a:pt x="1239" y="148"/>
                  </a:moveTo>
                  <a:cubicBezTo>
                    <a:pt x="1215" y="151"/>
                    <a:pt x="1206" y="152"/>
                    <a:pt x="1214" y="152"/>
                  </a:cubicBezTo>
                  <a:lnTo>
                    <a:pt x="1214" y="152"/>
                  </a:lnTo>
                  <a:cubicBezTo>
                    <a:pt x="1227" y="152"/>
                    <a:pt x="1234" y="151"/>
                    <a:pt x="1239" y="148"/>
                  </a:cubicBezTo>
                  <a:close/>
                  <a:moveTo>
                    <a:pt x="1520" y="243"/>
                  </a:moveTo>
                  <a:cubicBezTo>
                    <a:pt x="1429" y="243"/>
                    <a:pt x="1368" y="274"/>
                    <a:pt x="1368" y="274"/>
                  </a:cubicBezTo>
                  <a:lnTo>
                    <a:pt x="1277" y="274"/>
                  </a:lnTo>
                  <a:cubicBezTo>
                    <a:pt x="1277" y="274"/>
                    <a:pt x="1216" y="243"/>
                    <a:pt x="1155" y="243"/>
                  </a:cubicBezTo>
                  <a:close/>
                  <a:moveTo>
                    <a:pt x="1383" y="403"/>
                  </a:moveTo>
                  <a:cubicBezTo>
                    <a:pt x="1421" y="403"/>
                    <a:pt x="1459" y="411"/>
                    <a:pt x="1490" y="426"/>
                  </a:cubicBezTo>
                  <a:lnTo>
                    <a:pt x="1277" y="426"/>
                  </a:lnTo>
                  <a:cubicBezTo>
                    <a:pt x="1307" y="411"/>
                    <a:pt x="1345" y="403"/>
                    <a:pt x="1383" y="403"/>
                  </a:cubicBezTo>
                  <a:close/>
                  <a:moveTo>
                    <a:pt x="2022" y="950"/>
                  </a:moveTo>
                  <a:cubicBezTo>
                    <a:pt x="2014" y="950"/>
                    <a:pt x="1991" y="958"/>
                    <a:pt x="1946" y="973"/>
                  </a:cubicBezTo>
                  <a:lnTo>
                    <a:pt x="2007" y="973"/>
                  </a:lnTo>
                  <a:cubicBezTo>
                    <a:pt x="2022" y="958"/>
                    <a:pt x="2029" y="950"/>
                    <a:pt x="2022" y="950"/>
                  </a:cubicBezTo>
                  <a:close/>
                  <a:moveTo>
                    <a:pt x="1057" y="980"/>
                  </a:moveTo>
                  <a:cubicBezTo>
                    <a:pt x="1064" y="980"/>
                    <a:pt x="1064" y="988"/>
                    <a:pt x="1064" y="1003"/>
                  </a:cubicBezTo>
                  <a:lnTo>
                    <a:pt x="1003" y="1003"/>
                  </a:lnTo>
                  <a:cubicBezTo>
                    <a:pt x="1034" y="988"/>
                    <a:pt x="1049" y="980"/>
                    <a:pt x="1057" y="980"/>
                  </a:cubicBezTo>
                  <a:close/>
                  <a:moveTo>
                    <a:pt x="1003" y="1338"/>
                  </a:moveTo>
                  <a:lnTo>
                    <a:pt x="1003" y="1368"/>
                  </a:lnTo>
                  <a:cubicBezTo>
                    <a:pt x="943" y="1368"/>
                    <a:pt x="852" y="1368"/>
                    <a:pt x="852" y="1338"/>
                  </a:cubicBezTo>
                  <a:close/>
                  <a:moveTo>
                    <a:pt x="1665" y="1923"/>
                  </a:moveTo>
                  <a:cubicBezTo>
                    <a:pt x="1657" y="1923"/>
                    <a:pt x="1642" y="1930"/>
                    <a:pt x="1611" y="1946"/>
                  </a:cubicBezTo>
                  <a:lnTo>
                    <a:pt x="1672" y="1946"/>
                  </a:lnTo>
                  <a:cubicBezTo>
                    <a:pt x="1672" y="1930"/>
                    <a:pt x="1672" y="1923"/>
                    <a:pt x="1665" y="1923"/>
                  </a:cubicBezTo>
                  <a:close/>
                  <a:moveTo>
                    <a:pt x="1155" y="2006"/>
                  </a:moveTo>
                  <a:lnTo>
                    <a:pt x="1155" y="2037"/>
                  </a:lnTo>
                  <a:cubicBezTo>
                    <a:pt x="1064" y="2037"/>
                    <a:pt x="1003" y="2037"/>
                    <a:pt x="1003" y="2006"/>
                  </a:cubicBezTo>
                  <a:close/>
                  <a:moveTo>
                    <a:pt x="1551" y="2341"/>
                  </a:moveTo>
                  <a:cubicBezTo>
                    <a:pt x="1551" y="2371"/>
                    <a:pt x="1551" y="2371"/>
                    <a:pt x="1459" y="2371"/>
                  </a:cubicBezTo>
                  <a:cubicBezTo>
                    <a:pt x="1459" y="2371"/>
                    <a:pt x="1399" y="2371"/>
                    <a:pt x="1399" y="2341"/>
                  </a:cubicBezTo>
                  <a:close/>
                  <a:moveTo>
                    <a:pt x="1330" y="2835"/>
                  </a:moveTo>
                  <a:cubicBezTo>
                    <a:pt x="1376" y="2835"/>
                    <a:pt x="1429" y="2842"/>
                    <a:pt x="1459" y="2857"/>
                  </a:cubicBezTo>
                  <a:lnTo>
                    <a:pt x="1247" y="2857"/>
                  </a:lnTo>
                  <a:cubicBezTo>
                    <a:pt x="1247" y="2842"/>
                    <a:pt x="1285" y="2835"/>
                    <a:pt x="1330" y="2835"/>
                  </a:cubicBezTo>
                  <a:close/>
                  <a:moveTo>
                    <a:pt x="1186" y="0"/>
                  </a:moveTo>
                  <a:cubicBezTo>
                    <a:pt x="1095" y="0"/>
                    <a:pt x="973" y="0"/>
                    <a:pt x="1034" y="31"/>
                  </a:cubicBezTo>
                  <a:lnTo>
                    <a:pt x="821" y="31"/>
                  </a:lnTo>
                  <a:cubicBezTo>
                    <a:pt x="760" y="31"/>
                    <a:pt x="669" y="31"/>
                    <a:pt x="669" y="61"/>
                  </a:cubicBezTo>
                  <a:lnTo>
                    <a:pt x="760" y="61"/>
                  </a:lnTo>
                  <a:lnTo>
                    <a:pt x="760" y="91"/>
                  </a:lnTo>
                  <a:cubicBezTo>
                    <a:pt x="760" y="91"/>
                    <a:pt x="760" y="122"/>
                    <a:pt x="821" y="122"/>
                  </a:cubicBezTo>
                  <a:lnTo>
                    <a:pt x="669" y="122"/>
                  </a:lnTo>
                  <a:cubicBezTo>
                    <a:pt x="608" y="122"/>
                    <a:pt x="656" y="135"/>
                    <a:pt x="739" y="135"/>
                  </a:cubicBezTo>
                  <a:cubicBezTo>
                    <a:pt x="781" y="135"/>
                    <a:pt x="831" y="132"/>
                    <a:pt x="882" y="122"/>
                  </a:cubicBezTo>
                  <a:lnTo>
                    <a:pt x="882" y="152"/>
                  </a:lnTo>
                  <a:lnTo>
                    <a:pt x="730" y="152"/>
                  </a:lnTo>
                  <a:cubicBezTo>
                    <a:pt x="669" y="152"/>
                    <a:pt x="669" y="152"/>
                    <a:pt x="730" y="183"/>
                  </a:cubicBezTo>
                  <a:lnTo>
                    <a:pt x="882" y="183"/>
                  </a:lnTo>
                  <a:cubicBezTo>
                    <a:pt x="821" y="183"/>
                    <a:pt x="730" y="213"/>
                    <a:pt x="821" y="213"/>
                  </a:cubicBezTo>
                  <a:cubicBezTo>
                    <a:pt x="821" y="243"/>
                    <a:pt x="821" y="243"/>
                    <a:pt x="730" y="243"/>
                  </a:cubicBezTo>
                  <a:cubicBezTo>
                    <a:pt x="669" y="243"/>
                    <a:pt x="821" y="274"/>
                    <a:pt x="943" y="274"/>
                  </a:cubicBezTo>
                  <a:lnTo>
                    <a:pt x="882" y="274"/>
                  </a:lnTo>
                  <a:cubicBezTo>
                    <a:pt x="882" y="304"/>
                    <a:pt x="882" y="304"/>
                    <a:pt x="791" y="304"/>
                  </a:cubicBezTo>
                  <a:lnTo>
                    <a:pt x="730" y="304"/>
                  </a:lnTo>
                  <a:cubicBezTo>
                    <a:pt x="639" y="304"/>
                    <a:pt x="639" y="304"/>
                    <a:pt x="639" y="335"/>
                  </a:cubicBezTo>
                  <a:lnTo>
                    <a:pt x="730" y="335"/>
                  </a:lnTo>
                  <a:cubicBezTo>
                    <a:pt x="730" y="365"/>
                    <a:pt x="730" y="365"/>
                    <a:pt x="852" y="365"/>
                  </a:cubicBezTo>
                  <a:cubicBezTo>
                    <a:pt x="852" y="368"/>
                    <a:pt x="852" y="371"/>
                    <a:pt x="851" y="374"/>
                  </a:cubicBezTo>
                  <a:lnTo>
                    <a:pt x="851" y="374"/>
                  </a:lnTo>
                  <a:cubicBezTo>
                    <a:pt x="835" y="369"/>
                    <a:pt x="813" y="365"/>
                    <a:pt x="791" y="365"/>
                  </a:cubicBezTo>
                  <a:cubicBezTo>
                    <a:pt x="700" y="365"/>
                    <a:pt x="700" y="395"/>
                    <a:pt x="700" y="395"/>
                  </a:cubicBezTo>
                  <a:cubicBezTo>
                    <a:pt x="700" y="395"/>
                    <a:pt x="700" y="426"/>
                    <a:pt x="639" y="426"/>
                  </a:cubicBezTo>
                  <a:lnTo>
                    <a:pt x="760" y="426"/>
                  </a:lnTo>
                  <a:cubicBezTo>
                    <a:pt x="760" y="456"/>
                    <a:pt x="760" y="456"/>
                    <a:pt x="852" y="456"/>
                  </a:cubicBezTo>
                  <a:lnTo>
                    <a:pt x="760" y="456"/>
                  </a:lnTo>
                  <a:cubicBezTo>
                    <a:pt x="608" y="456"/>
                    <a:pt x="608" y="456"/>
                    <a:pt x="760" y="487"/>
                  </a:cubicBezTo>
                  <a:lnTo>
                    <a:pt x="852" y="487"/>
                  </a:lnTo>
                  <a:cubicBezTo>
                    <a:pt x="760" y="487"/>
                    <a:pt x="760" y="517"/>
                    <a:pt x="760" y="517"/>
                  </a:cubicBezTo>
                  <a:cubicBezTo>
                    <a:pt x="821" y="517"/>
                    <a:pt x="821" y="547"/>
                    <a:pt x="760" y="578"/>
                  </a:cubicBezTo>
                  <a:lnTo>
                    <a:pt x="821" y="578"/>
                  </a:lnTo>
                  <a:cubicBezTo>
                    <a:pt x="973" y="608"/>
                    <a:pt x="973" y="608"/>
                    <a:pt x="821" y="608"/>
                  </a:cubicBezTo>
                  <a:cubicBezTo>
                    <a:pt x="1125" y="608"/>
                    <a:pt x="1186" y="639"/>
                    <a:pt x="882" y="639"/>
                  </a:cubicBezTo>
                  <a:lnTo>
                    <a:pt x="821" y="639"/>
                  </a:lnTo>
                  <a:cubicBezTo>
                    <a:pt x="608" y="669"/>
                    <a:pt x="608" y="669"/>
                    <a:pt x="760" y="669"/>
                  </a:cubicBezTo>
                  <a:cubicBezTo>
                    <a:pt x="882" y="699"/>
                    <a:pt x="882" y="699"/>
                    <a:pt x="730" y="699"/>
                  </a:cubicBezTo>
                  <a:cubicBezTo>
                    <a:pt x="669" y="684"/>
                    <a:pt x="639" y="677"/>
                    <a:pt x="631" y="677"/>
                  </a:cubicBezTo>
                  <a:cubicBezTo>
                    <a:pt x="624" y="677"/>
                    <a:pt x="639" y="684"/>
                    <a:pt x="669" y="699"/>
                  </a:cubicBezTo>
                  <a:cubicBezTo>
                    <a:pt x="669" y="699"/>
                    <a:pt x="730" y="730"/>
                    <a:pt x="821" y="730"/>
                  </a:cubicBezTo>
                  <a:lnTo>
                    <a:pt x="730" y="730"/>
                  </a:lnTo>
                  <a:cubicBezTo>
                    <a:pt x="730" y="760"/>
                    <a:pt x="730" y="760"/>
                    <a:pt x="821" y="760"/>
                  </a:cubicBezTo>
                  <a:lnTo>
                    <a:pt x="669" y="760"/>
                  </a:lnTo>
                  <a:cubicBezTo>
                    <a:pt x="708" y="760"/>
                    <a:pt x="747" y="773"/>
                    <a:pt x="795" y="782"/>
                  </a:cubicBezTo>
                  <a:lnTo>
                    <a:pt x="795" y="782"/>
                  </a:lnTo>
                  <a:cubicBezTo>
                    <a:pt x="799" y="778"/>
                    <a:pt x="806" y="777"/>
                    <a:pt x="814" y="777"/>
                  </a:cubicBezTo>
                  <a:cubicBezTo>
                    <a:pt x="841" y="777"/>
                    <a:pt x="882" y="791"/>
                    <a:pt x="882" y="791"/>
                  </a:cubicBezTo>
                  <a:cubicBezTo>
                    <a:pt x="849" y="791"/>
                    <a:pt x="821" y="787"/>
                    <a:pt x="795" y="782"/>
                  </a:cubicBezTo>
                  <a:lnTo>
                    <a:pt x="795" y="782"/>
                  </a:lnTo>
                  <a:cubicBezTo>
                    <a:pt x="792" y="784"/>
                    <a:pt x="791" y="787"/>
                    <a:pt x="791" y="791"/>
                  </a:cubicBezTo>
                  <a:lnTo>
                    <a:pt x="730" y="791"/>
                  </a:lnTo>
                  <a:cubicBezTo>
                    <a:pt x="791" y="791"/>
                    <a:pt x="791" y="821"/>
                    <a:pt x="730" y="821"/>
                  </a:cubicBezTo>
                  <a:lnTo>
                    <a:pt x="730" y="851"/>
                  </a:lnTo>
                  <a:lnTo>
                    <a:pt x="791" y="851"/>
                  </a:lnTo>
                  <a:cubicBezTo>
                    <a:pt x="943" y="882"/>
                    <a:pt x="943" y="882"/>
                    <a:pt x="791" y="882"/>
                  </a:cubicBezTo>
                  <a:cubicBezTo>
                    <a:pt x="943" y="882"/>
                    <a:pt x="1003" y="912"/>
                    <a:pt x="852" y="912"/>
                  </a:cubicBezTo>
                  <a:lnTo>
                    <a:pt x="943" y="912"/>
                  </a:lnTo>
                  <a:cubicBezTo>
                    <a:pt x="943" y="912"/>
                    <a:pt x="1003" y="942"/>
                    <a:pt x="943" y="942"/>
                  </a:cubicBezTo>
                  <a:cubicBezTo>
                    <a:pt x="852" y="942"/>
                    <a:pt x="791" y="973"/>
                    <a:pt x="943" y="973"/>
                  </a:cubicBezTo>
                  <a:lnTo>
                    <a:pt x="1003" y="973"/>
                  </a:lnTo>
                  <a:cubicBezTo>
                    <a:pt x="943" y="973"/>
                    <a:pt x="852" y="1003"/>
                    <a:pt x="852" y="1003"/>
                  </a:cubicBezTo>
                  <a:lnTo>
                    <a:pt x="912" y="1003"/>
                  </a:lnTo>
                  <a:cubicBezTo>
                    <a:pt x="852" y="1034"/>
                    <a:pt x="852" y="1034"/>
                    <a:pt x="852" y="1034"/>
                  </a:cubicBezTo>
                  <a:lnTo>
                    <a:pt x="1064" y="1034"/>
                  </a:lnTo>
                  <a:cubicBezTo>
                    <a:pt x="1125" y="1034"/>
                    <a:pt x="1105" y="1047"/>
                    <a:pt x="1085" y="1047"/>
                  </a:cubicBezTo>
                  <a:cubicBezTo>
                    <a:pt x="1074" y="1047"/>
                    <a:pt x="1064" y="1044"/>
                    <a:pt x="1064" y="1034"/>
                  </a:cubicBezTo>
                  <a:cubicBezTo>
                    <a:pt x="1003" y="1034"/>
                    <a:pt x="912" y="1034"/>
                    <a:pt x="912" y="1064"/>
                  </a:cubicBezTo>
                  <a:lnTo>
                    <a:pt x="852" y="1064"/>
                  </a:lnTo>
                  <a:cubicBezTo>
                    <a:pt x="1003" y="1064"/>
                    <a:pt x="1003" y="1094"/>
                    <a:pt x="852" y="1094"/>
                  </a:cubicBezTo>
                  <a:lnTo>
                    <a:pt x="1064" y="1094"/>
                  </a:lnTo>
                  <a:cubicBezTo>
                    <a:pt x="760" y="1094"/>
                    <a:pt x="760" y="1094"/>
                    <a:pt x="912" y="1125"/>
                  </a:cubicBezTo>
                  <a:lnTo>
                    <a:pt x="852" y="1125"/>
                  </a:lnTo>
                  <a:cubicBezTo>
                    <a:pt x="852" y="1155"/>
                    <a:pt x="852" y="1155"/>
                    <a:pt x="912" y="1155"/>
                  </a:cubicBezTo>
                  <a:lnTo>
                    <a:pt x="973" y="1155"/>
                  </a:lnTo>
                  <a:lnTo>
                    <a:pt x="973" y="1186"/>
                  </a:lnTo>
                  <a:lnTo>
                    <a:pt x="912" y="1186"/>
                  </a:lnTo>
                  <a:cubicBezTo>
                    <a:pt x="852" y="1186"/>
                    <a:pt x="852" y="1186"/>
                    <a:pt x="821" y="1216"/>
                  </a:cubicBezTo>
                  <a:cubicBezTo>
                    <a:pt x="821" y="1246"/>
                    <a:pt x="821" y="1246"/>
                    <a:pt x="973" y="1246"/>
                  </a:cubicBezTo>
                  <a:cubicBezTo>
                    <a:pt x="1125" y="1246"/>
                    <a:pt x="1125" y="1277"/>
                    <a:pt x="973" y="1277"/>
                  </a:cubicBezTo>
                  <a:lnTo>
                    <a:pt x="821" y="1277"/>
                  </a:lnTo>
                  <a:cubicBezTo>
                    <a:pt x="669" y="1277"/>
                    <a:pt x="760" y="1307"/>
                    <a:pt x="821" y="1307"/>
                  </a:cubicBezTo>
                  <a:cubicBezTo>
                    <a:pt x="872" y="1297"/>
                    <a:pt x="895" y="1294"/>
                    <a:pt x="902" y="1294"/>
                  </a:cubicBezTo>
                  <a:cubicBezTo>
                    <a:pt x="916" y="1294"/>
                    <a:pt x="862" y="1307"/>
                    <a:pt x="821" y="1307"/>
                  </a:cubicBezTo>
                  <a:lnTo>
                    <a:pt x="760" y="1307"/>
                  </a:lnTo>
                  <a:cubicBezTo>
                    <a:pt x="821" y="1307"/>
                    <a:pt x="882" y="1338"/>
                    <a:pt x="730" y="1338"/>
                  </a:cubicBezTo>
                  <a:cubicBezTo>
                    <a:pt x="821" y="1338"/>
                    <a:pt x="821" y="1338"/>
                    <a:pt x="821" y="1368"/>
                  </a:cubicBezTo>
                  <a:lnTo>
                    <a:pt x="730" y="1368"/>
                  </a:lnTo>
                  <a:cubicBezTo>
                    <a:pt x="730" y="1368"/>
                    <a:pt x="882" y="1368"/>
                    <a:pt x="882" y="1398"/>
                  </a:cubicBezTo>
                  <a:cubicBezTo>
                    <a:pt x="821" y="1398"/>
                    <a:pt x="791" y="1398"/>
                    <a:pt x="791" y="1429"/>
                  </a:cubicBezTo>
                  <a:lnTo>
                    <a:pt x="882" y="1429"/>
                  </a:lnTo>
                  <a:cubicBezTo>
                    <a:pt x="730" y="1429"/>
                    <a:pt x="730" y="1459"/>
                    <a:pt x="882" y="1459"/>
                  </a:cubicBezTo>
                  <a:cubicBezTo>
                    <a:pt x="943" y="1459"/>
                    <a:pt x="943" y="1459"/>
                    <a:pt x="882" y="1490"/>
                  </a:cubicBezTo>
                  <a:lnTo>
                    <a:pt x="791" y="1490"/>
                  </a:lnTo>
                  <a:cubicBezTo>
                    <a:pt x="639" y="1490"/>
                    <a:pt x="639" y="1490"/>
                    <a:pt x="730" y="1520"/>
                  </a:cubicBezTo>
                  <a:lnTo>
                    <a:pt x="791" y="1520"/>
                  </a:lnTo>
                  <a:cubicBezTo>
                    <a:pt x="831" y="1520"/>
                    <a:pt x="845" y="1534"/>
                    <a:pt x="876" y="1534"/>
                  </a:cubicBezTo>
                  <a:cubicBezTo>
                    <a:pt x="892" y="1534"/>
                    <a:pt x="912" y="1530"/>
                    <a:pt x="943" y="1520"/>
                  </a:cubicBezTo>
                  <a:cubicBezTo>
                    <a:pt x="988" y="1520"/>
                    <a:pt x="1050" y="1537"/>
                    <a:pt x="1079" y="1545"/>
                  </a:cubicBezTo>
                  <a:lnTo>
                    <a:pt x="1079" y="1545"/>
                  </a:lnTo>
                  <a:cubicBezTo>
                    <a:pt x="1057" y="1539"/>
                    <a:pt x="1041" y="1537"/>
                    <a:pt x="1028" y="1537"/>
                  </a:cubicBezTo>
                  <a:cubicBezTo>
                    <a:pt x="997" y="1537"/>
                    <a:pt x="983" y="1550"/>
                    <a:pt x="943" y="1550"/>
                  </a:cubicBezTo>
                  <a:lnTo>
                    <a:pt x="852" y="1550"/>
                  </a:lnTo>
                  <a:cubicBezTo>
                    <a:pt x="852" y="1550"/>
                    <a:pt x="852" y="1581"/>
                    <a:pt x="852" y="1581"/>
                  </a:cubicBezTo>
                  <a:lnTo>
                    <a:pt x="912" y="1581"/>
                  </a:lnTo>
                  <a:cubicBezTo>
                    <a:pt x="760" y="1581"/>
                    <a:pt x="760" y="1642"/>
                    <a:pt x="912" y="1642"/>
                  </a:cubicBezTo>
                  <a:lnTo>
                    <a:pt x="760" y="1642"/>
                  </a:lnTo>
                  <a:cubicBezTo>
                    <a:pt x="760" y="1642"/>
                    <a:pt x="852" y="1672"/>
                    <a:pt x="821" y="1672"/>
                  </a:cubicBezTo>
                  <a:cubicBezTo>
                    <a:pt x="821" y="1702"/>
                    <a:pt x="821" y="1702"/>
                    <a:pt x="912" y="1702"/>
                  </a:cubicBezTo>
                  <a:lnTo>
                    <a:pt x="821" y="1702"/>
                  </a:lnTo>
                  <a:cubicBezTo>
                    <a:pt x="760" y="1702"/>
                    <a:pt x="760" y="1702"/>
                    <a:pt x="760" y="1733"/>
                  </a:cubicBezTo>
                  <a:lnTo>
                    <a:pt x="912" y="1733"/>
                  </a:lnTo>
                  <a:cubicBezTo>
                    <a:pt x="821" y="1733"/>
                    <a:pt x="821" y="1763"/>
                    <a:pt x="912" y="1763"/>
                  </a:cubicBezTo>
                  <a:lnTo>
                    <a:pt x="821" y="1763"/>
                  </a:lnTo>
                  <a:cubicBezTo>
                    <a:pt x="760" y="1763"/>
                    <a:pt x="669" y="1794"/>
                    <a:pt x="821" y="1794"/>
                  </a:cubicBezTo>
                  <a:lnTo>
                    <a:pt x="760" y="1794"/>
                  </a:lnTo>
                  <a:cubicBezTo>
                    <a:pt x="821" y="1824"/>
                    <a:pt x="821" y="1824"/>
                    <a:pt x="730" y="1824"/>
                  </a:cubicBezTo>
                  <a:lnTo>
                    <a:pt x="882" y="1824"/>
                  </a:lnTo>
                  <a:cubicBezTo>
                    <a:pt x="730" y="1854"/>
                    <a:pt x="730" y="1854"/>
                    <a:pt x="882" y="1854"/>
                  </a:cubicBezTo>
                  <a:lnTo>
                    <a:pt x="821" y="1854"/>
                  </a:lnTo>
                  <a:cubicBezTo>
                    <a:pt x="821" y="1854"/>
                    <a:pt x="882" y="1885"/>
                    <a:pt x="882" y="1915"/>
                  </a:cubicBezTo>
                  <a:cubicBezTo>
                    <a:pt x="882" y="1946"/>
                    <a:pt x="882" y="1946"/>
                    <a:pt x="943" y="1946"/>
                  </a:cubicBezTo>
                  <a:cubicBezTo>
                    <a:pt x="882" y="1946"/>
                    <a:pt x="882" y="1976"/>
                    <a:pt x="882" y="1976"/>
                  </a:cubicBezTo>
                  <a:cubicBezTo>
                    <a:pt x="1003" y="2006"/>
                    <a:pt x="1003" y="2006"/>
                    <a:pt x="882" y="2006"/>
                  </a:cubicBezTo>
                  <a:lnTo>
                    <a:pt x="852" y="2006"/>
                  </a:lnTo>
                  <a:cubicBezTo>
                    <a:pt x="791" y="2037"/>
                    <a:pt x="852" y="2037"/>
                    <a:pt x="943" y="2037"/>
                  </a:cubicBezTo>
                  <a:cubicBezTo>
                    <a:pt x="852" y="2037"/>
                    <a:pt x="852" y="2067"/>
                    <a:pt x="852" y="2067"/>
                  </a:cubicBezTo>
                  <a:lnTo>
                    <a:pt x="700" y="2067"/>
                  </a:lnTo>
                  <a:cubicBezTo>
                    <a:pt x="791" y="2067"/>
                    <a:pt x="791" y="2098"/>
                    <a:pt x="760" y="2098"/>
                  </a:cubicBezTo>
                  <a:cubicBezTo>
                    <a:pt x="760" y="2128"/>
                    <a:pt x="852" y="2128"/>
                    <a:pt x="1003" y="2128"/>
                  </a:cubicBezTo>
                  <a:lnTo>
                    <a:pt x="973" y="2128"/>
                  </a:lnTo>
                  <a:cubicBezTo>
                    <a:pt x="912" y="2128"/>
                    <a:pt x="760" y="2158"/>
                    <a:pt x="760" y="2158"/>
                  </a:cubicBezTo>
                  <a:lnTo>
                    <a:pt x="912" y="2158"/>
                  </a:lnTo>
                  <a:cubicBezTo>
                    <a:pt x="852" y="2158"/>
                    <a:pt x="852" y="2158"/>
                    <a:pt x="912" y="2189"/>
                  </a:cubicBezTo>
                  <a:cubicBezTo>
                    <a:pt x="760" y="2189"/>
                    <a:pt x="760" y="2219"/>
                    <a:pt x="821" y="2219"/>
                  </a:cubicBezTo>
                  <a:lnTo>
                    <a:pt x="973" y="2219"/>
                  </a:lnTo>
                  <a:lnTo>
                    <a:pt x="973" y="2250"/>
                  </a:lnTo>
                  <a:lnTo>
                    <a:pt x="912" y="2250"/>
                  </a:lnTo>
                  <a:cubicBezTo>
                    <a:pt x="821" y="2250"/>
                    <a:pt x="760" y="2250"/>
                    <a:pt x="821" y="2280"/>
                  </a:cubicBezTo>
                  <a:cubicBezTo>
                    <a:pt x="821" y="2280"/>
                    <a:pt x="882" y="2310"/>
                    <a:pt x="882" y="2310"/>
                  </a:cubicBezTo>
                  <a:cubicBezTo>
                    <a:pt x="882" y="2341"/>
                    <a:pt x="882" y="2341"/>
                    <a:pt x="821" y="2341"/>
                  </a:cubicBezTo>
                  <a:lnTo>
                    <a:pt x="760" y="2341"/>
                  </a:lnTo>
                  <a:cubicBezTo>
                    <a:pt x="882" y="2341"/>
                    <a:pt x="882" y="2341"/>
                    <a:pt x="882" y="2371"/>
                  </a:cubicBezTo>
                  <a:cubicBezTo>
                    <a:pt x="821" y="2371"/>
                    <a:pt x="882" y="2371"/>
                    <a:pt x="973" y="2401"/>
                  </a:cubicBezTo>
                  <a:lnTo>
                    <a:pt x="973" y="2371"/>
                  </a:lnTo>
                  <a:cubicBezTo>
                    <a:pt x="1095" y="2371"/>
                    <a:pt x="1095" y="2371"/>
                    <a:pt x="1034" y="2401"/>
                  </a:cubicBezTo>
                  <a:lnTo>
                    <a:pt x="882" y="2401"/>
                  </a:lnTo>
                  <a:cubicBezTo>
                    <a:pt x="882" y="2401"/>
                    <a:pt x="882" y="2432"/>
                    <a:pt x="943" y="2432"/>
                  </a:cubicBezTo>
                  <a:lnTo>
                    <a:pt x="730" y="2432"/>
                  </a:lnTo>
                  <a:cubicBezTo>
                    <a:pt x="730" y="2462"/>
                    <a:pt x="791" y="2462"/>
                    <a:pt x="791" y="2462"/>
                  </a:cubicBezTo>
                  <a:cubicBezTo>
                    <a:pt x="882" y="2462"/>
                    <a:pt x="852" y="2553"/>
                    <a:pt x="852" y="2553"/>
                  </a:cubicBezTo>
                  <a:cubicBezTo>
                    <a:pt x="791" y="2553"/>
                    <a:pt x="791" y="2584"/>
                    <a:pt x="852" y="2584"/>
                  </a:cubicBezTo>
                  <a:cubicBezTo>
                    <a:pt x="912" y="2584"/>
                    <a:pt x="912" y="2584"/>
                    <a:pt x="912" y="2614"/>
                  </a:cubicBezTo>
                  <a:cubicBezTo>
                    <a:pt x="912" y="2645"/>
                    <a:pt x="912" y="2675"/>
                    <a:pt x="1003" y="2675"/>
                  </a:cubicBezTo>
                  <a:cubicBezTo>
                    <a:pt x="1003" y="2675"/>
                    <a:pt x="1064" y="2705"/>
                    <a:pt x="1064" y="2705"/>
                  </a:cubicBezTo>
                  <a:lnTo>
                    <a:pt x="1125" y="2705"/>
                  </a:lnTo>
                  <a:cubicBezTo>
                    <a:pt x="1125" y="2736"/>
                    <a:pt x="1125" y="2736"/>
                    <a:pt x="1064" y="2736"/>
                  </a:cubicBezTo>
                  <a:lnTo>
                    <a:pt x="912" y="2736"/>
                  </a:lnTo>
                  <a:cubicBezTo>
                    <a:pt x="760" y="2766"/>
                    <a:pt x="912" y="2766"/>
                    <a:pt x="973" y="2766"/>
                  </a:cubicBezTo>
                  <a:cubicBezTo>
                    <a:pt x="1064" y="2766"/>
                    <a:pt x="1064" y="2766"/>
                    <a:pt x="973" y="2797"/>
                  </a:cubicBezTo>
                  <a:lnTo>
                    <a:pt x="912" y="2797"/>
                  </a:lnTo>
                  <a:cubicBezTo>
                    <a:pt x="973" y="2797"/>
                    <a:pt x="973" y="2827"/>
                    <a:pt x="973" y="2857"/>
                  </a:cubicBezTo>
                  <a:cubicBezTo>
                    <a:pt x="973" y="2888"/>
                    <a:pt x="973" y="2918"/>
                    <a:pt x="1034" y="2918"/>
                  </a:cubicBezTo>
                  <a:lnTo>
                    <a:pt x="943" y="2918"/>
                  </a:lnTo>
                  <a:cubicBezTo>
                    <a:pt x="882" y="2918"/>
                    <a:pt x="882" y="2949"/>
                    <a:pt x="1034" y="2949"/>
                  </a:cubicBezTo>
                  <a:cubicBezTo>
                    <a:pt x="943" y="2949"/>
                    <a:pt x="943" y="2949"/>
                    <a:pt x="943" y="2979"/>
                  </a:cubicBezTo>
                  <a:lnTo>
                    <a:pt x="1034" y="2979"/>
                  </a:lnTo>
                  <a:cubicBezTo>
                    <a:pt x="1095" y="3009"/>
                    <a:pt x="1095" y="3009"/>
                    <a:pt x="1034" y="3009"/>
                  </a:cubicBezTo>
                  <a:cubicBezTo>
                    <a:pt x="983" y="2999"/>
                    <a:pt x="939" y="2996"/>
                    <a:pt x="909" y="2996"/>
                  </a:cubicBezTo>
                  <a:cubicBezTo>
                    <a:pt x="848" y="2996"/>
                    <a:pt x="841" y="3009"/>
                    <a:pt x="943" y="3009"/>
                  </a:cubicBezTo>
                  <a:cubicBezTo>
                    <a:pt x="943" y="3040"/>
                    <a:pt x="943" y="3040"/>
                    <a:pt x="882" y="3040"/>
                  </a:cubicBezTo>
                  <a:lnTo>
                    <a:pt x="943" y="3040"/>
                  </a:lnTo>
                  <a:cubicBezTo>
                    <a:pt x="943" y="3040"/>
                    <a:pt x="943" y="3070"/>
                    <a:pt x="943" y="3070"/>
                  </a:cubicBezTo>
                  <a:cubicBezTo>
                    <a:pt x="943" y="3070"/>
                    <a:pt x="1003" y="3101"/>
                    <a:pt x="1003" y="3101"/>
                  </a:cubicBezTo>
                  <a:cubicBezTo>
                    <a:pt x="943" y="3101"/>
                    <a:pt x="943" y="3101"/>
                    <a:pt x="943" y="3131"/>
                  </a:cubicBezTo>
                  <a:cubicBezTo>
                    <a:pt x="912" y="3161"/>
                    <a:pt x="912" y="3192"/>
                    <a:pt x="852" y="3192"/>
                  </a:cubicBezTo>
                  <a:cubicBezTo>
                    <a:pt x="852" y="3192"/>
                    <a:pt x="852" y="3192"/>
                    <a:pt x="912" y="3222"/>
                  </a:cubicBezTo>
                  <a:lnTo>
                    <a:pt x="1003" y="3222"/>
                  </a:lnTo>
                  <a:cubicBezTo>
                    <a:pt x="852" y="3222"/>
                    <a:pt x="852" y="3253"/>
                    <a:pt x="1003" y="3253"/>
                  </a:cubicBezTo>
                  <a:cubicBezTo>
                    <a:pt x="912" y="3253"/>
                    <a:pt x="852" y="3283"/>
                    <a:pt x="912" y="3283"/>
                  </a:cubicBezTo>
                  <a:lnTo>
                    <a:pt x="852" y="3283"/>
                  </a:lnTo>
                  <a:cubicBezTo>
                    <a:pt x="912" y="3283"/>
                    <a:pt x="912" y="3313"/>
                    <a:pt x="912" y="3313"/>
                  </a:cubicBezTo>
                  <a:lnTo>
                    <a:pt x="1581" y="3313"/>
                  </a:lnTo>
                  <a:cubicBezTo>
                    <a:pt x="1642" y="3283"/>
                    <a:pt x="1733" y="3283"/>
                    <a:pt x="1581" y="3283"/>
                  </a:cubicBezTo>
                  <a:cubicBezTo>
                    <a:pt x="1581" y="3283"/>
                    <a:pt x="1490" y="3283"/>
                    <a:pt x="1490" y="3253"/>
                  </a:cubicBezTo>
                  <a:lnTo>
                    <a:pt x="1581" y="3253"/>
                  </a:lnTo>
                  <a:cubicBezTo>
                    <a:pt x="1642" y="3253"/>
                    <a:pt x="1642" y="3253"/>
                    <a:pt x="1672" y="3222"/>
                  </a:cubicBezTo>
                  <a:cubicBezTo>
                    <a:pt x="1672" y="3192"/>
                    <a:pt x="1672" y="3192"/>
                    <a:pt x="1733" y="3192"/>
                  </a:cubicBezTo>
                  <a:cubicBezTo>
                    <a:pt x="1824" y="3161"/>
                    <a:pt x="1824" y="3161"/>
                    <a:pt x="1824" y="3161"/>
                  </a:cubicBezTo>
                  <a:cubicBezTo>
                    <a:pt x="1733" y="3161"/>
                    <a:pt x="1733" y="3161"/>
                    <a:pt x="1763" y="3131"/>
                  </a:cubicBezTo>
                  <a:cubicBezTo>
                    <a:pt x="1763" y="3101"/>
                    <a:pt x="1763" y="3070"/>
                    <a:pt x="1672" y="3070"/>
                  </a:cubicBezTo>
                  <a:lnTo>
                    <a:pt x="1672" y="3040"/>
                  </a:lnTo>
                  <a:lnTo>
                    <a:pt x="1763" y="3040"/>
                  </a:lnTo>
                  <a:cubicBezTo>
                    <a:pt x="1703" y="3040"/>
                    <a:pt x="1703" y="3009"/>
                    <a:pt x="1703" y="3009"/>
                  </a:cubicBezTo>
                  <a:cubicBezTo>
                    <a:pt x="1703" y="3009"/>
                    <a:pt x="1703" y="2979"/>
                    <a:pt x="1763" y="2949"/>
                  </a:cubicBezTo>
                  <a:lnTo>
                    <a:pt x="1703" y="2949"/>
                  </a:lnTo>
                  <a:cubicBezTo>
                    <a:pt x="1763" y="2949"/>
                    <a:pt x="1763" y="2949"/>
                    <a:pt x="1763" y="2918"/>
                  </a:cubicBezTo>
                  <a:cubicBezTo>
                    <a:pt x="1703" y="2918"/>
                    <a:pt x="1703" y="2918"/>
                    <a:pt x="1703" y="2888"/>
                  </a:cubicBezTo>
                  <a:cubicBezTo>
                    <a:pt x="1703" y="2827"/>
                    <a:pt x="1703" y="2827"/>
                    <a:pt x="1642" y="2827"/>
                  </a:cubicBezTo>
                  <a:cubicBezTo>
                    <a:pt x="1581" y="2827"/>
                    <a:pt x="1581" y="2827"/>
                    <a:pt x="1642" y="2797"/>
                  </a:cubicBezTo>
                  <a:cubicBezTo>
                    <a:pt x="1490" y="2797"/>
                    <a:pt x="1490" y="2797"/>
                    <a:pt x="1642" y="2766"/>
                  </a:cubicBezTo>
                  <a:cubicBezTo>
                    <a:pt x="1794" y="2766"/>
                    <a:pt x="1733" y="2705"/>
                    <a:pt x="1581" y="2705"/>
                  </a:cubicBezTo>
                  <a:lnTo>
                    <a:pt x="1733" y="2705"/>
                  </a:lnTo>
                  <a:lnTo>
                    <a:pt x="1733" y="2675"/>
                  </a:lnTo>
                  <a:cubicBezTo>
                    <a:pt x="1794" y="2645"/>
                    <a:pt x="1794" y="2645"/>
                    <a:pt x="1824" y="2645"/>
                  </a:cubicBezTo>
                  <a:cubicBezTo>
                    <a:pt x="1672" y="2645"/>
                    <a:pt x="1733" y="2614"/>
                    <a:pt x="1824" y="2614"/>
                  </a:cubicBezTo>
                  <a:cubicBezTo>
                    <a:pt x="1733" y="2614"/>
                    <a:pt x="1733" y="2584"/>
                    <a:pt x="1733" y="2584"/>
                  </a:cubicBezTo>
                  <a:lnTo>
                    <a:pt x="1581" y="2584"/>
                  </a:lnTo>
                  <a:cubicBezTo>
                    <a:pt x="1672" y="2584"/>
                    <a:pt x="1672" y="2553"/>
                    <a:pt x="1672" y="2553"/>
                  </a:cubicBezTo>
                  <a:cubicBezTo>
                    <a:pt x="1672" y="2523"/>
                    <a:pt x="1672" y="2523"/>
                    <a:pt x="1733" y="2523"/>
                  </a:cubicBezTo>
                  <a:lnTo>
                    <a:pt x="1672" y="2523"/>
                  </a:lnTo>
                  <a:cubicBezTo>
                    <a:pt x="1733" y="2493"/>
                    <a:pt x="1763" y="2493"/>
                    <a:pt x="1672" y="2493"/>
                  </a:cubicBezTo>
                  <a:lnTo>
                    <a:pt x="1672" y="2462"/>
                  </a:lnTo>
                  <a:lnTo>
                    <a:pt x="1763" y="2462"/>
                  </a:lnTo>
                  <a:cubicBezTo>
                    <a:pt x="1672" y="2432"/>
                    <a:pt x="1703" y="2432"/>
                    <a:pt x="1763" y="2432"/>
                  </a:cubicBezTo>
                  <a:cubicBezTo>
                    <a:pt x="1703" y="2432"/>
                    <a:pt x="1703" y="2401"/>
                    <a:pt x="1703" y="2401"/>
                  </a:cubicBezTo>
                  <a:cubicBezTo>
                    <a:pt x="1763" y="2401"/>
                    <a:pt x="1763" y="2401"/>
                    <a:pt x="1611" y="2371"/>
                  </a:cubicBezTo>
                  <a:cubicBezTo>
                    <a:pt x="1703" y="2341"/>
                    <a:pt x="1703" y="2341"/>
                    <a:pt x="1703" y="2341"/>
                  </a:cubicBezTo>
                  <a:lnTo>
                    <a:pt x="1611" y="2341"/>
                  </a:lnTo>
                  <a:cubicBezTo>
                    <a:pt x="1551" y="2341"/>
                    <a:pt x="1551" y="2310"/>
                    <a:pt x="1611" y="2310"/>
                  </a:cubicBezTo>
                  <a:cubicBezTo>
                    <a:pt x="1703" y="2310"/>
                    <a:pt x="1703" y="2280"/>
                    <a:pt x="1703" y="2250"/>
                  </a:cubicBezTo>
                  <a:cubicBezTo>
                    <a:pt x="1703" y="2219"/>
                    <a:pt x="1642" y="2219"/>
                    <a:pt x="1551" y="2219"/>
                  </a:cubicBezTo>
                  <a:cubicBezTo>
                    <a:pt x="1490" y="2219"/>
                    <a:pt x="1490" y="2189"/>
                    <a:pt x="1551" y="2189"/>
                  </a:cubicBezTo>
                  <a:lnTo>
                    <a:pt x="1642" y="2189"/>
                  </a:lnTo>
                  <a:cubicBezTo>
                    <a:pt x="1490" y="2158"/>
                    <a:pt x="1490" y="2158"/>
                    <a:pt x="1642" y="2158"/>
                  </a:cubicBezTo>
                  <a:lnTo>
                    <a:pt x="1581" y="2158"/>
                  </a:lnTo>
                  <a:cubicBezTo>
                    <a:pt x="1429" y="2128"/>
                    <a:pt x="1429" y="2128"/>
                    <a:pt x="1490" y="2128"/>
                  </a:cubicBezTo>
                  <a:lnTo>
                    <a:pt x="1581" y="2128"/>
                  </a:lnTo>
                  <a:cubicBezTo>
                    <a:pt x="1429" y="2098"/>
                    <a:pt x="1490" y="2098"/>
                    <a:pt x="1642" y="2098"/>
                  </a:cubicBezTo>
                  <a:lnTo>
                    <a:pt x="1581" y="2098"/>
                  </a:lnTo>
                  <a:cubicBezTo>
                    <a:pt x="1429" y="2098"/>
                    <a:pt x="1368" y="2067"/>
                    <a:pt x="1520" y="2067"/>
                  </a:cubicBezTo>
                  <a:cubicBezTo>
                    <a:pt x="1520" y="2037"/>
                    <a:pt x="1520" y="2037"/>
                    <a:pt x="1581" y="2037"/>
                  </a:cubicBezTo>
                  <a:lnTo>
                    <a:pt x="1733" y="2037"/>
                  </a:lnTo>
                  <a:cubicBezTo>
                    <a:pt x="1733" y="2037"/>
                    <a:pt x="1733" y="2037"/>
                    <a:pt x="1733" y="2006"/>
                  </a:cubicBezTo>
                  <a:lnTo>
                    <a:pt x="1672" y="2006"/>
                  </a:lnTo>
                  <a:cubicBezTo>
                    <a:pt x="1672" y="1976"/>
                    <a:pt x="1672" y="1976"/>
                    <a:pt x="1733" y="1976"/>
                  </a:cubicBezTo>
                  <a:lnTo>
                    <a:pt x="1672" y="1976"/>
                  </a:lnTo>
                  <a:cubicBezTo>
                    <a:pt x="1611" y="1976"/>
                    <a:pt x="1611" y="1976"/>
                    <a:pt x="1611" y="1946"/>
                  </a:cubicBezTo>
                  <a:cubicBezTo>
                    <a:pt x="1611" y="1946"/>
                    <a:pt x="1520" y="1946"/>
                    <a:pt x="1611" y="1915"/>
                  </a:cubicBezTo>
                  <a:lnTo>
                    <a:pt x="1672" y="1915"/>
                  </a:lnTo>
                  <a:cubicBezTo>
                    <a:pt x="1672" y="1885"/>
                    <a:pt x="1672" y="1885"/>
                    <a:pt x="1611" y="1885"/>
                  </a:cubicBezTo>
                  <a:lnTo>
                    <a:pt x="1672" y="1885"/>
                  </a:lnTo>
                  <a:cubicBezTo>
                    <a:pt x="1611" y="1854"/>
                    <a:pt x="1611" y="1854"/>
                    <a:pt x="1611" y="1854"/>
                  </a:cubicBezTo>
                  <a:lnTo>
                    <a:pt x="1672" y="1854"/>
                  </a:lnTo>
                  <a:cubicBezTo>
                    <a:pt x="1551" y="1824"/>
                    <a:pt x="1611" y="1794"/>
                    <a:pt x="1703" y="1794"/>
                  </a:cubicBezTo>
                  <a:lnTo>
                    <a:pt x="1611" y="1794"/>
                  </a:lnTo>
                  <a:cubicBezTo>
                    <a:pt x="1551" y="1794"/>
                    <a:pt x="1551" y="1763"/>
                    <a:pt x="1703" y="1763"/>
                  </a:cubicBezTo>
                  <a:lnTo>
                    <a:pt x="1763" y="1763"/>
                  </a:lnTo>
                  <a:cubicBezTo>
                    <a:pt x="1703" y="1763"/>
                    <a:pt x="1703" y="1763"/>
                    <a:pt x="1703" y="1733"/>
                  </a:cubicBezTo>
                  <a:cubicBezTo>
                    <a:pt x="1703" y="1733"/>
                    <a:pt x="1642" y="1733"/>
                    <a:pt x="1642" y="1702"/>
                  </a:cubicBezTo>
                  <a:cubicBezTo>
                    <a:pt x="1642" y="1702"/>
                    <a:pt x="1642" y="1702"/>
                    <a:pt x="1703" y="1672"/>
                  </a:cubicBezTo>
                  <a:lnTo>
                    <a:pt x="1642" y="1672"/>
                  </a:lnTo>
                  <a:lnTo>
                    <a:pt x="1642" y="1642"/>
                  </a:lnTo>
                  <a:cubicBezTo>
                    <a:pt x="1551" y="1642"/>
                    <a:pt x="1551" y="1642"/>
                    <a:pt x="1551" y="1611"/>
                  </a:cubicBezTo>
                  <a:cubicBezTo>
                    <a:pt x="1642" y="1611"/>
                    <a:pt x="1642" y="1490"/>
                    <a:pt x="1581" y="1490"/>
                  </a:cubicBezTo>
                  <a:lnTo>
                    <a:pt x="1581" y="1459"/>
                  </a:lnTo>
                  <a:cubicBezTo>
                    <a:pt x="1733" y="1459"/>
                    <a:pt x="1672" y="1429"/>
                    <a:pt x="1581" y="1429"/>
                  </a:cubicBezTo>
                  <a:lnTo>
                    <a:pt x="1520" y="1429"/>
                  </a:lnTo>
                  <a:cubicBezTo>
                    <a:pt x="1672" y="1429"/>
                    <a:pt x="1672" y="1398"/>
                    <a:pt x="1581" y="1398"/>
                  </a:cubicBezTo>
                  <a:cubicBezTo>
                    <a:pt x="1733" y="1398"/>
                    <a:pt x="1733" y="1398"/>
                    <a:pt x="1520" y="1368"/>
                  </a:cubicBezTo>
                  <a:lnTo>
                    <a:pt x="1581" y="1368"/>
                  </a:lnTo>
                  <a:cubicBezTo>
                    <a:pt x="1459" y="1368"/>
                    <a:pt x="1459" y="1368"/>
                    <a:pt x="1581" y="1338"/>
                  </a:cubicBezTo>
                  <a:cubicBezTo>
                    <a:pt x="1459" y="1338"/>
                    <a:pt x="1459" y="1307"/>
                    <a:pt x="1611" y="1307"/>
                  </a:cubicBezTo>
                  <a:cubicBezTo>
                    <a:pt x="1611" y="1307"/>
                    <a:pt x="1672" y="1277"/>
                    <a:pt x="1672" y="1246"/>
                  </a:cubicBezTo>
                  <a:cubicBezTo>
                    <a:pt x="1672" y="1186"/>
                    <a:pt x="1672" y="1186"/>
                    <a:pt x="1611" y="1186"/>
                  </a:cubicBezTo>
                  <a:cubicBezTo>
                    <a:pt x="1611" y="1186"/>
                    <a:pt x="1672" y="1186"/>
                    <a:pt x="1672" y="1155"/>
                  </a:cubicBezTo>
                  <a:lnTo>
                    <a:pt x="1763" y="1155"/>
                  </a:lnTo>
                  <a:cubicBezTo>
                    <a:pt x="1611" y="1125"/>
                    <a:pt x="1611" y="1125"/>
                    <a:pt x="1703" y="1094"/>
                  </a:cubicBezTo>
                  <a:lnTo>
                    <a:pt x="1611" y="1094"/>
                  </a:lnTo>
                  <a:cubicBezTo>
                    <a:pt x="1551" y="1064"/>
                    <a:pt x="1551" y="1064"/>
                    <a:pt x="1611" y="1064"/>
                  </a:cubicBezTo>
                  <a:cubicBezTo>
                    <a:pt x="1703" y="1064"/>
                    <a:pt x="1763" y="1034"/>
                    <a:pt x="1611" y="1034"/>
                  </a:cubicBezTo>
                  <a:lnTo>
                    <a:pt x="1763" y="1034"/>
                  </a:lnTo>
                  <a:cubicBezTo>
                    <a:pt x="1703" y="1034"/>
                    <a:pt x="1642" y="1003"/>
                    <a:pt x="1703" y="1003"/>
                  </a:cubicBezTo>
                  <a:lnTo>
                    <a:pt x="1642" y="1003"/>
                  </a:lnTo>
                  <a:cubicBezTo>
                    <a:pt x="1642" y="1003"/>
                    <a:pt x="1703" y="973"/>
                    <a:pt x="1794" y="973"/>
                  </a:cubicBezTo>
                  <a:lnTo>
                    <a:pt x="1642" y="973"/>
                  </a:lnTo>
                  <a:cubicBezTo>
                    <a:pt x="1703" y="973"/>
                    <a:pt x="1703" y="973"/>
                    <a:pt x="1703" y="942"/>
                  </a:cubicBezTo>
                  <a:lnTo>
                    <a:pt x="1338" y="942"/>
                  </a:lnTo>
                  <a:cubicBezTo>
                    <a:pt x="1216" y="942"/>
                    <a:pt x="1216" y="942"/>
                    <a:pt x="1338" y="912"/>
                  </a:cubicBezTo>
                  <a:lnTo>
                    <a:pt x="1642" y="912"/>
                  </a:lnTo>
                  <a:cubicBezTo>
                    <a:pt x="1642" y="912"/>
                    <a:pt x="1642" y="882"/>
                    <a:pt x="1733" y="882"/>
                  </a:cubicBezTo>
                  <a:lnTo>
                    <a:pt x="1581" y="882"/>
                  </a:lnTo>
                  <a:cubicBezTo>
                    <a:pt x="1581" y="851"/>
                    <a:pt x="1581" y="851"/>
                    <a:pt x="1520" y="851"/>
                  </a:cubicBezTo>
                  <a:lnTo>
                    <a:pt x="1429" y="851"/>
                  </a:lnTo>
                  <a:cubicBezTo>
                    <a:pt x="1520" y="851"/>
                    <a:pt x="1520" y="821"/>
                    <a:pt x="1520" y="821"/>
                  </a:cubicBezTo>
                  <a:lnTo>
                    <a:pt x="1581" y="821"/>
                  </a:lnTo>
                  <a:cubicBezTo>
                    <a:pt x="1520" y="821"/>
                    <a:pt x="1429" y="791"/>
                    <a:pt x="1520" y="791"/>
                  </a:cubicBezTo>
                  <a:lnTo>
                    <a:pt x="1581" y="791"/>
                  </a:lnTo>
                  <a:cubicBezTo>
                    <a:pt x="1672" y="791"/>
                    <a:pt x="1581" y="760"/>
                    <a:pt x="1581" y="760"/>
                  </a:cubicBezTo>
                  <a:lnTo>
                    <a:pt x="1611" y="760"/>
                  </a:lnTo>
                  <a:cubicBezTo>
                    <a:pt x="1733" y="730"/>
                    <a:pt x="1733" y="730"/>
                    <a:pt x="1611" y="730"/>
                  </a:cubicBezTo>
                  <a:lnTo>
                    <a:pt x="1520" y="730"/>
                  </a:lnTo>
                  <a:cubicBezTo>
                    <a:pt x="1459" y="699"/>
                    <a:pt x="1307" y="699"/>
                    <a:pt x="1247" y="699"/>
                  </a:cubicBezTo>
                  <a:lnTo>
                    <a:pt x="1520" y="699"/>
                  </a:lnTo>
                  <a:cubicBezTo>
                    <a:pt x="1611" y="699"/>
                    <a:pt x="1611" y="669"/>
                    <a:pt x="1611" y="669"/>
                  </a:cubicBezTo>
                  <a:cubicBezTo>
                    <a:pt x="1611" y="669"/>
                    <a:pt x="1611" y="639"/>
                    <a:pt x="1672" y="639"/>
                  </a:cubicBezTo>
                  <a:lnTo>
                    <a:pt x="1551" y="639"/>
                  </a:lnTo>
                  <a:cubicBezTo>
                    <a:pt x="1703" y="639"/>
                    <a:pt x="1763" y="578"/>
                    <a:pt x="1611" y="578"/>
                  </a:cubicBezTo>
                  <a:cubicBezTo>
                    <a:pt x="1703" y="547"/>
                    <a:pt x="1703" y="547"/>
                    <a:pt x="1611" y="517"/>
                  </a:cubicBezTo>
                  <a:cubicBezTo>
                    <a:pt x="1703" y="517"/>
                    <a:pt x="1703" y="517"/>
                    <a:pt x="1642" y="487"/>
                  </a:cubicBezTo>
                  <a:cubicBezTo>
                    <a:pt x="1642" y="456"/>
                    <a:pt x="1642" y="456"/>
                    <a:pt x="1551" y="456"/>
                  </a:cubicBezTo>
                  <a:lnTo>
                    <a:pt x="1642" y="456"/>
                  </a:lnTo>
                  <a:cubicBezTo>
                    <a:pt x="1794" y="456"/>
                    <a:pt x="1794" y="456"/>
                    <a:pt x="1551" y="426"/>
                  </a:cubicBezTo>
                  <a:lnTo>
                    <a:pt x="1642" y="426"/>
                  </a:lnTo>
                  <a:cubicBezTo>
                    <a:pt x="1703" y="426"/>
                    <a:pt x="1581" y="395"/>
                    <a:pt x="1429" y="395"/>
                  </a:cubicBezTo>
                  <a:lnTo>
                    <a:pt x="1490" y="395"/>
                  </a:lnTo>
                  <a:cubicBezTo>
                    <a:pt x="1581" y="395"/>
                    <a:pt x="1581" y="395"/>
                    <a:pt x="1581" y="365"/>
                  </a:cubicBezTo>
                  <a:lnTo>
                    <a:pt x="1368" y="365"/>
                  </a:lnTo>
                  <a:cubicBezTo>
                    <a:pt x="1490" y="335"/>
                    <a:pt x="1581" y="335"/>
                    <a:pt x="1581" y="335"/>
                  </a:cubicBezTo>
                  <a:cubicBezTo>
                    <a:pt x="1581" y="304"/>
                    <a:pt x="1581" y="304"/>
                    <a:pt x="1642" y="304"/>
                  </a:cubicBezTo>
                  <a:lnTo>
                    <a:pt x="1581" y="304"/>
                  </a:lnTo>
                  <a:lnTo>
                    <a:pt x="1581" y="274"/>
                  </a:lnTo>
                  <a:cubicBezTo>
                    <a:pt x="1733" y="243"/>
                    <a:pt x="1733" y="243"/>
                    <a:pt x="1520" y="243"/>
                  </a:cubicBezTo>
                  <a:lnTo>
                    <a:pt x="1581" y="243"/>
                  </a:lnTo>
                  <a:cubicBezTo>
                    <a:pt x="1672" y="243"/>
                    <a:pt x="1672" y="243"/>
                    <a:pt x="1520" y="213"/>
                  </a:cubicBezTo>
                  <a:cubicBezTo>
                    <a:pt x="1672" y="213"/>
                    <a:pt x="1672" y="183"/>
                    <a:pt x="1611" y="183"/>
                  </a:cubicBezTo>
                  <a:lnTo>
                    <a:pt x="1520" y="183"/>
                  </a:lnTo>
                  <a:cubicBezTo>
                    <a:pt x="1611" y="183"/>
                    <a:pt x="1611" y="183"/>
                    <a:pt x="1520" y="152"/>
                  </a:cubicBezTo>
                  <a:lnTo>
                    <a:pt x="1247" y="152"/>
                  </a:lnTo>
                  <a:cubicBezTo>
                    <a:pt x="1229" y="152"/>
                    <a:pt x="1219" y="152"/>
                    <a:pt x="1214" y="152"/>
                  </a:cubicBezTo>
                  <a:lnTo>
                    <a:pt x="1214" y="152"/>
                  </a:lnTo>
                  <a:cubicBezTo>
                    <a:pt x="1207" y="152"/>
                    <a:pt x="1197" y="152"/>
                    <a:pt x="1186" y="152"/>
                  </a:cubicBezTo>
                  <a:cubicBezTo>
                    <a:pt x="1226" y="152"/>
                    <a:pt x="1213" y="139"/>
                    <a:pt x="1172" y="139"/>
                  </a:cubicBezTo>
                  <a:cubicBezTo>
                    <a:pt x="1152" y="139"/>
                    <a:pt x="1125" y="142"/>
                    <a:pt x="1095" y="152"/>
                  </a:cubicBezTo>
                  <a:lnTo>
                    <a:pt x="943" y="152"/>
                  </a:lnTo>
                  <a:cubicBezTo>
                    <a:pt x="943" y="122"/>
                    <a:pt x="1034" y="122"/>
                    <a:pt x="1095" y="122"/>
                  </a:cubicBezTo>
                  <a:lnTo>
                    <a:pt x="1247" y="122"/>
                  </a:lnTo>
                  <a:cubicBezTo>
                    <a:pt x="1247" y="137"/>
                    <a:pt x="1247" y="145"/>
                    <a:pt x="1239" y="148"/>
                  </a:cubicBezTo>
                  <a:lnTo>
                    <a:pt x="1239" y="148"/>
                  </a:lnTo>
                  <a:cubicBezTo>
                    <a:pt x="1277" y="145"/>
                    <a:pt x="1353" y="137"/>
                    <a:pt x="1459" y="122"/>
                  </a:cubicBezTo>
                  <a:lnTo>
                    <a:pt x="1551" y="122"/>
                  </a:lnTo>
                  <a:cubicBezTo>
                    <a:pt x="1399" y="122"/>
                    <a:pt x="1399" y="122"/>
                    <a:pt x="1459" y="91"/>
                  </a:cubicBezTo>
                  <a:lnTo>
                    <a:pt x="1551" y="91"/>
                  </a:lnTo>
                  <a:cubicBezTo>
                    <a:pt x="1399" y="91"/>
                    <a:pt x="1399" y="91"/>
                    <a:pt x="1459" y="61"/>
                  </a:cubicBezTo>
                  <a:lnTo>
                    <a:pt x="1551" y="61"/>
                  </a:lnTo>
                  <a:cubicBezTo>
                    <a:pt x="1459" y="31"/>
                    <a:pt x="1459" y="31"/>
                    <a:pt x="1551" y="31"/>
                  </a:cubicBezTo>
                  <a:lnTo>
                    <a:pt x="1247" y="31"/>
                  </a:lnTo>
                  <a:cubicBezTo>
                    <a:pt x="1247" y="31"/>
                    <a:pt x="1247" y="31"/>
                    <a:pt x="11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14"/>
            <p:cNvSpPr/>
            <p:nvPr/>
          </p:nvSpPr>
          <p:spPr>
            <a:xfrm>
              <a:off x="2264543" y="2189898"/>
              <a:ext cx="394300" cy="451497"/>
            </a:xfrm>
            <a:custGeom>
              <a:rect b="b" l="l" r="r" t="t"/>
              <a:pathLst>
                <a:path extrusionOk="0" h="27289" w="23832">
                  <a:moveTo>
                    <a:pt x="11916" y="1"/>
                  </a:moveTo>
                  <a:cubicBezTo>
                    <a:pt x="11719" y="1"/>
                    <a:pt x="11521" y="69"/>
                    <a:pt x="11369" y="206"/>
                  </a:cubicBezTo>
                  <a:lnTo>
                    <a:pt x="487" y="11118"/>
                  </a:lnTo>
                  <a:cubicBezTo>
                    <a:pt x="1" y="11604"/>
                    <a:pt x="335" y="12425"/>
                    <a:pt x="1004" y="12425"/>
                  </a:cubicBezTo>
                  <a:lnTo>
                    <a:pt x="4834" y="12425"/>
                  </a:lnTo>
                  <a:cubicBezTo>
                    <a:pt x="5229" y="12425"/>
                    <a:pt x="5563" y="12759"/>
                    <a:pt x="5563" y="13154"/>
                  </a:cubicBezTo>
                  <a:lnTo>
                    <a:pt x="5563" y="26528"/>
                  </a:lnTo>
                  <a:cubicBezTo>
                    <a:pt x="5563" y="26954"/>
                    <a:pt x="5928" y="27288"/>
                    <a:pt x="6323" y="27288"/>
                  </a:cubicBezTo>
                  <a:lnTo>
                    <a:pt x="17509" y="27288"/>
                  </a:lnTo>
                  <a:cubicBezTo>
                    <a:pt x="17934" y="27288"/>
                    <a:pt x="18269" y="26954"/>
                    <a:pt x="18269" y="26528"/>
                  </a:cubicBezTo>
                  <a:lnTo>
                    <a:pt x="18269" y="13154"/>
                  </a:lnTo>
                  <a:cubicBezTo>
                    <a:pt x="18269" y="12759"/>
                    <a:pt x="18603" y="12425"/>
                    <a:pt x="19029" y="12425"/>
                  </a:cubicBezTo>
                  <a:lnTo>
                    <a:pt x="22828" y="12425"/>
                  </a:lnTo>
                  <a:cubicBezTo>
                    <a:pt x="23497" y="12425"/>
                    <a:pt x="23831" y="11604"/>
                    <a:pt x="23345" y="11118"/>
                  </a:cubicBezTo>
                  <a:lnTo>
                    <a:pt x="12463" y="206"/>
                  </a:lnTo>
                  <a:cubicBezTo>
                    <a:pt x="12311" y="69"/>
                    <a:pt x="12114" y="1"/>
                    <a:pt x="11916"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14"/>
            <p:cNvSpPr/>
            <p:nvPr/>
          </p:nvSpPr>
          <p:spPr>
            <a:xfrm>
              <a:off x="2127245" y="2643406"/>
              <a:ext cx="668368" cy="107642"/>
            </a:xfrm>
            <a:custGeom>
              <a:rect b="b" l="l" r="r" t="t"/>
              <a:pathLst>
                <a:path extrusionOk="0" h="6506" w="40397">
                  <a:moveTo>
                    <a:pt x="404" y="335"/>
                  </a:moveTo>
                  <a:cubicBezTo>
                    <a:pt x="457" y="335"/>
                    <a:pt x="563" y="365"/>
                    <a:pt x="670" y="426"/>
                  </a:cubicBezTo>
                  <a:cubicBezTo>
                    <a:pt x="913" y="487"/>
                    <a:pt x="913" y="487"/>
                    <a:pt x="670" y="487"/>
                  </a:cubicBezTo>
                  <a:cubicBezTo>
                    <a:pt x="578" y="487"/>
                    <a:pt x="457" y="487"/>
                    <a:pt x="457" y="426"/>
                  </a:cubicBezTo>
                  <a:cubicBezTo>
                    <a:pt x="350" y="365"/>
                    <a:pt x="350" y="335"/>
                    <a:pt x="404" y="335"/>
                  </a:cubicBezTo>
                  <a:close/>
                  <a:moveTo>
                    <a:pt x="37752" y="882"/>
                  </a:moveTo>
                  <a:lnTo>
                    <a:pt x="37752" y="943"/>
                  </a:lnTo>
                  <a:cubicBezTo>
                    <a:pt x="37752" y="973"/>
                    <a:pt x="37874" y="973"/>
                    <a:pt x="37996" y="973"/>
                  </a:cubicBezTo>
                  <a:lnTo>
                    <a:pt x="37996" y="943"/>
                  </a:lnTo>
                  <a:cubicBezTo>
                    <a:pt x="37996" y="943"/>
                    <a:pt x="37874" y="882"/>
                    <a:pt x="37752" y="882"/>
                  </a:cubicBezTo>
                  <a:close/>
                  <a:moveTo>
                    <a:pt x="39546" y="1004"/>
                  </a:moveTo>
                  <a:cubicBezTo>
                    <a:pt x="39667" y="1004"/>
                    <a:pt x="39667" y="1034"/>
                    <a:pt x="39667" y="1095"/>
                  </a:cubicBezTo>
                  <a:cubicBezTo>
                    <a:pt x="39667" y="1156"/>
                    <a:pt x="39667" y="1156"/>
                    <a:pt x="39546" y="1156"/>
                  </a:cubicBezTo>
                  <a:cubicBezTo>
                    <a:pt x="39546" y="1156"/>
                    <a:pt x="39424" y="1095"/>
                    <a:pt x="39424" y="1034"/>
                  </a:cubicBezTo>
                  <a:lnTo>
                    <a:pt x="39546" y="1004"/>
                  </a:lnTo>
                  <a:close/>
                  <a:moveTo>
                    <a:pt x="39594" y="1602"/>
                  </a:moveTo>
                  <a:cubicBezTo>
                    <a:pt x="39637" y="1602"/>
                    <a:pt x="39637" y="1632"/>
                    <a:pt x="39637" y="1703"/>
                  </a:cubicBezTo>
                  <a:cubicBezTo>
                    <a:pt x="39637" y="1753"/>
                    <a:pt x="39637" y="1802"/>
                    <a:pt x="39571" y="1802"/>
                  </a:cubicBezTo>
                  <a:cubicBezTo>
                    <a:pt x="39556" y="1802"/>
                    <a:pt x="39538" y="1800"/>
                    <a:pt x="39515" y="1794"/>
                  </a:cubicBezTo>
                  <a:lnTo>
                    <a:pt x="39515" y="1764"/>
                  </a:lnTo>
                  <a:cubicBezTo>
                    <a:pt x="39596" y="1764"/>
                    <a:pt x="39569" y="1737"/>
                    <a:pt x="39515" y="1737"/>
                  </a:cubicBezTo>
                  <a:cubicBezTo>
                    <a:pt x="39488" y="1737"/>
                    <a:pt x="39455" y="1743"/>
                    <a:pt x="39424" y="1764"/>
                  </a:cubicBezTo>
                  <a:lnTo>
                    <a:pt x="39181" y="1764"/>
                  </a:lnTo>
                  <a:cubicBezTo>
                    <a:pt x="39211" y="1703"/>
                    <a:pt x="39303" y="1642"/>
                    <a:pt x="39424" y="1642"/>
                  </a:cubicBezTo>
                  <a:cubicBezTo>
                    <a:pt x="39512" y="1617"/>
                    <a:pt x="39564" y="1602"/>
                    <a:pt x="39594" y="1602"/>
                  </a:cubicBezTo>
                  <a:close/>
                  <a:moveTo>
                    <a:pt x="40214" y="1794"/>
                  </a:moveTo>
                  <a:lnTo>
                    <a:pt x="40093" y="1855"/>
                  </a:lnTo>
                  <a:lnTo>
                    <a:pt x="40093" y="1916"/>
                  </a:lnTo>
                  <a:cubicBezTo>
                    <a:pt x="40214" y="1916"/>
                    <a:pt x="40214" y="1916"/>
                    <a:pt x="40214" y="1855"/>
                  </a:cubicBezTo>
                  <a:lnTo>
                    <a:pt x="40214" y="1794"/>
                  </a:lnTo>
                  <a:close/>
                  <a:moveTo>
                    <a:pt x="30430" y="2505"/>
                  </a:moveTo>
                  <a:cubicBezTo>
                    <a:pt x="30407" y="2505"/>
                    <a:pt x="30371" y="2564"/>
                    <a:pt x="30336" y="2706"/>
                  </a:cubicBezTo>
                  <a:cubicBezTo>
                    <a:pt x="30336" y="2797"/>
                    <a:pt x="30336" y="2797"/>
                    <a:pt x="30397" y="2797"/>
                  </a:cubicBezTo>
                  <a:cubicBezTo>
                    <a:pt x="30397" y="2797"/>
                    <a:pt x="30457" y="2706"/>
                    <a:pt x="30457" y="2584"/>
                  </a:cubicBezTo>
                  <a:cubicBezTo>
                    <a:pt x="30457" y="2534"/>
                    <a:pt x="30447" y="2505"/>
                    <a:pt x="30430" y="2505"/>
                  </a:cubicBezTo>
                  <a:close/>
                  <a:moveTo>
                    <a:pt x="10371" y="4417"/>
                  </a:moveTo>
                  <a:cubicBezTo>
                    <a:pt x="10367" y="4417"/>
                    <a:pt x="10370" y="4442"/>
                    <a:pt x="10390" y="4487"/>
                  </a:cubicBezTo>
                  <a:lnTo>
                    <a:pt x="10390" y="4487"/>
                  </a:lnTo>
                  <a:cubicBezTo>
                    <a:pt x="10384" y="4439"/>
                    <a:pt x="10375" y="4417"/>
                    <a:pt x="10371" y="4417"/>
                  </a:cubicBezTo>
                  <a:close/>
                  <a:moveTo>
                    <a:pt x="10390" y="4487"/>
                  </a:moveTo>
                  <a:cubicBezTo>
                    <a:pt x="10392" y="4503"/>
                    <a:pt x="10394" y="4522"/>
                    <a:pt x="10395" y="4544"/>
                  </a:cubicBezTo>
                  <a:lnTo>
                    <a:pt x="10395" y="4544"/>
                  </a:lnTo>
                  <a:cubicBezTo>
                    <a:pt x="10396" y="4530"/>
                    <a:pt x="10396" y="4515"/>
                    <a:pt x="10396" y="4499"/>
                  </a:cubicBezTo>
                  <a:cubicBezTo>
                    <a:pt x="10394" y="4495"/>
                    <a:pt x="10392" y="4491"/>
                    <a:pt x="10390" y="4487"/>
                  </a:cubicBezTo>
                  <a:close/>
                  <a:moveTo>
                    <a:pt x="32993" y="4580"/>
                  </a:moveTo>
                  <a:cubicBezTo>
                    <a:pt x="33004" y="4580"/>
                    <a:pt x="33011" y="4590"/>
                    <a:pt x="33011" y="4621"/>
                  </a:cubicBezTo>
                  <a:cubicBezTo>
                    <a:pt x="33041" y="4621"/>
                    <a:pt x="32950" y="4742"/>
                    <a:pt x="32889" y="4742"/>
                  </a:cubicBezTo>
                  <a:lnTo>
                    <a:pt x="32889" y="4621"/>
                  </a:lnTo>
                  <a:cubicBezTo>
                    <a:pt x="32930" y="4621"/>
                    <a:pt x="32970" y="4580"/>
                    <a:pt x="32993" y="4580"/>
                  </a:cubicBezTo>
                  <a:close/>
                  <a:moveTo>
                    <a:pt x="38148" y="4499"/>
                  </a:moveTo>
                  <a:cubicBezTo>
                    <a:pt x="38087" y="4499"/>
                    <a:pt x="38117" y="4590"/>
                    <a:pt x="38117" y="4590"/>
                  </a:cubicBezTo>
                  <a:cubicBezTo>
                    <a:pt x="38178" y="4712"/>
                    <a:pt x="38239" y="4712"/>
                    <a:pt x="38300" y="4712"/>
                  </a:cubicBezTo>
                  <a:cubicBezTo>
                    <a:pt x="38362" y="4748"/>
                    <a:pt x="38403" y="4762"/>
                    <a:pt x="38428" y="4762"/>
                  </a:cubicBezTo>
                  <a:cubicBezTo>
                    <a:pt x="38489" y="4762"/>
                    <a:pt x="38455" y="4676"/>
                    <a:pt x="38391" y="4590"/>
                  </a:cubicBezTo>
                  <a:cubicBezTo>
                    <a:pt x="38300" y="4499"/>
                    <a:pt x="38269" y="4499"/>
                    <a:pt x="38148" y="4499"/>
                  </a:cubicBezTo>
                  <a:close/>
                  <a:moveTo>
                    <a:pt x="9849" y="4803"/>
                  </a:moveTo>
                  <a:cubicBezTo>
                    <a:pt x="9809" y="4803"/>
                    <a:pt x="9795" y="4857"/>
                    <a:pt x="9809" y="4857"/>
                  </a:cubicBezTo>
                  <a:cubicBezTo>
                    <a:pt x="9815" y="4857"/>
                    <a:pt x="9829" y="4844"/>
                    <a:pt x="9849" y="4803"/>
                  </a:cubicBezTo>
                  <a:close/>
                  <a:moveTo>
                    <a:pt x="25229" y="4742"/>
                  </a:moveTo>
                  <a:lnTo>
                    <a:pt x="25290" y="4864"/>
                  </a:lnTo>
                  <a:lnTo>
                    <a:pt x="25229" y="4955"/>
                  </a:lnTo>
                  <a:lnTo>
                    <a:pt x="25169" y="4955"/>
                  </a:lnTo>
                  <a:cubicBezTo>
                    <a:pt x="25169" y="4864"/>
                    <a:pt x="25169" y="4742"/>
                    <a:pt x="25229" y="4742"/>
                  </a:cubicBezTo>
                  <a:close/>
                  <a:moveTo>
                    <a:pt x="38847" y="4712"/>
                  </a:moveTo>
                  <a:cubicBezTo>
                    <a:pt x="38938" y="4834"/>
                    <a:pt x="38907" y="4955"/>
                    <a:pt x="38847" y="4955"/>
                  </a:cubicBezTo>
                  <a:cubicBezTo>
                    <a:pt x="38786" y="4955"/>
                    <a:pt x="38695" y="4834"/>
                    <a:pt x="38725" y="4712"/>
                  </a:cubicBezTo>
                  <a:close/>
                  <a:moveTo>
                    <a:pt x="9697" y="4955"/>
                  </a:moveTo>
                  <a:lnTo>
                    <a:pt x="9758" y="5046"/>
                  </a:lnTo>
                  <a:lnTo>
                    <a:pt x="9697" y="5046"/>
                  </a:lnTo>
                  <a:cubicBezTo>
                    <a:pt x="9636" y="5046"/>
                    <a:pt x="9636" y="5046"/>
                    <a:pt x="9636" y="4955"/>
                  </a:cubicBezTo>
                  <a:close/>
                  <a:moveTo>
                    <a:pt x="23922" y="4712"/>
                  </a:moveTo>
                  <a:cubicBezTo>
                    <a:pt x="23983" y="4712"/>
                    <a:pt x="23922" y="4955"/>
                    <a:pt x="23922" y="5046"/>
                  </a:cubicBezTo>
                  <a:cubicBezTo>
                    <a:pt x="23862" y="5046"/>
                    <a:pt x="23862" y="5046"/>
                    <a:pt x="23862" y="4925"/>
                  </a:cubicBezTo>
                  <a:cubicBezTo>
                    <a:pt x="23862" y="4834"/>
                    <a:pt x="23922" y="4712"/>
                    <a:pt x="23922" y="4712"/>
                  </a:cubicBezTo>
                  <a:close/>
                  <a:moveTo>
                    <a:pt x="30020" y="4871"/>
                  </a:moveTo>
                  <a:cubicBezTo>
                    <a:pt x="30042" y="4871"/>
                    <a:pt x="30083" y="4925"/>
                    <a:pt x="30123" y="4925"/>
                  </a:cubicBezTo>
                  <a:cubicBezTo>
                    <a:pt x="30184" y="5046"/>
                    <a:pt x="30184" y="5046"/>
                    <a:pt x="30062" y="5046"/>
                  </a:cubicBezTo>
                  <a:cubicBezTo>
                    <a:pt x="30002" y="5046"/>
                    <a:pt x="30002" y="4925"/>
                    <a:pt x="30002" y="4925"/>
                  </a:cubicBezTo>
                  <a:cubicBezTo>
                    <a:pt x="30002" y="4884"/>
                    <a:pt x="30008" y="4871"/>
                    <a:pt x="30020" y="4871"/>
                  </a:cubicBezTo>
                  <a:close/>
                  <a:moveTo>
                    <a:pt x="31035" y="4834"/>
                  </a:moveTo>
                  <a:cubicBezTo>
                    <a:pt x="31096" y="4834"/>
                    <a:pt x="31157" y="4955"/>
                    <a:pt x="31157" y="4955"/>
                  </a:cubicBezTo>
                  <a:cubicBezTo>
                    <a:pt x="31157" y="5046"/>
                    <a:pt x="31096" y="5046"/>
                    <a:pt x="31096" y="5046"/>
                  </a:cubicBezTo>
                  <a:cubicBezTo>
                    <a:pt x="31035" y="5046"/>
                    <a:pt x="30974" y="5046"/>
                    <a:pt x="30974" y="4925"/>
                  </a:cubicBezTo>
                  <a:cubicBezTo>
                    <a:pt x="30974" y="4925"/>
                    <a:pt x="30974" y="4834"/>
                    <a:pt x="31035" y="4834"/>
                  </a:cubicBezTo>
                  <a:close/>
                  <a:moveTo>
                    <a:pt x="10244" y="4955"/>
                  </a:moveTo>
                  <a:lnTo>
                    <a:pt x="10275" y="5077"/>
                  </a:lnTo>
                  <a:lnTo>
                    <a:pt x="10244" y="5077"/>
                  </a:lnTo>
                  <a:cubicBezTo>
                    <a:pt x="10184" y="5077"/>
                    <a:pt x="10184" y="5077"/>
                    <a:pt x="10184" y="4955"/>
                  </a:cubicBezTo>
                  <a:close/>
                  <a:moveTo>
                    <a:pt x="18542" y="4864"/>
                  </a:moveTo>
                  <a:cubicBezTo>
                    <a:pt x="18603" y="4955"/>
                    <a:pt x="18542" y="5077"/>
                    <a:pt x="18482" y="5077"/>
                  </a:cubicBezTo>
                  <a:cubicBezTo>
                    <a:pt x="18390" y="5077"/>
                    <a:pt x="18390" y="5077"/>
                    <a:pt x="18390" y="4955"/>
                  </a:cubicBezTo>
                  <a:cubicBezTo>
                    <a:pt x="18390" y="4864"/>
                    <a:pt x="18482" y="4864"/>
                    <a:pt x="18542" y="4864"/>
                  </a:cubicBezTo>
                  <a:close/>
                  <a:moveTo>
                    <a:pt x="34075" y="4864"/>
                  </a:moveTo>
                  <a:cubicBezTo>
                    <a:pt x="34075" y="4986"/>
                    <a:pt x="34014" y="5077"/>
                    <a:pt x="34014" y="5077"/>
                  </a:cubicBezTo>
                  <a:lnTo>
                    <a:pt x="33983" y="5077"/>
                  </a:lnTo>
                  <a:cubicBezTo>
                    <a:pt x="33983" y="4986"/>
                    <a:pt x="33983" y="4864"/>
                    <a:pt x="34044" y="4864"/>
                  </a:cubicBezTo>
                  <a:close/>
                  <a:moveTo>
                    <a:pt x="22311" y="4925"/>
                  </a:moveTo>
                  <a:lnTo>
                    <a:pt x="22342" y="5016"/>
                  </a:lnTo>
                  <a:lnTo>
                    <a:pt x="22281" y="5138"/>
                  </a:lnTo>
                  <a:lnTo>
                    <a:pt x="22251" y="5138"/>
                  </a:lnTo>
                  <a:cubicBezTo>
                    <a:pt x="22251" y="5016"/>
                    <a:pt x="22251" y="4925"/>
                    <a:pt x="22311" y="4925"/>
                  </a:cubicBezTo>
                  <a:close/>
                  <a:moveTo>
                    <a:pt x="10609" y="4955"/>
                  </a:moveTo>
                  <a:cubicBezTo>
                    <a:pt x="10731" y="4955"/>
                    <a:pt x="10731" y="4955"/>
                    <a:pt x="10670" y="5077"/>
                  </a:cubicBezTo>
                  <a:cubicBezTo>
                    <a:pt x="10639" y="5122"/>
                    <a:pt x="10609" y="5145"/>
                    <a:pt x="10586" y="5145"/>
                  </a:cubicBezTo>
                  <a:cubicBezTo>
                    <a:pt x="10563" y="5145"/>
                    <a:pt x="10548" y="5122"/>
                    <a:pt x="10548" y="5077"/>
                  </a:cubicBezTo>
                  <a:cubicBezTo>
                    <a:pt x="10548" y="4955"/>
                    <a:pt x="10548" y="4955"/>
                    <a:pt x="10609" y="4955"/>
                  </a:cubicBezTo>
                  <a:close/>
                  <a:moveTo>
                    <a:pt x="16323" y="4925"/>
                  </a:moveTo>
                  <a:cubicBezTo>
                    <a:pt x="16323" y="5046"/>
                    <a:pt x="16263" y="5168"/>
                    <a:pt x="16263" y="5168"/>
                  </a:cubicBezTo>
                  <a:lnTo>
                    <a:pt x="16202" y="5168"/>
                  </a:lnTo>
                  <a:cubicBezTo>
                    <a:pt x="16202" y="5046"/>
                    <a:pt x="16202" y="4925"/>
                    <a:pt x="16263" y="4925"/>
                  </a:cubicBezTo>
                  <a:close/>
                  <a:moveTo>
                    <a:pt x="28755" y="5016"/>
                  </a:moveTo>
                  <a:lnTo>
                    <a:pt x="28816" y="5138"/>
                  </a:lnTo>
                  <a:lnTo>
                    <a:pt x="28755" y="5229"/>
                  </a:lnTo>
                  <a:lnTo>
                    <a:pt x="28694" y="5229"/>
                  </a:lnTo>
                  <a:cubicBezTo>
                    <a:pt x="28694" y="5138"/>
                    <a:pt x="28694" y="5016"/>
                    <a:pt x="28755" y="5016"/>
                  </a:cubicBezTo>
                  <a:close/>
                  <a:moveTo>
                    <a:pt x="9150" y="5046"/>
                  </a:moveTo>
                  <a:cubicBezTo>
                    <a:pt x="9150" y="5046"/>
                    <a:pt x="9211" y="5168"/>
                    <a:pt x="9180" y="5259"/>
                  </a:cubicBezTo>
                  <a:lnTo>
                    <a:pt x="9150" y="5259"/>
                  </a:lnTo>
                  <a:cubicBezTo>
                    <a:pt x="9089" y="5259"/>
                    <a:pt x="9089" y="5168"/>
                    <a:pt x="9089" y="5168"/>
                  </a:cubicBezTo>
                  <a:cubicBezTo>
                    <a:pt x="9089" y="5168"/>
                    <a:pt x="9089" y="5046"/>
                    <a:pt x="9150" y="5046"/>
                  </a:cubicBezTo>
                  <a:close/>
                  <a:moveTo>
                    <a:pt x="35716" y="4773"/>
                  </a:moveTo>
                  <a:cubicBezTo>
                    <a:pt x="35777" y="4803"/>
                    <a:pt x="35837" y="4803"/>
                    <a:pt x="35837" y="4803"/>
                  </a:cubicBezTo>
                  <a:cubicBezTo>
                    <a:pt x="35837" y="4803"/>
                    <a:pt x="35777" y="4894"/>
                    <a:pt x="35716" y="5016"/>
                  </a:cubicBezTo>
                  <a:cubicBezTo>
                    <a:pt x="35650" y="5196"/>
                    <a:pt x="35620" y="5280"/>
                    <a:pt x="35606" y="5280"/>
                  </a:cubicBezTo>
                  <a:cubicBezTo>
                    <a:pt x="35594" y="5280"/>
                    <a:pt x="35594" y="5219"/>
                    <a:pt x="35594" y="5107"/>
                  </a:cubicBezTo>
                  <a:cubicBezTo>
                    <a:pt x="35594" y="5016"/>
                    <a:pt x="35594" y="4894"/>
                    <a:pt x="35716" y="4773"/>
                  </a:cubicBezTo>
                  <a:close/>
                  <a:moveTo>
                    <a:pt x="7007" y="4962"/>
                  </a:moveTo>
                  <a:cubicBezTo>
                    <a:pt x="7016" y="4962"/>
                    <a:pt x="7022" y="4975"/>
                    <a:pt x="7022" y="5016"/>
                  </a:cubicBezTo>
                  <a:lnTo>
                    <a:pt x="7022" y="5138"/>
                  </a:lnTo>
                  <a:cubicBezTo>
                    <a:pt x="6980" y="5201"/>
                    <a:pt x="6937" y="5280"/>
                    <a:pt x="6916" y="5280"/>
                  </a:cubicBezTo>
                  <a:cubicBezTo>
                    <a:pt x="6906" y="5280"/>
                    <a:pt x="6901" y="5265"/>
                    <a:pt x="6901" y="5229"/>
                  </a:cubicBezTo>
                  <a:cubicBezTo>
                    <a:pt x="6901" y="5229"/>
                    <a:pt x="6901" y="5138"/>
                    <a:pt x="6962" y="5016"/>
                  </a:cubicBezTo>
                  <a:cubicBezTo>
                    <a:pt x="6962" y="5016"/>
                    <a:pt x="6989" y="4962"/>
                    <a:pt x="7007" y="4962"/>
                  </a:cubicBezTo>
                  <a:close/>
                  <a:moveTo>
                    <a:pt x="29150" y="5016"/>
                  </a:moveTo>
                  <a:cubicBezTo>
                    <a:pt x="29150" y="5016"/>
                    <a:pt x="29181" y="5138"/>
                    <a:pt x="29181" y="5259"/>
                  </a:cubicBezTo>
                  <a:cubicBezTo>
                    <a:pt x="29181" y="5295"/>
                    <a:pt x="29176" y="5317"/>
                    <a:pt x="29167" y="5317"/>
                  </a:cubicBezTo>
                  <a:cubicBezTo>
                    <a:pt x="29152" y="5317"/>
                    <a:pt x="29126" y="5266"/>
                    <a:pt x="29090" y="5138"/>
                  </a:cubicBezTo>
                  <a:cubicBezTo>
                    <a:pt x="29090" y="5016"/>
                    <a:pt x="29090" y="5016"/>
                    <a:pt x="29150" y="5016"/>
                  </a:cubicBezTo>
                  <a:close/>
                  <a:moveTo>
                    <a:pt x="32008" y="5290"/>
                  </a:moveTo>
                  <a:lnTo>
                    <a:pt x="32068" y="5411"/>
                  </a:lnTo>
                  <a:lnTo>
                    <a:pt x="32008" y="5411"/>
                  </a:lnTo>
                  <a:cubicBezTo>
                    <a:pt x="31977" y="5411"/>
                    <a:pt x="31977" y="5411"/>
                    <a:pt x="31977" y="5290"/>
                  </a:cubicBezTo>
                  <a:close/>
                  <a:moveTo>
                    <a:pt x="32464" y="5168"/>
                  </a:moveTo>
                  <a:lnTo>
                    <a:pt x="32464" y="5168"/>
                  </a:lnTo>
                  <a:cubicBezTo>
                    <a:pt x="32494" y="5198"/>
                    <a:pt x="32494" y="5198"/>
                    <a:pt x="32555" y="5198"/>
                  </a:cubicBezTo>
                  <a:cubicBezTo>
                    <a:pt x="32555" y="5290"/>
                    <a:pt x="32555" y="5411"/>
                    <a:pt x="32494" y="5411"/>
                  </a:cubicBezTo>
                  <a:cubicBezTo>
                    <a:pt x="32486" y="5434"/>
                    <a:pt x="32476" y="5446"/>
                    <a:pt x="32467" y="5446"/>
                  </a:cubicBezTo>
                  <a:cubicBezTo>
                    <a:pt x="32440" y="5446"/>
                    <a:pt x="32418" y="5349"/>
                    <a:pt x="32464" y="5168"/>
                  </a:cubicBezTo>
                  <a:close/>
                  <a:moveTo>
                    <a:pt x="35929" y="5229"/>
                  </a:moveTo>
                  <a:lnTo>
                    <a:pt x="35989" y="5350"/>
                  </a:lnTo>
                  <a:cubicBezTo>
                    <a:pt x="35989" y="5472"/>
                    <a:pt x="35929" y="5472"/>
                    <a:pt x="35868" y="5472"/>
                  </a:cubicBezTo>
                  <a:lnTo>
                    <a:pt x="35868" y="5350"/>
                  </a:lnTo>
                  <a:lnTo>
                    <a:pt x="35929" y="5229"/>
                  </a:lnTo>
                  <a:close/>
                  <a:moveTo>
                    <a:pt x="34530" y="5229"/>
                  </a:moveTo>
                  <a:cubicBezTo>
                    <a:pt x="34561" y="5229"/>
                    <a:pt x="34530" y="5320"/>
                    <a:pt x="34470" y="5563"/>
                  </a:cubicBezTo>
                  <a:cubicBezTo>
                    <a:pt x="34422" y="5599"/>
                    <a:pt x="34393" y="5621"/>
                    <a:pt x="34379" y="5621"/>
                  </a:cubicBezTo>
                  <a:cubicBezTo>
                    <a:pt x="34358" y="5621"/>
                    <a:pt x="34372" y="5570"/>
                    <a:pt x="34409" y="5442"/>
                  </a:cubicBezTo>
                  <a:cubicBezTo>
                    <a:pt x="34470" y="5320"/>
                    <a:pt x="34530" y="5229"/>
                    <a:pt x="34530" y="5229"/>
                  </a:cubicBezTo>
                  <a:close/>
                  <a:moveTo>
                    <a:pt x="5168" y="5320"/>
                  </a:moveTo>
                  <a:cubicBezTo>
                    <a:pt x="5229" y="5320"/>
                    <a:pt x="5229" y="5533"/>
                    <a:pt x="5138" y="5654"/>
                  </a:cubicBezTo>
                  <a:cubicBezTo>
                    <a:pt x="5077" y="5654"/>
                    <a:pt x="5077" y="5654"/>
                    <a:pt x="5077" y="5533"/>
                  </a:cubicBezTo>
                  <a:cubicBezTo>
                    <a:pt x="5077" y="5442"/>
                    <a:pt x="5138" y="5320"/>
                    <a:pt x="5168" y="5320"/>
                  </a:cubicBezTo>
                  <a:close/>
                  <a:moveTo>
                    <a:pt x="31430" y="5502"/>
                  </a:moveTo>
                  <a:cubicBezTo>
                    <a:pt x="31369" y="5502"/>
                    <a:pt x="31369" y="5624"/>
                    <a:pt x="31369" y="5624"/>
                  </a:cubicBezTo>
                  <a:cubicBezTo>
                    <a:pt x="31369" y="5624"/>
                    <a:pt x="31369" y="5715"/>
                    <a:pt x="31430" y="5715"/>
                  </a:cubicBezTo>
                  <a:lnTo>
                    <a:pt x="31461" y="5715"/>
                  </a:lnTo>
                  <a:cubicBezTo>
                    <a:pt x="31461" y="5624"/>
                    <a:pt x="31430" y="5502"/>
                    <a:pt x="31430" y="5502"/>
                  </a:cubicBezTo>
                  <a:close/>
                  <a:moveTo>
                    <a:pt x="11703" y="5533"/>
                  </a:moveTo>
                  <a:lnTo>
                    <a:pt x="11764" y="5654"/>
                  </a:lnTo>
                  <a:cubicBezTo>
                    <a:pt x="11764" y="5746"/>
                    <a:pt x="11703" y="5746"/>
                    <a:pt x="11703" y="5746"/>
                  </a:cubicBezTo>
                  <a:cubicBezTo>
                    <a:pt x="11643" y="5746"/>
                    <a:pt x="11643" y="5746"/>
                    <a:pt x="11643" y="5654"/>
                  </a:cubicBezTo>
                  <a:cubicBezTo>
                    <a:pt x="11643" y="5654"/>
                    <a:pt x="11643" y="5533"/>
                    <a:pt x="11703" y="5533"/>
                  </a:cubicBezTo>
                  <a:close/>
                  <a:moveTo>
                    <a:pt x="23041" y="5594"/>
                  </a:moveTo>
                  <a:cubicBezTo>
                    <a:pt x="23041" y="5715"/>
                    <a:pt x="22980" y="5806"/>
                    <a:pt x="22980" y="5806"/>
                  </a:cubicBezTo>
                  <a:lnTo>
                    <a:pt x="22950" y="5806"/>
                  </a:lnTo>
                  <a:cubicBezTo>
                    <a:pt x="22950" y="5715"/>
                    <a:pt x="22950" y="5594"/>
                    <a:pt x="23010" y="5594"/>
                  </a:cubicBezTo>
                  <a:close/>
                  <a:moveTo>
                    <a:pt x="791" y="1"/>
                  </a:moveTo>
                  <a:cubicBezTo>
                    <a:pt x="578" y="1"/>
                    <a:pt x="457" y="1"/>
                    <a:pt x="366" y="92"/>
                  </a:cubicBezTo>
                  <a:cubicBezTo>
                    <a:pt x="244" y="305"/>
                    <a:pt x="123" y="487"/>
                    <a:pt x="335" y="487"/>
                  </a:cubicBezTo>
                  <a:cubicBezTo>
                    <a:pt x="335" y="487"/>
                    <a:pt x="457" y="517"/>
                    <a:pt x="457" y="578"/>
                  </a:cubicBezTo>
                  <a:cubicBezTo>
                    <a:pt x="457" y="639"/>
                    <a:pt x="335" y="700"/>
                    <a:pt x="335" y="700"/>
                  </a:cubicBezTo>
                  <a:cubicBezTo>
                    <a:pt x="244" y="700"/>
                    <a:pt x="244" y="913"/>
                    <a:pt x="214" y="1186"/>
                  </a:cubicBezTo>
                  <a:cubicBezTo>
                    <a:pt x="214" y="1521"/>
                    <a:pt x="214" y="1673"/>
                    <a:pt x="92" y="1733"/>
                  </a:cubicBezTo>
                  <a:cubicBezTo>
                    <a:pt x="1" y="1794"/>
                    <a:pt x="1" y="1824"/>
                    <a:pt x="1" y="1824"/>
                  </a:cubicBezTo>
                  <a:cubicBezTo>
                    <a:pt x="62" y="1824"/>
                    <a:pt x="62" y="1916"/>
                    <a:pt x="92" y="2037"/>
                  </a:cubicBezTo>
                  <a:cubicBezTo>
                    <a:pt x="92" y="2098"/>
                    <a:pt x="92" y="2189"/>
                    <a:pt x="92" y="2280"/>
                  </a:cubicBezTo>
                  <a:cubicBezTo>
                    <a:pt x="92" y="2372"/>
                    <a:pt x="92" y="2493"/>
                    <a:pt x="92" y="2584"/>
                  </a:cubicBezTo>
                  <a:cubicBezTo>
                    <a:pt x="92" y="3226"/>
                    <a:pt x="92" y="3895"/>
                    <a:pt x="173" y="3895"/>
                  </a:cubicBezTo>
                  <a:cubicBezTo>
                    <a:pt x="176" y="3895"/>
                    <a:pt x="180" y="3894"/>
                    <a:pt x="183" y="3891"/>
                  </a:cubicBezTo>
                  <a:lnTo>
                    <a:pt x="183" y="4074"/>
                  </a:lnTo>
                  <a:cubicBezTo>
                    <a:pt x="92" y="4135"/>
                    <a:pt x="62" y="4317"/>
                    <a:pt x="62" y="4530"/>
                  </a:cubicBezTo>
                  <a:cubicBezTo>
                    <a:pt x="183" y="4651"/>
                    <a:pt x="183" y="4834"/>
                    <a:pt x="183" y="4834"/>
                  </a:cubicBezTo>
                  <a:cubicBezTo>
                    <a:pt x="62" y="4894"/>
                    <a:pt x="62" y="5016"/>
                    <a:pt x="62" y="5198"/>
                  </a:cubicBezTo>
                  <a:cubicBezTo>
                    <a:pt x="62" y="5338"/>
                    <a:pt x="62" y="5442"/>
                    <a:pt x="116" y="5442"/>
                  </a:cubicBezTo>
                  <a:cubicBezTo>
                    <a:pt x="133" y="5442"/>
                    <a:pt x="155" y="5432"/>
                    <a:pt x="183" y="5411"/>
                  </a:cubicBezTo>
                  <a:lnTo>
                    <a:pt x="183" y="5411"/>
                  </a:lnTo>
                  <a:cubicBezTo>
                    <a:pt x="183" y="5442"/>
                    <a:pt x="183" y="5654"/>
                    <a:pt x="153" y="5897"/>
                  </a:cubicBezTo>
                  <a:cubicBezTo>
                    <a:pt x="335" y="5928"/>
                    <a:pt x="518" y="5958"/>
                    <a:pt x="609" y="5989"/>
                  </a:cubicBezTo>
                  <a:cubicBezTo>
                    <a:pt x="609" y="6025"/>
                    <a:pt x="628" y="6040"/>
                    <a:pt x="659" y="6040"/>
                  </a:cubicBezTo>
                  <a:cubicBezTo>
                    <a:pt x="731" y="6040"/>
                    <a:pt x="867" y="5961"/>
                    <a:pt x="974" y="5897"/>
                  </a:cubicBezTo>
                  <a:cubicBezTo>
                    <a:pt x="1065" y="5776"/>
                    <a:pt x="1247" y="5685"/>
                    <a:pt x="1338" y="5685"/>
                  </a:cubicBezTo>
                  <a:cubicBezTo>
                    <a:pt x="1338" y="5685"/>
                    <a:pt x="1247" y="5776"/>
                    <a:pt x="1186" y="5897"/>
                  </a:cubicBezTo>
                  <a:cubicBezTo>
                    <a:pt x="1004" y="6019"/>
                    <a:pt x="1004" y="6019"/>
                    <a:pt x="1186" y="6019"/>
                  </a:cubicBezTo>
                  <a:lnTo>
                    <a:pt x="1369" y="6019"/>
                  </a:lnTo>
                  <a:cubicBezTo>
                    <a:pt x="1460" y="5897"/>
                    <a:pt x="1916" y="5897"/>
                    <a:pt x="2585" y="5897"/>
                  </a:cubicBezTo>
                  <a:cubicBezTo>
                    <a:pt x="2868" y="5897"/>
                    <a:pt x="3084" y="5911"/>
                    <a:pt x="3251" y="5911"/>
                  </a:cubicBezTo>
                  <a:cubicBezTo>
                    <a:pt x="3334" y="5911"/>
                    <a:pt x="3405" y="5908"/>
                    <a:pt x="3466" y="5897"/>
                  </a:cubicBezTo>
                  <a:cubicBezTo>
                    <a:pt x="3648" y="5897"/>
                    <a:pt x="3648" y="5867"/>
                    <a:pt x="3648" y="5806"/>
                  </a:cubicBezTo>
                  <a:cubicBezTo>
                    <a:pt x="3648" y="5746"/>
                    <a:pt x="3664" y="5715"/>
                    <a:pt x="3698" y="5715"/>
                  </a:cubicBezTo>
                  <a:cubicBezTo>
                    <a:pt x="3732" y="5715"/>
                    <a:pt x="3785" y="5746"/>
                    <a:pt x="3861" y="5806"/>
                  </a:cubicBezTo>
                  <a:cubicBezTo>
                    <a:pt x="4081" y="6026"/>
                    <a:pt x="4156" y="6101"/>
                    <a:pt x="4199" y="6101"/>
                  </a:cubicBezTo>
                  <a:cubicBezTo>
                    <a:pt x="4222" y="6101"/>
                    <a:pt x="4235" y="6081"/>
                    <a:pt x="4256" y="6049"/>
                  </a:cubicBezTo>
                  <a:cubicBezTo>
                    <a:pt x="4196" y="6049"/>
                    <a:pt x="4196" y="5928"/>
                    <a:pt x="4196" y="5806"/>
                  </a:cubicBezTo>
                  <a:cubicBezTo>
                    <a:pt x="4196" y="5700"/>
                    <a:pt x="4211" y="5647"/>
                    <a:pt x="4234" y="5647"/>
                  </a:cubicBezTo>
                  <a:cubicBezTo>
                    <a:pt x="4256" y="5647"/>
                    <a:pt x="4287" y="5700"/>
                    <a:pt x="4317" y="5806"/>
                  </a:cubicBezTo>
                  <a:cubicBezTo>
                    <a:pt x="4317" y="5901"/>
                    <a:pt x="4438" y="5941"/>
                    <a:pt x="4588" y="5941"/>
                  </a:cubicBezTo>
                  <a:cubicBezTo>
                    <a:pt x="4823" y="5941"/>
                    <a:pt x="5131" y="5845"/>
                    <a:pt x="5168" y="5715"/>
                  </a:cubicBezTo>
                  <a:lnTo>
                    <a:pt x="5168" y="5837"/>
                  </a:lnTo>
                  <a:cubicBezTo>
                    <a:pt x="5168" y="5928"/>
                    <a:pt x="5229" y="5928"/>
                    <a:pt x="5442" y="5928"/>
                  </a:cubicBezTo>
                  <a:lnTo>
                    <a:pt x="5624" y="5928"/>
                  </a:lnTo>
                  <a:cubicBezTo>
                    <a:pt x="5624" y="5843"/>
                    <a:pt x="5672" y="5812"/>
                    <a:pt x="5730" y="5812"/>
                  </a:cubicBezTo>
                  <a:cubicBezTo>
                    <a:pt x="5818" y="5812"/>
                    <a:pt x="5928" y="5885"/>
                    <a:pt x="5928" y="5958"/>
                  </a:cubicBezTo>
                  <a:cubicBezTo>
                    <a:pt x="5989" y="6049"/>
                    <a:pt x="5989" y="6049"/>
                    <a:pt x="6110" y="6049"/>
                  </a:cubicBezTo>
                  <a:cubicBezTo>
                    <a:pt x="6171" y="5965"/>
                    <a:pt x="6250" y="5933"/>
                    <a:pt x="6324" y="5933"/>
                  </a:cubicBezTo>
                  <a:cubicBezTo>
                    <a:pt x="6437" y="5933"/>
                    <a:pt x="6536" y="6007"/>
                    <a:pt x="6536" y="6080"/>
                  </a:cubicBezTo>
                  <a:lnTo>
                    <a:pt x="6658" y="6080"/>
                  </a:lnTo>
                  <a:cubicBezTo>
                    <a:pt x="6688" y="5958"/>
                    <a:pt x="6810" y="5958"/>
                    <a:pt x="6870" y="5958"/>
                  </a:cubicBezTo>
                  <a:cubicBezTo>
                    <a:pt x="7022" y="5958"/>
                    <a:pt x="7083" y="5958"/>
                    <a:pt x="7022" y="5837"/>
                  </a:cubicBezTo>
                  <a:cubicBezTo>
                    <a:pt x="7022" y="5746"/>
                    <a:pt x="7022" y="5624"/>
                    <a:pt x="7083" y="5624"/>
                  </a:cubicBezTo>
                  <a:lnTo>
                    <a:pt x="7083" y="5746"/>
                  </a:lnTo>
                  <a:cubicBezTo>
                    <a:pt x="7083" y="5837"/>
                    <a:pt x="7235" y="5867"/>
                    <a:pt x="7448" y="5867"/>
                  </a:cubicBezTo>
                  <a:cubicBezTo>
                    <a:pt x="7721" y="5867"/>
                    <a:pt x="7843" y="5867"/>
                    <a:pt x="7904" y="5989"/>
                  </a:cubicBezTo>
                  <a:lnTo>
                    <a:pt x="7934" y="5867"/>
                  </a:lnTo>
                  <a:cubicBezTo>
                    <a:pt x="7965" y="5806"/>
                    <a:pt x="7995" y="5776"/>
                    <a:pt x="8018" y="5776"/>
                  </a:cubicBezTo>
                  <a:cubicBezTo>
                    <a:pt x="8041" y="5776"/>
                    <a:pt x="8056" y="5806"/>
                    <a:pt x="8056" y="5867"/>
                  </a:cubicBezTo>
                  <a:cubicBezTo>
                    <a:pt x="8086" y="5928"/>
                    <a:pt x="8155" y="5958"/>
                    <a:pt x="8231" y="5958"/>
                  </a:cubicBezTo>
                  <a:cubicBezTo>
                    <a:pt x="8307" y="5958"/>
                    <a:pt x="8390" y="5928"/>
                    <a:pt x="8451" y="5867"/>
                  </a:cubicBezTo>
                  <a:lnTo>
                    <a:pt x="8542" y="5867"/>
                  </a:lnTo>
                  <a:cubicBezTo>
                    <a:pt x="8573" y="5989"/>
                    <a:pt x="8626" y="6049"/>
                    <a:pt x="8679" y="6049"/>
                  </a:cubicBezTo>
                  <a:cubicBezTo>
                    <a:pt x="8732" y="6049"/>
                    <a:pt x="8785" y="5989"/>
                    <a:pt x="8816" y="5867"/>
                  </a:cubicBezTo>
                  <a:cubicBezTo>
                    <a:pt x="8816" y="5989"/>
                    <a:pt x="8876" y="5989"/>
                    <a:pt x="8937" y="5989"/>
                  </a:cubicBezTo>
                  <a:cubicBezTo>
                    <a:pt x="8980" y="5932"/>
                    <a:pt x="9048" y="5908"/>
                    <a:pt x="9110" y="5908"/>
                  </a:cubicBezTo>
                  <a:cubicBezTo>
                    <a:pt x="9180" y="5908"/>
                    <a:pt x="9241" y="5940"/>
                    <a:pt x="9241" y="5989"/>
                  </a:cubicBezTo>
                  <a:lnTo>
                    <a:pt x="9302" y="5989"/>
                  </a:lnTo>
                  <a:cubicBezTo>
                    <a:pt x="9363" y="5897"/>
                    <a:pt x="9424" y="5897"/>
                    <a:pt x="9454" y="5897"/>
                  </a:cubicBezTo>
                  <a:cubicBezTo>
                    <a:pt x="9515" y="5897"/>
                    <a:pt x="9576" y="5897"/>
                    <a:pt x="9636" y="5776"/>
                  </a:cubicBezTo>
                  <a:cubicBezTo>
                    <a:pt x="9697" y="5654"/>
                    <a:pt x="9728" y="5654"/>
                    <a:pt x="9728" y="5654"/>
                  </a:cubicBezTo>
                  <a:cubicBezTo>
                    <a:pt x="9788" y="5654"/>
                    <a:pt x="9728" y="5776"/>
                    <a:pt x="9697" y="5897"/>
                  </a:cubicBezTo>
                  <a:cubicBezTo>
                    <a:pt x="9649" y="5934"/>
                    <a:pt x="9644" y="5955"/>
                    <a:pt x="9666" y="5955"/>
                  </a:cubicBezTo>
                  <a:cubicBezTo>
                    <a:pt x="9701" y="5955"/>
                    <a:pt x="9800" y="5904"/>
                    <a:pt x="9910" y="5776"/>
                  </a:cubicBezTo>
                  <a:cubicBezTo>
                    <a:pt x="9986" y="5670"/>
                    <a:pt x="10024" y="5616"/>
                    <a:pt x="10028" y="5616"/>
                  </a:cubicBezTo>
                  <a:lnTo>
                    <a:pt x="10028" y="5616"/>
                  </a:lnTo>
                  <a:cubicBezTo>
                    <a:pt x="10032" y="5616"/>
                    <a:pt x="10001" y="5670"/>
                    <a:pt x="9940" y="5776"/>
                  </a:cubicBezTo>
                  <a:cubicBezTo>
                    <a:pt x="9919" y="5863"/>
                    <a:pt x="9881" y="5935"/>
                    <a:pt x="9895" y="5935"/>
                  </a:cubicBezTo>
                  <a:cubicBezTo>
                    <a:pt x="9901" y="5935"/>
                    <a:pt x="9914" y="5923"/>
                    <a:pt x="9940" y="5897"/>
                  </a:cubicBezTo>
                  <a:cubicBezTo>
                    <a:pt x="9940" y="5897"/>
                    <a:pt x="10062" y="5897"/>
                    <a:pt x="10062" y="5776"/>
                  </a:cubicBezTo>
                  <a:lnTo>
                    <a:pt x="10214" y="5776"/>
                  </a:lnTo>
                  <a:cubicBezTo>
                    <a:pt x="10335" y="5897"/>
                    <a:pt x="10396" y="5897"/>
                    <a:pt x="10457" y="5897"/>
                  </a:cubicBezTo>
                  <a:cubicBezTo>
                    <a:pt x="10472" y="5837"/>
                    <a:pt x="10480" y="5806"/>
                    <a:pt x="10491" y="5806"/>
                  </a:cubicBezTo>
                  <a:cubicBezTo>
                    <a:pt x="10503" y="5806"/>
                    <a:pt x="10518" y="5837"/>
                    <a:pt x="10548" y="5897"/>
                  </a:cubicBezTo>
                  <a:cubicBezTo>
                    <a:pt x="10548" y="5948"/>
                    <a:pt x="10559" y="5977"/>
                    <a:pt x="10571" y="5977"/>
                  </a:cubicBezTo>
                  <a:cubicBezTo>
                    <a:pt x="10588" y="5977"/>
                    <a:pt x="10609" y="5918"/>
                    <a:pt x="10609" y="5776"/>
                  </a:cubicBezTo>
                  <a:cubicBezTo>
                    <a:pt x="10639" y="5730"/>
                    <a:pt x="10670" y="5708"/>
                    <a:pt x="10696" y="5708"/>
                  </a:cubicBezTo>
                  <a:cubicBezTo>
                    <a:pt x="10723" y="5708"/>
                    <a:pt x="10746" y="5730"/>
                    <a:pt x="10761" y="5776"/>
                  </a:cubicBezTo>
                  <a:cubicBezTo>
                    <a:pt x="10761" y="5918"/>
                    <a:pt x="10782" y="5977"/>
                    <a:pt x="10799" y="5977"/>
                  </a:cubicBezTo>
                  <a:cubicBezTo>
                    <a:pt x="10811" y="5977"/>
                    <a:pt x="10822" y="5948"/>
                    <a:pt x="10822" y="5897"/>
                  </a:cubicBezTo>
                  <a:cubicBezTo>
                    <a:pt x="10883" y="5806"/>
                    <a:pt x="10943" y="5806"/>
                    <a:pt x="10943" y="5806"/>
                  </a:cubicBezTo>
                  <a:cubicBezTo>
                    <a:pt x="10943" y="5826"/>
                    <a:pt x="10965" y="5841"/>
                    <a:pt x="11004" y="5853"/>
                  </a:cubicBezTo>
                  <a:lnTo>
                    <a:pt x="11004" y="5853"/>
                  </a:lnTo>
                  <a:cubicBezTo>
                    <a:pt x="11004" y="5736"/>
                    <a:pt x="11005" y="5624"/>
                    <a:pt x="11035" y="5624"/>
                  </a:cubicBezTo>
                  <a:lnTo>
                    <a:pt x="11095" y="5746"/>
                  </a:lnTo>
                  <a:lnTo>
                    <a:pt x="11037" y="5862"/>
                  </a:lnTo>
                  <a:lnTo>
                    <a:pt x="11037" y="5862"/>
                  </a:lnTo>
                  <a:cubicBezTo>
                    <a:pt x="11025" y="5859"/>
                    <a:pt x="11014" y="5856"/>
                    <a:pt x="11004" y="5853"/>
                  </a:cubicBezTo>
                  <a:lnTo>
                    <a:pt x="11004" y="5853"/>
                  </a:lnTo>
                  <a:cubicBezTo>
                    <a:pt x="11004" y="5858"/>
                    <a:pt x="11004" y="5862"/>
                    <a:pt x="11004" y="5867"/>
                  </a:cubicBezTo>
                  <a:lnTo>
                    <a:pt x="11035" y="5867"/>
                  </a:lnTo>
                  <a:lnTo>
                    <a:pt x="11037" y="5862"/>
                  </a:lnTo>
                  <a:lnTo>
                    <a:pt x="11037" y="5862"/>
                  </a:lnTo>
                  <a:cubicBezTo>
                    <a:pt x="11202" y="5900"/>
                    <a:pt x="11559" y="5906"/>
                    <a:pt x="11916" y="5928"/>
                  </a:cubicBezTo>
                  <a:cubicBezTo>
                    <a:pt x="11977" y="5928"/>
                    <a:pt x="12007" y="5806"/>
                    <a:pt x="12007" y="5685"/>
                  </a:cubicBezTo>
                  <a:cubicBezTo>
                    <a:pt x="12007" y="5598"/>
                    <a:pt x="12007" y="5566"/>
                    <a:pt x="12011" y="5566"/>
                  </a:cubicBezTo>
                  <a:cubicBezTo>
                    <a:pt x="12017" y="5566"/>
                    <a:pt x="12032" y="5631"/>
                    <a:pt x="12068" y="5685"/>
                  </a:cubicBezTo>
                  <a:cubicBezTo>
                    <a:pt x="12099" y="5856"/>
                    <a:pt x="12146" y="5947"/>
                    <a:pt x="12176" y="5947"/>
                  </a:cubicBezTo>
                  <a:cubicBezTo>
                    <a:pt x="12205" y="5947"/>
                    <a:pt x="12219" y="5863"/>
                    <a:pt x="12190" y="5685"/>
                  </a:cubicBezTo>
                  <a:cubicBezTo>
                    <a:pt x="12159" y="5578"/>
                    <a:pt x="12144" y="5525"/>
                    <a:pt x="12152" y="5525"/>
                  </a:cubicBezTo>
                  <a:lnTo>
                    <a:pt x="12152" y="5525"/>
                  </a:lnTo>
                  <a:cubicBezTo>
                    <a:pt x="12159" y="5525"/>
                    <a:pt x="12190" y="5578"/>
                    <a:pt x="12250" y="5685"/>
                  </a:cubicBezTo>
                  <a:cubicBezTo>
                    <a:pt x="12266" y="5746"/>
                    <a:pt x="12273" y="5776"/>
                    <a:pt x="12285" y="5776"/>
                  </a:cubicBezTo>
                  <a:cubicBezTo>
                    <a:pt x="12296" y="5776"/>
                    <a:pt x="12311" y="5746"/>
                    <a:pt x="12342" y="5685"/>
                  </a:cubicBezTo>
                  <a:cubicBezTo>
                    <a:pt x="12342" y="5639"/>
                    <a:pt x="12357" y="5616"/>
                    <a:pt x="12372" y="5616"/>
                  </a:cubicBezTo>
                  <a:cubicBezTo>
                    <a:pt x="12387" y="5616"/>
                    <a:pt x="12402" y="5639"/>
                    <a:pt x="12402" y="5685"/>
                  </a:cubicBezTo>
                  <a:cubicBezTo>
                    <a:pt x="12445" y="5771"/>
                    <a:pt x="12473" y="5857"/>
                    <a:pt x="12486" y="5857"/>
                  </a:cubicBezTo>
                  <a:cubicBezTo>
                    <a:pt x="12491" y="5857"/>
                    <a:pt x="12494" y="5842"/>
                    <a:pt x="12494" y="5806"/>
                  </a:cubicBezTo>
                  <a:cubicBezTo>
                    <a:pt x="12494" y="5806"/>
                    <a:pt x="12554" y="5806"/>
                    <a:pt x="12615" y="5928"/>
                  </a:cubicBezTo>
                  <a:cubicBezTo>
                    <a:pt x="12633" y="5963"/>
                    <a:pt x="12651" y="5978"/>
                    <a:pt x="12668" y="5978"/>
                  </a:cubicBezTo>
                  <a:cubicBezTo>
                    <a:pt x="12709" y="5978"/>
                    <a:pt x="12746" y="5892"/>
                    <a:pt x="12767" y="5806"/>
                  </a:cubicBezTo>
                  <a:cubicBezTo>
                    <a:pt x="12858" y="5700"/>
                    <a:pt x="12919" y="5647"/>
                    <a:pt x="12950" y="5647"/>
                  </a:cubicBezTo>
                  <a:cubicBezTo>
                    <a:pt x="12980" y="5647"/>
                    <a:pt x="12980" y="5700"/>
                    <a:pt x="12950" y="5806"/>
                  </a:cubicBezTo>
                  <a:cubicBezTo>
                    <a:pt x="12926" y="5901"/>
                    <a:pt x="12953" y="5941"/>
                    <a:pt x="12999" y="5941"/>
                  </a:cubicBezTo>
                  <a:cubicBezTo>
                    <a:pt x="13070" y="5941"/>
                    <a:pt x="13186" y="5845"/>
                    <a:pt x="13223" y="5715"/>
                  </a:cubicBezTo>
                  <a:cubicBezTo>
                    <a:pt x="13260" y="5587"/>
                    <a:pt x="13274" y="5536"/>
                    <a:pt x="13280" y="5536"/>
                  </a:cubicBezTo>
                  <a:cubicBezTo>
                    <a:pt x="13284" y="5536"/>
                    <a:pt x="13284" y="5557"/>
                    <a:pt x="13284" y="5594"/>
                  </a:cubicBezTo>
                  <a:cubicBezTo>
                    <a:pt x="13284" y="5715"/>
                    <a:pt x="13314" y="5715"/>
                    <a:pt x="13314" y="5715"/>
                  </a:cubicBezTo>
                  <a:cubicBezTo>
                    <a:pt x="13375" y="5715"/>
                    <a:pt x="13436" y="5715"/>
                    <a:pt x="13436" y="5837"/>
                  </a:cubicBezTo>
                  <a:cubicBezTo>
                    <a:pt x="13436" y="5837"/>
                    <a:pt x="13497" y="5837"/>
                    <a:pt x="13588" y="5715"/>
                  </a:cubicBezTo>
                  <a:cubicBezTo>
                    <a:pt x="13632" y="5637"/>
                    <a:pt x="13681" y="5604"/>
                    <a:pt x="13728" y="5604"/>
                  </a:cubicBezTo>
                  <a:cubicBezTo>
                    <a:pt x="13809" y="5604"/>
                    <a:pt x="13884" y="5702"/>
                    <a:pt x="13922" y="5837"/>
                  </a:cubicBezTo>
                  <a:lnTo>
                    <a:pt x="14044" y="5715"/>
                  </a:lnTo>
                  <a:cubicBezTo>
                    <a:pt x="14062" y="5585"/>
                    <a:pt x="14092" y="5490"/>
                    <a:pt x="14113" y="5490"/>
                  </a:cubicBezTo>
                  <a:cubicBezTo>
                    <a:pt x="14126" y="5490"/>
                    <a:pt x="14135" y="5529"/>
                    <a:pt x="14135" y="5624"/>
                  </a:cubicBezTo>
                  <a:lnTo>
                    <a:pt x="14135" y="5715"/>
                  </a:lnTo>
                  <a:cubicBezTo>
                    <a:pt x="14157" y="5637"/>
                    <a:pt x="14200" y="5604"/>
                    <a:pt x="14245" y="5604"/>
                  </a:cubicBezTo>
                  <a:cubicBezTo>
                    <a:pt x="14323" y="5604"/>
                    <a:pt x="14409" y="5702"/>
                    <a:pt x="14409" y="5837"/>
                  </a:cubicBezTo>
                  <a:cubicBezTo>
                    <a:pt x="14409" y="5958"/>
                    <a:pt x="14409" y="5958"/>
                    <a:pt x="14469" y="5958"/>
                  </a:cubicBezTo>
                  <a:lnTo>
                    <a:pt x="14469" y="5837"/>
                  </a:lnTo>
                  <a:cubicBezTo>
                    <a:pt x="14469" y="5746"/>
                    <a:pt x="14469" y="5624"/>
                    <a:pt x="14530" y="5624"/>
                  </a:cubicBezTo>
                  <a:cubicBezTo>
                    <a:pt x="14591" y="5624"/>
                    <a:pt x="14621" y="5624"/>
                    <a:pt x="14621" y="5746"/>
                  </a:cubicBezTo>
                  <a:cubicBezTo>
                    <a:pt x="14665" y="5833"/>
                    <a:pt x="14708" y="5904"/>
                    <a:pt x="14730" y="5904"/>
                  </a:cubicBezTo>
                  <a:cubicBezTo>
                    <a:pt x="14738" y="5904"/>
                    <a:pt x="14743" y="5893"/>
                    <a:pt x="14743" y="5867"/>
                  </a:cubicBezTo>
                  <a:cubicBezTo>
                    <a:pt x="14743" y="5867"/>
                    <a:pt x="14773" y="5867"/>
                    <a:pt x="14834" y="5958"/>
                  </a:cubicBezTo>
                  <a:lnTo>
                    <a:pt x="15047" y="5958"/>
                  </a:lnTo>
                  <a:cubicBezTo>
                    <a:pt x="15075" y="5916"/>
                    <a:pt x="15116" y="5893"/>
                    <a:pt x="15153" y="5893"/>
                  </a:cubicBezTo>
                  <a:cubicBezTo>
                    <a:pt x="15194" y="5893"/>
                    <a:pt x="15229" y="5924"/>
                    <a:pt x="15229" y="5989"/>
                  </a:cubicBezTo>
                  <a:cubicBezTo>
                    <a:pt x="15229" y="5989"/>
                    <a:pt x="15320" y="5989"/>
                    <a:pt x="15381" y="5867"/>
                  </a:cubicBezTo>
                  <a:cubicBezTo>
                    <a:pt x="15503" y="5867"/>
                    <a:pt x="15533" y="5867"/>
                    <a:pt x="15533" y="5989"/>
                  </a:cubicBezTo>
                  <a:cubicBezTo>
                    <a:pt x="15533" y="6034"/>
                    <a:pt x="15533" y="6057"/>
                    <a:pt x="15541" y="6057"/>
                  </a:cubicBezTo>
                  <a:cubicBezTo>
                    <a:pt x="15548" y="6057"/>
                    <a:pt x="15564" y="6034"/>
                    <a:pt x="15594" y="5989"/>
                  </a:cubicBezTo>
                  <a:cubicBezTo>
                    <a:pt x="15594" y="5867"/>
                    <a:pt x="15655" y="5867"/>
                    <a:pt x="15716" y="5867"/>
                  </a:cubicBezTo>
                  <a:lnTo>
                    <a:pt x="15807" y="5867"/>
                  </a:lnTo>
                  <a:cubicBezTo>
                    <a:pt x="15807" y="5746"/>
                    <a:pt x="15807" y="5746"/>
                    <a:pt x="15868" y="5746"/>
                  </a:cubicBezTo>
                  <a:cubicBezTo>
                    <a:pt x="15928" y="5746"/>
                    <a:pt x="16080" y="5867"/>
                    <a:pt x="16141" y="5867"/>
                  </a:cubicBezTo>
                  <a:cubicBezTo>
                    <a:pt x="16293" y="5867"/>
                    <a:pt x="16293" y="5867"/>
                    <a:pt x="16263" y="5776"/>
                  </a:cubicBezTo>
                  <a:cubicBezTo>
                    <a:pt x="16222" y="5776"/>
                    <a:pt x="16209" y="5722"/>
                    <a:pt x="16231" y="5722"/>
                  </a:cubicBezTo>
                  <a:cubicBezTo>
                    <a:pt x="16242" y="5722"/>
                    <a:pt x="16263" y="5735"/>
                    <a:pt x="16293" y="5776"/>
                  </a:cubicBezTo>
                  <a:cubicBezTo>
                    <a:pt x="16354" y="5776"/>
                    <a:pt x="16536" y="5867"/>
                    <a:pt x="16688" y="5867"/>
                  </a:cubicBezTo>
                  <a:cubicBezTo>
                    <a:pt x="16759" y="5877"/>
                    <a:pt x="16806" y="5884"/>
                    <a:pt x="16838" y="5884"/>
                  </a:cubicBezTo>
                  <a:cubicBezTo>
                    <a:pt x="16901" y="5884"/>
                    <a:pt x="16901" y="5857"/>
                    <a:pt x="16901" y="5776"/>
                  </a:cubicBezTo>
                  <a:cubicBezTo>
                    <a:pt x="16871" y="5670"/>
                    <a:pt x="16871" y="5616"/>
                    <a:pt x="16886" y="5616"/>
                  </a:cubicBezTo>
                  <a:lnTo>
                    <a:pt x="16886" y="5616"/>
                  </a:lnTo>
                  <a:cubicBezTo>
                    <a:pt x="16901" y="5616"/>
                    <a:pt x="16931" y="5670"/>
                    <a:pt x="16962" y="5776"/>
                  </a:cubicBezTo>
                  <a:cubicBezTo>
                    <a:pt x="17017" y="5904"/>
                    <a:pt x="17061" y="5955"/>
                    <a:pt x="17087" y="5955"/>
                  </a:cubicBezTo>
                  <a:cubicBezTo>
                    <a:pt x="17104" y="5955"/>
                    <a:pt x="17114" y="5934"/>
                    <a:pt x="17114" y="5897"/>
                  </a:cubicBezTo>
                  <a:cubicBezTo>
                    <a:pt x="17175" y="5776"/>
                    <a:pt x="17175" y="5776"/>
                    <a:pt x="17235" y="5776"/>
                  </a:cubicBezTo>
                  <a:cubicBezTo>
                    <a:pt x="17235" y="5837"/>
                    <a:pt x="17251" y="5867"/>
                    <a:pt x="17277" y="5867"/>
                  </a:cubicBezTo>
                  <a:cubicBezTo>
                    <a:pt x="17304" y="5867"/>
                    <a:pt x="17342" y="5837"/>
                    <a:pt x="17387" y="5776"/>
                  </a:cubicBezTo>
                  <a:cubicBezTo>
                    <a:pt x="17448" y="5776"/>
                    <a:pt x="17448" y="5776"/>
                    <a:pt x="17448" y="5897"/>
                  </a:cubicBezTo>
                  <a:lnTo>
                    <a:pt x="17570" y="5897"/>
                  </a:lnTo>
                  <a:cubicBezTo>
                    <a:pt x="17609" y="5805"/>
                    <a:pt x="17695" y="5770"/>
                    <a:pt x="17784" y="5770"/>
                  </a:cubicBezTo>
                  <a:cubicBezTo>
                    <a:pt x="17900" y="5770"/>
                    <a:pt x="18022" y="5829"/>
                    <a:pt x="18056" y="5897"/>
                  </a:cubicBezTo>
                  <a:cubicBezTo>
                    <a:pt x="18056" y="5897"/>
                    <a:pt x="18086" y="5897"/>
                    <a:pt x="18147" y="5806"/>
                  </a:cubicBezTo>
                  <a:cubicBezTo>
                    <a:pt x="18178" y="5685"/>
                    <a:pt x="18208" y="5624"/>
                    <a:pt x="18231" y="5624"/>
                  </a:cubicBezTo>
                  <a:cubicBezTo>
                    <a:pt x="18254" y="5624"/>
                    <a:pt x="18269" y="5685"/>
                    <a:pt x="18269" y="5806"/>
                  </a:cubicBezTo>
                  <a:cubicBezTo>
                    <a:pt x="18269" y="5913"/>
                    <a:pt x="18269" y="5966"/>
                    <a:pt x="18276" y="5966"/>
                  </a:cubicBezTo>
                  <a:cubicBezTo>
                    <a:pt x="18284" y="5966"/>
                    <a:pt x="18299" y="5913"/>
                    <a:pt x="18330" y="5806"/>
                  </a:cubicBezTo>
                  <a:cubicBezTo>
                    <a:pt x="18343" y="5754"/>
                    <a:pt x="18401" y="5724"/>
                    <a:pt x="18460" y="5724"/>
                  </a:cubicBezTo>
                  <a:cubicBezTo>
                    <a:pt x="18539" y="5724"/>
                    <a:pt x="18620" y="5776"/>
                    <a:pt x="18603" y="5897"/>
                  </a:cubicBezTo>
                  <a:lnTo>
                    <a:pt x="18603" y="6141"/>
                  </a:lnTo>
                  <a:cubicBezTo>
                    <a:pt x="18634" y="6019"/>
                    <a:pt x="18694" y="6019"/>
                    <a:pt x="18694" y="6019"/>
                  </a:cubicBezTo>
                  <a:cubicBezTo>
                    <a:pt x="18694" y="5938"/>
                    <a:pt x="18721" y="5911"/>
                    <a:pt x="18784" y="5911"/>
                  </a:cubicBezTo>
                  <a:cubicBezTo>
                    <a:pt x="18816" y="5911"/>
                    <a:pt x="18856" y="5918"/>
                    <a:pt x="18907" y="5928"/>
                  </a:cubicBezTo>
                  <a:cubicBezTo>
                    <a:pt x="19029" y="5928"/>
                    <a:pt x="19241" y="5806"/>
                    <a:pt x="19363" y="5806"/>
                  </a:cubicBezTo>
                  <a:cubicBezTo>
                    <a:pt x="19454" y="5806"/>
                    <a:pt x="19606" y="5806"/>
                    <a:pt x="19667" y="5928"/>
                  </a:cubicBezTo>
                  <a:cubicBezTo>
                    <a:pt x="19728" y="5928"/>
                    <a:pt x="19789" y="5928"/>
                    <a:pt x="19880" y="5806"/>
                  </a:cubicBezTo>
                  <a:cubicBezTo>
                    <a:pt x="19908" y="5764"/>
                    <a:pt x="19949" y="5741"/>
                    <a:pt x="19985" y="5741"/>
                  </a:cubicBezTo>
                  <a:cubicBezTo>
                    <a:pt x="20027" y="5741"/>
                    <a:pt x="20062" y="5772"/>
                    <a:pt x="20062" y="5837"/>
                  </a:cubicBezTo>
                  <a:lnTo>
                    <a:pt x="20123" y="5837"/>
                  </a:lnTo>
                  <a:cubicBezTo>
                    <a:pt x="20214" y="5715"/>
                    <a:pt x="20275" y="5715"/>
                    <a:pt x="20275" y="5715"/>
                  </a:cubicBezTo>
                  <a:cubicBezTo>
                    <a:pt x="20275" y="5802"/>
                    <a:pt x="20306" y="5874"/>
                    <a:pt x="20335" y="5874"/>
                  </a:cubicBezTo>
                  <a:cubicBezTo>
                    <a:pt x="20346" y="5874"/>
                    <a:pt x="20357" y="5863"/>
                    <a:pt x="20366" y="5837"/>
                  </a:cubicBezTo>
                  <a:cubicBezTo>
                    <a:pt x="20366" y="5715"/>
                    <a:pt x="20427" y="5715"/>
                    <a:pt x="20548" y="5715"/>
                  </a:cubicBezTo>
                  <a:cubicBezTo>
                    <a:pt x="20600" y="5783"/>
                    <a:pt x="21188" y="5823"/>
                    <a:pt x="21693" y="5823"/>
                  </a:cubicBezTo>
                  <a:cubicBezTo>
                    <a:pt x="22088" y="5823"/>
                    <a:pt x="22433" y="5799"/>
                    <a:pt x="22433" y="5746"/>
                  </a:cubicBezTo>
                  <a:lnTo>
                    <a:pt x="22767" y="5746"/>
                  </a:lnTo>
                  <a:cubicBezTo>
                    <a:pt x="22767" y="5852"/>
                    <a:pt x="22819" y="5888"/>
                    <a:pt x="22891" y="5888"/>
                  </a:cubicBezTo>
                  <a:cubicBezTo>
                    <a:pt x="22983" y="5888"/>
                    <a:pt x="23107" y="5827"/>
                    <a:pt x="23193" y="5776"/>
                  </a:cubicBezTo>
                  <a:cubicBezTo>
                    <a:pt x="23254" y="5654"/>
                    <a:pt x="23314" y="5654"/>
                    <a:pt x="23375" y="5654"/>
                  </a:cubicBezTo>
                  <a:cubicBezTo>
                    <a:pt x="23375" y="5783"/>
                    <a:pt x="23431" y="5834"/>
                    <a:pt x="23502" y="5834"/>
                  </a:cubicBezTo>
                  <a:cubicBezTo>
                    <a:pt x="23548" y="5834"/>
                    <a:pt x="23601" y="5812"/>
                    <a:pt x="23649" y="5776"/>
                  </a:cubicBezTo>
                  <a:cubicBezTo>
                    <a:pt x="23664" y="5654"/>
                    <a:pt x="23687" y="5594"/>
                    <a:pt x="23706" y="5594"/>
                  </a:cubicBezTo>
                  <a:cubicBezTo>
                    <a:pt x="23725" y="5594"/>
                    <a:pt x="23740" y="5654"/>
                    <a:pt x="23740" y="5776"/>
                  </a:cubicBezTo>
                  <a:cubicBezTo>
                    <a:pt x="23740" y="5870"/>
                    <a:pt x="23764" y="5923"/>
                    <a:pt x="23799" y="5923"/>
                  </a:cubicBezTo>
                  <a:cubicBezTo>
                    <a:pt x="23842" y="5923"/>
                    <a:pt x="23902" y="5840"/>
                    <a:pt x="23953" y="5654"/>
                  </a:cubicBezTo>
                  <a:cubicBezTo>
                    <a:pt x="23983" y="5609"/>
                    <a:pt x="23998" y="5586"/>
                    <a:pt x="24014" y="5586"/>
                  </a:cubicBezTo>
                  <a:cubicBezTo>
                    <a:pt x="24029" y="5586"/>
                    <a:pt x="24044" y="5609"/>
                    <a:pt x="24074" y="5654"/>
                  </a:cubicBezTo>
                  <a:cubicBezTo>
                    <a:pt x="24110" y="5797"/>
                    <a:pt x="24135" y="5856"/>
                    <a:pt x="24150" y="5856"/>
                  </a:cubicBezTo>
                  <a:cubicBezTo>
                    <a:pt x="24160" y="5856"/>
                    <a:pt x="24166" y="5826"/>
                    <a:pt x="24166" y="5776"/>
                  </a:cubicBezTo>
                  <a:cubicBezTo>
                    <a:pt x="24196" y="5670"/>
                    <a:pt x="24226" y="5616"/>
                    <a:pt x="24257" y="5616"/>
                  </a:cubicBezTo>
                  <a:cubicBezTo>
                    <a:pt x="24287" y="5616"/>
                    <a:pt x="24318" y="5670"/>
                    <a:pt x="24348" y="5776"/>
                  </a:cubicBezTo>
                  <a:cubicBezTo>
                    <a:pt x="24394" y="5882"/>
                    <a:pt x="24416" y="5935"/>
                    <a:pt x="24435" y="5935"/>
                  </a:cubicBezTo>
                  <a:cubicBezTo>
                    <a:pt x="24454" y="5935"/>
                    <a:pt x="24469" y="5882"/>
                    <a:pt x="24500" y="5776"/>
                  </a:cubicBezTo>
                  <a:cubicBezTo>
                    <a:pt x="24530" y="5670"/>
                    <a:pt x="24599" y="5616"/>
                    <a:pt x="24667" y="5616"/>
                  </a:cubicBezTo>
                  <a:cubicBezTo>
                    <a:pt x="24735" y="5616"/>
                    <a:pt x="24804" y="5670"/>
                    <a:pt x="24834" y="5776"/>
                  </a:cubicBezTo>
                  <a:cubicBezTo>
                    <a:pt x="24875" y="5776"/>
                    <a:pt x="24902" y="5830"/>
                    <a:pt x="24924" y="5830"/>
                  </a:cubicBezTo>
                  <a:cubicBezTo>
                    <a:pt x="24936" y="5830"/>
                    <a:pt x="24946" y="5816"/>
                    <a:pt x="24956" y="5776"/>
                  </a:cubicBezTo>
                  <a:lnTo>
                    <a:pt x="24986" y="5897"/>
                  </a:lnTo>
                  <a:lnTo>
                    <a:pt x="25108" y="5897"/>
                  </a:lnTo>
                  <a:lnTo>
                    <a:pt x="25108" y="5776"/>
                  </a:lnTo>
                  <a:cubicBezTo>
                    <a:pt x="25169" y="5776"/>
                    <a:pt x="25473" y="5897"/>
                    <a:pt x="25868" y="5897"/>
                  </a:cubicBezTo>
                  <a:cubicBezTo>
                    <a:pt x="26070" y="5908"/>
                    <a:pt x="26216" y="5914"/>
                    <a:pt x="26317" y="5914"/>
                  </a:cubicBezTo>
                  <a:cubicBezTo>
                    <a:pt x="26520" y="5914"/>
                    <a:pt x="26547" y="5887"/>
                    <a:pt x="26506" y="5806"/>
                  </a:cubicBezTo>
                  <a:cubicBezTo>
                    <a:pt x="26491" y="5700"/>
                    <a:pt x="26506" y="5647"/>
                    <a:pt x="26533" y="5647"/>
                  </a:cubicBezTo>
                  <a:cubicBezTo>
                    <a:pt x="26559" y="5647"/>
                    <a:pt x="26597" y="5700"/>
                    <a:pt x="26628" y="5806"/>
                  </a:cubicBezTo>
                  <a:cubicBezTo>
                    <a:pt x="26688" y="5806"/>
                    <a:pt x="26780" y="5928"/>
                    <a:pt x="26901" y="5928"/>
                  </a:cubicBezTo>
                  <a:cubicBezTo>
                    <a:pt x="27023" y="5928"/>
                    <a:pt x="27114" y="5928"/>
                    <a:pt x="27114" y="6049"/>
                  </a:cubicBezTo>
                  <a:lnTo>
                    <a:pt x="27175" y="6049"/>
                  </a:lnTo>
                  <a:cubicBezTo>
                    <a:pt x="27228" y="5907"/>
                    <a:pt x="27365" y="5848"/>
                    <a:pt x="27500" y="5848"/>
                  </a:cubicBezTo>
                  <a:cubicBezTo>
                    <a:pt x="27595" y="5848"/>
                    <a:pt x="27689" y="5878"/>
                    <a:pt x="27752" y="5928"/>
                  </a:cubicBezTo>
                  <a:cubicBezTo>
                    <a:pt x="27874" y="5928"/>
                    <a:pt x="27935" y="5928"/>
                    <a:pt x="28026" y="5837"/>
                  </a:cubicBezTo>
                  <a:cubicBezTo>
                    <a:pt x="28087" y="5776"/>
                    <a:pt x="28117" y="5746"/>
                    <a:pt x="28140" y="5746"/>
                  </a:cubicBezTo>
                  <a:cubicBezTo>
                    <a:pt x="28163" y="5746"/>
                    <a:pt x="28178" y="5776"/>
                    <a:pt x="28208" y="5837"/>
                  </a:cubicBezTo>
                  <a:cubicBezTo>
                    <a:pt x="28208" y="5891"/>
                    <a:pt x="28325" y="5955"/>
                    <a:pt x="28420" y="5955"/>
                  </a:cubicBezTo>
                  <a:cubicBezTo>
                    <a:pt x="28486" y="5955"/>
                    <a:pt x="28543" y="5924"/>
                    <a:pt x="28543" y="5837"/>
                  </a:cubicBezTo>
                  <a:lnTo>
                    <a:pt x="28573" y="5958"/>
                  </a:lnTo>
                  <a:cubicBezTo>
                    <a:pt x="28590" y="5984"/>
                    <a:pt x="28607" y="5995"/>
                    <a:pt x="28623" y="5995"/>
                  </a:cubicBezTo>
                  <a:cubicBezTo>
                    <a:pt x="28663" y="5995"/>
                    <a:pt x="28694" y="5924"/>
                    <a:pt x="28694" y="5837"/>
                  </a:cubicBezTo>
                  <a:cubicBezTo>
                    <a:pt x="28694" y="5742"/>
                    <a:pt x="28706" y="5690"/>
                    <a:pt x="28722" y="5690"/>
                  </a:cubicBezTo>
                  <a:cubicBezTo>
                    <a:pt x="28742" y="5690"/>
                    <a:pt x="28769" y="5772"/>
                    <a:pt x="28786" y="5958"/>
                  </a:cubicBezTo>
                  <a:cubicBezTo>
                    <a:pt x="28786" y="6087"/>
                    <a:pt x="28808" y="6138"/>
                    <a:pt x="28825" y="6138"/>
                  </a:cubicBezTo>
                  <a:cubicBezTo>
                    <a:pt x="28837" y="6138"/>
                    <a:pt x="28846" y="6116"/>
                    <a:pt x="28846" y="6080"/>
                  </a:cubicBezTo>
                  <a:cubicBezTo>
                    <a:pt x="28889" y="5994"/>
                    <a:pt x="28932" y="5908"/>
                    <a:pt x="28975" y="5908"/>
                  </a:cubicBezTo>
                  <a:cubicBezTo>
                    <a:pt x="28993" y="5908"/>
                    <a:pt x="29011" y="5923"/>
                    <a:pt x="29029" y="5958"/>
                  </a:cubicBezTo>
                  <a:cubicBezTo>
                    <a:pt x="29059" y="5958"/>
                    <a:pt x="29120" y="5958"/>
                    <a:pt x="29120" y="5746"/>
                  </a:cubicBezTo>
                  <a:cubicBezTo>
                    <a:pt x="29120" y="5624"/>
                    <a:pt x="29181" y="5624"/>
                    <a:pt x="29242" y="5624"/>
                  </a:cubicBezTo>
                  <a:cubicBezTo>
                    <a:pt x="29242" y="5746"/>
                    <a:pt x="29242" y="5746"/>
                    <a:pt x="29181" y="5837"/>
                  </a:cubicBezTo>
                  <a:lnTo>
                    <a:pt x="29302" y="5837"/>
                  </a:lnTo>
                  <a:cubicBezTo>
                    <a:pt x="29333" y="5837"/>
                    <a:pt x="29454" y="5958"/>
                    <a:pt x="29454" y="6080"/>
                  </a:cubicBezTo>
                  <a:cubicBezTo>
                    <a:pt x="29478" y="6116"/>
                    <a:pt x="29498" y="6138"/>
                    <a:pt x="29510" y="6138"/>
                  </a:cubicBezTo>
                  <a:cubicBezTo>
                    <a:pt x="29530" y="6138"/>
                    <a:pt x="29534" y="6087"/>
                    <a:pt x="29515" y="5958"/>
                  </a:cubicBezTo>
                  <a:cubicBezTo>
                    <a:pt x="29515" y="5746"/>
                    <a:pt x="29515" y="5746"/>
                    <a:pt x="29606" y="5746"/>
                  </a:cubicBezTo>
                  <a:cubicBezTo>
                    <a:pt x="29667" y="5746"/>
                    <a:pt x="29728" y="5746"/>
                    <a:pt x="29728" y="5867"/>
                  </a:cubicBezTo>
                  <a:cubicBezTo>
                    <a:pt x="29728" y="5958"/>
                    <a:pt x="29728" y="5958"/>
                    <a:pt x="29819" y="5958"/>
                  </a:cubicBezTo>
                  <a:cubicBezTo>
                    <a:pt x="30002" y="5958"/>
                    <a:pt x="30153" y="5624"/>
                    <a:pt x="30214" y="5411"/>
                  </a:cubicBezTo>
                  <a:cubicBezTo>
                    <a:pt x="30214" y="5305"/>
                    <a:pt x="30214" y="5252"/>
                    <a:pt x="30222" y="5252"/>
                  </a:cubicBezTo>
                  <a:cubicBezTo>
                    <a:pt x="30229" y="5252"/>
                    <a:pt x="30245" y="5305"/>
                    <a:pt x="30275" y="5411"/>
                  </a:cubicBezTo>
                  <a:cubicBezTo>
                    <a:pt x="30275" y="5533"/>
                    <a:pt x="30305" y="5533"/>
                    <a:pt x="30366" y="5533"/>
                  </a:cubicBezTo>
                  <a:cubicBezTo>
                    <a:pt x="30366" y="5492"/>
                    <a:pt x="30373" y="5479"/>
                    <a:pt x="30380" y="5479"/>
                  </a:cubicBezTo>
                  <a:cubicBezTo>
                    <a:pt x="30393" y="5479"/>
                    <a:pt x="30407" y="5533"/>
                    <a:pt x="30366" y="5533"/>
                  </a:cubicBezTo>
                  <a:cubicBezTo>
                    <a:pt x="30366" y="5654"/>
                    <a:pt x="30305" y="5654"/>
                    <a:pt x="30275" y="5654"/>
                  </a:cubicBezTo>
                  <a:lnTo>
                    <a:pt x="30275" y="5746"/>
                  </a:lnTo>
                  <a:cubicBezTo>
                    <a:pt x="30290" y="5867"/>
                    <a:pt x="30313" y="5928"/>
                    <a:pt x="30340" y="5928"/>
                  </a:cubicBezTo>
                  <a:cubicBezTo>
                    <a:pt x="30366" y="5928"/>
                    <a:pt x="30397" y="5867"/>
                    <a:pt x="30427" y="5746"/>
                  </a:cubicBezTo>
                  <a:cubicBezTo>
                    <a:pt x="30457" y="5700"/>
                    <a:pt x="30473" y="5677"/>
                    <a:pt x="30488" y="5677"/>
                  </a:cubicBezTo>
                  <a:cubicBezTo>
                    <a:pt x="30503" y="5677"/>
                    <a:pt x="30518" y="5700"/>
                    <a:pt x="30549" y="5746"/>
                  </a:cubicBezTo>
                  <a:cubicBezTo>
                    <a:pt x="30570" y="5831"/>
                    <a:pt x="30607" y="5917"/>
                    <a:pt x="30626" y="5917"/>
                  </a:cubicBezTo>
                  <a:cubicBezTo>
                    <a:pt x="30635" y="5917"/>
                    <a:pt x="30640" y="5903"/>
                    <a:pt x="30640" y="5867"/>
                  </a:cubicBezTo>
                  <a:cubicBezTo>
                    <a:pt x="30640" y="5867"/>
                    <a:pt x="30761" y="5867"/>
                    <a:pt x="30822" y="5989"/>
                  </a:cubicBezTo>
                  <a:cubicBezTo>
                    <a:pt x="30913" y="5989"/>
                    <a:pt x="30974" y="5989"/>
                    <a:pt x="30974" y="5867"/>
                  </a:cubicBezTo>
                  <a:cubicBezTo>
                    <a:pt x="30974" y="5776"/>
                    <a:pt x="31035" y="5776"/>
                    <a:pt x="31096" y="5776"/>
                  </a:cubicBezTo>
                  <a:cubicBezTo>
                    <a:pt x="31126" y="5776"/>
                    <a:pt x="31187" y="5776"/>
                    <a:pt x="31187" y="5654"/>
                  </a:cubicBezTo>
                  <a:cubicBezTo>
                    <a:pt x="31187" y="5533"/>
                    <a:pt x="31248" y="5442"/>
                    <a:pt x="31369" y="5442"/>
                  </a:cubicBezTo>
                  <a:cubicBezTo>
                    <a:pt x="31409" y="5389"/>
                    <a:pt x="31431" y="5359"/>
                    <a:pt x="31449" y="5359"/>
                  </a:cubicBezTo>
                  <a:cubicBezTo>
                    <a:pt x="31472" y="5359"/>
                    <a:pt x="31487" y="5412"/>
                    <a:pt x="31521" y="5533"/>
                  </a:cubicBezTo>
                  <a:cubicBezTo>
                    <a:pt x="31521" y="5654"/>
                    <a:pt x="31582" y="5654"/>
                    <a:pt x="31612" y="5654"/>
                  </a:cubicBezTo>
                  <a:cubicBezTo>
                    <a:pt x="31612" y="5654"/>
                    <a:pt x="31673" y="5654"/>
                    <a:pt x="31734" y="5776"/>
                  </a:cubicBezTo>
                  <a:cubicBezTo>
                    <a:pt x="31752" y="5812"/>
                    <a:pt x="31764" y="5826"/>
                    <a:pt x="31773" y="5826"/>
                  </a:cubicBezTo>
                  <a:cubicBezTo>
                    <a:pt x="31795" y="5826"/>
                    <a:pt x="31795" y="5740"/>
                    <a:pt x="31795" y="5654"/>
                  </a:cubicBezTo>
                  <a:lnTo>
                    <a:pt x="31795" y="5442"/>
                  </a:lnTo>
                  <a:cubicBezTo>
                    <a:pt x="31825" y="5442"/>
                    <a:pt x="31886" y="5654"/>
                    <a:pt x="31886" y="5776"/>
                  </a:cubicBezTo>
                  <a:cubicBezTo>
                    <a:pt x="31916" y="5882"/>
                    <a:pt x="31932" y="5935"/>
                    <a:pt x="31939" y="5935"/>
                  </a:cubicBezTo>
                  <a:cubicBezTo>
                    <a:pt x="31947" y="5935"/>
                    <a:pt x="31947" y="5882"/>
                    <a:pt x="31947" y="5776"/>
                  </a:cubicBezTo>
                  <a:cubicBezTo>
                    <a:pt x="31947" y="5689"/>
                    <a:pt x="31978" y="5617"/>
                    <a:pt x="32029" y="5617"/>
                  </a:cubicBezTo>
                  <a:cubicBezTo>
                    <a:pt x="32050" y="5617"/>
                    <a:pt x="32073" y="5628"/>
                    <a:pt x="32099" y="5654"/>
                  </a:cubicBezTo>
                  <a:cubicBezTo>
                    <a:pt x="32220" y="5654"/>
                    <a:pt x="32312" y="5654"/>
                    <a:pt x="32312" y="5776"/>
                  </a:cubicBezTo>
                  <a:cubicBezTo>
                    <a:pt x="32332" y="5816"/>
                    <a:pt x="32352" y="5830"/>
                    <a:pt x="32370" y="5830"/>
                  </a:cubicBezTo>
                  <a:cubicBezTo>
                    <a:pt x="32406" y="5830"/>
                    <a:pt x="32433" y="5776"/>
                    <a:pt x="32433" y="5776"/>
                  </a:cubicBezTo>
                  <a:cubicBezTo>
                    <a:pt x="32464" y="5715"/>
                    <a:pt x="32494" y="5685"/>
                    <a:pt x="32536" y="5685"/>
                  </a:cubicBezTo>
                  <a:cubicBezTo>
                    <a:pt x="32578" y="5685"/>
                    <a:pt x="32631" y="5715"/>
                    <a:pt x="32707" y="5776"/>
                  </a:cubicBezTo>
                  <a:cubicBezTo>
                    <a:pt x="32844" y="5897"/>
                    <a:pt x="32912" y="5958"/>
                    <a:pt x="32946" y="5958"/>
                  </a:cubicBezTo>
                  <a:cubicBezTo>
                    <a:pt x="32980" y="5958"/>
                    <a:pt x="32980" y="5897"/>
                    <a:pt x="32980" y="5776"/>
                  </a:cubicBezTo>
                  <a:cubicBezTo>
                    <a:pt x="32980" y="5722"/>
                    <a:pt x="32980" y="5658"/>
                    <a:pt x="32993" y="5658"/>
                  </a:cubicBezTo>
                  <a:cubicBezTo>
                    <a:pt x="33001" y="5658"/>
                    <a:pt x="33016" y="5689"/>
                    <a:pt x="33041" y="5776"/>
                  </a:cubicBezTo>
                  <a:cubicBezTo>
                    <a:pt x="33050" y="5813"/>
                    <a:pt x="33062" y="5827"/>
                    <a:pt x="33078" y="5827"/>
                  </a:cubicBezTo>
                  <a:cubicBezTo>
                    <a:pt x="33114" y="5827"/>
                    <a:pt x="33169" y="5748"/>
                    <a:pt x="33254" y="5685"/>
                  </a:cubicBezTo>
                  <a:cubicBezTo>
                    <a:pt x="33284" y="5563"/>
                    <a:pt x="33315" y="5350"/>
                    <a:pt x="33315" y="5229"/>
                  </a:cubicBezTo>
                  <a:cubicBezTo>
                    <a:pt x="33315" y="5108"/>
                    <a:pt x="33315" y="5055"/>
                    <a:pt x="33331" y="5055"/>
                  </a:cubicBezTo>
                  <a:cubicBezTo>
                    <a:pt x="33344" y="5055"/>
                    <a:pt x="33367" y="5085"/>
                    <a:pt x="33406" y="5138"/>
                  </a:cubicBezTo>
                  <a:cubicBezTo>
                    <a:pt x="33467" y="5138"/>
                    <a:pt x="33527" y="5229"/>
                    <a:pt x="33527" y="5350"/>
                  </a:cubicBezTo>
                  <a:cubicBezTo>
                    <a:pt x="33527" y="5472"/>
                    <a:pt x="33467" y="5472"/>
                    <a:pt x="33467" y="5472"/>
                  </a:cubicBezTo>
                  <a:lnTo>
                    <a:pt x="33406" y="5472"/>
                  </a:lnTo>
                  <a:cubicBezTo>
                    <a:pt x="33406" y="5563"/>
                    <a:pt x="33406" y="5685"/>
                    <a:pt x="33527" y="5685"/>
                  </a:cubicBezTo>
                  <a:cubicBezTo>
                    <a:pt x="33543" y="5746"/>
                    <a:pt x="33565" y="5776"/>
                    <a:pt x="33584" y="5776"/>
                  </a:cubicBezTo>
                  <a:cubicBezTo>
                    <a:pt x="33603" y="5776"/>
                    <a:pt x="33619" y="5746"/>
                    <a:pt x="33619" y="5685"/>
                  </a:cubicBezTo>
                  <a:cubicBezTo>
                    <a:pt x="33679" y="5806"/>
                    <a:pt x="33801" y="5806"/>
                    <a:pt x="33892" y="5806"/>
                  </a:cubicBezTo>
                  <a:cubicBezTo>
                    <a:pt x="34014" y="5806"/>
                    <a:pt x="34166" y="5806"/>
                    <a:pt x="34227" y="5928"/>
                  </a:cubicBezTo>
                  <a:cubicBezTo>
                    <a:pt x="34348" y="5928"/>
                    <a:pt x="34378" y="5928"/>
                    <a:pt x="34378" y="5806"/>
                  </a:cubicBezTo>
                  <a:cubicBezTo>
                    <a:pt x="34378" y="5678"/>
                    <a:pt x="34401" y="5627"/>
                    <a:pt x="34418" y="5627"/>
                  </a:cubicBezTo>
                  <a:cubicBezTo>
                    <a:pt x="34430" y="5627"/>
                    <a:pt x="34439" y="5649"/>
                    <a:pt x="34439" y="5685"/>
                  </a:cubicBezTo>
                  <a:cubicBezTo>
                    <a:pt x="34477" y="5835"/>
                    <a:pt x="34758" y="5939"/>
                    <a:pt x="34982" y="5939"/>
                  </a:cubicBezTo>
                  <a:cubicBezTo>
                    <a:pt x="35120" y="5939"/>
                    <a:pt x="35237" y="5899"/>
                    <a:pt x="35260" y="5806"/>
                  </a:cubicBezTo>
                  <a:lnTo>
                    <a:pt x="35351" y="5806"/>
                  </a:lnTo>
                  <a:cubicBezTo>
                    <a:pt x="35416" y="5871"/>
                    <a:pt x="35543" y="5902"/>
                    <a:pt x="35655" y="5902"/>
                  </a:cubicBezTo>
                  <a:cubicBezTo>
                    <a:pt x="35753" y="5902"/>
                    <a:pt x="35840" y="5879"/>
                    <a:pt x="35868" y="5837"/>
                  </a:cubicBezTo>
                  <a:lnTo>
                    <a:pt x="36020" y="5837"/>
                  </a:lnTo>
                  <a:cubicBezTo>
                    <a:pt x="36065" y="5897"/>
                    <a:pt x="36103" y="5928"/>
                    <a:pt x="36138" y="5928"/>
                  </a:cubicBezTo>
                  <a:cubicBezTo>
                    <a:pt x="36172" y="5928"/>
                    <a:pt x="36202" y="5897"/>
                    <a:pt x="36233" y="5837"/>
                  </a:cubicBezTo>
                  <a:cubicBezTo>
                    <a:pt x="36276" y="5750"/>
                    <a:pt x="36289" y="5678"/>
                    <a:pt x="36292" y="5678"/>
                  </a:cubicBezTo>
                  <a:cubicBezTo>
                    <a:pt x="36293" y="5678"/>
                    <a:pt x="36293" y="5689"/>
                    <a:pt x="36293" y="5715"/>
                  </a:cubicBezTo>
                  <a:cubicBezTo>
                    <a:pt x="36293" y="5837"/>
                    <a:pt x="36385" y="5837"/>
                    <a:pt x="36628" y="5837"/>
                  </a:cubicBezTo>
                  <a:cubicBezTo>
                    <a:pt x="36841" y="5837"/>
                    <a:pt x="36841" y="5837"/>
                    <a:pt x="36780" y="5746"/>
                  </a:cubicBezTo>
                  <a:cubicBezTo>
                    <a:pt x="36871" y="5709"/>
                    <a:pt x="36938" y="5694"/>
                    <a:pt x="36986" y="5694"/>
                  </a:cubicBezTo>
                  <a:cubicBezTo>
                    <a:pt x="37099" y="5694"/>
                    <a:pt x="37114" y="5773"/>
                    <a:pt x="37114" y="5837"/>
                  </a:cubicBezTo>
                  <a:cubicBezTo>
                    <a:pt x="37072" y="5949"/>
                    <a:pt x="37095" y="6009"/>
                    <a:pt x="37137" y="6009"/>
                  </a:cubicBezTo>
                  <a:cubicBezTo>
                    <a:pt x="37187" y="6009"/>
                    <a:pt x="37264" y="5926"/>
                    <a:pt x="37296" y="5746"/>
                  </a:cubicBezTo>
                  <a:cubicBezTo>
                    <a:pt x="37332" y="5603"/>
                    <a:pt x="37399" y="5544"/>
                    <a:pt x="37454" y="5544"/>
                  </a:cubicBezTo>
                  <a:cubicBezTo>
                    <a:pt x="37494" y="5544"/>
                    <a:pt x="37527" y="5574"/>
                    <a:pt x="37540" y="5624"/>
                  </a:cubicBezTo>
                  <a:cubicBezTo>
                    <a:pt x="37570" y="5746"/>
                    <a:pt x="37479" y="5746"/>
                    <a:pt x="37388" y="5746"/>
                  </a:cubicBezTo>
                  <a:cubicBezTo>
                    <a:pt x="37388" y="5746"/>
                    <a:pt x="37388" y="5837"/>
                    <a:pt x="37418" y="5958"/>
                  </a:cubicBezTo>
                  <a:cubicBezTo>
                    <a:pt x="37509" y="5958"/>
                    <a:pt x="37509" y="5958"/>
                    <a:pt x="37600" y="5837"/>
                  </a:cubicBezTo>
                  <a:cubicBezTo>
                    <a:pt x="37600" y="5837"/>
                    <a:pt x="37692" y="5837"/>
                    <a:pt x="37752" y="5746"/>
                  </a:cubicBezTo>
                  <a:cubicBezTo>
                    <a:pt x="37813" y="5624"/>
                    <a:pt x="37752" y="5533"/>
                    <a:pt x="37661" y="5411"/>
                  </a:cubicBezTo>
                  <a:cubicBezTo>
                    <a:pt x="37540" y="5290"/>
                    <a:pt x="37631" y="5290"/>
                    <a:pt x="37692" y="5290"/>
                  </a:cubicBezTo>
                  <a:cubicBezTo>
                    <a:pt x="37904" y="5411"/>
                    <a:pt x="37935" y="5533"/>
                    <a:pt x="37904" y="5624"/>
                  </a:cubicBezTo>
                  <a:cubicBezTo>
                    <a:pt x="37813" y="5624"/>
                    <a:pt x="37844" y="5746"/>
                    <a:pt x="37874" y="5837"/>
                  </a:cubicBezTo>
                  <a:cubicBezTo>
                    <a:pt x="37880" y="5861"/>
                    <a:pt x="37901" y="5872"/>
                    <a:pt x="37931" y="5872"/>
                  </a:cubicBezTo>
                  <a:cubicBezTo>
                    <a:pt x="38047" y="5872"/>
                    <a:pt x="38293" y="5702"/>
                    <a:pt x="38269" y="5533"/>
                  </a:cubicBezTo>
                  <a:lnTo>
                    <a:pt x="38269" y="5533"/>
                  </a:lnTo>
                  <a:lnTo>
                    <a:pt x="38330" y="5624"/>
                  </a:lnTo>
                  <a:cubicBezTo>
                    <a:pt x="38391" y="5746"/>
                    <a:pt x="38573" y="5746"/>
                    <a:pt x="38755" y="5746"/>
                  </a:cubicBezTo>
                  <a:cubicBezTo>
                    <a:pt x="38938" y="5746"/>
                    <a:pt x="39029" y="5746"/>
                    <a:pt x="38938" y="5624"/>
                  </a:cubicBezTo>
                  <a:cubicBezTo>
                    <a:pt x="38877" y="5533"/>
                    <a:pt x="38786" y="5411"/>
                    <a:pt x="38877" y="5411"/>
                  </a:cubicBezTo>
                  <a:cubicBezTo>
                    <a:pt x="38786" y="5411"/>
                    <a:pt x="38725" y="5290"/>
                    <a:pt x="38664" y="5198"/>
                  </a:cubicBezTo>
                  <a:lnTo>
                    <a:pt x="38664" y="5198"/>
                  </a:lnTo>
                  <a:cubicBezTo>
                    <a:pt x="38664" y="5198"/>
                    <a:pt x="38877" y="5290"/>
                    <a:pt x="39029" y="5411"/>
                  </a:cubicBezTo>
                  <a:cubicBezTo>
                    <a:pt x="39363" y="5624"/>
                    <a:pt x="39667" y="5746"/>
                    <a:pt x="40032" y="5746"/>
                  </a:cubicBezTo>
                  <a:lnTo>
                    <a:pt x="40154" y="5746"/>
                  </a:lnTo>
                  <a:cubicBezTo>
                    <a:pt x="40154" y="5594"/>
                    <a:pt x="40184" y="5442"/>
                    <a:pt x="40275" y="5442"/>
                  </a:cubicBezTo>
                  <a:cubicBezTo>
                    <a:pt x="40275" y="5259"/>
                    <a:pt x="40275" y="5168"/>
                    <a:pt x="40154" y="5077"/>
                  </a:cubicBezTo>
                  <a:lnTo>
                    <a:pt x="40154" y="4894"/>
                  </a:lnTo>
                  <a:cubicBezTo>
                    <a:pt x="40275" y="4894"/>
                    <a:pt x="40275" y="4682"/>
                    <a:pt x="40154" y="4621"/>
                  </a:cubicBezTo>
                  <a:cubicBezTo>
                    <a:pt x="40032" y="4469"/>
                    <a:pt x="40154" y="4439"/>
                    <a:pt x="40154" y="4347"/>
                  </a:cubicBezTo>
                  <a:cubicBezTo>
                    <a:pt x="40397" y="4287"/>
                    <a:pt x="40397" y="4287"/>
                    <a:pt x="40062" y="4195"/>
                  </a:cubicBezTo>
                  <a:cubicBezTo>
                    <a:pt x="40035" y="4182"/>
                    <a:pt x="40008" y="4176"/>
                    <a:pt x="39982" y="4176"/>
                  </a:cubicBezTo>
                  <a:cubicBezTo>
                    <a:pt x="39892" y="4176"/>
                    <a:pt x="39819" y="4246"/>
                    <a:pt x="39819" y="4317"/>
                  </a:cubicBezTo>
                  <a:lnTo>
                    <a:pt x="39819" y="4560"/>
                  </a:lnTo>
                  <a:lnTo>
                    <a:pt x="39698" y="4256"/>
                  </a:lnTo>
                  <a:cubicBezTo>
                    <a:pt x="39698" y="4165"/>
                    <a:pt x="39607" y="3952"/>
                    <a:pt x="39485" y="3891"/>
                  </a:cubicBezTo>
                  <a:cubicBezTo>
                    <a:pt x="39485" y="3891"/>
                    <a:pt x="39394" y="3831"/>
                    <a:pt x="39394" y="3770"/>
                  </a:cubicBezTo>
                  <a:lnTo>
                    <a:pt x="39394" y="3770"/>
                  </a:lnTo>
                  <a:cubicBezTo>
                    <a:pt x="39394" y="3770"/>
                    <a:pt x="39485" y="3800"/>
                    <a:pt x="39607" y="3861"/>
                  </a:cubicBezTo>
                  <a:cubicBezTo>
                    <a:pt x="39728" y="4013"/>
                    <a:pt x="39819" y="4074"/>
                    <a:pt x="39941" y="4135"/>
                  </a:cubicBezTo>
                  <a:cubicBezTo>
                    <a:pt x="39955" y="4137"/>
                    <a:pt x="39968" y="4137"/>
                    <a:pt x="39981" y="4137"/>
                  </a:cubicBezTo>
                  <a:cubicBezTo>
                    <a:pt x="40168" y="4137"/>
                    <a:pt x="40261" y="3944"/>
                    <a:pt x="40062" y="3831"/>
                  </a:cubicBezTo>
                  <a:cubicBezTo>
                    <a:pt x="40062" y="3770"/>
                    <a:pt x="40062" y="3770"/>
                    <a:pt x="40154" y="3709"/>
                  </a:cubicBezTo>
                  <a:cubicBezTo>
                    <a:pt x="40176" y="3720"/>
                    <a:pt x="40194" y="3725"/>
                    <a:pt x="40207" y="3725"/>
                  </a:cubicBezTo>
                  <a:cubicBezTo>
                    <a:pt x="40268" y="3725"/>
                    <a:pt x="40237" y="3621"/>
                    <a:pt x="40062" y="3496"/>
                  </a:cubicBezTo>
                  <a:cubicBezTo>
                    <a:pt x="39850" y="3314"/>
                    <a:pt x="39850" y="3253"/>
                    <a:pt x="40062" y="3223"/>
                  </a:cubicBezTo>
                  <a:cubicBezTo>
                    <a:pt x="40275" y="3101"/>
                    <a:pt x="40275" y="2706"/>
                    <a:pt x="40184" y="2706"/>
                  </a:cubicBezTo>
                  <a:cubicBezTo>
                    <a:pt x="40062" y="2706"/>
                    <a:pt x="40002" y="2615"/>
                    <a:pt x="40002" y="2554"/>
                  </a:cubicBezTo>
                  <a:cubicBezTo>
                    <a:pt x="40002" y="2524"/>
                    <a:pt x="40002" y="2463"/>
                    <a:pt x="40002" y="2432"/>
                  </a:cubicBezTo>
                  <a:cubicBezTo>
                    <a:pt x="40032" y="2402"/>
                    <a:pt x="40032" y="2402"/>
                    <a:pt x="40062" y="2372"/>
                  </a:cubicBezTo>
                  <a:cubicBezTo>
                    <a:pt x="40184" y="2311"/>
                    <a:pt x="40184" y="2280"/>
                    <a:pt x="40062" y="2220"/>
                  </a:cubicBezTo>
                  <a:cubicBezTo>
                    <a:pt x="40184" y="2220"/>
                    <a:pt x="40306" y="2159"/>
                    <a:pt x="40184" y="2098"/>
                  </a:cubicBezTo>
                  <a:cubicBezTo>
                    <a:pt x="40184" y="2098"/>
                    <a:pt x="40184" y="2085"/>
                    <a:pt x="40157" y="2085"/>
                  </a:cubicBezTo>
                  <a:cubicBezTo>
                    <a:pt x="40144" y="2085"/>
                    <a:pt x="40123" y="2088"/>
                    <a:pt x="40093" y="2098"/>
                  </a:cubicBezTo>
                  <a:cubicBezTo>
                    <a:pt x="40093" y="2098"/>
                    <a:pt x="39971" y="2068"/>
                    <a:pt x="39850" y="2007"/>
                  </a:cubicBezTo>
                  <a:cubicBezTo>
                    <a:pt x="39850" y="2037"/>
                    <a:pt x="39759" y="2037"/>
                    <a:pt x="39637" y="2037"/>
                  </a:cubicBezTo>
                  <a:cubicBezTo>
                    <a:pt x="39515" y="2037"/>
                    <a:pt x="39637" y="1824"/>
                    <a:pt x="39971" y="1733"/>
                  </a:cubicBezTo>
                  <a:lnTo>
                    <a:pt x="40184" y="1612"/>
                  </a:lnTo>
                  <a:lnTo>
                    <a:pt x="39971" y="1612"/>
                  </a:lnTo>
                  <a:cubicBezTo>
                    <a:pt x="39971" y="1581"/>
                    <a:pt x="39971" y="1521"/>
                    <a:pt x="40093" y="1521"/>
                  </a:cubicBezTo>
                  <a:cubicBezTo>
                    <a:pt x="40184" y="1521"/>
                    <a:pt x="40184" y="1521"/>
                    <a:pt x="40214" y="1460"/>
                  </a:cubicBezTo>
                  <a:cubicBezTo>
                    <a:pt x="40214" y="1460"/>
                    <a:pt x="40214" y="1399"/>
                    <a:pt x="40093" y="1399"/>
                  </a:cubicBezTo>
                  <a:cubicBezTo>
                    <a:pt x="39880" y="1399"/>
                    <a:pt x="39880" y="1399"/>
                    <a:pt x="39971" y="1369"/>
                  </a:cubicBezTo>
                  <a:cubicBezTo>
                    <a:pt x="40214" y="1308"/>
                    <a:pt x="40214" y="1247"/>
                    <a:pt x="39971" y="1186"/>
                  </a:cubicBezTo>
                  <a:cubicBezTo>
                    <a:pt x="39759" y="1186"/>
                    <a:pt x="39759" y="1186"/>
                    <a:pt x="39971" y="1125"/>
                  </a:cubicBezTo>
                  <a:cubicBezTo>
                    <a:pt x="40093" y="1125"/>
                    <a:pt x="40214" y="1095"/>
                    <a:pt x="40214" y="1034"/>
                  </a:cubicBezTo>
                  <a:lnTo>
                    <a:pt x="40093" y="1034"/>
                  </a:lnTo>
                  <a:cubicBezTo>
                    <a:pt x="39880" y="1034"/>
                    <a:pt x="39880" y="973"/>
                    <a:pt x="40002" y="913"/>
                  </a:cubicBezTo>
                  <a:cubicBezTo>
                    <a:pt x="40093" y="913"/>
                    <a:pt x="40093" y="882"/>
                    <a:pt x="40002" y="761"/>
                  </a:cubicBezTo>
                  <a:cubicBezTo>
                    <a:pt x="40002" y="639"/>
                    <a:pt x="40002" y="609"/>
                    <a:pt x="40093" y="609"/>
                  </a:cubicBezTo>
                  <a:cubicBezTo>
                    <a:pt x="40336" y="609"/>
                    <a:pt x="40336" y="609"/>
                    <a:pt x="40093" y="548"/>
                  </a:cubicBezTo>
                  <a:cubicBezTo>
                    <a:pt x="40002" y="487"/>
                    <a:pt x="40002" y="487"/>
                    <a:pt x="40123" y="365"/>
                  </a:cubicBezTo>
                  <a:cubicBezTo>
                    <a:pt x="40214" y="335"/>
                    <a:pt x="40214" y="335"/>
                    <a:pt x="40123" y="274"/>
                  </a:cubicBezTo>
                  <a:cubicBezTo>
                    <a:pt x="39880" y="274"/>
                    <a:pt x="39789" y="274"/>
                    <a:pt x="39789" y="335"/>
                  </a:cubicBezTo>
                  <a:cubicBezTo>
                    <a:pt x="39789" y="365"/>
                    <a:pt x="39789" y="365"/>
                    <a:pt x="39667" y="365"/>
                  </a:cubicBezTo>
                  <a:lnTo>
                    <a:pt x="39667" y="274"/>
                  </a:lnTo>
                  <a:cubicBezTo>
                    <a:pt x="39667" y="214"/>
                    <a:pt x="39667" y="153"/>
                    <a:pt x="39546" y="62"/>
                  </a:cubicBezTo>
                  <a:cubicBezTo>
                    <a:pt x="39508" y="36"/>
                    <a:pt x="39449" y="22"/>
                    <a:pt x="39400" y="22"/>
                  </a:cubicBezTo>
                  <a:cubicBezTo>
                    <a:pt x="39330" y="22"/>
                    <a:pt x="39280" y="51"/>
                    <a:pt x="39333" y="122"/>
                  </a:cubicBezTo>
                  <a:lnTo>
                    <a:pt x="39211" y="183"/>
                  </a:lnTo>
                  <a:cubicBezTo>
                    <a:pt x="38877" y="183"/>
                    <a:pt x="38877" y="274"/>
                    <a:pt x="39211" y="274"/>
                  </a:cubicBezTo>
                  <a:cubicBezTo>
                    <a:pt x="39546" y="274"/>
                    <a:pt x="39546" y="274"/>
                    <a:pt x="39333" y="335"/>
                  </a:cubicBezTo>
                  <a:cubicBezTo>
                    <a:pt x="39120" y="335"/>
                    <a:pt x="39120" y="396"/>
                    <a:pt x="39120" y="426"/>
                  </a:cubicBezTo>
                  <a:cubicBezTo>
                    <a:pt x="39120" y="487"/>
                    <a:pt x="39120" y="487"/>
                    <a:pt x="38999" y="487"/>
                  </a:cubicBezTo>
                  <a:cubicBezTo>
                    <a:pt x="38877" y="487"/>
                    <a:pt x="38786" y="548"/>
                    <a:pt x="38786" y="609"/>
                  </a:cubicBezTo>
                  <a:cubicBezTo>
                    <a:pt x="38786" y="639"/>
                    <a:pt x="38786" y="639"/>
                    <a:pt x="38877" y="639"/>
                  </a:cubicBezTo>
                  <a:cubicBezTo>
                    <a:pt x="38894" y="635"/>
                    <a:pt x="38908" y="633"/>
                    <a:pt x="38920" y="633"/>
                  </a:cubicBezTo>
                  <a:cubicBezTo>
                    <a:pt x="38994" y="633"/>
                    <a:pt x="38965" y="708"/>
                    <a:pt x="38755" y="761"/>
                  </a:cubicBezTo>
                  <a:cubicBezTo>
                    <a:pt x="38664" y="821"/>
                    <a:pt x="38664" y="821"/>
                    <a:pt x="38877" y="821"/>
                  </a:cubicBezTo>
                  <a:cubicBezTo>
                    <a:pt x="39090" y="821"/>
                    <a:pt x="39090" y="913"/>
                    <a:pt x="38877" y="973"/>
                  </a:cubicBezTo>
                  <a:lnTo>
                    <a:pt x="38877" y="1095"/>
                  </a:lnTo>
                  <a:cubicBezTo>
                    <a:pt x="38877" y="1125"/>
                    <a:pt x="38999" y="1125"/>
                    <a:pt x="39090" y="1156"/>
                  </a:cubicBezTo>
                  <a:cubicBezTo>
                    <a:pt x="39333" y="1156"/>
                    <a:pt x="39333" y="1156"/>
                    <a:pt x="39211" y="1186"/>
                  </a:cubicBezTo>
                  <a:cubicBezTo>
                    <a:pt x="39090" y="1247"/>
                    <a:pt x="38968" y="1247"/>
                    <a:pt x="38968" y="1247"/>
                  </a:cubicBezTo>
                  <a:cubicBezTo>
                    <a:pt x="38877" y="1247"/>
                    <a:pt x="38877" y="1308"/>
                    <a:pt x="38877" y="1369"/>
                  </a:cubicBezTo>
                  <a:cubicBezTo>
                    <a:pt x="38877" y="1399"/>
                    <a:pt x="38877" y="1521"/>
                    <a:pt x="38968" y="1521"/>
                  </a:cubicBezTo>
                  <a:lnTo>
                    <a:pt x="38877" y="1521"/>
                  </a:lnTo>
                  <a:cubicBezTo>
                    <a:pt x="38877" y="1581"/>
                    <a:pt x="38755" y="1581"/>
                    <a:pt x="38877" y="1581"/>
                  </a:cubicBezTo>
                  <a:cubicBezTo>
                    <a:pt x="38877" y="1581"/>
                    <a:pt x="38877" y="1612"/>
                    <a:pt x="38755" y="1733"/>
                  </a:cubicBezTo>
                  <a:cubicBezTo>
                    <a:pt x="38670" y="1818"/>
                    <a:pt x="38749" y="1919"/>
                    <a:pt x="38888" y="1919"/>
                  </a:cubicBezTo>
                  <a:cubicBezTo>
                    <a:pt x="38947" y="1919"/>
                    <a:pt x="39017" y="1900"/>
                    <a:pt x="39090" y="1855"/>
                  </a:cubicBezTo>
                  <a:lnTo>
                    <a:pt x="39090" y="1885"/>
                  </a:lnTo>
                  <a:cubicBezTo>
                    <a:pt x="39090" y="1946"/>
                    <a:pt x="39211" y="1946"/>
                    <a:pt x="39211" y="1946"/>
                  </a:cubicBezTo>
                  <a:cubicBezTo>
                    <a:pt x="39303" y="1946"/>
                    <a:pt x="39303" y="2007"/>
                    <a:pt x="39303" y="2068"/>
                  </a:cubicBezTo>
                  <a:lnTo>
                    <a:pt x="39090" y="2068"/>
                  </a:lnTo>
                  <a:cubicBezTo>
                    <a:pt x="39025" y="2056"/>
                    <a:pt x="38967" y="2051"/>
                    <a:pt x="38920" y="2051"/>
                  </a:cubicBezTo>
                  <a:cubicBezTo>
                    <a:pt x="38725" y="2051"/>
                    <a:pt x="38699" y="2134"/>
                    <a:pt x="38968" y="2159"/>
                  </a:cubicBezTo>
                  <a:lnTo>
                    <a:pt x="38847" y="2159"/>
                  </a:lnTo>
                  <a:cubicBezTo>
                    <a:pt x="38755" y="2159"/>
                    <a:pt x="38755" y="2220"/>
                    <a:pt x="38847" y="2341"/>
                  </a:cubicBezTo>
                  <a:cubicBezTo>
                    <a:pt x="38847" y="2372"/>
                    <a:pt x="39090" y="2432"/>
                    <a:pt x="39181" y="2432"/>
                  </a:cubicBezTo>
                  <a:cubicBezTo>
                    <a:pt x="39303" y="2432"/>
                    <a:pt x="39303" y="2493"/>
                    <a:pt x="39303" y="2493"/>
                  </a:cubicBezTo>
                  <a:cubicBezTo>
                    <a:pt x="39303" y="2554"/>
                    <a:pt x="39303" y="2554"/>
                    <a:pt x="39181" y="2554"/>
                  </a:cubicBezTo>
                  <a:cubicBezTo>
                    <a:pt x="38968" y="2554"/>
                    <a:pt x="38968" y="2676"/>
                    <a:pt x="39181" y="2767"/>
                  </a:cubicBezTo>
                  <a:lnTo>
                    <a:pt x="39059" y="2736"/>
                  </a:lnTo>
                  <a:cubicBezTo>
                    <a:pt x="38968" y="2736"/>
                    <a:pt x="38847" y="2767"/>
                    <a:pt x="38968" y="3071"/>
                  </a:cubicBezTo>
                  <a:cubicBezTo>
                    <a:pt x="38940" y="3293"/>
                    <a:pt x="38938" y="3439"/>
                    <a:pt x="38868" y="3439"/>
                  </a:cubicBezTo>
                  <a:cubicBezTo>
                    <a:pt x="38862" y="3439"/>
                    <a:pt x="38854" y="3438"/>
                    <a:pt x="38847" y="3435"/>
                  </a:cubicBezTo>
                  <a:cubicBezTo>
                    <a:pt x="38836" y="3430"/>
                    <a:pt x="38828" y="3428"/>
                    <a:pt x="38822" y="3428"/>
                  </a:cubicBezTo>
                  <a:cubicBezTo>
                    <a:pt x="38763" y="3428"/>
                    <a:pt x="38959" y="3703"/>
                    <a:pt x="39181" y="3952"/>
                  </a:cubicBezTo>
                  <a:cubicBezTo>
                    <a:pt x="39148" y="3936"/>
                    <a:pt x="39125" y="3928"/>
                    <a:pt x="39107" y="3928"/>
                  </a:cubicBezTo>
                  <a:cubicBezTo>
                    <a:pt x="39059" y="3928"/>
                    <a:pt x="39059" y="3985"/>
                    <a:pt x="39059" y="4074"/>
                  </a:cubicBezTo>
                  <a:cubicBezTo>
                    <a:pt x="39059" y="4181"/>
                    <a:pt x="39059" y="4225"/>
                    <a:pt x="39035" y="4225"/>
                  </a:cubicBezTo>
                  <a:cubicBezTo>
                    <a:pt x="39018" y="4225"/>
                    <a:pt x="38988" y="4203"/>
                    <a:pt x="38938" y="4165"/>
                  </a:cubicBezTo>
                  <a:cubicBezTo>
                    <a:pt x="38837" y="4050"/>
                    <a:pt x="38784" y="3990"/>
                    <a:pt x="38779" y="3990"/>
                  </a:cubicBezTo>
                  <a:lnTo>
                    <a:pt x="38779" y="3990"/>
                  </a:lnTo>
                  <a:cubicBezTo>
                    <a:pt x="38773" y="3990"/>
                    <a:pt x="38826" y="4065"/>
                    <a:pt x="38938" y="4226"/>
                  </a:cubicBezTo>
                  <a:cubicBezTo>
                    <a:pt x="39068" y="4375"/>
                    <a:pt x="39084" y="4467"/>
                    <a:pt x="39022" y="4467"/>
                  </a:cubicBezTo>
                  <a:cubicBezTo>
                    <a:pt x="38982" y="4467"/>
                    <a:pt x="38911" y="4430"/>
                    <a:pt x="38816" y="4347"/>
                  </a:cubicBezTo>
                  <a:cubicBezTo>
                    <a:pt x="38778" y="4309"/>
                    <a:pt x="38756" y="4292"/>
                    <a:pt x="38743" y="4292"/>
                  </a:cubicBezTo>
                  <a:cubicBezTo>
                    <a:pt x="38725" y="4292"/>
                    <a:pt x="38725" y="4325"/>
                    <a:pt x="38725" y="4378"/>
                  </a:cubicBezTo>
                  <a:lnTo>
                    <a:pt x="38695" y="4378"/>
                  </a:lnTo>
                  <a:cubicBezTo>
                    <a:pt x="38735" y="4459"/>
                    <a:pt x="38695" y="4486"/>
                    <a:pt x="38636" y="4486"/>
                  </a:cubicBezTo>
                  <a:cubicBezTo>
                    <a:pt x="38607" y="4486"/>
                    <a:pt x="38573" y="4479"/>
                    <a:pt x="38543" y="4469"/>
                  </a:cubicBezTo>
                  <a:cubicBezTo>
                    <a:pt x="38360" y="4469"/>
                    <a:pt x="38360" y="4469"/>
                    <a:pt x="38543" y="4712"/>
                  </a:cubicBezTo>
                  <a:cubicBezTo>
                    <a:pt x="38725" y="4925"/>
                    <a:pt x="38634" y="4925"/>
                    <a:pt x="38512" y="4925"/>
                  </a:cubicBezTo>
                  <a:cubicBezTo>
                    <a:pt x="38452" y="4925"/>
                    <a:pt x="38391" y="4925"/>
                    <a:pt x="38300" y="4803"/>
                  </a:cubicBezTo>
                  <a:cubicBezTo>
                    <a:pt x="38300" y="4803"/>
                    <a:pt x="38178" y="4682"/>
                    <a:pt x="38117" y="4682"/>
                  </a:cubicBezTo>
                  <a:cubicBezTo>
                    <a:pt x="38056" y="4682"/>
                    <a:pt x="37996" y="4682"/>
                    <a:pt x="37935" y="4590"/>
                  </a:cubicBezTo>
                  <a:cubicBezTo>
                    <a:pt x="37935" y="4590"/>
                    <a:pt x="37813" y="4469"/>
                    <a:pt x="37722" y="4469"/>
                  </a:cubicBezTo>
                  <a:cubicBezTo>
                    <a:pt x="37600" y="4469"/>
                    <a:pt x="37509" y="4469"/>
                    <a:pt x="37448" y="4347"/>
                  </a:cubicBezTo>
                  <a:cubicBezTo>
                    <a:pt x="37418" y="4347"/>
                    <a:pt x="37418" y="4347"/>
                    <a:pt x="37448" y="4469"/>
                  </a:cubicBezTo>
                  <a:cubicBezTo>
                    <a:pt x="37470" y="4533"/>
                    <a:pt x="37461" y="4611"/>
                    <a:pt x="37371" y="4611"/>
                  </a:cubicBezTo>
                  <a:cubicBezTo>
                    <a:pt x="37332" y="4611"/>
                    <a:pt x="37278" y="4597"/>
                    <a:pt x="37205" y="4560"/>
                  </a:cubicBezTo>
                  <a:cubicBezTo>
                    <a:pt x="37084" y="4560"/>
                    <a:pt x="36901" y="4560"/>
                    <a:pt x="36901" y="4682"/>
                  </a:cubicBezTo>
                  <a:cubicBezTo>
                    <a:pt x="36841" y="4682"/>
                    <a:pt x="36841" y="4682"/>
                    <a:pt x="36841" y="4560"/>
                  </a:cubicBezTo>
                  <a:cubicBezTo>
                    <a:pt x="36841" y="4454"/>
                    <a:pt x="36818" y="4401"/>
                    <a:pt x="36780" y="4401"/>
                  </a:cubicBezTo>
                  <a:cubicBezTo>
                    <a:pt x="36742" y="4401"/>
                    <a:pt x="36689" y="4454"/>
                    <a:pt x="36628" y="4560"/>
                  </a:cubicBezTo>
                  <a:cubicBezTo>
                    <a:pt x="36628" y="4621"/>
                    <a:pt x="36613" y="4651"/>
                    <a:pt x="36594" y="4651"/>
                  </a:cubicBezTo>
                  <a:cubicBezTo>
                    <a:pt x="36575" y="4651"/>
                    <a:pt x="36552" y="4621"/>
                    <a:pt x="36537" y="4560"/>
                  </a:cubicBezTo>
                  <a:cubicBezTo>
                    <a:pt x="36537" y="4560"/>
                    <a:pt x="36476" y="4560"/>
                    <a:pt x="36415" y="4682"/>
                  </a:cubicBezTo>
                  <a:cubicBezTo>
                    <a:pt x="36387" y="4724"/>
                    <a:pt x="36372" y="4747"/>
                    <a:pt x="36354" y="4747"/>
                  </a:cubicBezTo>
                  <a:cubicBezTo>
                    <a:pt x="36335" y="4747"/>
                    <a:pt x="36312" y="4716"/>
                    <a:pt x="36263" y="4651"/>
                  </a:cubicBezTo>
                  <a:cubicBezTo>
                    <a:pt x="36263" y="4560"/>
                    <a:pt x="36202" y="4560"/>
                    <a:pt x="36141" y="4560"/>
                  </a:cubicBezTo>
                  <a:cubicBezTo>
                    <a:pt x="36085" y="4602"/>
                    <a:pt x="35930" y="4625"/>
                    <a:pt x="35775" y="4625"/>
                  </a:cubicBezTo>
                  <a:cubicBezTo>
                    <a:pt x="35595" y="4625"/>
                    <a:pt x="35414" y="4595"/>
                    <a:pt x="35382" y="4530"/>
                  </a:cubicBezTo>
                  <a:cubicBezTo>
                    <a:pt x="35321" y="4651"/>
                    <a:pt x="35321" y="4651"/>
                    <a:pt x="35260" y="4651"/>
                  </a:cubicBezTo>
                  <a:cubicBezTo>
                    <a:pt x="35248" y="4569"/>
                    <a:pt x="35232" y="4532"/>
                    <a:pt x="35216" y="4532"/>
                  </a:cubicBezTo>
                  <a:cubicBezTo>
                    <a:pt x="35192" y="4532"/>
                    <a:pt x="35169" y="4624"/>
                    <a:pt x="35169" y="4773"/>
                  </a:cubicBezTo>
                  <a:lnTo>
                    <a:pt x="35260" y="4773"/>
                  </a:lnTo>
                  <a:cubicBezTo>
                    <a:pt x="35260" y="4867"/>
                    <a:pt x="35230" y="4920"/>
                    <a:pt x="35197" y="4920"/>
                  </a:cubicBezTo>
                  <a:cubicBezTo>
                    <a:pt x="35155" y="4920"/>
                    <a:pt x="35108" y="4837"/>
                    <a:pt x="35108" y="4651"/>
                  </a:cubicBezTo>
                  <a:cubicBezTo>
                    <a:pt x="35078" y="4530"/>
                    <a:pt x="35062" y="4469"/>
                    <a:pt x="35047" y="4469"/>
                  </a:cubicBezTo>
                  <a:cubicBezTo>
                    <a:pt x="35032" y="4469"/>
                    <a:pt x="35017" y="4530"/>
                    <a:pt x="34986" y="4651"/>
                  </a:cubicBezTo>
                  <a:cubicBezTo>
                    <a:pt x="34956" y="4758"/>
                    <a:pt x="34933" y="4811"/>
                    <a:pt x="34910" y="4811"/>
                  </a:cubicBezTo>
                  <a:cubicBezTo>
                    <a:pt x="34888" y="4811"/>
                    <a:pt x="34865" y="4758"/>
                    <a:pt x="34834" y="4651"/>
                  </a:cubicBezTo>
                  <a:cubicBezTo>
                    <a:pt x="34834" y="4530"/>
                    <a:pt x="34834" y="4469"/>
                    <a:pt x="34827" y="4469"/>
                  </a:cubicBezTo>
                  <a:cubicBezTo>
                    <a:pt x="34819" y="4469"/>
                    <a:pt x="34804" y="4530"/>
                    <a:pt x="34774" y="4651"/>
                  </a:cubicBezTo>
                  <a:cubicBezTo>
                    <a:pt x="34723" y="4889"/>
                    <a:pt x="34643" y="5032"/>
                    <a:pt x="34583" y="5032"/>
                  </a:cubicBezTo>
                  <a:cubicBezTo>
                    <a:pt x="34536" y="5032"/>
                    <a:pt x="34500" y="4943"/>
                    <a:pt x="34500" y="4742"/>
                  </a:cubicBezTo>
                  <a:cubicBezTo>
                    <a:pt x="34500" y="4530"/>
                    <a:pt x="34439" y="4408"/>
                    <a:pt x="34409" y="4408"/>
                  </a:cubicBezTo>
                  <a:cubicBezTo>
                    <a:pt x="34348" y="4408"/>
                    <a:pt x="34348" y="4530"/>
                    <a:pt x="34348" y="4621"/>
                  </a:cubicBezTo>
                  <a:cubicBezTo>
                    <a:pt x="34378" y="4742"/>
                    <a:pt x="34378" y="4803"/>
                    <a:pt x="34356" y="4803"/>
                  </a:cubicBezTo>
                  <a:cubicBezTo>
                    <a:pt x="34333" y="4803"/>
                    <a:pt x="34287" y="4742"/>
                    <a:pt x="34227" y="4621"/>
                  </a:cubicBezTo>
                  <a:cubicBezTo>
                    <a:pt x="34144" y="4440"/>
                    <a:pt x="34071" y="4357"/>
                    <a:pt x="33997" y="4357"/>
                  </a:cubicBezTo>
                  <a:cubicBezTo>
                    <a:pt x="33934" y="4357"/>
                    <a:pt x="33871" y="4418"/>
                    <a:pt x="33801" y="4530"/>
                  </a:cubicBezTo>
                  <a:cubicBezTo>
                    <a:pt x="33698" y="4633"/>
                    <a:pt x="33602" y="4686"/>
                    <a:pt x="33552" y="4686"/>
                  </a:cubicBezTo>
                  <a:cubicBezTo>
                    <a:pt x="33497" y="4686"/>
                    <a:pt x="33494" y="4625"/>
                    <a:pt x="33588" y="4499"/>
                  </a:cubicBezTo>
                  <a:cubicBezTo>
                    <a:pt x="33640" y="4378"/>
                    <a:pt x="33662" y="4326"/>
                    <a:pt x="33655" y="4326"/>
                  </a:cubicBezTo>
                  <a:lnTo>
                    <a:pt x="33655" y="4326"/>
                  </a:lnTo>
                  <a:cubicBezTo>
                    <a:pt x="33650" y="4326"/>
                    <a:pt x="33627" y="4356"/>
                    <a:pt x="33588" y="4408"/>
                  </a:cubicBezTo>
                  <a:lnTo>
                    <a:pt x="33315" y="4408"/>
                  </a:lnTo>
                  <a:cubicBezTo>
                    <a:pt x="33254" y="4408"/>
                    <a:pt x="33193" y="4499"/>
                    <a:pt x="33193" y="4621"/>
                  </a:cubicBezTo>
                  <a:cubicBezTo>
                    <a:pt x="33174" y="4486"/>
                    <a:pt x="33118" y="4388"/>
                    <a:pt x="33049" y="4388"/>
                  </a:cubicBezTo>
                  <a:cubicBezTo>
                    <a:pt x="33009" y="4388"/>
                    <a:pt x="32964" y="4421"/>
                    <a:pt x="32919" y="4499"/>
                  </a:cubicBezTo>
                  <a:lnTo>
                    <a:pt x="32828" y="4499"/>
                  </a:lnTo>
                  <a:cubicBezTo>
                    <a:pt x="32768" y="4499"/>
                    <a:pt x="32768" y="4499"/>
                    <a:pt x="32707" y="4621"/>
                  </a:cubicBezTo>
                  <a:cubicBezTo>
                    <a:pt x="32689" y="4647"/>
                    <a:pt x="32675" y="4658"/>
                    <a:pt x="32661" y="4658"/>
                  </a:cubicBezTo>
                  <a:cubicBezTo>
                    <a:pt x="32626" y="4658"/>
                    <a:pt x="32598" y="4586"/>
                    <a:pt x="32555" y="4499"/>
                  </a:cubicBezTo>
                  <a:cubicBezTo>
                    <a:pt x="32511" y="4412"/>
                    <a:pt x="32468" y="4341"/>
                    <a:pt x="32446" y="4341"/>
                  </a:cubicBezTo>
                  <a:cubicBezTo>
                    <a:pt x="32438" y="4341"/>
                    <a:pt x="32433" y="4352"/>
                    <a:pt x="32433" y="4378"/>
                  </a:cubicBezTo>
                  <a:cubicBezTo>
                    <a:pt x="32433" y="4499"/>
                    <a:pt x="32342" y="4621"/>
                    <a:pt x="32281" y="4712"/>
                  </a:cubicBezTo>
                  <a:cubicBezTo>
                    <a:pt x="32263" y="4748"/>
                    <a:pt x="32246" y="4762"/>
                    <a:pt x="32231" y="4762"/>
                  </a:cubicBezTo>
                  <a:cubicBezTo>
                    <a:pt x="32195" y="4762"/>
                    <a:pt x="32177" y="4676"/>
                    <a:pt x="32220" y="4590"/>
                  </a:cubicBezTo>
                  <a:cubicBezTo>
                    <a:pt x="32220" y="4499"/>
                    <a:pt x="32220" y="4499"/>
                    <a:pt x="32129" y="4378"/>
                  </a:cubicBezTo>
                  <a:cubicBezTo>
                    <a:pt x="32068" y="4378"/>
                    <a:pt x="31947" y="4378"/>
                    <a:pt x="31947" y="4499"/>
                  </a:cubicBezTo>
                  <a:cubicBezTo>
                    <a:pt x="31947" y="4542"/>
                    <a:pt x="31881" y="4564"/>
                    <a:pt x="31805" y="4564"/>
                  </a:cubicBezTo>
                  <a:cubicBezTo>
                    <a:pt x="31717" y="4564"/>
                    <a:pt x="31615" y="4534"/>
                    <a:pt x="31582" y="4469"/>
                  </a:cubicBezTo>
                  <a:lnTo>
                    <a:pt x="31461" y="4469"/>
                  </a:lnTo>
                  <a:cubicBezTo>
                    <a:pt x="31400" y="4469"/>
                    <a:pt x="31369" y="4590"/>
                    <a:pt x="31309" y="4590"/>
                  </a:cubicBezTo>
                  <a:cubicBezTo>
                    <a:pt x="31309" y="4590"/>
                    <a:pt x="31248" y="4590"/>
                    <a:pt x="31187" y="4712"/>
                  </a:cubicBezTo>
                  <a:cubicBezTo>
                    <a:pt x="31126" y="4712"/>
                    <a:pt x="31096" y="4712"/>
                    <a:pt x="31096" y="4590"/>
                  </a:cubicBezTo>
                  <a:cubicBezTo>
                    <a:pt x="31065" y="4697"/>
                    <a:pt x="31050" y="4750"/>
                    <a:pt x="31035" y="4750"/>
                  </a:cubicBezTo>
                  <a:cubicBezTo>
                    <a:pt x="31020" y="4750"/>
                    <a:pt x="31005" y="4697"/>
                    <a:pt x="30974" y="4590"/>
                  </a:cubicBezTo>
                  <a:cubicBezTo>
                    <a:pt x="30974" y="4484"/>
                    <a:pt x="30974" y="4431"/>
                    <a:pt x="30967" y="4431"/>
                  </a:cubicBezTo>
                  <a:cubicBezTo>
                    <a:pt x="30959" y="4431"/>
                    <a:pt x="30944" y="4484"/>
                    <a:pt x="30913" y="4590"/>
                  </a:cubicBezTo>
                  <a:cubicBezTo>
                    <a:pt x="30898" y="4651"/>
                    <a:pt x="30891" y="4682"/>
                    <a:pt x="30879" y="4682"/>
                  </a:cubicBezTo>
                  <a:cubicBezTo>
                    <a:pt x="30868" y="4682"/>
                    <a:pt x="30853" y="4651"/>
                    <a:pt x="30822" y="4590"/>
                  </a:cubicBezTo>
                  <a:cubicBezTo>
                    <a:pt x="30822" y="4530"/>
                    <a:pt x="30807" y="4499"/>
                    <a:pt x="30792" y="4499"/>
                  </a:cubicBezTo>
                  <a:cubicBezTo>
                    <a:pt x="30777" y="4499"/>
                    <a:pt x="30761" y="4530"/>
                    <a:pt x="30761" y="4590"/>
                  </a:cubicBezTo>
                  <a:cubicBezTo>
                    <a:pt x="30724" y="4720"/>
                    <a:pt x="30653" y="4816"/>
                    <a:pt x="30604" y="4816"/>
                  </a:cubicBezTo>
                  <a:cubicBezTo>
                    <a:pt x="30572" y="4816"/>
                    <a:pt x="30549" y="4777"/>
                    <a:pt x="30549" y="4682"/>
                  </a:cubicBezTo>
                  <a:cubicBezTo>
                    <a:pt x="30549" y="4682"/>
                    <a:pt x="30488" y="4682"/>
                    <a:pt x="30427" y="4803"/>
                  </a:cubicBezTo>
                  <a:cubicBezTo>
                    <a:pt x="30397" y="4910"/>
                    <a:pt x="30381" y="4963"/>
                    <a:pt x="30374" y="4963"/>
                  </a:cubicBezTo>
                  <a:cubicBezTo>
                    <a:pt x="30366" y="4963"/>
                    <a:pt x="30366" y="4910"/>
                    <a:pt x="30366" y="4803"/>
                  </a:cubicBezTo>
                  <a:cubicBezTo>
                    <a:pt x="30351" y="4697"/>
                    <a:pt x="30328" y="4644"/>
                    <a:pt x="30302" y="4644"/>
                  </a:cubicBezTo>
                  <a:cubicBezTo>
                    <a:pt x="30275" y="4644"/>
                    <a:pt x="30245" y="4697"/>
                    <a:pt x="30214" y="4803"/>
                  </a:cubicBezTo>
                  <a:cubicBezTo>
                    <a:pt x="30214" y="4803"/>
                    <a:pt x="30187" y="4857"/>
                    <a:pt x="30151" y="4857"/>
                  </a:cubicBezTo>
                  <a:cubicBezTo>
                    <a:pt x="30133" y="4857"/>
                    <a:pt x="30113" y="4844"/>
                    <a:pt x="30093" y="4803"/>
                  </a:cubicBezTo>
                  <a:cubicBezTo>
                    <a:pt x="30040" y="4733"/>
                    <a:pt x="29906" y="4663"/>
                    <a:pt x="29814" y="4663"/>
                  </a:cubicBezTo>
                  <a:cubicBezTo>
                    <a:pt x="29747" y="4663"/>
                    <a:pt x="29702" y="4700"/>
                    <a:pt x="29728" y="4803"/>
                  </a:cubicBezTo>
                  <a:lnTo>
                    <a:pt x="29606" y="4803"/>
                  </a:lnTo>
                  <a:cubicBezTo>
                    <a:pt x="29561" y="4742"/>
                    <a:pt x="29523" y="4712"/>
                    <a:pt x="29489" y="4712"/>
                  </a:cubicBezTo>
                  <a:cubicBezTo>
                    <a:pt x="29454" y="4712"/>
                    <a:pt x="29424" y="4742"/>
                    <a:pt x="29394" y="4803"/>
                  </a:cubicBezTo>
                  <a:lnTo>
                    <a:pt x="29333" y="4894"/>
                  </a:lnTo>
                  <a:cubicBezTo>
                    <a:pt x="29333" y="4803"/>
                    <a:pt x="29302" y="4682"/>
                    <a:pt x="29242" y="4682"/>
                  </a:cubicBezTo>
                  <a:cubicBezTo>
                    <a:pt x="29181" y="4682"/>
                    <a:pt x="29181" y="4682"/>
                    <a:pt x="29181" y="4773"/>
                  </a:cubicBezTo>
                  <a:cubicBezTo>
                    <a:pt x="29242" y="4894"/>
                    <a:pt x="29181" y="4894"/>
                    <a:pt x="29120" y="4894"/>
                  </a:cubicBezTo>
                  <a:cubicBezTo>
                    <a:pt x="29090" y="4894"/>
                    <a:pt x="29029" y="4773"/>
                    <a:pt x="29029" y="4682"/>
                  </a:cubicBezTo>
                  <a:lnTo>
                    <a:pt x="28968" y="4682"/>
                  </a:lnTo>
                  <a:cubicBezTo>
                    <a:pt x="28968" y="4803"/>
                    <a:pt x="28948" y="4855"/>
                    <a:pt x="28931" y="4855"/>
                  </a:cubicBezTo>
                  <a:cubicBezTo>
                    <a:pt x="28919" y="4855"/>
                    <a:pt x="28907" y="4825"/>
                    <a:pt x="28907" y="4773"/>
                  </a:cubicBezTo>
                  <a:cubicBezTo>
                    <a:pt x="28877" y="4682"/>
                    <a:pt x="28816" y="4682"/>
                    <a:pt x="28755" y="4682"/>
                  </a:cubicBezTo>
                  <a:cubicBezTo>
                    <a:pt x="28755" y="4712"/>
                    <a:pt x="28749" y="4722"/>
                    <a:pt x="28742" y="4722"/>
                  </a:cubicBezTo>
                  <a:cubicBezTo>
                    <a:pt x="28728" y="4722"/>
                    <a:pt x="28715" y="4682"/>
                    <a:pt x="28755" y="4682"/>
                  </a:cubicBezTo>
                  <a:lnTo>
                    <a:pt x="28755" y="4560"/>
                  </a:lnTo>
                  <a:cubicBezTo>
                    <a:pt x="28737" y="4524"/>
                    <a:pt x="28725" y="4510"/>
                    <a:pt x="28716" y="4510"/>
                  </a:cubicBezTo>
                  <a:cubicBezTo>
                    <a:pt x="28694" y="4510"/>
                    <a:pt x="28694" y="4596"/>
                    <a:pt x="28694" y="4682"/>
                  </a:cubicBezTo>
                  <a:lnTo>
                    <a:pt x="28603" y="4682"/>
                  </a:lnTo>
                  <a:cubicBezTo>
                    <a:pt x="28543" y="4682"/>
                    <a:pt x="28482" y="4682"/>
                    <a:pt x="28543" y="4773"/>
                  </a:cubicBezTo>
                  <a:cubicBezTo>
                    <a:pt x="28543" y="4882"/>
                    <a:pt x="28543" y="4990"/>
                    <a:pt x="28499" y="4990"/>
                  </a:cubicBezTo>
                  <a:cubicBezTo>
                    <a:pt x="28494" y="4990"/>
                    <a:pt x="28488" y="4989"/>
                    <a:pt x="28482" y="4986"/>
                  </a:cubicBezTo>
                  <a:cubicBezTo>
                    <a:pt x="28482" y="5026"/>
                    <a:pt x="28475" y="5040"/>
                    <a:pt x="28468" y="5040"/>
                  </a:cubicBezTo>
                  <a:cubicBezTo>
                    <a:pt x="28455" y="5040"/>
                    <a:pt x="28441" y="4986"/>
                    <a:pt x="28482" y="4986"/>
                  </a:cubicBezTo>
                  <a:cubicBezTo>
                    <a:pt x="28482" y="4894"/>
                    <a:pt x="28482" y="4773"/>
                    <a:pt x="28421" y="4773"/>
                  </a:cubicBezTo>
                  <a:cubicBezTo>
                    <a:pt x="28391" y="4773"/>
                    <a:pt x="28391" y="4651"/>
                    <a:pt x="28391" y="4651"/>
                  </a:cubicBezTo>
                  <a:cubicBezTo>
                    <a:pt x="28403" y="4564"/>
                    <a:pt x="28375" y="4533"/>
                    <a:pt x="28335" y="4533"/>
                  </a:cubicBezTo>
                  <a:cubicBezTo>
                    <a:pt x="28277" y="4533"/>
                    <a:pt x="28196" y="4597"/>
                    <a:pt x="28178" y="4651"/>
                  </a:cubicBezTo>
                  <a:cubicBezTo>
                    <a:pt x="28117" y="4758"/>
                    <a:pt x="28071" y="4811"/>
                    <a:pt x="28041" y="4811"/>
                  </a:cubicBezTo>
                  <a:cubicBezTo>
                    <a:pt x="28011" y="4811"/>
                    <a:pt x="27995" y="4758"/>
                    <a:pt x="27995" y="4651"/>
                  </a:cubicBezTo>
                  <a:cubicBezTo>
                    <a:pt x="27995" y="4592"/>
                    <a:pt x="27988" y="4566"/>
                    <a:pt x="27977" y="4566"/>
                  </a:cubicBezTo>
                  <a:cubicBezTo>
                    <a:pt x="27947" y="4566"/>
                    <a:pt x="27887" y="4744"/>
                    <a:pt x="27843" y="4986"/>
                  </a:cubicBezTo>
                  <a:lnTo>
                    <a:pt x="27783" y="5320"/>
                  </a:lnTo>
                  <a:lnTo>
                    <a:pt x="27783" y="4986"/>
                  </a:lnTo>
                  <a:cubicBezTo>
                    <a:pt x="27747" y="4715"/>
                    <a:pt x="27732" y="4605"/>
                    <a:pt x="27694" y="4605"/>
                  </a:cubicBezTo>
                  <a:cubicBezTo>
                    <a:pt x="27668" y="4605"/>
                    <a:pt x="27632" y="4656"/>
                    <a:pt x="27570" y="4742"/>
                  </a:cubicBezTo>
                  <a:cubicBezTo>
                    <a:pt x="27509" y="4803"/>
                    <a:pt x="27479" y="4834"/>
                    <a:pt x="27463" y="4834"/>
                  </a:cubicBezTo>
                  <a:cubicBezTo>
                    <a:pt x="27448" y="4834"/>
                    <a:pt x="27448" y="4803"/>
                    <a:pt x="27448" y="4742"/>
                  </a:cubicBezTo>
                  <a:cubicBezTo>
                    <a:pt x="27448" y="4651"/>
                    <a:pt x="27387" y="4651"/>
                    <a:pt x="27236" y="4651"/>
                  </a:cubicBezTo>
                  <a:cubicBezTo>
                    <a:pt x="27084" y="4651"/>
                    <a:pt x="27023" y="4651"/>
                    <a:pt x="27023" y="4742"/>
                  </a:cubicBezTo>
                  <a:lnTo>
                    <a:pt x="26901" y="4742"/>
                  </a:lnTo>
                  <a:cubicBezTo>
                    <a:pt x="26889" y="4660"/>
                    <a:pt x="26864" y="4623"/>
                    <a:pt x="26841" y="4623"/>
                  </a:cubicBezTo>
                  <a:cubicBezTo>
                    <a:pt x="26804" y="4623"/>
                    <a:pt x="26773" y="4715"/>
                    <a:pt x="26810" y="4864"/>
                  </a:cubicBezTo>
                  <a:lnTo>
                    <a:pt x="26688" y="4864"/>
                  </a:lnTo>
                  <a:lnTo>
                    <a:pt x="26688" y="4742"/>
                  </a:lnTo>
                  <a:cubicBezTo>
                    <a:pt x="26688" y="4651"/>
                    <a:pt x="26567" y="4621"/>
                    <a:pt x="26141" y="4621"/>
                  </a:cubicBezTo>
                  <a:cubicBezTo>
                    <a:pt x="25655" y="4621"/>
                    <a:pt x="25594" y="4621"/>
                    <a:pt x="25594" y="4834"/>
                  </a:cubicBezTo>
                  <a:cubicBezTo>
                    <a:pt x="25564" y="4955"/>
                    <a:pt x="25541" y="5016"/>
                    <a:pt x="25526" y="5016"/>
                  </a:cubicBezTo>
                  <a:cubicBezTo>
                    <a:pt x="25511" y="5016"/>
                    <a:pt x="25503" y="4955"/>
                    <a:pt x="25503" y="4834"/>
                  </a:cubicBezTo>
                  <a:cubicBezTo>
                    <a:pt x="25503" y="4770"/>
                    <a:pt x="25473" y="4691"/>
                    <a:pt x="25455" y="4691"/>
                  </a:cubicBezTo>
                  <a:cubicBezTo>
                    <a:pt x="25448" y="4691"/>
                    <a:pt x="25442" y="4706"/>
                    <a:pt x="25442" y="4742"/>
                  </a:cubicBezTo>
                  <a:cubicBezTo>
                    <a:pt x="25442" y="4742"/>
                    <a:pt x="25321" y="4742"/>
                    <a:pt x="25260" y="4621"/>
                  </a:cubicBezTo>
                  <a:cubicBezTo>
                    <a:pt x="25196" y="4518"/>
                    <a:pt x="25148" y="4480"/>
                    <a:pt x="25114" y="4480"/>
                  </a:cubicBezTo>
                  <a:cubicBezTo>
                    <a:pt x="25067" y="4480"/>
                    <a:pt x="25047" y="4551"/>
                    <a:pt x="25047" y="4621"/>
                  </a:cubicBezTo>
                  <a:cubicBezTo>
                    <a:pt x="25072" y="4708"/>
                    <a:pt x="25076" y="4739"/>
                    <a:pt x="25071" y="4739"/>
                  </a:cubicBezTo>
                  <a:cubicBezTo>
                    <a:pt x="25063" y="4739"/>
                    <a:pt x="25035" y="4675"/>
                    <a:pt x="25017" y="4621"/>
                  </a:cubicBezTo>
                  <a:cubicBezTo>
                    <a:pt x="24974" y="4535"/>
                    <a:pt x="24931" y="4449"/>
                    <a:pt x="24909" y="4449"/>
                  </a:cubicBezTo>
                  <a:cubicBezTo>
                    <a:pt x="24900" y="4449"/>
                    <a:pt x="24895" y="4464"/>
                    <a:pt x="24895" y="4499"/>
                  </a:cubicBezTo>
                  <a:cubicBezTo>
                    <a:pt x="24861" y="4568"/>
                    <a:pt x="24749" y="4627"/>
                    <a:pt x="24658" y="4627"/>
                  </a:cubicBezTo>
                  <a:cubicBezTo>
                    <a:pt x="24588" y="4627"/>
                    <a:pt x="24530" y="4592"/>
                    <a:pt x="24530" y="4499"/>
                  </a:cubicBezTo>
                  <a:lnTo>
                    <a:pt x="24409" y="4499"/>
                  </a:lnTo>
                  <a:cubicBezTo>
                    <a:pt x="24409" y="4590"/>
                    <a:pt x="24287" y="4590"/>
                    <a:pt x="24196" y="4590"/>
                  </a:cubicBezTo>
                  <a:cubicBezTo>
                    <a:pt x="24074" y="4590"/>
                    <a:pt x="24014" y="4590"/>
                    <a:pt x="24014" y="4469"/>
                  </a:cubicBezTo>
                  <a:cubicBezTo>
                    <a:pt x="24044" y="4423"/>
                    <a:pt x="24044" y="4401"/>
                    <a:pt x="24025" y="4401"/>
                  </a:cubicBezTo>
                  <a:cubicBezTo>
                    <a:pt x="24006" y="4401"/>
                    <a:pt x="23968" y="4423"/>
                    <a:pt x="23922" y="4469"/>
                  </a:cubicBezTo>
                  <a:cubicBezTo>
                    <a:pt x="23862" y="4469"/>
                    <a:pt x="23801" y="4712"/>
                    <a:pt x="23740" y="4712"/>
                  </a:cubicBezTo>
                  <a:cubicBezTo>
                    <a:pt x="23740" y="4803"/>
                    <a:pt x="23710" y="4925"/>
                    <a:pt x="23649" y="4925"/>
                  </a:cubicBezTo>
                  <a:lnTo>
                    <a:pt x="23649" y="4803"/>
                  </a:lnTo>
                  <a:lnTo>
                    <a:pt x="23649" y="4590"/>
                  </a:lnTo>
                  <a:cubicBezTo>
                    <a:pt x="23588" y="4590"/>
                    <a:pt x="23527" y="4590"/>
                    <a:pt x="23527" y="4712"/>
                  </a:cubicBezTo>
                  <a:cubicBezTo>
                    <a:pt x="23466" y="4590"/>
                    <a:pt x="23436" y="4590"/>
                    <a:pt x="23314" y="4590"/>
                  </a:cubicBezTo>
                  <a:cubicBezTo>
                    <a:pt x="23193" y="4590"/>
                    <a:pt x="23102" y="4590"/>
                    <a:pt x="23041" y="4682"/>
                  </a:cubicBezTo>
                  <a:cubicBezTo>
                    <a:pt x="23010" y="4575"/>
                    <a:pt x="22919" y="4522"/>
                    <a:pt x="22828" y="4522"/>
                  </a:cubicBezTo>
                  <a:cubicBezTo>
                    <a:pt x="22737" y="4522"/>
                    <a:pt x="22646" y="4575"/>
                    <a:pt x="22615" y="4682"/>
                  </a:cubicBezTo>
                  <a:cubicBezTo>
                    <a:pt x="22615" y="4742"/>
                    <a:pt x="22600" y="4773"/>
                    <a:pt x="22577" y="4773"/>
                  </a:cubicBezTo>
                  <a:cubicBezTo>
                    <a:pt x="22555" y="4773"/>
                    <a:pt x="22524" y="4742"/>
                    <a:pt x="22494" y="4682"/>
                  </a:cubicBezTo>
                  <a:cubicBezTo>
                    <a:pt x="22463" y="4621"/>
                    <a:pt x="22448" y="4590"/>
                    <a:pt x="22437" y="4590"/>
                  </a:cubicBezTo>
                  <a:cubicBezTo>
                    <a:pt x="22425" y="4590"/>
                    <a:pt x="22418" y="4621"/>
                    <a:pt x="22403" y="4682"/>
                  </a:cubicBezTo>
                  <a:cubicBezTo>
                    <a:pt x="22385" y="4717"/>
                    <a:pt x="22367" y="4732"/>
                    <a:pt x="22349" y="4732"/>
                  </a:cubicBezTo>
                  <a:cubicBezTo>
                    <a:pt x="22306" y="4732"/>
                    <a:pt x="22263" y="4646"/>
                    <a:pt x="22220" y="4560"/>
                  </a:cubicBezTo>
                  <a:cubicBezTo>
                    <a:pt x="22186" y="4439"/>
                    <a:pt x="22161" y="4387"/>
                    <a:pt x="22135" y="4387"/>
                  </a:cubicBezTo>
                  <a:cubicBezTo>
                    <a:pt x="22115" y="4387"/>
                    <a:pt x="22094" y="4417"/>
                    <a:pt x="22068" y="4469"/>
                  </a:cubicBezTo>
                  <a:cubicBezTo>
                    <a:pt x="21947" y="4560"/>
                    <a:pt x="21855" y="4560"/>
                    <a:pt x="21795" y="4560"/>
                  </a:cubicBezTo>
                  <a:cubicBezTo>
                    <a:pt x="21673" y="4682"/>
                    <a:pt x="21612" y="4682"/>
                    <a:pt x="21673" y="4773"/>
                  </a:cubicBezTo>
                  <a:cubicBezTo>
                    <a:pt x="21673" y="4894"/>
                    <a:pt x="21612" y="5016"/>
                    <a:pt x="21612" y="5016"/>
                  </a:cubicBezTo>
                  <a:cubicBezTo>
                    <a:pt x="21582" y="5046"/>
                    <a:pt x="21562" y="5057"/>
                    <a:pt x="21550" y="5057"/>
                  </a:cubicBezTo>
                  <a:cubicBezTo>
                    <a:pt x="21528" y="5057"/>
                    <a:pt x="21541" y="5016"/>
                    <a:pt x="21582" y="5016"/>
                  </a:cubicBezTo>
                  <a:cubicBezTo>
                    <a:pt x="21673" y="4894"/>
                    <a:pt x="21612" y="4894"/>
                    <a:pt x="21582" y="4773"/>
                  </a:cubicBezTo>
                  <a:cubicBezTo>
                    <a:pt x="21521" y="4651"/>
                    <a:pt x="21400" y="4651"/>
                    <a:pt x="21339" y="4651"/>
                  </a:cubicBezTo>
                  <a:lnTo>
                    <a:pt x="21126" y="4651"/>
                  </a:lnTo>
                  <a:cubicBezTo>
                    <a:pt x="21050" y="4606"/>
                    <a:pt x="20997" y="4583"/>
                    <a:pt x="20963" y="4583"/>
                  </a:cubicBezTo>
                  <a:cubicBezTo>
                    <a:pt x="20928" y="4583"/>
                    <a:pt x="20913" y="4606"/>
                    <a:pt x="20913" y="4651"/>
                  </a:cubicBezTo>
                  <a:lnTo>
                    <a:pt x="20913" y="4773"/>
                  </a:lnTo>
                  <a:cubicBezTo>
                    <a:pt x="20882" y="4647"/>
                    <a:pt x="20712" y="4586"/>
                    <a:pt x="20548" y="4586"/>
                  </a:cubicBezTo>
                  <a:cubicBezTo>
                    <a:pt x="20394" y="4586"/>
                    <a:pt x="20243" y="4640"/>
                    <a:pt x="20214" y="4742"/>
                  </a:cubicBezTo>
                  <a:lnTo>
                    <a:pt x="20214" y="4651"/>
                  </a:lnTo>
                  <a:cubicBezTo>
                    <a:pt x="20214" y="4530"/>
                    <a:pt x="20153" y="4530"/>
                    <a:pt x="20062" y="4530"/>
                  </a:cubicBezTo>
                  <a:cubicBezTo>
                    <a:pt x="20001" y="4530"/>
                    <a:pt x="19789" y="4651"/>
                    <a:pt x="19606" y="4651"/>
                  </a:cubicBezTo>
                  <a:cubicBezTo>
                    <a:pt x="19535" y="4641"/>
                    <a:pt x="19471" y="4634"/>
                    <a:pt x="19417" y="4634"/>
                  </a:cubicBezTo>
                  <a:cubicBezTo>
                    <a:pt x="19309" y="4634"/>
                    <a:pt x="19241" y="4661"/>
                    <a:pt x="19241" y="4742"/>
                  </a:cubicBezTo>
                  <a:cubicBezTo>
                    <a:pt x="19181" y="4742"/>
                    <a:pt x="19181" y="4742"/>
                    <a:pt x="19181" y="4621"/>
                  </a:cubicBezTo>
                  <a:cubicBezTo>
                    <a:pt x="19241" y="4530"/>
                    <a:pt x="19181" y="4530"/>
                    <a:pt x="19120" y="4530"/>
                  </a:cubicBezTo>
                  <a:cubicBezTo>
                    <a:pt x="19089" y="4530"/>
                    <a:pt x="19089" y="4621"/>
                    <a:pt x="19059" y="4742"/>
                  </a:cubicBezTo>
                  <a:cubicBezTo>
                    <a:pt x="19059" y="4788"/>
                    <a:pt x="19051" y="4811"/>
                    <a:pt x="19029" y="4811"/>
                  </a:cubicBezTo>
                  <a:cubicBezTo>
                    <a:pt x="19006" y="4811"/>
                    <a:pt x="18968" y="4788"/>
                    <a:pt x="18907" y="4742"/>
                  </a:cubicBezTo>
                  <a:cubicBezTo>
                    <a:pt x="18842" y="4677"/>
                    <a:pt x="18751" y="4647"/>
                    <a:pt x="18666" y="4647"/>
                  </a:cubicBezTo>
                  <a:cubicBezTo>
                    <a:pt x="18592" y="4647"/>
                    <a:pt x="18524" y="4670"/>
                    <a:pt x="18482" y="4712"/>
                  </a:cubicBezTo>
                  <a:cubicBezTo>
                    <a:pt x="18421" y="4712"/>
                    <a:pt x="18360" y="4712"/>
                    <a:pt x="18360" y="4621"/>
                  </a:cubicBezTo>
                  <a:cubicBezTo>
                    <a:pt x="18342" y="4551"/>
                    <a:pt x="18294" y="4480"/>
                    <a:pt x="18234" y="4480"/>
                  </a:cubicBezTo>
                  <a:cubicBezTo>
                    <a:pt x="18189" y="4480"/>
                    <a:pt x="18138" y="4518"/>
                    <a:pt x="18086" y="4621"/>
                  </a:cubicBezTo>
                  <a:cubicBezTo>
                    <a:pt x="18056" y="4621"/>
                    <a:pt x="18056" y="4621"/>
                    <a:pt x="18056" y="4499"/>
                  </a:cubicBezTo>
                  <a:cubicBezTo>
                    <a:pt x="18021" y="4429"/>
                    <a:pt x="18006" y="4359"/>
                    <a:pt x="17988" y="4359"/>
                  </a:cubicBezTo>
                  <a:cubicBezTo>
                    <a:pt x="17975" y="4359"/>
                    <a:pt x="17960" y="4397"/>
                    <a:pt x="17934" y="4499"/>
                  </a:cubicBezTo>
                  <a:cubicBezTo>
                    <a:pt x="17874" y="4545"/>
                    <a:pt x="17805" y="4568"/>
                    <a:pt x="17741" y="4568"/>
                  </a:cubicBezTo>
                  <a:cubicBezTo>
                    <a:pt x="17676" y="4568"/>
                    <a:pt x="17615" y="4545"/>
                    <a:pt x="17570" y="4499"/>
                  </a:cubicBezTo>
                  <a:cubicBezTo>
                    <a:pt x="17509" y="4499"/>
                    <a:pt x="17448" y="4499"/>
                    <a:pt x="17448" y="4590"/>
                  </a:cubicBezTo>
                  <a:lnTo>
                    <a:pt x="17448" y="4712"/>
                  </a:lnTo>
                  <a:cubicBezTo>
                    <a:pt x="17418" y="4590"/>
                    <a:pt x="17402" y="4530"/>
                    <a:pt x="17387" y="4530"/>
                  </a:cubicBezTo>
                  <a:cubicBezTo>
                    <a:pt x="17372" y="4530"/>
                    <a:pt x="17357" y="4590"/>
                    <a:pt x="17327" y="4712"/>
                  </a:cubicBezTo>
                  <a:cubicBezTo>
                    <a:pt x="17327" y="4758"/>
                    <a:pt x="17319" y="4780"/>
                    <a:pt x="17311" y="4780"/>
                  </a:cubicBezTo>
                  <a:cubicBezTo>
                    <a:pt x="17304" y="4780"/>
                    <a:pt x="17296" y="4758"/>
                    <a:pt x="17296" y="4712"/>
                  </a:cubicBezTo>
                  <a:cubicBezTo>
                    <a:pt x="17235" y="4590"/>
                    <a:pt x="17175" y="4590"/>
                    <a:pt x="17175" y="4590"/>
                  </a:cubicBezTo>
                  <a:cubicBezTo>
                    <a:pt x="17120" y="4590"/>
                    <a:pt x="16898" y="4687"/>
                    <a:pt x="16658" y="4687"/>
                  </a:cubicBezTo>
                  <a:cubicBezTo>
                    <a:pt x="16627" y="4687"/>
                    <a:pt x="16597" y="4685"/>
                    <a:pt x="16567" y="4682"/>
                  </a:cubicBezTo>
                  <a:cubicBezTo>
                    <a:pt x="16141" y="4682"/>
                    <a:pt x="15989" y="4682"/>
                    <a:pt x="15989" y="4803"/>
                  </a:cubicBezTo>
                  <a:cubicBezTo>
                    <a:pt x="15959" y="4849"/>
                    <a:pt x="15943" y="4872"/>
                    <a:pt x="15928" y="4872"/>
                  </a:cubicBezTo>
                  <a:cubicBezTo>
                    <a:pt x="15913" y="4872"/>
                    <a:pt x="15898" y="4849"/>
                    <a:pt x="15868" y="4803"/>
                  </a:cubicBezTo>
                  <a:cubicBezTo>
                    <a:pt x="15807" y="4682"/>
                    <a:pt x="15776" y="4682"/>
                    <a:pt x="15716" y="4682"/>
                  </a:cubicBezTo>
                  <a:cubicBezTo>
                    <a:pt x="15655" y="4682"/>
                    <a:pt x="15594" y="4682"/>
                    <a:pt x="15594" y="4560"/>
                  </a:cubicBezTo>
                  <a:cubicBezTo>
                    <a:pt x="15564" y="4682"/>
                    <a:pt x="15564" y="4682"/>
                    <a:pt x="15503" y="4682"/>
                  </a:cubicBezTo>
                  <a:cubicBezTo>
                    <a:pt x="15503" y="4621"/>
                    <a:pt x="15488" y="4590"/>
                    <a:pt x="15465" y="4590"/>
                  </a:cubicBezTo>
                  <a:cubicBezTo>
                    <a:pt x="15442" y="4590"/>
                    <a:pt x="15412" y="4621"/>
                    <a:pt x="15381" y="4682"/>
                  </a:cubicBezTo>
                  <a:cubicBezTo>
                    <a:pt x="15351" y="4788"/>
                    <a:pt x="15336" y="4841"/>
                    <a:pt x="15328" y="4841"/>
                  </a:cubicBezTo>
                  <a:cubicBezTo>
                    <a:pt x="15320" y="4841"/>
                    <a:pt x="15320" y="4788"/>
                    <a:pt x="15320" y="4682"/>
                  </a:cubicBezTo>
                  <a:cubicBezTo>
                    <a:pt x="15320" y="4595"/>
                    <a:pt x="15242" y="4523"/>
                    <a:pt x="15220" y="4523"/>
                  </a:cubicBezTo>
                  <a:cubicBezTo>
                    <a:pt x="15212" y="4523"/>
                    <a:pt x="15212" y="4534"/>
                    <a:pt x="15229" y="4560"/>
                  </a:cubicBezTo>
                  <a:cubicBezTo>
                    <a:pt x="15229" y="4682"/>
                    <a:pt x="15108" y="4682"/>
                    <a:pt x="15047" y="4773"/>
                  </a:cubicBezTo>
                  <a:cubicBezTo>
                    <a:pt x="15016" y="4773"/>
                    <a:pt x="14956" y="4773"/>
                    <a:pt x="14956" y="4682"/>
                  </a:cubicBezTo>
                  <a:cubicBezTo>
                    <a:pt x="14937" y="4645"/>
                    <a:pt x="14900" y="4631"/>
                    <a:pt x="14855" y="4631"/>
                  </a:cubicBezTo>
                  <a:cubicBezTo>
                    <a:pt x="14749" y="4631"/>
                    <a:pt x="14603" y="4709"/>
                    <a:pt x="14560" y="4773"/>
                  </a:cubicBezTo>
                  <a:cubicBezTo>
                    <a:pt x="14560" y="4834"/>
                    <a:pt x="14553" y="4864"/>
                    <a:pt x="14545" y="4864"/>
                  </a:cubicBezTo>
                  <a:cubicBezTo>
                    <a:pt x="14538" y="4864"/>
                    <a:pt x="14530" y="4834"/>
                    <a:pt x="14530" y="4773"/>
                  </a:cubicBezTo>
                  <a:cubicBezTo>
                    <a:pt x="14530" y="4682"/>
                    <a:pt x="14469" y="4651"/>
                    <a:pt x="14409" y="4651"/>
                  </a:cubicBezTo>
                  <a:cubicBezTo>
                    <a:pt x="14399" y="4688"/>
                    <a:pt x="14393" y="4702"/>
                    <a:pt x="14389" y="4702"/>
                  </a:cubicBezTo>
                  <a:cubicBezTo>
                    <a:pt x="14378" y="4702"/>
                    <a:pt x="14378" y="4624"/>
                    <a:pt x="14378" y="4560"/>
                  </a:cubicBezTo>
                  <a:cubicBezTo>
                    <a:pt x="14409" y="4439"/>
                    <a:pt x="14378" y="4439"/>
                    <a:pt x="14257" y="4439"/>
                  </a:cubicBezTo>
                  <a:cubicBezTo>
                    <a:pt x="14216" y="4520"/>
                    <a:pt x="14108" y="4533"/>
                    <a:pt x="13995" y="4533"/>
                  </a:cubicBezTo>
                  <a:cubicBezTo>
                    <a:pt x="13939" y="4533"/>
                    <a:pt x="13882" y="4530"/>
                    <a:pt x="13831" y="4530"/>
                  </a:cubicBezTo>
                  <a:cubicBezTo>
                    <a:pt x="13557" y="4530"/>
                    <a:pt x="13497" y="4651"/>
                    <a:pt x="13375" y="4864"/>
                  </a:cubicBezTo>
                  <a:lnTo>
                    <a:pt x="13345" y="5077"/>
                  </a:lnTo>
                  <a:lnTo>
                    <a:pt x="13345" y="4864"/>
                  </a:lnTo>
                  <a:cubicBezTo>
                    <a:pt x="13345" y="4742"/>
                    <a:pt x="13284" y="4530"/>
                    <a:pt x="13284" y="4530"/>
                  </a:cubicBezTo>
                  <a:cubicBezTo>
                    <a:pt x="13223" y="4530"/>
                    <a:pt x="13223" y="4651"/>
                    <a:pt x="13223" y="4742"/>
                  </a:cubicBezTo>
                  <a:cubicBezTo>
                    <a:pt x="13223" y="4803"/>
                    <a:pt x="13208" y="4834"/>
                    <a:pt x="13181" y="4834"/>
                  </a:cubicBezTo>
                  <a:cubicBezTo>
                    <a:pt x="13155" y="4834"/>
                    <a:pt x="13117" y="4803"/>
                    <a:pt x="13071" y="4742"/>
                  </a:cubicBezTo>
                  <a:cubicBezTo>
                    <a:pt x="13010" y="4682"/>
                    <a:pt x="12965" y="4651"/>
                    <a:pt x="12927" y="4651"/>
                  </a:cubicBezTo>
                  <a:cubicBezTo>
                    <a:pt x="12889" y="4651"/>
                    <a:pt x="12858" y="4682"/>
                    <a:pt x="12828" y="4742"/>
                  </a:cubicBezTo>
                  <a:cubicBezTo>
                    <a:pt x="12798" y="4742"/>
                    <a:pt x="12737" y="4742"/>
                    <a:pt x="12676" y="4621"/>
                  </a:cubicBezTo>
                  <a:cubicBezTo>
                    <a:pt x="12615" y="4621"/>
                    <a:pt x="12615" y="4621"/>
                    <a:pt x="12615" y="4742"/>
                  </a:cubicBezTo>
                  <a:cubicBezTo>
                    <a:pt x="12615" y="4803"/>
                    <a:pt x="12608" y="4834"/>
                    <a:pt x="12592" y="4834"/>
                  </a:cubicBezTo>
                  <a:cubicBezTo>
                    <a:pt x="12577" y="4834"/>
                    <a:pt x="12554" y="4803"/>
                    <a:pt x="12524" y="4742"/>
                  </a:cubicBezTo>
                  <a:cubicBezTo>
                    <a:pt x="12487" y="4612"/>
                    <a:pt x="12415" y="4550"/>
                    <a:pt x="12365" y="4550"/>
                  </a:cubicBezTo>
                  <a:cubicBezTo>
                    <a:pt x="12334" y="4550"/>
                    <a:pt x="12311" y="4574"/>
                    <a:pt x="12311" y="4621"/>
                  </a:cubicBezTo>
                  <a:cubicBezTo>
                    <a:pt x="12311" y="4742"/>
                    <a:pt x="12250" y="4742"/>
                    <a:pt x="12190" y="4742"/>
                  </a:cubicBezTo>
                  <a:cubicBezTo>
                    <a:pt x="12129" y="4742"/>
                    <a:pt x="12068" y="4742"/>
                    <a:pt x="12038" y="4834"/>
                  </a:cubicBezTo>
                  <a:lnTo>
                    <a:pt x="11916" y="4834"/>
                  </a:lnTo>
                  <a:cubicBezTo>
                    <a:pt x="11855" y="4834"/>
                    <a:pt x="11916" y="4742"/>
                    <a:pt x="11977" y="4742"/>
                  </a:cubicBezTo>
                  <a:lnTo>
                    <a:pt x="11916" y="4621"/>
                  </a:lnTo>
                  <a:cubicBezTo>
                    <a:pt x="11794" y="4621"/>
                    <a:pt x="11764" y="4621"/>
                    <a:pt x="11703" y="4742"/>
                  </a:cubicBezTo>
                  <a:cubicBezTo>
                    <a:pt x="11673" y="4849"/>
                    <a:pt x="11658" y="4902"/>
                    <a:pt x="11650" y="4902"/>
                  </a:cubicBezTo>
                  <a:cubicBezTo>
                    <a:pt x="11643" y="4902"/>
                    <a:pt x="11643" y="4849"/>
                    <a:pt x="11643" y="4742"/>
                  </a:cubicBezTo>
                  <a:cubicBezTo>
                    <a:pt x="11643" y="4656"/>
                    <a:pt x="11612" y="4571"/>
                    <a:pt x="11584" y="4571"/>
                  </a:cubicBezTo>
                  <a:cubicBezTo>
                    <a:pt x="11572" y="4571"/>
                    <a:pt x="11560" y="4585"/>
                    <a:pt x="11551" y="4621"/>
                  </a:cubicBezTo>
                  <a:cubicBezTo>
                    <a:pt x="11526" y="4708"/>
                    <a:pt x="11501" y="4739"/>
                    <a:pt x="11481" y="4739"/>
                  </a:cubicBezTo>
                  <a:cubicBezTo>
                    <a:pt x="11451" y="4739"/>
                    <a:pt x="11430" y="4675"/>
                    <a:pt x="11430" y="4621"/>
                  </a:cubicBezTo>
                  <a:cubicBezTo>
                    <a:pt x="11460" y="4514"/>
                    <a:pt x="11475" y="4461"/>
                    <a:pt x="11456" y="4461"/>
                  </a:cubicBezTo>
                  <a:cubicBezTo>
                    <a:pt x="11437" y="4461"/>
                    <a:pt x="11384" y="4514"/>
                    <a:pt x="11278" y="4621"/>
                  </a:cubicBezTo>
                  <a:cubicBezTo>
                    <a:pt x="11156" y="4621"/>
                    <a:pt x="10943" y="4712"/>
                    <a:pt x="10761" y="4712"/>
                  </a:cubicBezTo>
                  <a:cubicBezTo>
                    <a:pt x="10548" y="4712"/>
                    <a:pt x="10457" y="4712"/>
                    <a:pt x="10396" y="4590"/>
                  </a:cubicBezTo>
                  <a:cubicBezTo>
                    <a:pt x="10396" y="4574"/>
                    <a:pt x="10396" y="4558"/>
                    <a:pt x="10395" y="4544"/>
                  </a:cubicBezTo>
                  <a:lnTo>
                    <a:pt x="10395" y="4544"/>
                  </a:lnTo>
                  <a:cubicBezTo>
                    <a:pt x="10387" y="4712"/>
                    <a:pt x="10324" y="4712"/>
                    <a:pt x="10184" y="4712"/>
                  </a:cubicBezTo>
                  <a:cubicBezTo>
                    <a:pt x="10129" y="4675"/>
                    <a:pt x="10082" y="4661"/>
                    <a:pt x="10042" y="4661"/>
                  </a:cubicBezTo>
                  <a:cubicBezTo>
                    <a:pt x="9949" y="4661"/>
                    <a:pt x="9892" y="4740"/>
                    <a:pt x="9849" y="4803"/>
                  </a:cubicBezTo>
                  <a:lnTo>
                    <a:pt x="9971" y="4803"/>
                  </a:lnTo>
                  <a:cubicBezTo>
                    <a:pt x="9971" y="4946"/>
                    <a:pt x="9950" y="5005"/>
                    <a:pt x="9908" y="5005"/>
                  </a:cubicBezTo>
                  <a:cubicBezTo>
                    <a:pt x="9879" y="5005"/>
                    <a:pt x="9839" y="4975"/>
                    <a:pt x="9788" y="4925"/>
                  </a:cubicBezTo>
                  <a:cubicBezTo>
                    <a:pt x="9758" y="4925"/>
                    <a:pt x="9758" y="4803"/>
                    <a:pt x="9758" y="4712"/>
                  </a:cubicBezTo>
                  <a:cubicBezTo>
                    <a:pt x="9758" y="4590"/>
                    <a:pt x="9697" y="4469"/>
                    <a:pt x="9636" y="4469"/>
                  </a:cubicBezTo>
                  <a:cubicBezTo>
                    <a:pt x="9576" y="4469"/>
                    <a:pt x="9515" y="4469"/>
                    <a:pt x="9576" y="4590"/>
                  </a:cubicBezTo>
                  <a:cubicBezTo>
                    <a:pt x="9576" y="4682"/>
                    <a:pt x="9576" y="4682"/>
                    <a:pt x="9545" y="4682"/>
                  </a:cubicBezTo>
                  <a:cubicBezTo>
                    <a:pt x="9484" y="4682"/>
                    <a:pt x="9424" y="4682"/>
                    <a:pt x="9363" y="4803"/>
                  </a:cubicBezTo>
                  <a:cubicBezTo>
                    <a:pt x="9363" y="4925"/>
                    <a:pt x="9302" y="4925"/>
                    <a:pt x="9272" y="4925"/>
                  </a:cubicBezTo>
                  <a:cubicBezTo>
                    <a:pt x="9211" y="4803"/>
                    <a:pt x="9089" y="4803"/>
                    <a:pt x="9089" y="4803"/>
                  </a:cubicBezTo>
                  <a:lnTo>
                    <a:pt x="9089" y="4682"/>
                  </a:lnTo>
                  <a:cubicBezTo>
                    <a:pt x="9089" y="4590"/>
                    <a:pt x="9028" y="4469"/>
                    <a:pt x="9028" y="4469"/>
                  </a:cubicBezTo>
                  <a:cubicBezTo>
                    <a:pt x="8998" y="4469"/>
                    <a:pt x="8998" y="4590"/>
                    <a:pt x="8998" y="4590"/>
                  </a:cubicBezTo>
                  <a:cubicBezTo>
                    <a:pt x="8998" y="4648"/>
                    <a:pt x="8473" y="4669"/>
                    <a:pt x="8042" y="4669"/>
                  </a:cubicBezTo>
                  <a:cubicBezTo>
                    <a:pt x="7793" y="4669"/>
                    <a:pt x="7575" y="4662"/>
                    <a:pt x="7509" y="4651"/>
                  </a:cubicBezTo>
                  <a:cubicBezTo>
                    <a:pt x="7463" y="4606"/>
                    <a:pt x="7402" y="4583"/>
                    <a:pt x="7357" y="4583"/>
                  </a:cubicBezTo>
                  <a:cubicBezTo>
                    <a:pt x="7311" y="4583"/>
                    <a:pt x="7281" y="4606"/>
                    <a:pt x="7296" y="4651"/>
                  </a:cubicBezTo>
                  <a:cubicBezTo>
                    <a:pt x="7296" y="4773"/>
                    <a:pt x="7022" y="4773"/>
                    <a:pt x="6718" y="4773"/>
                  </a:cubicBezTo>
                  <a:cubicBezTo>
                    <a:pt x="6587" y="4763"/>
                    <a:pt x="6468" y="4756"/>
                    <a:pt x="6369" y="4756"/>
                  </a:cubicBezTo>
                  <a:cubicBezTo>
                    <a:pt x="6171" y="4756"/>
                    <a:pt x="6050" y="4783"/>
                    <a:pt x="6050" y="4864"/>
                  </a:cubicBezTo>
                  <a:lnTo>
                    <a:pt x="5898" y="4864"/>
                  </a:lnTo>
                  <a:cubicBezTo>
                    <a:pt x="5776" y="4864"/>
                    <a:pt x="5685" y="4955"/>
                    <a:pt x="5624" y="4955"/>
                  </a:cubicBezTo>
                  <a:cubicBezTo>
                    <a:pt x="5594" y="5016"/>
                    <a:pt x="5563" y="5046"/>
                    <a:pt x="5548" y="5046"/>
                  </a:cubicBezTo>
                  <a:cubicBezTo>
                    <a:pt x="5533" y="5046"/>
                    <a:pt x="5533" y="5016"/>
                    <a:pt x="5563" y="4955"/>
                  </a:cubicBezTo>
                  <a:cubicBezTo>
                    <a:pt x="5563" y="4864"/>
                    <a:pt x="5563" y="4742"/>
                    <a:pt x="5503" y="4742"/>
                  </a:cubicBezTo>
                  <a:cubicBezTo>
                    <a:pt x="5411" y="4742"/>
                    <a:pt x="5411" y="4864"/>
                    <a:pt x="5411" y="4955"/>
                  </a:cubicBezTo>
                  <a:cubicBezTo>
                    <a:pt x="5411" y="5077"/>
                    <a:pt x="5351" y="5077"/>
                    <a:pt x="5351" y="5077"/>
                  </a:cubicBezTo>
                  <a:cubicBezTo>
                    <a:pt x="5290" y="5077"/>
                    <a:pt x="5290" y="5077"/>
                    <a:pt x="5290" y="4955"/>
                  </a:cubicBezTo>
                  <a:lnTo>
                    <a:pt x="5290" y="4742"/>
                  </a:lnTo>
                  <a:lnTo>
                    <a:pt x="5229" y="4742"/>
                  </a:lnTo>
                  <a:cubicBezTo>
                    <a:pt x="5229" y="4834"/>
                    <a:pt x="5199" y="4834"/>
                    <a:pt x="5199" y="4834"/>
                  </a:cubicBezTo>
                  <a:cubicBezTo>
                    <a:pt x="5138" y="4834"/>
                    <a:pt x="5138" y="4834"/>
                    <a:pt x="5138" y="4621"/>
                  </a:cubicBezTo>
                  <a:cubicBezTo>
                    <a:pt x="5138" y="4514"/>
                    <a:pt x="5123" y="4461"/>
                    <a:pt x="5100" y="4461"/>
                  </a:cubicBezTo>
                  <a:cubicBezTo>
                    <a:pt x="5077" y="4461"/>
                    <a:pt x="5047" y="4514"/>
                    <a:pt x="5016" y="4621"/>
                  </a:cubicBezTo>
                  <a:lnTo>
                    <a:pt x="4925" y="4742"/>
                  </a:lnTo>
                  <a:cubicBezTo>
                    <a:pt x="4906" y="4666"/>
                    <a:pt x="4881" y="4637"/>
                    <a:pt x="4854" y="4637"/>
                  </a:cubicBezTo>
                  <a:cubicBezTo>
                    <a:pt x="4797" y="4637"/>
                    <a:pt x="4733" y="4771"/>
                    <a:pt x="4712" y="4834"/>
                  </a:cubicBezTo>
                  <a:cubicBezTo>
                    <a:pt x="4682" y="4727"/>
                    <a:pt x="4651" y="4674"/>
                    <a:pt x="4621" y="4674"/>
                  </a:cubicBezTo>
                  <a:cubicBezTo>
                    <a:pt x="4591" y="4674"/>
                    <a:pt x="4560" y="4727"/>
                    <a:pt x="4530" y="4834"/>
                  </a:cubicBezTo>
                  <a:cubicBezTo>
                    <a:pt x="4530" y="4894"/>
                    <a:pt x="4515" y="4925"/>
                    <a:pt x="4496" y="4925"/>
                  </a:cubicBezTo>
                  <a:cubicBezTo>
                    <a:pt x="4477" y="4925"/>
                    <a:pt x="4454" y="4894"/>
                    <a:pt x="4439" y="4834"/>
                  </a:cubicBezTo>
                  <a:cubicBezTo>
                    <a:pt x="4378" y="4712"/>
                    <a:pt x="4317" y="4712"/>
                    <a:pt x="4196" y="4712"/>
                  </a:cubicBezTo>
                  <a:cubicBezTo>
                    <a:pt x="4196" y="4773"/>
                    <a:pt x="4074" y="4803"/>
                    <a:pt x="3922" y="4803"/>
                  </a:cubicBezTo>
                  <a:cubicBezTo>
                    <a:pt x="3831" y="4834"/>
                    <a:pt x="3740" y="4834"/>
                    <a:pt x="3648" y="4834"/>
                  </a:cubicBezTo>
                  <a:cubicBezTo>
                    <a:pt x="3527" y="4834"/>
                    <a:pt x="3405" y="4803"/>
                    <a:pt x="3284" y="4803"/>
                  </a:cubicBezTo>
                  <a:cubicBezTo>
                    <a:pt x="2706" y="4803"/>
                    <a:pt x="2341" y="4803"/>
                    <a:pt x="2281" y="4925"/>
                  </a:cubicBezTo>
                  <a:cubicBezTo>
                    <a:pt x="2220" y="4925"/>
                    <a:pt x="2220" y="4925"/>
                    <a:pt x="2220" y="4803"/>
                  </a:cubicBezTo>
                  <a:cubicBezTo>
                    <a:pt x="2245" y="4753"/>
                    <a:pt x="2249" y="4723"/>
                    <a:pt x="2231" y="4723"/>
                  </a:cubicBezTo>
                  <a:cubicBezTo>
                    <a:pt x="2204" y="4723"/>
                    <a:pt x="2132" y="4782"/>
                    <a:pt x="2007" y="4925"/>
                  </a:cubicBezTo>
                  <a:cubicBezTo>
                    <a:pt x="1935" y="4979"/>
                    <a:pt x="1874" y="5043"/>
                    <a:pt x="1867" y="5043"/>
                  </a:cubicBezTo>
                  <a:cubicBezTo>
                    <a:pt x="1863" y="5043"/>
                    <a:pt x="1884" y="5012"/>
                    <a:pt x="1946" y="4925"/>
                  </a:cubicBezTo>
                  <a:cubicBezTo>
                    <a:pt x="2037" y="4803"/>
                    <a:pt x="1916" y="4803"/>
                    <a:pt x="1642" y="4803"/>
                  </a:cubicBezTo>
                  <a:cubicBezTo>
                    <a:pt x="1521" y="4803"/>
                    <a:pt x="1369" y="4803"/>
                    <a:pt x="1247" y="4834"/>
                  </a:cubicBezTo>
                  <a:cubicBezTo>
                    <a:pt x="1247" y="4818"/>
                    <a:pt x="1240" y="4811"/>
                    <a:pt x="1228" y="4811"/>
                  </a:cubicBezTo>
                  <a:cubicBezTo>
                    <a:pt x="1217" y="4811"/>
                    <a:pt x="1202" y="4818"/>
                    <a:pt x="1186" y="4834"/>
                  </a:cubicBezTo>
                  <a:cubicBezTo>
                    <a:pt x="1065" y="4803"/>
                    <a:pt x="1065" y="4803"/>
                    <a:pt x="1186" y="4742"/>
                  </a:cubicBezTo>
                  <a:cubicBezTo>
                    <a:pt x="1399" y="4590"/>
                    <a:pt x="1521" y="4226"/>
                    <a:pt x="1308" y="4195"/>
                  </a:cubicBezTo>
                  <a:cubicBezTo>
                    <a:pt x="1308" y="4135"/>
                    <a:pt x="1308" y="4074"/>
                    <a:pt x="1399" y="4013"/>
                  </a:cubicBezTo>
                  <a:cubicBezTo>
                    <a:pt x="1399" y="3952"/>
                    <a:pt x="1399" y="3891"/>
                    <a:pt x="1308" y="3770"/>
                  </a:cubicBezTo>
                  <a:cubicBezTo>
                    <a:pt x="1308" y="3709"/>
                    <a:pt x="1308" y="3435"/>
                    <a:pt x="1308" y="3314"/>
                  </a:cubicBezTo>
                  <a:cubicBezTo>
                    <a:pt x="1308" y="3192"/>
                    <a:pt x="1217" y="3101"/>
                    <a:pt x="1217" y="3101"/>
                  </a:cubicBezTo>
                  <a:lnTo>
                    <a:pt x="1217" y="3040"/>
                  </a:lnTo>
                  <a:cubicBezTo>
                    <a:pt x="1278" y="3010"/>
                    <a:pt x="1278" y="2919"/>
                    <a:pt x="1308" y="2797"/>
                  </a:cubicBezTo>
                  <a:cubicBezTo>
                    <a:pt x="1308" y="2676"/>
                    <a:pt x="1338" y="2463"/>
                    <a:pt x="1338" y="2280"/>
                  </a:cubicBezTo>
                  <a:cubicBezTo>
                    <a:pt x="1338" y="1916"/>
                    <a:pt x="1338" y="1581"/>
                    <a:pt x="1460" y="1521"/>
                  </a:cubicBezTo>
                  <a:cubicBezTo>
                    <a:pt x="1460" y="1521"/>
                    <a:pt x="1460" y="1460"/>
                    <a:pt x="1338" y="1399"/>
                  </a:cubicBezTo>
                  <a:cubicBezTo>
                    <a:pt x="1126" y="1369"/>
                    <a:pt x="1126" y="1308"/>
                    <a:pt x="1217" y="1247"/>
                  </a:cubicBezTo>
                  <a:cubicBezTo>
                    <a:pt x="1460" y="1186"/>
                    <a:pt x="1460" y="973"/>
                    <a:pt x="1247" y="913"/>
                  </a:cubicBezTo>
                  <a:lnTo>
                    <a:pt x="1338" y="913"/>
                  </a:lnTo>
                  <a:cubicBezTo>
                    <a:pt x="1582" y="882"/>
                    <a:pt x="1460" y="700"/>
                    <a:pt x="1247" y="639"/>
                  </a:cubicBezTo>
                  <a:cubicBezTo>
                    <a:pt x="1338" y="609"/>
                    <a:pt x="1460" y="548"/>
                    <a:pt x="1338" y="487"/>
                  </a:cubicBezTo>
                  <a:cubicBezTo>
                    <a:pt x="1338" y="426"/>
                    <a:pt x="1338" y="426"/>
                    <a:pt x="1582" y="426"/>
                  </a:cubicBezTo>
                  <a:cubicBezTo>
                    <a:pt x="1673" y="426"/>
                    <a:pt x="1794" y="426"/>
                    <a:pt x="1794" y="365"/>
                  </a:cubicBezTo>
                  <a:cubicBezTo>
                    <a:pt x="1794" y="335"/>
                    <a:pt x="1703" y="335"/>
                    <a:pt x="1582" y="335"/>
                  </a:cubicBezTo>
                  <a:lnTo>
                    <a:pt x="1582" y="214"/>
                  </a:lnTo>
                  <a:cubicBezTo>
                    <a:pt x="1582" y="214"/>
                    <a:pt x="1582" y="153"/>
                    <a:pt x="1460" y="153"/>
                  </a:cubicBezTo>
                  <a:cubicBezTo>
                    <a:pt x="1369" y="153"/>
                    <a:pt x="1369" y="92"/>
                    <a:pt x="1369" y="62"/>
                  </a:cubicBezTo>
                  <a:cubicBezTo>
                    <a:pt x="1430" y="62"/>
                    <a:pt x="1409" y="35"/>
                    <a:pt x="1353" y="35"/>
                  </a:cubicBezTo>
                  <a:cubicBezTo>
                    <a:pt x="1325" y="35"/>
                    <a:pt x="1288" y="41"/>
                    <a:pt x="1247" y="62"/>
                  </a:cubicBezTo>
                  <a:cubicBezTo>
                    <a:pt x="1126" y="62"/>
                    <a:pt x="1034" y="62"/>
                    <a:pt x="1034" y="1"/>
                  </a:cubicBezTo>
                  <a:close/>
                  <a:moveTo>
                    <a:pt x="30397" y="6384"/>
                  </a:moveTo>
                  <a:cubicBezTo>
                    <a:pt x="30397" y="6505"/>
                    <a:pt x="30397" y="6505"/>
                    <a:pt x="30427" y="6505"/>
                  </a:cubicBezTo>
                  <a:cubicBezTo>
                    <a:pt x="30549" y="6475"/>
                    <a:pt x="30549" y="6475"/>
                    <a:pt x="30488" y="6384"/>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14"/>
            <p:cNvSpPr/>
            <p:nvPr/>
          </p:nvSpPr>
          <p:spPr>
            <a:xfrm>
              <a:off x="1996995" y="2889841"/>
              <a:ext cx="890650" cy="890650"/>
            </a:xfrm>
            <a:custGeom>
              <a:rect b="b" l="l" r="r" t="t"/>
              <a:pathLst>
                <a:path extrusionOk="0" h="53832" w="53832">
                  <a:moveTo>
                    <a:pt x="0" y="1"/>
                  </a:moveTo>
                  <a:lnTo>
                    <a:pt x="0" y="53831"/>
                  </a:lnTo>
                  <a:lnTo>
                    <a:pt x="53831" y="53831"/>
                  </a:lnTo>
                  <a:lnTo>
                    <a:pt x="53831"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14"/>
            <p:cNvSpPr/>
            <p:nvPr/>
          </p:nvSpPr>
          <p:spPr>
            <a:xfrm>
              <a:off x="2090529" y="3038903"/>
              <a:ext cx="695750" cy="346916"/>
            </a:xfrm>
            <a:custGeom>
              <a:rect b="b" l="l" r="r" t="t"/>
              <a:pathLst>
                <a:path extrusionOk="0" h="20968" w="42052">
                  <a:moveTo>
                    <a:pt x="14682" y="201"/>
                  </a:moveTo>
                  <a:lnTo>
                    <a:pt x="14773" y="262"/>
                  </a:lnTo>
                  <a:lnTo>
                    <a:pt x="14652" y="293"/>
                  </a:lnTo>
                  <a:lnTo>
                    <a:pt x="14561" y="293"/>
                  </a:lnTo>
                  <a:cubicBezTo>
                    <a:pt x="14561" y="262"/>
                    <a:pt x="14561" y="201"/>
                    <a:pt x="14682" y="201"/>
                  </a:cubicBezTo>
                  <a:close/>
                  <a:moveTo>
                    <a:pt x="15852" y="649"/>
                  </a:moveTo>
                  <a:cubicBezTo>
                    <a:pt x="15865" y="649"/>
                    <a:pt x="15881" y="652"/>
                    <a:pt x="15898" y="657"/>
                  </a:cubicBezTo>
                  <a:lnTo>
                    <a:pt x="15989" y="688"/>
                  </a:lnTo>
                  <a:cubicBezTo>
                    <a:pt x="15989" y="718"/>
                    <a:pt x="15868" y="749"/>
                    <a:pt x="15868" y="749"/>
                  </a:cubicBezTo>
                  <a:cubicBezTo>
                    <a:pt x="15776" y="718"/>
                    <a:pt x="15776" y="718"/>
                    <a:pt x="15776" y="718"/>
                  </a:cubicBezTo>
                  <a:cubicBezTo>
                    <a:pt x="15776" y="694"/>
                    <a:pt x="15796" y="649"/>
                    <a:pt x="15852" y="649"/>
                  </a:cubicBezTo>
                  <a:close/>
                  <a:moveTo>
                    <a:pt x="17570" y="923"/>
                  </a:moveTo>
                  <a:cubicBezTo>
                    <a:pt x="17600" y="923"/>
                    <a:pt x="17631" y="931"/>
                    <a:pt x="17631" y="931"/>
                  </a:cubicBezTo>
                  <a:cubicBezTo>
                    <a:pt x="17722" y="961"/>
                    <a:pt x="17600" y="992"/>
                    <a:pt x="17570" y="1022"/>
                  </a:cubicBezTo>
                  <a:cubicBezTo>
                    <a:pt x="17479" y="992"/>
                    <a:pt x="17479" y="992"/>
                    <a:pt x="17509" y="961"/>
                  </a:cubicBezTo>
                  <a:cubicBezTo>
                    <a:pt x="17509" y="931"/>
                    <a:pt x="17539" y="923"/>
                    <a:pt x="17570" y="923"/>
                  </a:cubicBezTo>
                  <a:close/>
                  <a:moveTo>
                    <a:pt x="41438" y="1103"/>
                  </a:moveTo>
                  <a:cubicBezTo>
                    <a:pt x="41460" y="1103"/>
                    <a:pt x="41465" y="1174"/>
                    <a:pt x="41430" y="1296"/>
                  </a:cubicBezTo>
                  <a:cubicBezTo>
                    <a:pt x="41430" y="1389"/>
                    <a:pt x="41430" y="1425"/>
                    <a:pt x="41416" y="1425"/>
                  </a:cubicBezTo>
                  <a:cubicBezTo>
                    <a:pt x="41408" y="1425"/>
                    <a:pt x="41393" y="1410"/>
                    <a:pt x="41370" y="1387"/>
                  </a:cubicBezTo>
                  <a:cubicBezTo>
                    <a:pt x="41339" y="1356"/>
                    <a:pt x="41278" y="1326"/>
                    <a:pt x="41370" y="1235"/>
                  </a:cubicBezTo>
                  <a:cubicBezTo>
                    <a:pt x="41396" y="1143"/>
                    <a:pt x="41422" y="1103"/>
                    <a:pt x="41438" y="1103"/>
                  </a:cubicBezTo>
                  <a:close/>
                  <a:moveTo>
                    <a:pt x="19579" y="2264"/>
                  </a:moveTo>
                  <a:cubicBezTo>
                    <a:pt x="19601" y="2264"/>
                    <a:pt x="19629" y="2273"/>
                    <a:pt x="19667" y="2299"/>
                  </a:cubicBezTo>
                  <a:lnTo>
                    <a:pt x="19697" y="2420"/>
                  </a:lnTo>
                  <a:lnTo>
                    <a:pt x="19606" y="2390"/>
                  </a:lnTo>
                  <a:lnTo>
                    <a:pt x="19515" y="2299"/>
                  </a:lnTo>
                  <a:cubicBezTo>
                    <a:pt x="19533" y="2281"/>
                    <a:pt x="19550" y="2264"/>
                    <a:pt x="19579" y="2264"/>
                  </a:cubicBezTo>
                  <a:close/>
                  <a:moveTo>
                    <a:pt x="9277" y="3586"/>
                  </a:moveTo>
                  <a:cubicBezTo>
                    <a:pt x="9313" y="3586"/>
                    <a:pt x="9326" y="3657"/>
                    <a:pt x="9302" y="3727"/>
                  </a:cubicBezTo>
                  <a:cubicBezTo>
                    <a:pt x="9280" y="3882"/>
                    <a:pt x="9274" y="3924"/>
                    <a:pt x="9261" y="3924"/>
                  </a:cubicBezTo>
                  <a:cubicBezTo>
                    <a:pt x="9256" y="3924"/>
                    <a:pt x="9250" y="3918"/>
                    <a:pt x="9241" y="3910"/>
                  </a:cubicBezTo>
                  <a:cubicBezTo>
                    <a:pt x="9181" y="3910"/>
                    <a:pt x="9211" y="3697"/>
                    <a:pt x="9241" y="3606"/>
                  </a:cubicBezTo>
                  <a:cubicBezTo>
                    <a:pt x="9255" y="3592"/>
                    <a:pt x="9267" y="3586"/>
                    <a:pt x="9277" y="3586"/>
                  </a:cubicBezTo>
                  <a:close/>
                  <a:moveTo>
                    <a:pt x="10375" y="7480"/>
                  </a:moveTo>
                  <a:cubicBezTo>
                    <a:pt x="10393" y="7509"/>
                    <a:pt x="10400" y="7526"/>
                    <a:pt x="10399" y="7526"/>
                  </a:cubicBezTo>
                  <a:cubicBezTo>
                    <a:pt x="10397" y="7526"/>
                    <a:pt x="10389" y="7512"/>
                    <a:pt x="10375" y="7480"/>
                  </a:cubicBezTo>
                  <a:close/>
                  <a:moveTo>
                    <a:pt x="10071" y="7579"/>
                  </a:moveTo>
                  <a:cubicBezTo>
                    <a:pt x="10125" y="7579"/>
                    <a:pt x="10184" y="7618"/>
                    <a:pt x="10184" y="7618"/>
                  </a:cubicBezTo>
                  <a:lnTo>
                    <a:pt x="10214" y="7709"/>
                  </a:lnTo>
                  <a:cubicBezTo>
                    <a:pt x="10202" y="7709"/>
                    <a:pt x="10190" y="7714"/>
                    <a:pt x="10176" y="7714"/>
                  </a:cubicBezTo>
                  <a:cubicBezTo>
                    <a:pt x="10154" y="7714"/>
                    <a:pt x="10129" y="7703"/>
                    <a:pt x="10092" y="7648"/>
                  </a:cubicBezTo>
                  <a:cubicBezTo>
                    <a:pt x="10092" y="7618"/>
                    <a:pt x="10062" y="7588"/>
                    <a:pt x="10032" y="7588"/>
                  </a:cubicBezTo>
                  <a:cubicBezTo>
                    <a:pt x="10044" y="7581"/>
                    <a:pt x="10057" y="7579"/>
                    <a:pt x="10071" y="7579"/>
                  </a:cubicBezTo>
                  <a:close/>
                  <a:moveTo>
                    <a:pt x="22038" y="8165"/>
                  </a:moveTo>
                  <a:cubicBezTo>
                    <a:pt x="22099" y="8165"/>
                    <a:pt x="22129" y="8165"/>
                    <a:pt x="22129" y="8256"/>
                  </a:cubicBezTo>
                  <a:lnTo>
                    <a:pt x="22099" y="8347"/>
                  </a:lnTo>
                  <a:lnTo>
                    <a:pt x="22038" y="8256"/>
                  </a:lnTo>
                  <a:lnTo>
                    <a:pt x="22038" y="8165"/>
                  </a:lnTo>
                  <a:close/>
                  <a:moveTo>
                    <a:pt x="22068" y="8864"/>
                  </a:moveTo>
                  <a:cubicBezTo>
                    <a:pt x="22099" y="8864"/>
                    <a:pt x="22099" y="8864"/>
                    <a:pt x="22099" y="8955"/>
                  </a:cubicBezTo>
                  <a:cubicBezTo>
                    <a:pt x="22099" y="8955"/>
                    <a:pt x="22038" y="9047"/>
                    <a:pt x="22008" y="9047"/>
                  </a:cubicBezTo>
                  <a:cubicBezTo>
                    <a:pt x="21947" y="9047"/>
                    <a:pt x="21977" y="8955"/>
                    <a:pt x="22068" y="8864"/>
                  </a:cubicBezTo>
                  <a:close/>
                  <a:moveTo>
                    <a:pt x="29812" y="9297"/>
                  </a:moveTo>
                  <a:cubicBezTo>
                    <a:pt x="29827" y="9297"/>
                    <a:pt x="29834" y="9305"/>
                    <a:pt x="29850" y="9320"/>
                  </a:cubicBezTo>
                  <a:cubicBezTo>
                    <a:pt x="29850" y="9351"/>
                    <a:pt x="29789" y="9442"/>
                    <a:pt x="29698" y="9472"/>
                  </a:cubicBezTo>
                  <a:cubicBezTo>
                    <a:pt x="29677" y="9477"/>
                    <a:pt x="29659" y="9480"/>
                    <a:pt x="29644" y="9480"/>
                  </a:cubicBezTo>
                  <a:cubicBezTo>
                    <a:pt x="29572" y="9480"/>
                    <a:pt x="29577" y="9421"/>
                    <a:pt x="29728" y="9320"/>
                  </a:cubicBezTo>
                  <a:cubicBezTo>
                    <a:pt x="29774" y="9305"/>
                    <a:pt x="29796" y="9297"/>
                    <a:pt x="29812" y="9297"/>
                  </a:cubicBezTo>
                  <a:close/>
                  <a:moveTo>
                    <a:pt x="13223" y="9825"/>
                  </a:moveTo>
                  <a:cubicBezTo>
                    <a:pt x="13222" y="9825"/>
                    <a:pt x="13221" y="9830"/>
                    <a:pt x="13218" y="9838"/>
                  </a:cubicBezTo>
                  <a:lnTo>
                    <a:pt x="13218" y="9838"/>
                  </a:lnTo>
                  <a:cubicBezTo>
                    <a:pt x="13220" y="9838"/>
                    <a:pt x="13221" y="9837"/>
                    <a:pt x="13223" y="9837"/>
                  </a:cubicBezTo>
                  <a:cubicBezTo>
                    <a:pt x="13223" y="9829"/>
                    <a:pt x="13223" y="9825"/>
                    <a:pt x="13223" y="9825"/>
                  </a:cubicBezTo>
                  <a:close/>
                  <a:moveTo>
                    <a:pt x="26523" y="10455"/>
                  </a:moveTo>
                  <a:cubicBezTo>
                    <a:pt x="26532" y="10455"/>
                    <a:pt x="26537" y="10461"/>
                    <a:pt x="26537" y="10475"/>
                  </a:cubicBezTo>
                  <a:cubicBezTo>
                    <a:pt x="26537" y="10475"/>
                    <a:pt x="26567" y="10506"/>
                    <a:pt x="26476" y="10566"/>
                  </a:cubicBezTo>
                  <a:cubicBezTo>
                    <a:pt x="26476" y="10566"/>
                    <a:pt x="26417" y="10605"/>
                    <a:pt x="26378" y="10605"/>
                  </a:cubicBezTo>
                  <a:cubicBezTo>
                    <a:pt x="26369" y="10605"/>
                    <a:pt x="26360" y="10603"/>
                    <a:pt x="26354" y="10597"/>
                  </a:cubicBezTo>
                  <a:lnTo>
                    <a:pt x="26354" y="10566"/>
                  </a:lnTo>
                  <a:cubicBezTo>
                    <a:pt x="26424" y="10520"/>
                    <a:pt x="26494" y="10455"/>
                    <a:pt x="26523" y="10455"/>
                  </a:cubicBezTo>
                  <a:close/>
                  <a:moveTo>
                    <a:pt x="21825" y="10566"/>
                  </a:moveTo>
                  <a:cubicBezTo>
                    <a:pt x="21886" y="10566"/>
                    <a:pt x="21795" y="10658"/>
                    <a:pt x="21764" y="10749"/>
                  </a:cubicBezTo>
                  <a:cubicBezTo>
                    <a:pt x="21739" y="10786"/>
                    <a:pt x="21724" y="10809"/>
                    <a:pt x="21720" y="10809"/>
                  </a:cubicBezTo>
                  <a:cubicBezTo>
                    <a:pt x="21714" y="10809"/>
                    <a:pt x="21729" y="10764"/>
                    <a:pt x="21764" y="10658"/>
                  </a:cubicBezTo>
                  <a:cubicBezTo>
                    <a:pt x="21795" y="10566"/>
                    <a:pt x="21825" y="10566"/>
                    <a:pt x="21825" y="10566"/>
                  </a:cubicBezTo>
                  <a:close/>
                  <a:moveTo>
                    <a:pt x="21308" y="10931"/>
                  </a:moveTo>
                  <a:cubicBezTo>
                    <a:pt x="21258" y="10956"/>
                    <a:pt x="21224" y="10986"/>
                    <a:pt x="21205" y="11022"/>
                  </a:cubicBezTo>
                  <a:lnTo>
                    <a:pt x="21205" y="11022"/>
                  </a:lnTo>
                  <a:cubicBezTo>
                    <a:pt x="21136" y="11016"/>
                    <a:pt x="21222" y="10960"/>
                    <a:pt x="21308" y="10931"/>
                  </a:cubicBezTo>
                  <a:close/>
                  <a:moveTo>
                    <a:pt x="17600" y="10931"/>
                  </a:moveTo>
                  <a:cubicBezTo>
                    <a:pt x="17691" y="10961"/>
                    <a:pt x="17691" y="10961"/>
                    <a:pt x="17691" y="10992"/>
                  </a:cubicBezTo>
                  <a:cubicBezTo>
                    <a:pt x="17691" y="10992"/>
                    <a:pt x="17691" y="11031"/>
                    <a:pt x="17629" y="11031"/>
                  </a:cubicBezTo>
                  <a:cubicBezTo>
                    <a:pt x="17614" y="11031"/>
                    <a:pt x="17594" y="11028"/>
                    <a:pt x="17570" y="11022"/>
                  </a:cubicBezTo>
                  <a:lnTo>
                    <a:pt x="17479" y="10961"/>
                  </a:lnTo>
                  <a:cubicBezTo>
                    <a:pt x="17479" y="10931"/>
                    <a:pt x="17600" y="10931"/>
                    <a:pt x="17600" y="10931"/>
                  </a:cubicBezTo>
                  <a:close/>
                  <a:moveTo>
                    <a:pt x="18907" y="10961"/>
                  </a:moveTo>
                  <a:cubicBezTo>
                    <a:pt x="18907" y="11022"/>
                    <a:pt x="18907" y="11053"/>
                    <a:pt x="18816" y="11053"/>
                  </a:cubicBezTo>
                  <a:lnTo>
                    <a:pt x="18694" y="11022"/>
                  </a:lnTo>
                  <a:lnTo>
                    <a:pt x="18816" y="10961"/>
                  </a:lnTo>
                  <a:close/>
                  <a:moveTo>
                    <a:pt x="14895" y="566"/>
                  </a:moveTo>
                  <a:cubicBezTo>
                    <a:pt x="14895" y="566"/>
                    <a:pt x="14986" y="597"/>
                    <a:pt x="15169" y="597"/>
                  </a:cubicBezTo>
                  <a:cubicBezTo>
                    <a:pt x="15229" y="627"/>
                    <a:pt x="15290" y="627"/>
                    <a:pt x="15351" y="627"/>
                  </a:cubicBezTo>
                  <a:cubicBezTo>
                    <a:pt x="15412" y="657"/>
                    <a:pt x="15472" y="657"/>
                    <a:pt x="15472" y="657"/>
                  </a:cubicBezTo>
                  <a:cubicBezTo>
                    <a:pt x="15442" y="749"/>
                    <a:pt x="15928" y="809"/>
                    <a:pt x="16202" y="840"/>
                  </a:cubicBezTo>
                  <a:cubicBezTo>
                    <a:pt x="16324" y="840"/>
                    <a:pt x="16415" y="870"/>
                    <a:pt x="16506" y="901"/>
                  </a:cubicBezTo>
                  <a:cubicBezTo>
                    <a:pt x="16476" y="961"/>
                    <a:pt x="16749" y="1053"/>
                    <a:pt x="16931" y="1113"/>
                  </a:cubicBezTo>
                  <a:cubicBezTo>
                    <a:pt x="16985" y="1092"/>
                    <a:pt x="17032" y="1082"/>
                    <a:pt x="17066" y="1082"/>
                  </a:cubicBezTo>
                  <a:cubicBezTo>
                    <a:pt x="17129" y="1082"/>
                    <a:pt x="17153" y="1115"/>
                    <a:pt x="17114" y="1174"/>
                  </a:cubicBezTo>
                  <a:cubicBezTo>
                    <a:pt x="17090" y="1245"/>
                    <a:pt x="17194" y="1315"/>
                    <a:pt x="17356" y="1315"/>
                  </a:cubicBezTo>
                  <a:cubicBezTo>
                    <a:pt x="17402" y="1315"/>
                    <a:pt x="17454" y="1309"/>
                    <a:pt x="17509" y="1296"/>
                  </a:cubicBezTo>
                  <a:cubicBezTo>
                    <a:pt x="17600" y="1326"/>
                    <a:pt x="17600" y="1326"/>
                    <a:pt x="17661" y="1387"/>
                  </a:cubicBezTo>
                  <a:cubicBezTo>
                    <a:pt x="17708" y="1505"/>
                    <a:pt x="17755" y="1549"/>
                    <a:pt x="17788" y="1549"/>
                  </a:cubicBezTo>
                  <a:cubicBezTo>
                    <a:pt x="17798" y="1549"/>
                    <a:pt x="17806" y="1546"/>
                    <a:pt x="17813" y="1539"/>
                  </a:cubicBezTo>
                  <a:cubicBezTo>
                    <a:pt x="17834" y="1534"/>
                    <a:pt x="17854" y="1531"/>
                    <a:pt x="17873" y="1531"/>
                  </a:cubicBezTo>
                  <a:cubicBezTo>
                    <a:pt x="17964" y="1531"/>
                    <a:pt x="18031" y="1590"/>
                    <a:pt x="18056" y="1691"/>
                  </a:cubicBezTo>
                  <a:cubicBezTo>
                    <a:pt x="18147" y="1828"/>
                    <a:pt x="18170" y="1845"/>
                    <a:pt x="18227" y="1845"/>
                  </a:cubicBezTo>
                  <a:cubicBezTo>
                    <a:pt x="18246" y="1845"/>
                    <a:pt x="18269" y="1843"/>
                    <a:pt x="18299" y="1843"/>
                  </a:cubicBezTo>
                  <a:cubicBezTo>
                    <a:pt x="18308" y="1841"/>
                    <a:pt x="18317" y="1840"/>
                    <a:pt x="18327" y="1840"/>
                  </a:cubicBezTo>
                  <a:cubicBezTo>
                    <a:pt x="18486" y="1840"/>
                    <a:pt x="18757" y="2063"/>
                    <a:pt x="18786" y="2177"/>
                  </a:cubicBezTo>
                  <a:cubicBezTo>
                    <a:pt x="18838" y="2230"/>
                    <a:pt x="18891" y="2305"/>
                    <a:pt x="18923" y="2305"/>
                  </a:cubicBezTo>
                  <a:cubicBezTo>
                    <a:pt x="18929" y="2305"/>
                    <a:pt x="18933" y="2303"/>
                    <a:pt x="18938" y="2299"/>
                  </a:cubicBezTo>
                  <a:lnTo>
                    <a:pt x="18968" y="2390"/>
                  </a:lnTo>
                  <a:cubicBezTo>
                    <a:pt x="19059" y="2451"/>
                    <a:pt x="19120" y="2542"/>
                    <a:pt x="19120" y="2542"/>
                  </a:cubicBezTo>
                  <a:lnTo>
                    <a:pt x="19150" y="2481"/>
                  </a:lnTo>
                  <a:cubicBezTo>
                    <a:pt x="19242" y="2572"/>
                    <a:pt x="19637" y="2967"/>
                    <a:pt x="20062" y="3515"/>
                  </a:cubicBezTo>
                  <a:cubicBezTo>
                    <a:pt x="20397" y="3910"/>
                    <a:pt x="20549" y="4183"/>
                    <a:pt x="20640" y="4335"/>
                  </a:cubicBezTo>
                  <a:cubicBezTo>
                    <a:pt x="20696" y="4428"/>
                    <a:pt x="20729" y="4464"/>
                    <a:pt x="20746" y="4464"/>
                  </a:cubicBezTo>
                  <a:cubicBezTo>
                    <a:pt x="20757" y="4464"/>
                    <a:pt x="20761" y="4450"/>
                    <a:pt x="20761" y="4426"/>
                  </a:cubicBezTo>
                  <a:cubicBezTo>
                    <a:pt x="20761" y="4398"/>
                    <a:pt x="20768" y="4386"/>
                    <a:pt x="20778" y="4386"/>
                  </a:cubicBezTo>
                  <a:cubicBezTo>
                    <a:pt x="20810" y="4386"/>
                    <a:pt x="20876" y="4515"/>
                    <a:pt x="20853" y="4609"/>
                  </a:cubicBezTo>
                  <a:cubicBezTo>
                    <a:pt x="20883" y="4700"/>
                    <a:pt x="20944" y="4882"/>
                    <a:pt x="21004" y="5065"/>
                  </a:cubicBezTo>
                  <a:cubicBezTo>
                    <a:pt x="21096" y="5247"/>
                    <a:pt x="21187" y="5399"/>
                    <a:pt x="21126" y="5429"/>
                  </a:cubicBezTo>
                  <a:lnTo>
                    <a:pt x="21156" y="5521"/>
                  </a:lnTo>
                  <a:cubicBezTo>
                    <a:pt x="21308" y="5673"/>
                    <a:pt x="21491" y="6220"/>
                    <a:pt x="21491" y="6524"/>
                  </a:cubicBezTo>
                  <a:cubicBezTo>
                    <a:pt x="21552" y="6706"/>
                    <a:pt x="21552" y="6797"/>
                    <a:pt x="21643" y="6980"/>
                  </a:cubicBezTo>
                  <a:cubicBezTo>
                    <a:pt x="21704" y="7162"/>
                    <a:pt x="21704" y="7162"/>
                    <a:pt x="21673" y="7284"/>
                  </a:cubicBezTo>
                  <a:cubicBezTo>
                    <a:pt x="21643" y="7284"/>
                    <a:pt x="21643" y="7436"/>
                    <a:pt x="21673" y="7557"/>
                  </a:cubicBezTo>
                  <a:cubicBezTo>
                    <a:pt x="21673" y="7709"/>
                    <a:pt x="21673" y="7861"/>
                    <a:pt x="21734" y="7861"/>
                  </a:cubicBezTo>
                  <a:lnTo>
                    <a:pt x="21673" y="7952"/>
                  </a:lnTo>
                  <a:cubicBezTo>
                    <a:pt x="21643" y="8044"/>
                    <a:pt x="21704" y="8135"/>
                    <a:pt x="21734" y="8135"/>
                  </a:cubicBezTo>
                  <a:cubicBezTo>
                    <a:pt x="21825" y="8135"/>
                    <a:pt x="21825" y="8256"/>
                    <a:pt x="21704" y="8347"/>
                  </a:cubicBezTo>
                  <a:cubicBezTo>
                    <a:pt x="21612" y="8347"/>
                    <a:pt x="21612" y="8439"/>
                    <a:pt x="21643" y="8439"/>
                  </a:cubicBezTo>
                  <a:cubicBezTo>
                    <a:pt x="21704" y="8530"/>
                    <a:pt x="21734" y="8621"/>
                    <a:pt x="21673" y="8743"/>
                  </a:cubicBezTo>
                  <a:cubicBezTo>
                    <a:pt x="21673" y="8834"/>
                    <a:pt x="21673" y="8925"/>
                    <a:pt x="21764" y="8925"/>
                  </a:cubicBezTo>
                  <a:cubicBezTo>
                    <a:pt x="21795" y="8925"/>
                    <a:pt x="21795" y="9047"/>
                    <a:pt x="21764" y="9138"/>
                  </a:cubicBezTo>
                  <a:cubicBezTo>
                    <a:pt x="21734" y="9138"/>
                    <a:pt x="21734" y="9138"/>
                    <a:pt x="21704" y="9016"/>
                  </a:cubicBezTo>
                  <a:cubicBezTo>
                    <a:pt x="21704" y="8992"/>
                    <a:pt x="21704" y="8981"/>
                    <a:pt x="21703" y="8981"/>
                  </a:cubicBezTo>
                  <a:cubicBezTo>
                    <a:pt x="21702" y="8981"/>
                    <a:pt x="21696" y="9072"/>
                    <a:pt x="21673" y="9229"/>
                  </a:cubicBezTo>
                  <a:cubicBezTo>
                    <a:pt x="21673" y="9320"/>
                    <a:pt x="21582" y="9502"/>
                    <a:pt x="21552" y="9502"/>
                  </a:cubicBezTo>
                  <a:cubicBezTo>
                    <a:pt x="21509" y="9567"/>
                    <a:pt x="21481" y="9631"/>
                    <a:pt x="21511" y="9631"/>
                  </a:cubicBezTo>
                  <a:cubicBezTo>
                    <a:pt x="21524" y="9631"/>
                    <a:pt x="21546" y="9620"/>
                    <a:pt x="21582" y="9594"/>
                  </a:cubicBezTo>
                  <a:cubicBezTo>
                    <a:pt x="21673" y="9624"/>
                    <a:pt x="21673" y="9624"/>
                    <a:pt x="21643" y="9806"/>
                  </a:cubicBezTo>
                  <a:cubicBezTo>
                    <a:pt x="21612" y="9898"/>
                    <a:pt x="21582" y="9989"/>
                    <a:pt x="21552" y="9989"/>
                  </a:cubicBezTo>
                  <a:cubicBezTo>
                    <a:pt x="21535" y="9980"/>
                    <a:pt x="21523" y="9974"/>
                    <a:pt x="21513" y="9974"/>
                  </a:cubicBezTo>
                  <a:cubicBezTo>
                    <a:pt x="21489" y="9974"/>
                    <a:pt x="21482" y="10017"/>
                    <a:pt x="21460" y="10171"/>
                  </a:cubicBezTo>
                  <a:cubicBezTo>
                    <a:pt x="21400" y="10445"/>
                    <a:pt x="21430" y="10749"/>
                    <a:pt x="21460" y="10870"/>
                  </a:cubicBezTo>
                  <a:cubicBezTo>
                    <a:pt x="21552" y="10901"/>
                    <a:pt x="21552" y="10901"/>
                    <a:pt x="21430" y="10961"/>
                  </a:cubicBezTo>
                  <a:cubicBezTo>
                    <a:pt x="21425" y="10961"/>
                    <a:pt x="21420" y="10964"/>
                    <a:pt x="21414" y="10969"/>
                  </a:cubicBezTo>
                  <a:lnTo>
                    <a:pt x="21414" y="10969"/>
                  </a:lnTo>
                  <a:cubicBezTo>
                    <a:pt x="21383" y="10984"/>
                    <a:pt x="21354" y="10994"/>
                    <a:pt x="21329" y="11002"/>
                  </a:cubicBezTo>
                  <a:lnTo>
                    <a:pt x="21329" y="11002"/>
                  </a:lnTo>
                  <a:cubicBezTo>
                    <a:pt x="21339" y="10979"/>
                    <a:pt x="21353" y="10955"/>
                    <a:pt x="21369" y="10931"/>
                  </a:cubicBezTo>
                  <a:lnTo>
                    <a:pt x="21308" y="10931"/>
                  </a:lnTo>
                  <a:cubicBezTo>
                    <a:pt x="21384" y="10910"/>
                    <a:pt x="21394" y="10899"/>
                    <a:pt x="21363" y="10899"/>
                  </a:cubicBezTo>
                  <a:cubicBezTo>
                    <a:pt x="21306" y="10899"/>
                    <a:pt x="21110" y="10933"/>
                    <a:pt x="20913" y="10992"/>
                  </a:cubicBezTo>
                  <a:cubicBezTo>
                    <a:pt x="20761" y="11037"/>
                    <a:pt x="20685" y="11060"/>
                    <a:pt x="20674" y="11060"/>
                  </a:cubicBezTo>
                  <a:cubicBezTo>
                    <a:pt x="20663" y="11060"/>
                    <a:pt x="20716" y="11037"/>
                    <a:pt x="20822" y="10992"/>
                  </a:cubicBezTo>
                  <a:cubicBezTo>
                    <a:pt x="20889" y="10947"/>
                    <a:pt x="20956" y="10919"/>
                    <a:pt x="20915" y="10919"/>
                  </a:cubicBezTo>
                  <a:cubicBezTo>
                    <a:pt x="20900" y="10919"/>
                    <a:pt x="20871" y="10923"/>
                    <a:pt x="20822" y="10931"/>
                  </a:cubicBezTo>
                  <a:cubicBezTo>
                    <a:pt x="20822" y="10931"/>
                    <a:pt x="20609" y="10931"/>
                    <a:pt x="20609" y="10992"/>
                  </a:cubicBezTo>
                  <a:lnTo>
                    <a:pt x="20305" y="10992"/>
                  </a:lnTo>
                  <a:cubicBezTo>
                    <a:pt x="20093" y="10961"/>
                    <a:pt x="20001" y="10961"/>
                    <a:pt x="19910" y="10961"/>
                  </a:cubicBezTo>
                  <a:cubicBezTo>
                    <a:pt x="19840" y="10979"/>
                    <a:pt x="19810" y="10997"/>
                    <a:pt x="19780" y="10997"/>
                  </a:cubicBezTo>
                  <a:cubicBezTo>
                    <a:pt x="19758" y="10997"/>
                    <a:pt x="19736" y="10987"/>
                    <a:pt x="19697" y="10961"/>
                  </a:cubicBezTo>
                  <a:cubicBezTo>
                    <a:pt x="19697" y="10934"/>
                    <a:pt x="19679" y="10919"/>
                    <a:pt x="19656" y="10919"/>
                  </a:cubicBezTo>
                  <a:cubicBezTo>
                    <a:pt x="19628" y="10919"/>
                    <a:pt x="19593" y="10942"/>
                    <a:pt x="19576" y="10992"/>
                  </a:cubicBezTo>
                  <a:cubicBezTo>
                    <a:pt x="19530" y="11007"/>
                    <a:pt x="19485" y="11015"/>
                    <a:pt x="19435" y="11015"/>
                  </a:cubicBezTo>
                  <a:cubicBezTo>
                    <a:pt x="19386" y="11015"/>
                    <a:pt x="19333" y="11007"/>
                    <a:pt x="19272" y="10992"/>
                  </a:cubicBezTo>
                  <a:cubicBezTo>
                    <a:pt x="19291" y="10934"/>
                    <a:pt x="19249" y="10913"/>
                    <a:pt x="19216" y="10913"/>
                  </a:cubicBezTo>
                  <a:cubicBezTo>
                    <a:pt x="19197" y="10913"/>
                    <a:pt x="19181" y="10920"/>
                    <a:pt x="19181" y="10931"/>
                  </a:cubicBezTo>
                  <a:cubicBezTo>
                    <a:pt x="19090" y="10961"/>
                    <a:pt x="18968" y="10961"/>
                    <a:pt x="18968" y="10961"/>
                  </a:cubicBezTo>
                  <a:cubicBezTo>
                    <a:pt x="18998" y="10901"/>
                    <a:pt x="18056" y="10901"/>
                    <a:pt x="17175" y="10810"/>
                  </a:cubicBezTo>
                  <a:cubicBezTo>
                    <a:pt x="17150" y="10801"/>
                    <a:pt x="17124" y="10798"/>
                    <a:pt x="17098" y="10798"/>
                  </a:cubicBezTo>
                  <a:cubicBezTo>
                    <a:pt x="17027" y="10798"/>
                    <a:pt x="16962" y="10826"/>
                    <a:pt x="16962" y="10870"/>
                  </a:cubicBezTo>
                  <a:cubicBezTo>
                    <a:pt x="16950" y="10894"/>
                    <a:pt x="16948" y="10903"/>
                    <a:pt x="16943" y="10903"/>
                  </a:cubicBezTo>
                  <a:cubicBezTo>
                    <a:pt x="16937" y="10903"/>
                    <a:pt x="16927" y="10877"/>
                    <a:pt x="16871" y="10840"/>
                  </a:cubicBezTo>
                  <a:cubicBezTo>
                    <a:pt x="16821" y="10756"/>
                    <a:pt x="16734" y="10710"/>
                    <a:pt x="16681" y="10710"/>
                  </a:cubicBezTo>
                  <a:cubicBezTo>
                    <a:pt x="16637" y="10710"/>
                    <a:pt x="16617" y="10741"/>
                    <a:pt x="16658" y="10810"/>
                  </a:cubicBezTo>
                  <a:cubicBezTo>
                    <a:pt x="16704" y="10870"/>
                    <a:pt x="16726" y="10901"/>
                    <a:pt x="16715" y="10901"/>
                  </a:cubicBezTo>
                  <a:lnTo>
                    <a:pt x="16715" y="10901"/>
                  </a:lnTo>
                  <a:cubicBezTo>
                    <a:pt x="16704" y="10901"/>
                    <a:pt x="16658" y="10870"/>
                    <a:pt x="16567" y="10810"/>
                  </a:cubicBezTo>
                  <a:cubicBezTo>
                    <a:pt x="16513" y="10774"/>
                    <a:pt x="16491" y="10759"/>
                    <a:pt x="16458" y="10759"/>
                  </a:cubicBezTo>
                  <a:cubicBezTo>
                    <a:pt x="16434" y="10759"/>
                    <a:pt x="16404" y="10767"/>
                    <a:pt x="16354" y="10779"/>
                  </a:cubicBezTo>
                  <a:cubicBezTo>
                    <a:pt x="16354" y="10792"/>
                    <a:pt x="16338" y="10799"/>
                    <a:pt x="16320" y="10799"/>
                  </a:cubicBezTo>
                  <a:cubicBezTo>
                    <a:pt x="16294" y="10799"/>
                    <a:pt x="16263" y="10784"/>
                    <a:pt x="16263" y="10749"/>
                  </a:cubicBezTo>
                  <a:cubicBezTo>
                    <a:pt x="16198" y="10706"/>
                    <a:pt x="16134" y="10663"/>
                    <a:pt x="16102" y="10663"/>
                  </a:cubicBezTo>
                  <a:cubicBezTo>
                    <a:pt x="16088" y="10663"/>
                    <a:pt x="16080" y="10670"/>
                    <a:pt x="16080" y="10688"/>
                  </a:cubicBezTo>
                  <a:cubicBezTo>
                    <a:pt x="16080" y="10688"/>
                    <a:pt x="15959" y="10658"/>
                    <a:pt x="15868" y="10597"/>
                  </a:cubicBezTo>
                  <a:cubicBezTo>
                    <a:pt x="15822" y="10566"/>
                    <a:pt x="15776" y="10559"/>
                    <a:pt x="15727" y="10559"/>
                  </a:cubicBezTo>
                  <a:cubicBezTo>
                    <a:pt x="15678" y="10559"/>
                    <a:pt x="15624" y="10566"/>
                    <a:pt x="15564" y="10566"/>
                  </a:cubicBezTo>
                  <a:cubicBezTo>
                    <a:pt x="15482" y="10574"/>
                    <a:pt x="15416" y="10578"/>
                    <a:pt x="15365" y="10578"/>
                  </a:cubicBezTo>
                  <a:cubicBezTo>
                    <a:pt x="15226" y="10578"/>
                    <a:pt x="15201" y="10550"/>
                    <a:pt x="15290" y="10506"/>
                  </a:cubicBezTo>
                  <a:cubicBezTo>
                    <a:pt x="15389" y="10456"/>
                    <a:pt x="15063" y="10406"/>
                    <a:pt x="14890" y="10406"/>
                  </a:cubicBezTo>
                  <a:cubicBezTo>
                    <a:pt x="14852" y="10406"/>
                    <a:pt x="14821" y="10409"/>
                    <a:pt x="14804" y="10414"/>
                  </a:cubicBezTo>
                  <a:cubicBezTo>
                    <a:pt x="14733" y="10450"/>
                    <a:pt x="14703" y="10465"/>
                    <a:pt x="14691" y="10465"/>
                  </a:cubicBezTo>
                  <a:cubicBezTo>
                    <a:pt x="14682" y="10465"/>
                    <a:pt x="14682" y="10457"/>
                    <a:pt x="14682" y="10445"/>
                  </a:cubicBezTo>
                  <a:cubicBezTo>
                    <a:pt x="14682" y="10414"/>
                    <a:pt x="14591" y="10384"/>
                    <a:pt x="14591" y="10384"/>
                  </a:cubicBezTo>
                  <a:cubicBezTo>
                    <a:pt x="14500" y="10354"/>
                    <a:pt x="14409" y="10323"/>
                    <a:pt x="14409" y="10262"/>
                  </a:cubicBezTo>
                  <a:cubicBezTo>
                    <a:pt x="14409" y="10262"/>
                    <a:pt x="14317" y="10232"/>
                    <a:pt x="14135" y="10232"/>
                  </a:cubicBezTo>
                  <a:cubicBezTo>
                    <a:pt x="13922" y="10232"/>
                    <a:pt x="13649" y="10080"/>
                    <a:pt x="13588" y="9958"/>
                  </a:cubicBezTo>
                  <a:lnTo>
                    <a:pt x="13406" y="9928"/>
                  </a:lnTo>
                  <a:cubicBezTo>
                    <a:pt x="13343" y="9941"/>
                    <a:pt x="13290" y="9948"/>
                    <a:pt x="13252" y="9948"/>
                  </a:cubicBezTo>
                  <a:cubicBezTo>
                    <a:pt x="13199" y="9948"/>
                    <a:pt x="13175" y="9933"/>
                    <a:pt x="13193" y="9898"/>
                  </a:cubicBezTo>
                  <a:cubicBezTo>
                    <a:pt x="13206" y="9871"/>
                    <a:pt x="13214" y="9850"/>
                    <a:pt x="13218" y="9838"/>
                  </a:cubicBezTo>
                  <a:lnTo>
                    <a:pt x="13218" y="9838"/>
                  </a:lnTo>
                  <a:cubicBezTo>
                    <a:pt x="13211" y="9839"/>
                    <a:pt x="13204" y="9840"/>
                    <a:pt x="13196" y="9840"/>
                  </a:cubicBezTo>
                  <a:cubicBezTo>
                    <a:pt x="13055" y="9840"/>
                    <a:pt x="12741" y="9650"/>
                    <a:pt x="12798" y="9594"/>
                  </a:cubicBezTo>
                  <a:cubicBezTo>
                    <a:pt x="12828" y="9533"/>
                    <a:pt x="12828" y="9533"/>
                    <a:pt x="12737" y="9502"/>
                  </a:cubicBezTo>
                  <a:lnTo>
                    <a:pt x="12706" y="9533"/>
                  </a:lnTo>
                  <a:cubicBezTo>
                    <a:pt x="12685" y="9554"/>
                    <a:pt x="12679" y="9589"/>
                    <a:pt x="12647" y="9589"/>
                  </a:cubicBezTo>
                  <a:cubicBezTo>
                    <a:pt x="12633" y="9589"/>
                    <a:pt x="12613" y="9582"/>
                    <a:pt x="12585" y="9563"/>
                  </a:cubicBezTo>
                  <a:cubicBezTo>
                    <a:pt x="12494" y="9533"/>
                    <a:pt x="12403" y="9472"/>
                    <a:pt x="12433" y="9442"/>
                  </a:cubicBezTo>
                  <a:cubicBezTo>
                    <a:pt x="12380" y="9363"/>
                    <a:pt x="12328" y="9284"/>
                    <a:pt x="12314" y="9284"/>
                  </a:cubicBezTo>
                  <a:cubicBezTo>
                    <a:pt x="12312" y="9284"/>
                    <a:pt x="12311" y="9286"/>
                    <a:pt x="12311" y="9290"/>
                  </a:cubicBezTo>
                  <a:cubicBezTo>
                    <a:pt x="12311" y="9290"/>
                    <a:pt x="12220" y="9229"/>
                    <a:pt x="12159" y="9138"/>
                  </a:cubicBezTo>
                  <a:cubicBezTo>
                    <a:pt x="12099" y="9077"/>
                    <a:pt x="12007" y="9047"/>
                    <a:pt x="11855" y="8925"/>
                  </a:cubicBezTo>
                  <a:cubicBezTo>
                    <a:pt x="11734" y="8895"/>
                    <a:pt x="11612" y="8773"/>
                    <a:pt x="11612" y="8743"/>
                  </a:cubicBezTo>
                  <a:cubicBezTo>
                    <a:pt x="11612" y="8743"/>
                    <a:pt x="11460" y="8621"/>
                    <a:pt x="11369" y="8591"/>
                  </a:cubicBezTo>
                  <a:cubicBezTo>
                    <a:pt x="11247" y="8469"/>
                    <a:pt x="11187" y="8408"/>
                    <a:pt x="11217" y="8378"/>
                  </a:cubicBezTo>
                  <a:cubicBezTo>
                    <a:pt x="11247" y="8347"/>
                    <a:pt x="11247" y="8347"/>
                    <a:pt x="11156" y="8287"/>
                  </a:cubicBezTo>
                  <a:cubicBezTo>
                    <a:pt x="11151" y="8292"/>
                    <a:pt x="11143" y="8295"/>
                    <a:pt x="11134" y="8295"/>
                  </a:cubicBezTo>
                  <a:cubicBezTo>
                    <a:pt x="11093" y="8295"/>
                    <a:pt x="11024" y="8245"/>
                    <a:pt x="10974" y="8195"/>
                  </a:cubicBezTo>
                  <a:cubicBezTo>
                    <a:pt x="10913" y="8135"/>
                    <a:pt x="10852" y="8044"/>
                    <a:pt x="10852" y="8044"/>
                  </a:cubicBezTo>
                  <a:cubicBezTo>
                    <a:pt x="10840" y="8056"/>
                    <a:pt x="10832" y="8063"/>
                    <a:pt x="10824" y="8063"/>
                  </a:cubicBezTo>
                  <a:cubicBezTo>
                    <a:pt x="10812" y="8063"/>
                    <a:pt x="10797" y="8049"/>
                    <a:pt x="10761" y="8013"/>
                  </a:cubicBezTo>
                  <a:cubicBezTo>
                    <a:pt x="10700" y="7922"/>
                    <a:pt x="10579" y="7679"/>
                    <a:pt x="10518" y="7588"/>
                  </a:cubicBezTo>
                  <a:cubicBezTo>
                    <a:pt x="10426" y="7459"/>
                    <a:pt x="10390" y="7408"/>
                    <a:pt x="10375" y="7408"/>
                  </a:cubicBezTo>
                  <a:cubicBezTo>
                    <a:pt x="10367" y="7408"/>
                    <a:pt x="10366" y="7427"/>
                    <a:pt x="10366" y="7458"/>
                  </a:cubicBezTo>
                  <a:lnTo>
                    <a:pt x="10366" y="7458"/>
                  </a:lnTo>
                  <a:cubicBezTo>
                    <a:pt x="10357" y="7436"/>
                    <a:pt x="10347" y="7409"/>
                    <a:pt x="10336" y="7375"/>
                  </a:cubicBezTo>
                  <a:cubicBezTo>
                    <a:pt x="10275" y="7284"/>
                    <a:pt x="10153" y="7040"/>
                    <a:pt x="10062" y="6767"/>
                  </a:cubicBezTo>
                  <a:cubicBezTo>
                    <a:pt x="9880" y="6433"/>
                    <a:pt x="9910" y="6433"/>
                    <a:pt x="9849" y="6433"/>
                  </a:cubicBezTo>
                  <a:cubicBezTo>
                    <a:pt x="9839" y="6475"/>
                    <a:pt x="9828" y="6491"/>
                    <a:pt x="9820" y="6491"/>
                  </a:cubicBezTo>
                  <a:cubicBezTo>
                    <a:pt x="9805" y="6491"/>
                    <a:pt x="9799" y="6431"/>
                    <a:pt x="9819" y="6372"/>
                  </a:cubicBezTo>
                  <a:cubicBezTo>
                    <a:pt x="9849" y="6159"/>
                    <a:pt x="9819" y="6068"/>
                    <a:pt x="9788" y="6068"/>
                  </a:cubicBezTo>
                  <a:cubicBezTo>
                    <a:pt x="9697" y="6007"/>
                    <a:pt x="9697" y="6007"/>
                    <a:pt x="9667" y="5916"/>
                  </a:cubicBezTo>
                  <a:cubicBezTo>
                    <a:pt x="9728" y="5885"/>
                    <a:pt x="9697" y="5825"/>
                    <a:pt x="9606" y="5642"/>
                  </a:cubicBezTo>
                  <a:cubicBezTo>
                    <a:pt x="9606" y="5551"/>
                    <a:pt x="9606" y="5551"/>
                    <a:pt x="9637" y="5551"/>
                  </a:cubicBezTo>
                  <a:cubicBezTo>
                    <a:pt x="9637" y="5551"/>
                    <a:pt x="9606" y="5460"/>
                    <a:pt x="9606" y="5369"/>
                  </a:cubicBezTo>
                  <a:cubicBezTo>
                    <a:pt x="9485" y="5186"/>
                    <a:pt x="9485" y="4609"/>
                    <a:pt x="9545" y="4518"/>
                  </a:cubicBezTo>
                  <a:cubicBezTo>
                    <a:pt x="9545" y="4518"/>
                    <a:pt x="9545" y="4426"/>
                    <a:pt x="9515" y="4335"/>
                  </a:cubicBezTo>
                  <a:cubicBezTo>
                    <a:pt x="9424" y="4244"/>
                    <a:pt x="9424" y="4153"/>
                    <a:pt x="9515" y="4153"/>
                  </a:cubicBezTo>
                  <a:cubicBezTo>
                    <a:pt x="9545" y="4163"/>
                    <a:pt x="9566" y="4170"/>
                    <a:pt x="9577" y="4170"/>
                  </a:cubicBezTo>
                  <a:cubicBezTo>
                    <a:pt x="9599" y="4170"/>
                    <a:pt x="9586" y="4143"/>
                    <a:pt x="9545" y="4062"/>
                  </a:cubicBezTo>
                  <a:cubicBezTo>
                    <a:pt x="9515" y="4031"/>
                    <a:pt x="9545" y="3879"/>
                    <a:pt x="9545" y="3758"/>
                  </a:cubicBezTo>
                  <a:cubicBezTo>
                    <a:pt x="9592" y="3687"/>
                    <a:pt x="9621" y="3616"/>
                    <a:pt x="9646" y="3616"/>
                  </a:cubicBezTo>
                  <a:cubicBezTo>
                    <a:pt x="9653" y="3616"/>
                    <a:pt x="9660" y="3622"/>
                    <a:pt x="9667" y="3636"/>
                  </a:cubicBezTo>
                  <a:lnTo>
                    <a:pt x="9758" y="3667"/>
                  </a:lnTo>
                  <a:cubicBezTo>
                    <a:pt x="9728" y="3545"/>
                    <a:pt x="9758" y="3484"/>
                    <a:pt x="9758" y="3484"/>
                  </a:cubicBezTo>
                  <a:cubicBezTo>
                    <a:pt x="9697" y="3454"/>
                    <a:pt x="9728" y="3363"/>
                    <a:pt x="9849" y="3119"/>
                  </a:cubicBezTo>
                  <a:cubicBezTo>
                    <a:pt x="9910" y="2967"/>
                    <a:pt x="10032" y="2633"/>
                    <a:pt x="10153" y="2481"/>
                  </a:cubicBezTo>
                  <a:cubicBezTo>
                    <a:pt x="10244" y="2329"/>
                    <a:pt x="10427" y="2116"/>
                    <a:pt x="10518" y="2086"/>
                  </a:cubicBezTo>
                  <a:cubicBezTo>
                    <a:pt x="10579" y="2025"/>
                    <a:pt x="10640" y="1964"/>
                    <a:pt x="10731" y="1812"/>
                  </a:cubicBezTo>
                  <a:cubicBezTo>
                    <a:pt x="10785" y="1731"/>
                    <a:pt x="10888" y="1625"/>
                    <a:pt x="10931" y="1625"/>
                  </a:cubicBezTo>
                  <a:cubicBezTo>
                    <a:pt x="10936" y="1625"/>
                    <a:pt x="10940" y="1627"/>
                    <a:pt x="10944" y="1630"/>
                  </a:cubicBezTo>
                  <a:lnTo>
                    <a:pt x="11035" y="1569"/>
                  </a:lnTo>
                  <a:cubicBezTo>
                    <a:pt x="11156" y="1417"/>
                    <a:pt x="11217" y="1387"/>
                    <a:pt x="11217" y="1387"/>
                  </a:cubicBezTo>
                  <a:cubicBezTo>
                    <a:pt x="11228" y="1398"/>
                    <a:pt x="11252" y="1405"/>
                    <a:pt x="11278" y="1405"/>
                  </a:cubicBezTo>
                  <a:cubicBezTo>
                    <a:pt x="11324" y="1405"/>
                    <a:pt x="11380" y="1384"/>
                    <a:pt x="11399" y="1326"/>
                  </a:cubicBezTo>
                  <a:cubicBezTo>
                    <a:pt x="11399" y="1296"/>
                    <a:pt x="11460" y="1235"/>
                    <a:pt x="11643" y="1144"/>
                  </a:cubicBezTo>
                  <a:cubicBezTo>
                    <a:pt x="11734" y="1113"/>
                    <a:pt x="12494" y="779"/>
                    <a:pt x="13284" y="657"/>
                  </a:cubicBezTo>
                  <a:cubicBezTo>
                    <a:pt x="13679" y="597"/>
                    <a:pt x="14105" y="566"/>
                    <a:pt x="14378" y="566"/>
                  </a:cubicBezTo>
                  <a:cubicBezTo>
                    <a:pt x="14581" y="566"/>
                    <a:pt x="14743" y="580"/>
                    <a:pt x="14829" y="580"/>
                  </a:cubicBezTo>
                  <a:cubicBezTo>
                    <a:pt x="14871" y="580"/>
                    <a:pt x="14895" y="576"/>
                    <a:pt x="14895" y="566"/>
                  </a:cubicBezTo>
                  <a:close/>
                  <a:moveTo>
                    <a:pt x="22372" y="11113"/>
                  </a:moveTo>
                  <a:cubicBezTo>
                    <a:pt x="22494" y="11113"/>
                    <a:pt x="22494" y="11174"/>
                    <a:pt x="22494" y="11174"/>
                  </a:cubicBezTo>
                  <a:cubicBezTo>
                    <a:pt x="22494" y="11174"/>
                    <a:pt x="22494" y="11205"/>
                    <a:pt x="22403" y="11205"/>
                  </a:cubicBezTo>
                  <a:cubicBezTo>
                    <a:pt x="22403" y="11205"/>
                    <a:pt x="22281" y="11174"/>
                    <a:pt x="22281" y="11144"/>
                  </a:cubicBezTo>
                  <a:lnTo>
                    <a:pt x="22372" y="11113"/>
                  </a:lnTo>
                  <a:close/>
                  <a:moveTo>
                    <a:pt x="19656" y="11281"/>
                  </a:moveTo>
                  <a:cubicBezTo>
                    <a:pt x="19697" y="11281"/>
                    <a:pt x="19728" y="11296"/>
                    <a:pt x="19728" y="11326"/>
                  </a:cubicBezTo>
                  <a:cubicBezTo>
                    <a:pt x="19728" y="11357"/>
                    <a:pt x="19728" y="11357"/>
                    <a:pt x="19606" y="11357"/>
                  </a:cubicBezTo>
                  <a:cubicBezTo>
                    <a:pt x="19394" y="11357"/>
                    <a:pt x="19394" y="11357"/>
                    <a:pt x="19515" y="11326"/>
                  </a:cubicBezTo>
                  <a:cubicBezTo>
                    <a:pt x="19561" y="11296"/>
                    <a:pt x="19614" y="11281"/>
                    <a:pt x="19656" y="11281"/>
                  </a:cubicBezTo>
                  <a:close/>
                  <a:moveTo>
                    <a:pt x="20409" y="11306"/>
                  </a:moveTo>
                  <a:cubicBezTo>
                    <a:pt x="20427" y="11306"/>
                    <a:pt x="20427" y="11321"/>
                    <a:pt x="20427" y="11357"/>
                  </a:cubicBezTo>
                  <a:lnTo>
                    <a:pt x="20336" y="11357"/>
                  </a:lnTo>
                  <a:lnTo>
                    <a:pt x="20245" y="11326"/>
                  </a:lnTo>
                  <a:lnTo>
                    <a:pt x="20336" y="11326"/>
                  </a:lnTo>
                  <a:cubicBezTo>
                    <a:pt x="20374" y="11314"/>
                    <a:pt x="20396" y="11306"/>
                    <a:pt x="20409" y="11306"/>
                  </a:cubicBezTo>
                  <a:close/>
                  <a:moveTo>
                    <a:pt x="21116" y="11374"/>
                  </a:moveTo>
                  <a:cubicBezTo>
                    <a:pt x="21102" y="11374"/>
                    <a:pt x="21075" y="11377"/>
                    <a:pt x="21035" y="11387"/>
                  </a:cubicBezTo>
                  <a:cubicBezTo>
                    <a:pt x="21116" y="11387"/>
                    <a:pt x="21143" y="11374"/>
                    <a:pt x="21116" y="11374"/>
                  </a:cubicBezTo>
                  <a:close/>
                  <a:moveTo>
                    <a:pt x="20003" y="11524"/>
                  </a:moveTo>
                  <a:cubicBezTo>
                    <a:pt x="20002" y="11529"/>
                    <a:pt x="20001" y="11534"/>
                    <a:pt x="20001" y="11539"/>
                  </a:cubicBezTo>
                  <a:cubicBezTo>
                    <a:pt x="20004" y="11540"/>
                    <a:pt x="20006" y="11541"/>
                    <a:pt x="20008" y="11542"/>
                  </a:cubicBezTo>
                  <a:lnTo>
                    <a:pt x="20008" y="11542"/>
                  </a:lnTo>
                  <a:cubicBezTo>
                    <a:pt x="20006" y="11537"/>
                    <a:pt x="20004" y="11531"/>
                    <a:pt x="20003" y="11524"/>
                  </a:cubicBezTo>
                  <a:close/>
                  <a:moveTo>
                    <a:pt x="20008" y="11542"/>
                  </a:moveTo>
                  <a:cubicBezTo>
                    <a:pt x="20019" y="11569"/>
                    <a:pt x="20042" y="11581"/>
                    <a:pt x="20051" y="11581"/>
                  </a:cubicBezTo>
                  <a:cubicBezTo>
                    <a:pt x="20061" y="11581"/>
                    <a:pt x="20057" y="11568"/>
                    <a:pt x="20008" y="11542"/>
                  </a:cubicBezTo>
                  <a:close/>
                  <a:moveTo>
                    <a:pt x="22440" y="11461"/>
                  </a:moveTo>
                  <a:cubicBezTo>
                    <a:pt x="22426" y="11461"/>
                    <a:pt x="22413" y="11488"/>
                    <a:pt x="22372" y="11569"/>
                  </a:cubicBezTo>
                  <a:cubicBezTo>
                    <a:pt x="22372" y="11569"/>
                    <a:pt x="22372" y="11691"/>
                    <a:pt x="22433" y="11691"/>
                  </a:cubicBezTo>
                  <a:cubicBezTo>
                    <a:pt x="22436" y="11694"/>
                    <a:pt x="22440" y="11696"/>
                    <a:pt x="22443" y="11696"/>
                  </a:cubicBezTo>
                  <a:cubicBezTo>
                    <a:pt x="22469" y="11696"/>
                    <a:pt x="22491" y="11587"/>
                    <a:pt x="22463" y="11478"/>
                  </a:cubicBezTo>
                  <a:cubicBezTo>
                    <a:pt x="22453" y="11468"/>
                    <a:pt x="22447" y="11461"/>
                    <a:pt x="22440" y="11461"/>
                  </a:cubicBezTo>
                  <a:close/>
                  <a:moveTo>
                    <a:pt x="21126" y="12238"/>
                  </a:moveTo>
                  <a:cubicBezTo>
                    <a:pt x="21126" y="12238"/>
                    <a:pt x="21156" y="12268"/>
                    <a:pt x="21096" y="12360"/>
                  </a:cubicBezTo>
                  <a:cubicBezTo>
                    <a:pt x="21065" y="12451"/>
                    <a:pt x="20974" y="12512"/>
                    <a:pt x="20974" y="12512"/>
                  </a:cubicBezTo>
                  <a:cubicBezTo>
                    <a:pt x="20913" y="12481"/>
                    <a:pt x="20974" y="12390"/>
                    <a:pt x="20974" y="12390"/>
                  </a:cubicBezTo>
                  <a:cubicBezTo>
                    <a:pt x="21035" y="12299"/>
                    <a:pt x="21096" y="12238"/>
                    <a:pt x="21126" y="12238"/>
                  </a:cubicBezTo>
                  <a:close/>
                  <a:moveTo>
                    <a:pt x="19912" y="13616"/>
                  </a:moveTo>
                  <a:cubicBezTo>
                    <a:pt x="19921" y="13616"/>
                    <a:pt x="19928" y="13624"/>
                    <a:pt x="19941" y="13636"/>
                  </a:cubicBezTo>
                  <a:lnTo>
                    <a:pt x="19880" y="13697"/>
                  </a:lnTo>
                  <a:lnTo>
                    <a:pt x="19789" y="13758"/>
                  </a:lnTo>
                  <a:lnTo>
                    <a:pt x="19849" y="13667"/>
                  </a:lnTo>
                  <a:cubicBezTo>
                    <a:pt x="19885" y="13631"/>
                    <a:pt x="19900" y="13616"/>
                    <a:pt x="19912" y="13616"/>
                  </a:cubicBezTo>
                  <a:close/>
                  <a:moveTo>
                    <a:pt x="19312" y="14225"/>
                  </a:moveTo>
                  <a:cubicBezTo>
                    <a:pt x="19335" y="14225"/>
                    <a:pt x="19347" y="14248"/>
                    <a:pt x="19333" y="14305"/>
                  </a:cubicBezTo>
                  <a:cubicBezTo>
                    <a:pt x="19272" y="14396"/>
                    <a:pt x="19272" y="14366"/>
                    <a:pt x="19181" y="14457"/>
                  </a:cubicBezTo>
                  <a:cubicBezTo>
                    <a:pt x="19150" y="14396"/>
                    <a:pt x="19150" y="14366"/>
                    <a:pt x="19211" y="14305"/>
                  </a:cubicBezTo>
                  <a:cubicBezTo>
                    <a:pt x="19244" y="14256"/>
                    <a:pt x="19285" y="14225"/>
                    <a:pt x="19312" y="14225"/>
                  </a:cubicBezTo>
                  <a:close/>
                  <a:moveTo>
                    <a:pt x="17904" y="15035"/>
                  </a:moveTo>
                  <a:lnTo>
                    <a:pt x="17904" y="15035"/>
                  </a:lnTo>
                  <a:cubicBezTo>
                    <a:pt x="17935" y="15065"/>
                    <a:pt x="17935" y="15126"/>
                    <a:pt x="17935" y="15126"/>
                  </a:cubicBezTo>
                  <a:cubicBezTo>
                    <a:pt x="17943" y="15134"/>
                    <a:pt x="17946" y="15138"/>
                    <a:pt x="17948" y="15138"/>
                  </a:cubicBezTo>
                  <a:cubicBezTo>
                    <a:pt x="17951" y="15138"/>
                    <a:pt x="17935" y="15109"/>
                    <a:pt x="17935" y="15065"/>
                  </a:cubicBezTo>
                  <a:cubicBezTo>
                    <a:pt x="17907" y="15037"/>
                    <a:pt x="17904" y="15035"/>
                    <a:pt x="17904" y="15035"/>
                  </a:cubicBezTo>
                  <a:close/>
                  <a:moveTo>
                    <a:pt x="18846" y="14974"/>
                  </a:moveTo>
                  <a:lnTo>
                    <a:pt x="18846" y="15004"/>
                  </a:lnTo>
                  <a:cubicBezTo>
                    <a:pt x="18794" y="15057"/>
                    <a:pt x="18741" y="15132"/>
                    <a:pt x="18709" y="15132"/>
                  </a:cubicBezTo>
                  <a:cubicBezTo>
                    <a:pt x="18703" y="15132"/>
                    <a:pt x="18699" y="15130"/>
                    <a:pt x="18694" y="15126"/>
                  </a:cubicBezTo>
                  <a:cubicBezTo>
                    <a:pt x="18680" y="15135"/>
                    <a:pt x="18671" y="15140"/>
                    <a:pt x="18668" y="15140"/>
                  </a:cubicBezTo>
                  <a:cubicBezTo>
                    <a:pt x="18651" y="15140"/>
                    <a:pt x="18770" y="15025"/>
                    <a:pt x="18846" y="14974"/>
                  </a:cubicBezTo>
                  <a:close/>
                  <a:moveTo>
                    <a:pt x="17053" y="15977"/>
                  </a:moveTo>
                  <a:cubicBezTo>
                    <a:pt x="17053" y="16007"/>
                    <a:pt x="17083" y="16038"/>
                    <a:pt x="16992" y="16098"/>
                  </a:cubicBezTo>
                  <a:lnTo>
                    <a:pt x="16901" y="16129"/>
                  </a:lnTo>
                  <a:cubicBezTo>
                    <a:pt x="16871" y="16098"/>
                    <a:pt x="16962" y="16007"/>
                    <a:pt x="16962" y="16007"/>
                  </a:cubicBezTo>
                  <a:lnTo>
                    <a:pt x="17053" y="15977"/>
                  </a:lnTo>
                  <a:close/>
                  <a:moveTo>
                    <a:pt x="16282" y="16129"/>
                  </a:moveTo>
                  <a:cubicBezTo>
                    <a:pt x="16293" y="16129"/>
                    <a:pt x="16278" y="16159"/>
                    <a:pt x="16263" y="16220"/>
                  </a:cubicBezTo>
                  <a:cubicBezTo>
                    <a:pt x="16172" y="16281"/>
                    <a:pt x="16111" y="16372"/>
                    <a:pt x="16111" y="16372"/>
                  </a:cubicBezTo>
                  <a:cubicBezTo>
                    <a:pt x="16095" y="16377"/>
                    <a:pt x="16084" y="16380"/>
                    <a:pt x="16077" y="16380"/>
                  </a:cubicBezTo>
                  <a:cubicBezTo>
                    <a:pt x="16040" y="16380"/>
                    <a:pt x="16091" y="16321"/>
                    <a:pt x="16141" y="16220"/>
                  </a:cubicBezTo>
                  <a:cubicBezTo>
                    <a:pt x="16232" y="16159"/>
                    <a:pt x="16270" y="16129"/>
                    <a:pt x="16282" y="16129"/>
                  </a:cubicBezTo>
                  <a:close/>
                  <a:moveTo>
                    <a:pt x="13679" y="17162"/>
                  </a:moveTo>
                  <a:lnTo>
                    <a:pt x="13679" y="17223"/>
                  </a:lnTo>
                  <a:lnTo>
                    <a:pt x="13588" y="17284"/>
                  </a:lnTo>
                  <a:lnTo>
                    <a:pt x="13497" y="17284"/>
                  </a:lnTo>
                  <a:cubicBezTo>
                    <a:pt x="13497" y="17223"/>
                    <a:pt x="13588" y="17193"/>
                    <a:pt x="13679" y="17162"/>
                  </a:cubicBezTo>
                  <a:close/>
                  <a:moveTo>
                    <a:pt x="14170" y="17102"/>
                  </a:moveTo>
                  <a:cubicBezTo>
                    <a:pt x="14181" y="17102"/>
                    <a:pt x="14183" y="17124"/>
                    <a:pt x="14196" y="17162"/>
                  </a:cubicBezTo>
                  <a:cubicBezTo>
                    <a:pt x="14226" y="17193"/>
                    <a:pt x="14226" y="17253"/>
                    <a:pt x="14044" y="17345"/>
                  </a:cubicBezTo>
                  <a:cubicBezTo>
                    <a:pt x="13953" y="17375"/>
                    <a:pt x="13862" y="17405"/>
                    <a:pt x="13862" y="17405"/>
                  </a:cubicBezTo>
                  <a:cubicBezTo>
                    <a:pt x="13862" y="17405"/>
                    <a:pt x="13953" y="17345"/>
                    <a:pt x="14013" y="17253"/>
                  </a:cubicBezTo>
                  <a:cubicBezTo>
                    <a:pt x="14120" y="17147"/>
                    <a:pt x="14154" y="17102"/>
                    <a:pt x="14170" y="17102"/>
                  </a:cubicBezTo>
                  <a:close/>
                  <a:moveTo>
                    <a:pt x="9655" y="18401"/>
                  </a:moveTo>
                  <a:cubicBezTo>
                    <a:pt x="9614" y="18401"/>
                    <a:pt x="9561" y="18408"/>
                    <a:pt x="9515" y="18408"/>
                  </a:cubicBezTo>
                  <a:cubicBezTo>
                    <a:pt x="9302" y="18408"/>
                    <a:pt x="9211" y="18469"/>
                    <a:pt x="9211" y="18530"/>
                  </a:cubicBezTo>
                  <a:cubicBezTo>
                    <a:pt x="9211" y="18539"/>
                    <a:pt x="9221" y="18543"/>
                    <a:pt x="9241" y="18543"/>
                  </a:cubicBezTo>
                  <a:cubicBezTo>
                    <a:pt x="9290" y="18543"/>
                    <a:pt x="9395" y="18521"/>
                    <a:pt x="9545" y="18500"/>
                  </a:cubicBezTo>
                  <a:cubicBezTo>
                    <a:pt x="9637" y="18500"/>
                    <a:pt x="9728" y="18439"/>
                    <a:pt x="9728" y="18439"/>
                  </a:cubicBezTo>
                  <a:cubicBezTo>
                    <a:pt x="9728" y="18408"/>
                    <a:pt x="9697" y="18401"/>
                    <a:pt x="9655" y="18401"/>
                  </a:cubicBezTo>
                  <a:close/>
                  <a:moveTo>
                    <a:pt x="8931" y="18431"/>
                  </a:moveTo>
                  <a:cubicBezTo>
                    <a:pt x="8991" y="18431"/>
                    <a:pt x="8959" y="18480"/>
                    <a:pt x="8785" y="18530"/>
                  </a:cubicBezTo>
                  <a:cubicBezTo>
                    <a:pt x="8694" y="18560"/>
                    <a:pt x="8603" y="18591"/>
                    <a:pt x="8603" y="18591"/>
                  </a:cubicBezTo>
                  <a:cubicBezTo>
                    <a:pt x="8573" y="18530"/>
                    <a:pt x="8785" y="18469"/>
                    <a:pt x="8877" y="18439"/>
                  </a:cubicBezTo>
                  <a:cubicBezTo>
                    <a:pt x="8899" y="18433"/>
                    <a:pt x="8917" y="18431"/>
                    <a:pt x="8931" y="18431"/>
                  </a:cubicBezTo>
                  <a:close/>
                  <a:moveTo>
                    <a:pt x="3265" y="19270"/>
                  </a:moveTo>
                  <a:cubicBezTo>
                    <a:pt x="3253" y="19270"/>
                    <a:pt x="3230" y="19277"/>
                    <a:pt x="3193" y="19290"/>
                  </a:cubicBezTo>
                  <a:lnTo>
                    <a:pt x="3071" y="19320"/>
                  </a:lnTo>
                  <a:lnTo>
                    <a:pt x="3284" y="19320"/>
                  </a:lnTo>
                  <a:cubicBezTo>
                    <a:pt x="3284" y="19285"/>
                    <a:pt x="3284" y="19270"/>
                    <a:pt x="3265" y="19270"/>
                  </a:cubicBezTo>
                  <a:close/>
                  <a:moveTo>
                    <a:pt x="3096" y="19559"/>
                  </a:moveTo>
                  <a:cubicBezTo>
                    <a:pt x="3126" y="19559"/>
                    <a:pt x="3149" y="19568"/>
                    <a:pt x="3162" y="19594"/>
                  </a:cubicBezTo>
                  <a:lnTo>
                    <a:pt x="3041" y="19624"/>
                  </a:lnTo>
                  <a:cubicBezTo>
                    <a:pt x="3041" y="19605"/>
                    <a:pt x="3032" y="19598"/>
                    <a:pt x="3023" y="19598"/>
                  </a:cubicBezTo>
                  <a:cubicBezTo>
                    <a:pt x="3005" y="19598"/>
                    <a:pt x="2987" y="19634"/>
                    <a:pt x="3071" y="19655"/>
                  </a:cubicBezTo>
                  <a:cubicBezTo>
                    <a:pt x="3071" y="19685"/>
                    <a:pt x="3101" y="19746"/>
                    <a:pt x="3101" y="19746"/>
                  </a:cubicBezTo>
                  <a:cubicBezTo>
                    <a:pt x="3066" y="19755"/>
                    <a:pt x="3033" y="19758"/>
                    <a:pt x="3003" y="19758"/>
                  </a:cubicBezTo>
                  <a:cubicBezTo>
                    <a:pt x="2932" y="19758"/>
                    <a:pt x="2880" y="19737"/>
                    <a:pt x="2858" y="19715"/>
                  </a:cubicBezTo>
                  <a:cubicBezTo>
                    <a:pt x="2737" y="19655"/>
                    <a:pt x="2737" y="19655"/>
                    <a:pt x="2949" y="19594"/>
                  </a:cubicBezTo>
                  <a:cubicBezTo>
                    <a:pt x="3002" y="19576"/>
                    <a:pt x="3055" y="19559"/>
                    <a:pt x="3096" y="19559"/>
                  </a:cubicBezTo>
                  <a:close/>
                  <a:moveTo>
                    <a:pt x="1935" y="19966"/>
                  </a:moveTo>
                  <a:cubicBezTo>
                    <a:pt x="1946" y="19966"/>
                    <a:pt x="1946" y="19974"/>
                    <a:pt x="1946" y="19989"/>
                  </a:cubicBezTo>
                  <a:cubicBezTo>
                    <a:pt x="1946" y="19989"/>
                    <a:pt x="1886" y="20080"/>
                    <a:pt x="1764" y="20111"/>
                  </a:cubicBezTo>
                  <a:lnTo>
                    <a:pt x="1673" y="20111"/>
                  </a:lnTo>
                  <a:cubicBezTo>
                    <a:pt x="1642" y="20080"/>
                    <a:pt x="1734" y="20019"/>
                    <a:pt x="1855" y="19989"/>
                  </a:cubicBezTo>
                  <a:cubicBezTo>
                    <a:pt x="1901" y="19974"/>
                    <a:pt x="1924" y="19966"/>
                    <a:pt x="1935" y="19966"/>
                  </a:cubicBezTo>
                  <a:close/>
                  <a:moveTo>
                    <a:pt x="1886" y="20688"/>
                  </a:moveTo>
                  <a:lnTo>
                    <a:pt x="1794" y="20718"/>
                  </a:lnTo>
                  <a:cubicBezTo>
                    <a:pt x="1794" y="20718"/>
                    <a:pt x="1703" y="20810"/>
                    <a:pt x="1734" y="20840"/>
                  </a:cubicBezTo>
                  <a:lnTo>
                    <a:pt x="1825" y="20810"/>
                  </a:lnTo>
                  <a:cubicBezTo>
                    <a:pt x="1916" y="20749"/>
                    <a:pt x="1916" y="20718"/>
                    <a:pt x="1886" y="20688"/>
                  </a:cubicBezTo>
                  <a:close/>
                  <a:moveTo>
                    <a:pt x="14381" y="1"/>
                  </a:moveTo>
                  <a:cubicBezTo>
                    <a:pt x="14342" y="1"/>
                    <a:pt x="14301" y="8"/>
                    <a:pt x="14257" y="19"/>
                  </a:cubicBezTo>
                  <a:cubicBezTo>
                    <a:pt x="14074" y="80"/>
                    <a:pt x="13862" y="80"/>
                    <a:pt x="13740" y="110"/>
                  </a:cubicBezTo>
                  <a:cubicBezTo>
                    <a:pt x="13558" y="171"/>
                    <a:pt x="13436" y="171"/>
                    <a:pt x="13558" y="201"/>
                  </a:cubicBezTo>
                  <a:cubicBezTo>
                    <a:pt x="13558" y="262"/>
                    <a:pt x="13466" y="293"/>
                    <a:pt x="13466" y="293"/>
                  </a:cubicBezTo>
                  <a:cubicBezTo>
                    <a:pt x="13388" y="332"/>
                    <a:pt x="13344" y="343"/>
                    <a:pt x="13325" y="343"/>
                  </a:cubicBezTo>
                  <a:cubicBezTo>
                    <a:pt x="13301" y="343"/>
                    <a:pt x="13323" y="323"/>
                    <a:pt x="13375" y="323"/>
                  </a:cubicBezTo>
                  <a:cubicBezTo>
                    <a:pt x="13558" y="262"/>
                    <a:pt x="13466" y="262"/>
                    <a:pt x="13345" y="232"/>
                  </a:cubicBezTo>
                  <a:cubicBezTo>
                    <a:pt x="13318" y="223"/>
                    <a:pt x="13281" y="219"/>
                    <a:pt x="13239" y="219"/>
                  </a:cubicBezTo>
                  <a:cubicBezTo>
                    <a:pt x="13139" y="219"/>
                    <a:pt x="13014" y="241"/>
                    <a:pt x="12950" y="262"/>
                  </a:cubicBezTo>
                  <a:cubicBezTo>
                    <a:pt x="12858" y="293"/>
                    <a:pt x="12646" y="323"/>
                    <a:pt x="12554" y="353"/>
                  </a:cubicBezTo>
                  <a:cubicBezTo>
                    <a:pt x="12251" y="414"/>
                    <a:pt x="12129" y="445"/>
                    <a:pt x="12159" y="475"/>
                  </a:cubicBezTo>
                  <a:cubicBezTo>
                    <a:pt x="12176" y="525"/>
                    <a:pt x="12184" y="548"/>
                    <a:pt x="12182" y="548"/>
                  </a:cubicBezTo>
                  <a:cubicBezTo>
                    <a:pt x="12181" y="548"/>
                    <a:pt x="12173" y="533"/>
                    <a:pt x="12159" y="505"/>
                  </a:cubicBezTo>
                  <a:cubicBezTo>
                    <a:pt x="12129" y="505"/>
                    <a:pt x="11825" y="566"/>
                    <a:pt x="11521" y="718"/>
                  </a:cubicBezTo>
                  <a:cubicBezTo>
                    <a:pt x="11247" y="840"/>
                    <a:pt x="11004" y="1022"/>
                    <a:pt x="11004" y="1113"/>
                  </a:cubicBezTo>
                  <a:lnTo>
                    <a:pt x="10974" y="1053"/>
                  </a:lnTo>
                  <a:cubicBezTo>
                    <a:pt x="10969" y="1047"/>
                    <a:pt x="10962" y="1045"/>
                    <a:pt x="10953" y="1045"/>
                  </a:cubicBezTo>
                  <a:cubicBezTo>
                    <a:pt x="10910" y="1045"/>
                    <a:pt x="10826" y="1104"/>
                    <a:pt x="10700" y="1205"/>
                  </a:cubicBezTo>
                  <a:cubicBezTo>
                    <a:pt x="10640" y="1235"/>
                    <a:pt x="10548" y="1326"/>
                    <a:pt x="10457" y="1448"/>
                  </a:cubicBezTo>
                  <a:cubicBezTo>
                    <a:pt x="10336" y="1539"/>
                    <a:pt x="10214" y="1691"/>
                    <a:pt x="10123" y="1782"/>
                  </a:cubicBezTo>
                  <a:cubicBezTo>
                    <a:pt x="9849" y="2086"/>
                    <a:pt x="9697" y="2360"/>
                    <a:pt x="9728" y="2390"/>
                  </a:cubicBezTo>
                  <a:cubicBezTo>
                    <a:pt x="9689" y="2448"/>
                    <a:pt x="9675" y="2469"/>
                    <a:pt x="9662" y="2469"/>
                  </a:cubicBezTo>
                  <a:cubicBezTo>
                    <a:pt x="9655" y="2469"/>
                    <a:pt x="9648" y="2462"/>
                    <a:pt x="9637" y="2451"/>
                  </a:cubicBezTo>
                  <a:cubicBezTo>
                    <a:pt x="9647" y="2409"/>
                    <a:pt x="9647" y="2392"/>
                    <a:pt x="9639" y="2392"/>
                  </a:cubicBezTo>
                  <a:cubicBezTo>
                    <a:pt x="9625" y="2392"/>
                    <a:pt x="9585" y="2452"/>
                    <a:pt x="9545" y="2512"/>
                  </a:cubicBezTo>
                  <a:cubicBezTo>
                    <a:pt x="9515" y="2603"/>
                    <a:pt x="9545" y="2633"/>
                    <a:pt x="9576" y="2663"/>
                  </a:cubicBezTo>
                  <a:cubicBezTo>
                    <a:pt x="9637" y="2663"/>
                    <a:pt x="9576" y="2755"/>
                    <a:pt x="9454" y="2937"/>
                  </a:cubicBezTo>
                  <a:cubicBezTo>
                    <a:pt x="9393" y="2998"/>
                    <a:pt x="9333" y="3150"/>
                    <a:pt x="9272" y="3302"/>
                  </a:cubicBezTo>
                  <a:cubicBezTo>
                    <a:pt x="9241" y="3454"/>
                    <a:pt x="9211" y="3606"/>
                    <a:pt x="9211" y="3697"/>
                  </a:cubicBezTo>
                  <a:cubicBezTo>
                    <a:pt x="9184" y="3778"/>
                    <a:pt x="9181" y="3884"/>
                    <a:pt x="9137" y="3884"/>
                  </a:cubicBezTo>
                  <a:cubicBezTo>
                    <a:pt x="9132" y="3884"/>
                    <a:pt x="9126" y="3883"/>
                    <a:pt x="9120" y="3879"/>
                  </a:cubicBezTo>
                  <a:cubicBezTo>
                    <a:pt x="9059" y="3970"/>
                    <a:pt x="8998" y="4183"/>
                    <a:pt x="9059" y="4396"/>
                  </a:cubicBezTo>
                  <a:cubicBezTo>
                    <a:pt x="9059" y="4487"/>
                    <a:pt x="9059" y="4487"/>
                    <a:pt x="9029" y="4487"/>
                  </a:cubicBezTo>
                  <a:cubicBezTo>
                    <a:pt x="8968" y="4609"/>
                    <a:pt x="8937" y="4609"/>
                    <a:pt x="9029" y="4700"/>
                  </a:cubicBezTo>
                  <a:cubicBezTo>
                    <a:pt x="9059" y="4822"/>
                    <a:pt x="9059" y="4943"/>
                    <a:pt x="9059" y="5065"/>
                  </a:cubicBezTo>
                  <a:cubicBezTo>
                    <a:pt x="9089" y="5186"/>
                    <a:pt x="9089" y="5338"/>
                    <a:pt x="9089" y="5429"/>
                  </a:cubicBezTo>
                  <a:cubicBezTo>
                    <a:pt x="9089" y="5551"/>
                    <a:pt x="9120" y="5642"/>
                    <a:pt x="9150" y="5642"/>
                  </a:cubicBezTo>
                  <a:cubicBezTo>
                    <a:pt x="9175" y="5630"/>
                    <a:pt x="9195" y="5622"/>
                    <a:pt x="9208" y="5618"/>
                  </a:cubicBezTo>
                  <a:lnTo>
                    <a:pt x="9208" y="5618"/>
                  </a:lnTo>
                  <a:cubicBezTo>
                    <a:pt x="9150" y="5733"/>
                    <a:pt x="9152" y="5735"/>
                    <a:pt x="9241" y="5825"/>
                  </a:cubicBezTo>
                  <a:cubicBezTo>
                    <a:pt x="9302" y="5825"/>
                    <a:pt x="9302" y="5916"/>
                    <a:pt x="9272" y="5916"/>
                  </a:cubicBezTo>
                  <a:cubicBezTo>
                    <a:pt x="9241" y="6037"/>
                    <a:pt x="9272" y="6129"/>
                    <a:pt x="9272" y="6129"/>
                  </a:cubicBezTo>
                  <a:cubicBezTo>
                    <a:pt x="9302" y="6220"/>
                    <a:pt x="9515" y="6706"/>
                    <a:pt x="9728" y="7162"/>
                  </a:cubicBezTo>
                  <a:cubicBezTo>
                    <a:pt x="9819" y="7344"/>
                    <a:pt x="9910" y="7496"/>
                    <a:pt x="10001" y="7618"/>
                  </a:cubicBezTo>
                  <a:cubicBezTo>
                    <a:pt x="10062" y="7740"/>
                    <a:pt x="10153" y="7831"/>
                    <a:pt x="10184" y="7922"/>
                  </a:cubicBezTo>
                  <a:cubicBezTo>
                    <a:pt x="10305" y="8074"/>
                    <a:pt x="10366" y="8104"/>
                    <a:pt x="10366" y="8104"/>
                  </a:cubicBezTo>
                  <a:cubicBezTo>
                    <a:pt x="10488" y="8165"/>
                    <a:pt x="10488" y="8165"/>
                    <a:pt x="10488" y="8256"/>
                  </a:cubicBezTo>
                  <a:cubicBezTo>
                    <a:pt x="10518" y="8378"/>
                    <a:pt x="10609" y="8439"/>
                    <a:pt x="10670" y="8530"/>
                  </a:cubicBezTo>
                  <a:cubicBezTo>
                    <a:pt x="10731" y="8591"/>
                    <a:pt x="10792" y="8682"/>
                    <a:pt x="10761" y="8712"/>
                  </a:cubicBezTo>
                  <a:cubicBezTo>
                    <a:pt x="10883" y="8743"/>
                    <a:pt x="10883" y="8743"/>
                    <a:pt x="10944" y="8803"/>
                  </a:cubicBezTo>
                  <a:cubicBezTo>
                    <a:pt x="10913" y="8834"/>
                    <a:pt x="11004" y="8925"/>
                    <a:pt x="11095" y="8955"/>
                  </a:cubicBezTo>
                  <a:cubicBezTo>
                    <a:pt x="11217" y="8955"/>
                    <a:pt x="11217" y="8955"/>
                    <a:pt x="11187" y="9016"/>
                  </a:cubicBezTo>
                  <a:cubicBezTo>
                    <a:pt x="11136" y="9066"/>
                    <a:pt x="11294" y="9221"/>
                    <a:pt x="11316" y="9221"/>
                  </a:cubicBezTo>
                  <a:cubicBezTo>
                    <a:pt x="11320" y="9221"/>
                    <a:pt x="11319" y="9214"/>
                    <a:pt x="11308" y="9199"/>
                  </a:cubicBezTo>
                  <a:cubicBezTo>
                    <a:pt x="11312" y="9195"/>
                    <a:pt x="11316" y="9194"/>
                    <a:pt x="11322" y="9194"/>
                  </a:cubicBezTo>
                  <a:cubicBezTo>
                    <a:pt x="11371" y="9194"/>
                    <a:pt x="11501" y="9293"/>
                    <a:pt x="11582" y="9320"/>
                  </a:cubicBezTo>
                  <a:cubicBezTo>
                    <a:pt x="11673" y="9381"/>
                    <a:pt x="11764" y="9442"/>
                    <a:pt x="11734" y="9472"/>
                  </a:cubicBezTo>
                  <a:cubicBezTo>
                    <a:pt x="11795" y="9563"/>
                    <a:pt x="12251" y="9806"/>
                    <a:pt x="12372" y="9837"/>
                  </a:cubicBezTo>
                  <a:cubicBezTo>
                    <a:pt x="12372" y="9828"/>
                    <a:pt x="12380" y="9824"/>
                    <a:pt x="12391" y="9824"/>
                  </a:cubicBezTo>
                  <a:cubicBezTo>
                    <a:pt x="12418" y="9824"/>
                    <a:pt x="12463" y="9846"/>
                    <a:pt x="12463" y="9867"/>
                  </a:cubicBezTo>
                  <a:cubicBezTo>
                    <a:pt x="12433" y="9928"/>
                    <a:pt x="12524" y="9958"/>
                    <a:pt x="12615" y="10019"/>
                  </a:cubicBezTo>
                  <a:cubicBezTo>
                    <a:pt x="12706" y="10019"/>
                    <a:pt x="12706" y="10080"/>
                    <a:pt x="12676" y="10110"/>
                  </a:cubicBezTo>
                  <a:cubicBezTo>
                    <a:pt x="12554" y="10110"/>
                    <a:pt x="12646" y="10141"/>
                    <a:pt x="12828" y="10232"/>
                  </a:cubicBezTo>
                  <a:cubicBezTo>
                    <a:pt x="12950" y="10262"/>
                    <a:pt x="13314" y="10414"/>
                    <a:pt x="13618" y="10536"/>
                  </a:cubicBezTo>
                  <a:cubicBezTo>
                    <a:pt x="13964" y="10665"/>
                    <a:pt x="14125" y="10703"/>
                    <a:pt x="14266" y="10703"/>
                  </a:cubicBezTo>
                  <a:cubicBezTo>
                    <a:pt x="14323" y="10703"/>
                    <a:pt x="14377" y="10697"/>
                    <a:pt x="14439" y="10688"/>
                  </a:cubicBezTo>
                  <a:lnTo>
                    <a:pt x="14561" y="10627"/>
                  </a:lnTo>
                  <a:lnTo>
                    <a:pt x="14530" y="10718"/>
                  </a:lnTo>
                  <a:cubicBezTo>
                    <a:pt x="14500" y="10749"/>
                    <a:pt x="14591" y="10870"/>
                    <a:pt x="14591" y="10870"/>
                  </a:cubicBezTo>
                  <a:cubicBezTo>
                    <a:pt x="14615" y="10878"/>
                    <a:pt x="14633" y="10882"/>
                    <a:pt x="14647" y="10882"/>
                  </a:cubicBezTo>
                  <a:cubicBezTo>
                    <a:pt x="14684" y="10882"/>
                    <a:pt x="14690" y="10854"/>
                    <a:pt x="14713" y="10810"/>
                  </a:cubicBezTo>
                  <a:cubicBezTo>
                    <a:pt x="14713" y="10802"/>
                    <a:pt x="14718" y="10798"/>
                    <a:pt x="14730" y="10798"/>
                  </a:cubicBezTo>
                  <a:cubicBezTo>
                    <a:pt x="14766" y="10798"/>
                    <a:pt x="14857" y="10832"/>
                    <a:pt x="15017" y="10901"/>
                  </a:cubicBezTo>
                  <a:cubicBezTo>
                    <a:pt x="15153" y="10969"/>
                    <a:pt x="15239" y="11003"/>
                    <a:pt x="15324" y="11003"/>
                  </a:cubicBezTo>
                  <a:cubicBezTo>
                    <a:pt x="15353" y="11003"/>
                    <a:pt x="15381" y="10999"/>
                    <a:pt x="15412" y="10992"/>
                  </a:cubicBezTo>
                  <a:cubicBezTo>
                    <a:pt x="15503" y="11022"/>
                    <a:pt x="15594" y="11053"/>
                    <a:pt x="15685" y="11113"/>
                  </a:cubicBezTo>
                  <a:cubicBezTo>
                    <a:pt x="15721" y="11122"/>
                    <a:pt x="15746" y="11126"/>
                    <a:pt x="15764" y="11126"/>
                  </a:cubicBezTo>
                  <a:cubicBezTo>
                    <a:pt x="15807" y="11126"/>
                    <a:pt x="15807" y="11105"/>
                    <a:pt x="15807" y="11083"/>
                  </a:cubicBezTo>
                  <a:cubicBezTo>
                    <a:pt x="15807" y="11070"/>
                    <a:pt x="15828" y="11063"/>
                    <a:pt x="15859" y="11063"/>
                  </a:cubicBezTo>
                  <a:cubicBezTo>
                    <a:pt x="15902" y="11063"/>
                    <a:pt x="15966" y="11078"/>
                    <a:pt x="16020" y="11113"/>
                  </a:cubicBezTo>
                  <a:cubicBezTo>
                    <a:pt x="16064" y="11202"/>
                    <a:pt x="16239" y="11259"/>
                    <a:pt x="16341" y="11259"/>
                  </a:cubicBezTo>
                  <a:cubicBezTo>
                    <a:pt x="16379" y="11259"/>
                    <a:pt x="16407" y="11251"/>
                    <a:pt x="16415" y="11235"/>
                  </a:cubicBezTo>
                  <a:cubicBezTo>
                    <a:pt x="16415" y="11220"/>
                    <a:pt x="16438" y="11212"/>
                    <a:pt x="16476" y="11212"/>
                  </a:cubicBezTo>
                  <a:cubicBezTo>
                    <a:pt x="16514" y="11212"/>
                    <a:pt x="16567" y="11220"/>
                    <a:pt x="16628" y="11235"/>
                  </a:cubicBezTo>
                  <a:cubicBezTo>
                    <a:pt x="16688" y="11235"/>
                    <a:pt x="16749" y="11249"/>
                    <a:pt x="16819" y="11249"/>
                  </a:cubicBezTo>
                  <a:cubicBezTo>
                    <a:pt x="16854" y="11249"/>
                    <a:pt x="16891" y="11245"/>
                    <a:pt x="16931" y="11235"/>
                  </a:cubicBezTo>
                  <a:lnTo>
                    <a:pt x="17144" y="11235"/>
                  </a:lnTo>
                  <a:cubicBezTo>
                    <a:pt x="17209" y="11257"/>
                    <a:pt x="17182" y="11278"/>
                    <a:pt x="17118" y="11278"/>
                  </a:cubicBezTo>
                  <a:cubicBezTo>
                    <a:pt x="17091" y="11278"/>
                    <a:pt x="17058" y="11274"/>
                    <a:pt x="17023" y="11265"/>
                  </a:cubicBezTo>
                  <a:lnTo>
                    <a:pt x="17023" y="11265"/>
                  </a:lnTo>
                  <a:lnTo>
                    <a:pt x="17114" y="11326"/>
                  </a:lnTo>
                  <a:cubicBezTo>
                    <a:pt x="17220" y="11341"/>
                    <a:pt x="17296" y="11349"/>
                    <a:pt x="17361" y="11349"/>
                  </a:cubicBezTo>
                  <a:cubicBezTo>
                    <a:pt x="17425" y="11349"/>
                    <a:pt x="17479" y="11341"/>
                    <a:pt x="17539" y="11326"/>
                  </a:cubicBezTo>
                  <a:cubicBezTo>
                    <a:pt x="17594" y="11299"/>
                    <a:pt x="17624" y="11284"/>
                    <a:pt x="17638" y="11284"/>
                  </a:cubicBezTo>
                  <a:cubicBezTo>
                    <a:pt x="17655" y="11284"/>
                    <a:pt x="17647" y="11306"/>
                    <a:pt x="17631" y="11357"/>
                  </a:cubicBezTo>
                  <a:cubicBezTo>
                    <a:pt x="17631" y="11381"/>
                    <a:pt x="17710" y="11426"/>
                    <a:pt x="17789" y="11426"/>
                  </a:cubicBezTo>
                  <a:cubicBezTo>
                    <a:pt x="17807" y="11426"/>
                    <a:pt x="17826" y="11423"/>
                    <a:pt x="17843" y="11417"/>
                  </a:cubicBezTo>
                  <a:cubicBezTo>
                    <a:pt x="17891" y="11382"/>
                    <a:pt x="17934" y="11369"/>
                    <a:pt x="17969" y="11369"/>
                  </a:cubicBezTo>
                  <a:cubicBezTo>
                    <a:pt x="18022" y="11369"/>
                    <a:pt x="18056" y="11399"/>
                    <a:pt x="18056" y="11417"/>
                  </a:cubicBezTo>
                  <a:cubicBezTo>
                    <a:pt x="17989" y="11468"/>
                    <a:pt x="17959" y="11490"/>
                    <a:pt x="18017" y="11490"/>
                  </a:cubicBezTo>
                  <a:cubicBezTo>
                    <a:pt x="18063" y="11490"/>
                    <a:pt x="18169" y="11475"/>
                    <a:pt x="18360" y="11448"/>
                  </a:cubicBezTo>
                  <a:cubicBezTo>
                    <a:pt x="18502" y="11448"/>
                    <a:pt x="18738" y="11434"/>
                    <a:pt x="18970" y="11434"/>
                  </a:cubicBezTo>
                  <a:cubicBezTo>
                    <a:pt x="19086" y="11434"/>
                    <a:pt x="19201" y="11438"/>
                    <a:pt x="19302" y="11448"/>
                  </a:cubicBezTo>
                  <a:cubicBezTo>
                    <a:pt x="19697" y="11448"/>
                    <a:pt x="19910" y="11448"/>
                    <a:pt x="20001" y="11509"/>
                  </a:cubicBezTo>
                  <a:cubicBezTo>
                    <a:pt x="20001" y="11514"/>
                    <a:pt x="20002" y="11519"/>
                    <a:pt x="20003" y="11524"/>
                  </a:cubicBezTo>
                  <a:lnTo>
                    <a:pt x="20003" y="11524"/>
                  </a:lnTo>
                  <a:cubicBezTo>
                    <a:pt x="20016" y="11448"/>
                    <a:pt x="20141" y="11448"/>
                    <a:pt x="20427" y="11448"/>
                  </a:cubicBezTo>
                  <a:cubicBezTo>
                    <a:pt x="20508" y="11456"/>
                    <a:pt x="20583" y="11460"/>
                    <a:pt x="20651" y="11460"/>
                  </a:cubicBezTo>
                  <a:cubicBezTo>
                    <a:pt x="20836" y="11460"/>
                    <a:pt x="20968" y="11432"/>
                    <a:pt x="21035" y="11387"/>
                  </a:cubicBezTo>
                  <a:lnTo>
                    <a:pt x="20853" y="11387"/>
                  </a:lnTo>
                  <a:cubicBezTo>
                    <a:pt x="20853" y="11337"/>
                    <a:pt x="20880" y="11314"/>
                    <a:pt x="20940" y="11314"/>
                  </a:cubicBezTo>
                  <a:cubicBezTo>
                    <a:pt x="20990" y="11314"/>
                    <a:pt x="21061" y="11329"/>
                    <a:pt x="21156" y="11357"/>
                  </a:cubicBezTo>
                  <a:lnTo>
                    <a:pt x="21156" y="11357"/>
                  </a:lnTo>
                  <a:cubicBezTo>
                    <a:pt x="21148" y="11366"/>
                    <a:pt x="21138" y="11376"/>
                    <a:pt x="21126" y="11387"/>
                  </a:cubicBezTo>
                  <a:cubicBezTo>
                    <a:pt x="21065" y="11448"/>
                    <a:pt x="20974" y="11509"/>
                    <a:pt x="21004" y="11539"/>
                  </a:cubicBezTo>
                  <a:cubicBezTo>
                    <a:pt x="21004" y="11539"/>
                    <a:pt x="21004" y="11569"/>
                    <a:pt x="20974" y="11630"/>
                  </a:cubicBezTo>
                  <a:cubicBezTo>
                    <a:pt x="20944" y="11691"/>
                    <a:pt x="20883" y="11752"/>
                    <a:pt x="20853" y="11782"/>
                  </a:cubicBezTo>
                  <a:cubicBezTo>
                    <a:pt x="20761" y="11934"/>
                    <a:pt x="20731" y="12025"/>
                    <a:pt x="20761" y="12056"/>
                  </a:cubicBezTo>
                  <a:cubicBezTo>
                    <a:pt x="20792" y="12086"/>
                    <a:pt x="20731" y="12147"/>
                    <a:pt x="20701" y="12238"/>
                  </a:cubicBezTo>
                  <a:cubicBezTo>
                    <a:pt x="20640" y="12329"/>
                    <a:pt x="20579" y="12390"/>
                    <a:pt x="20609" y="12420"/>
                  </a:cubicBezTo>
                  <a:cubicBezTo>
                    <a:pt x="20670" y="12451"/>
                    <a:pt x="20640" y="12572"/>
                    <a:pt x="20549" y="12724"/>
                  </a:cubicBezTo>
                  <a:cubicBezTo>
                    <a:pt x="20547" y="12727"/>
                    <a:pt x="20546" y="12730"/>
                    <a:pt x="20544" y="12733"/>
                  </a:cubicBezTo>
                  <a:lnTo>
                    <a:pt x="20544" y="12733"/>
                  </a:lnTo>
                  <a:cubicBezTo>
                    <a:pt x="20540" y="12705"/>
                    <a:pt x="20518" y="12694"/>
                    <a:pt x="20518" y="12694"/>
                  </a:cubicBezTo>
                  <a:cubicBezTo>
                    <a:pt x="20518" y="12694"/>
                    <a:pt x="20513" y="12689"/>
                    <a:pt x="20504" y="12689"/>
                  </a:cubicBezTo>
                  <a:cubicBezTo>
                    <a:pt x="20489" y="12689"/>
                    <a:pt x="20463" y="12700"/>
                    <a:pt x="20427" y="12755"/>
                  </a:cubicBezTo>
                  <a:lnTo>
                    <a:pt x="20366" y="12816"/>
                  </a:lnTo>
                  <a:cubicBezTo>
                    <a:pt x="20386" y="12826"/>
                    <a:pt x="20410" y="12829"/>
                    <a:pt x="20433" y="12829"/>
                  </a:cubicBezTo>
                  <a:cubicBezTo>
                    <a:pt x="20459" y="12829"/>
                    <a:pt x="20483" y="12825"/>
                    <a:pt x="20499" y="12821"/>
                  </a:cubicBezTo>
                  <a:lnTo>
                    <a:pt x="20499" y="12821"/>
                  </a:lnTo>
                  <a:cubicBezTo>
                    <a:pt x="20451" y="12908"/>
                    <a:pt x="20431" y="12914"/>
                    <a:pt x="20336" y="12937"/>
                  </a:cubicBezTo>
                  <a:cubicBezTo>
                    <a:pt x="20332" y="12933"/>
                    <a:pt x="20327" y="12931"/>
                    <a:pt x="20322" y="12931"/>
                  </a:cubicBezTo>
                  <a:cubicBezTo>
                    <a:pt x="20289" y="12931"/>
                    <a:pt x="20236" y="13006"/>
                    <a:pt x="20184" y="13059"/>
                  </a:cubicBezTo>
                  <a:cubicBezTo>
                    <a:pt x="20184" y="13059"/>
                    <a:pt x="20123" y="13150"/>
                    <a:pt x="20032" y="13180"/>
                  </a:cubicBezTo>
                  <a:cubicBezTo>
                    <a:pt x="19910" y="13241"/>
                    <a:pt x="19971" y="13272"/>
                    <a:pt x="20001" y="13302"/>
                  </a:cubicBezTo>
                  <a:cubicBezTo>
                    <a:pt x="20032" y="13332"/>
                    <a:pt x="20062" y="13363"/>
                    <a:pt x="20062" y="13363"/>
                  </a:cubicBezTo>
                  <a:cubicBezTo>
                    <a:pt x="20018" y="13407"/>
                    <a:pt x="19924" y="13435"/>
                    <a:pt x="19866" y="13435"/>
                  </a:cubicBezTo>
                  <a:cubicBezTo>
                    <a:pt x="19844" y="13435"/>
                    <a:pt x="19827" y="13432"/>
                    <a:pt x="19819" y="13424"/>
                  </a:cubicBezTo>
                  <a:cubicBezTo>
                    <a:pt x="19697" y="13424"/>
                    <a:pt x="19697" y="13424"/>
                    <a:pt x="19758" y="13484"/>
                  </a:cubicBezTo>
                  <a:cubicBezTo>
                    <a:pt x="19789" y="13515"/>
                    <a:pt x="19758" y="13636"/>
                    <a:pt x="19606" y="13727"/>
                  </a:cubicBezTo>
                  <a:cubicBezTo>
                    <a:pt x="19470" y="13864"/>
                    <a:pt x="19334" y="13975"/>
                    <a:pt x="19285" y="13975"/>
                  </a:cubicBezTo>
                  <a:cubicBezTo>
                    <a:pt x="19280" y="13975"/>
                    <a:pt x="19275" y="13974"/>
                    <a:pt x="19272" y="13971"/>
                  </a:cubicBezTo>
                  <a:cubicBezTo>
                    <a:pt x="19181" y="14001"/>
                    <a:pt x="19150" y="14123"/>
                    <a:pt x="19150" y="14123"/>
                  </a:cubicBezTo>
                  <a:cubicBezTo>
                    <a:pt x="19120" y="14214"/>
                    <a:pt x="19029" y="14275"/>
                    <a:pt x="18755" y="14427"/>
                  </a:cubicBezTo>
                  <a:cubicBezTo>
                    <a:pt x="18330" y="14670"/>
                    <a:pt x="18330" y="14670"/>
                    <a:pt x="18390" y="14731"/>
                  </a:cubicBezTo>
                  <a:cubicBezTo>
                    <a:pt x="18415" y="14755"/>
                    <a:pt x="18420" y="14800"/>
                    <a:pt x="18356" y="14800"/>
                  </a:cubicBezTo>
                  <a:cubicBezTo>
                    <a:pt x="18341" y="14800"/>
                    <a:pt x="18322" y="14797"/>
                    <a:pt x="18299" y="14791"/>
                  </a:cubicBezTo>
                  <a:cubicBezTo>
                    <a:pt x="18208" y="14822"/>
                    <a:pt x="18147" y="14913"/>
                    <a:pt x="17995" y="15065"/>
                  </a:cubicBezTo>
                  <a:cubicBezTo>
                    <a:pt x="17935" y="15156"/>
                    <a:pt x="17995" y="15217"/>
                    <a:pt x="18026" y="15278"/>
                  </a:cubicBezTo>
                  <a:cubicBezTo>
                    <a:pt x="18056" y="15338"/>
                    <a:pt x="18056" y="15338"/>
                    <a:pt x="17874" y="15430"/>
                  </a:cubicBezTo>
                  <a:cubicBezTo>
                    <a:pt x="17809" y="15451"/>
                    <a:pt x="17730" y="15473"/>
                    <a:pt x="17688" y="15473"/>
                  </a:cubicBezTo>
                  <a:cubicBezTo>
                    <a:pt x="17671" y="15473"/>
                    <a:pt x="17661" y="15469"/>
                    <a:pt x="17661" y="15460"/>
                  </a:cubicBezTo>
                  <a:cubicBezTo>
                    <a:pt x="17631" y="15399"/>
                    <a:pt x="17722" y="15369"/>
                    <a:pt x="17722" y="15369"/>
                  </a:cubicBezTo>
                  <a:lnTo>
                    <a:pt x="17783" y="15308"/>
                  </a:lnTo>
                  <a:cubicBezTo>
                    <a:pt x="17783" y="15291"/>
                    <a:pt x="17773" y="15266"/>
                    <a:pt x="17735" y="15266"/>
                  </a:cubicBezTo>
                  <a:cubicBezTo>
                    <a:pt x="17704" y="15266"/>
                    <a:pt x="17652" y="15283"/>
                    <a:pt x="17570" y="15338"/>
                  </a:cubicBezTo>
                  <a:cubicBezTo>
                    <a:pt x="17479" y="15369"/>
                    <a:pt x="17387" y="15399"/>
                    <a:pt x="17418" y="15460"/>
                  </a:cubicBezTo>
                  <a:cubicBezTo>
                    <a:pt x="17296" y="15460"/>
                    <a:pt x="17114" y="15551"/>
                    <a:pt x="16962" y="15642"/>
                  </a:cubicBezTo>
                  <a:cubicBezTo>
                    <a:pt x="16779" y="15764"/>
                    <a:pt x="16506" y="15886"/>
                    <a:pt x="16415" y="15886"/>
                  </a:cubicBezTo>
                  <a:cubicBezTo>
                    <a:pt x="16232" y="15977"/>
                    <a:pt x="16141" y="16007"/>
                    <a:pt x="16141" y="16068"/>
                  </a:cubicBezTo>
                  <a:cubicBezTo>
                    <a:pt x="16184" y="16111"/>
                    <a:pt x="16136" y="16154"/>
                    <a:pt x="16104" y="16154"/>
                  </a:cubicBezTo>
                  <a:cubicBezTo>
                    <a:pt x="16091" y="16154"/>
                    <a:pt x="16080" y="16147"/>
                    <a:pt x="16080" y="16129"/>
                  </a:cubicBezTo>
                  <a:cubicBezTo>
                    <a:pt x="16020" y="16129"/>
                    <a:pt x="15685" y="16250"/>
                    <a:pt x="15351" y="16372"/>
                  </a:cubicBezTo>
                  <a:cubicBezTo>
                    <a:pt x="15017" y="16463"/>
                    <a:pt x="14682" y="16615"/>
                    <a:pt x="14652" y="16676"/>
                  </a:cubicBezTo>
                  <a:cubicBezTo>
                    <a:pt x="14652" y="16676"/>
                    <a:pt x="14561" y="16706"/>
                    <a:pt x="14469" y="16737"/>
                  </a:cubicBezTo>
                  <a:cubicBezTo>
                    <a:pt x="14257" y="16767"/>
                    <a:pt x="13679" y="16949"/>
                    <a:pt x="13588" y="17010"/>
                  </a:cubicBezTo>
                  <a:cubicBezTo>
                    <a:pt x="13588" y="17010"/>
                    <a:pt x="13497" y="17041"/>
                    <a:pt x="13314" y="17101"/>
                  </a:cubicBezTo>
                  <a:cubicBezTo>
                    <a:pt x="13102" y="17101"/>
                    <a:pt x="13010" y="17132"/>
                    <a:pt x="12919" y="17223"/>
                  </a:cubicBezTo>
                  <a:cubicBezTo>
                    <a:pt x="12852" y="17267"/>
                    <a:pt x="12835" y="17296"/>
                    <a:pt x="12830" y="17296"/>
                  </a:cubicBezTo>
                  <a:cubicBezTo>
                    <a:pt x="12828" y="17296"/>
                    <a:pt x="12828" y="17292"/>
                    <a:pt x="12828" y="17284"/>
                  </a:cubicBezTo>
                  <a:cubicBezTo>
                    <a:pt x="12828" y="17267"/>
                    <a:pt x="12811" y="17259"/>
                    <a:pt x="12779" y="17259"/>
                  </a:cubicBezTo>
                  <a:cubicBezTo>
                    <a:pt x="12695" y="17259"/>
                    <a:pt x="12505" y="17309"/>
                    <a:pt x="12220" y="17375"/>
                  </a:cubicBezTo>
                  <a:cubicBezTo>
                    <a:pt x="11825" y="17497"/>
                    <a:pt x="11825" y="17466"/>
                    <a:pt x="11947" y="17497"/>
                  </a:cubicBezTo>
                  <a:cubicBezTo>
                    <a:pt x="11749" y="17557"/>
                    <a:pt x="11650" y="17580"/>
                    <a:pt x="11597" y="17580"/>
                  </a:cubicBezTo>
                  <a:cubicBezTo>
                    <a:pt x="11544" y="17580"/>
                    <a:pt x="11536" y="17557"/>
                    <a:pt x="11521" y="17527"/>
                  </a:cubicBezTo>
                  <a:cubicBezTo>
                    <a:pt x="11555" y="17493"/>
                    <a:pt x="11547" y="17476"/>
                    <a:pt x="11519" y="17476"/>
                  </a:cubicBezTo>
                  <a:cubicBezTo>
                    <a:pt x="11474" y="17476"/>
                    <a:pt x="11377" y="17523"/>
                    <a:pt x="11339" y="17618"/>
                  </a:cubicBezTo>
                  <a:cubicBezTo>
                    <a:pt x="11269" y="17711"/>
                    <a:pt x="11146" y="17751"/>
                    <a:pt x="11078" y="17751"/>
                  </a:cubicBezTo>
                  <a:cubicBezTo>
                    <a:pt x="11058" y="17751"/>
                    <a:pt x="11042" y="17747"/>
                    <a:pt x="11035" y="17740"/>
                  </a:cubicBezTo>
                  <a:cubicBezTo>
                    <a:pt x="11035" y="17679"/>
                    <a:pt x="11126" y="17679"/>
                    <a:pt x="11247" y="17649"/>
                  </a:cubicBezTo>
                  <a:cubicBezTo>
                    <a:pt x="11247" y="17649"/>
                    <a:pt x="11217" y="17618"/>
                    <a:pt x="11217" y="17557"/>
                  </a:cubicBezTo>
                  <a:cubicBezTo>
                    <a:pt x="11126" y="17588"/>
                    <a:pt x="11126" y="17588"/>
                    <a:pt x="11035" y="17649"/>
                  </a:cubicBezTo>
                  <a:cubicBezTo>
                    <a:pt x="11035" y="17649"/>
                    <a:pt x="10913" y="17649"/>
                    <a:pt x="10822" y="17740"/>
                  </a:cubicBezTo>
                  <a:cubicBezTo>
                    <a:pt x="10731" y="17800"/>
                    <a:pt x="10761" y="17831"/>
                    <a:pt x="10852" y="17861"/>
                  </a:cubicBezTo>
                  <a:cubicBezTo>
                    <a:pt x="10974" y="17892"/>
                    <a:pt x="10852" y="17892"/>
                    <a:pt x="10761" y="17922"/>
                  </a:cubicBezTo>
                  <a:cubicBezTo>
                    <a:pt x="10548" y="17922"/>
                    <a:pt x="10548" y="17861"/>
                    <a:pt x="10640" y="17800"/>
                  </a:cubicBezTo>
                  <a:cubicBezTo>
                    <a:pt x="10731" y="17800"/>
                    <a:pt x="10731" y="17740"/>
                    <a:pt x="10731" y="17709"/>
                  </a:cubicBezTo>
                  <a:cubicBezTo>
                    <a:pt x="10727" y="17701"/>
                    <a:pt x="10714" y="17697"/>
                    <a:pt x="10695" y="17697"/>
                  </a:cubicBezTo>
                  <a:cubicBezTo>
                    <a:pt x="10575" y="17697"/>
                    <a:pt x="10202" y="17847"/>
                    <a:pt x="10123" y="17952"/>
                  </a:cubicBezTo>
                  <a:lnTo>
                    <a:pt x="10123" y="17892"/>
                  </a:lnTo>
                  <a:cubicBezTo>
                    <a:pt x="10123" y="17883"/>
                    <a:pt x="10105" y="17879"/>
                    <a:pt x="10074" y="17879"/>
                  </a:cubicBezTo>
                  <a:cubicBezTo>
                    <a:pt x="10001" y="17879"/>
                    <a:pt x="9857" y="17901"/>
                    <a:pt x="9728" y="17922"/>
                  </a:cubicBezTo>
                  <a:cubicBezTo>
                    <a:pt x="9515" y="17983"/>
                    <a:pt x="9424" y="17983"/>
                    <a:pt x="9424" y="18044"/>
                  </a:cubicBezTo>
                  <a:cubicBezTo>
                    <a:pt x="9424" y="18074"/>
                    <a:pt x="9424" y="18135"/>
                    <a:pt x="9333" y="18135"/>
                  </a:cubicBezTo>
                  <a:cubicBezTo>
                    <a:pt x="9424" y="18135"/>
                    <a:pt x="9424" y="18165"/>
                    <a:pt x="9454" y="18196"/>
                  </a:cubicBezTo>
                  <a:cubicBezTo>
                    <a:pt x="9454" y="18196"/>
                    <a:pt x="9241" y="18196"/>
                    <a:pt x="9120" y="18165"/>
                  </a:cubicBezTo>
                  <a:cubicBezTo>
                    <a:pt x="9013" y="18150"/>
                    <a:pt x="8907" y="18135"/>
                    <a:pt x="8778" y="18135"/>
                  </a:cubicBezTo>
                  <a:cubicBezTo>
                    <a:pt x="8649" y="18135"/>
                    <a:pt x="8497" y="18150"/>
                    <a:pt x="8299" y="18196"/>
                  </a:cubicBezTo>
                  <a:cubicBezTo>
                    <a:pt x="8127" y="18220"/>
                    <a:pt x="7895" y="18265"/>
                    <a:pt x="7748" y="18265"/>
                  </a:cubicBezTo>
                  <a:cubicBezTo>
                    <a:pt x="7714" y="18265"/>
                    <a:pt x="7684" y="18262"/>
                    <a:pt x="7661" y="18256"/>
                  </a:cubicBezTo>
                  <a:cubicBezTo>
                    <a:pt x="7448" y="18287"/>
                    <a:pt x="7357" y="18317"/>
                    <a:pt x="7357" y="18348"/>
                  </a:cubicBezTo>
                  <a:lnTo>
                    <a:pt x="7144" y="18378"/>
                  </a:lnTo>
                  <a:cubicBezTo>
                    <a:pt x="7127" y="18372"/>
                    <a:pt x="7105" y="18370"/>
                    <a:pt x="7081" y="18370"/>
                  </a:cubicBezTo>
                  <a:cubicBezTo>
                    <a:pt x="6979" y="18370"/>
                    <a:pt x="6840" y="18414"/>
                    <a:pt x="6840" y="18439"/>
                  </a:cubicBezTo>
                  <a:cubicBezTo>
                    <a:pt x="6749" y="18500"/>
                    <a:pt x="6658" y="18469"/>
                    <a:pt x="6536" y="18500"/>
                  </a:cubicBezTo>
                  <a:cubicBezTo>
                    <a:pt x="6448" y="18474"/>
                    <a:pt x="6396" y="18460"/>
                    <a:pt x="6375" y="18460"/>
                  </a:cubicBezTo>
                  <a:cubicBezTo>
                    <a:pt x="6344" y="18460"/>
                    <a:pt x="6374" y="18489"/>
                    <a:pt x="6445" y="18560"/>
                  </a:cubicBezTo>
                  <a:cubicBezTo>
                    <a:pt x="6445" y="18596"/>
                    <a:pt x="6518" y="18611"/>
                    <a:pt x="6603" y="18611"/>
                  </a:cubicBezTo>
                  <a:cubicBezTo>
                    <a:pt x="6663" y="18611"/>
                    <a:pt x="6729" y="18603"/>
                    <a:pt x="6779" y="18591"/>
                  </a:cubicBezTo>
                  <a:lnTo>
                    <a:pt x="7083" y="18530"/>
                  </a:lnTo>
                  <a:lnTo>
                    <a:pt x="7083" y="18530"/>
                  </a:lnTo>
                  <a:lnTo>
                    <a:pt x="6779" y="18652"/>
                  </a:lnTo>
                  <a:cubicBezTo>
                    <a:pt x="6688" y="18652"/>
                    <a:pt x="6475" y="18743"/>
                    <a:pt x="6475" y="18773"/>
                  </a:cubicBezTo>
                  <a:cubicBezTo>
                    <a:pt x="6475" y="18773"/>
                    <a:pt x="6506" y="18834"/>
                    <a:pt x="6384" y="18864"/>
                  </a:cubicBezTo>
                  <a:cubicBezTo>
                    <a:pt x="6384" y="18864"/>
                    <a:pt x="6384" y="18804"/>
                    <a:pt x="6384" y="18773"/>
                  </a:cubicBezTo>
                  <a:cubicBezTo>
                    <a:pt x="6475" y="18712"/>
                    <a:pt x="6475" y="18652"/>
                    <a:pt x="6445" y="18621"/>
                  </a:cubicBezTo>
                  <a:cubicBezTo>
                    <a:pt x="6390" y="18594"/>
                    <a:pt x="6299" y="18579"/>
                    <a:pt x="6217" y="18579"/>
                  </a:cubicBezTo>
                  <a:cubicBezTo>
                    <a:pt x="6118" y="18579"/>
                    <a:pt x="6033" y="18601"/>
                    <a:pt x="6050" y="18652"/>
                  </a:cubicBezTo>
                  <a:cubicBezTo>
                    <a:pt x="5989" y="18667"/>
                    <a:pt x="5959" y="18674"/>
                    <a:pt x="5932" y="18674"/>
                  </a:cubicBezTo>
                  <a:cubicBezTo>
                    <a:pt x="5905" y="18674"/>
                    <a:pt x="5883" y="18667"/>
                    <a:pt x="5837" y="18652"/>
                  </a:cubicBezTo>
                  <a:cubicBezTo>
                    <a:pt x="5827" y="18641"/>
                    <a:pt x="5810" y="18635"/>
                    <a:pt x="5789" y="18635"/>
                  </a:cubicBezTo>
                  <a:cubicBezTo>
                    <a:pt x="5746" y="18635"/>
                    <a:pt x="5685" y="18662"/>
                    <a:pt x="5624" y="18743"/>
                  </a:cubicBezTo>
                  <a:cubicBezTo>
                    <a:pt x="5565" y="18802"/>
                    <a:pt x="5506" y="18835"/>
                    <a:pt x="5439" y="18835"/>
                  </a:cubicBezTo>
                  <a:cubicBezTo>
                    <a:pt x="5403" y="18835"/>
                    <a:pt x="5363" y="18825"/>
                    <a:pt x="5320" y="18804"/>
                  </a:cubicBezTo>
                  <a:cubicBezTo>
                    <a:pt x="5291" y="18799"/>
                    <a:pt x="5257" y="18797"/>
                    <a:pt x="5220" y="18797"/>
                  </a:cubicBezTo>
                  <a:cubicBezTo>
                    <a:pt x="4997" y="18797"/>
                    <a:pt x="4682" y="18869"/>
                    <a:pt x="4682" y="18895"/>
                  </a:cubicBezTo>
                  <a:cubicBezTo>
                    <a:pt x="4708" y="18974"/>
                    <a:pt x="4484" y="19053"/>
                    <a:pt x="4344" y="19053"/>
                  </a:cubicBezTo>
                  <a:cubicBezTo>
                    <a:pt x="4323" y="19053"/>
                    <a:pt x="4303" y="19051"/>
                    <a:pt x="4287" y="19047"/>
                  </a:cubicBezTo>
                  <a:cubicBezTo>
                    <a:pt x="4256" y="19039"/>
                    <a:pt x="4228" y="19035"/>
                    <a:pt x="4201" y="19035"/>
                  </a:cubicBezTo>
                  <a:cubicBezTo>
                    <a:pt x="4120" y="19035"/>
                    <a:pt x="4051" y="19069"/>
                    <a:pt x="3983" y="19138"/>
                  </a:cubicBezTo>
                  <a:cubicBezTo>
                    <a:pt x="3983" y="19107"/>
                    <a:pt x="3953" y="19092"/>
                    <a:pt x="3911" y="19092"/>
                  </a:cubicBezTo>
                  <a:cubicBezTo>
                    <a:pt x="3869" y="19092"/>
                    <a:pt x="3816" y="19107"/>
                    <a:pt x="3770" y="19138"/>
                  </a:cubicBezTo>
                  <a:cubicBezTo>
                    <a:pt x="3770" y="19138"/>
                    <a:pt x="3679" y="19168"/>
                    <a:pt x="3770" y="19168"/>
                  </a:cubicBezTo>
                  <a:cubicBezTo>
                    <a:pt x="3770" y="19168"/>
                    <a:pt x="3679" y="19259"/>
                    <a:pt x="3588" y="19320"/>
                  </a:cubicBezTo>
                  <a:cubicBezTo>
                    <a:pt x="3611" y="19314"/>
                    <a:pt x="3630" y="19312"/>
                    <a:pt x="3645" y="19312"/>
                  </a:cubicBezTo>
                  <a:cubicBezTo>
                    <a:pt x="3709" y="19312"/>
                    <a:pt x="3709" y="19356"/>
                    <a:pt x="3709" y="19381"/>
                  </a:cubicBezTo>
                  <a:cubicBezTo>
                    <a:pt x="3732" y="19404"/>
                    <a:pt x="3492" y="19462"/>
                    <a:pt x="3269" y="19462"/>
                  </a:cubicBezTo>
                  <a:cubicBezTo>
                    <a:pt x="3199" y="19462"/>
                    <a:pt x="3130" y="19456"/>
                    <a:pt x="3071" y="19442"/>
                  </a:cubicBezTo>
                  <a:lnTo>
                    <a:pt x="2858" y="19411"/>
                  </a:lnTo>
                  <a:lnTo>
                    <a:pt x="2858" y="19411"/>
                  </a:lnTo>
                  <a:cubicBezTo>
                    <a:pt x="2858" y="19442"/>
                    <a:pt x="2889" y="19503"/>
                    <a:pt x="2889" y="19503"/>
                  </a:cubicBezTo>
                  <a:cubicBezTo>
                    <a:pt x="2818" y="19520"/>
                    <a:pt x="2758" y="19538"/>
                    <a:pt x="2720" y="19538"/>
                  </a:cubicBezTo>
                  <a:cubicBezTo>
                    <a:pt x="2692" y="19538"/>
                    <a:pt x="2676" y="19528"/>
                    <a:pt x="2676" y="19503"/>
                  </a:cubicBezTo>
                  <a:cubicBezTo>
                    <a:pt x="2661" y="19487"/>
                    <a:pt x="2653" y="19480"/>
                    <a:pt x="2638" y="19480"/>
                  </a:cubicBezTo>
                  <a:cubicBezTo>
                    <a:pt x="2623" y="19480"/>
                    <a:pt x="2600" y="19487"/>
                    <a:pt x="2554" y="19503"/>
                  </a:cubicBezTo>
                  <a:cubicBezTo>
                    <a:pt x="2554" y="19503"/>
                    <a:pt x="2433" y="19533"/>
                    <a:pt x="2463" y="19594"/>
                  </a:cubicBezTo>
                  <a:cubicBezTo>
                    <a:pt x="2494" y="19655"/>
                    <a:pt x="2494" y="19655"/>
                    <a:pt x="2372" y="19655"/>
                  </a:cubicBezTo>
                  <a:cubicBezTo>
                    <a:pt x="2339" y="19638"/>
                    <a:pt x="2307" y="19631"/>
                    <a:pt x="2275" y="19631"/>
                  </a:cubicBezTo>
                  <a:cubicBezTo>
                    <a:pt x="2190" y="19631"/>
                    <a:pt x="2112" y="19687"/>
                    <a:pt x="2068" y="19776"/>
                  </a:cubicBezTo>
                  <a:cubicBezTo>
                    <a:pt x="2086" y="19812"/>
                    <a:pt x="2093" y="19827"/>
                    <a:pt x="2072" y="19827"/>
                  </a:cubicBezTo>
                  <a:cubicBezTo>
                    <a:pt x="2057" y="19827"/>
                    <a:pt x="2027" y="19819"/>
                    <a:pt x="1977" y="19807"/>
                  </a:cubicBezTo>
                  <a:cubicBezTo>
                    <a:pt x="1962" y="19776"/>
                    <a:pt x="1931" y="19761"/>
                    <a:pt x="1889" y="19761"/>
                  </a:cubicBezTo>
                  <a:cubicBezTo>
                    <a:pt x="1848" y="19761"/>
                    <a:pt x="1794" y="19776"/>
                    <a:pt x="1734" y="19807"/>
                  </a:cubicBezTo>
                  <a:lnTo>
                    <a:pt x="1764" y="19837"/>
                  </a:lnTo>
                  <a:cubicBezTo>
                    <a:pt x="1794" y="19928"/>
                    <a:pt x="1703" y="19959"/>
                    <a:pt x="1582" y="19959"/>
                  </a:cubicBezTo>
                  <a:cubicBezTo>
                    <a:pt x="1574" y="19951"/>
                    <a:pt x="1564" y="19948"/>
                    <a:pt x="1550" y="19948"/>
                  </a:cubicBezTo>
                  <a:cubicBezTo>
                    <a:pt x="1503" y="19948"/>
                    <a:pt x="1417" y="19987"/>
                    <a:pt x="1278" y="20080"/>
                  </a:cubicBezTo>
                  <a:cubicBezTo>
                    <a:pt x="1141" y="20149"/>
                    <a:pt x="1055" y="20183"/>
                    <a:pt x="1008" y="20183"/>
                  </a:cubicBezTo>
                  <a:cubicBezTo>
                    <a:pt x="993" y="20183"/>
                    <a:pt x="981" y="20179"/>
                    <a:pt x="974" y="20171"/>
                  </a:cubicBezTo>
                  <a:cubicBezTo>
                    <a:pt x="960" y="20129"/>
                    <a:pt x="952" y="20106"/>
                    <a:pt x="942" y="20106"/>
                  </a:cubicBezTo>
                  <a:cubicBezTo>
                    <a:pt x="930" y="20106"/>
                    <a:pt x="915" y="20137"/>
                    <a:pt x="883" y="20202"/>
                  </a:cubicBezTo>
                  <a:cubicBezTo>
                    <a:pt x="791" y="20293"/>
                    <a:pt x="791" y="20293"/>
                    <a:pt x="579" y="20354"/>
                  </a:cubicBezTo>
                  <a:cubicBezTo>
                    <a:pt x="457" y="20354"/>
                    <a:pt x="457" y="20354"/>
                    <a:pt x="396" y="20445"/>
                  </a:cubicBezTo>
                  <a:cubicBezTo>
                    <a:pt x="418" y="20488"/>
                    <a:pt x="439" y="20531"/>
                    <a:pt x="482" y="20531"/>
                  </a:cubicBezTo>
                  <a:cubicBezTo>
                    <a:pt x="500" y="20531"/>
                    <a:pt x="521" y="20523"/>
                    <a:pt x="548" y="20506"/>
                  </a:cubicBezTo>
                  <a:cubicBezTo>
                    <a:pt x="594" y="20490"/>
                    <a:pt x="617" y="20483"/>
                    <a:pt x="628" y="20483"/>
                  </a:cubicBezTo>
                  <a:cubicBezTo>
                    <a:pt x="639" y="20483"/>
                    <a:pt x="639" y="20490"/>
                    <a:pt x="639" y="20506"/>
                  </a:cubicBezTo>
                  <a:cubicBezTo>
                    <a:pt x="639" y="20506"/>
                    <a:pt x="548" y="20536"/>
                    <a:pt x="457" y="20597"/>
                  </a:cubicBezTo>
                  <a:cubicBezTo>
                    <a:pt x="366" y="20658"/>
                    <a:pt x="275" y="20688"/>
                    <a:pt x="92" y="20840"/>
                  </a:cubicBezTo>
                  <a:cubicBezTo>
                    <a:pt x="17" y="20915"/>
                    <a:pt x="0" y="20967"/>
                    <a:pt x="41" y="20967"/>
                  </a:cubicBezTo>
                  <a:cubicBezTo>
                    <a:pt x="66" y="20967"/>
                    <a:pt x="114" y="20947"/>
                    <a:pt x="183" y="20901"/>
                  </a:cubicBezTo>
                  <a:lnTo>
                    <a:pt x="275" y="20901"/>
                  </a:lnTo>
                  <a:cubicBezTo>
                    <a:pt x="293" y="20937"/>
                    <a:pt x="322" y="20952"/>
                    <a:pt x="353" y="20952"/>
                  </a:cubicBezTo>
                  <a:cubicBezTo>
                    <a:pt x="423" y="20952"/>
                    <a:pt x="499" y="20873"/>
                    <a:pt x="457" y="20810"/>
                  </a:cubicBezTo>
                  <a:cubicBezTo>
                    <a:pt x="437" y="20729"/>
                    <a:pt x="430" y="20702"/>
                    <a:pt x="464" y="20702"/>
                  </a:cubicBezTo>
                  <a:cubicBezTo>
                    <a:pt x="481" y="20702"/>
                    <a:pt x="508" y="20708"/>
                    <a:pt x="548" y="20718"/>
                  </a:cubicBezTo>
                  <a:cubicBezTo>
                    <a:pt x="560" y="20742"/>
                    <a:pt x="580" y="20752"/>
                    <a:pt x="606" y="20752"/>
                  </a:cubicBezTo>
                  <a:cubicBezTo>
                    <a:pt x="648" y="20752"/>
                    <a:pt x="705" y="20726"/>
                    <a:pt x="761" y="20688"/>
                  </a:cubicBezTo>
                  <a:cubicBezTo>
                    <a:pt x="807" y="20673"/>
                    <a:pt x="829" y="20665"/>
                    <a:pt x="845" y="20665"/>
                  </a:cubicBezTo>
                  <a:cubicBezTo>
                    <a:pt x="860" y="20665"/>
                    <a:pt x="867" y="20673"/>
                    <a:pt x="883" y="20688"/>
                  </a:cubicBezTo>
                  <a:cubicBezTo>
                    <a:pt x="898" y="20703"/>
                    <a:pt x="928" y="20711"/>
                    <a:pt x="966" y="20711"/>
                  </a:cubicBezTo>
                  <a:cubicBezTo>
                    <a:pt x="1004" y="20711"/>
                    <a:pt x="1050" y="20703"/>
                    <a:pt x="1095" y="20688"/>
                  </a:cubicBezTo>
                  <a:cubicBezTo>
                    <a:pt x="1186" y="20658"/>
                    <a:pt x="1186" y="20658"/>
                    <a:pt x="1186" y="20597"/>
                  </a:cubicBezTo>
                  <a:cubicBezTo>
                    <a:pt x="1095" y="20597"/>
                    <a:pt x="1175" y="20546"/>
                    <a:pt x="1285" y="20546"/>
                  </a:cubicBezTo>
                  <a:cubicBezTo>
                    <a:pt x="1321" y="20546"/>
                    <a:pt x="1361" y="20551"/>
                    <a:pt x="1399" y="20566"/>
                  </a:cubicBezTo>
                  <a:cubicBezTo>
                    <a:pt x="1490" y="20566"/>
                    <a:pt x="1490" y="20566"/>
                    <a:pt x="1460" y="20475"/>
                  </a:cubicBezTo>
                  <a:cubicBezTo>
                    <a:pt x="1435" y="20400"/>
                    <a:pt x="1575" y="20346"/>
                    <a:pt x="1693" y="20346"/>
                  </a:cubicBezTo>
                  <a:cubicBezTo>
                    <a:pt x="1718" y="20346"/>
                    <a:pt x="1742" y="20348"/>
                    <a:pt x="1764" y="20354"/>
                  </a:cubicBezTo>
                  <a:cubicBezTo>
                    <a:pt x="1764" y="20354"/>
                    <a:pt x="1855" y="20323"/>
                    <a:pt x="1946" y="20293"/>
                  </a:cubicBezTo>
                  <a:cubicBezTo>
                    <a:pt x="2038" y="20232"/>
                    <a:pt x="2038" y="20202"/>
                    <a:pt x="2007" y="20171"/>
                  </a:cubicBezTo>
                  <a:cubicBezTo>
                    <a:pt x="1977" y="20080"/>
                    <a:pt x="1977" y="20080"/>
                    <a:pt x="2098" y="20080"/>
                  </a:cubicBezTo>
                  <a:cubicBezTo>
                    <a:pt x="2220" y="20080"/>
                    <a:pt x="2220" y="20141"/>
                    <a:pt x="2220" y="20141"/>
                  </a:cubicBezTo>
                  <a:cubicBezTo>
                    <a:pt x="2229" y="20150"/>
                    <a:pt x="2243" y="20154"/>
                    <a:pt x="2261" y="20154"/>
                  </a:cubicBezTo>
                  <a:cubicBezTo>
                    <a:pt x="2304" y="20154"/>
                    <a:pt x="2368" y="20132"/>
                    <a:pt x="2433" y="20111"/>
                  </a:cubicBezTo>
                  <a:cubicBezTo>
                    <a:pt x="2524" y="20080"/>
                    <a:pt x="2737" y="19989"/>
                    <a:pt x="2706" y="19959"/>
                  </a:cubicBezTo>
                  <a:lnTo>
                    <a:pt x="2706" y="19959"/>
                  </a:lnTo>
                  <a:lnTo>
                    <a:pt x="2737" y="19989"/>
                  </a:lnTo>
                  <a:cubicBezTo>
                    <a:pt x="2757" y="19982"/>
                    <a:pt x="2775" y="19980"/>
                    <a:pt x="2789" y="19980"/>
                  </a:cubicBezTo>
                  <a:cubicBezTo>
                    <a:pt x="2815" y="19980"/>
                    <a:pt x="2831" y="19987"/>
                    <a:pt x="2837" y="19987"/>
                  </a:cubicBezTo>
                  <a:cubicBezTo>
                    <a:pt x="2842" y="19987"/>
                    <a:pt x="2839" y="19981"/>
                    <a:pt x="2828" y="19959"/>
                  </a:cubicBezTo>
                  <a:cubicBezTo>
                    <a:pt x="2828" y="19959"/>
                    <a:pt x="2919" y="19928"/>
                    <a:pt x="3132" y="19928"/>
                  </a:cubicBezTo>
                  <a:cubicBezTo>
                    <a:pt x="3345" y="19898"/>
                    <a:pt x="3618" y="19715"/>
                    <a:pt x="3314" y="19715"/>
                  </a:cubicBezTo>
                  <a:lnTo>
                    <a:pt x="3405" y="19685"/>
                  </a:lnTo>
                  <a:cubicBezTo>
                    <a:pt x="3497" y="19655"/>
                    <a:pt x="3497" y="19624"/>
                    <a:pt x="3497" y="19624"/>
                  </a:cubicBezTo>
                  <a:cubicBezTo>
                    <a:pt x="3466" y="19594"/>
                    <a:pt x="3588" y="19563"/>
                    <a:pt x="3679" y="19533"/>
                  </a:cubicBezTo>
                  <a:lnTo>
                    <a:pt x="3709" y="19594"/>
                  </a:lnTo>
                  <a:cubicBezTo>
                    <a:pt x="3680" y="19681"/>
                    <a:pt x="3714" y="19719"/>
                    <a:pt x="3763" y="19719"/>
                  </a:cubicBezTo>
                  <a:cubicBezTo>
                    <a:pt x="3817" y="19719"/>
                    <a:pt x="3890" y="19673"/>
                    <a:pt x="3922" y="19594"/>
                  </a:cubicBezTo>
                  <a:lnTo>
                    <a:pt x="3922" y="19624"/>
                  </a:lnTo>
                  <a:cubicBezTo>
                    <a:pt x="3922" y="19646"/>
                    <a:pt x="3937" y="19656"/>
                    <a:pt x="3965" y="19656"/>
                  </a:cubicBezTo>
                  <a:cubicBezTo>
                    <a:pt x="4016" y="19656"/>
                    <a:pt x="4108" y="19622"/>
                    <a:pt x="4226" y="19563"/>
                  </a:cubicBezTo>
                  <a:cubicBezTo>
                    <a:pt x="4317" y="19533"/>
                    <a:pt x="4408" y="19411"/>
                    <a:pt x="4408" y="19381"/>
                  </a:cubicBezTo>
                  <a:cubicBezTo>
                    <a:pt x="4378" y="19320"/>
                    <a:pt x="4500" y="19320"/>
                    <a:pt x="4500" y="19320"/>
                  </a:cubicBezTo>
                  <a:cubicBezTo>
                    <a:pt x="4545" y="19305"/>
                    <a:pt x="4568" y="19297"/>
                    <a:pt x="4579" y="19297"/>
                  </a:cubicBezTo>
                  <a:cubicBezTo>
                    <a:pt x="4591" y="19297"/>
                    <a:pt x="4591" y="19305"/>
                    <a:pt x="4591" y="19320"/>
                  </a:cubicBezTo>
                  <a:cubicBezTo>
                    <a:pt x="4601" y="19352"/>
                    <a:pt x="4634" y="19365"/>
                    <a:pt x="4675" y="19365"/>
                  </a:cubicBezTo>
                  <a:cubicBezTo>
                    <a:pt x="4751" y="19365"/>
                    <a:pt x="4855" y="19319"/>
                    <a:pt x="4895" y="19259"/>
                  </a:cubicBezTo>
                  <a:lnTo>
                    <a:pt x="4925" y="19290"/>
                  </a:lnTo>
                  <a:cubicBezTo>
                    <a:pt x="4925" y="19302"/>
                    <a:pt x="4945" y="19315"/>
                    <a:pt x="5003" y="19315"/>
                  </a:cubicBezTo>
                  <a:cubicBezTo>
                    <a:pt x="5085" y="19315"/>
                    <a:pt x="5245" y="19289"/>
                    <a:pt x="5533" y="19199"/>
                  </a:cubicBezTo>
                  <a:cubicBezTo>
                    <a:pt x="5818" y="19133"/>
                    <a:pt x="6055" y="19083"/>
                    <a:pt x="6177" y="19083"/>
                  </a:cubicBezTo>
                  <a:cubicBezTo>
                    <a:pt x="6224" y="19083"/>
                    <a:pt x="6254" y="19091"/>
                    <a:pt x="6263" y="19107"/>
                  </a:cubicBezTo>
                  <a:cubicBezTo>
                    <a:pt x="6263" y="19110"/>
                    <a:pt x="6266" y="19111"/>
                    <a:pt x="6271" y="19111"/>
                  </a:cubicBezTo>
                  <a:cubicBezTo>
                    <a:pt x="6330" y="19111"/>
                    <a:pt x="6674" y="18975"/>
                    <a:pt x="6840" y="18864"/>
                  </a:cubicBezTo>
                  <a:cubicBezTo>
                    <a:pt x="6840" y="18873"/>
                    <a:pt x="6851" y="18877"/>
                    <a:pt x="6870" y="18877"/>
                  </a:cubicBezTo>
                  <a:cubicBezTo>
                    <a:pt x="6917" y="18877"/>
                    <a:pt x="7015" y="18855"/>
                    <a:pt x="7144" y="18834"/>
                  </a:cubicBezTo>
                  <a:cubicBezTo>
                    <a:pt x="7311" y="18804"/>
                    <a:pt x="7395" y="18788"/>
                    <a:pt x="7437" y="18788"/>
                  </a:cubicBezTo>
                  <a:cubicBezTo>
                    <a:pt x="7478" y="18788"/>
                    <a:pt x="7478" y="18804"/>
                    <a:pt x="7478" y="18834"/>
                  </a:cubicBezTo>
                  <a:cubicBezTo>
                    <a:pt x="7436" y="18876"/>
                    <a:pt x="7413" y="18899"/>
                    <a:pt x="7419" y="18899"/>
                  </a:cubicBezTo>
                  <a:cubicBezTo>
                    <a:pt x="7426" y="18899"/>
                    <a:pt x="7472" y="18869"/>
                    <a:pt x="7570" y="18804"/>
                  </a:cubicBezTo>
                  <a:cubicBezTo>
                    <a:pt x="7623" y="18751"/>
                    <a:pt x="7747" y="18718"/>
                    <a:pt x="7849" y="18718"/>
                  </a:cubicBezTo>
                  <a:cubicBezTo>
                    <a:pt x="7922" y="18718"/>
                    <a:pt x="7982" y="18735"/>
                    <a:pt x="7995" y="18773"/>
                  </a:cubicBezTo>
                  <a:cubicBezTo>
                    <a:pt x="7995" y="18788"/>
                    <a:pt x="8026" y="18796"/>
                    <a:pt x="8079" y="18796"/>
                  </a:cubicBezTo>
                  <a:cubicBezTo>
                    <a:pt x="8132" y="18796"/>
                    <a:pt x="8208" y="18788"/>
                    <a:pt x="8299" y="18773"/>
                  </a:cubicBezTo>
                  <a:cubicBezTo>
                    <a:pt x="8390" y="18712"/>
                    <a:pt x="8603" y="18652"/>
                    <a:pt x="8816" y="18621"/>
                  </a:cubicBezTo>
                  <a:cubicBezTo>
                    <a:pt x="9120" y="18591"/>
                    <a:pt x="9120" y="18591"/>
                    <a:pt x="9089" y="18500"/>
                  </a:cubicBezTo>
                  <a:cubicBezTo>
                    <a:pt x="9089" y="18408"/>
                    <a:pt x="9181" y="18378"/>
                    <a:pt x="9393" y="18348"/>
                  </a:cubicBezTo>
                  <a:cubicBezTo>
                    <a:pt x="9439" y="18332"/>
                    <a:pt x="9492" y="18325"/>
                    <a:pt x="9534" y="18325"/>
                  </a:cubicBezTo>
                  <a:cubicBezTo>
                    <a:pt x="9576" y="18325"/>
                    <a:pt x="9606" y="18332"/>
                    <a:pt x="9606" y="18348"/>
                  </a:cubicBezTo>
                  <a:cubicBezTo>
                    <a:pt x="9606" y="18348"/>
                    <a:pt x="9728" y="18378"/>
                    <a:pt x="9819" y="18378"/>
                  </a:cubicBezTo>
                  <a:cubicBezTo>
                    <a:pt x="9872" y="18360"/>
                    <a:pt x="9934" y="18343"/>
                    <a:pt x="9978" y="18343"/>
                  </a:cubicBezTo>
                  <a:cubicBezTo>
                    <a:pt x="10010" y="18343"/>
                    <a:pt x="10032" y="18352"/>
                    <a:pt x="10032" y="18378"/>
                  </a:cubicBezTo>
                  <a:cubicBezTo>
                    <a:pt x="10032" y="18378"/>
                    <a:pt x="10062" y="18386"/>
                    <a:pt x="10115" y="18386"/>
                  </a:cubicBezTo>
                  <a:cubicBezTo>
                    <a:pt x="10168" y="18386"/>
                    <a:pt x="10244" y="18378"/>
                    <a:pt x="10336" y="18348"/>
                  </a:cubicBezTo>
                  <a:cubicBezTo>
                    <a:pt x="10486" y="18326"/>
                    <a:pt x="10637" y="18305"/>
                    <a:pt x="10712" y="18305"/>
                  </a:cubicBezTo>
                  <a:cubicBezTo>
                    <a:pt x="10743" y="18305"/>
                    <a:pt x="10761" y="18308"/>
                    <a:pt x="10761" y="18317"/>
                  </a:cubicBezTo>
                  <a:cubicBezTo>
                    <a:pt x="10883" y="18317"/>
                    <a:pt x="10883" y="18317"/>
                    <a:pt x="10852" y="18256"/>
                  </a:cubicBezTo>
                  <a:cubicBezTo>
                    <a:pt x="10852" y="18226"/>
                    <a:pt x="10944" y="18165"/>
                    <a:pt x="11369" y="18135"/>
                  </a:cubicBezTo>
                  <a:cubicBezTo>
                    <a:pt x="11582" y="18074"/>
                    <a:pt x="11886" y="18013"/>
                    <a:pt x="11855" y="17983"/>
                  </a:cubicBezTo>
                  <a:cubicBezTo>
                    <a:pt x="11916" y="17968"/>
                    <a:pt x="11947" y="17960"/>
                    <a:pt x="11962" y="17960"/>
                  </a:cubicBezTo>
                  <a:cubicBezTo>
                    <a:pt x="11977" y="17960"/>
                    <a:pt x="11977" y="17968"/>
                    <a:pt x="11977" y="17983"/>
                  </a:cubicBezTo>
                  <a:cubicBezTo>
                    <a:pt x="11977" y="18017"/>
                    <a:pt x="12007" y="18034"/>
                    <a:pt x="12054" y="18034"/>
                  </a:cubicBezTo>
                  <a:cubicBezTo>
                    <a:pt x="12132" y="18034"/>
                    <a:pt x="12258" y="17987"/>
                    <a:pt x="12372" y="17892"/>
                  </a:cubicBezTo>
                  <a:cubicBezTo>
                    <a:pt x="12372" y="17870"/>
                    <a:pt x="12418" y="17849"/>
                    <a:pt x="12487" y="17849"/>
                  </a:cubicBezTo>
                  <a:cubicBezTo>
                    <a:pt x="12516" y="17849"/>
                    <a:pt x="12549" y="17852"/>
                    <a:pt x="12585" y="17861"/>
                  </a:cubicBezTo>
                  <a:cubicBezTo>
                    <a:pt x="12585" y="17861"/>
                    <a:pt x="12676" y="17831"/>
                    <a:pt x="12767" y="17770"/>
                  </a:cubicBezTo>
                  <a:cubicBezTo>
                    <a:pt x="12858" y="17679"/>
                    <a:pt x="12858" y="17679"/>
                    <a:pt x="13071" y="17679"/>
                  </a:cubicBezTo>
                  <a:cubicBezTo>
                    <a:pt x="13071" y="17689"/>
                    <a:pt x="13081" y="17692"/>
                    <a:pt x="13099" y="17692"/>
                  </a:cubicBezTo>
                  <a:cubicBezTo>
                    <a:pt x="13135" y="17692"/>
                    <a:pt x="13203" y="17679"/>
                    <a:pt x="13284" y="17679"/>
                  </a:cubicBezTo>
                  <a:cubicBezTo>
                    <a:pt x="13466" y="17588"/>
                    <a:pt x="14561" y="17223"/>
                    <a:pt x="14652" y="17223"/>
                  </a:cubicBezTo>
                  <a:cubicBezTo>
                    <a:pt x="14743" y="17162"/>
                    <a:pt x="14743" y="17162"/>
                    <a:pt x="14834" y="17132"/>
                  </a:cubicBezTo>
                  <a:cubicBezTo>
                    <a:pt x="14861" y="17137"/>
                    <a:pt x="14885" y="17140"/>
                    <a:pt x="14906" y="17140"/>
                  </a:cubicBezTo>
                  <a:cubicBezTo>
                    <a:pt x="15005" y="17140"/>
                    <a:pt x="15042" y="17085"/>
                    <a:pt x="15017" y="17010"/>
                  </a:cubicBezTo>
                  <a:lnTo>
                    <a:pt x="15017" y="17010"/>
                  </a:lnTo>
                  <a:lnTo>
                    <a:pt x="14925" y="17041"/>
                  </a:lnTo>
                  <a:lnTo>
                    <a:pt x="14834" y="17071"/>
                  </a:lnTo>
                  <a:cubicBezTo>
                    <a:pt x="14813" y="17029"/>
                    <a:pt x="14951" y="16958"/>
                    <a:pt x="15049" y="16958"/>
                  </a:cubicBezTo>
                  <a:cubicBezTo>
                    <a:pt x="15093" y="16958"/>
                    <a:pt x="15129" y="16972"/>
                    <a:pt x="15138" y="17010"/>
                  </a:cubicBezTo>
                  <a:cubicBezTo>
                    <a:pt x="15188" y="17035"/>
                    <a:pt x="15218" y="17050"/>
                    <a:pt x="15242" y="17050"/>
                  </a:cubicBezTo>
                  <a:cubicBezTo>
                    <a:pt x="15275" y="17050"/>
                    <a:pt x="15297" y="17021"/>
                    <a:pt x="15351" y="16949"/>
                  </a:cubicBezTo>
                  <a:cubicBezTo>
                    <a:pt x="15397" y="16857"/>
                    <a:pt x="15462" y="16817"/>
                    <a:pt x="15543" y="16817"/>
                  </a:cubicBezTo>
                  <a:cubicBezTo>
                    <a:pt x="15569" y="16817"/>
                    <a:pt x="15596" y="16821"/>
                    <a:pt x="15624" y="16828"/>
                  </a:cubicBezTo>
                  <a:cubicBezTo>
                    <a:pt x="15639" y="16870"/>
                    <a:pt x="15646" y="16893"/>
                    <a:pt x="15656" y="16893"/>
                  </a:cubicBezTo>
                  <a:cubicBezTo>
                    <a:pt x="15668" y="16893"/>
                    <a:pt x="15683" y="16863"/>
                    <a:pt x="15716" y="16797"/>
                  </a:cubicBezTo>
                  <a:cubicBezTo>
                    <a:pt x="15803" y="16623"/>
                    <a:pt x="15968" y="16480"/>
                    <a:pt x="16077" y="16480"/>
                  </a:cubicBezTo>
                  <a:cubicBezTo>
                    <a:pt x="16120" y="16480"/>
                    <a:pt x="16154" y="16503"/>
                    <a:pt x="16172" y="16554"/>
                  </a:cubicBezTo>
                  <a:cubicBezTo>
                    <a:pt x="16189" y="16590"/>
                    <a:pt x="16238" y="16605"/>
                    <a:pt x="16294" y="16605"/>
                  </a:cubicBezTo>
                  <a:cubicBezTo>
                    <a:pt x="16334" y="16605"/>
                    <a:pt x="16377" y="16597"/>
                    <a:pt x="16415" y="16585"/>
                  </a:cubicBezTo>
                  <a:cubicBezTo>
                    <a:pt x="16506" y="16524"/>
                    <a:pt x="16506" y="16493"/>
                    <a:pt x="16476" y="16463"/>
                  </a:cubicBezTo>
                  <a:cubicBezTo>
                    <a:pt x="16354" y="16433"/>
                    <a:pt x="16445" y="16372"/>
                    <a:pt x="16658" y="16372"/>
                  </a:cubicBezTo>
                  <a:cubicBezTo>
                    <a:pt x="16992" y="16341"/>
                    <a:pt x="17175" y="16250"/>
                    <a:pt x="17418" y="16007"/>
                  </a:cubicBezTo>
                  <a:cubicBezTo>
                    <a:pt x="17616" y="15829"/>
                    <a:pt x="17801" y="15689"/>
                    <a:pt x="17847" y="15689"/>
                  </a:cubicBezTo>
                  <a:cubicBezTo>
                    <a:pt x="17872" y="15689"/>
                    <a:pt x="17857" y="15729"/>
                    <a:pt x="17783" y="15825"/>
                  </a:cubicBezTo>
                  <a:cubicBezTo>
                    <a:pt x="17703" y="15920"/>
                    <a:pt x="17665" y="15966"/>
                    <a:pt x="17669" y="15966"/>
                  </a:cubicBezTo>
                  <a:cubicBezTo>
                    <a:pt x="17672" y="15966"/>
                    <a:pt x="17710" y="15928"/>
                    <a:pt x="17783" y="15855"/>
                  </a:cubicBezTo>
                  <a:cubicBezTo>
                    <a:pt x="17965" y="15734"/>
                    <a:pt x="18147" y="15612"/>
                    <a:pt x="18238" y="15582"/>
                  </a:cubicBezTo>
                  <a:cubicBezTo>
                    <a:pt x="18330" y="15521"/>
                    <a:pt x="18390" y="15430"/>
                    <a:pt x="18360" y="15369"/>
                  </a:cubicBezTo>
                  <a:lnTo>
                    <a:pt x="18360" y="15369"/>
                  </a:lnTo>
                  <a:cubicBezTo>
                    <a:pt x="18375" y="15373"/>
                    <a:pt x="18392" y="15375"/>
                    <a:pt x="18410" y="15375"/>
                  </a:cubicBezTo>
                  <a:cubicBezTo>
                    <a:pt x="18533" y="15375"/>
                    <a:pt x="18710" y="15281"/>
                    <a:pt x="18816" y="15095"/>
                  </a:cubicBezTo>
                  <a:cubicBezTo>
                    <a:pt x="18877" y="15034"/>
                    <a:pt x="18968" y="14974"/>
                    <a:pt x="18968" y="14974"/>
                  </a:cubicBezTo>
                  <a:cubicBezTo>
                    <a:pt x="19059" y="14913"/>
                    <a:pt x="19059" y="14913"/>
                    <a:pt x="19090" y="14822"/>
                  </a:cubicBezTo>
                  <a:cubicBezTo>
                    <a:pt x="19150" y="14700"/>
                    <a:pt x="19272" y="14670"/>
                    <a:pt x="19363" y="14639"/>
                  </a:cubicBezTo>
                  <a:cubicBezTo>
                    <a:pt x="19485" y="14609"/>
                    <a:pt x="19576" y="14579"/>
                    <a:pt x="19546" y="14548"/>
                  </a:cubicBezTo>
                  <a:cubicBezTo>
                    <a:pt x="19515" y="14518"/>
                    <a:pt x="19637" y="14335"/>
                    <a:pt x="19697" y="14244"/>
                  </a:cubicBezTo>
                  <a:cubicBezTo>
                    <a:pt x="19716" y="14171"/>
                    <a:pt x="19768" y="14130"/>
                    <a:pt x="19792" y="14130"/>
                  </a:cubicBezTo>
                  <a:cubicBezTo>
                    <a:pt x="19808" y="14130"/>
                    <a:pt x="19813" y="14147"/>
                    <a:pt x="19789" y="14183"/>
                  </a:cubicBezTo>
                  <a:cubicBezTo>
                    <a:pt x="19800" y="14195"/>
                    <a:pt x="19807" y="14202"/>
                    <a:pt x="19820" y="14202"/>
                  </a:cubicBezTo>
                  <a:cubicBezTo>
                    <a:pt x="19843" y="14202"/>
                    <a:pt x="19886" y="14180"/>
                    <a:pt x="20001" y="14123"/>
                  </a:cubicBezTo>
                  <a:cubicBezTo>
                    <a:pt x="20093" y="14031"/>
                    <a:pt x="20214" y="13879"/>
                    <a:pt x="20184" y="13849"/>
                  </a:cubicBezTo>
                  <a:cubicBezTo>
                    <a:pt x="20153" y="13819"/>
                    <a:pt x="20579" y="13363"/>
                    <a:pt x="20640" y="13302"/>
                  </a:cubicBezTo>
                  <a:cubicBezTo>
                    <a:pt x="20640" y="13302"/>
                    <a:pt x="20701" y="13211"/>
                    <a:pt x="20761" y="13120"/>
                  </a:cubicBezTo>
                  <a:cubicBezTo>
                    <a:pt x="20853" y="13028"/>
                    <a:pt x="20883" y="12937"/>
                    <a:pt x="20913" y="12846"/>
                  </a:cubicBezTo>
                  <a:cubicBezTo>
                    <a:pt x="20913" y="12846"/>
                    <a:pt x="20974" y="12755"/>
                    <a:pt x="21004" y="12633"/>
                  </a:cubicBezTo>
                  <a:cubicBezTo>
                    <a:pt x="21035" y="12572"/>
                    <a:pt x="21096" y="12481"/>
                    <a:pt x="21126" y="12481"/>
                  </a:cubicBezTo>
                  <a:cubicBezTo>
                    <a:pt x="21126" y="12360"/>
                    <a:pt x="21126" y="12360"/>
                    <a:pt x="21248" y="12329"/>
                  </a:cubicBezTo>
                  <a:cubicBezTo>
                    <a:pt x="21278" y="12339"/>
                    <a:pt x="21298" y="12346"/>
                    <a:pt x="21311" y="12346"/>
                  </a:cubicBezTo>
                  <a:cubicBezTo>
                    <a:pt x="21335" y="12346"/>
                    <a:pt x="21329" y="12319"/>
                    <a:pt x="21308" y="12238"/>
                  </a:cubicBezTo>
                  <a:cubicBezTo>
                    <a:pt x="21308" y="12117"/>
                    <a:pt x="21308" y="12117"/>
                    <a:pt x="21400" y="12056"/>
                  </a:cubicBezTo>
                  <a:cubicBezTo>
                    <a:pt x="21430" y="12056"/>
                    <a:pt x="21491" y="11965"/>
                    <a:pt x="21430" y="11965"/>
                  </a:cubicBezTo>
                  <a:cubicBezTo>
                    <a:pt x="21430" y="11820"/>
                    <a:pt x="21485" y="11567"/>
                    <a:pt x="21568" y="11567"/>
                  </a:cubicBezTo>
                  <a:cubicBezTo>
                    <a:pt x="21573" y="11567"/>
                    <a:pt x="21577" y="11568"/>
                    <a:pt x="21582" y="11569"/>
                  </a:cubicBezTo>
                  <a:cubicBezTo>
                    <a:pt x="21582" y="11569"/>
                    <a:pt x="21599" y="11544"/>
                    <a:pt x="21610" y="11503"/>
                  </a:cubicBezTo>
                  <a:lnTo>
                    <a:pt x="21610" y="11503"/>
                  </a:lnTo>
                  <a:cubicBezTo>
                    <a:pt x="21620" y="11500"/>
                    <a:pt x="21622" y="11497"/>
                    <a:pt x="21613" y="11491"/>
                  </a:cubicBezTo>
                  <a:lnTo>
                    <a:pt x="21613" y="11491"/>
                  </a:lnTo>
                  <a:cubicBezTo>
                    <a:pt x="21618" y="11470"/>
                    <a:pt x="21622" y="11445"/>
                    <a:pt x="21621" y="11418"/>
                  </a:cubicBezTo>
                  <a:lnTo>
                    <a:pt x="21621" y="11418"/>
                  </a:lnTo>
                  <a:cubicBezTo>
                    <a:pt x="21634" y="11417"/>
                    <a:pt x="21651" y="11417"/>
                    <a:pt x="21673" y="11417"/>
                  </a:cubicBezTo>
                  <a:cubicBezTo>
                    <a:pt x="21764" y="11417"/>
                    <a:pt x="21886" y="11387"/>
                    <a:pt x="21977" y="11357"/>
                  </a:cubicBezTo>
                  <a:cubicBezTo>
                    <a:pt x="21977" y="11296"/>
                    <a:pt x="22068" y="11296"/>
                    <a:pt x="22190" y="11296"/>
                  </a:cubicBezTo>
                  <a:cubicBezTo>
                    <a:pt x="22220" y="11306"/>
                    <a:pt x="22264" y="11309"/>
                    <a:pt x="22309" y="11309"/>
                  </a:cubicBezTo>
                  <a:cubicBezTo>
                    <a:pt x="22399" y="11309"/>
                    <a:pt x="22494" y="11296"/>
                    <a:pt x="22494" y="11296"/>
                  </a:cubicBezTo>
                  <a:lnTo>
                    <a:pt x="22494" y="11357"/>
                  </a:lnTo>
                  <a:cubicBezTo>
                    <a:pt x="22494" y="11387"/>
                    <a:pt x="22615" y="11417"/>
                    <a:pt x="22615" y="11417"/>
                  </a:cubicBezTo>
                  <a:cubicBezTo>
                    <a:pt x="22707" y="11417"/>
                    <a:pt x="22707" y="11387"/>
                    <a:pt x="22707" y="11387"/>
                  </a:cubicBezTo>
                  <a:cubicBezTo>
                    <a:pt x="22707" y="11357"/>
                    <a:pt x="22859" y="11357"/>
                    <a:pt x="23102" y="11326"/>
                  </a:cubicBezTo>
                  <a:cubicBezTo>
                    <a:pt x="23345" y="11265"/>
                    <a:pt x="23649" y="11235"/>
                    <a:pt x="23983" y="11174"/>
                  </a:cubicBezTo>
                  <a:cubicBezTo>
                    <a:pt x="24318" y="11113"/>
                    <a:pt x="24652" y="11083"/>
                    <a:pt x="24926" y="11022"/>
                  </a:cubicBezTo>
                  <a:cubicBezTo>
                    <a:pt x="25169" y="10992"/>
                    <a:pt x="25381" y="10931"/>
                    <a:pt x="25473" y="10931"/>
                  </a:cubicBezTo>
                  <a:cubicBezTo>
                    <a:pt x="25685" y="10931"/>
                    <a:pt x="25989" y="10870"/>
                    <a:pt x="25868" y="10840"/>
                  </a:cubicBezTo>
                  <a:cubicBezTo>
                    <a:pt x="25868" y="10779"/>
                    <a:pt x="26385" y="10718"/>
                    <a:pt x="26962" y="10536"/>
                  </a:cubicBezTo>
                  <a:cubicBezTo>
                    <a:pt x="27661" y="10354"/>
                    <a:pt x="28178" y="10232"/>
                    <a:pt x="28147" y="10171"/>
                  </a:cubicBezTo>
                  <a:cubicBezTo>
                    <a:pt x="28147" y="10171"/>
                    <a:pt x="28269" y="10141"/>
                    <a:pt x="28451" y="10080"/>
                  </a:cubicBezTo>
                  <a:cubicBezTo>
                    <a:pt x="28634" y="10019"/>
                    <a:pt x="28816" y="9898"/>
                    <a:pt x="28938" y="9867"/>
                  </a:cubicBezTo>
                  <a:cubicBezTo>
                    <a:pt x="28975" y="9830"/>
                    <a:pt x="29036" y="9804"/>
                    <a:pt x="29056" y="9804"/>
                  </a:cubicBezTo>
                  <a:cubicBezTo>
                    <a:pt x="29068" y="9804"/>
                    <a:pt x="29064" y="9814"/>
                    <a:pt x="29029" y="9837"/>
                  </a:cubicBezTo>
                  <a:cubicBezTo>
                    <a:pt x="29029" y="9861"/>
                    <a:pt x="29049" y="9906"/>
                    <a:pt x="29105" y="9906"/>
                  </a:cubicBezTo>
                  <a:cubicBezTo>
                    <a:pt x="29118" y="9906"/>
                    <a:pt x="29133" y="9903"/>
                    <a:pt x="29151" y="9898"/>
                  </a:cubicBezTo>
                  <a:cubicBezTo>
                    <a:pt x="29363" y="9837"/>
                    <a:pt x="29333" y="9776"/>
                    <a:pt x="29333" y="9746"/>
                  </a:cubicBezTo>
                  <a:cubicBezTo>
                    <a:pt x="29303" y="9685"/>
                    <a:pt x="29394" y="9654"/>
                    <a:pt x="29394" y="9654"/>
                  </a:cubicBezTo>
                  <a:cubicBezTo>
                    <a:pt x="29444" y="9642"/>
                    <a:pt x="29474" y="9635"/>
                    <a:pt x="29491" y="9635"/>
                  </a:cubicBezTo>
                  <a:cubicBezTo>
                    <a:pt x="29515" y="9635"/>
                    <a:pt x="29515" y="9649"/>
                    <a:pt x="29515" y="9685"/>
                  </a:cubicBezTo>
                  <a:cubicBezTo>
                    <a:pt x="29515" y="9715"/>
                    <a:pt x="29546" y="9746"/>
                    <a:pt x="29546" y="9746"/>
                  </a:cubicBezTo>
                  <a:lnTo>
                    <a:pt x="29637" y="9715"/>
                  </a:lnTo>
                  <a:cubicBezTo>
                    <a:pt x="29637" y="9685"/>
                    <a:pt x="29728" y="9654"/>
                    <a:pt x="29728" y="9654"/>
                  </a:cubicBezTo>
                  <a:cubicBezTo>
                    <a:pt x="29769" y="9627"/>
                    <a:pt x="29792" y="9612"/>
                    <a:pt x="29807" y="9612"/>
                  </a:cubicBezTo>
                  <a:cubicBezTo>
                    <a:pt x="29825" y="9612"/>
                    <a:pt x="29833" y="9635"/>
                    <a:pt x="29850" y="9685"/>
                  </a:cubicBezTo>
                  <a:cubicBezTo>
                    <a:pt x="29862" y="9721"/>
                    <a:pt x="29883" y="9738"/>
                    <a:pt x="29908" y="9738"/>
                  </a:cubicBezTo>
                  <a:cubicBezTo>
                    <a:pt x="29947" y="9738"/>
                    <a:pt x="29995" y="9698"/>
                    <a:pt x="30032" y="9624"/>
                  </a:cubicBezTo>
                  <a:lnTo>
                    <a:pt x="30214" y="9502"/>
                  </a:lnTo>
                  <a:cubicBezTo>
                    <a:pt x="30225" y="9505"/>
                    <a:pt x="30236" y="9506"/>
                    <a:pt x="30248" y="9506"/>
                  </a:cubicBezTo>
                  <a:cubicBezTo>
                    <a:pt x="30367" y="9506"/>
                    <a:pt x="30524" y="9373"/>
                    <a:pt x="30579" y="9290"/>
                  </a:cubicBezTo>
                  <a:cubicBezTo>
                    <a:pt x="30630" y="9310"/>
                    <a:pt x="30674" y="9320"/>
                    <a:pt x="30712" y="9320"/>
                  </a:cubicBezTo>
                  <a:cubicBezTo>
                    <a:pt x="30789" y="9320"/>
                    <a:pt x="30843" y="9280"/>
                    <a:pt x="30883" y="9199"/>
                  </a:cubicBezTo>
                  <a:cubicBezTo>
                    <a:pt x="30853" y="9138"/>
                    <a:pt x="30944" y="9107"/>
                    <a:pt x="31065" y="9107"/>
                  </a:cubicBezTo>
                  <a:cubicBezTo>
                    <a:pt x="31187" y="9107"/>
                    <a:pt x="31278" y="9077"/>
                    <a:pt x="31461" y="8986"/>
                  </a:cubicBezTo>
                  <a:cubicBezTo>
                    <a:pt x="31552" y="8895"/>
                    <a:pt x="32190" y="8621"/>
                    <a:pt x="32950" y="8256"/>
                  </a:cubicBezTo>
                  <a:cubicBezTo>
                    <a:pt x="33771" y="7800"/>
                    <a:pt x="34318" y="7496"/>
                    <a:pt x="34287" y="7466"/>
                  </a:cubicBezTo>
                  <a:cubicBezTo>
                    <a:pt x="34379" y="7436"/>
                    <a:pt x="34379" y="7405"/>
                    <a:pt x="34500" y="7405"/>
                  </a:cubicBezTo>
                  <a:cubicBezTo>
                    <a:pt x="34500" y="7410"/>
                    <a:pt x="34503" y="7413"/>
                    <a:pt x="34508" y="7413"/>
                  </a:cubicBezTo>
                  <a:cubicBezTo>
                    <a:pt x="34531" y="7413"/>
                    <a:pt x="34602" y="7354"/>
                    <a:pt x="34652" y="7253"/>
                  </a:cubicBezTo>
                  <a:cubicBezTo>
                    <a:pt x="34691" y="7194"/>
                    <a:pt x="34693" y="7161"/>
                    <a:pt x="34705" y="7161"/>
                  </a:cubicBezTo>
                  <a:cubicBezTo>
                    <a:pt x="34712" y="7161"/>
                    <a:pt x="34722" y="7171"/>
                    <a:pt x="34743" y="7192"/>
                  </a:cubicBezTo>
                  <a:cubicBezTo>
                    <a:pt x="34743" y="7203"/>
                    <a:pt x="34749" y="7208"/>
                    <a:pt x="34760" y="7208"/>
                  </a:cubicBezTo>
                  <a:cubicBezTo>
                    <a:pt x="34812" y="7208"/>
                    <a:pt x="34989" y="7095"/>
                    <a:pt x="35290" y="6919"/>
                  </a:cubicBezTo>
                  <a:cubicBezTo>
                    <a:pt x="35564" y="6736"/>
                    <a:pt x="35898" y="6524"/>
                    <a:pt x="35868" y="6493"/>
                  </a:cubicBezTo>
                  <a:cubicBezTo>
                    <a:pt x="35954" y="6408"/>
                    <a:pt x="35991" y="6370"/>
                    <a:pt x="35996" y="6370"/>
                  </a:cubicBezTo>
                  <a:cubicBezTo>
                    <a:pt x="36001" y="6370"/>
                    <a:pt x="35986" y="6393"/>
                    <a:pt x="35959" y="6433"/>
                  </a:cubicBezTo>
                  <a:cubicBezTo>
                    <a:pt x="35954" y="6455"/>
                    <a:pt x="35963" y="6465"/>
                    <a:pt x="35984" y="6465"/>
                  </a:cubicBezTo>
                  <a:cubicBezTo>
                    <a:pt x="36076" y="6465"/>
                    <a:pt x="36393" y="6261"/>
                    <a:pt x="36567" y="6037"/>
                  </a:cubicBezTo>
                  <a:cubicBezTo>
                    <a:pt x="36634" y="5993"/>
                    <a:pt x="36701" y="5965"/>
                    <a:pt x="36744" y="5965"/>
                  </a:cubicBezTo>
                  <a:cubicBezTo>
                    <a:pt x="36759" y="5965"/>
                    <a:pt x="36772" y="5968"/>
                    <a:pt x="36780" y="5977"/>
                  </a:cubicBezTo>
                  <a:cubicBezTo>
                    <a:pt x="36841" y="5916"/>
                    <a:pt x="36932" y="5855"/>
                    <a:pt x="37175" y="5642"/>
                  </a:cubicBezTo>
                  <a:cubicBezTo>
                    <a:pt x="37236" y="5581"/>
                    <a:pt x="37570" y="5308"/>
                    <a:pt x="37722" y="5186"/>
                  </a:cubicBezTo>
                  <a:cubicBezTo>
                    <a:pt x="37905" y="5065"/>
                    <a:pt x="38026" y="4882"/>
                    <a:pt x="38026" y="4882"/>
                  </a:cubicBezTo>
                  <a:cubicBezTo>
                    <a:pt x="38091" y="4839"/>
                    <a:pt x="38140" y="4796"/>
                    <a:pt x="38142" y="4796"/>
                  </a:cubicBezTo>
                  <a:lnTo>
                    <a:pt x="38142" y="4796"/>
                  </a:lnTo>
                  <a:cubicBezTo>
                    <a:pt x="38142" y="4796"/>
                    <a:pt x="38135" y="4804"/>
                    <a:pt x="38117" y="4822"/>
                  </a:cubicBezTo>
                  <a:cubicBezTo>
                    <a:pt x="38119" y="4823"/>
                    <a:pt x="38121" y="4824"/>
                    <a:pt x="38124" y="4824"/>
                  </a:cubicBezTo>
                  <a:cubicBezTo>
                    <a:pt x="38184" y="4824"/>
                    <a:pt x="38568" y="4526"/>
                    <a:pt x="39090" y="4062"/>
                  </a:cubicBezTo>
                  <a:cubicBezTo>
                    <a:pt x="39333" y="3819"/>
                    <a:pt x="39607" y="3575"/>
                    <a:pt x="39789" y="3423"/>
                  </a:cubicBezTo>
                  <a:cubicBezTo>
                    <a:pt x="39971" y="3241"/>
                    <a:pt x="40123" y="3119"/>
                    <a:pt x="40154" y="3089"/>
                  </a:cubicBezTo>
                  <a:cubicBezTo>
                    <a:pt x="40154" y="3089"/>
                    <a:pt x="40245" y="3028"/>
                    <a:pt x="40275" y="2907"/>
                  </a:cubicBezTo>
                  <a:cubicBezTo>
                    <a:pt x="40275" y="2785"/>
                    <a:pt x="40367" y="2694"/>
                    <a:pt x="40458" y="2663"/>
                  </a:cubicBezTo>
                  <a:cubicBezTo>
                    <a:pt x="40610" y="2633"/>
                    <a:pt x="40883" y="2360"/>
                    <a:pt x="40883" y="2208"/>
                  </a:cubicBezTo>
                  <a:lnTo>
                    <a:pt x="40914" y="2238"/>
                  </a:lnTo>
                  <a:cubicBezTo>
                    <a:pt x="41066" y="2238"/>
                    <a:pt x="41218" y="1964"/>
                    <a:pt x="41248" y="1843"/>
                  </a:cubicBezTo>
                  <a:cubicBezTo>
                    <a:pt x="41339" y="1782"/>
                    <a:pt x="41430" y="1721"/>
                    <a:pt x="41461" y="1630"/>
                  </a:cubicBezTo>
                  <a:cubicBezTo>
                    <a:pt x="41511" y="1580"/>
                    <a:pt x="41534" y="1557"/>
                    <a:pt x="41554" y="1557"/>
                  </a:cubicBezTo>
                  <a:cubicBezTo>
                    <a:pt x="41570" y="1557"/>
                    <a:pt x="41585" y="1572"/>
                    <a:pt x="41613" y="1600"/>
                  </a:cubicBezTo>
                  <a:cubicBezTo>
                    <a:pt x="41630" y="1617"/>
                    <a:pt x="41648" y="1635"/>
                    <a:pt x="41671" y="1635"/>
                  </a:cubicBezTo>
                  <a:cubicBezTo>
                    <a:pt x="41688" y="1635"/>
                    <a:pt x="41709" y="1625"/>
                    <a:pt x="41734" y="1600"/>
                  </a:cubicBezTo>
                  <a:cubicBezTo>
                    <a:pt x="41795" y="1508"/>
                    <a:pt x="41765" y="1478"/>
                    <a:pt x="41734" y="1448"/>
                  </a:cubicBezTo>
                  <a:cubicBezTo>
                    <a:pt x="41734" y="1448"/>
                    <a:pt x="41795" y="1356"/>
                    <a:pt x="41886" y="1296"/>
                  </a:cubicBezTo>
                  <a:cubicBezTo>
                    <a:pt x="41886" y="1296"/>
                    <a:pt x="41947" y="1205"/>
                    <a:pt x="41917" y="1174"/>
                  </a:cubicBezTo>
                  <a:cubicBezTo>
                    <a:pt x="41886" y="1144"/>
                    <a:pt x="41947" y="1083"/>
                    <a:pt x="42008" y="992"/>
                  </a:cubicBezTo>
                  <a:cubicBezTo>
                    <a:pt x="42012" y="996"/>
                    <a:pt x="42017" y="998"/>
                    <a:pt x="42021" y="998"/>
                  </a:cubicBezTo>
                  <a:cubicBezTo>
                    <a:pt x="42041" y="998"/>
                    <a:pt x="42051" y="955"/>
                    <a:pt x="42010" y="955"/>
                  </a:cubicBezTo>
                  <a:cubicBezTo>
                    <a:pt x="42002" y="955"/>
                    <a:pt x="41991" y="957"/>
                    <a:pt x="41978" y="961"/>
                  </a:cubicBezTo>
                  <a:cubicBezTo>
                    <a:pt x="41947" y="961"/>
                    <a:pt x="41917" y="931"/>
                    <a:pt x="41978" y="840"/>
                  </a:cubicBezTo>
                  <a:cubicBezTo>
                    <a:pt x="41978" y="840"/>
                    <a:pt x="41947" y="809"/>
                    <a:pt x="41917" y="779"/>
                  </a:cubicBezTo>
                  <a:cubicBezTo>
                    <a:pt x="41874" y="751"/>
                    <a:pt x="41845" y="729"/>
                    <a:pt x="41811" y="729"/>
                  </a:cubicBezTo>
                  <a:cubicBezTo>
                    <a:pt x="41771" y="729"/>
                    <a:pt x="41725" y="758"/>
                    <a:pt x="41643" y="840"/>
                  </a:cubicBezTo>
                  <a:cubicBezTo>
                    <a:pt x="41339" y="1113"/>
                    <a:pt x="41096" y="1296"/>
                    <a:pt x="41157" y="1356"/>
                  </a:cubicBezTo>
                  <a:cubicBezTo>
                    <a:pt x="41157" y="1356"/>
                    <a:pt x="41126" y="1478"/>
                    <a:pt x="41066" y="1539"/>
                  </a:cubicBezTo>
                  <a:cubicBezTo>
                    <a:pt x="41005" y="1630"/>
                    <a:pt x="40914" y="1660"/>
                    <a:pt x="40914" y="1660"/>
                  </a:cubicBezTo>
                  <a:cubicBezTo>
                    <a:pt x="40912" y="1659"/>
                    <a:pt x="40911" y="1659"/>
                    <a:pt x="40908" y="1659"/>
                  </a:cubicBezTo>
                  <a:cubicBezTo>
                    <a:pt x="40860" y="1659"/>
                    <a:pt x="40594" y="1979"/>
                    <a:pt x="40245" y="2299"/>
                  </a:cubicBezTo>
                  <a:cubicBezTo>
                    <a:pt x="39819" y="2755"/>
                    <a:pt x="39607" y="2967"/>
                    <a:pt x="39515" y="2998"/>
                  </a:cubicBezTo>
                  <a:cubicBezTo>
                    <a:pt x="39394" y="3059"/>
                    <a:pt x="39333" y="3119"/>
                    <a:pt x="39333" y="3119"/>
                  </a:cubicBezTo>
                  <a:cubicBezTo>
                    <a:pt x="39363" y="3150"/>
                    <a:pt x="38908" y="3545"/>
                    <a:pt x="38360" y="4031"/>
                  </a:cubicBezTo>
                  <a:cubicBezTo>
                    <a:pt x="37844" y="4487"/>
                    <a:pt x="37266" y="4913"/>
                    <a:pt x="37297" y="4974"/>
                  </a:cubicBezTo>
                  <a:cubicBezTo>
                    <a:pt x="37205" y="5034"/>
                    <a:pt x="37145" y="5095"/>
                    <a:pt x="37145" y="5095"/>
                  </a:cubicBezTo>
                  <a:cubicBezTo>
                    <a:pt x="37140" y="5086"/>
                    <a:pt x="37132" y="5081"/>
                    <a:pt x="37122" y="5081"/>
                  </a:cubicBezTo>
                  <a:cubicBezTo>
                    <a:pt x="37066" y="5081"/>
                    <a:pt x="36934" y="5205"/>
                    <a:pt x="36780" y="5308"/>
                  </a:cubicBezTo>
                  <a:cubicBezTo>
                    <a:pt x="36628" y="5460"/>
                    <a:pt x="36476" y="5581"/>
                    <a:pt x="36476" y="5581"/>
                  </a:cubicBezTo>
                  <a:cubicBezTo>
                    <a:pt x="36468" y="5565"/>
                    <a:pt x="36455" y="5558"/>
                    <a:pt x="36438" y="5558"/>
                  </a:cubicBezTo>
                  <a:cubicBezTo>
                    <a:pt x="36392" y="5558"/>
                    <a:pt x="36314" y="5614"/>
                    <a:pt x="36202" y="5703"/>
                  </a:cubicBezTo>
                  <a:cubicBezTo>
                    <a:pt x="36020" y="5825"/>
                    <a:pt x="35959" y="5885"/>
                    <a:pt x="35990" y="5916"/>
                  </a:cubicBezTo>
                  <a:cubicBezTo>
                    <a:pt x="35929" y="5946"/>
                    <a:pt x="35777" y="6068"/>
                    <a:pt x="35564" y="6189"/>
                  </a:cubicBezTo>
                  <a:cubicBezTo>
                    <a:pt x="35382" y="6311"/>
                    <a:pt x="35169" y="6433"/>
                    <a:pt x="35017" y="6493"/>
                  </a:cubicBezTo>
                  <a:cubicBezTo>
                    <a:pt x="34895" y="6524"/>
                    <a:pt x="34835" y="6615"/>
                    <a:pt x="34774" y="6706"/>
                  </a:cubicBezTo>
                  <a:cubicBezTo>
                    <a:pt x="34804" y="6736"/>
                    <a:pt x="34743" y="6828"/>
                    <a:pt x="34652" y="6888"/>
                  </a:cubicBezTo>
                  <a:lnTo>
                    <a:pt x="34591" y="6797"/>
                  </a:lnTo>
                  <a:cubicBezTo>
                    <a:pt x="34634" y="6755"/>
                    <a:pt x="34656" y="6732"/>
                    <a:pt x="34650" y="6732"/>
                  </a:cubicBezTo>
                  <a:cubicBezTo>
                    <a:pt x="34643" y="6732"/>
                    <a:pt x="34598" y="6763"/>
                    <a:pt x="34500" y="6828"/>
                  </a:cubicBezTo>
                  <a:lnTo>
                    <a:pt x="34318" y="6919"/>
                  </a:lnTo>
                  <a:cubicBezTo>
                    <a:pt x="34318" y="6949"/>
                    <a:pt x="34227" y="7010"/>
                    <a:pt x="34044" y="7132"/>
                  </a:cubicBezTo>
                  <a:cubicBezTo>
                    <a:pt x="33862" y="7223"/>
                    <a:pt x="33588" y="7375"/>
                    <a:pt x="33284" y="7557"/>
                  </a:cubicBezTo>
                  <a:cubicBezTo>
                    <a:pt x="32464" y="8013"/>
                    <a:pt x="32190" y="8104"/>
                    <a:pt x="32190" y="8135"/>
                  </a:cubicBezTo>
                  <a:cubicBezTo>
                    <a:pt x="32221" y="8195"/>
                    <a:pt x="32129" y="8226"/>
                    <a:pt x="31825" y="8317"/>
                  </a:cubicBezTo>
                  <a:cubicBezTo>
                    <a:pt x="31217" y="8469"/>
                    <a:pt x="31217" y="8469"/>
                    <a:pt x="31157" y="8530"/>
                  </a:cubicBezTo>
                  <a:cubicBezTo>
                    <a:pt x="31181" y="8522"/>
                    <a:pt x="31201" y="8518"/>
                    <a:pt x="31217" y="8518"/>
                  </a:cubicBezTo>
                  <a:cubicBezTo>
                    <a:pt x="31262" y="8518"/>
                    <a:pt x="31278" y="8546"/>
                    <a:pt x="31278" y="8591"/>
                  </a:cubicBezTo>
                  <a:cubicBezTo>
                    <a:pt x="31300" y="8634"/>
                    <a:pt x="31260" y="8677"/>
                    <a:pt x="31193" y="8677"/>
                  </a:cubicBezTo>
                  <a:cubicBezTo>
                    <a:pt x="31164" y="8677"/>
                    <a:pt x="31131" y="8669"/>
                    <a:pt x="31096" y="8651"/>
                  </a:cubicBezTo>
                  <a:cubicBezTo>
                    <a:pt x="31094" y="8648"/>
                    <a:pt x="31089" y="8647"/>
                    <a:pt x="31082" y="8647"/>
                  </a:cubicBezTo>
                  <a:cubicBezTo>
                    <a:pt x="30930" y="8647"/>
                    <a:pt x="29664" y="9174"/>
                    <a:pt x="29606" y="9290"/>
                  </a:cubicBezTo>
                  <a:lnTo>
                    <a:pt x="29576" y="9259"/>
                  </a:lnTo>
                  <a:cubicBezTo>
                    <a:pt x="29576" y="9252"/>
                    <a:pt x="29569" y="9248"/>
                    <a:pt x="29554" y="9248"/>
                  </a:cubicBezTo>
                  <a:cubicBezTo>
                    <a:pt x="29505" y="9248"/>
                    <a:pt x="29368" y="9288"/>
                    <a:pt x="29090" y="9381"/>
                  </a:cubicBezTo>
                  <a:cubicBezTo>
                    <a:pt x="28877" y="9442"/>
                    <a:pt x="28786" y="9472"/>
                    <a:pt x="28786" y="9472"/>
                  </a:cubicBezTo>
                  <a:cubicBezTo>
                    <a:pt x="28811" y="9549"/>
                    <a:pt x="28407" y="9668"/>
                    <a:pt x="28260" y="9668"/>
                  </a:cubicBezTo>
                  <a:cubicBezTo>
                    <a:pt x="28232" y="9668"/>
                    <a:pt x="28213" y="9664"/>
                    <a:pt x="28208" y="9654"/>
                  </a:cubicBezTo>
                  <a:cubicBezTo>
                    <a:pt x="28087" y="9654"/>
                    <a:pt x="28117" y="9654"/>
                    <a:pt x="27904" y="9715"/>
                  </a:cubicBezTo>
                  <a:cubicBezTo>
                    <a:pt x="27666" y="9848"/>
                    <a:pt x="27267" y="9934"/>
                    <a:pt x="27147" y="9934"/>
                  </a:cubicBezTo>
                  <a:cubicBezTo>
                    <a:pt x="27129" y="9934"/>
                    <a:pt x="27118" y="9932"/>
                    <a:pt x="27114" y="9928"/>
                  </a:cubicBezTo>
                  <a:lnTo>
                    <a:pt x="26932" y="9989"/>
                  </a:lnTo>
                  <a:cubicBezTo>
                    <a:pt x="26840" y="10050"/>
                    <a:pt x="26628" y="10110"/>
                    <a:pt x="26537" y="10141"/>
                  </a:cubicBezTo>
                  <a:cubicBezTo>
                    <a:pt x="26233" y="10202"/>
                    <a:pt x="26141" y="10202"/>
                    <a:pt x="26263" y="10232"/>
                  </a:cubicBezTo>
                  <a:cubicBezTo>
                    <a:pt x="26263" y="10293"/>
                    <a:pt x="26263" y="10323"/>
                    <a:pt x="26172" y="10354"/>
                  </a:cubicBezTo>
                  <a:lnTo>
                    <a:pt x="26172" y="10293"/>
                  </a:lnTo>
                  <a:cubicBezTo>
                    <a:pt x="26166" y="10287"/>
                    <a:pt x="26153" y="10285"/>
                    <a:pt x="26133" y="10285"/>
                  </a:cubicBezTo>
                  <a:cubicBezTo>
                    <a:pt x="26040" y="10285"/>
                    <a:pt x="25792" y="10339"/>
                    <a:pt x="25442" y="10414"/>
                  </a:cubicBezTo>
                  <a:cubicBezTo>
                    <a:pt x="25042" y="10489"/>
                    <a:pt x="24827" y="10544"/>
                    <a:pt x="24713" y="10544"/>
                  </a:cubicBezTo>
                  <a:cubicBezTo>
                    <a:pt x="24688" y="10544"/>
                    <a:pt x="24668" y="10541"/>
                    <a:pt x="24652" y="10536"/>
                  </a:cubicBezTo>
                  <a:lnTo>
                    <a:pt x="24561" y="10566"/>
                  </a:lnTo>
                  <a:cubicBezTo>
                    <a:pt x="24504" y="10604"/>
                    <a:pt x="24436" y="10630"/>
                    <a:pt x="24393" y="10630"/>
                  </a:cubicBezTo>
                  <a:cubicBezTo>
                    <a:pt x="24366" y="10630"/>
                    <a:pt x="24348" y="10620"/>
                    <a:pt x="24348" y="10597"/>
                  </a:cubicBezTo>
                  <a:cubicBezTo>
                    <a:pt x="24332" y="10591"/>
                    <a:pt x="24305" y="10589"/>
                    <a:pt x="24271" y="10589"/>
                  </a:cubicBezTo>
                  <a:cubicBezTo>
                    <a:pt x="24114" y="10589"/>
                    <a:pt x="23799" y="10643"/>
                    <a:pt x="23649" y="10718"/>
                  </a:cubicBezTo>
                  <a:cubicBezTo>
                    <a:pt x="23558" y="10718"/>
                    <a:pt x="23436" y="10749"/>
                    <a:pt x="23436" y="10749"/>
                  </a:cubicBezTo>
                  <a:cubicBezTo>
                    <a:pt x="23404" y="10717"/>
                    <a:pt x="23347" y="10704"/>
                    <a:pt x="23281" y="10704"/>
                  </a:cubicBezTo>
                  <a:cubicBezTo>
                    <a:pt x="23159" y="10704"/>
                    <a:pt x="23009" y="10750"/>
                    <a:pt x="22950" y="10810"/>
                  </a:cubicBezTo>
                  <a:cubicBezTo>
                    <a:pt x="22950" y="10779"/>
                    <a:pt x="22919" y="10772"/>
                    <a:pt x="22878" y="10772"/>
                  </a:cubicBezTo>
                  <a:cubicBezTo>
                    <a:pt x="22836" y="10772"/>
                    <a:pt x="22783" y="10779"/>
                    <a:pt x="22737" y="10779"/>
                  </a:cubicBezTo>
                  <a:cubicBezTo>
                    <a:pt x="22581" y="10824"/>
                    <a:pt x="22328" y="10852"/>
                    <a:pt x="22203" y="10852"/>
                  </a:cubicBezTo>
                  <a:cubicBezTo>
                    <a:pt x="22158" y="10852"/>
                    <a:pt x="22129" y="10848"/>
                    <a:pt x="22129" y="10840"/>
                  </a:cubicBezTo>
                  <a:lnTo>
                    <a:pt x="22038" y="10840"/>
                  </a:lnTo>
                  <a:cubicBezTo>
                    <a:pt x="21934" y="10892"/>
                    <a:pt x="21852" y="10899"/>
                    <a:pt x="21773" y="10901"/>
                  </a:cubicBezTo>
                  <a:lnTo>
                    <a:pt x="21773" y="10901"/>
                  </a:lnTo>
                  <a:cubicBezTo>
                    <a:pt x="21781" y="10867"/>
                    <a:pt x="21796" y="10823"/>
                    <a:pt x="21825" y="10779"/>
                  </a:cubicBezTo>
                  <a:cubicBezTo>
                    <a:pt x="21941" y="10606"/>
                    <a:pt x="22111" y="10076"/>
                    <a:pt x="22050" y="10076"/>
                  </a:cubicBezTo>
                  <a:cubicBezTo>
                    <a:pt x="22046" y="10076"/>
                    <a:pt x="22042" y="10077"/>
                    <a:pt x="22038" y="10080"/>
                  </a:cubicBezTo>
                  <a:cubicBezTo>
                    <a:pt x="22038" y="10080"/>
                    <a:pt x="22038" y="10080"/>
                    <a:pt x="22068" y="9898"/>
                  </a:cubicBezTo>
                  <a:cubicBezTo>
                    <a:pt x="22160" y="9685"/>
                    <a:pt x="22160" y="9594"/>
                    <a:pt x="22129" y="9472"/>
                  </a:cubicBezTo>
                  <a:lnTo>
                    <a:pt x="22099" y="9381"/>
                  </a:lnTo>
                  <a:cubicBezTo>
                    <a:pt x="22160" y="9381"/>
                    <a:pt x="22220" y="9290"/>
                    <a:pt x="22220" y="9199"/>
                  </a:cubicBezTo>
                  <a:cubicBezTo>
                    <a:pt x="22220" y="9077"/>
                    <a:pt x="22220" y="9077"/>
                    <a:pt x="22190" y="9077"/>
                  </a:cubicBezTo>
                  <a:cubicBezTo>
                    <a:pt x="22172" y="9104"/>
                    <a:pt x="22162" y="9115"/>
                    <a:pt x="22157" y="9115"/>
                  </a:cubicBezTo>
                  <a:cubicBezTo>
                    <a:pt x="22144" y="9115"/>
                    <a:pt x="22160" y="9050"/>
                    <a:pt x="22160" y="8986"/>
                  </a:cubicBezTo>
                  <a:cubicBezTo>
                    <a:pt x="22160" y="8864"/>
                    <a:pt x="22220" y="8773"/>
                    <a:pt x="22251" y="8773"/>
                  </a:cubicBezTo>
                  <a:lnTo>
                    <a:pt x="22281" y="8682"/>
                  </a:lnTo>
                  <a:cubicBezTo>
                    <a:pt x="22190" y="8651"/>
                    <a:pt x="22190" y="8560"/>
                    <a:pt x="22220" y="8560"/>
                  </a:cubicBezTo>
                  <a:cubicBezTo>
                    <a:pt x="22281" y="8469"/>
                    <a:pt x="22281" y="8347"/>
                    <a:pt x="22281" y="8256"/>
                  </a:cubicBezTo>
                  <a:cubicBezTo>
                    <a:pt x="22241" y="8256"/>
                    <a:pt x="22254" y="8216"/>
                    <a:pt x="22268" y="8216"/>
                  </a:cubicBezTo>
                  <a:cubicBezTo>
                    <a:pt x="22274" y="8216"/>
                    <a:pt x="22281" y="8226"/>
                    <a:pt x="22281" y="8256"/>
                  </a:cubicBezTo>
                  <a:lnTo>
                    <a:pt x="22312" y="8256"/>
                  </a:lnTo>
                  <a:cubicBezTo>
                    <a:pt x="22372" y="8165"/>
                    <a:pt x="22312" y="8165"/>
                    <a:pt x="22281" y="8165"/>
                  </a:cubicBezTo>
                  <a:cubicBezTo>
                    <a:pt x="22281" y="8165"/>
                    <a:pt x="22281" y="8044"/>
                    <a:pt x="22281" y="7952"/>
                  </a:cubicBezTo>
                  <a:cubicBezTo>
                    <a:pt x="22281" y="7889"/>
                    <a:pt x="22281" y="7810"/>
                    <a:pt x="22260" y="7810"/>
                  </a:cubicBezTo>
                  <a:cubicBezTo>
                    <a:pt x="22251" y="7810"/>
                    <a:pt x="22239" y="7825"/>
                    <a:pt x="22220" y="7861"/>
                  </a:cubicBezTo>
                  <a:cubicBezTo>
                    <a:pt x="22190" y="7861"/>
                    <a:pt x="22129" y="7861"/>
                    <a:pt x="22129" y="7740"/>
                  </a:cubicBezTo>
                  <a:cubicBezTo>
                    <a:pt x="22109" y="7740"/>
                    <a:pt x="22116" y="7699"/>
                    <a:pt x="22122" y="7699"/>
                  </a:cubicBezTo>
                  <a:cubicBezTo>
                    <a:pt x="22126" y="7699"/>
                    <a:pt x="22129" y="7709"/>
                    <a:pt x="22129" y="7740"/>
                  </a:cubicBezTo>
                  <a:cubicBezTo>
                    <a:pt x="22190" y="7740"/>
                    <a:pt x="22220" y="7740"/>
                    <a:pt x="22220" y="7648"/>
                  </a:cubicBezTo>
                  <a:cubicBezTo>
                    <a:pt x="22220" y="7527"/>
                    <a:pt x="22251" y="7527"/>
                    <a:pt x="22251" y="7527"/>
                  </a:cubicBezTo>
                  <a:cubicBezTo>
                    <a:pt x="22262" y="7542"/>
                    <a:pt x="22271" y="7548"/>
                    <a:pt x="22278" y="7548"/>
                  </a:cubicBezTo>
                  <a:cubicBezTo>
                    <a:pt x="22327" y="7548"/>
                    <a:pt x="22274" y="7212"/>
                    <a:pt x="22220" y="7132"/>
                  </a:cubicBezTo>
                  <a:cubicBezTo>
                    <a:pt x="22099" y="6919"/>
                    <a:pt x="22068" y="6828"/>
                    <a:pt x="22160" y="6828"/>
                  </a:cubicBezTo>
                  <a:cubicBezTo>
                    <a:pt x="22251" y="6797"/>
                    <a:pt x="22129" y="6615"/>
                    <a:pt x="21977" y="6554"/>
                  </a:cubicBezTo>
                  <a:lnTo>
                    <a:pt x="21825" y="6463"/>
                  </a:lnTo>
                  <a:lnTo>
                    <a:pt x="21947" y="6433"/>
                  </a:lnTo>
                  <a:cubicBezTo>
                    <a:pt x="22099" y="6311"/>
                    <a:pt x="22099" y="6311"/>
                    <a:pt x="21947" y="6037"/>
                  </a:cubicBezTo>
                  <a:cubicBezTo>
                    <a:pt x="21856" y="5855"/>
                    <a:pt x="21856" y="5855"/>
                    <a:pt x="21886" y="5825"/>
                  </a:cubicBezTo>
                  <a:cubicBezTo>
                    <a:pt x="21916" y="5825"/>
                    <a:pt x="21916" y="5703"/>
                    <a:pt x="21795" y="5429"/>
                  </a:cubicBezTo>
                  <a:cubicBezTo>
                    <a:pt x="21715" y="5162"/>
                    <a:pt x="21658" y="5059"/>
                    <a:pt x="21625" y="5059"/>
                  </a:cubicBezTo>
                  <a:cubicBezTo>
                    <a:pt x="21620" y="5059"/>
                    <a:pt x="21616" y="5061"/>
                    <a:pt x="21612" y="5065"/>
                  </a:cubicBezTo>
                  <a:cubicBezTo>
                    <a:pt x="21612" y="5065"/>
                    <a:pt x="21552" y="4974"/>
                    <a:pt x="21521" y="4882"/>
                  </a:cubicBezTo>
                  <a:cubicBezTo>
                    <a:pt x="21567" y="4769"/>
                    <a:pt x="21494" y="4656"/>
                    <a:pt x="21441" y="4656"/>
                  </a:cubicBezTo>
                  <a:cubicBezTo>
                    <a:pt x="21423" y="4656"/>
                    <a:pt x="21407" y="4669"/>
                    <a:pt x="21400" y="4700"/>
                  </a:cubicBezTo>
                  <a:lnTo>
                    <a:pt x="21308" y="4518"/>
                  </a:lnTo>
                  <a:lnTo>
                    <a:pt x="21339" y="4518"/>
                  </a:lnTo>
                  <a:cubicBezTo>
                    <a:pt x="21369" y="4487"/>
                    <a:pt x="21308" y="4274"/>
                    <a:pt x="20853" y="3606"/>
                  </a:cubicBezTo>
                  <a:cubicBezTo>
                    <a:pt x="20579" y="3211"/>
                    <a:pt x="20427" y="3028"/>
                    <a:pt x="20305" y="2937"/>
                  </a:cubicBezTo>
                  <a:cubicBezTo>
                    <a:pt x="20237" y="2869"/>
                    <a:pt x="20203" y="2834"/>
                    <a:pt x="20177" y="2834"/>
                  </a:cubicBezTo>
                  <a:cubicBezTo>
                    <a:pt x="20169" y="2834"/>
                    <a:pt x="20161" y="2838"/>
                    <a:pt x="20153" y="2846"/>
                  </a:cubicBezTo>
                  <a:cubicBezTo>
                    <a:pt x="20001" y="2846"/>
                    <a:pt x="19941" y="2755"/>
                    <a:pt x="20001" y="2694"/>
                  </a:cubicBezTo>
                  <a:cubicBezTo>
                    <a:pt x="20028" y="2668"/>
                    <a:pt x="20009" y="2597"/>
                    <a:pt x="19984" y="2597"/>
                  </a:cubicBezTo>
                  <a:cubicBezTo>
                    <a:pt x="19980" y="2597"/>
                    <a:pt x="19975" y="2598"/>
                    <a:pt x="19971" y="2603"/>
                  </a:cubicBezTo>
                  <a:cubicBezTo>
                    <a:pt x="19971" y="2603"/>
                    <a:pt x="19819" y="2451"/>
                    <a:pt x="19789" y="2360"/>
                  </a:cubicBezTo>
                  <a:cubicBezTo>
                    <a:pt x="19642" y="2139"/>
                    <a:pt x="19554" y="2076"/>
                    <a:pt x="19509" y="2076"/>
                  </a:cubicBezTo>
                  <a:cubicBezTo>
                    <a:pt x="19499" y="2076"/>
                    <a:pt x="19491" y="2080"/>
                    <a:pt x="19485" y="2086"/>
                  </a:cubicBezTo>
                  <a:cubicBezTo>
                    <a:pt x="19485" y="2126"/>
                    <a:pt x="19481" y="2143"/>
                    <a:pt x="19475" y="2143"/>
                  </a:cubicBezTo>
                  <a:cubicBezTo>
                    <a:pt x="19461" y="2143"/>
                    <a:pt x="19434" y="2076"/>
                    <a:pt x="19394" y="1995"/>
                  </a:cubicBezTo>
                  <a:cubicBezTo>
                    <a:pt x="19341" y="1916"/>
                    <a:pt x="19288" y="1837"/>
                    <a:pt x="19275" y="1837"/>
                  </a:cubicBezTo>
                  <a:cubicBezTo>
                    <a:pt x="19273" y="1837"/>
                    <a:pt x="19272" y="1839"/>
                    <a:pt x="19272" y="1843"/>
                  </a:cubicBezTo>
                  <a:cubicBezTo>
                    <a:pt x="19150" y="1812"/>
                    <a:pt x="18634" y="1478"/>
                    <a:pt x="18664" y="1417"/>
                  </a:cubicBezTo>
                  <a:cubicBezTo>
                    <a:pt x="18664" y="1417"/>
                    <a:pt x="18573" y="1356"/>
                    <a:pt x="18512" y="1296"/>
                  </a:cubicBezTo>
                  <a:cubicBezTo>
                    <a:pt x="18508" y="1300"/>
                    <a:pt x="18501" y="1302"/>
                    <a:pt x="18493" y="1302"/>
                  </a:cubicBezTo>
                  <a:cubicBezTo>
                    <a:pt x="18434" y="1302"/>
                    <a:pt x="18275" y="1219"/>
                    <a:pt x="18117" y="1113"/>
                  </a:cubicBezTo>
                  <a:cubicBezTo>
                    <a:pt x="17935" y="1022"/>
                    <a:pt x="17843" y="961"/>
                    <a:pt x="17874" y="931"/>
                  </a:cubicBezTo>
                  <a:lnTo>
                    <a:pt x="17874" y="931"/>
                  </a:lnTo>
                  <a:cubicBezTo>
                    <a:pt x="17896" y="937"/>
                    <a:pt x="17911" y="939"/>
                    <a:pt x="17920" y="939"/>
                  </a:cubicBezTo>
                  <a:cubicBezTo>
                    <a:pt x="17958" y="939"/>
                    <a:pt x="17865" y="889"/>
                    <a:pt x="17691" y="840"/>
                  </a:cubicBezTo>
                  <a:cubicBezTo>
                    <a:pt x="17600" y="809"/>
                    <a:pt x="17448" y="840"/>
                    <a:pt x="17357" y="779"/>
                  </a:cubicBezTo>
                  <a:cubicBezTo>
                    <a:pt x="17357" y="809"/>
                    <a:pt x="17327" y="825"/>
                    <a:pt x="17285" y="825"/>
                  </a:cubicBezTo>
                  <a:cubicBezTo>
                    <a:pt x="17243" y="825"/>
                    <a:pt x="17190" y="809"/>
                    <a:pt x="17144" y="779"/>
                  </a:cubicBezTo>
                  <a:lnTo>
                    <a:pt x="17175" y="749"/>
                  </a:lnTo>
                  <a:cubicBezTo>
                    <a:pt x="17175" y="718"/>
                    <a:pt x="17205" y="657"/>
                    <a:pt x="17205" y="657"/>
                  </a:cubicBezTo>
                  <a:cubicBezTo>
                    <a:pt x="17141" y="636"/>
                    <a:pt x="17061" y="614"/>
                    <a:pt x="17020" y="614"/>
                  </a:cubicBezTo>
                  <a:cubicBezTo>
                    <a:pt x="17003" y="614"/>
                    <a:pt x="16992" y="618"/>
                    <a:pt x="16992" y="627"/>
                  </a:cubicBezTo>
                  <a:cubicBezTo>
                    <a:pt x="16901" y="536"/>
                    <a:pt x="16810" y="505"/>
                    <a:pt x="16628" y="445"/>
                  </a:cubicBezTo>
                  <a:cubicBezTo>
                    <a:pt x="16454" y="395"/>
                    <a:pt x="16280" y="345"/>
                    <a:pt x="16173" y="345"/>
                  </a:cubicBezTo>
                  <a:cubicBezTo>
                    <a:pt x="16148" y="345"/>
                    <a:pt x="16128" y="348"/>
                    <a:pt x="16111" y="353"/>
                  </a:cubicBezTo>
                  <a:cubicBezTo>
                    <a:pt x="16042" y="262"/>
                    <a:pt x="15678" y="170"/>
                    <a:pt x="15451" y="170"/>
                  </a:cubicBezTo>
                  <a:cubicBezTo>
                    <a:pt x="15378" y="170"/>
                    <a:pt x="15320" y="179"/>
                    <a:pt x="15290" y="201"/>
                  </a:cubicBezTo>
                  <a:cubicBezTo>
                    <a:pt x="15290" y="214"/>
                    <a:pt x="15274" y="221"/>
                    <a:pt x="15250" y="221"/>
                  </a:cubicBezTo>
                  <a:cubicBezTo>
                    <a:pt x="15215" y="221"/>
                    <a:pt x="15161" y="207"/>
                    <a:pt x="15108" y="171"/>
                  </a:cubicBezTo>
                  <a:cubicBezTo>
                    <a:pt x="15037" y="135"/>
                    <a:pt x="15007" y="121"/>
                    <a:pt x="14976" y="121"/>
                  </a:cubicBezTo>
                  <a:cubicBezTo>
                    <a:pt x="14955" y="121"/>
                    <a:pt x="14933" y="128"/>
                    <a:pt x="14895" y="141"/>
                  </a:cubicBezTo>
                  <a:cubicBezTo>
                    <a:pt x="14872" y="146"/>
                    <a:pt x="14850" y="149"/>
                    <a:pt x="14828" y="149"/>
                  </a:cubicBezTo>
                  <a:cubicBezTo>
                    <a:pt x="14739" y="149"/>
                    <a:pt x="14665" y="104"/>
                    <a:pt x="14591" y="80"/>
                  </a:cubicBezTo>
                  <a:cubicBezTo>
                    <a:pt x="14514" y="22"/>
                    <a:pt x="14449" y="1"/>
                    <a:pt x="1438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14"/>
            <p:cNvSpPr/>
            <p:nvPr/>
          </p:nvSpPr>
          <p:spPr>
            <a:xfrm>
              <a:off x="2089024" y="3174994"/>
              <a:ext cx="218278" cy="516039"/>
            </a:xfrm>
            <a:custGeom>
              <a:rect b="b" l="l" r="r" t="t"/>
              <a:pathLst>
                <a:path extrusionOk="0" h="31190" w="13193">
                  <a:moveTo>
                    <a:pt x="747" y="443"/>
                  </a:moveTo>
                  <a:cubicBezTo>
                    <a:pt x="768" y="443"/>
                    <a:pt x="801" y="457"/>
                    <a:pt x="822" y="457"/>
                  </a:cubicBezTo>
                  <a:cubicBezTo>
                    <a:pt x="852" y="487"/>
                    <a:pt x="852" y="487"/>
                    <a:pt x="822" y="518"/>
                  </a:cubicBezTo>
                  <a:cubicBezTo>
                    <a:pt x="822" y="518"/>
                    <a:pt x="795" y="531"/>
                    <a:pt x="768" y="531"/>
                  </a:cubicBezTo>
                  <a:cubicBezTo>
                    <a:pt x="754" y="531"/>
                    <a:pt x="741" y="528"/>
                    <a:pt x="730" y="518"/>
                  </a:cubicBezTo>
                  <a:lnTo>
                    <a:pt x="730" y="457"/>
                  </a:lnTo>
                  <a:cubicBezTo>
                    <a:pt x="730" y="447"/>
                    <a:pt x="737" y="443"/>
                    <a:pt x="747" y="443"/>
                  </a:cubicBezTo>
                  <a:close/>
                  <a:moveTo>
                    <a:pt x="1399" y="578"/>
                  </a:moveTo>
                  <a:lnTo>
                    <a:pt x="1429" y="639"/>
                  </a:lnTo>
                  <a:lnTo>
                    <a:pt x="1460" y="670"/>
                  </a:lnTo>
                  <a:cubicBezTo>
                    <a:pt x="1490" y="609"/>
                    <a:pt x="1490" y="609"/>
                    <a:pt x="1460" y="609"/>
                  </a:cubicBezTo>
                  <a:lnTo>
                    <a:pt x="1399" y="578"/>
                  </a:lnTo>
                  <a:close/>
                  <a:moveTo>
                    <a:pt x="1170" y="682"/>
                  </a:moveTo>
                  <a:cubicBezTo>
                    <a:pt x="1180" y="682"/>
                    <a:pt x="1194" y="689"/>
                    <a:pt x="1217" y="700"/>
                  </a:cubicBezTo>
                  <a:cubicBezTo>
                    <a:pt x="1247" y="730"/>
                    <a:pt x="1308" y="761"/>
                    <a:pt x="1277" y="791"/>
                  </a:cubicBezTo>
                  <a:lnTo>
                    <a:pt x="1247" y="761"/>
                  </a:lnTo>
                  <a:cubicBezTo>
                    <a:pt x="1247" y="748"/>
                    <a:pt x="1237" y="741"/>
                    <a:pt x="1227" y="741"/>
                  </a:cubicBezTo>
                  <a:cubicBezTo>
                    <a:pt x="1212" y="741"/>
                    <a:pt x="1199" y="756"/>
                    <a:pt x="1217" y="791"/>
                  </a:cubicBezTo>
                  <a:cubicBezTo>
                    <a:pt x="1186" y="852"/>
                    <a:pt x="1156" y="882"/>
                    <a:pt x="1156" y="882"/>
                  </a:cubicBezTo>
                  <a:cubicBezTo>
                    <a:pt x="1126" y="852"/>
                    <a:pt x="1126" y="791"/>
                    <a:pt x="1126" y="761"/>
                  </a:cubicBezTo>
                  <a:cubicBezTo>
                    <a:pt x="1145" y="703"/>
                    <a:pt x="1152" y="682"/>
                    <a:pt x="1170" y="682"/>
                  </a:cubicBezTo>
                  <a:close/>
                  <a:moveTo>
                    <a:pt x="1184" y="954"/>
                  </a:moveTo>
                  <a:lnTo>
                    <a:pt x="1184" y="954"/>
                  </a:lnTo>
                  <a:cubicBezTo>
                    <a:pt x="1185" y="954"/>
                    <a:pt x="1194" y="958"/>
                    <a:pt x="1208" y="969"/>
                  </a:cubicBezTo>
                  <a:lnTo>
                    <a:pt x="1208" y="969"/>
                  </a:lnTo>
                  <a:cubicBezTo>
                    <a:pt x="1189" y="959"/>
                    <a:pt x="1182" y="954"/>
                    <a:pt x="1184" y="954"/>
                  </a:cubicBezTo>
                  <a:close/>
                  <a:moveTo>
                    <a:pt x="366" y="974"/>
                  </a:moveTo>
                  <a:cubicBezTo>
                    <a:pt x="366" y="974"/>
                    <a:pt x="305" y="974"/>
                    <a:pt x="274" y="1034"/>
                  </a:cubicBezTo>
                  <a:lnTo>
                    <a:pt x="305" y="1034"/>
                  </a:lnTo>
                  <a:cubicBezTo>
                    <a:pt x="323" y="1043"/>
                    <a:pt x="335" y="1047"/>
                    <a:pt x="345" y="1047"/>
                  </a:cubicBezTo>
                  <a:cubicBezTo>
                    <a:pt x="368" y="1047"/>
                    <a:pt x="375" y="1025"/>
                    <a:pt x="396" y="1004"/>
                  </a:cubicBezTo>
                  <a:lnTo>
                    <a:pt x="366" y="974"/>
                  </a:lnTo>
                  <a:close/>
                  <a:moveTo>
                    <a:pt x="3056" y="2258"/>
                  </a:moveTo>
                  <a:cubicBezTo>
                    <a:pt x="3086" y="2258"/>
                    <a:pt x="3116" y="2265"/>
                    <a:pt x="3132" y="2281"/>
                  </a:cubicBezTo>
                  <a:cubicBezTo>
                    <a:pt x="3162" y="2311"/>
                    <a:pt x="3132" y="2341"/>
                    <a:pt x="3040" y="2341"/>
                  </a:cubicBezTo>
                  <a:cubicBezTo>
                    <a:pt x="3010" y="2311"/>
                    <a:pt x="2980" y="2281"/>
                    <a:pt x="2980" y="2281"/>
                  </a:cubicBezTo>
                  <a:cubicBezTo>
                    <a:pt x="2995" y="2265"/>
                    <a:pt x="3025" y="2258"/>
                    <a:pt x="3056" y="2258"/>
                  </a:cubicBezTo>
                  <a:close/>
                  <a:moveTo>
                    <a:pt x="3174" y="2445"/>
                  </a:moveTo>
                  <a:cubicBezTo>
                    <a:pt x="3158" y="2445"/>
                    <a:pt x="3143" y="2452"/>
                    <a:pt x="3132" y="2463"/>
                  </a:cubicBezTo>
                  <a:cubicBezTo>
                    <a:pt x="3101" y="2493"/>
                    <a:pt x="3132" y="2524"/>
                    <a:pt x="3192" y="2585"/>
                  </a:cubicBezTo>
                  <a:cubicBezTo>
                    <a:pt x="3253" y="2615"/>
                    <a:pt x="3314" y="2615"/>
                    <a:pt x="3314" y="2615"/>
                  </a:cubicBezTo>
                  <a:cubicBezTo>
                    <a:pt x="3344" y="2585"/>
                    <a:pt x="3284" y="2554"/>
                    <a:pt x="3253" y="2524"/>
                  </a:cubicBezTo>
                  <a:cubicBezTo>
                    <a:pt x="3234" y="2466"/>
                    <a:pt x="3202" y="2445"/>
                    <a:pt x="3174" y="2445"/>
                  </a:cubicBezTo>
                  <a:close/>
                  <a:moveTo>
                    <a:pt x="4709" y="3484"/>
                  </a:moveTo>
                  <a:cubicBezTo>
                    <a:pt x="4730" y="3484"/>
                    <a:pt x="4752" y="3505"/>
                    <a:pt x="4773" y="3527"/>
                  </a:cubicBezTo>
                  <a:lnTo>
                    <a:pt x="4743" y="3557"/>
                  </a:lnTo>
                  <a:lnTo>
                    <a:pt x="4682" y="3557"/>
                  </a:lnTo>
                  <a:lnTo>
                    <a:pt x="4682" y="3496"/>
                  </a:lnTo>
                  <a:cubicBezTo>
                    <a:pt x="4691" y="3487"/>
                    <a:pt x="4700" y="3484"/>
                    <a:pt x="4709" y="3484"/>
                  </a:cubicBezTo>
                  <a:close/>
                  <a:moveTo>
                    <a:pt x="4860" y="3720"/>
                  </a:moveTo>
                  <a:cubicBezTo>
                    <a:pt x="4884" y="3720"/>
                    <a:pt x="4869" y="3734"/>
                    <a:pt x="4834" y="3770"/>
                  </a:cubicBezTo>
                  <a:cubicBezTo>
                    <a:pt x="4812" y="3791"/>
                    <a:pt x="4791" y="3813"/>
                    <a:pt x="4748" y="3813"/>
                  </a:cubicBezTo>
                  <a:cubicBezTo>
                    <a:pt x="4730" y="3813"/>
                    <a:pt x="4709" y="3809"/>
                    <a:pt x="4682" y="3800"/>
                  </a:cubicBezTo>
                  <a:cubicBezTo>
                    <a:pt x="4651" y="3770"/>
                    <a:pt x="4621" y="3740"/>
                    <a:pt x="4621" y="3740"/>
                  </a:cubicBezTo>
                  <a:lnTo>
                    <a:pt x="4743" y="3740"/>
                  </a:lnTo>
                  <a:cubicBezTo>
                    <a:pt x="4806" y="3727"/>
                    <a:pt x="4842" y="3720"/>
                    <a:pt x="4860" y="3720"/>
                  </a:cubicBezTo>
                  <a:close/>
                  <a:moveTo>
                    <a:pt x="5563" y="4317"/>
                  </a:moveTo>
                  <a:cubicBezTo>
                    <a:pt x="5654" y="4347"/>
                    <a:pt x="5654" y="4347"/>
                    <a:pt x="5563" y="4378"/>
                  </a:cubicBezTo>
                  <a:lnTo>
                    <a:pt x="5442" y="4378"/>
                  </a:lnTo>
                  <a:cubicBezTo>
                    <a:pt x="5411" y="4317"/>
                    <a:pt x="5472" y="4347"/>
                    <a:pt x="5563" y="4317"/>
                  </a:cubicBezTo>
                  <a:close/>
                  <a:moveTo>
                    <a:pt x="5654" y="4682"/>
                  </a:moveTo>
                  <a:lnTo>
                    <a:pt x="5685" y="4712"/>
                  </a:lnTo>
                  <a:cubicBezTo>
                    <a:pt x="5663" y="4734"/>
                    <a:pt x="5642" y="4755"/>
                    <a:pt x="5620" y="4755"/>
                  </a:cubicBezTo>
                  <a:cubicBezTo>
                    <a:pt x="5611" y="4755"/>
                    <a:pt x="5603" y="4751"/>
                    <a:pt x="5594" y="4743"/>
                  </a:cubicBezTo>
                  <a:lnTo>
                    <a:pt x="5563" y="4712"/>
                  </a:lnTo>
                  <a:cubicBezTo>
                    <a:pt x="5594" y="4682"/>
                    <a:pt x="5654" y="4682"/>
                    <a:pt x="5654" y="4682"/>
                  </a:cubicBezTo>
                  <a:close/>
                  <a:moveTo>
                    <a:pt x="6293" y="4895"/>
                  </a:moveTo>
                  <a:lnTo>
                    <a:pt x="6232" y="4925"/>
                  </a:lnTo>
                  <a:cubicBezTo>
                    <a:pt x="6221" y="4936"/>
                    <a:pt x="6210" y="4947"/>
                    <a:pt x="6202" y="4955"/>
                  </a:cubicBezTo>
                  <a:cubicBezTo>
                    <a:pt x="6202" y="4955"/>
                    <a:pt x="6232" y="4925"/>
                    <a:pt x="6293" y="4895"/>
                  </a:cubicBezTo>
                  <a:close/>
                  <a:moveTo>
                    <a:pt x="6017" y="5399"/>
                  </a:moveTo>
                  <a:cubicBezTo>
                    <a:pt x="6033" y="5399"/>
                    <a:pt x="6088" y="5428"/>
                    <a:pt x="6110" y="5472"/>
                  </a:cubicBezTo>
                  <a:lnTo>
                    <a:pt x="6080" y="5472"/>
                  </a:lnTo>
                  <a:cubicBezTo>
                    <a:pt x="6050" y="5442"/>
                    <a:pt x="5989" y="5442"/>
                    <a:pt x="6019" y="5411"/>
                  </a:cubicBezTo>
                  <a:cubicBezTo>
                    <a:pt x="6011" y="5403"/>
                    <a:pt x="6012" y="5399"/>
                    <a:pt x="6017" y="5399"/>
                  </a:cubicBezTo>
                  <a:close/>
                  <a:moveTo>
                    <a:pt x="6479" y="5520"/>
                  </a:moveTo>
                  <a:cubicBezTo>
                    <a:pt x="6488" y="5520"/>
                    <a:pt x="6497" y="5524"/>
                    <a:pt x="6506" y="5533"/>
                  </a:cubicBezTo>
                  <a:cubicBezTo>
                    <a:pt x="6566" y="5533"/>
                    <a:pt x="6566" y="5594"/>
                    <a:pt x="6475" y="5624"/>
                  </a:cubicBezTo>
                  <a:cubicBezTo>
                    <a:pt x="6445" y="5594"/>
                    <a:pt x="6445" y="5594"/>
                    <a:pt x="6414" y="5563"/>
                  </a:cubicBezTo>
                  <a:cubicBezTo>
                    <a:pt x="6436" y="5542"/>
                    <a:pt x="6457" y="5520"/>
                    <a:pt x="6479" y="5520"/>
                  </a:cubicBezTo>
                  <a:close/>
                  <a:moveTo>
                    <a:pt x="6718" y="5806"/>
                  </a:moveTo>
                  <a:lnTo>
                    <a:pt x="6718" y="5837"/>
                  </a:lnTo>
                  <a:cubicBezTo>
                    <a:pt x="6749" y="5867"/>
                    <a:pt x="6749" y="5867"/>
                    <a:pt x="6718" y="5898"/>
                  </a:cubicBezTo>
                  <a:lnTo>
                    <a:pt x="6688" y="5867"/>
                  </a:lnTo>
                  <a:lnTo>
                    <a:pt x="6718" y="5806"/>
                  </a:lnTo>
                  <a:close/>
                  <a:moveTo>
                    <a:pt x="7083" y="6110"/>
                  </a:moveTo>
                  <a:cubicBezTo>
                    <a:pt x="7053" y="6141"/>
                    <a:pt x="7053" y="6202"/>
                    <a:pt x="7053" y="6202"/>
                  </a:cubicBezTo>
                  <a:cubicBezTo>
                    <a:pt x="7053" y="6212"/>
                    <a:pt x="7059" y="6215"/>
                    <a:pt x="7068" y="6215"/>
                  </a:cubicBezTo>
                  <a:cubicBezTo>
                    <a:pt x="7086" y="6215"/>
                    <a:pt x="7113" y="6202"/>
                    <a:pt x="7113" y="6202"/>
                  </a:cubicBezTo>
                  <a:cubicBezTo>
                    <a:pt x="7113" y="6202"/>
                    <a:pt x="7144" y="6202"/>
                    <a:pt x="7113" y="6141"/>
                  </a:cubicBezTo>
                  <a:lnTo>
                    <a:pt x="7083" y="6110"/>
                  </a:lnTo>
                  <a:close/>
                  <a:moveTo>
                    <a:pt x="7021" y="6492"/>
                  </a:moveTo>
                  <a:cubicBezTo>
                    <a:pt x="7039" y="6492"/>
                    <a:pt x="7053" y="6506"/>
                    <a:pt x="7053" y="6506"/>
                  </a:cubicBezTo>
                  <a:cubicBezTo>
                    <a:pt x="7053" y="6536"/>
                    <a:pt x="7083" y="6566"/>
                    <a:pt x="7053" y="6597"/>
                  </a:cubicBezTo>
                  <a:cubicBezTo>
                    <a:pt x="7053" y="6597"/>
                    <a:pt x="7039" y="6610"/>
                    <a:pt x="7021" y="6610"/>
                  </a:cubicBezTo>
                  <a:cubicBezTo>
                    <a:pt x="7012" y="6610"/>
                    <a:pt x="7002" y="6607"/>
                    <a:pt x="6992" y="6597"/>
                  </a:cubicBezTo>
                  <a:cubicBezTo>
                    <a:pt x="6961" y="6566"/>
                    <a:pt x="6992" y="6506"/>
                    <a:pt x="6992" y="6506"/>
                  </a:cubicBezTo>
                  <a:cubicBezTo>
                    <a:pt x="7002" y="6495"/>
                    <a:pt x="7012" y="6492"/>
                    <a:pt x="7021" y="6492"/>
                  </a:cubicBezTo>
                  <a:close/>
                  <a:moveTo>
                    <a:pt x="7757" y="6554"/>
                  </a:moveTo>
                  <a:cubicBezTo>
                    <a:pt x="7752" y="6554"/>
                    <a:pt x="7752" y="6569"/>
                    <a:pt x="7752" y="6597"/>
                  </a:cubicBezTo>
                  <a:lnTo>
                    <a:pt x="7782" y="6688"/>
                  </a:lnTo>
                  <a:cubicBezTo>
                    <a:pt x="7843" y="6658"/>
                    <a:pt x="7843" y="6658"/>
                    <a:pt x="7813" y="6627"/>
                  </a:cubicBezTo>
                  <a:cubicBezTo>
                    <a:pt x="7779" y="6577"/>
                    <a:pt x="7764" y="6554"/>
                    <a:pt x="7757" y="6554"/>
                  </a:cubicBezTo>
                  <a:close/>
                  <a:moveTo>
                    <a:pt x="7448" y="7129"/>
                  </a:moveTo>
                  <a:cubicBezTo>
                    <a:pt x="7455" y="7129"/>
                    <a:pt x="7463" y="7144"/>
                    <a:pt x="7478" y="7174"/>
                  </a:cubicBezTo>
                  <a:cubicBezTo>
                    <a:pt x="7509" y="7235"/>
                    <a:pt x="7478" y="7235"/>
                    <a:pt x="7478" y="7235"/>
                  </a:cubicBezTo>
                  <a:cubicBezTo>
                    <a:pt x="7467" y="7241"/>
                    <a:pt x="7458" y="7243"/>
                    <a:pt x="7452" y="7243"/>
                  </a:cubicBezTo>
                  <a:cubicBezTo>
                    <a:pt x="7427" y="7243"/>
                    <a:pt x="7442" y="7199"/>
                    <a:pt x="7417" y="7174"/>
                  </a:cubicBezTo>
                  <a:cubicBezTo>
                    <a:pt x="7433" y="7144"/>
                    <a:pt x="7440" y="7129"/>
                    <a:pt x="7448" y="7129"/>
                  </a:cubicBezTo>
                  <a:close/>
                  <a:moveTo>
                    <a:pt x="6506" y="7448"/>
                  </a:moveTo>
                  <a:cubicBezTo>
                    <a:pt x="6475" y="7478"/>
                    <a:pt x="6506" y="7509"/>
                    <a:pt x="6597" y="7509"/>
                  </a:cubicBezTo>
                  <a:cubicBezTo>
                    <a:pt x="6627" y="7478"/>
                    <a:pt x="6627" y="7478"/>
                    <a:pt x="6597" y="7448"/>
                  </a:cubicBezTo>
                  <a:close/>
                  <a:moveTo>
                    <a:pt x="7920" y="7713"/>
                  </a:moveTo>
                  <a:cubicBezTo>
                    <a:pt x="7942" y="7713"/>
                    <a:pt x="7953" y="7763"/>
                    <a:pt x="7904" y="7813"/>
                  </a:cubicBezTo>
                  <a:cubicBezTo>
                    <a:pt x="7889" y="7828"/>
                    <a:pt x="7881" y="7835"/>
                    <a:pt x="7873" y="7835"/>
                  </a:cubicBezTo>
                  <a:cubicBezTo>
                    <a:pt x="7866" y="7835"/>
                    <a:pt x="7858" y="7828"/>
                    <a:pt x="7843" y="7813"/>
                  </a:cubicBezTo>
                  <a:cubicBezTo>
                    <a:pt x="7843" y="7813"/>
                    <a:pt x="7873" y="7752"/>
                    <a:pt x="7904" y="7721"/>
                  </a:cubicBezTo>
                  <a:cubicBezTo>
                    <a:pt x="7909" y="7716"/>
                    <a:pt x="7915" y="7713"/>
                    <a:pt x="7920" y="7713"/>
                  </a:cubicBezTo>
                  <a:close/>
                  <a:moveTo>
                    <a:pt x="8025" y="7995"/>
                  </a:moveTo>
                  <a:lnTo>
                    <a:pt x="8086" y="8025"/>
                  </a:lnTo>
                  <a:lnTo>
                    <a:pt x="8117" y="8056"/>
                  </a:lnTo>
                  <a:cubicBezTo>
                    <a:pt x="8086" y="8071"/>
                    <a:pt x="8063" y="8079"/>
                    <a:pt x="8044" y="8079"/>
                  </a:cubicBezTo>
                  <a:cubicBezTo>
                    <a:pt x="8025" y="8079"/>
                    <a:pt x="8010" y="8071"/>
                    <a:pt x="7995" y="8056"/>
                  </a:cubicBezTo>
                  <a:lnTo>
                    <a:pt x="8025" y="7995"/>
                  </a:lnTo>
                  <a:close/>
                  <a:moveTo>
                    <a:pt x="9150" y="10518"/>
                  </a:moveTo>
                  <a:lnTo>
                    <a:pt x="9211" y="10548"/>
                  </a:lnTo>
                  <a:lnTo>
                    <a:pt x="9211" y="10579"/>
                  </a:lnTo>
                  <a:cubicBezTo>
                    <a:pt x="9196" y="10594"/>
                    <a:pt x="9173" y="10601"/>
                    <a:pt x="9154" y="10601"/>
                  </a:cubicBezTo>
                  <a:cubicBezTo>
                    <a:pt x="9135" y="10601"/>
                    <a:pt x="9120" y="10594"/>
                    <a:pt x="9120" y="10579"/>
                  </a:cubicBezTo>
                  <a:lnTo>
                    <a:pt x="9150" y="10518"/>
                  </a:lnTo>
                  <a:close/>
                  <a:moveTo>
                    <a:pt x="9606" y="11490"/>
                  </a:moveTo>
                  <a:cubicBezTo>
                    <a:pt x="9606" y="11521"/>
                    <a:pt x="9606" y="11521"/>
                    <a:pt x="9576" y="11551"/>
                  </a:cubicBezTo>
                  <a:cubicBezTo>
                    <a:pt x="9515" y="11551"/>
                    <a:pt x="9454" y="11521"/>
                    <a:pt x="9454" y="11521"/>
                  </a:cubicBezTo>
                  <a:cubicBezTo>
                    <a:pt x="9454" y="11490"/>
                    <a:pt x="9545" y="11490"/>
                    <a:pt x="9606" y="11490"/>
                  </a:cubicBezTo>
                  <a:close/>
                  <a:moveTo>
                    <a:pt x="10123" y="12068"/>
                  </a:moveTo>
                  <a:lnTo>
                    <a:pt x="10123" y="12129"/>
                  </a:lnTo>
                  <a:cubicBezTo>
                    <a:pt x="10107" y="12129"/>
                    <a:pt x="10085" y="12136"/>
                    <a:pt x="10066" y="12136"/>
                  </a:cubicBezTo>
                  <a:cubicBezTo>
                    <a:pt x="10047" y="12136"/>
                    <a:pt x="10031" y="12129"/>
                    <a:pt x="10031" y="12098"/>
                  </a:cubicBezTo>
                  <a:lnTo>
                    <a:pt x="10031" y="12068"/>
                  </a:lnTo>
                  <a:close/>
                  <a:moveTo>
                    <a:pt x="9971" y="12676"/>
                  </a:moveTo>
                  <a:lnTo>
                    <a:pt x="10001" y="12706"/>
                  </a:lnTo>
                  <a:lnTo>
                    <a:pt x="10031" y="12737"/>
                  </a:lnTo>
                  <a:cubicBezTo>
                    <a:pt x="10001" y="12737"/>
                    <a:pt x="9978" y="12744"/>
                    <a:pt x="9963" y="12744"/>
                  </a:cubicBezTo>
                  <a:cubicBezTo>
                    <a:pt x="9948" y="12744"/>
                    <a:pt x="9940" y="12737"/>
                    <a:pt x="9940" y="12706"/>
                  </a:cubicBezTo>
                  <a:lnTo>
                    <a:pt x="9971" y="12676"/>
                  </a:lnTo>
                  <a:close/>
                  <a:moveTo>
                    <a:pt x="10550" y="15551"/>
                  </a:moveTo>
                  <a:cubicBezTo>
                    <a:pt x="10579" y="15551"/>
                    <a:pt x="10609" y="15572"/>
                    <a:pt x="10609" y="15594"/>
                  </a:cubicBezTo>
                  <a:cubicBezTo>
                    <a:pt x="10639" y="15685"/>
                    <a:pt x="10639" y="15685"/>
                    <a:pt x="10579" y="15685"/>
                  </a:cubicBezTo>
                  <a:cubicBezTo>
                    <a:pt x="10574" y="15689"/>
                    <a:pt x="10570" y="15691"/>
                    <a:pt x="10566" y="15691"/>
                  </a:cubicBezTo>
                  <a:cubicBezTo>
                    <a:pt x="10540" y="15691"/>
                    <a:pt x="10518" y="15616"/>
                    <a:pt x="10518" y="15563"/>
                  </a:cubicBezTo>
                  <a:cubicBezTo>
                    <a:pt x="10527" y="15555"/>
                    <a:pt x="10538" y="15551"/>
                    <a:pt x="10550" y="15551"/>
                  </a:cubicBezTo>
                  <a:close/>
                  <a:moveTo>
                    <a:pt x="10731" y="17296"/>
                  </a:moveTo>
                  <a:cubicBezTo>
                    <a:pt x="10761" y="17296"/>
                    <a:pt x="10822" y="17357"/>
                    <a:pt x="10822" y="17357"/>
                  </a:cubicBezTo>
                  <a:lnTo>
                    <a:pt x="10822" y="17387"/>
                  </a:lnTo>
                  <a:cubicBezTo>
                    <a:pt x="10761" y="17387"/>
                    <a:pt x="10731" y="17387"/>
                    <a:pt x="10731" y="17357"/>
                  </a:cubicBezTo>
                  <a:lnTo>
                    <a:pt x="10731" y="17296"/>
                  </a:lnTo>
                  <a:close/>
                  <a:moveTo>
                    <a:pt x="10883" y="20883"/>
                  </a:moveTo>
                  <a:cubicBezTo>
                    <a:pt x="10943" y="20883"/>
                    <a:pt x="10913" y="20943"/>
                    <a:pt x="10913" y="20943"/>
                  </a:cubicBezTo>
                  <a:cubicBezTo>
                    <a:pt x="10913" y="20974"/>
                    <a:pt x="10913" y="20974"/>
                    <a:pt x="10883" y="20974"/>
                  </a:cubicBezTo>
                  <a:cubicBezTo>
                    <a:pt x="10883" y="20974"/>
                    <a:pt x="10822" y="20974"/>
                    <a:pt x="10852" y="20913"/>
                  </a:cubicBezTo>
                  <a:lnTo>
                    <a:pt x="10883" y="20883"/>
                  </a:lnTo>
                  <a:close/>
                  <a:moveTo>
                    <a:pt x="10883" y="21399"/>
                  </a:moveTo>
                  <a:lnTo>
                    <a:pt x="10913" y="21430"/>
                  </a:lnTo>
                  <a:lnTo>
                    <a:pt x="10913" y="21491"/>
                  </a:lnTo>
                  <a:cubicBezTo>
                    <a:pt x="10883" y="21491"/>
                    <a:pt x="10822" y="21460"/>
                    <a:pt x="10822" y="21430"/>
                  </a:cubicBezTo>
                  <a:lnTo>
                    <a:pt x="10883" y="21399"/>
                  </a:lnTo>
                  <a:close/>
                  <a:moveTo>
                    <a:pt x="10550" y="21661"/>
                  </a:moveTo>
                  <a:cubicBezTo>
                    <a:pt x="10557" y="21661"/>
                    <a:pt x="10565" y="21676"/>
                    <a:pt x="10579" y="21703"/>
                  </a:cubicBezTo>
                  <a:cubicBezTo>
                    <a:pt x="10609" y="21734"/>
                    <a:pt x="10609" y="21795"/>
                    <a:pt x="10579" y="21795"/>
                  </a:cubicBezTo>
                  <a:cubicBezTo>
                    <a:pt x="10518" y="21795"/>
                    <a:pt x="10518" y="21795"/>
                    <a:pt x="10518" y="21734"/>
                  </a:cubicBezTo>
                  <a:cubicBezTo>
                    <a:pt x="10535" y="21684"/>
                    <a:pt x="10542" y="21661"/>
                    <a:pt x="10550" y="21661"/>
                  </a:cubicBezTo>
                  <a:close/>
                  <a:moveTo>
                    <a:pt x="10548" y="22007"/>
                  </a:moveTo>
                  <a:lnTo>
                    <a:pt x="10548" y="22038"/>
                  </a:lnTo>
                  <a:cubicBezTo>
                    <a:pt x="10548" y="22068"/>
                    <a:pt x="10548" y="22068"/>
                    <a:pt x="10487" y="22068"/>
                  </a:cubicBezTo>
                  <a:lnTo>
                    <a:pt x="10487" y="22038"/>
                  </a:lnTo>
                  <a:lnTo>
                    <a:pt x="10548" y="22007"/>
                  </a:lnTo>
                  <a:close/>
                  <a:moveTo>
                    <a:pt x="10427" y="22311"/>
                  </a:moveTo>
                  <a:cubicBezTo>
                    <a:pt x="10427" y="22326"/>
                    <a:pt x="10434" y="22334"/>
                    <a:pt x="10438" y="22334"/>
                  </a:cubicBezTo>
                  <a:cubicBezTo>
                    <a:pt x="10442" y="22334"/>
                    <a:pt x="10442" y="22326"/>
                    <a:pt x="10427" y="22311"/>
                  </a:cubicBezTo>
                  <a:close/>
                  <a:moveTo>
                    <a:pt x="10518" y="22402"/>
                  </a:moveTo>
                  <a:lnTo>
                    <a:pt x="10518" y="22463"/>
                  </a:lnTo>
                  <a:cubicBezTo>
                    <a:pt x="10487" y="22494"/>
                    <a:pt x="10487" y="22494"/>
                    <a:pt x="10457" y="22494"/>
                  </a:cubicBezTo>
                  <a:lnTo>
                    <a:pt x="10457" y="22463"/>
                  </a:lnTo>
                  <a:lnTo>
                    <a:pt x="10518" y="22402"/>
                  </a:lnTo>
                  <a:close/>
                  <a:moveTo>
                    <a:pt x="10548" y="22828"/>
                  </a:moveTo>
                  <a:lnTo>
                    <a:pt x="10548" y="22889"/>
                  </a:lnTo>
                  <a:cubicBezTo>
                    <a:pt x="10548" y="22919"/>
                    <a:pt x="10487" y="22919"/>
                    <a:pt x="10487" y="22919"/>
                  </a:cubicBezTo>
                  <a:cubicBezTo>
                    <a:pt x="10487" y="22919"/>
                    <a:pt x="10457" y="22919"/>
                    <a:pt x="10457" y="22858"/>
                  </a:cubicBezTo>
                  <a:cubicBezTo>
                    <a:pt x="10457" y="22858"/>
                    <a:pt x="10518" y="22828"/>
                    <a:pt x="10548" y="22828"/>
                  </a:cubicBezTo>
                  <a:close/>
                  <a:moveTo>
                    <a:pt x="10396" y="24500"/>
                  </a:moveTo>
                  <a:cubicBezTo>
                    <a:pt x="10457" y="24530"/>
                    <a:pt x="10487" y="24591"/>
                    <a:pt x="10457" y="24591"/>
                  </a:cubicBezTo>
                  <a:cubicBezTo>
                    <a:pt x="10457" y="24591"/>
                    <a:pt x="10396" y="24591"/>
                    <a:pt x="10366" y="24530"/>
                  </a:cubicBezTo>
                  <a:cubicBezTo>
                    <a:pt x="10366" y="24530"/>
                    <a:pt x="10335" y="24500"/>
                    <a:pt x="10366" y="24500"/>
                  </a:cubicBezTo>
                  <a:close/>
                  <a:moveTo>
                    <a:pt x="10567" y="25856"/>
                  </a:moveTo>
                  <a:cubicBezTo>
                    <a:pt x="10594" y="25856"/>
                    <a:pt x="10636" y="25878"/>
                    <a:pt x="10670" y="25928"/>
                  </a:cubicBezTo>
                  <a:cubicBezTo>
                    <a:pt x="10670" y="25959"/>
                    <a:pt x="10670" y="25959"/>
                    <a:pt x="10639" y="25959"/>
                  </a:cubicBezTo>
                  <a:cubicBezTo>
                    <a:pt x="10579" y="25959"/>
                    <a:pt x="10548" y="25928"/>
                    <a:pt x="10548" y="25898"/>
                  </a:cubicBezTo>
                  <a:cubicBezTo>
                    <a:pt x="10535" y="25871"/>
                    <a:pt x="10545" y="25856"/>
                    <a:pt x="10567" y="25856"/>
                  </a:cubicBezTo>
                  <a:close/>
                  <a:moveTo>
                    <a:pt x="12953" y="30749"/>
                  </a:moveTo>
                  <a:cubicBezTo>
                    <a:pt x="12962" y="30749"/>
                    <a:pt x="12971" y="30752"/>
                    <a:pt x="12980" y="30761"/>
                  </a:cubicBezTo>
                  <a:cubicBezTo>
                    <a:pt x="13003" y="30755"/>
                    <a:pt x="13020" y="30753"/>
                    <a:pt x="13030" y="30753"/>
                  </a:cubicBezTo>
                  <a:cubicBezTo>
                    <a:pt x="13076" y="30753"/>
                    <a:pt x="13017" y="30797"/>
                    <a:pt x="12919" y="30822"/>
                  </a:cubicBezTo>
                  <a:cubicBezTo>
                    <a:pt x="12892" y="30849"/>
                    <a:pt x="12877" y="30864"/>
                    <a:pt x="12871" y="30864"/>
                  </a:cubicBezTo>
                  <a:cubicBezTo>
                    <a:pt x="12864" y="30864"/>
                    <a:pt x="12872" y="30842"/>
                    <a:pt x="12889" y="30792"/>
                  </a:cubicBezTo>
                  <a:cubicBezTo>
                    <a:pt x="12910" y="30770"/>
                    <a:pt x="12932" y="30749"/>
                    <a:pt x="12953" y="30749"/>
                  </a:cubicBezTo>
                  <a:close/>
                  <a:moveTo>
                    <a:pt x="396" y="1"/>
                  </a:moveTo>
                  <a:cubicBezTo>
                    <a:pt x="335" y="92"/>
                    <a:pt x="335" y="122"/>
                    <a:pt x="366" y="153"/>
                  </a:cubicBezTo>
                  <a:cubicBezTo>
                    <a:pt x="396" y="153"/>
                    <a:pt x="396" y="153"/>
                    <a:pt x="366" y="214"/>
                  </a:cubicBezTo>
                  <a:cubicBezTo>
                    <a:pt x="366" y="214"/>
                    <a:pt x="335" y="183"/>
                    <a:pt x="305" y="153"/>
                  </a:cubicBezTo>
                  <a:cubicBezTo>
                    <a:pt x="274" y="122"/>
                    <a:pt x="244" y="122"/>
                    <a:pt x="122" y="92"/>
                  </a:cubicBezTo>
                  <a:cubicBezTo>
                    <a:pt x="31" y="92"/>
                    <a:pt x="1" y="183"/>
                    <a:pt x="92" y="183"/>
                  </a:cubicBezTo>
                  <a:lnTo>
                    <a:pt x="122" y="244"/>
                  </a:lnTo>
                  <a:cubicBezTo>
                    <a:pt x="67" y="318"/>
                    <a:pt x="79" y="358"/>
                    <a:pt x="110" y="358"/>
                  </a:cubicBezTo>
                  <a:cubicBezTo>
                    <a:pt x="131" y="358"/>
                    <a:pt x="159" y="341"/>
                    <a:pt x="183" y="305"/>
                  </a:cubicBezTo>
                  <a:cubicBezTo>
                    <a:pt x="216" y="240"/>
                    <a:pt x="231" y="209"/>
                    <a:pt x="238" y="209"/>
                  </a:cubicBezTo>
                  <a:cubicBezTo>
                    <a:pt x="244" y="209"/>
                    <a:pt x="244" y="232"/>
                    <a:pt x="244" y="274"/>
                  </a:cubicBezTo>
                  <a:cubicBezTo>
                    <a:pt x="183" y="366"/>
                    <a:pt x="244" y="366"/>
                    <a:pt x="274" y="396"/>
                  </a:cubicBezTo>
                  <a:cubicBezTo>
                    <a:pt x="305" y="426"/>
                    <a:pt x="305" y="426"/>
                    <a:pt x="274" y="457"/>
                  </a:cubicBezTo>
                  <a:cubicBezTo>
                    <a:pt x="274" y="487"/>
                    <a:pt x="274" y="548"/>
                    <a:pt x="305" y="578"/>
                  </a:cubicBezTo>
                  <a:cubicBezTo>
                    <a:pt x="320" y="594"/>
                    <a:pt x="328" y="601"/>
                    <a:pt x="335" y="601"/>
                  </a:cubicBezTo>
                  <a:cubicBezTo>
                    <a:pt x="343" y="601"/>
                    <a:pt x="350" y="594"/>
                    <a:pt x="366" y="578"/>
                  </a:cubicBezTo>
                  <a:cubicBezTo>
                    <a:pt x="355" y="557"/>
                    <a:pt x="359" y="547"/>
                    <a:pt x="370" y="547"/>
                  </a:cubicBezTo>
                  <a:cubicBezTo>
                    <a:pt x="388" y="547"/>
                    <a:pt x="426" y="580"/>
                    <a:pt x="426" y="639"/>
                  </a:cubicBezTo>
                  <a:cubicBezTo>
                    <a:pt x="426" y="670"/>
                    <a:pt x="426" y="685"/>
                    <a:pt x="430" y="685"/>
                  </a:cubicBezTo>
                  <a:cubicBezTo>
                    <a:pt x="434" y="685"/>
                    <a:pt x="442" y="670"/>
                    <a:pt x="457" y="639"/>
                  </a:cubicBezTo>
                  <a:cubicBezTo>
                    <a:pt x="478" y="607"/>
                    <a:pt x="499" y="594"/>
                    <a:pt x="518" y="594"/>
                  </a:cubicBezTo>
                  <a:cubicBezTo>
                    <a:pt x="553" y="594"/>
                    <a:pt x="578" y="641"/>
                    <a:pt x="578" y="700"/>
                  </a:cubicBezTo>
                  <a:cubicBezTo>
                    <a:pt x="578" y="700"/>
                    <a:pt x="609" y="730"/>
                    <a:pt x="639" y="730"/>
                  </a:cubicBezTo>
                  <a:cubicBezTo>
                    <a:pt x="647" y="739"/>
                    <a:pt x="655" y="742"/>
                    <a:pt x="664" y="742"/>
                  </a:cubicBezTo>
                  <a:cubicBezTo>
                    <a:pt x="686" y="742"/>
                    <a:pt x="708" y="714"/>
                    <a:pt x="730" y="670"/>
                  </a:cubicBezTo>
                  <a:cubicBezTo>
                    <a:pt x="761" y="639"/>
                    <a:pt x="776" y="624"/>
                    <a:pt x="784" y="624"/>
                  </a:cubicBezTo>
                  <a:cubicBezTo>
                    <a:pt x="791" y="624"/>
                    <a:pt x="791" y="639"/>
                    <a:pt x="791" y="670"/>
                  </a:cubicBezTo>
                  <a:cubicBezTo>
                    <a:pt x="791" y="730"/>
                    <a:pt x="791" y="761"/>
                    <a:pt x="791" y="761"/>
                  </a:cubicBezTo>
                  <a:cubicBezTo>
                    <a:pt x="761" y="791"/>
                    <a:pt x="791" y="822"/>
                    <a:pt x="822" y="852"/>
                  </a:cubicBezTo>
                  <a:cubicBezTo>
                    <a:pt x="843" y="873"/>
                    <a:pt x="895" y="895"/>
                    <a:pt x="934" y="895"/>
                  </a:cubicBezTo>
                  <a:cubicBezTo>
                    <a:pt x="951" y="895"/>
                    <a:pt x="965" y="891"/>
                    <a:pt x="974" y="882"/>
                  </a:cubicBezTo>
                  <a:lnTo>
                    <a:pt x="974" y="882"/>
                  </a:lnTo>
                  <a:lnTo>
                    <a:pt x="943" y="913"/>
                  </a:lnTo>
                  <a:cubicBezTo>
                    <a:pt x="965" y="934"/>
                    <a:pt x="956" y="956"/>
                    <a:pt x="959" y="956"/>
                  </a:cubicBezTo>
                  <a:cubicBezTo>
                    <a:pt x="961" y="956"/>
                    <a:pt x="965" y="952"/>
                    <a:pt x="974" y="943"/>
                  </a:cubicBezTo>
                  <a:cubicBezTo>
                    <a:pt x="974" y="943"/>
                    <a:pt x="1004" y="943"/>
                    <a:pt x="1065" y="1034"/>
                  </a:cubicBezTo>
                  <a:cubicBezTo>
                    <a:pt x="1093" y="1062"/>
                    <a:pt x="1134" y="1084"/>
                    <a:pt x="1167" y="1084"/>
                  </a:cubicBezTo>
                  <a:cubicBezTo>
                    <a:pt x="1205" y="1084"/>
                    <a:pt x="1232" y="1056"/>
                    <a:pt x="1217" y="977"/>
                  </a:cubicBezTo>
                  <a:lnTo>
                    <a:pt x="1217" y="977"/>
                  </a:lnTo>
                  <a:cubicBezTo>
                    <a:pt x="1226" y="984"/>
                    <a:pt x="1236" y="993"/>
                    <a:pt x="1247" y="1004"/>
                  </a:cubicBezTo>
                  <a:cubicBezTo>
                    <a:pt x="1277" y="1004"/>
                    <a:pt x="1308" y="974"/>
                    <a:pt x="1308" y="974"/>
                  </a:cubicBezTo>
                  <a:cubicBezTo>
                    <a:pt x="1308" y="965"/>
                    <a:pt x="1313" y="961"/>
                    <a:pt x="1321" y="961"/>
                  </a:cubicBezTo>
                  <a:cubicBezTo>
                    <a:pt x="1341" y="961"/>
                    <a:pt x="1378" y="982"/>
                    <a:pt x="1399" y="1004"/>
                  </a:cubicBezTo>
                  <a:cubicBezTo>
                    <a:pt x="1399" y="1004"/>
                    <a:pt x="1369" y="1034"/>
                    <a:pt x="1338" y="1065"/>
                  </a:cubicBezTo>
                  <a:cubicBezTo>
                    <a:pt x="1273" y="1130"/>
                    <a:pt x="1270" y="1180"/>
                    <a:pt x="1319" y="1180"/>
                  </a:cubicBezTo>
                  <a:cubicBezTo>
                    <a:pt x="1338" y="1180"/>
                    <a:pt x="1365" y="1173"/>
                    <a:pt x="1399" y="1156"/>
                  </a:cubicBezTo>
                  <a:lnTo>
                    <a:pt x="1399" y="1156"/>
                  </a:lnTo>
                  <a:lnTo>
                    <a:pt x="1369" y="1186"/>
                  </a:lnTo>
                  <a:cubicBezTo>
                    <a:pt x="1338" y="1217"/>
                    <a:pt x="1369" y="1247"/>
                    <a:pt x="1460" y="1247"/>
                  </a:cubicBezTo>
                  <a:cubicBezTo>
                    <a:pt x="1468" y="1255"/>
                    <a:pt x="1481" y="1259"/>
                    <a:pt x="1495" y="1259"/>
                  </a:cubicBezTo>
                  <a:cubicBezTo>
                    <a:pt x="1535" y="1259"/>
                    <a:pt x="1590" y="1231"/>
                    <a:pt x="1612" y="1186"/>
                  </a:cubicBezTo>
                  <a:cubicBezTo>
                    <a:pt x="1622" y="1176"/>
                    <a:pt x="1632" y="1173"/>
                    <a:pt x="1641" y="1173"/>
                  </a:cubicBezTo>
                  <a:cubicBezTo>
                    <a:pt x="1659" y="1173"/>
                    <a:pt x="1673" y="1186"/>
                    <a:pt x="1673" y="1186"/>
                  </a:cubicBezTo>
                  <a:cubicBezTo>
                    <a:pt x="1703" y="1217"/>
                    <a:pt x="1703" y="1217"/>
                    <a:pt x="1673" y="1247"/>
                  </a:cubicBezTo>
                  <a:cubicBezTo>
                    <a:pt x="1651" y="1290"/>
                    <a:pt x="1675" y="1333"/>
                    <a:pt x="1723" y="1333"/>
                  </a:cubicBezTo>
                  <a:cubicBezTo>
                    <a:pt x="1743" y="1333"/>
                    <a:pt x="1768" y="1326"/>
                    <a:pt x="1794" y="1308"/>
                  </a:cubicBezTo>
                  <a:lnTo>
                    <a:pt x="1794" y="1308"/>
                  </a:lnTo>
                  <a:lnTo>
                    <a:pt x="1764" y="1369"/>
                  </a:lnTo>
                  <a:cubicBezTo>
                    <a:pt x="1733" y="1399"/>
                    <a:pt x="1733" y="1460"/>
                    <a:pt x="1946" y="1551"/>
                  </a:cubicBezTo>
                  <a:cubicBezTo>
                    <a:pt x="2068" y="1642"/>
                    <a:pt x="2189" y="1703"/>
                    <a:pt x="2159" y="1733"/>
                  </a:cubicBezTo>
                  <a:cubicBezTo>
                    <a:pt x="2129" y="1794"/>
                    <a:pt x="2311" y="1794"/>
                    <a:pt x="2433" y="1794"/>
                  </a:cubicBezTo>
                  <a:cubicBezTo>
                    <a:pt x="2402" y="1825"/>
                    <a:pt x="2433" y="1855"/>
                    <a:pt x="2493" y="1916"/>
                  </a:cubicBezTo>
                  <a:cubicBezTo>
                    <a:pt x="2615" y="1977"/>
                    <a:pt x="2615" y="1977"/>
                    <a:pt x="2585" y="2007"/>
                  </a:cubicBezTo>
                  <a:cubicBezTo>
                    <a:pt x="2531" y="2043"/>
                    <a:pt x="2509" y="2057"/>
                    <a:pt x="2524" y="2057"/>
                  </a:cubicBezTo>
                  <a:cubicBezTo>
                    <a:pt x="2535" y="2057"/>
                    <a:pt x="2565" y="2050"/>
                    <a:pt x="2615" y="2037"/>
                  </a:cubicBezTo>
                  <a:cubicBezTo>
                    <a:pt x="2625" y="2034"/>
                    <a:pt x="2634" y="2033"/>
                    <a:pt x="2643" y="2033"/>
                  </a:cubicBezTo>
                  <a:cubicBezTo>
                    <a:pt x="2718" y="2033"/>
                    <a:pt x="2760" y="2135"/>
                    <a:pt x="2706" y="2189"/>
                  </a:cubicBezTo>
                  <a:cubicBezTo>
                    <a:pt x="2676" y="2220"/>
                    <a:pt x="2706" y="2250"/>
                    <a:pt x="2797" y="2311"/>
                  </a:cubicBezTo>
                  <a:cubicBezTo>
                    <a:pt x="2808" y="2305"/>
                    <a:pt x="2820" y="2303"/>
                    <a:pt x="2831" y="2303"/>
                  </a:cubicBezTo>
                  <a:cubicBezTo>
                    <a:pt x="2880" y="2303"/>
                    <a:pt x="2930" y="2352"/>
                    <a:pt x="2980" y="2402"/>
                  </a:cubicBezTo>
                  <a:cubicBezTo>
                    <a:pt x="3025" y="2448"/>
                    <a:pt x="3048" y="2471"/>
                    <a:pt x="3067" y="2471"/>
                  </a:cubicBezTo>
                  <a:cubicBezTo>
                    <a:pt x="3086" y="2471"/>
                    <a:pt x="3101" y="2448"/>
                    <a:pt x="3132" y="2402"/>
                  </a:cubicBezTo>
                  <a:cubicBezTo>
                    <a:pt x="3155" y="2379"/>
                    <a:pt x="3174" y="2369"/>
                    <a:pt x="3191" y="2369"/>
                  </a:cubicBezTo>
                  <a:cubicBezTo>
                    <a:pt x="3220" y="2369"/>
                    <a:pt x="3246" y="2395"/>
                    <a:pt x="3284" y="2433"/>
                  </a:cubicBezTo>
                  <a:cubicBezTo>
                    <a:pt x="3314" y="2463"/>
                    <a:pt x="3344" y="2493"/>
                    <a:pt x="3314" y="2524"/>
                  </a:cubicBezTo>
                  <a:cubicBezTo>
                    <a:pt x="3314" y="2524"/>
                    <a:pt x="3344" y="2585"/>
                    <a:pt x="3375" y="2615"/>
                  </a:cubicBezTo>
                  <a:cubicBezTo>
                    <a:pt x="3405" y="2615"/>
                    <a:pt x="3436" y="2645"/>
                    <a:pt x="3405" y="2676"/>
                  </a:cubicBezTo>
                  <a:cubicBezTo>
                    <a:pt x="3405" y="2676"/>
                    <a:pt x="3405" y="2736"/>
                    <a:pt x="3466" y="2797"/>
                  </a:cubicBezTo>
                  <a:cubicBezTo>
                    <a:pt x="3527" y="2858"/>
                    <a:pt x="3588" y="2919"/>
                    <a:pt x="3557" y="2949"/>
                  </a:cubicBezTo>
                  <a:cubicBezTo>
                    <a:pt x="3572" y="2964"/>
                    <a:pt x="3580" y="2972"/>
                    <a:pt x="3588" y="2972"/>
                  </a:cubicBezTo>
                  <a:cubicBezTo>
                    <a:pt x="3595" y="2972"/>
                    <a:pt x="3603" y="2964"/>
                    <a:pt x="3618" y="2949"/>
                  </a:cubicBezTo>
                  <a:cubicBezTo>
                    <a:pt x="3627" y="2940"/>
                    <a:pt x="3640" y="2933"/>
                    <a:pt x="3655" y="2933"/>
                  </a:cubicBezTo>
                  <a:cubicBezTo>
                    <a:pt x="3689" y="2933"/>
                    <a:pt x="3737" y="2966"/>
                    <a:pt x="3800" y="3071"/>
                  </a:cubicBezTo>
                  <a:cubicBezTo>
                    <a:pt x="3853" y="3123"/>
                    <a:pt x="3928" y="3198"/>
                    <a:pt x="3967" y="3198"/>
                  </a:cubicBezTo>
                  <a:cubicBezTo>
                    <a:pt x="3973" y="3198"/>
                    <a:pt x="3979" y="3197"/>
                    <a:pt x="3983" y="3192"/>
                  </a:cubicBezTo>
                  <a:cubicBezTo>
                    <a:pt x="4013" y="3223"/>
                    <a:pt x="4013" y="3223"/>
                    <a:pt x="3983" y="3253"/>
                  </a:cubicBezTo>
                  <a:cubicBezTo>
                    <a:pt x="3933" y="3303"/>
                    <a:pt x="3964" y="3352"/>
                    <a:pt x="4044" y="3352"/>
                  </a:cubicBezTo>
                  <a:cubicBezTo>
                    <a:pt x="4062" y="3352"/>
                    <a:pt x="4082" y="3350"/>
                    <a:pt x="4104" y="3344"/>
                  </a:cubicBezTo>
                  <a:cubicBezTo>
                    <a:pt x="4112" y="3336"/>
                    <a:pt x="4121" y="3332"/>
                    <a:pt x="4128" y="3332"/>
                  </a:cubicBezTo>
                  <a:cubicBezTo>
                    <a:pt x="4149" y="3332"/>
                    <a:pt x="4165" y="3361"/>
                    <a:pt x="4165" y="3405"/>
                  </a:cubicBezTo>
                  <a:cubicBezTo>
                    <a:pt x="4165" y="3405"/>
                    <a:pt x="4195" y="3436"/>
                    <a:pt x="4256" y="3436"/>
                  </a:cubicBezTo>
                  <a:cubicBezTo>
                    <a:pt x="4317" y="3436"/>
                    <a:pt x="4317" y="3436"/>
                    <a:pt x="4347" y="3527"/>
                  </a:cubicBezTo>
                  <a:cubicBezTo>
                    <a:pt x="4317" y="3557"/>
                    <a:pt x="4347" y="3588"/>
                    <a:pt x="4378" y="3618"/>
                  </a:cubicBezTo>
                  <a:cubicBezTo>
                    <a:pt x="4469" y="3648"/>
                    <a:pt x="4773" y="3983"/>
                    <a:pt x="4773" y="4043"/>
                  </a:cubicBezTo>
                  <a:cubicBezTo>
                    <a:pt x="4834" y="4043"/>
                    <a:pt x="4834" y="4043"/>
                    <a:pt x="4864" y="4074"/>
                  </a:cubicBezTo>
                  <a:cubicBezTo>
                    <a:pt x="4847" y="4124"/>
                    <a:pt x="4858" y="4147"/>
                    <a:pt x="4882" y="4147"/>
                  </a:cubicBezTo>
                  <a:cubicBezTo>
                    <a:pt x="4901" y="4147"/>
                    <a:pt x="4928" y="4132"/>
                    <a:pt x="4955" y="4104"/>
                  </a:cubicBezTo>
                  <a:lnTo>
                    <a:pt x="4925" y="4074"/>
                  </a:lnTo>
                  <a:lnTo>
                    <a:pt x="4895" y="4043"/>
                  </a:lnTo>
                  <a:cubicBezTo>
                    <a:pt x="4908" y="4030"/>
                    <a:pt x="4924" y="4024"/>
                    <a:pt x="4938" y="4024"/>
                  </a:cubicBezTo>
                  <a:cubicBezTo>
                    <a:pt x="4987" y="4024"/>
                    <a:pt x="5026" y="4094"/>
                    <a:pt x="4955" y="4165"/>
                  </a:cubicBezTo>
                  <a:cubicBezTo>
                    <a:pt x="4936" y="4223"/>
                    <a:pt x="4929" y="4244"/>
                    <a:pt x="4950" y="4244"/>
                  </a:cubicBezTo>
                  <a:cubicBezTo>
                    <a:pt x="4962" y="4244"/>
                    <a:pt x="4983" y="4237"/>
                    <a:pt x="5016" y="4226"/>
                  </a:cubicBezTo>
                  <a:cubicBezTo>
                    <a:pt x="5039" y="4218"/>
                    <a:pt x="5058" y="4214"/>
                    <a:pt x="5073" y="4214"/>
                  </a:cubicBezTo>
                  <a:cubicBezTo>
                    <a:pt x="5119" y="4214"/>
                    <a:pt x="5130" y="4249"/>
                    <a:pt x="5107" y="4317"/>
                  </a:cubicBezTo>
                  <a:cubicBezTo>
                    <a:pt x="5072" y="4353"/>
                    <a:pt x="5057" y="4367"/>
                    <a:pt x="5069" y="4367"/>
                  </a:cubicBezTo>
                  <a:cubicBezTo>
                    <a:pt x="5078" y="4367"/>
                    <a:pt x="5100" y="4360"/>
                    <a:pt x="5138" y="4347"/>
                  </a:cubicBezTo>
                  <a:cubicBezTo>
                    <a:pt x="5187" y="4331"/>
                    <a:pt x="5231" y="4324"/>
                    <a:pt x="5267" y="4324"/>
                  </a:cubicBezTo>
                  <a:cubicBezTo>
                    <a:pt x="5366" y="4324"/>
                    <a:pt x="5401" y="4380"/>
                    <a:pt x="5290" y="4469"/>
                  </a:cubicBezTo>
                  <a:cubicBezTo>
                    <a:pt x="5229" y="4530"/>
                    <a:pt x="5229" y="4591"/>
                    <a:pt x="5259" y="4621"/>
                  </a:cubicBezTo>
                  <a:cubicBezTo>
                    <a:pt x="5268" y="4630"/>
                    <a:pt x="5277" y="4634"/>
                    <a:pt x="5286" y="4634"/>
                  </a:cubicBezTo>
                  <a:cubicBezTo>
                    <a:pt x="5308" y="4634"/>
                    <a:pt x="5329" y="4612"/>
                    <a:pt x="5351" y="4591"/>
                  </a:cubicBezTo>
                  <a:cubicBezTo>
                    <a:pt x="5363" y="4555"/>
                    <a:pt x="5374" y="4538"/>
                    <a:pt x="5385" y="4538"/>
                  </a:cubicBezTo>
                  <a:cubicBezTo>
                    <a:pt x="5400" y="4538"/>
                    <a:pt x="5411" y="4578"/>
                    <a:pt x="5411" y="4651"/>
                  </a:cubicBezTo>
                  <a:cubicBezTo>
                    <a:pt x="5381" y="4834"/>
                    <a:pt x="5442" y="4925"/>
                    <a:pt x="5594" y="4955"/>
                  </a:cubicBezTo>
                  <a:cubicBezTo>
                    <a:pt x="5741" y="5005"/>
                    <a:pt x="5809" y="5094"/>
                    <a:pt x="5749" y="5094"/>
                  </a:cubicBezTo>
                  <a:cubicBezTo>
                    <a:pt x="5735" y="5094"/>
                    <a:pt x="5714" y="5089"/>
                    <a:pt x="5685" y="5077"/>
                  </a:cubicBezTo>
                  <a:cubicBezTo>
                    <a:pt x="5563" y="5077"/>
                    <a:pt x="5563" y="5077"/>
                    <a:pt x="5654" y="5107"/>
                  </a:cubicBezTo>
                  <a:cubicBezTo>
                    <a:pt x="5715" y="5168"/>
                    <a:pt x="5776" y="5229"/>
                    <a:pt x="5806" y="5259"/>
                  </a:cubicBezTo>
                  <a:cubicBezTo>
                    <a:pt x="5824" y="5295"/>
                    <a:pt x="5852" y="5310"/>
                    <a:pt x="5879" y="5310"/>
                  </a:cubicBezTo>
                  <a:cubicBezTo>
                    <a:pt x="5898" y="5310"/>
                    <a:pt x="5915" y="5302"/>
                    <a:pt x="5928" y="5290"/>
                  </a:cubicBezTo>
                  <a:lnTo>
                    <a:pt x="5928" y="5290"/>
                  </a:lnTo>
                  <a:cubicBezTo>
                    <a:pt x="5867" y="5381"/>
                    <a:pt x="5898" y="5472"/>
                    <a:pt x="6019" y="5472"/>
                  </a:cubicBezTo>
                  <a:cubicBezTo>
                    <a:pt x="6050" y="5502"/>
                    <a:pt x="6080" y="5533"/>
                    <a:pt x="6080" y="5533"/>
                  </a:cubicBezTo>
                  <a:cubicBezTo>
                    <a:pt x="6110" y="5563"/>
                    <a:pt x="6110" y="5563"/>
                    <a:pt x="6171" y="5563"/>
                  </a:cubicBezTo>
                  <a:cubicBezTo>
                    <a:pt x="6232" y="5594"/>
                    <a:pt x="6202" y="5654"/>
                    <a:pt x="6202" y="5715"/>
                  </a:cubicBezTo>
                  <a:cubicBezTo>
                    <a:pt x="6202" y="5776"/>
                    <a:pt x="6171" y="5806"/>
                    <a:pt x="6232" y="5806"/>
                  </a:cubicBezTo>
                  <a:cubicBezTo>
                    <a:pt x="6242" y="5796"/>
                    <a:pt x="6259" y="5793"/>
                    <a:pt x="6279" y="5793"/>
                  </a:cubicBezTo>
                  <a:cubicBezTo>
                    <a:pt x="6320" y="5793"/>
                    <a:pt x="6374" y="5806"/>
                    <a:pt x="6414" y="5806"/>
                  </a:cubicBezTo>
                  <a:cubicBezTo>
                    <a:pt x="6464" y="5831"/>
                    <a:pt x="6453" y="5876"/>
                    <a:pt x="6415" y="5876"/>
                  </a:cubicBezTo>
                  <a:cubicBezTo>
                    <a:pt x="6406" y="5876"/>
                    <a:pt x="6396" y="5873"/>
                    <a:pt x="6384" y="5867"/>
                  </a:cubicBezTo>
                  <a:cubicBezTo>
                    <a:pt x="6354" y="5898"/>
                    <a:pt x="6354" y="5898"/>
                    <a:pt x="6384" y="5989"/>
                  </a:cubicBezTo>
                  <a:cubicBezTo>
                    <a:pt x="6384" y="6015"/>
                    <a:pt x="6429" y="6086"/>
                    <a:pt x="6461" y="6086"/>
                  </a:cubicBezTo>
                  <a:cubicBezTo>
                    <a:pt x="6466" y="6086"/>
                    <a:pt x="6471" y="6084"/>
                    <a:pt x="6475" y="6080"/>
                  </a:cubicBezTo>
                  <a:cubicBezTo>
                    <a:pt x="6477" y="6078"/>
                    <a:pt x="6480" y="6077"/>
                    <a:pt x="6483" y="6077"/>
                  </a:cubicBezTo>
                  <a:cubicBezTo>
                    <a:pt x="6525" y="6077"/>
                    <a:pt x="6658" y="6266"/>
                    <a:pt x="6658" y="6323"/>
                  </a:cubicBezTo>
                  <a:cubicBezTo>
                    <a:pt x="6658" y="6323"/>
                    <a:pt x="6658" y="6354"/>
                    <a:pt x="6688" y="6384"/>
                  </a:cubicBezTo>
                  <a:cubicBezTo>
                    <a:pt x="6718" y="6414"/>
                    <a:pt x="6779" y="6445"/>
                    <a:pt x="6810" y="6475"/>
                  </a:cubicBezTo>
                  <a:cubicBezTo>
                    <a:pt x="6810" y="6475"/>
                    <a:pt x="6840" y="6506"/>
                    <a:pt x="6901" y="6506"/>
                  </a:cubicBezTo>
                  <a:cubicBezTo>
                    <a:pt x="6901" y="6536"/>
                    <a:pt x="6931" y="6566"/>
                    <a:pt x="6901" y="6597"/>
                  </a:cubicBezTo>
                  <a:cubicBezTo>
                    <a:pt x="6992" y="6597"/>
                    <a:pt x="6992" y="6597"/>
                    <a:pt x="6961" y="6688"/>
                  </a:cubicBezTo>
                  <a:cubicBezTo>
                    <a:pt x="6870" y="6718"/>
                    <a:pt x="6870" y="6718"/>
                    <a:pt x="6961" y="6718"/>
                  </a:cubicBezTo>
                  <a:cubicBezTo>
                    <a:pt x="7022" y="6718"/>
                    <a:pt x="7022" y="6718"/>
                    <a:pt x="7022" y="6779"/>
                  </a:cubicBezTo>
                  <a:cubicBezTo>
                    <a:pt x="7001" y="6801"/>
                    <a:pt x="7010" y="6822"/>
                    <a:pt x="7027" y="6822"/>
                  </a:cubicBezTo>
                  <a:cubicBezTo>
                    <a:pt x="7035" y="6822"/>
                    <a:pt x="7044" y="6818"/>
                    <a:pt x="7053" y="6809"/>
                  </a:cubicBezTo>
                  <a:cubicBezTo>
                    <a:pt x="7144" y="6809"/>
                    <a:pt x="7265" y="6870"/>
                    <a:pt x="7174" y="6931"/>
                  </a:cubicBezTo>
                  <a:cubicBezTo>
                    <a:pt x="7174" y="6931"/>
                    <a:pt x="7205" y="6961"/>
                    <a:pt x="7265" y="6961"/>
                  </a:cubicBezTo>
                  <a:cubicBezTo>
                    <a:pt x="7357" y="6961"/>
                    <a:pt x="7357" y="6961"/>
                    <a:pt x="7265" y="7022"/>
                  </a:cubicBezTo>
                  <a:cubicBezTo>
                    <a:pt x="7241" y="7072"/>
                    <a:pt x="7236" y="7122"/>
                    <a:pt x="7301" y="7122"/>
                  </a:cubicBezTo>
                  <a:cubicBezTo>
                    <a:pt x="7316" y="7122"/>
                    <a:pt x="7334" y="7119"/>
                    <a:pt x="7357" y="7113"/>
                  </a:cubicBezTo>
                  <a:cubicBezTo>
                    <a:pt x="7357" y="7113"/>
                    <a:pt x="7417" y="7144"/>
                    <a:pt x="7387" y="7205"/>
                  </a:cubicBezTo>
                  <a:cubicBezTo>
                    <a:pt x="7387" y="7282"/>
                    <a:pt x="7452" y="7468"/>
                    <a:pt x="7509" y="7468"/>
                  </a:cubicBezTo>
                  <a:cubicBezTo>
                    <a:pt x="7520" y="7468"/>
                    <a:pt x="7530" y="7462"/>
                    <a:pt x="7539" y="7448"/>
                  </a:cubicBezTo>
                  <a:lnTo>
                    <a:pt x="7600" y="7509"/>
                  </a:lnTo>
                  <a:cubicBezTo>
                    <a:pt x="7600" y="7630"/>
                    <a:pt x="7600" y="7661"/>
                    <a:pt x="7661" y="7661"/>
                  </a:cubicBezTo>
                  <a:lnTo>
                    <a:pt x="7721" y="7691"/>
                  </a:lnTo>
                  <a:cubicBezTo>
                    <a:pt x="7691" y="7691"/>
                    <a:pt x="7691" y="7752"/>
                    <a:pt x="7691" y="7813"/>
                  </a:cubicBezTo>
                  <a:cubicBezTo>
                    <a:pt x="7706" y="7828"/>
                    <a:pt x="7714" y="7835"/>
                    <a:pt x="7721" y="7835"/>
                  </a:cubicBezTo>
                  <a:cubicBezTo>
                    <a:pt x="7729" y="7835"/>
                    <a:pt x="7737" y="7828"/>
                    <a:pt x="7752" y="7813"/>
                  </a:cubicBezTo>
                  <a:cubicBezTo>
                    <a:pt x="7763" y="7789"/>
                    <a:pt x="7775" y="7779"/>
                    <a:pt x="7785" y="7779"/>
                  </a:cubicBezTo>
                  <a:cubicBezTo>
                    <a:pt x="7801" y="7779"/>
                    <a:pt x="7813" y="7805"/>
                    <a:pt x="7813" y="7843"/>
                  </a:cubicBezTo>
                  <a:cubicBezTo>
                    <a:pt x="7843" y="7873"/>
                    <a:pt x="7813" y="7934"/>
                    <a:pt x="7782" y="7934"/>
                  </a:cubicBezTo>
                  <a:lnTo>
                    <a:pt x="7813" y="7995"/>
                  </a:lnTo>
                  <a:cubicBezTo>
                    <a:pt x="7838" y="7969"/>
                    <a:pt x="7859" y="7960"/>
                    <a:pt x="7871" y="7960"/>
                  </a:cubicBezTo>
                  <a:cubicBezTo>
                    <a:pt x="7888" y="7960"/>
                    <a:pt x="7891" y="7977"/>
                    <a:pt x="7873" y="7995"/>
                  </a:cubicBezTo>
                  <a:cubicBezTo>
                    <a:pt x="7843" y="8056"/>
                    <a:pt x="7873" y="8086"/>
                    <a:pt x="7904" y="8116"/>
                  </a:cubicBezTo>
                  <a:cubicBezTo>
                    <a:pt x="7924" y="8116"/>
                    <a:pt x="7917" y="8144"/>
                    <a:pt x="7911" y="8144"/>
                  </a:cubicBezTo>
                  <a:cubicBezTo>
                    <a:pt x="7907" y="8144"/>
                    <a:pt x="7904" y="8137"/>
                    <a:pt x="7904" y="8116"/>
                  </a:cubicBezTo>
                  <a:lnTo>
                    <a:pt x="7873" y="8147"/>
                  </a:lnTo>
                  <a:cubicBezTo>
                    <a:pt x="7858" y="8177"/>
                    <a:pt x="7858" y="8185"/>
                    <a:pt x="7866" y="8185"/>
                  </a:cubicBezTo>
                  <a:cubicBezTo>
                    <a:pt x="7873" y="8185"/>
                    <a:pt x="7889" y="8177"/>
                    <a:pt x="7904" y="8177"/>
                  </a:cubicBezTo>
                  <a:lnTo>
                    <a:pt x="7965" y="8238"/>
                  </a:lnTo>
                  <a:cubicBezTo>
                    <a:pt x="7965" y="8259"/>
                    <a:pt x="7979" y="8294"/>
                    <a:pt x="7998" y="8294"/>
                  </a:cubicBezTo>
                  <a:cubicBezTo>
                    <a:pt x="8006" y="8294"/>
                    <a:pt x="8016" y="8287"/>
                    <a:pt x="8025" y="8268"/>
                  </a:cubicBezTo>
                  <a:cubicBezTo>
                    <a:pt x="8043" y="8251"/>
                    <a:pt x="8060" y="8233"/>
                    <a:pt x="8078" y="8233"/>
                  </a:cubicBezTo>
                  <a:cubicBezTo>
                    <a:pt x="8091" y="8233"/>
                    <a:pt x="8104" y="8243"/>
                    <a:pt x="8117" y="8268"/>
                  </a:cubicBezTo>
                  <a:cubicBezTo>
                    <a:pt x="8123" y="8262"/>
                    <a:pt x="8127" y="8260"/>
                    <a:pt x="8129" y="8260"/>
                  </a:cubicBezTo>
                  <a:cubicBezTo>
                    <a:pt x="8134" y="8260"/>
                    <a:pt x="8125" y="8277"/>
                    <a:pt x="8120" y="8277"/>
                  </a:cubicBezTo>
                  <a:cubicBezTo>
                    <a:pt x="8118" y="8277"/>
                    <a:pt x="8117" y="8275"/>
                    <a:pt x="8117" y="8268"/>
                  </a:cubicBezTo>
                  <a:cubicBezTo>
                    <a:pt x="8086" y="8268"/>
                    <a:pt x="8025" y="8299"/>
                    <a:pt x="8056" y="8329"/>
                  </a:cubicBezTo>
                  <a:cubicBezTo>
                    <a:pt x="8086" y="8360"/>
                    <a:pt x="8025" y="8390"/>
                    <a:pt x="8025" y="8390"/>
                  </a:cubicBezTo>
                  <a:cubicBezTo>
                    <a:pt x="7934" y="8390"/>
                    <a:pt x="8056" y="8512"/>
                    <a:pt x="8117" y="8542"/>
                  </a:cubicBezTo>
                  <a:cubicBezTo>
                    <a:pt x="8238" y="8572"/>
                    <a:pt x="8238" y="8603"/>
                    <a:pt x="8177" y="8664"/>
                  </a:cubicBezTo>
                  <a:cubicBezTo>
                    <a:pt x="8113" y="8685"/>
                    <a:pt x="8155" y="8707"/>
                    <a:pt x="8228" y="8707"/>
                  </a:cubicBezTo>
                  <a:cubicBezTo>
                    <a:pt x="8258" y="8707"/>
                    <a:pt x="8294" y="8703"/>
                    <a:pt x="8329" y="8694"/>
                  </a:cubicBezTo>
                  <a:lnTo>
                    <a:pt x="8481" y="8694"/>
                  </a:lnTo>
                  <a:lnTo>
                    <a:pt x="8360" y="8755"/>
                  </a:lnTo>
                  <a:cubicBezTo>
                    <a:pt x="8238" y="8876"/>
                    <a:pt x="8238" y="8876"/>
                    <a:pt x="8360" y="8937"/>
                  </a:cubicBezTo>
                  <a:cubicBezTo>
                    <a:pt x="8451" y="8998"/>
                    <a:pt x="8451" y="8998"/>
                    <a:pt x="8390" y="8998"/>
                  </a:cubicBezTo>
                  <a:cubicBezTo>
                    <a:pt x="8360" y="9028"/>
                    <a:pt x="8390" y="9059"/>
                    <a:pt x="8451" y="9180"/>
                  </a:cubicBezTo>
                  <a:cubicBezTo>
                    <a:pt x="8474" y="9273"/>
                    <a:pt x="8497" y="9313"/>
                    <a:pt x="8521" y="9313"/>
                  </a:cubicBezTo>
                  <a:cubicBezTo>
                    <a:pt x="8528" y="9313"/>
                    <a:pt x="8535" y="9309"/>
                    <a:pt x="8542" y="9302"/>
                  </a:cubicBezTo>
                  <a:lnTo>
                    <a:pt x="8603" y="9393"/>
                  </a:lnTo>
                  <a:cubicBezTo>
                    <a:pt x="8560" y="9436"/>
                    <a:pt x="8578" y="9479"/>
                    <a:pt x="8613" y="9479"/>
                  </a:cubicBezTo>
                  <a:cubicBezTo>
                    <a:pt x="8628" y="9479"/>
                    <a:pt x="8646" y="9472"/>
                    <a:pt x="8664" y="9454"/>
                  </a:cubicBezTo>
                  <a:cubicBezTo>
                    <a:pt x="8664" y="9454"/>
                    <a:pt x="8694" y="9484"/>
                    <a:pt x="8694" y="9515"/>
                  </a:cubicBezTo>
                  <a:lnTo>
                    <a:pt x="8664" y="9545"/>
                  </a:lnTo>
                  <a:cubicBezTo>
                    <a:pt x="8603" y="9545"/>
                    <a:pt x="8664" y="9636"/>
                    <a:pt x="8785" y="9940"/>
                  </a:cubicBezTo>
                  <a:cubicBezTo>
                    <a:pt x="8910" y="10240"/>
                    <a:pt x="8953" y="10314"/>
                    <a:pt x="8998" y="10314"/>
                  </a:cubicBezTo>
                  <a:cubicBezTo>
                    <a:pt x="9008" y="10314"/>
                    <a:pt x="9018" y="10310"/>
                    <a:pt x="9028" y="10305"/>
                  </a:cubicBezTo>
                  <a:cubicBezTo>
                    <a:pt x="9150" y="10305"/>
                    <a:pt x="9150" y="10335"/>
                    <a:pt x="9059" y="10366"/>
                  </a:cubicBezTo>
                  <a:cubicBezTo>
                    <a:pt x="9034" y="10390"/>
                    <a:pt x="9010" y="10435"/>
                    <a:pt x="9033" y="10435"/>
                  </a:cubicBezTo>
                  <a:cubicBezTo>
                    <a:pt x="9039" y="10435"/>
                    <a:pt x="9047" y="10432"/>
                    <a:pt x="9059" y="10427"/>
                  </a:cubicBezTo>
                  <a:cubicBezTo>
                    <a:pt x="9059" y="10427"/>
                    <a:pt x="9089" y="10518"/>
                    <a:pt x="9059" y="10579"/>
                  </a:cubicBezTo>
                  <a:cubicBezTo>
                    <a:pt x="9028" y="10700"/>
                    <a:pt x="9089" y="10731"/>
                    <a:pt x="9120" y="10731"/>
                  </a:cubicBezTo>
                  <a:cubicBezTo>
                    <a:pt x="9142" y="10697"/>
                    <a:pt x="9156" y="10684"/>
                    <a:pt x="9163" y="10684"/>
                  </a:cubicBezTo>
                  <a:cubicBezTo>
                    <a:pt x="9176" y="10684"/>
                    <a:pt x="9169" y="10722"/>
                    <a:pt x="9150" y="10761"/>
                  </a:cubicBezTo>
                  <a:cubicBezTo>
                    <a:pt x="9125" y="10811"/>
                    <a:pt x="9100" y="10860"/>
                    <a:pt x="9109" y="10860"/>
                  </a:cubicBezTo>
                  <a:cubicBezTo>
                    <a:pt x="9110" y="10860"/>
                    <a:pt x="9114" y="10858"/>
                    <a:pt x="9120" y="10852"/>
                  </a:cubicBezTo>
                  <a:cubicBezTo>
                    <a:pt x="9180" y="10882"/>
                    <a:pt x="9302" y="11095"/>
                    <a:pt x="9241" y="11126"/>
                  </a:cubicBezTo>
                  <a:cubicBezTo>
                    <a:pt x="9241" y="11126"/>
                    <a:pt x="9241" y="11156"/>
                    <a:pt x="9272" y="11217"/>
                  </a:cubicBezTo>
                  <a:cubicBezTo>
                    <a:pt x="9276" y="11213"/>
                    <a:pt x="9280" y="11211"/>
                    <a:pt x="9284" y="11211"/>
                  </a:cubicBezTo>
                  <a:cubicBezTo>
                    <a:pt x="9310" y="11211"/>
                    <a:pt x="9336" y="11290"/>
                    <a:pt x="9363" y="11369"/>
                  </a:cubicBezTo>
                  <a:cubicBezTo>
                    <a:pt x="9393" y="11430"/>
                    <a:pt x="9393" y="11460"/>
                    <a:pt x="9363" y="11490"/>
                  </a:cubicBezTo>
                  <a:cubicBezTo>
                    <a:pt x="9348" y="11483"/>
                    <a:pt x="9336" y="11479"/>
                    <a:pt x="9329" y="11479"/>
                  </a:cubicBezTo>
                  <a:cubicBezTo>
                    <a:pt x="9308" y="11479"/>
                    <a:pt x="9325" y="11513"/>
                    <a:pt x="9393" y="11582"/>
                  </a:cubicBezTo>
                  <a:cubicBezTo>
                    <a:pt x="9393" y="11612"/>
                    <a:pt x="9484" y="11612"/>
                    <a:pt x="9515" y="11673"/>
                  </a:cubicBezTo>
                  <a:cubicBezTo>
                    <a:pt x="9524" y="11664"/>
                    <a:pt x="9535" y="11660"/>
                    <a:pt x="9548" y="11660"/>
                  </a:cubicBezTo>
                  <a:cubicBezTo>
                    <a:pt x="9578" y="11660"/>
                    <a:pt x="9615" y="11682"/>
                    <a:pt x="9636" y="11703"/>
                  </a:cubicBezTo>
                  <a:lnTo>
                    <a:pt x="9576" y="11734"/>
                  </a:lnTo>
                  <a:cubicBezTo>
                    <a:pt x="9545" y="11734"/>
                    <a:pt x="9515" y="11764"/>
                    <a:pt x="9515" y="11764"/>
                  </a:cubicBezTo>
                  <a:cubicBezTo>
                    <a:pt x="9515" y="11794"/>
                    <a:pt x="9545" y="11825"/>
                    <a:pt x="9576" y="11825"/>
                  </a:cubicBezTo>
                  <a:cubicBezTo>
                    <a:pt x="9545" y="11855"/>
                    <a:pt x="9545" y="11916"/>
                    <a:pt x="9576" y="11977"/>
                  </a:cubicBezTo>
                  <a:cubicBezTo>
                    <a:pt x="9606" y="12068"/>
                    <a:pt x="9636" y="12159"/>
                    <a:pt x="9697" y="12190"/>
                  </a:cubicBezTo>
                  <a:cubicBezTo>
                    <a:pt x="9606" y="12250"/>
                    <a:pt x="9697" y="12493"/>
                    <a:pt x="9788" y="12493"/>
                  </a:cubicBezTo>
                  <a:cubicBezTo>
                    <a:pt x="9819" y="12493"/>
                    <a:pt x="9849" y="12524"/>
                    <a:pt x="9819" y="12585"/>
                  </a:cubicBezTo>
                  <a:cubicBezTo>
                    <a:pt x="9788" y="12645"/>
                    <a:pt x="9788" y="12645"/>
                    <a:pt x="9819" y="12676"/>
                  </a:cubicBezTo>
                  <a:cubicBezTo>
                    <a:pt x="9879" y="12676"/>
                    <a:pt x="9849" y="12737"/>
                    <a:pt x="9819" y="12797"/>
                  </a:cubicBezTo>
                  <a:cubicBezTo>
                    <a:pt x="9758" y="12858"/>
                    <a:pt x="9758" y="12889"/>
                    <a:pt x="9819" y="12919"/>
                  </a:cubicBezTo>
                  <a:cubicBezTo>
                    <a:pt x="9879" y="13010"/>
                    <a:pt x="9910" y="13071"/>
                    <a:pt x="9910" y="13132"/>
                  </a:cubicBezTo>
                  <a:cubicBezTo>
                    <a:pt x="9947" y="13169"/>
                    <a:pt x="9973" y="13195"/>
                    <a:pt x="9995" y="13195"/>
                  </a:cubicBezTo>
                  <a:cubicBezTo>
                    <a:pt x="10008" y="13195"/>
                    <a:pt x="10020" y="13185"/>
                    <a:pt x="10031" y="13162"/>
                  </a:cubicBezTo>
                  <a:cubicBezTo>
                    <a:pt x="10062" y="13162"/>
                    <a:pt x="10123" y="13193"/>
                    <a:pt x="10123" y="13193"/>
                  </a:cubicBezTo>
                  <a:cubicBezTo>
                    <a:pt x="10160" y="13230"/>
                    <a:pt x="10163" y="13256"/>
                    <a:pt x="10152" y="13256"/>
                  </a:cubicBezTo>
                  <a:cubicBezTo>
                    <a:pt x="10146" y="13256"/>
                    <a:pt x="10134" y="13246"/>
                    <a:pt x="10123" y="13223"/>
                  </a:cubicBezTo>
                  <a:cubicBezTo>
                    <a:pt x="10099" y="13200"/>
                    <a:pt x="10090" y="13190"/>
                    <a:pt x="10083" y="13190"/>
                  </a:cubicBezTo>
                  <a:cubicBezTo>
                    <a:pt x="10072" y="13190"/>
                    <a:pt x="10069" y="13216"/>
                    <a:pt x="10031" y="13253"/>
                  </a:cubicBezTo>
                  <a:cubicBezTo>
                    <a:pt x="10001" y="13314"/>
                    <a:pt x="10031" y="13405"/>
                    <a:pt x="10031" y="13436"/>
                  </a:cubicBezTo>
                  <a:cubicBezTo>
                    <a:pt x="10062" y="13466"/>
                    <a:pt x="10062" y="13557"/>
                    <a:pt x="10062" y="13588"/>
                  </a:cubicBezTo>
                  <a:cubicBezTo>
                    <a:pt x="10062" y="13740"/>
                    <a:pt x="10062" y="13770"/>
                    <a:pt x="10123" y="13770"/>
                  </a:cubicBezTo>
                  <a:cubicBezTo>
                    <a:pt x="10127" y="13768"/>
                    <a:pt x="10130" y="13766"/>
                    <a:pt x="10134" y="13765"/>
                  </a:cubicBezTo>
                  <a:lnTo>
                    <a:pt x="10134" y="13765"/>
                  </a:lnTo>
                  <a:cubicBezTo>
                    <a:pt x="10083" y="13878"/>
                    <a:pt x="10192" y="14259"/>
                    <a:pt x="10275" y="14287"/>
                  </a:cubicBezTo>
                  <a:lnTo>
                    <a:pt x="10214" y="14287"/>
                  </a:lnTo>
                  <a:cubicBezTo>
                    <a:pt x="10183" y="14317"/>
                    <a:pt x="10183" y="14348"/>
                    <a:pt x="10214" y="14439"/>
                  </a:cubicBezTo>
                  <a:cubicBezTo>
                    <a:pt x="10214" y="14469"/>
                    <a:pt x="10305" y="14621"/>
                    <a:pt x="10305" y="14743"/>
                  </a:cubicBezTo>
                  <a:cubicBezTo>
                    <a:pt x="10335" y="14925"/>
                    <a:pt x="10366" y="15047"/>
                    <a:pt x="10396" y="15047"/>
                  </a:cubicBezTo>
                  <a:cubicBezTo>
                    <a:pt x="10396" y="15077"/>
                    <a:pt x="10396" y="15077"/>
                    <a:pt x="10366" y="15077"/>
                  </a:cubicBezTo>
                  <a:cubicBezTo>
                    <a:pt x="10354" y="15071"/>
                    <a:pt x="10346" y="15069"/>
                    <a:pt x="10340" y="15069"/>
                  </a:cubicBezTo>
                  <a:cubicBezTo>
                    <a:pt x="10316" y="15069"/>
                    <a:pt x="10335" y="15113"/>
                    <a:pt x="10335" y="15138"/>
                  </a:cubicBezTo>
                  <a:cubicBezTo>
                    <a:pt x="10335" y="15168"/>
                    <a:pt x="10366" y="15168"/>
                    <a:pt x="10427" y="15168"/>
                  </a:cubicBezTo>
                  <a:cubicBezTo>
                    <a:pt x="10457" y="15168"/>
                    <a:pt x="10457" y="15199"/>
                    <a:pt x="10427" y="15290"/>
                  </a:cubicBezTo>
                  <a:cubicBezTo>
                    <a:pt x="10396" y="15381"/>
                    <a:pt x="10427" y="15533"/>
                    <a:pt x="10487" y="15624"/>
                  </a:cubicBezTo>
                  <a:cubicBezTo>
                    <a:pt x="10487" y="15655"/>
                    <a:pt x="10487" y="15715"/>
                    <a:pt x="10457" y="15715"/>
                  </a:cubicBezTo>
                  <a:cubicBezTo>
                    <a:pt x="10427" y="15746"/>
                    <a:pt x="10396" y="15837"/>
                    <a:pt x="10487" y="15928"/>
                  </a:cubicBezTo>
                  <a:cubicBezTo>
                    <a:pt x="10487" y="15959"/>
                    <a:pt x="10487" y="15959"/>
                    <a:pt x="10457" y="15959"/>
                  </a:cubicBezTo>
                  <a:cubicBezTo>
                    <a:pt x="10396" y="16019"/>
                    <a:pt x="10366" y="16019"/>
                    <a:pt x="10457" y="16050"/>
                  </a:cubicBezTo>
                  <a:cubicBezTo>
                    <a:pt x="10518" y="16141"/>
                    <a:pt x="10518" y="16263"/>
                    <a:pt x="10487" y="16354"/>
                  </a:cubicBezTo>
                  <a:cubicBezTo>
                    <a:pt x="10487" y="16384"/>
                    <a:pt x="10487" y="16414"/>
                    <a:pt x="10548" y="16414"/>
                  </a:cubicBezTo>
                  <a:lnTo>
                    <a:pt x="10579" y="16414"/>
                  </a:lnTo>
                  <a:cubicBezTo>
                    <a:pt x="10487" y="16475"/>
                    <a:pt x="10487" y="16475"/>
                    <a:pt x="10579" y="16506"/>
                  </a:cubicBezTo>
                  <a:cubicBezTo>
                    <a:pt x="10639" y="16506"/>
                    <a:pt x="10639" y="16536"/>
                    <a:pt x="10579" y="16536"/>
                  </a:cubicBezTo>
                  <a:cubicBezTo>
                    <a:pt x="10548" y="16597"/>
                    <a:pt x="10548" y="16627"/>
                    <a:pt x="10548" y="16627"/>
                  </a:cubicBezTo>
                  <a:cubicBezTo>
                    <a:pt x="10548" y="16658"/>
                    <a:pt x="10609" y="16870"/>
                    <a:pt x="10639" y="17083"/>
                  </a:cubicBezTo>
                  <a:cubicBezTo>
                    <a:pt x="10639" y="17418"/>
                    <a:pt x="10670" y="17539"/>
                    <a:pt x="10700" y="17539"/>
                  </a:cubicBezTo>
                  <a:cubicBezTo>
                    <a:pt x="10761" y="17600"/>
                    <a:pt x="10761" y="17600"/>
                    <a:pt x="10700" y="17630"/>
                  </a:cubicBezTo>
                  <a:cubicBezTo>
                    <a:pt x="10670" y="17691"/>
                    <a:pt x="10670" y="17721"/>
                    <a:pt x="10670" y="17752"/>
                  </a:cubicBezTo>
                  <a:cubicBezTo>
                    <a:pt x="10670" y="17813"/>
                    <a:pt x="10670" y="17843"/>
                    <a:pt x="10609" y="17843"/>
                  </a:cubicBezTo>
                  <a:cubicBezTo>
                    <a:pt x="10670" y="17904"/>
                    <a:pt x="10670" y="17904"/>
                    <a:pt x="10639" y="17934"/>
                  </a:cubicBezTo>
                  <a:cubicBezTo>
                    <a:pt x="10609" y="17934"/>
                    <a:pt x="10609" y="17965"/>
                    <a:pt x="10639" y="18025"/>
                  </a:cubicBezTo>
                  <a:cubicBezTo>
                    <a:pt x="10731" y="18056"/>
                    <a:pt x="10731" y="18056"/>
                    <a:pt x="10639" y="18056"/>
                  </a:cubicBezTo>
                  <a:cubicBezTo>
                    <a:pt x="10612" y="18056"/>
                    <a:pt x="10585" y="18152"/>
                    <a:pt x="10601" y="18152"/>
                  </a:cubicBezTo>
                  <a:cubicBezTo>
                    <a:pt x="10603" y="18152"/>
                    <a:pt x="10606" y="18150"/>
                    <a:pt x="10609" y="18147"/>
                  </a:cubicBezTo>
                  <a:cubicBezTo>
                    <a:pt x="10639" y="18147"/>
                    <a:pt x="10639" y="18238"/>
                    <a:pt x="10700" y="18269"/>
                  </a:cubicBezTo>
                  <a:cubicBezTo>
                    <a:pt x="10700" y="18299"/>
                    <a:pt x="10700" y="18360"/>
                    <a:pt x="10639" y="18360"/>
                  </a:cubicBezTo>
                  <a:cubicBezTo>
                    <a:pt x="10609" y="18390"/>
                    <a:pt x="10639" y="18603"/>
                    <a:pt x="10700" y="18633"/>
                  </a:cubicBezTo>
                  <a:cubicBezTo>
                    <a:pt x="10731" y="18633"/>
                    <a:pt x="10731" y="18694"/>
                    <a:pt x="10700" y="18694"/>
                  </a:cubicBezTo>
                  <a:cubicBezTo>
                    <a:pt x="10639" y="18694"/>
                    <a:pt x="10639" y="18725"/>
                    <a:pt x="10639" y="18785"/>
                  </a:cubicBezTo>
                  <a:cubicBezTo>
                    <a:pt x="10700" y="18816"/>
                    <a:pt x="10639" y="18816"/>
                    <a:pt x="10609" y="18816"/>
                  </a:cubicBezTo>
                  <a:cubicBezTo>
                    <a:pt x="10594" y="18808"/>
                    <a:pt x="10582" y="18804"/>
                    <a:pt x="10574" y="18804"/>
                  </a:cubicBezTo>
                  <a:cubicBezTo>
                    <a:pt x="10548" y="18804"/>
                    <a:pt x="10548" y="18839"/>
                    <a:pt x="10548" y="18907"/>
                  </a:cubicBezTo>
                  <a:cubicBezTo>
                    <a:pt x="10609" y="18937"/>
                    <a:pt x="10579" y="19120"/>
                    <a:pt x="10579" y="19241"/>
                  </a:cubicBezTo>
                  <a:cubicBezTo>
                    <a:pt x="10579" y="19454"/>
                    <a:pt x="10609" y="19484"/>
                    <a:pt x="10700" y="19576"/>
                  </a:cubicBezTo>
                  <a:lnTo>
                    <a:pt x="10761" y="19636"/>
                  </a:lnTo>
                  <a:lnTo>
                    <a:pt x="10700" y="19636"/>
                  </a:lnTo>
                  <a:cubicBezTo>
                    <a:pt x="10688" y="19630"/>
                    <a:pt x="10675" y="19628"/>
                    <a:pt x="10661" y="19628"/>
                  </a:cubicBezTo>
                  <a:cubicBezTo>
                    <a:pt x="10607" y="19628"/>
                    <a:pt x="10548" y="19667"/>
                    <a:pt x="10548" y="19667"/>
                  </a:cubicBezTo>
                  <a:cubicBezTo>
                    <a:pt x="10548" y="19697"/>
                    <a:pt x="10579" y="19697"/>
                    <a:pt x="10639" y="19697"/>
                  </a:cubicBezTo>
                  <a:cubicBezTo>
                    <a:pt x="10670" y="19697"/>
                    <a:pt x="10670" y="19758"/>
                    <a:pt x="10609" y="19819"/>
                  </a:cubicBezTo>
                  <a:cubicBezTo>
                    <a:pt x="10579" y="19910"/>
                    <a:pt x="10579" y="19940"/>
                    <a:pt x="10609" y="20001"/>
                  </a:cubicBezTo>
                  <a:cubicBezTo>
                    <a:pt x="10609" y="20032"/>
                    <a:pt x="10609" y="20092"/>
                    <a:pt x="10548" y="20123"/>
                  </a:cubicBezTo>
                  <a:cubicBezTo>
                    <a:pt x="10548" y="20153"/>
                    <a:pt x="10548" y="20153"/>
                    <a:pt x="10609" y="20153"/>
                  </a:cubicBezTo>
                  <a:cubicBezTo>
                    <a:pt x="10639" y="20184"/>
                    <a:pt x="10639" y="20214"/>
                    <a:pt x="10579" y="20244"/>
                  </a:cubicBezTo>
                  <a:cubicBezTo>
                    <a:pt x="10487" y="20275"/>
                    <a:pt x="10487" y="20396"/>
                    <a:pt x="10518" y="20427"/>
                  </a:cubicBezTo>
                  <a:cubicBezTo>
                    <a:pt x="10579" y="20427"/>
                    <a:pt x="10579" y="20457"/>
                    <a:pt x="10579" y="20487"/>
                  </a:cubicBezTo>
                  <a:cubicBezTo>
                    <a:pt x="10548" y="20548"/>
                    <a:pt x="10548" y="20579"/>
                    <a:pt x="10609" y="20639"/>
                  </a:cubicBezTo>
                  <a:lnTo>
                    <a:pt x="10579" y="20700"/>
                  </a:lnTo>
                  <a:cubicBezTo>
                    <a:pt x="10579" y="20719"/>
                    <a:pt x="10576" y="20726"/>
                    <a:pt x="10572" y="20726"/>
                  </a:cubicBezTo>
                  <a:cubicBezTo>
                    <a:pt x="10563" y="20726"/>
                    <a:pt x="10548" y="20691"/>
                    <a:pt x="10548" y="20670"/>
                  </a:cubicBezTo>
                  <a:lnTo>
                    <a:pt x="10487" y="20700"/>
                  </a:lnTo>
                  <a:cubicBezTo>
                    <a:pt x="10487" y="20791"/>
                    <a:pt x="10487" y="20822"/>
                    <a:pt x="10518" y="20883"/>
                  </a:cubicBezTo>
                  <a:cubicBezTo>
                    <a:pt x="10609" y="20913"/>
                    <a:pt x="10609" y="20913"/>
                    <a:pt x="10518" y="20913"/>
                  </a:cubicBezTo>
                  <a:cubicBezTo>
                    <a:pt x="10487" y="20913"/>
                    <a:pt x="10427" y="20943"/>
                    <a:pt x="10457" y="21004"/>
                  </a:cubicBezTo>
                  <a:cubicBezTo>
                    <a:pt x="10548" y="21035"/>
                    <a:pt x="10518" y="21095"/>
                    <a:pt x="10457" y="21095"/>
                  </a:cubicBezTo>
                  <a:cubicBezTo>
                    <a:pt x="10424" y="21073"/>
                    <a:pt x="10402" y="21059"/>
                    <a:pt x="10394" y="21059"/>
                  </a:cubicBezTo>
                  <a:cubicBezTo>
                    <a:pt x="10378" y="21059"/>
                    <a:pt x="10399" y="21101"/>
                    <a:pt x="10457" y="21217"/>
                  </a:cubicBezTo>
                  <a:cubicBezTo>
                    <a:pt x="10427" y="21278"/>
                    <a:pt x="10457" y="21460"/>
                    <a:pt x="10457" y="21582"/>
                  </a:cubicBezTo>
                  <a:cubicBezTo>
                    <a:pt x="10427" y="21764"/>
                    <a:pt x="10427" y="21825"/>
                    <a:pt x="10366" y="21886"/>
                  </a:cubicBezTo>
                  <a:cubicBezTo>
                    <a:pt x="10347" y="21879"/>
                    <a:pt x="10331" y="21877"/>
                    <a:pt x="10320" y="21877"/>
                  </a:cubicBezTo>
                  <a:cubicBezTo>
                    <a:pt x="10289" y="21877"/>
                    <a:pt x="10286" y="21894"/>
                    <a:pt x="10305" y="21894"/>
                  </a:cubicBezTo>
                  <a:cubicBezTo>
                    <a:pt x="10312" y="21894"/>
                    <a:pt x="10323" y="21892"/>
                    <a:pt x="10335" y="21886"/>
                  </a:cubicBezTo>
                  <a:cubicBezTo>
                    <a:pt x="10427" y="21886"/>
                    <a:pt x="10427" y="21916"/>
                    <a:pt x="10396" y="22038"/>
                  </a:cubicBezTo>
                  <a:cubicBezTo>
                    <a:pt x="10335" y="22159"/>
                    <a:pt x="10366" y="22250"/>
                    <a:pt x="10427" y="22311"/>
                  </a:cubicBezTo>
                  <a:lnTo>
                    <a:pt x="10427" y="22220"/>
                  </a:lnTo>
                  <a:cubicBezTo>
                    <a:pt x="10518" y="22220"/>
                    <a:pt x="10518" y="22281"/>
                    <a:pt x="10457" y="22342"/>
                  </a:cubicBezTo>
                  <a:cubicBezTo>
                    <a:pt x="10457" y="22372"/>
                    <a:pt x="10442" y="22380"/>
                    <a:pt x="10423" y="22380"/>
                  </a:cubicBezTo>
                  <a:cubicBezTo>
                    <a:pt x="10404" y="22380"/>
                    <a:pt x="10381" y="22372"/>
                    <a:pt x="10366" y="22372"/>
                  </a:cubicBezTo>
                  <a:cubicBezTo>
                    <a:pt x="10335" y="22372"/>
                    <a:pt x="10275" y="22402"/>
                    <a:pt x="10275" y="22463"/>
                  </a:cubicBezTo>
                  <a:cubicBezTo>
                    <a:pt x="10275" y="22484"/>
                    <a:pt x="10275" y="22520"/>
                    <a:pt x="10285" y="22520"/>
                  </a:cubicBezTo>
                  <a:cubicBezTo>
                    <a:pt x="10289" y="22520"/>
                    <a:pt x="10296" y="22512"/>
                    <a:pt x="10305" y="22494"/>
                  </a:cubicBezTo>
                  <a:cubicBezTo>
                    <a:pt x="10366" y="22494"/>
                    <a:pt x="10366" y="22494"/>
                    <a:pt x="10366" y="22554"/>
                  </a:cubicBezTo>
                  <a:cubicBezTo>
                    <a:pt x="10335" y="22585"/>
                    <a:pt x="10335" y="22646"/>
                    <a:pt x="10396" y="22676"/>
                  </a:cubicBezTo>
                  <a:cubicBezTo>
                    <a:pt x="10427" y="22676"/>
                    <a:pt x="10427" y="22737"/>
                    <a:pt x="10427" y="22767"/>
                  </a:cubicBezTo>
                  <a:cubicBezTo>
                    <a:pt x="10366" y="22798"/>
                    <a:pt x="10366" y="22889"/>
                    <a:pt x="10366" y="22889"/>
                  </a:cubicBezTo>
                  <a:lnTo>
                    <a:pt x="10305" y="22889"/>
                  </a:lnTo>
                  <a:cubicBezTo>
                    <a:pt x="10275" y="22889"/>
                    <a:pt x="10214" y="22919"/>
                    <a:pt x="10214" y="22919"/>
                  </a:cubicBezTo>
                  <a:cubicBezTo>
                    <a:pt x="10214" y="22950"/>
                    <a:pt x="10275" y="22950"/>
                    <a:pt x="10275" y="22950"/>
                  </a:cubicBezTo>
                  <a:cubicBezTo>
                    <a:pt x="10305" y="22980"/>
                    <a:pt x="10244" y="23983"/>
                    <a:pt x="10244" y="24105"/>
                  </a:cubicBezTo>
                  <a:cubicBezTo>
                    <a:pt x="10193" y="24156"/>
                    <a:pt x="10185" y="24271"/>
                    <a:pt x="10220" y="24271"/>
                  </a:cubicBezTo>
                  <a:cubicBezTo>
                    <a:pt x="10226" y="24271"/>
                    <a:pt x="10234" y="24266"/>
                    <a:pt x="10244" y="24257"/>
                  </a:cubicBezTo>
                  <a:cubicBezTo>
                    <a:pt x="10275" y="24257"/>
                    <a:pt x="10275" y="24469"/>
                    <a:pt x="10275" y="24712"/>
                  </a:cubicBezTo>
                  <a:cubicBezTo>
                    <a:pt x="10275" y="25016"/>
                    <a:pt x="10275" y="25229"/>
                    <a:pt x="10305" y="25229"/>
                  </a:cubicBezTo>
                  <a:cubicBezTo>
                    <a:pt x="10305" y="25229"/>
                    <a:pt x="10305" y="25260"/>
                    <a:pt x="10305" y="25351"/>
                  </a:cubicBezTo>
                  <a:cubicBezTo>
                    <a:pt x="10335" y="25442"/>
                    <a:pt x="10366" y="25503"/>
                    <a:pt x="10366" y="25564"/>
                  </a:cubicBezTo>
                  <a:cubicBezTo>
                    <a:pt x="10409" y="25585"/>
                    <a:pt x="10421" y="25607"/>
                    <a:pt x="10404" y="25607"/>
                  </a:cubicBezTo>
                  <a:cubicBezTo>
                    <a:pt x="10396" y="25607"/>
                    <a:pt x="10384" y="25603"/>
                    <a:pt x="10366" y="25594"/>
                  </a:cubicBezTo>
                  <a:cubicBezTo>
                    <a:pt x="10335" y="25594"/>
                    <a:pt x="10275" y="25594"/>
                    <a:pt x="10305" y="25655"/>
                  </a:cubicBezTo>
                  <a:cubicBezTo>
                    <a:pt x="10305" y="25716"/>
                    <a:pt x="10335" y="25716"/>
                    <a:pt x="10396" y="25716"/>
                  </a:cubicBezTo>
                  <a:cubicBezTo>
                    <a:pt x="10427" y="25716"/>
                    <a:pt x="10427" y="25746"/>
                    <a:pt x="10427" y="25746"/>
                  </a:cubicBezTo>
                  <a:cubicBezTo>
                    <a:pt x="10427" y="25807"/>
                    <a:pt x="10427" y="25807"/>
                    <a:pt x="10396" y="25807"/>
                  </a:cubicBezTo>
                  <a:lnTo>
                    <a:pt x="10305" y="25807"/>
                  </a:lnTo>
                  <a:lnTo>
                    <a:pt x="10305" y="25837"/>
                  </a:lnTo>
                  <a:cubicBezTo>
                    <a:pt x="10366" y="25837"/>
                    <a:pt x="10366" y="25898"/>
                    <a:pt x="10366" y="25898"/>
                  </a:cubicBezTo>
                  <a:cubicBezTo>
                    <a:pt x="10366" y="25928"/>
                    <a:pt x="10366" y="25928"/>
                    <a:pt x="10275" y="25928"/>
                  </a:cubicBezTo>
                  <a:cubicBezTo>
                    <a:pt x="10183" y="25959"/>
                    <a:pt x="10183" y="25989"/>
                    <a:pt x="10275" y="26019"/>
                  </a:cubicBezTo>
                  <a:lnTo>
                    <a:pt x="10335" y="26111"/>
                  </a:lnTo>
                  <a:cubicBezTo>
                    <a:pt x="10244" y="26141"/>
                    <a:pt x="10335" y="26232"/>
                    <a:pt x="10396" y="26263"/>
                  </a:cubicBezTo>
                  <a:cubicBezTo>
                    <a:pt x="10305" y="26323"/>
                    <a:pt x="10305" y="26354"/>
                    <a:pt x="10396" y="26384"/>
                  </a:cubicBezTo>
                  <a:cubicBezTo>
                    <a:pt x="10457" y="26384"/>
                    <a:pt x="10457" y="26415"/>
                    <a:pt x="10427" y="26475"/>
                  </a:cubicBezTo>
                  <a:cubicBezTo>
                    <a:pt x="10366" y="26506"/>
                    <a:pt x="10396" y="26567"/>
                    <a:pt x="10396" y="26627"/>
                  </a:cubicBezTo>
                  <a:cubicBezTo>
                    <a:pt x="10457" y="26658"/>
                    <a:pt x="10487" y="26962"/>
                    <a:pt x="10579" y="27296"/>
                  </a:cubicBezTo>
                  <a:cubicBezTo>
                    <a:pt x="10639" y="27661"/>
                    <a:pt x="10731" y="27874"/>
                    <a:pt x="10761" y="27874"/>
                  </a:cubicBezTo>
                  <a:cubicBezTo>
                    <a:pt x="10791" y="27904"/>
                    <a:pt x="10791" y="27904"/>
                    <a:pt x="10761" y="27965"/>
                  </a:cubicBezTo>
                  <a:cubicBezTo>
                    <a:pt x="10700" y="27965"/>
                    <a:pt x="10731" y="28026"/>
                    <a:pt x="10822" y="28026"/>
                  </a:cubicBezTo>
                  <a:cubicBezTo>
                    <a:pt x="10852" y="28041"/>
                    <a:pt x="10875" y="28041"/>
                    <a:pt x="10879" y="28041"/>
                  </a:cubicBezTo>
                  <a:cubicBezTo>
                    <a:pt x="10883" y="28041"/>
                    <a:pt x="10867" y="28041"/>
                    <a:pt x="10822" y="28056"/>
                  </a:cubicBezTo>
                  <a:cubicBezTo>
                    <a:pt x="10791" y="28086"/>
                    <a:pt x="10822" y="28147"/>
                    <a:pt x="10883" y="28330"/>
                  </a:cubicBezTo>
                  <a:cubicBezTo>
                    <a:pt x="10913" y="28421"/>
                    <a:pt x="10974" y="28573"/>
                    <a:pt x="11035" y="28573"/>
                  </a:cubicBezTo>
                  <a:cubicBezTo>
                    <a:pt x="11070" y="28608"/>
                    <a:pt x="11085" y="28623"/>
                    <a:pt x="11079" y="28623"/>
                  </a:cubicBezTo>
                  <a:cubicBezTo>
                    <a:pt x="11074" y="28623"/>
                    <a:pt x="11060" y="28616"/>
                    <a:pt x="11035" y="28603"/>
                  </a:cubicBezTo>
                  <a:cubicBezTo>
                    <a:pt x="10943" y="28603"/>
                    <a:pt x="10974" y="28816"/>
                    <a:pt x="11126" y="28877"/>
                  </a:cubicBezTo>
                  <a:cubicBezTo>
                    <a:pt x="11126" y="28937"/>
                    <a:pt x="11156" y="28968"/>
                    <a:pt x="11095" y="28968"/>
                  </a:cubicBezTo>
                  <a:cubicBezTo>
                    <a:pt x="11126" y="29029"/>
                    <a:pt x="11126" y="29059"/>
                    <a:pt x="11247" y="29150"/>
                  </a:cubicBezTo>
                  <a:cubicBezTo>
                    <a:pt x="11247" y="29181"/>
                    <a:pt x="11338" y="29333"/>
                    <a:pt x="11369" y="29393"/>
                  </a:cubicBezTo>
                  <a:cubicBezTo>
                    <a:pt x="11430" y="29485"/>
                    <a:pt x="11490" y="29515"/>
                    <a:pt x="11490" y="29515"/>
                  </a:cubicBezTo>
                  <a:cubicBezTo>
                    <a:pt x="11502" y="29526"/>
                    <a:pt x="11513" y="29537"/>
                    <a:pt x="11521" y="29545"/>
                  </a:cubicBezTo>
                  <a:lnTo>
                    <a:pt x="11521" y="29545"/>
                  </a:lnTo>
                  <a:cubicBezTo>
                    <a:pt x="11490" y="29576"/>
                    <a:pt x="11582" y="29758"/>
                    <a:pt x="11764" y="30001"/>
                  </a:cubicBezTo>
                  <a:cubicBezTo>
                    <a:pt x="11946" y="30214"/>
                    <a:pt x="12098" y="30396"/>
                    <a:pt x="12098" y="30457"/>
                  </a:cubicBezTo>
                  <a:cubicBezTo>
                    <a:pt x="12098" y="30457"/>
                    <a:pt x="12129" y="30488"/>
                    <a:pt x="12190" y="30488"/>
                  </a:cubicBezTo>
                  <a:cubicBezTo>
                    <a:pt x="12214" y="30479"/>
                    <a:pt x="12234" y="30476"/>
                    <a:pt x="12250" y="30476"/>
                  </a:cubicBezTo>
                  <a:cubicBezTo>
                    <a:pt x="12295" y="30476"/>
                    <a:pt x="12311" y="30504"/>
                    <a:pt x="12311" y="30548"/>
                  </a:cubicBezTo>
                  <a:cubicBezTo>
                    <a:pt x="12284" y="30630"/>
                    <a:pt x="12378" y="30736"/>
                    <a:pt x="12463" y="30736"/>
                  </a:cubicBezTo>
                  <a:cubicBezTo>
                    <a:pt x="12474" y="30736"/>
                    <a:pt x="12484" y="30734"/>
                    <a:pt x="12494" y="30731"/>
                  </a:cubicBezTo>
                  <a:lnTo>
                    <a:pt x="12494" y="30731"/>
                  </a:lnTo>
                  <a:lnTo>
                    <a:pt x="12463" y="30761"/>
                  </a:lnTo>
                  <a:cubicBezTo>
                    <a:pt x="12441" y="30827"/>
                    <a:pt x="12498" y="30877"/>
                    <a:pt x="12566" y="30877"/>
                  </a:cubicBezTo>
                  <a:cubicBezTo>
                    <a:pt x="12592" y="30877"/>
                    <a:pt x="12620" y="30869"/>
                    <a:pt x="12645" y="30852"/>
                  </a:cubicBezTo>
                  <a:cubicBezTo>
                    <a:pt x="12645" y="30913"/>
                    <a:pt x="12645" y="30974"/>
                    <a:pt x="12706" y="30974"/>
                  </a:cubicBezTo>
                  <a:cubicBezTo>
                    <a:pt x="12737" y="31004"/>
                    <a:pt x="12737" y="31004"/>
                    <a:pt x="12676" y="31065"/>
                  </a:cubicBezTo>
                  <a:cubicBezTo>
                    <a:pt x="12645" y="31096"/>
                    <a:pt x="12615" y="31126"/>
                    <a:pt x="12645" y="31156"/>
                  </a:cubicBezTo>
                  <a:cubicBezTo>
                    <a:pt x="12654" y="31165"/>
                    <a:pt x="12663" y="31169"/>
                    <a:pt x="12672" y="31169"/>
                  </a:cubicBezTo>
                  <a:cubicBezTo>
                    <a:pt x="12694" y="31169"/>
                    <a:pt x="12715" y="31147"/>
                    <a:pt x="12737" y="31126"/>
                  </a:cubicBezTo>
                  <a:cubicBezTo>
                    <a:pt x="12737" y="31126"/>
                    <a:pt x="12767" y="31156"/>
                    <a:pt x="12797" y="31156"/>
                  </a:cubicBezTo>
                  <a:cubicBezTo>
                    <a:pt x="12797" y="31156"/>
                    <a:pt x="12824" y="31170"/>
                    <a:pt x="12842" y="31170"/>
                  </a:cubicBezTo>
                  <a:cubicBezTo>
                    <a:pt x="12852" y="31170"/>
                    <a:pt x="12858" y="31166"/>
                    <a:pt x="12858" y="31156"/>
                  </a:cubicBezTo>
                  <a:cubicBezTo>
                    <a:pt x="12868" y="31146"/>
                    <a:pt x="12879" y="31143"/>
                    <a:pt x="12889" y="31143"/>
                  </a:cubicBezTo>
                  <a:cubicBezTo>
                    <a:pt x="12909" y="31143"/>
                    <a:pt x="12929" y="31156"/>
                    <a:pt x="12949" y="31156"/>
                  </a:cubicBezTo>
                  <a:cubicBezTo>
                    <a:pt x="12949" y="31180"/>
                    <a:pt x="12958" y="31189"/>
                    <a:pt x="12968" y="31189"/>
                  </a:cubicBezTo>
                  <a:cubicBezTo>
                    <a:pt x="12983" y="31189"/>
                    <a:pt x="12999" y="31164"/>
                    <a:pt x="12980" y="31126"/>
                  </a:cubicBezTo>
                  <a:cubicBezTo>
                    <a:pt x="13001" y="31104"/>
                    <a:pt x="13023" y="31083"/>
                    <a:pt x="13044" y="31083"/>
                  </a:cubicBezTo>
                  <a:cubicBezTo>
                    <a:pt x="13053" y="31083"/>
                    <a:pt x="13062" y="31087"/>
                    <a:pt x="13071" y="31096"/>
                  </a:cubicBezTo>
                  <a:cubicBezTo>
                    <a:pt x="13071" y="31096"/>
                    <a:pt x="13101" y="31035"/>
                    <a:pt x="13132" y="31004"/>
                  </a:cubicBezTo>
                  <a:cubicBezTo>
                    <a:pt x="13162" y="30944"/>
                    <a:pt x="13193" y="30913"/>
                    <a:pt x="13162" y="30822"/>
                  </a:cubicBezTo>
                  <a:cubicBezTo>
                    <a:pt x="13093" y="30730"/>
                    <a:pt x="13042" y="30638"/>
                    <a:pt x="12994" y="30638"/>
                  </a:cubicBezTo>
                  <a:cubicBezTo>
                    <a:pt x="12979" y="30638"/>
                    <a:pt x="12964" y="30648"/>
                    <a:pt x="12949" y="30670"/>
                  </a:cubicBezTo>
                  <a:cubicBezTo>
                    <a:pt x="12949" y="30670"/>
                    <a:pt x="12889" y="30670"/>
                    <a:pt x="12858" y="30640"/>
                  </a:cubicBezTo>
                  <a:cubicBezTo>
                    <a:pt x="12828" y="30609"/>
                    <a:pt x="12828" y="30548"/>
                    <a:pt x="12828" y="30548"/>
                  </a:cubicBezTo>
                  <a:cubicBezTo>
                    <a:pt x="12858" y="30518"/>
                    <a:pt x="12737" y="30427"/>
                    <a:pt x="12615" y="30305"/>
                  </a:cubicBezTo>
                  <a:cubicBezTo>
                    <a:pt x="12463" y="30153"/>
                    <a:pt x="12372" y="30062"/>
                    <a:pt x="12372" y="30001"/>
                  </a:cubicBezTo>
                  <a:cubicBezTo>
                    <a:pt x="12402" y="29941"/>
                    <a:pt x="12372" y="29910"/>
                    <a:pt x="12372" y="29910"/>
                  </a:cubicBezTo>
                  <a:cubicBezTo>
                    <a:pt x="12370" y="29912"/>
                    <a:pt x="12367" y="29913"/>
                    <a:pt x="12363" y="29913"/>
                  </a:cubicBezTo>
                  <a:cubicBezTo>
                    <a:pt x="12319" y="29913"/>
                    <a:pt x="12178" y="29742"/>
                    <a:pt x="12038" y="29545"/>
                  </a:cubicBezTo>
                  <a:cubicBezTo>
                    <a:pt x="11894" y="29345"/>
                    <a:pt x="11778" y="29117"/>
                    <a:pt x="11740" y="29117"/>
                  </a:cubicBezTo>
                  <a:cubicBezTo>
                    <a:pt x="11737" y="29117"/>
                    <a:pt x="11735" y="29118"/>
                    <a:pt x="11734" y="29120"/>
                  </a:cubicBezTo>
                  <a:lnTo>
                    <a:pt x="11673" y="29059"/>
                  </a:lnTo>
                  <a:cubicBezTo>
                    <a:pt x="11734" y="29029"/>
                    <a:pt x="11673" y="28968"/>
                    <a:pt x="11642" y="28877"/>
                  </a:cubicBezTo>
                  <a:cubicBezTo>
                    <a:pt x="11582" y="28846"/>
                    <a:pt x="11551" y="28785"/>
                    <a:pt x="11551" y="28785"/>
                  </a:cubicBezTo>
                  <a:cubicBezTo>
                    <a:pt x="11582" y="28755"/>
                    <a:pt x="11551" y="28725"/>
                    <a:pt x="11521" y="28634"/>
                  </a:cubicBezTo>
                  <a:cubicBezTo>
                    <a:pt x="11499" y="28589"/>
                    <a:pt x="11493" y="28561"/>
                    <a:pt x="11467" y="28561"/>
                  </a:cubicBezTo>
                  <a:cubicBezTo>
                    <a:pt x="11458" y="28561"/>
                    <a:pt x="11446" y="28565"/>
                    <a:pt x="11430" y="28573"/>
                  </a:cubicBezTo>
                  <a:cubicBezTo>
                    <a:pt x="11430" y="28512"/>
                    <a:pt x="11338" y="28269"/>
                    <a:pt x="11338" y="28147"/>
                  </a:cubicBezTo>
                  <a:cubicBezTo>
                    <a:pt x="11369" y="28086"/>
                    <a:pt x="11308" y="28086"/>
                    <a:pt x="11247" y="28056"/>
                  </a:cubicBezTo>
                  <a:cubicBezTo>
                    <a:pt x="11217" y="28056"/>
                    <a:pt x="11156" y="28056"/>
                    <a:pt x="11126" y="27995"/>
                  </a:cubicBezTo>
                  <a:lnTo>
                    <a:pt x="11217" y="27965"/>
                  </a:lnTo>
                  <a:cubicBezTo>
                    <a:pt x="11242" y="27977"/>
                    <a:pt x="11257" y="27985"/>
                    <a:pt x="11263" y="27985"/>
                  </a:cubicBezTo>
                  <a:cubicBezTo>
                    <a:pt x="11272" y="27985"/>
                    <a:pt x="11265" y="27970"/>
                    <a:pt x="11247" y="27934"/>
                  </a:cubicBezTo>
                  <a:cubicBezTo>
                    <a:pt x="11247" y="27874"/>
                    <a:pt x="11217" y="27843"/>
                    <a:pt x="11217" y="27843"/>
                  </a:cubicBezTo>
                  <a:cubicBezTo>
                    <a:pt x="11215" y="27845"/>
                    <a:pt x="11212" y="27847"/>
                    <a:pt x="11210" y="27847"/>
                  </a:cubicBezTo>
                  <a:cubicBezTo>
                    <a:pt x="11177" y="27847"/>
                    <a:pt x="11119" y="27671"/>
                    <a:pt x="11035" y="27418"/>
                  </a:cubicBezTo>
                  <a:cubicBezTo>
                    <a:pt x="10974" y="27053"/>
                    <a:pt x="10943" y="26962"/>
                    <a:pt x="10913" y="26962"/>
                  </a:cubicBezTo>
                  <a:cubicBezTo>
                    <a:pt x="10852" y="26962"/>
                    <a:pt x="10852" y="26931"/>
                    <a:pt x="10883" y="26810"/>
                  </a:cubicBezTo>
                  <a:cubicBezTo>
                    <a:pt x="10943" y="26536"/>
                    <a:pt x="10974" y="26536"/>
                    <a:pt x="10913" y="26506"/>
                  </a:cubicBezTo>
                  <a:lnTo>
                    <a:pt x="10913" y="26506"/>
                  </a:lnTo>
                  <a:cubicBezTo>
                    <a:pt x="10913" y="26567"/>
                    <a:pt x="10883" y="26567"/>
                    <a:pt x="10822" y="26567"/>
                  </a:cubicBezTo>
                  <a:cubicBezTo>
                    <a:pt x="10805" y="26572"/>
                    <a:pt x="10791" y="26575"/>
                    <a:pt x="10781" y="26575"/>
                  </a:cubicBezTo>
                  <a:cubicBezTo>
                    <a:pt x="10734" y="26575"/>
                    <a:pt x="10747" y="26525"/>
                    <a:pt x="10822" y="26475"/>
                  </a:cubicBezTo>
                  <a:cubicBezTo>
                    <a:pt x="10913" y="26475"/>
                    <a:pt x="10791" y="25898"/>
                    <a:pt x="10700" y="25868"/>
                  </a:cubicBezTo>
                  <a:lnTo>
                    <a:pt x="10761" y="25868"/>
                  </a:lnTo>
                  <a:cubicBezTo>
                    <a:pt x="10791" y="25837"/>
                    <a:pt x="10791" y="25807"/>
                    <a:pt x="10791" y="25655"/>
                  </a:cubicBezTo>
                  <a:cubicBezTo>
                    <a:pt x="10761" y="25564"/>
                    <a:pt x="10761" y="25533"/>
                    <a:pt x="10761" y="25533"/>
                  </a:cubicBezTo>
                  <a:cubicBezTo>
                    <a:pt x="10670" y="25533"/>
                    <a:pt x="10731" y="25290"/>
                    <a:pt x="10761" y="25290"/>
                  </a:cubicBezTo>
                  <a:cubicBezTo>
                    <a:pt x="10791" y="25260"/>
                    <a:pt x="10791" y="25260"/>
                    <a:pt x="10791" y="25168"/>
                  </a:cubicBezTo>
                  <a:cubicBezTo>
                    <a:pt x="10700" y="25047"/>
                    <a:pt x="10761" y="24864"/>
                    <a:pt x="10791" y="24864"/>
                  </a:cubicBezTo>
                  <a:lnTo>
                    <a:pt x="10791" y="24773"/>
                  </a:lnTo>
                  <a:cubicBezTo>
                    <a:pt x="10761" y="24743"/>
                    <a:pt x="10761" y="24652"/>
                    <a:pt x="10761" y="24621"/>
                  </a:cubicBezTo>
                  <a:cubicBezTo>
                    <a:pt x="10761" y="24532"/>
                    <a:pt x="10761" y="24476"/>
                    <a:pt x="10749" y="24476"/>
                  </a:cubicBezTo>
                  <a:cubicBezTo>
                    <a:pt x="10745" y="24476"/>
                    <a:pt x="10739" y="24483"/>
                    <a:pt x="10731" y="24500"/>
                  </a:cubicBezTo>
                  <a:cubicBezTo>
                    <a:pt x="10670" y="24500"/>
                    <a:pt x="10639" y="24500"/>
                    <a:pt x="10639" y="24439"/>
                  </a:cubicBezTo>
                  <a:lnTo>
                    <a:pt x="10670" y="24439"/>
                  </a:lnTo>
                  <a:cubicBezTo>
                    <a:pt x="10731" y="24439"/>
                    <a:pt x="10731" y="24317"/>
                    <a:pt x="10731" y="24165"/>
                  </a:cubicBezTo>
                  <a:cubicBezTo>
                    <a:pt x="10731" y="23953"/>
                    <a:pt x="10731" y="23861"/>
                    <a:pt x="10791" y="23831"/>
                  </a:cubicBezTo>
                  <a:lnTo>
                    <a:pt x="10761" y="23801"/>
                  </a:lnTo>
                  <a:cubicBezTo>
                    <a:pt x="10700" y="23740"/>
                    <a:pt x="10700" y="23709"/>
                    <a:pt x="10761" y="23709"/>
                  </a:cubicBezTo>
                  <a:cubicBezTo>
                    <a:pt x="10791" y="23679"/>
                    <a:pt x="10822" y="23497"/>
                    <a:pt x="10761" y="23436"/>
                  </a:cubicBezTo>
                  <a:lnTo>
                    <a:pt x="10791" y="23345"/>
                  </a:lnTo>
                  <a:cubicBezTo>
                    <a:pt x="10883" y="23314"/>
                    <a:pt x="10883" y="23193"/>
                    <a:pt x="10791" y="23132"/>
                  </a:cubicBezTo>
                  <a:cubicBezTo>
                    <a:pt x="10852" y="23132"/>
                    <a:pt x="10852" y="23102"/>
                    <a:pt x="10852" y="23041"/>
                  </a:cubicBezTo>
                  <a:cubicBezTo>
                    <a:pt x="10791" y="22980"/>
                    <a:pt x="10822" y="22798"/>
                    <a:pt x="10852" y="22798"/>
                  </a:cubicBezTo>
                  <a:lnTo>
                    <a:pt x="10883" y="22767"/>
                  </a:lnTo>
                  <a:cubicBezTo>
                    <a:pt x="10822" y="22706"/>
                    <a:pt x="10822" y="22676"/>
                    <a:pt x="10822" y="22646"/>
                  </a:cubicBezTo>
                  <a:cubicBezTo>
                    <a:pt x="10852" y="22585"/>
                    <a:pt x="10852" y="22554"/>
                    <a:pt x="10791" y="22494"/>
                  </a:cubicBezTo>
                  <a:cubicBezTo>
                    <a:pt x="10761" y="22463"/>
                    <a:pt x="10761" y="22433"/>
                    <a:pt x="10761" y="22433"/>
                  </a:cubicBezTo>
                  <a:cubicBezTo>
                    <a:pt x="10761" y="22414"/>
                    <a:pt x="10767" y="22407"/>
                    <a:pt x="10776" y="22407"/>
                  </a:cubicBezTo>
                  <a:cubicBezTo>
                    <a:pt x="10796" y="22407"/>
                    <a:pt x="10831" y="22442"/>
                    <a:pt x="10852" y="22463"/>
                  </a:cubicBezTo>
                  <a:cubicBezTo>
                    <a:pt x="10860" y="22485"/>
                    <a:pt x="10867" y="22495"/>
                    <a:pt x="10873" y="22495"/>
                  </a:cubicBezTo>
                  <a:cubicBezTo>
                    <a:pt x="10890" y="22495"/>
                    <a:pt x="10891" y="22403"/>
                    <a:pt x="10822" y="22311"/>
                  </a:cubicBezTo>
                  <a:cubicBezTo>
                    <a:pt x="10787" y="22226"/>
                    <a:pt x="10773" y="22188"/>
                    <a:pt x="10777" y="22188"/>
                  </a:cubicBezTo>
                  <a:lnTo>
                    <a:pt x="10777" y="22188"/>
                  </a:lnTo>
                  <a:cubicBezTo>
                    <a:pt x="10780" y="22188"/>
                    <a:pt x="10795" y="22211"/>
                    <a:pt x="10822" y="22250"/>
                  </a:cubicBezTo>
                  <a:cubicBezTo>
                    <a:pt x="10855" y="22284"/>
                    <a:pt x="10879" y="22308"/>
                    <a:pt x="10889" y="22308"/>
                  </a:cubicBezTo>
                  <a:cubicBezTo>
                    <a:pt x="10898" y="22308"/>
                    <a:pt x="10896" y="22292"/>
                    <a:pt x="10883" y="22250"/>
                  </a:cubicBezTo>
                  <a:cubicBezTo>
                    <a:pt x="10883" y="22250"/>
                    <a:pt x="10883" y="22190"/>
                    <a:pt x="10852" y="22159"/>
                  </a:cubicBezTo>
                  <a:lnTo>
                    <a:pt x="10852" y="22038"/>
                  </a:lnTo>
                  <a:cubicBezTo>
                    <a:pt x="10913" y="21977"/>
                    <a:pt x="10913" y="21916"/>
                    <a:pt x="10913" y="21886"/>
                  </a:cubicBezTo>
                  <a:cubicBezTo>
                    <a:pt x="10883" y="21825"/>
                    <a:pt x="10883" y="21825"/>
                    <a:pt x="10913" y="21795"/>
                  </a:cubicBezTo>
                  <a:cubicBezTo>
                    <a:pt x="10974" y="21795"/>
                    <a:pt x="10974" y="21764"/>
                    <a:pt x="10883" y="21764"/>
                  </a:cubicBezTo>
                  <a:cubicBezTo>
                    <a:pt x="10852" y="21703"/>
                    <a:pt x="10852" y="21673"/>
                    <a:pt x="10913" y="21643"/>
                  </a:cubicBezTo>
                  <a:cubicBezTo>
                    <a:pt x="10974" y="21643"/>
                    <a:pt x="11004" y="21582"/>
                    <a:pt x="10943" y="21582"/>
                  </a:cubicBezTo>
                  <a:cubicBezTo>
                    <a:pt x="10913" y="21551"/>
                    <a:pt x="10913" y="21491"/>
                    <a:pt x="10913" y="21491"/>
                  </a:cubicBezTo>
                  <a:lnTo>
                    <a:pt x="10913" y="21491"/>
                  </a:lnTo>
                  <a:cubicBezTo>
                    <a:pt x="10914" y="21492"/>
                    <a:pt x="10915" y="21492"/>
                    <a:pt x="10916" y="21492"/>
                  </a:cubicBezTo>
                  <a:cubicBezTo>
                    <a:pt x="10948" y="21492"/>
                    <a:pt x="11005" y="21113"/>
                    <a:pt x="11035" y="20761"/>
                  </a:cubicBezTo>
                  <a:cubicBezTo>
                    <a:pt x="11035" y="20700"/>
                    <a:pt x="11004" y="20670"/>
                    <a:pt x="10943" y="20670"/>
                  </a:cubicBezTo>
                  <a:cubicBezTo>
                    <a:pt x="10883" y="20639"/>
                    <a:pt x="10913" y="20670"/>
                    <a:pt x="10974" y="20609"/>
                  </a:cubicBezTo>
                  <a:cubicBezTo>
                    <a:pt x="11072" y="20584"/>
                    <a:pt x="11091" y="20540"/>
                    <a:pt x="11030" y="20540"/>
                  </a:cubicBezTo>
                  <a:cubicBezTo>
                    <a:pt x="11016" y="20540"/>
                    <a:pt x="10997" y="20542"/>
                    <a:pt x="10974" y="20548"/>
                  </a:cubicBezTo>
                  <a:cubicBezTo>
                    <a:pt x="10940" y="20559"/>
                    <a:pt x="10919" y="20566"/>
                    <a:pt x="10910" y="20566"/>
                  </a:cubicBezTo>
                  <a:cubicBezTo>
                    <a:pt x="10895" y="20566"/>
                    <a:pt x="10916" y="20545"/>
                    <a:pt x="10974" y="20487"/>
                  </a:cubicBezTo>
                  <a:cubicBezTo>
                    <a:pt x="11035" y="20457"/>
                    <a:pt x="11035" y="20457"/>
                    <a:pt x="10974" y="20396"/>
                  </a:cubicBezTo>
                  <a:cubicBezTo>
                    <a:pt x="10943" y="20396"/>
                    <a:pt x="10943" y="20366"/>
                    <a:pt x="10974" y="20366"/>
                  </a:cubicBezTo>
                  <a:cubicBezTo>
                    <a:pt x="11035" y="20336"/>
                    <a:pt x="11065" y="20305"/>
                    <a:pt x="11035" y="20275"/>
                  </a:cubicBezTo>
                  <a:cubicBezTo>
                    <a:pt x="11035" y="20275"/>
                    <a:pt x="11035" y="20244"/>
                    <a:pt x="11095" y="20214"/>
                  </a:cubicBezTo>
                  <a:cubicBezTo>
                    <a:pt x="11126" y="20184"/>
                    <a:pt x="11095" y="20123"/>
                    <a:pt x="11065" y="20062"/>
                  </a:cubicBezTo>
                  <a:cubicBezTo>
                    <a:pt x="10995" y="19969"/>
                    <a:pt x="10979" y="19929"/>
                    <a:pt x="11016" y="19929"/>
                  </a:cubicBezTo>
                  <a:cubicBezTo>
                    <a:pt x="11027" y="19929"/>
                    <a:pt x="11043" y="19933"/>
                    <a:pt x="11065" y="19940"/>
                  </a:cubicBezTo>
                  <a:cubicBezTo>
                    <a:pt x="11076" y="19948"/>
                    <a:pt x="11085" y="19951"/>
                    <a:pt x="11093" y="19951"/>
                  </a:cubicBezTo>
                  <a:cubicBezTo>
                    <a:pt x="11148" y="19951"/>
                    <a:pt x="11115" y="19781"/>
                    <a:pt x="11035" y="19728"/>
                  </a:cubicBezTo>
                  <a:cubicBezTo>
                    <a:pt x="10981" y="19692"/>
                    <a:pt x="10959" y="19677"/>
                    <a:pt x="10962" y="19677"/>
                  </a:cubicBezTo>
                  <a:cubicBezTo>
                    <a:pt x="10964" y="19677"/>
                    <a:pt x="10979" y="19685"/>
                    <a:pt x="11004" y="19697"/>
                  </a:cubicBezTo>
                  <a:cubicBezTo>
                    <a:pt x="11035" y="19697"/>
                    <a:pt x="11035" y="19636"/>
                    <a:pt x="11035" y="19636"/>
                  </a:cubicBezTo>
                  <a:cubicBezTo>
                    <a:pt x="11035" y="19612"/>
                    <a:pt x="11054" y="19567"/>
                    <a:pt x="11078" y="19567"/>
                  </a:cubicBezTo>
                  <a:cubicBezTo>
                    <a:pt x="11084" y="19567"/>
                    <a:pt x="11090" y="19570"/>
                    <a:pt x="11095" y="19576"/>
                  </a:cubicBezTo>
                  <a:cubicBezTo>
                    <a:pt x="11095" y="19576"/>
                    <a:pt x="11095" y="19515"/>
                    <a:pt x="11065" y="19424"/>
                  </a:cubicBezTo>
                  <a:cubicBezTo>
                    <a:pt x="10974" y="19332"/>
                    <a:pt x="11035" y="19211"/>
                    <a:pt x="11126" y="19180"/>
                  </a:cubicBezTo>
                  <a:lnTo>
                    <a:pt x="11065" y="19089"/>
                  </a:lnTo>
                  <a:cubicBezTo>
                    <a:pt x="11004" y="19029"/>
                    <a:pt x="10943" y="18998"/>
                    <a:pt x="11035" y="18998"/>
                  </a:cubicBezTo>
                  <a:lnTo>
                    <a:pt x="11095" y="18998"/>
                  </a:lnTo>
                  <a:cubicBezTo>
                    <a:pt x="11004" y="18968"/>
                    <a:pt x="11035" y="18785"/>
                    <a:pt x="11126" y="18785"/>
                  </a:cubicBezTo>
                  <a:cubicBezTo>
                    <a:pt x="11186" y="18785"/>
                    <a:pt x="11186" y="18785"/>
                    <a:pt x="11186" y="18755"/>
                  </a:cubicBezTo>
                  <a:lnTo>
                    <a:pt x="11126" y="18755"/>
                  </a:lnTo>
                  <a:cubicBezTo>
                    <a:pt x="11095" y="18755"/>
                    <a:pt x="11035" y="18755"/>
                    <a:pt x="11035" y="18694"/>
                  </a:cubicBezTo>
                  <a:cubicBezTo>
                    <a:pt x="11035" y="18670"/>
                    <a:pt x="11035" y="18625"/>
                    <a:pt x="11067" y="18625"/>
                  </a:cubicBezTo>
                  <a:cubicBezTo>
                    <a:pt x="11074" y="18625"/>
                    <a:pt x="11084" y="18628"/>
                    <a:pt x="11095" y="18633"/>
                  </a:cubicBezTo>
                  <a:cubicBezTo>
                    <a:pt x="11126" y="18573"/>
                    <a:pt x="11186" y="18542"/>
                    <a:pt x="11126" y="18542"/>
                  </a:cubicBezTo>
                  <a:cubicBezTo>
                    <a:pt x="11126" y="18542"/>
                    <a:pt x="11126" y="18481"/>
                    <a:pt x="11186" y="18451"/>
                  </a:cubicBezTo>
                  <a:lnTo>
                    <a:pt x="11186" y="18269"/>
                  </a:lnTo>
                  <a:cubicBezTo>
                    <a:pt x="11126" y="18238"/>
                    <a:pt x="11156" y="18147"/>
                    <a:pt x="11186" y="18147"/>
                  </a:cubicBezTo>
                  <a:cubicBezTo>
                    <a:pt x="11186" y="18147"/>
                    <a:pt x="11186" y="18056"/>
                    <a:pt x="11156" y="18025"/>
                  </a:cubicBezTo>
                  <a:cubicBezTo>
                    <a:pt x="11156" y="17934"/>
                    <a:pt x="11156" y="17873"/>
                    <a:pt x="11186" y="17873"/>
                  </a:cubicBezTo>
                  <a:cubicBezTo>
                    <a:pt x="11247" y="17873"/>
                    <a:pt x="11247" y="17873"/>
                    <a:pt x="11186" y="17843"/>
                  </a:cubicBezTo>
                  <a:cubicBezTo>
                    <a:pt x="11156" y="17843"/>
                    <a:pt x="11156" y="17813"/>
                    <a:pt x="11156" y="17752"/>
                  </a:cubicBezTo>
                  <a:lnTo>
                    <a:pt x="11156" y="17661"/>
                  </a:lnTo>
                  <a:cubicBezTo>
                    <a:pt x="11095" y="17661"/>
                    <a:pt x="11095" y="17661"/>
                    <a:pt x="11095" y="17630"/>
                  </a:cubicBezTo>
                  <a:cubicBezTo>
                    <a:pt x="11095" y="17600"/>
                    <a:pt x="11156" y="17448"/>
                    <a:pt x="11126" y="17418"/>
                  </a:cubicBezTo>
                  <a:cubicBezTo>
                    <a:pt x="11126" y="17336"/>
                    <a:pt x="11126" y="17309"/>
                    <a:pt x="11117" y="17309"/>
                  </a:cubicBezTo>
                  <a:cubicBezTo>
                    <a:pt x="11112" y="17309"/>
                    <a:pt x="11105" y="17316"/>
                    <a:pt x="11095" y="17326"/>
                  </a:cubicBezTo>
                  <a:cubicBezTo>
                    <a:pt x="11095" y="17342"/>
                    <a:pt x="11080" y="17357"/>
                    <a:pt x="11073" y="17357"/>
                  </a:cubicBezTo>
                  <a:cubicBezTo>
                    <a:pt x="11065" y="17357"/>
                    <a:pt x="11065" y="17342"/>
                    <a:pt x="11095" y="17296"/>
                  </a:cubicBezTo>
                  <a:cubicBezTo>
                    <a:pt x="11065" y="17235"/>
                    <a:pt x="11126" y="17114"/>
                    <a:pt x="11095" y="16992"/>
                  </a:cubicBezTo>
                  <a:cubicBezTo>
                    <a:pt x="11095" y="16810"/>
                    <a:pt x="11095" y="16810"/>
                    <a:pt x="11035" y="16810"/>
                  </a:cubicBezTo>
                  <a:cubicBezTo>
                    <a:pt x="11016" y="16828"/>
                    <a:pt x="11003" y="16836"/>
                    <a:pt x="10996" y="16836"/>
                  </a:cubicBezTo>
                  <a:cubicBezTo>
                    <a:pt x="10980" y="16836"/>
                    <a:pt x="10993" y="16800"/>
                    <a:pt x="11035" y="16779"/>
                  </a:cubicBezTo>
                  <a:cubicBezTo>
                    <a:pt x="11126" y="16688"/>
                    <a:pt x="11126" y="16627"/>
                    <a:pt x="11065" y="16627"/>
                  </a:cubicBezTo>
                  <a:cubicBezTo>
                    <a:pt x="11035" y="16597"/>
                    <a:pt x="11035" y="16597"/>
                    <a:pt x="11035" y="16566"/>
                  </a:cubicBezTo>
                  <a:cubicBezTo>
                    <a:pt x="11065" y="16536"/>
                    <a:pt x="11065" y="16506"/>
                    <a:pt x="11035" y="16414"/>
                  </a:cubicBezTo>
                  <a:cubicBezTo>
                    <a:pt x="11004" y="16384"/>
                    <a:pt x="11004" y="16384"/>
                    <a:pt x="11065" y="16384"/>
                  </a:cubicBezTo>
                  <a:cubicBezTo>
                    <a:pt x="11065" y="16384"/>
                    <a:pt x="11065" y="16323"/>
                    <a:pt x="11065" y="16293"/>
                  </a:cubicBezTo>
                  <a:cubicBezTo>
                    <a:pt x="10974" y="16202"/>
                    <a:pt x="10974" y="15959"/>
                    <a:pt x="11004" y="15898"/>
                  </a:cubicBezTo>
                  <a:cubicBezTo>
                    <a:pt x="11004" y="15898"/>
                    <a:pt x="11004" y="15867"/>
                    <a:pt x="10974" y="15837"/>
                  </a:cubicBezTo>
                  <a:cubicBezTo>
                    <a:pt x="10852" y="15776"/>
                    <a:pt x="10852" y="15746"/>
                    <a:pt x="10943" y="15746"/>
                  </a:cubicBezTo>
                  <a:cubicBezTo>
                    <a:pt x="11035" y="15715"/>
                    <a:pt x="11035" y="15715"/>
                    <a:pt x="10943" y="15685"/>
                  </a:cubicBezTo>
                  <a:cubicBezTo>
                    <a:pt x="10887" y="15657"/>
                    <a:pt x="10856" y="15469"/>
                    <a:pt x="10927" y="15469"/>
                  </a:cubicBezTo>
                  <a:cubicBezTo>
                    <a:pt x="10932" y="15469"/>
                    <a:pt x="10937" y="15470"/>
                    <a:pt x="10943" y="15472"/>
                  </a:cubicBezTo>
                  <a:lnTo>
                    <a:pt x="11035" y="15472"/>
                  </a:lnTo>
                  <a:cubicBezTo>
                    <a:pt x="11004" y="15411"/>
                    <a:pt x="10974" y="15381"/>
                    <a:pt x="10974" y="15381"/>
                  </a:cubicBezTo>
                  <a:cubicBezTo>
                    <a:pt x="10943" y="15381"/>
                    <a:pt x="10943" y="15351"/>
                    <a:pt x="10913" y="15229"/>
                  </a:cubicBezTo>
                  <a:cubicBezTo>
                    <a:pt x="10913" y="15138"/>
                    <a:pt x="10852" y="14956"/>
                    <a:pt x="10822" y="14895"/>
                  </a:cubicBezTo>
                  <a:cubicBezTo>
                    <a:pt x="10822" y="14804"/>
                    <a:pt x="10791" y="14682"/>
                    <a:pt x="10822" y="14621"/>
                  </a:cubicBezTo>
                  <a:cubicBezTo>
                    <a:pt x="10822" y="14560"/>
                    <a:pt x="10822" y="14530"/>
                    <a:pt x="10761" y="14469"/>
                  </a:cubicBezTo>
                  <a:cubicBezTo>
                    <a:pt x="10700" y="14408"/>
                    <a:pt x="10670" y="14348"/>
                    <a:pt x="10731" y="14317"/>
                  </a:cubicBezTo>
                  <a:lnTo>
                    <a:pt x="10731" y="14287"/>
                  </a:lnTo>
                  <a:cubicBezTo>
                    <a:pt x="10670" y="14226"/>
                    <a:pt x="10639" y="14165"/>
                    <a:pt x="10639" y="14165"/>
                  </a:cubicBezTo>
                  <a:cubicBezTo>
                    <a:pt x="10700" y="14165"/>
                    <a:pt x="10731" y="14104"/>
                    <a:pt x="10670" y="14074"/>
                  </a:cubicBezTo>
                  <a:cubicBezTo>
                    <a:pt x="10639" y="14074"/>
                    <a:pt x="10639" y="14044"/>
                    <a:pt x="10609" y="13952"/>
                  </a:cubicBezTo>
                  <a:cubicBezTo>
                    <a:pt x="10609" y="13922"/>
                    <a:pt x="10548" y="13527"/>
                    <a:pt x="10487" y="13193"/>
                  </a:cubicBezTo>
                  <a:cubicBezTo>
                    <a:pt x="10366" y="12828"/>
                    <a:pt x="10275" y="12493"/>
                    <a:pt x="10244" y="12493"/>
                  </a:cubicBezTo>
                  <a:lnTo>
                    <a:pt x="10214" y="12372"/>
                  </a:lnTo>
                  <a:lnTo>
                    <a:pt x="10183" y="12250"/>
                  </a:lnTo>
                  <a:cubicBezTo>
                    <a:pt x="10244" y="12220"/>
                    <a:pt x="10153" y="12007"/>
                    <a:pt x="10092" y="11916"/>
                  </a:cubicBezTo>
                  <a:cubicBezTo>
                    <a:pt x="10031" y="11886"/>
                    <a:pt x="10001" y="11855"/>
                    <a:pt x="10001" y="11794"/>
                  </a:cubicBezTo>
                  <a:cubicBezTo>
                    <a:pt x="10092" y="11764"/>
                    <a:pt x="10031" y="11642"/>
                    <a:pt x="9971" y="11582"/>
                  </a:cubicBezTo>
                  <a:cubicBezTo>
                    <a:pt x="9879" y="11582"/>
                    <a:pt x="9849" y="11521"/>
                    <a:pt x="9940" y="11490"/>
                  </a:cubicBezTo>
                  <a:cubicBezTo>
                    <a:pt x="10031" y="11490"/>
                    <a:pt x="10001" y="11399"/>
                    <a:pt x="9849" y="11369"/>
                  </a:cubicBezTo>
                  <a:cubicBezTo>
                    <a:pt x="9788" y="11338"/>
                    <a:pt x="9788" y="11338"/>
                    <a:pt x="9819" y="11278"/>
                  </a:cubicBezTo>
                  <a:cubicBezTo>
                    <a:pt x="9868" y="11228"/>
                    <a:pt x="9857" y="11178"/>
                    <a:pt x="9835" y="11178"/>
                  </a:cubicBezTo>
                  <a:cubicBezTo>
                    <a:pt x="9830" y="11178"/>
                    <a:pt x="9824" y="11181"/>
                    <a:pt x="9819" y="11186"/>
                  </a:cubicBezTo>
                  <a:cubicBezTo>
                    <a:pt x="9728" y="11156"/>
                    <a:pt x="9697" y="11126"/>
                    <a:pt x="9788" y="11065"/>
                  </a:cubicBezTo>
                  <a:cubicBezTo>
                    <a:pt x="9819" y="10943"/>
                    <a:pt x="9819" y="10943"/>
                    <a:pt x="9728" y="10943"/>
                  </a:cubicBezTo>
                  <a:cubicBezTo>
                    <a:pt x="9636" y="10913"/>
                    <a:pt x="9576" y="10761"/>
                    <a:pt x="9636" y="10700"/>
                  </a:cubicBezTo>
                  <a:cubicBezTo>
                    <a:pt x="9636" y="10639"/>
                    <a:pt x="9667" y="10609"/>
                    <a:pt x="9606" y="10609"/>
                  </a:cubicBezTo>
                  <a:lnTo>
                    <a:pt x="9636" y="10548"/>
                  </a:lnTo>
                  <a:cubicBezTo>
                    <a:pt x="9636" y="10518"/>
                    <a:pt x="9606" y="10487"/>
                    <a:pt x="9606" y="10487"/>
                  </a:cubicBezTo>
                  <a:lnTo>
                    <a:pt x="9576" y="10487"/>
                  </a:lnTo>
                  <a:cubicBezTo>
                    <a:pt x="9545" y="10457"/>
                    <a:pt x="9484" y="10214"/>
                    <a:pt x="9363" y="9910"/>
                  </a:cubicBezTo>
                  <a:cubicBezTo>
                    <a:pt x="9213" y="9561"/>
                    <a:pt x="9166" y="9437"/>
                    <a:pt x="9137" y="9437"/>
                  </a:cubicBezTo>
                  <a:cubicBezTo>
                    <a:pt x="9131" y="9437"/>
                    <a:pt x="9125" y="9443"/>
                    <a:pt x="9120" y="9454"/>
                  </a:cubicBezTo>
                  <a:cubicBezTo>
                    <a:pt x="9101" y="9482"/>
                    <a:pt x="9085" y="9492"/>
                    <a:pt x="9074" y="9492"/>
                  </a:cubicBezTo>
                  <a:cubicBezTo>
                    <a:pt x="9049" y="9492"/>
                    <a:pt x="9047" y="9435"/>
                    <a:pt x="9089" y="9393"/>
                  </a:cubicBezTo>
                  <a:cubicBezTo>
                    <a:pt x="9059" y="9363"/>
                    <a:pt x="9059" y="9241"/>
                    <a:pt x="9028" y="9180"/>
                  </a:cubicBezTo>
                  <a:cubicBezTo>
                    <a:pt x="8998" y="9089"/>
                    <a:pt x="8968" y="9028"/>
                    <a:pt x="8998" y="8998"/>
                  </a:cubicBezTo>
                  <a:lnTo>
                    <a:pt x="8968" y="8968"/>
                  </a:lnTo>
                  <a:cubicBezTo>
                    <a:pt x="8876" y="8907"/>
                    <a:pt x="8755" y="8694"/>
                    <a:pt x="8724" y="8542"/>
                  </a:cubicBezTo>
                  <a:cubicBezTo>
                    <a:pt x="8694" y="8481"/>
                    <a:pt x="8664" y="8451"/>
                    <a:pt x="8572" y="8390"/>
                  </a:cubicBezTo>
                  <a:cubicBezTo>
                    <a:pt x="8512" y="8329"/>
                    <a:pt x="8512" y="8329"/>
                    <a:pt x="8512" y="8268"/>
                  </a:cubicBezTo>
                  <a:cubicBezTo>
                    <a:pt x="8569" y="8240"/>
                    <a:pt x="8491" y="8023"/>
                    <a:pt x="8431" y="8023"/>
                  </a:cubicBezTo>
                  <a:cubicBezTo>
                    <a:pt x="8428" y="8023"/>
                    <a:pt x="8424" y="8024"/>
                    <a:pt x="8420" y="8025"/>
                  </a:cubicBezTo>
                  <a:lnTo>
                    <a:pt x="8420" y="7965"/>
                  </a:lnTo>
                  <a:cubicBezTo>
                    <a:pt x="8438" y="7929"/>
                    <a:pt x="8425" y="7914"/>
                    <a:pt x="8404" y="7914"/>
                  </a:cubicBezTo>
                  <a:cubicBezTo>
                    <a:pt x="8390" y="7914"/>
                    <a:pt x="8372" y="7922"/>
                    <a:pt x="8360" y="7934"/>
                  </a:cubicBezTo>
                  <a:cubicBezTo>
                    <a:pt x="8338" y="7941"/>
                    <a:pt x="8320" y="7945"/>
                    <a:pt x="8306" y="7945"/>
                  </a:cubicBezTo>
                  <a:cubicBezTo>
                    <a:pt x="8261" y="7945"/>
                    <a:pt x="8260" y="7905"/>
                    <a:pt x="8329" y="7813"/>
                  </a:cubicBezTo>
                  <a:cubicBezTo>
                    <a:pt x="8420" y="7782"/>
                    <a:pt x="8390" y="7752"/>
                    <a:pt x="8360" y="7752"/>
                  </a:cubicBezTo>
                  <a:cubicBezTo>
                    <a:pt x="8299" y="7752"/>
                    <a:pt x="8238" y="7721"/>
                    <a:pt x="8238" y="7691"/>
                  </a:cubicBezTo>
                  <a:cubicBezTo>
                    <a:pt x="8238" y="7653"/>
                    <a:pt x="8226" y="7627"/>
                    <a:pt x="8196" y="7627"/>
                  </a:cubicBezTo>
                  <a:cubicBezTo>
                    <a:pt x="8177" y="7627"/>
                    <a:pt x="8151" y="7637"/>
                    <a:pt x="8117" y="7661"/>
                  </a:cubicBezTo>
                  <a:cubicBezTo>
                    <a:pt x="8086" y="7661"/>
                    <a:pt x="8056" y="7630"/>
                    <a:pt x="8056" y="7600"/>
                  </a:cubicBezTo>
                  <a:cubicBezTo>
                    <a:pt x="8071" y="7585"/>
                    <a:pt x="8079" y="7577"/>
                    <a:pt x="8090" y="7577"/>
                  </a:cubicBezTo>
                  <a:cubicBezTo>
                    <a:pt x="8101" y="7577"/>
                    <a:pt x="8117" y="7585"/>
                    <a:pt x="8147" y="7600"/>
                  </a:cubicBezTo>
                  <a:cubicBezTo>
                    <a:pt x="8155" y="7607"/>
                    <a:pt x="8158" y="7611"/>
                    <a:pt x="8159" y="7611"/>
                  </a:cubicBezTo>
                  <a:cubicBezTo>
                    <a:pt x="8160" y="7611"/>
                    <a:pt x="8132" y="7577"/>
                    <a:pt x="8086" y="7509"/>
                  </a:cubicBezTo>
                  <a:cubicBezTo>
                    <a:pt x="8086" y="7478"/>
                    <a:pt x="8056" y="7387"/>
                    <a:pt x="8117" y="7357"/>
                  </a:cubicBezTo>
                  <a:cubicBezTo>
                    <a:pt x="8117" y="7323"/>
                    <a:pt x="8107" y="7299"/>
                    <a:pt x="8094" y="7299"/>
                  </a:cubicBezTo>
                  <a:cubicBezTo>
                    <a:pt x="8083" y="7299"/>
                    <a:pt x="8069" y="7315"/>
                    <a:pt x="8056" y="7357"/>
                  </a:cubicBezTo>
                  <a:cubicBezTo>
                    <a:pt x="8018" y="7369"/>
                    <a:pt x="7996" y="7377"/>
                    <a:pt x="7981" y="7377"/>
                  </a:cubicBezTo>
                  <a:cubicBezTo>
                    <a:pt x="7959" y="7377"/>
                    <a:pt x="7952" y="7362"/>
                    <a:pt x="7934" y="7326"/>
                  </a:cubicBezTo>
                  <a:cubicBezTo>
                    <a:pt x="7904" y="7265"/>
                    <a:pt x="7873" y="7235"/>
                    <a:pt x="7904" y="7235"/>
                  </a:cubicBezTo>
                  <a:cubicBezTo>
                    <a:pt x="7965" y="7205"/>
                    <a:pt x="7965" y="7205"/>
                    <a:pt x="7904" y="7113"/>
                  </a:cubicBezTo>
                  <a:cubicBezTo>
                    <a:pt x="7854" y="7038"/>
                    <a:pt x="7721" y="6984"/>
                    <a:pt x="7625" y="6984"/>
                  </a:cubicBezTo>
                  <a:cubicBezTo>
                    <a:pt x="7605" y="6984"/>
                    <a:pt x="7586" y="6986"/>
                    <a:pt x="7569" y="6992"/>
                  </a:cubicBezTo>
                  <a:cubicBezTo>
                    <a:pt x="7536" y="7003"/>
                    <a:pt x="7515" y="7010"/>
                    <a:pt x="7504" y="7010"/>
                  </a:cubicBezTo>
                  <a:cubicBezTo>
                    <a:pt x="7486" y="7010"/>
                    <a:pt x="7500" y="6989"/>
                    <a:pt x="7539" y="6931"/>
                  </a:cubicBezTo>
                  <a:cubicBezTo>
                    <a:pt x="7569" y="6931"/>
                    <a:pt x="7569" y="6870"/>
                    <a:pt x="7539" y="6840"/>
                  </a:cubicBezTo>
                  <a:cubicBezTo>
                    <a:pt x="7533" y="6846"/>
                    <a:pt x="7528" y="6849"/>
                    <a:pt x="7524" y="6849"/>
                  </a:cubicBezTo>
                  <a:cubicBezTo>
                    <a:pt x="7514" y="6849"/>
                    <a:pt x="7514" y="6831"/>
                    <a:pt x="7524" y="6831"/>
                  </a:cubicBezTo>
                  <a:cubicBezTo>
                    <a:pt x="7528" y="6831"/>
                    <a:pt x="7533" y="6833"/>
                    <a:pt x="7539" y="6840"/>
                  </a:cubicBezTo>
                  <a:cubicBezTo>
                    <a:pt x="7545" y="6834"/>
                    <a:pt x="7551" y="6832"/>
                    <a:pt x="7556" y="6832"/>
                  </a:cubicBezTo>
                  <a:cubicBezTo>
                    <a:pt x="7581" y="6832"/>
                    <a:pt x="7606" y="6876"/>
                    <a:pt x="7630" y="6901"/>
                  </a:cubicBezTo>
                  <a:lnTo>
                    <a:pt x="7661" y="6870"/>
                  </a:lnTo>
                  <a:cubicBezTo>
                    <a:pt x="7721" y="6779"/>
                    <a:pt x="7691" y="6749"/>
                    <a:pt x="7600" y="6749"/>
                  </a:cubicBezTo>
                  <a:cubicBezTo>
                    <a:pt x="7539" y="6749"/>
                    <a:pt x="7539" y="6749"/>
                    <a:pt x="7539" y="6688"/>
                  </a:cubicBezTo>
                  <a:cubicBezTo>
                    <a:pt x="7564" y="6638"/>
                    <a:pt x="7568" y="6589"/>
                    <a:pt x="7553" y="6589"/>
                  </a:cubicBezTo>
                  <a:cubicBezTo>
                    <a:pt x="7549" y="6589"/>
                    <a:pt x="7545" y="6591"/>
                    <a:pt x="7539" y="6597"/>
                  </a:cubicBezTo>
                  <a:cubicBezTo>
                    <a:pt x="7539" y="6597"/>
                    <a:pt x="7478" y="6536"/>
                    <a:pt x="7509" y="6475"/>
                  </a:cubicBezTo>
                  <a:cubicBezTo>
                    <a:pt x="7463" y="6407"/>
                    <a:pt x="7435" y="6373"/>
                    <a:pt x="7410" y="6373"/>
                  </a:cubicBezTo>
                  <a:cubicBezTo>
                    <a:pt x="7402" y="6373"/>
                    <a:pt x="7395" y="6376"/>
                    <a:pt x="7387" y="6384"/>
                  </a:cubicBezTo>
                  <a:cubicBezTo>
                    <a:pt x="7379" y="6392"/>
                    <a:pt x="7371" y="6396"/>
                    <a:pt x="7363" y="6396"/>
                  </a:cubicBezTo>
                  <a:cubicBezTo>
                    <a:pt x="7340" y="6396"/>
                    <a:pt x="7318" y="6368"/>
                    <a:pt x="7296" y="6323"/>
                  </a:cubicBezTo>
                  <a:cubicBezTo>
                    <a:pt x="7274" y="6302"/>
                    <a:pt x="7253" y="6280"/>
                    <a:pt x="7231" y="6280"/>
                  </a:cubicBezTo>
                  <a:cubicBezTo>
                    <a:pt x="7222" y="6280"/>
                    <a:pt x="7214" y="6284"/>
                    <a:pt x="7205" y="6293"/>
                  </a:cubicBezTo>
                  <a:cubicBezTo>
                    <a:pt x="7197" y="6301"/>
                    <a:pt x="7186" y="6305"/>
                    <a:pt x="7174" y="6305"/>
                  </a:cubicBezTo>
                  <a:cubicBezTo>
                    <a:pt x="7142" y="6305"/>
                    <a:pt x="7097" y="6276"/>
                    <a:pt x="7053" y="6232"/>
                  </a:cubicBezTo>
                  <a:cubicBezTo>
                    <a:pt x="6992" y="6202"/>
                    <a:pt x="6992" y="6202"/>
                    <a:pt x="7022" y="6110"/>
                  </a:cubicBezTo>
                  <a:cubicBezTo>
                    <a:pt x="7053" y="6080"/>
                    <a:pt x="7022" y="6050"/>
                    <a:pt x="7022" y="6019"/>
                  </a:cubicBezTo>
                  <a:cubicBezTo>
                    <a:pt x="7022" y="6019"/>
                    <a:pt x="6992" y="5989"/>
                    <a:pt x="6992" y="5928"/>
                  </a:cubicBezTo>
                  <a:cubicBezTo>
                    <a:pt x="7010" y="5892"/>
                    <a:pt x="6996" y="5878"/>
                    <a:pt x="6976" y="5878"/>
                  </a:cubicBezTo>
                  <a:cubicBezTo>
                    <a:pt x="6961" y="5878"/>
                    <a:pt x="6944" y="5885"/>
                    <a:pt x="6931" y="5898"/>
                  </a:cubicBezTo>
                  <a:cubicBezTo>
                    <a:pt x="6901" y="5928"/>
                    <a:pt x="6870" y="5958"/>
                    <a:pt x="6870" y="5958"/>
                  </a:cubicBezTo>
                  <a:cubicBezTo>
                    <a:pt x="6840" y="5928"/>
                    <a:pt x="6901" y="5837"/>
                    <a:pt x="6931" y="5806"/>
                  </a:cubicBezTo>
                  <a:cubicBezTo>
                    <a:pt x="6948" y="5756"/>
                    <a:pt x="6955" y="5734"/>
                    <a:pt x="6949" y="5734"/>
                  </a:cubicBezTo>
                  <a:cubicBezTo>
                    <a:pt x="6943" y="5734"/>
                    <a:pt x="6928" y="5749"/>
                    <a:pt x="6901" y="5776"/>
                  </a:cubicBezTo>
                  <a:cubicBezTo>
                    <a:pt x="6893" y="5784"/>
                    <a:pt x="6884" y="5787"/>
                    <a:pt x="6873" y="5787"/>
                  </a:cubicBezTo>
                  <a:cubicBezTo>
                    <a:pt x="6842" y="5787"/>
                    <a:pt x="6802" y="5753"/>
                    <a:pt x="6779" y="5685"/>
                  </a:cubicBezTo>
                  <a:cubicBezTo>
                    <a:pt x="6749" y="5624"/>
                    <a:pt x="6688" y="5563"/>
                    <a:pt x="6718" y="5533"/>
                  </a:cubicBezTo>
                  <a:cubicBezTo>
                    <a:pt x="6718" y="5472"/>
                    <a:pt x="6658" y="5472"/>
                    <a:pt x="6658" y="5472"/>
                  </a:cubicBezTo>
                  <a:cubicBezTo>
                    <a:pt x="6597" y="5442"/>
                    <a:pt x="6566" y="5411"/>
                    <a:pt x="6536" y="5290"/>
                  </a:cubicBezTo>
                  <a:cubicBezTo>
                    <a:pt x="6496" y="5151"/>
                    <a:pt x="6483" y="5103"/>
                    <a:pt x="6452" y="5103"/>
                  </a:cubicBezTo>
                  <a:cubicBezTo>
                    <a:pt x="6436" y="5103"/>
                    <a:pt x="6416" y="5117"/>
                    <a:pt x="6384" y="5138"/>
                  </a:cubicBezTo>
                  <a:cubicBezTo>
                    <a:pt x="6372" y="5138"/>
                    <a:pt x="6360" y="5143"/>
                    <a:pt x="6351" y="5143"/>
                  </a:cubicBezTo>
                  <a:cubicBezTo>
                    <a:pt x="6339" y="5143"/>
                    <a:pt x="6335" y="5132"/>
                    <a:pt x="6354" y="5077"/>
                  </a:cubicBezTo>
                  <a:cubicBezTo>
                    <a:pt x="6384" y="5016"/>
                    <a:pt x="6323" y="5016"/>
                    <a:pt x="6232" y="4986"/>
                  </a:cubicBezTo>
                  <a:cubicBezTo>
                    <a:pt x="6171" y="4986"/>
                    <a:pt x="6080" y="5047"/>
                    <a:pt x="6050" y="5047"/>
                  </a:cubicBezTo>
                  <a:cubicBezTo>
                    <a:pt x="6022" y="5074"/>
                    <a:pt x="6007" y="5089"/>
                    <a:pt x="5996" y="5089"/>
                  </a:cubicBezTo>
                  <a:cubicBezTo>
                    <a:pt x="5983" y="5089"/>
                    <a:pt x="5975" y="5066"/>
                    <a:pt x="5958" y="5016"/>
                  </a:cubicBezTo>
                  <a:cubicBezTo>
                    <a:pt x="5958" y="4986"/>
                    <a:pt x="5958" y="4925"/>
                    <a:pt x="5989" y="4895"/>
                  </a:cubicBezTo>
                  <a:cubicBezTo>
                    <a:pt x="5999" y="4884"/>
                    <a:pt x="6009" y="4881"/>
                    <a:pt x="6018" y="4881"/>
                  </a:cubicBezTo>
                  <a:cubicBezTo>
                    <a:pt x="6036" y="4881"/>
                    <a:pt x="6050" y="4895"/>
                    <a:pt x="6050" y="4895"/>
                  </a:cubicBezTo>
                  <a:lnTo>
                    <a:pt x="6080" y="4925"/>
                  </a:lnTo>
                  <a:cubicBezTo>
                    <a:pt x="6110" y="4925"/>
                    <a:pt x="6141" y="4895"/>
                    <a:pt x="6080" y="4803"/>
                  </a:cubicBezTo>
                  <a:cubicBezTo>
                    <a:pt x="6102" y="4759"/>
                    <a:pt x="6092" y="4731"/>
                    <a:pt x="6073" y="4731"/>
                  </a:cubicBezTo>
                  <a:cubicBezTo>
                    <a:pt x="6066" y="4731"/>
                    <a:pt x="6058" y="4734"/>
                    <a:pt x="6050" y="4743"/>
                  </a:cubicBezTo>
                  <a:cubicBezTo>
                    <a:pt x="6050" y="4682"/>
                    <a:pt x="5989" y="4621"/>
                    <a:pt x="5928" y="4560"/>
                  </a:cubicBezTo>
                  <a:cubicBezTo>
                    <a:pt x="5867" y="4469"/>
                    <a:pt x="5806" y="4378"/>
                    <a:pt x="5806" y="4317"/>
                  </a:cubicBezTo>
                  <a:cubicBezTo>
                    <a:pt x="5762" y="4273"/>
                    <a:pt x="5734" y="4244"/>
                    <a:pt x="5710" y="4244"/>
                  </a:cubicBezTo>
                  <a:cubicBezTo>
                    <a:pt x="5701" y="4244"/>
                    <a:pt x="5693" y="4248"/>
                    <a:pt x="5685" y="4256"/>
                  </a:cubicBezTo>
                  <a:cubicBezTo>
                    <a:pt x="5659" y="4282"/>
                    <a:pt x="5639" y="4291"/>
                    <a:pt x="5626" y="4291"/>
                  </a:cubicBezTo>
                  <a:cubicBezTo>
                    <a:pt x="5609" y="4291"/>
                    <a:pt x="5607" y="4274"/>
                    <a:pt x="5624" y="4256"/>
                  </a:cubicBezTo>
                  <a:cubicBezTo>
                    <a:pt x="5653" y="4168"/>
                    <a:pt x="5341" y="3738"/>
                    <a:pt x="5238" y="3738"/>
                  </a:cubicBezTo>
                  <a:cubicBezTo>
                    <a:pt x="5235" y="3738"/>
                    <a:pt x="5232" y="3739"/>
                    <a:pt x="5229" y="3740"/>
                  </a:cubicBezTo>
                  <a:cubicBezTo>
                    <a:pt x="5229" y="3740"/>
                    <a:pt x="5199" y="3709"/>
                    <a:pt x="5168" y="3679"/>
                  </a:cubicBezTo>
                  <a:cubicBezTo>
                    <a:pt x="5138" y="3588"/>
                    <a:pt x="4955" y="3405"/>
                    <a:pt x="4895" y="3405"/>
                  </a:cubicBezTo>
                  <a:cubicBezTo>
                    <a:pt x="4895" y="3405"/>
                    <a:pt x="4864" y="3375"/>
                    <a:pt x="4803" y="3314"/>
                  </a:cubicBezTo>
                  <a:cubicBezTo>
                    <a:pt x="4773" y="3223"/>
                    <a:pt x="4743" y="3192"/>
                    <a:pt x="4682" y="3192"/>
                  </a:cubicBezTo>
                  <a:cubicBezTo>
                    <a:pt x="4641" y="3192"/>
                    <a:pt x="4614" y="3206"/>
                    <a:pt x="4610" y="3206"/>
                  </a:cubicBezTo>
                  <a:cubicBezTo>
                    <a:pt x="4608" y="3206"/>
                    <a:pt x="4611" y="3203"/>
                    <a:pt x="4621" y="3192"/>
                  </a:cubicBezTo>
                  <a:cubicBezTo>
                    <a:pt x="4651" y="3162"/>
                    <a:pt x="4591" y="3101"/>
                    <a:pt x="4469" y="2980"/>
                  </a:cubicBezTo>
                  <a:cubicBezTo>
                    <a:pt x="4398" y="2908"/>
                    <a:pt x="4368" y="2879"/>
                    <a:pt x="4356" y="2879"/>
                  </a:cubicBezTo>
                  <a:cubicBezTo>
                    <a:pt x="4347" y="2879"/>
                    <a:pt x="4347" y="2894"/>
                    <a:pt x="4347" y="2919"/>
                  </a:cubicBezTo>
                  <a:cubicBezTo>
                    <a:pt x="4195" y="2828"/>
                    <a:pt x="4226" y="2797"/>
                    <a:pt x="4256" y="2767"/>
                  </a:cubicBezTo>
                  <a:cubicBezTo>
                    <a:pt x="4319" y="2746"/>
                    <a:pt x="4310" y="2710"/>
                    <a:pt x="4258" y="2710"/>
                  </a:cubicBezTo>
                  <a:cubicBezTo>
                    <a:pt x="4235" y="2710"/>
                    <a:pt x="4203" y="2718"/>
                    <a:pt x="4165" y="2736"/>
                  </a:cubicBezTo>
                  <a:cubicBezTo>
                    <a:pt x="4148" y="2742"/>
                    <a:pt x="4131" y="2745"/>
                    <a:pt x="4117" y="2745"/>
                  </a:cubicBezTo>
                  <a:cubicBezTo>
                    <a:pt x="4054" y="2745"/>
                    <a:pt x="4019" y="2700"/>
                    <a:pt x="4044" y="2676"/>
                  </a:cubicBezTo>
                  <a:cubicBezTo>
                    <a:pt x="4052" y="2667"/>
                    <a:pt x="4061" y="2663"/>
                    <a:pt x="4070" y="2663"/>
                  </a:cubicBezTo>
                  <a:cubicBezTo>
                    <a:pt x="4092" y="2663"/>
                    <a:pt x="4113" y="2685"/>
                    <a:pt x="4135" y="2706"/>
                  </a:cubicBezTo>
                  <a:cubicBezTo>
                    <a:pt x="4135" y="2706"/>
                    <a:pt x="4165" y="2676"/>
                    <a:pt x="4195" y="2645"/>
                  </a:cubicBezTo>
                  <a:cubicBezTo>
                    <a:pt x="4165" y="2615"/>
                    <a:pt x="4165" y="2615"/>
                    <a:pt x="4104" y="2615"/>
                  </a:cubicBezTo>
                  <a:cubicBezTo>
                    <a:pt x="4104" y="2615"/>
                    <a:pt x="4074" y="2585"/>
                    <a:pt x="4013" y="2585"/>
                  </a:cubicBezTo>
                  <a:cubicBezTo>
                    <a:pt x="3952" y="2585"/>
                    <a:pt x="3922" y="2615"/>
                    <a:pt x="3922" y="2706"/>
                  </a:cubicBezTo>
                  <a:cubicBezTo>
                    <a:pt x="3922" y="2732"/>
                    <a:pt x="3916" y="2741"/>
                    <a:pt x="3908" y="2741"/>
                  </a:cubicBezTo>
                  <a:cubicBezTo>
                    <a:pt x="3896" y="2741"/>
                    <a:pt x="3879" y="2724"/>
                    <a:pt x="3861" y="2706"/>
                  </a:cubicBezTo>
                  <a:cubicBezTo>
                    <a:pt x="3800" y="2615"/>
                    <a:pt x="3831" y="2585"/>
                    <a:pt x="3892" y="2554"/>
                  </a:cubicBezTo>
                  <a:cubicBezTo>
                    <a:pt x="3900" y="2563"/>
                    <a:pt x="3909" y="2567"/>
                    <a:pt x="3918" y="2567"/>
                  </a:cubicBezTo>
                  <a:cubicBezTo>
                    <a:pt x="3940" y="2567"/>
                    <a:pt x="3961" y="2545"/>
                    <a:pt x="3983" y="2524"/>
                  </a:cubicBezTo>
                  <a:cubicBezTo>
                    <a:pt x="4006" y="2501"/>
                    <a:pt x="3889" y="2442"/>
                    <a:pt x="3791" y="2442"/>
                  </a:cubicBezTo>
                  <a:cubicBezTo>
                    <a:pt x="3760" y="2442"/>
                    <a:pt x="3731" y="2448"/>
                    <a:pt x="3709" y="2463"/>
                  </a:cubicBezTo>
                  <a:lnTo>
                    <a:pt x="3740" y="2433"/>
                  </a:lnTo>
                  <a:cubicBezTo>
                    <a:pt x="3770" y="2372"/>
                    <a:pt x="3709" y="2341"/>
                    <a:pt x="3648" y="2281"/>
                  </a:cubicBezTo>
                  <a:cubicBezTo>
                    <a:pt x="3604" y="2236"/>
                    <a:pt x="3576" y="2208"/>
                    <a:pt x="3552" y="2208"/>
                  </a:cubicBezTo>
                  <a:cubicBezTo>
                    <a:pt x="3543" y="2208"/>
                    <a:pt x="3535" y="2212"/>
                    <a:pt x="3527" y="2220"/>
                  </a:cubicBezTo>
                  <a:cubicBezTo>
                    <a:pt x="3505" y="2241"/>
                    <a:pt x="3484" y="2263"/>
                    <a:pt x="3462" y="2263"/>
                  </a:cubicBezTo>
                  <a:cubicBezTo>
                    <a:pt x="3453" y="2263"/>
                    <a:pt x="3445" y="2259"/>
                    <a:pt x="3436" y="2250"/>
                  </a:cubicBezTo>
                  <a:lnTo>
                    <a:pt x="3436" y="2250"/>
                  </a:lnTo>
                  <a:cubicBezTo>
                    <a:pt x="3466" y="2281"/>
                    <a:pt x="3436" y="2311"/>
                    <a:pt x="3405" y="2372"/>
                  </a:cubicBezTo>
                  <a:cubicBezTo>
                    <a:pt x="3405" y="2372"/>
                    <a:pt x="3375" y="2281"/>
                    <a:pt x="3375" y="2220"/>
                  </a:cubicBezTo>
                  <a:cubicBezTo>
                    <a:pt x="3344" y="2098"/>
                    <a:pt x="3314" y="2007"/>
                    <a:pt x="3192" y="1885"/>
                  </a:cubicBezTo>
                  <a:cubicBezTo>
                    <a:pt x="3101" y="1825"/>
                    <a:pt x="3010" y="1764"/>
                    <a:pt x="3010" y="1703"/>
                  </a:cubicBezTo>
                  <a:cubicBezTo>
                    <a:pt x="2966" y="1659"/>
                    <a:pt x="2937" y="1630"/>
                    <a:pt x="2913" y="1630"/>
                  </a:cubicBezTo>
                  <a:cubicBezTo>
                    <a:pt x="2905" y="1630"/>
                    <a:pt x="2897" y="1634"/>
                    <a:pt x="2888" y="1642"/>
                  </a:cubicBezTo>
                  <a:lnTo>
                    <a:pt x="2797" y="1581"/>
                  </a:lnTo>
                  <a:cubicBezTo>
                    <a:pt x="2797" y="1538"/>
                    <a:pt x="2767" y="1495"/>
                    <a:pt x="2738" y="1495"/>
                  </a:cubicBezTo>
                  <a:cubicBezTo>
                    <a:pt x="2727" y="1495"/>
                    <a:pt x="2715" y="1503"/>
                    <a:pt x="2706" y="1521"/>
                  </a:cubicBezTo>
                  <a:cubicBezTo>
                    <a:pt x="2645" y="1521"/>
                    <a:pt x="2645" y="1460"/>
                    <a:pt x="2615" y="1429"/>
                  </a:cubicBezTo>
                  <a:cubicBezTo>
                    <a:pt x="2600" y="1369"/>
                    <a:pt x="2592" y="1338"/>
                    <a:pt x="2585" y="1338"/>
                  </a:cubicBezTo>
                  <a:cubicBezTo>
                    <a:pt x="2577" y="1338"/>
                    <a:pt x="2569" y="1369"/>
                    <a:pt x="2554" y="1429"/>
                  </a:cubicBezTo>
                  <a:cubicBezTo>
                    <a:pt x="2524" y="1460"/>
                    <a:pt x="2554" y="1551"/>
                    <a:pt x="2585" y="1581"/>
                  </a:cubicBezTo>
                  <a:lnTo>
                    <a:pt x="2706" y="1673"/>
                  </a:lnTo>
                  <a:lnTo>
                    <a:pt x="2585" y="1612"/>
                  </a:lnTo>
                  <a:cubicBezTo>
                    <a:pt x="2569" y="1597"/>
                    <a:pt x="2531" y="1589"/>
                    <a:pt x="2493" y="1589"/>
                  </a:cubicBezTo>
                  <a:cubicBezTo>
                    <a:pt x="2455" y="1589"/>
                    <a:pt x="2417" y="1597"/>
                    <a:pt x="2402" y="1612"/>
                  </a:cubicBezTo>
                  <a:cubicBezTo>
                    <a:pt x="2402" y="1612"/>
                    <a:pt x="2402" y="1642"/>
                    <a:pt x="2341" y="1642"/>
                  </a:cubicBezTo>
                  <a:cubicBezTo>
                    <a:pt x="2341" y="1642"/>
                    <a:pt x="2372" y="1581"/>
                    <a:pt x="2402" y="1551"/>
                  </a:cubicBezTo>
                  <a:cubicBezTo>
                    <a:pt x="2463" y="1551"/>
                    <a:pt x="2493" y="1521"/>
                    <a:pt x="2524" y="1490"/>
                  </a:cubicBezTo>
                  <a:cubicBezTo>
                    <a:pt x="2547" y="1395"/>
                    <a:pt x="2497" y="1319"/>
                    <a:pt x="2445" y="1319"/>
                  </a:cubicBezTo>
                  <a:cubicBezTo>
                    <a:pt x="2430" y="1319"/>
                    <a:pt x="2415" y="1325"/>
                    <a:pt x="2402" y="1338"/>
                  </a:cubicBezTo>
                  <a:cubicBezTo>
                    <a:pt x="2372" y="1308"/>
                    <a:pt x="2372" y="1308"/>
                    <a:pt x="2372" y="1247"/>
                  </a:cubicBezTo>
                  <a:cubicBezTo>
                    <a:pt x="2389" y="1230"/>
                    <a:pt x="2376" y="1212"/>
                    <a:pt x="2351" y="1212"/>
                  </a:cubicBezTo>
                  <a:cubicBezTo>
                    <a:pt x="2332" y="1212"/>
                    <a:pt x="2306" y="1221"/>
                    <a:pt x="2281" y="1247"/>
                  </a:cubicBezTo>
                  <a:cubicBezTo>
                    <a:pt x="2250" y="1257"/>
                    <a:pt x="2227" y="1264"/>
                    <a:pt x="2209" y="1264"/>
                  </a:cubicBezTo>
                  <a:cubicBezTo>
                    <a:pt x="2172" y="1264"/>
                    <a:pt x="2159" y="1237"/>
                    <a:pt x="2159" y="1156"/>
                  </a:cubicBezTo>
                  <a:cubicBezTo>
                    <a:pt x="2133" y="1050"/>
                    <a:pt x="2037" y="968"/>
                    <a:pt x="1993" y="968"/>
                  </a:cubicBezTo>
                  <a:cubicBezTo>
                    <a:pt x="1986" y="968"/>
                    <a:pt x="1981" y="970"/>
                    <a:pt x="1977" y="974"/>
                  </a:cubicBezTo>
                  <a:cubicBezTo>
                    <a:pt x="1958" y="1001"/>
                    <a:pt x="1937" y="1012"/>
                    <a:pt x="1915" y="1012"/>
                  </a:cubicBezTo>
                  <a:cubicBezTo>
                    <a:pt x="1866" y="1012"/>
                    <a:pt x="1815" y="955"/>
                    <a:pt x="1794" y="913"/>
                  </a:cubicBezTo>
                  <a:cubicBezTo>
                    <a:pt x="1794" y="868"/>
                    <a:pt x="1778" y="840"/>
                    <a:pt x="1745" y="840"/>
                  </a:cubicBezTo>
                  <a:cubicBezTo>
                    <a:pt x="1733" y="840"/>
                    <a:pt x="1719" y="844"/>
                    <a:pt x="1703" y="852"/>
                  </a:cubicBezTo>
                  <a:cubicBezTo>
                    <a:pt x="1728" y="802"/>
                    <a:pt x="1712" y="753"/>
                    <a:pt x="1672" y="753"/>
                  </a:cubicBezTo>
                  <a:cubicBezTo>
                    <a:pt x="1664" y="753"/>
                    <a:pt x="1653" y="755"/>
                    <a:pt x="1642" y="761"/>
                  </a:cubicBezTo>
                  <a:cubicBezTo>
                    <a:pt x="1642" y="761"/>
                    <a:pt x="1635" y="753"/>
                    <a:pt x="1631" y="753"/>
                  </a:cubicBezTo>
                  <a:cubicBezTo>
                    <a:pt x="1627" y="753"/>
                    <a:pt x="1627" y="761"/>
                    <a:pt x="1642" y="791"/>
                  </a:cubicBezTo>
                  <a:cubicBezTo>
                    <a:pt x="1642" y="791"/>
                    <a:pt x="1581" y="791"/>
                    <a:pt x="1521" y="822"/>
                  </a:cubicBezTo>
                  <a:cubicBezTo>
                    <a:pt x="1551" y="852"/>
                    <a:pt x="1521" y="882"/>
                    <a:pt x="1490" y="913"/>
                  </a:cubicBezTo>
                  <a:cubicBezTo>
                    <a:pt x="1487" y="916"/>
                    <a:pt x="1483" y="917"/>
                    <a:pt x="1479" y="917"/>
                  </a:cubicBezTo>
                  <a:cubicBezTo>
                    <a:pt x="1442" y="917"/>
                    <a:pt x="1369" y="803"/>
                    <a:pt x="1369" y="639"/>
                  </a:cubicBezTo>
                  <a:lnTo>
                    <a:pt x="1338" y="548"/>
                  </a:lnTo>
                  <a:cubicBezTo>
                    <a:pt x="1308" y="578"/>
                    <a:pt x="1277" y="609"/>
                    <a:pt x="1277" y="609"/>
                  </a:cubicBezTo>
                  <a:cubicBezTo>
                    <a:pt x="1247" y="578"/>
                    <a:pt x="1217" y="578"/>
                    <a:pt x="1247" y="518"/>
                  </a:cubicBezTo>
                  <a:cubicBezTo>
                    <a:pt x="1247" y="487"/>
                    <a:pt x="1247" y="487"/>
                    <a:pt x="1217" y="457"/>
                  </a:cubicBezTo>
                  <a:cubicBezTo>
                    <a:pt x="1217" y="457"/>
                    <a:pt x="1186" y="457"/>
                    <a:pt x="1156" y="487"/>
                  </a:cubicBezTo>
                  <a:cubicBezTo>
                    <a:pt x="1141" y="518"/>
                    <a:pt x="1133" y="533"/>
                    <a:pt x="1126" y="533"/>
                  </a:cubicBezTo>
                  <a:cubicBezTo>
                    <a:pt x="1118" y="533"/>
                    <a:pt x="1110" y="518"/>
                    <a:pt x="1095" y="487"/>
                  </a:cubicBezTo>
                  <a:cubicBezTo>
                    <a:pt x="1115" y="428"/>
                    <a:pt x="1096" y="395"/>
                    <a:pt x="1064" y="395"/>
                  </a:cubicBezTo>
                  <a:cubicBezTo>
                    <a:pt x="1047" y="395"/>
                    <a:pt x="1025" y="405"/>
                    <a:pt x="1004" y="426"/>
                  </a:cubicBezTo>
                  <a:cubicBezTo>
                    <a:pt x="976" y="469"/>
                    <a:pt x="961" y="491"/>
                    <a:pt x="952" y="491"/>
                  </a:cubicBezTo>
                  <a:cubicBezTo>
                    <a:pt x="943" y="491"/>
                    <a:pt x="943" y="461"/>
                    <a:pt x="943" y="396"/>
                  </a:cubicBezTo>
                  <a:cubicBezTo>
                    <a:pt x="974" y="366"/>
                    <a:pt x="974" y="305"/>
                    <a:pt x="913" y="274"/>
                  </a:cubicBezTo>
                  <a:lnTo>
                    <a:pt x="913" y="335"/>
                  </a:lnTo>
                  <a:cubicBezTo>
                    <a:pt x="890" y="358"/>
                    <a:pt x="871" y="368"/>
                    <a:pt x="856" y="368"/>
                  </a:cubicBezTo>
                  <a:cubicBezTo>
                    <a:pt x="833" y="368"/>
                    <a:pt x="822" y="342"/>
                    <a:pt x="822" y="305"/>
                  </a:cubicBezTo>
                  <a:cubicBezTo>
                    <a:pt x="822" y="274"/>
                    <a:pt x="791" y="244"/>
                    <a:pt x="700" y="244"/>
                  </a:cubicBezTo>
                  <a:cubicBezTo>
                    <a:pt x="639" y="214"/>
                    <a:pt x="578" y="183"/>
                    <a:pt x="609" y="153"/>
                  </a:cubicBezTo>
                  <a:cubicBezTo>
                    <a:pt x="642" y="103"/>
                    <a:pt x="657" y="80"/>
                    <a:pt x="649" y="80"/>
                  </a:cubicBezTo>
                  <a:cubicBezTo>
                    <a:pt x="642" y="80"/>
                    <a:pt x="619" y="95"/>
                    <a:pt x="578" y="122"/>
                  </a:cubicBezTo>
                  <a:cubicBezTo>
                    <a:pt x="518" y="122"/>
                    <a:pt x="518" y="122"/>
                    <a:pt x="457" y="62"/>
                  </a:cubicBezTo>
                  <a:cubicBezTo>
                    <a:pt x="457" y="1"/>
                    <a:pt x="457" y="1"/>
                    <a:pt x="39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14"/>
            <p:cNvSpPr/>
            <p:nvPr/>
          </p:nvSpPr>
          <p:spPr>
            <a:xfrm>
              <a:off x="2411504" y="3288664"/>
              <a:ext cx="396038" cy="394400"/>
            </a:xfrm>
            <a:custGeom>
              <a:rect b="b" l="l" r="r" t="t"/>
              <a:pathLst>
                <a:path extrusionOk="0" h="23838" w="23937">
                  <a:moveTo>
                    <a:pt x="23263" y="53"/>
                  </a:moveTo>
                  <a:cubicBezTo>
                    <a:pt x="23246" y="53"/>
                    <a:pt x="23241" y="97"/>
                    <a:pt x="23217" y="122"/>
                  </a:cubicBezTo>
                  <a:lnTo>
                    <a:pt x="23278" y="122"/>
                  </a:lnTo>
                  <a:cubicBezTo>
                    <a:pt x="23278" y="122"/>
                    <a:pt x="23338" y="91"/>
                    <a:pt x="23338" y="61"/>
                  </a:cubicBezTo>
                  <a:lnTo>
                    <a:pt x="23278" y="61"/>
                  </a:lnTo>
                  <a:cubicBezTo>
                    <a:pt x="23272" y="55"/>
                    <a:pt x="23267" y="53"/>
                    <a:pt x="23263" y="53"/>
                  </a:cubicBezTo>
                  <a:close/>
                  <a:moveTo>
                    <a:pt x="19569" y="31"/>
                  </a:moveTo>
                  <a:cubicBezTo>
                    <a:pt x="19539" y="31"/>
                    <a:pt x="19478" y="91"/>
                    <a:pt x="19478" y="91"/>
                  </a:cubicBezTo>
                  <a:cubicBezTo>
                    <a:pt x="19478" y="122"/>
                    <a:pt x="19539" y="122"/>
                    <a:pt x="19569" y="122"/>
                  </a:cubicBezTo>
                  <a:cubicBezTo>
                    <a:pt x="19604" y="145"/>
                    <a:pt x="19635" y="155"/>
                    <a:pt x="19659" y="155"/>
                  </a:cubicBezTo>
                  <a:cubicBezTo>
                    <a:pt x="19698" y="155"/>
                    <a:pt x="19721" y="129"/>
                    <a:pt x="19721" y="91"/>
                  </a:cubicBezTo>
                  <a:cubicBezTo>
                    <a:pt x="19721" y="61"/>
                    <a:pt x="19661" y="61"/>
                    <a:pt x="19569" y="31"/>
                  </a:cubicBezTo>
                  <a:close/>
                  <a:moveTo>
                    <a:pt x="19995" y="152"/>
                  </a:moveTo>
                  <a:cubicBezTo>
                    <a:pt x="19995" y="183"/>
                    <a:pt x="19904" y="243"/>
                    <a:pt x="19843" y="243"/>
                  </a:cubicBezTo>
                  <a:cubicBezTo>
                    <a:pt x="19813" y="243"/>
                    <a:pt x="19813" y="183"/>
                    <a:pt x="19904" y="152"/>
                  </a:cubicBezTo>
                  <a:close/>
                  <a:moveTo>
                    <a:pt x="12789" y="303"/>
                  </a:moveTo>
                  <a:cubicBezTo>
                    <a:pt x="12770" y="303"/>
                    <a:pt x="12750" y="337"/>
                    <a:pt x="12730" y="395"/>
                  </a:cubicBezTo>
                  <a:cubicBezTo>
                    <a:pt x="12761" y="426"/>
                    <a:pt x="12761" y="426"/>
                    <a:pt x="12791" y="426"/>
                  </a:cubicBezTo>
                  <a:cubicBezTo>
                    <a:pt x="12791" y="426"/>
                    <a:pt x="12822" y="365"/>
                    <a:pt x="12822" y="335"/>
                  </a:cubicBezTo>
                  <a:cubicBezTo>
                    <a:pt x="12811" y="313"/>
                    <a:pt x="12800" y="303"/>
                    <a:pt x="12789" y="303"/>
                  </a:cubicBezTo>
                  <a:close/>
                  <a:moveTo>
                    <a:pt x="17594" y="243"/>
                  </a:moveTo>
                  <a:lnTo>
                    <a:pt x="17502" y="335"/>
                  </a:lnTo>
                  <a:cubicBezTo>
                    <a:pt x="17449" y="406"/>
                    <a:pt x="17427" y="435"/>
                    <a:pt x="17418" y="435"/>
                  </a:cubicBezTo>
                  <a:cubicBezTo>
                    <a:pt x="17411" y="435"/>
                    <a:pt x="17411" y="421"/>
                    <a:pt x="17411" y="395"/>
                  </a:cubicBezTo>
                  <a:cubicBezTo>
                    <a:pt x="17411" y="335"/>
                    <a:pt x="17411" y="304"/>
                    <a:pt x="17502" y="243"/>
                  </a:cubicBezTo>
                  <a:close/>
                  <a:moveTo>
                    <a:pt x="17685" y="395"/>
                  </a:moveTo>
                  <a:lnTo>
                    <a:pt x="17746" y="426"/>
                  </a:lnTo>
                  <a:cubicBezTo>
                    <a:pt x="17746" y="487"/>
                    <a:pt x="17685" y="487"/>
                    <a:pt x="17654" y="487"/>
                  </a:cubicBezTo>
                  <a:lnTo>
                    <a:pt x="17654" y="456"/>
                  </a:lnTo>
                  <a:lnTo>
                    <a:pt x="17685" y="395"/>
                  </a:lnTo>
                  <a:close/>
                  <a:moveTo>
                    <a:pt x="16104" y="456"/>
                  </a:moveTo>
                  <a:cubicBezTo>
                    <a:pt x="16135" y="487"/>
                    <a:pt x="16074" y="547"/>
                    <a:pt x="16074" y="547"/>
                  </a:cubicBezTo>
                  <a:lnTo>
                    <a:pt x="16043" y="547"/>
                  </a:lnTo>
                  <a:cubicBezTo>
                    <a:pt x="16043" y="517"/>
                    <a:pt x="16013" y="456"/>
                    <a:pt x="16074" y="456"/>
                  </a:cubicBezTo>
                  <a:close/>
                  <a:moveTo>
                    <a:pt x="15174" y="508"/>
                  </a:moveTo>
                  <a:cubicBezTo>
                    <a:pt x="15180" y="508"/>
                    <a:pt x="15186" y="511"/>
                    <a:pt x="15192" y="517"/>
                  </a:cubicBezTo>
                  <a:cubicBezTo>
                    <a:pt x="15223" y="517"/>
                    <a:pt x="15132" y="578"/>
                    <a:pt x="15101" y="578"/>
                  </a:cubicBezTo>
                  <a:lnTo>
                    <a:pt x="15101" y="547"/>
                  </a:lnTo>
                  <a:cubicBezTo>
                    <a:pt x="15126" y="547"/>
                    <a:pt x="15150" y="508"/>
                    <a:pt x="15174" y="508"/>
                  </a:cubicBezTo>
                  <a:close/>
                  <a:moveTo>
                    <a:pt x="22487" y="456"/>
                  </a:moveTo>
                  <a:cubicBezTo>
                    <a:pt x="22518" y="487"/>
                    <a:pt x="22579" y="517"/>
                    <a:pt x="22548" y="578"/>
                  </a:cubicBezTo>
                  <a:cubicBezTo>
                    <a:pt x="22567" y="636"/>
                    <a:pt x="22574" y="657"/>
                    <a:pt x="22554" y="657"/>
                  </a:cubicBezTo>
                  <a:cubicBezTo>
                    <a:pt x="22542" y="657"/>
                    <a:pt x="22521" y="650"/>
                    <a:pt x="22487" y="639"/>
                  </a:cubicBezTo>
                  <a:cubicBezTo>
                    <a:pt x="22457" y="639"/>
                    <a:pt x="22396" y="639"/>
                    <a:pt x="22427" y="608"/>
                  </a:cubicBezTo>
                  <a:lnTo>
                    <a:pt x="22457" y="608"/>
                  </a:lnTo>
                  <a:cubicBezTo>
                    <a:pt x="22457" y="616"/>
                    <a:pt x="22461" y="620"/>
                    <a:pt x="22467" y="620"/>
                  </a:cubicBezTo>
                  <a:cubicBezTo>
                    <a:pt x="22481" y="620"/>
                    <a:pt x="22501" y="592"/>
                    <a:pt x="22457" y="547"/>
                  </a:cubicBezTo>
                  <a:cubicBezTo>
                    <a:pt x="22457" y="517"/>
                    <a:pt x="22487" y="456"/>
                    <a:pt x="22487" y="456"/>
                  </a:cubicBezTo>
                  <a:close/>
                  <a:moveTo>
                    <a:pt x="16499" y="517"/>
                  </a:moveTo>
                  <a:cubicBezTo>
                    <a:pt x="16530" y="517"/>
                    <a:pt x="16499" y="578"/>
                    <a:pt x="16469" y="669"/>
                  </a:cubicBezTo>
                  <a:cubicBezTo>
                    <a:pt x="16428" y="696"/>
                    <a:pt x="16405" y="711"/>
                    <a:pt x="16396" y="711"/>
                  </a:cubicBezTo>
                  <a:cubicBezTo>
                    <a:pt x="16384" y="711"/>
                    <a:pt x="16391" y="689"/>
                    <a:pt x="16408" y="639"/>
                  </a:cubicBezTo>
                  <a:cubicBezTo>
                    <a:pt x="16469" y="578"/>
                    <a:pt x="16499" y="517"/>
                    <a:pt x="16499" y="517"/>
                  </a:cubicBezTo>
                  <a:close/>
                  <a:moveTo>
                    <a:pt x="23065" y="669"/>
                  </a:moveTo>
                  <a:lnTo>
                    <a:pt x="23095" y="730"/>
                  </a:lnTo>
                  <a:cubicBezTo>
                    <a:pt x="23065" y="760"/>
                    <a:pt x="23034" y="760"/>
                    <a:pt x="23004" y="760"/>
                  </a:cubicBezTo>
                  <a:cubicBezTo>
                    <a:pt x="22943" y="730"/>
                    <a:pt x="22943" y="730"/>
                    <a:pt x="22943" y="699"/>
                  </a:cubicBezTo>
                  <a:cubicBezTo>
                    <a:pt x="22943" y="699"/>
                    <a:pt x="23004" y="669"/>
                    <a:pt x="23065" y="669"/>
                  </a:cubicBezTo>
                  <a:close/>
                  <a:moveTo>
                    <a:pt x="22275" y="791"/>
                  </a:moveTo>
                  <a:cubicBezTo>
                    <a:pt x="22275" y="851"/>
                    <a:pt x="22275" y="851"/>
                    <a:pt x="22335" y="851"/>
                  </a:cubicBezTo>
                  <a:lnTo>
                    <a:pt x="22366" y="851"/>
                  </a:lnTo>
                  <a:lnTo>
                    <a:pt x="22335" y="791"/>
                  </a:lnTo>
                  <a:close/>
                  <a:moveTo>
                    <a:pt x="14858" y="821"/>
                  </a:moveTo>
                  <a:cubicBezTo>
                    <a:pt x="14888" y="882"/>
                    <a:pt x="14888" y="912"/>
                    <a:pt x="14828" y="912"/>
                  </a:cubicBezTo>
                  <a:cubicBezTo>
                    <a:pt x="14817" y="934"/>
                    <a:pt x="14802" y="944"/>
                    <a:pt x="14789" y="944"/>
                  </a:cubicBezTo>
                  <a:cubicBezTo>
                    <a:pt x="14766" y="944"/>
                    <a:pt x="14747" y="910"/>
                    <a:pt x="14767" y="851"/>
                  </a:cubicBezTo>
                  <a:cubicBezTo>
                    <a:pt x="14828" y="851"/>
                    <a:pt x="14828" y="851"/>
                    <a:pt x="14858" y="821"/>
                  </a:cubicBezTo>
                  <a:close/>
                  <a:moveTo>
                    <a:pt x="15528" y="886"/>
                  </a:moveTo>
                  <a:cubicBezTo>
                    <a:pt x="15527" y="886"/>
                    <a:pt x="15527" y="893"/>
                    <a:pt x="15527" y="912"/>
                  </a:cubicBezTo>
                  <a:cubicBezTo>
                    <a:pt x="15527" y="912"/>
                    <a:pt x="15557" y="943"/>
                    <a:pt x="15557" y="1003"/>
                  </a:cubicBezTo>
                  <a:cubicBezTo>
                    <a:pt x="15557" y="1003"/>
                    <a:pt x="15557" y="1003"/>
                    <a:pt x="15557" y="943"/>
                  </a:cubicBezTo>
                  <a:cubicBezTo>
                    <a:pt x="15536" y="922"/>
                    <a:pt x="15530" y="886"/>
                    <a:pt x="15528" y="886"/>
                  </a:cubicBezTo>
                  <a:close/>
                  <a:moveTo>
                    <a:pt x="14432" y="973"/>
                  </a:moveTo>
                  <a:lnTo>
                    <a:pt x="14493" y="1003"/>
                  </a:lnTo>
                  <a:lnTo>
                    <a:pt x="14432" y="1003"/>
                  </a:lnTo>
                  <a:cubicBezTo>
                    <a:pt x="14420" y="1016"/>
                    <a:pt x="14413" y="1023"/>
                    <a:pt x="14406" y="1023"/>
                  </a:cubicBezTo>
                  <a:cubicBezTo>
                    <a:pt x="14397" y="1023"/>
                    <a:pt x="14389" y="1009"/>
                    <a:pt x="14372" y="973"/>
                  </a:cubicBezTo>
                  <a:close/>
                  <a:moveTo>
                    <a:pt x="13619" y="1020"/>
                  </a:moveTo>
                  <a:cubicBezTo>
                    <a:pt x="13646" y="1020"/>
                    <a:pt x="13673" y="1034"/>
                    <a:pt x="13673" y="1034"/>
                  </a:cubicBezTo>
                  <a:cubicBezTo>
                    <a:pt x="13703" y="1095"/>
                    <a:pt x="13642" y="1095"/>
                    <a:pt x="13642" y="1095"/>
                  </a:cubicBezTo>
                  <a:cubicBezTo>
                    <a:pt x="13627" y="1095"/>
                    <a:pt x="13604" y="1102"/>
                    <a:pt x="13585" y="1102"/>
                  </a:cubicBezTo>
                  <a:cubicBezTo>
                    <a:pt x="13566" y="1102"/>
                    <a:pt x="13551" y="1095"/>
                    <a:pt x="13551" y="1064"/>
                  </a:cubicBezTo>
                  <a:cubicBezTo>
                    <a:pt x="13551" y="1064"/>
                    <a:pt x="13521" y="1034"/>
                    <a:pt x="13581" y="1034"/>
                  </a:cubicBezTo>
                  <a:cubicBezTo>
                    <a:pt x="13592" y="1024"/>
                    <a:pt x="13605" y="1020"/>
                    <a:pt x="13619" y="1020"/>
                  </a:cubicBezTo>
                  <a:close/>
                  <a:moveTo>
                    <a:pt x="13946" y="1186"/>
                  </a:moveTo>
                  <a:cubicBezTo>
                    <a:pt x="13916" y="1186"/>
                    <a:pt x="13916" y="1246"/>
                    <a:pt x="13916" y="1246"/>
                  </a:cubicBezTo>
                  <a:cubicBezTo>
                    <a:pt x="13916" y="1246"/>
                    <a:pt x="13946" y="1277"/>
                    <a:pt x="13977" y="1277"/>
                  </a:cubicBezTo>
                  <a:lnTo>
                    <a:pt x="14037" y="1246"/>
                  </a:lnTo>
                  <a:cubicBezTo>
                    <a:pt x="14007" y="1216"/>
                    <a:pt x="13946" y="1186"/>
                    <a:pt x="13946" y="1186"/>
                  </a:cubicBezTo>
                  <a:close/>
                  <a:moveTo>
                    <a:pt x="12772" y="1300"/>
                  </a:moveTo>
                  <a:cubicBezTo>
                    <a:pt x="12791" y="1300"/>
                    <a:pt x="12822" y="1307"/>
                    <a:pt x="12852" y="1307"/>
                  </a:cubicBezTo>
                  <a:cubicBezTo>
                    <a:pt x="12882" y="1338"/>
                    <a:pt x="12882" y="1338"/>
                    <a:pt x="12822" y="1368"/>
                  </a:cubicBezTo>
                  <a:cubicBezTo>
                    <a:pt x="12761" y="1368"/>
                    <a:pt x="12761" y="1338"/>
                    <a:pt x="12761" y="1338"/>
                  </a:cubicBezTo>
                  <a:cubicBezTo>
                    <a:pt x="12746" y="1307"/>
                    <a:pt x="12753" y="1300"/>
                    <a:pt x="12772" y="1300"/>
                  </a:cubicBezTo>
                  <a:close/>
                  <a:moveTo>
                    <a:pt x="11727" y="1611"/>
                  </a:moveTo>
                  <a:lnTo>
                    <a:pt x="11727" y="1611"/>
                  </a:lnTo>
                  <a:cubicBezTo>
                    <a:pt x="11740" y="1637"/>
                    <a:pt x="11737" y="1646"/>
                    <a:pt x="11731" y="1646"/>
                  </a:cubicBezTo>
                  <a:cubicBezTo>
                    <a:pt x="11723" y="1646"/>
                    <a:pt x="11710" y="1629"/>
                    <a:pt x="11727" y="1611"/>
                  </a:cubicBezTo>
                  <a:close/>
                  <a:moveTo>
                    <a:pt x="12062" y="1611"/>
                  </a:moveTo>
                  <a:cubicBezTo>
                    <a:pt x="12062" y="1611"/>
                    <a:pt x="12122" y="1642"/>
                    <a:pt x="12153" y="1702"/>
                  </a:cubicBezTo>
                  <a:cubicBezTo>
                    <a:pt x="12153" y="1718"/>
                    <a:pt x="12145" y="1733"/>
                    <a:pt x="12126" y="1733"/>
                  </a:cubicBezTo>
                  <a:cubicBezTo>
                    <a:pt x="12107" y="1733"/>
                    <a:pt x="12077" y="1718"/>
                    <a:pt x="12031" y="1672"/>
                  </a:cubicBezTo>
                  <a:cubicBezTo>
                    <a:pt x="12031" y="1642"/>
                    <a:pt x="12031" y="1642"/>
                    <a:pt x="12062" y="1611"/>
                  </a:cubicBezTo>
                  <a:close/>
                  <a:moveTo>
                    <a:pt x="13308" y="1733"/>
                  </a:moveTo>
                  <a:lnTo>
                    <a:pt x="13308" y="1733"/>
                  </a:lnTo>
                  <a:cubicBezTo>
                    <a:pt x="13277" y="1763"/>
                    <a:pt x="13247" y="1763"/>
                    <a:pt x="13247" y="1763"/>
                  </a:cubicBezTo>
                  <a:cubicBezTo>
                    <a:pt x="13247" y="1799"/>
                    <a:pt x="13247" y="1814"/>
                    <a:pt x="13253" y="1814"/>
                  </a:cubicBezTo>
                  <a:cubicBezTo>
                    <a:pt x="13257" y="1814"/>
                    <a:pt x="13265" y="1806"/>
                    <a:pt x="13277" y="1794"/>
                  </a:cubicBezTo>
                  <a:cubicBezTo>
                    <a:pt x="13369" y="1763"/>
                    <a:pt x="13369" y="1763"/>
                    <a:pt x="13308" y="1733"/>
                  </a:cubicBezTo>
                  <a:close/>
                  <a:moveTo>
                    <a:pt x="11758" y="1733"/>
                  </a:moveTo>
                  <a:lnTo>
                    <a:pt x="11818" y="1763"/>
                  </a:lnTo>
                  <a:lnTo>
                    <a:pt x="11788" y="1824"/>
                  </a:lnTo>
                  <a:lnTo>
                    <a:pt x="11758" y="1854"/>
                  </a:lnTo>
                  <a:cubicBezTo>
                    <a:pt x="11727" y="1794"/>
                    <a:pt x="11727" y="1763"/>
                    <a:pt x="11758" y="1733"/>
                  </a:cubicBezTo>
                  <a:close/>
                  <a:moveTo>
                    <a:pt x="11575" y="1824"/>
                  </a:moveTo>
                  <a:cubicBezTo>
                    <a:pt x="11575" y="1850"/>
                    <a:pt x="11564" y="1859"/>
                    <a:pt x="11556" y="1859"/>
                  </a:cubicBezTo>
                  <a:cubicBezTo>
                    <a:pt x="11546" y="1859"/>
                    <a:pt x="11540" y="1842"/>
                    <a:pt x="11575" y="1824"/>
                  </a:cubicBezTo>
                  <a:close/>
                  <a:moveTo>
                    <a:pt x="9022" y="3009"/>
                  </a:moveTo>
                  <a:lnTo>
                    <a:pt x="9083" y="3040"/>
                  </a:lnTo>
                  <a:lnTo>
                    <a:pt x="9083" y="3101"/>
                  </a:lnTo>
                  <a:lnTo>
                    <a:pt x="9052" y="3101"/>
                  </a:lnTo>
                  <a:cubicBezTo>
                    <a:pt x="9022" y="3070"/>
                    <a:pt x="8992" y="3040"/>
                    <a:pt x="9022" y="3009"/>
                  </a:cubicBezTo>
                  <a:close/>
                  <a:moveTo>
                    <a:pt x="8102" y="3611"/>
                  </a:moveTo>
                  <a:cubicBezTo>
                    <a:pt x="8141" y="3611"/>
                    <a:pt x="8145" y="3682"/>
                    <a:pt x="8171" y="3709"/>
                  </a:cubicBezTo>
                  <a:cubicBezTo>
                    <a:pt x="8156" y="3724"/>
                    <a:pt x="8148" y="3731"/>
                    <a:pt x="8141" y="3731"/>
                  </a:cubicBezTo>
                  <a:cubicBezTo>
                    <a:pt x="8133" y="3731"/>
                    <a:pt x="8125" y="3724"/>
                    <a:pt x="8110" y="3709"/>
                  </a:cubicBezTo>
                  <a:cubicBezTo>
                    <a:pt x="8080" y="3678"/>
                    <a:pt x="8080" y="3617"/>
                    <a:pt x="8080" y="3617"/>
                  </a:cubicBezTo>
                  <a:cubicBezTo>
                    <a:pt x="8088" y="3613"/>
                    <a:pt x="8096" y="3611"/>
                    <a:pt x="8102" y="3611"/>
                  </a:cubicBezTo>
                  <a:close/>
                  <a:moveTo>
                    <a:pt x="7685" y="4316"/>
                  </a:moveTo>
                  <a:cubicBezTo>
                    <a:pt x="7715" y="4347"/>
                    <a:pt x="7715" y="4408"/>
                    <a:pt x="7715" y="4408"/>
                  </a:cubicBezTo>
                  <a:lnTo>
                    <a:pt x="7685" y="4438"/>
                  </a:lnTo>
                  <a:cubicBezTo>
                    <a:pt x="7654" y="4408"/>
                    <a:pt x="7624" y="4377"/>
                    <a:pt x="7654" y="4347"/>
                  </a:cubicBezTo>
                  <a:lnTo>
                    <a:pt x="7685" y="4316"/>
                  </a:lnTo>
                  <a:close/>
                  <a:moveTo>
                    <a:pt x="7016" y="4499"/>
                  </a:moveTo>
                  <a:lnTo>
                    <a:pt x="7077" y="4529"/>
                  </a:lnTo>
                  <a:lnTo>
                    <a:pt x="7077" y="4590"/>
                  </a:lnTo>
                  <a:lnTo>
                    <a:pt x="7046" y="4620"/>
                  </a:lnTo>
                  <a:cubicBezTo>
                    <a:pt x="7016" y="4590"/>
                    <a:pt x="6986" y="4529"/>
                    <a:pt x="7016" y="4499"/>
                  </a:cubicBezTo>
                  <a:close/>
                  <a:moveTo>
                    <a:pt x="4706" y="6718"/>
                  </a:moveTo>
                  <a:cubicBezTo>
                    <a:pt x="4767" y="6718"/>
                    <a:pt x="4797" y="6778"/>
                    <a:pt x="4767" y="6809"/>
                  </a:cubicBezTo>
                  <a:cubicBezTo>
                    <a:pt x="4731" y="6844"/>
                    <a:pt x="4716" y="6859"/>
                    <a:pt x="4704" y="6859"/>
                  </a:cubicBezTo>
                  <a:cubicBezTo>
                    <a:pt x="4695" y="6859"/>
                    <a:pt x="4688" y="6852"/>
                    <a:pt x="4675" y="6839"/>
                  </a:cubicBezTo>
                  <a:cubicBezTo>
                    <a:pt x="4615" y="6809"/>
                    <a:pt x="4675" y="6748"/>
                    <a:pt x="4706" y="6718"/>
                  </a:cubicBezTo>
                  <a:close/>
                  <a:moveTo>
                    <a:pt x="3581" y="8237"/>
                  </a:moveTo>
                  <a:cubicBezTo>
                    <a:pt x="3612" y="8268"/>
                    <a:pt x="3612" y="8329"/>
                    <a:pt x="3612" y="8329"/>
                  </a:cubicBezTo>
                  <a:lnTo>
                    <a:pt x="3612" y="8359"/>
                  </a:lnTo>
                  <a:cubicBezTo>
                    <a:pt x="3551" y="8329"/>
                    <a:pt x="3520" y="8329"/>
                    <a:pt x="3551" y="8268"/>
                  </a:cubicBezTo>
                  <a:lnTo>
                    <a:pt x="3581" y="8237"/>
                  </a:lnTo>
                  <a:close/>
                  <a:moveTo>
                    <a:pt x="1940" y="11763"/>
                  </a:moveTo>
                  <a:cubicBezTo>
                    <a:pt x="2001" y="11763"/>
                    <a:pt x="1970" y="11824"/>
                    <a:pt x="1970" y="11824"/>
                  </a:cubicBezTo>
                  <a:cubicBezTo>
                    <a:pt x="1970" y="11839"/>
                    <a:pt x="1970" y="11847"/>
                    <a:pt x="1963" y="11847"/>
                  </a:cubicBezTo>
                  <a:cubicBezTo>
                    <a:pt x="1955" y="11847"/>
                    <a:pt x="1940" y="11839"/>
                    <a:pt x="1909" y="11824"/>
                  </a:cubicBezTo>
                  <a:cubicBezTo>
                    <a:pt x="1909" y="11824"/>
                    <a:pt x="1879" y="11824"/>
                    <a:pt x="1879" y="11763"/>
                  </a:cubicBezTo>
                  <a:close/>
                  <a:moveTo>
                    <a:pt x="1788" y="12280"/>
                  </a:moveTo>
                  <a:lnTo>
                    <a:pt x="1818" y="12341"/>
                  </a:lnTo>
                  <a:lnTo>
                    <a:pt x="1788" y="12371"/>
                  </a:lnTo>
                  <a:cubicBezTo>
                    <a:pt x="1757" y="12371"/>
                    <a:pt x="1697" y="12341"/>
                    <a:pt x="1727" y="12310"/>
                  </a:cubicBezTo>
                  <a:lnTo>
                    <a:pt x="1788" y="12280"/>
                  </a:lnTo>
                  <a:close/>
                  <a:moveTo>
                    <a:pt x="1387" y="12481"/>
                  </a:moveTo>
                  <a:cubicBezTo>
                    <a:pt x="1393" y="12481"/>
                    <a:pt x="1393" y="12496"/>
                    <a:pt x="1393" y="12523"/>
                  </a:cubicBezTo>
                  <a:cubicBezTo>
                    <a:pt x="1423" y="12584"/>
                    <a:pt x="1423" y="12614"/>
                    <a:pt x="1362" y="12614"/>
                  </a:cubicBezTo>
                  <a:cubicBezTo>
                    <a:pt x="1332" y="12584"/>
                    <a:pt x="1332" y="12584"/>
                    <a:pt x="1332" y="12554"/>
                  </a:cubicBezTo>
                  <a:cubicBezTo>
                    <a:pt x="1365" y="12503"/>
                    <a:pt x="1380" y="12481"/>
                    <a:pt x="1387" y="12481"/>
                  </a:cubicBezTo>
                  <a:close/>
                  <a:moveTo>
                    <a:pt x="1271" y="12827"/>
                  </a:moveTo>
                  <a:lnTo>
                    <a:pt x="1271" y="12858"/>
                  </a:lnTo>
                  <a:cubicBezTo>
                    <a:pt x="1241" y="12888"/>
                    <a:pt x="1241" y="12888"/>
                    <a:pt x="1210" y="12888"/>
                  </a:cubicBezTo>
                  <a:lnTo>
                    <a:pt x="1241" y="12858"/>
                  </a:lnTo>
                  <a:lnTo>
                    <a:pt x="1271" y="12827"/>
                  </a:lnTo>
                  <a:close/>
                  <a:moveTo>
                    <a:pt x="1119" y="13131"/>
                  </a:moveTo>
                  <a:lnTo>
                    <a:pt x="1119" y="13131"/>
                  </a:lnTo>
                  <a:cubicBezTo>
                    <a:pt x="1104" y="13162"/>
                    <a:pt x="1104" y="13177"/>
                    <a:pt x="1108" y="13177"/>
                  </a:cubicBezTo>
                  <a:cubicBezTo>
                    <a:pt x="1112" y="13177"/>
                    <a:pt x="1119" y="13162"/>
                    <a:pt x="1119" y="13131"/>
                  </a:cubicBezTo>
                  <a:close/>
                  <a:moveTo>
                    <a:pt x="1150" y="13253"/>
                  </a:moveTo>
                  <a:lnTo>
                    <a:pt x="1119" y="13314"/>
                  </a:lnTo>
                  <a:cubicBezTo>
                    <a:pt x="1089" y="13344"/>
                    <a:pt x="1089" y="13344"/>
                    <a:pt x="1058" y="13344"/>
                  </a:cubicBezTo>
                  <a:lnTo>
                    <a:pt x="1089" y="13283"/>
                  </a:lnTo>
                  <a:lnTo>
                    <a:pt x="1150" y="13253"/>
                  </a:lnTo>
                  <a:close/>
                  <a:moveTo>
                    <a:pt x="1089" y="13709"/>
                  </a:moveTo>
                  <a:lnTo>
                    <a:pt x="1058" y="13769"/>
                  </a:lnTo>
                  <a:cubicBezTo>
                    <a:pt x="1058" y="13800"/>
                    <a:pt x="998" y="13800"/>
                    <a:pt x="998" y="13800"/>
                  </a:cubicBezTo>
                  <a:cubicBezTo>
                    <a:pt x="998" y="13800"/>
                    <a:pt x="967" y="13800"/>
                    <a:pt x="967" y="13739"/>
                  </a:cubicBezTo>
                  <a:cubicBezTo>
                    <a:pt x="967" y="13739"/>
                    <a:pt x="1028" y="13709"/>
                    <a:pt x="1089" y="13709"/>
                  </a:cubicBezTo>
                  <a:close/>
                  <a:moveTo>
                    <a:pt x="511" y="15472"/>
                  </a:moveTo>
                  <a:lnTo>
                    <a:pt x="572" y="15502"/>
                  </a:lnTo>
                  <a:cubicBezTo>
                    <a:pt x="602" y="15532"/>
                    <a:pt x="633" y="15593"/>
                    <a:pt x="602" y="15593"/>
                  </a:cubicBezTo>
                  <a:cubicBezTo>
                    <a:pt x="602" y="15593"/>
                    <a:pt x="542" y="15593"/>
                    <a:pt x="511" y="15532"/>
                  </a:cubicBezTo>
                  <a:cubicBezTo>
                    <a:pt x="511" y="15532"/>
                    <a:pt x="481" y="15472"/>
                    <a:pt x="511" y="15472"/>
                  </a:cubicBezTo>
                  <a:close/>
                  <a:moveTo>
                    <a:pt x="419" y="17034"/>
                  </a:moveTo>
                  <a:cubicBezTo>
                    <a:pt x="448" y="17034"/>
                    <a:pt x="492" y="17055"/>
                    <a:pt x="511" y="17113"/>
                  </a:cubicBezTo>
                  <a:cubicBezTo>
                    <a:pt x="511" y="17149"/>
                    <a:pt x="511" y="17163"/>
                    <a:pt x="505" y="17163"/>
                  </a:cubicBezTo>
                  <a:cubicBezTo>
                    <a:pt x="501" y="17163"/>
                    <a:pt x="493" y="17156"/>
                    <a:pt x="481" y="17143"/>
                  </a:cubicBezTo>
                  <a:cubicBezTo>
                    <a:pt x="420" y="17143"/>
                    <a:pt x="390" y="17083"/>
                    <a:pt x="390" y="17052"/>
                  </a:cubicBezTo>
                  <a:cubicBezTo>
                    <a:pt x="390" y="17041"/>
                    <a:pt x="402" y="17034"/>
                    <a:pt x="419" y="17034"/>
                  </a:cubicBezTo>
                  <a:close/>
                  <a:moveTo>
                    <a:pt x="800" y="23428"/>
                  </a:moveTo>
                  <a:cubicBezTo>
                    <a:pt x="815" y="23428"/>
                    <a:pt x="830" y="23435"/>
                    <a:pt x="846" y="23466"/>
                  </a:cubicBezTo>
                  <a:cubicBezTo>
                    <a:pt x="902" y="23503"/>
                    <a:pt x="889" y="23529"/>
                    <a:pt x="849" y="23529"/>
                  </a:cubicBezTo>
                  <a:cubicBezTo>
                    <a:pt x="824" y="23529"/>
                    <a:pt x="789" y="23519"/>
                    <a:pt x="754" y="23496"/>
                  </a:cubicBezTo>
                  <a:cubicBezTo>
                    <a:pt x="663" y="23466"/>
                    <a:pt x="663" y="23466"/>
                    <a:pt x="754" y="23435"/>
                  </a:cubicBezTo>
                  <a:cubicBezTo>
                    <a:pt x="770" y="23435"/>
                    <a:pt x="785" y="23428"/>
                    <a:pt x="800" y="23428"/>
                  </a:cubicBezTo>
                  <a:close/>
                  <a:moveTo>
                    <a:pt x="19022" y="0"/>
                  </a:moveTo>
                  <a:cubicBezTo>
                    <a:pt x="18992" y="0"/>
                    <a:pt x="18992" y="0"/>
                    <a:pt x="18992" y="61"/>
                  </a:cubicBezTo>
                  <a:cubicBezTo>
                    <a:pt x="18992" y="82"/>
                    <a:pt x="18963" y="117"/>
                    <a:pt x="18885" y="117"/>
                  </a:cubicBezTo>
                  <a:cubicBezTo>
                    <a:pt x="18850" y="117"/>
                    <a:pt x="18805" y="110"/>
                    <a:pt x="18749" y="91"/>
                  </a:cubicBezTo>
                  <a:cubicBezTo>
                    <a:pt x="18657" y="122"/>
                    <a:pt x="18536" y="122"/>
                    <a:pt x="18536" y="152"/>
                  </a:cubicBezTo>
                  <a:cubicBezTo>
                    <a:pt x="18475" y="152"/>
                    <a:pt x="18475" y="152"/>
                    <a:pt x="18475" y="122"/>
                  </a:cubicBezTo>
                  <a:cubicBezTo>
                    <a:pt x="18475" y="76"/>
                    <a:pt x="18452" y="53"/>
                    <a:pt x="18418" y="53"/>
                  </a:cubicBezTo>
                  <a:cubicBezTo>
                    <a:pt x="18384" y="53"/>
                    <a:pt x="18338" y="76"/>
                    <a:pt x="18293" y="122"/>
                  </a:cubicBezTo>
                  <a:cubicBezTo>
                    <a:pt x="18293" y="152"/>
                    <a:pt x="18278" y="167"/>
                    <a:pt x="18259" y="167"/>
                  </a:cubicBezTo>
                  <a:cubicBezTo>
                    <a:pt x="18240" y="167"/>
                    <a:pt x="18217" y="152"/>
                    <a:pt x="18202" y="122"/>
                  </a:cubicBezTo>
                  <a:cubicBezTo>
                    <a:pt x="18202" y="122"/>
                    <a:pt x="18141" y="122"/>
                    <a:pt x="18110" y="183"/>
                  </a:cubicBezTo>
                  <a:cubicBezTo>
                    <a:pt x="18080" y="198"/>
                    <a:pt x="18065" y="205"/>
                    <a:pt x="18046" y="205"/>
                  </a:cubicBezTo>
                  <a:cubicBezTo>
                    <a:pt x="18027" y="205"/>
                    <a:pt x="18004" y="198"/>
                    <a:pt x="17958" y="183"/>
                  </a:cubicBezTo>
                  <a:cubicBezTo>
                    <a:pt x="17958" y="152"/>
                    <a:pt x="17943" y="145"/>
                    <a:pt x="17924" y="145"/>
                  </a:cubicBezTo>
                  <a:cubicBezTo>
                    <a:pt x="17905" y="145"/>
                    <a:pt x="17882" y="152"/>
                    <a:pt x="17867" y="152"/>
                  </a:cubicBezTo>
                  <a:cubicBezTo>
                    <a:pt x="17793" y="177"/>
                    <a:pt x="17441" y="221"/>
                    <a:pt x="17293" y="221"/>
                  </a:cubicBezTo>
                  <a:cubicBezTo>
                    <a:pt x="17258" y="221"/>
                    <a:pt x="17235" y="219"/>
                    <a:pt x="17229" y="213"/>
                  </a:cubicBezTo>
                  <a:cubicBezTo>
                    <a:pt x="17168" y="243"/>
                    <a:pt x="17168" y="243"/>
                    <a:pt x="17138" y="243"/>
                  </a:cubicBezTo>
                  <a:cubicBezTo>
                    <a:pt x="17116" y="222"/>
                    <a:pt x="17095" y="212"/>
                    <a:pt x="17077" y="212"/>
                  </a:cubicBezTo>
                  <a:cubicBezTo>
                    <a:pt x="17045" y="212"/>
                    <a:pt x="17027" y="245"/>
                    <a:pt x="17047" y="304"/>
                  </a:cubicBezTo>
                  <a:lnTo>
                    <a:pt x="17138" y="304"/>
                  </a:lnTo>
                  <a:cubicBezTo>
                    <a:pt x="17138" y="347"/>
                    <a:pt x="17112" y="369"/>
                    <a:pt x="17080" y="369"/>
                  </a:cubicBezTo>
                  <a:cubicBezTo>
                    <a:pt x="17044" y="369"/>
                    <a:pt x="17002" y="339"/>
                    <a:pt x="16986" y="274"/>
                  </a:cubicBezTo>
                  <a:cubicBezTo>
                    <a:pt x="16955" y="228"/>
                    <a:pt x="16940" y="205"/>
                    <a:pt x="16929" y="205"/>
                  </a:cubicBezTo>
                  <a:cubicBezTo>
                    <a:pt x="16917" y="205"/>
                    <a:pt x="16910" y="228"/>
                    <a:pt x="16895" y="274"/>
                  </a:cubicBezTo>
                  <a:cubicBezTo>
                    <a:pt x="16878" y="324"/>
                    <a:pt x="16852" y="347"/>
                    <a:pt x="16822" y="347"/>
                  </a:cubicBezTo>
                  <a:cubicBezTo>
                    <a:pt x="16797" y="347"/>
                    <a:pt x="16770" y="332"/>
                    <a:pt x="16743" y="304"/>
                  </a:cubicBezTo>
                  <a:cubicBezTo>
                    <a:pt x="16743" y="259"/>
                    <a:pt x="16743" y="236"/>
                    <a:pt x="16739" y="236"/>
                  </a:cubicBezTo>
                  <a:cubicBezTo>
                    <a:pt x="16735" y="236"/>
                    <a:pt x="16727" y="259"/>
                    <a:pt x="16712" y="304"/>
                  </a:cubicBezTo>
                  <a:cubicBezTo>
                    <a:pt x="16677" y="410"/>
                    <a:pt x="16611" y="475"/>
                    <a:pt x="16562" y="475"/>
                  </a:cubicBezTo>
                  <a:cubicBezTo>
                    <a:pt x="16526" y="475"/>
                    <a:pt x="16499" y="441"/>
                    <a:pt x="16499" y="365"/>
                  </a:cubicBezTo>
                  <a:cubicBezTo>
                    <a:pt x="16469" y="274"/>
                    <a:pt x="16408" y="243"/>
                    <a:pt x="16378" y="243"/>
                  </a:cubicBezTo>
                  <a:cubicBezTo>
                    <a:pt x="16317" y="243"/>
                    <a:pt x="16347" y="304"/>
                    <a:pt x="16347" y="335"/>
                  </a:cubicBezTo>
                  <a:cubicBezTo>
                    <a:pt x="16381" y="385"/>
                    <a:pt x="16377" y="407"/>
                    <a:pt x="16352" y="407"/>
                  </a:cubicBezTo>
                  <a:cubicBezTo>
                    <a:pt x="16332" y="407"/>
                    <a:pt x="16297" y="392"/>
                    <a:pt x="16256" y="365"/>
                  </a:cubicBezTo>
                  <a:cubicBezTo>
                    <a:pt x="16186" y="309"/>
                    <a:pt x="16128" y="285"/>
                    <a:pt x="16071" y="285"/>
                  </a:cubicBezTo>
                  <a:cubicBezTo>
                    <a:pt x="16006" y="285"/>
                    <a:pt x="15942" y="316"/>
                    <a:pt x="15861" y="365"/>
                  </a:cubicBezTo>
                  <a:cubicBezTo>
                    <a:pt x="15776" y="433"/>
                    <a:pt x="15690" y="473"/>
                    <a:pt x="15653" y="473"/>
                  </a:cubicBezTo>
                  <a:cubicBezTo>
                    <a:pt x="15625" y="473"/>
                    <a:pt x="15625" y="449"/>
                    <a:pt x="15679" y="395"/>
                  </a:cubicBezTo>
                  <a:cubicBezTo>
                    <a:pt x="15729" y="345"/>
                    <a:pt x="15751" y="323"/>
                    <a:pt x="15746" y="323"/>
                  </a:cubicBezTo>
                  <a:cubicBezTo>
                    <a:pt x="15742" y="323"/>
                    <a:pt x="15720" y="338"/>
                    <a:pt x="15679" y="365"/>
                  </a:cubicBezTo>
                  <a:cubicBezTo>
                    <a:pt x="15588" y="365"/>
                    <a:pt x="15496" y="395"/>
                    <a:pt x="15436" y="395"/>
                  </a:cubicBezTo>
                  <a:cubicBezTo>
                    <a:pt x="15405" y="395"/>
                    <a:pt x="15375" y="456"/>
                    <a:pt x="15375" y="517"/>
                  </a:cubicBezTo>
                  <a:cubicBezTo>
                    <a:pt x="15342" y="468"/>
                    <a:pt x="15301" y="437"/>
                    <a:pt x="15256" y="437"/>
                  </a:cubicBezTo>
                  <a:cubicBezTo>
                    <a:pt x="15216" y="437"/>
                    <a:pt x="15174" y="460"/>
                    <a:pt x="15132" y="517"/>
                  </a:cubicBezTo>
                  <a:lnTo>
                    <a:pt x="15040" y="517"/>
                  </a:lnTo>
                  <a:cubicBezTo>
                    <a:pt x="15010" y="547"/>
                    <a:pt x="15010" y="547"/>
                    <a:pt x="14949" y="608"/>
                  </a:cubicBezTo>
                  <a:cubicBezTo>
                    <a:pt x="14940" y="617"/>
                    <a:pt x="14929" y="621"/>
                    <a:pt x="14916" y="621"/>
                  </a:cubicBezTo>
                  <a:cubicBezTo>
                    <a:pt x="14886" y="621"/>
                    <a:pt x="14849" y="599"/>
                    <a:pt x="14828" y="578"/>
                  </a:cubicBezTo>
                  <a:cubicBezTo>
                    <a:pt x="14785" y="556"/>
                    <a:pt x="14742" y="535"/>
                    <a:pt x="14720" y="535"/>
                  </a:cubicBezTo>
                  <a:cubicBezTo>
                    <a:pt x="14711" y="535"/>
                    <a:pt x="14706" y="538"/>
                    <a:pt x="14706" y="547"/>
                  </a:cubicBezTo>
                  <a:cubicBezTo>
                    <a:pt x="14736" y="608"/>
                    <a:pt x="14645" y="669"/>
                    <a:pt x="14615" y="730"/>
                  </a:cubicBezTo>
                  <a:cubicBezTo>
                    <a:pt x="14606" y="739"/>
                    <a:pt x="14594" y="742"/>
                    <a:pt x="14583" y="742"/>
                  </a:cubicBezTo>
                  <a:cubicBezTo>
                    <a:pt x="14557" y="742"/>
                    <a:pt x="14533" y="721"/>
                    <a:pt x="14554" y="699"/>
                  </a:cubicBezTo>
                  <a:cubicBezTo>
                    <a:pt x="14554" y="639"/>
                    <a:pt x="14554" y="639"/>
                    <a:pt x="14432" y="608"/>
                  </a:cubicBezTo>
                  <a:cubicBezTo>
                    <a:pt x="14402" y="639"/>
                    <a:pt x="14311" y="639"/>
                    <a:pt x="14311" y="699"/>
                  </a:cubicBezTo>
                  <a:cubicBezTo>
                    <a:pt x="14341" y="730"/>
                    <a:pt x="14068" y="791"/>
                    <a:pt x="14007" y="791"/>
                  </a:cubicBezTo>
                  <a:lnTo>
                    <a:pt x="13916" y="791"/>
                  </a:lnTo>
                  <a:cubicBezTo>
                    <a:pt x="13855" y="821"/>
                    <a:pt x="13825" y="882"/>
                    <a:pt x="13794" y="882"/>
                  </a:cubicBezTo>
                  <a:cubicBezTo>
                    <a:pt x="13794" y="882"/>
                    <a:pt x="13733" y="912"/>
                    <a:pt x="13703" y="943"/>
                  </a:cubicBezTo>
                  <a:cubicBezTo>
                    <a:pt x="13688" y="958"/>
                    <a:pt x="13665" y="965"/>
                    <a:pt x="13646" y="965"/>
                  </a:cubicBezTo>
                  <a:cubicBezTo>
                    <a:pt x="13627" y="965"/>
                    <a:pt x="13612" y="958"/>
                    <a:pt x="13612" y="943"/>
                  </a:cubicBezTo>
                  <a:cubicBezTo>
                    <a:pt x="13595" y="993"/>
                    <a:pt x="13588" y="1015"/>
                    <a:pt x="13574" y="1015"/>
                  </a:cubicBezTo>
                  <a:cubicBezTo>
                    <a:pt x="13563" y="1015"/>
                    <a:pt x="13548" y="1000"/>
                    <a:pt x="13521" y="973"/>
                  </a:cubicBezTo>
                  <a:cubicBezTo>
                    <a:pt x="13505" y="927"/>
                    <a:pt x="13498" y="905"/>
                    <a:pt x="13490" y="905"/>
                  </a:cubicBezTo>
                  <a:cubicBezTo>
                    <a:pt x="13483" y="905"/>
                    <a:pt x="13475" y="927"/>
                    <a:pt x="13460" y="973"/>
                  </a:cubicBezTo>
                  <a:cubicBezTo>
                    <a:pt x="13442" y="1009"/>
                    <a:pt x="13435" y="1023"/>
                    <a:pt x="13419" y="1023"/>
                  </a:cubicBezTo>
                  <a:cubicBezTo>
                    <a:pt x="13409" y="1023"/>
                    <a:pt x="13394" y="1016"/>
                    <a:pt x="13369" y="1003"/>
                  </a:cubicBezTo>
                  <a:cubicBezTo>
                    <a:pt x="13369" y="988"/>
                    <a:pt x="13361" y="981"/>
                    <a:pt x="13353" y="981"/>
                  </a:cubicBezTo>
                  <a:cubicBezTo>
                    <a:pt x="13346" y="981"/>
                    <a:pt x="13338" y="988"/>
                    <a:pt x="13338" y="1003"/>
                  </a:cubicBezTo>
                  <a:cubicBezTo>
                    <a:pt x="13316" y="1092"/>
                    <a:pt x="13245" y="1149"/>
                    <a:pt x="13196" y="1149"/>
                  </a:cubicBezTo>
                  <a:cubicBezTo>
                    <a:pt x="13179" y="1149"/>
                    <a:pt x="13164" y="1141"/>
                    <a:pt x="13156" y="1125"/>
                  </a:cubicBezTo>
                  <a:cubicBezTo>
                    <a:pt x="13156" y="1125"/>
                    <a:pt x="13125" y="1125"/>
                    <a:pt x="13095" y="1186"/>
                  </a:cubicBezTo>
                  <a:cubicBezTo>
                    <a:pt x="13080" y="1231"/>
                    <a:pt x="13072" y="1254"/>
                    <a:pt x="13065" y="1254"/>
                  </a:cubicBezTo>
                  <a:cubicBezTo>
                    <a:pt x="13057" y="1254"/>
                    <a:pt x="13049" y="1231"/>
                    <a:pt x="13034" y="1186"/>
                  </a:cubicBezTo>
                  <a:cubicBezTo>
                    <a:pt x="13009" y="1161"/>
                    <a:pt x="12989" y="1146"/>
                    <a:pt x="12972" y="1146"/>
                  </a:cubicBezTo>
                  <a:cubicBezTo>
                    <a:pt x="12948" y="1146"/>
                    <a:pt x="12931" y="1175"/>
                    <a:pt x="12913" y="1246"/>
                  </a:cubicBezTo>
                  <a:cubicBezTo>
                    <a:pt x="12913" y="1246"/>
                    <a:pt x="12882" y="1277"/>
                    <a:pt x="12822" y="1277"/>
                  </a:cubicBezTo>
                  <a:cubicBezTo>
                    <a:pt x="12805" y="1271"/>
                    <a:pt x="12782" y="1269"/>
                    <a:pt x="12756" y="1269"/>
                  </a:cubicBezTo>
                  <a:cubicBezTo>
                    <a:pt x="12641" y="1269"/>
                    <a:pt x="12468" y="1318"/>
                    <a:pt x="12518" y="1368"/>
                  </a:cubicBezTo>
                  <a:lnTo>
                    <a:pt x="12426" y="1398"/>
                  </a:lnTo>
                  <a:cubicBezTo>
                    <a:pt x="12335" y="1398"/>
                    <a:pt x="12274" y="1398"/>
                    <a:pt x="12274" y="1459"/>
                  </a:cubicBezTo>
                  <a:lnTo>
                    <a:pt x="12244" y="1520"/>
                  </a:lnTo>
                  <a:cubicBezTo>
                    <a:pt x="12222" y="1499"/>
                    <a:pt x="12186" y="1477"/>
                    <a:pt x="12155" y="1477"/>
                  </a:cubicBezTo>
                  <a:cubicBezTo>
                    <a:pt x="12143" y="1477"/>
                    <a:pt x="12131" y="1481"/>
                    <a:pt x="12122" y="1490"/>
                  </a:cubicBezTo>
                  <a:cubicBezTo>
                    <a:pt x="12062" y="1490"/>
                    <a:pt x="12062" y="1490"/>
                    <a:pt x="12092" y="1520"/>
                  </a:cubicBezTo>
                  <a:cubicBezTo>
                    <a:pt x="12153" y="1550"/>
                    <a:pt x="12092" y="1581"/>
                    <a:pt x="12062" y="1581"/>
                  </a:cubicBezTo>
                  <a:cubicBezTo>
                    <a:pt x="12053" y="1590"/>
                    <a:pt x="12041" y="1593"/>
                    <a:pt x="12029" y="1593"/>
                  </a:cubicBezTo>
                  <a:cubicBezTo>
                    <a:pt x="11998" y="1593"/>
                    <a:pt x="11962" y="1572"/>
                    <a:pt x="11940" y="1550"/>
                  </a:cubicBezTo>
                  <a:lnTo>
                    <a:pt x="11910" y="1550"/>
                  </a:lnTo>
                  <a:cubicBezTo>
                    <a:pt x="11929" y="1608"/>
                    <a:pt x="11912" y="1629"/>
                    <a:pt x="11896" y="1629"/>
                  </a:cubicBezTo>
                  <a:cubicBezTo>
                    <a:pt x="11887" y="1629"/>
                    <a:pt x="11879" y="1622"/>
                    <a:pt x="11879" y="1611"/>
                  </a:cubicBezTo>
                  <a:cubicBezTo>
                    <a:pt x="11859" y="1601"/>
                    <a:pt x="11839" y="1598"/>
                    <a:pt x="11820" y="1598"/>
                  </a:cubicBezTo>
                  <a:cubicBezTo>
                    <a:pt x="11781" y="1598"/>
                    <a:pt x="11748" y="1611"/>
                    <a:pt x="11727" y="1611"/>
                  </a:cubicBezTo>
                  <a:lnTo>
                    <a:pt x="11727" y="1581"/>
                  </a:lnTo>
                  <a:cubicBezTo>
                    <a:pt x="11716" y="1575"/>
                    <a:pt x="11706" y="1573"/>
                    <a:pt x="11699" y="1573"/>
                  </a:cubicBezTo>
                  <a:cubicBezTo>
                    <a:pt x="11668" y="1573"/>
                    <a:pt x="11672" y="1617"/>
                    <a:pt x="11697" y="1642"/>
                  </a:cubicBezTo>
                  <a:lnTo>
                    <a:pt x="11606" y="1672"/>
                  </a:lnTo>
                  <a:cubicBezTo>
                    <a:pt x="11575" y="1702"/>
                    <a:pt x="11514" y="1733"/>
                    <a:pt x="11575" y="1733"/>
                  </a:cubicBezTo>
                  <a:cubicBezTo>
                    <a:pt x="11606" y="1794"/>
                    <a:pt x="11606" y="1824"/>
                    <a:pt x="11575" y="1824"/>
                  </a:cubicBezTo>
                  <a:cubicBezTo>
                    <a:pt x="11545" y="1794"/>
                    <a:pt x="11545" y="1763"/>
                    <a:pt x="11484" y="1763"/>
                  </a:cubicBezTo>
                  <a:cubicBezTo>
                    <a:pt x="11474" y="1773"/>
                    <a:pt x="11464" y="1777"/>
                    <a:pt x="11455" y="1777"/>
                  </a:cubicBezTo>
                  <a:cubicBezTo>
                    <a:pt x="11437" y="1777"/>
                    <a:pt x="11423" y="1763"/>
                    <a:pt x="11423" y="1763"/>
                  </a:cubicBezTo>
                  <a:cubicBezTo>
                    <a:pt x="11433" y="1726"/>
                    <a:pt x="11425" y="1711"/>
                    <a:pt x="11408" y="1711"/>
                  </a:cubicBezTo>
                  <a:cubicBezTo>
                    <a:pt x="11371" y="1711"/>
                    <a:pt x="11292" y="1782"/>
                    <a:pt x="11271" y="1824"/>
                  </a:cubicBezTo>
                  <a:cubicBezTo>
                    <a:pt x="11235" y="1898"/>
                    <a:pt x="11209" y="1938"/>
                    <a:pt x="11181" y="1938"/>
                  </a:cubicBezTo>
                  <a:cubicBezTo>
                    <a:pt x="11163" y="1938"/>
                    <a:pt x="11143" y="1921"/>
                    <a:pt x="11119" y="1885"/>
                  </a:cubicBezTo>
                  <a:cubicBezTo>
                    <a:pt x="11112" y="1863"/>
                    <a:pt x="11105" y="1853"/>
                    <a:pt x="11098" y="1853"/>
                  </a:cubicBezTo>
                  <a:cubicBezTo>
                    <a:pt x="11076" y="1853"/>
                    <a:pt x="11059" y="1951"/>
                    <a:pt x="11059" y="2067"/>
                  </a:cubicBezTo>
                  <a:lnTo>
                    <a:pt x="11059" y="2189"/>
                  </a:lnTo>
                  <a:lnTo>
                    <a:pt x="11028" y="2067"/>
                  </a:lnTo>
                  <a:cubicBezTo>
                    <a:pt x="10967" y="2006"/>
                    <a:pt x="10937" y="1976"/>
                    <a:pt x="10910" y="1976"/>
                  </a:cubicBezTo>
                  <a:cubicBezTo>
                    <a:pt x="10884" y="1976"/>
                    <a:pt x="10861" y="2006"/>
                    <a:pt x="10815" y="2067"/>
                  </a:cubicBezTo>
                  <a:cubicBezTo>
                    <a:pt x="10777" y="2125"/>
                    <a:pt x="10763" y="2146"/>
                    <a:pt x="10750" y="2146"/>
                  </a:cubicBezTo>
                  <a:cubicBezTo>
                    <a:pt x="10742" y="2146"/>
                    <a:pt x="10735" y="2139"/>
                    <a:pt x="10724" y="2128"/>
                  </a:cubicBezTo>
                  <a:cubicBezTo>
                    <a:pt x="10724" y="2105"/>
                    <a:pt x="10715" y="2095"/>
                    <a:pt x="10698" y="2095"/>
                  </a:cubicBezTo>
                  <a:cubicBezTo>
                    <a:pt x="10669" y="2095"/>
                    <a:pt x="10617" y="2121"/>
                    <a:pt x="10542" y="2158"/>
                  </a:cubicBezTo>
                  <a:cubicBezTo>
                    <a:pt x="10420" y="2219"/>
                    <a:pt x="10390" y="2250"/>
                    <a:pt x="10390" y="2280"/>
                  </a:cubicBezTo>
                  <a:cubicBezTo>
                    <a:pt x="10390" y="2280"/>
                    <a:pt x="10359" y="2310"/>
                    <a:pt x="10329" y="2310"/>
                  </a:cubicBezTo>
                  <a:cubicBezTo>
                    <a:pt x="10312" y="2305"/>
                    <a:pt x="10297" y="2302"/>
                    <a:pt x="10282" y="2302"/>
                  </a:cubicBezTo>
                  <a:cubicBezTo>
                    <a:pt x="10220" y="2302"/>
                    <a:pt x="10188" y="2352"/>
                    <a:pt x="10238" y="2402"/>
                  </a:cubicBezTo>
                  <a:cubicBezTo>
                    <a:pt x="10238" y="2402"/>
                    <a:pt x="10207" y="2432"/>
                    <a:pt x="10177" y="2462"/>
                  </a:cubicBezTo>
                  <a:lnTo>
                    <a:pt x="10147" y="2402"/>
                  </a:lnTo>
                  <a:cubicBezTo>
                    <a:pt x="10140" y="2395"/>
                    <a:pt x="10132" y="2391"/>
                    <a:pt x="10120" y="2391"/>
                  </a:cubicBezTo>
                  <a:cubicBezTo>
                    <a:pt x="10077" y="2391"/>
                    <a:pt x="9984" y="2441"/>
                    <a:pt x="9721" y="2584"/>
                  </a:cubicBezTo>
                  <a:cubicBezTo>
                    <a:pt x="9356" y="2797"/>
                    <a:pt x="9326" y="2827"/>
                    <a:pt x="9356" y="2888"/>
                  </a:cubicBezTo>
                  <a:cubicBezTo>
                    <a:pt x="9356" y="2947"/>
                    <a:pt x="9344" y="2980"/>
                    <a:pt x="9318" y="2980"/>
                  </a:cubicBezTo>
                  <a:cubicBezTo>
                    <a:pt x="9304" y="2980"/>
                    <a:pt x="9287" y="2970"/>
                    <a:pt x="9265" y="2949"/>
                  </a:cubicBezTo>
                  <a:cubicBezTo>
                    <a:pt x="9265" y="2927"/>
                    <a:pt x="9235" y="2906"/>
                    <a:pt x="9217" y="2906"/>
                  </a:cubicBezTo>
                  <a:cubicBezTo>
                    <a:pt x="9210" y="2906"/>
                    <a:pt x="9204" y="2909"/>
                    <a:pt x="9204" y="2918"/>
                  </a:cubicBezTo>
                  <a:cubicBezTo>
                    <a:pt x="9204" y="2918"/>
                    <a:pt x="9166" y="2957"/>
                    <a:pt x="9119" y="2957"/>
                  </a:cubicBezTo>
                  <a:cubicBezTo>
                    <a:pt x="9107" y="2957"/>
                    <a:pt x="9095" y="2955"/>
                    <a:pt x="9083" y="2949"/>
                  </a:cubicBezTo>
                  <a:cubicBezTo>
                    <a:pt x="8900" y="2949"/>
                    <a:pt x="8900" y="3009"/>
                    <a:pt x="8900" y="3040"/>
                  </a:cubicBezTo>
                  <a:cubicBezTo>
                    <a:pt x="8954" y="3075"/>
                    <a:pt x="8955" y="3090"/>
                    <a:pt x="8935" y="3090"/>
                  </a:cubicBezTo>
                  <a:cubicBezTo>
                    <a:pt x="8920" y="3090"/>
                    <a:pt x="8895" y="3083"/>
                    <a:pt x="8870" y="3070"/>
                  </a:cubicBezTo>
                  <a:cubicBezTo>
                    <a:pt x="8840" y="3070"/>
                    <a:pt x="8809" y="3063"/>
                    <a:pt x="8790" y="3063"/>
                  </a:cubicBezTo>
                  <a:cubicBezTo>
                    <a:pt x="8771" y="3063"/>
                    <a:pt x="8764" y="3070"/>
                    <a:pt x="8779" y="3101"/>
                  </a:cubicBezTo>
                  <a:cubicBezTo>
                    <a:pt x="8754" y="3150"/>
                    <a:pt x="8611" y="3278"/>
                    <a:pt x="8525" y="3278"/>
                  </a:cubicBezTo>
                  <a:cubicBezTo>
                    <a:pt x="8504" y="3278"/>
                    <a:pt x="8487" y="3270"/>
                    <a:pt x="8475" y="3253"/>
                  </a:cubicBezTo>
                  <a:lnTo>
                    <a:pt x="8414" y="3313"/>
                  </a:lnTo>
                  <a:cubicBezTo>
                    <a:pt x="8445" y="3344"/>
                    <a:pt x="8353" y="3405"/>
                    <a:pt x="8293" y="3465"/>
                  </a:cubicBezTo>
                  <a:cubicBezTo>
                    <a:pt x="8228" y="3487"/>
                    <a:pt x="8194" y="3508"/>
                    <a:pt x="8169" y="3508"/>
                  </a:cubicBezTo>
                  <a:cubicBezTo>
                    <a:pt x="8158" y="3508"/>
                    <a:pt x="8149" y="3505"/>
                    <a:pt x="8141" y="3496"/>
                  </a:cubicBezTo>
                  <a:cubicBezTo>
                    <a:pt x="8151" y="3474"/>
                    <a:pt x="8151" y="3464"/>
                    <a:pt x="8144" y="3464"/>
                  </a:cubicBezTo>
                  <a:cubicBezTo>
                    <a:pt x="8132" y="3464"/>
                    <a:pt x="8099" y="3498"/>
                    <a:pt x="8080" y="3557"/>
                  </a:cubicBezTo>
                  <a:cubicBezTo>
                    <a:pt x="8019" y="3587"/>
                    <a:pt x="8049" y="3678"/>
                    <a:pt x="7989" y="3709"/>
                  </a:cubicBezTo>
                  <a:cubicBezTo>
                    <a:pt x="8019" y="3739"/>
                    <a:pt x="8019" y="3800"/>
                    <a:pt x="7989" y="3830"/>
                  </a:cubicBezTo>
                  <a:lnTo>
                    <a:pt x="7958" y="3800"/>
                  </a:lnTo>
                  <a:cubicBezTo>
                    <a:pt x="7928" y="3739"/>
                    <a:pt x="7897" y="3709"/>
                    <a:pt x="7897" y="3709"/>
                  </a:cubicBezTo>
                  <a:cubicBezTo>
                    <a:pt x="7867" y="3739"/>
                    <a:pt x="7837" y="3769"/>
                    <a:pt x="7837" y="3800"/>
                  </a:cubicBezTo>
                  <a:cubicBezTo>
                    <a:pt x="7776" y="3800"/>
                    <a:pt x="7745" y="3830"/>
                    <a:pt x="7654" y="3861"/>
                  </a:cubicBezTo>
                  <a:cubicBezTo>
                    <a:pt x="7593" y="3921"/>
                    <a:pt x="7502" y="3982"/>
                    <a:pt x="7502" y="4043"/>
                  </a:cubicBezTo>
                  <a:cubicBezTo>
                    <a:pt x="7494" y="4040"/>
                    <a:pt x="7485" y="4039"/>
                    <a:pt x="7476" y="4039"/>
                  </a:cubicBezTo>
                  <a:cubicBezTo>
                    <a:pt x="7375" y="4039"/>
                    <a:pt x="7198" y="4175"/>
                    <a:pt x="7198" y="4286"/>
                  </a:cubicBezTo>
                  <a:cubicBezTo>
                    <a:pt x="7220" y="4308"/>
                    <a:pt x="7211" y="4329"/>
                    <a:pt x="7182" y="4329"/>
                  </a:cubicBezTo>
                  <a:cubicBezTo>
                    <a:pt x="7171" y="4329"/>
                    <a:pt x="7155" y="4325"/>
                    <a:pt x="7138" y="4316"/>
                  </a:cubicBezTo>
                  <a:cubicBezTo>
                    <a:pt x="7077" y="4316"/>
                    <a:pt x="7077" y="4316"/>
                    <a:pt x="7077" y="4377"/>
                  </a:cubicBezTo>
                  <a:cubicBezTo>
                    <a:pt x="7046" y="4438"/>
                    <a:pt x="6986" y="4438"/>
                    <a:pt x="6925" y="4438"/>
                  </a:cubicBezTo>
                  <a:cubicBezTo>
                    <a:pt x="6900" y="4430"/>
                    <a:pt x="6880" y="4426"/>
                    <a:pt x="6864" y="4426"/>
                  </a:cubicBezTo>
                  <a:cubicBezTo>
                    <a:pt x="6819" y="4426"/>
                    <a:pt x="6803" y="4454"/>
                    <a:pt x="6803" y="4499"/>
                  </a:cubicBezTo>
                  <a:cubicBezTo>
                    <a:pt x="6742" y="4590"/>
                    <a:pt x="6682" y="4651"/>
                    <a:pt x="6651" y="4681"/>
                  </a:cubicBezTo>
                  <a:cubicBezTo>
                    <a:pt x="6590" y="4772"/>
                    <a:pt x="6560" y="4803"/>
                    <a:pt x="6621" y="4803"/>
                  </a:cubicBezTo>
                  <a:cubicBezTo>
                    <a:pt x="6651" y="4833"/>
                    <a:pt x="6651" y="4894"/>
                    <a:pt x="6651" y="4894"/>
                  </a:cubicBezTo>
                  <a:cubicBezTo>
                    <a:pt x="6636" y="4940"/>
                    <a:pt x="6621" y="4955"/>
                    <a:pt x="6613" y="4955"/>
                  </a:cubicBezTo>
                  <a:cubicBezTo>
                    <a:pt x="6606" y="4955"/>
                    <a:pt x="6606" y="4940"/>
                    <a:pt x="6621" y="4924"/>
                  </a:cubicBezTo>
                  <a:cubicBezTo>
                    <a:pt x="6639" y="4870"/>
                    <a:pt x="6635" y="4859"/>
                    <a:pt x="6616" y="4859"/>
                  </a:cubicBezTo>
                  <a:cubicBezTo>
                    <a:pt x="6604" y="4859"/>
                    <a:pt x="6584" y="4864"/>
                    <a:pt x="6560" y="4864"/>
                  </a:cubicBezTo>
                  <a:cubicBezTo>
                    <a:pt x="6499" y="4864"/>
                    <a:pt x="6408" y="4924"/>
                    <a:pt x="6378" y="4955"/>
                  </a:cubicBezTo>
                  <a:cubicBezTo>
                    <a:pt x="6347" y="4985"/>
                    <a:pt x="6286" y="5046"/>
                    <a:pt x="6256" y="5076"/>
                  </a:cubicBezTo>
                  <a:cubicBezTo>
                    <a:pt x="6104" y="5137"/>
                    <a:pt x="6074" y="5168"/>
                    <a:pt x="6104" y="5198"/>
                  </a:cubicBezTo>
                  <a:cubicBezTo>
                    <a:pt x="6117" y="5211"/>
                    <a:pt x="6127" y="5221"/>
                    <a:pt x="6134" y="5228"/>
                  </a:cubicBezTo>
                  <a:lnTo>
                    <a:pt x="6134" y="5228"/>
                  </a:lnTo>
                  <a:cubicBezTo>
                    <a:pt x="6131" y="5227"/>
                    <a:pt x="6126" y="5226"/>
                    <a:pt x="6121" y="5226"/>
                  </a:cubicBezTo>
                  <a:cubicBezTo>
                    <a:pt x="6013" y="5226"/>
                    <a:pt x="5680" y="5538"/>
                    <a:pt x="5709" y="5654"/>
                  </a:cubicBezTo>
                  <a:lnTo>
                    <a:pt x="5679" y="5623"/>
                  </a:lnTo>
                  <a:cubicBezTo>
                    <a:pt x="5670" y="5606"/>
                    <a:pt x="5658" y="5598"/>
                    <a:pt x="5645" y="5598"/>
                  </a:cubicBezTo>
                  <a:cubicBezTo>
                    <a:pt x="5613" y="5598"/>
                    <a:pt x="5570" y="5641"/>
                    <a:pt x="5527" y="5684"/>
                  </a:cubicBezTo>
                  <a:cubicBezTo>
                    <a:pt x="5496" y="5715"/>
                    <a:pt x="5405" y="5867"/>
                    <a:pt x="5314" y="5988"/>
                  </a:cubicBezTo>
                  <a:cubicBezTo>
                    <a:pt x="5192" y="6110"/>
                    <a:pt x="5071" y="6201"/>
                    <a:pt x="5101" y="6231"/>
                  </a:cubicBezTo>
                  <a:cubicBezTo>
                    <a:pt x="5083" y="6267"/>
                    <a:pt x="5076" y="6282"/>
                    <a:pt x="5067" y="6282"/>
                  </a:cubicBezTo>
                  <a:cubicBezTo>
                    <a:pt x="5060" y="6282"/>
                    <a:pt x="5053" y="6274"/>
                    <a:pt x="5040" y="6262"/>
                  </a:cubicBezTo>
                  <a:cubicBezTo>
                    <a:pt x="5040" y="6226"/>
                    <a:pt x="5036" y="6214"/>
                    <a:pt x="5028" y="6214"/>
                  </a:cubicBezTo>
                  <a:cubicBezTo>
                    <a:pt x="5016" y="6214"/>
                    <a:pt x="4998" y="6243"/>
                    <a:pt x="4979" y="6262"/>
                  </a:cubicBezTo>
                  <a:cubicBezTo>
                    <a:pt x="4949" y="6292"/>
                    <a:pt x="4979" y="6323"/>
                    <a:pt x="5010" y="6353"/>
                  </a:cubicBezTo>
                  <a:cubicBezTo>
                    <a:pt x="5040" y="6383"/>
                    <a:pt x="5010" y="6414"/>
                    <a:pt x="4919" y="6444"/>
                  </a:cubicBezTo>
                  <a:cubicBezTo>
                    <a:pt x="4827" y="6475"/>
                    <a:pt x="4706" y="6627"/>
                    <a:pt x="4675" y="6718"/>
                  </a:cubicBezTo>
                  <a:cubicBezTo>
                    <a:pt x="4653" y="6762"/>
                    <a:pt x="4631" y="6790"/>
                    <a:pt x="4609" y="6790"/>
                  </a:cubicBezTo>
                  <a:cubicBezTo>
                    <a:pt x="4601" y="6790"/>
                    <a:pt x="4592" y="6787"/>
                    <a:pt x="4584" y="6778"/>
                  </a:cubicBezTo>
                  <a:cubicBezTo>
                    <a:pt x="4523" y="6778"/>
                    <a:pt x="4432" y="6809"/>
                    <a:pt x="4432" y="6961"/>
                  </a:cubicBezTo>
                  <a:cubicBezTo>
                    <a:pt x="4417" y="6976"/>
                    <a:pt x="4409" y="6984"/>
                    <a:pt x="4402" y="6984"/>
                  </a:cubicBezTo>
                  <a:cubicBezTo>
                    <a:pt x="4394" y="6984"/>
                    <a:pt x="4387" y="6976"/>
                    <a:pt x="4372" y="6961"/>
                  </a:cubicBezTo>
                  <a:cubicBezTo>
                    <a:pt x="4347" y="6961"/>
                    <a:pt x="4328" y="6956"/>
                    <a:pt x="4315" y="6956"/>
                  </a:cubicBezTo>
                  <a:cubicBezTo>
                    <a:pt x="4296" y="6956"/>
                    <a:pt x="4292" y="6967"/>
                    <a:pt x="4311" y="7022"/>
                  </a:cubicBezTo>
                  <a:cubicBezTo>
                    <a:pt x="4280" y="7143"/>
                    <a:pt x="4189" y="7234"/>
                    <a:pt x="4098" y="7295"/>
                  </a:cubicBezTo>
                  <a:cubicBezTo>
                    <a:pt x="4068" y="7326"/>
                    <a:pt x="4037" y="7356"/>
                    <a:pt x="4068" y="7386"/>
                  </a:cubicBezTo>
                  <a:lnTo>
                    <a:pt x="4128" y="7417"/>
                  </a:lnTo>
                  <a:cubicBezTo>
                    <a:pt x="4084" y="7406"/>
                    <a:pt x="4056" y="7399"/>
                    <a:pt x="4041" y="7399"/>
                  </a:cubicBezTo>
                  <a:cubicBezTo>
                    <a:pt x="4015" y="7399"/>
                    <a:pt x="4029" y="7420"/>
                    <a:pt x="4068" y="7478"/>
                  </a:cubicBezTo>
                  <a:cubicBezTo>
                    <a:pt x="4089" y="7499"/>
                    <a:pt x="4080" y="7521"/>
                    <a:pt x="4062" y="7521"/>
                  </a:cubicBezTo>
                  <a:cubicBezTo>
                    <a:pt x="4055" y="7521"/>
                    <a:pt x="4046" y="7517"/>
                    <a:pt x="4037" y="7508"/>
                  </a:cubicBezTo>
                  <a:cubicBezTo>
                    <a:pt x="3976" y="7538"/>
                    <a:pt x="3946" y="7569"/>
                    <a:pt x="3946" y="7569"/>
                  </a:cubicBezTo>
                  <a:cubicBezTo>
                    <a:pt x="3916" y="7599"/>
                    <a:pt x="3794" y="7812"/>
                    <a:pt x="3672" y="7994"/>
                  </a:cubicBezTo>
                  <a:cubicBezTo>
                    <a:pt x="3460" y="8298"/>
                    <a:pt x="3368" y="8420"/>
                    <a:pt x="3399" y="8450"/>
                  </a:cubicBezTo>
                  <a:cubicBezTo>
                    <a:pt x="3399" y="8511"/>
                    <a:pt x="3399" y="8511"/>
                    <a:pt x="3338" y="8511"/>
                  </a:cubicBezTo>
                  <a:cubicBezTo>
                    <a:pt x="3277" y="8541"/>
                    <a:pt x="3277" y="8572"/>
                    <a:pt x="3247" y="8633"/>
                  </a:cubicBezTo>
                  <a:cubicBezTo>
                    <a:pt x="3225" y="8654"/>
                    <a:pt x="3204" y="8676"/>
                    <a:pt x="3182" y="8676"/>
                  </a:cubicBezTo>
                  <a:cubicBezTo>
                    <a:pt x="3173" y="8676"/>
                    <a:pt x="3165" y="8672"/>
                    <a:pt x="3156" y="8663"/>
                  </a:cubicBezTo>
                  <a:cubicBezTo>
                    <a:pt x="3156" y="8724"/>
                    <a:pt x="3156" y="8724"/>
                    <a:pt x="3156" y="8785"/>
                  </a:cubicBezTo>
                  <a:cubicBezTo>
                    <a:pt x="3139" y="8776"/>
                    <a:pt x="3127" y="8773"/>
                    <a:pt x="3119" y="8773"/>
                  </a:cubicBezTo>
                  <a:cubicBezTo>
                    <a:pt x="3095" y="8773"/>
                    <a:pt x="3095" y="8801"/>
                    <a:pt x="3095" y="8845"/>
                  </a:cubicBezTo>
                  <a:cubicBezTo>
                    <a:pt x="3133" y="8903"/>
                    <a:pt x="3148" y="8924"/>
                    <a:pt x="3129" y="8924"/>
                  </a:cubicBezTo>
                  <a:cubicBezTo>
                    <a:pt x="3119" y="8924"/>
                    <a:pt x="3098" y="8917"/>
                    <a:pt x="3064" y="8906"/>
                  </a:cubicBezTo>
                  <a:cubicBezTo>
                    <a:pt x="3060" y="8902"/>
                    <a:pt x="3054" y="8900"/>
                    <a:pt x="3046" y="8900"/>
                  </a:cubicBezTo>
                  <a:cubicBezTo>
                    <a:pt x="3010" y="8900"/>
                    <a:pt x="2948" y="8943"/>
                    <a:pt x="2957" y="8943"/>
                  </a:cubicBezTo>
                  <a:cubicBezTo>
                    <a:pt x="2959" y="8943"/>
                    <a:pt x="2964" y="8941"/>
                    <a:pt x="2973" y="8937"/>
                  </a:cubicBezTo>
                  <a:cubicBezTo>
                    <a:pt x="3004" y="8967"/>
                    <a:pt x="2973" y="9058"/>
                    <a:pt x="2973" y="9119"/>
                  </a:cubicBezTo>
                  <a:cubicBezTo>
                    <a:pt x="2943" y="9149"/>
                    <a:pt x="2943" y="9180"/>
                    <a:pt x="2882" y="9180"/>
                  </a:cubicBezTo>
                  <a:cubicBezTo>
                    <a:pt x="2821" y="9180"/>
                    <a:pt x="2730" y="9393"/>
                    <a:pt x="2761" y="9484"/>
                  </a:cubicBezTo>
                  <a:cubicBezTo>
                    <a:pt x="2785" y="9484"/>
                    <a:pt x="2770" y="9523"/>
                    <a:pt x="2748" y="9523"/>
                  </a:cubicBezTo>
                  <a:cubicBezTo>
                    <a:pt x="2742" y="9523"/>
                    <a:pt x="2736" y="9520"/>
                    <a:pt x="2730" y="9514"/>
                  </a:cubicBezTo>
                  <a:cubicBezTo>
                    <a:pt x="2722" y="9506"/>
                    <a:pt x="2714" y="9502"/>
                    <a:pt x="2706" y="9502"/>
                  </a:cubicBezTo>
                  <a:cubicBezTo>
                    <a:pt x="2683" y="9502"/>
                    <a:pt x="2661" y="9530"/>
                    <a:pt x="2639" y="9575"/>
                  </a:cubicBezTo>
                  <a:cubicBezTo>
                    <a:pt x="2652" y="9601"/>
                    <a:pt x="2648" y="9610"/>
                    <a:pt x="2638" y="9610"/>
                  </a:cubicBezTo>
                  <a:cubicBezTo>
                    <a:pt x="2623" y="9610"/>
                    <a:pt x="2596" y="9592"/>
                    <a:pt x="2578" y="9575"/>
                  </a:cubicBezTo>
                  <a:cubicBezTo>
                    <a:pt x="2578" y="9557"/>
                    <a:pt x="2576" y="9550"/>
                    <a:pt x="2570" y="9550"/>
                  </a:cubicBezTo>
                  <a:cubicBezTo>
                    <a:pt x="2558" y="9550"/>
                    <a:pt x="2530" y="9593"/>
                    <a:pt x="2487" y="9636"/>
                  </a:cubicBezTo>
                  <a:cubicBezTo>
                    <a:pt x="2517" y="9696"/>
                    <a:pt x="2426" y="9879"/>
                    <a:pt x="2365" y="10000"/>
                  </a:cubicBezTo>
                  <a:cubicBezTo>
                    <a:pt x="2244" y="10213"/>
                    <a:pt x="2274" y="10274"/>
                    <a:pt x="2305" y="10396"/>
                  </a:cubicBezTo>
                  <a:lnTo>
                    <a:pt x="2365" y="10456"/>
                  </a:lnTo>
                  <a:lnTo>
                    <a:pt x="2274" y="10426"/>
                  </a:lnTo>
                  <a:cubicBezTo>
                    <a:pt x="2244" y="10396"/>
                    <a:pt x="2122" y="10396"/>
                    <a:pt x="2122" y="10396"/>
                  </a:cubicBezTo>
                  <a:lnTo>
                    <a:pt x="2122" y="10396"/>
                  </a:lnTo>
                  <a:cubicBezTo>
                    <a:pt x="2122" y="10456"/>
                    <a:pt x="2153" y="10456"/>
                    <a:pt x="2183" y="10487"/>
                  </a:cubicBezTo>
                  <a:cubicBezTo>
                    <a:pt x="2213" y="10517"/>
                    <a:pt x="2213" y="10548"/>
                    <a:pt x="2122" y="10608"/>
                  </a:cubicBezTo>
                  <a:cubicBezTo>
                    <a:pt x="2031" y="10669"/>
                    <a:pt x="2031" y="10730"/>
                    <a:pt x="2031" y="10791"/>
                  </a:cubicBezTo>
                  <a:cubicBezTo>
                    <a:pt x="2031" y="10821"/>
                    <a:pt x="2001" y="10851"/>
                    <a:pt x="1940" y="10882"/>
                  </a:cubicBezTo>
                  <a:cubicBezTo>
                    <a:pt x="1909" y="10912"/>
                    <a:pt x="1909" y="10912"/>
                    <a:pt x="1970" y="10943"/>
                  </a:cubicBezTo>
                  <a:cubicBezTo>
                    <a:pt x="2001" y="10973"/>
                    <a:pt x="1970" y="11003"/>
                    <a:pt x="1909" y="11034"/>
                  </a:cubicBezTo>
                  <a:cubicBezTo>
                    <a:pt x="1818" y="11034"/>
                    <a:pt x="1757" y="11155"/>
                    <a:pt x="1818" y="11186"/>
                  </a:cubicBezTo>
                  <a:cubicBezTo>
                    <a:pt x="1849" y="11186"/>
                    <a:pt x="1818" y="11247"/>
                    <a:pt x="1818" y="11277"/>
                  </a:cubicBezTo>
                  <a:cubicBezTo>
                    <a:pt x="1788" y="11307"/>
                    <a:pt x="1757" y="11368"/>
                    <a:pt x="1788" y="11429"/>
                  </a:cubicBezTo>
                  <a:lnTo>
                    <a:pt x="1757" y="11520"/>
                  </a:lnTo>
                  <a:cubicBezTo>
                    <a:pt x="1752" y="11526"/>
                    <a:pt x="1746" y="11528"/>
                    <a:pt x="1740" y="11528"/>
                  </a:cubicBezTo>
                  <a:cubicBezTo>
                    <a:pt x="1718" y="11528"/>
                    <a:pt x="1702" y="11484"/>
                    <a:pt x="1727" y="11459"/>
                  </a:cubicBezTo>
                  <a:lnTo>
                    <a:pt x="1666" y="11459"/>
                  </a:lnTo>
                  <a:cubicBezTo>
                    <a:pt x="1636" y="11551"/>
                    <a:pt x="1605" y="11581"/>
                    <a:pt x="1636" y="11642"/>
                  </a:cubicBezTo>
                  <a:cubicBezTo>
                    <a:pt x="1674" y="11700"/>
                    <a:pt x="1689" y="11721"/>
                    <a:pt x="1670" y="11721"/>
                  </a:cubicBezTo>
                  <a:cubicBezTo>
                    <a:pt x="1660" y="11721"/>
                    <a:pt x="1639" y="11714"/>
                    <a:pt x="1605" y="11703"/>
                  </a:cubicBezTo>
                  <a:cubicBezTo>
                    <a:pt x="1597" y="11694"/>
                    <a:pt x="1587" y="11691"/>
                    <a:pt x="1577" y="11691"/>
                  </a:cubicBezTo>
                  <a:cubicBezTo>
                    <a:pt x="1549" y="11691"/>
                    <a:pt x="1522" y="11719"/>
                    <a:pt x="1545" y="11763"/>
                  </a:cubicBezTo>
                  <a:cubicBezTo>
                    <a:pt x="1605" y="11855"/>
                    <a:pt x="1545" y="11855"/>
                    <a:pt x="1484" y="11855"/>
                  </a:cubicBezTo>
                  <a:cubicBezTo>
                    <a:pt x="1460" y="11818"/>
                    <a:pt x="1445" y="11797"/>
                    <a:pt x="1438" y="11797"/>
                  </a:cubicBezTo>
                  <a:cubicBezTo>
                    <a:pt x="1428" y="11797"/>
                    <a:pt x="1435" y="11848"/>
                    <a:pt x="1454" y="11976"/>
                  </a:cubicBezTo>
                  <a:cubicBezTo>
                    <a:pt x="1423" y="12067"/>
                    <a:pt x="1393" y="12250"/>
                    <a:pt x="1332" y="12402"/>
                  </a:cubicBezTo>
                  <a:cubicBezTo>
                    <a:pt x="1271" y="12554"/>
                    <a:pt x="1241" y="12645"/>
                    <a:pt x="1180" y="12675"/>
                  </a:cubicBezTo>
                  <a:cubicBezTo>
                    <a:pt x="1150" y="12665"/>
                    <a:pt x="1129" y="12662"/>
                    <a:pt x="1118" y="12662"/>
                  </a:cubicBezTo>
                  <a:cubicBezTo>
                    <a:pt x="1096" y="12662"/>
                    <a:pt x="1109" y="12675"/>
                    <a:pt x="1150" y="12675"/>
                  </a:cubicBezTo>
                  <a:cubicBezTo>
                    <a:pt x="1210" y="12706"/>
                    <a:pt x="1210" y="12736"/>
                    <a:pt x="1150" y="12858"/>
                  </a:cubicBezTo>
                  <a:cubicBezTo>
                    <a:pt x="1058" y="12979"/>
                    <a:pt x="1089" y="13101"/>
                    <a:pt x="1119" y="13131"/>
                  </a:cubicBezTo>
                  <a:cubicBezTo>
                    <a:pt x="1119" y="13101"/>
                    <a:pt x="1119" y="13070"/>
                    <a:pt x="1119" y="13070"/>
                  </a:cubicBezTo>
                  <a:cubicBezTo>
                    <a:pt x="1210" y="13101"/>
                    <a:pt x="1210" y="13131"/>
                    <a:pt x="1119" y="13192"/>
                  </a:cubicBezTo>
                  <a:cubicBezTo>
                    <a:pt x="1119" y="13222"/>
                    <a:pt x="1112" y="13230"/>
                    <a:pt x="1096" y="13230"/>
                  </a:cubicBezTo>
                  <a:cubicBezTo>
                    <a:pt x="1081" y="13230"/>
                    <a:pt x="1058" y="13222"/>
                    <a:pt x="1028" y="13222"/>
                  </a:cubicBezTo>
                  <a:cubicBezTo>
                    <a:pt x="1020" y="13214"/>
                    <a:pt x="1010" y="13210"/>
                    <a:pt x="998" y="13210"/>
                  </a:cubicBezTo>
                  <a:cubicBezTo>
                    <a:pt x="967" y="13210"/>
                    <a:pt x="929" y="13239"/>
                    <a:pt x="906" y="13283"/>
                  </a:cubicBezTo>
                  <a:cubicBezTo>
                    <a:pt x="906" y="13308"/>
                    <a:pt x="886" y="13352"/>
                    <a:pt x="911" y="13352"/>
                  </a:cubicBezTo>
                  <a:cubicBezTo>
                    <a:pt x="917" y="13352"/>
                    <a:pt x="925" y="13350"/>
                    <a:pt x="937" y="13344"/>
                  </a:cubicBezTo>
                  <a:cubicBezTo>
                    <a:pt x="998" y="13344"/>
                    <a:pt x="998" y="13344"/>
                    <a:pt x="967" y="13405"/>
                  </a:cubicBezTo>
                  <a:cubicBezTo>
                    <a:pt x="967" y="13435"/>
                    <a:pt x="937" y="13496"/>
                    <a:pt x="967" y="13557"/>
                  </a:cubicBezTo>
                  <a:cubicBezTo>
                    <a:pt x="1028" y="13557"/>
                    <a:pt x="998" y="13587"/>
                    <a:pt x="998" y="13648"/>
                  </a:cubicBezTo>
                  <a:cubicBezTo>
                    <a:pt x="937" y="13678"/>
                    <a:pt x="906" y="13769"/>
                    <a:pt x="906" y="13769"/>
                  </a:cubicBezTo>
                  <a:lnTo>
                    <a:pt x="876" y="13739"/>
                  </a:lnTo>
                  <a:cubicBezTo>
                    <a:pt x="815" y="13739"/>
                    <a:pt x="754" y="13769"/>
                    <a:pt x="754" y="13769"/>
                  </a:cubicBezTo>
                  <a:cubicBezTo>
                    <a:pt x="754" y="13830"/>
                    <a:pt x="785" y="13830"/>
                    <a:pt x="785" y="13830"/>
                  </a:cubicBezTo>
                  <a:cubicBezTo>
                    <a:pt x="815" y="13830"/>
                    <a:pt x="724" y="14104"/>
                    <a:pt x="663" y="14408"/>
                  </a:cubicBezTo>
                  <a:cubicBezTo>
                    <a:pt x="602" y="14681"/>
                    <a:pt x="511" y="14985"/>
                    <a:pt x="511" y="15046"/>
                  </a:cubicBezTo>
                  <a:cubicBezTo>
                    <a:pt x="457" y="15128"/>
                    <a:pt x="427" y="15233"/>
                    <a:pt x="443" y="15233"/>
                  </a:cubicBezTo>
                  <a:cubicBezTo>
                    <a:pt x="445" y="15233"/>
                    <a:pt x="447" y="15232"/>
                    <a:pt x="450" y="15228"/>
                  </a:cubicBezTo>
                  <a:lnTo>
                    <a:pt x="450" y="15228"/>
                  </a:lnTo>
                  <a:cubicBezTo>
                    <a:pt x="511" y="15259"/>
                    <a:pt x="450" y="15472"/>
                    <a:pt x="390" y="15745"/>
                  </a:cubicBezTo>
                  <a:cubicBezTo>
                    <a:pt x="329" y="16080"/>
                    <a:pt x="298" y="16292"/>
                    <a:pt x="329" y="16292"/>
                  </a:cubicBezTo>
                  <a:cubicBezTo>
                    <a:pt x="329" y="16292"/>
                    <a:pt x="329" y="16353"/>
                    <a:pt x="329" y="16444"/>
                  </a:cubicBezTo>
                  <a:cubicBezTo>
                    <a:pt x="298" y="16535"/>
                    <a:pt x="329" y="16627"/>
                    <a:pt x="329" y="16687"/>
                  </a:cubicBezTo>
                  <a:cubicBezTo>
                    <a:pt x="350" y="16708"/>
                    <a:pt x="356" y="16744"/>
                    <a:pt x="348" y="16744"/>
                  </a:cubicBezTo>
                  <a:cubicBezTo>
                    <a:pt x="345" y="16744"/>
                    <a:pt x="338" y="16737"/>
                    <a:pt x="329" y="16718"/>
                  </a:cubicBezTo>
                  <a:cubicBezTo>
                    <a:pt x="268" y="16718"/>
                    <a:pt x="238" y="16718"/>
                    <a:pt x="238" y="16748"/>
                  </a:cubicBezTo>
                  <a:cubicBezTo>
                    <a:pt x="207" y="16839"/>
                    <a:pt x="268" y="16870"/>
                    <a:pt x="298" y="16870"/>
                  </a:cubicBezTo>
                  <a:cubicBezTo>
                    <a:pt x="359" y="16870"/>
                    <a:pt x="329" y="16931"/>
                    <a:pt x="329" y="16931"/>
                  </a:cubicBezTo>
                  <a:cubicBezTo>
                    <a:pt x="329" y="16961"/>
                    <a:pt x="329" y="16961"/>
                    <a:pt x="298" y="16961"/>
                  </a:cubicBezTo>
                  <a:lnTo>
                    <a:pt x="207" y="16961"/>
                  </a:lnTo>
                  <a:lnTo>
                    <a:pt x="207" y="16991"/>
                  </a:lnTo>
                  <a:cubicBezTo>
                    <a:pt x="238" y="16991"/>
                    <a:pt x="238" y="17052"/>
                    <a:pt x="238" y="17052"/>
                  </a:cubicBezTo>
                  <a:cubicBezTo>
                    <a:pt x="238" y="17083"/>
                    <a:pt x="238" y="17083"/>
                    <a:pt x="147" y="17083"/>
                  </a:cubicBezTo>
                  <a:cubicBezTo>
                    <a:pt x="55" y="17083"/>
                    <a:pt x="55" y="17113"/>
                    <a:pt x="116" y="17174"/>
                  </a:cubicBezTo>
                  <a:lnTo>
                    <a:pt x="147" y="17265"/>
                  </a:lnTo>
                  <a:cubicBezTo>
                    <a:pt x="55" y="17295"/>
                    <a:pt x="147" y="17417"/>
                    <a:pt x="177" y="17447"/>
                  </a:cubicBezTo>
                  <a:cubicBezTo>
                    <a:pt x="86" y="17508"/>
                    <a:pt x="86" y="17539"/>
                    <a:pt x="147" y="17599"/>
                  </a:cubicBezTo>
                  <a:cubicBezTo>
                    <a:pt x="207" y="17599"/>
                    <a:pt x="207" y="17660"/>
                    <a:pt x="147" y="17691"/>
                  </a:cubicBezTo>
                  <a:cubicBezTo>
                    <a:pt x="86" y="17721"/>
                    <a:pt x="86" y="17782"/>
                    <a:pt x="86" y="17873"/>
                  </a:cubicBezTo>
                  <a:cubicBezTo>
                    <a:pt x="116" y="17934"/>
                    <a:pt x="116" y="18238"/>
                    <a:pt x="86" y="18602"/>
                  </a:cubicBezTo>
                  <a:cubicBezTo>
                    <a:pt x="55" y="19028"/>
                    <a:pt x="55" y="19301"/>
                    <a:pt x="116" y="19301"/>
                  </a:cubicBezTo>
                  <a:cubicBezTo>
                    <a:pt x="116" y="19362"/>
                    <a:pt x="116" y="19362"/>
                    <a:pt x="55" y="19393"/>
                  </a:cubicBezTo>
                  <a:cubicBezTo>
                    <a:pt x="25" y="19393"/>
                    <a:pt x="25" y="19453"/>
                    <a:pt x="116" y="19484"/>
                  </a:cubicBezTo>
                  <a:cubicBezTo>
                    <a:pt x="147" y="19545"/>
                    <a:pt x="207" y="19545"/>
                    <a:pt x="116" y="19545"/>
                  </a:cubicBezTo>
                  <a:cubicBezTo>
                    <a:pt x="55" y="19545"/>
                    <a:pt x="55" y="19636"/>
                    <a:pt x="55" y="19818"/>
                  </a:cubicBezTo>
                  <a:cubicBezTo>
                    <a:pt x="55" y="19970"/>
                    <a:pt x="55" y="20153"/>
                    <a:pt x="116" y="20153"/>
                  </a:cubicBezTo>
                  <a:cubicBezTo>
                    <a:pt x="133" y="20203"/>
                    <a:pt x="140" y="20225"/>
                    <a:pt x="139" y="20225"/>
                  </a:cubicBezTo>
                  <a:cubicBezTo>
                    <a:pt x="137" y="20225"/>
                    <a:pt x="130" y="20210"/>
                    <a:pt x="116" y="20183"/>
                  </a:cubicBezTo>
                  <a:cubicBezTo>
                    <a:pt x="110" y="20181"/>
                    <a:pt x="104" y="20180"/>
                    <a:pt x="99" y="20180"/>
                  </a:cubicBezTo>
                  <a:cubicBezTo>
                    <a:pt x="21" y="20180"/>
                    <a:pt x="0" y="20375"/>
                    <a:pt x="86" y="20517"/>
                  </a:cubicBezTo>
                  <a:cubicBezTo>
                    <a:pt x="86" y="20548"/>
                    <a:pt x="86" y="20608"/>
                    <a:pt x="55" y="20608"/>
                  </a:cubicBezTo>
                  <a:cubicBezTo>
                    <a:pt x="55" y="20639"/>
                    <a:pt x="55" y="20700"/>
                    <a:pt x="116" y="20821"/>
                  </a:cubicBezTo>
                  <a:cubicBezTo>
                    <a:pt x="116" y="20882"/>
                    <a:pt x="116" y="21064"/>
                    <a:pt x="147" y="21156"/>
                  </a:cubicBezTo>
                  <a:cubicBezTo>
                    <a:pt x="147" y="21247"/>
                    <a:pt x="207" y="21338"/>
                    <a:pt x="207" y="21338"/>
                  </a:cubicBezTo>
                  <a:lnTo>
                    <a:pt x="207" y="21399"/>
                  </a:lnTo>
                  <a:cubicBezTo>
                    <a:pt x="147" y="21399"/>
                    <a:pt x="177" y="21612"/>
                    <a:pt x="238" y="21946"/>
                  </a:cubicBezTo>
                  <a:cubicBezTo>
                    <a:pt x="268" y="22280"/>
                    <a:pt x="298" y="22554"/>
                    <a:pt x="268" y="22584"/>
                  </a:cubicBezTo>
                  <a:cubicBezTo>
                    <a:pt x="268" y="22584"/>
                    <a:pt x="268" y="22645"/>
                    <a:pt x="329" y="22675"/>
                  </a:cubicBezTo>
                  <a:cubicBezTo>
                    <a:pt x="420" y="22706"/>
                    <a:pt x="420" y="22767"/>
                    <a:pt x="390" y="22797"/>
                  </a:cubicBezTo>
                  <a:cubicBezTo>
                    <a:pt x="329" y="22888"/>
                    <a:pt x="359" y="23040"/>
                    <a:pt x="450" y="23101"/>
                  </a:cubicBezTo>
                  <a:lnTo>
                    <a:pt x="420" y="23101"/>
                  </a:lnTo>
                  <a:cubicBezTo>
                    <a:pt x="329" y="23162"/>
                    <a:pt x="420" y="23283"/>
                    <a:pt x="511" y="23314"/>
                  </a:cubicBezTo>
                  <a:cubicBezTo>
                    <a:pt x="481" y="23374"/>
                    <a:pt x="450" y="23435"/>
                    <a:pt x="481" y="23466"/>
                  </a:cubicBezTo>
                  <a:cubicBezTo>
                    <a:pt x="511" y="23496"/>
                    <a:pt x="511" y="23496"/>
                    <a:pt x="420" y="23526"/>
                  </a:cubicBezTo>
                  <a:cubicBezTo>
                    <a:pt x="359" y="23526"/>
                    <a:pt x="329" y="23526"/>
                    <a:pt x="329" y="23587"/>
                  </a:cubicBezTo>
                  <a:cubicBezTo>
                    <a:pt x="344" y="23618"/>
                    <a:pt x="359" y="23625"/>
                    <a:pt x="374" y="23625"/>
                  </a:cubicBezTo>
                  <a:cubicBezTo>
                    <a:pt x="390" y="23625"/>
                    <a:pt x="405" y="23618"/>
                    <a:pt x="420" y="23618"/>
                  </a:cubicBezTo>
                  <a:cubicBezTo>
                    <a:pt x="420" y="23618"/>
                    <a:pt x="450" y="23648"/>
                    <a:pt x="450" y="23709"/>
                  </a:cubicBezTo>
                  <a:cubicBezTo>
                    <a:pt x="450" y="23709"/>
                    <a:pt x="450" y="23739"/>
                    <a:pt x="511" y="23739"/>
                  </a:cubicBezTo>
                  <a:cubicBezTo>
                    <a:pt x="542" y="23739"/>
                    <a:pt x="572" y="23770"/>
                    <a:pt x="572" y="23830"/>
                  </a:cubicBezTo>
                  <a:cubicBezTo>
                    <a:pt x="542" y="23830"/>
                    <a:pt x="542" y="23838"/>
                    <a:pt x="553" y="23838"/>
                  </a:cubicBezTo>
                  <a:cubicBezTo>
                    <a:pt x="564" y="23838"/>
                    <a:pt x="587" y="23830"/>
                    <a:pt x="602" y="23800"/>
                  </a:cubicBezTo>
                  <a:cubicBezTo>
                    <a:pt x="663" y="23800"/>
                    <a:pt x="694" y="23800"/>
                    <a:pt x="694" y="23830"/>
                  </a:cubicBezTo>
                  <a:cubicBezTo>
                    <a:pt x="694" y="23830"/>
                    <a:pt x="754" y="23830"/>
                    <a:pt x="785" y="23800"/>
                  </a:cubicBezTo>
                  <a:cubicBezTo>
                    <a:pt x="876" y="23800"/>
                    <a:pt x="906" y="23770"/>
                    <a:pt x="937" y="23678"/>
                  </a:cubicBezTo>
                  <a:cubicBezTo>
                    <a:pt x="937" y="23512"/>
                    <a:pt x="962" y="23371"/>
                    <a:pt x="897" y="23371"/>
                  </a:cubicBezTo>
                  <a:cubicBezTo>
                    <a:pt x="891" y="23371"/>
                    <a:pt x="884" y="23372"/>
                    <a:pt x="876" y="23374"/>
                  </a:cubicBezTo>
                  <a:cubicBezTo>
                    <a:pt x="876" y="23374"/>
                    <a:pt x="815" y="23344"/>
                    <a:pt x="815" y="23283"/>
                  </a:cubicBezTo>
                  <a:cubicBezTo>
                    <a:pt x="815" y="23253"/>
                    <a:pt x="846" y="23192"/>
                    <a:pt x="846" y="23192"/>
                  </a:cubicBezTo>
                  <a:cubicBezTo>
                    <a:pt x="876" y="23192"/>
                    <a:pt x="846" y="23010"/>
                    <a:pt x="815" y="22797"/>
                  </a:cubicBezTo>
                  <a:cubicBezTo>
                    <a:pt x="754" y="22523"/>
                    <a:pt x="754" y="22371"/>
                    <a:pt x="785" y="22341"/>
                  </a:cubicBezTo>
                  <a:cubicBezTo>
                    <a:pt x="815" y="22280"/>
                    <a:pt x="815" y="22250"/>
                    <a:pt x="815" y="22250"/>
                  </a:cubicBezTo>
                  <a:cubicBezTo>
                    <a:pt x="754" y="22250"/>
                    <a:pt x="724" y="21976"/>
                    <a:pt x="694" y="21672"/>
                  </a:cubicBezTo>
                  <a:cubicBezTo>
                    <a:pt x="633" y="21338"/>
                    <a:pt x="633" y="21034"/>
                    <a:pt x="572" y="21034"/>
                  </a:cubicBezTo>
                  <a:lnTo>
                    <a:pt x="572" y="20943"/>
                  </a:lnTo>
                  <a:cubicBezTo>
                    <a:pt x="602" y="20943"/>
                    <a:pt x="602" y="20852"/>
                    <a:pt x="602" y="20760"/>
                  </a:cubicBezTo>
                  <a:cubicBezTo>
                    <a:pt x="542" y="20669"/>
                    <a:pt x="542" y="20578"/>
                    <a:pt x="542" y="20578"/>
                  </a:cubicBezTo>
                  <a:cubicBezTo>
                    <a:pt x="602" y="20578"/>
                    <a:pt x="572" y="20548"/>
                    <a:pt x="572" y="20456"/>
                  </a:cubicBezTo>
                  <a:cubicBezTo>
                    <a:pt x="572" y="20365"/>
                    <a:pt x="572" y="20305"/>
                    <a:pt x="511" y="20305"/>
                  </a:cubicBezTo>
                  <a:cubicBezTo>
                    <a:pt x="511" y="20274"/>
                    <a:pt x="511" y="19940"/>
                    <a:pt x="572" y="19818"/>
                  </a:cubicBezTo>
                  <a:cubicBezTo>
                    <a:pt x="602" y="19757"/>
                    <a:pt x="572" y="19727"/>
                    <a:pt x="511" y="19666"/>
                  </a:cubicBezTo>
                  <a:cubicBezTo>
                    <a:pt x="481" y="19666"/>
                    <a:pt x="420" y="19636"/>
                    <a:pt x="420" y="19575"/>
                  </a:cubicBezTo>
                  <a:lnTo>
                    <a:pt x="511" y="19575"/>
                  </a:lnTo>
                  <a:cubicBezTo>
                    <a:pt x="539" y="19602"/>
                    <a:pt x="554" y="19617"/>
                    <a:pt x="562" y="19617"/>
                  </a:cubicBezTo>
                  <a:cubicBezTo>
                    <a:pt x="572" y="19617"/>
                    <a:pt x="572" y="19595"/>
                    <a:pt x="572" y="19545"/>
                  </a:cubicBezTo>
                  <a:lnTo>
                    <a:pt x="572" y="19453"/>
                  </a:lnTo>
                  <a:cubicBezTo>
                    <a:pt x="511" y="19453"/>
                    <a:pt x="511" y="19210"/>
                    <a:pt x="511" y="18906"/>
                  </a:cubicBezTo>
                  <a:cubicBezTo>
                    <a:pt x="542" y="18511"/>
                    <a:pt x="542" y="18359"/>
                    <a:pt x="511" y="18359"/>
                  </a:cubicBezTo>
                  <a:cubicBezTo>
                    <a:pt x="450" y="18359"/>
                    <a:pt x="450" y="18298"/>
                    <a:pt x="511" y="18177"/>
                  </a:cubicBezTo>
                  <a:cubicBezTo>
                    <a:pt x="663" y="17903"/>
                    <a:pt x="663" y="17903"/>
                    <a:pt x="633" y="17873"/>
                  </a:cubicBezTo>
                  <a:lnTo>
                    <a:pt x="633" y="17873"/>
                  </a:lnTo>
                  <a:cubicBezTo>
                    <a:pt x="633" y="17903"/>
                    <a:pt x="572" y="17903"/>
                    <a:pt x="542" y="17903"/>
                  </a:cubicBezTo>
                  <a:cubicBezTo>
                    <a:pt x="450" y="17903"/>
                    <a:pt x="450" y="17842"/>
                    <a:pt x="542" y="17812"/>
                  </a:cubicBezTo>
                  <a:cubicBezTo>
                    <a:pt x="633" y="17812"/>
                    <a:pt x="663" y="17143"/>
                    <a:pt x="572" y="17083"/>
                  </a:cubicBezTo>
                  <a:lnTo>
                    <a:pt x="633" y="17083"/>
                  </a:lnTo>
                  <a:cubicBezTo>
                    <a:pt x="663" y="17083"/>
                    <a:pt x="663" y="17052"/>
                    <a:pt x="694" y="16870"/>
                  </a:cubicBezTo>
                  <a:cubicBezTo>
                    <a:pt x="724" y="16779"/>
                    <a:pt x="724" y="16718"/>
                    <a:pt x="724" y="16718"/>
                  </a:cubicBezTo>
                  <a:cubicBezTo>
                    <a:pt x="638" y="16718"/>
                    <a:pt x="688" y="16472"/>
                    <a:pt x="745" y="16472"/>
                  </a:cubicBezTo>
                  <a:cubicBezTo>
                    <a:pt x="748" y="16472"/>
                    <a:pt x="751" y="16473"/>
                    <a:pt x="754" y="16475"/>
                  </a:cubicBezTo>
                  <a:cubicBezTo>
                    <a:pt x="815" y="16414"/>
                    <a:pt x="815" y="16414"/>
                    <a:pt x="815" y="16323"/>
                  </a:cubicBezTo>
                  <a:cubicBezTo>
                    <a:pt x="758" y="16208"/>
                    <a:pt x="836" y="15986"/>
                    <a:pt x="896" y="15986"/>
                  </a:cubicBezTo>
                  <a:cubicBezTo>
                    <a:pt x="899" y="15986"/>
                    <a:pt x="903" y="15987"/>
                    <a:pt x="906" y="15988"/>
                  </a:cubicBezTo>
                  <a:cubicBezTo>
                    <a:pt x="906" y="15988"/>
                    <a:pt x="906" y="15928"/>
                    <a:pt x="906" y="15897"/>
                  </a:cubicBezTo>
                  <a:cubicBezTo>
                    <a:pt x="876" y="15836"/>
                    <a:pt x="876" y="15745"/>
                    <a:pt x="906" y="15715"/>
                  </a:cubicBezTo>
                  <a:cubicBezTo>
                    <a:pt x="930" y="15597"/>
                    <a:pt x="935" y="15552"/>
                    <a:pt x="908" y="15552"/>
                  </a:cubicBezTo>
                  <a:cubicBezTo>
                    <a:pt x="900" y="15552"/>
                    <a:pt x="890" y="15556"/>
                    <a:pt x="876" y="15563"/>
                  </a:cubicBezTo>
                  <a:cubicBezTo>
                    <a:pt x="846" y="15563"/>
                    <a:pt x="785" y="15532"/>
                    <a:pt x="785" y="15502"/>
                  </a:cubicBezTo>
                  <a:lnTo>
                    <a:pt x="846" y="15502"/>
                  </a:lnTo>
                  <a:cubicBezTo>
                    <a:pt x="876" y="15502"/>
                    <a:pt x="906" y="15380"/>
                    <a:pt x="967" y="15198"/>
                  </a:cubicBezTo>
                  <a:cubicBezTo>
                    <a:pt x="998" y="14985"/>
                    <a:pt x="1028" y="14894"/>
                    <a:pt x="1089" y="14864"/>
                  </a:cubicBezTo>
                  <a:lnTo>
                    <a:pt x="1058" y="14803"/>
                  </a:lnTo>
                  <a:cubicBezTo>
                    <a:pt x="1028" y="14742"/>
                    <a:pt x="1028" y="14712"/>
                    <a:pt x="1089" y="14712"/>
                  </a:cubicBezTo>
                  <a:cubicBezTo>
                    <a:pt x="1119" y="14681"/>
                    <a:pt x="1180" y="14499"/>
                    <a:pt x="1150" y="14408"/>
                  </a:cubicBezTo>
                  <a:cubicBezTo>
                    <a:pt x="1180" y="14377"/>
                    <a:pt x="1180" y="14317"/>
                    <a:pt x="1180" y="14317"/>
                  </a:cubicBezTo>
                  <a:cubicBezTo>
                    <a:pt x="1271" y="14317"/>
                    <a:pt x="1302" y="14165"/>
                    <a:pt x="1241" y="14104"/>
                  </a:cubicBezTo>
                  <a:lnTo>
                    <a:pt x="1241" y="14104"/>
                  </a:lnTo>
                  <a:cubicBezTo>
                    <a:pt x="1252" y="14110"/>
                    <a:pt x="1262" y="14112"/>
                    <a:pt x="1269" y="14112"/>
                  </a:cubicBezTo>
                  <a:cubicBezTo>
                    <a:pt x="1302" y="14112"/>
                    <a:pt x="1302" y="14068"/>
                    <a:pt x="1302" y="14043"/>
                  </a:cubicBezTo>
                  <a:cubicBezTo>
                    <a:pt x="1302" y="13952"/>
                    <a:pt x="1362" y="13769"/>
                    <a:pt x="1393" y="13769"/>
                  </a:cubicBezTo>
                  <a:lnTo>
                    <a:pt x="1423" y="13739"/>
                  </a:lnTo>
                  <a:cubicBezTo>
                    <a:pt x="1393" y="13678"/>
                    <a:pt x="1393" y="13648"/>
                    <a:pt x="1423" y="13587"/>
                  </a:cubicBezTo>
                  <a:cubicBezTo>
                    <a:pt x="1423" y="13557"/>
                    <a:pt x="1454" y="13496"/>
                    <a:pt x="1423" y="13435"/>
                  </a:cubicBezTo>
                  <a:cubicBezTo>
                    <a:pt x="1393" y="13405"/>
                    <a:pt x="1393" y="13344"/>
                    <a:pt x="1393" y="13344"/>
                  </a:cubicBezTo>
                  <a:cubicBezTo>
                    <a:pt x="1399" y="13338"/>
                    <a:pt x="1404" y="13336"/>
                    <a:pt x="1410" y="13336"/>
                  </a:cubicBezTo>
                  <a:cubicBezTo>
                    <a:pt x="1434" y="13336"/>
                    <a:pt x="1454" y="13380"/>
                    <a:pt x="1454" y="13405"/>
                  </a:cubicBezTo>
                  <a:cubicBezTo>
                    <a:pt x="1461" y="13436"/>
                    <a:pt x="1469" y="13449"/>
                    <a:pt x="1476" y="13449"/>
                  </a:cubicBezTo>
                  <a:cubicBezTo>
                    <a:pt x="1495" y="13449"/>
                    <a:pt x="1507" y="13336"/>
                    <a:pt x="1484" y="13222"/>
                  </a:cubicBezTo>
                  <a:cubicBezTo>
                    <a:pt x="1468" y="13142"/>
                    <a:pt x="1460" y="13104"/>
                    <a:pt x="1461" y="13104"/>
                  </a:cubicBezTo>
                  <a:lnTo>
                    <a:pt x="1461" y="13104"/>
                  </a:lnTo>
                  <a:cubicBezTo>
                    <a:pt x="1462" y="13104"/>
                    <a:pt x="1470" y="13135"/>
                    <a:pt x="1484" y="13192"/>
                  </a:cubicBezTo>
                  <a:cubicBezTo>
                    <a:pt x="1501" y="13227"/>
                    <a:pt x="1519" y="13262"/>
                    <a:pt x="1531" y="13262"/>
                  </a:cubicBezTo>
                  <a:cubicBezTo>
                    <a:pt x="1539" y="13262"/>
                    <a:pt x="1545" y="13243"/>
                    <a:pt x="1545" y="13192"/>
                  </a:cubicBezTo>
                  <a:cubicBezTo>
                    <a:pt x="1545" y="13192"/>
                    <a:pt x="1575" y="13131"/>
                    <a:pt x="1514" y="13101"/>
                  </a:cubicBezTo>
                  <a:cubicBezTo>
                    <a:pt x="1545" y="13070"/>
                    <a:pt x="1545" y="13010"/>
                    <a:pt x="1575" y="12979"/>
                  </a:cubicBezTo>
                  <a:cubicBezTo>
                    <a:pt x="1636" y="12918"/>
                    <a:pt x="1666" y="12858"/>
                    <a:pt x="1666" y="12827"/>
                  </a:cubicBezTo>
                  <a:cubicBezTo>
                    <a:pt x="1636" y="12766"/>
                    <a:pt x="1636" y="12766"/>
                    <a:pt x="1697" y="12736"/>
                  </a:cubicBezTo>
                  <a:cubicBezTo>
                    <a:pt x="1757" y="12736"/>
                    <a:pt x="1757" y="12706"/>
                    <a:pt x="1697" y="12675"/>
                  </a:cubicBezTo>
                  <a:cubicBezTo>
                    <a:pt x="1666" y="12614"/>
                    <a:pt x="1666" y="12584"/>
                    <a:pt x="1727" y="12554"/>
                  </a:cubicBezTo>
                  <a:cubicBezTo>
                    <a:pt x="1754" y="12563"/>
                    <a:pt x="1773" y="12566"/>
                    <a:pt x="1785" y="12566"/>
                  </a:cubicBezTo>
                  <a:cubicBezTo>
                    <a:pt x="1816" y="12566"/>
                    <a:pt x="1809" y="12545"/>
                    <a:pt x="1788" y="12523"/>
                  </a:cubicBezTo>
                  <a:cubicBezTo>
                    <a:pt x="1757" y="12462"/>
                    <a:pt x="1788" y="12432"/>
                    <a:pt x="1788" y="12432"/>
                  </a:cubicBezTo>
                  <a:cubicBezTo>
                    <a:pt x="1818" y="12432"/>
                    <a:pt x="1940" y="12037"/>
                    <a:pt x="2153" y="11672"/>
                  </a:cubicBezTo>
                  <a:cubicBezTo>
                    <a:pt x="2153" y="11642"/>
                    <a:pt x="2122" y="11581"/>
                    <a:pt x="2092" y="11581"/>
                  </a:cubicBezTo>
                  <a:cubicBezTo>
                    <a:pt x="2031" y="11520"/>
                    <a:pt x="2061" y="11551"/>
                    <a:pt x="2122" y="11520"/>
                  </a:cubicBezTo>
                  <a:cubicBezTo>
                    <a:pt x="2139" y="11524"/>
                    <a:pt x="2155" y="11526"/>
                    <a:pt x="2169" y="11526"/>
                  </a:cubicBezTo>
                  <a:cubicBezTo>
                    <a:pt x="2257" y="11526"/>
                    <a:pt x="2283" y="11455"/>
                    <a:pt x="2153" y="11429"/>
                  </a:cubicBezTo>
                  <a:cubicBezTo>
                    <a:pt x="2115" y="11442"/>
                    <a:pt x="2093" y="11449"/>
                    <a:pt x="2088" y="11449"/>
                  </a:cubicBezTo>
                  <a:cubicBezTo>
                    <a:pt x="2082" y="11449"/>
                    <a:pt x="2112" y="11434"/>
                    <a:pt x="2183" y="11399"/>
                  </a:cubicBezTo>
                  <a:cubicBezTo>
                    <a:pt x="2244" y="11368"/>
                    <a:pt x="2244" y="11368"/>
                    <a:pt x="2213" y="11307"/>
                  </a:cubicBezTo>
                  <a:cubicBezTo>
                    <a:pt x="2189" y="11307"/>
                    <a:pt x="2184" y="11269"/>
                    <a:pt x="2214" y="11269"/>
                  </a:cubicBezTo>
                  <a:cubicBezTo>
                    <a:pt x="2222" y="11269"/>
                    <a:pt x="2232" y="11271"/>
                    <a:pt x="2244" y="11277"/>
                  </a:cubicBezTo>
                  <a:cubicBezTo>
                    <a:pt x="2305" y="11247"/>
                    <a:pt x="2335" y="11216"/>
                    <a:pt x="2305" y="11216"/>
                  </a:cubicBezTo>
                  <a:cubicBezTo>
                    <a:pt x="2305" y="11216"/>
                    <a:pt x="2335" y="11155"/>
                    <a:pt x="2396" y="11155"/>
                  </a:cubicBezTo>
                  <a:cubicBezTo>
                    <a:pt x="2457" y="11125"/>
                    <a:pt x="2426" y="11064"/>
                    <a:pt x="2396" y="11003"/>
                  </a:cubicBezTo>
                  <a:cubicBezTo>
                    <a:pt x="2396" y="10900"/>
                    <a:pt x="2396" y="10839"/>
                    <a:pt x="2415" y="10839"/>
                  </a:cubicBezTo>
                  <a:cubicBezTo>
                    <a:pt x="2424" y="10839"/>
                    <a:pt x="2437" y="10853"/>
                    <a:pt x="2457" y="10882"/>
                  </a:cubicBezTo>
                  <a:cubicBezTo>
                    <a:pt x="2464" y="10889"/>
                    <a:pt x="2472" y="10893"/>
                    <a:pt x="2479" y="10893"/>
                  </a:cubicBezTo>
                  <a:cubicBezTo>
                    <a:pt x="2531" y="10893"/>
                    <a:pt x="2574" y="10722"/>
                    <a:pt x="2548" y="10669"/>
                  </a:cubicBezTo>
                  <a:cubicBezTo>
                    <a:pt x="2509" y="10611"/>
                    <a:pt x="2495" y="10590"/>
                    <a:pt x="2498" y="10590"/>
                  </a:cubicBezTo>
                  <a:lnTo>
                    <a:pt x="2498" y="10590"/>
                  </a:lnTo>
                  <a:cubicBezTo>
                    <a:pt x="2499" y="10590"/>
                    <a:pt x="2506" y="10597"/>
                    <a:pt x="2517" y="10608"/>
                  </a:cubicBezTo>
                  <a:cubicBezTo>
                    <a:pt x="2548" y="10608"/>
                    <a:pt x="2578" y="10578"/>
                    <a:pt x="2578" y="10578"/>
                  </a:cubicBezTo>
                  <a:cubicBezTo>
                    <a:pt x="2603" y="10553"/>
                    <a:pt x="2607" y="10509"/>
                    <a:pt x="2641" y="10509"/>
                  </a:cubicBezTo>
                  <a:cubicBezTo>
                    <a:pt x="2648" y="10509"/>
                    <a:pt x="2658" y="10511"/>
                    <a:pt x="2669" y="10517"/>
                  </a:cubicBezTo>
                  <a:cubicBezTo>
                    <a:pt x="2669" y="10517"/>
                    <a:pt x="2669" y="10487"/>
                    <a:pt x="2700" y="10365"/>
                  </a:cubicBezTo>
                  <a:cubicBezTo>
                    <a:pt x="2639" y="10244"/>
                    <a:pt x="2761" y="10152"/>
                    <a:pt x="2852" y="10152"/>
                  </a:cubicBezTo>
                  <a:lnTo>
                    <a:pt x="2852" y="10061"/>
                  </a:lnTo>
                  <a:cubicBezTo>
                    <a:pt x="2802" y="9986"/>
                    <a:pt x="2793" y="9932"/>
                    <a:pt x="2825" y="9932"/>
                  </a:cubicBezTo>
                  <a:cubicBezTo>
                    <a:pt x="2832" y="9932"/>
                    <a:pt x="2841" y="9934"/>
                    <a:pt x="2852" y="9940"/>
                  </a:cubicBezTo>
                  <a:lnTo>
                    <a:pt x="2913" y="9970"/>
                  </a:lnTo>
                  <a:cubicBezTo>
                    <a:pt x="2858" y="9889"/>
                    <a:pt x="2949" y="9783"/>
                    <a:pt x="3034" y="9783"/>
                  </a:cubicBezTo>
                  <a:cubicBezTo>
                    <a:pt x="3045" y="9783"/>
                    <a:pt x="3055" y="9784"/>
                    <a:pt x="3064" y="9788"/>
                  </a:cubicBezTo>
                  <a:cubicBezTo>
                    <a:pt x="3080" y="9803"/>
                    <a:pt x="3087" y="9810"/>
                    <a:pt x="3095" y="9810"/>
                  </a:cubicBezTo>
                  <a:cubicBezTo>
                    <a:pt x="3102" y="9810"/>
                    <a:pt x="3110" y="9803"/>
                    <a:pt x="3125" y="9788"/>
                  </a:cubicBezTo>
                  <a:lnTo>
                    <a:pt x="3064" y="9757"/>
                  </a:lnTo>
                  <a:cubicBezTo>
                    <a:pt x="3034" y="9727"/>
                    <a:pt x="3004" y="9727"/>
                    <a:pt x="3034" y="9666"/>
                  </a:cubicBezTo>
                  <a:cubicBezTo>
                    <a:pt x="3034" y="9645"/>
                    <a:pt x="3049" y="9623"/>
                    <a:pt x="3069" y="9623"/>
                  </a:cubicBezTo>
                  <a:cubicBezTo>
                    <a:pt x="3077" y="9623"/>
                    <a:pt x="3086" y="9627"/>
                    <a:pt x="3095" y="9636"/>
                  </a:cubicBezTo>
                  <a:cubicBezTo>
                    <a:pt x="3156" y="9605"/>
                    <a:pt x="3247" y="9605"/>
                    <a:pt x="3186" y="9575"/>
                  </a:cubicBezTo>
                  <a:cubicBezTo>
                    <a:pt x="3186" y="9575"/>
                    <a:pt x="3216" y="9544"/>
                    <a:pt x="3277" y="9514"/>
                  </a:cubicBezTo>
                  <a:cubicBezTo>
                    <a:pt x="3308" y="9484"/>
                    <a:pt x="3338" y="9453"/>
                    <a:pt x="3368" y="9362"/>
                  </a:cubicBezTo>
                  <a:cubicBezTo>
                    <a:pt x="3368" y="9301"/>
                    <a:pt x="3399" y="9241"/>
                    <a:pt x="3460" y="9241"/>
                  </a:cubicBezTo>
                  <a:cubicBezTo>
                    <a:pt x="3460" y="9241"/>
                    <a:pt x="3490" y="9180"/>
                    <a:pt x="3490" y="9119"/>
                  </a:cubicBezTo>
                  <a:cubicBezTo>
                    <a:pt x="3513" y="9051"/>
                    <a:pt x="3536" y="9016"/>
                    <a:pt x="3558" y="9016"/>
                  </a:cubicBezTo>
                  <a:cubicBezTo>
                    <a:pt x="3566" y="9016"/>
                    <a:pt x="3574" y="9020"/>
                    <a:pt x="3581" y="9028"/>
                  </a:cubicBezTo>
                  <a:cubicBezTo>
                    <a:pt x="3642" y="9028"/>
                    <a:pt x="3642" y="9028"/>
                    <a:pt x="3612" y="8967"/>
                  </a:cubicBezTo>
                  <a:cubicBezTo>
                    <a:pt x="3581" y="8967"/>
                    <a:pt x="3612" y="8906"/>
                    <a:pt x="3642" y="8876"/>
                  </a:cubicBezTo>
                  <a:cubicBezTo>
                    <a:pt x="3642" y="8845"/>
                    <a:pt x="3672" y="8815"/>
                    <a:pt x="3672" y="8815"/>
                  </a:cubicBezTo>
                  <a:cubicBezTo>
                    <a:pt x="3642" y="8785"/>
                    <a:pt x="3642" y="8785"/>
                    <a:pt x="3672" y="8724"/>
                  </a:cubicBezTo>
                  <a:cubicBezTo>
                    <a:pt x="3703" y="8693"/>
                    <a:pt x="3824" y="8602"/>
                    <a:pt x="3824" y="8572"/>
                  </a:cubicBezTo>
                  <a:cubicBezTo>
                    <a:pt x="3916" y="8481"/>
                    <a:pt x="3916" y="8481"/>
                    <a:pt x="3855" y="8481"/>
                  </a:cubicBezTo>
                  <a:cubicBezTo>
                    <a:pt x="3846" y="8490"/>
                    <a:pt x="3837" y="8493"/>
                    <a:pt x="3831" y="8493"/>
                  </a:cubicBezTo>
                  <a:cubicBezTo>
                    <a:pt x="3817" y="8493"/>
                    <a:pt x="3821" y="8472"/>
                    <a:pt x="3885" y="8450"/>
                  </a:cubicBezTo>
                  <a:cubicBezTo>
                    <a:pt x="3916" y="8389"/>
                    <a:pt x="4037" y="8329"/>
                    <a:pt x="4098" y="8207"/>
                  </a:cubicBezTo>
                  <a:cubicBezTo>
                    <a:pt x="4220" y="8055"/>
                    <a:pt x="4220" y="8055"/>
                    <a:pt x="4189" y="8025"/>
                  </a:cubicBezTo>
                  <a:cubicBezTo>
                    <a:pt x="4068" y="8025"/>
                    <a:pt x="4098" y="7994"/>
                    <a:pt x="4220" y="7994"/>
                  </a:cubicBezTo>
                  <a:cubicBezTo>
                    <a:pt x="4341" y="7964"/>
                    <a:pt x="4372" y="7934"/>
                    <a:pt x="4311" y="7903"/>
                  </a:cubicBezTo>
                  <a:cubicBezTo>
                    <a:pt x="4311" y="7842"/>
                    <a:pt x="4311" y="7842"/>
                    <a:pt x="4341" y="7812"/>
                  </a:cubicBezTo>
                  <a:cubicBezTo>
                    <a:pt x="4349" y="7820"/>
                    <a:pt x="4356" y="7823"/>
                    <a:pt x="4364" y="7823"/>
                  </a:cubicBezTo>
                  <a:cubicBezTo>
                    <a:pt x="4387" y="7823"/>
                    <a:pt x="4409" y="7789"/>
                    <a:pt x="4432" y="7721"/>
                  </a:cubicBezTo>
                  <a:cubicBezTo>
                    <a:pt x="4450" y="7685"/>
                    <a:pt x="4457" y="7670"/>
                    <a:pt x="4467" y="7670"/>
                  </a:cubicBezTo>
                  <a:cubicBezTo>
                    <a:pt x="4473" y="7670"/>
                    <a:pt x="4480" y="7678"/>
                    <a:pt x="4493" y="7690"/>
                  </a:cubicBezTo>
                  <a:cubicBezTo>
                    <a:pt x="4493" y="7690"/>
                    <a:pt x="4523" y="7660"/>
                    <a:pt x="4554" y="7630"/>
                  </a:cubicBezTo>
                  <a:cubicBezTo>
                    <a:pt x="4523" y="7508"/>
                    <a:pt x="4736" y="7326"/>
                    <a:pt x="4797" y="7326"/>
                  </a:cubicBezTo>
                  <a:cubicBezTo>
                    <a:pt x="4797" y="7326"/>
                    <a:pt x="4827" y="7295"/>
                    <a:pt x="4827" y="7234"/>
                  </a:cubicBezTo>
                  <a:cubicBezTo>
                    <a:pt x="4806" y="7169"/>
                    <a:pt x="4815" y="7119"/>
                    <a:pt x="4845" y="7119"/>
                  </a:cubicBezTo>
                  <a:cubicBezTo>
                    <a:pt x="4857" y="7119"/>
                    <a:pt x="4871" y="7126"/>
                    <a:pt x="4888" y="7143"/>
                  </a:cubicBezTo>
                  <a:cubicBezTo>
                    <a:pt x="4916" y="7171"/>
                    <a:pt x="4931" y="7186"/>
                    <a:pt x="4936" y="7186"/>
                  </a:cubicBezTo>
                  <a:cubicBezTo>
                    <a:pt x="4943" y="7186"/>
                    <a:pt x="4935" y="7163"/>
                    <a:pt x="4919" y="7113"/>
                  </a:cubicBezTo>
                  <a:cubicBezTo>
                    <a:pt x="4919" y="7064"/>
                    <a:pt x="5017" y="6936"/>
                    <a:pt x="5072" y="6936"/>
                  </a:cubicBezTo>
                  <a:cubicBezTo>
                    <a:pt x="5085" y="6936"/>
                    <a:pt x="5095" y="6943"/>
                    <a:pt x="5101" y="6961"/>
                  </a:cubicBezTo>
                  <a:cubicBezTo>
                    <a:pt x="5131" y="6991"/>
                    <a:pt x="5162" y="7022"/>
                    <a:pt x="5162" y="7022"/>
                  </a:cubicBezTo>
                  <a:cubicBezTo>
                    <a:pt x="5162" y="6961"/>
                    <a:pt x="5192" y="6930"/>
                    <a:pt x="5192" y="6930"/>
                  </a:cubicBezTo>
                  <a:cubicBezTo>
                    <a:pt x="5162" y="6900"/>
                    <a:pt x="5162" y="6870"/>
                    <a:pt x="5283" y="6778"/>
                  </a:cubicBezTo>
                  <a:cubicBezTo>
                    <a:pt x="5344" y="6718"/>
                    <a:pt x="5435" y="6535"/>
                    <a:pt x="5496" y="6475"/>
                  </a:cubicBezTo>
                  <a:cubicBezTo>
                    <a:pt x="5557" y="6414"/>
                    <a:pt x="5648" y="6323"/>
                    <a:pt x="5709" y="6323"/>
                  </a:cubicBezTo>
                  <a:cubicBezTo>
                    <a:pt x="5739" y="6262"/>
                    <a:pt x="5770" y="6231"/>
                    <a:pt x="5800" y="6140"/>
                  </a:cubicBezTo>
                  <a:cubicBezTo>
                    <a:pt x="5800" y="6091"/>
                    <a:pt x="5841" y="6041"/>
                    <a:pt x="5872" y="6041"/>
                  </a:cubicBezTo>
                  <a:cubicBezTo>
                    <a:pt x="5879" y="6041"/>
                    <a:pt x="5886" y="6043"/>
                    <a:pt x="5891" y="6049"/>
                  </a:cubicBezTo>
                  <a:lnTo>
                    <a:pt x="5922" y="6019"/>
                  </a:lnTo>
                  <a:cubicBezTo>
                    <a:pt x="5952" y="5927"/>
                    <a:pt x="5982" y="5897"/>
                    <a:pt x="5982" y="5897"/>
                  </a:cubicBezTo>
                  <a:cubicBezTo>
                    <a:pt x="5995" y="5910"/>
                    <a:pt x="6013" y="5917"/>
                    <a:pt x="6032" y="5917"/>
                  </a:cubicBezTo>
                  <a:cubicBezTo>
                    <a:pt x="6058" y="5917"/>
                    <a:pt x="6086" y="5902"/>
                    <a:pt x="6104" y="5867"/>
                  </a:cubicBezTo>
                  <a:cubicBezTo>
                    <a:pt x="6074" y="5836"/>
                    <a:pt x="6104" y="5806"/>
                    <a:pt x="6165" y="5715"/>
                  </a:cubicBezTo>
                  <a:cubicBezTo>
                    <a:pt x="6195" y="5715"/>
                    <a:pt x="6499" y="5441"/>
                    <a:pt x="6803" y="5198"/>
                  </a:cubicBezTo>
                  <a:cubicBezTo>
                    <a:pt x="7077" y="4955"/>
                    <a:pt x="7381" y="4712"/>
                    <a:pt x="7350" y="4681"/>
                  </a:cubicBezTo>
                  <a:cubicBezTo>
                    <a:pt x="7350" y="4681"/>
                    <a:pt x="7411" y="4681"/>
                    <a:pt x="7472" y="4620"/>
                  </a:cubicBezTo>
                  <a:cubicBezTo>
                    <a:pt x="7502" y="4590"/>
                    <a:pt x="7563" y="4529"/>
                    <a:pt x="7563" y="4529"/>
                  </a:cubicBezTo>
                  <a:cubicBezTo>
                    <a:pt x="7571" y="4538"/>
                    <a:pt x="7582" y="4541"/>
                    <a:pt x="7593" y="4541"/>
                  </a:cubicBezTo>
                  <a:cubicBezTo>
                    <a:pt x="7665" y="4541"/>
                    <a:pt x="7788" y="4395"/>
                    <a:pt x="7867" y="4316"/>
                  </a:cubicBezTo>
                  <a:cubicBezTo>
                    <a:pt x="7867" y="4256"/>
                    <a:pt x="7928" y="4225"/>
                    <a:pt x="7958" y="4195"/>
                  </a:cubicBezTo>
                  <a:cubicBezTo>
                    <a:pt x="7975" y="4212"/>
                    <a:pt x="7995" y="4219"/>
                    <a:pt x="8015" y="4219"/>
                  </a:cubicBezTo>
                  <a:cubicBezTo>
                    <a:pt x="8068" y="4219"/>
                    <a:pt x="8127" y="4169"/>
                    <a:pt x="8171" y="4104"/>
                  </a:cubicBezTo>
                  <a:cubicBezTo>
                    <a:pt x="8151" y="4045"/>
                    <a:pt x="8170" y="4011"/>
                    <a:pt x="8193" y="4011"/>
                  </a:cubicBezTo>
                  <a:cubicBezTo>
                    <a:pt x="8206" y="4011"/>
                    <a:pt x="8221" y="4021"/>
                    <a:pt x="8232" y="4043"/>
                  </a:cubicBezTo>
                  <a:cubicBezTo>
                    <a:pt x="8251" y="4072"/>
                    <a:pt x="8271" y="4086"/>
                    <a:pt x="8288" y="4086"/>
                  </a:cubicBezTo>
                  <a:cubicBezTo>
                    <a:pt x="8325" y="4086"/>
                    <a:pt x="8353" y="4025"/>
                    <a:pt x="8353" y="3921"/>
                  </a:cubicBezTo>
                  <a:cubicBezTo>
                    <a:pt x="8384" y="3861"/>
                    <a:pt x="8384" y="3861"/>
                    <a:pt x="8445" y="3861"/>
                  </a:cubicBezTo>
                  <a:cubicBezTo>
                    <a:pt x="8482" y="3873"/>
                    <a:pt x="8510" y="3880"/>
                    <a:pt x="8527" y="3880"/>
                  </a:cubicBezTo>
                  <a:cubicBezTo>
                    <a:pt x="8550" y="3880"/>
                    <a:pt x="8554" y="3866"/>
                    <a:pt x="8536" y="3830"/>
                  </a:cubicBezTo>
                  <a:cubicBezTo>
                    <a:pt x="8536" y="3771"/>
                    <a:pt x="8548" y="3738"/>
                    <a:pt x="8582" y="3738"/>
                  </a:cubicBezTo>
                  <a:cubicBezTo>
                    <a:pt x="8600" y="3738"/>
                    <a:pt x="8625" y="3748"/>
                    <a:pt x="8657" y="3769"/>
                  </a:cubicBezTo>
                  <a:cubicBezTo>
                    <a:pt x="8698" y="3779"/>
                    <a:pt x="8725" y="3786"/>
                    <a:pt x="8743" y="3786"/>
                  </a:cubicBezTo>
                  <a:cubicBezTo>
                    <a:pt x="8779" y="3786"/>
                    <a:pt x="8779" y="3759"/>
                    <a:pt x="8779" y="3678"/>
                  </a:cubicBezTo>
                  <a:cubicBezTo>
                    <a:pt x="8755" y="3608"/>
                    <a:pt x="8859" y="3537"/>
                    <a:pt x="8936" y="3537"/>
                  </a:cubicBezTo>
                  <a:cubicBezTo>
                    <a:pt x="8958" y="3537"/>
                    <a:pt x="8978" y="3543"/>
                    <a:pt x="8992" y="3557"/>
                  </a:cubicBezTo>
                  <a:cubicBezTo>
                    <a:pt x="9052" y="3526"/>
                    <a:pt x="9113" y="3526"/>
                    <a:pt x="9083" y="3496"/>
                  </a:cubicBezTo>
                  <a:lnTo>
                    <a:pt x="9083" y="3496"/>
                  </a:lnTo>
                  <a:lnTo>
                    <a:pt x="9144" y="3526"/>
                  </a:lnTo>
                  <a:lnTo>
                    <a:pt x="9204" y="3465"/>
                  </a:lnTo>
                  <a:lnTo>
                    <a:pt x="9204" y="3435"/>
                  </a:lnTo>
                  <a:cubicBezTo>
                    <a:pt x="9235" y="3405"/>
                    <a:pt x="9478" y="3313"/>
                    <a:pt x="9752" y="3131"/>
                  </a:cubicBezTo>
                  <a:cubicBezTo>
                    <a:pt x="10207" y="2918"/>
                    <a:pt x="10299" y="2857"/>
                    <a:pt x="10207" y="2857"/>
                  </a:cubicBezTo>
                  <a:cubicBezTo>
                    <a:pt x="10163" y="2813"/>
                    <a:pt x="10184" y="2785"/>
                    <a:pt x="10234" y="2785"/>
                  </a:cubicBezTo>
                  <a:cubicBezTo>
                    <a:pt x="10252" y="2785"/>
                    <a:pt x="10274" y="2789"/>
                    <a:pt x="10299" y="2797"/>
                  </a:cubicBezTo>
                  <a:cubicBezTo>
                    <a:pt x="10329" y="2797"/>
                    <a:pt x="10451" y="2797"/>
                    <a:pt x="10511" y="2736"/>
                  </a:cubicBezTo>
                  <a:cubicBezTo>
                    <a:pt x="10576" y="2714"/>
                    <a:pt x="10640" y="2693"/>
                    <a:pt x="10673" y="2693"/>
                  </a:cubicBezTo>
                  <a:cubicBezTo>
                    <a:pt x="10686" y="2693"/>
                    <a:pt x="10694" y="2697"/>
                    <a:pt x="10694" y="2705"/>
                  </a:cubicBezTo>
                  <a:lnTo>
                    <a:pt x="10755" y="2675"/>
                  </a:lnTo>
                  <a:cubicBezTo>
                    <a:pt x="10785" y="2554"/>
                    <a:pt x="11028" y="2432"/>
                    <a:pt x="11180" y="2432"/>
                  </a:cubicBezTo>
                  <a:cubicBezTo>
                    <a:pt x="11271" y="2402"/>
                    <a:pt x="11302" y="2371"/>
                    <a:pt x="11363" y="2310"/>
                  </a:cubicBezTo>
                  <a:cubicBezTo>
                    <a:pt x="11401" y="2253"/>
                    <a:pt x="11415" y="2231"/>
                    <a:pt x="11436" y="2231"/>
                  </a:cubicBezTo>
                  <a:cubicBezTo>
                    <a:pt x="11448" y="2231"/>
                    <a:pt x="11462" y="2238"/>
                    <a:pt x="11484" y="2250"/>
                  </a:cubicBezTo>
                  <a:cubicBezTo>
                    <a:pt x="11489" y="2255"/>
                    <a:pt x="11502" y="2257"/>
                    <a:pt x="11520" y="2257"/>
                  </a:cubicBezTo>
                  <a:cubicBezTo>
                    <a:pt x="11602" y="2257"/>
                    <a:pt x="11783" y="2203"/>
                    <a:pt x="11758" y="2128"/>
                  </a:cubicBezTo>
                  <a:lnTo>
                    <a:pt x="11758" y="2128"/>
                  </a:lnTo>
                  <a:lnTo>
                    <a:pt x="11788" y="2158"/>
                  </a:lnTo>
                  <a:cubicBezTo>
                    <a:pt x="11800" y="2164"/>
                    <a:pt x="11810" y="2167"/>
                    <a:pt x="11820" y="2167"/>
                  </a:cubicBezTo>
                  <a:cubicBezTo>
                    <a:pt x="11859" y="2167"/>
                    <a:pt x="11879" y="2122"/>
                    <a:pt x="11879" y="2098"/>
                  </a:cubicBezTo>
                  <a:cubicBezTo>
                    <a:pt x="11847" y="2049"/>
                    <a:pt x="11849" y="2017"/>
                    <a:pt x="11872" y="2017"/>
                  </a:cubicBezTo>
                  <a:cubicBezTo>
                    <a:pt x="11892" y="2017"/>
                    <a:pt x="11928" y="2041"/>
                    <a:pt x="11970" y="2098"/>
                  </a:cubicBezTo>
                  <a:cubicBezTo>
                    <a:pt x="11986" y="2143"/>
                    <a:pt x="12001" y="2158"/>
                    <a:pt x="12012" y="2158"/>
                  </a:cubicBezTo>
                  <a:cubicBezTo>
                    <a:pt x="12024" y="2158"/>
                    <a:pt x="12031" y="2143"/>
                    <a:pt x="12031" y="2128"/>
                  </a:cubicBezTo>
                  <a:cubicBezTo>
                    <a:pt x="12056" y="2078"/>
                    <a:pt x="12061" y="2029"/>
                    <a:pt x="12095" y="2029"/>
                  </a:cubicBezTo>
                  <a:cubicBezTo>
                    <a:pt x="12102" y="2029"/>
                    <a:pt x="12111" y="2031"/>
                    <a:pt x="12122" y="2037"/>
                  </a:cubicBezTo>
                  <a:cubicBezTo>
                    <a:pt x="12183" y="2006"/>
                    <a:pt x="12214" y="2006"/>
                    <a:pt x="12183" y="1915"/>
                  </a:cubicBezTo>
                  <a:cubicBezTo>
                    <a:pt x="12183" y="1885"/>
                    <a:pt x="12214" y="1854"/>
                    <a:pt x="12244" y="1854"/>
                  </a:cubicBezTo>
                  <a:cubicBezTo>
                    <a:pt x="12274" y="1885"/>
                    <a:pt x="12274" y="1885"/>
                    <a:pt x="12244" y="1946"/>
                  </a:cubicBezTo>
                  <a:lnTo>
                    <a:pt x="12335" y="1915"/>
                  </a:lnTo>
                  <a:cubicBezTo>
                    <a:pt x="12344" y="1906"/>
                    <a:pt x="12358" y="1903"/>
                    <a:pt x="12374" y="1903"/>
                  </a:cubicBezTo>
                  <a:cubicBezTo>
                    <a:pt x="12414" y="1903"/>
                    <a:pt x="12466" y="1924"/>
                    <a:pt x="12487" y="1946"/>
                  </a:cubicBezTo>
                  <a:cubicBezTo>
                    <a:pt x="12503" y="1954"/>
                    <a:pt x="12518" y="1958"/>
                    <a:pt x="12528" y="1958"/>
                  </a:cubicBezTo>
                  <a:cubicBezTo>
                    <a:pt x="12558" y="1958"/>
                    <a:pt x="12562" y="1929"/>
                    <a:pt x="12518" y="1885"/>
                  </a:cubicBezTo>
                  <a:cubicBezTo>
                    <a:pt x="12487" y="1794"/>
                    <a:pt x="12487" y="1794"/>
                    <a:pt x="12578" y="1763"/>
                  </a:cubicBezTo>
                  <a:cubicBezTo>
                    <a:pt x="12594" y="1763"/>
                    <a:pt x="12616" y="1756"/>
                    <a:pt x="12635" y="1756"/>
                  </a:cubicBezTo>
                  <a:cubicBezTo>
                    <a:pt x="12654" y="1756"/>
                    <a:pt x="12670" y="1763"/>
                    <a:pt x="12670" y="1794"/>
                  </a:cubicBezTo>
                  <a:cubicBezTo>
                    <a:pt x="12670" y="1809"/>
                    <a:pt x="12670" y="1816"/>
                    <a:pt x="12681" y="1816"/>
                  </a:cubicBezTo>
                  <a:cubicBezTo>
                    <a:pt x="12692" y="1816"/>
                    <a:pt x="12715" y="1809"/>
                    <a:pt x="12761" y="1794"/>
                  </a:cubicBezTo>
                  <a:cubicBezTo>
                    <a:pt x="12882" y="1763"/>
                    <a:pt x="12973" y="1581"/>
                    <a:pt x="13004" y="1490"/>
                  </a:cubicBezTo>
                  <a:cubicBezTo>
                    <a:pt x="12987" y="1439"/>
                    <a:pt x="12980" y="1417"/>
                    <a:pt x="12986" y="1417"/>
                  </a:cubicBezTo>
                  <a:cubicBezTo>
                    <a:pt x="12992" y="1417"/>
                    <a:pt x="13007" y="1432"/>
                    <a:pt x="13034" y="1459"/>
                  </a:cubicBezTo>
                  <a:cubicBezTo>
                    <a:pt x="13049" y="1490"/>
                    <a:pt x="13065" y="1497"/>
                    <a:pt x="13080" y="1497"/>
                  </a:cubicBezTo>
                  <a:cubicBezTo>
                    <a:pt x="13095" y="1497"/>
                    <a:pt x="13110" y="1490"/>
                    <a:pt x="13125" y="1490"/>
                  </a:cubicBezTo>
                  <a:cubicBezTo>
                    <a:pt x="13125" y="1464"/>
                    <a:pt x="13136" y="1455"/>
                    <a:pt x="13144" y="1455"/>
                  </a:cubicBezTo>
                  <a:cubicBezTo>
                    <a:pt x="13155" y="1455"/>
                    <a:pt x="13161" y="1472"/>
                    <a:pt x="13125" y="1490"/>
                  </a:cubicBezTo>
                  <a:cubicBezTo>
                    <a:pt x="13156" y="1520"/>
                    <a:pt x="13095" y="1520"/>
                    <a:pt x="13065" y="1550"/>
                  </a:cubicBezTo>
                  <a:lnTo>
                    <a:pt x="13095" y="1581"/>
                  </a:lnTo>
                  <a:cubicBezTo>
                    <a:pt x="13121" y="1619"/>
                    <a:pt x="13141" y="1636"/>
                    <a:pt x="13158" y="1636"/>
                  </a:cubicBezTo>
                  <a:cubicBezTo>
                    <a:pt x="13181" y="1636"/>
                    <a:pt x="13199" y="1603"/>
                    <a:pt x="13217" y="1550"/>
                  </a:cubicBezTo>
                  <a:cubicBezTo>
                    <a:pt x="13234" y="1515"/>
                    <a:pt x="13242" y="1500"/>
                    <a:pt x="13257" y="1500"/>
                  </a:cubicBezTo>
                  <a:cubicBezTo>
                    <a:pt x="13268" y="1500"/>
                    <a:pt x="13283" y="1507"/>
                    <a:pt x="13308" y="1520"/>
                  </a:cubicBezTo>
                  <a:cubicBezTo>
                    <a:pt x="13351" y="1542"/>
                    <a:pt x="13379" y="1563"/>
                    <a:pt x="13391" y="1563"/>
                  </a:cubicBezTo>
                  <a:cubicBezTo>
                    <a:pt x="13396" y="1563"/>
                    <a:pt x="13399" y="1559"/>
                    <a:pt x="13399" y="1550"/>
                  </a:cubicBezTo>
                  <a:cubicBezTo>
                    <a:pt x="13399" y="1550"/>
                    <a:pt x="13440" y="1537"/>
                    <a:pt x="13485" y="1537"/>
                  </a:cubicBezTo>
                  <a:cubicBezTo>
                    <a:pt x="13507" y="1537"/>
                    <a:pt x="13531" y="1540"/>
                    <a:pt x="13551" y="1550"/>
                  </a:cubicBezTo>
                  <a:cubicBezTo>
                    <a:pt x="13642" y="1520"/>
                    <a:pt x="13673" y="1490"/>
                    <a:pt x="13673" y="1459"/>
                  </a:cubicBezTo>
                  <a:cubicBezTo>
                    <a:pt x="13642" y="1429"/>
                    <a:pt x="13703" y="1398"/>
                    <a:pt x="13733" y="1398"/>
                  </a:cubicBezTo>
                  <a:cubicBezTo>
                    <a:pt x="13764" y="1368"/>
                    <a:pt x="13825" y="1368"/>
                    <a:pt x="13825" y="1338"/>
                  </a:cubicBezTo>
                  <a:cubicBezTo>
                    <a:pt x="13794" y="1277"/>
                    <a:pt x="13825" y="1216"/>
                    <a:pt x="13916" y="1186"/>
                  </a:cubicBezTo>
                  <a:cubicBezTo>
                    <a:pt x="13957" y="1158"/>
                    <a:pt x="13979" y="1143"/>
                    <a:pt x="13997" y="1143"/>
                  </a:cubicBezTo>
                  <a:cubicBezTo>
                    <a:pt x="14019" y="1143"/>
                    <a:pt x="14034" y="1166"/>
                    <a:pt x="14068" y="1216"/>
                  </a:cubicBezTo>
                  <a:cubicBezTo>
                    <a:pt x="14068" y="1231"/>
                    <a:pt x="14083" y="1239"/>
                    <a:pt x="14102" y="1239"/>
                  </a:cubicBezTo>
                  <a:cubicBezTo>
                    <a:pt x="14121" y="1239"/>
                    <a:pt x="14144" y="1231"/>
                    <a:pt x="14159" y="1216"/>
                  </a:cubicBezTo>
                  <a:cubicBezTo>
                    <a:pt x="14159" y="1216"/>
                    <a:pt x="14220" y="1216"/>
                    <a:pt x="14250" y="1246"/>
                  </a:cubicBezTo>
                  <a:cubicBezTo>
                    <a:pt x="14262" y="1252"/>
                    <a:pt x="14271" y="1255"/>
                    <a:pt x="14278" y="1255"/>
                  </a:cubicBezTo>
                  <a:cubicBezTo>
                    <a:pt x="14310" y="1255"/>
                    <a:pt x="14305" y="1210"/>
                    <a:pt x="14281" y="1186"/>
                  </a:cubicBezTo>
                  <a:cubicBezTo>
                    <a:pt x="14281" y="1125"/>
                    <a:pt x="14281" y="1095"/>
                    <a:pt x="14281" y="1095"/>
                  </a:cubicBezTo>
                  <a:cubicBezTo>
                    <a:pt x="14311" y="1095"/>
                    <a:pt x="14372" y="1155"/>
                    <a:pt x="14402" y="1186"/>
                  </a:cubicBezTo>
                  <a:cubicBezTo>
                    <a:pt x="14432" y="1231"/>
                    <a:pt x="14448" y="1254"/>
                    <a:pt x="14451" y="1254"/>
                  </a:cubicBezTo>
                  <a:cubicBezTo>
                    <a:pt x="14455" y="1254"/>
                    <a:pt x="14448" y="1231"/>
                    <a:pt x="14432" y="1186"/>
                  </a:cubicBezTo>
                  <a:cubicBezTo>
                    <a:pt x="14432" y="1161"/>
                    <a:pt x="14452" y="1117"/>
                    <a:pt x="14508" y="1117"/>
                  </a:cubicBezTo>
                  <a:cubicBezTo>
                    <a:pt x="14521" y="1117"/>
                    <a:pt x="14537" y="1119"/>
                    <a:pt x="14554" y="1125"/>
                  </a:cubicBezTo>
                  <a:cubicBezTo>
                    <a:pt x="14607" y="1107"/>
                    <a:pt x="14659" y="1090"/>
                    <a:pt x="14694" y="1090"/>
                  </a:cubicBezTo>
                  <a:cubicBezTo>
                    <a:pt x="14720" y="1090"/>
                    <a:pt x="14736" y="1099"/>
                    <a:pt x="14736" y="1125"/>
                  </a:cubicBezTo>
                  <a:cubicBezTo>
                    <a:pt x="14749" y="1131"/>
                    <a:pt x="14760" y="1133"/>
                    <a:pt x="14769" y="1133"/>
                  </a:cubicBezTo>
                  <a:cubicBezTo>
                    <a:pt x="14808" y="1133"/>
                    <a:pt x="14828" y="1095"/>
                    <a:pt x="14828" y="1095"/>
                  </a:cubicBezTo>
                  <a:cubicBezTo>
                    <a:pt x="14845" y="1059"/>
                    <a:pt x="14874" y="1044"/>
                    <a:pt x="14918" y="1044"/>
                  </a:cubicBezTo>
                  <a:cubicBezTo>
                    <a:pt x="14950" y="1044"/>
                    <a:pt x="14990" y="1052"/>
                    <a:pt x="15040" y="1064"/>
                  </a:cubicBezTo>
                  <a:cubicBezTo>
                    <a:pt x="15129" y="1075"/>
                    <a:pt x="15186" y="1082"/>
                    <a:pt x="15222" y="1082"/>
                  </a:cubicBezTo>
                  <a:cubicBezTo>
                    <a:pt x="15284" y="1082"/>
                    <a:pt x="15284" y="1061"/>
                    <a:pt x="15284" y="1003"/>
                  </a:cubicBezTo>
                  <a:cubicBezTo>
                    <a:pt x="15265" y="985"/>
                    <a:pt x="15258" y="955"/>
                    <a:pt x="15269" y="955"/>
                  </a:cubicBezTo>
                  <a:cubicBezTo>
                    <a:pt x="15276" y="955"/>
                    <a:pt x="15290" y="968"/>
                    <a:pt x="15314" y="1003"/>
                  </a:cubicBezTo>
                  <a:cubicBezTo>
                    <a:pt x="15325" y="1009"/>
                    <a:pt x="15335" y="1011"/>
                    <a:pt x="15345" y="1011"/>
                  </a:cubicBezTo>
                  <a:cubicBezTo>
                    <a:pt x="15388" y="1011"/>
                    <a:pt x="15422" y="962"/>
                    <a:pt x="15496" y="912"/>
                  </a:cubicBezTo>
                  <a:cubicBezTo>
                    <a:pt x="15527" y="851"/>
                    <a:pt x="15496" y="760"/>
                    <a:pt x="15496" y="730"/>
                  </a:cubicBezTo>
                  <a:cubicBezTo>
                    <a:pt x="15496" y="672"/>
                    <a:pt x="15496" y="651"/>
                    <a:pt x="15520" y="651"/>
                  </a:cubicBezTo>
                  <a:cubicBezTo>
                    <a:pt x="15533" y="651"/>
                    <a:pt x="15554" y="658"/>
                    <a:pt x="15588" y="669"/>
                  </a:cubicBezTo>
                  <a:cubicBezTo>
                    <a:pt x="15618" y="669"/>
                    <a:pt x="15679" y="699"/>
                    <a:pt x="15679" y="730"/>
                  </a:cubicBezTo>
                  <a:cubicBezTo>
                    <a:pt x="15709" y="791"/>
                    <a:pt x="15648" y="791"/>
                    <a:pt x="15648" y="791"/>
                  </a:cubicBezTo>
                  <a:lnTo>
                    <a:pt x="15618" y="791"/>
                  </a:lnTo>
                  <a:cubicBezTo>
                    <a:pt x="15618" y="851"/>
                    <a:pt x="15618" y="882"/>
                    <a:pt x="15709" y="882"/>
                  </a:cubicBezTo>
                  <a:cubicBezTo>
                    <a:pt x="15734" y="894"/>
                    <a:pt x="15754" y="902"/>
                    <a:pt x="15769" y="902"/>
                  </a:cubicBezTo>
                  <a:cubicBezTo>
                    <a:pt x="15790" y="902"/>
                    <a:pt x="15800" y="887"/>
                    <a:pt x="15800" y="851"/>
                  </a:cubicBezTo>
                  <a:cubicBezTo>
                    <a:pt x="15831" y="867"/>
                    <a:pt x="15869" y="874"/>
                    <a:pt x="15910" y="874"/>
                  </a:cubicBezTo>
                  <a:cubicBezTo>
                    <a:pt x="15952" y="874"/>
                    <a:pt x="15998" y="867"/>
                    <a:pt x="16043" y="851"/>
                  </a:cubicBezTo>
                  <a:cubicBezTo>
                    <a:pt x="16104" y="851"/>
                    <a:pt x="16179" y="838"/>
                    <a:pt x="16239" y="838"/>
                  </a:cubicBezTo>
                  <a:cubicBezTo>
                    <a:pt x="16270" y="838"/>
                    <a:pt x="16297" y="841"/>
                    <a:pt x="16317" y="851"/>
                  </a:cubicBezTo>
                  <a:cubicBezTo>
                    <a:pt x="16408" y="851"/>
                    <a:pt x="16439" y="851"/>
                    <a:pt x="16439" y="791"/>
                  </a:cubicBezTo>
                  <a:cubicBezTo>
                    <a:pt x="16439" y="740"/>
                    <a:pt x="16448" y="718"/>
                    <a:pt x="16456" y="718"/>
                  </a:cubicBezTo>
                  <a:cubicBezTo>
                    <a:pt x="16463" y="718"/>
                    <a:pt x="16469" y="733"/>
                    <a:pt x="16469" y="760"/>
                  </a:cubicBezTo>
                  <a:cubicBezTo>
                    <a:pt x="16496" y="787"/>
                    <a:pt x="16634" y="803"/>
                    <a:pt x="16780" y="803"/>
                  </a:cubicBezTo>
                  <a:cubicBezTo>
                    <a:pt x="16960" y="803"/>
                    <a:pt x="17151" y="780"/>
                    <a:pt x="17168" y="730"/>
                  </a:cubicBezTo>
                  <a:lnTo>
                    <a:pt x="17259" y="699"/>
                  </a:lnTo>
                  <a:cubicBezTo>
                    <a:pt x="17297" y="712"/>
                    <a:pt x="17366" y="719"/>
                    <a:pt x="17436" y="719"/>
                  </a:cubicBezTo>
                  <a:cubicBezTo>
                    <a:pt x="17535" y="719"/>
                    <a:pt x="17637" y="705"/>
                    <a:pt x="17654" y="669"/>
                  </a:cubicBezTo>
                  <a:cubicBezTo>
                    <a:pt x="17654" y="669"/>
                    <a:pt x="17715" y="669"/>
                    <a:pt x="17806" y="639"/>
                  </a:cubicBezTo>
                  <a:cubicBezTo>
                    <a:pt x="17852" y="669"/>
                    <a:pt x="17882" y="684"/>
                    <a:pt x="17909" y="684"/>
                  </a:cubicBezTo>
                  <a:cubicBezTo>
                    <a:pt x="17936" y="684"/>
                    <a:pt x="17958" y="669"/>
                    <a:pt x="17989" y="639"/>
                  </a:cubicBezTo>
                  <a:cubicBezTo>
                    <a:pt x="18010" y="618"/>
                    <a:pt x="18016" y="582"/>
                    <a:pt x="18018" y="582"/>
                  </a:cubicBezTo>
                  <a:cubicBezTo>
                    <a:pt x="18019" y="582"/>
                    <a:pt x="18019" y="589"/>
                    <a:pt x="18019" y="608"/>
                  </a:cubicBezTo>
                  <a:cubicBezTo>
                    <a:pt x="18019" y="639"/>
                    <a:pt x="18110" y="639"/>
                    <a:pt x="18293" y="639"/>
                  </a:cubicBezTo>
                  <a:cubicBezTo>
                    <a:pt x="18475" y="639"/>
                    <a:pt x="18475" y="639"/>
                    <a:pt x="18445" y="578"/>
                  </a:cubicBezTo>
                  <a:cubicBezTo>
                    <a:pt x="18498" y="569"/>
                    <a:pt x="18536" y="565"/>
                    <a:pt x="18563" y="565"/>
                  </a:cubicBezTo>
                  <a:cubicBezTo>
                    <a:pt x="18627" y="565"/>
                    <a:pt x="18627" y="587"/>
                    <a:pt x="18627" y="608"/>
                  </a:cubicBezTo>
                  <a:cubicBezTo>
                    <a:pt x="18599" y="651"/>
                    <a:pt x="18603" y="673"/>
                    <a:pt x="18622" y="673"/>
                  </a:cubicBezTo>
                  <a:cubicBezTo>
                    <a:pt x="18644" y="673"/>
                    <a:pt x="18686" y="643"/>
                    <a:pt x="18718" y="578"/>
                  </a:cubicBezTo>
                  <a:cubicBezTo>
                    <a:pt x="18738" y="520"/>
                    <a:pt x="18781" y="499"/>
                    <a:pt x="18811" y="499"/>
                  </a:cubicBezTo>
                  <a:cubicBezTo>
                    <a:pt x="18828" y="499"/>
                    <a:pt x="18840" y="506"/>
                    <a:pt x="18840" y="517"/>
                  </a:cubicBezTo>
                  <a:cubicBezTo>
                    <a:pt x="18840" y="578"/>
                    <a:pt x="18809" y="578"/>
                    <a:pt x="18749" y="578"/>
                  </a:cubicBezTo>
                  <a:lnTo>
                    <a:pt x="18749" y="669"/>
                  </a:lnTo>
                  <a:cubicBezTo>
                    <a:pt x="18809" y="669"/>
                    <a:pt x="18809" y="669"/>
                    <a:pt x="18840" y="608"/>
                  </a:cubicBezTo>
                  <a:cubicBezTo>
                    <a:pt x="18840" y="608"/>
                    <a:pt x="18901" y="608"/>
                    <a:pt x="18931" y="547"/>
                  </a:cubicBezTo>
                  <a:cubicBezTo>
                    <a:pt x="18992" y="517"/>
                    <a:pt x="18992" y="456"/>
                    <a:pt x="18931" y="426"/>
                  </a:cubicBezTo>
                  <a:cubicBezTo>
                    <a:pt x="18901" y="395"/>
                    <a:pt x="18931" y="395"/>
                    <a:pt x="18992" y="395"/>
                  </a:cubicBezTo>
                  <a:cubicBezTo>
                    <a:pt x="19083" y="426"/>
                    <a:pt x="19083" y="456"/>
                    <a:pt x="19022" y="517"/>
                  </a:cubicBezTo>
                  <a:cubicBezTo>
                    <a:pt x="18992" y="517"/>
                    <a:pt x="18992" y="547"/>
                    <a:pt x="18992" y="608"/>
                  </a:cubicBezTo>
                  <a:cubicBezTo>
                    <a:pt x="18992" y="612"/>
                    <a:pt x="18996" y="614"/>
                    <a:pt x="19003" y="614"/>
                  </a:cubicBezTo>
                  <a:cubicBezTo>
                    <a:pt x="19047" y="614"/>
                    <a:pt x="19213" y="539"/>
                    <a:pt x="19265" y="487"/>
                  </a:cubicBezTo>
                  <a:lnTo>
                    <a:pt x="19265" y="517"/>
                  </a:lnTo>
                  <a:cubicBezTo>
                    <a:pt x="19265" y="578"/>
                    <a:pt x="19357" y="578"/>
                    <a:pt x="19448" y="578"/>
                  </a:cubicBezTo>
                  <a:cubicBezTo>
                    <a:pt x="19539" y="578"/>
                    <a:pt x="19569" y="578"/>
                    <a:pt x="19569" y="517"/>
                  </a:cubicBezTo>
                  <a:cubicBezTo>
                    <a:pt x="19569" y="487"/>
                    <a:pt x="19569" y="426"/>
                    <a:pt x="19630" y="426"/>
                  </a:cubicBezTo>
                  <a:cubicBezTo>
                    <a:pt x="19569" y="426"/>
                    <a:pt x="19569" y="395"/>
                    <a:pt x="19569" y="335"/>
                  </a:cubicBezTo>
                  <a:lnTo>
                    <a:pt x="19569" y="335"/>
                  </a:lnTo>
                  <a:cubicBezTo>
                    <a:pt x="19569" y="335"/>
                    <a:pt x="19661" y="395"/>
                    <a:pt x="19721" y="426"/>
                  </a:cubicBezTo>
                  <a:cubicBezTo>
                    <a:pt x="19813" y="517"/>
                    <a:pt x="19904" y="578"/>
                    <a:pt x="20086" y="578"/>
                  </a:cubicBezTo>
                  <a:cubicBezTo>
                    <a:pt x="20177" y="578"/>
                    <a:pt x="20299" y="578"/>
                    <a:pt x="20360" y="639"/>
                  </a:cubicBezTo>
                  <a:cubicBezTo>
                    <a:pt x="20451" y="639"/>
                    <a:pt x="20481" y="639"/>
                    <a:pt x="20481" y="608"/>
                  </a:cubicBezTo>
                  <a:lnTo>
                    <a:pt x="20572" y="608"/>
                  </a:lnTo>
                  <a:cubicBezTo>
                    <a:pt x="20590" y="644"/>
                    <a:pt x="20629" y="659"/>
                    <a:pt x="20664" y="659"/>
                  </a:cubicBezTo>
                  <a:cubicBezTo>
                    <a:pt x="20689" y="659"/>
                    <a:pt x="20712" y="651"/>
                    <a:pt x="20724" y="639"/>
                  </a:cubicBezTo>
                  <a:cubicBezTo>
                    <a:pt x="20735" y="618"/>
                    <a:pt x="20748" y="612"/>
                    <a:pt x="20763" y="612"/>
                  </a:cubicBezTo>
                  <a:cubicBezTo>
                    <a:pt x="20792" y="612"/>
                    <a:pt x="20826" y="639"/>
                    <a:pt x="20846" y="639"/>
                  </a:cubicBezTo>
                  <a:cubicBezTo>
                    <a:pt x="20888" y="681"/>
                    <a:pt x="20911" y="704"/>
                    <a:pt x="20920" y="704"/>
                  </a:cubicBezTo>
                  <a:cubicBezTo>
                    <a:pt x="20931" y="704"/>
                    <a:pt x="20923" y="673"/>
                    <a:pt x="20907" y="608"/>
                  </a:cubicBezTo>
                  <a:cubicBezTo>
                    <a:pt x="20907" y="547"/>
                    <a:pt x="20816" y="517"/>
                    <a:pt x="20755" y="487"/>
                  </a:cubicBezTo>
                  <a:lnTo>
                    <a:pt x="20633" y="487"/>
                  </a:lnTo>
                  <a:lnTo>
                    <a:pt x="20785" y="456"/>
                  </a:lnTo>
                  <a:cubicBezTo>
                    <a:pt x="20816" y="456"/>
                    <a:pt x="20907" y="426"/>
                    <a:pt x="20907" y="395"/>
                  </a:cubicBezTo>
                  <a:cubicBezTo>
                    <a:pt x="20907" y="395"/>
                    <a:pt x="20907" y="335"/>
                    <a:pt x="20968" y="335"/>
                  </a:cubicBezTo>
                  <a:cubicBezTo>
                    <a:pt x="20968" y="335"/>
                    <a:pt x="20968" y="395"/>
                    <a:pt x="20968" y="426"/>
                  </a:cubicBezTo>
                  <a:cubicBezTo>
                    <a:pt x="20907" y="456"/>
                    <a:pt x="20907" y="517"/>
                    <a:pt x="20907" y="547"/>
                  </a:cubicBezTo>
                  <a:cubicBezTo>
                    <a:pt x="20927" y="607"/>
                    <a:pt x="20985" y="653"/>
                    <a:pt x="21032" y="653"/>
                  </a:cubicBezTo>
                  <a:cubicBezTo>
                    <a:pt x="21057" y="653"/>
                    <a:pt x="21079" y="640"/>
                    <a:pt x="21089" y="608"/>
                  </a:cubicBezTo>
                  <a:cubicBezTo>
                    <a:pt x="21120" y="639"/>
                    <a:pt x="21120" y="639"/>
                    <a:pt x="21180" y="669"/>
                  </a:cubicBezTo>
                  <a:cubicBezTo>
                    <a:pt x="21167" y="696"/>
                    <a:pt x="21171" y="711"/>
                    <a:pt x="21186" y="711"/>
                  </a:cubicBezTo>
                  <a:cubicBezTo>
                    <a:pt x="21205" y="711"/>
                    <a:pt x="21238" y="689"/>
                    <a:pt x="21272" y="639"/>
                  </a:cubicBezTo>
                  <a:cubicBezTo>
                    <a:pt x="21302" y="593"/>
                    <a:pt x="21325" y="570"/>
                    <a:pt x="21344" y="570"/>
                  </a:cubicBezTo>
                  <a:cubicBezTo>
                    <a:pt x="21363" y="570"/>
                    <a:pt x="21378" y="593"/>
                    <a:pt x="21393" y="639"/>
                  </a:cubicBezTo>
                  <a:cubicBezTo>
                    <a:pt x="21454" y="720"/>
                    <a:pt x="21555" y="760"/>
                    <a:pt x="21616" y="760"/>
                  </a:cubicBezTo>
                  <a:cubicBezTo>
                    <a:pt x="21646" y="760"/>
                    <a:pt x="21667" y="750"/>
                    <a:pt x="21667" y="730"/>
                  </a:cubicBezTo>
                  <a:cubicBezTo>
                    <a:pt x="21667" y="689"/>
                    <a:pt x="21698" y="672"/>
                    <a:pt x="21734" y="672"/>
                  </a:cubicBezTo>
                  <a:cubicBezTo>
                    <a:pt x="21779" y="672"/>
                    <a:pt x="21832" y="696"/>
                    <a:pt x="21849" y="730"/>
                  </a:cubicBezTo>
                  <a:cubicBezTo>
                    <a:pt x="21867" y="747"/>
                    <a:pt x="21894" y="765"/>
                    <a:pt x="21920" y="765"/>
                  </a:cubicBezTo>
                  <a:cubicBezTo>
                    <a:pt x="21939" y="765"/>
                    <a:pt x="21958" y="755"/>
                    <a:pt x="21971" y="730"/>
                  </a:cubicBezTo>
                  <a:cubicBezTo>
                    <a:pt x="21971" y="773"/>
                    <a:pt x="21986" y="816"/>
                    <a:pt x="22016" y="816"/>
                  </a:cubicBezTo>
                  <a:cubicBezTo>
                    <a:pt x="22029" y="816"/>
                    <a:pt x="22044" y="808"/>
                    <a:pt x="22062" y="791"/>
                  </a:cubicBezTo>
                  <a:cubicBezTo>
                    <a:pt x="22062" y="791"/>
                    <a:pt x="22077" y="798"/>
                    <a:pt x="22085" y="798"/>
                  </a:cubicBezTo>
                  <a:cubicBezTo>
                    <a:pt x="22092" y="798"/>
                    <a:pt x="22092" y="791"/>
                    <a:pt x="22062" y="760"/>
                  </a:cubicBezTo>
                  <a:cubicBezTo>
                    <a:pt x="22062" y="760"/>
                    <a:pt x="22123" y="730"/>
                    <a:pt x="22183" y="699"/>
                  </a:cubicBezTo>
                  <a:cubicBezTo>
                    <a:pt x="22123" y="669"/>
                    <a:pt x="22153" y="639"/>
                    <a:pt x="22153" y="578"/>
                  </a:cubicBezTo>
                  <a:cubicBezTo>
                    <a:pt x="22153" y="573"/>
                    <a:pt x="22158" y="570"/>
                    <a:pt x="22167" y="570"/>
                  </a:cubicBezTo>
                  <a:cubicBezTo>
                    <a:pt x="22210" y="570"/>
                    <a:pt x="22345" y="634"/>
                    <a:pt x="22396" y="760"/>
                  </a:cubicBezTo>
                  <a:lnTo>
                    <a:pt x="22457" y="882"/>
                  </a:lnTo>
                  <a:cubicBezTo>
                    <a:pt x="22487" y="821"/>
                    <a:pt x="22487" y="791"/>
                    <a:pt x="22487" y="791"/>
                  </a:cubicBezTo>
                  <a:cubicBezTo>
                    <a:pt x="22518" y="791"/>
                    <a:pt x="22579" y="791"/>
                    <a:pt x="22579" y="851"/>
                  </a:cubicBezTo>
                  <a:cubicBezTo>
                    <a:pt x="22548" y="882"/>
                    <a:pt x="22548" y="882"/>
                    <a:pt x="22609" y="882"/>
                  </a:cubicBezTo>
                  <a:cubicBezTo>
                    <a:pt x="22609" y="882"/>
                    <a:pt x="22639" y="882"/>
                    <a:pt x="22670" y="851"/>
                  </a:cubicBezTo>
                  <a:cubicBezTo>
                    <a:pt x="22670" y="801"/>
                    <a:pt x="22670" y="779"/>
                    <a:pt x="22675" y="779"/>
                  </a:cubicBezTo>
                  <a:cubicBezTo>
                    <a:pt x="22679" y="779"/>
                    <a:pt x="22686" y="794"/>
                    <a:pt x="22700" y="821"/>
                  </a:cubicBezTo>
                  <a:cubicBezTo>
                    <a:pt x="22717" y="871"/>
                    <a:pt x="22743" y="894"/>
                    <a:pt x="22773" y="894"/>
                  </a:cubicBezTo>
                  <a:cubicBezTo>
                    <a:pt x="22797" y="894"/>
                    <a:pt x="22825" y="879"/>
                    <a:pt x="22852" y="851"/>
                  </a:cubicBezTo>
                  <a:cubicBezTo>
                    <a:pt x="22852" y="806"/>
                    <a:pt x="22852" y="783"/>
                    <a:pt x="22856" y="783"/>
                  </a:cubicBezTo>
                  <a:cubicBezTo>
                    <a:pt x="22860" y="783"/>
                    <a:pt x="22867" y="806"/>
                    <a:pt x="22882" y="851"/>
                  </a:cubicBezTo>
                  <a:cubicBezTo>
                    <a:pt x="22882" y="912"/>
                    <a:pt x="22913" y="943"/>
                    <a:pt x="22943" y="973"/>
                  </a:cubicBezTo>
                  <a:lnTo>
                    <a:pt x="22974" y="912"/>
                  </a:lnTo>
                  <a:cubicBezTo>
                    <a:pt x="22974" y="871"/>
                    <a:pt x="22986" y="855"/>
                    <a:pt x="23002" y="855"/>
                  </a:cubicBezTo>
                  <a:cubicBezTo>
                    <a:pt x="23022" y="855"/>
                    <a:pt x="23048" y="879"/>
                    <a:pt x="23065" y="912"/>
                  </a:cubicBezTo>
                  <a:cubicBezTo>
                    <a:pt x="23065" y="943"/>
                    <a:pt x="23095" y="943"/>
                    <a:pt x="23186" y="943"/>
                  </a:cubicBezTo>
                  <a:cubicBezTo>
                    <a:pt x="23278" y="943"/>
                    <a:pt x="23338" y="973"/>
                    <a:pt x="23308" y="1003"/>
                  </a:cubicBezTo>
                  <a:cubicBezTo>
                    <a:pt x="23308" y="1049"/>
                    <a:pt x="23308" y="1072"/>
                    <a:pt x="23316" y="1072"/>
                  </a:cubicBezTo>
                  <a:cubicBezTo>
                    <a:pt x="23323" y="1072"/>
                    <a:pt x="23338" y="1049"/>
                    <a:pt x="23369" y="1003"/>
                  </a:cubicBezTo>
                  <a:cubicBezTo>
                    <a:pt x="23394" y="991"/>
                    <a:pt x="23409" y="983"/>
                    <a:pt x="23422" y="983"/>
                  </a:cubicBezTo>
                  <a:cubicBezTo>
                    <a:pt x="23440" y="983"/>
                    <a:pt x="23455" y="998"/>
                    <a:pt x="23490" y="1034"/>
                  </a:cubicBezTo>
                  <a:cubicBezTo>
                    <a:pt x="23508" y="1069"/>
                    <a:pt x="23516" y="1084"/>
                    <a:pt x="23531" y="1084"/>
                  </a:cubicBezTo>
                  <a:cubicBezTo>
                    <a:pt x="23542" y="1084"/>
                    <a:pt x="23556" y="1077"/>
                    <a:pt x="23582" y="1064"/>
                  </a:cubicBezTo>
                  <a:cubicBezTo>
                    <a:pt x="23612" y="973"/>
                    <a:pt x="23612" y="943"/>
                    <a:pt x="23582" y="912"/>
                  </a:cubicBezTo>
                  <a:cubicBezTo>
                    <a:pt x="23521" y="912"/>
                    <a:pt x="23521" y="912"/>
                    <a:pt x="23551" y="882"/>
                  </a:cubicBezTo>
                  <a:lnTo>
                    <a:pt x="23642" y="882"/>
                  </a:lnTo>
                  <a:cubicBezTo>
                    <a:pt x="23658" y="897"/>
                    <a:pt x="23673" y="905"/>
                    <a:pt x="23699" y="905"/>
                  </a:cubicBezTo>
                  <a:cubicBezTo>
                    <a:pt x="23726" y="905"/>
                    <a:pt x="23764" y="897"/>
                    <a:pt x="23825" y="882"/>
                  </a:cubicBezTo>
                  <a:cubicBezTo>
                    <a:pt x="23903" y="882"/>
                    <a:pt x="23936" y="815"/>
                    <a:pt x="23868" y="815"/>
                  </a:cubicBezTo>
                  <a:cubicBezTo>
                    <a:pt x="23856" y="815"/>
                    <a:pt x="23842" y="817"/>
                    <a:pt x="23825" y="821"/>
                  </a:cubicBezTo>
                  <a:lnTo>
                    <a:pt x="23794" y="760"/>
                  </a:lnTo>
                  <a:cubicBezTo>
                    <a:pt x="23811" y="692"/>
                    <a:pt x="23790" y="652"/>
                    <a:pt x="23763" y="652"/>
                  </a:cubicBezTo>
                  <a:cubicBezTo>
                    <a:pt x="23742" y="652"/>
                    <a:pt x="23716" y="676"/>
                    <a:pt x="23703" y="730"/>
                  </a:cubicBezTo>
                  <a:cubicBezTo>
                    <a:pt x="23687" y="795"/>
                    <a:pt x="23679" y="825"/>
                    <a:pt x="23671" y="825"/>
                  </a:cubicBezTo>
                  <a:cubicBezTo>
                    <a:pt x="23664" y="825"/>
                    <a:pt x="23656" y="802"/>
                    <a:pt x="23642" y="760"/>
                  </a:cubicBezTo>
                  <a:cubicBezTo>
                    <a:pt x="23673" y="669"/>
                    <a:pt x="23612" y="669"/>
                    <a:pt x="23582" y="669"/>
                  </a:cubicBezTo>
                  <a:cubicBezTo>
                    <a:pt x="23521" y="669"/>
                    <a:pt x="23521" y="669"/>
                    <a:pt x="23551" y="608"/>
                  </a:cubicBezTo>
                  <a:cubicBezTo>
                    <a:pt x="23551" y="578"/>
                    <a:pt x="23521" y="517"/>
                    <a:pt x="23490" y="517"/>
                  </a:cubicBezTo>
                  <a:cubicBezTo>
                    <a:pt x="23465" y="504"/>
                    <a:pt x="23450" y="497"/>
                    <a:pt x="23442" y="497"/>
                  </a:cubicBezTo>
                  <a:cubicBezTo>
                    <a:pt x="23430" y="497"/>
                    <a:pt x="23430" y="512"/>
                    <a:pt x="23430" y="547"/>
                  </a:cubicBezTo>
                  <a:cubicBezTo>
                    <a:pt x="23440" y="569"/>
                    <a:pt x="23436" y="579"/>
                    <a:pt x="23424" y="579"/>
                  </a:cubicBezTo>
                  <a:cubicBezTo>
                    <a:pt x="23403" y="579"/>
                    <a:pt x="23358" y="545"/>
                    <a:pt x="23338" y="487"/>
                  </a:cubicBezTo>
                  <a:cubicBezTo>
                    <a:pt x="23325" y="459"/>
                    <a:pt x="23317" y="444"/>
                    <a:pt x="23310" y="444"/>
                  </a:cubicBezTo>
                  <a:cubicBezTo>
                    <a:pt x="23302" y="444"/>
                    <a:pt x="23294" y="467"/>
                    <a:pt x="23278" y="517"/>
                  </a:cubicBezTo>
                  <a:cubicBezTo>
                    <a:pt x="23278" y="555"/>
                    <a:pt x="23262" y="572"/>
                    <a:pt x="23241" y="572"/>
                  </a:cubicBezTo>
                  <a:cubicBezTo>
                    <a:pt x="23212" y="572"/>
                    <a:pt x="23174" y="540"/>
                    <a:pt x="23156" y="487"/>
                  </a:cubicBezTo>
                  <a:lnTo>
                    <a:pt x="23065" y="456"/>
                  </a:lnTo>
                  <a:cubicBezTo>
                    <a:pt x="23004" y="456"/>
                    <a:pt x="23004" y="487"/>
                    <a:pt x="23004" y="517"/>
                  </a:cubicBezTo>
                  <a:cubicBezTo>
                    <a:pt x="22985" y="575"/>
                    <a:pt x="22978" y="596"/>
                    <a:pt x="22967" y="596"/>
                  </a:cubicBezTo>
                  <a:cubicBezTo>
                    <a:pt x="22961" y="596"/>
                    <a:pt x="22954" y="589"/>
                    <a:pt x="22943" y="578"/>
                  </a:cubicBezTo>
                  <a:cubicBezTo>
                    <a:pt x="22913" y="517"/>
                    <a:pt x="22913" y="456"/>
                    <a:pt x="22913" y="456"/>
                  </a:cubicBezTo>
                  <a:cubicBezTo>
                    <a:pt x="22913" y="426"/>
                    <a:pt x="22882" y="426"/>
                    <a:pt x="22822" y="395"/>
                  </a:cubicBezTo>
                  <a:cubicBezTo>
                    <a:pt x="22806" y="395"/>
                    <a:pt x="22776" y="388"/>
                    <a:pt x="22746" y="388"/>
                  </a:cubicBezTo>
                  <a:cubicBezTo>
                    <a:pt x="22715" y="388"/>
                    <a:pt x="22685" y="395"/>
                    <a:pt x="22670" y="426"/>
                  </a:cubicBezTo>
                  <a:lnTo>
                    <a:pt x="22700" y="365"/>
                  </a:lnTo>
                  <a:cubicBezTo>
                    <a:pt x="22660" y="365"/>
                    <a:pt x="22646" y="352"/>
                    <a:pt x="22642" y="352"/>
                  </a:cubicBezTo>
                  <a:cubicBezTo>
                    <a:pt x="22639" y="352"/>
                    <a:pt x="22639" y="355"/>
                    <a:pt x="22639" y="365"/>
                  </a:cubicBezTo>
                  <a:cubicBezTo>
                    <a:pt x="22639" y="365"/>
                    <a:pt x="22609" y="365"/>
                    <a:pt x="22518" y="304"/>
                  </a:cubicBezTo>
                  <a:cubicBezTo>
                    <a:pt x="22493" y="288"/>
                    <a:pt x="22465" y="280"/>
                    <a:pt x="22438" y="280"/>
                  </a:cubicBezTo>
                  <a:cubicBezTo>
                    <a:pt x="22365" y="280"/>
                    <a:pt x="22307" y="337"/>
                    <a:pt x="22396" y="426"/>
                  </a:cubicBezTo>
                  <a:lnTo>
                    <a:pt x="22366" y="426"/>
                  </a:lnTo>
                  <a:cubicBezTo>
                    <a:pt x="22354" y="420"/>
                    <a:pt x="22344" y="417"/>
                    <a:pt x="22336" y="417"/>
                  </a:cubicBezTo>
                  <a:cubicBezTo>
                    <a:pt x="22305" y="417"/>
                    <a:pt x="22305" y="456"/>
                    <a:pt x="22305" y="456"/>
                  </a:cubicBezTo>
                  <a:cubicBezTo>
                    <a:pt x="22305" y="487"/>
                    <a:pt x="22244" y="487"/>
                    <a:pt x="22214" y="487"/>
                  </a:cubicBezTo>
                  <a:cubicBezTo>
                    <a:pt x="22214" y="487"/>
                    <a:pt x="22214" y="426"/>
                    <a:pt x="22214" y="395"/>
                  </a:cubicBezTo>
                  <a:cubicBezTo>
                    <a:pt x="22251" y="320"/>
                    <a:pt x="22242" y="268"/>
                    <a:pt x="22209" y="268"/>
                  </a:cubicBezTo>
                  <a:cubicBezTo>
                    <a:pt x="22194" y="268"/>
                    <a:pt x="22175" y="278"/>
                    <a:pt x="22153" y="300"/>
                  </a:cubicBezTo>
                  <a:lnTo>
                    <a:pt x="22153" y="300"/>
                  </a:lnTo>
                  <a:cubicBezTo>
                    <a:pt x="22151" y="267"/>
                    <a:pt x="22131" y="254"/>
                    <a:pt x="22097" y="254"/>
                  </a:cubicBezTo>
                  <a:cubicBezTo>
                    <a:pt x="22071" y="254"/>
                    <a:pt x="22039" y="261"/>
                    <a:pt x="22001" y="274"/>
                  </a:cubicBezTo>
                  <a:cubicBezTo>
                    <a:pt x="21971" y="274"/>
                    <a:pt x="21910" y="335"/>
                    <a:pt x="21910" y="395"/>
                  </a:cubicBezTo>
                  <a:cubicBezTo>
                    <a:pt x="21879" y="426"/>
                    <a:pt x="21849" y="426"/>
                    <a:pt x="21849" y="426"/>
                  </a:cubicBezTo>
                  <a:cubicBezTo>
                    <a:pt x="21788" y="426"/>
                    <a:pt x="21788" y="426"/>
                    <a:pt x="21819" y="365"/>
                  </a:cubicBezTo>
                  <a:cubicBezTo>
                    <a:pt x="21819" y="332"/>
                    <a:pt x="21791" y="307"/>
                    <a:pt x="21756" y="307"/>
                  </a:cubicBezTo>
                  <a:cubicBezTo>
                    <a:pt x="21728" y="307"/>
                    <a:pt x="21694" y="324"/>
                    <a:pt x="21667" y="365"/>
                  </a:cubicBezTo>
                  <a:lnTo>
                    <a:pt x="21667" y="304"/>
                  </a:lnTo>
                  <a:cubicBezTo>
                    <a:pt x="21667" y="280"/>
                    <a:pt x="21647" y="235"/>
                    <a:pt x="21510" y="235"/>
                  </a:cubicBezTo>
                  <a:cubicBezTo>
                    <a:pt x="21478" y="235"/>
                    <a:pt x="21440" y="238"/>
                    <a:pt x="21393" y="243"/>
                  </a:cubicBezTo>
                  <a:cubicBezTo>
                    <a:pt x="21211" y="213"/>
                    <a:pt x="21089" y="213"/>
                    <a:pt x="21089" y="152"/>
                  </a:cubicBezTo>
                  <a:cubicBezTo>
                    <a:pt x="21089" y="147"/>
                    <a:pt x="21083" y="144"/>
                    <a:pt x="21073" y="144"/>
                  </a:cubicBezTo>
                  <a:cubicBezTo>
                    <a:pt x="21026" y="144"/>
                    <a:pt x="20885" y="199"/>
                    <a:pt x="20785" y="274"/>
                  </a:cubicBezTo>
                  <a:cubicBezTo>
                    <a:pt x="20785" y="213"/>
                    <a:pt x="20755" y="213"/>
                    <a:pt x="20664" y="213"/>
                  </a:cubicBezTo>
                  <a:cubicBezTo>
                    <a:pt x="20512" y="183"/>
                    <a:pt x="20512" y="183"/>
                    <a:pt x="20512" y="152"/>
                  </a:cubicBezTo>
                  <a:cubicBezTo>
                    <a:pt x="20542" y="107"/>
                    <a:pt x="20557" y="84"/>
                    <a:pt x="20553" y="84"/>
                  </a:cubicBezTo>
                  <a:lnTo>
                    <a:pt x="20553" y="84"/>
                  </a:lnTo>
                  <a:cubicBezTo>
                    <a:pt x="20550" y="84"/>
                    <a:pt x="20527" y="107"/>
                    <a:pt x="20481" y="152"/>
                  </a:cubicBezTo>
                  <a:cubicBezTo>
                    <a:pt x="20460" y="184"/>
                    <a:pt x="20431" y="197"/>
                    <a:pt x="20403" y="197"/>
                  </a:cubicBezTo>
                  <a:cubicBezTo>
                    <a:pt x="20350" y="197"/>
                    <a:pt x="20299" y="151"/>
                    <a:pt x="20299" y="91"/>
                  </a:cubicBezTo>
                  <a:cubicBezTo>
                    <a:pt x="20299" y="31"/>
                    <a:pt x="20238" y="31"/>
                    <a:pt x="20147" y="31"/>
                  </a:cubicBezTo>
                  <a:cubicBezTo>
                    <a:pt x="20129" y="66"/>
                    <a:pt x="20090" y="81"/>
                    <a:pt x="20043" y="81"/>
                  </a:cubicBezTo>
                  <a:cubicBezTo>
                    <a:pt x="20010" y="81"/>
                    <a:pt x="19972" y="74"/>
                    <a:pt x="19934" y="61"/>
                  </a:cubicBezTo>
                  <a:cubicBezTo>
                    <a:pt x="19782" y="61"/>
                    <a:pt x="19782" y="61"/>
                    <a:pt x="19782" y="152"/>
                  </a:cubicBezTo>
                  <a:cubicBezTo>
                    <a:pt x="19782" y="243"/>
                    <a:pt x="19721" y="243"/>
                    <a:pt x="19630" y="243"/>
                  </a:cubicBezTo>
                  <a:cubicBezTo>
                    <a:pt x="19600" y="243"/>
                    <a:pt x="19539" y="243"/>
                    <a:pt x="19539" y="183"/>
                  </a:cubicBezTo>
                  <a:cubicBezTo>
                    <a:pt x="19539" y="183"/>
                    <a:pt x="19509" y="152"/>
                    <a:pt x="19448" y="152"/>
                  </a:cubicBezTo>
                  <a:cubicBezTo>
                    <a:pt x="19417" y="152"/>
                    <a:pt x="19357" y="152"/>
                    <a:pt x="19357" y="91"/>
                  </a:cubicBezTo>
                  <a:cubicBezTo>
                    <a:pt x="19357" y="91"/>
                    <a:pt x="19326" y="61"/>
                    <a:pt x="19205" y="61"/>
                  </a:cubicBezTo>
                  <a:cubicBezTo>
                    <a:pt x="19113" y="61"/>
                    <a:pt x="19022" y="61"/>
                    <a:pt x="1902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14"/>
            <p:cNvSpPr/>
            <p:nvPr/>
          </p:nvSpPr>
          <p:spPr>
            <a:xfrm>
              <a:off x="2530139" y="2984368"/>
              <a:ext cx="267202" cy="535115"/>
            </a:xfrm>
            <a:custGeom>
              <a:rect b="b" l="l" r="r" t="t"/>
              <a:pathLst>
                <a:path extrusionOk="0" h="32343" w="16150">
                  <a:moveTo>
                    <a:pt x="2551" y="579"/>
                  </a:moveTo>
                  <a:lnTo>
                    <a:pt x="2551" y="610"/>
                  </a:lnTo>
                  <a:cubicBezTo>
                    <a:pt x="2521" y="671"/>
                    <a:pt x="2582" y="671"/>
                    <a:pt x="2612" y="671"/>
                  </a:cubicBezTo>
                  <a:lnTo>
                    <a:pt x="2612" y="640"/>
                  </a:lnTo>
                  <a:cubicBezTo>
                    <a:pt x="2612" y="640"/>
                    <a:pt x="2582" y="579"/>
                    <a:pt x="2551" y="579"/>
                  </a:cubicBezTo>
                  <a:close/>
                  <a:moveTo>
                    <a:pt x="3220" y="853"/>
                  </a:moveTo>
                  <a:cubicBezTo>
                    <a:pt x="3250" y="853"/>
                    <a:pt x="3250" y="914"/>
                    <a:pt x="3220" y="944"/>
                  </a:cubicBezTo>
                  <a:cubicBezTo>
                    <a:pt x="3220" y="980"/>
                    <a:pt x="3220" y="995"/>
                    <a:pt x="3208" y="995"/>
                  </a:cubicBezTo>
                  <a:cubicBezTo>
                    <a:pt x="3199" y="995"/>
                    <a:pt x="3184" y="987"/>
                    <a:pt x="3159" y="975"/>
                  </a:cubicBezTo>
                  <a:cubicBezTo>
                    <a:pt x="3159" y="975"/>
                    <a:pt x="3129" y="944"/>
                    <a:pt x="3159" y="883"/>
                  </a:cubicBezTo>
                  <a:lnTo>
                    <a:pt x="3220" y="853"/>
                  </a:lnTo>
                  <a:close/>
                  <a:moveTo>
                    <a:pt x="3075" y="1382"/>
                  </a:moveTo>
                  <a:cubicBezTo>
                    <a:pt x="3098" y="1382"/>
                    <a:pt x="3098" y="1403"/>
                    <a:pt x="3098" y="1461"/>
                  </a:cubicBezTo>
                  <a:cubicBezTo>
                    <a:pt x="3073" y="1511"/>
                    <a:pt x="3069" y="1560"/>
                    <a:pt x="3035" y="1560"/>
                  </a:cubicBezTo>
                  <a:cubicBezTo>
                    <a:pt x="3027" y="1560"/>
                    <a:pt x="3018" y="1558"/>
                    <a:pt x="3007" y="1552"/>
                  </a:cubicBezTo>
                  <a:lnTo>
                    <a:pt x="3037" y="1522"/>
                  </a:lnTo>
                  <a:cubicBezTo>
                    <a:pt x="3062" y="1522"/>
                    <a:pt x="3047" y="1483"/>
                    <a:pt x="3009" y="1483"/>
                  </a:cubicBezTo>
                  <a:cubicBezTo>
                    <a:pt x="3000" y="1483"/>
                    <a:pt x="2989" y="1485"/>
                    <a:pt x="2977" y="1491"/>
                  </a:cubicBezTo>
                  <a:lnTo>
                    <a:pt x="2886" y="1491"/>
                  </a:lnTo>
                  <a:cubicBezTo>
                    <a:pt x="2916" y="1431"/>
                    <a:pt x="2977" y="1400"/>
                    <a:pt x="3007" y="1400"/>
                  </a:cubicBezTo>
                  <a:cubicBezTo>
                    <a:pt x="3040" y="1389"/>
                    <a:pt x="3062" y="1382"/>
                    <a:pt x="3075" y="1382"/>
                  </a:cubicBezTo>
                  <a:close/>
                  <a:moveTo>
                    <a:pt x="3281" y="1613"/>
                  </a:moveTo>
                  <a:lnTo>
                    <a:pt x="3220" y="1643"/>
                  </a:lnTo>
                  <a:lnTo>
                    <a:pt x="3220" y="1704"/>
                  </a:lnTo>
                  <a:cubicBezTo>
                    <a:pt x="3250" y="1704"/>
                    <a:pt x="3250" y="1704"/>
                    <a:pt x="3250" y="1674"/>
                  </a:cubicBezTo>
                  <a:lnTo>
                    <a:pt x="3281" y="1613"/>
                  </a:lnTo>
                  <a:close/>
                  <a:moveTo>
                    <a:pt x="2217" y="4014"/>
                  </a:moveTo>
                  <a:cubicBezTo>
                    <a:pt x="2247" y="4045"/>
                    <a:pt x="2278" y="4136"/>
                    <a:pt x="2247" y="4197"/>
                  </a:cubicBezTo>
                  <a:cubicBezTo>
                    <a:pt x="2247" y="4208"/>
                    <a:pt x="2239" y="4215"/>
                    <a:pt x="2229" y="4215"/>
                  </a:cubicBezTo>
                  <a:cubicBezTo>
                    <a:pt x="2211" y="4215"/>
                    <a:pt x="2186" y="4194"/>
                    <a:pt x="2186" y="4136"/>
                  </a:cubicBezTo>
                  <a:cubicBezTo>
                    <a:pt x="2186" y="4075"/>
                    <a:pt x="2217" y="4014"/>
                    <a:pt x="2217" y="4014"/>
                  </a:cubicBezTo>
                  <a:close/>
                  <a:moveTo>
                    <a:pt x="2068" y="4310"/>
                  </a:moveTo>
                  <a:cubicBezTo>
                    <a:pt x="2033" y="4310"/>
                    <a:pt x="2029" y="4365"/>
                    <a:pt x="2004" y="4440"/>
                  </a:cubicBezTo>
                  <a:cubicBezTo>
                    <a:pt x="2004" y="4501"/>
                    <a:pt x="2034" y="4531"/>
                    <a:pt x="2034" y="4531"/>
                  </a:cubicBezTo>
                  <a:cubicBezTo>
                    <a:pt x="2040" y="4537"/>
                    <a:pt x="2046" y="4539"/>
                    <a:pt x="2052" y="4539"/>
                  </a:cubicBezTo>
                  <a:cubicBezTo>
                    <a:pt x="2075" y="4539"/>
                    <a:pt x="2095" y="4495"/>
                    <a:pt x="2095" y="4470"/>
                  </a:cubicBezTo>
                  <a:cubicBezTo>
                    <a:pt x="2156" y="4379"/>
                    <a:pt x="2126" y="4318"/>
                    <a:pt x="2095" y="4318"/>
                  </a:cubicBezTo>
                  <a:cubicBezTo>
                    <a:pt x="2084" y="4313"/>
                    <a:pt x="2076" y="4310"/>
                    <a:pt x="2068" y="4310"/>
                  </a:cubicBezTo>
                  <a:close/>
                  <a:moveTo>
                    <a:pt x="1913" y="6415"/>
                  </a:moveTo>
                  <a:cubicBezTo>
                    <a:pt x="1974" y="6415"/>
                    <a:pt x="1943" y="6476"/>
                    <a:pt x="1943" y="6537"/>
                  </a:cubicBezTo>
                  <a:lnTo>
                    <a:pt x="1913" y="6507"/>
                  </a:lnTo>
                  <a:lnTo>
                    <a:pt x="1882" y="6476"/>
                  </a:lnTo>
                  <a:lnTo>
                    <a:pt x="1913" y="6415"/>
                  </a:lnTo>
                  <a:close/>
                  <a:moveTo>
                    <a:pt x="1670" y="6507"/>
                  </a:moveTo>
                  <a:cubicBezTo>
                    <a:pt x="1670" y="6507"/>
                    <a:pt x="1700" y="6567"/>
                    <a:pt x="1730" y="6628"/>
                  </a:cubicBezTo>
                  <a:cubicBezTo>
                    <a:pt x="1852" y="6750"/>
                    <a:pt x="1852" y="6750"/>
                    <a:pt x="1761" y="6750"/>
                  </a:cubicBezTo>
                  <a:cubicBezTo>
                    <a:pt x="1730" y="6719"/>
                    <a:pt x="1670" y="6719"/>
                    <a:pt x="1639" y="6628"/>
                  </a:cubicBezTo>
                  <a:cubicBezTo>
                    <a:pt x="1670" y="6567"/>
                    <a:pt x="1670" y="6507"/>
                    <a:pt x="1670" y="6507"/>
                  </a:cubicBezTo>
                  <a:close/>
                  <a:moveTo>
                    <a:pt x="1626" y="7684"/>
                  </a:moveTo>
                  <a:cubicBezTo>
                    <a:pt x="1651" y="7684"/>
                    <a:pt x="1681" y="7734"/>
                    <a:pt x="1730" y="7783"/>
                  </a:cubicBezTo>
                  <a:cubicBezTo>
                    <a:pt x="1747" y="7833"/>
                    <a:pt x="1755" y="7856"/>
                    <a:pt x="1743" y="7856"/>
                  </a:cubicBezTo>
                  <a:cubicBezTo>
                    <a:pt x="1733" y="7856"/>
                    <a:pt x="1711" y="7841"/>
                    <a:pt x="1670" y="7814"/>
                  </a:cubicBezTo>
                  <a:lnTo>
                    <a:pt x="1609" y="7692"/>
                  </a:lnTo>
                  <a:cubicBezTo>
                    <a:pt x="1614" y="7686"/>
                    <a:pt x="1620" y="7684"/>
                    <a:pt x="1626" y="7684"/>
                  </a:cubicBezTo>
                  <a:close/>
                  <a:moveTo>
                    <a:pt x="1427" y="8057"/>
                  </a:moveTo>
                  <a:cubicBezTo>
                    <a:pt x="1457" y="8057"/>
                    <a:pt x="1487" y="8118"/>
                    <a:pt x="1487" y="8118"/>
                  </a:cubicBezTo>
                  <a:lnTo>
                    <a:pt x="1487" y="8178"/>
                  </a:lnTo>
                  <a:cubicBezTo>
                    <a:pt x="1457" y="8178"/>
                    <a:pt x="1396" y="8148"/>
                    <a:pt x="1396" y="8118"/>
                  </a:cubicBezTo>
                  <a:lnTo>
                    <a:pt x="1427" y="8057"/>
                  </a:lnTo>
                  <a:close/>
                  <a:moveTo>
                    <a:pt x="1639" y="8786"/>
                  </a:moveTo>
                  <a:cubicBezTo>
                    <a:pt x="1609" y="8786"/>
                    <a:pt x="1639" y="8786"/>
                    <a:pt x="1700" y="8817"/>
                  </a:cubicBezTo>
                  <a:lnTo>
                    <a:pt x="1730" y="8817"/>
                  </a:lnTo>
                  <a:cubicBezTo>
                    <a:pt x="1700" y="8817"/>
                    <a:pt x="1639" y="8786"/>
                    <a:pt x="1639" y="8786"/>
                  </a:cubicBezTo>
                  <a:close/>
                  <a:moveTo>
                    <a:pt x="1154" y="8993"/>
                  </a:moveTo>
                  <a:cubicBezTo>
                    <a:pt x="1161" y="8993"/>
                    <a:pt x="1183" y="9068"/>
                    <a:pt x="1183" y="9121"/>
                  </a:cubicBezTo>
                  <a:lnTo>
                    <a:pt x="1153" y="9121"/>
                  </a:lnTo>
                  <a:cubicBezTo>
                    <a:pt x="1153" y="9060"/>
                    <a:pt x="1123" y="8999"/>
                    <a:pt x="1153" y="8999"/>
                  </a:cubicBezTo>
                  <a:cubicBezTo>
                    <a:pt x="1153" y="8995"/>
                    <a:pt x="1154" y="8993"/>
                    <a:pt x="1154" y="8993"/>
                  </a:cubicBezTo>
                  <a:close/>
                  <a:moveTo>
                    <a:pt x="1305" y="9425"/>
                  </a:moveTo>
                  <a:cubicBezTo>
                    <a:pt x="1366" y="9425"/>
                    <a:pt x="1396" y="9455"/>
                    <a:pt x="1396" y="9485"/>
                  </a:cubicBezTo>
                  <a:cubicBezTo>
                    <a:pt x="1415" y="9523"/>
                    <a:pt x="1399" y="9549"/>
                    <a:pt x="1370" y="9549"/>
                  </a:cubicBezTo>
                  <a:cubicBezTo>
                    <a:pt x="1351" y="9549"/>
                    <a:pt x="1328" y="9539"/>
                    <a:pt x="1305" y="9516"/>
                  </a:cubicBezTo>
                  <a:cubicBezTo>
                    <a:pt x="1305" y="9485"/>
                    <a:pt x="1305" y="9485"/>
                    <a:pt x="1305" y="9425"/>
                  </a:cubicBezTo>
                  <a:close/>
                  <a:moveTo>
                    <a:pt x="1335" y="9881"/>
                  </a:moveTo>
                  <a:lnTo>
                    <a:pt x="1335" y="9941"/>
                  </a:lnTo>
                  <a:cubicBezTo>
                    <a:pt x="1335" y="9972"/>
                    <a:pt x="1335" y="9972"/>
                    <a:pt x="1275" y="9972"/>
                  </a:cubicBezTo>
                  <a:lnTo>
                    <a:pt x="1275" y="9911"/>
                  </a:lnTo>
                  <a:lnTo>
                    <a:pt x="1335" y="9881"/>
                  </a:lnTo>
                  <a:close/>
                  <a:moveTo>
                    <a:pt x="1396" y="10428"/>
                  </a:moveTo>
                  <a:cubicBezTo>
                    <a:pt x="1366" y="10428"/>
                    <a:pt x="1305" y="10458"/>
                    <a:pt x="1305" y="10458"/>
                  </a:cubicBezTo>
                  <a:cubicBezTo>
                    <a:pt x="1305" y="10519"/>
                    <a:pt x="1335" y="10519"/>
                    <a:pt x="1335" y="10519"/>
                  </a:cubicBezTo>
                  <a:cubicBezTo>
                    <a:pt x="1335" y="10519"/>
                    <a:pt x="1396" y="10519"/>
                    <a:pt x="1396" y="10488"/>
                  </a:cubicBezTo>
                  <a:lnTo>
                    <a:pt x="1396" y="10428"/>
                  </a:lnTo>
                  <a:close/>
                  <a:moveTo>
                    <a:pt x="1062" y="10671"/>
                  </a:moveTo>
                  <a:cubicBezTo>
                    <a:pt x="1092" y="10671"/>
                    <a:pt x="1092" y="10732"/>
                    <a:pt x="1092" y="10732"/>
                  </a:cubicBezTo>
                  <a:cubicBezTo>
                    <a:pt x="1092" y="10762"/>
                    <a:pt x="1092" y="10823"/>
                    <a:pt x="1031" y="10823"/>
                  </a:cubicBezTo>
                  <a:cubicBezTo>
                    <a:pt x="1031" y="10823"/>
                    <a:pt x="1001" y="10823"/>
                    <a:pt x="1001" y="10762"/>
                  </a:cubicBezTo>
                  <a:cubicBezTo>
                    <a:pt x="1001" y="10732"/>
                    <a:pt x="1062" y="10671"/>
                    <a:pt x="1062" y="10671"/>
                  </a:cubicBezTo>
                  <a:close/>
                  <a:moveTo>
                    <a:pt x="32" y="11210"/>
                  </a:moveTo>
                  <a:cubicBezTo>
                    <a:pt x="1" y="11210"/>
                    <a:pt x="15" y="11259"/>
                    <a:pt x="89" y="11309"/>
                  </a:cubicBezTo>
                  <a:cubicBezTo>
                    <a:pt x="150" y="11309"/>
                    <a:pt x="150" y="11309"/>
                    <a:pt x="150" y="11248"/>
                  </a:cubicBezTo>
                  <a:lnTo>
                    <a:pt x="150" y="11248"/>
                  </a:lnTo>
                  <a:cubicBezTo>
                    <a:pt x="150" y="11254"/>
                    <a:pt x="147" y="11257"/>
                    <a:pt x="143" y="11257"/>
                  </a:cubicBezTo>
                  <a:cubicBezTo>
                    <a:pt x="127" y="11257"/>
                    <a:pt x="83" y="11218"/>
                    <a:pt x="59" y="11218"/>
                  </a:cubicBezTo>
                  <a:cubicBezTo>
                    <a:pt x="48" y="11212"/>
                    <a:pt x="38" y="11210"/>
                    <a:pt x="32" y="11210"/>
                  </a:cubicBezTo>
                  <a:close/>
                  <a:moveTo>
                    <a:pt x="1593" y="11291"/>
                  </a:moveTo>
                  <a:cubicBezTo>
                    <a:pt x="1584" y="11291"/>
                    <a:pt x="1570" y="11298"/>
                    <a:pt x="1548" y="11309"/>
                  </a:cubicBezTo>
                  <a:cubicBezTo>
                    <a:pt x="1548" y="11370"/>
                    <a:pt x="1548" y="11400"/>
                    <a:pt x="1548" y="11400"/>
                  </a:cubicBezTo>
                  <a:cubicBezTo>
                    <a:pt x="1561" y="11413"/>
                    <a:pt x="1568" y="11420"/>
                    <a:pt x="1575" y="11420"/>
                  </a:cubicBezTo>
                  <a:cubicBezTo>
                    <a:pt x="1584" y="11420"/>
                    <a:pt x="1591" y="11406"/>
                    <a:pt x="1609" y="11370"/>
                  </a:cubicBezTo>
                  <a:cubicBezTo>
                    <a:pt x="1609" y="11312"/>
                    <a:pt x="1609" y="11291"/>
                    <a:pt x="1593" y="11291"/>
                  </a:cubicBezTo>
                  <a:close/>
                  <a:moveTo>
                    <a:pt x="985" y="11564"/>
                  </a:moveTo>
                  <a:cubicBezTo>
                    <a:pt x="1001" y="11564"/>
                    <a:pt x="1001" y="11586"/>
                    <a:pt x="1001" y="11643"/>
                  </a:cubicBezTo>
                  <a:cubicBezTo>
                    <a:pt x="971" y="11704"/>
                    <a:pt x="940" y="11704"/>
                    <a:pt x="940" y="11704"/>
                  </a:cubicBezTo>
                  <a:cubicBezTo>
                    <a:pt x="910" y="11704"/>
                    <a:pt x="940" y="11643"/>
                    <a:pt x="940" y="11583"/>
                  </a:cubicBezTo>
                  <a:cubicBezTo>
                    <a:pt x="962" y="11572"/>
                    <a:pt x="977" y="11564"/>
                    <a:pt x="985" y="11564"/>
                  </a:cubicBezTo>
                  <a:close/>
                  <a:moveTo>
                    <a:pt x="1001" y="12434"/>
                  </a:moveTo>
                  <a:cubicBezTo>
                    <a:pt x="1062" y="12434"/>
                    <a:pt x="1062" y="12495"/>
                    <a:pt x="971" y="12525"/>
                  </a:cubicBezTo>
                  <a:cubicBezTo>
                    <a:pt x="910" y="12525"/>
                    <a:pt x="910" y="12525"/>
                    <a:pt x="910" y="12464"/>
                  </a:cubicBezTo>
                  <a:cubicBezTo>
                    <a:pt x="910" y="12464"/>
                    <a:pt x="971" y="12434"/>
                    <a:pt x="1001" y="12434"/>
                  </a:cubicBezTo>
                  <a:close/>
                  <a:moveTo>
                    <a:pt x="940" y="12768"/>
                  </a:moveTo>
                  <a:lnTo>
                    <a:pt x="971" y="12829"/>
                  </a:lnTo>
                  <a:lnTo>
                    <a:pt x="971" y="12859"/>
                  </a:lnTo>
                  <a:cubicBezTo>
                    <a:pt x="940" y="12859"/>
                    <a:pt x="879" y="12859"/>
                    <a:pt x="879" y="12829"/>
                  </a:cubicBezTo>
                  <a:lnTo>
                    <a:pt x="940" y="12768"/>
                  </a:lnTo>
                  <a:close/>
                  <a:moveTo>
                    <a:pt x="879" y="13042"/>
                  </a:moveTo>
                  <a:lnTo>
                    <a:pt x="879" y="13042"/>
                  </a:lnTo>
                  <a:cubicBezTo>
                    <a:pt x="914" y="13059"/>
                    <a:pt x="909" y="13077"/>
                    <a:pt x="898" y="13077"/>
                  </a:cubicBezTo>
                  <a:cubicBezTo>
                    <a:pt x="890" y="13077"/>
                    <a:pt x="879" y="13067"/>
                    <a:pt x="879" y="13042"/>
                  </a:cubicBezTo>
                  <a:close/>
                  <a:moveTo>
                    <a:pt x="819" y="15929"/>
                  </a:moveTo>
                  <a:lnTo>
                    <a:pt x="849" y="15990"/>
                  </a:lnTo>
                  <a:lnTo>
                    <a:pt x="849" y="16020"/>
                  </a:lnTo>
                  <a:cubicBezTo>
                    <a:pt x="819" y="16020"/>
                    <a:pt x="758" y="16020"/>
                    <a:pt x="758" y="15990"/>
                  </a:cubicBezTo>
                  <a:lnTo>
                    <a:pt x="819" y="15929"/>
                  </a:lnTo>
                  <a:close/>
                  <a:moveTo>
                    <a:pt x="874" y="17132"/>
                  </a:moveTo>
                  <a:cubicBezTo>
                    <a:pt x="903" y="17132"/>
                    <a:pt x="950" y="17145"/>
                    <a:pt x="971" y="17145"/>
                  </a:cubicBezTo>
                  <a:cubicBezTo>
                    <a:pt x="971" y="17175"/>
                    <a:pt x="971" y="17175"/>
                    <a:pt x="940" y="17206"/>
                  </a:cubicBezTo>
                  <a:cubicBezTo>
                    <a:pt x="910" y="17206"/>
                    <a:pt x="849" y="17145"/>
                    <a:pt x="849" y="17145"/>
                  </a:cubicBezTo>
                  <a:cubicBezTo>
                    <a:pt x="849" y="17135"/>
                    <a:pt x="859" y="17132"/>
                    <a:pt x="874" y="17132"/>
                  </a:cubicBezTo>
                  <a:close/>
                  <a:moveTo>
                    <a:pt x="1275" y="17875"/>
                  </a:moveTo>
                  <a:cubicBezTo>
                    <a:pt x="1335" y="17875"/>
                    <a:pt x="1366" y="17935"/>
                    <a:pt x="1366" y="17935"/>
                  </a:cubicBezTo>
                  <a:lnTo>
                    <a:pt x="1366" y="17966"/>
                  </a:lnTo>
                  <a:cubicBezTo>
                    <a:pt x="1335" y="17966"/>
                    <a:pt x="1305" y="17966"/>
                    <a:pt x="1275" y="17935"/>
                  </a:cubicBezTo>
                  <a:lnTo>
                    <a:pt x="1275" y="17875"/>
                  </a:lnTo>
                  <a:close/>
                  <a:moveTo>
                    <a:pt x="1153" y="18543"/>
                  </a:moveTo>
                  <a:lnTo>
                    <a:pt x="1214" y="18574"/>
                  </a:lnTo>
                  <a:lnTo>
                    <a:pt x="1214" y="18634"/>
                  </a:lnTo>
                  <a:cubicBezTo>
                    <a:pt x="1153" y="18634"/>
                    <a:pt x="1123" y="18634"/>
                    <a:pt x="1123" y="18604"/>
                  </a:cubicBezTo>
                  <a:lnTo>
                    <a:pt x="1153" y="18543"/>
                  </a:lnTo>
                  <a:close/>
                  <a:moveTo>
                    <a:pt x="1897" y="21823"/>
                  </a:moveTo>
                  <a:cubicBezTo>
                    <a:pt x="1924" y="21823"/>
                    <a:pt x="1955" y="21849"/>
                    <a:pt x="1974" y="21887"/>
                  </a:cubicBezTo>
                  <a:cubicBezTo>
                    <a:pt x="2004" y="21978"/>
                    <a:pt x="2004" y="21978"/>
                    <a:pt x="1943" y="21978"/>
                  </a:cubicBezTo>
                  <a:cubicBezTo>
                    <a:pt x="1939" y="21982"/>
                    <a:pt x="1935" y="21984"/>
                    <a:pt x="1931" y="21984"/>
                  </a:cubicBezTo>
                  <a:cubicBezTo>
                    <a:pt x="1905" y="21984"/>
                    <a:pt x="1878" y="21909"/>
                    <a:pt x="1852" y="21856"/>
                  </a:cubicBezTo>
                  <a:cubicBezTo>
                    <a:pt x="1864" y="21833"/>
                    <a:pt x="1880" y="21823"/>
                    <a:pt x="1897" y="21823"/>
                  </a:cubicBezTo>
                  <a:close/>
                  <a:moveTo>
                    <a:pt x="2649" y="23697"/>
                  </a:moveTo>
                  <a:cubicBezTo>
                    <a:pt x="2676" y="23697"/>
                    <a:pt x="2703" y="23711"/>
                    <a:pt x="2703" y="23711"/>
                  </a:cubicBezTo>
                  <a:lnTo>
                    <a:pt x="2734" y="23771"/>
                  </a:lnTo>
                  <a:cubicBezTo>
                    <a:pt x="2703" y="23771"/>
                    <a:pt x="2680" y="23779"/>
                    <a:pt x="2665" y="23779"/>
                  </a:cubicBezTo>
                  <a:cubicBezTo>
                    <a:pt x="2650" y="23779"/>
                    <a:pt x="2642" y="23771"/>
                    <a:pt x="2642" y="23741"/>
                  </a:cubicBezTo>
                  <a:lnTo>
                    <a:pt x="2612" y="23711"/>
                  </a:lnTo>
                  <a:cubicBezTo>
                    <a:pt x="2622" y="23700"/>
                    <a:pt x="2636" y="23697"/>
                    <a:pt x="2649" y="23697"/>
                  </a:cubicBezTo>
                  <a:close/>
                  <a:moveTo>
                    <a:pt x="4922" y="26993"/>
                  </a:moveTo>
                  <a:cubicBezTo>
                    <a:pt x="4952" y="26993"/>
                    <a:pt x="5013" y="27024"/>
                    <a:pt x="5013" y="27024"/>
                  </a:cubicBezTo>
                  <a:cubicBezTo>
                    <a:pt x="5044" y="27054"/>
                    <a:pt x="5044" y="27054"/>
                    <a:pt x="4983" y="27084"/>
                  </a:cubicBezTo>
                  <a:cubicBezTo>
                    <a:pt x="4983" y="27084"/>
                    <a:pt x="4969" y="27098"/>
                    <a:pt x="4951" y="27098"/>
                  </a:cubicBezTo>
                  <a:cubicBezTo>
                    <a:pt x="4942" y="27098"/>
                    <a:pt x="4932" y="27095"/>
                    <a:pt x="4922" y="27084"/>
                  </a:cubicBezTo>
                  <a:lnTo>
                    <a:pt x="4922" y="26993"/>
                  </a:lnTo>
                  <a:close/>
                  <a:moveTo>
                    <a:pt x="5408" y="27419"/>
                  </a:moveTo>
                  <a:lnTo>
                    <a:pt x="5439" y="27449"/>
                  </a:lnTo>
                  <a:cubicBezTo>
                    <a:pt x="5417" y="27471"/>
                    <a:pt x="5396" y="27492"/>
                    <a:pt x="5364" y="27492"/>
                  </a:cubicBezTo>
                  <a:cubicBezTo>
                    <a:pt x="5350" y="27492"/>
                    <a:pt x="5335" y="27488"/>
                    <a:pt x="5317" y="27480"/>
                  </a:cubicBezTo>
                  <a:lnTo>
                    <a:pt x="5348" y="27419"/>
                  </a:lnTo>
                  <a:close/>
                  <a:moveTo>
                    <a:pt x="5378" y="27875"/>
                  </a:moveTo>
                  <a:cubicBezTo>
                    <a:pt x="5439" y="27875"/>
                    <a:pt x="5469" y="27935"/>
                    <a:pt x="5439" y="27966"/>
                  </a:cubicBezTo>
                  <a:cubicBezTo>
                    <a:pt x="5426" y="27978"/>
                    <a:pt x="5419" y="27986"/>
                    <a:pt x="5412" y="27986"/>
                  </a:cubicBezTo>
                  <a:cubicBezTo>
                    <a:pt x="5403" y="27986"/>
                    <a:pt x="5396" y="27971"/>
                    <a:pt x="5378" y="27935"/>
                  </a:cubicBezTo>
                  <a:cubicBezTo>
                    <a:pt x="5317" y="27875"/>
                    <a:pt x="5317" y="27875"/>
                    <a:pt x="5378" y="27875"/>
                  </a:cubicBezTo>
                  <a:close/>
                  <a:moveTo>
                    <a:pt x="5621" y="28118"/>
                  </a:moveTo>
                  <a:lnTo>
                    <a:pt x="5652" y="28148"/>
                  </a:lnTo>
                  <a:cubicBezTo>
                    <a:pt x="5682" y="28179"/>
                    <a:pt x="5682" y="28179"/>
                    <a:pt x="5652" y="28209"/>
                  </a:cubicBezTo>
                  <a:lnTo>
                    <a:pt x="5621" y="28179"/>
                  </a:lnTo>
                  <a:lnTo>
                    <a:pt x="5621" y="28118"/>
                  </a:lnTo>
                  <a:close/>
                  <a:moveTo>
                    <a:pt x="5424" y="28195"/>
                  </a:moveTo>
                  <a:cubicBezTo>
                    <a:pt x="5419" y="28199"/>
                    <a:pt x="5414" y="28204"/>
                    <a:pt x="5408" y="28209"/>
                  </a:cubicBezTo>
                  <a:cubicBezTo>
                    <a:pt x="5408" y="28212"/>
                    <a:pt x="5408" y="28215"/>
                    <a:pt x="5408" y="28218"/>
                  </a:cubicBezTo>
                  <a:lnTo>
                    <a:pt x="5408" y="28218"/>
                  </a:lnTo>
                  <a:cubicBezTo>
                    <a:pt x="5412" y="28211"/>
                    <a:pt x="5417" y="28204"/>
                    <a:pt x="5424" y="28195"/>
                  </a:cubicBezTo>
                  <a:close/>
                  <a:moveTo>
                    <a:pt x="5408" y="28218"/>
                  </a:moveTo>
                  <a:cubicBezTo>
                    <a:pt x="5400" y="28233"/>
                    <a:pt x="5400" y="28242"/>
                    <a:pt x="5402" y="28242"/>
                  </a:cubicBezTo>
                  <a:cubicBezTo>
                    <a:pt x="5404" y="28242"/>
                    <a:pt x="5407" y="28235"/>
                    <a:pt x="5408" y="28218"/>
                  </a:cubicBezTo>
                  <a:close/>
                  <a:moveTo>
                    <a:pt x="5834" y="28452"/>
                  </a:moveTo>
                  <a:cubicBezTo>
                    <a:pt x="5844" y="28462"/>
                    <a:pt x="5854" y="28466"/>
                    <a:pt x="5861" y="28466"/>
                  </a:cubicBezTo>
                  <a:cubicBezTo>
                    <a:pt x="5874" y="28466"/>
                    <a:pt x="5874" y="28452"/>
                    <a:pt x="5834" y="28452"/>
                  </a:cubicBezTo>
                  <a:close/>
                  <a:moveTo>
                    <a:pt x="5955" y="28483"/>
                  </a:moveTo>
                  <a:lnTo>
                    <a:pt x="5986" y="28513"/>
                  </a:lnTo>
                  <a:cubicBezTo>
                    <a:pt x="6016" y="28543"/>
                    <a:pt x="6016" y="28543"/>
                    <a:pt x="5986" y="28574"/>
                  </a:cubicBezTo>
                  <a:lnTo>
                    <a:pt x="5955" y="28543"/>
                  </a:lnTo>
                  <a:lnTo>
                    <a:pt x="5955" y="28483"/>
                  </a:lnTo>
                  <a:close/>
                  <a:moveTo>
                    <a:pt x="6381" y="28726"/>
                  </a:moveTo>
                  <a:lnTo>
                    <a:pt x="6411" y="28756"/>
                  </a:lnTo>
                  <a:cubicBezTo>
                    <a:pt x="6442" y="28787"/>
                    <a:pt x="6411" y="28817"/>
                    <a:pt x="6411" y="28817"/>
                  </a:cubicBezTo>
                  <a:cubicBezTo>
                    <a:pt x="6411" y="28817"/>
                    <a:pt x="6398" y="28830"/>
                    <a:pt x="6380" y="28830"/>
                  </a:cubicBezTo>
                  <a:cubicBezTo>
                    <a:pt x="6371" y="28830"/>
                    <a:pt x="6361" y="28827"/>
                    <a:pt x="6351" y="28817"/>
                  </a:cubicBezTo>
                  <a:cubicBezTo>
                    <a:pt x="6351" y="28817"/>
                    <a:pt x="6351" y="28756"/>
                    <a:pt x="6381" y="28726"/>
                  </a:cubicBezTo>
                  <a:close/>
                  <a:moveTo>
                    <a:pt x="7840" y="29942"/>
                  </a:moveTo>
                  <a:cubicBezTo>
                    <a:pt x="7931" y="29942"/>
                    <a:pt x="7992" y="29942"/>
                    <a:pt x="7962" y="29972"/>
                  </a:cubicBezTo>
                  <a:cubicBezTo>
                    <a:pt x="7962" y="29972"/>
                    <a:pt x="7931" y="30002"/>
                    <a:pt x="7870" y="30033"/>
                  </a:cubicBezTo>
                  <a:cubicBezTo>
                    <a:pt x="7870" y="30033"/>
                    <a:pt x="7810" y="30033"/>
                    <a:pt x="7840" y="30002"/>
                  </a:cubicBezTo>
                  <a:lnTo>
                    <a:pt x="7840" y="29942"/>
                  </a:lnTo>
                  <a:close/>
                  <a:moveTo>
                    <a:pt x="9390" y="30610"/>
                  </a:moveTo>
                  <a:cubicBezTo>
                    <a:pt x="9451" y="30641"/>
                    <a:pt x="9451" y="30641"/>
                    <a:pt x="9421" y="30671"/>
                  </a:cubicBezTo>
                  <a:cubicBezTo>
                    <a:pt x="9403" y="30707"/>
                    <a:pt x="9375" y="30721"/>
                    <a:pt x="9348" y="30721"/>
                  </a:cubicBezTo>
                  <a:cubicBezTo>
                    <a:pt x="9329" y="30721"/>
                    <a:pt x="9312" y="30714"/>
                    <a:pt x="9299" y="30701"/>
                  </a:cubicBezTo>
                  <a:cubicBezTo>
                    <a:pt x="9269" y="30701"/>
                    <a:pt x="9299" y="30610"/>
                    <a:pt x="9390" y="30610"/>
                  </a:cubicBezTo>
                  <a:close/>
                  <a:moveTo>
                    <a:pt x="15835" y="31769"/>
                  </a:moveTo>
                  <a:cubicBezTo>
                    <a:pt x="15858" y="31769"/>
                    <a:pt x="15844" y="31836"/>
                    <a:pt x="15804" y="31917"/>
                  </a:cubicBezTo>
                  <a:cubicBezTo>
                    <a:pt x="15773" y="31963"/>
                    <a:pt x="15758" y="31986"/>
                    <a:pt x="15750" y="31986"/>
                  </a:cubicBezTo>
                  <a:cubicBezTo>
                    <a:pt x="15743" y="31986"/>
                    <a:pt x="15743" y="31963"/>
                    <a:pt x="15743" y="31917"/>
                  </a:cubicBezTo>
                  <a:cubicBezTo>
                    <a:pt x="15743" y="31857"/>
                    <a:pt x="15743" y="31826"/>
                    <a:pt x="15773" y="31826"/>
                  </a:cubicBezTo>
                  <a:cubicBezTo>
                    <a:pt x="15804" y="31786"/>
                    <a:pt x="15824" y="31769"/>
                    <a:pt x="15835" y="31769"/>
                  </a:cubicBezTo>
                  <a:close/>
                  <a:moveTo>
                    <a:pt x="3351" y="1"/>
                  </a:moveTo>
                  <a:cubicBezTo>
                    <a:pt x="3328" y="1"/>
                    <a:pt x="3311" y="23"/>
                    <a:pt x="3311" y="63"/>
                  </a:cubicBezTo>
                  <a:lnTo>
                    <a:pt x="3250" y="93"/>
                  </a:lnTo>
                  <a:cubicBezTo>
                    <a:pt x="3233" y="89"/>
                    <a:pt x="3218" y="87"/>
                    <a:pt x="3205" y="87"/>
                  </a:cubicBezTo>
                  <a:cubicBezTo>
                    <a:pt x="3124" y="87"/>
                    <a:pt x="3119" y="158"/>
                    <a:pt x="3250" y="184"/>
                  </a:cubicBezTo>
                  <a:cubicBezTo>
                    <a:pt x="3372" y="215"/>
                    <a:pt x="3372" y="215"/>
                    <a:pt x="3281" y="245"/>
                  </a:cubicBezTo>
                  <a:cubicBezTo>
                    <a:pt x="3264" y="240"/>
                    <a:pt x="3249" y="237"/>
                    <a:pt x="3236" y="237"/>
                  </a:cubicBezTo>
                  <a:cubicBezTo>
                    <a:pt x="3179" y="237"/>
                    <a:pt x="3159" y="287"/>
                    <a:pt x="3159" y="336"/>
                  </a:cubicBezTo>
                  <a:cubicBezTo>
                    <a:pt x="3159" y="367"/>
                    <a:pt x="3159" y="367"/>
                    <a:pt x="3098" y="367"/>
                  </a:cubicBezTo>
                  <a:cubicBezTo>
                    <a:pt x="3090" y="359"/>
                    <a:pt x="3080" y="355"/>
                    <a:pt x="3068" y="355"/>
                  </a:cubicBezTo>
                  <a:cubicBezTo>
                    <a:pt x="3037" y="355"/>
                    <a:pt x="2999" y="383"/>
                    <a:pt x="2977" y="427"/>
                  </a:cubicBezTo>
                  <a:cubicBezTo>
                    <a:pt x="2977" y="488"/>
                    <a:pt x="2977" y="488"/>
                    <a:pt x="3007" y="488"/>
                  </a:cubicBezTo>
                  <a:cubicBezTo>
                    <a:pt x="3016" y="484"/>
                    <a:pt x="3022" y="482"/>
                    <a:pt x="3027" y="482"/>
                  </a:cubicBezTo>
                  <a:cubicBezTo>
                    <a:pt x="3058" y="482"/>
                    <a:pt x="3025" y="553"/>
                    <a:pt x="2946" y="579"/>
                  </a:cubicBezTo>
                  <a:cubicBezTo>
                    <a:pt x="2886" y="610"/>
                    <a:pt x="2886" y="610"/>
                    <a:pt x="2977" y="640"/>
                  </a:cubicBezTo>
                  <a:cubicBezTo>
                    <a:pt x="3068" y="640"/>
                    <a:pt x="3037" y="731"/>
                    <a:pt x="2946" y="762"/>
                  </a:cubicBezTo>
                  <a:cubicBezTo>
                    <a:pt x="2946" y="762"/>
                    <a:pt x="2916" y="823"/>
                    <a:pt x="2916" y="853"/>
                  </a:cubicBezTo>
                  <a:cubicBezTo>
                    <a:pt x="2916" y="914"/>
                    <a:pt x="2946" y="914"/>
                    <a:pt x="2977" y="944"/>
                  </a:cubicBezTo>
                  <a:cubicBezTo>
                    <a:pt x="3068" y="944"/>
                    <a:pt x="3068" y="944"/>
                    <a:pt x="3007" y="975"/>
                  </a:cubicBezTo>
                  <a:cubicBezTo>
                    <a:pt x="2977" y="1005"/>
                    <a:pt x="2954" y="1013"/>
                    <a:pt x="2939" y="1013"/>
                  </a:cubicBezTo>
                  <a:cubicBezTo>
                    <a:pt x="2923" y="1013"/>
                    <a:pt x="2916" y="1005"/>
                    <a:pt x="2916" y="1005"/>
                  </a:cubicBezTo>
                  <a:cubicBezTo>
                    <a:pt x="2886" y="1005"/>
                    <a:pt x="2855" y="1035"/>
                    <a:pt x="2855" y="1096"/>
                  </a:cubicBezTo>
                  <a:cubicBezTo>
                    <a:pt x="2825" y="1127"/>
                    <a:pt x="2825" y="1248"/>
                    <a:pt x="2855" y="1248"/>
                  </a:cubicBezTo>
                  <a:lnTo>
                    <a:pt x="2825" y="1248"/>
                  </a:lnTo>
                  <a:cubicBezTo>
                    <a:pt x="2794" y="1279"/>
                    <a:pt x="2764" y="1279"/>
                    <a:pt x="2794" y="1279"/>
                  </a:cubicBezTo>
                  <a:cubicBezTo>
                    <a:pt x="2794" y="1279"/>
                    <a:pt x="2794" y="1339"/>
                    <a:pt x="2734" y="1400"/>
                  </a:cubicBezTo>
                  <a:cubicBezTo>
                    <a:pt x="2662" y="1472"/>
                    <a:pt x="2684" y="1580"/>
                    <a:pt x="2755" y="1580"/>
                  </a:cubicBezTo>
                  <a:cubicBezTo>
                    <a:pt x="2775" y="1580"/>
                    <a:pt x="2798" y="1572"/>
                    <a:pt x="2825" y="1552"/>
                  </a:cubicBezTo>
                  <a:lnTo>
                    <a:pt x="2825" y="1583"/>
                  </a:lnTo>
                  <a:cubicBezTo>
                    <a:pt x="2794" y="1643"/>
                    <a:pt x="2855" y="1643"/>
                    <a:pt x="2855" y="1643"/>
                  </a:cubicBezTo>
                  <a:cubicBezTo>
                    <a:pt x="2886" y="1643"/>
                    <a:pt x="2886" y="1704"/>
                    <a:pt x="2855" y="1735"/>
                  </a:cubicBezTo>
                  <a:lnTo>
                    <a:pt x="2764" y="1735"/>
                  </a:lnTo>
                  <a:cubicBezTo>
                    <a:pt x="2736" y="1707"/>
                    <a:pt x="2709" y="1696"/>
                    <a:pt x="2687" y="1696"/>
                  </a:cubicBezTo>
                  <a:cubicBezTo>
                    <a:pt x="2637" y="1696"/>
                    <a:pt x="2618" y="1753"/>
                    <a:pt x="2703" y="1795"/>
                  </a:cubicBezTo>
                  <a:lnTo>
                    <a:pt x="2673" y="1795"/>
                  </a:lnTo>
                  <a:cubicBezTo>
                    <a:pt x="2612" y="1795"/>
                    <a:pt x="2612" y="1826"/>
                    <a:pt x="2612" y="1947"/>
                  </a:cubicBezTo>
                  <a:cubicBezTo>
                    <a:pt x="2612" y="1978"/>
                    <a:pt x="2673" y="2069"/>
                    <a:pt x="2734" y="2069"/>
                  </a:cubicBezTo>
                  <a:cubicBezTo>
                    <a:pt x="2764" y="2069"/>
                    <a:pt x="2764" y="2130"/>
                    <a:pt x="2764" y="2130"/>
                  </a:cubicBezTo>
                  <a:cubicBezTo>
                    <a:pt x="2734" y="2160"/>
                    <a:pt x="2734" y="2160"/>
                    <a:pt x="2703" y="2160"/>
                  </a:cubicBezTo>
                  <a:cubicBezTo>
                    <a:pt x="2691" y="2156"/>
                    <a:pt x="2680" y="2154"/>
                    <a:pt x="2670" y="2154"/>
                  </a:cubicBezTo>
                  <a:cubicBezTo>
                    <a:pt x="2606" y="2154"/>
                    <a:pt x="2594" y="2233"/>
                    <a:pt x="2673" y="2312"/>
                  </a:cubicBezTo>
                  <a:lnTo>
                    <a:pt x="2612" y="2282"/>
                  </a:lnTo>
                  <a:cubicBezTo>
                    <a:pt x="2582" y="2282"/>
                    <a:pt x="2521" y="2312"/>
                    <a:pt x="2490" y="2555"/>
                  </a:cubicBezTo>
                  <a:cubicBezTo>
                    <a:pt x="2460" y="2768"/>
                    <a:pt x="2430" y="2890"/>
                    <a:pt x="2369" y="2890"/>
                  </a:cubicBezTo>
                  <a:cubicBezTo>
                    <a:pt x="2338" y="2890"/>
                    <a:pt x="2369" y="3102"/>
                    <a:pt x="2430" y="3193"/>
                  </a:cubicBezTo>
                  <a:cubicBezTo>
                    <a:pt x="2399" y="3193"/>
                    <a:pt x="2369" y="3254"/>
                    <a:pt x="2338" y="3345"/>
                  </a:cubicBezTo>
                  <a:cubicBezTo>
                    <a:pt x="2317" y="3450"/>
                    <a:pt x="2311" y="3483"/>
                    <a:pt x="2299" y="3483"/>
                  </a:cubicBezTo>
                  <a:cubicBezTo>
                    <a:pt x="2293" y="3483"/>
                    <a:pt x="2287" y="3476"/>
                    <a:pt x="2278" y="3467"/>
                  </a:cubicBezTo>
                  <a:cubicBezTo>
                    <a:pt x="2240" y="3442"/>
                    <a:pt x="2218" y="3427"/>
                    <a:pt x="2209" y="3427"/>
                  </a:cubicBezTo>
                  <a:cubicBezTo>
                    <a:pt x="2197" y="3427"/>
                    <a:pt x="2212" y="3457"/>
                    <a:pt x="2247" y="3528"/>
                  </a:cubicBezTo>
                  <a:cubicBezTo>
                    <a:pt x="2338" y="3589"/>
                    <a:pt x="2247" y="3710"/>
                    <a:pt x="2156" y="3710"/>
                  </a:cubicBezTo>
                  <a:cubicBezTo>
                    <a:pt x="2151" y="3705"/>
                    <a:pt x="2146" y="3702"/>
                    <a:pt x="2142" y="3702"/>
                  </a:cubicBezTo>
                  <a:cubicBezTo>
                    <a:pt x="2125" y="3702"/>
                    <a:pt x="2120" y="3757"/>
                    <a:pt x="2095" y="3832"/>
                  </a:cubicBezTo>
                  <a:cubicBezTo>
                    <a:pt x="2126" y="3893"/>
                    <a:pt x="2095" y="3984"/>
                    <a:pt x="2065" y="4075"/>
                  </a:cubicBezTo>
                  <a:cubicBezTo>
                    <a:pt x="2034" y="4227"/>
                    <a:pt x="2034" y="4227"/>
                    <a:pt x="2126" y="4257"/>
                  </a:cubicBezTo>
                  <a:cubicBezTo>
                    <a:pt x="2217" y="4257"/>
                    <a:pt x="2186" y="4318"/>
                    <a:pt x="2186" y="4409"/>
                  </a:cubicBezTo>
                  <a:cubicBezTo>
                    <a:pt x="2156" y="4470"/>
                    <a:pt x="2156" y="4501"/>
                    <a:pt x="2126" y="4501"/>
                  </a:cubicBezTo>
                  <a:cubicBezTo>
                    <a:pt x="2126" y="4501"/>
                    <a:pt x="2065" y="4531"/>
                    <a:pt x="2034" y="4592"/>
                  </a:cubicBezTo>
                  <a:cubicBezTo>
                    <a:pt x="2034" y="4616"/>
                    <a:pt x="2034" y="4661"/>
                    <a:pt x="2002" y="4661"/>
                  </a:cubicBezTo>
                  <a:cubicBezTo>
                    <a:pt x="1995" y="4661"/>
                    <a:pt x="1985" y="4658"/>
                    <a:pt x="1974" y="4652"/>
                  </a:cubicBezTo>
                  <a:cubicBezTo>
                    <a:pt x="1974" y="4652"/>
                    <a:pt x="1943" y="4713"/>
                    <a:pt x="1913" y="4804"/>
                  </a:cubicBezTo>
                  <a:cubicBezTo>
                    <a:pt x="1882" y="4896"/>
                    <a:pt x="1852" y="4987"/>
                    <a:pt x="1822" y="4987"/>
                  </a:cubicBezTo>
                  <a:cubicBezTo>
                    <a:pt x="1822" y="5017"/>
                    <a:pt x="1822" y="5017"/>
                    <a:pt x="1852" y="5048"/>
                  </a:cubicBezTo>
                  <a:cubicBezTo>
                    <a:pt x="1882" y="5048"/>
                    <a:pt x="1913" y="5108"/>
                    <a:pt x="1852" y="5291"/>
                  </a:cubicBezTo>
                  <a:cubicBezTo>
                    <a:pt x="1822" y="5382"/>
                    <a:pt x="1791" y="5534"/>
                    <a:pt x="1822" y="5534"/>
                  </a:cubicBezTo>
                  <a:cubicBezTo>
                    <a:pt x="1822" y="5570"/>
                    <a:pt x="1822" y="5584"/>
                    <a:pt x="1809" y="5584"/>
                  </a:cubicBezTo>
                  <a:cubicBezTo>
                    <a:pt x="1801" y="5584"/>
                    <a:pt x="1786" y="5577"/>
                    <a:pt x="1761" y="5564"/>
                  </a:cubicBezTo>
                  <a:cubicBezTo>
                    <a:pt x="1700" y="5564"/>
                    <a:pt x="1670" y="5656"/>
                    <a:pt x="1730" y="5747"/>
                  </a:cubicBezTo>
                  <a:cubicBezTo>
                    <a:pt x="1761" y="5777"/>
                    <a:pt x="1761" y="5808"/>
                    <a:pt x="1700" y="5868"/>
                  </a:cubicBezTo>
                  <a:cubicBezTo>
                    <a:pt x="1700" y="5868"/>
                    <a:pt x="1700" y="5899"/>
                    <a:pt x="1730" y="5959"/>
                  </a:cubicBezTo>
                  <a:cubicBezTo>
                    <a:pt x="1761" y="6020"/>
                    <a:pt x="1761" y="6020"/>
                    <a:pt x="1700" y="6111"/>
                  </a:cubicBezTo>
                  <a:cubicBezTo>
                    <a:pt x="1670" y="6111"/>
                    <a:pt x="1639" y="6142"/>
                    <a:pt x="1639" y="6203"/>
                  </a:cubicBezTo>
                  <a:cubicBezTo>
                    <a:pt x="1670" y="6294"/>
                    <a:pt x="1548" y="6811"/>
                    <a:pt x="1487" y="6871"/>
                  </a:cubicBezTo>
                  <a:cubicBezTo>
                    <a:pt x="1518" y="6932"/>
                    <a:pt x="1518" y="6932"/>
                    <a:pt x="1518" y="6963"/>
                  </a:cubicBezTo>
                  <a:cubicBezTo>
                    <a:pt x="1427" y="6993"/>
                    <a:pt x="1457" y="7054"/>
                    <a:pt x="1548" y="7084"/>
                  </a:cubicBezTo>
                  <a:lnTo>
                    <a:pt x="1548" y="7023"/>
                  </a:lnTo>
                  <a:lnTo>
                    <a:pt x="1578" y="6993"/>
                  </a:lnTo>
                  <a:cubicBezTo>
                    <a:pt x="1634" y="6993"/>
                    <a:pt x="1614" y="7119"/>
                    <a:pt x="1518" y="7119"/>
                  </a:cubicBezTo>
                  <a:cubicBezTo>
                    <a:pt x="1509" y="7119"/>
                    <a:pt x="1498" y="7117"/>
                    <a:pt x="1487" y="7115"/>
                  </a:cubicBezTo>
                  <a:cubicBezTo>
                    <a:pt x="1396" y="7145"/>
                    <a:pt x="1396" y="7145"/>
                    <a:pt x="1487" y="7206"/>
                  </a:cubicBezTo>
                  <a:cubicBezTo>
                    <a:pt x="1548" y="7266"/>
                    <a:pt x="1548" y="7327"/>
                    <a:pt x="1457" y="7358"/>
                  </a:cubicBezTo>
                  <a:cubicBezTo>
                    <a:pt x="1424" y="7347"/>
                    <a:pt x="1402" y="7340"/>
                    <a:pt x="1392" y="7340"/>
                  </a:cubicBezTo>
                  <a:cubicBezTo>
                    <a:pt x="1374" y="7340"/>
                    <a:pt x="1388" y="7361"/>
                    <a:pt x="1427" y="7418"/>
                  </a:cubicBezTo>
                  <a:cubicBezTo>
                    <a:pt x="1565" y="7529"/>
                    <a:pt x="1603" y="7666"/>
                    <a:pt x="1470" y="7666"/>
                  </a:cubicBezTo>
                  <a:cubicBezTo>
                    <a:pt x="1457" y="7666"/>
                    <a:pt x="1443" y="7664"/>
                    <a:pt x="1427" y="7662"/>
                  </a:cubicBezTo>
                  <a:cubicBezTo>
                    <a:pt x="1402" y="7653"/>
                    <a:pt x="1380" y="7650"/>
                    <a:pt x="1360" y="7650"/>
                  </a:cubicBezTo>
                  <a:cubicBezTo>
                    <a:pt x="1307" y="7650"/>
                    <a:pt x="1275" y="7678"/>
                    <a:pt x="1275" y="7722"/>
                  </a:cubicBezTo>
                  <a:cubicBezTo>
                    <a:pt x="1275" y="7783"/>
                    <a:pt x="1305" y="7783"/>
                    <a:pt x="1366" y="7783"/>
                  </a:cubicBezTo>
                  <a:cubicBezTo>
                    <a:pt x="1382" y="7778"/>
                    <a:pt x="1396" y="7775"/>
                    <a:pt x="1407" y="7775"/>
                  </a:cubicBezTo>
                  <a:cubicBezTo>
                    <a:pt x="1453" y="7775"/>
                    <a:pt x="1435" y="7825"/>
                    <a:pt x="1335" y="7874"/>
                  </a:cubicBezTo>
                  <a:cubicBezTo>
                    <a:pt x="1183" y="7996"/>
                    <a:pt x="1153" y="8087"/>
                    <a:pt x="1214" y="8270"/>
                  </a:cubicBezTo>
                  <a:cubicBezTo>
                    <a:pt x="1256" y="8416"/>
                    <a:pt x="1254" y="8520"/>
                    <a:pt x="1229" y="8520"/>
                  </a:cubicBezTo>
                  <a:cubicBezTo>
                    <a:pt x="1218" y="8520"/>
                    <a:pt x="1202" y="8499"/>
                    <a:pt x="1183" y="8452"/>
                  </a:cubicBezTo>
                  <a:cubicBezTo>
                    <a:pt x="1153" y="8391"/>
                    <a:pt x="1138" y="8361"/>
                    <a:pt x="1134" y="8361"/>
                  </a:cubicBezTo>
                  <a:lnTo>
                    <a:pt x="1134" y="8361"/>
                  </a:lnTo>
                  <a:cubicBezTo>
                    <a:pt x="1130" y="8361"/>
                    <a:pt x="1138" y="8391"/>
                    <a:pt x="1153" y="8452"/>
                  </a:cubicBezTo>
                  <a:cubicBezTo>
                    <a:pt x="1123" y="8543"/>
                    <a:pt x="1123" y="8634"/>
                    <a:pt x="1123" y="8695"/>
                  </a:cubicBezTo>
                  <a:cubicBezTo>
                    <a:pt x="1092" y="8725"/>
                    <a:pt x="1123" y="8786"/>
                    <a:pt x="1183" y="8786"/>
                  </a:cubicBezTo>
                  <a:cubicBezTo>
                    <a:pt x="1092" y="8847"/>
                    <a:pt x="1031" y="8908"/>
                    <a:pt x="1092" y="9029"/>
                  </a:cubicBezTo>
                  <a:cubicBezTo>
                    <a:pt x="1092" y="9090"/>
                    <a:pt x="1092" y="9121"/>
                    <a:pt x="1092" y="9121"/>
                  </a:cubicBezTo>
                  <a:cubicBezTo>
                    <a:pt x="1062" y="9181"/>
                    <a:pt x="1062" y="9181"/>
                    <a:pt x="1123" y="9242"/>
                  </a:cubicBezTo>
                  <a:cubicBezTo>
                    <a:pt x="1153" y="9303"/>
                    <a:pt x="1092" y="9333"/>
                    <a:pt x="1031" y="9364"/>
                  </a:cubicBezTo>
                  <a:cubicBezTo>
                    <a:pt x="1001" y="9425"/>
                    <a:pt x="940" y="9455"/>
                    <a:pt x="1001" y="9455"/>
                  </a:cubicBezTo>
                  <a:cubicBezTo>
                    <a:pt x="1031" y="9455"/>
                    <a:pt x="1062" y="9577"/>
                    <a:pt x="1092" y="9637"/>
                  </a:cubicBezTo>
                  <a:cubicBezTo>
                    <a:pt x="1111" y="9675"/>
                    <a:pt x="1107" y="9701"/>
                    <a:pt x="1093" y="9701"/>
                  </a:cubicBezTo>
                  <a:cubicBezTo>
                    <a:pt x="1085" y="9701"/>
                    <a:pt x="1073" y="9691"/>
                    <a:pt x="1062" y="9668"/>
                  </a:cubicBezTo>
                  <a:cubicBezTo>
                    <a:pt x="1001" y="9668"/>
                    <a:pt x="1001" y="9668"/>
                    <a:pt x="940" y="9759"/>
                  </a:cubicBezTo>
                  <a:cubicBezTo>
                    <a:pt x="940" y="9789"/>
                    <a:pt x="910" y="9911"/>
                    <a:pt x="971" y="9911"/>
                  </a:cubicBezTo>
                  <a:cubicBezTo>
                    <a:pt x="1001" y="9911"/>
                    <a:pt x="971" y="10215"/>
                    <a:pt x="910" y="10245"/>
                  </a:cubicBezTo>
                  <a:cubicBezTo>
                    <a:pt x="910" y="10245"/>
                    <a:pt x="910" y="10306"/>
                    <a:pt x="910" y="10336"/>
                  </a:cubicBezTo>
                  <a:cubicBezTo>
                    <a:pt x="910" y="10397"/>
                    <a:pt x="940" y="10458"/>
                    <a:pt x="940" y="10488"/>
                  </a:cubicBezTo>
                  <a:cubicBezTo>
                    <a:pt x="940" y="10488"/>
                    <a:pt x="940" y="10549"/>
                    <a:pt x="971" y="10610"/>
                  </a:cubicBezTo>
                  <a:cubicBezTo>
                    <a:pt x="971" y="10640"/>
                    <a:pt x="971" y="10701"/>
                    <a:pt x="910" y="10701"/>
                  </a:cubicBezTo>
                  <a:cubicBezTo>
                    <a:pt x="1001" y="10762"/>
                    <a:pt x="1001" y="10762"/>
                    <a:pt x="910" y="10792"/>
                  </a:cubicBezTo>
                  <a:cubicBezTo>
                    <a:pt x="872" y="10780"/>
                    <a:pt x="850" y="10772"/>
                    <a:pt x="841" y="10772"/>
                  </a:cubicBezTo>
                  <a:cubicBezTo>
                    <a:pt x="829" y="10772"/>
                    <a:pt x="844" y="10787"/>
                    <a:pt x="879" y="10823"/>
                  </a:cubicBezTo>
                  <a:cubicBezTo>
                    <a:pt x="940" y="10884"/>
                    <a:pt x="940" y="10884"/>
                    <a:pt x="879" y="10944"/>
                  </a:cubicBezTo>
                  <a:cubicBezTo>
                    <a:pt x="849" y="10944"/>
                    <a:pt x="819" y="10975"/>
                    <a:pt x="879" y="10975"/>
                  </a:cubicBezTo>
                  <a:cubicBezTo>
                    <a:pt x="971" y="11036"/>
                    <a:pt x="971" y="11188"/>
                    <a:pt x="910" y="11188"/>
                  </a:cubicBezTo>
                  <a:cubicBezTo>
                    <a:pt x="910" y="11188"/>
                    <a:pt x="879" y="11248"/>
                    <a:pt x="940" y="11279"/>
                  </a:cubicBezTo>
                  <a:cubicBezTo>
                    <a:pt x="1001" y="11340"/>
                    <a:pt x="1001" y="11340"/>
                    <a:pt x="940" y="11340"/>
                  </a:cubicBezTo>
                  <a:cubicBezTo>
                    <a:pt x="849" y="11370"/>
                    <a:pt x="819" y="11431"/>
                    <a:pt x="910" y="11491"/>
                  </a:cubicBezTo>
                  <a:cubicBezTo>
                    <a:pt x="910" y="11491"/>
                    <a:pt x="940" y="11522"/>
                    <a:pt x="910" y="11583"/>
                  </a:cubicBezTo>
                  <a:cubicBezTo>
                    <a:pt x="852" y="11669"/>
                    <a:pt x="767" y="11919"/>
                    <a:pt x="862" y="11919"/>
                  </a:cubicBezTo>
                  <a:cubicBezTo>
                    <a:pt x="867" y="11919"/>
                    <a:pt x="873" y="11919"/>
                    <a:pt x="879" y="11917"/>
                  </a:cubicBezTo>
                  <a:lnTo>
                    <a:pt x="879" y="11917"/>
                  </a:lnTo>
                  <a:lnTo>
                    <a:pt x="849" y="12008"/>
                  </a:lnTo>
                  <a:cubicBezTo>
                    <a:pt x="819" y="12099"/>
                    <a:pt x="819" y="12160"/>
                    <a:pt x="849" y="12221"/>
                  </a:cubicBezTo>
                  <a:lnTo>
                    <a:pt x="879" y="12251"/>
                  </a:lnTo>
                  <a:cubicBezTo>
                    <a:pt x="849" y="12251"/>
                    <a:pt x="788" y="12312"/>
                    <a:pt x="788" y="12343"/>
                  </a:cubicBezTo>
                  <a:cubicBezTo>
                    <a:pt x="788" y="12403"/>
                    <a:pt x="788" y="12403"/>
                    <a:pt x="819" y="12403"/>
                  </a:cubicBezTo>
                  <a:cubicBezTo>
                    <a:pt x="835" y="12395"/>
                    <a:pt x="847" y="12391"/>
                    <a:pt x="856" y="12391"/>
                  </a:cubicBezTo>
                  <a:cubicBezTo>
                    <a:pt x="879" y="12391"/>
                    <a:pt x="879" y="12420"/>
                    <a:pt x="879" y="12464"/>
                  </a:cubicBezTo>
                  <a:cubicBezTo>
                    <a:pt x="879" y="12525"/>
                    <a:pt x="819" y="12555"/>
                    <a:pt x="788" y="12555"/>
                  </a:cubicBezTo>
                  <a:lnTo>
                    <a:pt x="788" y="12616"/>
                  </a:lnTo>
                  <a:cubicBezTo>
                    <a:pt x="879" y="12616"/>
                    <a:pt x="849" y="12647"/>
                    <a:pt x="819" y="12647"/>
                  </a:cubicBezTo>
                  <a:cubicBezTo>
                    <a:pt x="758" y="12707"/>
                    <a:pt x="758" y="12738"/>
                    <a:pt x="758" y="12798"/>
                  </a:cubicBezTo>
                  <a:cubicBezTo>
                    <a:pt x="798" y="12798"/>
                    <a:pt x="785" y="12826"/>
                    <a:pt x="771" y="12826"/>
                  </a:cubicBezTo>
                  <a:cubicBezTo>
                    <a:pt x="765" y="12826"/>
                    <a:pt x="758" y="12819"/>
                    <a:pt x="758" y="12798"/>
                  </a:cubicBezTo>
                  <a:lnTo>
                    <a:pt x="727" y="12798"/>
                  </a:lnTo>
                  <a:cubicBezTo>
                    <a:pt x="667" y="12829"/>
                    <a:pt x="727" y="12859"/>
                    <a:pt x="758" y="12859"/>
                  </a:cubicBezTo>
                  <a:cubicBezTo>
                    <a:pt x="758" y="12859"/>
                    <a:pt x="758" y="12890"/>
                    <a:pt x="758" y="12950"/>
                  </a:cubicBezTo>
                  <a:cubicBezTo>
                    <a:pt x="758" y="12995"/>
                    <a:pt x="758" y="13023"/>
                    <a:pt x="770" y="13023"/>
                  </a:cubicBezTo>
                  <a:cubicBezTo>
                    <a:pt x="774" y="13023"/>
                    <a:pt x="780" y="13019"/>
                    <a:pt x="788" y="13011"/>
                  </a:cubicBezTo>
                  <a:cubicBezTo>
                    <a:pt x="849" y="13011"/>
                    <a:pt x="879" y="13011"/>
                    <a:pt x="879" y="13042"/>
                  </a:cubicBezTo>
                  <a:cubicBezTo>
                    <a:pt x="849" y="13042"/>
                    <a:pt x="788" y="13042"/>
                    <a:pt x="788" y="13102"/>
                  </a:cubicBezTo>
                  <a:cubicBezTo>
                    <a:pt x="788" y="13133"/>
                    <a:pt x="758" y="13133"/>
                    <a:pt x="758" y="13133"/>
                  </a:cubicBezTo>
                  <a:cubicBezTo>
                    <a:pt x="751" y="13131"/>
                    <a:pt x="745" y="13129"/>
                    <a:pt x="739" y="13129"/>
                  </a:cubicBezTo>
                  <a:cubicBezTo>
                    <a:pt x="671" y="13129"/>
                    <a:pt x="699" y="13289"/>
                    <a:pt x="727" y="13346"/>
                  </a:cubicBezTo>
                  <a:cubicBezTo>
                    <a:pt x="819" y="13437"/>
                    <a:pt x="819" y="13498"/>
                    <a:pt x="727" y="13498"/>
                  </a:cubicBezTo>
                  <a:cubicBezTo>
                    <a:pt x="718" y="13494"/>
                    <a:pt x="710" y="13493"/>
                    <a:pt x="704" y="13493"/>
                  </a:cubicBezTo>
                  <a:cubicBezTo>
                    <a:pt x="656" y="13493"/>
                    <a:pt x="741" y="13595"/>
                    <a:pt x="849" y="13650"/>
                  </a:cubicBezTo>
                  <a:lnTo>
                    <a:pt x="1001" y="13680"/>
                  </a:lnTo>
                  <a:lnTo>
                    <a:pt x="849" y="13680"/>
                  </a:lnTo>
                  <a:cubicBezTo>
                    <a:pt x="667" y="13741"/>
                    <a:pt x="667" y="13741"/>
                    <a:pt x="758" y="13862"/>
                  </a:cubicBezTo>
                  <a:cubicBezTo>
                    <a:pt x="819" y="13984"/>
                    <a:pt x="819" y="13984"/>
                    <a:pt x="758" y="13984"/>
                  </a:cubicBezTo>
                  <a:cubicBezTo>
                    <a:pt x="727" y="13984"/>
                    <a:pt x="727" y="14014"/>
                    <a:pt x="697" y="14166"/>
                  </a:cubicBezTo>
                  <a:cubicBezTo>
                    <a:pt x="697" y="14318"/>
                    <a:pt x="697" y="14349"/>
                    <a:pt x="758" y="14379"/>
                  </a:cubicBezTo>
                  <a:cubicBezTo>
                    <a:pt x="758" y="14379"/>
                    <a:pt x="758" y="14409"/>
                    <a:pt x="758" y="14470"/>
                  </a:cubicBezTo>
                  <a:cubicBezTo>
                    <a:pt x="684" y="14495"/>
                    <a:pt x="690" y="14578"/>
                    <a:pt x="742" y="14578"/>
                  </a:cubicBezTo>
                  <a:cubicBezTo>
                    <a:pt x="755" y="14578"/>
                    <a:pt x="770" y="14573"/>
                    <a:pt x="788" y="14561"/>
                  </a:cubicBezTo>
                  <a:lnTo>
                    <a:pt x="788" y="14653"/>
                  </a:lnTo>
                  <a:lnTo>
                    <a:pt x="758" y="14653"/>
                  </a:lnTo>
                  <a:cubicBezTo>
                    <a:pt x="697" y="14653"/>
                    <a:pt x="697" y="14774"/>
                    <a:pt x="697" y="15139"/>
                  </a:cubicBezTo>
                  <a:cubicBezTo>
                    <a:pt x="697" y="15533"/>
                    <a:pt x="720" y="15632"/>
                    <a:pt x="785" y="15632"/>
                  </a:cubicBezTo>
                  <a:cubicBezTo>
                    <a:pt x="795" y="15632"/>
                    <a:pt x="806" y="15629"/>
                    <a:pt x="819" y="15625"/>
                  </a:cubicBezTo>
                  <a:cubicBezTo>
                    <a:pt x="910" y="15686"/>
                    <a:pt x="910" y="15747"/>
                    <a:pt x="819" y="15747"/>
                  </a:cubicBezTo>
                  <a:cubicBezTo>
                    <a:pt x="758" y="15747"/>
                    <a:pt x="727" y="15777"/>
                    <a:pt x="758" y="15777"/>
                  </a:cubicBezTo>
                  <a:cubicBezTo>
                    <a:pt x="758" y="15777"/>
                    <a:pt x="758" y="15899"/>
                    <a:pt x="727" y="15929"/>
                  </a:cubicBezTo>
                  <a:cubicBezTo>
                    <a:pt x="636" y="16081"/>
                    <a:pt x="697" y="16142"/>
                    <a:pt x="727" y="16142"/>
                  </a:cubicBezTo>
                  <a:cubicBezTo>
                    <a:pt x="762" y="16119"/>
                    <a:pt x="779" y="16109"/>
                    <a:pt x="784" y="16109"/>
                  </a:cubicBezTo>
                  <a:cubicBezTo>
                    <a:pt x="791" y="16109"/>
                    <a:pt x="765" y="16135"/>
                    <a:pt x="727" y="16172"/>
                  </a:cubicBezTo>
                  <a:cubicBezTo>
                    <a:pt x="703" y="16222"/>
                    <a:pt x="678" y="16272"/>
                    <a:pt x="686" y="16272"/>
                  </a:cubicBezTo>
                  <a:cubicBezTo>
                    <a:pt x="688" y="16272"/>
                    <a:pt x="691" y="16269"/>
                    <a:pt x="697" y="16264"/>
                  </a:cubicBezTo>
                  <a:cubicBezTo>
                    <a:pt x="758" y="16324"/>
                    <a:pt x="819" y="16598"/>
                    <a:pt x="727" y="16628"/>
                  </a:cubicBezTo>
                  <a:lnTo>
                    <a:pt x="727" y="16720"/>
                  </a:lnTo>
                  <a:cubicBezTo>
                    <a:pt x="788" y="16720"/>
                    <a:pt x="788" y="16811"/>
                    <a:pt x="788" y="16902"/>
                  </a:cubicBezTo>
                  <a:cubicBezTo>
                    <a:pt x="788" y="17023"/>
                    <a:pt x="788" y="17054"/>
                    <a:pt x="758" y="17054"/>
                  </a:cubicBezTo>
                  <a:cubicBezTo>
                    <a:pt x="743" y="17047"/>
                    <a:pt x="732" y="17043"/>
                    <a:pt x="725" y="17043"/>
                  </a:cubicBezTo>
                  <a:cubicBezTo>
                    <a:pt x="700" y="17043"/>
                    <a:pt x="711" y="17083"/>
                    <a:pt x="758" y="17175"/>
                  </a:cubicBezTo>
                  <a:cubicBezTo>
                    <a:pt x="758" y="17206"/>
                    <a:pt x="849" y="17267"/>
                    <a:pt x="849" y="17297"/>
                  </a:cubicBezTo>
                  <a:cubicBezTo>
                    <a:pt x="910" y="17297"/>
                    <a:pt x="940" y="17327"/>
                    <a:pt x="971" y="17388"/>
                  </a:cubicBezTo>
                  <a:lnTo>
                    <a:pt x="819" y="17388"/>
                  </a:lnTo>
                  <a:cubicBezTo>
                    <a:pt x="819" y="17438"/>
                    <a:pt x="839" y="17487"/>
                    <a:pt x="863" y="17487"/>
                  </a:cubicBezTo>
                  <a:cubicBezTo>
                    <a:pt x="868" y="17487"/>
                    <a:pt x="874" y="17485"/>
                    <a:pt x="879" y="17479"/>
                  </a:cubicBezTo>
                  <a:lnTo>
                    <a:pt x="879" y="17479"/>
                  </a:lnTo>
                  <a:cubicBezTo>
                    <a:pt x="849" y="17540"/>
                    <a:pt x="849" y="17601"/>
                    <a:pt x="849" y="17692"/>
                  </a:cubicBezTo>
                  <a:cubicBezTo>
                    <a:pt x="879" y="17783"/>
                    <a:pt x="879" y="17875"/>
                    <a:pt x="940" y="17935"/>
                  </a:cubicBezTo>
                  <a:cubicBezTo>
                    <a:pt x="849" y="17996"/>
                    <a:pt x="879" y="18270"/>
                    <a:pt x="971" y="18300"/>
                  </a:cubicBezTo>
                  <a:cubicBezTo>
                    <a:pt x="1031" y="18300"/>
                    <a:pt x="1031" y="18361"/>
                    <a:pt x="1001" y="18422"/>
                  </a:cubicBezTo>
                  <a:cubicBezTo>
                    <a:pt x="971" y="18452"/>
                    <a:pt x="971" y="18452"/>
                    <a:pt x="1001" y="18513"/>
                  </a:cubicBezTo>
                  <a:cubicBezTo>
                    <a:pt x="1062" y="18543"/>
                    <a:pt x="1031" y="18604"/>
                    <a:pt x="1001" y="18665"/>
                  </a:cubicBezTo>
                  <a:cubicBezTo>
                    <a:pt x="910" y="18726"/>
                    <a:pt x="910" y="18756"/>
                    <a:pt x="971" y="18817"/>
                  </a:cubicBezTo>
                  <a:cubicBezTo>
                    <a:pt x="1031" y="18908"/>
                    <a:pt x="1031" y="18999"/>
                    <a:pt x="1062" y="19030"/>
                  </a:cubicBezTo>
                  <a:cubicBezTo>
                    <a:pt x="1106" y="19095"/>
                    <a:pt x="1118" y="19145"/>
                    <a:pt x="1133" y="19145"/>
                  </a:cubicBezTo>
                  <a:cubicBezTo>
                    <a:pt x="1138" y="19145"/>
                    <a:pt x="1144" y="19138"/>
                    <a:pt x="1153" y="19121"/>
                  </a:cubicBezTo>
                  <a:cubicBezTo>
                    <a:pt x="1183" y="19121"/>
                    <a:pt x="1244" y="19151"/>
                    <a:pt x="1244" y="19151"/>
                  </a:cubicBezTo>
                  <a:cubicBezTo>
                    <a:pt x="1283" y="19209"/>
                    <a:pt x="1285" y="19230"/>
                    <a:pt x="1273" y="19230"/>
                  </a:cubicBezTo>
                  <a:cubicBezTo>
                    <a:pt x="1266" y="19230"/>
                    <a:pt x="1255" y="19223"/>
                    <a:pt x="1244" y="19212"/>
                  </a:cubicBezTo>
                  <a:cubicBezTo>
                    <a:pt x="1217" y="19171"/>
                    <a:pt x="1208" y="19154"/>
                    <a:pt x="1204" y="19154"/>
                  </a:cubicBezTo>
                  <a:cubicBezTo>
                    <a:pt x="1198" y="19154"/>
                    <a:pt x="1200" y="19179"/>
                    <a:pt x="1183" y="19212"/>
                  </a:cubicBezTo>
                  <a:cubicBezTo>
                    <a:pt x="1123" y="19273"/>
                    <a:pt x="1153" y="19364"/>
                    <a:pt x="1153" y="19425"/>
                  </a:cubicBezTo>
                  <a:cubicBezTo>
                    <a:pt x="1183" y="19486"/>
                    <a:pt x="1183" y="19577"/>
                    <a:pt x="1183" y="19607"/>
                  </a:cubicBezTo>
                  <a:cubicBezTo>
                    <a:pt x="1183" y="19759"/>
                    <a:pt x="1183" y="19820"/>
                    <a:pt x="1244" y="19820"/>
                  </a:cubicBezTo>
                  <a:cubicBezTo>
                    <a:pt x="1251" y="19818"/>
                    <a:pt x="1257" y="19816"/>
                    <a:pt x="1263" y="19814"/>
                  </a:cubicBezTo>
                  <a:lnTo>
                    <a:pt x="1263" y="19814"/>
                  </a:lnTo>
                  <a:cubicBezTo>
                    <a:pt x="1229" y="19937"/>
                    <a:pt x="1315" y="20400"/>
                    <a:pt x="1427" y="20428"/>
                  </a:cubicBezTo>
                  <a:lnTo>
                    <a:pt x="1366" y="20428"/>
                  </a:lnTo>
                  <a:cubicBezTo>
                    <a:pt x="1335" y="20428"/>
                    <a:pt x="1335" y="20489"/>
                    <a:pt x="1366" y="20580"/>
                  </a:cubicBezTo>
                  <a:cubicBezTo>
                    <a:pt x="1366" y="20641"/>
                    <a:pt x="1487" y="20793"/>
                    <a:pt x="1518" y="20945"/>
                  </a:cubicBezTo>
                  <a:cubicBezTo>
                    <a:pt x="1548" y="21127"/>
                    <a:pt x="1609" y="21279"/>
                    <a:pt x="1639" y="21279"/>
                  </a:cubicBezTo>
                  <a:cubicBezTo>
                    <a:pt x="1639" y="21309"/>
                    <a:pt x="1639" y="21309"/>
                    <a:pt x="1609" y="21340"/>
                  </a:cubicBezTo>
                  <a:cubicBezTo>
                    <a:pt x="1593" y="21332"/>
                    <a:pt x="1583" y="21328"/>
                    <a:pt x="1577" y="21328"/>
                  </a:cubicBezTo>
                  <a:cubicBezTo>
                    <a:pt x="1562" y="21328"/>
                    <a:pt x="1578" y="21356"/>
                    <a:pt x="1578" y="21400"/>
                  </a:cubicBezTo>
                  <a:cubicBezTo>
                    <a:pt x="1594" y="21416"/>
                    <a:pt x="1609" y="21423"/>
                    <a:pt x="1624" y="21423"/>
                  </a:cubicBezTo>
                  <a:cubicBezTo>
                    <a:pt x="1639" y="21423"/>
                    <a:pt x="1654" y="21416"/>
                    <a:pt x="1670" y="21400"/>
                  </a:cubicBezTo>
                  <a:cubicBezTo>
                    <a:pt x="1730" y="21400"/>
                    <a:pt x="1730" y="21431"/>
                    <a:pt x="1730" y="21552"/>
                  </a:cubicBezTo>
                  <a:cubicBezTo>
                    <a:pt x="1700" y="21644"/>
                    <a:pt x="1761" y="21856"/>
                    <a:pt x="1822" y="21917"/>
                  </a:cubicBezTo>
                  <a:cubicBezTo>
                    <a:pt x="1852" y="21978"/>
                    <a:pt x="1852" y="22008"/>
                    <a:pt x="1822" y="22039"/>
                  </a:cubicBezTo>
                  <a:cubicBezTo>
                    <a:pt x="1791" y="22100"/>
                    <a:pt x="1791" y="22191"/>
                    <a:pt x="1913" y="22252"/>
                  </a:cubicBezTo>
                  <a:cubicBezTo>
                    <a:pt x="1913" y="22312"/>
                    <a:pt x="1913" y="22312"/>
                    <a:pt x="1882" y="22312"/>
                  </a:cubicBezTo>
                  <a:cubicBezTo>
                    <a:pt x="1852" y="22373"/>
                    <a:pt x="1791" y="22403"/>
                    <a:pt x="1913" y="22403"/>
                  </a:cubicBezTo>
                  <a:cubicBezTo>
                    <a:pt x="1974" y="22495"/>
                    <a:pt x="2034" y="22616"/>
                    <a:pt x="2034" y="22738"/>
                  </a:cubicBezTo>
                  <a:cubicBezTo>
                    <a:pt x="2034" y="22762"/>
                    <a:pt x="2054" y="22807"/>
                    <a:pt x="2078" y="22807"/>
                  </a:cubicBezTo>
                  <a:cubicBezTo>
                    <a:pt x="2084" y="22807"/>
                    <a:pt x="2089" y="22804"/>
                    <a:pt x="2095" y="22799"/>
                  </a:cubicBezTo>
                  <a:lnTo>
                    <a:pt x="2126" y="22799"/>
                  </a:lnTo>
                  <a:cubicBezTo>
                    <a:pt x="2065" y="22859"/>
                    <a:pt x="2065" y="22859"/>
                    <a:pt x="2186" y="22890"/>
                  </a:cubicBezTo>
                  <a:cubicBezTo>
                    <a:pt x="2192" y="22884"/>
                    <a:pt x="2197" y="22881"/>
                    <a:pt x="2201" y="22881"/>
                  </a:cubicBezTo>
                  <a:cubicBezTo>
                    <a:pt x="2216" y="22881"/>
                    <a:pt x="2211" y="22920"/>
                    <a:pt x="2186" y="22920"/>
                  </a:cubicBezTo>
                  <a:cubicBezTo>
                    <a:pt x="2156" y="22981"/>
                    <a:pt x="2186" y="23042"/>
                    <a:pt x="2186" y="23042"/>
                  </a:cubicBezTo>
                  <a:cubicBezTo>
                    <a:pt x="2217" y="23072"/>
                    <a:pt x="2338" y="23285"/>
                    <a:pt x="2430" y="23528"/>
                  </a:cubicBezTo>
                  <a:cubicBezTo>
                    <a:pt x="2567" y="23857"/>
                    <a:pt x="2630" y="23989"/>
                    <a:pt x="2685" y="23989"/>
                  </a:cubicBezTo>
                  <a:cubicBezTo>
                    <a:pt x="2691" y="23989"/>
                    <a:pt x="2697" y="23987"/>
                    <a:pt x="2703" y="23984"/>
                  </a:cubicBezTo>
                  <a:cubicBezTo>
                    <a:pt x="2764" y="24014"/>
                    <a:pt x="2764" y="24014"/>
                    <a:pt x="2734" y="24075"/>
                  </a:cubicBezTo>
                  <a:cubicBezTo>
                    <a:pt x="2703" y="24136"/>
                    <a:pt x="2734" y="24197"/>
                    <a:pt x="2764" y="24227"/>
                  </a:cubicBezTo>
                  <a:cubicBezTo>
                    <a:pt x="2764" y="24288"/>
                    <a:pt x="2794" y="24318"/>
                    <a:pt x="2764" y="24349"/>
                  </a:cubicBezTo>
                  <a:cubicBezTo>
                    <a:pt x="2825" y="24349"/>
                    <a:pt x="2825" y="24349"/>
                    <a:pt x="2825" y="24410"/>
                  </a:cubicBezTo>
                  <a:cubicBezTo>
                    <a:pt x="2794" y="24410"/>
                    <a:pt x="2825" y="24470"/>
                    <a:pt x="2886" y="24501"/>
                  </a:cubicBezTo>
                  <a:cubicBezTo>
                    <a:pt x="2977" y="24501"/>
                    <a:pt x="2977" y="24501"/>
                    <a:pt x="2886" y="24531"/>
                  </a:cubicBezTo>
                  <a:cubicBezTo>
                    <a:pt x="2860" y="24557"/>
                    <a:pt x="2877" y="24667"/>
                    <a:pt x="2901" y="24667"/>
                  </a:cubicBezTo>
                  <a:cubicBezTo>
                    <a:pt x="2906" y="24667"/>
                    <a:pt x="2911" y="24663"/>
                    <a:pt x="2916" y="24653"/>
                  </a:cubicBezTo>
                  <a:cubicBezTo>
                    <a:pt x="2920" y="24648"/>
                    <a:pt x="2925" y="24647"/>
                    <a:pt x="2931" y="24647"/>
                  </a:cubicBezTo>
                  <a:cubicBezTo>
                    <a:pt x="2964" y="24647"/>
                    <a:pt x="3016" y="24714"/>
                    <a:pt x="3068" y="24714"/>
                  </a:cubicBezTo>
                  <a:cubicBezTo>
                    <a:pt x="3068" y="24774"/>
                    <a:pt x="3098" y="24805"/>
                    <a:pt x="3068" y="24835"/>
                  </a:cubicBezTo>
                  <a:cubicBezTo>
                    <a:pt x="3037" y="24896"/>
                    <a:pt x="3189" y="25078"/>
                    <a:pt x="3250" y="25109"/>
                  </a:cubicBezTo>
                  <a:cubicBezTo>
                    <a:pt x="3262" y="25103"/>
                    <a:pt x="3271" y="25100"/>
                    <a:pt x="3279" y="25100"/>
                  </a:cubicBezTo>
                  <a:cubicBezTo>
                    <a:pt x="3310" y="25100"/>
                    <a:pt x="3305" y="25145"/>
                    <a:pt x="3281" y="25169"/>
                  </a:cubicBezTo>
                  <a:cubicBezTo>
                    <a:pt x="3250" y="25169"/>
                    <a:pt x="3281" y="25230"/>
                    <a:pt x="3281" y="25261"/>
                  </a:cubicBezTo>
                  <a:cubicBezTo>
                    <a:pt x="3341" y="25291"/>
                    <a:pt x="3311" y="25291"/>
                    <a:pt x="3281" y="25321"/>
                  </a:cubicBezTo>
                  <a:cubicBezTo>
                    <a:pt x="3220" y="25321"/>
                    <a:pt x="3250" y="25352"/>
                    <a:pt x="3281" y="25443"/>
                  </a:cubicBezTo>
                  <a:cubicBezTo>
                    <a:pt x="3341" y="25443"/>
                    <a:pt x="3463" y="25625"/>
                    <a:pt x="3524" y="25747"/>
                  </a:cubicBezTo>
                  <a:cubicBezTo>
                    <a:pt x="3645" y="25960"/>
                    <a:pt x="3706" y="25990"/>
                    <a:pt x="3828" y="26021"/>
                  </a:cubicBezTo>
                  <a:lnTo>
                    <a:pt x="3949" y="25990"/>
                  </a:lnTo>
                  <a:lnTo>
                    <a:pt x="3858" y="26051"/>
                  </a:lnTo>
                  <a:cubicBezTo>
                    <a:pt x="3828" y="26081"/>
                    <a:pt x="3797" y="26173"/>
                    <a:pt x="3797" y="26173"/>
                  </a:cubicBezTo>
                  <a:cubicBezTo>
                    <a:pt x="3797" y="26183"/>
                    <a:pt x="3804" y="26186"/>
                    <a:pt x="3814" y="26186"/>
                  </a:cubicBezTo>
                  <a:cubicBezTo>
                    <a:pt x="3835" y="26186"/>
                    <a:pt x="3868" y="26173"/>
                    <a:pt x="3889" y="26173"/>
                  </a:cubicBezTo>
                  <a:cubicBezTo>
                    <a:pt x="3896" y="26165"/>
                    <a:pt x="3903" y="26162"/>
                    <a:pt x="3910" y="26162"/>
                  </a:cubicBezTo>
                  <a:cubicBezTo>
                    <a:pt x="3933" y="26162"/>
                    <a:pt x="3957" y="26201"/>
                    <a:pt x="3980" y="26294"/>
                  </a:cubicBezTo>
                  <a:cubicBezTo>
                    <a:pt x="3980" y="26385"/>
                    <a:pt x="4010" y="26416"/>
                    <a:pt x="4071" y="26446"/>
                  </a:cubicBezTo>
                  <a:cubicBezTo>
                    <a:pt x="4101" y="26477"/>
                    <a:pt x="4132" y="26507"/>
                    <a:pt x="4132" y="26598"/>
                  </a:cubicBezTo>
                  <a:cubicBezTo>
                    <a:pt x="4147" y="26613"/>
                    <a:pt x="4155" y="26621"/>
                    <a:pt x="4162" y="26621"/>
                  </a:cubicBezTo>
                  <a:cubicBezTo>
                    <a:pt x="4170" y="26621"/>
                    <a:pt x="4177" y="26613"/>
                    <a:pt x="4193" y="26598"/>
                  </a:cubicBezTo>
                  <a:cubicBezTo>
                    <a:pt x="4198" y="26593"/>
                    <a:pt x="4204" y="26590"/>
                    <a:pt x="4209" y="26590"/>
                  </a:cubicBezTo>
                  <a:cubicBezTo>
                    <a:pt x="4233" y="26590"/>
                    <a:pt x="4253" y="26640"/>
                    <a:pt x="4253" y="26689"/>
                  </a:cubicBezTo>
                  <a:cubicBezTo>
                    <a:pt x="4199" y="26771"/>
                    <a:pt x="4266" y="26876"/>
                    <a:pt x="4303" y="26876"/>
                  </a:cubicBezTo>
                  <a:cubicBezTo>
                    <a:pt x="4307" y="26876"/>
                    <a:pt x="4311" y="26875"/>
                    <a:pt x="4314" y="26872"/>
                  </a:cubicBezTo>
                  <a:cubicBezTo>
                    <a:pt x="4332" y="26863"/>
                    <a:pt x="4347" y="26859"/>
                    <a:pt x="4360" y="26859"/>
                  </a:cubicBezTo>
                  <a:cubicBezTo>
                    <a:pt x="4393" y="26859"/>
                    <a:pt x="4414" y="26881"/>
                    <a:pt x="4436" y="26902"/>
                  </a:cubicBezTo>
                  <a:cubicBezTo>
                    <a:pt x="4466" y="26963"/>
                    <a:pt x="4496" y="26993"/>
                    <a:pt x="4557" y="26993"/>
                  </a:cubicBezTo>
                  <a:lnTo>
                    <a:pt x="4618" y="27084"/>
                  </a:lnTo>
                  <a:cubicBezTo>
                    <a:pt x="4631" y="27097"/>
                    <a:pt x="4628" y="27104"/>
                    <a:pt x="4618" y="27104"/>
                  </a:cubicBezTo>
                  <a:cubicBezTo>
                    <a:pt x="4603" y="27104"/>
                    <a:pt x="4575" y="27090"/>
                    <a:pt x="4557" y="27054"/>
                  </a:cubicBezTo>
                  <a:lnTo>
                    <a:pt x="4527" y="27145"/>
                  </a:lnTo>
                  <a:cubicBezTo>
                    <a:pt x="4588" y="27206"/>
                    <a:pt x="4618" y="27236"/>
                    <a:pt x="4679" y="27267"/>
                  </a:cubicBezTo>
                  <a:cubicBezTo>
                    <a:pt x="4729" y="27254"/>
                    <a:pt x="4759" y="27247"/>
                    <a:pt x="4770" y="27247"/>
                  </a:cubicBezTo>
                  <a:cubicBezTo>
                    <a:pt x="4785" y="27247"/>
                    <a:pt x="4763" y="27262"/>
                    <a:pt x="4709" y="27297"/>
                  </a:cubicBezTo>
                  <a:cubicBezTo>
                    <a:pt x="4679" y="27328"/>
                    <a:pt x="4679" y="27388"/>
                    <a:pt x="4740" y="27419"/>
                  </a:cubicBezTo>
                  <a:cubicBezTo>
                    <a:pt x="4763" y="27413"/>
                    <a:pt x="4782" y="27410"/>
                    <a:pt x="4796" y="27410"/>
                  </a:cubicBezTo>
                  <a:cubicBezTo>
                    <a:pt x="4859" y="27410"/>
                    <a:pt x="4850" y="27455"/>
                    <a:pt x="4800" y="27480"/>
                  </a:cubicBezTo>
                  <a:cubicBezTo>
                    <a:pt x="4709" y="27510"/>
                    <a:pt x="4709" y="27510"/>
                    <a:pt x="4922" y="27601"/>
                  </a:cubicBezTo>
                  <a:cubicBezTo>
                    <a:pt x="4983" y="27662"/>
                    <a:pt x="5135" y="27784"/>
                    <a:pt x="5226" y="27875"/>
                  </a:cubicBezTo>
                  <a:cubicBezTo>
                    <a:pt x="5348" y="28027"/>
                    <a:pt x="5439" y="28118"/>
                    <a:pt x="5439" y="28179"/>
                  </a:cubicBezTo>
                  <a:cubicBezTo>
                    <a:pt x="5433" y="28184"/>
                    <a:pt x="5428" y="28190"/>
                    <a:pt x="5424" y="28195"/>
                  </a:cubicBezTo>
                  <a:lnTo>
                    <a:pt x="5424" y="28195"/>
                  </a:lnTo>
                  <a:cubicBezTo>
                    <a:pt x="5439" y="28183"/>
                    <a:pt x="5452" y="28177"/>
                    <a:pt x="5466" y="28177"/>
                  </a:cubicBezTo>
                  <a:cubicBezTo>
                    <a:pt x="5498" y="28177"/>
                    <a:pt x="5532" y="28211"/>
                    <a:pt x="5591" y="28270"/>
                  </a:cubicBezTo>
                  <a:cubicBezTo>
                    <a:pt x="5682" y="28422"/>
                    <a:pt x="5773" y="28452"/>
                    <a:pt x="5834" y="28452"/>
                  </a:cubicBezTo>
                  <a:lnTo>
                    <a:pt x="5773" y="28391"/>
                  </a:lnTo>
                  <a:cubicBezTo>
                    <a:pt x="5795" y="28370"/>
                    <a:pt x="5812" y="28360"/>
                    <a:pt x="5828" y="28360"/>
                  </a:cubicBezTo>
                  <a:cubicBezTo>
                    <a:pt x="5855" y="28360"/>
                    <a:pt x="5875" y="28393"/>
                    <a:pt x="5895" y="28452"/>
                  </a:cubicBezTo>
                  <a:cubicBezTo>
                    <a:pt x="5925" y="28483"/>
                    <a:pt x="5895" y="28513"/>
                    <a:pt x="5864" y="28574"/>
                  </a:cubicBezTo>
                  <a:cubicBezTo>
                    <a:pt x="5834" y="28604"/>
                    <a:pt x="5834" y="28665"/>
                    <a:pt x="5895" y="28695"/>
                  </a:cubicBezTo>
                  <a:cubicBezTo>
                    <a:pt x="5912" y="28713"/>
                    <a:pt x="5930" y="28730"/>
                    <a:pt x="5941" y="28730"/>
                  </a:cubicBezTo>
                  <a:cubicBezTo>
                    <a:pt x="5950" y="28730"/>
                    <a:pt x="5955" y="28721"/>
                    <a:pt x="5955" y="28695"/>
                  </a:cubicBezTo>
                  <a:cubicBezTo>
                    <a:pt x="5971" y="28680"/>
                    <a:pt x="5978" y="28673"/>
                    <a:pt x="5986" y="28673"/>
                  </a:cubicBezTo>
                  <a:cubicBezTo>
                    <a:pt x="5993" y="28673"/>
                    <a:pt x="6001" y="28680"/>
                    <a:pt x="6016" y="28695"/>
                  </a:cubicBezTo>
                  <a:cubicBezTo>
                    <a:pt x="6047" y="28726"/>
                    <a:pt x="6077" y="28756"/>
                    <a:pt x="6168" y="28756"/>
                  </a:cubicBezTo>
                  <a:cubicBezTo>
                    <a:pt x="6177" y="28747"/>
                    <a:pt x="6186" y="28744"/>
                    <a:pt x="6195" y="28744"/>
                  </a:cubicBezTo>
                  <a:cubicBezTo>
                    <a:pt x="6216" y="28744"/>
                    <a:pt x="6238" y="28765"/>
                    <a:pt x="6259" y="28787"/>
                  </a:cubicBezTo>
                  <a:cubicBezTo>
                    <a:pt x="6259" y="28847"/>
                    <a:pt x="6351" y="28939"/>
                    <a:pt x="6351" y="28939"/>
                  </a:cubicBezTo>
                  <a:lnTo>
                    <a:pt x="6320" y="28969"/>
                  </a:lnTo>
                  <a:cubicBezTo>
                    <a:pt x="6290" y="28999"/>
                    <a:pt x="6290" y="29060"/>
                    <a:pt x="6290" y="29060"/>
                  </a:cubicBezTo>
                  <a:cubicBezTo>
                    <a:pt x="6300" y="29070"/>
                    <a:pt x="6310" y="29074"/>
                    <a:pt x="6319" y="29074"/>
                  </a:cubicBezTo>
                  <a:cubicBezTo>
                    <a:pt x="6337" y="29074"/>
                    <a:pt x="6351" y="29060"/>
                    <a:pt x="6351" y="29060"/>
                  </a:cubicBezTo>
                  <a:cubicBezTo>
                    <a:pt x="6351" y="29060"/>
                    <a:pt x="6352" y="29059"/>
                    <a:pt x="6353" y="29059"/>
                  </a:cubicBezTo>
                  <a:cubicBezTo>
                    <a:pt x="6415" y="29059"/>
                    <a:pt x="7265" y="29791"/>
                    <a:pt x="7414" y="29850"/>
                  </a:cubicBezTo>
                  <a:cubicBezTo>
                    <a:pt x="7438" y="29921"/>
                    <a:pt x="7516" y="29992"/>
                    <a:pt x="7550" y="29992"/>
                  </a:cubicBezTo>
                  <a:cubicBezTo>
                    <a:pt x="7560" y="29992"/>
                    <a:pt x="7566" y="29986"/>
                    <a:pt x="7566" y="29972"/>
                  </a:cubicBezTo>
                  <a:cubicBezTo>
                    <a:pt x="7570" y="29969"/>
                    <a:pt x="7574" y="29967"/>
                    <a:pt x="7581" y="29967"/>
                  </a:cubicBezTo>
                  <a:cubicBezTo>
                    <a:pt x="7635" y="29967"/>
                    <a:pt x="7804" y="30082"/>
                    <a:pt x="8022" y="30246"/>
                  </a:cubicBezTo>
                  <a:cubicBezTo>
                    <a:pt x="8279" y="30374"/>
                    <a:pt x="8449" y="30502"/>
                    <a:pt x="8514" y="30502"/>
                  </a:cubicBezTo>
                  <a:cubicBezTo>
                    <a:pt x="8526" y="30502"/>
                    <a:pt x="8534" y="30498"/>
                    <a:pt x="8539" y="30489"/>
                  </a:cubicBezTo>
                  <a:cubicBezTo>
                    <a:pt x="8539" y="30489"/>
                    <a:pt x="8600" y="30519"/>
                    <a:pt x="8661" y="30580"/>
                  </a:cubicBezTo>
                  <a:cubicBezTo>
                    <a:pt x="8752" y="30641"/>
                    <a:pt x="8873" y="30641"/>
                    <a:pt x="8904" y="30641"/>
                  </a:cubicBezTo>
                  <a:cubicBezTo>
                    <a:pt x="8965" y="30641"/>
                    <a:pt x="8995" y="30671"/>
                    <a:pt x="8934" y="30671"/>
                  </a:cubicBezTo>
                  <a:cubicBezTo>
                    <a:pt x="8934" y="30701"/>
                    <a:pt x="8904" y="30762"/>
                    <a:pt x="8934" y="30762"/>
                  </a:cubicBezTo>
                  <a:cubicBezTo>
                    <a:pt x="8969" y="30785"/>
                    <a:pt x="8995" y="30795"/>
                    <a:pt x="9016" y="30795"/>
                  </a:cubicBezTo>
                  <a:cubicBezTo>
                    <a:pt x="9049" y="30795"/>
                    <a:pt x="9067" y="30769"/>
                    <a:pt x="9086" y="30732"/>
                  </a:cubicBezTo>
                  <a:cubicBezTo>
                    <a:pt x="9086" y="30722"/>
                    <a:pt x="9093" y="30718"/>
                    <a:pt x="9102" y="30718"/>
                  </a:cubicBezTo>
                  <a:cubicBezTo>
                    <a:pt x="9120" y="30718"/>
                    <a:pt x="9147" y="30732"/>
                    <a:pt x="9147" y="30732"/>
                  </a:cubicBezTo>
                  <a:cubicBezTo>
                    <a:pt x="9177" y="30762"/>
                    <a:pt x="9177" y="30762"/>
                    <a:pt x="9147" y="30793"/>
                  </a:cubicBezTo>
                  <a:cubicBezTo>
                    <a:pt x="9147" y="30823"/>
                    <a:pt x="9117" y="30853"/>
                    <a:pt x="9117" y="30853"/>
                  </a:cubicBezTo>
                  <a:lnTo>
                    <a:pt x="9147" y="30884"/>
                  </a:lnTo>
                  <a:cubicBezTo>
                    <a:pt x="9157" y="30874"/>
                    <a:pt x="9171" y="30870"/>
                    <a:pt x="9184" y="30870"/>
                  </a:cubicBezTo>
                  <a:cubicBezTo>
                    <a:pt x="9211" y="30870"/>
                    <a:pt x="9238" y="30884"/>
                    <a:pt x="9238" y="30884"/>
                  </a:cubicBezTo>
                  <a:cubicBezTo>
                    <a:pt x="9269" y="30884"/>
                    <a:pt x="9269" y="30884"/>
                    <a:pt x="9238" y="30975"/>
                  </a:cubicBezTo>
                  <a:cubicBezTo>
                    <a:pt x="9200" y="31033"/>
                    <a:pt x="9210" y="31054"/>
                    <a:pt x="9246" y="31054"/>
                  </a:cubicBezTo>
                  <a:cubicBezTo>
                    <a:pt x="9267" y="31054"/>
                    <a:pt x="9296" y="31047"/>
                    <a:pt x="9329" y="31036"/>
                  </a:cubicBezTo>
                  <a:lnTo>
                    <a:pt x="9421" y="31036"/>
                  </a:lnTo>
                  <a:cubicBezTo>
                    <a:pt x="9421" y="31081"/>
                    <a:pt x="9451" y="31097"/>
                    <a:pt x="9489" y="31097"/>
                  </a:cubicBezTo>
                  <a:cubicBezTo>
                    <a:pt x="9527" y="31097"/>
                    <a:pt x="9573" y="31081"/>
                    <a:pt x="9603" y="31066"/>
                  </a:cubicBezTo>
                  <a:cubicBezTo>
                    <a:pt x="9621" y="31137"/>
                    <a:pt x="9639" y="31167"/>
                    <a:pt x="9669" y="31167"/>
                  </a:cubicBezTo>
                  <a:cubicBezTo>
                    <a:pt x="9690" y="31167"/>
                    <a:pt x="9717" y="31152"/>
                    <a:pt x="9755" y="31127"/>
                  </a:cubicBezTo>
                  <a:cubicBezTo>
                    <a:pt x="9755" y="31118"/>
                    <a:pt x="9760" y="31114"/>
                    <a:pt x="9768" y="31114"/>
                  </a:cubicBezTo>
                  <a:cubicBezTo>
                    <a:pt x="9788" y="31114"/>
                    <a:pt x="9825" y="31136"/>
                    <a:pt x="9846" y="31157"/>
                  </a:cubicBezTo>
                  <a:cubicBezTo>
                    <a:pt x="9877" y="31218"/>
                    <a:pt x="9907" y="31249"/>
                    <a:pt x="9998" y="31279"/>
                  </a:cubicBezTo>
                  <a:cubicBezTo>
                    <a:pt x="10059" y="31279"/>
                    <a:pt x="10363" y="31401"/>
                    <a:pt x="10728" y="31522"/>
                  </a:cubicBezTo>
                  <a:cubicBezTo>
                    <a:pt x="11084" y="31675"/>
                    <a:pt x="11334" y="31742"/>
                    <a:pt x="11406" y="31742"/>
                  </a:cubicBezTo>
                  <a:cubicBezTo>
                    <a:pt x="11419" y="31742"/>
                    <a:pt x="11427" y="31740"/>
                    <a:pt x="11427" y="31735"/>
                  </a:cubicBezTo>
                  <a:cubicBezTo>
                    <a:pt x="11487" y="31735"/>
                    <a:pt x="11487" y="31735"/>
                    <a:pt x="11518" y="31796"/>
                  </a:cubicBezTo>
                  <a:cubicBezTo>
                    <a:pt x="11518" y="31811"/>
                    <a:pt x="11525" y="31826"/>
                    <a:pt x="11541" y="31826"/>
                  </a:cubicBezTo>
                  <a:cubicBezTo>
                    <a:pt x="11556" y="31826"/>
                    <a:pt x="11579" y="31811"/>
                    <a:pt x="11609" y="31765"/>
                  </a:cubicBezTo>
                  <a:cubicBezTo>
                    <a:pt x="11639" y="31750"/>
                    <a:pt x="11662" y="31735"/>
                    <a:pt x="11674" y="31735"/>
                  </a:cubicBezTo>
                  <a:cubicBezTo>
                    <a:pt x="11685" y="31735"/>
                    <a:pt x="11685" y="31750"/>
                    <a:pt x="11670" y="31796"/>
                  </a:cubicBezTo>
                  <a:cubicBezTo>
                    <a:pt x="11670" y="31826"/>
                    <a:pt x="11761" y="31857"/>
                    <a:pt x="11943" y="31917"/>
                  </a:cubicBezTo>
                  <a:cubicBezTo>
                    <a:pt x="12029" y="31939"/>
                    <a:pt x="12161" y="31960"/>
                    <a:pt x="12231" y="31960"/>
                  </a:cubicBezTo>
                  <a:cubicBezTo>
                    <a:pt x="12260" y="31960"/>
                    <a:pt x="12278" y="31957"/>
                    <a:pt x="12278" y="31948"/>
                  </a:cubicBezTo>
                  <a:cubicBezTo>
                    <a:pt x="12323" y="31933"/>
                    <a:pt x="12346" y="31925"/>
                    <a:pt x="12350" y="31925"/>
                  </a:cubicBezTo>
                  <a:cubicBezTo>
                    <a:pt x="12354" y="31925"/>
                    <a:pt x="12339" y="31933"/>
                    <a:pt x="12308" y="31948"/>
                  </a:cubicBezTo>
                  <a:cubicBezTo>
                    <a:pt x="12261" y="32018"/>
                    <a:pt x="12396" y="32089"/>
                    <a:pt x="12530" y="32089"/>
                  </a:cubicBezTo>
                  <a:cubicBezTo>
                    <a:pt x="12569" y="32089"/>
                    <a:pt x="12608" y="32083"/>
                    <a:pt x="12643" y="32069"/>
                  </a:cubicBezTo>
                  <a:cubicBezTo>
                    <a:pt x="12703" y="32069"/>
                    <a:pt x="12734" y="32069"/>
                    <a:pt x="12734" y="32130"/>
                  </a:cubicBezTo>
                  <a:lnTo>
                    <a:pt x="12977" y="32130"/>
                  </a:lnTo>
                  <a:cubicBezTo>
                    <a:pt x="13038" y="32130"/>
                    <a:pt x="13220" y="32160"/>
                    <a:pt x="13311" y="32160"/>
                  </a:cubicBezTo>
                  <a:cubicBezTo>
                    <a:pt x="13342" y="32171"/>
                    <a:pt x="13375" y="32174"/>
                    <a:pt x="13407" y="32174"/>
                  </a:cubicBezTo>
                  <a:cubicBezTo>
                    <a:pt x="13470" y="32174"/>
                    <a:pt x="13524" y="32160"/>
                    <a:pt x="13524" y="32160"/>
                  </a:cubicBezTo>
                  <a:lnTo>
                    <a:pt x="13554" y="32160"/>
                  </a:lnTo>
                  <a:cubicBezTo>
                    <a:pt x="13554" y="32191"/>
                    <a:pt x="13798" y="32221"/>
                    <a:pt x="14132" y="32221"/>
                  </a:cubicBezTo>
                  <a:cubicBezTo>
                    <a:pt x="14466" y="32252"/>
                    <a:pt x="14770" y="32252"/>
                    <a:pt x="14831" y="32282"/>
                  </a:cubicBezTo>
                  <a:cubicBezTo>
                    <a:pt x="14831" y="32282"/>
                    <a:pt x="14861" y="32282"/>
                    <a:pt x="14922" y="32252"/>
                  </a:cubicBezTo>
                  <a:cubicBezTo>
                    <a:pt x="14941" y="32194"/>
                    <a:pt x="14973" y="32173"/>
                    <a:pt x="15009" y="32173"/>
                  </a:cubicBezTo>
                  <a:cubicBezTo>
                    <a:pt x="15030" y="32173"/>
                    <a:pt x="15052" y="32180"/>
                    <a:pt x="15074" y="32191"/>
                  </a:cubicBezTo>
                  <a:cubicBezTo>
                    <a:pt x="15089" y="32236"/>
                    <a:pt x="15150" y="32259"/>
                    <a:pt x="15211" y="32259"/>
                  </a:cubicBezTo>
                  <a:cubicBezTo>
                    <a:pt x="15272" y="32259"/>
                    <a:pt x="15333" y="32236"/>
                    <a:pt x="15348" y="32191"/>
                  </a:cubicBezTo>
                  <a:lnTo>
                    <a:pt x="15348" y="32221"/>
                  </a:lnTo>
                  <a:cubicBezTo>
                    <a:pt x="15369" y="32253"/>
                    <a:pt x="15401" y="32266"/>
                    <a:pt x="15436" y="32266"/>
                  </a:cubicBezTo>
                  <a:cubicBezTo>
                    <a:pt x="15500" y="32266"/>
                    <a:pt x="15571" y="32220"/>
                    <a:pt x="15591" y="32160"/>
                  </a:cubicBezTo>
                  <a:cubicBezTo>
                    <a:pt x="15634" y="32182"/>
                    <a:pt x="15662" y="32203"/>
                    <a:pt x="15696" y="32203"/>
                  </a:cubicBezTo>
                  <a:cubicBezTo>
                    <a:pt x="15710" y="32203"/>
                    <a:pt x="15725" y="32200"/>
                    <a:pt x="15743" y="32191"/>
                  </a:cubicBezTo>
                  <a:cubicBezTo>
                    <a:pt x="15773" y="32191"/>
                    <a:pt x="15773" y="32191"/>
                    <a:pt x="15804" y="32252"/>
                  </a:cubicBezTo>
                  <a:cubicBezTo>
                    <a:pt x="15804" y="32312"/>
                    <a:pt x="15804" y="32343"/>
                    <a:pt x="15864" y="32343"/>
                  </a:cubicBezTo>
                  <a:cubicBezTo>
                    <a:pt x="15895" y="32343"/>
                    <a:pt x="15895" y="32312"/>
                    <a:pt x="15895" y="32252"/>
                  </a:cubicBezTo>
                  <a:lnTo>
                    <a:pt x="15986" y="32252"/>
                  </a:lnTo>
                  <a:cubicBezTo>
                    <a:pt x="15986" y="32252"/>
                    <a:pt x="16047" y="32252"/>
                    <a:pt x="16047" y="32191"/>
                  </a:cubicBezTo>
                  <a:cubicBezTo>
                    <a:pt x="16016" y="32160"/>
                    <a:pt x="16077" y="32130"/>
                    <a:pt x="16138" y="32130"/>
                  </a:cubicBezTo>
                  <a:cubicBezTo>
                    <a:pt x="16138" y="32149"/>
                    <a:pt x="16141" y="32156"/>
                    <a:pt x="16143" y="32156"/>
                  </a:cubicBezTo>
                  <a:cubicBezTo>
                    <a:pt x="16148" y="32156"/>
                    <a:pt x="16150" y="32121"/>
                    <a:pt x="16108" y="32100"/>
                  </a:cubicBezTo>
                  <a:cubicBezTo>
                    <a:pt x="16108" y="32039"/>
                    <a:pt x="16108" y="32008"/>
                    <a:pt x="16138" y="32008"/>
                  </a:cubicBezTo>
                  <a:cubicBezTo>
                    <a:pt x="16138" y="32008"/>
                    <a:pt x="16138" y="31948"/>
                    <a:pt x="16138" y="31917"/>
                  </a:cubicBezTo>
                  <a:cubicBezTo>
                    <a:pt x="16108" y="31826"/>
                    <a:pt x="16108" y="31796"/>
                    <a:pt x="16016" y="31765"/>
                  </a:cubicBezTo>
                  <a:cubicBezTo>
                    <a:pt x="15925" y="31750"/>
                    <a:pt x="15842" y="31735"/>
                    <a:pt x="15781" y="31735"/>
                  </a:cubicBezTo>
                  <a:cubicBezTo>
                    <a:pt x="15720" y="31735"/>
                    <a:pt x="15682" y="31750"/>
                    <a:pt x="15682" y="31796"/>
                  </a:cubicBezTo>
                  <a:cubicBezTo>
                    <a:pt x="15682" y="31796"/>
                    <a:pt x="15652" y="31826"/>
                    <a:pt x="15591" y="31857"/>
                  </a:cubicBezTo>
                  <a:cubicBezTo>
                    <a:pt x="15561" y="31857"/>
                    <a:pt x="15500" y="31796"/>
                    <a:pt x="15500" y="31796"/>
                  </a:cubicBezTo>
                  <a:cubicBezTo>
                    <a:pt x="15500" y="31786"/>
                    <a:pt x="15479" y="31782"/>
                    <a:pt x="15443" y="31782"/>
                  </a:cubicBezTo>
                  <a:cubicBezTo>
                    <a:pt x="15371" y="31782"/>
                    <a:pt x="15236" y="31796"/>
                    <a:pt x="15074" y="31796"/>
                  </a:cubicBezTo>
                  <a:cubicBezTo>
                    <a:pt x="14801" y="31796"/>
                    <a:pt x="14679" y="31796"/>
                    <a:pt x="14618" y="31765"/>
                  </a:cubicBezTo>
                  <a:cubicBezTo>
                    <a:pt x="14588" y="31735"/>
                    <a:pt x="14527" y="31735"/>
                    <a:pt x="14527" y="31735"/>
                  </a:cubicBezTo>
                  <a:cubicBezTo>
                    <a:pt x="14527" y="31750"/>
                    <a:pt x="14459" y="31758"/>
                    <a:pt x="14348" y="31758"/>
                  </a:cubicBezTo>
                  <a:cubicBezTo>
                    <a:pt x="14238" y="31758"/>
                    <a:pt x="14086" y="31750"/>
                    <a:pt x="13919" y="31735"/>
                  </a:cubicBezTo>
                  <a:cubicBezTo>
                    <a:pt x="13676" y="31735"/>
                    <a:pt x="13413" y="31696"/>
                    <a:pt x="13318" y="31696"/>
                  </a:cubicBezTo>
                  <a:cubicBezTo>
                    <a:pt x="13294" y="31696"/>
                    <a:pt x="13281" y="31698"/>
                    <a:pt x="13281" y="31705"/>
                  </a:cubicBezTo>
                  <a:lnTo>
                    <a:pt x="13190" y="31705"/>
                  </a:lnTo>
                  <a:cubicBezTo>
                    <a:pt x="13190" y="31674"/>
                    <a:pt x="13098" y="31644"/>
                    <a:pt x="13007" y="31644"/>
                  </a:cubicBezTo>
                  <a:cubicBezTo>
                    <a:pt x="12977" y="31654"/>
                    <a:pt x="12946" y="31657"/>
                    <a:pt x="12919" y="31657"/>
                  </a:cubicBezTo>
                  <a:cubicBezTo>
                    <a:pt x="12865" y="31657"/>
                    <a:pt x="12825" y="31644"/>
                    <a:pt x="12825" y="31644"/>
                  </a:cubicBezTo>
                  <a:cubicBezTo>
                    <a:pt x="12825" y="31613"/>
                    <a:pt x="12794" y="31613"/>
                    <a:pt x="12703" y="31583"/>
                  </a:cubicBezTo>
                  <a:cubicBezTo>
                    <a:pt x="12658" y="31568"/>
                    <a:pt x="12620" y="31560"/>
                    <a:pt x="12593" y="31560"/>
                  </a:cubicBezTo>
                  <a:cubicBezTo>
                    <a:pt x="12567" y="31560"/>
                    <a:pt x="12551" y="31568"/>
                    <a:pt x="12551" y="31583"/>
                  </a:cubicBezTo>
                  <a:cubicBezTo>
                    <a:pt x="12491" y="31583"/>
                    <a:pt x="12187" y="31522"/>
                    <a:pt x="12065" y="31461"/>
                  </a:cubicBezTo>
                  <a:cubicBezTo>
                    <a:pt x="12052" y="31436"/>
                    <a:pt x="12034" y="31426"/>
                    <a:pt x="12012" y="31426"/>
                  </a:cubicBezTo>
                  <a:cubicBezTo>
                    <a:pt x="11983" y="31426"/>
                    <a:pt x="11948" y="31444"/>
                    <a:pt x="11913" y="31461"/>
                  </a:cubicBezTo>
                  <a:cubicBezTo>
                    <a:pt x="11913" y="31492"/>
                    <a:pt x="11852" y="31522"/>
                    <a:pt x="11791" y="31522"/>
                  </a:cubicBezTo>
                  <a:lnTo>
                    <a:pt x="11822" y="31431"/>
                  </a:lnTo>
                  <a:cubicBezTo>
                    <a:pt x="11883" y="31401"/>
                    <a:pt x="11883" y="31401"/>
                    <a:pt x="11791" y="31370"/>
                  </a:cubicBezTo>
                  <a:cubicBezTo>
                    <a:pt x="11731" y="31370"/>
                    <a:pt x="11700" y="31340"/>
                    <a:pt x="11700" y="31340"/>
                  </a:cubicBezTo>
                  <a:cubicBezTo>
                    <a:pt x="11693" y="31347"/>
                    <a:pt x="11676" y="31351"/>
                    <a:pt x="11649" y="31351"/>
                  </a:cubicBezTo>
                  <a:cubicBezTo>
                    <a:pt x="11564" y="31351"/>
                    <a:pt x="11385" y="31311"/>
                    <a:pt x="11153" y="31218"/>
                  </a:cubicBezTo>
                  <a:cubicBezTo>
                    <a:pt x="10847" y="31100"/>
                    <a:pt x="10687" y="31056"/>
                    <a:pt x="10630" y="31056"/>
                  </a:cubicBezTo>
                  <a:cubicBezTo>
                    <a:pt x="10614" y="31056"/>
                    <a:pt x="10606" y="31059"/>
                    <a:pt x="10606" y="31066"/>
                  </a:cubicBezTo>
                  <a:cubicBezTo>
                    <a:pt x="10595" y="31077"/>
                    <a:pt x="10584" y="31084"/>
                    <a:pt x="10568" y="31084"/>
                  </a:cubicBezTo>
                  <a:cubicBezTo>
                    <a:pt x="10541" y="31084"/>
                    <a:pt x="10501" y="31063"/>
                    <a:pt x="10424" y="31005"/>
                  </a:cubicBezTo>
                  <a:cubicBezTo>
                    <a:pt x="10266" y="30826"/>
                    <a:pt x="10225" y="30779"/>
                    <a:pt x="10190" y="30779"/>
                  </a:cubicBezTo>
                  <a:cubicBezTo>
                    <a:pt x="10178" y="30779"/>
                    <a:pt x="10166" y="30785"/>
                    <a:pt x="10150" y="30793"/>
                  </a:cubicBezTo>
                  <a:cubicBezTo>
                    <a:pt x="10211" y="30823"/>
                    <a:pt x="10180" y="30853"/>
                    <a:pt x="10180" y="30884"/>
                  </a:cubicBezTo>
                  <a:cubicBezTo>
                    <a:pt x="10168" y="30922"/>
                    <a:pt x="10150" y="30939"/>
                    <a:pt x="10133" y="30939"/>
                  </a:cubicBezTo>
                  <a:cubicBezTo>
                    <a:pt x="10110" y="30939"/>
                    <a:pt x="10089" y="30906"/>
                    <a:pt x="10089" y="30853"/>
                  </a:cubicBezTo>
                  <a:cubicBezTo>
                    <a:pt x="10089" y="30823"/>
                    <a:pt x="9937" y="30732"/>
                    <a:pt x="9785" y="30671"/>
                  </a:cubicBezTo>
                  <a:cubicBezTo>
                    <a:pt x="9603" y="30610"/>
                    <a:pt x="9421" y="30550"/>
                    <a:pt x="9390" y="30550"/>
                  </a:cubicBezTo>
                  <a:lnTo>
                    <a:pt x="9421" y="30519"/>
                  </a:lnTo>
                  <a:cubicBezTo>
                    <a:pt x="9421" y="30489"/>
                    <a:pt x="9390" y="30458"/>
                    <a:pt x="9208" y="30367"/>
                  </a:cubicBezTo>
                  <a:cubicBezTo>
                    <a:pt x="9147" y="30337"/>
                    <a:pt x="9086" y="30306"/>
                    <a:pt x="9086" y="30306"/>
                  </a:cubicBezTo>
                  <a:cubicBezTo>
                    <a:pt x="9080" y="30324"/>
                    <a:pt x="9067" y="30332"/>
                    <a:pt x="9050" y="30332"/>
                  </a:cubicBezTo>
                  <a:cubicBezTo>
                    <a:pt x="8980" y="30332"/>
                    <a:pt x="8843" y="30209"/>
                    <a:pt x="8843" y="30185"/>
                  </a:cubicBezTo>
                  <a:cubicBezTo>
                    <a:pt x="8843" y="30124"/>
                    <a:pt x="8843" y="30124"/>
                    <a:pt x="8752" y="30063"/>
                  </a:cubicBezTo>
                  <a:cubicBezTo>
                    <a:pt x="8600" y="30063"/>
                    <a:pt x="8418" y="29911"/>
                    <a:pt x="8448" y="29881"/>
                  </a:cubicBezTo>
                  <a:cubicBezTo>
                    <a:pt x="8448" y="29881"/>
                    <a:pt x="8387" y="29850"/>
                    <a:pt x="8357" y="29820"/>
                  </a:cubicBezTo>
                  <a:cubicBezTo>
                    <a:pt x="8296" y="29820"/>
                    <a:pt x="8205" y="29790"/>
                    <a:pt x="8174" y="29759"/>
                  </a:cubicBezTo>
                  <a:cubicBezTo>
                    <a:pt x="8096" y="29700"/>
                    <a:pt x="8055" y="29667"/>
                    <a:pt x="8037" y="29667"/>
                  </a:cubicBezTo>
                  <a:cubicBezTo>
                    <a:pt x="8026" y="29667"/>
                    <a:pt x="8022" y="29677"/>
                    <a:pt x="8022" y="29698"/>
                  </a:cubicBezTo>
                  <a:cubicBezTo>
                    <a:pt x="8022" y="29723"/>
                    <a:pt x="8002" y="29768"/>
                    <a:pt x="7979" y="29768"/>
                  </a:cubicBezTo>
                  <a:cubicBezTo>
                    <a:pt x="7973" y="29768"/>
                    <a:pt x="7967" y="29765"/>
                    <a:pt x="7962" y="29759"/>
                  </a:cubicBezTo>
                  <a:lnTo>
                    <a:pt x="7962" y="29698"/>
                  </a:lnTo>
                  <a:cubicBezTo>
                    <a:pt x="7992" y="29668"/>
                    <a:pt x="7870" y="29607"/>
                    <a:pt x="7718" y="29486"/>
                  </a:cubicBezTo>
                  <a:cubicBezTo>
                    <a:pt x="7536" y="29364"/>
                    <a:pt x="7475" y="29303"/>
                    <a:pt x="7445" y="29212"/>
                  </a:cubicBezTo>
                  <a:lnTo>
                    <a:pt x="7384" y="29242"/>
                  </a:lnTo>
                  <a:cubicBezTo>
                    <a:pt x="7323" y="29242"/>
                    <a:pt x="7293" y="29212"/>
                    <a:pt x="7323" y="29182"/>
                  </a:cubicBezTo>
                  <a:cubicBezTo>
                    <a:pt x="7293" y="29121"/>
                    <a:pt x="7171" y="28999"/>
                    <a:pt x="7050" y="28969"/>
                  </a:cubicBezTo>
                  <a:cubicBezTo>
                    <a:pt x="7019" y="28939"/>
                    <a:pt x="6989" y="28908"/>
                    <a:pt x="6989" y="28908"/>
                  </a:cubicBezTo>
                  <a:cubicBezTo>
                    <a:pt x="7015" y="28829"/>
                    <a:pt x="6928" y="28750"/>
                    <a:pt x="6844" y="28750"/>
                  </a:cubicBezTo>
                  <a:cubicBezTo>
                    <a:pt x="6832" y="28750"/>
                    <a:pt x="6819" y="28752"/>
                    <a:pt x="6807" y="28756"/>
                  </a:cubicBezTo>
                  <a:cubicBezTo>
                    <a:pt x="6837" y="28726"/>
                    <a:pt x="6807" y="28695"/>
                    <a:pt x="6776" y="28665"/>
                  </a:cubicBezTo>
                  <a:cubicBezTo>
                    <a:pt x="6655" y="28635"/>
                    <a:pt x="6533" y="28513"/>
                    <a:pt x="6563" y="28483"/>
                  </a:cubicBezTo>
                  <a:lnTo>
                    <a:pt x="6533" y="28452"/>
                  </a:lnTo>
                  <a:cubicBezTo>
                    <a:pt x="6472" y="28452"/>
                    <a:pt x="6411" y="28422"/>
                    <a:pt x="6381" y="28391"/>
                  </a:cubicBezTo>
                  <a:cubicBezTo>
                    <a:pt x="6351" y="28361"/>
                    <a:pt x="6320" y="28331"/>
                    <a:pt x="6259" y="28331"/>
                  </a:cubicBezTo>
                  <a:cubicBezTo>
                    <a:pt x="6199" y="28331"/>
                    <a:pt x="6168" y="28300"/>
                    <a:pt x="6168" y="28300"/>
                  </a:cubicBezTo>
                  <a:cubicBezTo>
                    <a:pt x="6138" y="28270"/>
                    <a:pt x="6145" y="28262"/>
                    <a:pt x="6168" y="28262"/>
                  </a:cubicBezTo>
                  <a:cubicBezTo>
                    <a:pt x="6191" y="28262"/>
                    <a:pt x="6229" y="28270"/>
                    <a:pt x="6259" y="28270"/>
                  </a:cubicBezTo>
                  <a:cubicBezTo>
                    <a:pt x="6269" y="28273"/>
                    <a:pt x="6277" y="28275"/>
                    <a:pt x="6283" y="28275"/>
                  </a:cubicBezTo>
                  <a:cubicBezTo>
                    <a:pt x="6330" y="28275"/>
                    <a:pt x="6239" y="28175"/>
                    <a:pt x="6077" y="28148"/>
                  </a:cubicBezTo>
                  <a:cubicBezTo>
                    <a:pt x="5925" y="28118"/>
                    <a:pt x="5925" y="28118"/>
                    <a:pt x="6047" y="28118"/>
                  </a:cubicBezTo>
                  <a:cubicBezTo>
                    <a:pt x="6107" y="28118"/>
                    <a:pt x="6168" y="28118"/>
                    <a:pt x="6077" y="28087"/>
                  </a:cubicBezTo>
                  <a:cubicBezTo>
                    <a:pt x="6077" y="28087"/>
                    <a:pt x="6038" y="28049"/>
                    <a:pt x="6007" y="28049"/>
                  </a:cubicBezTo>
                  <a:cubicBezTo>
                    <a:pt x="5999" y="28049"/>
                    <a:pt x="5992" y="28051"/>
                    <a:pt x="5986" y="28057"/>
                  </a:cubicBezTo>
                  <a:lnTo>
                    <a:pt x="5895" y="27966"/>
                  </a:lnTo>
                  <a:cubicBezTo>
                    <a:pt x="5864" y="27844"/>
                    <a:pt x="5803" y="27814"/>
                    <a:pt x="5773" y="27784"/>
                  </a:cubicBezTo>
                  <a:cubicBezTo>
                    <a:pt x="5712" y="27784"/>
                    <a:pt x="5712" y="27784"/>
                    <a:pt x="5712" y="27723"/>
                  </a:cubicBezTo>
                  <a:cubicBezTo>
                    <a:pt x="5730" y="27705"/>
                    <a:pt x="5727" y="27688"/>
                    <a:pt x="5710" y="27688"/>
                  </a:cubicBezTo>
                  <a:cubicBezTo>
                    <a:pt x="5697" y="27688"/>
                    <a:pt x="5677" y="27697"/>
                    <a:pt x="5652" y="27723"/>
                  </a:cubicBezTo>
                  <a:cubicBezTo>
                    <a:pt x="5591" y="27723"/>
                    <a:pt x="5560" y="27662"/>
                    <a:pt x="5560" y="27601"/>
                  </a:cubicBezTo>
                  <a:cubicBezTo>
                    <a:pt x="5605" y="27557"/>
                    <a:pt x="5600" y="27528"/>
                    <a:pt x="5583" y="27528"/>
                  </a:cubicBezTo>
                  <a:cubicBezTo>
                    <a:pt x="5577" y="27528"/>
                    <a:pt x="5568" y="27532"/>
                    <a:pt x="5560" y="27540"/>
                  </a:cubicBezTo>
                  <a:cubicBezTo>
                    <a:pt x="5500" y="27540"/>
                    <a:pt x="5469" y="27510"/>
                    <a:pt x="5469" y="27510"/>
                  </a:cubicBezTo>
                  <a:cubicBezTo>
                    <a:pt x="5500" y="27480"/>
                    <a:pt x="5226" y="27176"/>
                    <a:pt x="4983" y="26811"/>
                  </a:cubicBezTo>
                  <a:cubicBezTo>
                    <a:pt x="4968" y="26796"/>
                    <a:pt x="4945" y="26788"/>
                    <a:pt x="4918" y="26788"/>
                  </a:cubicBezTo>
                  <a:cubicBezTo>
                    <a:pt x="4892" y="26788"/>
                    <a:pt x="4861" y="26796"/>
                    <a:pt x="4831" y="26811"/>
                  </a:cubicBezTo>
                  <a:cubicBezTo>
                    <a:pt x="4808" y="26834"/>
                    <a:pt x="4798" y="26844"/>
                    <a:pt x="4794" y="26844"/>
                  </a:cubicBezTo>
                  <a:cubicBezTo>
                    <a:pt x="4789" y="26844"/>
                    <a:pt x="4800" y="26818"/>
                    <a:pt x="4800" y="26780"/>
                  </a:cubicBezTo>
                  <a:cubicBezTo>
                    <a:pt x="4861" y="26699"/>
                    <a:pt x="4854" y="26632"/>
                    <a:pt x="4816" y="26632"/>
                  </a:cubicBezTo>
                  <a:cubicBezTo>
                    <a:pt x="4797" y="26632"/>
                    <a:pt x="4770" y="26649"/>
                    <a:pt x="4740" y="26689"/>
                  </a:cubicBezTo>
                  <a:cubicBezTo>
                    <a:pt x="4726" y="26732"/>
                    <a:pt x="4718" y="26754"/>
                    <a:pt x="4714" y="26754"/>
                  </a:cubicBezTo>
                  <a:cubicBezTo>
                    <a:pt x="4709" y="26754"/>
                    <a:pt x="4709" y="26724"/>
                    <a:pt x="4709" y="26659"/>
                  </a:cubicBezTo>
                  <a:cubicBezTo>
                    <a:pt x="4740" y="26598"/>
                    <a:pt x="4740" y="26598"/>
                    <a:pt x="4679" y="26568"/>
                  </a:cubicBezTo>
                  <a:cubicBezTo>
                    <a:pt x="4661" y="26577"/>
                    <a:pt x="4646" y="26580"/>
                    <a:pt x="4635" y="26580"/>
                  </a:cubicBezTo>
                  <a:cubicBezTo>
                    <a:pt x="4608" y="26580"/>
                    <a:pt x="4605" y="26559"/>
                    <a:pt x="4648" y="26537"/>
                  </a:cubicBezTo>
                  <a:cubicBezTo>
                    <a:pt x="4648" y="26488"/>
                    <a:pt x="4648" y="26438"/>
                    <a:pt x="4632" y="26438"/>
                  </a:cubicBezTo>
                  <a:cubicBezTo>
                    <a:pt x="4628" y="26438"/>
                    <a:pt x="4624" y="26441"/>
                    <a:pt x="4618" y="26446"/>
                  </a:cubicBezTo>
                  <a:cubicBezTo>
                    <a:pt x="4618" y="26446"/>
                    <a:pt x="4588" y="26385"/>
                    <a:pt x="4588" y="26325"/>
                  </a:cubicBezTo>
                  <a:cubicBezTo>
                    <a:pt x="4618" y="26264"/>
                    <a:pt x="4557" y="26264"/>
                    <a:pt x="4496" y="26233"/>
                  </a:cubicBezTo>
                  <a:cubicBezTo>
                    <a:pt x="4344" y="26173"/>
                    <a:pt x="4314" y="26142"/>
                    <a:pt x="4405" y="26112"/>
                  </a:cubicBezTo>
                  <a:cubicBezTo>
                    <a:pt x="4489" y="26112"/>
                    <a:pt x="4366" y="25956"/>
                    <a:pt x="4251" y="25956"/>
                  </a:cubicBezTo>
                  <a:cubicBezTo>
                    <a:pt x="4242" y="25956"/>
                    <a:pt x="4232" y="25957"/>
                    <a:pt x="4223" y="25960"/>
                  </a:cubicBezTo>
                  <a:cubicBezTo>
                    <a:pt x="4132" y="25960"/>
                    <a:pt x="4132" y="25960"/>
                    <a:pt x="4162" y="25929"/>
                  </a:cubicBezTo>
                  <a:cubicBezTo>
                    <a:pt x="4193" y="25929"/>
                    <a:pt x="4193" y="25869"/>
                    <a:pt x="4193" y="25869"/>
                  </a:cubicBezTo>
                  <a:cubicBezTo>
                    <a:pt x="4162" y="25838"/>
                    <a:pt x="4132" y="25808"/>
                    <a:pt x="4162" y="25777"/>
                  </a:cubicBezTo>
                  <a:cubicBezTo>
                    <a:pt x="4162" y="25777"/>
                    <a:pt x="4132" y="25747"/>
                    <a:pt x="4041" y="25686"/>
                  </a:cubicBezTo>
                  <a:cubicBezTo>
                    <a:pt x="3919" y="25625"/>
                    <a:pt x="3889" y="25504"/>
                    <a:pt x="3949" y="25413"/>
                  </a:cubicBezTo>
                  <a:lnTo>
                    <a:pt x="3858" y="25352"/>
                  </a:lnTo>
                  <a:cubicBezTo>
                    <a:pt x="3767" y="25352"/>
                    <a:pt x="3706" y="25321"/>
                    <a:pt x="3767" y="25291"/>
                  </a:cubicBezTo>
                  <a:lnTo>
                    <a:pt x="3797" y="25261"/>
                  </a:lnTo>
                  <a:cubicBezTo>
                    <a:pt x="3706" y="25261"/>
                    <a:pt x="3645" y="25078"/>
                    <a:pt x="3737" y="25048"/>
                  </a:cubicBezTo>
                  <a:cubicBezTo>
                    <a:pt x="3767" y="25018"/>
                    <a:pt x="3767" y="25018"/>
                    <a:pt x="3737" y="24987"/>
                  </a:cubicBezTo>
                  <a:lnTo>
                    <a:pt x="3706" y="24987"/>
                  </a:lnTo>
                  <a:cubicBezTo>
                    <a:pt x="3689" y="25005"/>
                    <a:pt x="3661" y="25022"/>
                    <a:pt x="3641" y="25022"/>
                  </a:cubicBezTo>
                  <a:cubicBezTo>
                    <a:pt x="3626" y="25022"/>
                    <a:pt x="3615" y="25013"/>
                    <a:pt x="3615" y="24987"/>
                  </a:cubicBezTo>
                  <a:cubicBezTo>
                    <a:pt x="3585" y="24957"/>
                    <a:pt x="3554" y="24926"/>
                    <a:pt x="3585" y="24896"/>
                  </a:cubicBezTo>
                  <a:cubicBezTo>
                    <a:pt x="3615" y="24835"/>
                    <a:pt x="3615" y="24774"/>
                    <a:pt x="3585" y="24774"/>
                  </a:cubicBezTo>
                  <a:cubicBezTo>
                    <a:pt x="3585" y="24774"/>
                    <a:pt x="3554" y="24744"/>
                    <a:pt x="3585" y="24683"/>
                  </a:cubicBezTo>
                  <a:cubicBezTo>
                    <a:pt x="3554" y="24653"/>
                    <a:pt x="3554" y="24592"/>
                    <a:pt x="3493" y="24531"/>
                  </a:cubicBezTo>
                  <a:cubicBezTo>
                    <a:pt x="3433" y="24501"/>
                    <a:pt x="3402" y="24410"/>
                    <a:pt x="3433" y="24379"/>
                  </a:cubicBezTo>
                  <a:cubicBezTo>
                    <a:pt x="3433" y="24379"/>
                    <a:pt x="3372" y="24318"/>
                    <a:pt x="3311" y="24288"/>
                  </a:cubicBezTo>
                  <a:cubicBezTo>
                    <a:pt x="3281" y="24197"/>
                    <a:pt x="3250" y="24166"/>
                    <a:pt x="3311" y="24136"/>
                  </a:cubicBezTo>
                  <a:cubicBezTo>
                    <a:pt x="3341" y="24106"/>
                    <a:pt x="3341" y="24106"/>
                    <a:pt x="3281" y="24106"/>
                  </a:cubicBezTo>
                  <a:cubicBezTo>
                    <a:pt x="3250" y="24106"/>
                    <a:pt x="3220" y="24075"/>
                    <a:pt x="3220" y="24014"/>
                  </a:cubicBezTo>
                  <a:cubicBezTo>
                    <a:pt x="3189" y="23984"/>
                    <a:pt x="3159" y="23954"/>
                    <a:pt x="3159" y="23954"/>
                  </a:cubicBezTo>
                  <a:cubicBezTo>
                    <a:pt x="3129" y="23954"/>
                    <a:pt x="3129" y="23954"/>
                    <a:pt x="3098" y="23923"/>
                  </a:cubicBezTo>
                  <a:cubicBezTo>
                    <a:pt x="3098" y="23862"/>
                    <a:pt x="3068" y="23741"/>
                    <a:pt x="3037" y="23680"/>
                  </a:cubicBezTo>
                  <a:cubicBezTo>
                    <a:pt x="3002" y="23609"/>
                    <a:pt x="2987" y="23579"/>
                    <a:pt x="2981" y="23579"/>
                  </a:cubicBezTo>
                  <a:cubicBezTo>
                    <a:pt x="2977" y="23579"/>
                    <a:pt x="2977" y="23594"/>
                    <a:pt x="2977" y="23619"/>
                  </a:cubicBezTo>
                  <a:cubicBezTo>
                    <a:pt x="2977" y="23635"/>
                    <a:pt x="2969" y="23650"/>
                    <a:pt x="2961" y="23650"/>
                  </a:cubicBezTo>
                  <a:cubicBezTo>
                    <a:pt x="2954" y="23650"/>
                    <a:pt x="2946" y="23635"/>
                    <a:pt x="2946" y="23589"/>
                  </a:cubicBezTo>
                  <a:cubicBezTo>
                    <a:pt x="2916" y="23528"/>
                    <a:pt x="2916" y="23376"/>
                    <a:pt x="2855" y="23255"/>
                  </a:cubicBezTo>
                  <a:cubicBezTo>
                    <a:pt x="2812" y="23125"/>
                    <a:pt x="2799" y="23088"/>
                    <a:pt x="2774" y="23088"/>
                  </a:cubicBezTo>
                  <a:cubicBezTo>
                    <a:pt x="2764" y="23088"/>
                    <a:pt x="2751" y="23094"/>
                    <a:pt x="2734" y="23103"/>
                  </a:cubicBezTo>
                  <a:cubicBezTo>
                    <a:pt x="2712" y="23124"/>
                    <a:pt x="2698" y="23134"/>
                    <a:pt x="2692" y="23134"/>
                  </a:cubicBezTo>
                  <a:cubicBezTo>
                    <a:pt x="2680" y="23134"/>
                    <a:pt x="2694" y="23101"/>
                    <a:pt x="2734" y="23042"/>
                  </a:cubicBezTo>
                  <a:cubicBezTo>
                    <a:pt x="2764" y="22920"/>
                    <a:pt x="2764" y="22890"/>
                    <a:pt x="2703" y="22890"/>
                  </a:cubicBezTo>
                  <a:cubicBezTo>
                    <a:pt x="2642" y="22859"/>
                    <a:pt x="2642" y="22859"/>
                    <a:pt x="2642" y="22829"/>
                  </a:cubicBezTo>
                  <a:cubicBezTo>
                    <a:pt x="2673" y="22799"/>
                    <a:pt x="2673" y="22768"/>
                    <a:pt x="2582" y="22677"/>
                  </a:cubicBezTo>
                  <a:cubicBezTo>
                    <a:pt x="2582" y="22647"/>
                    <a:pt x="2582" y="22647"/>
                    <a:pt x="2612" y="22616"/>
                  </a:cubicBezTo>
                  <a:lnTo>
                    <a:pt x="2582" y="22525"/>
                  </a:lnTo>
                  <a:cubicBezTo>
                    <a:pt x="2460" y="22464"/>
                    <a:pt x="2399" y="22191"/>
                    <a:pt x="2430" y="22130"/>
                  </a:cubicBezTo>
                  <a:cubicBezTo>
                    <a:pt x="2430" y="22130"/>
                    <a:pt x="2430" y="22100"/>
                    <a:pt x="2369" y="22069"/>
                  </a:cubicBezTo>
                  <a:cubicBezTo>
                    <a:pt x="2278" y="22039"/>
                    <a:pt x="2247" y="22008"/>
                    <a:pt x="2338" y="21978"/>
                  </a:cubicBezTo>
                  <a:cubicBezTo>
                    <a:pt x="2430" y="21948"/>
                    <a:pt x="2430" y="21948"/>
                    <a:pt x="2308" y="21917"/>
                  </a:cubicBezTo>
                  <a:cubicBezTo>
                    <a:pt x="2278" y="21887"/>
                    <a:pt x="2186" y="21674"/>
                    <a:pt x="2308" y="21674"/>
                  </a:cubicBezTo>
                  <a:cubicBezTo>
                    <a:pt x="2338" y="21674"/>
                    <a:pt x="2369" y="21644"/>
                    <a:pt x="2369" y="21644"/>
                  </a:cubicBezTo>
                  <a:cubicBezTo>
                    <a:pt x="2308" y="21613"/>
                    <a:pt x="2308" y="21583"/>
                    <a:pt x="2308" y="21583"/>
                  </a:cubicBezTo>
                  <a:cubicBezTo>
                    <a:pt x="2278" y="21583"/>
                    <a:pt x="2247" y="21552"/>
                    <a:pt x="2217" y="21400"/>
                  </a:cubicBezTo>
                  <a:cubicBezTo>
                    <a:pt x="2186" y="21309"/>
                    <a:pt x="2095" y="21157"/>
                    <a:pt x="2065" y="21066"/>
                  </a:cubicBezTo>
                  <a:cubicBezTo>
                    <a:pt x="2034" y="20975"/>
                    <a:pt x="2004" y="20823"/>
                    <a:pt x="2034" y="20762"/>
                  </a:cubicBezTo>
                  <a:cubicBezTo>
                    <a:pt x="2034" y="20732"/>
                    <a:pt x="2004" y="20671"/>
                    <a:pt x="1943" y="20610"/>
                  </a:cubicBezTo>
                  <a:cubicBezTo>
                    <a:pt x="1882" y="20549"/>
                    <a:pt x="1852" y="20458"/>
                    <a:pt x="1913" y="20458"/>
                  </a:cubicBezTo>
                  <a:lnTo>
                    <a:pt x="1882" y="20428"/>
                  </a:lnTo>
                  <a:cubicBezTo>
                    <a:pt x="1822" y="20337"/>
                    <a:pt x="1822" y="20276"/>
                    <a:pt x="1822" y="20276"/>
                  </a:cubicBezTo>
                  <a:cubicBezTo>
                    <a:pt x="1852" y="20276"/>
                    <a:pt x="1882" y="20215"/>
                    <a:pt x="1852" y="20185"/>
                  </a:cubicBezTo>
                  <a:cubicBezTo>
                    <a:pt x="1791" y="20185"/>
                    <a:pt x="1791" y="20154"/>
                    <a:pt x="1761" y="20063"/>
                  </a:cubicBezTo>
                  <a:cubicBezTo>
                    <a:pt x="1791" y="20002"/>
                    <a:pt x="1700" y="19607"/>
                    <a:pt x="1639" y="19182"/>
                  </a:cubicBezTo>
                  <a:cubicBezTo>
                    <a:pt x="1548" y="18786"/>
                    <a:pt x="1487" y="18391"/>
                    <a:pt x="1457" y="18391"/>
                  </a:cubicBezTo>
                  <a:cubicBezTo>
                    <a:pt x="1457" y="18391"/>
                    <a:pt x="1457" y="18361"/>
                    <a:pt x="1457" y="18270"/>
                  </a:cubicBezTo>
                  <a:cubicBezTo>
                    <a:pt x="1427" y="18209"/>
                    <a:pt x="1427" y="18118"/>
                    <a:pt x="1427" y="18118"/>
                  </a:cubicBezTo>
                  <a:cubicBezTo>
                    <a:pt x="1518" y="18118"/>
                    <a:pt x="1427" y="17875"/>
                    <a:pt x="1366" y="17753"/>
                  </a:cubicBezTo>
                  <a:cubicBezTo>
                    <a:pt x="1335" y="17692"/>
                    <a:pt x="1335" y="17662"/>
                    <a:pt x="1305" y="17601"/>
                  </a:cubicBezTo>
                  <a:cubicBezTo>
                    <a:pt x="1396" y="17601"/>
                    <a:pt x="1396" y="17449"/>
                    <a:pt x="1335" y="17358"/>
                  </a:cubicBezTo>
                  <a:cubicBezTo>
                    <a:pt x="1244" y="17327"/>
                    <a:pt x="1244" y="17267"/>
                    <a:pt x="1335" y="17267"/>
                  </a:cubicBezTo>
                  <a:cubicBezTo>
                    <a:pt x="1396" y="17267"/>
                    <a:pt x="1396" y="17175"/>
                    <a:pt x="1244" y="17084"/>
                  </a:cubicBezTo>
                  <a:cubicBezTo>
                    <a:pt x="1214" y="17023"/>
                    <a:pt x="1214" y="17023"/>
                    <a:pt x="1244" y="16993"/>
                  </a:cubicBezTo>
                  <a:cubicBezTo>
                    <a:pt x="1319" y="16943"/>
                    <a:pt x="1332" y="16894"/>
                    <a:pt x="1302" y="16894"/>
                  </a:cubicBezTo>
                  <a:cubicBezTo>
                    <a:pt x="1295" y="16894"/>
                    <a:pt x="1286" y="16896"/>
                    <a:pt x="1275" y="16902"/>
                  </a:cubicBezTo>
                  <a:cubicBezTo>
                    <a:pt x="1183" y="16841"/>
                    <a:pt x="1183" y="16811"/>
                    <a:pt x="1275" y="16750"/>
                  </a:cubicBezTo>
                  <a:cubicBezTo>
                    <a:pt x="1366" y="16628"/>
                    <a:pt x="1366" y="16628"/>
                    <a:pt x="1275" y="16598"/>
                  </a:cubicBezTo>
                  <a:cubicBezTo>
                    <a:pt x="1183" y="16568"/>
                    <a:pt x="1153" y="16355"/>
                    <a:pt x="1244" y="16324"/>
                  </a:cubicBezTo>
                  <a:cubicBezTo>
                    <a:pt x="1244" y="16264"/>
                    <a:pt x="1275" y="16203"/>
                    <a:pt x="1244" y="16203"/>
                  </a:cubicBezTo>
                  <a:lnTo>
                    <a:pt x="1275" y="16172"/>
                  </a:lnTo>
                  <a:cubicBezTo>
                    <a:pt x="1275" y="16112"/>
                    <a:pt x="1275" y="16081"/>
                    <a:pt x="1275" y="16081"/>
                  </a:cubicBezTo>
                  <a:lnTo>
                    <a:pt x="1244" y="16081"/>
                  </a:lnTo>
                  <a:cubicBezTo>
                    <a:pt x="1244" y="16020"/>
                    <a:pt x="1275" y="15747"/>
                    <a:pt x="1244" y="15413"/>
                  </a:cubicBezTo>
                  <a:cubicBezTo>
                    <a:pt x="1244" y="14959"/>
                    <a:pt x="1244" y="14819"/>
                    <a:pt x="1227" y="14819"/>
                  </a:cubicBezTo>
                  <a:cubicBezTo>
                    <a:pt x="1223" y="14819"/>
                    <a:pt x="1219" y="14825"/>
                    <a:pt x="1214" y="14835"/>
                  </a:cubicBezTo>
                  <a:cubicBezTo>
                    <a:pt x="1201" y="14839"/>
                    <a:pt x="1190" y="14841"/>
                    <a:pt x="1181" y="14841"/>
                  </a:cubicBezTo>
                  <a:cubicBezTo>
                    <a:pt x="1124" y="14841"/>
                    <a:pt x="1135" y="14770"/>
                    <a:pt x="1214" y="14744"/>
                  </a:cubicBezTo>
                  <a:cubicBezTo>
                    <a:pt x="1214" y="14683"/>
                    <a:pt x="1244" y="14592"/>
                    <a:pt x="1244" y="14501"/>
                  </a:cubicBezTo>
                  <a:cubicBezTo>
                    <a:pt x="1244" y="14419"/>
                    <a:pt x="1244" y="14314"/>
                    <a:pt x="1287" y="14314"/>
                  </a:cubicBezTo>
                  <a:cubicBezTo>
                    <a:pt x="1293" y="14314"/>
                    <a:pt x="1298" y="14315"/>
                    <a:pt x="1305" y="14318"/>
                  </a:cubicBezTo>
                  <a:lnTo>
                    <a:pt x="1305" y="14257"/>
                  </a:lnTo>
                  <a:cubicBezTo>
                    <a:pt x="1214" y="14166"/>
                    <a:pt x="1214" y="13862"/>
                    <a:pt x="1275" y="13741"/>
                  </a:cubicBezTo>
                  <a:cubicBezTo>
                    <a:pt x="1275" y="13619"/>
                    <a:pt x="1275" y="13589"/>
                    <a:pt x="1214" y="13498"/>
                  </a:cubicBezTo>
                  <a:cubicBezTo>
                    <a:pt x="1183" y="13376"/>
                    <a:pt x="1183" y="13376"/>
                    <a:pt x="1244" y="13346"/>
                  </a:cubicBezTo>
                  <a:cubicBezTo>
                    <a:pt x="1275" y="13346"/>
                    <a:pt x="1335" y="13042"/>
                    <a:pt x="1244" y="13042"/>
                  </a:cubicBezTo>
                  <a:lnTo>
                    <a:pt x="1305" y="13011"/>
                  </a:lnTo>
                  <a:cubicBezTo>
                    <a:pt x="1335" y="12950"/>
                    <a:pt x="1305" y="12920"/>
                    <a:pt x="1244" y="12920"/>
                  </a:cubicBezTo>
                  <a:cubicBezTo>
                    <a:pt x="1183" y="12890"/>
                    <a:pt x="1183" y="12859"/>
                    <a:pt x="1305" y="12798"/>
                  </a:cubicBezTo>
                  <a:cubicBezTo>
                    <a:pt x="1323" y="12805"/>
                    <a:pt x="1338" y="12807"/>
                    <a:pt x="1349" y="12807"/>
                  </a:cubicBezTo>
                  <a:cubicBezTo>
                    <a:pt x="1395" y="12807"/>
                    <a:pt x="1390" y="12768"/>
                    <a:pt x="1366" y="12768"/>
                  </a:cubicBezTo>
                  <a:cubicBezTo>
                    <a:pt x="1305" y="12707"/>
                    <a:pt x="1275" y="12677"/>
                    <a:pt x="1305" y="12616"/>
                  </a:cubicBezTo>
                  <a:cubicBezTo>
                    <a:pt x="1335" y="12555"/>
                    <a:pt x="1335" y="12525"/>
                    <a:pt x="1244" y="12525"/>
                  </a:cubicBezTo>
                  <a:cubicBezTo>
                    <a:pt x="1183" y="12525"/>
                    <a:pt x="1183" y="12464"/>
                    <a:pt x="1214" y="12403"/>
                  </a:cubicBezTo>
                  <a:lnTo>
                    <a:pt x="1214" y="12403"/>
                  </a:lnTo>
                  <a:cubicBezTo>
                    <a:pt x="1244" y="12434"/>
                    <a:pt x="1244" y="12434"/>
                    <a:pt x="1275" y="12464"/>
                  </a:cubicBezTo>
                  <a:cubicBezTo>
                    <a:pt x="1275" y="12481"/>
                    <a:pt x="1275" y="12489"/>
                    <a:pt x="1275" y="12489"/>
                  </a:cubicBezTo>
                  <a:cubicBezTo>
                    <a:pt x="1277" y="12489"/>
                    <a:pt x="1283" y="12439"/>
                    <a:pt x="1305" y="12373"/>
                  </a:cubicBezTo>
                  <a:cubicBezTo>
                    <a:pt x="1305" y="12320"/>
                    <a:pt x="1328" y="12245"/>
                    <a:pt x="1373" y="12245"/>
                  </a:cubicBezTo>
                  <a:cubicBezTo>
                    <a:pt x="1380" y="12245"/>
                    <a:pt x="1388" y="12247"/>
                    <a:pt x="1396" y="12251"/>
                  </a:cubicBezTo>
                  <a:cubicBezTo>
                    <a:pt x="1418" y="12207"/>
                    <a:pt x="1441" y="12179"/>
                    <a:pt x="1403" y="12179"/>
                  </a:cubicBezTo>
                  <a:cubicBezTo>
                    <a:pt x="1390" y="12179"/>
                    <a:pt x="1368" y="12182"/>
                    <a:pt x="1335" y="12191"/>
                  </a:cubicBezTo>
                  <a:cubicBezTo>
                    <a:pt x="1275" y="12191"/>
                    <a:pt x="1275" y="12191"/>
                    <a:pt x="1275" y="12069"/>
                  </a:cubicBezTo>
                  <a:cubicBezTo>
                    <a:pt x="1275" y="12039"/>
                    <a:pt x="1275" y="11978"/>
                    <a:pt x="1335" y="11978"/>
                  </a:cubicBezTo>
                  <a:cubicBezTo>
                    <a:pt x="1345" y="11988"/>
                    <a:pt x="1352" y="11995"/>
                    <a:pt x="1357" y="11995"/>
                  </a:cubicBezTo>
                  <a:cubicBezTo>
                    <a:pt x="1366" y="11995"/>
                    <a:pt x="1366" y="11968"/>
                    <a:pt x="1366" y="11887"/>
                  </a:cubicBezTo>
                  <a:cubicBezTo>
                    <a:pt x="1396" y="11765"/>
                    <a:pt x="1275" y="11613"/>
                    <a:pt x="1183" y="11552"/>
                  </a:cubicBezTo>
                  <a:cubicBezTo>
                    <a:pt x="1092" y="11522"/>
                    <a:pt x="1092" y="11522"/>
                    <a:pt x="1183" y="11491"/>
                  </a:cubicBezTo>
                  <a:cubicBezTo>
                    <a:pt x="1244" y="11491"/>
                    <a:pt x="1244" y="11461"/>
                    <a:pt x="1244" y="11400"/>
                  </a:cubicBezTo>
                  <a:cubicBezTo>
                    <a:pt x="1224" y="11400"/>
                    <a:pt x="1231" y="11373"/>
                    <a:pt x="1237" y="11373"/>
                  </a:cubicBezTo>
                  <a:cubicBezTo>
                    <a:pt x="1241" y="11373"/>
                    <a:pt x="1244" y="11380"/>
                    <a:pt x="1244" y="11400"/>
                  </a:cubicBezTo>
                  <a:cubicBezTo>
                    <a:pt x="1305" y="11400"/>
                    <a:pt x="1275" y="11461"/>
                    <a:pt x="1275" y="11491"/>
                  </a:cubicBezTo>
                  <a:lnTo>
                    <a:pt x="1335" y="11522"/>
                  </a:lnTo>
                  <a:cubicBezTo>
                    <a:pt x="1427" y="11461"/>
                    <a:pt x="1427" y="11431"/>
                    <a:pt x="1335" y="11370"/>
                  </a:cubicBezTo>
                  <a:cubicBezTo>
                    <a:pt x="1305" y="11309"/>
                    <a:pt x="1305" y="11309"/>
                    <a:pt x="1366" y="11279"/>
                  </a:cubicBezTo>
                  <a:cubicBezTo>
                    <a:pt x="1396" y="11218"/>
                    <a:pt x="1457" y="11188"/>
                    <a:pt x="1396" y="11188"/>
                  </a:cubicBezTo>
                  <a:cubicBezTo>
                    <a:pt x="1396" y="11188"/>
                    <a:pt x="1427" y="11096"/>
                    <a:pt x="1457" y="11036"/>
                  </a:cubicBezTo>
                  <a:cubicBezTo>
                    <a:pt x="1487" y="10944"/>
                    <a:pt x="1487" y="10884"/>
                    <a:pt x="1427" y="10884"/>
                  </a:cubicBezTo>
                  <a:cubicBezTo>
                    <a:pt x="1396" y="10884"/>
                    <a:pt x="1396" y="10823"/>
                    <a:pt x="1396" y="10792"/>
                  </a:cubicBezTo>
                  <a:cubicBezTo>
                    <a:pt x="1427" y="10732"/>
                    <a:pt x="1427" y="10701"/>
                    <a:pt x="1366" y="10671"/>
                  </a:cubicBezTo>
                  <a:cubicBezTo>
                    <a:pt x="1335" y="10671"/>
                    <a:pt x="1305" y="10610"/>
                    <a:pt x="1305" y="10519"/>
                  </a:cubicBezTo>
                  <a:cubicBezTo>
                    <a:pt x="1275" y="10428"/>
                    <a:pt x="1275" y="10428"/>
                    <a:pt x="1366" y="10397"/>
                  </a:cubicBezTo>
                  <a:cubicBezTo>
                    <a:pt x="1427" y="10397"/>
                    <a:pt x="1427" y="10336"/>
                    <a:pt x="1427" y="10306"/>
                  </a:cubicBezTo>
                  <a:cubicBezTo>
                    <a:pt x="1427" y="10306"/>
                    <a:pt x="1427" y="10245"/>
                    <a:pt x="1487" y="10215"/>
                  </a:cubicBezTo>
                  <a:cubicBezTo>
                    <a:pt x="1548" y="10154"/>
                    <a:pt x="1487" y="10154"/>
                    <a:pt x="1457" y="10154"/>
                  </a:cubicBezTo>
                  <a:lnTo>
                    <a:pt x="1366" y="10154"/>
                  </a:lnTo>
                  <a:cubicBezTo>
                    <a:pt x="1366" y="10093"/>
                    <a:pt x="1457" y="10063"/>
                    <a:pt x="1518" y="10063"/>
                  </a:cubicBezTo>
                  <a:cubicBezTo>
                    <a:pt x="1609" y="10032"/>
                    <a:pt x="1609" y="10032"/>
                    <a:pt x="1518" y="10032"/>
                  </a:cubicBezTo>
                  <a:cubicBezTo>
                    <a:pt x="1457" y="10002"/>
                    <a:pt x="1427" y="9972"/>
                    <a:pt x="1487" y="9881"/>
                  </a:cubicBezTo>
                  <a:cubicBezTo>
                    <a:pt x="1518" y="9759"/>
                    <a:pt x="1518" y="9668"/>
                    <a:pt x="1548" y="9668"/>
                  </a:cubicBezTo>
                  <a:cubicBezTo>
                    <a:pt x="1609" y="9637"/>
                    <a:pt x="1578" y="9577"/>
                    <a:pt x="1578" y="9577"/>
                  </a:cubicBezTo>
                  <a:cubicBezTo>
                    <a:pt x="1548" y="9546"/>
                    <a:pt x="1548" y="9485"/>
                    <a:pt x="1609" y="9333"/>
                  </a:cubicBezTo>
                  <a:cubicBezTo>
                    <a:pt x="1730" y="9121"/>
                    <a:pt x="1730" y="9121"/>
                    <a:pt x="1639" y="9121"/>
                  </a:cubicBezTo>
                  <a:cubicBezTo>
                    <a:pt x="1609" y="9090"/>
                    <a:pt x="1578" y="9090"/>
                    <a:pt x="1670" y="9060"/>
                  </a:cubicBezTo>
                  <a:cubicBezTo>
                    <a:pt x="1700" y="9029"/>
                    <a:pt x="1670" y="8969"/>
                    <a:pt x="1639" y="8847"/>
                  </a:cubicBezTo>
                  <a:cubicBezTo>
                    <a:pt x="1609" y="8817"/>
                    <a:pt x="1518" y="8786"/>
                    <a:pt x="1487" y="8786"/>
                  </a:cubicBezTo>
                  <a:cubicBezTo>
                    <a:pt x="1396" y="8756"/>
                    <a:pt x="1396" y="8756"/>
                    <a:pt x="1457" y="8695"/>
                  </a:cubicBezTo>
                  <a:cubicBezTo>
                    <a:pt x="1457" y="8634"/>
                    <a:pt x="1518" y="8604"/>
                    <a:pt x="1548" y="8604"/>
                  </a:cubicBezTo>
                  <a:cubicBezTo>
                    <a:pt x="1609" y="8604"/>
                    <a:pt x="1578" y="8665"/>
                    <a:pt x="1578" y="8665"/>
                  </a:cubicBezTo>
                  <a:lnTo>
                    <a:pt x="1578" y="8695"/>
                  </a:lnTo>
                  <a:cubicBezTo>
                    <a:pt x="1601" y="8706"/>
                    <a:pt x="1619" y="8713"/>
                    <a:pt x="1635" y="8713"/>
                  </a:cubicBezTo>
                  <a:cubicBezTo>
                    <a:pt x="1662" y="8713"/>
                    <a:pt x="1681" y="8692"/>
                    <a:pt x="1700" y="8634"/>
                  </a:cubicBezTo>
                  <a:cubicBezTo>
                    <a:pt x="1730" y="8574"/>
                    <a:pt x="1761" y="8543"/>
                    <a:pt x="1700" y="8543"/>
                  </a:cubicBezTo>
                  <a:cubicBezTo>
                    <a:pt x="1761" y="8482"/>
                    <a:pt x="1761" y="8391"/>
                    <a:pt x="1791" y="8300"/>
                  </a:cubicBezTo>
                  <a:cubicBezTo>
                    <a:pt x="1822" y="8209"/>
                    <a:pt x="1822" y="8057"/>
                    <a:pt x="1882" y="8026"/>
                  </a:cubicBezTo>
                  <a:cubicBezTo>
                    <a:pt x="1913" y="7935"/>
                    <a:pt x="1913" y="7874"/>
                    <a:pt x="1882" y="7874"/>
                  </a:cubicBezTo>
                  <a:cubicBezTo>
                    <a:pt x="1791" y="7844"/>
                    <a:pt x="1791" y="7814"/>
                    <a:pt x="1822" y="7814"/>
                  </a:cubicBezTo>
                  <a:cubicBezTo>
                    <a:pt x="1913" y="7783"/>
                    <a:pt x="2095" y="7175"/>
                    <a:pt x="2034" y="7115"/>
                  </a:cubicBezTo>
                  <a:cubicBezTo>
                    <a:pt x="2034" y="7115"/>
                    <a:pt x="2034" y="7054"/>
                    <a:pt x="2034" y="7023"/>
                  </a:cubicBezTo>
                  <a:cubicBezTo>
                    <a:pt x="2095" y="6932"/>
                    <a:pt x="2156" y="6628"/>
                    <a:pt x="2126" y="6598"/>
                  </a:cubicBezTo>
                  <a:cubicBezTo>
                    <a:pt x="2126" y="6598"/>
                    <a:pt x="2156" y="6537"/>
                    <a:pt x="2156" y="6446"/>
                  </a:cubicBezTo>
                  <a:cubicBezTo>
                    <a:pt x="2217" y="6355"/>
                    <a:pt x="2247" y="6294"/>
                    <a:pt x="2217" y="6263"/>
                  </a:cubicBezTo>
                  <a:cubicBezTo>
                    <a:pt x="2189" y="6236"/>
                    <a:pt x="2168" y="6215"/>
                    <a:pt x="2156" y="6203"/>
                  </a:cubicBezTo>
                  <a:cubicBezTo>
                    <a:pt x="2217" y="6203"/>
                    <a:pt x="2247" y="6111"/>
                    <a:pt x="2278" y="5929"/>
                  </a:cubicBezTo>
                  <a:cubicBezTo>
                    <a:pt x="2297" y="5790"/>
                    <a:pt x="2304" y="5742"/>
                    <a:pt x="2298" y="5742"/>
                  </a:cubicBezTo>
                  <a:cubicBezTo>
                    <a:pt x="2295" y="5742"/>
                    <a:pt x="2288" y="5756"/>
                    <a:pt x="2278" y="5777"/>
                  </a:cubicBezTo>
                  <a:cubicBezTo>
                    <a:pt x="2278" y="5623"/>
                    <a:pt x="2294" y="5580"/>
                    <a:pt x="2314" y="5580"/>
                  </a:cubicBezTo>
                  <a:cubicBezTo>
                    <a:pt x="2322" y="5580"/>
                    <a:pt x="2330" y="5586"/>
                    <a:pt x="2338" y="5595"/>
                  </a:cubicBezTo>
                  <a:cubicBezTo>
                    <a:pt x="2359" y="5608"/>
                    <a:pt x="2376" y="5614"/>
                    <a:pt x="2390" y="5614"/>
                  </a:cubicBezTo>
                  <a:cubicBezTo>
                    <a:pt x="2436" y="5614"/>
                    <a:pt x="2433" y="5544"/>
                    <a:pt x="2338" y="5473"/>
                  </a:cubicBezTo>
                  <a:cubicBezTo>
                    <a:pt x="2247" y="5412"/>
                    <a:pt x="2278" y="5321"/>
                    <a:pt x="2308" y="5321"/>
                  </a:cubicBezTo>
                  <a:cubicBezTo>
                    <a:pt x="2369" y="5352"/>
                    <a:pt x="2338" y="5382"/>
                    <a:pt x="2338" y="5443"/>
                  </a:cubicBezTo>
                  <a:lnTo>
                    <a:pt x="2430" y="5443"/>
                  </a:lnTo>
                  <a:cubicBezTo>
                    <a:pt x="2430" y="5412"/>
                    <a:pt x="2430" y="5412"/>
                    <a:pt x="2399" y="5352"/>
                  </a:cubicBezTo>
                  <a:cubicBezTo>
                    <a:pt x="2399" y="5352"/>
                    <a:pt x="2430" y="5291"/>
                    <a:pt x="2369" y="5230"/>
                  </a:cubicBezTo>
                  <a:cubicBezTo>
                    <a:pt x="2347" y="5209"/>
                    <a:pt x="2326" y="5187"/>
                    <a:pt x="2294" y="5187"/>
                  </a:cubicBezTo>
                  <a:cubicBezTo>
                    <a:pt x="2280" y="5187"/>
                    <a:pt x="2265" y="5191"/>
                    <a:pt x="2247" y="5200"/>
                  </a:cubicBezTo>
                  <a:cubicBezTo>
                    <a:pt x="2238" y="5218"/>
                    <a:pt x="2231" y="5226"/>
                    <a:pt x="2227" y="5226"/>
                  </a:cubicBezTo>
                  <a:cubicBezTo>
                    <a:pt x="2217" y="5226"/>
                    <a:pt x="2217" y="5190"/>
                    <a:pt x="2217" y="5169"/>
                  </a:cubicBezTo>
                  <a:cubicBezTo>
                    <a:pt x="2250" y="5119"/>
                    <a:pt x="2284" y="5096"/>
                    <a:pt x="2312" y="5096"/>
                  </a:cubicBezTo>
                  <a:cubicBezTo>
                    <a:pt x="2335" y="5096"/>
                    <a:pt x="2355" y="5111"/>
                    <a:pt x="2369" y="5139"/>
                  </a:cubicBezTo>
                  <a:cubicBezTo>
                    <a:pt x="2369" y="5169"/>
                    <a:pt x="2399" y="5200"/>
                    <a:pt x="2430" y="5200"/>
                  </a:cubicBezTo>
                  <a:cubicBezTo>
                    <a:pt x="2433" y="5201"/>
                    <a:pt x="2436" y="5202"/>
                    <a:pt x="2438" y="5202"/>
                  </a:cubicBezTo>
                  <a:cubicBezTo>
                    <a:pt x="2487" y="5202"/>
                    <a:pt x="2455" y="4953"/>
                    <a:pt x="2369" y="4896"/>
                  </a:cubicBezTo>
                  <a:lnTo>
                    <a:pt x="2430" y="4896"/>
                  </a:lnTo>
                  <a:cubicBezTo>
                    <a:pt x="2433" y="4899"/>
                    <a:pt x="2436" y="4900"/>
                    <a:pt x="2439" y="4900"/>
                  </a:cubicBezTo>
                  <a:cubicBezTo>
                    <a:pt x="2466" y="4900"/>
                    <a:pt x="2494" y="4795"/>
                    <a:pt x="2521" y="4713"/>
                  </a:cubicBezTo>
                  <a:cubicBezTo>
                    <a:pt x="2521" y="4622"/>
                    <a:pt x="2551" y="4592"/>
                    <a:pt x="2490" y="4561"/>
                  </a:cubicBezTo>
                  <a:cubicBezTo>
                    <a:pt x="2460" y="4561"/>
                    <a:pt x="2430" y="4561"/>
                    <a:pt x="2430" y="4501"/>
                  </a:cubicBezTo>
                  <a:cubicBezTo>
                    <a:pt x="2430" y="4531"/>
                    <a:pt x="2414" y="4538"/>
                    <a:pt x="2395" y="4538"/>
                  </a:cubicBezTo>
                  <a:cubicBezTo>
                    <a:pt x="2376" y="4538"/>
                    <a:pt x="2354" y="4531"/>
                    <a:pt x="2338" y="4531"/>
                  </a:cubicBezTo>
                  <a:cubicBezTo>
                    <a:pt x="2338" y="4531"/>
                    <a:pt x="2399" y="4440"/>
                    <a:pt x="2460" y="4409"/>
                  </a:cubicBezTo>
                  <a:cubicBezTo>
                    <a:pt x="2551" y="4349"/>
                    <a:pt x="2612" y="4257"/>
                    <a:pt x="2673" y="4045"/>
                  </a:cubicBezTo>
                  <a:cubicBezTo>
                    <a:pt x="2703" y="3953"/>
                    <a:pt x="2734" y="3832"/>
                    <a:pt x="2794" y="3771"/>
                  </a:cubicBezTo>
                  <a:cubicBezTo>
                    <a:pt x="2794" y="3680"/>
                    <a:pt x="2825" y="3649"/>
                    <a:pt x="2764" y="3619"/>
                  </a:cubicBezTo>
                  <a:lnTo>
                    <a:pt x="2794" y="3528"/>
                  </a:lnTo>
                  <a:cubicBezTo>
                    <a:pt x="2855" y="3497"/>
                    <a:pt x="2886" y="3406"/>
                    <a:pt x="2825" y="3406"/>
                  </a:cubicBezTo>
                  <a:cubicBezTo>
                    <a:pt x="2794" y="3345"/>
                    <a:pt x="2855" y="3315"/>
                    <a:pt x="2886" y="3254"/>
                  </a:cubicBezTo>
                  <a:cubicBezTo>
                    <a:pt x="2977" y="3193"/>
                    <a:pt x="2977" y="3193"/>
                    <a:pt x="2855" y="3193"/>
                  </a:cubicBezTo>
                  <a:cubicBezTo>
                    <a:pt x="2794" y="3193"/>
                    <a:pt x="2734" y="3285"/>
                    <a:pt x="2734" y="3315"/>
                  </a:cubicBezTo>
                  <a:lnTo>
                    <a:pt x="2673" y="3467"/>
                  </a:lnTo>
                  <a:lnTo>
                    <a:pt x="2673" y="3315"/>
                  </a:lnTo>
                  <a:cubicBezTo>
                    <a:pt x="2673" y="3254"/>
                    <a:pt x="2673" y="3163"/>
                    <a:pt x="2612" y="3133"/>
                  </a:cubicBezTo>
                  <a:cubicBezTo>
                    <a:pt x="2612" y="3133"/>
                    <a:pt x="2582" y="3133"/>
                    <a:pt x="2582" y="3102"/>
                  </a:cubicBezTo>
                  <a:lnTo>
                    <a:pt x="2673" y="3102"/>
                  </a:lnTo>
                  <a:cubicBezTo>
                    <a:pt x="2703" y="3163"/>
                    <a:pt x="2764" y="3193"/>
                    <a:pt x="2794" y="3193"/>
                  </a:cubicBezTo>
                  <a:cubicBezTo>
                    <a:pt x="2886" y="3163"/>
                    <a:pt x="2977" y="3042"/>
                    <a:pt x="2886" y="3011"/>
                  </a:cubicBezTo>
                  <a:cubicBezTo>
                    <a:pt x="2916" y="2981"/>
                    <a:pt x="2916" y="2981"/>
                    <a:pt x="2946" y="2920"/>
                  </a:cubicBezTo>
                  <a:cubicBezTo>
                    <a:pt x="2957" y="2926"/>
                    <a:pt x="2967" y="2928"/>
                    <a:pt x="2974" y="2928"/>
                  </a:cubicBezTo>
                  <a:cubicBezTo>
                    <a:pt x="3005" y="2928"/>
                    <a:pt x="2996" y="2878"/>
                    <a:pt x="2946" y="2829"/>
                  </a:cubicBezTo>
                  <a:cubicBezTo>
                    <a:pt x="2855" y="2768"/>
                    <a:pt x="2886" y="2707"/>
                    <a:pt x="2977" y="2677"/>
                  </a:cubicBezTo>
                  <a:cubicBezTo>
                    <a:pt x="3098" y="2616"/>
                    <a:pt x="3129" y="2434"/>
                    <a:pt x="3098" y="2403"/>
                  </a:cubicBezTo>
                  <a:cubicBezTo>
                    <a:pt x="3007" y="2373"/>
                    <a:pt x="3037" y="2251"/>
                    <a:pt x="3098" y="2221"/>
                  </a:cubicBezTo>
                  <a:cubicBezTo>
                    <a:pt x="3159" y="2160"/>
                    <a:pt x="3159" y="2130"/>
                    <a:pt x="3129" y="2069"/>
                  </a:cubicBezTo>
                  <a:cubicBezTo>
                    <a:pt x="3189" y="2069"/>
                    <a:pt x="3250" y="2038"/>
                    <a:pt x="3220" y="1978"/>
                  </a:cubicBezTo>
                  <a:cubicBezTo>
                    <a:pt x="3220" y="1978"/>
                    <a:pt x="3220" y="1964"/>
                    <a:pt x="3202" y="1964"/>
                  </a:cubicBezTo>
                  <a:cubicBezTo>
                    <a:pt x="3193" y="1964"/>
                    <a:pt x="3179" y="1968"/>
                    <a:pt x="3159" y="1978"/>
                  </a:cubicBezTo>
                  <a:cubicBezTo>
                    <a:pt x="3159" y="1978"/>
                    <a:pt x="3129" y="1917"/>
                    <a:pt x="3098" y="1856"/>
                  </a:cubicBezTo>
                  <a:cubicBezTo>
                    <a:pt x="3098" y="1886"/>
                    <a:pt x="3068" y="1886"/>
                    <a:pt x="3007" y="1886"/>
                  </a:cubicBezTo>
                  <a:cubicBezTo>
                    <a:pt x="2977" y="1856"/>
                    <a:pt x="3068" y="1704"/>
                    <a:pt x="3220" y="1643"/>
                  </a:cubicBezTo>
                  <a:lnTo>
                    <a:pt x="3311" y="1552"/>
                  </a:lnTo>
                  <a:lnTo>
                    <a:pt x="3250" y="1522"/>
                  </a:lnTo>
                  <a:cubicBezTo>
                    <a:pt x="3250" y="1497"/>
                    <a:pt x="3250" y="1453"/>
                    <a:pt x="3282" y="1453"/>
                  </a:cubicBezTo>
                  <a:cubicBezTo>
                    <a:pt x="3290" y="1453"/>
                    <a:pt x="3299" y="1455"/>
                    <a:pt x="3311" y="1461"/>
                  </a:cubicBezTo>
                  <a:cubicBezTo>
                    <a:pt x="3341" y="1461"/>
                    <a:pt x="3341" y="1461"/>
                    <a:pt x="3372" y="1431"/>
                  </a:cubicBezTo>
                  <a:cubicBezTo>
                    <a:pt x="3372" y="1431"/>
                    <a:pt x="3372" y="1370"/>
                    <a:pt x="3341" y="1370"/>
                  </a:cubicBezTo>
                  <a:cubicBezTo>
                    <a:pt x="3250" y="1339"/>
                    <a:pt x="3250" y="1339"/>
                    <a:pt x="3311" y="1309"/>
                  </a:cubicBezTo>
                  <a:cubicBezTo>
                    <a:pt x="3402" y="1279"/>
                    <a:pt x="3402" y="1218"/>
                    <a:pt x="3341" y="1157"/>
                  </a:cubicBezTo>
                  <a:cubicBezTo>
                    <a:pt x="3250" y="1127"/>
                    <a:pt x="3250" y="1127"/>
                    <a:pt x="3341" y="1127"/>
                  </a:cubicBezTo>
                  <a:cubicBezTo>
                    <a:pt x="3402" y="1127"/>
                    <a:pt x="3463" y="1096"/>
                    <a:pt x="3463" y="1035"/>
                  </a:cubicBezTo>
                  <a:lnTo>
                    <a:pt x="3433" y="1035"/>
                  </a:lnTo>
                  <a:cubicBezTo>
                    <a:pt x="3341" y="1005"/>
                    <a:pt x="3341" y="975"/>
                    <a:pt x="3402" y="944"/>
                  </a:cubicBezTo>
                  <a:cubicBezTo>
                    <a:pt x="3433" y="944"/>
                    <a:pt x="3463" y="883"/>
                    <a:pt x="3433" y="792"/>
                  </a:cubicBezTo>
                  <a:cubicBezTo>
                    <a:pt x="3458" y="717"/>
                    <a:pt x="3462" y="663"/>
                    <a:pt x="3497" y="663"/>
                  </a:cubicBezTo>
                  <a:cubicBezTo>
                    <a:pt x="3504" y="663"/>
                    <a:pt x="3513" y="665"/>
                    <a:pt x="3524" y="671"/>
                  </a:cubicBezTo>
                  <a:cubicBezTo>
                    <a:pt x="3615" y="671"/>
                    <a:pt x="3615" y="671"/>
                    <a:pt x="3524" y="610"/>
                  </a:cubicBezTo>
                  <a:cubicBezTo>
                    <a:pt x="3493" y="549"/>
                    <a:pt x="3493" y="549"/>
                    <a:pt x="3554" y="488"/>
                  </a:cubicBezTo>
                  <a:cubicBezTo>
                    <a:pt x="3615" y="427"/>
                    <a:pt x="3615" y="427"/>
                    <a:pt x="3585" y="367"/>
                  </a:cubicBezTo>
                  <a:cubicBezTo>
                    <a:pt x="3554" y="367"/>
                    <a:pt x="3524" y="359"/>
                    <a:pt x="3501" y="359"/>
                  </a:cubicBezTo>
                  <a:cubicBezTo>
                    <a:pt x="3478" y="359"/>
                    <a:pt x="3463" y="367"/>
                    <a:pt x="3463" y="397"/>
                  </a:cubicBezTo>
                  <a:cubicBezTo>
                    <a:pt x="3433" y="427"/>
                    <a:pt x="3433" y="427"/>
                    <a:pt x="3402" y="427"/>
                  </a:cubicBezTo>
                  <a:cubicBezTo>
                    <a:pt x="3402" y="427"/>
                    <a:pt x="3402" y="367"/>
                    <a:pt x="3433" y="336"/>
                  </a:cubicBezTo>
                  <a:cubicBezTo>
                    <a:pt x="3433" y="276"/>
                    <a:pt x="3463" y="245"/>
                    <a:pt x="3433" y="124"/>
                  </a:cubicBezTo>
                  <a:cubicBezTo>
                    <a:pt x="3415" y="38"/>
                    <a:pt x="3379" y="1"/>
                    <a:pt x="335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14"/>
            <p:cNvSpPr/>
            <p:nvPr/>
          </p:nvSpPr>
          <p:spPr>
            <a:xfrm>
              <a:off x="2501431" y="3583943"/>
              <a:ext cx="300242" cy="98559"/>
            </a:xfrm>
            <a:custGeom>
              <a:rect b="b" l="l" r="r" t="t"/>
              <a:pathLst>
                <a:path extrusionOk="0" h="5957" w="18147">
                  <a:moveTo>
                    <a:pt x="11946" y="118"/>
                  </a:moveTo>
                  <a:cubicBezTo>
                    <a:pt x="11946" y="118"/>
                    <a:pt x="11946" y="118"/>
                    <a:pt x="11946" y="179"/>
                  </a:cubicBezTo>
                  <a:cubicBezTo>
                    <a:pt x="11946" y="179"/>
                    <a:pt x="11946" y="209"/>
                    <a:pt x="11946" y="209"/>
                  </a:cubicBezTo>
                  <a:lnTo>
                    <a:pt x="11915" y="179"/>
                  </a:lnTo>
                  <a:cubicBezTo>
                    <a:pt x="11915" y="118"/>
                    <a:pt x="11946" y="118"/>
                    <a:pt x="11946" y="118"/>
                  </a:cubicBezTo>
                  <a:close/>
                  <a:moveTo>
                    <a:pt x="12407" y="372"/>
                  </a:moveTo>
                  <a:cubicBezTo>
                    <a:pt x="12422" y="372"/>
                    <a:pt x="12432" y="386"/>
                    <a:pt x="12432" y="422"/>
                  </a:cubicBezTo>
                  <a:cubicBezTo>
                    <a:pt x="12402" y="452"/>
                    <a:pt x="12402" y="452"/>
                    <a:pt x="12402" y="452"/>
                  </a:cubicBezTo>
                  <a:cubicBezTo>
                    <a:pt x="12341" y="452"/>
                    <a:pt x="12341" y="452"/>
                    <a:pt x="12371" y="392"/>
                  </a:cubicBezTo>
                  <a:cubicBezTo>
                    <a:pt x="12384" y="379"/>
                    <a:pt x="12397" y="372"/>
                    <a:pt x="12407" y="372"/>
                  </a:cubicBezTo>
                  <a:close/>
                  <a:moveTo>
                    <a:pt x="12554" y="422"/>
                  </a:moveTo>
                  <a:cubicBezTo>
                    <a:pt x="12584" y="422"/>
                    <a:pt x="12584" y="422"/>
                    <a:pt x="12584" y="452"/>
                  </a:cubicBezTo>
                  <a:lnTo>
                    <a:pt x="12554" y="452"/>
                  </a:lnTo>
                  <a:lnTo>
                    <a:pt x="12523" y="422"/>
                  </a:lnTo>
                  <a:close/>
                  <a:moveTo>
                    <a:pt x="13040" y="361"/>
                  </a:moveTo>
                  <a:cubicBezTo>
                    <a:pt x="13071" y="361"/>
                    <a:pt x="13040" y="422"/>
                    <a:pt x="13040" y="422"/>
                  </a:cubicBezTo>
                  <a:cubicBezTo>
                    <a:pt x="13040" y="422"/>
                    <a:pt x="13040" y="452"/>
                    <a:pt x="13040" y="452"/>
                  </a:cubicBezTo>
                  <a:cubicBezTo>
                    <a:pt x="13040" y="452"/>
                    <a:pt x="13010" y="392"/>
                    <a:pt x="13010" y="361"/>
                  </a:cubicBezTo>
                  <a:close/>
                  <a:moveTo>
                    <a:pt x="12797" y="422"/>
                  </a:moveTo>
                  <a:cubicBezTo>
                    <a:pt x="12827" y="452"/>
                    <a:pt x="12827" y="452"/>
                    <a:pt x="12827" y="483"/>
                  </a:cubicBezTo>
                  <a:lnTo>
                    <a:pt x="12797" y="483"/>
                  </a:lnTo>
                  <a:lnTo>
                    <a:pt x="12767" y="422"/>
                  </a:lnTo>
                  <a:close/>
                  <a:moveTo>
                    <a:pt x="12726" y="500"/>
                  </a:moveTo>
                  <a:cubicBezTo>
                    <a:pt x="12723" y="500"/>
                    <a:pt x="12716" y="503"/>
                    <a:pt x="12706" y="513"/>
                  </a:cubicBezTo>
                  <a:cubicBezTo>
                    <a:pt x="12726" y="513"/>
                    <a:pt x="12733" y="500"/>
                    <a:pt x="12726" y="500"/>
                  </a:cubicBezTo>
                  <a:close/>
                  <a:moveTo>
                    <a:pt x="10001" y="422"/>
                  </a:moveTo>
                  <a:cubicBezTo>
                    <a:pt x="10001" y="483"/>
                    <a:pt x="10001" y="513"/>
                    <a:pt x="9970" y="513"/>
                  </a:cubicBezTo>
                  <a:lnTo>
                    <a:pt x="9940" y="544"/>
                  </a:lnTo>
                  <a:cubicBezTo>
                    <a:pt x="9940" y="483"/>
                    <a:pt x="9970" y="452"/>
                    <a:pt x="9970" y="452"/>
                  </a:cubicBezTo>
                  <a:lnTo>
                    <a:pt x="10001" y="422"/>
                  </a:lnTo>
                  <a:close/>
                  <a:moveTo>
                    <a:pt x="14773" y="422"/>
                  </a:moveTo>
                  <a:cubicBezTo>
                    <a:pt x="14803" y="422"/>
                    <a:pt x="14803" y="422"/>
                    <a:pt x="14803" y="452"/>
                  </a:cubicBezTo>
                  <a:cubicBezTo>
                    <a:pt x="14803" y="513"/>
                    <a:pt x="14773" y="544"/>
                    <a:pt x="14742" y="544"/>
                  </a:cubicBezTo>
                  <a:cubicBezTo>
                    <a:pt x="14712" y="544"/>
                    <a:pt x="14742" y="452"/>
                    <a:pt x="14773" y="422"/>
                  </a:cubicBezTo>
                  <a:close/>
                  <a:moveTo>
                    <a:pt x="13977" y="440"/>
                  </a:moveTo>
                  <a:cubicBezTo>
                    <a:pt x="13980" y="440"/>
                    <a:pt x="13982" y="444"/>
                    <a:pt x="13982" y="452"/>
                  </a:cubicBezTo>
                  <a:cubicBezTo>
                    <a:pt x="13982" y="452"/>
                    <a:pt x="13982" y="513"/>
                    <a:pt x="13952" y="544"/>
                  </a:cubicBezTo>
                  <a:cubicBezTo>
                    <a:pt x="13952" y="544"/>
                    <a:pt x="13938" y="571"/>
                    <a:pt x="13929" y="571"/>
                  </a:cubicBezTo>
                  <a:cubicBezTo>
                    <a:pt x="13925" y="571"/>
                    <a:pt x="13922" y="564"/>
                    <a:pt x="13922" y="544"/>
                  </a:cubicBezTo>
                  <a:lnTo>
                    <a:pt x="13952" y="513"/>
                  </a:lnTo>
                  <a:cubicBezTo>
                    <a:pt x="13952" y="469"/>
                    <a:pt x="13968" y="440"/>
                    <a:pt x="13977" y="440"/>
                  </a:cubicBezTo>
                  <a:close/>
                  <a:moveTo>
                    <a:pt x="12464" y="605"/>
                  </a:moveTo>
                  <a:cubicBezTo>
                    <a:pt x="12463" y="614"/>
                    <a:pt x="12463" y="624"/>
                    <a:pt x="12463" y="635"/>
                  </a:cubicBezTo>
                  <a:cubicBezTo>
                    <a:pt x="12467" y="639"/>
                    <a:pt x="12470" y="643"/>
                    <a:pt x="12472" y="646"/>
                  </a:cubicBezTo>
                  <a:lnTo>
                    <a:pt x="12472" y="646"/>
                  </a:lnTo>
                  <a:cubicBezTo>
                    <a:pt x="12469" y="639"/>
                    <a:pt x="12466" y="626"/>
                    <a:pt x="12464" y="605"/>
                  </a:cubicBezTo>
                  <a:close/>
                  <a:moveTo>
                    <a:pt x="12472" y="646"/>
                  </a:moveTo>
                  <a:cubicBezTo>
                    <a:pt x="12474" y="651"/>
                    <a:pt x="12476" y="653"/>
                    <a:pt x="12476" y="653"/>
                  </a:cubicBezTo>
                  <a:cubicBezTo>
                    <a:pt x="12476" y="653"/>
                    <a:pt x="12475" y="650"/>
                    <a:pt x="12472" y="646"/>
                  </a:cubicBezTo>
                  <a:close/>
                  <a:moveTo>
                    <a:pt x="9028" y="574"/>
                  </a:moveTo>
                  <a:cubicBezTo>
                    <a:pt x="9058" y="574"/>
                    <a:pt x="9058" y="574"/>
                    <a:pt x="9058" y="635"/>
                  </a:cubicBezTo>
                  <a:cubicBezTo>
                    <a:pt x="9089" y="665"/>
                    <a:pt x="9028" y="665"/>
                    <a:pt x="8997" y="665"/>
                  </a:cubicBezTo>
                  <a:cubicBezTo>
                    <a:pt x="8967" y="635"/>
                    <a:pt x="8997" y="574"/>
                    <a:pt x="9028" y="574"/>
                  </a:cubicBezTo>
                  <a:close/>
                  <a:moveTo>
                    <a:pt x="7052" y="665"/>
                  </a:moveTo>
                  <a:cubicBezTo>
                    <a:pt x="7083" y="726"/>
                    <a:pt x="7083" y="756"/>
                    <a:pt x="7052" y="756"/>
                  </a:cubicBezTo>
                  <a:lnTo>
                    <a:pt x="7022" y="756"/>
                  </a:lnTo>
                  <a:cubicBezTo>
                    <a:pt x="7022" y="726"/>
                    <a:pt x="7022" y="665"/>
                    <a:pt x="7022" y="665"/>
                  </a:cubicBezTo>
                  <a:close/>
                  <a:moveTo>
                    <a:pt x="7417" y="848"/>
                  </a:moveTo>
                  <a:cubicBezTo>
                    <a:pt x="7417" y="908"/>
                    <a:pt x="7447" y="939"/>
                    <a:pt x="7417" y="939"/>
                  </a:cubicBezTo>
                  <a:lnTo>
                    <a:pt x="7387" y="908"/>
                  </a:lnTo>
                  <a:lnTo>
                    <a:pt x="7387" y="878"/>
                  </a:lnTo>
                  <a:lnTo>
                    <a:pt x="7417" y="848"/>
                  </a:lnTo>
                  <a:close/>
                  <a:moveTo>
                    <a:pt x="6742" y="1071"/>
                  </a:moveTo>
                  <a:cubicBezTo>
                    <a:pt x="6748" y="1071"/>
                    <a:pt x="6748" y="1086"/>
                    <a:pt x="6748" y="1121"/>
                  </a:cubicBezTo>
                  <a:cubicBezTo>
                    <a:pt x="6779" y="1152"/>
                    <a:pt x="6748" y="1212"/>
                    <a:pt x="6748" y="1212"/>
                  </a:cubicBezTo>
                  <a:cubicBezTo>
                    <a:pt x="6748" y="1212"/>
                    <a:pt x="6748" y="1121"/>
                    <a:pt x="6718" y="1091"/>
                  </a:cubicBezTo>
                  <a:cubicBezTo>
                    <a:pt x="6730" y="1078"/>
                    <a:pt x="6738" y="1071"/>
                    <a:pt x="6742" y="1071"/>
                  </a:cubicBezTo>
                  <a:close/>
                  <a:moveTo>
                    <a:pt x="6231" y="1273"/>
                  </a:moveTo>
                  <a:cubicBezTo>
                    <a:pt x="6231" y="1303"/>
                    <a:pt x="6231" y="1334"/>
                    <a:pt x="6231" y="1364"/>
                  </a:cubicBezTo>
                  <a:lnTo>
                    <a:pt x="6201" y="1303"/>
                  </a:lnTo>
                  <a:lnTo>
                    <a:pt x="6201" y="1273"/>
                  </a:lnTo>
                  <a:close/>
                  <a:moveTo>
                    <a:pt x="18023" y="1223"/>
                  </a:moveTo>
                  <a:cubicBezTo>
                    <a:pt x="18040" y="1223"/>
                    <a:pt x="18011" y="1287"/>
                    <a:pt x="17964" y="1334"/>
                  </a:cubicBezTo>
                  <a:cubicBezTo>
                    <a:pt x="17934" y="1364"/>
                    <a:pt x="17919" y="1379"/>
                    <a:pt x="17915" y="1379"/>
                  </a:cubicBezTo>
                  <a:cubicBezTo>
                    <a:pt x="17911" y="1379"/>
                    <a:pt x="17919" y="1364"/>
                    <a:pt x="17934" y="1334"/>
                  </a:cubicBezTo>
                  <a:cubicBezTo>
                    <a:pt x="17964" y="1273"/>
                    <a:pt x="17964" y="1243"/>
                    <a:pt x="17995" y="1243"/>
                  </a:cubicBezTo>
                  <a:cubicBezTo>
                    <a:pt x="18009" y="1229"/>
                    <a:pt x="18018" y="1223"/>
                    <a:pt x="18023" y="1223"/>
                  </a:cubicBezTo>
                  <a:close/>
                  <a:moveTo>
                    <a:pt x="4469" y="1516"/>
                  </a:moveTo>
                  <a:cubicBezTo>
                    <a:pt x="4469" y="1518"/>
                    <a:pt x="4469" y="1520"/>
                    <a:pt x="4469" y="1521"/>
                  </a:cubicBezTo>
                  <a:lnTo>
                    <a:pt x="4469" y="1521"/>
                  </a:lnTo>
                  <a:cubicBezTo>
                    <a:pt x="4484" y="1516"/>
                    <a:pt x="4485" y="1516"/>
                    <a:pt x="4469" y="1516"/>
                  </a:cubicBezTo>
                  <a:close/>
                  <a:moveTo>
                    <a:pt x="3830" y="1547"/>
                  </a:moveTo>
                  <a:cubicBezTo>
                    <a:pt x="3800" y="1577"/>
                    <a:pt x="3800" y="1577"/>
                    <a:pt x="3830" y="1607"/>
                  </a:cubicBezTo>
                  <a:lnTo>
                    <a:pt x="3891" y="1577"/>
                  </a:lnTo>
                  <a:cubicBezTo>
                    <a:pt x="3861" y="1547"/>
                    <a:pt x="3861" y="1547"/>
                    <a:pt x="3830" y="1547"/>
                  </a:cubicBezTo>
                  <a:close/>
                  <a:moveTo>
                    <a:pt x="4742" y="1668"/>
                  </a:moveTo>
                  <a:cubicBezTo>
                    <a:pt x="4772" y="1729"/>
                    <a:pt x="4772" y="1759"/>
                    <a:pt x="4742" y="1759"/>
                  </a:cubicBezTo>
                  <a:lnTo>
                    <a:pt x="4712" y="1729"/>
                  </a:lnTo>
                  <a:lnTo>
                    <a:pt x="4712" y="1668"/>
                  </a:lnTo>
                  <a:close/>
                  <a:moveTo>
                    <a:pt x="4553" y="1717"/>
                  </a:moveTo>
                  <a:cubicBezTo>
                    <a:pt x="4563" y="1717"/>
                    <a:pt x="4587" y="1740"/>
                    <a:pt x="4621" y="1790"/>
                  </a:cubicBezTo>
                  <a:cubicBezTo>
                    <a:pt x="4621" y="1820"/>
                    <a:pt x="4621" y="1820"/>
                    <a:pt x="4621" y="1820"/>
                  </a:cubicBezTo>
                  <a:cubicBezTo>
                    <a:pt x="4621" y="1820"/>
                    <a:pt x="4560" y="1790"/>
                    <a:pt x="4560" y="1759"/>
                  </a:cubicBezTo>
                  <a:cubicBezTo>
                    <a:pt x="4546" y="1732"/>
                    <a:pt x="4545" y="1717"/>
                    <a:pt x="4553" y="1717"/>
                  </a:cubicBezTo>
                  <a:close/>
                  <a:moveTo>
                    <a:pt x="4259" y="1994"/>
                  </a:moveTo>
                  <a:cubicBezTo>
                    <a:pt x="4267" y="1994"/>
                    <a:pt x="4286" y="2033"/>
                    <a:pt x="4286" y="2033"/>
                  </a:cubicBezTo>
                  <a:cubicBezTo>
                    <a:pt x="4296" y="2043"/>
                    <a:pt x="4296" y="2046"/>
                    <a:pt x="4292" y="2046"/>
                  </a:cubicBezTo>
                  <a:cubicBezTo>
                    <a:pt x="4283" y="2046"/>
                    <a:pt x="4256" y="2033"/>
                    <a:pt x="4256" y="2033"/>
                  </a:cubicBezTo>
                  <a:cubicBezTo>
                    <a:pt x="4195" y="2003"/>
                    <a:pt x="4195" y="2003"/>
                    <a:pt x="4256" y="2003"/>
                  </a:cubicBezTo>
                  <a:cubicBezTo>
                    <a:pt x="4256" y="1997"/>
                    <a:pt x="4257" y="1994"/>
                    <a:pt x="4259" y="1994"/>
                  </a:cubicBezTo>
                  <a:close/>
                  <a:moveTo>
                    <a:pt x="3587" y="2003"/>
                  </a:moveTo>
                  <a:lnTo>
                    <a:pt x="3557" y="2033"/>
                  </a:lnTo>
                  <a:cubicBezTo>
                    <a:pt x="3587" y="2063"/>
                    <a:pt x="3648" y="2094"/>
                    <a:pt x="3648" y="2094"/>
                  </a:cubicBezTo>
                  <a:cubicBezTo>
                    <a:pt x="3648" y="2094"/>
                    <a:pt x="3648" y="2033"/>
                    <a:pt x="3648" y="2033"/>
                  </a:cubicBezTo>
                  <a:cubicBezTo>
                    <a:pt x="3648" y="2033"/>
                    <a:pt x="3617" y="2003"/>
                    <a:pt x="3587" y="2003"/>
                  </a:cubicBezTo>
                  <a:close/>
                  <a:moveTo>
                    <a:pt x="3872" y="2177"/>
                  </a:moveTo>
                  <a:cubicBezTo>
                    <a:pt x="3883" y="2177"/>
                    <a:pt x="3891" y="2185"/>
                    <a:pt x="3891" y="2215"/>
                  </a:cubicBezTo>
                  <a:cubicBezTo>
                    <a:pt x="3891" y="2215"/>
                    <a:pt x="3921" y="2246"/>
                    <a:pt x="3891" y="2246"/>
                  </a:cubicBezTo>
                  <a:lnTo>
                    <a:pt x="3830" y="2246"/>
                  </a:lnTo>
                  <a:cubicBezTo>
                    <a:pt x="3830" y="2185"/>
                    <a:pt x="3830" y="2185"/>
                    <a:pt x="3830" y="2185"/>
                  </a:cubicBezTo>
                  <a:cubicBezTo>
                    <a:pt x="3845" y="2185"/>
                    <a:pt x="3861" y="2177"/>
                    <a:pt x="3872" y="2177"/>
                  </a:cubicBezTo>
                  <a:close/>
                  <a:moveTo>
                    <a:pt x="3435" y="2246"/>
                  </a:moveTo>
                  <a:cubicBezTo>
                    <a:pt x="3435" y="2246"/>
                    <a:pt x="3435" y="2246"/>
                    <a:pt x="3465" y="2276"/>
                  </a:cubicBezTo>
                  <a:lnTo>
                    <a:pt x="3405" y="2276"/>
                  </a:lnTo>
                  <a:lnTo>
                    <a:pt x="3435" y="2246"/>
                  </a:lnTo>
                  <a:close/>
                  <a:moveTo>
                    <a:pt x="3241" y="2336"/>
                  </a:moveTo>
                  <a:cubicBezTo>
                    <a:pt x="3262" y="2336"/>
                    <a:pt x="3294" y="2369"/>
                    <a:pt x="3313" y="2428"/>
                  </a:cubicBezTo>
                  <a:cubicBezTo>
                    <a:pt x="3283" y="2428"/>
                    <a:pt x="3283" y="2428"/>
                    <a:pt x="3253" y="2459"/>
                  </a:cubicBezTo>
                  <a:cubicBezTo>
                    <a:pt x="3222" y="2398"/>
                    <a:pt x="3222" y="2367"/>
                    <a:pt x="3222" y="2367"/>
                  </a:cubicBezTo>
                  <a:cubicBezTo>
                    <a:pt x="3222" y="2346"/>
                    <a:pt x="3230" y="2336"/>
                    <a:pt x="3241" y="2336"/>
                  </a:cubicBezTo>
                  <a:close/>
                  <a:moveTo>
                    <a:pt x="3222" y="2671"/>
                  </a:moveTo>
                  <a:lnTo>
                    <a:pt x="3253" y="2702"/>
                  </a:lnTo>
                  <a:cubicBezTo>
                    <a:pt x="3231" y="2723"/>
                    <a:pt x="3225" y="2745"/>
                    <a:pt x="3223" y="2745"/>
                  </a:cubicBezTo>
                  <a:cubicBezTo>
                    <a:pt x="3222" y="2745"/>
                    <a:pt x="3222" y="2741"/>
                    <a:pt x="3222" y="2732"/>
                  </a:cubicBezTo>
                  <a:cubicBezTo>
                    <a:pt x="3192" y="2732"/>
                    <a:pt x="3192" y="2671"/>
                    <a:pt x="3222" y="2671"/>
                  </a:cubicBezTo>
                  <a:close/>
                  <a:moveTo>
                    <a:pt x="2496" y="2751"/>
                  </a:moveTo>
                  <a:cubicBezTo>
                    <a:pt x="2499" y="2751"/>
                    <a:pt x="2506" y="2773"/>
                    <a:pt x="2523" y="2823"/>
                  </a:cubicBezTo>
                  <a:cubicBezTo>
                    <a:pt x="2523" y="2854"/>
                    <a:pt x="2523" y="2914"/>
                    <a:pt x="2523" y="2914"/>
                  </a:cubicBezTo>
                  <a:cubicBezTo>
                    <a:pt x="2523" y="2914"/>
                    <a:pt x="2523" y="2884"/>
                    <a:pt x="2493" y="2793"/>
                  </a:cubicBezTo>
                  <a:cubicBezTo>
                    <a:pt x="2493" y="2766"/>
                    <a:pt x="2493" y="2751"/>
                    <a:pt x="2496" y="2751"/>
                  </a:cubicBezTo>
                  <a:close/>
                  <a:moveTo>
                    <a:pt x="2766" y="2823"/>
                  </a:moveTo>
                  <a:cubicBezTo>
                    <a:pt x="2797" y="2854"/>
                    <a:pt x="2797" y="2884"/>
                    <a:pt x="2797" y="2884"/>
                  </a:cubicBezTo>
                  <a:lnTo>
                    <a:pt x="2766" y="2914"/>
                  </a:lnTo>
                  <a:cubicBezTo>
                    <a:pt x="2736" y="2884"/>
                    <a:pt x="2736" y="2823"/>
                    <a:pt x="2736" y="2823"/>
                  </a:cubicBezTo>
                  <a:close/>
                  <a:moveTo>
                    <a:pt x="4523" y="2834"/>
                  </a:moveTo>
                  <a:cubicBezTo>
                    <a:pt x="4519" y="2834"/>
                    <a:pt x="4512" y="2841"/>
                    <a:pt x="4499" y="2854"/>
                  </a:cubicBezTo>
                  <a:cubicBezTo>
                    <a:pt x="4499" y="2854"/>
                    <a:pt x="4499" y="2884"/>
                    <a:pt x="4529" y="2945"/>
                  </a:cubicBezTo>
                  <a:cubicBezTo>
                    <a:pt x="4529" y="2956"/>
                    <a:pt x="4533" y="2963"/>
                    <a:pt x="4537" y="2963"/>
                  </a:cubicBezTo>
                  <a:cubicBezTo>
                    <a:pt x="4543" y="2963"/>
                    <a:pt x="4549" y="2942"/>
                    <a:pt x="4529" y="2884"/>
                  </a:cubicBezTo>
                  <a:cubicBezTo>
                    <a:pt x="4529" y="2848"/>
                    <a:pt x="4529" y="2834"/>
                    <a:pt x="4523" y="2834"/>
                  </a:cubicBezTo>
                  <a:close/>
                  <a:moveTo>
                    <a:pt x="2006" y="3188"/>
                  </a:moveTo>
                  <a:lnTo>
                    <a:pt x="2037" y="3249"/>
                  </a:lnTo>
                  <a:lnTo>
                    <a:pt x="2037" y="3279"/>
                  </a:lnTo>
                  <a:lnTo>
                    <a:pt x="2006" y="3279"/>
                  </a:lnTo>
                  <a:cubicBezTo>
                    <a:pt x="1976" y="3249"/>
                    <a:pt x="1976" y="3218"/>
                    <a:pt x="2006" y="3188"/>
                  </a:cubicBezTo>
                  <a:close/>
                  <a:moveTo>
                    <a:pt x="2146" y="3180"/>
                  </a:moveTo>
                  <a:cubicBezTo>
                    <a:pt x="2151" y="3180"/>
                    <a:pt x="2165" y="3195"/>
                    <a:pt x="2189" y="3218"/>
                  </a:cubicBezTo>
                  <a:cubicBezTo>
                    <a:pt x="2219" y="3279"/>
                    <a:pt x="2250" y="3310"/>
                    <a:pt x="2219" y="3370"/>
                  </a:cubicBezTo>
                  <a:cubicBezTo>
                    <a:pt x="2219" y="3370"/>
                    <a:pt x="2189" y="3401"/>
                    <a:pt x="2189" y="3401"/>
                  </a:cubicBezTo>
                  <a:cubicBezTo>
                    <a:pt x="2189" y="3401"/>
                    <a:pt x="2189" y="3340"/>
                    <a:pt x="2189" y="3310"/>
                  </a:cubicBezTo>
                  <a:cubicBezTo>
                    <a:pt x="2152" y="3217"/>
                    <a:pt x="2137" y="3180"/>
                    <a:pt x="2146" y="3180"/>
                  </a:cubicBezTo>
                  <a:close/>
                  <a:moveTo>
                    <a:pt x="1521" y="4086"/>
                  </a:moveTo>
                  <a:cubicBezTo>
                    <a:pt x="1503" y="4086"/>
                    <a:pt x="1490" y="4100"/>
                    <a:pt x="1490" y="4100"/>
                  </a:cubicBezTo>
                  <a:cubicBezTo>
                    <a:pt x="1429" y="4130"/>
                    <a:pt x="1429" y="4161"/>
                    <a:pt x="1459" y="4191"/>
                  </a:cubicBezTo>
                  <a:cubicBezTo>
                    <a:pt x="1468" y="4200"/>
                    <a:pt x="1477" y="4204"/>
                    <a:pt x="1486" y="4204"/>
                  </a:cubicBezTo>
                  <a:cubicBezTo>
                    <a:pt x="1508" y="4204"/>
                    <a:pt x="1529" y="4182"/>
                    <a:pt x="1551" y="4161"/>
                  </a:cubicBezTo>
                  <a:cubicBezTo>
                    <a:pt x="1581" y="4161"/>
                    <a:pt x="1551" y="4100"/>
                    <a:pt x="1551" y="4100"/>
                  </a:cubicBezTo>
                  <a:cubicBezTo>
                    <a:pt x="1540" y="4090"/>
                    <a:pt x="1530" y="4086"/>
                    <a:pt x="1521" y="4086"/>
                  </a:cubicBezTo>
                  <a:close/>
                  <a:moveTo>
                    <a:pt x="1343" y="4149"/>
                  </a:moveTo>
                  <a:cubicBezTo>
                    <a:pt x="1352" y="4149"/>
                    <a:pt x="1368" y="4177"/>
                    <a:pt x="1368" y="4221"/>
                  </a:cubicBezTo>
                  <a:cubicBezTo>
                    <a:pt x="1368" y="4252"/>
                    <a:pt x="1338" y="4282"/>
                    <a:pt x="1338" y="4282"/>
                  </a:cubicBezTo>
                  <a:cubicBezTo>
                    <a:pt x="1307" y="4252"/>
                    <a:pt x="1307" y="4161"/>
                    <a:pt x="1338" y="4161"/>
                  </a:cubicBezTo>
                  <a:cubicBezTo>
                    <a:pt x="1338" y="4153"/>
                    <a:pt x="1340" y="4149"/>
                    <a:pt x="1343" y="4149"/>
                  </a:cubicBezTo>
                  <a:close/>
                  <a:moveTo>
                    <a:pt x="274" y="5050"/>
                  </a:moveTo>
                  <a:cubicBezTo>
                    <a:pt x="266" y="5050"/>
                    <a:pt x="259" y="5057"/>
                    <a:pt x="244" y="5073"/>
                  </a:cubicBezTo>
                  <a:lnTo>
                    <a:pt x="304" y="5073"/>
                  </a:lnTo>
                  <a:cubicBezTo>
                    <a:pt x="289" y="5057"/>
                    <a:pt x="282" y="5050"/>
                    <a:pt x="274" y="5050"/>
                  </a:cubicBezTo>
                  <a:close/>
                  <a:moveTo>
                    <a:pt x="457" y="5211"/>
                  </a:moveTo>
                  <a:cubicBezTo>
                    <a:pt x="466" y="5211"/>
                    <a:pt x="477" y="5214"/>
                    <a:pt x="487" y="5225"/>
                  </a:cubicBezTo>
                  <a:lnTo>
                    <a:pt x="456" y="5225"/>
                  </a:lnTo>
                  <a:cubicBezTo>
                    <a:pt x="426" y="5225"/>
                    <a:pt x="456" y="5255"/>
                    <a:pt x="517" y="5255"/>
                  </a:cubicBezTo>
                  <a:cubicBezTo>
                    <a:pt x="547" y="5285"/>
                    <a:pt x="578" y="5285"/>
                    <a:pt x="578" y="5285"/>
                  </a:cubicBezTo>
                  <a:cubicBezTo>
                    <a:pt x="578" y="5301"/>
                    <a:pt x="563" y="5308"/>
                    <a:pt x="544" y="5308"/>
                  </a:cubicBezTo>
                  <a:cubicBezTo>
                    <a:pt x="525" y="5308"/>
                    <a:pt x="502" y="5301"/>
                    <a:pt x="487" y="5285"/>
                  </a:cubicBezTo>
                  <a:cubicBezTo>
                    <a:pt x="395" y="5285"/>
                    <a:pt x="395" y="5285"/>
                    <a:pt x="426" y="5225"/>
                  </a:cubicBezTo>
                  <a:cubicBezTo>
                    <a:pt x="426" y="5225"/>
                    <a:pt x="439" y="5211"/>
                    <a:pt x="457" y="5211"/>
                  </a:cubicBezTo>
                  <a:close/>
                  <a:moveTo>
                    <a:pt x="312" y="5445"/>
                  </a:moveTo>
                  <a:cubicBezTo>
                    <a:pt x="320" y="5445"/>
                    <a:pt x="335" y="5452"/>
                    <a:pt x="365" y="5468"/>
                  </a:cubicBezTo>
                  <a:cubicBezTo>
                    <a:pt x="365" y="5468"/>
                    <a:pt x="365" y="5498"/>
                    <a:pt x="365" y="5528"/>
                  </a:cubicBezTo>
                  <a:lnTo>
                    <a:pt x="304" y="5528"/>
                  </a:lnTo>
                  <a:cubicBezTo>
                    <a:pt x="274" y="5528"/>
                    <a:pt x="274" y="5498"/>
                    <a:pt x="304" y="5468"/>
                  </a:cubicBezTo>
                  <a:cubicBezTo>
                    <a:pt x="304" y="5452"/>
                    <a:pt x="304" y="5445"/>
                    <a:pt x="312" y="5445"/>
                  </a:cubicBezTo>
                  <a:close/>
                  <a:moveTo>
                    <a:pt x="882" y="5772"/>
                  </a:moveTo>
                  <a:lnTo>
                    <a:pt x="882" y="5802"/>
                  </a:lnTo>
                  <a:cubicBezTo>
                    <a:pt x="882" y="5802"/>
                    <a:pt x="912" y="5832"/>
                    <a:pt x="943" y="5863"/>
                  </a:cubicBezTo>
                  <a:lnTo>
                    <a:pt x="943" y="5832"/>
                  </a:lnTo>
                  <a:cubicBezTo>
                    <a:pt x="943" y="5832"/>
                    <a:pt x="912" y="5802"/>
                    <a:pt x="882" y="5772"/>
                  </a:cubicBezTo>
                  <a:close/>
                  <a:moveTo>
                    <a:pt x="11492" y="1"/>
                  </a:moveTo>
                  <a:cubicBezTo>
                    <a:pt x="11471" y="1"/>
                    <a:pt x="11450" y="36"/>
                    <a:pt x="11429" y="57"/>
                  </a:cubicBezTo>
                  <a:cubicBezTo>
                    <a:pt x="11399" y="103"/>
                    <a:pt x="11376" y="126"/>
                    <a:pt x="11365" y="126"/>
                  </a:cubicBezTo>
                  <a:cubicBezTo>
                    <a:pt x="11353" y="126"/>
                    <a:pt x="11353" y="103"/>
                    <a:pt x="11368" y="57"/>
                  </a:cubicBezTo>
                  <a:cubicBezTo>
                    <a:pt x="11379" y="25"/>
                    <a:pt x="11371" y="12"/>
                    <a:pt x="11355" y="12"/>
                  </a:cubicBezTo>
                  <a:cubicBezTo>
                    <a:pt x="11325" y="12"/>
                    <a:pt x="11267" y="59"/>
                    <a:pt x="11247" y="118"/>
                  </a:cubicBezTo>
                  <a:cubicBezTo>
                    <a:pt x="11230" y="168"/>
                    <a:pt x="11223" y="191"/>
                    <a:pt x="11219" y="191"/>
                  </a:cubicBezTo>
                  <a:cubicBezTo>
                    <a:pt x="11216" y="191"/>
                    <a:pt x="11216" y="176"/>
                    <a:pt x="11216" y="148"/>
                  </a:cubicBezTo>
                  <a:cubicBezTo>
                    <a:pt x="11216" y="118"/>
                    <a:pt x="11216" y="118"/>
                    <a:pt x="11216" y="118"/>
                  </a:cubicBezTo>
                  <a:cubicBezTo>
                    <a:pt x="11186" y="118"/>
                    <a:pt x="11156" y="118"/>
                    <a:pt x="11156" y="57"/>
                  </a:cubicBezTo>
                  <a:cubicBezTo>
                    <a:pt x="11156" y="57"/>
                    <a:pt x="11125" y="57"/>
                    <a:pt x="11095" y="118"/>
                  </a:cubicBezTo>
                  <a:cubicBezTo>
                    <a:pt x="11074" y="150"/>
                    <a:pt x="11052" y="163"/>
                    <a:pt x="11032" y="163"/>
                  </a:cubicBezTo>
                  <a:cubicBezTo>
                    <a:pt x="10995" y="163"/>
                    <a:pt x="10963" y="117"/>
                    <a:pt x="10943" y="57"/>
                  </a:cubicBezTo>
                  <a:lnTo>
                    <a:pt x="10912" y="118"/>
                  </a:lnTo>
                  <a:cubicBezTo>
                    <a:pt x="10895" y="171"/>
                    <a:pt x="10877" y="204"/>
                    <a:pt x="10865" y="204"/>
                  </a:cubicBezTo>
                  <a:cubicBezTo>
                    <a:pt x="10857" y="204"/>
                    <a:pt x="10852" y="187"/>
                    <a:pt x="10852" y="148"/>
                  </a:cubicBezTo>
                  <a:cubicBezTo>
                    <a:pt x="10852" y="140"/>
                    <a:pt x="10852" y="128"/>
                    <a:pt x="10852" y="118"/>
                  </a:cubicBezTo>
                  <a:cubicBezTo>
                    <a:pt x="10840" y="152"/>
                    <a:pt x="10821" y="165"/>
                    <a:pt x="10801" y="165"/>
                  </a:cubicBezTo>
                  <a:cubicBezTo>
                    <a:pt x="10767" y="165"/>
                    <a:pt x="10730" y="126"/>
                    <a:pt x="10730" y="88"/>
                  </a:cubicBezTo>
                  <a:cubicBezTo>
                    <a:pt x="10730" y="27"/>
                    <a:pt x="10730" y="27"/>
                    <a:pt x="10700" y="27"/>
                  </a:cubicBezTo>
                  <a:lnTo>
                    <a:pt x="10700" y="88"/>
                  </a:lnTo>
                  <a:cubicBezTo>
                    <a:pt x="10700" y="118"/>
                    <a:pt x="10700" y="179"/>
                    <a:pt x="10700" y="179"/>
                  </a:cubicBezTo>
                  <a:cubicBezTo>
                    <a:pt x="10669" y="179"/>
                    <a:pt x="10639" y="179"/>
                    <a:pt x="10639" y="118"/>
                  </a:cubicBezTo>
                  <a:cubicBezTo>
                    <a:pt x="10618" y="97"/>
                    <a:pt x="10597" y="62"/>
                    <a:pt x="10586" y="62"/>
                  </a:cubicBezTo>
                  <a:cubicBezTo>
                    <a:pt x="10581" y="62"/>
                    <a:pt x="10578" y="69"/>
                    <a:pt x="10578" y="88"/>
                  </a:cubicBezTo>
                  <a:cubicBezTo>
                    <a:pt x="10578" y="88"/>
                    <a:pt x="10578" y="88"/>
                    <a:pt x="10548" y="57"/>
                  </a:cubicBezTo>
                  <a:lnTo>
                    <a:pt x="10456" y="57"/>
                  </a:lnTo>
                  <a:cubicBezTo>
                    <a:pt x="10441" y="72"/>
                    <a:pt x="10418" y="80"/>
                    <a:pt x="10399" y="80"/>
                  </a:cubicBezTo>
                  <a:cubicBezTo>
                    <a:pt x="10380" y="80"/>
                    <a:pt x="10365" y="72"/>
                    <a:pt x="10365" y="57"/>
                  </a:cubicBezTo>
                  <a:cubicBezTo>
                    <a:pt x="10365" y="57"/>
                    <a:pt x="10335" y="57"/>
                    <a:pt x="10304" y="88"/>
                  </a:cubicBezTo>
                  <a:cubicBezTo>
                    <a:pt x="10244" y="88"/>
                    <a:pt x="10244" y="88"/>
                    <a:pt x="10244" y="57"/>
                  </a:cubicBezTo>
                  <a:cubicBezTo>
                    <a:pt x="10229" y="27"/>
                    <a:pt x="10221" y="12"/>
                    <a:pt x="10217" y="12"/>
                  </a:cubicBezTo>
                  <a:cubicBezTo>
                    <a:pt x="10213" y="12"/>
                    <a:pt x="10213" y="27"/>
                    <a:pt x="10213" y="57"/>
                  </a:cubicBezTo>
                  <a:cubicBezTo>
                    <a:pt x="10213" y="88"/>
                    <a:pt x="10183" y="88"/>
                    <a:pt x="10153" y="88"/>
                  </a:cubicBezTo>
                  <a:cubicBezTo>
                    <a:pt x="10153" y="118"/>
                    <a:pt x="10122" y="118"/>
                    <a:pt x="10122" y="118"/>
                  </a:cubicBezTo>
                  <a:cubicBezTo>
                    <a:pt x="10122" y="148"/>
                    <a:pt x="10122" y="148"/>
                    <a:pt x="10092" y="148"/>
                  </a:cubicBezTo>
                  <a:cubicBezTo>
                    <a:pt x="10061" y="148"/>
                    <a:pt x="10001" y="118"/>
                    <a:pt x="9970" y="118"/>
                  </a:cubicBezTo>
                  <a:cubicBezTo>
                    <a:pt x="9909" y="118"/>
                    <a:pt x="9909" y="118"/>
                    <a:pt x="9940" y="179"/>
                  </a:cubicBezTo>
                  <a:cubicBezTo>
                    <a:pt x="9946" y="172"/>
                    <a:pt x="9951" y="170"/>
                    <a:pt x="9955" y="170"/>
                  </a:cubicBezTo>
                  <a:cubicBezTo>
                    <a:pt x="9964" y="170"/>
                    <a:pt x="9961" y="188"/>
                    <a:pt x="9940" y="188"/>
                  </a:cubicBezTo>
                  <a:cubicBezTo>
                    <a:pt x="9932" y="188"/>
                    <a:pt x="9922" y="185"/>
                    <a:pt x="9909" y="179"/>
                  </a:cubicBezTo>
                  <a:cubicBezTo>
                    <a:pt x="9879" y="179"/>
                    <a:pt x="9818" y="148"/>
                    <a:pt x="9727" y="148"/>
                  </a:cubicBezTo>
                  <a:cubicBezTo>
                    <a:pt x="9636" y="148"/>
                    <a:pt x="9636" y="148"/>
                    <a:pt x="9636" y="179"/>
                  </a:cubicBezTo>
                  <a:cubicBezTo>
                    <a:pt x="9669" y="229"/>
                    <a:pt x="9675" y="252"/>
                    <a:pt x="9668" y="252"/>
                  </a:cubicBezTo>
                  <a:cubicBezTo>
                    <a:pt x="9663" y="252"/>
                    <a:pt x="9649" y="237"/>
                    <a:pt x="9636" y="209"/>
                  </a:cubicBezTo>
                  <a:cubicBezTo>
                    <a:pt x="9597" y="151"/>
                    <a:pt x="9571" y="130"/>
                    <a:pt x="9557" y="130"/>
                  </a:cubicBezTo>
                  <a:cubicBezTo>
                    <a:pt x="9549" y="130"/>
                    <a:pt x="9545" y="137"/>
                    <a:pt x="9545" y="148"/>
                  </a:cubicBezTo>
                  <a:cubicBezTo>
                    <a:pt x="9545" y="209"/>
                    <a:pt x="9545" y="209"/>
                    <a:pt x="9514" y="209"/>
                  </a:cubicBezTo>
                  <a:cubicBezTo>
                    <a:pt x="9514" y="184"/>
                    <a:pt x="9509" y="174"/>
                    <a:pt x="9498" y="174"/>
                  </a:cubicBezTo>
                  <a:cubicBezTo>
                    <a:pt x="9483" y="174"/>
                    <a:pt x="9458" y="192"/>
                    <a:pt x="9423" y="209"/>
                  </a:cubicBezTo>
                  <a:cubicBezTo>
                    <a:pt x="9423" y="209"/>
                    <a:pt x="9423" y="209"/>
                    <a:pt x="9393" y="179"/>
                  </a:cubicBezTo>
                  <a:lnTo>
                    <a:pt x="9362" y="179"/>
                  </a:lnTo>
                  <a:cubicBezTo>
                    <a:pt x="9347" y="224"/>
                    <a:pt x="9301" y="240"/>
                    <a:pt x="9256" y="240"/>
                  </a:cubicBezTo>
                  <a:cubicBezTo>
                    <a:pt x="9210" y="240"/>
                    <a:pt x="9165" y="224"/>
                    <a:pt x="9149" y="209"/>
                  </a:cubicBezTo>
                  <a:cubicBezTo>
                    <a:pt x="9149" y="209"/>
                    <a:pt x="9119" y="209"/>
                    <a:pt x="9119" y="240"/>
                  </a:cubicBezTo>
                  <a:cubicBezTo>
                    <a:pt x="9101" y="293"/>
                    <a:pt x="9084" y="325"/>
                    <a:pt x="9072" y="325"/>
                  </a:cubicBezTo>
                  <a:cubicBezTo>
                    <a:pt x="9064" y="325"/>
                    <a:pt x="9058" y="308"/>
                    <a:pt x="9058" y="270"/>
                  </a:cubicBezTo>
                  <a:cubicBezTo>
                    <a:pt x="9058" y="224"/>
                    <a:pt x="9058" y="202"/>
                    <a:pt x="9054" y="202"/>
                  </a:cubicBezTo>
                  <a:cubicBezTo>
                    <a:pt x="9051" y="202"/>
                    <a:pt x="9043" y="224"/>
                    <a:pt x="9028" y="270"/>
                  </a:cubicBezTo>
                  <a:cubicBezTo>
                    <a:pt x="9028" y="285"/>
                    <a:pt x="8997" y="300"/>
                    <a:pt x="8967" y="300"/>
                  </a:cubicBezTo>
                  <a:cubicBezTo>
                    <a:pt x="8937" y="300"/>
                    <a:pt x="8906" y="285"/>
                    <a:pt x="8906" y="240"/>
                  </a:cubicBezTo>
                  <a:cubicBezTo>
                    <a:pt x="8906" y="179"/>
                    <a:pt x="8906" y="148"/>
                    <a:pt x="8906" y="148"/>
                  </a:cubicBezTo>
                  <a:cubicBezTo>
                    <a:pt x="8876" y="209"/>
                    <a:pt x="8846" y="209"/>
                    <a:pt x="8846" y="209"/>
                  </a:cubicBezTo>
                  <a:cubicBezTo>
                    <a:pt x="8876" y="240"/>
                    <a:pt x="8846" y="240"/>
                    <a:pt x="8785" y="270"/>
                  </a:cubicBezTo>
                  <a:cubicBezTo>
                    <a:pt x="8724" y="270"/>
                    <a:pt x="8633" y="331"/>
                    <a:pt x="8602" y="331"/>
                  </a:cubicBezTo>
                  <a:cubicBezTo>
                    <a:pt x="8542" y="331"/>
                    <a:pt x="8481" y="331"/>
                    <a:pt x="8450" y="300"/>
                  </a:cubicBezTo>
                  <a:cubicBezTo>
                    <a:pt x="8420" y="300"/>
                    <a:pt x="8390" y="300"/>
                    <a:pt x="8359" y="361"/>
                  </a:cubicBezTo>
                  <a:cubicBezTo>
                    <a:pt x="8341" y="397"/>
                    <a:pt x="8324" y="412"/>
                    <a:pt x="8306" y="412"/>
                  </a:cubicBezTo>
                  <a:cubicBezTo>
                    <a:pt x="8293" y="412"/>
                    <a:pt x="8281" y="404"/>
                    <a:pt x="8268" y="392"/>
                  </a:cubicBezTo>
                  <a:cubicBezTo>
                    <a:pt x="8207" y="422"/>
                    <a:pt x="8207" y="452"/>
                    <a:pt x="8207" y="452"/>
                  </a:cubicBezTo>
                  <a:cubicBezTo>
                    <a:pt x="8185" y="408"/>
                    <a:pt x="8163" y="380"/>
                    <a:pt x="8152" y="380"/>
                  </a:cubicBezTo>
                  <a:cubicBezTo>
                    <a:pt x="8149" y="380"/>
                    <a:pt x="8146" y="383"/>
                    <a:pt x="8146" y="392"/>
                  </a:cubicBezTo>
                  <a:cubicBezTo>
                    <a:pt x="8146" y="452"/>
                    <a:pt x="8116" y="452"/>
                    <a:pt x="8086" y="452"/>
                  </a:cubicBezTo>
                  <a:cubicBezTo>
                    <a:pt x="8080" y="450"/>
                    <a:pt x="8069" y="448"/>
                    <a:pt x="8054" y="448"/>
                  </a:cubicBezTo>
                  <a:cubicBezTo>
                    <a:pt x="7895" y="448"/>
                    <a:pt x="7265" y="579"/>
                    <a:pt x="7265" y="635"/>
                  </a:cubicBezTo>
                  <a:lnTo>
                    <a:pt x="7204" y="635"/>
                  </a:lnTo>
                  <a:cubicBezTo>
                    <a:pt x="7174" y="635"/>
                    <a:pt x="7143" y="665"/>
                    <a:pt x="7143" y="665"/>
                  </a:cubicBezTo>
                  <a:cubicBezTo>
                    <a:pt x="7132" y="632"/>
                    <a:pt x="7109" y="619"/>
                    <a:pt x="7080" y="619"/>
                  </a:cubicBezTo>
                  <a:cubicBezTo>
                    <a:pt x="7032" y="619"/>
                    <a:pt x="6969" y="657"/>
                    <a:pt x="6931" y="696"/>
                  </a:cubicBezTo>
                  <a:cubicBezTo>
                    <a:pt x="6931" y="756"/>
                    <a:pt x="6900" y="756"/>
                    <a:pt x="6900" y="756"/>
                  </a:cubicBezTo>
                  <a:cubicBezTo>
                    <a:pt x="6886" y="715"/>
                    <a:pt x="6867" y="699"/>
                    <a:pt x="6843" y="699"/>
                  </a:cubicBezTo>
                  <a:cubicBezTo>
                    <a:pt x="6815" y="699"/>
                    <a:pt x="6782" y="723"/>
                    <a:pt x="6748" y="756"/>
                  </a:cubicBezTo>
                  <a:cubicBezTo>
                    <a:pt x="6748" y="802"/>
                    <a:pt x="6748" y="825"/>
                    <a:pt x="6744" y="825"/>
                  </a:cubicBezTo>
                  <a:cubicBezTo>
                    <a:pt x="6741" y="825"/>
                    <a:pt x="6733" y="802"/>
                    <a:pt x="6718" y="756"/>
                  </a:cubicBezTo>
                  <a:cubicBezTo>
                    <a:pt x="6706" y="720"/>
                    <a:pt x="6694" y="703"/>
                    <a:pt x="6682" y="703"/>
                  </a:cubicBezTo>
                  <a:cubicBezTo>
                    <a:pt x="6663" y="703"/>
                    <a:pt x="6645" y="744"/>
                    <a:pt x="6627" y="817"/>
                  </a:cubicBezTo>
                  <a:cubicBezTo>
                    <a:pt x="6627" y="853"/>
                    <a:pt x="6627" y="868"/>
                    <a:pt x="6621" y="868"/>
                  </a:cubicBezTo>
                  <a:cubicBezTo>
                    <a:pt x="6616" y="868"/>
                    <a:pt x="6609" y="860"/>
                    <a:pt x="6596" y="848"/>
                  </a:cubicBezTo>
                  <a:cubicBezTo>
                    <a:pt x="6563" y="797"/>
                    <a:pt x="6548" y="775"/>
                    <a:pt x="6541" y="775"/>
                  </a:cubicBezTo>
                  <a:cubicBezTo>
                    <a:pt x="6535" y="775"/>
                    <a:pt x="6535" y="790"/>
                    <a:pt x="6535" y="817"/>
                  </a:cubicBezTo>
                  <a:cubicBezTo>
                    <a:pt x="6535" y="863"/>
                    <a:pt x="6528" y="886"/>
                    <a:pt x="6516" y="886"/>
                  </a:cubicBezTo>
                  <a:cubicBezTo>
                    <a:pt x="6505" y="886"/>
                    <a:pt x="6490" y="863"/>
                    <a:pt x="6475" y="817"/>
                  </a:cubicBezTo>
                  <a:cubicBezTo>
                    <a:pt x="6434" y="790"/>
                    <a:pt x="6411" y="775"/>
                    <a:pt x="6399" y="775"/>
                  </a:cubicBezTo>
                  <a:cubicBezTo>
                    <a:pt x="6383" y="775"/>
                    <a:pt x="6383" y="797"/>
                    <a:pt x="6383" y="848"/>
                  </a:cubicBezTo>
                  <a:cubicBezTo>
                    <a:pt x="6383" y="901"/>
                    <a:pt x="6353" y="933"/>
                    <a:pt x="6321" y="933"/>
                  </a:cubicBezTo>
                  <a:cubicBezTo>
                    <a:pt x="6298" y="933"/>
                    <a:pt x="6275" y="916"/>
                    <a:pt x="6262" y="878"/>
                  </a:cubicBezTo>
                  <a:cubicBezTo>
                    <a:pt x="6247" y="878"/>
                    <a:pt x="6231" y="870"/>
                    <a:pt x="6220" y="870"/>
                  </a:cubicBezTo>
                  <a:cubicBezTo>
                    <a:pt x="6209" y="870"/>
                    <a:pt x="6201" y="878"/>
                    <a:pt x="6201" y="908"/>
                  </a:cubicBezTo>
                  <a:lnTo>
                    <a:pt x="6171" y="848"/>
                  </a:lnTo>
                  <a:lnTo>
                    <a:pt x="6140" y="878"/>
                  </a:lnTo>
                  <a:lnTo>
                    <a:pt x="6140" y="908"/>
                  </a:lnTo>
                  <a:cubicBezTo>
                    <a:pt x="6110" y="939"/>
                    <a:pt x="5988" y="939"/>
                    <a:pt x="5806" y="969"/>
                  </a:cubicBezTo>
                  <a:cubicBezTo>
                    <a:pt x="5563" y="1060"/>
                    <a:pt x="5532" y="1060"/>
                    <a:pt x="5563" y="1091"/>
                  </a:cubicBezTo>
                  <a:cubicBezTo>
                    <a:pt x="5580" y="1141"/>
                    <a:pt x="5578" y="1163"/>
                    <a:pt x="5563" y="1163"/>
                  </a:cubicBezTo>
                  <a:cubicBezTo>
                    <a:pt x="5550" y="1163"/>
                    <a:pt x="5529" y="1148"/>
                    <a:pt x="5502" y="1121"/>
                  </a:cubicBezTo>
                  <a:cubicBezTo>
                    <a:pt x="5502" y="1121"/>
                    <a:pt x="5475" y="1108"/>
                    <a:pt x="5439" y="1108"/>
                  </a:cubicBezTo>
                  <a:cubicBezTo>
                    <a:pt x="5421" y="1108"/>
                    <a:pt x="5401" y="1111"/>
                    <a:pt x="5380" y="1121"/>
                  </a:cubicBezTo>
                  <a:cubicBezTo>
                    <a:pt x="5360" y="1121"/>
                    <a:pt x="5326" y="1135"/>
                    <a:pt x="5306" y="1135"/>
                  </a:cubicBezTo>
                  <a:cubicBezTo>
                    <a:pt x="5296" y="1135"/>
                    <a:pt x="5289" y="1131"/>
                    <a:pt x="5289" y="1121"/>
                  </a:cubicBezTo>
                  <a:lnTo>
                    <a:pt x="5259" y="1121"/>
                  </a:lnTo>
                  <a:cubicBezTo>
                    <a:pt x="5234" y="1196"/>
                    <a:pt x="5147" y="1251"/>
                    <a:pt x="5066" y="1251"/>
                  </a:cubicBezTo>
                  <a:cubicBezTo>
                    <a:pt x="5049" y="1251"/>
                    <a:pt x="5032" y="1248"/>
                    <a:pt x="5016" y="1243"/>
                  </a:cubicBezTo>
                  <a:cubicBezTo>
                    <a:pt x="4985" y="1273"/>
                    <a:pt x="4955" y="1273"/>
                    <a:pt x="4924" y="1334"/>
                  </a:cubicBezTo>
                  <a:cubicBezTo>
                    <a:pt x="4907" y="1369"/>
                    <a:pt x="4899" y="1384"/>
                    <a:pt x="4890" y="1384"/>
                  </a:cubicBezTo>
                  <a:cubicBezTo>
                    <a:pt x="4884" y="1384"/>
                    <a:pt x="4876" y="1377"/>
                    <a:pt x="4864" y="1364"/>
                  </a:cubicBezTo>
                  <a:cubicBezTo>
                    <a:pt x="4852" y="1341"/>
                    <a:pt x="4823" y="1331"/>
                    <a:pt x="4793" y="1331"/>
                  </a:cubicBezTo>
                  <a:cubicBezTo>
                    <a:pt x="4744" y="1331"/>
                    <a:pt x="4693" y="1357"/>
                    <a:pt x="4712" y="1395"/>
                  </a:cubicBezTo>
                  <a:lnTo>
                    <a:pt x="4681" y="1364"/>
                  </a:lnTo>
                  <a:cubicBezTo>
                    <a:pt x="4675" y="1358"/>
                    <a:pt x="4671" y="1356"/>
                    <a:pt x="4667" y="1356"/>
                  </a:cubicBezTo>
                  <a:cubicBezTo>
                    <a:pt x="4651" y="1356"/>
                    <a:pt x="4651" y="1400"/>
                    <a:pt x="4651" y="1425"/>
                  </a:cubicBezTo>
                  <a:cubicBezTo>
                    <a:pt x="4666" y="1471"/>
                    <a:pt x="4674" y="1493"/>
                    <a:pt x="4666" y="1493"/>
                  </a:cubicBezTo>
                  <a:cubicBezTo>
                    <a:pt x="4658" y="1493"/>
                    <a:pt x="4636" y="1471"/>
                    <a:pt x="4590" y="1425"/>
                  </a:cubicBezTo>
                  <a:cubicBezTo>
                    <a:pt x="4573" y="1375"/>
                    <a:pt x="4557" y="1352"/>
                    <a:pt x="4550" y="1352"/>
                  </a:cubicBezTo>
                  <a:cubicBezTo>
                    <a:pt x="4545" y="1352"/>
                    <a:pt x="4546" y="1367"/>
                    <a:pt x="4560" y="1395"/>
                  </a:cubicBezTo>
                  <a:cubicBezTo>
                    <a:pt x="4560" y="1419"/>
                    <a:pt x="4560" y="1464"/>
                    <a:pt x="4528" y="1464"/>
                  </a:cubicBezTo>
                  <a:cubicBezTo>
                    <a:pt x="4520" y="1464"/>
                    <a:pt x="4511" y="1461"/>
                    <a:pt x="4499" y="1455"/>
                  </a:cubicBezTo>
                  <a:cubicBezTo>
                    <a:pt x="4499" y="1455"/>
                    <a:pt x="4469" y="1455"/>
                    <a:pt x="4499" y="1547"/>
                  </a:cubicBezTo>
                  <a:cubicBezTo>
                    <a:pt x="4529" y="1577"/>
                    <a:pt x="4499" y="1607"/>
                    <a:pt x="4469" y="1607"/>
                  </a:cubicBezTo>
                  <a:cubicBezTo>
                    <a:pt x="4469" y="1578"/>
                    <a:pt x="4469" y="1577"/>
                    <a:pt x="4469" y="1521"/>
                  </a:cubicBezTo>
                  <a:lnTo>
                    <a:pt x="4469" y="1521"/>
                  </a:lnTo>
                  <a:cubicBezTo>
                    <a:pt x="4456" y="1525"/>
                    <a:pt x="4435" y="1533"/>
                    <a:pt x="4408" y="1547"/>
                  </a:cubicBezTo>
                  <a:cubicBezTo>
                    <a:pt x="4408" y="1547"/>
                    <a:pt x="4347" y="1516"/>
                    <a:pt x="4317" y="1486"/>
                  </a:cubicBezTo>
                  <a:cubicBezTo>
                    <a:pt x="4305" y="1475"/>
                    <a:pt x="4294" y="1468"/>
                    <a:pt x="4288" y="1468"/>
                  </a:cubicBezTo>
                  <a:cubicBezTo>
                    <a:pt x="4276" y="1468"/>
                    <a:pt x="4278" y="1489"/>
                    <a:pt x="4317" y="1547"/>
                  </a:cubicBezTo>
                  <a:cubicBezTo>
                    <a:pt x="4347" y="1607"/>
                    <a:pt x="4347" y="1607"/>
                    <a:pt x="4317" y="1638"/>
                  </a:cubicBezTo>
                  <a:cubicBezTo>
                    <a:pt x="4286" y="1638"/>
                    <a:pt x="4256" y="1638"/>
                    <a:pt x="4256" y="1607"/>
                  </a:cubicBezTo>
                  <a:cubicBezTo>
                    <a:pt x="4225" y="1577"/>
                    <a:pt x="4225" y="1577"/>
                    <a:pt x="4165" y="1577"/>
                  </a:cubicBezTo>
                  <a:cubicBezTo>
                    <a:pt x="4104" y="1607"/>
                    <a:pt x="4104" y="1759"/>
                    <a:pt x="4104" y="1851"/>
                  </a:cubicBezTo>
                  <a:cubicBezTo>
                    <a:pt x="4137" y="1901"/>
                    <a:pt x="4152" y="1923"/>
                    <a:pt x="4149" y="1923"/>
                  </a:cubicBezTo>
                  <a:cubicBezTo>
                    <a:pt x="4146" y="1923"/>
                    <a:pt x="4131" y="1908"/>
                    <a:pt x="4104" y="1881"/>
                  </a:cubicBezTo>
                  <a:cubicBezTo>
                    <a:pt x="4089" y="1851"/>
                    <a:pt x="4073" y="1843"/>
                    <a:pt x="4062" y="1843"/>
                  </a:cubicBezTo>
                  <a:cubicBezTo>
                    <a:pt x="4051" y="1843"/>
                    <a:pt x="4043" y="1851"/>
                    <a:pt x="4043" y="1851"/>
                  </a:cubicBezTo>
                  <a:cubicBezTo>
                    <a:pt x="4043" y="1861"/>
                    <a:pt x="4040" y="1864"/>
                    <a:pt x="4036" y="1864"/>
                  </a:cubicBezTo>
                  <a:cubicBezTo>
                    <a:pt x="4029" y="1864"/>
                    <a:pt x="4023" y="1851"/>
                    <a:pt x="4043" y="1851"/>
                  </a:cubicBezTo>
                  <a:cubicBezTo>
                    <a:pt x="4013" y="1820"/>
                    <a:pt x="4043" y="1790"/>
                    <a:pt x="4043" y="1790"/>
                  </a:cubicBezTo>
                  <a:lnTo>
                    <a:pt x="4043" y="1759"/>
                  </a:lnTo>
                  <a:cubicBezTo>
                    <a:pt x="4016" y="1732"/>
                    <a:pt x="3994" y="1717"/>
                    <a:pt x="3982" y="1717"/>
                  </a:cubicBezTo>
                  <a:cubicBezTo>
                    <a:pt x="3967" y="1717"/>
                    <a:pt x="3965" y="1740"/>
                    <a:pt x="3982" y="1790"/>
                  </a:cubicBezTo>
                  <a:cubicBezTo>
                    <a:pt x="3982" y="1805"/>
                    <a:pt x="3982" y="1813"/>
                    <a:pt x="3975" y="1813"/>
                  </a:cubicBezTo>
                  <a:cubicBezTo>
                    <a:pt x="3967" y="1813"/>
                    <a:pt x="3952" y="1805"/>
                    <a:pt x="3921" y="1790"/>
                  </a:cubicBezTo>
                  <a:cubicBezTo>
                    <a:pt x="3906" y="1775"/>
                    <a:pt x="3891" y="1767"/>
                    <a:pt x="3880" y="1767"/>
                  </a:cubicBezTo>
                  <a:cubicBezTo>
                    <a:pt x="3868" y="1767"/>
                    <a:pt x="3861" y="1775"/>
                    <a:pt x="3861" y="1790"/>
                  </a:cubicBezTo>
                  <a:cubicBezTo>
                    <a:pt x="3861" y="1790"/>
                    <a:pt x="3847" y="1803"/>
                    <a:pt x="3820" y="1803"/>
                  </a:cubicBezTo>
                  <a:cubicBezTo>
                    <a:pt x="3807" y="1803"/>
                    <a:pt x="3790" y="1800"/>
                    <a:pt x="3769" y="1790"/>
                  </a:cubicBezTo>
                  <a:cubicBezTo>
                    <a:pt x="3739" y="1790"/>
                    <a:pt x="3709" y="1820"/>
                    <a:pt x="3739" y="1851"/>
                  </a:cubicBezTo>
                  <a:cubicBezTo>
                    <a:pt x="3739" y="1881"/>
                    <a:pt x="3739" y="1911"/>
                    <a:pt x="3709" y="1911"/>
                  </a:cubicBezTo>
                  <a:cubicBezTo>
                    <a:pt x="3678" y="1911"/>
                    <a:pt x="3678" y="1942"/>
                    <a:pt x="3678" y="1972"/>
                  </a:cubicBezTo>
                  <a:cubicBezTo>
                    <a:pt x="3709" y="2003"/>
                    <a:pt x="3709" y="2063"/>
                    <a:pt x="3678" y="2094"/>
                  </a:cubicBezTo>
                  <a:cubicBezTo>
                    <a:pt x="3665" y="2121"/>
                    <a:pt x="3657" y="2136"/>
                    <a:pt x="3647" y="2136"/>
                  </a:cubicBezTo>
                  <a:cubicBezTo>
                    <a:pt x="3636" y="2136"/>
                    <a:pt x="3621" y="2114"/>
                    <a:pt x="3587" y="2063"/>
                  </a:cubicBezTo>
                  <a:cubicBezTo>
                    <a:pt x="3577" y="2053"/>
                    <a:pt x="3567" y="2050"/>
                    <a:pt x="3558" y="2050"/>
                  </a:cubicBezTo>
                  <a:cubicBezTo>
                    <a:pt x="3540" y="2050"/>
                    <a:pt x="3526" y="2063"/>
                    <a:pt x="3526" y="2063"/>
                  </a:cubicBezTo>
                  <a:cubicBezTo>
                    <a:pt x="3526" y="2063"/>
                    <a:pt x="3496" y="2063"/>
                    <a:pt x="3465" y="2033"/>
                  </a:cubicBezTo>
                  <a:cubicBezTo>
                    <a:pt x="3405" y="2033"/>
                    <a:pt x="3435" y="2063"/>
                    <a:pt x="3465" y="2094"/>
                  </a:cubicBezTo>
                  <a:cubicBezTo>
                    <a:pt x="3465" y="2124"/>
                    <a:pt x="3496" y="2185"/>
                    <a:pt x="3496" y="2185"/>
                  </a:cubicBezTo>
                  <a:cubicBezTo>
                    <a:pt x="3465" y="2185"/>
                    <a:pt x="3405" y="2124"/>
                    <a:pt x="3374" y="2063"/>
                  </a:cubicBezTo>
                  <a:cubicBezTo>
                    <a:pt x="3347" y="2036"/>
                    <a:pt x="3332" y="2021"/>
                    <a:pt x="3329" y="2021"/>
                  </a:cubicBezTo>
                  <a:lnTo>
                    <a:pt x="3329" y="2021"/>
                  </a:lnTo>
                  <a:cubicBezTo>
                    <a:pt x="3326" y="2021"/>
                    <a:pt x="3341" y="2044"/>
                    <a:pt x="3374" y="2094"/>
                  </a:cubicBezTo>
                  <a:cubicBezTo>
                    <a:pt x="3374" y="2118"/>
                    <a:pt x="3374" y="2163"/>
                    <a:pt x="3342" y="2163"/>
                  </a:cubicBezTo>
                  <a:cubicBezTo>
                    <a:pt x="3334" y="2163"/>
                    <a:pt x="3325" y="2160"/>
                    <a:pt x="3313" y="2155"/>
                  </a:cubicBezTo>
                  <a:cubicBezTo>
                    <a:pt x="3292" y="2176"/>
                    <a:pt x="3270" y="2198"/>
                    <a:pt x="3249" y="2198"/>
                  </a:cubicBezTo>
                  <a:cubicBezTo>
                    <a:pt x="3240" y="2198"/>
                    <a:pt x="3231" y="2194"/>
                    <a:pt x="3222" y="2185"/>
                  </a:cubicBezTo>
                  <a:cubicBezTo>
                    <a:pt x="3202" y="2175"/>
                    <a:pt x="3189" y="2171"/>
                    <a:pt x="3180" y="2171"/>
                  </a:cubicBezTo>
                  <a:cubicBezTo>
                    <a:pt x="3162" y="2171"/>
                    <a:pt x="3162" y="2185"/>
                    <a:pt x="3162" y="2185"/>
                  </a:cubicBezTo>
                  <a:cubicBezTo>
                    <a:pt x="3162" y="2246"/>
                    <a:pt x="3162" y="2246"/>
                    <a:pt x="3070" y="2246"/>
                  </a:cubicBezTo>
                  <a:cubicBezTo>
                    <a:pt x="2918" y="2246"/>
                    <a:pt x="2918" y="2246"/>
                    <a:pt x="2949" y="2307"/>
                  </a:cubicBezTo>
                  <a:cubicBezTo>
                    <a:pt x="2968" y="2344"/>
                    <a:pt x="2986" y="2370"/>
                    <a:pt x="2984" y="2370"/>
                  </a:cubicBezTo>
                  <a:cubicBezTo>
                    <a:pt x="2982" y="2370"/>
                    <a:pt x="2972" y="2360"/>
                    <a:pt x="2949" y="2337"/>
                  </a:cubicBezTo>
                  <a:cubicBezTo>
                    <a:pt x="2938" y="2331"/>
                    <a:pt x="2928" y="2329"/>
                    <a:pt x="2921" y="2329"/>
                  </a:cubicBezTo>
                  <a:cubicBezTo>
                    <a:pt x="2888" y="2329"/>
                    <a:pt x="2888" y="2378"/>
                    <a:pt x="2888" y="2428"/>
                  </a:cubicBezTo>
                  <a:cubicBezTo>
                    <a:pt x="2888" y="2459"/>
                    <a:pt x="2918" y="2550"/>
                    <a:pt x="2949" y="2580"/>
                  </a:cubicBezTo>
                  <a:cubicBezTo>
                    <a:pt x="3010" y="2641"/>
                    <a:pt x="3010" y="2641"/>
                    <a:pt x="2949" y="2641"/>
                  </a:cubicBezTo>
                  <a:cubicBezTo>
                    <a:pt x="2918" y="2641"/>
                    <a:pt x="2888" y="2641"/>
                    <a:pt x="2858" y="2580"/>
                  </a:cubicBezTo>
                  <a:cubicBezTo>
                    <a:pt x="2827" y="2550"/>
                    <a:pt x="2858" y="2550"/>
                    <a:pt x="2858" y="2550"/>
                  </a:cubicBezTo>
                  <a:lnTo>
                    <a:pt x="2858" y="2519"/>
                  </a:lnTo>
                  <a:cubicBezTo>
                    <a:pt x="2858" y="2498"/>
                    <a:pt x="2842" y="2476"/>
                    <a:pt x="2812" y="2476"/>
                  </a:cubicBezTo>
                  <a:cubicBezTo>
                    <a:pt x="2799" y="2476"/>
                    <a:pt x="2784" y="2480"/>
                    <a:pt x="2766" y="2489"/>
                  </a:cubicBezTo>
                  <a:cubicBezTo>
                    <a:pt x="2754" y="2476"/>
                    <a:pt x="2741" y="2469"/>
                    <a:pt x="2733" y="2469"/>
                  </a:cubicBezTo>
                  <a:cubicBezTo>
                    <a:pt x="2721" y="2469"/>
                    <a:pt x="2718" y="2484"/>
                    <a:pt x="2736" y="2519"/>
                  </a:cubicBezTo>
                  <a:cubicBezTo>
                    <a:pt x="2727" y="2510"/>
                    <a:pt x="2716" y="2507"/>
                    <a:pt x="2703" y="2507"/>
                  </a:cubicBezTo>
                  <a:cubicBezTo>
                    <a:pt x="2673" y="2507"/>
                    <a:pt x="2636" y="2528"/>
                    <a:pt x="2614" y="2550"/>
                  </a:cubicBezTo>
                  <a:cubicBezTo>
                    <a:pt x="2593" y="2571"/>
                    <a:pt x="2556" y="2593"/>
                    <a:pt x="2515" y="2593"/>
                  </a:cubicBezTo>
                  <a:cubicBezTo>
                    <a:pt x="2498" y="2593"/>
                    <a:pt x="2480" y="2589"/>
                    <a:pt x="2462" y="2580"/>
                  </a:cubicBezTo>
                  <a:cubicBezTo>
                    <a:pt x="2432" y="2610"/>
                    <a:pt x="2402" y="2641"/>
                    <a:pt x="2432" y="2671"/>
                  </a:cubicBezTo>
                  <a:cubicBezTo>
                    <a:pt x="2470" y="2709"/>
                    <a:pt x="2472" y="2735"/>
                    <a:pt x="2462" y="2735"/>
                  </a:cubicBezTo>
                  <a:cubicBezTo>
                    <a:pt x="2455" y="2735"/>
                    <a:pt x="2444" y="2725"/>
                    <a:pt x="2432" y="2702"/>
                  </a:cubicBezTo>
                  <a:cubicBezTo>
                    <a:pt x="2427" y="2699"/>
                    <a:pt x="2419" y="2698"/>
                    <a:pt x="2410" y="2698"/>
                  </a:cubicBezTo>
                  <a:cubicBezTo>
                    <a:pt x="2320" y="2698"/>
                    <a:pt x="2073" y="2829"/>
                    <a:pt x="2128" y="2884"/>
                  </a:cubicBezTo>
                  <a:lnTo>
                    <a:pt x="2067" y="2914"/>
                  </a:lnTo>
                  <a:cubicBezTo>
                    <a:pt x="2006" y="2914"/>
                    <a:pt x="1885" y="3006"/>
                    <a:pt x="1915" y="3066"/>
                  </a:cubicBezTo>
                  <a:lnTo>
                    <a:pt x="1854" y="3127"/>
                  </a:lnTo>
                  <a:cubicBezTo>
                    <a:pt x="1830" y="3119"/>
                    <a:pt x="1812" y="3115"/>
                    <a:pt x="1799" y="3115"/>
                  </a:cubicBezTo>
                  <a:cubicBezTo>
                    <a:pt x="1763" y="3115"/>
                    <a:pt x="1763" y="3144"/>
                    <a:pt x="1763" y="3188"/>
                  </a:cubicBezTo>
                  <a:cubicBezTo>
                    <a:pt x="1771" y="3196"/>
                    <a:pt x="1777" y="3203"/>
                    <a:pt x="1781" y="3210"/>
                  </a:cubicBezTo>
                  <a:lnTo>
                    <a:pt x="1781" y="3210"/>
                  </a:lnTo>
                  <a:cubicBezTo>
                    <a:pt x="1776" y="3208"/>
                    <a:pt x="1771" y="3207"/>
                    <a:pt x="1766" y="3207"/>
                  </a:cubicBezTo>
                  <a:cubicBezTo>
                    <a:pt x="1733" y="3207"/>
                    <a:pt x="1687" y="3241"/>
                    <a:pt x="1642" y="3310"/>
                  </a:cubicBezTo>
                  <a:cubicBezTo>
                    <a:pt x="1581" y="3370"/>
                    <a:pt x="1581" y="3370"/>
                    <a:pt x="1611" y="3370"/>
                  </a:cubicBezTo>
                  <a:cubicBezTo>
                    <a:pt x="1598" y="3425"/>
                    <a:pt x="1584" y="3443"/>
                    <a:pt x="1570" y="3443"/>
                  </a:cubicBezTo>
                  <a:cubicBezTo>
                    <a:pt x="1553" y="3443"/>
                    <a:pt x="1537" y="3417"/>
                    <a:pt x="1520" y="3401"/>
                  </a:cubicBezTo>
                  <a:cubicBezTo>
                    <a:pt x="1500" y="3381"/>
                    <a:pt x="1483" y="3370"/>
                    <a:pt x="1472" y="3370"/>
                  </a:cubicBezTo>
                  <a:cubicBezTo>
                    <a:pt x="1449" y="3370"/>
                    <a:pt x="1449" y="3411"/>
                    <a:pt x="1490" y="3492"/>
                  </a:cubicBezTo>
                  <a:cubicBezTo>
                    <a:pt x="1534" y="3536"/>
                    <a:pt x="1530" y="3565"/>
                    <a:pt x="1512" y="3565"/>
                  </a:cubicBezTo>
                  <a:cubicBezTo>
                    <a:pt x="1506" y="3565"/>
                    <a:pt x="1498" y="3561"/>
                    <a:pt x="1490" y="3553"/>
                  </a:cubicBezTo>
                  <a:cubicBezTo>
                    <a:pt x="1459" y="3522"/>
                    <a:pt x="1459" y="3522"/>
                    <a:pt x="1490" y="3492"/>
                  </a:cubicBezTo>
                  <a:cubicBezTo>
                    <a:pt x="1490" y="3492"/>
                    <a:pt x="1459" y="3462"/>
                    <a:pt x="1429" y="3431"/>
                  </a:cubicBezTo>
                  <a:cubicBezTo>
                    <a:pt x="1399" y="3462"/>
                    <a:pt x="1399" y="3462"/>
                    <a:pt x="1429" y="3492"/>
                  </a:cubicBezTo>
                  <a:cubicBezTo>
                    <a:pt x="1429" y="3492"/>
                    <a:pt x="1399" y="3522"/>
                    <a:pt x="1429" y="3553"/>
                  </a:cubicBezTo>
                  <a:cubicBezTo>
                    <a:pt x="1429" y="3614"/>
                    <a:pt x="1459" y="3644"/>
                    <a:pt x="1520" y="3674"/>
                  </a:cubicBezTo>
                  <a:cubicBezTo>
                    <a:pt x="1551" y="3674"/>
                    <a:pt x="1551" y="3705"/>
                    <a:pt x="1520" y="3705"/>
                  </a:cubicBezTo>
                  <a:cubicBezTo>
                    <a:pt x="1459" y="3705"/>
                    <a:pt x="1429" y="3674"/>
                    <a:pt x="1429" y="3644"/>
                  </a:cubicBezTo>
                  <a:cubicBezTo>
                    <a:pt x="1429" y="3614"/>
                    <a:pt x="1399" y="3583"/>
                    <a:pt x="1368" y="3553"/>
                  </a:cubicBezTo>
                  <a:cubicBezTo>
                    <a:pt x="1365" y="3550"/>
                    <a:pt x="1363" y="3549"/>
                    <a:pt x="1360" y="3549"/>
                  </a:cubicBezTo>
                  <a:cubicBezTo>
                    <a:pt x="1333" y="3549"/>
                    <a:pt x="1313" y="3682"/>
                    <a:pt x="1368" y="3766"/>
                  </a:cubicBezTo>
                  <a:lnTo>
                    <a:pt x="1338" y="3735"/>
                  </a:lnTo>
                  <a:cubicBezTo>
                    <a:pt x="1329" y="3726"/>
                    <a:pt x="1320" y="3723"/>
                    <a:pt x="1310" y="3723"/>
                  </a:cubicBezTo>
                  <a:cubicBezTo>
                    <a:pt x="1287" y="3723"/>
                    <a:pt x="1259" y="3744"/>
                    <a:pt x="1216" y="3766"/>
                  </a:cubicBezTo>
                  <a:cubicBezTo>
                    <a:pt x="1186" y="3796"/>
                    <a:pt x="1186" y="3826"/>
                    <a:pt x="1216" y="3857"/>
                  </a:cubicBezTo>
                  <a:cubicBezTo>
                    <a:pt x="1247" y="3887"/>
                    <a:pt x="1277" y="3918"/>
                    <a:pt x="1247" y="3918"/>
                  </a:cubicBezTo>
                  <a:cubicBezTo>
                    <a:pt x="1277" y="3918"/>
                    <a:pt x="1307" y="3948"/>
                    <a:pt x="1338" y="3978"/>
                  </a:cubicBezTo>
                  <a:cubicBezTo>
                    <a:pt x="1338" y="3978"/>
                    <a:pt x="1277" y="3978"/>
                    <a:pt x="1216" y="3948"/>
                  </a:cubicBezTo>
                  <a:cubicBezTo>
                    <a:pt x="1125" y="3948"/>
                    <a:pt x="1064" y="3948"/>
                    <a:pt x="1003" y="4039"/>
                  </a:cubicBezTo>
                  <a:cubicBezTo>
                    <a:pt x="979" y="4064"/>
                    <a:pt x="934" y="4108"/>
                    <a:pt x="902" y="4108"/>
                  </a:cubicBezTo>
                  <a:cubicBezTo>
                    <a:pt x="895" y="4108"/>
                    <a:pt x="888" y="4106"/>
                    <a:pt x="882" y="4100"/>
                  </a:cubicBezTo>
                  <a:cubicBezTo>
                    <a:pt x="821" y="4161"/>
                    <a:pt x="821" y="4161"/>
                    <a:pt x="851" y="4191"/>
                  </a:cubicBezTo>
                  <a:lnTo>
                    <a:pt x="821" y="4252"/>
                  </a:lnTo>
                  <a:cubicBezTo>
                    <a:pt x="809" y="4246"/>
                    <a:pt x="799" y="4244"/>
                    <a:pt x="790" y="4244"/>
                  </a:cubicBezTo>
                  <a:cubicBezTo>
                    <a:pt x="752" y="4244"/>
                    <a:pt x="741" y="4288"/>
                    <a:pt x="791" y="4313"/>
                  </a:cubicBezTo>
                  <a:cubicBezTo>
                    <a:pt x="791" y="4343"/>
                    <a:pt x="760" y="4343"/>
                    <a:pt x="730" y="4373"/>
                  </a:cubicBezTo>
                  <a:cubicBezTo>
                    <a:pt x="692" y="4361"/>
                    <a:pt x="670" y="4353"/>
                    <a:pt x="666" y="4353"/>
                  </a:cubicBezTo>
                  <a:cubicBezTo>
                    <a:pt x="660" y="4353"/>
                    <a:pt x="689" y="4368"/>
                    <a:pt x="760" y="4404"/>
                  </a:cubicBezTo>
                  <a:cubicBezTo>
                    <a:pt x="770" y="4414"/>
                    <a:pt x="784" y="4417"/>
                    <a:pt x="797" y="4417"/>
                  </a:cubicBezTo>
                  <a:cubicBezTo>
                    <a:pt x="824" y="4417"/>
                    <a:pt x="851" y="4404"/>
                    <a:pt x="851" y="4404"/>
                  </a:cubicBezTo>
                  <a:lnTo>
                    <a:pt x="912" y="4343"/>
                  </a:lnTo>
                  <a:lnTo>
                    <a:pt x="912" y="4434"/>
                  </a:lnTo>
                  <a:cubicBezTo>
                    <a:pt x="882" y="4434"/>
                    <a:pt x="882" y="4495"/>
                    <a:pt x="943" y="4525"/>
                  </a:cubicBezTo>
                  <a:cubicBezTo>
                    <a:pt x="943" y="4525"/>
                    <a:pt x="973" y="4556"/>
                    <a:pt x="943" y="4586"/>
                  </a:cubicBezTo>
                  <a:cubicBezTo>
                    <a:pt x="943" y="4586"/>
                    <a:pt x="912" y="4556"/>
                    <a:pt x="882" y="4525"/>
                  </a:cubicBezTo>
                  <a:cubicBezTo>
                    <a:pt x="851" y="4495"/>
                    <a:pt x="821" y="4465"/>
                    <a:pt x="791" y="4434"/>
                  </a:cubicBezTo>
                  <a:cubicBezTo>
                    <a:pt x="766" y="4426"/>
                    <a:pt x="742" y="4422"/>
                    <a:pt x="721" y="4422"/>
                  </a:cubicBezTo>
                  <a:cubicBezTo>
                    <a:pt x="664" y="4422"/>
                    <a:pt x="633" y="4451"/>
                    <a:pt x="699" y="4495"/>
                  </a:cubicBezTo>
                  <a:lnTo>
                    <a:pt x="639" y="4495"/>
                  </a:lnTo>
                  <a:cubicBezTo>
                    <a:pt x="622" y="4487"/>
                    <a:pt x="610" y="4483"/>
                    <a:pt x="603" y="4483"/>
                  </a:cubicBezTo>
                  <a:cubicBezTo>
                    <a:pt x="582" y="4483"/>
                    <a:pt x="594" y="4511"/>
                    <a:pt x="639" y="4556"/>
                  </a:cubicBezTo>
                  <a:cubicBezTo>
                    <a:pt x="683" y="4600"/>
                    <a:pt x="679" y="4629"/>
                    <a:pt x="649" y="4629"/>
                  </a:cubicBezTo>
                  <a:cubicBezTo>
                    <a:pt x="639" y="4629"/>
                    <a:pt x="625" y="4625"/>
                    <a:pt x="608" y="4617"/>
                  </a:cubicBezTo>
                  <a:cubicBezTo>
                    <a:pt x="487" y="4617"/>
                    <a:pt x="426" y="4708"/>
                    <a:pt x="487" y="4738"/>
                  </a:cubicBezTo>
                  <a:cubicBezTo>
                    <a:pt x="547" y="4769"/>
                    <a:pt x="517" y="4829"/>
                    <a:pt x="456" y="4829"/>
                  </a:cubicBezTo>
                  <a:cubicBezTo>
                    <a:pt x="426" y="4829"/>
                    <a:pt x="395" y="4860"/>
                    <a:pt x="426" y="4890"/>
                  </a:cubicBezTo>
                  <a:cubicBezTo>
                    <a:pt x="395" y="4890"/>
                    <a:pt x="335" y="4890"/>
                    <a:pt x="365" y="4921"/>
                  </a:cubicBezTo>
                  <a:cubicBezTo>
                    <a:pt x="365" y="4921"/>
                    <a:pt x="335" y="4951"/>
                    <a:pt x="395" y="4951"/>
                  </a:cubicBezTo>
                  <a:cubicBezTo>
                    <a:pt x="395" y="4951"/>
                    <a:pt x="426" y="4981"/>
                    <a:pt x="456" y="5042"/>
                  </a:cubicBezTo>
                  <a:cubicBezTo>
                    <a:pt x="456" y="5033"/>
                    <a:pt x="459" y="5030"/>
                    <a:pt x="464" y="5030"/>
                  </a:cubicBezTo>
                  <a:cubicBezTo>
                    <a:pt x="477" y="5030"/>
                    <a:pt x="504" y="5051"/>
                    <a:pt x="547" y="5073"/>
                  </a:cubicBezTo>
                  <a:cubicBezTo>
                    <a:pt x="578" y="5073"/>
                    <a:pt x="487" y="5133"/>
                    <a:pt x="335" y="5133"/>
                  </a:cubicBezTo>
                  <a:lnTo>
                    <a:pt x="244" y="5133"/>
                  </a:lnTo>
                  <a:cubicBezTo>
                    <a:pt x="274" y="5164"/>
                    <a:pt x="335" y="5164"/>
                    <a:pt x="335" y="5164"/>
                  </a:cubicBezTo>
                  <a:cubicBezTo>
                    <a:pt x="313" y="5185"/>
                    <a:pt x="307" y="5207"/>
                    <a:pt x="294" y="5207"/>
                  </a:cubicBezTo>
                  <a:cubicBezTo>
                    <a:pt x="289" y="5207"/>
                    <a:pt x="283" y="5203"/>
                    <a:pt x="274" y="5194"/>
                  </a:cubicBezTo>
                  <a:lnTo>
                    <a:pt x="213" y="5194"/>
                  </a:lnTo>
                  <a:cubicBezTo>
                    <a:pt x="213" y="5194"/>
                    <a:pt x="213" y="5225"/>
                    <a:pt x="244" y="5255"/>
                  </a:cubicBezTo>
                  <a:cubicBezTo>
                    <a:pt x="335" y="5285"/>
                    <a:pt x="335" y="5285"/>
                    <a:pt x="274" y="5285"/>
                  </a:cubicBezTo>
                  <a:cubicBezTo>
                    <a:pt x="183" y="5285"/>
                    <a:pt x="152" y="5285"/>
                    <a:pt x="244" y="5346"/>
                  </a:cubicBezTo>
                  <a:cubicBezTo>
                    <a:pt x="279" y="5382"/>
                    <a:pt x="294" y="5396"/>
                    <a:pt x="282" y="5396"/>
                  </a:cubicBezTo>
                  <a:cubicBezTo>
                    <a:pt x="273" y="5396"/>
                    <a:pt x="251" y="5389"/>
                    <a:pt x="213" y="5376"/>
                  </a:cubicBezTo>
                  <a:cubicBezTo>
                    <a:pt x="203" y="5366"/>
                    <a:pt x="189" y="5363"/>
                    <a:pt x="176" y="5363"/>
                  </a:cubicBezTo>
                  <a:cubicBezTo>
                    <a:pt x="149" y="5363"/>
                    <a:pt x="122" y="5376"/>
                    <a:pt x="122" y="5376"/>
                  </a:cubicBezTo>
                  <a:lnTo>
                    <a:pt x="152" y="5407"/>
                  </a:lnTo>
                  <a:cubicBezTo>
                    <a:pt x="244" y="5437"/>
                    <a:pt x="244" y="5468"/>
                    <a:pt x="183" y="5468"/>
                  </a:cubicBezTo>
                  <a:cubicBezTo>
                    <a:pt x="175" y="5460"/>
                    <a:pt x="166" y="5456"/>
                    <a:pt x="159" y="5456"/>
                  </a:cubicBezTo>
                  <a:cubicBezTo>
                    <a:pt x="140" y="5456"/>
                    <a:pt x="130" y="5484"/>
                    <a:pt x="152" y="5528"/>
                  </a:cubicBezTo>
                  <a:cubicBezTo>
                    <a:pt x="130" y="5573"/>
                    <a:pt x="124" y="5601"/>
                    <a:pt x="111" y="5601"/>
                  </a:cubicBezTo>
                  <a:cubicBezTo>
                    <a:pt x="106" y="5601"/>
                    <a:pt x="100" y="5597"/>
                    <a:pt x="92" y="5589"/>
                  </a:cubicBezTo>
                  <a:cubicBezTo>
                    <a:pt x="54" y="5577"/>
                    <a:pt x="32" y="5569"/>
                    <a:pt x="23" y="5569"/>
                  </a:cubicBezTo>
                  <a:cubicBezTo>
                    <a:pt x="11" y="5569"/>
                    <a:pt x="26" y="5584"/>
                    <a:pt x="61" y="5620"/>
                  </a:cubicBezTo>
                  <a:cubicBezTo>
                    <a:pt x="92" y="5650"/>
                    <a:pt x="92" y="5650"/>
                    <a:pt x="31" y="5680"/>
                  </a:cubicBezTo>
                  <a:cubicBezTo>
                    <a:pt x="0" y="5680"/>
                    <a:pt x="0" y="5680"/>
                    <a:pt x="31" y="5741"/>
                  </a:cubicBezTo>
                  <a:cubicBezTo>
                    <a:pt x="61" y="5756"/>
                    <a:pt x="92" y="5764"/>
                    <a:pt x="114" y="5764"/>
                  </a:cubicBezTo>
                  <a:cubicBezTo>
                    <a:pt x="137" y="5764"/>
                    <a:pt x="152" y="5756"/>
                    <a:pt x="152" y="5741"/>
                  </a:cubicBezTo>
                  <a:lnTo>
                    <a:pt x="213" y="5741"/>
                  </a:lnTo>
                  <a:cubicBezTo>
                    <a:pt x="213" y="5741"/>
                    <a:pt x="183" y="5772"/>
                    <a:pt x="183" y="5802"/>
                  </a:cubicBezTo>
                  <a:cubicBezTo>
                    <a:pt x="183" y="5802"/>
                    <a:pt x="152" y="5832"/>
                    <a:pt x="183" y="5893"/>
                  </a:cubicBezTo>
                  <a:cubicBezTo>
                    <a:pt x="183" y="5931"/>
                    <a:pt x="218" y="5957"/>
                    <a:pt x="237" y="5957"/>
                  </a:cubicBezTo>
                  <a:cubicBezTo>
                    <a:pt x="249" y="5957"/>
                    <a:pt x="255" y="5947"/>
                    <a:pt x="244" y="5924"/>
                  </a:cubicBezTo>
                  <a:lnTo>
                    <a:pt x="304" y="5924"/>
                  </a:lnTo>
                  <a:cubicBezTo>
                    <a:pt x="337" y="5932"/>
                    <a:pt x="361" y="5936"/>
                    <a:pt x="376" y="5936"/>
                  </a:cubicBezTo>
                  <a:cubicBezTo>
                    <a:pt x="417" y="5936"/>
                    <a:pt x="393" y="5907"/>
                    <a:pt x="304" y="5863"/>
                  </a:cubicBezTo>
                  <a:cubicBezTo>
                    <a:pt x="183" y="5832"/>
                    <a:pt x="183" y="5832"/>
                    <a:pt x="274" y="5832"/>
                  </a:cubicBezTo>
                  <a:cubicBezTo>
                    <a:pt x="304" y="5843"/>
                    <a:pt x="325" y="5846"/>
                    <a:pt x="339" y="5846"/>
                  </a:cubicBezTo>
                  <a:cubicBezTo>
                    <a:pt x="368" y="5846"/>
                    <a:pt x="375" y="5832"/>
                    <a:pt x="395" y="5832"/>
                  </a:cubicBezTo>
                  <a:cubicBezTo>
                    <a:pt x="395" y="5817"/>
                    <a:pt x="395" y="5810"/>
                    <a:pt x="399" y="5810"/>
                  </a:cubicBezTo>
                  <a:cubicBezTo>
                    <a:pt x="403" y="5810"/>
                    <a:pt x="411" y="5817"/>
                    <a:pt x="426" y="5832"/>
                  </a:cubicBezTo>
                  <a:cubicBezTo>
                    <a:pt x="487" y="5832"/>
                    <a:pt x="517" y="5832"/>
                    <a:pt x="547" y="5802"/>
                  </a:cubicBezTo>
                  <a:cubicBezTo>
                    <a:pt x="547" y="5772"/>
                    <a:pt x="547" y="5772"/>
                    <a:pt x="517" y="5772"/>
                  </a:cubicBezTo>
                  <a:cubicBezTo>
                    <a:pt x="456" y="5772"/>
                    <a:pt x="487" y="5741"/>
                    <a:pt x="547" y="5741"/>
                  </a:cubicBezTo>
                  <a:cubicBezTo>
                    <a:pt x="608" y="5741"/>
                    <a:pt x="608" y="5741"/>
                    <a:pt x="517" y="5711"/>
                  </a:cubicBezTo>
                  <a:cubicBezTo>
                    <a:pt x="468" y="5686"/>
                    <a:pt x="459" y="5642"/>
                    <a:pt x="505" y="5642"/>
                  </a:cubicBezTo>
                  <a:cubicBezTo>
                    <a:pt x="516" y="5642"/>
                    <a:pt x="530" y="5644"/>
                    <a:pt x="547" y="5650"/>
                  </a:cubicBezTo>
                  <a:cubicBezTo>
                    <a:pt x="547" y="5650"/>
                    <a:pt x="578" y="5620"/>
                    <a:pt x="578" y="5589"/>
                  </a:cubicBezTo>
                  <a:cubicBezTo>
                    <a:pt x="578" y="5589"/>
                    <a:pt x="547" y="5559"/>
                    <a:pt x="517" y="5528"/>
                  </a:cubicBezTo>
                  <a:cubicBezTo>
                    <a:pt x="426" y="5498"/>
                    <a:pt x="426" y="5498"/>
                    <a:pt x="487" y="5498"/>
                  </a:cubicBezTo>
                  <a:cubicBezTo>
                    <a:pt x="517" y="5498"/>
                    <a:pt x="578" y="5528"/>
                    <a:pt x="578" y="5528"/>
                  </a:cubicBezTo>
                  <a:cubicBezTo>
                    <a:pt x="608" y="5528"/>
                    <a:pt x="608" y="5528"/>
                    <a:pt x="639" y="5498"/>
                  </a:cubicBezTo>
                  <a:cubicBezTo>
                    <a:pt x="639" y="5468"/>
                    <a:pt x="669" y="5437"/>
                    <a:pt x="608" y="5407"/>
                  </a:cubicBezTo>
                  <a:lnTo>
                    <a:pt x="608" y="5407"/>
                  </a:lnTo>
                  <a:lnTo>
                    <a:pt x="669" y="5437"/>
                  </a:lnTo>
                  <a:cubicBezTo>
                    <a:pt x="669" y="5422"/>
                    <a:pt x="677" y="5422"/>
                    <a:pt x="680" y="5422"/>
                  </a:cubicBezTo>
                  <a:cubicBezTo>
                    <a:pt x="684" y="5422"/>
                    <a:pt x="684" y="5422"/>
                    <a:pt x="669" y="5407"/>
                  </a:cubicBezTo>
                  <a:cubicBezTo>
                    <a:pt x="669" y="5407"/>
                    <a:pt x="669" y="5407"/>
                    <a:pt x="730" y="5376"/>
                  </a:cubicBezTo>
                  <a:cubicBezTo>
                    <a:pt x="782" y="5350"/>
                    <a:pt x="767" y="5279"/>
                    <a:pt x="684" y="5279"/>
                  </a:cubicBezTo>
                  <a:cubicBezTo>
                    <a:pt x="671" y="5279"/>
                    <a:pt x="656" y="5281"/>
                    <a:pt x="639" y="5285"/>
                  </a:cubicBezTo>
                  <a:lnTo>
                    <a:pt x="669" y="5255"/>
                  </a:lnTo>
                  <a:cubicBezTo>
                    <a:pt x="669" y="5225"/>
                    <a:pt x="639" y="5194"/>
                    <a:pt x="639" y="5194"/>
                  </a:cubicBezTo>
                  <a:cubicBezTo>
                    <a:pt x="608" y="5194"/>
                    <a:pt x="608" y="5164"/>
                    <a:pt x="608" y="5133"/>
                  </a:cubicBezTo>
                  <a:lnTo>
                    <a:pt x="608" y="5133"/>
                  </a:lnTo>
                  <a:cubicBezTo>
                    <a:pt x="608" y="5133"/>
                    <a:pt x="669" y="5164"/>
                    <a:pt x="699" y="5194"/>
                  </a:cubicBezTo>
                  <a:cubicBezTo>
                    <a:pt x="740" y="5221"/>
                    <a:pt x="775" y="5236"/>
                    <a:pt x="793" y="5236"/>
                  </a:cubicBezTo>
                  <a:cubicBezTo>
                    <a:pt x="815" y="5236"/>
                    <a:pt x="810" y="5214"/>
                    <a:pt x="760" y="5164"/>
                  </a:cubicBezTo>
                  <a:lnTo>
                    <a:pt x="760" y="5164"/>
                  </a:lnTo>
                  <a:lnTo>
                    <a:pt x="791" y="5194"/>
                  </a:lnTo>
                  <a:cubicBezTo>
                    <a:pt x="799" y="5202"/>
                    <a:pt x="807" y="5206"/>
                    <a:pt x="814" y="5206"/>
                  </a:cubicBezTo>
                  <a:cubicBezTo>
                    <a:pt x="833" y="5206"/>
                    <a:pt x="843" y="5178"/>
                    <a:pt x="821" y="5133"/>
                  </a:cubicBezTo>
                  <a:cubicBezTo>
                    <a:pt x="851" y="5103"/>
                    <a:pt x="791" y="5042"/>
                    <a:pt x="730" y="5012"/>
                  </a:cubicBezTo>
                  <a:cubicBezTo>
                    <a:pt x="699" y="5012"/>
                    <a:pt x="730" y="4981"/>
                    <a:pt x="730" y="4981"/>
                  </a:cubicBezTo>
                  <a:cubicBezTo>
                    <a:pt x="730" y="4966"/>
                    <a:pt x="730" y="4959"/>
                    <a:pt x="734" y="4959"/>
                  </a:cubicBezTo>
                  <a:cubicBezTo>
                    <a:pt x="737" y="4959"/>
                    <a:pt x="745" y="4966"/>
                    <a:pt x="760" y="4981"/>
                  </a:cubicBezTo>
                  <a:cubicBezTo>
                    <a:pt x="787" y="4999"/>
                    <a:pt x="806" y="5007"/>
                    <a:pt x="818" y="5007"/>
                  </a:cubicBezTo>
                  <a:cubicBezTo>
                    <a:pt x="846" y="5007"/>
                    <a:pt x="834" y="4964"/>
                    <a:pt x="791" y="4921"/>
                  </a:cubicBezTo>
                  <a:lnTo>
                    <a:pt x="791" y="4921"/>
                  </a:lnTo>
                  <a:lnTo>
                    <a:pt x="851" y="4951"/>
                  </a:lnTo>
                  <a:cubicBezTo>
                    <a:pt x="862" y="4951"/>
                    <a:pt x="875" y="4954"/>
                    <a:pt x="889" y="4954"/>
                  </a:cubicBezTo>
                  <a:cubicBezTo>
                    <a:pt x="916" y="4954"/>
                    <a:pt x="943" y="4941"/>
                    <a:pt x="943" y="4860"/>
                  </a:cubicBezTo>
                  <a:cubicBezTo>
                    <a:pt x="993" y="4785"/>
                    <a:pt x="1022" y="4730"/>
                    <a:pt x="1065" y="4730"/>
                  </a:cubicBezTo>
                  <a:cubicBezTo>
                    <a:pt x="1074" y="4730"/>
                    <a:pt x="1084" y="4733"/>
                    <a:pt x="1095" y="4738"/>
                  </a:cubicBezTo>
                  <a:cubicBezTo>
                    <a:pt x="1098" y="4741"/>
                    <a:pt x="1100" y="4743"/>
                    <a:pt x="1102" y="4743"/>
                  </a:cubicBezTo>
                  <a:cubicBezTo>
                    <a:pt x="1118" y="4743"/>
                    <a:pt x="1091" y="4637"/>
                    <a:pt x="1064" y="4556"/>
                  </a:cubicBezTo>
                  <a:lnTo>
                    <a:pt x="1064" y="4556"/>
                  </a:lnTo>
                  <a:cubicBezTo>
                    <a:pt x="1073" y="4565"/>
                    <a:pt x="1082" y="4568"/>
                    <a:pt x="1090" y="4568"/>
                  </a:cubicBezTo>
                  <a:cubicBezTo>
                    <a:pt x="1110" y="4568"/>
                    <a:pt x="1125" y="4547"/>
                    <a:pt x="1125" y="4525"/>
                  </a:cubicBezTo>
                  <a:cubicBezTo>
                    <a:pt x="1161" y="4490"/>
                    <a:pt x="1175" y="4475"/>
                    <a:pt x="1188" y="4475"/>
                  </a:cubicBezTo>
                  <a:cubicBezTo>
                    <a:pt x="1196" y="4475"/>
                    <a:pt x="1204" y="4482"/>
                    <a:pt x="1216" y="4495"/>
                  </a:cubicBezTo>
                  <a:cubicBezTo>
                    <a:pt x="1244" y="4522"/>
                    <a:pt x="1259" y="4537"/>
                    <a:pt x="1261" y="4537"/>
                  </a:cubicBezTo>
                  <a:cubicBezTo>
                    <a:pt x="1265" y="4537"/>
                    <a:pt x="1250" y="4515"/>
                    <a:pt x="1216" y="4465"/>
                  </a:cubicBezTo>
                  <a:cubicBezTo>
                    <a:pt x="1197" y="4427"/>
                    <a:pt x="1213" y="4401"/>
                    <a:pt x="1250" y="4401"/>
                  </a:cubicBezTo>
                  <a:cubicBezTo>
                    <a:pt x="1273" y="4401"/>
                    <a:pt x="1303" y="4411"/>
                    <a:pt x="1338" y="4434"/>
                  </a:cubicBezTo>
                  <a:cubicBezTo>
                    <a:pt x="1347" y="4443"/>
                    <a:pt x="1353" y="4447"/>
                    <a:pt x="1358" y="4447"/>
                  </a:cubicBezTo>
                  <a:cubicBezTo>
                    <a:pt x="1371" y="4447"/>
                    <a:pt x="1377" y="4425"/>
                    <a:pt x="1399" y="4404"/>
                  </a:cubicBezTo>
                  <a:cubicBezTo>
                    <a:pt x="1399" y="4373"/>
                    <a:pt x="1429" y="4343"/>
                    <a:pt x="1459" y="4282"/>
                  </a:cubicBezTo>
                  <a:cubicBezTo>
                    <a:pt x="1490" y="4252"/>
                    <a:pt x="1490" y="4252"/>
                    <a:pt x="1429" y="4191"/>
                  </a:cubicBezTo>
                  <a:cubicBezTo>
                    <a:pt x="1368" y="4130"/>
                    <a:pt x="1368" y="4100"/>
                    <a:pt x="1399" y="4069"/>
                  </a:cubicBezTo>
                  <a:cubicBezTo>
                    <a:pt x="1414" y="4054"/>
                    <a:pt x="1421" y="4047"/>
                    <a:pt x="1429" y="4047"/>
                  </a:cubicBezTo>
                  <a:cubicBezTo>
                    <a:pt x="1437" y="4047"/>
                    <a:pt x="1444" y="4054"/>
                    <a:pt x="1459" y="4069"/>
                  </a:cubicBezTo>
                  <a:lnTo>
                    <a:pt x="1520" y="4069"/>
                  </a:lnTo>
                  <a:cubicBezTo>
                    <a:pt x="1535" y="4054"/>
                    <a:pt x="1551" y="4047"/>
                    <a:pt x="1566" y="4047"/>
                  </a:cubicBezTo>
                  <a:cubicBezTo>
                    <a:pt x="1581" y="4047"/>
                    <a:pt x="1596" y="4054"/>
                    <a:pt x="1611" y="4069"/>
                  </a:cubicBezTo>
                  <a:cubicBezTo>
                    <a:pt x="1611" y="4069"/>
                    <a:pt x="1642" y="4069"/>
                    <a:pt x="1672" y="4039"/>
                  </a:cubicBezTo>
                  <a:cubicBezTo>
                    <a:pt x="1694" y="4018"/>
                    <a:pt x="1715" y="3996"/>
                    <a:pt x="1737" y="3996"/>
                  </a:cubicBezTo>
                  <a:cubicBezTo>
                    <a:pt x="1745" y="3996"/>
                    <a:pt x="1754" y="4000"/>
                    <a:pt x="1763" y="4009"/>
                  </a:cubicBezTo>
                  <a:cubicBezTo>
                    <a:pt x="1794" y="3978"/>
                    <a:pt x="1794" y="3978"/>
                    <a:pt x="1763" y="3948"/>
                  </a:cubicBezTo>
                  <a:cubicBezTo>
                    <a:pt x="1733" y="3918"/>
                    <a:pt x="1703" y="3887"/>
                    <a:pt x="1794" y="3857"/>
                  </a:cubicBezTo>
                  <a:cubicBezTo>
                    <a:pt x="1854" y="3826"/>
                    <a:pt x="1885" y="3766"/>
                    <a:pt x="1854" y="3735"/>
                  </a:cubicBezTo>
                  <a:cubicBezTo>
                    <a:pt x="1870" y="3720"/>
                    <a:pt x="1877" y="3712"/>
                    <a:pt x="1885" y="3712"/>
                  </a:cubicBezTo>
                  <a:cubicBezTo>
                    <a:pt x="1892" y="3712"/>
                    <a:pt x="1900" y="3720"/>
                    <a:pt x="1915" y="3735"/>
                  </a:cubicBezTo>
                  <a:cubicBezTo>
                    <a:pt x="1936" y="3767"/>
                    <a:pt x="1954" y="3780"/>
                    <a:pt x="1966" y="3780"/>
                  </a:cubicBezTo>
                  <a:cubicBezTo>
                    <a:pt x="1990" y="3780"/>
                    <a:pt x="1996" y="3734"/>
                    <a:pt x="1976" y="3674"/>
                  </a:cubicBezTo>
                  <a:cubicBezTo>
                    <a:pt x="1946" y="3644"/>
                    <a:pt x="1976" y="3644"/>
                    <a:pt x="2006" y="3644"/>
                  </a:cubicBezTo>
                  <a:cubicBezTo>
                    <a:pt x="2006" y="3644"/>
                    <a:pt x="2037" y="3644"/>
                    <a:pt x="2006" y="3583"/>
                  </a:cubicBezTo>
                  <a:cubicBezTo>
                    <a:pt x="2006" y="3553"/>
                    <a:pt x="2006" y="3553"/>
                    <a:pt x="2067" y="3553"/>
                  </a:cubicBezTo>
                  <a:cubicBezTo>
                    <a:pt x="2077" y="3563"/>
                    <a:pt x="2088" y="3566"/>
                    <a:pt x="2097" y="3566"/>
                  </a:cubicBezTo>
                  <a:cubicBezTo>
                    <a:pt x="2115" y="3566"/>
                    <a:pt x="2128" y="3553"/>
                    <a:pt x="2128" y="3553"/>
                  </a:cubicBezTo>
                  <a:cubicBezTo>
                    <a:pt x="2156" y="3497"/>
                    <a:pt x="2314" y="3337"/>
                    <a:pt x="2386" y="3337"/>
                  </a:cubicBezTo>
                  <a:cubicBezTo>
                    <a:pt x="2392" y="3337"/>
                    <a:pt x="2397" y="3338"/>
                    <a:pt x="2402" y="3340"/>
                  </a:cubicBezTo>
                  <a:cubicBezTo>
                    <a:pt x="2371" y="3310"/>
                    <a:pt x="2371" y="3310"/>
                    <a:pt x="2402" y="3279"/>
                  </a:cubicBezTo>
                  <a:cubicBezTo>
                    <a:pt x="2419" y="3297"/>
                    <a:pt x="2432" y="3304"/>
                    <a:pt x="2439" y="3304"/>
                  </a:cubicBezTo>
                  <a:cubicBezTo>
                    <a:pt x="2457" y="3304"/>
                    <a:pt x="2445" y="3261"/>
                    <a:pt x="2402" y="3218"/>
                  </a:cubicBezTo>
                  <a:lnTo>
                    <a:pt x="2371" y="3249"/>
                  </a:lnTo>
                  <a:cubicBezTo>
                    <a:pt x="2336" y="3214"/>
                    <a:pt x="2342" y="3179"/>
                    <a:pt x="2370" y="3179"/>
                  </a:cubicBezTo>
                  <a:cubicBezTo>
                    <a:pt x="2391" y="3179"/>
                    <a:pt x="2424" y="3197"/>
                    <a:pt x="2462" y="3249"/>
                  </a:cubicBezTo>
                  <a:cubicBezTo>
                    <a:pt x="2490" y="3276"/>
                    <a:pt x="2505" y="3291"/>
                    <a:pt x="2510" y="3291"/>
                  </a:cubicBezTo>
                  <a:cubicBezTo>
                    <a:pt x="2517" y="3291"/>
                    <a:pt x="2510" y="3269"/>
                    <a:pt x="2493" y="3218"/>
                  </a:cubicBezTo>
                  <a:cubicBezTo>
                    <a:pt x="2476" y="3168"/>
                    <a:pt x="2469" y="3146"/>
                    <a:pt x="2480" y="3146"/>
                  </a:cubicBezTo>
                  <a:cubicBezTo>
                    <a:pt x="2490" y="3146"/>
                    <a:pt x="2513" y="3161"/>
                    <a:pt x="2554" y="3188"/>
                  </a:cubicBezTo>
                  <a:cubicBezTo>
                    <a:pt x="2581" y="3215"/>
                    <a:pt x="2596" y="3230"/>
                    <a:pt x="2599" y="3230"/>
                  </a:cubicBezTo>
                  <a:cubicBezTo>
                    <a:pt x="2602" y="3230"/>
                    <a:pt x="2587" y="3208"/>
                    <a:pt x="2554" y="3158"/>
                  </a:cubicBezTo>
                  <a:cubicBezTo>
                    <a:pt x="2516" y="3046"/>
                    <a:pt x="2513" y="2980"/>
                    <a:pt x="2544" y="2980"/>
                  </a:cubicBezTo>
                  <a:cubicBezTo>
                    <a:pt x="2564" y="2980"/>
                    <a:pt x="2597" y="3007"/>
                    <a:pt x="2645" y="3066"/>
                  </a:cubicBezTo>
                  <a:cubicBezTo>
                    <a:pt x="2667" y="3111"/>
                    <a:pt x="2706" y="3139"/>
                    <a:pt x="2725" y="3139"/>
                  </a:cubicBezTo>
                  <a:cubicBezTo>
                    <a:pt x="2732" y="3139"/>
                    <a:pt x="2736" y="3135"/>
                    <a:pt x="2736" y="3127"/>
                  </a:cubicBezTo>
                  <a:cubicBezTo>
                    <a:pt x="2766" y="3127"/>
                    <a:pt x="2736" y="3097"/>
                    <a:pt x="2706" y="3036"/>
                  </a:cubicBezTo>
                  <a:cubicBezTo>
                    <a:pt x="2670" y="3000"/>
                    <a:pt x="2666" y="2986"/>
                    <a:pt x="2687" y="2986"/>
                  </a:cubicBezTo>
                  <a:cubicBezTo>
                    <a:pt x="2701" y="2986"/>
                    <a:pt x="2729" y="2993"/>
                    <a:pt x="2766" y="3006"/>
                  </a:cubicBezTo>
                  <a:cubicBezTo>
                    <a:pt x="2814" y="3042"/>
                    <a:pt x="2848" y="3059"/>
                    <a:pt x="2871" y="3059"/>
                  </a:cubicBezTo>
                  <a:cubicBezTo>
                    <a:pt x="2907" y="3059"/>
                    <a:pt x="2918" y="3018"/>
                    <a:pt x="2918" y="2945"/>
                  </a:cubicBezTo>
                  <a:cubicBezTo>
                    <a:pt x="2935" y="2877"/>
                    <a:pt x="2962" y="2837"/>
                    <a:pt x="2982" y="2837"/>
                  </a:cubicBezTo>
                  <a:cubicBezTo>
                    <a:pt x="2998" y="2837"/>
                    <a:pt x="3010" y="2861"/>
                    <a:pt x="3010" y="2914"/>
                  </a:cubicBezTo>
                  <a:cubicBezTo>
                    <a:pt x="3010" y="2965"/>
                    <a:pt x="3010" y="2987"/>
                    <a:pt x="3015" y="2987"/>
                  </a:cubicBezTo>
                  <a:cubicBezTo>
                    <a:pt x="3019" y="2987"/>
                    <a:pt x="3026" y="2972"/>
                    <a:pt x="3040" y="2945"/>
                  </a:cubicBezTo>
                  <a:cubicBezTo>
                    <a:pt x="3070" y="2914"/>
                    <a:pt x="3101" y="2884"/>
                    <a:pt x="3131" y="2884"/>
                  </a:cubicBezTo>
                  <a:cubicBezTo>
                    <a:pt x="3131" y="2884"/>
                    <a:pt x="3131" y="2823"/>
                    <a:pt x="3131" y="2793"/>
                  </a:cubicBezTo>
                  <a:cubicBezTo>
                    <a:pt x="3158" y="2820"/>
                    <a:pt x="3186" y="2835"/>
                    <a:pt x="3208" y="2835"/>
                  </a:cubicBezTo>
                  <a:cubicBezTo>
                    <a:pt x="3234" y="2835"/>
                    <a:pt x="3253" y="2813"/>
                    <a:pt x="3253" y="2762"/>
                  </a:cubicBezTo>
                  <a:cubicBezTo>
                    <a:pt x="3253" y="2762"/>
                    <a:pt x="3283" y="2732"/>
                    <a:pt x="3283" y="2732"/>
                  </a:cubicBezTo>
                  <a:cubicBezTo>
                    <a:pt x="3313" y="2732"/>
                    <a:pt x="3313" y="2732"/>
                    <a:pt x="3313" y="2671"/>
                  </a:cubicBezTo>
                  <a:cubicBezTo>
                    <a:pt x="3298" y="2656"/>
                    <a:pt x="3306" y="2648"/>
                    <a:pt x="3321" y="2648"/>
                  </a:cubicBezTo>
                  <a:cubicBezTo>
                    <a:pt x="3336" y="2648"/>
                    <a:pt x="3359" y="2656"/>
                    <a:pt x="3374" y="2671"/>
                  </a:cubicBezTo>
                  <a:cubicBezTo>
                    <a:pt x="3417" y="2693"/>
                    <a:pt x="3445" y="2714"/>
                    <a:pt x="3447" y="2714"/>
                  </a:cubicBezTo>
                  <a:cubicBezTo>
                    <a:pt x="3448" y="2714"/>
                    <a:pt x="3444" y="2711"/>
                    <a:pt x="3435" y="2702"/>
                  </a:cubicBezTo>
                  <a:cubicBezTo>
                    <a:pt x="3435" y="2671"/>
                    <a:pt x="3435" y="2610"/>
                    <a:pt x="3435" y="2550"/>
                  </a:cubicBezTo>
                  <a:cubicBezTo>
                    <a:pt x="3435" y="2526"/>
                    <a:pt x="3440" y="2517"/>
                    <a:pt x="3445" y="2517"/>
                  </a:cubicBezTo>
                  <a:cubicBezTo>
                    <a:pt x="3454" y="2517"/>
                    <a:pt x="3465" y="2543"/>
                    <a:pt x="3465" y="2580"/>
                  </a:cubicBezTo>
                  <a:cubicBezTo>
                    <a:pt x="3496" y="2610"/>
                    <a:pt x="3496" y="2610"/>
                    <a:pt x="3557" y="2641"/>
                  </a:cubicBezTo>
                  <a:cubicBezTo>
                    <a:pt x="3587" y="2610"/>
                    <a:pt x="3617" y="2580"/>
                    <a:pt x="3587" y="2550"/>
                  </a:cubicBezTo>
                  <a:cubicBezTo>
                    <a:pt x="3587" y="2525"/>
                    <a:pt x="3667" y="2481"/>
                    <a:pt x="3713" y="2481"/>
                  </a:cubicBezTo>
                  <a:cubicBezTo>
                    <a:pt x="3724" y="2481"/>
                    <a:pt x="3733" y="2483"/>
                    <a:pt x="3739" y="2489"/>
                  </a:cubicBezTo>
                  <a:cubicBezTo>
                    <a:pt x="3739" y="2489"/>
                    <a:pt x="3769" y="2459"/>
                    <a:pt x="3800" y="2459"/>
                  </a:cubicBezTo>
                  <a:cubicBezTo>
                    <a:pt x="3800" y="2459"/>
                    <a:pt x="3800" y="2398"/>
                    <a:pt x="3830" y="2398"/>
                  </a:cubicBezTo>
                  <a:cubicBezTo>
                    <a:pt x="3830" y="2398"/>
                    <a:pt x="3861" y="2367"/>
                    <a:pt x="3861" y="2337"/>
                  </a:cubicBezTo>
                  <a:cubicBezTo>
                    <a:pt x="3861" y="2322"/>
                    <a:pt x="3868" y="2314"/>
                    <a:pt x="3880" y="2314"/>
                  </a:cubicBezTo>
                  <a:cubicBezTo>
                    <a:pt x="3891" y="2314"/>
                    <a:pt x="3906" y="2322"/>
                    <a:pt x="3921" y="2337"/>
                  </a:cubicBezTo>
                  <a:cubicBezTo>
                    <a:pt x="3905" y="2287"/>
                    <a:pt x="3897" y="2264"/>
                    <a:pt x="3904" y="2264"/>
                  </a:cubicBezTo>
                  <a:cubicBezTo>
                    <a:pt x="3909" y="2264"/>
                    <a:pt x="3924" y="2279"/>
                    <a:pt x="3952" y="2307"/>
                  </a:cubicBezTo>
                  <a:cubicBezTo>
                    <a:pt x="3967" y="2352"/>
                    <a:pt x="3975" y="2375"/>
                    <a:pt x="3978" y="2375"/>
                  </a:cubicBezTo>
                  <a:cubicBezTo>
                    <a:pt x="3982" y="2375"/>
                    <a:pt x="3982" y="2352"/>
                    <a:pt x="3982" y="2307"/>
                  </a:cubicBezTo>
                  <a:cubicBezTo>
                    <a:pt x="3982" y="2271"/>
                    <a:pt x="3982" y="2256"/>
                    <a:pt x="3988" y="2256"/>
                  </a:cubicBezTo>
                  <a:cubicBezTo>
                    <a:pt x="3993" y="2256"/>
                    <a:pt x="4000" y="2264"/>
                    <a:pt x="4013" y="2276"/>
                  </a:cubicBezTo>
                  <a:cubicBezTo>
                    <a:pt x="4025" y="2302"/>
                    <a:pt x="4033" y="2311"/>
                    <a:pt x="4037" y="2311"/>
                  </a:cubicBezTo>
                  <a:cubicBezTo>
                    <a:pt x="4043" y="2311"/>
                    <a:pt x="4043" y="2294"/>
                    <a:pt x="4043" y="2276"/>
                  </a:cubicBezTo>
                  <a:cubicBezTo>
                    <a:pt x="4023" y="2217"/>
                    <a:pt x="4042" y="2170"/>
                    <a:pt x="4066" y="2170"/>
                  </a:cubicBezTo>
                  <a:cubicBezTo>
                    <a:pt x="4079" y="2170"/>
                    <a:pt x="4093" y="2184"/>
                    <a:pt x="4104" y="2215"/>
                  </a:cubicBezTo>
                  <a:cubicBezTo>
                    <a:pt x="4104" y="2215"/>
                    <a:pt x="4134" y="2185"/>
                    <a:pt x="4134" y="2124"/>
                  </a:cubicBezTo>
                  <a:cubicBezTo>
                    <a:pt x="4161" y="2151"/>
                    <a:pt x="4183" y="2167"/>
                    <a:pt x="4198" y="2167"/>
                  </a:cubicBezTo>
                  <a:cubicBezTo>
                    <a:pt x="4216" y="2167"/>
                    <a:pt x="4225" y="2144"/>
                    <a:pt x="4225" y="2094"/>
                  </a:cubicBezTo>
                  <a:cubicBezTo>
                    <a:pt x="4225" y="2094"/>
                    <a:pt x="4225" y="2080"/>
                    <a:pt x="4234" y="2080"/>
                  </a:cubicBezTo>
                  <a:cubicBezTo>
                    <a:pt x="4239" y="2080"/>
                    <a:pt x="4246" y="2084"/>
                    <a:pt x="4256" y="2094"/>
                  </a:cubicBezTo>
                  <a:cubicBezTo>
                    <a:pt x="4317" y="2094"/>
                    <a:pt x="4469" y="2094"/>
                    <a:pt x="4408" y="2003"/>
                  </a:cubicBezTo>
                  <a:lnTo>
                    <a:pt x="4438" y="2003"/>
                  </a:lnTo>
                  <a:cubicBezTo>
                    <a:pt x="4499" y="2003"/>
                    <a:pt x="4529" y="2003"/>
                    <a:pt x="4529" y="1942"/>
                  </a:cubicBezTo>
                  <a:lnTo>
                    <a:pt x="4529" y="1911"/>
                  </a:lnTo>
                  <a:cubicBezTo>
                    <a:pt x="4560" y="1942"/>
                    <a:pt x="4590" y="1972"/>
                    <a:pt x="4621" y="1972"/>
                  </a:cubicBezTo>
                  <a:cubicBezTo>
                    <a:pt x="4651" y="1972"/>
                    <a:pt x="4651" y="1972"/>
                    <a:pt x="4621" y="1911"/>
                  </a:cubicBezTo>
                  <a:cubicBezTo>
                    <a:pt x="4590" y="1881"/>
                    <a:pt x="4590" y="1881"/>
                    <a:pt x="4621" y="1881"/>
                  </a:cubicBezTo>
                  <a:cubicBezTo>
                    <a:pt x="4629" y="1873"/>
                    <a:pt x="4637" y="1869"/>
                    <a:pt x="4645" y="1869"/>
                  </a:cubicBezTo>
                  <a:cubicBezTo>
                    <a:pt x="4667" y="1869"/>
                    <a:pt x="4689" y="1897"/>
                    <a:pt x="4712" y="1942"/>
                  </a:cubicBezTo>
                  <a:lnTo>
                    <a:pt x="4712" y="1911"/>
                  </a:lnTo>
                  <a:cubicBezTo>
                    <a:pt x="4693" y="1874"/>
                    <a:pt x="4697" y="1848"/>
                    <a:pt x="4703" y="1848"/>
                  </a:cubicBezTo>
                  <a:cubicBezTo>
                    <a:pt x="4707" y="1848"/>
                    <a:pt x="4712" y="1858"/>
                    <a:pt x="4712" y="1881"/>
                  </a:cubicBezTo>
                  <a:cubicBezTo>
                    <a:pt x="4732" y="1891"/>
                    <a:pt x="4745" y="1895"/>
                    <a:pt x="4756" y="1895"/>
                  </a:cubicBezTo>
                  <a:cubicBezTo>
                    <a:pt x="4776" y="1895"/>
                    <a:pt x="4783" y="1881"/>
                    <a:pt x="4803" y="1881"/>
                  </a:cubicBezTo>
                  <a:cubicBezTo>
                    <a:pt x="4803" y="1871"/>
                    <a:pt x="4806" y="1867"/>
                    <a:pt x="4810" y="1867"/>
                  </a:cubicBezTo>
                  <a:cubicBezTo>
                    <a:pt x="4816" y="1867"/>
                    <a:pt x="4823" y="1881"/>
                    <a:pt x="4803" y="1881"/>
                  </a:cubicBezTo>
                  <a:lnTo>
                    <a:pt x="4833" y="1942"/>
                  </a:lnTo>
                  <a:cubicBezTo>
                    <a:pt x="4839" y="1948"/>
                    <a:pt x="4843" y="1950"/>
                    <a:pt x="4845" y="1950"/>
                  </a:cubicBezTo>
                  <a:cubicBezTo>
                    <a:pt x="4853" y="1950"/>
                    <a:pt x="4833" y="1906"/>
                    <a:pt x="4833" y="1881"/>
                  </a:cubicBezTo>
                  <a:cubicBezTo>
                    <a:pt x="4833" y="1881"/>
                    <a:pt x="4864" y="1881"/>
                    <a:pt x="4864" y="1851"/>
                  </a:cubicBezTo>
                  <a:cubicBezTo>
                    <a:pt x="4894" y="1851"/>
                    <a:pt x="4924" y="1851"/>
                    <a:pt x="4864" y="1820"/>
                  </a:cubicBezTo>
                  <a:cubicBezTo>
                    <a:pt x="4864" y="1759"/>
                    <a:pt x="4833" y="1729"/>
                    <a:pt x="4864" y="1729"/>
                  </a:cubicBezTo>
                  <a:cubicBezTo>
                    <a:pt x="4854" y="1709"/>
                    <a:pt x="4854" y="1702"/>
                    <a:pt x="4857" y="1702"/>
                  </a:cubicBezTo>
                  <a:cubicBezTo>
                    <a:pt x="4864" y="1702"/>
                    <a:pt x="4884" y="1729"/>
                    <a:pt x="4864" y="1729"/>
                  </a:cubicBezTo>
                  <a:cubicBezTo>
                    <a:pt x="4864" y="1754"/>
                    <a:pt x="4884" y="1798"/>
                    <a:pt x="4907" y="1798"/>
                  </a:cubicBezTo>
                  <a:cubicBezTo>
                    <a:pt x="4913" y="1798"/>
                    <a:pt x="4919" y="1796"/>
                    <a:pt x="4924" y="1790"/>
                  </a:cubicBezTo>
                  <a:cubicBezTo>
                    <a:pt x="4955" y="1790"/>
                    <a:pt x="4955" y="1820"/>
                    <a:pt x="4955" y="1820"/>
                  </a:cubicBezTo>
                  <a:cubicBezTo>
                    <a:pt x="4955" y="1854"/>
                    <a:pt x="4967" y="1867"/>
                    <a:pt x="4983" y="1867"/>
                  </a:cubicBezTo>
                  <a:cubicBezTo>
                    <a:pt x="5010" y="1867"/>
                    <a:pt x="5046" y="1828"/>
                    <a:pt x="5046" y="1790"/>
                  </a:cubicBezTo>
                  <a:cubicBezTo>
                    <a:pt x="5046" y="1740"/>
                    <a:pt x="5055" y="1717"/>
                    <a:pt x="5069" y="1717"/>
                  </a:cubicBezTo>
                  <a:cubicBezTo>
                    <a:pt x="5080" y="1717"/>
                    <a:pt x="5093" y="1732"/>
                    <a:pt x="5107" y="1759"/>
                  </a:cubicBezTo>
                  <a:cubicBezTo>
                    <a:pt x="5115" y="1785"/>
                    <a:pt x="5121" y="1796"/>
                    <a:pt x="5126" y="1796"/>
                  </a:cubicBezTo>
                  <a:cubicBezTo>
                    <a:pt x="5137" y="1796"/>
                    <a:pt x="5137" y="1718"/>
                    <a:pt x="5137" y="1607"/>
                  </a:cubicBezTo>
                  <a:cubicBezTo>
                    <a:pt x="5189" y="1693"/>
                    <a:pt x="5211" y="1730"/>
                    <a:pt x="5226" y="1730"/>
                  </a:cubicBezTo>
                  <a:cubicBezTo>
                    <a:pt x="5238" y="1730"/>
                    <a:pt x="5246" y="1708"/>
                    <a:pt x="5259" y="1668"/>
                  </a:cubicBezTo>
                  <a:cubicBezTo>
                    <a:pt x="5277" y="1633"/>
                    <a:pt x="5284" y="1618"/>
                    <a:pt x="5293" y="1618"/>
                  </a:cubicBezTo>
                  <a:cubicBezTo>
                    <a:pt x="5300" y="1618"/>
                    <a:pt x="5307" y="1625"/>
                    <a:pt x="5320" y="1638"/>
                  </a:cubicBezTo>
                  <a:cubicBezTo>
                    <a:pt x="5320" y="1668"/>
                    <a:pt x="5327" y="1676"/>
                    <a:pt x="5342" y="1676"/>
                  </a:cubicBezTo>
                  <a:cubicBezTo>
                    <a:pt x="5358" y="1676"/>
                    <a:pt x="5380" y="1668"/>
                    <a:pt x="5411" y="1668"/>
                  </a:cubicBezTo>
                  <a:cubicBezTo>
                    <a:pt x="5472" y="1638"/>
                    <a:pt x="5502" y="1638"/>
                    <a:pt x="5472" y="1577"/>
                  </a:cubicBezTo>
                  <a:lnTo>
                    <a:pt x="5532" y="1577"/>
                  </a:lnTo>
                  <a:cubicBezTo>
                    <a:pt x="5550" y="1595"/>
                    <a:pt x="5565" y="1602"/>
                    <a:pt x="5576" y="1602"/>
                  </a:cubicBezTo>
                  <a:cubicBezTo>
                    <a:pt x="5603" y="1602"/>
                    <a:pt x="5606" y="1559"/>
                    <a:pt x="5563" y="1516"/>
                  </a:cubicBezTo>
                  <a:lnTo>
                    <a:pt x="5593" y="1486"/>
                  </a:lnTo>
                  <a:lnTo>
                    <a:pt x="5624" y="1547"/>
                  </a:lnTo>
                  <a:cubicBezTo>
                    <a:pt x="5624" y="1559"/>
                    <a:pt x="5634" y="1567"/>
                    <a:pt x="5659" y="1567"/>
                  </a:cubicBezTo>
                  <a:cubicBezTo>
                    <a:pt x="5695" y="1567"/>
                    <a:pt x="5760" y="1552"/>
                    <a:pt x="5867" y="1516"/>
                  </a:cubicBezTo>
                  <a:cubicBezTo>
                    <a:pt x="6049" y="1455"/>
                    <a:pt x="6079" y="1455"/>
                    <a:pt x="6049" y="1364"/>
                  </a:cubicBezTo>
                  <a:cubicBezTo>
                    <a:pt x="6049" y="1314"/>
                    <a:pt x="6058" y="1292"/>
                    <a:pt x="6072" y="1292"/>
                  </a:cubicBezTo>
                  <a:cubicBezTo>
                    <a:pt x="6083" y="1292"/>
                    <a:pt x="6096" y="1307"/>
                    <a:pt x="6110" y="1334"/>
                  </a:cubicBezTo>
                  <a:cubicBezTo>
                    <a:pt x="6110" y="1371"/>
                    <a:pt x="6121" y="1397"/>
                    <a:pt x="6130" y="1397"/>
                  </a:cubicBezTo>
                  <a:cubicBezTo>
                    <a:pt x="6136" y="1397"/>
                    <a:pt x="6140" y="1388"/>
                    <a:pt x="6140" y="1364"/>
                  </a:cubicBezTo>
                  <a:cubicBezTo>
                    <a:pt x="6140" y="1364"/>
                    <a:pt x="6171" y="1364"/>
                    <a:pt x="6201" y="1395"/>
                  </a:cubicBezTo>
                  <a:cubicBezTo>
                    <a:pt x="6236" y="1418"/>
                    <a:pt x="6262" y="1428"/>
                    <a:pt x="6279" y="1428"/>
                  </a:cubicBezTo>
                  <a:cubicBezTo>
                    <a:pt x="6307" y="1428"/>
                    <a:pt x="6311" y="1402"/>
                    <a:pt x="6292" y="1364"/>
                  </a:cubicBezTo>
                  <a:cubicBezTo>
                    <a:pt x="6279" y="1339"/>
                    <a:pt x="6277" y="1329"/>
                    <a:pt x="6282" y="1329"/>
                  </a:cubicBezTo>
                  <a:cubicBezTo>
                    <a:pt x="6288" y="1329"/>
                    <a:pt x="6305" y="1347"/>
                    <a:pt x="6323" y="1364"/>
                  </a:cubicBezTo>
                  <a:cubicBezTo>
                    <a:pt x="6344" y="1385"/>
                    <a:pt x="6365" y="1421"/>
                    <a:pt x="6376" y="1421"/>
                  </a:cubicBezTo>
                  <a:cubicBezTo>
                    <a:pt x="6381" y="1421"/>
                    <a:pt x="6383" y="1414"/>
                    <a:pt x="6383" y="1395"/>
                  </a:cubicBezTo>
                  <a:cubicBezTo>
                    <a:pt x="6383" y="1374"/>
                    <a:pt x="6440" y="1325"/>
                    <a:pt x="6486" y="1325"/>
                  </a:cubicBezTo>
                  <a:cubicBezTo>
                    <a:pt x="6507" y="1325"/>
                    <a:pt x="6526" y="1335"/>
                    <a:pt x="6535" y="1364"/>
                  </a:cubicBezTo>
                  <a:cubicBezTo>
                    <a:pt x="6535" y="1364"/>
                    <a:pt x="6566" y="1364"/>
                    <a:pt x="6566" y="1334"/>
                  </a:cubicBezTo>
                  <a:cubicBezTo>
                    <a:pt x="6566" y="1303"/>
                    <a:pt x="6627" y="1303"/>
                    <a:pt x="6657" y="1273"/>
                  </a:cubicBezTo>
                  <a:cubicBezTo>
                    <a:pt x="6687" y="1273"/>
                    <a:pt x="6718" y="1273"/>
                    <a:pt x="6748" y="1303"/>
                  </a:cubicBezTo>
                  <a:cubicBezTo>
                    <a:pt x="6733" y="1334"/>
                    <a:pt x="6733" y="1349"/>
                    <a:pt x="6741" y="1349"/>
                  </a:cubicBezTo>
                  <a:cubicBezTo>
                    <a:pt x="6748" y="1349"/>
                    <a:pt x="6763" y="1334"/>
                    <a:pt x="6779" y="1303"/>
                  </a:cubicBezTo>
                  <a:cubicBezTo>
                    <a:pt x="6809" y="1303"/>
                    <a:pt x="6809" y="1212"/>
                    <a:pt x="6839" y="1182"/>
                  </a:cubicBezTo>
                  <a:cubicBezTo>
                    <a:pt x="6809" y="1152"/>
                    <a:pt x="6839" y="1091"/>
                    <a:pt x="6839" y="1091"/>
                  </a:cubicBezTo>
                  <a:lnTo>
                    <a:pt x="6870" y="1152"/>
                  </a:lnTo>
                  <a:lnTo>
                    <a:pt x="6870" y="1212"/>
                  </a:lnTo>
                  <a:cubicBezTo>
                    <a:pt x="6900" y="1212"/>
                    <a:pt x="6931" y="1212"/>
                    <a:pt x="6931" y="1182"/>
                  </a:cubicBezTo>
                  <a:cubicBezTo>
                    <a:pt x="6946" y="1197"/>
                    <a:pt x="6953" y="1205"/>
                    <a:pt x="6965" y="1205"/>
                  </a:cubicBezTo>
                  <a:cubicBezTo>
                    <a:pt x="6976" y="1205"/>
                    <a:pt x="6991" y="1197"/>
                    <a:pt x="7022" y="1182"/>
                  </a:cubicBezTo>
                  <a:cubicBezTo>
                    <a:pt x="7052" y="1182"/>
                    <a:pt x="7113" y="1152"/>
                    <a:pt x="7113" y="1121"/>
                  </a:cubicBezTo>
                  <a:cubicBezTo>
                    <a:pt x="7136" y="1144"/>
                    <a:pt x="7168" y="1154"/>
                    <a:pt x="7199" y="1154"/>
                  </a:cubicBezTo>
                  <a:cubicBezTo>
                    <a:pt x="7249" y="1154"/>
                    <a:pt x="7295" y="1128"/>
                    <a:pt x="7295" y="1091"/>
                  </a:cubicBezTo>
                  <a:cubicBezTo>
                    <a:pt x="7295" y="1055"/>
                    <a:pt x="7306" y="1040"/>
                    <a:pt x="7321" y="1040"/>
                  </a:cubicBezTo>
                  <a:cubicBezTo>
                    <a:pt x="7331" y="1040"/>
                    <a:pt x="7344" y="1048"/>
                    <a:pt x="7356" y="1060"/>
                  </a:cubicBezTo>
                  <a:cubicBezTo>
                    <a:pt x="7371" y="1076"/>
                    <a:pt x="7379" y="1083"/>
                    <a:pt x="7383" y="1083"/>
                  </a:cubicBezTo>
                  <a:cubicBezTo>
                    <a:pt x="7387" y="1083"/>
                    <a:pt x="7387" y="1076"/>
                    <a:pt x="7387" y="1060"/>
                  </a:cubicBezTo>
                  <a:cubicBezTo>
                    <a:pt x="7398" y="1037"/>
                    <a:pt x="7410" y="1027"/>
                    <a:pt x="7421" y="1027"/>
                  </a:cubicBezTo>
                  <a:cubicBezTo>
                    <a:pt x="7440" y="1027"/>
                    <a:pt x="7459" y="1053"/>
                    <a:pt x="7478" y="1091"/>
                  </a:cubicBezTo>
                  <a:cubicBezTo>
                    <a:pt x="7496" y="1126"/>
                    <a:pt x="7513" y="1141"/>
                    <a:pt x="7525" y="1141"/>
                  </a:cubicBezTo>
                  <a:cubicBezTo>
                    <a:pt x="7533" y="1141"/>
                    <a:pt x="7538" y="1134"/>
                    <a:pt x="7538" y="1121"/>
                  </a:cubicBezTo>
                  <a:cubicBezTo>
                    <a:pt x="7599" y="1060"/>
                    <a:pt x="7630" y="1030"/>
                    <a:pt x="7660" y="1030"/>
                  </a:cubicBezTo>
                  <a:cubicBezTo>
                    <a:pt x="7690" y="1000"/>
                    <a:pt x="7721" y="969"/>
                    <a:pt x="7690" y="939"/>
                  </a:cubicBezTo>
                  <a:cubicBezTo>
                    <a:pt x="7660" y="908"/>
                    <a:pt x="7690" y="848"/>
                    <a:pt x="7690" y="848"/>
                  </a:cubicBezTo>
                  <a:cubicBezTo>
                    <a:pt x="7701" y="827"/>
                    <a:pt x="7707" y="821"/>
                    <a:pt x="7712" y="821"/>
                  </a:cubicBezTo>
                  <a:cubicBezTo>
                    <a:pt x="7721" y="821"/>
                    <a:pt x="7721" y="848"/>
                    <a:pt x="7721" y="848"/>
                  </a:cubicBezTo>
                  <a:cubicBezTo>
                    <a:pt x="7660" y="908"/>
                    <a:pt x="7690" y="908"/>
                    <a:pt x="7721" y="939"/>
                  </a:cubicBezTo>
                  <a:cubicBezTo>
                    <a:pt x="7751" y="969"/>
                    <a:pt x="7812" y="969"/>
                    <a:pt x="7812" y="969"/>
                  </a:cubicBezTo>
                  <a:cubicBezTo>
                    <a:pt x="7842" y="969"/>
                    <a:pt x="7903" y="939"/>
                    <a:pt x="7903" y="939"/>
                  </a:cubicBezTo>
                  <a:cubicBezTo>
                    <a:pt x="7949" y="954"/>
                    <a:pt x="7979" y="962"/>
                    <a:pt x="7994" y="962"/>
                  </a:cubicBezTo>
                  <a:cubicBezTo>
                    <a:pt x="8010" y="962"/>
                    <a:pt x="8010" y="954"/>
                    <a:pt x="7994" y="939"/>
                  </a:cubicBezTo>
                  <a:cubicBezTo>
                    <a:pt x="7994" y="910"/>
                    <a:pt x="7994" y="890"/>
                    <a:pt x="7994" y="878"/>
                  </a:cubicBezTo>
                  <a:cubicBezTo>
                    <a:pt x="8016" y="910"/>
                    <a:pt x="8059" y="923"/>
                    <a:pt x="8106" y="923"/>
                  </a:cubicBezTo>
                  <a:cubicBezTo>
                    <a:pt x="8195" y="923"/>
                    <a:pt x="8298" y="877"/>
                    <a:pt x="8298" y="817"/>
                  </a:cubicBezTo>
                  <a:lnTo>
                    <a:pt x="8298" y="878"/>
                  </a:lnTo>
                  <a:cubicBezTo>
                    <a:pt x="8298" y="908"/>
                    <a:pt x="8329" y="908"/>
                    <a:pt x="8390" y="908"/>
                  </a:cubicBezTo>
                  <a:cubicBezTo>
                    <a:pt x="8390" y="908"/>
                    <a:pt x="8481" y="848"/>
                    <a:pt x="8542" y="817"/>
                  </a:cubicBezTo>
                  <a:cubicBezTo>
                    <a:pt x="8633" y="817"/>
                    <a:pt x="8724" y="817"/>
                    <a:pt x="8694" y="756"/>
                  </a:cubicBezTo>
                  <a:cubicBezTo>
                    <a:pt x="8724" y="756"/>
                    <a:pt x="8724" y="756"/>
                    <a:pt x="8724" y="787"/>
                  </a:cubicBezTo>
                  <a:cubicBezTo>
                    <a:pt x="8724" y="848"/>
                    <a:pt x="8754" y="848"/>
                    <a:pt x="8754" y="848"/>
                  </a:cubicBezTo>
                  <a:cubicBezTo>
                    <a:pt x="8785" y="848"/>
                    <a:pt x="8785" y="787"/>
                    <a:pt x="8785" y="756"/>
                  </a:cubicBezTo>
                  <a:cubicBezTo>
                    <a:pt x="8770" y="726"/>
                    <a:pt x="8770" y="711"/>
                    <a:pt x="8781" y="711"/>
                  </a:cubicBezTo>
                  <a:cubicBezTo>
                    <a:pt x="8792" y="711"/>
                    <a:pt x="8815" y="726"/>
                    <a:pt x="8846" y="756"/>
                  </a:cubicBezTo>
                  <a:cubicBezTo>
                    <a:pt x="8863" y="765"/>
                    <a:pt x="8884" y="769"/>
                    <a:pt x="8904" y="769"/>
                  </a:cubicBezTo>
                  <a:cubicBezTo>
                    <a:pt x="8954" y="769"/>
                    <a:pt x="9006" y="747"/>
                    <a:pt x="9028" y="726"/>
                  </a:cubicBezTo>
                  <a:cubicBezTo>
                    <a:pt x="9058" y="726"/>
                    <a:pt x="9089" y="726"/>
                    <a:pt x="9089" y="756"/>
                  </a:cubicBezTo>
                  <a:cubicBezTo>
                    <a:pt x="9107" y="775"/>
                    <a:pt x="9126" y="805"/>
                    <a:pt x="9151" y="805"/>
                  </a:cubicBezTo>
                  <a:cubicBezTo>
                    <a:pt x="9167" y="805"/>
                    <a:pt x="9186" y="792"/>
                    <a:pt x="9210" y="756"/>
                  </a:cubicBezTo>
                  <a:cubicBezTo>
                    <a:pt x="9210" y="744"/>
                    <a:pt x="9210" y="736"/>
                    <a:pt x="9212" y="736"/>
                  </a:cubicBezTo>
                  <a:cubicBezTo>
                    <a:pt x="9215" y="736"/>
                    <a:pt x="9223" y="751"/>
                    <a:pt x="9241" y="787"/>
                  </a:cubicBezTo>
                  <a:cubicBezTo>
                    <a:pt x="9259" y="805"/>
                    <a:pt x="9266" y="835"/>
                    <a:pt x="9269" y="835"/>
                  </a:cubicBezTo>
                  <a:cubicBezTo>
                    <a:pt x="9271" y="835"/>
                    <a:pt x="9271" y="823"/>
                    <a:pt x="9271" y="787"/>
                  </a:cubicBezTo>
                  <a:cubicBezTo>
                    <a:pt x="9289" y="751"/>
                    <a:pt x="9328" y="736"/>
                    <a:pt x="9363" y="736"/>
                  </a:cubicBezTo>
                  <a:cubicBezTo>
                    <a:pt x="9387" y="736"/>
                    <a:pt x="9410" y="744"/>
                    <a:pt x="9423" y="756"/>
                  </a:cubicBezTo>
                  <a:cubicBezTo>
                    <a:pt x="9453" y="756"/>
                    <a:pt x="9484" y="756"/>
                    <a:pt x="9484" y="696"/>
                  </a:cubicBezTo>
                  <a:cubicBezTo>
                    <a:pt x="9484" y="674"/>
                    <a:pt x="9469" y="653"/>
                    <a:pt x="9470" y="653"/>
                  </a:cubicBezTo>
                  <a:lnTo>
                    <a:pt x="9470" y="653"/>
                  </a:lnTo>
                  <a:cubicBezTo>
                    <a:pt x="9471" y="653"/>
                    <a:pt x="9475" y="656"/>
                    <a:pt x="9484" y="665"/>
                  </a:cubicBezTo>
                  <a:cubicBezTo>
                    <a:pt x="9499" y="711"/>
                    <a:pt x="9507" y="734"/>
                    <a:pt x="9510" y="734"/>
                  </a:cubicBezTo>
                  <a:cubicBezTo>
                    <a:pt x="9514" y="734"/>
                    <a:pt x="9514" y="711"/>
                    <a:pt x="9514" y="665"/>
                  </a:cubicBezTo>
                  <a:cubicBezTo>
                    <a:pt x="9514" y="635"/>
                    <a:pt x="9522" y="620"/>
                    <a:pt x="9529" y="620"/>
                  </a:cubicBezTo>
                  <a:cubicBezTo>
                    <a:pt x="9537" y="620"/>
                    <a:pt x="9545" y="635"/>
                    <a:pt x="9545" y="665"/>
                  </a:cubicBezTo>
                  <a:cubicBezTo>
                    <a:pt x="9575" y="696"/>
                    <a:pt x="9575" y="696"/>
                    <a:pt x="9575" y="696"/>
                  </a:cubicBezTo>
                  <a:cubicBezTo>
                    <a:pt x="9605" y="696"/>
                    <a:pt x="9727" y="635"/>
                    <a:pt x="9849" y="635"/>
                  </a:cubicBezTo>
                  <a:cubicBezTo>
                    <a:pt x="10031" y="604"/>
                    <a:pt x="10092" y="604"/>
                    <a:pt x="10092" y="574"/>
                  </a:cubicBezTo>
                  <a:cubicBezTo>
                    <a:pt x="10107" y="544"/>
                    <a:pt x="10115" y="528"/>
                    <a:pt x="10118" y="528"/>
                  </a:cubicBezTo>
                  <a:cubicBezTo>
                    <a:pt x="10122" y="528"/>
                    <a:pt x="10122" y="544"/>
                    <a:pt x="10122" y="574"/>
                  </a:cubicBezTo>
                  <a:cubicBezTo>
                    <a:pt x="10153" y="604"/>
                    <a:pt x="10183" y="604"/>
                    <a:pt x="10213" y="604"/>
                  </a:cubicBezTo>
                  <a:cubicBezTo>
                    <a:pt x="10244" y="604"/>
                    <a:pt x="10244" y="604"/>
                    <a:pt x="10244" y="635"/>
                  </a:cubicBezTo>
                  <a:cubicBezTo>
                    <a:pt x="10274" y="604"/>
                    <a:pt x="10274" y="604"/>
                    <a:pt x="10304" y="604"/>
                  </a:cubicBezTo>
                  <a:cubicBezTo>
                    <a:pt x="10304" y="620"/>
                    <a:pt x="10312" y="627"/>
                    <a:pt x="10320" y="627"/>
                  </a:cubicBezTo>
                  <a:cubicBezTo>
                    <a:pt x="10327" y="627"/>
                    <a:pt x="10335" y="620"/>
                    <a:pt x="10335" y="604"/>
                  </a:cubicBezTo>
                  <a:cubicBezTo>
                    <a:pt x="10350" y="559"/>
                    <a:pt x="10358" y="536"/>
                    <a:pt x="10361" y="536"/>
                  </a:cubicBezTo>
                  <a:cubicBezTo>
                    <a:pt x="10365" y="536"/>
                    <a:pt x="10365" y="559"/>
                    <a:pt x="10365" y="604"/>
                  </a:cubicBezTo>
                  <a:cubicBezTo>
                    <a:pt x="10365" y="626"/>
                    <a:pt x="10411" y="647"/>
                    <a:pt x="10427" y="647"/>
                  </a:cubicBezTo>
                  <a:cubicBezTo>
                    <a:pt x="10433" y="647"/>
                    <a:pt x="10435" y="644"/>
                    <a:pt x="10426" y="635"/>
                  </a:cubicBezTo>
                  <a:cubicBezTo>
                    <a:pt x="10426" y="604"/>
                    <a:pt x="10456" y="604"/>
                    <a:pt x="10487" y="544"/>
                  </a:cubicBezTo>
                  <a:cubicBezTo>
                    <a:pt x="10517" y="544"/>
                    <a:pt x="10517" y="544"/>
                    <a:pt x="10517" y="574"/>
                  </a:cubicBezTo>
                  <a:cubicBezTo>
                    <a:pt x="10527" y="593"/>
                    <a:pt x="10545" y="600"/>
                    <a:pt x="10566" y="600"/>
                  </a:cubicBezTo>
                  <a:cubicBezTo>
                    <a:pt x="10614" y="600"/>
                    <a:pt x="10679" y="565"/>
                    <a:pt x="10700" y="544"/>
                  </a:cubicBezTo>
                  <a:cubicBezTo>
                    <a:pt x="10730" y="574"/>
                    <a:pt x="10730" y="574"/>
                    <a:pt x="10760" y="574"/>
                  </a:cubicBezTo>
                  <a:cubicBezTo>
                    <a:pt x="10769" y="565"/>
                    <a:pt x="10776" y="561"/>
                    <a:pt x="10780" y="561"/>
                  </a:cubicBezTo>
                  <a:cubicBezTo>
                    <a:pt x="10791" y="561"/>
                    <a:pt x="10791" y="583"/>
                    <a:pt x="10791" y="604"/>
                  </a:cubicBezTo>
                  <a:cubicBezTo>
                    <a:pt x="10760" y="665"/>
                    <a:pt x="10791" y="665"/>
                    <a:pt x="10852" y="665"/>
                  </a:cubicBezTo>
                  <a:cubicBezTo>
                    <a:pt x="10852" y="604"/>
                    <a:pt x="10943" y="604"/>
                    <a:pt x="11034" y="604"/>
                  </a:cubicBezTo>
                  <a:cubicBezTo>
                    <a:pt x="11125" y="604"/>
                    <a:pt x="11156" y="574"/>
                    <a:pt x="11216" y="483"/>
                  </a:cubicBezTo>
                  <a:cubicBezTo>
                    <a:pt x="11216" y="513"/>
                    <a:pt x="11247" y="604"/>
                    <a:pt x="11247" y="604"/>
                  </a:cubicBezTo>
                  <a:cubicBezTo>
                    <a:pt x="11277" y="604"/>
                    <a:pt x="11277" y="574"/>
                    <a:pt x="11277" y="513"/>
                  </a:cubicBezTo>
                  <a:cubicBezTo>
                    <a:pt x="11277" y="498"/>
                    <a:pt x="11285" y="490"/>
                    <a:pt x="11296" y="490"/>
                  </a:cubicBezTo>
                  <a:cubicBezTo>
                    <a:pt x="11308" y="490"/>
                    <a:pt x="11323" y="498"/>
                    <a:pt x="11338" y="513"/>
                  </a:cubicBezTo>
                  <a:cubicBezTo>
                    <a:pt x="11368" y="544"/>
                    <a:pt x="11384" y="559"/>
                    <a:pt x="11395" y="559"/>
                  </a:cubicBezTo>
                  <a:cubicBezTo>
                    <a:pt x="11406" y="559"/>
                    <a:pt x="11414" y="544"/>
                    <a:pt x="11429" y="513"/>
                  </a:cubicBezTo>
                  <a:cubicBezTo>
                    <a:pt x="11460" y="513"/>
                    <a:pt x="11490" y="513"/>
                    <a:pt x="11490" y="574"/>
                  </a:cubicBezTo>
                  <a:cubicBezTo>
                    <a:pt x="11520" y="574"/>
                    <a:pt x="11520" y="574"/>
                    <a:pt x="11520" y="513"/>
                  </a:cubicBezTo>
                  <a:cubicBezTo>
                    <a:pt x="11520" y="498"/>
                    <a:pt x="11528" y="490"/>
                    <a:pt x="11539" y="490"/>
                  </a:cubicBezTo>
                  <a:cubicBezTo>
                    <a:pt x="11551" y="490"/>
                    <a:pt x="11566" y="498"/>
                    <a:pt x="11581" y="513"/>
                  </a:cubicBezTo>
                  <a:cubicBezTo>
                    <a:pt x="11581" y="571"/>
                    <a:pt x="11618" y="592"/>
                    <a:pt x="11645" y="592"/>
                  </a:cubicBezTo>
                  <a:cubicBezTo>
                    <a:pt x="11660" y="592"/>
                    <a:pt x="11672" y="585"/>
                    <a:pt x="11672" y="574"/>
                  </a:cubicBezTo>
                  <a:cubicBezTo>
                    <a:pt x="11672" y="513"/>
                    <a:pt x="11672" y="513"/>
                    <a:pt x="11703" y="513"/>
                  </a:cubicBezTo>
                  <a:cubicBezTo>
                    <a:pt x="11733" y="513"/>
                    <a:pt x="11763" y="513"/>
                    <a:pt x="11763" y="483"/>
                  </a:cubicBezTo>
                  <a:lnTo>
                    <a:pt x="11824" y="483"/>
                  </a:lnTo>
                  <a:cubicBezTo>
                    <a:pt x="11855" y="483"/>
                    <a:pt x="11824" y="513"/>
                    <a:pt x="11794" y="513"/>
                  </a:cubicBezTo>
                  <a:lnTo>
                    <a:pt x="11824" y="574"/>
                  </a:lnTo>
                  <a:cubicBezTo>
                    <a:pt x="11855" y="574"/>
                    <a:pt x="11885" y="574"/>
                    <a:pt x="11915" y="513"/>
                  </a:cubicBezTo>
                  <a:cubicBezTo>
                    <a:pt x="11931" y="468"/>
                    <a:pt x="11938" y="445"/>
                    <a:pt x="11942" y="445"/>
                  </a:cubicBezTo>
                  <a:cubicBezTo>
                    <a:pt x="11946" y="445"/>
                    <a:pt x="11946" y="468"/>
                    <a:pt x="11946" y="513"/>
                  </a:cubicBezTo>
                  <a:cubicBezTo>
                    <a:pt x="11946" y="558"/>
                    <a:pt x="11962" y="586"/>
                    <a:pt x="11971" y="586"/>
                  </a:cubicBezTo>
                  <a:cubicBezTo>
                    <a:pt x="11974" y="586"/>
                    <a:pt x="11976" y="582"/>
                    <a:pt x="11976" y="574"/>
                  </a:cubicBezTo>
                  <a:cubicBezTo>
                    <a:pt x="11990" y="533"/>
                    <a:pt x="12004" y="516"/>
                    <a:pt x="12015" y="516"/>
                  </a:cubicBezTo>
                  <a:cubicBezTo>
                    <a:pt x="12028" y="516"/>
                    <a:pt x="12037" y="541"/>
                    <a:pt x="12037" y="574"/>
                  </a:cubicBezTo>
                  <a:cubicBezTo>
                    <a:pt x="12022" y="620"/>
                    <a:pt x="12014" y="642"/>
                    <a:pt x="12022" y="642"/>
                  </a:cubicBezTo>
                  <a:cubicBezTo>
                    <a:pt x="12029" y="642"/>
                    <a:pt x="12052" y="620"/>
                    <a:pt x="12098" y="574"/>
                  </a:cubicBezTo>
                  <a:cubicBezTo>
                    <a:pt x="12159" y="574"/>
                    <a:pt x="12250" y="544"/>
                    <a:pt x="12311" y="544"/>
                  </a:cubicBezTo>
                  <a:cubicBezTo>
                    <a:pt x="12402" y="544"/>
                    <a:pt x="12463" y="544"/>
                    <a:pt x="12463" y="574"/>
                  </a:cubicBezTo>
                  <a:cubicBezTo>
                    <a:pt x="12463" y="586"/>
                    <a:pt x="12463" y="596"/>
                    <a:pt x="12464" y="605"/>
                  </a:cubicBezTo>
                  <a:lnTo>
                    <a:pt x="12464" y="605"/>
                  </a:lnTo>
                  <a:cubicBezTo>
                    <a:pt x="12470" y="544"/>
                    <a:pt x="12500" y="544"/>
                    <a:pt x="12554" y="544"/>
                  </a:cubicBezTo>
                  <a:cubicBezTo>
                    <a:pt x="12582" y="562"/>
                    <a:pt x="12604" y="570"/>
                    <a:pt x="12623" y="570"/>
                  </a:cubicBezTo>
                  <a:cubicBezTo>
                    <a:pt x="12664" y="570"/>
                    <a:pt x="12685" y="534"/>
                    <a:pt x="12706" y="513"/>
                  </a:cubicBezTo>
                  <a:lnTo>
                    <a:pt x="12645" y="513"/>
                  </a:lnTo>
                  <a:cubicBezTo>
                    <a:pt x="12662" y="463"/>
                    <a:pt x="12669" y="440"/>
                    <a:pt x="12683" y="440"/>
                  </a:cubicBezTo>
                  <a:cubicBezTo>
                    <a:pt x="12694" y="440"/>
                    <a:pt x="12709" y="455"/>
                    <a:pt x="12736" y="483"/>
                  </a:cubicBezTo>
                  <a:cubicBezTo>
                    <a:pt x="12767" y="483"/>
                    <a:pt x="12736" y="513"/>
                    <a:pt x="12736" y="574"/>
                  </a:cubicBezTo>
                  <a:cubicBezTo>
                    <a:pt x="12736" y="604"/>
                    <a:pt x="12767" y="665"/>
                    <a:pt x="12797" y="665"/>
                  </a:cubicBezTo>
                  <a:cubicBezTo>
                    <a:pt x="12827" y="665"/>
                    <a:pt x="12827" y="665"/>
                    <a:pt x="12827" y="604"/>
                  </a:cubicBezTo>
                  <a:cubicBezTo>
                    <a:pt x="12827" y="574"/>
                    <a:pt x="12827" y="574"/>
                    <a:pt x="12858" y="574"/>
                  </a:cubicBezTo>
                  <a:cubicBezTo>
                    <a:pt x="12858" y="574"/>
                    <a:pt x="12888" y="574"/>
                    <a:pt x="12919" y="544"/>
                  </a:cubicBezTo>
                  <a:cubicBezTo>
                    <a:pt x="12919" y="483"/>
                    <a:pt x="12949" y="483"/>
                    <a:pt x="12979" y="483"/>
                  </a:cubicBezTo>
                  <a:cubicBezTo>
                    <a:pt x="12979" y="544"/>
                    <a:pt x="13040" y="544"/>
                    <a:pt x="13040" y="544"/>
                  </a:cubicBezTo>
                  <a:lnTo>
                    <a:pt x="13040" y="574"/>
                  </a:lnTo>
                  <a:cubicBezTo>
                    <a:pt x="13010" y="635"/>
                    <a:pt x="13040" y="665"/>
                    <a:pt x="13040" y="665"/>
                  </a:cubicBezTo>
                  <a:cubicBezTo>
                    <a:pt x="13046" y="671"/>
                    <a:pt x="13051" y="674"/>
                    <a:pt x="13055" y="674"/>
                  </a:cubicBezTo>
                  <a:cubicBezTo>
                    <a:pt x="13071" y="674"/>
                    <a:pt x="13071" y="635"/>
                    <a:pt x="13071" y="635"/>
                  </a:cubicBezTo>
                  <a:cubicBezTo>
                    <a:pt x="13071" y="616"/>
                    <a:pt x="13123" y="609"/>
                    <a:pt x="13198" y="609"/>
                  </a:cubicBezTo>
                  <a:cubicBezTo>
                    <a:pt x="13366" y="609"/>
                    <a:pt x="13646" y="644"/>
                    <a:pt x="13709" y="665"/>
                  </a:cubicBezTo>
                  <a:cubicBezTo>
                    <a:pt x="13726" y="683"/>
                    <a:pt x="13754" y="700"/>
                    <a:pt x="13774" y="700"/>
                  </a:cubicBezTo>
                  <a:cubicBezTo>
                    <a:pt x="13789" y="700"/>
                    <a:pt x="13800" y="691"/>
                    <a:pt x="13800" y="665"/>
                  </a:cubicBezTo>
                  <a:cubicBezTo>
                    <a:pt x="13800" y="650"/>
                    <a:pt x="13830" y="642"/>
                    <a:pt x="13876" y="642"/>
                  </a:cubicBezTo>
                  <a:cubicBezTo>
                    <a:pt x="13922" y="642"/>
                    <a:pt x="13982" y="650"/>
                    <a:pt x="14043" y="665"/>
                  </a:cubicBezTo>
                  <a:cubicBezTo>
                    <a:pt x="14144" y="665"/>
                    <a:pt x="14232" y="679"/>
                    <a:pt x="14280" y="679"/>
                  </a:cubicBezTo>
                  <a:cubicBezTo>
                    <a:pt x="14303" y="679"/>
                    <a:pt x="14317" y="675"/>
                    <a:pt x="14317" y="665"/>
                  </a:cubicBezTo>
                  <a:lnTo>
                    <a:pt x="14408" y="665"/>
                  </a:lnTo>
                  <a:cubicBezTo>
                    <a:pt x="14438" y="665"/>
                    <a:pt x="14499" y="635"/>
                    <a:pt x="14529" y="635"/>
                  </a:cubicBezTo>
                  <a:cubicBezTo>
                    <a:pt x="14542" y="622"/>
                    <a:pt x="14549" y="615"/>
                    <a:pt x="14552" y="615"/>
                  </a:cubicBezTo>
                  <a:lnTo>
                    <a:pt x="14552" y="615"/>
                  </a:lnTo>
                  <a:cubicBezTo>
                    <a:pt x="14555" y="615"/>
                    <a:pt x="14547" y="630"/>
                    <a:pt x="14529" y="665"/>
                  </a:cubicBezTo>
                  <a:cubicBezTo>
                    <a:pt x="14529" y="696"/>
                    <a:pt x="14529" y="726"/>
                    <a:pt x="14560" y="756"/>
                  </a:cubicBezTo>
                  <a:cubicBezTo>
                    <a:pt x="14590" y="756"/>
                    <a:pt x="14590" y="696"/>
                    <a:pt x="14621" y="665"/>
                  </a:cubicBezTo>
                  <a:cubicBezTo>
                    <a:pt x="14621" y="635"/>
                    <a:pt x="14651" y="635"/>
                    <a:pt x="14651" y="635"/>
                  </a:cubicBezTo>
                  <a:cubicBezTo>
                    <a:pt x="14651" y="635"/>
                    <a:pt x="14651" y="635"/>
                    <a:pt x="14651" y="665"/>
                  </a:cubicBezTo>
                  <a:cubicBezTo>
                    <a:pt x="14651" y="726"/>
                    <a:pt x="14651" y="756"/>
                    <a:pt x="14651" y="756"/>
                  </a:cubicBezTo>
                  <a:cubicBezTo>
                    <a:pt x="14681" y="726"/>
                    <a:pt x="14681" y="726"/>
                    <a:pt x="14681" y="726"/>
                  </a:cubicBezTo>
                  <a:cubicBezTo>
                    <a:pt x="14712" y="726"/>
                    <a:pt x="14712" y="726"/>
                    <a:pt x="14712" y="817"/>
                  </a:cubicBezTo>
                  <a:cubicBezTo>
                    <a:pt x="14697" y="863"/>
                    <a:pt x="14697" y="886"/>
                    <a:pt x="14704" y="886"/>
                  </a:cubicBezTo>
                  <a:cubicBezTo>
                    <a:pt x="14712" y="886"/>
                    <a:pt x="14727" y="863"/>
                    <a:pt x="14742" y="817"/>
                  </a:cubicBezTo>
                  <a:lnTo>
                    <a:pt x="14803" y="787"/>
                  </a:lnTo>
                  <a:cubicBezTo>
                    <a:pt x="14803" y="820"/>
                    <a:pt x="14811" y="833"/>
                    <a:pt x="14823" y="833"/>
                  </a:cubicBezTo>
                  <a:cubicBezTo>
                    <a:pt x="14844" y="833"/>
                    <a:pt x="14875" y="795"/>
                    <a:pt x="14894" y="756"/>
                  </a:cubicBezTo>
                  <a:cubicBezTo>
                    <a:pt x="14894" y="807"/>
                    <a:pt x="14903" y="829"/>
                    <a:pt x="14917" y="829"/>
                  </a:cubicBezTo>
                  <a:cubicBezTo>
                    <a:pt x="14928" y="829"/>
                    <a:pt x="14941" y="814"/>
                    <a:pt x="14955" y="787"/>
                  </a:cubicBezTo>
                  <a:cubicBezTo>
                    <a:pt x="14970" y="756"/>
                    <a:pt x="14978" y="741"/>
                    <a:pt x="14985" y="741"/>
                  </a:cubicBezTo>
                  <a:cubicBezTo>
                    <a:pt x="14993" y="741"/>
                    <a:pt x="15001" y="756"/>
                    <a:pt x="15016" y="787"/>
                  </a:cubicBezTo>
                  <a:cubicBezTo>
                    <a:pt x="15016" y="848"/>
                    <a:pt x="15046" y="848"/>
                    <a:pt x="15107" y="848"/>
                  </a:cubicBezTo>
                  <a:cubicBezTo>
                    <a:pt x="15116" y="839"/>
                    <a:pt x="15135" y="835"/>
                    <a:pt x="15163" y="835"/>
                  </a:cubicBezTo>
                  <a:cubicBezTo>
                    <a:pt x="15229" y="835"/>
                    <a:pt x="15343" y="856"/>
                    <a:pt x="15472" y="878"/>
                  </a:cubicBezTo>
                  <a:cubicBezTo>
                    <a:pt x="15603" y="916"/>
                    <a:pt x="15700" y="941"/>
                    <a:pt x="15755" y="941"/>
                  </a:cubicBezTo>
                  <a:cubicBezTo>
                    <a:pt x="15788" y="941"/>
                    <a:pt x="15806" y="932"/>
                    <a:pt x="15806" y="908"/>
                  </a:cubicBezTo>
                  <a:cubicBezTo>
                    <a:pt x="15837" y="939"/>
                    <a:pt x="15837" y="939"/>
                    <a:pt x="15837" y="969"/>
                  </a:cubicBezTo>
                  <a:cubicBezTo>
                    <a:pt x="15837" y="996"/>
                    <a:pt x="15843" y="1012"/>
                    <a:pt x="15852" y="1012"/>
                  </a:cubicBezTo>
                  <a:cubicBezTo>
                    <a:pt x="15864" y="1012"/>
                    <a:pt x="15881" y="989"/>
                    <a:pt x="15897" y="939"/>
                  </a:cubicBezTo>
                  <a:cubicBezTo>
                    <a:pt x="15915" y="921"/>
                    <a:pt x="15932" y="904"/>
                    <a:pt x="15938" y="904"/>
                  </a:cubicBezTo>
                  <a:cubicBezTo>
                    <a:pt x="15943" y="904"/>
                    <a:pt x="15941" y="913"/>
                    <a:pt x="15928" y="939"/>
                  </a:cubicBezTo>
                  <a:cubicBezTo>
                    <a:pt x="15928" y="1000"/>
                    <a:pt x="15958" y="1000"/>
                    <a:pt x="16049" y="1030"/>
                  </a:cubicBezTo>
                  <a:cubicBezTo>
                    <a:pt x="16080" y="1045"/>
                    <a:pt x="16118" y="1053"/>
                    <a:pt x="16152" y="1053"/>
                  </a:cubicBezTo>
                  <a:cubicBezTo>
                    <a:pt x="16186" y="1053"/>
                    <a:pt x="16216" y="1045"/>
                    <a:pt x="16232" y="1030"/>
                  </a:cubicBezTo>
                  <a:lnTo>
                    <a:pt x="16232" y="1030"/>
                  </a:lnTo>
                  <a:cubicBezTo>
                    <a:pt x="16210" y="1096"/>
                    <a:pt x="16251" y="1146"/>
                    <a:pt x="16310" y="1146"/>
                  </a:cubicBezTo>
                  <a:cubicBezTo>
                    <a:pt x="16333" y="1146"/>
                    <a:pt x="16358" y="1138"/>
                    <a:pt x="16384" y="1121"/>
                  </a:cubicBezTo>
                  <a:cubicBezTo>
                    <a:pt x="16414" y="1121"/>
                    <a:pt x="16444" y="1121"/>
                    <a:pt x="16414" y="1182"/>
                  </a:cubicBezTo>
                  <a:cubicBezTo>
                    <a:pt x="16444" y="1182"/>
                    <a:pt x="16475" y="1182"/>
                    <a:pt x="16536" y="1152"/>
                  </a:cubicBezTo>
                  <a:cubicBezTo>
                    <a:pt x="16566" y="1182"/>
                    <a:pt x="16657" y="1212"/>
                    <a:pt x="16718" y="1212"/>
                  </a:cubicBezTo>
                  <a:cubicBezTo>
                    <a:pt x="16728" y="1222"/>
                    <a:pt x="16742" y="1226"/>
                    <a:pt x="16755" y="1226"/>
                  </a:cubicBezTo>
                  <a:cubicBezTo>
                    <a:pt x="16782" y="1226"/>
                    <a:pt x="16809" y="1212"/>
                    <a:pt x="16809" y="1212"/>
                  </a:cubicBezTo>
                  <a:lnTo>
                    <a:pt x="16840" y="1212"/>
                  </a:lnTo>
                  <a:cubicBezTo>
                    <a:pt x="16809" y="1243"/>
                    <a:pt x="16931" y="1273"/>
                    <a:pt x="17083" y="1334"/>
                  </a:cubicBezTo>
                  <a:cubicBezTo>
                    <a:pt x="17235" y="1364"/>
                    <a:pt x="17387" y="1425"/>
                    <a:pt x="17387" y="1486"/>
                  </a:cubicBezTo>
                  <a:cubicBezTo>
                    <a:pt x="17387" y="1486"/>
                    <a:pt x="17417" y="1486"/>
                    <a:pt x="17447" y="1455"/>
                  </a:cubicBezTo>
                  <a:cubicBezTo>
                    <a:pt x="17463" y="1410"/>
                    <a:pt x="17478" y="1395"/>
                    <a:pt x="17489" y="1395"/>
                  </a:cubicBezTo>
                  <a:cubicBezTo>
                    <a:pt x="17501" y="1395"/>
                    <a:pt x="17508" y="1410"/>
                    <a:pt x="17508" y="1425"/>
                  </a:cubicBezTo>
                  <a:cubicBezTo>
                    <a:pt x="17508" y="1484"/>
                    <a:pt x="17546" y="1517"/>
                    <a:pt x="17590" y="1517"/>
                  </a:cubicBezTo>
                  <a:cubicBezTo>
                    <a:pt x="17613" y="1517"/>
                    <a:pt x="17639" y="1507"/>
                    <a:pt x="17660" y="1486"/>
                  </a:cubicBezTo>
                  <a:lnTo>
                    <a:pt x="17660" y="1486"/>
                  </a:lnTo>
                  <a:lnTo>
                    <a:pt x="17630" y="1516"/>
                  </a:lnTo>
                  <a:cubicBezTo>
                    <a:pt x="17630" y="1557"/>
                    <a:pt x="17648" y="1574"/>
                    <a:pt x="17672" y="1574"/>
                  </a:cubicBezTo>
                  <a:cubicBezTo>
                    <a:pt x="17700" y="1574"/>
                    <a:pt x="17735" y="1550"/>
                    <a:pt x="17751" y="1516"/>
                  </a:cubicBezTo>
                  <a:cubicBezTo>
                    <a:pt x="17774" y="1561"/>
                    <a:pt x="17780" y="1589"/>
                    <a:pt x="17793" y="1589"/>
                  </a:cubicBezTo>
                  <a:cubicBezTo>
                    <a:pt x="17798" y="1589"/>
                    <a:pt x="17804" y="1585"/>
                    <a:pt x="17812" y="1577"/>
                  </a:cubicBezTo>
                  <a:cubicBezTo>
                    <a:pt x="17843" y="1577"/>
                    <a:pt x="17843" y="1577"/>
                    <a:pt x="17812" y="1668"/>
                  </a:cubicBezTo>
                  <a:cubicBezTo>
                    <a:pt x="17782" y="1699"/>
                    <a:pt x="17782" y="1759"/>
                    <a:pt x="17782" y="1759"/>
                  </a:cubicBezTo>
                  <a:cubicBezTo>
                    <a:pt x="17812" y="1759"/>
                    <a:pt x="17843" y="1729"/>
                    <a:pt x="17843" y="1699"/>
                  </a:cubicBezTo>
                  <a:lnTo>
                    <a:pt x="17903" y="1699"/>
                  </a:lnTo>
                  <a:cubicBezTo>
                    <a:pt x="17903" y="1699"/>
                    <a:pt x="17903" y="1699"/>
                    <a:pt x="17934" y="1668"/>
                  </a:cubicBezTo>
                  <a:cubicBezTo>
                    <a:pt x="17934" y="1638"/>
                    <a:pt x="17964" y="1638"/>
                    <a:pt x="17995" y="1638"/>
                  </a:cubicBezTo>
                  <a:cubicBezTo>
                    <a:pt x="17986" y="1647"/>
                    <a:pt x="17985" y="1650"/>
                    <a:pt x="17987" y="1650"/>
                  </a:cubicBezTo>
                  <a:cubicBezTo>
                    <a:pt x="17992" y="1650"/>
                    <a:pt x="18016" y="1629"/>
                    <a:pt x="17995" y="1607"/>
                  </a:cubicBezTo>
                  <a:cubicBezTo>
                    <a:pt x="18025" y="1547"/>
                    <a:pt x="18025" y="1516"/>
                    <a:pt x="18055" y="1516"/>
                  </a:cubicBezTo>
                  <a:lnTo>
                    <a:pt x="18086" y="1425"/>
                  </a:lnTo>
                  <a:cubicBezTo>
                    <a:pt x="18116" y="1364"/>
                    <a:pt x="18147" y="1303"/>
                    <a:pt x="18116" y="1243"/>
                  </a:cubicBezTo>
                  <a:cubicBezTo>
                    <a:pt x="18059" y="1204"/>
                    <a:pt x="18013" y="1166"/>
                    <a:pt x="17980" y="1166"/>
                  </a:cubicBezTo>
                  <a:cubicBezTo>
                    <a:pt x="17960" y="1166"/>
                    <a:pt x="17945" y="1179"/>
                    <a:pt x="17934" y="1212"/>
                  </a:cubicBezTo>
                  <a:cubicBezTo>
                    <a:pt x="17934" y="1212"/>
                    <a:pt x="17920" y="1226"/>
                    <a:pt x="17902" y="1226"/>
                  </a:cubicBezTo>
                  <a:cubicBezTo>
                    <a:pt x="17893" y="1226"/>
                    <a:pt x="17883" y="1222"/>
                    <a:pt x="17873" y="1212"/>
                  </a:cubicBezTo>
                  <a:cubicBezTo>
                    <a:pt x="17873" y="1212"/>
                    <a:pt x="17843" y="1182"/>
                    <a:pt x="17843" y="1182"/>
                  </a:cubicBezTo>
                  <a:cubicBezTo>
                    <a:pt x="17873" y="1121"/>
                    <a:pt x="17782" y="1091"/>
                    <a:pt x="17660" y="1060"/>
                  </a:cubicBezTo>
                  <a:cubicBezTo>
                    <a:pt x="17539" y="1000"/>
                    <a:pt x="17478" y="969"/>
                    <a:pt x="17447" y="939"/>
                  </a:cubicBezTo>
                  <a:cubicBezTo>
                    <a:pt x="17447" y="878"/>
                    <a:pt x="17417" y="878"/>
                    <a:pt x="17417" y="878"/>
                  </a:cubicBezTo>
                  <a:cubicBezTo>
                    <a:pt x="17417" y="886"/>
                    <a:pt x="17406" y="890"/>
                    <a:pt x="17387" y="890"/>
                  </a:cubicBezTo>
                  <a:cubicBezTo>
                    <a:pt x="17336" y="890"/>
                    <a:pt x="17224" y="862"/>
                    <a:pt x="17113" y="817"/>
                  </a:cubicBezTo>
                  <a:cubicBezTo>
                    <a:pt x="16990" y="793"/>
                    <a:pt x="16867" y="748"/>
                    <a:pt x="16809" y="748"/>
                  </a:cubicBezTo>
                  <a:cubicBezTo>
                    <a:pt x="16795" y="748"/>
                    <a:pt x="16785" y="751"/>
                    <a:pt x="16779" y="756"/>
                  </a:cubicBezTo>
                  <a:lnTo>
                    <a:pt x="16748" y="756"/>
                  </a:lnTo>
                  <a:cubicBezTo>
                    <a:pt x="16748" y="726"/>
                    <a:pt x="16718" y="696"/>
                    <a:pt x="16657" y="696"/>
                  </a:cubicBezTo>
                  <a:lnTo>
                    <a:pt x="16566" y="696"/>
                  </a:lnTo>
                  <a:cubicBezTo>
                    <a:pt x="16566" y="665"/>
                    <a:pt x="16536" y="635"/>
                    <a:pt x="16505" y="635"/>
                  </a:cubicBezTo>
                  <a:cubicBezTo>
                    <a:pt x="16475" y="635"/>
                    <a:pt x="16460" y="627"/>
                    <a:pt x="16448" y="627"/>
                  </a:cubicBezTo>
                  <a:cubicBezTo>
                    <a:pt x="16437" y="627"/>
                    <a:pt x="16429" y="635"/>
                    <a:pt x="16414" y="665"/>
                  </a:cubicBezTo>
                  <a:cubicBezTo>
                    <a:pt x="16414" y="665"/>
                    <a:pt x="16232" y="604"/>
                    <a:pt x="16171" y="544"/>
                  </a:cubicBezTo>
                  <a:cubicBezTo>
                    <a:pt x="16171" y="535"/>
                    <a:pt x="16168" y="531"/>
                    <a:pt x="16164" y="531"/>
                  </a:cubicBezTo>
                  <a:cubicBezTo>
                    <a:pt x="16153" y="531"/>
                    <a:pt x="16132" y="553"/>
                    <a:pt x="16110" y="574"/>
                  </a:cubicBezTo>
                  <a:cubicBezTo>
                    <a:pt x="16085" y="599"/>
                    <a:pt x="16061" y="643"/>
                    <a:pt x="16036" y="643"/>
                  </a:cubicBezTo>
                  <a:cubicBezTo>
                    <a:pt x="16030" y="643"/>
                    <a:pt x="16025" y="641"/>
                    <a:pt x="16019" y="635"/>
                  </a:cubicBezTo>
                  <a:cubicBezTo>
                    <a:pt x="16019" y="635"/>
                    <a:pt x="16049" y="604"/>
                    <a:pt x="16049" y="574"/>
                  </a:cubicBezTo>
                  <a:cubicBezTo>
                    <a:pt x="16080" y="513"/>
                    <a:pt x="16080" y="513"/>
                    <a:pt x="16049" y="513"/>
                  </a:cubicBezTo>
                  <a:lnTo>
                    <a:pt x="15988" y="513"/>
                  </a:lnTo>
                  <a:cubicBezTo>
                    <a:pt x="15988" y="522"/>
                    <a:pt x="15978" y="526"/>
                    <a:pt x="15959" y="526"/>
                  </a:cubicBezTo>
                  <a:cubicBezTo>
                    <a:pt x="15915" y="526"/>
                    <a:pt x="15822" y="504"/>
                    <a:pt x="15715" y="483"/>
                  </a:cubicBezTo>
                  <a:cubicBezTo>
                    <a:pt x="15590" y="447"/>
                    <a:pt x="15507" y="432"/>
                    <a:pt x="15460" y="432"/>
                  </a:cubicBezTo>
                  <a:cubicBezTo>
                    <a:pt x="15427" y="432"/>
                    <a:pt x="15411" y="440"/>
                    <a:pt x="15411" y="452"/>
                  </a:cubicBezTo>
                  <a:cubicBezTo>
                    <a:pt x="15411" y="483"/>
                    <a:pt x="15403" y="498"/>
                    <a:pt x="15388" y="498"/>
                  </a:cubicBezTo>
                  <a:cubicBezTo>
                    <a:pt x="15373" y="498"/>
                    <a:pt x="15350" y="483"/>
                    <a:pt x="15320" y="452"/>
                  </a:cubicBezTo>
                  <a:cubicBezTo>
                    <a:pt x="15243" y="337"/>
                    <a:pt x="15214" y="294"/>
                    <a:pt x="15196" y="294"/>
                  </a:cubicBezTo>
                  <a:cubicBezTo>
                    <a:pt x="15186" y="294"/>
                    <a:pt x="15179" y="309"/>
                    <a:pt x="15168" y="331"/>
                  </a:cubicBezTo>
                  <a:cubicBezTo>
                    <a:pt x="15198" y="331"/>
                    <a:pt x="15198" y="361"/>
                    <a:pt x="15168" y="422"/>
                  </a:cubicBezTo>
                  <a:cubicBezTo>
                    <a:pt x="15168" y="460"/>
                    <a:pt x="15162" y="477"/>
                    <a:pt x="15156" y="477"/>
                  </a:cubicBezTo>
                  <a:cubicBezTo>
                    <a:pt x="15148" y="477"/>
                    <a:pt x="15137" y="445"/>
                    <a:pt x="15137" y="392"/>
                  </a:cubicBezTo>
                  <a:cubicBezTo>
                    <a:pt x="15154" y="341"/>
                    <a:pt x="15051" y="319"/>
                    <a:pt x="14945" y="319"/>
                  </a:cubicBezTo>
                  <a:cubicBezTo>
                    <a:pt x="14858" y="319"/>
                    <a:pt x="14770" y="334"/>
                    <a:pt x="14742" y="361"/>
                  </a:cubicBezTo>
                  <a:lnTo>
                    <a:pt x="14773" y="331"/>
                  </a:lnTo>
                  <a:cubicBezTo>
                    <a:pt x="14773" y="300"/>
                    <a:pt x="14742" y="270"/>
                    <a:pt x="14651" y="270"/>
                  </a:cubicBezTo>
                  <a:lnTo>
                    <a:pt x="14590" y="270"/>
                  </a:lnTo>
                  <a:cubicBezTo>
                    <a:pt x="14581" y="289"/>
                    <a:pt x="14563" y="296"/>
                    <a:pt x="14542" y="296"/>
                  </a:cubicBezTo>
                  <a:cubicBezTo>
                    <a:pt x="14496" y="296"/>
                    <a:pt x="14438" y="261"/>
                    <a:pt x="14438" y="240"/>
                  </a:cubicBezTo>
                  <a:cubicBezTo>
                    <a:pt x="14408" y="179"/>
                    <a:pt x="14408" y="179"/>
                    <a:pt x="14378" y="179"/>
                  </a:cubicBezTo>
                  <a:cubicBezTo>
                    <a:pt x="14349" y="198"/>
                    <a:pt x="14318" y="205"/>
                    <a:pt x="14289" y="205"/>
                  </a:cubicBezTo>
                  <a:cubicBezTo>
                    <a:pt x="14226" y="205"/>
                    <a:pt x="14174" y="169"/>
                    <a:pt x="14195" y="148"/>
                  </a:cubicBezTo>
                  <a:lnTo>
                    <a:pt x="14134" y="148"/>
                  </a:lnTo>
                  <a:cubicBezTo>
                    <a:pt x="14104" y="179"/>
                    <a:pt x="14074" y="179"/>
                    <a:pt x="14043" y="179"/>
                  </a:cubicBezTo>
                  <a:cubicBezTo>
                    <a:pt x="14005" y="166"/>
                    <a:pt x="13983" y="159"/>
                    <a:pt x="13970" y="159"/>
                  </a:cubicBezTo>
                  <a:cubicBezTo>
                    <a:pt x="13952" y="159"/>
                    <a:pt x="13952" y="174"/>
                    <a:pt x="13952" y="209"/>
                  </a:cubicBezTo>
                  <a:cubicBezTo>
                    <a:pt x="13952" y="240"/>
                    <a:pt x="13952" y="300"/>
                    <a:pt x="13922" y="300"/>
                  </a:cubicBezTo>
                  <a:lnTo>
                    <a:pt x="13922" y="240"/>
                  </a:lnTo>
                  <a:cubicBezTo>
                    <a:pt x="13922" y="209"/>
                    <a:pt x="13861" y="179"/>
                    <a:pt x="13770" y="179"/>
                  </a:cubicBezTo>
                  <a:cubicBezTo>
                    <a:pt x="13648" y="148"/>
                    <a:pt x="13618" y="148"/>
                    <a:pt x="13587" y="118"/>
                  </a:cubicBezTo>
                  <a:lnTo>
                    <a:pt x="13557" y="148"/>
                  </a:lnTo>
                  <a:cubicBezTo>
                    <a:pt x="13542" y="164"/>
                    <a:pt x="13526" y="171"/>
                    <a:pt x="13519" y="171"/>
                  </a:cubicBezTo>
                  <a:cubicBezTo>
                    <a:pt x="13511" y="171"/>
                    <a:pt x="13511" y="164"/>
                    <a:pt x="13526" y="148"/>
                  </a:cubicBezTo>
                  <a:cubicBezTo>
                    <a:pt x="13509" y="113"/>
                    <a:pt x="13470" y="98"/>
                    <a:pt x="13429" y="98"/>
                  </a:cubicBezTo>
                  <a:cubicBezTo>
                    <a:pt x="13400" y="98"/>
                    <a:pt x="13369" y="105"/>
                    <a:pt x="13344" y="118"/>
                  </a:cubicBezTo>
                  <a:lnTo>
                    <a:pt x="13314" y="118"/>
                  </a:lnTo>
                  <a:cubicBezTo>
                    <a:pt x="13298" y="72"/>
                    <a:pt x="13276" y="50"/>
                    <a:pt x="13253" y="50"/>
                  </a:cubicBezTo>
                  <a:cubicBezTo>
                    <a:pt x="13230" y="50"/>
                    <a:pt x="13207" y="72"/>
                    <a:pt x="13192" y="118"/>
                  </a:cubicBezTo>
                  <a:cubicBezTo>
                    <a:pt x="13192" y="57"/>
                    <a:pt x="13162" y="57"/>
                    <a:pt x="13131" y="57"/>
                  </a:cubicBezTo>
                  <a:cubicBezTo>
                    <a:pt x="13116" y="72"/>
                    <a:pt x="13078" y="80"/>
                    <a:pt x="13044" y="80"/>
                  </a:cubicBezTo>
                  <a:cubicBezTo>
                    <a:pt x="13010" y="80"/>
                    <a:pt x="12979" y="72"/>
                    <a:pt x="12979" y="57"/>
                  </a:cubicBezTo>
                  <a:cubicBezTo>
                    <a:pt x="12949" y="88"/>
                    <a:pt x="12919" y="88"/>
                    <a:pt x="12888" y="88"/>
                  </a:cubicBezTo>
                  <a:cubicBezTo>
                    <a:pt x="12858" y="88"/>
                    <a:pt x="12858" y="88"/>
                    <a:pt x="12827" y="118"/>
                  </a:cubicBezTo>
                  <a:cubicBezTo>
                    <a:pt x="12797" y="148"/>
                    <a:pt x="12767" y="148"/>
                    <a:pt x="12767" y="148"/>
                  </a:cubicBezTo>
                  <a:cubicBezTo>
                    <a:pt x="12736" y="148"/>
                    <a:pt x="12767" y="118"/>
                    <a:pt x="12797" y="88"/>
                  </a:cubicBezTo>
                  <a:cubicBezTo>
                    <a:pt x="12824" y="60"/>
                    <a:pt x="12821" y="45"/>
                    <a:pt x="12803" y="45"/>
                  </a:cubicBezTo>
                  <a:cubicBezTo>
                    <a:pt x="12782" y="45"/>
                    <a:pt x="12739" y="68"/>
                    <a:pt x="12706" y="118"/>
                  </a:cubicBezTo>
                  <a:cubicBezTo>
                    <a:pt x="12660" y="164"/>
                    <a:pt x="12637" y="186"/>
                    <a:pt x="12634" y="186"/>
                  </a:cubicBezTo>
                  <a:cubicBezTo>
                    <a:pt x="12630" y="186"/>
                    <a:pt x="12645" y="164"/>
                    <a:pt x="12675" y="118"/>
                  </a:cubicBezTo>
                  <a:cubicBezTo>
                    <a:pt x="12698" y="74"/>
                    <a:pt x="12720" y="45"/>
                    <a:pt x="12706" y="45"/>
                  </a:cubicBezTo>
                  <a:cubicBezTo>
                    <a:pt x="12701" y="45"/>
                    <a:pt x="12692" y="49"/>
                    <a:pt x="12675" y="57"/>
                  </a:cubicBezTo>
                  <a:cubicBezTo>
                    <a:pt x="12675" y="57"/>
                    <a:pt x="12645" y="57"/>
                    <a:pt x="12645" y="118"/>
                  </a:cubicBezTo>
                  <a:lnTo>
                    <a:pt x="12554" y="88"/>
                  </a:lnTo>
                  <a:cubicBezTo>
                    <a:pt x="12523" y="57"/>
                    <a:pt x="12493" y="57"/>
                    <a:pt x="12463" y="57"/>
                  </a:cubicBezTo>
                  <a:cubicBezTo>
                    <a:pt x="12447" y="72"/>
                    <a:pt x="12440" y="80"/>
                    <a:pt x="12436" y="80"/>
                  </a:cubicBezTo>
                  <a:cubicBezTo>
                    <a:pt x="12432" y="80"/>
                    <a:pt x="12432" y="72"/>
                    <a:pt x="12432" y="57"/>
                  </a:cubicBezTo>
                  <a:cubicBezTo>
                    <a:pt x="12432" y="30"/>
                    <a:pt x="12426" y="15"/>
                    <a:pt x="12419" y="15"/>
                  </a:cubicBezTo>
                  <a:cubicBezTo>
                    <a:pt x="12411" y="15"/>
                    <a:pt x="12402" y="37"/>
                    <a:pt x="12402" y="88"/>
                  </a:cubicBezTo>
                  <a:cubicBezTo>
                    <a:pt x="12387" y="103"/>
                    <a:pt x="12371" y="110"/>
                    <a:pt x="12356" y="110"/>
                  </a:cubicBezTo>
                  <a:cubicBezTo>
                    <a:pt x="12341" y="110"/>
                    <a:pt x="12326" y="103"/>
                    <a:pt x="12311" y="88"/>
                  </a:cubicBezTo>
                  <a:cubicBezTo>
                    <a:pt x="12311" y="59"/>
                    <a:pt x="12311" y="39"/>
                    <a:pt x="12311" y="27"/>
                  </a:cubicBezTo>
                  <a:cubicBezTo>
                    <a:pt x="12280" y="88"/>
                    <a:pt x="12250" y="88"/>
                    <a:pt x="12250" y="88"/>
                  </a:cubicBezTo>
                  <a:cubicBezTo>
                    <a:pt x="12250" y="148"/>
                    <a:pt x="12250" y="179"/>
                    <a:pt x="12219" y="179"/>
                  </a:cubicBezTo>
                  <a:lnTo>
                    <a:pt x="12189" y="148"/>
                  </a:lnTo>
                  <a:lnTo>
                    <a:pt x="12219" y="88"/>
                  </a:lnTo>
                  <a:lnTo>
                    <a:pt x="12250" y="88"/>
                  </a:lnTo>
                  <a:cubicBezTo>
                    <a:pt x="12250" y="27"/>
                    <a:pt x="12037" y="27"/>
                    <a:pt x="11824" y="27"/>
                  </a:cubicBezTo>
                  <a:cubicBezTo>
                    <a:pt x="11794" y="27"/>
                    <a:pt x="11763" y="57"/>
                    <a:pt x="11763" y="118"/>
                  </a:cubicBezTo>
                  <a:cubicBezTo>
                    <a:pt x="11748" y="42"/>
                    <a:pt x="11725" y="4"/>
                    <a:pt x="11710" y="4"/>
                  </a:cubicBezTo>
                  <a:cubicBezTo>
                    <a:pt x="11695" y="4"/>
                    <a:pt x="11688" y="42"/>
                    <a:pt x="11703" y="118"/>
                  </a:cubicBezTo>
                  <a:cubicBezTo>
                    <a:pt x="11718" y="164"/>
                    <a:pt x="11725" y="186"/>
                    <a:pt x="11722" y="186"/>
                  </a:cubicBezTo>
                  <a:cubicBezTo>
                    <a:pt x="11718" y="186"/>
                    <a:pt x="11703" y="164"/>
                    <a:pt x="11672" y="118"/>
                  </a:cubicBezTo>
                  <a:cubicBezTo>
                    <a:pt x="11672" y="88"/>
                    <a:pt x="11672" y="72"/>
                    <a:pt x="11669" y="72"/>
                  </a:cubicBezTo>
                  <a:cubicBezTo>
                    <a:pt x="11665" y="72"/>
                    <a:pt x="11657" y="88"/>
                    <a:pt x="11642" y="118"/>
                  </a:cubicBezTo>
                  <a:cubicBezTo>
                    <a:pt x="11642" y="133"/>
                    <a:pt x="11634" y="141"/>
                    <a:pt x="11627" y="141"/>
                  </a:cubicBezTo>
                  <a:cubicBezTo>
                    <a:pt x="11619" y="141"/>
                    <a:pt x="11612" y="133"/>
                    <a:pt x="11612" y="118"/>
                  </a:cubicBezTo>
                  <a:cubicBezTo>
                    <a:pt x="11589" y="74"/>
                    <a:pt x="11567" y="45"/>
                    <a:pt x="11557" y="45"/>
                  </a:cubicBezTo>
                  <a:cubicBezTo>
                    <a:pt x="11553" y="45"/>
                    <a:pt x="11551" y="49"/>
                    <a:pt x="11551" y="57"/>
                  </a:cubicBezTo>
                  <a:cubicBezTo>
                    <a:pt x="11551" y="57"/>
                    <a:pt x="11551" y="57"/>
                    <a:pt x="11520" y="27"/>
                  </a:cubicBezTo>
                  <a:cubicBezTo>
                    <a:pt x="11511" y="8"/>
                    <a:pt x="11501" y="1"/>
                    <a:pt x="1149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14"/>
            <p:cNvSpPr/>
            <p:nvPr/>
          </p:nvSpPr>
          <p:spPr>
            <a:xfrm>
              <a:off x="2092052" y="2984384"/>
              <a:ext cx="117685" cy="111662"/>
            </a:xfrm>
            <a:custGeom>
              <a:rect b="b" l="l" r="r" t="t"/>
              <a:pathLst>
                <a:path extrusionOk="0" h="6749" w="7113">
                  <a:moveTo>
                    <a:pt x="6632" y="37"/>
                  </a:moveTo>
                  <a:cubicBezTo>
                    <a:pt x="6634" y="37"/>
                    <a:pt x="6684" y="80"/>
                    <a:pt x="6748" y="123"/>
                  </a:cubicBezTo>
                  <a:cubicBezTo>
                    <a:pt x="6778" y="138"/>
                    <a:pt x="6794" y="145"/>
                    <a:pt x="6790" y="145"/>
                  </a:cubicBezTo>
                  <a:cubicBezTo>
                    <a:pt x="6786" y="145"/>
                    <a:pt x="6763" y="138"/>
                    <a:pt x="6718" y="123"/>
                  </a:cubicBezTo>
                  <a:cubicBezTo>
                    <a:pt x="6687" y="92"/>
                    <a:pt x="6657" y="92"/>
                    <a:pt x="6657" y="62"/>
                  </a:cubicBezTo>
                  <a:cubicBezTo>
                    <a:pt x="6639" y="44"/>
                    <a:pt x="6632" y="37"/>
                    <a:pt x="6632" y="37"/>
                  </a:cubicBezTo>
                  <a:close/>
                  <a:moveTo>
                    <a:pt x="5927" y="1217"/>
                  </a:moveTo>
                  <a:lnTo>
                    <a:pt x="5927" y="1217"/>
                  </a:lnTo>
                  <a:cubicBezTo>
                    <a:pt x="5980" y="1234"/>
                    <a:pt x="6002" y="1252"/>
                    <a:pt x="5994" y="1252"/>
                  </a:cubicBezTo>
                  <a:cubicBezTo>
                    <a:pt x="5988" y="1252"/>
                    <a:pt x="5966" y="1242"/>
                    <a:pt x="5927" y="1217"/>
                  </a:cubicBezTo>
                  <a:close/>
                  <a:moveTo>
                    <a:pt x="5927" y="1399"/>
                  </a:moveTo>
                  <a:cubicBezTo>
                    <a:pt x="5958" y="1399"/>
                    <a:pt x="5958" y="1399"/>
                    <a:pt x="5988" y="1430"/>
                  </a:cubicBezTo>
                  <a:cubicBezTo>
                    <a:pt x="6019" y="1430"/>
                    <a:pt x="6049" y="1490"/>
                    <a:pt x="6049" y="1490"/>
                  </a:cubicBezTo>
                  <a:cubicBezTo>
                    <a:pt x="6049" y="1490"/>
                    <a:pt x="5958" y="1460"/>
                    <a:pt x="5927" y="1399"/>
                  </a:cubicBezTo>
                  <a:close/>
                  <a:moveTo>
                    <a:pt x="6262" y="1612"/>
                  </a:moveTo>
                  <a:lnTo>
                    <a:pt x="6262" y="1612"/>
                  </a:lnTo>
                  <a:cubicBezTo>
                    <a:pt x="6292" y="1642"/>
                    <a:pt x="6315" y="1658"/>
                    <a:pt x="6319" y="1658"/>
                  </a:cubicBezTo>
                  <a:cubicBezTo>
                    <a:pt x="6323" y="1658"/>
                    <a:pt x="6307" y="1642"/>
                    <a:pt x="6262" y="1612"/>
                  </a:cubicBezTo>
                  <a:close/>
                  <a:moveTo>
                    <a:pt x="5259" y="2129"/>
                  </a:moveTo>
                  <a:cubicBezTo>
                    <a:pt x="5259" y="2129"/>
                    <a:pt x="5259" y="2159"/>
                    <a:pt x="5289" y="2159"/>
                  </a:cubicBezTo>
                  <a:cubicBezTo>
                    <a:pt x="5278" y="2148"/>
                    <a:pt x="5267" y="2137"/>
                    <a:pt x="5259" y="2129"/>
                  </a:cubicBezTo>
                  <a:close/>
                  <a:moveTo>
                    <a:pt x="5593" y="2159"/>
                  </a:moveTo>
                  <a:lnTo>
                    <a:pt x="5593" y="2159"/>
                  </a:lnTo>
                  <a:cubicBezTo>
                    <a:pt x="5593" y="2159"/>
                    <a:pt x="5654" y="2189"/>
                    <a:pt x="5654" y="2189"/>
                  </a:cubicBezTo>
                  <a:cubicBezTo>
                    <a:pt x="5654" y="2189"/>
                    <a:pt x="5679" y="2189"/>
                    <a:pt x="5660" y="2213"/>
                  </a:cubicBezTo>
                  <a:lnTo>
                    <a:pt x="5660" y="2213"/>
                  </a:lnTo>
                  <a:cubicBezTo>
                    <a:pt x="5651" y="2202"/>
                    <a:pt x="5615" y="2181"/>
                    <a:pt x="5593" y="2159"/>
                  </a:cubicBezTo>
                  <a:close/>
                  <a:moveTo>
                    <a:pt x="5149" y="2243"/>
                  </a:moveTo>
                  <a:cubicBezTo>
                    <a:pt x="5145" y="2243"/>
                    <a:pt x="5151" y="2249"/>
                    <a:pt x="5163" y="2250"/>
                  </a:cubicBezTo>
                  <a:lnTo>
                    <a:pt x="5163" y="2250"/>
                  </a:lnTo>
                  <a:cubicBezTo>
                    <a:pt x="5155" y="2244"/>
                    <a:pt x="5150" y="2243"/>
                    <a:pt x="5149" y="2243"/>
                  </a:cubicBezTo>
                  <a:close/>
                  <a:moveTo>
                    <a:pt x="5163" y="2250"/>
                  </a:moveTo>
                  <a:lnTo>
                    <a:pt x="5163" y="2250"/>
                  </a:lnTo>
                  <a:cubicBezTo>
                    <a:pt x="5165" y="2251"/>
                    <a:pt x="5167" y="2253"/>
                    <a:pt x="5170" y="2255"/>
                  </a:cubicBezTo>
                  <a:lnTo>
                    <a:pt x="5170" y="2255"/>
                  </a:lnTo>
                  <a:cubicBezTo>
                    <a:pt x="5169" y="2254"/>
                    <a:pt x="5168" y="2252"/>
                    <a:pt x="5168" y="2250"/>
                  </a:cubicBezTo>
                  <a:cubicBezTo>
                    <a:pt x="5166" y="2250"/>
                    <a:pt x="5164" y="2250"/>
                    <a:pt x="5163" y="2250"/>
                  </a:cubicBezTo>
                  <a:close/>
                  <a:moveTo>
                    <a:pt x="5601" y="2288"/>
                  </a:moveTo>
                  <a:cubicBezTo>
                    <a:pt x="5608" y="2288"/>
                    <a:pt x="5623" y="2296"/>
                    <a:pt x="5654" y="2311"/>
                  </a:cubicBezTo>
                  <a:lnTo>
                    <a:pt x="5593" y="2311"/>
                  </a:lnTo>
                  <a:cubicBezTo>
                    <a:pt x="5593" y="2296"/>
                    <a:pt x="5593" y="2288"/>
                    <a:pt x="5601" y="2288"/>
                  </a:cubicBezTo>
                  <a:close/>
                  <a:moveTo>
                    <a:pt x="5630" y="2358"/>
                  </a:moveTo>
                  <a:cubicBezTo>
                    <a:pt x="5627" y="2358"/>
                    <a:pt x="5623" y="2362"/>
                    <a:pt x="5623" y="2372"/>
                  </a:cubicBezTo>
                  <a:cubicBezTo>
                    <a:pt x="5644" y="2372"/>
                    <a:pt x="5637" y="2358"/>
                    <a:pt x="5630" y="2358"/>
                  </a:cubicBezTo>
                  <a:close/>
                  <a:moveTo>
                    <a:pt x="5455" y="2413"/>
                  </a:moveTo>
                  <a:cubicBezTo>
                    <a:pt x="5462" y="2413"/>
                    <a:pt x="5477" y="2420"/>
                    <a:pt x="5502" y="2433"/>
                  </a:cubicBezTo>
                  <a:cubicBezTo>
                    <a:pt x="5532" y="2463"/>
                    <a:pt x="5532" y="2463"/>
                    <a:pt x="5532" y="2463"/>
                  </a:cubicBezTo>
                  <a:cubicBezTo>
                    <a:pt x="5517" y="2478"/>
                    <a:pt x="5509" y="2486"/>
                    <a:pt x="5502" y="2486"/>
                  </a:cubicBezTo>
                  <a:cubicBezTo>
                    <a:pt x="5494" y="2486"/>
                    <a:pt x="5487" y="2478"/>
                    <a:pt x="5471" y="2463"/>
                  </a:cubicBezTo>
                  <a:cubicBezTo>
                    <a:pt x="5454" y="2427"/>
                    <a:pt x="5446" y="2413"/>
                    <a:pt x="5455" y="2413"/>
                  </a:cubicBezTo>
                  <a:close/>
                  <a:moveTo>
                    <a:pt x="5137" y="2433"/>
                  </a:moveTo>
                  <a:cubicBezTo>
                    <a:pt x="5137" y="2433"/>
                    <a:pt x="5137" y="2433"/>
                    <a:pt x="5168" y="2463"/>
                  </a:cubicBezTo>
                  <a:cubicBezTo>
                    <a:pt x="5168" y="2463"/>
                    <a:pt x="5198" y="2493"/>
                    <a:pt x="5198" y="2493"/>
                  </a:cubicBezTo>
                  <a:lnTo>
                    <a:pt x="5168" y="2493"/>
                  </a:lnTo>
                  <a:cubicBezTo>
                    <a:pt x="5137" y="2463"/>
                    <a:pt x="5137" y="2433"/>
                    <a:pt x="5137" y="2433"/>
                  </a:cubicBezTo>
                  <a:close/>
                  <a:moveTo>
                    <a:pt x="4976" y="3271"/>
                  </a:moveTo>
                  <a:cubicBezTo>
                    <a:pt x="4978" y="3275"/>
                    <a:pt x="4981" y="3280"/>
                    <a:pt x="4985" y="3284"/>
                  </a:cubicBezTo>
                  <a:cubicBezTo>
                    <a:pt x="5003" y="3293"/>
                    <a:pt x="5010" y="3296"/>
                    <a:pt x="5011" y="3296"/>
                  </a:cubicBezTo>
                  <a:cubicBezTo>
                    <a:pt x="5012" y="3296"/>
                    <a:pt x="4994" y="3285"/>
                    <a:pt x="4976" y="3271"/>
                  </a:cubicBezTo>
                  <a:close/>
                  <a:moveTo>
                    <a:pt x="4712" y="3284"/>
                  </a:moveTo>
                  <a:lnTo>
                    <a:pt x="4712" y="3284"/>
                  </a:lnTo>
                  <a:cubicBezTo>
                    <a:pt x="4742" y="3314"/>
                    <a:pt x="4772" y="3344"/>
                    <a:pt x="4772" y="3344"/>
                  </a:cubicBezTo>
                  <a:lnTo>
                    <a:pt x="4742" y="3344"/>
                  </a:lnTo>
                  <a:cubicBezTo>
                    <a:pt x="4712" y="3314"/>
                    <a:pt x="4712" y="3284"/>
                    <a:pt x="4712" y="3284"/>
                  </a:cubicBezTo>
                  <a:close/>
                  <a:moveTo>
                    <a:pt x="4195" y="3375"/>
                  </a:moveTo>
                  <a:cubicBezTo>
                    <a:pt x="4228" y="3408"/>
                    <a:pt x="4243" y="3432"/>
                    <a:pt x="4240" y="3432"/>
                  </a:cubicBezTo>
                  <a:cubicBezTo>
                    <a:pt x="4237" y="3432"/>
                    <a:pt x="4222" y="3416"/>
                    <a:pt x="4195" y="3375"/>
                  </a:cubicBezTo>
                  <a:close/>
                  <a:moveTo>
                    <a:pt x="4408" y="3618"/>
                  </a:moveTo>
                  <a:cubicBezTo>
                    <a:pt x="4408" y="3618"/>
                    <a:pt x="4408" y="3618"/>
                    <a:pt x="4438" y="3648"/>
                  </a:cubicBezTo>
                  <a:cubicBezTo>
                    <a:pt x="4468" y="3679"/>
                    <a:pt x="4468" y="3679"/>
                    <a:pt x="4438" y="3709"/>
                  </a:cubicBezTo>
                  <a:cubicBezTo>
                    <a:pt x="4408" y="3679"/>
                    <a:pt x="4377" y="3618"/>
                    <a:pt x="4408" y="3618"/>
                  </a:cubicBezTo>
                  <a:close/>
                  <a:moveTo>
                    <a:pt x="4408" y="3831"/>
                  </a:moveTo>
                  <a:cubicBezTo>
                    <a:pt x="4408" y="3861"/>
                    <a:pt x="4415" y="3869"/>
                    <a:pt x="4423" y="3869"/>
                  </a:cubicBezTo>
                  <a:cubicBezTo>
                    <a:pt x="4430" y="3869"/>
                    <a:pt x="4438" y="3861"/>
                    <a:pt x="4438" y="3861"/>
                  </a:cubicBezTo>
                  <a:cubicBezTo>
                    <a:pt x="4438" y="3861"/>
                    <a:pt x="4425" y="3848"/>
                    <a:pt x="4408" y="3831"/>
                  </a:cubicBezTo>
                  <a:close/>
                  <a:moveTo>
                    <a:pt x="3928" y="4030"/>
                  </a:moveTo>
                  <a:cubicBezTo>
                    <a:pt x="3935" y="4030"/>
                    <a:pt x="3942" y="4044"/>
                    <a:pt x="3921" y="4044"/>
                  </a:cubicBezTo>
                  <a:cubicBezTo>
                    <a:pt x="3921" y="4033"/>
                    <a:pt x="3925" y="4030"/>
                    <a:pt x="3928" y="4030"/>
                  </a:cubicBezTo>
                  <a:close/>
                  <a:moveTo>
                    <a:pt x="3374" y="4104"/>
                  </a:moveTo>
                  <a:cubicBezTo>
                    <a:pt x="3408" y="4138"/>
                    <a:pt x="3423" y="4162"/>
                    <a:pt x="3419" y="4162"/>
                  </a:cubicBezTo>
                  <a:cubicBezTo>
                    <a:pt x="3417" y="4162"/>
                    <a:pt x="3402" y="4146"/>
                    <a:pt x="3374" y="4104"/>
                  </a:cubicBezTo>
                  <a:close/>
                  <a:moveTo>
                    <a:pt x="3800" y="4104"/>
                  </a:moveTo>
                  <a:cubicBezTo>
                    <a:pt x="3830" y="4135"/>
                    <a:pt x="3861" y="4196"/>
                    <a:pt x="3861" y="4196"/>
                  </a:cubicBezTo>
                  <a:lnTo>
                    <a:pt x="3830" y="4165"/>
                  </a:lnTo>
                  <a:lnTo>
                    <a:pt x="3800" y="4135"/>
                  </a:lnTo>
                  <a:lnTo>
                    <a:pt x="3800" y="4104"/>
                  </a:lnTo>
                  <a:close/>
                  <a:moveTo>
                    <a:pt x="3557" y="4348"/>
                  </a:moveTo>
                  <a:cubicBezTo>
                    <a:pt x="3587" y="4348"/>
                    <a:pt x="3587" y="4348"/>
                    <a:pt x="3617" y="4378"/>
                  </a:cubicBezTo>
                  <a:cubicBezTo>
                    <a:pt x="3617" y="4408"/>
                    <a:pt x="3648" y="4469"/>
                    <a:pt x="3648" y="4469"/>
                  </a:cubicBezTo>
                  <a:cubicBezTo>
                    <a:pt x="3648" y="4469"/>
                    <a:pt x="3587" y="4378"/>
                    <a:pt x="3557" y="4348"/>
                  </a:cubicBezTo>
                  <a:close/>
                  <a:moveTo>
                    <a:pt x="3374" y="4530"/>
                  </a:moveTo>
                  <a:cubicBezTo>
                    <a:pt x="3405" y="4560"/>
                    <a:pt x="3435" y="4621"/>
                    <a:pt x="3405" y="4621"/>
                  </a:cubicBezTo>
                  <a:lnTo>
                    <a:pt x="3374" y="4591"/>
                  </a:lnTo>
                  <a:lnTo>
                    <a:pt x="3374" y="4560"/>
                  </a:lnTo>
                  <a:lnTo>
                    <a:pt x="3374" y="4530"/>
                  </a:lnTo>
                  <a:close/>
                  <a:moveTo>
                    <a:pt x="2189" y="4621"/>
                  </a:moveTo>
                  <a:cubicBezTo>
                    <a:pt x="2158" y="4621"/>
                    <a:pt x="2158" y="4621"/>
                    <a:pt x="2189" y="4651"/>
                  </a:cubicBezTo>
                  <a:lnTo>
                    <a:pt x="2219" y="4651"/>
                  </a:lnTo>
                  <a:cubicBezTo>
                    <a:pt x="2189" y="4621"/>
                    <a:pt x="2189" y="4621"/>
                    <a:pt x="2189" y="4621"/>
                  </a:cubicBezTo>
                  <a:close/>
                  <a:moveTo>
                    <a:pt x="2803" y="4881"/>
                  </a:moveTo>
                  <a:cubicBezTo>
                    <a:pt x="2810" y="4881"/>
                    <a:pt x="2817" y="4895"/>
                    <a:pt x="2797" y="4895"/>
                  </a:cubicBezTo>
                  <a:cubicBezTo>
                    <a:pt x="2797" y="4885"/>
                    <a:pt x="2800" y="4881"/>
                    <a:pt x="2803" y="4881"/>
                  </a:cubicBezTo>
                  <a:close/>
                  <a:moveTo>
                    <a:pt x="2625" y="4883"/>
                  </a:moveTo>
                  <a:lnTo>
                    <a:pt x="2625" y="4883"/>
                  </a:lnTo>
                  <a:cubicBezTo>
                    <a:pt x="2627" y="4883"/>
                    <a:pt x="2642" y="4905"/>
                    <a:pt x="2675" y="4955"/>
                  </a:cubicBezTo>
                  <a:cubicBezTo>
                    <a:pt x="2666" y="4946"/>
                    <a:pt x="2655" y="4936"/>
                    <a:pt x="2645" y="4925"/>
                  </a:cubicBezTo>
                  <a:cubicBezTo>
                    <a:pt x="2631" y="4898"/>
                    <a:pt x="2623" y="4883"/>
                    <a:pt x="2625" y="4883"/>
                  </a:cubicBezTo>
                  <a:close/>
                  <a:moveTo>
                    <a:pt x="2736" y="4864"/>
                  </a:moveTo>
                  <a:cubicBezTo>
                    <a:pt x="2736" y="4895"/>
                    <a:pt x="2766" y="4925"/>
                    <a:pt x="2766" y="4955"/>
                  </a:cubicBezTo>
                  <a:lnTo>
                    <a:pt x="2736" y="4925"/>
                  </a:lnTo>
                  <a:lnTo>
                    <a:pt x="2736" y="4864"/>
                  </a:lnTo>
                  <a:close/>
                  <a:moveTo>
                    <a:pt x="2553" y="5077"/>
                  </a:moveTo>
                  <a:cubicBezTo>
                    <a:pt x="2553" y="5077"/>
                    <a:pt x="2584" y="5107"/>
                    <a:pt x="2584" y="5107"/>
                  </a:cubicBezTo>
                  <a:cubicBezTo>
                    <a:pt x="2584" y="5118"/>
                    <a:pt x="2581" y="5121"/>
                    <a:pt x="2576" y="5121"/>
                  </a:cubicBezTo>
                  <a:cubicBezTo>
                    <a:pt x="2567" y="5121"/>
                    <a:pt x="2553" y="5107"/>
                    <a:pt x="2553" y="5107"/>
                  </a:cubicBezTo>
                  <a:cubicBezTo>
                    <a:pt x="2523" y="5077"/>
                    <a:pt x="2523" y="5077"/>
                    <a:pt x="2553" y="5077"/>
                  </a:cubicBezTo>
                  <a:close/>
                  <a:moveTo>
                    <a:pt x="1811" y="5139"/>
                  </a:moveTo>
                  <a:lnTo>
                    <a:pt x="1811" y="5139"/>
                  </a:lnTo>
                  <a:cubicBezTo>
                    <a:pt x="1826" y="5165"/>
                    <a:pt x="1838" y="5180"/>
                    <a:pt x="1836" y="5180"/>
                  </a:cubicBezTo>
                  <a:cubicBezTo>
                    <a:pt x="1836" y="5180"/>
                    <a:pt x="1832" y="5176"/>
                    <a:pt x="1824" y="5168"/>
                  </a:cubicBezTo>
                  <a:cubicBezTo>
                    <a:pt x="1824" y="5168"/>
                    <a:pt x="1818" y="5156"/>
                    <a:pt x="1811" y="5139"/>
                  </a:cubicBezTo>
                  <a:close/>
                  <a:moveTo>
                    <a:pt x="2130" y="5148"/>
                  </a:moveTo>
                  <a:cubicBezTo>
                    <a:pt x="2133" y="5148"/>
                    <a:pt x="2141" y="5163"/>
                    <a:pt x="2158" y="5199"/>
                  </a:cubicBezTo>
                  <a:lnTo>
                    <a:pt x="2128" y="5168"/>
                  </a:lnTo>
                  <a:cubicBezTo>
                    <a:pt x="2128" y="5156"/>
                    <a:pt x="2128" y="5148"/>
                    <a:pt x="2130" y="5148"/>
                  </a:cubicBezTo>
                  <a:close/>
                  <a:moveTo>
                    <a:pt x="2414" y="5252"/>
                  </a:moveTo>
                  <a:lnTo>
                    <a:pt x="2414" y="5252"/>
                  </a:lnTo>
                  <a:cubicBezTo>
                    <a:pt x="2412" y="5256"/>
                    <a:pt x="2408" y="5259"/>
                    <a:pt x="2402" y="5259"/>
                  </a:cubicBezTo>
                  <a:cubicBezTo>
                    <a:pt x="2402" y="5259"/>
                    <a:pt x="2411" y="5259"/>
                    <a:pt x="2420" y="5265"/>
                  </a:cubicBezTo>
                  <a:lnTo>
                    <a:pt x="2420" y="5265"/>
                  </a:lnTo>
                  <a:cubicBezTo>
                    <a:pt x="2417" y="5259"/>
                    <a:pt x="2415" y="5255"/>
                    <a:pt x="2414" y="5252"/>
                  </a:cubicBezTo>
                  <a:close/>
                  <a:moveTo>
                    <a:pt x="2044" y="5173"/>
                  </a:moveTo>
                  <a:cubicBezTo>
                    <a:pt x="2055" y="5173"/>
                    <a:pt x="2076" y="5216"/>
                    <a:pt x="2098" y="5259"/>
                  </a:cubicBezTo>
                  <a:cubicBezTo>
                    <a:pt x="2067" y="5290"/>
                    <a:pt x="2067" y="5290"/>
                    <a:pt x="2067" y="5290"/>
                  </a:cubicBezTo>
                  <a:cubicBezTo>
                    <a:pt x="2037" y="5229"/>
                    <a:pt x="2037" y="5199"/>
                    <a:pt x="2037" y="5199"/>
                  </a:cubicBezTo>
                  <a:cubicBezTo>
                    <a:pt x="2037" y="5181"/>
                    <a:pt x="2039" y="5173"/>
                    <a:pt x="2044" y="5173"/>
                  </a:cubicBezTo>
                  <a:close/>
                  <a:moveTo>
                    <a:pt x="2420" y="5265"/>
                  </a:moveTo>
                  <a:cubicBezTo>
                    <a:pt x="2423" y="5271"/>
                    <a:pt x="2427" y="5280"/>
                    <a:pt x="2432" y="5290"/>
                  </a:cubicBezTo>
                  <a:cubicBezTo>
                    <a:pt x="2432" y="5276"/>
                    <a:pt x="2426" y="5269"/>
                    <a:pt x="2420" y="5265"/>
                  </a:cubicBezTo>
                  <a:close/>
                  <a:moveTo>
                    <a:pt x="1674" y="5300"/>
                  </a:moveTo>
                  <a:cubicBezTo>
                    <a:pt x="1677" y="5300"/>
                    <a:pt x="1685" y="5315"/>
                    <a:pt x="1702" y="5351"/>
                  </a:cubicBezTo>
                  <a:cubicBezTo>
                    <a:pt x="1702" y="5411"/>
                    <a:pt x="1702" y="5442"/>
                    <a:pt x="1702" y="5442"/>
                  </a:cubicBezTo>
                  <a:cubicBezTo>
                    <a:pt x="1702" y="5447"/>
                    <a:pt x="1702" y="5450"/>
                    <a:pt x="1702" y="5450"/>
                  </a:cubicBezTo>
                  <a:cubicBezTo>
                    <a:pt x="1701" y="5450"/>
                    <a:pt x="1697" y="5395"/>
                    <a:pt x="1672" y="5320"/>
                  </a:cubicBezTo>
                  <a:cubicBezTo>
                    <a:pt x="1672" y="5308"/>
                    <a:pt x="1672" y="5300"/>
                    <a:pt x="1674" y="5300"/>
                  </a:cubicBezTo>
                  <a:close/>
                  <a:moveTo>
                    <a:pt x="1429" y="5503"/>
                  </a:moveTo>
                  <a:lnTo>
                    <a:pt x="1429" y="5533"/>
                  </a:lnTo>
                  <a:cubicBezTo>
                    <a:pt x="1398" y="5503"/>
                    <a:pt x="1429" y="5503"/>
                    <a:pt x="1429" y="5503"/>
                  </a:cubicBezTo>
                  <a:close/>
                  <a:moveTo>
                    <a:pt x="1824" y="5442"/>
                  </a:moveTo>
                  <a:lnTo>
                    <a:pt x="1824" y="5442"/>
                  </a:lnTo>
                  <a:cubicBezTo>
                    <a:pt x="1854" y="5503"/>
                    <a:pt x="1885" y="5533"/>
                    <a:pt x="1854" y="5533"/>
                  </a:cubicBezTo>
                  <a:cubicBezTo>
                    <a:pt x="1824" y="5503"/>
                    <a:pt x="1824" y="5442"/>
                    <a:pt x="1824" y="5442"/>
                  </a:cubicBezTo>
                  <a:close/>
                  <a:moveTo>
                    <a:pt x="1042" y="5512"/>
                  </a:moveTo>
                  <a:cubicBezTo>
                    <a:pt x="1064" y="5540"/>
                    <a:pt x="1067" y="5570"/>
                    <a:pt x="1094" y="5624"/>
                  </a:cubicBezTo>
                  <a:cubicBezTo>
                    <a:pt x="1125" y="5655"/>
                    <a:pt x="1125" y="5655"/>
                    <a:pt x="1094" y="5655"/>
                  </a:cubicBezTo>
                  <a:cubicBezTo>
                    <a:pt x="1064" y="5624"/>
                    <a:pt x="1064" y="5594"/>
                    <a:pt x="1034" y="5533"/>
                  </a:cubicBezTo>
                  <a:cubicBezTo>
                    <a:pt x="1048" y="5533"/>
                    <a:pt x="1049" y="5526"/>
                    <a:pt x="1042" y="5512"/>
                  </a:cubicBezTo>
                  <a:close/>
                  <a:moveTo>
                    <a:pt x="1636" y="5590"/>
                  </a:moveTo>
                  <a:cubicBezTo>
                    <a:pt x="1642" y="5590"/>
                    <a:pt x="1655" y="5603"/>
                    <a:pt x="1672" y="5630"/>
                  </a:cubicBezTo>
                  <a:lnTo>
                    <a:pt x="1672" y="5630"/>
                  </a:lnTo>
                  <a:lnTo>
                    <a:pt x="1672" y="5655"/>
                  </a:lnTo>
                  <a:lnTo>
                    <a:pt x="1642" y="5655"/>
                  </a:lnTo>
                  <a:cubicBezTo>
                    <a:pt x="1628" y="5612"/>
                    <a:pt x="1626" y="5590"/>
                    <a:pt x="1636" y="5590"/>
                  </a:cubicBezTo>
                  <a:close/>
                  <a:moveTo>
                    <a:pt x="589" y="5590"/>
                  </a:moveTo>
                  <a:cubicBezTo>
                    <a:pt x="586" y="5590"/>
                    <a:pt x="594" y="5612"/>
                    <a:pt x="608" y="5655"/>
                  </a:cubicBezTo>
                  <a:cubicBezTo>
                    <a:pt x="614" y="5655"/>
                    <a:pt x="619" y="5656"/>
                    <a:pt x="625" y="5657"/>
                  </a:cubicBezTo>
                  <a:lnTo>
                    <a:pt x="625" y="5657"/>
                  </a:lnTo>
                  <a:cubicBezTo>
                    <a:pt x="602" y="5611"/>
                    <a:pt x="590" y="5590"/>
                    <a:pt x="589" y="5590"/>
                  </a:cubicBezTo>
                  <a:close/>
                  <a:moveTo>
                    <a:pt x="1497" y="5529"/>
                  </a:moveTo>
                  <a:cubicBezTo>
                    <a:pt x="1498" y="5529"/>
                    <a:pt x="1506" y="5551"/>
                    <a:pt x="1520" y="5594"/>
                  </a:cubicBezTo>
                  <a:cubicBezTo>
                    <a:pt x="1550" y="5624"/>
                    <a:pt x="1581" y="5655"/>
                    <a:pt x="1581" y="5715"/>
                  </a:cubicBezTo>
                  <a:lnTo>
                    <a:pt x="1550" y="5715"/>
                  </a:lnTo>
                  <a:cubicBezTo>
                    <a:pt x="1550" y="5715"/>
                    <a:pt x="1550" y="5685"/>
                    <a:pt x="1520" y="5624"/>
                  </a:cubicBezTo>
                  <a:cubicBezTo>
                    <a:pt x="1504" y="5559"/>
                    <a:pt x="1496" y="5529"/>
                    <a:pt x="1497" y="5529"/>
                  </a:cubicBezTo>
                  <a:close/>
                  <a:moveTo>
                    <a:pt x="342" y="5720"/>
                  </a:moveTo>
                  <a:cubicBezTo>
                    <a:pt x="338" y="5720"/>
                    <a:pt x="335" y="5727"/>
                    <a:pt x="335" y="5746"/>
                  </a:cubicBezTo>
                  <a:lnTo>
                    <a:pt x="335" y="5807"/>
                  </a:lnTo>
                  <a:lnTo>
                    <a:pt x="365" y="5807"/>
                  </a:lnTo>
                  <a:cubicBezTo>
                    <a:pt x="335" y="5746"/>
                    <a:pt x="335" y="5746"/>
                    <a:pt x="335" y="5746"/>
                  </a:cubicBezTo>
                  <a:lnTo>
                    <a:pt x="335" y="5746"/>
                  </a:lnTo>
                  <a:cubicBezTo>
                    <a:pt x="335" y="5746"/>
                    <a:pt x="335" y="5746"/>
                    <a:pt x="365" y="5776"/>
                  </a:cubicBezTo>
                  <a:cubicBezTo>
                    <a:pt x="365" y="5755"/>
                    <a:pt x="351" y="5720"/>
                    <a:pt x="342" y="5720"/>
                  </a:cubicBezTo>
                  <a:close/>
                  <a:moveTo>
                    <a:pt x="2949" y="5867"/>
                  </a:moveTo>
                  <a:cubicBezTo>
                    <a:pt x="2949" y="5867"/>
                    <a:pt x="2949" y="5898"/>
                    <a:pt x="2979" y="5958"/>
                  </a:cubicBezTo>
                  <a:cubicBezTo>
                    <a:pt x="2990" y="5970"/>
                    <a:pt x="2997" y="5977"/>
                    <a:pt x="3000" y="5977"/>
                  </a:cubicBezTo>
                  <a:cubicBezTo>
                    <a:pt x="3005" y="5977"/>
                    <a:pt x="2998" y="5956"/>
                    <a:pt x="2979" y="5898"/>
                  </a:cubicBezTo>
                  <a:cubicBezTo>
                    <a:pt x="2949" y="5868"/>
                    <a:pt x="2949" y="5867"/>
                    <a:pt x="2949" y="5867"/>
                  </a:cubicBezTo>
                  <a:close/>
                  <a:moveTo>
                    <a:pt x="1034" y="5898"/>
                  </a:moveTo>
                  <a:cubicBezTo>
                    <a:pt x="1034" y="5898"/>
                    <a:pt x="1034" y="5928"/>
                    <a:pt x="1034" y="5989"/>
                  </a:cubicBezTo>
                  <a:cubicBezTo>
                    <a:pt x="1003" y="5928"/>
                    <a:pt x="1003" y="5898"/>
                    <a:pt x="1034" y="5898"/>
                  </a:cubicBezTo>
                  <a:close/>
                  <a:moveTo>
                    <a:pt x="376" y="5969"/>
                  </a:moveTo>
                  <a:cubicBezTo>
                    <a:pt x="385" y="5969"/>
                    <a:pt x="395" y="5984"/>
                    <a:pt x="395" y="6019"/>
                  </a:cubicBezTo>
                  <a:cubicBezTo>
                    <a:pt x="386" y="6000"/>
                    <a:pt x="382" y="5993"/>
                    <a:pt x="382" y="5993"/>
                  </a:cubicBezTo>
                  <a:lnTo>
                    <a:pt x="382" y="5993"/>
                  </a:lnTo>
                  <a:cubicBezTo>
                    <a:pt x="381" y="5993"/>
                    <a:pt x="395" y="6029"/>
                    <a:pt x="395" y="6050"/>
                  </a:cubicBezTo>
                  <a:cubicBezTo>
                    <a:pt x="335" y="5989"/>
                    <a:pt x="335" y="5989"/>
                    <a:pt x="365" y="5989"/>
                  </a:cubicBezTo>
                  <a:cubicBezTo>
                    <a:pt x="365" y="5976"/>
                    <a:pt x="370" y="5969"/>
                    <a:pt x="376" y="5969"/>
                  </a:cubicBezTo>
                  <a:close/>
                  <a:moveTo>
                    <a:pt x="243" y="6019"/>
                  </a:moveTo>
                  <a:cubicBezTo>
                    <a:pt x="274" y="6019"/>
                    <a:pt x="274" y="6019"/>
                    <a:pt x="274" y="6050"/>
                  </a:cubicBezTo>
                  <a:cubicBezTo>
                    <a:pt x="274" y="6050"/>
                    <a:pt x="274" y="6080"/>
                    <a:pt x="274" y="6110"/>
                  </a:cubicBezTo>
                  <a:lnTo>
                    <a:pt x="243" y="6050"/>
                  </a:lnTo>
                  <a:cubicBezTo>
                    <a:pt x="243" y="6019"/>
                    <a:pt x="243" y="6019"/>
                    <a:pt x="243" y="6019"/>
                  </a:cubicBezTo>
                  <a:close/>
                  <a:moveTo>
                    <a:pt x="395" y="6050"/>
                  </a:moveTo>
                  <a:lnTo>
                    <a:pt x="426" y="6141"/>
                  </a:lnTo>
                  <a:cubicBezTo>
                    <a:pt x="426" y="6141"/>
                    <a:pt x="395" y="6110"/>
                    <a:pt x="395" y="6050"/>
                  </a:cubicBezTo>
                  <a:close/>
                  <a:moveTo>
                    <a:pt x="6627" y="1"/>
                  </a:moveTo>
                  <a:cubicBezTo>
                    <a:pt x="6566" y="31"/>
                    <a:pt x="6505" y="31"/>
                    <a:pt x="6596" y="92"/>
                  </a:cubicBezTo>
                  <a:cubicBezTo>
                    <a:pt x="6596" y="92"/>
                    <a:pt x="6627" y="92"/>
                    <a:pt x="6627" y="123"/>
                  </a:cubicBezTo>
                  <a:lnTo>
                    <a:pt x="6566" y="123"/>
                  </a:lnTo>
                  <a:cubicBezTo>
                    <a:pt x="6558" y="114"/>
                    <a:pt x="6549" y="111"/>
                    <a:pt x="6541" y="111"/>
                  </a:cubicBezTo>
                  <a:cubicBezTo>
                    <a:pt x="6519" y="111"/>
                    <a:pt x="6497" y="139"/>
                    <a:pt x="6475" y="183"/>
                  </a:cubicBezTo>
                  <a:cubicBezTo>
                    <a:pt x="6444" y="244"/>
                    <a:pt x="6444" y="275"/>
                    <a:pt x="6414" y="275"/>
                  </a:cubicBezTo>
                  <a:cubicBezTo>
                    <a:pt x="6393" y="264"/>
                    <a:pt x="6380" y="261"/>
                    <a:pt x="6371" y="261"/>
                  </a:cubicBezTo>
                  <a:cubicBezTo>
                    <a:pt x="6353" y="261"/>
                    <a:pt x="6353" y="275"/>
                    <a:pt x="6353" y="275"/>
                  </a:cubicBezTo>
                  <a:cubicBezTo>
                    <a:pt x="6383" y="275"/>
                    <a:pt x="6353" y="335"/>
                    <a:pt x="6323" y="396"/>
                  </a:cubicBezTo>
                  <a:cubicBezTo>
                    <a:pt x="6292" y="487"/>
                    <a:pt x="6262" y="548"/>
                    <a:pt x="6292" y="548"/>
                  </a:cubicBezTo>
                  <a:cubicBezTo>
                    <a:pt x="6292" y="578"/>
                    <a:pt x="6292" y="578"/>
                    <a:pt x="6292" y="578"/>
                  </a:cubicBezTo>
                  <a:cubicBezTo>
                    <a:pt x="6272" y="568"/>
                    <a:pt x="6258" y="565"/>
                    <a:pt x="6249" y="565"/>
                  </a:cubicBezTo>
                  <a:cubicBezTo>
                    <a:pt x="6231" y="565"/>
                    <a:pt x="6231" y="578"/>
                    <a:pt x="6231" y="578"/>
                  </a:cubicBezTo>
                  <a:cubicBezTo>
                    <a:pt x="6262" y="639"/>
                    <a:pt x="6231" y="639"/>
                    <a:pt x="6231" y="639"/>
                  </a:cubicBezTo>
                  <a:cubicBezTo>
                    <a:pt x="6201" y="639"/>
                    <a:pt x="6201" y="639"/>
                    <a:pt x="6171" y="670"/>
                  </a:cubicBezTo>
                  <a:cubicBezTo>
                    <a:pt x="6171" y="670"/>
                    <a:pt x="6171" y="670"/>
                    <a:pt x="6201" y="700"/>
                  </a:cubicBezTo>
                  <a:cubicBezTo>
                    <a:pt x="6201" y="700"/>
                    <a:pt x="6171" y="791"/>
                    <a:pt x="6110" y="791"/>
                  </a:cubicBezTo>
                  <a:cubicBezTo>
                    <a:pt x="6092" y="782"/>
                    <a:pt x="6085" y="779"/>
                    <a:pt x="6084" y="779"/>
                  </a:cubicBezTo>
                  <a:lnTo>
                    <a:pt x="6084" y="779"/>
                  </a:lnTo>
                  <a:cubicBezTo>
                    <a:pt x="6082" y="779"/>
                    <a:pt x="6119" y="800"/>
                    <a:pt x="6140" y="822"/>
                  </a:cubicBezTo>
                  <a:cubicBezTo>
                    <a:pt x="6171" y="852"/>
                    <a:pt x="6201" y="882"/>
                    <a:pt x="6201" y="882"/>
                  </a:cubicBezTo>
                  <a:cubicBezTo>
                    <a:pt x="6201" y="882"/>
                    <a:pt x="6171" y="882"/>
                    <a:pt x="6110" y="852"/>
                  </a:cubicBezTo>
                  <a:cubicBezTo>
                    <a:pt x="6095" y="837"/>
                    <a:pt x="6087" y="829"/>
                    <a:pt x="6083" y="829"/>
                  </a:cubicBezTo>
                  <a:cubicBezTo>
                    <a:pt x="6079" y="829"/>
                    <a:pt x="6079" y="837"/>
                    <a:pt x="6079" y="852"/>
                  </a:cubicBezTo>
                  <a:lnTo>
                    <a:pt x="6049" y="852"/>
                  </a:lnTo>
                  <a:cubicBezTo>
                    <a:pt x="6110" y="882"/>
                    <a:pt x="6079" y="943"/>
                    <a:pt x="6049" y="1004"/>
                  </a:cubicBezTo>
                  <a:cubicBezTo>
                    <a:pt x="5988" y="1065"/>
                    <a:pt x="5958" y="1095"/>
                    <a:pt x="5988" y="1126"/>
                  </a:cubicBezTo>
                  <a:cubicBezTo>
                    <a:pt x="6049" y="1156"/>
                    <a:pt x="6019" y="1156"/>
                    <a:pt x="5988" y="1156"/>
                  </a:cubicBezTo>
                  <a:cubicBezTo>
                    <a:pt x="5836" y="1156"/>
                    <a:pt x="5836" y="1156"/>
                    <a:pt x="5867" y="1186"/>
                  </a:cubicBezTo>
                  <a:cubicBezTo>
                    <a:pt x="5867" y="1177"/>
                    <a:pt x="5869" y="1174"/>
                    <a:pt x="5874" y="1174"/>
                  </a:cubicBezTo>
                  <a:cubicBezTo>
                    <a:pt x="5884" y="1174"/>
                    <a:pt x="5906" y="1195"/>
                    <a:pt x="5927" y="1217"/>
                  </a:cubicBezTo>
                  <a:cubicBezTo>
                    <a:pt x="5922" y="1214"/>
                    <a:pt x="5917" y="1213"/>
                    <a:pt x="5911" y="1213"/>
                  </a:cubicBezTo>
                  <a:cubicBezTo>
                    <a:pt x="5857" y="1213"/>
                    <a:pt x="5811" y="1344"/>
                    <a:pt x="5867" y="1399"/>
                  </a:cubicBezTo>
                  <a:lnTo>
                    <a:pt x="5836" y="1369"/>
                  </a:lnTo>
                  <a:cubicBezTo>
                    <a:pt x="5827" y="1360"/>
                    <a:pt x="5821" y="1356"/>
                    <a:pt x="5816" y="1356"/>
                  </a:cubicBezTo>
                  <a:cubicBezTo>
                    <a:pt x="5803" y="1356"/>
                    <a:pt x="5797" y="1378"/>
                    <a:pt x="5775" y="1399"/>
                  </a:cubicBezTo>
                  <a:cubicBezTo>
                    <a:pt x="5745" y="1430"/>
                    <a:pt x="5745" y="1430"/>
                    <a:pt x="5745" y="1430"/>
                  </a:cubicBezTo>
                  <a:cubicBezTo>
                    <a:pt x="5836" y="1460"/>
                    <a:pt x="5745" y="1490"/>
                    <a:pt x="5715" y="1490"/>
                  </a:cubicBezTo>
                  <a:cubicBezTo>
                    <a:pt x="5684" y="1475"/>
                    <a:pt x="5669" y="1468"/>
                    <a:pt x="5661" y="1468"/>
                  </a:cubicBezTo>
                  <a:cubicBezTo>
                    <a:pt x="5654" y="1468"/>
                    <a:pt x="5654" y="1475"/>
                    <a:pt x="5654" y="1490"/>
                  </a:cubicBezTo>
                  <a:cubicBezTo>
                    <a:pt x="5698" y="1535"/>
                    <a:pt x="5661" y="1563"/>
                    <a:pt x="5626" y="1563"/>
                  </a:cubicBezTo>
                  <a:cubicBezTo>
                    <a:pt x="5614" y="1563"/>
                    <a:pt x="5601" y="1559"/>
                    <a:pt x="5593" y="1551"/>
                  </a:cubicBezTo>
                  <a:lnTo>
                    <a:pt x="5593" y="1551"/>
                  </a:lnTo>
                  <a:cubicBezTo>
                    <a:pt x="5623" y="1612"/>
                    <a:pt x="5623" y="1612"/>
                    <a:pt x="5593" y="1612"/>
                  </a:cubicBezTo>
                  <a:cubicBezTo>
                    <a:pt x="5593" y="1642"/>
                    <a:pt x="5563" y="1673"/>
                    <a:pt x="5623" y="1673"/>
                  </a:cubicBezTo>
                  <a:cubicBezTo>
                    <a:pt x="5634" y="1683"/>
                    <a:pt x="5645" y="1694"/>
                    <a:pt x="5654" y="1703"/>
                  </a:cubicBezTo>
                  <a:cubicBezTo>
                    <a:pt x="5645" y="1694"/>
                    <a:pt x="5636" y="1691"/>
                    <a:pt x="5627" y="1691"/>
                  </a:cubicBezTo>
                  <a:cubicBezTo>
                    <a:pt x="5606" y="1691"/>
                    <a:pt x="5584" y="1712"/>
                    <a:pt x="5563" y="1734"/>
                  </a:cubicBezTo>
                  <a:cubicBezTo>
                    <a:pt x="5532" y="1794"/>
                    <a:pt x="5532" y="1794"/>
                    <a:pt x="5471" y="1794"/>
                  </a:cubicBezTo>
                  <a:lnTo>
                    <a:pt x="5502" y="1825"/>
                  </a:lnTo>
                  <a:cubicBezTo>
                    <a:pt x="5471" y="1825"/>
                    <a:pt x="5441" y="1855"/>
                    <a:pt x="5441" y="1885"/>
                  </a:cubicBezTo>
                  <a:cubicBezTo>
                    <a:pt x="5441" y="1916"/>
                    <a:pt x="5441" y="1916"/>
                    <a:pt x="5441" y="1916"/>
                  </a:cubicBezTo>
                  <a:cubicBezTo>
                    <a:pt x="5416" y="1903"/>
                    <a:pt x="5396" y="1896"/>
                    <a:pt x="5386" y="1896"/>
                  </a:cubicBezTo>
                  <a:cubicBezTo>
                    <a:pt x="5371" y="1896"/>
                    <a:pt x="5375" y="1911"/>
                    <a:pt x="5411" y="1946"/>
                  </a:cubicBezTo>
                  <a:cubicBezTo>
                    <a:pt x="5401" y="1936"/>
                    <a:pt x="5394" y="1933"/>
                    <a:pt x="5388" y="1933"/>
                  </a:cubicBezTo>
                  <a:cubicBezTo>
                    <a:pt x="5377" y="1933"/>
                    <a:pt x="5370" y="1946"/>
                    <a:pt x="5350" y="1946"/>
                  </a:cubicBezTo>
                  <a:cubicBezTo>
                    <a:pt x="5380" y="1977"/>
                    <a:pt x="5350" y="2007"/>
                    <a:pt x="5319" y="2007"/>
                  </a:cubicBezTo>
                  <a:cubicBezTo>
                    <a:pt x="5350" y="2037"/>
                    <a:pt x="5319" y="2037"/>
                    <a:pt x="5319" y="2068"/>
                  </a:cubicBezTo>
                  <a:cubicBezTo>
                    <a:pt x="5319" y="2068"/>
                    <a:pt x="5319" y="2068"/>
                    <a:pt x="5350" y="2098"/>
                  </a:cubicBezTo>
                  <a:cubicBezTo>
                    <a:pt x="5380" y="2129"/>
                    <a:pt x="5350" y="2159"/>
                    <a:pt x="5350" y="2159"/>
                  </a:cubicBezTo>
                  <a:cubicBezTo>
                    <a:pt x="5350" y="2159"/>
                    <a:pt x="5319" y="2129"/>
                    <a:pt x="5289" y="2098"/>
                  </a:cubicBezTo>
                  <a:cubicBezTo>
                    <a:pt x="5289" y="2077"/>
                    <a:pt x="5285" y="2067"/>
                    <a:pt x="5283" y="2067"/>
                  </a:cubicBezTo>
                  <a:cubicBezTo>
                    <a:pt x="5279" y="2067"/>
                    <a:pt x="5280" y="2100"/>
                    <a:pt x="5319" y="2159"/>
                  </a:cubicBezTo>
                  <a:cubicBezTo>
                    <a:pt x="5335" y="2189"/>
                    <a:pt x="5342" y="2205"/>
                    <a:pt x="5338" y="2205"/>
                  </a:cubicBezTo>
                  <a:cubicBezTo>
                    <a:pt x="5335" y="2205"/>
                    <a:pt x="5319" y="2189"/>
                    <a:pt x="5289" y="2159"/>
                  </a:cubicBezTo>
                  <a:lnTo>
                    <a:pt x="5259" y="2189"/>
                  </a:lnTo>
                  <a:cubicBezTo>
                    <a:pt x="5228" y="2189"/>
                    <a:pt x="5228" y="2189"/>
                    <a:pt x="5198" y="2220"/>
                  </a:cubicBezTo>
                  <a:cubicBezTo>
                    <a:pt x="5185" y="2207"/>
                    <a:pt x="5173" y="2200"/>
                    <a:pt x="5169" y="2200"/>
                  </a:cubicBezTo>
                  <a:cubicBezTo>
                    <a:pt x="5163" y="2200"/>
                    <a:pt x="5175" y="2215"/>
                    <a:pt x="5228" y="2250"/>
                  </a:cubicBezTo>
                  <a:cubicBezTo>
                    <a:pt x="5250" y="2272"/>
                    <a:pt x="5241" y="2293"/>
                    <a:pt x="5223" y="2293"/>
                  </a:cubicBezTo>
                  <a:cubicBezTo>
                    <a:pt x="5216" y="2293"/>
                    <a:pt x="5207" y="2290"/>
                    <a:pt x="5198" y="2281"/>
                  </a:cubicBezTo>
                  <a:cubicBezTo>
                    <a:pt x="5187" y="2269"/>
                    <a:pt x="5177" y="2261"/>
                    <a:pt x="5170" y="2255"/>
                  </a:cubicBezTo>
                  <a:lnTo>
                    <a:pt x="5170" y="2255"/>
                  </a:lnTo>
                  <a:cubicBezTo>
                    <a:pt x="5196" y="2311"/>
                    <a:pt x="5168" y="2311"/>
                    <a:pt x="5168" y="2311"/>
                  </a:cubicBezTo>
                  <a:cubicBezTo>
                    <a:pt x="5163" y="2307"/>
                    <a:pt x="5159" y="2305"/>
                    <a:pt x="5153" y="2305"/>
                  </a:cubicBezTo>
                  <a:cubicBezTo>
                    <a:pt x="5121" y="2305"/>
                    <a:pt x="5068" y="2380"/>
                    <a:pt x="5016" y="2433"/>
                  </a:cubicBezTo>
                  <a:cubicBezTo>
                    <a:pt x="5016" y="2433"/>
                    <a:pt x="5046" y="2463"/>
                    <a:pt x="5076" y="2493"/>
                  </a:cubicBezTo>
                  <a:cubicBezTo>
                    <a:pt x="5022" y="2466"/>
                    <a:pt x="4992" y="2451"/>
                    <a:pt x="4983" y="2451"/>
                  </a:cubicBezTo>
                  <a:cubicBezTo>
                    <a:pt x="4973" y="2451"/>
                    <a:pt x="4996" y="2474"/>
                    <a:pt x="5046" y="2524"/>
                  </a:cubicBezTo>
                  <a:cubicBezTo>
                    <a:pt x="4985" y="2524"/>
                    <a:pt x="4985" y="2524"/>
                    <a:pt x="5016" y="2554"/>
                  </a:cubicBezTo>
                  <a:cubicBezTo>
                    <a:pt x="5000" y="2539"/>
                    <a:pt x="4978" y="2531"/>
                    <a:pt x="4962" y="2531"/>
                  </a:cubicBezTo>
                  <a:cubicBezTo>
                    <a:pt x="4947" y="2531"/>
                    <a:pt x="4940" y="2539"/>
                    <a:pt x="4955" y="2554"/>
                  </a:cubicBezTo>
                  <a:cubicBezTo>
                    <a:pt x="4955" y="2554"/>
                    <a:pt x="4955" y="2554"/>
                    <a:pt x="4924" y="2524"/>
                  </a:cubicBezTo>
                  <a:cubicBezTo>
                    <a:pt x="4864" y="2524"/>
                    <a:pt x="4894" y="2554"/>
                    <a:pt x="4924" y="2585"/>
                  </a:cubicBezTo>
                  <a:cubicBezTo>
                    <a:pt x="4958" y="2635"/>
                    <a:pt x="4964" y="2657"/>
                    <a:pt x="4952" y="2657"/>
                  </a:cubicBezTo>
                  <a:cubicBezTo>
                    <a:pt x="4942" y="2657"/>
                    <a:pt x="4921" y="2642"/>
                    <a:pt x="4894" y="2615"/>
                  </a:cubicBezTo>
                  <a:cubicBezTo>
                    <a:pt x="4876" y="2597"/>
                    <a:pt x="4864" y="2590"/>
                    <a:pt x="4856" y="2590"/>
                  </a:cubicBezTo>
                  <a:cubicBezTo>
                    <a:pt x="4838" y="2590"/>
                    <a:pt x="4851" y="2633"/>
                    <a:pt x="4894" y="2676"/>
                  </a:cubicBezTo>
                  <a:cubicBezTo>
                    <a:pt x="4894" y="2691"/>
                    <a:pt x="4886" y="2699"/>
                    <a:pt x="4875" y="2699"/>
                  </a:cubicBezTo>
                  <a:cubicBezTo>
                    <a:pt x="4864" y="2699"/>
                    <a:pt x="4848" y="2691"/>
                    <a:pt x="4833" y="2676"/>
                  </a:cubicBezTo>
                  <a:lnTo>
                    <a:pt x="4833" y="2676"/>
                  </a:lnTo>
                  <a:cubicBezTo>
                    <a:pt x="4833" y="2676"/>
                    <a:pt x="4833" y="2676"/>
                    <a:pt x="4864" y="2737"/>
                  </a:cubicBezTo>
                  <a:cubicBezTo>
                    <a:pt x="4879" y="2767"/>
                    <a:pt x="4871" y="2782"/>
                    <a:pt x="4852" y="2782"/>
                  </a:cubicBezTo>
                  <a:cubicBezTo>
                    <a:pt x="4833" y="2782"/>
                    <a:pt x="4803" y="2767"/>
                    <a:pt x="4772" y="2737"/>
                  </a:cubicBezTo>
                  <a:lnTo>
                    <a:pt x="4772" y="2737"/>
                  </a:lnTo>
                  <a:lnTo>
                    <a:pt x="4803" y="2797"/>
                  </a:lnTo>
                  <a:cubicBezTo>
                    <a:pt x="4840" y="2835"/>
                    <a:pt x="4855" y="2861"/>
                    <a:pt x="4846" y="2861"/>
                  </a:cubicBezTo>
                  <a:cubicBezTo>
                    <a:pt x="4840" y="2861"/>
                    <a:pt x="4826" y="2851"/>
                    <a:pt x="4803" y="2828"/>
                  </a:cubicBezTo>
                  <a:cubicBezTo>
                    <a:pt x="4792" y="2817"/>
                    <a:pt x="4781" y="2805"/>
                    <a:pt x="4772" y="2797"/>
                  </a:cubicBezTo>
                  <a:lnTo>
                    <a:pt x="4772" y="2797"/>
                  </a:lnTo>
                  <a:cubicBezTo>
                    <a:pt x="4806" y="2848"/>
                    <a:pt x="4802" y="2870"/>
                    <a:pt x="4783" y="2870"/>
                  </a:cubicBezTo>
                  <a:cubicBezTo>
                    <a:pt x="4766" y="2870"/>
                    <a:pt x="4739" y="2855"/>
                    <a:pt x="4712" y="2828"/>
                  </a:cubicBezTo>
                  <a:lnTo>
                    <a:pt x="4712" y="2828"/>
                  </a:lnTo>
                  <a:cubicBezTo>
                    <a:pt x="4742" y="2858"/>
                    <a:pt x="4772" y="2889"/>
                    <a:pt x="4772" y="2889"/>
                  </a:cubicBezTo>
                  <a:cubicBezTo>
                    <a:pt x="4757" y="2904"/>
                    <a:pt x="4750" y="2911"/>
                    <a:pt x="4742" y="2911"/>
                  </a:cubicBezTo>
                  <a:cubicBezTo>
                    <a:pt x="4734" y="2911"/>
                    <a:pt x="4727" y="2904"/>
                    <a:pt x="4712" y="2889"/>
                  </a:cubicBezTo>
                  <a:cubicBezTo>
                    <a:pt x="4690" y="2867"/>
                    <a:pt x="4653" y="2846"/>
                    <a:pt x="4644" y="2846"/>
                  </a:cubicBezTo>
                  <a:cubicBezTo>
                    <a:pt x="4641" y="2846"/>
                    <a:pt x="4642" y="2849"/>
                    <a:pt x="4651" y="2858"/>
                  </a:cubicBezTo>
                  <a:cubicBezTo>
                    <a:pt x="4651" y="2858"/>
                    <a:pt x="4651" y="2872"/>
                    <a:pt x="4642" y="2872"/>
                  </a:cubicBezTo>
                  <a:cubicBezTo>
                    <a:pt x="4637" y="2872"/>
                    <a:pt x="4631" y="2868"/>
                    <a:pt x="4620" y="2858"/>
                  </a:cubicBezTo>
                  <a:lnTo>
                    <a:pt x="4590" y="2889"/>
                  </a:lnTo>
                  <a:cubicBezTo>
                    <a:pt x="4590" y="2910"/>
                    <a:pt x="4590" y="2932"/>
                    <a:pt x="4579" y="2932"/>
                  </a:cubicBezTo>
                  <a:cubicBezTo>
                    <a:pt x="4575" y="2932"/>
                    <a:pt x="4569" y="2928"/>
                    <a:pt x="4560" y="2919"/>
                  </a:cubicBezTo>
                  <a:cubicBezTo>
                    <a:pt x="4560" y="2919"/>
                    <a:pt x="4529" y="2919"/>
                    <a:pt x="4560" y="2949"/>
                  </a:cubicBezTo>
                  <a:cubicBezTo>
                    <a:pt x="4560" y="2965"/>
                    <a:pt x="4552" y="2972"/>
                    <a:pt x="4541" y="2972"/>
                  </a:cubicBezTo>
                  <a:cubicBezTo>
                    <a:pt x="4529" y="2972"/>
                    <a:pt x="4514" y="2965"/>
                    <a:pt x="4499" y="2949"/>
                  </a:cubicBezTo>
                  <a:lnTo>
                    <a:pt x="4499" y="2949"/>
                  </a:lnTo>
                  <a:cubicBezTo>
                    <a:pt x="4529" y="2980"/>
                    <a:pt x="4529" y="3010"/>
                    <a:pt x="4529" y="3010"/>
                  </a:cubicBezTo>
                  <a:lnTo>
                    <a:pt x="4499" y="3010"/>
                  </a:lnTo>
                  <a:cubicBezTo>
                    <a:pt x="4529" y="3041"/>
                    <a:pt x="4529" y="3041"/>
                    <a:pt x="4529" y="3071"/>
                  </a:cubicBezTo>
                  <a:lnTo>
                    <a:pt x="4468" y="3071"/>
                  </a:lnTo>
                  <a:cubicBezTo>
                    <a:pt x="4438" y="3101"/>
                    <a:pt x="4438" y="3101"/>
                    <a:pt x="4468" y="3101"/>
                  </a:cubicBezTo>
                  <a:cubicBezTo>
                    <a:pt x="4468" y="3101"/>
                    <a:pt x="4499" y="3132"/>
                    <a:pt x="4468" y="3132"/>
                  </a:cubicBezTo>
                  <a:lnTo>
                    <a:pt x="4377" y="3132"/>
                  </a:lnTo>
                  <a:cubicBezTo>
                    <a:pt x="4347" y="3162"/>
                    <a:pt x="4347" y="3162"/>
                    <a:pt x="4377" y="3192"/>
                  </a:cubicBezTo>
                  <a:cubicBezTo>
                    <a:pt x="4413" y="3228"/>
                    <a:pt x="4428" y="3243"/>
                    <a:pt x="4421" y="3243"/>
                  </a:cubicBezTo>
                  <a:cubicBezTo>
                    <a:pt x="4417" y="3243"/>
                    <a:pt x="4402" y="3235"/>
                    <a:pt x="4377" y="3223"/>
                  </a:cubicBezTo>
                  <a:cubicBezTo>
                    <a:pt x="4324" y="3187"/>
                    <a:pt x="4302" y="3173"/>
                    <a:pt x="4299" y="3173"/>
                  </a:cubicBezTo>
                  <a:cubicBezTo>
                    <a:pt x="4296" y="3173"/>
                    <a:pt x="4304" y="3180"/>
                    <a:pt x="4316" y="3192"/>
                  </a:cubicBezTo>
                  <a:cubicBezTo>
                    <a:pt x="4347" y="3253"/>
                    <a:pt x="4347" y="3253"/>
                    <a:pt x="4347" y="3253"/>
                  </a:cubicBezTo>
                  <a:cubicBezTo>
                    <a:pt x="4334" y="3241"/>
                    <a:pt x="4322" y="3233"/>
                    <a:pt x="4313" y="3233"/>
                  </a:cubicBezTo>
                  <a:cubicBezTo>
                    <a:pt x="4302" y="3233"/>
                    <a:pt x="4299" y="3248"/>
                    <a:pt x="4316" y="3284"/>
                  </a:cubicBezTo>
                  <a:cubicBezTo>
                    <a:pt x="4316" y="3284"/>
                    <a:pt x="4316" y="3284"/>
                    <a:pt x="4286" y="3253"/>
                  </a:cubicBezTo>
                  <a:lnTo>
                    <a:pt x="4256" y="3253"/>
                  </a:lnTo>
                  <a:cubicBezTo>
                    <a:pt x="4294" y="3311"/>
                    <a:pt x="4272" y="3332"/>
                    <a:pt x="4242" y="3332"/>
                  </a:cubicBezTo>
                  <a:cubicBezTo>
                    <a:pt x="4225" y="3332"/>
                    <a:pt x="4206" y="3325"/>
                    <a:pt x="4195" y="3314"/>
                  </a:cubicBezTo>
                  <a:cubicBezTo>
                    <a:pt x="4195" y="3314"/>
                    <a:pt x="4164" y="3344"/>
                    <a:pt x="4195" y="3375"/>
                  </a:cubicBezTo>
                  <a:cubicBezTo>
                    <a:pt x="4168" y="3348"/>
                    <a:pt x="4152" y="3332"/>
                    <a:pt x="4147" y="3332"/>
                  </a:cubicBezTo>
                  <a:cubicBezTo>
                    <a:pt x="4140" y="3332"/>
                    <a:pt x="4148" y="3355"/>
                    <a:pt x="4164" y="3405"/>
                  </a:cubicBezTo>
                  <a:cubicBezTo>
                    <a:pt x="4182" y="3423"/>
                    <a:pt x="4179" y="3440"/>
                    <a:pt x="4162" y="3440"/>
                  </a:cubicBezTo>
                  <a:cubicBezTo>
                    <a:pt x="4150" y="3440"/>
                    <a:pt x="4129" y="3431"/>
                    <a:pt x="4104" y="3405"/>
                  </a:cubicBezTo>
                  <a:cubicBezTo>
                    <a:pt x="4093" y="3395"/>
                    <a:pt x="4083" y="3384"/>
                    <a:pt x="4073" y="3375"/>
                  </a:cubicBezTo>
                  <a:lnTo>
                    <a:pt x="4073" y="3375"/>
                  </a:lnTo>
                  <a:cubicBezTo>
                    <a:pt x="4104" y="3405"/>
                    <a:pt x="4073" y="3405"/>
                    <a:pt x="4043" y="3436"/>
                  </a:cubicBezTo>
                  <a:cubicBezTo>
                    <a:pt x="4043" y="3466"/>
                    <a:pt x="4043" y="3527"/>
                    <a:pt x="4012" y="3527"/>
                  </a:cubicBezTo>
                  <a:cubicBezTo>
                    <a:pt x="4012" y="3557"/>
                    <a:pt x="3982" y="3557"/>
                    <a:pt x="3952" y="3557"/>
                  </a:cubicBezTo>
                  <a:cubicBezTo>
                    <a:pt x="3921" y="3557"/>
                    <a:pt x="3921" y="3557"/>
                    <a:pt x="3952" y="3618"/>
                  </a:cubicBezTo>
                  <a:cubicBezTo>
                    <a:pt x="3952" y="3633"/>
                    <a:pt x="3952" y="3641"/>
                    <a:pt x="3948" y="3641"/>
                  </a:cubicBezTo>
                  <a:cubicBezTo>
                    <a:pt x="3944" y="3641"/>
                    <a:pt x="3936" y="3633"/>
                    <a:pt x="3921" y="3618"/>
                  </a:cubicBezTo>
                  <a:lnTo>
                    <a:pt x="3921" y="3648"/>
                  </a:lnTo>
                  <a:cubicBezTo>
                    <a:pt x="3921" y="3679"/>
                    <a:pt x="3921" y="3679"/>
                    <a:pt x="3921" y="3679"/>
                  </a:cubicBezTo>
                  <a:cubicBezTo>
                    <a:pt x="3904" y="3661"/>
                    <a:pt x="3876" y="3644"/>
                    <a:pt x="3862" y="3644"/>
                  </a:cubicBezTo>
                  <a:cubicBezTo>
                    <a:pt x="3851" y="3644"/>
                    <a:pt x="3848" y="3653"/>
                    <a:pt x="3861" y="3679"/>
                  </a:cubicBezTo>
                  <a:cubicBezTo>
                    <a:pt x="3891" y="3709"/>
                    <a:pt x="3891" y="3709"/>
                    <a:pt x="3861" y="3709"/>
                  </a:cubicBezTo>
                  <a:cubicBezTo>
                    <a:pt x="3830" y="3709"/>
                    <a:pt x="3557" y="3922"/>
                    <a:pt x="3587" y="3952"/>
                  </a:cubicBezTo>
                  <a:cubicBezTo>
                    <a:pt x="3587" y="3952"/>
                    <a:pt x="3557" y="3952"/>
                    <a:pt x="3557" y="3983"/>
                  </a:cubicBezTo>
                  <a:lnTo>
                    <a:pt x="3526" y="3983"/>
                  </a:lnTo>
                  <a:cubicBezTo>
                    <a:pt x="3508" y="3965"/>
                    <a:pt x="3496" y="3958"/>
                    <a:pt x="3487" y="3958"/>
                  </a:cubicBezTo>
                  <a:cubicBezTo>
                    <a:pt x="3465" y="3958"/>
                    <a:pt x="3465" y="4001"/>
                    <a:pt x="3465" y="4044"/>
                  </a:cubicBezTo>
                  <a:cubicBezTo>
                    <a:pt x="3465" y="4104"/>
                    <a:pt x="3465" y="4104"/>
                    <a:pt x="3465" y="4104"/>
                  </a:cubicBezTo>
                  <a:cubicBezTo>
                    <a:pt x="3435" y="4074"/>
                    <a:pt x="3412" y="4059"/>
                    <a:pt x="3397" y="4059"/>
                  </a:cubicBezTo>
                  <a:cubicBezTo>
                    <a:pt x="3382" y="4059"/>
                    <a:pt x="3374" y="4074"/>
                    <a:pt x="3374" y="4104"/>
                  </a:cubicBezTo>
                  <a:cubicBezTo>
                    <a:pt x="3349" y="4079"/>
                    <a:pt x="3329" y="4064"/>
                    <a:pt x="3319" y="4064"/>
                  </a:cubicBezTo>
                  <a:cubicBezTo>
                    <a:pt x="3304" y="4064"/>
                    <a:pt x="3308" y="4094"/>
                    <a:pt x="3344" y="4165"/>
                  </a:cubicBezTo>
                  <a:cubicBezTo>
                    <a:pt x="3362" y="4201"/>
                    <a:pt x="3369" y="4216"/>
                    <a:pt x="3366" y="4216"/>
                  </a:cubicBezTo>
                  <a:cubicBezTo>
                    <a:pt x="3364" y="4216"/>
                    <a:pt x="3356" y="4208"/>
                    <a:pt x="3344" y="4196"/>
                  </a:cubicBezTo>
                  <a:cubicBezTo>
                    <a:pt x="3313" y="4150"/>
                    <a:pt x="3291" y="4135"/>
                    <a:pt x="3279" y="4135"/>
                  </a:cubicBezTo>
                  <a:cubicBezTo>
                    <a:pt x="3268" y="4135"/>
                    <a:pt x="3268" y="4150"/>
                    <a:pt x="3283" y="4165"/>
                  </a:cubicBezTo>
                  <a:cubicBezTo>
                    <a:pt x="3316" y="4198"/>
                    <a:pt x="3322" y="4223"/>
                    <a:pt x="3311" y="4223"/>
                  </a:cubicBezTo>
                  <a:cubicBezTo>
                    <a:pt x="3301" y="4223"/>
                    <a:pt x="3280" y="4206"/>
                    <a:pt x="3253" y="4165"/>
                  </a:cubicBezTo>
                  <a:cubicBezTo>
                    <a:pt x="3227" y="4153"/>
                    <a:pt x="3213" y="4145"/>
                    <a:pt x="3208" y="4145"/>
                  </a:cubicBezTo>
                  <a:cubicBezTo>
                    <a:pt x="3202" y="4145"/>
                    <a:pt x="3217" y="4160"/>
                    <a:pt x="3253" y="4196"/>
                  </a:cubicBezTo>
                  <a:cubicBezTo>
                    <a:pt x="3269" y="4246"/>
                    <a:pt x="3268" y="4268"/>
                    <a:pt x="3253" y="4268"/>
                  </a:cubicBezTo>
                  <a:cubicBezTo>
                    <a:pt x="3240" y="4268"/>
                    <a:pt x="3219" y="4253"/>
                    <a:pt x="3192" y="4226"/>
                  </a:cubicBezTo>
                  <a:cubicBezTo>
                    <a:pt x="3192" y="4241"/>
                    <a:pt x="3177" y="4241"/>
                    <a:pt x="3165" y="4241"/>
                  </a:cubicBezTo>
                  <a:cubicBezTo>
                    <a:pt x="3154" y="4241"/>
                    <a:pt x="3146" y="4241"/>
                    <a:pt x="3161" y="4256"/>
                  </a:cubicBezTo>
                  <a:lnTo>
                    <a:pt x="3131" y="4226"/>
                  </a:lnTo>
                  <a:lnTo>
                    <a:pt x="3101" y="4226"/>
                  </a:lnTo>
                  <a:lnTo>
                    <a:pt x="3131" y="4256"/>
                  </a:lnTo>
                  <a:cubicBezTo>
                    <a:pt x="3131" y="4256"/>
                    <a:pt x="3040" y="4256"/>
                    <a:pt x="2979" y="4317"/>
                  </a:cubicBezTo>
                  <a:cubicBezTo>
                    <a:pt x="2888" y="4378"/>
                    <a:pt x="2888" y="4378"/>
                    <a:pt x="2918" y="4408"/>
                  </a:cubicBezTo>
                  <a:cubicBezTo>
                    <a:pt x="2952" y="4459"/>
                    <a:pt x="2958" y="4481"/>
                    <a:pt x="2946" y="4481"/>
                  </a:cubicBezTo>
                  <a:cubicBezTo>
                    <a:pt x="2936" y="4481"/>
                    <a:pt x="2915" y="4466"/>
                    <a:pt x="2888" y="4439"/>
                  </a:cubicBezTo>
                  <a:cubicBezTo>
                    <a:pt x="2888" y="4439"/>
                    <a:pt x="2861" y="4425"/>
                    <a:pt x="2843" y="4425"/>
                  </a:cubicBezTo>
                  <a:cubicBezTo>
                    <a:pt x="2834" y="4425"/>
                    <a:pt x="2827" y="4429"/>
                    <a:pt x="2827" y="4439"/>
                  </a:cubicBezTo>
                  <a:cubicBezTo>
                    <a:pt x="2797" y="4439"/>
                    <a:pt x="2766" y="4439"/>
                    <a:pt x="2766" y="4408"/>
                  </a:cubicBezTo>
                  <a:lnTo>
                    <a:pt x="2736" y="4408"/>
                  </a:lnTo>
                  <a:cubicBezTo>
                    <a:pt x="2759" y="4477"/>
                    <a:pt x="2747" y="4511"/>
                    <a:pt x="2714" y="4511"/>
                  </a:cubicBezTo>
                  <a:cubicBezTo>
                    <a:pt x="2704" y="4511"/>
                    <a:pt x="2690" y="4507"/>
                    <a:pt x="2675" y="4500"/>
                  </a:cubicBezTo>
                  <a:cubicBezTo>
                    <a:pt x="2645" y="4530"/>
                    <a:pt x="2645" y="4530"/>
                    <a:pt x="2645" y="4591"/>
                  </a:cubicBezTo>
                  <a:cubicBezTo>
                    <a:pt x="2645" y="4606"/>
                    <a:pt x="2645" y="4613"/>
                    <a:pt x="2641" y="4613"/>
                  </a:cubicBezTo>
                  <a:cubicBezTo>
                    <a:pt x="2637" y="4613"/>
                    <a:pt x="2629" y="4606"/>
                    <a:pt x="2614" y="4591"/>
                  </a:cubicBezTo>
                  <a:cubicBezTo>
                    <a:pt x="2614" y="4578"/>
                    <a:pt x="2599" y="4571"/>
                    <a:pt x="2585" y="4571"/>
                  </a:cubicBezTo>
                  <a:cubicBezTo>
                    <a:pt x="2565" y="4571"/>
                    <a:pt x="2548" y="4585"/>
                    <a:pt x="2584" y="4621"/>
                  </a:cubicBezTo>
                  <a:lnTo>
                    <a:pt x="2553" y="4591"/>
                  </a:lnTo>
                  <a:cubicBezTo>
                    <a:pt x="2542" y="4585"/>
                    <a:pt x="2534" y="4582"/>
                    <a:pt x="2528" y="4582"/>
                  </a:cubicBezTo>
                  <a:cubicBezTo>
                    <a:pt x="2504" y="4582"/>
                    <a:pt x="2529" y="4627"/>
                    <a:pt x="2553" y="4651"/>
                  </a:cubicBezTo>
                  <a:cubicBezTo>
                    <a:pt x="2569" y="4682"/>
                    <a:pt x="2576" y="4705"/>
                    <a:pt x="2569" y="4705"/>
                  </a:cubicBezTo>
                  <a:cubicBezTo>
                    <a:pt x="2561" y="4705"/>
                    <a:pt x="2538" y="4682"/>
                    <a:pt x="2493" y="4621"/>
                  </a:cubicBezTo>
                  <a:cubicBezTo>
                    <a:pt x="2475" y="4585"/>
                    <a:pt x="2468" y="4571"/>
                    <a:pt x="2464" y="4571"/>
                  </a:cubicBezTo>
                  <a:cubicBezTo>
                    <a:pt x="2462" y="4571"/>
                    <a:pt x="2462" y="4578"/>
                    <a:pt x="2462" y="4591"/>
                  </a:cubicBezTo>
                  <a:cubicBezTo>
                    <a:pt x="2485" y="4635"/>
                    <a:pt x="2491" y="4663"/>
                    <a:pt x="2480" y="4663"/>
                  </a:cubicBezTo>
                  <a:cubicBezTo>
                    <a:pt x="2476" y="4663"/>
                    <a:pt x="2470" y="4660"/>
                    <a:pt x="2462" y="4651"/>
                  </a:cubicBezTo>
                  <a:lnTo>
                    <a:pt x="2462" y="4651"/>
                  </a:lnTo>
                  <a:cubicBezTo>
                    <a:pt x="2462" y="4651"/>
                    <a:pt x="2462" y="4652"/>
                    <a:pt x="2493" y="4743"/>
                  </a:cubicBezTo>
                  <a:cubicBezTo>
                    <a:pt x="2523" y="4773"/>
                    <a:pt x="2523" y="4773"/>
                    <a:pt x="2493" y="4773"/>
                  </a:cubicBezTo>
                  <a:cubicBezTo>
                    <a:pt x="2493" y="4743"/>
                    <a:pt x="2493" y="4743"/>
                    <a:pt x="2462" y="4712"/>
                  </a:cubicBezTo>
                  <a:lnTo>
                    <a:pt x="2432" y="4712"/>
                  </a:lnTo>
                  <a:cubicBezTo>
                    <a:pt x="2432" y="4712"/>
                    <a:pt x="2402" y="4682"/>
                    <a:pt x="2371" y="4651"/>
                  </a:cubicBezTo>
                  <a:cubicBezTo>
                    <a:pt x="2359" y="4639"/>
                    <a:pt x="2346" y="4632"/>
                    <a:pt x="2340" y="4632"/>
                  </a:cubicBezTo>
                  <a:cubicBezTo>
                    <a:pt x="2331" y="4632"/>
                    <a:pt x="2336" y="4646"/>
                    <a:pt x="2371" y="4682"/>
                  </a:cubicBezTo>
                  <a:cubicBezTo>
                    <a:pt x="2432" y="4773"/>
                    <a:pt x="2432" y="4773"/>
                    <a:pt x="2402" y="4773"/>
                  </a:cubicBezTo>
                  <a:cubicBezTo>
                    <a:pt x="2402" y="4773"/>
                    <a:pt x="2402" y="4781"/>
                    <a:pt x="2398" y="4781"/>
                  </a:cubicBezTo>
                  <a:cubicBezTo>
                    <a:pt x="2394" y="4781"/>
                    <a:pt x="2386" y="4773"/>
                    <a:pt x="2371" y="4743"/>
                  </a:cubicBezTo>
                  <a:cubicBezTo>
                    <a:pt x="2356" y="4727"/>
                    <a:pt x="2348" y="4720"/>
                    <a:pt x="2341" y="4720"/>
                  </a:cubicBezTo>
                  <a:cubicBezTo>
                    <a:pt x="2333" y="4720"/>
                    <a:pt x="2326" y="4727"/>
                    <a:pt x="2310" y="4743"/>
                  </a:cubicBezTo>
                  <a:cubicBezTo>
                    <a:pt x="2310" y="4743"/>
                    <a:pt x="2341" y="4864"/>
                    <a:pt x="2371" y="4955"/>
                  </a:cubicBezTo>
                  <a:cubicBezTo>
                    <a:pt x="2341" y="4925"/>
                    <a:pt x="2341" y="4925"/>
                    <a:pt x="2310" y="4925"/>
                  </a:cubicBezTo>
                  <a:cubicBezTo>
                    <a:pt x="2310" y="4895"/>
                    <a:pt x="2310" y="4895"/>
                    <a:pt x="2310" y="4895"/>
                  </a:cubicBezTo>
                  <a:lnTo>
                    <a:pt x="2310" y="4834"/>
                  </a:lnTo>
                  <a:cubicBezTo>
                    <a:pt x="2283" y="4807"/>
                    <a:pt x="2262" y="4791"/>
                    <a:pt x="2252" y="4791"/>
                  </a:cubicBezTo>
                  <a:cubicBezTo>
                    <a:pt x="2241" y="4791"/>
                    <a:pt x="2246" y="4814"/>
                    <a:pt x="2280" y="4864"/>
                  </a:cubicBezTo>
                  <a:cubicBezTo>
                    <a:pt x="2280" y="4879"/>
                    <a:pt x="2280" y="4887"/>
                    <a:pt x="2276" y="4887"/>
                  </a:cubicBezTo>
                  <a:cubicBezTo>
                    <a:pt x="2272" y="4887"/>
                    <a:pt x="2265" y="4879"/>
                    <a:pt x="2250" y="4864"/>
                  </a:cubicBezTo>
                  <a:cubicBezTo>
                    <a:pt x="2238" y="4853"/>
                    <a:pt x="2227" y="4842"/>
                    <a:pt x="2219" y="4834"/>
                  </a:cubicBezTo>
                  <a:lnTo>
                    <a:pt x="2219" y="4834"/>
                  </a:lnTo>
                  <a:cubicBezTo>
                    <a:pt x="2219" y="4834"/>
                    <a:pt x="2212" y="4841"/>
                    <a:pt x="2200" y="4841"/>
                  </a:cubicBezTo>
                  <a:cubicBezTo>
                    <a:pt x="2189" y="4841"/>
                    <a:pt x="2174" y="4834"/>
                    <a:pt x="2158" y="4803"/>
                  </a:cubicBezTo>
                  <a:cubicBezTo>
                    <a:pt x="2128" y="4834"/>
                    <a:pt x="2128" y="4834"/>
                    <a:pt x="2158" y="4864"/>
                  </a:cubicBezTo>
                  <a:cubicBezTo>
                    <a:pt x="2189" y="4925"/>
                    <a:pt x="2158" y="4925"/>
                    <a:pt x="2158" y="4925"/>
                  </a:cubicBezTo>
                  <a:cubicBezTo>
                    <a:pt x="2158" y="4925"/>
                    <a:pt x="2128" y="4925"/>
                    <a:pt x="2158" y="4955"/>
                  </a:cubicBezTo>
                  <a:cubicBezTo>
                    <a:pt x="2165" y="4968"/>
                    <a:pt x="2170" y="4979"/>
                    <a:pt x="2174" y="4989"/>
                  </a:cubicBezTo>
                  <a:lnTo>
                    <a:pt x="2174" y="4989"/>
                  </a:lnTo>
                  <a:cubicBezTo>
                    <a:pt x="2170" y="4987"/>
                    <a:pt x="2165" y="4986"/>
                    <a:pt x="2158" y="4986"/>
                  </a:cubicBezTo>
                  <a:cubicBezTo>
                    <a:pt x="2166" y="4993"/>
                    <a:pt x="2173" y="5001"/>
                    <a:pt x="2180" y="5008"/>
                  </a:cubicBezTo>
                  <a:lnTo>
                    <a:pt x="2180" y="5008"/>
                  </a:lnTo>
                  <a:cubicBezTo>
                    <a:pt x="2189" y="5034"/>
                    <a:pt x="2189" y="5047"/>
                    <a:pt x="2189" y="5047"/>
                  </a:cubicBezTo>
                  <a:cubicBezTo>
                    <a:pt x="2189" y="5077"/>
                    <a:pt x="2189" y="5092"/>
                    <a:pt x="2181" y="5092"/>
                  </a:cubicBezTo>
                  <a:cubicBezTo>
                    <a:pt x="2174" y="5092"/>
                    <a:pt x="2158" y="5077"/>
                    <a:pt x="2128" y="5047"/>
                  </a:cubicBezTo>
                  <a:cubicBezTo>
                    <a:pt x="2113" y="5016"/>
                    <a:pt x="2105" y="5009"/>
                    <a:pt x="2101" y="5009"/>
                  </a:cubicBezTo>
                  <a:cubicBezTo>
                    <a:pt x="2098" y="5009"/>
                    <a:pt x="2098" y="5016"/>
                    <a:pt x="2098" y="5016"/>
                  </a:cubicBezTo>
                  <a:cubicBezTo>
                    <a:pt x="2098" y="5016"/>
                    <a:pt x="2067" y="5016"/>
                    <a:pt x="2037" y="4986"/>
                  </a:cubicBezTo>
                  <a:lnTo>
                    <a:pt x="2037" y="4986"/>
                  </a:lnTo>
                  <a:cubicBezTo>
                    <a:pt x="2045" y="4994"/>
                    <a:pt x="2056" y="5005"/>
                    <a:pt x="2067" y="5016"/>
                  </a:cubicBezTo>
                  <a:cubicBezTo>
                    <a:pt x="2067" y="5077"/>
                    <a:pt x="2098" y="5107"/>
                    <a:pt x="2098" y="5107"/>
                  </a:cubicBezTo>
                  <a:cubicBezTo>
                    <a:pt x="2098" y="5107"/>
                    <a:pt x="2037" y="5047"/>
                    <a:pt x="2006" y="4986"/>
                  </a:cubicBezTo>
                  <a:cubicBezTo>
                    <a:pt x="1979" y="4959"/>
                    <a:pt x="1964" y="4943"/>
                    <a:pt x="1961" y="4943"/>
                  </a:cubicBezTo>
                  <a:cubicBezTo>
                    <a:pt x="1958" y="4943"/>
                    <a:pt x="1973" y="4966"/>
                    <a:pt x="2006" y="5016"/>
                  </a:cubicBezTo>
                  <a:cubicBezTo>
                    <a:pt x="2028" y="5038"/>
                    <a:pt x="2034" y="5059"/>
                    <a:pt x="2025" y="5059"/>
                  </a:cubicBezTo>
                  <a:cubicBezTo>
                    <a:pt x="2022" y="5059"/>
                    <a:pt x="2015" y="5056"/>
                    <a:pt x="2006" y="5047"/>
                  </a:cubicBezTo>
                  <a:cubicBezTo>
                    <a:pt x="1991" y="5062"/>
                    <a:pt x="1976" y="5069"/>
                    <a:pt x="1965" y="5069"/>
                  </a:cubicBezTo>
                  <a:cubicBezTo>
                    <a:pt x="1953" y="5069"/>
                    <a:pt x="1946" y="5062"/>
                    <a:pt x="1946" y="5047"/>
                  </a:cubicBezTo>
                  <a:cubicBezTo>
                    <a:pt x="1935" y="5036"/>
                    <a:pt x="1929" y="5033"/>
                    <a:pt x="1924" y="5033"/>
                  </a:cubicBezTo>
                  <a:cubicBezTo>
                    <a:pt x="1915" y="5033"/>
                    <a:pt x="1915" y="5047"/>
                    <a:pt x="1915" y="5047"/>
                  </a:cubicBezTo>
                  <a:cubicBezTo>
                    <a:pt x="1915" y="5068"/>
                    <a:pt x="1915" y="5090"/>
                    <a:pt x="1894" y="5090"/>
                  </a:cubicBezTo>
                  <a:cubicBezTo>
                    <a:pt x="1885" y="5090"/>
                    <a:pt x="1872" y="5086"/>
                    <a:pt x="1854" y="5077"/>
                  </a:cubicBezTo>
                  <a:cubicBezTo>
                    <a:pt x="1809" y="5047"/>
                    <a:pt x="1786" y="5031"/>
                    <a:pt x="1782" y="5031"/>
                  </a:cubicBezTo>
                  <a:cubicBezTo>
                    <a:pt x="1778" y="5031"/>
                    <a:pt x="1794" y="5047"/>
                    <a:pt x="1824" y="5077"/>
                  </a:cubicBezTo>
                  <a:cubicBezTo>
                    <a:pt x="1824" y="5115"/>
                    <a:pt x="1836" y="5141"/>
                    <a:pt x="1830" y="5141"/>
                  </a:cubicBezTo>
                  <a:cubicBezTo>
                    <a:pt x="1827" y="5141"/>
                    <a:pt x="1819" y="5133"/>
                    <a:pt x="1802" y="5116"/>
                  </a:cubicBezTo>
                  <a:lnTo>
                    <a:pt x="1802" y="5116"/>
                  </a:lnTo>
                  <a:cubicBezTo>
                    <a:pt x="1797" y="5102"/>
                    <a:pt x="1794" y="5088"/>
                    <a:pt x="1794" y="5077"/>
                  </a:cubicBezTo>
                  <a:cubicBezTo>
                    <a:pt x="1794" y="5077"/>
                    <a:pt x="1794" y="5077"/>
                    <a:pt x="1794" y="5107"/>
                  </a:cubicBezTo>
                  <a:cubicBezTo>
                    <a:pt x="1784" y="5089"/>
                    <a:pt x="1781" y="5081"/>
                    <a:pt x="1780" y="5081"/>
                  </a:cubicBezTo>
                  <a:lnTo>
                    <a:pt x="1780" y="5081"/>
                  </a:lnTo>
                  <a:cubicBezTo>
                    <a:pt x="1779" y="5081"/>
                    <a:pt x="1794" y="5117"/>
                    <a:pt x="1794" y="5138"/>
                  </a:cubicBezTo>
                  <a:cubicBezTo>
                    <a:pt x="1794" y="5199"/>
                    <a:pt x="1824" y="5259"/>
                    <a:pt x="1854" y="5320"/>
                  </a:cubicBezTo>
                  <a:cubicBezTo>
                    <a:pt x="1872" y="5356"/>
                    <a:pt x="1880" y="5371"/>
                    <a:pt x="1877" y="5371"/>
                  </a:cubicBezTo>
                  <a:cubicBezTo>
                    <a:pt x="1874" y="5371"/>
                    <a:pt x="1867" y="5363"/>
                    <a:pt x="1854" y="5351"/>
                  </a:cubicBezTo>
                  <a:cubicBezTo>
                    <a:pt x="1854" y="5351"/>
                    <a:pt x="1824" y="5320"/>
                    <a:pt x="1794" y="5290"/>
                  </a:cubicBezTo>
                  <a:cubicBezTo>
                    <a:pt x="1763" y="5259"/>
                    <a:pt x="1794" y="5259"/>
                    <a:pt x="1794" y="5259"/>
                  </a:cubicBezTo>
                  <a:lnTo>
                    <a:pt x="1794" y="5229"/>
                  </a:lnTo>
                  <a:cubicBezTo>
                    <a:pt x="1763" y="5199"/>
                    <a:pt x="1763" y="5168"/>
                    <a:pt x="1733" y="5168"/>
                  </a:cubicBezTo>
                  <a:cubicBezTo>
                    <a:pt x="1720" y="5156"/>
                    <a:pt x="1713" y="5148"/>
                    <a:pt x="1709" y="5148"/>
                  </a:cubicBezTo>
                  <a:cubicBezTo>
                    <a:pt x="1702" y="5148"/>
                    <a:pt x="1702" y="5163"/>
                    <a:pt x="1702" y="5199"/>
                  </a:cubicBezTo>
                  <a:cubicBezTo>
                    <a:pt x="1687" y="5168"/>
                    <a:pt x="1680" y="5161"/>
                    <a:pt x="1672" y="5161"/>
                  </a:cubicBezTo>
                  <a:cubicBezTo>
                    <a:pt x="1664" y="5161"/>
                    <a:pt x="1657" y="5168"/>
                    <a:pt x="1642" y="5168"/>
                  </a:cubicBezTo>
                  <a:cubicBezTo>
                    <a:pt x="1642" y="5168"/>
                    <a:pt x="1628" y="5182"/>
                    <a:pt x="1610" y="5182"/>
                  </a:cubicBezTo>
                  <a:cubicBezTo>
                    <a:pt x="1601" y="5182"/>
                    <a:pt x="1591" y="5178"/>
                    <a:pt x="1581" y="5168"/>
                  </a:cubicBezTo>
                  <a:cubicBezTo>
                    <a:pt x="1550" y="5168"/>
                    <a:pt x="1550" y="5168"/>
                    <a:pt x="1550" y="5199"/>
                  </a:cubicBezTo>
                  <a:cubicBezTo>
                    <a:pt x="1589" y="5256"/>
                    <a:pt x="1591" y="5278"/>
                    <a:pt x="1587" y="5278"/>
                  </a:cubicBezTo>
                  <a:cubicBezTo>
                    <a:pt x="1585" y="5278"/>
                    <a:pt x="1581" y="5271"/>
                    <a:pt x="1581" y="5259"/>
                  </a:cubicBezTo>
                  <a:cubicBezTo>
                    <a:pt x="1553" y="5232"/>
                    <a:pt x="1508" y="5217"/>
                    <a:pt x="1468" y="5217"/>
                  </a:cubicBezTo>
                  <a:cubicBezTo>
                    <a:pt x="1420" y="5217"/>
                    <a:pt x="1382" y="5240"/>
                    <a:pt x="1398" y="5290"/>
                  </a:cubicBezTo>
                  <a:cubicBezTo>
                    <a:pt x="1381" y="5281"/>
                    <a:pt x="1363" y="5277"/>
                    <a:pt x="1347" y="5277"/>
                  </a:cubicBezTo>
                  <a:cubicBezTo>
                    <a:pt x="1310" y="5277"/>
                    <a:pt x="1286" y="5299"/>
                    <a:pt x="1307" y="5320"/>
                  </a:cubicBezTo>
                  <a:cubicBezTo>
                    <a:pt x="1307" y="5320"/>
                    <a:pt x="1277" y="5320"/>
                    <a:pt x="1277" y="5351"/>
                  </a:cubicBezTo>
                  <a:cubicBezTo>
                    <a:pt x="1262" y="5335"/>
                    <a:pt x="1246" y="5328"/>
                    <a:pt x="1239" y="5328"/>
                  </a:cubicBezTo>
                  <a:cubicBezTo>
                    <a:pt x="1231" y="5328"/>
                    <a:pt x="1231" y="5335"/>
                    <a:pt x="1246" y="5351"/>
                  </a:cubicBezTo>
                  <a:cubicBezTo>
                    <a:pt x="1246" y="5378"/>
                    <a:pt x="1246" y="5399"/>
                    <a:pt x="1246" y="5411"/>
                  </a:cubicBezTo>
                  <a:cubicBezTo>
                    <a:pt x="1231" y="5381"/>
                    <a:pt x="1224" y="5373"/>
                    <a:pt x="1212" y="5373"/>
                  </a:cubicBezTo>
                  <a:cubicBezTo>
                    <a:pt x="1201" y="5373"/>
                    <a:pt x="1186" y="5381"/>
                    <a:pt x="1155" y="5381"/>
                  </a:cubicBezTo>
                  <a:cubicBezTo>
                    <a:pt x="1125" y="5411"/>
                    <a:pt x="1125" y="5411"/>
                    <a:pt x="1155" y="5442"/>
                  </a:cubicBezTo>
                  <a:cubicBezTo>
                    <a:pt x="1144" y="5465"/>
                    <a:pt x="1136" y="5475"/>
                    <a:pt x="1130" y="5475"/>
                  </a:cubicBezTo>
                  <a:cubicBezTo>
                    <a:pt x="1120" y="5475"/>
                    <a:pt x="1113" y="5449"/>
                    <a:pt x="1094" y="5411"/>
                  </a:cubicBezTo>
                  <a:cubicBezTo>
                    <a:pt x="1083" y="5375"/>
                    <a:pt x="1075" y="5358"/>
                    <a:pt x="1073" y="5358"/>
                  </a:cubicBezTo>
                  <a:lnTo>
                    <a:pt x="1073" y="5358"/>
                  </a:lnTo>
                  <a:cubicBezTo>
                    <a:pt x="1069" y="5358"/>
                    <a:pt x="1076" y="5399"/>
                    <a:pt x="1094" y="5472"/>
                  </a:cubicBezTo>
                  <a:cubicBezTo>
                    <a:pt x="1114" y="5530"/>
                    <a:pt x="1109" y="5551"/>
                    <a:pt x="1102" y="5551"/>
                  </a:cubicBezTo>
                  <a:cubicBezTo>
                    <a:pt x="1099" y="5551"/>
                    <a:pt x="1094" y="5544"/>
                    <a:pt x="1094" y="5533"/>
                  </a:cubicBezTo>
                  <a:cubicBezTo>
                    <a:pt x="1064" y="5472"/>
                    <a:pt x="1064" y="5472"/>
                    <a:pt x="1094" y="5472"/>
                  </a:cubicBezTo>
                  <a:cubicBezTo>
                    <a:pt x="1094" y="5472"/>
                    <a:pt x="1064" y="5442"/>
                    <a:pt x="1064" y="5381"/>
                  </a:cubicBezTo>
                  <a:cubicBezTo>
                    <a:pt x="1034" y="5381"/>
                    <a:pt x="1034" y="5381"/>
                    <a:pt x="1064" y="5442"/>
                  </a:cubicBezTo>
                  <a:cubicBezTo>
                    <a:pt x="1064" y="5442"/>
                    <a:pt x="1036" y="5442"/>
                    <a:pt x="1034" y="5496"/>
                  </a:cubicBezTo>
                  <a:lnTo>
                    <a:pt x="1034" y="5496"/>
                  </a:lnTo>
                  <a:cubicBezTo>
                    <a:pt x="1026" y="5482"/>
                    <a:pt x="1014" y="5464"/>
                    <a:pt x="1003" y="5442"/>
                  </a:cubicBezTo>
                  <a:cubicBezTo>
                    <a:pt x="1003" y="5438"/>
                    <a:pt x="1003" y="5436"/>
                    <a:pt x="1002" y="5436"/>
                  </a:cubicBezTo>
                  <a:lnTo>
                    <a:pt x="1002" y="5436"/>
                  </a:lnTo>
                  <a:cubicBezTo>
                    <a:pt x="997" y="5436"/>
                    <a:pt x="984" y="5485"/>
                    <a:pt x="992" y="5545"/>
                  </a:cubicBezTo>
                  <a:lnTo>
                    <a:pt x="992" y="5545"/>
                  </a:lnTo>
                  <a:cubicBezTo>
                    <a:pt x="981" y="5530"/>
                    <a:pt x="970" y="5525"/>
                    <a:pt x="962" y="5525"/>
                  </a:cubicBezTo>
                  <a:cubicBezTo>
                    <a:pt x="950" y="5525"/>
                    <a:pt x="943" y="5533"/>
                    <a:pt x="943" y="5533"/>
                  </a:cubicBezTo>
                  <a:cubicBezTo>
                    <a:pt x="912" y="5533"/>
                    <a:pt x="912" y="5533"/>
                    <a:pt x="912" y="5594"/>
                  </a:cubicBezTo>
                  <a:cubicBezTo>
                    <a:pt x="943" y="5624"/>
                    <a:pt x="943" y="5655"/>
                    <a:pt x="943" y="5655"/>
                  </a:cubicBezTo>
                  <a:cubicBezTo>
                    <a:pt x="943" y="5655"/>
                    <a:pt x="973" y="5715"/>
                    <a:pt x="973" y="5746"/>
                  </a:cubicBezTo>
                  <a:cubicBezTo>
                    <a:pt x="973" y="5746"/>
                    <a:pt x="943" y="5715"/>
                    <a:pt x="912" y="5685"/>
                  </a:cubicBezTo>
                  <a:cubicBezTo>
                    <a:pt x="889" y="5617"/>
                    <a:pt x="849" y="5582"/>
                    <a:pt x="818" y="5582"/>
                  </a:cubicBezTo>
                  <a:cubicBezTo>
                    <a:pt x="808" y="5582"/>
                    <a:pt x="798" y="5586"/>
                    <a:pt x="791" y="5594"/>
                  </a:cubicBezTo>
                  <a:cubicBezTo>
                    <a:pt x="760" y="5594"/>
                    <a:pt x="730" y="5594"/>
                    <a:pt x="699" y="5563"/>
                  </a:cubicBezTo>
                  <a:cubicBezTo>
                    <a:pt x="699" y="5563"/>
                    <a:pt x="669" y="5563"/>
                    <a:pt x="699" y="5624"/>
                  </a:cubicBezTo>
                  <a:lnTo>
                    <a:pt x="669" y="5624"/>
                  </a:lnTo>
                  <a:cubicBezTo>
                    <a:pt x="654" y="5609"/>
                    <a:pt x="646" y="5601"/>
                    <a:pt x="642" y="5601"/>
                  </a:cubicBezTo>
                  <a:cubicBezTo>
                    <a:pt x="639" y="5601"/>
                    <a:pt x="639" y="5609"/>
                    <a:pt x="639" y="5624"/>
                  </a:cubicBezTo>
                  <a:cubicBezTo>
                    <a:pt x="654" y="5655"/>
                    <a:pt x="654" y="5662"/>
                    <a:pt x="646" y="5662"/>
                  </a:cubicBezTo>
                  <a:cubicBezTo>
                    <a:pt x="641" y="5662"/>
                    <a:pt x="633" y="5659"/>
                    <a:pt x="625" y="5657"/>
                  </a:cubicBezTo>
                  <a:lnTo>
                    <a:pt x="625" y="5657"/>
                  </a:lnTo>
                  <a:cubicBezTo>
                    <a:pt x="629" y="5665"/>
                    <a:pt x="633" y="5675"/>
                    <a:pt x="639" y="5685"/>
                  </a:cubicBezTo>
                  <a:cubicBezTo>
                    <a:pt x="639" y="5746"/>
                    <a:pt x="669" y="5776"/>
                    <a:pt x="699" y="5776"/>
                  </a:cubicBezTo>
                  <a:lnTo>
                    <a:pt x="730" y="5746"/>
                  </a:lnTo>
                  <a:lnTo>
                    <a:pt x="699" y="5807"/>
                  </a:lnTo>
                  <a:cubicBezTo>
                    <a:pt x="699" y="5807"/>
                    <a:pt x="699" y="5867"/>
                    <a:pt x="699" y="5898"/>
                  </a:cubicBezTo>
                  <a:cubicBezTo>
                    <a:pt x="699" y="5898"/>
                    <a:pt x="730" y="5958"/>
                    <a:pt x="699" y="5958"/>
                  </a:cubicBezTo>
                  <a:lnTo>
                    <a:pt x="669" y="5867"/>
                  </a:lnTo>
                  <a:cubicBezTo>
                    <a:pt x="669" y="5807"/>
                    <a:pt x="639" y="5776"/>
                    <a:pt x="639" y="5746"/>
                  </a:cubicBezTo>
                  <a:cubicBezTo>
                    <a:pt x="621" y="5693"/>
                    <a:pt x="593" y="5660"/>
                    <a:pt x="579" y="5660"/>
                  </a:cubicBezTo>
                  <a:cubicBezTo>
                    <a:pt x="568" y="5660"/>
                    <a:pt x="565" y="5677"/>
                    <a:pt x="578" y="5715"/>
                  </a:cubicBezTo>
                  <a:cubicBezTo>
                    <a:pt x="578" y="5715"/>
                    <a:pt x="578" y="5715"/>
                    <a:pt x="547" y="5685"/>
                  </a:cubicBezTo>
                  <a:cubicBezTo>
                    <a:pt x="534" y="5658"/>
                    <a:pt x="526" y="5643"/>
                    <a:pt x="525" y="5643"/>
                  </a:cubicBezTo>
                  <a:lnTo>
                    <a:pt x="525" y="5643"/>
                  </a:lnTo>
                  <a:cubicBezTo>
                    <a:pt x="523" y="5643"/>
                    <a:pt x="531" y="5665"/>
                    <a:pt x="547" y="5715"/>
                  </a:cubicBezTo>
                  <a:cubicBezTo>
                    <a:pt x="547" y="5766"/>
                    <a:pt x="547" y="5788"/>
                    <a:pt x="542" y="5788"/>
                  </a:cubicBezTo>
                  <a:cubicBezTo>
                    <a:pt x="538" y="5788"/>
                    <a:pt x="531" y="5773"/>
                    <a:pt x="517" y="5746"/>
                  </a:cubicBezTo>
                  <a:cubicBezTo>
                    <a:pt x="487" y="5700"/>
                    <a:pt x="464" y="5685"/>
                    <a:pt x="449" y="5685"/>
                  </a:cubicBezTo>
                  <a:cubicBezTo>
                    <a:pt x="433" y="5685"/>
                    <a:pt x="426" y="5700"/>
                    <a:pt x="426" y="5715"/>
                  </a:cubicBezTo>
                  <a:cubicBezTo>
                    <a:pt x="445" y="5773"/>
                    <a:pt x="440" y="5794"/>
                    <a:pt x="426" y="5794"/>
                  </a:cubicBezTo>
                  <a:cubicBezTo>
                    <a:pt x="418" y="5794"/>
                    <a:pt x="407" y="5787"/>
                    <a:pt x="395" y="5776"/>
                  </a:cubicBezTo>
                  <a:cubicBezTo>
                    <a:pt x="395" y="5750"/>
                    <a:pt x="390" y="5741"/>
                    <a:pt x="384" y="5741"/>
                  </a:cubicBezTo>
                  <a:cubicBezTo>
                    <a:pt x="375" y="5741"/>
                    <a:pt x="365" y="5759"/>
                    <a:pt x="365" y="5776"/>
                  </a:cubicBezTo>
                  <a:lnTo>
                    <a:pt x="365" y="5867"/>
                  </a:lnTo>
                  <a:cubicBezTo>
                    <a:pt x="365" y="5867"/>
                    <a:pt x="395" y="5898"/>
                    <a:pt x="395" y="5958"/>
                  </a:cubicBezTo>
                  <a:cubicBezTo>
                    <a:pt x="403" y="5966"/>
                    <a:pt x="405" y="5969"/>
                    <a:pt x="403" y="5969"/>
                  </a:cubicBezTo>
                  <a:cubicBezTo>
                    <a:pt x="397" y="5969"/>
                    <a:pt x="351" y="5930"/>
                    <a:pt x="304" y="5837"/>
                  </a:cubicBezTo>
                  <a:lnTo>
                    <a:pt x="243" y="5776"/>
                  </a:lnTo>
                  <a:lnTo>
                    <a:pt x="274" y="5867"/>
                  </a:lnTo>
                  <a:cubicBezTo>
                    <a:pt x="274" y="5867"/>
                    <a:pt x="274" y="5867"/>
                    <a:pt x="243" y="5807"/>
                  </a:cubicBezTo>
                  <a:cubicBezTo>
                    <a:pt x="243" y="5776"/>
                    <a:pt x="243" y="5776"/>
                    <a:pt x="213" y="5776"/>
                  </a:cubicBezTo>
                  <a:cubicBezTo>
                    <a:pt x="213" y="5776"/>
                    <a:pt x="213" y="5776"/>
                    <a:pt x="243" y="5837"/>
                  </a:cubicBezTo>
                  <a:cubicBezTo>
                    <a:pt x="243" y="5850"/>
                    <a:pt x="243" y="5860"/>
                    <a:pt x="243" y="5867"/>
                  </a:cubicBezTo>
                  <a:cubicBezTo>
                    <a:pt x="213" y="5837"/>
                    <a:pt x="198" y="5822"/>
                    <a:pt x="194" y="5822"/>
                  </a:cubicBezTo>
                  <a:cubicBezTo>
                    <a:pt x="190" y="5822"/>
                    <a:pt x="198" y="5837"/>
                    <a:pt x="213" y="5867"/>
                  </a:cubicBezTo>
                  <a:cubicBezTo>
                    <a:pt x="230" y="5918"/>
                    <a:pt x="237" y="5940"/>
                    <a:pt x="231" y="5940"/>
                  </a:cubicBezTo>
                  <a:cubicBezTo>
                    <a:pt x="225" y="5940"/>
                    <a:pt x="210" y="5925"/>
                    <a:pt x="183" y="5898"/>
                  </a:cubicBezTo>
                  <a:cubicBezTo>
                    <a:pt x="183" y="5837"/>
                    <a:pt x="152" y="5807"/>
                    <a:pt x="152" y="5807"/>
                  </a:cubicBezTo>
                  <a:lnTo>
                    <a:pt x="152" y="5837"/>
                  </a:lnTo>
                  <a:cubicBezTo>
                    <a:pt x="171" y="5895"/>
                    <a:pt x="179" y="5916"/>
                    <a:pt x="173" y="5916"/>
                  </a:cubicBezTo>
                  <a:cubicBezTo>
                    <a:pt x="170" y="5916"/>
                    <a:pt x="163" y="5909"/>
                    <a:pt x="152" y="5898"/>
                  </a:cubicBezTo>
                  <a:cubicBezTo>
                    <a:pt x="137" y="5882"/>
                    <a:pt x="129" y="5875"/>
                    <a:pt x="126" y="5875"/>
                  </a:cubicBezTo>
                  <a:cubicBezTo>
                    <a:pt x="122" y="5875"/>
                    <a:pt x="122" y="5882"/>
                    <a:pt x="122" y="5898"/>
                  </a:cubicBezTo>
                  <a:cubicBezTo>
                    <a:pt x="109" y="5910"/>
                    <a:pt x="102" y="5918"/>
                    <a:pt x="95" y="5918"/>
                  </a:cubicBezTo>
                  <a:cubicBezTo>
                    <a:pt x="86" y="5918"/>
                    <a:pt x="79" y="5903"/>
                    <a:pt x="61" y="5867"/>
                  </a:cubicBezTo>
                  <a:cubicBezTo>
                    <a:pt x="61" y="5903"/>
                    <a:pt x="61" y="5918"/>
                    <a:pt x="55" y="5918"/>
                  </a:cubicBezTo>
                  <a:cubicBezTo>
                    <a:pt x="51" y="5918"/>
                    <a:pt x="43" y="5910"/>
                    <a:pt x="31" y="5898"/>
                  </a:cubicBezTo>
                  <a:cubicBezTo>
                    <a:pt x="15" y="5867"/>
                    <a:pt x="8" y="5852"/>
                    <a:pt x="4" y="5852"/>
                  </a:cubicBezTo>
                  <a:cubicBezTo>
                    <a:pt x="0" y="5852"/>
                    <a:pt x="0" y="5867"/>
                    <a:pt x="0" y="5898"/>
                  </a:cubicBezTo>
                  <a:cubicBezTo>
                    <a:pt x="31" y="5989"/>
                    <a:pt x="61" y="6019"/>
                    <a:pt x="61" y="6019"/>
                  </a:cubicBezTo>
                  <a:cubicBezTo>
                    <a:pt x="61" y="6019"/>
                    <a:pt x="61" y="6019"/>
                    <a:pt x="91" y="6050"/>
                  </a:cubicBezTo>
                  <a:lnTo>
                    <a:pt x="61" y="6050"/>
                  </a:lnTo>
                  <a:cubicBezTo>
                    <a:pt x="61" y="6050"/>
                    <a:pt x="31" y="6080"/>
                    <a:pt x="31" y="6110"/>
                  </a:cubicBezTo>
                  <a:cubicBezTo>
                    <a:pt x="55" y="6160"/>
                    <a:pt x="80" y="6210"/>
                    <a:pt x="89" y="6210"/>
                  </a:cubicBezTo>
                  <a:cubicBezTo>
                    <a:pt x="90" y="6210"/>
                    <a:pt x="91" y="6207"/>
                    <a:pt x="91" y="6202"/>
                  </a:cubicBezTo>
                  <a:lnTo>
                    <a:pt x="122" y="6232"/>
                  </a:lnTo>
                  <a:cubicBezTo>
                    <a:pt x="137" y="6293"/>
                    <a:pt x="152" y="6323"/>
                    <a:pt x="160" y="6323"/>
                  </a:cubicBezTo>
                  <a:cubicBezTo>
                    <a:pt x="167" y="6323"/>
                    <a:pt x="167" y="6293"/>
                    <a:pt x="152" y="6232"/>
                  </a:cubicBezTo>
                  <a:cubicBezTo>
                    <a:pt x="134" y="6161"/>
                    <a:pt x="127" y="6131"/>
                    <a:pt x="130" y="6131"/>
                  </a:cubicBezTo>
                  <a:lnTo>
                    <a:pt x="130" y="6131"/>
                  </a:lnTo>
                  <a:cubicBezTo>
                    <a:pt x="132" y="6131"/>
                    <a:pt x="140" y="6146"/>
                    <a:pt x="152" y="6171"/>
                  </a:cubicBezTo>
                  <a:cubicBezTo>
                    <a:pt x="183" y="6262"/>
                    <a:pt x="183" y="6262"/>
                    <a:pt x="183" y="6262"/>
                  </a:cubicBezTo>
                  <a:cubicBezTo>
                    <a:pt x="213" y="6262"/>
                    <a:pt x="213" y="6262"/>
                    <a:pt x="213" y="6293"/>
                  </a:cubicBezTo>
                  <a:cubicBezTo>
                    <a:pt x="243" y="6323"/>
                    <a:pt x="243" y="6384"/>
                    <a:pt x="274" y="6384"/>
                  </a:cubicBezTo>
                  <a:cubicBezTo>
                    <a:pt x="274" y="6354"/>
                    <a:pt x="274" y="6354"/>
                    <a:pt x="274" y="6323"/>
                  </a:cubicBezTo>
                  <a:cubicBezTo>
                    <a:pt x="261" y="6311"/>
                    <a:pt x="259" y="6303"/>
                    <a:pt x="263" y="6303"/>
                  </a:cubicBezTo>
                  <a:cubicBezTo>
                    <a:pt x="269" y="6303"/>
                    <a:pt x="286" y="6318"/>
                    <a:pt x="304" y="6354"/>
                  </a:cubicBezTo>
                  <a:cubicBezTo>
                    <a:pt x="317" y="6366"/>
                    <a:pt x="324" y="6374"/>
                    <a:pt x="326" y="6374"/>
                  </a:cubicBezTo>
                  <a:cubicBezTo>
                    <a:pt x="329" y="6374"/>
                    <a:pt x="322" y="6359"/>
                    <a:pt x="304" y="6323"/>
                  </a:cubicBezTo>
                  <a:cubicBezTo>
                    <a:pt x="287" y="6273"/>
                    <a:pt x="280" y="6250"/>
                    <a:pt x="287" y="6250"/>
                  </a:cubicBezTo>
                  <a:cubicBezTo>
                    <a:pt x="292" y="6250"/>
                    <a:pt x="307" y="6266"/>
                    <a:pt x="335" y="6293"/>
                  </a:cubicBezTo>
                  <a:cubicBezTo>
                    <a:pt x="365" y="6293"/>
                    <a:pt x="335" y="6262"/>
                    <a:pt x="335" y="6202"/>
                  </a:cubicBezTo>
                  <a:cubicBezTo>
                    <a:pt x="318" y="6151"/>
                    <a:pt x="310" y="6129"/>
                    <a:pt x="312" y="6129"/>
                  </a:cubicBezTo>
                  <a:lnTo>
                    <a:pt x="312" y="6129"/>
                  </a:lnTo>
                  <a:cubicBezTo>
                    <a:pt x="313" y="6129"/>
                    <a:pt x="321" y="6144"/>
                    <a:pt x="335" y="6171"/>
                  </a:cubicBezTo>
                  <a:cubicBezTo>
                    <a:pt x="365" y="6202"/>
                    <a:pt x="365" y="6232"/>
                    <a:pt x="365" y="6232"/>
                  </a:cubicBezTo>
                  <a:cubicBezTo>
                    <a:pt x="383" y="6268"/>
                    <a:pt x="390" y="6282"/>
                    <a:pt x="393" y="6282"/>
                  </a:cubicBezTo>
                  <a:cubicBezTo>
                    <a:pt x="395" y="6282"/>
                    <a:pt x="395" y="6275"/>
                    <a:pt x="395" y="6262"/>
                  </a:cubicBezTo>
                  <a:cubicBezTo>
                    <a:pt x="395" y="6262"/>
                    <a:pt x="426" y="6262"/>
                    <a:pt x="426" y="6232"/>
                  </a:cubicBezTo>
                  <a:lnTo>
                    <a:pt x="426" y="6262"/>
                  </a:lnTo>
                  <a:cubicBezTo>
                    <a:pt x="446" y="6262"/>
                    <a:pt x="453" y="6276"/>
                    <a:pt x="455" y="6276"/>
                  </a:cubicBezTo>
                  <a:cubicBezTo>
                    <a:pt x="456" y="6276"/>
                    <a:pt x="456" y="6273"/>
                    <a:pt x="456" y="6262"/>
                  </a:cubicBezTo>
                  <a:cubicBezTo>
                    <a:pt x="456" y="6262"/>
                    <a:pt x="456" y="6262"/>
                    <a:pt x="487" y="6293"/>
                  </a:cubicBezTo>
                  <a:cubicBezTo>
                    <a:pt x="495" y="6297"/>
                    <a:pt x="502" y="6299"/>
                    <a:pt x="508" y="6299"/>
                  </a:cubicBezTo>
                  <a:cubicBezTo>
                    <a:pt x="546" y="6299"/>
                    <a:pt x="535" y="6224"/>
                    <a:pt x="456" y="6171"/>
                  </a:cubicBezTo>
                  <a:lnTo>
                    <a:pt x="487" y="6141"/>
                  </a:lnTo>
                  <a:cubicBezTo>
                    <a:pt x="487" y="6141"/>
                    <a:pt x="487" y="6110"/>
                    <a:pt x="487" y="6110"/>
                  </a:cubicBezTo>
                  <a:cubicBezTo>
                    <a:pt x="456" y="6080"/>
                    <a:pt x="487" y="6050"/>
                    <a:pt x="487" y="6050"/>
                  </a:cubicBezTo>
                  <a:lnTo>
                    <a:pt x="517" y="6141"/>
                  </a:lnTo>
                  <a:cubicBezTo>
                    <a:pt x="534" y="6209"/>
                    <a:pt x="551" y="6249"/>
                    <a:pt x="557" y="6249"/>
                  </a:cubicBezTo>
                  <a:cubicBezTo>
                    <a:pt x="562" y="6249"/>
                    <a:pt x="561" y="6225"/>
                    <a:pt x="547" y="6171"/>
                  </a:cubicBezTo>
                  <a:lnTo>
                    <a:pt x="547" y="6171"/>
                  </a:lnTo>
                  <a:lnTo>
                    <a:pt x="578" y="6232"/>
                  </a:lnTo>
                  <a:cubicBezTo>
                    <a:pt x="578" y="6245"/>
                    <a:pt x="583" y="6252"/>
                    <a:pt x="589" y="6252"/>
                  </a:cubicBezTo>
                  <a:cubicBezTo>
                    <a:pt x="598" y="6252"/>
                    <a:pt x="608" y="6237"/>
                    <a:pt x="608" y="6202"/>
                  </a:cubicBezTo>
                  <a:cubicBezTo>
                    <a:pt x="608" y="6202"/>
                    <a:pt x="608" y="6110"/>
                    <a:pt x="578" y="6080"/>
                  </a:cubicBezTo>
                  <a:cubicBezTo>
                    <a:pt x="578" y="6019"/>
                    <a:pt x="578" y="6019"/>
                    <a:pt x="578" y="6019"/>
                  </a:cubicBezTo>
                  <a:cubicBezTo>
                    <a:pt x="578" y="6019"/>
                    <a:pt x="578" y="6019"/>
                    <a:pt x="608" y="6080"/>
                  </a:cubicBezTo>
                  <a:cubicBezTo>
                    <a:pt x="622" y="6107"/>
                    <a:pt x="635" y="6122"/>
                    <a:pt x="644" y="6122"/>
                  </a:cubicBezTo>
                  <a:cubicBezTo>
                    <a:pt x="645" y="6122"/>
                    <a:pt x="647" y="6122"/>
                    <a:pt x="648" y="6120"/>
                  </a:cubicBezTo>
                  <a:lnTo>
                    <a:pt x="648" y="6120"/>
                  </a:lnTo>
                  <a:cubicBezTo>
                    <a:pt x="663" y="6134"/>
                    <a:pt x="677" y="6146"/>
                    <a:pt x="691" y="6146"/>
                  </a:cubicBezTo>
                  <a:cubicBezTo>
                    <a:pt x="704" y="6146"/>
                    <a:pt x="717" y="6136"/>
                    <a:pt x="730" y="6110"/>
                  </a:cubicBezTo>
                  <a:cubicBezTo>
                    <a:pt x="745" y="6110"/>
                    <a:pt x="760" y="6103"/>
                    <a:pt x="775" y="6103"/>
                  </a:cubicBezTo>
                  <a:cubicBezTo>
                    <a:pt x="791" y="6103"/>
                    <a:pt x="806" y="6110"/>
                    <a:pt x="821" y="6141"/>
                  </a:cubicBezTo>
                  <a:cubicBezTo>
                    <a:pt x="821" y="6145"/>
                    <a:pt x="821" y="6147"/>
                    <a:pt x="822" y="6147"/>
                  </a:cubicBezTo>
                  <a:cubicBezTo>
                    <a:pt x="828" y="6147"/>
                    <a:pt x="847" y="6068"/>
                    <a:pt x="821" y="5989"/>
                  </a:cubicBezTo>
                  <a:lnTo>
                    <a:pt x="821" y="5989"/>
                  </a:lnTo>
                  <a:cubicBezTo>
                    <a:pt x="851" y="6019"/>
                    <a:pt x="851" y="6019"/>
                    <a:pt x="882" y="6019"/>
                  </a:cubicBezTo>
                  <a:cubicBezTo>
                    <a:pt x="894" y="6007"/>
                    <a:pt x="902" y="5999"/>
                    <a:pt x="908" y="5999"/>
                  </a:cubicBezTo>
                  <a:cubicBezTo>
                    <a:pt x="917" y="5999"/>
                    <a:pt x="925" y="6014"/>
                    <a:pt x="943" y="6050"/>
                  </a:cubicBezTo>
                  <a:cubicBezTo>
                    <a:pt x="930" y="6011"/>
                    <a:pt x="933" y="5995"/>
                    <a:pt x="943" y="5995"/>
                  </a:cubicBezTo>
                  <a:cubicBezTo>
                    <a:pt x="958" y="5995"/>
                    <a:pt x="986" y="6027"/>
                    <a:pt x="1003" y="6080"/>
                  </a:cubicBezTo>
                  <a:cubicBezTo>
                    <a:pt x="1003" y="6110"/>
                    <a:pt x="1034" y="6110"/>
                    <a:pt x="1064" y="6110"/>
                  </a:cubicBezTo>
                  <a:cubicBezTo>
                    <a:pt x="1034" y="6050"/>
                    <a:pt x="1064" y="6050"/>
                    <a:pt x="1094" y="6050"/>
                  </a:cubicBezTo>
                  <a:cubicBezTo>
                    <a:pt x="1104" y="6040"/>
                    <a:pt x="1111" y="6034"/>
                    <a:pt x="1114" y="6026"/>
                  </a:cubicBezTo>
                  <a:lnTo>
                    <a:pt x="1114" y="6026"/>
                  </a:lnTo>
                  <a:cubicBezTo>
                    <a:pt x="1120" y="6035"/>
                    <a:pt x="1124" y="6039"/>
                    <a:pt x="1129" y="6039"/>
                  </a:cubicBezTo>
                  <a:cubicBezTo>
                    <a:pt x="1135" y="6039"/>
                    <a:pt x="1143" y="6032"/>
                    <a:pt x="1155" y="6019"/>
                  </a:cubicBezTo>
                  <a:cubicBezTo>
                    <a:pt x="1155" y="6019"/>
                    <a:pt x="1155" y="5989"/>
                    <a:pt x="1155" y="5989"/>
                  </a:cubicBezTo>
                  <a:cubicBezTo>
                    <a:pt x="1140" y="5958"/>
                    <a:pt x="1132" y="5951"/>
                    <a:pt x="1129" y="5951"/>
                  </a:cubicBezTo>
                  <a:cubicBezTo>
                    <a:pt x="1125" y="5951"/>
                    <a:pt x="1125" y="5958"/>
                    <a:pt x="1125" y="5958"/>
                  </a:cubicBezTo>
                  <a:cubicBezTo>
                    <a:pt x="1116" y="5950"/>
                    <a:pt x="1110" y="5946"/>
                    <a:pt x="1105" y="5946"/>
                  </a:cubicBezTo>
                  <a:cubicBezTo>
                    <a:pt x="1104" y="5946"/>
                    <a:pt x="1102" y="5946"/>
                    <a:pt x="1101" y="5947"/>
                  </a:cubicBezTo>
                  <a:lnTo>
                    <a:pt x="1101" y="5947"/>
                  </a:lnTo>
                  <a:cubicBezTo>
                    <a:pt x="1099" y="5941"/>
                    <a:pt x="1097" y="5935"/>
                    <a:pt x="1094" y="5928"/>
                  </a:cubicBezTo>
                  <a:cubicBezTo>
                    <a:pt x="1064" y="5867"/>
                    <a:pt x="1064" y="5867"/>
                    <a:pt x="1094" y="5837"/>
                  </a:cubicBezTo>
                  <a:cubicBezTo>
                    <a:pt x="1094" y="5837"/>
                    <a:pt x="1094" y="5837"/>
                    <a:pt x="1125" y="5867"/>
                  </a:cubicBezTo>
                  <a:cubicBezTo>
                    <a:pt x="1125" y="5867"/>
                    <a:pt x="1155" y="5928"/>
                    <a:pt x="1155" y="5928"/>
                  </a:cubicBezTo>
                  <a:cubicBezTo>
                    <a:pt x="1168" y="5916"/>
                    <a:pt x="1175" y="5908"/>
                    <a:pt x="1182" y="5908"/>
                  </a:cubicBezTo>
                  <a:cubicBezTo>
                    <a:pt x="1191" y="5908"/>
                    <a:pt x="1198" y="5923"/>
                    <a:pt x="1216" y="5958"/>
                  </a:cubicBezTo>
                  <a:cubicBezTo>
                    <a:pt x="1216" y="5958"/>
                    <a:pt x="1216" y="5989"/>
                    <a:pt x="1246" y="5989"/>
                  </a:cubicBezTo>
                  <a:cubicBezTo>
                    <a:pt x="1262" y="5974"/>
                    <a:pt x="1277" y="5966"/>
                    <a:pt x="1288" y="5966"/>
                  </a:cubicBezTo>
                  <a:cubicBezTo>
                    <a:pt x="1300" y="5966"/>
                    <a:pt x="1307" y="5974"/>
                    <a:pt x="1307" y="5989"/>
                  </a:cubicBezTo>
                  <a:cubicBezTo>
                    <a:pt x="1338" y="5989"/>
                    <a:pt x="1338" y="5989"/>
                    <a:pt x="1307" y="5958"/>
                  </a:cubicBezTo>
                  <a:cubicBezTo>
                    <a:pt x="1283" y="5934"/>
                    <a:pt x="1278" y="5889"/>
                    <a:pt x="1309" y="5889"/>
                  </a:cubicBezTo>
                  <a:cubicBezTo>
                    <a:pt x="1317" y="5889"/>
                    <a:pt x="1326" y="5892"/>
                    <a:pt x="1338" y="5898"/>
                  </a:cubicBezTo>
                  <a:cubicBezTo>
                    <a:pt x="1368" y="5898"/>
                    <a:pt x="1398" y="5867"/>
                    <a:pt x="1368" y="5837"/>
                  </a:cubicBezTo>
                  <a:lnTo>
                    <a:pt x="1368" y="5837"/>
                  </a:lnTo>
                  <a:cubicBezTo>
                    <a:pt x="1368" y="5837"/>
                    <a:pt x="1371" y="5840"/>
                    <a:pt x="1398" y="5867"/>
                  </a:cubicBezTo>
                  <a:cubicBezTo>
                    <a:pt x="1412" y="5895"/>
                    <a:pt x="1426" y="5910"/>
                    <a:pt x="1434" y="5910"/>
                  </a:cubicBezTo>
                  <a:cubicBezTo>
                    <a:pt x="1444" y="5910"/>
                    <a:pt x="1446" y="5887"/>
                    <a:pt x="1429" y="5837"/>
                  </a:cubicBezTo>
                  <a:cubicBezTo>
                    <a:pt x="1429" y="5822"/>
                    <a:pt x="1429" y="5814"/>
                    <a:pt x="1433" y="5814"/>
                  </a:cubicBezTo>
                  <a:cubicBezTo>
                    <a:pt x="1436" y="5814"/>
                    <a:pt x="1444" y="5822"/>
                    <a:pt x="1459" y="5837"/>
                  </a:cubicBezTo>
                  <a:cubicBezTo>
                    <a:pt x="1459" y="5837"/>
                    <a:pt x="1459" y="5837"/>
                    <a:pt x="1459" y="5776"/>
                  </a:cubicBezTo>
                  <a:cubicBezTo>
                    <a:pt x="1459" y="5761"/>
                    <a:pt x="1459" y="5753"/>
                    <a:pt x="1463" y="5753"/>
                  </a:cubicBezTo>
                  <a:cubicBezTo>
                    <a:pt x="1467" y="5753"/>
                    <a:pt x="1474" y="5761"/>
                    <a:pt x="1490" y="5776"/>
                  </a:cubicBezTo>
                  <a:cubicBezTo>
                    <a:pt x="1520" y="5807"/>
                    <a:pt x="1520" y="5807"/>
                    <a:pt x="1520" y="5807"/>
                  </a:cubicBezTo>
                  <a:cubicBezTo>
                    <a:pt x="1542" y="5762"/>
                    <a:pt x="1597" y="5734"/>
                    <a:pt x="1637" y="5734"/>
                  </a:cubicBezTo>
                  <a:cubicBezTo>
                    <a:pt x="1651" y="5734"/>
                    <a:pt x="1664" y="5738"/>
                    <a:pt x="1672" y="5746"/>
                  </a:cubicBezTo>
                  <a:cubicBezTo>
                    <a:pt x="1672" y="5685"/>
                    <a:pt x="1672" y="5685"/>
                    <a:pt x="1672" y="5685"/>
                  </a:cubicBezTo>
                  <a:cubicBezTo>
                    <a:pt x="1693" y="5717"/>
                    <a:pt x="1707" y="5730"/>
                    <a:pt x="1713" y="5730"/>
                  </a:cubicBezTo>
                  <a:cubicBezTo>
                    <a:pt x="1720" y="5730"/>
                    <a:pt x="1719" y="5715"/>
                    <a:pt x="1709" y="5692"/>
                  </a:cubicBezTo>
                  <a:lnTo>
                    <a:pt x="1709" y="5692"/>
                  </a:lnTo>
                  <a:cubicBezTo>
                    <a:pt x="1732" y="5715"/>
                    <a:pt x="1745" y="5727"/>
                    <a:pt x="1750" y="5727"/>
                  </a:cubicBezTo>
                  <a:cubicBezTo>
                    <a:pt x="1757" y="5727"/>
                    <a:pt x="1750" y="5705"/>
                    <a:pt x="1733" y="5655"/>
                  </a:cubicBezTo>
                  <a:cubicBezTo>
                    <a:pt x="1716" y="5621"/>
                    <a:pt x="1709" y="5597"/>
                    <a:pt x="1715" y="5597"/>
                  </a:cubicBezTo>
                  <a:cubicBezTo>
                    <a:pt x="1721" y="5597"/>
                    <a:pt x="1736" y="5613"/>
                    <a:pt x="1763" y="5655"/>
                  </a:cubicBezTo>
                  <a:cubicBezTo>
                    <a:pt x="1728" y="5549"/>
                    <a:pt x="1713" y="5484"/>
                    <a:pt x="1725" y="5484"/>
                  </a:cubicBezTo>
                  <a:cubicBezTo>
                    <a:pt x="1733" y="5484"/>
                    <a:pt x="1755" y="5517"/>
                    <a:pt x="1794" y="5594"/>
                  </a:cubicBezTo>
                  <a:cubicBezTo>
                    <a:pt x="1824" y="5655"/>
                    <a:pt x="1854" y="5685"/>
                    <a:pt x="1885" y="5685"/>
                  </a:cubicBezTo>
                  <a:cubicBezTo>
                    <a:pt x="1885" y="5685"/>
                    <a:pt x="1854" y="5655"/>
                    <a:pt x="1854" y="5594"/>
                  </a:cubicBezTo>
                  <a:lnTo>
                    <a:pt x="1854" y="5594"/>
                  </a:lnTo>
                  <a:cubicBezTo>
                    <a:pt x="1900" y="5639"/>
                    <a:pt x="1930" y="5662"/>
                    <a:pt x="1949" y="5662"/>
                  </a:cubicBezTo>
                  <a:cubicBezTo>
                    <a:pt x="1968" y="5662"/>
                    <a:pt x="1976" y="5639"/>
                    <a:pt x="1976" y="5594"/>
                  </a:cubicBezTo>
                  <a:cubicBezTo>
                    <a:pt x="1976" y="5541"/>
                    <a:pt x="1986" y="5508"/>
                    <a:pt x="1995" y="5508"/>
                  </a:cubicBezTo>
                  <a:cubicBezTo>
                    <a:pt x="2001" y="5508"/>
                    <a:pt x="2006" y="5525"/>
                    <a:pt x="2006" y="5563"/>
                  </a:cubicBezTo>
                  <a:cubicBezTo>
                    <a:pt x="2026" y="5621"/>
                    <a:pt x="2033" y="5642"/>
                    <a:pt x="2035" y="5642"/>
                  </a:cubicBezTo>
                  <a:cubicBezTo>
                    <a:pt x="2037" y="5642"/>
                    <a:pt x="2037" y="5635"/>
                    <a:pt x="2037" y="5624"/>
                  </a:cubicBezTo>
                  <a:cubicBezTo>
                    <a:pt x="2037" y="5594"/>
                    <a:pt x="2067" y="5594"/>
                    <a:pt x="2067" y="5594"/>
                  </a:cubicBezTo>
                  <a:cubicBezTo>
                    <a:pt x="2098" y="5594"/>
                    <a:pt x="2067" y="5533"/>
                    <a:pt x="2067" y="5503"/>
                  </a:cubicBezTo>
                  <a:lnTo>
                    <a:pt x="2067" y="5503"/>
                  </a:lnTo>
                  <a:cubicBezTo>
                    <a:pt x="2084" y="5536"/>
                    <a:pt x="2110" y="5560"/>
                    <a:pt x="2125" y="5560"/>
                  </a:cubicBezTo>
                  <a:cubicBezTo>
                    <a:pt x="2137" y="5560"/>
                    <a:pt x="2142" y="5544"/>
                    <a:pt x="2128" y="5503"/>
                  </a:cubicBezTo>
                  <a:cubicBezTo>
                    <a:pt x="2108" y="5503"/>
                    <a:pt x="2114" y="5530"/>
                    <a:pt x="2112" y="5530"/>
                  </a:cubicBezTo>
                  <a:cubicBezTo>
                    <a:pt x="2111" y="5530"/>
                    <a:pt x="2108" y="5523"/>
                    <a:pt x="2098" y="5503"/>
                  </a:cubicBezTo>
                  <a:cubicBezTo>
                    <a:pt x="2098" y="5491"/>
                    <a:pt x="2098" y="5472"/>
                    <a:pt x="2098" y="5472"/>
                  </a:cubicBezTo>
                  <a:lnTo>
                    <a:pt x="2128" y="5503"/>
                  </a:lnTo>
                  <a:lnTo>
                    <a:pt x="2158" y="5503"/>
                  </a:lnTo>
                  <a:cubicBezTo>
                    <a:pt x="2158" y="5503"/>
                    <a:pt x="2158" y="5503"/>
                    <a:pt x="2158" y="5442"/>
                  </a:cubicBezTo>
                  <a:lnTo>
                    <a:pt x="2158" y="5442"/>
                  </a:lnTo>
                  <a:cubicBezTo>
                    <a:pt x="2166" y="5450"/>
                    <a:pt x="2178" y="5461"/>
                    <a:pt x="2189" y="5472"/>
                  </a:cubicBezTo>
                  <a:cubicBezTo>
                    <a:pt x="2210" y="5494"/>
                    <a:pt x="2232" y="5515"/>
                    <a:pt x="2242" y="5515"/>
                  </a:cubicBezTo>
                  <a:cubicBezTo>
                    <a:pt x="2247" y="5515"/>
                    <a:pt x="2250" y="5511"/>
                    <a:pt x="2250" y="5503"/>
                  </a:cubicBezTo>
                  <a:cubicBezTo>
                    <a:pt x="2219" y="5472"/>
                    <a:pt x="2219" y="5411"/>
                    <a:pt x="2219" y="5381"/>
                  </a:cubicBezTo>
                  <a:cubicBezTo>
                    <a:pt x="2208" y="5358"/>
                    <a:pt x="2205" y="5348"/>
                    <a:pt x="2208" y="5348"/>
                  </a:cubicBezTo>
                  <a:cubicBezTo>
                    <a:pt x="2212" y="5348"/>
                    <a:pt x="2231" y="5374"/>
                    <a:pt x="2250" y="5411"/>
                  </a:cubicBezTo>
                  <a:cubicBezTo>
                    <a:pt x="2250" y="5442"/>
                    <a:pt x="2250" y="5442"/>
                    <a:pt x="2310" y="5472"/>
                  </a:cubicBezTo>
                  <a:cubicBezTo>
                    <a:pt x="2310" y="5472"/>
                    <a:pt x="2341" y="5472"/>
                    <a:pt x="2310" y="5411"/>
                  </a:cubicBezTo>
                  <a:cubicBezTo>
                    <a:pt x="2289" y="5390"/>
                    <a:pt x="2313" y="5368"/>
                    <a:pt x="2340" y="5368"/>
                  </a:cubicBezTo>
                  <a:cubicBezTo>
                    <a:pt x="2351" y="5368"/>
                    <a:pt x="2362" y="5372"/>
                    <a:pt x="2371" y="5381"/>
                  </a:cubicBezTo>
                  <a:lnTo>
                    <a:pt x="2402" y="5381"/>
                  </a:lnTo>
                  <a:cubicBezTo>
                    <a:pt x="2402" y="5381"/>
                    <a:pt x="2402" y="5320"/>
                    <a:pt x="2402" y="5320"/>
                  </a:cubicBezTo>
                  <a:cubicBezTo>
                    <a:pt x="2402" y="5320"/>
                    <a:pt x="2402" y="5320"/>
                    <a:pt x="2402" y="5259"/>
                  </a:cubicBezTo>
                  <a:cubicBezTo>
                    <a:pt x="2402" y="5259"/>
                    <a:pt x="2371" y="5229"/>
                    <a:pt x="2371" y="5229"/>
                  </a:cubicBezTo>
                  <a:cubicBezTo>
                    <a:pt x="2341" y="5199"/>
                    <a:pt x="2371" y="5168"/>
                    <a:pt x="2371" y="5168"/>
                  </a:cubicBezTo>
                  <a:cubicBezTo>
                    <a:pt x="2371" y="5168"/>
                    <a:pt x="2371" y="5168"/>
                    <a:pt x="2402" y="5199"/>
                  </a:cubicBezTo>
                  <a:cubicBezTo>
                    <a:pt x="2402" y="5199"/>
                    <a:pt x="2416" y="5227"/>
                    <a:pt x="2415" y="5245"/>
                  </a:cubicBezTo>
                  <a:lnTo>
                    <a:pt x="2415" y="5245"/>
                  </a:lnTo>
                  <a:cubicBezTo>
                    <a:pt x="2414" y="5244"/>
                    <a:pt x="2413" y="5244"/>
                    <a:pt x="2413" y="5244"/>
                  </a:cubicBezTo>
                  <a:cubicBezTo>
                    <a:pt x="2411" y="5244"/>
                    <a:pt x="2412" y="5247"/>
                    <a:pt x="2414" y="5252"/>
                  </a:cubicBezTo>
                  <a:lnTo>
                    <a:pt x="2414" y="5252"/>
                  </a:lnTo>
                  <a:cubicBezTo>
                    <a:pt x="2414" y="5250"/>
                    <a:pt x="2415" y="5248"/>
                    <a:pt x="2415" y="5245"/>
                  </a:cubicBezTo>
                  <a:lnTo>
                    <a:pt x="2415" y="5245"/>
                  </a:lnTo>
                  <a:cubicBezTo>
                    <a:pt x="2421" y="5248"/>
                    <a:pt x="2436" y="5263"/>
                    <a:pt x="2462" y="5290"/>
                  </a:cubicBezTo>
                  <a:cubicBezTo>
                    <a:pt x="2462" y="5254"/>
                    <a:pt x="2462" y="5239"/>
                    <a:pt x="2468" y="5239"/>
                  </a:cubicBezTo>
                  <a:cubicBezTo>
                    <a:pt x="2473" y="5239"/>
                    <a:pt x="2480" y="5247"/>
                    <a:pt x="2493" y="5259"/>
                  </a:cubicBezTo>
                  <a:cubicBezTo>
                    <a:pt x="2471" y="5216"/>
                    <a:pt x="2465" y="5173"/>
                    <a:pt x="2485" y="5173"/>
                  </a:cubicBezTo>
                  <a:cubicBezTo>
                    <a:pt x="2493" y="5173"/>
                    <a:pt x="2505" y="5181"/>
                    <a:pt x="2523" y="5199"/>
                  </a:cubicBezTo>
                  <a:cubicBezTo>
                    <a:pt x="2523" y="5199"/>
                    <a:pt x="2523" y="5199"/>
                    <a:pt x="2523" y="5168"/>
                  </a:cubicBezTo>
                  <a:cubicBezTo>
                    <a:pt x="2550" y="5196"/>
                    <a:pt x="2565" y="5211"/>
                    <a:pt x="2571" y="5211"/>
                  </a:cubicBezTo>
                  <a:cubicBezTo>
                    <a:pt x="2578" y="5211"/>
                    <a:pt x="2570" y="5188"/>
                    <a:pt x="2553" y="5138"/>
                  </a:cubicBezTo>
                  <a:cubicBezTo>
                    <a:pt x="2553" y="5138"/>
                    <a:pt x="2553" y="5124"/>
                    <a:pt x="2562" y="5124"/>
                  </a:cubicBezTo>
                  <a:cubicBezTo>
                    <a:pt x="2567" y="5124"/>
                    <a:pt x="2574" y="5128"/>
                    <a:pt x="2584" y="5138"/>
                  </a:cubicBezTo>
                  <a:cubicBezTo>
                    <a:pt x="2595" y="5149"/>
                    <a:pt x="2614" y="5156"/>
                    <a:pt x="2631" y="5156"/>
                  </a:cubicBezTo>
                  <a:cubicBezTo>
                    <a:pt x="2661" y="5156"/>
                    <a:pt x="2683" y="5135"/>
                    <a:pt x="2645" y="5077"/>
                  </a:cubicBezTo>
                  <a:lnTo>
                    <a:pt x="2675" y="5077"/>
                  </a:lnTo>
                  <a:cubicBezTo>
                    <a:pt x="2688" y="5090"/>
                    <a:pt x="2695" y="5097"/>
                    <a:pt x="2699" y="5097"/>
                  </a:cubicBezTo>
                  <a:cubicBezTo>
                    <a:pt x="2705" y="5097"/>
                    <a:pt x="2705" y="5082"/>
                    <a:pt x="2705" y="5047"/>
                  </a:cubicBezTo>
                  <a:lnTo>
                    <a:pt x="2676" y="5017"/>
                  </a:lnTo>
                  <a:lnTo>
                    <a:pt x="2676" y="5017"/>
                  </a:lnTo>
                  <a:cubicBezTo>
                    <a:pt x="2706" y="5047"/>
                    <a:pt x="2736" y="5077"/>
                    <a:pt x="2766" y="5077"/>
                  </a:cubicBezTo>
                  <a:cubicBezTo>
                    <a:pt x="2766" y="5077"/>
                    <a:pt x="2766" y="5077"/>
                    <a:pt x="2736" y="5047"/>
                  </a:cubicBezTo>
                  <a:cubicBezTo>
                    <a:pt x="2705" y="5016"/>
                    <a:pt x="2705" y="4986"/>
                    <a:pt x="2736" y="4986"/>
                  </a:cubicBezTo>
                  <a:cubicBezTo>
                    <a:pt x="2736" y="4986"/>
                    <a:pt x="2766" y="5016"/>
                    <a:pt x="2797" y="5047"/>
                  </a:cubicBezTo>
                  <a:cubicBezTo>
                    <a:pt x="2779" y="5011"/>
                    <a:pt x="2771" y="4996"/>
                    <a:pt x="2775" y="4996"/>
                  </a:cubicBezTo>
                  <a:cubicBezTo>
                    <a:pt x="2777" y="4996"/>
                    <a:pt x="2784" y="5004"/>
                    <a:pt x="2797" y="5016"/>
                  </a:cubicBezTo>
                  <a:cubicBezTo>
                    <a:pt x="2827" y="5047"/>
                    <a:pt x="2827" y="5047"/>
                    <a:pt x="2827" y="5047"/>
                  </a:cubicBezTo>
                  <a:cubicBezTo>
                    <a:pt x="2827" y="5021"/>
                    <a:pt x="2832" y="5012"/>
                    <a:pt x="2836" y="5012"/>
                  </a:cubicBezTo>
                  <a:cubicBezTo>
                    <a:pt x="2842" y="5012"/>
                    <a:pt x="2845" y="5029"/>
                    <a:pt x="2827" y="5047"/>
                  </a:cubicBezTo>
                  <a:lnTo>
                    <a:pt x="2857" y="5077"/>
                  </a:lnTo>
                  <a:cubicBezTo>
                    <a:pt x="2866" y="5085"/>
                    <a:pt x="2869" y="5089"/>
                    <a:pt x="2871" y="5089"/>
                  </a:cubicBezTo>
                  <a:cubicBezTo>
                    <a:pt x="2874" y="5089"/>
                    <a:pt x="2857" y="5061"/>
                    <a:pt x="2857" y="5016"/>
                  </a:cubicBezTo>
                  <a:cubicBezTo>
                    <a:pt x="2888" y="5016"/>
                    <a:pt x="2888" y="5016"/>
                    <a:pt x="2857" y="4986"/>
                  </a:cubicBezTo>
                  <a:cubicBezTo>
                    <a:pt x="2827" y="4925"/>
                    <a:pt x="2797" y="4895"/>
                    <a:pt x="2797" y="4895"/>
                  </a:cubicBezTo>
                  <a:lnTo>
                    <a:pt x="2797" y="4895"/>
                  </a:lnTo>
                  <a:cubicBezTo>
                    <a:pt x="2821" y="4919"/>
                    <a:pt x="2846" y="4964"/>
                    <a:pt x="2854" y="4964"/>
                  </a:cubicBezTo>
                  <a:cubicBezTo>
                    <a:pt x="2856" y="4964"/>
                    <a:pt x="2857" y="4961"/>
                    <a:pt x="2857" y="4955"/>
                  </a:cubicBezTo>
                  <a:cubicBezTo>
                    <a:pt x="2888" y="4955"/>
                    <a:pt x="2888" y="4986"/>
                    <a:pt x="2888" y="4986"/>
                  </a:cubicBezTo>
                  <a:cubicBezTo>
                    <a:pt x="2912" y="5022"/>
                    <a:pt x="2926" y="5034"/>
                    <a:pt x="2935" y="5034"/>
                  </a:cubicBezTo>
                  <a:cubicBezTo>
                    <a:pt x="2949" y="5034"/>
                    <a:pt x="2949" y="5004"/>
                    <a:pt x="2949" y="4986"/>
                  </a:cubicBezTo>
                  <a:cubicBezTo>
                    <a:pt x="2932" y="4936"/>
                    <a:pt x="2924" y="4913"/>
                    <a:pt x="2931" y="4913"/>
                  </a:cubicBezTo>
                  <a:cubicBezTo>
                    <a:pt x="2937" y="4913"/>
                    <a:pt x="2952" y="4928"/>
                    <a:pt x="2979" y="4955"/>
                  </a:cubicBezTo>
                  <a:lnTo>
                    <a:pt x="2979" y="4955"/>
                  </a:lnTo>
                  <a:cubicBezTo>
                    <a:pt x="2967" y="4931"/>
                    <a:pt x="2946" y="4889"/>
                    <a:pt x="2918" y="4834"/>
                  </a:cubicBezTo>
                  <a:lnTo>
                    <a:pt x="2918" y="4834"/>
                  </a:lnTo>
                  <a:cubicBezTo>
                    <a:pt x="2983" y="4899"/>
                    <a:pt x="3014" y="4929"/>
                    <a:pt x="3023" y="4929"/>
                  </a:cubicBezTo>
                  <a:cubicBezTo>
                    <a:pt x="3031" y="4929"/>
                    <a:pt x="3024" y="4907"/>
                    <a:pt x="3009" y="4864"/>
                  </a:cubicBezTo>
                  <a:cubicBezTo>
                    <a:pt x="3009" y="4849"/>
                    <a:pt x="3009" y="4841"/>
                    <a:pt x="3013" y="4841"/>
                  </a:cubicBezTo>
                  <a:cubicBezTo>
                    <a:pt x="3017" y="4841"/>
                    <a:pt x="3025" y="4849"/>
                    <a:pt x="3040" y="4864"/>
                  </a:cubicBezTo>
                  <a:cubicBezTo>
                    <a:pt x="3055" y="4879"/>
                    <a:pt x="3063" y="4887"/>
                    <a:pt x="3070" y="4887"/>
                  </a:cubicBezTo>
                  <a:cubicBezTo>
                    <a:pt x="3078" y="4887"/>
                    <a:pt x="3085" y="4879"/>
                    <a:pt x="3101" y="4864"/>
                  </a:cubicBezTo>
                  <a:cubicBezTo>
                    <a:pt x="3131" y="4864"/>
                    <a:pt x="3131" y="4834"/>
                    <a:pt x="3101" y="4803"/>
                  </a:cubicBezTo>
                  <a:lnTo>
                    <a:pt x="3131" y="4803"/>
                  </a:lnTo>
                  <a:cubicBezTo>
                    <a:pt x="3149" y="4821"/>
                    <a:pt x="3161" y="4829"/>
                    <a:pt x="3169" y="4829"/>
                  </a:cubicBezTo>
                  <a:cubicBezTo>
                    <a:pt x="3187" y="4829"/>
                    <a:pt x="3174" y="4786"/>
                    <a:pt x="3131" y="4743"/>
                  </a:cubicBezTo>
                  <a:lnTo>
                    <a:pt x="3131" y="4743"/>
                  </a:lnTo>
                  <a:lnTo>
                    <a:pt x="3161" y="4773"/>
                  </a:lnTo>
                  <a:cubicBezTo>
                    <a:pt x="3174" y="4786"/>
                    <a:pt x="3187" y="4793"/>
                    <a:pt x="3201" y="4793"/>
                  </a:cubicBezTo>
                  <a:cubicBezTo>
                    <a:pt x="3222" y="4793"/>
                    <a:pt x="3247" y="4778"/>
                    <a:pt x="3283" y="4743"/>
                  </a:cubicBezTo>
                  <a:cubicBezTo>
                    <a:pt x="3374" y="4682"/>
                    <a:pt x="3374" y="4682"/>
                    <a:pt x="3344" y="4621"/>
                  </a:cubicBezTo>
                  <a:cubicBezTo>
                    <a:pt x="3310" y="4571"/>
                    <a:pt x="3295" y="4548"/>
                    <a:pt x="3299" y="4548"/>
                  </a:cubicBezTo>
                  <a:cubicBezTo>
                    <a:pt x="3301" y="4548"/>
                    <a:pt x="3316" y="4563"/>
                    <a:pt x="3344" y="4591"/>
                  </a:cubicBezTo>
                  <a:cubicBezTo>
                    <a:pt x="3363" y="4628"/>
                    <a:pt x="3381" y="4654"/>
                    <a:pt x="3386" y="4654"/>
                  </a:cubicBezTo>
                  <a:cubicBezTo>
                    <a:pt x="3389" y="4654"/>
                    <a:pt x="3386" y="4644"/>
                    <a:pt x="3374" y="4621"/>
                  </a:cubicBezTo>
                  <a:lnTo>
                    <a:pt x="3374" y="4621"/>
                  </a:lnTo>
                  <a:cubicBezTo>
                    <a:pt x="3374" y="4621"/>
                    <a:pt x="3405" y="4621"/>
                    <a:pt x="3435" y="4651"/>
                  </a:cubicBezTo>
                  <a:cubicBezTo>
                    <a:pt x="3463" y="4670"/>
                    <a:pt x="3480" y="4677"/>
                    <a:pt x="3488" y="4677"/>
                  </a:cubicBezTo>
                  <a:cubicBezTo>
                    <a:pt x="3507" y="4677"/>
                    <a:pt x="3486" y="4642"/>
                    <a:pt x="3465" y="4621"/>
                  </a:cubicBezTo>
                  <a:cubicBezTo>
                    <a:pt x="3440" y="4595"/>
                    <a:pt x="3430" y="4586"/>
                    <a:pt x="3433" y="4586"/>
                  </a:cubicBezTo>
                  <a:cubicBezTo>
                    <a:pt x="3436" y="4586"/>
                    <a:pt x="3461" y="4604"/>
                    <a:pt x="3496" y="4621"/>
                  </a:cubicBezTo>
                  <a:cubicBezTo>
                    <a:pt x="3507" y="4632"/>
                    <a:pt x="3518" y="4643"/>
                    <a:pt x="3526" y="4651"/>
                  </a:cubicBezTo>
                  <a:cubicBezTo>
                    <a:pt x="3505" y="4608"/>
                    <a:pt x="3514" y="4566"/>
                    <a:pt x="3542" y="4566"/>
                  </a:cubicBezTo>
                  <a:cubicBezTo>
                    <a:pt x="3554" y="4566"/>
                    <a:pt x="3569" y="4573"/>
                    <a:pt x="3587" y="4591"/>
                  </a:cubicBezTo>
                  <a:lnTo>
                    <a:pt x="3617" y="4591"/>
                  </a:lnTo>
                  <a:cubicBezTo>
                    <a:pt x="3587" y="4560"/>
                    <a:pt x="3617" y="4530"/>
                    <a:pt x="3617" y="4530"/>
                  </a:cubicBezTo>
                  <a:cubicBezTo>
                    <a:pt x="3633" y="4515"/>
                    <a:pt x="3640" y="4507"/>
                    <a:pt x="3648" y="4507"/>
                  </a:cubicBezTo>
                  <a:cubicBezTo>
                    <a:pt x="3655" y="4507"/>
                    <a:pt x="3663" y="4515"/>
                    <a:pt x="3678" y="4530"/>
                  </a:cubicBezTo>
                  <a:cubicBezTo>
                    <a:pt x="3691" y="4556"/>
                    <a:pt x="3698" y="4565"/>
                    <a:pt x="3703" y="4565"/>
                  </a:cubicBezTo>
                  <a:cubicBezTo>
                    <a:pt x="3709" y="4565"/>
                    <a:pt x="3709" y="4547"/>
                    <a:pt x="3709" y="4530"/>
                  </a:cubicBezTo>
                  <a:cubicBezTo>
                    <a:pt x="3709" y="4530"/>
                    <a:pt x="3648" y="4439"/>
                    <a:pt x="3678" y="4439"/>
                  </a:cubicBezTo>
                  <a:cubicBezTo>
                    <a:pt x="3648" y="4408"/>
                    <a:pt x="3617" y="4348"/>
                    <a:pt x="3617" y="4348"/>
                  </a:cubicBezTo>
                  <a:lnTo>
                    <a:pt x="3617" y="4348"/>
                  </a:lnTo>
                  <a:lnTo>
                    <a:pt x="3648" y="4378"/>
                  </a:lnTo>
                  <a:lnTo>
                    <a:pt x="3709" y="4439"/>
                  </a:lnTo>
                  <a:cubicBezTo>
                    <a:pt x="3709" y="4439"/>
                    <a:pt x="3739" y="4439"/>
                    <a:pt x="3709" y="4408"/>
                  </a:cubicBezTo>
                  <a:lnTo>
                    <a:pt x="3709" y="4408"/>
                  </a:lnTo>
                  <a:cubicBezTo>
                    <a:pt x="3724" y="4424"/>
                    <a:pt x="3731" y="4431"/>
                    <a:pt x="3739" y="4431"/>
                  </a:cubicBezTo>
                  <a:cubicBezTo>
                    <a:pt x="3747" y="4431"/>
                    <a:pt x="3754" y="4424"/>
                    <a:pt x="3769" y="4408"/>
                  </a:cubicBezTo>
                  <a:cubicBezTo>
                    <a:pt x="3800" y="4408"/>
                    <a:pt x="3800" y="4378"/>
                    <a:pt x="3800" y="4348"/>
                  </a:cubicBezTo>
                  <a:cubicBezTo>
                    <a:pt x="3818" y="4365"/>
                    <a:pt x="3833" y="4373"/>
                    <a:pt x="3845" y="4373"/>
                  </a:cubicBezTo>
                  <a:cubicBezTo>
                    <a:pt x="3873" y="4373"/>
                    <a:pt x="3882" y="4330"/>
                    <a:pt x="3861" y="4287"/>
                  </a:cubicBezTo>
                  <a:cubicBezTo>
                    <a:pt x="3830" y="4256"/>
                    <a:pt x="3830" y="4256"/>
                    <a:pt x="3861" y="4256"/>
                  </a:cubicBezTo>
                  <a:cubicBezTo>
                    <a:pt x="3891" y="4272"/>
                    <a:pt x="3906" y="4279"/>
                    <a:pt x="3910" y="4279"/>
                  </a:cubicBezTo>
                  <a:cubicBezTo>
                    <a:pt x="3914" y="4279"/>
                    <a:pt x="3906" y="4272"/>
                    <a:pt x="3891" y="4256"/>
                  </a:cubicBezTo>
                  <a:cubicBezTo>
                    <a:pt x="3876" y="4241"/>
                    <a:pt x="3883" y="4234"/>
                    <a:pt x="3898" y="4234"/>
                  </a:cubicBezTo>
                  <a:cubicBezTo>
                    <a:pt x="3914" y="4234"/>
                    <a:pt x="3936" y="4241"/>
                    <a:pt x="3952" y="4256"/>
                  </a:cubicBezTo>
                  <a:cubicBezTo>
                    <a:pt x="3987" y="4292"/>
                    <a:pt x="4002" y="4307"/>
                    <a:pt x="4008" y="4307"/>
                  </a:cubicBezTo>
                  <a:cubicBezTo>
                    <a:pt x="4012" y="4307"/>
                    <a:pt x="4012" y="4299"/>
                    <a:pt x="4012" y="4287"/>
                  </a:cubicBezTo>
                  <a:cubicBezTo>
                    <a:pt x="3982" y="4226"/>
                    <a:pt x="4012" y="4226"/>
                    <a:pt x="4012" y="4196"/>
                  </a:cubicBezTo>
                  <a:cubicBezTo>
                    <a:pt x="4012" y="4165"/>
                    <a:pt x="4012" y="4165"/>
                    <a:pt x="3982" y="4135"/>
                  </a:cubicBezTo>
                  <a:cubicBezTo>
                    <a:pt x="3962" y="4115"/>
                    <a:pt x="3943" y="4083"/>
                    <a:pt x="3931" y="4062"/>
                  </a:cubicBezTo>
                  <a:lnTo>
                    <a:pt x="3931" y="4062"/>
                  </a:lnTo>
                  <a:cubicBezTo>
                    <a:pt x="3952" y="4098"/>
                    <a:pt x="3955" y="4078"/>
                    <a:pt x="3982" y="4104"/>
                  </a:cubicBezTo>
                  <a:cubicBezTo>
                    <a:pt x="4043" y="4135"/>
                    <a:pt x="4043" y="4135"/>
                    <a:pt x="4043" y="4135"/>
                  </a:cubicBezTo>
                  <a:cubicBezTo>
                    <a:pt x="4073" y="4104"/>
                    <a:pt x="4073" y="4104"/>
                    <a:pt x="4104" y="4104"/>
                  </a:cubicBezTo>
                  <a:cubicBezTo>
                    <a:pt x="4134" y="4104"/>
                    <a:pt x="4164" y="4104"/>
                    <a:pt x="4134" y="4074"/>
                  </a:cubicBezTo>
                  <a:cubicBezTo>
                    <a:pt x="4121" y="4061"/>
                    <a:pt x="4111" y="4051"/>
                    <a:pt x="4104" y="4044"/>
                  </a:cubicBezTo>
                  <a:lnTo>
                    <a:pt x="4104" y="4044"/>
                  </a:lnTo>
                  <a:cubicBezTo>
                    <a:pt x="4118" y="4058"/>
                    <a:pt x="4134" y="4064"/>
                    <a:pt x="4149" y="4064"/>
                  </a:cubicBezTo>
                  <a:cubicBezTo>
                    <a:pt x="4199" y="4064"/>
                    <a:pt x="4242" y="3999"/>
                    <a:pt x="4195" y="3952"/>
                  </a:cubicBezTo>
                  <a:lnTo>
                    <a:pt x="4195" y="3952"/>
                  </a:lnTo>
                  <a:lnTo>
                    <a:pt x="4225" y="3983"/>
                  </a:lnTo>
                  <a:cubicBezTo>
                    <a:pt x="4240" y="3998"/>
                    <a:pt x="4256" y="4006"/>
                    <a:pt x="4267" y="4006"/>
                  </a:cubicBezTo>
                  <a:cubicBezTo>
                    <a:pt x="4278" y="4006"/>
                    <a:pt x="4286" y="3998"/>
                    <a:pt x="4286" y="3983"/>
                  </a:cubicBezTo>
                  <a:cubicBezTo>
                    <a:pt x="4286" y="3983"/>
                    <a:pt x="4316" y="3922"/>
                    <a:pt x="4316" y="3892"/>
                  </a:cubicBezTo>
                  <a:cubicBezTo>
                    <a:pt x="4377" y="3861"/>
                    <a:pt x="4377" y="3831"/>
                    <a:pt x="4347" y="3800"/>
                  </a:cubicBezTo>
                  <a:cubicBezTo>
                    <a:pt x="4377" y="3800"/>
                    <a:pt x="4377" y="3800"/>
                    <a:pt x="4408" y="3831"/>
                  </a:cubicBezTo>
                  <a:lnTo>
                    <a:pt x="4408" y="3831"/>
                  </a:lnTo>
                  <a:cubicBezTo>
                    <a:pt x="4398" y="3822"/>
                    <a:pt x="4388" y="3811"/>
                    <a:pt x="4377" y="3800"/>
                  </a:cubicBezTo>
                  <a:cubicBezTo>
                    <a:pt x="4356" y="3779"/>
                    <a:pt x="4349" y="3757"/>
                    <a:pt x="4369" y="3757"/>
                  </a:cubicBezTo>
                  <a:cubicBezTo>
                    <a:pt x="4377" y="3757"/>
                    <a:pt x="4390" y="3761"/>
                    <a:pt x="4408" y="3770"/>
                  </a:cubicBezTo>
                  <a:cubicBezTo>
                    <a:pt x="4424" y="3778"/>
                    <a:pt x="4438" y="3782"/>
                    <a:pt x="4449" y="3782"/>
                  </a:cubicBezTo>
                  <a:cubicBezTo>
                    <a:pt x="4480" y="3782"/>
                    <a:pt x="4491" y="3754"/>
                    <a:pt x="4468" y="3709"/>
                  </a:cubicBezTo>
                  <a:cubicBezTo>
                    <a:pt x="4484" y="3709"/>
                    <a:pt x="4491" y="3702"/>
                    <a:pt x="4499" y="3702"/>
                  </a:cubicBezTo>
                  <a:cubicBezTo>
                    <a:pt x="4506" y="3702"/>
                    <a:pt x="4514" y="3709"/>
                    <a:pt x="4529" y="3740"/>
                  </a:cubicBezTo>
                  <a:cubicBezTo>
                    <a:pt x="4541" y="3740"/>
                    <a:pt x="4558" y="3744"/>
                    <a:pt x="4571" y="3744"/>
                  </a:cubicBezTo>
                  <a:cubicBezTo>
                    <a:pt x="4589" y="3744"/>
                    <a:pt x="4596" y="3734"/>
                    <a:pt x="4560" y="3679"/>
                  </a:cubicBezTo>
                  <a:lnTo>
                    <a:pt x="4560" y="3679"/>
                  </a:lnTo>
                  <a:cubicBezTo>
                    <a:pt x="4560" y="3679"/>
                    <a:pt x="4560" y="3679"/>
                    <a:pt x="4590" y="3709"/>
                  </a:cubicBezTo>
                  <a:cubicBezTo>
                    <a:pt x="4625" y="3727"/>
                    <a:pt x="4650" y="3744"/>
                    <a:pt x="4653" y="3744"/>
                  </a:cubicBezTo>
                  <a:cubicBezTo>
                    <a:pt x="4655" y="3744"/>
                    <a:pt x="4646" y="3735"/>
                    <a:pt x="4620" y="3709"/>
                  </a:cubicBezTo>
                  <a:cubicBezTo>
                    <a:pt x="4598" y="3665"/>
                    <a:pt x="4608" y="3636"/>
                    <a:pt x="4639" y="3636"/>
                  </a:cubicBezTo>
                  <a:cubicBezTo>
                    <a:pt x="4651" y="3636"/>
                    <a:pt x="4665" y="3640"/>
                    <a:pt x="4681" y="3648"/>
                  </a:cubicBezTo>
                  <a:cubicBezTo>
                    <a:pt x="4681" y="3648"/>
                    <a:pt x="4681" y="3618"/>
                    <a:pt x="4651" y="3588"/>
                  </a:cubicBezTo>
                  <a:cubicBezTo>
                    <a:pt x="4640" y="3577"/>
                    <a:pt x="4629" y="3565"/>
                    <a:pt x="4620" y="3557"/>
                  </a:cubicBezTo>
                  <a:lnTo>
                    <a:pt x="4620" y="3557"/>
                  </a:lnTo>
                  <a:cubicBezTo>
                    <a:pt x="4666" y="3588"/>
                    <a:pt x="4689" y="3603"/>
                    <a:pt x="4693" y="3603"/>
                  </a:cubicBezTo>
                  <a:cubicBezTo>
                    <a:pt x="4696" y="3603"/>
                    <a:pt x="4681" y="3588"/>
                    <a:pt x="4651" y="3557"/>
                  </a:cubicBezTo>
                  <a:lnTo>
                    <a:pt x="4712" y="3557"/>
                  </a:lnTo>
                  <a:cubicBezTo>
                    <a:pt x="4712" y="3557"/>
                    <a:pt x="4712" y="3496"/>
                    <a:pt x="4772" y="3436"/>
                  </a:cubicBezTo>
                  <a:cubicBezTo>
                    <a:pt x="4833" y="3375"/>
                    <a:pt x="4833" y="3344"/>
                    <a:pt x="4803" y="3314"/>
                  </a:cubicBezTo>
                  <a:cubicBezTo>
                    <a:pt x="4803" y="3299"/>
                    <a:pt x="4803" y="3291"/>
                    <a:pt x="4807" y="3291"/>
                  </a:cubicBezTo>
                  <a:cubicBezTo>
                    <a:pt x="4810" y="3291"/>
                    <a:pt x="4818" y="3299"/>
                    <a:pt x="4833" y="3314"/>
                  </a:cubicBezTo>
                  <a:cubicBezTo>
                    <a:pt x="4843" y="3324"/>
                    <a:pt x="4853" y="3328"/>
                    <a:pt x="4862" y="3328"/>
                  </a:cubicBezTo>
                  <a:cubicBezTo>
                    <a:pt x="4880" y="3328"/>
                    <a:pt x="4894" y="3314"/>
                    <a:pt x="4894" y="3314"/>
                  </a:cubicBezTo>
                  <a:cubicBezTo>
                    <a:pt x="4894" y="3314"/>
                    <a:pt x="4894" y="3314"/>
                    <a:pt x="4924" y="3344"/>
                  </a:cubicBezTo>
                  <a:cubicBezTo>
                    <a:pt x="4924" y="3284"/>
                    <a:pt x="4924" y="3284"/>
                    <a:pt x="4924" y="3284"/>
                  </a:cubicBezTo>
                  <a:cubicBezTo>
                    <a:pt x="4908" y="3233"/>
                    <a:pt x="4900" y="3211"/>
                    <a:pt x="4907" y="3211"/>
                  </a:cubicBezTo>
                  <a:cubicBezTo>
                    <a:pt x="4912" y="3211"/>
                    <a:pt x="4927" y="3226"/>
                    <a:pt x="4955" y="3253"/>
                  </a:cubicBezTo>
                  <a:cubicBezTo>
                    <a:pt x="4961" y="3259"/>
                    <a:pt x="4968" y="3266"/>
                    <a:pt x="4976" y="3271"/>
                  </a:cubicBezTo>
                  <a:lnTo>
                    <a:pt x="4976" y="3271"/>
                  </a:lnTo>
                  <a:cubicBezTo>
                    <a:pt x="4962" y="3245"/>
                    <a:pt x="4981" y="3219"/>
                    <a:pt x="4955" y="3192"/>
                  </a:cubicBezTo>
                  <a:lnTo>
                    <a:pt x="4955" y="3192"/>
                  </a:lnTo>
                  <a:cubicBezTo>
                    <a:pt x="4955" y="3192"/>
                    <a:pt x="4955" y="3193"/>
                    <a:pt x="5016" y="3223"/>
                  </a:cubicBezTo>
                  <a:cubicBezTo>
                    <a:pt x="5046" y="3223"/>
                    <a:pt x="5046" y="3162"/>
                    <a:pt x="5016" y="3132"/>
                  </a:cubicBezTo>
                  <a:cubicBezTo>
                    <a:pt x="5000" y="3117"/>
                    <a:pt x="5000" y="3109"/>
                    <a:pt x="5008" y="3109"/>
                  </a:cubicBezTo>
                  <a:cubicBezTo>
                    <a:pt x="5016" y="3109"/>
                    <a:pt x="5031" y="3117"/>
                    <a:pt x="5046" y="3132"/>
                  </a:cubicBezTo>
                  <a:cubicBezTo>
                    <a:pt x="5056" y="3142"/>
                    <a:pt x="5063" y="3145"/>
                    <a:pt x="5067" y="3145"/>
                  </a:cubicBezTo>
                  <a:cubicBezTo>
                    <a:pt x="5076" y="3145"/>
                    <a:pt x="5076" y="3132"/>
                    <a:pt x="5076" y="3132"/>
                  </a:cubicBezTo>
                  <a:cubicBezTo>
                    <a:pt x="5067" y="3123"/>
                    <a:pt x="5064" y="3119"/>
                    <a:pt x="5065" y="3119"/>
                  </a:cubicBezTo>
                  <a:lnTo>
                    <a:pt x="5065" y="3119"/>
                  </a:lnTo>
                  <a:cubicBezTo>
                    <a:pt x="5066" y="3119"/>
                    <a:pt x="5094" y="3141"/>
                    <a:pt x="5137" y="3162"/>
                  </a:cubicBezTo>
                  <a:cubicBezTo>
                    <a:pt x="5137" y="3177"/>
                    <a:pt x="5145" y="3185"/>
                    <a:pt x="5152" y="3185"/>
                  </a:cubicBezTo>
                  <a:cubicBezTo>
                    <a:pt x="5160" y="3185"/>
                    <a:pt x="5168" y="3177"/>
                    <a:pt x="5168" y="3162"/>
                  </a:cubicBezTo>
                  <a:cubicBezTo>
                    <a:pt x="5137" y="3132"/>
                    <a:pt x="5168" y="3101"/>
                    <a:pt x="5198" y="3071"/>
                  </a:cubicBezTo>
                  <a:cubicBezTo>
                    <a:pt x="5228" y="3041"/>
                    <a:pt x="5198" y="2980"/>
                    <a:pt x="5168" y="2919"/>
                  </a:cubicBezTo>
                  <a:lnTo>
                    <a:pt x="5168" y="2919"/>
                  </a:lnTo>
                  <a:cubicBezTo>
                    <a:pt x="5198" y="2949"/>
                    <a:pt x="5289" y="2980"/>
                    <a:pt x="5289" y="2980"/>
                  </a:cubicBezTo>
                  <a:cubicBezTo>
                    <a:pt x="5289" y="2980"/>
                    <a:pt x="5259" y="2949"/>
                    <a:pt x="5228" y="2919"/>
                  </a:cubicBezTo>
                  <a:cubicBezTo>
                    <a:pt x="5168" y="2889"/>
                    <a:pt x="5198" y="2889"/>
                    <a:pt x="5228" y="2889"/>
                  </a:cubicBezTo>
                  <a:cubicBezTo>
                    <a:pt x="5246" y="2897"/>
                    <a:pt x="5259" y="2901"/>
                    <a:pt x="5267" y="2901"/>
                  </a:cubicBezTo>
                  <a:cubicBezTo>
                    <a:pt x="5286" y="2901"/>
                    <a:pt x="5280" y="2880"/>
                    <a:pt x="5259" y="2858"/>
                  </a:cubicBezTo>
                  <a:lnTo>
                    <a:pt x="5319" y="2858"/>
                  </a:lnTo>
                  <a:cubicBezTo>
                    <a:pt x="5319" y="2858"/>
                    <a:pt x="5319" y="2858"/>
                    <a:pt x="5289" y="2828"/>
                  </a:cubicBezTo>
                  <a:cubicBezTo>
                    <a:pt x="5274" y="2813"/>
                    <a:pt x="5266" y="2805"/>
                    <a:pt x="5270" y="2805"/>
                  </a:cubicBezTo>
                  <a:cubicBezTo>
                    <a:pt x="5274" y="2805"/>
                    <a:pt x="5289" y="2813"/>
                    <a:pt x="5319" y="2828"/>
                  </a:cubicBezTo>
                  <a:cubicBezTo>
                    <a:pt x="5337" y="2837"/>
                    <a:pt x="5352" y="2840"/>
                    <a:pt x="5364" y="2840"/>
                  </a:cubicBezTo>
                  <a:cubicBezTo>
                    <a:pt x="5393" y="2840"/>
                    <a:pt x="5402" y="2819"/>
                    <a:pt x="5380" y="2797"/>
                  </a:cubicBezTo>
                  <a:cubicBezTo>
                    <a:pt x="5350" y="2797"/>
                    <a:pt x="5350" y="2767"/>
                    <a:pt x="5350" y="2767"/>
                  </a:cubicBezTo>
                  <a:cubicBezTo>
                    <a:pt x="5380" y="2767"/>
                    <a:pt x="5380" y="2737"/>
                    <a:pt x="5350" y="2706"/>
                  </a:cubicBezTo>
                  <a:cubicBezTo>
                    <a:pt x="5356" y="2700"/>
                    <a:pt x="5362" y="2698"/>
                    <a:pt x="5368" y="2698"/>
                  </a:cubicBezTo>
                  <a:cubicBezTo>
                    <a:pt x="5390" y="2698"/>
                    <a:pt x="5405" y="2737"/>
                    <a:pt x="5380" y="2737"/>
                  </a:cubicBezTo>
                  <a:lnTo>
                    <a:pt x="5441" y="2767"/>
                  </a:lnTo>
                  <a:cubicBezTo>
                    <a:pt x="5441" y="2737"/>
                    <a:pt x="5441" y="2737"/>
                    <a:pt x="5441" y="2706"/>
                  </a:cubicBezTo>
                  <a:cubicBezTo>
                    <a:pt x="5408" y="2656"/>
                    <a:pt x="5393" y="2633"/>
                    <a:pt x="5396" y="2633"/>
                  </a:cubicBezTo>
                  <a:cubicBezTo>
                    <a:pt x="5399" y="2633"/>
                    <a:pt x="5414" y="2648"/>
                    <a:pt x="5441" y="2676"/>
                  </a:cubicBezTo>
                  <a:cubicBezTo>
                    <a:pt x="5452" y="2687"/>
                    <a:pt x="5463" y="2698"/>
                    <a:pt x="5471" y="2706"/>
                  </a:cubicBezTo>
                  <a:cubicBezTo>
                    <a:pt x="5436" y="2671"/>
                    <a:pt x="5442" y="2656"/>
                    <a:pt x="5459" y="2656"/>
                  </a:cubicBezTo>
                  <a:cubicBezTo>
                    <a:pt x="5471" y="2656"/>
                    <a:pt x="5489" y="2663"/>
                    <a:pt x="5502" y="2676"/>
                  </a:cubicBezTo>
                  <a:cubicBezTo>
                    <a:pt x="5529" y="2703"/>
                    <a:pt x="5544" y="2718"/>
                    <a:pt x="5550" y="2718"/>
                  </a:cubicBezTo>
                  <a:cubicBezTo>
                    <a:pt x="5557" y="2718"/>
                    <a:pt x="5549" y="2696"/>
                    <a:pt x="5532" y="2645"/>
                  </a:cubicBezTo>
                  <a:cubicBezTo>
                    <a:pt x="5532" y="2645"/>
                    <a:pt x="5532" y="2585"/>
                    <a:pt x="5563" y="2554"/>
                  </a:cubicBezTo>
                  <a:cubicBezTo>
                    <a:pt x="5584" y="2533"/>
                    <a:pt x="5590" y="2511"/>
                    <a:pt x="5603" y="2511"/>
                  </a:cubicBezTo>
                  <a:cubicBezTo>
                    <a:pt x="5608" y="2511"/>
                    <a:pt x="5615" y="2515"/>
                    <a:pt x="5623" y="2524"/>
                  </a:cubicBezTo>
                  <a:cubicBezTo>
                    <a:pt x="5669" y="2539"/>
                    <a:pt x="5692" y="2547"/>
                    <a:pt x="5699" y="2547"/>
                  </a:cubicBezTo>
                  <a:cubicBezTo>
                    <a:pt x="5707" y="2547"/>
                    <a:pt x="5699" y="2539"/>
                    <a:pt x="5684" y="2524"/>
                  </a:cubicBezTo>
                  <a:cubicBezTo>
                    <a:pt x="5593" y="2493"/>
                    <a:pt x="5623" y="2463"/>
                    <a:pt x="5623" y="2463"/>
                  </a:cubicBezTo>
                  <a:cubicBezTo>
                    <a:pt x="5684" y="2463"/>
                    <a:pt x="5654" y="2402"/>
                    <a:pt x="5623" y="2372"/>
                  </a:cubicBezTo>
                  <a:cubicBezTo>
                    <a:pt x="5623" y="2372"/>
                    <a:pt x="5623" y="2402"/>
                    <a:pt x="5623" y="2402"/>
                  </a:cubicBezTo>
                  <a:cubicBezTo>
                    <a:pt x="5563" y="2341"/>
                    <a:pt x="5563" y="2341"/>
                    <a:pt x="5593" y="2341"/>
                  </a:cubicBezTo>
                  <a:cubicBezTo>
                    <a:pt x="5623" y="2341"/>
                    <a:pt x="5654" y="2341"/>
                    <a:pt x="5684" y="2372"/>
                  </a:cubicBezTo>
                  <a:cubicBezTo>
                    <a:pt x="5715" y="2402"/>
                    <a:pt x="5745" y="2433"/>
                    <a:pt x="5775" y="2433"/>
                  </a:cubicBezTo>
                  <a:cubicBezTo>
                    <a:pt x="5775" y="2402"/>
                    <a:pt x="5775" y="2402"/>
                    <a:pt x="5745" y="2372"/>
                  </a:cubicBezTo>
                  <a:cubicBezTo>
                    <a:pt x="5715" y="2372"/>
                    <a:pt x="5715" y="2372"/>
                    <a:pt x="5715" y="2341"/>
                  </a:cubicBezTo>
                  <a:cubicBezTo>
                    <a:pt x="5715" y="2341"/>
                    <a:pt x="5715" y="2341"/>
                    <a:pt x="5684" y="2311"/>
                  </a:cubicBezTo>
                  <a:cubicBezTo>
                    <a:pt x="5654" y="2281"/>
                    <a:pt x="5684" y="2281"/>
                    <a:pt x="5684" y="2250"/>
                  </a:cubicBezTo>
                  <a:cubicBezTo>
                    <a:pt x="5694" y="2260"/>
                    <a:pt x="5705" y="2264"/>
                    <a:pt x="5714" y="2264"/>
                  </a:cubicBezTo>
                  <a:cubicBezTo>
                    <a:pt x="5732" y="2264"/>
                    <a:pt x="5745" y="2250"/>
                    <a:pt x="5745" y="2250"/>
                  </a:cubicBezTo>
                  <a:lnTo>
                    <a:pt x="5775" y="2281"/>
                  </a:lnTo>
                  <a:cubicBezTo>
                    <a:pt x="5806" y="2311"/>
                    <a:pt x="5836" y="2311"/>
                    <a:pt x="5836" y="2311"/>
                  </a:cubicBezTo>
                  <a:cubicBezTo>
                    <a:pt x="5867" y="2311"/>
                    <a:pt x="5806" y="2281"/>
                    <a:pt x="5806" y="2281"/>
                  </a:cubicBezTo>
                  <a:cubicBezTo>
                    <a:pt x="5775" y="2281"/>
                    <a:pt x="5958" y="2037"/>
                    <a:pt x="5958" y="2037"/>
                  </a:cubicBezTo>
                  <a:cubicBezTo>
                    <a:pt x="6019" y="2037"/>
                    <a:pt x="6049" y="2007"/>
                    <a:pt x="5988" y="1977"/>
                  </a:cubicBezTo>
                  <a:cubicBezTo>
                    <a:pt x="5958" y="1946"/>
                    <a:pt x="5988" y="1916"/>
                    <a:pt x="6019" y="1855"/>
                  </a:cubicBezTo>
                  <a:cubicBezTo>
                    <a:pt x="6079" y="1794"/>
                    <a:pt x="6110" y="1734"/>
                    <a:pt x="6079" y="1734"/>
                  </a:cubicBezTo>
                  <a:cubicBezTo>
                    <a:pt x="6079" y="1734"/>
                    <a:pt x="6079" y="1734"/>
                    <a:pt x="6079" y="1703"/>
                  </a:cubicBezTo>
                  <a:cubicBezTo>
                    <a:pt x="6110" y="1673"/>
                    <a:pt x="6079" y="1642"/>
                    <a:pt x="6079" y="1642"/>
                  </a:cubicBezTo>
                  <a:cubicBezTo>
                    <a:pt x="6058" y="1621"/>
                    <a:pt x="6052" y="1599"/>
                    <a:pt x="6071" y="1599"/>
                  </a:cubicBezTo>
                  <a:cubicBezTo>
                    <a:pt x="6079" y="1599"/>
                    <a:pt x="6092" y="1603"/>
                    <a:pt x="6110" y="1612"/>
                  </a:cubicBezTo>
                  <a:cubicBezTo>
                    <a:pt x="6140" y="1642"/>
                    <a:pt x="6171" y="1673"/>
                    <a:pt x="6171" y="1673"/>
                  </a:cubicBezTo>
                  <a:cubicBezTo>
                    <a:pt x="6201" y="1642"/>
                    <a:pt x="6140" y="1612"/>
                    <a:pt x="6110" y="1582"/>
                  </a:cubicBezTo>
                  <a:cubicBezTo>
                    <a:pt x="6079" y="1582"/>
                    <a:pt x="6079" y="1551"/>
                    <a:pt x="6079" y="1551"/>
                  </a:cubicBezTo>
                  <a:lnTo>
                    <a:pt x="6079" y="1551"/>
                  </a:lnTo>
                  <a:cubicBezTo>
                    <a:pt x="6079" y="1551"/>
                    <a:pt x="6080" y="1551"/>
                    <a:pt x="6140" y="1582"/>
                  </a:cubicBezTo>
                  <a:cubicBezTo>
                    <a:pt x="6171" y="1612"/>
                    <a:pt x="6201" y="1612"/>
                    <a:pt x="6201" y="1612"/>
                  </a:cubicBezTo>
                  <a:cubicBezTo>
                    <a:pt x="6171" y="1582"/>
                    <a:pt x="6171" y="1582"/>
                    <a:pt x="6171" y="1582"/>
                  </a:cubicBezTo>
                  <a:cubicBezTo>
                    <a:pt x="6201" y="1582"/>
                    <a:pt x="6201" y="1582"/>
                    <a:pt x="6262" y="1612"/>
                  </a:cubicBezTo>
                  <a:lnTo>
                    <a:pt x="6231" y="1551"/>
                  </a:lnTo>
                  <a:lnTo>
                    <a:pt x="6231" y="1551"/>
                  </a:lnTo>
                  <a:cubicBezTo>
                    <a:pt x="6253" y="1566"/>
                    <a:pt x="6266" y="1572"/>
                    <a:pt x="6273" y="1572"/>
                  </a:cubicBezTo>
                  <a:cubicBezTo>
                    <a:pt x="6295" y="1572"/>
                    <a:pt x="6254" y="1513"/>
                    <a:pt x="6231" y="1490"/>
                  </a:cubicBezTo>
                  <a:lnTo>
                    <a:pt x="6231" y="1490"/>
                  </a:lnTo>
                  <a:cubicBezTo>
                    <a:pt x="6266" y="1514"/>
                    <a:pt x="6288" y="1523"/>
                    <a:pt x="6298" y="1523"/>
                  </a:cubicBezTo>
                  <a:cubicBezTo>
                    <a:pt x="6314" y="1523"/>
                    <a:pt x="6299" y="1498"/>
                    <a:pt x="6262" y="1460"/>
                  </a:cubicBezTo>
                  <a:cubicBezTo>
                    <a:pt x="6221" y="1460"/>
                    <a:pt x="6221" y="1446"/>
                    <a:pt x="6235" y="1446"/>
                  </a:cubicBezTo>
                  <a:cubicBezTo>
                    <a:pt x="6241" y="1446"/>
                    <a:pt x="6252" y="1450"/>
                    <a:pt x="6262" y="1460"/>
                  </a:cubicBezTo>
                  <a:cubicBezTo>
                    <a:pt x="6323" y="1460"/>
                    <a:pt x="6323" y="1460"/>
                    <a:pt x="6323" y="1430"/>
                  </a:cubicBezTo>
                  <a:cubicBezTo>
                    <a:pt x="6292" y="1399"/>
                    <a:pt x="6323" y="1338"/>
                    <a:pt x="6383" y="1278"/>
                  </a:cubicBezTo>
                  <a:cubicBezTo>
                    <a:pt x="6444" y="1186"/>
                    <a:pt x="6475" y="1126"/>
                    <a:pt x="6444" y="1095"/>
                  </a:cubicBezTo>
                  <a:lnTo>
                    <a:pt x="6475" y="1095"/>
                  </a:lnTo>
                  <a:cubicBezTo>
                    <a:pt x="6500" y="1108"/>
                    <a:pt x="6514" y="1115"/>
                    <a:pt x="6517" y="1115"/>
                  </a:cubicBezTo>
                  <a:cubicBezTo>
                    <a:pt x="6520" y="1115"/>
                    <a:pt x="6498" y="1100"/>
                    <a:pt x="6444" y="1065"/>
                  </a:cubicBezTo>
                  <a:cubicBezTo>
                    <a:pt x="6427" y="1047"/>
                    <a:pt x="6409" y="1030"/>
                    <a:pt x="6415" y="1030"/>
                  </a:cubicBezTo>
                  <a:cubicBezTo>
                    <a:pt x="6419" y="1030"/>
                    <a:pt x="6436" y="1039"/>
                    <a:pt x="6475" y="1065"/>
                  </a:cubicBezTo>
                  <a:cubicBezTo>
                    <a:pt x="6505" y="1065"/>
                    <a:pt x="6505" y="1065"/>
                    <a:pt x="6535" y="1004"/>
                  </a:cubicBezTo>
                  <a:cubicBezTo>
                    <a:pt x="6535" y="974"/>
                    <a:pt x="6566" y="943"/>
                    <a:pt x="6535" y="943"/>
                  </a:cubicBezTo>
                  <a:cubicBezTo>
                    <a:pt x="6518" y="908"/>
                    <a:pt x="6510" y="893"/>
                    <a:pt x="6513" y="893"/>
                  </a:cubicBezTo>
                  <a:cubicBezTo>
                    <a:pt x="6515" y="893"/>
                    <a:pt x="6523" y="900"/>
                    <a:pt x="6535" y="913"/>
                  </a:cubicBezTo>
                  <a:cubicBezTo>
                    <a:pt x="6559" y="936"/>
                    <a:pt x="6586" y="946"/>
                    <a:pt x="6608" y="946"/>
                  </a:cubicBezTo>
                  <a:cubicBezTo>
                    <a:pt x="6644" y="946"/>
                    <a:pt x="6664" y="920"/>
                    <a:pt x="6627" y="882"/>
                  </a:cubicBezTo>
                  <a:cubicBezTo>
                    <a:pt x="6627" y="867"/>
                    <a:pt x="6627" y="860"/>
                    <a:pt x="6630" y="860"/>
                  </a:cubicBezTo>
                  <a:cubicBezTo>
                    <a:pt x="6634" y="860"/>
                    <a:pt x="6642" y="867"/>
                    <a:pt x="6657" y="882"/>
                  </a:cubicBezTo>
                  <a:cubicBezTo>
                    <a:pt x="6657" y="852"/>
                    <a:pt x="6687" y="852"/>
                    <a:pt x="6657" y="791"/>
                  </a:cubicBezTo>
                  <a:cubicBezTo>
                    <a:pt x="6657" y="791"/>
                    <a:pt x="6687" y="761"/>
                    <a:pt x="6687" y="730"/>
                  </a:cubicBezTo>
                  <a:cubicBezTo>
                    <a:pt x="6718" y="730"/>
                    <a:pt x="6687" y="670"/>
                    <a:pt x="6687" y="670"/>
                  </a:cubicBezTo>
                  <a:lnTo>
                    <a:pt x="6687" y="670"/>
                  </a:lnTo>
                  <a:cubicBezTo>
                    <a:pt x="6693" y="675"/>
                    <a:pt x="6698" y="678"/>
                    <a:pt x="6704" y="678"/>
                  </a:cubicBezTo>
                  <a:cubicBezTo>
                    <a:pt x="6729" y="678"/>
                    <a:pt x="6754" y="628"/>
                    <a:pt x="6778" y="578"/>
                  </a:cubicBezTo>
                  <a:cubicBezTo>
                    <a:pt x="6804" y="503"/>
                    <a:pt x="6829" y="449"/>
                    <a:pt x="6870" y="449"/>
                  </a:cubicBezTo>
                  <a:cubicBezTo>
                    <a:pt x="6879" y="449"/>
                    <a:pt x="6889" y="452"/>
                    <a:pt x="6900" y="457"/>
                  </a:cubicBezTo>
                  <a:cubicBezTo>
                    <a:pt x="6900" y="457"/>
                    <a:pt x="6900" y="426"/>
                    <a:pt x="6870" y="396"/>
                  </a:cubicBezTo>
                  <a:cubicBezTo>
                    <a:pt x="6778" y="366"/>
                    <a:pt x="6778" y="366"/>
                    <a:pt x="6839" y="366"/>
                  </a:cubicBezTo>
                  <a:cubicBezTo>
                    <a:pt x="6857" y="372"/>
                    <a:pt x="6871" y="374"/>
                    <a:pt x="6882" y="374"/>
                  </a:cubicBezTo>
                  <a:cubicBezTo>
                    <a:pt x="6928" y="374"/>
                    <a:pt x="6919" y="330"/>
                    <a:pt x="6870" y="305"/>
                  </a:cubicBezTo>
                  <a:lnTo>
                    <a:pt x="6900" y="305"/>
                  </a:lnTo>
                  <a:cubicBezTo>
                    <a:pt x="6925" y="313"/>
                    <a:pt x="6940" y="317"/>
                    <a:pt x="6949" y="317"/>
                  </a:cubicBezTo>
                  <a:cubicBezTo>
                    <a:pt x="6973" y="317"/>
                    <a:pt x="6945" y="289"/>
                    <a:pt x="6900" y="244"/>
                  </a:cubicBezTo>
                  <a:cubicBezTo>
                    <a:pt x="6920" y="244"/>
                    <a:pt x="6954" y="258"/>
                    <a:pt x="6965" y="258"/>
                  </a:cubicBezTo>
                  <a:cubicBezTo>
                    <a:pt x="6971" y="258"/>
                    <a:pt x="6971" y="254"/>
                    <a:pt x="6961" y="244"/>
                  </a:cubicBezTo>
                  <a:cubicBezTo>
                    <a:pt x="6961" y="232"/>
                    <a:pt x="6961" y="224"/>
                    <a:pt x="6965" y="224"/>
                  </a:cubicBezTo>
                  <a:cubicBezTo>
                    <a:pt x="6971" y="224"/>
                    <a:pt x="6986" y="239"/>
                    <a:pt x="7022" y="275"/>
                  </a:cubicBezTo>
                  <a:cubicBezTo>
                    <a:pt x="7082" y="275"/>
                    <a:pt x="7113" y="305"/>
                    <a:pt x="7113" y="305"/>
                  </a:cubicBezTo>
                  <a:cubicBezTo>
                    <a:pt x="7113" y="275"/>
                    <a:pt x="7082" y="275"/>
                    <a:pt x="7052" y="244"/>
                  </a:cubicBezTo>
                  <a:cubicBezTo>
                    <a:pt x="7052" y="244"/>
                    <a:pt x="7052" y="244"/>
                    <a:pt x="7052" y="214"/>
                  </a:cubicBezTo>
                  <a:lnTo>
                    <a:pt x="7022" y="214"/>
                  </a:lnTo>
                  <a:cubicBezTo>
                    <a:pt x="6994" y="186"/>
                    <a:pt x="6992" y="184"/>
                    <a:pt x="6991" y="161"/>
                  </a:cubicBezTo>
                  <a:lnTo>
                    <a:pt x="6991" y="161"/>
                  </a:lnTo>
                  <a:cubicBezTo>
                    <a:pt x="6998" y="164"/>
                    <a:pt x="7003" y="166"/>
                    <a:pt x="7004" y="166"/>
                  </a:cubicBezTo>
                  <a:cubicBezTo>
                    <a:pt x="7005" y="166"/>
                    <a:pt x="7001" y="163"/>
                    <a:pt x="6991" y="153"/>
                  </a:cubicBezTo>
                  <a:lnTo>
                    <a:pt x="6991" y="153"/>
                  </a:lnTo>
                  <a:cubicBezTo>
                    <a:pt x="6991" y="156"/>
                    <a:pt x="6991" y="158"/>
                    <a:pt x="6991" y="161"/>
                  </a:cubicBezTo>
                  <a:lnTo>
                    <a:pt x="6991" y="161"/>
                  </a:lnTo>
                  <a:cubicBezTo>
                    <a:pt x="6983" y="157"/>
                    <a:pt x="6972" y="153"/>
                    <a:pt x="6961" y="153"/>
                  </a:cubicBezTo>
                  <a:cubicBezTo>
                    <a:pt x="6900" y="123"/>
                    <a:pt x="6870" y="123"/>
                    <a:pt x="6870" y="92"/>
                  </a:cubicBezTo>
                  <a:cubicBezTo>
                    <a:pt x="6870" y="92"/>
                    <a:pt x="6839" y="92"/>
                    <a:pt x="6809" y="62"/>
                  </a:cubicBezTo>
                  <a:cubicBezTo>
                    <a:pt x="6718" y="31"/>
                    <a:pt x="6687" y="1"/>
                    <a:pt x="6627" y="1"/>
                  </a:cubicBezTo>
                  <a:close/>
                  <a:moveTo>
                    <a:pt x="426" y="6658"/>
                  </a:moveTo>
                  <a:cubicBezTo>
                    <a:pt x="426" y="6658"/>
                    <a:pt x="426" y="6688"/>
                    <a:pt x="456" y="6749"/>
                  </a:cubicBezTo>
                  <a:cubicBezTo>
                    <a:pt x="456" y="6718"/>
                    <a:pt x="456" y="6688"/>
                    <a:pt x="426" y="665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14"/>
            <p:cNvSpPr/>
            <p:nvPr/>
          </p:nvSpPr>
          <p:spPr>
            <a:xfrm>
              <a:off x="2086625" y="2978362"/>
              <a:ext cx="717540" cy="712113"/>
            </a:xfrm>
            <a:custGeom>
              <a:rect b="b" l="l" r="r" t="t"/>
              <a:pathLst>
                <a:path extrusionOk="0" h="43041" w="43369">
                  <a:moveTo>
                    <a:pt x="5587" y="0"/>
                  </a:moveTo>
                  <a:cubicBezTo>
                    <a:pt x="5192" y="0"/>
                    <a:pt x="5192" y="0"/>
                    <a:pt x="5404" y="61"/>
                  </a:cubicBezTo>
                  <a:lnTo>
                    <a:pt x="5799" y="61"/>
                  </a:lnTo>
                  <a:cubicBezTo>
                    <a:pt x="5799" y="0"/>
                    <a:pt x="5799" y="0"/>
                    <a:pt x="5587" y="0"/>
                  </a:cubicBezTo>
                  <a:close/>
                  <a:moveTo>
                    <a:pt x="32760" y="274"/>
                  </a:moveTo>
                  <a:cubicBezTo>
                    <a:pt x="32760" y="335"/>
                    <a:pt x="32760" y="365"/>
                    <a:pt x="32548" y="365"/>
                  </a:cubicBezTo>
                  <a:lnTo>
                    <a:pt x="32365" y="365"/>
                  </a:lnTo>
                  <a:cubicBezTo>
                    <a:pt x="32365" y="335"/>
                    <a:pt x="32548" y="274"/>
                    <a:pt x="32548" y="274"/>
                  </a:cubicBezTo>
                  <a:close/>
                  <a:moveTo>
                    <a:pt x="1848" y="304"/>
                  </a:moveTo>
                  <a:cubicBezTo>
                    <a:pt x="1848" y="365"/>
                    <a:pt x="2030" y="395"/>
                    <a:pt x="2030" y="395"/>
                  </a:cubicBezTo>
                  <a:cubicBezTo>
                    <a:pt x="2243" y="395"/>
                    <a:pt x="2243" y="365"/>
                    <a:pt x="2243" y="365"/>
                  </a:cubicBezTo>
                  <a:cubicBezTo>
                    <a:pt x="2243" y="365"/>
                    <a:pt x="2243" y="304"/>
                    <a:pt x="2030" y="304"/>
                  </a:cubicBezTo>
                  <a:close/>
                  <a:moveTo>
                    <a:pt x="10212" y="475"/>
                  </a:moveTo>
                  <a:cubicBezTo>
                    <a:pt x="10286" y="475"/>
                    <a:pt x="10394" y="497"/>
                    <a:pt x="10511" y="547"/>
                  </a:cubicBezTo>
                  <a:cubicBezTo>
                    <a:pt x="10511" y="608"/>
                    <a:pt x="10511" y="608"/>
                    <a:pt x="10298" y="608"/>
                  </a:cubicBezTo>
                  <a:cubicBezTo>
                    <a:pt x="10298" y="608"/>
                    <a:pt x="10116" y="547"/>
                    <a:pt x="10116" y="517"/>
                  </a:cubicBezTo>
                  <a:cubicBezTo>
                    <a:pt x="10116" y="490"/>
                    <a:pt x="10153" y="475"/>
                    <a:pt x="10212" y="475"/>
                  </a:cubicBezTo>
                  <a:close/>
                  <a:moveTo>
                    <a:pt x="11879" y="517"/>
                  </a:moveTo>
                  <a:cubicBezTo>
                    <a:pt x="11879" y="547"/>
                    <a:pt x="11879" y="608"/>
                    <a:pt x="11666" y="608"/>
                  </a:cubicBezTo>
                  <a:lnTo>
                    <a:pt x="11483" y="547"/>
                  </a:lnTo>
                  <a:lnTo>
                    <a:pt x="11666" y="517"/>
                  </a:lnTo>
                  <a:close/>
                  <a:moveTo>
                    <a:pt x="35314" y="547"/>
                  </a:moveTo>
                  <a:cubicBezTo>
                    <a:pt x="35314" y="578"/>
                    <a:pt x="35314" y="639"/>
                    <a:pt x="35101" y="639"/>
                  </a:cubicBezTo>
                  <a:lnTo>
                    <a:pt x="34919" y="578"/>
                  </a:lnTo>
                  <a:lnTo>
                    <a:pt x="35101" y="547"/>
                  </a:lnTo>
                  <a:close/>
                  <a:moveTo>
                    <a:pt x="6955" y="578"/>
                  </a:moveTo>
                  <a:cubicBezTo>
                    <a:pt x="7137" y="578"/>
                    <a:pt x="7137" y="639"/>
                    <a:pt x="7137" y="639"/>
                  </a:cubicBezTo>
                  <a:cubicBezTo>
                    <a:pt x="7137" y="649"/>
                    <a:pt x="7117" y="652"/>
                    <a:pt x="7082" y="652"/>
                  </a:cubicBezTo>
                  <a:cubicBezTo>
                    <a:pt x="7012" y="652"/>
                    <a:pt x="6884" y="639"/>
                    <a:pt x="6742" y="639"/>
                  </a:cubicBezTo>
                  <a:cubicBezTo>
                    <a:pt x="6559" y="578"/>
                    <a:pt x="6559" y="578"/>
                    <a:pt x="6955" y="578"/>
                  </a:cubicBezTo>
                  <a:close/>
                  <a:moveTo>
                    <a:pt x="3216" y="578"/>
                  </a:moveTo>
                  <a:cubicBezTo>
                    <a:pt x="3398" y="578"/>
                    <a:pt x="3611" y="578"/>
                    <a:pt x="3611" y="639"/>
                  </a:cubicBezTo>
                  <a:cubicBezTo>
                    <a:pt x="3611" y="639"/>
                    <a:pt x="3611" y="669"/>
                    <a:pt x="3398" y="669"/>
                  </a:cubicBezTo>
                  <a:cubicBezTo>
                    <a:pt x="3216" y="669"/>
                    <a:pt x="3003" y="639"/>
                    <a:pt x="3003" y="639"/>
                  </a:cubicBezTo>
                  <a:cubicBezTo>
                    <a:pt x="3003" y="578"/>
                    <a:pt x="3216" y="578"/>
                    <a:pt x="3216" y="578"/>
                  </a:cubicBezTo>
                  <a:close/>
                  <a:moveTo>
                    <a:pt x="24675" y="608"/>
                  </a:moveTo>
                  <a:cubicBezTo>
                    <a:pt x="24675" y="669"/>
                    <a:pt x="24675" y="699"/>
                    <a:pt x="24462" y="699"/>
                  </a:cubicBezTo>
                  <a:lnTo>
                    <a:pt x="24280" y="669"/>
                  </a:lnTo>
                  <a:lnTo>
                    <a:pt x="24462" y="608"/>
                  </a:lnTo>
                  <a:close/>
                  <a:moveTo>
                    <a:pt x="29204" y="578"/>
                  </a:moveTo>
                  <a:cubicBezTo>
                    <a:pt x="29387" y="578"/>
                    <a:pt x="29387" y="578"/>
                    <a:pt x="29387" y="639"/>
                  </a:cubicBezTo>
                  <a:cubicBezTo>
                    <a:pt x="29387" y="669"/>
                    <a:pt x="29204" y="699"/>
                    <a:pt x="29204" y="699"/>
                  </a:cubicBezTo>
                  <a:cubicBezTo>
                    <a:pt x="28991" y="699"/>
                    <a:pt x="29204" y="639"/>
                    <a:pt x="29204" y="578"/>
                  </a:cubicBezTo>
                  <a:close/>
                  <a:moveTo>
                    <a:pt x="5739" y="1459"/>
                  </a:moveTo>
                  <a:cubicBezTo>
                    <a:pt x="5739" y="1459"/>
                    <a:pt x="5556" y="1520"/>
                    <a:pt x="5556" y="1550"/>
                  </a:cubicBezTo>
                  <a:cubicBezTo>
                    <a:pt x="5556" y="1578"/>
                    <a:pt x="5593" y="1593"/>
                    <a:pt x="5653" y="1593"/>
                  </a:cubicBezTo>
                  <a:cubicBezTo>
                    <a:pt x="5726" y="1593"/>
                    <a:pt x="5834" y="1570"/>
                    <a:pt x="5951" y="1520"/>
                  </a:cubicBezTo>
                  <a:cubicBezTo>
                    <a:pt x="5951" y="1459"/>
                    <a:pt x="5951" y="1459"/>
                    <a:pt x="5739" y="1459"/>
                  </a:cubicBezTo>
                  <a:close/>
                  <a:moveTo>
                    <a:pt x="298" y="1216"/>
                  </a:moveTo>
                  <a:lnTo>
                    <a:pt x="298" y="1490"/>
                  </a:lnTo>
                  <a:cubicBezTo>
                    <a:pt x="267" y="1611"/>
                    <a:pt x="237" y="1642"/>
                    <a:pt x="237" y="1702"/>
                  </a:cubicBezTo>
                  <a:lnTo>
                    <a:pt x="237" y="1490"/>
                  </a:lnTo>
                  <a:cubicBezTo>
                    <a:pt x="237" y="1216"/>
                    <a:pt x="237" y="1216"/>
                    <a:pt x="298" y="1216"/>
                  </a:cubicBezTo>
                  <a:close/>
                  <a:moveTo>
                    <a:pt x="257" y="3012"/>
                  </a:moveTo>
                  <a:cubicBezTo>
                    <a:pt x="277" y="3012"/>
                    <a:pt x="301" y="3037"/>
                    <a:pt x="328" y="3101"/>
                  </a:cubicBezTo>
                  <a:lnTo>
                    <a:pt x="328" y="3496"/>
                  </a:lnTo>
                  <a:cubicBezTo>
                    <a:pt x="267" y="3496"/>
                    <a:pt x="237" y="3496"/>
                    <a:pt x="237" y="3283"/>
                  </a:cubicBezTo>
                  <a:cubicBezTo>
                    <a:pt x="194" y="3155"/>
                    <a:pt x="212" y="3012"/>
                    <a:pt x="257" y="3012"/>
                  </a:cubicBezTo>
                  <a:close/>
                  <a:moveTo>
                    <a:pt x="541" y="4681"/>
                  </a:moveTo>
                  <a:cubicBezTo>
                    <a:pt x="541" y="4864"/>
                    <a:pt x="602" y="5076"/>
                    <a:pt x="541" y="5076"/>
                  </a:cubicBezTo>
                  <a:cubicBezTo>
                    <a:pt x="541" y="5109"/>
                    <a:pt x="540" y="5123"/>
                    <a:pt x="538" y="5123"/>
                  </a:cubicBezTo>
                  <a:cubicBezTo>
                    <a:pt x="531" y="5123"/>
                    <a:pt x="511" y="4831"/>
                    <a:pt x="511" y="4681"/>
                  </a:cubicBezTo>
                  <a:close/>
                  <a:moveTo>
                    <a:pt x="42823" y="6764"/>
                  </a:moveTo>
                  <a:cubicBezTo>
                    <a:pt x="42851" y="6764"/>
                    <a:pt x="42882" y="6900"/>
                    <a:pt x="42882" y="7052"/>
                  </a:cubicBezTo>
                  <a:cubicBezTo>
                    <a:pt x="42882" y="7447"/>
                    <a:pt x="42882" y="7447"/>
                    <a:pt x="42821" y="7447"/>
                  </a:cubicBezTo>
                  <a:cubicBezTo>
                    <a:pt x="42791" y="7447"/>
                    <a:pt x="42791" y="7052"/>
                    <a:pt x="42791" y="6839"/>
                  </a:cubicBezTo>
                  <a:cubicBezTo>
                    <a:pt x="42800" y="6787"/>
                    <a:pt x="42811" y="6764"/>
                    <a:pt x="42823" y="6764"/>
                  </a:cubicBezTo>
                  <a:close/>
                  <a:moveTo>
                    <a:pt x="359" y="8602"/>
                  </a:moveTo>
                  <a:cubicBezTo>
                    <a:pt x="419" y="8602"/>
                    <a:pt x="450" y="8602"/>
                    <a:pt x="450" y="8815"/>
                  </a:cubicBezTo>
                  <a:lnTo>
                    <a:pt x="450" y="8997"/>
                  </a:lnTo>
                  <a:cubicBezTo>
                    <a:pt x="389" y="8997"/>
                    <a:pt x="359" y="8815"/>
                    <a:pt x="359" y="8815"/>
                  </a:cubicBezTo>
                  <a:lnTo>
                    <a:pt x="359" y="8602"/>
                  </a:lnTo>
                  <a:close/>
                  <a:moveTo>
                    <a:pt x="166" y="10041"/>
                  </a:moveTo>
                  <a:cubicBezTo>
                    <a:pt x="176" y="10041"/>
                    <a:pt x="198" y="10093"/>
                    <a:pt x="237" y="10183"/>
                  </a:cubicBezTo>
                  <a:cubicBezTo>
                    <a:pt x="267" y="10395"/>
                    <a:pt x="328" y="10578"/>
                    <a:pt x="328" y="10578"/>
                  </a:cubicBezTo>
                  <a:cubicBezTo>
                    <a:pt x="319" y="10640"/>
                    <a:pt x="310" y="10666"/>
                    <a:pt x="300" y="10666"/>
                  </a:cubicBezTo>
                  <a:cubicBezTo>
                    <a:pt x="275" y="10666"/>
                    <a:pt x="241" y="10516"/>
                    <a:pt x="176" y="10365"/>
                  </a:cubicBezTo>
                  <a:cubicBezTo>
                    <a:pt x="159" y="10137"/>
                    <a:pt x="151" y="10041"/>
                    <a:pt x="166" y="10041"/>
                  </a:cubicBezTo>
                  <a:close/>
                  <a:moveTo>
                    <a:pt x="313" y="14518"/>
                  </a:moveTo>
                  <a:cubicBezTo>
                    <a:pt x="324" y="14518"/>
                    <a:pt x="339" y="14523"/>
                    <a:pt x="359" y="14529"/>
                  </a:cubicBezTo>
                  <a:cubicBezTo>
                    <a:pt x="389" y="14529"/>
                    <a:pt x="450" y="14529"/>
                    <a:pt x="480" y="14924"/>
                  </a:cubicBezTo>
                  <a:cubicBezTo>
                    <a:pt x="480" y="15107"/>
                    <a:pt x="480" y="15320"/>
                    <a:pt x="480" y="15320"/>
                  </a:cubicBezTo>
                  <a:cubicBezTo>
                    <a:pt x="480" y="15320"/>
                    <a:pt x="450" y="15107"/>
                    <a:pt x="389" y="14924"/>
                  </a:cubicBezTo>
                  <a:cubicBezTo>
                    <a:pt x="293" y="14589"/>
                    <a:pt x="273" y="14518"/>
                    <a:pt x="313" y="14518"/>
                  </a:cubicBezTo>
                  <a:close/>
                  <a:moveTo>
                    <a:pt x="42821" y="14924"/>
                  </a:moveTo>
                  <a:cubicBezTo>
                    <a:pt x="42852" y="14924"/>
                    <a:pt x="42913" y="15107"/>
                    <a:pt x="42913" y="15107"/>
                  </a:cubicBezTo>
                  <a:lnTo>
                    <a:pt x="42913" y="15320"/>
                  </a:lnTo>
                  <a:cubicBezTo>
                    <a:pt x="42852" y="15320"/>
                    <a:pt x="42821" y="15320"/>
                    <a:pt x="42821" y="15107"/>
                  </a:cubicBezTo>
                  <a:lnTo>
                    <a:pt x="42821" y="14924"/>
                  </a:lnTo>
                  <a:close/>
                  <a:moveTo>
                    <a:pt x="267" y="15502"/>
                  </a:moveTo>
                  <a:lnTo>
                    <a:pt x="298" y="15684"/>
                  </a:lnTo>
                  <a:lnTo>
                    <a:pt x="267" y="15897"/>
                  </a:lnTo>
                  <a:cubicBezTo>
                    <a:pt x="207" y="15897"/>
                    <a:pt x="207" y="15684"/>
                    <a:pt x="207" y="15502"/>
                  </a:cubicBezTo>
                  <a:close/>
                  <a:moveTo>
                    <a:pt x="571" y="23374"/>
                  </a:moveTo>
                  <a:cubicBezTo>
                    <a:pt x="511" y="23374"/>
                    <a:pt x="511" y="23587"/>
                    <a:pt x="511" y="23770"/>
                  </a:cubicBezTo>
                  <a:cubicBezTo>
                    <a:pt x="450" y="24165"/>
                    <a:pt x="511" y="24377"/>
                    <a:pt x="541" y="24377"/>
                  </a:cubicBezTo>
                  <a:cubicBezTo>
                    <a:pt x="602" y="24377"/>
                    <a:pt x="602" y="24165"/>
                    <a:pt x="602" y="23770"/>
                  </a:cubicBezTo>
                  <a:cubicBezTo>
                    <a:pt x="602" y="23587"/>
                    <a:pt x="571" y="23374"/>
                    <a:pt x="571" y="23374"/>
                  </a:cubicBezTo>
                  <a:close/>
                  <a:moveTo>
                    <a:pt x="435" y="24822"/>
                  </a:moveTo>
                  <a:cubicBezTo>
                    <a:pt x="449" y="24822"/>
                    <a:pt x="475" y="24921"/>
                    <a:pt x="511" y="25137"/>
                  </a:cubicBezTo>
                  <a:lnTo>
                    <a:pt x="511" y="25532"/>
                  </a:lnTo>
                  <a:cubicBezTo>
                    <a:pt x="450" y="25532"/>
                    <a:pt x="419" y="25137"/>
                    <a:pt x="419" y="24955"/>
                  </a:cubicBezTo>
                  <a:cubicBezTo>
                    <a:pt x="419" y="24868"/>
                    <a:pt x="424" y="24822"/>
                    <a:pt x="435" y="24822"/>
                  </a:cubicBezTo>
                  <a:close/>
                  <a:moveTo>
                    <a:pt x="43095" y="31460"/>
                  </a:moveTo>
                  <a:cubicBezTo>
                    <a:pt x="43125" y="31460"/>
                    <a:pt x="43125" y="31672"/>
                    <a:pt x="43125" y="31672"/>
                  </a:cubicBezTo>
                  <a:cubicBezTo>
                    <a:pt x="43125" y="31855"/>
                    <a:pt x="43125" y="31855"/>
                    <a:pt x="43095" y="31855"/>
                  </a:cubicBezTo>
                  <a:cubicBezTo>
                    <a:pt x="43095" y="31855"/>
                    <a:pt x="43034" y="31855"/>
                    <a:pt x="43034" y="31672"/>
                  </a:cubicBezTo>
                  <a:lnTo>
                    <a:pt x="43095" y="31460"/>
                  </a:lnTo>
                  <a:close/>
                  <a:moveTo>
                    <a:pt x="43125" y="33830"/>
                  </a:moveTo>
                  <a:lnTo>
                    <a:pt x="43186" y="34013"/>
                  </a:lnTo>
                  <a:lnTo>
                    <a:pt x="43186" y="34226"/>
                  </a:lnTo>
                  <a:cubicBezTo>
                    <a:pt x="43125" y="34226"/>
                    <a:pt x="43095" y="34226"/>
                    <a:pt x="43095" y="34013"/>
                  </a:cubicBezTo>
                  <a:lnTo>
                    <a:pt x="43125" y="33830"/>
                  </a:lnTo>
                  <a:close/>
                  <a:moveTo>
                    <a:pt x="42828" y="35263"/>
                  </a:moveTo>
                  <a:cubicBezTo>
                    <a:pt x="42832" y="35263"/>
                    <a:pt x="42840" y="35307"/>
                    <a:pt x="42852" y="35381"/>
                  </a:cubicBezTo>
                  <a:cubicBezTo>
                    <a:pt x="42913" y="35593"/>
                    <a:pt x="42913" y="35776"/>
                    <a:pt x="42852" y="35776"/>
                  </a:cubicBezTo>
                  <a:cubicBezTo>
                    <a:pt x="42821" y="35776"/>
                    <a:pt x="42821" y="35776"/>
                    <a:pt x="42821" y="35593"/>
                  </a:cubicBezTo>
                  <a:cubicBezTo>
                    <a:pt x="42821" y="35358"/>
                    <a:pt x="42821" y="35263"/>
                    <a:pt x="42828" y="35263"/>
                  </a:cubicBezTo>
                  <a:close/>
                  <a:moveTo>
                    <a:pt x="85" y="35563"/>
                  </a:moveTo>
                  <a:cubicBezTo>
                    <a:pt x="55" y="35563"/>
                    <a:pt x="55" y="35563"/>
                    <a:pt x="55" y="35776"/>
                  </a:cubicBezTo>
                  <a:lnTo>
                    <a:pt x="55" y="35958"/>
                  </a:lnTo>
                  <a:lnTo>
                    <a:pt x="85" y="35776"/>
                  </a:lnTo>
                  <a:lnTo>
                    <a:pt x="85" y="35563"/>
                  </a:lnTo>
                  <a:close/>
                  <a:moveTo>
                    <a:pt x="42639" y="36384"/>
                  </a:moveTo>
                  <a:cubicBezTo>
                    <a:pt x="42635" y="36410"/>
                    <a:pt x="42631" y="36428"/>
                    <a:pt x="42628" y="36441"/>
                  </a:cubicBezTo>
                  <a:lnTo>
                    <a:pt x="42628" y="36441"/>
                  </a:lnTo>
                  <a:cubicBezTo>
                    <a:pt x="42635" y="36425"/>
                    <a:pt x="42648" y="36404"/>
                    <a:pt x="42668" y="36392"/>
                  </a:cubicBezTo>
                  <a:lnTo>
                    <a:pt x="42668" y="36392"/>
                  </a:lnTo>
                  <a:cubicBezTo>
                    <a:pt x="42660" y="36386"/>
                    <a:pt x="42650" y="36384"/>
                    <a:pt x="42639" y="36384"/>
                  </a:cubicBezTo>
                  <a:close/>
                  <a:moveTo>
                    <a:pt x="42628" y="36441"/>
                  </a:moveTo>
                  <a:cubicBezTo>
                    <a:pt x="42622" y="36454"/>
                    <a:pt x="42620" y="36465"/>
                    <a:pt x="42621" y="36465"/>
                  </a:cubicBezTo>
                  <a:cubicBezTo>
                    <a:pt x="42622" y="36465"/>
                    <a:pt x="42624" y="36458"/>
                    <a:pt x="42628" y="36441"/>
                  </a:cubicBezTo>
                  <a:close/>
                  <a:moveTo>
                    <a:pt x="328" y="35958"/>
                  </a:moveTo>
                  <a:lnTo>
                    <a:pt x="328" y="36171"/>
                  </a:lnTo>
                  <a:cubicBezTo>
                    <a:pt x="288" y="36171"/>
                    <a:pt x="301" y="36252"/>
                    <a:pt x="324" y="36252"/>
                  </a:cubicBezTo>
                  <a:cubicBezTo>
                    <a:pt x="335" y="36252"/>
                    <a:pt x="349" y="36232"/>
                    <a:pt x="359" y="36171"/>
                  </a:cubicBezTo>
                  <a:lnTo>
                    <a:pt x="450" y="36171"/>
                  </a:lnTo>
                  <a:cubicBezTo>
                    <a:pt x="450" y="36384"/>
                    <a:pt x="389" y="36566"/>
                    <a:pt x="359" y="36566"/>
                  </a:cubicBezTo>
                  <a:cubicBezTo>
                    <a:pt x="322" y="36640"/>
                    <a:pt x="300" y="36684"/>
                    <a:pt x="287" y="36684"/>
                  </a:cubicBezTo>
                  <a:cubicBezTo>
                    <a:pt x="267" y="36684"/>
                    <a:pt x="267" y="36589"/>
                    <a:pt x="267" y="36353"/>
                  </a:cubicBezTo>
                  <a:cubicBezTo>
                    <a:pt x="267" y="36171"/>
                    <a:pt x="267" y="35958"/>
                    <a:pt x="328" y="35958"/>
                  </a:cubicBezTo>
                  <a:close/>
                  <a:moveTo>
                    <a:pt x="42852" y="36779"/>
                  </a:moveTo>
                  <a:lnTo>
                    <a:pt x="42852" y="36961"/>
                  </a:lnTo>
                  <a:cubicBezTo>
                    <a:pt x="42852" y="37174"/>
                    <a:pt x="42852" y="37174"/>
                    <a:pt x="42821" y="37174"/>
                  </a:cubicBezTo>
                  <a:lnTo>
                    <a:pt x="42821" y="36961"/>
                  </a:lnTo>
                  <a:lnTo>
                    <a:pt x="42852" y="36779"/>
                  </a:lnTo>
                  <a:close/>
                  <a:moveTo>
                    <a:pt x="42761" y="38359"/>
                  </a:moveTo>
                  <a:cubicBezTo>
                    <a:pt x="42761" y="38451"/>
                    <a:pt x="42776" y="38496"/>
                    <a:pt x="42783" y="38496"/>
                  </a:cubicBezTo>
                  <a:cubicBezTo>
                    <a:pt x="42791" y="38496"/>
                    <a:pt x="42791" y="38451"/>
                    <a:pt x="42761" y="38359"/>
                  </a:cubicBezTo>
                  <a:close/>
                  <a:moveTo>
                    <a:pt x="328" y="38329"/>
                  </a:moveTo>
                  <a:cubicBezTo>
                    <a:pt x="328" y="38329"/>
                    <a:pt x="359" y="38542"/>
                    <a:pt x="359" y="38724"/>
                  </a:cubicBezTo>
                  <a:lnTo>
                    <a:pt x="298" y="38937"/>
                  </a:lnTo>
                  <a:cubicBezTo>
                    <a:pt x="267" y="38937"/>
                    <a:pt x="267" y="38724"/>
                    <a:pt x="267" y="38542"/>
                  </a:cubicBezTo>
                  <a:cubicBezTo>
                    <a:pt x="267" y="38329"/>
                    <a:pt x="267" y="38329"/>
                    <a:pt x="328" y="38329"/>
                  </a:cubicBezTo>
                  <a:close/>
                  <a:moveTo>
                    <a:pt x="42852" y="38755"/>
                  </a:moveTo>
                  <a:lnTo>
                    <a:pt x="42852" y="38937"/>
                  </a:lnTo>
                  <a:cubicBezTo>
                    <a:pt x="42852" y="39091"/>
                    <a:pt x="42852" y="39134"/>
                    <a:pt x="42840" y="39134"/>
                  </a:cubicBezTo>
                  <a:cubicBezTo>
                    <a:pt x="42836" y="39134"/>
                    <a:pt x="42830" y="39128"/>
                    <a:pt x="42821" y="39119"/>
                  </a:cubicBezTo>
                  <a:lnTo>
                    <a:pt x="42821" y="38937"/>
                  </a:lnTo>
                  <a:lnTo>
                    <a:pt x="42852" y="38755"/>
                  </a:lnTo>
                  <a:close/>
                  <a:moveTo>
                    <a:pt x="936" y="38937"/>
                  </a:moveTo>
                  <a:lnTo>
                    <a:pt x="936" y="39150"/>
                  </a:lnTo>
                  <a:cubicBezTo>
                    <a:pt x="936" y="39150"/>
                    <a:pt x="967" y="39332"/>
                    <a:pt x="997" y="39332"/>
                  </a:cubicBezTo>
                  <a:lnTo>
                    <a:pt x="997" y="39150"/>
                  </a:lnTo>
                  <a:cubicBezTo>
                    <a:pt x="997" y="38937"/>
                    <a:pt x="967" y="38937"/>
                    <a:pt x="936" y="38937"/>
                  </a:cubicBezTo>
                  <a:close/>
                  <a:moveTo>
                    <a:pt x="42943" y="40700"/>
                  </a:moveTo>
                  <a:lnTo>
                    <a:pt x="42943" y="40913"/>
                  </a:lnTo>
                  <a:cubicBezTo>
                    <a:pt x="42943" y="41095"/>
                    <a:pt x="42913" y="41095"/>
                    <a:pt x="42913" y="41095"/>
                  </a:cubicBezTo>
                  <a:cubicBezTo>
                    <a:pt x="42913" y="41095"/>
                    <a:pt x="42852" y="41095"/>
                    <a:pt x="42852" y="40913"/>
                  </a:cubicBezTo>
                  <a:cubicBezTo>
                    <a:pt x="42852" y="40913"/>
                    <a:pt x="42913" y="40700"/>
                    <a:pt x="42943" y="40700"/>
                  </a:cubicBezTo>
                  <a:close/>
                  <a:moveTo>
                    <a:pt x="329" y="41435"/>
                  </a:moveTo>
                  <a:lnTo>
                    <a:pt x="329" y="41435"/>
                  </a:lnTo>
                  <a:cubicBezTo>
                    <a:pt x="326" y="41448"/>
                    <a:pt x="326" y="41458"/>
                    <a:pt x="329" y="41466"/>
                  </a:cubicBezTo>
                  <a:lnTo>
                    <a:pt x="329" y="41466"/>
                  </a:lnTo>
                  <a:cubicBezTo>
                    <a:pt x="329" y="41456"/>
                    <a:pt x="329" y="41445"/>
                    <a:pt x="329" y="41435"/>
                  </a:cubicBezTo>
                  <a:close/>
                  <a:moveTo>
                    <a:pt x="329" y="41466"/>
                  </a:moveTo>
                  <a:cubicBezTo>
                    <a:pt x="331" y="41618"/>
                    <a:pt x="337" y="41790"/>
                    <a:pt x="359" y="42068"/>
                  </a:cubicBezTo>
                  <a:cubicBezTo>
                    <a:pt x="359" y="42265"/>
                    <a:pt x="381" y="42364"/>
                    <a:pt x="397" y="42364"/>
                  </a:cubicBezTo>
                  <a:cubicBezTo>
                    <a:pt x="412" y="42364"/>
                    <a:pt x="419" y="42265"/>
                    <a:pt x="389" y="42068"/>
                  </a:cubicBezTo>
                  <a:lnTo>
                    <a:pt x="450" y="41885"/>
                  </a:lnTo>
                  <a:cubicBezTo>
                    <a:pt x="571" y="41885"/>
                    <a:pt x="571" y="41490"/>
                    <a:pt x="450" y="41490"/>
                  </a:cubicBezTo>
                  <a:cubicBezTo>
                    <a:pt x="376" y="41490"/>
                    <a:pt x="338" y="41490"/>
                    <a:pt x="329" y="41466"/>
                  </a:cubicBezTo>
                  <a:close/>
                  <a:moveTo>
                    <a:pt x="36383" y="42557"/>
                  </a:moveTo>
                  <a:cubicBezTo>
                    <a:pt x="36415" y="42557"/>
                    <a:pt x="36438" y="42564"/>
                    <a:pt x="36438" y="42584"/>
                  </a:cubicBezTo>
                  <a:lnTo>
                    <a:pt x="36438" y="42615"/>
                  </a:lnTo>
                  <a:cubicBezTo>
                    <a:pt x="36283" y="42659"/>
                    <a:pt x="36143" y="42688"/>
                    <a:pt x="36080" y="42688"/>
                  </a:cubicBezTo>
                  <a:cubicBezTo>
                    <a:pt x="36056" y="42688"/>
                    <a:pt x="36043" y="42684"/>
                    <a:pt x="36043" y="42676"/>
                  </a:cubicBezTo>
                  <a:cubicBezTo>
                    <a:pt x="36043" y="42676"/>
                    <a:pt x="36043" y="42615"/>
                    <a:pt x="36226" y="42584"/>
                  </a:cubicBezTo>
                  <a:cubicBezTo>
                    <a:pt x="36226" y="42584"/>
                    <a:pt x="36320" y="42557"/>
                    <a:pt x="36383" y="42557"/>
                  </a:cubicBezTo>
                  <a:close/>
                  <a:moveTo>
                    <a:pt x="29721" y="42706"/>
                  </a:moveTo>
                  <a:cubicBezTo>
                    <a:pt x="29934" y="42706"/>
                    <a:pt x="29934" y="42797"/>
                    <a:pt x="29539" y="42828"/>
                  </a:cubicBezTo>
                  <a:cubicBezTo>
                    <a:pt x="29326" y="42828"/>
                    <a:pt x="29326" y="42828"/>
                    <a:pt x="29326" y="42797"/>
                  </a:cubicBezTo>
                  <a:cubicBezTo>
                    <a:pt x="29326" y="42736"/>
                    <a:pt x="29539" y="42706"/>
                    <a:pt x="29721" y="42706"/>
                  </a:cubicBezTo>
                  <a:close/>
                  <a:moveTo>
                    <a:pt x="2156" y="42668"/>
                  </a:moveTo>
                  <a:cubicBezTo>
                    <a:pt x="2182" y="42668"/>
                    <a:pt x="2182" y="42691"/>
                    <a:pt x="2182" y="42736"/>
                  </a:cubicBezTo>
                  <a:cubicBezTo>
                    <a:pt x="2182" y="42797"/>
                    <a:pt x="2152" y="42828"/>
                    <a:pt x="1970" y="42828"/>
                  </a:cubicBezTo>
                  <a:cubicBezTo>
                    <a:pt x="1854" y="42854"/>
                    <a:pt x="1772" y="42865"/>
                    <a:pt x="1724" y="42865"/>
                  </a:cubicBezTo>
                  <a:cubicBezTo>
                    <a:pt x="1608" y="42865"/>
                    <a:pt x="1690" y="42801"/>
                    <a:pt x="1970" y="42736"/>
                  </a:cubicBezTo>
                  <a:cubicBezTo>
                    <a:pt x="2076" y="42691"/>
                    <a:pt x="2129" y="42668"/>
                    <a:pt x="2156" y="42668"/>
                  </a:cubicBezTo>
                  <a:close/>
                  <a:moveTo>
                    <a:pt x="8991" y="134"/>
                  </a:moveTo>
                  <a:cubicBezTo>
                    <a:pt x="8906" y="134"/>
                    <a:pt x="8875" y="155"/>
                    <a:pt x="8991" y="213"/>
                  </a:cubicBezTo>
                  <a:cubicBezTo>
                    <a:pt x="8991" y="274"/>
                    <a:pt x="8991" y="274"/>
                    <a:pt x="8596" y="274"/>
                  </a:cubicBezTo>
                  <a:cubicBezTo>
                    <a:pt x="8383" y="274"/>
                    <a:pt x="8201" y="274"/>
                    <a:pt x="8201" y="243"/>
                  </a:cubicBezTo>
                  <a:cubicBezTo>
                    <a:pt x="8201" y="183"/>
                    <a:pt x="8201" y="183"/>
                    <a:pt x="7806" y="183"/>
                  </a:cubicBezTo>
                  <a:cubicBezTo>
                    <a:pt x="7228" y="183"/>
                    <a:pt x="6620" y="335"/>
                    <a:pt x="6438" y="426"/>
                  </a:cubicBezTo>
                  <a:cubicBezTo>
                    <a:pt x="6423" y="471"/>
                    <a:pt x="6415" y="494"/>
                    <a:pt x="6388" y="494"/>
                  </a:cubicBezTo>
                  <a:cubicBezTo>
                    <a:pt x="6362" y="494"/>
                    <a:pt x="6316" y="471"/>
                    <a:pt x="6225" y="426"/>
                  </a:cubicBezTo>
                  <a:cubicBezTo>
                    <a:pt x="6225" y="365"/>
                    <a:pt x="6043" y="365"/>
                    <a:pt x="5830" y="365"/>
                  </a:cubicBezTo>
                  <a:cubicBezTo>
                    <a:pt x="5830" y="385"/>
                    <a:pt x="5810" y="392"/>
                    <a:pt x="5789" y="392"/>
                  </a:cubicBezTo>
                  <a:cubicBezTo>
                    <a:pt x="5749" y="392"/>
                    <a:pt x="5708" y="365"/>
                    <a:pt x="5830" y="365"/>
                  </a:cubicBezTo>
                  <a:cubicBezTo>
                    <a:pt x="5830" y="335"/>
                    <a:pt x="6043" y="335"/>
                    <a:pt x="6225" y="335"/>
                  </a:cubicBezTo>
                  <a:lnTo>
                    <a:pt x="6225" y="274"/>
                  </a:lnTo>
                  <a:cubicBezTo>
                    <a:pt x="6134" y="228"/>
                    <a:pt x="6035" y="205"/>
                    <a:pt x="5936" y="205"/>
                  </a:cubicBezTo>
                  <a:cubicBezTo>
                    <a:pt x="5837" y="205"/>
                    <a:pt x="5739" y="228"/>
                    <a:pt x="5647" y="274"/>
                  </a:cubicBezTo>
                  <a:cubicBezTo>
                    <a:pt x="5541" y="304"/>
                    <a:pt x="5488" y="319"/>
                    <a:pt x="5439" y="319"/>
                  </a:cubicBezTo>
                  <a:cubicBezTo>
                    <a:pt x="5389" y="319"/>
                    <a:pt x="5344" y="304"/>
                    <a:pt x="5252" y="274"/>
                  </a:cubicBezTo>
                  <a:cubicBezTo>
                    <a:pt x="5106" y="253"/>
                    <a:pt x="4973" y="217"/>
                    <a:pt x="4905" y="217"/>
                  </a:cubicBezTo>
                  <a:cubicBezTo>
                    <a:pt x="4875" y="217"/>
                    <a:pt x="4857" y="225"/>
                    <a:pt x="4857" y="243"/>
                  </a:cubicBezTo>
                  <a:cubicBezTo>
                    <a:pt x="4857" y="243"/>
                    <a:pt x="4462" y="243"/>
                    <a:pt x="4280" y="183"/>
                  </a:cubicBezTo>
                  <a:cubicBezTo>
                    <a:pt x="3885" y="183"/>
                    <a:pt x="3672" y="183"/>
                    <a:pt x="3672" y="243"/>
                  </a:cubicBezTo>
                  <a:cubicBezTo>
                    <a:pt x="3672" y="274"/>
                    <a:pt x="3489" y="274"/>
                    <a:pt x="3277" y="274"/>
                  </a:cubicBezTo>
                  <a:cubicBezTo>
                    <a:pt x="3094" y="274"/>
                    <a:pt x="2881" y="274"/>
                    <a:pt x="2881" y="304"/>
                  </a:cubicBezTo>
                  <a:cubicBezTo>
                    <a:pt x="2881" y="365"/>
                    <a:pt x="2669" y="395"/>
                    <a:pt x="2304" y="395"/>
                  </a:cubicBezTo>
                  <a:cubicBezTo>
                    <a:pt x="2126" y="423"/>
                    <a:pt x="2029" y="438"/>
                    <a:pt x="1955" y="438"/>
                  </a:cubicBezTo>
                  <a:cubicBezTo>
                    <a:pt x="1866" y="438"/>
                    <a:pt x="1813" y="415"/>
                    <a:pt x="1696" y="365"/>
                  </a:cubicBezTo>
                  <a:cubicBezTo>
                    <a:pt x="1696" y="335"/>
                    <a:pt x="1666" y="335"/>
                    <a:pt x="1574" y="335"/>
                  </a:cubicBezTo>
                  <a:cubicBezTo>
                    <a:pt x="1544" y="335"/>
                    <a:pt x="1514" y="304"/>
                    <a:pt x="1453" y="304"/>
                  </a:cubicBezTo>
                  <a:lnTo>
                    <a:pt x="1240" y="304"/>
                  </a:lnTo>
                  <a:cubicBezTo>
                    <a:pt x="1240" y="304"/>
                    <a:pt x="906" y="304"/>
                    <a:pt x="571" y="274"/>
                  </a:cubicBezTo>
                  <a:cubicBezTo>
                    <a:pt x="458" y="255"/>
                    <a:pt x="383" y="248"/>
                    <a:pt x="334" y="248"/>
                  </a:cubicBezTo>
                  <a:cubicBezTo>
                    <a:pt x="226" y="248"/>
                    <a:pt x="246" y="283"/>
                    <a:pt x="267" y="304"/>
                  </a:cubicBezTo>
                  <a:cubicBezTo>
                    <a:pt x="328" y="365"/>
                    <a:pt x="359" y="395"/>
                    <a:pt x="359" y="395"/>
                  </a:cubicBezTo>
                  <a:lnTo>
                    <a:pt x="237" y="395"/>
                  </a:lnTo>
                  <a:cubicBezTo>
                    <a:pt x="237" y="639"/>
                    <a:pt x="146" y="821"/>
                    <a:pt x="115" y="821"/>
                  </a:cubicBezTo>
                  <a:cubicBezTo>
                    <a:pt x="24" y="1094"/>
                    <a:pt x="24" y="1125"/>
                    <a:pt x="115" y="1155"/>
                  </a:cubicBezTo>
                  <a:cubicBezTo>
                    <a:pt x="146" y="1155"/>
                    <a:pt x="176" y="1246"/>
                    <a:pt x="176" y="1398"/>
                  </a:cubicBezTo>
                  <a:cubicBezTo>
                    <a:pt x="176" y="1581"/>
                    <a:pt x="176" y="1702"/>
                    <a:pt x="146" y="1915"/>
                  </a:cubicBezTo>
                  <a:cubicBezTo>
                    <a:pt x="146" y="2310"/>
                    <a:pt x="146" y="2705"/>
                    <a:pt x="115" y="2705"/>
                  </a:cubicBezTo>
                  <a:cubicBezTo>
                    <a:pt x="55" y="2888"/>
                    <a:pt x="115" y="3101"/>
                    <a:pt x="115" y="3101"/>
                  </a:cubicBezTo>
                  <a:cubicBezTo>
                    <a:pt x="146" y="3283"/>
                    <a:pt x="146" y="3496"/>
                    <a:pt x="115" y="4073"/>
                  </a:cubicBezTo>
                  <a:cubicBezTo>
                    <a:pt x="24" y="5076"/>
                    <a:pt x="24" y="5076"/>
                    <a:pt x="115" y="5076"/>
                  </a:cubicBezTo>
                  <a:cubicBezTo>
                    <a:pt x="146" y="5076"/>
                    <a:pt x="207" y="5076"/>
                    <a:pt x="115" y="5259"/>
                  </a:cubicBezTo>
                  <a:cubicBezTo>
                    <a:pt x="55" y="5471"/>
                    <a:pt x="115" y="5654"/>
                    <a:pt x="146" y="6049"/>
                  </a:cubicBezTo>
                  <a:cubicBezTo>
                    <a:pt x="207" y="6262"/>
                    <a:pt x="298" y="6262"/>
                    <a:pt x="328" y="6262"/>
                  </a:cubicBezTo>
                  <a:cubicBezTo>
                    <a:pt x="419" y="6262"/>
                    <a:pt x="419" y="6262"/>
                    <a:pt x="359" y="6657"/>
                  </a:cubicBezTo>
                  <a:cubicBezTo>
                    <a:pt x="359" y="6839"/>
                    <a:pt x="328" y="7052"/>
                    <a:pt x="298" y="7052"/>
                  </a:cubicBezTo>
                  <a:cubicBezTo>
                    <a:pt x="237" y="7052"/>
                    <a:pt x="237" y="6839"/>
                    <a:pt x="237" y="6839"/>
                  </a:cubicBezTo>
                  <a:lnTo>
                    <a:pt x="237" y="6657"/>
                  </a:lnTo>
                  <a:cubicBezTo>
                    <a:pt x="207" y="6657"/>
                    <a:pt x="146" y="6657"/>
                    <a:pt x="146" y="7052"/>
                  </a:cubicBezTo>
                  <a:cubicBezTo>
                    <a:pt x="115" y="7234"/>
                    <a:pt x="115" y="7417"/>
                    <a:pt x="146" y="7447"/>
                  </a:cubicBezTo>
                  <a:cubicBezTo>
                    <a:pt x="115" y="7629"/>
                    <a:pt x="115" y="8025"/>
                    <a:pt x="115" y="8420"/>
                  </a:cubicBezTo>
                  <a:cubicBezTo>
                    <a:pt x="115" y="8815"/>
                    <a:pt x="115" y="9392"/>
                    <a:pt x="55" y="9605"/>
                  </a:cubicBezTo>
                  <a:cubicBezTo>
                    <a:pt x="55" y="10000"/>
                    <a:pt x="55" y="10183"/>
                    <a:pt x="115" y="10183"/>
                  </a:cubicBezTo>
                  <a:cubicBezTo>
                    <a:pt x="176" y="10183"/>
                    <a:pt x="176" y="10395"/>
                    <a:pt x="146" y="10395"/>
                  </a:cubicBezTo>
                  <a:cubicBezTo>
                    <a:pt x="55" y="10578"/>
                    <a:pt x="24" y="13131"/>
                    <a:pt x="85" y="13344"/>
                  </a:cubicBezTo>
                  <a:lnTo>
                    <a:pt x="85" y="13739"/>
                  </a:lnTo>
                  <a:cubicBezTo>
                    <a:pt x="55" y="14134"/>
                    <a:pt x="55" y="15320"/>
                    <a:pt x="85" y="15502"/>
                  </a:cubicBezTo>
                  <a:lnTo>
                    <a:pt x="85" y="16079"/>
                  </a:lnTo>
                  <a:cubicBezTo>
                    <a:pt x="55" y="16475"/>
                    <a:pt x="55" y="16687"/>
                    <a:pt x="85" y="16870"/>
                  </a:cubicBezTo>
                  <a:cubicBezTo>
                    <a:pt x="146" y="17083"/>
                    <a:pt x="176" y="17083"/>
                    <a:pt x="146" y="17083"/>
                  </a:cubicBezTo>
                  <a:cubicBezTo>
                    <a:pt x="85" y="17083"/>
                    <a:pt x="85" y="17478"/>
                    <a:pt x="85" y="18268"/>
                  </a:cubicBezTo>
                  <a:cubicBezTo>
                    <a:pt x="85" y="18778"/>
                    <a:pt x="85" y="18946"/>
                    <a:pt x="103" y="18946"/>
                  </a:cubicBezTo>
                  <a:cubicBezTo>
                    <a:pt x="112" y="18946"/>
                    <a:pt x="126" y="18905"/>
                    <a:pt x="146" y="18845"/>
                  </a:cubicBezTo>
                  <a:lnTo>
                    <a:pt x="146" y="18845"/>
                  </a:lnTo>
                  <a:cubicBezTo>
                    <a:pt x="176" y="19636"/>
                    <a:pt x="146" y="19636"/>
                    <a:pt x="85" y="19636"/>
                  </a:cubicBezTo>
                  <a:cubicBezTo>
                    <a:pt x="67" y="19593"/>
                    <a:pt x="52" y="19575"/>
                    <a:pt x="42" y="19575"/>
                  </a:cubicBezTo>
                  <a:cubicBezTo>
                    <a:pt x="0" y="19575"/>
                    <a:pt x="24" y="19861"/>
                    <a:pt x="146" y="20031"/>
                  </a:cubicBezTo>
                  <a:cubicBezTo>
                    <a:pt x="207" y="20244"/>
                    <a:pt x="207" y="20608"/>
                    <a:pt x="176" y="20608"/>
                  </a:cubicBezTo>
                  <a:cubicBezTo>
                    <a:pt x="115" y="20608"/>
                    <a:pt x="115" y="20426"/>
                    <a:pt x="146" y="20213"/>
                  </a:cubicBezTo>
                  <a:lnTo>
                    <a:pt x="55" y="20213"/>
                  </a:lnTo>
                  <a:cubicBezTo>
                    <a:pt x="55" y="20426"/>
                    <a:pt x="55" y="20426"/>
                    <a:pt x="85" y="20608"/>
                  </a:cubicBezTo>
                  <a:cubicBezTo>
                    <a:pt x="85" y="20608"/>
                    <a:pt x="85" y="20821"/>
                    <a:pt x="115" y="21004"/>
                  </a:cubicBezTo>
                  <a:cubicBezTo>
                    <a:pt x="146" y="21110"/>
                    <a:pt x="169" y="21163"/>
                    <a:pt x="191" y="21163"/>
                  </a:cubicBezTo>
                  <a:cubicBezTo>
                    <a:pt x="214" y="21163"/>
                    <a:pt x="237" y="21110"/>
                    <a:pt x="267" y="21004"/>
                  </a:cubicBezTo>
                  <a:cubicBezTo>
                    <a:pt x="276" y="20951"/>
                    <a:pt x="282" y="20929"/>
                    <a:pt x="287" y="20929"/>
                  </a:cubicBezTo>
                  <a:cubicBezTo>
                    <a:pt x="298" y="20929"/>
                    <a:pt x="298" y="21065"/>
                    <a:pt x="298" y="21216"/>
                  </a:cubicBezTo>
                  <a:cubicBezTo>
                    <a:pt x="280" y="21444"/>
                    <a:pt x="253" y="21541"/>
                    <a:pt x="227" y="21541"/>
                  </a:cubicBezTo>
                  <a:cubicBezTo>
                    <a:pt x="207" y="21541"/>
                    <a:pt x="189" y="21489"/>
                    <a:pt x="176" y="21399"/>
                  </a:cubicBezTo>
                  <a:cubicBezTo>
                    <a:pt x="176" y="21216"/>
                    <a:pt x="115" y="21216"/>
                    <a:pt x="85" y="21216"/>
                  </a:cubicBezTo>
                  <a:cubicBezTo>
                    <a:pt x="55" y="21216"/>
                    <a:pt x="115" y="22189"/>
                    <a:pt x="207" y="22402"/>
                  </a:cubicBezTo>
                  <a:lnTo>
                    <a:pt x="176" y="22402"/>
                  </a:lnTo>
                  <a:cubicBezTo>
                    <a:pt x="115" y="22402"/>
                    <a:pt x="115" y="22797"/>
                    <a:pt x="115" y="23192"/>
                  </a:cubicBezTo>
                  <a:cubicBezTo>
                    <a:pt x="115" y="23587"/>
                    <a:pt x="115" y="23770"/>
                    <a:pt x="176" y="23770"/>
                  </a:cubicBezTo>
                  <a:cubicBezTo>
                    <a:pt x="207" y="23770"/>
                    <a:pt x="267" y="23770"/>
                    <a:pt x="267" y="23982"/>
                  </a:cubicBezTo>
                  <a:cubicBezTo>
                    <a:pt x="267" y="23770"/>
                    <a:pt x="298" y="23770"/>
                    <a:pt x="328" y="23770"/>
                  </a:cubicBezTo>
                  <a:cubicBezTo>
                    <a:pt x="328" y="23770"/>
                    <a:pt x="298" y="24165"/>
                    <a:pt x="237" y="24377"/>
                  </a:cubicBezTo>
                  <a:cubicBezTo>
                    <a:pt x="176" y="24773"/>
                    <a:pt x="115" y="25137"/>
                    <a:pt x="115" y="25928"/>
                  </a:cubicBezTo>
                  <a:cubicBezTo>
                    <a:pt x="115" y="26323"/>
                    <a:pt x="115" y="26931"/>
                    <a:pt x="55" y="27113"/>
                  </a:cubicBezTo>
                  <a:cubicBezTo>
                    <a:pt x="55" y="27508"/>
                    <a:pt x="55" y="27691"/>
                    <a:pt x="115" y="27721"/>
                  </a:cubicBezTo>
                  <a:lnTo>
                    <a:pt x="115" y="28116"/>
                  </a:lnTo>
                  <a:cubicBezTo>
                    <a:pt x="55" y="28298"/>
                    <a:pt x="55" y="28694"/>
                    <a:pt x="115" y="28694"/>
                  </a:cubicBezTo>
                  <a:cubicBezTo>
                    <a:pt x="146" y="28876"/>
                    <a:pt x="115" y="29089"/>
                    <a:pt x="115" y="29271"/>
                  </a:cubicBezTo>
                  <a:cubicBezTo>
                    <a:pt x="61" y="29506"/>
                    <a:pt x="39" y="29602"/>
                    <a:pt x="56" y="29602"/>
                  </a:cubicBezTo>
                  <a:cubicBezTo>
                    <a:pt x="67" y="29602"/>
                    <a:pt x="97" y="29558"/>
                    <a:pt x="146" y="29484"/>
                  </a:cubicBezTo>
                  <a:cubicBezTo>
                    <a:pt x="207" y="29484"/>
                    <a:pt x="237" y="29089"/>
                    <a:pt x="237" y="28876"/>
                  </a:cubicBezTo>
                  <a:lnTo>
                    <a:pt x="237" y="28298"/>
                  </a:lnTo>
                  <a:lnTo>
                    <a:pt x="298" y="28906"/>
                  </a:lnTo>
                  <a:cubicBezTo>
                    <a:pt x="298" y="29089"/>
                    <a:pt x="328" y="29484"/>
                    <a:pt x="389" y="29484"/>
                  </a:cubicBezTo>
                  <a:cubicBezTo>
                    <a:pt x="389" y="29484"/>
                    <a:pt x="419" y="29484"/>
                    <a:pt x="419" y="29697"/>
                  </a:cubicBezTo>
                  <a:cubicBezTo>
                    <a:pt x="419" y="29697"/>
                    <a:pt x="389" y="29697"/>
                    <a:pt x="328" y="29666"/>
                  </a:cubicBezTo>
                  <a:cubicBezTo>
                    <a:pt x="298" y="29484"/>
                    <a:pt x="237" y="29484"/>
                    <a:pt x="207" y="29484"/>
                  </a:cubicBezTo>
                  <a:cubicBezTo>
                    <a:pt x="115" y="29666"/>
                    <a:pt x="55" y="30274"/>
                    <a:pt x="146" y="30274"/>
                  </a:cubicBezTo>
                  <a:cubicBezTo>
                    <a:pt x="146" y="30457"/>
                    <a:pt x="146" y="30457"/>
                    <a:pt x="115" y="30669"/>
                  </a:cubicBezTo>
                  <a:cubicBezTo>
                    <a:pt x="55" y="30669"/>
                    <a:pt x="55" y="30852"/>
                    <a:pt x="146" y="31064"/>
                  </a:cubicBezTo>
                  <a:cubicBezTo>
                    <a:pt x="237" y="31247"/>
                    <a:pt x="237" y="31460"/>
                    <a:pt x="146" y="31642"/>
                  </a:cubicBezTo>
                  <a:cubicBezTo>
                    <a:pt x="55" y="32037"/>
                    <a:pt x="55" y="32827"/>
                    <a:pt x="115" y="32827"/>
                  </a:cubicBezTo>
                  <a:cubicBezTo>
                    <a:pt x="207" y="32827"/>
                    <a:pt x="207" y="33405"/>
                    <a:pt x="146" y="33618"/>
                  </a:cubicBezTo>
                  <a:cubicBezTo>
                    <a:pt x="115" y="33800"/>
                    <a:pt x="115" y="34013"/>
                    <a:pt x="146" y="34195"/>
                  </a:cubicBezTo>
                  <a:cubicBezTo>
                    <a:pt x="115" y="34195"/>
                    <a:pt x="55" y="34378"/>
                    <a:pt x="115" y="34590"/>
                  </a:cubicBezTo>
                  <a:cubicBezTo>
                    <a:pt x="115" y="34590"/>
                    <a:pt x="115" y="34671"/>
                    <a:pt x="124" y="34671"/>
                  </a:cubicBezTo>
                  <a:cubicBezTo>
                    <a:pt x="129" y="34671"/>
                    <a:pt x="136" y="34651"/>
                    <a:pt x="146" y="34590"/>
                  </a:cubicBezTo>
                  <a:cubicBezTo>
                    <a:pt x="146" y="34590"/>
                    <a:pt x="207" y="34773"/>
                    <a:pt x="237" y="34986"/>
                  </a:cubicBezTo>
                  <a:cubicBezTo>
                    <a:pt x="237" y="34803"/>
                    <a:pt x="267" y="34803"/>
                    <a:pt x="328" y="34803"/>
                  </a:cubicBezTo>
                  <a:cubicBezTo>
                    <a:pt x="359" y="34803"/>
                    <a:pt x="328" y="35563"/>
                    <a:pt x="176" y="35958"/>
                  </a:cubicBezTo>
                  <a:lnTo>
                    <a:pt x="115" y="36353"/>
                  </a:lnTo>
                  <a:lnTo>
                    <a:pt x="176" y="36353"/>
                  </a:lnTo>
                  <a:cubicBezTo>
                    <a:pt x="176" y="36566"/>
                    <a:pt x="176" y="36748"/>
                    <a:pt x="146" y="36748"/>
                  </a:cubicBezTo>
                  <a:cubicBezTo>
                    <a:pt x="85" y="36748"/>
                    <a:pt x="85" y="36748"/>
                    <a:pt x="85" y="36961"/>
                  </a:cubicBezTo>
                  <a:cubicBezTo>
                    <a:pt x="85" y="36961"/>
                    <a:pt x="85" y="37144"/>
                    <a:pt x="146" y="37144"/>
                  </a:cubicBezTo>
                  <a:cubicBezTo>
                    <a:pt x="237" y="37144"/>
                    <a:pt x="237" y="37144"/>
                    <a:pt x="176" y="37356"/>
                  </a:cubicBezTo>
                  <a:cubicBezTo>
                    <a:pt x="115" y="37539"/>
                    <a:pt x="115" y="37721"/>
                    <a:pt x="176" y="37934"/>
                  </a:cubicBezTo>
                  <a:cubicBezTo>
                    <a:pt x="267" y="37934"/>
                    <a:pt x="267" y="37934"/>
                    <a:pt x="176" y="38116"/>
                  </a:cubicBezTo>
                  <a:cubicBezTo>
                    <a:pt x="146" y="38116"/>
                    <a:pt x="115" y="38329"/>
                    <a:pt x="115" y="38511"/>
                  </a:cubicBezTo>
                  <a:lnTo>
                    <a:pt x="146" y="38511"/>
                  </a:lnTo>
                  <a:cubicBezTo>
                    <a:pt x="237" y="38511"/>
                    <a:pt x="237" y="38724"/>
                    <a:pt x="176" y="38907"/>
                  </a:cubicBezTo>
                  <a:cubicBezTo>
                    <a:pt x="146" y="38907"/>
                    <a:pt x="146" y="39119"/>
                    <a:pt x="176" y="39514"/>
                  </a:cubicBezTo>
                  <a:cubicBezTo>
                    <a:pt x="176" y="39910"/>
                    <a:pt x="176" y="40092"/>
                    <a:pt x="146" y="40092"/>
                  </a:cubicBezTo>
                  <a:cubicBezTo>
                    <a:pt x="55" y="40092"/>
                    <a:pt x="55" y="40092"/>
                    <a:pt x="146" y="40305"/>
                  </a:cubicBezTo>
                  <a:cubicBezTo>
                    <a:pt x="176" y="40487"/>
                    <a:pt x="176" y="40487"/>
                    <a:pt x="146" y="40882"/>
                  </a:cubicBezTo>
                  <a:cubicBezTo>
                    <a:pt x="85" y="41065"/>
                    <a:pt x="85" y="41065"/>
                    <a:pt x="146" y="41277"/>
                  </a:cubicBezTo>
                  <a:cubicBezTo>
                    <a:pt x="237" y="41277"/>
                    <a:pt x="267" y="41277"/>
                    <a:pt x="267" y="41095"/>
                  </a:cubicBezTo>
                  <a:cubicBezTo>
                    <a:pt x="267" y="40882"/>
                    <a:pt x="267" y="40882"/>
                    <a:pt x="328" y="40882"/>
                  </a:cubicBezTo>
                  <a:lnTo>
                    <a:pt x="328" y="41277"/>
                  </a:lnTo>
                  <a:cubicBezTo>
                    <a:pt x="328" y="41331"/>
                    <a:pt x="328" y="41382"/>
                    <a:pt x="329" y="41435"/>
                  </a:cubicBezTo>
                  <a:lnTo>
                    <a:pt x="329" y="41435"/>
                  </a:lnTo>
                  <a:cubicBezTo>
                    <a:pt x="335" y="41404"/>
                    <a:pt x="356" y="41355"/>
                    <a:pt x="389" y="41277"/>
                  </a:cubicBezTo>
                  <a:lnTo>
                    <a:pt x="389" y="41277"/>
                  </a:lnTo>
                  <a:cubicBezTo>
                    <a:pt x="395" y="41279"/>
                    <a:pt x="400" y="41280"/>
                    <a:pt x="406" y="41280"/>
                  </a:cubicBezTo>
                  <a:cubicBezTo>
                    <a:pt x="480" y="41280"/>
                    <a:pt x="480" y="41083"/>
                    <a:pt x="480" y="40913"/>
                  </a:cubicBezTo>
                  <a:cubicBezTo>
                    <a:pt x="480" y="40700"/>
                    <a:pt x="480" y="40700"/>
                    <a:pt x="511" y="40700"/>
                  </a:cubicBezTo>
                  <a:cubicBezTo>
                    <a:pt x="571" y="40700"/>
                    <a:pt x="602" y="40518"/>
                    <a:pt x="602" y="40305"/>
                  </a:cubicBezTo>
                  <a:cubicBezTo>
                    <a:pt x="602" y="40122"/>
                    <a:pt x="602" y="40122"/>
                    <a:pt x="571" y="40122"/>
                  </a:cubicBezTo>
                  <a:cubicBezTo>
                    <a:pt x="560" y="40155"/>
                    <a:pt x="551" y="40169"/>
                    <a:pt x="545" y="40169"/>
                  </a:cubicBezTo>
                  <a:cubicBezTo>
                    <a:pt x="514" y="40169"/>
                    <a:pt x="527" y="39877"/>
                    <a:pt x="602" y="39727"/>
                  </a:cubicBezTo>
                  <a:cubicBezTo>
                    <a:pt x="663" y="39545"/>
                    <a:pt x="663" y="39545"/>
                    <a:pt x="571" y="39514"/>
                  </a:cubicBezTo>
                  <a:cubicBezTo>
                    <a:pt x="480" y="39514"/>
                    <a:pt x="480" y="39119"/>
                    <a:pt x="571" y="38937"/>
                  </a:cubicBezTo>
                  <a:lnTo>
                    <a:pt x="571" y="38542"/>
                  </a:lnTo>
                  <a:cubicBezTo>
                    <a:pt x="571" y="38359"/>
                    <a:pt x="511" y="38359"/>
                    <a:pt x="480" y="38329"/>
                  </a:cubicBezTo>
                  <a:cubicBezTo>
                    <a:pt x="389" y="38329"/>
                    <a:pt x="389" y="38329"/>
                    <a:pt x="419" y="38147"/>
                  </a:cubicBezTo>
                  <a:cubicBezTo>
                    <a:pt x="480" y="37964"/>
                    <a:pt x="511" y="37964"/>
                    <a:pt x="511" y="37964"/>
                  </a:cubicBezTo>
                  <a:cubicBezTo>
                    <a:pt x="571" y="37964"/>
                    <a:pt x="571" y="37752"/>
                    <a:pt x="571" y="37569"/>
                  </a:cubicBezTo>
                  <a:cubicBezTo>
                    <a:pt x="571" y="37356"/>
                    <a:pt x="571" y="36961"/>
                    <a:pt x="511" y="36961"/>
                  </a:cubicBezTo>
                  <a:lnTo>
                    <a:pt x="571" y="36961"/>
                  </a:lnTo>
                  <a:cubicBezTo>
                    <a:pt x="571" y="36779"/>
                    <a:pt x="602" y="36779"/>
                    <a:pt x="571" y="36779"/>
                  </a:cubicBezTo>
                  <a:cubicBezTo>
                    <a:pt x="571" y="36779"/>
                    <a:pt x="571" y="36566"/>
                    <a:pt x="602" y="36171"/>
                  </a:cubicBezTo>
                  <a:cubicBezTo>
                    <a:pt x="644" y="35896"/>
                    <a:pt x="613" y="35532"/>
                    <a:pt x="559" y="35532"/>
                  </a:cubicBezTo>
                  <a:cubicBezTo>
                    <a:pt x="536" y="35532"/>
                    <a:pt x="508" y="35601"/>
                    <a:pt x="480" y="35776"/>
                  </a:cubicBezTo>
                  <a:lnTo>
                    <a:pt x="480" y="35593"/>
                  </a:lnTo>
                  <a:cubicBezTo>
                    <a:pt x="480" y="35381"/>
                    <a:pt x="450" y="35381"/>
                    <a:pt x="450" y="35381"/>
                  </a:cubicBezTo>
                  <a:cubicBezTo>
                    <a:pt x="389" y="35381"/>
                    <a:pt x="389" y="35198"/>
                    <a:pt x="389" y="34986"/>
                  </a:cubicBezTo>
                  <a:lnTo>
                    <a:pt x="480" y="34986"/>
                  </a:lnTo>
                  <a:cubicBezTo>
                    <a:pt x="505" y="35028"/>
                    <a:pt x="527" y="35047"/>
                    <a:pt x="545" y="35047"/>
                  </a:cubicBezTo>
                  <a:cubicBezTo>
                    <a:pt x="619" y="35047"/>
                    <a:pt x="638" y="34760"/>
                    <a:pt x="541" y="34590"/>
                  </a:cubicBezTo>
                  <a:lnTo>
                    <a:pt x="571" y="34590"/>
                  </a:lnTo>
                  <a:cubicBezTo>
                    <a:pt x="632" y="34590"/>
                    <a:pt x="632" y="34408"/>
                    <a:pt x="571" y="34013"/>
                  </a:cubicBezTo>
                  <a:cubicBezTo>
                    <a:pt x="571" y="33830"/>
                    <a:pt x="480" y="33618"/>
                    <a:pt x="450" y="33618"/>
                  </a:cubicBezTo>
                  <a:cubicBezTo>
                    <a:pt x="389" y="33618"/>
                    <a:pt x="389" y="33405"/>
                    <a:pt x="389" y="33405"/>
                  </a:cubicBezTo>
                  <a:cubicBezTo>
                    <a:pt x="389" y="33223"/>
                    <a:pt x="389" y="33223"/>
                    <a:pt x="450" y="33223"/>
                  </a:cubicBezTo>
                  <a:cubicBezTo>
                    <a:pt x="541" y="33223"/>
                    <a:pt x="541" y="32827"/>
                    <a:pt x="450" y="32645"/>
                  </a:cubicBezTo>
                  <a:lnTo>
                    <a:pt x="480" y="32645"/>
                  </a:lnTo>
                  <a:cubicBezTo>
                    <a:pt x="541" y="32645"/>
                    <a:pt x="571" y="32432"/>
                    <a:pt x="541" y="31460"/>
                  </a:cubicBezTo>
                  <a:cubicBezTo>
                    <a:pt x="541" y="30669"/>
                    <a:pt x="541" y="30092"/>
                    <a:pt x="571" y="30092"/>
                  </a:cubicBezTo>
                  <a:cubicBezTo>
                    <a:pt x="632" y="30092"/>
                    <a:pt x="541" y="29302"/>
                    <a:pt x="450" y="28906"/>
                  </a:cubicBezTo>
                  <a:cubicBezTo>
                    <a:pt x="480" y="28906"/>
                    <a:pt x="480" y="28694"/>
                    <a:pt x="480" y="28298"/>
                  </a:cubicBezTo>
                  <a:cubicBezTo>
                    <a:pt x="480" y="27721"/>
                    <a:pt x="480" y="27721"/>
                    <a:pt x="541" y="27721"/>
                  </a:cubicBezTo>
                  <a:cubicBezTo>
                    <a:pt x="579" y="27809"/>
                    <a:pt x="601" y="27861"/>
                    <a:pt x="607" y="27861"/>
                  </a:cubicBezTo>
                  <a:cubicBezTo>
                    <a:pt x="617" y="27861"/>
                    <a:pt x="594" y="27757"/>
                    <a:pt x="541" y="27508"/>
                  </a:cubicBezTo>
                  <a:cubicBezTo>
                    <a:pt x="452" y="27330"/>
                    <a:pt x="508" y="26747"/>
                    <a:pt x="567" y="26747"/>
                  </a:cubicBezTo>
                  <a:cubicBezTo>
                    <a:pt x="568" y="26747"/>
                    <a:pt x="570" y="26748"/>
                    <a:pt x="571" y="26748"/>
                  </a:cubicBezTo>
                  <a:cubicBezTo>
                    <a:pt x="632" y="26748"/>
                    <a:pt x="632" y="26536"/>
                    <a:pt x="632" y="26140"/>
                  </a:cubicBezTo>
                  <a:cubicBezTo>
                    <a:pt x="571" y="25958"/>
                    <a:pt x="602" y="25563"/>
                    <a:pt x="602" y="25168"/>
                  </a:cubicBezTo>
                  <a:cubicBezTo>
                    <a:pt x="602" y="24560"/>
                    <a:pt x="602" y="24560"/>
                    <a:pt x="511" y="24560"/>
                  </a:cubicBezTo>
                  <a:cubicBezTo>
                    <a:pt x="419" y="24560"/>
                    <a:pt x="419" y="24377"/>
                    <a:pt x="419" y="23982"/>
                  </a:cubicBezTo>
                  <a:cubicBezTo>
                    <a:pt x="419" y="23770"/>
                    <a:pt x="419" y="23587"/>
                    <a:pt x="450" y="23587"/>
                  </a:cubicBezTo>
                  <a:cubicBezTo>
                    <a:pt x="450" y="23587"/>
                    <a:pt x="511" y="23405"/>
                    <a:pt x="511" y="23192"/>
                  </a:cubicBezTo>
                  <a:cubicBezTo>
                    <a:pt x="511" y="23010"/>
                    <a:pt x="511" y="22797"/>
                    <a:pt x="541" y="22797"/>
                  </a:cubicBezTo>
                  <a:cubicBezTo>
                    <a:pt x="541" y="22797"/>
                    <a:pt x="602" y="22615"/>
                    <a:pt x="602" y="22219"/>
                  </a:cubicBezTo>
                  <a:cubicBezTo>
                    <a:pt x="602" y="21824"/>
                    <a:pt x="602" y="21429"/>
                    <a:pt x="632" y="21429"/>
                  </a:cubicBezTo>
                  <a:cubicBezTo>
                    <a:pt x="632" y="21216"/>
                    <a:pt x="632" y="21216"/>
                    <a:pt x="602" y="21216"/>
                  </a:cubicBezTo>
                  <a:cubicBezTo>
                    <a:pt x="541" y="21216"/>
                    <a:pt x="511" y="21034"/>
                    <a:pt x="541" y="20244"/>
                  </a:cubicBezTo>
                  <a:cubicBezTo>
                    <a:pt x="541" y="19849"/>
                    <a:pt x="541" y="19271"/>
                    <a:pt x="511" y="19271"/>
                  </a:cubicBezTo>
                  <a:cubicBezTo>
                    <a:pt x="511" y="19058"/>
                    <a:pt x="511" y="19058"/>
                    <a:pt x="571" y="19058"/>
                  </a:cubicBezTo>
                  <a:cubicBezTo>
                    <a:pt x="632" y="19058"/>
                    <a:pt x="632" y="18663"/>
                    <a:pt x="571" y="18268"/>
                  </a:cubicBezTo>
                  <a:cubicBezTo>
                    <a:pt x="511" y="18268"/>
                    <a:pt x="511" y="18086"/>
                    <a:pt x="571" y="17873"/>
                  </a:cubicBezTo>
                  <a:cubicBezTo>
                    <a:pt x="571" y="17873"/>
                    <a:pt x="571" y="17690"/>
                    <a:pt x="511" y="17478"/>
                  </a:cubicBezTo>
                  <a:cubicBezTo>
                    <a:pt x="480" y="17295"/>
                    <a:pt x="480" y="17295"/>
                    <a:pt x="511" y="16900"/>
                  </a:cubicBezTo>
                  <a:cubicBezTo>
                    <a:pt x="571" y="16900"/>
                    <a:pt x="571" y="16718"/>
                    <a:pt x="571" y="16505"/>
                  </a:cubicBezTo>
                  <a:cubicBezTo>
                    <a:pt x="511" y="16110"/>
                    <a:pt x="511" y="13952"/>
                    <a:pt x="571" y="13769"/>
                  </a:cubicBezTo>
                  <a:cubicBezTo>
                    <a:pt x="511" y="13557"/>
                    <a:pt x="511" y="13557"/>
                    <a:pt x="511" y="13374"/>
                  </a:cubicBezTo>
                  <a:cubicBezTo>
                    <a:pt x="602" y="13161"/>
                    <a:pt x="571" y="12979"/>
                    <a:pt x="480" y="12979"/>
                  </a:cubicBezTo>
                  <a:lnTo>
                    <a:pt x="480" y="13161"/>
                  </a:lnTo>
                  <a:lnTo>
                    <a:pt x="480" y="13374"/>
                  </a:lnTo>
                  <a:cubicBezTo>
                    <a:pt x="389" y="13344"/>
                    <a:pt x="389" y="12766"/>
                    <a:pt x="511" y="12766"/>
                  </a:cubicBezTo>
                  <a:cubicBezTo>
                    <a:pt x="602" y="12584"/>
                    <a:pt x="602" y="12584"/>
                    <a:pt x="511" y="12371"/>
                  </a:cubicBezTo>
                  <a:cubicBezTo>
                    <a:pt x="450" y="12189"/>
                    <a:pt x="450" y="11976"/>
                    <a:pt x="511" y="11794"/>
                  </a:cubicBezTo>
                  <a:cubicBezTo>
                    <a:pt x="602" y="11794"/>
                    <a:pt x="602" y="11794"/>
                    <a:pt x="511" y="11581"/>
                  </a:cubicBezTo>
                  <a:cubicBezTo>
                    <a:pt x="359" y="11186"/>
                    <a:pt x="298" y="10608"/>
                    <a:pt x="480" y="10608"/>
                  </a:cubicBezTo>
                  <a:cubicBezTo>
                    <a:pt x="571" y="10608"/>
                    <a:pt x="602" y="10426"/>
                    <a:pt x="602" y="10213"/>
                  </a:cubicBezTo>
                  <a:cubicBezTo>
                    <a:pt x="602" y="10031"/>
                    <a:pt x="571" y="10031"/>
                    <a:pt x="541" y="10031"/>
                  </a:cubicBezTo>
                  <a:cubicBezTo>
                    <a:pt x="518" y="10076"/>
                    <a:pt x="501" y="10097"/>
                    <a:pt x="490" y="10097"/>
                  </a:cubicBezTo>
                  <a:cubicBezTo>
                    <a:pt x="456" y="10097"/>
                    <a:pt x="473" y="9909"/>
                    <a:pt x="541" y="9636"/>
                  </a:cubicBezTo>
                  <a:cubicBezTo>
                    <a:pt x="663" y="9028"/>
                    <a:pt x="663" y="8633"/>
                    <a:pt x="571" y="8055"/>
                  </a:cubicBezTo>
                  <a:cubicBezTo>
                    <a:pt x="506" y="7489"/>
                    <a:pt x="488" y="7017"/>
                    <a:pt x="516" y="7017"/>
                  </a:cubicBezTo>
                  <a:cubicBezTo>
                    <a:pt x="527" y="7017"/>
                    <a:pt x="545" y="7092"/>
                    <a:pt x="571" y="7265"/>
                  </a:cubicBezTo>
                  <a:cubicBezTo>
                    <a:pt x="617" y="7462"/>
                    <a:pt x="640" y="7561"/>
                    <a:pt x="647" y="7561"/>
                  </a:cubicBezTo>
                  <a:cubicBezTo>
                    <a:pt x="655" y="7561"/>
                    <a:pt x="647" y="7462"/>
                    <a:pt x="632" y="7265"/>
                  </a:cubicBezTo>
                  <a:lnTo>
                    <a:pt x="632" y="6292"/>
                  </a:lnTo>
                  <a:cubicBezTo>
                    <a:pt x="632" y="6079"/>
                    <a:pt x="571" y="5897"/>
                    <a:pt x="541" y="5897"/>
                  </a:cubicBezTo>
                  <a:cubicBezTo>
                    <a:pt x="632" y="5684"/>
                    <a:pt x="663" y="5289"/>
                    <a:pt x="571" y="4894"/>
                  </a:cubicBezTo>
                  <a:lnTo>
                    <a:pt x="571" y="4499"/>
                  </a:lnTo>
                  <a:cubicBezTo>
                    <a:pt x="571" y="4316"/>
                    <a:pt x="571" y="4316"/>
                    <a:pt x="541" y="4104"/>
                  </a:cubicBezTo>
                  <a:cubicBezTo>
                    <a:pt x="480" y="3921"/>
                    <a:pt x="541" y="3708"/>
                    <a:pt x="571" y="3526"/>
                  </a:cubicBezTo>
                  <a:cubicBezTo>
                    <a:pt x="632" y="3313"/>
                    <a:pt x="663" y="3131"/>
                    <a:pt x="632" y="3131"/>
                  </a:cubicBezTo>
                  <a:cubicBezTo>
                    <a:pt x="571" y="3131"/>
                    <a:pt x="541" y="2736"/>
                    <a:pt x="480" y="2523"/>
                  </a:cubicBezTo>
                  <a:cubicBezTo>
                    <a:pt x="459" y="2395"/>
                    <a:pt x="468" y="2252"/>
                    <a:pt x="496" y="2252"/>
                  </a:cubicBezTo>
                  <a:cubicBezTo>
                    <a:pt x="508" y="2252"/>
                    <a:pt x="523" y="2277"/>
                    <a:pt x="541" y="2341"/>
                  </a:cubicBezTo>
                  <a:cubicBezTo>
                    <a:pt x="571" y="2341"/>
                    <a:pt x="571" y="2341"/>
                    <a:pt x="632" y="1946"/>
                  </a:cubicBezTo>
                  <a:cubicBezTo>
                    <a:pt x="632" y="1733"/>
                    <a:pt x="632" y="1368"/>
                    <a:pt x="571" y="1368"/>
                  </a:cubicBezTo>
                  <a:cubicBezTo>
                    <a:pt x="571" y="1338"/>
                    <a:pt x="541" y="1094"/>
                    <a:pt x="541" y="790"/>
                  </a:cubicBezTo>
                  <a:cubicBezTo>
                    <a:pt x="906" y="790"/>
                    <a:pt x="1331" y="790"/>
                    <a:pt x="1422" y="821"/>
                  </a:cubicBezTo>
                  <a:lnTo>
                    <a:pt x="1818" y="821"/>
                  </a:lnTo>
                  <a:cubicBezTo>
                    <a:pt x="2030" y="821"/>
                    <a:pt x="2213" y="790"/>
                    <a:pt x="2426" y="790"/>
                  </a:cubicBezTo>
                  <a:cubicBezTo>
                    <a:pt x="2426" y="790"/>
                    <a:pt x="2608" y="790"/>
                    <a:pt x="2821" y="730"/>
                  </a:cubicBezTo>
                  <a:cubicBezTo>
                    <a:pt x="3003" y="730"/>
                    <a:pt x="3216" y="730"/>
                    <a:pt x="3216" y="790"/>
                  </a:cubicBezTo>
                  <a:cubicBezTo>
                    <a:pt x="3307" y="745"/>
                    <a:pt x="3353" y="722"/>
                    <a:pt x="3402" y="722"/>
                  </a:cubicBezTo>
                  <a:cubicBezTo>
                    <a:pt x="3451" y="722"/>
                    <a:pt x="3505" y="745"/>
                    <a:pt x="3611" y="790"/>
                  </a:cubicBezTo>
                  <a:cubicBezTo>
                    <a:pt x="3611" y="836"/>
                    <a:pt x="3611" y="859"/>
                    <a:pt x="3634" y="859"/>
                  </a:cubicBezTo>
                  <a:cubicBezTo>
                    <a:pt x="3657" y="859"/>
                    <a:pt x="3702" y="836"/>
                    <a:pt x="3793" y="790"/>
                  </a:cubicBezTo>
                  <a:cubicBezTo>
                    <a:pt x="3900" y="760"/>
                    <a:pt x="3953" y="745"/>
                    <a:pt x="4002" y="745"/>
                  </a:cubicBezTo>
                  <a:cubicBezTo>
                    <a:pt x="4052" y="745"/>
                    <a:pt x="4097" y="760"/>
                    <a:pt x="4189" y="790"/>
                  </a:cubicBezTo>
                  <a:cubicBezTo>
                    <a:pt x="4189" y="806"/>
                    <a:pt x="4234" y="813"/>
                    <a:pt x="4283" y="813"/>
                  </a:cubicBezTo>
                  <a:cubicBezTo>
                    <a:pt x="4333" y="813"/>
                    <a:pt x="4386" y="806"/>
                    <a:pt x="4401" y="790"/>
                  </a:cubicBezTo>
                  <a:cubicBezTo>
                    <a:pt x="4520" y="731"/>
                    <a:pt x="4819" y="685"/>
                    <a:pt x="5014" y="685"/>
                  </a:cubicBezTo>
                  <a:cubicBezTo>
                    <a:pt x="5118" y="685"/>
                    <a:pt x="5192" y="698"/>
                    <a:pt x="5192" y="730"/>
                  </a:cubicBezTo>
                  <a:cubicBezTo>
                    <a:pt x="5192" y="730"/>
                    <a:pt x="5374" y="730"/>
                    <a:pt x="5587" y="699"/>
                  </a:cubicBezTo>
                  <a:cubicBezTo>
                    <a:pt x="5678" y="654"/>
                    <a:pt x="5723" y="631"/>
                    <a:pt x="5746" y="631"/>
                  </a:cubicBezTo>
                  <a:cubicBezTo>
                    <a:pt x="5769" y="631"/>
                    <a:pt x="5769" y="654"/>
                    <a:pt x="5769" y="699"/>
                  </a:cubicBezTo>
                  <a:cubicBezTo>
                    <a:pt x="5860" y="745"/>
                    <a:pt x="5959" y="768"/>
                    <a:pt x="6058" y="768"/>
                  </a:cubicBezTo>
                  <a:cubicBezTo>
                    <a:pt x="6157" y="768"/>
                    <a:pt x="6255" y="745"/>
                    <a:pt x="6347" y="699"/>
                  </a:cubicBezTo>
                  <a:cubicBezTo>
                    <a:pt x="6347" y="699"/>
                    <a:pt x="6441" y="672"/>
                    <a:pt x="6558" y="672"/>
                  </a:cubicBezTo>
                  <a:cubicBezTo>
                    <a:pt x="6617" y="672"/>
                    <a:pt x="6681" y="679"/>
                    <a:pt x="6742" y="699"/>
                  </a:cubicBezTo>
                  <a:cubicBezTo>
                    <a:pt x="6982" y="718"/>
                    <a:pt x="7514" y="747"/>
                    <a:pt x="7853" y="747"/>
                  </a:cubicBezTo>
                  <a:cubicBezTo>
                    <a:pt x="8072" y="747"/>
                    <a:pt x="8212" y="735"/>
                    <a:pt x="8140" y="699"/>
                  </a:cubicBezTo>
                  <a:lnTo>
                    <a:pt x="8535" y="699"/>
                  </a:lnTo>
                  <a:cubicBezTo>
                    <a:pt x="8733" y="730"/>
                    <a:pt x="8877" y="745"/>
                    <a:pt x="8999" y="745"/>
                  </a:cubicBezTo>
                  <a:cubicBezTo>
                    <a:pt x="9120" y="745"/>
                    <a:pt x="9219" y="730"/>
                    <a:pt x="9325" y="699"/>
                  </a:cubicBezTo>
                  <a:lnTo>
                    <a:pt x="9508" y="669"/>
                  </a:lnTo>
                  <a:cubicBezTo>
                    <a:pt x="9508" y="699"/>
                    <a:pt x="9721" y="730"/>
                    <a:pt x="9903" y="730"/>
                  </a:cubicBezTo>
                  <a:cubicBezTo>
                    <a:pt x="10116" y="730"/>
                    <a:pt x="10116" y="730"/>
                    <a:pt x="10116" y="699"/>
                  </a:cubicBezTo>
                  <a:cubicBezTo>
                    <a:pt x="9903" y="639"/>
                    <a:pt x="10116" y="639"/>
                    <a:pt x="10298" y="639"/>
                  </a:cubicBezTo>
                  <a:cubicBezTo>
                    <a:pt x="10511" y="639"/>
                    <a:pt x="10693" y="699"/>
                    <a:pt x="10693" y="730"/>
                  </a:cubicBezTo>
                  <a:lnTo>
                    <a:pt x="10876" y="730"/>
                  </a:lnTo>
                  <a:cubicBezTo>
                    <a:pt x="10892" y="680"/>
                    <a:pt x="10955" y="657"/>
                    <a:pt x="11008" y="657"/>
                  </a:cubicBezTo>
                  <a:cubicBezTo>
                    <a:pt x="11051" y="657"/>
                    <a:pt x="11088" y="672"/>
                    <a:pt x="11088" y="699"/>
                  </a:cubicBezTo>
                  <a:cubicBezTo>
                    <a:pt x="11271" y="730"/>
                    <a:pt x="11483" y="730"/>
                    <a:pt x="11666" y="730"/>
                  </a:cubicBezTo>
                  <a:cubicBezTo>
                    <a:pt x="11666" y="720"/>
                    <a:pt x="11689" y="716"/>
                    <a:pt x="11713" y="716"/>
                  </a:cubicBezTo>
                  <a:cubicBezTo>
                    <a:pt x="11760" y="716"/>
                    <a:pt x="11808" y="730"/>
                    <a:pt x="11666" y="730"/>
                  </a:cubicBezTo>
                  <a:lnTo>
                    <a:pt x="11666" y="790"/>
                  </a:lnTo>
                  <a:cubicBezTo>
                    <a:pt x="11723" y="799"/>
                    <a:pt x="11765" y="802"/>
                    <a:pt x="11795" y="802"/>
                  </a:cubicBezTo>
                  <a:cubicBezTo>
                    <a:pt x="11879" y="802"/>
                    <a:pt x="11879" y="774"/>
                    <a:pt x="11879" y="730"/>
                  </a:cubicBezTo>
                  <a:lnTo>
                    <a:pt x="12274" y="730"/>
                  </a:lnTo>
                  <a:cubicBezTo>
                    <a:pt x="12456" y="730"/>
                    <a:pt x="12669" y="730"/>
                    <a:pt x="12456" y="699"/>
                  </a:cubicBezTo>
                  <a:cubicBezTo>
                    <a:pt x="12456" y="639"/>
                    <a:pt x="12456" y="608"/>
                    <a:pt x="12669" y="608"/>
                  </a:cubicBezTo>
                  <a:cubicBezTo>
                    <a:pt x="12669" y="588"/>
                    <a:pt x="12689" y="581"/>
                    <a:pt x="12709" y="581"/>
                  </a:cubicBezTo>
                  <a:cubicBezTo>
                    <a:pt x="12750" y="581"/>
                    <a:pt x="12790" y="608"/>
                    <a:pt x="12669" y="608"/>
                  </a:cubicBezTo>
                  <a:cubicBezTo>
                    <a:pt x="12669" y="639"/>
                    <a:pt x="12669" y="699"/>
                    <a:pt x="12851" y="699"/>
                  </a:cubicBezTo>
                  <a:cubicBezTo>
                    <a:pt x="13064" y="699"/>
                    <a:pt x="13064" y="730"/>
                    <a:pt x="13064" y="730"/>
                  </a:cubicBezTo>
                  <a:cubicBezTo>
                    <a:pt x="12968" y="771"/>
                    <a:pt x="13076" y="787"/>
                    <a:pt x="13244" y="787"/>
                  </a:cubicBezTo>
                  <a:cubicBezTo>
                    <a:pt x="13447" y="787"/>
                    <a:pt x="13738" y="763"/>
                    <a:pt x="13854" y="730"/>
                  </a:cubicBezTo>
                  <a:cubicBezTo>
                    <a:pt x="14052" y="684"/>
                    <a:pt x="14196" y="661"/>
                    <a:pt x="14291" y="661"/>
                  </a:cubicBezTo>
                  <a:cubicBezTo>
                    <a:pt x="14386" y="661"/>
                    <a:pt x="14432" y="684"/>
                    <a:pt x="14432" y="730"/>
                  </a:cubicBezTo>
                  <a:cubicBezTo>
                    <a:pt x="14432" y="756"/>
                    <a:pt x="14464" y="767"/>
                    <a:pt x="14514" y="767"/>
                  </a:cubicBezTo>
                  <a:cubicBezTo>
                    <a:pt x="14641" y="767"/>
                    <a:pt x="14887" y="695"/>
                    <a:pt x="15040" y="608"/>
                  </a:cubicBezTo>
                  <a:lnTo>
                    <a:pt x="15222" y="487"/>
                  </a:lnTo>
                  <a:lnTo>
                    <a:pt x="15222" y="608"/>
                  </a:lnTo>
                  <a:cubicBezTo>
                    <a:pt x="15329" y="715"/>
                    <a:pt x="15373" y="759"/>
                    <a:pt x="15514" y="759"/>
                  </a:cubicBezTo>
                  <a:cubicBezTo>
                    <a:pt x="15613" y="759"/>
                    <a:pt x="15761" y="737"/>
                    <a:pt x="16012" y="699"/>
                  </a:cubicBezTo>
                  <a:cubicBezTo>
                    <a:pt x="16210" y="684"/>
                    <a:pt x="16309" y="677"/>
                    <a:pt x="16358" y="677"/>
                  </a:cubicBezTo>
                  <a:cubicBezTo>
                    <a:pt x="16408" y="677"/>
                    <a:pt x="16408" y="684"/>
                    <a:pt x="16408" y="699"/>
                  </a:cubicBezTo>
                  <a:cubicBezTo>
                    <a:pt x="16408" y="730"/>
                    <a:pt x="16590" y="730"/>
                    <a:pt x="17198" y="730"/>
                  </a:cubicBezTo>
                  <a:cubicBezTo>
                    <a:pt x="17775" y="730"/>
                    <a:pt x="17988" y="730"/>
                    <a:pt x="17988" y="699"/>
                  </a:cubicBezTo>
                  <a:lnTo>
                    <a:pt x="18383" y="699"/>
                  </a:lnTo>
                  <a:cubicBezTo>
                    <a:pt x="18460" y="738"/>
                    <a:pt x="18573" y="754"/>
                    <a:pt x="18666" y="754"/>
                  </a:cubicBezTo>
                  <a:cubicBezTo>
                    <a:pt x="18795" y="754"/>
                    <a:pt x="18884" y="722"/>
                    <a:pt x="18778" y="669"/>
                  </a:cubicBezTo>
                  <a:lnTo>
                    <a:pt x="19174" y="669"/>
                  </a:lnTo>
                  <a:lnTo>
                    <a:pt x="19174" y="699"/>
                  </a:lnTo>
                  <a:cubicBezTo>
                    <a:pt x="19174" y="760"/>
                    <a:pt x="19569" y="760"/>
                    <a:pt x="21119" y="760"/>
                  </a:cubicBezTo>
                  <a:cubicBezTo>
                    <a:pt x="22912" y="760"/>
                    <a:pt x="23095" y="760"/>
                    <a:pt x="23095" y="669"/>
                  </a:cubicBezTo>
                  <a:cubicBezTo>
                    <a:pt x="23201" y="623"/>
                    <a:pt x="23300" y="601"/>
                    <a:pt x="23372" y="601"/>
                  </a:cubicBezTo>
                  <a:cubicBezTo>
                    <a:pt x="23444" y="601"/>
                    <a:pt x="23490" y="623"/>
                    <a:pt x="23490" y="669"/>
                  </a:cubicBezTo>
                  <a:cubicBezTo>
                    <a:pt x="23490" y="690"/>
                    <a:pt x="23591" y="725"/>
                    <a:pt x="23654" y="725"/>
                  </a:cubicBezTo>
                  <a:cubicBezTo>
                    <a:pt x="23682" y="725"/>
                    <a:pt x="23703" y="718"/>
                    <a:pt x="23703" y="699"/>
                  </a:cubicBezTo>
                  <a:cubicBezTo>
                    <a:pt x="23703" y="699"/>
                    <a:pt x="24098" y="699"/>
                    <a:pt x="24280" y="760"/>
                  </a:cubicBezTo>
                  <a:cubicBezTo>
                    <a:pt x="24507" y="796"/>
                    <a:pt x="24677" y="808"/>
                    <a:pt x="24801" y="808"/>
                  </a:cubicBezTo>
                  <a:cubicBezTo>
                    <a:pt x="24992" y="808"/>
                    <a:pt x="25070" y="779"/>
                    <a:pt x="25070" y="760"/>
                  </a:cubicBezTo>
                  <a:cubicBezTo>
                    <a:pt x="24988" y="719"/>
                    <a:pt x="24980" y="703"/>
                    <a:pt x="25013" y="703"/>
                  </a:cubicBezTo>
                  <a:cubicBezTo>
                    <a:pt x="25053" y="703"/>
                    <a:pt x="25153" y="727"/>
                    <a:pt x="25253" y="760"/>
                  </a:cubicBezTo>
                  <a:cubicBezTo>
                    <a:pt x="25400" y="781"/>
                    <a:pt x="25532" y="817"/>
                    <a:pt x="25600" y="817"/>
                  </a:cubicBezTo>
                  <a:cubicBezTo>
                    <a:pt x="25630" y="817"/>
                    <a:pt x="25648" y="809"/>
                    <a:pt x="25648" y="790"/>
                  </a:cubicBezTo>
                  <a:cubicBezTo>
                    <a:pt x="25754" y="775"/>
                    <a:pt x="26104" y="760"/>
                    <a:pt x="26427" y="760"/>
                  </a:cubicBezTo>
                  <a:cubicBezTo>
                    <a:pt x="26750" y="760"/>
                    <a:pt x="27046" y="775"/>
                    <a:pt x="27046" y="821"/>
                  </a:cubicBezTo>
                  <a:lnTo>
                    <a:pt x="27441" y="821"/>
                  </a:lnTo>
                  <a:cubicBezTo>
                    <a:pt x="27441" y="760"/>
                    <a:pt x="27836" y="760"/>
                    <a:pt x="28232" y="760"/>
                  </a:cubicBezTo>
                  <a:cubicBezTo>
                    <a:pt x="28627" y="760"/>
                    <a:pt x="28809" y="760"/>
                    <a:pt x="28809" y="821"/>
                  </a:cubicBezTo>
                  <a:cubicBezTo>
                    <a:pt x="28718" y="836"/>
                    <a:pt x="28718" y="844"/>
                    <a:pt x="28790" y="844"/>
                  </a:cubicBezTo>
                  <a:cubicBezTo>
                    <a:pt x="28862" y="844"/>
                    <a:pt x="29007" y="836"/>
                    <a:pt x="29204" y="821"/>
                  </a:cubicBezTo>
                  <a:cubicBezTo>
                    <a:pt x="29417" y="821"/>
                    <a:pt x="29599" y="730"/>
                    <a:pt x="29812" y="730"/>
                  </a:cubicBezTo>
                  <a:cubicBezTo>
                    <a:pt x="29812" y="669"/>
                    <a:pt x="29994" y="639"/>
                    <a:pt x="30207" y="639"/>
                  </a:cubicBezTo>
                  <a:lnTo>
                    <a:pt x="30207" y="669"/>
                  </a:lnTo>
                  <a:cubicBezTo>
                    <a:pt x="30207" y="730"/>
                    <a:pt x="30177" y="760"/>
                    <a:pt x="30177" y="760"/>
                  </a:cubicBezTo>
                  <a:cubicBezTo>
                    <a:pt x="30390" y="760"/>
                    <a:pt x="30572" y="760"/>
                    <a:pt x="30572" y="730"/>
                  </a:cubicBezTo>
                  <a:cubicBezTo>
                    <a:pt x="30785" y="760"/>
                    <a:pt x="30967" y="760"/>
                    <a:pt x="31362" y="760"/>
                  </a:cubicBezTo>
                  <a:cubicBezTo>
                    <a:pt x="31757" y="760"/>
                    <a:pt x="32153" y="760"/>
                    <a:pt x="32365" y="730"/>
                  </a:cubicBezTo>
                  <a:cubicBezTo>
                    <a:pt x="32457" y="775"/>
                    <a:pt x="32798" y="798"/>
                    <a:pt x="33140" y="798"/>
                  </a:cubicBezTo>
                  <a:cubicBezTo>
                    <a:pt x="33482" y="798"/>
                    <a:pt x="33824" y="775"/>
                    <a:pt x="33916" y="730"/>
                  </a:cubicBezTo>
                  <a:cubicBezTo>
                    <a:pt x="33916" y="715"/>
                    <a:pt x="33969" y="707"/>
                    <a:pt x="34045" y="707"/>
                  </a:cubicBezTo>
                  <a:cubicBezTo>
                    <a:pt x="34121" y="707"/>
                    <a:pt x="34219" y="715"/>
                    <a:pt x="34311" y="730"/>
                  </a:cubicBezTo>
                  <a:cubicBezTo>
                    <a:pt x="34417" y="760"/>
                    <a:pt x="34470" y="775"/>
                    <a:pt x="34520" y="775"/>
                  </a:cubicBezTo>
                  <a:cubicBezTo>
                    <a:pt x="34569" y="775"/>
                    <a:pt x="34615" y="760"/>
                    <a:pt x="34706" y="730"/>
                  </a:cubicBezTo>
                  <a:cubicBezTo>
                    <a:pt x="34763" y="722"/>
                    <a:pt x="34818" y="718"/>
                    <a:pt x="34871" y="718"/>
                  </a:cubicBezTo>
                  <a:cubicBezTo>
                    <a:pt x="35018" y="718"/>
                    <a:pt x="35158" y="746"/>
                    <a:pt x="35314" y="790"/>
                  </a:cubicBezTo>
                  <a:cubicBezTo>
                    <a:pt x="35414" y="841"/>
                    <a:pt x="35524" y="863"/>
                    <a:pt x="35632" y="863"/>
                  </a:cubicBezTo>
                  <a:cubicBezTo>
                    <a:pt x="35721" y="863"/>
                    <a:pt x="35809" y="848"/>
                    <a:pt x="35891" y="821"/>
                  </a:cubicBezTo>
                  <a:cubicBezTo>
                    <a:pt x="36286" y="790"/>
                    <a:pt x="36682" y="790"/>
                    <a:pt x="36894" y="790"/>
                  </a:cubicBezTo>
                  <a:cubicBezTo>
                    <a:pt x="37289" y="730"/>
                    <a:pt x="37472" y="730"/>
                    <a:pt x="37289" y="699"/>
                  </a:cubicBezTo>
                  <a:cubicBezTo>
                    <a:pt x="37289" y="639"/>
                    <a:pt x="37472" y="608"/>
                    <a:pt x="37472" y="608"/>
                  </a:cubicBezTo>
                  <a:cubicBezTo>
                    <a:pt x="37604" y="598"/>
                    <a:pt x="37691" y="595"/>
                    <a:pt x="37743" y="595"/>
                  </a:cubicBezTo>
                  <a:cubicBezTo>
                    <a:pt x="37847" y="595"/>
                    <a:pt x="37806" y="608"/>
                    <a:pt x="37685" y="608"/>
                  </a:cubicBezTo>
                  <a:cubicBezTo>
                    <a:pt x="37289" y="639"/>
                    <a:pt x="37472" y="669"/>
                    <a:pt x="37685" y="699"/>
                  </a:cubicBezTo>
                  <a:cubicBezTo>
                    <a:pt x="37867" y="730"/>
                    <a:pt x="38262" y="730"/>
                    <a:pt x="38444" y="730"/>
                  </a:cubicBezTo>
                  <a:lnTo>
                    <a:pt x="39235" y="730"/>
                  </a:lnTo>
                  <a:cubicBezTo>
                    <a:pt x="39539" y="760"/>
                    <a:pt x="39736" y="775"/>
                    <a:pt x="39858" y="775"/>
                  </a:cubicBezTo>
                  <a:cubicBezTo>
                    <a:pt x="39979" y="775"/>
                    <a:pt x="40025" y="760"/>
                    <a:pt x="40025" y="730"/>
                  </a:cubicBezTo>
                  <a:cubicBezTo>
                    <a:pt x="40025" y="717"/>
                    <a:pt x="40025" y="707"/>
                    <a:pt x="40025" y="699"/>
                  </a:cubicBezTo>
                  <a:cubicBezTo>
                    <a:pt x="40131" y="745"/>
                    <a:pt x="40709" y="768"/>
                    <a:pt x="41305" y="768"/>
                  </a:cubicBezTo>
                  <a:cubicBezTo>
                    <a:pt x="41902" y="768"/>
                    <a:pt x="42517" y="745"/>
                    <a:pt x="42700" y="699"/>
                  </a:cubicBezTo>
                  <a:lnTo>
                    <a:pt x="42700" y="699"/>
                  </a:lnTo>
                  <a:lnTo>
                    <a:pt x="42639" y="760"/>
                  </a:lnTo>
                  <a:cubicBezTo>
                    <a:pt x="42639" y="760"/>
                    <a:pt x="42639" y="760"/>
                    <a:pt x="42669" y="790"/>
                  </a:cubicBezTo>
                  <a:cubicBezTo>
                    <a:pt x="42669" y="882"/>
                    <a:pt x="42669" y="1064"/>
                    <a:pt x="42669" y="1338"/>
                  </a:cubicBezTo>
                  <a:cubicBezTo>
                    <a:pt x="42669" y="1550"/>
                    <a:pt x="42700" y="2341"/>
                    <a:pt x="42700" y="2918"/>
                  </a:cubicBezTo>
                  <a:cubicBezTo>
                    <a:pt x="42700" y="3708"/>
                    <a:pt x="42700" y="4286"/>
                    <a:pt x="42761" y="4286"/>
                  </a:cubicBezTo>
                  <a:cubicBezTo>
                    <a:pt x="42761" y="4499"/>
                    <a:pt x="42761" y="4499"/>
                    <a:pt x="42700" y="4499"/>
                  </a:cubicBezTo>
                  <a:cubicBezTo>
                    <a:pt x="42691" y="4435"/>
                    <a:pt x="42684" y="4410"/>
                    <a:pt x="42680" y="4410"/>
                  </a:cubicBezTo>
                  <a:cubicBezTo>
                    <a:pt x="42669" y="4410"/>
                    <a:pt x="42669" y="4553"/>
                    <a:pt x="42669" y="4681"/>
                  </a:cubicBezTo>
                  <a:cubicBezTo>
                    <a:pt x="42669" y="4894"/>
                    <a:pt x="42700" y="4894"/>
                    <a:pt x="42730" y="4894"/>
                  </a:cubicBezTo>
                  <a:cubicBezTo>
                    <a:pt x="42791" y="4894"/>
                    <a:pt x="42791" y="5076"/>
                    <a:pt x="42730" y="5471"/>
                  </a:cubicBezTo>
                  <a:cubicBezTo>
                    <a:pt x="42700" y="5867"/>
                    <a:pt x="42700" y="6657"/>
                    <a:pt x="42730" y="7052"/>
                  </a:cubicBezTo>
                  <a:cubicBezTo>
                    <a:pt x="42730" y="7234"/>
                    <a:pt x="42730" y="7447"/>
                    <a:pt x="42700" y="7447"/>
                  </a:cubicBezTo>
                  <a:cubicBezTo>
                    <a:pt x="42639" y="7629"/>
                    <a:pt x="42609" y="8025"/>
                    <a:pt x="42700" y="8420"/>
                  </a:cubicBezTo>
                  <a:cubicBezTo>
                    <a:pt x="42700" y="8633"/>
                    <a:pt x="42700" y="8633"/>
                    <a:pt x="42639" y="8633"/>
                  </a:cubicBezTo>
                  <a:cubicBezTo>
                    <a:pt x="42609" y="8815"/>
                    <a:pt x="42548" y="8815"/>
                    <a:pt x="42639" y="9028"/>
                  </a:cubicBezTo>
                  <a:cubicBezTo>
                    <a:pt x="42700" y="9423"/>
                    <a:pt x="42700" y="10000"/>
                    <a:pt x="42639" y="10395"/>
                  </a:cubicBezTo>
                  <a:cubicBezTo>
                    <a:pt x="42639" y="10578"/>
                    <a:pt x="42639" y="10791"/>
                    <a:pt x="42700" y="10791"/>
                  </a:cubicBezTo>
                  <a:lnTo>
                    <a:pt x="42730" y="10791"/>
                  </a:lnTo>
                  <a:cubicBezTo>
                    <a:pt x="42639" y="10973"/>
                    <a:pt x="42639" y="10973"/>
                    <a:pt x="42730" y="11186"/>
                  </a:cubicBezTo>
                  <a:cubicBezTo>
                    <a:pt x="42791" y="11186"/>
                    <a:pt x="42791" y="11368"/>
                    <a:pt x="42730" y="11368"/>
                  </a:cubicBezTo>
                  <a:cubicBezTo>
                    <a:pt x="42700" y="11581"/>
                    <a:pt x="42700" y="11763"/>
                    <a:pt x="42700" y="11763"/>
                  </a:cubicBezTo>
                  <a:cubicBezTo>
                    <a:pt x="42700" y="11976"/>
                    <a:pt x="42730" y="12949"/>
                    <a:pt x="42730" y="13952"/>
                  </a:cubicBezTo>
                  <a:cubicBezTo>
                    <a:pt x="42730" y="15502"/>
                    <a:pt x="42730" y="16110"/>
                    <a:pt x="42761" y="16110"/>
                  </a:cubicBezTo>
                  <a:cubicBezTo>
                    <a:pt x="42821" y="16292"/>
                    <a:pt x="42821" y="16292"/>
                    <a:pt x="42761" y="16505"/>
                  </a:cubicBezTo>
                  <a:cubicBezTo>
                    <a:pt x="42730" y="16687"/>
                    <a:pt x="42730" y="16900"/>
                    <a:pt x="42730" y="17083"/>
                  </a:cubicBezTo>
                  <a:cubicBezTo>
                    <a:pt x="42730" y="17295"/>
                    <a:pt x="42730" y="17478"/>
                    <a:pt x="42669" y="17478"/>
                  </a:cubicBezTo>
                  <a:cubicBezTo>
                    <a:pt x="42730" y="17690"/>
                    <a:pt x="42730" y="17690"/>
                    <a:pt x="42730" y="17873"/>
                  </a:cubicBezTo>
                  <a:cubicBezTo>
                    <a:pt x="42669" y="17873"/>
                    <a:pt x="42669" y="18055"/>
                    <a:pt x="42730" y="18268"/>
                  </a:cubicBezTo>
                  <a:cubicBezTo>
                    <a:pt x="42821" y="18481"/>
                    <a:pt x="42821" y="18481"/>
                    <a:pt x="42730" y="18481"/>
                  </a:cubicBezTo>
                  <a:cubicBezTo>
                    <a:pt x="42679" y="18481"/>
                    <a:pt x="42649" y="18893"/>
                    <a:pt x="42660" y="18893"/>
                  </a:cubicBezTo>
                  <a:cubicBezTo>
                    <a:pt x="42661" y="18893"/>
                    <a:pt x="42665" y="18879"/>
                    <a:pt x="42669" y="18845"/>
                  </a:cubicBezTo>
                  <a:cubicBezTo>
                    <a:pt x="42730" y="18845"/>
                    <a:pt x="42730" y="19241"/>
                    <a:pt x="42761" y="19453"/>
                  </a:cubicBezTo>
                  <a:cubicBezTo>
                    <a:pt x="42761" y="19636"/>
                    <a:pt x="42761" y="19849"/>
                    <a:pt x="42730" y="19849"/>
                  </a:cubicBezTo>
                  <a:cubicBezTo>
                    <a:pt x="42669" y="20031"/>
                    <a:pt x="42700" y="21034"/>
                    <a:pt x="42761" y="21216"/>
                  </a:cubicBezTo>
                  <a:cubicBezTo>
                    <a:pt x="42791" y="21216"/>
                    <a:pt x="42791" y="21429"/>
                    <a:pt x="42761" y="21429"/>
                  </a:cubicBezTo>
                  <a:cubicBezTo>
                    <a:pt x="42700" y="21429"/>
                    <a:pt x="42700" y="21611"/>
                    <a:pt x="42700" y="21794"/>
                  </a:cubicBezTo>
                  <a:cubicBezTo>
                    <a:pt x="42761" y="22007"/>
                    <a:pt x="42700" y="22007"/>
                    <a:pt x="42669" y="22007"/>
                  </a:cubicBezTo>
                  <a:cubicBezTo>
                    <a:pt x="42653" y="21949"/>
                    <a:pt x="42641" y="21923"/>
                    <a:pt x="42632" y="21923"/>
                  </a:cubicBezTo>
                  <a:cubicBezTo>
                    <a:pt x="42609" y="21923"/>
                    <a:pt x="42609" y="22114"/>
                    <a:pt x="42609" y="22402"/>
                  </a:cubicBezTo>
                  <a:cubicBezTo>
                    <a:pt x="42669" y="22584"/>
                    <a:pt x="42669" y="23374"/>
                    <a:pt x="42669" y="23982"/>
                  </a:cubicBezTo>
                  <a:cubicBezTo>
                    <a:pt x="42669" y="24955"/>
                    <a:pt x="42700" y="25137"/>
                    <a:pt x="42791" y="25563"/>
                  </a:cubicBezTo>
                  <a:lnTo>
                    <a:pt x="42882" y="25745"/>
                  </a:lnTo>
                  <a:lnTo>
                    <a:pt x="42791" y="25745"/>
                  </a:lnTo>
                  <a:cubicBezTo>
                    <a:pt x="42761" y="25745"/>
                    <a:pt x="42669" y="25928"/>
                    <a:pt x="42669" y="25928"/>
                  </a:cubicBezTo>
                  <a:cubicBezTo>
                    <a:pt x="42669" y="26140"/>
                    <a:pt x="42700" y="26140"/>
                    <a:pt x="42761" y="26140"/>
                  </a:cubicBezTo>
                  <a:cubicBezTo>
                    <a:pt x="42791" y="26140"/>
                    <a:pt x="42791" y="26353"/>
                    <a:pt x="42761" y="26718"/>
                  </a:cubicBezTo>
                  <a:cubicBezTo>
                    <a:pt x="42700" y="27113"/>
                    <a:pt x="42700" y="27326"/>
                    <a:pt x="42761" y="27508"/>
                  </a:cubicBezTo>
                  <a:cubicBezTo>
                    <a:pt x="42761" y="27721"/>
                    <a:pt x="42761" y="27903"/>
                    <a:pt x="42700" y="28116"/>
                  </a:cubicBezTo>
                  <a:cubicBezTo>
                    <a:pt x="42700" y="28298"/>
                    <a:pt x="42700" y="28298"/>
                    <a:pt x="42761" y="28298"/>
                  </a:cubicBezTo>
                  <a:cubicBezTo>
                    <a:pt x="42791" y="28298"/>
                    <a:pt x="42791" y="28511"/>
                    <a:pt x="42761" y="28694"/>
                  </a:cubicBezTo>
                  <a:cubicBezTo>
                    <a:pt x="42669" y="28906"/>
                    <a:pt x="42669" y="29484"/>
                    <a:pt x="42700" y="29484"/>
                  </a:cubicBezTo>
                  <a:cubicBezTo>
                    <a:pt x="42761" y="29484"/>
                    <a:pt x="42761" y="29697"/>
                    <a:pt x="42730" y="29879"/>
                  </a:cubicBezTo>
                  <a:cubicBezTo>
                    <a:pt x="42730" y="30092"/>
                    <a:pt x="42730" y="30274"/>
                    <a:pt x="42791" y="30487"/>
                  </a:cubicBezTo>
                  <a:lnTo>
                    <a:pt x="42791" y="30882"/>
                  </a:lnTo>
                  <a:cubicBezTo>
                    <a:pt x="42791" y="30935"/>
                    <a:pt x="42786" y="30957"/>
                    <a:pt x="42779" y="30957"/>
                  </a:cubicBezTo>
                  <a:cubicBezTo>
                    <a:pt x="42761" y="30957"/>
                    <a:pt x="42730" y="30821"/>
                    <a:pt x="42730" y="30669"/>
                  </a:cubicBezTo>
                  <a:lnTo>
                    <a:pt x="42700" y="30852"/>
                  </a:lnTo>
                  <a:cubicBezTo>
                    <a:pt x="42700" y="31247"/>
                    <a:pt x="42700" y="31460"/>
                    <a:pt x="42730" y="31642"/>
                  </a:cubicBezTo>
                  <a:cubicBezTo>
                    <a:pt x="42821" y="31855"/>
                    <a:pt x="42821" y="31855"/>
                    <a:pt x="42730" y="31855"/>
                  </a:cubicBezTo>
                  <a:cubicBezTo>
                    <a:pt x="42700" y="31855"/>
                    <a:pt x="42639" y="32037"/>
                    <a:pt x="42700" y="32250"/>
                  </a:cubicBezTo>
                  <a:cubicBezTo>
                    <a:pt x="42791" y="32432"/>
                    <a:pt x="42730" y="32645"/>
                    <a:pt x="42700" y="32645"/>
                  </a:cubicBezTo>
                  <a:cubicBezTo>
                    <a:pt x="42669" y="32572"/>
                    <a:pt x="42648" y="32525"/>
                    <a:pt x="42638" y="32525"/>
                  </a:cubicBezTo>
                  <a:cubicBezTo>
                    <a:pt x="42619" y="32525"/>
                    <a:pt x="42640" y="32702"/>
                    <a:pt x="42700" y="33223"/>
                  </a:cubicBezTo>
                  <a:cubicBezTo>
                    <a:pt x="42700" y="33618"/>
                    <a:pt x="42730" y="34408"/>
                    <a:pt x="42730" y="35016"/>
                  </a:cubicBezTo>
                  <a:cubicBezTo>
                    <a:pt x="42730" y="35776"/>
                    <a:pt x="42730" y="36171"/>
                    <a:pt x="42700" y="36384"/>
                  </a:cubicBezTo>
                  <a:cubicBezTo>
                    <a:pt x="42688" y="36384"/>
                    <a:pt x="42677" y="36387"/>
                    <a:pt x="42668" y="36392"/>
                  </a:cubicBezTo>
                  <a:lnTo>
                    <a:pt x="42668" y="36392"/>
                  </a:lnTo>
                  <a:cubicBezTo>
                    <a:pt x="42730" y="36434"/>
                    <a:pt x="42730" y="36639"/>
                    <a:pt x="42730" y="37174"/>
                  </a:cubicBezTo>
                  <a:cubicBezTo>
                    <a:pt x="42669" y="37752"/>
                    <a:pt x="42730" y="38147"/>
                    <a:pt x="42761" y="38359"/>
                  </a:cubicBezTo>
                  <a:lnTo>
                    <a:pt x="42761" y="37964"/>
                  </a:lnTo>
                  <a:cubicBezTo>
                    <a:pt x="42852" y="37964"/>
                    <a:pt x="42852" y="38147"/>
                    <a:pt x="42821" y="38542"/>
                  </a:cubicBezTo>
                  <a:cubicBezTo>
                    <a:pt x="42821" y="38755"/>
                    <a:pt x="42761" y="38755"/>
                    <a:pt x="42730" y="38755"/>
                  </a:cubicBezTo>
                  <a:cubicBezTo>
                    <a:pt x="42669" y="38755"/>
                    <a:pt x="42639" y="38937"/>
                    <a:pt x="42639" y="39119"/>
                  </a:cubicBezTo>
                  <a:cubicBezTo>
                    <a:pt x="42639" y="39271"/>
                    <a:pt x="42639" y="39407"/>
                    <a:pt x="42650" y="39407"/>
                  </a:cubicBezTo>
                  <a:cubicBezTo>
                    <a:pt x="42654" y="39407"/>
                    <a:pt x="42661" y="39385"/>
                    <a:pt x="42669" y="39332"/>
                  </a:cubicBezTo>
                  <a:cubicBezTo>
                    <a:pt x="42730" y="39332"/>
                    <a:pt x="42730" y="39332"/>
                    <a:pt x="42730" y="39514"/>
                  </a:cubicBezTo>
                  <a:cubicBezTo>
                    <a:pt x="42730" y="39727"/>
                    <a:pt x="42730" y="39910"/>
                    <a:pt x="42761" y="40122"/>
                  </a:cubicBezTo>
                  <a:cubicBezTo>
                    <a:pt x="42821" y="40122"/>
                    <a:pt x="42821" y="40305"/>
                    <a:pt x="42821" y="40518"/>
                  </a:cubicBezTo>
                  <a:cubicBezTo>
                    <a:pt x="42761" y="40700"/>
                    <a:pt x="42761" y="41095"/>
                    <a:pt x="42761" y="41095"/>
                  </a:cubicBezTo>
                  <a:lnTo>
                    <a:pt x="42730" y="41095"/>
                  </a:lnTo>
                  <a:cubicBezTo>
                    <a:pt x="42669" y="41095"/>
                    <a:pt x="42639" y="41308"/>
                    <a:pt x="42639" y="41308"/>
                  </a:cubicBezTo>
                  <a:cubicBezTo>
                    <a:pt x="42639" y="41490"/>
                    <a:pt x="42669" y="41490"/>
                    <a:pt x="42669" y="41490"/>
                  </a:cubicBezTo>
                  <a:cubicBezTo>
                    <a:pt x="42700" y="41490"/>
                    <a:pt x="42700" y="41581"/>
                    <a:pt x="42700" y="41764"/>
                  </a:cubicBezTo>
                  <a:cubicBezTo>
                    <a:pt x="42700" y="41916"/>
                    <a:pt x="42700" y="42159"/>
                    <a:pt x="42700" y="42432"/>
                  </a:cubicBezTo>
                  <a:cubicBezTo>
                    <a:pt x="41302" y="42432"/>
                    <a:pt x="38627" y="42463"/>
                    <a:pt x="38201" y="42463"/>
                  </a:cubicBezTo>
                  <a:cubicBezTo>
                    <a:pt x="38004" y="42432"/>
                    <a:pt x="37761" y="42417"/>
                    <a:pt x="37590" y="42417"/>
                  </a:cubicBezTo>
                  <a:cubicBezTo>
                    <a:pt x="37419" y="42417"/>
                    <a:pt x="37320" y="42432"/>
                    <a:pt x="37411" y="42463"/>
                  </a:cubicBezTo>
                  <a:cubicBezTo>
                    <a:pt x="37411" y="42493"/>
                    <a:pt x="36438" y="42493"/>
                    <a:pt x="35253" y="42493"/>
                  </a:cubicBezTo>
                  <a:lnTo>
                    <a:pt x="33551" y="42493"/>
                  </a:lnTo>
                  <a:cubicBezTo>
                    <a:pt x="33125" y="42493"/>
                    <a:pt x="32882" y="42524"/>
                    <a:pt x="32882" y="42524"/>
                  </a:cubicBezTo>
                  <a:lnTo>
                    <a:pt x="32305" y="42524"/>
                  </a:lnTo>
                  <a:cubicBezTo>
                    <a:pt x="31909" y="42524"/>
                    <a:pt x="31514" y="42584"/>
                    <a:pt x="31332" y="42584"/>
                  </a:cubicBezTo>
                  <a:cubicBezTo>
                    <a:pt x="31225" y="42600"/>
                    <a:pt x="31127" y="42607"/>
                    <a:pt x="31077" y="42607"/>
                  </a:cubicBezTo>
                  <a:cubicBezTo>
                    <a:pt x="31028" y="42607"/>
                    <a:pt x="31028" y="42600"/>
                    <a:pt x="31119" y="42584"/>
                  </a:cubicBezTo>
                  <a:cubicBezTo>
                    <a:pt x="31119" y="42524"/>
                    <a:pt x="31119" y="42493"/>
                    <a:pt x="30937" y="42493"/>
                  </a:cubicBezTo>
                  <a:cubicBezTo>
                    <a:pt x="30542" y="42493"/>
                    <a:pt x="30542" y="42524"/>
                    <a:pt x="30542" y="42584"/>
                  </a:cubicBezTo>
                  <a:cubicBezTo>
                    <a:pt x="30542" y="42615"/>
                    <a:pt x="30329" y="42615"/>
                    <a:pt x="30329" y="42615"/>
                  </a:cubicBezTo>
                  <a:cubicBezTo>
                    <a:pt x="30146" y="42615"/>
                    <a:pt x="30146" y="42615"/>
                    <a:pt x="30146" y="42584"/>
                  </a:cubicBezTo>
                  <a:cubicBezTo>
                    <a:pt x="30146" y="42524"/>
                    <a:pt x="30146" y="42493"/>
                    <a:pt x="30146" y="42493"/>
                  </a:cubicBezTo>
                  <a:lnTo>
                    <a:pt x="29964" y="42493"/>
                  </a:lnTo>
                  <a:cubicBezTo>
                    <a:pt x="29964" y="42524"/>
                    <a:pt x="29751" y="42524"/>
                    <a:pt x="29751" y="42524"/>
                  </a:cubicBezTo>
                  <a:cubicBezTo>
                    <a:pt x="29569" y="42524"/>
                    <a:pt x="29569" y="42524"/>
                    <a:pt x="29569" y="42463"/>
                  </a:cubicBezTo>
                  <a:cubicBezTo>
                    <a:pt x="29569" y="42417"/>
                    <a:pt x="29516" y="42394"/>
                    <a:pt x="29440" y="42394"/>
                  </a:cubicBezTo>
                  <a:cubicBezTo>
                    <a:pt x="29364" y="42394"/>
                    <a:pt x="29265" y="42417"/>
                    <a:pt x="29174" y="42463"/>
                  </a:cubicBezTo>
                  <a:lnTo>
                    <a:pt x="28779" y="42493"/>
                  </a:lnTo>
                  <a:cubicBezTo>
                    <a:pt x="28711" y="42464"/>
                    <a:pt x="28625" y="42454"/>
                    <a:pt x="28534" y="42454"/>
                  </a:cubicBezTo>
                  <a:cubicBezTo>
                    <a:pt x="28337" y="42454"/>
                    <a:pt x="28113" y="42503"/>
                    <a:pt x="27988" y="42524"/>
                  </a:cubicBezTo>
                  <a:cubicBezTo>
                    <a:pt x="27882" y="42478"/>
                    <a:pt x="27783" y="42455"/>
                    <a:pt x="27684" y="42455"/>
                  </a:cubicBezTo>
                  <a:cubicBezTo>
                    <a:pt x="27586" y="42455"/>
                    <a:pt x="27487" y="42478"/>
                    <a:pt x="27380" y="42524"/>
                  </a:cubicBezTo>
                  <a:cubicBezTo>
                    <a:pt x="27380" y="42554"/>
                    <a:pt x="27335" y="42569"/>
                    <a:pt x="27263" y="42569"/>
                  </a:cubicBezTo>
                  <a:cubicBezTo>
                    <a:pt x="27190" y="42569"/>
                    <a:pt x="27092" y="42554"/>
                    <a:pt x="26985" y="42524"/>
                  </a:cubicBezTo>
                  <a:cubicBezTo>
                    <a:pt x="26803" y="42493"/>
                    <a:pt x="26590" y="42493"/>
                    <a:pt x="26195" y="42493"/>
                  </a:cubicBezTo>
                  <a:cubicBezTo>
                    <a:pt x="26013" y="42524"/>
                    <a:pt x="24645" y="42524"/>
                    <a:pt x="23064" y="42524"/>
                  </a:cubicBezTo>
                  <a:lnTo>
                    <a:pt x="20906" y="42524"/>
                  </a:lnTo>
                  <a:cubicBezTo>
                    <a:pt x="20389" y="42524"/>
                    <a:pt x="20116" y="42554"/>
                    <a:pt x="20116" y="42554"/>
                  </a:cubicBezTo>
                  <a:cubicBezTo>
                    <a:pt x="19903" y="42554"/>
                    <a:pt x="19903" y="42554"/>
                    <a:pt x="19721" y="42524"/>
                  </a:cubicBezTo>
                  <a:cubicBezTo>
                    <a:pt x="19721" y="42496"/>
                    <a:pt x="19678" y="42481"/>
                    <a:pt x="19614" y="42481"/>
                  </a:cubicBezTo>
                  <a:cubicBezTo>
                    <a:pt x="19536" y="42481"/>
                    <a:pt x="19426" y="42504"/>
                    <a:pt x="19326" y="42554"/>
                  </a:cubicBezTo>
                  <a:cubicBezTo>
                    <a:pt x="19209" y="42587"/>
                    <a:pt x="19156" y="42612"/>
                    <a:pt x="19132" y="42612"/>
                  </a:cubicBezTo>
                  <a:cubicBezTo>
                    <a:pt x="19113" y="42612"/>
                    <a:pt x="19113" y="42595"/>
                    <a:pt x="19113" y="42554"/>
                  </a:cubicBezTo>
                  <a:cubicBezTo>
                    <a:pt x="19113" y="42524"/>
                    <a:pt x="18718" y="42524"/>
                    <a:pt x="17958" y="42524"/>
                  </a:cubicBezTo>
                  <a:cubicBezTo>
                    <a:pt x="17350" y="42524"/>
                    <a:pt x="16560" y="42524"/>
                    <a:pt x="16560" y="42554"/>
                  </a:cubicBezTo>
                  <a:cubicBezTo>
                    <a:pt x="16362" y="42584"/>
                    <a:pt x="16263" y="42600"/>
                    <a:pt x="16240" y="42600"/>
                  </a:cubicBezTo>
                  <a:cubicBezTo>
                    <a:pt x="16218" y="42600"/>
                    <a:pt x="16271" y="42584"/>
                    <a:pt x="16377" y="42554"/>
                  </a:cubicBezTo>
                  <a:cubicBezTo>
                    <a:pt x="16483" y="42501"/>
                    <a:pt x="16199" y="42469"/>
                    <a:pt x="15823" y="42469"/>
                  </a:cubicBezTo>
                  <a:cubicBezTo>
                    <a:pt x="15552" y="42469"/>
                    <a:pt x="15234" y="42485"/>
                    <a:pt x="14979" y="42524"/>
                  </a:cubicBezTo>
                  <a:cubicBezTo>
                    <a:pt x="14797" y="42524"/>
                    <a:pt x="14584" y="42524"/>
                    <a:pt x="14614" y="42463"/>
                  </a:cubicBezTo>
                  <a:cubicBezTo>
                    <a:pt x="14401" y="42463"/>
                    <a:pt x="14219" y="42463"/>
                    <a:pt x="13611" y="42524"/>
                  </a:cubicBezTo>
                  <a:cubicBezTo>
                    <a:pt x="13429" y="42524"/>
                    <a:pt x="12639" y="42524"/>
                    <a:pt x="12243" y="42493"/>
                  </a:cubicBezTo>
                  <a:cubicBezTo>
                    <a:pt x="11848" y="42493"/>
                    <a:pt x="11453" y="42554"/>
                    <a:pt x="11453" y="42554"/>
                  </a:cubicBezTo>
                  <a:lnTo>
                    <a:pt x="11240" y="42554"/>
                  </a:lnTo>
                  <a:cubicBezTo>
                    <a:pt x="11240" y="42524"/>
                    <a:pt x="10997" y="42524"/>
                    <a:pt x="10572" y="42524"/>
                  </a:cubicBezTo>
                  <a:cubicBezTo>
                    <a:pt x="10176" y="42493"/>
                    <a:pt x="9569" y="42493"/>
                    <a:pt x="8900" y="42493"/>
                  </a:cubicBezTo>
                  <a:cubicBezTo>
                    <a:pt x="7502" y="42493"/>
                    <a:pt x="6316" y="42493"/>
                    <a:pt x="6134" y="42463"/>
                  </a:cubicBezTo>
                  <a:cubicBezTo>
                    <a:pt x="6134" y="42463"/>
                    <a:pt x="5921" y="42463"/>
                    <a:pt x="5739" y="42493"/>
                  </a:cubicBezTo>
                  <a:cubicBezTo>
                    <a:pt x="5622" y="42543"/>
                    <a:pt x="5514" y="42566"/>
                    <a:pt x="5405" y="42566"/>
                  </a:cubicBezTo>
                  <a:cubicBezTo>
                    <a:pt x="5316" y="42566"/>
                    <a:pt x="5226" y="42551"/>
                    <a:pt x="5131" y="42524"/>
                  </a:cubicBezTo>
                  <a:cubicBezTo>
                    <a:pt x="5031" y="42490"/>
                    <a:pt x="4748" y="42466"/>
                    <a:pt x="4483" y="42466"/>
                  </a:cubicBezTo>
                  <a:cubicBezTo>
                    <a:pt x="4264" y="42466"/>
                    <a:pt x="4058" y="42482"/>
                    <a:pt x="3976" y="42524"/>
                  </a:cubicBezTo>
                  <a:lnTo>
                    <a:pt x="3976" y="42493"/>
                  </a:lnTo>
                  <a:cubicBezTo>
                    <a:pt x="3887" y="42455"/>
                    <a:pt x="3733" y="42438"/>
                    <a:pt x="3570" y="42438"/>
                  </a:cubicBezTo>
                  <a:cubicBezTo>
                    <a:pt x="3343" y="42438"/>
                    <a:pt x="3096" y="42471"/>
                    <a:pt x="2973" y="42524"/>
                  </a:cubicBezTo>
                  <a:cubicBezTo>
                    <a:pt x="2847" y="42503"/>
                    <a:pt x="2707" y="42467"/>
                    <a:pt x="2572" y="42467"/>
                  </a:cubicBezTo>
                  <a:cubicBezTo>
                    <a:pt x="2511" y="42467"/>
                    <a:pt x="2452" y="42474"/>
                    <a:pt x="2395" y="42493"/>
                  </a:cubicBezTo>
                  <a:cubicBezTo>
                    <a:pt x="2182" y="42493"/>
                    <a:pt x="2182" y="42493"/>
                    <a:pt x="2182" y="42402"/>
                  </a:cubicBezTo>
                  <a:cubicBezTo>
                    <a:pt x="2182" y="42341"/>
                    <a:pt x="2213" y="42311"/>
                    <a:pt x="2000" y="42311"/>
                  </a:cubicBezTo>
                  <a:cubicBezTo>
                    <a:pt x="1818" y="42311"/>
                    <a:pt x="1818" y="42341"/>
                    <a:pt x="1787" y="42402"/>
                  </a:cubicBezTo>
                  <a:lnTo>
                    <a:pt x="1392" y="42402"/>
                  </a:lnTo>
                  <a:cubicBezTo>
                    <a:pt x="1392" y="42402"/>
                    <a:pt x="1210" y="42402"/>
                    <a:pt x="1210" y="42432"/>
                  </a:cubicBezTo>
                  <a:cubicBezTo>
                    <a:pt x="1210" y="42493"/>
                    <a:pt x="997" y="42493"/>
                    <a:pt x="815" y="42493"/>
                  </a:cubicBezTo>
                  <a:cubicBezTo>
                    <a:pt x="815" y="42474"/>
                    <a:pt x="794" y="42467"/>
                    <a:pt x="772" y="42467"/>
                  </a:cubicBezTo>
                  <a:cubicBezTo>
                    <a:pt x="724" y="42467"/>
                    <a:pt x="668" y="42503"/>
                    <a:pt x="815" y="42524"/>
                  </a:cubicBezTo>
                  <a:cubicBezTo>
                    <a:pt x="815" y="42584"/>
                    <a:pt x="815" y="42615"/>
                    <a:pt x="602" y="42615"/>
                  </a:cubicBezTo>
                  <a:cubicBezTo>
                    <a:pt x="602" y="42615"/>
                    <a:pt x="602" y="42676"/>
                    <a:pt x="602" y="42706"/>
                  </a:cubicBezTo>
                  <a:cubicBezTo>
                    <a:pt x="602" y="42797"/>
                    <a:pt x="602" y="42828"/>
                    <a:pt x="997" y="42888"/>
                  </a:cubicBezTo>
                  <a:cubicBezTo>
                    <a:pt x="1477" y="42907"/>
                    <a:pt x="1879" y="42937"/>
                    <a:pt x="2120" y="42937"/>
                  </a:cubicBezTo>
                  <a:cubicBezTo>
                    <a:pt x="2276" y="42937"/>
                    <a:pt x="2365" y="42924"/>
                    <a:pt x="2365" y="42888"/>
                  </a:cubicBezTo>
                  <a:cubicBezTo>
                    <a:pt x="2365" y="42888"/>
                    <a:pt x="2578" y="42858"/>
                    <a:pt x="2760" y="42858"/>
                  </a:cubicBezTo>
                  <a:cubicBezTo>
                    <a:pt x="2973" y="42858"/>
                    <a:pt x="3155" y="42888"/>
                    <a:pt x="3155" y="42888"/>
                  </a:cubicBezTo>
                  <a:cubicBezTo>
                    <a:pt x="3155" y="42949"/>
                    <a:pt x="3945" y="42949"/>
                    <a:pt x="4918" y="42949"/>
                  </a:cubicBezTo>
                  <a:cubicBezTo>
                    <a:pt x="6103" y="42949"/>
                    <a:pt x="6711" y="42949"/>
                    <a:pt x="6894" y="42980"/>
                  </a:cubicBezTo>
                  <a:cubicBezTo>
                    <a:pt x="7106" y="43040"/>
                    <a:pt x="7289" y="43040"/>
                    <a:pt x="7289" y="43040"/>
                  </a:cubicBezTo>
                  <a:cubicBezTo>
                    <a:pt x="7289" y="43010"/>
                    <a:pt x="7593" y="43010"/>
                    <a:pt x="8049" y="42980"/>
                  </a:cubicBezTo>
                  <a:lnTo>
                    <a:pt x="11757" y="42980"/>
                  </a:lnTo>
                  <a:cubicBezTo>
                    <a:pt x="12274" y="42980"/>
                    <a:pt x="12608" y="42980"/>
                    <a:pt x="12608" y="42949"/>
                  </a:cubicBezTo>
                  <a:lnTo>
                    <a:pt x="13003" y="42949"/>
                  </a:lnTo>
                  <a:cubicBezTo>
                    <a:pt x="13003" y="42980"/>
                    <a:pt x="13398" y="42980"/>
                    <a:pt x="13794" y="42980"/>
                  </a:cubicBezTo>
                  <a:cubicBezTo>
                    <a:pt x="14189" y="42949"/>
                    <a:pt x="14584" y="42949"/>
                    <a:pt x="14584" y="42949"/>
                  </a:cubicBezTo>
                  <a:cubicBezTo>
                    <a:pt x="14584" y="43010"/>
                    <a:pt x="14766" y="43010"/>
                    <a:pt x="15161" y="43010"/>
                  </a:cubicBezTo>
                  <a:cubicBezTo>
                    <a:pt x="15556" y="43010"/>
                    <a:pt x="15769" y="43010"/>
                    <a:pt x="15769" y="42949"/>
                  </a:cubicBezTo>
                  <a:cubicBezTo>
                    <a:pt x="15952" y="42949"/>
                    <a:pt x="17350" y="42949"/>
                    <a:pt x="17927" y="43010"/>
                  </a:cubicBezTo>
                  <a:cubicBezTo>
                    <a:pt x="17976" y="43018"/>
                    <a:pt x="18027" y="43022"/>
                    <a:pt x="18080" y="43022"/>
                  </a:cubicBezTo>
                  <a:cubicBezTo>
                    <a:pt x="18224" y="43022"/>
                    <a:pt x="18380" y="42994"/>
                    <a:pt x="18535" y="42949"/>
                  </a:cubicBezTo>
                  <a:cubicBezTo>
                    <a:pt x="18535" y="42919"/>
                    <a:pt x="18718" y="42858"/>
                    <a:pt x="18930" y="42858"/>
                  </a:cubicBezTo>
                  <a:cubicBezTo>
                    <a:pt x="18930" y="42858"/>
                    <a:pt x="18930" y="42919"/>
                    <a:pt x="18900" y="42949"/>
                  </a:cubicBezTo>
                  <a:cubicBezTo>
                    <a:pt x="18718" y="43010"/>
                    <a:pt x="18718" y="43010"/>
                    <a:pt x="19113" y="43010"/>
                  </a:cubicBezTo>
                  <a:lnTo>
                    <a:pt x="19508" y="43010"/>
                  </a:lnTo>
                  <a:cubicBezTo>
                    <a:pt x="19508" y="42980"/>
                    <a:pt x="19751" y="42980"/>
                    <a:pt x="20177" y="42980"/>
                  </a:cubicBezTo>
                  <a:cubicBezTo>
                    <a:pt x="20572" y="42980"/>
                    <a:pt x="21180" y="42980"/>
                    <a:pt x="21879" y="42949"/>
                  </a:cubicBezTo>
                  <a:lnTo>
                    <a:pt x="23703" y="42949"/>
                  </a:lnTo>
                  <a:cubicBezTo>
                    <a:pt x="24067" y="42949"/>
                    <a:pt x="24219" y="42949"/>
                    <a:pt x="24219" y="42919"/>
                  </a:cubicBezTo>
                  <a:cubicBezTo>
                    <a:pt x="24219" y="42904"/>
                    <a:pt x="24272" y="42896"/>
                    <a:pt x="24398" y="42896"/>
                  </a:cubicBezTo>
                  <a:cubicBezTo>
                    <a:pt x="24523" y="42896"/>
                    <a:pt x="24721" y="42904"/>
                    <a:pt x="25010" y="42919"/>
                  </a:cubicBezTo>
                  <a:cubicBezTo>
                    <a:pt x="25800" y="43000"/>
                    <a:pt x="26063" y="43027"/>
                    <a:pt x="26205" y="43027"/>
                  </a:cubicBezTo>
                  <a:cubicBezTo>
                    <a:pt x="26276" y="43027"/>
                    <a:pt x="26317" y="43020"/>
                    <a:pt x="26377" y="43010"/>
                  </a:cubicBezTo>
                  <a:cubicBezTo>
                    <a:pt x="26195" y="43010"/>
                    <a:pt x="26195" y="42980"/>
                    <a:pt x="26195" y="42919"/>
                  </a:cubicBezTo>
                  <a:cubicBezTo>
                    <a:pt x="26195" y="42873"/>
                    <a:pt x="26248" y="42850"/>
                    <a:pt x="26324" y="42850"/>
                  </a:cubicBezTo>
                  <a:cubicBezTo>
                    <a:pt x="26400" y="42850"/>
                    <a:pt x="26499" y="42873"/>
                    <a:pt x="26590" y="42919"/>
                  </a:cubicBezTo>
                  <a:cubicBezTo>
                    <a:pt x="26590" y="42957"/>
                    <a:pt x="27107" y="42974"/>
                    <a:pt x="27724" y="42974"/>
                  </a:cubicBezTo>
                  <a:cubicBezTo>
                    <a:pt x="28580" y="42974"/>
                    <a:pt x="29628" y="42941"/>
                    <a:pt x="29751" y="42888"/>
                  </a:cubicBezTo>
                  <a:lnTo>
                    <a:pt x="29751" y="42919"/>
                  </a:lnTo>
                  <a:cubicBezTo>
                    <a:pt x="29751" y="42980"/>
                    <a:pt x="29934" y="42980"/>
                    <a:pt x="30724" y="42980"/>
                  </a:cubicBezTo>
                  <a:lnTo>
                    <a:pt x="31301" y="42980"/>
                  </a:lnTo>
                  <a:cubicBezTo>
                    <a:pt x="31313" y="42944"/>
                    <a:pt x="31498" y="42931"/>
                    <a:pt x="31719" y="42931"/>
                  </a:cubicBezTo>
                  <a:cubicBezTo>
                    <a:pt x="32060" y="42931"/>
                    <a:pt x="32487" y="42961"/>
                    <a:pt x="32487" y="42980"/>
                  </a:cubicBezTo>
                  <a:cubicBezTo>
                    <a:pt x="32700" y="43040"/>
                    <a:pt x="32700" y="43040"/>
                    <a:pt x="33095" y="43040"/>
                  </a:cubicBezTo>
                  <a:cubicBezTo>
                    <a:pt x="33356" y="42999"/>
                    <a:pt x="33703" y="42983"/>
                    <a:pt x="34003" y="42983"/>
                  </a:cubicBezTo>
                  <a:cubicBezTo>
                    <a:pt x="34367" y="42983"/>
                    <a:pt x="34662" y="43007"/>
                    <a:pt x="34645" y="43040"/>
                  </a:cubicBezTo>
                  <a:lnTo>
                    <a:pt x="35040" y="43040"/>
                  </a:lnTo>
                  <a:cubicBezTo>
                    <a:pt x="35253" y="42980"/>
                    <a:pt x="35648" y="42980"/>
                    <a:pt x="35830" y="42980"/>
                  </a:cubicBezTo>
                  <a:cubicBezTo>
                    <a:pt x="36438" y="42980"/>
                    <a:pt x="36621" y="42980"/>
                    <a:pt x="36438" y="42949"/>
                  </a:cubicBezTo>
                  <a:cubicBezTo>
                    <a:pt x="36438" y="42888"/>
                    <a:pt x="36438" y="42858"/>
                    <a:pt x="36651" y="42858"/>
                  </a:cubicBezTo>
                  <a:lnTo>
                    <a:pt x="36651" y="42919"/>
                  </a:lnTo>
                  <a:cubicBezTo>
                    <a:pt x="36651" y="42949"/>
                    <a:pt x="37229" y="42949"/>
                    <a:pt x="38019" y="42949"/>
                  </a:cubicBezTo>
                  <a:cubicBezTo>
                    <a:pt x="38992" y="42949"/>
                    <a:pt x="39387" y="42949"/>
                    <a:pt x="39599" y="43010"/>
                  </a:cubicBezTo>
                  <a:lnTo>
                    <a:pt x="39782" y="42949"/>
                  </a:lnTo>
                  <a:cubicBezTo>
                    <a:pt x="39888" y="42934"/>
                    <a:pt x="39987" y="42926"/>
                    <a:pt x="40059" y="42926"/>
                  </a:cubicBezTo>
                  <a:cubicBezTo>
                    <a:pt x="40131" y="42926"/>
                    <a:pt x="40177" y="42934"/>
                    <a:pt x="40177" y="42949"/>
                  </a:cubicBezTo>
                  <a:cubicBezTo>
                    <a:pt x="40268" y="42980"/>
                    <a:pt x="40511" y="42995"/>
                    <a:pt x="40781" y="42995"/>
                  </a:cubicBezTo>
                  <a:cubicBezTo>
                    <a:pt x="41051" y="42995"/>
                    <a:pt x="41347" y="42980"/>
                    <a:pt x="41545" y="42949"/>
                  </a:cubicBezTo>
                  <a:lnTo>
                    <a:pt x="42001" y="42949"/>
                  </a:lnTo>
                  <a:cubicBezTo>
                    <a:pt x="42179" y="42994"/>
                    <a:pt x="42552" y="43022"/>
                    <a:pt x="42907" y="43022"/>
                  </a:cubicBezTo>
                  <a:cubicBezTo>
                    <a:pt x="43036" y="43022"/>
                    <a:pt x="43163" y="43018"/>
                    <a:pt x="43277" y="43010"/>
                  </a:cubicBezTo>
                  <a:cubicBezTo>
                    <a:pt x="43277" y="42797"/>
                    <a:pt x="43247" y="42615"/>
                    <a:pt x="43217" y="42493"/>
                  </a:cubicBezTo>
                  <a:lnTo>
                    <a:pt x="43217" y="42493"/>
                  </a:lnTo>
                  <a:cubicBezTo>
                    <a:pt x="43219" y="42494"/>
                    <a:pt x="43221" y="42495"/>
                    <a:pt x="43223" y="42495"/>
                  </a:cubicBezTo>
                  <a:cubicBezTo>
                    <a:pt x="43277" y="42495"/>
                    <a:pt x="43277" y="42146"/>
                    <a:pt x="43277" y="41825"/>
                  </a:cubicBezTo>
                  <a:cubicBezTo>
                    <a:pt x="43277" y="41703"/>
                    <a:pt x="43247" y="41521"/>
                    <a:pt x="43247" y="41369"/>
                  </a:cubicBezTo>
                  <a:cubicBezTo>
                    <a:pt x="43247" y="41247"/>
                    <a:pt x="43247" y="41095"/>
                    <a:pt x="43247" y="40973"/>
                  </a:cubicBezTo>
                  <a:cubicBezTo>
                    <a:pt x="43247" y="40730"/>
                    <a:pt x="43247" y="40548"/>
                    <a:pt x="43277" y="40548"/>
                  </a:cubicBezTo>
                  <a:lnTo>
                    <a:pt x="43277" y="40335"/>
                  </a:lnTo>
                  <a:cubicBezTo>
                    <a:pt x="43247" y="40153"/>
                    <a:pt x="43247" y="39940"/>
                    <a:pt x="43247" y="39758"/>
                  </a:cubicBezTo>
                  <a:cubicBezTo>
                    <a:pt x="43247" y="39545"/>
                    <a:pt x="43247" y="39362"/>
                    <a:pt x="43186" y="39150"/>
                  </a:cubicBezTo>
                  <a:cubicBezTo>
                    <a:pt x="43156" y="38967"/>
                    <a:pt x="43156" y="38755"/>
                    <a:pt x="43156" y="38755"/>
                  </a:cubicBezTo>
                  <a:cubicBezTo>
                    <a:pt x="43156" y="38702"/>
                    <a:pt x="43158" y="38680"/>
                    <a:pt x="43163" y="38680"/>
                  </a:cubicBezTo>
                  <a:cubicBezTo>
                    <a:pt x="43176" y="38680"/>
                    <a:pt x="43204" y="38816"/>
                    <a:pt x="43247" y="38967"/>
                  </a:cubicBezTo>
                  <a:cubicBezTo>
                    <a:pt x="43254" y="39055"/>
                    <a:pt x="43259" y="39094"/>
                    <a:pt x="43262" y="39094"/>
                  </a:cubicBezTo>
                  <a:cubicBezTo>
                    <a:pt x="43273" y="39094"/>
                    <a:pt x="43257" y="38626"/>
                    <a:pt x="43186" y="38177"/>
                  </a:cubicBezTo>
                  <a:cubicBezTo>
                    <a:pt x="43153" y="37840"/>
                    <a:pt x="43138" y="37690"/>
                    <a:pt x="43141" y="37690"/>
                  </a:cubicBezTo>
                  <a:lnTo>
                    <a:pt x="43141" y="37690"/>
                  </a:lnTo>
                  <a:cubicBezTo>
                    <a:pt x="43144" y="37690"/>
                    <a:pt x="43159" y="37788"/>
                    <a:pt x="43186" y="37964"/>
                  </a:cubicBezTo>
                  <a:cubicBezTo>
                    <a:pt x="43221" y="38086"/>
                    <a:pt x="43246" y="38197"/>
                    <a:pt x="43255" y="38197"/>
                  </a:cubicBezTo>
                  <a:cubicBezTo>
                    <a:pt x="43262" y="38197"/>
                    <a:pt x="43260" y="38134"/>
                    <a:pt x="43247" y="37964"/>
                  </a:cubicBezTo>
                  <a:cubicBezTo>
                    <a:pt x="43247" y="37964"/>
                    <a:pt x="43247" y="37569"/>
                    <a:pt x="43217" y="37569"/>
                  </a:cubicBezTo>
                  <a:lnTo>
                    <a:pt x="43217" y="36992"/>
                  </a:lnTo>
                  <a:cubicBezTo>
                    <a:pt x="43247" y="36596"/>
                    <a:pt x="43247" y="36414"/>
                    <a:pt x="43247" y="36201"/>
                  </a:cubicBezTo>
                  <a:cubicBezTo>
                    <a:pt x="43217" y="36019"/>
                    <a:pt x="43217" y="36019"/>
                    <a:pt x="43247" y="35806"/>
                  </a:cubicBezTo>
                  <a:cubicBezTo>
                    <a:pt x="43308" y="35806"/>
                    <a:pt x="43308" y="35624"/>
                    <a:pt x="43217" y="35624"/>
                  </a:cubicBezTo>
                  <a:cubicBezTo>
                    <a:pt x="43156" y="35411"/>
                    <a:pt x="43156" y="35229"/>
                    <a:pt x="43217" y="35016"/>
                  </a:cubicBezTo>
                  <a:cubicBezTo>
                    <a:pt x="43277" y="35016"/>
                    <a:pt x="43277" y="34834"/>
                    <a:pt x="43247" y="34834"/>
                  </a:cubicBezTo>
                  <a:cubicBezTo>
                    <a:pt x="43217" y="34621"/>
                    <a:pt x="43217" y="34438"/>
                    <a:pt x="43217" y="34438"/>
                  </a:cubicBezTo>
                  <a:cubicBezTo>
                    <a:pt x="43217" y="34438"/>
                    <a:pt x="43217" y="34317"/>
                    <a:pt x="43247" y="34134"/>
                  </a:cubicBezTo>
                  <a:cubicBezTo>
                    <a:pt x="43247" y="33922"/>
                    <a:pt x="43247" y="33648"/>
                    <a:pt x="43247" y="33314"/>
                  </a:cubicBezTo>
                  <a:cubicBezTo>
                    <a:pt x="43247" y="32675"/>
                    <a:pt x="43247" y="31764"/>
                    <a:pt x="43247" y="30882"/>
                  </a:cubicBezTo>
                  <a:cubicBezTo>
                    <a:pt x="43247" y="30700"/>
                    <a:pt x="43217" y="30487"/>
                    <a:pt x="43186" y="30487"/>
                  </a:cubicBezTo>
                  <a:cubicBezTo>
                    <a:pt x="43095" y="30487"/>
                    <a:pt x="43125" y="30487"/>
                    <a:pt x="43186" y="30305"/>
                  </a:cubicBezTo>
                  <a:cubicBezTo>
                    <a:pt x="43285" y="30132"/>
                    <a:pt x="43303" y="29860"/>
                    <a:pt x="43242" y="29860"/>
                  </a:cubicBezTo>
                  <a:cubicBezTo>
                    <a:pt x="43228" y="29860"/>
                    <a:pt x="43209" y="29875"/>
                    <a:pt x="43186" y="29909"/>
                  </a:cubicBezTo>
                  <a:cubicBezTo>
                    <a:pt x="43149" y="29983"/>
                    <a:pt x="43127" y="30027"/>
                    <a:pt x="43120" y="30027"/>
                  </a:cubicBezTo>
                  <a:cubicBezTo>
                    <a:pt x="43110" y="30027"/>
                    <a:pt x="43132" y="29932"/>
                    <a:pt x="43186" y="29697"/>
                  </a:cubicBezTo>
                  <a:cubicBezTo>
                    <a:pt x="43217" y="29514"/>
                    <a:pt x="43217" y="29514"/>
                    <a:pt x="43186" y="29302"/>
                  </a:cubicBezTo>
                  <a:cubicBezTo>
                    <a:pt x="43125" y="29302"/>
                    <a:pt x="43125" y="29119"/>
                    <a:pt x="43186" y="29119"/>
                  </a:cubicBezTo>
                  <a:cubicBezTo>
                    <a:pt x="43217" y="28906"/>
                    <a:pt x="43247" y="28724"/>
                    <a:pt x="43217" y="28724"/>
                  </a:cubicBezTo>
                  <a:cubicBezTo>
                    <a:pt x="43217" y="28724"/>
                    <a:pt x="43217" y="28511"/>
                    <a:pt x="43277" y="28329"/>
                  </a:cubicBezTo>
                  <a:cubicBezTo>
                    <a:pt x="43308" y="28147"/>
                    <a:pt x="43277" y="27934"/>
                    <a:pt x="43217" y="27751"/>
                  </a:cubicBezTo>
                  <a:cubicBezTo>
                    <a:pt x="43148" y="27292"/>
                    <a:pt x="43131" y="27076"/>
                    <a:pt x="43166" y="27076"/>
                  </a:cubicBezTo>
                  <a:cubicBezTo>
                    <a:pt x="43177" y="27076"/>
                    <a:pt x="43194" y="27099"/>
                    <a:pt x="43217" y="27143"/>
                  </a:cubicBezTo>
                  <a:cubicBezTo>
                    <a:pt x="43225" y="27164"/>
                    <a:pt x="43233" y="27173"/>
                    <a:pt x="43239" y="27173"/>
                  </a:cubicBezTo>
                  <a:cubicBezTo>
                    <a:pt x="43301" y="27173"/>
                    <a:pt x="43269" y="26336"/>
                    <a:pt x="43186" y="26171"/>
                  </a:cubicBezTo>
                  <a:cubicBezTo>
                    <a:pt x="43095" y="25958"/>
                    <a:pt x="43095" y="25958"/>
                    <a:pt x="43125" y="25958"/>
                  </a:cubicBezTo>
                  <a:cubicBezTo>
                    <a:pt x="43186" y="25958"/>
                    <a:pt x="43186" y="25776"/>
                    <a:pt x="43186" y="25776"/>
                  </a:cubicBezTo>
                  <a:cubicBezTo>
                    <a:pt x="43186" y="25563"/>
                    <a:pt x="43186" y="25381"/>
                    <a:pt x="43217" y="25381"/>
                  </a:cubicBezTo>
                  <a:cubicBezTo>
                    <a:pt x="43217" y="25381"/>
                    <a:pt x="43217" y="25198"/>
                    <a:pt x="43186" y="24803"/>
                  </a:cubicBezTo>
                  <a:cubicBezTo>
                    <a:pt x="43095" y="24408"/>
                    <a:pt x="43156" y="23800"/>
                    <a:pt x="43217" y="23618"/>
                  </a:cubicBezTo>
                  <a:lnTo>
                    <a:pt x="43186" y="23222"/>
                  </a:lnTo>
                  <a:cubicBezTo>
                    <a:pt x="43095" y="23010"/>
                    <a:pt x="43065" y="22827"/>
                    <a:pt x="43156" y="22827"/>
                  </a:cubicBezTo>
                  <a:lnTo>
                    <a:pt x="43186" y="22827"/>
                  </a:lnTo>
                  <a:cubicBezTo>
                    <a:pt x="43095" y="22615"/>
                    <a:pt x="43156" y="21824"/>
                    <a:pt x="43247" y="21824"/>
                  </a:cubicBezTo>
                  <a:cubicBezTo>
                    <a:pt x="43277" y="21824"/>
                    <a:pt x="43277" y="21824"/>
                    <a:pt x="43277" y="21642"/>
                  </a:cubicBezTo>
                  <a:lnTo>
                    <a:pt x="43247" y="21642"/>
                  </a:lnTo>
                  <a:cubicBezTo>
                    <a:pt x="43186" y="21642"/>
                    <a:pt x="43156" y="21642"/>
                    <a:pt x="43156" y="21429"/>
                  </a:cubicBezTo>
                  <a:cubicBezTo>
                    <a:pt x="43156" y="21259"/>
                    <a:pt x="43156" y="21061"/>
                    <a:pt x="43181" y="21061"/>
                  </a:cubicBezTo>
                  <a:cubicBezTo>
                    <a:pt x="43182" y="21061"/>
                    <a:pt x="43184" y="21062"/>
                    <a:pt x="43186" y="21064"/>
                  </a:cubicBezTo>
                  <a:cubicBezTo>
                    <a:pt x="43247" y="20852"/>
                    <a:pt x="43277" y="20669"/>
                    <a:pt x="43247" y="20669"/>
                  </a:cubicBezTo>
                  <a:cubicBezTo>
                    <a:pt x="43247" y="20669"/>
                    <a:pt x="43247" y="20456"/>
                    <a:pt x="43277" y="20274"/>
                  </a:cubicBezTo>
                  <a:lnTo>
                    <a:pt x="43277" y="19484"/>
                  </a:lnTo>
                  <a:cubicBezTo>
                    <a:pt x="43248" y="19279"/>
                    <a:pt x="43247" y="18905"/>
                    <a:pt x="43274" y="18905"/>
                  </a:cubicBezTo>
                  <a:cubicBezTo>
                    <a:pt x="43275" y="18905"/>
                    <a:pt x="43276" y="18905"/>
                    <a:pt x="43277" y="18906"/>
                  </a:cubicBezTo>
                  <a:cubicBezTo>
                    <a:pt x="43277" y="18906"/>
                    <a:pt x="43277" y="18511"/>
                    <a:pt x="43247" y="18298"/>
                  </a:cubicBezTo>
                  <a:cubicBezTo>
                    <a:pt x="43247" y="17903"/>
                    <a:pt x="43247" y="17721"/>
                    <a:pt x="43277" y="17721"/>
                  </a:cubicBezTo>
                  <a:cubicBezTo>
                    <a:pt x="43338" y="17721"/>
                    <a:pt x="43338" y="17721"/>
                    <a:pt x="43277" y="17508"/>
                  </a:cubicBezTo>
                  <a:cubicBezTo>
                    <a:pt x="43247" y="17508"/>
                    <a:pt x="43247" y="17326"/>
                    <a:pt x="43247" y="17113"/>
                  </a:cubicBezTo>
                  <a:lnTo>
                    <a:pt x="43247" y="16718"/>
                  </a:lnTo>
                  <a:cubicBezTo>
                    <a:pt x="43217" y="16718"/>
                    <a:pt x="43217" y="16718"/>
                    <a:pt x="43217" y="16535"/>
                  </a:cubicBezTo>
                  <a:cubicBezTo>
                    <a:pt x="43217" y="16323"/>
                    <a:pt x="43247" y="15745"/>
                    <a:pt x="43247" y="15532"/>
                  </a:cubicBezTo>
                  <a:cubicBezTo>
                    <a:pt x="43247" y="15163"/>
                    <a:pt x="43247" y="15030"/>
                    <a:pt x="43239" y="15030"/>
                  </a:cubicBezTo>
                  <a:cubicBezTo>
                    <a:pt x="43235" y="15030"/>
                    <a:pt x="43228" y="15072"/>
                    <a:pt x="43217" y="15137"/>
                  </a:cubicBezTo>
                  <a:cubicBezTo>
                    <a:pt x="43217" y="15227"/>
                    <a:pt x="43206" y="15279"/>
                    <a:pt x="43198" y="15279"/>
                  </a:cubicBezTo>
                  <a:cubicBezTo>
                    <a:pt x="43187" y="15279"/>
                    <a:pt x="43182" y="15183"/>
                    <a:pt x="43217" y="14955"/>
                  </a:cubicBezTo>
                  <a:cubicBezTo>
                    <a:pt x="43217" y="14742"/>
                    <a:pt x="43247" y="14165"/>
                    <a:pt x="43247" y="13587"/>
                  </a:cubicBezTo>
                  <a:cubicBezTo>
                    <a:pt x="43247" y="12797"/>
                    <a:pt x="43247" y="12797"/>
                    <a:pt x="43217" y="12797"/>
                  </a:cubicBezTo>
                  <a:cubicBezTo>
                    <a:pt x="43192" y="12846"/>
                    <a:pt x="43174" y="12866"/>
                    <a:pt x="43163" y="12866"/>
                  </a:cubicBezTo>
                  <a:cubicBezTo>
                    <a:pt x="43132" y="12866"/>
                    <a:pt x="43150" y="12717"/>
                    <a:pt x="43217" y="12584"/>
                  </a:cubicBezTo>
                  <a:cubicBezTo>
                    <a:pt x="43308" y="12189"/>
                    <a:pt x="43308" y="12006"/>
                    <a:pt x="43247" y="12006"/>
                  </a:cubicBezTo>
                  <a:cubicBezTo>
                    <a:pt x="43217" y="11794"/>
                    <a:pt x="43217" y="11794"/>
                    <a:pt x="43217" y="11611"/>
                  </a:cubicBezTo>
                  <a:cubicBezTo>
                    <a:pt x="43247" y="11611"/>
                    <a:pt x="43247" y="11399"/>
                    <a:pt x="43217" y="11003"/>
                  </a:cubicBezTo>
                  <a:cubicBezTo>
                    <a:pt x="43217" y="10821"/>
                    <a:pt x="43217" y="10821"/>
                    <a:pt x="43247" y="10821"/>
                  </a:cubicBezTo>
                  <a:lnTo>
                    <a:pt x="43247" y="10426"/>
                  </a:lnTo>
                  <a:cubicBezTo>
                    <a:pt x="43186" y="10031"/>
                    <a:pt x="43217" y="8845"/>
                    <a:pt x="43277" y="8663"/>
                  </a:cubicBezTo>
                  <a:cubicBezTo>
                    <a:pt x="43277" y="8663"/>
                    <a:pt x="43277" y="8450"/>
                    <a:pt x="43217" y="8268"/>
                  </a:cubicBezTo>
                  <a:cubicBezTo>
                    <a:pt x="43125" y="8055"/>
                    <a:pt x="43125" y="7873"/>
                    <a:pt x="43217" y="7873"/>
                  </a:cubicBezTo>
                  <a:cubicBezTo>
                    <a:pt x="43308" y="7873"/>
                    <a:pt x="43308" y="7873"/>
                    <a:pt x="43217" y="7660"/>
                  </a:cubicBezTo>
                  <a:cubicBezTo>
                    <a:pt x="43189" y="7495"/>
                    <a:pt x="43186" y="6658"/>
                    <a:pt x="43254" y="6658"/>
                  </a:cubicBezTo>
                  <a:cubicBezTo>
                    <a:pt x="43261" y="6658"/>
                    <a:pt x="43269" y="6667"/>
                    <a:pt x="43277" y="6687"/>
                  </a:cubicBezTo>
                  <a:lnTo>
                    <a:pt x="43369" y="6687"/>
                  </a:lnTo>
                  <a:cubicBezTo>
                    <a:pt x="43308" y="6474"/>
                    <a:pt x="43308" y="6292"/>
                    <a:pt x="43308" y="6292"/>
                  </a:cubicBezTo>
                  <a:cubicBezTo>
                    <a:pt x="43277" y="6292"/>
                    <a:pt x="43277" y="6079"/>
                    <a:pt x="43277" y="5502"/>
                  </a:cubicBezTo>
                  <a:cubicBezTo>
                    <a:pt x="43247" y="5107"/>
                    <a:pt x="43247" y="4316"/>
                    <a:pt x="43217" y="3921"/>
                  </a:cubicBezTo>
                  <a:cubicBezTo>
                    <a:pt x="43217" y="3526"/>
                    <a:pt x="43217" y="2949"/>
                    <a:pt x="43277" y="2736"/>
                  </a:cubicBezTo>
                  <a:cubicBezTo>
                    <a:pt x="43277" y="2553"/>
                    <a:pt x="43277" y="2341"/>
                    <a:pt x="43247" y="1946"/>
                  </a:cubicBezTo>
                  <a:cubicBezTo>
                    <a:pt x="43217" y="1854"/>
                    <a:pt x="43186" y="1733"/>
                    <a:pt x="43186" y="1581"/>
                  </a:cubicBezTo>
                  <a:cubicBezTo>
                    <a:pt x="43186" y="1368"/>
                    <a:pt x="43217" y="1216"/>
                    <a:pt x="43247" y="1186"/>
                  </a:cubicBezTo>
                  <a:lnTo>
                    <a:pt x="43247" y="851"/>
                  </a:lnTo>
                  <a:cubicBezTo>
                    <a:pt x="43217" y="608"/>
                    <a:pt x="43217" y="426"/>
                    <a:pt x="43186" y="304"/>
                  </a:cubicBezTo>
                  <a:lnTo>
                    <a:pt x="42791" y="304"/>
                  </a:lnTo>
                  <a:cubicBezTo>
                    <a:pt x="42833" y="283"/>
                    <a:pt x="42687" y="248"/>
                    <a:pt x="42472" y="248"/>
                  </a:cubicBezTo>
                  <a:cubicBezTo>
                    <a:pt x="42376" y="248"/>
                    <a:pt x="42266" y="255"/>
                    <a:pt x="42153" y="274"/>
                  </a:cubicBezTo>
                  <a:cubicBezTo>
                    <a:pt x="42153" y="274"/>
                    <a:pt x="42062" y="304"/>
                    <a:pt x="41910" y="304"/>
                  </a:cubicBezTo>
                  <a:lnTo>
                    <a:pt x="41454" y="304"/>
                  </a:lnTo>
                  <a:cubicBezTo>
                    <a:pt x="41271" y="274"/>
                    <a:pt x="39539" y="274"/>
                    <a:pt x="37867" y="274"/>
                  </a:cubicBezTo>
                  <a:lnTo>
                    <a:pt x="34645" y="274"/>
                  </a:lnTo>
                  <a:cubicBezTo>
                    <a:pt x="34584" y="274"/>
                    <a:pt x="34584" y="274"/>
                    <a:pt x="34584" y="304"/>
                  </a:cubicBezTo>
                  <a:lnTo>
                    <a:pt x="33399" y="304"/>
                  </a:lnTo>
                  <a:cubicBezTo>
                    <a:pt x="33399" y="259"/>
                    <a:pt x="33148" y="243"/>
                    <a:pt x="32825" y="243"/>
                  </a:cubicBezTo>
                  <a:cubicBezTo>
                    <a:pt x="32502" y="243"/>
                    <a:pt x="32107" y="259"/>
                    <a:pt x="31818" y="274"/>
                  </a:cubicBezTo>
                  <a:cubicBezTo>
                    <a:pt x="31636" y="335"/>
                    <a:pt x="31423" y="335"/>
                    <a:pt x="31241" y="335"/>
                  </a:cubicBezTo>
                  <a:cubicBezTo>
                    <a:pt x="31241" y="277"/>
                    <a:pt x="30996" y="256"/>
                    <a:pt x="30717" y="256"/>
                  </a:cubicBezTo>
                  <a:cubicBezTo>
                    <a:pt x="30555" y="256"/>
                    <a:pt x="30382" y="263"/>
                    <a:pt x="30238" y="274"/>
                  </a:cubicBezTo>
                  <a:cubicBezTo>
                    <a:pt x="30146" y="319"/>
                    <a:pt x="30048" y="342"/>
                    <a:pt x="29972" y="342"/>
                  </a:cubicBezTo>
                  <a:cubicBezTo>
                    <a:pt x="29896" y="342"/>
                    <a:pt x="29842" y="319"/>
                    <a:pt x="29842" y="274"/>
                  </a:cubicBezTo>
                  <a:cubicBezTo>
                    <a:pt x="29842" y="234"/>
                    <a:pt x="29767" y="212"/>
                    <a:pt x="29649" y="212"/>
                  </a:cubicBezTo>
                  <a:cubicBezTo>
                    <a:pt x="29498" y="212"/>
                    <a:pt x="29275" y="249"/>
                    <a:pt x="29052" y="335"/>
                  </a:cubicBezTo>
                  <a:cubicBezTo>
                    <a:pt x="28961" y="350"/>
                    <a:pt x="28915" y="357"/>
                    <a:pt x="28866" y="357"/>
                  </a:cubicBezTo>
                  <a:cubicBezTo>
                    <a:pt x="28817" y="357"/>
                    <a:pt x="28763" y="350"/>
                    <a:pt x="28657" y="335"/>
                  </a:cubicBezTo>
                  <a:cubicBezTo>
                    <a:pt x="28541" y="277"/>
                    <a:pt x="28414" y="256"/>
                    <a:pt x="28335" y="256"/>
                  </a:cubicBezTo>
                  <a:cubicBezTo>
                    <a:pt x="28290" y="256"/>
                    <a:pt x="28262" y="263"/>
                    <a:pt x="28262" y="274"/>
                  </a:cubicBezTo>
                  <a:cubicBezTo>
                    <a:pt x="28171" y="319"/>
                    <a:pt x="28072" y="342"/>
                    <a:pt x="27973" y="342"/>
                  </a:cubicBezTo>
                  <a:cubicBezTo>
                    <a:pt x="27874" y="342"/>
                    <a:pt x="27776" y="319"/>
                    <a:pt x="27684" y="274"/>
                  </a:cubicBezTo>
                  <a:cubicBezTo>
                    <a:pt x="27487" y="228"/>
                    <a:pt x="27388" y="205"/>
                    <a:pt x="27316" y="205"/>
                  </a:cubicBezTo>
                  <a:cubicBezTo>
                    <a:pt x="27244" y="205"/>
                    <a:pt x="27198" y="228"/>
                    <a:pt x="27107" y="274"/>
                  </a:cubicBezTo>
                  <a:cubicBezTo>
                    <a:pt x="27000" y="319"/>
                    <a:pt x="26750" y="342"/>
                    <a:pt x="26503" y="342"/>
                  </a:cubicBezTo>
                  <a:cubicBezTo>
                    <a:pt x="26256" y="342"/>
                    <a:pt x="26013" y="319"/>
                    <a:pt x="25921" y="274"/>
                  </a:cubicBezTo>
                  <a:cubicBezTo>
                    <a:pt x="25780" y="274"/>
                    <a:pt x="25651" y="260"/>
                    <a:pt x="25581" y="260"/>
                  </a:cubicBezTo>
                  <a:cubicBezTo>
                    <a:pt x="25547" y="260"/>
                    <a:pt x="25526" y="264"/>
                    <a:pt x="25526" y="274"/>
                  </a:cubicBezTo>
                  <a:lnTo>
                    <a:pt x="25314" y="243"/>
                  </a:lnTo>
                  <a:lnTo>
                    <a:pt x="24918" y="243"/>
                  </a:lnTo>
                  <a:lnTo>
                    <a:pt x="24918" y="274"/>
                  </a:lnTo>
                  <a:cubicBezTo>
                    <a:pt x="24736" y="274"/>
                    <a:pt x="23551" y="243"/>
                    <a:pt x="22183" y="213"/>
                  </a:cubicBezTo>
                  <a:cubicBezTo>
                    <a:pt x="19994" y="213"/>
                    <a:pt x="19599" y="213"/>
                    <a:pt x="19812" y="274"/>
                  </a:cubicBezTo>
                  <a:cubicBezTo>
                    <a:pt x="19903" y="319"/>
                    <a:pt x="19850" y="342"/>
                    <a:pt x="19751" y="342"/>
                  </a:cubicBezTo>
                  <a:cubicBezTo>
                    <a:pt x="19652" y="342"/>
                    <a:pt x="19508" y="319"/>
                    <a:pt x="19417" y="274"/>
                  </a:cubicBezTo>
                  <a:cubicBezTo>
                    <a:pt x="19204" y="274"/>
                    <a:pt x="18839" y="213"/>
                    <a:pt x="18444" y="213"/>
                  </a:cubicBezTo>
                  <a:cubicBezTo>
                    <a:pt x="18049" y="213"/>
                    <a:pt x="17654" y="213"/>
                    <a:pt x="17654" y="183"/>
                  </a:cubicBezTo>
                  <a:lnTo>
                    <a:pt x="17441" y="183"/>
                  </a:lnTo>
                  <a:cubicBezTo>
                    <a:pt x="17224" y="233"/>
                    <a:pt x="16766" y="255"/>
                    <a:pt x="16303" y="255"/>
                  </a:cubicBezTo>
                  <a:cubicBezTo>
                    <a:pt x="15925" y="255"/>
                    <a:pt x="15543" y="240"/>
                    <a:pt x="15283" y="213"/>
                  </a:cubicBezTo>
                  <a:cubicBezTo>
                    <a:pt x="14888" y="213"/>
                    <a:pt x="14705" y="213"/>
                    <a:pt x="14310" y="274"/>
                  </a:cubicBezTo>
                  <a:cubicBezTo>
                    <a:pt x="14113" y="289"/>
                    <a:pt x="14014" y="297"/>
                    <a:pt x="13938" y="297"/>
                  </a:cubicBezTo>
                  <a:cubicBezTo>
                    <a:pt x="13862" y="297"/>
                    <a:pt x="13809" y="289"/>
                    <a:pt x="13702" y="274"/>
                  </a:cubicBezTo>
                  <a:cubicBezTo>
                    <a:pt x="13702" y="236"/>
                    <a:pt x="13250" y="210"/>
                    <a:pt x="12904" y="210"/>
                  </a:cubicBezTo>
                  <a:cubicBezTo>
                    <a:pt x="12690" y="210"/>
                    <a:pt x="12517" y="220"/>
                    <a:pt x="12517" y="243"/>
                  </a:cubicBezTo>
                  <a:lnTo>
                    <a:pt x="12335" y="213"/>
                  </a:lnTo>
                  <a:cubicBezTo>
                    <a:pt x="12278" y="194"/>
                    <a:pt x="12219" y="187"/>
                    <a:pt x="12163" y="187"/>
                  </a:cubicBezTo>
                  <a:cubicBezTo>
                    <a:pt x="12041" y="187"/>
                    <a:pt x="11939" y="222"/>
                    <a:pt x="11939" y="243"/>
                  </a:cubicBezTo>
                  <a:cubicBezTo>
                    <a:pt x="11939" y="286"/>
                    <a:pt x="11894" y="308"/>
                    <a:pt x="11826" y="308"/>
                  </a:cubicBezTo>
                  <a:cubicBezTo>
                    <a:pt x="11748" y="308"/>
                    <a:pt x="11642" y="278"/>
                    <a:pt x="11544" y="213"/>
                  </a:cubicBezTo>
                  <a:cubicBezTo>
                    <a:pt x="11544" y="155"/>
                    <a:pt x="11471" y="134"/>
                    <a:pt x="11417" y="134"/>
                  </a:cubicBezTo>
                  <a:cubicBezTo>
                    <a:pt x="11386" y="134"/>
                    <a:pt x="11362" y="141"/>
                    <a:pt x="11362" y="152"/>
                  </a:cubicBezTo>
                  <a:cubicBezTo>
                    <a:pt x="11206" y="197"/>
                    <a:pt x="11067" y="225"/>
                    <a:pt x="10920" y="225"/>
                  </a:cubicBezTo>
                  <a:cubicBezTo>
                    <a:pt x="10866" y="225"/>
                    <a:pt x="10811" y="221"/>
                    <a:pt x="10754" y="213"/>
                  </a:cubicBezTo>
                  <a:cubicBezTo>
                    <a:pt x="10572" y="213"/>
                    <a:pt x="10359" y="213"/>
                    <a:pt x="10359" y="304"/>
                  </a:cubicBezTo>
                  <a:cubicBezTo>
                    <a:pt x="10359" y="335"/>
                    <a:pt x="10176" y="335"/>
                    <a:pt x="9964" y="335"/>
                  </a:cubicBezTo>
                  <a:cubicBezTo>
                    <a:pt x="9964" y="274"/>
                    <a:pt x="9964" y="274"/>
                    <a:pt x="10176" y="243"/>
                  </a:cubicBezTo>
                  <a:lnTo>
                    <a:pt x="9781" y="243"/>
                  </a:lnTo>
                  <a:cubicBezTo>
                    <a:pt x="9569" y="243"/>
                    <a:pt x="9173" y="213"/>
                    <a:pt x="9173" y="152"/>
                  </a:cubicBezTo>
                  <a:cubicBezTo>
                    <a:pt x="9107" y="141"/>
                    <a:pt x="9040" y="134"/>
                    <a:pt x="8991" y="13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14"/>
            <p:cNvSpPr/>
            <p:nvPr/>
          </p:nvSpPr>
          <p:spPr>
            <a:xfrm>
              <a:off x="2603520" y="3306269"/>
              <a:ext cx="3541" cy="17"/>
            </a:xfrm>
            <a:custGeom>
              <a:rect b="b" l="l" r="r" t="t"/>
              <a:pathLst>
                <a:path extrusionOk="0" h="1" w="214">
                  <a:moveTo>
                    <a:pt x="213" y="0"/>
                  </a:moveTo>
                  <a:cubicBezTo>
                    <a:pt x="213" y="0"/>
                    <a:pt x="153" y="0"/>
                    <a:pt x="1" y="0"/>
                  </a:cubicBezTo>
                  <a:cubicBezTo>
                    <a:pt x="153" y="0"/>
                    <a:pt x="213" y="0"/>
                    <a:pt x="213" y="0"/>
                  </a:cubicBezTo>
                  <a:close/>
                </a:path>
              </a:pathLst>
            </a:custGeom>
            <a:solidFill>
              <a:srgbClr val="F6AE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14"/>
            <p:cNvSpPr/>
            <p:nvPr/>
          </p:nvSpPr>
          <p:spPr>
            <a:xfrm>
              <a:off x="2508976" y="2293426"/>
              <a:ext cx="1975887" cy="1343785"/>
            </a:xfrm>
            <a:custGeom>
              <a:rect b="b" l="l" r="r" t="t"/>
              <a:pathLst>
                <a:path extrusionOk="0" h="81220" w="119425">
                  <a:moveTo>
                    <a:pt x="78932" y="0"/>
                  </a:moveTo>
                  <a:cubicBezTo>
                    <a:pt x="78288" y="0"/>
                    <a:pt x="77935" y="28"/>
                    <a:pt x="77935" y="28"/>
                  </a:cubicBezTo>
                  <a:lnTo>
                    <a:pt x="78087" y="30059"/>
                  </a:lnTo>
                  <a:cubicBezTo>
                    <a:pt x="83619" y="30606"/>
                    <a:pt x="87540" y="33311"/>
                    <a:pt x="88391" y="37141"/>
                  </a:cubicBezTo>
                  <a:cubicBezTo>
                    <a:pt x="89242" y="40971"/>
                    <a:pt x="89181" y="42886"/>
                    <a:pt x="86385" y="47354"/>
                  </a:cubicBezTo>
                  <a:cubicBezTo>
                    <a:pt x="84099" y="51031"/>
                    <a:pt x="79030" y="51276"/>
                    <a:pt x="75944" y="51276"/>
                  </a:cubicBezTo>
                  <a:cubicBezTo>
                    <a:pt x="75470" y="51276"/>
                    <a:pt x="75044" y="51270"/>
                    <a:pt x="74681" y="51270"/>
                  </a:cubicBezTo>
                  <a:cubicBezTo>
                    <a:pt x="74516" y="51270"/>
                    <a:pt x="74364" y="51271"/>
                    <a:pt x="74227" y="51275"/>
                  </a:cubicBezTo>
                  <a:cubicBezTo>
                    <a:pt x="73746" y="51281"/>
                    <a:pt x="72652" y="51283"/>
                    <a:pt x="71209" y="51283"/>
                  </a:cubicBezTo>
                  <a:cubicBezTo>
                    <a:pt x="65435" y="51283"/>
                    <a:pt x="54074" y="51244"/>
                    <a:pt x="54074" y="51244"/>
                  </a:cubicBezTo>
                  <a:cubicBezTo>
                    <a:pt x="54074" y="51244"/>
                    <a:pt x="49846" y="51204"/>
                    <a:pt x="46324" y="51204"/>
                  </a:cubicBezTo>
                  <a:cubicBezTo>
                    <a:pt x="44564" y="51204"/>
                    <a:pt x="42980" y="51214"/>
                    <a:pt x="42190" y="51244"/>
                  </a:cubicBezTo>
                  <a:cubicBezTo>
                    <a:pt x="42037" y="51252"/>
                    <a:pt x="41892" y="51256"/>
                    <a:pt x="41757" y="51256"/>
                  </a:cubicBezTo>
                  <a:cubicBezTo>
                    <a:pt x="39788" y="51256"/>
                    <a:pt x="39575" y="50484"/>
                    <a:pt x="39575" y="50484"/>
                  </a:cubicBezTo>
                  <a:cubicBezTo>
                    <a:pt x="39575" y="50484"/>
                    <a:pt x="32068" y="46807"/>
                    <a:pt x="28785" y="45226"/>
                  </a:cubicBezTo>
                  <a:cubicBezTo>
                    <a:pt x="28785" y="45226"/>
                    <a:pt x="25259" y="43281"/>
                    <a:pt x="22888" y="42247"/>
                  </a:cubicBezTo>
                  <a:lnTo>
                    <a:pt x="22888" y="51123"/>
                  </a:lnTo>
                  <a:lnTo>
                    <a:pt x="17903" y="51123"/>
                  </a:lnTo>
                  <a:cubicBezTo>
                    <a:pt x="18025" y="51214"/>
                    <a:pt x="18086" y="51244"/>
                    <a:pt x="18086" y="51244"/>
                  </a:cubicBezTo>
                  <a:lnTo>
                    <a:pt x="8724" y="51244"/>
                  </a:lnTo>
                  <a:cubicBezTo>
                    <a:pt x="8724" y="51244"/>
                    <a:pt x="7880" y="51117"/>
                    <a:pt x="6725" y="51117"/>
                  </a:cubicBezTo>
                  <a:cubicBezTo>
                    <a:pt x="4174" y="51117"/>
                    <a:pt x="106" y="51737"/>
                    <a:pt x="274" y="55713"/>
                  </a:cubicBezTo>
                  <a:cubicBezTo>
                    <a:pt x="487" y="60789"/>
                    <a:pt x="4712" y="61214"/>
                    <a:pt x="5715" y="61214"/>
                  </a:cubicBezTo>
                  <a:lnTo>
                    <a:pt x="5927" y="61214"/>
                  </a:lnTo>
                  <a:cubicBezTo>
                    <a:pt x="5927" y="61214"/>
                    <a:pt x="5900" y="61228"/>
                    <a:pt x="5837" y="61228"/>
                  </a:cubicBezTo>
                  <a:cubicBezTo>
                    <a:pt x="5806" y="61228"/>
                    <a:pt x="5765" y="61224"/>
                    <a:pt x="5715" y="61214"/>
                  </a:cubicBezTo>
                  <a:cubicBezTo>
                    <a:pt x="4681" y="61245"/>
                    <a:pt x="91" y="61579"/>
                    <a:pt x="274" y="65834"/>
                  </a:cubicBezTo>
                  <a:cubicBezTo>
                    <a:pt x="487" y="70637"/>
                    <a:pt x="5137" y="71214"/>
                    <a:pt x="5137" y="71214"/>
                  </a:cubicBezTo>
                  <a:cubicBezTo>
                    <a:pt x="5137" y="71214"/>
                    <a:pt x="0" y="71974"/>
                    <a:pt x="699" y="76503"/>
                  </a:cubicBezTo>
                  <a:cubicBezTo>
                    <a:pt x="1398" y="81032"/>
                    <a:pt x="5654" y="81093"/>
                    <a:pt x="8146" y="81093"/>
                  </a:cubicBezTo>
                  <a:cubicBezTo>
                    <a:pt x="10669" y="81093"/>
                    <a:pt x="32037" y="80789"/>
                    <a:pt x="32037" y="80789"/>
                  </a:cubicBezTo>
                  <a:cubicBezTo>
                    <a:pt x="32037" y="80789"/>
                    <a:pt x="44934" y="81220"/>
                    <a:pt x="54840" y="81220"/>
                  </a:cubicBezTo>
                  <a:cubicBezTo>
                    <a:pt x="55459" y="81220"/>
                    <a:pt x="56066" y="81218"/>
                    <a:pt x="56658" y="81214"/>
                  </a:cubicBezTo>
                  <a:cubicBezTo>
                    <a:pt x="66719" y="81184"/>
                    <a:pt x="82099" y="80789"/>
                    <a:pt x="82099" y="80789"/>
                  </a:cubicBezTo>
                  <a:cubicBezTo>
                    <a:pt x="96233" y="79178"/>
                    <a:pt x="102859" y="73068"/>
                    <a:pt x="108331" y="67810"/>
                  </a:cubicBezTo>
                  <a:cubicBezTo>
                    <a:pt x="113802" y="62521"/>
                    <a:pt x="116537" y="54406"/>
                    <a:pt x="117966" y="48600"/>
                  </a:cubicBezTo>
                  <a:cubicBezTo>
                    <a:pt x="119425" y="42794"/>
                    <a:pt x="119425" y="34709"/>
                    <a:pt x="116355" y="26898"/>
                  </a:cubicBezTo>
                  <a:cubicBezTo>
                    <a:pt x="113285" y="19086"/>
                    <a:pt x="109151" y="12186"/>
                    <a:pt x="98422" y="5742"/>
                  </a:cubicBezTo>
                  <a:cubicBezTo>
                    <a:pt x="89732" y="499"/>
                    <a:pt x="81680" y="0"/>
                    <a:pt x="789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14"/>
            <p:cNvSpPr/>
            <p:nvPr/>
          </p:nvSpPr>
          <p:spPr>
            <a:xfrm>
              <a:off x="2888391" y="2993452"/>
              <a:ext cx="290977" cy="146853"/>
            </a:xfrm>
            <a:custGeom>
              <a:rect b="b" l="l" r="r" t="t"/>
              <a:pathLst>
                <a:path extrusionOk="0" h="8876" w="17587">
                  <a:moveTo>
                    <a:pt x="839" y="334"/>
                  </a:moveTo>
                  <a:lnTo>
                    <a:pt x="839" y="365"/>
                  </a:lnTo>
                  <a:lnTo>
                    <a:pt x="839" y="395"/>
                  </a:lnTo>
                  <a:cubicBezTo>
                    <a:pt x="869" y="365"/>
                    <a:pt x="869" y="365"/>
                    <a:pt x="839" y="334"/>
                  </a:cubicBezTo>
                  <a:close/>
                  <a:moveTo>
                    <a:pt x="444" y="357"/>
                  </a:moveTo>
                  <a:cubicBezTo>
                    <a:pt x="451" y="357"/>
                    <a:pt x="459" y="365"/>
                    <a:pt x="474" y="365"/>
                  </a:cubicBezTo>
                  <a:cubicBezTo>
                    <a:pt x="504" y="365"/>
                    <a:pt x="504" y="365"/>
                    <a:pt x="474" y="426"/>
                  </a:cubicBezTo>
                  <a:lnTo>
                    <a:pt x="413" y="426"/>
                  </a:lnTo>
                  <a:lnTo>
                    <a:pt x="413" y="395"/>
                  </a:lnTo>
                  <a:cubicBezTo>
                    <a:pt x="428" y="365"/>
                    <a:pt x="436" y="357"/>
                    <a:pt x="444" y="357"/>
                  </a:cubicBezTo>
                  <a:close/>
                  <a:moveTo>
                    <a:pt x="700" y="504"/>
                  </a:moveTo>
                  <a:cubicBezTo>
                    <a:pt x="699" y="504"/>
                    <a:pt x="696" y="508"/>
                    <a:pt x="687" y="517"/>
                  </a:cubicBezTo>
                  <a:lnTo>
                    <a:pt x="692" y="522"/>
                  </a:lnTo>
                  <a:lnTo>
                    <a:pt x="692" y="522"/>
                  </a:lnTo>
                  <a:cubicBezTo>
                    <a:pt x="696" y="512"/>
                    <a:pt x="701" y="504"/>
                    <a:pt x="700" y="504"/>
                  </a:cubicBezTo>
                  <a:close/>
                  <a:moveTo>
                    <a:pt x="664" y="468"/>
                  </a:moveTo>
                  <a:cubicBezTo>
                    <a:pt x="669" y="468"/>
                    <a:pt x="676" y="475"/>
                    <a:pt x="687" y="486"/>
                  </a:cubicBezTo>
                  <a:cubicBezTo>
                    <a:pt x="717" y="486"/>
                    <a:pt x="748" y="486"/>
                    <a:pt x="717" y="547"/>
                  </a:cubicBezTo>
                  <a:lnTo>
                    <a:pt x="692" y="522"/>
                  </a:lnTo>
                  <a:lnTo>
                    <a:pt x="692" y="522"/>
                  </a:lnTo>
                  <a:cubicBezTo>
                    <a:pt x="689" y="530"/>
                    <a:pt x="687" y="538"/>
                    <a:pt x="687" y="547"/>
                  </a:cubicBezTo>
                  <a:cubicBezTo>
                    <a:pt x="656" y="578"/>
                    <a:pt x="656" y="638"/>
                    <a:pt x="656" y="638"/>
                  </a:cubicBezTo>
                  <a:cubicBezTo>
                    <a:pt x="626" y="608"/>
                    <a:pt x="626" y="578"/>
                    <a:pt x="656" y="547"/>
                  </a:cubicBezTo>
                  <a:cubicBezTo>
                    <a:pt x="656" y="489"/>
                    <a:pt x="656" y="468"/>
                    <a:pt x="664" y="468"/>
                  </a:cubicBezTo>
                  <a:close/>
                  <a:moveTo>
                    <a:pt x="170" y="851"/>
                  </a:moveTo>
                  <a:cubicBezTo>
                    <a:pt x="140" y="851"/>
                    <a:pt x="109" y="882"/>
                    <a:pt x="109" y="912"/>
                  </a:cubicBezTo>
                  <a:lnTo>
                    <a:pt x="109" y="942"/>
                  </a:lnTo>
                  <a:cubicBezTo>
                    <a:pt x="140" y="942"/>
                    <a:pt x="170" y="912"/>
                    <a:pt x="170" y="882"/>
                  </a:cubicBezTo>
                  <a:lnTo>
                    <a:pt x="170" y="851"/>
                  </a:lnTo>
                  <a:close/>
                  <a:moveTo>
                    <a:pt x="1842" y="1186"/>
                  </a:moveTo>
                  <a:cubicBezTo>
                    <a:pt x="1842" y="1186"/>
                    <a:pt x="1842" y="1216"/>
                    <a:pt x="1781" y="1246"/>
                  </a:cubicBezTo>
                  <a:cubicBezTo>
                    <a:pt x="1751" y="1246"/>
                    <a:pt x="1720" y="1216"/>
                    <a:pt x="1720" y="1216"/>
                  </a:cubicBezTo>
                  <a:cubicBezTo>
                    <a:pt x="1751" y="1186"/>
                    <a:pt x="1811" y="1186"/>
                    <a:pt x="1842" y="1186"/>
                  </a:cubicBezTo>
                  <a:close/>
                  <a:moveTo>
                    <a:pt x="1895" y="1287"/>
                  </a:moveTo>
                  <a:cubicBezTo>
                    <a:pt x="1877" y="1287"/>
                    <a:pt x="1860" y="1302"/>
                    <a:pt x="1842" y="1337"/>
                  </a:cubicBezTo>
                  <a:cubicBezTo>
                    <a:pt x="1811" y="1368"/>
                    <a:pt x="1842" y="1368"/>
                    <a:pt x="1872" y="1398"/>
                  </a:cubicBezTo>
                  <a:cubicBezTo>
                    <a:pt x="1903" y="1398"/>
                    <a:pt x="1933" y="1368"/>
                    <a:pt x="1933" y="1368"/>
                  </a:cubicBezTo>
                  <a:cubicBezTo>
                    <a:pt x="1963" y="1337"/>
                    <a:pt x="1933" y="1337"/>
                    <a:pt x="1933" y="1307"/>
                  </a:cubicBezTo>
                  <a:cubicBezTo>
                    <a:pt x="1920" y="1294"/>
                    <a:pt x="1908" y="1287"/>
                    <a:pt x="1895" y="1287"/>
                  </a:cubicBezTo>
                  <a:close/>
                  <a:moveTo>
                    <a:pt x="2864" y="1497"/>
                  </a:moveTo>
                  <a:cubicBezTo>
                    <a:pt x="2875" y="1497"/>
                    <a:pt x="2890" y="1505"/>
                    <a:pt x="2906" y="1520"/>
                  </a:cubicBezTo>
                  <a:lnTo>
                    <a:pt x="2875" y="1550"/>
                  </a:lnTo>
                  <a:lnTo>
                    <a:pt x="2845" y="1550"/>
                  </a:lnTo>
                  <a:lnTo>
                    <a:pt x="2845" y="1520"/>
                  </a:lnTo>
                  <a:cubicBezTo>
                    <a:pt x="2845" y="1505"/>
                    <a:pt x="2852" y="1497"/>
                    <a:pt x="2864" y="1497"/>
                  </a:cubicBezTo>
                  <a:close/>
                  <a:moveTo>
                    <a:pt x="2951" y="1603"/>
                  </a:moveTo>
                  <a:cubicBezTo>
                    <a:pt x="2959" y="1603"/>
                    <a:pt x="2951" y="1626"/>
                    <a:pt x="2936" y="1672"/>
                  </a:cubicBezTo>
                  <a:cubicBezTo>
                    <a:pt x="2936" y="1702"/>
                    <a:pt x="2906" y="1733"/>
                    <a:pt x="2845" y="1733"/>
                  </a:cubicBezTo>
                  <a:lnTo>
                    <a:pt x="2814" y="1733"/>
                  </a:lnTo>
                  <a:cubicBezTo>
                    <a:pt x="2814" y="1733"/>
                    <a:pt x="2845" y="1702"/>
                    <a:pt x="2875" y="1672"/>
                  </a:cubicBezTo>
                  <a:cubicBezTo>
                    <a:pt x="2921" y="1626"/>
                    <a:pt x="2944" y="1603"/>
                    <a:pt x="2951" y="1603"/>
                  </a:cubicBezTo>
                  <a:close/>
                  <a:moveTo>
                    <a:pt x="3453" y="1733"/>
                  </a:moveTo>
                  <a:cubicBezTo>
                    <a:pt x="3483" y="1733"/>
                    <a:pt x="3483" y="1733"/>
                    <a:pt x="3453" y="1793"/>
                  </a:cubicBezTo>
                  <a:cubicBezTo>
                    <a:pt x="3392" y="1824"/>
                    <a:pt x="3362" y="1824"/>
                    <a:pt x="3362" y="1824"/>
                  </a:cubicBezTo>
                  <a:cubicBezTo>
                    <a:pt x="3362" y="1824"/>
                    <a:pt x="3392" y="1793"/>
                    <a:pt x="3453" y="1733"/>
                  </a:cubicBezTo>
                  <a:close/>
                  <a:moveTo>
                    <a:pt x="4061" y="1824"/>
                  </a:moveTo>
                  <a:cubicBezTo>
                    <a:pt x="4061" y="1842"/>
                    <a:pt x="4049" y="1872"/>
                    <a:pt x="4047" y="1872"/>
                  </a:cubicBezTo>
                  <a:cubicBezTo>
                    <a:pt x="4046" y="1872"/>
                    <a:pt x="4049" y="1860"/>
                    <a:pt x="4061" y="1824"/>
                  </a:cubicBezTo>
                  <a:close/>
                  <a:moveTo>
                    <a:pt x="3544" y="1945"/>
                  </a:moveTo>
                  <a:lnTo>
                    <a:pt x="3574" y="1976"/>
                  </a:lnTo>
                  <a:cubicBezTo>
                    <a:pt x="3544" y="2006"/>
                    <a:pt x="3514" y="2037"/>
                    <a:pt x="3514" y="2037"/>
                  </a:cubicBezTo>
                  <a:lnTo>
                    <a:pt x="3483" y="2037"/>
                  </a:lnTo>
                  <a:cubicBezTo>
                    <a:pt x="3514" y="1976"/>
                    <a:pt x="3544" y="1945"/>
                    <a:pt x="3544" y="1945"/>
                  </a:cubicBezTo>
                  <a:close/>
                  <a:moveTo>
                    <a:pt x="4188" y="2146"/>
                  </a:moveTo>
                  <a:cubicBezTo>
                    <a:pt x="4208" y="2146"/>
                    <a:pt x="4196" y="2174"/>
                    <a:pt x="4152" y="2219"/>
                  </a:cubicBezTo>
                  <a:lnTo>
                    <a:pt x="4121" y="2219"/>
                  </a:lnTo>
                  <a:cubicBezTo>
                    <a:pt x="4121" y="2174"/>
                    <a:pt x="4138" y="2146"/>
                    <a:pt x="4146" y="2146"/>
                  </a:cubicBezTo>
                  <a:cubicBezTo>
                    <a:pt x="4150" y="2146"/>
                    <a:pt x="4152" y="2150"/>
                    <a:pt x="4152" y="2158"/>
                  </a:cubicBezTo>
                  <a:cubicBezTo>
                    <a:pt x="4168" y="2150"/>
                    <a:pt x="4180" y="2146"/>
                    <a:pt x="4188" y="2146"/>
                  </a:cubicBezTo>
                  <a:close/>
                  <a:moveTo>
                    <a:pt x="5076" y="2169"/>
                  </a:moveTo>
                  <a:cubicBezTo>
                    <a:pt x="5064" y="2169"/>
                    <a:pt x="5064" y="2183"/>
                    <a:pt x="5064" y="2219"/>
                  </a:cubicBezTo>
                  <a:lnTo>
                    <a:pt x="5125" y="2219"/>
                  </a:lnTo>
                  <a:cubicBezTo>
                    <a:pt x="5125" y="2189"/>
                    <a:pt x="5125" y="2189"/>
                    <a:pt x="5125" y="2189"/>
                  </a:cubicBezTo>
                  <a:cubicBezTo>
                    <a:pt x="5099" y="2176"/>
                    <a:pt x="5085" y="2169"/>
                    <a:pt x="5076" y="2169"/>
                  </a:cubicBezTo>
                  <a:close/>
                  <a:moveTo>
                    <a:pt x="4334" y="2249"/>
                  </a:moveTo>
                  <a:cubicBezTo>
                    <a:pt x="4365" y="2249"/>
                    <a:pt x="4365" y="2249"/>
                    <a:pt x="4334" y="2280"/>
                  </a:cubicBezTo>
                  <a:lnTo>
                    <a:pt x="4334" y="2249"/>
                  </a:lnTo>
                  <a:close/>
                  <a:moveTo>
                    <a:pt x="5033" y="2705"/>
                  </a:moveTo>
                  <a:cubicBezTo>
                    <a:pt x="5033" y="2736"/>
                    <a:pt x="5033" y="2766"/>
                    <a:pt x="5033" y="2766"/>
                  </a:cubicBezTo>
                  <a:cubicBezTo>
                    <a:pt x="5027" y="2772"/>
                    <a:pt x="5022" y="2775"/>
                    <a:pt x="5019" y="2775"/>
                  </a:cubicBezTo>
                  <a:cubicBezTo>
                    <a:pt x="5003" y="2775"/>
                    <a:pt x="5003" y="2736"/>
                    <a:pt x="5003" y="2736"/>
                  </a:cubicBezTo>
                  <a:cubicBezTo>
                    <a:pt x="4973" y="2705"/>
                    <a:pt x="4973" y="2705"/>
                    <a:pt x="5033" y="2705"/>
                  </a:cubicBezTo>
                  <a:close/>
                  <a:moveTo>
                    <a:pt x="5626" y="2940"/>
                  </a:moveTo>
                  <a:cubicBezTo>
                    <a:pt x="5636" y="2940"/>
                    <a:pt x="5636" y="2957"/>
                    <a:pt x="5626" y="2957"/>
                  </a:cubicBezTo>
                  <a:cubicBezTo>
                    <a:pt x="5622" y="2957"/>
                    <a:pt x="5617" y="2955"/>
                    <a:pt x="5611" y="2948"/>
                  </a:cubicBezTo>
                  <a:cubicBezTo>
                    <a:pt x="5617" y="2942"/>
                    <a:pt x="5622" y="2940"/>
                    <a:pt x="5626" y="2940"/>
                  </a:cubicBezTo>
                  <a:close/>
                  <a:moveTo>
                    <a:pt x="5580" y="2888"/>
                  </a:moveTo>
                  <a:cubicBezTo>
                    <a:pt x="5558" y="2932"/>
                    <a:pt x="5552" y="2960"/>
                    <a:pt x="5539" y="2960"/>
                  </a:cubicBezTo>
                  <a:cubicBezTo>
                    <a:pt x="5534" y="2960"/>
                    <a:pt x="5528" y="2957"/>
                    <a:pt x="5520" y="2948"/>
                  </a:cubicBezTo>
                  <a:lnTo>
                    <a:pt x="5520" y="2918"/>
                  </a:lnTo>
                  <a:lnTo>
                    <a:pt x="5550" y="2888"/>
                  </a:lnTo>
                  <a:close/>
                  <a:moveTo>
                    <a:pt x="4547" y="3344"/>
                  </a:moveTo>
                  <a:cubicBezTo>
                    <a:pt x="4547" y="3344"/>
                    <a:pt x="4517" y="3374"/>
                    <a:pt x="4517" y="3404"/>
                  </a:cubicBezTo>
                  <a:cubicBezTo>
                    <a:pt x="4499" y="3422"/>
                    <a:pt x="4502" y="3439"/>
                    <a:pt x="4513" y="3439"/>
                  </a:cubicBezTo>
                  <a:cubicBezTo>
                    <a:pt x="4521" y="3439"/>
                    <a:pt x="4534" y="3430"/>
                    <a:pt x="4547" y="3404"/>
                  </a:cubicBezTo>
                  <a:cubicBezTo>
                    <a:pt x="4577" y="3374"/>
                    <a:pt x="4577" y="3374"/>
                    <a:pt x="4547" y="3344"/>
                  </a:cubicBezTo>
                  <a:close/>
                  <a:moveTo>
                    <a:pt x="6857" y="3617"/>
                  </a:moveTo>
                  <a:lnTo>
                    <a:pt x="6857" y="3648"/>
                  </a:lnTo>
                  <a:cubicBezTo>
                    <a:pt x="6857" y="3678"/>
                    <a:pt x="6827" y="3708"/>
                    <a:pt x="6796" y="3708"/>
                  </a:cubicBezTo>
                  <a:lnTo>
                    <a:pt x="6796" y="3648"/>
                  </a:lnTo>
                  <a:lnTo>
                    <a:pt x="6857" y="3617"/>
                  </a:lnTo>
                  <a:close/>
                  <a:moveTo>
                    <a:pt x="7830" y="3769"/>
                  </a:moveTo>
                  <a:cubicBezTo>
                    <a:pt x="7830" y="3814"/>
                    <a:pt x="7813" y="3842"/>
                    <a:pt x="7793" y="3842"/>
                  </a:cubicBezTo>
                  <a:cubicBezTo>
                    <a:pt x="7785" y="3842"/>
                    <a:pt x="7777" y="3838"/>
                    <a:pt x="7769" y="3830"/>
                  </a:cubicBezTo>
                  <a:cubicBezTo>
                    <a:pt x="7769" y="3800"/>
                    <a:pt x="7830" y="3769"/>
                    <a:pt x="7830" y="3769"/>
                  </a:cubicBezTo>
                  <a:close/>
                  <a:moveTo>
                    <a:pt x="8012" y="4134"/>
                  </a:moveTo>
                  <a:cubicBezTo>
                    <a:pt x="7982" y="4164"/>
                    <a:pt x="7951" y="4195"/>
                    <a:pt x="7951" y="4195"/>
                  </a:cubicBezTo>
                  <a:lnTo>
                    <a:pt x="7951" y="4134"/>
                  </a:lnTo>
                  <a:close/>
                  <a:moveTo>
                    <a:pt x="10140" y="4803"/>
                  </a:moveTo>
                  <a:cubicBezTo>
                    <a:pt x="10140" y="4848"/>
                    <a:pt x="10132" y="4871"/>
                    <a:pt x="10128" y="4871"/>
                  </a:cubicBezTo>
                  <a:cubicBezTo>
                    <a:pt x="10125" y="4871"/>
                    <a:pt x="10125" y="4848"/>
                    <a:pt x="10140" y="4803"/>
                  </a:cubicBezTo>
                  <a:close/>
                  <a:moveTo>
                    <a:pt x="10383" y="4924"/>
                  </a:moveTo>
                  <a:cubicBezTo>
                    <a:pt x="10401" y="4942"/>
                    <a:pt x="10398" y="4959"/>
                    <a:pt x="10392" y="4959"/>
                  </a:cubicBezTo>
                  <a:cubicBezTo>
                    <a:pt x="10388" y="4959"/>
                    <a:pt x="10383" y="4950"/>
                    <a:pt x="10383" y="4924"/>
                  </a:cubicBezTo>
                  <a:close/>
                  <a:moveTo>
                    <a:pt x="10201" y="5289"/>
                  </a:moveTo>
                  <a:cubicBezTo>
                    <a:pt x="10201" y="5289"/>
                    <a:pt x="10201" y="5289"/>
                    <a:pt x="10201" y="5289"/>
                  </a:cubicBezTo>
                  <a:lnTo>
                    <a:pt x="10202" y="5289"/>
                  </a:lnTo>
                  <a:cubicBezTo>
                    <a:pt x="10202" y="5289"/>
                    <a:pt x="10201" y="5289"/>
                    <a:pt x="10201" y="5289"/>
                  </a:cubicBezTo>
                  <a:close/>
                  <a:moveTo>
                    <a:pt x="10568" y="5529"/>
                  </a:moveTo>
                  <a:cubicBezTo>
                    <a:pt x="10567" y="5530"/>
                    <a:pt x="10566" y="5531"/>
                    <a:pt x="10565" y="5532"/>
                  </a:cubicBezTo>
                  <a:cubicBezTo>
                    <a:pt x="10571" y="5538"/>
                    <a:pt x="10574" y="5540"/>
                    <a:pt x="10574" y="5540"/>
                  </a:cubicBezTo>
                  <a:cubicBezTo>
                    <a:pt x="10575" y="5540"/>
                    <a:pt x="10572" y="5536"/>
                    <a:pt x="10568" y="5529"/>
                  </a:cubicBezTo>
                  <a:close/>
                  <a:moveTo>
                    <a:pt x="11842" y="5684"/>
                  </a:moveTo>
                  <a:cubicBezTo>
                    <a:pt x="11842" y="5699"/>
                    <a:pt x="11834" y="5707"/>
                    <a:pt x="11831" y="5707"/>
                  </a:cubicBezTo>
                  <a:cubicBezTo>
                    <a:pt x="11827" y="5707"/>
                    <a:pt x="11827" y="5699"/>
                    <a:pt x="11842" y="5684"/>
                  </a:cubicBezTo>
                  <a:close/>
                  <a:moveTo>
                    <a:pt x="12070" y="5889"/>
                  </a:moveTo>
                  <a:cubicBezTo>
                    <a:pt x="12078" y="5889"/>
                    <a:pt x="12085" y="5897"/>
                    <a:pt x="12085" y="5897"/>
                  </a:cubicBezTo>
                  <a:cubicBezTo>
                    <a:pt x="12085" y="5897"/>
                    <a:pt x="12085" y="5897"/>
                    <a:pt x="12085" y="5927"/>
                  </a:cubicBezTo>
                  <a:cubicBezTo>
                    <a:pt x="12085" y="5927"/>
                    <a:pt x="12055" y="5958"/>
                    <a:pt x="12055" y="5958"/>
                  </a:cubicBezTo>
                  <a:lnTo>
                    <a:pt x="12055" y="5927"/>
                  </a:lnTo>
                  <a:cubicBezTo>
                    <a:pt x="12055" y="5897"/>
                    <a:pt x="12062" y="5889"/>
                    <a:pt x="12070" y="5889"/>
                  </a:cubicBezTo>
                  <a:close/>
                  <a:moveTo>
                    <a:pt x="12359" y="5988"/>
                  </a:moveTo>
                  <a:cubicBezTo>
                    <a:pt x="12328" y="6018"/>
                    <a:pt x="12328" y="6049"/>
                    <a:pt x="12298" y="6049"/>
                  </a:cubicBezTo>
                  <a:lnTo>
                    <a:pt x="12298" y="5988"/>
                  </a:lnTo>
                  <a:close/>
                  <a:moveTo>
                    <a:pt x="12419" y="6404"/>
                  </a:moveTo>
                  <a:cubicBezTo>
                    <a:pt x="12408" y="6412"/>
                    <a:pt x="12399" y="6425"/>
                    <a:pt x="12389" y="6444"/>
                  </a:cubicBezTo>
                  <a:cubicBezTo>
                    <a:pt x="12389" y="6457"/>
                    <a:pt x="12389" y="6464"/>
                    <a:pt x="12391" y="6464"/>
                  </a:cubicBezTo>
                  <a:cubicBezTo>
                    <a:pt x="12394" y="6464"/>
                    <a:pt x="12402" y="6449"/>
                    <a:pt x="12419" y="6414"/>
                  </a:cubicBezTo>
                  <a:cubicBezTo>
                    <a:pt x="12419" y="6410"/>
                    <a:pt x="12419" y="6407"/>
                    <a:pt x="12419" y="6404"/>
                  </a:cubicBezTo>
                  <a:close/>
                  <a:moveTo>
                    <a:pt x="12723" y="6474"/>
                  </a:moveTo>
                  <a:cubicBezTo>
                    <a:pt x="12754" y="6474"/>
                    <a:pt x="12754" y="6474"/>
                    <a:pt x="12723" y="6535"/>
                  </a:cubicBezTo>
                  <a:lnTo>
                    <a:pt x="12723" y="6505"/>
                  </a:lnTo>
                  <a:lnTo>
                    <a:pt x="12723" y="6474"/>
                  </a:lnTo>
                  <a:close/>
                  <a:moveTo>
                    <a:pt x="14547" y="7143"/>
                  </a:moveTo>
                  <a:cubicBezTo>
                    <a:pt x="14578" y="7143"/>
                    <a:pt x="14578" y="7143"/>
                    <a:pt x="14547" y="7173"/>
                  </a:cubicBezTo>
                  <a:cubicBezTo>
                    <a:pt x="14547" y="7204"/>
                    <a:pt x="14486" y="7234"/>
                    <a:pt x="14486" y="7234"/>
                  </a:cubicBezTo>
                  <a:cubicBezTo>
                    <a:pt x="14456" y="7234"/>
                    <a:pt x="14486" y="7143"/>
                    <a:pt x="14547" y="7143"/>
                  </a:cubicBezTo>
                  <a:close/>
                  <a:moveTo>
                    <a:pt x="17463" y="8521"/>
                  </a:moveTo>
                  <a:cubicBezTo>
                    <a:pt x="17477" y="8521"/>
                    <a:pt x="17443" y="8579"/>
                    <a:pt x="17374" y="8602"/>
                  </a:cubicBezTo>
                  <a:cubicBezTo>
                    <a:pt x="17374" y="8572"/>
                    <a:pt x="17404" y="8541"/>
                    <a:pt x="17435" y="8541"/>
                  </a:cubicBezTo>
                  <a:cubicBezTo>
                    <a:pt x="17449" y="8527"/>
                    <a:pt x="17459" y="8521"/>
                    <a:pt x="17463" y="8521"/>
                  </a:cubicBezTo>
                  <a:close/>
                  <a:moveTo>
                    <a:pt x="261" y="0"/>
                  </a:moveTo>
                  <a:cubicBezTo>
                    <a:pt x="231" y="91"/>
                    <a:pt x="231" y="122"/>
                    <a:pt x="231" y="122"/>
                  </a:cubicBezTo>
                  <a:cubicBezTo>
                    <a:pt x="261" y="152"/>
                    <a:pt x="261" y="152"/>
                    <a:pt x="231" y="182"/>
                  </a:cubicBezTo>
                  <a:cubicBezTo>
                    <a:pt x="231" y="182"/>
                    <a:pt x="231" y="152"/>
                    <a:pt x="200" y="152"/>
                  </a:cubicBezTo>
                  <a:cubicBezTo>
                    <a:pt x="180" y="152"/>
                    <a:pt x="173" y="139"/>
                    <a:pt x="153" y="139"/>
                  </a:cubicBezTo>
                  <a:cubicBezTo>
                    <a:pt x="143" y="139"/>
                    <a:pt x="129" y="142"/>
                    <a:pt x="109" y="152"/>
                  </a:cubicBezTo>
                  <a:cubicBezTo>
                    <a:pt x="34" y="227"/>
                    <a:pt x="0" y="282"/>
                    <a:pt x="25" y="282"/>
                  </a:cubicBezTo>
                  <a:cubicBezTo>
                    <a:pt x="30" y="282"/>
                    <a:pt x="38" y="279"/>
                    <a:pt x="48" y="274"/>
                  </a:cubicBezTo>
                  <a:lnTo>
                    <a:pt x="48" y="334"/>
                  </a:lnTo>
                  <a:cubicBezTo>
                    <a:pt x="31" y="387"/>
                    <a:pt x="34" y="420"/>
                    <a:pt x="51" y="420"/>
                  </a:cubicBezTo>
                  <a:cubicBezTo>
                    <a:pt x="64" y="420"/>
                    <a:pt x="84" y="403"/>
                    <a:pt x="109" y="365"/>
                  </a:cubicBezTo>
                  <a:cubicBezTo>
                    <a:pt x="142" y="300"/>
                    <a:pt x="157" y="269"/>
                    <a:pt x="159" y="269"/>
                  </a:cubicBezTo>
                  <a:lnTo>
                    <a:pt x="159" y="269"/>
                  </a:lnTo>
                  <a:cubicBezTo>
                    <a:pt x="161" y="269"/>
                    <a:pt x="154" y="292"/>
                    <a:pt x="140" y="334"/>
                  </a:cubicBezTo>
                  <a:cubicBezTo>
                    <a:pt x="109" y="395"/>
                    <a:pt x="140" y="395"/>
                    <a:pt x="140" y="426"/>
                  </a:cubicBezTo>
                  <a:cubicBezTo>
                    <a:pt x="170" y="426"/>
                    <a:pt x="170" y="426"/>
                    <a:pt x="140" y="456"/>
                  </a:cubicBezTo>
                  <a:cubicBezTo>
                    <a:pt x="140" y="486"/>
                    <a:pt x="140" y="547"/>
                    <a:pt x="170" y="547"/>
                  </a:cubicBezTo>
                  <a:cubicBezTo>
                    <a:pt x="170" y="560"/>
                    <a:pt x="170" y="567"/>
                    <a:pt x="172" y="567"/>
                  </a:cubicBezTo>
                  <a:cubicBezTo>
                    <a:pt x="175" y="567"/>
                    <a:pt x="183" y="552"/>
                    <a:pt x="200" y="517"/>
                  </a:cubicBezTo>
                  <a:cubicBezTo>
                    <a:pt x="200" y="506"/>
                    <a:pt x="204" y="499"/>
                    <a:pt x="210" y="499"/>
                  </a:cubicBezTo>
                  <a:cubicBezTo>
                    <a:pt x="219" y="499"/>
                    <a:pt x="231" y="520"/>
                    <a:pt x="231" y="578"/>
                  </a:cubicBezTo>
                  <a:cubicBezTo>
                    <a:pt x="231" y="605"/>
                    <a:pt x="231" y="620"/>
                    <a:pt x="234" y="620"/>
                  </a:cubicBezTo>
                  <a:cubicBezTo>
                    <a:pt x="237" y="620"/>
                    <a:pt x="244" y="597"/>
                    <a:pt x="261" y="547"/>
                  </a:cubicBezTo>
                  <a:cubicBezTo>
                    <a:pt x="273" y="524"/>
                    <a:pt x="284" y="514"/>
                    <a:pt x="294" y="514"/>
                  </a:cubicBezTo>
                  <a:cubicBezTo>
                    <a:pt x="310" y="514"/>
                    <a:pt x="322" y="540"/>
                    <a:pt x="322" y="578"/>
                  </a:cubicBezTo>
                  <a:cubicBezTo>
                    <a:pt x="322" y="578"/>
                    <a:pt x="352" y="608"/>
                    <a:pt x="352" y="608"/>
                  </a:cubicBezTo>
                  <a:cubicBezTo>
                    <a:pt x="383" y="608"/>
                    <a:pt x="413" y="578"/>
                    <a:pt x="413" y="547"/>
                  </a:cubicBezTo>
                  <a:cubicBezTo>
                    <a:pt x="431" y="512"/>
                    <a:pt x="438" y="497"/>
                    <a:pt x="441" y="497"/>
                  </a:cubicBezTo>
                  <a:cubicBezTo>
                    <a:pt x="444" y="497"/>
                    <a:pt x="444" y="504"/>
                    <a:pt x="444" y="517"/>
                  </a:cubicBezTo>
                  <a:cubicBezTo>
                    <a:pt x="474" y="578"/>
                    <a:pt x="444" y="608"/>
                    <a:pt x="444" y="608"/>
                  </a:cubicBezTo>
                  <a:cubicBezTo>
                    <a:pt x="413" y="638"/>
                    <a:pt x="444" y="638"/>
                    <a:pt x="474" y="638"/>
                  </a:cubicBezTo>
                  <a:cubicBezTo>
                    <a:pt x="474" y="654"/>
                    <a:pt x="489" y="661"/>
                    <a:pt x="504" y="661"/>
                  </a:cubicBezTo>
                  <a:cubicBezTo>
                    <a:pt x="520" y="661"/>
                    <a:pt x="535" y="654"/>
                    <a:pt x="535" y="638"/>
                  </a:cubicBezTo>
                  <a:lnTo>
                    <a:pt x="535" y="669"/>
                  </a:lnTo>
                  <a:cubicBezTo>
                    <a:pt x="535" y="680"/>
                    <a:pt x="535" y="691"/>
                    <a:pt x="535" y="699"/>
                  </a:cubicBezTo>
                  <a:cubicBezTo>
                    <a:pt x="535" y="699"/>
                    <a:pt x="565" y="699"/>
                    <a:pt x="596" y="760"/>
                  </a:cubicBezTo>
                  <a:cubicBezTo>
                    <a:pt x="604" y="777"/>
                    <a:pt x="617" y="784"/>
                    <a:pt x="631" y="784"/>
                  </a:cubicBezTo>
                  <a:cubicBezTo>
                    <a:pt x="662" y="784"/>
                    <a:pt x="696" y="749"/>
                    <a:pt x="693" y="699"/>
                  </a:cubicBezTo>
                  <a:lnTo>
                    <a:pt x="693" y="699"/>
                  </a:lnTo>
                  <a:cubicBezTo>
                    <a:pt x="721" y="695"/>
                    <a:pt x="748" y="669"/>
                    <a:pt x="748" y="669"/>
                  </a:cubicBezTo>
                  <a:cubicBezTo>
                    <a:pt x="748" y="638"/>
                    <a:pt x="778" y="638"/>
                    <a:pt x="808" y="638"/>
                  </a:cubicBezTo>
                  <a:cubicBezTo>
                    <a:pt x="808" y="638"/>
                    <a:pt x="778" y="669"/>
                    <a:pt x="748" y="699"/>
                  </a:cubicBezTo>
                  <a:cubicBezTo>
                    <a:pt x="711" y="773"/>
                    <a:pt x="707" y="813"/>
                    <a:pt x="724" y="813"/>
                  </a:cubicBezTo>
                  <a:cubicBezTo>
                    <a:pt x="735" y="813"/>
                    <a:pt x="754" y="796"/>
                    <a:pt x="778" y="760"/>
                  </a:cubicBezTo>
                  <a:lnTo>
                    <a:pt x="778" y="790"/>
                  </a:lnTo>
                  <a:cubicBezTo>
                    <a:pt x="760" y="826"/>
                    <a:pt x="763" y="841"/>
                    <a:pt x="781" y="841"/>
                  </a:cubicBezTo>
                  <a:cubicBezTo>
                    <a:pt x="794" y="841"/>
                    <a:pt x="814" y="833"/>
                    <a:pt x="839" y="821"/>
                  </a:cubicBezTo>
                  <a:cubicBezTo>
                    <a:pt x="839" y="827"/>
                    <a:pt x="841" y="829"/>
                    <a:pt x="845" y="829"/>
                  </a:cubicBezTo>
                  <a:cubicBezTo>
                    <a:pt x="861" y="829"/>
                    <a:pt x="905" y="785"/>
                    <a:pt x="930" y="760"/>
                  </a:cubicBezTo>
                  <a:cubicBezTo>
                    <a:pt x="930" y="730"/>
                    <a:pt x="960" y="730"/>
                    <a:pt x="960" y="730"/>
                  </a:cubicBezTo>
                  <a:cubicBezTo>
                    <a:pt x="960" y="730"/>
                    <a:pt x="960" y="730"/>
                    <a:pt x="960" y="760"/>
                  </a:cubicBezTo>
                  <a:cubicBezTo>
                    <a:pt x="944" y="810"/>
                    <a:pt x="945" y="833"/>
                    <a:pt x="960" y="833"/>
                  </a:cubicBezTo>
                  <a:cubicBezTo>
                    <a:pt x="973" y="833"/>
                    <a:pt x="994" y="818"/>
                    <a:pt x="1021" y="790"/>
                  </a:cubicBezTo>
                  <a:lnTo>
                    <a:pt x="1021" y="790"/>
                  </a:lnTo>
                  <a:lnTo>
                    <a:pt x="991" y="821"/>
                  </a:lnTo>
                  <a:cubicBezTo>
                    <a:pt x="991" y="882"/>
                    <a:pt x="991" y="912"/>
                    <a:pt x="1112" y="942"/>
                  </a:cubicBezTo>
                  <a:cubicBezTo>
                    <a:pt x="1173" y="973"/>
                    <a:pt x="1264" y="1003"/>
                    <a:pt x="1234" y="1034"/>
                  </a:cubicBezTo>
                  <a:cubicBezTo>
                    <a:pt x="1225" y="1042"/>
                    <a:pt x="1229" y="1046"/>
                    <a:pt x="1242" y="1046"/>
                  </a:cubicBezTo>
                  <a:cubicBezTo>
                    <a:pt x="1272" y="1046"/>
                    <a:pt x="1352" y="1025"/>
                    <a:pt x="1416" y="1003"/>
                  </a:cubicBezTo>
                  <a:lnTo>
                    <a:pt x="1416" y="1003"/>
                  </a:lnTo>
                  <a:cubicBezTo>
                    <a:pt x="1386" y="1034"/>
                    <a:pt x="1416" y="1034"/>
                    <a:pt x="1447" y="1064"/>
                  </a:cubicBezTo>
                  <a:cubicBezTo>
                    <a:pt x="1507" y="1094"/>
                    <a:pt x="1507" y="1094"/>
                    <a:pt x="1507" y="1125"/>
                  </a:cubicBezTo>
                  <a:cubicBezTo>
                    <a:pt x="1522" y="1111"/>
                    <a:pt x="1536" y="1105"/>
                    <a:pt x="1548" y="1105"/>
                  </a:cubicBezTo>
                  <a:cubicBezTo>
                    <a:pt x="1590" y="1105"/>
                    <a:pt x="1615" y="1169"/>
                    <a:pt x="1568" y="1216"/>
                  </a:cubicBezTo>
                  <a:cubicBezTo>
                    <a:pt x="1568" y="1246"/>
                    <a:pt x="1599" y="1246"/>
                    <a:pt x="1629" y="1277"/>
                  </a:cubicBezTo>
                  <a:cubicBezTo>
                    <a:pt x="1638" y="1268"/>
                    <a:pt x="1649" y="1264"/>
                    <a:pt x="1662" y="1264"/>
                  </a:cubicBezTo>
                  <a:cubicBezTo>
                    <a:pt x="1692" y="1264"/>
                    <a:pt x="1729" y="1286"/>
                    <a:pt x="1751" y="1307"/>
                  </a:cubicBezTo>
                  <a:cubicBezTo>
                    <a:pt x="1773" y="1318"/>
                    <a:pt x="1787" y="1325"/>
                    <a:pt x="1797" y="1325"/>
                  </a:cubicBezTo>
                  <a:cubicBezTo>
                    <a:pt x="1815" y="1325"/>
                    <a:pt x="1823" y="1304"/>
                    <a:pt x="1842" y="1246"/>
                  </a:cubicBezTo>
                  <a:cubicBezTo>
                    <a:pt x="1860" y="1211"/>
                    <a:pt x="1877" y="1196"/>
                    <a:pt x="1895" y="1196"/>
                  </a:cubicBezTo>
                  <a:cubicBezTo>
                    <a:pt x="1908" y="1196"/>
                    <a:pt x="1920" y="1203"/>
                    <a:pt x="1933" y="1216"/>
                  </a:cubicBezTo>
                  <a:cubicBezTo>
                    <a:pt x="1963" y="1216"/>
                    <a:pt x="1963" y="1246"/>
                    <a:pt x="1963" y="1277"/>
                  </a:cubicBezTo>
                  <a:cubicBezTo>
                    <a:pt x="1963" y="1277"/>
                    <a:pt x="1963" y="1307"/>
                    <a:pt x="1994" y="1337"/>
                  </a:cubicBezTo>
                  <a:cubicBezTo>
                    <a:pt x="1994" y="1337"/>
                    <a:pt x="2024" y="1337"/>
                    <a:pt x="1994" y="1398"/>
                  </a:cubicBezTo>
                  <a:cubicBezTo>
                    <a:pt x="1994" y="1398"/>
                    <a:pt x="1994" y="1429"/>
                    <a:pt x="2055" y="1459"/>
                  </a:cubicBezTo>
                  <a:cubicBezTo>
                    <a:pt x="2085" y="1459"/>
                    <a:pt x="2115" y="1489"/>
                    <a:pt x="2115" y="1520"/>
                  </a:cubicBezTo>
                  <a:cubicBezTo>
                    <a:pt x="2128" y="1532"/>
                    <a:pt x="2135" y="1540"/>
                    <a:pt x="2140" y="1540"/>
                  </a:cubicBezTo>
                  <a:cubicBezTo>
                    <a:pt x="2146" y="1540"/>
                    <a:pt x="2146" y="1525"/>
                    <a:pt x="2146" y="1489"/>
                  </a:cubicBezTo>
                  <a:cubicBezTo>
                    <a:pt x="2161" y="1474"/>
                    <a:pt x="2176" y="1459"/>
                    <a:pt x="2195" y="1459"/>
                  </a:cubicBezTo>
                  <a:cubicBezTo>
                    <a:pt x="2214" y="1459"/>
                    <a:pt x="2237" y="1474"/>
                    <a:pt x="2267" y="1520"/>
                  </a:cubicBezTo>
                  <a:cubicBezTo>
                    <a:pt x="2285" y="1537"/>
                    <a:pt x="2313" y="1555"/>
                    <a:pt x="2339" y="1555"/>
                  </a:cubicBezTo>
                  <a:cubicBezTo>
                    <a:pt x="2358" y="1555"/>
                    <a:pt x="2376" y="1546"/>
                    <a:pt x="2389" y="1520"/>
                  </a:cubicBezTo>
                  <a:cubicBezTo>
                    <a:pt x="2419" y="1550"/>
                    <a:pt x="2419" y="1550"/>
                    <a:pt x="2389" y="1581"/>
                  </a:cubicBezTo>
                  <a:cubicBezTo>
                    <a:pt x="2370" y="1618"/>
                    <a:pt x="2375" y="1644"/>
                    <a:pt x="2402" y="1644"/>
                  </a:cubicBezTo>
                  <a:cubicBezTo>
                    <a:pt x="2419" y="1644"/>
                    <a:pt x="2445" y="1634"/>
                    <a:pt x="2480" y="1611"/>
                  </a:cubicBezTo>
                  <a:cubicBezTo>
                    <a:pt x="2480" y="1598"/>
                    <a:pt x="2485" y="1591"/>
                    <a:pt x="2491" y="1591"/>
                  </a:cubicBezTo>
                  <a:cubicBezTo>
                    <a:pt x="2500" y="1591"/>
                    <a:pt x="2510" y="1606"/>
                    <a:pt x="2510" y="1641"/>
                  </a:cubicBezTo>
                  <a:cubicBezTo>
                    <a:pt x="2510" y="1641"/>
                    <a:pt x="2541" y="1641"/>
                    <a:pt x="2571" y="1611"/>
                  </a:cubicBezTo>
                  <a:cubicBezTo>
                    <a:pt x="2602" y="1611"/>
                    <a:pt x="2602" y="1611"/>
                    <a:pt x="2632" y="1641"/>
                  </a:cubicBezTo>
                  <a:cubicBezTo>
                    <a:pt x="2602" y="1702"/>
                    <a:pt x="2632" y="1702"/>
                    <a:pt x="2662" y="1702"/>
                  </a:cubicBezTo>
                  <a:cubicBezTo>
                    <a:pt x="2723" y="1702"/>
                    <a:pt x="2936" y="1824"/>
                    <a:pt x="2936" y="1854"/>
                  </a:cubicBezTo>
                  <a:cubicBezTo>
                    <a:pt x="2951" y="1839"/>
                    <a:pt x="2959" y="1831"/>
                    <a:pt x="2966" y="1831"/>
                  </a:cubicBezTo>
                  <a:cubicBezTo>
                    <a:pt x="2974" y="1831"/>
                    <a:pt x="2982" y="1839"/>
                    <a:pt x="2997" y="1854"/>
                  </a:cubicBezTo>
                  <a:cubicBezTo>
                    <a:pt x="2985" y="1877"/>
                    <a:pt x="2987" y="1887"/>
                    <a:pt x="2995" y="1887"/>
                  </a:cubicBezTo>
                  <a:cubicBezTo>
                    <a:pt x="3008" y="1887"/>
                    <a:pt x="3039" y="1861"/>
                    <a:pt x="3058" y="1824"/>
                  </a:cubicBezTo>
                  <a:lnTo>
                    <a:pt x="3027" y="1824"/>
                  </a:lnTo>
                  <a:lnTo>
                    <a:pt x="3027" y="1793"/>
                  </a:lnTo>
                  <a:cubicBezTo>
                    <a:pt x="3038" y="1772"/>
                    <a:pt x="3053" y="1762"/>
                    <a:pt x="3064" y="1762"/>
                  </a:cubicBezTo>
                  <a:cubicBezTo>
                    <a:pt x="3085" y="1762"/>
                    <a:pt x="3097" y="1795"/>
                    <a:pt x="3058" y="1854"/>
                  </a:cubicBezTo>
                  <a:cubicBezTo>
                    <a:pt x="3058" y="1904"/>
                    <a:pt x="3058" y="1927"/>
                    <a:pt x="3063" y="1927"/>
                  </a:cubicBezTo>
                  <a:cubicBezTo>
                    <a:pt x="3067" y="1927"/>
                    <a:pt x="3074" y="1912"/>
                    <a:pt x="3088" y="1885"/>
                  </a:cubicBezTo>
                  <a:cubicBezTo>
                    <a:pt x="3115" y="1857"/>
                    <a:pt x="3137" y="1842"/>
                    <a:pt x="3149" y="1842"/>
                  </a:cubicBezTo>
                  <a:cubicBezTo>
                    <a:pt x="3164" y="1842"/>
                    <a:pt x="3166" y="1865"/>
                    <a:pt x="3149" y="1915"/>
                  </a:cubicBezTo>
                  <a:cubicBezTo>
                    <a:pt x="3134" y="1945"/>
                    <a:pt x="3126" y="1961"/>
                    <a:pt x="3130" y="1961"/>
                  </a:cubicBezTo>
                  <a:cubicBezTo>
                    <a:pt x="3134" y="1961"/>
                    <a:pt x="3149" y="1945"/>
                    <a:pt x="3179" y="1915"/>
                  </a:cubicBezTo>
                  <a:cubicBezTo>
                    <a:pt x="3237" y="1858"/>
                    <a:pt x="3280" y="1827"/>
                    <a:pt x="3304" y="1827"/>
                  </a:cubicBezTo>
                  <a:cubicBezTo>
                    <a:pt x="3331" y="1827"/>
                    <a:pt x="3333" y="1865"/>
                    <a:pt x="3301" y="1945"/>
                  </a:cubicBezTo>
                  <a:cubicBezTo>
                    <a:pt x="3270" y="2006"/>
                    <a:pt x="3270" y="2067"/>
                    <a:pt x="3301" y="2067"/>
                  </a:cubicBezTo>
                  <a:cubicBezTo>
                    <a:pt x="3301" y="2067"/>
                    <a:pt x="3331" y="2037"/>
                    <a:pt x="3331" y="2006"/>
                  </a:cubicBezTo>
                  <a:cubicBezTo>
                    <a:pt x="3344" y="1968"/>
                    <a:pt x="3357" y="1951"/>
                    <a:pt x="3367" y="1951"/>
                  </a:cubicBezTo>
                  <a:cubicBezTo>
                    <a:pt x="3382" y="1951"/>
                    <a:pt x="3392" y="1984"/>
                    <a:pt x="3392" y="2037"/>
                  </a:cubicBezTo>
                  <a:cubicBezTo>
                    <a:pt x="3392" y="2129"/>
                    <a:pt x="3410" y="2169"/>
                    <a:pt x="3472" y="2169"/>
                  </a:cubicBezTo>
                  <a:cubicBezTo>
                    <a:pt x="3492" y="2169"/>
                    <a:pt x="3515" y="2165"/>
                    <a:pt x="3544" y="2158"/>
                  </a:cubicBezTo>
                  <a:cubicBezTo>
                    <a:pt x="3571" y="2149"/>
                    <a:pt x="3595" y="2146"/>
                    <a:pt x="3613" y="2146"/>
                  </a:cubicBezTo>
                  <a:cubicBezTo>
                    <a:pt x="3658" y="2146"/>
                    <a:pt x="3669" y="2167"/>
                    <a:pt x="3605" y="2189"/>
                  </a:cubicBezTo>
                  <a:cubicBezTo>
                    <a:pt x="3569" y="2224"/>
                    <a:pt x="3554" y="2239"/>
                    <a:pt x="3560" y="2239"/>
                  </a:cubicBezTo>
                  <a:cubicBezTo>
                    <a:pt x="3565" y="2239"/>
                    <a:pt x="3580" y="2232"/>
                    <a:pt x="3605" y="2219"/>
                  </a:cubicBezTo>
                  <a:cubicBezTo>
                    <a:pt x="3635" y="2249"/>
                    <a:pt x="3666" y="2249"/>
                    <a:pt x="3696" y="2280"/>
                  </a:cubicBezTo>
                  <a:cubicBezTo>
                    <a:pt x="3726" y="2280"/>
                    <a:pt x="3757" y="2249"/>
                    <a:pt x="3757" y="2219"/>
                  </a:cubicBezTo>
                  <a:cubicBezTo>
                    <a:pt x="3757" y="2285"/>
                    <a:pt x="3773" y="2335"/>
                    <a:pt x="3804" y="2335"/>
                  </a:cubicBezTo>
                  <a:cubicBezTo>
                    <a:pt x="3816" y="2335"/>
                    <a:pt x="3831" y="2327"/>
                    <a:pt x="3848" y="2310"/>
                  </a:cubicBezTo>
                  <a:cubicBezTo>
                    <a:pt x="3848" y="2280"/>
                    <a:pt x="3909" y="2280"/>
                    <a:pt x="3909" y="2280"/>
                  </a:cubicBezTo>
                  <a:lnTo>
                    <a:pt x="3909" y="2310"/>
                  </a:lnTo>
                  <a:cubicBezTo>
                    <a:pt x="3898" y="2310"/>
                    <a:pt x="3886" y="2314"/>
                    <a:pt x="3877" y="2318"/>
                  </a:cubicBezTo>
                  <a:lnTo>
                    <a:pt x="3877" y="2318"/>
                  </a:lnTo>
                  <a:cubicBezTo>
                    <a:pt x="3868" y="2313"/>
                    <a:pt x="3858" y="2310"/>
                    <a:pt x="3848" y="2310"/>
                  </a:cubicBezTo>
                  <a:cubicBezTo>
                    <a:pt x="3848" y="2320"/>
                    <a:pt x="3851" y="2324"/>
                    <a:pt x="3857" y="2324"/>
                  </a:cubicBezTo>
                  <a:cubicBezTo>
                    <a:pt x="3862" y="2324"/>
                    <a:pt x="3869" y="2321"/>
                    <a:pt x="3877" y="2318"/>
                  </a:cubicBezTo>
                  <a:lnTo>
                    <a:pt x="3877" y="2318"/>
                  </a:lnTo>
                  <a:cubicBezTo>
                    <a:pt x="3895" y="2327"/>
                    <a:pt x="3909" y="2341"/>
                    <a:pt x="3909" y="2341"/>
                  </a:cubicBezTo>
                  <a:cubicBezTo>
                    <a:pt x="3909" y="2341"/>
                    <a:pt x="3909" y="2341"/>
                    <a:pt x="3939" y="2310"/>
                  </a:cubicBezTo>
                  <a:cubicBezTo>
                    <a:pt x="3951" y="2304"/>
                    <a:pt x="3960" y="2302"/>
                    <a:pt x="3968" y="2302"/>
                  </a:cubicBezTo>
                  <a:cubicBezTo>
                    <a:pt x="4000" y="2302"/>
                    <a:pt x="4000" y="2346"/>
                    <a:pt x="4000" y="2371"/>
                  </a:cubicBezTo>
                  <a:cubicBezTo>
                    <a:pt x="4000" y="2415"/>
                    <a:pt x="4000" y="2444"/>
                    <a:pt x="4012" y="2444"/>
                  </a:cubicBezTo>
                  <a:cubicBezTo>
                    <a:pt x="4016" y="2444"/>
                    <a:pt x="4022" y="2440"/>
                    <a:pt x="4030" y="2432"/>
                  </a:cubicBezTo>
                  <a:cubicBezTo>
                    <a:pt x="4030" y="2401"/>
                    <a:pt x="4091" y="2401"/>
                    <a:pt x="4121" y="2371"/>
                  </a:cubicBezTo>
                  <a:cubicBezTo>
                    <a:pt x="4139" y="2362"/>
                    <a:pt x="4152" y="2358"/>
                    <a:pt x="4160" y="2358"/>
                  </a:cubicBezTo>
                  <a:cubicBezTo>
                    <a:pt x="4180" y="2358"/>
                    <a:pt x="4173" y="2380"/>
                    <a:pt x="4152" y="2401"/>
                  </a:cubicBezTo>
                  <a:cubicBezTo>
                    <a:pt x="4121" y="2432"/>
                    <a:pt x="4121" y="2432"/>
                    <a:pt x="4152" y="2493"/>
                  </a:cubicBezTo>
                  <a:cubicBezTo>
                    <a:pt x="4152" y="2508"/>
                    <a:pt x="4167" y="2515"/>
                    <a:pt x="4182" y="2515"/>
                  </a:cubicBezTo>
                  <a:cubicBezTo>
                    <a:pt x="4197" y="2515"/>
                    <a:pt x="4213" y="2508"/>
                    <a:pt x="4213" y="2493"/>
                  </a:cubicBezTo>
                  <a:cubicBezTo>
                    <a:pt x="4218" y="2487"/>
                    <a:pt x="4228" y="2484"/>
                    <a:pt x="4239" y="2484"/>
                  </a:cubicBezTo>
                  <a:cubicBezTo>
                    <a:pt x="4285" y="2484"/>
                    <a:pt x="4365" y="2529"/>
                    <a:pt x="4365" y="2553"/>
                  </a:cubicBezTo>
                  <a:cubicBezTo>
                    <a:pt x="4365" y="2553"/>
                    <a:pt x="4395" y="2584"/>
                    <a:pt x="4425" y="2584"/>
                  </a:cubicBezTo>
                  <a:lnTo>
                    <a:pt x="4486" y="2584"/>
                  </a:lnTo>
                  <a:cubicBezTo>
                    <a:pt x="4486" y="2584"/>
                    <a:pt x="4517" y="2584"/>
                    <a:pt x="4547" y="2553"/>
                  </a:cubicBezTo>
                  <a:cubicBezTo>
                    <a:pt x="4577" y="2584"/>
                    <a:pt x="4577" y="2584"/>
                    <a:pt x="4577" y="2614"/>
                  </a:cubicBezTo>
                  <a:cubicBezTo>
                    <a:pt x="4596" y="2595"/>
                    <a:pt x="4609" y="2582"/>
                    <a:pt x="4617" y="2576"/>
                  </a:cubicBezTo>
                  <a:lnTo>
                    <a:pt x="4617" y="2576"/>
                  </a:lnTo>
                  <a:cubicBezTo>
                    <a:pt x="4620" y="2579"/>
                    <a:pt x="4623" y="2581"/>
                    <a:pt x="4627" y="2582"/>
                  </a:cubicBezTo>
                  <a:lnTo>
                    <a:pt x="4627" y="2582"/>
                  </a:lnTo>
                  <a:cubicBezTo>
                    <a:pt x="4628" y="2575"/>
                    <a:pt x="4628" y="2572"/>
                    <a:pt x="4625" y="2572"/>
                  </a:cubicBezTo>
                  <a:cubicBezTo>
                    <a:pt x="4624" y="2572"/>
                    <a:pt x="4621" y="2573"/>
                    <a:pt x="4617" y="2576"/>
                  </a:cubicBezTo>
                  <a:lnTo>
                    <a:pt x="4617" y="2576"/>
                  </a:lnTo>
                  <a:cubicBezTo>
                    <a:pt x="4608" y="2567"/>
                    <a:pt x="4608" y="2553"/>
                    <a:pt x="4608" y="2553"/>
                  </a:cubicBezTo>
                  <a:cubicBezTo>
                    <a:pt x="4608" y="2523"/>
                    <a:pt x="4638" y="2523"/>
                    <a:pt x="4638" y="2523"/>
                  </a:cubicBezTo>
                  <a:cubicBezTo>
                    <a:pt x="4669" y="2523"/>
                    <a:pt x="4669" y="2523"/>
                    <a:pt x="4669" y="2584"/>
                  </a:cubicBezTo>
                  <a:cubicBezTo>
                    <a:pt x="4669" y="2584"/>
                    <a:pt x="4655" y="2597"/>
                    <a:pt x="4646" y="2597"/>
                  </a:cubicBezTo>
                  <a:cubicBezTo>
                    <a:pt x="4642" y="2597"/>
                    <a:pt x="4638" y="2594"/>
                    <a:pt x="4638" y="2584"/>
                  </a:cubicBezTo>
                  <a:cubicBezTo>
                    <a:pt x="4634" y="2584"/>
                    <a:pt x="4630" y="2583"/>
                    <a:pt x="4627" y="2582"/>
                  </a:cubicBezTo>
                  <a:lnTo>
                    <a:pt x="4627" y="2582"/>
                  </a:lnTo>
                  <a:cubicBezTo>
                    <a:pt x="4625" y="2593"/>
                    <a:pt x="4618" y="2614"/>
                    <a:pt x="4608" y="2644"/>
                  </a:cubicBezTo>
                  <a:cubicBezTo>
                    <a:pt x="4593" y="2675"/>
                    <a:pt x="4585" y="2690"/>
                    <a:pt x="4589" y="2690"/>
                  </a:cubicBezTo>
                  <a:cubicBezTo>
                    <a:pt x="4593" y="2690"/>
                    <a:pt x="4608" y="2675"/>
                    <a:pt x="4638" y="2644"/>
                  </a:cubicBezTo>
                  <a:cubicBezTo>
                    <a:pt x="4651" y="2632"/>
                    <a:pt x="4658" y="2625"/>
                    <a:pt x="4662" y="2625"/>
                  </a:cubicBezTo>
                  <a:cubicBezTo>
                    <a:pt x="4669" y="2625"/>
                    <a:pt x="4669" y="2639"/>
                    <a:pt x="4669" y="2675"/>
                  </a:cubicBezTo>
                  <a:cubicBezTo>
                    <a:pt x="4669" y="2690"/>
                    <a:pt x="4669" y="2698"/>
                    <a:pt x="4672" y="2698"/>
                  </a:cubicBezTo>
                  <a:cubicBezTo>
                    <a:pt x="4676" y="2698"/>
                    <a:pt x="4684" y="2690"/>
                    <a:pt x="4699" y="2675"/>
                  </a:cubicBezTo>
                  <a:cubicBezTo>
                    <a:pt x="4726" y="2648"/>
                    <a:pt x="4754" y="2633"/>
                    <a:pt x="4773" y="2633"/>
                  </a:cubicBezTo>
                  <a:cubicBezTo>
                    <a:pt x="4796" y="2633"/>
                    <a:pt x="4807" y="2655"/>
                    <a:pt x="4790" y="2705"/>
                  </a:cubicBezTo>
                  <a:cubicBezTo>
                    <a:pt x="4790" y="2705"/>
                    <a:pt x="4821" y="2705"/>
                    <a:pt x="4851" y="2675"/>
                  </a:cubicBezTo>
                  <a:cubicBezTo>
                    <a:pt x="4881" y="2644"/>
                    <a:pt x="4897" y="2629"/>
                    <a:pt x="4900" y="2629"/>
                  </a:cubicBezTo>
                  <a:cubicBezTo>
                    <a:pt x="4904" y="2629"/>
                    <a:pt x="4897" y="2644"/>
                    <a:pt x="4881" y="2675"/>
                  </a:cubicBezTo>
                  <a:cubicBezTo>
                    <a:pt x="4865" y="2725"/>
                    <a:pt x="4866" y="2748"/>
                    <a:pt x="4881" y="2748"/>
                  </a:cubicBezTo>
                  <a:cubicBezTo>
                    <a:pt x="4894" y="2748"/>
                    <a:pt x="4915" y="2733"/>
                    <a:pt x="4942" y="2705"/>
                  </a:cubicBezTo>
                  <a:cubicBezTo>
                    <a:pt x="4942" y="2705"/>
                    <a:pt x="4973" y="2705"/>
                    <a:pt x="4973" y="2736"/>
                  </a:cubicBezTo>
                  <a:cubicBezTo>
                    <a:pt x="4994" y="2778"/>
                    <a:pt x="5044" y="2835"/>
                    <a:pt x="5083" y="2835"/>
                  </a:cubicBezTo>
                  <a:cubicBezTo>
                    <a:pt x="5100" y="2835"/>
                    <a:pt x="5115" y="2824"/>
                    <a:pt x="5125" y="2796"/>
                  </a:cubicBezTo>
                  <a:lnTo>
                    <a:pt x="5155" y="2827"/>
                  </a:lnTo>
                  <a:cubicBezTo>
                    <a:pt x="5173" y="2862"/>
                    <a:pt x="5191" y="2877"/>
                    <a:pt x="5208" y="2877"/>
                  </a:cubicBezTo>
                  <a:cubicBezTo>
                    <a:pt x="5221" y="2877"/>
                    <a:pt x="5234" y="2870"/>
                    <a:pt x="5246" y="2857"/>
                  </a:cubicBezTo>
                  <a:lnTo>
                    <a:pt x="5277" y="2857"/>
                  </a:lnTo>
                  <a:cubicBezTo>
                    <a:pt x="5246" y="2888"/>
                    <a:pt x="5246" y="2918"/>
                    <a:pt x="5277" y="2948"/>
                  </a:cubicBezTo>
                  <a:cubicBezTo>
                    <a:pt x="5307" y="2948"/>
                    <a:pt x="5307" y="2948"/>
                    <a:pt x="5307" y="2918"/>
                  </a:cubicBezTo>
                  <a:cubicBezTo>
                    <a:pt x="5307" y="2888"/>
                    <a:pt x="5314" y="2880"/>
                    <a:pt x="5326" y="2880"/>
                  </a:cubicBezTo>
                  <a:cubicBezTo>
                    <a:pt x="5337" y="2880"/>
                    <a:pt x="5352" y="2888"/>
                    <a:pt x="5368" y="2888"/>
                  </a:cubicBezTo>
                  <a:cubicBezTo>
                    <a:pt x="5368" y="2888"/>
                    <a:pt x="5368" y="2857"/>
                    <a:pt x="5398" y="2796"/>
                  </a:cubicBezTo>
                  <a:cubicBezTo>
                    <a:pt x="5398" y="2788"/>
                    <a:pt x="5400" y="2785"/>
                    <a:pt x="5403" y="2785"/>
                  </a:cubicBezTo>
                  <a:cubicBezTo>
                    <a:pt x="5410" y="2785"/>
                    <a:pt x="5420" y="2813"/>
                    <a:pt x="5398" y="2857"/>
                  </a:cubicBezTo>
                  <a:cubicBezTo>
                    <a:pt x="5398" y="2888"/>
                    <a:pt x="5398" y="2888"/>
                    <a:pt x="5368" y="2888"/>
                  </a:cubicBezTo>
                  <a:cubicBezTo>
                    <a:pt x="5368" y="2888"/>
                    <a:pt x="5368" y="2948"/>
                    <a:pt x="5368" y="2979"/>
                  </a:cubicBezTo>
                  <a:lnTo>
                    <a:pt x="5398" y="2979"/>
                  </a:lnTo>
                  <a:cubicBezTo>
                    <a:pt x="5416" y="2943"/>
                    <a:pt x="5423" y="2928"/>
                    <a:pt x="5426" y="2928"/>
                  </a:cubicBezTo>
                  <a:cubicBezTo>
                    <a:pt x="5428" y="2928"/>
                    <a:pt x="5428" y="2936"/>
                    <a:pt x="5428" y="2948"/>
                  </a:cubicBezTo>
                  <a:cubicBezTo>
                    <a:pt x="5428" y="3009"/>
                    <a:pt x="5459" y="3009"/>
                    <a:pt x="5459" y="3009"/>
                  </a:cubicBezTo>
                  <a:cubicBezTo>
                    <a:pt x="5465" y="3003"/>
                    <a:pt x="5470" y="3000"/>
                    <a:pt x="5474" y="3000"/>
                  </a:cubicBezTo>
                  <a:cubicBezTo>
                    <a:pt x="5484" y="3000"/>
                    <a:pt x="5484" y="3018"/>
                    <a:pt x="5474" y="3018"/>
                  </a:cubicBezTo>
                  <a:cubicBezTo>
                    <a:pt x="5470" y="3018"/>
                    <a:pt x="5465" y="3016"/>
                    <a:pt x="5459" y="3009"/>
                  </a:cubicBezTo>
                  <a:lnTo>
                    <a:pt x="5459" y="3070"/>
                  </a:lnTo>
                  <a:cubicBezTo>
                    <a:pt x="5459" y="3079"/>
                    <a:pt x="5459" y="3083"/>
                    <a:pt x="5460" y="3083"/>
                  </a:cubicBezTo>
                  <a:cubicBezTo>
                    <a:pt x="5461" y="3083"/>
                    <a:pt x="5468" y="3061"/>
                    <a:pt x="5489" y="3040"/>
                  </a:cubicBezTo>
                  <a:lnTo>
                    <a:pt x="5520" y="3040"/>
                  </a:lnTo>
                  <a:cubicBezTo>
                    <a:pt x="5532" y="3052"/>
                    <a:pt x="5545" y="3060"/>
                    <a:pt x="5555" y="3060"/>
                  </a:cubicBezTo>
                  <a:cubicBezTo>
                    <a:pt x="5570" y="3060"/>
                    <a:pt x="5580" y="3045"/>
                    <a:pt x="5580" y="3009"/>
                  </a:cubicBezTo>
                  <a:cubicBezTo>
                    <a:pt x="5580" y="2979"/>
                    <a:pt x="5611" y="2948"/>
                    <a:pt x="5611" y="2948"/>
                  </a:cubicBezTo>
                  <a:lnTo>
                    <a:pt x="5611" y="2948"/>
                  </a:lnTo>
                  <a:cubicBezTo>
                    <a:pt x="5611" y="3009"/>
                    <a:pt x="5580" y="3040"/>
                    <a:pt x="5611" y="3040"/>
                  </a:cubicBezTo>
                  <a:cubicBezTo>
                    <a:pt x="5641" y="3040"/>
                    <a:pt x="5611" y="3100"/>
                    <a:pt x="5611" y="3100"/>
                  </a:cubicBezTo>
                  <a:cubicBezTo>
                    <a:pt x="5575" y="3136"/>
                    <a:pt x="5602" y="3151"/>
                    <a:pt x="5637" y="3151"/>
                  </a:cubicBezTo>
                  <a:cubicBezTo>
                    <a:pt x="5661" y="3151"/>
                    <a:pt x="5689" y="3143"/>
                    <a:pt x="5702" y="3131"/>
                  </a:cubicBezTo>
                  <a:cubicBezTo>
                    <a:pt x="5725" y="3108"/>
                    <a:pt x="5744" y="3098"/>
                    <a:pt x="5757" y="3098"/>
                  </a:cubicBezTo>
                  <a:cubicBezTo>
                    <a:pt x="5777" y="3098"/>
                    <a:pt x="5782" y="3124"/>
                    <a:pt x="5763" y="3161"/>
                  </a:cubicBezTo>
                  <a:cubicBezTo>
                    <a:pt x="5753" y="3181"/>
                    <a:pt x="5753" y="3192"/>
                    <a:pt x="5759" y="3192"/>
                  </a:cubicBezTo>
                  <a:cubicBezTo>
                    <a:pt x="5773" y="3192"/>
                    <a:pt x="5813" y="3151"/>
                    <a:pt x="5854" y="3070"/>
                  </a:cubicBezTo>
                  <a:lnTo>
                    <a:pt x="5945" y="2979"/>
                  </a:lnTo>
                  <a:lnTo>
                    <a:pt x="5884" y="3100"/>
                  </a:lnTo>
                  <a:cubicBezTo>
                    <a:pt x="5847" y="3194"/>
                    <a:pt x="5833" y="3230"/>
                    <a:pt x="5855" y="3230"/>
                  </a:cubicBezTo>
                  <a:cubicBezTo>
                    <a:pt x="5869" y="3230"/>
                    <a:pt x="5898" y="3215"/>
                    <a:pt x="5945" y="3192"/>
                  </a:cubicBezTo>
                  <a:cubicBezTo>
                    <a:pt x="5976" y="3192"/>
                    <a:pt x="5976" y="3192"/>
                    <a:pt x="5976" y="3222"/>
                  </a:cubicBezTo>
                  <a:cubicBezTo>
                    <a:pt x="5945" y="3252"/>
                    <a:pt x="5976" y="3283"/>
                    <a:pt x="6036" y="3313"/>
                  </a:cubicBezTo>
                  <a:cubicBezTo>
                    <a:pt x="6067" y="3328"/>
                    <a:pt x="6090" y="3336"/>
                    <a:pt x="6105" y="3336"/>
                  </a:cubicBezTo>
                  <a:cubicBezTo>
                    <a:pt x="6120" y="3336"/>
                    <a:pt x="6128" y="3328"/>
                    <a:pt x="6128" y="3313"/>
                  </a:cubicBezTo>
                  <a:lnTo>
                    <a:pt x="6188" y="3313"/>
                  </a:lnTo>
                  <a:cubicBezTo>
                    <a:pt x="6173" y="3359"/>
                    <a:pt x="6181" y="3382"/>
                    <a:pt x="6196" y="3382"/>
                  </a:cubicBezTo>
                  <a:cubicBezTo>
                    <a:pt x="6211" y="3382"/>
                    <a:pt x="6234" y="3359"/>
                    <a:pt x="6249" y="3313"/>
                  </a:cubicBezTo>
                  <a:cubicBezTo>
                    <a:pt x="6249" y="3313"/>
                    <a:pt x="6249" y="3313"/>
                    <a:pt x="6280" y="3344"/>
                  </a:cubicBezTo>
                  <a:lnTo>
                    <a:pt x="6249" y="3374"/>
                  </a:lnTo>
                  <a:cubicBezTo>
                    <a:pt x="6249" y="3404"/>
                    <a:pt x="6280" y="3435"/>
                    <a:pt x="6432" y="3496"/>
                  </a:cubicBezTo>
                  <a:cubicBezTo>
                    <a:pt x="6538" y="3549"/>
                    <a:pt x="6592" y="3581"/>
                    <a:pt x="6625" y="3581"/>
                  </a:cubicBezTo>
                  <a:cubicBezTo>
                    <a:pt x="6649" y="3581"/>
                    <a:pt x="6662" y="3564"/>
                    <a:pt x="6675" y="3526"/>
                  </a:cubicBezTo>
                  <a:cubicBezTo>
                    <a:pt x="6698" y="3503"/>
                    <a:pt x="6717" y="3493"/>
                    <a:pt x="6729" y="3493"/>
                  </a:cubicBezTo>
                  <a:cubicBezTo>
                    <a:pt x="6750" y="3493"/>
                    <a:pt x="6754" y="3519"/>
                    <a:pt x="6735" y="3556"/>
                  </a:cubicBezTo>
                  <a:cubicBezTo>
                    <a:pt x="6715" y="3577"/>
                    <a:pt x="6708" y="3613"/>
                    <a:pt x="6716" y="3613"/>
                  </a:cubicBezTo>
                  <a:cubicBezTo>
                    <a:pt x="6720" y="3613"/>
                    <a:pt x="6726" y="3606"/>
                    <a:pt x="6735" y="3587"/>
                  </a:cubicBezTo>
                  <a:cubicBezTo>
                    <a:pt x="6735" y="3587"/>
                    <a:pt x="6766" y="3617"/>
                    <a:pt x="6766" y="3678"/>
                  </a:cubicBezTo>
                  <a:cubicBezTo>
                    <a:pt x="6781" y="3724"/>
                    <a:pt x="6796" y="3739"/>
                    <a:pt x="6811" y="3739"/>
                  </a:cubicBezTo>
                  <a:cubicBezTo>
                    <a:pt x="6827" y="3739"/>
                    <a:pt x="6842" y="3724"/>
                    <a:pt x="6857" y="3708"/>
                  </a:cubicBezTo>
                  <a:cubicBezTo>
                    <a:pt x="6857" y="3673"/>
                    <a:pt x="6862" y="3660"/>
                    <a:pt x="6867" y="3660"/>
                  </a:cubicBezTo>
                  <a:cubicBezTo>
                    <a:pt x="6876" y="3660"/>
                    <a:pt x="6887" y="3690"/>
                    <a:pt x="6887" y="3708"/>
                  </a:cubicBezTo>
                  <a:cubicBezTo>
                    <a:pt x="6887" y="3736"/>
                    <a:pt x="6887" y="3757"/>
                    <a:pt x="6887" y="3769"/>
                  </a:cubicBezTo>
                  <a:cubicBezTo>
                    <a:pt x="6903" y="3762"/>
                    <a:pt x="6922" y="3758"/>
                    <a:pt x="6941" y="3758"/>
                  </a:cubicBezTo>
                  <a:cubicBezTo>
                    <a:pt x="7000" y="3758"/>
                    <a:pt x="7062" y="3792"/>
                    <a:pt x="7039" y="3860"/>
                  </a:cubicBezTo>
                  <a:lnTo>
                    <a:pt x="7070" y="3860"/>
                  </a:lnTo>
                  <a:cubicBezTo>
                    <a:pt x="7080" y="3850"/>
                    <a:pt x="7090" y="3847"/>
                    <a:pt x="7101" y="3847"/>
                  </a:cubicBezTo>
                  <a:cubicBezTo>
                    <a:pt x="7124" y="3847"/>
                    <a:pt x="7151" y="3860"/>
                    <a:pt x="7191" y="3860"/>
                  </a:cubicBezTo>
                  <a:cubicBezTo>
                    <a:pt x="7222" y="3891"/>
                    <a:pt x="7252" y="3891"/>
                    <a:pt x="7222" y="3952"/>
                  </a:cubicBezTo>
                  <a:cubicBezTo>
                    <a:pt x="7202" y="3952"/>
                    <a:pt x="7208" y="3965"/>
                    <a:pt x="7233" y="3965"/>
                  </a:cubicBezTo>
                  <a:cubicBezTo>
                    <a:pt x="7245" y="3965"/>
                    <a:pt x="7262" y="3962"/>
                    <a:pt x="7283" y="3952"/>
                  </a:cubicBezTo>
                  <a:cubicBezTo>
                    <a:pt x="7283" y="3952"/>
                    <a:pt x="7343" y="3891"/>
                    <a:pt x="7343" y="3860"/>
                  </a:cubicBezTo>
                  <a:cubicBezTo>
                    <a:pt x="7374" y="3860"/>
                    <a:pt x="7374" y="3860"/>
                    <a:pt x="7343" y="3891"/>
                  </a:cubicBezTo>
                  <a:cubicBezTo>
                    <a:pt x="7343" y="3921"/>
                    <a:pt x="7283" y="3952"/>
                    <a:pt x="7283" y="3952"/>
                  </a:cubicBezTo>
                  <a:cubicBezTo>
                    <a:pt x="7283" y="3958"/>
                    <a:pt x="7285" y="3960"/>
                    <a:pt x="7289" y="3960"/>
                  </a:cubicBezTo>
                  <a:cubicBezTo>
                    <a:pt x="7306" y="3960"/>
                    <a:pt x="7349" y="3921"/>
                    <a:pt x="7374" y="3921"/>
                  </a:cubicBezTo>
                  <a:cubicBezTo>
                    <a:pt x="7374" y="3891"/>
                    <a:pt x="7435" y="3860"/>
                    <a:pt x="7435" y="3860"/>
                  </a:cubicBezTo>
                  <a:lnTo>
                    <a:pt x="7435" y="3891"/>
                  </a:lnTo>
                  <a:cubicBezTo>
                    <a:pt x="7404" y="3952"/>
                    <a:pt x="7374" y="3982"/>
                    <a:pt x="7374" y="3982"/>
                  </a:cubicBezTo>
                  <a:cubicBezTo>
                    <a:pt x="7404" y="3982"/>
                    <a:pt x="7435" y="3982"/>
                    <a:pt x="7435" y="3952"/>
                  </a:cubicBezTo>
                  <a:cubicBezTo>
                    <a:pt x="7435" y="4012"/>
                    <a:pt x="7465" y="4012"/>
                    <a:pt x="7495" y="4043"/>
                  </a:cubicBezTo>
                  <a:cubicBezTo>
                    <a:pt x="7536" y="4043"/>
                    <a:pt x="7563" y="4056"/>
                    <a:pt x="7585" y="4056"/>
                  </a:cubicBezTo>
                  <a:cubicBezTo>
                    <a:pt x="7597" y="4056"/>
                    <a:pt x="7607" y="4053"/>
                    <a:pt x="7617" y="4043"/>
                  </a:cubicBezTo>
                  <a:cubicBezTo>
                    <a:pt x="7617" y="4108"/>
                    <a:pt x="7680" y="4158"/>
                    <a:pt x="7738" y="4158"/>
                  </a:cubicBezTo>
                  <a:cubicBezTo>
                    <a:pt x="7761" y="4158"/>
                    <a:pt x="7782" y="4151"/>
                    <a:pt x="7799" y="4134"/>
                  </a:cubicBezTo>
                  <a:cubicBezTo>
                    <a:pt x="7799" y="4121"/>
                    <a:pt x="7805" y="4114"/>
                    <a:pt x="7811" y="4114"/>
                  </a:cubicBezTo>
                  <a:cubicBezTo>
                    <a:pt x="7819" y="4114"/>
                    <a:pt x="7830" y="4129"/>
                    <a:pt x="7830" y="4164"/>
                  </a:cubicBezTo>
                  <a:cubicBezTo>
                    <a:pt x="7830" y="4179"/>
                    <a:pt x="7830" y="4187"/>
                    <a:pt x="7834" y="4187"/>
                  </a:cubicBezTo>
                  <a:cubicBezTo>
                    <a:pt x="7837" y="4187"/>
                    <a:pt x="7845" y="4179"/>
                    <a:pt x="7860" y="4164"/>
                  </a:cubicBezTo>
                  <a:cubicBezTo>
                    <a:pt x="7872" y="4158"/>
                    <a:pt x="7881" y="4156"/>
                    <a:pt x="7889" y="4156"/>
                  </a:cubicBezTo>
                  <a:cubicBezTo>
                    <a:pt x="7921" y="4156"/>
                    <a:pt x="7921" y="4200"/>
                    <a:pt x="7921" y="4225"/>
                  </a:cubicBezTo>
                  <a:cubicBezTo>
                    <a:pt x="7902" y="4283"/>
                    <a:pt x="7907" y="4304"/>
                    <a:pt x="7921" y="4304"/>
                  </a:cubicBezTo>
                  <a:cubicBezTo>
                    <a:pt x="7929" y="4304"/>
                    <a:pt x="7940" y="4297"/>
                    <a:pt x="7951" y="4286"/>
                  </a:cubicBezTo>
                  <a:cubicBezTo>
                    <a:pt x="8012" y="4286"/>
                    <a:pt x="8073" y="4316"/>
                    <a:pt x="8073" y="4316"/>
                  </a:cubicBezTo>
                  <a:cubicBezTo>
                    <a:pt x="8134" y="4286"/>
                    <a:pt x="8164" y="4316"/>
                    <a:pt x="8164" y="4255"/>
                  </a:cubicBezTo>
                  <a:cubicBezTo>
                    <a:pt x="8164" y="4225"/>
                    <a:pt x="8225" y="4195"/>
                    <a:pt x="8225" y="4195"/>
                  </a:cubicBezTo>
                  <a:cubicBezTo>
                    <a:pt x="8286" y="4195"/>
                    <a:pt x="8255" y="4225"/>
                    <a:pt x="8225" y="4225"/>
                  </a:cubicBezTo>
                  <a:cubicBezTo>
                    <a:pt x="8164" y="4225"/>
                    <a:pt x="8194" y="4255"/>
                    <a:pt x="8194" y="4286"/>
                  </a:cubicBezTo>
                  <a:cubicBezTo>
                    <a:pt x="8194" y="4316"/>
                    <a:pt x="8255" y="4347"/>
                    <a:pt x="8255" y="4347"/>
                  </a:cubicBezTo>
                  <a:cubicBezTo>
                    <a:pt x="8286" y="4377"/>
                    <a:pt x="8316" y="4377"/>
                    <a:pt x="8346" y="4407"/>
                  </a:cubicBezTo>
                  <a:cubicBezTo>
                    <a:pt x="8364" y="4443"/>
                    <a:pt x="8382" y="4458"/>
                    <a:pt x="8400" y="4458"/>
                  </a:cubicBezTo>
                  <a:cubicBezTo>
                    <a:pt x="8412" y="4458"/>
                    <a:pt x="8425" y="4450"/>
                    <a:pt x="8438" y="4438"/>
                  </a:cubicBezTo>
                  <a:cubicBezTo>
                    <a:pt x="8439" y="4435"/>
                    <a:pt x="8440" y="4432"/>
                    <a:pt x="8442" y="4430"/>
                  </a:cubicBezTo>
                  <a:lnTo>
                    <a:pt x="8442" y="4430"/>
                  </a:lnTo>
                  <a:cubicBezTo>
                    <a:pt x="8464" y="4492"/>
                    <a:pt x="8574" y="4549"/>
                    <a:pt x="8651" y="4549"/>
                  </a:cubicBezTo>
                  <a:cubicBezTo>
                    <a:pt x="8676" y="4549"/>
                    <a:pt x="8698" y="4543"/>
                    <a:pt x="8711" y="4529"/>
                  </a:cubicBezTo>
                  <a:lnTo>
                    <a:pt x="8711" y="4529"/>
                  </a:lnTo>
                  <a:lnTo>
                    <a:pt x="8681" y="4590"/>
                  </a:lnTo>
                  <a:cubicBezTo>
                    <a:pt x="8681" y="4620"/>
                    <a:pt x="8681" y="4620"/>
                    <a:pt x="8742" y="4651"/>
                  </a:cubicBezTo>
                  <a:cubicBezTo>
                    <a:pt x="8742" y="4651"/>
                    <a:pt x="8863" y="4651"/>
                    <a:pt x="8924" y="4681"/>
                  </a:cubicBezTo>
                  <a:cubicBezTo>
                    <a:pt x="8962" y="4719"/>
                    <a:pt x="9011" y="4745"/>
                    <a:pt x="9043" y="4745"/>
                  </a:cubicBezTo>
                  <a:cubicBezTo>
                    <a:pt x="9063" y="4745"/>
                    <a:pt x="9076" y="4735"/>
                    <a:pt x="9076" y="4711"/>
                  </a:cubicBezTo>
                  <a:cubicBezTo>
                    <a:pt x="9106" y="4742"/>
                    <a:pt x="9106" y="4742"/>
                    <a:pt x="9076" y="4772"/>
                  </a:cubicBezTo>
                  <a:cubicBezTo>
                    <a:pt x="9046" y="4803"/>
                    <a:pt x="9076" y="4803"/>
                    <a:pt x="9076" y="4803"/>
                  </a:cubicBezTo>
                  <a:cubicBezTo>
                    <a:pt x="9084" y="4811"/>
                    <a:pt x="9092" y="4815"/>
                    <a:pt x="9100" y="4815"/>
                  </a:cubicBezTo>
                  <a:cubicBezTo>
                    <a:pt x="9120" y="4815"/>
                    <a:pt x="9137" y="4786"/>
                    <a:pt x="9137" y="4742"/>
                  </a:cubicBezTo>
                  <a:cubicBezTo>
                    <a:pt x="9146" y="4733"/>
                    <a:pt x="9152" y="4729"/>
                    <a:pt x="9157" y="4729"/>
                  </a:cubicBezTo>
                  <a:cubicBezTo>
                    <a:pt x="9170" y="4729"/>
                    <a:pt x="9176" y="4751"/>
                    <a:pt x="9198" y="4772"/>
                  </a:cubicBezTo>
                  <a:cubicBezTo>
                    <a:pt x="9222" y="4822"/>
                    <a:pt x="9288" y="4871"/>
                    <a:pt x="9344" y="4871"/>
                  </a:cubicBezTo>
                  <a:cubicBezTo>
                    <a:pt x="9348" y="4871"/>
                    <a:pt x="9351" y="4871"/>
                    <a:pt x="9355" y="4871"/>
                  </a:cubicBezTo>
                  <a:lnTo>
                    <a:pt x="9355" y="4871"/>
                  </a:lnTo>
                  <a:cubicBezTo>
                    <a:pt x="9352" y="4878"/>
                    <a:pt x="9350" y="4886"/>
                    <a:pt x="9350" y="4894"/>
                  </a:cubicBezTo>
                  <a:cubicBezTo>
                    <a:pt x="9362" y="4906"/>
                    <a:pt x="9375" y="4914"/>
                    <a:pt x="9387" y="4916"/>
                  </a:cubicBezTo>
                  <a:lnTo>
                    <a:pt x="9387" y="4916"/>
                  </a:lnTo>
                  <a:cubicBezTo>
                    <a:pt x="9405" y="4893"/>
                    <a:pt x="9380" y="4891"/>
                    <a:pt x="9380" y="4863"/>
                  </a:cubicBezTo>
                  <a:cubicBezTo>
                    <a:pt x="9372" y="4867"/>
                    <a:pt x="9364" y="4870"/>
                    <a:pt x="9355" y="4871"/>
                  </a:cubicBezTo>
                  <a:lnTo>
                    <a:pt x="9355" y="4871"/>
                  </a:lnTo>
                  <a:cubicBezTo>
                    <a:pt x="9365" y="4850"/>
                    <a:pt x="9388" y="4833"/>
                    <a:pt x="9410" y="4833"/>
                  </a:cubicBezTo>
                  <a:cubicBezTo>
                    <a:pt x="9441" y="4863"/>
                    <a:pt x="9441" y="4863"/>
                    <a:pt x="9441" y="4894"/>
                  </a:cubicBezTo>
                  <a:cubicBezTo>
                    <a:pt x="9426" y="4909"/>
                    <a:pt x="9410" y="4917"/>
                    <a:pt x="9395" y="4917"/>
                  </a:cubicBezTo>
                  <a:cubicBezTo>
                    <a:pt x="9393" y="4917"/>
                    <a:pt x="9390" y="4916"/>
                    <a:pt x="9387" y="4916"/>
                  </a:cubicBezTo>
                  <a:lnTo>
                    <a:pt x="9387" y="4916"/>
                  </a:lnTo>
                  <a:cubicBezTo>
                    <a:pt x="9385" y="4918"/>
                    <a:pt x="9383" y="4921"/>
                    <a:pt x="9380" y="4924"/>
                  </a:cubicBezTo>
                  <a:cubicBezTo>
                    <a:pt x="9380" y="4969"/>
                    <a:pt x="9396" y="4997"/>
                    <a:pt x="9441" y="4997"/>
                  </a:cubicBezTo>
                  <a:cubicBezTo>
                    <a:pt x="9457" y="4997"/>
                    <a:pt x="9477" y="4993"/>
                    <a:pt x="9502" y="4985"/>
                  </a:cubicBezTo>
                  <a:cubicBezTo>
                    <a:pt x="9502" y="4985"/>
                    <a:pt x="9502" y="4985"/>
                    <a:pt x="9502" y="5015"/>
                  </a:cubicBezTo>
                  <a:cubicBezTo>
                    <a:pt x="9502" y="5053"/>
                    <a:pt x="9490" y="5079"/>
                    <a:pt x="9495" y="5079"/>
                  </a:cubicBezTo>
                  <a:cubicBezTo>
                    <a:pt x="9499" y="5079"/>
                    <a:pt x="9509" y="5069"/>
                    <a:pt x="9532" y="5046"/>
                  </a:cubicBezTo>
                  <a:cubicBezTo>
                    <a:pt x="9548" y="5038"/>
                    <a:pt x="9564" y="5034"/>
                    <a:pt x="9580" y="5034"/>
                  </a:cubicBezTo>
                  <a:cubicBezTo>
                    <a:pt x="9623" y="5034"/>
                    <a:pt x="9662" y="5062"/>
                    <a:pt x="9684" y="5107"/>
                  </a:cubicBezTo>
                  <a:cubicBezTo>
                    <a:pt x="9699" y="5122"/>
                    <a:pt x="9707" y="5129"/>
                    <a:pt x="9714" y="5129"/>
                  </a:cubicBezTo>
                  <a:cubicBezTo>
                    <a:pt x="9722" y="5129"/>
                    <a:pt x="9729" y="5122"/>
                    <a:pt x="9745" y="5107"/>
                  </a:cubicBezTo>
                  <a:cubicBezTo>
                    <a:pt x="9745" y="5105"/>
                    <a:pt x="9745" y="5103"/>
                    <a:pt x="9745" y="5101"/>
                  </a:cubicBezTo>
                  <a:lnTo>
                    <a:pt x="9745" y="5101"/>
                  </a:lnTo>
                  <a:cubicBezTo>
                    <a:pt x="9746" y="5115"/>
                    <a:pt x="9747" y="5122"/>
                    <a:pt x="9752" y="5122"/>
                  </a:cubicBezTo>
                  <a:cubicBezTo>
                    <a:pt x="9760" y="5122"/>
                    <a:pt x="9775" y="5107"/>
                    <a:pt x="9805" y="5076"/>
                  </a:cubicBezTo>
                  <a:cubicBezTo>
                    <a:pt x="9805" y="5064"/>
                    <a:pt x="9811" y="5056"/>
                    <a:pt x="9815" y="5056"/>
                  </a:cubicBezTo>
                  <a:cubicBezTo>
                    <a:pt x="9820" y="5056"/>
                    <a:pt x="9823" y="5071"/>
                    <a:pt x="9805" y="5107"/>
                  </a:cubicBezTo>
                  <a:cubicBezTo>
                    <a:pt x="9836" y="5137"/>
                    <a:pt x="9836" y="5167"/>
                    <a:pt x="9836" y="5167"/>
                  </a:cubicBezTo>
                  <a:cubicBezTo>
                    <a:pt x="9866" y="5167"/>
                    <a:pt x="9988" y="5167"/>
                    <a:pt x="10079" y="5228"/>
                  </a:cubicBezTo>
                  <a:cubicBezTo>
                    <a:pt x="10128" y="5253"/>
                    <a:pt x="10168" y="5273"/>
                    <a:pt x="10201" y="5289"/>
                  </a:cubicBezTo>
                  <a:lnTo>
                    <a:pt x="10201" y="5289"/>
                  </a:lnTo>
                  <a:cubicBezTo>
                    <a:pt x="10231" y="5258"/>
                    <a:pt x="10261" y="5228"/>
                    <a:pt x="10261" y="5228"/>
                  </a:cubicBezTo>
                  <a:lnTo>
                    <a:pt x="10292" y="5228"/>
                  </a:lnTo>
                  <a:cubicBezTo>
                    <a:pt x="10267" y="5253"/>
                    <a:pt x="10263" y="5297"/>
                    <a:pt x="10246" y="5297"/>
                  </a:cubicBezTo>
                  <a:cubicBezTo>
                    <a:pt x="10242" y="5297"/>
                    <a:pt x="10237" y="5295"/>
                    <a:pt x="10231" y="5289"/>
                  </a:cubicBezTo>
                  <a:lnTo>
                    <a:pt x="10202" y="5289"/>
                  </a:lnTo>
                  <a:cubicBezTo>
                    <a:pt x="10260" y="5317"/>
                    <a:pt x="10293" y="5331"/>
                    <a:pt x="10310" y="5331"/>
                  </a:cubicBezTo>
                  <a:cubicBezTo>
                    <a:pt x="10318" y="5331"/>
                    <a:pt x="10322" y="5327"/>
                    <a:pt x="10322" y="5319"/>
                  </a:cubicBezTo>
                  <a:cubicBezTo>
                    <a:pt x="10337" y="5304"/>
                    <a:pt x="10345" y="5297"/>
                    <a:pt x="10353" y="5297"/>
                  </a:cubicBezTo>
                  <a:cubicBezTo>
                    <a:pt x="10360" y="5297"/>
                    <a:pt x="10368" y="5304"/>
                    <a:pt x="10383" y="5319"/>
                  </a:cubicBezTo>
                  <a:cubicBezTo>
                    <a:pt x="10383" y="5380"/>
                    <a:pt x="10383" y="5380"/>
                    <a:pt x="10413" y="5410"/>
                  </a:cubicBezTo>
                  <a:cubicBezTo>
                    <a:pt x="10444" y="5410"/>
                    <a:pt x="10444" y="5410"/>
                    <a:pt x="10444" y="5441"/>
                  </a:cubicBezTo>
                  <a:lnTo>
                    <a:pt x="10505" y="5441"/>
                  </a:lnTo>
                  <a:cubicBezTo>
                    <a:pt x="10474" y="5471"/>
                    <a:pt x="10505" y="5471"/>
                    <a:pt x="10535" y="5471"/>
                  </a:cubicBezTo>
                  <a:cubicBezTo>
                    <a:pt x="10565" y="5441"/>
                    <a:pt x="10581" y="5426"/>
                    <a:pt x="10584" y="5426"/>
                  </a:cubicBezTo>
                  <a:cubicBezTo>
                    <a:pt x="10588" y="5426"/>
                    <a:pt x="10581" y="5441"/>
                    <a:pt x="10565" y="5471"/>
                  </a:cubicBezTo>
                  <a:cubicBezTo>
                    <a:pt x="10548" y="5488"/>
                    <a:pt x="10560" y="5515"/>
                    <a:pt x="10568" y="5529"/>
                  </a:cubicBezTo>
                  <a:lnTo>
                    <a:pt x="10568" y="5529"/>
                  </a:lnTo>
                  <a:cubicBezTo>
                    <a:pt x="10598" y="5502"/>
                    <a:pt x="10628" y="5502"/>
                    <a:pt x="10687" y="5502"/>
                  </a:cubicBezTo>
                  <a:cubicBezTo>
                    <a:pt x="10687" y="5502"/>
                    <a:pt x="10717" y="5502"/>
                    <a:pt x="10687" y="5532"/>
                  </a:cubicBezTo>
                  <a:cubicBezTo>
                    <a:pt x="10687" y="5593"/>
                    <a:pt x="10809" y="5593"/>
                    <a:pt x="10869" y="5593"/>
                  </a:cubicBezTo>
                  <a:cubicBezTo>
                    <a:pt x="10869" y="5578"/>
                    <a:pt x="10877" y="5570"/>
                    <a:pt x="10881" y="5570"/>
                  </a:cubicBezTo>
                  <a:cubicBezTo>
                    <a:pt x="10885" y="5570"/>
                    <a:pt x="10885" y="5578"/>
                    <a:pt x="10869" y="5593"/>
                  </a:cubicBezTo>
                  <a:cubicBezTo>
                    <a:pt x="10869" y="5623"/>
                    <a:pt x="10869" y="5654"/>
                    <a:pt x="10900" y="5654"/>
                  </a:cubicBezTo>
                  <a:cubicBezTo>
                    <a:pt x="10909" y="5645"/>
                    <a:pt x="10915" y="5641"/>
                    <a:pt x="10919" y="5641"/>
                  </a:cubicBezTo>
                  <a:cubicBezTo>
                    <a:pt x="10927" y="5641"/>
                    <a:pt x="10921" y="5663"/>
                    <a:pt x="10900" y="5684"/>
                  </a:cubicBezTo>
                  <a:cubicBezTo>
                    <a:pt x="10869" y="5714"/>
                    <a:pt x="10869" y="5745"/>
                    <a:pt x="10930" y="5745"/>
                  </a:cubicBezTo>
                  <a:cubicBezTo>
                    <a:pt x="10936" y="5739"/>
                    <a:pt x="10944" y="5737"/>
                    <a:pt x="10954" y="5737"/>
                  </a:cubicBezTo>
                  <a:cubicBezTo>
                    <a:pt x="10994" y="5737"/>
                    <a:pt x="11063" y="5781"/>
                    <a:pt x="11112" y="5806"/>
                  </a:cubicBezTo>
                  <a:cubicBezTo>
                    <a:pt x="11147" y="5829"/>
                    <a:pt x="11173" y="5839"/>
                    <a:pt x="11197" y="5839"/>
                  </a:cubicBezTo>
                  <a:cubicBezTo>
                    <a:pt x="11236" y="5839"/>
                    <a:pt x="11269" y="5813"/>
                    <a:pt x="11325" y="5775"/>
                  </a:cubicBezTo>
                  <a:lnTo>
                    <a:pt x="11386" y="5714"/>
                  </a:lnTo>
                  <a:lnTo>
                    <a:pt x="11356" y="5775"/>
                  </a:lnTo>
                  <a:cubicBezTo>
                    <a:pt x="11325" y="5806"/>
                    <a:pt x="11325" y="5897"/>
                    <a:pt x="11325" y="5897"/>
                  </a:cubicBezTo>
                  <a:cubicBezTo>
                    <a:pt x="11325" y="5897"/>
                    <a:pt x="11356" y="5866"/>
                    <a:pt x="11386" y="5836"/>
                  </a:cubicBezTo>
                  <a:cubicBezTo>
                    <a:pt x="11386" y="5823"/>
                    <a:pt x="11391" y="5816"/>
                    <a:pt x="11400" y="5816"/>
                  </a:cubicBezTo>
                  <a:cubicBezTo>
                    <a:pt x="11411" y="5816"/>
                    <a:pt x="11429" y="5831"/>
                    <a:pt x="11447" y="5866"/>
                  </a:cubicBezTo>
                  <a:cubicBezTo>
                    <a:pt x="11447" y="5902"/>
                    <a:pt x="11457" y="5917"/>
                    <a:pt x="11472" y="5917"/>
                  </a:cubicBezTo>
                  <a:cubicBezTo>
                    <a:pt x="11482" y="5917"/>
                    <a:pt x="11495" y="5909"/>
                    <a:pt x="11508" y="5897"/>
                  </a:cubicBezTo>
                  <a:cubicBezTo>
                    <a:pt x="11538" y="5927"/>
                    <a:pt x="11568" y="5927"/>
                    <a:pt x="11568" y="5988"/>
                  </a:cubicBezTo>
                  <a:cubicBezTo>
                    <a:pt x="11568" y="5988"/>
                    <a:pt x="11568" y="5988"/>
                    <a:pt x="11599" y="5958"/>
                  </a:cubicBezTo>
                  <a:cubicBezTo>
                    <a:pt x="11614" y="5942"/>
                    <a:pt x="11622" y="5935"/>
                    <a:pt x="11625" y="5935"/>
                  </a:cubicBezTo>
                  <a:cubicBezTo>
                    <a:pt x="11629" y="5935"/>
                    <a:pt x="11629" y="5942"/>
                    <a:pt x="11629" y="5958"/>
                  </a:cubicBezTo>
                  <a:cubicBezTo>
                    <a:pt x="11629" y="6026"/>
                    <a:pt x="11663" y="6060"/>
                    <a:pt x="11680" y="6060"/>
                  </a:cubicBezTo>
                  <a:cubicBezTo>
                    <a:pt x="11686" y="6060"/>
                    <a:pt x="11690" y="6056"/>
                    <a:pt x="11690" y="6049"/>
                  </a:cubicBezTo>
                  <a:cubicBezTo>
                    <a:pt x="11720" y="6018"/>
                    <a:pt x="11751" y="6018"/>
                    <a:pt x="11751" y="6018"/>
                  </a:cubicBezTo>
                  <a:cubicBezTo>
                    <a:pt x="11766" y="6034"/>
                    <a:pt x="11781" y="6041"/>
                    <a:pt x="11796" y="6041"/>
                  </a:cubicBezTo>
                  <a:cubicBezTo>
                    <a:pt x="11812" y="6041"/>
                    <a:pt x="11827" y="6034"/>
                    <a:pt x="11842" y="6018"/>
                  </a:cubicBezTo>
                  <a:cubicBezTo>
                    <a:pt x="11872" y="6049"/>
                    <a:pt x="11872" y="6049"/>
                    <a:pt x="11872" y="6049"/>
                  </a:cubicBezTo>
                  <a:cubicBezTo>
                    <a:pt x="11903" y="6049"/>
                    <a:pt x="11872" y="6079"/>
                    <a:pt x="11842" y="6079"/>
                  </a:cubicBezTo>
                  <a:lnTo>
                    <a:pt x="11842" y="6110"/>
                  </a:lnTo>
                  <a:cubicBezTo>
                    <a:pt x="11872" y="6125"/>
                    <a:pt x="11888" y="6132"/>
                    <a:pt x="11899" y="6132"/>
                  </a:cubicBezTo>
                  <a:cubicBezTo>
                    <a:pt x="11910" y="6132"/>
                    <a:pt x="11918" y="6125"/>
                    <a:pt x="11933" y="6110"/>
                  </a:cubicBezTo>
                  <a:cubicBezTo>
                    <a:pt x="11960" y="6082"/>
                    <a:pt x="11976" y="6067"/>
                    <a:pt x="11981" y="6067"/>
                  </a:cubicBezTo>
                  <a:cubicBezTo>
                    <a:pt x="11988" y="6067"/>
                    <a:pt x="11980" y="6090"/>
                    <a:pt x="11964" y="6140"/>
                  </a:cubicBezTo>
                  <a:cubicBezTo>
                    <a:pt x="11933" y="6170"/>
                    <a:pt x="11964" y="6201"/>
                    <a:pt x="11994" y="6201"/>
                  </a:cubicBezTo>
                  <a:cubicBezTo>
                    <a:pt x="12020" y="6175"/>
                    <a:pt x="12034" y="6166"/>
                    <a:pt x="12041" y="6166"/>
                  </a:cubicBezTo>
                  <a:cubicBezTo>
                    <a:pt x="12049" y="6166"/>
                    <a:pt x="12042" y="6183"/>
                    <a:pt x="12024" y="6201"/>
                  </a:cubicBezTo>
                  <a:cubicBezTo>
                    <a:pt x="11989" y="6236"/>
                    <a:pt x="11974" y="6251"/>
                    <a:pt x="11992" y="6251"/>
                  </a:cubicBezTo>
                  <a:cubicBezTo>
                    <a:pt x="12005" y="6251"/>
                    <a:pt x="12035" y="6244"/>
                    <a:pt x="12085" y="6231"/>
                  </a:cubicBezTo>
                  <a:cubicBezTo>
                    <a:pt x="12146" y="6262"/>
                    <a:pt x="12237" y="6262"/>
                    <a:pt x="12298" y="6292"/>
                  </a:cubicBezTo>
                  <a:cubicBezTo>
                    <a:pt x="12311" y="6305"/>
                    <a:pt x="12324" y="6315"/>
                    <a:pt x="12336" y="6324"/>
                  </a:cubicBezTo>
                  <a:lnTo>
                    <a:pt x="12336" y="6324"/>
                  </a:lnTo>
                  <a:cubicBezTo>
                    <a:pt x="12335" y="6316"/>
                    <a:pt x="12343" y="6308"/>
                    <a:pt x="12359" y="6292"/>
                  </a:cubicBezTo>
                  <a:cubicBezTo>
                    <a:pt x="12368" y="6283"/>
                    <a:pt x="12377" y="6279"/>
                    <a:pt x="12384" y="6279"/>
                  </a:cubicBezTo>
                  <a:cubicBezTo>
                    <a:pt x="12402" y="6279"/>
                    <a:pt x="12411" y="6301"/>
                    <a:pt x="12389" y="6322"/>
                  </a:cubicBezTo>
                  <a:cubicBezTo>
                    <a:pt x="12389" y="6343"/>
                    <a:pt x="12389" y="6349"/>
                    <a:pt x="12380" y="6352"/>
                  </a:cubicBezTo>
                  <a:lnTo>
                    <a:pt x="12380" y="6352"/>
                  </a:lnTo>
                  <a:cubicBezTo>
                    <a:pt x="12367" y="6343"/>
                    <a:pt x="12352" y="6335"/>
                    <a:pt x="12336" y="6324"/>
                  </a:cubicBezTo>
                  <a:lnTo>
                    <a:pt x="12336" y="6324"/>
                  </a:lnTo>
                  <a:cubicBezTo>
                    <a:pt x="12337" y="6331"/>
                    <a:pt x="12344" y="6338"/>
                    <a:pt x="12359" y="6353"/>
                  </a:cubicBezTo>
                  <a:cubicBezTo>
                    <a:pt x="12369" y="6353"/>
                    <a:pt x="12375" y="6353"/>
                    <a:pt x="12380" y="6352"/>
                  </a:cubicBezTo>
                  <a:lnTo>
                    <a:pt x="12380" y="6352"/>
                  </a:lnTo>
                  <a:cubicBezTo>
                    <a:pt x="12401" y="6365"/>
                    <a:pt x="12416" y="6379"/>
                    <a:pt x="12419" y="6404"/>
                  </a:cubicBezTo>
                  <a:lnTo>
                    <a:pt x="12419" y="6404"/>
                  </a:lnTo>
                  <a:cubicBezTo>
                    <a:pt x="12428" y="6397"/>
                    <a:pt x="12438" y="6394"/>
                    <a:pt x="12449" y="6394"/>
                  </a:cubicBezTo>
                  <a:cubicBezTo>
                    <a:pt x="12466" y="6394"/>
                    <a:pt x="12485" y="6401"/>
                    <a:pt x="12511" y="6414"/>
                  </a:cubicBezTo>
                  <a:lnTo>
                    <a:pt x="12511" y="6383"/>
                  </a:lnTo>
                  <a:cubicBezTo>
                    <a:pt x="12541" y="6383"/>
                    <a:pt x="12541" y="6383"/>
                    <a:pt x="12541" y="6414"/>
                  </a:cubicBezTo>
                  <a:lnTo>
                    <a:pt x="12511" y="6414"/>
                  </a:lnTo>
                  <a:cubicBezTo>
                    <a:pt x="12546" y="6449"/>
                    <a:pt x="12582" y="6464"/>
                    <a:pt x="12611" y="6464"/>
                  </a:cubicBezTo>
                  <a:cubicBezTo>
                    <a:pt x="12632" y="6464"/>
                    <a:pt x="12650" y="6457"/>
                    <a:pt x="12663" y="6444"/>
                  </a:cubicBezTo>
                  <a:cubicBezTo>
                    <a:pt x="12632" y="6414"/>
                    <a:pt x="12602" y="6414"/>
                    <a:pt x="12602" y="6414"/>
                  </a:cubicBezTo>
                  <a:cubicBezTo>
                    <a:pt x="12632" y="6383"/>
                    <a:pt x="12647" y="6368"/>
                    <a:pt x="12659" y="6368"/>
                  </a:cubicBezTo>
                  <a:cubicBezTo>
                    <a:pt x="12670" y="6368"/>
                    <a:pt x="12678" y="6383"/>
                    <a:pt x="12693" y="6414"/>
                  </a:cubicBezTo>
                  <a:cubicBezTo>
                    <a:pt x="12723" y="6414"/>
                    <a:pt x="12693" y="6444"/>
                    <a:pt x="12693" y="6505"/>
                  </a:cubicBezTo>
                  <a:cubicBezTo>
                    <a:pt x="12663" y="6535"/>
                    <a:pt x="12663" y="6566"/>
                    <a:pt x="12693" y="6596"/>
                  </a:cubicBezTo>
                  <a:cubicBezTo>
                    <a:pt x="12693" y="6596"/>
                    <a:pt x="12723" y="6596"/>
                    <a:pt x="12723" y="6566"/>
                  </a:cubicBezTo>
                  <a:cubicBezTo>
                    <a:pt x="12754" y="6535"/>
                    <a:pt x="12754" y="6535"/>
                    <a:pt x="12754" y="6535"/>
                  </a:cubicBezTo>
                  <a:lnTo>
                    <a:pt x="12845" y="6535"/>
                  </a:lnTo>
                  <a:cubicBezTo>
                    <a:pt x="12875" y="6505"/>
                    <a:pt x="12875" y="6505"/>
                    <a:pt x="12906" y="6505"/>
                  </a:cubicBezTo>
                  <a:cubicBezTo>
                    <a:pt x="12906" y="6566"/>
                    <a:pt x="12936" y="6566"/>
                    <a:pt x="12936" y="6566"/>
                  </a:cubicBezTo>
                  <a:cubicBezTo>
                    <a:pt x="12936" y="6546"/>
                    <a:pt x="12936" y="6521"/>
                    <a:pt x="12936" y="6505"/>
                  </a:cubicBezTo>
                  <a:lnTo>
                    <a:pt x="12967" y="6505"/>
                  </a:lnTo>
                  <a:cubicBezTo>
                    <a:pt x="12997" y="6535"/>
                    <a:pt x="12967" y="6566"/>
                    <a:pt x="12967" y="6566"/>
                  </a:cubicBezTo>
                  <a:cubicBezTo>
                    <a:pt x="12967" y="6566"/>
                    <a:pt x="12967" y="6596"/>
                    <a:pt x="12936" y="6596"/>
                  </a:cubicBezTo>
                  <a:cubicBezTo>
                    <a:pt x="12906" y="6657"/>
                    <a:pt x="12906" y="6687"/>
                    <a:pt x="12906" y="6687"/>
                  </a:cubicBezTo>
                  <a:cubicBezTo>
                    <a:pt x="12936" y="6687"/>
                    <a:pt x="12936" y="6657"/>
                    <a:pt x="12936" y="6657"/>
                  </a:cubicBezTo>
                  <a:cubicBezTo>
                    <a:pt x="12938" y="6655"/>
                    <a:pt x="12941" y="6654"/>
                    <a:pt x="12946" y="6654"/>
                  </a:cubicBezTo>
                  <a:cubicBezTo>
                    <a:pt x="13022" y="6654"/>
                    <a:pt x="13457" y="6871"/>
                    <a:pt x="13514" y="6900"/>
                  </a:cubicBezTo>
                  <a:cubicBezTo>
                    <a:pt x="13536" y="6944"/>
                    <a:pt x="13575" y="6973"/>
                    <a:pt x="13594" y="6973"/>
                  </a:cubicBezTo>
                  <a:cubicBezTo>
                    <a:pt x="13601" y="6973"/>
                    <a:pt x="13605" y="6969"/>
                    <a:pt x="13605" y="6961"/>
                  </a:cubicBezTo>
                  <a:cubicBezTo>
                    <a:pt x="13605" y="6943"/>
                    <a:pt x="13615" y="6935"/>
                    <a:pt x="13633" y="6935"/>
                  </a:cubicBezTo>
                  <a:cubicBezTo>
                    <a:pt x="13659" y="6935"/>
                    <a:pt x="13699" y="6951"/>
                    <a:pt x="13746" y="6972"/>
                  </a:cubicBezTo>
                  <a:lnTo>
                    <a:pt x="13746" y="6972"/>
                  </a:lnTo>
                  <a:lnTo>
                    <a:pt x="13757" y="6961"/>
                  </a:lnTo>
                  <a:cubicBezTo>
                    <a:pt x="13778" y="6939"/>
                    <a:pt x="13800" y="6918"/>
                    <a:pt x="13811" y="6918"/>
                  </a:cubicBezTo>
                  <a:cubicBezTo>
                    <a:pt x="13815" y="6918"/>
                    <a:pt x="13818" y="6921"/>
                    <a:pt x="13818" y="6930"/>
                  </a:cubicBezTo>
                  <a:cubicBezTo>
                    <a:pt x="13818" y="6930"/>
                    <a:pt x="13793" y="6955"/>
                    <a:pt x="13767" y="6981"/>
                  </a:cubicBezTo>
                  <a:lnTo>
                    <a:pt x="13767" y="6981"/>
                  </a:lnTo>
                  <a:cubicBezTo>
                    <a:pt x="13760" y="6978"/>
                    <a:pt x="13753" y="6975"/>
                    <a:pt x="13746" y="6972"/>
                  </a:cubicBezTo>
                  <a:lnTo>
                    <a:pt x="13746" y="6972"/>
                  </a:lnTo>
                  <a:lnTo>
                    <a:pt x="13727" y="6991"/>
                  </a:lnTo>
                  <a:cubicBezTo>
                    <a:pt x="13727" y="7001"/>
                    <a:pt x="13730" y="7005"/>
                    <a:pt x="13734" y="7005"/>
                  </a:cubicBezTo>
                  <a:cubicBezTo>
                    <a:pt x="13743" y="7005"/>
                    <a:pt x="13757" y="6991"/>
                    <a:pt x="13757" y="6991"/>
                  </a:cubicBezTo>
                  <a:cubicBezTo>
                    <a:pt x="13760" y="6988"/>
                    <a:pt x="13763" y="6985"/>
                    <a:pt x="13767" y="6981"/>
                  </a:cubicBezTo>
                  <a:lnTo>
                    <a:pt x="13767" y="6981"/>
                  </a:lnTo>
                  <a:cubicBezTo>
                    <a:pt x="13793" y="6994"/>
                    <a:pt x="13820" y="7008"/>
                    <a:pt x="13848" y="7021"/>
                  </a:cubicBezTo>
                  <a:cubicBezTo>
                    <a:pt x="13962" y="7090"/>
                    <a:pt x="14042" y="7124"/>
                    <a:pt x="14075" y="7124"/>
                  </a:cubicBezTo>
                  <a:cubicBezTo>
                    <a:pt x="14086" y="7124"/>
                    <a:pt x="14091" y="7120"/>
                    <a:pt x="14091" y="7113"/>
                  </a:cubicBezTo>
                  <a:cubicBezTo>
                    <a:pt x="14091" y="7113"/>
                    <a:pt x="14122" y="7113"/>
                    <a:pt x="14152" y="7143"/>
                  </a:cubicBezTo>
                  <a:cubicBezTo>
                    <a:pt x="14182" y="7158"/>
                    <a:pt x="14213" y="7158"/>
                    <a:pt x="14236" y="7158"/>
                  </a:cubicBezTo>
                  <a:cubicBezTo>
                    <a:pt x="14258" y="7158"/>
                    <a:pt x="14274" y="7158"/>
                    <a:pt x="14274" y="7173"/>
                  </a:cubicBezTo>
                  <a:cubicBezTo>
                    <a:pt x="14304" y="7158"/>
                    <a:pt x="14319" y="7151"/>
                    <a:pt x="14323" y="7151"/>
                  </a:cubicBezTo>
                  <a:cubicBezTo>
                    <a:pt x="14327" y="7151"/>
                    <a:pt x="14319" y="7158"/>
                    <a:pt x="14304" y="7173"/>
                  </a:cubicBezTo>
                  <a:cubicBezTo>
                    <a:pt x="14274" y="7204"/>
                    <a:pt x="14274" y="7234"/>
                    <a:pt x="14274" y="7265"/>
                  </a:cubicBezTo>
                  <a:cubicBezTo>
                    <a:pt x="14334" y="7265"/>
                    <a:pt x="14334" y="7234"/>
                    <a:pt x="14365" y="7204"/>
                  </a:cubicBezTo>
                  <a:cubicBezTo>
                    <a:pt x="14395" y="7173"/>
                    <a:pt x="14395" y="7173"/>
                    <a:pt x="14395" y="7173"/>
                  </a:cubicBezTo>
                  <a:cubicBezTo>
                    <a:pt x="14426" y="7173"/>
                    <a:pt x="14426" y="7173"/>
                    <a:pt x="14395" y="7234"/>
                  </a:cubicBezTo>
                  <a:cubicBezTo>
                    <a:pt x="14395" y="7265"/>
                    <a:pt x="14365" y="7295"/>
                    <a:pt x="14365" y="7295"/>
                  </a:cubicBezTo>
                  <a:lnTo>
                    <a:pt x="14395" y="7295"/>
                  </a:lnTo>
                  <a:cubicBezTo>
                    <a:pt x="14395" y="7265"/>
                    <a:pt x="14426" y="7265"/>
                    <a:pt x="14426" y="7265"/>
                  </a:cubicBezTo>
                  <a:cubicBezTo>
                    <a:pt x="14456" y="7295"/>
                    <a:pt x="14456" y="7295"/>
                    <a:pt x="14426" y="7356"/>
                  </a:cubicBezTo>
                  <a:cubicBezTo>
                    <a:pt x="14388" y="7393"/>
                    <a:pt x="14385" y="7419"/>
                    <a:pt x="14403" y="7419"/>
                  </a:cubicBezTo>
                  <a:cubicBezTo>
                    <a:pt x="14414" y="7419"/>
                    <a:pt x="14433" y="7409"/>
                    <a:pt x="14456" y="7386"/>
                  </a:cubicBezTo>
                  <a:lnTo>
                    <a:pt x="14517" y="7356"/>
                  </a:lnTo>
                  <a:lnTo>
                    <a:pt x="14517" y="7356"/>
                  </a:lnTo>
                  <a:cubicBezTo>
                    <a:pt x="14505" y="7392"/>
                    <a:pt x="14512" y="7404"/>
                    <a:pt x="14526" y="7404"/>
                  </a:cubicBezTo>
                  <a:cubicBezTo>
                    <a:pt x="14549" y="7404"/>
                    <a:pt x="14590" y="7374"/>
                    <a:pt x="14608" y="7356"/>
                  </a:cubicBezTo>
                  <a:cubicBezTo>
                    <a:pt x="14608" y="7406"/>
                    <a:pt x="14608" y="7429"/>
                    <a:pt x="14618" y="7429"/>
                  </a:cubicBezTo>
                  <a:cubicBezTo>
                    <a:pt x="14626" y="7429"/>
                    <a:pt x="14641" y="7414"/>
                    <a:pt x="14669" y="7386"/>
                  </a:cubicBezTo>
                  <a:cubicBezTo>
                    <a:pt x="14681" y="7374"/>
                    <a:pt x="14689" y="7366"/>
                    <a:pt x="14693" y="7366"/>
                  </a:cubicBezTo>
                  <a:cubicBezTo>
                    <a:pt x="14699" y="7366"/>
                    <a:pt x="14699" y="7381"/>
                    <a:pt x="14699" y="7417"/>
                  </a:cubicBezTo>
                  <a:cubicBezTo>
                    <a:pt x="14730" y="7447"/>
                    <a:pt x="14730" y="7477"/>
                    <a:pt x="14790" y="7477"/>
                  </a:cubicBezTo>
                  <a:cubicBezTo>
                    <a:pt x="14821" y="7477"/>
                    <a:pt x="14973" y="7538"/>
                    <a:pt x="15125" y="7629"/>
                  </a:cubicBezTo>
                  <a:cubicBezTo>
                    <a:pt x="15275" y="7704"/>
                    <a:pt x="15384" y="7759"/>
                    <a:pt x="15418" y="7759"/>
                  </a:cubicBezTo>
                  <a:cubicBezTo>
                    <a:pt x="15425" y="7759"/>
                    <a:pt x="15429" y="7756"/>
                    <a:pt x="15429" y="7751"/>
                  </a:cubicBezTo>
                  <a:cubicBezTo>
                    <a:pt x="15459" y="7751"/>
                    <a:pt x="15459" y="7751"/>
                    <a:pt x="15459" y="7812"/>
                  </a:cubicBezTo>
                  <a:cubicBezTo>
                    <a:pt x="15459" y="7824"/>
                    <a:pt x="15459" y="7832"/>
                    <a:pt x="15463" y="7832"/>
                  </a:cubicBezTo>
                  <a:cubicBezTo>
                    <a:pt x="15469" y="7832"/>
                    <a:pt x="15484" y="7817"/>
                    <a:pt x="15520" y="7781"/>
                  </a:cubicBezTo>
                  <a:cubicBezTo>
                    <a:pt x="15537" y="7764"/>
                    <a:pt x="15555" y="7746"/>
                    <a:pt x="15561" y="7746"/>
                  </a:cubicBezTo>
                  <a:cubicBezTo>
                    <a:pt x="15565" y="7746"/>
                    <a:pt x="15563" y="7756"/>
                    <a:pt x="15550" y="7781"/>
                  </a:cubicBezTo>
                  <a:cubicBezTo>
                    <a:pt x="15520" y="7842"/>
                    <a:pt x="15550" y="7842"/>
                    <a:pt x="15641" y="7903"/>
                  </a:cubicBezTo>
                  <a:cubicBezTo>
                    <a:pt x="15684" y="7924"/>
                    <a:pt x="15743" y="7946"/>
                    <a:pt x="15773" y="7946"/>
                  </a:cubicBezTo>
                  <a:cubicBezTo>
                    <a:pt x="15786" y="7946"/>
                    <a:pt x="15793" y="7942"/>
                    <a:pt x="15793" y="7933"/>
                  </a:cubicBezTo>
                  <a:cubicBezTo>
                    <a:pt x="15824" y="7918"/>
                    <a:pt x="15839" y="7911"/>
                    <a:pt x="15843" y="7911"/>
                  </a:cubicBezTo>
                  <a:cubicBezTo>
                    <a:pt x="15847" y="7911"/>
                    <a:pt x="15839" y="7918"/>
                    <a:pt x="15824" y="7933"/>
                  </a:cubicBezTo>
                  <a:cubicBezTo>
                    <a:pt x="15771" y="7986"/>
                    <a:pt x="15832" y="8061"/>
                    <a:pt x="15908" y="8061"/>
                  </a:cubicBezTo>
                  <a:cubicBezTo>
                    <a:pt x="15920" y="8061"/>
                    <a:pt x="15933" y="8059"/>
                    <a:pt x="15945" y="8055"/>
                  </a:cubicBezTo>
                  <a:cubicBezTo>
                    <a:pt x="15976" y="8055"/>
                    <a:pt x="16006" y="8055"/>
                    <a:pt x="15976" y="8116"/>
                  </a:cubicBezTo>
                  <a:lnTo>
                    <a:pt x="16097" y="8116"/>
                  </a:lnTo>
                  <a:cubicBezTo>
                    <a:pt x="16097" y="8146"/>
                    <a:pt x="16189" y="8176"/>
                    <a:pt x="16249" y="8207"/>
                  </a:cubicBezTo>
                  <a:lnTo>
                    <a:pt x="16341" y="8207"/>
                  </a:lnTo>
                  <a:cubicBezTo>
                    <a:pt x="16341" y="8237"/>
                    <a:pt x="16432" y="8298"/>
                    <a:pt x="16584" y="8359"/>
                  </a:cubicBezTo>
                  <a:cubicBezTo>
                    <a:pt x="16736" y="8450"/>
                    <a:pt x="16857" y="8511"/>
                    <a:pt x="16857" y="8541"/>
                  </a:cubicBezTo>
                  <a:cubicBezTo>
                    <a:pt x="16857" y="8541"/>
                    <a:pt x="16857" y="8555"/>
                    <a:pt x="16875" y="8555"/>
                  </a:cubicBezTo>
                  <a:cubicBezTo>
                    <a:pt x="16884" y="8555"/>
                    <a:pt x="16898" y="8551"/>
                    <a:pt x="16918" y="8541"/>
                  </a:cubicBezTo>
                  <a:cubicBezTo>
                    <a:pt x="16948" y="8511"/>
                    <a:pt x="16964" y="8496"/>
                    <a:pt x="16971" y="8496"/>
                  </a:cubicBezTo>
                  <a:cubicBezTo>
                    <a:pt x="16979" y="8496"/>
                    <a:pt x="16979" y="8511"/>
                    <a:pt x="16979" y="8541"/>
                  </a:cubicBezTo>
                  <a:cubicBezTo>
                    <a:pt x="16979" y="8584"/>
                    <a:pt x="17024" y="8627"/>
                    <a:pt x="17062" y="8627"/>
                  </a:cubicBezTo>
                  <a:cubicBezTo>
                    <a:pt x="17077" y="8627"/>
                    <a:pt x="17092" y="8620"/>
                    <a:pt x="17100" y="8602"/>
                  </a:cubicBezTo>
                  <a:lnTo>
                    <a:pt x="17100" y="8632"/>
                  </a:lnTo>
                  <a:cubicBezTo>
                    <a:pt x="17085" y="8663"/>
                    <a:pt x="17100" y="8678"/>
                    <a:pt x="17127" y="8678"/>
                  </a:cubicBezTo>
                  <a:cubicBezTo>
                    <a:pt x="17154" y="8678"/>
                    <a:pt x="17192" y="8663"/>
                    <a:pt x="17222" y="8632"/>
                  </a:cubicBezTo>
                  <a:cubicBezTo>
                    <a:pt x="17222" y="8677"/>
                    <a:pt x="17222" y="8705"/>
                    <a:pt x="17234" y="8705"/>
                  </a:cubicBezTo>
                  <a:cubicBezTo>
                    <a:pt x="17238" y="8705"/>
                    <a:pt x="17244" y="8701"/>
                    <a:pt x="17252" y="8693"/>
                  </a:cubicBezTo>
                  <a:cubicBezTo>
                    <a:pt x="17283" y="8724"/>
                    <a:pt x="17283" y="8724"/>
                    <a:pt x="17252" y="8784"/>
                  </a:cubicBezTo>
                  <a:cubicBezTo>
                    <a:pt x="17222" y="8815"/>
                    <a:pt x="17192" y="8845"/>
                    <a:pt x="17222" y="8876"/>
                  </a:cubicBezTo>
                  <a:cubicBezTo>
                    <a:pt x="17252" y="8876"/>
                    <a:pt x="17252" y="8845"/>
                    <a:pt x="17283" y="8815"/>
                  </a:cubicBezTo>
                  <a:lnTo>
                    <a:pt x="17313" y="8815"/>
                  </a:lnTo>
                  <a:cubicBezTo>
                    <a:pt x="17313" y="8815"/>
                    <a:pt x="17321" y="8822"/>
                    <a:pt x="17332" y="8822"/>
                  </a:cubicBezTo>
                  <a:cubicBezTo>
                    <a:pt x="17344" y="8822"/>
                    <a:pt x="17359" y="8815"/>
                    <a:pt x="17374" y="8784"/>
                  </a:cubicBezTo>
                  <a:cubicBezTo>
                    <a:pt x="17374" y="8774"/>
                    <a:pt x="17377" y="8771"/>
                    <a:pt x="17382" y="8771"/>
                  </a:cubicBezTo>
                  <a:cubicBezTo>
                    <a:pt x="17391" y="8771"/>
                    <a:pt x="17404" y="8784"/>
                    <a:pt x="17404" y="8784"/>
                  </a:cubicBezTo>
                  <a:cubicBezTo>
                    <a:pt x="17404" y="8793"/>
                    <a:pt x="17407" y="8797"/>
                    <a:pt x="17411" y="8797"/>
                  </a:cubicBezTo>
                  <a:cubicBezTo>
                    <a:pt x="17420" y="8797"/>
                    <a:pt x="17435" y="8775"/>
                    <a:pt x="17435" y="8754"/>
                  </a:cubicBezTo>
                  <a:cubicBezTo>
                    <a:pt x="17465" y="8724"/>
                    <a:pt x="17465" y="8693"/>
                    <a:pt x="17496" y="8693"/>
                  </a:cubicBezTo>
                  <a:cubicBezTo>
                    <a:pt x="17496" y="8693"/>
                    <a:pt x="17526" y="8663"/>
                    <a:pt x="17526" y="8632"/>
                  </a:cubicBezTo>
                  <a:cubicBezTo>
                    <a:pt x="17556" y="8541"/>
                    <a:pt x="17587" y="8511"/>
                    <a:pt x="17556" y="8450"/>
                  </a:cubicBezTo>
                  <a:cubicBezTo>
                    <a:pt x="17513" y="8407"/>
                    <a:pt x="17486" y="8364"/>
                    <a:pt x="17452" y="8364"/>
                  </a:cubicBezTo>
                  <a:cubicBezTo>
                    <a:pt x="17437" y="8364"/>
                    <a:pt x="17422" y="8371"/>
                    <a:pt x="17404" y="8389"/>
                  </a:cubicBezTo>
                  <a:cubicBezTo>
                    <a:pt x="17404" y="8389"/>
                    <a:pt x="17391" y="8403"/>
                    <a:pt x="17373" y="8403"/>
                  </a:cubicBezTo>
                  <a:cubicBezTo>
                    <a:pt x="17364" y="8403"/>
                    <a:pt x="17354" y="8399"/>
                    <a:pt x="17344" y="8389"/>
                  </a:cubicBezTo>
                  <a:cubicBezTo>
                    <a:pt x="17344" y="8389"/>
                    <a:pt x="17344" y="8359"/>
                    <a:pt x="17344" y="8359"/>
                  </a:cubicBezTo>
                  <a:cubicBezTo>
                    <a:pt x="17344" y="8298"/>
                    <a:pt x="17283" y="8268"/>
                    <a:pt x="17161" y="8207"/>
                  </a:cubicBezTo>
                  <a:cubicBezTo>
                    <a:pt x="17040" y="8146"/>
                    <a:pt x="16979" y="8116"/>
                    <a:pt x="16979" y="8085"/>
                  </a:cubicBezTo>
                  <a:cubicBezTo>
                    <a:pt x="16979" y="8025"/>
                    <a:pt x="16948" y="8025"/>
                    <a:pt x="16948" y="8025"/>
                  </a:cubicBezTo>
                  <a:cubicBezTo>
                    <a:pt x="16948" y="8030"/>
                    <a:pt x="16944" y="8033"/>
                    <a:pt x="16937" y="8033"/>
                  </a:cubicBezTo>
                  <a:cubicBezTo>
                    <a:pt x="16903" y="8033"/>
                    <a:pt x="16799" y="7983"/>
                    <a:pt x="16675" y="7933"/>
                  </a:cubicBezTo>
                  <a:cubicBezTo>
                    <a:pt x="16550" y="7858"/>
                    <a:pt x="16445" y="7804"/>
                    <a:pt x="16395" y="7804"/>
                  </a:cubicBezTo>
                  <a:cubicBezTo>
                    <a:pt x="16385" y="7804"/>
                    <a:pt x="16376" y="7806"/>
                    <a:pt x="16371" y="7812"/>
                  </a:cubicBezTo>
                  <a:cubicBezTo>
                    <a:pt x="16341" y="7812"/>
                    <a:pt x="16341" y="7781"/>
                    <a:pt x="16341" y="7781"/>
                  </a:cubicBezTo>
                  <a:cubicBezTo>
                    <a:pt x="16341" y="7751"/>
                    <a:pt x="16310" y="7751"/>
                    <a:pt x="16280" y="7721"/>
                  </a:cubicBezTo>
                  <a:lnTo>
                    <a:pt x="16158" y="7721"/>
                  </a:lnTo>
                  <a:cubicBezTo>
                    <a:pt x="16189" y="7690"/>
                    <a:pt x="16158" y="7660"/>
                    <a:pt x="16128" y="7660"/>
                  </a:cubicBezTo>
                  <a:cubicBezTo>
                    <a:pt x="16097" y="7645"/>
                    <a:pt x="16082" y="7637"/>
                    <a:pt x="16071" y="7637"/>
                  </a:cubicBezTo>
                  <a:cubicBezTo>
                    <a:pt x="16059" y="7637"/>
                    <a:pt x="16052" y="7645"/>
                    <a:pt x="16037" y="7660"/>
                  </a:cubicBezTo>
                  <a:cubicBezTo>
                    <a:pt x="16037" y="7629"/>
                    <a:pt x="15885" y="7569"/>
                    <a:pt x="15824" y="7508"/>
                  </a:cubicBezTo>
                  <a:cubicBezTo>
                    <a:pt x="15824" y="7482"/>
                    <a:pt x="15818" y="7473"/>
                    <a:pt x="15810" y="7473"/>
                  </a:cubicBezTo>
                  <a:cubicBezTo>
                    <a:pt x="15798" y="7473"/>
                    <a:pt x="15781" y="7490"/>
                    <a:pt x="15763" y="7508"/>
                  </a:cubicBezTo>
                  <a:cubicBezTo>
                    <a:pt x="15733" y="7538"/>
                    <a:pt x="15702" y="7569"/>
                    <a:pt x="15672" y="7569"/>
                  </a:cubicBezTo>
                  <a:cubicBezTo>
                    <a:pt x="15672" y="7569"/>
                    <a:pt x="15702" y="7508"/>
                    <a:pt x="15702" y="7477"/>
                  </a:cubicBezTo>
                  <a:cubicBezTo>
                    <a:pt x="15763" y="7447"/>
                    <a:pt x="15763" y="7447"/>
                    <a:pt x="15702" y="7447"/>
                  </a:cubicBezTo>
                  <a:cubicBezTo>
                    <a:pt x="15702" y="7417"/>
                    <a:pt x="15672" y="7417"/>
                    <a:pt x="15672" y="7417"/>
                  </a:cubicBezTo>
                  <a:cubicBezTo>
                    <a:pt x="15664" y="7424"/>
                    <a:pt x="15653" y="7428"/>
                    <a:pt x="15638" y="7428"/>
                  </a:cubicBezTo>
                  <a:cubicBezTo>
                    <a:pt x="15592" y="7428"/>
                    <a:pt x="15512" y="7394"/>
                    <a:pt x="15398" y="7325"/>
                  </a:cubicBezTo>
                  <a:cubicBezTo>
                    <a:pt x="15261" y="7257"/>
                    <a:pt x="15193" y="7223"/>
                    <a:pt x="15167" y="7223"/>
                  </a:cubicBezTo>
                  <a:cubicBezTo>
                    <a:pt x="15159" y="7223"/>
                    <a:pt x="15155" y="7227"/>
                    <a:pt x="15155" y="7234"/>
                  </a:cubicBezTo>
                  <a:cubicBezTo>
                    <a:pt x="15143" y="7257"/>
                    <a:pt x="15132" y="7267"/>
                    <a:pt x="15120" y="7267"/>
                  </a:cubicBezTo>
                  <a:cubicBezTo>
                    <a:pt x="15101" y="7267"/>
                    <a:pt x="15083" y="7241"/>
                    <a:pt x="15064" y="7204"/>
                  </a:cubicBezTo>
                  <a:cubicBezTo>
                    <a:pt x="15003" y="7052"/>
                    <a:pt x="15003" y="7052"/>
                    <a:pt x="14973" y="7052"/>
                  </a:cubicBezTo>
                  <a:cubicBezTo>
                    <a:pt x="14973" y="7082"/>
                    <a:pt x="14973" y="7113"/>
                    <a:pt x="14942" y="7143"/>
                  </a:cubicBezTo>
                  <a:cubicBezTo>
                    <a:pt x="14929" y="7170"/>
                    <a:pt x="14915" y="7185"/>
                    <a:pt x="14907" y="7185"/>
                  </a:cubicBezTo>
                  <a:cubicBezTo>
                    <a:pt x="14897" y="7185"/>
                    <a:pt x="14895" y="7163"/>
                    <a:pt x="14912" y="7113"/>
                  </a:cubicBezTo>
                  <a:cubicBezTo>
                    <a:pt x="14937" y="7063"/>
                    <a:pt x="14722" y="6974"/>
                    <a:pt x="14608" y="6974"/>
                  </a:cubicBezTo>
                  <a:cubicBezTo>
                    <a:pt x="14580" y="6974"/>
                    <a:pt x="14559" y="6979"/>
                    <a:pt x="14547" y="6991"/>
                  </a:cubicBezTo>
                  <a:lnTo>
                    <a:pt x="14578" y="6961"/>
                  </a:lnTo>
                  <a:cubicBezTo>
                    <a:pt x="14608" y="6930"/>
                    <a:pt x="14578" y="6930"/>
                    <a:pt x="14486" y="6869"/>
                  </a:cubicBezTo>
                  <a:cubicBezTo>
                    <a:pt x="14456" y="6869"/>
                    <a:pt x="14426" y="6839"/>
                    <a:pt x="14426" y="6839"/>
                  </a:cubicBezTo>
                  <a:cubicBezTo>
                    <a:pt x="14418" y="6854"/>
                    <a:pt x="14407" y="6860"/>
                    <a:pt x="14395" y="6860"/>
                  </a:cubicBezTo>
                  <a:cubicBezTo>
                    <a:pt x="14357" y="6860"/>
                    <a:pt x="14304" y="6801"/>
                    <a:pt x="14304" y="6778"/>
                  </a:cubicBezTo>
                  <a:cubicBezTo>
                    <a:pt x="14304" y="6748"/>
                    <a:pt x="14304" y="6748"/>
                    <a:pt x="14274" y="6717"/>
                  </a:cubicBezTo>
                  <a:cubicBezTo>
                    <a:pt x="14257" y="6723"/>
                    <a:pt x="14240" y="6726"/>
                    <a:pt x="14224" y="6726"/>
                  </a:cubicBezTo>
                  <a:cubicBezTo>
                    <a:pt x="14152" y="6726"/>
                    <a:pt x="14091" y="6676"/>
                    <a:pt x="14091" y="6626"/>
                  </a:cubicBezTo>
                  <a:lnTo>
                    <a:pt x="14061" y="6626"/>
                  </a:lnTo>
                  <a:cubicBezTo>
                    <a:pt x="14052" y="6635"/>
                    <a:pt x="14040" y="6639"/>
                    <a:pt x="14029" y="6639"/>
                  </a:cubicBezTo>
                  <a:cubicBezTo>
                    <a:pt x="14000" y="6639"/>
                    <a:pt x="13970" y="6617"/>
                    <a:pt x="13970" y="6596"/>
                  </a:cubicBezTo>
                  <a:cubicBezTo>
                    <a:pt x="13944" y="6583"/>
                    <a:pt x="13925" y="6576"/>
                    <a:pt x="13910" y="6576"/>
                  </a:cubicBezTo>
                  <a:cubicBezTo>
                    <a:pt x="13889" y="6576"/>
                    <a:pt x="13878" y="6591"/>
                    <a:pt x="13878" y="6626"/>
                  </a:cubicBezTo>
                  <a:cubicBezTo>
                    <a:pt x="13878" y="6657"/>
                    <a:pt x="13848" y="6687"/>
                    <a:pt x="13818" y="6687"/>
                  </a:cubicBezTo>
                  <a:lnTo>
                    <a:pt x="13848" y="6626"/>
                  </a:lnTo>
                  <a:cubicBezTo>
                    <a:pt x="13878" y="6596"/>
                    <a:pt x="13787" y="6566"/>
                    <a:pt x="13727" y="6535"/>
                  </a:cubicBezTo>
                  <a:cubicBezTo>
                    <a:pt x="13605" y="6474"/>
                    <a:pt x="13575" y="6474"/>
                    <a:pt x="13575" y="6414"/>
                  </a:cubicBezTo>
                  <a:lnTo>
                    <a:pt x="13544" y="6444"/>
                  </a:lnTo>
                  <a:cubicBezTo>
                    <a:pt x="13535" y="6453"/>
                    <a:pt x="13526" y="6457"/>
                    <a:pt x="13518" y="6457"/>
                  </a:cubicBezTo>
                  <a:cubicBezTo>
                    <a:pt x="13499" y="6457"/>
                    <a:pt x="13483" y="6435"/>
                    <a:pt x="13483" y="6414"/>
                  </a:cubicBezTo>
                  <a:cubicBezTo>
                    <a:pt x="13483" y="6389"/>
                    <a:pt x="13444" y="6344"/>
                    <a:pt x="13396" y="6344"/>
                  </a:cubicBezTo>
                  <a:cubicBezTo>
                    <a:pt x="13385" y="6344"/>
                    <a:pt x="13373" y="6347"/>
                    <a:pt x="13362" y="6353"/>
                  </a:cubicBezTo>
                  <a:cubicBezTo>
                    <a:pt x="13331" y="6353"/>
                    <a:pt x="13301" y="6322"/>
                    <a:pt x="13301" y="6322"/>
                  </a:cubicBezTo>
                  <a:cubicBezTo>
                    <a:pt x="13320" y="6285"/>
                    <a:pt x="13304" y="6259"/>
                    <a:pt x="13274" y="6259"/>
                  </a:cubicBezTo>
                  <a:cubicBezTo>
                    <a:pt x="13256" y="6259"/>
                    <a:pt x="13233" y="6269"/>
                    <a:pt x="13210" y="6292"/>
                  </a:cubicBezTo>
                  <a:cubicBezTo>
                    <a:pt x="13240" y="6231"/>
                    <a:pt x="13210" y="6231"/>
                    <a:pt x="13179" y="6231"/>
                  </a:cubicBezTo>
                  <a:cubicBezTo>
                    <a:pt x="13119" y="6231"/>
                    <a:pt x="13058" y="6201"/>
                    <a:pt x="13058" y="6170"/>
                  </a:cubicBezTo>
                  <a:lnTo>
                    <a:pt x="13058" y="6140"/>
                  </a:lnTo>
                  <a:cubicBezTo>
                    <a:pt x="13027" y="6155"/>
                    <a:pt x="13012" y="6163"/>
                    <a:pt x="13001" y="6163"/>
                  </a:cubicBezTo>
                  <a:cubicBezTo>
                    <a:pt x="12989" y="6163"/>
                    <a:pt x="12982" y="6155"/>
                    <a:pt x="12967" y="6140"/>
                  </a:cubicBezTo>
                  <a:cubicBezTo>
                    <a:pt x="12936" y="6140"/>
                    <a:pt x="12936" y="6140"/>
                    <a:pt x="12875" y="6170"/>
                  </a:cubicBezTo>
                  <a:lnTo>
                    <a:pt x="12815" y="6170"/>
                  </a:lnTo>
                  <a:cubicBezTo>
                    <a:pt x="12815" y="6170"/>
                    <a:pt x="12845" y="6140"/>
                    <a:pt x="12875" y="6110"/>
                  </a:cubicBezTo>
                  <a:cubicBezTo>
                    <a:pt x="12916" y="6110"/>
                    <a:pt x="12902" y="6096"/>
                    <a:pt x="12862" y="6096"/>
                  </a:cubicBezTo>
                  <a:cubicBezTo>
                    <a:pt x="12842" y="6096"/>
                    <a:pt x="12815" y="6099"/>
                    <a:pt x="12784" y="6110"/>
                  </a:cubicBezTo>
                  <a:cubicBezTo>
                    <a:pt x="12746" y="6122"/>
                    <a:pt x="12724" y="6130"/>
                    <a:pt x="12716" y="6130"/>
                  </a:cubicBezTo>
                  <a:cubicBezTo>
                    <a:pt x="12703" y="6130"/>
                    <a:pt x="12718" y="6115"/>
                    <a:pt x="12754" y="6079"/>
                  </a:cubicBezTo>
                  <a:cubicBezTo>
                    <a:pt x="12815" y="6079"/>
                    <a:pt x="12845" y="6049"/>
                    <a:pt x="12784" y="6049"/>
                  </a:cubicBezTo>
                  <a:cubicBezTo>
                    <a:pt x="12784" y="6049"/>
                    <a:pt x="12754" y="6049"/>
                    <a:pt x="12723" y="6079"/>
                  </a:cubicBezTo>
                  <a:cubicBezTo>
                    <a:pt x="12723" y="6049"/>
                    <a:pt x="12693" y="6049"/>
                    <a:pt x="12663" y="6049"/>
                  </a:cubicBezTo>
                  <a:cubicBezTo>
                    <a:pt x="12632" y="5988"/>
                    <a:pt x="12632" y="5988"/>
                    <a:pt x="12602" y="5958"/>
                  </a:cubicBezTo>
                  <a:cubicBezTo>
                    <a:pt x="12587" y="5973"/>
                    <a:pt x="12579" y="5980"/>
                    <a:pt x="12575" y="5980"/>
                  </a:cubicBezTo>
                  <a:cubicBezTo>
                    <a:pt x="12571" y="5980"/>
                    <a:pt x="12571" y="5973"/>
                    <a:pt x="12571" y="5958"/>
                  </a:cubicBezTo>
                  <a:cubicBezTo>
                    <a:pt x="12571" y="5942"/>
                    <a:pt x="12571" y="5927"/>
                    <a:pt x="12564" y="5927"/>
                  </a:cubicBezTo>
                  <a:cubicBezTo>
                    <a:pt x="12556" y="5927"/>
                    <a:pt x="12541" y="5942"/>
                    <a:pt x="12511" y="5988"/>
                  </a:cubicBezTo>
                  <a:cubicBezTo>
                    <a:pt x="12480" y="5988"/>
                    <a:pt x="12480" y="5988"/>
                    <a:pt x="12450" y="5958"/>
                  </a:cubicBezTo>
                  <a:cubicBezTo>
                    <a:pt x="12488" y="5900"/>
                    <a:pt x="12490" y="5879"/>
                    <a:pt x="12479" y="5879"/>
                  </a:cubicBezTo>
                  <a:cubicBezTo>
                    <a:pt x="12472" y="5879"/>
                    <a:pt x="12461" y="5886"/>
                    <a:pt x="12450" y="5897"/>
                  </a:cubicBezTo>
                  <a:cubicBezTo>
                    <a:pt x="12419" y="5927"/>
                    <a:pt x="12389" y="5927"/>
                    <a:pt x="12389" y="5927"/>
                  </a:cubicBezTo>
                  <a:cubicBezTo>
                    <a:pt x="12419" y="5866"/>
                    <a:pt x="12237" y="5775"/>
                    <a:pt x="12055" y="5684"/>
                  </a:cubicBezTo>
                  <a:cubicBezTo>
                    <a:pt x="12024" y="5684"/>
                    <a:pt x="11994" y="5714"/>
                    <a:pt x="11964" y="5745"/>
                  </a:cubicBezTo>
                  <a:cubicBezTo>
                    <a:pt x="11981" y="5677"/>
                    <a:pt x="11979" y="5637"/>
                    <a:pt x="11963" y="5637"/>
                  </a:cubicBezTo>
                  <a:cubicBezTo>
                    <a:pt x="11950" y="5637"/>
                    <a:pt x="11929" y="5661"/>
                    <a:pt x="11903" y="5714"/>
                  </a:cubicBezTo>
                  <a:cubicBezTo>
                    <a:pt x="11903" y="5679"/>
                    <a:pt x="11903" y="5664"/>
                    <a:pt x="11891" y="5664"/>
                  </a:cubicBezTo>
                  <a:cubicBezTo>
                    <a:pt x="11882" y="5664"/>
                    <a:pt x="11867" y="5671"/>
                    <a:pt x="11842" y="5684"/>
                  </a:cubicBezTo>
                  <a:cubicBezTo>
                    <a:pt x="11842" y="5640"/>
                    <a:pt x="11842" y="5611"/>
                    <a:pt x="11830" y="5611"/>
                  </a:cubicBezTo>
                  <a:cubicBezTo>
                    <a:pt x="11826" y="5611"/>
                    <a:pt x="11820" y="5615"/>
                    <a:pt x="11812" y="5623"/>
                  </a:cubicBezTo>
                  <a:cubicBezTo>
                    <a:pt x="11812" y="5623"/>
                    <a:pt x="11781" y="5593"/>
                    <a:pt x="11781" y="5562"/>
                  </a:cubicBezTo>
                  <a:cubicBezTo>
                    <a:pt x="11781" y="5537"/>
                    <a:pt x="11776" y="5527"/>
                    <a:pt x="11767" y="5527"/>
                  </a:cubicBezTo>
                  <a:cubicBezTo>
                    <a:pt x="11755" y="5527"/>
                    <a:pt x="11738" y="5545"/>
                    <a:pt x="11720" y="5562"/>
                  </a:cubicBezTo>
                  <a:cubicBezTo>
                    <a:pt x="11683" y="5575"/>
                    <a:pt x="11655" y="5582"/>
                    <a:pt x="11641" y="5582"/>
                  </a:cubicBezTo>
                  <a:cubicBezTo>
                    <a:pt x="11620" y="5582"/>
                    <a:pt x="11624" y="5568"/>
                    <a:pt x="11660" y="5532"/>
                  </a:cubicBezTo>
                  <a:cubicBezTo>
                    <a:pt x="11697" y="5494"/>
                    <a:pt x="11665" y="5469"/>
                    <a:pt x="11621" y="5469"/>
                  </a:cubicBezTo>
                  <a:cubicBezTo>
                    <a:pt x="11593" y="5469"/>
                    <a:pt x="11561" y="5478"/>
                    <a:pt x="11538" y="5502"/>
                  </a:cubicBezTo>
                  <a:cubicBezTo>
                    <a:pt x="11525" y="5514"/>
                    <a:pt x="11515" y="5524"/>
                    <a:pt x="11508" y="5532"/>
                  </a:cubicBezTo>
                  <a:lnTo>
                    <a:pt x="11508" y="5532"/>
                  </a:lnTo>
                  <a:cubicBezTo>
                    <a:pt x="11508" y="5502"/>
                    <a:pt x="11477" y="5502"/>
                    <a:pt x="11477" y="5502"/>
                  </a:cubicBezTo>
                  <a:cubicBezTo>
                    <a:pt x="11477" y="5471"/>
                    <a:pt x="11447" y="5471"/>
                    <a:pt x="11477" y="5441"/>
                  </a:cubicBezTo>
                  <a:lnTo>
                    <a:pt x="11386" y="5441"/>
                  </a:lnTo>
                  <a:cubicBezTo>
                    <a:pt x="11369" y="5458"/>
                    <a:pt x="11352" y="5465"/>
                    <a:pt x="11337" y="5465"/>
                  </a:cubicBezTo>
                  <a:cubicBezTo>
                    <a:pt x="11298" y="5465"/>
                    <a:pt x="11273" y="5415"/>
                    <a:pt x="11295" y="5350"/>
                  </a:cubicBezTo>
                  <a:lnTo>
                    <a:pt x="11234" y="5350"/>
                  </a:lnTo>
                  <a:cubicBezTo>
                    <a:pt x="11196" y="5387"/>
                    <a:pt x="11171" y="5413"/>
                    <a:pt x="11163" y="5413"/>
                  </a:cubicBezTo>
                  <a:cubicBezTo>
                    <a:pt x="11159" y="5413"/>
                    <a:pt x="11162" y="5403"/>
                    <a:pt x="11173" y="5380"/>
                  </a:cubicBezTo>
                  <a:cubicBezTo>
                    <a:pt x="11173" y="5359"/>
                    <a:pt x="11188" y="5337"/>
                    <a:pt x="11187" y="5337"/>
                  </a:cubicBezTo>
                  <a:lnTo>
                    <a:pt x="11187" y="5337"/>
                  </a:lnTo>
                  <a:cubicBezTo>
                    <a:pt x="11186" y="5337"/>
                    <a:pt x="11182" y="5341"/>
                    <a:pt x="11173" y="5350"/>
                  </a:cubicBezTo>
                  <a:cubicBezTo>
                    <a:pt x="11166" y="5364"/>
                    <a:pt x="11157" y="5370"/>
                    <a:pt x="11149" y="5370"/>
                  </a:cubicBezTo>
                  <a:cubicBezTo>
                    <a:pt x="11120" y="5370"/>
                    <a:pt x="11089" y="5305"/>
                    <a:pt x="11112" y="5259"/>
                  </a:cubicBezTo>
                  <a:cubicBezTo>
                    <a:pt x="11112" y="5228"/>
                    <a:pt x="11112" y="5228"/>
                    <a:pt x="11112" y="5198"/>
                  </a:cubicBezTo>
                  <a:lnTo>
                    <a:pt x="11082" y="5228"/>
                  </a:lnTo>
                  <a:cubicBezTo>
                    <a:pt x="11060" y="5273"/>
                    <a:pt x="11054" y="5301"/>
                    <a:pt x="11040" y="5301"/>
                  </a:cubicBezTo>
                  <a:cubicBezTo>
                    <a:pt x="11035" y="5301"/>
                    <a:pt x="11029" y="5297"/>
                    <a:pt x="11021" y="5289"/>
                  </a:cubicBezTo>
                  <a:cubicBezTo>
                    <a:pt x="10991" y="5289"/>
                    <a:pt x="10991" y="5289"/>
                    <a:pt x="10991" y="5259"/>
                  </a:cubicBezTo>
                  <a:cubicBezTo>
                    <a:pt x="10991" y="5231"/>
                    <a:pt x="10991" y="5210"/>
                    <a:pt x="10991" y="5198"/>
                  </a:cubicBezTo>
                  <a:cubicBezTo>
                    <a:pt x="10991" y="5198"/>
                    <a:pt x="10960" y="5167"/>
                    <a:pt x="10960" y="5137"/>
                  </a:cubicBezTo>
                  <a:cubicBezTo>
                    <a:pt x="10930" y="5107"/>
                    <a:pt x="10900" y="5107"/>
                    <a:pt x="10869" y="5076"/>
                  </a:cubicBezTo>
                  <a:cubicBezTo>
                    <a:pt x="10857" y="5089"/>
                    <a:pt x="10844" y="5096"/>
                    <a:pt x="10834" y="5096"/>
                  </a:cubicBezTo>
                  <a:cubicBezTo>
                    <a:pt x="10819" y="5096"/>
                    <a:pt x="10809" y="5081"/>
                    <a:pt x="10809" y="5046"/>
                  </a:cubicBezTo>
                  <a:cubicBezTo>
                    <a:pt x="10809" y="5046"/>
                    <a:pt x="10778" y="5046"/>
                    <a:pt x="10748" y="5076"/>
                  </a:cubicBezTo>
                  <a:cubicBezTo>
                    <a:pt x="10687" y="5046"/>
                    <a:pt x="10687" y="5046"/>
                    <a:pt x="10687" y="4985"/>
                  </a:cubicBezTo>
                  <a:cubicBezTo>
                    <a:pt x="10702" y="4970"/>
                    <a:pt x="10710" y="4962"/>
                    <a:pt x="10706" y="4962"/>
                  </a:cubicBezTo>
                  <a:cubicBezTo>
                    <a:pt x="10702" y="4962"/>
                    <a:pt x="10687" y="4970"/>
                    <a:pt x="10657" y="4985"/>
                  </a:cubicBezTo>
                  <a:cubicBezTo>
                    <a:pt x="10657" y="5015"/>
                    <a:pt x="10626" y="5015"/>
                    <a:pt x="10626" y="5015"/>
                  </a:cubicBezTo>
                  <a:cubicBezTo>
                    <a:pt x="10596" y="4985"/>
                    <a:pt x="10565" y="4985"/>
                    <a:pt x="10565" y="4985"/>
                  </a:cubicBezTo>
                  <a:cubicBezTo>
                    <a:pt x="10565" y="5015"/>
                    <a:pt x="10565" y="5015"/>
                    <a:pt x="10535" y="5015"/>
                  </a:cubicBezTo>
                  <a:cubicBezTo>
                    <a:pt x="10505" y="4985"/>
                    <a:pt x="10474" y="4924"/>
                    <a:pt x="10444" y="4924"/>
                  </a:cubicBezTo>
                  <a:cubicBezTo>
                    <a:pt x="10413" y="4909"/>
                    <a:pt x="10398" y="4901"/>
                    <a:pt x="10391" y="4901"/>
                  </a:cubicBezTo>
                  <a:cubicBezTo>
                    <a:pt x="10383" y="4901"/>
                    <a:pt x="10383" y="4909"/>
                    <a:pt x="10383" y="4924"/>
                  </a:cubicBezTo>
                  <a:cubicBezTo>
                    <a:pt x="10353" y="4924"/>
                    <a:pt x="10322" y="4863"/>
                    <a:pt x="10261" y="4833"/>
                  </a:cubicBezTo>
                  <a:cubicBezTo>
                    <a:pt x="10208" y="4797"/>
                    <a:pt x="10186" y="4783"/>
                    <a:pt x="10171" y="4783"/>
                  </a:cubicBezTo>
                  <a:cubicBezTo>
                    <a:pt x="10160" y="4783"/>
                    <a:pt x="10152" y="4790"/>
                    <a:pt x="10140" y="4803"/>
                  </a:cubicBezTo>
                  <a:cubicBezTo>
                    <a:pt x="10121" y="4745"/>
                    <a:pt x="10113" y="4724"/>
                    <a:pt x="10103" y="4724"/>
                  </a:cubicBezTo>
                  <a:cubicBezTo>
                    <a:pt x="10097" y="4724"/>
                    <a:pt x="10090" y="4731"/>
                    <a:pt x="10079" y="4742"/>
                  </a:cubicBezTo>
                  <a:cubicBezTo>
                    <a:pt x="10064" y="4757"/>
                    <a:pt x="10056" y="4765"/>
                    <a:pt x="10049" y="4765"/>
                  </a:cubicBezTo>
                  <a:cubicBezTo>
                    <a:pt x="10041" y="4765"/>
                    <a:pt x="10033" y="4757"/>
                    <a:pt x="10018" y="4742"/>
                  </a:cubicBezTo>
                  <a:cubicBezTo>
                    <a:pt x="10049" y="4711"/>
                    <a:pt x="10018" y="4711"/>
                    <a:pt x="9957" y="4711"/>
                  </a:cubicBezTo>
                  <a:cubicBezTo>
                    <a:pt x="9957" y="4711"/>
                    <a:pt x="9957" y="4711"/>
                    <a:pt x="9957" y="4681"/>
                  </a:cubicBezTo>
                  <a:cubicBezTo>
                    <a:pt x="9957" y="4681"/>
                    <a:pt x="9957" y="4651"/>
                    <a:pt x="9927" y="4651"/>
                  </a:cubicBezTo>
                  <a:cubicBezTo>
                    <a:pt x="9906" y="4665"/>
                    <a:pt x="9885" y="4671"/>
                    <a:pt x="9865" y="4671"/>
                  </a:cubicBezTo>
                  <a:cubicBezTo>
                    <a:pt x="9798" y="4671"/>
                    <a:pt x="9745" y="4606"/>
                    <a:pt x="9745" y="4559"/>
                  </a:cubicBezTo>
                  <a:cubicBezTo>
                    <a:pt x="9745" y="4559"/>
                    <a:pt x="9714" y="4559"/>
                    <a:pt x="9684" y="4590"/>
                  </a:cubicBezTo>
                  <a:cubicBezTo>
                    <a:pt x="9661" y="4613"/>
                    <a:pt x="9642" y="4623"/>
                    <a:pt x="9631" y="4623"/>
                  </a:cubicBezTo>
                  <a:cubicBezTo>
                    <a:pt x="9613" y="4623"/>
                    <a:pt x="9616" y="4597"/>
                    <a:pt x="9653" y="4559"/>
                  </a:cubicBezTo>
                  <a:cubicBezTo>
                    <a:pt x="9669" y="4529"/>
                    <a:pt x="9676" y="4514"/>
                    <a:pt x="9672" y="4514"/>
                  </a:cubicBezTo>
                  <a:cubicBezTo>
                    <a:pt x="9669" y="4514"/>
                    <a:pt x="9653" y="4529"/>
                    <a:pt x="9623" y="4559"/>
                  </a:cubicBezTo>
                  <a:cubicBezTo>
                    <a:pt x="9618" y="4565"/>
                    <a:pt x="9609" y="4567"/>
                    <a:pt x="9599" y="4567"/>
                  </a:cubicBezTo>
                  <a:cubicBezTo>
                    <a:pt x="9554" y="4567"/>
                    <a:pt x="9482" y="4518"/>
                    <a:pt x="9532" y="4468"/>
                  </a:cubicBezTo>
                  <a:cubicBezTo>
                    <a:pt x="9562" y="4438"/>
                    <a:pt x="9562" y="4407"/>
                    <a:pt x="9562" y="4407"/>
                  </a:cubicBezTo>
                  <a:lnTo>
                    <a:pt x="9502" y="4407"/>
                  </a:lnTo>
                  <a:cubicBezTo>
                    <a:pt x="9502" y="4423"/>
                    <a:pt x="9494" y="4430"/>
                    <a:pt x="9479" y="4430"/>
                  </a:cubicBezTo>
                  <a:cubicBezTo>
                    <a:pt x="9464" y="4430"/>
                    <a:pt x="9441" y="4423"/>
                    <a:pt x="9410" y="4407"/>
                  </a:cubicBezTo>
                  <a:cubicBezTo>
                    <a:pt x="9380" y="4377"/>
                    <a:pt x="9289" y="4377"/>
                    <a:pt x="9228" y="4347"/>
                  </a:cubicBezTo>
                  <a:cubicBezTo>
                    <a:pt x="9198" y="4347"/>
                    <a:pt x="9137" y="4316"/>
                    <a:pt x="9137" y="4255"/>
                  </a:cubicBezTo>
                  <a:cubicBezTo>
                    <a:pt x="9116" y="4255"/>
                    <a:pt x="9096" y="4242"/>
                    <a:pt x="9067" y="4242"/>
                  </a:cubicBezTo>
                  <a:cubicBezTo>
                    <a:pt x="9052" y="4242"/>
                    <a:pt x="9035" y="4245"/>
                    <a:pt x="9015" y="4255"/>
                  </a:cubicBezTo>
                  <a:cubicBezTo>
                    <a:pt x="9006" y="4264"/>
                    <a:pt x="8997" y="4268"/>
                    <a:pt x="8989" y="4268"/>
                  </a:cubicBezTo>
                  <a:cubicBezTo>
                    <a:pt x="8970" y="4268"/>
                    <a:pt x="8954" y="4247"/>
                    <a:pt x="8954" y="4225"/>
                  </a:cubicBezTo>
                  <a:lnTo>
                    <a:pt x="8954" y="4195"/>
                  </a:lnTo>
                  <a:cubicBezTo>
                    <a:pt x="8894" y="4225"/>
                    <a:pt x="8863" y="4225"/>
                    <a:pt x="8863" y="4225"/>
                  </a:cubicBezTo>
                  <a:cubicBezTo>
                    <a:pt x="8885" y="4181"/>
                    <a:pt x="8891" y="4152"/>
                    <a:pt x="8869" y="4152"/>
                  </a:cubicBezTo>
                  <a:cubicBezTo>
                    <a:pt x="8861" y="4152"/>
                    <a:pt x="8849" y="4156"/>
                    <a:pt x="8833" y="4164"/>
                  </a:cubicBezTo>
                  <a:cubicBezTo>
                    <a:pt x="8833" y="4179"/>
                    <a:pt x="8825" y="4187"/>
                    <a:pt x="8814" y="4187"/>
                  </a:cubicBezTo>
                  <a:cubicBezTo>
                    <a:pt x="8802" y="4187"/>
                    <a:pt x="8787" y="4179"/>
                    <a:pt x="8772" y="4164"/>
                  </a:cubicBezTo>
                  <a:cubicBezTo>
                    <a:pt x="8743" y="4106"/>
                    <a:pt x="8130" y="3798"/>
                    <a:pt x="8050" y="3798"/>
                  </a:cubicBezTo>
                  <a:cubicBezTo>
                    <a:pt x="8046" y="3798"/>
                    <a:pt x="8044" y="3798"/>
                    <a:pt x="8043" y="3800"/>
                  </a:cubicBezTo>
                  <a:cubicBezTo>
                    <a:pt x="8043" y="3800"/>
                    <a:pt x="8043" y="3800"/>
                    <a:pt x="7982" y="3769"/>
                  </a:cubicBezTo>
                  <a:cubicBezTo>
                    <a:pt x="7982" y="3769"/>
                    <a:pt x="7921" y="3739"/>
                    <a:pt x="7921" y="3739"/>
                  </a:cubicBezTo>
                  <a:cubicBezTo>
                    <a:pt x="7951" y="3678"/>
                    <a:pt x="7860" y="3648"/>
                    <a:pt x="7769" y="3648"/>
                  </a:cubicBezTo>
                  <a:cubicBezTo>
                    <a:pt x="7754" y="3663"/>
                    <a:pt x="7739" y="3670"/>
                    <a:pt x="7723" y="3670"/>
                  </a:cubicBezTo>
                  <a:cubicBezTo>
                    <a:pt x="7708" y="3670"/>
                    <a:pt x="7693" y="3663"/>
                    <a:pt x="7678" y="3648"/>
                  </a:cubicBezTo>
                  <a:cubicBezTo>
                    <a:pt x="7708" y="3587"/>
                    <a:pt x="7647" y="3556"/>
                    <a:pt x="7617" y="3556"/>
                  </a:cubicBezTo>
                  <a:cubicBezTo>
                    <a:pt x="7587" y="3587"/>
                    <a:pt x="7564" y="3602"/>
                    <a:pt x="7552" y="3602"/>
                  </a:cubicBezTo>
                  <a:cubicBezTo>
                    <a:pt x="7541" y="3602"/>
                    <a:pt x="7541" y="3587"/>
                    <a:pt x="7556" y="3556"/>
                  </a:cubicBezTo>
                  <a:cubicBezTo>
                    <a:pt x="7573" y="3523"/>
                    <a:pt x="7571" y="3499"/>
                    <a:pt x="7551" y="3499"/>
                  </a:cubicBezTo>
                  <a:cubicBezTo>
                    <a:pt x="7535" y="3499"/>
                    <a:pt x="7506" y="3515"/>
                    <a:pt x="7465" y="3556"/>
                  </a:cubicBezTo>
                  <a:cubicBezTo>
                    <a:pt x="7435" y="3556"/>
                    <a:pt x="7435" y="3556"/>
                    <a:pt x="7435" y="3526"/>
                  </a:cubicBezTo>
                  <a:cubicBezTo>
                    <a:pt x="7435" y="3468"/>
                    <a:pt x="7422" y="3447"/>
                    <a:pt x="7413" y="3447"/>
                  </a:cubicBezTo>
                  <a:cubicBezTo>
                    <a:pt x="7408" y="3447"/>
                    <a:pt x="7404" y="3454"/>
                    <a:pt x="7404" y="3465"/>
                  </a:cubicBezTo>
                  <a:cubicBezTo>
                    <a:pt x="7377" y="3492"/>
                    <a:pt x="7356" y="3508"/>
                    <a:pt x="7343" y="3508"/>
                  </a:cubicBezTo>
                  <a:cubicBezTo>
                    <a:pt x="7328" y="3508"/>
                    <a:pt x="7327" y="3485"/>
                    <a:pt x="7343" y="3435"/>
                  </a:cubicBezTo>
                  <a:cubicBezTo>
                    <a:pt x="7343" y="3385"/>
                    <a:pt x="7343" y="3362"/>
                    <a:pt x="7333" y="3362"/>
                  </a:cubicBezTo>
                  <a:cubicBezTo>
                    <a:pt x="7325" y="3362"/>
                    <a:pt x="7310" y="3377"/>
                    <a:pt x="7283" y="3404"/>
                  </a:cubicBezTo>
                  <a:cubicBezTo>
                    <a:pt x="7261" y="3426"/>
                    <a:pt x="7236" y="3436"/>
                    <a:pt x="7213" y="3436"/>
                  </a:cubicBezTo>
                  <a:cubicBezTo>
                    <a:pt x="7172" y="3436"/>
                    <a:pt x="7141" y="3402"/>
                    <a:pt x="7161" y="3344"/>
                  </a:cubicBezTo>
                  <a:cubicBezTo>
                    <a:pt x="7137" y="3344"/>
                    <a:pt x="7132" y="3305"/>
                    <a:pt x="7115" y="3305"/>
                  </a:cubicBezTo>
                  <a:cubicBezTo>
                    <a:pt x="7111" y="3305"/>
                    <a:pt x="7106" y="3307"/>
                    <a:pt x="7100" y="3313"/>
                  </a:cubicBezTo>
                  <a:lnTo>
                    <a:pt x="7100" y="3283"/>
                  </a:lnTo>
                  <a:cubicBezTo>
                    <a:pt x="7100" y="3283"/>
                    <a:pt x="7070" y="3252"/>
                    <a:pt x="7070" y="3252"/>
                  </a:cubicBezTo>
                  <a:lnTo>
                    <a:pt x="7039" y="3283"/>
                  </a:lnTo>
                  <a:cubicBezTo>
                    <a:pt x="7039" y="3283"/>
                    <a:pt x="6918" y="3192"/>
                    <a:pt x="6766" y="3131"/>
                  </a:cubicBezTo>
                  <a:cubicBezTo>
                    <a:pt x="6624" y="3050"/>
                    <a:pt x="6563" y="3009"/>
                    <a:pt x="6538" y="3009"/>
                  </a:cubicBezTo>
                  <a:cubicBezTo>
                    <a:pt x="6526" y="3009"/>
                    <a:pt x="6523" y="3019"/>
                    <a:pt x="6523" y="3040"/>
                  </a:cubicBezTo>
                  <a:cubicBezTo>
                    <a:pt x="6509" y="3067"/>
                    <a:pt x="6495" y="3082"/>
                    <a:pt x="6484" y="3082"/>
                  </a:cubicBezTo>
                  <a:cubicBezTo>
                    <a:pt x="6471" y="3082"/>
                    <a:pt x="6462" y="3059"/>
                    <a:pt x="6462" y="3009"/>
                  </a:cubicBezTo>
                  <a:cubicBezTo>
                    <a:pt x="6462" y="3009"/>
                    <a:pt x="6432" y="2948"/>
                    <a:pt x="6401" y="2918"/>
                  </a:cubicBezTo>
                  <a:cubicBezTo>
                    <a:pt x="6340" y="2918"/>
                    <a:pt x="6310" y="2888"/>
                    <a:pt x="6310" y="2857"/>
                  </a:cubicBezTo>
                  <a:lnTo>
                    <a:pt x="6310" y="2827"/>
                  </a:lnTo>
                  <a:cubicBezTo>
                    <a:pt x="6283" y="2845"/>
                    <a:pt x="6254" y="2852"/>
                    <a:pt x="6225" y="2852"/>
                  </a:cubicBezTo>
                  <a:cubicBezTo>
                    <a:pt x="6155" y="2852"/>
                    <a:pt x="6088" y="2809"/>
                    <a:pt x="6067" y="2766"/>
                  </a:cubicBezTo>
                  <a:cubicBezTo>
                    <a:pt x="6006" y="2736"/>
                    <a:pt x="6006" y="2736"/>
                    <a:pt x="5945" y="2736"/>
                  </a:cubicBezTo>
                  <a:cubicBezTo>
                    <a:pt x="5920" y="2748"/>
                    <a:pt x="5905" y="2756"/>
                    <a:pt x="5897" y="2756"/>
                  </a:cubicBezTo>
                  <a:cubicBezTo>
                    <a:pt x="5884" y="2756"/>
                    <a:pt x="5884" y="2741"/>
                    <a:pt x="5884" y="2705"/>
                  </a:cubicBezTo>
                  <a:cubicBezTo>
                    <a:pt x="5908" y="2682"/>
                    <a:pt x="5843" y="2624"/>
                    <a:pt x="5797" y="2624"/>
                  </a:cubicBezTo>
                  <a:cubicBezTo>
                    <a:pt x="5783" y="2624"/>
                    <a:pt x="5770" y="2630"/>
                    <a:pt x="5763" y="2644"/>
                  </a:cubicBezTo>
                  <a:lnTo>
                    <a:pt x="5763" y="2614"/>
                  </a:lnTo>
                  <a:cubicBezTo>
                    <a:pt x="5763" y="2588"/>
                    <a:pt x="5752" y="2579"/>
                    <a:pt x="5739" y="2579"/>
                  </a:cubicBezTo>
                  <a:cubicBezTo>
                    <a:pt x="5722" y="2579"/>
                    <a:pt x="5702" y="2597"/>
                    <a:pt x="5702" y="2614"/>
                  </a:cubicBezTo>
                  <a:cubicBezTo>
                    <a:pt x="5689" y="2639"/>
                    <a:pt x="5677" y="2654"/>
                    <a:pt x="5669" y="2654"/>
                  </a:cubicBezTo>
                  <a:cubicBezTo>
                    <a:pt x="5657" y="2654"/>
                    <a:pt x="5654" y="2625"/>
                    <a:pt x="5672" y="2553"/>
                  </a:cubicBezTo>
                  <a:cubicBezTo>
                    <a:pt x="5689" y="2518"/>
                    <a:pt x="5697" y="2503"/>
                    <a:pt x="5694" y="2503"/>
                  </a:cubicBezTo>
                  <a:lnTo>
                    <a:pt x="5694" y="2503"/>
                  </a:lnTo>
                  <a:cubicBezTo>
                    <a:pt x="5692" y="2503"/>
                    <a:pt x="5684" y="2510"/>
                    <a:pt x="5672" y="2523"/>
                  </a:cubicBezTo>
                  <a:cubicBezTo>
                    <a:pt x="5656" y="2538"/>
                    <a:pt x="5641" y="2546"/>
                    <a:pt x="5626" y="2546"/>
                  </a:cubicBezTo>
                  <a:cubicBezTo>
                    <a:pt x="5611" y="2546"/>
                    <a:pt x="5596" y="2538"/>
                    <a:pt x="5580" y="2523"/>
                  </a:cubicBezTo>
                  <a:cubicBezTo>
                    <a:pt x="5580" y="2523"/>
                    <a:pt x="5576" y="2518"/>
                    <a:pt x="5568" y="2518"/>
                  </a:cubicBezTo>
                  <a:cubicBezTo>
                    <a:pt x="5556" y="2518"/>
                    <a:pt x="5538" y="2529"/>
                    <a:pt x="5520" y="2584"/>
                  </a:cubicBezTo>
                  <a:cubicBezTo>
                    <a:pt x="5510" y="2594"/>
                    <a:pt x="5503" y="2597"/>
                    <a:pt x="5497" y="2597"/>
                  </a:cubicBezTo>
                  <a:cubicBezTo>
                    <a:pt x="5486" y="2597"/>
                    <a:pt x="5479" y="2584"/>
                    <a:pt x="5459" y="2584"/>
                  </a:cubicBezTo>
                  <a:cubicBezTo>
                    <a:pt x="5489" y="2553"/>
                    <a:pt x="5489" y="2553"/>
                    <a:pt x="5520" y="2523"/>
                  </a:cubicBezTo>
                  <a:cubicBezTo>
                    <a:pt x="5550" y="2523"/>
                    <a:pt x="5520" y="2523"/>
                    <a:pt x="5489" y="2493"/>
                  </a:cubicBezTo>
                  <a:cubicBezTo>
                    <a:pt x="5459" y="2493"/>
                    <a:pt x="5428" y="2432"/>
                    <a:pt x="5459" y="2401"/>
                  </a:cubicBezTo>
                  <a:cubicBezTo>
                    <a:pt x="5459" y="2386"/>
                    <a:pt x="5451" y="2371"/>
                    <a:pt x="5440" y="2371"/>
                  </a:cubicBezTo>
                  <a:cubicBezTo>
                    <a:pt x="5428" y="2371"/>
                    <a:pt x="5413" y="2386"/>
                    <a:pt x="5398" y="2432"/>
                  </a:cubicBezTo>
                  <a:cubicBezTo>
                    <a:pt x="5368" y="2493"/>
                    <a:pt x="5368" y="2493"/>
                    <a:pt x="5337" y="2493"/>
                  </a:cubicBezTo>
                  <a:cubicBezTo>
                    <a:pt x="5307" y="2462"/>
                    <a:pt x="5307" y="2462"/>
                    <a:pt x="5307" y="2432"/>
                  </a:cubicBezTo>
                  <a:cubicBezTo>
                    <a:pt x="5337" y="2401"/>
                    <a:pt x="5337" y="2401"/>
                    <a:pt x="5277" y="2371"/>
                  </a:cubicBezTo>
                  <a:cubicBezTo>
                    <a:pt x="5265" y="2365"/>
                    <a:pt x="5253" y="2363"/>
                    <a:pt x="5240" y="2363"/>
                  </a:cubicBezTo>
                  <a:cubicBezTo>
                    <a:pt x="5183" y="2363"/>
                    <a:pt x="5113" y="2412"/>
                    <a:pt x="5064" y="2462"/>
                  </a:cubicBezTo>
                  <a:cubicBezTo>
                    <a:pt x="5049" y="2493"/>
                    <a:pt x="5041" y="2508"/>
                    <a:pt x="5037" y="2508"/>
                  </a:cubicBezTo>
                  <a:cubicBezTo>
                    <a:pt x="5033" y="2508"/>
                    <a:pt x="5033" y="2493"/>
                    <a:pt x="5033" y="2462"/>
                  </a:cubicBezTo>
                  <a:cubicBezTo>
                    <a:pt x="5064" y="2432"/>
                    <a:pt x="5033" y="2401"/>
                    <a:pt x="5033" y="2401"/>
                  </a:cubicBezTo>
                  <a:cubicBezTo>
                    <a:pt x="5023" y="2411"/>
                    <a:pt x="5016" y="2415"/>
                    <a:pt x="5013" y="2415"/>
                  </a:cubicBezTo>
                  <a:cubicBezTo>
                    <a:pt x="5006" y="2415"/>
                    <a:pt x="5013" y="2401"/>
                    <a:pt x="5033" y="2401"/>
                  </a:cubicBezTo>
                  <a:cubicBezTo>
                    <a:pt x="5033" y="2371"/>
                    <a:pt x="5064" y="2371"/>
                    <a:pt x="5064" y="2371"/>
                  </a:cubicBezTo>
                  <a:lnTo>
                    <a:pt x="5094" y="2341"/>
                  </a:lnTo>
                  <a:cubicBezTo>
                    <a:pt x="5113" y="2303"/>
                    <a:pt x="5108" y="2277"/>
                    <a:pt x="5088" y="2277"/>
                  </a:cubicBezTo>
                  <a:cubicBezTo>
                    <a:pt x="5075" y="2277"/>
                    <a:pt x="5057" y="2287"/>
                    <a:pt x="5033" y="2310"/>
                  </a:cubicBezTo>
                  <a:cubicBezTo>
                    <a:pt x="5018" y="2325"/>
                    <a:pt x="5011" y="2333"/>
                    <a:pt x="5007" y="2333"/>
                  </a:cubicBezTo>
                  <a:cubicBezTo>
                    <a:pt x="5003" y="2333"/>
                    <a:pt x="5003" y="2325"/>
                    <a:pt x="5003" y="2310"/>
                  </a:cubicBezTo>
                  <a:cubicBezTo>
                    <a:pt x="5003" y="2266"/>
                    <a:pt x="4987" y="2237"/>
                    <a:pt x="4978" y="2237"/>
                  </a:cubicBezTo>
                  <a:cubicBezTo>
                    <a:pt x="4975" y="2237"/>
                    <a:pt x="4973" y="2241"/>
                    <a:pt x="4973" y="2249"/>
                  </a:cubicBezTo>
                  <a:cubicBezTo>
                    <a:pt x="4973" y="2249"/>
                    <a:pt x="4942" y="2219"/>
                    <a:pt x="4912" y="2189"/>
                  </a:cubicBezTo>
                  <a:cubicBezTo>
                    <a:pt x="4897" y="2173"/>
                    <a:pt x="4881" y="2166"/>
                    <a:pt x="4870" y="2166"/>
                  </a:cubicBezTo>
                  <a:cubicBezTo>
                    <a:pt x="4859" y="2166"/>
                    <a:pt x="4851" y="2173"/>
                    <a:pt x="4851" y="2189"/>
                  </a:cubicBezTo>
                  <a:cubicBezTo>
                    <a:pt x="4836" y="2204"/>
                    <a:pt x="4828" y="2211"/>
                    <a:pt x="4821" y="2211"/>
                  </a:cubicBezTo>
                  <a:cubicBezTo>
                    <a:pt x="4813" y="2211"/>
                    <a:pt x="4805" y="2204"/>
                    <a:pt x="4790" y="2189"/>
                  </a:cubicBezTo>
                  <a:cubicBezTo>
                    <a:pt x="4760" y="2189"/>
                    <a:pt x="4760" y="2189"/>
                    <a:pt x="4729" y="2219"/>
                  </a:cubicBezTo>
                  <a:cubicBezTo>
                    <a:pt x="4708" y="2240"/>
                    <a:pt x="4686" y="2262"/>
                    <a:pt x="4665" y="2262"/>
                  </a:cubicBezTo>
                  <a:cubicBezTo>
                    <a:pt x="4656" y="2262"/>
                    <a:pt x="4647" y="2258"/>
                    <a:pt x="4638" y="2249"/>
                  </a:cubicBezTo>
                  <a:cubicBezTo>
                    <a:pt x="4634" y="2251"/>
                    <a:pt x="4630" y="2253"/>
                    <a:pt x="4627" y="2255"/>
                  </a:cubicBezTo>
                  <a:lnTo>
                    <a:pt x="4627" y="2255"/>
                  </a:lnTo>
                  <a:cubicBezTo>
                    <a:pt x="4622" y="2252"/>
                    <a:pt x="4616" y="2249"/>
                    <a:pt x="4608" y="2249"/>
                  </a:cubicBezTo>
                  <a:cubicBezTo>
                    <a:pt x="4602" y="2255"/>
                    <a:pt x="4597" y="2262"/>
                    <a:pt x="4593" y="2268"/>
                  </a:cubicBezTo>
                  <a:lnTo>
                    <a:pt x="4593" y="2268"/>
                  </a:lnTo>
                  <a:cubicBezTo>
                    <a:pt x="4577" y="2267"/>
                    <a:pt x="4577" y="2246"/>
                    <a:pt x="4577" y="2189"/>
                  </a:cubicBezTo>
                  <a:cubicBezTo>
                    <a:pt x="4608" y="2158"/>
                    <a:pt x="4577" y="2128"/>
                    <a:pt x="4577" y="2128"/>
                  </a:cubicBezTo>
                  <a:cubicBezTo>
                    <a:pt x="4577" y="2128"/>
                    <a:pt x="4547" y="2128"/>
                    <a:pt x="4547" y="2067"/>
                  </a:cubicBezTo>
                  <a:cubicBezTo>
                    <a:pt x="4547" y="2058"/>
                    <a:pt x="4544" y="2054"/>
                    <a:pt x="4541" y="2054"/>
                  </a:cubicBezTo>
                  <a:cubicBezTo>
                    <a:pt x="4532" y="2054"/>
                    <a:pt x="4517" y="2076"/>
                    <a:pt x="4517" y="2097"/>
                  </a:cubicBezTo>
                  <a:cubicBezTo>
                    <a:pt x="4486" y="2128"/>
                    <a:pt x="4486" y="2158"/>
                    <a:pt x="4486" y="2158"/>
                  </a:cubicBezTo>
                  <a:cubicBezTo>
                    <a:pt x="4456" y="2158"/>
                    <a:pt x="4456" y="2067"/>
                    <a:pt x="4486" y="2037"/>
                  </a:cubicBezTo>
                  <a:cubicBezTo>
                    <a:pt x="4486" y="2006"/>
                    <a:pt x="4486" y="1991"/>
                    <a:pt x="4482" y="1991"/>
                  </a:cubicBezTo>
                  <a:cubicBezTo>
                    <a:pt x="4479" y="1991"/>
                    <a:pt x="4471" y="2006"/>
                    <a:pt x="4456" y="2037"/>
                  </a:cubicBezTo>
                  <a:cubicBezTo>
                    <a:pt x="4456" y="2054"/>
                    <a:pt x="4436" y="2072"/>
                    <a:pt x="4418" y="2072"/>
                  </a:cubicBezTo>
                  <a:cubicBezTo>
                    <a:pt x="4406" y="2072"/>
                    <a:pt x="4395" y="2062"/>
                    <a:pt x="4395" y="2037"/>
                  </a:cubicBezTo>
                  <a:cubicBezTo>
                    <a:pt x="4334" y="2006"/>
                    <a:pt x="4304" y="2006"/>
                    <a:pt x="4334" y="1945"/>
                  </a:cubicBezTo>
                  <a:cubicBezTo>
                    <a:pt x="4324" y="1935"/>
                    <a:pt x="4314" y="1932"/>
                    <a:pt x="4305" y="1932"/>
                  </a:cubicBezTo>
                  <a:cubicBezTo>
                    <a:pt x="4287" y="1932"/>
                    <a:pt x="4273" y="1945"/>
                    <a:pt x="4273" y="1945"/>
                  </a:cubicBezTo>
                  <a:cubicBezTo>
                    <a:pt x="4265" y="1954"/>
                    <a:pt x="4257" y="1957"/>
                    <a:pt x="4249" y="1957"/>
                  </a:cubicBezTo>
                  <a:cubicBezTo>
                    <a:pt x="4227" y="1957"/>
                    <a:pt x="4205" y="1929"/>
                    <a:pt x="4182" y="1885"/>
                  </a:cubicBezTo>
                  <a:cubicBezTo>
                    <a:pt x="4147" y="1813"/>
                    <a:pt x="4132" y="1784"/>
                    <a:pt x="4114" y="1784"/>
                  </a:cubicBezTo>
                  <a:cubicBezTo>
                    <a:pt x="4101" y="1784"/>
                    <a:pt x="4086" y="1799"/>
                    <a:pt x="4061" y="1824"/>
                  </a:cubicBezTo>
                  <a:cubicBezTo>
                    <a:pt x="4061" y="1798"/>
                    <a:pt x="4050" y="1789"/>
                    <a:pt x="4035" y="1789"/>
                  </a:cubicBezTo>
                  <a:cubicBezTo>
                    <a:pt x="4015" y="1789"/>
                    <a:pt x="3987" y="1806"/>
                    <a:pt x="3969" y="1824"/>
                  </a:cubicBezTo>
                  <a:cubicBezTo>
                    <a:pt x="3958" y="1829"/>
                    <a:pt x="3948" y="1836"/>
                    <a:pt x="3939" y="1843"/>
                  </a:cubicBezTo>
                  <a:lnTo>
                    <a:pt x="3939" y="1843"/>
                  </a:lnTo>
                  <a:cubicBezTo>
                    <a:pt x="3939" y="1824"/>
                    <a:pt x="3939" y="1824"/>
                    <a:pt x="3939" y="1824"/>
                  </a:cubicBezTo>
                  <a:cubicBezTo>
                    <a:pt x="3939" y="1832"/>
                    <a:pt x="3937" y="1840"/>
                    <a:pt x="3934" y="1848"/>
                  </a:cubicBezTo>
                  <a:lnTo>
                    <a:pt x="3934" y="1848"/>
                  </a:lnTo>
                  <a:cubicBezTo>
                    <a:pt x="3935" y="1846"/>
                    <a:pt x="3937" y="1845"/>
                    <a:pt x="3939" y="1843"/>
                  </a:cubicBezTo>
                  <a:lnTo>
                    <a:pt x="3939" y="1843"/>
                  </a:lnTo>
                  <a:cubicBezTo>
                    <a:pt x="3939" y="1846"/>
                    <a:pt x="3939" y="1850"/>
                    <a:pt x="3939" y="1854"/>
                  </a:cubicBezTo>
                  <a:cubicBezTo>
                    <a:pt x="3928" y="1865"/>
                    <a:pt x="3917" y="1876"/>
                    <a:pt x="3909" y="1885"/>
                  </a:cubicBezTo>
                  <a:cubicBezTo>
                    <a:pt x="3909" y="1885"/>
                    <a:pt x="3925" y="1868"/>
                    <a:pt x="3934" y="1848"/>
                  </a:cubicBezTo>
                  <a:lnTo>
                    <a:pt x="3934" y="1848"/>
                  </a:lnTo>
                  <a:cubicBezTo>
                    <a:pt x="3897" y="1880"/>
                    <a:pt x="3878" y="1922"/>
                    <a:pt x="3878" y="1945"/>
                  </a:cubicBezTo>
                  <a:cubicBezTo>
                    <a:pt x="3848" y="1976"/>
                    <a:pt x="3833" y="1991"/>
                    <a:pt x="3825" y="1991"/>
                  </a:cubicBezTo>
                  <a:cubicBezTo>
                    <a:pt x="3818" y="1991"/>
                    <a:pt x="3818" y="1976"/>
                    <a:pt x="3818" y="1945"/>
                  </a:cubicBezTo>
                  <a:cubicBezTo>
                    <a:pt x="3787" y="1945"/>
                    <a:pt x="3787" y="1915"/>
                    <a:pt x="3787" y="1854"/>
                  </a:cubicBezTo>
                  <a:cubicBezTo>
                    <a:pt x="3797" y="1844"/>
                    <a:pt x="3807" y="1841"/>
                    <a:pt x="3816" y="1841"/>
                  </a:cubicBezTo>
                  <a:cubicBezTo>
                    <a:pt x="3834" y="1841"/>
                    <a:pt x="3848" y="1854"/>
                    <a:pt x="3848" y="1854"/>
                  </a:cubicBezTo>
                  <a:cubicBezTo>
                    <a:pt x="3878" y="1824"/>
                    <a:pt x="3878" y="1793"/>
                    <a:pt x="3848" y="1763"/>
                  </a:cubicBezTo>
                  <a:cubicBezTo>
                    <a:pt x="3848" y="1727"/>
                    <a:pt x="3837" y="1713"/>
                    <a:pt x="3829" y="1713"/>
                  </a:cubicBezTo>
                  <a:cubicBezTo>
                    <a:pt x="3823" y="1713"/>
                    <a:pt x="3818" y="1720"/>
                    <a:pt x="3818" y="1733"/>
                  </a:cubicBezTo>
                  <a:cubicBezTo>
                    <a:pt x="3818" y="1702"/>
                    <a:pt x="3757" y="1672"/>
                    <a:pt x="3726" y="1641"/>
                  </a:cubicBezTo>
                  <a:cubicBezTo>
                    <a:pt x="3696" y="1641"/>
                    <a:pt x="3635" y="1611"/>
                    <a:pt x="3605" y="1550"/>
                  </a:cubicBezTo>
                  <a:cubicBezTo>
                    <a:pt x="3584" y="1550"/>
                    <a:pt x="3564" y="1537"/>
                    <a:pt x="3553" y="1537"/>
                  </a:cubicBezTo>
                  <a:cubicBezTo>
                    <a:pt x="3547" y="1537"/>
                    <a:pt x="3544" y="1540"/>
                    <a:pt x="3544" y="1550"/>
                  </a:cubicBezTo>
                  <a:cubicBezTo>
                    <a:pt x="3529" y="1596"/>
                    <a:pt x="3514" y="1611"/>
                    <a:pt x="3506" y="1611"/>
                  </a:cubicBezTo>
                  <a:cubicBezTo>
                    <a:pt x="3498" y="1611"/>
                    <a:pt x="3498" y="1596"/>
                    <a:pt x="3514" y="1581"/>
                  </a:cubicBezTo>
                  <a:cubicBezTo>
                    <a:pt x="3514" y="1528"/>
                    <a:pt x="3334" y="1386"/>
                    <a:pt x="3245" y="1386"/>
                  </a:cubicBezTo>
                  <a:cubicBezTo>
                    <a:pt x="3230" y="1386"/>
                    <a:pt x="3218" y="1390"/>
                    <a:pt x="3210" y="1398"/>
                  </a:cubicBezTo>
                  <a:cubicBezTo>
                    <a:pt x="3210" y="1398"/>
                    <a:pt x="3179" y="1398"/>
                    <a:pt x="3179" y="1368"/>
                  </a:cubicBezTo>
                  <a:cubicBezTo>
                    <a:pt x="3154" y="1318"/>
                    <a:pt x="3069" y="1269"/>
                    <a:pt x="3022" y="1269"/>
                  </a:cubicBezTo>
                  <a:cubicBezTo>
                    <a:pt x="3011" y="1269"/>
                    <a:pt x="3002" y="1271"/>
                    <a:pt x="2997" y="1277"/>
                  </a:cubicBezTo>
                  <a:cubicBezTo>
                    <a:pt x="2997" y="1277"/>
                    <a:pt x="2966" y="1277"/>
                    <a:pt x="2936" y="1246"/>
                  </a:cubicBezTo>
                  <a:cubicBezTo>
                    <a:pt x="2918" y="1211"/>
                    <a:pt x="2900" y="1196"/>
                    <a:pt x="2883" y="1196"/>
                  </a:cubicBezTo>
                  <a:cubicBezTo>
                    <a:pt x="2870" y="1196"/>
                    <a:pt x="2857" y="1203"/>
                    <a:pt x="2845" y="1216"/>
                  </a:cubicBezTo>
                  <a:cubicBezTo>
                    <a:pt x="2834" y="1227"/>
                    <a:pt x="2823" y="1238"/>
                    <a:pt x="2814" y="1246"/>
                  </a:cubicBezTo>
                  <a:cubicBezTo>
                    <a:pt x="2814" y="1216"/>
                    <a:pt x="2784" y="1186"/>
                    <a:pt x="2693" y="1155"/>
                  </a:cubicBezTo>
                  <a:cubicBezTo>
                    <a:pt x="2662" y="1125"/>
                    <a:pt x="2647" y="1110"/>
                    <a:pt x="2640" y="1110"/>
                  </a:cubicBezTo>
                  <a:cubicBezTo>
                    <a:pt x="2632" y="1110"/>
                    <a:pt x="2632" y="1125"/>
                    <a:pt x="2632" y="1155"/>
                  </a:cubicBezTo>
                  <a:cubicBezTo>
                    <a:pt x="2510" y="1125"/>
                    <a:pt x="2541" y="1094"/>
                    <a:pt x="2571" y="1064"/>
                  </a:cubicBezTo>
                  <a:cubicBezTo>
                    <a:pt x="2585" y="1037"/>
                    <a:pt x="2586" y="1022"/>
                    <a:pt x="2578" y="1022"/>
                  </a:cubicBezTo>
                  <a:cubicBezTo>
                    <a:pt x="2568" y="1022"/>
                    <a:pt x="2544" y="1044"/>
                    <a:pt x="2510" y="1094"/>
                  </a:cubicBezTo>
                  <a:cubicBezTo>
                    <a:pt x="2485" y="1120"/>
                    <a:pt x="2465" y="1129"/>
                    <a:pt x="2450" y="1129"/>
                  </a:cubicBezTo>
                  <a:cubicBezTo>
                    <a:pt x="2429" y="1129"/>
                    <a:pt x="2419" y="1112"/>
                    <a:pt x="2419" y="1094"/>
                  </a:cubicBezTo>
                  <a:cubicBezTo>
                    <a:pt x="2450" y="1064"/>
                    <a:pt x="2450" y="1064"/>
                    <a:pt x="2480" y="1064"/>
                  </a:cubicBezTo>
                  <a:cubicBezTo>
                    <a:pt x="2480" y="1064"/>
                    <a:pt x="2510" y="1034"/>
                    <a:pt x="2510" y="1003"/>
                  </a:cubicBezTo>
                  <a:cubicBezTo>
                    <a:pt x="2480" y="1003"/>
                    <a:pt x="2480" y="1003"/>
                    <a:pt x="2450" y="1034"/>
                  </a:cubicBezTo>
                  <a:cubicBezTo>
                    <a:pt x="2450" y="1034"/>
                    <a:pt x="2450" y="1020"/>
                    <a:pt x="2432" y="1020"/>
                  </a:cubicBezTo>
                  <a:cubicBezTo>
                    <a:pt x="2423" y="1020"/>
                    <a:pt x="2409" y="1023"/>
                    <a:pt x="2389" y="1034"/>
                  </a:cubicBezTo>
                  <a:cubicBezTo>
                    <a:pt x="2359" y="1064"/>
                    <a:pt x="2359" y="1094"/>
                    <a:pt x="2359" y="1155"/>
                  </a:cubicBezTo>
                  <a:cubicBezTo>
                    <a:pt x="2359" y="1170"/>
                    <a:pt x="2351" y="1178"/>
                    <a:pt x="2340" y="1178"/>
                  </a:cubicBezTo>
                  <a:cubicBezTo>
                    <a:pt x="2328" y="1178"/>
                    <a:pt x="2313" y="1170"/>
                    <a:pt x="2298" y="1155"/>
                  </a:cubicBezTo>
                  <a:cubicBezTo>
                    <a:pt x="2298" y="1125"/>
                    <a:pt x="2298" y="1064"/>
                    <a:pt x="2328" y="1064"/>
                  </a:cubicBezTo>
                  <a:cubicBezTo>
                    <a:pt x="2359" y="1064"/>
                    <a:pt x="2389" y="1034"/>
                    <a:pt x="2389" y="1003"/>
                  </a:cubicBezTo>
                  <a:cubicBezTo>
                    <a:pt x="2401" y="991"/>
                    <a:pt x="2383" y="983"/>
                    <a:pt x="2352" y="983"/>
                  </a:cubicBezTo>
                  <a:cubicBezTo>
                    <a:pt x="2309" y="983"/>
                    <a:pt x="2242" y="998"/>
                    <a:pt x="2207" y="1034"/>
                  </a:cubicBezTo>
                  <a:lnTo>
                    <a:pt x="2237" y="1003"/>
                  </a:lnTo>
                  <a:cubicBezTo>
                    <a:pt x="2267" y="973"/>
                    <a:pt x="2207" y="942"/>
                    <a:pt x="2176" y="912"/>
                  </a:cubicBezTo>
                  <a:cubicBezTo>
                    <a:pt x="2161" y="912"/>
                    <a:pt x="2146" y="904"/>
                    <a:pt x="2131" y="904"/>
                  </a:cubicBezTo>
                  <a:cubicBezTo>
                    <a:pt x="2115" y="904"/>
                    <a:pt x="2100" y="912"/>
                    <a:pt x="2085" y="942"/>
                  </a:cubicBezTo>
                  <a:cubicBezTo>
                    <a:pt x="2085" y="973"/>
                    <a:pt x="2055" y="1003"/>
                    <a:pt x="2055" y="1003"/>
                  </a:cubicBezTo>
                  <a:cubicBezTo>
                    <a:pt x="2055" y="1003"/>
                    <a:pt x="2055" y="1034"/>
                    <a:pt x="2024" y="1064"/>
                  </a:cubicBezTo>
                  <a:cubicBezTo>
                    <a:pt x="2024" y="1064"/>
                    <a:pt x="1994" y="1003"/>
                    <a:pt x="1994" y="973"/>
                  </a:cubicBezTo>
                  <a:cubicBezTo>
                    <a:pt x="1994" y="882"/>
                    <a:pt x="1963" y="821"/>
                    <a:pt x="1872" y="790"/>
                  </a:cubicBezTo>
                  <a:cubicBezTo>
                    <a:pt x="1842" y="760"/>
                    <a:pt x="1781" y="730"/>
                    <a:pt x="1781" y="669"/>
                  </a:cubicBezTo>
                  <a:cubicBezTo>
                    <a:pt x="1766" y="669"/>
                    <a:pt x="1751" y="661"/>
                    <a:pt x="1735" y="661"/>
                  </a:cubicBezTo>
                  <a:cubicBezTo>
                    <a:pt x="1720" y="661"/>
                    <a:pt x="1705" y="669"/>
                    <a:pt x="1690" y="699"/>
                  </a:cubicBezTo>
                  <a:lnTo>
                    <a:pt x="1659" y="669"/>
                  </a:lnTo>
                  <a:cubicBezTo>
                    <a:pt x="1659" y="633"/>
                    <a:pt x="1649" y="618"/>
                    <a:pt x="1634" y="618"/>
                  </a:cubicBezTo>
                  <a:cubicBezTo>
                    <a:pt x="1624" y="618"/>
                    <a:pt x="1611" y="626"/>
                    <a:pt x="1599" y="638"/>
                  </a:cubicBezTo>
                  <a:cubicBezTo>
                    <a:pt x="1593" y="644"/>
                    <a:pt x="1588" y="647"/>
                    <a:pt x="1584" y="647"/>
                  </a:cubicBezTo>
                  <a:cubicBezTo>
                    <a:pt x="1567" y="647"/>
                    <a:pt x="1562" y="608"/>
                    <a:pt x="1538" y="608"/>
                  </a:cubicBezTo>
                  <a:cubicBezTo>
                    <a:pt x="1538" y="566"/>
                    <a:pt x="1538" y="543"/>
                    <a:pt x="1535" y="543"/>
                  </a:cubicBezTo>
                  <a:cubicBezTo>
                    <a:pt x="1531" y="543"/>
                    <a:pt x="1524" y="573"/>
                    <a:pt x="1507" y="638"/>
                  </a:cubicBezTo>
                  <a:cubicBezTo>
                    <a:pt x="1477" y="669"/>
                    <a:pt x="1507" y="730"/>
                    <a:pt x="1538" y="730"/>
                  </a:cubicBezTo>
                  <a:lnTo>
                    <a:pt x="1599" y="760"/>
                  </a:lnTo>
                  <a:lnTo>
                    <a:pt x="1507" y="760"/>
                  </a:lnTo>
                  <a:cubicBezTo>
                    <a:pt x="1477" y="760"/>
                    <a:pt x="1416" y="760"/>
                    <a:pt x="1416" y="821"/>
                  </a:cubicBezTo>
                  <a:cubicBezTo>
                    <a:pt x="1416" y="821"/>
                    <a:pt x="1403" y="834"/>
                    <a:pt x="1394" y="834"/>
                  </a:cubicBezTo>
                  <a:cubicBezTo>
                    <a:pt x="1389" y="834"/>
                    <a:pt x="1386" y="831"/>
                    <a:pt x="1386" y="821"/>
                  </a:cubicBezTo>
                  <a:cubicBezTo>
                    <a:pt x="1386" y="821"/>
                    <a:pt x="1386" y="790"/>
                    <a:pt x="1416" y="760"/>
                  </a:cubicBezTo>
                  <a:cubicBezTo>
                    <a:pt x="1447" y="730"/>
                    <a:pt x="1477" y="699"/>
                    <a:pt x="1477" y="669"/>
                  </a:cubicBezTo>
                  <a:cubicBezTo>
                    <a:pt x="1497" y="609"/>
                    <a:pt x="1478" y="563"/>
                    <a:pt x="1454" y="563"/>
                  </a:cubicBezTo>
                  <a:cubicBezTo>
                    <a:pt x="1441" y="563"/>
                    <a:pt x="1427" y="576"/>
                    <a:pt x="1416" y="608"/>
                  </a:cubicBezTo>
                  <a:cubicBezTo>
                    <a:pt x="1386" y="578"/>
                    <a:pt x="1386" y="578"/>
                    <a:pt x="1386" y="547"/>
                  </a:cubicBezTo>
                  <a:cubicBezTo>
                    <a:pt x="1403" y="530"/>
                    <a:pt x="1401" y="512"/>
                    <a:pt x="1384" y="512"/>
                  </a:cubicBezTo>
                  <a:cubicBezTo>
                    <a:pt x="1371" y="512"/>
                    <a:pt x="1351" y="522"/>
                    <a:pt x="1325" y="547"/>
                  </a:cubicBezTo>
                  <a:cubicBezTo>
                    <a:pt x="1298" y="575"/>
                    <a:pt x="1283" y="590"/>
                    <a:pt x="1274" y="590"/>
                  </a:cubicBezTo>
                  <a:cubicBezTo>
                    <a:pt x="1264" y="590"/>
                    <a:pt x="1264" y="567"/>
                    <a:pt x="1264" y="517"/>
                  </a:cubicBezTo>
                  <a:cubicBezTo>
                    <a:pt x="1264" y="448"/>
                    <a:pt x="1213" y="414"/>
                    <a:pt x="1187" y="414"/>
                  </a:cubicBezTo>
                  <a:cubicBezTo>
                    <a:pt x="1179" y="414"/>
                    <a:pt x="1173" y="418"/>
                    <a:pt x="1173" y="426"/>
                  </a:cubicBezTo>
                  <a:cubicBezTo>
                    <a:pt x="1160" y="451"/>
                    <a:pt x="1142" y="461"/>
                    <a:pt x="1125" y="461"/>
                  </a:cubicBezTo>
                  <a:cubicBezTo>
                    <a:pt x="1102" y="461"/>
                    <a:pt x="1082" y="443"/>
                    <a:pt x="1082" y="426"/>
                  </a:cubicBezTo>
                  <a:cubicBezTo>
                    <a:pt x="1064" y="390"/>
                    <a:pt x="1057" y="375"/>
                    <a:pt x="1048" y="375"/>
                  </a:cubicBezTo>
                  <a:cubicBezTo>
                    <a:pt x="1041" y="375"/>
                    <a:pt x="1034" y="383"/>
                    <a:pt x="1021" y="395"/>
                  </a:cubicBezTo>
                  <a:cubicBezTo>
                    <a:pt x="1021" y="371"/>
                    <a:pt x="1021" y="326"/>
                    <a:pt x="1005" y="326"/>
                  </a:cubicBezTo>
                  <a:cubicBezTo>
                    <a:pt x="1001" y="326"/>
                    <a:pt x="997" y="329"/>
                    <a:pt x="991" y="334"/>
                  </a:cubicBezTo>
                  <a:cubicBezTo>
                    <a:pt x="991" y="334"/>
                    <a:pt x="983" y="327"/>
                    <a:pt x="976" y="327"/>
                  </a:cubicBezTo>
                  <a:cubicBezTo>
                    <a:pt x="968" y="327"/>
                    <a:pt x="960" y="334"/>
                    <a:pt x="960" y="365"/>
                  </a:cubicBezTo>
                  <a:cubicBezTo>
                    <a:pt x="960" y="365"/>
                    <a:pt x="930" y="395"/>
                    <a:pt x="900" y="426"/>
                  </a:cubicBezTo>
                  <a:cubicBezTo>
                    <a:pt x="900" y="426"/>
                    <a:pt x="900" y="456"/>
                    <a:pt x="869" y="486"/>
                  </a:cubicBezTo>
                  <a:cubicBezTo>
                    <a:pt x="869" y="492"/>
                    <a:pt x="867" y="494"/>
                    <a:pt x="864" y="494"/>
                  </a:cubicBezTo>
                  <a:cubicBezTo>
                    <a:pt x="850" y="494"/>
                    <a:pt x="808" y="435"/>
                    <a:pt x="808" y="334"/>
                  </a:cubicBezTo>
                  <a:lnTo>
                    <a:pt x="808" y="243"/>
                  </a:lnTo>
                  <a:cubicBezTo>
                    <a:pt x="778" y="274"/>
                    <a:pt x="778" y="304"/>
                    <a:pt x="778" y="304"/>
                  </a:cubicBezTo>
                  <a:cubicBezTo>
                    <a:pt x="748" y="304"/>
                    <a:pt x="717" y="274"/>
                    <a:pt x="748" y="243"/>
                  </a:cubicBezTo>
                  <a:cubicBezTo>
                    <a:pt x="748" y="213"/>
                    <a:pt x="748" y="213"/>
                    <a:pt x="748" y="213"/>
                  </a:cubicBezTo>
                  <a:cubicBezTo>
                    <a:pt x="748" y="213"/>
                    <a:pt x="734" y="199"/>
                    <a:pt x="716" y="199"/>
                  </a:cubicBezTo>
                  <a:cubicBezTo>
                    <a:pt x="707" y="199"/>
                    <a:pt x="697" y="203"/>
                    <a:pt x="687" y="213"/>
                  </a:cubicBezTo>
                  <a:cubicBezTo>
                    <a:pt x="670" y="263"/>
                    <a:pt x="662" y="286"/>
                    <a:pt x="659" y="286"/>
                  </a:cubicBezTo>
                  <a:cubicBezTo>
                    <a:pt x="656" y="286"/>
                    <a:pt x="656" y="271"/>
                    <a:pt x="656" y="243"/>
                  </a:cubicBezTo>
                  <a:cubicBezTo>
                    <a:pt x="675" y="206"/>
                    <a:pt x="671" y="180"/>
                    <a:pt x="650" y="180"/>
                  </a:cubicBezTo>
                  <a:cubicBezTo>
                    <a:pt x="638" y="180"/>
                    <a:pt x="619" y="190"/>
                    <a:pt x="596" y="213"/>
                  </a:cubicBezTo>
                  <a:cubicBezTo>
                    <a:pt x="596" y="182"/>
                    <a:pt x="596" y="122"/>
                    <a:pt x="565" y="122"/>
                  </a:cubicBezTo>
                  <a:lnTo>
                    <a:pt x="565" y="152"/>
                  </a:lnTo>
                  <a:cubicBezTo>
                    <a:pt x="547" y="188"/>
                    <a:pt x="530" y="202"/>
                    <a:pt x="518" y="202"/>
                  </a:cubicBezTo>
                  <a:cubicBezTo>
                    <a:pt x="510" y="202"/>
                    <a:pt x="504" y="195"/>
                    <a:pt x="504" y="182"/>
                  </a:cubicBezTo>
                  <a:cubicBezTo>
                    <a:pt x="504" y="147"/>
                    <a:pt x="504" y="132"/>
                    <a:pt x="492" y="132"/>
                  </a:cubicBezTo>
                  <a:cubicBezTo>
                    <a:pt x="484" y="132"/>
                    <a:pt x="469" y="139"/>
                    <a:pt x="444" y="152"/>
                  </a:cubicBezTo>
                  <a:cubicBezTo>
                    <a:pt x="383" y="122"/>
                    <a:pt x="383" y="122"/>
                    <a:pt x="383" y="61"/>
                  </a:cubicBezTo>
                  <a:cubicBezTo>
                    <a:pt x="358" y="73"/>
                    <a:pt x="343" y="81"/>
                    <a:pt x="334" y="81"/>
                  </a:cubicBezTo>
                  <a:cubicBezTo>
                    <a:pt x="322" y="81"/>
                    <a:pt x="322" y="66"/>
                    <a:pt x="322" y="30"/>
                  </a:cubicBezTo>
                  <a:cubicBezTo>
                    <a:pt x="322" y="0"/>
                    <a:pt x="322" y="0"/>
                    <a:pt x="261" y="0"/>
                  </a:cubicBezTo>
                  <a:close/>
                </a:path>
              </a:pathLst>
            </a:custGeom>
            <a:solidFill>
              <a:srgbClr val="F6AE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14"/>
            <p:cNvSpPr/>
            <p:nvPr/>
          </p:nvSpPr>
          <p:spPr>
            <a:xfrm>
              <a:off x="3037040" y="2289852"/>
              <a:ext cx="1440821" cy="1349791"/>
            </a:xfrm>
            <a:custGeom>
              <a:rect b="b" l="l" r="r" t="t"/>
              <a:pathLst>
                <a:path extrusionOk="0" h="81583" w="87085">
                  <a:moveTo>
                    <a:pt x="52160" y="852"/>
                  </a:moveTo>
                  <a:cubicBezTo>
                    <a:pt x="52494" y="882"/>
                    <a:pt x="52494" y="913"/>
                    <a:pt x="52494" y="913"/>
                  </a:cubicBezTo>
                  <a:cubicBezTo>
                    <a:pt x="52494" y="934"/>
                    <a:pt x="52494" y="956"/>
                    <a:pt x="52376" y="956"/>
                  </a:cubicBezTo>
                  <a:cubicBezTo>
                    <a:pt x="52327" y="956"/>
                    <a:pt x="52258" y="952"/>
                    <a:pt x="52160" y="943"/>
                  </a:cubicBezTo>
                  <a:lnTo>
                    <a:pt x="51856" y="852"/>
                  </a:lnTo>
                  <a:close/>
                  <a:moveTo>
                    <a:pt x="59728" y="2706"/>
                  </a:moveTo>
                  <a:cubicBezTo>
                    <a:pt x="60032" y="2797"/>
                    <a:pt x="60032" y="2797"/>
                    <a:pt x="60002" y="2827"/>
                  </a:cubicBezTo>
                  <a:cubicBezTo>
                    <a:pt x="60002" y="2843"/>
                    <a:pt x="59981" y="2848"/>
                    <a:pt x="59950" y="2848"/>
                  </a:cubicBezTo>
                  <a:cubicBezTo>
                    <a:pt x="59856" y="2848"/>
                    <a:pt x="59668" y="2797"/>
                    <a:pt x="59668" y="2797"/>
                  </a:cubicBezTo>
                  <a:cubicBezTo>
                    <a:pt x="59364" y="2706"/>
                    <a:pt x="59698" y="2736"/>
                    <a:pt x="59728" y="2706"/>
                  </a:cubicBezTo>
                  <a:close/>
                  <a:moveTo>
                    <a:pt x="64608" y="4573"/>
                  </a:moveTo>
                  <a:cubicBezTo>
                    <a:pt x="64701" y="4573"/>
                    <a:pt x="64896" y="4651"/>
                    <a:pt x="64896" y="4651"/>
                  </a:cubicBezTo>
                  <a:lnTo>
                    <a:pt x="65200" y="4803"/>
                  </a:lnTo>
                  <a:cubicBezTo>
                    <a:pt x="65187" y="4816"/>
                    <a:pt x="65175" y="4828"/>
                    <a:pt x="65146" y="4828"/>
                  </a:cubicBezTo>
                  <a:cubicBezTo>
                    <a:pt x="65104" y="4828"/>
                    <a:pt x="65027" y="4802"/>
                    <a:pt x="64865" y="4712"/>
                  </a:cubicBezTo>
                  <a:lnTo>
                    <a:pt x="64561" y="4590"/>
                  </a:lnTo>
                  <a:cubicBezTo>
                    <a:pt x="64567" y="4578"/>
                    <a:pt x="64584" y="4573"/>
                    <a:pt x="64608" y="4573"/>
                  </a:cubicBezTo>
                  <a:close/>
                  <a:moveTo>
                    <a:pt x="68118" y="6840"/>
                  </a:moveTo>
                  <a:lnTo>
                    <a:pt x="68422" y="6992"/>
                  </a:lnTo>
                  <a:lnTo>
                    <a:pt x="68695" y="7174"/>
                  </a:lnTo>
                  <a:cubicBezTo>
                    <a:pt x="68684" y="7186"/>
                    <a:pt x="68676" y="7197"/>
                    <a:pt x="68656" y="7197"/>
                  </a:cubicBezTo>
                  <a:cubicBezTo>
                    <a:pt x="68621" y="7197"/>
                    <a:pt x="68550" y="7166"/>
                    <a:pt x="68361" y="7052"/>
                  </a:cubicBezTo>
                  <a:lnTo>
                    <a:pt x="68118" y="6840"/>
                  </a:lnTo>
                  <a:close/>
                  <a:moveTo>
                    <a:pt x="46104" y="13848"/>
                  </a:moveTo>
                  <a:lnTo>
                    <a:pt x="46104" y="13848"/>
                  </a:lnTo>
                  <a:cubicBezTo>
                    <a:pt x="46108" y="13848"/>
                    <a:pt x="46111" y="13881"/>
                    <a:pt x="46111" y="13983"/>
                  </a:cubicBezTo>
                  <a:cubicBezTo>
                    <a:pt x="46091" y="13983"/>
                    <a:pt x="46098" y="13848"/>
                    <a:pt x="46104" y="13848"/>
                  </a:cubicBezTo>
                  <a:close/>
                  <a:moveTo>
                    <a:pt x="46020" y="15320"/>
                  </a:moveTo>
                  <a:cubicBezTo>
                    <a:pt x="46081" y="15320"/>
                    <a:pt x="46111" y="15320"/>
                    <a:pt x="46111" y="15654"/>
                  </a:cubicBezTo>
                  <a:lnTo>
                    <a:pt x="46081" y="15989"/>
                  </a:lnTo>
                  <a:lnTo>
                    <a:pt x="46020" y="15654"/>
                  </a:lnTo>
                  <a:lnTo>
                    <a:pt x="46020" y="15320"/>
                  </a:lnTo>
                  <a:close/>
                  <a:moveTo>
                    <a:pt x="46081" y="17600"/>
                  </a:moveTo>
                  <a:cubicBezTo>
                    <a:pt x="46111" y="17600"/>
                    <a:pt x="46111" y="17600"/>
                    <a:pt x="46111" y="17934"/>
                  </a:cubicBezTo>
                  <a:cubicBezTo>
                    <a:pt x="46111" y="17934"/>
                    <a:pt x="46081" y="18238"/>
                    <a:pt x="46020" y="18238"/>
                  </a:cubicBezTo>
                  <a:cubicBezTo>
                    <a:pt x="45989" y="18238"/>
                    <a:pt x="45989" y="17904"/>
                    <a:pt x="46081" y="17600"/>
                  </a:cubicBezTo>
                  <a:close/>
                  <a:moveTo>
                    <a:pt x="46141" y="23071"/>
                  </a:moveTo>
                  <a:cubicBezTo>
                    <a:pt x="46172" y="23071"/>
                    <a:pt x="46141" y="23405"/>
                    <a:pt x="46141" y="23740"/>
                  </a:cubicBezTo>
                  <a:cubicBezTo>
                    <a:pt x="46129" y="23864"/>
                    <a:pt x="46122" y="23937"/>
                    <a:pt x="46117" y="23937"/>
                  </a:cubicBezTo>
                  <a:cubicBezTo>
                    <a:pt x="46111" y="23937"/>
                    <a:pt x="46111" y="23783"/>
                    <a:pt x="46111" y="23405"/>
                  </a:cubicBezTo>
                  <a:cubicBezTo>
                    <a:pt x="46111" y="23071"/>
                    <a:pt x="46141" y="23071"/>
                    <a:pt x="46141" y="23071"/>
                  </a:cubicBezTo>
                  <a:close/>
                  <a:moveTo>
                    <a:pt x="82793" y="23562"/>
                  </a:moveTo>
                  <a:cubicBezTo>
                    <a:pt x="82816" y="23562"/>
                    <a:pt x="82928" y="23765"/>
                    <a:pt x="83011" y="23952"/>
                  </a:cubicBezTo>
                  <a:cubicBezTo>
                    <a:pt x="83285" y="24560"/>
                    <a:pt x="83285" y="24560"/>
                    <a:pt x="83255" y="24560"/>
                  </a:cubicBezTo>
                  <a:cubicBezTo>
                    <a:pt x="83254" y="24561"/>
                    <a:pt x="83253" y="24561"/>
                    <a:pt x="83252" y="24561"/>
                  </a:cubicBezTo>
                  <a:cubicBezTo>
                    <a:pt x="83211" y="24561"/>
                    <a:pt x="82948" y="23976"/>
                    <a:pt x="82829" y="23709"/>
                  </a:cubicBezTo>
                  <a:cubicBezTo>
                    <a:pt x="82791" y="23604"/>
                    <a:pt x="82783" y="23562"/>
                    <a:pt x="82793" y="23562"/>
                  </a:cubicBezTo>
                  <a:close/>
                  <a:moveTo>
                    <a:pt x="45898" y="25259"/>
                  </a:moveTo>
                  <a:cubicBezTo>
                    <a:pt x="45919" y="25259"/>
                    <a:pt x="45912" y="25408"/>
                    <a:pt x="45905" y="25408"/>
                  </a:cubicBezTo>
                  <a:cubicBezTo>
                    <a:pt x="45902" y="25408"/>
                    <a:pt x="45898" y="25371"/>
                    <a:pt x="45898" y="25259"/>
                  </a:cubicBezTo>
                  <a:close/>
                  <a:moveTo>
                    <a:pt x="46901" y="25077"/>
                  </a:moveTo>
                  <a:cubicBezTo>
                    <a:pt x="46871" y="25077"/>
                    <a:pt x="46871" y="25077"/>
                    <a:pt x="46871" y="25381"/>
                  </a:cubicBezTo>
                  <a:cubicBezTo>
                    <a:pt x="46871" y="25381"/>
                    <a:pt x="46901" y="25715"/>
                    <a:pt x="46932" y="25715"/>
                  </a:cubicBezTo>
                  <a:cubicBezTo>
                    <a:pt x="46993" y="25715"/>
                    <a:pt x="46993" y="25381"/>
                    <a:pt x="46901" y="25077"/>
                  </a:cubicBezTo>
                  <a:close/>
                  <a:moveTo>
                    <a:pt x="45608" y="25308"/>
                  </a:moveTo>
                  <a:cubicBezTo>
                    <a:pt x="45594" y="25308"/>
                    <a:pt x="45594" y="25367"/>
                    <a:pt x="45594" y="25624"/>
                  </a:cubicBezTo>
                  <a:cubicBezTo>
                    <a:pt x="45594" y="26002"/>
                    <a:pt x="45594" y="26156"/>
                    <a:pt x="45601" y="26156"/>
                  </a:cubicBezTo>
                  <a:cubicBezTo>
                    <a:pt x="45605" y="26156"/>
                    <a:pt x="45612" y="26083"/>
                    <a:pt x="45625" y="25958"/>
                  </a:cubicBezTo>
                  <a:lnTo>
                    <a:pt x="45625" y="25320"/>
                  </a:lnTo>
                  <a:cubicBezTo>
                    <a:pt x="45618" y="25313"/>
                    <a:pt x="45612" y="25308"/>
                    <a:pt x="45608" y="25308"/>
                  </a:cubicBezTo>
                  <a:close/>
                  <a:moveTo>
                    <a:pt x="46131" y="28901"/>
                  </a:moveTo>
                  <a:cubicBezTo>
                    <a:pt x="46134" y="28901"/>
                    <a:pt x="46137" y="28903"/>
                    <a:pt x="46141" y="28907"/>
                  </a:cubicBezTo>
                  <a:cubicBezTo>
                    <a:pt x="46141" y="28907"/>
                    <a:pt x="46172" y="28907"/>
                    <a:pt x="46172" y="29211"/>
                  </a:cubicBezTo>
                  <a:cubicBezTo>
                    <a:pt x="46172" y="29545"/>
                    <a:pt x="46141" y="29971"/>
                    <a:pt x="46141" y="29971"/>
                  </a:cubicBezTo>
                  <a:cubicBezTo>
                    <a:pt x="46139" y="29972"/>
                    <a:pt x="46137" y="29972"/>
                    <a:pt x="46135" y="29972"/>
                  </a:cubicBezTo>
                  <a:cubicBezTo>
                    <a:pt x="46081" y="29972"/>
                    <a:pt x="46081" y="29606"/>
                    <a:pt x="46081" y="29606"/>
                  </a:cubicBezTo>
                  <a:lnTo>
                    <a:pt x="46081" y="29302"/>
                  </a:lnTo>
                  <a:cubicBezTo>
                    <a:pt x="46081" y="29211"/>
                    <a:pt x="46111" y="29150"/>
                    <a:pt x="46111" y="29089"/>
                  </a:cubicBezTo>
                  <a:cubicBezTo>
                    <a:pt x="46111" y="28984"/>
                    <a:pt x="46111" y="28901"/>
                    <a:pt x="46131" y="28901"/>
                  </a:cubicBezTo>
                  <a:close/>
                  <a:moveTo>
                    <a:pt x="47456" y="30389"/>
                  </a:moveTo>
                  <a:cubicBezTo>
                    <a:pt x="47418" y="30389"/>
                    <a:pt x="47418" y="30396"/>
                    <a:pt x="47418" y="30396"/>
                  </a:cubicBezTo>
                  <a:cubicBezTo>
                    <a:pt x="47418" y="30396"/>
                    <a:pt x="47388" y="30457"/>
                    <a:pt x="47692" y="30487"/>
                  </a:cubicBezTo>
                  <a:lnTo>
                    <a:pt x="48026" y="30548"/>
                  </a:lnTo>
                  <a:cubicBezTo>
                    <a:pt x="48026" y="30487"/>
                    <a:pt x="47722" y="30427"/>
                    <a:pt x="47722" y="30427"/>
                  </a:cubicBezTo>
                  <a:cubicBezTo>
                    <a:pt x="47570" y="30396"/>
                    <a:pt x="47494" y="30389"/>
                    <a:pt x="47456" y="30389"/>
                  </a:cubicBezTo>
                  <a:close/>
                  <a:moveTo>
                    <a:pt x="50731" y="31217"/>
                  </a:moveTo>
                  <a:lnTo>
                    <a:pt x="51035" y="31369"/>
                  </a:lnTo>
                  <a:lnTo>
                    <a:pt x="51278" y="31551"/>
                  </a:lnTo>
                  <a:lnTo>
                    <a:pt x="51005" y="31399"/>
                  </a:lnTo>
                  <a:cubicBezTo>
                    <a:pt x="50731" y="31247"/>
                    <a:pt x="50731" y="31247"/>
                    <a:pt x="50731" y="31217"/>
                  </a:cubicBezTo>
                  <a:close/>
                  <a:moveTo>
                    <a:pt x="53011" y="32672"/>
                  </a:moveTo>
                  <a:cubicBezTo>
                    <a:pt x="53026" y="32672"/>
                    <a:pt x="53064" y="32691"/>
                    <a:pt x="53132" y="32737"/>
                  </a:cubicBezTo>
                  <a:cubicBezTo>
                    <a:pt x="53376" y="32949"/>
                    <a:pt x="53376" y="32949"/>
                    <a:pt x="53619" y="33162"/>
                  </a:cubicBezTo>
                  <a:cubicBezTo>
                    <a:pt x="53612" y="33162"/>
                    <a:pt x="53605" y="33164"/>
                    <a:pt x="53596" y="33164"/>
                  </a:cubicBezTo>
                  <a:cubicBezTo>
                    <a:pt x="53564" y="33164"/>
                    <a:pt x="53504" y="33145"/>
                    <a:pt x="53315" y="32980"/>
                  </a:cubicBezTo>
                  <a:cubicBezTo>
                    <a:pt x="53132" y="32843"/>
                    <a:pt x="52967" y="32672"/>
                    <a:pt x="53011" y="32672"/>
                  </a:cubicBezTo>
                  <a:close/>
                  <a:moveTo>
                    <a:pt x="55017" y="34469"/>
                  </a:moveTo>
                  <a:cubicBezTo>
                    <a:pt x="55199" y="34712"/>
                    <a:pt x="55412" y="34986"/>
                    <a:pt x="55382" y="34986"/>
                  </a:cubicBezTo>
                  <a:cubicBezTo>
                    <a:pt x="55412" y="35041"/>
                    <a:pt x="55423" y="35064"/>
                    <a:pt x="55419" y="35064"/>
                  </a:cubicBezTo>
                  <a:cubicBezTo>
                    <a:pt x="55405" y="35064"/>
                    <a:pt x="55157" y="34694"/>
                    <a:pt x="54987" y="34500"/>
                  </a:cubicBezTo>
                  <a:lnTo>
                    <a:pt x="55017" y="34469"/>
                  </a:lnTo>
                  <a:close/>
                  <a:moveTo>
                    <a:pt x="55924" y="36827"/>
                  </a:moveTo>
                  <a:cubicBezTo>
                    <a:pt x="55922" y="36827"/>
                    <a:pt x="55888" y="36840"/>
                    <a:pt x="55868" y="36840"/>
                  </a:cubicBezTo>
                  <a:lnTo>
                    <a:pt x="55898" y="36840"/>
                  </a:lnTo>
                  <a:cubicBezTo>
                    <a:pt x="55919" y="36830"/>
                    <a:pt x="55925" y="36827"/>
                    <a:pt x="55924" y="36827"/>
                  </a:cubicBezTo>
                  <a:close/>
                  <a:moveTo>
                    <a:pt x="86416" y="36415"/>
                  </a:moveTo>
                  <a:cubicBezTo>
                    <a:pt x="86446" y="36415"/>
                    <a:pt x="86537" y="36719"/>
                    <a:pt x="86537" y="36719"/>
                  </a:cubicBezTo>
                  <a:lnTo>
                    <a:pt x="86568" y="37053"/>
                  </a:lnTo>
                  <a:cubicBezTo>
                    <a:pt x="86507" y="37053"/>
                    <a:pt x="86477" y="37053"/>
                    <a:pt x="86446" y="36719"/>
                  </a:cubicBezTo>
                  <a:lnTo>
                    <a:pt x="86416" y="36415"/>
                  </a:lnTo>
                  <a:close/>
                  <a:moveTo>
                    <a:pt x="56902" y="40427"/>
                  </a:moveTo>
                  <a:cubicBezTo>
                    <a:pt x="56962" y="40427"/>
                    <a:pt x="56993" y="40427"/>
                    <a:pt x="57023" y="40761"/>
                  </a:cubicBezTo>
                  <a:cubicBezTo>
                    <a:pt x="57023" y="40883"/>
                    <a:pt x="56993" y="40974"/>
                    <a:pt x="56993" y="41065"/>
                  </a:cubicBezTo>
                  <a:cubicBezTo>
                    <a:pt x="56962" y="41065"/>
                    <a:pt x="56932" y="40761"/>
                    <a:pt x="56932" y="40761"/>
                  </a:cubicBezTo>
                  <a:lnTo>
                    <a:pt x="56902" y="40427"/>
                  </a:lnTo>
                  <a:close/>
                  <a:moveTo>
                    <a:pt x="56578" y="42701"/>
                  </a:moveTo>
                  <a:cubicBezTo>
                    <a:pt x="56598" y="42701"/>
                    <a:pt x="56598" y="42787"/>
                    <a:pt x="56598" y="42919"/>
                  </a:cubicBezTo>
                  <a:lnTo>
                    <a:pt x="56506" y="43558"/>
                  </a:lnTo>
                  <a:cubicBezTo>
                    <a:pt x="56489" y="43646"/>
                    <a:pt x="56479" y="43683"/>
                    <a:pt x="56474" y="43683"/>
                  </a:cubicBezTo>
                  <a:cubicBezTo>
                    <a:pt x="56461" y="43683"/>
                    <a:pt x="56476" y="43461"/>
                    <a:pt x="56476" y="43223"/>
                  </a:cubicBezTo>
                  <a:cubicBezTo>
                    <a:pt x="56567" y="42919"/>
                    <a:pt x="56567" y="42767"/>
                    <a:pt x="56567" y="42706"/>
                  </a:cubicBezTo>
                  <a:cubicBezTo>
                    <a:pt x="56571" y="42703"/>
                    <a:pt x="56575" y="42701"/>
                    <a:pt x="56578" y="42701"/>
                  </a:cubicBezTo>
                  <a:close/>
                  <a:moveTo>
                    <a:pt x="53214" y="48811"/>
                  </a:moveTo>
                  <a:cubicBezTo>
                    <a:pt x="53229" y="48811"/>
                    <a:pt x="53236" y="48829"/>
                    <a:pt x="53254" y="48846"/>
                  </a:cubicBezTo>
                  <a:cubicBezTo>
                    <a:pt x="53254" y="48846"/>
                    <a:pt x="53254" y="48877"/>
                    <a:pt x="53224" y="48938"/>
                  </a:cubicBezTo>
                  <a:cubicBezTo>
                    <a:pt x="53193" y="48968"/>
                    <a:pt x="53163" y="49029"/>
                    <a:pt x="53102" y="49090"/>
                  </a:cubicBezTo>
                  <a:cubicBezTo>
                    <a:pt x="53041" y="49150"/>
                    <a:pt x="52950" y="49241"/>
                    <a:pt x="52829" y="49333"/>
                  </a:cubicBezTo>
                  <a:cubicBezTo>
                    <a:pt x="52555" y="49545"/>
                    <a:pt x="52312" y="49728"/>
                    <a:pt x="52312" y="49728"/>
                  </a:cubicBezTo>
                  <a:cubicBezTo>
                    <a:pt x="52312" y="49728"/>
                    <a:pt x="52555" y="49485"/>
                    <a:pt x="52768" y="49272"/>
                  </a:cubicBezTo>
                  <a:cubicBezTo>
                    <a:pt x="52889" y="49150"/>
                    <a:pt x="52980" y="49059"/>
                    <a:pt x="53041" y="48998"/>
                  </a:cubicBezTo>
                  <a:cubicBezTo>
                    <a:pt x="53102" y="48938"/>
                    <a:pt x="53132" y="48877"/>
                    <a:pt x="53163" y="48846"/>
                  </a:cubicBezTo>
                  <a:cubicBezTo>
                    <a:pt x="53189" y="48821"/>
                    <a:pt x="53203" y="48811"/>
                    <a:pt x="53214" y="48811"/>
                  </a:cubicBezTo>
                  <a:close/>
                  <a:moveTo>
                    <a:pt x="51917" y="49697"/>
                  </a:moveTo>
                  <a:lnTo>
                    <a:pt x="51947" y="49728"/>
                  </a:lnTo>
                  <a:lnTo>
                    <a:pt x="51704" y="49910"/>
                  </a:lnTo>
                  <a:lnTo>
                    <a:pt x="51400" y="50032"/>
                  </a:lnTo>
                  <a:cubicBezTo>
                    <a:pt x="51400" y="50001"/>
                    <a:pt x="51643" y="49849"/>
                    <a:pt x="51917" y="49697"/>
                  </a:cubicBezTo>
                  <a:close/>
                  <a:moveTo>
                    <a:pt x="14682" y="51400"/>
                  </a:moveTo>
                  <a:cubicBezTo>
                    <a:pt x="15016" y="51400"/>
                    <a:pt x="15016" y="51400"/>
                    <a:pt x="15016" y="51430"/>
                  </a:cubicBezTo>
                  <a:cubicBezTo>
                    <a:pt x="15016" y="51430"/>
                    <a:pt x="14682" y="51460"/>
                    <a:pt x="14378" y="51460"/>
                  </a:cubicBezTo>
                  <a:lnTo>
                    <a:pt x="14044" y="51430"/>
                  </a:lnTo>
                  <a:cubicBezTo>
                    <a:pt x="14044" y="51400"/>
                    <a:pt x="14378" y="51400"/>
                    <a:pt x="14682" y="51400"/>
                  </a:cubicBezTo>
                  <a:close/>
                  <a:moveTo>
                    <a:pt x="18238" y="51400"/>
                  </a:moveTo>
                  <a:cubicBezTo>
                    <a:pt x="18573" y="51400"/>
                    <a:pt x="18877" y="51400"/>
                    <a:pt x="18877" y="51430"/>
                  </a:cubicBezTo>
                  <a:lnTo>
                    <a:pt x="18573" y="51430"/>
                  </a:lnTo>
                  <a:cubicBezTo>
                    <a:pt x="18573" y="51421"/>
                    <a:pt x="18544" y="51417"/>
                    <a:pt x="18512" y="51417"/>
                  </a:cubicBezTo>
                  <a:cubicBezTo>
                    <a:pt x="18434" y="51417"/>
                    <a:pt x="18336" y="51439"/>
                    <a:pt x="18573" y="51460"/>
                  </a:cubicBezTo>
                  <a:cubicBezTo>
                    <a:pt x="18542" y="51491"/>
                    <a:pt x="18542" y="51552"/>
                    <a:pt x="18542" y="51552"/>
                  </a:cubicBezTo>
                  <a:cubicBezTo>
                    <a:pt x="18238" y="51552"/>
                    <a:pt x="17904" y="51491"/>
                    <a:pt x="17904" y="51460"/>
                  </a:cubicBezTo>
                  <a:cubicBezTo>
                    <a:pt x="17600" y="51400"/>
                    <a:pt x="17600" y="51400"/>
                    <a:pt x="18238" y="51400"/>
                  </a:cubicBezTo>
                  <a:close/>
                  <a:moveTo>
                    <a:pt x="36932" y="51521"/>
                  </a:moveTo>
                  <a:cubicBezTo>
                    <a:pt x="37266" y="51521"/>
                    <a:pt x="37266" y="51552"/>
                    <a:pt x="36597" y="51582"/>
                  </a:cubicBezTo>
                  <a:cubicBezTo>
                    <a:pt x="36496" y="51592"/>
                    <a:pt x="36391" y="51595"/>
                    <a:pt x="36297" y="51595"/>
                  </a:cubicBezTo>
                  <a:cubicBezTo>
                    <a:pt x="36107" y="51595"/>
                    <a:pt x="35959" y="51582"/>
                    <a:pt x="35959" y="51582"/>
                  </a:cubicBezTo>
                  <a:cubicBezTo>
                    <a:pt x="35959" y="51552"/>
                    <a:pt x="36628" y="51521"/>
                    <a:pt x="36932" y="51521"/>
                  </a:cubicBezTo>
                  <a:close/>
                  <a:moveTo>
                    <a:pt x="38372" y="51586"/>
                  </a:moveTo>
                  <a:cubicBezTo>
                    <a:pt x="38063" y="51586"/>
                    <a:pt x="37904" y="51622"/>
                    <a:pt x="37904" y="51643"/>
                  </a:cubicBezTo>
                  <a:cubicBezTo>
                    <a:pt x="37904" y="51673"/>
                    <a:pt x="38208" y="51673"/>
                    <a:pt x="38877" y="51673"/>
                  </a:cubicBezTo>
                  <a:cubicBezTo>
                    <a:pt x="39181" y="51673"/>
                    <a:pt x="39515" y="51643"/>
                    <a:pt x="39515" y="51643"/>
                  </a:cubicBezTo>
                  <a:cubicBezTo>
                    <a:pt x="39515" y="51612"/>
                    <a:pt x="39181" y="51612"/>
                    <a:pt x="38877" y="51612"/>
                  </a:cubicBezTo>
                  <a:cubicBezTo>
                    <a:pt x="38679" y="51594"/>
                    <a:pt x="38510" y="51586"/>
                    <a:pt x="38372" y="51586"/>
                  </a:cubicBezTo>
                  <a:close/>
                  <a:moveTo>
                    <a:pt x="13679" y="51977"/>
                  </a:moveTo>
                  <a:cubicBezTo>
                    <a:pt x="13709" y="51977"/>
                    <a:pt x="13375" y="52007"/>
                    <a:pt x="13375" y="52038"/>
                  </a:cubicBezTo>
                  <a:lnTo>
                    <a:pt x="13679" y="52038"/>
                  </a:lnTo>
                  <a:cubicBezTo>
                    <a:pt x="14013" y="52038"/>
                    <a:pt x="14013" y="52007"/>
                    <a:pt x="14013" y="51977"/>
                  </a:cubicBezTo>
                  <a:close/>
                  <a:moveTo>
                    <a:pt x="80580" y="62524"/>
                  </a:moveTo>
                  <a:cubicBezTo>
                    <a:pt x="80610" y="62555"/>
                    <a:pt x="80458" y="62828"/>
                    <a:pt x="80458" y="62828"/>
                  </a:cubicBezTo>
                  <a:cubicBezTo>
                    <a:pt x="80321" y="63033"/>
                    <a:pt x="80287" y="63085"/>
                    <a:pt x="80266" y="63085"/>
                  </a:cubicBezTo>
                  <a:cubicBezTo>
                    <a:pt x="80259" y="63085"/>
                    <a:pt x="80253" y="63079"/>
                    <a:pt x="80245" y="63071"/>
                  </a:cubicBezTo>
                  <a:cubicBezTo>
                    <a:pt x="80245" y="63071"/>
                    <a:pt x="80215" y="63071"/>
                    <a:pt x="80397" y="62798"/>
                  </a:cubicBezTo>
                  <a:lnTo>
                    <a:pt x="80580" y="62524"/>
                  </a:lnTo>
                  <a:close/>
                  <a:moveTo>
                    <a:pt x="76652" y="67416"/>
                  </a:moveTo>
                  <a:cubicBezTo>
                    <a:pt x="76660" y="67416"/>
                    <a:pt x="76615" y="67483"/>
                    <a:pt x="76537" y="67600"/>
                  </a:cubicBezTo>
                  <a:cubicBezTo>
                    <a:pt x="76365" y="67858"/>
                    <a:pt x="76166" y="68089"/>
                    <a:pt x="76119" y="68089"/>
                  </a:cubicBezTo>
                  <a:cubicBezTo>
                    <a:pt x="76116" y="68089"/>
                    <a:pt x="76113" y="68088"/>
                    <a:pt x="76112" y="68087"/>
                  </a:cubicBezTo>
                  <a:cubicBezTo>
                    <a:pt x="76081" y="68056"/>
                    <a:pt x="76081" y="68056"/>
                    <a:pt x="76294" y="67813"/>
                  </a:cubicBezTo>
                  <a:cubicBezTo>
                    <a:pt x="76537" y="67535"/>
                    <a:pt x="76641" y="67416"/>
                    <a:pt x="76652" y="67416"/>
                  </a:cubicBezTo>
                  <a:close/>
                  <a:moveTo>
                    <a:pt x="75321" y="68603"/>
                  </a:moveTo>
                  <a:lnTo>
                    <a:pt x="75321" y="68603"/>
                  </a:lnTo>
                  <a:cubicBezTo>
                    <a:pt x="75308" y="68613"/>
                    <a:pt x="75297" y="68622"/>
                    <a:pt x="75286" y="68629"/>
                  </a:cubicBezTo>
                  <a:lnTo>
                    <a:pt x="75286" y="68629"/>
                  </a:lnTo>
                  <a:cubicBezTo>
                    <a:pt x="75298" y="68625"/>
                    <a:pt x="75310" y="68623"/>
                    <a:pt x="75321" y="68623"/>
                  </a:cubicBezTo>
                  <a:cubicBezTo>
                    <a:pt x="75322" y="68623"/>
                    <a:pt x="75322" y="68623"/>
                    <a:pt x="75323" y="68623"/>
                  </a:cubicBezTo>
                  <a:lnTo>
                    <a:pt x="75323" y="68623"/>
                  </a:lnTo>
                  <a:cubicBezTo>
                    <a:pt x="75325" y="68613"/>
                    <a:pt x="75325" y="68607"/>
                    <a:pt x="75321" y="68603"/>
                  </a:cubicBezTo>
                  <a:close/>
                  <a:moveTo>
                    <a:pt x="75286" y="68629"/>
                  </a:moveTo>
                  <a:cubicBezTo>
                    <a:pt x="75243" y="68645"/>
                    <a:pt x="75201" y="68679"/>
                    <a:pt x="75208" y="68679"/>
                  </a:cubicBezTo>
                  <a:cubicBezTo>
                    <a:pt x="75213" y="68679"/>
                    <a:pt x="75235" y="68667"/>
                    <a:pt x="75286" y="68629"/>
                  </a:cubicBezTo>
                  <a:close/>
                  <a:moveTo>
                    <a:pt x="74987" y="69242"/>
                  </a:moveTo>
                  <a:lnTo>
                    <a:pt x="74987" y="69242"/>
                  </a:lnTo>
                  <a:cubicBezTo>
                    <a:pt x="74926" y="69333"/>
                    <a:pt x="74835" y="69394"/>
                    <a:pt x="74774" y="69485"/>
                  </a:cubicBezTo>
                  <a:cubicBezTo>
                    <a:pt x="74598" y="69639"/>
                    <a:pt x="74549" y="69682"/>
                    <a:pt x="74524" y="69682"/>
                  </a:cubicBezTo>
                  <a:cubicBezTo>
                    <a:pt x="74515" y="69682"/>
                    <a:pt x="74509" y="69676"/>
                    <a:pt x="74501" y="69667"/>
                  </a:cubicBezTo>
                  <a:lnTo>
                    <a:pt x="74744" y="69455"/>
                  </a:lnTo>
                  <a:cubicBezTo>
                    <a:pt x="74835" y="69394"/>
                    <a:pt x="74896" y="69303"/>
                    <a:pt x="74987" y="69242"/>
                  </a:cubicBezTo>
                  <a:close/>
                  <a:moveTo>
                    <a:pt x="73072" y="70914"/>
                  </a:moveTo>
                  <a:cubicBezTo>
                    <a:pt x="72946" y="71023"/>
                    <a:pt x="72894" y="71085"/>
                    <a:pt x="72902" y="71085"/>
                  </a:cubicBezTo>
                  <a:cubicBezTo>
                    <a:pt x="72909" y="71085"/>
                    <a:pt x="72969" y="71031"/>
                    <a:pt x="73072" y="70914"/>
                  </a:cubicBezTo>
                  <a:close/>
                  <a:moveTo>
                    <a:pt x="72616" y="71461"/>
                  </a:moveTo>
                  <a:lnTo>
                    <a:pt x="72373" y="71673"/>
                  </a:lnTo>
                  <a:cubicBezTo>
                    <a:pt x="72196" y="71828"/>
                    <a:pt x="72148" y="71870"/>
                    <a:pt x="72123" y="71870"/>
                  </a:cubicBezTo>
                  <a:cubicBezTo>
                    <a:pt x="72114" y="71870"/>
                    <a:pt x="72108" y="71864"/>
                    <a:pt x="72099" y="71856"/>
                  </a:cubicBezTo>
                  <a:lnTo>
                    <a:pt x="72343" y="71643"/>
                  </a:lnTo>
                  <a:lnTo>
                    <a:pt x="72616" y="71461"/>
                  </a:lnTo>
                  <a:close/>
                  <a:moveTo>
                    <a:pt x="70110" y="73524"/>
                  </a:moveTo>
                  <a:cubicBezTo>
                    <a:pt x="70116" y="73524"/>
                    <a:pt x="70121" y="73525"/>
                    <a:pt x="70124" y="73528"/>
                  </a:cubicBezTo>
                  <a:lnTo>
                    <a:pt x="69850" y="73710"/>
                  </a:lnTo>
                  <a:cubicBezTo>
                    <a:pt x="69645" y="73847"/>
                    <a:pt x="69594" y="73864"/>
                    <a:pt x="69581" y="73864"/>
                  </a:cubicBezTo>
                  <a:cubicBezTo>
                    <a:pt x="69577" y="73864"/>
                    <a:pt x="69577" y="73862"/>
                    <a:pt x="69577" y="73862"/>
                  </a:cubicBezTo>
                  <a:cubicBezTo>
                    <a:pt x="69577" y="73862"/>
                    <a:pt x="69546" y="73832"/>
                    <a:pt x="69820" y="73649"/>
                  </a:cubicBezTo>
                  <a:cubicBezTo>
                    <a:pt x="69820" y="73649"/>
                    <a:pt x="70046" y="73524"/>
                    <a:pt x="70110" y="73524"/>
                  </a:cubicBezTo>
                  <a:close/>
                  <a:moveTo>
                    <a:pt x="58566" y="79299"/>
                  </a:moveTo>
                  <a:cubicBezTo>
                    <a:pt x="58571" y="79299"/>
                    <a:pt x="58573" y="79300"/>
                    <a:pt x="58573" y="79303"/>
                  </a:cubicBezTo>
                  <a:lnTo>
                    <a:pt x="58573" y="79333"/>
                  </a:lnTo>
                  <a:cubicBezTo>
                    <a:pt x="58328" y="79469"/>
                    <a:pt x="58035" y="79581"/>
                    <a:pt x="57976" y="79581"/>
                  </a:cubicBezTo>
                  <a:cubicBezTo>
                    <a:pt x="57969" y="79581"/>
                    <a:pt x="57965" y="79579"/>
                    <a:pt x="57965" y="79576"/>
                  </a:cubicBezTo>
                  <a:cubicBezTo>
                    <a:pt x="57965" y="79576"/>
                    <a:pt x="57965" y="79546"/>
                    <a:pt x="58269" y="79424"/>
                  </a:cubicBezTo>
                  <a:cubicBezTo>
                    <a:pt x="58269" y="79424"/>
                    <a:pt x="58521" y="79299"/>
                    <a:pt x="58566" y="79299"/>
                  </a:cubicBezTo>
                  <a:close/>
                  <a:moveTo>
                    <a:pt x="47752" y="81278"/>
                  </a:moveTo>
                  <a:cubicBezTo>
                    <a:pt x="48087" y="81278"/>
                    <a:pt x="48087" y="81370"/>
                    <a:pt x="47418" y="81430"/>
                  </a:cubicBezTo>
                  <a:cubicBezTo>
                    <a:pt x="47114" y="81430"/>
                    <a:pt x="47114" y="81430"/>
                    <a:pt x="47114" y="81400"/>
                  </a:cubicBezTo>
                  <a:cubicBezTo>
                    <a:pt x="47114" y="81339"/>
                    <a:pt x="47448" y="81309"/>
                    <a:pt x="47752" y="81278"/>
                  </a:cubicBezTo>
                  <a:close/>
                  <a:moveTo>
                    <a:pt x="2569" y="81301"/>
                  </a:moveTo>
                  <a:cubicBezTo>
                    <a:pt x="2607" y="81301"/>
                    <a:pt x="2600" y="81324"/>
                    <a:pt x="2584" y="81370"/>
                  </a:cubicBezTo>
                  <a:cubicBezTo>
                    <a:pt x="2584" y="81400"/>
                    <a:pt x="2584" y="81430"/>
                    <a:pt x="2280" y="81430"/>
                  </a:cubicBezTo>
                  <a:cubicBezTo>
                    <a:pt x="2077" y="81458"/>
                    <a:pt x="1936" y="81469"/>
                    <a:pt x="1856" y="81469"/>
                  </a:cubicBezTo>
                  <a:cubicBezTo>
                    <a:pt x="1673" y="81469"/>
                    <a:pt x="1815" y="81412"/>
                    <a:pt x="2280" y="81370"/>
                  </a:cubicBezTo>
                  <a:cubicBezTo>
                    <a:pt x="2448" y="81324"/>
                    <a:pt x="2531" y="81301"/>
                    <a:pt x="2569" y="81301"/>
                  </a:cubicBezTo>
                  <a:close/>
                  <a:moveTo>
                    <a:pt x="45777" y="1"/>
                  </a:moveTo>
                  <a:lnTo>
                    <a:pt x="45777" y="183"/>
                  </a:lnTo>
                  <a:cubicBezTo>
                    <a:pt x="45777" y="943"/>
                    <a:pt x="45777" y="1490"/>
                    <a:pt x="45777" y="1885"/>
                  </a:cubicBezTo>
                  <a:cubicBezTo>
                    <a:pt x="45777" y="2280"/>
                    <a:pt x="45777" y="2437"/>
                    <a:pt x="45788" y="2437"/>
                  </a:cubicBezTo>
                  <a:cubicBezTo>
                    <a:pt x="45793" y="2437"/>
                    <a:pt x="45799" y="2414"/>
                    <a:pt x="45807" y="2372"/>
                  </a:cubicBezTo>
                  <a:cubicBezTo>
                    <a:pt x="45819" y="2305"/>
                    <a:pt x="45829" y="2277"/>
                    <a:pt x="45836" y="2277"/>
                  </a:cubicBezTo>
                  <a:lnTo>
                    <a:pt x="45836" y="2277"/>
                  </a:lnTo>
                  <a:cubicBezTo>
                    <a:pt x="45866" y="2277"/>
                    <a:pt x="45856" y="2741"/>
                    <a:pt x="45807" y="3010"/>
                  </a:cubicBezTo>
                  <a:cubicBezTo>
                    <a:pt x="45807" y="3344"/>
                    <a:pt x="45777" y="3982"/>
                    <a:pt x="45777" y="4621"/>
                  </a:cubicBezTo>
                  <a:cubicBezTo>
                    <a:pt x="45777" y="5259"/>
                    <a:pt x="45777" y="5897"/>
                    <a:pt x="45716" y="5897"/>
                  </a:cubicBezTo>
                  <a:lnTo>
                    <a:pt x="45716" y="6232"/>
                  </a:lnTo>
                  <a:cubicBezTo>
                    <a:pt x="45807" y="6870"/>
                    <a:pt x="45807" y="8815"/>
                    <a:pt x="45746" y="9788"/>
                  </a:cubicBezTo>
                  <a:cubicBezTo>
                    <a:pt x="45746" y="10426"/>
                    <a:pt x="45746" y="10761"/>
                    <a:pt x="45807" y="11399"/>
                  </a:cubicBezTo>
                  <a:cubicBezTo>
                    <a:pt x="45837" y="12037"/>
                    <a:pt x="45837" y="12037"/>
                    <a:pt x="45807" y="12372"/>
                  </a:cubicBezTo>
                  <a:cubicBezTo>
                    <a:pt x="45777" y="12372"/>
                    <a:pt x="45746" y="12858"/>
                    <a:pt x="45746" y="13314"/>
                  </a:cubicBezTo>
                  <a:cubicBezTo>
                    <a:pt x="45746" y="13800"/>
                    <a:pt x="45746" y="14287"/>
                    <a:pt x="45807" y="14287"/>
                  </a:cubicBezTo>
                  <a:lnTo>
                    <a:pt x="45746" y="14621"/>
                  </a:lnTo>
                  <a:cubicBezTo>
                    <a:pt x="45716" y="14925"/>
                    <a:pt x="45746" y="15259"/>
                    <a:pt x="45807" y="15259"/>
                  </a:cubicBezTo>
                  <a:cubicBezTo>
                    <a:pt x="45868" y="15259"/>
                    <a:pt x="45868" y="15594"/>
                    <a:pt x="45746" y="15898"/>
                  </a:cubicBezTo>
                  <a:cubicBezTo>
                    <a:pt x="45686" y="15898"/>
                    <a:pt x="45686" y="16232"/>
                    <a:pt x="45716" y="16232"/>
                  </a:cubicBezTo>
                  <a:cubicBezTo>
                    <a:pt x="45746" y="16536"/>
                    <a:pt x="45807" y="16870"/>
                    <a:pt x="45746" y="17205"/>
                  </a:cubicBezTo>
                  <a:cubicBezTo>
                    <a:pt x="45746" y="17509"/>
                    <a:pt x="45746" y="17843"/>
                    <a:pt x="45837" y="17843"/>
                  </a:cubicBezTo>
                  <a:cubicBezTo>
                    <a:pt x="45868" y="17843"/>
                    <a:pt x="45868" y="18177"/>
                    <a:pt x="45868" y="18481"/>
                  </a:cubicBezTo>
                  <a:cubicBezTo>
                    <a:pt x="45837" y="18481"/>
                    <a:pt x="45837" y="18481"/>
                    <a:pt x="45807" y="18147"/>
                  </a:cubicBezTo>
                  <a:lnTo>
                    <a:pt x="45807" y="18816"/>
                  </a:lnTo>
                  <a:cubicBezTo>
                    <a:pt x="45807" y="19119"/>
                    <a:pt x="45746" y="19758"/>
                    <a:pt x="45716" y="19758"/>
                  </a:cubicBezTo>
                  <a:cubicBezTo>
                    <a:pt x="45694" y="19995"/>
                    <a:pt x="45688" y="20217"/>
                    <a:pt x="45708" y="20217"/>
                  </a:cubicBezTo>
                  <a:cubicBezTo>
                    <a:pt x="45716" y="20217"/>
                    <a:pt x="45729" y="20180"/>
                    <a:pt x="45746" y="20092"/>
                  </a:cubicBezTo>
                  <a:cubicBezTo>
                    <a:pt x="45837" y="20092"/>
                    <a:pt x="45837" y="20092"/>
                    <a:pt x="45837" y="20730"/>
                  </a:cubicBezTo>
                  <a:cubicBezTo>
                    <a:pt x="45837" y="21065"/>
                    <a:pt x="45837" y="21399"/>
                    <a:pt x="45777" y="21399"/>
                  </a:cubicBezTo>
                  <a:cubicBezTo>
                    <a:pt x="45771" y="21394"/>
                    <a:pt x="45767" y="21389"/>
                    <a:pt x="45763" y="21389"/>
                  </a:cubicBezTo>
                  <a:cubicBezTo>
                    <a:pt x="45746" y="21389"/>
                    <a:pt x="45746" y="21486"/>
                    <a:pt x="45746" y="22037"/>
                  </a:cubicBezTo>
                  <a:cubicBezTo>
                    <a:pt x="45746" y="23010"/>
                    <a:pt x="45868" y="23983"/>
                    <a:pt x="45929" y="24287"/>
                  </a:cubicBezTo>
                  <a:cubicBezTo>
                    <a:pt x="46020" y="24287"/>
                    <a:pt x="46020" y="24287"/>
                    <a:pt x="45929" y="24621"/>
                  </a:cubicBezTo>
                  <a:cubicBezTo>
                    <a:pt x="45898" y="24621"/>
                    <a:pt x="45898" y="24925"/>
                    <a:pt x="45898" y="25259"/>
                  </a:cubicBezTo>
                  <a:cubicBezTo>
                    <a:pt x="45868" y="25259"/>
                    <a:pt x="45868" y="24925"/>
                    <a:pt x="45868" y="24621"/>
                  </a:cubicBezTo>
                  <a:lnTo>
                    <a:pt x="45837" y="24621"/>
                  </a:lnTo>
                  <a:cubicBezTo>
                    <a:pt x="45746" y="24925"/>
                    <a:pt x="45746" y="25259"/>
                    <a:pt x="45837" y="25594"/>
                  </a:cubicBezTo>
                  <a:cubicBezTo>
                    <a:pt x="45868" y="25898"/>
                    <a:pt x="45868" y="25898"/>
                    <a:pt x="45837" y="26232"/>
                  </a:cubicBezTo>
                  <a:cubicBezTo>
                    <a:pt x="45777" y="26536"/>
                    <a:pt x="45746" y="26870"/>
                    <a:pt x="45777" y="26870"/>
                  </a:cubicBezTo>
                  <a:cubicBezTo>
                    <a:pt x="45777" y="26870"/>
                    <a:pt x="45777" y="27509"/>
                    <a:pt x="45746" y="27843"/>
                  </a:cubicBezTo>
                  <a:cubicBezTo>
                    <a:pt x="45746" y="28481"/>
                    <a:pt x="45746" y="28816"/>
                    <a:pt x="45777" y="28816"/>
                  </a:cubicBezTo>
                  <a:cubicBezTo>
                    <a:pt x="45807" y="28816"/>
                    <a:pt x="45807" y="28876"/>
                    <a:pt x="45837" y="28998"/>
                  </a:cubicBezTo>
                  <a:cubicBezTo>
                    <a:pt x="45837" y="29059"/>
                    <a:pt x="45837" y="29150"/>
                    <a:pt x="45837" y="29211"/>
                  </a:cubicBezTo>
                  <a:lnTo>
                    <a:pt x="45837" y="29576"/>
                  </a:lnTo>
                  <a:cubicBezTo>
                    <a:pt x="45837" y="29849"/>
                    <a:pt x="45837" y="30123"/>
                    <a:pt x="45837" y="30335"/>
                  </a:cubicBezTo>
                  <a:cubicBezTo>
                    <a:pt x="46020" y="30335"/>
                    <a:pt x="46172" y="30335"/>
                    <a:pt x="46172" y="30305"/>
                  </a:cubicBezTo>
                  <a:cubicBezTo>
                    <a:pt x="46202" y="30305"/>
                    <a:pt x="46354" y="30275"/>
                    <a:pt x="46597" y="30275"/>
                  </a:cubicBezTo>
                  <a:lnTo>
                    <a:pt x="47023" y="30275"/>
                  </a:lnTo>
                  <a:cubicBezTo>
                    <a:pt x="47069" y="30290"/>
                    <a:pt x="47129" y="30290"/>
                    <a:pt x="47198" y="30290"/>
                  </a:cubicBezTo>
                  <a:cubicBezTo>
                    <a:pt x="47266" y="30290"/>
                    <a:pt x="47342" y="30290"/>
                    <a:pt x="47418" y="30305"/>
                  </a:cubicBezTo>
                  <a:cubicBezTo>
                    <a:pt x="48056" y="30366"/>
                    <a:pt x="48056" y="30366"/>
                    <a:pt x="48330" y="30487"/>
                  </a:cubicBezTo>
                  <a:cubicBezTo>
                    <a:pt x="48330" y="30518"/>
                    <a:pt x="48634" y="30609"/>
                    <a:pt x="48938" y="30670"/>
                  </a:cubicBezTo>
                  <a:cubicBezTo>
                    <a:pt x="48938" y="30670"/>
                    <a:pt x="48999" y="30700"/>
                    <a:pt x="49120" y="30731"/>
                  </a:cubicBezTo>
                  <a:cubicBezTo>
                    <a:pt x="49211" y="30761"/>
                    <a:pt x="49363" y="30791"/>
                    <a:pt x="49515" y="30883"/>
                  </a:cubicBezTo>
                  <a:cubicBezTo>
                    <a:pt x="49652" y="30959"/>
                    <a:pt x="49721" y="30981"/>
                    <a:pt x="49759" y="30981"/>
                  </a:cubicBezTo>
                  <a:cubicBezTo>
                    <a:pt x="49797" y="30981"/>
                    <a:pt x="49804" y="30959"/>
                    <a:pt x="49819" y="30943"/>
                  </a:cubicBezTo>
                  <a:cubicBezTo>
                    <a:pt x="49819" y="30913"/>
                    <a:pt x="49850" y="30883"/>
                    <a:pt x="49850" y="30883"/>
                  </a:cubicBezTo>
                  <a:cubicBezTo>
                    <a:pt x="50123" y="30974"/>
                    <a:pt x="50397" y="31156"/>
                    <a:pt x="50366" y="31187"/>
                  </a:cubicBezTo>
                  <a:cubicBezTo>
                    <a:pt x="50525" y="31325"/>
                    <a:pt x="50580" y="31373"/>
                    <a:pt x="50608" y="31373"/>
                  </a:cubicBezTo>
                  <a:cubicBezTo>
                    <a:pt x="50623" y="31373"/>
                    <a:pt x="50629" y="31360"/>
                    <a:pt x="50640" y="31339"/>
                  </a:cubicBezTo>
                  <a:cubicBezTo>
                    <a:pt x="50648" y="31330"/>
                    <a:pt x="50658" y="31327"/>
                    <a:pt x="50672" y="31327"/>
                  </a:cubicBezTo>
                  <a:cubicBezTo>
                    <a:pt x="50710" y="31327"/>
                    <a:pt x="50772" y="31355"/>
                    <a:pt x="50883" y="31399"/>
                  </a:cubicBezTo>
                  <a:cubicBezTo>
                    <a:pt x="51035" y="31460"/>
                    <a:pt x="51248" y="31551"/>
                    <a:pt x="51491" y="31734"/>
                  </a:cubicBezTo>
                  <a:cubicBezTo>
                    <a:pt x="51765" y="31886"/>
                    <a:pt x="52038" y="32038"/>
                    <a:pt x="52221" y="32190"/>
                  </a:cubicBezTo>
                  <a:cubicBezTo>
                    <a:pt x="52403" y="32311"/>
                    <a:pt x="52525" y="32433"/>
                    <a:pt x="52494" y="32433"/>
                  </a:cubicBezTo>
                  <a:cubicBezTo>
                    <a:pt x="52616" y="32554"/>
                    <a:pt x="52737" y="32646"/>
                    <a:pt x="52829" y="32706"/>
                  </a:cubicBezTo>
                  <a:cubicBezTo>
                    <a:pt x="52920" y="32767"/>
                    <a:pt x="52980" y="32828"/>
                    <a:pt x="52980" y="32828"/>
                  </a:cubicBezTo>
                  <a:cubicBezTo>
                    <a:pt x="53102" y="32919"/>
                    <a:pt x="53224" y="33010"/>
                    <a:pt x="53406" y="33162"/>
                  </a:cubicBezTo>
                  <a:cubicBezTo>
                    <a:pt x="53588" y="33314"/>
                    <a:pt x="53801" y="33557"/>
                    <a:pt x="54075" y="33892"/>
                  </a:cubicBezTo>
                  <a:cubicBezTo>
                    <a:pt x="54906" y="34991"/>
                    <a:pt x="54933" y="35144"/>
                    <a:pt x="54990" y="35144"/>
                  </a:cubicBezTo>
                  <a:cubicBezTo>
                    <a:pt x="54998" y="35144"/>
                    <a:pt x="55006" y="35142"/>
                    <a:pt x="55017" y="35138"/>
                  </a:cubicBezTo>
                  <a:cubicBezTo>
                    <a:pt x="55025" y="35130"/>
                    <a:pt x="55032" y="35125"/>
                    <a:pt x="55041" y="35125"/>
                  </a:cubicBezTo>
                  <a:cubicBezTo>
                    <a:pt x="55066" y="35125"/>
                    <a:pt x="55101" y="35176"/>
                    <a:pt x="55169" y="35381"/>
                  </a:cubicBezTo>
                  <a:cubicBezTo>
                    <a:pt x="55230" y="35533"/>
                    <a:pt x="55321" y="35655"/>
                    <a:pt x="55412" y="35837"/>
                  </a:cubicBezTo>
                  <a:cubicBezTo>
                    <a:pt x="55534" y="35989"/>
                    <a:pt x="55625" y="36202"/>
                    <a:pt x="55777" y="36475"/>
                  </a:cubicBezTo>
                  <a:cubicBezTo>
                    <a:pt x="55912" y="36655"/>
                    <a:pt x="55980" y="36702"/>
                    <a:pt x="56019" y="36702"/>
                  </a:cubicBezTo>
                  <a:cubicBezTo>
                    <a:pt x="56032" y="36702"/>
                    <a:pt x="56043" y="36696"/>
                    <a:pt x="56050" y="36688"/>
                  </a:cubicBezTo>
                  <a:cubicBezTo>
                    <a:pt x="56142" y="36688"/>
                    <a:pt x="56142" y="36688"/>
                    <a:pt x="56324" y="37296"/>
                  </a:cubicBezTo>
                  <a:cubicBezTo>
                    <a:pt x="56446" y="37570"/>
                    <a:pt x="56476" y="37904"/>
                    <a:pt x="56415" y="37904"/>
                  </a:cubicBezTo>
                  <a:cubicBezTo>
                    <a:pt x="56415" y="37904"/>
                    <a:pt x="56385" y="37843"/>
                    <a:pt x="56354" y="37752"/>
                  </a:cubicBezTo>
                  <a:cubicBezTo>
                    <a:pt x="56324" y="37691"/>
                    <a:pt x="56324" y="37600"/>
                    <a:pt x="56324" y="37600"/>
                  </a:cubicBezTo>
                  <a:lnTo>
                    <a:pt x="56202" y="37326"/>
                  </a:lnTo>
                  <a:cubicBezTo>
                    <a:pt x="56172" y="37326"/>
                    <a:pt x="56172" y="37326"/>
                    <a:pt x="56172" y="37387"/>
                  </a:cubicBezTo>
                  <a:cubicBezTo>
                    <a:pt x="56202" y="37478"/>
                    <a:pt x="56263" y="37630"/>
                    <a:pt x="56324" y="37934"/>
                  </a:cubicBezTo>
                  <a:cubicBezTo>
                    <a:pt x="56353" y="38224"/>
                    <a:pt x="56437" y="38514"/>
                    <a:pt x="56471" y="38514"/>
                  </a:cubicBezTo>
                  <a:cubicBezTo>
                    <a:pt x="56473" y="38514"/>
                    <a:pt x="56475" y="38513"/>
                    <a:pt x="56476" y="38512"/>
                  </a:cubicBezTo>
                  <a:cubicBezTo>
                    <a:pt x="56506" y="38664"/>
                    <a:pt x="56506" y="38907"/>
                    <a:pt x="56537" y="39181"/>
                  </a:cubicBezTo>
                  <a:cubicBezTo>
                    <a:pt x="56598" y="39454"/>
                    <a:pt x="56628" y="39758"/>
                    <a:pt x="56628" y="40062"/>
                  </a:cubicBezTo>
                  <a:cubicBezTo>
                    <a:pt x="56689" y="40670"/>
                    <a:pt x="56628" y="41612"/>
                    <a:pt x="56567" y="41886"/>
                  </a:cubicBezTo>
                  <a:cubicBezTo>
                    <a:pt x="56476" y="42494"/>
                    <a:pt x="56415" y="42798"/>
                    <a:pt x="56476" y="42828"/>
                  </a:cubicBezTo>
                  <a:cubicBezTo>
                    <a:pt x="56537" y="42828"/>
                    <a:pt x="56476" y="43132"/>
                    <a:pt x="56415" y="43132"/>
                  </a:cubicBezTo>
                  <a:cubicBezTo>
                    <a:pt x="56385" y="43193"/>
                    <a:pt x="56294" y="43497"/>
                    <a:pt x="56172" y="43892"/>
                  </a:cubicBezTo>
                  <a:cubicBezTo>
                    <a:pt x="56020" y="44287"/>
                    <a:pt x="55838" y="44804"/>
                    <a:pt x="55595" y="45260"/>
                  </a:cubicBezTo>
                  <a:cubicBezTo>
                    <a:pt x="55534" y="45381"/>
                    <a:pt x="55473" y="45503"/>
                    <a:pt x="55412" y="45624"/>
                  </a:cubicBezTo>
                  <a:cubicBezTo>
                    <a:pt x="55351" y="45746"/>
                    <a:pt x="55260" y="45837"/>
                    <a:pt x="55199" y="45959"/>
                  </a:cubicBezTo>
                  <a:cubicBezTo>
                    <a:pt x="55078" y="46172"/>
                    <a:pt x="54956" y="46384"/>
                    <a:pt x="54835" y="46567"/>
                  </a:cubicBezTo>
                  <a:cubicBezTo>
                    <a:pt x="54591" y="46901"/>
                    <a:pt x="54409" y="47175"/>
                    <a:pt x="54379" y="47235"/>
                  </a:cubicBezTo>
                  <a:cubicBezTo>
                    <a:pt x="54379" y="47235"/>
                    <a:pt x="54348" y="47296"/>
                    <a:pt x="54257" y="47387"/>
                  </a:cubicBezTo>
                  <a:cubicBezTo>
                    <a:pt x="54166" y="47479"/>
                    <a:pt x="54075" y="47570"/>
                    <a:pt x="53984" y="47691"/>
                  </a:cubicBezTo>
                  <a:cubicBezTo>
                    <a:pt x="53862" y="47813"/>
                    <a:pt x="53710" y="47965"/>
                    <a:pt x="53528" y="48147"/>
                  </a:cubicBezTo>
                  <a:cubicBezTo>
                    <a:pt x="53315" y="48330"/>
                    <a:pt x="53102" y="48512"/>
                    <a:pt x="52889" y="48725"/>
                  </a:cubicBezTo>
                  <a:cubicBezTo>
                    <a:pt x="52403" y="49059"/>
                    <a:pt x="52008" y="49393"/>
                    <a:pt x="51856" y="49485"/>
                  </a:cubicBezTo>
                  <a:cubicBezTo>
                    <a:pt x="51856" y="49485"/>
                    <a:pt x="51795" y="49515"/>
                    <a:pt x="51673" y="49606"/>
                  </a:cubicBezTo>
                  <a:cubicBezTo>
                    <a:pt x="51521" y="49667"/>
                    <a:pt x="51339" y="49819"/>
                    <a:pt x="51066" y="49941"/>
                  </a:cubicBezTo>
                  <a:cubicBezTo>
                    <a:pt x="50792" y="50062"/>
                    <a:pt x="50579" y="50153"/>
                    <a:pt x="50397" y="50245"/>
                  </a:cubicBezTo>
                  <a:cubicBezTo>
                    <a:pt x="50214" y="50305"/>
                    <a:pt x="50093" y="50366"/>
                    <a:pt x="49941" y="50427"/>
                  </a:cubicBezTo>
                  <a:cubicBezTo>
                    <a:pt x="49729" y="50545"/>
                    <a:pt x="49681" y="50589"/>
                    <a:pt x="49670" y="50589"/>
                  </a:cubicBezTo>
                  <a:cubicBezTo>
                    <a:pt x="49667" y="50589"/>
                    <a:pt x="49667" y="50586"/>
                    <a:pt x="49667" y="50579"/>
                  </a:cubicBezTo>
                  <a:cubicBezTo>
                    <a:pt x="49667" y="50577"/>
                    <a:pt x="49665" y="50576"/>
                    <a:pt x="49662" y="50576"/>
                  </a:cubicBezTo>
                  <a:cubicBezTo>
                    <a:pt x="49599" y="50576"/>
                    <a:pt x="49020" y="50802"/>
                    <a:pt x="47874" y="50974"/>
                  </a:cubicBezTo>
                  <a:cubicBezTo>
                    <a:pt x="47266" y="51096"/>
                    <a:pt x="46932" y="51065"/>
                    <a:pt x="46841" y="51096"/>
                  </a:cubicBezTo>
                  <a:cubicBezTo>
                    <a:pt x="46719" y="51096"/>
                    <a:pt x="46780" y="51096"/>
                    <a:pt x="46932" y="51126"/>
                  </a:cubicBezTo>
                  <a:cubicBezTo>
                    <a:pt x="46324" y="51156"/>
                    <a:pt x="46020" y="51156"/>
                    <a:pt x="45837" y="51156"/>
                  </a:cubicBezTo>
                  <a:cubicBezTo>
                    <a:pt x="45686" y="51156"/>
                    <a:pt x="45686" y="51126"/>
                    <a:pt x="45686" y="51096"/>
                  </a:cubicBezTo>
                  <a:cubicBezTo>
                    <a:pt x="45824" y="51070"/>
                    <a:pt x="45790" y="51056"/>
                    <a:pt x="45682" y="51056"/>
                  </a:cubicBezTo>
                  <a:cubicBezTo>
                    <a:pt x="45528" y="51056"/>
                    <a:pt x="45225" y="51085"/>
                    <a:pt x="45047" y="51156"/>
                  </a:cubicBezTo>
                  <a:cubicBezTo>
                    <a:pt x="44851" y="51192"/>
                    <a:pt x="44551" y="51207"/>
                    <a:pt x="44336" y="51207"/>
                  </a:cubicBezTo>
                  <a:cubicBezTo>
                    <a:pt x="44184" y="51207"/>
                    <a:pt x="44075" y="51199"/>
                    <a:pt x="44075" y="51187"/>
                  </a:cubicBezTo>
                  <a:cubicBezTo>
                    <a:pt x="44075" y="51156"/>
                    <a:pt x="44409" y="51156"/>
                    <a:pt x="44713" y="51156"/>
                  </a:cubicBezTo>
                  <a:cubicBezTo>
                    <a:pt x="44713" y="51156"/>
                    <a:pt x="44713" y="51096"/>
                    <a:pt x="44713" y="51065"/>
                  </a:cubicBezTo>
                  <a:cubicBezTo>
                    <a:pt x="44409" y="51065"/>
                    <a:pt x="44409" y="51065"/>
                    <a:pt x="44075" y="51096"/>
                  </a:cubicBezTo>
                  <a:cubicBezTo>
                    <a:pt x="44075" y="51096"/>
                    <a:pt x="43740" y="51096"/>
                    <a:pt x="43436" y="51156"/>
                  </a:cubicBezTo>
                  <a:cubicBezTo>
                    <a:pt x="43102" y="51187"/>
                    <a:pt x="43102" y="51217"/>
                    <a:pt x="43406" y="51248"/>
                  </a:cubicBezTo>
                  <a:cubicBezTo>
                    <a:pt x="43740" y="51308"/>
                    <a:pt x="43406" y="51308"/>
                    <a:pt x="43102" y="51308"/>
                  </a:cubicBezTo>
                  <a:cubicBezTo>
                    <a:pt x="42464" y="51248"/>
                    <a:pt x="42464" y="51217"/>
                    <a:pt x="42768" y="51187"/>
                  </a:cubicBezTo>
                  <a:cubicBezTo>
                    <a:pt x="43102" y="51187"/>
                    <a:pt x="43102" y="51126"/>
                    <a:pt x="43102" y="51096"/>
                  </a:cubicBezTo>
                  <a:lnTo>
                    <a:pt x="43102" y="51096"/>
                  </a:lnTo>
                  <a:cubicBezTo>
                    <a:pt x="43102" y="51096"/>
                    <a:pt x="42707" y="51096"/>
                    <a:pt x="42251" y="51126"/>
                  </a:cubicBezTo>
                  <a:cubicBezTo>
                    <a:pt x="41825" y="51126"/>
                    <a:pt x="41339" y="51187"/>
                    <a:pt x="41157" y="51217"/>
                  </a:cubicBezTo>
                  <a:lnTo>
                    <a:pt x="41157" y="51187"/>
                  </a:lnTo>
                  <a:cubicBezTo>
                    <a:pt x="41157" y="51126"/>
                    <a:pt x="40518" y="51126"/>
                    <a:pt x="39880" y="51126"/>
                  </a:cubicBezTo>
                  <a:cubicBezTo>
                    <a:pt x="39242" y="51126"/>
                    <a:pt x="38907" y="51126"/>
                    <a:pt x="38907" y="51187"/>
                  </a:cubicBezTo>
                  <a:cubicBezTo>
                    <a:pt x="38907" y="51217"/>
                    <a:pt x="38907" y="51248"/>
                    <a:pt x="38573" y="51248"/>
                  </a:cubicBezTo>
                  <a:cubicBezTo>
                    <a:pt x="38907" y="51248"/>
                    <a:pt x="38907" y="51278"/>
                    <a:pt x="38907" y="51339"/>
                  </a:cubicBezTo>
                  <a:cubicBezTo>
                    <a:pt x="38907" y="51339"/>
                    <a:pt x="38269" y="51278"/>
                    <a:pt x="37935" y="51248"/>
                  </a:cubicBezTo>
                  <a:cubicBezTo>
                    <a:pt x="37296" y="51187"/>
                    <a:pt x="36658" y="51126"/>
                    <a:pt x="35381" y="51126"/>
                  </a:cubicBezTo>
                  <a:cubicBezTo>
                    <a:pt x="34713" y="51126"/>
                    <a:pt x="33770" y="51126"/>
                    <a:pt x="33436" y="51096"/>
                  </a:cubicBezTo>
                  <a:cubicBezTo>
                    <a:pt x="32798" y="51096"/>
                    <a:pt x="32463" y="51096"/>
                    <a:pt x="32463" y="51126"/>
                  </a:cubicBezTo>
                  <a:lnTo>
                    <a:pt x="31825" y="51126"/>
                  </a:lnTo>
                  <a:cubicBezTo>
                    <a:pt x="31658" y="51111"/>
                    <a:pt x="31415" y="51103"/>
                    <a:pt x="31213" y="51103"/>
                  </a:cubicBezTo>
                  <a:cubicBezTo>
                    <a:pt x="31012" y="51103"/>
                    <a:pt x="30852" y="51111"/>
                    <a:pt x="30852" y="51126"/>
                  </a:cubicBezTo>
                  <a:cubicBezTo>
                    <a:pt x="30741" y="51136"/>
                    <a:pt x="30633" y="51140"/>
                    <a:pt x="30526" y="51140"/>
                  </a:cubicBezTo>
                  <a:cubicBezTo>
                    <a:pt x="30312" y="51140"/>
                    <a:pt x="30103" y="51126"/>
                    <a:pt x="29880" y="51126"/>
                  </a:cubicBezTo>
                  <a:cubicBezTo>
                    <a:pt x="29593" y="51099"/>
                    <a:pt x="29435" y="51084"/>
                    <a:pt x="29376" y="51084"/>
                  </a:cubicBezTo>
                  <a:cubicBezTo>
                    <a:pt x="29303" y="51084"/>
                    <a:pt x="29378" y="51106"/>
                    <a:pt x="29545" y="51156"/>
                  </a:cubicBezTo>
                  <a:cubicBezTo>
                    <a:pt x="29545" y="51217"/>
                    <a:pt x="30184" y="51248"/>
                    <a:pt x="30518" y="51248"/>
                  </a:cubicBezTo>
                  <a:lnTo>
                    <a:pt x="31491" y="51248"/>
                  </a:lnTo>
                  <a:lnTo>
                    <a:pt x="30518" y="51278"/>
                  </a:lnTo>
                  <a:cubicBezTo>
                    <a:pt x="30184" y="51278"/>
                    <a:pt x="29545" y="51308"/>
                    <a:pt x="29545" y="51369"/>
                  </a:cubicBezTo>
                  <a:cubicBezTo>
                    <a:pt x="29545" y="51369"/>
                    <a:pt x="29545" y="51400"/>
                    <a:pt x="29211" y="51400"/>
                  </a:cubicBezTo>
                  <a:cubicBezTo>
                    <a:pt x="29211" y="51400"/>
                    <a:pt x="29211" y="51369"/>
                    <a:pt x="29211" y="51308"/>
                  </a:cubicBezTo>
                  <a:cubicBezTo>
                    <a:pt x="29545" y="51278"/>
                    <a:pt x="29545" y="51248"/>
                    <a:pt x="29545" y="51217"/>
                  </a:cubicBezTo>
                  <a:cubicBezTo>
                    <a:pt x="29349" y="51158"/>
                    <a:pt x="28874" y="51125"/>
                    <a:pt x="28562" y="51125"/>
                  </a:cubicBezTo>
                  <a:cubicBezTo>
                    <a:pt x="28391" y="51125"/>
                    <a:pt x="28269" y="51135"/>
                    <a:pt x="28269" y="51156"/>
                  </a:cubicBezTo>
                  <a:cubicBezTo>
                    <a:pt x="27934" y="51156"/>
                    <a:pt x="27934" y="51156"/>
                    <a:pt x="27630" y="51126"/>
                  </a:cubicBezTo>
                  <a:cubicBezTo>
                    <a:pt x="27630" y="51113"/>
                    <a:pt x="27573" y="51106"/>
                    <a:pt x="27482" y="51106"/>
                  </a:cubicBezTo>
                  <a:cubicBezTo>
                    <a:pt x="27353" y="51106"/>
                    <a:pt x="27158" y="51121"/>
                    <a:pt x="26962" y="51156"/>
                  </a:cubicBezTo>
                  <a:cubicBezTo>
                    <a:pt x="26810" y="51202"/>
                    <a:pt x="26650" y="51225"/>
                    <a:pt x="26491" y="51225"/>
                  </a:cubicBezTo>
                  <a:cubicBezTo>
                    <a:pt x="26331" y="51225"/>
                    <a:pt x="26171" y="51202"/>
                    <a:pt x="26019" y="51156"/>
                  </a:cubicBezTo>
                  <a:cubicBezTo>
                    <a:pt x="25646" y="51121"/>
                    <a:pt x="25042" y="51106"/>
                    <a:pt x="24607" y="51106"/>
                  </a:cubicBezTo>
                  <a:cubicBezTo>
                    <a:pt x="24298" y="51106"/>
                    <a:pt x="24074" y="51113"/>
                    <a:pt x="24074" y="51126"/>
                  </a:cubicBezTo>
                  <a:cubicBezTo>
                    <a:pt x="24074" y="51176"/>
                    <a:pt x="23779" y="51199"/>
                    <a:pt x="23459" y="51199"/>
                  </a:cubicBezTo>
                  <a:cubicBezTo>
                    <a:pt x="23197" y="51199"/>
                    <a:pt x="22917" y="51184"/>
                    <a:pt x="22767" y="51156"/>
                  </a:cubicBezTo>
                  <a:cubicBezTo>
                    <a:pt x="22615" y="51141"/>
                    <a:pt x="22456" y="51134"/>
                    <a:pt x="22296" y="51134"/>
                  </a:cubicBezTo>
                  <a:cubicBezTo>
                    <a:pt x="22136" y="51134"/>
                    <a:pt x="21977" y="51141"/>
                    <a:pt x="21825" y="51156"/>
                  </a:cubicBezTo>
                  <a:cubicBezTo>
                    <a:pt x="21825" y="51135"/>
                    <a:pt x="21658" y="51113"/>
                    <a:pt x="21442" y="51113"/>
                  </a:cubicBezTo>
                  <a:cubicBezTo>
                    <a:pt x="21352" y="51113"/>
                    <a:pt x="21254" y="51117"/>
                    <a:pt x="21156" y="51126"/>
                  </a:cubicBezTo>
                  <a:cubicBezTo>
                    <a:pt x="21156" y="51126"/>
                    <a:pt x="20852" y="51126"/>
                    <a:pt x="21156" y="51156"/>
                  </a:cubicBezTo>
                  <a:cubicBezTo>
                    <a:pt x="21156" y="51156"/>
                    <a:pt x="20852" y="51217"/>
                    <a:pt x="20518" y="51248"/>
                  </a:cubicBezTo>
                  <a:cubicBezTo>
                    <a:pt x="20852" y="51248"/>
                    <a:pt x="20822" y="51278"/>
                    <a:pt x="20822" y="51308"/>
                  </a:cubicBezTo>
                  <a:cubicBezTo>
                    <a:pt x="20822" y="51325"/>
                    <a:pt x="20730" y="51332"/>
                    <a:pt x="20584" y="51332"/>
                  </a:cubicBezTo>
                  <a:cubicBezTo>
                    <a:pt x="20285" y="51332"/>
                    <a:pt x="19757" y="51301"/>
                    <a:pt x="19314" y="51248"/>
                  </a:cubicBezTo>
                  <a:lnTo>
                    <a:pt x="19545" y="51248"/>
                  </a:lnTo>
                  <a:cubicBezTo>
                    <a:pt x="19545" y="51187"/>
                    <a:pt x="19545" y="51187"/>
                    <a:pt x="19211" y="51187"/>
                  </a:cubicBezTo>
                  <a:lnTo>
                    <a:pt x="18907" y="51187"/>
                  </a:lnTo>
                  <a:lnTo>
                    <a:pt x="18269" y="51126"/>
                  </a:lnTo>
                  <a:cubicBezTo>
                    <a:pt x="18269" y="51156"/>
                    <a:pt x="18269" y="51187"/>
                    <a:pt x="18269" y="51187"/>
                  </a:cubicBezTo>
                  <a:cubicBezTo>
                    <a:pt x="17934" y="51187"/>
                    <a:pt x="17630" y="51187"/>
                    <a:pt x="17630" y="51156"/>
                  </a:cubicBezTo>
                  <a:cubicBezTo>
                    <a:pt x="17630" y="51126"/>
                    <a:pt x="17630" y="51126"/>
                    <a:pt x="17296" y="51126"/>
                  </a:cubicBezTo>
                  <a:cubicBezTo>
                    <a:pt x="17296" y="51126"/>
                    <a:pt x="16992" y="51126"/>
                    <a:pt x="16992" y="51156"/>
                  </a:cubicBezTo>
                  <a:cubicBezTo>
                    <a:pt x="16975" y="51207"/>
                    <a:pt x="16968" y="51229"/>
                    <a:pt x="16914" y="51229"/>
                  </a:cubicBezTo>
                  <a:cubicBezTo>
                    <a:pt x="16869" y="51229"/>
                    <a:pt x="16794" y="51214"/>
                    <a:pt x="16658" y="51187"/>
                  </a:cubicBezTo>
                  <a:cubicBezTo>
                    <a:pt x="16490" y="51156"/>
                    <a:pt x="16331" y="51141"/>
                    <a:pt x="16171" y="51141"/>
                  </a:cubicBezTo>
                  <a:cubicBezTo>
                    <a:pt x="16012" y="51141"/>
                    <a:pt x="15852" y="51156"/>
                    <a:pt x="15685" y="51187"/>
                  </a:cubicBezTo>
                  <a:cubicBezTo>
                    <a:pt x="15685" y="51232"/>
                    <a:pt x="15685" y="51255"/>
                    <a:pt x="15643" y="51255"/>
                  </a:cubicBezTo>
                  <a:cubicBezTo>
                    <a:pt x="15601" y="51255"/>
                    <a:pt x="15518" y="51232"/>
                    <a:pt x="15351" y="51187"/>
                  </a:cubicBezTo>
                  <a:cubicBezTo>
                    <a:pt x="15351" y="51156"/>
                    <a:pt x="15047" y="51126"/>
                    <a:pt x="14712" y="51126"/>
                  </a:cubicBezTo>
                  <a:lnTo>
                    <a:pt x="14712" y="51156"/>
                  </a:lnTo>
                  <a:cubicBezTo>
                    <a:pt x="14712" y="51207"/>
                    <a:pt x="14611" y="51229"/>
                    <a:pt x="14469" y="51229"/>
                  </a:cubicBezTo>
                  <a:cubicBezTo>
                    <a:pt x="14353" y="51229"/>
                    <a:pt x="14211" y="51214"/>
                    <a:pt x="14074" y="51187"/>
                  </a:cubicBezTo>
                  <a:cubicBezTo>
                    <a:pt x="14074" y="51172"/>
                    <a:pt x="13990" y="51164"/>
                    <a:pt x="13827" y="51164"/>
                  </a:cubicBezTo>
                  <a:cubicBezTo>
                    <a:pt x="13664" y="51164"/>
                    <a:pt x="13420" y="51172"/>
                    <a:pt x="13101" y="51187"/>
                  </a:cubicBezTo>
                  <a:cubicBezTo>
                    <a:pt x="12463" y="51187"/>
                    <a:pt x="12129" y="51187"/>
                    <a:pt x="12129" y="51156"/>
                  </a:cubicBezTo>
                  <a:cubicBezTo>
                    <a:pt x="12129" y="51126"/>
                    <a:pt x="12129" y="51111"/>
                    <a:pt x="12091" y="51111"/>
                  </a:cubicBezTo>
                  <a:cubicBezTo>
                    <a:pt x="12053" y="51111"/>
                    <a:pt x="11977" y="51126"/>
                    <a:pt x="11825" y="51156"/>
                  </a:cubicBezTo>
                  <a:cubicBezTo>
                    <a:pt x="11658" y="51172"/>
                    <a:pt x="11574" y="51179"/>
                    <a:pt x="11452" y="51179"/>
                  </a:cubicBezTo>
                  <a:cubicBezTo>
                    <a:pt x="11331" y="51179"/>
                    <a:pt x="11171" y="51172"/>
                    <a:pt x="10852" y="51156"/>
                  </a:cubicBezTo>
                  <a:cubicBezTo>
                    <a:pt x="10685" y="51141"/>
                    <a:pt x="10601" y="51134"/>
                    <a:pt x="10521" y="51134"/>
                  </a:cubicBezTo>
                  <a:cubicBezTo>
                    <a:pt x="10442" y="51134"/>
                    <a:pt x="10366" y="51141"/>
                    <a:pt x="10214" y="51156"/>
                  </a:cubicBezTo>
                  <a:cubicBezTo>
                    <a:pt x="10183" y="51248"/>
                    <a:pt x="10183" y="51278"/>
                    <a:pt x="10518" y="51278"/>
                  </a:cubicBezTo>
                  <a:cubicBezTo>
                    <a:pt x="10852" y="51278"/>
                    <a:pt x="10852" y="51278"/>
                    <a:pt x="10822" y="51308"/>
                  </a:cubicBezTo>
                  <a:lnTo>
                    <a:pt x="10183" y="51308"/>
                  </a:lnTo>
                  <a:cubicBezTo>
                    <a:pt x="9879" y="51308"/>
                    <a:pt x="9545" y="51308"/>
                    <a:pt x="8907" y="51369"/>
                  </a:cubicBezTo>
                  <a:cubicBezTo>
                    <a:pt x="8356" y="51444"/>
                    <a:pt x="8259" y="51499"/>
                    <a:pt x="8597" y="51499"/>
                  </a:cubicBezTo>
                  <a:cubicBezTo>
                    <a:pt x="8670" y="51499"/>
                    <a:pt x="8763" y="51496"/>
                    <a:pt x="8876" y="51491"/>
                  </a:cubicBezTo>
                  <a:lnTo>
                    <a:pt x="9211" y="51521"/>
                  </a:lnTo>
                  <a:cubicBezTo>
                    <a:pt x="9211" y="51582"/>
                    <a:pt x="9370" y="51612"/>
                    <a:pt x="9530" y="51612"/>
                  </a:cubicBezTo>
                  <a:cubicBezTo>
                    <a:pt x="9689" y="51612"/>
                    <a:pt x="9849" y="51582"/>
                    <a:pt x="9849" y="51521"/>
                  </a:cubicBezTo>
                  <a:cubicBezTo>
                    <a:pt x="9849" y="51471"/>
                    <a:pt x="9849" y="51448"/>
                    <a:pt x="9905" y="51448"/>
                  </a:cubicBezTo>
                  <a:cubicBezTo>
                    <a:pt x="9950" y="51448"/>
                    <a:pt x="10033" y="51463"/>
                    <a:pt x="10183" y="51491"/>
                  </a:cubicBezTo>
                  <a:cubicBezTo>
                    <a:pt x="10183" y="51582"/>
                    <a:pt x="10487" y="51582"/>
                    <a:pt x="10822" y="51582"/>
                  </a:cubicBezTo>
                  <a:cubicBezTo>
                    <a:pt x="11126" y="51582"/>
                    <a:pt x="11126" y="51582"/>
                    <a:pt x="11126" y="51612"/>
                  </a:cubicBezTo>
                  <a:cubicBezTo>
                    <a:pt x="11126" y="51643"/>
                    <a:pt x="11460" y="51673"/>
                    <a:pt x="11764" y="51673"/>
                  </a:cubicBezTo>
                  <a:cubicBezTo>
                    <a:pt x="12098" y="51673"/>
                    <a:pt x="12098" y="51673"/>
                    <a:pt x="12098" y="51643"/>
                  </a:cubicBezTo>
                  <a:cubicBezTo>
                    <a:pt x="11972" y="51630"/>
                    <a:pt x="12008" y="51623"/>
                    <a:pt x="12115" y="51623"/>
                  </a:cubicBezTo>
                  <a:cubicBezTo>
                    <a:pt x="12266" y="51623"/>
                    <a:pt x="12559" y="51638"/>
                    <a:pt x="12737" y="51673"/>
                  </a:cubicBezTo>
                  <a:cubicBezTo>
                    <a:pt x="12887" y="51700"/>
                    <a:pt x="12970" y="51716"/>
                    <a:pt x="13015" y="51716"/>
                  </a:cubicBezTo>
                  <a:cubicBezTo>
                    <a:pt x="13071" y="51716"/>
                    <a:pt x="13071" y="51693"/>
                    <a:pt x="13071" y="51643"/>
                  </a:cubicBezTo>
                  <a:cubicBezTo>
                    <a:pt x="13071" y="51612"/>
                    <a:pt x="13231" y="51597"/>
                    <a:pt x="13432" y="51597"/>
                  </a:cubicBezTo>
                  <a:cubicBezTo>
                    <a:pt x="13633" y="51597"/>
                    <a:pt x="13876" y="51612"/>
                    <a:pt x="14044" y="51643"/>
                  </a:cubicBezTo>
                  <a:lnTo>
                    <a:pt x="14682" y="51643"/>
                  </a:lnTo>
                  <a:cubicBezTo>
                    <a:pt x="15016" y="51643"/>
                    <a:pt x="15016" y="51612"/>
                    <a:pt x="15016" y="51582"/>
                  </a:cubicBezTo>
                  <a:cubicBezTo>
                    <a:pt x="15016" y="51524"/>
                    <a:pt x="15016" y="51503"/>
                    <a:pt x="15101" y="51503"/>
                  </a:cubicBezTo>
                  <a:cubicBezTo>
                    <a:pt x="15151" y="51503"/>
                    <a:pt x="15228" y="51510"/>
                    <a:pt x="15351" y="51521"/>
                  </a:cubicBezTo>
                  <a:cubicBezTo>
                    <a:pt x="15655" y="51582"/>
                    <a:pt x="15655" y="51612"/>
                    <a:pt x="15655" y="51612"/>
                  </a:cubicBezTo>
                  <a:cubicBezTo>
                    <a:pt x="15655" y="51643"/>
                    <a:pt x="15989" y="51643"/>
                    <a:pt x="16293" y="51643"/>
                  </a:cubicBezTo>
                  <a:cubicBezTo>
                    <a:pt x="16627" y="51643"/>
                    <a:pt x="17266" y="51643"/>
                    <a:pt x="17266" y="51612"/>
                  </a:cubicBezTo>
                  <a:cubicBezTo>
                    <a:pt x="17266" y="51620"/>
                    <a:pt x="17266" y="51632"/>
                    <a:pt x="17266" y="51643"/>
                  </a:cubicBezTo>
                  <a:cubicBezTo>
                    <a:pt x="17488" y="51643"/>
                    <a:pt x="17549" y="51656"/>
                    <a:pt x="17574" y="51656"/>
                  </a:cubicBezTo>
                  <a:cubicBezTo>
                    <a:pt x="17586" y="51656"/>
                    <a:pt x="17590" y="51653"/>
                    <a:pt x="17600" y="51643"/>
                  </a:cubicBezTo>
                  <a:cubicBezTo>
                    <a:pt x="17600" y="51643"/>
                    <a:pt x="17904" y="51643"/>
                    <a:pt x="18542" y="51673"/>
                  </a:cubicBezTo>
                  <a:cubicBezTo>
                    <a:pt x="18691" y="51687"/>
                    <a:pt x="18857" y="51693"/>
                    <a:pt x="19013" y="51693"/>
                  </a:cubicBezTo>
                  <a:cubicBezTo>
                    <a:pt x="19529" y="51693"/>
                    <a:pt x="19934" y="51629"/>
                    <a:pt x="19211" y="51582"/>
                  </a:cubicBezTo>
                  <a:lnTo>
                    <a:pt x="19515" y="51582"/>
                  </a:lnTo>
                  <a:cubicBezTo>
                    <a:pt x="19849" y="51582"/>
                    <a:pt x="19849" y="51521"/>
                    <a:pt x="19849" y="51521"/>
                  </a:cubicBezTo>
                  <a:cubicBezTo>
                    <a:pt x="19849" y="51491"/>
                    <a:pt x="20184" y="51491"/>
                    <a:pt x="20487" y="51491"/>
                  </a:cubicBezTo>
                  <a:cubicBezTo>
                    <a:pt x="20487" y="51491"/>
                    <a:pt x="20487" y="51521"/>
                    <a:pt x="20487" y="51582"/>
                  </a:cubicBezTo>
                  <a:cubicBezTo>
                    <a:pt x="20287" y="51637"/>
                    <a:pt x="20447" y="51680"/>
                    <a:pt x="20674" y="51680"/>
                  </a:cubicBezTo>
                  <a:cubicBezTo>
                    <a:pt x="20824" y="51680"/>
                    <a:pt x="21004" y="51661"/>
                    <a:pt x="21126" y="51612"/>
                  </a:cubicBezTo>
                  <a:lnTo>
                    <a:pt x="21126" y="51643"/>
                  </a:lnTo>
                  <a:cubicBezTo>
                    <a:pt x="21126" y="51658"/>
                    <a:pt x="21209" y="51666"/>
                    <a:pt x="21373" y="51666"/>
                  </a:cubicBezTo>
                  <a:cubicBezTo>
                    <a:pt x="21536" y="51666"/>
                    <a:pt x="21779" y="51658"/>
                    <a:pt x="22098" y="51643"/>
                  </a:cubicBezTo>
                  <a:cubicBezTo>
                    <a:pt x="22433" y="51643"/>
                    <a:pt x="22767" y="51582"/>
                    <a:pt x="22767" y="51521"/>
                  </a:cubicBezTo>
                  <a:cubicBezTo>
                    <a:pt x="22767" y="51491"/>
                    <a:pt x="23071" y="51491"/>
                    <a:pt x="23071" y="51491"/>
                  </a:cubicBezTo>
                  <a:cubicBezTo>
                    <a:pt x="23405" y="51491"/>
                    <a:pt x="23405" y="51491"/>
                    <a:pt x="23405" y="51521"/>
                  </a:cubicBezTo>
                  <a:cubicBezTo>
                    <a:pt x="23405" y="51567"/>
                    <a:pt x="23565" y="51590"/>
                    <a:pt x="23766" y="51590"/>
                  </a:cubicBezTo>
                  <a:cubicBezTo>
                    <a:pt x="23968" y="51590"/>
                    <a:pt x="24211" y="51567"/>
                    <a:pt x="24378" y="51521"/>
                  </a:cubicBezTo>
                  <a:lnTo>
                    <a:pt x="24378" y="51582"/>
                  </a:lnTo>
                  <a:cubicBezTo>
                    <a:pt x="24378" y="51603"/>
                    <a:pt x="24530" y="51625"/>
                    <a:pt x="25189" y="51625"/>
                  </a:cubicBezTo>
                  <a:cubicBezTo>
                    <a:pt x="25461" y="51625"/>
                    <a:pt x="25821" y="51621"/>
                    <a:pt x="26293" y="51612"/>
                  </a:cubicBezTo>
                  <a:lnTo>
                    <a:pt x="27904" y="51612"/>
                  </a:lnTo>
                  <a:cubicBezTo>
                    <a:pt x="28330" y="51612"/>
                    <a:pt x="28573" y="51643"/>
                    <a:pt x="28542" y="51643"/>
                  </a:cubicBezTo>
                  <a:cubicBezTo>
                    <a:pt x="28542" y="51658"/>
                    <a:pt x="28626" y="51666"/>
                    <a:pt x="28759" y="51666"/>
                  </a:cubicBezTo>
                  <a:cubicBezTo>
                    <a:pt x="28892" y="51666"/>
                    <a:pt x="29074" y="51658"/>
                    <a:pt x="29272" y="51643"/>
                  </a:cubicBezTo>
                  <a:cubicBezTo>
                    <a:pt x="29697" y="51612"/>
                    <a:pt x="30184" y="51582"/>
                    <a:pt x="30488" y="51552"/>
                  </a:cubicBezTo>
                  <a:cubicBezTo>
                    <a:pt x="30488" y="51582"/>
                    <a:pt x="30822" y="51582"/>
                    <a:pt x="31460" y="51582"/>
                  </a:cubicBezTo>
                  <a:cubicBezTo>
                    <a:pt x="32433" y="51582"/>
                    <a:pt x="32433" y="51582"/>
                    <a:pt x="32433" y="51612"/>
                  </a:cubicBezTo>
                  <a:cubicBezTo>
                    <a:pt x="32266" y="51658"/>
                    <a:pt x="32182" y="51681"/>
                    <a:pt x="32220" y="51681"/>
                  </a:cubicBezTo>
                  <a:cubicBezTo>
                    <a:pt x="32258" y="51681"/>
                    <a:pt x="32418" y="51658"/>
                    <a:pt x="32737" y="51612"/>
                  </a:cubicBezTo>
                  <a:cubicBezTo>
                    <a:pt x="32865" y="51589"/>
                    <a:pt x="33085" y="51579"/>
                    <a:pt x="33310" y="51579"/>
                  </a:cubicBezTo>
                  <a:cubicBezTo>
                    <a:pt x="33672" y="51579"/>
                    <a:pt x="34044" y="51605"/>
                    <a:pt x="34044" y="51643"/>
                  </a:cubicBezTo>
                  <a:cubicBezTo>
                    <a:pt x="34044" y="51704"/>
                    <a:pt x="34348" y="51704"/>
                    <a:pt x="35017" y="51704"/>
                  </a:cubicBezTo>
                  <a:cubicBezTo>
                    <a:pt x="35321" y="51643"/>
                    <a:pt x="35959" y="51643"/>
                    <a:pt x="36628" y="51643"/>
                  </a:cubicBezTo>
                  <a:cubicBezTo>
                    <a:pt x="37600" y="51643"/>
                    <a:pt x="37600" y="51643"/>
                    <a:pt x="37600" y="51582"/>
                  </a:cubicBezTo>
                  <a:cubicBezTo>
                    <a:pt x="37600" y="51491"/>
                    <a:pt x="37904" y="51491"/>
                    <a:pt x="38573" y="51491"/>
                  </a:cubicBezTo>
                  <a:cubicBezTo>
                    <a:pt x="38877" y="51491"/>
                    <a:pt x="39211" y="51491"/>
                    <a:pt x="39211" y="51552"/>
                  </a:cubicBezTo>
                  <a:cubicBezTo>
                    <a:pt x="39211" y="51552"/>
                    <a:pt x="39515" y="51582"/>
                    <a:pt x="39850" y="51582"/>
                  </a:cubicBezTo>
                  <a:cubicBezTo>
                    <a:pt x="40184" y="51582"/>
                    <a:pt x="40488" y="51582"/>
                    <a:pt x="40488" y="51612"/>
                  </a:cubicBezTo>
                  <a:cubicBezTo>
                    <a:pt x="40488" y="51612"/>
                    <a:pt x="40822" y="51643"/>
                    <a:pt x="41461" y="51643"/>
                  </a:cubicBezTo>
                  <a:cubicBezTo>
                    <a:pt x="42099" y="51643"/>
                    <a:pt x="42737" y="51643"/>
                    <a:pt x="42737" y="51704"/>
                  </a:cubicBezTo>
                  <a:cubicBezTo>
                    <a:pt x="43071" y="51704"/>
                    <a:pt x="43071" y="51704"/>
                    <a:pt x="43071" y="51643"/>
                  </a:cubicBezTo>
                  <a:cubicBezTo>
                    <a:pt x="43071" y="51621"/>
                    <a:pt x="43239" y="51600"/>
                    <a:pt x="43788" y="51600"/>
                  </a:cubicBezTo>
                  <a:cubicBezTo>
                    <a:pt x="44015" y="51600"/>
                    <a:pt x="44309" y="51603"/>
                    <a:pt x="44682" y="51612"/>
                  </a:cubicBezTo>
                  <a:cubicBezTo>
                    <a:pt x="45321" y="51612"/>
                    <a:pt x="46293" y="51612"/>
                    <a:pt x="46293" y="51582"/>
                  </a:cubicBezTo>
                  <a:cubicBezTo>
                    <a:pt x="46432" y="51569"/>
                    <a:pt x="46513" y="51562"/>
                    <a:pt x="46561" y="51562"/>
                  </a:cubicBezTo>
                  <a:cubicBezTo>
                    <a:pt x="46628" y="51562"/>
                    <a:pt x="46628" y="51577"/>
                    <a:pt x="46628" y="51612"/>
                  </a:cubicBezTo>
                  <a:cubicBezTo>
                    <a:pt x="46628" y="51643"/>
                    <a:pt x="46780" y="51643"/>
                    <a:pt x="47023" y="51643"/>
                  </a:cubicBezTo>
                  <a:cubicBezTo>
                    <a:pt x="47145" y="51643"/>
                    <a:pt x="47296" y="51612"/>
                    <a:pt x="47448" y="51612"/>
                  </a:cubicBezTo>
                  <a:cubicBezTo>
                    <a:pt x="47570" y="51582"/>
                    <a:pt x="47752" y="51521"/>
                    <a:pt x="47904" y="51491"/>
                  </a:cubicBezTo>
                  <a:cubicBezTo>
                    <a:pt x="47904" y="51460"/>
                    <a:pt x="48208" y="51400"/>
                    <a:pt x="48543" y="51400"/>
                  </a:cubicBezTo>
                  <a:cubicBezTo>
                    <a:pt x="48543" y="51400"/>
                    <a:pt x="48847" y="51308"/>
                    <a:pt x="49151" y="51187"/>
                  </a:cubicBezTo>
                  <a:cubicBezTo>
                    <a:pt x="49303" y="51126"/>
                    <a:pt x="49363" y="51096"/>
                    <a:pt x="49485" y="51065"/>
                  </a:cubicBezTo>
                  <a:cubicBezTo>
                    <a:pt x="49607" y="51035"/>
                    <a:pt x="49759" y="50974"/>
                    <a:pt x="50062" y="50883"/>
                  </a:cubicBezTo>
                  <a:cubicBezTo>
                    <a:pt x="50062" y="50887"/>
                    <a:pt x="50068" y="50889"/>
                    <a:pt x="50078" y="50889"/>
                  </a:cubicBezTo>
                  <a:cubicBezTo>
                    <a:pt x="50142" y="50889"/>
                    <a:pt x="50406" y="50806"/>
                    <a:pt x="50670" y="50700"/>
                  </a:cubicBezTo>
                  <a:cubicBezTo>
                    <a:pt x="50822" y="50609"/>
                    <a:pt x="51126" y="50457"/>
                    <a:pt x="51491" y="50275"/>
                  </a:cubicBezTo>
                  <a:cubicBezTo>
                    <a:pt x="51856" y="50032"/>
                    <a:pt x="52312" y="49789"/>
                    <a:pt x="52707" y="49485"/>
                  </a:cubicBezTo>
                  <a:cubicBezTo>
                    <a:pt x="53528" y="48877"/>
                    <a:pt x="54166" y="48178"/>
                    <a:pt x="54288" y="48086"/>
                  </a:cubicBezTo>
                  <a:cubicBezTo>
                    <a:pt x="54470" y="47813"/>
                    <a:pt x="54500" y="47813"/>
                    <a:pt x="54683" y="47570"/>
                  </a:cubicBezTo>
                  <a:cubicBezTo>
                    <a:pt x="54926" y="47357"/>
                    <a:pt x="55108" y="47083"/>
                    <a:pt x="55047" y="47023"/>
                  </a:cubicBezTo>
                  <a:lnTo>
                    <a:pt x="55047" y="47023"/>
                  </a:lnTo>
                  <a:lnTo>
                    <a:pt x="54865" y="47266"/>
                  </a:lnTo>
                  <a:lnTo>
                    <a:pt x="54652" y="47539"/>
                  </a:lnTo>
                  <a:cubicBezTo>
                    <a:pt x="54594" y="47481"/>
                    <a:pt x="55126" y="46776"/>
                    <a:pt x="55248" y="46776"/>
                  </a:cubicBezTo>
                  <a:cubicBezTo>
                    <a:pt x="55252" y="46776"/>
                    <a:pt x="55257" y="46777"/>
                    <a:pt x="55260" y="46779"/>
                  </a:cubicBezTo>
                  <a:cubicBezTo>
                    <a:pt x="55503" y="46567"/>
                    <a:pt x="55503" y="46567"/>
                    <a:pt x="55595" y="46232"/>
                  </a:cubicBezTo>
                  <a:cubicBezTo>
                    <a:pt x="55716" y="45928"/>
                    <a:pt x="55838" y="45655"/>
                    <a:pt x="56050" y="45381"/>
                  </a:cubicBezTo>
                  <a:cubicBezTo>
                    <a:pt x="56069" y="45399"/>
                    <a:pt x="56081" y="45412"/>
                    <a:pt x="56093" y="45412"/>
                  </a:cubicBezTo>
                  <a:cubicBezTo>
                    <a:pt x="56119" y="45412"/>
                    <a:pt x="56139" y="45342"/>
                    <a:pt x="56202" y="45108"/>
                  </a:cubicBezTo>
                  <a:cubicBezTo>
                    <a:pt x="56263" y="44773"/>
                    <a:pt x="56324" y="44378"/>
                    <a:pt x="56446" y="44074"/>
                  </a:cubicBezTo>
                  <a:cubicBezTo>
                    <a:pt x="56531" y="43790"/>
                    <a:pt x="56590" y="43585"/>
                    <a:pt x="56672" y="43585"/>
                  </a:cubicBezTo>
                  <a:cubicBezTo>
                    <a:pt x="56677" y="43585"/>
                    <a:pt x="56683" y="43586"/>
                    <a:pt x="56689" y="43588"/>
                  </a:cubicBezTo>
                  <a:cubicBezTo>
                    <a:pt x="56692" y="43589"/>
                    <a:pt x="56695" y="43590"/>
                    <a:pt x="56698" y="43590"/>
                  </a:cubicBezTo>
                  <a:cubicBezTo>
                    <a:pt x="56761" y="43590"/>
                    <a:pt x="56875" y="43299"/>
                    <a:pt x="56962" y="42980"/>
                  </a:cubicBezTo>
                  <a:cubicBezTo>
                    <a:pt x="56993" y="42676"/>
                    <a:pt x="56962" y="42676"/>
                    <a:pt x="56932" y="42646"/>
                  </a:cubicBezTo>
                  <a:cubicBezTo>
                    <a:pt x="56900" y="42726"/>
                    <a:pt x="56878" y="42764"/>
                    <a:pt x="56867" y="42764"/>
                  </a:cubicBezTo>
                  <a:cubicBezTo>
                    <a:pt x="56837" y="42764"/>
                    <a:pt x="56889" y="42476"/>
                    <a:pt x="57023" y="42007"/>
                  </a:cubicBezTo>
                  <a:cubicBezTo>
                    <a:pt x="57114" y="41551"/>
                    <a:pt x="57175" y="41156"/>
                    <a:pt x="57205" y="40731"/>
                  </a:cubicBezTo>
                  <a:cubicBezTo>
                    <a:pt x="57175" y="40336"/>
                    <a:pt x="57145" y="39940"/>
                    <a:pt x="57054" y="39454"/>
                  </a:cubicBezTo>
                  <a:cubicBezTo>
                    <a:pt x="56993" y="39150"/>
                    <a:pt x="56932" y="38846"/>
                    <a:pt x="56871" y="38603"/>
                  </a:cubicBezTo>
                  <a:cubicBezTo>
                    <a:pt x="56810" y="38329"/>
                    <a:pt x="56750" y="38147"/>
                    <a:pt x="56719" y="37995"/>
                  </a:cubicBezTo>
                  <a:cubicBezTo>
                    <a:pt x="56679" y="37876"/>
                    <a:pt x="56663" y="37808"/>
                    <a:pt x="56669" y="37808"/>
                  </a:cubicBezTo>
                  <a:lnTo>
                    <a:pt x="56669" y="37808"/>
                  </a:lnTo>
                  <a:cubicBezTo>
                    <a:pt x="56678" y="37808"/>
                    <a:pt x="56725" y="37921"/>
                    <a:pt x="56810" y="38178"/>
                  </a:cubicBezTo>
                  <a:cubicBezTo>
                    <a:pt x="56932" y="38481"/>
                    <a:pt x="56993" y="38633"/>
                    <a:pt x="56993" y="38633"/>
                  </a:cubicBezTo>
                  <a:cubicBezTo>
                    <a:pt x="56993" y="38633"/>
                    <a:pt x="56962" y="38481"/>
                    <a:pt x="56841" y="38178"/>
                  </a:cubicBezTo>
                  <a:cubicBezTo>
                    <a:pt x="56719" y="37539"/>
                    <a:pt x="56476" y="36962"/>
                    <a:pt x="56354" y="36627"/>
                  </a:cubicBezTo>
                  <a:cubicBezTo>
                    <a:pt x="56233" y="36354"/>
                    <a:pt x="56050" y="36080"/>
                    <a:pt x="56020" y="36080"/>
                  </a:cubicBezTo>
                  <a:cubicBezTo>
                    <a:pt x="55990" y="35928"/>
                    <a:pt x="55929" y="35685"/>
                    <a:pt x="55777" y="35442"/>
                  </a:cubicBezTo>
                  <a:cubicBezTo>
                    <a:pt x="55625" y="35199"/>
                    <a:pt x="55473" y="34925"/>
                    <a:pt x="55260" y="34682"/>
                  </a:cubicBezTo>
                  <a:lnTo>
                    <a:pt x="54865" y="34165"/>
                  </a:lnTo>
                  <a:cubicBezTo>
                    <a:pt x="54683" y="33892"/>
                    <a:pt x="54683" y="33892"/>
                    <a:pt x="54439" y="33679"/>
                  </a:cubicBezTo>
                  <a:cubicBezTo>
                    <a:pt x="54166" y="33466"/>
                    <a:pt x="54014" y="33193"/>
                    <a:pt x="53801" y="32949"/>
                  </a:cubicBezTo>
                  <a:cubicBezTo>
                    <a:pt x="53601" y="32720"/>
                    <a:pt x="53400" y="32491"/>
                    <a:pt x="53352" y="32491"/>
                  </a:cubicBezTo>
                  <a:cubicBezTo>
                    <a:pt x="53349" y="32491"/>
                    <a:pt x="53347" y="32492"/>
                    <a:pt x="53345" y="32494"/>
                  </a:cubicBezTo>
                  <a:cubicBezTo>
                    <a:pt x="53315" y="32494"/>
                    <a:pt x="52798" y="32159"/>
                    <a:pt x="52494" y="31977"/>
                  </a:cubicBezTo>
                  <a:cubicBezTo>
                    <a:pt x="52283" y="31860"/>
                    <a:pt x="52090" y="31724"/>
                    <a:pt x="52152" y="31724"/>
                  </a:cubicBezTo>
                  <a:cubicBezTo>
                    <a:pt x="52171" y="31724"/>
                    <a:pt x="52212" y="31736"/>
                    <a:pt x="52281" y="31764"/>
                  </a:cubicBezTo>
                  <a:cubicBezTo>
                    <a:pt x="52281" y="31734"/>
                    <a:pt x="52281" y="31734"/>
                    <a:pt x="51765" y="31369"/>
                  </a:cubicBezTo>
                  <a:cubicBezTo>
                    <a:pt x="51491" y="31187"/>
                    <a:pt x="50914" y="30943"/>
                    <a:pt x="50883" y="30943"/>
                  </a:cubicBezTo>
                  <a:cubicBezTo>
                    <a:pt x="50883" y="30949"/>
                    <a:pt x="50879" y="30951"/>
                    <a:pt x="50871" y="30951"/>
                  </a:cubicBezTo>
                  <a:cubicBezTo>
                    <a:pt x="50838" y="30951"/>
                    <a:pt x="50734" y="30902"/>
                    <a:pt x="50610" y="30852"/>
                  </a:cubicBezTo>
                  <a:cubicBezTo>
                    <a:pt x="50427" y="30761"/>
                    <a:pt x="50184" y="30700"/>
                    <a:pt x="49941" y="30609"/>
                  </a:cubicBezTo>
                  <a:cubicBezTo>
                    <a:pt x="49455" y="30396"/>
                    <a:pt x="48907" y="30275"/>
                    <a:pt x="48755" y="30214"/>
                  </a:cubicBezTo>
                  <a:cubicBezTo>
                    <a:pt x="48755" y="30214"/>
                    <a:pt x="48452" y="30123"/>
                    <a:pt x="48117" y="30092"/>
                  </a:cubicBezTo>
                  <a:cubicBezTo>
                    <a:pt x="47965" y="30062"/>
                    <a:pt x="47813" y="30062"/>
                    <a:pt x="47661" y="30031"/>
                  </a:cubicBezTo>
                  <a:lnTo>
                    <a:pt x="47418" y="30001"/>
                  </a:lnTo>
                  <a:lnTo>
                    <a:pt x="46263" y="30001"/>
                  </a:lnTo>
                  <a:cubicBezTo>
                    <a:pt x="46263" y="30001"/>
                    <a:pt x="46233" y="30001"/>
                    <a:pt x="46233" y="29971"/>
                  </a:cubicBezTo>
                  <a:cubicBezTo>
                    <a:pt x="46233" y="29880"/>
                    <a:pt x="46233" y="29819"/>
                    <a:pt x="46233" y="29728"/>
                  </a:cubicBezTo>
                  <a:cubicBezTo>
                    <a:pt x="46233" y="29606"/>
                    <a:pt x="46233" y="29515"/>
                    <a:pt x="46263" y="29515"/>
                  </a:cubicBezTo>
                  <a:cubicBezTo>
                    <a:pt x="46202" y="29180"/>
                    <a:pt x="46202" y="29180"/>
                    <a:pt x="46263" y="28846"/>
                  </a:cubicBezTo>
                  <a:cubicBezTo>
                    <a:pt x="46354" y="28846"/>
                    <a:pt x="46354" y="28846"/>
                    <a:pt x="46263" y="28542"/>
                  </a:cubicBezTo>
                  <a:cubicBezTo>
                    <a:pt x="46233" y="28208"/>
                    <a:pt x="46233" y="28208"/>
                    <a:pt x="46263" y="27873"/>
                  </a:cubicBezTo>
                  <a:cubicBezTo>
                    <a:pt x="46293" y="27873"/>
                    <a:pt x="46293" y="27569"/>
                    <a:pt x="46263" y="27569"/>
                  </a:cubicBezTo>
                  <a:cubicBezTo>
                    <a:pt x="46202" y="27235"/>
                    <a:pt x="46141" y="26262"/>
                    <a:pt x="46233" y="26262"/>
                  </a:cubicBezTo>
                  <a:cubicBezTo>
                    <a:pt x="46233" y="26262"/>
                    <a:pt x="46233" y="25958"/>
                    <a:pt x="46202" y="25624"/>
                  </a:cubicBezTo>
                  <a:cubicBezTo>
                    <a:pt x="46111" y="25290"/>
                    <a:pt x="46111" y="25290"/>
                    <a:pt x="46202" y="25290"/>
                  </a:cubicBezTo>
                  <a:cubicBezTo>
                    <a:pt x="46263" y="24986"/>
                    <a:pt x="46263" y="24651"/>
                    <a:pt x="46202" y="24317"/>
                  </a:cubicBezTo>
                  <a:cubicBezTo>
                    <a:pt x="46202" y="24317"/>
                    <a:pt x="46141" y="24013"/>
                    <a:pt x="46202" y="23679"/>
                  </a:cubicBezTo>
                  <a:cubicBezTo>
                    <a:pt x="46230" y="23090"/>
                    <a:pt x="46258" y="21391"/>
                    <a:pt x="46215" y="21391"/>
                  </a:cubicBezTo>
                  <a:lnTo>
                    <a:pt x="46215" y="21391"/>
                  </a:lnTo>
                  <a:cubicBezTo>
                    <a:pt x="46211" y="21391"/>
                    <a:pt x="46207" y="21403"/>
                    <a:pt x="46202" y="21430"/>
                  </a:cubicBezTo>
                  <a:lnTo>
                    <a:pt x="46202" y="20791"/>
                  </a:lnTo>
                  <a:cubicBezTo>
                    <a:pt x="46233" y="20153"/>
                    <a:pt x="46233" y="19819"/>
                    <a:pt x="46202" y="19484"/>
                  </a:cubicBezTo>
                  <a:lnTo>
                    <a:pt x="46141" y="19150"/>
                  </a:lnTo>
                  <a:lnTo>
                    <a:pt x="46141" y="19150"/>
                  </a:lnTo>
                  <a:cubicBezTo>
                    <a:pt x="46144" y="19151"/>
                    <a:pt x="46147" y="19152"/>
                    <a:pt x="46149" y="19152"/>
                  </a:cubicBezTo>
                  <a:cubicBezTo>
                    <a:pt x="46205" y="19152"/>
                    <a:pt x="46233" y="18832"/>
                    <a:pt x="46233" y="18512"/>
                  </a:cubicBezTo>
                  <a:cubicBezTo>
                    <a:pt x="46233" y="18208"/>
                    <a:pt x="46233" y="18208"/>
                    <a:pt x="46202" y="18208"/>
                  </a:cubicBezTo>
                  <a:cubicBezTo>
                    <a:pt x="46185" y="18296"/>
                    <a:pt x="46172" y="18333"/>
                    <a:pt x="46163" y="18333"/>
                  </a:cubicBezTo>
                  <a:cubicBezTo>
                    <a:pt x="46141" y="18333"/>
                    <a:pt x="46141" y="18111"/>
                    <a:pt x="46141" y="17873"/>
                  </a:cubicBezTo>
                  <a:cubicBezTo>
                    <a:pt x="46141" y="17539"/>
                    <a:pt x="46202" y="17235"/>
                    <a:pt x="46233" y="17235"/>
                  </a:cubicBezTo>
                  <a:lnTo>
                    <a:pt x="46233" y="16901"/>
                  </a:lnTo>
                  <a:cubicBezTo>
                    <a:pt x="46141" y="16901"/>
                    <a:pt x="46141" y="16597"/>
                    <a:pt x="46202" y="16597"/>
                  </a:cubicBezTo>
                  <a:cubicBezTo>
                    <a:pt x="46233" y="16262"/>
                    <a:pt x="46233" y="15928"/>
                    <a:pt x="46233" y="15624"/>
                  </a:cubicBezTo>
                  <a:cubicBezTo>
                    <a:pt x="46212" y="15624"/>
                    <a:pt x="46219" y="15475"/>
                    <a:pt x="46226" y="15475"/>
                  </a:cubicBezTo>
                  <a:lnTo>
                    <a:pt x="46226" y="15475"/>
                  </a:lnTo>
                  <a:cubicBezTo>
                    <a:pt x="46229" y="15475"/>
                    <a:pt x="46233" y="15513"/>
                    <a:pt x="46233" y="15624"/>
                  </a:cubicBezTo>
                  <a:lnTo>
                    <a:pt x="46263" y="15624"/>
                  </a:lnTo>
                  <a:cubicBezTo>
                    <a:pt x="46293" y="15290"/>
                    <a:pt x="46263" y="15290"/>
                    <a:pt x="46233" y="15290"/>
                  </a:cubicBezTo>
                  <a:lnTo>
                    <a:pt x="46233" y="14651"/>
                  </a:lnTo>
                  <a:cubicBezTo>
                    <a:pt x="46233" y="14414"/>
                    <a:pt x="46233" y="14192"/>
                    <a:pt x="46222" y="14192"/>
                  </a:cubicBezTo>
                  <a:cubicBezTo>
                    <a:pt x="46217" y="14192"/>
                    <a:pt x="46211" y="14229"/>
                    <a:pt x="46202" y="14317"/>
                  </a:cubicBezTo>
                  <a:cubicBezTo>
                    <a:pt x="46141" y="14317"/>
                    <a:pt x="46111" y="14317"/>
                    <a:pt x="46111" y="13983"/>
                  </a:cubicBezTo>
                  <a:lnTo>
                    <a:pt x="46111" y="13983"/>
                  </a:lnTo>
                  <a:cubicBezTo>
                    <a:pt x="46118" y="13990"/>
                    <a:pt x="46127" y="13995"/>
                    <a:pt x="46136" y="13995"/>
                  </a:cubicBezTo>
                  <a:cubicBezTo>
                    <a:pt x="46166" y="13995"/>
                    <a:pt x="46202" y="13936"/>
                    <a:pt x="46202" y="13679"/>
                  </a:cubicBezTo>
                  <a:cubicBezTo>
                    <a:pt x="46202" y="13344"/>
                    <a:pt x="46233" y="13344"/>
                    <a:pt x="46233" y="13344"/>
                  </a:cubicBezTo>
                  <a:cubicBezTo>
                    <a:pt x="46240" y="13382"/>
                    <a:pt x="46245" y="13400"/>
                    <a:pt x="46250" y="13400"/>
                  </a:cubicBezTo>
                  <a:cubicBezTo>
                    <a:pt x="46286" y="13400"/>
                    <a:pt x="46260" y="12364"/>
                    <a:pt x="46233" y="12068"/>
                  </a:cubicBezTo>
                  <a:cubicBezTo>
                    <a:pt x="46141" y="11429"/>
                    <a:pt x="46141" y="11095"/>
                    <a:pt x="46233" y="11095"/>
                  </a:cubicBezTo>
                  <a:cubicBezTo>
                    <a:pt x="46293" y="11095"/>
                    <a:pt x="46233" y="10457"/>
                    <a:pt x="46111" y="10122"/>
                  </a:cubicBezTo>
                  <a:lnTo>
                    <a:pt x="45989" y="9788"/>
                  </a:lnTo>
                  <a:lnTo>
                    <a:pt x="46111" y="9788"/>
                  </a:lnTo>
                  <a:cubicBezTo>
                    <a:pt x="46263" y="9484"/>
                    <a:pt x="46263" y="9484"/>
                    <a:pt x="46202" y="8511"/>
                  </a:cubicBezTo>
                  <a:cubicBezTo>
                    <a:pt x="46172" y="7873"/>
                    <a:pt x="46172" y="7873"/>
                    <a:pt x="46202" y="7873"/>
                  </a:cubicBezTo>
                  <a:cubicBezTo>
                    <a:pt x="46233" y="7873"/>
                    <a:pt x="46233" y="7539"/>
                    <a:pt x="46233" y="6566"/>
                  </a:cubicBezTo>
                  <a:cubicBezTo>
                    <a:pt x="46233" y="5624"/>
                    <a:pt x="46233" y="5289"/>
                    <a:pt x="46202" y="5289"/>
                  </a:cubicBezTo>
                  <a:lnTo>
                    <a:pt x="46202" y="4651"/>
                  </a:lnTo>
                  <a:cubicBezTo>
                    <a:pt x="46252" y="4378"/>
                    <a:pt x="46241" y="3903"/>
                    <a:pt x="46202" y="3903"/>
                  </a:cubicBezTo>
                  <a:cubicBezTo>
                    <a:pt x="46193" y="3903"/>
                    <a:pt x="46183" y="3927"/>
                    <a:pt x="46172" y="3982"/>
                  </a:cubicBezTo>
                  <a:lnTo>
                    <a:pt x="46172" y="3344"/>
                  </a:lnTo>
                  <a:lnTo>
                    <a:pt x="46202" y="3344"/>
                  </a:lnTo>
                  <a:cubicBezTo>
                    <a:pt x="46202" y="3344"/>
                    <a:pt x="46233" y="3192"/>
                    <a:pt x="46233" y="2706"/>
                  </a:cubicBezTo>
                  <a:cubicBezTo>
                    <a:pt x="46233" y="2463"/>
                    <a:pt x="46233" y="2159"/>
                    <a:pt x="46233" y="1733"/>
                  </a:cubicBezTo>
                  <a:lnTo>
                    <a:pt x="46233" y="1004"/>
                  </a:lnTo>
                  <a:lnTo>
                    <a:pt x="46233" y="548"/>
                  </a:lnTo>
                  <a:lnTo>
                    <a:pt x="46233" y="487"/>
                  </a:lnTo>
                  <a:cubicBezTo>
                    <a:pt x="46233" y="477"/>
                    <a:pt x="46236" y="473"/>
                    <a:pt x="46242" y="473"/>
                  </a:cubicBezTo>
                  <a:cubicBezTo>
                    <a:pt x="46253" y="473"/>
                    <a:pt x="46273" y="487"/>
                    <a:pt x="46293" y="487"/>
                  </a:cubicBezTo>
                  <a:lnTo>
                    <a:pt x="46658" y="487"/>
                  </a:lnTo>
                  <a:cubicBezTo>
                    <a:pt x="47388" y="517"/>
                    <a:pt x="47965" y="517"/>
                    <a:pt x="48421" y="548"/>
                  </a:cubicBezTo>
                  <a:cubicBezTo>
                    <a:pt x="48847" y="578"/>
                    <a:pt x="49151" y="578"/>
                    <a:pt x="49394" y="609"/>
                  </a:cubicBezTo>
                  <a:cubicBezTo>
                    <a:pt x="49518" y="617"/>
                    <a:pt x="49614" y="621"/>
                    <a:pt x="49688" y="621"/>
                  </a:cubicBezTo>
                  <a:cubicBezTo>
                    <a:pt x="49865" y="621"/>
                    <a:pt x="49911" y="600"/>
                    <a:pt x="49911" y="578"/>
                  </a:cubicBezTo>
                  <a:cubicBezTo>
                    <a:pt x="50029" y="557"/>
                    <a:pt x="50147" y="547"/>
                    <a:pt x="50250" y="547"/>
                  </a:cubicBezTo>
                  <a:cubicBezTo>
                    <a:pt x="50436" y="547"/>
                    <a:pt x="50568" y="580"/>
                    <a:pt x="50549" y="639"/>
                  </a:cubicBezTo>
                  <a:cubicBezTo>
                    <a:pt x="50549" y="665"/>
                    <a:pt x="50796" y="736"/>
                    <a:pt x="50865" y="736"/>
                  </a:cubicBezTo>
                  <a:cubicBezTo>
                    <a:pt x="50877" y="736"/>
                    <a:pt x="50883" y="734"/>
                    <a:pt x="50883" y="730"/>
                  </a:cubicBezTo>
                  <a:cubicBezTo>
                    <a:pt x="50883" y="730"/>
                    <a:pt x="51521" y="791"/>
                    <a:pt x="51825" y="882"/>
                  </a:cubicBezTo>
                  <a:cubicBezTo>
                    <a:pt x="52312" y="973"/>
                    <a:pt x="52616" y="1034"/>
                    <a:pt x="52829" y="1065"/>
                  </a:cubicBezTo>
                  <a:cubicBezTo>
                    <a:pt x="52920" y="1080"/>
                    <a:pt x="52988" y="1087"/>
                    <a:pt x="53034" y="1087"/>
                  </a:cubicBezTo>
                  <a:cubicBezTo>
                    <a:pt x="53079" y="1087"/>
                    <a:pt x="53102" y="1080"/>
                    <a:pt x="53102" y="1065"/>
                  </a:cubicBezTo>
                  <a:cubicBezTo>
                    <a:pt x="52997" y="1023"/>
                    <a:pt x="52965" y="1006"/>
                    <a:pt x="52981" y="1006"/>
                  </a:cubicBezTo>
                  <a:cubicBezTo>
                    <a:pt x="53012" y="1006"/>
                    <a:pt x="53218" y="1066"/>
                    <a:pt x="53436" y="1125"/>
                  </a:cubicBezTo>
                  <a:cubicBezTo>
                    <a:pt x="53684" y="1199"/>
                    <a:pt x="53931" y="1294"/>
                    <a:pt x="54014" y="1294"/>
                  </a:cubicBezTo>
                  <a:cubicBezTo>
                    <a:pt x="54034" y="1294"/>
                    <a:pt x="54044" y="1289"/>
                    <a:pt x="54044" y="1277"/>
                  </a:cubicBezTo>
                  <a:cubicBezTo>
                    <a:pt x="54379" y="1277"/>
                    <a:pt x="56294" y="1703"/>
                    <a:pt x="56263" y="1794"/>
                  </a:cubicBezTo>
                  <a:cubicBezTo>
                    <a:pt x="56263" y="1794"/>
                    <a:pt x="56324" y="1794"/>
                    <a:pt x="56446" y="1824"/>
                  </a:cubicBezTo>
                  <a:cubicBezTo>
                    <a:pt x="56567" y="1855"/>
                    <a:pt x="56719" y="1916"/>
                    <a:pt x="56871" y="1946"/>
                  </a:cubicBezTo>
                  <a:cubicBezTo>
                    <a:pt x="56873" y="1944"/>
                    <a:pt x="56879" y="1943"/>
                    <a:pt x="56887" y="1943"/>
                  </a:cubicBezTo>
                  <a:cubicBezTo>
                    <a:pt x="56992" y="1943"/>
                    <a:pt x="57555" y="2111"/>
                    <a:pt x="58117" y="2280"/>
                  </a:cubicBezTo>
                  <a:cubicBezTo>
                    <a:pt x="58756" y="2463"/>
                    <a:pt x="59060" y="2584"/>
                    <a:pt x="59029" y="2615"/>
                  </a:cubicBezTo>
                  <a:cubicBezTo>
                    <a:pt x="58966" y="2602"/>
                    <a:pt x="58929" y="2596"/>
                    <a:pt x="58916" y="2596"/>
                  </a:cubicBezTo>
                  <a:cubicBezTo>
                    <a:pt x="58865" y="2596"/>
                    <a:pt x="59156" y="2683"/>
                    <a:pt x="59637" y="2827"/>
                  </a:cubicBezTo>
                  <a:cubicBezTo>
                    <a:pt x="59789" y="2888"/>
                    <a:pt x="59971" y="2919"/>
                    <a:pt x="60123" y="2949"/>
                  </a:cubicBezTo>
                  <a:cubicBezTo>
                    <a:pt x="60275" y="2979"/>
                    <a:pt x="60427" y="3040"/>
                    <a:pt x="60579" y="3101"/>
                  </a:cubicBezTo>
                  <a:cubicBezTo>
                    <a:pt x="60585" y="3096"/>
                    <a:pt x="60598" y="3093"/>
                    <a:pt x="60618" y="3093"/>
                  </a:cubicBezTo>
                  <a:cubicBezTo>
                    <a:pt x="60714" y="3093"/>
                    <a:pt x="60966" y="3152"/>
                    <a:pt x="61218" y="3253"/>
                  </a:cubicBezTo>
                  <a:lnTo>
                    <a:pt x="61218" y="3283"/>
                  </a:lnTo>
                  <a:cubicBezTo>
                    <a:pt x="61187" y="3314"/>
                    <a:pt x="61187" y="3375"/>
                    <a:pt x="61187" y="3375"/>
                  </a:cubicBezTo>
                  <a:cubicBezTo>
                    <a:pt x="61432" y="3456"/>
                    <a:pt x="61700" y="3562"/>
                    <a:pt x="61776" y="3562"/>
                  </a:cubicBezTo>
                  <a:cubicBezTo>
                    <a:pt x="61786" y="3562"/>
                    <a:pt x="61792" y="3560"/>
                    <a:pt x="61795" y="3557"/>
                  </a:cubicBezTo>
                  <a:cubicBezTo>
                    <a:pt x="62069" y="3709"/>
                    <a:pt x="62373" y="3861"/>
                    <a:pt x="62950" y="4134"/>
                  </a:cubicBezTo>
                  <a:cubicBezTo>
                    <a:pt x="63254" y="4256"/>
                    <a:pt x="63528" y="4378"/>
                    <a:pt x="63801" y="4499"/>
                  </a:cubicBezTo>
                  <a:cubicBezTo>
                    <a:pt x="64045" y="4621"/>
                    <a:pt x="64288" y="4742"/>
                    <a:pt x="64440" y="4803"/>
                  </a:cubicBezTo>
                  <a:cubicBezTo>
                    <a:pt x="64561" y="4894"/>
                    <a:pt x="65048" y="5168"/>
                    <a:pt x="65534" y="5441"/>
                  </a:cubicBezTo>
                  <a:cubicBezTo>
                    <a:pt x="66020" y="5715"/>
                    <a:pt x="66537" y="5989"/>
                    <a:pt x="66689" y="6019"/>
                  </a:cubicBezTo>
                  <a:cubicBezTo>
                    <a:pt x="66692" y="6016"/>
                    <a:pt x="66696" y="6015"/>
                    <a:pt x="66702" y="6015"/>
                  </a:cubicBezTo>
                  <a:cubicBezTo>
                    <a:pt x="66766" y="6015"/>
                    <a:pt x="67016" y="6159"/>
                    <a:pt x="67266" y="6353"/>
                  </a:cubicBezTo>
                  <a:cubicBezTo>
                    <a:pt x="67510" y="6566"/>
                    <a:pt x="67510" y="6566"/>
                    <a:pt x="67783" y="6718"/>
                  </a:cubicBezTo>
                  <a:cubicBezTo>
                    <a:pt x="68087" y="6840"/>
                    <a:pt x="68330" y="7052"/>
                    <a:pt x="68573" y="7265"/>
                  </a:cubicBezTo>
                  <a:cubicBezTo>
                    <a:pt x="68817" y="7478"/>
                    <a:pt x="69060" y="7691"/>
                    <a:pt x="69364" y="7843"/>
                  </a:cubicBezTo>
                  <a:cubicBezTo>
                    <a:pt x="69911" y="8177"/>
                    <a:pt x="70428" y="8542"/>
                    <a:pt x="70671" y="8755"/>
                  </a:cubicBezTo>
                  <a:cubicBezTo>
                    <a:pt x="71068" y="9019"/>
                    <a:pt x="71305" y="9204"/>
                    <a:pt x="71324" y="9204"/>
                  </a:cubicBezTo>
                  <a:cubicBezTo>
                    <a:pt x="71331" y="9204"/>
                    <a:pt x="71307" y="9178"/>
                    <a:pt x="71248" y="9119"/>
                  </a:cubicBezTo>
                  <a:cubicBezTo>
                    <a:pt x="71251" y="9117"/>
                    <a:pt x="71256" y="9115"/>
                    <a:pt x="71262" y="9115"/>
                  </a:cubicBezTo>
                  <a:cubicBezTo>
                    <a:pt x="71326" y="9115"/>
                    <a:pt x="71552" y="9241"/>
                    <a:pt x="71552" y="9241"/>
                  </a:cubicBezTo>
                  <a:cubicBezTo>
                    <a:pt x="71882" y="9479"/>
                    <a:pt x="72002" y="9585"/>
                    <a:pt x="71985" y="9585"/>
                  </a:cubicBezTo>
                  <a:cubicBezTo>
                    <a:pt x="71975" y="9585"/>
                    <a:pt x="71904" y="9538"/>
                    <a:pt x="71795" y="9454"/>
                  </a:cubicBezTo>
                  <a:cubicBezTo>
                    <a:pt x="71585" y="9305"/>
                    <a:pt x="71501" y="9247"/>
                    <a:pt x="71491" y="9247"/>
                  </a:cubicBezTo>
                  <a:lnTo>
                    <a:pt x="71491" y="9247"/>
                  </a:lnTo>
                  <a:cubicBezTo>
                    <a:pt x="71477" y="9247"/>
                    <a:pt x="71621" y="9370"/>
                    <a:pt x="71765" y="9514"/>
                  </a:cubicBezTo>
                  <a:cubicBezTo>
                    <a:pt x="71978" y="9727"/>
                    <a:pt x="72464" y="10153"/>
                    <a:pt x="72707" y="10366"/>
                  </a:cubicBezTo>
                  <a:cubicBezTo>
                    <a:pt x="72950" y="10578"/>
                    <a:pt x="73437" y="11004"/>
                    <a:pt x="73680" y="11247"/>
                  </a:cubicBezTo>
                  <a:cubicBezTo>
                    <a:pt x="74308" y="11904"/>
                    <a:pt x="74534" y="12131"/>
                    <a:pt x="74584" y="12131"/>
                  </a:cubicBezTo>
                  <a:cubicBezTo>
                    <a:pt x="74587" y="12131"/>
                    <a:pt x="74590" y="12130"/>
                    <a:pt x="74592" y="12128"/>
                  </a:cubicBezTo>
                  <a:cubicBezTo>
                    <a:pt x="74605" y="12116"/>
                    <a:pt x="74615" y="12106"/>
                    <a:pt x="74622" y="12098"/>
                  </a:cubicBezTo>
                  <a:lnTo>
                    <a:pt x="74622" y="12098"/>
                  </a:lnTo>
                  <a:cubicBezTo>
                    <a:pt x="74744" y="12220"/>
                    <a:pt x="75382" y="12949"/>
                    <a:pt x="76051" y="13648"/>
                  </a:cubicBezTo>
                  <a:cubicBezTo>
                    <a:pt x="76689" y="14378"/>
                    <a:pt x="77327" y="15107"/>
                    <a:pt x="77449" y="15198"/>
                  </a:cubicBezTo>
                  <a:lnTo>
                    <a:pt x="77419" y="15229"/>
                  </a:lnTo>
                  <a:cubicBezTo>
                    <a:pt x="77388" y="15259"/>
                    <a:pt x="77601" y="15502"/>
                    <a:pt x="77996" y="16019"/>
                  </a:cubicBezTo>
                  <a:cubicBezTo>
                    <a:pt x="78087" y="16141"/>
                    <a:pt x="78361" y="16445"/>
                    <a:pt x="78665" y="16840"/>
                  </a:cubicBezTo>
                  <a:cubicBezTo>
                    <a:pt x="78938" y="17235"/>
                    <a:pt x="79273" y="17691"/>
                    <a:pt x="79546" y="18086"/>
                  </a:cubicBezTo>
                  <a:cubicBezTo>
                    <a:pt x="79911" y="18603"/>
                    <a:pt x="80215" y="19089"/>
                    <a:pt x="80458" y="19423"/>
                  </a:cubicBezTo>
                  <a:cubicBezTo>
                    <a:pt x="80671" y="19758"/>
                    <a:pt x="80793" y="19971"/>
                    <a:pt x="80823" y="19971"/>
                  </a:cubicBezTo>
                  <a:cubicBezTo>
                    <a:pt x="80975" y="20244"/>
                    <a:pt x="80975" y="20244"/>
                    <a:pt x="80945" y="20244"/>
                  </a:cubicBezTo>
                  <a:cubicBezTo>
                    <a:pt x="80895" y="20178"/>
                    <a:pt x="80870" y="20150"/>
                    <a:pt x="80863" y="20150"/>
                  </a:cubicBezTo>
                  <a:lnTo>
                    <a:pt x="80863" y="20150"/>
                  </a:lnTo>
                  <a:cubicBezTo>
                    <a:pt x="80845" y="20150"/>
                    <a:pt x="80956" y="20349"/>
                    <a:pt x="81066" y="20548"/>
                  </a:cubicBezTo>
                  <a:cubicBezTo>
                    <a:pt x="81180" y="20753"/>
                    <a:pt x="81243" y="20805"/>
                    <a:pt x="81280" y="20805"/>
                  </a:cubicBezTo>
                  <a:cubicBezTo>
                    <a:pt x="81292" y="20805"/>
                    <a:pt x="81302" y="20799"/>
                    <a:pt x="81309" y="20791"/>
                  </a:cubicBezTo>
                  <a:cubicBezTo>
                    <a:pt x="81340" y="20791"/>
                    <a:pt x="81492" y="21065"/>
                    <a:pt x="81796" y="21642"/>
                  </a:cubicBezTo>
                  <a:cubicBezTo>
                    <a:pt x="82039" y="22250"/>
                    <a:pt x="82647" y="23375"/>
                    <a:pt x="82920" y="23952"/>
                  </a:cubicBezTo>
                  <a:cubicBezTo>
                    <a:pt x="83072" y="24256"/>
                    <a:pt x="83194" y="24560"/>
                    <a:pt x="83163" y="24560"/>
                  </a:cubicBezTo>
                  <a:cubicBezTo>
                    <a:pt x="83194" y="24712"/>
                    <a:pt x="83285" y="24955"/>
                    <a:pt x="83407" y="25199"/>
                  </a:cubicBezTo>
                  <a:cubicBezTo>
                    <a:pt x="83498" y="25472"/>
                    <a:pt x="83619" y="25776"/>
                    <a:pt x="83771" y="26050"/>
                  </a:cubicBezTo>
                  <a:cubicBezTo>
                    <a:pt x="83893" y="26354"/>
                    <a:pt x="83893" y="26354"/>
                    <a:pt x="83863" y="26354"/>
                  </a:cubicBezTo>
                  <a:cubicBezTo>
                    <a:pt x="83923" y="26688"/>
                    <a:pt x="83893" y="26688"/>
                    <a:pt x="84075" y="26962"/>
                  </a:cubicBezTo>
                  <a:cubicBezTo>
                    <a:pt x="84318" y="27569"/>
                    <a:pt x="84653" y="28481"/>
                    <a:pt x="84805" y="29120"/>
                  </a:cubicBezTo>
                  <a:cubicBezTo>
                    <a:pt x="84896" y="29424"/>
                    <a:pt x="84987" y="29728"/>
                    <a:pt x="85018" y="29728"/>
                  </a:cubicBezTo>
                  <a:lnTo>
                    <a:pt x="85048" y="29728"/>
                  </a:lnTo>
                  <a:cubicBezTo>
                    <a:pt x="85048" y="30031"/>
                    <a:pt x="85048" y="30031"/>
                    <a:pt x="85230" y="30335"/>
                  </a:cubicBezTo>
                  <a:cubicBezTo>
                    <a:pt x="85261" y="30335"/>
                    <a:pt x="85352" y="30639"/>
                    <a:pt x="85322" y="30639"/>
                  </a:cubicBezTo>
                  <a:cubicBezTo>
                    <a:pt x="85352" y="30974"/>
                    <a:pt x="85413" y="31278"/>
                    <a:pt x="85413" y="31278"/>
                  </a:cubicBezTo>
                  <a:cubicBezTo>
                    <a:pt x="85474" y="31430"/>
                    <a:pt x="85565" y="31916"/>
                    <a:pt x="85717" y="32524"/>
                  </a:cubicBezTo>
                  <a:cubicBezTo>
                    <a:pt x="85869" y="33162"/>
                    <a:pt x="86021" y="33953"/>
                    <a:pt x="86142" y="34773"/>
                  </a:cubicBezTo>
                  <a:cubicBezTo>
                    <a:pt x="86233" y="35412"/>
                    <a:pt x="86294" y="35928"/>
                    <a:pt x="86355" y="36384"/>
                  </a:cubicBezTo>
                  <a:cubicBezTo>
                    <a:pt x="86416" y="36840"/>
                    <a:pt x="86416" y="37205"/>
                    <a:pt x="86446" y="37478"/>
                  </a:cubicBezTo>
                  <a:cubicBezTo>
                    <a:pt x="86507" y="38056"/>
                    <a:pt x="86537" y="38299"/>
                    <a:pt x="86537" y="38299"/>
                  </a:cubicBezTo>
                  <a:cubicBezTo>
                    <a:pt x="86598" y="38603"/>
                    <a:pt x="86629" y="38603"/>
                    <a:pt x="86598" y="38937"/>
                  </a:cubicBezTo>
                  <a:cubicBezTo>
                    <a:pt x="86568" y="39272"/>
                    <a:pt x="86568" y="39576"/>
                    <a:pt x="86568" y="39910"/>
                  </a:cubicBezTo>
                  <a:cubicBezTo>
                    <a:pt x="86568" y="40244"/>
                    <a:pt x="86598" y="40548"/>
                    <a:pt x="86537" y="40548"/>
                  </a:cubicBezTo>
                  <a:cubicBezTo>
                    <a:pt x="86598" y="40883"/>
                    <a:pt x="86598" y="40883"/>
                    <a:pt x="86598" y="41187"/>
                  </a:cubicBezTo>
                  <a:cubicBezTo>
                    <a:pt x="86537" y="41187"/>
                    <a:pt x="86537" y="41521"/>
                    <a:pt x="86568" y="41855"/>
                  </a:cubicBezTo>
                  <a:cubicBezTo>
                    <a:pt x="86614" y="42112"/>
                    <a:pt x="86625" y="42172"/>
                    <a:pt x="86600" y="42172"/>
                  </a:cubicBezTo>
                  <a:cubicBezTo>
                    <a:pt x="86593" y="42172"/>
                    <a:pt x="86582" y="42166"/>
                    <a:pt x="86568" y="42159"/>
                  </a:cubicBezTo>
                  <a:cubicBezTo>
                    <a:pt x="86542" y="42159"/>
                    <a:pt x="86472" y="42868"/>
                    <a:pt x="86489" y="42868"/>
                  </a:cubicBezTo>
                  <a:cubicBezTo>
                    <a:pt x="86492" y="42868"/>
                    <a:pt x="86498" y="42847"/>
                    <a:pt x="86507" y="42798"/>
                  </a:cubicBezTo>
                  <a:cubicBezTo>
                    <a:pt x="86537" y="42828"/>
                    <a:pt x="86507" y="43466"/>
                    <a:pt x="86507" y="43801"/>
                  </a:cubicBezTo>
                  <a:cubicBezTo>
                    <a:pt x="86477" y="44105"/>
                    <a:pt x="86446" y="44439"/>
                    <a:pt x="86416" y="44439"/>
                  </a:cubicBezTo>
                  <a:cubicBezTo>
                    <a:pt x="86385" y="44743"/>
                    <a:pt x="86203" y="46354"/>
                    <a:pt x="86203" y="46688"/>
                  </a:cubicBezTo>
                  <a:cubicBezTo>
                    <a:pt x="86232" y="46688"/>
                    <a:pt x="86206" y="46994"/>
                    <a:pt x="86150" y="46994"/>
                  </a:cubicBezTo>
                  <a:cubicBezTo>
                    <a:pt x="86147" y="46994"/>
                    <a:pt x="86145" y="46994"/>
                    <a:pt x="86142" y="46992"/>
                  </a:cubicBezTo>
                  <a:cubicBezTo>
                    <a:pt x="86112" y="46992"/>
                    <a:pt x="86051" y="47296"/>
                    <a:pt x="85990" y="47631"/>
                  </a:cubicBezTo>
                  <a:cubicBezTo>
                    <a:pt x="85990" y="47913"/>
                    <a:pt x="85947" y="47935"/>
                    <a:pt x="85915" y="47935"/>
                  </a:cubicBezTo>
                  <a:cubicBezTo>
                    <a:pt x="85909" y="47935"/>
                    <a:pt x="85904" y="47934"/>
                    <a:pt x="85899" y="47934"/>
                  </a:cubicBezTo>
                  <a:cubicBezTo>
                    <a:pt x="85907" y="47844"/>
                    <a:pt x="85909" y="47803"/>
                    <a:pt x="85904" y="47803"/>
                  </a:cubicBezTo>
                  <a:lnTo>
                    <a:pt x="85904" y="47803"/>
                  </a:lnTo>
                  <a:cubicBezTo>
                    <a:pt x="85892" y="47803"/>
                    <a:pt x="85836" y="48107"/>
                    <a:pt x="85747" y="48573"/>
                  </a:cubicBezTo>
                  <a:cubicBezTo>
                    <a:pt x="85747" y="48725"/>
                    <a:pt x="85656" y="49120"/>
                    <a:pt x="85565" y="49606"/>
                  </a:cubicBezTo>
                  <a:cubicBezTo>
                    <a:pt x="85443" y="50062"/>
                    <a:pt x="85352" y="50609"/>
                    <a:pt x="85200" y="51096"/>
                  </a:cubicBezTo>
                  <a:cubicBezTo>
                    <a:pt x="84987" y="51856"/>
                    <a:pt x="84866" y="52311"/>
                    <a:pt x="84774" y="52676"/>
                  </a:cubicBezTo>
                  <a:cubicBezTo>
                    <a:pt x="84683" y="53041"/>
                    <a:pt x="84622" y="53284"/>
                    <a:pt x="84562" y="53588"/>
                  </a:cubicBezTo>
                  <a:lnTo>
                    <a:pt x="84531" y="53922"/>
                  </a:lnTo>
                  <a:lnTo>
                    <a:pt x="84440" y="53892"/>
                  </a:lnTo>
                  <a:cubicBezTo>
                    <a:pt x="84410" y="53892"/>
                    <a:pt x="84227" y="54166"/>
                    <a:pt x="84227" y="54166"/>
                  </a:cubicBezTo>
                  <a:cubicBezTo>
                    <a:pt x="84136" y="54470"/>
                    <a:pt x="84166" y="54470"/>
                    <a:pt x="84197" y="54500"/>
                  </a:cubicBezTo>
                  <a:cubicBezTo>
                    <a:pt x="84258" y="54500"/>
                    <a:pt x="84136" y="54804"/>
                    <a:pt x="83863" y="55412"/>
                  </a:cubicBezTo>
                  <a:cubicBezTo>
                    <a:pt x="83589" y="55989"/>
                    <a:pt x="83467" y="56293"/>
                    <a:pt x="83376" y="56597"/>
                  </a:cubicBezTo>
                  <a:cubicBezTo>
                    <a:pt x="83255" y="56901"/>
                    <a:pt x="83103" y="57205"/>
                    <a:pt x="82951" y="57479"/>
                  </a:cubicBezTo>
                  <a:cubicBezTo>
                    <a:pt x="82799" y="57752"/>
                    <a:pt x="82799" y="57752"/>
                    <a:pt x="82829" y="57783"/>
                  </a:cubicBezTo>
                  <a:cubicBezTo>
                    <a:pt x="82859" y="57783"/>
                    <a:pt x="82738" y="58087"/>
                    <a:pt x="82556" y="58360"/>
                  </a:cubicBezTo>
                  <a:cubicBezTo>
                    <a:pt x="82343" y="58603"/>
                    <a:pt x="81917" y="59485"/>
                    <a:pt x="81948" y="59485"/>
                  </a:cubicBezTo>
                  <a:cubicBezTo>
                    <a:pt x="81978" y="59515"/>
                    <a:pt x="81826" y="59819"/>
                    <a:pt x="81674" y="60093"/>
                  </a:cubicBezTo>
                  <a:cubicBezTo>
                    <a:pt x="81522" y="60366"/>
                    <a:pt x="81340" y="60640"/>
                    <a:pt x="81218" y="60944"/>
                  </a:cubicBezTo>
                  <a:cubicBezTo>
                    <a:pt x="81066" y="61217"/>
                    <a:pt x="80914" y="61521"/>
                    <a:pt x="80914" y="61521"/>
                  </a:cubicBezTo>
                  <a:cubicBezTo>
                    <a:pt x="80864" y="61597"/>
                    <a:pt x="80839" y="61629"/>
                    <a:pt x="80832" y="61629"/>
                  </a:cubicBezTo>
                  <a:cubicBezTo>
                    <a:pt x="80816" y="61629"/>
                    <a:pt x="80926" y="61415"/>
                    <a:pt x="81036" y="61217"/>
                  </a:cubicBezTo>
                  <a:lnTo>
                    <a:pt x="81036" y="61217"/>
                  </a:lnTo>
                  <a:lnTo>
                    <a:pt x="80823" y="61461"/>
                  </a:lnTo>
                  <a:cubicBezTo>
                    <a:pt x="80489" y="62038"/>
                    <a:pt x="80306" y="62281"/>
                    <a:pt x="80185" y="62585"/>
                  </a:cubicBezTo>
                  <a:cubicBezTo>
                    <a:pt x="80092" y="62816"/>
                    <a:pt x="80070" y="62872"/>
                    <a:pt x="80038" y="62872"/>
                  </a:cubicBezTo>
                  <a:cubicBezTo>
                    <a:pt x="80028" y="62872"/>
                    <a:pt x="80017" y="62866"/>
                    <a:pt x="80002" y="62859"/>
                  </a:cubicBezTo>
                  <a:cubicBezTo>
                    <a:pt x="80001" y="62857"/>
                    <a:pt x="79998" y="62856"/>
                    <a:pt x="79995" y="62856"/>
                  </a:cubicBezTo>
                  <a:cubicBezTo>
                    <a:pt x="79948" y="62856"/>
                    <a:pt x="79750" y="63089"/>
                    <a:pt x="79607" y="63375"/>
                  </a:cubicBezTo>
                  <a:cubicBezTo>
                    <a:pt x="79492" y="63662"/>
                    <a:pt x="79297" y="63895"/>
                    <a:pt x="79249" y="63895"/>
                  </a:cubicBezTo>
                  <a:cubicBezTo>
                    <a:pt x="79246" y="63895"/>
                    <a:pt x="79244" y="63894"/>
                    <a:pt x="79242" y="63892"/>
                  </a:cubicBezTo>
                  <a:cubicBezTo>
                    <a:pt x="79284" y="63787"/>
                    <a:pt x="79312" y="63719"/>
                    <a:pt x="79302" y="63719"/>
                  </a:cubicBezTo>
                  <a:lnTo>
                    <a:pt x="79302" y="63719"/>
                  </a:lnTo>
                  <a:cubicBezTo>
                    <a:pt x="79284" y="63719"/>
                    <a:pt x="79133" y="63966"/>
                    <a:pt x="78695" y="64682"/>
                  </a:cubicBezTo>
                  <a:cubicBezTo>
                    <a:pt x="78513" y="64956"/>
                    <a:pt x="78209" y="65321"/>
                    <a:pt x="77875" y="65746"/>
                  </a:cubicBezTo>
                  <a:cubicBezTo>
                    <a:pt x="77723" y="65959"/>
                    <a:pt x="77571" y="66172"/>
                    <a:pt x="77388" y="66385"/>
                  </a:cubicBezTo>
                  <a:cubicBezTo>
                    <a:pt x="77206" y="66597"/>
                    <a:pt x="77054" y="66780"/>
                    <a:pt x="76902" y="66993"/>
                  </a:cubicBezTo>
                  <a:cubicBezTo>
                    <a:pt x="76051" y="67965"/>
                    <a:pt x="75595" y="68421"/>
                    <a:pt x="75352" y="68634"/>
                  </a:cubicBezTo>
                  <a:cubicBezTo>
                    <a:pt x="75344" y="68626"/>
                    <a:pt x="75334" y="68623"/>
                    <a:pt x="75323" y="68623"/>
                  </a:cubicBezTo>
                  <a:lnTo>
                    <a:pt x="75323" y="68623"/>
                  </a:lnTo>
                  <a:cubicBezTo>
                    <a:pt x="75305" y="68699"/>
                    <a:pt x="75092" y="68981"/>
                    <a:pt x="74470" y="69576"/>
                  </a:cubicBezTo>
                  <a:cubicBezTo>
                    <a:pt x="73741" y="70214"/>
                    <a:pt x="73285" y="70701"/>
                    <a:pt x="73072" y="70914"/>
                  </a:cubicBezTo>
                  <a:cubicBezTo>
                    <a:pt x="73194" y="70822"/>
                    <a:pt x="73315" y="70701"/>
                    <a:pt x="73406" y="70640"/>
                  </a:cubicBezTo>
                  <a:cubicBezTo>
                    <a:pt x="73498" y="70549"/>
                    <a:pt x="73558" y="70488"/>
                    <a:pt x="73558" y="70488"/>
                  </a:cubicBezTo>
                  <a:lnTo>
                    <a:pt x="73558" y="70488"/>
                  </a:lnTo>
                  <a:cubicBezTo>
                    <a:pt x="73619" y="70549"/>
                    <a:pt x="73376" y="70762"/>
                    <a:pt x="72859" y="71157"/>
                  </a:cubicBezTo>
                  <a:cubicBezTo>
                    <a:pt x="72702" y="71294"/>
                    <a:pt x="72634" y="71330"/>
                    <a:pt x="72597" y="71330"/>
                  </a:cubicBezTo>
                  <a:cubicBezTo>
                    <a:pt x="72577" y="71330"/>
                    <a:pt x="72566" y="71319"/>
                    <a:pt x="72555" y="71309"/>
                  </a:cubicBezTo>
                  <a:cubicBezTo>
                    <a:pt x="72553" y="71306"/>
                    <a:pt x="72550" y="71305"/>
                    <a:pt x="72545" y="71305"/>
                  </a:cubicBezTo>
                  <a:cubicBezTo>
                    <a:pt x="72489" y="71305"/>
                    <a:pt x="72264" y="71476"/>
                    <a:pt x="72039" y="71673"/>
                  </a:cubicBezTo>
                  <a:cubicBezTo>
                    <a:pt x="71858" y="71831"/>
                    <a:pt x="71661" y="71973"/>
                    <a:pt x="71683" y="71973"/>
                  </a:cubicBezTo>
                  <a:cubicBezTo>
                    <a:pt x="71691" y="71973"/>
                    <a:pt x="71725" y="71956"/>
                    <a:pt x="71795" y="71917"/>
                  </a:cubicBezTo>
                  <a:lnTo>
                    <a:pt x="71795" y="71917"/>
                  </a:lnTo>
                  <a:cubicBezTo>
                    <a:pt x="71826" y="71947"/>
                    <a:pt x="71826" y="71947"/>
                    <a:pt x="71583" y="72160"/>
                  </a:cubicBezTo>
                  <a:cubicBezTo>
                    <a:pt x="71309" y="72342"/>
                    <a:pt x="71066" y="72555"/>
                    <a:pt x="70823" y="72768"/>
                  </a:cubicBezTo>
                  <a:cubicBezTo>
                    <a:pt x="70853" y="72798"/>
                    <a:pt x="70610" y="73011"/>
                    <a:pt x="70336" y="73193"/>
                  </a:cubicBezTo>
                  <a:cubicBezTo>
                    <a:pt x="70063" y="73345"/>
                    <a:pt x="69516" y="73740"/>
                    <a:pt x="69516" y="73740"/>
                  </a:cubicBezTo>
                  <a:lnTo>
                    <a:pt x="69516" y="73710"/>
                  </a:lnTo>
                  <a:cubicBezTo>
                    <a:pt x="69511" y="73701"/>
                    <a:pt x="69502" y="73698"/>
                    <a:pt x="69489" y="73698"/>
                  </a:cubicBezTo>
                  <a:cubicBezTo>
                    <a:pt x="69413" y="73698"/>
                    <a:pt x="69212" y="73832"/>
                    <a:pt x="69212" y="73832"/>
                  </a:cubicBezTo>
                  <a:cubicBezTo>
                    <a:pt x="68938" y="74014"/>
                    <a:pt x="68969" y="74044"/>
                    <a:pt x="68969" y="74044"/>
                  </a:cubicBezTo>
                  <a:cubicBezTo>
                    <a:pt x="68969" y="74044"/>
                    <a:pt x="68877" y="74135"/>
                    <a:pt x="68695" y="74227"/>
                  </a:cubicBezTo>
                  <a:cubicBezTo>
                    <a:pt x="68513" y="74348"/>
                    <a:pt x="68239" y="74531"/>
                    <a:pt x="67935" y="74713"/>
                  </a:cubicBezTo>
                  <a:cubicBezTo>
                    <a:pt x="67327" y="75139"/>
                    <a:pt x="66476" y="75625"/>
                    <a:pt x="65564" y="76142"/>
                  </a:cubicBezTo>
                  <a:cubicBezTo>
                    <a:pt x="64652" y="76628"/>
                    <a:pt x="63710" y="77145"/>
                    <a:pt x="62920" y="77479"/>
                  </a:cubicBezTo>
                  <a:cubicBezTo>
                    <a:pt x="62525" y="77631"/>
                    <a:pt x="62190" y="77813"/>
                    <a:pt x="61917" y="77935"/>
                  </a:cubicBezTo>
                  <a:cubicBezTo>
                    <a:pt x="61613" y="78026"/>
                    <a:pt x="61400" y="78117"/>
                    <a:pt x="61309" y="78148"/>
                  </a:cubicBezTo>
                  <a:cubicBezTo>
                    <a:pt x="60739" y="78338"/>
                    <a:pt x="59976" y="78648"/>
                    <a:pt x="60034" y="78648"/>
                  </a:cubicBezTo>
                  <a:cubicBezTo>
                    <a:pt x="60041" y="78648"/>
                    <a:pt x="60060" y="78644"/>
                    <a:pt x="60093" y="78634"/>
                  </a:cubicBezTo>
                  <a:lnTo>
                    <a:pt x="60093" y="78634"/>
                  </a:lnTo>
                  <a:cubicBezTo>
                    <a:pt x="60093" y="78634"/>
                    <a:pt x="60002" y="78695"/>
                    <a:pt x="59820" y="78756"/>
                  </a:cubicBezTo>
                  <a:cubicBezTo>
                    <a:pt x="59668" y="78816"/>
                    <a:pt x="59424" y="78877"/>
                    <a:pt x="59090" y="78999"/>
                  </a:cubicBezTo>
                  <a:cubicBezTo>
                    <a:pt x="58786" y="79090"/>
                    <a:pt x="58452" y="79242"/>
                    <a:pt x="58026" y="79364"/>
                  </a:cubicBezTo>
                  <a:cubicBezTo>
                    <a:pt x="57631" y="79485"/>
                    <a:pt x="57175" y="79607"/>
                    <a:pt x="56719" y="79728"/>
                  </a:cubicBezTo>
                  <a:cubicBezTo>
                    <a:pt x="56172" y="79880"/>
                    <a:pt x="55655" y="79971"/>
                    <a:pt x="55199" y="80093"/>
                  </a:cubicBezTo>
                  <a:cubicBezTo>
                    <a:pt x="54743" y="80215"/>
                    <a:pt x="54318" y="80306"/>
                    <a:pt x="53984" y="80367"/>
                  </a:cubicBezTo>
                  <a:cubicBezTo>
                    <a:pt x="53649" y="80427"/>
                    <a:pt x="53376" y="80488"/>
                    <a:pt x="53193" y="80519"/>
                  </a:cubicBezTo>
                  <a:cubicBezTo>
                    <a:pt x="53011" y="80549"/>
                    <a:pt x="52920" y="80579"/>
                    <a:pt x="52920" y="80579"/>
                  </a:cubicBezTo>
                  <a:cubicBezTo>
                    <a:pt x="52920" y="80579"/>
                    <a:pt x="52829" y="80610"/>
                    <a:pt x="52677" y="80610"/>
                  </a:cubicBezTo>
                  <a:cubicBezTo>
                    <a:pt x="52525" y="80671"/>
                    <a:pt x="52281" y="80701"/>
                    <a:pt x="51947" y="80731"/>
                  </a:cubicBezTo>
                  <a:cubicBezTo>
                    <a:pt x="51309" y="80792"/>
                    <a:pt x="50670" y="80944"/>
                    <a:pt x="50366" y="80974"/>
                  </a:cubicBezTo>
                  <a:cubicBezTo>
                    <a:pt x="50183" y="81008"/>
                    <a:pt x="50000" y="81032"/>
                    <a:pt x="49927" y="81032"/>
                  </a:cubicBezTo>
                  <a:cubicBezTo>
                    <a:pt x="49867" y="81032"/>
                    <a:pt x="49881" y="81016"/>
                    <a:pt x="50032" y="80974"/>
                  </a:cubicBezTo>
                  <a:cubicBezTo>
                    <a:pt x="50032" y="80953"/>
                    <a:pt x="50032" y="80931"/>
                    <a:pt x="49914" y="80931"/>
                  </a:cubicBezTo>
                  <a:cubicBezTo>
                    <a:pt x="49865" y="80931"/>
                    <a:pt x="49796" y="80935"/>
                    <a:pt x="49698" y="80944"/>
                  </a:cubicBezTo>
                  <a:cubicBezTo>
                    <a:pt x="49059" y="80974"/>
                    <a:pt x="49059" y="81035"/>
                    <a:pt x="49059" y="81066"/>
                  </a:cubicBezTo>
                  <a:cubicBezTo>
                    <a:pt x="49059" y="81096"/>
                    <a:pt x="48725" y="81126"/>
                    <a:pt x="48725" y="81126"/>
                  </a:cubicBezTo>
                  <a:cubicBezTo>
                    <a:pt x="48599" y="81139"/>
                    <a:pt x="48525" y="81146"/>
                    <a:pt x="48482" y="81146"/>
                  </a:cubicBezTo>
                  <a:cubicBezTo>
                    <a:pt x="48421" y="81146"/>
                    <a:pt x="48421" y="81132"/>
                    <a:pt x="48421" y="81096"/>
                  </a:cubicBezTo>
                  <a:lnTo>
                    <a:pt x="48421" y="81035"/>
                  </a:lnTo>
                  <a:lnTo>
                    <a:pt x="48087" y="81035"/>
                  </a:lnTo>
                  <a:cubicBezTo>
                    <a:pt x="48087" y="81096"/>
                    <a:pt x="47752" y="81096"/>
                    <a:pt x="47752" y="81096"/>
                  </a:cubicBezTo>
                  <a:cubicBezTo>
                    <a:pt x="47448" y="81096"/>
                    <a:pt x="47448" y="81096"/>
                    <a:pt x="47448" y="81035"/>
                  </a:cubicBezTo>
                  <a:cubicBezTo>
                    <a:pt x="47448" y="80990"/>
                    <a:pt x="47365" y="80967"/>
                    <a:pt x="47243" y="80967"/>
                  </a:cubicBezTo>
                  <a:cubicBezTo>
                    <a:pt x="47122" y="80967"/>
                    <a:pt x="46962" y="80990"/>
                    <a:pt x="46810" y="81035"/>
                  </a:cubicBezTo>
                  <a:lnTo>
                    <a:pt x="46141" y="81096"/>
                  </a:lnTo>
                  <a:cubicBezTo>
                    <a:pt x="46045" y="81067"/>
                    <a:pt x="45912" y="81057"/>
                    <a:pt x="45766" y="81057"/>
                  </a:cubicBezTo>
                  <a:cubicBezTo>
                    <a:pt x="45450" y="81057"/>
                    <a:pt x="45072" y="81106"/>
                    <a:pt x="44865" y="81126"/>
                  </a:cubicBezTo>
                  <a:cubicBezTo>
                    <a:pt x="44698" y="81081"/>
                    <a:pt x="44538" y="81058"/>
                    <a:pt x="44379" y="81058"/>
                  </a:cubicBezTo>
                  <a:cubicBezTo>
                    <a:pt x="44219" y="81058"/>
                    <a:pt x="44059" y="81081"/>
                    <a:pt x="43892" y="81126"/>
                  </a:cubicBezTo>
                  <a:cubicBezTo>
                    <a:pt x="43892" y="81142"/>
                    <a:pt x="43809" y="81149"/>
                    <a:pt x="43687" y="81149"/>
                  </a:cubicBezTo>
                  <a:cubicBezTo>
                    <a:pt x="43565" y="81149"/>
                    <a:pt x="43406" y="81142"/>
                    <a:pt x="43254" y="81126"/>
                  </a:cubicBezTo>
                  <a:cubicBezTo>
                    <a:pt x="42920" y="81096"/>
                    <a:pt x="42616" y="81096"/>
                    <a:pt x="41947" y="81096"/>
                  </a:cubicBezTo>
                  <a:cubicBezTo>
                    <a:pt x="41643" y="81126"/>
                    <a:pt x="39363" y="81126"/>
                    <a:pt x="36780" y="81126"/>
                  </a:cubicBezTo>
                  <a:lnTo>
                    <a:pt x="32311" y="81126"/>
                  </a:lnTo>
                  <a:cubicBezTo>
                    <a:pt x="32068" y="81126"/>
                    <a:pt x="31947" y="81157"/>
                    <a:pt x="31947" y="81157"/>
                  </a:cubicBezTo>
                  <a:cubicBezTo>
                    <a:pt x="31643" y="81157"/>
                    <a:pt x="31643" y="81157"/>
                    <a:pt x="31308" y="81126"/>
                  </a:cubicBezTo>
                  <a:cubicBezTo>
                    <a:pt x="31308" y="81099"/>
                    <a:pt x="31247" y="81084"/>
                    <a:pt x="31149" y="81084"/>
                  </a:cubicBezTo>
                  <a:cubicBezTo>
                    <a:pt x="31029" y="81084"/>
                    <a:pt x="30854" y="81107"/>
                    <a:pt x="30670" y="81157"/>
                  </a:cubicBezTo>
                  <a:cubicBezTo>
                    <a:pt x="30477" y="81174"/>
                    <a:pt x="30395" y="81192"/>
                    <a:pt x="30361" y="81192"/>
                  </a:cubicBezTo>
                  <a:cubicBezTo>
                    <a:pt x="30336" y="81192"/>
                    <a:pt x="30336" y="81183"/>
                    <a:pt x="30336" y="81157"/>
                  </a:cubicBezTo>
                  <a:cubicBezTo>
                    <a:pt x="30336" y="81126"/>
                    <a:pt x="29697" y="81126"/>
                    <a:pt x="28421" y="81126"/>
                  </a:cubicBezTo>
                  <a:lnTo>
                    <a:pt x="26901" y="81126"/>
                  </a:lnTo>
                  <a:cubicBezTo>
                    <a:pt x="26475" y="81126"/>
                    <a:pt x="26141" y="81126"/>
                    <a:pt x="26141" y="81157"/>
                  </a:cubicBezTo>
                  <a:cubicBezTo>
                    <a:pt x="25822" y="81172"/>
                    <a:pt x="25662" y="81180"/>
                    <a:pt x="25624" y="81180"/>
                  </a:cubicBezTo>
                  <a:cubicBezTo>
                    <a:pt x="25586" y="81180"/>
                    <a:pt x="25670" y="81172"/>
                    <a:pt x="25837" y="81157"/>
                  </a:cubicBezTo>
                  <a:cubicBezTo>
                    <a:pt x="26033" y="81098"/>
                    <a:pt x="25431" y="81064"/>
                    <a:pt x="24718" y="81064"/>
                  </a:cubicBezTo>
                  <a:cubicBezTo>
                    <a:pt x="24327" y="81064"/>
                    <a:pt x="23902" y="81075"/>
                    <a:pt x="23557" y="81096"/>
                  </a:cubicBezTo>
                  <a:cubicBezTo>
                    <a:pt x="23253" y="81096"/>
                    <a:pt x="22919" y="81096"/>
                    <a:pt x="22919" y="81066"/>
                  </a:cubicBezTo>
                  <a:cubicBezTo>
                    <a:pt x="22615" y="81066"/>
                    <a:pt x="22281" y="81066"/>
                    <a:pt x="21308" y="81096"/>
                  </a:cubicBezTo>
                  <a:lnTo>
                    <a:pt x="19059" y="81096"/>
                  </a:lnTo>
                  <a:cubicBezTo>
                    <a:pt x="18421" y="81096"/>
                    <a:pt x="17752" y="81157"/>
                    <a:pt x="17752" y="81157"/>
                  </a:cubicBezTo>
                  <a:lnTo>
                    <a:pt x="17448" y="81157"/>
                  </a:lnTo>
                  <a:cubicBezTo>
                    <a:pt x="17448" y="81126"/>
                    <a:pt x="17326" y="81126"/>
                    <a:pt x="17144" y="81126"/>
                  </a:cubicBezTo>
                  <a:cubicBezTo>
                    <a:pt x="16962" y="81126"/>
                    <a:pt x="16688" y="81126"/>
                    <a:pt x="16354" y="81096"/>
                  </a:cubicBezTo>
                  <a:lnTo>
                    <a:pt x="13557" y="81096"/>
                  </a:lnTo>
                  <a:cubicBezTo>
                    <a:pt x="11308" y="81096"/>
                    <a:pt x="9393" y="81096"/>
                    <a:pt x="9059" y="81066"/>
                  </a:cubicBezTo>
                  <a:cubicBezTo>
                    <a:pt x="9059" y="81066"/>
                    <a:pt x="8724" y="81066"/>
                    <a:pt x="8420" y="81096"/>
                  </a:cubicBezTo>
                  <a:cubicBezTo>
                    <a:pt x="8236" y="81146"/>
                    <a:pt x="8052" y="81169"/>
                    <a:pt x="7873" y="81169"/>
                  </a:cubicBezTo>
                  <a:cubicBezTo>
                    <a:pt x="7727" y="81169"/>
                    <a:pt x="7584" y="81154"/>
                    <a:pt x="7448" y="81126"/>
                  </a:cubicBezTo>
                  <a:cubicBezTo>
                    <a:pt x="7281" y="81096"/>
                    <a:pt x="6878" y="81081"/>
                    <a:pt x="6475" y="81081"/>
                  </a:cubicBezTo>
                  <a:cubicBezTo>
                    <a:pt x="6072" y="81081"/>
                    <a:pt x="5670" y="81096"/>
                    <a:pt x="5502" y="81126"/>
                  </a:cubicBezTo>
                  <a:lnTo>
                    <a:pt x="5502" y="81096"/>
                  </a:lnTo>
                  <a:cubicBezTo>
                    <a:pt x="5386" y="81073"/>
                    <a:pt x="5173" y="81063"/>
                    <a:pt x="4934" y="81063"/>
                  </a:cubicBezTo>
                  <a:cubicBezTo>
                    <a:pt x="4549" y="81063"/>
                    <a:pt x="4098" y="81089"/>
                    <a:pt x="3891" y="81126"/>
                  </a:cubicBezTo>
                  <a:cubicBezTo>
                    <a:pt x="3676" y="81105"/>
                    <a:pt x="3446" y="81083"/>
                    <a:pt x="3212" y="81083"/>
                  </a:cubicBezTo>
                  <a:cubicBezTo>
                    <a:pt x="3115" y="81083"/>
                    <a:pt x="3017" y="81087"/>
                    <a:pt x="2919" y="81096"/>
                  </a:cubicBezTo>
                  <a:cubicBezTo>
                    <a:pt x="2615" y="81096"/>
                    <a:pt x="2615" y="81096"/>
                    <a:pt x="2615" y="81035"/>
                  </a:cubicBezTo>
                  <a:cubicBezTo>
                    <a:pt x="2615" y="80974"/>
                    <a:pt x="2615" y="80944"/>
                    <a:pt x="2280" y="80944"/>
                  </a:cubicBezTo>
                  <a:cubicBezTo>
                    <a:pt x="1976" y="80944"/>
                    <a:pt x="1976" y="80974"/>
                    <a:pt x="1976" y="81035"/>
                  </a:cubicBezTo>
                  <a:lnTo>
                    <a:pt x="1308" y="81035"/>
                  </a:lnTo>
                  <a:cubicBezTo>
                    <a:pt x="1308" y="81035"/>
                    <a:pt x="1004" y="81035"/>
                    <a:pt x="1004" y="81066"/>
                  </a:cubicBezTo>
                  <a:cubicBezTo>
                    <a:pt x="1004" y="81096"/>
                    <a:pt x="669" y="81096"/>
                    <a:pt x="335" y="81096"/>
                  </a:cubicBezTo>
                  <a:cubicBezTo>
                    <a:pt x="344" y="81087"/>
                    <a:pt x="322" y="81083"/>
                    <a:pt x="293" y="81083"/>
                  </a:cubicBezTo>
                  <a:cubicBezTo>
                    <a:pt x="224" y="81083"/>
                    <a:pt x="120" y="81105"/>
                    <a:pt x="335" y="81126"/>
                  </a:cubicBezTo>
                  <a:cubicBezTo>
                    <a:pt x="335" y="81187"/>
                    <a:pt x="335" y="81218"/>
                    <a:pt x="31" y="81218"/>
                  </a:cubicBezTo>
                  <a:cubicBezTo>
                    <a:pt x="31" y="81218"/>
                    <a:pt x="1" y="81248"/>
                    <a:pt x="1" y="81278"/>
                  </a:cubicBezTo>
                  <a:cubicBezTo>
                    <a:pt x="1" y="81370"/>
                    <a:pt x="1" y="81400"/>
                    <a:pt x="639" y="81430"/>
                  </a:cubicBezTo>
                  <a:cubicBezTo>
                    <a:pt x="1447" y="81468"/>
                    <a:pt x="2115" y="81494"/>
                    <a:pt x="2515" y="81494"/>
                  </a:cubicBezTo>
                  <a:cubicBezTo>
                    <a:pt x="2763" y="81494"/>
                    <a:pt x="2907" y="81484"/>
                    <a:pt x="2919" y="81461"/>
                  </a:cubicBezTo>
                  <a:cubicBezTo>
                    <a:pt x="2919" y="81461"/>
                    <a:pt x="3223" y="81400"/>
                    <a:pt x="3557" y="81400"/>
                  </a:cubicBezTo>
                  <a:cubicBezTo>
                    <a:pt x="3861" y="81400"/>
                    <a:pt x="4195" y="81461"/>
                    <a:pt x="4195" y="81461"/>
                  </a:cubicBezTo>
                  <a:cubicBezTo>
                    <a:pt x="4195" y="81461"/>
                    <a:pt x="4499" y="81491"/>
                    <a:pt x="5046" y="81491"/>
                  </a:cubicBezTo>
                  <a:lnTo>
                    <a:pt x="7083" y="81491"/>
                  </a:lnTo>
                  <a:cubicBezTo>
                    <a:pt x="9028" y="81491"/>
                    <a:pt x="10001" y="81491"/>
                    <a:pt x="10305" y="81522"/>
                  </a:cubicBezTo>
                  <a:cubicBezTo>
                    <a:pt x="10639" y="81582"/>
                    <a:pt x="10943" y="81582"/>
                    <a:pt x="10943" y="81582"/>
                  </a:cubicBezTo>
                  <a:cubicBezTo>
                    <a:pt x="10943" y="81552"/>
                    <a:pt x="11065" y="81552"/>
                    <a:pt x="11308" y="81552"/>
                  </a:cubicBezTo>
                  <a:cubicBezTo>
                    <a:pt x="11521" y="81552"/>
                    <a:pt x="11825" y="81552"/>
                    <a:pt x="12220" y="81522"/>
                  </a:cubicBezTo>
                  <a:lnTo>
                    <a:pt x="19272" y="81522"/>
                  </a:lnTo>
                  <a:cubicBezTo>
                    <a:pt x="19515" y="81522"/>
                    <a:pt x="19667" y="81491"/>
                    <a:pt x="19667" y="81491"/>
                  </a:cubicBezTo>
                  <a:lnTo>
                    <a:pt x="20305" y="81491"/>
                  </a:lnTo>
                  <a:cubicBezTo>
                    <a:pt x="20305" y="81522"/>
                    <a:pt x="20943" y="81522"/>
                    <a:pt x="21612" y="81522"/>
                  </a:cubicBezTo>
                  <a:cubicBezTo>
                    <a:pt x="22250" y="81491"/>
                    <a:pt x="22889" y="81491"/>
                    <a:pt x="22889" y="81491"/>
                  </a:cubicBezTo>
                  <a:cubicBezTo>
                    <a:pt x="22889" y="81522"/>
                    <a:pt x="23223" y="81522"/>
                    <a:pt x="23861" y="81522"/>
                  </a:cubicBezTo>
                  <a:cubicBezTo>
                    <a:pt x="24500" y="81522"/>
                    <a:pt x="24834" y="81522"/>
                    <a:pt x="24834" y="81491"/>
                  </a:cubicBezTo>
                  <a:cubicBezTo>
                    <a:pt x="25138" y="81491"/>
                    <a:pt x="27418" y="81491"/>
                    <a:pt x="28360" y="81522"/>
                  </a:cubicBezTo>
                  <a:cubicBezTo>
                    <a:pt x="28464" y="81540"/>
                    <a:pt x="28567" y="81548"/>
                    <a:pt x="28670" y="81548"/>
                  </a:cubicBezTo>
                  <a:cubicBezTo>
                    <a:pt x="28899" y="81548"/>
                    <a:pt x="29123" y="81512"/>
                    <a:pt x="29333" y="81491"/>
                  </a:cubicBezTo>
                  <a:cubicBezTo>
                    <a:pt x="29333" y="81461"/>
                    <a:pt x="29667" y="81430"/>
                    <a:pt x="30001" y="81430"/>
                  </a:cubicBezTo>
                  <a:cubicBezTo>
                    <a:pt x="30001" y="81430"/>
                    <a:pt x="29971" y="81461"/>
                    <a:pt x="29971" y="81491"/>
                  </a:cubicBezTo>
                  <a:cubicBezTo>
                    <a:pt x="29667" y="81522"/>
                    <a:pt x="29667" y="81522"/>
                    <a:pt x="30305" y="81522"/>
                  </a:cubicBezTo>
                  <a:lnTo>
                    <a:pt x="31248" y="81522"/>
                  </a:lnTo>
                  <a:cubicBezTo>
                    <a:pt x="31430" y="81522"/>
                    <a:pt x="31703" y="81491"/>
                    <a:pt x="32038" y="81491"/>
                  </a:cubicBezTo>
                  <a:lnTo>
                    <a:pt x="37843" y="81491"/>
                  </a:lnTo>
                  <a:cubicBezTo>
                    <a:pt x="38451" y="81491"/>
                    <a:pt x="38695" y="81491"/>
                    <a:pt x="38695" y="81461"/>
                  </a:cubicBezTo>
                  <a:cubicBezTo>
                    <a:pt x="38695" y="81446"/>
                    <a:pt x="38778" y="81438"/>
                    <a:pt x="38979" y="81438"/>
                  </a:cubicBezTo>
                  <a:cubicBezTo>
                    <a:pt x="39181" y="81438"/>
                    <a:pt x="39500" y="81446"/>
                    <a:pt x="39971" y="81461"/>
                  </a:cubicBezTo>
                  <a:cubicBezTo>
                    <a:pt x="41268" y="81542"/>
                    <a:pt x="41700" y="81569"/>
                    <a:pt x="41934" y="81569"/>
                  </a:cubicBezTo>
                  <a:cubicBezTo>
                    <a:pt x="42052" y="81569"/>
                    <a:pt x="42119" y="81562"/>
                    <a:pt x="42220" y="81552"/>
                  </a:cubicBezTo>
                  <a:cubicBezTo>
                    <a:pt x="41916" y="81552"/>
                    <a:pt x="41916" y="81491"/>
                    <a:pt x="41916" y="81461"/>
                  </a:cubicBezTo>
                  <a:cubicBezTo>
                    <a:pt x="41916" y="81430"/>
                    <a:pt x="42000" y="81415"/>
                    <a:pt x="42122" y="81415"/>
                  </a:cubicBezTo>
                  <a:cubicBezTo>
                    <a:pt x="42243" y="81415"/>
                    <a:pt x="42403" y="81430"/>
                    <a:pt x="42555" y="81461"/>
                  </a:cubicBezTo>
                  <a:cubicBezTo>
                    <a:pt x="42555" y="81491"/>
                    <a:pt x="42859" y="81491"/>
                    <a:pt x="43315" y="81491"/>
                  </a:cubicBezTo>
                  <a:cubicBezTo>
                    <a:pt x="43543" y="81506"/>
                    <a:pt x="43809" y="81514"/>
                    <a:pt x="44097" y="81514"/>
                  </a:cubicBezTo>
                  <a:cubicBezTo>
                    <a:pt x="44386" y="81514"/>
                    <a:pt x="44698" y="81506"/>
                    <a:pt x="45017" y="81491"/>
                  </a:cubicBezTo>
                  <a:cubicBezTo>
                    <a:pt x="45191" y="81495"/>
                    <a:pt x="45366" y="81497"/>
                    <a:pt x="45539" y="81497"/>
                  </a:cubicBezTo>
                  <a:cubicBezTo>
                    <a:pt x="46606" y="81497"/>
                    <a:pt x="47596" y="81426"/>
                    <a:pt x="47752" y="81400"/>
                  </a:cubicBezTo>
                  <a:lnTo>
                    <a:pt x="47752" y="81430"/>
                  </a:lnTo>
                  <a:cubicBezTo>
                    <a:pt x="47752" y="81461"/>
                    <a:pt x="47813" y="81461"/>
                    <a:pt x="48056" y="81461"/>
                  </a:cubicBezTo>
                  <a:cubicBezTo>
                    <a:pt x="48300" y="81461"/>
                    <a:pt x="48725" y="81430"/>
                    <a:pt x="49363" y="81370"/>
                  </a:cubicBezTo>
                  <a:cubicBezTo>
                    <a:pt x="50032" y="81339"/>
                    <a:pt x="50336" y="81309"/>
                    <a:pt x="50336" y="81309"/>
                  </a:cubicBezTo>
                  <a:cubicBezTo>
                    <a:pt x="50336" y="81252"/>
                    <a:pt x="52033" y="81063"/>
                    <a:pt x="52257" y="81063"/>
                  </a:cubicBezTo>
                  <a:cubicBezTo>
                    <a:pt x="52273" y="81063"/>
                    <a:pt x="52281" y="81064"/>
                    <a:pt x="52281" y="81066"/>
                  </a:cubicBezTo>
                  <a:cubicBezTo>
                    <a:pt x="52616" y="81066"/>
                    <a:pt x="52616" y="81035"/>
                    <a:pt x="53254" y="80944"/>
                  </a:cubicBezTo>
                  <a:cubicBezTo>
                    <a:pt x="53740" y="80792"/>
                    <a:pt x="54379" y="80701"/>
                    <a:pt x="54895" y="80579"/>
                  </a:cubicBezTo>
                  <a:cubicBezTo>
                    <a:pt x="55323" y="80479"/>
                    <a:pt x="55668" y="80420"/>
                    <a:pt x="55774" y="80420"/>
                  </a:cubicBezTo>
                  <a:cubicBezTo>
                    <a:pt x="55796" y="80420"/>
                    <a:pt x="55807" y="80422"/>
                    <a:pt x="55807" y="80427"/>
                  </a:cubicBezTo>
                  <a:cubicBezTo>
                    <a:pt x="55807" y="80427"/>
                    <a:pt x="56142" y="80336"/>
                    <a:pt x="56446" y="80275"/>
                  </a:cubicBezTo>
                  <a:cubicBezTo>
                    <a:pt x="56780" y="80154"/>
                    <a:pt x="57388" y="79971"/>
                    <a:pt x="57722" y="79880"/>
                  </a:cubicBezTo>
                  <a:cubicBezTo>
                    <a:pt x="58505" y="79653"/>
                    <a:pt x="58847" y="79531"/>
                    <a:pt x="58749" y="79531"/>
                  </a:cubicBezTo>
                  <a:cubicBezTo>
                    <a:pt x="58729" y="79531"/>
                    <a:pt x="58691" y="79536"/>
                    <a:pt x="58634" y="79546"/>
                  </a:cubicBezTo>
                  <a:cubicBezTo>
                    <a:pt x="58634" y="79515"/>
                    <a:pt x="58634" y="79485"/>
                    <a:pt x="58938" y="79364"/>
                  </a:cubicBezTo>
                  <a:lnTo>
                    <a:pt x="58938" y="79424"/>
                  </a:lnTo>
                  <a:cubicBezTo>
                    <a:pt x="58938" y="79424"/>
                    <a:pt x="59181" y="79364"/>
                    <a:pt x="59576" y="79242"/>
                  </a:cubicBezTo>
                  <a:cubicBezTo>
                    <a:pt x="59759" y="79181"/>
                    <a:pt x="60002" y="79090"/>
                    <a:pt x="60245" y="78999"/>
                  </a:cubicBezTo>
                  <a:cubicBezTo>
                    <a:pt x="60519" y="78908"/>
                    <a:pt x="60792" y="78786"/>
                    <a:pt x="61096" y="78664"/>
                  </a:cubicBezTo>
                  <a:cubicBezTo>
                    <a:pt x="61491" y="78543"/>
                    <a:pt x="61795" y="78391"/>
                    <a:pt x="62069" y="78300"/>
                  </a:cubicBezTo>
                  <a:cubicBezTo>
                    <a:pt x="62342" y="78178"/>
                    <a:pt x="62555" y="78087"/>
                    <a:pt x="62768" y="77996"/>
                  </a:cubicBezTo>
                  <a:cubicBezTo>
                    <a:pt x="63133" y="77844"/>
                    <a:pt x="63345" y="77753"/>
                    <a:pt x="63497" y="77692"/>
                  </a:cubicBezTo>
                  <a:lnTo>
                    <a:pt x="63801" y="77509"/>
                  </a:lnTo>
                  <a:cubicBezTo>
                    <a:pt x="64038" y="77378"/>
                    <a:pt x="64274" y="77224"/>
                    <a:pt x="64354" y="77224"/>
                  </a:cubicBezTo>
                  <a:cubicBezTo>
                    <a:pt x="64366" y="77224"/>
                    <a:pt x="64375" y="77228"/>
                    <a:pt x="64379" y="77236"/>
                  </a:cubicBezTo>
                  <a:cubicBezTo>
                    <a:pt x="64683" y="77114"/>
                    <a:pt x="65868" y="76537"/>
                    <a:pt x="66385" y="76142"/>
                  </a:cubicBezTo>
                  <a:cubicBezTo>
                    <a:pt x="66689" y="75990"/>
                    <a:pt x="66963" y="75838"/>
                    <a:pt x="66963" y="75838"/>
                  </a:cubicBezTo>
                  <a:cubicBezTo>
                    <a:pt x="67297" y="75746"/>
                    <a:pt x="68118" y="75199"/>
                    <a:pt x="68361" y="74956"/>
                  </a:cubicBezTo>
                  <a:cubicBezTo>
                    <a:pt x="68361" y="74959"/>
                    <a:pt x="68363" y="74960"/>
                    <a:pt x="68367" y="74960"/>
                  </a:cubicBezTo>
                  <a:cubicBezTo>
                    <a:pt x="68408" y="74960"/>
                    <a:pt x="68658" y="74819"/>
                    <a:pt x="68908" y="74652"/>
                  </a:cubicBezTo>
                  <a:cubicBezTo>
                    <a:pt x="69414" y="74265"/>
                    <a:pt x="70447" y="73527"/>
                    <a:pt x="70516" y="73527"/>
                  </a:cubicBezTo>
                  <a:cubicBezTo>
                    <a:pt x="70517" y="73527"/>
                    <a:pt x="70518" y="73527"/>
                    <a:pt x="70519" y="73528"/>
                  </a:cubicBezTo>
                  <a:lnTo>
                    <a:pt x="70549" y="73497"/>
                  </a:lnTo>
                  <a:cubicBezTo>
                    <a:pt x="70580" y="73467"/>
                    <a:pt x="70671" y="73436"/>
                    <a:pt x="70792" y="73315"/>
                  </a:cubicBezTo>
                  <a:cubicBezTo>
                    <a:pt x="71005" y="73102"/>
                    <a:pt x="71279" y="72889"/>
                    <a:pt x="71522" y="72676"/>
                  </a:cubicBezTo>
                  <a:cubicBezTo>
                    <a:pt x="71795" y="72494"/>
                    <a:pt x="72039" y="72281"/>
                    <a:pt x="72282" y="72038"/>
                  </a:cubicBezTo>
                  <a:cubicBezTo>
                    <a:pt x="72495" y="71795"/>
                    <a:pt x="72738" y="71582"/>
                    <a:pt x="72738" y="71582"/>
                  </a:cubicBezTo>
                  <a:cubicBezTo>
                    <a:pt x="72803" y="71525"/>
                    <a:pt x="72836" y="71501"/>
                    <a:pt x="72844" y="71501"/>
                  </a:cubicBezTo>
                  <a:cubicBezTo>
                    <a:pt x="72866" y="71501"/>
                    <a:pt x="72711" y="71678"/>
                    <a:pt x="72555" y="71856"/>
                  </a:cubicBezTo>
                  <a:cubicBezTo>
                    <a:pt x="72441" y="71963"/>
                    <a:pt x="72394" y="72009"/>
                    <a:pt x="72398" y="72009"/>
                  </a:cubicBezTo>
                  <a:cubicBezTo>
                    <a:pt x="72409" y="72009"/>
                    <a:pt x="72962" y="71510"/>
                    <a:pt x="73498" y="70974"/>
                  </a:cubicBezTo>
                  <a:cubicBezTo>
                    <a:pt x="73861" y="70578"/>
                    <a:pt x="74027" y="70397"/>
                    <a:pt x="74034" y="70397"/>
                  </a:cubicBezTo>
                  <a:lnTo>
                    <a:pt x="74034" y="70397"/>
                  </a:lnTo>
                  <a:cubicBezTo>
                    <a:pt x="74041" y="70397"/>
                    <a:pt x="73935" y="70525"/>
                    <a:pt x="73741" y="70762"/>
                  </a:cubicBezTo>
                  <a:cubicBezTo>
                    <a:pt x="73615" y="70905"/>
                    <a:pt x="73490" y="71048"/>
                    <a:pt x="73501" y="71048"/>
                  </a:cubicBezTo>
                  <a:cubicBezTo>
                    <a:pt x="73510" y="71048"/>
                    <a:pt x="73584" y="70979"/>
                    <a:pt x="73771" y="70792"/>
                  </a:cubicBezTo>
                  <a:cubicBezTo>
                    <a:pt x="73771" y="70792"/>
                    <a:pt x="74257" y="70336"/>
                    <a:pt x="74227" y="70306"/>
                  </a:cubicBezTo>
                  <a:lnTo>
                    <a:pt x="74926" y="69637"/>
                  </a:lnTo>
                  <a:cubicBezTo>
                    <a:pt x="75413" y="69211"/>
                    <a:pt x="75625" y="68968"/>
                    <a:pt x="75868" y="68725"/>
                  </a:cubicBezTo>
                  <a:cubicBezTo>
                    <a:pt x="76051" y="68452"/>
                    <a:pt x="76051" y="68452"/>
                    <a:pt x="76324" y="68239"/>
                  </a:cubicBezTo>
                  <a:cubicBezTo>
                    <a:pt x="76326" y="68241"/>
                    <a:pt x="76329" y="68241"/>
                    <a:pt x="76331" y="68241"/>
                  </a:cubicBezTo>
                  <a:cubicBezTo>
                    <a:pt x="76379" y="68241"/>
                    <a:pt x="76564" y="68022"/>
                    <a:pt x="76507" y="67965"/>
                  </a:cubicBezTo>
                  <a:cubicBezTo>
                    <a:pt x="76689" y="67692"/>
                    <a:pt x="76902" y="67448"/>
                    <a:pt x="77145" y="67236"/>
                  </a:cubicBezTo>
                  <a:cubicBezTo>
                    <a:pt x="77152" y="67242"/>
                    <a:pt x="77160" y="67245"/>
                    <a:pt x="77170" y="67245"/>
                  </a:cubicBezTo>
                  <a:cubicBezTo>
                    <a:pt x="77250" y="67245"/>
                    <a:pt x="77415" y="67050"/>
                    <a:pt x="77388" y="67023"/>
                  </a:cubicBezTo>
                  <a:cubicBezTo>
                    <a:pt x="77479" y="66871"/>
                    <a:pt x="77571" y="66749"/>
                    <a:pt x="77662" y="66658"/>
                  </a:cubicBezTo>
                  <a:cubicBezTo>
                    <a:pt x="77723" y="66567"/>
                    <a:pt x="77783" y="66506"/>
                    <a:pt x="77783" y="66506"/>
                  </a:cubicBezTo>
                  <a:cubicBezTo>
                    <a:pt x="77783" y="66506"/>
                    <a:pt x="77814" y="66476"/>
                    <a:pt x="77875" y="66415"/>
                  </a:cubicBezTo>
                  <a:cubicBezTo>
                    <a:pt x="77906" y="66368"/>
                    <a:pt x="77938" y="66320"/>
                    <a:pt x="77978" y="66269"/>
                  </a:cubicBezTo>
                  <a:lnTo>
                    <a:pt x="77978" y="66269"/>
                  </a:lnTo>
                  <a:cubicBezTo>
                    <a:pt x="77982" y="66279"/>
                    <a:pt x="77989" y="66286"/>
                    <a:pt x="77996" y="66293"/>
                  </a:cubicBezTo>
                  <a:lnTo>
                    <a:pt x="78209" y="66020"/>
                  </a:lnTo>
                  <a:lnTo>
                    <a:pt x="78262" y="65925"/>
                  </a:lnTo>
                  <a:lnTo>
                    <a:pt x="78262" y="65925"/>
                  </a:lnTo>
                  <a:cubicBezTo>
                    <a:pt x="78208" y="65993"/>
                    <a:pt x="78160" y="66055"/>
                    <a:pt x="78118" y="66111"/>
                  </a:cubicBezTo>
                  <a:cubicBezTo>
                    <a:pt x="78059" y="66170"/>
                    <a:pt x="78015" y="66221"/>
                    <a:pt x="77978" y="66269"/>
                  </a:cubicBezTo>
                  <a:lnTo>
                    <a:pt x="77978" y="66269"/>
                  </a:lnTo>
                  <a:cubicBezTo>
                    <a:pt x="77965" y="66236"/>
                    <a:pt x="77986" y="66175"/>
                    <a:pt x="78148" y="65989"/>
                  </a:cubicBezTo>
                  <a:lnTo>
                    <a:pt x="78361" y="65746"/>
                  </a:lnTo>
                  <a:lnTo>
                    <a:pt x="78262" y="65925"/>
                  </a:lnTo>
                  <a:lnTo>
                    <a:pt x="78262" y="65925"/>
                  </a:lnTo>
                  <a:cubicBezTo>
                    <a:pt x="78442" y="65697"/>
                    <a:pt x="78681" y="65405"/>
                    <a:pt x="78938" y="65078"/>
                  </a:cubicBezTo>
                  <a:cubicBezTo>
                    <a:pt x="79273" y="64622"/>
                    <a:pt x="79638" y="64105"/>
                    <a:pt x="80033" y="63558"/>
                  </a:cubicBezTo>
                  <a:cubicBezTo>
                    <a:pt x="80397" y="62950"/>
                    <a:pt x="80823" y="62342"/>
                    <a:pt x="81188" y="61734"/>
                  </a:cubicBezTo>
                  <a:cubicBezTo>
                    <a:pt x="81370" y="61430"/>
                    <a:pt x="81492" y="61126"/>
                    <a:pt x="81461" y="61126"/>
                  </a:cubicBezTo>
                  <a:cubicBezTo>
                    <a:pt x="81400" y="61065"/>
                    <a:pt x="81431" y="61096"/>
                    <a:pt x="81613" y="60822"/>
                  </a:cubicBezTo>
                  <a:cubicBezTo>
                    <a:pt x="81844" y="60643"/>
                    <a:pt x="82117" y="60227"/>
                    <a:pt x="82034" y="60227"/>
                  </a:cubicBezTo>
                  <a:cubicBezTo>
                    <a:pt x="82019" y="60227"/>
                    <a:pt x="81991" y="60241"/>
                    <a:pt x="81948" y="60275"/>
                  </a:cubicBezTo>
                  <a:cubicBezTo>
                    <a:pt x="81862" y="60372"/>
                    <a:pt x="81811" y="60431"/>
                    <a:pt x="81804" y="60431"/>
                  </a:cubicBezTo>
                  <a:cubicBezTo>
                    <a:pt x="81793" y="60431"/>
                    <a:pt x="81881" y="60299"/>
                    <a:pt x="82100" y="59971"/>
                  </a:cubicBezTo>
                  <a:cubicBezTo>
                    <a:pt x="82282" y="59728"/>
                    <a:pt x="82282" y="59728"/>
                    <a:pt x="82404" y="59394"/>
                  </a:cubicBezTo>
                  <a:cubicBezTo>
                    <a:pt x="82375" y="59394"/>
                    <a:pt x="82511" y="59118"/>
                    <a:pt x="82550" y="59118"/>
                  </a:cubicBezTo>
                  <a:cubicBezTo>
                    <a:pt x="82552" y="59118"/>
                    <a:pt x="82554" y="59119"/>
                    <a:pt x="82556" y="59120"/>
                  </a:cubicBezTo>
                  <a:cubicBezTo>
                    <a:pt x="82738" y="58846"/>
                    <a:pt x="82920" y="58573"/>
                    <a:pt x="82890" y="58543"/>
                  </a:cubicBezTo>
                  <a:cubicBezTo>
                    <a:pt x="82890" y="58543"/>
                    <a:pt x="82920" y="58482"/>
                    <a:pt x="82981" y="58360"/>
                  </a:cubicBezTo>
                  <a:cubicBezTo>
                    <a:pt x="83042" y="58269"/>
                    <a:pt x="83103" y="58117"/>
                    <a:pt x="83194" y="57995"/>
                  </a:cubicBezTo>
                  <a:cubicBezTo>
                    <a:pt x="83376" y="57691"/>
                    <a:pt x="83467" y="57388"/>
                    <a:pt x="83559" y="57084"/>
                  </a:cubicBezTo>
                  <a:cubicBezTo>
                    <a:pt x="83741" y="56597"/>
                    <a:pt x="83832" y="56293"/>
                    <a:pt x="83893" y="56141"/>
                  </a:cubicBezTo>
                  <a:cubicBezTo>
                    <a:pt x="83922" y="56069"/>
                    <a:pt x="83944" y="56031"/>
                    <a:pt x="83956" y="56031"/>
                  </a:cubicBezTo>
                  <a:cubicBezTo>
                    <a:pt x="83969" y="56031"/>
                    <a:pt x="83970" y="56076"/>
                    <a:pt x="83954" y="56172"/>
                  </a:cubicBezTo>
                  <a:cubicBezTo>
                    <a:pt x="83948" y="56204"/>
                    <a:pt x="83948" y="56219"/>
                    <a:pt x="83953" y="56219"/>
                  </a:cubicBezTo>
                  <a:cubicBezTo>
                    <a:pt x="84001" y="56219"/>
                    <a:pt x="84473" y="54951"/>
                    <a:pt x="84501" y="54622"/>
                  </a:cubicBezTo>
                  <a:cubicBezTo>
                    <a:pt x="84524" y="54365"/>
                    <a:pt x="84530" y="54305"/>
                    <a:pt x="84558" y="54305"/>
                  </a:cubicBezTo>
                  <a:cubicBezTo>
                    <a:pt x="84567" y="54305"/>
                    <a:pt x="84578" y="54311"/>
                    <a:pt x="84592" y="54318"/>
                  </a:cubicBezTo>
                  <a:cubicBezTo>
                    <a:pt x="84622" y="54318"/>
                    <a:pt x="84714" y="54014"/>
                    <a:pt x="84714" y="54014"/>
                  </a:cubicBezTo>
                  <a:cubicBezTo>
                    <a:pt x="84835" y="53710"/>
                    <a:pt x="84926" y="53406"/>
                    <a:pt x="84957" y="53406"/>
                  </a:cubicBezTo>
                  <a:cubicBezTo>
                    <a:pt x="84957" y="53406"/>
                    <a:pt x="84987" y="53345"/>
                    <a:pt x="85048" y="53193"/>
                  </a:cubicBezTo>
                  <a:cubicBezTo>
                    <a:pt x="85078" y="53041"/>
                    <a:pt x="85170" y="52798"/>
                    <a:pt x="85230" y="52463"/>
                  </a:cubicBezTo>
                  <a:cubicBezTo>
                    <a:pt x="85322" y="51825"/>
                    <a:pt x="85656" y="50883"/>
                    <a:pt x="85777" y="50609"/>
                  </a:cubicBezTo>
                  <a:lnTo>
                    <a:pt x="85899" y="49941"/>
                  </a:lnTo>
                  <a:cubicBezTo>
                    <a:pt x="85899" y="49620"/>
                    <a:pt x="85927" y="49300"/>
                    <a:pt x="86009" y="49300"/>
                  </a:cubicBezTo>
                  <a:cubicBezTo>
                    <a:pt x="86013" y="49300"/>
                    <a:pt x="86017" y="49301"/>
                    <a:pt x="86021" y="49302"/>
                  </a:cubicBezTo>
                  <a:lnTo>
                    <a:pt x="86051" y="49302"/>
                  </a:lnTo>
                  <a:cubicBezTo>
                    <a:pt x="86051" y="48972"/>
                    <a:pt x="86289" y="47721"/>
                    <a:pt x="86382" y="47721"/>
                  </a:cubicBezTo>
                  <a:cubicBezTo>
                    <a:pt x="86383" y="47721"/>
                    <a:pt x="86384" y="47721"/>
                    <a:pt x="86385" y="47722"/>
                  </a:cubicBezTo>
                  <a:cubicBezTo>
                    <a:pt x="86416" y="47722"/>
                    <a:pt x="86416" y="47722"/>
                    <a:pt x="86477" y="47418"/>
                  </a:cubicBezTo>
                  <a:lnTo>
                    <a:pt x="86446" y="47418"/>
                  </a:lnTo>
                  <a:cubicBezTo>
                    <a:pt x="86416" y="47387"/>
                    <a:pt x="86385" y="47387"/>
                    <a:pt x="86416" y="47053"/>
                  </a:cubicBezTo>
                  <a:cubicBezTo>
                    <a:pt x="86477" y="46749"/>
                    <a:pt x="86507" y="46415"/>
                    <a:pt x="86568" y="46415"/>
                  </a:cubicBezTo>
                  <a:cubicBezTo>
                    <a:pt x="86629" y="46111"/>
                    <a:pt x="86720" y="45807"/>
                    <a:pt x="86689" y="45776"/>
                  </a:cubicBezTo>
                  <a:cubicBezTo>
                    <a:pt x="86689" y="45776"/>
                    <a:pt x="86720" y="45472"/>
                    <a:pt x="86811" y="45138"/>
                  </a:cubicBezTo>
                  <a:cubicBezTo>
                    <a:pt x="86841" y="44834"/>
                    <a:pt x="86841" y="44500"/>
                    <a:pt x="86902" y="43831"/>
                  </a:cubicBezTo>
                  <a:cubicBezTo>
                    <a:pt x="86902" y="43527"/>
                    <a:pt x="86932" y="42858"/>
                    <a:pt x="86993" y="42858"/>
                  </a:cubicBezTo>
                  <a:cubicBezTo>
                    <a:pt x="86993" y="42858"/>
                    <a:pt x="86993" y="42220"/>
                    <a:pt x="86963" y="41886"/>
                  </a:cubicBezTo>
                  <a:cubicBezTo>
                    <a:pt x="86993" y="41217"/>
                    <a:pt x="86993" y="40913"/>
                    <a:pt x="87024" y="40913"/>
                  </a:cubicBezTo>
                  <a:cubicBezTo>
                    <a:pt x="87084" y="40913"/>
                    <a:pt x="87084" y="40913"/>
                    <a:pt x="87024" y="40579"/>
                  </a:cubicBezTo>
                  <a:cubicBezTo>
                    <a:pt x="86993" y="40579"/>
                    <a:pt x="86993" y="40244"/>
                    <a:pt x="86993" y="39940"/>
                  </a:cubicBezTo>
                  <a:lnTo>
                    <a:pt x="86963" y="39272"/>
                  </a:lnTo>
                  <a:cubicBezTo>
                    <a:pt x="86932" y="39272"/>
                    <a:pt x="86932" y="39272"/>
                    <a:pt x="86932" y="38937"/>
                  </a:cubicBezTo>
                  <a:cubicBezTo>
                    <a:pt x="86932" y="38633"/>
                    <a:pt x="86872" y="37630"/>
                    <a:pt x="86841" y="37326"/>
                  </a:cubicBezTo>
                  <a:cubicBezTo>
                    <a:pt x="86802" y="36703"/>
                    <a:pt x="86776" y="36479"/>
                    <a:pt x="86762" y="36479"/>
                  </a:cubicBezTo>
                  <a:cubicBezTo>
                    <a:pt x="86754" y="36479"/>
                    <a:pt x="86750" y="36549"/>
                    <a:pt x="86750" y="36658"/>
                  </a:cubicBezTo>
                  <a:cubicBezTo>
                    <a:pt x="86763" y="36798"/>
                    <a:pt x="86765" y="36880"/>
                    <a:pt x="86761" y="36880"/>
                  </a:cubicBezTo>
                  <a:cubicBezTo>
                    <a:pt x="86755" y="36880"/>
                    <a:pt x="86737" y="36724"/>
                    <a:pt x="86720" y="36354"/>
                  </a:cubicBezTo>
                  <a:cubicBezTo>
                    <a:pt x="86720" y="36171"/>
                    <a:pt x="86689" y="35867"/>
                    <a:pt x="86629" y="35442"/>
                  </a:cubicBezTo>
                  <a:cubicBezTo>
                    <a:pt x="86598" y="35047"/>
                    <a:pt x="86537" y="34560"/>
                    <a:pt x="86446" y="34074"/>
                  </a:cubicBezTo>
                  <a:cubicBezTo>
                    <a:pt x="86233" y="32797"/>
                    <a:pt x="86233" y="32797"/>
                    <a:pt x="86173" y="32797"/>
                  </a:cubicBezTo>
                  <a:cubicBezTo>
                    <a:pt x="86173" y="32896"/>
                    <a:pt x="86167" y="32937"/>
                    <a:pt x="86160" y="32937"/>
                  </a:cubicBezTo>
                  <a:cubicBezTo>
                    <a:pt x="86142" y="32937"/>
                    <a:pt x="86112" y="32708"/>
                    <a:pt x="86112" y="32494"/>
                  </a:cubicBezTo>
                  <a:cubicBezTo>
                    <a:pt x="86051" y="31825"/>
                    <a:pt x="85990" y="31521"/>
                    <a:pt x="85929" y="31521"/>
                  </a:cubicBezTo>
                  <a:cubicBezTo>
                    <a:pt x="85838" y="31217"/>
                    <a:pt x="85838" y="31217"/>
                    <a:pt x="85747" y="30883"/>
                  </a:cubicBezTo>
                  <a:cubicBezTo>
                    <a:pt x="85808" y="30883"/>
                    <a:pt x="85717" y="30548"/>
                    <a:pt x="85504" y="29940"/>
                  </a:cubicBezTo>
                  <a:cubicBezTo>
                    <a:pt x="85413" y="29636"/>
                    <a:pt x="85413" y="29636"/>
                    <a:pt x="85443" y="29606"/>
                  </a:cubicBezTo>
                  <a:cubicBezTo>
                    <a:pt x="85443" y="29606"/>
                    <a:pt x="85352" y="29302"/>
                    <a:pt x="85261" y="28998"/>
                  </a:cubicBezTo>
                  <a:cubicBezTo>
                    <a:pt x="85170" y="28694"/>
                    <a:pt x="84926" y="28086"/>
                    <a:pt x="84744" y="27478"/>
                  </a:cubicBezTo>
                  <a:cubicBezTo>
                    <a:pt x="84562" y="26901"/>
                    <a:pt x="84379" y="26384"/>
                    <a:pt x="84318" y="26202"/>
                  </a:cubicBezTo>
                  <a:cubicBezTo>
                    <a:pt x="84318" y="26202"/>
                    <a:pt x="84197" y="25898"/>
                    <a:pt x="84045" y="25624"/>
                  </a:cubicBezTo>
                  <a:cubicBezTo>
                    <a:pt x="83863" y="25351"/>
                    <a:pt x="83741" y="25047"/>
                    <a:pt x="83802" y="25016"/>
                  </a:cubicBezTo>
                  <a:cubicBezTo>
                    <a:pt x="83863" y="24986"/>
                    <a:pt x="83893" y="24986"/>
                    <a:pt x="83680" y="24712"/>
                  </a:cubicBezTo>
                  <a:cubicBezTo>
                    <a:pt x="83513" y="24462"/>
                    <a:pt x="82937" y="23189"/>
                    <a:pt x="83006" y="23189"/>
                  </a:cubicBezTo>
                  <a:lnTo>
                    <a:pt x="83006" y="23189"/>
                  </a:lnTo>
                  <a:cubicBezTo>
                    <a:pt x="83012" y="23189"/>
                    <a:pt x="83024" y="23200"/>
                    <a:pt x="83042" y="23223"/>
                  </a:cubicBezTo>
                  <a:cubicBezTo>
                    <a:pt x="83072" y="23192"/>
                    <a:pt x="83103" y="23192"/>
                    <a:pt x="83103" y="23192"/>
                  </a:cubicBezTo>
                  <a:cubicBezTo>
                    <a:pt x="82951" y="22889"/>
                    <a:pt x="82768" y="22615"/>
                    <a:pt x="82768" y="22615"/>
                  </a:cubicBezTo>
                  <a:cubicBezTo>
                    <a:pt x="82738" y="22615"/>
                    <a:pt x="82586" y="22341"/>
                    <a:pt x="82160" y="21460"/>
                  </a:cubicBezTo>
                  <a:cubicBezTo>
                    <a:pt x="82008" y="21186"/>
                    <a:pt x="81735" y="20761"/>
                    <a:pt x="81492" y="20335"/>
                  </a:cubicBezTo>
                  <a:cubicBezTo>
                    <a:pt x="81370" y="20123"/>
                    <a:pt x="81248" y="19910"/>
                    <a:pt x="81127" y="19727"/>
                  </a:cubicBezTo>
                  <a:cubicBezTo>
                    <a:pt x="81005" y="19545"/>
                    <a:pt x="80884" y="19363"/>
                    <a:pt x="80793" y="19211"/>
                  </a:cubicBezTo>
                  <a:cubicBezTo>
                    <a:pt x="80458" y="18664"/>
                    <a:pt x="79941" y="17843"/>
                    <a:pt x="79759" y="17569"/>
                  </a:cubicBezTo>
                  <a:cubicBezTo>
                    <a:pt x="79546" y="17296"/>
                    <a:pt x="79364" y="17053"/>
                    <a:pt x="78969" y="16536"/>
                  </a:cubicBezTo>
                  <a:cubicBezTo>
                    <a:pt x="78726" y="16293"/>
                    <a:pt x="78331" y="15776"/>
                    <a:pt x="78361" y="15746"/>
                  </a:cubicBezTo>
                  <a:lnTo>
                    <a:pt x="78148" y="15502"/>
                  </a:lnTo>
                  <a:cubicBezTo>
                    <a:pt x="77723" y="14986"/>
                    <a:pt x="77510" y="14743"/>
                    <a:pt x="77510" y="14743"/>
                  </a:cubicBezTo>
                  <a:cubicBezTo>
                    <a:pt x="77540" y="14743"/>
                    <a:pt x="77358" y="14469"/>
                    <a:pt x="77115" y="14226"/>
                  </a:cubicBezTo>
                  <a:cubicBezTo>
                    <a:pt x="77113" y="14227"/>
                    <a:pt x="77111" y="14228"/>
                    <a:pt x="77108" y="14228"/>
                  </a:cubicBezTo>
                  <a:cubicBezTo>
                    <a:pt x="77060" y="14228"/>
                    <a:pt x="76848" y="13986"/>
                    <a:pt x="76446" y="13527"/>
                  </a:cubicBezTo>
                  <a:cubicBezTo>
                    <a:pt x="76355" y="13375"/>
                    <a:pt x="75808" y="12797"/>
                    <a:pt x="75048" y="12007"/>
                  </a:cubicBezTo>
                  <a:cubicBezTo>
                    <a:pt x="74653" y="11642"/>
                    <a:pt x="74197" y="11186"/>
                    <a:pt x="73710" y="10730"/>
                  </a:cubicBezTo>
                  <a:cubicBezTo>
                    <a:pt x="73224" y="10274"/>
                    <a:pt x="72707" y="9849"/>
                    <a:pt x="72191" y="9393"/>
                  </a:cubicBezTo>
                  <a:cubicBezTo>
                    <a:pt x="71643" y="8937"/>
                    <a:pt x="71096" y="8511"/>
                    <a:pt x="70580" y="8116"/>
                  </a:cubicBezTo>
                  <a:cubicBezTo>
                    <a:pt x="70063" y="7752"/>
                    <a:pt x="69577" y="7417"/>
                    <a:pt x="69151" y="7113"/>
                  </a:cubicBezTo>
                  <a:cubicBezTo>
                    <a:pt x="68725" y="6840"/>
                    <a:pt x="68361" y="6627"/>
                    <a:pt x="68118" y="6445"/>
                  </a:cubicBezTo>
                  <a:cubicBezTo>
                    <a:pt x="67996" y="6384"/>
                    <a:pt x="67905" y="6323"/>
                    <a:pt x="67844" y="6262"/>
                  </a:cubicBezTo>
                  <a:cubicBezTo>
                    <a:pt x="67753" y="6232"/>
                    <a:pt x="67722" y="6201"/>
                    <a:pt x="67722" y="6201"/>
                  </a:cubicBezTo>
                  <a:cubicBezTo>
                    <a:pt x="67722" y="6201"/>
                    <a:pt x="67662" y="6171"/>
                    <a:pt x="67510" y="6080"/>
                  </a:cubicBezTo>
                  <a:cubicBezTo>
                    <a:pt x="67388" y="5989"/>
                    <a:pt x="67175" y="5867"/>
                    <a:pt x="66902" y="5715"/>
                  </a:cubicBezTo>
                  <a:cubicBezTo>
                    <a:pt x="66598" y="5533"/>
                    <a:pt x="66051" y="5198"/>
                    <a:pt x="66051" y="5198"/>
                  </a:cubicBezTo>
                  <a:cubicBezTo>
                    <a:pt x="66081" y="5138"/>
                    <a:pt x="64622" y="4408"/>
                    <a:pt x="63741" y="4013"/>
                  </a:cubicBezTo>
                  <a:cubicBezTo>
                    <a:pt x="63406" y="3891"/>
                    <a:pt x="63102" y="3770"/>
                    <a:pt x="62829" y="3648"/>
                  </a:cubicBezTo>
                  <a:cubicBezTo>
                    <a:pt x="62859" y="3557"/>
                    <a:pt x="61978" y="3162"/>
                    <a:pt x="61339" y="2979"/>
                  </a:cubicBezTo>
                  <a:cubicBezTo>
                    <a:pt x="61005" y="2919"/>
                    <a:pt x="60701" y="2797"/>
                    <a:pt x="60731" y="2736"/>
                  </a:cubicBezTo>
                  <a:cubicBezTo>
                    <a:pt x="60762" y="2645"/>
                    <a:pt x="60154" y="2402"/>
                    <a:pt x="59485" y="2311"/>
                  </a:cubicBezTo>
                  <a:cubicBezTo>
                    <a:pt x="59151" y="2250"/>
                    <a:pt x="59151" y="2250"/>
                    <a:pt x="58877" y="2098"/>
                  </a:cubicBezTo>
                  <a:cubicBezTo>
                    <a:pt x="58653" y="1973"/>
                    <a:pt x="58388" y="1869"/>
                    <a:pt x="58300" y="1869"/>
                  </a:cubicBezTo>
                  <a:cubicBezTo>
                    <a:pt x="58280" y="1869"/>
                    <a:pt x="58269" y="1874"/>
                    <a:pt x="58269" y="1885"/>
                  </a:cubicBezTo>
                  <a:cubicBezTo>
                    <a:pt x="57935" y="1855"/>
                    <a:pt x="57601" y="1764"/>
                    <a:pt x="57327" y="1612"/>
                  </a:cubicBezTo>
                  <a:cubicBezTo>
                    <a:pt x="56719" y="1338"/>
                    <a:pt x="56719" y="1338"/>
                    <a:pt x="56385" y="1338"/>
                  </a:cubicBezTo>
                  <a:cubicBezTo>
                    <a:pt x="56050" y="1338"/>
                    <a:pt x="54774" y="1034"/>
                    <a:pt x="54470" y="882"/>
                  </a:cubicBezTo>
                  <a:cubicBezTo>
                    <a:pt x="54207" y="830"/>
                    <a:pt x="53922" y="755"/>
                    <a:pt x="53849" y="755"/>
                  </a:cubicBezTo>
                  <a:cubicBezTo>
                    <a:pt x="53838" y="755"/>
                    <a:pt x="53832" y="756"/>
                    <a:pt x="53832" y="761"/>
                  </a:cubicBezTo>
                  <a:lnTo>
                    <a:pt x="53528" y="669"/>
                  </a:lnTo>
                  <a:cubicBezTo>
                    <a:pt x="53193" y="609"/>
                    <a:pt x="52889" y="578"/>
                    <a:pt x="52889" y="578"/>
                  </a:cubicBezTo>
                  <a:lnTo>
                    <a:pt x="52859" y="609"/>
                  </a:lnTo>
                  <a:cubicBezTo>
                    <a:pt x="52707" y="578"/>
                    <a:pt x="52160" y="487"/>
                    <a:pt x="51339" y="365"/>
                  </a:cubicBezTo>
                  <a:cubicBezTo>
                    <a:pt x="50549" y="244"/>
                    <a:pt x="49485" y="153"/>
                    <a:pt x="48330" y="61"/>
                  </a:cubicBezTo>
                  <a:cubicBezTo>
                    <a:pt x="47904" y="61"/>
                    <a:pt x="47479" y="61"/>
                    <a:pt x="47114" y="31"/>
                  </a:cubicBezTo>
                  <a:lnTo>
                    <a:pt x="46354" y="31"/>
                  </a:lnTo>
                  <a:cubicBezTo>
                    <a:pt x="46202" y="31"/>
                    <a:pt x="46081" y="1"/>
                    <a:pt x="45959" y="1"/>
                  </a:cubicBezTo>
                  <a:close/>
                </a:path>
              </a:pathLst>
            </a:custGeom>
            <a:solidFill>
              <a:srgbClr val="F6AE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14"/>
            <p:cNvSpPr/>
            <p:nvPr/>
          </p:nvSpPr>
          <p:spPr>
            <a:xfrm>
              <a:off x="2507471" y="3136491"/>
              <a:ext cx="445573" cy="176320"/>
            </a:xfrm>
            <a:custGeom>
              <a:rect b="b" l="l" r="r" t="t"/>
              <a:pathLst>
                <a:path extrusionOk="0" h="10657" w="26931">
                  <a:moveTo>
                    <a:pt x="11003" y="139"/>
                  </a:moveTo>
                  <a:cubicBezTo>
                    <a:pt x="11003" y="170"/>
                    <a:pt x="11003" y="200"/>
                    <a:pt x="10943" y="200"/>
                  </a:cubicBezTo>
                  <a:lnTo>
                    <a:pt x="10882" y="170"/>
                  </a:lnTo>
                  <a:lnTo>
                    <a:pt x="10943" y="139"/>
                  </a:lnTo>
                  <a:close/>
                  <a:moveTo>
                    <a:pt x="10213" y="170"/>
                  </a:moveTo>
                  <a:cubicBezTo>
                    <a:pt x="10274" y="170"/>
                    <a:pt x="10274" y="170"/>
                    <a:pt x="10274" y="200"/>
                  </a:cubicBezTo>
                  <a:cubicBezTo>
                    <a:pt x="10274" y="200"/>
                    <a:pt x="10274" y="231"/>
                    <a:pt x="10213" y="231"/>
                  </a:cubicBezTo>
                  <a:lnTo>
                    <a:pt x="10152" y="200"/>
                  </a:lnTo>
                  <a:cubicBezTo>
                    <a:pt x="10152" y="170"/>
                    <a:pt x="10213" y="170"/>
                    <a:pt x="10213" y="170"/>
                  </a:cubicBezTo>
                  <a:close/>
                  <a:moveTo>
                    <a:pt x="17782" y="200"/>
                  </a:moveTo>
                  <a:cubicBezTo>
                    <a:pt x="17842" y="200"/>
                    <a:pt x="17842" y="200"/>
                    <a:pt x="17842" y="231"/>
                  </a:cubicBezTo>
                  <a:cubicBezTo>
                    <a:pt x="17842" y="261"/>
                    <a:pt x="17751" y="322"/>
                    <a:pt x="17690" y="322"/>
                  </a:cubicBezTo>
                  <a:cubicBezTo>
                    <a:pt x="17630" y="322"/>
                    <a:pt x="17630" y="231"/>
                    <a:pt x="17782" y="200"/>
                  </a:cubicBezTo>
                  <a:close/>
                  <a:moveTo>
                    <a:pt x="26613" y="162"/>
                  </a:moveTo>
                  <a:cubicBezTo>
                    <a:pt x="26646" y="162"/>
                    <a:pt x="26620" y="219"/>
                    <a:pt x="26536" y="261"/>
                  </a:cubicBezTo>
                  <a:cubicBezTo>
                    <a:pt x="26490" y="307"/>
                    <a:pt x="26467" y="329"/>
                    <a:pt x="26456" y="329"/>
                  </a:cubicBezTo>
                  <a:cubicBezTo>
                    <a:pt x="26444" y="329"/>
                    <a:pt x="26444" y="307"/>
                    <a:pt x="26444" y="261"/>
                  </a:cubicBezTo>
                  <a:cubicBezTo>
                    <a:pt x="26444" y="231"/>
                    <a:pt x="26444" y="200"/>
                    <a:pt x="26536" y="200"/>
                  </a:cubicBezTo>
                  <a:cubicBezTo>
                    <a:pt x="26572" y="172"/>
                    <a:pt x="26598" y="162"/>
                    <a:pt x="26613" y="162"/>
                  </a:cubicBezTo>
                  <a:close/>
                  <a:moveTo>
                    <a:pt x="13131" y="322"/>
                  </a:moveTo>
                  <a:cubicBezTo>
                    <a:pt x="13192" y="322"/>
                    <a:pt x="13192" y="352"/>
                    <a:pt x="13192" y="352"/>
                  </a:cubicBezTo>
                  <a:cubicBezTo>
                    <a:pt x="13192" y="352"/>
                    <a:pt x="13192" y="413"/>
                    <a:pt x="13131" y="413"/>
                  </a:cubicBezTo>
                  <a:cubicBezTo>
                    <a:pt x="13131" y="413"/>
                    <a:pt x="13070" y="383"/>
                    <a:pt x="13070" y="322"/>
                  </a:cubicBezTo>
                  <a:close/>
                  <a:moveTo>
                    <a:pt x="15699" y="326"/>
                  </a:moveTo>
                  <a:cubicBezTo>
                    <a:pt x="15709" y="326"/>
                    <a:pt x="15715" y="333"/>
                    <a:pt x="15715" y="352"/>
                  </a:cubicBezTo>
                  <a:cubicBezTo>
                    <a:pt x="15715" y="352"/>
                    <a:pt x="15715" y="383"/>
                    <a:pt x="15654" y="413"/>
                  </a:cubicBezTo>
                  <a:cubicBezTo>
                    <a:pt x="15654" y="413"/>
                    <a:pt x="15627" y="426"/>
                    <a:pt x="15609" y="426"/>
                  </a:cubicBezTo>
                  <a:cubicBezTo>
                    <a:pt x="15600" y="426"/>
                    <a:pt x="15593" y="423"/>
                    <a:pt x="15593" y="413"/>
                  </a:cubicBezTo>
                  <a:lnTo>
                    <a:pt x="15593" y="383"/>
                  </a:lnTo>
                  <a:cubicBezTo>
                    <a:pt x="15635" y="362"/>
                    <a:pt x="15677" y="326"/>
                    <a:pt x="15699" y="326"/>
                  </a:cubicBezTo>
                  <a:close/>
                  <a:moveTo>
                    <a:pt x="11482" y="367"/>
                  </a:moveTo>
                  <a:cubicBezTo>
                    <a:pt x="11505" y="367"/>
                    <a:pt x="11520" y="383"/>
                    <a:pt x="11520" y="413"/>
                  </a:cubicBezTo>
                  <a:cubicBezTo>
                    <a:pt x="11520" y="443"/>
                    <a:pt x="11520" y="443"/>
                    <a:pt x="11459" y="443"/>
                  </a:cubicBezTo>
                  <a:cubicBezTo>
                    <a:pt x="11338" y="443"/>
                    <a:pt x="11338" y="443"/>
                    <a:pt x="11398" y="413"/>
                  </a:cubicBezTo>
                  <a:cubicBezTo>
                    <a:pt x="11429" y="383"/>
                    <a:pt x="11459" y="367"/>
                    <a:pt x="11482" y="367"/>
                  </a:cubicBezTo>
                  <a:close/>
                  <a:moveTo>
                    <a:pt x="11885" y="413"/>
                  </a:moveTo>
                  <a:cubicBezTo>
                    <a:pt x="11946" y="413"/>
                    <a:pt x="11946" y="413"/>
                    <a:pt x="11946" y="443"/>
                  </a:cubicBezTo>
                  <a:lnTo>
                    <a:pt x="11885" y="443"/>
                  </a:lnTo>
                  <a:lnTo>
                    <a:pt x="11824" y="413"/>
                  </a:lnTo>
                  <a:close/>
                  <a:moveTo>
                    <a:pt x="12523" y="413"/>
                  </a:moveTo>
                  <a:cubicBezTo>
                    <a:pt x="12584" y="413"/>
                    <a:pt x="12584" y="413"/>
                    <a:pt x="12584" y="443"/>
                  </a:cubicBezTo>
                  <a:lnTo>
                    <a:pt x="12523" y="443"/>
                  </a:lnTo>
                  <a:lnTo>
                    <a:pt x="12462" y="413"/>
                  </a:lnTo>
                  <a:close/>
                  <a:moveTo>
                    <a:pt x="5015" y="383"/>
                  </a:moveTo>
                  <a:cubicBezTo>
                    <a:pt x="5015" y="413"/>
                    <a:pt x="5015" y="474"/>
                    <a:pt x="4955" y="474"/>
                  </a:cubicBezTo>
                  <a:lnTo>
                    <a:pt x="4894" y="474"/>
                  </a:lnTo>
                  <a:cubicBezTo>
                    <a:pt x="4863" y="413"/>
                    <a:pt x="4955" y="383"/>
                    <a:pt x="4955" y="383"/>
                  </a:cubicBezTo>
                  <a:close/>
                  <a:moveTo>
                    <a:pt x="12351" y="447"/>
                  </a:moveTo>
                  <a:cubicBezTo>
                    <a:pt x="12344" y="447"/>
                    <a:pt x="12331" y="453"/>
                    <a:pt x="12310" y="474"/>
                  </a:cubicBezTo>
                  <a:cubicBezTo>
                    <a:pt x="12351" y="474"/>
                    <a:pt x="12364" y="447"/>
                    <a:pt x="12351" y="447"/>
                  </a:cubicBezTo>
                  <a:close/>
                  <a:moveTo>
                    <a:pt x="11673" y="554"/>
                  </a:moveTo>
                  <a:lnTo>
                    <a:pt x="11673" y="554"/>
                  </a:lnTo>
                  <a:cubicBezTo>
                    <a:pt x="11672" y="558"/>
                    <a:pt x="11672" y="561"/>
                    <a:pt x="11672" y="565"/>
                  </a:cubicBezTo>
                  <a:cubicBezTo>
                    <a:pt x="11673" y="566"/>
                    <a:pt x="11674" y="567"/>
                    <a:pt x="11675" y="568"/>
                  </a:cubicBezTo>
                  <a:lnTo>
                    <a:pt x="11675" y="568"/>
                  </a:lnTo>
                  <a:cubicBezTo>
                    <a:pt x="11674" y="564"/>
                    <a:pt x="11674" y="559"/>
                    <a:pt x="11673" y="554"/>
                  </a:cubicBezTo>
                  <a:close/>
                  <a:moveTo>
                    <a:pt x="11675" y="568"/>
                  </a:moveTo>
                  <a:cubicBezTo>
                    <a:pt x="11681" y="595"/>
                    <a:pt x="11692" y="607"/>
                    <a:pt x="11697" y="607"/>
                  </a:cubicBezTo>
                  <a:cubicBezTo>
                    <a:pt x="11702" y="607"/>
                    <a:pt x="11700" y="593"/>
                    <a:pt x="11675" y="568"/>
                  </a:cubicBezTo>
                  <a:close/>
                  <a:moveTo>
                    <a:pt x="2542" y="1203"/>
                  </a:moveTo>
                  <a:cubicBezTo>
                    <a:pt x="2561" y="1203"/>
                    <a:pt x="2569" y="1218"/>
                    <a:pt x="2584" y="1234"/>
                  </a:cubicBezTo>
                  <a:cubicBezTo>
                    <a:pt x="2584" y="1264"/>
                    <a:pt x="2493" y="1325"/>
                    <a:pt x="2432" y="1355"/>
                  </a:cubicBezTo>
                  <a:cubicBezTo>
                    <a:pt x="2371" y="1355"/>
                    <a:pt x="2401" y="1294"/>
                    <a:pt x="2432" y="1264"/>
                  </a:cubicBezTo>
                  <a:cubicBezTo>
                    <a:pt x="2493" y="1218"/>
                    <a:pt x="2523" y="1203"/>
                    <a:pt x="2542" y="1203"/>
                  </a:cubicBezTo>
                  <a:close/>
                  <a:moveTo>
                    <a:pt x="304" y="5063"/>
                  </a:moveTo>
                  <a:cubicBezTo>
                    <a:pt x="365" y="5063"/>
                    <a:pt x="395" y="5063"/>
                    <a:pt x="395" y="5124"/>
                  </a:cubicBezTo>
                  <a:lnTo>
                    <a:pt x="334" y="5185"/>
                  </a:lnTo>
                  <a:lnTo>
                    <a:pt x="304" y="5124"/>
                  </a:lnTo>
                  <a:lnTo>
                    <a:pt x="304" y="5063"/>
                  </a:lnTo>
                  <a:close/>
                  <a:moveTo>
                    <a:pt x="91" y="5915"/>
                  </a:moveTo>
                  <a:cubicBezTo>
                    <a:pt x="152" y="5915"/>
                    <a:pt x="182" y="5915"/>
                    <a:pt x="182" y="5975"/>
                  </a:cubicBezTo>
                  <a:lnTo>
                    <a:pt x="213" y="6067"/>
                  </a:lnTo>
                  <a:cubicBezTo>
                    <a:pt x="152" y="6067"/>
                    <a:pt x="122" y="6006"/>
                    <a:pt x="122" y="6006"/>
                  </a:cubicBezTo>
                  <a:lnTo>
                    <a:pt x="91" y="5915"/>
                  </a:lnTo>
                  <a:close/>
                  <a:moveTo>
                    <a:pt x="669" y="6948"/>
                  </a:moveTo>
                  <a:cubicBezTo>
                    <a:pt x="699" y="6948"/>
                    <a:pt x="760" y="6978"/>
                    <a:pt x="760" y="6978"/>
                  </a:cubicBezTo>
                  <a:cubicBezTo>
                    <a:pt x="790" y="7039"/>
                    <a:pt x="699" y="7009"/>
                    <a:pt x="669" y="7039"/>
                  </a:cubicBezTo>
                  <a:cubicBezTo>
                    <a:pt x="638" y="6978"/>
                    <a:pt x="638" y="6978"/>
                    <a:pt x="669" y="6948"/>
                  </a:cubicBezTo>
                  <a:close/>
                  <a:moveTo>
                    <a:pt x="1481" y="8281"/>
                  </a:moveTo>
                  <a:cubicBezTo>
                    <a:pt x="1494" y="8281"/>
                    <a:pt x="1507" y="8290"/>
                    <a:pt x="1520" y="8316"/>
                  </a:cubicBezTo>
                  <a:lnTo>
                    <a:pt x="1550" y="8377"/>
                  </a:lnTo>
                  <a:lnTo>
                    <a:pt x="1459" y="8346"/>
                  </a:lnTo>
                  <a:lnTo>
                    <a:pt x="1429" y="8316"/>
                  </a:lnTo>
                  <a:cubicBezTo>
                    <a:pt x="1446" y="8298"/>
                    <a:pt x="1464" y="8281"/>
                    <a:pt x="1481" y="8281"/>
                  </a:cubicBezTo>
                  <a:close/>
                  <a:moveTo>
                    <a:pt x="7055" y="9268"/>
                  </a:moveTo>
                  <a:cubicBezTo>
                    <a:pt x="7032" y="9268"/>
                    <a:pt x="6996" y="9283"/>
                    <a:pt x="6961" y="9319"/>
                  </a:cubicBezTo>
                  <a:cubicBezTo>
                    <a:pt x="6961" y="9380"/>
                    <a:pt x="6961" y="9380"/>
                    <a:pt x="7022" y="9380"/>
                  </a:cubicBezTo>
                  <a:cubicBezTo>
                    <a:pt x="7022" y="9380"/>
                    <a:pt x="7082" y="9319"/>
                    <a:pt x="7082" y="9288"/>
                  </a:cubicBezTo>
                  <a:cubicBezTo>
                    <a:pt x="7082" y="9276"/>
                    <a:pt x="7072" y="9268"/>
                    <a:pt x="7055" y="9268"/>
                  </a:cubicBezTo>
                  <a:close/>
                  <a:moveTo>
                    <a:pt x="20821" y="9592"/>
                  </a:moveTo>
                  <a:cubicBezTo>
                    <a:pt x="20760" y="9592"/>
                    <a:pt x="20760" y="9623"/>
                    <a:pt x="20760" y="9684"/>
                  </a:cubicBezTo>
                  <a:lnTo>
                    <a:pt x="20821" y="9684"/>
                  </a:lnTo>
                  <a:cubicBezTo>
                    <a:pt x="20821" y="9684"/>
                    <a:pt x="20882" y="9623"/>
                    <a:pt x="20882" y="9592"/>
                  </a:cubicBezTo>
                  <a:close/>
                  <a:moveTo>
                    <a:pt x="9982" y="10004"/>
                  </a:moveTo>
                  <a:cubicBezTo>
                    <a:pt x="9994" y="10004"/>
                    <a:pt x="10000" y="10008"/>
                    <a:pt x="10000" y="10018"/>
                  </a:cubicBezTo>
                  <a:cubicBezTo>
                    <a:pt x="10061" y="10018"/>
                    <a:pt x="9939" y="10048"/>
                    <a:pt x="9879" y="10048"/>
                  </a:cubicBezTo>
                  <a:lnTo>
                    <a:pt x="9879" y="10018"/>
                  </a:lnTo>
                  <a:cubicBezTo>
                    <a:pt x="9919" y="10018"/>
                    <a:pt x="9960" y="10004"/>
                    <a:pt x="9982" y="10004"/>
                  </a:cubicBezTo>
                  <a:close/>
                  <a:moveTo>
                    <a:pt x="15958" y="9957"/>
                  </a:moveTo>
                  <a:cubicBezTo>
                    <a:pt x="15897" y="9957"/>
                    <a:pt x="15836" y="9988"/>
                    <a:pt x="15836" y="9988"/>
                  </a:cubicBezTo>
                  <a:cubicBezTo>
                    <a:pt x="15836" y="10048"/>
                    <a:pt x="15897" y="10048"/>
                    <a:pt x="15958" y="10048"/>
                  </a:cubicBezTo>
                  <a:cubicBezTo>
                    <a:pt x="15990" y="10056"/>
                    <a:pt x="16019" y="10060"/>
                    <a:pt x="16042" y="10060"/>
                  </a:cubicBezTo>
                  <a:cubicBezTo>
                    <a:pt x="16108" y="10060"/>
                    <a:pt x="16140" y="10032"/>
                    <a:pt x="16140" y="9988"/>
                  </a:cubicBezTo>
                  <a:cubicBezTo>
                    <a:pt x="16140" y="9957"/>
                    <a:pt x="16079" y="9957"/>
                    <a:pt x="15958" y="9957"/>
                  </a:cubicBezTo>
                  <a:close/>
                  <a:moveTo>
                    <a:pt x="16505" y="10048"/>
                  </a:moveTo>
                  <a:cubicBezTo>
                    <a:pt x="16505" y="10079"/>
                    <a:pt x="16383" y="10109"/>
                    <a:pt x="16323" y="10109"/>
                  </a:cubicBezTo>
                  <a:cubicBezTo>
                    <a:pt x="16262" y="10109"/>
                    <a:pt x="16262" y="10079"/>
                    <a:pt x="16383" y="10048"/>
                  </a:cubicBezTo>
                  <a:close/>
                  <a:moveTo>
                    <a:pt x="6584" y="10096"/>
                  </a:moveTo>
                  <a:cubicBezTo>
                    <a:pt x="6606" y="10096"/>
                    <a:pt x="6647" y="10109"/>
                    <a:pt x="6687" y="10109"/>
                  </a:cubicBezTo>
                  <a:cubicBezTo>
                    <a:pt x="6748" y="10140"/>
                    <a:pt x="6748" y="10140"/>
                    <a:pt x="6626" y="10140"/>
                  </a:cubicBezTo>
                  <a:cubicBezTo>
                    <a:pt x="6566" y="10140"/>
                    <a:pt x="6566" y="10109"/>
                    <a:pt x="6566" y="10109"/>
                  </a:cubicBezTo>
                  <a:cubicBezTo>
                    <a:pt x="6566" y="10099"/>
                    <a:pt x="6572" y="10096"/>
                    <a:pt x="6584" y="10096"/>
                  </a:cubicBezTo>
                  <a:close/>
                  <a:moveTo>
                    <a:pt x="7751" y="10079"/>
                  </a:moveTo>
                  <a:cubicBezTo>
                    <a:pt x="7812" y="10079"/>
                    <a:pt x="7873" y="10109"/>
                    <a:pt x="7873" y="10109"/>
                  </a:cubicBezTo>
                  <a:cubicBezTo>
                    <a:pt x="7873" y="10170"/>
                    <a:pt x="7812" y="10170"/>
                    <a:pt x="7812" y="10170"/>
                  </a:cubicBezTo>
                  <a:cubicBezTo>
                    <a:pt x="7751" y="10170"/>
                    <a:pt x="7690" y="10170"/>
                    <a:pt x="7690" y="10109"/>
                  </a:cubicBezTo>
                  <a:cubicBezTo>
                    <a:pt x="7690" y="10109"/>
                    <a:pt x="7690" y="10079"/>
                    <a:pt x="7751" y="10079"/>
                  </a:cubicBezTo>
                  <a:close/>
                  <a:moveTo>
                    <a:pt x="11247" y="10109"/>
                  </a:moveTo>
                  <a:cubicBezTo>
                    <a:pt x="11247" y="10140"/>
                    <a:pt x="11186" y="10170"/>
                    <a:pt x="11186" y="10170"/>
                  </a:cubicBezTo>
                  <a:lnTo>
                    <a:pt x="11125" y="10170"/>
                  </a:lnTo>
                  <a:cubicBezTo>
                    <a:pt x="11125" y="10140"/>
                    <a:pt x="11125" y="10109"/>
                    <a:pt x="11186" y="10109"/>
                  </a:cubicBezTo>
                  <a:close/>
                  <a:moveTo>
                    <a:pt x="5137" y="10140"/>
                  </a:moveTo>
                  <a:lnTo>
                    <a:pt x="5198" y="10170"/>
                  </a:lnTo>
                  <a:lnTo>
                    <a:pt x="5137" y="10231"/>
                  </a:lnTo>
                  <a:lnTo>
                    <a:pt x="5076" y="10200"/>
                  </a:lnTo>
                  <a:cubicBezTo>
                    <a:pt x="5076" y="10170"/>
                    <a:pt x="5076" y="10140"/>
                    <a:pt x="5137" y="10140"/>
                  </a:cubicBezTo>
                  <a:close/>
                  <a:moveTo>
                    <a:pt x="13131" y="10048"/>
                  </a:moveTo>
                  <a:cubicBezTo>
                    <a:pt x="13192" y="10079"/>
                    <a:pt x="13253" y="10079"/>
                    <a:pt x="13253" y="10079"/>
                  </a:cubicBezTo>
                  <a:cubicBezTo>
                    <a:pt x="13253" y="10079"/>
                    <a:pt x="13192" y="10109"/>
                    <a:pt x="13131" y="10140"/>
                  </a:cubicBezTo>
                  <a:cubicBezTo>
                    <a:pt x="13066" y="10205"/>
                    <a:pt x="13036" y="10235"/>
                    <a:pt x="13022" y="10235"/>
                  </a:cubicBezTo>
                  <a:cubicBezTo>
                    <a:pt x="13009" y="10235"/>
                    <a:pt x="13009" y="10212"/>
                    <a:pt x="13009" y="10170"/>
                  </a:cubicBezTo>
                  <a:cubicBezTo>
                    <a:pt x="13009" y="10140"/>
                    <a:pt x="13009" y="10109"/>
                    <a:pt x="13131" y="10048"/>
                  </a:cubicBezTo>
                  <a:close/>
                  <a:moveTo>
                    <a:pt x="5563" y="10140"/>
                  </a:moveTo>
                  <a:cubicBezTo>
                    <a:pt x="5563" y="10140"/>
                    <a:pt x="5623" y="10200"/>
                    <a:pt x="5623" y="10231"/>
                  </a:cubicBezTo>
                  <a:cubicBezTo>
                    <a:pt x="5623" y="10243"/>
                    <a:pt x="5613" y="10251"/>
                    <a:pt x="5596" y="10251"/>
                  </a:cubicBezTo>
                  <a:cubicBezTo>
                    <a:pt x="5573" y="10251"/>
                    <a:pt x="5537" y="10236"/>
                    <a:pt x="5502" y="10200"/>
                  </a:cubicBezTo>
                  <a:cubicBezTo>
                    <a:pt x="5502" y="10140"/>
                    <a:pt x="5502" y="10140"/>
                    <a:pt x="5563" y="10140"/>
                  </a:cubicBezTo>
                  <a:close/>
                  <a:moveTo>
                    <a:pt x="19879" y="10109"/>
                  </a:moveTo>
                  <a:cubicBezTo>
                    <a:pt x="19940" y="10109"/>
                    <a:pt x="20000" y="10140"/>
                    <a:pt x="20000" y="10170"/>
                  </a:cubicBezTo>
                  <a:cubicBezTo>
                    <a:pt x="20061" y="10261"/>
                    <a:pt x="20061" y="10261"/>
                    <a:pt x="19940" y="10261"/>
                  </a:cubicBezTo>
                  <a:cubicBezTo>
                    <a:pt x="19879" y="10261"/>
                    <a:pt x="19818" y="10261"/>
                    <a:pt x="19818" y="10200"/>
                  </a:cubicBezTo>
                  <a:lnTo>
                    <a:pt x="19879" y="10200"/>
                  </a:lnTo>
                  <a:cubicBezTo>
                    <a:pt x="19879" y="10219"/>
                    <a:pt x="19885" y="10226"/>
                    <a:pt x="19891" y="10226"/>
                  </a:cubicBezTo>
                  <a:cubicBezTo>
                    <a:pt x="19905" y="10226"/>
                    <a:pt x="19921" y="10191"/>
                    <a:pt x="19879" y="10170"/>
                  </a:cubicBezTo>
                  <a:lnTo>
                    <a:pt x="19879" y="10109"/>
                  </a:lnTo>
                  <a:close/>
                  <a:moveTo>
                    <a:pt x="20700" y="10170"/>
                  </a:moveTo>
                  <a:lnTo>
                    <a:pt x="20760" y="10231"/>
                  </a:lnTo>
                  <a:cubicBezTo>
                    <a:pt x="20760" y="10261"/>
                    <a:pt x="20700" y="10261"/>
                    <a:pt x="20639" y="10261"/>
                  </a:cubicBezTo>
                  <a:cubicBezTo>
                    <a:pt x="20578" y="10261"/>
                    <a:pt x="20578" y="10261"/>
                    <a:pt x="20578" y="10231"/>
                  </a:cubicBezTo>
                  <a:cubicBezTo>
                    <a:pt x="20578" y="10231"/>
                    <a:pt x="20639" y="10170"/>
                    <a:pt x="20700" y="10170"/>
                  </a:cubicBezTo>
                  <a:close/>
                  <a:moveTo>
                    <a:pt x="8876" y="10231"/>
                  </a:moveTo>
                  <a:lnTo>
                    <a:pt x="8936" y="10292"/>
                  </a:lnTo>
                  <a:lnTo>
                    <a:pt x="8876" y="10292"/>
                  </a:lnTo>
                  <a:cubicBezTo>
                    <a:pt x="8815" y="10292"/>
                    <a:pt x="8815" y="10292"/>
                    <a:pt x="8815" y="10231"/>
                  </a:cubicBezTo>
                  <a:close/>
                  <a:moveTo>
                    <a:pt x="13374" y="10231"/>
                  </a:moveTo>
                  <a:lnTo>
                    <a:pt x="13435" y="10261"/>
                  </a:lnTo>
                  <a:cubicBezTo>
                    <a:pt x="13435" y="10292"/>
                    <a:pt x="13374" y="10292"/>
                    <a:pt x="13313" y="10292"/>
                  </a:cubicBezTo>
                  <a:lnTo>
                    <a:pt x="13313" y="10261"/>
                  </a:lnTo>
                  <a:lnTo>
                    <a:pt x="13374" y="10231"/>
                  </a:lnTo>
                  <a:close/>
                  <a:moveTo>
                    <a:pt x="9514" y="10200"/>
                  </a:moveTo>
                  <a:cubicBezTo>
                    <a:pt x="9514" y="10231"/>
                    <a:pt x="9514" y="10292"/>
                    <a:pt x="9453" y="10292"/>
                  </a:cubicBezTo>
                  <a:cubicBezTo>
                    <a:pt x="9430" y="10299"/>
                    <a:pt x="9411" y="10303"/>
                    <a:pt x="9397" y="10303"/>
                  </a:cubicBezTo>
                  <a:cubicBezTo>
                    <a:pt x="9352" y="10303"/>
                    <a:pt x="9347" y="10269"/>
                    <a:pt x="9392" y="10200"/>
                  </a:cubicBezTo>
                  <a:close/>
                  <a:moveTo>
                    <a:pt x="11763" y="10231"/>
                  </a:moveTo>
                  <a:cubicBezTo>
                    <a:pt x="11824" y="10231"/>
                    <a:pt x="11763" y="10261"/>
                    <a:pt x="11702" y="10322"/>
                  </a:cubicBezTo>
                  <a:cubicBezTo>
                    <a:pt x="11648" y="10349"/>
                    <a:pt x="11618" y="10364"/>
                    <a:pt x="11607" y="10364"/>
                  </a:cubicBezTo>
                  <a:cubicBezTo>
                    <a:pt x="11593" y="10364"/>
                    <a:pt x="11608" y="10342"/>
                    <a:pt x="11642" y="10292"/>
                  </a:cubicBezTo>
                  <a:cubicBezTo>
                    <a:pt x="11702" y="10261"/>
                    <a:pt x="11763" y="10231"/>
                    <a:pt x="11763" y="10231"/>
                  </a:cubicBezTo>
                  <a:close/>
                  <a:moveTo>
                    <a:pt x="8207" y="10322"/>
                  </a:moveTo>
                  <a:cubicBezTo>
                    <a:pt x="8146" y="10322"/>
                    <a:pt x="8146" y="10352"/>
                    <a:pt x="8146" y="10352"/>
                  </a:cubicBezTo>
                  <a:cubicBezTo>
                    <a:pt x="8146" y="10352"/>
                    <a:pt x="8146" y="10383"/>
                    <a:pt x="8207" y="10383"/>
                  </a:cubicBezTo>
                  <a:lnTo>
                    <a:pt x="8268" y="10383"/>
                  </a:lnTo>
                  <a:cubicBezTo>
                    <a:pt x="8268" y="10352"/>
                    <a:pt x="8207" y="10322"/>
                    <a:pt x="8207" y="10322"/>
                  </a:cubicBezTo>
                  <a:close/>
                  <a:moveTo>
                    <a:pt x="19697" y="10413"/>
                  </a:moveTo>
                  <a:cubicBezTo>
                    <a:pt x="19697" y="10443"/>
                    <a:pt x="19697" y="10443"/>
                    <a:pt x="19757" y="10443"/>
                  </a:cubicBezTo>
                  <a:lnTo>
                    <a:pt x="19818" y="10443"/>
                  </a:lnTo>
                  <a:lnTo>
                    <a:pt x="19757" y="10413"/>
                  </a:lnTo>
                  <a:close/>
                  <a:moveTo>
                    <a:pt x="18811" y="1"/>
                  </a:moveTo>
                  <a:cubicBezTo>
                    <a:pt x="18788" y="1"/>
                    <a:pt x="18775" y="8"/>
                    <a:pt x="18754" y="18"/>
                  </a:cubicBezTo>
                  <a:cubicBezTo>
                    <a:pt x="18815" y="18"/>
                    <a:pt x="18815" y="48"/>
                    <a:pt x="18815" y="109"/>
                  </a:cubicBezTo>
                  <a:cubicBezTo>
                    <a:pt x="18815" y="139"/>
                    <a:pt x="18800" y="155"/>
                    <a:pt x="18777" y="155"/>
                  </a:cubicBezTo>
                  <a:cubicBezTo>
                    <a:pt x="18754" y="155"/>
                    <a:pt x="18724" y="139"/>
                    <a:pt x="18693" y="109"/>
                  </a:cubicBezTo>
                  <a:cubicBezTo>
                    <a:pt x="18693" y="71"/>
                    <a:pt x="18528" y="54"/>
                    <a:pt x="18332" y="54"/>
                  </a:cubicBezTo>
                  <a:cubicBezTo>
                    <a:pt x="18059" y="54"/>
                    <a:pt x="17726" y="86"/>
                    <a:pt x="17690" y="139"/>
                  </a:cubicBezTo>
                  <a:lnTo>
                    <a:pt x="17690" y="109"/>
                  </a:lnTo>
                  <a:cubicBezTo>
                    <a:pt x="17690" y="48"/>
                    <a:pt x="17630" y="48"/>
                    <a:pt x="17386" y="48"/>
                  </a:cubicBezTo>
                  <a:lnTo>
                    <a:pt x="17174" y="48"/>
                  </a:lnTo>
                  <a:cubicBezTo>
                    <a:pt x="17174" y="89"/>
                    <a:pt x="17099" y="106"/>
                    <a:pt x="17018" y="106"/>
                  </a:cubicBezTo>
                  <a:cubicBezTo>
                    <a:pt x="16919" y="106"/>
                    <a:pt x="16809" y="82"/>
                    <a:pt x="16809" y="48"/>
                  </a:cubicBezTo>
                  <a:cubicBezTo>
                    <a:pt x="16748" y="18"/>
                    <a:pt x="16748" y="18"/>
                    <a:pt x="16627" y="18"/>
                  </a:cubicBezTo>
                  <a:cubicBezTo>
                    <a:pt x="16549" y="44"/>
                    <a:pt x="16445" y="53"/>
                    <a:pt x="16351" y="53"/>
                  </a:cubicBezTo>
                  <a:cubicBezTo>
                    <a:pt x="16221" y="53"/>
                    <a:pt x="16110" y="35"/>
                    <a:pt x="16110" y="18"/>
                  </a:cubicBezTo>
                  <a:lnTo>
                    <a:pt x="15988" y="18"/>
                  </a:lnTo>
                  <a:cubicBezTo>
                    <a:pt x="15927" y="48"/>
                    <a:pt x="15806" y="48"/>
                    <a:pt x="15745" y="48"/>
                  </a:cubicBezTo>
                  <a:cubicBezTo>
                    <a:pt x="15563" y="48"/>
                    <a:pt x="15502" y="48"/>
                    <a:pt x="15563" y="79"/>
                  </a:cubicBezTo>
                  <a:cubicBezTo>
                    <a:pt x="15563" y="139"/>
                    <a:pt x="15563" y="170"/>
                    <a:pt x="15502" y="170"/>
                  </a:cubicBezTo>
                  <a:lnTo>
                    <a:pt x="15502" y="139"/>
                  </a:lnTo>
                  <a:cubicBezTo>
                    <a:pt x="15502" y="79"/>
                    <a:pt x="15320" y="79"/>
                    <a:pt x="15046" y="79"/>
                  </a:cubicBezTo>
                  <a:cubicBezTo>
                    <a:pt x="14742" y="79"/>
                    <a:pt x="14620" y="79"/>
                    <a:pt x="14560" y="48"/>
                  </a:cubicBezTo>
                  <a:lnTo>
                    <a:pt x="14499" y="79"/>
                  </a:lnTo>
                  <a:cubicBezTo>
                    <a:pt x="14468" y="94"/>
                    <a:pt x="14438" y="101"/>
                    <a:pt x="14415" y="101"/>
                  </a:cubicBezTo>
                  <a:cubicBezTo>
                    <a:pt x="14392" y="101"/>
                    <a:pt x="14377" y="94"/>
                    <a:pt x="14377" y="79"/>
                  </a:cubicBezTo>
                  <a:cubicBezTo>
                    <a:pt x="14347" y="63"/>
                    <a:pt x="14271" y="56"/>
                    <a:pt x="14183" y="56"/>
                  </a:cubicBezTo>
                  <a:cubicBezTo>
                    <a:pt x="14096" y="56"/>
                    <a:pt x="13997" y="63"/>
                    <a:pt x="13921" y="79"/>
                  </a:cubicBezTo>
                  <a:lnTo>
                    <a:pt x="13800" y="79"/>
                  </a:lnTo>
                  <a:cubicBezTo>
                    <a:pt x="13769" y="33"/>
                    <a:pt x="13709" y="10"/>
                    <a:pt x="13648" y="10"/>
                  </a:cubicBezTo>
                  <a:cubicBezTo>
                    <a:pt x="13587" y="10"/>
                    <a:pt x="13526" y="33"/>
                    <a:pt x="13496" y="79"/>
                  </a:cubicBezTo>
                  <a:cubicBezTo>
                    <a:pt x="13496" y="48"/>
                    <a:pt x="13435" y="48"/>
                    <a:pt x="13374" y="48"/>
                  </a:cubicBezTo>
                  <a:cubicBezTo>
                    <a:pt x="13313" y="63"/>
                    <a:pt x="13222" y="71"/>
                    <a:pt x="13146" y="71"/>
                  </a:cubicBezTo>
                  <a:cubicBezTo>
                    <a:pt x="13070" y="71"/>
                    <a:pt x="13009" y="63"/>
                    <a:pt x="13009" y="48"/>
                  </a:cubicBezTo>
                  <a:lnTo>
                    <a:pt x="12949" y="48"/>
                  </a:lnTo>
                  <a:cubicBezTo>
                    <a:pt x="12857" y="79"/>
                    <a:pt x="12797" y="79"/>
                    <a:pt x="12736" y="79"/>
                  </a:cubicBezTo>
                  <a:cubicBezTo>
                    <a:pt x="12675" y="79"/>
                    <a:pt x="12614" y="79"/>
                    <a:pt x="12554" y="109"/>
                  </a:cubicBezTo>
                  <a:cubicBezTo>
                    <a:pt x="12493" y="170"/>
                    <a:pt x="12432" y="170"/>
                    <a:pt x="12432" y="170"/>
                  </a:cubicBezTo>
                  <a:cubicBezTo>
                    <a:pt x="12371" y="170"/>
                    <a:pt x="12432" y="109"/>
                    <a:pt x="12493" y="79"/>
                  </a:cubicBezTo>
                  <a:cubicBezTo>
                    <a:pt x="12543" y="66"/>
                    <a:pt x="12541" y="59"/>
                    <a:pt x="12509" y="59"/>
                  </a:cubicBezTo>
                  <a:cubicBezTo>
                    <a:pt x="12463" y="59"/>
                    <a:pt x="12356" y="73"/>
                    <a:pt x="12250" y="109"/>
                  </a:cubicBezTo>
                  <a:cubicBezTo>
                    <a:pt x="12158" y="155"/>
                    <a:pt x="12113" y="177"/>
                    <a:pt x="12105" y="177"/>
                  </a:cubicBezTo>
                  <a:cubicBezTo>
                    <a:pt x="12098" y="177"/>
                    <a:pt x="12128" y="155"/>
                    <a:pt x="12189" y="109"/>
                  </a:cubicBezTo>
                  <a:cubicBezTo>
                    <a:pt x="12232" y="88"/>
                    <a:pt x="12275" y="66"/>
                    <a:pt x="12253" y="66"/>
                  </a:cubicBezTo>
                  <a:cubicBezTo>
                    <a:pt x="12244" y="66"/>
                    <a:pt x="12224" y="70"/>
                    <a:pt x="12189" y="79"/>
                  </a:cubicBezTo>
                  <a:cubicBezTo>
                    <a:pt x="12189" y="79"/>
                    <a:pt x="12067" y="79"/>
                    <a:pt x="12067" y="109"/>
                  </a:cubicBezTo>
                  <a:lnTo>
                    <a:pt x="11885" y="109"/>
                  </a:lnTo>
                  <a:cubicBezTo>
                    <a:pt x="11763" y="79"/>
                    <a:pt x="11702" y="79"/>
                    <a:pt x="11642" y="79"/>
                  </a:cubicBezTo>
                  <a:cubicBezTo>
                    <a:pt x="11596" y="94"/>
                    <a:pt x="11573" y="101"/>
                    <a:pt x="11554" y="101"/>
                  </a:cubicBezTo>
                  <a:cubicBezTo>
                    <a:pt x="11535" y="101"/>
                    <a:pt x="11520" y="94"/>
                    <a:pt x="11490" y="79"/>
                  </a:cubicBezTo>
                  <a:cubicBezTo>
                    <a:pt x="11490" y="66"/>
                    <a:pt x="11479" y="59"/>
                    <a:pt x="11467" y="59"/>
                  </a:cubicBezTo>
                  <a:cubicBezTo>
                    <a:pt x="11450" y="59"/>
                    <a:pt x="11429" y="73"/>
                    <a:pt x="11429" y="109"/>
                  </a:cubicBezTo>
                  <a:cubicBezTo>
                    <a:pt x="11398" y="124"/>
                    <a:pt x="11368" y="132"/>
                    <a:pt x="11338" y="132"/>
                  </a:cubicBezTo>
                  <a:cubicBezTo>
                    <a:pt x="11307" y="132"/>
                    <a:pt x="11277" y="124"/>
                    <a:pt x="11247" y="109"/>
                  </a:cubicBezTo>
                  <a:cubicBezTo>
                    <a:pt x="11247" y="59"/>
                    <a:pt x="11228" y="36"/>
                    <a:pt x="11212" y="36"/>
                  </a:cubicBezTo>
                  <a:cubicBezTo>
                    <a:pt x="11198" y="36"/>
                    <a:pt x="11186" y="51"/>
                    <a:pt x="11186" y="79"/>
                  </a:cubicBezTo>
                  <a:cubicBezTo>
                    <a:pt x="11125" y="109"/>
                    <a:pt x="11064" y="109"/>
                    <a:pt x="11064" y="109"/>
                  </a:cubicBezTo>
                  <a:cubicBezTo>
                    <a:pt x="11064" y="79"/>
                    <a:pt x="10517" y="79"/>
                    <a:pt x="9939" y="79"/>
                  </a:cubicBezTo>
                  <a:cubicBezTo>
                    <a:pt x="9879" y="79"/>
                    <a:pt x="9818" y="109"/>
                    <a:pt x="9818" y="139"/>
                  </a:cubicBezTo>
                  <a:cubicBezTo>
                    <a:pt x="9818" y="175"/>
                    <a:pt x="9818" y="188"/>
                    <a:pt x="9814" y="188"/>
                  </a:cubicBezTo>
                  <a:cubicBezTo>
                    <a:pt x="9809" y="188"/>
                    <a:pt x="9794" y="158"/>
                    <a:pt x="9757" y="139"/>
                  </a:cubicBezTo>
                  <a:cubicBezTo>
                    <a:pt x="9727" y="79"/>
                    <a:pt x="9681" y="48"/>
                    <a:pt x="9651" y="48"/>
                  </a:cubicBezTo>
                  <a:cubicBezTo>
                    <a:pt x="9620" y="48"/>
                    <a:pt x="9605" y="79"/>
                    <a:pt x="9636" y="139"/>
                  </a:cubicBezTo>
                  <a:cubicBezTo>
                    <a:pt x="9666" y="185"/>
                    <a:pt x="9681" y="208"/>
                    <a:pt x="9674" y="208"/>
                  </a:cubicBezTo>
                  <a:cubicBezTo>
                    <a:pt x="9666" y="208"/>
                    <a:pt x="9636" y="185"/>
                    <a:pt x="9575" y="139"/>
                  </a:cubicBezTo>
                  <a:cubicBezTo>
                    <a:pt x="9544" y="124"/>
                    <a:pt x="9529" y="117"/>
                    <a:pt x="9514" y="117"/>
                  </a:cubicBezTo>
                  <a:cubicBezTo>
                    <a:pt x="9499" y="117"/>
                    <a:pt x="9484" y="124"/>
                    <a:pt x="9453" y="139"/>
                  </a:cubicBezTo>
                  <a:cubicBezTo>
                    <a:pt x="9453" y="155"/>
                    <a:pt x="9438" y="162"/>
                    <a:pt x="9423" y="162"/>
                  </a:cubicBezTo>
                  <a:cubicBezTo>
                    <a:pt x="9408" y="162"/>
                    <a:pt x="9392" y="155"/>
                    <a:pt x="9392" y="139"/>
                  </a:cubicBezTo>
                  <a:cubicBezTo>
                    <a:pt x="9350" y="118"/>
                    <a:pt x="9308" y="83"/>
                    <a:pt x="9287" y="83"/>
                  </a:cubicBezTo>
                  <a:cubicBezTo>
                    <a:pt x="9277" y="83"/>
                    <a:pt x="9271" y="90"/>
                    <a:pt x="9271" y="109"/>
                  </a:cubicBezTo>
                  <a:cubicBezTo>
                    <a:pt x="9271" y="109"/>
                    <a:pt x="9210" y="109"/>
                    <a:pt x="9119" y="79"/>
                  </a:cubicBezTo>
                  <a:cubicBezTo>
                    <a:pt x="9100" y="60"/>
                    <a:pt x="9081" y="53"/>
                    <a:pt x="9062" y="53"/>
                  </a:cubicBezTo>
                  <a:cubicBezTo>
                    <a:pt x="9020" y="53"/>
                    <a:pt x="8978" y="88"/>
                    <a:pt x="8936" y="109"/>
                  </a:cubicBezTo>
                  <a:cubicBezTo>
                    <a:pt x="8845" y="139"/>
                    <a:pt x="8784" y="155"/>
                    <a:pt x="8754" y="155"/>
                  </a:cubicBezTo>
                  <a:cubicBezTo>
                    <a:pt x="8724" y="155"/>
                    <a:pt x="8724" y="139"/>
                    <a:pt x="8754" y="109"/>
                  </a:cubicBezTo>
                  <a:cubicBezTo>
                    <a:pt x="8780" y="71"/>
                    <a:pt x="8741" y="54"/>
                    <a:pt x="8683" y="54"/>
                  </a:cubicBezTo>
                  <a:cubicBezTo>
                    <a:pt x="8603" y="54"/>
                    <a:pt x="8485" y="86"/>
                    <a:pt x="8450" y="139"/>
                  </a:cubicBezTo>
                  <a:cubicBezTo>
                    <a:pt x="8417" y="190"/>
                    <a:pt x="8402" y="212"/>
                    <a:pt x="8395" y="212"/>
                  </a:cubicBezTo>
                  <a:cubicBezTo>
                    <a:pt x="8389" y="212"/>
                    <a:pt x="8389" y="197"/>
                    <a:pt x="8389" y="170"/>
                  </a:cubicBezTo>
                  <a:cubicBezTo>
                    <a:pt x="8389" y="139"/>
                    <a:pt x="8329" y="139"/>
                    <a:pt x="8329" y="139"/>
                  </a:cubicBezTo>
                  <a:cubicBezTo>
                    <a:pt x="8268" y="139"/>
                    <a:pt x="8207" y="139"/>
                    <a:pt x="8207" y="109"/>
                  </a:cubicBezTo>
                  <a:cubicBezTo>
                    <a:pt x="8207" y="109"/>
                    <a:pt x="8146" y="109"/>
                    <a:pt x="8025" y="139"/>
                  </a:cubicBezTo>
                  <a:cubicBezTo>
                    <a:pt x="7969" y="173"/>
                    <a:pt x="7909" y="186"/>
                    <a:pt x="7852" y="186"/>
                  </a:cubicBezTo>
                  <a:cubicBezTo>
                    <a:pt x="7755" y="186"/>
                    <a:pt x="7668" y="147"/>
                    <a:pt x="7629" y="109"/>
                  </a:cubicBezTo>
                  <a:lnTo>
                    <a:pt x="7508" y="139"/>
                  </a:lnTo>
                  <a:cubicBezTo>
                    <a:pt x="7473" y="192"/>
                    <a:pt x="7437" y="225"/>
                    <a:pt x="7414" y="225"/>
                  </a:cubicBezTo>
                  <a:cubicBezTo>
                    <a:pt x="7397" y="225"/>
                    <a:pt x="7386" y="208"/>
                    <a:pt x="7386" y="170"/>
                  </a:cubicBezTo>
                  <a:lnTo>
                    <a:pt x="7386" y="139"/>
                  </a:lnTo>
                  <a:cubicBezTo>
                    <a:pt x="7364" y="173"/>
                    <a:pt x="7317" y="186"/>
                    <a:pt x="7266" y="186"/>
                  </a:cubicBezTo>
                  <a:cubicBezTo>
                    <a:pt x="7180" y="186"/>
                    <a:pt x="7082" y="147"/>
                    <a:pt x="7082" y="109"/>
                  </a:cubicBezTo>
                  <a:cubicBezTo>
                    <a:pt x="7082" y="48"/>
                    <a:pt x="7082" y="48"/>
                    <a:pt x="7022" y="48"/>
                  </a:cubicBezTo>
                  <a:lnTo>
                    <a:pt x="7022" y="109"/>
                  </a:lnTo>
                  <a:cubicBezTo>
                    <a:pt x="7022" y="139"/>
                    <a:pt x="7022" y="170"/>
                    <a:pt x="6961" y="170"/>
                  </a:cubicBezTo>
                  <a:cubicBezTo>
                    <a:pt x="6900" y="170"/>
                    <a:pt x="6809" y="170"/>
                    <a:pt x="6809" y="139"/>
                  </a:cubicBezTo>
                  <a:cubicBezTo>
                    <a:pt x="6767" y="118"/>
                    <a:pt x="6725" y="83"/>
                    <a:pt x="6703" y="83"/>
                  </a:cubicBezTo>
                  <a:cubicBezTo>
                    <a:pt x="6693" y="83"/>
                    <a:pt x="6687" y="90"/>
                    <a:pt x="6687" y="109"/>
                  </a:cubicBezTo>
                  <a:cubicBezTo>
                    <a:pt x="6687" y="109"/>
                    <a:pt x="6626" y="109"/>
                    <a:pt x="6566" y="48"/>
                  </a:cubicBezTo>
                  <a:lnTo>
                    <a:pt x="6322" y="48"/>
                  </a:lnTo>
                  <a:cubicBezTo>
                    <a:pt x="6292" y="79"/>
                    <a:pt x="6246" y="94"/>
                    <a:pt x="6208" y="94"/>
                  </a:cubicBezTo>
                  <a:cubicBezTo>
                    <a:pt x="6170" y="94"/>
                    <a:pt x="6140" y="79"/>
                    <a:pt x="6140" y="48"/>
                  </a:cubicBezTo>
                  <a:cubicBezTo>
                    <a:pt x="6140" y="48"/>
                    <a:pt x="6018" y="48"/>
                    <a:pt x="5958" y="109"/>
                  </a:cubicBezTo>
                  <a:cubicBezTo>
                    <a:pt x="5836" y="109"/>
                    <a:pt x="5775" y="109"/>
                    <a:pt x="5775" y="48"/>
                  </a:cubicBezTo>
                  <a:cubicBezTo>
                    <a:pt x="5775" y="33"/>
                    <a:pt x="5775" y="25"/>
                    <a:pt x="5768" y="25"/>
                  </a:cubicBezTo>
                  <a:cubicBezTo>
                    <a:pt x="5760" y="25"/>
                    <a:pt x="5745" y="33"/>
                    <a:pt x="5714" y="48"/>
                  </a:cubicBezTo>
                  <a:cubicBezTo>
                    <a:pt x="5714" y="109"/>
                    <a:pt x="5623" y="109"/>
                    <a:pt x="5563" y="109"/>
                  </a:cubicBezTo>
                  <a:lnTo>
                    <a:pt x="5441" y="109"/>
                  </a:lnTo>
                  <a:cubicBezTo>
                    <a:pt x="5441" y="139"/>
                    <a:pt x="5441" y="139"/>
                    <a:pt x="5380" y="139"/>
                  </a:cubicBezTo>
                  <a:cubicBezTo>
                    <a:pt x="5332" y="139"/>
                    <a:pt x="5205" y="100"/>
                    <a:pt x="5110" y="100"/>
                  </a:cubicBezTo>
                  <a:cubicBezTo>
                    <a:pt x="5086" y="100"/>
                    <a:pt x="5064" y="103"/>
                    <a:pt x="5046" y="109"/>
                  </a:cubicBezTo>
                  <a:cubicBezTo>
                    <a:pt x="4863" y="109"/>
                    <a:pt x="4863" y="109"/>
                    <a:pt x="4924" y="139"/>
                  </a:cubicBezTo>
                  <a:cubicBezTo>
                    <a:pt x="4965" y="139"/>
                    <a:pt x="4978" y="153"/>
                    <a:pt x="4947" y="153"/>
                  </a:cubicBezTo>
                  <a:cubicBezTo>
                    <a:pt x="4931" y="153"/>
                    <a:pt x="4904" y="150"/>
                    <a:pt x="4863" y="139"/>
                  </a:cubicBezTo>
                  <a:cubicBezTo>
                    <a:pt x="4772" y="139"/>
                    <a:pt x="4590" y="139"/>
                    <a:pt x="4377" y="170"/>
                  </a:cubicBezTo>
                  <a:cubicBezTo>
                    <a:pt x="4104" y="200"/>
                    <a:pt x="4104" y="200"/>
                    <a:pt x="4104" y="261"/>
                  </a:cubicBezTo>
                  <a:cubicBezTo>
                    <a:pt x="4149" y="291"/>
                    <a:pt x="4157" y="307"/>
                    <a:pt x="4142" y="307"/>
                  </a:cubicBezTo>
                  <a:cubicBezTo>
                    <a:pt x="4126" y="307"/>
                    <a:pt x="4088" y="291"/>
                    <a:pt x="4043" y="261"/>
                  </a:cubicBezTo>
                  <a:cubicBezTo>
                    <a:pt x="3967" y="246"/>
                    <a:pt x="3914" y="238"/>
                    <a:pt x="3879" y="238"/>
                  </a:cubicBezTo>
                  <a:cubicBezTo>
                    <a:pt x="3845" y="238"/>
                    <a:pt x="3830" y="246"/>
                    <a:pt x="3830" y="261"/>
                  </a:cubicBezTo>
                  <a:cubicBezTo>
                    <a:pt x="3769" y="322"/>
                    <a:pt x="3769" y="322"/>
                    <a:pt x="3708" y="352"/>
                  </a:cubicBezTo>
                  <a:cubicBezTo>
                    <a:pt x="3697" y="341"/>
                    <a:pt x="3682" y="334"/>
                    <a:pt x="3661" y="334"/>
                  </a:cubicBezTo>
                  <a:cubicBezTo>
                    <a:pt x="3625" y="334"/>
                    <a:pt x="3573" y="355"/>
                    <a:pt x="3496" y="413"/>
                  </a:cubicBezTo>
                  <a:cubicBezTo>
                    <a:pt x="3470" y="426"/>
                    <a:pt x="3456" y="433"/>
                    <a:pt x="3447" y="433"/>
                  </a:cubicBezTo>
                  <a:cubicBezTo>
                    <a:pt x="3435" y="433"/>
                    <a:pt x="3435" y="418"/>
                    <a:pt x="3435" y="383"/>
                  </a:cubicBezTo>
                  <a:lnTo>
                    <a:pt x="3313" y="443"/>
                  </a:lnTo>
                  <a:cubicBezTo>
                    <a:pt x="3202" y="554"/>
                    <a:pt x="2889" y="690"/>
                    <a:pt x="2766" y="690"/>
                  </a:cubicBezTo>
                  <a:cubicBezTo>
                    <a:pt x="2754" y="690"/>
                    <a:pt x="2744" y="689"/>
                    <a:pt x="2736" y="687"/>
                  </a:cubicBezTo>
                  <a:cubicBezTo>
                    <a:pt x="2736" y="687"/>
                    <a:pt x="2675" y="747"/>
                    <a:pt x="2645" y="808"/>
                  </a:cubicBezTo>
                  <a:cubicBezTo>
                    <a:pt x="2625" y="867"/>
                    <a:pt x="2593" y="901"/>
                    <a:pt x="2564" y="901"/>
                  </a:cubicBezTo>
                  <a:cubicBezTo>
                    <a:pt x="2548" y="901"/>
                    <a:pt x="2534" y="890"/>
                    <a:pt x="2523" y="869"/>
                  </a:cubicBezTo>
                  <a:cubicBezTo>
                    <a:pt x="2509" y="842"/>
                    <a:pt x="2496" y="827"/>
                    <a:pt x="2485" y="827"/>
                  </a:cubicBezTo>
                  <a:cubicBezTo>
                    <a:pt x="2471" y="827"/>
                    <a:pt x="2462" y="849"/>
                    <a:pt x="2462" y="899"/>
                  </a:cubicBezTo>
                  <a:cubicBezTo>
                    <a:pt x="2412" y="950"/>
                    <a:pt x="2216" y="1104"/>
                    <a:pt x="2167" y="1104"/>
                  </a:cubicBezTo>
                  <a:cubicBezTo>
                    <a:pt x="2157" y="1104"/>
                    <a:pt x="2153" y="1097"/>
                    <a:pt x="2158" y="1082"/>
                  </a:cubicBezTo>
                  <a:cubicBezTo>
                    <a:pt x="2128" y="1051"/>
                    <a:pt x="2097" y="990"/>
                    <a:pt x="2097" y="990"/>
                  </a:cubicBezTo>
                  <a:cubicBezTo>
                    <a:pt x="2067" y="1082"/>
                    <a:pt x="2006" y="1112"/>
                    <a:pt x="2006" y="1112"/>
                  </a:cubicBezTo>
                  <a:cubicBezTo>
                    <a:pt x="2037" y="1142"/>
                    <a:pt x="1976" y="1173"/>
                    <a:pt x="1824" y="1325"/>
                  </a:cubicBezTo>
                  <a:cubicBezTo>
                    <a:pt x="1702" y="1416"/>
                    <a:pt x="1520" y="1629"/>
                    <a:pt x="1459" y="1720"/>
                  </a:cubicBezTo>
                  <a:cubicBezTo>
                    <a:pt x="1368" y="1842"/>
                    <a:pt x="1216" y="1994"/>
                    <a:pt x="1155" y="2024"/>
                  </a:cubicBezTo>
                  <a:cubicBezTo>
                    <a:pt x="1094" y="2085"/>
                    <a:pt x="1064" y="2115"/>
                    <a:pt x="1003" y="2267"/>
                  </a:cubicBezTo>
                  <a:cubicBezTo>
                    <a:pt x="1003" y="2321"/>
                    <a:pt x="931" y="2424"/>
                    <a:pt x="893" y="2424"/>
                  </a:cubicBezTo>
                  <a:cubicBezTo>
                    <a:pt x="889" y="2424"/>
                    <a:pt x="885" y="2422"/>
                    <a:pt x="882" y="2419"/>
                  </a:cubicBezTo>
                  <a:lnTo>
                    <a:pt x="851" y="2480"/>
                  </a:lnTo>
                  <a:cubicBezTo>
                    <a:pt x="821" y="2632"/>
                    <a:pt x="760" y="2693"/>
                    <a:pt x="760" y="2693"/>
                  </a:cubicBezTo>
                  <a:cubicBezTo>
                    <a:pt x="752" y="2685"/>
                    <a:pt x="743" y="2681"/>
                    <a:pt x="733" y="2681"/>
                  </a:cubicBezTo>
                  <a:cubicBezTo>
                    <a:pt x="703" y="2681"/>
                    <a:pt x="669" y="2715"/>
                    <a:pt x="669" y="2784"/>
                  </a:cubicBezTo>
                  <a:cubicBezTo>
                    <a:pt x="699" y="2814"/>
                    <a:pt x="669" y="2875"/>
                    <a:pt x="608" y="2997"/>
                  </a:cubicBezTo>
                  <a:cubicBezTo>
                    <a:pt x="547" y="3027"/>
                    <a:pt x="274" y="3574"/>
                    <a:pt x="152" y="4152"/>
                  </a:cubicBezTo>
                  <a:cubicBezTo>
                    <a:pt x="91" y="4425"/>
                    <a:pt x="61" y="4729"/>
                    <a:pt x="61" y="4942"/>
                  </a:cubicBezTo>
                  <a:cubicBezTo>
                    <a:pt x="30" y="5155"/>
                    <a:pt x="30" y="5307"/>
                    <a:pt x="61" y="5307"/>
                  </a:cubicBezTo>
                  <a:cubicBezTo>
                    <a:pt x="61" y="5307"/>
                    <a:pt x="61" y="5367"/>
                    <a:pt x="61" y="5489"/>
                  </a:cubicBezTo>
                  <a:lnTo>
                    <a:pt x="91" y="5702"/>
                  </a:lnTo>
                  <a:cubicBezTo>
                    <a:pt x="0" y="5702"/>
                    <a:pt x="91" y="6067"/>
                    <a:pt x="152" y="6249"/>
                  </a:cubicBezTo>
                  <a:cubicBezTo>
                    <a:pt x="182" y="6310"/>
                    <a:pt x="213" y="6370"/>
                    <a:pt x="243" y="6431"/>
                  </a:cubicBezTo>
                  <a:cubicBezTo>
                    <a:pt x="152" y="6462"/>
                    <a:pt x="213" y="6674"/>
                    <a:pt x="274" y="6796"/>
                  </a:cubicBezTo>
                  <a:cubicBezTo>
                    <a:pt x="365" y="6826"/>
                    <a:pt x="395" y="6887"/>
                    <a:pt x="334" y="6918"/>
                  </a:cubicBezTo>
                  <a:cubicBezTo>
                    <a:pt x="243" y="6948"/>
                    <a:pt x="304" y="7070"/>
                    <a:pt x="456" y="7161"/>
                  </a:cubicBezTo>
                  <a:cubicBezTo>
                    <a:pt x="517" y="7222"/>
                    <a:pt x="517" y="7222"/>
                    <a:pt x="517" y="7282"/>
                  </a:cubicBezTo>
                  <a:cubicBezTo>
                    <a:pt x="456" y="7374"/>
                    <a:pt x="486" y="7434"/>
                    <a:pt x="517" y="7434"/>
                  </a:cubicBezTo>
                  <a:cubicBezTo>
                    <a:pt x="638" y="7465"/>
                    <a:pt x="669" y="7526"/>
                    <a:pt x="608" y="7617"/>
                  </a:cubicBezTo>
                  <a:cubicBezTo>
                    <a:pt x="608" y="7769"/>
                    <a:pt x="608" y="7769"/>
                    <a:pt x="699" y="7799"/>
                  </a:cubicBezTo>
                  <a:cubicBezTo>
                    <a:pt x="821" y="7829"/>
                    <a:pt x="942" y="8042"/>
                    <a:pt x="912" y="8133"/>
                  </a:cubicBezTo>
                  <a:cubicBezTo>
                    <a:pt x="964" y="8186"/>
                    <a:pt x="972" y="8261"/>
                    <a:pt x="992" y="8261"/>
                  </a:cubicBezTo>
                  <a:cubicBezTo>
                    <a:pt x="995" y="8261"/>
                    <a:pt x="999" y="8259"/>
                    <a:pt x="1003" y="8255"/>
                  </a:cubicBezTo>
                  <a:lnTo>
                    <a:pt x="1003" y="8346"/>
                  </a:lnTo>
                  <a:cubicBezTo>
                    <a:pt x="1064" y="8407"/>
                    <a:pt x="1094" y="8437"/>
                    <a:pt x="1094" y="8437"/>
                  </a:cubicBezTo>
                  <a:lnTo>
                    <a:pt x="1125" y="8437"/>
                  </a:lnTo>
                  <a:cubicBezTo>
                    <a:pt x="1155" y="8437"/>
                    <a:pt x="1216" y="8559"/>
                    <a:pt x="1307" y="8681"/>
                  </a:cubicBezTo>
                  <a:cubicBezTo>
                    <a:pt x="1429" y="8833"/>
                    <a:pt x="1581" y="8985"/>
                    <a:pt x="1763" y="9167"/>
                  </a:cubicBezTo>
                  <a:cubicBezTo>
                    <a:pt x="2208" y="9542"/>
                    <a:pt x="2401" y="9646"/>
                    <a:pt x="2438" y="9646"/>
                  </a:cubicBezTo>
                  <a:cubicBezTo>
                    <a:pt x="2448" y="9646"/>
                    <a:pt x="2446" y="9637"/>
                    <a:pt x="2432" y="9623"/>
                  </a:cubicBezTo>
                  <a:cubicBezTo>
                    <a:pt x="2432" y="9592"/>
                    <a:pt x="2442" y="9579"/>
                    <a:pt x="2457" y="9579"/>
                  </a:cubicBezTo>
                  <a:cubicBezTo>
                    <a:pt x="2486" y="9579"/>
                    <a:pt x="2533" y="9633"/>
                    <a:pt x="2553" y="9714"/>
                  </a:cubicBezTo>
                  <a:cubicBezTo>
                    <a:pt x="2614" y="9744"/>
                    <a:pt x="2705" y="9836"/>
                    <a:pt x="2827" y="9896"/>
                  </a:cubicBezTo>
                  <a:cubicBezTo>
                    <a:pt x="2948" y="9957"/>
                    <a:pt x="3100" y="10018"/>
                    <a:pt x="3070" y="10048"/>
                  </a:cubicBezTo>
                  <a:lnTo>
                    <a:pt x="3131" y="10079"/>
                  </a:lnTo>
                  <a:cubicBezTo>
                    <a:pt x="3313" y="10079"/>
                    <a:pt x="3678" y="10231"/>
                    <a:pt x="3891" y="10292"/>
                  </a:cubicBezTo>
                  <a:cubicBezTo>
                    <a:pt x="4012" y="10322"/>
                    <a:pt x="4073" y="10352"/>
                    <a:pt x="4225" y="10352"/>
                  </a:cubicBezTo>
                  <a:cubicBezTo>
                    <a:pt x="4288" y="10340"/>
                    <a:pt x="4325" y="10332"/>
                    <a:pt x="4351" y="10332"/>
                  </a:cubicBezTo>
                  <a:cubicBezTo>
                    <a:pt x="4388" y="10332"/>
                    <a:pt x="4402" y="10347"/>
                    <a:pt x="4438" y="10383"/>
                  </a:cubicBezTo>
                  <a:cubicBezTo>
                    <a:pt x="4417" y="10403"/>
                    <a:pt x="4609" y="10453"/>
                    <a:pt x="4733" y="10453"/>
                  </a:cubicBezTo>
                  <a:cubicBezTo>
                    <a:pt x="4790" y="10453"/>
                    <a:pt x="4833" y="10442"/>
                    <a:pt x="4833" y="10413"/>
                  </a:cubicBezTo>
                  <a:lnTo>
                    <a:pt x="4894" y="10474"/>
                  </a:lnTo>
                  <a:cubicBezTo>
                    <a:pt x="4921" y="10483"/>
                    <a:pt x="4945" y="10486"/>
                    <a:pt x="4965" y="10486"/>
                  </a:cubicBezTo>
                  <a:cubicBezTo>
                    <a:pt x="5015" y="10486"/>
                    <a:pt x="5046" y="10465"/>
                    <a:pt x="5046" y="10443"/>
                  </a:cubicBezTo>
                  <a:cubicBezTo>
                    <a:pt x="5046" y="10401"/>
                    <a:pt x="5059" y="10378"/>
                    <a:pt x="5079" y="10378"/>
                  </a:cubicBezTo>
                  <a:cubicBezTo>
                    <a:pt x="5102" y="10378"/>
                    <a:pt x="5135" y="10409"/>
                    <a:pt x="5167" y="10474"/>
                  </a:cubicBezTo>
                  <a:cubicBezTo>
                    <a:pt x="5167" y="10532"/>
                    <a:pt x="5204" y="10553"/>
                    <a:pt x="5231" y="10553"/>
                  </a:cubicBezTo>
                  <a:cubicBezTo>
                    <a:pt x="5246" y="10553"/>
                    <a:pt x="5259" y="10546"/>
                    <a:pt x="5259" y="10535"/>
                  </a:cubicBezTo>
                  <a:cubicBezTo>
                    <a:pt x="5303" y="10490"/>
                    <a:pt x="5348" y="10462"/>
                    <a:pt x="5392" y="10462"/>
                  </a:cubicBezTo>
                  <a:cubicBezTo>
                    <a:pt x="5408" y="10462"/>
                    <a:pt x="5425" y="10466"/>
                    <a:pt x="5441" y="10474"/>
                  </a:cubicBezTo>
                  <a:cubicBezTo>
                    <a:pt x="5502" y="10474"/>
                    <a:pt x="5563" y="10474"/>
                    <a:pt x="5563" y="10413"/>
                  </a:cubicBezTo>
                  <a:cubicBezTo>
                    <a:pt x="5563" y="10383"/>
                    <a:pt x="5623" y="10383"/>
                    <a:pt x="5684" y="10383"/>
                  </a:cubicBezTo>
                  <a:cubicBezTo>
                    <a:pt x="5684" y="10413"/>
                    <a:pt x="5684" y="10413"/>
                    <a:pt x="5623" y="10443"/>
                  </a:cubicBezTo>
                  <a:lnTo>
                    <a:pt x="5745" y="10443"/>
                  </a:lnTo>
                  <a:cubicBezTo>
                    <a:pt x="5806" y="10443"/>
                    <a:pt x="5927" y="10504"/>
                    <a:pt x="5927" y="10535"/>
                  </a:cubicBezTo>
                  <a:cubicBezTo>
                    <a:pt x="5952" y="10547"/>
                    <a:pt x="5978" y="10555"/>
                    <a:pt x="5994" y="10555"/>
                  </a:cubicBezTo>
                  <a:cubicBezTo>
                    <a:pt x="6018" y="10555"/>
                    <a:pt x="6024" y="10540"/>
                    <a:pt x="5988" y="10504"/>
                  </a:cubicBezTo>
                  <a:cubicBezTo>
                    <a:pt x="5988" y="10413"/>
                    <a:pt x="5988" y="10413"/>
                    <a:pt x="6110" y="10413"/>
                  </a:cubicBezTo>
                  <a:cubicBezTo>
                    <a:pt x="6170" y="10413"/>
                    <a:pt x="6231" y="10413"/>
                    <a:pt x="6231" y="10443"/>
                  </a:cubicBezTo>
                  <a:cubicBezTo>
                    <a:pt x="6231" y="10504"/>
                    <a:pt x="6231" y="10504"/>
                    <a:pt x="6383" y="10504"/>
                  </a:cubicBezTo>
                  <a:cubicBezTo>
                    <a:pt x="6566" y="10504"/>
                    <a:pt x="6748" y="10383"/>
                    <a:pt x="6809" y="10292"/>
                  </a:cubicBezTo>
                  <a:cubicBezTo>
                    <a:pt x="6809" y="10261"/>
                    <a:pt x="6809" y="10246"/>
                    <a:pt x="6816" y="10246"/>
                  </a:cubicBezTo>
                  <a:cubicBezTo>
                    <a:pt x="6824" y="10246"/>
                    <a:pt x="6839" y="10261"/>
                    <a:pt x="6870" y="10292"/>
                  </a:cubicBezTo>
                  <a:cubicBezTo>
                    <a:pt x="6870" y="10322"/>
                    <a:pt x="6930" y="10322"/>
                    <a:pt x="6991" y="10322"/>
                  </a:cubicBezTo>
                  <a:cubicBezTo>
                    <a:pt x="6991" y="10312"/>
                    <a:pt x="6998" y="10308"/>
                    <a:pt x="7005" y="10308"/>
                  </a:cubicBezTo>
                  <a:cubicBezTo>
                    <a:pt x="7018" y="10308"/>
                    <a:pt x="7032" y="10322"/>
                    <a:pt x="6991" y="10322"/>
                  </a:cubicBezTo>
                  <a:cubicBezTo>
                    <a:pt x="6991" y="10383"/>
                    <a:pt x="6930" y="10383"/>
                    <a:pt x="6870" y="10383"/>
                  </a:cubicBezTo>
                  <a:lnTo>
                    <a:pt x="6870" y="10413"/>
                  </a:lnTo>
                  <a:cubicBezTo>
                    <a:pt x="6900" y="10459"/>
                    <a:pt x="6930" y="10481"/>
                    <a:pt x="6961" y="10481"/>
                  </a:cubicBezTo>
                  <a:cubicBezTo>
                    <a:pt x="6991" y="10481"/>
                    <a:pt x="7022" y="10459"/>
                    <a:pt x="7052" y="10413"/>
                  </a:cubicBezTo>
                  <a:cubicBezTo>
                    <a:pt x="7082" y="10398"/>
                    <a:pt x="7097" y="10390"/>
                    <a:pt x="7113" y="10390"/>
                  </a:cubicBezTo>
                  <a:cubicBezTo>
                    <a:pt x="7128" y="10390"/>
                    <a:pt x="7143" y="10398"/>
                    <a:pt x="7173" y="10413"/>
                  </a:cubicBezTo>
                  <a:cubicBezTo>
                    <a:pt x="7215" y="10434"/>
                    <a:pt x="7257" y="10470"/>
                    <a:pt x="7279" y="10470"/>
                  </a:cubicBezTo>
                  <a:cubicBezTo>
                    <a:pt x="7289" y="10470"/>
                    <a:pt x="7295" y="10462"/>
                    <a:pt x="7295" y="10443"/>
                  </a:cubicBezTo>
                  <a:cubicBezTo>
                    <a:pt x="7295" y="10443"/>
                    <a:pt x="7447" y="10443"/>
                    <a:pt x="7508" y="10504"/>
                  </a:cubicBezTo>
                  <a:cubicBezTo>
                    <a:pt x="7629" y="10504"/>
                    <a:pt x="7690" y="10504"/>
                    <a:pt x="7690" y="10443"/>
                  </a:cubicBezTo>
                  <a:cubicBezTo>
                    <a:pt x="7690" y="10413"/>
                    <a:pt x="7751" y="10413"/>
                    <a:pt x="7812" y="10413"/>
                  </a:cubicBezTo>
                  <a:cubicBezTo>
                    <a:pt x="7873" y="10413"/>
                    <a:pt x="7933" y="10413"/>
                    <a:pt x="7933" y="10383"/>
                  </a:cubicBezTo>
                  <a:cubicBezTo>
                    <a:pt x="7933" y="10352"/>
                    <a:pt x="7994" y="10292"/>
                    <a:pt x="8116" y="10292"/>
                  </a:cubicBezTo>
                  <a:cubicBezTo>
                    <a:pt x="8160" y="10280"/>
                    <a:pt x="8188" y="10273"/>
                    <a:pt x="8209" y="10273"/>
                  </a:cubicBezTo>
                  <a:cubicBezTo>
                    <a:pt x="8245" y="10273"/>
                    <a:pt x="8260" y="10294"/>
                    <a:pt x="8298" y="10352"/>
                  </a:cubicBezTo>
                  <a:cubicBezTo>
                    <a:pt x="8298" y="10383"/>
                    <a:pt x="8359" y="10383"/>
                    <a:pt x="8420" y="10383"/>
                  </a:cubicBezTo>
                  <a:cubicBezTo>
                    <a:pt x="8420" y="10383"/>
                    <a:pt x="8481" y="10383"/>
                    <a:pt x="8572" y="10413"/>
                  </a:cubicBezTo>
                  <a:cubicBezTo>
                    <a:pt x="8589" y="10422"/>
                    <a:pt x="8602" y="10426"/>
                    <a:pt x="8611" y="10426"/>
                  </a:cubicBezTo>
                  <a:cubicBezTo>
                    <a:pt x="8632" y="10426"/>
                    <a:pt x="8632" y="10404"/>
                    <a:pt x="8632" y="10383"/>
                  </a:cubicBezTo>
                  <a:lnTo>
                    <a:pt x="8632" y="10292"/>
                  </a:lnTo>
                  <a:cubicBezTo>
                    <a:pt x="8693" y="10292"/>
                    <a:pt x="8754" y="10383"/>
                    <a:pt x="8754" y="10413"/>
                  </a:cubicBezTo>
                  <a:cubicBezTo>
                    <a:pt x="8784" y="10459"/>
                    <a:pt x="8800" y="10481"/>
                    <a:pt x="8807" y="10481"/>
                  </a:cubicBezTo>
                  <a:cubicBezTo>
                    <a:pt x="8815" y="10481"/>
                    <a:pt x="8815" y="10459"/>
                    <a:pt x="8815" y="10413"/>
                  </a:cubicBezTo>
                  <a:cubicBezTo>
                    <a:pt x="8815" y="10392"/>
                    <a:pt x="8845" y="10370"/>
                    <a:pt x="8906" y="10370"/>
                  </a:cubicBezTo>
                  <a:cubicBezTo>
                    <a:pt x="8931" y="10370"/>
                    <a:pt x="8962" y="10374"/>
                    <a:pt x="8997" y="10383"/>
                  </a:cubicBezTo>
                  <a:cubicBezTo>
                    <a:pt x="9119" y="10383"/>
                    <a:pt x="9240" y="10383"/>
                    <a:pt x="9240" y="10413"/>
                  </a:cubicBezTo>
                  <a:cubicBezTo>
                    <a:pt x="9261" y="10433"/>
                    <a:pt x="9281" y="10440"/>
                    <a:pt x="9299" y="10440"/>
                  </a:cubicBezTo>
                  <a:cubicBezTo>
                    <a:pt x="9335" y="10440"/>
                    <a:pt x="9362" y="10413"/>
                    <a:pt x="9362" y="10413"/>
                  </a:cubicBezTo>
                  <a:cubicBezTo>
                    <a:pt x="9392" y="10398"/>
                    <a:pt x="9423" y="10390"/>
                    <a:pt x="9472" y="10390"/>
                  </a:cubicBezTo>
                  <a:cubicBezTo>
                    <a:pt x="9522" y="10390"/>
                    <a:pt x="9590" y="10398"/>
                    <a:pt x="9696" y="10413"/>
                  </a:cubicBezTo>
                  <a:cubicBezTo>
                    <a:pt x="9848" y="10459"/>
                    <a:pt x="9924" y="10481"/>
                    <a:pt x="9962" y="10481"/>
                  </a:cubicBezTo>
                  <a:cubicBezTo>
                    <a:pt x="10000" y="10481"/>
                    <a:pt x="10000" y="10459"/>
                    <a:pt x="10000" y="10413"/>
                  </a:cubicBezTo>
                  <a:cubicBezTo>
                    <a:pt x="10000" y="10396"/>
                    <a:pt x="10000" y="10378"/>
                    <a:pt x="10012" y="10378"/>
                  </a:cubicBezTo>
                  <a:cubicBezTo>
                    <a:pt x="10021" y="10378"/>
                    <a:pt x="10035" y="10387"/>
                    <a:pt x="10061" y="10413"/>
                  </a:cubicBezTo>
                  <a:cubicBezTo>
                    <a:pt x="10080" y="10432"/>
                    <a:pt x="10099" y="10439"/>
                    <a:pt x="10119" y="10439"/>
                  </a:cubicBezTo>
                  <a:cubicBezTo>
                    <a:pt x="10165" y="10439"/>
                    <a:pt x="10220" y="10404"/>
                    <a:pt x="10304" y="10383"/>
                  </a:cubicBezTo>
                  <a:cubicBezTo>
                    <a:pt x="10365" y="10352"/>
                    <a:pt x="10365" y="10261"/>
                    <a:pt x="10365" y="10231"/>
                  </a:cubicBezTo>
                  <a:cubicBezTo>
                    <a:pt x="10365" y="10181"/>
                    <a:pt x="10365" y="10158"/>
                    <a:pt x="10385" y="10158"/>
                  </a:cubicBezTo>
                  <a:cubicBezTo>
                    <a:pt x="10402" y="10158"/>
                    <a:pt x="10432" y="10173"/>
                    <a:pt x="10487" y="10200"/>
                  </a:cubicBezTo>
                  <a:cubicBezTo>
                    <a:pt x="10547" y="10200"/>
                    <a:pt x="10608" y="10231"/>
                    <a:pt x="10608" y="10261"/>
                  </a:cubicBezTo>
                  <a:cubicBezTo>
                    <a:pt x="10608" y="10322"/>
                    <a:pt x="10547" y="10322"/>
                    <a:pt x="10547" y="10322"/>
                  </a:cubicBezTo>
                  <a:lnTo>
                    <a:pt x="10487" y="10322"/>
                  </a:lnTo>
                  <a:cubicBezTo>
                    <a:pt x="10487" y="10352"/>
                    <a:pt x="10487" y="10383"/>
                    <a:pt x="10608" y="10383"/>
                  </a:cubicBezTo>
                  <a:cubicBezTo>
                    <a:pt x="10639" y="10398"/>
                    <a:pt x="10677" y="10406"/>
                    <a:pt x="10707" y="10406"/>
                  </a:cubicBezTo>
                  <a:cubicBezTo>
                    <a:pt x="10737" y="10406"/>
                    <a:pt x="10760" y="10398"/>
                    <a:pt x="10760" y="10383"/>
                  </a:cubicBezTo>
                  <a:cubicBezTo>
                    <a:pt x="10821" y="10413"/>
                    <a:pt x="10943" y="10443"/>
                    <a:pt x="11064" y="10443"/>
                  </a:cubicBezTo>
                  <a:cubicBezTo>
                    <a:pt x="11186" y="10443"/>
                    <a:pt x="11368" y="10443"/>
                    <a:pt x="11429" y="10474"/>
                  </a:cubicBezTo>
                  <a:cubicBezTo>
                    <a:pt x="11550" y="10474"/>
                    <a:pt x="11611" y="10474"/>
                    <a:pt x="11611" y="10443"/>
                  </a:cubicBezTo>
                  <a:cubicBezTo>
                    <a:pt x="11611" y="10386"/>
                    <a:pt x="11636" y="10365"/>
                    <a:pt x="11654" y="10365"/>
                  </a:cubicBezTo>
                  <a:cubicBezTo>
                    <a:pt x="11664" y="10365"/>
                    <a:pt x="11672" y="10372"/>
                    <a:pt x="11672" y="10383"/>
                  </a:cubicBezTo>
                  <a:cubicBezTo>
                    <a:pt x="11711" y="10442"/>
                    <a:pt x="12067" y="10475"/>
                    <a:pt x="12331" y="10475"/>
                  </a:cubicBezTo>
                  <a:cubicBezTo>
                    <a:pt x="12476" y="10475"/>
                    <a:pt x="12593" y="10465"/>
                    <a:pt x="12614" y="10443"/>
                  </a:cubicBezTo>
                  <a:lnTo>
                    <a:pt x="12736" y="10443"/>
                  </a:lnTo>
                  <a:cubicBezTo>
                    <a:pt x="12812" y="10459"/>
                    <a:pt x="12941" y="10466"/>
                    <a:pt x="13059" y="10466"/>
                  </a:cubicBezTo>
                  <a:cubicBezTo>
                    <a:pt x="13177" y="10466"/>
                    <a:pt x="13283" y="10459"/>
                    <a:pt x="13313" y="10443"/>
                  </a:cubicBezTo>
                  <a:lnTo>
                    <a:pt x="13496" y="10443"/>
                  </a:lnTo>
                  <a:cubicBezTo>
                    <a:pt x="13557" y="10459"/>
                    <a:pt x="13602" y="10466"/>
                    <a:pt x="13640" y="10466"/>
                  </a:cubicBezTo>
                  <a:cubicBezTo>
                    <a:pt x="13678" y="10466"/>
                    <a:pt x="13709" y="10459"/>
                    <a:pt x="13739" y="10443"/>
                  </a:cubicBezTo>
                  <a:cubicBezTo>
                    <a:pt x="13781" y="10423"/>
                    <a:pt x="13794" y="10387"/>
                    <a:pt x="13798" y="10387"/>
                  </a:cubicBezTo>
                  <a:cubicBezTo>
                    <a:pt x="13800" y="10387"/>
                    <a:pt x="13800" y="10394"/>
                    <a:pt x="13800" y="10413"/>
                  </a:cubicBezTo>
                  <a:cubicBezTo>
                    <a:pt x="13800" y="10443"/>
                    <a:pt x="13952" y="10443"/>
                    <a:pt x="14195" y="10443"/>
                  </a:cubicBezTo>
                  <a:cubicBezTo>
                    <a:pt x="14438" y="10443"/>
                    <a:pt x="14438" y="10443"/>
                    <a:pt x="14377" y="10413"/>
                  </a:cubicBezTo>
                  <a:cubicBezTo>
                    <a:pt x="14448" y="10404"/>
                    <a:pt x="14499" y="10401"/>
                    <a:pt x="14534" y="10401"/>
                  </a:cubicBezTo>
                  <a:cubicBezTo>
                    <a:pt x="14620" y="10401"/>
                    <a:pt x="14620" y="10422"/>
                    <a:pt x="14620" y="10443"/>
                  </a:cubicBezTo>
                  <a:cubicBezTo>
                    <a:pt x="14592" y="10486"/>
                    <a:pt x="14603" y="10508"/>
                    <a:pt x="14629" y="10508"/>
                  </a:cubicBezTo>
                  <a:cubicBezTo>
                    <a:pt x="14659" y="10508"/>
                    <a:pt x="14709" y="10478"/>
                    <a:pt x="14742" y="10413"/>
                  </a:cubicBezTo>
                  <a:cubicBezTo>
                    <a:pt x="14775" y="10363"/>
                    <a:pt x="14837" y="10340"/>
                    <a:pt x="14880" y="10340"/>
                  </a:cubicBezTo>
                  <a:cubicBezTo>
                    <a:pt x="14915" y="10340"/>
                    <a:pt x="14938" y="10355"/>
                    <a:pt x="14924" y="10383"/>
                  </a:cubicBezTo>
                  <a:cubicBezTo>
                    <a:pt x="14924" y="10413"/>
                    <a:pt x="14864" y="10413"/>
                    <a:pt x="14803" y="10413"/>
                  </a:cubicBezTo>
                  <a:lnTo>
                    <a:pt x="14803" y="10504"/>
                  </a:lnTo>
                  <a:cubicBezTo>
                    <a:pt x="14864" y="10504"/>
                    <a:pt x="14864" y="10504"/>
                    <a:pt x="14924" y="10443"/>
                  </a:cubicBezTo>
                  <a:cubicBezTo>
                    <a:pt x="14924" y="10443"/>
                    <a:pt x="14985" y="10443"/>
                    <a:pt x="15076" y="10413"/>
                  </a:cubicBezTo>
                  <a:cubicBezTo>
                    <a:pt x="15137" y="10383"/>
                    <a:pt x="15137" y="10322"/>
                    <a:pt x="15076" y="10292"/>
                  </a:cubicBezTo>
                  <a:cubicBezTo>
                    <a:pt x="15016" y="10261"/>
                    <a:pt x="15076" y="10261"/>
                    <a:pt x="15137" y="10261"/>
                  </a:cubicBezTo>
                  <a:cubicBezTo>
                    <a:pt x="15259" y="10292"/>
                    <a:pt x="15259" y="10352"/>
                    <a:pt x="15198" y="10383"/>
                  </a:cubicBezTo>
                  <a:cubicBezTo>
                    <a:pt x="15137" y="10383"/>
                    <a:pt x="15137" y="10413"/>
                    <a:pt x="15137" y="10443"/>
                  </a:cubicBezTo>
                  <a:cubicBezTo>
                    <a:pt x="15137" y="10458"/>
                    <a:pt x="15154" y="10464"/>
                    <a:pt x="15180" y="10464"/>
                  </a:cubicBezTo>
                  <a:cubicBezTo>
                    <a:pt x="15265" y="10464"/>
                    <a:pt x="15455" y="10399"/>
                    <a:pt x="15502" y="10352"/>
                  </a:cubicBezTo>
                  <a:lnTo>
                    <a:pt x="15502" y="10383"/>
                  </a:lnTo>
                  <a:cubicBezTo>
                    <a:pt x="15502" y="10413"/>
                    <a:pt x="15623" y="10413"/>
                    <a:pt x="15745" y="10413"/>
                  </a:cubicBezTo>
                  <a:cubicBezTo>
                    <a:pt x="15867" y="10413"/>
                    <a:pt x="15927" y="10413"/>
                    <a:pt x="15927" y="10383"/>
                  </a:cubicBezTo>
                  <a:cubicBezTo>
                    <a:pt x="15927" y="10352"/>
                    <a:pt x="15927" y="10292"/>
                    <a:pt x="15988" y="10292"/>
                  </a:cubicBezTo>
                  <a:cubicBezTo>
                    <a:pt x="15927" y="10292"/>
                    <a:pt x="15927" y="10261"/>
                    <a:pt x="15927" y="10231"/>
                  </a:cubicBezTo>
                  <a:lnTo>
                    <a:pt x="15927" y="10231"/>
                  </a:lnTo>
                  <a:cubicBezTo>
                    <a:pt x="15928" y="10231"/>
                    <a:pt x="16079" y="10261"/>
                    <a:pt x="16140" y="10292"/>
                  </a:cubicBezTo>
                  <a:cubicBezTo>
                    <a:pt x="16262" y="10383"/>
                    <a:pt x="16383" y="10413"/>
                    <a:pt x="16627" y="10413"/>
                  </a:cubicBezTo>
                  <a:cubicBezTo>
                    <a:pt x="16748" y="10413"/>
                    <a:pt x="16931" y="10413"/>
                    <a:pt x="16991" y="10474"/>
                  </a:cubicBezTo>
                  <a:cubicBezTo>
                    <a:pt x="17113" y="10474"/>
                    <a:pt x="17174" y="10474"/>
                    <a:pt x="17174" y="10443"/>
                  </a:cubicBezTo>
                  <a:lnTo>
                    <a:pt x="17326" y="10443"/>
                  </a:lnTo>
                  <a:cubicBezTo>
                    <a:pt x="17356" y="10459"/>
                    <a:pt x="17402" y="10466"/>
                    <a:pt x="17440" y="10466"/>
                  </a:cubicBezTo>
                  <a:cubicBezTo>
                    <a:pt x="17478" y="10466"/>
                    <a:pt x="17508" y="10459"/>
                    <a:pt x="17508" y="10443"/>
                  </a:cubicBezTo>
                  <a:cubicBezTo>
                    <a:pt x="17528" y="10423"/>
                    <a:pt x="17549" y="10416"/>
                    <a:pt x="17569" y="10416"/>
                  </a:cubicBezTo>
                  <a:cubicBezTo>
                    <a:pt x="17609" y="10416"/>
                    <a:pt x="17650" y="10443"/>
                    <a:pt x="17690" y="10443"/>
                  </a:cubicBezTo>
                  <a:cubicBezTo>
                    <a:pt x="17741" y="10469"/>
                    <a:pt x="17770" y="10483"/>
                    <a:pt x="17783" y="10483"/>
                  </a:cubicBezTo>
                  <a:cubicBezTo>
                    <a:pt x="17802" y="10483"/>
                    <a:pt x="17787" y="10454"/>
                    <a:pt x="17751" y="10383"/>
                  </a:cubicBezTo>
                  <a:cubicBezTo>
                    <a:pt x="17751" y="10352"/>
                    <a:pt x="17630" y="10322"/>
                    <a:pt x="17569" y="10322"/>
                  </a:cubicBezTo>
                  <a:lnTo>
                    <a:pt x="17386" y="10322"/>
                  </a:lnTo>
                  <a:lnTo>
                    <a:pt x="17569" y="10261"/>
                  </a:lnTo>
                  <a:cubicBezTo>
                    <a:pt x="17630" y="10261"/>
                    <a:pt x="17751" y="10231"/>
                    <a:pt x="17751" y="10200"/>
                  </a:cubicBezTo>
                  <a:cubicBezTo>
                    <a:pt x="17751" y="10200"/>
                    <a:pt x="17751" y="10170"/>
                    <a:pt x="17812" y="10170"/>
                  </a:cubicBezTo>
                  <a:lnTo>
                    <a:pt x="17812" y="10231"/>
                  </a:lnTo>
                  <a:cubicBezTo>
                    <a:pt x="17751" y="10292"/>
                    <a:pt x="17751" y="10322"/>
                    <a:pt x="17751" y="10352"/>
                  </a:cubicBezTo>
                  <a:cubicBezTo>
                    <a:pt x="17790" y="10411"/>
                    <a:pt x="17880" y="10445"/>
                    <a:pt x="17939" y="10445"/>
                  </a:cubicBezTo>
                  <a:cubicBezTo>
                    <a:pt x="17971" y="10445"/>
                    <a:pt x="17994" y="10435"/>
                    <a:pt x="17994" y="10413"/>
                  </a:cubicBezTo>
                  <a:cubicBezTo>
                    <a:pt x="18055" y="10413"/>
                    <a:pt x="18055" y="10413"/>
                    <a:pt x="18116" y="10443"/>
                  </a:cubicBezTo>
                  <a:cubicBezTo>
                    <a:pt x="18116" y="10456"/>
                    <a:pt x="18126" y="10463"/>
                    <a:pt x="18145" y="10463"/>
                  </a:cubicBezTo>
                  <a:cubicBezTo>
                    <a:pt x="18172" y="10463"/>
                    <a:pt x="18215" y="10449"/>
                    <a:pt x="18268" y="10413"/>
                  </a:cubicBezTo>
                  <a:cubicBezTo>
                    <a:pt x="18298" y="10368"/>
                    <a:pt x="18329" y="10345"/>
                    <a:pt x="18359" y="10345"/>
                  </a:cubicBezTo>
                  <a:cubicBezTo>
                    <a:pt x="18390" y="10345"/>
                    <a:pt x="18420" y="10368"/>
                    <a:pt x="18450" y="10413"/>
                  </a:cubicBezTo>
                  <a:cubicBezTo>
                    <a:pt x="18522" y="10449"/>
                    <a:pt x="18634" y="10463"/>
                    <a:pt x="18716" y="10463"/>
                  </a:cubicBezTo>
                  <a:cubicBezTo>
                    <a:pt x="18773" y="10463"/>
                    <a:pt x="18815" y="10456"/>
                    <a:pt x="18815" y="10443"/>
                  </a:cubicBezTo>
                  <a:cubicBezTo>
                    <a:pt x="18815" y="10393"/>
                    <a:pt x="18870" y="10371"/>
                    <a:pt x="18930" y="10371"/>
                  </a:cubicBezTo>
                  <a:cubicBezTo>
                    <a:pt x="18979" y="10371"/>
                    <a:pt x="19031" y="10386"/>
                    <a:pt x="19058" y="10413"/>
                  </a:cubicBezTo>
                  <a:cubicBezTo>
                    <a:pt x="19089" y="10428"/>
                    <a:pt x="19119" y="10436"/>
                    <a:pt x="19149" y="10436"/>
                  </a:cubicBezTo>
                  <a:cubicBezTo>
                    <a:pt x="19180" y="10436"/>
                    <a:pt x="19210" y="10428"/>
                    <a:pt x="19241" y="10413"/>
                  </a:cubicBezTo>
                  <a:cubicBezTo>
                    <a:pt x="19241" y="10435"/>
                    <a:pt x="19271" y="10456"/>
                    <a:pt x="19321" y="10456"/>
                  </a:cubicBezTo>
                  <a:cubicBezTo>
                    <a:pt x="19342" y="10456"/>
                    <a:pt x="19366" y="10452"/>
                    <a:pt x="19393" y="10443"/>
                  </a:cubicBezTo>
                  <a:cubicBezTo>
                    <a:pt x="19393" y="10443"/>
                    <a:pt x="19453" y="10443"/>
                    <a:pt x="19393" y="10413"/>
                  </a:cubicBezTo>
                  <a:cubicBezTo>
                    <a:pt x="19393" y="10413"/>
                    <a:pt x="19453" y="10352"/>
                    <a:pt x="19514" y="10322"/>
                  </a:cubicBezTo>
                  <a:cubicBezTo>
                    <a:pt x="19453" y="10322"/>
                    <a:pt x="19453" y="10292"/>
                    <a:pt x="19453" y="10261"/>
                  </a:cubicBezTo>
                  <a:cubicBezTo>
                    <a:pt x="19453" y="10244"/>
                    <a:pt x="19472" y="10237"/>
                    <a:pt x="19502" y="10237"/>
                  </a:cubicBezTo>
                  <a:cubicBezTo>
                    <a:pt x="19580" y="10237"/>
                    <a:pt x="19730" y="10287"/>
                    <a:pt x="19818" y="10352"/>
                  </a:cubicBezTo>
                  <a:lnTo>
                    <a:pt x="19940" y="10443"/>
                  </a:lnTo>
                  <a:lnTo>
                    <a:pt x="19940" y="10352"/>
                  </a:lnTo>
                  <a:cubicBezTo>
                    <a:pt x="20000" y="10352"/>
                    <a:pt x="20061" y="10352"/>
                    <a:pt x="20061" y="10413"/>
                  </a:cubicBezTo>
                  <a:cubicBezTo>
                    <a:pt x="20061" y="10443"/>
                    <a:pt x="20061" y="10443"/>
                    <a:pt x="20122" y="10443"/>
                  </a:cubicBezTo>
                  <a:cubicBezTo>
                    <a:pt x="20122" y="10443"/>
                    <a:pt x="20183" y="10443"/>
                    <a:pt x="20183" y="10413"/>
                  </a:cubicBezTo>
                  <a:cubicBezTo>
                    <a:pt x="20183" y="10355"/>
                    <a:pt x="20183" y="10334"/>
                    <a:pt x="20198" y="10334"/>
                  </a:cubicBezTo>
                  <a:cubicBezTo>
                    <a:pt x="20207" y="10334"/>
                    <a:pt x="20221" y="10341"/>
                    <a:pt x="20244" y="10352"/>
                  </a:cubicBezTo>
                  <a:cubicBezTo>
                    <a:pt x="20274" y="10398"/>
                    <a:pt x="20312" y="10421"/>
                    <a:pt x="20350" y="10421"/>
                  </a:cubicBezTo>
                  <a:cubicBezTo>
                    <a:pt x="20388" y="10421"/>
                    <a:pt x="20426" y="10398"/>
                    <a:pt x="20456" y="10352"/>
                  </a:cubicBezTo>
                  <a:cubicBezTo>
                    <a:pt x="20456" y="10322"/>
                    <a:pt x="20456" y="10307"/>
                    <a:pt x="20464" y="10307"/>
                  </a:cubicBezTo>
                  <a:cubicBezTo>
                    <a:pt x="20472" y="10307"/>
                    <a:pt x="20487" y="10322"/>
                    <a:pt x="20517" y="10352"/>
                  </a:cubicBezTo>
                  <a:cubicBezTo>
                    <a:pt x="20517" y="10413"/>
                    <a:pt x="20578" y="10443"/>
                    <a:pt x="20639" y="10443"/>
                  </a:cubicBezTo>
                  <a:lnTo>
                    <a:pt x="20639" y="10413"/>
                  </a:lnTo>
                  <a:cubicBezTo>
                    <a:pt x="20639" y="10363"/>
                    <a:pt x="20657" y="10340"/>
                    <a:pt x="20684" y="10340"/>
                  </a:cubicBezTo>
                  <a:cubicBezTo>
                    <a:pt x="20706" y="10340"/>
                    <a:pt x="20733" y="10355"/>
                    <a:pt x="20760" y="10383"/>
                  </a:cubicBezTo>
                  <a:cubicBezTo>
                    <a:pt x="20760" y="10398"/>
                    <a:pt x="20776" y="10406"/>
                    <a:pt x="20806" y="10406"/>
                  </a:cubicBezTo>
                  <a:cubicBezTo>
                    <a:pt x="20836" y="10406"/>
                    <a:pt x="20882" y="10398"/>
                    <a:pt x="20943" y="10383"/>
                  </a:cubicBezTo>
                  <a:cubicBezTo>
                    <a:pt x="21064" y="10383"/>
                    <a:pt x="21125" y="10383"/>
                    <a:pt x="21125" y="10413"/>
                  </a:cubicBezTo>
                  <a:cubicBezTo>
                    <a:pt x="21125" y="10459"/>
                    <a:pt x="21125" y="10481"/>
                    <a:pt x="21133" y="10481"/>
                  </a:cubicBezTo>
                  <a:cubicBezTo>
                    <a:pt x="21140" y="10481"/>
                    <a:pt x="21156" y="10459"/>
                    <a:pt x="21186" y="10413"/>
                  </a:cubicBezTo>
                  <a:cubicBezTo>
                    <a:pt x="21216" y="10398"/>
                    <a:pt x="21232" y="10390"/>
                    <a:pt x="21254" y="10390"/>
                  </a:cubicBezTo>
                  <a:cubicBezTo>
                    <a:pt x="21277" y="10390"/>
                    <a:pt x="21307" y="10398"/>
                    <a:pt x="21368" y="10413"/>
                  </a:cubicBezTo>
                  <a:cubicBezTo>
                    <a:pt x="21399" y="10428"/>
                    <a:pt x="21414" y="10436"/>
                    <a:pt x="21429" y="10436"/>
                  </a:cubicBezTo>
                  <a:cubicBezTo>
                    <a:pt x="21444" y="10436"/>
                    <a:pt x="21459" y="10428"/>
                    <a:pt x="21490" y="10413"/>
                  </a:cubicBezTo>
                  <a:cubicBezTo>
                    <a:pt x="21490" y="10322"/>
                    <a:pt x="21490" y="10292"/>
                    <a:pt x="21429" y="10292"/>
                  </a:cubicBezTo>
                  <a:cubicBezTo>
                    <a:pt x="21368" y="10292"/>
                    <a:pt x="21368" y="10292"/>
                    <a:pt x="21368" y="10261"/>
                  </a:cubicBezTo>
                  <a:lnTo>
                    <a:pt x="21490" y="10261"/>
                  </a:lnTo>
                  <a:cubicBezTo>
                    <a:pt x="21551" y="10261"/>
                    <a:pt x="21642" y="10261"/>
                    <a:pt x="21763" y="10231"/>
                  </a:cubicBezTo>
                  <a:cubicBezTo>
                    <a:pt x="21863" y="10181"/>
                    <a:pt x="21881" y="10131"/>
                    <a:pt x="21818" y="10131"/>
                  </a:cubicBezTo>
                  <a:cubicBezTo>
                    <a:pt x="21804" y="10131"/>
                    <a:pt x="21786" y="10134"/>
                    <a:pt x="21763" y="10140"/>
                  </a:cubicBezTo>
                  <a:lnTo>
                    <a:pt x="21703" y="10109"/>
                  </a:lnTo>
                  <a:cubicBezTo>
                    <a:pt x="21703" y="10048"/>
                    <a:pt x="21672" y="10018"/>
                    <a:pt x="21642" y="10018"/>
                  </a:cubicBezTo>
                  <a:cubicBezTo>
                    <a:pt x="21611" y="10018"/>
                    <a:pt x="21581" y="10048"/>
                    <a:pt x="21581" y="10109"/>
                  </a:cubicBezTo>
                  <a:cubicBezTo>
                    <a:pt x="21581" y="10174"/>
                    <a:pt x="21581" y="10205"/>
                    <a:pt x="21572" y="10205"/>
                  </a:cubicBezTo>
                  <a:cubicBezTo>
                    <a:pt x="21564" y="10205"/>
                    <a:pt x="21548" y="10182"/>
                    <a:pt x="21520" y="10140"/>
                  </a:cubicBezTo>
                  <a:cubicBezTo>
                    <a:pt x="21520" y="10079"/>
                    <a:pt x="21459" y="10079"/>
                    <a:pt x="21399" y="10079"/>
                  </a:cubicBezTo>
                  <a:cubicBezTo>
                    <a:pt x="21307" y="10079"/>
                    <a:pt x="21307" y="10079"/>
                    <a:pt x="21307" y="10018"/>
                  </a:cubicBezTo>
                  <a:cubicBezTo>
                    <a:pt x="21307" y="9988"/>
                    <a:pt x="21247" y="9957"/>
                    <a:pt x="21186" y="9957"/>
                  </a:cubicBezTo>
                  <a:cubicBezTo>
                    <a:pt x="21125" y="9957"/>
                    <a:pt x="21125" y="9957"/>
                    <a:pt x="21125" y="9988"/>
                  </a:cubicBezTo>
                  <a:cubicBezTo>
                    <a:pt x="21150" y="10000"/>
                    <a:pt x="21144" y="10008"/>
                    <a:pt x="21124" y="10008"/>
                  </a:cubicBezTo>
                  <a:cubicBezTo>
                    <a:pt x="21096" y="10008"/>
                    <a:pt x="21039" y="9993"/>
                    <a:pt x="21004" y="9957"/>
                  </a:cubicBezTo>
                  <a:cubicBezTo>
                    <a:pt x="20976" y="9930"/>
                    <a:pt x="20961" y="9915"/>
                    <a:pt x="20953" y="9915"/>
                  </a:cubicBezTo>
                  <a:cubicBezTo>
                    <a:pt x="20943" y="9915"/>
                    <a:pt x="20943" y="9937"/>
                    <a:pt x="20943" y="9988"/>
                  </a:cubicBezTo>
                  <a:cubicBezTo>
                    <a:pt x="20943" y="10029"/>
                    <a:pt x="20918" y="10045"/>
                    <a:pt x="20885" y="10045"/>
                  </a:cubicBezTo>
                  <a:cubicBezTo>
                    <a:pt x="20845" y="10045"/>
                    <a:pt x="20794" y="10021"/>
                    <a:pt x="20760" y="9988"/>
                  </a:cubicBezTo>
                  <a:lnTo>
                    <a:pt x="20639" y="9988"/>
                  </a:lnTo>
                  <a:cubicBezTo>
                    <a:pt x="20578" y="9988"/>
                    <a:pt x="20578" y="10018"/>
                    <a:pt x="20578" y="10079"/>
                  </a:cubicBezTo>
                  <a:cubicBezTo>
                    <a:pt x="20578" y="10114"/>
                    <a:pt x="20578" y="10129"/>
                    <a:pt x="20560" y="10129"/>
                  </a:cubicBezTo>
                  <a:cubicBezTo>
                    <a:pt x="20547" y="10129"/>
                    <a:pt x="20525" y="10122"/>
                    <a:pt x="20487" y="10109"/>
                  </a:cubicBezTo>
                  <a:cubicBezTo>
                    <a:pt x="20426" y="10079"/>
                    <a:pt x="20426" y="10018"/>
                    <a:pt x="20426" y="10018"/>
                  </a:cubicBezTo>
                  <a:cubicBezTo>
                    <a:pt x="20426" y="9988"/>
                    <a:pt x="20365" y="9988"/>
                    <a:pt x="20304" y="9988"/>
                  </a:cubicBezTo>
                  <a:cubicBezTo>
                    <a:pt x="20244" y="9988"/>
                    <a:pt x="20122" y="9988"/>
                    <a:pt x="20122" y="10018"/>
                  </a:cubicBezTo>
                  <a:lnTo>
                    <a:pt x="20122" y="9988"/>
                  </a:lnTo>
                  <a:cubicBezTo>
                    <a:pt x="20082" y="9988"/>
                    <a:pt x="20068" y="9974"/>
                    <a:pt x="20064" y="9974"/>
                  </a:cubicBezTo>
                  <a:cubicBezTo>
                    <a:pt x="20061" y="9974"/>
                    <a:pt x="20061" y="9977"/>
                    <a:pt x="20061" y="9988"/>
                  </a:cubicBezTo>
                  <a:cubicBezTo>
                    <a:pt x="20061" y="9988"/>
                    <a:pt x="20000" y="9988"/>
                    <a:pt x="19879" y="9957"/>
                  </a:cubicBezTo>
                  <a:cubicBezTo>
                    <a:pt x="19851" y="9943"/>
                    <a:pt x="19819" y="9937"/>
                    <a:pt x="19790" y="9937"/>
                  </a:cubicBezTo>
                  <a:cubicBezTo>
                    <a:pt x="19692" y="9937"/>
                    <a:pt x="19617" y="10002"/>
                    <a:pt x="19757" y="10048"/>
                  </a:cubicBezTo>
                  <a:lnTo>
                    <a:pt x="19697" y="10048"/>
                  </a:lnTo>
                  <a:cubicBezTo>
                    <a:pt x="19636" y="10048"/>
                    <a:pt x="19636" y="10109"/>
                    <a:pt x="19636" y="10109"/>
                  </a:cubicBezTo>
                  <a:cubicBezTo>
                    <a:pt x="19636" y="10140"/>
                    <a:pt x="19575" y="10140"/>
                    <a:pt x="19514" y="10140"/>
                  </a:cubicBezTo>
                  <a:lnTo>
                    <a:pt x="19514" y="10048"/>
                  </a:lnTo>
                  <a:cubicBezTo>
                    <a:pt x="19548" y="9980"/>
                    <a:pt x="19525" y="9941"/>
                    <a:pt x="19487" y="9941"/>
                  </a:cubicBezTo>
                  <a:cubicBezTo>
                    <a:pt x="19458" y="9941"/>
                    <a:pt x="19419" y="9965"/>
                    <a:pt x="19393" y="10018"/>
                  </a:cubicBezTo>
                  <a:lnTo>
                    <a:pt x="19393" y="9988"/>
                  </a:lnTo>
                  <a:cubicBezTo>
                    <a:pt x="19393" y="9972"/>
                    <a:pt x="19377" y="9965"/>
                    <a:pt x="19343" y="9965"/>
                  </a:cubicBezTo>
                  <a:cubicBezTo>
                    <a:pt x="19309" y="9965"/>
                    <a:pt x="19256" y="9972"/>
                    <a:pt x="19180" y="9988"/>
                  </a:cubicBezTo>
                  <a:cubicBezTo>
                    <a:pt x="19119" y="9988"/>
                    <a:pt x="19058" y="10048"/>
                    <a:pt x="19058" y="10109"/>
                  </a:cubicBezTo>
                  <a:cubicBezTo>
                    <a:pt x="19058" y="10140"/>
                    <a:pt x="18997" y="10140"/>
                    <a:pt x="18997" y="10140"/>
                  </a:cubicBezTo>
                  <a:cubicBezTo>
                    <a:pt x="18937" y="10140"/>
                    <a:pt x="18937" y="10140"/>
                    <a:pt x="18937" y="10109"/>
                  </a:cubicBezTo>
                  <a:cubicBezTo>
                    <a:pt x="18937" y="10064"/>
                    <a:pt x="18906" y="10041"/>
                    <a:pt x="18868" y="10041"/>
                  </a:cubicBezTo>
                  <a:cubicBezTo>
                    <a:pt x="18830" y="10041"/>
                    <a:pt x="18785" y="10064"/>
                    <a:pt x="18754" y="10109"/>
                  </a:cubicBezTo>
                  <a:lnTo>
                    <a:pt x="18754" y="10048"/>
                  </a:lnTo>
                  <a:cubicBezTo>
                    <a:pt x="18754" y="10027"/>
                    <a:pt x="18724" y="10005"/>
                    <a:pt x="18599" y="10005"/>
                  </a:cubicBezTo>
                  <a:cubicBezTo>
                    <a:pt x="18547" y="10005"/>
                    <a:pt x="18479" y="10009"/>
                    <a:pt x="18390" y="10018"/>
                  </a:cubicBezTo>
                  <a:cubicBezTo>
                    <a:pt x="18116" y="10018"/>
                    <a:pt x="17934" y="10018"/>
                    <a:pt x="17934" y="9988"/>
                  </a:cubicBezTo>
                  <a:cubicBezTo>
                    <a:pt x="17934" y="9973"/>
                    <a:pt x="17920" y="9968"/>
                    <a:pt x="17899" y="9968"/>
                  </a:cubicBezTo>
                  <a:cubicBezTo>
                    <a:pt x="17827" y="9968"/>
                    <a:pt x="17662" y="10032"/>
                    <a:pt x="17569" y="10079"/>
                  </a:cubicBezTo>
                  <a:cubicBezTo>
                    <a:pt x="17569" y="10048"/>
                    <a:pt x="17508" y="10048"/>
                    <a:pt x="17386" y="10048"/>
                  </a:cubicBezTo>
                  <a:cubicBezTo>
                    <a:pt x="17204" y="10048"/>
                    <a:pt x="17204" y="10048"/>
                    <a:pt x="17204" y="10018"/>
                  </a:cubicBezTo>
                  <a:cubicBezTo>
                    <a:pt x="17234" y="9972"/>
                    <a:pt x="17250" y="9950"/>
                    <a:pt x="17242" y="9950"/>
                  </a:cubicBezTo>
                  <a:cubicBezTo>
                    <a:pt x="17234" y="9950"/>
                    <a:pt x="17204" y="9972"/>
                    <a:pt x="17143" y="10018"/>
                  </a:cubicBezTo>
                  <a:cubicBezTo>
                    <a:pt x="17122" y="10039"/>
                    <a:pt x="17081" y="10050"/>
                    <a:pt x="17038" y="10050"/>
                  </a:cubicBezTo>
                  <a:cubicBezTo>
                    <a:pt x="16958" y="10050"/>
                    <a:pt x="16870" y="10016"/>
                    <a:pt x="16870" y="9957"/>
                  </a:cubicBezTo>
                  <a:cubicBezTo>
                    <a:pt x="16870" y="9927"/>
                    <a:pt x="16809" y="9927"/>
                    <a:pt x="16687" y="9927"/>
                  </a:cubicBezTo>
                  <a:cubicBezTo>
                    <a:pt x="16627" y="9957"/>
                    <a:pt x="16505" y="9957"/>
                    <a:pt x="16383" y="9957"/>
                  </a:cubicBezTo>
                  <a:cubicBezTo>
                    <a:pt x="16201" y="9957"/>
                    <a:pt x="16201" y="9957"/>
                    <a:pt x="16201" y="10048"/>
                  </a:cubicBezTo>
                  <a:cubicBezTo>
                    <a:pt x="16201" y="10109"/>
                    <a:pt x="16140" y="10109"/>
                    <a:pt x="16019" y="10109"/>
                  </a:cubicBezTo>
                  <a:cubicBezTo>
                    <a:pt x="15958" y="10109"/>
                    <a:pt x="15867" y="10109"/>
                    <a:pt x="15867" y="10079"/>
                  </a:cubicBezTo>
                  <a:cubicBezTo>
                    <a:pt x="15867" y="10079"/>
                    <a:pt x="15806" y="10048"/>
                    <a:pt x="15745" y="10048"/>
                  </a:cubicBezTo>
                  <a:cubicBezTo>
                    <a:pt x="15684" y="10048"/>
                    <a:pt x="15623" y="10048"/>
                    <a:pt x="15623" y="9988"/>
                  </a:cubicBezTo>
                  <a:cubicBezTo>
                    <a:pt x="15623" y="9988"/>
                    <a:pt x="15563" y="9957"/>
                    <a:pt x="15441" y="9957"/>
                  </a:cubicBezTo>
                  <a:cubicBezTo>
                    <a:pt x="15320" y="9957"/>
                    <a:pt x="15198" y="9957"/>
                    <a:pt x="15198" y="9927"/>
                  </a:cubicBezTo>
                  <a:cubicBezTo>
                    <a:pt x="15137" y="9927"/>
                    <a:pt x="15137" y="9927"/>
                    <a:pt x="15137" y="9957"/>
                  </a:cubicBezTo>
                  <a:cubicBezTo>
                    <a:pt x="15137" y="9979"/>
                    <a:pt x="15107" y="10000"/>
                    <a:pt x="14992" y="10000"/>
                  </a:cubicBezTo>
                  <a:cubicBezTo>
                    <a:pt x="14945" y="10000"/>
                    <a:pt x="14883" y="9996"/>
                    <a:pt x="14803" y="9988"/>
                  </a:cubicBezTo>
                  <a:cubicBezTo>
                    <a:pt x="14681" y="9988"/>
                    <a:pt x="14499" y="9988"/>
                    <a:pt x="14499" y="10018"/>
                  </a:cubicBezTo>
                  <a:cubicBezTo>
                    <a:pt x="14438" y="10018"/>
                    <a:pt x="14438" y="10018"/>
                    <a:pt x="14438" y="9988"/>
                  </a:cubicBezTo>
                  <a:cubicBezTo>
                    <a:pt x="14438" y="9942"/>
                    <a:pt x="14408" y="9919"/>
                    <a:pt x="14362" y="9919"/>
                  </a:cubicBezTo>
                  <a:cubicBezTo>
                    <a:pt x="14316" y="9919"/>
                    <a:pt x="14256" y="9942"/>
                    <a:pt x="14195" y="9988"/>
                  </a:cubicBezTo>
                  <a:cubicBezTo>
                    <a:pt x="14195" y="10003"/>
                    <a:pt x="14180" y="10010"/>
                    <a:pt x="14157" y="10010"/>
                  </a:cubicBezTo>
                  <a:cubicBezTo>
                    <a:pt x="14134" y="10010"/>
                    <a:pt x="14104" y="10003"/>
                    <a:pt x="14073" y="9988"/>
                  </a:cubicBezTo>
                  <a:cubicBezTo>
                    <a:pt x="14073" y="9988"/>
                    <a:pt x="14013" y="9988"/>
                    <a:pt x="13952" y="10018"/>
                  </a:cubicBezTo>
                  <a:cubicBezTo>
                    <a:pt x="13921" y="10048"/>
                    <a:pt x="13906" y="10064"/>
                    <a:pt x="13883" y="10064"/>
                  </a:cubicBezTo>
                  <a:cubicBezTo>
                    <a:pt x="13861" y="10064"/>
                    <a:pt x="13830" y="10048"/>
                    <a:pt x="13769" y="10018"/>
                  </a:cubicBezTo>
                  <a:cubicBezTo>
                    <a:pt x="13769" y="9988"/>
                    <a:pt x="13709" y="9988"/>
                    <a:pt x="13617" y="9988"/>
                  </a:cubicBezTo>
                  <a:cubicBezTo>
                    <a:pt x="13557" y="10003"/>
                    <a:pt x="13359" y="10010"/>
                    <a:pt x="13169" y="10010"/>
                  </a:cubicBezTo>
                  <a:cubicBezTo>
                    <a:pt x="12979" y="10010"/>
                    <a:pt x="12797" y="10003"/>
                    <a:pt x="12766" y="9988"/>
                  </a:cubicBezTo>
                  <a:cubicBezTo>
                    <a:pt x="12706" y="10018"/>
                    <a:pt x="12706" y="10018"/>
                    <a:pt x="12645" y="10018"/>
                  </a:cubicBezTo>
                  <a:cubicBezTo>
                    <a:pt x="12621" y="9995"/>
                    <a:pt x="12594" y="9985"/>
                    <a:pt x="12569" y="9985"/>
                  </a:cubicBezTo>
                  <a:cubicBezTo>
                    <a:pt x="12528" y="9985"/>
                    <a:pt x="12493" y="10011"/>
                    <a:pt x="12493" y="10048"/>
                  </a:cubicBezTo>
                  <a:lnTo>
                    <a:pt x="12614" y="10048"/>
                  </a:lnTo>
                  <a:cubicBezTo>
                    <a:pt x="12614" y="10091"/>
                    <a:pt x="12575" y="10113"/>
                    <a:pt x="12533" y="10113"/>
                  </a:cubicBezTo>
                  <a:cubicBezTo>
                    <a:pt x="12484" y="10113"/>
                    <a:pt x="12432" y="10083"/>
                    <a:pt x="12432" y="10018"/>
                  </a:cubicBezTo>
                  <a:cubicBezTo>
                    <a:pt x="12402" y="9972"/>
                    <a:pt x="12386" y="9950"/>
                    <a:pt x="12371" y="9950"/>
                  </a:cubicBezTo>
                  <a:cubicBezTo>
                    <a:pt x="12356" y="9950"/>
                    <a:pt x="12341" y="9972"/>
                    <a:pt x="12310" y="10018"/>
                  </a:cubicBezTo>
                  <a:cubicBezTo>
                    <a:pt x="12280" y="10064"/>
                    <a:pt x="12250" y="10086"/>
                    <a:pt x="12219" y="10086"/>
                  </a:cubicBezTo>
                  <a:cubicBezTo>
                    <a:pt x="12189" y="10086"/>
                    <a:pt x="12158" y="10064"/>
                    <a:pt x="12128" y="10018"/>
                  </a:cubicBezTo>
                  <a:cubicBezTo>
                    <a:pt x="12128" y="9972"/>
                    <a:pt x="12128" y="9950"/>
                    <a:pt x="12120" y="9950"/>
                  </a:cubicBezTo>
                  <a:cubicBezTo>
                    <a:pt x="12113" y="9950"/>
                    <a:pt x="12098" y="9972"/>
                    <a:pt x="12067" y="10018"/>
                  </a:cubicBezTo>
                  <a:cubicBezTo>
                    <a:pt x="12000" y="10101"/>
                    <a:pt x="11915" y="10148"/>
                    <a:pt x="11852" y="10148"/>
                  </a:cubicBezTo>
                  <a:cubicBezTo>
                    <a:pt x="11800" y="10148"/>
                    <a:pt x="11763" y="10117"/>
                    <a:pt x="11763" y="10048"/>
                  </a:cubicBezTo>
                  <a:cubicBezTo>
                    <a:pt x="11763" y="9988"/>
                    <a:pt x="11702" y="9927"/>
                    <a:pt x="11642" y="9927"/>
                  </a:cubicBezTo>
                  <a:cubicBezTo>
                    <a:pt x="11581" y="9927"/>
                    <a:pt x="11581" y="9988"/>
                    <a:pt x="11581" y="10018"/>
                  </a:cubicBezTo>
                  <a:cubicBezTo>
                    <a:pt x="11611" y="10064"/>
                    <a:pt x="11611" y="10086"/>
                    <a:pt x="11585" y="10086"/>
                  </a:cubicBezTo>
                  <a:cubicBezTo>
                    <a:pt x="11558" y="10086"/>
                    <a:pt x="11505" y="10064"/>
                    <a:pt x="11429" y="10018"/>
                  </a:cubicBezTo>
                  <a:cubicBezTo>
                    <a:pt x="11331" y="9953"/>
                    <a:pt x="11251" y="9923"/>
                    <a:pt x="11169" y="9923"/>
                  </a:cubicBezTo>
                  <a:cubicBezTo>
                    <a:pt x="11099" y="9923"/>
                    <a:pt x="11027" y="9945"/>
                    <a:pt x="10943" y="9988"/>
                  </a:cubicBezTo>
                  <a:cubicBezTo>
                    <a:pt x="10821" y="10018"/>
                    <a:pt x="10715" y="10033"/>
                    <a:pt x="10661" y="10033"/>
                  </a:cubicBezTo>
                  <a:cubicBezTo>
                    <a:pt x="10608" y="10033"/>
                    <a:pt x="10608" y="10018"/>
                    <a:pt x="10699" y="9988"/>
                  </a:cubicBezTo>
                  <a:cubicBezTo>
                    <a:pt x="10776" y="9930"/>
                    <a:pt x="10805" y="9909"/>
                    <a:pt x="10784" y="9909"/>
                  </a:cubicBezTo>
                  <a:cubicBezTo>
                    <a:pt x="10772" y="9909"/>
                    <a:pt x="10744" y="9916"/>
                    <a:pt x="10699" y="9927"/>
                  </a:cubicBezTo>
                  <a:lnTo>
                    <a:pt x="10365" y="9927"/>
                  </a:lnTo>
                  <a:cubicBezTo>
                    <a:pt x="10304" y="9927"/>
                    <a:pt x="10243" y="9988"/>
                    <a:pt x="10243" y="10018"/>
                  </a:cubicBezTo>
                  <a:cubicBezTo>
                    <a:pt x="10208" y="9965"/>
                    <a:pt x="10152" y="9933"/>
                    <a:pt x="10088" y="9933"/>
                  </a:cubicBezTo>
                  <a:cubicBezTo>
                    <a:pt x="10041" y="9933"/>
                    <a:pt x="9990" y="9949"/>
                    <a:pt x="9939" y="9988"/>
                  </a:cubicBezTo>
                  <a:lnTo>
                    <a:pt x="9818" y="9988"/>
                  </a:lnTo>
                  <a:cubicBezTo>
                    <a:pt x="9757" y="9988"/>
                    <a:pt x="9757" y="9988"/>
                    <a:pt x="9696" y="10018"/>
                  </a:cubicBezTo>
                  <a:cubicBezTo>
                    <a:pt x="9680" y="10026"/>
                    <a:pt x="9664" y="10030"/>
                    <a:pt x="9647" y="10030"/>
                  </a:cubicBezTo>
                  <a:cubicBezTo>
                    <a:pt x="9603" y="10030"/>
                    <a:pt x="9558" y="10002"/>
                    <a:pt x="9514" y="9957"/>
                  </a:cubicBezTo>
                  <a:cubicBezTo>
                    <a:pt x="9471" y="9936"/>
                    <a:pt x="9428" y="9914"/>
                    <a:pt x="9406" y="9914"/>
                  </a:cubicBezTo>
                  <a:cubicBezTo>
                    <a:pt x="9398" y="9914"/>
                    <a:pt x="9392" y="9918"/>
                    <a:pt x="9392" y="9927"/>
                  </a:cubicBezTo>
                  <a:cubicBezTo>
                    <a:pt x="9392" y="9957"/>
                    <a:pt x="9240" y="10018"/>
                    <a:pt x="9180" y="10048"/>
                  </a:cubicBezTo>
                  <a:cubicBezTo>
                    <a:pt x="9162" y="10057"/>
                    <a:pt x="9144" y="10061"/>
                    <a:pt x="9129" y="10061"/>
                  </a:cubicBezTo>
                  <a:cubicBezTo>
                    <a:pt x="9094" y="10061"/>
                    <a:pt x="9076" y="10039"/>
                    <a:pt x="9119" y="10018"/>
                  </a:cubicBezTo>
                  <a:cubicBezTo>
                    <a:pt x="9119" y="9988"/>
                    <a:pt x="9119" y="9988"/>
                    <a:pt x="8997" y="9927"/>
                  </a:cubicBezTo>
                  <a:cubicBezTo>
                    <a:pt x="8936" y="9927"/>
                    <a:pt x="8815" y="9927"/>
                    <a:pt x="8815" y="9957"/>
                  </a:cubicBezTo>
                  <a:cubicBezTo>
                    <a:pt x="8815" y="9988"/>
                    <a:pt x="8724" y="10003"/>
                    <a:pt x="8625" y="10003"/>
                  </a:cubicBezTo>
                  <a:cubicBezTo>
                    <a:pt x="8526" y="10003"/>
                    <a:pt x="8420" y="9988"/>
                    <a:pt x="8389" y="9957"/>
                  </a:cubicBezTo>
                  <a:lnTo>
                    <a:pt x="8268" y="9957"/>
                  </a:lnTo>
                  <a:cubicBezTo>
                    <a:pt x="8207" y="9957"/>
                    <a:pt x="8116" y="10018"/>
                    <a:pt x="8055" y="10018"/>
                  </a:cubicBezTo>
                  <a:cubicBezTo>
                    <a:pt x="8055" y="10018"/>
                    <a:pt x="7994" y="10018"/>
                    <a:pt x="7933" y="10048"/>
                  </a:cubicBezTo>
                  <a:cubicBezTo>
                    <a:pt x="7873" y="10048"/>
                    <a:pt x="7812" y="10048"/>
                    <a:pt x="7812" y="10018"/>
                  </a:cubicBezTo>
                  <a:cubicBezTo>
                    <a:pt x="7781" y="10048"/>
                    <a:pt x="7766" y="10064"/>
                    <a:pt x="7751" y="10064"/>
                  </a:cubicBezTo>
                  <a:cubicBezTo>
                    <a:pt x="7736" y="10064"/>
                    <a:pt x="7721" y="10048"/>
                    <a:pt x="7690" y="10018"/>
                  </a:cubicBezTo>
                  <a:cubicBezTo>
                    <a:pt x="7690" y="9972"/>
                    <a:pt x="7690" y="9950"/>
                    <a:pt x="7683" y="9950"/>
                  </a:cubicBezTo>
                  <a:cubicBezTo>
                    <a:pt x="7675" y="9950"/>
                    <a:pt x="7660" y="9972"/>
                    <a:pt x="7629" y="10018"/>
                  </a:cubicBezTo>
                  <a:cubicBezTo>
                    <a:pt x="7599" y="10033"/>
                    <a:pt x="7584" y="10041"/>
                    <a:pt x="7569" y="10041"/>
                  </a:cubicBezTo>
                  <a:cubicBezTo>
                    <a:pt x="7553" y="10041"/>
                    <a:pt x="7538" y="10033"/>
                    <a:pt x="7508" y="10018"/>
                  </a:cubicBezTo>
                  <a:cubicBezTo>
                    <a:pt x="7508" y="9988"/>
                    <a:pt x="7493" y="9972"/>
                    <a:pt x="7477" y="9972"/>
                  </a:cubicBezTo>
                  <a:cubicBezTo>
                    <a:pt x="7462" y="9972"/>
                    <a:pt x="7447" y="9988"/>
                    <a:pt x="7447" y="10018"/>
                  </a:cubicBezTo>
                  <a:cubicBezTo>
                    <a:pt x="7409" y="10056"/>
                    <a:pt x="7325" y="10081"/>
                    <a:pt x="7267" y="10081"/>
                  </a:cubicBezTo>
                  <a:cubicBezTo>
                    <a:pt x="7230" y="10081"/>
                    <a:pt x="7204" y="10072"/>
                    <a:pt x="7204" y="10048"/>
                  </a:cubicBezTo>
                  <a:cubicBezTo>
                    <a:pt x="7204" y="10048"/>
                    <a:pt x="7143" y="10048"/>
                    <a:pt x="7082" y="10079"/>
                  </a:cubicBezTo>
                  <a:cubicBezTo>
                    <a:pt x="7037" y="10124"/>
                    <a:pt x="7014" y="10147"/>
                    <a:pt x="7006" y="10147"/>
                  </a:cubicBezTo>
                  <a:cubicBezTo>
                    <a:pt x="6999" y="10147"/>
                    <a:pt x="7006" y="10124"/>
                    <a:pt x="7022" y="10079"/>
                  </a:cubicBezTo>
                  <a:cubicBezTo>
                    <a:pt x="6991" y="10048"/>
                    <a:pt x="6953" y="10033"/>
                    <a:pt x="6915" y="10033"/>
                  </a:cubicBezTo>
                  <a:cubicBezTo>
                    <a:pt x="6877" y="10033"/>
                    <a:pt x="6839" y="10048"/>
                    <a:pt x="6809" y="10079"/>
                  </a:cubicBezTo>
                  <a:cubicBezTo>
                    <a:pt x="6809" y="10079"/>
                    <a:pt x="6782" y="10092"/>
                    <a:pt x="6746" y="10092"/>
                  </a:cubicBezTo>
                  <a:cubicBezTo>
                    <a:pt x="6728" y="10092"/>
                    <a:pt x="6707" y="10089"/>
                    <a:pt x="6687" y="10079"/>
                  </a:cubicBezTo>
                  <a:cubicBezTo>
                    <a:pt x="6617" y="10061"/>
                    <a:pt x="6466" y="10044"/>
                    <a:pt x="6362" y="10044"/>
                  </a:cubicBezTo>
                  <a:cubicBezTo>
                    <a:pt x="6286" y="10044"/>
                    <a:pt x="6236" y="10053"/>
                    <a:pt x="6262" y="10079"/>
                  </a:cubicBezTo>
                  <a:lnTo>
                    <a:pt x="6140" y="10079"/>
                  </a:lnTo>
                  <a:cubicBezTo>
                    <a:pt x="6079" y="10064"/>
                    <a:pt x="6034" y="10056"/>
                    <a:pt x="5996" y="10056"/>
                  </a:cubicBezTo>
                  <a:cubicBezTo>
                    <a:pt x="5958" y="10056"/>
                    <a:pt x="5927" y="10064"/>
                    <a:pt x="5897" y="10079"/>
                  </a:cubicBezTo>
                  <a:lnTo>
                    <a:pt x="5806" y="10109"/>
                  </a:lnTo>
                  <a:cubicBezTo>
                    <a:pt x="5806" y="10079"/>
                    <a:pt x="5745" y="10048"/>
                    <a:pt x="5684" y="10048"/>
                  </a:cubicBezTo>
                  <a:cubicBezTo>
                    <a:pt x="5623" y="10048"/>
                    <a:pt x="5623" y="10048"/>
                    <a:pt x="5623" y="10079"/>
                  </a:cubicBezTo>
                  <a:cubicBezTo>
                    <a:pt x="5684" y="10109"/>
                    <a:pt x="5623" y="10109"/>
                    <a:pt x="5563" y="10109"/>
                  </a:cubicBezTo>
                  <a:cubicBezTo>
                    <a:pt x="5502" y="10109"/>
                    <a:pt x="5441" y="10079"/>
                    <a:pt x="5441" y="10048"/>
                  </a:cubicBezTo>
                  <a:lnTo>
                    <a:pt x="5380" y="10048"/>
                  </a:lnTo>
                  <a:cubicBezTo>
                    <a:pt x="5380" y="10084"/>
                    <a:pt x="5359" y="10099"/>
                    <a:pt x="5342" y="10099"/>
                  </a:cubicBezTo>
                  <a:cubicBezTo>
                    <a:pt x="5330" y="10099"/>
                    <a:pt x="5319" y="10091"/>
                    <a:pt x="5319" y="10079"/>
                  </a:cubicBezTo>
                  <a:cubicBezTo>
                    <a:pt x="5259" y="10048"/>
                    <a:pt x="5198" y="10048"/>
                    <a:pt x="5137" y="10018"/>
                  </a:cubicBezTo>
                  <a:cubicBezTo>
                    <a:pt x="5137" y="10038"/>
                    <a:pt x="5130" y="10045"/>
                    <a:pt x="5123" y="10045"/>
                  </a:cubicBezTo>
                  <a:cubicBezTo>
                    <a:pt x="5110" y="10045"/>
                    <a:pt x="5096" y="10018"/>
                    <a:pt x="5137" y="10018"/>
                  </a:cubicBezTo>
                  <a:lnTo>
                    <a:pt x="5137" y="9988"/>
                  </a:lnTo>
                  <a:cubicBezTo>
                    <a:pt x="5119" y="9979"/>
                    <a:pt x="5107" y="9975"/>
                    <a:pt x="5098" y="9975"/>
                  </a:cubicBezTo>
                  <a:cubicBezTo>
                    <a:pt x="5076" y="9975"/>
                    <a:pt x="5076" y="9996"/>
                    <a:pt x="5076" y="10018"/>
                  </a:cubicBezTo>
                  <a:lnTo>
                    <a:pt x="4924" y="10018"/>
                  </a:lnTo>
                  <a:cubicBezTo>
                    <a:pt x="4863" y="10018"/>
                    <a:pt x="4803" y="10018"/>
                    <a:pt x="4863" y="10048"/>
                  </a:cubicBezTo>
                  <a:cubicBezTo>
                    <a:pt x="4863" y="10079"/>
                    <a:pt x="4863" y="10140"/>
                    <a:pt x="4803" y="10140"/>
                  </a:cubicBezTo>
                  <a:cubicBezTo>
                    <a:pt x="4803" y="10150"/>
                    <a:pt x="4796" y="10153"/>
                    <a:pt x="4789" y="10153"/>
                  </a:cubicBezTo>
                  <a:cubicBezTo>
                    <a:pt x="4776" y="10153"/>
                    <a:pt x="4762" y="10140"/>
                    <a:pt x="4803" y="10140"/>
                  </a:cubicBezTo>
                  <a:cubicBezTo>
                    <a:pt x="4803" y="10079"/>
                    <a:pt x="4803" y="10048"/>
                    <a:pt x="4742" y="10048"/>
                  </a:cubicBezTo>
                  <a:cubicBezTo>
                    <a:pt x="4681" y="10048"/>
                    <a:pt x="4681" y="10018"/>
                    <a:pt x="4681" y="10018"/>
                  </a:cubicBezTo>
                  <a:cubicBezTo>
                    <a:pt x="4739" y="9960"/>
                    <a:pt x="4650" y="9939"/>
                    <a:pt x="4562" y="9939"/>
                  </a:cubicBezTo>
                  <a:cubicBezTo>
                    <a:pt x="4511" y="9939"/>
                    <a:pt x="4460" y="9946"/>
                    <a:pt x="4438" y="9957"/>
                  </a:cubicBezTo>
                  <a:cubicBezTo>
                    <a:pt x="4370" y="9984"/>
                    <a:pt x="4320" y="10000"/>
                    <a:pt x="4288" y="10000"/>
                  </a:cubicBezTo>
                  <a:cubicBezTo>
                    <a:pt x="4250" y="10000"/>
                    <a:pt x="4239" y="9977"/>
                    <a:pt x="4256" y="9927"/>
                  </a:cubicBezTo>
                  <a:cubicBezTo>
                    <a:pt x="4256" y="9905"/>
                    <a:pt x="4240" y="9895"/>
                    <a:pt x="4216" y="9895"/>
                  </a:cubicBezTo>
                  <a:cubicBezTo>
                    <a:pt x="4173" y="9895"/>
                    <a:pt x="4102" y="9929"/>
                    <a:pt x="4043" y="9988"/>
                  </a:cubicBezTo>
                  <a:lnTo>
                    <a:pt x="3952" y="10109"/>
                  </a:lnTo>
                  <a:lnTo>
                    <a:pt x="3982" y="9988"/>
                  </a:lnTo>
                  <a:cubicBezTo>
                    <a:pt x="3960" y="9858"/>
                    <a:pt x="3954" y="9821"/>
                    <a:pt x="3876" y="9821"/>
                  </a:cubicBezTo>
                  <a:cubicBezTo>
                    <a:pt x="3844" y="9821"/>
                    <a:pt x="3800" y="9827"/>
                    <a:pt x="3739" y="9836"/>
                  </a:cubicBezTo>
                  <a:cubicBezTo>
                    <a:pt x="3617" y="9836"/>
                    <a:pt x="3617" y="9836"/>
                    <a:pt x="3617" y="9805"/>
                  </a:cubicBezTo>
                  <a:cubicBezTo>
                    <a:pt x="3648" y="9744"/>
                    <a:pt x="3587" y="9744"/>
                    <a:pt x="3404" y="9653"/>
                  </a:cubicBezTo>
                  <a:cubicBezTo>
                    <a:pt x="3271" y="9609"/>
                    <a:pt x="3219" y="9580"/>
                    <a:pt x="3189" y="9580"/>
                  </a:cubicBezTo>
                  <a:cubicBezTo>
                    <a:pt x="3178" y="9580"/>
                    <a:pt x="3169" y="9584"/>
                    <a:pt x="3161" y="9592"/>
                  </a:cubicBezTo>
                  <a:cubicBezTo>
                    <a:pt x="3161" y="9592"/>
                    <a:pt x="3100" y="9562"/>
                    <a:pt x="3040" y="9532"/>
                  </a:cubicBezTo>
                  <a:cubicBezTo>
                    <a:pt x="3022" y="9479"/>
                    <a:pt x="2974" y="9446"/>
                    <a:pt x="2942" y="9446"/>
                  </a:cubicBezTo>
                  <a:cubicBezTo>
                    <a:pt x="2919" y="9446"/>
                    <a:pt x="2905" y="9463"/>
                    <a:pt x="2918" y="9501"/>
                  </a:cubicBezTo>
                  <a:cubicBezTo>
                    <a:pt x="2918" y="9501"/>
                    <a:pt x="2857" y="9471"/>
                    <a:pt x="2797" y="9440"/>
                  </a:cubicBezTo>
                  <a:lnTo>
                    <a:pt x="2827" y="9410"/>
                  </a:lnTo>
                  <a:cubicBezTo>
                    <a:pt x="2827" y="9410"/>
                    <a:pt x="2797" y="9380"/>
                    <a:pt x="2736" y="9319"/>
                  </a:cubicBezTo>
                  <a:cubicBezTo>
                    <a:pt x="2645" y="9258"/>
                    <a:pt x="2523" y="9167"/>
                    <a:pt x="2310" y="9015"/>
                  </a:cubicBezTo>
                  <a:cubicBezTo>
                    <a:pt x="1961" y="8715"/>
                    <a:pt x="1878" y="8641"/>
                    <a:pt x="1825" y="8641"/>
                  </a:cubicBezTo>
                  <a:cubicBezTo>
                    <a:pt x="1814" y="8641"/>
                    <a:pt x="1804" y="8645"/>
                    <a:pt x="1793" y="8650"/>
                  </a:cubicBezTo>
                  <a:cubicBezTo>
                    <a:pt x="1777" y="8656"/>
                    <a:pt x="1761" y="8658"/>
                    <a:pt x="1747" y="8658"/>
                  </a:cubicBezTo>
                  <a:cubicBezTo>
                    <a:pt x="1684" y="8658"/>
                    <a:pt x="1653" y="8609"/>
                    <a:pt x="1702" y="8559"/>
                  </a:cubicBezTo>
                  <a:cubicBezTo>
                    <a:pt x="1727" y="8534"/>
                    <a:pt x="1732" y="8490"/>
                    <a:pt x="1716" y="8490"/>
                  </a:cubicBezTo>
                  <a:cubicBezTo>
                    <a:pt x="1713" y="8490"/>
                    <a:pt x="1708" y="8492"/>
                    <a:pt x="1702" y="8498"/>
                  </a:cubicBezTo>
                  <a:cubicBezTo>
                    <a:pt x="1702" y="8498"/>
                    <a:pt x="1611" y="8407"/>
                    <a:pt x="1581" y="8316"/>
                  </a:cubicBezTo>
                  <a:cubicBezTo>
                    <a:pt x="1533" y="8173"/>
                    <a:pt x="1485" y="8123"/>
                    <a:pt x="1452" y="8123"/>
                  </a:cubicBezTo>
                  <a:cubicBezTo>
                    <a:pt x="1443" y="8123"/>
                    <a:pt x="1435" y="8127"/>
                    <a:pt x="1429" y="8133"/>
                  </a:cubicBezTo>
                  <a:cubicBezTo>
                    <a:pt x="1418" y="8165"/>
                    <a:pt x="1411" y="8179"/>
                    <a:pt x="1407" y="8179"/>
                  </a:cubicBezTo>
                  <a:cubicBezTo>
                    <a:pt x="1398" y="8179"/>
                    <a:pt x="1398" y="8132"/>
                    <a:pt x="1398" y="8073"/>
                  </a:cubicBezTo>
                  <a:cubicBezTo>
                    <a:pt x="1398" y="8020"/>
                    <a:pt x="1398" y="7945"/>
                    <a:pt x="1379" y="7945"/>
                  </a:cubicBezTo>
                  <a:cubicBezTo>
                    <a:pt x="1376" y="7945"/>
                    <a:pt x="1372" y="7947"/>
                    <a:pt x="1368" y="7951"/>
                  </a:cubicBezTo>
                  <a:cubicBezTo>
                    <a:pt x="1277" y="7921"/>
                    <a:pt x="1064" y="7617"/>
                    <a:pt x="1125" y="7586"/>
                  </a:cubicBezTo>
                  <a:cubicBezTo>
                    <a:pt x="1125" y="7586"/>
                    <a:pt x="1094" y="7526"/>
                    <a:pt x="1064" y="7465"/>
                  </a:cubicBezTo>
                  <a:cubicBezTo>
                    <a:pt x="1061" y="7468"/>
                    <a:pt x="1057" y="7469"/>
                    <a:pt x="1053" y="7469"/>
                  </a:cubicBezTo>
                  <a:cubicBezTo>
                    <a:pt x="1021" y="7469"/>
                    <a:pt x="966" y="7361"/>
                    <a:pt x="912" y="7252"/>
                  </a:cubicBezTo>
                  <a:cubicBezTo>
                    <a:pt x="851" y="7161"/>
                    <a:pt x="851" y="7100"/>
                    <a:pt x="882" y="7070"/>
                  </a:cubicBezTo>
                  <a:lnTo>
                    <a:pt x="882" y="7070"/>
                  </a:lnTo>
                  <a:cubicBezTo>
                    <a:pt x="898" y="7086"/>
                    <a:pt x="908" y="7093"/>
                    <a:pt x="911" y="7093"/>
                  </a:cubicBezTo>
                  <a:cubicBezTo>
                    <a:pt x="922" y="7093"/>
                    <a:pt x="888" y="7037"/>
                    <a:pt x="821" y="6948"/>
                  </a:cubicBezTo>
                  <a:cubicBezTo>
                    <a:pt x="821" y="6918"/>
                    <a:pt x="730" y="6857"/>
                    <a:pt x="699" y="6796"/>
                  </a:cubicBezTo>
                  <a:cubicBezTo>
                    <a:pt x="694" y="6802"/>
                    <a:pt x="687" y="6804"/>
                    <a:pt x="680" y="6804"/>
                  </a:cubicBezTo>
                  <a:cubicBezTo>
                    <a:pt x="648" y="6804"/>
                    <a:pt x="602" y="6754"/>
                    <a:pt x="578" y="6705"/>
                  </a:cubicBezTo>
                  <a:lnTo>
                    <a:pt x="608" y="6705"/>
                  </a:lnTo>
                  <a:lnTo>
                    <a:pt x="699" y="6674"/>
                  </a:lnTo>
                  <a:cubicBezTo>
                    <a:pt x="669" y="6614"/>
                    <a:pt x="669" y="6553"/>
                    <a:pt x="638" y="6553"/>
                  </a:cubicBezTo>
                  <a:cubicBezTo>
                    <a:pt x="638" y="6492"/>
                    <a:pt x="638" y="6431"/>
                    <a:pt x="608" y="6310"/>
                  </a:cubicBezTo>
                  <a:cubicBezTo>
                    <a:pt x="578" y="6188"/>
                    <a:pt x="547" y="6067"/>
                    <a:pt x="517" y="6006"/>
                  </a:cubicBezTo>
                  <a:cubicBezTo>
                    <a:pt x="547" y="5975"/>
                    <a:pt x="547" y="5854"/>
                    <a:pt x="547" y="5763"/>
                  </a:cubicBezTo>
                  <a:cubicBezTo>
                    <a:pt x="517" y="5641"/>
                    <a:pt x="517" y="5550"/>
                    <a:pt x="456" y="5519"/>
                  </a:cubicBezTo>
                  <a:cubicBezTo>
                    <a:pt x="426" y="5519"/>
                    <a:pt x="426" y="5428"/>
                    <a:pt x="456" y="5367"/>
                  </a:cubicBezTo>
                  <a:cubicBezTo>
                    <a:pt x="486" y="5307"/>
                    <a:pt x="486" y="5307"/>
                    <a:pt x="456" y="5246"/>
                  </a:cubicBezTo>
                  <a:cubicBezTo>
                    <a:pt x="426" y="5185"/>
                    <a:pt x="456" y="5124"/>
                    <a:pt x="517" y="5063"/>
                  </a:cubicBezTo>
                  <a:cubicBezTo>
                    <a:pt x="578" y="5003"/>
                    <a:pt x="578" y="4942"/>
                    <a:pt x="547" y="4881"/>
                  </a:cubicBezTo>
                  <a:cubicBezTo>
                    <a:pt x="517" y="4760"/>
                    <a:pt x="547" y="4638"/>
                    <a:pt x="547" y="4577"/>
                  </a:cubicBezTo>
                  <a:cubicBezTo>
                    <a:pt x="547" y="4464"/>
                    <a:pt x="547" y="4402"/>
                    <a:pt x="522" y="4402"/>
                  </a:cubicBezTo>
                  <a:cubicBezTo>
                    <a:pt x="514" y="4402"/>
                    <a:pt x="502" y="4409"/>
                    <a:pt x="486" y="4425"/>
                  </a:cubicBezTo>
                  <a:cubicBezTo>
                    <a:pt x="456" y="4425"/>
                    <a:pt x="426" y="4334"/>
                    <a:pt x="426" y="4334"/>
                  </a:cubicBezTo>
                  <a:cubicBezTo>
                    <a:pt x="426" y="4263"/>
                    <a:pt x="436" y="4233"/>
                    <a:pt x="445" y="4233"/>
                  </a:cubicBezTo>
                  <a:cubicBezTo>
                    <a:pt x="451" y="4233"/>
                    <a:pt x="456" y="4248"/>
                    <a:pt x="456" y="4273"/>
                  </a:cubicBezTo>
                  <a:cubicBezTo>
                    <a:pt x="456" y="4344"/>
                    <a:pt x="456" y="4369"/>
                    <a:pt x="462" y="4369"/>
                  </a:cubicBezTo>
                  <a:cubicBezTo>
                    <a:pt x="469" y="4369"/>
                    <a:pt x="484" y="4336"/>
                    <a:pt x="517" y="4304"/>
                  </a:cubicBezTo>
                  <a:cubicBezTo>
                    <a:pt x="578" y="4243"/>
                    <a:pt x="608" y="4121"/>
                    <a:pt x="608" y="4060"/>
                  </a:cubicBezTo>
                  <a:cubicBezTo>
                    <a:pt x="638" y="4000"/>
                    <a:pt x="669" y="3878"/>
                    <a:pt x="699" y="3817"/>
                  </a:cubicBezTo>
                  <a:cubicBezTo>
                    <a:pt x="790" y="3665"/>
                    <a:pt x="821" y="3604"/>
                    <a:pt x="790" y="3574"/>
                  </a:cubicBezTo>
                  <a:cubicBezTo>
                    <a:pt x="772" y="3568"/>
                    <a:pt x="758" y="3563"/>
                    <a:pt x="746" y="3560"/>
                  </a:cubicBezTo>
                  <a:lnTo>
                    <a:pt x="746" y="3560"/>
                  </a:lnTo>
                  <a:cubicBezTo>
                    <a:pt x="853" y="3449"/>
                    <a:pt x="1123" y="2900"/>
                    <a:pt x="1094" y="2814"/>
                  </a:cubicBezTo>
                  <a:lnTo>
                    <a:pt x="1094" y="2814"/>
                  </a:lnTo>
                  <a:lnTo>
                    <a:pt x="1155" y="2845"/>
                  </a:lnTo>
                  <a:cubicBezTo>
                    <a:pt x="1160" y="2850"/>
                    <a:pt x="1166" y="2852"/>
                    <a:pt x="1171" y="2852"/>
                  </a:cubicBezTo>
                  <a:cubicBezTo>
                    <a:pt x="1197" y="2852"/>
                    <a:pt x="1226" y="2793"/>
                    <a:pt x="1277" y="2693"/>
                  </a:cubicBezTo>
                  <a:cubicBezTo>
                    <a:pt x="1307" y="2662"/>
                    <a:pt x="1429" y="2419"/>
                    <a:pt x="1550" y="2267"/>
                  </a:cubicBezTo>
                  <a:cubicBezTo>
                    <a:pt x="1702" y="2085"/>
                    <a:pt x="1854" y="1963"/>
                    <a:pt x="1824" y="1933"/>
                  </a:cubicBezTo>
                  <a:cubicBezTo>
                    <a:pt x="1842" y="1897"/>
                    <a:pt x="1849" y="1882"/>
                    <a:pt x="1858" y="1882"/>
                  </a:cubicBezTo>
                  <a:cubicBezTo>
                    <a:pt x="1865" y="1882"/>
                    <a:pt x="1872" y="1890"/>
                    <a:pt x="1885" y="1902"/>
                  </a:cubicBezTo>
                  <a:cubicBezTo>
                    <a:pt x="1873" y="1938"/>
                    <a:pt x="1875" y="1951"/>
                    <a:pt x="1884" y="1951"/>
                  </a:cubicBezTo>
                  <a:cubicBezTo>
                    <a:pt x="1897" y="1951"/>
                    <a:pt x="1927" y="1921"/>
                    <a:pt x="1945" y="1902"/>
                  </a:cubicBezTo>
                  <a:cubicBezTo>
                    <a:pt x="2006" y="1842"/>
                    <a:pt x="1976" y="1811"/>
                    <a:pt x="1945" y="1781"/>
                  </a:cubicBezTo>
                  <a:cubicBezTo>
                    <a:pt x="1915" y="1750"/>
                    <a:pt x="1976" y="1720"/>
                    <a:pt x="2097" y="1659"/>
                  </a:cubicBezTo>
                  <a:cubicBezTo>
                    <a:pt x="2219" y="1598"/>
                    <a:pt x="2401" y="1477"/>
                    <a:pt x="2493" y="1355"/>
                  </a:cubicBezTo>
                  <a:cubicBezTo>
                    <a:pt x="2536" y="1334"/>
                    <a:pt x="2563" y="1312"/>
                    <a:pt x="2587" y="1312"/>
                  </a:cubicBezTo>
                  <a:cubicBezTo>
                    <a:pt x="2596" y="1312"/>
                    <a:pt x="2605" y="1316"/>
                    <a:pt x="2614" y="1325"/>
                  </a:cubicBezTo>
                  <a:cubicBezTo>
                    <a:pt x="2705" y="1325"/>
                    <a:pt x="2827" y="1294"/>
                    <a:pt x="2888" y="1142"/>
                  </a:cubicBezTo>
                  <a:cubicBezTo>
                    <a:pt x="2918" y="1127"/>
                    <a:pt x="2933" y="1120"/>
                    <a:pt x="2941" y="1120"/>
                  </a:cubicBezTo>
                  <a:cubicBezTo>
                    <a:pt x="2948" y="1120"/>
                    <a:pt x="2948" y="1127"/>
                    <a:pt x="2948" y="1142"/>
                  </a:cubicBezTo>
                  <a:cubicBezTo>
                    <a:pt x="2994" y="1158"/>
                    <a:pt x="3017" y="1173"/>
                    <a:pt x="3032" y="1173"/>
                  </a:cubicBezTo>
                  <a:cubicBezTo>
                    <a:pt x="3047" y="1173"/>
                    <a:pt x="3055" y="1158"/>
                    <a:pt x="3070" y="1112"/>
                  </a:cubicBezTo>
                  <a:cubicBezTo>
                    <a:pt x="3161" y="1021"/>
                    <a:pt x="3344" y="930"/>
                    <a:pt x="3465" y="930"/>
                  </a:cubicBezTo>
                  <a:cubicBezTo>
                    <a:pt x="3526" y="899"/>
                    <a:pt x="3587" y="869"/>
                    <a:pt x="3587" y="838"/>
                  </a:cubicBezTo>
                  <a:cubicBezTo>
                    <a:pt x="3579" y="831"/>
                    <a:pt x="3573" y="823"/>
                    <a:pt x="3569" y="817"/>
                  </a:cubicBezTo>
                  <a:lnTo>
                    <a:pt x="3569" y="817"/>
                  </a:lnTo>
                  <a:cubicBezTo>
                    <a:pt x="3602" y="839"/>
                    <a:pt x="3622" y="850"/>
                    <a:pt x="3635" y="850"/>
                  </a:cubicBezTo>
                  <a:cubicBezTo>
                    <a:pt x="3654" y="850"/>
                    <a:pt x="3661" y="828"/>
                    <a:pt x="3678" y="778"/>
                  </a:cubicBezTo>
                  <a:cubicBezTo>
                    <a:pt x="3678" y="742"/>
                    <a:pt x="3699" y="727"/>
                    <a:pt x="3716" y="727"/>
                  </a:cubicBezTo>
                  <a:cubicBezTo>
                    <a:pt x="3728" y="727"/>
                    <a:pt x="3739" y="735"/>
                    <a:pt x="3739" y="747"/>
                  </a:cubicBezTo>
                  <a:lnTo>
                    <a:pt x="3891" y="747"/>
                  </a:lnTo>
                  <a:cubicBezTo>
                    <a:pt x="3952" y="747"/>
                    <a:pt x="4225" y="595"/>
                    <a:pt x="4559" y="565"/>
                  </a:cubicBezTo>
                  <a:cubicBezTo>
                    <a:pt x="5046" y="504"/>
                    <a:pt x="5259" y="535"/>
                    <a:pt x="5259" y="474"/>
                  </a:cubicBezTo>
                  <a:cubicBezTo>
                    <a:pt x="5289" y="459"/>
                    <a:pt x="5304" y="451"/>
                    <a:pt x="5319" y="451"/>
                  </a:cubicBezTo>
                  <a:cubicBezTo>
                    <a:pt x="5335" y="451"/>
                    <a:pt x="5350" y="459"/>
                    <a:pt x="5380" y="474"/>
                  </a:cubicBezTo>
                  <a:cubicBezTo>
                    <a:pt x="5441" y="535"/>
                    <a:pt x="5502" y="535"/>
                    <a:pt x="5563" y="535"/>
                  </a:cubicBezTo>
                  <a:cubicBezTo>
                    <a:pt x="5623" y="535"/>
                    <a:pt x="5684" y="535"/>
                    <a:pt x="5684" y="565"/>
                  </a:cubicBezTo>
                  <a:cubicBezTo>
                    <a:pt x="5745" y="535"/>
                    <a:pt x="5745" y="535"/>
                    <a:pt x="5806" y="535"/>
                  </a:cubicBezTo>
                  <a:cubicBezTo>
                    <a:pt x="5806" y="550"/>
                    <a:pt x="5821" y="557"/>
                    <a:pt x="5844" y="557"/>
                  </a:cubicBezTo>
                  <a:cubicBezTo>
                    <a:pt x="5866" y="557"/>
                    <a:pt x="5897" y="550"/>
                    <a:pt x="5927" y="535"/>
                  </a:cubicBezTo>
                  <a:cubicBezTo>
                    <a:pt x="5958" y="489"/>
                    <a:pt x="5973" y="466"/>
                    <a:pt x="5980" y="466"/>
                  </a:cubicBezTo>
                  <a:cubicBezTo>
                    <a:pt x="5988" y="466"/>
                    <a:pt x="5988" y="489"/>
                    <a:pt x="5988" y="535"/>
                  </a:cubicBezTo>
                  <a:cubicBezTo>
                    <a:pt x="5988" y="556"/>
                    <a:pt x="6079" y="578"/>
                    <a:pt x="6111" y="578"/>
                  </a:cubicBezTo>
                  <a:cubicBezTo>
                    <a:pt x="6124" y="578"/>
                    <a:pt x="6127" y="574"/>
                    <a:pt x="6110" y="565"/>
                  </a:cubicBezTo>
                  <a:cubicBezTo>
                    <a:pt x="6110" y="535"/>
                    <a:pt x="6262" y="535"/>
                    <a:pt x="6322" y="474"/>
                  </a:cubicBezTo>
                  <a:cubicBezTo>
                    <a:pt x="6383" y="474"/>
                    <a:pt x="6444" y="474"/>
                    <a:pt x="6444" y="535"/>
                  </a:cubicBezTo>
                  <a:cubicBezTo>
                    <a:pt x="6460" y="543"/>
                    <a:pt x="6494" y="546"/>
                    <a:pt x="6536" y="546"/>
                  </a:cubicBezTo>
                  <a:cubicBezTo>
                    <a:pt x="6650" y="546"/>
                    <a:pt x="6825" y="518"/>
                    <a:pt x="6870" y="474"/>
                  </a:cubicBezTo>
                  <a:cubicBezTo>
                    <a:pt x="6870" y="459"/>
                    <a:pt x="6885" y="451"/>
                    <a:pt x="6900" y="451"/>
                  </a:cubicBezTo>
                  <a:cubicBezTo>
                    <a:pt x="6915" y="451"/>
                    <a:pt x="6930" y="459"/>
                    <a:pt x="6930" y="474"/>
                  </a:cubicBezTo>
                  <a:cubicBezTo>
                    <a:pt x="6930" y="535"/>
                    <a:pt x="6991" y="535"/>
                    <a:pt x="7052" y="535"/>
                  </a:cubicBezTo>
                  <a:cubicBezTo>
                    <a:pt x="7071" y="516"/>
                    <a:pt x="7084" y="509"/>
                    <a:pt x="7093" y="509"/>
                  </a:cubicBezTo>
                  <a:cubicBezTo>
                    <a:pt x="7113" y="509"/>
                    <a:pt x="7113" y="544"/>
                    <a:pt x="7113" y="565"/>
                  </a:cubicBezTo>
                  <a:cubicBezTo>
                    <a:pt x="7052" y="595"/>
                    <a:pt x="7113" y="595"/>
                    <a:pt x="7234" y="595"/>
                  </a:cubicBezTo>
                  <a:cubicBezTo>
                    <a:pt x="7325" y="565"/>
                    <a:pt x="7569" y="565"/>
                    <a:pt x="7751" y="565"/>
                  </a:cubicBezTo>
                  <a:cubicBezTo>
                    <a:pt x="8055" y="565"/>
                    <a:pt x="8116" y="535"/>
                    <a:pt x="8237" y="443"/>
                  </a:cubicBezTo>
                  <a:lnTo>
                    <a:pt x="8329" y="383"/>
                  </a:lnTo>
                  <a:lnTo>
                    <a:pt x="8329" y="443"/>
                  </a:lnTo>
                  <a:cubicBezTo>
                    <a:pt x="8329" y="474"/>
                    <a:pt x="8389" y="565"/>
                    <a:pt x="8389" y="565"/>
                  </a:cubicBezTo>
                  <a:cubicBezTo>
                    <a:pt x="8450" y="565"/>
                    <a:pt x="8450" y="535"/>
                    <a:pt x="8450" y="474"/>
                  </a:cubicBezTo>
                  <a:cubicBezTo>
                    <a:pt x="8450" y="459"/>
                    <a:pt x="8465" y="451"/>
                    <a:pt x="8496" y="451"/>
                  </a:cubicBezTo>
                  <a:cubicBezTo>
                    <a:pt x="8526" y="451"/>
                    <a:pt x="8572" y="459"/>
                    <a:pt x="8632" y="474"/>
                  </a:cubicBezTo>
                  <a:cubicBezTo>
                    <a:pt x="8693" y="504"/>
                    <a:pt x="8739" y="519"/>
                    <a:pt x="8777" y="519"/>
                  </a:cubicBezTo>
                  <a:cubicBezTo>
                    <a:pt x="8815" y="519"/>
                    <a:pt x="8845" y="504"/>
                    <a:pt x="8876" y="474"/>
                  </a:cubicBezTo>
                  <a:cubicBezTo>
                    <a:pt x="8936" y="474"/>
                    <a:pt x="8997" y="474"/>
                    <a:pt x="9058" y="535"/>
                  </a:cubicBezTo>
                  <a:cubicBezTo>
                    <a:pt x="9119" y="535"/>
                    <a:pt x="9119" y="535"/>
                    <a:pt x="9119" y="504"/>
                  </a:cubicBezTo>
                  <a:cubicBezTo>
                    <a:pt x="9119" y="474"/>
                    <a:pt x="9134" y="459"/>
                    <a:pt x="9157" y="459"/>
                  </a:cubicBezTo>
                  <a:cubicBezTo>
                    <a:pt x="9180" y="459"/>
                    <a:pt x="9210" y="474"/>
                    <a:pt x="9240" y="504"/>
                  </a:cubicBezTo>
                  <a:cubicBezTo>
                    <a:pt x="9276" y="540"/>
                    <a:pt x="9364" y="555"/>
                    <a:pt x="9430" y="555"/>
                  </a:cubicBezTo>
                  <a:cubicBezTo>
                    <a:pt x="9477" y="555"/>
                    <a:pt x="9514" y="547"/>
                    <a:pt x="9514" y="535"/>
                  </a:cubicBezTo>
                  <a:cubicBezTo>
                    <a:pt x="9514" y="504"/>
                    <a:pt x="9575" y="504"/>
                    <a:pt x="9636" y="504"/>
                  </a:cubicBezTo>
                  <a:cubicBezTo>
                    <a:pt x="9696" y="504"/>
                    <a:pt x="9757" y="504"/>
                    <a:pt x="9818" y="443"/>
                  </a:cubicBezTo>
                  <a:lnTo>
                    <a:pt x="9939" y="443"/>
                  </a:lnTo>
                  <a:cubicBezTo>
                    <a:pt x="10000" y="443"/>
                    <a:pt x="9939" y="504"/>
                    <a:pt x="9879" y="504"/>
                  </a:cubicBezTo>
                  <a:lnTo>
                    <a:pt x="9939" y="535"/>
                  </a:lnTo>
                  <a:cubicBezTo>
                    <a:pt x="10061" y="535"/>
                    <a:pt x="10122" y="535"/>
                    <a:pt x="10183" y="504"/>
                  </a:cubicBezTo>
                  <a:cubicBezTo>
                    <a:pt x="10213" y="459"/>
                    <a:pt x="10228" y="436"/>
                    <a:pt x="10236" y="436"/>
                  </a:cubicBezTo>
                  <a:cubicBezTo>
                    <a:pt x="10243" y="436"/>
                    <a:pt x="10243" y="459"/>
                    <a:pt x="10243" y="504"/>
                  </a:cubicBezTo>
                  <a:cubicBezTo>
                    <a:pt x="10243" y="526"/>
                    <a:pt x="10274" y="547"/>
                    <a:pt x="10313" y="547"/>
                  </a:cubicBezTo>
                  <a:cubicBezTo>
                    <a:pt x="10329" y="547"/>
                    <a:pt x="10347" y="543"/>
                    <a:pt x="10365" y="535"/>
                  </a:cubicBezTo>
                  <a:cubicBezTo>
                    <a:pt x="10389" y="499"/>
                    <a:pt x="10413" y="486"/>
                    <a:pt x="10433" y="486"/>
                  </a:cubicBezTo>
                  <a:cubicBezTo>
                    <a:pt x="10464" y="486"/>
                    <a:pt x="10487" y="516"/>
                    <a:pt x="10487" y="535"/>
                  </a:cubicBezTo>
                  <a:cubicBezTo>
                    <a:pt x="10456" y="580"/>
                    <a:pt x="10441" y="603"/>
                    <a:pt x="10468" y="603"/>
                  </a:cubicBezTo>
                  <a:cubicBezTo>
                    <a:pt x="10494" y="603"/>
                    <a:pt x="10563" y="580"/>
                    <a:pt x="10699" y="535"/>
                  </a:cubicBezTo>
                  <a:cubicBezTo>
                    <a:pt x="10821" y="535"/>
                    <a:pt x="11064" y="504"/>
                    <a:pt x="11247" y="504"/>
                  </a:cubicBezTo>
                  <a:cubicBezTo>
                    <a:pt x="11490" y="504"/>
                    <a:pt x="11611" y="504"/>
                    <a:pt x="11672" y="535"/>
                  </a:cubicBezTo>
                  <a:cubicBezTo>
                    <a:pt x="11672" y="542"/>
                    <a:pt x="11672" y="548"/>
                    <a:pt x="11673" y="554"/>
                  </a:cubicBezTo>
                  <a:lnTo>
                    <a:pt x="11673" y="554"/>
                  </a:lnTo>
                  <a:cubicBezTo>
                    <a:pt x="11684" y="504"/>
                    <a:pt x="11774" y="504"/>
                    <a:pt x="11946" y="504"/>
                  </a:cubicBezTo>
                  <a:cubicBezTo>
                    <a:pt x="11999" y="513"/>
                    <a:pt x="12047" y="517"/>
                    <a:pt x="12090" y="517"/>
                  </a:cubicBezTo>
                  <a:cubicBezTo>
                    <a:pt x="12194" y="517"/>
                    <a:pt x="12267" y="495"/>
                    <a:pt x="12310" y="474"/>
                  </a:cubicBezTo>
                  <a:lnTo>
                    <a:pt x="12189" y="474"/>
                  </a:lnTo>
                  <a:cubicBezTo>
                    <a:pt x="12189" y="416"/>
                    <a:pt x="12213" y="395"/>
                    <a:pt x="12262" y="395"/>
                  </a:cubicBezTo>
                  <a:cubicBezTo>
                    <a:pt x="12290" y="395"/>
                    <a:pt x="12327" y="402"/>
                    <a:pt x="12371" y="413"/>
                  </a:cubicBezTo>
                  <a:cubicBezTo>
                    <a:pt x="12432" y="413"/>
                    <a:pt x="12432" y="474"/>
                    <a:pt x="12432" y="504"/>
                  </a:cubicBezTo>
                  <a:cubicBezTo>
                    <a:pt x="12432" y="535"/>
                    <a:pt x="12493" y="595"/>
                    <a:pt x="12554" y="595"/>
                  </a:cubicBezTo>
                  <a:cubicBezTo>
                    <a:pt x="12614" y="595"/>
                    <a:pt x="12675" y="595"/>
                    <a:pt x="12614" y="535"/>
                  </a:cubicBezTo>
                  <a:cubicBezTo>
                    <a:pt x="12614" y="504"/>
                    <a:pt x="12614" y="504"/>
                    <a:pt x="12675" y="504"/>
                  </a:cubicBezTo>
                  <a:cubicBezTo>
                    <a:pt x="12736" y="504"/>
                    <a:pt x="12827" y="504"/>
                    <a:pt x="12888" y="474"/>
                  </a:cubicBezTo>
                  <a:cubicBezTo>
                    <a:pt x="12888" y="443"/>
                    <a:pt x="12949" y="443"/>
                    <a:pt x="13009" y="443"/>
                  </a:cubicBezTo>
                  <a:cubicBezTo>
                    <a:pt x="13070" y="474"/>
                    <a:pt x="13192" y="474"/>
                    <a:pt x="13192" y="474"/>
                  </a:cubicBezTo>
                  <a:lnTo>
                    <a:pt x="13192" y="504"/>
                  </a:lnTo>
                  <a:cubicBezTo>
                    <a:pt x="13192" y="535"/>
                    <a:pt x="13253" y="595"/>
                    <a:pt x="13253" y="595"/>
                  </a:cubicBezTo>
                  <a:cubicBezTo>
                    <a:pt x="13313" y="595"/>
                    <a:pt x="13313" y="565"/>
                    <a:pt x="13313" y="565"/>
                  </a:cubicBezTo>
                  <a:cubicBezTo>
                    <a:pt x="13313" y="535"/>
                    <a:pt x="13686" y="527"/>
                    <a:pt x="14081" y="527"/>
                  </a:cubicBezTo>
                  <a:cubicBezTo>
                    <a:pt x="14476" y="527"/>
                    <a:pt x="14894" y="535"/>
                    <a:pt x="14985" y="535"/>
                  </a:cubicBezTo>
                  <a:cubicBezTo>
                    <a:pt x="15061" y="550"/>
                    <a:pt x="15145" y="557"/>
                    <a:pt x="15202" y="557"/>
                  </a:cubicBezTo>
                  <a:cubicBezTo>
                    <a:pt x="15259" y="557"/>
                    <a:pt x="15289" y="550"/>
                    <a:pt x="15259" y="535"/>
                  </a:cubicBezTo>
                  <a:cubicBezTo>
                    <a:pt x="15259" y="474"/>
                    <a:pt x="15563" y="474"/>
                    <a:pt x="15927" y="474"/>
                  </a:cubicBezTo>
                  <a:cubicBezTo>
                    <a:pt x="16116" y="486"/>
                    <a:pt x="16279" y="494"/>
                    <a:pt x="16405" y="494"/>
                  </a:cubicBezTo>
                  <a:cubicBezTo>
                    <a:pt x="16583" y="494"/>
                    <a:pt x="16687" y="479"/>
                    <a:pt x="16687" y="443"/>
                  </a:cubicBezTo>
                  <a:lnTo>
                    <a:pt x="16870" y="443"/>
                  </a:lnTo>
                  <a:cubicBezTo>
                    <a:pt x="16991" y="443"/>
                    <a:pt x="17113" y="413"/>
                    <a:pt x="17174" y="413"/>
                  </a:cubicBezTo>
                  <a:cubicBezTo>
                    <a:pt x="17219" y="398"/>
                    <a:pt x="17257" y="390"/>
                    <a:pt x="17272" y="390"/>
                  </a:cubicBezTo>
                  <a:cubicBezTo>
                    <a:pt x="17288" y="390"/>
                    <a:pt x="17280" y="398"/>
                    <a:pt x="17234" y="413"/>
                  </a:cubicBezTo>
                  <a:cubicBezTo>
                    <a:pt x="17234" y="443"/>
                    <a:pt x="17234" y="504"/>
                    <a:pt x="17295" y="504"/>
                  </a:cubicBezTo>
                  <a:cubicBezTo>
                    <a:pt x="17447" y="504"/>
                    <a:pt x="17447" y="443"/>
                    <a:pt x="17447" y="413"/>
                  </a:cubicBezTo>
                  <a:cubicBezTo>
                    <a:pt x="17447" y="383"/>
                    <a:pt x="17508" y="383"/>
                    <a:pt x="17508" y="383"/>
                  </a:cubicBezTo>
                  <a:cubicBezTo>
                    <a:pt x="17569" y="383"/>
                    <a:pt x="17569" y="383"/>
                    <a:pt x="17569" y="413"/>
                  </a:cubicBezTo>
                  <a:lnTo>
                    <a:pt x="17569" y="504"/>
                  </a:lnTo>
                  <a:lnTo>
                    <a:pt x="17630" y="504"/>
                  </a:lnTo>
                  <a:cubicBezTo>
                    <a:pt x="17630" y="474"/>
                    <a:pt x="17690" y="474"/>
                    <a:pt x="17690" y="474"/>
                  </a:cubicBezTo>
                  <a:cubicBezTo>
                    <a:pt x="17751" y="474"/>
                    <a:pt x="17751" y="474"/>
                    <a:pt x="17751" y="535"/>
                  </a:cubicBezTo>
                  <a:cubicBezTo>
                    <a:pt x="17751" y="580"/>
                    <a:pt x="17766" y="603"/>
                    <a:pt x="17789" y="603"/>
                  </a:cubicBezTo>
                  <a:cubicBezTo>
                    <a:pt x="17812" y="603"/>
                    <a:pt x="17842" y="580"/>
                    <a:pt x="17873" y="535"/>
                  </a:cubicBezTo>
                  <a:lnTo>
                    <a:pt x="17994" y="504"/>
                  </a:lnTo>
                  <a:cubicBezTo>
                    <a:pt x="18013" y="523"/>
                    <a:pt x="18038" y="530"/>
                    <a:pt x="18065" y="530"/>
                  </a:cubicBezTo>
                  <a:cubicBezTo>
                    <a:pt x="18125" y="530"/>
                    <a:pt x="18196" y="495"/>
                    <a:pt x="18238" y="474"/>
                  </a:cubicBezTo>
                  <a:cubicBezTo>
                    <a:pt x="18268" y="504"/>
                    <a:pt x="18306" y="519"/>
                    <a:pt x="18344" y="519"/>
                  </a:cubicBezTo>
                  <a:cubicBezTo>
                    <a:pt x="18382" y="519"/>
                    <a:pt x="18420" y="504"/>
                    <a:pt x="18450" y="474"/>
                  </a:cubicBezTo>
                  <a:cubicBezTo>
                    <a:pt x="18450" y="443"/>
                    <a:pt x="18465" y="428"/>
                    <a:pt x="18488" y="428"/>
                  </a:cubicBezTo>
                  <a:cubicBezTo>
                    <a:pt x="18511" y="428"/>
                    <a:pt x="18541" y="443"/>
                    <a:pt x="18572" y="474"/>
                  </a:cubicBezTo>
                  <a:cubicBezTo>
                    <a:pt x="18633" y="504"/>
                    <a:pt x="18693" y="504"/>
                    <a:pt x="18815" y="504"/>
                  </a:cubicBezTo>
                  <a:cubicBezTo>
                    <a:pt x="18876" y="474"/>
                    <a:pt x="19301" y="474"/>
                    <a:pt x="19818" y="474"/>
                  </a:cubicBezTo>
                  <a:cubicBezTo>
                    <a:pt x="20365" y="474"/>
                    <a:pt x="20760" y="474"/>
                    <a:pt x="20760" y="443"/>
                  </a:cubicBezTo>
                  <a:cubicBezTo>
                    <a:pt x="20821" y="443"/>
                    <a:pt x="20821" y="443"/>
                    <a:pt x="20882" y="474"/>
                  </a:cubicBezTo>
                  <a:cubicBezTo>
                    <a:pt x="20882" y="486"/>
                    <a:pt x="20892" y="494"/>
                    <a:pt x="20909" y="494"/>
                  </a:cubicBezTo>
                  <a:cubicBezTo>
                    <a:pt x="20932" y="494"/>
                    <a:pt x="20968" y="479"/>
                    <a:pt x="21004" y="443"/>
                  </a:cubicBezTo>
                  <a:cubicBezTo>
                    <a:pt x="21037" y="410"/>
                    <a:pt x="21052" y="386"/>
                    <a:pt x="21059" y="386"/>
                  </a:cubicBezTo>
                  <a:cubicBezTo>
                    <a:pt x="21064" y="386"/>
                    <a:pt x="21064" y="402"/>
                    <a:pt x="21064" y="443"/>
                  </a:cubicBezTo>
                  <a:cubicBezTo>
                    <a:pt x="21064" y="474"/>
                    <a:pt x="21186" y="474"/>
                    <a:pt x="21429" y="474"/>
                  </a:cubicBezTo>
                  <a:cubicBezTo>
                    <a:pt x="21611" y="474"/>
                    <a:pt x="21885" y="474"/>
                    <a:pt x="21885" y="443"/>
                  </a:cubicBezTo>
                  <a:cubicBezTo>
                    <a:pt x="21946" y="428"/>
                    <a:pt x="21976" y="421"/>
                    <a:pt x="21984" y="421"/>
                  </a:cubicBezTo>
                  <a:cubicBezTo>
                    <a:pt x="21991" y="421"/>
                    <a:pt x="21976" y="428"/>
                    <a:pt x="21946" y="443"/>
                  </a:cubicBezTo>
                  <a:cubicBezTo>
                    <a:pt x="21907" y="482"/>
                    <a:pt x="22015" y="520"/>
                    <a:pt x="22145" y="520"/>
                  </a:cubicBezTo>
                  <a:cubicBezTo>
                    <a:pt x="22221" y="520"/>
                    <a:pt x="22304" y="507"/>
                    <a:pt x="22371" y="474"/>
                  </a:cubicBezTo>
                  <a:cubicBezTo>
                    <a:pt x="22432" y="474"/>
                    <a:pt x="22493" y="474"/>
                    <a:pt x="22493" y="535"/>
                  </a:cubicBezTo>
                  <a:cubicBezTo>
                    <a:pt x="22554" y="535"/>
                    <a:pt x="22615" y="535"/>
                    <a:pt x="22797" y="474"/>
                  </a:cubicBezTo>
                  <a:lnTo>
                    <a:pt x="23253" y="474"/>
                  </a:lnTo>
                  <a:cubicBezTo>
                    <a:pt x="23374" y="474"/>
                    <a:pt x="23496" y="443"/>
                    <a:pt x="23496" y="443"/>
                  </a:cubicBezTo>
                  <a:lnTo>
                    <a:pt x="23557" y="443"/>
                  </a:lnTo>
                  <a:cubicBezTo>
                    <a:pt x="23557" y="474"/>
                    <a:pt x="23861" y="504"/>
                    <a:pt x="24317" y="504"/>
                  </a:cubicBezTo>
                  <a:cubicBezTo>
                    <a:pt x="24742" y="504"/>
                    <a:pt x="25107" y="504"/>
                    <a:pt x="25168" y="535"/>
                  </a:cubicBezTo>
                  <a:cubicBezTo>
                    <a:pt x="25168" y="535"/>
                    <a:pt x="25229" y="535"/>
                    <a:pt x="25320" y="504"/>
                  </a:cubicBezTo>
                  <a:cubicBezTo>
                    <a:pt x="25358" y="446"/>
                    <a:pt x="25397" y="425"/>
                    <a:pt x="25435" y="425"/>
                  </a:cubicBezTo>
                  <a:cubicBezTo>
                    <a:pt x="25458" y="425"/>
                    <a:pt x="25480" y="432"/>
                    <a:pt x="25502" y="443"/>
                  </a:cubicBezTo>
                  <a:cubicBezTo>
                    <a:pt x="25532" y="489"/>
                    <a:pt x="25608" y="512"/>
                    <a:pt x="25684" y="512"/>
                  </a:cubicBezTo>
                  <a:cubicBezTo>
                    <a:pt x="25760" y="512"/>
                    <a:pt x="25836" y="489"/>
                    <a:pt x="25867" y="443"/>
                  </a:cubicBezTo>
                  <a:lnTo>
                    <a:pt x="25867" y="504"/>
                  </a:lnTo>
                  <a:cubicBezTo>
                    <a:pt x="25888" y="526"/>
                    <a:pt x="25925" y="536"/>
                    <a:pt x="25966" y="536"/>
                  </a:cubicBezTo>
                  <a:cubicBezTo>
                    <a:pt x="26042" y="536"/>
                    <a:pt x="26132" y="502"/>
                    <a:pt x="26171" y="443"/>
                  </a:cubicBezTo>
                  <a:cubicBezTo>
                    <a:pt x="26215" y="488"/>
                    <a:pt x="26260" y="516"/>
                    <a:pt x="26304" y="516"/>
                  </a:cubicBezTo>
                  <a:cubicBezTo>
                    <a:pt x="26321" y="516"/>
                    <a:pt x="26337" y="512"/>
                    <a:pt x="26353" y="504"/>
                  </a:cubicBezTo>
                  <a:cubicBezTo>
                    <a:pt x="26414" y="504"/>
                    <a:pt x="26414" y="504"/>
                    <a:pt x="26414" y="565"/>
                  </a:cubicBezTo>
                  <a:cubicBezTo>
                    <a:pt x="26414" y="626"/>
                    <a:pt x="26414" y="656"/>
                    <a:pt x="26475" y="656"/>
                  </a:cubicBezTo>
                  <a:cubicBezTo>
                    <a:pt x="26536" y="656"/>
                    <a:pt x="26566" y="626"/>
                    <a:pt x="26566" y="565"/>
                  </a:cubicBezTo>
                  <a:lnTo>
                    <a:pt x="26688" y="565"/>
                  </a:lnTo>
                  <a:cubicBezTo>
                    <a:pt x="26688" y="565"/>
                    <a:pt x="26748" y="565"/>
                    <a:pt x="26748" y="535"/>
                  </a:cubicBezTo>
                  <a:cubicBezTo>
                    <a:pt x="26748" y="504"/>
                    <a:pt x="26809" y="504"/>
                    <a:pt x="26870" y="504"/>
                  </a:cubicBezTo>
                  <a:cubicBezTo>
                    <a:pt x="26870" y="513"/>
                    <a:pt x="26875" y="517"/>
                    <a:pt x="26881" y="517"/>
                  </a:cubicBezTo>
                  <a:cubicBezTo>
                    <a:pt x="26895" y="517"/>
                    <a:pt x="26913" y="495"/>
                    <a:pt x="26870" y="474"/>
                  </a:cubicBezTo>
                  <a:cubicBezTo>
                    <a:pt x="26870" y="413"/>
                    <a:pt x="26870" y="383"/>
                    <a:pt x="26931" y="383"/>
                  </a:cubicBezTo>
                  <a:lnTo>
                    <a:pt x="26931" y="291"/>
                  </a:lnTo>
                  <a:cubicBezTo>
                    <a:pt x="26931" y="231"/>
                    <a:pt x="26931" y="170"/>
                    <a:pt x="26809" y="139"/>
                  </a:cubicBezTo>
                  <a:cubicBezTo>
                    <a:pt x="26669" y="122"/>
                    <a:pt x="26549" y="104"/>
                    <a:pt x="26472" y="104"/>
                  </a:cubicBezTo>
                  <a:cubicBezTo>
                    <a:pt x="26416" y="104"/>
                    <a:pt x="26384" y="114"/>
                    <a:pt x="26384" y="139"/>
                  </a:cubicBezTo>
                  <a:cubicBezTo>
                    <a:pt x="26384" y="139"/>
                    <a:pt x="26323" y="170"/>
                    <a:pt x="26262" y="170"/>
                  </a:cubicBezTo>
                  <a:cubicBezTo>
                    <a:pt x="26201" y="170"/>
                    <a:pt x="26110" y="139"/>
                    <a:pt x="26110" y="139"/>
                  </a:cubicBezTo>
                  <a:cubicBezTo>
                    <a:pt x="26110" y="109"/>
                    <a:pt x="25867" y="109"/>
                    <a:pt x="25563" y="109"/>
                  </a:cubicBezTo>
                  <a:cubicBezTo>
                    <a:pt x="25198" y="109"/>
                    <a:pt x="24985" y="109"/>
                    <a:pt x="24925" y="48"/>
                  </a:cubicBezTo>
                  <a:cubicBezTo>
                    <a:pt x="24864" y="18"/>
                    <a:pt x="24803" y="18"/>
                    <a:pt x="24803" y="18"/>
                  </a:cubicBezTo>
                  <a:cubicBezTo>
                    <a:pt x="24803" y="48"/>
                    <a:pt x="24438" y="48"/>
                    <a:pt x="24013" y="48"/>
                  </a:cubicBezTo>
                  <a:cubicBezTo>
                    <a:pt x="23557" y="48"/>
                    <a:pt x="23131" y="48"/>
                    <a:pt x="23131" y="79"/>
                  </a:cubicBezTo>
                  <a:lnTo>
                    <a:pt x="23010" y="79"/>
                  </a:lnTo>
                  <a:cubicBezTo>
                    <a:pt x="23010" y="48"/>
                    <a:pt x="22888" y="48"/>
                    <a:pt x="22736" y="48"/>
                  </a:cubicBezTo>
                  <a:cubicBezTo>
                    <a:pt x="22615" y="79"/>
                    <a:pt x="22493" y="79"/>
                    <a:pt x="22493" y="79"/>
                  </a:cubicBezTo>
                  <a:cubicBezTo>
                    <a:pt x="22493" y="48"/>
                    <a:pt x="22432" y="48"/>
                    <a:pt x="22311" y="48"/>
                  </a:cubicBezTo>
                  <a:cubicBezTo>
                    <a:pt x="22189" y="48"/>
                    <a:pt x="22128" y="48"/>
                    <a:pt x="22128" y="79"/>
                  </a:cubicBezTo>
                  <a:cubicBezTo>
                    <a:pt x="22067" y="79"/>
                    <a:pt x="21611" y="79"/>
                    <a:pt x="21429" y="48"/>
                  </a:cubicBezTo>
                  <a:cubicBezTo>
                    <a:pt x="21410" y="29"/>
                    <a:pt x="21391" y="22"/>
                    <a:pt x="21373" y="22"/>
                  </a:cubicBezTo>
                  <a:cubicBezTo>
                    <a:pt x="21331" y="22"/>
                    <a:pt x="21289" y="58"/>
                    <a:pt x="21247" y="79"/>
                  </a:cubicBezTo>
                  <a:cubicBezTo>
                    <a:pt x="21247" y="103"/>
                    <a:pt x="21207" y="148"/>
                    <a:pt x="21160" y="148"/>
                  </a:cubicBezTo>
                  <a:cubicBezTo>
                    <a:pt x="21148" y="148"/>
                    <a:pt x="21137" y="145"/>
                    <a:pt x="21125" y="139"/>
                  </a:cubicBezTo>
                  <a:lnTo>
                    <a:pt x="21125" y="79"/>
                  </a:lnTo>
                  <a:cubicBezTo>
                    <a:pt x="21186" y="48"/>
                    <a:pt x="21186" y="48"/>
                    <a:pt x="21064" y="48"/>
                  </a:cubicBezTo>
                  <a:lnTo>
                    <a:pt x="20943" y="48"/>
                  </a:lnTo>
                  <a:cubicBezTo>
                    <a:pt x="20943" y="79"/>
                    <a:pt x="20639" y="79"/>
                    <a:pt x="20183" y="79"/>
                  </a:cubicBezTo>
                  <a:cubicBezTo>
                    <a:pt x="19636" y="79"/>
                    <a:pt x="19453" y="79"/>
                    <a:pt x="19423" y="109"/>
                  </a:cubicBezTo>
                  <a:cubicBezTo>
                    <a:pt x="19423" y="124"/>
                    <a:pt x="19408" y="132"/>
                    <a:pt x="19370" y="132"/>
                  </a:cubicBezTo>
                  <a:cubicBezTo>
                    <a:pt x="19332" y="132"/>
                    <a:pt x="19271" y="124"/>
                    <a:pt x="19180" y="109"/>
                  </a:cubicBezTo>
                  <a:cubicBezTo>
                    <a:pt x="18937" y="28"/>
                    <a:pt x="18856" y="1"/>
                    <a:pt x="18811" y="1"/>
                  </a:cubicBezTo>
                  <a:close/>
                  <a:moveTo>
                    <a:pt x="6991" y="10626"/>
                  </a:moveTo>
                  <a:cubicBezTo>
                    <a:pt x="6991" y="10656"/>
                    <a:pt x="6991" y="10656"/>
                    <a:pt x="7052" y="10656"/>
                  </a:cubicBezTo>
                  <a:cubicBezTo>
                    <a:pt x="7204" y="10656"/>
                    <a:pt x="7204" y="10656"/>
                    <a:pt x="7143" y="10626"/>
                  </a:cubicBezTo>
                  <a:close/>
                </a:path>
              </a:pathLst>
            </a:custGeom>
            <a:solidFill>
              <a:srgbClr val="F6AE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14"/>
            <p:cNvSpPr/>
            <p:nvPr/>
          </p:nvSpPr>
          <p:spPr>
            <a:xfrm>
              <a:off x="2505948" y="3301967"/>
              <a:ext cx="362567" cy="175791"/>
            </a:xfrm>
            <a:custGeom>
              <a:rect b="b" l="l" r="r" t="t"/>
              <a:pathLst>
                <a:path extrusionOk="0" h="10625" w="21914">
                  <a:moveTo>
                    <a:pt x="5199" y="108"/>
                  </a:moveTo>
                  <a:cubicBezTo>
                    <a:pt x="5199" y="139"/>
                    <a:pt x="5199" y="169"/>
                    <a:pt x="5138" y="169"/>
                  </a:cubicBezTo>
                  <a:lnTo>
                    <a:pt x="5107" y="139"/>
                  </a:lnTo>
                  <a:lnTo>
                    <a:pt x="5138" y="108"/>
                  </a:lnTo>
                  <a:close/>
                  <a:moveTo>
                    <a:pt x="4469" y="199"/>
                  </a:moveTo>
                  <a:cubicBezTo>
                    <a:pt x="4530" y="199"/>
                    <a:pt x="4530" y="199"/>
                    <a:pt x="4530" y="230"/>
                  </a:cubicBezTo>
                  <a:cubicBezTo>
                    <a:pt x="4530" y="230"/>
                    <a:pt x="4530" y="291"/>
                    <a:pt x="4469" y="291"/>
                  </a:cubicBezTo>
                  <a:lnTo>
                    <a:pt x="4408" y="260"/>
                  </a:lnTo>
                  <a:cubicBezTo>
                    <a:pt x="4408" y="230"/>
                    <a:pt x="4469" y="199"/>
                    <a:pt x="4469" y="199"/>
                  </a:cubicBezTo>
                  <a:close/>
                  <a:moveTo>
                    <a:pt x="10883" y="169"/>
                  </a:moveTo>
                  <a:cubicBezTo>
                    <a:pt x="10943" y="169"/>
                    <a:pt x="10943" y="169"/>
                    <a:pt x="10943" y="199"/>
                  </a:cubicBezTo>
                  <a:cubicBezTo>
                    <a:pt x="10943" y="260"/>
                    <a:pt x="10883" y="291"/>
                    <a:pt x="10822" y="291"/>
                  </a:cubicBezTo>
                  <a:cubicBezTo>
                    <a:pt x="10791" y="291"/>
                    <a:pt x="10791" y="199"/>
                    <a:pt x="10883" y="169"/>
                  </a:cubicBezTo>
                  <a:close/>
                  <a:moveTo>
                    <a:pt x="18293" y="144"/>
                  </a:moveTo>
                  <a:cubicBezTo>
                    <a:pt x="18322" y="144"/>
                    <a:pt x="18304" y="194"/>
                    <a:pt x="18238" y="260"/>
                  </a:cubicBezTo>
                  <a:cubicBezTo>
                    <a:pt x="18208" y="291"/>
                    <a:pt x="18193" y="306"/>
                    <a:pt x="18185" y="306"/>
                  </a:cubicBezTo>
                  <a:cubicBezTo>
                    <a:pt x="18178" y="306"/>
                    <a:pt x="18178" y="291"/>
                    <a:pt x="18178" y="260"/>
                  </a:cubicBezTo>
                  <a:cubicBezTo>
                    <a:pt x="18178" y="199"/>
                    <a:pt x="18178" y="169"/>
                    <a:pt x="18238" y="169"/>
                  </a:cubicBezTo>
                  <a:cubicBezTo>
                    <a:pt x="18264" y="152"/>
                    <a:pt x="18282" y="144"/>
                    <a:pt x="18293" y="144"/>
                  </a:cubicBezTo>
                  <a:close/>
                  <a:moveTo>
                    <a:pt x="6992" y="291"/>
                  </a:moveTo>
                  <a:cubicBezTo>
                    <a:pt x="7053" y="291"/>
                    <a:pt x="7053" y="351"/>
                    <a:pt x="7053" y="351"/>
                  </a:cubicBezTo>
                  <a:cubicBezTo>
                    <a:pt x="7053" y="351"/>
                    <a:pt x="7053" y="382"/>
                    <a:pt x="6992" y="382"/>
                  </a:cubicBezTo>
                  <a:cubicBezTo>
                    <a:pt x="6992" y="382"/>
                    <a:pt x="6931" y="351"/>
                    <a:pt x="6962" y="291"/>
                  </a:cubicBezTo>
                  <a:close/>
                  <a:moveTo>
                    <a:pt x="9137" y="308"/>
                  </a:moveTo>
                  <a:cubicBezTo>
                    <a:pt x="9145" y="308"/>
                    <a:pt x="9150" y="312"/>
                    <a:pt x="9150" y="321"/>
                  </a:cubicBezTo>
                  <a:cubicBezTo>
                    <a:pt x="9150" y="321"/>
                    <a:pt x="9150" y="351"/>
                    <a:pt x="9089" y="382"/>
                  </a:cubicBezTo>
                  <a:cubicBezTo>
                    <a:pt x="9089" y="382"/>
                    <a:pt x="9076" y="409"/>
                    <a:pt x="9067" y="409"/>
                  </a:cubicBezTo>
                  <a:cubicBezTo>
                    <a:pt x="9062" y="409"/>
                    <a:pt x="9059" y="402"/>
                    <a:pt x="9059" y="382"/>
                  </a:cubicBezTo>
                  <a:lnTo>
                    <a:pt x="9059" y="351"/>
                  </a:lnTo>
                  <a:cubicBezTo>
                    <a:pt x="9080" y="330"/>
                    <a:pt x="9117" y="308"/>
                    <a:pt x="9137" y="308"/>
                  </a:cubicBezTo>
                  <a:close/>
                  <a:moveTo>
                    <a:pt x="5601" y="359"/>
                  </a:moveTo>
                  <a:cubicBezTo>
                    <a:pt x="5617" y="359"/>
                    <a:pt x="5624" y="367"/>
                    <a:pt x="5624" y="382"/>
                  </a:cubicBezTo>
                  <a:cubicBezTo>
                    <a:pt x="5624" y="412"/>
                    <a:pt x="5624" y="412"/>
                    <a:pt x="5594" y="412"/>
                  </a:cubicBezTo>
                  <a:cubicBezTo>
                    <a:pt x="5472" y="412"/>
                    <a:pt x="5472" y="412"/>
                    <a:pt x="5533" y="382"/>
                  </a:cubicBezTo>
                  <a:cubicBezTo>
                    <a:pt x="5563" y="367"/>
                    <a:pt x="5586" y="359"/>
                    <a:pt x="5601" y="359"/>
                  </a:cubicBezTo>
                  <a:close/>
                  <a:moveTo>
                    <a:pt x="5958" y="382"/>
                  </a:moveTo>
                  <a:cubicBezTo>
                    <a:pt x="5989" y="382"/>
                    <a:pt x="5989" y="382"/>
                    <a:pt x="5989" y="412"/>
                  </a:cubicBezTo>
                  <a:lnTo>
                    <a:pt x="5958" y="412"/>
                  </a:lnTo>
                  <a:lnTo>
                    <a:pt x="5898" y="382"/>
                  </a:lnTo>
                  <a:close/>
                  <a:moveTo>
                    <a:pt x="6475" y="382"/>
                  </a:moveTo>
                  <a:cubicBezTo>
                    <a:pt x="6536" y="382"/>
                    <a:pt x="6536" y="382"/>
                    <a:pt x="6536" y="412"/>
                  </a:cubicBezTo>
                  <a:lnTo>
                    <a:pt x="6475" y="412"/>
                  </a:lnTo>
                  <a:lnTo>
                    <a:pt x="6414" y="382"/>
                  </a:lnTo>
                  <a:close/>
                  <a:moveTo>
                    <a:pt x="6313" y="459"/>
                  </a:moveTo>
                  <a:cubicBezTo>
                    <a:pt x="6310" y="459"/>
                    <a:pt x="6303" y="463"/>
                    <a:pt x="6293" y="473"/>
                  </a:cubicBezTo>
                  <a:cubicBezTo>
                    <a:pt x="6313" y="473"/>
                    <a:pt x="6320" y="459"/>
                    <a:pt x="6313" y="459"/>
                  </a:cubicBezTo>
                  <a:close/>
                  <a:moveTo>
                    <a:pt x="5748" y="565"/>
                  </a:moveTo>
                  <a:lnTo>
                    <a:pt x="5748" y="565"/>
                  </a:lnTo>
                  <a:cubicBezTo>
                    <a:pt x="5747" y="574"/>
                    <a:pt x="5746" y="583"/>
                    <a:pt x="5746" y="594"/>
                  </a:cubicBezTo>
                  <a:cubicBezTo>
                    <a:pt x="5754" y="599"/>
                    <a:pt x="5761" y="603"/>
                    <a:pt x="5765" y="605"/>
                  </a:cubicBezTo>
                  <a:lnTo>
                    <a:pt x="5765" y="605"/>
                  </a:lnTo>
                  <a:cubicBezTo>
                    <a:pt x="5759" y="598"/>
                    <a:pt x="5752" y="585"/>
                    <a:pt x="5748" y="565"/>
                  </a:cubicBezTo>
                  <a:close/>
                  <a:moveTo>
                    <a:pt x="5765" y="605"/>
                  </a:moveTo>
                  <a:cubicBezTo>
                    <a:pt x="5769" y="610"/>
                    <a:pt x="5772" y="613"/>
                    <a:pt x="5773" y="613"/>
                  </a:cubicBezTo>
                  <a:cubicBezTo>
                    <a:pt x="5773" y="613"/>
                    <a:pt x="5771" y="610"/>
                    <a:pt x="5765" y="605"/>
                  </a:cubicBezTo>
                  <a:close/>
                  <a:moveTo>
                    <a:pt x="943" y="2996"/>
                  </a:moveTo>
                  <a:cubicBezTo>
                    <a:pt x="974" y="3026"/>
                    <a:pt x="1004" y="3057"/>
                    <a:pt x="974" y="3087"/>
                  </a:cubicBezTo>
                  <a:lnTo>
                    <a:pt x="974" y="3148"/>
                  </a:lnTo>
                  <a:cubicBezTo>
                    <a:pt x="913" y="3117"/>
                    <a:pt x="913" y="3057"/>
                    <a:pt x="913" y="3057"/>
                  </a:cubicBezTo>
                  <a:lnTo>
                    <a:pt x="943" y="2996"/>
                  </a:lnTo>
                  <a:close/>
                  <a:moveTo>
                    <a:pt x="492" y="5157"/>
                  </a:moveTo>
                  <a:cubicBezTo>
                    <a:pt x="487" y="5180"/>
                    <a:pt x="487" y="5212"/>
                    <a:pt x="487" y="5245"/>
                  </a:cubicBezTo>
                  <a:cubicBezTo>
                    <a:pt x="488" y="5247"/>
                    <a:pt x="489" y="5249"/>
                    <a:pt x="489" y="5252"/>
                  </a:cubicBezTo>
                  <a:lnTo>
                    <a:pt x="489" y="5252"/>
                  </a:lnTo>
                  <a:cubicBezTo>
                    <a:pt x="493" y="5225"/>
                    <a:pt x="498" y="5185"/>
                    <a:pt x="492" y="5157"/>
                  </a:cubicBezTo>
                  <a:close/>
                  <a:moveTo>
                    <a:pt x="1825" y="8636"/>
                  </a:moveTo>
                  <a:cubicBezTo>
                    <a:pt x="1835" y="8636"/>
                    <a:pt x="1845" y="8639"/>
                    <a:pt x="1855" y="8649"/>
                  </a:cubicBezTo>
                  <a:cubicBezTo>
                    <a:pt x="1855" y="8680"/>
                    <a:pt x="1885" y="8680"/>
                    <a:pt x="1885" y="8710"/>
                  </a:cubicBezTo>
                  <a:lnTo>
                    <a:pt x="1825" y="8710"/>
                  </a:lnTo>
                  <a:lnTo>
                    <a:pt x="1764" y="8649"/>
                  </a:lnTo>
                  <a:cubicBezTo>
                    <a:pt x="1784" y="8649"/>
                    <a:pt x="1804" y="8636"/>
                    <a:pt x="1825" y="8636"/>
                  </a:cubicBezTo>
                  <a:close/>
                  <a:moveTo>
                    <a:pt x="2223" y="9275"/>
                  </a:moveTo>
                  <a:cubicBezTo>
                    <a:pt x="2232" y="9275"/>
                    <a:pt x="2241" y="9279"/>
                    <a:pt x="2250" y="9288"/>
                  </a:cubicBezTo>
                  <a:lnTo>
                    <a:pt x="2311" y="9318"/>
                  </a:lnTo>
                  <a:cubicBezTo>
                    <a:pt x="2281" y="9348"/>
                    <a:pt x="2189" y="9348"/>
                    <a:pt x="2189" y="9348"/>
                  </a:cubicBezTo>
                  <a:lnTo>
                    <a:pt x="2159" y="9318"/>
                  </a:lnTo>
                  <a:cubicBezTo>
                    <a:pt x="2181" y="9297"/>
                    <a:pt x="2202" y="9275"/>
                    <a:pt x="2223" y="9275"/>
                  </a:cubicBezTo>
                  <a:close/>
                  <a:moveTo>
                    <a:pt x="9463" y="9239"/>
                  </a:moveTo>
                  <a:cubicBezTo>
                    <a:pt x="9440" y="9239"/>
                    <a:pt x="9401" y="9260"/>
                    <a:pt x="9363" y="9318"/>
                  </a:cubicBezTo>
                  <a:cubicBezTo>
                    <a:pt x="9363" y="9348"/>
                    <a:pt x="9363" y="9348"/>
                    <a:pt x="9424" y="9348"/>
                  </a:cubicBezTo>
                  <a:cubicBezTo>
                    <a:pt x="9424" y="9348"/>
                    <a:pt x="9484" y="9318"/>
                    <a:pt x="9484" y="9257"/>
                  </a:cubicBezTo>
                  <a:cubicBezTo>
                    <a:pt x="9484" y="9246"/>
                    <a:pt x="9476" y="9239"/>
                    <a:pt x="9463" y="9239"/>
                  </a:cubicBezTo>
                  <a:close/>
                  <a:moveTo>
                    <a:pt x="3223" y="9531"/>
                  </a:moveTo>
                  <a:lnTo>
                    <a:pt x="3223" y="9531"/>
                  </a:lnTo>
                  <a:cubicBezTo>
                    <a:pt x="3253" y="9561"/>
                    <a:pt x="3162" y="9592"/>
                    <a:pt x="3162" y="9622"/>
                  </a:cubicBezTo>
                  <a:cubicBezTo>
                    <a:pt x="3101" y="9622"/>
                    <a:pt x="3101" y="9622"/>
                    <a:pt x="3132" y="9561"/>
                  </a:cubicBezTo>
                  <a:cubicBezTo>
                    <a:pt x="3132" y="9531"/>
                    <a:pt x="3223" y="9531"/>
                    <a:pt x="3223" y="9531"/>
                  </a:cubicBezTo>
                  <a:close/>
                  <a:moveTo>
                    <a:pt x="21004" y="9561"/>
                  </a:moveTo>
                  <a:cubicBezTo>
                    <a:pt x="20974" y="9561"/>
                    <a:pt x="20974" y="9592"/>
                    <a:pt x="20974" y="9652"/>
                  </a:cubicBezTo>
                  <a:lnTo>
                    <a:pt x="21004" y="9652"/>
                  </a:lnTo>
                  <a:cubicBezTo>
                    <a:pt x="21004" y="9652"/>
                    <a:pt x="21065" y="9622"/>
                    <a:pt x="21065" y="9561"/>
                  </a:cubicBezTo>
                  <a:close/>
                  <a:moveTo>
                    <a:pt x="4408" y="9926"/>
                  </a:moveTo>
                  <a:lnTo>
                    <a:pt x="4469" y="9987"/>
                  </a:lnTo>
                  <a:lnTo>
                    <a:pt x="4408" y="10017"/>
                  </a:lnTo>
                  <a:lnTo>
                    <a:pt x="4348" y="10017"/>
                  </a:lnTo>
                  <a:cubicBezTo>
                    <a:pt x="4348" y="9956"/>
                    <a:pt x="4378" y="9926"/>
                    <a:pt x="4408" y="9926"/>
                  </a:cubicBezTo>
                  <a:close/>
                  <a:moveTo>
                    <a:pt x="11928" y="9973"/>
                  </a:moveTo>
                  <a:cubicBezTo>
                    <a:pt x="11940" y="9973"/>
                    <a:pt x="11946" y="9977"/>
                    <a:pt x="11946" y="9987"/>
                  </a:cubicBezTo>
                  <a:cubicBezTo>
                    <a:pt x="11977" y="9987"/>
                    <a:pt x="11886" y="10017"/>
                    <a:pt x="11825" y="10017"/>
                  </a:cubicBezTo>
                  <a:lnTo>
                    <a:pt x="11825" y="9987"/>
                  </a:lnTo>
                  <a:cubicBezTo>
                    <a:pt x="11865" y="9987"/>
                    <a:pt x="11906" y="9973"/>
                    <a:pt x="11928" y="9973"/>
                  </a:cubicBezTo>
                  <a:close/>
                  <a:moveTo>
                    <a:pt x="16931" y="9926"/>
                  </a:moveTo>
                  <a:cubicBezTo>
                    <a:pt x="16871" y="9926"/>
                    <a:pt x="16810" y="9987"/>
                    <a:pt x="16810" y="9987"/>
                  </a:cubicBezTo>
                  <a:cubicBezTo>
                    <a:pt x="16810" y="10017"/>
                    <a:pt x="16871" y="10017"/>
                    <a:pt x="16931" y="10017"/>
                  </a:cubicBezTo>
                  <a:cubicBezTo>
                    <a:pt x="16958" y="10026"/>
                    <a:pt x="16982" y="10030"/>
                    <a:pt x="17003" y="10030"/>
                  </a:cubicBezTo>
                  <a:cubicBezTo>
                    <a:pt x="17053" y="10030"/>
                    <a:pt x="17083" y="10008"/>
                    <a:pt x="17083" y="9987"/>
                  </a:cubicBezTo>
                  <a:cubicBezTo>
                    <a:pt x="17083" y="9926"/>
                    <a:pt x="17023" y="9926"/>
                    <a:pt x="16931" y="9926"/>
                  </a:cubicBezTo>
                  <a:close/>
                  <a:moveTo>
                    <a:pt x="17387" y="10017"/>
                  </a:moveTo>
                  <a:cubicBezTo>
                    <a:pt x="17387" y="10047"/>
                    <a:pt x="17296" y="10108"/>
                    <a:pt x="17235" y="10108"/>
                  </a:cubicBezTo>
                  <a:cubicBezTo>
                    <a:pt x="17174" y="10108"/>
                    <a:pt x="17174" y="10047"/>
                    <a:pt x="17266" y="10017"/>
                  </a:cubicBezTo>
                  <a:close/>
                  <a:moveTo>
                    <a:pt x="9069" y="10064"/>
                  </a:moveTo>
                  <a:cubicBezTo>
                    <a:pt x="9082" y="10064"/>
                    <a:pt x="9109" y="10078"/>
                    <a:pt x="9150" y="10078"/>
                  </a:cubicBezTo>
                  <a:cubicBezTo>
                    <a:pt x="9211" y="10139"/>
                    <a:pt x="9211" y="10139"/>
                    <a:pt x="9089" y="10139"/>
                  </a:cubicBezTo>
                  <a:cubicBezTo>
                    <a:pt x="9059" y="10139"/>
                    <a:pt x="9059" y="10078"/>
                    <a:pt x="9059" y="10078"/>
                  </a:cubicBezTo>
                  <a:cubicBezTo>
                    <a:pt x="9059" y="10068"/>
                    <a:pt x="9062" y="10064"/>
                    <a:pt x="9069" y="10064"/>
                  </a:cubicBezTo>
                  <a:close/>
                  <a:moveTo>
                    <a:pt x="10031" y="10047"/>
                  </a:moveTo>
                  <a:cubicBezTo>
                    <a:pt x="10092" y="10047"/>
                    <a:pt x="10153" y="10108"/>
                    <a:pt x="10153" y="10108"/>
                  </a:cubicBezTo>
                  <a:cubicBezTo>
                    <a:pt x="10153" y="10139"/>
                    <a:pt x="10092" y="10139"/>
                    <a:pt x="10092" y="10139"/>
                  </a:cubicBezTo>
                  <a:cubicBezTo>
                    <a:pt x="10031" y="10139"/>
                    <a:pt x="10001" y="10139"/>
                    <a:pt x="10001" y="10108"/>
                  </a:cubicBezTo>
                  <a:cubicBezTo>
                    <a:pt x="10001" y="10108"/>
                    <a:pt x="10001" y="10047"/>
                    <a:pt x="10031" y="10047"/>
                  </a:cubicBezTo>
                  <a:close/>
                  <a:moveTo>
                    <a:pt x="12980" y="10078"/>
                  </a:moveTo>
                  <a:cubicBezTo>
                    <a:pt x="12980" y="10108"/>
                    <a:pt x="12919" y="10139"/>
                    <a:pt x="12919" y="10139"/>
                  </a:cubicBezTo>
                  <a:lnTo>
                    <a:pt x="12889" y="10139"/>
                  </a:lnTo>
                  <a:cubicBezTo>
                    <a:pt x="12889" y="10108"/>
                    <a:pt x="12889" y="10078"/>
                    <a:pt x="12919" y="10078"/>
                  </a:cubicBezTo>
                  <a:close/>
                  <a:moveTo>
                    <a:pt x="7843" y="10108"/>
                  </a:moveTo>
                  <a:lnTo>
                    <a:pt x="7904" y="10169"/>
                  </a:lnTo>
                  <a:lnTo>
                    <a:pt x="7843" y="10199"/>
                  </a:lnTo>
                  <a:lnTo>
                    <a:pt x="7782" y="10199"/>
                  </a:lnTo>
                  <a:cubicBezTo>
                    <a:pt x="7782" y="10169"/>
                    <a:pt x="7782" y="10108"/>
                    <a:pt x="7843" y="10108"/>
                  </a:cubicBezTo>
                  <a:close/>
                  <a:moveTo>
                    <a:pt x="14652" y="10047"/>
                  </a:moveTo>
                  <a:lnTo>
                    <a:pt x="14560" y="10108"/>
                  </a:lnTo>
                  <a:cubicBezTo>
                    <a:pt x="14489" y="10180"/>
                    <a:pt x="14460" y="10209"/>
                    <a:pt x="14448" y="10209"/>
                  </a:cubicBezTo>
                  <a:cubicBezTo>
                    <a:pt x="14439" y="10209"/>
                    <a:pt x="14439" y="10194"/>
                    <a:pt x="14439" y="10169"/>
                  </a:cubicBezTo>
                  <a:cubicBezTo>
                    <a:pt x="14439" y="10108"/>
                    <a:pt x="14439" y="10078"/>
                    <a:pt x="14560" y="10047"/>
                  </a:cubicBezTo>
                  <a:close/>
                  <a:moveTo>
                    <a:pt x="8214" y="10130"/>
                  </a:moveTo>
                  <a:cubicBezTo>
                    <a:pt x="8229" y="10130"/>
                    <a:pt x="8269" y="10175"/>
                    <a:pt x="8269" y="10199"/>
                  </a:cubicBezTo>
                  <a:cubicBezTo>
                    <a:pt x="8269" y="10212"/>
                    <a:pt x="8258" y="10219"/>
                    <a:pt x="8242" y="10219"/>
                  </a:cubicBezTo>
                  <a:cubicBezTo>
                    <a:pt x="8218" y="10219"/>
                    <a:pt x="8183" y="10205"/>
                    <a:pt x="8147" y="10169"/>
                  </a:cubicBezTo>
                  <a:cubicBezTo>
                    <a:pt x="8147" y="10139"/>
                    <a:pt x="8147" y="10139"/>
                    <a:pt x="8208" y="10139"/>
                  </a:cubicBezTo>
                  <a:cubicBezTo>
                    <a:pt x="8208" y="10133"/>
                    <a:pt x="8210" y="10130"/>
                    <a:pt x="8214" y="10130"/>
                  </a:cubicBezTo>
                  <a:close/>
                  <a:moveTo>
                    <a:pt x="20214" y="10078"/>
                  </a:moveTo>
                  <a:cubicBezTo>
                    <a:pt x="20275" y="10078"/>
                    <a:pt x="20336" y="10108"/>
                    <a:pt x="20336" y="10139"/>
                  </a:cubicBezTo>
                  <a:cubicBezTo>
                    <a:pt x="20366" y="10230"/>
                    <a:pt x="20366" y="10230"/>
                    <a:pt x="20275" y="10230"/>
                  </a:cubicBezTo>
                  <a:cubicBezTo>
                    <a:pt x="20214" y="10230"/>
                    <a:pt x="20153" y="10230"/>
                    <a:pt x="20153" y="10199"/>
                  </a:cubicBezTo>
                  <a:lnTo>
                    <a:pt x="20214" y="10199"/>
                  </a:lnTo>
                  <a:cubicBezTo>
                    <a:pt x="20214" y="10208"/>
                    <a:pt x="20218" y="10211"/>
                    <a:pt x="20224" y="10211"/>
                  </a:cubicBezTo>
                  <a:cubicBezTo>
                    <a:pt x="20238" y="10211"/>
                    <a:pt x="20259" y="10183"/>
                    <a:pt x="20214" y="10139"/>
                  </a:cubicBezTo>
                  <a:lnTo>
                    <a:pt x="20214" y="10078"/>
                  </a:lnTo>
                  <a:close/>
                  <a:moveTo>
                    <a:pt x="20913" y="10139"/>
                  </a:moveTo>
                  <a:lnTo>
                    <a:pt x="20944" y="10199"/>
                  </a:lnTo>
                  <a:cubicBezTo>
                    <a:pt x="20944" y="10230"/>
                    <a:pt x="20913" y="10230"/>
                    <a:pt x="20852" y="10230"/>
                  </a:cubicBezTo>
                  <a:cubicBezTo>
                    <a:pt x="20792" y="10230"/>
                    <a:pt x="20792" y="10230"/>
                    <a:pt x="20792" y="10199"/>
                  </a:cubicBezTo>
                  <a:cubicBezTo>
                    <a:pt x="20792" y="10199"/>
                    <a:pt x="20852" y="10139"/>
                    <a:pt x="20913" y="10139"/>
                  </a:cubicBezTo>
                  <a:close/>
                  <a:moveTo>
                    <a:pt x="10974" y="10230"/>
                  </a:moveTo>
                  <a:lnTo>
                    <a:pt x="11035" y="10260"/>
                  </a:lnTo>
                  <a:lnTo>
                    <a:pt x="10974" y="10260"/>
                  </a:lnTo>
                  <a:cubicBezTo>
                    <a:pt x="10943" y="10260"/>
                    <a:pt x="10943" y="10260"/>
                    <a:pt x="10943" y="10230"/>
                  </a:cubicBezTo>
                  <a:close/>
                  <a:moveTo>
                    <a:pt x="11521" y="10169"/>
                  </a:moveTo>
                  <a:cubicBezTo>
                    <a:pt x="11521" y="10230"/>
                    <a:pt x="11521" y="10260"/>
                    <a:pt x="11460" y="10260"/>
                  </a:cubicBezTo>
                  <a:cubicBezTo>
                    <a:pt x="11445" y="10268"/>
                    <a:pt x="11430" y="10272"/>
                    <a:pt x="11416" y="10272"/>
                  </a:cubicBezTo>
                  <a:cubicBezTo>
                    <a:pt x="11377" y="10272"/>
                    <a:pt x="11354" y="10237"/>
                    <a:pt x="11399" y="10169"/>
                  </a:cubicBezTo>
                  <a:close/>
                  <a:moveTo>
                    <a:pt x="14773" y="10199"/>
                  </a:moveTo>
                  <a:lnTo>
                    <a:pt x="14804" y="10230"/>
                  </a:lnTo>
                  <a:cubicBezTo>
                    <a:pt x="14804" y="10291"/>
                    <a:pt x="14773" y="10291"/>
                    <a:pt x="14712" y="10291"/>
                  </a:cubicBezTo>
                  <a:lnTo>
                    <a:pt x="14712" y="10230"/>
                  </a:lnTo>
                  <a:lnTo>
                    <a:pt x="14773" y="10199"/>
                  </a:lnTo>
                  <a:close/>
                  <a:moveTo>
                    <a:pt x="13405" y="10199"/>
                  </a:moveTo>
                  <a:cubicBezTo>
                    <a:pt x="13466" y="10199"/>
                    <a:pt x="13405" y="10230"/>
                    <a:pt x="13345" y="10321"/>
                  </a:cubicBezTo>
                  <a:cubicBezTo>
                    <a:pt x="13311" y="10332"/>
                    <a:pt x="13290" y="10339"/>
                    <a:pt x="13278" y="10339"/>
                  </a:cubicBezTo>
                  <a:cubicBezTo>
                    <a:pt x="13258" y="10339"/>
                    <a:pt x="13265" y="10318"/>
                    <a:pt x="13284" y="10260"/>
                  </a:cubicBezTo>
                  <a:lnTo>
                    <a:pt x="13405" y="10199"/>
                  </a:lnTo>
                  <a:close/>
                  <a:moveTo>
                    <a:pt x="10396" y="10291"/>
                  </a:moveTo>
                  <a:cubicBezTo>
                    <a:pt x="10366" y="10291"/>
                    <a:pt x="10366" y="10321"/>
                    <a:pt x="10366" y="10321"/>
                  </a:cubicBezTo>
                  <a:cubicBezTo>
                    <a:pt x="10366" y="10321"/>
                    <a:pt x="10366" y="10351"/>
                    <a:pt x="10396" y="10351"/>
                  </a:cubicBezTo>
                  <a:lnTo>
                    <a:pt x="10457" y="10382"/>
                  </a:lnTo>
                  <a:cubicBezTo>
                    <a:pt x="10457" y="10321"/>
                    <a:pt x="10396" y="10291"/>
                    <a:pt x="10396" y="10291"/>
                  </a:cubicBezTo>
                  <a:close/>
                  <a:moveTo>
                    <a:pt x="20062" y="10382"/>
                  </a:moveTo>
                  <a:cubicBezTo>
                    <a:pt x="20062" y="10412"/>
                    <a:pt x="20062" y="10412"/>
                    <a:pt x="20123" y="10412"/>
                  </a:cubicBezTo>
                  <a:lnTo>
                    <a:pt x="20153" y="10412"/>
                  </a:lnTo>
                  <a:lnTo>
                    <a:pt x="20123" y="10382"/>
                  </a:lnTo>
                  <a:close/>
                  <a:moveTo>
                    <a:pt x="11757" y="0"/>
                  </a:moveTo>
                  <a:cubicBezTo>
                    <a:pt x="11737" y="0"/>
                    <a:pt x="11724" y="7"/>
                    <a:pt x="11703" y="17"/>
                  </a:cubicBezTo>
                  <a:cubicBezTo>
                    <a:pt x="11764" y="17"/>
                    <a:pt x="11764" y="78"/>
                    <a:pt x="11764" y="108"/>
                  </a:cubicBezTo>
                  <a:cubicBezTo>
                    <a:pt x="11764" y="154"/>
                    <a:pt x="11749" y="177"/>
                    <a:pt x="11726" y="177"/>
                  </a:cubicBezTo>
                  <a:cubicBezTo>
                    <a:pt x="11703" y="177"/>
                    <a:pt x="11673" y="154"/>
                    <a:pt x="11642" y="108"/>
                  </a:cubicBezTo>
                  <a:cubicBezTo>
                    <a:pt x="11642" y="75"/>
                    <a:pt x="11536" y="62"/>
                    <a:pt x="11399" y="62"/>
                  </a:cubicBezTo>
                  <a:cubicBezTo>
                    <a:pt x="11164" y="62"/>
                    <a:pt x="10841" y="100"/>
                    <a:pt x="10822" y="139"/>
                  </a:cubicBezTo>
                  <a:lnTo>
                    <a:pt x="10822" y="108"/>
                  </a:lnTo>
                  <a:cubicBezTo>
                    <a:pt x="10822" y="78"/>
                    <a:pt x="10761" y="78"/>
                    <a:pt x="10548" y="78"/>
                  </a:cubicBezTo>
                  <a:lnTo>
                    <a:pt x="10396" y="78"/>
                  </a:lnTo>
                  <a:cubicBezTo>
                    <a:pt x="10396" y="103"/>
                    <a:pt x="10342" y="113"/>
                    <a:pt x="10279" y="113"/>
                  </a:cubicBezTo>
                  <a:cubicBezTo>
                    <a:pt x="10194" y="113"/>
                    <a:pt x="10092" y="95"/>
                    <a:pt x="10092" y="78"/>
                  </a:cubicBezTo>
                  <a:cubicBezTo>
                    <a:pt x="10031" y="17"/>
                    <a:pt x="10031" y="17"/>
                    <a:pt x="9910" y="17"/>
                  </a:cubicBezTo>
                  <a:cubicBezTo>
                    <a:pt x="9850" y="53"/>
                    <a:pt x="9777" y="65"/>
                    <a:pt x="9709" y="65"/>
                  </a:cubicBezTo>
                  <a:cubicBezTo>
                    <a:pt x="9605" y="65"/>
                    <a:pt x="9515" y="35"/>
                    <a:pt x="9515" y="17"/>
                  </a:cubicBezTo>
                  <a:lnTo>
                    <a:pt x="9393" y="17"/>
                  </a:lnTo>
                  <a:cubicBezTo>
                    <a:pt x="9332" y="47"/>
                    <a:pt x="9241" y="47"/>
                    <a:pt x="9180" y="47"/>
                  </a:cubicBezTo>
                  <a:cubicBezTo>
                    <a:pt x="9028" y="47"/>
                    <a:pt x="8968" y="47"/>
                    <a:pt x="9028" y="108"/>
                  </a:cubicBezTo>
                  <a:cubicBezTo>
                    <a:pt x="9028" y="139"/>
                    <a:pt x="9028" y="169"/>
                    <a:pt x="8968" y="169"/>
                  </a:cubicBezTo>
                  <a:lnTo>
                    <a:pt x="8968" y="139"/>
                  </a:lnTo>
                  <a:cubicBezTo>
                    <a:pt x="8968" y="108"/>
                    <a:pt x="8816" y="108"/>
                    <a:pt x="8603" y="108"/>
                  </a:cubicBezTo>
                  <a:cubicBezTo>
                    <a:pt x="8360" y="108"/>
                    <a:pt x="8238" y="78"/>
                    <a:pt x="8177" y="47"/>
                  </a:cubicBezTo>
                  <a:lnTo>
                    <a:pt x="8147" y="78"/>
                  </a:lnTo>
                  <a:cubicBezTo>
                    <a:pt x="8117" y="108"/>
                    <a:pt x="8086" y="123"/>
                    <a:pt x="8063" y="123"/>
                  </a:cubicBezTo>
                  <a:cubicBezTo>
                    <a:pt x="8041" y="123"/>
                    <a:pt x="8025" y="108"/>
                    <a:pt x="8025" y="78"/>
                  </a:cubicBezTo>
                  <a:cubicBezTo>
                    <a:pt x="7995" y="63"/>
                    <a:pt x="7934" y="55"/>
                    <a:pt x="7866" y="55"/>
                  </a:cubicBezTo>
                  <a:cubicBezTo>
                    <a:pt x="7797" y="55"/>
                    <a:pt x="7721" y="63"/>
                    <a:pt x="7661" y="78"/>
                  </a:cubicBezTo>
                  <a:lnTo>
                    <a:pt x="7569" y="78"/>
                  </a:lnTo>
                  <a:cubicBezTo>
                    <a:pt x="7539" y="47"/>
                    <a:pt x="7486" y="32"/>
                    <a:pt x="7433" y="32"/>
                  </a:cubicBezTo>
                  <a:cubicBezTo>
                    <a:pt x="7379" y="32"/>
                    <a:pt x="7326" y="47"/>
                    <a:pt x="7296" y="78"/>
                  </a:cubicBezTo>
                  <a:cubicBezTo>
                    <a:pt x="7296" y="47"/>
                    <a:pt x="7235" y="47"/>
                    <a:pt x="7174" y="47"/>
                  </a:cubicBezTo>
                  <a:cubicBezTo>
                    <a:pt x="7129" y="63"/>
                    <a:pt x="7053" y="70"/>
                    <a:pt x="6988" y="70"/>
                  </a:cubicBezTo>
                  <a:cubicBezTo>
                    <a:pt x="6924" y="70"/>
                    <a:pt x="6870" y="63"/>
                    <a:pt x="6870" y="47"/>
                  </a:cubicBezTo>
                  <a:lnTo>
                    <a:pt x="6810" y="47"/>
                  </a:lnTo>
                  <a:cubicBezTo>
                    <a:pt x="6779" y="78"/>
                    <a:pt x="6718" y="78"/>
                    <a:pt x="6658" y="78"/>
                  </a:cubicBezTo>
                  <a:cubicBezTo>
                    <a:pt x="6597" y="78"/>
                    <a:pt x="6566" y="78"/>
                    <a:pt x="6506" y="139"/>
                  </a:cubicBezTo>
                  <a:cubicBezTo>
                    <a:pt x="6445" y="169"/>
                    <a:pt x="6384" y="169"/>
                    <a:pt x="6384" y="169"/>
                  </a:cubicBezTo>
                  <a:cubicBezTo>
                    <a:pt x="6354" y="169"/>
                    <a:pt x="6384" y="139"/>
                    <a:pt x="6445" y="78"/>
                  </a:cubicBezTo>
                  <a:cubicBezTo>
                    <a:pt x="6495" y="65"/>
                    <a:pt x="6493" y="58"/>
                    <a:pt x="6463" y="58"/>
                  </a:cubicBezTo>
                  <a:cubicBezTo>
                    <a:pt x="6421" y="58"/>
                    <a:pt x="6321" y="73"/>
                    <a:pt x="6232" y="108"/>
                  </a:cubicBezTo>
                  <a:cubicBezTo>
                    <a:pt x="6156" y="154"/>
                    <a:pt x="6118" y="177"/>
                    <a:pt x="6110" y="177"/>
                  </a:cubicBezTo>
                  <a:cubicBezTo>
                    <a:pt x="6103" y="177"/>
                    <a:pt x="6126" y="154"/>
                    <a:pt x="6171" y="108"/>
                  </a:cubicBezTo>
                  <a:cubicBezTo>
                    <a:pt x="6214" y="87"/>
                    <a:pt x="6257" y="65"/>
                    <a:pt x="6236" y="65"/>
                  </a:cubicBezTo>
                  <a:cubicBezTo>
                    <a:pt x="6227" y="65"/>
                    <a:pt x="6207" y="69"/>
                    <a:pt x="6171" y="78"/>
                  </a:cubicBezTo>
                  <a:cubicBezTo>
                    <a:pt x="6171" y="78"/>
                    <a:pt x="6080" y="78"/>
                    <a:pt x="6080" y="108"/>
                  </a:cubicBezTo>
                  <a:lnTo>
                    <a:pt x="5928" y="108"/>
                  </a:lnTo>
                  <a:cubicBezTo>
                    <a:pt x="5806" y="78"/>
                    <a:pt x="5776" y="78"/>
                    <a:pt x="5715" y="78"/>
                  </a:cubicBezTo>
                  <a:cubicBezTo>
                    <a:pt x="5685" y="93"/>
                    <a:pt x="5670" y="101"/>
                    <a:pt x="5655" y="101"/>
                  </a:cubicBezTo>
                  <a:cubicBezTo>
                    <a:pt x="5639" y="101"/>
                    <a:pt x="5624" y="93"/>
                    <a:pt x="5594" y="78"/>
                  </a:cubicBezTo>
                  <a:cubicBezTo>
                    <a:pt x="5594" y="65"/>
                    <a:pt x="5589" y="58"/>
                    <a:pt x="5582" y="58"/>
                  </a:cubicBezTo>
                  <a:cubicBezTo>
                    <a:pt x="5574" y="58"/>
                    <a:pt x="5563" y="73"/>
                    <a:pt x="5563" y="108"/>
                  </a:cubicBezTo>
                  <a:cubicBezTo>
                    <a:pt x="5533" y="139"/>
                    <a:pt x="5503" y="154"/>
                    <a:pt x="5476" y="154"/>
                  </a:cubicBezTo>
                  <a:cubicBezTo>
                    <a:pt x="5449" y="154"/>
                    <a:pt x="5427" y="139"/>
                    <a:pt x="5411" y="108"/>
                  </a:cubicBezTo>
                  <a:cubicBezTo>
                    <a:pt x="5411" y="73"/>
                    <a:pt x="5390" y="58"/>
                    <a:pt x="5373" y="58"/>
                  </a:cubicBezTo>
                  <a:cubicBezTo>
                    <a:pt x="5361" y="58"/>
                    <a:pt x="5351" y="65"/>
                    <a:pt x="5351" y="78"/>
                  </a:cubicBezTo>
                  <a:cubicBezTo>
                    <a:pt x="5290" y="108"/>
                    <a:pt x="5229" y="108"/>
                    <a:pt x="5229" y="108"/>
                  </a:cubicBezTo>
                  <a:cubicBezTo>
                    <a:pt x="5229" y="98"/>
                    <a:pt x="5172" y="91"/>
                    <a:pt x="5076" y="91"/>
                  </a:cubicBezTo>
                  <a:cubicBezTo>
                    <a:pt x="4884" y="91"/>
                    <a:pt x="4540" y="118"/>
                    <a:pt x="4196" y="199"/>
                  </a:cubicBezTo>
                  <a:cubicBezTo>
                    <a:pt x="4135" y="199"/>
                    <a:pt x="4074" y="260"/>
                    <a:pt x="4104" y="291"/>
                  </a:cubicBezTo>
                  <a:cubicBezTo>
                    <a:pt x="4104" y="330"/>
                    <a:pt x="4104" y="341"/>
                    <a:pt x="4100" y="341"/>
                  </a:cubicBezTo>
                  <a:cubicBezTo>
                    <a:pt x="4093" y="341"/>
                    <a:pt x="4078" y="321"/>
                    <a:pt x="4044" y="321"/>
                  </a:cubicBezTo>
                  <a:cubicBezTo>
                    <a:pt x="4004" y="268"/>
                    <a:pt x="3958" y="244"/>
                    <a:pt x="3927" y="244"/>
                  </a:cubicBezTo>
                  <a:cubicBezTo>
                    <a:pt x="3887" y="244"/>
                    <a:pt x="3871" y="283"/>
                    <a:pt x="3922" y="351"/>
                  </a:cubicBezTo>
                  <a:cubicBezTo>
                    <a:pt x="3968" y="382"/>
                    <a:pt x="3990" y="397"/>
                    <a:pt x="3983" y="397"/>
                  </a:cubicBezTo>
                  <a:cubicBezTo>
                    <a:pt x="3975" y="397"/>
                    <a:pt x="3937" y="382"/>
                    <a:pt x="3861" y="351"/>
                  </a:cubicBezTo>
                  <a:cubicBezTo>
                    <a:pt x="3836" y="339"/>
                    <a:pt x="3821" y="331"/>
                    <a:pt x="3810" y="331"/>
                  </a:cubicBezTo>
                  <a:cubicBezTo>
                    <a:pt x="3795" y="331"/>
                    <a:pt x="3788" y="346"/>
                    <a:pt x="3770" y="382"/>
                  </a:cubicBezTo>
                  <a:cubicBezTo>
                    <a:pt x="3770" y="403"/>
                    <a:pt x="3740" y="425"/>
                    <a:pt x="3722" y="425"/>
                  </a:cubicBezTo>
                  <a:cubicBezTo>
                    <a:pt x="3714" y="425"/>
                    <a:pt x="3709" y="421"/>
                    <a:pt x="3709" y="412"/>
                  </a:cubicBezTo>
                  <a:cubicBezTo>
                    <a:pt x="3674" y="395"/>
                    <a:pt x="3639" y="377"/>
                    <a:pt x="3616" y="377"/>
                  </a:cubicBezTo>
                  <a:cubicBezTo>
                    <a:pt x="3598" y="377"/>
                    <a:pt x="3588" y="386"/>
                    <a:pt x="3588" y="412"/>
                  </a:cubicBezTo>
                  <a:lnTo>
                    <a:pt x="3466" y="412"/>
                  </a:lnTo>
                  <a:cubicBezTo>
                    <a:pt x="3455" y="407"/>
                    <a:pt x="3444" y="404"/>
                    <a:pt x="3433" y="404"/>
                  </a:cubicBezTo>
                  <a:cubicBezTo>
                    <a:pt x="3384" y="404"/>
                    <a:pt x="3339" y="454"/>
                    <a:pt x="3314" y="503"/>
                  </a:cubicBezTo>
                  <a:cubicBezTo>
                    <a:pt x="3240" y="577"/>
                    <a:pt x="3189" y="617"/>
                    <a:pt x="3167" y="617"/>
                  </a:cubicBezTo>
                  <a:cubicBezTo>
                    <a:pt x="3152" y="617"/>
                    <a:pt x="3150" y="600"/>
                    <a:pt x="3162" y="564"/>
                  </a:cubicBezTo>
                  <a:cubicBezTo>
                    <a:pt x="3169" y="544"/>
                    <a:pt x="3161" y="536"/>
                    <a:pt x="3145" y="536"/>
                  </a:cubicBezTo>
                  <a:cubicBezTo>
                    <a:pt x="3087" y="536"/>
                    <a:pt x="2919" y="645"/>
                    <a:pt x="2919" y="716"/>
                  </a:cubicBezTo>
                  <a:cubicBezTo>
                    <a:pt x="2900" y="774"/>
                    <a:pt x="2893" y="795"/>
                    <a:pt x="2890" y="795"/>
                  </a:cubicBezTo>
                  <a:cubicBezTo>
                    <a:pt x="2889" y="795"/>
                    <a:pt x="2889" y="788"/>
                    <a:pt x="2889" y="777"/>
                  </a:cubicBezTo>
                  <a:cubicBezTo>
                    <a:pt x="2878" y="767"/>
                    <a:pt x="2865" y="763"/>
                    <a:pt x="2851" y="763"/>
                  </a:cubicBezTo>
                  <a:cubicBezTo>
                    <a:pt x="2824" y="763"/>
                    <a:pt x="2797" y="777"/>
                    <a:pt x="2797" y="777"/>
                  </a:cubicBezTo>
                  <a:cubicBezTo>
                    <a:pt x="2776" y="798"/>
                    <a:pt x="2739" y="820"/>
                    <a:pt x="2719" y="820"/>
                  </a:cubicBezTo>
                  <a:cubicBezTo>
                    <a:pt x="2711" y="820"/>
                    <a:pt x="2706" y="816"/>
                    <a:pt x="2706" y="807"/>
                  </a:cubicBezTo>
                  <a:cubicBezTo>
                    <a:pt x="2706" y="807"/>
                    <a:pt x="2645" y="838"/>
                    <a:pt x="2554" y="929"/>
                  </a:cubicBezTo>
                  <a:cubicBezTo>
                    <a:pt x="2504" y="1030"/>
                    <a:pt x="2391" y="1089"/>
                    <a:pt x="2302" y="1089"/>
                  </a:cubicBezTo>
                  <a:cubicBezTo>
                    <a:pt x="2283" y="1089"/>
                    <a:pt x="2266" y="1086"/>
                    <a:pt x="2250" y="1081"/>
                  </a:cubicBezTo>
                  <a:lnTo>
                    <a:pt x="2189" y="1172"/>
                  </a:lnTo>
                  <a:cubicBezTo>
                    <a:pt x="2189" y="1261"/>
                    <a:pt x="2173" y="1317"/>
                    <a:pt x="2152" y="1317"/>
                  </a:cubicBezTo>
                  <a:cubicBezTo>
                    <a:pt x="2145" y="1317"/>
                    <a:pt x="2137" y="1310"/>
                    <a:pt x="2129" y="1294"/>
                  </a:cubicBezTo>
                  <a:cubicBezTo>
                    <a:pt x="2117" y="1282"/>
                    <a:pt x="2106" y="1271"/>
                    <a:pt x="2098" y="1263"/>
                  </a:cubicBezTo>
                  <a:lnTo>
                    <a:pt x="2098" y="1263"/>
                  </a:lnTo>
                  <a:cubicBezTo>
                    <a:pt x="2098" y="1337"/>
                    <a:pt x="1958" y="1432"/>
                    <a:pt x="1889" y="1432"/>
                  </a:cubicBezTo>
                  <a:cubicBezTo>
                    <a:pt x="1873" y="1432"/>
                    <a:pt x="1861" y="1427"/>
                    <a:pt x="1855" y="1415"/>
                  </a:cubicBezTo>
                  <a:cubicBezTo>
                    <a:pt x="1840" y="1400"/>
                    <a:pt x="1832" y="1392"/>
                    <a:pt x="1821" y="1392"/>
                  </a:cubicBezTo>
                  <a:cubicBezTo>
                    <a:pt x="1809" y="1392"/>
                    <a:pt x="1794" y="1400"/>
                    <a:pt x="1764" y="1415"/>
                  </a:cubicBezTo>
                  <a:lnTo>
                    <a:pt x="1794" y="1446"/>
                  </a:lnTo>
                  <a:cubicBezTo>
                    <a:pt x="1825" y="1476"/>
                    <a:pt x="1855" y="1506"/>
                    <a:pt x="1825" y="1537"/>
                  </a:cubicBezTo>
                  <a:cubicBezTo>
                    <a:pt x="1775" y="1561"/>
                    <a:pt x="1746" y="1606"/>
                    <a:pt x="1721" y="1606"/>
                  </a:cubicBezTo>
                  <a:cubicBezTo>
                    <a:pt x="1715" y="1606"/>
                    <a:pt x="1709" y="1603"/>
                    <a:pt x="1703" y="1598"/>
                  </a:cubicBezTo>
                  <a:cubicBezTo>
                    <a:pt x="1642" y="1598"/>
                    <a:pt x="1551" y="1628"/>
                    <a:pt x="1581" y="1658"/>
                  </a:cubicBezTo>
                  <a:cubicBezTo>
                    <a:pt x="1581" y="1658"/>
                    <a:pt x="1551" y="1689"/>
                    <a:pt x="1490" y="1689"/>
                  </a:cubicBezTo>
                  <a:cubicBezTo>
                    <a:pt x="1460" y="1750"/>
                    <a:pt x="1399" y="1780"/>
                    <a:pt x="1338" y="1871"/>
                  </a:cubicBezTo>
                  <a:cubicBezTo>
                    <a:pt x="1312" y="1924"/>
                    <a:pt x="1263" y="1999"/>
                    <a:pt x="1231" y="1999"/>
                  </a:cubicBezTo>
                  <a:cubicBezTo>
                    <a:pt x="1226" y="1999"/>
                    <a:pt x="1221" y="1997"/>
                    <a:pt x="1217" y="1993"/>
                  </a:cubicBezTo>
                  <a:cubicBezTo>
                    <a:pt x="1217" y="1993"/>
                    <a:pt x="1126" y="2114"/>
                    <a:pt x="1126" y="2175"/>
                  </a:cubicBezTo>
                  <a:cubicBezTo>
                    <a:pt x="1065" y="2266"/>
                    <a:pt x="1034" y="2297"/>
                    <a:pt x="1004" y="2297"/>
                  </a:cubicBezTo>
                  <a:cubicBezTo>
                    <a:pt x="991" y="2284"/>
                    <a:pt x="984" y="2277"/>
                    <a:pt x="980" y="2277"/>
                  </a:cubicBezTo>
                  <a:cubicBezTo>
                    <a:pt x="974" y="2277"/>
                    <a:pt x="974" y="2291"/>
                    <a:pt x="974" y="2327"/>
                  </a:cubicBezTo>
                  <a:cubicBezTo>
                    <a:pt x="1004" y="2357"/>
                    <a:pt x="974" y="2388"/>
                    <a:pt x="943" y="2449"/>
                  </a:cubicBezTo>
                  <a:lnTo>
                    <a:pt x="882" y="2540"/>
                  </a:lnTo>
                  <a:cubicBezTo>
                    <a:pt x="913" y="2570"/>
                    <a:pt x="913" y="2570"/>
                    <a:pt x="882" y="2631"/>
                  </a:cubicBezTo>
                  <a:cubicBezTo>
                    <a:pt x="852" y="2661"/>
                    <a:pt x="730" y="2783"/>
                    <a:pt x="700" y="2844"/>
                  </a:cubicBezTo>
                  <a:cubicBezTo>
                    <a:pt x="637" y="2949"/>
                    <a:pt x="618" y="2981"/>
                    <a:pt x="632" y="2981"/>
                  </a:cubicBezTo>
                  <a:cubicBezTo>
                    <a:pt x="638" y="2981"/>
                    <a:pt x="651" y="2975"/>
                    <a:pt x="670" y="2965"/>
                  </a:cubicBezTo>
                  <a:cubicBezTo>
                    <a:pt x="680" y="2944"/>
                    <a:pt x="691" y="2934"/>
                    <a:pt x="697" y="2934"/>
                  </a:cubicBezTo>
                  <a:cubicBezTo>
                    <a:pt x="706" y="2934"/>
                    <a:pt x="698" y="2967"/>
                    <a:pt x="639" y="3026"/>
                  </a:cubicBezTo>
                  <a:cubicBezTo>
                    <a:pt x="639" y="3087"/>
                    <a:pt x="518" y="3208"/>
                    <a:pt x="457" y="3360"/>
                  </a:cubicBezTo>
                  <a:cubicBezTo>
                    <a:pt x="366" y="3604"/>
                    <a:pt x="366" y="3604"/>
                    <a:pt x="396" y="3604"/>
                  </a:cubicBezTo>
                  <a:cubicBezTo>
                    <a:pt x="413" y="3598"/>
                    <a:pt x="428" y="3595"/>
                    <a:pt x="438" y="3595"/>
                  </a:cubicBezTo>
                  <a:cubicBezTo>
                    <a:pt x="484" y="3595"/>
                    <a:pt x="470" y="3640"/>
                    <a:pt x="396" y="3664"/>
                  </a:cubicBezTo>
                  <a:cubicBezTo>
                    <a:pt x="274" y="3756"/>
                    <a:pt x="274" y="3816"/>
                    <a:pt x="305" y="3816"/>
                  </a:cubicBezTo>
                  <a:cubicBezTo>
                    <a:pt x="305" y="3877"/>
                    <a:pt x="305" y="3877"/>
                    <a:pt x="305" y="3938"/>
                  </a:cubicBezTo>
                  <a:cubicBezTo>
                    <a:pt x="300" y="3933"/>
                    <a:pt x="294" y="3930"/>
                    <a:pt x="289" y="3930"/>
                  </a:cubicBezTo>
                  <a:cubicBezTo>
                    <a:pt x="265" y="3930"/>
                    <a:pt x="244" y="3989"/>
                    <a:pt x="244" y="4090"/>
                  </a:cubicBezTo>
                  <a:cubicBezTo>
                    <a:pt x="244" y="4151"/>
                    <a:pt x="244" y="4151"/>
                    <a:pt x="214" y="4151"/>
                  </a:cubicBezTo>
                  <a:cubicBezTo>
                    <a:pt x="214" y="4151"/>
                    <a:pt x="183" y="4212"/>
                    <a:pt x="183" y="4272"/>
                  </a:cubicBezTo>
                  <a:cubicBezTo>
                    <a:pt x="244" y="4394"/>
                    <a:pt x="153" y="4728"/>
                    <a:pt x="92" y="4789"/>
                  </a:cubicBezTo>
                  <a:cubicBezTo>
                    <a:pt x="92" y="4789"/>
                    <a:pt x="92" y="4819"/>
                    <a:pt x="122" y="4880"/>
                  </a:cubicBezTo>
                  <a:cubicBezTo>
                    <a:pt x="214" y="4971"/>
                    <a:pt x="214" y="5002"/>
                    <a:pt x="122" y="5002"/>
                  </a:cubicBezTo>
                  <a:cubicBezTo>
                    <a:pt x="31" y="5002"/>
                    <a:pt x="31" y="5002"/>
                    <a:pt x="122" y="5063"/>
                  </a:cubicBezTo>
                  <a:cubicBezTo>
                    <a:pt x="151" y="5120"/>
                    <a:pt x="153" y="5369"/>
                    <a:pt x="75" y="5369"/>
                  </a:cubicBezTo>
                  <a:cubicBezTo>
                    <a:pt x="71" y="5369"/>
                    <a:pt x="66" y="5368"/>
                    <a:pt x="62" y="5367"/>
                  </a:cubicBezTo>
                  <a:lnTo>
                    <a:pt x="1" y="5367"/>
                  </a:lnTo>
                  <a:cubicBezTo>
                    <a:pt x="31" y="5397"/>
                    <a:pt x="31" y="5458"/>
                    <a:pt x="31" y="5458"/>
                  </a:cubicBezTo>
                  <a:cubicBezTo>
                    <a:pt x="62" y="5458"/>
                    <a:pt x="92" y="5519"/>
                    <a:pt x="92" y="5701"/>
                  </a:cubicBezTo>
                  <a:cubicBezTo>
                    <a:pt x="92" y="5823"/>
                    <a:pt x="183" y="6035"/>
                    <a:pt x="183" y="6157"/>
                  </a:cubicBezTo>
                  <a:cubicBezTo>
                    <a:pt x="183" y="6278"/>
                    <a:pt x="244" y="6430"/>
                    <a:pt x="214" y="6522"/>
                  </a:cubicBezTo>
                  <a:cubicBezTo>
                    <a:pt x="214" y="6552"/>
                    <a:pt x="244" y="6613"/>
                    <a:pt x="305" y="6734"/>
                  </a:cubicBezTo>
                  <a:cubicBezTo>
                    <a:pt x="366" y="6765"/>
                    <a:pt x="396" y="6886"/>
                    <a:pt x="366" y="6886"/>
                  </a:cubicBezTo>
                  <a:lnTo>
                    <a:pt x="366" y="6947"/>
                  </a:lnTo>
                  <a:cubicBezTo>
                    <a:pt x="457" y="7038"/>
                    <a:pt x="457" y="7099"/>
                    <a:pt x="457" y="7099"/>
                  </a:cubicBezTo>
                  <a:cubicBezTo>
                    <a:pt x="426" y="7099"/>
                    <a:pt x="426" y="7190"/>
                    <a:pt x="487" y="7221"/>
                  </a:cubicBezTo>
                  <a:cubicBezTo>
                    <a:pt x="492" y="7215"/>
                    <a:pt x="497" y="7213"/>
                    <a:pt x="501" y="7213"/>
                  </a:cubicBezTo>
                  <a:cubicBezTo>
                    <a:pt x="519" y="7213"/>
                    <a:pt x="528" y="7272"/>
                    <a:pt x="578" y="7373"/>
                  </a:cubicBezTo>
                  <a:cubicBezTo>
                    <a:pt x="578" y="7403"/>
                    <a:pt x="639" y="7525"/>
                    <a:pt x="700" y="7707"/>
                  </a:cubicBezTo>
                  <a:cubicBezTo>
                    <a:pt x="822" y="7859"/>
                    <a:pt x="913" y="8102"/>
                    <a:pt x="1065" y="8285"/>
                  </a:cubicBezTo>
                  <a:cubicBezTo>
                    <a:pt x="1327" y="8663"/>
                    <a:pt x="1672" y="8986"/>
                    <a:pt x="1728" y="8986"/>
                  </a:cubicBezTo>
                  <a:cubicBezTo>
                    <a:pt x="1730" y="8986"/>
                    <a:pt x="1732" y="8985"/>
                    <a:pt x="1733" y="8984"/>
                  </a:cubicBezTo>
                  <a:cubicBezTo>
                    <a:pt x="1733" y="8984"/>
                    <a:pt x="1764" y="9044"/>
                    <a:pt x="1855" y="9105"/>
                  </a:cubicBezTo>
                  <a:cubicBezTo>
                    <a:pt x="1885" y="9166"/>
                    <a:pt x="1977" y="9227"/>
                    <a:pt x="1977" y="9227"/>
                  </a:cubicBezTo>
                  <a:cubicBezTo>
                    <a:pt x="1916" y="9288"/>
                    <a:pt x="2189" y="9440"/>
                    <a:pt x="2341" y="9500"/>
                  </a:cubicBezTo>
                  <a:cubicBezTo>
                    <a:pt x="2402" y="9500"/>
                    <a:pt x="2463" y="9531"/>
                    <a:pt x="2524" y="9561"/>
                  </a:cubicBezTo>
                  <a:cubicBezTo>
                    <a:pt x="2463" y="9622"/>
                    <a:pt x="2615" y="9713"/>
                    <a:pt x="2737" y="9744"/>
                  </a:cubicBezTo>
                  <a:cubicBezTo>
                    <a:pt x="2761" y="9735"/>
                    <a:pt x="2783" y="9732"/>
                    <a:pt x="2802" y="9732"/>
                  </a:cubicBezTo>
                  <a:cubicBezTo>
                    <a:pt x="2852" y="9732"/>
                    <a:pt x="2872" y="9760"/>
                    <a:pt x="2828" y="9804"/>
                  </a:cubicBezTo>
                  <a:cubicBezTo>
                    <a:pt x="2806" y="9847"/>
                    <a:pt x="2861" y="9890"/>
                    <a:pt x="2948" y="9890"/>
                  </a:cubicBezTo>
                  <a:cubicBezTo>
                    <a:pt x="2984" y="9890"/>
                    <a:pt x="3026" y="9883"/>
                    <a:pt x="3071" y="9865"/>
                  </a:cubicBezTo>
                  <a:cubicBezTo>
                    <a:pt x="3132" y="9865"/>
                    <a:pt x="3132" y="9865"/>
                    <a:pt x="3162" y="9926"/>
                  </a:cubicBezTo>
                  <a:cubicBezTo>
                    <a:pt x="3185" y="9994"/>
                    <a:pt x="3208" y="10029"/>
                    <a:pt x="3230" y="10029"/>
                  </a:cubicBezTo>
                  <a:cubicBezTo>
                    <a:pt x="3238" y="10029"/>
                    <a:pt x="3246" y="10025"/>
                    <a:pt x="3253" y="10017"/>
                  </a:cubicBezTo>
                  <a:cubicBezTo>
                    <a:pt x="3286" y="9996"/>
                    <a:pt x="3310" y="9985"/>
                    <a:pt x="3330" y="9985"/>
                  </a:cubicBezTo>
                  <a:cubicBezTo>
                    <a:pt x="3366" y="9985"/>
                    <a:pt x="3386" y="10019"/>
                    <a:pt x="3405" y="10078"/>
                  </a:cubicBezTo>
                  <a:cubicBezTo>
                    <a:pt x="3459" y="10149"/>
                    <a:pt x="3481" y="10179"/>
                    <a:pt x="3508" y="10179"/>
                  </a:cubicBezTo>
                  <a:cubicBezTo>
                    <a:pt x="3528" y="10179"/>
                    <a:pt x="3550" y="10164"/>
                    <a:pt x="3588" y="10139"/>
                  </a:cubicBezTo>
                  <a:cubicBezTo>
                    <a:pt x="3605" y="10122"/>
                    <a:pt x="3633" y="10114"/>
                    <a:pt x="3667" y="10114"/>
                  </a:cubicBezTo>
                  <a:cubicBezTo>
                    <a:pt x="3755" y="10114"/>
                    <a:pt x="3878" y="10164"/>
                    <a:pt x="3922" y="10230"/>
                  </a:cubicBezTo>
                  <a:cubicBezTo>
                    <a:pt x="3943" y="10251"/>
                    <a:pt x="3980" y="10273"/>
                    <a:pt x="4000" y="10273"/>
                  </a:cubicBezTo>
                  <a:cubicBezTo>
                    <a:pt x="4008" y="10273"/>
                    <a:pt x="4013" y="10269"/>
                    <a:pt x="4013" y="10260"/>
                  </a:cubicBezTo>
                  <a:lnTo>
                    <a:pt x="4074" y="10321"/>
                  </a:lnTo>
                  <a:lnTo>
                    <a:pt x="4165" y="10351"/>
                  </a:lnTo>
                  <a:lnTo>
                    <a:pt x="4196" y="10321"/>
                  </a:lnTo>
                  <a:cubicBezTo>
                    <a:pt x="4226" y="10321"/>
                    <a:pt x="4317" y="10351"/>
                    <a:pt x="4439" y="10382"/>
                  </a:cubicBezTo>
                  <a:cubicBezTo>
                    <a:pt x="4591" y="10412"/>
                    <a:pt x="4773" y="10443"/>
                    <a:pt x="4986" y="10443"/>
                  </a:cubicBezTo>
                  <a:cubicBezTo>
                    <a:pt x="5320" y="10473"/>
                    <a:pt x="5472" y="10473"/>
                    <a:pt x="5563" y="10473"/>
                  </a:cubicBezTo>
                  <a:cubicBezTo>
                    <a:pt x="5655" y="10473"/>
                    <a:pt x="5655" y="10443"/>
                    <a:pt x="5655" y="10443"/>
                  </a:cubicBezTo>
                  <a:cubicBezTo>
                    <a:pt x="5624" y="10397"/>
                    <a:pt x="5632" y="10374"/>
                    <a:pt x="5655" y="10374"/>
                  </a:cubicBezTo>
                  <a:cubicBezTo>
                    <a:pt x="5677" y="10374"/>
                    <a:pt x="5715" y="10397"/>
                    <a:pt x="5746" y="10443"/>
                  </a:cubicBezTo>
                  <a:cubicBezTo>
                    <a:pt x="5806" y="10443"/>
                    <a:pt x="5898" y="10473"/>
                    <a:pt x="6019" y="10473"/>
                  </a:cubicBezTo>
                  <a:cubicBezTo>
                    <a:pt x="6110" y="10473"/>
                    <a:pt x="6232" y="10473"/>
                    <a:pt x="6232" y="10503"/>
                  </a:cubicBezTo>
                  <a:lnTo>
                    <a:pt x="6262" y="10503"/>
                  </a:lnTo>
                  <a:cubicBezTo>
                    <a:pt x="6334" y="10468"/>
                    <a:pt x="6467" y="10453"/>
                    <a:pt x="6597" y="10453"/>
                  </a:cubicBezTo>
                  <a:cubicBezTo>
                    <a:pt x="6688" y="10453"/>
                    <a:pt x="6777" y="10460"/>
                    <a:pt x="6840" y="10473"/>
                  </a:cubicBezTo>
                  <a:cubicBezTo>
                    <a:pt x="6962" y="10473"/>
                    <a:pt x="6992" y="10473"/>
                    <a:pt x="7114" y="10443"/>
                  </a:cubicBezTo>
                  <a:cubicBezTo>
                    <a:pt x="7159" y="10427"/>
                    <a:pt x="7182" y="10420"/>
                    <a:pt x="7201" y="10420"/>
                  </a:cubicBezTo>
                  <a:cubicBezTo>
                    <a:pt x="7220" y="10420"/>
                    <a:pt x="7235" y="10427"/>
                    <a:pt x="7265" y="10443"/>
                  </a:cubicBezTo>
                  <a:cubicBezTo>
                    <a:pt x="7265" y="10461"/>
                    <a:pt x="7378" y="10491"/>
                    <a:pt x="7466" y="10491"/>
                  </a:cubicBezTo>
                  <a:cubicBezTo>
                    <a:pt x="7523" y="10491"/>
                    <a:pt x="7569" y="10478"/>
                    <a:pt x="7569" y="10443"/>
                  </a:cubicBezTo>
                  <a:lnTo>
                    <a:pt x="7630" y="10473"/>
                  </a:lnTo>
                  <a:cubicBezTo>
                    <a:pt x="7648" y="10482"/>
                    <a:pt x="7666" y="10486"/>
                    <a:pt x="7682" y="10486"/>
                  </a:cubicBezTo>
                  <a:cubicBezTo>
                    <a:pt x="7721" y="10486"/>
                    <a:pt x="7752" y="10464"/>
                    <a:pt x="7752" y="10443"/>
                  </a:cubicBezTo>
                  <a:cubicBezTo>
                    <a:pt x="7752" y="10400"/>
                    <a:pt x="7758" y="10378"/>
                    <a:pt x="7771" y="10378"/>
                  </a:cubicBezTo>
                  <a:cubicBezTo>
                    <a:pt x="7787" y="10378"/>
                    <a:pt x="7810" y="10408"/>
                    <a:pt x="7843" y="10473"/>
                  </a:cubicBezTo>
                  <a:cubicBezTo>
                    <a:pt x="7843" y="10523"/>
                    <a:pt x="7861" y="10546"/>
                    <a:pt x="7878" y="10546"/>
                  </a:cubicBezTo>
                  <a:cubicBezTo>
                    <a:pt x="7892" y="10546"/>
                    <a:pt x="7904" y="10531"/>
                    <a:pt x="7904" y="10503"/>
                  </a:cubicBezTo>
                  <a:cubicBezTo>
                    <a:pt x="7947" y="10482"/>
                    <a:pt x="7975" y="10460"/>
                    <a:pt x="8009" y="10460"/>
                  </a:cubicBezTo>
                  <a:cubicBezTo>
                    <a:pt x="8023" y="10460"/>
                    <a:pt x="8038" y="10464"/>
                    <a:pt x="8056" y="10473"/>
                  </a:cubicBezTo>
                  <a:cubicBezTo>
                    <a:pt x="8117" y="10473"/>
                    <a:pt x="8177" y="10473"/>
                    <a:pt x="8177" y="10412"/>
                  </a:cubicBezTo>
                  <a:cubicBezTo>
                    <a:pt x="8177" y="10351"/>
                    <a:pt x="8208" y="10351"/>
                    <a:pt x="8269" y="10351"/>
                  </a:cubicBezTo>
                  <a:cubicBezTo>
                    <a:pt x="8269" y="10412"/>
                    <a:pt x="8269" y="10412"/>
                    <a:pt x="8208" y="10443"/>
                  </a:cubicBezTo>
                  <a:lnTo>
                    <a:pt x="8329" y="10443"/>
                  </a:lnTo>
                  <a:cubicBezTo>
                    <a:pt x="8390" y="10443"/>
                    <a:pt x="8481" y="10473"/>
                    <a:pt x="8481" y="10534"/>
                  </a:cubicBezTo>
                  <a:cubicBezTo>
                    <a:pt x="8504" y="10545"/>
                    <a:pt x="8526" y="10552"/>
                    <a:pt x="8542" y="10552"/>
                  </a:cubicBezTo>
                  <a:cubicBezTo>
                    <a:pt x="8570" y="10552"/>
                    <a:pt x="8581" y="10531"/>
                    <a:pt x="8542" y="10473"/>
                  </a:cubicBezTo>
                  <a:cubicBezTo>
                    <a:pt x="8542" y="10412"/>
                    <a:pt x="8542" y="10412"/>
                    <a:pt x="8633" y="10412"/>
                  </a:cubicBezTo>
                  <a:cubicBezTo>
                    <a:pt x="8694" y="10412"/>
                    <a:pt x="8755" y="10412"/>
                    <a:pt x="8755" y="10443"/>
                  </a:cubicBezTo>
                  <a:cubicBezTo>
                    <a:pt x="8755" y="10473"/>
                    <a:pt x="8755" y="10473"/>
                    <a:pt x="8846" y="10473"/>
                  </a:cubicBezTo>
                  <a:cubicBezTo>
                    <a:pt x="8998" y="10473"/>
                    <a:pt x="9180" y="10382"/>
                    <a:pt x="9211" y="10291"/>
                  </a:cubicBezTo>
                  <a:cubicBezTo>
                    <a:pt x="9211" y="10245"/>
                    <a:pt x="9211" y="10222"/>
                    <a:pt x="9218" y="10222"/>
                  </a:cubicBezTo>
                  <a:cubicBezTo>
                    <a:pt x="9226" y="10222"/>
                    <a:pt x="9241" y="10245"/>
                    <a:pt x="9272" y="10291"/>
                  </a:cubicBezTo>
                  <a:cubicBezTo>
                    <a:pt x="9272" y="10321"/>
                    <a:pt x="9332" y="10321"/>
                    <a:pt x="9393" y="10321"/>
                  </a:cubicBezTo>
                  <a:cubicBezTo>
                    <a:pt x="9393" y="10311"/>
                    <a:pt x="9397" y="10308"/>
                    <a:pt x="9400" y="10308"/>
                  </a:cubicBezTo>
                  <a:cubicBezTo>
                    <a:pt x="9407" y="10308"/>
                    <a:pt x="9413" y="10321"/>
                    <a:pt x="9393" y="10321"/>
                  </a:cubicBezTo>
                  <a:cubicBezTo>
                    <a:pt x="9393" y="10382"/>
                    <a:pt x="9332" y="10382"/>
                    <a:pt x="9272" y="10382"/>
                  </a:cubicBezTo>
                  <a:lnTo>
                    <a:pt x="9272" y="10412"/>
                  </a:lnTo>
                  <a:cubicBezTo>
                    <a:pt x="9302" y="10443"/>
                    <a:pt x="9332" y="10458"/>
                    <a:pt x="9359" y="10458"/>
                  </a:cubicBezTo>
                  <a:cubicBezTo>
                    <a:pt x="9386" y="10458"/>
                    <a:pt x="9408" y="10443"/>
                    <a:pt x="9424" y="10412"/>
                  </a:cubicBezTo>
                  <a:cubicBezTo>
                    <a:pt x="9454" y="10397"/>
                    <a:pt x="9469" y="10389"/>
                    <a:pt x="9484" y="10389"/>
                  </a:cubicBezTo>
                  <a:cubicBezTo>
                    <a:pt x="9500" y="10389"/>
                    <a:pt x="9515" y="10397"/>
                    <a:pt x="9545" y="10412"/>
                  </a:cubicBezTo>
                  <a:cubicBezTo>
                    <a:pt x="9588" y="10434"/>
                    <a:pt x="9616" y="10455"/>
                    <a:pt x="9629" y="10455"/>
                  </a:cubicBezTo>
                  <a:cubicBezTo>
                    <a:pt x="9634" y="10455"/>
                    <a:pt x="9636" y="10452"/>
                    <a:pt x="9636" y="10443"/>
                  </a:cubicBezTo>
                  <a:cubicBezTo>
                    <a:pt x="9636" y="10443"/>
                    <a:pt x="9758" y="10443"/>
                    <a:pt x="9788" y="10473"/>
                  </a:cubicBezTo>
                  <a:cubicBezTo>
                    <a:pt x="9910" y="10473"/>
                    <a:pt x="9971" y="10473"/>
                    <a:pt x="9971" y="10443"/>
                  </a:cubicBezTo>
                  <a:cubicBezTo>
                    <a:pt x="9971" y="10412"/>
                    <a:pt x="10001" y="10412"/>
                    <a:pt x="10062" y="10412"/>
                  </a:cubicBezTo>
                  <a:cubicBezTo>
                    <a:pt x="10123" y="10412"/>
                    <a:pt x="10183" y="10412"/>
                    <a:pt x="10183" y="10382"/>
                  </a:cubicBezTo>
                  <a:cubicBezTo>
                    <a:pt x="10183" y="10321"/>
                    <a:pt x="10214" y="10291"/>
                    <a:pt x="10335" y="10291"/>
                  </a:cubicBezTo>
                  <a:cubicBezTo>
                    <a:pt x="10369" y="10280"/>
                    <a:pt x="10390" y="10272"/>
                    <a:pt x="10406" y="10272"/>
                  </a:cubicBezTo>
                  <a:cubicBezTo>
                    <a:pt x="10435" y="10272"/>
                    <a:pt x="10449" y="10294"/>
                    <a:pt x="10487" y="10351"/>
                  </a:cubicBezTo>
                  <a:cubicBezTo>
                    <a:pt x="10487" y="10382"/>
                    <a:pt x="10548" y="10382"/>
                    <a:pt x="10609" y="10382"/>
                  </a:cubicBezTo>
                  <a:cubicBezTo>
                    <a:pt x="10609" y="10382"/>
                    <a:pt x="10639" y="10382"/>
                    <a:pt x="10700" y="10412"/>
                  </a:cubicBezTo>
                  <a:cubicBezTo>
                    <a:pt x="10718" y="10421"/>
                    <a:pt x="10731" y="10425"/>
                    <a:pt x="10740" y="10425"/>
                  </a:cubicBezTo>
                  <a:cubicBezTo>
                    <a:pt x="10761" y="10425"/>
                    <a:pt x="10761" y="10403"/>
                    <a:pt x="10761" y="10382"/>
                  </a:cubicBezTo>
                  <a:lnTo>
                    <a:pt x="10761" y="10291"/>
                  </a:lnTo>
                  <a:cubicBezTo>
                    <a:pt x="10822" y="10291"/>
                    <a:pt x="10852" y="10382"/>
                    <a:pt x="10852" y="10412"/>
                  </a:cubicBezTo>
                  <a:cubicBezTo>
                    <a:pt x="10883" y="10458"/>
                    <a:pt x="10898" y="10481"/>
                    <a:pt x="10905" y="10481"/>
                  </a:cubicBezTo>
                  <a:cubicBezTo>
                    <a:pt x="10913" y="10481"/>
                    <a:pt x="10913" y="10458"/>
                    <a:pt x="10913" y="10412"/>
                  </a:cubicBezTo>
                  <a:cubicBezTo>
                    <a:pt x="10913" y="10391"/>
                    <a:pt x="10943" y="10369"/>
                    <a:pt x="10993" y="10369"/>
                  </a:cubicBezTo>
                  <a:cubicBezTo>
                    <a:pt x="11014" y="10369"/>
                    <a:pt x="11038" y="10373"/>
                    <a:pt x="11065" y="10382"/>
                  </a:cubicBezTo>
                  <a:cubicBezTo>
                    <a:pt x="11187" y="10382"/>
                    <a:pt x="11278" y="10382"/>
                    <a:pt x="11278" y="10412"/>
                  </a:cubicBezTo>
                  <a:cubicBezTo>
                    <a:pt x="11298" y="10433"/>
                    <a:pt x="11318" y="10439"/>
                    <a:pt x="11336" y="10439"/>
                  </a:cubicBezTo>
                  <a:cubicBezTo>
                    <a:pt x="11372" y="10439"/>
                    <a:pt x="11399" y="10412"/>
                    <a:pt x="11399" y="10412"/>
                  </a:cubicBezTo>
                  <a:cubicBezTo>
                    <a:pt x="11415" y="10397"/>
                    <a:pt x="11437" y="10389"/>
                    <a:pt x="11475" y="10389"/>
                  </a:cubicBezTo>
                  <a:cubicBezTo>
                    <a:pt x="11513" y="10389"/>
                    <a:pt x="11566" y="10397"/>
                    <a:pt x="11642" y="10412"/>
                  </a:cubicBezTo>
                  <a:cubicBezTo>
                    <a:pt x="11779" y="10458"/>
                    <a:pt x="11848" y="10481"/>
                    <a:pt x="11882" y="10481"/>
                  </a:cubicBezTo>
                  <a:cubicBezTo>
                    <a:pt x="11916" y="10481"/>
                    <a:pt x="11916" y="10458"/>
                    <a:pt x="11916" y="10412"/>
                  </a:cubicBezTo>
                  <a:cubicBezTo>
                    <a:pt x="11916" y="10395"/>
                    <a:pt x="11916" y="10377"/>
                    <a:pt x="11928" y="10377"/>
                  </a:cubicBezTo>
                  <a:cubicBezTo>
                    <a:pt x="11936" y="10377"/>
                    <a:pt x="11951" y="10387"/>
                    <a:pt x="11977" y="10412"/>
                  </a:cubicBezTo>
                  <a:cubicBezTo>
                    <a:pt x="11986" y="10431"/>
                    <a:pt x="11999" y="10438"/>
                    <a:pt x="12014" y="10438"/>
                  </a:cubicBezTo>
                  <a:cubicBezTo>
                    <a:pt x="12048" y="10438"/>
                    <a:pt x="12096" y="10403"/>
                    <a:pt x="12159" y="10382"/>
                  </a:cubicBezTo>
                  <a:cubicBezTo>
                    <a:pt x="12220" y="10351"/>
                    <a:pt x="12220" y="10260"/>
                    <a:pt x="12220" y="10230"/>
                  </a:cubicBezTo>
                  <a:cubicBezTo>
                    <a:pt x="12220" y="10180"/>
                    <a:pt x="12220" y="10157"/>
                    <a:pt x="12240" y="10157"/>
                  </a:cubicBezTo>
                  <a:cubicBezTo>
                    <a:pt x="12257" y="10157"/>
                    <a:pt x="12287" y="10172"/>
                    <a:pt x="12342" y="10199"/>
                  </a:cubicBezTo>
                  <a:cubicBezTo>
                    <a:pt x="12372" y="10199"/>
                    <a:pt x="12433" y="10230"/>
                    <a:pt x="12433" y="10260"/>
                  </a:cubicBezTo>
                  <a:cubicBezTo>
                    <a:pt x="12433" y="10291"/>
                    <a:pt x="12372" y="10291"/>
                    <a:pt x="12372" y="10291"/>
                  </a:cubicBezTo>
                  <a:lnTo>
                    <a:pt x="12342" y="10291"/>
                  </a:lnTo>
                  <a:cubicBezTo>
                    <a:pt x="12342" y="10351"/>
                    <a:pt x="12342" y="10382"/>
                    <a:pt x="12433" y="10382"/>
                  </a:cubicBezTo>
                  <a:cubicBezTo>
                    <a:pt x="12463" y="10397"/>
                    <a:pt x="12486" y="10405"/>
                    <a:pt x="12501" y="10405"/>
                  </a:cubicBezTo>
                  <a:cubicBezTo>
                    <a:pt x="12516" y="10405"/>
                    <a:pt x="12524" y="10397"/>
                    <a:pt x="12524" y="10382"/>
                  </a:cubicBezTo>
                  <a:cubicBezTo>
                    <a:pt x="12585" y="10412"/>
                    <a:pt x="12706" y="10412"/>
                    <a:pt x="12798" y="10412"/>
                  </a:cubicBezTo>
                  <a:cubicBezTo>
                    <a:pt x="12919" y="10412"/>
                    <a:pt x="13071" y="10412"/>
                    <a:pt x="13101" y="10473"/>
                  </a:cubicBezTo>
                  <a:cubicBezTo>
                    <a:pt x="13223" y="10473"/>
                    <a:pt x="13284" y="10473"/>
                    <a:pt x="13284" y="10443"/>
                  </a:cubicBezTo>
                  <a:cubicBezTo>
                    <a:pt x="13284" y="10385"/>
                    <a:pt x="13296" y="10364"/>
                    <a:pt x="13305" y="10364"/>
                  </a:cubicBezTo>
                  <a:cubicBezTo>
                    <a:pt x="13310" y="10364"/>
                    <a:pt x="13314" y="10371"/>
                    <a:pt x="13314" y="10382"/>
                  </a:cubicBezTo>
                  <a:cubicBezTo>
                    <a:pt x="13353" y="10441"/>
                    <a:pt x="13659" y="10474"/>
                    <a:pt x="13879" y="10474"/>
                  </a:cubicBezTo>
                  <a:cubicBezTo>
                    <a:pt x="13999" y="10474"/>
                    <a:pt x="14094" y="10464"/>
                    <a:pt x="14105" y="10443"/>
                  </a:cubicBezTo>
                  <a:lnTo>
                    <a:pt x="14226" y="10443"/>
                  </a:lnTo>
                  <a:cubicBezTo>
                    <a:pt x="14272" y="10458"/>
                    <a:pt x="14378" y="10465"/>
                    <a:pt x="14477" y="10465"/>
                  </a:cubicBezTo>
                  <a:cubicBezTo>
                    <a:pt x="14576" y="10465"/>
                    <a:pt x="14667" y="10458"/>
                    <a:pt x="14682" y="10443"/>
                  </a:cubicBezTo>
                  <a:lnTo>
                    <a:pt x="14834" y="10443"/>
                  </a:lnTo>
                  <a:cubicBezTo>
                    <a:pt x="14895" y="10458"/>
                    <a:pt x="14940" y="10465"/>
                    <a:pt x="14975" y="10465"/>
                  </a:cubicBezTo>
                  <a:cubicBezTo>
                    <a:pt x="15009" y="10465"/>
                    <a:pt x="15032" y="10458"/>
                    <a:pt x="15047" y="10443"/>
                  </a:cubicBezTo>
                  <a:cubicBezTo>
                    <a:pt x="15089" y="10422"/>
                    <a:pt x="15102" y="10386"/>
                    <a:pt x="15106" y="10386"/>
                  </a:cubicBezTo>
                  <a:cubicBezTo>
                    <a:pt x="15108" y="10386"/>
                    <a:pt x="15108" y="10393"/>
                    <a:pt x="15108" y="10412"/>
                  </a:cubicBezTo>
                  <a:cubicBezTo>
                    <a:pt x="15108" y="10443"/>
                    <a:pt x="15229" y="10443"/>
                    <a:pt x="15412" y="10443"/>
                  </a:cubicBezTo>
                  <a:cubicBezTo>
                    <a:pt x="15624" y="10443"/>
                    <a:pt x="15624" y="10443"/>
                    <a:pt x="15594" y="10412"/>
                  </a:cubicBezTo>
                  <a:cubicBezTo>
                    <a:pt x="15660" y="10393"/>
                    <a:pt x="15705" y="10386"/>
                    <a:pt x="15737" y="10386"/>
                  </a:cubicBezTo>
                  <a:cubicBezTo>
                    <a:pt x="15807" y="10386"/>
                    <a:pt x="15807" y="10422"/>
                    <a:pt x="15807" y="10443"/>
                  </a:cubicBezTo>
                  <a:cubicBezTo>
                    <a:pt x="15778" y="10485"/>
                    <a:pt x="15783" y="10508"/>
                    <a:pt x="15802" y="10508"/>
                  </a:cubicBezTo>
                  <a:cubicBezTo>
                    <a:pt x="15824" y="10508"/>
                    <a:pt x="15865" y="10477"/>
                    <a:pt x="15898" y="10412"/>
                  </a:cubicBezTo>
                  <a:cubicBezTo>
                    <a:pt x="15931" y="10362"/>
                    <a:pt x="15974" y="10339"/>
                    <a:pt x="16006" y="10339"/>
                  </a:cubicBezTo>
                  <a:cubicBezTo>
                    <a:pt x="16031" y="10339"/>
                    <a:pt x="16050" y="10355"/>
                    <a:pt x="16050" y="10382"/>
                  </a:cubicBezTo>
                  <a:cubicBezTo>
                    <a:pt x="16050" y="10412"/>
                    <a:pt x="16019" y="10412"/>
                    <a:pt x="15959" y="10412"/>
                  </a:cubicBezTo>
                  <a:lnTo>
                    <a:pt x="15959" y="10473"/>
                  </a:lnTo>
                  <a:cubicBezTo>
                    <a:pt x="16019" y="10473"/>
                    <a:pt x="16019" y="10473"/>
                    <a:pt x="16050" y="10443"/>
                  </a:cubicBezTo>
                  <a:cubicBezTo>
                    <a:pt x="16050" y="10443"/>
                    <a:pt x="16111" y="10443"/>
                    <a:pt x="16171" y="10412"/>
                  </a:cubicBezTo>
                  <a:cubicBezTo>
                    <a:pt x="16232" y="10382"/>
                    <a:pt x="16232" y="10321"/>
                    <a:pt x="16171" y="10291"/>
                  </a:cubicBezTo>
                  <a:cubicBezTo>
                    <a:pt x="16111" y="10260"/>
                    <a:pt x="16171" y="10260"/>
                    <a:pt x="16232" y="10260"/>
                  </a:cubicBezTo>
                  <a:cubicBezTo>
                    <a:pt x="16323" y="10291"/>
                    <a:pt x="16323" y="10321"/>
                    <a:pt x="16263" y="10382"/>
                  </a:cubicBezTo>
                  <a:cubicBezTo>
                    <a:pt x="16232" y="10382"/>
                    <a:pt x="16232" y="10412"/>
                    <a:pt x="16232" y="10443"/>
                  </a:cubicBezTo>
                  <a:cubicBezTo>
                    <a:pt x="16232" y="10457"/>
                    <a:pt x="16245" y="10463"/>
                    <a:pt x="16266" y="10463"/>
                  </a:cubicBezTo>
                  <a:cubicBezTo>
                    <a:pt x="16335" y="10463"/>
                    <a:pt x="16490" y="10398"/>
                    <a:pt x="16536" y="10351"/>
                  </a:cubicBezTo>
                  <a:lnTo>
                    <a:pt x="16536" y="10382"/>
                  </a:lnTo>
                  <a:cubicBezTo>
                    <a:pt x="16536" y="10412"/>
                    <a:pt x="16627" y="10412"/>
                    <a:pt x="16749" y="10412"/>
                  </a:cubicBezTo>
                  <a:cubicBezTo>
                    <a:pt x="16840" y="10412"/>
                    <a:pt x="16901" y="10412"/>
                    <a:pt x="16901" y="10382"/>
                  </a:cubicBezTo>
                  <a:cubicBezTo>
                    <a:pt x="16901" y="10351"/>
                    <a:pt x="16901" y="10291"/>
                    <a:pt x="16962" y="10291"/>
                  </a:cubicBezTo>
                  <a:cubicBezTo>
                    <a:pt x="16901" y="10291"/>
                    <a:pt x="16901" y="10260"/>
                    <a:pt x="16901" y="10230"/>
                  </a:cubicBezTo>
                  <a:lnTo>
                    <a:pt x="16901" y="10230"/>
                  </a:lnTo>
                  <a:cubicBezTo>
                    <a:pt x="16901" y="10230"/>
                    <a:pt x="17023" y="10260"/>
                    <a:pt x="17053" y="10291"/>
                  </a:cubicBezTo>
                  <a:cubicBezTo>
                    <a:pt x="17174" y="10382"/>
                    <a:pt x="17266" y="10412"/>
                    <a:pt x="17478" y="10412"/>
                  </a:cubicBezTo>
                  <a:cubicBezTo>
                    <a:pt x="17570" y="10412"/>
                    <a:pt x="17752" y="10412"/>
                    <a:pt x="17782" y="10473"/>
                  </a:cubicBezTo>
                  <a:cubicBezTo>
                    <a:pt x="17904" y="10473"/>
                    <a:pt x="17934" y="10473"/>
                    <a:pt x="17965" y="10412"/>
                  </a:cubicBezTo>
                  <a:lnTo>
                    <a:pt x="18056" y="10412"/>
                  </a:lnTo>
                  <a:cubicBezTo>
                    <a:pt x="18086" y="10443"/>
                    <a:pt x="18124" y="10458"/>
                    <a:pt x="18155" y="10458"/>
                  </a:cubicBezTo>
                  <a:cubicBezTo>
                    <a:pt x="18185" y="10458"/>
                    <a:pt x="18208" y="10443"/>
                    <a:pt x="18208" y="10412"/>
                  </a:cubicBezTo>
                  <a:cubicBezTo>
                    <a:pt x="18228" y="10402"/>
                    <a:pt x="18248" y="10399"/>
                    <a:pt x="18268" y="10399"/>
                  </a:cubicBezTo>
                  <a:cubicBezTo>
                    <a:pt x="18306" y="10399"/>
                    <a:pt x="18340" y="10412"/>
                    <a:pt x="18360" y="10412"/>
                  </a:cubicBezTo>
                  <a:cubicBezTo>
                    <a:pt x="18416" y="10455"/>
                    <a:pt x="18447" y="10477"/>
                    <a:pt x="18457" y="10477"/>
                  </a:cubicBezTo>
                  <a:cubicBezTo>
                    <a:pt x="18468" y="10477"/>
                    <a:pt x="18453" y="10447"/>
                    <a:pt x="18421" y="10382"/>
                  </a:cubicBezTo>
                  <a:cubicBezTo>
                    <a:pt x="18421" y="10351"/>
                    <a:pt x="18330" y="10321"/>
                    <a:pt x="18269" y="10321"/>
                  </a:cubicBezTo>
                  <a:lnTo>
                    <a:pt x="18117" y="10321"/>
                  </a:lnTo>
                  <a:lnTo>
                    <a:pt x="18269" y="10260"/>
                  </a:lnTo>
                  <a:cubicBezTo>
                    <a:pt x="18330" y="10260"/>
                    <a:pt x="18421" y="10230"/>
                    <a:pt x="18421" y="10199"/>
                  </a:cubicBezTo>
                  <a:cubicBezTo>
                    <a:pt x="18421" y="10199"/>
                    <a:pt x="18421" y="10169"/>
                    <a:pt x="18482" y="10169"/>
                  </a:cubicBezTo>
                  <a:lnTo>
                    <a:pt x="18482" y="10230"/>
                  </a:lnTo>
                  <a:cubicBezTo>
                    <a:pt x="18421" y="10260"/>
                    <a:pt x="18421" y="10321"/>
                    <a:pt x="18421" y="10351"/>
                  </a:cubicBezTo>
                  <a:cubicBezTo>
                    <a:pt x="18456" y="10404"/>
                    <a:pt x="18522" y="10437"/>
                    <a:pt x="18571" y="10437"/>
                  </a:cubicBezTo>
                  <a:cubicBezTo>
                    <a:pt x="18607" y="10437"/>
                    <a:pt x="18633" y="10420"/>
                    <a:pt x="18633" y="10382"/>
                  </a:cubicBezTo>
                  <a:cubicBezTo>
                    <a:pt x="18694" y="10382"/>
                    <a:pt x="18694" y="10382"/>
                    <a:pt x="18755" y="10443"/>
                  </a:cubicBezTo>
                  <a:cubicBezTo>
                    <a:pt x="18755" y="10454"/>
                    <a:pt x="18759" y="10461"/>
                    <a:pt x="18767" y="10461"/>
                  </a:cubicBezTo>
                  <a:cubicBezTo>
                    <a:pt x="18781" y="10461"/>
                    <a:pt x="18808" y="10440"/>
                    <a:pt x="18846" y="10382"/>
                  </a:cubicBezTo>
                  <a:cubicBezTo>
                    <a:pt x="18877" y="10351"/>
                    <a:pt x="18907" y="10336"/>
                    <a:pt x="18934" y="10336"/>
                  </a:cubicBezTo>
                  <a:cubicBezTo>
                    <a:pt x="18960" y="10336"/>
                    <a:pt x="18983" y="10351"/>
                    <a:pt x="18998" y="10382"/>
                  </a:cubicBezTo>
                  <a:cubicBezTo>
                    <a:pt x="19075" y="10440"/>
                    <a:pt x="19189" y="10461"/>
                    <a:pt x="19262" y="10461"/>
                  </a:cubicBezTo>
                  <a:cubicBezTo>
                    <a:pt x="19304" y="10461"/>
                    <a:pt x="19333" y="10454"/>
                    <a:pt x="19333" y="10443"/>
                  </a:cubicBezTo>
                  <a:cubicBezTo>
                    <a:pt x="19333" y="10392"/>
                    <a:pt x="19379" y="10370"/>
                    <a:pt x="19430" y="10370"/>
                  </a:cubicBezTo>
                  <a:cubicBezTo>
                    <a:pt x="19472" y="10370"/>
                    <a:pt x="19518" y="10385"/>
                    <a:pt x="19545" y="10412"/>
                  </a:cubicBezTo>
                  <a:cubicBezTo>
                    <a:pt x="19561" y="10427"/>
                    <a:pt x="19583" y="10435"/>
                    <a:pt x="19610" y="10435"/>
                  </a:cubicBezTo>
                  <a:cubicBezTo>
                    <a:pt x="19637" y="10435"/>
                    <a:pt x="19667" y="10427"/>
                    <a:pt x="19697" y="10412"/>
                  </a:cubicBezTo>
                  <a:cubicBezTo>
                    <a:pt x="19697" y="10434"/>
                    <a:pt x="19713" y="10455"/>
                    <a:pt x="19743" y="10455"/>
                  </a:cubicBezTo>
                  <a:cubicBezTo>
                    <a:pt x="19756" y="10455"/>
                    <a:pt x="19771" y="10452"/>
                    <a:pt x="19789" y="10443"/>
                  </a:cubicBezTo>
                  <a:cubicBezTo>
                    <a:pt x="19789" y="10443"/>
                    <a:pt x="19849" y="10443"/>
                    <a:pt x="19789" y="10412"/>
                  </a:cubicBezTo>
                  <a:lnTo>
                    <a:pt x="19910" y="10321"/>
                  </a:lnTo>
                  <a:cubicBezTo>
                    <a:pt x="19849" y="10321"/>
                    <a:pt x="19849" y="10291"/>
                    <a:pt x="19849" y="10230"/>
                  </a:cubicBezTo>
                  <a:cubicBezTo>
                    <a:pt x="19849" y="10223"/>
                    <a:pt x="19861" y="10219"/>
                    <a:pt x="19880" y="10219"/>
                  </a:cubicBezTo>
                  <a:cubicBezTo>
                    <a:pt x="19943" y="10219"/>
                    <a:pt x="20084" y="10259"/>
                    <a:pt x="20153" y="10351"/>
                  </a:cubicBezTo>
                  <a:lnTo>
                    <a:pt x="20275" y="10443"/>
                  </a:lnTo>
                  <a:lnTo>
                    <a:pt x="20275" y="10351"/>
                  </a:lnTo>
                  <a:cubicBezTo>
                    <a:pt x="20305" y="10351"/>
                    <a:pt x="20366" y="10351"/>
                    <a:pt x="20366" y="10412"/>
                  </a:cubicBezTo>
                  <a:cubicBezTo>
                    <a:pt x="20366" y="10443"/>
                    <a:pt x="20366" y="10443"/>
                    <a:pt x="20427" y="10443"/>
                  </a:cubicBezTo>
                  <a:cubicBezTo>
                    <a:pt x="20427" y="10443"/>
                    <a:pt x="20488" y="10443"/>
                    <a:pt x="20488" y="10412"/>
                  </a:cubicBezTo>
                  <a:cubicBezTo>
                    <a:pt x="20488" y="10354"/>
                    <a:pt x="20488" y="10333"/>
                    <a:pt x="20495" y="10333"/>
                  </a:cubicBezTo>
                  <a:cubicBezTo>
                    <a:pt x="20500" y="10333"/>
                    <a:pt x="20507" y="10340"/>
                    <a:pt x="20518" y="10351"/>
                  </a:cubicBezTo>
                  <a:cubicBezTo>
                    <a:pt x="20548" y="10397"/>
                    <a:pt x="20579" y="10420"/>
                    <a:pt x="20605" y="10420"/>
                  </a:cubicBezTo>
                  <a:cubicBezTo>
                    <a:pt x="20632" y="10420"/>
                    <a:pt x="20655" y="10397"/>
                    <a:pt x="20670" y="10351"/>
                  </a:cubicBezTo>
                  <a:cubicBezTo>
                    <a:pt x="20670" y="10321"/>
                    <a:pt x="20670" y="10306"/>
                    <a:pt x="20678" y="10306"/>
                  </a:cubicBezTo>
                  <a:cubicBezTo>
                    <a:pt x="20685" y="10306"/>
                    <a:pt x="20700" y="10321"/>
                    <a:pt x="20731" y="10351"/>
                  </a:cubicBezTo>
                  <a:cubicBezTo>
                    <a:pt x="20731" y="10412"/>
                    <a:pt x="20792" y="10443"/>
                    <a:pt x="20852" y="10443"/>
                  </a:cubicBezTo>
                  <a:lnTo>
                    <a:pt x="20852" y="10412"/>
                  </a:lnTo>
                  <a:cubicBezTo>
                    <a:pt x="20852" y="10354"/>
                    <a:pt x="20865" y="10333"/>
                    <a:pt x="20889" y="10333"/>
                  </a:cubicBezTo>
                  <a:cubicBezTo>
                    <a:pt x="20903" y="10333"/>
                    <a:pt x="20921" y="10340"/>
                    <a:pt x="20944" y="10351"/>
                  </a:cubicBezTo>
                  <a:cubicBezTo>
                    <a:pt x="20944" y="10382"/>
                    <a:pt x="20959" y="10397"/>
                    <a:pt x="20985" y="10397"/>
                  </a:cubicBezTo>
                  <a:cubicBezTo>
                    <a:pt x="21012" y="10397"/>
                    <a:pt x="21050" y="10382"/>
                    <a:pt x="21096" y="10351"/>
                  </a:cubicBezTo>
                  <a:cubicBezTo>
                    <a:pt x="21217" y="10351"/>
                    <a:pt x="21248" y="10351"/>
                    <a:pt x="21248" y="10412"/>
                  </a:cubicBezTo>
                  <a:cubicBezTo>
                    <a:pt x="21248" y="10443"/>
                    <a:pt x="21248" y="10458"/>
                    <a:pt x="21255" y="10458"/>
                  </a:cubicBezTo>
                  <a:cubicBezTo>
                    <a:pt x="21263" y="10458"/>
                    <a:pt x="21278" y="10443"/>
                    <a:pt x="21308" y="10412"/>
                  </a:cubicBezTo>
                  <a:cubicBezTo>
                    <a:pt x="21339" y="10397"/>
                    <a:pt x="21354" y="10389"/>
                    <a:pt x="21373" y="10389"/>
                  </a:cubicBezTo>
                  <a:cubicBezTo>
                    <a:pt x="21392" y="10389"/>
                    <a:pt x="21415" y="10397"/>
                    <a:pt x="21460" y="10412"/>
                  </a:cubicBezTo>
                  <a:cubicBezTo>
                    <a:pt x="21491" y="10427"/>
                    <a:pt x="21506" y="10435"/>
                    <a:pt x="21521" y="10435"/>
                  </a:cubicBezTo>
                  <a:cubicBezTo>
                    <a:pt x="21536" y="10435"/>
                    <a:pt x="21551" y="10427"/>
                    <a:pt x="21582" y="10412"/>
                  </a:cubicBezTo>
                  <a:cubicBezTo>
                    <a:pt x="21582" y="10321"/>
                    <a:pt x="21582" y="10291"/>
                    <a:pt x="21521" y="10291"/>
                  </a:cubicBezTo>
                  <a:cubicBezTo>
                    <a:pt x="21460" y="10291"/>
                    <a:pt x="21460" y="10291"/>
                    <a:pt x="21460" y="10260"/>
                  </a:cubicBezTo>
                  <a:lnTo>
                    <a:pt x="21582" y="10260"/>
                  </a:lnTo>
                  <a:cubicBezTo>
                    <a:pt x="21612" y="10260"/>
                    <a:pt x="21673" y="10260"/>
                    <a:pt x="21795" y="10199"/>
                  </a:cubicBezTo>
                  <a:cubicBezTo>
                    <a:pt x="21899" y="10173"/>
                    <a:pt x="21914" y="10102"/>
                    <a:pt x="21838" y="10102"/>
                  </a:cubicBezTo>
                  <a:cubicBezTo>
                    <a:pt x="21826" y="10102"/>
                    <a:pt x="21812" y="10104"/>
                    <a:pt x="21795" y="10108"/>
                  </a:cubicBezTo>
                  <a:lnTo>
                    <a:pt x="21734" y="10078"/>
                  </a:lnTo>
                  <a:cubicBezTo>
                    <a:pt x="21734" y="10017"/>
                    <a:pt x="21711" y="9987"/>
                    <a:pt x="21688" y="9987"/>
                  </a:cubicBezTo>
                  <a:cubicBezTo>
                    <a:pt x="21665" y="9987"/>
                    <a:pt x="21643" y="10017"/>
                    <a:pt x="21643" y="10078"/>
                  </a:cubicBezTo>
                  <a:cubicBezTo>
                    <a:pt x="21643" y="10143"/>
                    <a:pt x="21643" y="10173"/>
                    <a:pt x="21633" y="10173"/>
                  </a:cubicBezTo>
                  <a:cubicBezTo>
                    <a:pt x="21625" y="10173"/>
                    <a:pt x="21610" y="10151"/>
                    <a:pt x="21582" y="10108"/>
                  </a:cubicBezTo>
                  <a:cubicBezTo>
                    <a:pt x="21582" y="10047"/>
                    <a:pt x="21521" y="10047"/>
                    <a:pt x="21491" y="10047"/>
                  </a:cubicBezTo>
                  <a:cubicBezTo>
                    <a:pt x="21430" y="10047"/>
                    <a:pt x="21430" y="10047"/>
                    <a:pt x="21430" y="10017"/>
                  </a:cubicBezTo>
                  <a:cubicBezTo>
                    <a:pt x="21430" y="9956"/>
                    <a:pt x="21369" y="9926"/>
                    <a:pt x="21339" y="9926"/>
                  </a:cubicBezTo>
                  <a:cubicBezTo>
                    <a:pt x="21278" y="9926"/>
                    <a:pt x="21278" y="9926"/>
                    <a:pt x="21278" y="9956"/>
                  </a:cubicBezTo>
                  <a:cubicBezTo>
                    <a:pt x="21303" y="9969"/>
                    <a:pt x="21297" y="9976"/>
                    <a:pt x="21277" y="9976"/>
                  </a:cubicBezTo>
                  <a:cubicBezTo>
                    <a:pt x="21248" y="9976"/>
                    <a:pt x="21192" y="9962"/>
                    <a:pt x="21156" y="9926"/>
                  </a:cubicBezTo>
                  <a:cubicBezTo>
                    <a:pt x="21144" y="9913"/>
                    <a:pt x="21136" y="9906"/>
                    <a:pt x="21132" y="9906"/>
                  </a:cubicBezTo>
                  <a:cubicBezTo>
                    <a:pt x="21126" y="9906"/>
                    <a:pt x="21126" y="9921"/>
                    <a:pt x="21126" y="9956"/>
                  </a:cubicBezTo>
                  <a:cubicBezTo>
                    <a:pt x="21126" y="10002"/>
                    <a:pt x="21096" y="10025"/>
                    <a:pt x="21058" y="10025"/>
                  </a:cubicBezTo>
                  <a:cubicBezTo>
                    <a:pt x="21020" y="10025"/>
                    <a:pt x="20974" y="10002"/>
                    <a:pt x="20944" y="9956"/>
                  </a:cubicBezTo>
                  <a:lnTo>
                    <a:pt x="20852" y="9956"/>
                  </a:lnTo>
                  <a:cubicBezTo>
                    <a:pt x="20792" y="9956"/>
                    <a:pt x="20792" y="9987"/>
                    <a:pt x="20792" y="10047"/>
                  </a:cubicBezTo>
                  <a:cubicBezTo>
                    <a:pt x="20792" y="10083"/>
                    <a:pt x="20792" y="10098"/>
                    <a:pt x="20779" y="10098"/>
                  </a:cubicBezTo>
                  <a:cubicBezTo>
                    <a:pt x="20771" y="10098"/>
                    <a:pt x="20756" y="10090"/>
                    <a:pt x="20731" y="10078"/>
                  </a:cubicBezTo>
                  <a:cubicBezTo>
                    <a:pt x="20700" y="10047"/>
                    <a:pt x="20700" y="9987"/>
                    <a:pt x="20700" y="9987"/>
                  </a:cubicBezTo>
                  <a:cubicBezTo>
                    <a:pt x="20700" y="9956"/>
                    <a:pt x="20640" y="9956"/>
                    <a:pt x="20579" y="9956"/>
                  </a:cubicBezTo>
                  <a:cubicBezTo>
                    <a:pt x="20518" y="9956"/>
                    <a:pt x="20427" y="9956"/>
                    <a:pt x="20427" y="9987"/>
                  </a:cubicBezTo>
                  <a:lnTo>
                    <a:pt x="20427" y="9956"/>
                  </a:lnTo>
                  <a:cubicBezTo>
                    <a:pt x="20386" y="9956"/>
                    <a:pt x="20373" y="9943"/>
                    <a:pt x="20368" y="9943"/>
                  </a:cubicBezTo>
                  <a:cubicBezTo>
                    <a:pt x="20366" y="9943"/>
                    <a:pt x="20366" y="9946"/>
                    <a:pt x="20366" y="9956"/>
                  </a:cubicBezTo>
                  <a:cubicBezTo>
                    <a:pt x="20366" y="9956"/>
                    <a:pt x="20305" y="9956"/>
                    <a:pt x="20214" y="9926"/>
                  </a:cubicBezTo>
                  <a:cubicBezTo>
                    <a:pt x="20198" y="9921"/>
                    <a:pt x="20179" y="9918"/>
                    <a:pt x="20160" y="9918"/>
                  </a:cubicBezTo>
                  <a:cubicBezTo>
                    <a:pt x="20070" y="9918"/>
                    <a:pt x="19973" y="9972"/>
                    <a:pt x="20123" y="10047"/>
                  </a:cubicBezTo>
                  <a:lnTo>
                    <a:pt x="20062" y="10047"/>
                  </a:lnTo>
                  <a:cubicBezTo>
                    <a:pt x="20001" y="10047"/>
                    <a:pt x="20001" y="10078"/>
                    <a:pt x="20001" y="10078"/>
                  </a:cubicBezTo>
                  <a:cubicBezTo>
                    <a:pt x="20001" y="10108"/>
                    <a:pt x="19940" y="10108"/>
                    <a:pt x="19910" y="10108"/>
                  </a:cubicBezTo>
                  <a:lnTo>
                    <a:pt x="19910" y="10047"/>
                  </a:lnTo>
                  <a:cubicBezTo>
                    <a:pt x="19929" y="9972"/>
                    <a:pt x="19901" y="9920"/>
                    <a:pt x="19863" y="9920"/>
                  </a:cubicBezTo>
                  <a:cubicBezTo>
                    <a:pt x="19839" y="9920"/>
                    <a:pt x="19812" y="9940"/>
                    <a:pt x="19789" y="9987"/>
                  </a:cubicBezTo>
                  <a:lnTo>
                    <a:pt x="19789" y="9956"/>
                  </a:lnTo>
                  <a:cubicBezTo>
                    <a:pt x="19789" y="9941"/>
                    <a:pt x="19773" y="9934"/>
                    <a:pt x="19747" y="9934"/>
                  </a:cubicBezTo>
                  <a:cubicBezTo>
                    <a:pt x="19720" y="9934"/>
                    <a:pt x="19682" y="9941"/>
                    <a:pt x="19637" y="9956"/>
                  </a:cubicBezTo>
                  <a:cubicBezTo>
                    <a:pt x="19576" y="9956"/>
                    <a:pt x="19515" y="10047"/>
                    <a:pt x="19515" y="10078"/>
                  </a:cubicBezTo>
                  <a:cubicBezTo>
                    <a:pt x="19515" y="10108"/>
                    <a:pt x="19485" y="10108"/>
                    <a:pt x="19485" y="10108"/>
                  </a:cubicBezTo>
                  <a:cubicBezTo>
                    <a:pt x="19424" y="10108"/>
                    <a:pt x="19424" y="10108"/>
                    <a:pt x="19424" y="10078"/>
                  </a:cubicBezTo>
                  <a:cubicBezTo>
                    <a:pt x="19424" y="10032"/>
                    <a:pt x="19401" y="10010"/>
                    <a:pt x="19371" y="10010"/>
                  </a:cubicBezTo>
                  <a:cubicBezTo>
                    <a:pt x="19340" y="10010"/>
                    <a:pt x="19302" y="10032"/>
                    <a:pt x="19272" y="10078"/>
                  </a:cubicBezTo>
                  <a:lnTo>
                    <a:pt x="19272" y="10047"/>
                  </a:lnTo>
                  <a:cubicBezTo>
                    <a:pt x="19272" y="10003"/>
                    <a:pt x="19239" y="9975"/>
                    <a:pt x="19114" y="9975"/>
                  </a:cubicBezTo>
                  <a:cubicBezTo>
                    <a:pt x="19069" y="9975"/>
                    <a:pt x="19011" y="9979"/>
                    <a:pt x="18937" y="9987"/>
                  </a:cubicBezTo>
                  <a:cubicBezTo>
                    <a:pt x="18755" y="9987"/>
                    <a:pt x="18573" y="9987"/>
                    <a:pt x="18573" y="9956"/>
                  </a:cubicBezTo>
                  <a:cubicBezTo>
                    <a:pt x="18573" y="9951"/>
                    <a:pt x="18566" y="9948"/>
                    <a:pt x="18555" y="9948"/>
                  </a:cubicBezTo>
                  <a:cubicBezTo>
                    <a:pt x="18501" y="9948"/>
                    <a:pt x="18344" y="10003"/>
                    <a:pt x="18269" y="10078"/>
                  </a:cubicBezTo>
                  <a:cubicBezTo>
                    <a:pt x="18269" y="10017"/>
                    <a:pt x="18208" y="10017"/>
                    <a:pt x="18117" y="10017"/>
                  </a:cubicBezTo>
                  <a:cubicBezTo>
                    <a:pt x="17965" y="10017"/>
                    <a:pt x="17965" y="10017"/>
                    <a:pt x="17965" y="9987"/>
                  </a:cubicBezTo>
                  <a:cubicBezTo>
                    <a:pt x="17980" y="9941"/>
                    <a:pt x="17988" y="9918"/>
                    <a:pt x="17980" y="9918"/>
                  </a:cubicBezTo>
                  <a:cubicBezTo>
                    <a:pt x="17972" y="9918"/>
                    <a:pt x="17950" y="9941"/>
                    <a:pt x="17904" y="9987"/>
                  </a:cubicBezTo>
                  <a:cubicBezTo>
                    <a:pt x="17882" y="10008"/>
                    <a:pt x="17849" y="10018"/>
                    <a:pt x="17816" y="10018"/>
                  </a:cubicBezTo>
                  <a:cubicBezTo>
                    <a:pt x="17755" y="10018"/>
                    <a:pt x="17691" y="9985"/>
                    <a:pt x="17691" y="9926"/>
                  </a:cubicBezTo>
                  <a:cubicBezTo>
                    <a:pt x="17691" y="9896"/>
                    <a:pt x="17630" y="9896"/>
                    <a:pt x="17539" y="9896"/>
                  </a:cubicBezTo>
                  <a:cubicBezTo>
                    <a:pt x="17478" y="9926"/>
                    <a:pt x="17387" y="9926"/>
                    <a:pt x="17266" y="9926"/>
                  </a:cubicBezTo>
                  <a:cubicBezTo>
                    <a:pt x="17114" y="9926"/>
                    <a:pt x="17114" y="9926"/>
                    <a:pt x="17114" y="10017"/>
                  </a:cubicBezTo>
                  <a:cubicBezTo>
                    <a:pt x="17114" y="10078"/>
                    <a:pt x="17053" y="10078"/>
                    <a:pt x="16962" y="10078"/>
                  </a:cubicBezTo>
                  <a:cubicBezTo>
                    <a:pt x="16901" y="10078"/>
                    <a:pt x="16840" y="10078"/>
                    <a:pt x="16840" y="10047"/>
                  </a:cubicBezTo>
                  <a:cubicBezTo>
                    <a:pt x="16840" y="10047"/>
                    <a:pt x="16810" y="10017"/>
                    <a:pt x="16749" y="10017"/>
                  </a:cubicBezTo>
                  <a:cubicBezTo>
                    <a:pt x="16688" y="10017"/>
                    <a:pt x="16627" y="10017"/>
                    <a:pt x="16627" y="9987"/>
                  </a:cubicBezTo>
                  <a:cubicBezTo>
                    <a:pt x="16627" y="9987"/>
                    <a:pt x="16597" y="9926"/>
                    <a:pt x="16475" y="9926"/>
                  </a:cubicBezTo>
                  <a:cubicBezTo>
                    <a:pt x="16384" y="9926"/>
                    <a:pt x="16263" y="9926"/>
                    <a:pt x="16263" y="9896"/>
                  </a:cubicBezTo>
                  <a:cubicBezTo>
                    <a:pt x="16232" y="9896"/>
                    <a:pt x="16232" y="9896"/>
                    <a:pt x="16232" y="9926"/>
                  </a:cubicBezTo>
                  <a:cubicBezTo>
                    <a:pt x="16232" y="9947"/>
                    <a:pt x="16203" y="9982"/>
                    <a:pt x="16115" y="9982"/>
                  </a:cubicBezTo>
                  <a:cubicBezTo>
                    <a:pt x="16076" y="9982"/>
                    <a:pt x="16025" y="9975"/>
                    <a:pt x="15959" y="9956"/>
                  </a:cubicBezTo>
                  <a:cubicBezTo>
                    <a:pt x="15837" y="9956"/>
                    <a:pt x="15685" y="9956"/>
                    <a:pt x="15685" y="10017"/>
                  </a:cubicBezTo>
                  <a:cubicBezTo>
                    <a:pt x="15655" y="10017"/>
                    <a:pt x="15655" y="10017"/>
                    <a:pt x="15655" y="9956"/>
                  </a:cubicBezTo>
                  <a:cubicBezTo>
                    <a:pt x="15655" y="9926"/>
                    <a:pt x="15624" y="9911"/>
                    <a:pt x="15583" y="9911"/>
                  </a:cubicBezTo>
                  <a:cubicBezTo>
                    <a:pt x="15541" y="9911"/>
                    <a:pt x="15488" y="9926"/>
                    <a:pt x="15442" y="9956"/>
                  </a:cubicBezTo>
                  <a:cubicBezTo>
                    <a:pt x="15442" y="9987"/>
                    <a:pt x="15427" y="10002"/>
                    <a:pt x="15404" y="10002"/>
                  </a:cubicBezTo>
                  <a:cubicBezTo>
                    <a:pt x="15381" y="10002"/>
                    <a:pt x="15351" y="9987"/>
                    <a:pt x="15320" y="9956"/>
                  </a:cubicBezTo>
                  <a:cubicBezTo>
                    <a:pt x="15320" y="9956"/>
                    <a:pt x="15260" y="9956"/>
                    <a:pt x="15229" y="10017"/>
                  </a:cubicBezTo>
                  <a:cubicBezTo>
                    <a:pt x="15199" y="10032"/>
                    <a:pt x="15184" y="10040"/>
                    <a:pt x="15165" y="10040"/>
                  </a:cubicBezTo>
                  <a:cubicBezTo>
                    <a:pt x="15146" y="10040"/>
                    <a:pt x="15123" y="10032"/>
                    <a:pt x="15077" y="10017"/>
                  </a:cubicBezTo>
                  <a:cubicBezTo>
                    <a:pt x="15077" y="9956"/>
                    <a:pt x="15016" y="9956"/>
                    <a:pt x="14956" y="9956"/>
                  </a:cubicBezTo>
                  <a:cubicBezTo>
                    <a:pt x="14917" y="9982"/>
                    <a:pt x="14792" y="9991"/>
                    <a:pt x="14655" y="9991"/>
                  </a:cubicBezTo>
                  <a:cubicBezTo>
                    <a:pt x="14469" y="9991"/>
                    <a:pt x="14261" y="9974"/>
                    <a:pt x="14226" y="9956"/>
                  </a:cubicBezTo>
                  <a:cubicBezTo>
                    <a:pt x="14165" y="9987"/>
                    <a:pt x="14165" y="9987"/>
                    <a:pt x="14105" y="9987"/>
                  </a:cubicBezTo>
                  <a:cubicBezTo>
                    <a:pt x="14094" y="9965"/>
                    <a:pt x="14079" y="9955"/>
                    <a:pt x="14065" y="9955"/>
                  </a:cubicBezTo>
                  <a:cubicBezTo>
                    <a:pt x="14039" y="9955"/>
                    <a:pt x="14013" y="9989"/>
                    <a:pt x="14013" y="10047"/>
                  </a:cubicBezTo>
                  <a:lnTo>
                    <a:pt x="14105" y="10047"/>
                  </a:lnTo>
                  <a:cubicBezTo>
                    <a:pt x="14105" y="10073"/>
                    <a:pt x="14078" y="10087"/>
                    <a:pt x="14048" y="10087"/>
                  </a:cubicBezTo>
                  <a:cubicBezTo>
                    <a:pt x="14005" y="10087"/>
                    <a:pt x="13953" y="10058"/>
                    <a:pt x="13953" y="9987"/>
                  </a:cubicBezTo>
                  <a:cubicBezTo>
                    <a:pt x="13937" y="9956"/>
                    <a:pt x="13930" y="9941"/>
                    <a:pt x="13918" y="9941"/>
                  </a:cubicBezTo>
                  <a:cubicBezTo>
                    <a:pt x="13907" y="9941"/>
                    <a:pt x="13892" y="9956"/>
                    <a:pt x="13861" y="9987"/>
                  </a:cubicBezTo>
                  <a:cubicBezTo>
                    <a:pt x="13831" y="10032"/>
                    <a:pt x="13801" y="10055"/>
                    <a:pt x="13774" y="10055"/>
                  </a:cubicBezTo>
                  <a:cubicBezTo>
                    <a:pt x="13747" y="10055"/>
                    <a:pt x="13725" y="10032"/>
                    <a:pt x="13709" y="9987"/>
                  </a:cubicBezTo>
                  <a:cubicBezTo>
                    <a:pt x="13709" y="9956"/>
                    <a:pt x="13709" y="9941"/>
                    <a:pt x="13702" y="9941"/>
                  </a:cubicBezTo>
                  <a:cubicBezTo>
                    <a:pt x="13694" y="9941"/>
                    <a:pt x="13679" y="9956"/>
                    <a:pt x="13649" y="9987"/>
                  </a:cubicBezTo>
                  <a:cubicBezTo>
                    <a:pt x="13576" y="10077"/>
                    <a:pt x="13493" y="10136"/>
                    <a:pt x="13437" y="10136"/>
                  </a:cubicBezTo>
                  <a:cubicBezTo>
                    <a:pt x="13400" y="10136"/>
                    <a:pt x="13375" y="10109"/>
                    <a:pt x="13375" y="10047"/>
                  </a:cubicBezTo>
                  <a:cubicBezTo>
                    <a:pt x="13375" y="9956"/>
                    <a:pt x="13345" y="9926"/>
                    <a:pt x="13284" y="9926"/>
                  </a:cubicBezTo>
                  <a:cubicBezTo>
                    <a:pt x="13223" y="9926"/>
                    <a:pt x="13223" y="9956"/>
                    <a:pt x="13223" y="9987"/>
                  </a:cubicBezTo>
                  <a:cubicBezTo>
                    <a:pt x="13253" y="10032"/>
                    <a:pt x="13253" y="10055"/>
                    <a:pt x="13234" y="10055"/>
                  </a:cubicBezTo>
                  <a:cubicBezTo>
                    <a:pt x="13215" y="10055"/>
                    <a:pt x="13177" y="10032"/>
                    <a:pt x="13132" y="9987"/>
                  </a:cubicBezTo>
                  <a:cubicBezTo>
                    <a:pt x="13050" y="9922"/>
                    <a:pt x="12978" y="9891"/>
                    <a:pt x="12904" y="9891"/>
                  </a:cubicBezTo>
                  <a:cubicBezTo>
                    <a:pt x="12841" y="9891"/>
                    <a:pt x="12777" y="9914"/>
                    <a:pt x="12706" y="9956"/>
                  </a:cubicBezTo>
                  <a:cubicBezTo>
                    <a:pt x="12600" y="9987"/>
                    <a:pt x="12509" y="10002"/>
                    <a:pt x="12463" y="10002"/>
                  </a:cubicBezTo>
                  <a:cubicBezTo>
                    <a:pt x="12418" y="10002"/>
                    <a:pt x="12418" y="9987"/>
                    <a:pt x="12494" y="9956"/>
                  </a:cubicBezTo>
                  <a:cubicBezTo>
                    <a:pt x="12560" y="9906"/>
                    <a:pt x="12591" y="9884"/>
                    <a:pt x="12584" y="9884"/>
                  </a:cubicBezTo>
                  <a:cubicBezTo>
                    <a:pt x="12578" y="9884"/>
                    <a:pt x="12548" y="9899"/>
                    <a:pt x="12494" y="9926"/>
                  </a:cubicBezTo>
                  <a:lnTo>
                    <a:pt x="12220" y="9926"/>
                  </a:lnTo>
                  <a:cubicBezTo>
                    <a:pt x="12190" y="9926"/>
                    <a:pt x="12129" y="9956"/>
                    <a:pt x="12129" y="9987"/>
                  </a:cubicBezTo>
                  <a:cubicBezTo>
                    <a:pt x="12090" y="9948"/>
                    <a:pt x="12040" y="9910"/>
                    <a:pt x="11977" y="9910"/>
                  </a:cubicBezTo>
                  <a:cubicBezTo>
                    <a:pt x="11941" y="9910"/>
                    <a:pt x="11900" y="9923"/>
                    <a:pt x="11855" y="9956"/>
                  </a:cubicBezTo>
                  <a:lnTo>
                    <a:pt x="11764" y="9956"/>
                  </a:lnTo>
                  <a:cubicBezTo>
                    <a:pt x="11703" y="9956"/>
                    <a:pt x="11703" y="9956"/>
                    <a:pt x="11642" y="9987"/>
                  </a:cubicBezTo>
                  <a:cubicBezTo>
                    <a:pt x="11634" y="9996"/>
                    <a:pt x="11622" y="9999"/>
                    <a:pt x="11609" y="9999"/>
                  </a:cubicBezTo>
                  <a:cubicBezTo>
                    <a:pt x="11576" y="9999"/>
                    <a:pt x="11533" y="9978"/>
                    <a:pt x="11490" y="9956"/>
                  </a:cubicBezTo>
                  <a:cubicBezTo>
                    <a:pt x="11446" y="9912"/>
                    <a:pt x="11418" y="9884"/>
                    <a:pt x="11406" y="9884"/>
                  </a:cubicBezTo>
                  <a:cubicBezTo>
                    <a:pt x="11401" y="9884"/>
                    <a:pt x="11399" y="9887"/>
                    <a:pt x="11399" y="9896"/>
                  </a:cubicBezTo>
                  <a:cubicBezTo>
                    <a:pt x="11399" y="9956"/>
                    <a:pt x="11278" y="9987"/>
                    <a:pt x="11217" y="10017"/>
                  </a:cubicBezTo>
                  <a:cubicBezTo>
                    <a:pt x="11208" y="10036"/>
                    <a:pt x="11195" y="10043"/>
                    <a:pt x="11184" y="10043"/>
                  </a:cubicBezTo>
                  <a:cubicBezTo>
                    <a:pt x="11161" y="10043"/>
                    <a:pt x="11145" y="10008"/>
                    <a:pt x="11187" y="9987"/>
                  </a:cubicBezTo>
                  <a:cubicBezTo>
                    <a:pt x="11187" y="9956"/>
                    <a:pt x="11187" y="9956"/>
                    <a:pt x="11065" y="9896"/>
                  </a:cubicBezTo>
                  <a:cubicBezTo>
                    <a:pt x="11035" y="9896"/>
                    <a:pt x="10913" y="9896"/>
                    <a:pt x="10913" y="9956"/>
                  </a:cubicBezTo>
                  <a:cubicBezTo>
                    <a:pt x="10913" y="9972"/>
                    <a:pt x="10837" y="9979"/>
                    <a:pt x="10753" y="9979"/>
                  </a:cubicBezTo>
                  <a:cubicBezTo>
                    <a:pt x="10670" y="9979"/>
                    <a:pt x="10579" y="9972"/>
                    <a:pt x="10548" y="9956"/>
                  </a:cubicBezTo>
                  <a:lnTo>
                    <a:pt x="10427" y="9956"/>
                  </a:lnTo>
                  <a:cubicBezTo>
                    <a:pt x="10396" y="9956"/>
                    <a:pt x="10335" y="9987"/>
                    <a:pt x="10275" y="9987"/>
                  </a:cubicBezTo>
                  <a:cubicBezTo>
                    <a:pt x="10275" y="9987"/>
                    <a:pt x="10214" y="9987"/>
                    <a:pt x="10183" y="10017"/>
                  </a:cubicBezTo>
                  <a:cubicBezTo>
                    <a:pt x="10123" y="10017"/>
                    <a:pt x="10062" y="10017"/>
                    <a:pt x="10062" y="9987"/>
                  </a:cubicBezTo>
                  <a:cubicBezTo>
                    <a:pt x="10031" y="10017"/>
                    <a:pt x="10016" y="10032"/>
                    <a:pt x="10005" y="10032"/>
                  </a:cubicBezTo>
                  <a:cubicBezTo>
                    <a:pt x="9994" y="10032"/>
                    <a:pt x="9986" y="10017"/>
                    <a:pt x="9971" y="9987"/>
                  </a:cubicBezTo>
                  <a:cubicBezTo>
                    <a:pt x="9971" y="9941"/>
                    <a:pt x="9971" y="9918"/>
                    <a:pt x="9963" y="9918"/>
                  </a:cubicBezTo>
                  <a:cubicBezTo>
                    <a:pt x="9956" y="9918"/>
                    <a:pt x="9940" y="9941"/>
                    <a:pt x="9910" y="9987"/>
                  </a:cubicBezTo>
                  <a:cubicBezTo>
                    <a:pt x="9880" y="10002"/>
                    <a:pt x="9864" y="10010"/>
                    <a:pt x="9849" y="10010"/>
                  </a:cubicBezTo>
                  <a:cubicBezTo>
                    <a:pt x="9834" y="10010"/>
                    <a:pt x="9819" y="10002"/>
                    <a:pt x="9788" y="9987"/>
                  </a:cubicBezTo>
                  <a:cubicBezTo>
                    <a:pt x="9788" y="9972"/>
                    <a:pt x="9781" y="9964"/>
                    <a:pt x="9773" y="9964"/>
                  </a:cubicBezTo>
                  <a:cubicBezTo>
                    <a:pt x="9766" y="9964"/>
                    <a:pt x="9758" y="9972"/>
                    <a:pt x="9758" y="9987"/>
                  </a:cubicBezTo>
                  <a:cubicBezTo>
                    <a:pt x="9719" y="10025"/>
                    <a:pt x="9645" y="10064"/>
                    <a:pt x="9595" y="10064"/>
                  </a:cubicBezTo>
                  <a:cubicBezTo>
                    <a:pt x="9566" y="10064"/>
                    <a:pt x="9545" y="10051"/>
                    <a:pt x="9545" y="10017"/>
                  </a:cubicBezTo>
                  <a:cubicBezTo>
                    <a:pt x="9545" y="10017"/>
                    <a:pt x="9484" y="10017"/>
                    <a:pt x="9424" y="10047"/>
                  </a:cubicBezTo>
                  <a:cubicBezTo>
                    <a:pt x="9408" y="10093"/>
                    <a:pt x="9401" y="10116"/>
                    <a:pt x="9397" y="10116"/>
                  </a:cubicBezTo>
                  <a:cubicBezTo>
                    <a:pt x="9393" y="10116"/>
                    <a:pt x="9393" y="10093"/>
                    <a:pt x="9393" y="10047"/>
                  </a:cubicBezTo>
                  <a:cubicBezTo>
                    <a:pt x="9363" y="10017"/>
                    <a:pt x="9332" y="10002"/>
                    <a:pt x="9302" y="10002"/>
                  </a:cubicBezTo>
                  <a:cubicBezTo>
                    <a:pt x="9272" y="10002"/>
                    <a:pt x="9241" y="10017"/>
                    <a:pt x="9211" y="10047"/>
                  </a:cubicBezTo>
                  <a:cubicBezTo>
                    <a:pt x="9211" y="10047"/>
                    <a:pt x="9197" y="10075"/>
                    <a:pt x="9170" y="10075"/>
                  </a:cubicBezTo>
                  <a:cubicBezTo>
                    <a:pt x="9157" y="10075"/>
                    <a:pt x="9140" y="10068"/>
                    <a:pt x="9120" y="10047"/>
                  </a:cubicBezTo>
                  <a:cubicBezTo>
                    <a:pt x="9049" y="10030"/>
                    <a:pt x="8918" y="10012"/>
                    <a:pt x="8832" y="10012"/>
                  </a:cubicBezTo>
                  <a:cubicBezTo>
                    <a:pt x="8769" y="10012"/>
                    <a:pt x="8729" y="10022"/>
                    <a:pt x="8755" y="10047"/>
                  </a:cubicBezTo>
                  <a:lnTo>
                    <a:pt x="8633" y="10047"/>
                  </a:lnTo>
                  <a:cubicBezTo>
                    <a:pt x="8588" y="10032"/>
                    <a:pt x="8550" y="10025"/>
                    <a:pt x="8516" y="10025"/>
                  </a:cubicBezTo>
                  <a:cubicBezTo>
                    <a:pt x="8481" y="10025"/>
                    <a:pt x="8451" y="10032"/>
                    <a:pt x="8421" y="10047"/>
                  </a:cubicBezTo>
                  <a:lnTo>
                    <a:pt x="8390" y="10108"/>
                  </a:lnTo>
                  <a:cubicBezTo>
                    <a:pt x="8390" y="10047"/>
                    <a:pt x="8329" y="10017"/>
                    <a:pt x="8269" y="10017"/>
                  </a:cubicBezTo>
                  <a:cubicBezTo>
                    <a:pt x="8238" y="10017"/>
                    <a:pt x="8238" y="10017"/>
                    <a:pt x="8238" y="10047"/>
                  </a:cubicBezTo>
                  <a:cubicBezTo>
                    <a:pt x="8269" y="10078"/>
                    <a:pt x="8238" y="10078"/>
                    <a:pt x="8177" y="10078"/>
                  </a:cubicBezTo>
                  <a:cubicBezTo>
                    <a:pt x="8117" y="10078"/>
                    <a:pt x="8056" y="10047"/>
                    <a:pt x="8056" y="10017"/>
                  </a:cubicBezTo>
                  <a:lnTo>
                    <a:pt x="8025" y="10017"/>
                  </a:lnTo>
                  <a:cubicBezTo>
                    <a:pt x="8025" y="10053"/>
                    <a:pt x="8005" y="10067"/>
                    <a:pt x="7987" y="10067"/>
                  </a:cubicBezTo>
                  <a:cubicBezTo>
                    <a:pt x="7975" y="10067"/>
                    <a:pt x="7965" y="10060"/>
                    <a:pt x="7965" y="10047"/>
                  </a:cubicBezTo>
                  <a:cubicBezTo>
                    <a:pt x="7904" y="10017"/>
                    <a:pt x="7843" y="10017"/>
                    <a:pt x="7813" y="10017"/>
                  </a:cubicBezTo>
                  <a:cubicBezTo>
                    <a:pt x="7813" y="10027"/>
                    <a:pt x="7806" y="10031"/>
                    <a:pt x="7799" y="10031"/>
                  </a:cubicBezTo>
                  <a:cubicBezTo>
                    <a:pt x="7786" y="10031"/>
                    <a:pt x="7772" y="10017"/>
                    <a:pt x="7813" y="10017"/>
                  </a:cubicBezTo>
                  <a:lnTo>
                    <a:pt x="7813" y="9956"/>
                  </a:lnTo>
                  <a:cubicBezTo>
                    <a:pt x="7796" y="9948"/>
                    <a:pt x="7784" y="9944"/>
                    <a:pt x="7776" y="9944"/>
                  </a:cubicBezTo>
                  <a:cubicBezTo>
                    <a:pt x="7752" y="9944"/>
                    <a:pt x="7752" y="9973"/>
                    <a:pt x="7752" y="10017"/>
                  </a:cubicBezTo>
                  <a:lnTo>
                    <a:pt x="7661" y="10017"/>
                  </a:lnTo>
                  <a:cubicBezTo>
                    <a:pt x="7600" y="10017"/>
                    <a:pt x="7539" y="10017"/>
                    <a:pt x="7600" y="10047"/>
                  </a:cubicBezTo>
                  <a:cubicBezTo>
                    <a:pt x="7600" y="10078"/>
                    <a:pt x="7600" y="10139"/>
                    <a:pt x="7539" y="10139"/>
                  </a:cubicBezTo>
                  <a:cubicBezTo>
                    <a:pt x="7539" y="10149"/>
                    <a:pt x="7532" y="10152"/>
                    <a:pt x="7526" y="10152"/>
                  </a:cubicBezTo>
                  <a:cubicBezTo>
                    <a:pt x="7512" y="10152"/>
                    <a:pt x="7499" y="10139"/>
                    <a:pt x="7539" y="10139"/>
                  </a:cubicBezTo>
                  <a:cubicBezTo>
                    <a:pt x="7539" y="10078"/>
                    <a:pt x="7539" y="10047"/>
                    <a:pt x="7478" y="10047"/>
                  </a:cubicBezTo>
                  <a:cubicBezTo>
                    <a:pt x="7448" y="10047"/>
                    <a:pt x="7448" y="10017"/>
                    <a:pt x="7448" y="10017"/>
                  </a:cubicBezTo>
                  <a:cubicBezTo>
                    <a:pt x="7462" y="9976"/>
                    <a:pt x="7426" y="9960"/>
                    <a:pt x="7380" y="9960"/>
                  </a:cubicBezTo>
                  <a:cubicBezTo>
                    <a:pt x="7323" y="9960"/>
                    <a:pt x="7252" y="9984"/>
                    <a:pt x="7235" y="10017"/>
                  </a:cubicBezTo>
                  <a:cubicBezTo>
                    <a:pt x="7174" y="10047"/>
                    <a:pt x="7129" y="10063"/>
                    <a:pt x="7102" y="10063"/>
                  </a:cubicBezTo>
                  <a:cubicBezTo>
                    <a:pt x="7076" y="10063"/>
                    <a:pt x="7068" y="10047"/>
                    <a:pt x="7083" y="10017"/>
                  </a:cubicBezTo>
                  <a:cubicBezTo>
                    <a:pt x="7083" y="9991"/>
                    <a:pt x="7073" y="9980"/>
                    <a:pt x="7058" y="9980"/>
                  </a:cubicBezTo>
                  <a:cubicBezTo>
                    <a:pt x="7019" y="9980"/>
                    <a:pt x="6944" y="10052"/>
                    <a:pt x="6901" y="10139"/>
                  </a:cubicBezTo>
                  <a:lnTo>
                    <a:pt x="6870" y="10230"/>
                  </a:lnTo>
                  <a:lnTo>
                    <a:pt x="6870" y="10139"/>
                  </a:lnTo>
                  <a:cubicBezTo>
                    <a:pt x="6835" y="10032"/>
                    <a:pt x="6820" y="9988"/>
                    <a:pt x="6783" y="9988"/>
                  </a:cubicBezTo>
                  <a:cubicBezTo>
                    <a:pt x="6757" y="9988"/>
                    <a:pt x="6721" y="10010"/>
                    <a:pt x="6658" y="10047"/>
                  </a:cubicBezTo>
                  <a:cubicBezTo>
                    <a:pt x="6597" y="10063"/>
                    <a:pt x="6566" y="10070"/>
                    <a:pt x="6551" y="10070"/>
                  </a:cubicBezTo>
                  <a:cubicBezTo>
                    <a:pt x="6536" y="10070"/>
                    <a:pt x="6536" y="10063"/>
                    <a:pt x="6536" y="10047"/>
                  </a:cubicBezTo>
                  <a:cubicBezTo>
                    <a:pt x="6536" y="10017"/>
                    <a:pt x="6475" y="10017"/>
                    <a:pt x="6323" y="10017"/>
                  </a:cubicBezTo>
                  <a:cubicBezTo>
                    <a:pt x="6171" y="10017"/>
                    <a:pt x="6110" y="10017"/>
                    <a:pt x="6110" y="10047"/>
                  </a:cubicBezTo>
                  <a:lnTo>
                    <a:pt x="6019" y="10047"/>
                  </a:lnTo>
                  <a:cubicBezTo>
                    <a:pt x="5994" y="10009"/>
                    <a:pt x="5963" y="9992"/>
                    <a:pt x="5938" y="9992"/>
                  </a:cubicBezTo>
                  <a:cubicBezTo>
                    <a:pt x="5903" y="9992"/>
                    <a:pt x="5880" y="10025"/>
                    <a:pt x="5898" y="10078"/>
                  </a:cubicBezTo>
                  <a:lnTo>
                    <a:pt x="5806" y="10078"/>
                  </a:lnTo>
                  <a:lnTo>
                    <a:pt x="5806" y="10047"/>
                  </a:lnTo>
                  <a:cubicBezTo>
                    <a:pt x="5806" y="10017"/>
                    <a:pt x="5685" y="10017"/>
                    <a:pt x="5290" y="9987"/>
                  </a:cubicBezTo>
                  <a:cubicBezTo>
                    <a:pt x="5095" y="9987"/>
                    <a:pt x="4969" y="9982"/>
                    <a:pt x="4887" y="9982"/>
                  </a:cubicBezTo>
                  <a:cubicBezTo>
                    <a:pt x="4765" y="9982"/>
                    <a:pt x="4743" y="9993"/>
                    <a:pt x="4743" y="10047"/>
                  </a:cubicBezTo>
                  <a:cubicBezTo>
                    <a:pt x="4715" y="10075"/>
                    <a:pt x="4688" y="10090"/>
                    <a:pt x="4666" y="10090"/>
                  </a:cubicBezTo>
                  <a:cubicBezTo>
                    <a:pt x="4639" y="10090"/>
                    <a:pt x="4621" y="10067"/>
                    <a:pt x="4621" y="10017"/>
                  </a:cubicBezTo>
                  <a:cubicBezTo>
                    <a:pt x="4643" y="9996"/>
                    <a:pt x="4618" y="9974"/>
                    <a:pt x="4602" y="9974"/>
                  </a:cubicBezTo>
                  <a:cubicBezTo>
                    <a:pt x="4596" y="9974"/>
                    <a:pt x="4591" y="9978"/>
                    <a:pt x="4591" y="9987"/>
                  </a:cubicBezTo>
                  <a:cubicBezTo>
                    <a:pt x="4591" y="9987"/>
                    <a:pt x="4469" y="9956"/>
                    <a:pt x="4439" y="9926"/>
                  </a:cubicBezTo>
                  <a:cubicBezTo>
                    <a:pt x="4342" y="9868"/>
                    <a:pt x="4283" y="9847"/>
                    <a:pt x="4252" y="9847"/>
                  </a:cubicBezTo>
                  <a:cubicBezTo>
                    <a:pt x="4234" y="9847"/>
                    <a:pt x="4226" y="9854"/>
                    <a:pt x="4226" y="9865"/>
                  </a:cubicBezTo>
                  <a:cubicBezTo>
                    <a:pt x="4240" y="9906"/>
                    <a:pt x="4241" y="9923"/>
                    <a:pt x="4233" y="9923"/>
                  </a:cubicBezTo>
                  <a:cubicBezTo>
                    <a:pt x="4223" y="9923"/>
                    <a:pt x="4198" y="9898"/>
                    <a:pt x="4165" y="9865"/>
                  </a:cubicBezTo>
                  <a:cubicBezTo>
                    <a:pt x="4143" y="9821"/>
                    <a:pt x="4121" y="9792"/>
                    <a:pt x="4098" y="9792"/>
                  </a:cubicBezTo>
                  <a:cubicBezTo>
                    <a:pt x="4090" y="9792"/>
                    <a:pt x="4082" y="9796"/>
                    <a:pt x="4074" y="9804"/>
                  </a:cubicBezTo>
                  <a:cubicBezTo>
                    <a:pt x="4063" y="9810"/>
                    <a:pt x="4045" y="9812"/>
                    <a:pt x="4022" y="9812"/>
                  </a:cubicBezTo>
                  <a:cubicBezTo>
                    <a:pt x="3916" y="9812"/>
                    <a:pt x="3715" y="9758"/>
                    <a:pt x="3740" y="9683"/>
                  </a:cubicBezTo>
                  <a:lnTo>
                    <a:pt x="3648" y="9652"/>
                  </a:lnTo>
                  <a:cubicBezTo>
                    <a:pt x="3639" y="9661"/>
                    <a:pt x="3625" y="9665"/>
                    <a:pt x="3608" y="9665"/>
                  </a:cubicBezTo>
                  <a:cubicBezTo>
                    <a:pt x="3565" y="9665"/>
                    <a:pt x="3500" y="9643"/>
                    <a:pt x="3436" y="9622"/>
                  </a:cubicBezTo>
                  <a:cubicBezTo>
                    <a:pt x="3344" y="9561"/>
                    <a:pt x="3284" y="9561"/>
                    <a:pt x="3314" y="9500"/>
                  </a:cubicBezTo>
                  <a:cubicBezTo>
                    <a:pt x="3375" y="9500"/>
                    <a:pt x="3314" y="9470"/>
                    <a:pt x="3192" y="9470"/>
                  </a:cubicBezTo>
                  <a:cubicBezTo>
                    <a:pt x="3186" y="9464"/>
                    <a:pt x="3177" y="9461"/>
                    <a:pt x="3166" y="9461"/>
                  </a:cubicBezTo>
                  <a:cubicBezTo>
                    <a:pt x="3137" y="9461"/>
                    <a:pt x="3096" y="9479"/>
                    <a:pt x="3067" y="9479"/>
                  </a:cubicBezTo>
                  <a:cubicBezTo>
                    <a:pt x="3056" y="9479"/>
                    <a:pt x="3047" y="9476"/>
                    <a:pt x="3040" y="9470"/>
                  </a:cubicBezTo>
                  <a:cubicBezTo>
                    <a:pt x="3025" y="9485"/>
                    <a:pt x="3002" y="9493"/>
                    <a:pt x="2976" y="9493"/>
                  </a:cubicBezTo>
                  <a:cubicBezTo>
                    <a:pt x="2949" y="9493"/>
                    <a:pt x="2919" y="9485"/>
                    <a:pt x="2889" y="9470"/>
                  </a:cubicBezTo>
                  <a:lnTo>
                    <a:pt x="2919" y="9440"/>
                  </a:lnTo>
                  <a:lnTo>
                    <a:pt x="2949" y="9379"/>
                  </a:lnTo>
                  <a:cubicBezTo>
                    <a:pt x="2928" y="9357"/>
                    <a:pt x="2891" y="9336"/>
                    <a:pt x="2861" y="9336"/>
                  </a:cubicBezTo>
                  <a:cubicBezTo>
                    <a:pt x="2848" y="9336"/>
                    <a:pt x="2837" y="9339"/>
                    <a:pt x="2828" y="9348"/>
                  </a:cubicBezTo>
                  <a:cubicBezTo>
                    <a:pt x="2828" y="9288"/>
                    <a:pt x="2767" y="9257"/>
                    <a:pt x="2676" y="9196"/>
                  </a:cubicBezTo>
                  <a:cubicBezTo>
                    <a:pt x="2585" y="9166"/>
                    <a:pt x="2524" y="9075"/>
                    <a:pt x="2433" y="9075"/>
                  </a:cubicBezTo>
                  <a:cubicBezTo>
                    <a:pt x="2433" y="8991"/>
                    <a:pt x="2225" y="8828"/>
                    <a:pt x="2121" y="8828"/>
                  </a:cubicBezTo>
                  <a:cubicBezTo>
                    <a:pt x="2113" y="8828"/>
                    <a:pt x="2105" y="8829"/>
                    <a:pt x="2098" y="8832"/>
                  </a:cubicBezTo>
                  <a:cubicBezTo>
                    <a:pt x="2098" y="8837"/>
                    <a:pt x="2096" y="8840"/>
                    <a:pt x="2093" y="8840"/>
                  </a:cubicBezTo>
                  <a:cubicBezTo>
                    <a:pt x="2078" y="8840"/>
                    <a:pt x="2037" y="8790"/>
                    <a:pt x="2037" y="8740"/>
                  </a:cubicBezTo>
                  <a:cubicBezTo>
                    <a:pt x="2007" y="8680"/>
                    <a:pt x="2007" y="8680"/>
                    <a:pt x="1946" y="8680"/>
                  </a:cubicBezTo>
                  <a:cubicBezTo>
                    <a:pt x="1885" y="8680"/>
                    <a:pt x="1885" y="8589"/>
                    <a:pt x="1855" y="8528"/>
                  </a:cubicBezTo>
                  <a:cubicBezTo>
                    <a:pt x="1885" y="8437"/>
                    <a:pt x="1855" y="8406"/>
                    <a:pt x="1794" y="8376"/>
                  </a:cubicBezTo>
                  <a:cubicBezTo>
                    <a:pt x="1703" y="8345"/>
                    <a:pt x="1612" y="8254"/>
                    <a:pt x="1581" y="8224"/>
                  </a:cubicBezTo>
                  <a:cubicBezTo>
                    <a:pt x="1517" y="8181"/>
                    <a:pt x="1483" y="8138"/>
                    <a:pt x="1468" y="8138"/>
                  </a:cubicBezTo>
                  <a:cubicBezTo>
                    <a:pt x="1463" y="8138"/>
                    <a:pt x="1460" y="8145"/>
                    <a:pt x="1460" y="8163"/>
                  </a:cubicBezTo>
                  <a:cubicBezTo>
                    <a:pt x="1430" y="8193"/>
                    <a:pt x="1369" y="8193"/>
                    <a:pt x="1369" y="8193"/>
                  </a:cubicBezTo>
                  <a:cubicBezTo>
                    <a:pt x="1311" y="8136"/>
                    <a:pt x="1302" y="8114"/>
                    <a:pt x="1311" y="8114"/>
                  </a:cubicBezTo>
                  <a:cubicBezTo>
                    <a:pt x="1316" y="8114"/>
                    <a:pt x="1327" y="8121"/>
                    <a:pt x="1338" y="8133"/>
                  </a:cubicBezTo>
                  <a:cubicBezTo>
                    <a:pt x="1373" y="8156"/>
                    <a:pt x="1390" y="8166"/>
                    <a:pt x="1398" y="8166"/>
                  </a:cubicBezTo>
                  <a:cubicBezTo>
                    <a:pt x="1411" y="8166"/>
                    <a:pt x="1399" y="8140"/>
                    <a:pt x="1399" y="8102"/>
                  </a:cubicBezTo>
                  <a:cubicBezTo>
                    <a:pt x="1399" y="8011"/>
                    <a:pt x="1338" y="7950"/>
                    <a:pt x="1308" y="7889"/>
                  </a:cubicBezTo>
                  <a:cubicBezTo>
                    <a:pt x="1278" y="7859"/>
                    <a:pt x="1217" y="7768"/>
                    <a:pt x="1186" y="7707"/>
                  </a:cubicBezTo>
                  <a:cubicBezTo>
                    <a:pt x="1156" y="7555"/>
                    <a:pt x="1126" y="7525"/>
                    <a:pt x="1095" y="7525"/>
                  </a:cubicBezTo>
                  <a:lnTo>
                    <a:pt x="1065" y="7555"/>
                  </a:lnTo>
                  <a:cubicBezTo>
                    <a:pt x="1095" y="7464"/>
                    <a:pt x="852" y="6947"/>
                    <a:pt x="761" y="6917"/>
                  </a:cubicBezTo>
                  <a:lnTo>
                    <a:pt x="822" y="6886"/>
                  </a:lnTo>
                  <a:cubicBezTo>
                    <a:pt x="852" y="6886"/>
                    <a:pt x="822" y="6826"/>
                    <a:pt x="791" y="6734"/>
                  </a:cubicBezTo>
                  <a:cubicBezTo>
                    <a:pt x="761" y="6704"/>
                    <a:pt x="700" y="6491"/>
                    <a:pt x="639" y="6339"/>
                  </a:cubicBezTo>
                  <a:cubicBezTo>
                    <a:pt x="578" y="6126"/>
                    <a:pt x="578" y="5974"/>
                    <a:pt x="548" y="5974"/>
                  </a:cubicBezTo>
                  <a:cubicBezTo>
                    <a:pt x="548" y="5914"/>
                    <a:pt x="548" y="5914"/>
                    <a:pt x="578" y="5914"/>
                  </a:cubicBezTo>
                  <a:cubicBezTo>
                    <a:pt x="587" y="5932"/>
                    <a:pt x="594" y="5939"/>
                    <a:pt x="598" y="5939"/>
                  </a:cubicBezTo>
                  <a:cubicBezTo>
                    <a:pt x="609" y="5939"/>
                    <a:pt x="609" y="5896"/>
                    <a:pt x="609" y="5853"/>
                  </a:cubicBezTo>
                  <a:cubicBezTo>
                    <a:pt x="609" y="5823"/>
                    <a:pt x="548" y="5823"/>
                    <a:pt x="518" y="5823"/>
                  </a:cubicBezTo>
                  <a:cubicBezTo>
                    <a:pt x="487" y="5823"/>
                    <a:pt x="457" y="5762"/>
                    <a:pt x="487" y="5671"/>
                  </a:cubicBezTo>
                  <a:cubicBezTo>
                    <a:pt x="547" y="5552"/>
                    <a:pt x="519" y="5346"/>
                    <a:pt x="489" y="5252"/>
                  </a:cubicBezTo>
                  <a:lnTo>
                    <a:pt x="489" y="5252"/>
                  </a:lnTo>
                  <a:cubicBezTo>
                    <a:pt x="488" y="5262"/>
                    <a:pt x="487" y="5270"/>
                    <a:pt x="487" y="5275"/>
                  </a:cubicBezTo>
                  <a:cubicBezTo>
                    <a:pt x="478" y="5294"/>
                    <a:pt x="468" y="5301"/>
                    <a:pt x="460" y="5301"/>
                  </a:cubicBezTo>
                  <a:cubicBezTo>
                    <a:pt x="441" y="5301"/>
                    <a:pt x="426" y="5266"/>
                    <a:pt x="426" y="5245"/>
                  </a:cubicBezTo>
                  <a:cubicBezTo>
                    <a:pt x="426" y="5123"/>
                    <a:pt x="426" y="5123"/>
                    <a:pt x="457" y="5123"/>
                  </a:cubicBezTo>
                  <a:cubicBezTo>
                    <a:pt x="477" y="5123"/>
                    <a:pt x="487" y="5137"/>
                    <a:pt x="492" y="5157"/>
                  </a:cubicBezTo>
                  <a:lnTo>
                    <a:pt x="492" y="5157"/>
                  </a:lnTo>
                  <a:cubicBezTo>
                    <a:pt x="496" y="5137"/>
                    <a:pt x="504" y="5123"/>
                    <a:pt x="518" y="5123"/>
                  </a:cubicBezTo>
                  <a:cubicBezTo>
                    <a:pt x="578" y="5063"/>
                    <a:pt x="609" y="4971"/>
                    <a:pt x="548" y="4850"/>
                  </a:cubicBezTo>
                  <a:cubicBezTo>
                    <a:pt x="548" y="4819"/>
                    <a:pt x="548" y="4819"/>
                    <a:pt x="578" y="4819"/>
                  </a:cubicBezTo>
                  <a:cubicBezTo>
                    <a:pt x="639" y="4759"/>
                    <a:pt x="670" y="4759"/>
                    <a:pt x="609" y="4698"/>
                  </a:cubicBezTo>
                  <a:cubicBezTo>
                    <a:pt x="578" y="4607"/>
                    <a:pt x="609" y="4455"/>
                    <a:pt x="670" y="4333"/>
                  </a:cubicBezTo>
                  <a:cubicBezTo>
                    <a:pt x="670" y="4303"/>
                    <a:pt x="670" y="4242"/>
                    <a:pt x="639" y="4242"/>
                  </a:cubicBezTo>
                  <a:cubicBezTo>
                    <a:pt x="631" y="4242"/>
                    <a:pt x="623" y="4240"/>
                    <a:pt x="616" y="4237"/>
                  </a:cubicBezTo>
                  <a:lnTo>
                    <a:pt x="616" y="4237"/>
                  </a:lnTo>
                  <a:cubicBezTo>
                    <a:pt x="700" y="4181"/>
                    <a:pt x="698" y="4180"/>
                    <a:pt x="639" y="4120"/>
                  </a:cubicBezTo>
                  <a:cubicBezTo>
                    <a:pt x="578" y="4120"/>
                    <a:pt x="609" y="4060"/>
                    <a:pt x="639" y="4060"/>
                  </a:cubicBezTo>
                  <a:cubicBezTo>
                    <a:pt x="700" y="4029"/>
                    <a:pt x="700" y="3968"/>
                    <a:pt x="700" y="3968"/>
                  </a:cubicBezTo>
                  <a:cubicBezTo>
                    <a:pt x="700" y="3938"/>
                    <a:pt x="761" y="3664"/>
                    <a:pt x="852" y="3421"/>
                  </a:cubicBezTo>
                  <a:cubicBezTo>
                    <a:pt x="1034" y="3026"/>
                    <a:pt x="1126" y="2905"/>
                    <a:pt x="1095" y="2874"/>
                  </a:cubicBezTo>
                  <a:cubicBezTo>
                    <a:pt x="1095" y="2813"/>
                    <a:pt x="1095" y="2813"/>
                    <a:pt x="1156" y="2783"/>
                  </a:cubicBezTo>
                  <a:cubicBezTo>
                    <a:pt x="1217" y="2753"/>
                    <a:pt x="1247" y="2722"/>
                    <a:pt x="1278" y="2661"/>
                  </a:cubicBezTo>
                  <a:cubicBezTo>
                    <a:pt x="1302" y="2637"/>
                    <a:pt x="1327" y="2592"/>
                    <a:pt x="1351" y="2592"/>
                  </a:cubicBezTo>
                  <a:cubicBezTo>
                    <a:pt x="1357" y="2592"/>
                    <a:pt x="1363" y="2595"/>
                    <a:pt x="1369" y="2601"/>
                  </a:cubicBezTo>
                  <a:cubicBezTo>
                    <a:pt x="1369" y="2540"/>
                    <a:pt x="1369" y="2540"/>
                    <a:pt x="1399" y="2479"/>
                  </a:cubicBezTo>
                  <a:cubicBezTo>
                    <a:pt x="1407" y="2487"/>
                    <a:pt x="1415" y="2491"/>
                    <a:pt x="1423" y="2491"/>
                  </a:cubicBezTo>
                  <a:cubicBezTo>
                    <a:pt x="1444" y="2491"/>
                    <a:pt x="1460" y="2463"/>
                    <a:pt x="1460" y="2418"/>
                  </a:cubicBezTo>
                  <a:cubicBezTo>
                    <a:pt x="1441" y="2360"/>
                    <a:pt x="1434" y="2339"/>
                    <a:pt x="1446" y="2339"/>
                  </a:cubicBezTo>
                  <a:cubicBezTo>
                    <a:pt x="1454" y="2339"/>
                    <a:pt x="1468" y="2346"/>
                    <a:pt x="1490" y="2357"/>
                  </a:cubicBezTo>
                  <a:cubicBezTo>
                    <a:pt x="1495" y="2362"/>
                    <a:pt x="1501" y="2364"/>
                    <a:pt x="1508" y="2364"/>
                  </a:cubicBezTo>
                  <a:cubicBezTo>
                    <a:pt x="1552" y="2364"/>
                    <a:pt x="1634" y="2297"/>
                    <a:pt x="1581" y="2297"/>
                  </a:cubicBezTo>
                  <a:cubicBezTo>
                    <a:pt x="1551" y="2266"/>
                    <a:pt x="1612" y="2205"/>
                    <a:pt x="1642" y="2145"/>
                  </a:cubicBezTo>
                  <a:cubicBezTo>
                    <a:pt x="1665" y="2100"/>
                    <a:pt x="1687" y="2072"/>
                    <a:pt x="1709" y="2072"/>
                  </a:cubicBezTo>
                  <a:cubicBezTo>
                    <a:pt x="1717" y="2072"/>
                    <a:pt x="1725" y="2076"/>
                    <a:pt x="1733" y="2084"/>
                  </a:cubicBezTo>
                  <a:cubicBezTo>
                    <a:pt x="1794" y="2053"/>
                    <a:pt x="1946" y="1841"/>
                    <a:pt x="1977" y="1780"/>
                  </a:cubicBezTo>
                  <a:cubicBezTo>
                    <a:pt x="1955" y="1758"/>
                    <a:pt x="1964" y="1737"/>
                    <a:pt x="1982" y="1737"/>
                  </a:cubicBezTo>
                  <a:cubicBezTo>
                    <a:pt x="1989" y="1737"/>
                    <a:pt x="1998" y="1741"/>
                    <a:pt x="2007" y="1750"/>
                  </a:cubicBezTo>
                  <a:cubicBezTo>
                    <a:pt x="2016" y="1758"/>
                    <a:pt x="2025" y="1762"/>
                    <a:pt x="2034" y="1762"/>
                  </a:cubicBezTo>
                  <a:cubicBezTo>
                    <a:pt x="2055" y="1762"/>
                    <a:pt x="2077" y="1741"/>
                    <a:pt x="2098" y="1719"/>
                  </a:cubicBezTo>
                  <a:cubicBezTo>
                    <a:pt x="2111" y="1693"/>
                    <a:pt x="2124" y="1684"/>
                    <a:pt x="2137" y="1684"/>
                  </a:cubicBezTo>
                  <a:cubicBezTo>
                    <a:pt x="2154" y="1684"/>
                    <a:pt x="2172" y="1702"/>
                    <a:pt x="2189" y="1719"/>
                  </a:cubicBezTo>
                  <a:cubicBezTo>
                    <a:pt x="2179" y="1741"/>
                    <a:pt x="2175" y="1751"/>
                    <a:pt x="2180" y="1751"/>
                  </a:cubicBezTo>
                  <a:cubicBezTo>
                    <a:pt x="2188" y="1751"/>
                    <a:pt x="2222" y="1717"/>
                    <a:pt x="2281" y="1658"/>
                  </a:cubicBezTo>
                  <a:cubicBezTo>
                    <a:pt x="2281" y="1598"/>
                    <a:pt x="2463" y="1476"/>
                    <a:pt x="2585" y="1385"/>
                  </a:cubicBezTo>
                  <a:cubicBezTo>
                    <a:pt x="2828" y="1233"/>
                    <a:pt x="2858" y="1172"/>
                    <a:pt x="2889" y="1050"/>
                  </a:cubicBezTo>
                  <a:lnTo>
                    <a:pt x="2919" y="959"/>
                  </a:lnTo>
                  <a:lnTo>
                    <a:pt x="2949" y="1020"/>
                  </a:lnTo>
                  <a:cubicBezTo>
                    <a:pt x="2949" y="1081"/>
                    <a:pt x="3040" y="1111"/>
                    <a:pt x="3040" y="1111"/>
                  </a:cubicBezTo>
                  <a:cubicBezTo>
                    <a:pt x="3101" y="1081"/>
                    <a:pt x="3071" y="1050"/>
                    <a:pt x="3071" y="1020"/>
                  </a:cubicBezTo>
                  <a:cubicBezTo>
                    <a:pt x="3040" y="990"/>
                    <a:pt x="3101" y="959"/>
                    <a:pt x="3192" y="959"/>
                  </a:cubicBezTo>
                  <a:cubicBezTo>
                    <a:pt x="3314" y="929"/>
                    <a:pt x="3375" y="929"/>
                    <a:pt x="3405" y="868"/>
                  </a:cubicBezTo>
                  <a:cubicBezTo>
                    <a:pt x="3436" y="838"/>
                    <a:pt x="3496" y="838"/>
                    <a:pt x="3557" y="838"/>
                  </a:cubicBezTo>
                  <a:cubicBezTo>
                    <a:pt x="3618" y="838"/>
                    <a:pt x="3618" y="838"/>
                    <a:pt x="3588" y="777"/>
                  </a:cubicBezTo>
                  <a:cubicBezTo>
                    <a:pt x="3588" y="746"/>
                    <a:pt x="3648" y="746"/>
                    <a:pt x="3709" y="746"/>
                  </a:cubicBezTo>
                  <a:cubicBezTo>
                    <a:pt x="3728" y="765"/>
                    <a:pt x="3756" y="772"/>
                    <a:pt x="3785" y="772"/>
                  </a:cubicBezTo>
                  <a:cubicBezTo>
                    <a:pt x="3850" y="772"/>
                    <a:pt x="3922" y="737"/>
                    <a:pt x="3922" y="716"/>
                  </a:cubicBezTo>
                  <a:cubicBezTo>
                    <a:pt x="3892" y="686"/>
                    <a:pt x="3952" y="686"/>
                    <a:pt x="4013" y="655"/>
                  </a:cubicBezTo>
                  <a:cubicBezTo>
                    <a:pt x="4074" y="655"/>
                    <a:pt x="4104" y="625"/>
                    <a:pt x="4165" y="594"/>
                  </a:cubicBezTo>
                  <a:cubicBezTo>
                    <a:pt x="4196" y="564"/>
                    <a:pt x="4256" y="564"/>
                    <a:pt x="4256" y="564"/>
                  </a:cubicBezTo>
                  <a:cubicBezTo>
                    <a:pt x="4268" y="558"/>
                    <a:pt x="4275" y="556"/>
                    <a:pt x="4279" y="556"/>
                  </a:cubicBezTo>
                  <a:cubicBezTo>
                    <a:pt x="4295" y="556"/>
                    <a:pt x="4251" y="600"/>
                    <a:pt x="4226" y="625"/>
                  </a:cubicBezTo>
                  <a:lnTo>
                    <a:pt x="4287" y="625"/>
                  </a:lnTo>
                  <a:cubicBezTo>
                    <a:pt x="4378" y="625"/>
                    <a:pt x="4439" y="625"/>
                    <a:pt x="4469" y="564"/>
                  </a:cubicBezTo>
                  <a:cubicBezTo>
                    <a:pt x="4499" y="518"/>
                    <a:pt x="4515" y="496"/>
                    <a:pt x="4522" y="496"/>
                  </a:cubicBezTo>
                  <a:cubicBezTo>
                    <a:pt x="4530" y="496"/>
                    <a:pt x="4530" y="518"/>
                    <a:pt x="4530" y="564"/>
                  </a:cubicBezTo>
                  <a:cubicBezTo>
                    <a:pt x="4530" y="586"/>
                    <a:pt x="4560" y="607"/>
                    <a:pt x="4600" y="607"/>
                  </a:cubicBezTo>
                  <a:cubicBezTo>
                    <a:pt x="4616" y="607"/>
                    <a:pt x="4634" y="603"/>
                    <a:pt x="4651" y="594"/>
                  </a:cubicBezTo>
                  <a:cubicBezTo>
                    <a:pt x="4667" y="549"/>
                    <a:pt x="4689" y="534"/>
                    <a:pt x="4708" y="534"/>
                  </a:cubicBezTo>
                  <a:cubicBezTo>
                    <a:pt x="4727" y="534"/>
                    <a:pt x="4743" y="549"/>
                    <a:pt x="4743" y="564"/>
                  </a:cubicBezTo>
                  <a:cubicBezTo>
                    <a:pt x="4727" y="610"/>
                    <a:pt x="4720" y="632"/>
                    <a:pt x="4743" y="632"/>
                  </a:cubicBezTo>
                  <a:cubicBezTo>
                    <a:pt x="4765" y="632"/>
                    <a:pt x="4819" y="610"/>
                    <a:pt x="4925" y="564"/>
                  </a:cubicBezTo>
                  <a:cubicBezTo>
                    <a:pt x="5016" y="564"/>
                    <a:pt x="5229" y="503"/>
                    <a:pt x="5381" y="503"/>
                  </a:cubicBezTo>
                  <a:cubicBezTo>
                    <a:pt x="5594" y="503"/>
                    <a:pt x="5715" y="503"/>
                    <a:pt x="5746" y="534"/>
                  </a:cubicBezTo>
                  <a:cubicBezTo>
                    <a:pt x="5746" y="546"/>
                    <a:pt x="5747" y="556"/>
                    <a:pt x="5748" y="565"/>
                  </a:cubicBezTo>
                  <a:lnTo>
                    <a:pt x="5748" y="565"/>
                  </a:lnTo>
                  <a:cubicBezTo>
                    <a:pt x="5762" y="503"/>
                    <a:pt x="5825" y="503"/>
                    <a:pt x="5958" y="503"/>
                  </a:cubicBezTo>
                  <a:cubicBezTo>
                    <a:pt x="6003" y="512"/>
                    <a:pt x="6045" y="516"/>
                    <a:pt x="6083" y="516"/>
                  </a:cubicBezTo>
                  <a:cubicBezTo>
                    <a:pt x="6176" y="516"/>
                    <a:pt x="6250" y="494"/>
                    <a:pt x="6293" y="473"/>
                  </a:cubicBezTo>
                  <a:lnTo>
                    <a:pt x="6171" y="473"/>
                  </a:lnTo>
                  <a:cubicBezTo>
                    <a:pt x="6171" y="423"/>
                    <a:pt x="6190" y="400"/>
                    <a:pt x="6221" y="400"/>
                  </a:cubicBezTo>
                  <a:cubicBezTo>
                    <a:pt x="6247" y="400"/>
                    <a:pt x="6282" y="415"/>
                    <a:pt x="6323" y="442"/>
                  </a:cubicBezTo>
                  <a:cubicBezTo>
                    <a:pt x="6384" y="442"/>
                    <a:pt x="6384" y="473"/>
                    <a:pt x="6384" y="503"/>
                  </a:cubicBezTo>
                  <a:cubicBezTo>
                    <a:pt x="6384" y="534"/>
                    <a:pt x="6445" y="594"/>
                    <a:pt x="6475" y="594"/>
                  </a:cubicBezTo>
                  <a:cubicBezTo>
                    <a:pt x="6536" y="594"/>
                    <a:pt x="6597" y="594"/>
                    <a:pt x="6536" y="564"/>
                  </a:cubicBezTo>
                  <a:cubicBezTo>
                    <a:pt x="6536" y="503"/>
                    <a:pt x="6536" y="503"/>
                    <a:pt x="6597" y="503"/>
                  </a:cubicBezTo>
                  <a:cubicBezTo>
                    <a:pt x="6658" y="503"/>
                    <a:pt x="6688" y="503"/>
                    <a:pt x="6749" y="473"/>
                  </a:cubicBezTo>
                  <a:cubicBezTo>
                    <a:pt x="6749" y="442"/>
                    <a:pt x="6810" y="442"/>
                    <a:pt x="6870" y="442"/>
                  </a:cubicBezTo>
                  <a:cubicBezTo>
                    <a:pt x="6901" y="473"/>
                    <a:pt x="7022" y="473"/>
                    <a:pt x="7022" y="473"/>
                  </a:cubicBezTo>
                  <a:lnTo>
                    <a:pt x="7022" y="503"/>
                  </a:lnTo>
                  <a:cubicBezTo>
                    <a:pt x="7022" y="564"/>
                    <a:pt x="7083" y="594"/>
                    <a:pt x="7083" y="594"/>
                  </a:cubicBezTo>
                  <a:cubicBezTo>
                    <a:pt x="7114" y="594"/>
                    <a:pt x="7114" y="564"/>
                    <a:pt x="7114" y="564"/>
                  </a:cubicBezTo>
                  <a:cubicBezTo>
                    <a:pt x="7114" y="534"/>
                    <a:pt x="7433" y="526"/>
                    <a:pt x="7771" y="526"/>
                  </a:cubicBezTo>
                  <a:cubicBezTo>
                    <a:pt x="8109" y="526"/>
                    <a:pt x="8466" y="534"/>
                    <a:pt x="8542" y="534"/>
                  </a:cubicBezTo>
                  <a:cubicBezTo>
                    <a:pt x="8588" y="549"/>
                    <a:pt x="8656" y="556"/>
                    <a:pt x="8705" y="556"/>
                  </a:cubicBezTo>
                  <a:cubicBezTo>
                    <a:pt x="8755" y="556"/>
                    <a:pt x="8785" y="549"/>
                    <a:pt x="8755" y="534"/>
                  </a:cubicBezTo>
                  <a:cubicBezTo>
                    <a:pt x="8755" y="498"/>
                    <a:pt x="8838" y="483"/>
                    <a:pt x="8975" y="483"/>
                  </a:cubicBezTo>
                  <a:cubicBezTo>
                    <a:pt x="9071" y="483"/>
                    <a:pt x="9194" y="491"/>
                    <a:pt x="9332" y="503"/>
                  </a:cubicBezTo>
                  <a:cubicBezTo>
                    <a:pt x="9697" y="503"/>
                    <a:pt x="9971" y="503"/>
                    <a:pt x="9971" y="473"/>
                  </a:cubicBezTo>
                  <a:lnTo>
                    <a:pt x="10123" y="473"/>
                  </a:lnTo>
                  <a:cubicBezTo>
                    <a:pt x="10214" y="473"/>
                    <a:pt x="10335" y="412"/>
                    <a:pt x="10366" y="412"/>
                  </a:cubicBezTo>
                  <a:cubicBezTo>
                    <a:pt x="10396" y="397"/>
                    <a:pt x="10427" y="389"/>
                    <a:pt x="10442" y="389"/>
                  </a:cubicBezTo>
                  <a:cubicBezTo>
                    <a:pt x="10457" y="389"/>
                    <a:pt x="10457" y="397"/>
                    <a:pt x="10427" y="412"/>
                  </a:cubicBezTo>
                  <a:cubicBezTo>
                    <a:pt x="10427" y="473"/>
                    <a:pt x="10427" y="503"/>
                    <a:pt x="10487" y="503"/>
                  </a:cubicBezTo>
                  <a:cubicBezTo>
                    <a:pt x="10579" y="503"/>
                    <a:pt x="10579" y="473"/>
                    <a:pt x="10579" y="412"/>
                  </a:cubicBezTo>
                  <a:cubicBezTo>
                    <a:pt x="10579" y="382"/>
                    <a:pt x="10639" y="382"/>
                    <a:pt x="10639" y="382"/>
                  </a:cubicBezTo>
                  <a:cubicBezTo>
                    <a:pt x="10700" y="382"/>
                    <a:pt x="10700" y="382"/>
                    <a:pt x="10700" y="412"/>
                  </a:cubicBezTo>
                  <a:lnTo>
                    <a:pt x="10700" y="503"/>
                  </a:lnTo>
                  <a:lnTo>
                    <a:pt x="10761" y="503"/>
                  </a:lnTo>
                  <a:cubicBezTo>
                    <a:pt x="10761" y="473"/>
                    <a:pt x="10791" y="473"/>
                    <a:pt x="10791" y="473"/>
                  </a:cubicBezTo>
                  <a:cubicBezTo>
                    <a:pt x="10852" y="473"/>
                    <a:pt x="10852" y="473"/>
                    <a:pt x="10852" y="534"/>
                  </a:cubicBezTo>
                  <a:cubicBezTo>
                    <a:pt x="10852" y="579"/>
                    <a:pt x="10867" y="602"/>
                    <a:pt x="10890" y="602"/>
                  </a:cubicBezTo>
                  <a:cubicBezTo>
                    <a:pt x="10913" y="602"/>
                    <a:pt x="10943" y="579"/>
                    <a:pt x="10974" y="534"/>
                  </a:cubicBezTo>
                  <a:lnTo>
                    <a:pt x="11065" y="503"/>
                  </a:lnTo>
                  <a:cubicBezTo>
                    <a:pt x="11084" y="532"/>
                    <a:pt x="11107" y="543"/>
                    <a:pt x="11130" y="543"/>
                  </a:cubicBezTo>
                  <a:cubicBezTo>
                    <a:pt x="11180" y="543"/>
                    <a:pt x="11236" y="494"/>
                    <a:pt x="11278" y="473"/>
                  </a:cubicBezTo>
                  <a:cubicBezTo>
                    <a:pt x="11308" y="503"/>
                    <a:pt x="11331" y="518"/>
                    <a:pt x="11354" y="518"/>
                  </a:cubicBezTo>
                  <a:cubicBezTo>
                    <a:pt x="11377" y="518"/>
                    <a:pt x="11399" y="503"/>
                    <a:pt x="11430" y="473"/>
                  </a:cubicBezTo>
                  <a:cubicBezTo>
                    <a:pt x="11430" y="458"/>
                    <a:pt x="11445" y="450"/>
                    <a:pt x="11468" y="450"/>
                  </a:cubicBezTo>
                  <a:cubicBezTo>
                    <a:pt x="11490" y="450"/>
                    <a:pt x="11521" y="458"/>
                    <a:pt x="11551" y="473"/>
                  </a:cubicBezTo>
                  <a:cubicBezTo>
                    <a:pt x="11582" y="503"/>
                    <a:pt x="11642" y="503"/>
                    <a:pt x="11734" y="503"/>
                  </a:cubicBezTo>
                  <a:cubicBezTo>
                    <a:pt x="11794" y="473"/>
                    <a:pt x="12159" y="473"/>
                    <a:pt x="12585" y="473"/>
                  </a:cubicBezTo>
                  <a:cubicBezTo>
                    <a:pt x="13071" y="473"/>
                    <a:pt x="13375" y="473"/>
                    <a:pt x="13375" y="442"/>
                  </a:cubicBezTo>
                  <a:cubicBezTo>
                    <a:pt x="13436" y="442"/>
                    <a:pt x="13436" y="442"/>
                    <a:pt x="13466" y="473"/>
                  </a:cubicBezTo>
                  <a:cubicBezTo>
                    <a:pt x="13466" y="500"/>
                    <a:pt x="13478" y="515"/>
                    <a:pt x="13498" y="515"/>
                  </a:cubicBezTo>
                  <a:cubicBezTo>
                    <a:pt x="13521" y="515"/>
                    <a:pt x="13554" y="493"/>
                    <a:pt x="13588" y="442"/>
                  </a:cubicBezTo>
                  <a:cubicBezTo>
                    <a:pt x="13625" y="424"/>
                    <a:pt x="13639" y="394"/>
                    <a:pt x="13645" y="394"/>
                  </a:cubicBezTo>
                  <a:cubicBezTo>
                    <a:pt x="13649" y="394"/>
                    <a:pt x="13649" y="407"/>
                    <a:pt x="13649" y="442"/>
                  </a:cubicBezTo>
                  <a:cubicBezTo>
                    <a:pt x="13649" y="473"/>
                    <a:pt x="13740" y="473"/>
                    <a:pt x="13953" y="473"/>
                  </a:cubicBezTo>
                  <a:cubicBezTo>
                    <a:pt x="14105" y="473"/>
                    <a:pt x="14317" y="473"/>
                    <a:pt x="14317" y="442"/>
                  </a:cubicBezTo>
                  <a:cubicBezTo>
                    <a:pt x="14378" y="427"/>
                    <a:pt x="14408" y="420"/>
                    <a:pt x="14416" y="420"/>
                  </a:cubicBezTo>
                  <a:cubicBezTo>
                    <a:pt x="14424" y="420"/>
                    <a:pt x="14408" y="427"/>
                    <a:pt x="14378" y="442"/>
                  </a:cubicBezTo>
                  <a:cubicBezTo>
                    <a:pt x="14343" y="495"/>
                    <a:pt x="14420" y="528"/>
                    <a:pt x="14521" y="528"/>
                  </a:cubicBezTo>
                  <a:cubicBezTo>
                    <a:pt x="14594" y="528"/>
                    <a:pt x="14679" y="511"/>
                    <a:pt x="14743" y="473"/>
                  </a:cubicBezTo>
                  <a:cubicBezTo>
                    <a:pt x="14804" y="473"/>
                    <a:pt x="14864" y="473"/>
                    <a:pt x="14864" y="534"/>
                  </a:cubicBezTo>
                  <a:cubicBezTo>
                    <a:pt x="14895" y="534"/>
                    <a:pt x="14956" y="534"/>
                    <a:pt x="15108" y="473"/>
                  </a:cubicBezTo>
                  <a:cubicBezTo>
                    <a:pt x="15168" y="473"/>
                    <a:pt x="15381" y="473"/>
                    <a:pt x="15472" y="503"/>
                  </a:cubicBezTo>
                  <a:cubicBezTo>
                    <a:pt x="15594" y="503"/>
                    <a:pt x="15685" y="442"/>
                    <a:pt x="15685" y="442"/>
                  </a:cubicBezTo>
                  <a:lnTo>
                    <a:pt x="15746" y="442"/>
                  </a:lnTo>
                  <a:cubicBezTo>
                    <a:pt x="15746" y="503"/>
                    <a:pt x="16019" y="503"/>
                    <a:pt x="16384" y="503"/>
                  </a:cubicBezTo>
                  <a:cubicBezTo>
                    <a:pt x="16749" y="503"/>
                    <a:pt x="17053" y="503"/>
                    <a:pt x="17114" y="534"/>
                  </a:cubicBezTo>
                  <a:cubicBezTo>
                    <a:pt x="17114" y="534"/>
                    <a:pt x="17174" y="534"/>
                    <a:pt x="17205" y="503"/>
                  </a:cubicBezTo>
                  <a:cubicBezTo>
                    <a:pt x="17238" y="453"/>
                    <a:pt x="17272" y="431"/>
                    <a:pt x="17305" y="431"/>
                  </a:cubicBezTo>
                  <a:cubicBezTo>
                    <a:pt x="17333" y="431"/>
                    <a:pt x="17360" y="446"/>
                    <a:pt x="17387" y="473"/>
                  </a:cubicBezTo>
                  <a:cubicBezTo>
                    <a:pt x="17402" y="503"/>
                    <a:pt x="17463" y="518"/>
                    <a:pt x="17528" y="518"/>
                  </a:cubicBezTo>
                  <a:cubicBezTo>
                    <a:pt x="17592" y="518"/>
                    <a:pt x="17661" y="503"/>
                    <a:pt x="17691" y="473"/>
                  </a:cubicBezTo>
                  <a:lnTo>
                    <a:pt x="17691" y="503"/>
                  </a:lnTo>
                  <a:cubicBezTo>
                    <a:pt x="17714" y="527"/>
                    <a:pt x="17751" y="536"/>
                    <a:pt x="17791" y="536"/>
                  </a:cubicBezTo>
                  <a:cubicBezTo>
                    <a:pt x="17855" y="536"/>
                    <a:pt x="17927" y="510"/>
                    <a:pt x="17965" y="473"/>
                  </a:cubicBezTo>
                  <a:cubicBezTo>
                    <a:pt x="17986" y="494"/>
                    <a:pt x="18023" y="516"/>
                    <a:pt x="18064" y="516"/>
                  </a:cubicBezTo>
                  <a:cubicBezTo>
                    <a:pt x="18081" y="516"/>
                    <a:pt x="18099" y="512"/>
                    <a:pt x="18117" y="503"/>
                  </a:cubicBezTo>
                  <a:cubicBezTo>
                    <a:pt x="18147" y="503"/>
                    <a:pt x="18147" y="503"/>
                    <a:pt x="18147" y="594"/>
                  </a:cubicBezTo>
                  <a:cubicBezTo>
                    <a:pt x="18147" y="625"/>
                    <a:pt x="18147" y="655"/>
                    <a:pt x="18208" y="655"/>
                  </a:cubicBezTo>
                  <a:cubicBezTo>
                    <a:pt x="18269" y="655"/>
                    <a:pt x="18269" y="625"/>
                    <a:pt x="18269" y="594"/>
                  </a:cubicBezTo>
                  <a:lnTo>
                    <a:pt x="18360" y="594"/>
                  </a:lnTo>
                  <a:cubicBezTo>
                    <a:pt x="18360" y="594"/>
                    <a:pt x="18421" y="594"/>
                    <a:pt x="18421" y="534"/>
                  </a:cubicBezTo>
                  <a:cubicBezTo>
                    <a:pt x="18421" y="503"/>
                    <a:pt x="18482" y="503"/>
                    <a:pt x="18542" y="503"/>
                  </a:cubicBezTo>
                  <a:cubicBezTo>
                    <a:pt x="18542" y="512"/>
                    <a:pt x="18545" y="516"/>
                    <a:pt x="18548" y="516"/>
                  </a:cubicBezTo>
                  <a:cubicBezTo>
                    <a:pt x="18555" y="516"/>
                    <a:pt x="18564" y="494"/>
                    <a:pt x="18542" y="473"/>
                  </a:cubicBezTo>
                  <a:cubicBezTo>
                    <a:pt x="18542" y="442"/>
                    <a:pt x="18542" y="382"/>
                    <a:pt x="18573" y="382"/>
                  </a:cubicBezTo>
                  <a:lnTo>
                    <a:pt x="18573" y="321"/>
                  </a:lnTo>
                  <a:cubicBezTo>
                    <a:pt x="18573" y="230"/>
                    <a:pt x="18573" y="199"/>
                    <a:pt x="18482" y="139"/>
                  </a:cubicBezTo>
                  <a:cubicBezTo>
                    <a:pt x="18359" y="121"/>
                    <a:pt x="18256" y="103"/>
                    <a:pt x="18191" y="103"/>
                  </a:cubicBezTo>
                  <a:cubicBezTo>
                    <a:pt x="18144" y="103"/>
                    <a:pt x="18117" y="113"/>
                    <a:pt x="18117" y="139"/>
                  </a:cubicBezTo>
                  <a:cubicBezTo>
                    <a:pt x="18117" y="139"/>
                    <a:pt x="18056" y="199"/>
                    <a:pt x="17995" y="199"/>
                  </a:cubicBezTo>
                  <a:cubicBezTo>
                    <a:pt x="17965" y="199"/>
                    <a:pt x="17904" y="139"/>
                    <a:pt x="17904" y="139"/>
                  </a:cubicBezTo>
                  <a:cubicBezTo>
                    <a:pt x="17904" y="108"/>
                    <a:pt x="17691" y="108"/>
                    <a:pt x="17418" y="108"/>
                  </a:cubicBezTo>
                  <a:cubicBezTo>
                    <a:pt x="17114" y="108"/>
                    <a:pt x="16962" y="108"/>
                    <a:pt x="16901" y="78"/>
                  </a:cubicBezTo>
                  <a:cubicBezTo>
                    <a:pt x="16840" y="17"/>
                    <a:pt x="16810" y="17"/>
                    <a:pt x="16810" y="17"/>
                  </a:cubicBezTo>
                  <a:cubicBezTo>
                    <a:pt x="16810" y="53"/>
                    <a:pt x="16695" y="67"/>
                    <a:pt x="16527" y="67"/>
                  </a:cubicBezTo>
                  <a:cubicBezTo>
                    <a:pt x="16408" y="67"/>
                    <a:pt x="16262" y="60"/>
                    <a:pt x="16111" y="47"/>
                  </a:cubicBezTo>
                  <a:cubicBezTo>
                    <a:pt x="15746" y="47"/>
                    <a:pt x="15381" y="47"/>
                    <a:pt x="15381" y="108"/>
                  </a:cubicBezTo>
                  <a:lnTo>
                    <a:pt x="15290" y="108"/>
                  </a:lnTo>
                  <a:cubicBezTo>
                    <a:pt x="15290" y="47"/>
                    <a:pt x="15168" y="47"/>
                    <a:pt x="15077" y="47"/>
                  </a:cubicBezTo>
                  <a:cubicBezTo>
                    <a:pt x="14956" y="78"/>
                    <a:pt x="14864" y="78"/>
                    <a:pt x="14864" y="78"/>
                  </a:cubicBezTo>
                  <a:cubicBezTo>
                    <a:pt x="14864" y="47"/>
                    <a:pt x="14804" y="47"/>
                    <a:pt x="14712" y="47"/>
                  </a:cubicBezTo>
                  <a:cubicBezTo>
                    <a:pt x="14591" y="47"/>
                    <a:pt x="14560" y="47"/>
                    <a:pt x="14530" y="78"/>
                  </a:cubicBezTo>
                  <a:cubicBezTo>
                    <a:pt x="14500" y="78"/>
                    <a:pt x="14135" y="78"/>
                    <a:pt x="13953" y="47"/>
                  </a:cubicBezTo>
                  <a:cubicBezTo>
                    <a:pt x="13944" y="38"/>
                    <a:pt x="13932" y="35"/>
                    <a:pt x="13919" y="35"/>
                  </a:cubicBezTo>
                  <a:cubicBezTo>
                    <a:pt x="13887" y="35"/>
                    <a:pt x="13844" y="56"/>
                    <a:pt x="13801" y="78"/>
                  </a:cubicBezTo>
                  <a:cubicBezTo>
                    <a:pt x="13801" y="108"/>
                    <a:pt x="13740" y="169"/>
                    <a:pt x="13709" y="169"/>
                  </a:cubicBezTo>
                  <a:lnTo>
                    <a:pt x="13709" y="78"/>
                  </a:lnTo>
                  <a:cubicBezTo>
                    <a:pt x="13740" y="47"/>
                    <a:pt x="13740" y="47"/>
                    <a:pt x="13649" y="47"/>
                  </a:cubicBezTo>
                  <a:lnTo>
                    <a:pt x="13527" y="47"/>
                  </a:lnTo>
                  <a:cubicBezTo>
                    <a:pt x="13527" y="78"/>
                    <a:pt x="13284" y="78"/>
                    <a:pt x="12919" y="78"/>
                  </a:cubicBezTo>
                  <a:cubicBezTo>
                    <a:pt x="12433" y="78"/>
                    <a:pt x="12281" y="78"/>
                    <a:pt x="12281" y="108"/>
                  </a:cubicBezTo>
                  <a:cubicBezTo>
                    <a:pt x="12281" y="123"/>
                    <a:pt x="12266" y="131"/>
                    <a:pt x="12231" y="131"/>
                  </a:cubicBezTo>
                  <a:cubicBezTo>
                    <a:pt x="12197" y="131"/>
                    <a:pt x="12144" y="123"/>
                    <a:pt x="12068" y="108"/>
                  </a:cubicBezTo>
                  <a:cubicBezTo>
                    <a:pt x="11865" y="27"/>
                    <a:pt x="11798" y="0"/>
                    <a:pt x="11757" y="0"/>
                  </a:cubicBezTo>
                  <a:close/>
                  <a:moveTo>
                    <a:pt x="9393" y="10595"/>
                  </a:moveTo>
                  <a:cubicBezTo>
                    <a:pt x="9393" y="10625"/>
                    <a:pt x="9393" y="10625"/>
                    <a:pt x="9454" y="10625"/>
                  </a:cubicBezTo>
                  <a:cubicBezTo>
                    <a:pt x="9576" y="10625"/>
                    <a:pt x="9576" y="10625"/>
                    <a:pt x="9515" y="10595"/>
                  </a:cubicBezTo>
                  <a:close/>
                </a:path>
              </a:pathLst>
            </a:custGeom>
            <a:solidFill>
              <a:srgbClr val="F6AE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14"/>
            <p:cNvSpPr/>
            <p:nvPr/>
          </p:nvSpPr>
          <p:spPr>
            <a:xfrm>
              <a:off x="2514503" y="3466186"/>
              <a:ext cx="523467" cy="176039"/>
            </a:xfrm>
            <a:custGeom>
              <a:rect b="b" l="l" r="r" t="t"/>
              <a:pathLst>
                <a:path extrusionOk="0" h="10640" w="31639">
                  <a:moveTo>
                    <a:pt x="7934" y="183"/>
                  </a:moveTo>
                  <a:cubicBezTo>
                    <a:pt x="7995" y="183"/>
                    <a:pt x="7995" y="183"/>
                    <a:pt x="7995" y="214"/>
                  </a:cubicBezTo>
                  <a:cubicBezTo>
                    <a:pt x="7995" y="244"/>
                    <a:pt x="7904" y="305"/>
                    <a:pt x="7843" y="305"/>
                  </a:cubicBezTo>
                  <a:cubicBezTo>
                    <a:pt x="7782" y="305"/>
                    <a:pt x="7782" y="214"/>
                    <a:pt x="7934" y="183"/>
                  </a:cubicBezTo>
                  <a:close/>
                  <a:moveTo>
                    <a:pt x="16722" y="146"/>
                  </a:moveTo>
                  <a:cubicBezTo>
                    <a:pt x="16766" y="146"/>
                    <a:pt x="16735" y="210"/>
                    <a:pt x="16627" y="274"/>
                  </a:cubicBezTo>
                  <a:cubicBezTo>
                    <a:pt x="16597" y="305"/>
                    <a:pt x="16581" y="320"/>
                    <a:pt x="16574" y="320"/>
                  </a:cubicBezTo>
                  <a:cubicBezTo>
                    <a:pt x="16566" y="320"/>
                    <a:pt x="16566" y="305"/>
                    <a:pt x="16566" y="274"/>
                  </a:cubicBezTo>
                  <a:cubicBezTo>
                    <a:pt x="16566" y="214"/>
                    <a:pt x="16566" y="183"/>
                    <a:pt x="16627" y="183"/>
                  </a:cubicBezTo>
                  <a:cubicBezTo>
                    <a:pt x="16672" y="157"/>
                    <a:pt x="16703" y="146"/>
                    <a:pt x="16722" y="146"/>
                  </a:cubicBezTo>
                  <a:close/>
                  <a:moveTo>
                    <a:pt x="5853" y="323"/>
                  </a:moveTo>
                  <a:cubicBezTo>
                    <a:pt x="5862" y="323"/>
                    <a:pt x="5867" y="326"/>
                    <a:pt x="5867" y="335"/>
                  </a:cubicBezTo>
                  <a:cubicBezTo>
                    <a:pt x="5867" y="335"/>
                    <a:pt x="5867" y="366"/>
                    <a:pt x="5806" y="396"/>
                  </a:cubicBezTo>
                  <a:cubicBezTo>
                    <a:pt x="5806" y="396"/>
                    <a:pt x="5779" y="423"/>
                    <a:pt x="5761" y="423"/>
                  </a:cubicBezTo>
                  <a:cubicBezTo>
                    <a:pt x="5752" y="423"/>
                    <a:pt x="5745" y="416"/>
                    <a:pt x="5745" y="396"/>
                  </a:cubicBezTo>
                  <a:lnTo>
                    <a:pt x="5745" y="366"/>
                  </a:lnTo>
                  <a:cubicBezTo>
                    <a:pt x="5788" y="344"/>
                    <a:pt x="5831" y="323"/>
                    <a:pt x="5853" y="323"/>
                  </a:cubicBezTo>
                  <a:close/>
                  <a:moveTo>
                    <a:pt x="3304" y="717"/>
                  </a:moveTo>
                  <a:cubicBezTo>
                    <a:pt x="3331" y="717"/>
                    <a:pt x="3344" y="730"/>
                    <a:pt x="3344" y="730"/>
                  </a:cubicBezTo>
                  <a:cubicBezTo>
                    <a:pt x="3344" y="730"/>
                    <a:pt x="3344" y="761"/>
                    <a:pt x="3283" y="791"/>
                  </a:cubicBezTo>
                  <a:cubicBezTo>
                    <a:pt x="3283" y="791"/>
                    <a:pt x="3223" y="791"/>
                    <a:pt x="3192" y="761"/>
                  </a:cubicBezTo>
                  <a:lnTo>
                    <a:pt x="3253" y="730"/>
                  </a:lnTo>
                  <a:cubicBezTo>
                    <a:pt x="3273" y="720"/>
                    <a:pt x="3290" y="717"/>
                    <a:pt x="3304" y="717"/>
                  </a:cubicBezTo>
                  <a:close/>
                  <a:moveTo>
                    <a:pt x="2763" y="1072"/>
                  </a:moveTo>
                  <a:cubicBezTo>
                    <a:pt x="2774" y="1072"/>
                    <a:pt x="2782" y="1080"/>
                    <a:pt x="2797" y="1095"/>
                  </a:cubicBezTo>
                  <a:lnTo>
                    <a:pt x="2736" y="1126"/>
                  </a:lnTo>
                  <a:lnTo>
                    <a:pt x="2645" y="1126"/>
                  </a:lnTo>
                  <a:lnTo>
                    <a:pt x="2706" y="1095"/>
                  </a:lnTo>
                  <a:cubicBezTo>
                    <a:pt x="2736" y="1080"/>
                    <a:pt x="2751" y="1072"/>
                    <a:pt x="2763" y="1072"/>
                  </a:cubicBezTo>
                  <a:close/>
                  <a:moveTo>
                    <a:pt x="2586" y="1212"/>
                  </a:moveTo>
                  <a:cubicBezTo>
                    <a:pt x="2580" y="1212"/>
                    <a:pt x="2567" y="1221"/>
                    <a:pt x="2554" y="1247"/>
                  </a:cubicBezTo>
                  <a:cubicBezTo>
                    <a:pt x="2589" y="1230"/>
                    <a:pt x="2594" y="1212"/>
                    <a:pt x="2586" y="1212"/>
                  </a:cubicBezTo>
                  <a:close/>
                  <a:moveTo>
                    <a:pt x="2220" y="1437"/>
                  </a:moveTo>
                  <a:cubicBezTo>
                    <a:pt x="2227" y="1437"/>
                    <a:pt x="2235" y="1445"/>
                    <a:pt x="2250" y="1460"/>
                  </a:cubicBezTo>
                  <a:lnTo>
                    <a:pt x="2189" y="1490"/>
                  </a:lnTo>
                  <a:lnTo>
                    <a:pt x="2128" y="1521"/>
                  </a:lnTo>
                  <a:lnTo>
                    <a:pt x="2128" y="1521"/>
                  </a:lnTo>
                  <a:lnTo>
                    <a:pt x="2189" y="1460"/>
                  </a:lnTo>
                  <a:cubicBezTo>
                    <a:pt x="2204" y="1445"/>
                    <a:pt x="2212" y="1437"/>
                    <a:pt x="2220" y="1437"/>
                  </a:cubicBezTo>
                  <a:close/>
                  <a:moveTo>
                    <a:pt x="1862" y="1722"/>
                  </a:moveTo>
                  <a:cubicBezTo>
                    <a:pt x="1870" y="1722"/>
                    <a:pt x="1878" y="1726"/>
                    <a:pt x="1885" y="1733"/>
                  </a:cubicBezTo>
                  <a:cubicBezTo>
                    <a:pt x="1916" y="1764"/>
                    <a:pt x="1916" y="1764"/>
                    <a:pt x="1855" y="1794"/>
                  </a:cubicBezTo>
                  <a:cubicBezTo>
                    <a:pt x="1805" y="1844"/>
                    <a:pt x="1782" y="1867"/>
                    <a:pt x="1777" y="1867"/>
                  </a:cubicBezTo>
                  <a:cubicBezTo>
                    <a:pt x="1773" y="1867"/>
                    <a:pt x="1780" y="1852"/>
                    <a:pt x="1794" y="1825"/>
                  </a:cubicBezTo>
                  <a:cubicBezTo>
                    <a:pt x="1817" y="1756"/>
                    <a:pt x="1840" y="1722"/>
                    <a:pt x="1862" y="1722"/>
                  </a:cubicBezTo>
                  <a:close/>
                  <a:moveTo>
                    <a:pt x="1308" y="1916"/>
                  </a:moveTo>
                  <a:cubicBezTo>
                    <a:pt x="1338" y="1946"/>
                    <a:pt x="1368" y="1977"/>
                    <a:pt x="1338" y="2007"/>
                  </a:cubicBezTo>
                  <a:cubicBezTo>
                    <a:pt x="1308" y="2037"/>
                    <a:pt x="1277" y="2037"/>
                    <a:pt x="1247" y="2037"/>
                  </a:cubicBezTo>
                  <a:lnTo>
                    <a:pt x="1277" y="1977"/>
                  </a:lnTo>
                  <a:lnTo>
                    <a:pt x="1308" y="1916"/>
                  </a:lnTo>
                  <a:close/>
                  <a:moveTo>
                    <a:pt x="882" y="2615"/>
                  </a:moveTo>
                  <a:cubicBezTo>
                    <a:pt x="882" y="2615"/>
                    <a:pt x="943" y="2645"/>
                    <a:pt x="882" y="2706"/>
                  </a:cubicBezTo>
                  <a:lnTo>
                    <a:pt x="821" y="2737"/>
                  </a:lnTo>
                  <a:cubicBezTo>
                    <a:pt x="791" y="2706"/>
                    <a:pt x="821" y="2645"/>
                    <a:pt x="821" y="2645"/>
                  </a:cubicBezTo>
                  <a:cubicBezTo>
                    <a:pt x="852" y="2615"/>
                    <a:pt x="852" y="2615"/>
                    <a:pt x="882" y="2615"/>
                  </a:cubicBezTo>
                  <a:close/>
                  <a:moveTo>
                    <a:pt x="1144" y="7896"/>
                  </a:moveTo>
                  <a:cubicBezTo>
                    <a:pt x="1163" y="7896"/>
                    <a:pt x="1186" y="7904"/>
                    <a:pt x="1216" y="7934"/>
                  </a:cubicBezTo>
                  <a:cubicBezTo>
                    <a:pt x="1216" y="7965"/>
                    <a:pt x="1216" y="7965"/>
                    <a:pt x="1247" y="7995"/>
                  </a:cubicBezTo>
                  <a:cubicBezTo>
                    <a:pt x="1216" y="7995"/>
                    <a:pt x="1125" y="7965"/>
                    <a:pt x="1125" y="7965"/>
                  </a:cubicBezTo>
                  <a:lnTo>
                    <a:pt x="1095" y="7904"/>
                  </a:lnTo>
                  <a:cubicBezTo>
                    <a:pt x="1110" y="7904"/>
                    <a:pt x="1125" y="7896"/>
                    <a:pt x="1144" y="7896"/>
                  </a:cubicBezTo>
                  <a:close/>
                  <a:moveTo>
                    <a:pt x="16849" y="9253"/>
                  </a:moveTo>
                  <a:cubicBezTo>
                    <a:pt x="16826" y="9253"/>
                    <a:pt x="16787" y="9275"/>
                    <a:pt x="16749" y="9332"/>
                  </a:cubicBezTo>
                  <a:cubicBezTo>
                    <a:pt x="16749" y="9363"/>
                    <a:pt x="16749" y="9363"/>
                    <a:pt x="16809" y="9363"/>
                  </a:cubicBezTo>
                  <a:cubicBezTo>
                    <a:pt x="16809" y="9363"/>
                    <a:pt x="16870" y="9332"/>
                    <a:pt x="16870" y="9272"/>
                  </a:cubicBezTo>
                  <a:cubicBezTo>
                    <a:pt x="16870" y="9260"/>
                    <a:pt x="16862" y="9253"/>
                    <a:pt x="16849" y="9253"/>
                  </a:cubicBezTo>
                  <a:close/>
                  <a:moveTo>
                    <a:pt x="30579" y="9576"/>
                  </a:moveTo>
                  <a:cubicBezTo>
                    <a:pt x="30518" y="9576"/>
                    <a:pt x="30518" y="9606"/>
                    <a:pt x="30518" y="9667"/>
                  </a:cubicBezTo>
                  <a:lnTo>
                    <a:pt x="30579" y="9667"/>
                  </a:lnTo>
                  <a:cubicBezTo>
                    <a:pt x="30579" y="9667"/>
                    <a:pt x="30640" y="9606"/>
                    <a:pt x="30640" y="9576"/>
                  </a:cubicBezTo>
                  <a:close/>
                  <a:moveTo>
                    <a:pt x="3067" y="9567"/>
                  </a:moveTo>
                  <a:cubicBezTo>
                    <a:pt x="3115" y="9567"/>
                    <a:pt x="3204" y="9612"/>
                    <a:pt x="3253" y="9636"/>
                  </a:cubicBezTo>
                  <a:cubicBezTo>
                    <a:pt x="3271" y="9672"/>
                    <a:pt x="3247" y="9687"/>
                    <a:pt x="3218" y="9687"/>
                  </a:cubicBezTo>
                  <a:cubicBezTo>
                    <a:pt x="3197" y="9687"/>
                    <a:pt x="3174" y="9679"/>
                    <a:pt x="3162" y="9667"/>
                  </a:cubicBezTo>
                  <a:cubicBezTo>
                    <a:pt x="3040" y="9636"/>
                    <a:pt x="3040" y="9636"/>
                    <a:pt x="3040" y="9576"/>
                  </a:cubicBezTo>
                  <a:cubicBezTo>
                    <a:pt x="3046" y="9570"/>
                    <a:pt x="3055" y="9567"/>
                    <a:pt x="3067" y="9567"/>
                  </a:cubicBezTo>
                  <a:close/>
                  <a:moveTo>
                    <a:pt x="19770" y="9988"/>
                  </a:moveTo>
                  <a:cubicBezTo>
                    <a:pt x="19781" y="9988"/>
                    <a:pt x="19788" y="9991"/>
                    <a:pt x="19788" y="10001"/>
                  </a:cubicBezTo>
                  <a:cubicBezTo>
                    <a:pt x="19849" y="10001"/>
                    <a:pt x="19727" y="10031"/>
                    <a:pt x="19667" y="10031"/>
                  </a:cubicBezTo>
                  <a:lnTo>
                    <a:pt x="19667" y="10001"/>
                  </a:lnTo>
                  <a:cubicBezTo>
                    <a:pt x="19707" y="10001"/>
                    <a:pt x="19748" y="9988"/>
                    <a:pt x="19770" y="9988"/>
                  </a:cubicBezTo>
                  <a:close/>
                  <a:moveTo>
                    <a:pt x="25715" y="9940"/>
                  </a:moveTo>
                  <a:cubicBezTo>
                    <a:pt x="25655" y="9940"/>
                    <a:pt x="25594" y="9971"/>
                    <a:pt x="25594" y="9971"/>
                  </a:cubicBezTo>
                  <a:cubicBezTo>
                    <a:pt x="25594" y="10031"/>
                    <a:pt x="25655" y="10031"/>
                    <a:pt x="25715" y="10031"/>
                  </a:cubicBezTo>
                  <a:cubicBezTo>
                    <a:pt x="25751" y="10040"/>
                    <a:pt x="25781" y="10044"/>
                    <a:pt x="25807" y="10044"/>
                  </a:cubicBezTo>
                  <a:cubicBezTo>
                    <a:pt x="25867" y="10044"/>
                    <a:pt x="25898" y="10023"/>
                    <a:pt x="25898" y="10001"/>
                  </a:cubicBezTo>
                  <a:cubicBezTo>
                    <a:pt x="25898" y="9940"/>
                    <a:pt x="25837" y="9940"/>
                    <a:pt x="25715" y="9940"/>
                  </a:cubicBezTo>
                  <a:close/>
                  <a:moveTo>
                    <a:pt x="26263" y="10031"/>
                  </a:moveTo>
                  <a:cubicBezTo>
                    <a:pt x="26263" y="10062"/>
                    <a:pt x="26141" y="10092"/>
                    <a:pt x="26080" y="10092"/>
                  </a:cubicBezTo>
                  <a:cubicBezTo>
                    <a:pt x="26019" y="10092"/>
                    <a:pt x="26019" y="10062"/>
                    <a:pt x="26141" y="10031"/>
                  </a:cubicBezTo>
                  <a:close/>
                  <a:moveTo>
                    <a:pt x="10882" y="10031"/>
                  </a:moveTo>
                  <a:lnTo>
                    <a:pt x="10943" y="10062"/>
                  </a:lnTo>
                  <a:lnTo>
                    <a:pt x="10882" y="10123"/>
                  </a:lnTo>
                  <a:lnTo>
                    <a:pt x="10822" y="10123"/>
                  </a:lnTo>
                  <a:cubicBezTo>
                    <a:pt x="10822" y="10062"/>
                    <a:pt x="10822" y="10031"/>
                    <a:pt x="10882" y="10031"/>
                  </a:cubicBezTo>
                  <a:close/>
                  <a:moveTo>
                    <a:pt x="9393" y="10031"/>
                  </a:moveTo>
                  <a:cubicBezTo>
                    <a:pt x="9454" y="10031"/>
                    <a:pt x="9393" y="10092"/>
                    <a:pt x="9393" y="10153"/>
                  </a:cubicBezTo>
                  <a:cubicBezTo>
                    <a:pt x="9332" y="10153"/>
                    <a:pt x="9332" y="10153"/>
                    <a:pt x="9332" y="10092"/>
                  </a:cubicBezTo>
                  <a:cubicBezTo>
                    <a:pt x="9332" y="10062"/>
                    <a:pt x="9393" y="10031"/>
                    <a:pt x="9393" y="10031"/>
                  </a:cubicBezTo>
                  <a:close/>
                  <a:moveTo>
                    <a:pt x="16393" y="10079"/>
                  </a:moveTo>
                  <a:cubicBezTo>
                    <a:pt x="16424" y="10079"/>
                    <a:pt x="16465" y="10092"/>
                    <a:pt x="16506" y="10092"/>
                  </a:cubicBezTo>
                  <a:cubicBezTo>
                    <a:pt x="16566" y="10153"/>
                    <a:pt x="16566" y="10153"/>
                    <a:pt x="16414" y="10153"/>
                  </a:cubicBezTo>
                  <a:cubicBezTo>
                    <a:pt x="16354" y="10153"/>
                    <a:pt x="16354" y="10092"/>
                    <a:pt x="16354" y="10092"/>
                  </a:cubicBezTo>
                  <a:cubicBezTo>
                    <a:pt x="16364" y="10082"/>
                    <a:pt x="16377" y="10079"/>
                    <a:pt x="16393" y="10079"/>
                  </a:cubicBezTo>
                  <a:close/>
                  <a:moveTo>
                    <a:pt x="17539" y="10062"/>
                  </a:moveTo>
                  <a:cubicBezTo>
                    <a:pt x="17630" y="10062"/>
                    <a:pt x="17691" y="10092"/>
                    <a:pt x="17691" y="10092"/>
                  </a:cubicBezTo>
                  <a:cubicBezTo>
                    <a:pt x="17691" y="10153"/>
                    <a:pt x="17600" y="10153"/>
                    <a:pt x="17600" y="10153"/>
                  </a:cubicBezTo>
                  <a:cubicBezTo>
                    <a:pt x="17539" y="10153"/>
                    <a:pt x="17478" y="10153"/>
                    <a:pt x="17478" y="10092"/>
                  </a:cubicBezTo>
                  <a:cubicBezTo>
                    <a:pt x="17478" y="10092"/>
                    <a:pt x="17478" y="10062"/>
                    <a:pt x="17539" y="10062"/>
                  </a:cubicBezTo>
                  <a:close/>
                  <a:moveTo>
                    <a:pt x="21034" y="10092"/>
                  </a:moveTo>
                  <a:cubicBezTo>
                    <a:pt x="21034" y="10123"/>
                    <a:pt x="20974" y="10153"/>
                    <a:pt x="20974" y="10153"/>
                  </a:cubicBezTo>
                  <a:lnTo>
                    <a:pt x="20913" y="10153"/>
                  </a:lnTo>
                  <a:cubicBezTo>
                    <a:pt x="20913" y="10123"/>
                    <a:pt x="20913" y="10092"/>
                    <a:pt x="20974" y="10092"/>
                  </a:cubicBezTo>
                  <a:close/>
                  <a:moveTo>
                    <a:pt x="7539" y="10092"/>
                  </a:moveTo>
                  <a:lnTo>
                    <a:pt x="7600" y="10123"/>
                  </a:lnTo>
                  <a:lnTo>
                    <a:pt x="7539" y="10183"/>
                  </a:lnTo>
                  <a:lnTo>
                    <a:pt x="7448" y="10183"/>
                  </a:lnTo>
                  <a:cubicBezTo>
                    <a:pt x="7448" y="10123"/>
                    <a:pt x="7448" y="10092"/>
                    <a:pt x="7539" y="10092"/>
                  </a:cubicBezTo>
                  <a:close/>
                  <a:moveTo>
                    <a:pt x="14925" y="10123"/>
                  </a:moveTo>
                  <a:lnTo>
                    <a:pt x="14986" y="10183"/>
                  </a:lnTo>
                  <a:lnTo>
                    <a:pt x="14925" y="10214"/>
                  </a:lnTo>
                  <a:lnTo>
                    <a:pt x="14864" y="10214"/>
                  </a:lnTo>
                  <a:cubicBezTo>
                    <a:pt x="14864" y="10183"/>
                    <a:pt x="14864" y="10123"/>
                    <a:pt x="14925" y="10123"/>
                  </a:cubicBezTo>
                  <a:close/>
                  <a:moveTo>
                    <a:pt x="23041" y="10062"/>
                  </a:moveTo>
                  <a:cubicBezTo>
                    <a:pt x="23041" y="10062"/>
                    <a:pt x="22980" y="10092"/>
                    <a:pt x="22919" y="10123"/>
                  </a:cubicBezTo>
                  <a:cubicBezTo>
                    <a:pt x="22854" y="10188"/>
                    <a:pt x="22824" y="10218"/>
                    <a:pt x="22810" y="10218"/>
                  </a:cubicBezTo>
                  <a:cubicBezTo>
                    <a:pt x="22797" y="10218"/>
                    <a:pt x="22797" y="10195"/>
                    <a:pt x="22797" y="10153"/>
                  </a:cubicBezTo>
                  <a:cubicBezTo>
                    <a:pt x="22797" y="10123"/>
                    <a:pt x="22797" y="10092"/>
                    <a:pt x="22919" y="10062"/>
                  </a:cubicBezTo>
                  <a:close/>
                  <a:moveTo>
                    <a:pt x="15381" y="10123"/>
                  </a:moveTo>
                  <a:cubicBezTo>
                    <a:pt x="15381" y="10123"/>
                    <a:pt x="15442" y="10183"/>
                    <a:pt x="15442" y="10214"/>
                  </a:cubicBezTo>
                  <a:cubicBezTo>
                    <a:pt x="15442" y="10226"/>
                    <a:pt x="15431" y="10234"/>
                    <a:pt x="15415" y="10234"/>
                  </a:cubicBezTo>
                  <a:cubicBezTo>
                    <a:pt x="15391" y="10234"/>
                    <a:pt x="15356" y="10219"/>
                    <a:pt x="15320" y="10183"/>
                  </a:cubicBezTo>
                  <a:cubicBezTo>
                    <a:pt x="15320" y="10123"/>
                    <a:pt x="15320" y="10123"/>
                    <a:pt x="15381" y="10123"/>
                  </a:cubicBezTo>
                  <a:close/>
                  <a:moveTo>
                    <a:pt x="29636" y="10092"/>
                  </a:moveTo>
                  <a:cubicBezTo>
                    <a:pt x="29697" y="10092"/>
                    <a:pt x="29758" y="10123"/>
                    <a:pt x="29758" y="10153"/>
                  </a:cubicBezTo>
                  <a:cubicBezTo>
                    <a:pt x="29819" y="10244"/>
                    <a:pt x="29819" y="10244"/>
                    <a:pt x="29697" y="10244"/>
                  </a:cubicBezTo>
                  <a:cubicBezTo>
                    <a:pt x="29636" y="10244"/>
                    <a:pt x="29576" y="10244"/>
                    <a:pt x="29576" y="10214"/>
                  </a:cubicBezTo>
                  <a:lnTo>
                    <a:pt x="29636" y="10214"/>
                  </a:lnTo>
                  <a:cubicBezTo>
                    <a:pt x="29636" y="10222"/>
                    <a:pt x="29641" y="10226"/>
                    <a:pt x="29646" y="10226"/>
                  </a:cubicBezTo>
                  <a:cubicBezTo>
                    <a:pt x="29660" y="10226"/>
                    <a:pt x="29681" y="10198"/>
                    <a:pt x="29636" y="10153"/>
                  </a:cubicBezTo>
                  <a:lnTo>
                    <a:pt x="29636" y="10092"/>
                  </a:lnTo>
                  <a:close/>
                  <a:moveTo>
                    <a:pt x="30457" y="10153"/>
                  </a:moveTo>
                  <a:lnTo>
                    <a:pt x="30518" y="10214"/>
                  </a:lnTo>
                  <a:cubicBezTo>
                    <a:pt x="30518" y="10244"/>
                    <a:pt x="30427" y="10244"/>
                    <a:pt x="30396" y="10244"/>
                  </a:cubicBezTo>
                  <a:cubicBezTo>
                    <a:pt x="30336" y="10244"/>
                    <a:pt x="30336" y="10244"/>
                    <a:pt x="30336" y="10214"/>
                  </a:cubicBezTo>
                  <a:cubicBezTo>
                    <a:pt x="30336" y="10214"/>
                    <a:pt x="30396" y="10153"/>
                    <a:pt x="30457" y="10153"/>
                  </a:cubicBezTo>
                  <a:close/>
                  <a:moveTo>
                    <a:pt x="18664" y="10214"/>
                  </a:moveTo>
                  <a:lnTo>
                    <a:pt x="18724" y="10275"/>
                  </a:lnTo>
                  <a:lnTo>
                    <a:pt x="18664" y="10275"/>
                  </a:lnTo>
                  <a:cubicBezTo>
                    <a:pt x="18603" y="10275"/>
                    <a:pt x="18603" y="10275"/>
                    <a:pt x="18603" y="10214"/>
                  </a:cubicBezTo>
                  <a:close/>
                  <a:moveTo>
                    <a:pt x="23162" y="10214"/>
                  </a:moveTo>
                  <a:lnTo>
                    <a:pt x="23223" y="10244"/>
                  </a:lnTo>
                  <a:cubicBezTo>
                    <a:pt x="23223" y="10275"/>
                    <a:pt x="23162" y="10275"/>
                    <a:pt x="23101" y="10275"/>
                  </a:cubicBezTo>
                  <a:lnTo>
                    <a:pt x="23101" y="10244"/>
                  </a:lnTo>
                  <a:lnTo>
                    <a:pt x="23162" y="10214"/>
                  </a:lnTo>
                  <a:close/>
                  <a:moveTo>
                    <a:pt x="19302" y="10183"/>
                  </a:moveTo>
                  <a:cubicBezTo>
                    <a:pt x="19302" y="10244"/>
                    <a:pt x="19302" y="10275"/>
                    <a:pt x="19241" y="10275"/>
                  </a:cubicBezTo>
                  <a:cubicBezTo>
                    <a:pt x="19218" y="10282"/>
                    <a:pt x="19199" y="10286"/>
                    <a:pt x="19185" y="10286"/>
                  </a:cubicBezTo>
                  <a:cubicBezTo>
                    <a:pt x="19140" y="10286"/>
                    <a:pt x="19135" y="10252"/>
                    <a:pt x="19180" y="10183"/>
                  </a:cubicBezTo>
                  <a:close/>
                  <a:moveTo>
                    <a:pt x="21551" y="10214"/>
                  </a:moveTo>
                  <a:cubicBezTo>
                    <a:pt x="21612" y="10214"/>
                    <a:pt x="21551" y="10244"/>
                    <a:pt x="21490" y="10305"/>
                  </a:cubicBezTo>
                  <a:cubicBezTo>
                    <a:pt x="21422" y="10332"/>
                    <a:pt x="21384" y="10347"/>
                    <a:pt x="21372" y="10347"/>
                  </a:cubicBezTo>
                  <a:cubicBezTo>
                    <a:pt x="21357" y="10347"/>
                    <a:pt x="21379" y="10325"/>
                    <a:pt x="21430" y="10275"/>
                  </a:cubicBezTo>
                  <a:cubicBezTo>
                    <a:pt x="21490" y="10244"/>
                    <a:pt x="21551" y="10214"/>
                    <a:pt x="21551" y="10214"/>
                  </a:cubicBezTo>
                  <a:close/>
                  <a:moveTo>
                    <a:pt x="17995" y="10305"/>
                  </a:moveTo>
                  <a:cubicBezTo>
                    <a:pt x="17934" y="10305"/>
                    <a:pt x="17934" y="10335"/>
                    <a:pt x="17934" y="10335"/>
                  </a:cubicBezTo>
                  <a:cubicBezTo>
                    <a:pt x="17934" y="10335"/>
                    <a:pt x="17934" y="10366"/>
                    <a:pt x="17995" y="10366"/>
                  </a:cubicBezTo>
                  <a:lnTo>
                    <a:pt x="18056" y="10396"/>
                  </a:lnTo>
                  <a:cubicBezTo>
                    <a:pt x="18056" y="10335"/>
                    <a:pt x="17995" y="10305"/>
                    <a:pt x="17995" y="10305"/>
                  </a:cubicBezTo>
                  <a:close/>
                  <a:moveTo>
                    <a:pt x="8390" y="10335"/>
                  </a:moveTo>
                  <a:cubicBezTo>
                    <a:pt x="8390" y="10366"/>
                    <a:pt x="8329" y="10427"/>
                    <a:pt x="8329" y="10427"/>
                  </a:cubicBezTo>
                  <a:lnTo>
                    <a:pt x="8268" y="10427"/>
                  </a:lnTo>
                  <a:cubicBezTo>
                    <a:pt x="8268" y="10366"/>
                    <a:pt x="8268" y="10335"/>
                    <a:pt x="8329" y="10335"/>
                  </a:cubicBezTo>
                  <a:close/>
                  <a:moveTo>
                    <a:pt x="29454" y="10396"/>
                  </a:moveTo>
                  <a:cubicBezTo>
                    <a:pt x="29454" y="10427"/>
                    <a:pt x="29454" y="10427"/>
                    <a:pt x="29515" y="10427"/>
                  </a:cubicBezTo>
                  <a:lnTo>
                    <a:pt x="29576" y="10427"/>
                  </a:lnTo>
                  <a:lnTo>
                    <a:pt x="29515" y="10396"/>
                  </a:lnTo>
                  <a:close/>
                  <a:moveTo>
                    <a:pt x="6141" y="1"/>
                  </a:moveTo>
                  <a:cubicBezTo>
                    <a:pt x="6080" y="62"/>
                    <a:pt x="5958" y="62"/>
                    <a:pt x="5897" y="62"/>
                  </a:cubicBezTo>
                  <a:cubicBezTo>
                    <a:pt x="5685" y="62"/>
                    <a:pt x="5624" y="62"/>
                    <a:pt x="5685" y="92"/>
                  </a:cubicBezTo>
                  <a:cubicBezTo>
                    <a:pt x="5685" y="122"/>
                    <a:pt x="5685" y="183"/>
                    <a:pt x="5624" y="183"/>
                  </a:cubicBezTo>
                  <a:lnTo>
                    <a:pt x="5624" y="122"/>
                  </a:lnTo>
                  <a:cubicBezTo>
                    <a:pt x="5624" y="92"/>
                    <a:pt x="5441" y="92"/>
                    <a:pt x="5198" y="92"/>
                  </a:cubicBezTo>
                  <a:cubicBezTo>
                    <a:pt x="4975" y="92"/>
                    <a:pt x="4834" y="106"/>
                    <a:pt x="4746" y="106"/>
                  </a:cubicBezTo>
                  <a:cubicBezTo>
                    <a:pt x="4702" y="106"/>
                    <a:pt x="4671" y="102"/>
                    <a:pt x="4651" y="92"/>
                  </a:cubicBezTo>
                  <a:lnTo>
                    <a:pt x="4590" y="122"/>
                  </a:lnTo>
                  <a:cubicBezTo>
                    <a:pt x="4555" y="158"/>
                    <a:pt x="4509" y="173"/>
                    <a:pt x="4477" y="173"/>
                  </a:cubicBezTo>
                  <a:cubicBezTo>
                    <a:pt x="4454" y="173"/>
                    <a:pt x="4438" y="165"/>
                    <a:pt x="4438" y="153"/>
                  </a:cubicBezTo>
                  <a:cubicBezTo>
                    <a:pt x="4423" y="145"/>
                    <a:pt x="4395" y="141"/>
                    <a:pt x="4359" y="141"/>
                  </a:cubicBezTo>
                  <a:cubicBezTo>
                    <a:pt x="4250" y="141"/>
                    <a:pt x="4074" y="176"/>
                    <a:pt x="3982" y="244"/>
                  </a:cubicBezTo>
                  <a:cubicBezTo>
                    <a:pt x="3891" y="244"/>
                    <a:pt x="3831" y="274"/>
                    <a:pt x="3831" y="274"/>
                  </a:cubicBezTo>
                  <a:cubicBezTo>
                    <a:pt x="3805" y="258"/>
                    <a:pt x="3772" y="250"/>
                    <a:pt x="3737" y="250"/>
                  </a:cubicBezTo>
                  <a:cubicBezTo>
                    <a:pt x="3647" y="250"/>
                    <a:pt x="3540" y="300"/>
                    <a:pt x="3496" y="366"/>
                  </a:cubicBezTo>
                  <a:cubicBezTo>
                    <a:pt x="3496" y="356"/>
                    <a:pt x="3489" y="352"/>
                    <a:pt x="3478" y="352"/>
                  </a:cubicBezTo>
                  <a:cubicBezTo>
                    <a:pt x="3456" y="352"/>
                    <a:pt x="3415" y="366"/>
                    <a:pt x="3375" y="366"/>
                  </a:cubicBezTo>
                  <a:cubicBezTo>
                    <a:pt x="3266" y="447"/>
                    <a:pt x="3036" y="553"/>
                    <a:pt x="2988" y="553"/>
                  </a:cubicBezTo>
                  <a:cubicBezTo>
                    <a:pt x="2983" y="553"/>
                    <a:pt x="2979" y="551"/>
                    <a:pt x="2979" y="548"/>
                  </a:cubicBezTo>
                  <a:lnTo>
                    <a:pt x="2919" y="578"/>
                  </a:lnTo>
                  <a:cubicBezTo>
                    <a:pt x="2858" y="639"/>
                    <a:pt x="2797" y="670"/>
                    <a:pt x="2736" y="700"/>
                  </a:cubicBezTo>
                  <a:cubicBezTo>
                    <a:pt x="2675" y="730"/>
                    <a:pt x="2615" y="761"/>
                    <a:pt x="2584" y="822"/>
                  </a:cubicBezTo>
                  <a:cubicBezTo>
                    <a:pt x="2554" y="913"/>
                    <a:pt x="2493" y="943"/>
                    <a:pt x="2493" y="943"/>
                  </a:cubicBezTo>
                  <a:cubicBezTo>
                    <a:pt x="2482" y="949"/>
                    <a:pt x="2474" y="951"/>
                    <a:pt x="2469" y="951"/>
                  </a:cubicBezTo>
                  <a:cubicBezTo>
                    <a:pt x="2443" y="951"/>
                    <a:pt x="2468" y="897"/>
                    <a:pt x="2493" y="822"/>
                  </a:cubicBezTo>
                  <a:cubicBezTo>
                    <a:pt x="2526" y="797"/>
                    <a:pt x="2536" y="786"/>
                    <a:pt x="2532" y="786"/>
                  </a:cubicBezTo>
                  <a:cubicBezTo>
                    <a:pt x="2519" y="786"/>
                    <a:pt x="2392" y="870"/>
                    <a:pt x="2280" y="1004"/>
                  </a:cubicBezTo>
                  <a:cubicBezTo>
                    <a:pt x="2213" y="1104"/>
                    <a:pt x="2183" y="1149"/>
                    <a:pt x="2180" y="1149"/>
                  </a:cubicBezTo>
                  <a:cubicBezTo>
                    <a:pt x="2177" y="1149"/>
                    <a:pt x="2192" y="1119"/>
                    <a:pt x="2220" y="1065"/>
                  </a:cubicBezTo>
                  <a:cubicBezTo>
                    <a:pt x="2259" y="1005"/>
                    <a:pt x="2286" y="959"/>
                    <a:pt x="2274" y="959"/>
                  </a:cubicBezTo>
                  <a:cubicBezTo>
                    <a:pt x="2268" y="959"/>
                    <a:pt x="2251" y="972"/>
                    <a:pt x="2220" y="1004"/>
                  </a:cubicBezTo>
                  <a:cubicBezTo>
                    <a:pt x="2220" y="1004"/>
                    <a:pt x="2098" y="1095"/>
                    <a:pt x="2128" y="1126"/>
                  </a:cubicBezTo>
                  <a:lnTo>
                    <a:pt x="1946" y="1247"/>
                  </a:lnTo>
                  <a:cubicBezTo>
                    <a:pt x="1824" y="1308"/>
                    <a:pt x="1764" y="1369"/>
                    <a:pt x="1733" y="1399"/>
                  </a:cubicBezTo>
                  <a:cubicBezTo>
                    <a:pt x="1703" y="1490"/>
                    <a:pt x="1703" y="1490"/>
                    <a:pt x="1612" y="1490"/>
                  </a:cubicBezTo>
                  <a:cubicBezTo>
                    <a:pt x="1612" y="1485"/>
                    <a:pt x="1610" y="1482"/>
                    <a:pt x="1607" y="1482"/>
                  </a:cubicBezTo>
                  <a:cubicBezTo>
                    <a:pt x="1593" y="1482"/>
                    <a:pt x="1562" y="1532"/>
                    <a:pt x="1612" y="1581"/>
                  </a:cubicBezTo>
                  <a:cubicBezTo>
                    <a:pt x="1581" y="1642"/>
                    <a:pt x="1520" y="1703"/>
                    <a:pt x="1460" y="1703"/>
                  </a:cubicBezTo>
                  <a:cubicBezTo>
                    <a:pt x="1442" y="1694"/>
                    <a:pt x="1427" y="1690"/>
                    <a:pt x="1414" y="1690"/>
                  </a:cubicBezTo>
                  <a:cubicBezTo>
                    <a:pt x="1384" y="1690"/>
                    <a:pt x="1368" y="1712"/>
                    <a:pt x="1368" y="1733"/>
                  </a:cubicBezTo>
                  <a:cubicBezTo>
                    <a:pt x="1368" y="1825"/>
                    <a:pt x="1308" y="1855"/>
                    <a:pt x="1308" y="1855"/>
                  </a:cubicBezTo>
                  <a:cubicBezTo>
                    <a:pt x="1307" y="1854"/>
                    <a:pt x="1306" y="1854"/>
                    <a:pt x="1304" y="1854"/>
                  </a:cubicBezTo>
                  <a:cubicBezTo>
                    <a:pt x="1254" y="1854"/>
                    <a:pt x="873" y="2327"/>
                    <a:pt x="578" y="2858"/>
                  </a:cubicBezTo>
                  <a:cubicBezTo>
                    <a:pt x="548" y="2919"/>
                    <a:pt x="548" y="3010"/>
                    <a:pt x="578" y="3010"/>
                  </a:cubicBezTo>
                  <a:cubicBezTo>
                    <a:pt x="669" y="3040"/>
                    <a:pt x="609" y="3040"/>
                    <a:pt x="548" y="3071"/>
                  </a:cubicBezTo>
                  <a:cubicBezTo>
                    <a:pt x="440" y="3098"/>
                    <a:pt x="379" y="3197"/>
                    <a:pt x="453" y="3197"/>
                  </a:cubicBezTo>
                  <a:cubicBezTo>
                    <a:pt x="463" y="3197"/>
                    <a:pt x="474" y="3196"/>
                    <a:pt x="487" y="3192"/>
                  </a:cubicBezTo>
                  <a:cubicBezTo>
                    <a:pt x="531" y="3181"/>
                    <a:pt x="560" y="3174"/>
                    <a:pt x="570" y="3174"/>
                  </a:cubicBezTo>
                  <a:cubicBezTo>
                    <a:pt x="588" y="3174"/>
                    <a:pt x="553" y="3195"/>
                    <a:pt x="457" y="3253"/>
                  </a:cubicBezTo>
                  <a:cubicBezTo>
                    <a:pt x="396" y="3314"/>
                    <a:pt x="396" y="3314"/>
                    <a:pt x="426" y="3375"/>
                  </a:cubicBezTo>
                  <a:cubicBezTo>
                    <a:pt x="457" y="3405"/>
                    <a:pt x="426" y="3466"/>
                    <a:pt x="396" y="3466"/>
                  </a:cubicBezTo>
                  <a:cubicBezTo>
                    <a:pt x="335" y="3496"/>
                    <a:pt x="274" y="3557"/>
                    <a:pt x="305" y="3557"/>
                  </a:cubicBezTo>
                  <a:cubicBezTo>
                    <a:pt x="305" y="3557"/>
                    <a:pt x="274" y="3618"/>
                    <a:pt x="213" y="3679"/>
                  </a:cubicBezTo>
                  <a:cubicBezTo>
                    <a:pt x="153" y="3740"/>
                    <a:pt x="183" y="3831"/>
                    <a:pt x="213" y="3892"/>
                  </a:cubicBezTo>
                  <a:cubicBezTo>
                    <a:pt x="236" y="4053"/>
                    <a:pt x="225" y="4127"/>
                    <a:pt x="191" y="4127"/>
                  </a:cubicBezTo>
                  <a:cubicBezTo>
                    <a:pt x="180" y="4127"/>
                    <a:pt x="167" y="4119"/>
                    <a:pt x="153" y="4104"/>
                  </a:cubicBezTo>
                  <a:cubicBezTo>
                    <a:pt x="144" y="4087"/>
                    <a:pt x="136" y="4080"/>
                    <a:pt x="128" y="4080"/>
                  </a:cubicBezTo>
                  <a:cubicBezTo>
                    <a:pt x="108" y="4080"/>
                    <a:pt x="92" y="4130"/>
                    <a:pt x="92" y="4196"/>
                  </a:cubicBezTo>
                  <a:cubicBezTo>
                    <a:pt x="92" y="4287"/>
                    <a:pt x="92" y="4408"/>
                    <a:pt x="122" y="4439"/>
                  </a:cubicBezTo>
                  <a:cubicBezTo>
                    <a:pt x="161" y="4496"/>
                    <a:pt x="175" y="4518"/>
                    <a:pt x="172" y="4518"/>
                  </a:cubicBezTo>
                  <a:cubicBezTo>
                    <a:pt x="171" y="4518"/>
                    <a:pt x="164" y="4511"/>
                    <a:pt x="153" y="4499"/>
                  </a:cubicBezTo>
                  <a:cubicBezTo>
                    <a:pt x="122" y="4499"/>
                    <a:pt x="92" y="4560"/>
                    <a:pt x="92" y="4560"/>
                  </a:cubicBezTo>
                  <a:cubicBezTo>
                    <a:pt x="92" y="4651"/>
                    <a:pt x="92" y="4712"/>
                    <a:pt x="31" y="4712"/>
                  </a:cubicBezTo>
                  <a:cubicBezTo>
                    <a:pt x="31" y="4712"/>
                    <a:pt x="31" y="4773"/>
                    <a:pt x="61" y="4895"/>
                  </a:cubicBezTo>
                  <a:cubicBezTo>
                    <a:pt x="153" y="5047"/>
                    <a:pt x="92" y="5259"/>
                    <a:pt x="1" y="5320"/>
                  </a:cubicBezTo>
                  <a:lnTo>
                    <a:pt x="61" y="5442"/>
                  </a:lnTo>
                  <a:cubicBezTo>
                    <a:pt x="122" y="5533"/>
                    <a:pt x="183" y="5594"/>
                    <a:pt x="92" y="5594"/>
                  </a:cubicBezTo>
                  <a:lnTo>
                    <a:pt x="61" y="5594"/>
                  </a:lnTo>
                  <a:cubicBezTo>
                    <a:pt x="92" y="5624"/>
                    <a:pt x="122" y="5715"/>
                    <a:pt x="122" y="5776"/>
                  </a:cubicBezTo>
                  <a:cubicBezTo>
                    <a:pt x="122" y="5867"/>
                    <a:pt x="92" y="5928"/>
                    <a:pt x="61" y="5928"/>
                  </a:cubicBezTo>
                  <a:cubicBezTo>
                    <a:pt x="31" y="5928"/>
                    <a:pt x="31" y="5928"/>
                    <a:pt x="31" y="6019"/>
                  </a:cubicBezTo>
                  <a:lnTo>
                    <a:pt x="61" y="6019"/>
                  </a:lnTo>
                  <a:cubicBezTo>
                    <a:pt x="74" y="6007"/>
                    <a:pt x="92" y="5999"/>
                    <a:pt x="108" y="5999"/>
                  </a:cubicBezTo>
                  <a:cubicBezTo>
                    <a:pt x="132" y="5999"/>
                    <a:pt x="153" y="6014"/>
                    <a:pt x="153" y="6050"/>
                  </a:cubicBezTo>
                  <a:cubicBezTo>
                    <a:pt x="153" y="6141"/>
                    <a:pt x="183" y="6202"/>
                    <a:pt x="122" y="6202"/>
                  </a:cubicBezTo>
                  <a:cubicBezTo>
                    <a:pt x="92" y="6293"/>
                    <a:pt x="92" y="6354"/>
                    <a:pt x="122" y="6354"/>
                  </a:cubicBezTo>
                  <a:cubicBezTo>
                    <a:pt x="122" y="6354"/>
                    <a:pt x="122" y="6414"/>
                    <a:pt x="122" y="6475"/>
                  </a:cubicBezTo>
                  <a:cubicBezTo>
                    <a:pt x="122" y="6566"/>
                    <a:pt x="153" y="6627"/>
                    <a:pt x="183" y="6749"/>
                  </a:cubicBezTo>
                  <a:cubicBezTo>
                    <a:pt x="244" y="6810"/>
                    <a:pt x="274" y="6931"/>
                    <a:pt x="244" y="6962"/>
                  </a:cubicBezTo>
                  <a:cubicBezTo>
                    <a:pt x="244" y="6962"/>
                    <a:pt x="305" y="7083"/>
                    <a:pt x="365" y="7144"/>
                  </a:cubicBezTo>
                  <a:cubicBezTo>
                    <a:pt x="396" y="7265"/>
                    <a:pt x="426" y="7326"/>
                    <a:pt x="396" y="7357"/>
                  </a:cubicBezTo>
                  <a:cubicBezTo>
                    <a:pt x="365" y="7357"/>
                    <a:pt x="365" y="7357"/>
                    <a:pt x="426" y="7417"/>
                  </a:cubicBezTo>
                  <a:cubicBezTo>
                    <a:pt x="432" y="7412"/>
                    <a:pt x="437" y="7409"/>
                    <a:pt x="443" y="7409"/>
                  </a:cubicBezTo>
                  <a:cubicBezTo>
                    <a:pt x="468" y="7409"/>
                    <a:pt x="493" y="7459"/>
                    <a:pt x="517" y="7509"/>
                  </a:cubicBezTo>
                  <a:cubicBezTo>
                    <a:pt x="548" y="7569"/>
                    <a:pt x="578" y="7630"/>
                    <a:pt x="578" y="7630"/>
                  </a:cubicBezTo>
                  <a:cubicBezTo>
                    <a:pt x="609" y="7630"/>
                    <a:pt x="609" y="7630"/>
                    <a:pt x="639" y="7691"/>
                  </a:cubicBezTo>
                  <a:cubicBezTo>
                    <a:pt x="669" y="7752"/>
                    <a:pt x="761" y="7934"/>
                    <a:pt x="791" y="7995"/>
                  </a:cubicBezTo>
                  <a:cubicBezTo>
                    <a:pt x="849" y="8111"/>
                    <a:pt x="870" y="8153"/>
                    <a:pt x="878" y="8153"/>
                  </a:cubicBezTo>
                  <a:cubicBezTo>
                    <a:pt x="882" y="8153"/>
                    <a:pt x="882" y="8139"/>
                    <a:pt x="882" y="8117"/>
                  </a:cubicBezTo>
                  <a:cubicBezTo>
                    <a:pt x="867" y="8086"/>
                    <a:pt x="867" y="8063"/>
                    <a:pt x="875" y="8063"/>
                  </a:cubicBezTo>
                  <a:cubicBezTo>
                    <a:pt x="882" y="8063"/>
                    <a:pt x="897" y="8086"/>
                    <a:pt x="913" y="8147"/>
                  </a:cubicBezTo>
                  <a:cubicBezTo>
                    <a:pt x="973" y="8208"/>
                    <a:pt x="1064" y="8390"/>
                    <a:pt x="1186" y="8572"/>
                  </a:cubicBezTo>
                  <a:cubicBezTo>
                    <a:pt x="1318" y="8727"/>
                    <a:pt x="1355" y="8769"/>
                    <a:pt x="1376" y="8769"/>
                  </a:cubicBezTo>
                  <a:cubicBezTo>
                    <a:pt x="1384" y="8769"/>
                    <a:pt x="1391" y="8763"/>
                    <a:pt x="1399" y="8755"/>
                  </a:cubicBezTo>
                  <a:cubicBezTo>
                    <a:pt x="1399" y="8706"/>
                    <a:pt x="1409" y="8687"/>
                    <a:pt x="1418" y="8687"/>
                  </a:cubicBezTo>
                  <a:cubicBezTo>
                    <a:pt x="1433" y="8687"/>
                    <a:pt x="1447" y="8731"/>
                    <a:pt x="1429" y="8785"/>
                  </a:cubicBezTo>
                  <a:cubicBezTo>
                    <a:pt x="1453" y="8928"/>
                    <a:pt x="1496" y="8978"/>
                    <a:pt x="1528" y="8978"/>
                  </a:cubicBezTo>
                  <a:cubicBezTo>
                    <a:pt x="1536" y="8978"/>
                    <a:pt x="1544" y="8974"/>
                    <a:pt x="1551" y="8968"/>
                  </a:cubicBezTo>
                  <a:cubicBezTo>
                    <a:pt x="1642" y="8998"/>
                    <a:pt x="1642" y="8998"/>
                    <a:pt x="1672" y="9028"/>
                  </a:cubicBezTo>
                  <a:cubicBezTo>
                    <a:pt x="1642" y="9059"/>
                    <a:pt x="1703" y="9120"/>
                    <a:pt x="1824" y="9180"/>
                  </a:cubicBezTo>
                  <a:cubicBezTo>
                    <a:pt x="1885" y="9211"/>
                    <a:pt x="1885" y="9211"/>
                    <a:pt x="1855" y="9241"/>
                  </a:cubicBezTo>
                  <a:cubicBezTo>
                    <a:pt x="1855" y="9241"/>
                    <a:pt x="1916" y="9302"/>
                    <a:pt x="1976" y="9332"/>
                  </a:cubicBezTo>
                  <a:cubicBezTo>
                    <a:pt x="2037" y="9363"/>
                    <a:pt x="2159" y="9424"/>
                    <a:pt x="2250" y="9515"/>
                  </a:cubicBezTo>
                  <a:cubicBezTo>
                    <a:pt x="2372" y="9576"/>
                    <a:pt x="2463" y="9667"/>
                    <a:pt x="2463" y="9697"/>
                  </a:cubicBezTo>
                  <a:cubicBezTo>
                    <a:pt x="2463" y="9697"/>
                    <a:pt x="2523" y="9727"/>
                    <a:pt x="2615" y="9727"/>
                  </a:cubicBezTo>
                  <a:cubicBezTo>
                    <a:pt x="2637" y="9720"/>
                    <a:pt x="2658" y="9716"/>
                    <a:pt x="2676" y="9716"/>
                  </a:cubicBezTo>
                  <a:cubicBezTo>
                    <a:pt x="2731" y="9716"/>
                    <a:pt x="2759" y="9750"/>
                    <a:pt x="2736" y="9819"/>
                  </a:cubicBezTo>
                  <a:cubicBezTo>
                    <a:pt x="2701" y="9854"/>
                    <a:pt x="2686" y="9869"/>
                    <a:pt x="2704" y="9869"/>
                  </a:cubicBezTo>
                  <a:cubicBezTo>
                    <a:pt x="2717" y="9869"/>
                    <a:pt x="2747" y="9862"/>
                    <a:pt x="2797" y="9849"/>
                  </a:cubicBezTo>
                  <a:cubicBezTo>
                    <a:pt x="2858" y="9849"/>
                    <a:pt x="3162" y="9971"/>
                    <a:pt x="3071" y="10031"/>
                  </a:cubicBezTo>
                  <a:cubicBezTo>
                    <a:pt x="3071" y="10062"/>
                    <a:pt x="3040" y="10092"/>
                    <a:pt x="3040" y="10092"/>
                  </a:cubicBezTo>
                  <a:cubicBezTo>
                    <a:pt x="3131" y="10092"/>
                    <a:pt x="3192" y="10123"/>
                    <a:pt x="3192" y="10123"/>
                  </a:cubicBezTo>
                  <a:cubicBezTo>
                    <a:pt x="3192" y="10112"/>
                    <a:pt x="3200" y="10104"/>
                    <a:pt x="3221" y="10104"/>
                  </a:cubicBezTo>
                  <a:cubicBezTo>
                    <a:pt x="3257" y="10104"/>
                    <a:pt x="3331" y="10126"/>
                    <a:pt x="3466" y="10183"/>
                  </a:cubicBezTo>
                  <a:cubicBezTo>
                    <a:pt x="3587" y="10244"/>
                    <a:pt x="3861" y="10275"/>
                    <a:pt x="4013" y="10305"/>
                  </a:cubicBezTo>
                  <a:cubicBezTo>
                    <a:pt x="4134" y="10335"/>
                    <a:pt x="4347" y="10366"/>
                    <a:pt x="4408" y="10427"/>
                  </a:cubicBezTo>
                  <a:lnTo>
                    <a:pt x="4682" y="10427"/>
                  </a:lnTo>
                  <a:cubicBezTo>
                    <a:pt x="4707" y="10401"/>
                    <a:pt x="4749" y="10391"/>
                    <a:pt x="4789" y="10391"/>
                  </a:cubicBezTo>
                  <a:cubicBezTo>
                    <a:pt x="4844" y="10391"/>
                    <a:pt x="4894" y="10409"/>
                    <a:pt x="4894" y="10427"/>
                  </a:cubicBezTo>
                  <a:lnTo>
                    <a:pt x="4955" y="10427"/>
                  </a:lnTo>
                  <a:cubicBezTo>
                    <a:pt x="5077" y="10396"/>
                    <a:pt x="5168" y="10396"/>
                    <a:pt x="5168" y="10396"/>
                  </a:cubicBezTo>
                  <a:cubicBezTo>
                    <a:pt x="5168" y="10441"/>
                    <a:pt x="5200" y="10469"/>
                    <a:pt x="5242" y="10469"/>
                  </a:cubicBezTo>
                  <a:cubicBezTo>
                    <a:pt x="5257" y="10469"/>
                    <a:pt x="5273" y="10465"/>
                    <a:pt x="5289" y="10457"/>
                  </a:cubicBezTo>
                  <a:cubicBezTo>
                    <a:pt x="5289" y="10396"/>
                    <a:pt x="5350" y="10396"/>
                    <a:pt x="5472" y="10396"/>
                  </a:cubicBezTo>
                  <a:cubicBezTo>
                    <a:pt x="5533" y="10427"/>
                    <a:pt x="6080" y="10427"/>
                    <a:pt x="6597" y="10427"/>
                  </a:cubicBezTo>
                  <a:lnTo>
                    <a:pt x="8025" y="10427"/>
                  </a:lnTo>
                  <a:cubicBezTo>
                    <a:pt x="8025" y="10452"/>
                    <a:pt x="8079" y="10462"/>
                    <a:pt x="8156" y="10462"/>
                  </a:cubicBezTo>
                  <a:cubicBezTo>
                    <a:pt x="8260" y="10462"/>
                    <a:pt x="8406" y="10444"/>
                    <a:pt x="8511" y="10427"/>
                  </a:cubicBezTo>
                  <a:cubicBezTo>
                    <a:pt x="8572" y="10396"/>
                    <a:pt x="8633" y="10396"/>
                    <a:pt x="8694" y="10396"/>
                  </a:cubicBezTo>
                  <a:cubicBezTo>
                    <a:pt x="8694" y="10432"/>
                    <a:pt x="8767" y="10447"/>
                    <a:pt x="8852" y="10447"/>
                  </a:cubicBezTo>
                  <a:cubicBezTo>
                    <a:pt x="8912" y="10447"/>
                    <a:pt x="8978" y="10439"/>
                    <a:pt x="9028" y="10427"/>
                  </a:cubicBezTo>
                  <a:cubicBezTo>
                    <a:pt x="9059" y="10381"/>
                    <a:pt x="9089" y="10358"/>
                    <a:pt x="9112" y="10358"/>
                  </a:cubicBezTo>
                  <a:cubicBezTo>
                    <a:pt x="9135" y="10358"/>
                    <a:pt x="9150" y="10381"/>
                    <a:pt x="9150" y="10427"/>
                  </a:cubicBezTo>
                  <a:cubicBezTo>
                    <a:pt x="9150" y="10469"/>
                    <a:pt x="9176" y="10492"/>
                    <a:pt x="9216" y="10492"/>
                  </a:cubicBezTo>
                  <a:cubicBezTo>
                    <a:pt x="9263" y="10492"/>
                    <a:pt x="9328" y="10461"/>
                    <a:pt x="9393" y="10396"/>
                  </a:cubicBezTo>
                  <a:cubicBezTo>
                    <a:pt x="9423" y="10366"/>
                    <a:pt x="9439" y="10351"/>
                    <a:pt x="9454" y="10351"/>
                  </a:cubicBezTo>
                  <a:cubicBezTo>
                    <a:pt x="9469" y="10351"/>
                    <a:pt x="9484" y="10366"/>
                    <a:pt x="9514" y="10396"/>
                  </a:cubicBezTo>
                  <a:cubicBezTo>
                    <a:pt x="9550" y="10432"/>
                    <a:pt x="9586" y="10447"/>
                    <a:pt x="9609" y="10447"/>
                  </a:cubicBezTo>
                  <a:cubicBezTo>
                    <a:pt x="9626" y="10447"/>
                    <a:pt x="9636" y="10439"/>
                    <a:pt x="9636" y="10427"/>
                  </a:cubicBezTo>
                  <a:cubicBezTo>
                    <a:pt x="9666" y="10381"/>
                    <a:pt x="9697" y="10358"/>
                    <a:pt x="9727" y="10358"/>
                  </a:cubicBezTo>
                  <a:cubicBezTo>
                    <a:pt x="9758" y="10358"/>
                    <a:pt x="9788" y="10381"/>
                    <a:pt x="9818" y="10427"/>
                  </a:cubicBezTo>
                  <a:cubicBezTo>
                    <a:pt x="9879" y="10472"/>
                    <a:pt x="9910" y="10495"/>
                    <a:pt x="9936" y="10495"/>
                  </a:cubicBezTo>
                  <a:cubicBezTo>
                    <a:pt x="9963" y="10495"/>
                    <a:pt x="9986" y="10472"/>
                    <a:pt x="10031" y="10427"/>
                  </a:cubicBezTo>
                  <a:cubicBezTo>
                    <a:pt x="10062" y="10381"/>
                    <a:pt x="10138" y="10358"/>
                    <a:pt x="10214" y="10358"/>
                  </a:cubicBezTo>
                  <a:cubicBezTo>
                    <a:pt x="10290" y="10358"/>
                    <a:pt x="10366" y="10381"/>
                    <a:pt x="10396" y="10427"/>
                  </a:cubicBezTo>
                  <a:cubicBezTo>
                    <a:pt x="10436" y="10427"/>
                    <a:pt x="10477" y="10440"/>
                    <a:pt x="10500" y="10440"/>
                  </a:cubicBezTo>
                  <a:cubicBezTo>
                    <a:pt x="10511" y="10440"/>
                    <a:pt x="10518" y="10437"/>
                    <a:pt x="10518" y="10427"/>
                  </a:cubicBezTo>
                  <a:lnTo>
                    <a:pt x="10578" y="10457"/>
                  </a:lnTo>
                  <a:lnTo>
                    <a:pt x="10700" y="10457"/>
                  </a:lnTo>
                  <a:lnTo>
                    <a:pt x="10700" y="10427"/>
                  </a:lnTo>
                  <a:cubicBezTo>
                    <a:pt x="10761" y="10427"/>
                    <a:pt x="11125" y="10457"/>
                    <a:pt x="11581" y="10457"/>
                  </a:cubicBezTo>
                  <a:cubicBezTo>
                    <a:pt x="12250" y="10457"/>
                    <a:pt x="12372" y="10457"/>
                    <a:pt x="12311" y="10427"/>
                  </a:cubicBezTo>
                  <a:cubicBezTo>
                    <a:pt x="12281" y="10396"/>
                    <a:pt x="12296" y="10381"/>
                    <a:pt x="12326" y="10381"/>
                  </a:cubicBezTo>
                  <a:cubicBezTo>
                    <a:pt x="12356" y="10381"/>
                    <a:pt x="12402" y="10396"/>
                    <a:pt x="12432" y="10427"/>
                  </a:cubicBezTo>
                  <a:cubicBezTo>
                    <a:pt x="12493" y="10427"/>
                    <a:pt x="12645" y="10487"/>
                    <a:pt x="12767" y="10487"/>
                  </a:cubicBezTo>
                  <a:cubicBezTo>
                    <a:pt x="12888" y="10487"/>
                    <a:pt x="13010" y="10487"/>
                    <a:pt x="13010" y="10518"/>
                  </a:cubicBezTo>
                  <a:lnTo>
                    <a:pt x="13071" y="10518"/>
                  </a:lnTo>
                  <a:cubicBezTo>
                    <a:pt x="13138" y="10468"/>
                    <a:pt x="13278" y="10445"/>
                    <a:pt x="13422" y="10445"/>
                  </a:cubicBezTo>
                  <a:cubicBezTo>
                    <a:pt x="13539" y="10445"/>
                    <a:pt x="13658" y="10460"/>
                    <a:pt x="13739" y="10487"/>
                  </a:cubicBezTo>
                  <a:cubicBezTo>
                    <a:pt x="13861" y="10487"/>
                    <a:pt x="13922" y="10487"/>
                    <a:pt x="14074" y="10457"/>
                  </a:cubicBezTo>
                  <a:cubicBezTo>
                    <a:pt x="14135" y="10427"/>
                    <a:pt x="14165" y="10411"/>
                    <a:pt x="14188" y="10411"/>
                  </a:cubicBezTo>
                  <a:cubicBezTo>
                    <a:pt x="14211" y="10411"/>
                    <a:pt x="14226" y="10427"/>
                    <a:pt x="14256" y="10457"/>
                  </a:cubicBezTo>
                  <a:cubicBezTo>
                    <a:pt x="14256" y="10475"/>
                    <a:pt x="14378" y="10492"/>
                    <a:pt x="14481" y="10492"/>
                  </a:cubicBezTo>
                  <a:cubicBezTo>
                    <a:pt x="14556" y="10492"/>
                    <a:pt x="14621" y="10483"/>
                    <a:pt x="14621" y="10457"/>
                  </a:cubicBezTo>
                  <a:lnTo>
                    <a:pt x="14682" y="10487"/>
                  </a:lnTo>
                  <a:cubicBezTo>
                    <a:pt x="14700" y="10496"/>
                    <a:pt x="14717" y="10500"/>
                    <a:pt x="14734" y="10500"/>
                  </a:cubicBezTo>
                  <a:cubicBezTo>
                    <a:pt x="14773" y="10500"/>
                    <a:pt x="14803" y="10478"/>
                    <a:pt x="14803" y="10457"/>
                  </a:cubicBezTo>
                  <a:cubicBezTo>
                    <a:pt x="14803" y="10415"/>
                    <a:pt x="14816" y="10392"/>
                    <a:pt x="14837" y="10392"/>
                  </a:cubicBezTo>
                  <a:cubicBezTo>
                    <a:pt x="14860" y="10392"/>
                    <a:pt x="14892" y="10422"/>
                    <a:pt x="14925" y="10487"/>
                  </a:cubicBezTo>
                  <a:cubicBezTo>
                    <a:pt x="14925" y="10523"/>
                    <a:pt x="14946" y="10538"/>
                    <a:pt x="14963" y="10538"/>
                  </a:cubicBezTo>
                  <a:cubicBezTo>
                    <a:pt x="14975" y="10538"/>
                    <a:pt x="14986" y="10530"/>
                    <a:pt x="14986" y="10518"/>
                  </a:cubicBezTo>
                  <a:cubicBezTo>
                    <a:pt x="15029" y="10496"/>
                    <a:pt x="15072" y="10475"/>
                    <a:pt x="15115" y="10475"/>
                  </a:cubicBezTo>
                  <a:cubicBezTo>
                    <a:pt x="15132" y="10475"/>
                    <a:pt x="15150" y="10478"/>
                    <a:pt x="15168" y="10487"/>
                  </a:cubicBezTo>
                  <a:cubicBezTo>
                    <a:pt x="15229" y="10487"/>
                    <a:pt x="15290" y="10487"/>
                    <a:pt x="15290" y="10396"/>
                  </a:cubicBezTo>
                  <a:cubicBezTo>
                    <a:pt x="15290" y="10366"/>
                    <a:pt x="15381" y="10366"/>
                    <a:pt x="15442" y="10366"/>
                  </a:cubicBezTo>
                  <a:cubicBezTo>
                    <a:pt x="15442" y="10396"/>
                    <a:pt x="15442" y="10396"/>
                    <a:pt x="15350" y="10457"/>
                  </a:cubicBezTo>
                  <a:lnTo>
                    <a:pt x="15502" y="10457"/>
                  </a:lnTo>
                  <a:cubicBezTo>
                    <a:pt x="15563" y="10457"/>
                    <a:pt x="15685" y="10487"/>
                    <a:pt x="15685" y="10518"/>
                  </a:cubicBezTo>
                  <a:cubicBezTo>
                    <a:pt x="15712" y="10545"/>
                    <a:pt x="15739" y="10560"/>
                    <a:pt x="15756" y="10560"/>
                  </a:cubicBezTo>
                  <a:cubicBezTo>
                    <a:pt x="15776" y="10560"/>
                    <a:pt x="15779" y="10538"/>
                    <a:pt x="15746" y="10487"/>
                  </a:cubicBezTo>
                  <a:cubicBezTo>
                    <a:pt x="15746" y="10430"/>
                    <a:pt x="15746" y="10408"/>
                    <a:pt x="15777" y="10408"/>
                  </a:cubicBezTo>
                  <a:cubicBezTo>
                    <a:pt x="15794" y="10408"/>
                    <a:pt x="15823" y="10415"/>
                    <a:pt x="15867" y="10427"/>
                  </a:cubicBezTo>
                  <a:cubicBezTo>
                    <a:pt x="15928" y="10427"/>
                    <a:pt x="15989" y="10427"/>
                    <a:pt x="15989" y="10457"/>
                  </a:cubicBezTo>
                  <a:cubicBezTo>
                    <a:pt x="15989" y="10487"/>
                    <a:pt x="15989" y="10487"/>
                    <a:pt x="16110" y="10487"/>
                  </a:cubicBezTo>
                  <a:cubicBezTo>
                    <a:pt x="16293" y="10487"/>
                    <a:pt x="16506" y="10366"/>
                    <a:pt x="16536" y="10305"/>
                  </a:cubicBezTo>
                  <a:cubicBezTo>
                    <a:pt x="16536" y="10259"/>
                    <a:pt x="16536" y="10237"/>
                    <a:pt x="16547" y="10237"/>
                  </a:cubicBezTo>
                  <a:cubicBezTo>
                    <a:pt x="16559" y="10237"/>
                    <a:pt x="16581" y="10259"/>
                    <a:pt x="16627" y="10305"/>
                  </a:cubicBezTo>
                  <a:cubicBezTo>
                    <a:pt x="16627" y="10335"/>
                    <a:pt x="16688" y="10335"/>
                    <a:pt x="16749" y="10335"/>
                  </a:cubicBezTo>
                  <a:cubicBezTo>
                    <a:pt x="16749" y="10325"/>
                    <a:pt x="16755" y="10322"/>
                    <a:pt x="16762" y="10322"/>
                  </a:cubicBezTo>
                  <a:cubicBezTo>
                    <a:pt x="16776" y="10322"/>
                    <a:pt x="16789" y="10335"/>
                    <a:pt x="16749" y="10335"/>
                  </a:cubicBezTo>
                  <a:cubicBezTo>
                    <a:pt x="16749" y="10366"/>
                    <a:pt x="16657" y="10366"/>
                    <a:pt x="16627" y="10366"/>
                  </a:cubicBezTo>
                  <a:lnTo>
                    <a:pt x="16627" y="10396"/>
                  </a:lnTo>
                  <a:cubicBezTo>
                    <a:pt x="16657" y="10442"/>
                    <a:pt x="16688" y="10465"/>
                    <a:pt x="16718" y="10465"/>
                  </a:cubicBezTo>
                  <a:cubicBezTo>
                    <a:pt x="16749" y="10465"/>
                    <a:pt x="16779" y="10442"/>
                    <a:pt x="16809" y="10396"/>
                  </a:cubicBezTo>
                  <a:cubicBezTo>
                    <a:pt x="16840" y="10381"/>
                    <a:pt x="16855" y="10373"/>
                    <a:pt x="16870" y="10373"/>
                  </a:cubicBezTo>
                  <a:cubicBezTo>
                    <a:pt x="16885" y="10373"/>
                    <a:pt x="16901" y="10381"/>
                    <a:pt x="16931" y="10396"/>
                  </a:cubicBezTo>
                  <a:cubicBezTo>
                    <a:pt x="16976" y="10441"/>
                    <a:pt x="17020" y="10469"/>
                    <a:pt x="17041" y="10469"/>
                  </a:cubicBezTo>
                  <a:cubicBezTo>
                    <a:pt x="17048" y="10469"/>
                    <a:pt x="17053" y="10465"/>
                    <a:pt x="17053" y="10457"/>
                  </a:cubicBezTo>
                  <a:cubicBezTo>
                    <a:pt x="17053" y="10457"/>
                    <a:pt x="17174" y="10457"/>
                    <a:pt x="17235" y="10487"/>
                  </a:cubicBezTo>
                  <a:cubicBezTo>
                    <a:pt x="17357" y="10487"/>
                    <a:pt x="17417" y="10487"/>
                    <a:pt x="17417" y="10457"/>
                  </a:cubicBezTo>
                  <a:cubicBezTo>
                    <a:pt x="17417" y="10427"/>
                    <a:pt x="17478" y="10427"/>
                    <a:pt x="17539" y="10427"/>
                  </a:cubicBezTo>
                  <a:cubicBezTo>
                    <a:pt x="17600" y="10427"/>
                    <a:pt x="17661" y="10427"/>
                    <a:pt x="17661" y="10366"/>
                  </a:cubicBezTo>
                  <a:cubicBezTo>
                    <a:pt x="17661" y="10335"/>
                    <a:pt x="17721" y="10305"/>
                    <a:pt x="17843" y="10305"/>
                  </a:cubicBezTo>
                  <a:cubicBezTo>
                    <a:pt x="17906" y="10292"/>
                    <a:pt x="17943" y="10285"/>
                    <a:pt x="17969" y="10285"/>
                  </a:cubicBezTo>
                  <a:cubicBezTo>
                    <a:pt x="18005" y="10285"/>
                    <a:pt x="18020" y="10300"/>
                    <a:pt x="18056" y="10335"/>
                  </a:cubicBezTo>
                  <a:cubicBezTo>
                    <a:pt x="18056" y="10366"/>
                    <a:pt x="18116" y="10366"/>
                    <a:pt x="18177" y="10366"/>
                  </a:cubicBezTo>
                  <a:cubicBezTo>
                    <a:pt x="18177" y="10366"/>
                    <a:pt x="18238" y="10366"/>
                    <a:pt x="18299" y="10427"/>
                  </a:cubicBezTo>
                  <a:cubicBezTo>
                    <a:pt x="18315" y="10435"/>
                    <a:pt x="18327" y="10439"/>
                    <a:pt x="18336" y="10439"/>
                  </a:cubicBezTo>
                  <a:cubicBezTo>
                    <a:pt x="18360" y="10439"/>
                    <a:pt x="18360" y="10410"/>
                    <a:pt x="18360" y="10366"/>
                  </a:cubicBezTo>
                  <a:lnTo>
                    <a:pt x="18360" y="10305"/>
                  </a:lnTo>
                  <a:cubicBezTo>
                    <a:pt x="18420" y="10305"/>
                    <a:pt x="18481" y="10366"/>
                    <a:pt x="18481" y="10427"/>
                  </a:cubicBezTo>
                  <a:cubicBezTo>
                    <a:pt x="18512" y="10457"/>
                    <a:pt x="18527" y="10472"/>
                    <a:pt x="18534" y="10472"/>
                  </a:cubicBezTo>
                  <a:cubicBezTo>
                    <a:pt x="18542" y="10472"/>
                    <a:pt x="18542" y="10457"/>
                    <a:pt x="18542" y="10427"/>
                  </a:cubicBezTo>
                  <a:cubicBezTo>
                    <a:pt x="18542" y="10382"/>
                    <a:pt x="18575" y="10354"/>
                    <a:pt x="18640" y="10354"/>
                  </a:cubicBezTo>
                  <a:cubicBezTo>
                    <a:pt x="18664" y="10354"/>
                    <a:pt x="18692" y="10358"/>
                    <a:pt x="18724" y="10366"/>
                  </a:cubicBezTo>
                  <a:cubicBezTo>
                    <a:pt x="18846" y="10366"/>
                    <a:pt x="18968" y="10366"/>
                    <a:pt x="18968" y="10427"/>
                  </a:cubicBezTo>
                  <a:cubicBezTo>
                    <a:pt x="18988" y="10437"/>
                    <a:pt x="19008" y="10440"/>
                    <a:pt x="19026" y="10440"/>
                  </a:cubicBezTo>
                  <a:cubicBezTo>
                    <a:pt x="19062" y="10440"/>
                    <a:pt x="19089" y="10427"/>
                    <a:pt x="19089" y="10427"/>
                  </a:cubicBezTo>
                  <a:cubicBezTo>
                    <a:pt x="19120" y="10411"/>
                    <a:pt x="19150" y="10404"/>
                    <a:pt x="19199" y="10404"/>
                  </a:cubicBezTo>
                  <a:cubicBezTo>
                    <a:pt x="19249" y="10404"/>
                    <a:pt x="19317" y="10411"/>
                    <a:pt x="19423" y="10427"/>
                  </a:cubicBezTo>
                  <a:cubicBezTo>
                    <a:pt x="19575" y="10457"/>
                    <a:pt x="19651" y="10472"/>
                    <a:pt x="19689" y="10472"/>
                  </a:cubicBezTo>
                  <a:cubicBezTo>
                    <a:pt x="19727" y="10472"/>
                    <a:pt x="19727" y="10457"/>
                    <a:pt x="19727" y="10427"/>
                  </a:cubicBezTo>
                  <a:cubicBezTo>
                    <a:pt x="19727" y="10408"/>
                    <a:pt x="19727" y="10378"/>
                    <a:pt x="19741" y="10378"/>
                  </a:cubicBezTo>
                  <a:cubicBezTo>
                    <a:pt x="19750" y="10378"/>
                    <a:pt x="19764" y="10391"/>
                    <a:pt x="19788" y="10427"/>
                  </a:cubicBezTo>
                  <a:cubicBezTo>
                    <a:pt x="19806" y="10436"/>
                    <a:pt x="19824" y="10439"/>
                    <a:pt x="19843" y="10439"/>
                  </a:cubicBezTo>
                  <a:cubicBezTo>
                    <a:pt x="19890" y="10439"/>
                    <a:pt x="19945" y="10418"/>
                    <a:pt x="20031" y="10396"/>
                  </a:cubicBezTo>
                  <a:cubicBezTo>
                    <a:pt x="20092" y="10335"/>
                    <a:pt x="20092" y="10275"/>
                    <a:pt x="20092" y="10214"/>
                  </a:cubicBezTo>
                  <a:cubicBezTo>
                    <a:pt x="20092" y="10178"/>
                    <a:pt x="20092" y="10163"/>
                    <a:pt x="20117" y="10163"/>
                  </a:cubicBezTo>
                  <a:cubicBezTo>
                    <a:pt x="20134" y="10163"/>
                    <a:pt x="20163" y="10171"/>
                    <a:pt x="20214" y="10183"/>
                  </a:cubicBezTo>
                  <a:cubicBezTo>
                    <a:pt x="20275" y="10183"/>
                    <a:pt x="20335" y="10214"/>
                    <a:pt x="20335" y="10275"/>
                  </a:cubicBezTo>
                  <a:cubicBezTo>
                    <a:pt x="20335" y="10305"/>
                    <a:pt x="20275" y="10305"/>
                    <a:pt x="20275" y="10305"/>
                  </a:cubicBezTo>
                  <a:lnTo>
                    <a:pt x="20214" y="10305"/>
                  </a:lnTo>
                  <a:cubicBezTo>
                    <a:pt x="20214" y="10335"/>
                    <a:pt x="20214" y="10396"/>
                    <a:pt x="20335" y="10396"/>
                  </a:cubicBezTo>
                  <a:cubicBezTo>
                    <a:pt x="20366" y="10411"/>
                    <a:pt x="20404" y="10419"/>
                    <a:pt x="20434" y="10419"/>
                  </a:cubicBezTo>
                  <a:cubicBezTo>
                    <a:pt x="20465" y="10419"/>
                    <a:pt x="20487" y="10411"/>
                    <a:pt x="20487" y="10396"/>
                  </a:cubicBezTo>
                  <a:cubicBezTo>
                    <a:pt x="20548" y="10427"/>
                    <a:pt x="20670" y="10427"/>
                    <a:pt x="20791" y="10427"/>
                  </a:cubicBezTo>
                  <a:cubicBezTo>
                    <a:pt x="20913" y="10427"/>
                    <a:pt x="21095" y="10427"/>
                    <a:pt x="21156" y="10457"/>
                  </a:cubicBezTo>
                  <a:cubicBezTo>
                    <a:pt x="21278" y="10457"/>
                    <a:pt x="21338" y="10457"/>
                    <a:pt x="21338" y="10427"/>
                  </a:cubicBezTo>
                  <a:cubicBezTo>
                    <a:pt x="21338" y="10391"/>
                    <a:pt x="21359" y="10376"/>
                    <a:pt x="21377" y="10376"/>
                  </a:cubicBezTo>
                  <a:cubicBezTo>
                    <a:pt x="21389" y="10376"/>
                    <a:pt x="21399" y="10384"/>
                    <a:pt x="21399" y="10396"/>
                  </a:cubicBezTo>
                  <a:cubicBezTo>
                    <a:pt x="21435" y="10449"/>
                    <a:pt x="21727" y="10482"/>
                    <a:pt x="21977" y="10482"/>
                  </a:cubicBezTo>
                  <a:cubicBezTo>
                    <a:pt x="22157" y="10482"/>
                    <a:pt x="22316" y="10465"/>
                    <a:pt x="22341" y="10427"/>
                  </a:cubicBezTo>
                  <a:lnTo>
                    <a:pt x="22463" y="10427"/>
                  </a:lnTo>
                  <a:cubicBezTo>
                    <a:pt x="22524" y="10457"/>
                    <a:pt x="22653" y="10472"/>
                    <a:pt x="22775" y="10472"/>
                  </a:cubicBezTo>
                  <a:cubicBezTo>
                    <a:pt x="22896" y="10472"/>
                    <a:pt x="23010" y="10457"/>
                    <a:pt x="23041" y="10427"/>
                  </a:cubicBezTo>
                  <a:lnTo>
                    <a:pt x="23223" y="10427"/>
                  </a:lnTo>
                  <a:cubicBezTo>
                    <a:pt x="23284" y="10457"/>
                    <a:pt x="23329" y="10472"/>
                    <a:pt x="23367" y="10472"/>
                  </a:cubicBezTo>
                  <a:cubicBezTo>
                    <a:pt x="23405" y="10472"/>
                    <a:pt x="23436" y="10457"/>
                    <a:pt x="23466" y="10427"/>
                  </a:cubicBezTo>
                  <a:cubicBezTo>
                    <a:pt x="23509" y="10405"/>
                    <a:pt x="23522" y="10384"/>
                    <a:pt x="23525" y="10384"/>
                  </a:cubicBezTo>
                  <a:cubicBezTo>
                    <a:pt x="23527" y="10384"/>
                    <a:pt x="23527" y="10387"/>
                    <a:pt x="23527" y="10396"/>
                  </a:cubicBezTo>
                  <a:cubicBezTo>
                    <a:pt x="23527" y="10427"/>
                    <a:pt x="23648" y="10427"/>
                    <a:pt x="23922" y="10457"/>
                  </a:cubicBezTo>
                  <a:cubicBezTo>
                    <a:pt x="24165" y="10457"/>
                    <a:pt x="24165" y="10457"/>
                    <a:pt x="24104" y="10396"/>
                  </a:cubicBezTo>
                  <a:cubicBezTo>
                    <a:pt x="24170" y="10388"/>
                    <a:pt x="24217" y="10384"/>
                    <a:pt x="24252" y="10384"/>
                  </a:cubicBezTo>
                  <a:cubicBezTo>
                    <a:pt x="24348" y="10384"/>
                    <a:pt x="24348" y="10412"/>
                    <a:pt x="24348" y="10457"/>
                  </a:cubicBezTo>
                  <a:cubicBezTo>
                    <a:pt x="24322" y="10482"/>
                    <a:pt x="24329" y="10497"/>
                    <a:pt x="24349" y="10497"/>
                  </a:cubicBezTo>
                  <a:cubicBezTo>
                    <a:pt x="24377" y="10497"/>
                    <a:pt x="24434" y="10467"/>
                    <a:pt x="24469" y="10396"/>
                  </a:cubicBezTo>
                  <a:cubicBezTo>
                    <a:pt x="24505" y="10361"/>
                    <a:pt x="24561" y="10346"/>
                    <a:pt x="24602" y="10346"/>
                  </a:cubicBezTo>
                  <a:cubicBezTo>
                    <a:pt x="24631" y="10346"/>
                    <a:pt x="24652" y="10353"/>
                    <a:pt x="24652" y="10366"/>
                  </a:cubicBezTo>
                  <a:cubicBezTo>
                    <a:pt x="24652" y="10396"/>
                    <a:pt x="24591" y="10396"/>
                    <a:pt x="24530" y="10396"/>
                  </a:cubicBezTo>
                  <a:lnTo>
                    <a:pt x="24530" y="10487"/>
                  </a:lnTo>
                  <a:cubicBezTo>
                    <a:pt x="24591" y="10487"/>
                    <a:pt x="24591" y="10487"/>
                    <a:pt x="24652" y="10457"/>
                  </a:cubicBezTo>
                  <a:cubicBezTo>
                    <a:pt x="24652" y="10457"/>
                    <a:pt x="24712" y="10457"/>
                    <a:pt x="24773" y="10427"/>
                  </a:cubicBezTo>
                  <a:cubicBezTo>
                    <a:pt x="24834" y="10366"/>
                    <a:pt x="24834" y="10335"/>
                    <a:pt x="24773" y="10305"/>
                  </a:cubicBezTo>
                  <a:cubicBezTo>
                    <a:pt x="24712" y="10244"/>
                    <a:pt x="24773" y="10244"/>
                    <a:pt x="24834" y="10244"/>
                  </a:cubicBezTo>
                  <a:cubicBezTo>
                    <a:pt x="24956" y="10305"/>
                    <a:pt x="24956" y="10335"/>
                    <a:pt x="24895" y="10366"/>
                  </a:cubicBezTo>
                  <a:cubicBezTo>
                    <a:pt x="24834" y="10366"/>
                    <a:pt x="24834" y="10427"/>
                    <a:pt x="24834" y="10457"/>
                  </a:cubicBezTo>
                  <a:cubicBezTo>
                    <a:pt x="24834" y="10462"/>
                    <a:pt x="24843" y="10465"/>
                    <a:pt x="24860" y="10465"/>
                  </a:cubicBezTo>
                  <a:cubicBezTo>
                    <a:pt x="24935" y="10465"/>
                    <a:pt x="25154" y="10410"/>
                    <a:pt x="25229" y="10335"/>
                  </a:cubicBezTo>
                  <a:lnTo>
                    <a:pt x="25229" y="10366"/>
                  </a:lnTo>
                  <a:cubicBezTo>
                    <a:pt x="25229" y="10427"/>
                    <a:pt x="25351" y="10427"/>
                    <a:pt x="25472" y="10427"/>
                  </a:cubicBezTo>
                  <a:cubicBezTo>
                    <a:pt x="25594" y="10427"/>
                    <a:pt x="25655" y="10427"/>
                    <a:pt x="25655" y="10396"/>
                  </a:cubicBezTo>
                  <a:cubicBezTo>
                    <a:pt x="25655" y="10335"/>
                    <a:pt x="25655" y="10305"/>
                    <a:pt x="25715" y="10305"/>
                  </a:cubicBezTo>
                  <a:cubicBezTo>
                    <a:pt x="25655" y="10305"/>
                    <a:pt x="25655" y="10275"/>
                    <a:pt x="25655" y="10214"/>
                  </a:cubicBezTo>
                  <a:lnTo>
                    <a:pt x="25655" y="10214"/>
                  </a:lnTo>
                  <a:cubicBezTo>
                    <a:pt x="25655" y="10214"/>
                    <a:pt x="25776" y="10275"/>
                    <a:pt x="25837" y="10305"/>
                  </a:cubicBezTo>
                  <a:cubicBezTo>
                    <a:pt x="25959" y="10396"/>
                    <a:pt x="26080" y="10427"/>
                    <a:pt x="26323" y="10427"/>
                  </a:cubicBezTo>
                  <a:cubicBezTo>
                    <a:pt x="26445" y="10427"/>
                    <a:pt x="26658" y="10427"/>
                    <a:pt x="26718" y="10457"/>
                  </a:cubicBezTo>
                  <a:cubicBezTo>
                    <a:pt x="26840" y="10457"/>
                    <a:pt x="26901" y="10457"/>
                    <a:pt x="26901" y="10427"/>
                  </a:cubicBezTo>
                  <a:lnTo>
                    <a:pt x="27022" y="10427"/>
                  </a:lnTo>
                  <a:cubicBezTo>
                    <a:pt x="27053" y="10442"/>
                    <a:pt x="27098" y="10449"/>
                    <a:pt x="27136" y="10449"/>
                  </a:cubicBezTo>
                  <a:cubicBezTo>
                    <a:pt x="27174" y="10449"/>
                    <a:pt x="27205" y="10442"/>
                    <a:pt x="27205" y="10427"/>
                  </a:cubicBezTo>
                  <a:cubicBezTo>
                    <a:pt x="27225" y="10416"/>
                    <a:pt x="27245" y="10413"/>
                    <a:pt x="27266" y="10413"/>
                  </a:cubicBezTo>
                  <a:cubicBezTo>
                    <a:pt x="27306" y="10413"/>
                    <a:pt x="27347" y="10427"/>
                    <a:pt x="27387" y="10427"/>
                  </a:cubicBezTo>
                  <a:cubicBezTo>
                    <a:pt x="27444" y="10469"/>
                    <a:pt x="27474" y="10492"/>
                    <a:pt x="27484" y="10492"/>
                  </a:cubicBezTo>
                  <a:cubicBezTo>
                    <a:pt x="27496" y="10492"/>
                    <a:pt x="27481" y="10461"/>
                    <a:pt x="27448" y="10396"/>
                  </a:cubicBezTo>
                  <a:cubicBezTo>
                    <a:pt x="27448" y="10366"/>
                    <a:pt x="27326" y="10305"/>
                    <a:pt x="27266" y="10305"/>
                  </a:cubicBezTo>
                  <a:lnTo>
                    <a:pt x="27083" y="10305"/>
                  </a:lnTo>
                  <a:lnTo>
                    <a:pt x="27266" y="10275"/>
                  </a:lnTo>
                  <a:cubicBezTo>
                    <a:pt x="27326" y="10275"/>
                    <a:pt x="27448" y="10244"/>
                    <a:pt x="27448" y="10183"/>
                  </a:cubicBezTo>
                  <a:cubicBezTo>
                    <a:pt x="27448" y="10183"/>
                    <a:pt x="27448" y="10153"/>
                    <a:pt x="27509" y="10153"/>
                  </a:cubicBezTo>
                  <a:lnTo>
                    <a:pt x="27509" y="10244"/>
                  </a:lnTo>
                  <a:cubicBezTo>
                    <a:pt x="27448" y="10275"/>
                    <a:pt x="27448" y="10305"/>
                    <a:pt x="27448" y="10366"/>
                  </a:cubicBezTo>
                  <a:cubicBezTo>
                    <a:pt x="27486" y="10404"/>
                    <a:pt x="27573" y="10443"/>
                    <a:pt x="27632" y="10443"/>
                  </a:cubicBezTo>
                  <a:cubicBezTo>
                    <a:pt x="27666" y="10443"/>
                    <a:pt x="27691" y="10430"/>
                    <a:pt x="27691" y="10396"/>
                  </a:cubicBezTo>
                  <a:cubicBezTo>
                    <a:pt x="27752" y="10396"/>
                    <a:pt x="27752" y="10396"/>
                    <a:pt x="27813" y="10427"/>
                  </a:cubicBezTo>
                  <a:cubicBezTo>
                    <a:pt x="27813" y="10454"/>
                    <a:pt x="27831" y="10469"/>
                    <a:pt x="27857" y="10469"/>
                  </a:cubicBezTo>
                  <a:cubicBezTo>
                    <a:pt x="27889" y="10469"/>
                    <a:pt x="27931" y="10446"/>
                    <a:pt x="27965" y="10396"/>
                  </a:cubicBezTo>
                  <a:cubicBezTo>
                    <a:pt x="27992" y="10355"/>
                    <a:pt x="28020" y="10339"/>
                    <a:pt x="28047" y="10339"/>
                  </a:cubicBezTo>
                  <a:cubicBezTo>
                    <a:pt x="28080" y="10339"/>
                    <a:pt x="28114" y="10363"/>
                    <a:pt x="28147" y="10396"/>
                  </a:cubicBezTo>
                  <a:cubicBezTo>
                    <a:pt x="28214" y="10446"/>
                    <a:pt x="28318" y="10469"/>
                    <a:pt x="28398" y="10469"/>
                  </a:cubicBezTo>
                  <a:cubicBezTo>
                    <a:pt x="28463" y="10469"/>
                    <a:pt x="28512" y="10454"/>
                    <a:pt x="28512" y="10427"/>
                  </a:cubicBezTo>
                  <a:cubicBezTo>
                    <a:pt x="28512" y="10391"/>
                    <a:pt x="28574" y="10376"/>
                    <a:pt x="28638" y="10376"/>
                  </a:cubicBezTo>
                  <a:cubicBezTo>
                    <a:pt x="28684" y="10376"/>
                    <a:pt x="28730" y="10384"/>
                    <a:pt x="28755" y="10396"/>
                  </a:cubicBezTo>
                  <a:cubicBezTo>
                    <a:pt x="28785" y="10411"/>
                    <a:pt x="28816" y="10419"/>
                    <a:pt x="28846" y="10419"/>
                  </a:cubicBezTo>
                  <a:cubicBezTo>
                    <a:pt x="28877" y="10419"/>
                    <a:pt x="28907" y="10411"/>
                    <a:pt x="28937" y="10396"/>
                  </a:cubicBezTo>
                  <a:cubicBezTo>
                    <a:pt x="28937" y="10417"/>
                    <a:pt x="28966" y="10453"/>
                    <a:pt x="29014" y="10453"/>
                  </a:cubicBezTo>
                  <a:cubicBezTo>
                    <a:pt x="29036" y="10453"/>
                    <a:pt x="29061" y="10445"/>
                    <a:pt x="29089" y="10427"/>
                  </a:cubicBezTo>
                  <a:cubicBezTo>
                    <a:pt x="29089" y="10427"/>
                    <a:pt x="29150" y="10427"/>
                    <a:pt x="29089" y="10396"/>
                  </a:cubicBezTo>
                  <a:cubicBezTo>
                    <a:pt x="29089" y="10396"/>
                    <a:pt x="29150" y="10366"/>
                    <a:pt x="29211" y="10335"/>
                  </a:cubicBezTo>
                  <a:cubicBezTo>
                    <a:pt x="29150" y="10335"/>
                    <a:pt x="29150" y="10275"/>
                    <a:pt x="29150" y="10244"/>
                  </a:cubicBezTo>
                  <a:cubicBezTo>
                    <a:pt x="29150" y="10237"/>
                    <a:pt x="29164" y="10233"/>
                    <a:pt x="29186" y="10233"/>
                  </a:cubicBezTo>
                  <a:cubicBezTo>
                    <a:pt x="29258" y="10233"/>
                    <a:pt x="29422" y="10273"/>
                    <a:pt x="29515" y="10366"/>
                  </a:cubicBezTo>
                  <a:lnTo>
                    <a:pt x="29636" y="10457"/>
                  </a:lnTo>
                  <a:lnTo>
                    <a:pt x="29636" y="10366"/>
                  </a:lnTo>
                  <a:cubicBezTo>
                    <a:pt x="29697" y="10366"/>
                    <a:pt x="29758" y="10366"/>
                    <a:pt x="29758" y="10396"/>
                  </a:cubicBezTo>
                  <a:cubicBezTo>
                    <a:pt x="29758" y="10427"/>
                    <a:pt x="29758" y="10427"/>
                    <a:pt x="29819" y="10427"/>
                  </a:cubicBezTo>
                  <a:cubicBezTo>
                    <a:pt x="29819" y="10427"/>
                    <a:pt x="29880" y="10427"/>
                    <a:pt x="29880" y="10396"/>
                  </a:cubicBezTo>
                  <a:cubicBezTo>
                    <a:pt x="29880" y="10361"/>
                    <a:pt x="29880" y="10346"/>
                    <a:pt x="29892" y="10346"/>
                  </a:cubicBezTo>
                  <a:cubicBezTo>
                    <a:pt x="29900" y="10346"/>
                    <a:pt x="29915" y="10353"/>
                    <a:pt x="29940" y="10366"/>
                  </a:cubicBezTo>
                  <a:cubicBezTo>
                    <a:pt x="29971" y="10411"/>
                    <a:pt x="30009" y="10434"/>
                    <a:pt x="30047" y="10434"/>
                  </a:cubicBezTo>
                  <a:cubicBezTo>
                    <a:pt x="30085" y="10434"/>
                    <a:pt x="30123" y="10411"/>
                    <a:pt x="30153" y="10366"/>
                  </a:cubicBezTo>
                  <a:cubicBezTo>
                    <a:pt x="30153" y="10320"/>
                    <a:pt x="30153" y="10297"/>
                    <a:pt x="30161" y="10297"/>
                  </a:cubicBezTo>
                  <a:cubicBezTo>
                    <a:pt x="30168" y="10297"/>
                    <a:pt x="30184" y="10320"/>
                    <a:pt x="30214" y="10366"/>
                  </a:cubicBezTo>
                  <a:cubicBezTo>
                    <a:pt x="30214" y="10396"/>
                    <a:pt x="30275" y="10457"/>
                    <a:pt x="30336" y="10457"/>
                  </a:cubicBezTo>
                  <a:lnTo>
                    <a:pt x="30336" y="10396"/>
                  </a:lnTo>
                  <a:cubicBezTo>
                    <a:pt x="30336" y="10361"/>
                    <a:pt x="30356" y="10346"/>
                    <a:pt x="30386" y="10346"/>
                  </a:cubicBezTo>
                  <a:cubicBezTo>
                    <a:pt x="30407" y="10346"/>
                    <a:pt x="30432" y="10353"/>
                    <a:pt x="30457" y="10366"/>
                  </a:cubicBezTo>
                  <a:cubicBezTo>
                    <a:pt x="30457" y="10381"/>
                    <a:pt x="30472" y="10389"/>
                    <a:pt x="30503" y="10389"/>
                  </a:cubicBezTo>
                  <a:cubicBezTo>
                    <a:pt x="30533" y="10389"/>
                    <a:pt x="30579" y="10381"/>
                    <a:pt x="30640" y="10366"/>
                  </a:cubicBezTo>
                  <a:cubicBezTo>
                    <a:pt x="30761" y="10366"/>
                    <a:pt x="30822" y="10366"/>
                    <a:pt x="30822" y="10396"/>
                  </a:cubicBezTo>
                  <a:cubicBezTo>
                    <a:pt x="30822" y="10442"/>
                    <a:pt x="30822" y="10465"/>
                    <a:pt x="30829" y="10465"/>
                  </a:cubicBezTo>
                  <a:cubicBezTo>
                    <a:pt x="30837" y="10465"/>
                    <a:pt x="30852" y="10442"/>
                    <a:pt x="30883" y="10396"/>
                  </a:cubicBezTo>
                  <a:cubicBezTo>
                    <a:pt x="30913" y="10381"/>
                    <a:pt x="30928" y="10373"/>
                    <a:pt x="30951" y="10373"/>
                  </a:cubicBezTo>
                  <a:cubicBezTo>
                    <a:pt x="30974" y="10373"/>
                    <a:pt x="31004" y="10381"/>
                    <a:pt x="31065" y="10396"/>
                  </a:cubicBezTo>
                  <a:cubicBezTo>
                    <a:pt x="31095" y="10427"/>
                    <a:pt x="31111" y="10442"/>
                    <a:pt x="31126" y="10442"/>
                  </a:cubicBezTo>
                  <a:cubicBezTo>
                    <a:pt x="31141" y="10442"/>
                    <a:pt x="31156" y="10427"/>
                    <a:pt x="31187" y="10396"/>
                  </a:cubicBezTo>
                  <a:cubicBezTo>
                    <a:pt x="31187" y="10335"/>
                    <a:pt x="31187" y="10305"/>
                    <a:pt x="31126" y="10305"/>
                  </a:cubicBezTo>
                  <a:cubicBezTo>
                    <a:pt x="31065" y="10305"/>
                    <a:pt x="31065" y="10305"/>
                    <a:pt x="31065" y="10244"/>
                  </a:cubicBezTo>
                  <a:lnTo>
                    <a:pt x="31187" y="10244"/>
                  </a:lnTo>
                  <a:cubicBezTo>
                    <a:pt x="31247" y="10244"/>
                    <a:pt x="31308" y="10244"/>
                    <a:pt x="31460" y="10214"/>
                  </a:cubicBezTo>
                  <a:cubicBezTo>
                    <a:pt x="31617" y="10188"/>
                    <a:pt x="31639" y="10117"/>
                    <a:pt x="31545" y="10117"/>
                  </a:cubicBezTo>
                  <a:cubicBezTo>
                    <a:pt x="31530" y="10117"/>
                    <a:pt x="31512" y="10118"/>
                    <a:pt x="31491" y="10123"/>
                  </a:cubicBezTo>
                  <a:lnTo>
                    <a:pt x="31430" y="10092"/>
                  </a:lnTo>
                  <a:cubicBezTo>
                    <a:pt x="31430" y="10031"/>
                    <a:pt x="31399" y="10001"/>
                    <a:pt x="31369" y="10001"/>
                  </a:cubicBezTo>
                  <a:cubicBezTo>
                    <a:pt x="31339" y="10001"/>
                    <a:pt x="31308" y="10031"/>
                    <a:pt x="31308" y="10092"/>
                  </a:cubicBezTo>
                  <a:cubicBezTo>
                    <a:pt x="31308" y="10157"/>
                    <a:pt x="31308" y="10188"/>
                    <a:pt x="31299" y="10188"/>
                  </a:cubicBezTo>
                  <a:cubicBezTo>
                    <a:pt x="31291" y="10188"/>
                    <a:pt x="31276" y="10165"/>
                    <a:pt x="31247" y="10123"/>
                  </a:cubicBezTo>
                  <a:cubicBezTo>
                    <a:pt x="31247" y="10062"/>
                    <a:pt x="31187" y="10062"/>
                    <a:pt x="31126" y="10062"/>
                  </a:cubicBezTo>
                  <a:cubicBezTo>
                    <a:pt x="31065" y="10062"/>
                    <a:pt x="31065" y="10062"/>
                    <a:pt x="31065" y="10001"/>
                  </a:cubicBezTo>
                  <a:cubicBezTo>
                    <a:pt x="31065" y="9971"/>
                    <a:pt x="31004" y="9940"/>
                    <a:pt x="30943" y="9940"/>
                  </a:cubicBezTo>
                  <a:cubicBezTo>
                    <a:pt x="30883" y="9940"/>
                    <a:pt x="30883" y="9940"/>
                    <a:pt x="30883" y="9971"/>
                  </a:cubicBezTo>
                  <a:cubicBezTo>
                    <a:pt x="30908" y="9983"/>
                    <a:pt x="30902" y="9991"/>
                    <a:pt x="30882" y="9991"/>
                  </a:cubicBezTo>
                  <a:cubicBezTo>
                    <a:pt x="30853" y="9991"/>
                    <a:pt x="30797" y="9976"/>
                    <a:pt x="30761" y="9940"/>
                  </a:cubicBezTo>
                  <a:cubicBezTo>
                    <a:pt x="30736" y="9928"/>
                    <a:pt x="30721" y="9920"/>
                    <a:pt x="30710" y="9920"/>
                  </a:cubicBezTo>
                  <a:cubicBezTo>
                    <a:pt x="30695" y="9920"/>
                    <a:pt x="30688" y="9935"/>
                    <a:pt x="30670" y="9971"/>
                  </a:cubicBezTo>
                  <a:cubicBezTo>
                    <a:pt x="30670" y="10016"/>
                    <a:pt x="30640" y="10039"/>
                    <a:pt x="30602" y="10039"/>
                  </a:cubicBezTo>
                  <a:cubicBezTo>
                    <a:pt x="30564" y="10039"/>
                    <a:pt x="30518" y="10016"/>
                    <a:pt x="30488" y="9971"/>
                  </a:cubicBezTo>
                  <a:lnTo>
                    <a:pt x="30366" y="9971"/>
                  </a:lnTo>
                  <a:cubicBezTo>
                    <a:pt x="30305" y="9971"/>
                    <a:pt x="30305" y="10001"/>
                    <a:pt x="30305" y="10062"/>
                  </a:cubicBezTo>
                  <a:cubicBezTo>
                    <a:pt x="30305" y="10097"/>
                    <a:pt x="30305" y="10112"/>
                    <a:pt x="30293" y="10112"/>
                  </a:cubicBezTo>
                  <a:cubicBezTo>
                    <a:pt x="30284" y="10112"/>
                    <a:pt x="30270" y="10105"/>
                    <a:pt x="30244" y="10092"/>
                  </a:cubicBezTo>
                  <a:cubicBezTo>
                    <a:pt x="30184" y="10062"/>
                    <a:pt x="30184" y="10001"/>
                    <a:pt x="30184" y="10001"/>
                  </a:cubicBezTo>
                  <a:cubicBezTo>
                    <a:pt x="30184" y="9971"/>
                    <a:pt x="30123" y="9971"/>
                    <a:pt x="30062" y="9971"/>
                  </a:cubicBezTo>
                  <a:cubicBezTo>
                    <a:pt x="30001" y="9971"/>
                    <a:pt x="29880" y="9971"/>
                    <a:pt x="29880" y="10001"/>
                  </a:cubicBezTo>
                  <a:lnTo>
                    <a:pt x="29880" y="9971"/>
                  </a:lnTo>
                  <a:cubicBezTo>
                    <a:pt x="29839" y="9971"/>
                    <a:pt x="29826" y="9957"/>
                    <a:pt x="29821" y="9957"/>
                  </a:cubicBezTo>
                  <a:cubicBezTo>
                    <a:pt x="29819" y="9957"/>
                    <a:pt x="29819" y="9961"/>
                    <a:pt x="29819" y="9971"/>
                  </a:cubicBezTo>
                  <a:cubicBezTo>
                    <a:pt x="29819" y="9971"/>
                    <a:pt x="29758" y="9971"/>
                    <a:pt x="29636" y="9940"/>
                  </a:cubicBezTo>
                  <a:cubicBezTo>
                    <a:pt x="29602" y="9927"/>
                    <a:pt x="29566" y="9921"/>
                    <a:pt x="29534" y="9921"/>
                  </a:cubicBezTo>
                  <a:cubicBezTo>
                    <a:pt x="29421" y="9921"/>
                    <a:pt x="29343" y="9991"/>
                    <a:pt x="29484" y="10062"/>
                  </a:cubicBezTo>
                  <a:lnTo>
                    <a:pt x="29424" y="10062"/>
                  </a:lnTo>
                  <a:cubicBezTo>
                    <a:pt x="29363" y="10062"/>
                    <a:pt x="29363" y="10092"/>
                    <a:pt x="29363" y="10092"/>
                  </a:cubicBezTo>
                  <a:cubicBezTo>
                    <a:pt x="29363" y="10123"/>
                    <a:pt x="29302" y="10123"/>
                    <a:pt x="29241" y="10123"/>
                  </a:cubicBezTo>
                  <a:lnTo>
                    <a:pt x="29241" y="10031"/>
                  </a:lnTo>
                  <a:cubicBezTo>
                    <a:pt x="29278" y="9977"/>
                    <a:pt x="29249" y="9933"/>
                    <a:pt x="29206" y="9933"/>
                  </a:cubicBezTo>
                  <a:cubicBezTo>
                    <a:pt x="29178" y="9933"/>
                    <a:pt x="29144" y="9952"/>
                    <a:pt x="29120" y="10001"/>
                  </a:cubicBezTo>
                  <a:lnTo>
                    <a:pt x="29120" y="9971"/>
                  </a:lnTo>
                  <a:cubicBezTo>
                    <a:pt x="29120" y="9955"/>
                    <a:pt x="29105" y="9948"/>
                    <a:pt x="29074" y="9948"/>
                  </a:cubicBezTo>
                  <a:cubicBezTo>
                    <a:pt x="29044" y="9948"/>
                    <a:pt x="28998" y="9955"/>
                    <a:pt x="28937" y="9971"/>
                  </a:cubicBezTo>
                  <a:cubicBezTo>
                    <a:pt x="28877" y="9971"/>
                    <a:pt x="28816" y="10031"/>
                    <a:pt x="28816" y="10092"/>
                  </a:cubicBezTo>
                  <a:cubicBezTo>
                    <a:pt x="28816" y="10123"/>
                    <a:pt x="28755" y="10123"/>
                    <a:pt x="28755" y="10123"/>
                  </a:cubicBezTo>
                  <a:cubicBezTo>
                    <a:pt x="28694" y="10123"/>
                    <a:pt x="28694" y="10123"/>
                    <a:pt x="28694" y="10092"/>
                  </a:cubicBezTo>
                  <a:cubicBezTo>
                    <a:pt x="28694" y="10047"/>
                    <a:pt x="28664" y="10024"/>
                    <a:pt x="28626" y="10024"/>
                  </a:cubicBezTo>
                  <a:cubicBezTo>
                    <a:pt x="28588" y="10024"/>
                    <a:pt x="28542" y="10047"/>
                    <a:pt x="28512" y="10092"/>
                  </a:cubicBezTo>
                  <a:lnTo>
                    <a:pt x="28512" y="10062"/>
                  </a:lnTo>
                  <a:cubicBezTo>
                    <a:pt x="28512" y="10017"/>
                    <a:pt x="28479" y="9989"/>
                    <a:pt x="28331" y="9989"/>
                  </a:cubicBezTo>
                  <a:cubicBezTo>
                    <a:pt x="28276" y="9989"/>
                    <a:pt x="28206" y="9993"/>
                    <a:pt x="28117" y="10001"/>
                  </a:cubicBezTo>
                  <a:cubicBezTo>
                    <a:pt x="27874" y="10001"/>
                    <a:pt x="27691" y="10001"/>
                    <a:pt x="27691" y="9971"/>
                  </a:cubicBezTo>
                  <a:cubicBezTo>
                    <a:pt x="27691" y="9965"/>
                    <a:pt x="27683" y="9963"/>
                    <a:pt x="27670" y="9963"/>
                  </a:cubicBezTo>
                  <a:cubicBezTo>
                    <a:pt x="27609" y="9963"/>
                    <a:pt x="27426" y="10017"/>
                    <a:pt x="27326" y="10092"/>
                  </a:cubicBezTo>
                  <a:cubicBezTo>
                    <a:pt x="27326" y="10031"/>
                    <a:pt x="27266" y="10031"/>
                    <a:pt x="27114" y="10031"/>
                  </a:cubicBezTo>
                  <a:cubicBezTo>
                    <a:pt x="26931" y="10031"/>
                    <a:pt x="26931" y="10031"/>
                    <a:pt x="26931" y="10001"/>
                  </a:cubicBezTo>
                  <a:cubicBezTo>
                    <a:pt x="26962" y="9955"/>
                    <a:pt x="26977" y="9933"/>
                    <a:pt x="26969" y="9933"/>
                  </a:cubicBezTo>
                  <a:cubicBezTo>
                    <a:pt x="26962" y="9933"/>
                    <a:pt x="26931" y="9955"/>
                    <a:pt x="26870" y="10001"/>
                  </a:cubicBezTo>
                  <a:cubicBezTo>
                    <a:pt x="26849" y="10023"/>
                    <a:pt x="26812" y="10033"/>
                    <a:pt x="26774" y="10033"/>
                  </a:cubicBezTo>
                  <a:cubicBezTo>
                    <a:pt x="26703" y="10033"/>
                    <a:pt x="26627" y="9999"/>
                    <a:pt x="26627" y="9940"/>
                  </a:cubicBezTo>
                  <a:cubicBezTo>
                    <a:pt x="26627" y="9910"/>
                    <a:pt x="26566" y="9910"/>
                    <a:pt x="26445" y="9910"/>
                  </a:cubicBezTo>
                  <a:cubicBezTo>
                    <a:pt x="26384" y="9940"/>
                    <a:pt x="26263" y="9940"/>
                    <a:pt x="26141" y="9940"/>
                  </a:cubicBezTo>
                  <a:cubicBezTo>
                    <a:pt x="25959" y="9940"/>
                    <a:pt x="25959" y="9940"/>
                    <a:pt x="25959" y="10031"/>
                  </a:cubicBezTo>
                  <a:cubicBezTo>
                    <a:pt x="25959" y="10092"/>
                    <a:pt x="25898" y="10092"/>
                    <a:pt x="25776" y="10092"/>
                  </a:cubicBezTo>
                  <a:cubicBezTo>
                    <a:pt x="25715" y="10092"/>
                    <a:pt x="25624" y="10092"/>
                    <a:pt x="25624" y="10062"/>
                  </a:cubicBezTo>
                  <a:cubicBezTo>
                    <a:pt x="25624" y="10062"/>
                    <a:pt x="25563" y="10031"/>
                    <a:pt x="25503" y="10031"/>
                  </a:cubicBezTo>
                  <a:cubicBezTo>
                    <a:pt x="25442" y="10031"/>
                    <a:pt x="25381" y="10031"/>
                    <a:pt x="25381" y="9971"/>
                  </a:cubicBezTo>
                  <a:cubicBezTo>
                    <a:pt x="25381" y="9971"/>
                    <a:pt x="25320" y="9940"/>
                    <a:pt x="25199" y="9940"/>
                  </a:cubicBezTo>
                  <a:cubicBezTo>
                    <a:pt x="25077" y="9940"/>
                    <a:pt x="24956" y="9940"/>
                    <a:pt x="24956" y="9910"/>
                  </a:cubicBezTo>
                  <a:cubicBezTo>
                    <a:pt x="24895" y="9910"/>
                    <a:pt x="24895" y="9910"/>
                    <a:pt x="24895" y="9940"/>
                  </a:cubicBezTo>
                  <a:cubicBezTo>
                    <a:pt x="24895" y="9961"/>
                    <a:pt x="24866" y="9997"/>
                    <a:pt x="24768" y="9997"/>
                  </a:cubicBezTo>
                  <a:cubicBezTo>
                    <a:pt x="24724" y="9997"/>
                    <a:pt x="24666" y="9990"/>
                    <a:pt x="24591" y="9971"/>
                  </a:cubicBezTo>
                  <a:cubicBezTo>
                    <a:pt x="24439" y="9971"/>
                    <a:pt x="24256" y="9971"/>
                    <a:pt x="24256" y="10001"/>
                  </a:cubicBezTo>
                  <a:cubicBezTo>
                    <a:pt x="24196" y="10001"/>
                    <a:pt x="24196" y="10001"/>
                    <a:pt x="24196" y="9971"/>
                  </a:cubicBezTo>
                  <a:cubicBezTo>
                    <a:pt x="24196" y="9940"/>
                    <a:pt x="24165" y="9925"/>
                    <a:pt x="24120" y="9925"/>
                  </a:cubicBezTo>
                  <a:cubicBezTo>
                    <a:pt x="24074" y="9925"/>
                    <a:pt x="24013" y="9940"/>
                    <a:pt x="23952" y="9971"/>
                  </a:cubicBezTo>
                  <a:cubicBezTo>
                    <a:pt x="23952" y="9986"/>
                    <a:pt x="23937" y="9993"/>
                    <a:pt x="23914" y="9993"/>
                  </a:cubicBezTo>
                  <a:cubicBezTo>
                    <a:pt x="23892" y="9993"/>
                    <a:pt x="23861" y="9986"/>
                    <a:pt x="23831" y="9971"/>
                  </a:cubicBezTo>
                  <a:cubicBezTo>
                    <a:pt x="23831" y="9971"/>
                    <a:pt x="23770" y="9971"/>
                    <a:pt x="23709" y="10001"/>
                  </a:cubicBezTo>
                  <a:cubicBezTo>
                    <a:pt x="23679" y="10031"/>
                    <a:pt x="23664" y="10047"/>
                    <a:pt x="23641" y="10047"/>
                  </a:cubicBezTo>
                  <a:cubicBezTo>
                    <a:pt x="23618" y="10047"/>
                    <a:pt x="23588" y="10031"/>
                    <a:pt x="23527" y="10001"/>
                  </a:cubicBezTo>
                  <a:cubicBezTo>
                    <a:pt x="23527" y="9971"/>
                    <a:pt x="23466" y="9971"/>
                    <a:pt x="23405" y="9971"/>
                  </a:cubicBezTo>
                  <a:cubicBezTo>
                    <a:pt x="23329" y="9986"/>
                    <a:pt x="23124" y="9993"/>
                    <a:pt x="22930" y="9993"/>
                  </a:cubicBezTo>
                  <a:cubicBezTo>
                    <a:pt x="22737" y="9993"/>
                    <a:pt x="22554" y="9986"/>
                    <a:pt x="22524" y="9971"/>
                  </a:cubicBezTo>
                  <a:cubicBezTo>
                    <a:pt x="22463" y="10001"/>
                    <a:pt x="22463" y="10001"/>
                    <a:pt x="22402" y="10001"/>
                  </a:cubicBezTo>
                  <a:cubicBezTo>
                    <a:pt x="22381" y="9980"/>
                    <a:pt x="22359" y="9969"/>
                    <a:pt x="22340" y="9969"/>
                  </a:cubicBezTo>
                  <a:cubicBezTo>
                    <a:pt x="22306" y="9969"/>
                    <a:pt x="22281" y="10003"/>
                    <a:pt x="22281" y="10062"/>
                  </a:cubicBezTo>
                  <a:lnTo>
                    <a:pt x="22402" y="10062"/>
                  </a:lnTo>
                  <a:cubicBezTo>
                    <a:pt x="22402" y="10087"/>
                    <a:pt x="22371" y="10102"/>
                    <a:pt x="22334" y="10102"/>
                  </a:cubicBezTo>
                  <a:cubicBezTo>
                    <a:pt x="22282" y="10102"/>
                    <a:pt x="22220" y="10072"/>
                    <a:pt x="22220" y="10001"/>
                  </a:cubicBezTo>
                  <a:cubicBezTo>
                    <a:pt x="22190" y="9971"/>
                    <a:pt x="22174" y="9955"/>
                    <a:pt x="22155" y="9955"/>
                  </a:cubicBezTo>
                  <a:cubicBezTo>
                    <a:pt x="22136" y="9955"/>
                    <a:pt x="22114" y="9971"/>
                    <a:pt x="22068" y="10001"/>
                  </a:cubicBezTo>
                  <a:cubicBezTo>
                    <a:pt x="22038" y="10047"/>
                    <a:pt x="22007" y="10069"/>
                    <a:pt x="21977" y="10069"/>
                  </a:cubicBezTo>
                  <a:cubicBezTo>
                    <a:pt x="21946" y="10069"/>
                    <a:pt x="21916" y="10047"/>
                    <a:pt x="21886" y="10001"/>
                  </a:cubicBezTo>
                  <a:cubicBezTo>
                    <a:pt x="21886" y="9971"/>
                    <a:pt x="21886" y="9955"/>
                    <a:pt x="21878" y="9955"/>
                  </a:cubicBezTo>
                  <a:cubicBezTo>
                    <a:pt x="21870" y="9955"/>
                    <a:pt x="21855" y="9971"/>
                    <a:pt x="21825" y="10001"/>
                  </a:cubicBezTo>
                  <a:cubicBezTo>
                    <a:pt x="21752" y="10092"/>
                    <a:pt x="21658" y="10150"/>
                    <a:pt x="21594" y="10150"/>
                  </a:cubicBezTo>
                  <a:cubicBezTo>
                    <a:pt x="21551" y="10150"/>
                    <a:pt x="21521" y="10123"/>
                    <a:pt x="21521" y="10062"/>
                  </a:cubicBezTo>
                  <a:cubicBezTo>
                    <a:pt x="21521" y="9971"/>
                    <a:pt x="21460" y="9940"/>
                    <a:pt x="21399" y="9940"/>
                  </a:cubicBezTo>
                  <a:cubicBezTo>
                    <a:pt x="21338" y="9940"/>
                    <a:pt x="21338" y="9971"/>
                    <a:pt x="21338" y="10001"/>
                  </a:cubicBezTo>
                  <a:cubicBezTo>
                    <a:pt x="21369" y="10047"/>
                    <a:pt x="21369" y="10069"/>
                    <a:pt x="21346" y="10069"/>
                  </a:cubicBezTo>
                  <a:cubicBezTo>
                    <a:pt x="21323" y="10069"/>
                    <a:pt x="21278" y="10047"/>
                    <a:pt x="21217" y="10001"/>
                  </a:cubicBezTo>
                  <a:cubicBezTo>
                    <a:pt x="21119" y="9936"/>
                    <a:pt x="21039" y="9906"/>
                    <a:pt x="20953" y="9906"/>
                  </a:cubicBezTo>
                  <a:cubicBezTo>
                    <a:pt x="20878" y="9906"/>
                    <a:pt x="20799" y="9928"/>
                    <a:pt x="20700" y="9971"/>
                  </a:cubicBezTo>
                  <a:cubicBezTo>
                    <a:pt x="20579" y="10001"/>
                    <a:pt x="20472" y="10016"/>
                    <a:pt x="20419" y="10016"/>
                  </a:cubicBezTo>
                  <a:cubicBezTo>
                    <a:pt x="20366" y="10016"/>
                    <a:pt x="20366" y="10001"/>
                    <a:pt x="20457" y="9971"/>
                  </a:cubicBezTo>
                  <a:cubicBezTo>
                    <a:pt x="20524" y="9920"/>
                    <a:pt x="20554" y="9898"/>
                    <a:pt x="20547" y="9898"/>
                  </a:cubicBezTo>
                  <a:cubicBezTo>
                    <a:pt x="20542" y="9898"/>
                    <a:pt x="20512" y="9913"/>
                    <a:pt x="20457" y="9940"/>
                  </a:cubicBezTo>
                  <a:lnTo>
                    <a:pt x="20153" y="9940"/>
                  </a:lnTo>
                  <a:cubicBezTo>
                    <a:pt x="20092" y="9940"/>
                    <a:pt x="20031" y="9971"/>
                    <a:pt x="20031" y="10001"/>
                  </a:cubicBezTo>
                  <a:cubicBezTo>
                    <a:pt x="19996" y="9948"/>
                    <a:pt x="19940" y="9916"/>
                    <a:pt x="19876" y="9916"/>
                  </a:cubicBezTo>
                  <a:cubicBezTo>
                    <a:pt x="19829" y="9916"/>
                    <a:pt x="19778" y="9932"/>
                    <a:pt x="19727" y="9971"/>
                  </a:cubicBezTo>
                  <a:lnTo>
                    <a:pt x="19575" y="9971"/>
                  </a:lnTo>
                  <a:cubicBezTo>
                    <a:pt x="19515" y="9971"/>
                    <a:pt x="19515" y="9971"/>
                    <a:pt x="19454" y="10001"/>
                  </a:cubicBezTo>
                  <a:cubicBezTo>
                    <a:pt x="19436" y="10010"/>
                    <a:pt x="19418" y="10014"/>
                    <a:pt x="19400" y="10014"/>
                  </a:cubicBezTo>
                  <a:cubicBezTo>
                    <a:pt x="19357" y="10014"/>
                    <a:pt x="19315" y="9992"/>
                    <a:pt x="19272" y="9971"/>
                  </a:cubicBezTo>
                  <a:cubicBezTo>
                    <a:pt x="19227" y="9926"/>
                    <a:pt x="19183" y="9898"/>
                    <a:pt x="19162" y="9898"/>
                  </a:cubicBezTo>
                  <a:cubicBezTo>
                    <a:pt x="19154" y="9898"/>
                    <a:pt x="19150" y="9902"/>
                    <a:pt x="19150" y="9910"/>
                  </a:cubicBezTo>
                  <a:cubicBezTo>
                    <a:pt x="19150" y="9971"/>
                    <a:pt x="19028" y="10001"/>
                    <a:pt x="18968" y="10031"/>
                  </a:cubicBezTo>
                  <a:cubicBezTo>
                    <a:pt x="18950" y="10040"/>
                    <a:pt x="18932" y="10044"/>
                    <a:pt x="18917" y="10044"/>
                  </a:cubicBezTo>
                  <a:cubicBezTo>
                    <a:pt x="18882" y="10044"/>
                    <a:pt x="18864" y="10023"/>
                    <a:pt x="18907" y="10001"/>
                  </a:cubicBezTo>
                  <a:cubicBezTo>
                    <a:pt x="18907" y="9971"/>
                    <a:pt x="18907" y="9971"/>
                    <a:pt x="18785" y="9910"/>
                  </a:cubicBezTo>
                  <a:cubicBezTo>
                    <a:pt x="18724" y="9910"/>
                    <a:pt x="18603" y="9910"/>
                    <a:pt x="18603" y="9971"/>
                  </a:cubicBezTo>
                  <a:cubicBezTo>
                    <a:pt x="18603" y="9983"/>
                    <a:pt x="18535" y="9991"/>
                    <a:pt x="18451" y="9991"/>
                  </a:cubicBezTo>
                  <a:cubicBezTo>
                    <a:pt x="18333" y="9991"/>
                    <a:pt x="18182" y="9976"/>
                    <a:pt x="18147" y="9940"/>
                  </a:cubicBezTo>
                  <a:lnTo>
                    <a:pt x="18025" y="9940"/>
                  </a:lnTo>
                  <a:cubicBezTo>
                    <a:pt x="17965" y="9940"/>
                    <a:pt x="17904" y="10001"/>
                    <a:pt x="17843" y="10001"/>
                  </a:cubicBezTo>
                  <a:cubicBezTo>
                    <a:pt x="17843" y="10001"/>
                    <a:pt x="17782" y="10001"/>
                    <a:pt x="17721" y="10031"/>
                  </a:cubicBezTo>
                  <a:cubicBezTo>
                    <a:pt x="17661" y="10031"/>
                    <a:pt x="17600" y="10031"/>
                    <a:pt x="17600" y="10001"/>
                  </a:cubicBezTo>
                  <a:cubicBezTo>
                    <a:pt x="17569" y="10031"/>
                    <a:pt x="17554" y="10047"/>
                    <a:pt x="17539" y="10047"/>
                  </a:cubicBezTo>
                  <a:cubicBezTo>
                    <a:pt x="17524" y="10047"/>
                    <a:pt x="17509" y="10031"/>
                    <a:pt x="17478" y="10001"/>
                  </a:cubicBezTo>
                  <a:cubicBezTo>
                    <a:pt x="17478" y="9955"/>
                    <a:pt x="17478" y="9933"/>
                    <a:pt x="17471" y="9933"/>
                  </a:cubicBezTo>
                  <a:cubicBezTo>
                    <a:pt x="17463" y="9933"/>
                    <a:pt x="17448" y="9955"/>
                    <a:pt x="17417" y="10001"/>
                  </a:cubicBezTo>
                  <a:cubicBezTo>
                    <a:pt x="17372" y="10016"/>
                    <a:pt x="17349" y="10024"/>
                    <a:pt x="17334" y="10024"/>
                  </a:cubicBezTo>
                  <a:cubicBezTo>
                    <a:pt x="17319" y="10024"/>
                    <a:pt x="17311" y="10016"/>
                    <a:pt x="17296" y="10001"/>
                  </a:cubicBezTo>
                  <a:cubicBezTo>
                    <a:pt x="17296" y="9971"/>
                    <a:pt x="17273" y="9955"/>
                    <a:pt x="17250" y="9955"/>
                  </a:cubicBezTo>
                  <a:cubicBezTo>
                    <a:pt x="17227" y="9955"/>
                    <a:pt x="17205" y="9971"/>
                    <a:pt x="17205" y="10001"/>
                  </a:cubicBezTo>
                  <a:cubicBezTo>
                    <a:pt x="17166" y="10040"/>
                    <a:pt x="17079" y="10078"/>
                    <a:pt x="17020" y="10078"/>
                  </a:cubicBezTo>
                  <a:cubicBezTo>
                    <a:pt x="16986" y="10078"/>
                    <a:pt x="16961" y="10065"/>
                    <a:pt x="16961" y="10031"/>
                  </a:cubicBezTo>
                  <a:cubicBezTo>
                    <a:pt x="16961" y="10031"/>
                    <a:pt x="16901" y="10031"/>
                    <a:pt x="16840" y="10062"/>
                  </a:cubicBezTo>
                  <a:cubicBezTo>
                    <a:pt x="16809" y="10107"/>
                    <a:pt x="16794" y="10130"/>
                    <a:pt x="16787" y="10130"/>
                  </a:cubicBezTo>
                  <a:cubicBezTo>
                    <a:pt x="16779" y="10130"/>
                    <a:pt x="16779" y="10107"/>
                    <a:pt x="16779" y="10062"/>
                  </a:cubicBezTo>
                  <a:cubicBezTo>
                    <a:pt x="16749" y="10031"/>
                    <a:pt x="16718" y="10016"/>
                    <a:pt x="16688" y="10016"/>
                  </a:cubicBezTo>
                  <a:cubicBezTo>
                    <a:pt x="16657" y="10016"/>
                    <a:pt x="16627" y="10031"/>
                    <a:pt x="16597" y="10062"/>
                  </a:cubicBezTo>
                  <a:cubicBezTo>
                    <a:pt x="16597" y="10062"/>
                    <a:pt x="16570" y="10089"/>
                    <a:pt x="16534" y="10089"/>
                  </a:cubicBezTo>
                  <a:cubicBezTo>
                    <a:pt x="16516" y="10089"/>
                    <a:pt x="16495" y="10082"/>
                    <a:pt x="16475" y="10062"/>
                  </a:cubicBezTo>
                  <a:cubicBezTo>
                    <a:pt x="16405" y="10044"/>
                    <a:pt x="16244" y="10027"/>
                    <a:pt x="16131" y="10027"/>
                  </a:cubicBezTo>
                  <a:cubicBezTo>
                    <a:pt x="16049" y="10027"/>
                    <a:pt x="15993" y="10036"/>
                    <a:pt x="16019" y="10062"/>
                  </a:cubicBezTo>
                  <a:lnTo>
                    <a:pt x="15898" y="10062"/>
                  </a:lnTo>
                  <a:cubicBezTo>
                    <a:pt x="15837" y="10047"/>
                    <a:pt x="15791" y="10039"/>
                    <a:pt x="15753" y="10039"/>
                  </a:cubicBezTo>
                  <a:cubicBezTo>
                    <a:pt x="15715" y="10039"/>
                    <a:pt x="15685" y="10047"/>
                    <a:pt x="15654" y="10062"/>
                  </a:cubicBezTo>
                  <a:lnTo>
                    <a:pt x="15594" y="10092"/>
                  </a:lnTo>
                  <a:cubicBezTo>
                    <a:pt x="15594" y="10062"/>
                    <a:pt x="15533" y="10031"/>
                    <a:pt x="15472" y="10031"/>
                  </a:cubicBezTo>
                  <a:cubicBezTo>
                    <a:pt x="15411" y="10031"/>
                    <a:pt x="15411" y="10031"/>
                    <a:pt x="15411" y="10062"/>
                  </a:cubicBezTo>
                  <a:cubicBezTo>
                    <a:pt x="15472" y="10092"/>
                    <a:pt x="15411" y="10092"/>
                    <a:pt x="15350" y="10092"/>
                  </a:cubicBezTo>
                  <a:cubicBezTo>
                    <a:pt x="15290" y="10092"/>
                    <a:pt x="15198" y="10062"/>
                    <a:pt x="15198" y="10031"/>
                  </a:cubicBezTo>
                  <a:lnTo>
                    <a:pt x="15138" y="10031"/>
                  </a:lnTo>
                  <a:cubicBezTo>
                    <a:pt x="15138" y="10067"/>
                    <a:pt x="15117" y="10082"/>
                    <a:pt x="15100" y="10082"/>
                  </a:cubicBezTo>
                  <a:cubicBezTo>
                    <a:pt x="15087" y="10082"/>
                    <a:pt x="15077" y="10074"/>
                    <a:pt x="15077" y="10062"/>
                  </a:cubicBezTo>
                  <a:cubicBezTo>
                    <a:pt x="15016" y="10031"/>
                    <a:pt x="14955" y="10031"/>
                    <a:pt x="14895" y="10031"/>
                  </a:cubicBezTo>
                  <a:cubicBezTo>
                    <a:pt x="14895" y="10042"/>
                    <a:pt x="14888" y="10045"/>
                    <a:pt x="14881" y="10045"/>
                  </a:cubicBezTo>
                  <a:cubicBezTo>
                    <a:pt x="14868" y="10045"/>
                    <a:pt x="14854" y="10031"/>
                    <a:pt x="14895" y="10031"/>
                  </a:cubicBezTo>
                  <a:lnTo>
                    <a:pt x="14895" y="9971"/>
                  </a:lnTo>
                  <a:cubicBezTo>
                    <a:pt x="14878" y="9963"/>
                    <a:pt x="14866" y="9959"/>
                    <a:pt x="14858" y="9959"/>
                  </a:cubicBezTo>
                  <a:cubicBezTo>
                    <a:pt x="14834" y="9959"/>
                    <a:pt x="14834" y="9987"/>
                    <a:pt x="14834" y="10031"/>
                  </a:cubicBezTo>
                  <a:lnTo>
                    <a:pt x="14712" y="10031"/>
                  </a:lnTo>
                  <a:cubicBezTo>
                    <a:pt x="14651" y="10031"/>
                    <a:pt x="14591" y="10031"/>
                    <a:pt x="14651" y="10062"/>
                  </a:cubicBezTo>
                  <a:cubicBezTo>
                    <a:pt x="14651" y="10092"/>
                    <a:pt x="14651" y="10123"/>
                    <a:pt x="14591" y="10123"/>
                  </a:cubicBezTo>
                  <a:cubicBezTo>
                    <a:pt x="14591" y="10143"/>
                    <a:pt x="14584" y="10150"/>
                    <a:pt x="14577" y="10150"/>
                  </a:cubicBezTo>
                  <a:cubicBezTo>
                    <a:pt x="14564" y="10150"/>
                    <a:pt x="14550" y="10123"/>
                    <a:pt x="14591" y="10123"/>
                  </a:cubicBezTo>
                  <a:cubicBezTo>
                    <a:pt x="14591" y="10092"/>
                    <a:pt x="14591" y="10062"/>
                    <a:pt x="14530" y="10062"/>
                  </a:cubicBezTo>
                  <a:cubicBezTo>
                    <a:pt x="14469" y="10062"/>
                    <a:pt x="14469" y="10031"/>
                    <a:pt x="14469" y="10031"/>
                  </a:cubicBezTo>
                  <a:cubicBezTo>
                    <a:pt x="14496" y="9990"/>
                    <a:pt x="14462" y="9974"/>
                    <a:pt x="14407" y="9974"/>
                  </a:cubicBezTo>
                  <a:cubicBezTo>
                    <a:pt x="14341" y="9974"/>
                    <a:pt x="14245" y="9998"/>
                    <a:pt x="14195" y="10031"/>
                  </a:cubicBezTo>
                  <a:cubicBezTo>
                    <a:pt x="14135" y="10062"/>
                    <a:pt x="14089" y="10077"/>
                    <a:pt x="14059" y="10077"/>
                  </a:cubicBezTo>
                  <a:cubicBezTo>
                    <a:pt x="14028" y="10077"/>
                    <a:pt x="14013" y="10062"/>
                    <a:pt x="14013" y="10031"/>
                  </a:cubicBezTo>
                  <a:cubicBezTo>
                    <a:pt x="14013" y="10005"/>
                    <a:pt x="14003" y="9994"/>
                    <a:pt x="13986" y="9994"/>
                  </a:cubicBezTo>
                  <a:cubicBezTo>
                    <a:pt x="13947" y="9994"/>
                    <a:pt x="13874" y="10058"/>
                    <a:pt x="13831" y="10123"/>
                  </a:cubicBezTo>
                  <a:lnTo>
                    <a:pt x="13770" y="10244"/>
                  </a:lnTo>
                  <a:lnTo>
                    <a:pt x="13770" y="10123"/>
                  </a:lnTo>
                  <a:cubicBezTo>
                    <a:pt x="13736" y="10037"/>
                    <a:pt x="13721" y="10000"/>
                    <a:pt x="13682" y="10000"/>
                  </a:cubicBezTo>
                  <a:cubicBezTo>
                    <a:pt x="13651" y="10000"/>
                    <a:pt x="13606" y="10022"/>
                    <a:pt x="13527" y="10062"/>
                  </a:cubicBezTo>
                  <a:cubicBezTo>
                    <a:pt x="13466" y="10077"/>
                    <a:pt x="13436" y="10085"/>
                    <a:pt x="13420" y="10085"/>
                  </a:cubicBezTo>
                  <a:cubicBezTo>
                    <a:pt x="13405" y="10085"/>
                    <a:pt x="13405" y="10077"/>
                    <a:pt x="13405" y="10062"/>
                  </a:cubicBezTo>
                  <a:cubicBezTo>
                    <a:pt x="13405" y="10031"/>
                    <a:pt x="13344" y="10031"/>
                    <a:pt x="13162" y="10001"/>
                  </a:cubicBezTo>
                  <a:cubicBezTo>
                    <a:pt x="12949" y="10001"/>
                    <a:pt x="12888" y="10001"/>
                    <a:pt x="12888" y="10062"/>
                  </a:cubicBezTo>
                  <a:lnTo>
                    <a:pt x="12767" y="10062"/>
                  </a:lnTo>
                  <a:cubicBezTo>
                    <a:pt x="12741" y="10024"/>
                    <a:pt x="12705" y="10007"/>
                    <a:pt x="12676" y="10007"/>
                  </a:cubicBezTo>
                  <a:cubicBezTo>
                    <a:pt x="12636" y="10007"/>
                    <a:pt x="12610" y="10039"/>
                    <a:pt x="12645" y="10092"/>
                  </a:cubicBezTo>
                  <a:lnTo>
                    <a:pt x="12524" y="10092"/>
                  </a:lnTo>
                  <a:lnTo>
                    <a:pt x="12524" y="10062"/>
                  </a:lnTo>
                  <a:cubicBezTo>
                    <a:pt x="12524" y="10001"/>
                    <a:pt x="12402" y="10001"/>
                    <a:pt x="11885" y="10001"/>
                  </a:cubicBezTo>
                  <a:cubicBezTo>
                    <a:pt x="11338" y="10001"/>
                    <a:pt x="11277" y="10001"/>
                    <a:pt x="11277" y="10092"/>
                  </a:cubicBezTo>
                  <a:cubicBezTo>
                    <a:pt x="11247" y="10123"/>
                    <a:pt x="11217" y="10138"/>
                    <a:pt x="11194" y="10138"/>
                  </a:cubicBezTo>
                  <a:cubicBezTo>
                    <a:pt x="11171" y="10138"/>
                    <a:pt x="11156" y="10123"/>
                    <a:pt x="11156" y="10092"/>
                  </a:cubicBezTo>
                  <a:cubicBezTo>
                    <a:pt x="11156" y="10071"/>
                    <a:pt x="11127" y="10036"/>
                    <a:pt x="11109" y="10036"/>
                  </a:cubicBezTo>
                  <a:cubicBezTo>
                    <a:pt x="11101" y="10036"/>
                    <a:pt x="11095" y="10043"/>
                    <a:pt x="11095" y="10062"/>
                  </a:cubicBezTo>
                  <a:cubicBezTo>
                    <a:pt x="11095" y="10062"/>
                    <a:pt x="10973" y="10062"/>
                    <a:pt x="10913" y="10001"/>
                  </a:cubicBezTo>
                  <a:cubicBezTo>
                    <a:pt x="10836" y="9975"/>
                    <a:pt x="10780" y="9966"/>
                    <a:pt x="10740" y="9966"/>
                  </a:cubicBezTo>
                  <a:cubicBezTo>
                    <a:pt x="10684" y="9966"/>
                    <a:pt x="10657" y="9984"/>
                    <a:pt x="10639" y="10001"/>
                  </a:cubicBezTo>
                  <a:cubicBezTo>
                    <a:pt x="10663" y="10037"/>
                    <a:pt x="10668" y="10049"/>
                    <a:pt x="10662" y="10049"/>
                  </a:cubicBezTo>
                  <a:cubicBezTo>
                    <a:pt x="10652" y="10049"/>
                    <a:pt x="10615" y="10020"/>
                    <a:pt x="10578" y="10001"/>
                  </a:cubicBezTo>
                  <a:cubicBezTo>
                    <a:pt x="10535" y="9980"/>
                    <a:pt x="10492" y="9958"/>
                    <a:pt x="10471" y="9958"/>
                  </a:cubicBezTo>
                  <a:cubicBezTo>
                    <a:pt x="10462" y="9958"/>
                    <a:pt x="10457" y="9962"/>
                    <a:pt x="10457" y="9971"/>
                  </a:cubicBezTo>
                  <a:cubicBezTo>
                    <a:pt x="10422" y="9988"/>
                    <a:pt x="10285" y="10006"/>
                    <a:pt x="10176" y="10006"/>
                  </a:cubicBezTo>
                  <a:cubicBezTo>
                    <a:pt x="10096" y="10006"/>
                    <a:pt x="10031" y="9996"/>
                    <a:pt x="10031" y="9971"/>
                  </a:cubicBezTo>
                  <a:lnTo>
                    <a:pt x="9910" y="9971"/>
                  </a:lnTo>
                  <a:cubicBezTo>
                    <a:pt x="9910" y="10001"/>
                    <a:pt x="9788" y="10001"/>
                    <a:pt x="9666" y="10001"/>
                  </a:cubicBezTo>
                  <a:cubicBezTo>
                    <a:pt x="9514" y="10001"/>
                    <a:pt x="9454" y="10001"/>
                    <a:pt x="9454" y="9971"/>
                  </a:cubicBezTo>
                  <a:cubicBezTo>
                    <a:pt x="9499" y="9940"/>
                    <a:pt x="9499" y="9925"/>
                    <a:pt x="9473" y="9925"/>
                  </a:cubicBezTo>
                  <a:cubicBezTo>
                    <a:pt x="9446" y="9925"/>
                    <a:pt x="9393" y="9940"/>
                    <a:pt x="9332" y="9971"/>
                  </a:cubicBezTo>
                  <a:cubicBezTo>
                    <a:pt x="9271" y="9971"/>
                    <a:pt x="9211" y="10031"/>
                    <a:pt x="9150" y="10031"/>
                  </a:cubicBezTo>
                  <a:cubicBezTo>
                    <a:pt x="9150" y="10062"/>
                    <a:pt x="9089" y="10123"/>
                    <a:pt x="9028" y="10123"/>
                  </a:cubicBezTo>
                  <a:lnTo>
                    <a:pt x="9028" y="10062"/>
                  </a:lnTo>
                  <a:lnTo>
                    <a:pt x="9028" y="10001"/>
                  </a:lnTo>
                  <a:cubicBezTo>
                    <a:pt x="8967" y="10001"/>
                    <a:pt x="8907" y="10001"/>
                    <a:pt x="8907" y="10031"/>
                  </a:cubicBezTo>
                  <a:cubicBezTo>
                    <a:pt x="8846" y="10001"/>
                    <a:pt x="8785" y="10001"/>
                    <a:pt x="8663" y="10001"/>
                  </a:cubicBezTo>
                  <a:cubicBezTo>
                    <a:pt x="8542" y="10001"/>
                    <a:pt x="8420" y="10001"/>
                    <a:pt x="8359" y="10031"/>
                  </a:cubicBezTo>
                  <a:cubicBezTo>
                    <a:pt x="8329" y="9986"/>
                    <a:pt x="8215" y="9963"/>
                    <a:pt x="8101" y="9963"/>
                  </a:cubicBezTo>
                  <a:cubicBezTo>
                    <a:pt x="7987" y="9963"/>
                    <a:pt x="7873" y="9986"/>
                    <a:pt x="7843" y="10031"/>
                  </a:cubicBezTo>
                  <a:cubicBezTo>
                    <a:pt x="7843" y="10047"/>
                    <a:pt x="7828" y="10054"/>
                    <a:pt x="7805" y="10054"/>
                  </a:cubicBezTo>
                  <a:cubicBezTo>
                    <a:pt x="7782" y="10054"/>
                    <a:pt x="7752" y="10047"/>
                    <a:pt x="7721" y="10031"/>
                  </a:cubicBezTo>
                  <a:cubicBezTo>
                    <a:pt x="7691" y="10016"/>
                    <a:pt x="7676" y="10009"/>
                    <a:pt x="7660" y="10009"/>
                  </a:cubicBezTo>
                  <a:cubicBezTo>
                    <a:pt x="7645" y="10009"/>
                    <a:pt x="7630" y="10016"/>
                    <a:pt x="7600" y="10031"/>
                  </a:cubicBezTo>
                  <a:cubicBezTo>
                    <a:pt x="7583" y="10040"/>
                    <a:pt x="7567" y="10043"/>
                    <a:pt x="7551" y="10043"/>
                  </a:cubicBezTo>
                  <a:cubicBezTo>
                    <a:pt x="7506" y="10043"/>
                    <a:pt x="7462" y="10015"/>
                    <a:pt x="7417" y="9971"/>
                  </a:cubicBezTo>
                  <a:cubicBezTo>
                    <a:pt x="7382" y="9935"/>
                    <a:pt x="7346" y="9920"/>
                    <a:pt x="7310" y="9920"/>
                  </a:cubicBezTo>
                  <a:cubicBezTo>
                    <a:pt x="7285" y="9920"/>
                    <a:pt x="7260" y="9928"/>
                    <a:pt x="7235" y="9940"/>
                  </a:cubicBezTo>
                  <a:cubicBezTo>
                    <a:pt x="7113" y="9971"/>
                    <a:pt x="6961" y="9971"/>
                    <a:pt x="6900" y="9971"/>
                  </a:cubicBezTo>
                  <a:cubicBezTo>
                    <a:pt x="6779" y="10031"/>
                    <a:pt x="6718" y="10031"/>
                    <a:pt x="6779" y="10062"/>
                  </a:cubicBezTo>
                  <a:cubicBezTo>
                    <a:pt x="6779" y="10092"/>
                    <a:pt x="6718" y="10123"/>
                    <a:pt x="6718" y="10123"/>
                  </a:cubicBezTo>
                  <a:cubicBezTo>
                    <a:pt x="6678" y="10143"/>
                    <a:pt x="6651" y="10150"/>
                    <a:pt x="6635" y="10150"/>
                  </a:cubicBezTo>
                  <a:cubicBezTo>
                    <a:pt x="6603" y="10150"/>
                    <a:pt x="6617" y="10123"/>
                    <a:pt x="6657" y="10123"/>
                  </a:cubicBezTo>
                  <a:cubicBezTo>
                    <a:pt x="6779" y="10092"/>
                    <a:pt x="6718" y="10092"/>
                    <a:pt x="6657" y="10062"/>
                  </a:cubicBezTo>
                  <a:cubicBezTo>
                    <a:pt x="6597" y="10031"/>
                    <a:pt x="6475" y="10001"/>
                    <a:pt x="6414" y="10001"/>
                  </a:cubicBezTo>
                  <a:lnTo>
                    <a:pt x="6171" y="10001"/>
                  </a:lnTo>
                  <a:cubicBezTo>
                    <a:pt x="6080" y="9986"/>
                    <a:pt x="6019" y="9978"/>
                    <a:pt x="5981" y="9978"/>
                  </a:cubicBezTo>
                  <a:cubicBezTo>
                    <a:pt x="5943" y="9978"/>
                    <a:pt x="5928" y="9986"/>
                    <a:pt x="5928" y="10001"/>
                  </a:cubicBezTo>
                  <a:lnTo>
                    <a:pt x="5928" y="10062"/>
                  </a:lnTo>
                  <a:cubicBezTo>
                    <a:pt x="5894" y="10012"/>
                    <a:pt x="5667" y="9989"/>
                    <a:pt x="5460" y="9989"/>
                  </a:cubicBezTo>
                  <a:cubicBezTo>
                    <a:pt x="5291" y="9989"/>
                    <a:pt x="5134" y="10004"/>
                    <a:pt x="5107" y="10031"/>
                  </a:cubicBezTo>
                  <a:lnTo>
                    <a:pt x="5107" y="10001"/>
                  </a:lnTo>
                  <a:cubicBezTo>
                    <a:pt x="5107" y="9971"/>
                    <a:pt x="5046" y="9971"/>
                    <a:pt x="4925" y="9971"/>
                  </a:cubicBezTo>
                  <a:lnTo>
                    <a:pt x="4712" y="9971"/>
                  </a:lnTo>
                  <a:cubicBezTo>
                    <a:pt x="4621" y="9971"/>
                    <a:pt x="4499" y="9940"/>
                    <a:pt x="4408" y="9940"/>
                  </a:cubicBezTo>
                  <a:cubicBezTo>
                    <a:pt x="4211" y="9916"/>
                    <a:pt x="4054" y="9871"/>
                    <a:pt x="4002" y="9871"/>
                  </a:cubicBezTo>
                  <a:cubicBezTo>
                    <a:pt x="3989" y="9871"/>
                    <a:pt x="3982" y="9874"/>
                    <a:pt x="3982" y="9879"/>
                  </a:cubicBezTo>
                  <a:cubicBezTo>
                    <a:pt x="3922" y="9879"/>
                    <a:pt x="3922" y="9879"/>
                    <a:pt x="3922" y="9819"/>
                  </a:cubicBezTo>
                  <a:cubicBezTo>
                    <a:pt x="4013" y="9819"/>
                    <a:pt x="3952" y="9788"/>
                    <a:pt x="3891" y="9788"/>
                  </a:cubicBezTo>
                  <a:cubicBezTo>
                    <a:pt x="3875" y="9780"/>
                    <a:pt x="3861" y="9776"/>
                    <a:pt x="3849" y="9776"/>
                  </a:cubicBezTo>
                  <a:cubicBezTo>
                    <a:pt x="3816" y="9776"/>
                    <a:pt x="3800" y="9805"/>
                    <a:pt x="3800" y="9849"/>
                  </a:cubicBezTo>
                  <a:cubicBezTo>
                    <a:pt x="3793" y="9857"/>
                    <a:pt x="3783" y="9860"/>
                    <a:pt x="3772" y="9860"/>
                  </a:cubicBezTo>
                  <a:cubicBezTo>
                    <a:pt x="3737" y="9860"/>
                    <a:pt x="3686" y="9826"/>
                    <a:pt x="3618" y="9758"/>
                  </a:cubicBezTo>
                  <a:cubicBezTo>
                    <a:pt x="3496" y="9697"/>
                    <a:pt x="3283" y="9606"/>
                    <a:pt x="3162" y="9576"/>
                  </a:cubicBezTo>
                  <a:cubicBezTo>
                    <a:pt x="3101" y="9545"/>
                    <a:pt x="3040" y="9515"/>
                    <a:pt x="3040" y="9484"/>
                  </a:cubicBezTo>
                  <a:cubicBezTo>
                    <a:pt x="3010" y="9424"/>
                    <a:pt x="2919" y="9332"/>
                    <a:pt x="2767" y="9332"/>
                  </a:cubicBezTo>
                  <a:cubicBezTo>
                    <a:pt x="2736" y="9302"/>
                    <a:pt x="2736" y="9302"/>
                    <a:pt x="2736" y="9272"/>
                  </a:cubicBezTo>
                  <a:cubicBezTo>
                    <a:pt x="2714" y="9227"/>
                    <a:pt x="2724" y="9199"/>
                    <a:pt x="2696" y="9199"/>
                  </a:cubicBezTo>
                  <a:cubicBezTo>
                    <a:pt x="2685" y="9199"/>
                    <a:pt x="2670" y="9203"/>
                    <a:pt x="2645" y="9211"/>
                  </a:cubicBezTo>
                  <a:cubicBezTo>
                    <a:pt x="2523" y="9180"/>
                    <a:pt x="2372" y="9059"/>
                    <a:pt x="2280" y="8937"/>
                  </a:cubicBezTo>
                  <a:cubicBezTo>
                    <a:pt x="2259" y="8916"/>
                    <a:pt x="2222" y="8894"/>
                    <a:pt x="2192" y="8894"/>
                  </a:cubicBezTo>
                  <a:cubicBezTo>
                    <a:pt x="2179" y="8894"/>
                    <a:pt x="2168" y="8898"/>
                    <a:pt x="2159" y="8907"/>
                  </a:cubicBezTo>
                  <a:cubicBezTo>
                    <a:pt x="2137" y="8928"/>
                    <a:pt x="2131" y="8950"/>
                    <a:pt x="2129" y="8950"/>
                  </a:cubicBezTo>
                  <a:cubicBezTo>
                    <a:pt x="2128" y="8950"/>
                    <a:pt x="2128" y="8946"/>
                    <a:pt x="2128" y="8937"/>
                  </a:cubicBezTo>
                  <a:cubicBezTo>
                    <a:pt x="2128" y="8846"/>
                    <a:pt x="2128" y="8846"/>
                    <a:pt x="2037" y="8846"/>
                  </a:cubicBezTo>
                  <a:cubicBezTo>
                    <a:pt x="2028" y="8855"/>
                    <a:pt x="2019" y="8859"/>
                    <a:pt x="2012" y="8859"/>
                  </a:cubicBezTo>
                  <a:cubicBezTo>
                    <a:pt x="1994" y="8859"/>
                    <a:pt x="1985" y="8837"/>
                    <a:pt x="2007" y="8816"/>
                  </a:cubicBezTo>
                  <a:cubicBezTo>
                    <a:pt x="1976" y="8724"/>
                    <a:pt x="1946" y="8694"/>
                    <a:pt x="1946" y="8694"/>
                  </a:cubicBezTo>
                  <a:cubicBezTo>
                    <a:pt x="1885" y="8664"/>
                    <a:pt x="1642" y="8451"/>
                    <a:pt x="1429" y="8208"/>
                  </a:cubicBezTo>
                  <a:cubicBezTo>
                    <a:pt x="1277" y="7995"/>
                    <a:pt x="1186" y="7843"/>
                    <a:pt x="1125" y="7752"/>
                  </a:cubicBezTo>
                  <a:cubicBezTo>
                    <a:pt x="1064" y="7661"/>
                    <a:pt x="1034" y="7630"/>
                    <a:pt x="1034" y="7630"/>
                  </a:cubicBezTo>
                  <a:cubicBezTo>
                    <a:pt x="943" y="7600"/>
                    <a:pt x="943" y="7600"/>
                    <a:pt x="943" y="7539"/>
                  </a:cubicBezTo>
                  <a:cubicBezTo>
                    <a:pt x="973" y="7448"/>
                    <a:pt x="943" y="7387"/>
                    <a:pt x="913" y="7326"/>
                  </a:cubicBezTo>
                  <a:cubicBezTo>
                    <a:pt x="882" y="7296"/>
                    <a:pt x="852" y="7235"/>
                    <a:pt x="882" y="7205"/>
                  </a:cubicBezTo>
                  <a:cubicBezTo>
                    <a:pt x="821" y="7174"/>
                    <a:pt x="821" y="7174"/>
                    <a:pt x="791" y="7113"/>
                  </a:cubicBezTo>
                  <a:cubicBezTo>
                    <a:pt x="852" y="7083"/>
                    <a:pt x="821" y="7053"/>
                    <a:pt x="761" y="6992"/>
                  </a:cubicBezTo>
                  <a:cubicBezTo>
                    <a:pt x="669" y="6962"/>
                    <a:pt x="669" y="6962"/>
                    <a:pt x="730" y="6931"/>
                  </a:cubicBezTo>
                  <a:cubicBezTo>
                    <a:pt x="780" y="6931"/>
                    <a:pt x="768" y="6787"/>
                    <a:pt x="746" y="6787"/>
                  </a:cubicBezTo>
                  <a:cubicBezTo>
                    <a:pt x="741" y="6787"/>
                    <a:pt x="736" y="6793"/>
                    <a:pt x="730" y="6810"/>
                  </a:cubicBezTo>
                  <a:cubicBezTo>
                    <a:pt x="700" y="6810"/>
                    <a:pt x="639" y="6688"/>
                    <a:pt x="609" y="6658"/>
                  </a:cubicBezTo>
                  <a:cubicBezTo>
                    <a:pt x="578" y="6597"/>
                    <a:pt x="578" y="6506"/>
                    <a:pt x="609" y="6506"/>
                  </a:cubicBezTo>
                  <a:cubicBezTo>
                    <a:pt x="639" y="6445"/>
                    <a:pt x="517" y="6141"/>
                    <a:pt x="487" y="6080"/>
                  </a:cubicBezTo>
                  <a:cubicBezTo>
                    <a:pt x="426" y="6080"/>
                    <a:pt x="426" y="6019"/>
                    <a:pt x="457" y="6019"/>
                  </a:cubicBezTo>
                  <a:cubicBezTo>
                    <a:pt x="517" y="6019"/>
                    <a:pt x="487" y="5958"/>
                    <a:pt x="487" y="5898"/>
                  </a:cubicBezTo>
                  <a:cubicBezTo>
                    <a:pt x="426" y="5837"/>
                    <a:pt x="487" y="5837"/>
                    <a:pt x="517" y="5837"/>
                  </a:cubicBezTo>
                  <a:cubicBezTo>
                    <a:pt x="528" y="5842"/>
                    <a:pt x="536" y="5845"/>
                    <a:pt x="541" y="5845"/>
                  </a:cubicBezTo>
                  <a:cubicBezTo>
                    <a:pt x="569" y="5845"/>
                    <a:pt x="548" y="5786"/>
                    <a:pt x="548" y="5685"/>
                  </a:cubicBezTo>
                  <a:cubicBezTo>
                    <a:pt x="517" y="5624"/>
                    <a:pt x="487" y="5381"/>
                    <a:pt x="487" y="5199"/>
                  </a:cubicBezTo>
                  <a:cubicBezTo>
                    <a:pt x="517" y="4895"/>
                    <a:pt x="457" y="4834"/>
                    <a:pt x="426" y="4682"/>
                  </a:cubicBezTo>
                  <a:lnTo>
                    <a:pt x="335" y="4621"/>
                  </a:lnTo>
                  <a:lnTo>
                    <a:pt x="426" y="4621"/>
                  </a:lnTo>
                  <a:cubicBezTo>
                    <a:pt x="457" y="4621"/>
                    <a:pt x="548" y="4560"/>
                    <a:pt x="548" y="4560"/>
                  </a:cubicBezTo>
                  <a:cubicBezTo>
                    <a:pt x="548" y="4499"/>
                    <a:pt x="517" y="4499"/>
                    <a:pt x="487" y="4499"/>
                  </a:cubicBezTo>
                  <a:cubicBezTo>
                    <a:pt x="426" y="4499"/>
                    <a:pt x="457" y="4439"/>
                    <a:pt x="517" y="4317"/>
                  </a:cubicBezTo>
                  <a:cubicBezTo>
                    <a:pt x="578" y="4196"/>
                    <a:pt x="609" y="4135"/>
                    <a:pt x="578" y="4074"/>
                  </a:cubicBezTo>
                  <a:cubicBezTo>
                    <a:pt x="578" y="4013"/>
                    <a:pt x="609" y="3952"/>
                    <a:pt x="669" y="3892"/>
                  </a:cubicBezTo>
                  <a:cubicBezTo>
                    <a:pt x="669" y="3831"/>
                    <a:pt x="669" y="3831"/>
                    <a:pt x="639" y="3831"/>
                  </a:cubicBezTo>
                  <a:cubicBezTo>
                    <a:pt x="609" y="3800"/>
                    <a:pt x="639" y="3740"/>
                    <a:pt x="700" y="3709"/>
                  </a:cubicBezTo>
                  <a:cubicBezTo>
                    <a:pt x="791" y="3679"/>
                    <a:pt x="852" y="3496"/>
                    <a:pt x="821" y="3466"/>
                  </a:cubicBezTo>
                  <a:cubicBezTo>
                    <a:pt x="791" y="3466"/>
                    <a:pt x="791" y="3405"/>
                    <a:pt x="821" y="3344"/>
                  </a:cubicBezTo>
                  <a:cubicBezTo>
                    <a:pt x="852" y="3284"/>
                    <a:pt x="882" y="3223"/>
                    <a:pt x="882" y="3162"/>
                  </a:cubicBezTo>
                  <a:cubicBezTo>
                    <a:pt x="913" y="3101"/>
                    <a:pt x="943" y="3040"/>
                    <a:pt x="943" y="3040"/>
                  </a:cubicBezTo>
                  <a:cubicBezTo>
                    <a:pt x="950" y="3026"/>
                    <a:pt x="956" y="3020"/>
                    <a:pt x="960" y="3020"/>
                  </a:cubicBezTo>
                  <a:cubicBezTo>
                    <a:pt x="972" y="3020"/>
                    <a:pt x="966" y="3078"/>
                    <a:pt x="943" y="3101"/>
                  </a:cubicBezTo>
                  <a:lnTo>
                    <a:pt x="1004" y="3071"/>
                  </a:lnTo>
                  <a:cubicBezTo>
                    <a:pt x="1064" y="2949"/>
                    <a:pt x="1095" y="2919"/>
                    <a:pt x="1095" y="2828"/>
                  </a:cubicBezTo>
                  <a:cubicBezTo>
                    <a:pt x="1078" y="2778"/>
                    <a:pt x="1071" y="2755"/>
                    <a:pt x="1077" y="2755"/>
                  </a:cubicBezTo>
                  <a:cubicBezTo>
                    <a:pt x="1083" y="2755"/>
                    <a:pt x="1098" y="2770"/>
                    <a:pt x="1125" y="2797"/>
                  </a:cubicBezTo>
                  <a:cubicBezTo>
                    <a:pt x="1156" y="2797"/>
                    <a:pt x="1216" y="2767"/>
                    <a:pt x="1216" y="2706"/>
                  </a:cubicBezTo>
                  <a:cubicBezTo>
                    <a:pt x="1193" y="2613"/>
                    <a:pt x="1223" y="2574"/>
                    <a:pt x="1266" y="2574"/>
                  </a:cubicBezTo>
                  <a:cubicBezTo>
                    <a:pt x="1279" y="2574"/>
                    <a:pt x="1293" y="2577"/>
                    <a:pt x="1308" y="2585"/>
                  </a:cubicBezTo>
                  <a:cubicBezTo>
                    <a:pt x="1308" y="2619"/>
                    <a:pt x="1308" y="2641"/>
                    <a:pt x="1313" y="2641"/>
                  </a:cubicBezTo>
                  <a:cubicBezTo>
                    <a:pt x="1321" y="2641"/>
                    <a:pt x="1342" y="2583"/>
                    <a:pt x="1399" y="2433"/>
                  </a:cubicBezTo>
                  <a:cubicBezTo>
                    <a:pt x="1490" y="2341"/>
                    <a:pt x="1612" y="2129"/>
                    <a:pt x="1733" y="1977"/>
                  </a:cubicBezTo>
                  <a:cubicBezTo>
                    <a:pt x="1916" y="1794"/>
                    <a:pt x="2037" y="1733"/>
                    <a:pt x="2098" y="1703"/>
                  </a:cubicBezTo>
                  <a:cubicBezTo>
                    <a:pt x="2113" y="1733"/>
                    <a:pt x="2136" y="1741"/>
                    <a:pt x="2147" y="1741"/>
                  </a:cubicBezTo>
                  <a:cubicBezTo>
                    <a:pt x="2159" y="1741"/>
                    <a:pt x="2159" y="1733"/>
                    <a:pt x="2128" y="1733"/>
                  </a:cubicBezTo>
                  <a:cubicBezTo>
                    <a:pt x="2068" y="1673"/>
                    <a:pt x="2098" y="1612"/>
                    <a:pt x="2250" y="1521"/>
                  </a:cubicBezTo>
                  <a:cubicBezTo>
                    <a:pt x="2432" y="1430"/>
                    <a:pt x="2523" y="1338"/>
                    <a:pt x="2554" y="1247"/>
                  </a:cubicBezTo>
                  <a:lnTo>
                    <a:pt x="2554" y="1247"/>
                  </a:lnTo>
                  <a:cubicBezTo>
                    <a:pt x="2493" y="1278"/>
                    <a:pt x="2432" y="1338"/>
                    <a:pt x="2432" y="1338"/>
                  </a:cubicBezTo>
                  <a:cubicBezTo>
                    <a:pt x="2402" y="1278"/>
                    <a:pt x="2432" y="1217"/>
                    <a:pt x="2584" y="1186"/>
                  </a:cubicBezTo>
                  <a:cubicBezTo>
                    <a:pt x="2602" y="1177"/>
                    <a:pt x="2615" y="1174"/>
                    <a:pt x="2624" y="1174"/>
                  </a:cubicBezTo>
                  <a:cubicBezTo>
                    <a:pt x="2648" y="1174"/>
                    <a:pt x="2654" y="1195"/>
                    <a:pt x="2675" y="1217"/>
                  </a:cubicBezTo>
                  <a:cubicBezTo>
                    <a:pt x="2691" y="1232"/>
                    <a:pt x="2713" y="1240"/>
                    <a:pt x="2740" y="1240"/>
                  </a:cubicBezTo>
                  <a:cubicBezTo>
                    <a:pt x="2767" y="1240"/>
                    <a:pt x="2797" y="1232"/>
                    <a:pt x="2827" y="1217"/>
                  </a:cubicBezTo>
                  <a:cubicBezTo>
                    <a:pt x="2888" y="1186"/>
                    <a:pt x="2919" y="1156"/>
                    <a:pt x="2858" y="1156"/>
                  </a:cubicBezTo>
                  <a:cubicBezTo>
                    <a:pt x="2827" y="1126"/>
                    <a:pt x="2827" y="1126"/>
                    <a:pt x="2888" y="1095"/>
                  </a:cubicBezTo>
                  <a:cubicBezTo>
                    <a:pt x="2949" y="1065"/>
                    <a:pt x="3010" y="1034"/>
                    <a:pt x="3040" y="974"/>
                  </a:cubicBezTo>
                  <a:cubicBezTo>
                    <a:pt x="3040" y="943"/>
                    <a:pt x="3101" y="913"/>
                    <a:pt x="3131" y="882"/>
                  </a:cubicBezTo>
                  <a:cubicBezTo>
                    <a:pt x="3223" y="882"/>
                    <a:pt x="3344" y="852"/>
                    <a:pt x="3344" y="852"/>
                  </a:cubicBezTo>
                  <a:lnTo>
                    <a:pt x="3344" y="882"/>
                  </a:lnTo>
                  <a:cubicBezTo>
                    <a:pt x="3375" y="913"/>
                    <a:pt x="3435" y="943"/>
                    <a:pt x="3435" y="943"/>
                  </a:cubicBezTo>
                  <a:cubicBezTo>
                    <a:pt x="3496" y="913"/>
                    <a:pt x="3496" y="882"/>
                    <a:pt x="3496" y="882"/>
                  </a:cubicBezTo>
                  <a:cubicBezTo>
                    <a:pt x="3466" y="852"/>
                    <a:pt x="3831" y="700"/>
                    <a:pt x="4226" y="609"/>
                  </a:cubicBezTo>
                  <a:cubicBezTo>
                    <a:pt x="4408" y="578"/>
                    <a:pt x="4621" y="548"/>
                    <a:pt x="4803" y="548"/>
                  </a:cubicBezTo>
                  <a:cubicBezTo>
                    <a:pt x="4955" y="518"/>
                    <a:pt x="5077" y="518"/>
                    <a:pt x="5138" y="518"/>
                  </a:cubicBezTo>
                  <a:cubicBezTo>
                    <a:pt x="5198" y="533"/>
                    <a:pt x="5274" y="540"/>
                    <a:pt x="5327" y="540"/>
                  </a:cubicBezTo>
                  <a:cubicBezTo>
                    <a:pt x="5381" y="540"/>
                    <a:pt x="5411" y="533"/>
                    <a:pt x="5381" y="518"/>
                  </a:cubicBezTo>
                  <a:cubicBezTo>
                    <a:pt x="5381" y="487"/>
                    <a:pt x="5685" y="487"/>
                    <a:pt x="6080" y="487"/>
                  </a:cubicBezTo>
                  <a:cubicBezTo>
                    <a:pt x="6505" y="487"/>
                    <a:pt x="6809" y="487"/>
                    <a:pt x="6809" y="457"/>
                  </a:cubicBezTo>
                  <a:lnTo>
                    <a:pt x="6992" y="457"/>
                  </a:lnTo>
                  <a:cubicBezTo>
                    <a:pt x="7144" y="457"/>
                    <a:pt x="7265" y="426"/>
                    <a:pt x="7326" y="426"/>
                  </a:cubicBezTo>
                  <a:cubicBezTo>
                    <a:pt x="7356" y="396"/>
                    <a:pt x="7387" y="381"/>
                    <a:pt x="7402" y="381"/>
                  </a:cubicBezTo>
                  <a:cubicBezTo>
                    <a:pt x="7417" y="381"/>
                    <a:pt x="7417" y="396"/>
                    <a:pt x="7387" y="426"/>
                  </a:cubicBezTo>
                  <a:cubicBezTo>
                    <a:pt x="7387" y="457"/>
                    <a:pt x="7387" y="487"/>
                    <a:pt x="7448" y="487"/>
                  </a:cubicBezTo>
                  <a:cubicBezTo>
                    <a:pt x="7569" y="487"/>
                    <a:pt x="7569" y="457"/>
                    <a:pt x="7569" y="426"/>
                  </a:cubicBezTo>
                  <a:cubicBezTo>
                    <a:pt x="7569" y="366"/>
                    <a:pt x="7630" y="366"/>
                    <a:pt x="7630" y="366"/>
                  </a:cubicBezTo>
                  <a:cubicBezTo>
                    <a:pt x="7691" y="366"/>
                    <a:pt x="7691" y="366"/>
                    <a:pt x="7691" y="426"/>
                  </a:cubicBezTo>
                  <a:lnTo>
                    <a:pt x="7691" y="487"/>
                  </a:lnTo>
                  <a:lnTo>
                    <a:pt x="7752" y="487"/>
                  </a:lnTo>
                  <a:cubicBezTo>
                    <a:pt x="7752" y="457"/>
                    <a:pt x="7812" y="457"/>
                    <a:pt x="7812" y="457"/>
                  </a:cubicBezTo>
                  <a:cubicBezTo>
                    <a:pt x="7873" y="457"/>
                    <a:pt x="7873" y="457"/>
                    <a:pt x="7873" y="548"/>
                  </a:cubicBezTo>
                  <a:cubicBezTo>
                    <a:pt x="7873" y="578"/>
                    <a:pt x="7888" y="594"/>
                    <a:pt x="7911" y="594"/>
                  </a:cubicBezTo>
                  <a:cubicBezTo>
                    <a:pt x="7934" y="594"/>
                    <a:pt x="7964" y="578"/>
                    <a:pt x="7995" y="548"/>
                  </a:cubicBezTo>
                  <a:lnTo>
                    <a:pt x="8116" y="487"/>
                  </a:lnTo>
                  <a:cubicBezTo>
                    <a:pt x="8136" y="516"/>
                    <a:pt x="8161" y="527"/>
                    <a:pt x="8190" y="527"/>
                  </a:cubicBezTo>
                  <a:cubicBezTo>
                    <a:pt x="8251" y="527"/>
                    <a:pt x="8328" y="478"/>
                    <a:pt x="8390" y="457"/>
                  </a:cubicBezTo>
                  <a:cubicBezTo>
                    <a:pt x="8420" y="502"/>
                    <a:pt x="8451" y="525"/>
                    <a:pt x="8481" y="525"/>
                  </a:cubicBezTo>
                  <a:cubicBezTo>
                    <a:pt x="8511" y="525"/>
                    <a:pt x="8542" y="502"/>
                    <a:pt x="8572" y="457"/>
                  </a:cubicBezTo>
                  <a:cubicBezTo>
                    <a:pt x="8572" y="442"/>
                    <a:pt x="8587" y="434"/>
                    <a:pt x="8610" y="434"/>
                  </a:cubicBezTo>
                  <a:cubicBezTo>
                    <a:pt x="8633" y="434"/>
                    <a:pt x="8663" y="442"/>
                    <a:pt x="8694" y="457"/>
                  </a:cubicBezTo>
                  <a:cubicBezTo>
                    <a:pt x="8755" y="487"/>
                    <a:pt x="8815" y="487"/>
                    <a:pt x="8937" y="518"/>
                  </a:cubicBezTo>
                  <a:cubicBezTo>
                    <a:pt x="8998" y="457"/>
                    <a:pt x="9423" y="457"/>
                    <a:pt x="9940" y="457"/>
                  </a:cubicBezTo>
                  <a:cubicBezTo>
                    <a:pt x="10167" y="469"/>
                    <a:pt x="10362" y="477"/>
                    <a:pt x="10513" y="477"/>
                  </a:cubicBezTo>
                  <a:cubicBezTo>
                    <a:pt x="10727" y="477"/>
                    <a:pt x="10852" y="462"/>
                    <a:pt x="10852" y="426"/>
                  </a:cubicBezTo>
                  <a:cubicBezTo>
                    <a:pt x="10913" y="426"/>
                    <a:pt x="10913" y="426"/>
                    <a:pt x="11004" y="487"/>
                  </a:cubicBezTo>
                  <a:cubicBezTo>
                    <a:pt x="11004" y="498"/>
                    <a:pt x="11012" y="505"/>
                    <a:pt x="11025" y="505"/>
                  </a:cubicBezTo>
                  <a:cubicBezTo>
                    <a:pt x="11048" y="505"/>
                    <a:pt x="11087" y="484"/>
                    <a:pt x="11125" y="426"/>
                  </a:cubicBezTo>
                  <a:cubicBezTo>
                    <a:pt x="11161" y="409"/>
                    <a:pt x="11175" y="391"/>
                    <a:pt x="11182" y="391"/>
                  </a:cubicBezTo>
                  <a:cubicBezTo>
                    <a:pt x="11186" y="391"/>
                    <a:pt x="11186" y="401"/>
                    <a:pt x="11186" y="426"/>
                  </a:cubicBezTo>
                  <a:cubicBezTo>
                    <a:pt x="11186" y="487"/>
                    <a:pt x="11308" y="487"/>
                    <a:pt x="11551" y="487"/>
                  </a:cubicBezTo>
                  <a:cubicBezTo>
                    <a:pt x="11733" y="487"/>
                    <a:pt x="11977" y="487"/>
                    <a:pt x="11977" y="426"/>
                  </a:cubicBezTo>
                  <a:cubicBezTo>
                    <a:pt x="12037" y="411"/>
                    <a:pt x="12068" y="404"/>
                    <a:pt x="12075" y="404"/>
                  </a:cubicBezTo>
                  <a:cubicBezTo>
                    <a:pt x="12083" y="404"/>
                    <a:pt x="12068" y="411"/>
                    <a:pt x="12037" y="426"/>
                  </a:cubicBezTo>
                  <a:cubicBezTo>
                    <a:pt x="11998" y="485"/>
                    <a:pt x="12111" y="519"/>
                    <a:pt x="12253" y="519"/>
                  </a:cubicBezTo>
                  <a:cubicBezTo>
                    <a:pt x="12331" y="519"/>
                    <a:pt x="12418" y="509"/>
                    <a:pt x="12493" y="487"/>
                  </a:cubicBezTo>
                  <a:cubicBezTo>
                    <a:pt x="12554" y="487"/>
                    <a:pt x="12615" y="487"/>
                    <a:pt x="12615" y="518"/>
                  </a:cubicBezTo>
                  <a:cubicBezTo>
                    <a:pt x="12676" y="518"/>
                    <a:pt x="12736" y="518"/>
                    <a:pt x="12919" y="487"/>
                  </a:cubicBezTo>
                  <a:lnTo>
                    <a:pt x="13344" y="487"/>
                  </a:lnTo>
                  <a:cubicBezTo>
                    <a:pt x="13496" y="487"/>
                    <a:pt x="13618" y="457"/>
                    <a:pt x="13618" y="457"/>
                  </a:cubicBezTo>
                  <a:lnTo>
                    <a:pt x="13679" y="457"/>
                  </a:lnTo>
                  <a:cubicBezTo>
                    <a:pt x="13679" y="487"/>
                    <a:pt x="13983" y="487"/>
                    <a:pt x="14408" y="487"/>
                  </a:cubicBezTo>
                  <a:cubicBezTo>
                    <a:pt x="14864" y="487"/>
                    <a:pt x="15229" y="487"/>
                    <a:pt x="15290" y="518"/>
                  </a:cubicBezTo>
                  <a:cubicBezTo>
                    <a:pt x="15290" y="518"/>
                    <a:pt x="15350" y="518"/>
                    <a:pt x="15411" y="487"/>
                  </a:cubicBezTo>
                  <a:cubicBezTo>
                    <a:pt x="15447" y="452"/>
                    <a:pt x="15482" y="437"/>
                    <a:pt x="15518" y="437"/>
                  </a:cubicBezTo>
                  <a:cubicBezTo>
                    <a:pt x="15543" y="437"/>
                    <a:pt x="15568" y="444"/>
                    <a:pt x="15594" y="457"/>
                  </a:cubicBezTo>
                  <a:cubicBezTo>
                    <a:pt x="15624" y="502"/>
                    <a:pt x="15700" y="525"/>
                    <a:pt x="15776" y="525"/>
                  </a:cubicBezTo>
                  <a:cubicBezTo>
                    <a:pt x="15852" y="525"/>
                    <a:pt x="15928" y="502"/>
                    <a:pt x="15958" y="457"/>
                  </a:cubicBezTo>
                  <a:lnTo>
                    <a:pt x="15958" y="487"/>
                  </a:lnTo>
                  <a:cubicBezTo>
                    <a:pt x="15984" y="525"/>
                    <a:pt x="16036" y="542"/>
                    <a:pt x="16092" y="542"/>
                  </a:cubicBezTo>
                  <a:cubicBezTo>
                    <a:pt x="16171" y="542"/>
                    <a:pt x="16257" y="510"/>
                    <a:pt x="16293" y="457"/>
                  </a:cubicBezTo>
                  <a:cubicBezTo>
                    <a:pt x="16335" y="478"/>
                    <a:pt x="16377" y="513"/>
                    <a:pt x="16419" y="513"/>
                  </a:cubicBezTo>
                  <a:cubicBezTo>
                    <a:pt x="16437" y="513"/>
                    <a:pt x="16456" y="506"/>
                    <a:pt x="16475" y="487"/>
                  </a:cubicBezTo>
                  <a:cubicBezTo>
                    <a:pt x="16536" y="487"/>
                    <a:pt x="16536" y="487"/>
                    <a:pt x="16536" y="578"/>
                  </a:cubicBezTo>
                  <a:cubicBezTo>
                    <a:pt x="16536" y="609"/>
                    <a:pt x="16536" y="670"/>
                    <a:pt x="16597" y="670"/>
                  </a:cubicBezTo>
                  <a:cubicBezTo>
                    <a:pt x="16657" y="670"/>
                    <a:pt x="16657" y="609"/>
                    <a:pt x="16657" y="578"/>
                  </a:cubicBezTo>
                  <a:lnTo>
                    <a:pt x="16779" y="578"/>
                  </a:lnTo>
                  <a:cubicBezTo>
                    <a:pt x="16779" y="578"/>
                    <a:pt x="16840" y="578"/>
                    <a:pt x="16840" y="548"/>
                  </a:cubicBezTo>
                  <a:cubicBezTo>
                    <a:pt x="16840" y="487"/>
                    <a:pt x="16901" y="487"/>
                    <a:pt x="16961" y="487"/>
                  </a:cubicBezTo>
                  <a:cubicBezTo>
                    <a:pt x="16961" y="506"/>
                    <a:pt x="16967" y="513"/>
                    <a:pt x="16974" y="513"/>
                  </a:cubicBezTo>
                  <a:cubicBezTo>
                    <a:pt x="16987" y="513"/>
                    <a:pt x="17003" y="478"/>
                    <a:pt x="16961" y="457"/>
                  </a:cubicBezTo>
                  <a:cubicBezTo>
                    <a:pt x="16961" y="426"/>
                    <a:pt x="16961" y="396"/>
                    <a:pt x="17022" y="396"/>
                  </a:cubicBezTo>
                  <a:lnTo>
                    <a:pt x="17022" y="305"/>
                  </a:lnTo>
                  <a:cubicBezTo>
                    <a:pt x="17022" y="214"/>
                    <a:pt x="17022" y="183"/>
                    <a:pt x="16901" y="153"/>
                  </a:cubicBezTo>
                  <a:cubicBezTo>
                    <a:pt x="16767" y="120"/>
                    <a:pt x="16652" y="95"/>
                    <a:pt x="16575" y="95"/>
                  </a:cubicBezTo>
                  <a:cubicBezTo>
                    <a:pt x="16512" y="95"/>
                    <a:pt x="16475" y="112"/>
                    <a:pt x="16475" y="153"/>
                  </a:cubicBezTo>
                  <a:cubicBezTo>
                    <a:pt x="16475" y="153"/>
                    <a:pt x="16414" y="183"/>
                    <a:pt x="16354" y="183"/>
                  </a:cubicBezTo>
                  <a:cubicBezTo>
                    <a:pt x="16293" y="183"/>
                    <a:pt x="16232" y="153"/>
                    <a:pt x="16232" y="153"/>
                  </a:cubicBezTo>
                  <a:cubicBezTo>
                    <a:pt x="16232" y="92"/>
                    <a:pt x="15989" y="92"/>
                    <a:pt x="15654" y="92"/>
                  </a:cubicBezTo>
                  <a:cubicBezTo>
                    <a:pt x="15290" y="92"/>
                    <a:pt x="15107" y="92"/>
                    <a:pt x="15047" y="62"/>
                  </a:cubicBezTo>
                  <a:cubicBezTo>
                    <a:pt x="14986" y="31"/>
                    <a:pt x="14925" y="31"/>
                    <a:pt x="14925" y="31"/>
                  </a:cubicBezTo>
                  <a:cubicBezTo>
                    <a:pt x="14925" y="62"/>
                    <a:pt x="14560" y="62"/>
                    <a:pt x="14104" y="62"/>
                  </a:cubicBezTo>
                  <a:cubicBezTo>
                    <a:pt x="13679" y="62"/>
                    <a:pt x="13253" y="62"/>
                    <a:pt x="13223" y="92"/>
                  </a:cubicBezTo>
                  <a:lnTo>
                    <a:pt x="13101" y="92"/>
                  </a:lnTo>
                  <a:cubicBezTo>
                    <a:pt x="13101" y="62"/>
                    <a:pt x="12980" y="62"/>
                    <a:pt x="12858" y="62"/>
                  </a:cubicBezTo>
                  <a:cubicBezTo>
                    <a:pt x="12736" y="92"/>
                    <a:pt x="12615" y="92"/>
                    <a:pt x="12615" y="92"/>
                  </a:cubicBezTo>
                  <a:cubicBezTo>
                    <a:pt x="12615" y="62"/>
                    <a:pt x="12554" y="62"/>
                    <a:pt x="12432" y="31"/>
                  </a:cubicBezTo>
                  <a:cubicBezTo>
                    <a:pt x="12311" y="31"/>
                    <a:pt x="12250" y="31"/>
                    <a:pt x="12250" y="92"/>
                  </a:cubicBezTo>
                  <a:cubicBezTo>
                    <a:pt x="12189" y="92"/>
                    <a:pt x="11733" y="92"/>
                    <a:pt x="11551" y="31"/>
                  </a:cubicBezTo>
                  <a:cubicBezTo>
                    <a:pt x="11535" y="23"/>
                    <a:pt x="11518" y="19"/>
                    <a:pt x="11502" y="19"/>
                  </a:cubicBezTo>
                  <a:cubicBezTo>
                    <a:pt x="11458" y="19"/>
                    <a:pt x="11413" y="48"/>
                    <a:pt x="11369" y="92"/>
                  </a:cubicBezTo>
                  <a:cubicBezTo>
                    <a:pt x="11369" y="122"/>
                    <a:pt x="11308" y="153"/>
                    <a:pt x="11247" y="153"/>
                  </a:cubicBezTo>
                  <a:lnTo>
                    <a:pt x="11247" y="62"/>
                  </a:lnTo>
                  <a:cubicBezTo>
                    <a:pt x="11308" y="31"/>
                    <a:pt x="11308" y="31"/>
                    <a:pt x="11186" y="31"/>
                  </a:cubicBezTo>
                  <a:lnTo>
                    <a:pt x="11065" y="31"/>
                  </a:lnTo>
                  <a:cubicBezTo>
                    <a:pt x="11065" y="62"/>
                    <a:pt x="10761" y="62"/>
                    <a:pt x="10305" y="62"/>
                  </a:cubicBezTo>
                  <a:cubicBezTo>
                    <a:pt x="9758" y="62"/>
                    <a:pt x="9575" y="62"/>
                    <a:pt x="9575" y="92"/>
                  </a:cubicBezTo>
                  <a:cubicBezTo>
                    <a:pt x="9575" y="122"/>
                    <a:pt x="9552" y="138"/>
                    <a:pt x="9507" y="138"/>
                  </a:cubicBezTo>
                  <a:cubicBezTo>
                    <a:pt x="9461" y="138"/>
                    <a:pt x="9393" y="122"/>
                    <a:pt x="9302" y="92"/>
                  </a:cubicBezTo>
                  <a:cubicBezTo>
                    <a:pt x="9070" y="34"/>
                    <a:pt x="8986" y="13"/>
                    <a:pt x="8939" y="13"/>
                  </a:cubicBezTo>
                  <a:cubicBezTo>
                    <a:pt x="8913" y="13"/>
                    <a:pt x="8898" y="20"/>
                    <a:pt x="8876" y="31"/>
                  </a:cubicBezTo>
                  <a:cubicBezTo>
                    <a:pt x="8937" y="31"/>
                    <a:pt x="8937" y="62"/>
                    <a:pt x="8937" y="92"/>
                  </a:cubicBezTo>
                  <a:cubicBezTo>
                    <a:pt x="8937" y="138"/>
                    <a:pt x="8922" y="160"/>
                    <a:pt x="8899" y="160"/>
                  </a:cubicBezTo>
                  <a:cubicBezTo>
                    <a:pt x="8876" y="160"/>
                    <a:pt x="8846" y="138"/>
                    <a:pt x="8815" y="92"/>
                  </a:cubicBezTo>
                  <a:cubicBezTo>
                    <a:pt x="8815" y="71"/>
                    <a:pt x="8697" y="60"/>
                    <a:pt x="8542" y="60"/>
                  </a:cubicBezTo>
                  <a:cubicBezTo>
                    <a:pt x="8258" y="60"/>
                    <a:pt x="7852" y="94"/>
                    <a:pt x="7812" y="153"/>
                  </a:cubicBezTo>
                  <a:lnTo>
                    <a:pt x="7812" y="92"/>
                  </a:lnTo>
                  <a:cubicBezTo>
                    <a:pt x="7812" y="62"/>
                    <a:pt x="7752" y="62"/>
                    <a:pt x="7508" y="62"/>
                  </a:cubicBezTo>
                  <a:lnTo>
                    <a:pt x="7326" y="62"/>
                  </a:lnTo>
                  <a:cubicBezTo>
                    <a:pt x="7326" y="97"/>
                    <a:pt x="7265" y="110"/>
                    <a:pt x="7191" y="110"/>
                  </a:cubicBezTo>
                  <a:cubicBezTo>
                    <a:pt x="7077" y="110"/>
                    <a:pt x="6931" y="80"/>
                    <a:pt x="6931" y="62"/>
                  </a:cubicBezTo>
                  <a:cubicBezTo>
                    <a:pt x="6870" y="31"/>
                    <a:pt x="6870" y="31"/>
                    <a:pt x="6748" y="31"/>
                  </a:cubicBezTo>
                  <a:cubicBezTo>
                    <a:pt x="6679" y="55"/>
                    <a:pt x="6591" y="64"/>
                    <a:pt x="6510" y="64"/>
                  </a:cubicBezTo>
                  <a:cubicBezTo>
                    <a:pt x="6378" y="64"/>
                    <a:pt x="6262" y="38"/>
                    <a:pt x="6262" y="1"/>
                  </a:cubicBezTo>
                  <a:close/>
                  <a:moveTo>
                    <a:pt x="16809" y="10609"/>
                  </a:moveTo>
                  <a:cubicBezTo>
                    <a:pt x="16809" y="10639"/>
                    <a:pt x="16809" y="10639"/>
                    <a:pt x="16870" y="10639"/>
                  </a:cubicBezTo>
                  <a:cubicBezTo>
                    <a:pt x="16992" y="10639"/>
                    <a:pt x="16992" y="10639"/>
                    <a:pt x="16931" y="10609"/>
                  </a:cubicBezTo>
                  <a:close/>
                </a:path>
              </a:pathLst>
            </a:custGeom>
            <a:solidFill>
              <a:srgbClr val="F6AE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14"/>
            <p:cNvSpPr/>
            <p:nvPr/>
          </p:nvSpPr>
          <p:spPr>
            <a:xfrm>
              <a:off x="2565299" y="3509883"/>
              <a:ext cx="88532" cy="87076"/>
            </a:xfrm>
            <a:custGeom>
              <a:rect b="b" l="l" r="r" t="t"/>
              <a:pathLst>
                <a:path extrusionOk="0" h="5263" w="5351">
                  <a:moveTo>
                    <a:pt x="3131" y="96"/>
                  </a:moveTo>
                  <a:lnTo>
                    <a:pt x="3162" y="126"/>
                  </a:lnTo>
                  <a:cubicBezTo>
                    <a:pt x="3162" y="96"/>
                    <a:pt x="3162" y="96"/>
                    <a:pt x="3162" y="96"/>
                  </a:cubicBezTo>
                  <a:close/>
                  <a:moveTo>
                    <a:pt x="2482" y="148"/>
                  </a:moveTo>
                  <a:cubicBezTo>
                    <a:pt x="2490" y="148"/>
                    <a:pt x="2484" y="205"/>
                    <a:pt x="2463" y="247"/>
                  </a:cubicBezTo>
                  <a:cubicBezTo>
                    <a:pt x="2447" y="293"/>
                    <a:pt x="2440" y="316"/>
                    <a:pt x="2436" y="316"/>
                  </a:cubicBezTo>
                  <a:cubicBezTo>
                    <a:pt x="2432" y="316"/>
                    <a:pt x="2432" y="293"/>
                    <a:pt x="2432" y="247"/>
                  </a:cubicBezTo>
                  <a:cubicBezTo>
                    <a:pt x="2432" y="217"/>
                    <a:pt x="2432" y="187"/>
                    <a:pt x="2463" y="187"/>
                  </a:cubicBezTo>
                  <a:cubicBezTo>
                    <a:pt x="2472" y="159"/>
                    <a:pt x="2478" y="148"/>
                    <a:pt x="2482" y="148"/>
                  </a:cubicBezTo>
                  <a:close/>
                  <a:moveTo>
                    <a:pt x="2919" y="278"/>
                  </a:moveTo>
                  <a:cubicBezTo>
                    <a:pt x="2949" y="278"/>
                    <a:pt x="2949" y="278"/>
                    <a:pt x="2949" y="308"/>
                  </a:cubicBezTo>
                  <a:cubicBezTo>
                    <a:pt x="2949" y="308"/>
                    <a:pt x="2919" y="369"/>
                    <a:pt x="2888" y="369"/>
                  </a:cubicBezTo>
                  <a:lnTo>
                    <a:pt x="2888" y="308"/>
                  </a:lnTo>
                  <a:cubicBezTo>
                    <a:pt x="2888" y="278"/>
                    <a:pt x="2888" y="278"/>
                    <a:pt x="2919" y="278"/>
                  </a:cubicBezTo>
                  <a:close/>
                  <a:moveTo>
                    <a:pt x="3101" y="278"/>
                  </a:moveTo>
                  <a:cubicBezTo>
                    <a:pt x="3101" y="278"/>
                    <a:pt x="3131" y="278"/>
                    <a:pt x="3131" y="338"/>
                  </a:cubicBezTo>
                  <a:lnTo>
                    <a:pt x="3131" y="338"/>
                  </a:lnTo>
                  <a:cubicBezTo>
                    <a:pt x="3131" y="320"/>
                    <a:pt x="3128" y="313"/>
                    <a:pt x="3125" y="313"/>
                  </a:cubicBezTo>
                  <a:cubicBezTo>
                    <a:pt x="3118" y="313"/>
                    <a:pt x="3110" y="348"/>
                    <a:pt x="3131" y="369"/>
                  </a:cubicBezTo>
                  <a:lnTo>
                    <a:pt x="3131" y="430"/>
                  </a:lnTo>
                  <a:cubicBezTo>
                    <a:pt x="3101" y="430"/>
                    <a:pt x="3071" y="399"/>
                    <a:pt x="3071" y="369"/>
                  </a:cubicBezTo>
                  <a:cubicBezTo>
                    <a:pt x="3071" y="278"/>
                    <a:pt x="3071" y="278"/>
                    <a:pt x="3101" y="278"/>
                  </a:cubicBezTo>
                  <a:close/>
                  <a:moveTo>
                    <a:pt x="4104" y="430"/>
                  </a:moveTo>
                  <a:cubicBezTo>
                    <a:pt x="4104" y="430"/>
                    <a:pt x="4104" y="460"/>
                    <a:pt x="4074" y="491"/>
                  </a:cubicBezTo>
                  <a:lnTo>
                    <a:pt x="4013" y="491"/>
                  </a:lnTo>
                  <a:cubicBezTo>
                    <a:pt x="4013" y="460"/>
                    <a:pt x="4074" y="430"/>
                    <a:pt x="4104" y="430"/>
                  </a:cubicBezTo>
                  <a:close/>
                  <a:moveTo>
                    <a:pt x="4168" y="495"/>
                  </a:moveTo>
                  <a:cubicBezTo>
                    <a:pt x="4149" y="495"/>
                    <a:pt x="4134" y="530"/>
                    <a:pt x="4134" y="551"/>
                  </a:cubicBezTo>
                  <a:cubicBezTo>
                    <a:pt x="4104" y="582"/>
                    <a:pt x="4134" y="582"/>
                    <a:pt x="4165" y="582"/>
                  </a:cubicBezTo>
                  <a:cubicBezTo>
                    <a:pt x="4165" y="582"/>
                    <a:pt x="4195" y="551"/>
                    <a:pt x="4195" y="551"/>
                  </a:cubicBezTo>
                  <a:cubicBezTo>
                    <a:pt x="4226" y="521"/>
                    <a:pt x="4195" y="521"/>
                    <a:pt x="4195" y="521"/>
                  </a:cubicBezTo>
                  <a:cubicBezTo>
                    <a:pt x="4186" y="502"/>
                    <a:pt x="4176" y="495"/>
                    <a:pt x="4168" y="495"/>
                  </a:cubicBezTo>
                  <a:close/>
                  <a:moveTo>
                    <a:pt x="2858" y="855"/>
                  </a:moveTo>
                  <a:cubicBezTo>
                    <a:pt x="2858" y="855"/>
                    <a:pt x="2858" y="916"/>
                    <a:pt x="2858" y="947"/>
                  </a:cubicBezTo>
                  <a:cubicBezTo>
                    <a:pt x="2888" y="947"/>
                    <a:pt x="2888" y="916"/>
                    <a:pt x="2888" y="855"/>
                  </a:cubicBezTo>
                  <a:close/>
                  <a:moveTo>
                    <a:pt x="4894" y="916"/>
                  </a:moveTo>
                  <a:cubicBezTo>
                    <a:pt x="4955" y="916"/>
                    <a:pt x="4955" y="947"/>
                    <a:pt x="4955" y="947"/>
                  </a:cubicBezTo>
                  <a:lnTo>
                    <a:pt x="4925" y="977"/>
                  </a:lnTo>
                  <a:lnTo>
                    <a:pt x="4864" y="947"/>
                  </a:lnTo>
                  <a:lnTo>
                    <a:pt x="4894" y="916"/>
                  </a:lnTo>
                  <a:close/>
                  <a:moveTo>
                    <a:pt x="4742" y="1038"/>
                  </a:moveTo>
                  <a:cubicBezTo>
                    <a:pt x="4742" y="1038"/>
                    <a:pt x="4773" y="1068"/>
                    <a:pt x="4803" y="1068"/>
                  </a:cubicBezTo>
                  <a:cubicBezTo>
                    <a:pt x="4925" y="1068"/>
                    <a:pt x="4925" y="1099"/>
                    <a:pt x="4864" y="1099"/>
                  </a:cubicBezTo>
                  <a:cubicBezTo>
                    <a:pt x="4834" y="1099"/>
                    <a:pt x="4773" y="1099"/>
                    <a:pt x="4742" y="1068"/>
                  </a:cubicBezTo>
                  <a:cubicBezTo>
                    <a:pt x="4742" y="1068"/>
                    <a:pt x="4742" y="1038"/>
                    <a:pt x="4742" y="1038"/>
                  </a:cubicBezTo>
                  <a:close/>
                  <a:moveTo>
                    <a:pt x="4771" y="1242"/>
                  </a:moveTo>
                  <a:cubicBezTo>
                    <a:pt x="4791" y="1242"/>
                    <a:pt x="4786" y="1263"/>
                    <a:pt x="4742" y="1274"/>
                  </a:cubicBezTo>
                  <a:lnTo>
                    <a:pt x="4742" y="1274"/>
                  </a:lnTo>
                  <a:lnTo>
                    <a:pt x="4742" y="1251"/>
                  </a:lnTo>
                  <a:cubicBezTo>
                    <a:pt x="4754" y="1244"/>
                    <a:pt x="4764" y="1242"/>
                    <a:pt x="4771" y="1242"/>
                  </a:cubicBezTo>
                  <a:close/>
                  <a:moveTo>
                    <a:pt x="4894" y="1463"/>
                  </a:moveTo>
                  <a:cubicBezTo>
                    <a:pt x="4894" y="1463"/>
                    <a:pt x="4925" y="1463"/>
                    <a:pt x="5016" y="1494"/>
                  </a:cubicBezTo>
                  <a:cubicBezTo>
                    <a:pt x="5031" y="1509"/>
                    <a:pt x="5039" y="1517"/>
                    <a:pt x="5035" y="1517"/>
                  </a:cubicBezTo>
                  <a:cubicBezTo>
                    <a:pt x="5031" y="1517"/>
                    <a:pt x="5016" y="1509"/>
                    <a:pt x="4986" y="1494"/>
                  </a:cubicBezTo>
                  <a:cubicBezTo>
                    <a:pt x="4925" y="1494"/>
                    <a:pt x="4894" y="1463"/>
                    <a:pt x="4894" y="1463"/>
                  </a:cubicBezTo>
                  <a:close/>
                  <a:moveTo>
                    <a:pt x="4864" y="1615"/>
                  </a:moveTo>
                  <a:lnTo>
                    <a:pt x="4864" y="1646"/>
                  </a:lnTo>
                  <a:cubicBezTo>
                    <a:pt x="4803" y="1646"/>
                    <a:pt x="4773" y="1646"/>
                    <a:pt x="4773" y="1615"/>
                  </a:cubicBezTo>
                  <a:close/>
                  <a:moveTo>
                    <a:pt x="365" y="1706"/>
                  </a:moveTo>
                  <a:cubicBezTo>
                    <a:pt x="396" y="1737"/>
                    <a:pt x="426" y="1767"/>
                    <a:pt x="426" y="1767"/>
                  </a:cubicBezTo>
                  <a:cubicBezTo>
                    <a:pt x="418" y="1775"/>
                    <a:pt x="408" y="1779"/>
                    <a:pt x="396" y="1779"/>
                  </a:cubicBezTo>
                  <a:cubicBezTo>
                    <a:pt x="365" y="1779"/>
                    <a:pt x="327" y="1751"/>
                    <a:pt x="305" y="1706"/>
                  </a:cubicBezTo>
                  <a:close/>
                  <a:moveTo>
                    <a:pt x="4694" y="1937"/>
                  </a:moveTo>
                  <a:cubicBezTo>
                    <a:pt x="4712" y="1937"/>
                    <a:pt x="4742" y="1959"/>
                    <a:pt x="4742" y="1980"/>
                  </a:cubicBezTo>
                  <a:lnTo>
                    <a:pt x="4682" y="1980"/>
                  </a:lnTo>
                  <a:cubicBezTo>
                    <a:pt x="4682" y="1950"/>
                    <a:pt x="4651" y="1950"/>
                    <a:pt x="4682" y="1950"/>
                  </a:cubicBezTo>
                  <a:cubicBezTo>
                    <a:pt x="4682" y="1941"/>
                    <a:pt x="4687" y="1937"/>
                    <a:pt x="4694" y="1937"/>
                  </a:cubicBezTo>
                  <a:close/>
                  <a:moveTo>
                    <a:pt x="4894" y="2071"/>
                  </a:moveTo>
                  <a:cubicBezTo>
                    <a:pt x="4925" y="2071"/>
                    <a:pt x="4955" y="2071"/>
                    <a:pt x="4955" y="2102"/>
                  </a:cubicBezTo>
                  <a:cubicBezTo>
                    <a:pt x="4996" y="2102"/>
                    <a:pt x="4982" y="2115"/>
                    <a:pt x="4951" y="2115"/>
                  </a:cubicBezTo>
                  <a:cubicBezTo>
                    <a:pt x="4935" y="2115"/>
                    <a:pt x="4915" y="2112"/>
                    <a:pt x="4894" y="2102"/>
                  </a:cubicBezTo>
                  <a:lnTo>
                    <a:pt x="4894" y="2071"/>
                  </a:lnTo>
                  <a:close/>
                  <a:moveTo>
                    <a:pt x="4955" y="2223"/>
                  </a:moveTo>
                  <a:cubicBezTo>
                    <a:pt x="4955" y="2254"/>
                    <a:pt x="4955" y="2254"/>
                    <a:pt x="4925" y="2254"/>
                  </a:cubicBezTo>
                  <a:lnTo>
                    <a:pt x="4925" y="2223"/>
                  </a:lnTo>
                  <a:close/>
                  <a:moveTo>
                    <a:pt x="305" y="2375"/>
                  </a:moveTo>
                  <a:cubicBezTo>
                    <a:pt x="305" y="2375"/>
                    <a:pt x="335" y="2375"/>
                    <a:pt x="365" y="2406"/>
                  </a:cubicBezTo>
                  <a:lnTo>
                    <a:pt x="335" y="2406"/>
                  </a:lnTo>
                  <a:cubicBezTo>
                    <a:pt x="305" y="2375"/>
                    <a:pt x="274" y="2375"/>
                    <a:pt x="305" y="2375"/>
                  </a:cubicBezTo>
                  <a:close/>
                  <a:moveTo>
                    <a:pt x="4803" y="2497"/>
                  </a:moveTo>
                  <a:cubicBezTo>
                    <a:pt x="4834" y="2497"/>
                    <a:pt x="4834" y="2527"/>
                    <a:pt x="4834" y="2527"/>
                  </a:cubicBezTo>
                  <a:cubicBezTo>
                    <a:pt x="4834" y="2527"/>
                    <a:pt x="4834" y="2558"/>
                    <a:pt x="4803" y="2558"/>
                  </a:cubicBezTo>
                  <a:cubicBezTo>
                    <a:pt x="4803" y="2558"/>
                    <a:pt x="4773" y="2558"/>
                    <a:pt x="4773" y="2527"/>
                  </a:cubicBezTo>
                  <a:cubicBezTo>
                    <a:pt x="4773" y="2527"/>
                    <a:pt x="4803" y="2497"/>
                    <a:pt x="4803" y="2497"/>
                  </a:cubicBezTo>
                  <a:close/>
                  <a:moveTo>
                    <a:pt x="3982" y="2710"/>
                  </a:moveTo>
                  <a:cubicBezTo>
                    <a:pt x="3922" y="2710"/>
                    <a:pt x="3922" y="2740"/>
                    <a:pt x="4013" y="2740"/>
                  </a:cubicBezTo>
                  <a:lnTo>
                    <a:pt x="4043" y="2740"/>
                  </a:lnTo>
                  <a:cubicBezTo>
                    <a:pt x="4043" y="2740"/>
                    <a:pt x="4013" y="2710"/>
                    <a:pt x="3982" y="2710"/>
                  </a:cubicBezTo>
                  <a:close/>
                  <a:moveTo>
                    <a:pt x="5346" y="2687"/>
                  </a:moveTo>
                  <a:cubicBezTo>
                    <a:pt x="5343" y="2687"/>
                    <a:pt x="5335" y="2694"/>
                    <a:pt x="5320" y="2710"/>
                  </a:cubicBezTo>
                  <a:lnTo>
                    <a:pt x="5320" y="2740"/>
                  </a:lnTo>
                  <a:cubicBezTo>
                    <a:pt x="5350" y="2740"/>
                    <a:pt x="5350" y="2740"/>
                    <a:pt x="5350" y="2710"/>
                  </a:cubicBezTo>
                  <a:cubicBezTo>
                    <a:pt x="5350" y="2694"/>
                    <a:pt x="5350" y="2687"/>
                    <a:pt x="5346" y="2687"/>
                  </a:cubicBezTo>
                  <a:close/>
                  <a:moveTo>
                    <a:pt x="4830" y="2808"/>
                  </a:moveTo>
                  <a:cubicBezTo>
                    <a:pt x="4834" y="2808"/>
                    <a:pt x="4834" y="2816"/>
                    <a:pt x="4834" y="2831"/>
                  </a:cubicBezTo>
                  <a:cubicBezTo>
                    <a:pt x="4834" y="2862"/>
                    <a:pt x="4803" y="2862"/>
                    <a:pt x="4803" y="2862"/>
                  </a:cubicBezTo>
                  <a:cubicBezTo>
                    <a:pt x="4742" y="2862"/>
                    <a:pt x="4803" y="2831"/>
                    <a:pt x="4803" y="2831"/>
                  </a:cubicBezTo>
                  <a:cubicBezTo>
                    <a:pt x="4818" y="2816"/>
                    <a:pt x="4826" y="2808"/>
                    <a:pt x="4830" y="2808"/>
                  </a:cubicBezTo>
                  <a:close/>
                  <a:moveTo>
                    <a:pt x="4894" y="3105"/>
                  </a:moveTo>
                  <a:cubicBezTo>
                    <a:pt x="4955" y="3105"/>
                    <a:pt x="4955" y="3105"/>
                    <a:pt x="4864" y="3135"/>
                  </a:cubicBezTo>
                  <a:cubicBezTo>
                    <a:pt x="4834" y="3135"/>
                    <a:pt x="4834" y="3135"/>
                    <a:pt x="4834" y="3105"/>
                  </a:cubicBezTo>
                  <a:close/>
                  <a:moveTo>
                    <a:pt x="396" y="3105"/>
                  </a:moveTo>
                  <a:cubicBezTo>
                    <a:pt x="396" y="3105"/>
                    <a:pt x="365" y="3135"/>
                    <a:pt x="335" y="3165"/>
                  </a:cubicBezTo>
                  <a:lnTo>
                    <a:pt x="335" y="3135"/>
                  </a:lnTo>
                  <a:cubicBezTo>
                    <a:pt x="335" y="3105"/>
                    <a:pt x="365" y="3105"/>
                    <a:pt x="365" y="3105"/>
                  </a:cubicBezTo>
                  <a:close/>
                  <a:moveTo>
                    <a:pt x="4894" y="3226"/>
                  </a:moveTo>
                  <a:lnTo>
                    <a:pt x="4894" y="3257"/>
                  </a:lnTo>
                  <a:cubicBezTo>
                    <a:pt x="4864" y="3257"/>
                    <a:pt x="4834" y="3257"/>
                    <a:pt x="4834" y="3226"/>
                  </a:cubicBezTo>
                  <a:close/>
                  <a:moveTo>
                    <a:pt x="487" y="3257"/>
                  </a:moveTo>
                  <a:lnTo>
                    <a:pt x="487" y="3287"/>
                  </a:lnTo>
                  <a:lnTo>
                    <a:pt x="457" y="3317"/>
                  </a:lnTo>
                  <a:lnTo>
                    <a:pt x="457" y="3287"/>
                  </a:lnTo>
                  <a:cubicBezTo>
                    <a:pt x="457" y="3287"/>
                    <a:pt x="457" y="3287"/>
                    <a:pt x="487" y="3257"/>
                  </a:cubicBezTo>
                  <a:close/>
                  <a:moveTo>
                    <a:pt x="541" y="3304"/>
                  </a:moveTo>
                  <a:cubicBezTo>
                    <a:pt x="534" y="3304"/>
                    <a:pt x="527" y="3317"/>
                    <a:pt x="548" y="3317"/>
                  </a:cubicBezTo>
                  <a:cubicBezTo>
                    <a:pt x="548" y="3307"/>
                    <a:pt x="544" y="3304"/>
                    <a:pt x="541" y="3304"/>
                  </a:cubicBezTo>
                  <a:close/>
                  <a:moveTo>
                    <a:pt x="548" y="3439"/>
                  </a:moveTo>
                  <a:lnTo>
                    <a:pt x="517" y="3500"/>
                  </a:lnTo>
                  <a:lnTo>
                    <a:pt x="517" y="3469"/>
                  </a:lnTo>
                  <a:cubicBezTo>
                    <a:pt x="487" y="3439"/>
                    <a:pt x="487" y="3439"/>
                    <a:pt x="548" y="3439"/>
                  </a:cubicBezTo>
                  <a:close/>
                  <a:moveTo>
                    <a:pt x="578" y="3561"/>
                  </a:moveTo>
                  <a:cubicBezTo>
                    <a:pt x="609" y="3591"/>
                    <a:pt x="609" y="3591"/>
                    <a:pt x="578" y="3591"/>
                  </a:cubicBezTo>
                  <a:cubicBezTo>
                    <a:pt x="517" y="3591"/>
                    <a:pt x="517" y="3591"/>
                    <a:pt x="548" y="3561"/>
                  </a:cubicBezTo>
                  <a:close/>
                  <a:moveTo>
                    <a:pt x="430" y="3791"/>
                  </a:moveTo>
                  <a:cubicBezTo>
                    <a:pt x="439" y="3791"/>
                    <a:pt x="448" y="3795"/>
                    <a:pt x="457" y="3804"/>
                  </a:cubicBezTo>
                  <a:lnTo>
                    <a:pt x="426" y="3834"/>
                  </a:lnTo>
                  <a:lnTo>
                    <a:pt x="365" y="3834"/>
                  </a:lnTo>
                  <a:cubicBezTo>
                    <a:pt x="387" y="3813"/>
                    <a:pt x="408" y="3791"/>
                    <a:pt x="430" y="3791"/>
                  </a:cubicBezTo>
                  <a:close/>
                  <a:moveTo>
                    <a:pt x="609" y="3986"/>
                  </a:moveTo>
                  <a:lnTo>
                    <a:pt x="578" y="4017"/>
                  </a:lnTo>
                  <a:cubicBezTo>
                    <a:pt x="548" y="4047"/>
                    <a:pt x="548" y="4047"/>
                    <a:pt x="548" y="4047"/>
                  </a:cubicBezTo>
                  <a:cubicBezTo>
                    <a:pt x="517" y="4017"/>
                    <a:pt x="517" y="4017"/>
                    <a:pt x="548" y="3986"/>
                  </a:cubicBezTo>
                  <a:close/>
                  <a:moveTo>
                    <a:pt x="4712" y="4351"/>
                  </a:moveTo>
                  <a:lnTo>
                    <a:pt x="4742" y="4381"/>
                  </a:lnTo>
                  <a:lnTo>
                    <a:pt x="4742" y="4412"/>
                  </a:lnTo>
                  <a:cubicBezTo>
                    <a:pt x="4712" y="4381"/>
                    <a:pt x="4651" y="4351"/>
                    <a:pt x="4682" y="4351"/>
                  </a:cubicBezTo>
                  <a:close/>
                  <a:moveTo>
                    <a:pt x="1490" y="4472"/>
                  </a:moveTo>
                  <a:cubicBezTo>
                    <a:pt x="1490" y="4488"/>
                    <a:pt x="1482" y="4495"/>
                    <a:pt x="1479" y="4495"/>
                  </a:cubicBezTo>
                  <a:cubicBezTo>
                    <a:pt x="1475" y="4495"/>
                    <a:pt x="1475" y="4488"/>
                    <a:pt x="1490" y="4472"/>
                  </a:cubicBezTo>
                  <a:close/>
                  <a:moveTo>
                    <a:pt x="4378" y="4655"/>
                  </a:moveTo>
                  <a:cubicBezTo>
                    <a:pt x="4378" y="4655"/>
                    <a:pt x="4408" y="4746"/>
                    <a:pt x="4438" y="4776"/>
                  </a:cubicBezTo>
                  <a:cubicBezTo>
                    <a:pt x="4408" y="4776"/>
                    <a:pt x="4408" y="4776"/>
                    <a:pt x="4408" y="4746"/>
                  </a:cubicBezTo>
                  <a:cubicBezTo>
                    <a:pt x="4378" y="4716"/>
                    <a:pt x="4378" y="4655"/>
                    <a:pt x="4378" y="4655"/>
                  </a:cubicBezTo>
                  <a:close/>
                  <a:moveTo>
                    <a:pt x="1976" y="4746"/>
                  </a:moveTo>
                  <a:cubicBezTo>
                    <a:pt x="1976" y="4776"/>
                    <a:pt x="1946" y="4807"/>
                    <a:pt x="1946" y="4807"/>
                  </a:cubicBezTo>
                  <a:lnTo>
                    <a:pt x="1916" y="4807"/>
                  </a:lnTo>
                  <a:cubicBezTo>
                    <a:pt x="1946" y="4776"/>
                    <a:pt x="1946" y="4746"/>
                    <a:pt x="1976" y="4746"/>
                  </a:cubicBezTo>
                  <a:close/>
                  <a:moveTo>
                    <a:pt x="2592" y="380"/>
                  </a:moveTo>
                  <a:cubicBezTo>
                    <a:pt x="2591" y="397"/>
                    <a:pt x="2594" y="407"/>
                    <a:pt x="2601" y="407"/>
                  </a:cubicBezTo>
                  <a:cubicBezTo>
                    <a:pt x="2605" y="407"/>
                    <a:pt x="2609" y="405"/>
                    <a:pt x="2615" y="399"/>
                  </a:cubicBezTo>
                  <a:lnTo>
                    <a:pt x="2645" y="430"/>
                  </a:lnTo>
                  <a:cubicBezTo>
                    <a:pt x="2645" y="491"/>
                    <a:pt x="2653" y="521"/>
                    <a:pt x="2660" y="521"/>
                  </a:cubicBezTo>
                  <a:cubicBezTo>
                    <a:pt x="2668" y="521"/>
                    <a:pt x="2675" y="491"/>
                    <a:pt x="2675" y="430"/>
                  </a:cubicBezTo>
                  <a:cubicBezTo>
                    <a:pt x="2675" y="419"/>
                    <a:pt x="2675" y="409"/>
                    <a:pt x="2675" y="399"/>
                  </a:cubicBezTo>
                  <a:cubicBezTo>
                    <a:pt x="2675" y="491"/>
                    <a:pt x="2706" y="491"/>
                    <a:pt x="2706" y="491"/>
                  </a:cubicBezTo>
                  <a:cubicBezTo>
                    <a:pt x="2736" y="491"/>
                    <a:pt x="2736" y="491"/>
                    <a:pt x="2736" y="521"/>
                  </a:cubicBezTo>
                  <a:cubicBezTo>
                    <a:pt x="2736" y="551"/>
                    <a:pt x="2736" y="582"/>
                    <a:pt x="2767" y="582"/>
                  </a:cubicBezTo>
                  <a:cubicBezTo>
                    <a:pt x="2797" y="582"/>
                    <a:pt x="2797" y="582"/>
                    <a:pt x="2797" y="551"/>
                  </a:cubicBezTo>
                  <a:cubicBezTo>
                    <a:pt x="2784" y="539"/>
                    <a:pt x="2782" y="531"/>
                    <a:pt x="2786" y="531"/>
                  </a:cubicBezTo>
                  <a:cubicBezTo>
                    <a:pt x="2792" y="531"/>
                    <a:pt x="2810" y="546"/>
                    <a:pt x="2827" y="582"/>
                  </a:cubicBezTo>
                  <a:cubicBezTo>
                    <a:pt x="2827" y="573"/>
                    <a:pt x="2827" y="563"/>
                    <a:pt x="2827" y="551"/>
                  </a:cubicBezTo>
                  <a:cubicBezTo>
                    <a:pt x="2827" y="521"/>
                    <a:pt x="2835" y="506"/>
                    <a:pt x="2846" y="506"/>
                  </a:cubicBezTo>
                  <a:cubicBezTo>
                    <a:pt x="2858" y="506"/>
                    <a:pt x="2873" y="521"/>
                    <a:pt x="2888" y="551"/>
                  </a:cubicBezTo>
                  <a:lnTo>
                    <a:pt x="2919" y="551"/>
                  </a:lnTo>
                  <a:cubicBezTo>
                    <a:pt x="2919" y="551"/>
                    <a:pt x="2919" y="521"/>
                    <a:pt x="2919" y="491"/>
                  </a:cubicBezTo>
                  <a:cubicBezTo>
                    <a:pt x="2919" y="433"/>
                    <a:pt x="2919" y="412"/>
                    <a:pt x="2926" y="412"/>
                  </a:cubicBezTo>
                  <a:cubicBezTo>
                    <a:pt x="2931" y="412"/>
                    <a:pt x="2938" y="419"/>
                    <a:pt x="2949" y="430"/>
                  </a:cubicBezTo>
                  <a:cubicBezTo>
                    <a:pt x="2949" y="491"/>
                    <a:pt x="2949" y="521"/>
                    <a:pt x="2949" y="521"/>
                  </a:cubicBezTo>
                  <a:cubicBezTo>
                    <a:pt x="2949" y="551"/>
                    <a:pt x="2979" y="551"/>
                    <a:pt x="3010" y="551"/>
                  </a:cubicBezTo>
                  <a:cubicBezTo>
                    <a:pt x="3010" y="551"/>
                    <a:pt x="3040" y="551"/>
                    <a:pt x="3040" y="521"/>
                  </a:cubicBezTo>
                  <a:lnTo>
                    <a:pt x="3040" y="551"/>
                  </a:lnTo>
                  <a:cubicBezTo>
                    <a:pt x="3060" y="551"/>
                    <a:pt x="3067" y="565"/>
                    <a:pt x="3069" y="565"/>
                  </a:cubicBezTo>
                  <a:cubicBezTo>
                    <a:pt x="3071" y="565"/>
                    <a:pt x="3071" y="562"/>
                    <a:pt x="3071" y="551"/>
                  </a:cubicBezTo>
                  <a:cubicBezTo>
                    <a:pt x="3071" y="551"/>
                    <a:pt x="3071" y="551"/>
                    <a:pt x="3101" y="612"/>
                  </a:cubicBezTo>
                  <a:cubicBezTo>
                    <a:pt x="3105" y="616"/>
                    <a:pt x="3110" y="618"/>
                    <a:pt x="3115" y="618"/>
                  </a:cubicBezTo>
                  <a:cubicBezTo>
                    <a:pt x="3146" y="618"/>
                    <a:pt x="3184" y="543"/>
                    <a:pt x="3131" y="491"/>
                  </a:cubicBezTo>
                  <a:lnTo>
                    <a:pt x="3162" y="491"/>
                  </a:lnTo>
                  <a:cubicBezTo>
                    <a:pt x="3162" y="491"/>
                    <a:pt x="3162" y="430"/>
                    <a:pt x="3162" y="430"/>
                  </a:cubicBezTo>
                  <a:cubicBezTo>
                    <a:pt x="3162" y="399"/>
                    <a:pt x="3192" y="399"/>
                    <a:pt x="3223" y="399"/>
                  </a:cubicBezTo>
                  <a:lnTo>
                    <a:pt x="3223" y="491"/>
                  </a:lnTo>
                  <a:cubicBezTo>
                    <a:pt x="3205" y="559"/>
                    <a:pt x="3208" y="598"/>
                    <a:pt x="3218" y="598"/>
                  </a:cubicBezTo>
                  <a:cubicBezTo>
                    <a:pt x="3226" y="598"/>
                    <a:pt x="3240" y="574"/>
                    <a:pt x="3253" y="521"/>
                  </a:cubicBezTo>
                  <a:lnTo>
                    <a:pt x="3253" y="551"/>
                  </a:lnTo>
                  <a:cubicBezTo>
                    <a:pt x="3253" y="582"/>
                    <a:pt x="3253" y="597"/>
                    <a:pt x="3257" y="597"/>
                  </a:cubicBezTo>
                  <a:cubicBezTo>
                    <a:pt x="3261" y="597"/>
                    <a:pt x="3268" y="582"/>
                    <a:pt x="3283" y="551"/>
                  </a:cubicBezTo>
                  <a:cubicBezTo>
                    <a:pt x="3314" y="551"/>
                    <a:pt x="3314" y="491"/>
                    <a:pt x="3314" y="430"/>
                  </a:cubicBezTo>
                  <a:cubicBezTo>
                    <a:pt x="3314" y="399"/>
                    <a:pt x="3344" y="399"/>
                    <a:pt x="3344" y="399"/>
                  </a:cubicBezTo>
                  <a:cubicBezTo>
                    <a:pt x="3344" y="399"/>
                    <a:pt x="3344" y="399"/>
                    <a:pt x="3344" y="430"/>
                  </a:cubicBezTo>
                  <a:cubicBezTo>
                    <a:pt x="3344" y="475"/>
                    <a:pt x="3352" y="498"/>
                    <a:pt x="3363" y="498"/>
                  </a:cubicBezTo>
                  <a:cubicBezTo>
                    <a:pt x="3375" y="498"/>
                    <a:pt x="3390" y="475"/>
                    <a:pt x="3405" y="430"/>
                  </a:cubicBezTo>
                  <a:lnTo>
                    <a:pt x="3405" y="491"/>
                  </a:lnTo>
                  <a:cubicBezTo>
                    <a:pt x="3405" y="512"/>
                    <a:pt x="3420" y="534"/>
                    <a:pt x="3451" y="534"/>
                  </a:cubicBezTo>
                  <a:cubicBezTo>
                    <a:pt x="3463" y="534"/>
                    <a:pt x="3478" y="530"/>
                    <a:pt x="3496" y="521"/>
                  </a:cubicBezTo>
                  <a:cubicBezTo>
                    <a:pt x="3557" y="521"/>
                    <a:pt x="3618" y="521"/>
                    <a:pt x="3618" y="551"/>
                  </a:cubicBezTo>
                  <a:cubicBezTo>
                    <a:pt x="3618" y="566"/>
                    <a:pt x="3621" y="571"/>
                    <a:pt x="3626" y="571"/>
                  </a:cubicBezTo>
                  <a:cubicBezTo>
                    <a:pt x="3644" y="571"/>
                    <a:pt x="3686" y="507"/>
                    <a:pt x="3709" y="460"/>
                  </a:cubicBezTo>
                  <a:cubicBezTo>
                    <a:pt x="3709" y="491"/>
                    <a:pt x="3739" y="491"/>
                    <a:pt x="3770" y="491"/>
                  </a:cubicBezTo>
                  <a:cubicBezTo>
                    <a:pt x="3830" y="491"/>
                    <a:pt x="3830" y="491"/>
                    <a:pt x="3830" y="521"/>
                  </a:cubicBezTo>
                  <a:cubicBezTo>
                    <a:pt x="3841" y="500"/>
                    <a:pt x="3852" y="489"/>
                    <a:pt x="3861" y="489"/>
                  </a:cubicBezTo>
                  <a:cubicBezTo>
                    <a:pt x="3879" y="489"/>
                    <a:pt x="3891" y="523"/>
                    <a:pt x="3891" y="582"/>
                  </a:cubicBezTo>
                  <a:cubicBezTo>
                    <a:pt x="3891" y="612"/>
                    <a:pt x="3922" y="612"/>
                    <a:pt x="3952" y="612"/>
                  </a:cubicBezTo>
                  <a:cubicBezTo>
                    <a:pt x="3952" y="612"/>
                    <a:pt x="3952" y="582"/>
                    <a:pt x="3982" y="582"/>
                  </a:cubicBezTo>
                  <a:lnTo>
                    <a:pt x="4043" y="582"/>
                  </a:lnTo>
                  <a:cubicBezTo>
                    <a:pt x="4074" y="582"/>
                    <a:pt x="4074" y="582"/>
                    <a:pt x="4104" y="521"/>
                  </a:cubicBezTo>
                  <a:cubicBezTo>
                    <a:pt x="4104" y="430"/>
                    <a:pt x="4134" y="430"/>
                    <a:pt x="4165" y="430"/>
                  </a:cubicBezTo>
                  <a:cubicBezTo>
                    <a:pt x="4195" y="460"/>
                    <a:pt x="4226" y="460"/>
                    <a:pt x="4195" y="491"/>
                  </a:cubicBezTo>
                  <a:cubicBezTo>
                    <a:pt x="4195" y="491"/>
                    <a:pt x="4195" y="521"/>
                    <a:pt x="4226" y="521"/>
                  </a:cubicBezTo>
                  <a:cubicBezTo>
                    <a:pt x="4256" y="551"/>
                    <a:pt x="4256" y="551"/>
                    <a:pt x="4256" y="582"/>
                  </a:cubicBezTo>
                  <a:cubicBezTo>
                    <a:pt x="4256" y="582"/>
                    <a:pt x="4256" y="612"/>
                    <a:pt x="4286" y="643"/>
                  </a:cubicBezTo>
                  <a:cubicBezTo>
                    <a:pt x="4317" y="643"/>
                    <a:pt x="4347" y="673"/>
                    <a:pt x="4317" y="703"/>
                  </a:cubicBezTo>
                  <a:cubicBezTo>
                    <a:pt x="4317" y="703"/>
                    <a:pt x="4317" y="703"/>
                    <a:pt x="4347" y="673"/>
                  </a:cubicBezTo>
                  <a:cubicBezTo>
                    <a:pt x="4362" y="658"/>
                    <a:pt x="4378" y="643"/>
                    <a:pt x="4393" y="643"/>
                  </a:cubicBezTo>
                  <a:cubicBezTo>
                    <a:pt x="4408" y="643"/>
                    <a:pt x="4423" y="658"/>
                    <a:pt x="4438" y="703"/>
                  </a:cubicBezTo>
                  <a:cubicBezTo>
                    <a:pt x="4460" y="725"/>
                    <a:pt x="4481" y="746"/>
                    <a:pt x="4503" y="746"/>
                  </a:cubicBezTo>
                  <a:cubicBezTo>
                    <a:pt x="4512" y="746"/>
                    <a:pt x="4521" y="743"/>
                    <a:pt x="4530" y="734"/>
                  </a:cubicBezTo>
                  <a:lnTo>
                    <a:pt x="4530" y="734"/>
                  </a:lnTo>
                  <a:cubicBezTo>
                    <a:pt x="4529" y="734"/>
                    <a:pt x="4527" y="737"/>
                    <a:pt x="4499" y="764"/>
                  </a:cubicBezTo>
                  <a:cubicBezTo>
                    <a:pt x="4477" y="809"/>
                    <a:pt x="4471" y="837"/>
                    <a:pt x="4505" y="837"/>
                  </a:cubicBezTo>
                  <a:cubicBezTo>
                    <a:pt x="4518" y="837"/>
                    <a:pt x="4536" y="833"/>
                    <a:pt x="4560" y="825"/>
                  </a:cubicBezTo>
                  <a:cubicBezTo>
                    <a:pt x="4569" y="816"/>
                    <a:pt x="4575" y="812"/>
                    <a:pt x="4579" y="812"/>
                  </a:cubicBezTo>
                  <a:cubicBezTo>
                    <a:pt x="4588" y="812"/>
                    <a:pt x="4581" y="834"/>
                    <a:pt x="4560" y="855"/>
                  </a:cubicBezTo>
                  <a:cubicBezTo>
                    <a:pt x="4560" y="855"/>
                    <a:pt x="4573" y="869"/>
                    <a:pt x="4591" y="869"/>
                  </a:cubicBezTo>
                  <a:cubicBezTo>
                    <a:pt x="4600" y="869"/>
                    <a:pt x="4611" y="866"/>
                    <a:pt x="4621" y="855"/>
                  </a:cubicBezTo>
                  <a:cubicBezTo>
                    <a:pt x="4651" y="855"/>
                    <a:pt x="4651" y="855"/>
                    <a:pt x="4651" y="916"/>
                  </a:cubicBezTo>
                  <a:cubicBezTo>
                    <a:pt x="4621" y="947"/>
                    <a:pt x="4621" y="947"/>
                    <a:pt x="4621" y="977"/>
                  </a:cubicBezTo>
                  <a:cubicBezTo>
                    <a:pt x="4682" y="977"/>
                    <a:pt x="4712" y="1190"/>
                    <a:pt x="4651" y="1190"/>
                  </a:cubicBezTo>
                  <a:cubicBezTo>
                    <a:pt x="4712" y="1220"/>
                    <a:pt x="4712" y="1220"/>
                    <a:pt x="4712" y="1251"/>
                  </a:cubicBezTo>
                  <a:cubicBezTo>
                    <a:pt x="4632" y="1251"/>
                    <a:pt x="4645" y="1274"/>
                    <a:pt x="4711" y="1280"/>
                  </a:cubicBezTo>
                  <a:lnTo>
                    <a:pt x="4711" y="1280"/>
                  </a:lnTo>
                  <a:cubicBezTo>
                    <a:pt x="4702" y="1280"/>
                    <a:pt x="4692" y="1281"/>
                    <a:pt x="4682" y="1281"/>
                  </a:cubicBezTo>
                  <a:cubicBezTo>
                    <a:pt x="4621" y="1311"/>
                    <a:pt x="4621" y="1311"/>
                    <a:pt x="4682" y="1311"/>
                  </a:cubicBezTo>
                  <a:cubicBezTo>
                    <a:pt x="4773" y="1342"/>
                    <a:pt x="4773" y="1342"/>
                    <a:pt x="4682" y="1372"/>
                  </a:cubicBezTo>
                  <a:cubicBezTo>
                    <a:pt x="4864" y="1433"/>
                    <a:pt x="4894" y="1463"/>
                    <a:pt x="4742" y="1463"/>
                  </a:cubicBezTo>
                  <a:cubicBezTo>
                    <a:pt x="4651" y="1463"/>
                    <a:pt x="4621" y="1494"/>
                    <a:pt x="4621" y="1494"/>
                  </a:cubicBezTo>
                  <a:cubicBezTo>
                    <a:pt x="4621" y="1524"/>
                    <a:pt x="4651" y="1524"/>
                    <a:pt x="4682" y="1524"/>
                  </a:cubicBezTo>
                  <a:cubicBezTo>
                    <a:pt x="4708" y="1515"/>
                    <a:pt x="4727" y="1512"/>
                    <a:pt x="4738" y="1512"/>
                  </a:cubicBezTo>
                  <a:cubicBezTo>
                    <a:pt x="4765" y="1512"/>
                    <a:pt x="4746" y="1533"/>
                    <a:pt x="4682" y="1555"/>
                  </a:cubicBezTo>
                  <a:cubicBezTo>
                    <a:pt x="4590" y="1615"/>
                    <a:pt x="4590" y="1646"/>
                    <a:pt x="4651" y="1676"/>
                  </a:cubicBezTo>
                  <a:cubicBezTo>
                    <a:pt x="4720" y="1744"/>
                    <a:pt x="4737" y="1779"/>
                    <a:pt x="4702" y="1779"/>
                  </a:cubicBezTo>
                  <a:cubicBezTo>
                    <a:pt x="4691" y="1779"/>
                    <a:pt x="4674" y="1775"/>
                    <a:pt x="4651" y="1767"/>
                  </a:cubicBezTo>
                  <a:cubicBezTo>
                    <a:pt x="4621" y="1752"/>
                    <a:pt x="4606" y="1744"/>
                    <a:pt x="4602" y="1744"/>
                  </a:cubicBezTo>
                  <a:cubicBezTo>
                    <a:pt x="4598" y="1744"/>
                    <a:pt x="4606" y="1752"/>
                    <a:pt x="4621" y="1767"/>
                  </a:cubicBezTo>
                  <a:lnTo>
                    <a:pt x="4621" y="1828"/>
                  </a:lnTo>
                  <a:cubicBezTo>
                    <a:pt x="4621" y="1858"/>
                    <a:pt x="4651" y="1889"/>
                    <a:pt x="4682" y="1889"/>
                  </a:cubicBezTo>
                  <a:cubicBezTo>
                    <a:pt x="4621" y="1889"/>
                    <a:pt x="4560" y="1919"/>
                    <a:pt x="4651" y="1950"/>
                  </a:cubicBezTo>
                  <a:lnTo>
                    <a:pt x="4651" y="1980"/>
                  </a:lnTo>
                  <a:cubicBezTo>
                    <a:pt x="4651" y="2010"/>
                    <a:pt x="4651" y="2010"/>
                    <a:pt x="4682" y="2041"/>
                  </a:cubicBezTo>
                  <a:cubicBezTo>
                    <a:pt x="4712" y="2041"/>
                    <a:pt x="4682" y="2071"/>
                    <a:pt x="4651" y="2071"/>
                  </a:cubicBezTo>
                  <a:cubicBezTo>
                    <a:pt x="4621" y="2102"/>
                    <a:pt x="4560" y="2102"/>
                    <a:pt x="4621" y="2102"/>
                  </a:cubicBezTo>
                  <a:cubicBezTo>
                    <a:pt x="4651" y="2102"/>
                    <a:pt x="4682" y="2132"/>
                    <a:pt x="4712" y="2162"/>
                  </a:cubicBezTo>
                  <a:cubicBezTo>
                    <a:pt x="4752" y="2162"/>
                    <a:pt x="4739" y="2176"/>
                    <a:pt x="4716" y="2176"/>
                  </a:cubicBezTo>
                  <a:cubicBezTo>
                    <a:pt x="4705" y="2176"/>
                    <a:pt x="4692" y="2173"/>
                    <a:pt x="4682" y="2162"/>
                  </a:cubicBezTo>
                  <a:cubicBezTo>
                    <a:pt x="4651" y="2162"/>
                    <a:pt x="4651" y="2162"/>
                    <a:pt x="4621" y="2193"/>
                  </a:cubicBezTo>
                  <a:cubicBezTo>
                    <a:pt x="4621" y="2223"/>
                    <a:pt x="4621" y="2254"/>
                    <a:pt x="4651" y="2254"/>
                  </a:cubicBezTo>
                  <a:cubicBezTo>
                    <a:pt x="4682" y="2254"/>
                    <a:pt x="4682" y="2345"/>
                    <a:pt x="4651" y="2375"/>
                  </a:cubicBezTo>
                  <a:lnTo>
                    <a:pt x="4651" y="2406"/>
                  </a:lnTo>
                  <a:cubicBezTo>
                    <a:pt x="4651" y="2436"/>
                    <a:pt x="4682" y="2436"/>
                    <a:pt x="4682" y="2466"/>
                  </a:cubicBezTo>
                  <a:cubicBezTo>
                    <a:pt x="4682" y="2466"/>
                    <a:pt x="4682" y="2466"/>
                    <a:pt x="4712" y="2497"/>
                  </a:cubicBezTo>
                  <a:cubicBezTo>
                    <a:pt x="4712" y="2497"/>
                    <a:pt x="4712" y="2527"/>
                    <a:pt x="4682" y="2527"/>
                  </a:cubicBezTo>
                  <a:cubicBezTo>
                    <a:pt x="4773" y="2527"/>
                    <a:pt x="4773" y="2527"/>
                    <a:pt x="4682" y="2558"/>
                  </a:cubicBezTo>
                  <a:cubicBezTo>
                    <a:pt x="4590" y="2558"/>
                    <a:pt x="4590" y="2558"/>
                    <a:pt x="4682" y="2588"/>
                  </a:cubicBezTo>
                  <a:cubicBezTo>
                    <a:pt x="4712" y="2588"/>
                    <a:pt x="4712" y="2588"/>
                    <a:pt x="4682" y="2618"/>
                  </a:cubicBezTo>
                  <a:cubicBezTo>
                    <a:pt x="4773" y="2649"/>
                    <a:pt x="4803" y="2679"/>
                    <a:pt x="4712" y="2679"/>
                  </a:cubicBezTo>
                  <a:cubicBezTo>
                    <a:pt x="4712" y="2679"/>
                    <a:pt x="4712" y="2710"/>
                    <a:pt x="4742" y="2740"/>
                  </a:cubicBezTo>
                  <a:cubicBezTo>
                    <a:pt x="4682" y="2770"/>
                    <a:pt x="4682" y="2770"/>
                    <a:pt x="4742" y="2801"/>
                  </a:cubicBezTo>
                  <a:cubicBezTo>
                    <a:pt x="4742" y="2801"/>
                    <a:pt x="4803" y="2801"/>
                    <a:pt x="4742" y="2831"/>
                  </a:cubicBezTo>
                  <a:cubicBezTo>
                    <a:pt x="4712" y="2862"/>
                    <a:pt x="4682" y="2953"/>
                    <a:pt x="4742" y="2953"/>
                  </a:cubicBezTo>
                  <a:lnTo>
                    <a:pt x="4742" y="2983"/>
                  </a:lnTo>
                  <a:cubicBezTo>
                    <a:pt x="4712" y="3013"/>
                    <a:pt x="4712" y="3013"/>
                    <a:pt x="4742" y="3044"/>
                  </a:cubicBezTo>
                  <a:lnTo>
                    <a:pt x="4803" y="3044"/>
                  </a:lnTo>
                  <a:cubicBezTo>
                    <a:pt x="4742" y="3044"/>
                    <a:pt x="4712" y="3074"/>
                    <a:pt x="4712" y="3105"/>
                  </a:cubicBezTo>
                  <a:lnTo>
                    <a:pt x="4742" y="3105"/>
                  </a:lnTo>
                  <a:cubicBezTo>
                    <a:pt x="4773" y="3105"/>
                    <a:pt x="4773" y="3105"/>
                    <a:pt x="4773" y="3135"/>
                  </a:cubicBezTo>
                  <a:cubicBezTo>
                    <a:pt x="4773" y="3135"/>
                    <a:pt x="4742" y="3165"/>
                    <a:pt x="4712" y="3165"/>
                  </a:cubicBezTo>
                  <a:cubicBezTo>
                    <a:pt x="4773" y="3165"/>
                    <a:pt x="4773" y="3196"/>
                    <a:pt x="4742" y="3196"/>
                  </a:cubicBezTo>
                  <a:cubicBezTo>
                    <a:pt x="4712" y="3196"/>
                    <a:pt x="4712" y="3226"/>
                    <a:pt x="4712" y="3226"/>
                  </a:cubicBezTo>
                  <a:cubicBezTo>
                    <a:pt x="4732" y="3226"/>
                    <a:pt x="4725" y="3240"/>
                    <a:pt x="4719" y="3240"/>
                  </a:cubicBezTo>
                  <a:cubicBezTo>
                    <a:pt x="4715" y="3240"/>
                    <a:pt x="4712" y="3236"/>
                    <a:pt x="4712" y="3226"/>
                  </a:cubicBezTo>
                  <a:lnTo>
                    <a:pt x="4651" y="3226"/>
                  </a:lnTo>
                  <a:cubicBezTo>
                    <a:pt x="4621" y="3257"/>
                    <a:pt x="4651" y="3257"/>
                    <a:pt x="4712" y="3257"/>
                  </a:cubicBezTo>
                  <a:lnTo>
                    <a:pt x="4712" y="3287"/>
                  </a:lnTo>
                  <a:cubicBezTo>
                    <a:pt x="4712" y="3287"/>
                    <a:pt x="4712" y="3301"/>
                    <a:pt x="4721" y="3301"/>
                  </a:cubicBezTo>
                  <a:cubicBezTo>
                    <a:pt x="4725" y="3301"/>
                    <a:pt x="4732" y="3297"/>
                    <a:pt x="4742" y="3287"/>
                  </a:cubicBezTo>
                  <a:cubicBezTo>
                    <a:pt x="4773" y="3287"/>
                    <a:pt x="4834" y="3287"/>
                    <a:pt x="4834" y="3317"/>
                  </a:cubicBezTo>
                  <a:lnTo>
                    <a:pt x="4742" y="3317"/>
                  </a:lnTo>
                  <a:cubicBezTo>
                    <a:pt x="4742" y="3348"/>
                    <a:pt x="4712" y="3348"/>
                    <a:pt x="4712" y="3348"/>
                  </a:cubicBezTo>
                  <a:cubicBezTo>
                    <a:pt x="4699" y="3344"/>
                    <a:pt x="4688" y="3342"/>
                    <a:pt x="4680" y="3342"/>
                  </a:cubicBezTo>
                  <a:cubicBezTo>
                    <a:pt x="4630" y="3342"/>
                    <a:pt x="4660" y="3409"/>
                    <a:pt x="4712" y="3409"/>
                  </a:cubicBezTo>
                  <a:cubicBezTo>
                    <a:pt x="4773" y="3439"/>
                    <a:pt x="4773" y="3469"/>
                    <a:pt x="4712" y="3469"/>
                  </a:cubicBezTo>
                  <a:cubicBezTo>
                    <a:pt x="4621" y="3469"/>
                    <a:pt x="4712" y="3500"/>
                    <a:pt x="4834" y="3500"/>
                  </a:cubicBezTo>
                  <a:lnTo>
                    <a:pt x="4925" y="3530"/>
                  </a:lnTo>
                  <a:lnTo>
                    <a:pt x="4834" y="3530"/>
                  </a:lnTo>
                  <a:cubicBezTo>
                    <a:pt x="4651" y="3561"/>
                    <a:pt x="4651" y="3561"/>
                    <a:pt x="4742" y="3591"/>
                  </a:cubicBezTo>
                  <a:cubicBezTo>
                    <a:pt x="4773" y="3621"/>
                    <a:pt x="4773" y="3621"/>
                    <a:pt x="4742" y="3621"/>
                  </a:cubicBezTo>
                  <a:cubicBezTo>
                    <a:pt x="4712" y="3621"/>
                    <a:pt x="4712" y="3652"/>
                    <a:pt x="4712" y="3682"/>
                  </a:cubicBezTo>
                  <a:cubicBezTo>
                    <a:pt x="4712" y="3743"/>
                    <a:pt x="4712" y="3773"/>
                    <a:pt x="4742" y="3773"/>
                  </a:cubicBezTo>
                  <a:lnTo>
                    <a:pt x="4742" y="3804"/>
                  </a:lnTo>
                  <a:cubicBezTo>
                    <a:pt x="4651" y="3804"/>
                    <a:pt x="4682" y="3834"/>
                    <a:pt x="4773" y="3834"/>
                  </a:cubicBezTo>
                  <a:lnTo>
                    <a:pt x="4773" y="3865"/>
                  </a:lnTo>
                  <a:lnTo>
                    <a:pt x="4742" y="3865"/>
                  </a:lnTo>
                  <a:cubicBezTo>
                    <a:pt x="4712" y="3865"/>
                    <a:pt x="4712" y="3895"/>
                    <a:pt x="4682" y="4047"/>
                  </a:cubicBezTo>
                  <a:cubicBezTo>
                    <a:pt x="4682" y="4199"/>
                    <a:pt x="4682" y="4199"/>
                    <a:pt x="4742" y="4229"/>
                  </a:cubicBezTo>
                  <a:cubicBezTo>
                    <a:pt x="4785" y="4251"/>
                    <a:pt x="4798" y="4272"/>
                    <a:pt x="4780" y="4272"/>
                  </a:cubicBezTo>
                  <a:cubicBezTo>
                    <a:pt x="4773" y="4272"/>
                    <a:pt x="4760" y="4269"/>
                    <a:pt x="4742" y="4260"/>
                  </a:cubicBezTo>
                  <a:lnTo>
                    <a:pt x="4682" y="4260"/>
                  </a:lnTo>
                  <a:cubicBezTo>
                    <a:pt x="4682" y="4260"/>
                    <a:pt x="4682" y="4321"/>
                    <a:pt x="4651" y="4321"/>
                  </a:cubicBezTo>
                  <a:cubicBezTo>
                    <a:pt x="4560" y="4321"/>
                    <a:pt x="4560" y="4351"/>
                    <a:pt x="4621" y="4381"/>
                  </a:cubicBezTo>
                  <a:lnTo>
                    <a:pt x="4560" y="4381"/>
                  </a:lnTo>
                  <a:cubicBezTo>
                    <a:pt x="4583" y="4428"/>
                    <a:pt x="4553" y="4493"/>
                    <a:pt x="4510" y="4493"/>
                  </a:cubicBezTo>
                  <a:cubicBezTo>
                    <a:pt x="4497" y="4493"/>
                    <a:pt x="4483" y="4487"/>
                    <a:pt x="4469" y="4472"/>
                  </a:cubicBezTo>
                  <a:lnTo>
                    <a:pt x="4469" y="4503"/>
                  </a:lnTo>
                  <a:cubicBezTo>
                    <a:pt x="4469" y="4533"/>
                    <a:pt x="4469" y="4564"/>
                    <a:pt x="4438" y="4594"/>
                  </a:cubicBezTo>
                  <a:cubicBezTo>
                    <a:pt x="4423" y="4594"/>
                    <a:pt x="4408" y="4602"/>
                    <a:pt x="4397" y="4602"/>
                  </a:cubicBezTo>
                  <a:cubicBezTo>
                    <a:pt x="4385" y="4602"/>
                    <a:pt x="4378" y="4594"/>
                    <a:pt x="4378" y="4564"/>
                  </a:cubicBezTo>
                  <a:cubicBezTo>
                    <a:pt x="4365" y="4551"/>
                    <a:pt x="4358" y="4544"/>
                    <a:pt x="4353" y="4544"/>
                  </a:cubicBezTo>
                  <a:cubicBezTo>
                    <a:pt x="4347" y="4544"/>
                    <a:pt x="4347" y="4558"/>
                    <a:pt x="4347" y="4594"/>
                  </a:cubicBezTo>
                  <a:cubicBezTo>
                    <a:pt x="4317" y="4594"/>
                    <a:pt x="4347" y="4685"/>
                    <a:pt x="4317" y="4685"/>
                  </a:cubicBezTo>
                  <a:cubicBezTo>
                    <a:pt x="4347" y="4716"/>
                    <a:pt x="4347" y="4776"/>
                    <a:pt x="4317" y="4776"/>
                  </a:cubicBezTo>
                  <a:lnTo>
                    <a:pt x="4317" y="4746"/>
                  </a:lnTo>
                  <a:cubicBezTo>
                    <a:pt x="4286" y="4716"/>
                    <a:pt x="4286" y="4655"/>
                    <a:pt x="4286" y="4655"/>
                  </a:cubicBezTo>
                  <a:cubicBezTo>
                    <a:pt x="4256" y="4655"/>
                    <a:pt x="4256" y="4685"/>
                    <a:pt x="4256" y="4716"/>
                  </a:cubicBezTo>
                  <a:cubicBezTo>
                    <a:pt x="4226" y="4685"/>
                    <a:pt x="4195" y="4685"/>
                    <a:pt x="4165" y="4685"/>
                  </a:cubicBezTo>
                  <a:cubicBezTo>
                    <a:pt x="4134" y="4685"/>
                    <a:pt x="4104" y="4716"/>
                    <a:pt x="4104" y="4746"/>
                  </a:cubicBezTo>
                  <a:cubicBezTo>
                    <a:pt x="4089" y="4700"/>
                    <a:pt x="4058" y="4678"/>
                    <a:pt x="4028" y="4678"/>
                  </a:cubicBezTo>
                  <a:cubicBezTo>
                    <a:pt x="3998" y="4678"/>
                    <a:pt x="3967" y="4700"/>
                    <a:pt x="3952" y="4746"/>
                  </a:cubicBezTo>
                  <a:cubicBezTo>
                    <a:pt x="3952" y="4761"/>
                    <a:pt x="3944" y="4769"/>
                    <a:pt x="3937" y="4769"/>
                  </a:cubicBezTo>
                  <a:cubicBezTo>
                    <a:pt x="3929" y="4769"/>
                    <a:pt x="3922" y="4761"/>
                    <a:pt x="3922" y="4746"/>
                  </a:cubicBezTo>
                  <a:cubicBezTo>
                    <a:pt x="3906" y="4731"/>
                    <a:pt x="3899" y="4723"/>
                    <a:pt x="3895" y="4723"/>
                  </a:cubicBezTo>
                  <a:cubicBezTo>
                    <a:pt x="3891" y="4723"/>
                    <a:pt x="3891" y="4731"/>
                    <a:pt x="3891" y="4746"/>
                  </a:cubicBezTo>
                  <a:cubicBezTo>
                    <a:pt x="3883" y="4754"/>
                    <a:pt x="3877" y="4758"/>
                    <a:pt x="3872" y="4758"/>
                  </a:cubicBezTo>
                  <a:cubicBezTo>
                    <a:pt x="3859" y="4758"/>
                    <a:pt x="3853" y="4730"/>
                    <a:pt x="3830" y="4685"/>
                  </a:cubicBezTo>
                  <a:cubicBezTo>
                    <a:pt x="3830" y="4650"/>
                    <a:pt x="3820" y="4635"/>
                    <a:pt x="3805" y="4635"/>
                  </a:cubicBezTo>
                  <a:cubicBezTo>
                    <a:pt x="3795" y="4635"/>
                    <a:pt x="3782" y="4642"/>
                    <a:pt x="3770" y="4655"/>
                  </a:cubicBezTo>
                  <a:cubicBezTo>
                    <a:pt x="3739" y="4685"/>
                    <a:pt x="3709" y="4685"/>
                    <a:pt x="3709" y="4685"/>
                  </a:cubicBezTo>
                  <a:cubicBezTo>
                    <a:pt x="3678" y="4746"/>
                    <a:pt x="3648" y="4746"/>
                    <a:pt x="3678" y="4776"/>
                  </a:cubicBezTo>
                  <a:cubicBezTo>
                    <a:pt x="3678" y="4796"/>
                    <a:pt x="3666" y="4816"/>
                    <a:pt x="3657" y="4827"/>
                  </a:cubicBezTo>
                  <a:lnTo>
                    <a:pt x="3657" y="4827"/>
                  </a:lnTo>
                  <a:cubicBezTo>
                    <a:pt x="3671" y="4806"/>
                    <a:pt x="3648" y="4803"/>
                    <a:pt x="3648" y="4776"/>
                  </a:cubicBezTo>
                  <a:cubicBezTo>
                    <a:pt x="3618" y="4746"/>
                    <a:pt x="3587" y="4716"/>
                    <a:pt x="3557" y="4716"/>
                  </a:cubicBezTo>
                  <a:lnTo>
                    <a:pt x="3496" y="4716"/>
                  </a:lnTo>
                  <a:cubicBezTo>
                    <a:pt x="3481" y="4700"/>
                    <a:pt x="3466" y="4693"/>
                    <a:pt x="3454" y="4693"/>
                  </a:cubicBezTo>
                  <a:cubicBezTo>
                    <a:pt x="3443" y="4693"/>
                    <a:pt x="3435" y="4700"/>
                    <a:pt x="3435" y="4716"/>
                  </a:cubicBezTo>
                  <a:lnTo>
                    <a:pt x="3435" y="4776"/>
                  </a:lnTo>
                  <a:cubicBezTo>
                    <a:pt x="3435" y="4731"/>
                    <a:pt x="3390" y="4708"/>
                    <a:pt x="3340" y="4708"/>
                  </a:cubicBezTo>
                  <a:cubicBezTo>
                    <a:pt x="3291" y="4708"/>
                    <a:pt x="3238" y="4731"/>
                    <a:pt x="3223" y="4776"/>
                  </a:cubicBezTo>
                  <a:lnTo>
                    <a:pt x="3223" y="4716"/>
                  </a:lnTo>
                  <a:cubicBezTo>
                    <a:pt x="3223" y="4685"/>
                    <a:pt x="3192" y="4685"/>
                    <a:pt x="3162" y="4685"/>
                  </a:cubicBezTo>
                  <a:cubicBezTo>
                    <a:pt x="3162" y="4685"/>
                    <a:pt x="3101" y="4716"/>
                    <a:pt x="3040" y="4716"/>
                  </a:cubicBezTo>
                  <a:cubicBezTo>
                    <a:pt x="2979" y="4716"/>
                    <a:pt x="2919" y="4716"/>
                    <a:pt x="2919" y="4746"/>
                  </a:cubicBezTo>
                  <a:cubicBezTo>
                    <a:pt x="2919" y="4746"/>
                    <a:pt x="2919" y="4746"/>
                    <a:pt x="2919" y="4716"/>
                  </a:cubicBezTo>
                  <a:cubicBezTo>
                    <a:pt x="2919" y="4685"/>
                    <a:pt x="2919" y="4685"/>
                    <a:pt x="2888" y="4685"/>
                  </a:cubicBezTo>
                  <a:cubicBezTo>
                    <a:pt x="2888" y="4685"/>
                    <a:pt x="2888" y="4716"/>
                    <a:pt x="2888" y="4776"/>
                  </a:cubicBezTo>
                  <a:cubicBezTo>
                    <a:pt x="2888" y="4792"/>
                    <a:pt x="2881" y="4799"/>
                    <a:pt x="2869" y="4799"/>
                  </a:cubicBezTo>
                  <a:cubicBezTo>
                    <a:pt x="2858" y="4799"/>
                    <a:pt x="2843" y="4792"/>
                    <a:pt x="2827" y="4776"/>
                  </a:cubicBezTo>
                  <a:cubicBezTo>
                    <a:pt x="2810" y="4741"/>
                    <a:pt x="2781" y="4726"/>
                    <a:pt x="2755" y="4726"/>
                  </a:cubicBezTo>
                  <a:cubicBezTo>
                    <a:pt x="2736" y="4726"/>
                    <a:pt x="2718" y="4733"/>
                    <a:pt x="2706" y="4746"/>
                  </a:cubicBezTo>
                  <a:cubicBezTo>
                    <a:pt x="2675" y="4746"/>
                    <a:pt x="2645" y="4746"/>
                    <a:pt x="2645" y="4716"/>
                  </a:cubicBezTo>
                  <a:cubicBezTo>
                    <a:pt x="2645" y="4698"/>
                    <a:pt x="2635" y="4681"/>
                    <a:pt x="2620" y="4681"/>
                  </a:cubicBezTo>
                  <a:cubicBezTo>
                    <a:pt x="2610" y="4681"/>
                    <a:pt x="2597" y="4690"/>
                    <a:pt x="2584" y="4716"/>
                  </a:cubicBezTo>
                  <a:cubicBezTo>
                    <a:pt x="2554" y="4716"/>
                    <a:pt x="2554" y="4716"/>
                    <a:pt x="2554" y="4685"/>
                  </a:cubicBezTo>
                  <a:cubicBezTo>
                    <a:pt x="2554" y="4652"/>
                    <a:pt x="2554" y="4628"/>
                    <a:pt x="2549" y="4628"/>
                  </a:cubicBezTo>
                  <a:cubicBezTo>
                    <a:pt x="2545" y="4628"/>
                    <a:pt x="2537" y="4644"/>
                    <a:pt x="2523" y="4685"/>
                  </a:cubicBezTo>
                  <a:cubicBezTo>
                    <a:pt x="2511" y="4698"/>
                    <a:pt x="2493" y="4705"/>
                    <a:pt x="2474" y="4705"/>
                  </a:cubicBezTo>
                  <a:cubicBezTo>
                    <a:pt x="2448" y="4705"/>
                    <a:pt x="2420" y="4690"/>
                    <a:pt x="2402" y="4655"/>
                  </a:cubicBezTo>
                  <a:cubicBezTo>
                    <a:pt x="2402" y="4655"/>
                    <a:pt x="2371" y="4655"/>
                    <a:pt x="2371" y="4685"/>
                  </a:cubicBezTo>
                  <a:lnTo>
                    <a:pt x="2371" y="4746"/>
                  </a:lnTo>
                  <a:cubicBezTo>
                    <a:pt x="2371" y="4696"/>
                    <a:pt x="2371" y="4673"/>
                    <a:pt x="2366" y="4673"/>
                  </a:cubicBezTo>
                  <a:cubicBezTo>
                    <a:pt x="2362" y="4673"/>
                    <a:pt x="2355" y="4688"/>
                    <a:pt x="2341" y="4716"/>
                  </a:cubicBezTo>
                  <a:cubicBezTo>
                    <a:pt x="2341" y="4746"/>
                    <a:pt x="2333" y="4761"/>
                    <a:pt x="2326" y="4761"/>
                  </a:cubicBezTo>
                  <a:cubicBezTo>
                    <a:pt x="2318" y="4761"/>
                    <a:pt x="2311" y="4746"/>
                    <a:pt x="2311" y="4716"/>
                  </a:cubicBezTo>
                  <a:cubicBezTo>
                    <a:pt x="2311" y="4685"/>
                    <a:pt x="2280" y="4685"/>
                    <a:pt x="2280" y="4685"/>
                  </a:cubicBezTo>
                  <a:cubicBezTo>
                    <a:pt x="2280" y="4685"/>
                    <a:pt x="2240" y="4699"/>
                    <a:pt x="2186" y="4699"/>
                  </a:cubicBezTo>
                  <a:cubicBezTo>
                    <a:pt x="2159" y="4699"/>
                    <a:pt x="2128" y="4695"/>
                    <a:pt x="2098" y="4685"/>
                  </a:cubicBezTo>
                  <a:cubicBezTo>
                    <a:pt x="2012" y="4664"/>
                    <a:pt x="1956" y="4642"/>
                    <a:pt x="1931" y="4642"/>
                  </a:cubicBezTo>
                  <a:cubicBezTo>
                    <a:pt x="1921" y="4642"/>
                    <a:pt x="1916" y="4646"/>
                    <a:pt x="1916" y="4655"/>
                  </a:cubicBezTo>
                  <a:cubicBezTo>
                    <a:pt x="1900" y="4670"/>
                    <a:pt x="1893" y="4678"/>
                    <a:pt x="1889" y="4678"/>
                  </a:cubicBezTo>
                  <a:cubicBezTo>
                    <a:pt x="1885" y="4678"/>
                    <a:pt x="1885" y="4670"/>
                    <a:pt x="1885" y="4655"/>
                  </a:cubicBezTo>
                  <a:cubicBezTo>
                    <a:pt x="1855" y="4594"/>
                    <a:pt x="1855" y="4594"/>
                    <a:pt x="1824" y="4594"/>
                  </a:cubicBezTo>
                  <a:cubicBezTo>
                    <a:pt x="1824" y="4594"/>
                    <a:pt x="1794" y="4594"/>
                    <a:pt x="1824" y="4533"/>
                  </a:cubicBezTo>
                  <a:lnTo>
                    <a:pt x="1824" y="4533"/>
                  </a:lnTo>
                  <a:cubicBezTo>
                    <a:pt x="1794" y="4564"/>
                    <a:pt x="1794" y="4564"/>
                    <a:pt x="1764" y="4564"/>
                  </a:cubicBezTo>
                  <a:cubicBezTo>
                    <a:pt x="1779" y="4548"/>
                    <a:pt x="1779" y="4541"/>
                    <a:pt x="1771" y="4541"/>
                  </a:cubicBezTo>
                  <a:cubicBezTo>
                    <a:pt x="1764" y="4541"/>
                    <a:pt x="1748" y="4548"/>
                    <a:pt x="1733" y="4564"/>
                  </a:cubicBezTo>
                  <a:cubicBezTo>
                    <a:pt x="1720" y="4591"/>
                    <a:pt x="1712" y="4606"/>
                    <a:pt x="1711" y="4606"/>
                  </a:cubicBezTo>
                  <a:cubicBezTo>
                    <a:pt x="1709" y="4606"/>
                    <a:pt x="1716" y="4583"/>
                    <a:pt x="1733" y="4533"/>
                  </a:cubicBezTo>
                  <a:cubicBezTo>
                    <a:pt x="1733" y="4512"/>
                    <a:pt x="1719" y="4477"/>
                    <a:pt x="1710" y="4477"/>
                  </a:cubicBezTo>
                  <a:cubicBezTo>
                    <a:pt x="1706" y="4477"/>
                    <a:pt x="1703" y="4484"/>
                    <a:pt x="1703" y="4503"/>
                  </a:cubicBezTo>
                  <a:cubicBezTo>
                    <a:pt x="1703" y="4518"/>
                    <a:pt x="1695" y="4518"/>
                    <a:pt x="1684" y="4518"/>
                  </a:cubicBezTo>
                  <a:cubicBezTo>
                    <a:pt x="1672" y="4518"/>
                    <a:pt x="1657" y="4518"/>
                    <a:pt x="1642" y="4533"/>
                  </a:cubicBezTo>
                  <a:cubicBezTo>
                    <a:pt x="1612" y="4533"/>
                    <a:pt x="1612" y="4533"/>
                    <a:pt x="1612" y="4503"/>
                  </a:cubicBezTo>
                  <a:cubicBezTo>
                    <a:pt x="1612" y="4467"/>
                    <a:pt x="1580" y="4453"/>
                    <a:pt x="1548" y="4453"/>
                  </a:cubicBezTo>
                  <a:cubicBezTo>
                    <a:pt x="1526" y="4453"/>
                    <a:pt x="1503" y="4460"/>
                    <a:pt x="1490" y="4472"/>
                  </a:cubicBezTo>
                  <a:cubicBezTo>
                    <a:pt x="1490" y="4412"/>
                    <a:pt x="1490" y="4412"/>
                    <a:pt x="1490" y="4412"/>
                  </a:cubicBezTo>
                  <a:cubicBezTo>
                    <a:pt x="1474" y="4420"/>
                    <a:pt x="1464" y="4424"/>
                    <a:pt x="1459" y="4424"/>
                  </a:cubicBezTo>
                  <a:cubicBezTo>
                    <a:pt x="1445" y="4424"/>
                    <a:pt x="1468" y="4395"/>
                    <a:pt x="1490" y="4351"/>
                  </a:cubicBezTo>
                  <a:cubicBezTo>
                    <a:pt x="1520" y="4351"/>
                    <a:pt x="1520" y="4321"/>
                    <a:pt x="1490" y="4321"/>
                  </a:cubicBezTo>
                  <a:cubicBezTo>
                    <a:pt x="1478" y="4326"/>
                    <a:pt x="1468" y="4329"/>
                    <a:pt x="1458" y="4329"/>
                  </a:cubicBezTo>
                  <a:cubicBezTo>
                    <a:pt x="1416" y="4329"/>
                    <a:pt x="1387" y="4284"/>
                    <a:pt x="1338" y="4260"/>
                  </a:cubicBezTo>
                  <a:cubicBezTo>
                    <a:pt x="1308" y="4245"/>
                    <a:pt x="1285" y="4237"/>
                    <a:pt x="1258" y="4237"/>
                  </a:cubicBezTo>
                  <a:cubicBezTo>
                    <a:pt x="1232" y="4237"/>
                    <a:pt x="1201" y="4245"/>
                    <a:pt x="1156" y="4260"/>
                  </a:cubicBezTo>
                  <a:cubicBezTo>
                    <a:pt x="1186" y="4229"/>
                    <a:pt x="1216" y="4169"/>
                    <a:pt x="1216" y="4169"/>
                  </a:cubicBezTo>
                  <a:cubicBezTo>
                    <a:pt x="1216" y="4160"/>
                    <a:pt x="1214" y="4156"/>
                    <a:pt x="1209" y="4156"/>
                  </a:cubicBezTo>
                  <a:cubicBezTo>
                    <a:pt x="1199" y="4156"/>
                    <a:pt x="1177" y="4177"/>
                    <a:pt x="1156" y="4199"/>
                  </a:cubicBezTo>
                  <a:cubicBezTo>
                    <a:pt x="1143" y="4212"/>
                    <a:pt x="1136" y="4219"/>
                    <a:pt x="1131" y="4219"/>
                  </a:cubicBezTo>
                  <a:cubicBezTo>
                    <a:pt x="1125" y="4219"/>
                    <a:pt x="1125" y="4204"/>
                    <a:pt x="1125" y="4169"/>
                  </a:cubicBezTo>
                  <a:cubicBezTo>
                    <a:pt x="1125" y="4108"/>
                    <a:pt x="1125" y="4108"/>
                    <a:pt x="1064" y="4108"/>
                  </a:cubicBezTo>
                  <a:cubicBezTo>
                    <a:pt x="1064" y="4108"/>
                    <a:pt x="1034" y="4077"/>
                    <a:pt x="1064" y="4047"/>
                  </a:cubicBezTo>
                  <a:lnTo>
                    <a:pt x="1064" y="4047"/>
                  </a:lnTo>
                  <a:cubicBezTo>
                    <a:pt x="1064" y="4047"/>
                    <a:pt x="1062" y="4050"/>
                    <a:pt x="1034" y="4077"/>
                  </a:cubicBezTo>
                  <a:cubicBezTo>
                    <a:pt x="1025" y="4086"/>
                    <a:pt x="1016" y="4090"/>
                    <a:pt x="1009" y="4090"/>
                  </a:cubicBezTo>
                  <a:cubicBezTo>
                    <a:pt x="991" y="4090"/>
                    <a:pt x="982" y="4068"/>
                    <a:pt x="1004" y="4047"/>
                  </a:cubicBezTo>
                  <a:cubicBezTo>
                    <a:pt x="1028" y="3997"/>
                    <a:pt x="1013" y="3948"/>
                    <a:pt x="990" y="3948"/>
                  </a:cubicBezTo>
                  <a:cubicBezTo>
                    <a:pt x="984" y="3948"/>
                    <a:pt x="979" y="3950"/>
                    <a:pt x="973" y="3956"/>
                  </a:cubicBezTo>
                  <a:cubicBezTo>
                    <a:pt x="958" y="3971"/>
                    <a:pt x="950" y="3979"/>
                    <a:pt x="947" y="3979"/>
                  </a:cubicBezTo>
                  <a:cubicBezTo>
                    <a:pt x="943" y="3979"/>
                    <a:pt x="943" y="3971"/>
                    <a:pt x="943" y="3956"/>
                  </a:cubicBezTo>
                  <a:cubicBezTo>
                    <a:pt x="923" y="3956"/>
                    <a:pt x="916" y="3942"/>
                    <a:pt x="905" y="3942"/>
                  </a:cubicBezTo>
                  <a:cubicBezTo>
                    <a:pt x="899" y="3942"/>
                    <a:pt x="892" y="3946"/>
                    <a:pt x="882" y="3956"/>
                  </a:cubicBezTo>
                  <a:cubicBezTo>
                    <a:pt x="852" y="3925"/>
                    <a:pt x="852" y="3925"/>
                    <a:pt x="852" y="3925"/>
                  </a:cubicBezTo>
                  <a:cubicBezTo>
                    <a:pt x="852" y="3895"/>
                    <a:pt x="882" y="3895"/>
                    <a:pt x="882" y="3895"/>
                  </a:cubicBezTo>
                  <a:lnTo>
                    <a:pt x="912" y="3865"/>
                  </a:lnTo>
                  <a:cubicBezTo>
                    <a:pt x="912" y="3834"/>
                    <a:pt x="882" y="3834"/>
                    <a:pt x="852" y="3834"/>
                  </a:cubicBezTo>
                  <a:cubicBezTo>
                    <a:pt x="814" y="3847"/>
                    <a:pt x="792" y="3854"/>
                    <a:pt x="783" y="3854"/>
                  </a:cubicBezTo>
                  <a:cubicBezTo>
                    <a:pt x="771" y="3854"/>
                    <a:pt x="786" y="3839"/>
                    <a:pt x="821" y="3804"/>
                  </a:cubicBezTo>
                  <a:cubicBezTo>
                    <a:pt x="882" y="3804"/>
                    <a:pt x="882" y="3773"/>
                    <a:pt x="852" y="3773"/>
                  </a:cubicBezTo>
                  <a:cubicBezTo>
                    <a:pt x="825" y="3782"/>
                    <a:pt x="809" y="3786"/>
                    <a:pt x="800" y="3786"/>
                  </a:cubicBezTo>
                  <a:cubicBezTo>
                    <a:pt x="778" y="3786"/>
                    <a:pt x="800" y="3764"/>
                    <a:pt x="821" y="3743"/>
                  </a:cubicBezTo>
                  <a:cubicBezTo>
                    <a:pt x="912" y="3713"/>
                    <a:pt x="912" y="3713"/>
                    <a:pt x="791" y="3682"/>
                  </a:cubicBezTo>
                  <a:cubicBezTo>
                    <a:pt x="791" y="3652"/>
                    <a:pt x="730" y="3621"/>
                    <a:pt x="700" y="3561"/>
                  </a:cubicBezTo>
                  <a:cubicBezTo>
                    <a:pt x="673" y="3508"/>
                    <a:pt x="670" y="3478"/>
                    <a:pt x="669" y="3452"/>
                  </a:cubicBezTo>
                  <a:lnTo>
                    <a:pt x="669" y="3452"/>
                  </a:lnTo>
                  <a:cubicBezTo>
                    <a:pt x="670" y="3452"/>
                    <a:pt x="670" y="3452"/>
                    <a:pt x="670" y="3452"/>
                  </a:cubicBezTo>
                  <a:cubicBezTo>
                    <a:pt x="685" y="3452"/>
                    <a:pt x="703" y="3448"/>
                    <a:pt x="730" y="3439"/>
                  </a:cubicBezTo>
                  <a:cubicBezTo>
                    <a:pt x="745" y="3424"/>
                    <a:pt x="753" y="3416"/>
                    <a:pt x="745" y="3416"/>
                  </a:cubicBezTo>
                  <a:cubicBezTo>
                    <a:pt x="738" y="3416"/>
                    <a:pt x="715" y="3424"/>
                    <a:pt x="669" y="3439"/>
                  </a:cubicBezTo>
                  <a:cubicBezTo>
                    <a:pt x="669" y="3443"/>
                    <a:pt x="669" y="3447"/>
                    <a:pt x="669" y="3452"/>
                  </a:cubicBezTo>
                  <a:lnTo>
                    <a:pt x="669" y="3452"/>
                  </a:lnTo>
                  <a:cubicBezTo>
                    <a:pt x="636" y="3451"/>
                    <a:pt x="630" y="3430"/>
                    <a:pt x="609" y="3409"/>
                  </a:cubicBezTo>
                  <a:cubicBezTo>
                    <a:pt x="639" y="3348"/>
                    <a:pt x="609" y="3317"/>
                    <a:pt x="548" y="3317"/>
                  </a:cubicBezTo>
                  <a:cubicBezTo>
                    <a:pt x="548" y="3317"/>
                    <a:pt x="548" y="3348"/>
                    <a:pt x="548" y="3348"/>
                  </a:cubicBezTo>
                  <a:cubicBezTo>
                    <a:pt x="530" y="3357"/>
                    <a:pt x="517" y="3360"/>
                    <a:pt x="509" y="3360"/>
                  </a:cubicBezTo>
                  <a:cubicBezTo>
                    <a:pt x="490" y="3360"/>
                    <a:pt x="496" y="3339"/>
                    <a:pt x="517" y="3317"/>
                  </a:cubicBezTo>
                  <a:cubicBezTo>
                    <a:pt x="487" y="3287"/>
                    <a:pt x="548" y="3287"/>
                    <a:pt x="578" y="3257"/>
                  </a:cubicBezTo>
                  <a:cubicBezTo>
                    <a:pt x="609" y="3257"/>
                    <a:pt x="639" y="3226"/>
                    <a:pt x="639" y="3196"/>
                  </a:cubicBezTo>
                  <a:cubicBezTo>
                    <a:pt x="639" y="3196"/>
                    <a:pt x="639" y="3182"/>
                    <a:pt x="630" y="3182"/>
                  </a:cubicBezTo>
                  <a:cubicBezTo>
                    <a:pt x="625" y="3182"/>
                    <a:pt x="619" y="3186"/>
                    <a:pt x="609" y="3196"/>
                  </a:cubicBezTo>
                  <a:cubicBezTo>
                    <a:pt x="578" y="3211"/>
                    <a:pt x="563" y="3219"/>
                    <a:pt x="555" y="3219"/>
                  </a:cubicBezTo>
                  <a:cubicBezTo>
                    <a:pt x="548" y="3219"/>
                    <a:pt x="548" y="3211"/>
                    <a:pt x="548" y="3196"/>
                  </a:cubicBezTo>
                  <a:cubicBezTo>
                    <a:pt x="548" y="3196"/>
                    <a:pt x="548" y="3165"/>
                    <a:pt x="517" y="3165"/>
                  </a:cubicBezTo>
                  <a:cubicBezTo>
                    <a:pt x="457" y="3165"/>
                    <a:pt x="457" y="3135"/>
                    <a:pt x="457" y="3135"/>
                  </a:cubicBezTo>
                  <a:cubicBezTo>
                    <a:pt x="487" y="3105"/>
                    <a:pt x="487" y="3074"/>
                    <a:pt x="487" y="3074"/>
                  </a:cubicBezTo>
                  <a:lnTo>
                    <a:pt x="517" y="3074"/>
                  </a:lnTo>
                  <a:cubicBezTo>
                    <a:pt x="578" y="3044"/>
                    <a:pt x="609" y="3013"/>
                    <a:pt x="609" y="3013"/>
                  </a:cubicBezTo>
                  <a:lnTo>
                    <a:pt x="548" y="3013"/>
                  </a:lnTo>
                  <a:cubicBezTo>
                    <a:pt x="548" y="3013"/>
                    <a:pt x="517" y="2922"/>
                    <a:pt x="487" y="2801"/>
                  </a:cubicBezTo>
                  <a:cubicBezTo>
                    <a:pt x="487" y="2710"/>
                    <a:pt x="487" y="2588"/>
                    <a:pt x="487" y="2558"/>
                  </a:cubicBezTo>
                  <a:cubicBezTo>
                    <a:pt x="512" y="2533"/>
                    <a:pt x="536" y="2488"/>
                    <a:pt x="512" y="2488"/>
                  </a:cubicBezTo>
                  <a:cubicBezTo>
                    <a:pt x="507" y="2488"/>
                    <a:pt x="499" y="2491"/>
                    <a:pt x="487" y="2497"/>
                  </a:cubicBezTo>
                  <a:cubicBezTo>
                    <a:pt x="457" y="2497"/>
                    <a:pt x="457" y="2406"/>
                    <a:pt x="487" y="2314"/>
                  </a:cubicBezTo>
                  <a:cubicBezTo>
                    <a:pt x="487" y="2193"/>
                    <a:pt x="517" y="2102"/>
                    <a:pt x="487" y="2102"/>
                  </a:cubicBezTo>
                  <a:cubicBezTo>
                    <a:pt x="487" y="2102"/>
                    <a:pt x="487" y="2071"/>
                    <a:pt x="487" y="2041"/>
                  </a:cubicBezTo>
                  <a:cubicBezTo>
                    <a:pt x="517" y="2010"/>
                    <a:pt x="487" y="1950"/>
                    <a:pt x="487" y="1950"/>
                  </a:cubicBezTo>
                  <a:cubicBezTo>
                    <a:pt x="465" y="1928"/>
                    <a:pt x="459" y="1907"/>
                    <a:pt x="468" y="1907"/>
                  </a:cubicBezTo>
                  <a:cubicBezTo>
                    <a:pt x="472" y="1907"/>
                    <a:pt x="478" y="1910"/>
                    <a:pt x="487" y="1919"/>
                  </a:cubicBezTo>
                  <a:cubicBezTo>
                    <a:pt x="502" y="1934"/>
                    <a:pt x="525" y="1942"/>
                    <a:pt x="544" y="1942"/>
                  </a:cubicBezTo>
                  <a:cubicBezTo>
                    <a:pt x="563" y="1942"/>
                    <a:pt x="578" y="1934"/>
                    <a:pt x="578" y="1919"/>
                  </a:cubicBezTo>
                  <a:cubicBezTo>
                    <a:pt x="578" y="1889"/>
                    <a:pt x="548" y="1889"/>
                    <a:pt x="517" y="1889"/>
                  </a:cubicBezTo>
                  <a:cubicBezTo>
                    <a:pt x="457" y="1858"/>
                    <a:pt x="487" y="1858"/>
                    <a:pt x="487" y="1858"/>
                  </a:cubicBezTo>
                  <a:cubicBezTo>
                    <a:pt x="487" y="1828"/>
                    <a:pt x="487" y="1828"/>
                    <a:pt x="517" y="1828"/>
                  </a:cubicBezTo>
                  <a:cubicBezTo>
                    <a:pt x="548" y="1858"/>
                    <a:pt x="578" y="1858"/>
                    <a:pt x="578" y="1858"/>
                  </a:cubicBezTo>
                  <a:lnTo>
                    <a:pt x="609" y="1858"/>
                  </a:lnTo>
                  <a:cubicBezTo>
                    <a:pt x="548" y="1828"/>
                    <a:pt x="578" y="1828"/>
                    <a:pt x="578" y="1828"/>
                  </a:cubicBezTo>
                  <a:cubicBezTo>
                    <a:pt x="578" y="1813"/>
                    <a:pt x="578" y="1805"/>
                    <a:pt x="586" y="1805"/>
                  </a:cubicBezTo>
                  <a:cubicBezTo>
                    <a:pt x="593" y="1805"/>
                    <a:pt x="609" y="1813"/>
                    <a:pt x="639" y="1828"/>
                  </a:cubicBezTo>
                  <a:cubicBezTo>
                    <a:pt x="677" y="1841"/>
                    <a:pt x="699" y="1848"/>
                    <a:pt x="707" y="1848"/>
                  </a:cubicBezTo>
                  <a:cubicBezTo>
                    <a:pt x="720" y="1848"/>
                    <a:pt x="705" y="1833"/>
                    <a:pt x="669" y="1798"/>
                  </a:cubicBezTo>
                  <a:lnTo>
                    <a:pt x="639" y="1767"/>
                  </a:lnTo>
                  <a:cubicBezTo>
                    <a:pt x="730" y="1767"/>
                    <a:pt x="669" y="1706"/>
                    <a:pt x="639" y="1676"/>
                  </a:cubicBezTo>
                  <a:lnTo>
                    <a:pt x="639" y="1676"/>
                  </a:lnTo>
                  <a:cubicBezTo>
                    <a:pt x="657" y="1685"/>
                    <a:pt x="672" y="1689"/>
                    <a:pt x="683" y="1689"/>
                  </a:cubicBezTo>
                  <a:cubicBezTo>
                    <a:pt x="710" y="1689"/>
                    <a:pt x="712" y="1667"/>
                    <a:pt x="669" y="1646"/>
                  </a:cubicBezTo>
                  <a:cubicBezTo>
                    <a:pt x="626" y="1624"/>
                    <a:pt x="629" y="1603"/>
                    <a:pt x="645" y="1603"/>
                  </a:cubicBezTo>
                  <a:cubicBezTo>
                    <a:pt x="652" y="1603"/>
                    <a:pt x="660" y="1606"/>
                    <a:pt x="669" y="1615"/>
                  </a:cubicBezTo>
                  <a:cubicBezTo>
                    <a:pt x="700" y="1615"/>
                    <a:pt x="730" y="1585"/>
                    <a:pt x="730" y="1555"/>
                  </a:cubicBezTo>
                  <a:cubicBezTo>
                    <a:pt x="730" y="1524"/>
                    <a:pt x="761" y="1403"/>
                    <a:pt x="852" y="1311"/>
                  </a:cubicBezTo>
                  <a:cubicBezTo>
                    <a:pt x="973" y="1190"/>
                    <a:pt x="1034" y="1129"/>
                    <a:pt x="1004" y="1099"/>
                  </a:cubicBezTo>
                  <a:cubicBezTo>
                    <a:pt x="1019" y="1083"/>
                    <a:pt x="1026" y="1076"/>
                    <a:pt x="1034" y="1076"/>
                  </a:cubicBezTo>
                  <a:cubicBezTo>
                    <a:pt x="1042" y="1076"/>
                    <a:pt x="1049" y="1083"/>
                    <a:pt x="1064" y="1099"/>
                  </a:cubicBezTo>
                  <a:cubicBezTo>
                    <a:pt x="1095" y="1099"/>
                    <a:pt x="1095" y="1099"/>
                    <a:pt x="1064" y="1038"/>
                  </a:cubicBezTo>
                  <a:cubicBezTo>
                    <a:pt x="1047" y="1002"/>
                    <a:pt x="1039" y="987"/>
                    <a:pt x="1042" y="987"/>
                  </a:cubicBezTo>
                  <a:lnTo>
                    <a:pt x="1042" y="987"/>
                  </a:lnTo>
                  <a:cubicBezTo>
                    <a:pt x="1044" y="987"/>
                    <a:pt x="1052" y="995"/>
                    <a:pt x="1064" y="1007"/>
                  </a:cubicBezTo>
                  <a:cubicBezTo>
                    <a:pt x="1077" y="1020"/>
                    <a:pt x="1090" y="1027"/>
                    <a:pt x="1104" y="1027"/>
                  </a:cubicBezTo>
                  <a:cubicBezTo>
                    <a:pt x="1125" y="1027"/>
                    <a:pt x="1150" y="1013"/>
                    <a:pt x="1186" y="977"/>
                  </a:cubicBezTo>
                  <a:cubicBezTo>
                    <a:pt x="1216" y="947"/>
                    <a:pt x="1277" y="916"/>
                    <a:pt x="1247" y="886"/>
                  </a:cubicBezTo>
                  <a:cubicBezTo>
                    <a:pt x="1247" y="850"/>
                    <a:pt x="1247" y="835"/>
                    <a:pt x="1253" y="835"/>
                  </a:cubicBezTo>
                  <a:cubicBezTo>
                    <a:pt x="1257" y="835"/>
                    <a:pt x="1265" y="843"/>
                    <a:pt x="1277" y="855"/>
                  </a:cubicBezTo>
                  <a:cubicBezTo>
                    <a:pt x="1290" y="894"/>
                    <a:pt x="1313" y="910"/>
                    <a:pt x="1336" y="910"/>
                  </a:cubicBezTo>
                  <a:cubicBezTo>
                    <a:pt x="1368" y="910"/>
                    <a:pt x="1399" y="878"/>
                    <a:pt x="1399" y="825"/>
                  </a:cubicBezTo>
                  <a:cubicBezTo>
                    <a:pt x="1399" y="825"/>
                    <a:pt x="1412" y="812"/>
                    <a:pt x="1430" y="812"/>
                  </a:cubicBezTo>
                  <a:cubicBezTo>
                    <a:pt x="1439" y="812"/>
                    <a:pt x="1449" y="815"/>
                    <a:pt x="1460" y="825"/>
                  </a:cubicBezTo>
                  <a:cubicBezTo>
                    <a:pt x="1460" y="825"/>
                    <a:pt x="1490" y="825"/>
                    <a:pt x="1490" y="764"/>
                  </a:cubicBezTo>
                  <a:cubicBezTo>
                    <a:pt x="1520" y="764"/>
                    <a:pt x="1581" y="703"/>
                    <a:pt x="1612" y="703"/>
                  </a:cubicBezTo>
                  <a:cubicBezTo>
                    <a:pt x="1642" y="673"/>
                    <a:pt x="1642" y="643"/>
                    <a:pt x="1642" y="643"/>
                  </a:cubicBezTo>
                  <a:lnTo>
                    <a:pt x="1672" y="643"/>
                  </a:lnTo>
                  <a:cubicBezTo>
                    <a:pt x="1672" y="648"/>
                    <a:pt x="1676" y="651"/>
                    <a:pt x="1682" y="651"/>
                  </a:cubicBezTo>
                  <a:cubicBezTo>
                    <a:pt x="1708" y="651"/>
                    <a:pt x="1787" y="606"/>
                    <a:pt x="1885" y="582"/>
                  </a:cubicBezTo>
                  <a:cubicBezTo>
                    <a:pt x="1971" y="560"/>
                    <a:pt x="2042" y="539"/>
                    <a:pt x="2087" y="539"/>
                  </a:cubicBezTo>
                  <a:cubicBezTo>
                    <a:pt x="2105" y="539"/>
                    <a:pt x="2119" y="543"/>
                    <a:pt x="2128" y="551"/>
                  </a:cubicBezTo>
                  <a:cubicBezTo>
                    <a:pt x="2128" y="551"/>
                    <a:pt x="2128" y="551"/>
                    <a:pt x="2159" y="521"/>
                  </a:cubicBezTo>
                  <a:cubicBezTo>
                    <a:pt x="2159" y="463"/>
                    <a:pt x="2159" y="442"/>
                    <a:pt x="2166" y="442"/>
                  </a:cubicBezTo>
                  <a:cubicBezTo>
                    <a:pt x="2171" y="442"/>
                    <a:pt x="2178" y="449"/>
                    <a:pt x="2189" y="460"/>
                  </a:cubicBezTo>
                  <a:cubicBezTo>
                    <a:pt x="2203" y="501"/>
                    <a:pt x="2223" y="518"/>
                    <a:pt x="2243" y="518"/>
                  </a:cubicBezTo>
                  <a:cubicBezTo>
                    <a:pt x="2268" y="518"/>
                    <a:pt x="2294" y="494"/>
                    <a:pt x="2311" y="460"/>
                  </a:cubicBezTo>
                  <a:lnTo>
                    <a:pt x="2311" y="491"/>
                  </a:lnTo>
                  <a:cubicBezTo>
                    <a:pt x="2321" y="522"/>
                    <a:pt x="2332" y="536"/>
                    <a:pt x="2342" y="536"/>
                  </a:cubicBezTo>
                  <a:cubicBezTo>
                    <a:pt x="2362" y="536"/>
                    <a:pt x="2382" y="489"/>
                    <a:pt x="2402" y="430"/>
                  </a:cubicBezTo>
                  <a:cubicBezTo>
                    <a:pt x="2402" y="474"/>
                    <a:pt x="2418" y="503"/>
                    <a:pt x="2427" y="503"/>
                  </a:cubicBezTo>
                  <a:cubicBezTo>
                    <a:pt x="2430" y="503"/>
                    <a:pt x="2432" y="499"/>
                    <a:pt x="2432" y="491"/>
                  </a:cubicBezTo>
                  <a:cubicBezTo>
                    <a:pt x="2463" y="491"/>
                    <a:pt x="2463" y="491"/>
                    <a:pt x="2463" y="551"/>
                  </a:cubicBezTo>
                  <a:cubicBezTo>
                    <a:pt x="2463" y="582"/>
                    <a:pt x="2463" y="643"/>
                    <a:pt x="2493" y="643"/>
                  </a:cubicBezTo>
                  <a:cubicBezTo>
                    <a:pt x="2493" y="643"/>
                    <a:pt x="2493" y="582"/>
                    <a:pt x="2493" y="551"/>
                  </a:cubicBezTo>
                  <a:lnTo>
                    <a:pt x="2523" y="551"/>
                  </a:lnTo>
                  <a:cubicBezTo>
                    <a:pt x="2523" y="551"/>
                    <a:pt x="2554" y="551"/>
                    <a:pt x="2554" y="521"/>
                  </a:cubicBezTo>
                  <a:cubicBezTo>
                    <a:pt x="2554" y="491"/>
                    <a:pt x="2554" y="491"/>
                    <a:pt x="2584" y="460"/>
                  </a:cubicBezTo>
                  <a:cubicBezTo>
                    <a:pt x="2584" y="479"/>
                    <a:pt x="2587" y="486"/>
                    <a:pt x="2590" y="486"/>
                  </a:cubicBezTo>
                  <a:cubicBezTo>
                    <a:pt x="2597" y="486"/>
                    <a:pt x="2605" y="451"/>
                    <a:pt x="2584" y="430"/>
                  </a:cubicBezTo>
                  <a:cubicBezTo>
                    <a:pt x="2584" y="411"/>
                    <a:pt x="2584" y="391"/>
                    <a:pt x="2592" y="380"/>
                  </a:cubicBezTo>
                  <a:close/>
                  <a:moveTo>
                    <a:pt x="3648" y="4837"/>
                  </a:moveTo>
                  <a:cubicBezTo>
                    <a:pt x="3638" y="4857"/>
                    <a:pt x="3631" y="4864"/>
                    <a:pt x="3628" y="4864"/>
                  </a:cubicBezTo>
                  <a:cubicBezTo>
                    <a:pt x="3621" y="4864"/>
                    <a:pt x="3628" y="4837"/>
                    <a:pt x="3648" y="4837"/>
                  </a:cubicBezTo>
                  <a:close/>
                  <a:moveTo>
                    <a:pt x="2706" y="4807"/>
                  </a:moveTo>
                  <a:cubicBezTo>
                    <a:pt x="2706" y="4837"/>
                    <a:pt x="2706" y="4898"/>
                    <a:pt x="2675" y="4898"/>
                  </a:cubicBezTo>
                  <a:cubicBezTo>
                    <a:pt x="2645" y="4898"/>
                    <a:pt x="2645" y="4898"/>
                    <a:pt x="2645" y="4837"/>
                  </a:cubicBezTo>
                  <a:cubicBezTo>
                    <a:pt x="2645" y="4807"/>
                    <a:pt x="2675" y="4807"/>
                    <a:pt x="2706" y="4807"/>
                  </a:cubicBezTo>
                  <a:close/>
                  <a:moveTo>
                    <a:pt x="3861" y="4837"/>
                  </a:moveTo>
                  <a:lnTo>
                    <a:pt x="3861" y="4868"/>
                  </a:lnTo>
                  <a:lnTo>
                    <a:pt x="3861" y="4898"/>
                  </a:lnTo>
                  <a:lnTo>
                    <a:pt x="3830" y="4898"/>
                  </a:lnTo>
                  <a:cubicBezTo>
                    <a:pt x="3830" y="4868"/>
                    <a:pt x="3830" y="4837"/>
                    <a:pt x="3861" y="4837"/>
                  </a:cubicBezTo>
                  <a:close/>
                  <a:moveTo>
                    <a:pt x="4165" y="5050"/>
                  </a:moveTo>
                  <a:cubicBezTo>
                    <a:pt x="4165" y="5080"/>
                    <a:pt x="4134" y="5141"/>
                    <a:pt x="4134" y="5141"/>
                  </a:cubicBezTo>
                  <a:lnTo>
                    <a:pt x="4104" y="5141"/>
                  </a:lnTo>
                  <a:cubicBezTo>
                    <a:pt x="4104" y="5111"/>
                    <a:pt x="4104" y="5050"/>
                    <a:pt x="4134" y="5050"/>
                  </a:cubicBezTo>
                  <a:close/>
                  <a:moveTo>
                    <a:pt x="3686" y="0"/>
                  </a:moveTo>
                  <a:cubicBezTo>
                    <a:pt x="3685" y="0"/>
                    <a:pt x="3693" y="30"/>
                    <a:pt x="3709" y="96"/>
                  </a:cubicBezTo>
                  <a:cubicBezTo>
                    <a:pt x="3709" y="126"/>
                    <a:pt x="3739" y="187"/>
                    <a:pt x="3739" y="187"/>
                  </a:cubicBezTo>
                  <a:lnTo>
                    <a:pt x="3800" y="187"/>
                  </a:lnTo>
                  <a:lnTo>
                    <a:pt x="3739" y="217"/>
                  </a:lnTo>
                  <a:cubicBezTo>
                    <a:pt x="3739" y="217"/>
                    <a:pt x="3709" y="247"/>
                    <a:pt x="3709" y="278"/>
                  </a:cubicBezTo>
                  <a:cubicBezTo>
                    <a:pt x="3709" y="278"/>
                    <a:pt x="3709" y="339"/>
                    <a:pt x="3678" y="339"/>
                  </a:cubicBezTo>
                  <a:lnTo>
                    <a:pt x="3678" y="247"/>
                  </a:lnTo>
                  <a:cubicBezTo>
                    <a:pt x="3709" y="217"/>
                    <a:pt x="3709" y="156"/>
                    <a:pt x="3709" y="126"/>
                  </a:cubicBezTo>
                  <a:cubicBezTo>
                    <a:pt x="3691" y="73"/>
                    <a:pt x="3663" y="40"/>
                    <a:pt x="3643" y="40"/>
                  </a:cubicBezTo>
                  <a:cubicBezTo>
                    <a:pt x="3628" y="40"/>
                    <a:pt x="3618" y="57"/>
                    <a:pt x="3618" y="96"/>
                  </a:cubicBezTo>
                  <a:cubicBezTo>
                    <a:pt x="3618" y="96"/>
                    <a:pt x="3618" y="96"/>
                    <a:pt x="3587" y="35"/>
                  </a:cubicBezTo>
                  <a:cubicBezTo>
                    <a:pt x="3587" y="24"/>
                    <a:pt x="3587" y="17"/>
                    <a:pt x="3586" y="17"/>
                  </a:cubicBezTo>
                  <a:cubicBezTo>
                    <a:pt x="3583" y="17"/>
                    <a:pt x="3576" y="38"/>
                    <a:pt x="3557" y="96"/>
                  </a:cubicBezTo>
                  <a:cubicBezTo>
                    <a:pt x="3557" y="126"/>
                    <a:pt x="3549" y="141"/>
                    <a:pt x="3542" y="141"/>
                  </a:cubicBezTo>
                  <a:cubicBezTo>
                    <a:pt x="3534" y="141"/>
                    <a:pt x="3527" y="126"/>
                    <a:pt x="3527" y="96"/>
                  </a:cubicBezTo>
                  <a:cubicBezTo>
                    <a:pt x="3488" y="38"/>
                    <a:pt x="3449" y="17"/>
                    <a:pt x="3426" y="17"/>
                  </a:cubicBezTo>
                  <a:cubicBezTo>
                    <a:pt x="3413" y="17"/>
                    <a:pt x="3405" y="24"/>
                    <a:pt x="3405" y="35"/>
                  </a:cubicBezTo>
                  <a:cubicBezTo>
                    <a:pt x="3405" y="93"/>
                    <a:pt x="3393" y="114"/>
                    <a:pt x="3376" y="114"/>
                  </a:cubicBezTo>
                  <a:cubicBezTo>
                    <a:pt x="3366" y="114"/>
                    <a:pt x="3355" y="107"/>
                    <a:pt x="3344" y="96"/>
                  </a:cubicBezTo>
                  <a:cubicBezTo>
                    <a:pt x="3344" y="65"/>
                    <a:pt x="3337" y="50"/>
                    <a:pt x="3325" y="50"/>
                  </a:cubicBezTo>
                  <a:cubicBezTo>
                    <a:pt x="3314" y="50"/>
                    <a:pt x="3299" y="65"/>
                    <a:pt x="3283" y="96"/>
                  </a:cubicBezTo>
                  <a:cubicBezTo>
                    <a:pt x="3283" y="51"/>
                    <a:pt x="3283" y="23"/>
                    <a:pt x="3271" y="23"/>
                  </a:cubicBezTo>
                  <a:cubicBezTo>
                    <a:pt x="3267" y="23"/>
                    <a:pt x="3261" y="27"/>
                    <a:pt x="3253" y="35"/>
                  </a:cubicBezTo>
                  <a:cubicBezTo>
                    <a:pt x="3253" y="35"/>
                    <a:pt x="3253" y="35"/>
                    <a:pt x="3253" y="96"/>
                  </a:cubicBezTo>
                  <a:cubicBezTo>
                    <a:pt x="3253" y="96"/>
                    <a:pt x="3253" y="126"/>
                    <a:pt x="3223" y="156"/>
                  </a:cubicBezTo>
                  <a:cubicBezTo>
                    <a:pt x="3253" y="156"/>
                    <a:pt x="3253" y="187"/>
                    <a:pt x="3253" y="247"/>
                  </a:cubicBezTo>
                  <a:cubicBezTo>
                    <a:pt x="3253" y="255"/>
                    <a:pt x="3250" y="258"/>
                    <a:pt x="3244" y="258"/>
                  </a:cubicBezTo>
                  <a:cubicBezTo>
                    <a:pt x="3224" y="258"/>
                    <a:pt x="3178" y="219"/>
                    <a:pt x="3131" y="126"/>
                  </a:cubicBezTo>
                  <a:lnTo>
                    <a:pt x="3101" y="35"/>
                  </a:lnTo>
                  <a:lnTo>
                    <a:pt x="3101" y="126"/>
                  </a:lnTo>
                  <a:cubicBezTo>
                    <a:pt x="3101" y="126"/>
                    <a:pt x="3071" y="126"/>
                    <a:pt x="3071" y="96"/>
                  </a:cubicBezTo>
                  <a:cubicBezTo>
                    <a:pt x="3071" y="35"/>
                    <a:pt x="3071" y="35"/>
                    <a:pt x="3071" y="35"/>
                  </a:cubicBezTo>
                  <a:cubicBezTo>
                    <a:pt x="3071" y="35"/>
                    <a:pt x="3040" y="35"/>
                    <a:pt x="3040" y="96"/>
                  </a:cubicBezTo>
                  <a:cubicBezTo>
                    <a:pt x="3040" y="108"/>
                    <a:pt x="3040" y="118"/>
                    <a:pt x="3040" y="126"/>
                  </a:cubicBezTo>
                  <a:cubicBezTo>
                    <a:pt x="3025" y="80"/>
                    <a:pt x="3017" y="58"/>
                    <a:pt x="3010" y="58"/>
                  </a:cubicBezTo>
                  <a:cubicBezTo>
                    <a:pt x="3002" y="58"/>
                    <a:pt x="2995" y="80"/>
                    <a:pt x="2979" y="126"/>
                  </a:cubicBezTo>
                  <a:cubicBezTo>
                    <a:pt x="2979" y="96"/>
                    <a:pt x="2949" y="35"/>
                    <a:pt x="2919" y="35"/>
                  </a:cubicBezTo>
                  <a:lnTo>
                    <a:pt x="2919" y="65"/>
                  </a:lnTo>
                  <a:cubicBezTo>
                    <a:pt x="2919" y="123"/>
                    <a:pt x="2919" y="144"/>
                    <a:pt x="2911" y="144"/>
                  </a:cubicBezTo>
                  <a:cubicBezTo>
                    <a:pt x="2906" y="144"/>
                    <a:pt x="2899" y="137"/>
                    <a:pt x="2888" y="126"/>
                  </a:cubicBezTo>
                  <a:cubicBezTo>
                    <a:pt x="2888" y="96"/>
                    <a:pt x="2888" y="80"/>
                    <a:pt x="2884" y="80"/>
                  </a:cubicBezTo>
                  <a:cubicBezTo>
                    <a:pt x="2881" y="80"/>
                    <a:pt x="2873" y="96"/>
                    <a:pt x="2858" y="126"/>
                  </a:cubicBezTo>
                  <a:cubicBezTo>
                    <a:pt x="2827" y="126"/>
                    <a:pt x="2797" y="126"/>
                    <a:pt x="2797" y="65"/>
                  </a:cubicBezTo>
                  <a:cubicBezTo>
                    <a:pt x="2782" y="96"/>
                    <a:pt x="2774" y="111"/>
                    <a:pt x="2767" y="111"/>
                  </a:cubicBezTo>
                  <a:cubicBezTo>
                    <a:pt x="2759" y="111"/>
                    <a:pt x="2751" y="96"/>
                    <a:pt x="2736" y="65"/>
                  </a:cubicBezTo>
                  <a:cubicBezTo>
                    <a:pt x="2721" y="50"/>
                    <a:pt x="2713" y="42"/>
                    <a:pt x="2710" y="42"/>
                  </a:cubicBezTo>
                  <a:cubicBezTo>
                    <a:pt x="2706" y="42"/>
                    <a:pt x="2706" y="50"/>
                    <a:pt x="2706" y="65"/>
                  </a:cubicBezTo>
                  <a:cubicBezTo>
                    <a:pt x="2706" y="156"/>
                    <a:pt x="2706" y="187"/>
                    <a:pt x="2706" y="187"/>
                  </a:cubicBezTo>
                  <a:cubicBezTo>
                    <a:pt x="2736" y="187"/>
                    <a:pt x="2736" y="187"/>
                    <a:pt x="2736" y="217"/>
                  </a:cubicBezTo>
                  <a:lnTo>
                    <a:pt x="2706" y="217"/>
                  </a:lnTo>
                  <a:cubicBezTo>
                    <a:pt x="2675" y="217"/>
                    <a:pt x="2675" y="217"/>
                    <a:pt x="2615" y="278"/>
                  </a:cubicBezTo>
                  <a:cubicBezTo>
                    <a:pt x="2615" y="187"/>
                    <a:pt x="2615" y="156"/>
                    <a:pt x="2554" y="126"/>
                  </a:cubicBezTo>
                  <a:cubicBezTo>
                    <a:pt x="2517" y="107"/>
                    <a:pt x="2469" y="78"/>
                    <a:pt x="2443" y="78"/>
                  </a:cubicBezTo>
                  <a:cubicBezTo>
                    <a:pt x="2427" y="78"/>
                    <a:pt x="2420" y="90"/>
                    <a:pt x="2432" y="126"/>
                  </a:cubicBezTo>
                  <a:cubicBezTo>
                    <a:pt x="2432" y="126"/>
                    <a:pt x="2402" y="156"/>
                    <a:pt x="2371" y="156"/>
                  </a:cubicBezTo>
                  <a:cubicBezTo>
                    <a:pt x="2371" y="156"/>
                    <a:pt x="2341" y="126"/>
                    <a:pt x="2341" y="126"/>
                  </a:cubicBezTo>
                  <a:cubicBezTo>
                    <a:pt x="2341" y="111"/>
                    <a:pt x="2318" y="103"/>
                    <a:pt x="2284" y="103"/>
                  </a:cubicBezTo>
                  <a:cubicBezTo>
                    <a:pt x="2250" y="103"/>
                    <a:pt x="2204" y="111"/>
                    <a:pt x="2159" y="126"/>
                  </a:cubicBezTo>
                  <a:cubicBezTo>
                    <a:pt x="2078" y="126"/>
                    <a:pt x="2024" y="139"/>
                    <a:pt x="1988" y="139"/>
                  </a:cubicBezTo>
                  <a:cubicBezTo>
                    <a:pt x="1970" y="139"/>
                    <a:pt x="1956" y="136"/>
                    <a:pt x="1946" y="126"/>
                  </a:cubicBezTo>
                  <a:cubicBezTo>
                    <a:pt x="1916" y="96"/>
                    <a:pt x="1885" y="96"/>
                    <a:pt x="1885" y="96"/>
                  </a:cubicBezTo>
                  <a:cubicBezTo>
                    <a:pt x="1885" y="126"/>
                    <a:pt x="1794" y="156"/>
                    <a:pt x="1642" y="217"/>
                  </a:cubicBezTo>
                  <a:cubicBezTo>
                    <a:pt x="1520" y="278"/>
                    <a:pt x="1368" y="339"/>
                    <a:pt x="1399" y="369"/>
                  </a:cubicBezTo>
                  <a:cubicBezTo>
                    <a:pt x="1368" y="369"/>
                    <a:pt x="1368" y="399"/>
                    <a:pt x="1368" y="399"/>
                  </a:cubicBezTo>
                  <a:cubicBezTo>
                    <a:pt x="1356" y="374"/>
                    <a:pt x="1343" y="364"/>
                    <a:pt x="1330" y="364"/>
                  </a:cubicBezTo>
                  <a:cubicBezTo>
                    <a:pt x="1312" y="364"/>
                    <a:pt x="1295" y="382"/>
                    <a:pt x="1277" y="399"/>
                  </a:cubicBezTo>
                  <a:cubicBezTo>
                    <a:pt x="1247" y="460"/>
                    <a:pt x="1216" y="460"/>
                    <a:pt x="1216" y="460"/>
                  </a:cubicBezTo>
                  <a:cubicBezTo>
                    <a:pt x="1206" y="450"/>
                    <a:pt x="1200" y="447"/>
                    <a:pt x="1194" y="447"/>
                  </a:cubicBezTo>
                  <a:cubicBezTo>
                    <a:pt x="1183" y="447"/>
                    <a:pt x="1176" y="460"/>
                    <a:pt x="1156" y="460"/>
                  </a:cubicBezTo>
                  <a:cubicBezTo>
                    <a:pt x="1125" y="491"/>
                    <a:pt x="1095" y="521"/>
                    <a:pt x="1125" y="551"/>
                  </a:cubicBezTo>
                  <a:cubicBezTo>
                    <a:pt x="1095" y="551"/>
                    <a:pt x="973" y="643"/>
                    <a:pt x="912" y="643"/>
                  </a:cubicBezTo>
                  <a:cubicBezTo>
                    <a:pt x="882" y="643"/>
                    <a:pt x="882" y="673"/>
                    <a:pt x="882" y="734"/>
                  </a:cubicBezTo>
                  <a:cubicBezTo>
                    <a:pt x="912" y="764"/>
                    <a:pt x="943" y="795"/>
                    <a:pt x="912" y="795"/>
                  </a:cubicBezTo>
                  <a:cubicBezTo>
                    <a:pt x="912" y="795"/>
                    <a:pt x="882" y="764"/>
                    <a:pt x="852" y="734"/>
                  </a:cubicBezTo>
                  <a:cubicBezTo>
                    <a:pt x="852" y="719"/>
                    <a:pt x="852" y="711"/>
                    <a:pt x="848" y="711"/>
                  </a:cubicBezTo>
                  <a:cubicBezTo>
                    <a:pt x="844" y="711"/>
                    <a:pt x="836" y="719"/>
                    <a:pt x="821" y="734"/>
                  </a:cubicBezTo>
                  <a:cubicBezTo>
                    <a:pt x="791" y="734"/>
                    <a:pt x="791" y="764"/>
                    <a:pt x="791" y="764"/>
                  </a:cubicBezTo>
                  <a:cubicBezTo>
                    <a:pt x="821" y="795"/>
                    <a:pt x="730" y="855"/>
                    <a:pt x="639" y="977"/>
                  </a:cubicBezTo>
                  <a:cubicBezTo>
                    <a:pt x="517" y="1099"/>
                    <a:pt x="487" y="1159"/>
                    <a:pt x="517" y="1190"/>
                  </a:cubicBezTo>
                  <a:cubicBezTo>
                    <a:pt x="548" y="1220"/>
                    <a:pt x="548" y="1220"/>
                    <a:pt x="487" y="1251"/>
                  </a:cubicBezTo>
                  <a:cubicBezTo>
                    <a:pt x="305" y="1311"/>
                    <a:pt x="305" y="1311"/>
                    <a:pt x="335" y="1342"/>
                  </a:cubicBezTo>
                  <a:cubicBezTo>
                    <a:pt x="335" y="1333"/>
                    <a:pt x="338" y="1329"/>
                    <a:pt x="343" y="1329"/>
                  </a:cubicBezTo>
                  <a:cubicBezTo>
                    <a:pt x="355" y="1329"/>
                    <a:pt x="383" y="1351"/>
                    <a:pt x="426" y="1372"/>
                  </a:cubicBezTo>
                  <a:cubicBezTo>
                    <a:pt x="469" y="1394"/>
                    <a:pt x="467" y="1415"/>
                    <a:pt x="440" y="1415"/>
                  </a:cubicBezTo>
                  <a:cubicBezTo>
                    <a:pt x="429" y="1415"/>
                    <a:pt x="414" y="1411"/>
                    <a:pt x="396" y="1403"/>
                  </a:cubicBezTo>
                  <a:cubicBezTo>
                    <a:pt x="393" y="1401"/>
                    <a:pt x="389" y="1400"/>
                    <a:pt x="386" y="1400"/>
                  </a:cubicBezTo>
                  <a:cubicBezTo>
                    <a:pt x="323" y="1400"/>
                    <a:pt x="217" y="1649"/>
                    <a:pt x="274" y="1706"/>
                  </a:cubicBezTo>
                  <a:lnTo>
                    <a:pt x="244" y="1706"/>
                  </a:lnTo>
                  <a:cubicBezTo>
                    <a:pt x="236" y="1698"/>
                    <a:pt x="230" y="1695"/>
                    <a:pt x="225" y="1695"/>
                  </a:cubicBezTo>
                  <a:cubicBezTo>
                    <a:pt x="211" y="1695"/>
                    <a:pt x="205" y="1723"/>
                    <a:pt x="183" y="1767"/>
                  </a:cubicBezTo>
                  <a:lnTo>
                    <a:pt x="153" y="1828"/>
                  </a:lnTo>
                  <a:cubicBezTo>
                    <a:pt x="213" y="1858"/>
                    <a:pt x="153" y="1950"/>
                    <a:pt x="122" y="1950"/>
                  </a:cubicBezTo>
                  <a:cubicBezTo>
                    <a:pt x="61" y="1980"/>
                    <a:pt x="61" y="1980"/>
                    <a:pt x="61" y="2010"/>
                  </a:cubicBezTo>
                  <a:cubicBezTo>
                    <a:pt x="114" y="2089"/>
                    <a:pt x="76" y="2168"/>
                    <a:pt x="44" y="2168"/>
                  </a:cubicBezTo>
                  <a:cubicBezTo>
                    <a:pt x="40" y="2168"/>
                    <a:pt x="35" y="2166"/>
                    <a:pt x="31" y="2162"/>
                  </a:cubicBezTo>
                  <a:cubicBezTo>
                    <a:pt x="31" y="2162"/>
                    <a:pt x="31" y="2193"/>
                    <a:pt x="31" y="2223"/>
                  </a:cubicBezTo>
                  <a:cubicBezTo>
                    <a:pt x="61" y="2254"/>
                    <a:pt x="61" y="2284"/>
                    <a:pt x="61" y="2314"/>
                  </a:cubicBezTo>
                  <a:cubicBezTo>
                    <a:pt x="31" y="2375"/>
                    <a:pt x="31" y="2375"/>
                    <a:pt x="92" y="2375"/>
                  </a:cubicBezTo>
                  <a:cubicBezTo>
                    <a:pt x="122" y="2375"/>
                    <a:pt x="153" y="2375"/>
                    <a:pt x="153" y="2406"/>
                  </a:cubicBezTo>
                  <a:lnTo>
                    <a:pt x="122" y="2406"/>
                  </a:lnTo>
                  <a:cubicBezTo>
                    <a:pt x="117" y="2400"/>
                    <a:pt x="111" y="2398"/>
                    <a:pt x="106" y="2398"/>
                  </a:cubicBezTo>
                  <a:cubicBezTo>
                    <a:pt x="82" y="2398"/>
                    <a:pt x="61" y="2452"/>
                    <a:pt x="61" y="2527"/>
                  </a:cubicBezTo>
                  <a:cubicBezTo>
                    <a:pt x="61" y="2649"/>
                    <a:pt x="61" y="2679"/>
                    <a:pt x="31" y="2710"/>
                  </a:cubicBezTo>
                  <a:lnTo>
                    <a:pt x="61" y="2710"/>
                  </a:lnTo>
                  <a:cubicBezTo>
                    <a:pt x="92" y="2740"/>
                    <a:pt x="92" y="2770"/>
                    <a:pt x="61" y="2770"/>
                  </a:cubicBezTo>
                  <a:cubicBezTo>
                    <a:pt x="31" y="2770"/>
                    <a:pt x="31" y="2862"/>
                    <a:pt x="61" y="2892"/>
                  </a:cubicBezTo>
                  <a:cubicBezTo>
                    <a:pt x="61" y="2922"/>
                    <a:pt x="61" y="2953"/>
                    <a:pt x="61" y="2953"/>
                  </a:cubicBezTo>
                  <a:cubicBezTo>
                    <a:pt x="1" y="2983"/>
                    <a:pt x="1" y="3044"/>
                    <a:pt x="92" y="3044"/>
                  </a:cubicBezTo>
                  <a:cubicBezTo>
                    <a:pt x="61" y="3044"/>
                    <a:pt x="61" y="3074"/>
                    <a:pt x="61" y="3105"/>
                  </a:cubicBezTo>
                  <a:cubicBezTo>
                    <a:pt x="92" y="3135"/>
                    <a:pt x="122" y="3226"/>
                    <a:pt x="92" y="3226"/>
                  </a:cubicBezTo>
                  <a:lnTo>
                    <a:pt x="92" y="3257"/>
                  </a:lnTo>
                  <a:cubicBezTo>
                    <a:pt x="122" y="3257"/>
                    <a:pt x="122" y="3287"/>
                    <a:pt x="153" y="3287"/>
                  </a:cubicBezTo>
                  <a:cubicBezTo>
                    <a:pt x="153" y="3317"/>
                    <a:pt x="153" y="3348"/>
                    <a:pt x="183" y="3348"/>
                  </a:cubicBezTo>
                  <a:cubicBezTo>
                    <a:pt x="244" y="3348"/>
                    <a:pt x="244" y="3378"/>
                    <a:pt x="244" y="3378"/>
                  </a:cubicBezTo>
                  <a:lnTo>
                    <a:pt x="153" y="3378"/>
                  </a:lnTo>
                  <a:cubicBezTo>
                    <a:pt x="147" y="3372"/>
                    <a:pt x="142" y="3370"/>
                    <a:pt x="139" y="3370"/>
                  </a:cubicBezTo>
                  <a:cubicBezTo>
                    <a:pt x="126" y="3370"/>
                    <a:pt x="140" y="3414"/>
                    <a:pt x="213" y="3439"/>
                  </a:cubicBezTo>
                  <a:cubicBezTo>
                    <a:pt x="335" y="3469"/>
                    <a:pt x="335" y="3469"/>
                    <a:pt x="244" y="3469"/>
                  </a:cubicBezTo>
                  <a:cubicBezTo>
                    <a:pt x="213" y="3454"/>
                    <a:pt x="191" y="3447"/>
                    <a:pt x="179" y="3447"/>
                  </a:cubicBezTo>
                  <a:cubicBezTo>
                    <a:pt x="168" y="3447"/>
                    <a:pt x="168" y="3454"/>
                    <a:pt x="183" y="3469"/>
                  </a:cubicBezTo>
                  <a:cubicBezTo>
                    <a:pt x="183" y="3469"/>
                    <a:pt x="213" y="3500"/>
                    <a:pt x="244" y="3500"/>
                  </a:cubicBezTo>
                  <a:lnTo>
                    <a:pt x="274" y="3561"/>
                  </a:lnTo>
                  <a:cubicBezTo>
                    <a:pt x="244" y="3591"/>
                    <a:pt x="244" y="3621"/>
                    <a:pt x="274" y="3652"/>
                  </a:cubicBezTo>
                  <a:cubicBezTo>
                    <a:pt x="305" y="3652"/>
                    <a:pt x="305" y="3652"/>
                    <a:pt x="274" y="3682"/>
                  </a:cubicBezTo>
                  <a:cubicBezTo>
                    <a:pt x="254" y="3682"/>
                    <a:pt x="247" y="3696"/>
                    <a:pt x="272" y="3696"/>
                  </a:cubicBezTo>
                  <a:cubicBezTo>
                    <a:pt x="284" y="3696"/>
                    <a:pt x="305" y="3692"/>
                    <a:pt x="335" y="3682"/>
                  </a:cubicBezTo>
                  <a:cubicBezTo>
                    <a:pt x="365" y="3682"/>
                    <a:pt x="365" y="3713"/>
                    <a:pt x="365" y="3743"/>
                  </a:cubicBezTo>
                  <a:cubicBezTo>
                    <a:pt x="301" y="3764"/>
                    <a:pt x="297" y="3786"/>
                    <a:pt x="311" y="3786"/>
                  </a:cubicBezTo>
                  <a:cubicBezTo>
                    <a:pt x="317" y="3786"/>
                    <a:pt x="326" y="3782"/>
                    <a:pt x="335" y="3773"/>
                  </a:cubicBezTo>
                  <a:cubicBezTo>
                    <a:pt x="365" y="3773"/>
                    <a:pt x="365" y="3804"/>
                    <a:pt x="365" y="3804"/>
                  </a:cubicBezTo>
                  <a:cubicBezTo>
                    <a:pt x="335" y="3804"/>
                    <a:pt x="426" y="3986"/>
                    <a:pt x="548" y="4138"/>
                  </a:cubicBezTo>
                  <a:cubicBezTo>
                    <a:pt x="548" y="4138"/>
                    <a:pt x="609" y="4138"/>
                    <a:pt x="639" y="4108"/>
                  </a:cubicBezTo>
                  <a:cubicBezTo>
                    <a:pt x="657" y="4099"/>
                    <a:pt x="667" y="4095"/>
                    <a:pt x="671" y="4095"/>
                  </a:cubicBezTo>
                  <a:cubicBezTo>
                    <a:pt x="682" y="4095"/>
                    <a:pt x="660" y="4117"/>
                    <a:pt x="639" y="4138"/>
                  </a:cubicBezTo>
                  <a:cubicBezTo>
                    <a:pt x="586" y="4191"/>
                    <a:pt x="574" y="4224"/>
                    <a:pt x="591" y="4224"/>
                  </a:cubicBezTo>
                  <a:cubicBezTo>
                    <a:pt x="604" y="4224"/>
                    <a:pt x="631" y="4207"/>
                    <a:pt x="669" y="4169"/>
                  </a:cubicBezTo>
                  <a:cubicBezTo>
                    <a:pt x="683" y="4141"/>
                    <a:pt x="690" y="4126"/>
                    <a:pt x="692" y="4126"/>
                  </a:cubicBezTo>
                  <a:lnTo>
                    <a:pt x="692" y="4126"/>
                  </a:lnTo>
                  <a:cubicBezTo>
                    <a:pt x="694" y="4126"/>
                    <a:pt x="686" y="4149"/>
                    <a:pt x="669" y="4199"/>
                  </a:cubicBezTo>
                  <a:cubicBezTo>
                    <a:pt x="639" y="4229"/>
                    <a:pt x="639" y="4229"/>
                    <a:pt x="700" y="4229"/>
                  </a:cubicBezTo>
                  <a:cubicBezTo>
                    <a:pt x="700" y="4254"/>
                    <a:pt x="680" y="4298"/>
                    <a:pt x="688" y="4298"/>
                  </a:cubicBezTo>
                  <a:cubicBezTo>
                    <a:pt x="690" y="4298"/>
                    <a:pt x="694" y="4296"/>
                    <a:pt x="700" y="4290"/>
                  </a:cubicBezTo>
                  <a:cubicBezTo>
                    <a:pt x="700" y="4290"/>
                    <a:pt x="730" y="4290"/>
                    <a:pt x="700" y="4351"/>
                  </a:cubicBezTo>
                  <a:cubicBezTo>
                    <a:pt x="685" y="4366"/>
                    <a:pt x="692" y="4374"/>
                    <a:pt x="707" y="4374"/>
                  </a:cubicBezTo>
                  <a:cubicBezTo>
                    <a:pt x="723" y="4374"/>
                    <a:pt x="745" y="4366"/>
                    <a:pt x="761" y="4351"/>
                  </a:cubicBezTo>
                  <a:cubicBezTo>
                    <a:pt x="852" y="4351"/>
                    <a:pt x="882" y="4381"/>
                    <a:pt x="821" y="4412"/>
                  </a:cubicBezTo>
                  <a:cubicBezTo>
                    <a:pt x="758" y="4433"/>
                    <a:pt x="797" y="4468"/>
                    <a:pt x="847" y="4468"/>
                  </a:cubicBezTo>
                  <a:cubicBezTo>
                    <a:pt x="869" y="4468"/>
                    <a:pt x="894" y="4461"/>
                    <a:pt x="912" y="4442"/>
                  </a:cubicBezTo>
                  <a:cubicBezTo>
                    <a:pt x="943" y="4427"/>
                    <a:pt x="958" y="4419"/>
                    <a:pt x="962" y="4419"/>
                  </a:cubicBezTo>
                  <a:cubicBezTo>
                    <a:pt x="966" y="4419"/>
                    <a:pt x="958" y="4427"/>
                    <a:pt x="943" y="4442"/>
                  </a:cubicBezTo>
                  <a:cubicBezTo>
                    <a:pt x="943" y="4472"/>
                    <a:pt x="943" y="4472"/>
                    <a:pt x="943" y="4472"/>
                  </a:cubicBezTo>
                  <a:cubicBezTo>
                    <a:pt x="973" y="4503"/>
                    <a:pt x="973" y="4503"/>
                    <a:pt x="943" y="4533"/>
                  </a:cubicBezTo>
                  <a:cubicBezTo>
                    <a:pt x="943" y="4533"/>
                    <a:pt x="956" y="4547"/>
                    <a:pt x="983" y="4547"/>
                  </a:cubicBezTo>
                  <a:cubicBezTo>
                    <a:pt x="997" y="4547"/>
                    <a:pt x="1014" y="4543"/>
                    <a:pt x="1034" y="4533"/>
                  </a:cubicBezTo>
                  <a:cubicBezTo>
                    <a:pt x="1045" y="4528"/>
                    <a:pt x="1055" y="4525"/>
                    <a:pt x="1063" y="4525"/>
                  </a:cubicBezTo>
                  <a:cubicBezTo>
                    <a:pt x="1104" y="4525"/>
                    <a:pt x="1120" y="4580"/>
                    <a:pt x="1095" y="4655"/>
                  </a:cubicBezTo>
                  <a:lnTo>
                    <a:pt x="1156" y="4655"/>
                  </a:lnTo>
                  <a:cubicBezTo>
                    <a:pt x="1167" y="4644"/>
                    <a:pt x="1177" y="4633"/>
                    <a:pt x="1186" y="4624"/>
                  </a:cubicBezTo>
                  <a:lnTo>
                    <a:pt x="1186" y="4624"/>
                  </a:lnTo>
                  <a:cubicBezTo>
                    <a:pt x="1186" y="4645"/>
                    <a:pt x="1172" y="4681"/>
                    <a:pt x="1173" y="4681"/>
                  </a:cubicBezTo>
                  <a:cubicBezTo>
                    <a:pt x="1173" y="4681"/>
                    <a:pt x="1177" y="4674"/>
                    <a:pt x="1186" y="4655"/>
                  </a:cubicBezTo>
                  <a:cubicBezTo>
                    <a:pt x="1197" y="4649"/>
                    <a:pt x="1207" y="4647"/>
                    <a:pt x="1216" y="4647"/>
                  </a:cubicBezTo>
                  <a:cubicBezTo>
                    <a:pt x="1256" y="4647"/>
                    <a:pt x="1272" y="4696"/>
                    <a:pt x="1247" y="4746"/>
                  </a:cubicBezTo>
                  <a:cubicBezTo>
                    <a:pt x="1216" y="4807"/>
                    <a:pt x="1216" y="4807"/>
                    <a:pt x="1247" y="4807"/>
                  </a:cubicBezTo>
                  <a:lnTo>
                    <a:pt x="1247" y="4776"/>
                  </a:lnTo>
                  <a:cubicBezTo>
                    <a:pt x="1277" y="4746"/>
                    <a:pt x="1308" y="4716"/>
                    <a:pt x="1308" y="4716"/>
                  </a:cubicBezTo>
                  <a:cubicBezTo>
                    <a:pt x="1338" y="4716"/>
                    <a:pt x="1338" y="4746"/>
                    <a:pt x="1338" y="4776"/>
                  </a:cubicBezTo>
                  <a:cubicBezTo>
                    <a:pt x="1338" y="4794"/>
                    <a:pt x="1338" y="4823"/>
                    <a:pt x="1338" y="4837"/>
                  </a:cubicBezTo>
                  <a:cubicBezTo>
                    <a:pt x="1338" y="4837"/>
                    <a:pt x="1368" y="4837"/>
                    <a:pt x="1368" y="4868"/>
                  </a:cubicBezTo>
                  <a:cubicBezTo>
                    <a:pt x="1368" y="4898"/>
                    <a:pt x="1399" y="4898"/>
                    <a:pt x="1429" y="4928"/>
                  </a:cubicBezTo>
                  <a:cubicBezTo>
                    <a:pt x="1454" y="4916"/>
                    <a:pt x="1474" y="4908"/>
                    <a:pt x="1487" y="4908"/>
                  </a:cubicBezTo>
                  <a:cubicBezTo>
                    <a:pt x="1505" y="4908"/>
                    <a:pt x="1508" y="4923"/>
                    <a:pt x="1490" y="4959"/>
                  </a:cubicBezTo>
                  <a:cubicBezTo>
                    <a:pt x="1490" y="4959"/>
                    <a:pt x="1520" y="4959"/>
                    <a:pt x="1581" y="4928"/>
                  </a:cubicBezTo>
                  <a:cubicBezTo>
                    <a:pt x="1612" y="4959"/>
                    <a:pt x="1612" y="4959"/>
                    <a:pt x="1612" y="4989"/>
                  </a:cubicBezTo>
                  <a:cubicBezTo>
                    <a:pt x="1590" y="5011"/>
                    <a:pt x="1584" y="5032"/>
                    <a:pt x="1603" y="5032"/>
                  </a:cubicBezTo>
                  <a:cubicBezTo>
                    <a:pt x="1612" y="5032"/>
                    <a:pt x="1624" y="5029"/>
                    <a:pt x="1642" y="5020"/>
                  </a:cubicBezTo>
                  <a:cubicBezTo>
                    <a:pt x="1642" y="4989"/>
                    <a:pt x="1650" y="4982"/>
                    <a:pt x="1657" y="4982"/>
                  </a:cubicBezTo>
                  <a:cubicBezTo>
                    <a:pt x="1665" y="4982"/>
                    <a:pt x="1672" y="4989"/>
                    <a:pt x="1672" y="4989"/>
                  </a:cubicBezTo>
                  <a:lnTo>
                    <a:pt x="1733" y="4989"/>
                  </a:lnTo>
                  <a:cubicBezTo>
                    <a:pt x="1733" y="4959"/>
                    <a:pt x="1733" y="4959"/>
                    <a:pt x="1764" y="4959"/>
                  </a:cubicBezTo>
                  <a:cubicBezTo>
                    <a:pt x="1764" y="4989"/>
                    <a:pt x="1824" y="5020"/>
                    <a:pt x="1824" y="5050"/>
                  </a:cubicBezTo>
                  <a:cubicBezTo>
                    <a:pt x="1885" y="5050"/>
                    <a:pt x="1885" y="5050"/>
                    <a:pt x="1885" y="5020"/>
                  </a:cubicBezTo>
                  <a:cubicBezTo>
                    <a:pt x="1865" y="5020"/>
                    <a:pt x="1872" y="4993"/>
                    <a:pt x="1887" y="4993"/>
                  </a:cubicBezTo>
                  <a:cubicBezTo>
                    <a:pt x="1895" y="4993"/>
                    <a:pt x="1905" y="4999"/>
                    <a:pt x="1916" y="5020"/>
                  </a:cubicBezTo>
                  <a:cubicBezTo>
                    <a:pt x="1916" y="5020"/>
                    <a:pt x="1976" y="5080"/>
                    <a:pt x="2037" y="5080"/>
                  </a:cubicBezTo>
                  <a:cubicBezTo>
                    <a:pt x="2083" y="5096"/>
                    <a:pt x="2106" y="5103"/>
                    <a:pt x="2117" y="5103"/>
                  </a:cubicBezTo>
                  <a:cubicBezTo>
                    <a:pt x="2128" y="5103"/>
                    <a:pt x="2128" y="5096"/>
                    <a:pt x="2128" y="5080"/>
                  </a:cubicBezTo>
                  <a:cubicBezTo>
                    <a:pt x="2148" y="5138"/>
                    <a:pt x="2167" y="5159"/>
                    <a:pt x="2178" y="5159"/>
                  </a:cubicBezTo>
                  <a:cubicBezTo>
                    <a:pt x="2185" y="5159"/>
                    <a:pt x="2189" y="5152"/>
                    <a:pt x="2189" y="5141"/>
                  </a:cubicBezTo>
                  <a:cubicBezTo>
                    <a:pt x="2207" y="5106"/>
                    <a:pt x="2214" y="5091"/>
                    <a:pt x="2223" y="5091"/>
                  </a:cubicBezTo>
                  <a:cubicBezTo>
                    <a:pt x="2230" y="5091"/>
                    <a:pt x="2237" y="5098"/>
                    <a:pt x="2250" y="5111"/>
                  </a:cubicBezTo>
                  <a:cubicBezTo>
                    <a:pt x="2235" y="5126"/>
                    <a:pt x="2235" y="5134"/>
                    <a:pt x="2246" y="5134"/>
                  </a:cubicBezTo>
                  <a:cubicBezTo>
                    <a:pt x="2257" y="5134"/>
                    <a:pt x="2280" y="5126"/>
                    <a:pt x="2311" y="5111"/>
                  </a:cubicBezTo>
                  <a:cubicBezTo>
                    <a:pt x="2311" y="5111"/>
                    <a:pt x="2311" y="5111"/>
                    <a:pt x="2311" y="5141"/>
                  </a:cubicBezTo>
                  <a:lnTo>
                    <a:pt x="2371" y="5141"/>
                  </a:lnTo>
                  <a:cubicBezTo>
                    <a:pt x="2381" y="5122"/>
                    <a:pt x="2399" y="5115"/>
                    <a:pt x="2421" y="5115"/>
                  </a:cubicBezTo>
                  <a:cubicBezTo>
                    <a:pt x="2469" y="5115"/>
                    <a:pt x="2533" y="5151"/>
                    <a:pt x="2554" y="5172"/>
                  </a:cubicBezTo>
                  <a:cubicBezTo>
                    <a:pt x="2554" y="5172"/>
                    <a:pt x="2554" y="5172"/>
                    <a:pt x="2584" y="5141"/>
                  </a:cubicBezTo>
                  <a:cubicBezTo>
                    <a:pt x="2599" y="5096"/>
                    <a:pt x="2607" y="5073"/>
                    <a:pt x="2611" y="5073"/>
                  </a:cubicBezTo>
                  <a:cubicBezTo>
                    <a:pt x="2615" y="5073"/>
                    <a:pt x="2615" y="5096"/>
                    <a:pt x="2615" y="5141"/>
                  </a:cubicBezTo>
                  <a:cubicBezTo>
                    <a:pt x="2615" y="5172"/>
                    <a:pt x="2615" y="5187"/>
                    <a:pt x="2618" y="5187"/>
                  </a:cubicBezTo>
                  <a:cubicBezTo>
                    <a:pt x="2622" y="5187"/>
                    <a:pt x="2630" y="5172"/>
                    <a:pt x="2645" y="5141"/>
                  </a:cubicBezTo>
                  <a:cubicBezTo>
                    <a:pt x="2645" y="5114"/>
                    <a:pt x="2663" y="5099"/>
                    <a:pt x="2681" y="5099"/>
                  </a:cubicBezTo>
                  <a:cubicBezTo>
                    <a:pt x="2702" y="5099"/>
                    <a:pt x="2723" y="5121"/>
                    <a:pt x="2706" y="5172"/>
                  </a:cubicBezTo>
                  <a:lnTo>
                    <a:pt x="2706" y="5263"/>
                  </a:lnTo>
                  <a:cubicBezTo>
                    <a:pt x="2736" y="5202"/>
                    <a:pt x="2767" y="5202"/>
                    <a:pt x="2767" y="5202"/>
                  </a:cubicBezTo>
                  <a:cubicBezTo>
                    <a:pt x="2767" y="5172"/>
                    <a:pt x="2767" y="5172"/>
                    <a:pt x="2827" y="5172"/>
                  </a:cubicBezTo>
                  <a:cubicBezTo>
                    <a:pt x="2858" y="5172"/>
                    <a:pt x="2919" y="5141"/>
                    <a:pt x="2949" y="5141"/>
                  </a:cubicBezTo>
                  <a:cubicBezTo>
                    <a:pt x="2979" y="5141"/>
                    <a:pt x="3040" y="5141"/>
                    <a:pt x="3040" y="5172"/>
                  </a:cubicBezTo>
                  <a:cubicBezTo>
                    <a:pt x="3071" y="5172"/>
                    <a:pt x="3101" y="5172"/>
                    <a:pt x="3131" y="5141"/>
                  </a:cubicBezTo>
                  <a:cubicBezTo>
                    <a:pt x="3131" y="5126"/>
                    <a:pt x="3139" y="5118"/>
                    <a:pt x="3147" y="5118"/>
                  </a:cubicBezTo>
                  <a:cubicBezTo>
                    <a:pt x="3154" y="5118"/>
                    <a:pt x="3162" y="5126"/>
                    <a:pt x="3162" y="5141"/>
                  </a:cubicBezTo>
                  <a:lnTo>
                    <a:pt x="3192" y="5141"/>
                  </a:lnTo>
                  <a:cubicBezTo>
                    <a:pt x="3223" y="5111"/>
                    <a:pt x="3223" y="5111"/>
                    <a:pt x="3223" y="5111"/>
                  </a:cubicBezTo>
                  <a:cubicBezTo>
                    <a:pt x="3223" y="5132"/>
                    <a:pt x="3238" y="5154"/>
                    <a:pt x="3257" y="5154"/>
                  </a:cubicBezTo>
                  <a:cubicBezTo>
                    <a:pt x="3266" y="5154"/>
                    <a:pt x="3274" y="5150"/>
                    <a:pt x="3283" y="5141"/>
                  </a:cubicBezTo>
                  <a:cubicBezTo>
                    <a:pt x="3283" y="5111"/>
                    <a:pt x="3283" y="5111"/>
                    <a:pt x="3314" y="5111"/>
                  </a:cubicBezTo>
                  <a:cubicBezTo>
                    <a:pt x="3329" y="5126"/>
                    <a:pt x="3473" y="5134"/>
                    <a:pt x="3614" y="5134"/>
                  </a:cubicBezTo>
                  <a:cubicBezTo>
                    <a:pt x="3754" y="5134"/>
                    <a:pt x="3891" y="5126"/>
                    <a:pt x="3891" y="5111"/>
                  </a:cubicBezTo>
                  <a:lnTo>
                    <a:pt x="4043" y="5111"/>
                  </a:lnTo>
                  <a:cubicBezTo>
                    <a:pt x="4043" y="5144"/>
                    <a:pt x="4064" y="5157"/>
                    <a:pt x="4093" y="5157"/>
                  </a:cubicBezTo>
                  <a:cubicBezTo>
                    <a:pt x="4143" y="5157"/>
                    <a:pt x="4218" y="5119"/>
                    <a:pt x="4256" y="5080"/>
                  </a:cubicBezTo>
                  <a:cubicBezTo>
                    <a:pt x="4256" y="5050"/>
                    <a:pt x="4286" y="5050"/>
                    <a:pt x="4317" y="5050"/>
                  </a:cubicBezTo>
                  <a:cubicBezTo>
                    <a:pt x="4328" y="5073"/>
                    <a:pt x="4349" y="5083"/>
                    <a:pt x="4371" y="5083"/>
                  </a:cubicBezTo>
                  <a:cubicBezTo>
                    <a:pt x="4408" y="5083"/>
                    <a:pt x="4450" y="5057"/>
                    <a:pt x="4469" y="5020"/>
                  </a:cubicBezTo>
                  <a:cubicBezTo>
                    <a:pt x="4452" y="4986"/>
                    <a:pt x="4454" y="4962"/>
                    <a:pt x="4464" y="4962"/>
                  </a:cubicBezTo>
                  <a:cubicBezTo>
                    <a:pt x="4472" y="4962"/>
                    <a:pt x="4485" y="4978"/>
                    <a:pt x="4499" y="5020"/>
                  </a:cubicBezTo>
                  <a:cubicBezTo>
                    <a:pt x="4509" y="5040"/>
                    <a:pt x="4523" y="5050"/>
                    <a:pt x="4536" y="5050"/>
                  </a:cubicBezTo>
                  <a:cubicBezTo>
                    <a:pt x="4563" y="5050"/>
                    <a:pt x="4590" y="5009"/>
                    <a:pt x="4590" y="4928"/>
                  </a:cubicBezTo>
                  <a:cubicBezTo>
                    <a:pt x="4590" y="4893"/>
                    <a:pt x="4590" y="4878"/>
                    <a:pt x="4596" y="4878"/>
                  </a:cubicBezTo>
                  <a:cubicBezTo>
                    <a:pt x="4601" y="4878"/>
                    <a:pt x="4608" y="4885"/>
                    <a:pt x="4621" y="4898"/>
                  </a:cubicBezTo>
                  <a:cubicBezTo>
                    <a:pt x="4659" y="4924"/>
                    <a:pt x="4682" y="4933"/>
                    <a:pt x="4694" y="4933"/>
                  </a:cubicBezTo>
                  <a:cubicBezTo>
                    <a:pt x="4712" y="4933"/>
                    <a:pt x="4712" y="4916"/>
                    <a:pt x="4712" y="4898"/>
                  </a:cubicBezTo>
                  <a:cubicBezTo>
                    <a:pt x="4693" y="4840"/>
                    <a:pt x="4686" y="4819"/>
                    <a:pt x="4706" y="4819"/>
                  </a:cubicBezTo>
                  <a:cubicBezTo>
                    <a:pt x="4718" y="4819"/>
                    <a:pt x="4739" y="4826"/>
                    <a:pt x="4773" y="4837"/>
                  </a:cubicBezTo>
                  <a:cubicBezTo>
                    <a:pt x="4806" y="4848"/>
                    <a:pt x="4827" y="4855"/>
                    <a:pt x="4839" y="4855"/>
                  </a:cubicBezTo>
                  <a:cubicBezTo>
                    <a:pt x="4860" y="4855"/>
                    <a:pt x="4853" y="4834"/>
                    <a:pt x="4834" y="4776"/>
                  </a:cubicBezTo>
                  <a:cubicBezTo>
                    <a:pt x="4807" y="4724"/>
                    <a:pt x="4849" y="4649"/>
                    <a:pt x="4900" y="4649"/>
                  </a:cubicBezTo>
                  <a:cubicBezTo>
                    <a:pt x="4908" y="4649"/>
                    <a:pt x="4916" y="4651"/>
                    <a:pt x="4925" y="4655"/>
                  </a:cubicBezTo>
                  <a:cubicBezTo>
                    <a:pt x="4955" y="4624"/>
                    <a:pt x="4986" y="4624"/>
                    <a:pt x="4955" y="4624"/>
                  </a:cubicBezTo>
                  <a:lnTo>
                    <a:pt x="5016" y="4624"/>
                  </a:lnTo>
                  <a:cubicBezTo>
                    <a:pt x="5016" y="4594"/>
                    <a:pt x="5046" y="4564"/>
                    <a:pt x="5046" y="4564"/>
                  </a:cubicBezTo>
                  <a:lnTo>
                    <a:pt x="5016" y="4533"/>
                  </a:lnTo>
                  <a:cubicBezTo>
                    <a:pt x="5016" y="4533"/>
                    <a:pt x="5137" y="4381"/>
                    <a:pt x="5168" y="4199"/>
                  </a:cubicBezTo>
                  <a:cubicBezTo>
                    <a:pt x="5168" y="4017"/>
                    <a:pt x="5168" y="3925"/>
                    <a:pt x="5168" y="3925"/>
                  </a:cubicBezTo>
                  <a:cubicBezTo>
                    <a:pt x="5168" y="3904"/>
                    <a:pt x="5168" y="3882"/>
                    <a:pt x="5157" y="3882"/>
                  </a:cubicBezTo>
                  <a:cubicBezTo>
                    <a:pt x="5153" y="3882"/>
                    <a:pt x="5146" y="3886"/>
                    <a:pt x="5137" y="3895"/>
                  </a:cubicBezTo>
                  <a:cubicBezTo>
                    <a:pt x="5046" y="3895"/>
                    <a:pt x="5046" y="3865"/>
                    <a:pt x="5137" y="3865"/>
                  </a:cubicBezTo>
                  <a:cubicBezTo>
                    <a:pt x="5137" y="3834"/>
                    <a:pt x="5168" y="3804"/>
                    <a:pt x="5168" y="3773"/>
                  </a:cubicBezTo>
                  <a:cubicBezTo>
                    <a:pt x="5168" y="3743"/>
                    <a:pt x="5168" y="3713"/>
                    <a:pt x="5229" y="3713"/>
                  </a:cubicBezTo>
                  <a:lnTo>
                    <a:pt x="5229" y="3682"/>
                  </a:lnTo>
                  <a:cubicBezTo>
                    <a:pt x="5137" y="3652"/>
                    <a:pt x="5137" y="3561"/>
                    <a:pt x="5198" y="3500"/>
                  </a:cubicBezTo>
                  <a:cubicBezTo>
                    <a:pt x="5198" y="3469"/>
                    <a:pt x="5198" y="3439"/>
                    <a:pt x="5137" y="3409"/>
                  </a:cubicBezTo>
                  <a:cubicBezTo>
                    <a:pt x="5107" y="3378"/>
                    <a:pt x="5107" y="3378"/>
                    <a:pt x="5137" y="3378"/>
                  </a:cubicBezTo>
                  <a:cubicBezTo>
                    <a:pt x="5198" y="3378"/>
                    <a:pt x="5229" y="3257"/>
                    <a:pt x="5137" y="3257"/>
                  </a:cubicBezTo>
                  <a:lnTo>
                    <a:pt x="5198" y="3257"/>
                  </a:lnTo>
                  <a:cubicBezTo>
                    <a:pt x="5229" y="3226"/>
                    <a:pt x="5198" y="3226"/>
                    <a:pt x="5137" y="3226"/>
                  </a:cubicBezTo>
                  <a:cubicBezTo>
                    <a:pt x="5077" y="3226"/>
                    <a:pt x="5077" y="3196"/>
                    <a:pt x="5198" y="3196"/>
                  </a:cubicBezTo>
                  <a:cubicBezTo>
                    <a:pt x="5259" y="3196"/>
                    <a:pt x="5259" y="3165"/>
                    <a:pt x="5229" y="3165"/>
                  </a:cubicBezTo>
                  <a:cubicBezTo>
                    <a:pt x="5198" y="3165"/>
                    <a:pt x="5137" y="3135"/>
                    <a:pt x="5198" y="3135"/>
                  </a:cubicBezTo>
                  <a:cubicBezTo>
                    <a:pt x="5198" y="3105"/>
                    <a:pt x="5198" y="3105"/>
                    <a:pt x="5107" y="3105"/>
                  </a:cubicBezTo>
                  <a:cubicBezTo>
                    <a:pt x="5077" y="3105"/>
                    <a:pt x="5077" y="3074"/>
                    <a:pt x="5077" y="3044"/>
                  </a:cubicBezTo>
                  <a:cubicBezTo>
                    <a:pt x="5107" y="3044"/>
                    <a:pt x="5107" y="3044"/>
                    <a:pt x="5168" y="3074"/>
                  </a:cubicBezTo>
                  <a:lnTo>
                    <a:pt x="5168" y="3044"/>
                  </a:lnTo>
                  <a:cubicBezTo>
                    <a:pt x="5168" y="3013"/>
                    <a:pt x="5198" y="2983"/>
                    <a:pt x="5229" y="2983"/>
                  </a:cubicBezTo>
                  <a:cubicBezTo>
                    <a:pt x="5249" y="2983"/>
                    <a:pt x="5256" y="2970"/>
                    <a:pt x="5240" y="2970"/>
                  </a:cubicBezTo>
                  <a:cubicBezTo>
                    <a:pt x="5232" y="2970"/>
                    <a:pt x="5219" y="2973"/>
                    <a:pt x="5198" y="2983"/>
                  </a:cubicBezTo>
                  <a:cubicBezTo>
                    <a:pt x="5107" y="2983"/>
                    <a:pt x="5107" y="2983"/>
                    <a:pt x="5107" y="2953"/>
                  </a:cubicBezTo>
                  <a:cubicBezTo>
                    <a:pt x="5107" y="2922"/>
                    <a:pt x="5107" y="2892"/>
                    <a:pt x="5168" y="2892"/>
                  </a:cubicBezTo>
                  <a:cubicBezTo>
                    <a:pt x="5198" y="2892"/>
                    <a:pt x="5198" y="2892"/>
                    <a:pt x="5198" y="2862"/>
                  </a:cubicBezTo>
                  <a:cubicBezTo>
                    <a:pt x="5198" y="2831"/>
                    <a:pt x="5077" y="2770"/>
                    <a:pt x="5016" y="2740"/>
                  </a:cubicBezTo>
                  <a:cubicBezTo>
                    <a:pt x="5046" y="2740"/>
                    <a:pt x="5046" y="2710"/>
                    <a:pt x="5046" y="2710"/>
                  </a:cubicBezTo>
                  <a:cubicBezTo>
                    <a:pt x="5026" y="2710"/>
                    <a:pt x="5033" y="2696"/>
                    <a:pt x="5040" y="2696"/>
                  </a:cubicBezTo>
                  <a:cubicBezTo>
                    <a:pt x="5043" y="2696"/>
                    <a:pt x="5046" y="2699"/>
                    <a:pt x="5046" y="2710"/>
                  </a:cubicBezTo>
                  <a:cubicBezTo>
                    <a:pt x="5077" y="2710"/>
                    <a:pt x="5077" y="2710"/>
                    <a:pt x="5077" y="2740"/>
                  </a:cubicBezTo>
                  <a:lnTo>
                    <a:pt x="5107" y="2740"/>
                  </a:lnTo>
                  <a:cubicBezTo>
                    <a:pt x="5198" y="2710"/>
                    <a:pt x="5198" y="2710"/>
                    <a:pt x="5107" y="2679"/>
                  </a:cubicBezTo>
                  <a:cubicBezTo>
                    <a:pt x="5077" y="2679"/>
                    <a:pt x="5077" y="2679"/>
                    <a:pt x="5107" y="2649"/>
                  </a:cubicBezTo>
                  <a:cubicBezTo>
                    <a:pt x="5168" y="2649"/>
                    <a:pt x="5198" y="2618"/>
                    <a:pt x="5168" y="2618"/>
                  </a:cubicBezTo>
                  <a:cubicBezTo>
                    <a:pt x="5168" y="2618"/>
                    <a:pt x="5168" y="2588"/>
                    <a:pt x="5198" y="2558"/>
                  </a:cubicBezTo>
                  <a:cubicBezTo>
                    <a:pt x="5198" y="2527"/>
                    <a:pt x="5198" y="2527"/>
                    <a:pt x="5168" y="2527"/>
                  </a:cubicBezTo>
                  <a:cubicBezTo>
                    <a:pt x="5107" y="2527"/>
                    <a:pt x="5107" y="2497"/>
                    <a:pt x="5107" y="2497"/>
                  </a:cubicBezTo>
                  <a:cubicBezTo>
                    <a:pt x="5107" y="2466"/>
                    <a:pt x="5107" y="2466"/>
                    <a:pt x="5077" y="2466"/>
                  </a:cubicBezTo>
                  <a:cubicBezTo>
                    <a:pt x="5056" y="2466"/>
                    <a:pt x="5035" y="2452"/>
                    <a:pt x="5024" y="2434"/>
                  </a:cubicBezTo>
                  <a:lnTo>
                    <a:pt x="5024" y="2434"/>
                  </a:lnTo>
                  <a:cubicBezTo>
                    <a:pt x="5036" y="2436"/>
                    <a:pt x="5046" y="2436"/>
                    <a:pt x="5046" y="2436"/>
                  </a:cubicBezTo>
                  <a:cubicBezTo>
                    <a:pt x="5046" y="2436"/>
                    <a:pt x="5077" y="2436"/>
                    <a:pt x="5077" y="2406"/>
                  </a:cubicBezTo>
                  <a:lnTo>
                    <a:pt x="5016" y="2406"/>
                  </a:lnTo>
                  <a:cubicBezTo>
                    <a:pt x="4955" y="2375"/>
                    <a:pt x="4955" y="2375"/>
                    <a:pt x="5046" y="2345"/>
                  </a:cubicBezTo>
                  <a:cubicBezTo>
                    <a:pt x="5077" y="2345"/>
                    <a:pt x="5077" y="2345"/>
                    <a:pt x="5077" y="2314"/>
                  </a:cubicBezTo>
                  <a:cubicBezTo>
                    <a:pt x="5077" y="2314"/>
                    <a:pt x="5077" y="2314"/>
                    <a:pt x="5137" y="2284"/>
                  </a:cubicBezTo>
                  <a:lnTo>
                    <a:pt x="5016" y="2284"/>
                  </a:lnTo>
                  <a:cubicBezTo>
                    <a:pt x="5016" y="2254"/>
                    <a:pt x="5077" y="2223"/>
                    <a:pt x="5137" y="2223"/>
                  </a:cubicBezTo>
                  <a:cubicBezTo>
                    <a:pt x="5077" y="2223"/>
                    <a:pt x="5046" y="2193"/>
                    <a:pt x="5077" y="2162"/>
                  </a:cubicBezTo>
                  <a:cubicBezTo>
                    <a:pt x="5077" y="2132"/>
                    <a:pt x="5077" y="2102"/>
                    <a:pt x="5137" y="2102"/>
                  </a:cubicBezTo>
                  <a:cubicBezTo>
                    <a:pt x="5168" y="2102"/>
                    <a:pt x="5137" y="2071"/>
                    <a:pt x="5137" y="2071"/>
                  </a:cubicBezTo>
                  <a:cubicBezTo>
                    <a:pt x="5077" y="2071"/>
                    <a:pt x="5077" y="2041"/>
                    <a:pt x="5137" y="1980"/>
                  </a:cubicBezTo>
                  <a:cubicBezTo>
                    <a:pt x="5198" y="1919"/>
                    <a:pt x="5198" y="1919"/>
                    <a:pt x="5137" y="1919"/>
                  </a:cubicBezTo>
                  <a:cubicBezTo>
                    <a:pt x="5077" y="1919"/>
                    <a:pt x="5046" y="1919"/>
                    <a:pt x="5137" y="1889"/>
                  </a:cubicBezTo>
                  <a:cubicBezTo>
                    <a:pt x="5168" y="1889"/>
                    <a:pt x="5137" y="1858"/>
                    <a:pt x="5077" y="1828"/>
                  </a:cubicBezTo>
                  <a:cubicBezTo>
                    <a:pt x="5046" y="1798"/>
                    <a:pt x="4986" y="1798"/>
                    <a:pt x="4925" y="1798"/>
                  </a:cubicBezTo>
                  <a:cubicBezTo>
                    <a:pt x="4864" y="1798"/>
                    <a:pt x="4864" y="1798"/>
                    <a:pt x="4894" y="1767"/>
                  </a:cubicBezTo>
                  <a:cubicBezTo>
                    <a:pt x="4894" y="1767"/>
                    <a:pt x="4925" y="1737"/>
                    <a:pt x="4986" y="1737"/>
                  </a:cubicBezTo>
                  <a:lnTo>
                    <a:pt x="5016" y="1737"/>
                  </a:lnTo>
                  <a:lnTo>
                    <a:pt x="5016" y="1767"/>
                  </a:lnTo>
                  <a:cubicBezTo>
                    <a:pt x="5046" y="1767"/>
                    <a:pt x="5107" y="1767"/>
                    <a:pt x="5107" y="1737"/>
                  </a:cubicBezTo>
                  <a:cubicBezTo>
                    <a:pt x="5137" y="1706"/>
                    <a:pt x="5137" y="1706"/>
                    <a:pt x="5107" y="1706"/>
                  </a:cubicBezTo>
                  <a:cubicBezTo>
                    <a:pt x="5137" y="1676"/>
                    <a:pt x="5137" y="1646"/>
                    <a:pt x="5137" y="1615"/>
                  </a:cubicBezTo>
                  <a:cubicBezTo>
                    <a:pt x="5137" y="1585"/>
                    <a:pt x="5137" y="1524"/>
                    <a:pt x="5168" y="1524"/>
                  </a:cubicBezTo>
                  <a:cubicBezTo>
                    <a:pt x="5168" y="1494"/>
                    <a:pt x="5168" y="1463"/>
                    <a:pt x="5137" y="1463"/>
                  </a:cubicBezTo>
                  <a:lnTo>
                    <a:pt x="5107" y="1463"/>
                  </a:lnTo>
                  <a:cubicBezTo>
                    <a:pt x="5168" y="1433"/>
                    <a:pt x="5229" y="1251"/>
                    <a:pt x="5137" y="1190"/>
                  </a:cubicBezTo>
                  <a:lnTo>
                    <a:pt x="5137" y="1129"/>
                  </a:lnTo>
                  <a:cubicBezTo>
                    <a:pt x="5198" y="1068"/>
                    <a:pt x="5168" y="886"/>
                    <a:pt x="5107" y="855"/>
                  </a:cubicBezTo>
                  <a:lnTo>
                    <a:pt x="5077" y="795"/>
                  </a:lnTo>
                  <a:cubicBezTo>
                    <a:pt x="5107" y="734"/>
                    <a:pt x="5077" y="703"/>
                    <a:pt x="5046" y="673"/>
                  </a:cubicBezTo>
                  <a:cubicBezTo>
                    <a:pt x="5006" y="673"/>
                    <a:pt x="4979" y="687"/>
                    <a:pt x="4974" y="687"/>
                  </a:cubicBezTo>
                  <a:cubicBezTo>
                    <a:pt x="4972" y="687"/>
                    <a:pt x="4975" y="683"/>
                    <a:pt x="4986" y="673"/>
                  </a:cubicBezTo>
                  <a:cubicBezTo>
                    <a:pt x="5046" y="673"/>
                    <a:pt x="5016" y="612"/>
                    <a:pt x="4955" y="521"/>
                  </a:cubicBezTo>
                  <a:cubicBezTo>
                    <a:pt x="4917" y="463"/>
                    <a:pt x="4902" y="442"/>
                    <a:pt x="4890" y="442"/>
                  </a:cubicBezTo>
                  <a:cubicBezTo>
                    <a:pt x="4882" y="442"/>
                    <a:pt x="4875" y="449"/>
                    <a:pt x="4864" y="460"/>
                  </a:cubicBezTo>
                  <a:cubicBezTo>
                    <a:pt x="4773" y="430"/>
                    <a:pt x="4803" y="399"/>
                    <a:pt x="4834" y="369"/>
                  </a:cubicBezTo>
                  <a:cubicBezTo>
                    <a:pt x="4875" y="348"/>
                    <a:pt x="4874" y="313"/>
                    <a:pt x="4839" y="313"/>
                  </a:cubicBezTo>
                  <a:cubicBezTo>
                    <a:pt x="4823" y="313"/>
                    <a:pt x="4801" y="320"/>
                    <a:pt x="4773" y="339"/>
                  </a:cubicBezTo>
                  <a:cubicBezTo>
                    <a:pt x="4734" y="364"/>
                    <a:pt x="4707" y="374"/>
                    <a:pt x="4690" y="374"/>
                  </a:cubicBezTo>
                  <a:cubicBezTo>
                    <a:pt x="4667" y="374"/>
                    <a:pt x="4664" y="356"/>
                    <a:pt x="4682" y="339"/>
                  </a:cubicBezTo>
                  <a:cubicBezTo>
                    <a:pt x="4682" y="323"/>
                    <a:pt x="4689" y="316"/>
                    <a:pt x="4701" y="316"/>
                  </a:cubicBezTo>
                  <a:cubicBezTo>
                    <a:pt x="4712" y="316"/>
                    <a:pt x="4727" y="323"/>
                    <a:pt x="4742" y="339"/>
                  </a:cubicBezTo>
                  <a:cubicBezTo>
                    <a:pt x="4742" y="339"/>
                    <a:pt x="4773" y="308"/>
                    <a:pt x="4803" y="278"/>
                  </a:cubicBezTo>
                  <a:cubicBezTo>
                    <a:pt x="4788" y="263"/>
                    <a:pt x="4780" y="255"/>
                    <a:pt x="4769" y="255"/>
                  </a:cubicBezTo>
                  <a:cubicBezTo>
                    <a:pt x="4758" y="255"/>
                    <a:pt x="4742" y="263"/>
                    <a:pt x="4712" y="278"/>
                  </a:cubicBezTo>
                  <a:cubicBezTo>
                    <a:pt x="4712" y="278"/>
                    <a:pt x="4712" y="264"/>
                    <a:pt x="4694" y="264"/>
                  </a:cubicBezTo>
                  <a:cubicBezTo>
                    <a:pt x="4685" y="264"/>
                    <a:pt x="4671" y="268"/>
                    <a:pt x="4651" y="278"/>
                  </a:cubicBezTo>
                  <a:cubicBezTo>
                    <a:pt x="4621" y="278"/>
                    <a:pt x="4590" y="308"/>
                    <a:pt x="4590" y="369"/>
                  </a:cubicBezTo>
                  <a:cubicBezTo>
                    <a:pt x="4590" y="384"/>
                    <a:pt x="4583" y="392"/>
                    <a:pt x="4571" y="392"/>
                  </a:cubicBezTo>
                  <a:cubicBezTo>
                    <a:pt x="4560" y="392"/>
                    <a:pt x="4545" y="384"/>
                    <a:pt x="4530" y="369"/>
                  </a:cubicBezTo>
                  <a:cubicBezTo>
                    <a:pt x="4530" y="308"/>
                    <a:pt x="4530" y="278"/>
                    <a:pt x="4590" y="278"/>
                  </a:cubicBezTo>
                  <a:cubicBezTo>
                    <a:pt x="4621" y="278"/>
                    <a:pt x="4621" y="247"/>
                    <a:pt x="4651" y="217"/>
                  </a:cubicBezTo>
                  <a:cubicBezTo>
                    <a:pt x="4664" y="205"/>
                    <a:pt x="4640" y="197"/>
                    <a:pt x="4605" y="197"/>
                  </a:cubicBezTo>
                  <a:cubicBezTo>
                    <a:pt x="4557" y="197"/>
                    <a:pt x="4487" y="212"/>
                    <a:pt x="4469" y="247"/>
                  </a:cubicBezTo>
                  <a:lnTo>
                    <a:pt x="4469" y="217"/>
                  </a:lnTo>
                  <a:cubicBezTo>
                    <a:pt x="4499" y="156"/>
                    <a:pt x="4438" y="156"/>
                    <a:pt x="4408" y="126"/>
                  </a:cubicBezTo>
                  <a:cubicBezTo>
                    <a:pt x="4367" y="126"/>
                    <a:pt x="4340" y="112"/>
                    <a:pt x="4327" y="112"/>
                  </a:cubicBezTo>
                  <a:cubicBezTo>
                    <a:pt x="4320" y="112"/>
                    <a:pt x="4317" y="116"/>
                    <a:pt x="4317" y="126"/>
                  </a:cubicBezTo>
                  <a:cubicBezTo>
                    <a:pt x="4286" y="187"/>
                    <a:pt x="4286" y="217"/>
                    <a:pt x="4256" y="217"/>
                  </a:cubicBezTo>
                  <a:cubicBezTo>
                    <a:pt x="4286" y="217"/>
                    <a:pt x="4256" y="247"/>
                    <a:pt x="4256" y="278"/>
                  </a:cubicBezTo>
                  <a:cubicBezTo>
                    <a:pt x="4256" y="278"/>
                    <a:pt x="4226" y="247"/>
                    <a:pt x="4195" y="187"/>
                  </a:cubicBezTo>
                  <a:cubicBezTo>
                    <a:pt x="4165" y="126"/>
                    <a:pt x="4134" y="65"/>
                    <a:pt x="4013" y="65"/>
                  </a:cubicBezTo>
                  <a:cubicBezTo>
                    <a:pt x="3952" y="65"/>
                    <a:pt x="3922" y="65"/>
                    <a:pt x="3891" y="4"/>
                  </a:cubicBezTo>
                  <a:cubicBezTo>
                    <a:pt x="3861" y="4"/>
                    <a:pt x="3830" y="4"/>
                    <a:pt x="3830" y="65"/>
                  </a:cubicBezTo>
                  <a:lnTo>
                    <a:pt x="3800" y="65"/>
                  </a:lnTo>
                  <a:cubicBezTo>
                    <a:pt x="3800" y="35"/>
                    <a:pt x="3792" y="20"/>
                    <a:pt x="3785" y="20"/>
                  </a:cubicBezTo>
                  <a:cubicBezTo>
                    <a:pt x="3777" y="20"/>
                    <a:pt x="3770" y="35"/>
                    <a:pt x="3770" y="65"/>
                  </a:cubicBezTo>
                  <a:cubicBezTo>
                    <a:pt x="3760" y="75"/>
                    <a:pt x="3753" y="79"/>
                    <a:pt x="3747" y="79"/>
                  </a:cubicBezTo>
                  <a:cubicBezTo>
                    <a:pt x="3736" y="79"/>
                    <a:pt x="3729" y="65"/>
                    <a:pt x="3709" y="65"/>
                  </a:cubicBezTo>
                  <a:cubicBezTo>
                    <a:pt x="3695" y="23"/>
                    <a:pt x="3687" y="0"/>
                    <a:pt x="36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14"/>
            <p:cNvSpPr/>
            <p:nvPr/>
          </p:nvSpPr>
          <p:spPr>
            <a:xfrm>
              <a:off x="2565299" y="3345417"/>
              <a:ext cx="88532" cy="87093"/>
            </a:xfrm>
            <a:custGeom>
              <a:rect b="b" l="l" r="r" t="t"/>
              <a:pathLst>
                <a:path extrusionOk="0" h="5264" w="5351">
                  <a:moveTo>
                    <a:pt x="3131" y="96"/>
                  </a:moveTo>
                  <a:lnTo>
                    <a:pt x="3162" y="127"/>
                  </a:lnTo>
                  <a:cubicBezTo>
                    <a:pt x="3162" y="96"/>
                    <a:pt x="3162" y="96"/>
                    <a:pt x="3162" y="96"/>
                  </a:cubicBezTo>
                  <a:close/>
                  <a:moveTo>
                    <a:pt x="2482" y="149"/>
                  </a:moveTo>
                  <a:cubicBezTo>
                    <a:pt x="2490" y="149"/>
                    <a:pt x="2484" y="206"/>
                    <a:pt x="2463" y="248"/>
                  </a:cubicBezTo>
                  <a:cubicBezTo>
                    <a:pt x="2447" y="294"/>
                    <a:pt x="2440" y="317"/>
                    <a:pt x="2436" y="317"/>
                  </a:cubicBezTo>
                  <a:cubicBezTo>
                    <a:pt x="2432" y="317"/>
                    <a:pt x="2432" y="294"/>
                    <a:pt x="2432" y="248"/>
                  </a:cubicBezTo>
                  <a:cubicBezTo>
                    <a:pt x="2432" y="218"/>
                    <a:pt x="2432" y="187"/>
                    <a:pt x="2463" y="187"/>
                  </a:cubicBezTo>
                  <a:cubicBezTo>
                    <a:pt x="2472" y="160"/>
                    <a:pt x="2478" y="149"/>
                    <a:pt x="2482" y="149"/>
                  </a:cubicBezTo>
                  <a:close/>
                  <a:moveTo>
                    <a:pt x="2919" y="279"/>
                  </a:moveTo>
                  <a:cubicBezTo>
                    <a:pt x="2949" y="279"/>
                    <a:pt x="2949" y="279"/>
                    <a:pt x="2949" y="339"/>
                  </a:cubicBezTo>
                  <a:cubicBezTo>
                    <a:pt x="2949" y="339"/>
                    <a:pt x="2919" y="370"/>
                    <a:pt x="2888" y="370"/>
                  </a:cubicBezTo>
                  <a:lnTo>
                    <a:pt x="2888" y="339"/>
                  </a:lnTo>
                  <a:cubicBezTo>
                    <a:pt x="2888" y="279"/>
                    <a:pt x="2888" y="279"/>
                    <a:pt x="2919" y="279"/>
                  </a:cubicBezTo>
                  <a:close/>
                  <a:moveTo>
                    <a:pt x="3101" y="279"/>
                  </a:moveTo>
                  <a:cubicBezTo>
                    <a:pt x="3101" y="279"/>
                    <a:pt x="3131" y="279"/>
                    <a:pt x="3131" y="339"/>
                  </a:cubicBezTo>
                  <a:lnTo>
                    <a:pt x="3131" y="339"/>
                  </a:lnTo>
                  <a:cubicBezTo>
                    <a:pt x="3131" y="320"/>
                    <a:pt x="3128" y="313"/>
                    <a:pt x="3125" y="313"/>
                  </a:cubicBezTo>
                  <a:cubicBezTo>
                    <a:pt x="3118" y="313"/>
                    <a:pt x="3110" y="349"/>
                    <a:pt x="3131" y="370"/>
                  </a:cubicBezTo>
                  <a:lnTo>
                    <a:pt x="3131" y="431"/>
                  </a:lnTo>
                  <a:cubicBezTo>
                    <a:pt x="3126" y="436"/>
                    <a:pt x="3120" y="439"/>
                    <a:pt x="3114" y="439"/>
                  </a:cubicBezTo>
                  <a:cubicBezTo>
                    <a:pt x="3090" y="439"/>
                    <a:pt x="3071" y="394"/>
                    <a:pt x="3071" y="370"/>
                  </a:cubicBezTo>
                  <a:cubicBezTo>
                    <a:pt x="3071" y="279"/>
                    <a:pt x="3071" y="279"/>
                    <a:pt x="3101" y="279"/>
                  </a:cubicBezTo>
                  <a:close/>
                  <a:moveTo>
                    <a:pt x="4104" y="431"/>
                  </a:moveTo>
                  <a:cubicBezTo>
                    <a:pt x="4104" y="431"/>
                    <a:pt x="4104" y="461"/>
                    <a:pt x="4074" y="522"/>
                  </a:cubicBezTo>
                  <a:cubicBezTo>
                    <a:pt x="4043" y="491"/>
                    <a:pt x="4013" y="491"/>
                    <a:pt x="4013" y="491"/>
                  </a:cubicBezTo>
                  <a:cubicBezTo>
                    <a:pt x="4013" y="461"/>
                    <a:pt x="4074" y="431"/>
                    <a:pt x="4104" y="431"/>
                  </a:cubicBezTo>
                  <a:close/>
                  <a:moveTo>
                    <a:pt x="4169" y="509"/>
                  </a:moveTo>
                  <a:cubicBezTo>
                    <a:pt x="4150" y="509"/>
                    <a:pt x="4134" y="531"/>
                    <a:pt x="4134" y="552"/>
                  </a:cubicBezTo>
                  <a:cubicBezTo>
                    <a:pt x="4104" y="582"/>
                    <a:pt x="4134" y="582"/>
                    <a:pt x="4165" y="582"/>
                  </a:cubicBezTo>
                  <a:cubicBezTo>
                    <a:pt x="4165" y="593"/>
                    <a:pt x="4168" y="596"/>
                    <a:pt x="4173" y="596"/>
                  </a:cubicBezTo>
                  <a:cubicBezTo>
                    <a:pt x="4182" y="596"/>
                    <a:pt x="4195" y="582"/>
                    <a:pt x="4195" y="582"/>
                  </a:cubicBezTo>
                  <a:cubicBezTo>
                    <a:pt x="4226" y="522"/>
                    <a:pt x="4195" y="522"/>
                    <a:pt x="4195" y="522"/>
                  </a:cubicBezTo>
                  <a:cubicBezTo>
                    <a:pt x="4186" y="513"/>
                    <a:pt x="4177" y="509"/>
                    <a:pt x="4169" y="509"/>
                  </a:cubicBezTo>
                  <a:close/>
                  <a:moveTo>
                    <a:pt x="2858" y="886"/>
                  </a:moveTo>
                  <a:cubicBezTo>
                    <a:pt x="2858" y="886"/>
                    <a:pt x="2858" y="917"/>
                    <a:pt x="2858" y="947"/>
                  </a:cubicBezTo>
                  <a:cubicBezTo>
                    <a:pt x="2888" y="947"/>
                    <a:pt x="2888" y="917"/>
                    <a:pt x="2888" y="886"/>
                  </a:cubicBezTo>
                  <a:close/>
                  <a:moveTo>
                    <a:pt x="4894" y="917"/>
                  </a:moveTo>
                  <a:cubicBezTo>
                    <a:pt x="4955" y="917"/>
                    <a:pt x="4955" y="947"/>
                    <a:pt x="4955" y="978"/>
                  </a:cubicBezTo>
                  <a:lnTo>
                    <a:pt x="4864" y="978"/>
                  </a:lnTo>
                  <a:lnTo>
                    <a:pt x="4894" y="917"/>
                  </a:lnTo>
                  <a:close/>
                  <a:moveTo>
                    <a:pt x="4742" y="1038"/>
                  </a:moveTo>
                  <a:cubicBezTo>
                    <a:pt x="4742" y="1038"/>
                    <a:pt x="4773" y="1069"/>
                    <a:pt x="4803" y="1069"/>
                  </a:cubicBezTo>
                  <a:cubicBezTo>
                    <a:pt x="4925" y="1099"/>
                    <a:pt x="4925" y="1099"/>
                    <a:pt x="4864" y="1099"/>
                  </a:cubicBezTo>
                  <a:lnTo>
                    <a:pt x="4742" y="1099"/>
                  </a:lnTo>
                  <a:cubicBezTo>
                    <a:pt x="4742" y="1069"/>
                    <a:pt x="4742" y="1038"/>
                    <a:pt x="4742" y="1038"/>
                  </a:cubicBezTo>
                  <a:close/>
                  <a:moveTo>
                    <a:pt x="4894" y="1464"/>
                  </a:moveTo>
                  <a:cubicBezTo>
                    <a:pt x="4894" y="1464"/>
                    <a:pt x="4925" y="1464"/>
                    <a:pt x="5016" y="1494"/>
                  </a:cubicBezTo>
                  <a:cubicBezTo>
                    <a:pt x="5046" y="1525"/>
                    <a:pt x="5046" y="1525"/>
                    <a:pt x="4986" y="1525"/>
                  </a:cubicBezTo>
                  <a:cubicBezTo>
                    <a:pt x="4925" y="1494"/>
                    <a:pt x="4894" y="1464"/>
                    <a:pt x="4894" y="1464"/>
                  </a:cubicBezTo>
                  <a:close/>
                  <a:moveTo>
                    <a:pt x="4864" y="1616"/>
                  </a:moveTo>
                  <a:lnTo>
                    <a:pt x="4864" y="1646"/>
                  </a:lnTo>
                  <a:cubicBezTo>
                    <a:pt x="4803" y="1646"/>
                    <a:pt x="4773" y="1646"/>
                    <a:pt x="4773" y="1616"/>
                  </a:cubicBezTo>
                  <a:close/>
                  <a:moveTo>
                    <a:pt x="365" y="1707"/>
                  </a:moveTo>
                  <a:cubicBezTo>
                    <a:pt x="396" y="1738"/>
                    <a:pt x="426" y="1768"/>
                    <a:pt x="426" y="1768"/>
                  </a:cubicBezTo>
                  <a:cubicBezTo>
                    <a:pt x="418" y="1776"/>
                    <a:pt x="408" y="1780"/>
                    <a:pt x="396" y="1780"/>
                  </a:cubicBezTo>
                  <a:cubicBezTo>
                    <a:pt x="365" y="1780"/>
                    <a:pt x="327" y="1752"/>
                    <a:pt x="305" y="1707"/>
                  </a:cubicBezTo>
                  <a:close/>
                  <a:moveTo>
                    <a:pt x="4694" y="1938"/>
                  </a:moveTo>
                  <a:cubicBezTo>
                    <a:pt x="4712" y="1938"/>
                    <a:pt x="4742" y="1959"/>
                    <a:pt x="4742" y="1981"/>
                  </a:cubicBezTo>
                  <a:lnTo>
                    <a:pt x="4682" y="1981"/>
                  </a:lnTo>
                  <a:cubicBezTo>
                    <a:pt x="4682" y="1950"/>
                    <a:pt x="4651" y="1950"/>
                    <a:pt x="4682" y="1950"/>
                  </a:cubicBezTo>
                  <a:cubicBezTo>
                    <a:pt x="4682" y="1941"/>
                    <a:pt x="4687" y="1938"/>
                    <a:pt x="4694" y="1938"/>
                  </a:cubicBezTo>
                  <a:close/>
                  <a:moveTo>
                    <a:pt x="4894" y="2072"/>
                  </a:moveTo>
                  <a:cubicBezTo>
                    <a:pt x="4925" y="2072"/>
                    <a:pt x="4955" y="2072"/>
                    <a:pt x="4955" y="2102"/>
                  </a:cubicBezTo>
                  <a:cubicBezTo>
                    <a:pt x="4996" y="2102"/>
                    <a:pt x="4982" y="2116"/>
                    <a:pt x="4951" y="2116"/>
                  </a:cubicBezTo>
                  <a:cubicBezTo>
                    <a:pt x="4935" y="2116"/>
                    <a:pt x="4915" y="2112"/>
                    <a:pt x="4894" y="2102"/>
                  </a:cubicBezTo>
                  <a:lnTo>
                    <a:pt x="4894" y="2072"/>
                  </a:lnTo>
                  <a:close/>
                  <a:moveTo>
                    <a:pt x="4955" y="2224"/>
                  </a:moveTo>
                  <a:lnTo>
                    <a:pt x="4955" y="2254"/>
                  </a:lnTo>
                  <a:lnTo>
                    <a:pt x="4925" y="2254"/>
                  </a:lnTo>
                  <a:lnTo>
                    <a:pt x="4955" y="2224"/>
                  </a:lnTo>
                  <a:close/>
                  <a:moveTo>
                    <a:pt x="305" y="2376"/>
                  </a:moveTo>
                  <a:cubicBezTo>
                    <a:pt x="305" y="2376"/>
                    <a:pt x="335" y="2376"/>
                    <a:pt x="365" y="2406"/>
                  </a:cubicBezTo>
                  <a:lnTo>
                    <a:pt x="335" y="2406"/>
                  </a:lnTo>
                  <a:cubicBezTo>
                    <a:pt x="305" y="2406"/>
                    <a:pt x="274" y="2376"/>
                    <a:pt x="305" y="2376"/>
                  </a:cubicBezTo>
                  <a:close/>
                  <a:moveTo>
                    <a:pt x="4803" y="2497"/>
                  </a:moveTo>
                  <a:cubicBezTo>
                    <a:pt x="4834" y="2497"/>
                    <a:pt x="4834" y="2528"/>
                    <a:pt x="4834" y="2528"/>
                  </a:cubicBezTo>
                  <a:cubicBezTo>
                    <a:pt x="4834" y="2528"/>
                    <a:pt x="4834" y="2558"/>
                    <a:pt x="4803" y="2558"/>
                  </a:cubicBezTo>
                  <a:cubicBezTo>
                    <a:pt x="4803" y="2558"/>
                    <a:pt x="4773" y="2558"/>
                    <a:pt x="4773" y="2528"/>
                  </a:cubicBezTo>
                  <a:cubicBezTo>
                    <a:pt x="4773" y="2528"/>
                    <a:pt x="4803" y="2497"/>
                    <a:pt x="4803" y="2497"/>
                  </a:cubicBezTo>
                  <a:close/>
                  <a:moveTo>
                    <a:pt x="3982" y="2710"/>
                  </a:moveTo>
                  <a:cubicBezTo>
                    <a:pt x="3922" y="2710"/>
                    <a:pt x="3922" y="2741"/>
                    <a:pt x="4013" y="2741"/>
                  </a:cubicBezTo>
                  <a:lnTo>
                    <a:pt x="4043" y="2741"/>
                  </a:lnTo>
                  <a:cubicBezTo>
                    <a:pt x="4043" y="2741"/>
                    <a:pt x="4013" y="2710"/>
                    <a:pt x="3982" y="2710"/>
                  </a:cubicBezTo>
                  <a:close/>
                  <a:moveTo>
                    <a:pt x="5344" y="2690"/>
                  </a:moveTo>
                  <a:cubicBezTo>
                    <a:pt x="5340" y="2690"/>
                    <a:pt x="5332" y="2698"/>
                    <a:pt x="5320" y="2710"/>
                  </a:cubicBezTo>
                  <a:lnTo>
                    <a:pt x="5320" y="2741"/>
                  </a:lnTo>
                  <a:lnTo>
                    <a:pt x="5350" y="2741"/>
                  </a:lnTo>
                  <a:cubicBezTo>
                    <a:pt x="5350" y="2705"/>
                    <a:pt x="5350" y="2690"/>
                    <a:pt x="5344" y="2690"/>
                  </a:cubicBezTo>
                  <a:close/>
                  <a:moveTo>
                    <a:pt x="4830" y="2809"/>
                  </a:moveTo>
                  <a:cubicBezTo>
                    <a:pt x="4834" y="2809"/>
                    <a:pt x="4834" y="2817"/>
                    <a:pt x="4834" y="2832"/>
                  </a:cubicBezTo>
                  <a:cubicBezTo>
                    <a:pt x="4834" y="2862"/>
                    <a:pt x="4803" y="2862"/>
                    <a:pt x="4803" y="2862"/>
                  </a:cubicBezTo>
                  <a:cubicBezTo>
                    <a:pt x="4742" y="2862"/>
                    <a:pt x="4803" y="2832"/>
                    <a:pt x="4803" y="2832"/>
                  </a:cubicBezTo>
                  <a:cubicBezTo>
                    <a:pt x="4818" y="2817"/>
                    <a:pt x="4826" y="2809"/>
                    <a:pt x="4830" y="2809"/>
                  </a:cubicBezTo>
                  <a:close/>
                  <a:moveTo>
                    <a:pt x="4894" y="3105"/>
                  </a:moveTo>
                  <a:cubicBezTo>
                    <a:pt x="4955" y="3105"/>
                    <a:pt x="4955" y="3136"/>
                    <a:pt x="4864" y="3136"/>
                  </a:cubicBezTo>
                  <a:lnTo>
                    <a:pt x="4834" y="3136"/>
                  </a:lnTo>
                  <a:cubicBezTo>
                    <a:pt x="4834" y="3136"/>
                    <a:pt x="4864" y="3105"/>
                    <a:pt x="4894" y="3105"/>
                  </a:cubicBezTo>
                  <a:close/>
                  <a:moveTo>
                    <a:pt x="365" y="3105"/>
                  </a:moveTo>
                  <a:cubicBezTo>
                    <a:pt x="365" y="3105"/>
                    <a:pt x="396" y="3105"/>
                    <a:pt x="396" y="3136"/>
                  </a:cubicBezTo>
                  <a:cubicBezTo>
                    <a:pt x="396" y="3136"/>
                    <a:pt x="365" y="3136"/>
                    <a:pt x="335" y="3166"/>
                  </a:cubicBezTo>
                  <a:lnTo>
                    <a:pt x="335" y="3136"/>
                  </a:lnTo>
                  <a:cubicBezTo>
                    <a:pt x="335" y="3105"/>
                    <a:pt x="365" y="3105"/>
                    <a:pt x="365" y="3105"/>
                  </a:cubicBezTo>
                  <a:close/>
                  <a:moveTo>
                    <a:pt x="4894" y="3227"/>
                  </a:moveTo>
                  <a:lnTo>
                    <a:pt x="4894" y="3257"/>
                  </a:lnTo>
                  <a:cubicBezTo>
                    <a:pt x="4864" y="3257"/>
                    <a:pt x="4834" y="3257"/>
                    <a:pt x="4834" y="3227"/>
                  </a:cubicBezTo>
                  <a:close/>
                  <a:moveTo>
                    <a:pt x="487" y="3257"/>
                  </a:moveTo>
                  <a:lnTo>
                    <a:pt x="487" y="3288"/>
                  </a:lnTo>
                  <a:lnTo>
                    <a:pt x="457" y="3318"/>
                  </a:lnTo>
                  <a:lnTo>
                    <a:pt x="457" y="3288"/>
                  </a:lnTo>
                  <a:cubicBezTo>
                    <a:pt x="457" y="3288"/>
                    <a:pt x="457" y="3288"/>
                    <a:pt x="487" y="3257"/>
                  </a:cubicBezTo>
                  <a:close/>
                  <a:moveTo>
                    <a:pt x="548" y="3440"/>
                  </a:moveTo>
                  <a:lnTo>
                    <a:pt x="517" y="3500"/>
                  </a:lnTo>
                  <a:lnTo>
                    <a:pt x="517" y="3470"/>
                  </a:lnTo>
                  <a:cubicBezTo>
                    <a:pt x="487" y="3440"/>
                    <a:pt x="487" y="3440"/>
                    <a:pt x="548" y="3440"/>
                  </a:cubicBezTo>
                  <a:close/>
                  <a:moveTo>
                    <a:pt x="578" y="3561"/>
                  </a:moveTo>
                  <a:cubicBezTo>
                    <a:pt x="609" y="3592"/>
                    <a:pt x="609" y="3592"/>
                    <a:pt x="578" y="3592"/>
                  </a:cubicBezTo>
                  <a:cubicBezTo>
                    <a:pt x="517" y="3592"/>
                    <a:pt x="517" y="3592"/>
                    <a:pt x="548" y="3561"/>
                  </a:cubicBezTo>
                  <a:close/>
                  <a:moveTo>
                    <a:pt x="365" y="3853"/>
                  </a:moveTo>
                  <a:lnTo>
                    <a:pt x="365" y="3865"/>
                  </a:lnTo>
                  <a:lnTo>
                    <a:pt x="370" y="3865"/>
                  </a:lnTo>
                  <a:cubicBezTo>
                    <a:pt x="368" y="3861"/>
                    <a:pt x="367" y="3857"/>
                    <a:pt x="365" y="3853"/>
                  </a:cubicBezTo>
                  <a:close/>
                  <a:moveTo>
                    <a:pt x="609" y="3987"/>
                  </a:moveTo>
                  <a:lnTo>
                    <a:pt x="578" y="4048"/>
                  </a:lnTo>
                  <a:lnTo>
                    <a:pt x="548" y="4048"/>
                  </a:lnTo>
                  <a:cubicBezTo>
                    <a:pt x="517" y="4017"/>
                    <a:pt x="517" y="4017"/>
                    <a:pt x="548" y="4017"/>
                  </a:cubicBezTo>
                  <a:cubicBezTo>
                    <a:pt x="548" y="4017"/>
                    <a:pt x="578" y="3987"/>
                    <a:pt x="609" y="3987"/>
                  </a:cubicBezTo>
                  <a:close/>
                  <a:moveTo>
                    <a:pt x="4712" y="4352"/>
                  </a:moveTo>
                  <a:lnTo>
                    <a:pt x="4742" y="4382"/>
                  </a:lnTo>
                  <a:lnTo>
                    <a:pt x="4742" y="4412"/>
                  </a:lnTo>
                  <a:cubicBezTo>
                    <a:pt x="4712" y="4382"/>
                    <a:pt x="4651" y="4352"/>
                    <a:pt x="4682" y="4352"/>
                  </a:cubicBezTo>
                  <a:close/>
                  <a:moveTo>
                    <a:pt x="1490" y="4473"/>
                  </a:moveTo>
                  <a:cubicBezTo>
                    <a:pt x="1490" y="4488"/>
                    <a:pt x="1482" y="4496"/>
                    <a:pt x="1479" y="4496"/>
                  </a:cubicBezTo>
                  <a:cubicBezTo>
                    <a:pt x="1475" y="4496"/>
                    <a:pt x="1475" y="4488"/>
                    <a:pt x="1490" y="4473"/>
                  </a:cubicBezTo>
                  <a:close/>
                  <a:moveTo>
                    <a:pt x="4378" y="4656"/>
                  </a:moveTo>
                  <a:cubicBezTo>
                    <a:pt x="4378" y="4656"/>
                    <a:pt x="4408" y="4747"/>
                    <a:pt x="4438" y="4777"/>
                  </a:cubicBezTo>
                  <a:cubicBezTo>
                    <a:pt x="4408" y="4777"/>
                    <a:pt x="4408" y="4777"/>
                    <a:pt x="4408" y="4747"/>
                  </a:cubicBezTo>
                  <a:cubicBezTo>
                    <a:pt x="4378" y="4716"/>
                    <a:pt x="4378" y="4656"/>
                    <a:pt x="4378" y="4656"/>
                  </a:cubicBezTo>
                  <a:close/>
                  <a:moveTo>
                    <a:pt x="1247" y="4777"/>
                  </a:moveTo>
                  <a:cubicBezTo>
                    <a:pt x="1216" y="4807"/>
                    <a:pt x="1216" y="4807"/>
                    <a:pt x="1247" y="4807"/>
                  </a:cubicBezTo>
                  <a:lnTo>
                    <a:pt x="1247" y="4777"/>
                  </a:lnTo>
                  <a:close/>
                  <a:moveTo>
                    <a:pt x="1976" y="4747"/>
                  </a:moveTo>
                  <a:cubicBezTo>
                    <a:pt x="1976" y="4777"/>
                    <a:pt x="1946" y="4807"/>
                    <a:pt x="1946" y="4807"/>
                  </a:cubicBezTo>
                  <a:lnTo>
                    <a:pt x="1916" y="4807"/>
                  </a:lnTo>
                  <a:cubicBezTo>
                    <a:pt x="1946" y="4777"/>
                    <a:pt x="1946" y="4747"/>
                    <a:pt x="1976" y="4747"/>
                  </a:cubicBezTo>
                  <a:close/>
                  <a:moveTo>
                    <a:pt x="2592" y="381"/>
                  </a:moveTo>
                  <a:cubicBezTo>
                    <a:pt x="2591" y="398"/>
                    <a:pt x="2594" y="408"/>
                    <a:pt x="2601" y="408"/>
                  </a:cubicBezTo>
                  <a:cubicBezTo>
                    <a:pt x="2605" y="408"/>
                    <a:pt x="2609" y="406"/>
                    <a:pt x="2615" y="400"/>
                  </a:cubicBezTo>
                  <a:lnTo>
                    <a:pt x="2645" y="431"/>
                  </a:lnTo>
                  <a:cubicBezTo>
                    <a:pt x="2645" y="491"/>
                    <a:pt x="2653" y="522"/>
                    <a:pt x="2660" y="522"/>
                  </a:cubicBezTo>
                  <a:cubicBezTo>
                    <a:pt x="2668" y="522"/>
                    <a:pt x="2675" y="491"/>
                    <a:pt x="2675" y="431"/>
                  </a:cubicBezTo>
                  <a:cubicBezTo>
                    <a:pt x="2675" y="419"/>
                    <a:pt x="2675" y="409"/>
                    <a:pt x="2675" y="400"/>
                  </a:cubicBezTo>
                  <a:cubicBezTo>
                    <a:pt x="2675" y="491"/>
                    <a:pt x="2706" y="491"/>
                    <a:pt x="2706" y="491"/>
                  </a:cubicBezTo>
                  <a:cubicBezTo>
                    <a:pt x="2736" y="491"/>
                    <a:pt x="2736" y="491"/>
                    <a:pt x="2736" y="522"/>
                  </a:cubicBezTo>
                  <a:cubicBezTo>
                    <a:pt x="2736" y="552"/>
                    <a:pt x="2736" y="613"/>
                    <a:pt x="2767" y="613"/>
                  </a:cubicBezTo>
                  <a:cubicBezTo>
                    <a:pt x="2797" y="613"/>
                    <a:pt x="2797" y="613"/>
                    <a:pt x="2797" y="552"/>
                  </a:cubicBezTo>
                  <a:cubicBezTo>
                    <a:pt x="2786" y="541"/>
                    <a:pt x="2783" y="534"/>
                    <a:pt x="2785" y="534"/>
                  </a:cubicBezTo>
                  <a:lnTo>
                    <a:pt x="2785" y="534"/>
                  </a:lnTo>
                  <a:cubicBezTo>
                    <a:pt x="2789" y="534"/>
                    <a:pt x="2808" y="555"/>
                    <a:pt x="2827" y="613"/>
                  </a:cubicBezTo>
                  <a:cubicBezTo>
                    <a:pt x="2827" y="600"/>
                    <a:pt x="2827" y="581"/>
                    <a:pt x="2827" y="552"/>
                  </a:cubicBezTo>
                  <a:cubicBezTo>
                    <a:pt x="2827" y="522"/>
                    <a:pt x="2835" y="507"/>
                    <a:pt x="2846" y="507"/>
                  </a:cubicBezTo>
                  <a:cubicBezTo>
                    <a:pt x="2858" y="507"/>
                    <a:pt x="2873" y="522"/>
                    <a:pt x="2888" y="552"/>
                  </a:cubicBezTo>
                  <a:lnTo>
                    <a:pt x="2919" y="552"/>
                  </a:lnTo>
                  <a:cubicBezTo>
                    <a:pt x="2919" y="552"/>
                    <a:pt x="2919" y="522"/>
                    <a:pt x="2919" y="491"/>
                  </a:cubicBezTo>
                  <a:cubicBezTo>
                    <a:pt x="2919" y="433"/>
                    <a:pt x="2919" y="412"/>
                    <a:pt x="2926" y="412"/>
                  </a:cubicBezTo>
                  <a:cubicBezTo>
                    <a:pt x="2931" y="412"/>
                    <a:pt x="2938" y="419"/>
                    <a:pt x="2949" y="431"/>
                  </a:cubicBezTo>
                  <a:cubicBezTo>
                    <a:pt x="2949" y="491"/>
                    <a:pt x="2949" y="522"/>
                    <a:pt x="2949" y="522"/>
                  </a:cubicBezTo>
                  <a:cubicBezTo>
                    <a:pt x="2949" y="552"/>
                    <a:pt x="2979" y="552"/>
                    <a:pt x="3010" y="552"/>
                  </a:cubicBezTo>
                  <a:cubicBezTo>
                    <a:pt x="3010" y="552"/>
                    <a:pt x="3040" y="552"/>
                    <a:pt x="3040" y="522"/>
                  </a:cubicBezTo>
                  <a:lnTo>
                    <a:pt x="3040" y="552"/>
                  </a:lnTo>
                  <a:cubicBezTo>
                    <a:pt x="3060" y="552"/>
                    <a:pt x="3067" y="579"/>
                    <a:pt x="3069" y="579"/>
                  </a:cubicBezTo>
                  <a:cubicBezTo>
                    <a:pt x="3071" y="579"/>
                    <a:pt x="3071" y="572"/>
                    <a:pt x="3071" y="552"/>
                  </a:cubicBezTo>
                  <a:cubicBezTo>
                    <a:pt x="3071" y="552"/>
                    <a:pt x="3071" y="552"/>
                    <a:pt x="3101" y="613"/>
                  </a:cubicBezTo>
                  <a:cubicBezTo>
                    <a:pt x="3105" y="617"/>
                    <a:pt x="3110" y="619"/>
                    <a:pt x="3115" y="619"/>
                  </a:cubicBezTo>
                  <a:cubicBezTo>
                    <a:pt x="3146" y="619"/>
                    <a:pt x="3184" y="544"/>
                    <a:pt x="3131" y="491"/>
                  </a:cubicBezTo>
                  <a:lnTo>
                    <a:pt x="3162" y="491"/>
                  </a:lnTo>
                  <a:cubicBezTo>
                    <a:pt x="3162" y="491"/>
                    <a:pt x="3162" y="461"/>
                    <a:pt x="3162" y="461"/>
                  </a:cubicBezTo>
                  <a:cubicBezTo>
                    <a:pt x="3162" y="400"/>
                    <a:pt x="3192" y="400"/>
                    <a:pt x="3223" y="400"/>
                  </a:cubicBezTo>
                  <a:lnTo>
                    <a:pt x="3223" y="491"/>
                  </a:lnTo>
                  <a:cubicBezTo>
                    <a:pt x="3205" y="560"/>
                    <a:pt x="3208" y="599"/>
                    <a:pt x="3218" y="599"/>
                  </a:cubicBezTo>
                  <a:cubicBezTo>
                    <a:pt x="3226" y="599"/>
                    <a:pt x="3240" y="575"/>
                    <a:pt x="3253" y="522"/>
                  </a:cubicBezTo>
                  <a:lnTo>
                    <a:pt x="3253" y="552"/>
                  </a:lnTo>
                  <a:cubicBezTo>
                    <a:pt x="3253" y="582"/>
                    <a:pt x="3253" y="598"/>
                    <a:pt x="3257" y="598"/>
                  </a:cubicBezTo>
                  <a:cubicBezTo>
                    <a:pt x="3261" y="598"/>
                    <a:pt x="3268" y="582"/>
                    <a:pt x="3283" y="552"/>
                  </a:cubicBezTo>
                  <a:cubicBezTo>
                    <a:pt x="3314" y="552"/>
                    <a:pt x="3314" y="491"/>
                    <a:pt x="3314" y="461"/>
                  </a:cubicBezTo>
                  <a:cubicBezTo>
                    <a:pt x="3314" y="400"/>
                    <a:pt x="3344" y="400"/>
                    <a:pt x="3344" y="400"/>
                  </a:cubicBezTo>
                  <a:cubicBezTo>
                    <a:pt x="3344" y="400"/>
                    <a:pt x="3344" y="400"/>
                    <a:pt x="3344" y="461"/>
                  </a:cubicBezTo>
                  <a:cubicBezTo>
                    <a:pt x="3344" y="491"/>
                    <a:pt x="3352" y="507"/>
                    <a:pt x="3363" y="507"/>
                  </a:cubicBezTo>
                  <a:cubicBezTo>
                    <a:pt x="3375" y="507"/>
                    <a:pt x="3390" y="491"/>
                    <a:pt x="3405" y="461"/>
                  </a:cubicBezTo>
                  <a:lnTo>
                    <a:pt x="3405" y="491"/>
                  </a:lnTo>
                  <a:cubicBezTo>
                    <a:pt x="3405" y="513"/>
                    <a:pt x="3420" y="534"/>
                    <a:pt x="3451" y="534"/>
                  </a:cubicBezTo>
                  <a:cubicBezTo>
                    <a:pt x="3463" y="534"/>
                    <a:pt x="3478" y="531"/>
                    <a:pt x="3496" y="522"/>
                  </a:cubicBezTo>
                  <a:cubicBezTo>
                    <a:pt x="3557" y="522"/>
                    <a:pt x="3618" y="522"/>
                    <a:pt x="3618" y="582"/>
                  </a:cubicBezTo>
                  <a:cubicBezTo>
                    <a:pt x="3618" y="587"/>
                    <a:pt x="3619" y="589"/>
                    <a:pt x="3621" y="589"/>
                  </a:cubicBezTo>
                  <a:cubicBezTo>
                    <a:pt x="3634" y="589"/>
                    <a:pt x="3683" y="513"/>
                    <a:pt x="3709" y="461"/>
                  </a:cubicBezTo>
                  <a:cubicBezTo>
                    <a:pt x="3709" y="491"/>
                    <a:pt x="3739" y="491"/>
                    <a:pt x="3770" y="491"/>
                  </a:cubicBezTo>
                  <a:cubicBezTo>
                    <a:pt x="3830" y="491"/>
                    <a:pt x="3830" y="491"/>
                    <a:pt x="3830" y="552"/>
                  </a:cubicBezTo>
                  <a:cubicBezTo>
                    <a:pt x="3843" y="514"/>
                    <a:pt x="3856" y="497"/>
                    <a:pt x="3866" y="497"/>
                  </a:cubicBezTo>
                  <a:cubicBezTo>
                    <a:pt x="3881" y="497"/>
                    <a:pt x="3891" y="530"/>
                    <a:pt x="3891" y="582"/>
                  </a:cubicBezTo>
                  <a:cubicBezTo>
                    <a:pt x="3891" y="613"/>
                    <a:pt x="3922" y="613"/>
                    <a:pt x="3952" y="613"/>
                  </a:cubicBezTo>
                  <a:cubicBezTo>
                    <a:pt x="3952" y="613"/>
                    <a:pt x="3952" y="613"/>
                    <a:pt x="3982" y="582"/>
                  </a:cubicBezTo>
                  <a:lnTo>
                    <a:pt x="4043" y="582"/>
                  </a:lnTo>
                  <a:cubicBezTo>
                    <a:pt x="4074" y="582"/>
                    <a:pt x="4074" y="582"/>
                    <a:pt x="4104" y="522"/>
                  </a:cubicBezTo>
                  <a:cubicBezTo>
                    <a:pt x="4104" y="464"/>
                    <a:pt x="4116" y="443"/>
                    <a:pt x="4133" y="443"/>
                  </a:cubicBezTo>
                  <a:cubicBezTo>
                    <a:pt x="4143" y="443"/>
                    <a:pt x="4154" y="450"/>
                    <a:pt x="4165" y="461"/>
                  </a:cubicBezTo>
                  <a:cubicBezTo>
                    <a:pt x="4195" y="461"/>
                    <a:pt x="4226" y="461"/>
                    <a:pt x="4195" y="491"/>
                  </a:cubicBezTo>
                  <a:cubicBezTo>
                    <a:pt x="4195" y="491"/>
                    <a:pt x="4195" y="522"/>
                    <a:pt x="4226" y="552"/>
                  </a:cubicBezTo>
                  <a:cubicBezTo>
                    <a:pt x="4256" y="552"/>
                    <a:pt x="4256" y="552"/>
                    <a:pt x="4256" y="582"/>
                  </a:cubicBezTo>
                  <a:cubicBezTo>
                    <a:pt x="4256" y="582"/>
                    <a:pt x="4256" y="613"/>
                    <a:pt x="4286" y="643"/>
                  </a:cubicBezTo>
                  <a:cubicBezTo>
                    <a:pt x="4317" y="674"/>
                    <a:pt x="4347" y="674"/>
                    <a:pt x="4317" y="704"/>
                  </a:cubicBezTo>
                  <a:cubicBezTo>
                    <a:pt x="4317" y="704"/>
                    <a:pt x="4317" y="704"/>
                    <a:pt x="4347" y="674"/>
                  </a:cubicBezTo>
                  <a:cubicBezTo>
                    <a:pt x="4362" y="658"/>
                    <a:pt x="4378" y="643"/>
                    <a:pt x="4393" y="643"/>
                  </a:cubicBezTo>
                  <a:cubicBezTo>
                    <a:pt x="4408" y="643"/>
                    <a:pt x="4423" y="658"/>
                    <a:pt x="4438" y="704"/>
                  </a:cubicBezTo>
                  <a:cubicBezTo>
                    <a:pt x="4460" y="726"/>
                    <a:pt x="4481" y="747"/>
                    <a:pt x="4503" y="747"/>
                  </a:cubicBezTo>
                  <a:cubicBezTo>
                    <a:pt x="4512" y="747"/>
                    <a:pt x="4521" y="743"/>
                    <a:pt x="4530" y="734"/>
                  </a:cubicBezTo>
                  <a:lnTo>
                    <a:pt x="4530" y="734"/>
                  </a:lnTo>
                  <a:cubicBezTo>
                    <a:pt x="4530" y="765"/>
                    <a:pt x="4530" y="765"/>
                    <a:pt x="4499" y="765"/>
                  </a:cubicBezTo>
                  <a:cubicBezTo>
                    <a:pt x="4477" y="809"/>
                    <a:pt x="4471" y="838"/>
                    <a:pt x="4505" y="838"/>
                  </a:cubicBezTo>
                  <a:cubicBezTo>
                    <a:pt x="4518" y="838"/>
                    <a:pt x="4536" y="834"/>
                    <a:pt x="4560" y="826"/>
                  </a:cubicBezTo>
                  <a:cubicBezTo>
                    <a:pt x="4569" y="817"/>
                    <a:pt x="4575" y="813"/>
                    <a:pt x="4579" y="813"/>
                  </a:cubicBezTo>
                  <a:cubicBezTo>
                    <a:pt x="4588" y="813"/>
                    <a:pt x="4581" y="835"/>
                    <a:pt x="4560" y="856"/>
                  </a:cubicBezTo>
                  <a:cubicBezTo>
                    <a:pt x="4560" y="856"/>
                    <a:pt x="4590" y="886"/>
                    <a:pt x="4621" y="886"/>
                  </a:cubicBezTo>
                  <a:cubicBezTo>
                    <a:pt x="4630" y="878"/>
                    <a:pt x="4636" y="874"/>
                    <a:pt x="4640" y="874"/>
                  </a:cubicBezTo>
                  <a:cubicBezTo>
                    <a:pt x="4651" y="874"/>
                    <a:pt x="4651" y="895"/>
                    <a:pt x="4651" y="917"/>
                  </a:cubicBezTo>
                  <a:cubicBezTo>
                    <a:pt x="4621" y="947"/>
                    <a:pt x="4621" y="947"/>
                    <a:pt x="4621" y="978"/>
                  </a:cubicBezTo>
                  <a:cubicBezTo>
                    <a:pt x="4682" y="978"/>
                    <a:pt x="4712" y="1190"/>
                    <a:pt x="4651" y="1221"/>
                  </a:cubicBezTo>
                  <a:cubicBezTo>
                    <a:pt x="4712" y="1221"/>
                    <a:pt x="4712" y="1221"/>
                    <a:pt x="4712" y="1251"/>
                  </a:cubicBezTo>
                  <a:cubicBezTo>
                    <a:pt x="4621" y="1251"/>
                    <a:pt x="4651" y="1282"/>
                    <a:pt x="4742" y="1282"/>
                  </a:cubicBezTo>
                  <a:lnTo>
                    <a:pt x="4742" y="1251"/>
                  </a:lnTo>
                  <a:cubicBezTo>
                    <a:pt x="4791" y="1251"/>
                    <a:pt x="4801" y="1290"/>
                    <a:pt x="4740" y="1290"/>
                  </a:cubicBezTo>
                  <a:cubicBezTo>
                    <a:pt x="4725" y="1290"/>
                    <a:pt x="4706" y="1288"/>
                    <a:pt x="4682" y="1282"/>
                  </a:cubicBezTo>
                  <a:cubicBezTo>
                    <a:pt x="4621" y="1312"/>
                    <a:pt x="4621" y="1312"/>
                    <a:pt x="4682" y="1342"/>
                  </a:cubicBezTo>
                  <a:cubicBezTo>
                    <a:pt x="4773" y="1342"/>
                    <a:pt x="4773" y="1373"/>
                    <a:pt x="4682" y="1373"/>
                  </a:cubicBezTo>
                  <a:cubicBezTo>
                    <a:pt x="4621" y="1373"/>
                    <a:pt x="4621" y="1373"/>
                    <a:pt x="4682" y="1403"/>
                  </a:cubicBezTo>
                  <a:cubicBezTo>
                    <a:pt x="4864" y="1434"/>
                    <a:pt x="4894" y="1464"/>
                    <a:pt x="4742" y="1464"/>
                  </a:cubicBezTo>
                  <a:cubicBezTo>
                    <a:pt x="4651" y="1464"/>
                    <a:pt x="4621" y="1494"/>
                    <a:pt x="4621" y="1525"/>
                  </a:cubicBezTo>
                  <a:lnTo>
                    <a:pt x="4682" y="1525"/>
                  </a:lnTo>
                  <a:cubicBezTo>
                    <a:pt x="4773" y="1525"/>
                    <a:pt x="4773" y="1525"/>
                    <a:pt x="4682" y="1555"/>
                  </a:cubicBezTo>
                  <a:cubicBezTo>
                    <a:pt x="4590" y="1616"/>
                    <a:pt x="4590" y="1646"/>
                    <a:pt x="4651" y="1707"/>
                  </a:cubicBezTo>
                  <a:cubicBezTo>
                    <a:pt x="4718" y="1752"/>
                    <a:pt x="4736" y="1780"/>
                    <a:pt x="4705" y="1780"/>
                  </a:cubicBezTo>
                  <a:cubicBezTo>
                    <a:pt x="4693" y="1780"/>
                    <a:pt x="4676" y="1776"/>
                    <a:pt x="4651" y="1768"/>
                  </a:cubicBezTo>
                  <a:cubicBezTo>
                    <a:pt x="4621" y="1753"/>
                    <a:pt x="4606" y="1745"/>
                    <a:pt x="4602" y="1745"/>
                  </a:cubicBezTo>
                  <a:cubicBezTo>
                    <a:pt x="4598" y="1745"/>
                    <a:pt x="4606" y="1753"/>
                    <a:pt x="4621" y="1768"/>
                  </a:cubicBezTo>
                  <a:lnTo>
                    <a:pt x="4621" y="1859"/>
                  </a:lnTo>
                  <a:cubicBezTo>
                    <a:pt x="4621" y="1859"/>
                    <a:pt x="4651" y="1890"/>
                    <a:pt x="4682" y="1890"/>
                  </a:cubicBezTo>
                  <a:cubicBezTo>
                    <a:pt x="4621" y="1890"/>
                    <a:pt x="4560" y="1920"/>
                    <a:pt x="4651" y="1950"/>
                  </a:cubicBezTo>
                  <a:lnTo>
                    <a:pt x="4651" y="2011"/>
                  </a:lnTo>
                  <a:cubicBezTo>
                    <a:pt x="4651" y="2011"/>
                    <a:pt x="4651" y="2011"/>
                    <a:pt x="4682" y="2041"/>
                  </a:cubicBezTo>
                  <a:cubicBezTo>
                    <a:pt x="4712" y="2041"/>
                    <a:pt x="4682" y="2072"/>
                    <a:pt x="4651" y="2072"/>
                  </a:cubicBezTo>
                  <a:cubicBezTo>
                    <a:pt x="4621" y="2102"/>
                    <a:pt x="4560" y="2102"/>
                    <a:pt x="4621" y="2102"/>
                  </a:cubicBezTo>
                  <a:cubicBezTo>
                    <a:pt x="4651" y="2102"/>
                    <a:pt x="4682" y="2133"/>
                    <a:pt x="4712" y="2163"/>
                  </a:cubicBezTo>
                  <a:cubicBezTo>
                    <a:pt x="4773" y="2193"/>
                    <a:pt x="4712" y="2193"/>
                    <a:pt x="4682" y="2193"/>
                  </a:cubicBezTo>
                  <a:cubicBezTo>
                    <a:pt x="4651" y="2193"/>
                    <a:pt x="4651" y="2193"/>
                    <a:pt x="4621" y="2224"/>
                  </a:cubicBezTo>
                  <a:cubicBezTo>
                    <a:pt x="4621" y="2224"/>
                    <a:pt x="4621" y="2254"/>
                    <a:pt x="4651" y="2254"/>
                  </a:cubicBezTo>
                  <a:cubicBezTo>
                    <a:pt x="4682" y="2254"/>
                    <a:pt x="4682" y="2345"/>
                    <a:pt x="4651" y="2376"/>
                  </a:cubicBezTo>
                  <a:lnTo>
                    <a:pt x="4651" y="2406"/>
                  </a:lnTo>
                  <a:cubicBezTo>
                    <a:pt x="4651" y="2437"/>
                    <a:pt x="4682" y="2437"/>
                    <a:pt x="4682" y="2467"/>
                  </a:cubicBezTo>
                  <a:cubicBezTo>
                    <a:pt x="4682" y="2467"/>
                    <a:pt x="4682" y="2467"/>
                    <a:pt x="4712" y="2497"/>
                  </a:cubicBezTo>
                  <a:cubicBezTo>
                    <a:pt x="4712" y="2497"/>
                    <a:pt x="4712" y="2528"/>
                    <a:pt x="4682" y="2528"/>
                  </a:cubicBezTo>
                  <a:cubicBezTo>
                    <a:pt x="4773" y="2558"/>
                    <a:pt x="4773" y="2558"/>
                    <a:pt x="4682" y="2558"/>
                  </a:cubicBezTo>
                  <a:cubicBezTo>
                    <a:pt x="4590" y="2558"/>
                    <a:pt x="4590" y="2558"/>
                    <a:pt x="4682" y="2589"/>
                  </a:cubicBezTo>
                  <a:cubicBezTo>
                    <a:pt x="4712" y="2589"/>
                    <a:pt x="4712" y="2589"/>
                    <a:pt x="4682" y="2619"/>
                  </a:cubicBezTo>
                  <a:cubicBezTo>
                    <a:pt x="4773" y="2649"/>
                    <a:pt x="4803" y="2710"/>
                    <a:pt x="4712" y="2710"/>
                  </a:cubicBezTo>
                  <a:cubicBezTo>
                    <a:pt x="4712" y="2710"/>
                    <a:pt x="4712" y="2710"/>
                    <a:pt x="4742" y="2741"/>
                  </a:cubicBezTo>
                  <a:cubicBezTo>
                    <a:pt x="4682" y="2771"/>
                    <a:pt x="4682" y="2771"/>
                    <a:pt x="4742" y="2801"/>
                  </a:cubicBezTo>
                  <a:cubicBezTo>
                    <a:pt x="4742" y="2801"/>
                    <a:pt x="4803" y="2801"/>
                    <a:pt x="4742" y="2832"/>
                  </a:cubicBezTo>
                  <a:cubicBezTo>
                    <a:pt x="4712" y="2862"/>
                    <a:pt x="4682" y="2953"/>
                    <a:pt x="4742" y="2953"/>
                  </a:cubicBezTo>
                  <a:lnTo>
                    <a:pt x="4742" y="2984"/>
                  </a:lnTo>
                  <a:cubicBezTo>
                    <a:pt x="4712" y="3014"/>
                    <a:pt x="4712" y="3045"/>
                    <a:pt x="4742" y="3045"/>
                  </a:cubicBezTo>
                  <a:lnTo>
                    <a:pt x="4803" y="3075"/>
                  </a:lnTo>
                  <a:cubicBezTo>
                    <a:pt x="4742" y="3075"/>
                    <a:pt x="4712" y="3075"/>
                    <a:pt x="4712" y="3105"/>
                  </a:cubicBezTo>
                  <a:lnTo>
                    <a:pt x="4742" y="3105"/>
                  </a:lnTo>
                  <a:cubicBezTo>
                    <a:pt x="4773" y="3105"/>
                    <a:pt x="4773" y="3105"/>
                    <a:pt x="4773" y="3136"/>
                  </a:cubicBezTo>
                  <a:cubicBezTo>
                    <a:pt x="4773" y="3136"/>
                    <a:pt x="4742" y="3166"/>
                    <a:pt x="4712" y="3166"/>
                  </a:cubicBezTo>
                  <a:cubicBezTo>
                    <a:pt x="4773" y="3166"/>
                    <a:pt x="4773" y="3197"/>
                    <a:pt x="4742" y="3197"/>
                  </a:cubicBezTo>
                  <a:cubicBezTo>
                    <a:pt x="4712" y="3197"/>
                    <a:pt x="4712" y="3227"/>
                    <a:pt x="4712" y="3257"/>
                  </a:cubicBezTo>
                  <a:lnTo>
                    <a:pt x="4712" y="3288"/>
                  </a:lnTo>
                  <a:cubicBezTo>
                    <a:pt x="4712" y="3318"/>
                    <a:pt x="4712" y="3318"/>
                    <a:pt x="4742" y="3318"/>
                  </a:cubicBezTo>
                  <a:lnTo>
                    <a:pt x="4834" y="3318"/>
                  </a:lnTo>
                  <a:cubicBezTo>
                    <a:pt x="4854" y="3318"/>
                    <a:pt x="4847" y="3332"/>
                    <a:pt x="4840" y="3332"/>
                  </a:cubicBezTo>
                  <a:cubicBezTo>
                    <a:pt x="4837" y="3332"/>
                    <a:pt x="4834" y="3328"/>
                    <a:pt x="4834" y="3318"/>
                  </a:cubicBezTo>
                  <a:cubicBezTo>
                    <a:pt x="4773" y="3318"/>
                    <a:pt x="4742" y="3318"/>
                    <a:pt x="4742" y="3348"/>
                  </a:cubicBezTo>
                  <a:lnTo>
                    <a:pt x="4712" y="3348"/>
                  </a:lnTo>
                  <a:cubicBezTo>
                    <a:pt x="4621" y="3348"/>
                    <a:pt x="4651" y="3409"/>
                    <a:pt x="4712" y="3409"/>
                  </a:cubicBezTo>
                  <a:cubicBezTo>
                    <a:pt x="4773" y="3470"/>
                    <a:pt x="4773" y="3470"/>
                    <a:pt x="4712" y="3470"/>
                  </a:cubicBezTo>
                  <a:cubicBezTo>
                    <a:pt x="4621" y="3470"/>
                    <a:pt x="4712" y="3500"/>
                    <a:pt x="4834" y="3531"/>
                  </a:cubicBezTo>
                  <a:cubicBezTo>
                    <a:pt x="4651" y="3561"/>
                    <a:pt x="4651" y="3561"/>
                    <a:pt x="4742" y="3592"/>
                  </a:cubicBezTo>
                  <a:cubicBezTo>
                    <a:pt x="4773" y="3622"/>
                    <a:pt x="4773" y="3622"/>
                    <a:pt x="4742" y="3622"/>
                  </a:cubicBezTo>
                  <a:cubicBezTo>
                    <a:pt x="4712" y="3622"/>
                    <a:pt x="4712" y="3652"/>
                    <a:pt x="4712" y="3713"/>
                  </a:cubicBezTo>
                  <a:cubicBezTo>
                    <a:pt x="4682" y="3744"/>
                    <a:pt x="4712" y="3774"/>
                    <a:pt x="4742" y="3774"/>
                  </a:cubicBezTo>
                  <a:lnTo>
                    <a:pt x="4742" y="3804"/>
                  </a:lnTo>
                  <a:cubicBezTo>
                    <a:pt x="4678" y="3826"/>
                    <a:pt x="4674" y="3847"/>
                    <a:pt x="4710" y="3847"/>
                  </a:cubicBezTo>
                  <a:cubicBezTo>
                    <a:pt x="4725" y="3847"/>
                    <a:pt x="4746" y="3844"/>
                    <a:pt x="4773" y="3835"/>
                  </a:cubicBezTo>
                  <a:lnTo>
                    <a:pt x="4773" y="3865"/>
                  </a:lnTo>
                  <a:lnTo>
                    <a:pt x="4742" y="3865"/>
                  </a:lnTo>
                  <a:cubicBezTo>
                    <a:pt x="4712" y="3865"/>
                    <a:pt x="4712" y="3896"/>
                    <a:pt x="4682" y="4048"/>
                  </a:cubicBezTo>
                  <a:cubicBezTo>
                    <a:pt x="4682" y="4200"/>
                    <a:pt x="4682" y="4230"/>
                    <a:pt x="4742" y="4230"/>
                  </a:cubicBezTo>
                  <a:cubicBezTo>
                    <a:pt x="4803" y="4291"/>
                    <a:pt x="4803" y="4291"/>
                    <a:pt x="4742" y="4291"/>
                  </a:cubicBezTo>
                  <a:cubicBezTo>
                    <a:pt x="4727" y="4276"/>
                    <a:pt x="4704" y="4268"/>
                    <a:pt x="4689" y="4268"/>
                  </a:cubicBezTo>
                  <a:cubicBezTo>
                    <a:pt x="4674" y="4268"/>
                    <a:pt x="4666" y="4276"/>
                    <a:pt x="4682" y="4291"/>
                  </a:cubicBezTo>
                  <a:cubicBezTo>
                    <a:pt x="4682" y="4291"/>
                    <a:pt x="4682" y="4321"/>
                    <a:pt x="4651" y="4321"/>
                  </a:cubicBezTo>
                  <a:cubicBezTo>
                    <a:pt x="4560" y="4321"/>
                    <a:pt x="4560" y="4352"/>
                    <a:pt x="4621" y="4382"/>
                  </a:cubicBezTo>
                  <a:cubicBezTo>
                    <a:pt x="4651" y="4397"/>
                    <a:pt x="4659" y="4405"/>
                    <a:pt x="4651" y="4405"/>
                  </a:cubicBezTo>
                  <a:cubicBezTo>
                    <a:pt x="4644" y="4405"/>
                    <a:pt x="4621" y="4397"/>
                    <a:pt x="4590" y="4382"/>
                  </a:cubicBezTo>
                  <a:cubicBezTo>
                    <a:pt x="4560" y="4382"/>
                    <a:pt x="4530" y="4382"/>
                    <a:pt x="4560" y="4412"/>
                  </a:cubicBezTo>
                  <a:cubicBezTo>
                    <a:pt x="4584" y="4437"/>
                    <a:pt x="4550" y="4520"/>
                    <a:pt x="4504" y="4520"/>
                  </a:cubicBezTo>
                  <a:cubicBezTo>
                    <a:pt x="4493" y="4520"/>
                    <a:pt x="4481" y="4515"/>
                    <a:pt x="4469" y="4504"/>
                  </a:cubicBezTo>
                  <a:cubicBezTo>
                    <a:pt x="4469" y="4534"/>
                    <a:pt x="4469" y="4564"/>
                    <a:pt x="4438" y="4595"/>
                  </a:cubicBezTo>
                  <a:cubicBezTo>
                    <a:pt x="4423" y="4610"/>
                    <a:pt x="4408" y="4618"/>
                    <a:pt x="4397" y="4618"/>
                  </a:cubicBezTo>
                  <a:cubicBezTo>
                    <a:pt x="4385" y="4618"/>
                    <a:pt x="4378" y="4610"/>
                    <a:pt x="4378" y="4595"/>
                  </a:cubicBezTo>
                  <a:cubicBezTo>
                    <a:pt x="4365" y="4569"/>
                    <a:pt x="4357" y="4560"/>
                    <a:pt x="4353" y="4560"/>
                  </a:cubicBezTo>
                  <a:cubicBezTo>
                    <a:pt x="4347" y="4560"/>
                    <a:pt x="4347" y="4577"/>
                    <a:pt x="4347" y="4595"/>
                  </a:cubicBezTo>
                  <a:cubicBezTo>
                    <a:pt x="4317" y="4595"/>
                    <a:pt x="4347" y="4686"/>
                    <a:pt x="4317" y="4686"/>
                  </a:cubicBezTo>
                  <a:cubicBezTo>
                    <a:pt x="4347" y="4716"/>
                    <a:pt x="4347" y="4777"/>
                    <a:pt x="4317" y="4777"/>
                  </a:cubicBezTo>
                  <a:lnTo>
                    <a:pt x="4317" y="4747"/>
                  </a:lnTo>
                  <a:cubicBezTo>
                    <a:pt x="4286" y="4716"/>
                    <a:pt x="4286" y="4686"/>
                    <a:pt x="4286" y="4686"/>
                  </a:cubicBezTo>
                  <a:cubicBezTo>
                    <a:pt x="4256" y="4686"/>
                    <a:pt x="4256" y="4686"/>
                    <a:pt x="4256" y="4716"/>
                  </a:cubicBezTo>
                  <a:cubicBezTo>
                    <a:pt x="4226" y="4686"/>
                    <a:pt x="4195" y="4686"/>
                    <a:pt x="4165" y="4686"/>
                  </a:cubicBezTo>
                  <a:cubicBezTo>
                    <a:pt x="4134" y="4716"/>
                    <a:pt x="4104" y="4716"/>
                    <a:pt x="4104" y="4747"/>
                  </a:cubicBezTo>
                  <a:cubicBezTo>
                    <a:pt x="4089" y="4716"/>
                    <a:pt x="4058" y="4701"/>
                    <a:pt x="4028" y="4701"/>
                  </a:cubicBezTo>
                  <a:cubicBezTo>
                    <a:pt x="3998" y="4701"/>
                    <a:pt x="3967" y="4716"/>
                    <a:pt x="3952" y="4747"/>
                  </a:cubicBezTo>
                  <a:cubicBezTo>
                    <a:pt x="3952" y="4762"/>
                    <a:pt x="3944" y="4769"/>
                    <a:pt x="3937" y="4769"/>
                  </a:cubicBezTo>
                  <a:cubicBezTo>
                    <a:pt x="3929" y="4769"/>
                    <a:pt x="3922" y="4762"/>
                    <a:pt x="3922" y="4747"/>
                  </a:cubicBezTo>
                  <a:cubicBezTo>
                    <a:pt x="3906" y="4731"/>
                    <a:pt x="3899" y="4724"/>
                    <a:pt x="3895" y="4724"/>
                  </a:cubicBezTo>
                  <a:cubicBezTo>
                    <a:pt x="3891" y="4724"/>
                    <a:pt x="3891" y="4731"/>
                    <a:pt x="3891" y="4747"/>
                  </a:cubicBezTo>
                  <a:cubicBezTo>
                    <a:pt x="3882" y="4756"/>
                    <a:pt x="3876" y="4759"/>
                    <a:pt x="3871" y="4759"/>
                  </a:cubicBezTo>
                  <a:cubicBezTo>
                    <a:pt x="3858" y="4759"/>
                    <a:pt x="3852" y="4738"/>
                    <a:pt x="3830" y="4716"/>
                  </a:cubicBezTo>
                  <a:cubicBezTo>
                    <a:pt x="3830" y="4658"/>
                    <a:pt x="3818" y="4637"/>
                    <a:pt x="3802" y="4637"/>
                  </a:cubicBezTo>
                  <a:cubicBezTo>
                    <a:pt x="3792" y="4637"/>
                    <a:pt x="3781" y="4644"/>
                    <a:pt x="3770" y="4656"/>
                  </a:cubicBezTo>
                  <a:cubicBezTo>
                    <a:pt x="3739" y="4716"/>
                    <a:pt x="3709" y="4716"/>
                    <a:pt x="3709" y="4716"/>
                  </a:cubicBezTo>
                  <a:cubicBezTo>
                    <a:pt x="3678" y="4747"/>
                    <a:pt x="3648" y="4747"/>
                    <a:pt x="3678" y="4777"/>
                  </a:cubicBezTo>
                  <a:cubicBezTo>
                    <a:pt x="3678" y="4802"/>
                    <a:pt x="3659" y="4846"/>
                    <a:pt x="3651" y="4862"/>
                  </a:cubicBezTo>
                  <a:lnTo>
                    <a:pt x="3651" y="4862"/>
                  </a:lnTo>
                  <a:cubicBezTo>
                    <a:pt x="3676" y="4807"/>
                    <a:pt x="3648" y="4806"/>
                    <a:pt x="3648" y="4777"/>
                  </a:cubicBezTo>
                  <a:cubicBezTo>
                    <a:pt x="3618" y="4747"/>
                    <a:pt x="3587" y="4747"/>
                    <a:pt x="3557" y="4747"/>
                  </a:cubicBezTo>
                  <a:lnTo>
                    <a:pt x="3496" y="4747"/>
                  </a:lnTo>
                  <a:cubicBezTo>
                    <a:pt x="3481" y="4716"/>
                    <a:pt x="3466" y="4701"/>
                    <a:pt x="3454" y="4701"/>
                  </a:cubicBezTo>
                  <a:cubicBezTo>
                    <a:pt x="3443" y="4701"/>
                    <a:pt x="3435" y="4716"/>
                    <a:pt x="3435" y="4747"/>
                  </a:cubicBezTo>
                  <a:lnTo>
                    <a:pt x="3435" y="4777"/>
                  </a:lnTo>
                  <a:cubicBezTo>
                    <a:pt x="3435" y="4731"/>
                    <a:pt x="3390" y="4709"/>
                    <a:pt x="3340" y="4709"/>
                  </a:cubicBezTo>
                  <a:cubicBezTo>
                    <a:pt x="3291" y="4709"/>
                    <a:pt x="3238" y="4731"/>
                    <a:pt x="3223" y="4777"/>
                  </a:cubicBezTo>
                  <a:lnTo>
                    <a:pt x="3223" y="4747"/>
                  </a:lnTo>
                  <a:cubicBezTo>
                    <a:pt x="3223" y="4686"/>
                    <a:pt x="3192" y="4686"/>
                    <a:pt x="3162" y="4686"/>
                  </a:cubicBezTo>
                  <a:cubicBezTo>
                    <a:pt x="3162" y="4686"/>
                    <a:pt x="3101" y="4716"/>
                    <a:pt x="3040" y="4716"/>
                  </a:cubicBezTo>
                  <a:cubicBezTo>
                    <a:pt x="2979" y="4716"/>
                    <a:pt x="2919" y="4716"/>
                    <a:pt x="2919" y="4777"/>
                  </a:cubicBezTo>
                  <a:cubicBezTo>
                    <a:pt x="2919" y="4777"/>
                    <a:pt x="2919" y="4777"/>
                    <a:pt x="2919" y="4716"/>
                  </a:cubicBezTo>
                  <a:cubicBezTo>
                    <a:pt x="2919" y="4686"/>
                    <a:pt x="2919" y="4686"/>
                    <a:pt x="2888" y="4686"/>
                  </a:cubicBezTo>
                  <a:cubicBezTo>
                    <a:pt x="2888" y="4686"/>
                    <a:pt x="2888" y="4716"/>
                    <a:pt x="2888" y="4777"/>
                  </a:cubicBezTo>
                  <a:cubicBezTo>
                    <a:pt x="2888" y="4792"/>
                    <a:pt x="2881" y="4800"/>
                    <a:pt x="2869" y="4800"/>
                  </a:cubicBezTo>
                  <a:cubicBezTo>
                    <a:pt x="2858" y="4800"/>
                    <a:pt x="2843" y="4792"/>
                    <a:pt x="2827" y="4777"/>
                  </a:cubicBezTo>
                  <a:cubicBezTo>
                    <a:pt x="2810" y="4760"/>
                    <a:pt x="2782" y="4742"/>
                    <a:pt x="2756" y="4742"/>
                  </a:cubicBezTo>
                  <a:cubicBezTo>
                    <a:pt x="2737" y="4742"/>
                    <a:pt x="2719" y="4751"/>
                    <a:pt x="2706" y="4777"/>
                  </a:cubicBezTo>
                  <a:cubicBezTo>
                    <a:pt x="2675" y="4777"/>
                    <a:pt x="2645" y="4777"/>
                    <a:pt x="2645" y="4716"/>
                  </a:cubicBezTo>
                  <a:cubicBezTo>
                    <a:pt x="2645" y="4699"/>
                    <a:pt x="2635" y="4681"/>
                    <a:pt x="2620" y="4681"/>
                  </a:cubicBezTo>
                  <a:cubicBezTo>
                    <a:pt x="2610" y="4681"/>
                    <a:pt x="2597" y="4691"/>
                    <a:pt x="2584" y="4716"/>
                  </a:cubicBezTo>
                  <a:cubicBezTo>
                    <a:pt x="2554" y="4716"/>
                    <a:pt x="2554" y="4716"/>
                    <a:pt x="2554" y="4686"/>
                  </a:cubicBezTo>
                  <a:cubicBezTo>
                    <a:pt x="2554" y="4667"/>
                    <a:pt x="2554" y="4638"/>
                    <a:pt x="2547" y="4638"/>
                  </a:cubicBezTo>
                  <a:cubicBezTo>
                    <a:pt x="2543" y="4638"/>
                    <a:pt x="2535" y="4650"/>
                    <a:pt x="2523" y="4686"/>
                  </a:cubicBezTo>
                  <a:cubicBezTo>
                    <a:pt x="2508" y="4701"/>
                    <a:pt x="2485" y="4709"/>
                    <a:pt x="2463" y="4709"/>
                  </a:cubicBezTo>
                  <a:cubicBezTo>
                    <a:pt x="2440" y="4709"/>
                    <a:pt x="2417" y="4701"/>
                    <a:pt x="2402" y="4686"/>
                  </a:cubicBezTo>
                  <a:cubicBezTo>
                    <a:pt x="2402" y="4686"/>
                    <a:pt x="2394" y="4678"/>
                    <a:pt x="2387" y="4678"/>
                  </a:cubicBezTo>
                  <a:cubicBezTo>
                    <a:pt x="2379" y="4678"/>
                    <a:pt x="2371" y="4686"/>
                    <a:pt x="2371" y="4716"/>
                  </a:cubicBezTo>
                  <a:lnTo>
                    <a:pt x="2371" y="4747"/>
                  </a:lnTo>
                  <a:cubicBezTo>
                    <a:pt x="2371" y="4701"/>
                    <a:pt x="2371" y="4678"/>
                    <a:pt x="2368" y="4678"/>
                  </a:cubicBezTo>
                  <a:cubicBezTo>
                    <a:pt x="2364" y="4678"/>
                    <a:pt x="2356" y="4701"/>
                    <a:pt x="2341" y="4747"/>
                  </a:cubicBezTo>
                  <a:cubicBezTo>
                    <a:pt x="2341" y="4762"/>
                    <a:pt x="2333" y="4769"/>
                    <a:pt x="2326" y="4769"/>
                  </a:cubicBezTo>
                  <a:cubicBezTo>
                    <a:pt x="2318" y="4769"/>
                    <a:pt x="2311" y="4762"/>
                    <a:pt x="2311" y="4747"/>
                  </a:cubicBezTo>
                  <a:cubicBezTo>
                    <a:pt x="2311" y="4686"/>
                    <a:pt x="2280" y="4686"/>
                    <a:pt x="2280" y="4686"/>
                  </a:cubicBezTo>
                  <a:cubicBezTo>
                    <a:pt x="2280" y="4686"/>
                    <a:pt x="2240" y="4699"/>
                    <a:pt x="2186" y="4699"/>
                  </a:cubicBezTo>
                  <a:cubicBezTo>
                    <a:pt x="2159" y="4699"/>
                    <a:pt x="2128" y="4696"/>
                    <a:pt x="2098" y="4686"/>
                  </a:cubicBezTo>
                  <a:cubicBezTo>
                    <a:pt x="2012" y="4664"/>
                    <a:pt x="1956" y="4643"/>
                    <a:pt x="1931" y="4643"/>
                  </a:cubicBezTo>
                  <a:cubicBezTo>
                    <a:pt x="1921" y="4643"/>
                    <a:pt x="1916" y="4647"/>
                    <a:pt x="1916" y="4656"/>
                  </a:cubicBezTo>
                  <a:cubicBezTo>
                    <a:pt x="1900" y="4671"/>
                    <a:pt x="1893" y="4678"/>
                    <a:pt x="1889" y="4678"/>
                  </a:cubicBezTo>
                  <a:cubicBezTo>
                    <a:pt x="1885" y="4678"/>
                    <a:pt x="1885" y="4671"/>
                    <a:pt x="1885" y="4656"/>
                  </a:cubicBezTo>
                  <a:cubicBezTo>
                    <a:pt x="1855" y="4625"/>
                    <a:pt x="1855" y="4595"/>
                    <a:pt x="1824" y="4595"/>
                  </a:cubicBezTo>
                  <a:cubicBezTo>
                    <a:pt x="1824" y="4595"/>
                    <a:pt x="1794" y="4595"/>
                    <a:pt x="1824" y="4564"/>
                  </a:cubicBezTo>
                  <a:lnTo>
                    <a:pt x="1824" y="4564"/>
                  </a:lnTo>
                  <a:cubicBezTo>
                    <a:pt x="1809" y="4580"/>
                    <a:pt x="1802" y="4587"/>
                    <a:pt x="1794" y="4587"/>
                  </a:cubicBezTo>
                  <a:cubicBezTo>
                    <a:pt x="1786" y="4587"/>
                    <a:pt x="1779" y="4580"/>
                    <a:pt x="1764" y="4564"/>
                  </a:cubicBezTo>
                  <a:cubicBezTo>
                    <a:pt x="1779" y="4549"/>
                    <a:pt x="1779" y="4542"/>
                    <a:pt x="1771" y="4542"/>
                  </a:cubicBezTo>
                  <a:cubicBezTo>
                    <a:pt x="1764" y="4542"/>
                    <a:pt x="1748" y="4549"/>
                    <a:pt x="1733" y="4564"/>
                  </a:cubicBezTo>
                  <a:cubicBezTo>
                    <a:pt x="1733" y="4540"/>
                    <a:pt x="1713" y="4495"/>
                    <a:pt x="1706" y="4495"/>
                  </a:cubicBezTo>
                  <a:cubicBezTo>
                    <a:pt x="1704" y="4495"/>
                    <a:pt x="1703" y="4498"/>
                    <a:pt x="1703" y="4504"/>
                  </a:cubicBezTo>
                  <a:cubicBezTo>
                    <a:pt x="1703" y="4534"/>
                    <a:pt x="1672" y="4534"/>
                    <a:pt x="1642" y="4564"/>
                  </a:cubicBezTo>
                  <a:cubicBezTo>
                    <a:pt x="1612" y="4534"/>
                    <a:pt x="1612" y="4534"/>
                    <a:pt x="1612" y="4504"/>
                  </a:cubicBezTo>
                  <a:cubicBezTo>
                    <a:pt x="1612" y="4482"/>
                    <a:pt x="1566" y="4461"/>
                    <a:pt x="1529" y="4461"/>
                  </a:cubicBezTo>
                  <a:cubicBezTo>
                    <a:pt x="1513" y="4461"/>
                    <a:pt x="1499" y="4464"/>
                    <a:pt x="1490" y="4473"/>
                  </a:cubicBezTo>
                  <a:cubicBezTo>
                    <a:pt x="1490" y="4443"/>
                    <a:pt x="1490" y="4412"/>
                    <a:pt x="1490" y="4412"/>
                  </a:cubicBezTo>
                  <a:cubicBezTo>
                    <a:pt x="1472" y="4421"/>
                    <a:pt x="1462" y="4425"/>
                    <a:pt x="1458" y="4425"/>
                  </a:cubicBezTo>
                  <a:cubicBezTo>
                    <a:pt x="1447" y="4425"/>
                    <a:pt x="1469" y="4403"/>
                    <a:pt x="1490" y="4382"/>
                  </a:cubicBezTo>
                  <a:cubicBezTo>
                    <a:pt x="1520" y="4352"/>
                    <a:pt x="1520" y="4352"/>
                    <a:pt x="1490" y="4321"/>
                  </a:cubicBezTo>
                  <a:cubicBezTo>
                    <a:pt x="1478" y="4327"/>
                    <a:pt x="1468" y="4329"/>
                    <a:pt x="1458" y="4329"/>
                  </a:cubicBezTo>
                  <a:cubicBezTo>
                    <a:pt x="1416" y="4329"/>
                    <a:pt x="1387" y="4285"/>
                    <a:pt x="1338" y="4260"/>
                  </a:cubicBezTo>
                  <a:cubicBezTo>
                    <a:pt x="1308" y="4245"/>
                    <a:pt x="1285" y="4238"/>
                    <a:pt x="1258" y="4238"/>
                  </a:cubicBezTo>
                  <a:cubicBezTo>
                    <a:pt x="1232" y="4238"/>
                    <a:pt x="1201" y="4245"/>
                    <a:pt x="1156" y="4260"/>
                  </a:cubicBezTo>
                  <a:cubicBezTo>
                    <a:pt x="1186" y="4230"/>
                    <a:pt x="1216" y="4169"/>
                    <a:pt x="1216" y="4169"/>
                  </a:cubicBezTo>
                  <a:cubicBezTo>
                    <a:pt x="1216" y="4160"/>
                    <a:pt x="1214" y="4157"/>
                    <a:pt x="1209" y="4157"/>
                  </a:cubicBezTo>
                  <a:cubicBezTo>
                    <a:pt x="1199" y="4157"/>
                    <a:pt x="1177" y="4178"/>
                    <a:pt x="1156" y="4200"/>
                  </a:cubicBezTo>
                  <a:cubicBezTo>
                    <a:pt x="1143" y="4212"/>
                    <a:pt x="1136" y="4220"/>
                    <a:pt x="1131" y="4220"/>
                  </a:cubicBezTo>
                  <a:cubicBezTo>
                    <a:pt x="1125" y="4220"/>
                    <a:pt x="1125" y="4205"/>
                    <a:pt x="1125" y="4169"/>
                  </a:cubicBezTo>
                  <a:cubicBezTo>
                    <a:pt x="1125" y="4134"/>
                    <a:pt x="1125" y="4119"/>
                    <a:pt x="1113" y="4119"/>
                  </a:cubicBezTo>
                  <a:cubicBezTo>
                    <a:pt x="1104" y="4119"/>
                    <a:pt x="1090" y="4126"/>
                    <a:pt x="1064" y="4139"/>
                  </a:cubicBezTo>
                  <a:cubicBezTo>
                    <a:pt x="1064" y="4108"/>
                    <a:pt x="1034" y="4108"/>
                    <a:pt x="1064" y="4048"/>
                  </a:cubicBezTo>
                  <a:lnTo>
                    <a:pt x="1064" y="4048"/>
                  </a:lnTo>
                  <a:cubicBezTo>
                    <a:pt x="1064" y="4048"/>
                    <a:pt x="1064" y="4048"/>
                    <a:pt x="1034" y="4078"/>
                  </a:cubicBezTo>
                  <a:cubicBezTo>
                    <a:pt x="1025" y="4087"/>
                    <a:pt x="1016" y="4091"/>
                    <a:pt x="1009" y="4091"/>
                  </a:cubicBezTo>
                  <a:cubicBezTo>
                    <a:pt x="991" y="4091"/>
                    <a:pt x="982" y="4069"/>
                    <a:pt x="1004" y="4048"/>
                  </a:cubicBezTo>
                  <a:cubicBezTo>
                    <a:pt x="1026" y="4003"/>
                    <a:pt x="1016" y="3975"/>
                    <a:pt x="997" y="3975"/>
                  </a:cubicBezTo>
                  <a:cubicBezTo>
                    <a:pt x="990" y="3975"/>
                    <a:pt x="981" y="3979"/>
                    <a:pt x="973" y="3987"/>
                  </a:cubicBezTo>
                  <a:cubicBezTo>
                    <a:pt x="943" y="3987"/>
                    <a:pt x="943" y="3987"/>
                    <a:pt x="943" y="3956"/>
                  </a:cubicBezTo>
                  <a:lnTo>
                    <a:pt x="882" y="3956"/>
                  </a:lnTo>
                  <a:cubicBezTo>
                    <a:pt x="852" y="3926"/>
                    <a:pt x="852" y="3926"/>
                    <a:pt x="852" y="3926"/>
                  </a:cubicBezTo>
                  <a:cubicBezTo>
                    <a:pt x="852" y="3911"/>
                    <a:pt x="859" y="3903"/>
                    <a:pt x="867" y="3903"/>
                  </a:cubicBezTo>
                  <a:cubicBezTo>
                    <a:pt x="874" y="3903"/>
                    <a:pt x="882" y="3911"/>
                    <a:pt x="882" y="3926"/>
                  </a:cubicBezTo>
                  <a:lnTo>
                    <a:pt x="912" y="3865"/>
                  </a:lnTo>
                  <a:cubicBezTo>
                    <a:pt x="912" y="3835"/>
                    <a:pt x="882" y="3835"/>
                    <a:pt x="852" y="3835"/>
                  </a:cubicBezTo>
                  <a:cubicBezTo>
                    <a:pt x="806" y="3850"/>
                    <a:pt x="783" y="3858"/>
                    <a:pt x="779" y="3858"/>
                  </a:cubicBezTo>
                  <a:cubicBezTo>
                    <a:pt x="776" y="3858"/>
                    <a:pt x="791" y="3850"/>
                    <a:pt x="821" y="3835"/>
                  </a:cubicBezTo>
                  <a:cubicBezTo>
                    <a:pt x="882" y="3804"/>
                    <a:pt x="882" y="3774"/>
                    <a:pt x="852" y="3774"/>
                  </a:cubicBezTo>
                  <a:cubicBezTo>
                    <a:pt x="825" y="3783"/>
                    <a:pt x="809" y="3787"/>
                    <a:pt x="800" y="3787"/>
                  </a:cubicBezTo>
                  <a:cubicBezTo>
                    <a:pt x="778" y="3787"/>
                    <a:pt x="800" y="3765"/>
                    <a:pt x="821" y="3744"/>
                  </a:cubicBezTo>
                  <a:cubicBezTo>
                    <a:pt x="912" y="3713"/>
                    <a:pt x="912" y="3713"/>
                    <a:pt x="791" y="3713"/>
                  </a:cubicBezTo>
                  <a:cubicBezTo>
                    <a:pt x="791" y="3683"/>
                    <a:pt x="730" y="3622"/>
                    <a:pt x="700" y="3592"/>
                  </a:cubicBezTo>
                  <a:cubicBezTo>
                    <a:pt x="669" y="3531"/>
                    <a:pt x="669" y="3500"/>
                    <a:pt x="669" y="3470"/>
                  </a:cubicBezTo>
                  <a:cubicBezTo>
                    <a:pt x="734" y="3449"/>
                    <a:pt x="753" y="3427"/>
                    <a:pt x="747" y="3427"/>
                  </a:cubicBezTo>
                  <a:cubicBezTo>
                    <a:pt x="745" y="3427"/>
                    <a:pt x="739" y="3431"/>
                    <a:pt x="730" y="3440"/>
                  </a:cubicBezTo>
                  <a:cubicBezTo>
                    <a:pt x="692" y="3452"/>
                    <a:pt x="670" y="3460"/>
                    <a:pt x="655" y="3460"/>
                  </a:cubicBezTo>
                  <a:cubicBezTo>
                    <a:pt x="634" y="3460"/>
                    <a:pt x="626" y="3445"/>
                    <a:pt x="609" y="3409"/>
                  </a:cubicBezTo>
                  <a:cubicBezTo>
                    <a:pt x="639" y="3348"/>
                    <a:pt x="609" y="3318"/>
                    <a:pt x="548" y="3318"/>
                  </a:cubicBezTo>
                  <a:cubicBezTo>
                    <a:pt x="548" y="3348"/>
                    <a:pt x="548" y="3348"/>
                    <a:pt x="548" y="3348"/>
                  </a:cubicBezTo>
                  <a:cubicBezTo>
                    <a:pt x="530" y="3357"/>
                    <a:pt x="517" y="3361"/>
                    <a:pt x="509" y="3361"/>
                  </a:cubicBezTo>
                  <a:cubicBezTo>
                    <a:pt x="490" y="3361"/>
                    <a:pt x="496" y="3340"/>
                    <a:pt x="517" y="3318"/>
                  </a:cubicBezTo>
                  <a:cubicBezTo>
                    <a:pt x="487" y="3288"/>
                    <a:pt x="548" y="3288"/>
                    <a:pt x="578" y="3288"/>
                  </a:cubicBezTo>
                  <a:cubicBezTo>
                    <a:pt x="609" y="3257"/>
                    <a:pt x="639" y="3227"/>
                    <a:pt x="639" y="3227"/>
                  </a:cubicBezTo>
                  <a:cubicBezTo>
                    <a:pt x="639" y="3212"/>
                    <a:pt x="639" y="3204"/>
                    <a:pt x="635" y="3204"/>
                  </a:cubicBezTo>
                  <a:cubicBezTo>
                    <a:pt x="631" y="3204"/>
                    <a:pt x="624" y="3212"/>
                    <a:pt x="609" y="3227"/>
                  </a:cubicBezTo>
                  <a:cubicBezTo>
                    <a:pt x="548" y="3227"/>
                    <a:pt x="548" y="3227"/>
                    <a:pt x="548" y="3197"/>
                  </a:cubicBezTo>
                  <a:cubicBezTo>
                    <a:pt x="548" y="3197"/>
                    <a:pt x="548" y="3166"/>
                    <a:pt x="517" y="3166"/>
                  </a:cubicBezTo>
                  <a:cubicBezTo>
                    <a:pt x="457" y="3166"/>
                    <a:pt x="457" y="3166"/>
                    <a:pt x="457" y="3136"/>
                  </a:cubicBezTo>
                  <a:cubicBezTo>
                    <a:pt x="487" y="3105"/>
                    <a:pt x="487" y="3075"/>
                    <a:pt x="487" y="3075"/>
                  </a:cubicBezTo>
                  <a:lnTo>
                    <a:pt x="517" y="3075"/>
                  </a:lnTo>
                  <a:cubicBezTo>
                    <a:pt x="578" y="3075"/>
                    <a:pt x="609" y="3045"/>
                    <a:pt x="609" y="3045"/>
                  </a:cubicBezTo>
                  <a:cubicBezTo>
                    <a:pt x="609" y="3014"/>
                    <a:pt x="548" y="3014"/>
                    <a:pt x="548" y="3014"/>
                  </a:cubicBezTo>
                  <a:cubicBezTo>
                    <a:pt x="548" y="3017"/>
                    <a:pt x="547" y="3019"/>
                    <a:pt x="547" y="3019"/>
                  </a:cubicBezTo>
                  <a:cubicBezTo>
                    <a:pt x="541" y="3019"/>
                    <a:pt x="514" y="2913"/>
                    <a:pt x="487" y="2832"/>
                  </a:cubicBezTo>
                  <a:cubicBezTo>
                    <a:pt x="487" y="2710"/>
                    <a:pt x="487" y="2589"/>
                    <a:pt x="487" y="2558"/>
                  </a:cubicBezTo>
                  <a:cubicBezTo>
                    <a:pt x="517" y="2528"/>
                    <a:pt x="548" y="2497"/>
                    <a:pt x="487" y="2497"/>
                  </a:cubicBezTo>
                  <a:cubicBezTo>
                    <a:pt x="457" y="2497"/>
                    <a:pt x="457" y="2406"/>
                    <a:pt x="487" y="2315"/>
                  </a:cubicBezTo>
                  <a:cubicBezTo>
                    <a:pt x="487" y="2193"/>
                    <a:pt x="517" y="2102"/>
                    <a:pt x="487" y="2102"/>
                  </a:cubicBezTo>
                  <a:cubicBezTo>
                    <a:pt x="487" y="2102"/>
                    <a:pt x="487" y="2072"/>
                    <a:pt x="487" y="2041"/>
                  </a:cubicBezTo>
                  <a:cubicBezTo>
                    <a:pt x="517" y="2011"/>
                    <a:pt x="487" y="1950"/>
                    <a:pt x="487" y="1950"/>
                  </a:cubicBezTo>
                  <a:cubicBezTo>
                    <a:pt x="465" y="1929"/>
                    <a:pt x="459" y="1907"/>
                    <a:pt x="468" y="1907"/>
                  </a:cubicBezTo>
                  <a:cubicBezTo>
                    <a:pt x="472" y="1907"/>
                    <a:pt x="478" y="1911"/>
                    <a:pt x="487" y="1920"/>
                  </a:cubicBezTo>
                  <a:cubicBezTo>
                    <a:pt x="517" y="1950"/>
                    <a:pt x="578" y="1950"/>
                    <a:pt x="578" y="1950"/>
                  </a:cubicBezTo>
                  <a:cubicBezTo>
                    <a:pt x="578" y="1890"/>
                    <a:pt x="548" y="1890"/>
                    <a:pt x="517" y="1890"/>
                  </a:cubicBezTo>
                  <a:cubicBezTo>
                    <a:pt x="457" y="1859"/>
                    <a:pt x="487" y="1859"/>
                    <a:pt x="487" y="1859"/>
                  </a:cubicBezTo>
                  <a:cubicBezTo>
                    <a:pt x="487" y="1844"/>
                    <a:pt x="487" y="1836"/>
                    <a:pt x="491" y="1836"/>
                  </a:cubicBezTo>
                  <a:cubicBezTo>
                    <a:pt x="495" y="1836"/>
                    <a:pt x="502" y="1844"/>
                    <a:pt x="517" y="1859"/>
                  </a:cubicBezTo>
                  <a:lnTo>
                    <a:pt x="609" y="1859"/>
                  </a:lnTo>
                  <a:cubicBezTo>
                    <a:pt x="548" y="1829"/>
                    <a:pt x="578" y="1829"/>
                    <a:pt x="578" y="1829"/>
                  </a:cubicBezTo>
                  <a:cubicBezTo>
                    <a:pt x="578" y="1814"/>
                    <a:pt x="578" y="1806"/>
                    <a:pt x="586" y="1806"/>
                  </a:cubicBezTo>
                  <a:cubicBezTo>
                    <a:pt x="593" y="1806"/>
                    <a:pt x="609" y="1814"/>
                    <a:pt x="639" y="1829"/>
                  </a:cubicBezTo>
                  <a:cubicBezTo>
                    <a:pt x="677" y="1841"/>
                    <a:pt x="699" y="1849"/>
                    <a:pt x="707" y="1849"/>
                  </a:cubicBezTo>
                  <a:cubicBezTo>
                    <a:pt x="720" y="1849"/>
                    <a:pt x="705" y="1834"/>
                    <a:pt x="669" y="1798"/>
                  </a:cubicBezTo>
                  <a:lnTo>
                    <a:pt x="639" y="1768"/>
                  </a:lnTo>
                  <a:cubicBezTo>
                    <a:pt x="730" y="1768"/>
                    <a:pt x="669" y="1707"/>
                    <a:pt x="639" y="1677"/>
                  </a:cubicBezTo>
                  <a:lnTo>
                    <a:pt x="639" y="1677"/>
                  </a:lnTo>
                  <a:cubicBezTo>
                    <a:pt x="657" y="1686"/>
                    <a:pt x="672" y="1689"/>
                    <a:pt x="683" y="1689"/>
                  </a:cubicBezTo>
                  <a:cubicBezTo>
                    <a:pt x="710" y="1689"/>
                    <a:pt x="712" y="1668"/>
                    <a:pt x="669" y="1646"/>
                  </a:cubicBezTo>
                  <a:cubicBezTo>
                    <a:pt x="609" y="1616"/>
                    <a:pt x="639" y="1616"/>
                    <a:pt x="669" y="1616"/>
                  </a:cubicBezTo>
                  <a:cubicBezTo>
                    <a:pt x="700" y="1616"/>
                    <a:pt x="730" y="1586"/>
                    <a:pt x="730" y="1555"/>
                  </a:cubicBezTo>
                  <a:cubicBezTo>
                    <a:pt x="730" y="1525"/>
                    <a:pt x="761" y="1434"/>
                    <a:pt x="852" y="1312"/>
                  </a:cubicBezTo>
                  <a:cubicBezTo>
                    <a:pt x="973" y="1190"/>
                    <a:pt x="1034" y="1130"/>
                    <a:pt x="1004" y="1099"/>
                  </a:cubicBezTo>
                  <a:cubicBezTo>
                    <a:pt x="1019" y="1084"/>
                    <a:pt x="1026" y="1076"/>
                    <a:pt x="1034" y="1076"/>
                  </a:cubicBezTo>
                  <a:cubicBezTo>
                    <a:pt x="1042" y="1076"/>
                    <a:pt x="1049" y="1084"/>
                    <a:pt x="1064" y="1099"/>
                  </a:cubicBezTo>
                  <a:cubicBezTo>
                    <a:pt x="1073" y="1107"/>
                    <a:pt x="1079" y="1111"/>
                    <a:pt x="1082" y="1111"/>
                  </a:cubicBezTo>
                  <a:cubicBezTo>
                    <a:pt x="1093" y="1111"/>
                    <a:pt x="1087" y="1083"/>
                    <a:pt x="1064" y="1038"/>
                  </a:cubicBezTo>
                  <a:cubicBezTo>
                    <a:pt x="1047" y="1021"/>
                    <a:pt x="1039" y="1003"/>
                    <a:pt x="1042" y="1003"/>
                  </a:cubicBezTo>
                  <a:lnTo>
                    <a:pt x="1042" y="1003"/>
                  </a:lnTo>
                  <a:cubicBezTo>
                    <a:pt x="1044" y="1003"/>
                    <a:pt x="1052" y="1013"/>
                    <a:pt x="1064" y="1038"/>
                  </a:cubicBezTo>
                  <a:cubicBezTo>
                    <a:pt x="1095" y="1038"/>
                    <a:pt x="1125" y="1038"/>
                    <a:pt x="1186" y="978"/>
                  </a:cubicBezTo>
                  <a:cubicBezTo>
                    <a:pt x="1216" y="947"/>
                    <a:pt x="1277" y="917"/>
                    <a:pt x="1247" y="886"/>
                  </a:cubicBezTo>
                  <a:cubicBezTo>
                    <a:pt x="1247" y="851"/>
                    <a:pt x="1247" y="836"/>
                    <a:pt x="1253" y="836"/>
                  </a:cubicBezTo>
                  <a:cubicBezTo>
                    <a:pt x="1257" y="836"/>
                    <a:pt x="1265" y="843"/>
                    <a:pt x="1277" y="856"/>
                  </a:cubicBezTo>
                  <a:cubicBezTo>
                    <a:pt x="1290" y="894"/>
                    <a:pt x="1313" y="911"/>
                    <a:pt x="1336" y="911"/>
                  </a:cubicBezTo>
                  <a:cubicBezTo>
                    <a:pt x="1368" y="911"/>
                    <a:pt x="1399" y="879"/>
                    <a:pt x="1399" y="826"/>
                  </a:cubicBezTo>
                  <a:cubicBezTo>
                    <a:pt x="1399" y="826"/>
                    <a:pt x="1412" y="812"/>
                    <a:pt x="1430" y="812"/>
                  </a:cubicBezTo>
                  <a:cubicBezTo>
                    <a:pt x="1439" y="812"/>
                    <a:pt x="1449" y="816"/>
                    <a:pt x="1460" y="826"/>
                  </a:cubicBezTo>
                  <a:cubicBezTo>
                    <a:pt x="1460" y="826"/>
                    <a:pt x="1490" y="826"/>
                    <a:pt x="1490" y="765"/>
                  </a:cubicBezTo>
                  <a:cubicBezTo>
                    <a:pt x="1520" y="765"/>
                    <a:pt x="1581" y="704"/>
                    <a:pt x="1612" y="704"/>
                  </a:cubicBezTo>
                  <a:cubicBezTo>
                    <a:pt x="1642" y="704"/>
                    <a:pt x="1642" y="643"/>
                    <a:pt x="1642" y="643"/>
                  </a:cubicBezTo>
                  <a:lnTo>
                    <a:pt x="1672" y="643"/>
                  </a:lnTo>
                  <a:cubicBezTo>
                    <a:pt x="1672" y="651"/>
                    <a:pt x="1679" y="655"/>
                    <a:pt x="1691" y="655"/>
                  </a:cubicBezTo>
                  <a:cubicBezTo>
                    <a:pt x="1723" y="655"/>
                    <a:pt x="1796" y="627"/>
                    <a:pt x="1885" y="582"/>
                  </a:cubicBezTo>
                  <a:cubicBezTo>
                    <a:pt x="1971" y="561"/>
                    <a:pt x="2042" y="540"/>
                    <a:pt x="2087" y="540"/>
                  </a:cubicBezTo>
                  <a:cubicBezTo>
                    <a:pt x="2105" y="540"/>
                    <a:pt x="2119" y="543"/>
                    <a:pt x="2128" y="552"/>
                  </a:cubicBezTo>
                  <a:cubicBezTo>
                    <a:pt x="2128" y="552"/>
                    <a:pt x="2128" y="552"/>
                    <a:pt x="2159" y="522"/>
                  </a:cubicBezTo>
                  <a:cubicBezTo>
                    <a:pt x="2159" y="464"/>
                    <a:pt x="2159" y="443"/>
                    <a:pt x="2166" y="443"/>
                  </a:cubicBezTo>
                  <a:cubicBezTo>
                    <a:pt x="2171" y="443"/>
                    <a:pt x="2178" y="450"/>
                    <a:pt x="2189" y="461"/>
                  </a:cubicBezTo>
                  <a:cubicBezTo>
                    <a:pt x="2204" y="507"/>
                    <a:pt x="2227" y="529"/>
                    <a:pt x="2250" y="529"/>
                  </a:cubicBezTo>
                  <a:cubicBezTo>
                    <a:pt x="2273" y="529"/>
                    <a:pt x="2295" y="507"/>
                    <a:pt x="2311" y="461"/>
                  </a:cubicBezTo>
                  <a:lnTo>
                    <a:pt x="2311" y="491"/>
                  </a:lnTo>
                  <a:cubicBezTo>
                    <a:pt x="2322" y="525"/>
                    <a:pt x="2333" y="538"/>
                    <a:pt x="2344" y="538"/>
                  </a:cubicBezTo>
                  <a:cubicBezTo>
                    <a:pt x="2363" y="538"/>
                    <a:pt x="2383" y="499"/>
                    <a:pt x="2402" y="461"/>
                  </a:cubicBezTo>
                  <a:cubicBezTo>
                    <a:pt x="2402" y="482"/>
                    <a:pt x="2417" y="504"/>
                    <a:pt x="2426" y="504"/>
                  </a:cubicBezTo>
                  <a:cubicBezTo>
                    <a:pt x="2430" y="504"/>
                    <a:pt x="2432" y="500"/>
                    <a:pt x="2432" y="491"/>
                  </a:cubicBezTo>
                  <a:cubicBezTo>
                    <a:pt x="2463" y="491"/>
                    <a:pt x="2463" y="491"/>
                    <a:pt x="2463" y="552"/>
                  </a:cubicBezTo>
                  <a:cubicBezTo>
                    <a:pt x="2463" y="613"/>
                    <a:pt x="2463" y="643"/>
                    <a:pt x="2493" y="643"/>
                  </a:cubicBezTo>
                  <a:cubicBezTo>
                    <a:pt x="2493" y="643"/>
                    <a:pt x="2493" y="613"/>
                    <a:pt x="2493" y="552"/>
                  </a:cubicBezTo>
                  <a:lnTo>
                    <a:pt x="2523" y="552"/>
                  </a:lnTo>
                  <a:cubicBezTo>
                    <a:pt x="2523" y="552"/>
                    <a:pt x="2554" y="552"/>
                    <a:pt x="2554" y="522"/>
                  </a:cubicBezTo>
                  <a:cubicBezTo>
                    <a:pt x="2554" y="491"/>
                    <a:pt x="2554" y="491"/>
                    <a:pt x="2584" y="491"/>
                  </a:cubicBezTo>
                  <a:cubicBezTo>
                    <a:pt x="2584" y="499"/>
                    <a:pt x="2586" y="503"/>
                    <a:pt x="2589" y="503"/>
                  </a:cubicBezTo>
                  <a:cubicBezTo>
                    <a:pt x="2596" y="503"/>
                    <a:pt x="2606" y="475"/>
                    <a:pt x="2584" y="431"/>
                  </a:cubicBezTo>
                  <a:cubicBezTo>
                    <a:pt x="2584" y="411"/>
                    <a:pt x="2584" y="392"/>
                    <a:pt x="2592" y="381"/>
                  </a:cubicBezTo>
                  <a:close/>
                  <a:moveTo>
                    <a:pt x="3648" y="4868"/>
                  </a:moveTo>
                  <a:cubicBezTo>
                    <a:pt x="3638" y="4878"/>
                    <a:pt x="3631" y="4882"/>
                    <a:pt x="3628" y="4882"/>
                  </a:cubicBezTo>
                  <a:cubicBezTo>
                    <a:pt x="3621" y="4882"/>
                    <a:pt x="3628" y="4868"/>
                    <a:pt x="3648" y="4868"/>
                  </a:cubicBezTo>
                  <a:close/>
                  <a:moveTo>
                    <a:pt x="2706" y="4807"/>
                  </a:moveTo>
                  <a:cubicBezTo>
                    <a:pt x="2706" y="4838"/>
                    <a:pt x="2706" y="4899"/>
                    <a:pt x="2675" y="4899"/>
                  </a:cubicBezTo>
                  <a:cubicBezTo>
                    <a:pt x="2645" y="4899"/>
                    <a:pt x="2645" y="4899"/>
                    <a:pt x="2645" y="4838"/>
                  </a:cubicBezTo>
                  <a:cubicBezTo>
                    <a:pt x="2645" y="4807"/>
                    <a:pt x="2675" y="4807"/>
                    <a:pt x="2706" y="4807"/>
                  </a:cubicBezTo>
                  <a:close/>
                  <a:moveTo>
                    <a:pt x="3861" y="4838"/>
                  </a:moveTo>
                  <a:lnTo>
                    <a:pt x="3861" y="4868"/>
                  </a:lnTo>
                  <a:lnTo>
                    <a:pt x="3861" y="4899"/>
                  </a:lnTo>
                  <a:lnTo>
                    <a:pt x="3830" y="4899"/>
                  </a:lnTo>
                  <a:cubicBezTo>
                    <a:pt x="3830" y="4868"/>
                    <a:pt x="3830" y="4838"/>
                    <a:pt x="3861" y="4838"/>
                  </a:cubicBezTo>
                  <a:close/>
                  <a:moveTo>
                    <a:pt x="4165" y="5051"/>
                  </a:moveTo>
                  <a:cubicBezTo>
                    <a:pt x="4165" y="5111"/>
                    <a:pt x="4134" y="5142"/>
                    <a:pt x="4134" y="5142"/>
                  </a:cubicBezTo>
                  <a:lnTo>
                    <a:pt x="4104" y="5142"/>
                  </a:lnTo>
                  <a:cubicBezTo>
                    <a:pt x="4104" y="5111"/>
                    <a:pt x="4104" y="5081"/>
                    <a:pt x="4134" y="5051"/>
                  </a:cubicBezTo>
                  <a:close/>
                  <a:moveTo>
                    <a:pt x="3686" y="1"/>
                  </a:moveTo>
                  <a:cubicBezTo>
                    <a:pt x="3685" y="1"/>
                    <a:pt x="3693" y="31"/>
                    <a:pt x="3709" y="96"/>
                  </a:cubicBezTo>
                  <a:cubicBezTo>
                    <a:pt x="3709" y="127"/>
                    <a:pt x="3739" y="187"/>
                    <a:pt x="3739" y="187"/>
                  </a:cubicBezTo>
                  <a:lnTo>
                    <a:pt x="3800" y="187"/>
                  </a:lnTo>
                  <a:lnTo>
                    <a:pt x="3739" y="218"/>
                  </a:lnTo>
                  <a:cubicBezTo>
                    <a:pt x="3739" y="218"/>
                    <a:pt x="3709" y="248"/>
                    <a:pt x="3709" y="279"/>
                  </a:cubicBezTo>
                  <a:cubicBezTo>
                    <a:pt x="3709" y="279"/>
                    <a:pt x="3709" y="339"/>
                    <a:pt x="3678" y="339"/>
                  </a:cubicBezTo>
                  <a:lnTo>
                    <a:pt x="3678" y="248"/>
                  </a:lnTo>
                  <a:cubicBezTo>
                    <a:pt x="3709" y="218"/>
                    <a:pt x="3709" y="157"/>
                    <a:pt x="3709" y="127"/>
                  </a:cubicBezTo>
                  <a:cubicBezTo>
                    <a:pt x="3690" y="88"/>
                    <a:pt x="3658" y="50"/>
                    <a:pt x="3638" y="50"/>
                  </a:cubicBezTo>
                  <a:cubicBezTo>
                    <a:pt x="3626" y="50"/>
                    <a:pt x="3618" y="63"/>
                    <a:pt x="3618" y="96"/>
                  </a:cubicBezTo>
                  <a:cubicBezTo>
                    <a:pt x="3618" y="96"/>
                    <a:pt x="3618" y="96"/>
                    <a:pt x="3587" y="66"/>
                  </a:cubicBezTo>
                  <a:cubicBezTo>
                    <a:pt x="3587" y="38"/>
                    <a:pt x="3587" y="23"/>
                    <a:pt x="3585" y="23"/>
                  </a:cubicBezTo>
                  <a:cubicBezTo>
                    <a:pt x="3581" y="23"/>
                    <a:pt x="3574" y="46"/>
                    <a:pt x="3557" y="96"/>
                  </a:cubicBezTo>
                  <a:cubicBezTo>
                    <a:pt x="3557" y="127"/>
                    <a:pt x="3549" y="142"/>
                    <a:pt x="3542" y="142"/>
                  </a:cubicBezTo>
                  <a:cubicBezTo>
                    <a:pt x="3534" y="142"/>
                    <a:pt x="3527" y="127"/>
                    <a:pt x="3527" y="96"/>
                  </a:cubicBezTo>
                  <a:cubicBezTo>
                    <a:pt x="3488" y="38"/>
                    <a:pt x="3449" y="17"/>
                    <a:pt x="3426" y="17"/>
                  </a:cubicBezTo>
                  <a:cubicBezTo>
                    <a:pt x="3413" y="17"/>
                    <a:pt x="3405" y="24"/>
                    <a:pt x="3405" y="35"/>
                  </a:cubicBezTo>
                  <a:cubicBezTo>
                    <a:pt x="3405" y="93"/>
                    <a:pt x="3393" y="114"/>
                    <a:pt x="3376" y="114"/>
                  </a:cubicBezTo>
                  <a:cubicBezTo>
                    <a:pt x="3366" y="114"/>
                    <a:pt x="3355" y="107"/>
                    <a:pt x="3344" y="96"/>
                  </a:cubicBezTo>
                  <a:cubicBezTo>
                    <a:pt x="3344" y="66"/>
                    <a:pt x="3337" y="51"/>
                    <a:pt x="3325" y="51"/>
                  </a:cubicBezTo>
                  <a:cubicBezTo>
                    <a:pt x="3314" y="51"/>
                    <a:pt x="3299" y="66"/>
                    <a:pt x="3283" y="96"/>
                  </a:cubicBezTo>
                  <a:cubicBezTo>
                    <a:pt x="3283" y="52"/>
                    <a:pt x="3283" y="23"/>
                    <a:pt x="3271" y="23"/>
                  </a:cubicBezTo>
                  <a:cubicBezTo>
                    <a:pt x="3267" y="23"/>
                    <a:pt x="3261" y="27"/>
                    <a:pt x="3253" y="35"/>
                  </a:cubicBezTo>
                  <a:cubicBezTo>
                    <a:pt x="3253" y="35"/>
                    <a:pt x="3253" y="35"/>
                    <a:pt x="3253" y="96"/>
                  </a:cubicBezTo>
                  <a:cubicBezTo>
                    <a:pt x="3253" y="96"/>
                    <a:pt x="3253" y="127"/>
                    <a:pt x="3223" y="157"/>
                  </a:cubicBezTo>
                  <a:cubicBezTo>
                    <a:pt x="3253" y="157"/>
                    <a:pt x="3253" y="187"/>
                    <a:pt x="3253" y="248"/>
                  </a:cubicBezTo>
                  <a:cubicBezTo>
                    <a:pt x="3253" y="255"/>
                    <a:pt x="3250" y="259"/>
                    <a:pt x="3244" y="259"/>
                  </a:cubicBezTo>
                  <a:cubicBezTo>
                    <a:pt x="3224" y="259"/>
                    <a:pt x="3178" y="219"/>
                    <a:pt x="3131" y="127"/>
                  </a:cubicBezTo>
                  <a:lnTo>
                    <a:pt x="3101" y="35"/>
                  </a:lnTo>
                  <a:lnTo>
                    <a:pt x="3101" y="127"/>
                  </a:lnTo>
                  <a:cubicBezTo>
                    <a:pt x="3101" y="127"/>
                    <a:pt x="3071" y="127"/>
                    <a:pt x="3071" y="96"/>
                  </a:cubicBezTo>
                  <a:cubicBezTo>
                    <a:pt x="3071" y="35"/>
                    <a:pt x="3071" y="35"/>
                    <a:pt x="3071" y="35"/>
                  </a:cubicBezTo>
                  <a:cubicBezTo>
                    <a:pt x="3071" y="35"/>
                    <a:pt x="3040" y="35"/>
                    <a:pt x="3040" y="96"/>
                  </a:cubicBezTo>
                  <a:cubicBezTo>
                    <a:pt x="3040" y="109"/>
                    <a:pt x="3040" y="119"/>
                    <a:pt x="3040" y="127"/>
                  </a:cubicBezTo>
                  <a:cubicBezTo>
                    <a:pt x="3025" y="81"/>
                    <a:pt x="3017" y="58"/>
                    <a:pt x="3010" y="58"/>
                  </a:cubicBezTo>
                  <a:cubicBezTo>
                    <a:pt x="3002" y="58"/>
                    <a:pt x="2995" y="81"/>
                    <a:pt x="2979" y="127"/>
                  </a:cubicBezTo>
                  <a:cubicBezTo>
                    <a:pt x="2979" y="96"/>
                    <a:pt x="2949" y="35"/>
                    <a:pt x="2919" y="35"/>
                  </a:cubicBezTo>
                  <a:lnTo>
                    <a:pt x="2919" y="96"/>
                  </a:lnTo>
                  <a:cubicBezTo>
                    <a:pt x="2919" y="132"/>
                    <a:pt x="2919" y="147"/>
                    <a:pt x="2912" y="147"/>
                  </a:cubicBezTo>
                  <a:cubicBezTo>
                    <a:pt x="2908" y="147"/>
                    <a:pt x="2901" y="139"/>
                    <a:pt x="2888" y="127"/>
                  </a:cubicBezTo>
                  <a:cubicBezTo>
                    <a:pt x="2888" y="111"/>
                    <a:pt x="2888" y="104"/>
                    <a:pt x="2884" y="104"/>
                  </a:cubicBezTo>
                  <a:cubicBezTo>
                    <a:pt x="2881" y="104"/>
                    <a:pt x="2873" y="111"/>
                    <a:pt x="2858" y="127"/>
                  </a:cubicBezTo>
                  <a:cubicBezTo>
                    <a:pt x="2827" y="127"/>
                    <a:pt x="2797" y="127"/>
                    <a:pt x="2797" y="66"/>
                  </a:cubicBezTo>
                  <a:cubicBezTo>
                    <a:pt x="2782" y="96"/>
                    <a:pt x="2774" y="111"/>
                    <a:pt x="2767" y="111"/>
                  </a:cubicBezTo>
                  <a:cubicBezTo>
                    <a:pt x="2759" y="111"/>
                    <a:pt x="2751" y="96"/>
                    <a:pt x="2736" y="66"/>
                  </a:cubicBezTo>
                  <a:cubicBezTo>
                    <a:pt x="2721" y="51"/>
                    <a:pt x="2713" y="43"/>
                    <a:pt x="2710" y="43"/>
                  </a:cubicBezTo>
                  <a:cubicBezTo>
                    <a:pt x="2706" y="43"/>
                    <a:pt x="2706" y="51"/>
                    <a:pt x="2706" y="66"/>
                  </a:cubicBezTo>
                  <a:cubicBezTo>
                    <a:pt x="2706" y="157"/>
                    <a:pt x="2706" y="187"/>
                    <a:pt x="2706" y="187"/>
                  </a:cubicBezTo>
                  <a:cubicBezTo>
                    <a:pt x="2736" y="187"/>
                    <a:pt x="2736" y="187"/>
                    <a:pt x="2736" y="248"/>
                  </a:cubicBezTo>
                  <a:lnTo>
                    <a:pt x="2706" y="248"/>
                  </a:lnTo>
                  <a:cubicBezTo>
                    <a:pt x="2675" y="248"/>
                    <a:pt x="2675" y="248"/>
                    <a:pt x="2615" y="279"/>
                  </a:cubicBezTo>
                  <a:cubicBezTo>
                    <a:pt x="2615" y="187"/>
                    <a:pt x="2615" y="157"/>
                    <a:pt x="2554" y="127"/>
                  </a:cubicBezTo>
                  <a:cubicBezTo>
                    <a:pt x="2519" y="109"/>
                    <a:pt x="2474" y="91"/>
                    <a:pt x="2447" y="91"/>
                  </a:cubicBezTo>
                  <a:cubicBezTo>
                    <a:pt x="2428" y="91"/>
                    <a:pt x="2419" y="101"/>
                    <a:pt x="2432" y="127"/>
                  </a:cubicBezTo>
                  <a:cubicBezTo>
                    <a:pt x="2432" y="127"/>
                    <a:pt x="2402" y="157"/>
                    <a:pt x="2371" y="157"/>
                  </a:cubicBezTo>
                  <a:cubicBezTo>
                    <a:pt x="2371" y="157"/>
                    <a:pt x="2341" y="127"/>
                    <a:pt x="2341" y="127"/>
                  </a:cubicBezTo>
                  <a:cubicBezTo>
                    <a:pt x="2341" y="111"/>
                    <a:pt x="2318" y="104"/>
                    <a:pt x="2284" y="104"/>
                  </a:cubicBezTo>
                  <a:cubicBezTo>
                    <a:pt x="2250" y="104"/>
                    <a:pt x="2204" y="111"/>
                    <a:pt x="2159" y="127"/>
                  </a:cubicBezTo>
                  <a:cubicBezTo>
                    <a:pt x="2078" y="127"/>
                    <a:pt x="2024" y="140"/>
                    <a:pt x="1988" y="140"/>
                  </a:cubicBezTo>
                  <a:cubicBezTo>
                    <a:pt x="1970" y="140"/>
                    <a:pt x="1956" y="137"/>
                    <a:pt x="1946" y="127"/>
                  </a:cubicBezTo>
                  <a:cubicBezTo>
                    <a:pt x="1916" y="96"/>
                    <a:pt x="1885" y="96"/>
                    <a:pt x="1885" y="96"/>
                  </a:cubicBezTo>
                  <a:cubicBezTo>
                    <a:pt x="1885" y="127"/>
                    <a:pt x="1794" y="157"/>
                    <a:pt x="1642" y="218"/>
                  </a:cubicBezTo>
                  <a:cubicBezTo>
                    <a:pt x="1520" y="279"/>
                    <a:pt x="1368" y="339"/>
                    <a:pt x="1399" y="370"/>
                  </a:cubicBezTo>
                  <a:cubicBezTo>
                    <a:pt x="1368" y="370"/>
                    <a:pt x="1368" y="400"/>
                    <a:pt x="1368" y="400"/>
                  </a:cubicBezTo>
                  <a:cubicBezTo>
                    <a:pt x="1353" y="385"/>
                    <a:pt x="1338" y="377"/>
                    <a:pt x="1323" y="377"/>
                  </a:cubicBezTo>
                  <a:cubicBezTo>
                    <a:pt x="1308" y="377"/>
                    <a:pt x="1292" y="385"/>
                    <a:pt x="1277" y="400"/>
                  </a:cubicBezTo>
                  <a:cubicBezTo>
                    <a:pt x="1247" y="461"/>
                    <a:pt x="1216" y="461"/>
                    <a:pt x="1216" y="461"/>
                  </a:cubicBezTo>
                  <a:cubicBezTo>
                    <a:pt x="1206" y="451"/>
                    <a:pt x="1200" y="447"/>
                    <a:pt x="1194" y="447"/>
                  </a:cubicBezTo>
                  <a:cubicBezTo>
                    <a:pt x="1183" y="447"/>
                    <a:pt x="1176" y="461"/>
                    <a:pt x="1156" y="461"/>
                  </a:cubicBezTo>
                  <a:cubicBezTo>
                    <a:pt x="1125" y="491"/>
                    <a:pt x="1095" y="522"/>
                    <a:pt x="1125" y="552"/>
                  </a:cubicBezTo>
                  <a:cubicBezTo>
                    <a:pt x="1095" y="552"/>
                    <a:pt x="973" y="643"/>
                    <a:pt x="912" y="643"/>
                  </a:cubicBezTo>
                  <a:cubicBezTo>
                    <a:pt x="882" y="643"/>
                    <a:pt x="882" y="674"/>
                    <a:pt x="882" y="734"/>
                  </a:cubicBezTo>
                  <a:cubicBezTo>
                    <a:pt x="912" y="765"/>
                    <a:pt x="943" y="795"/>
                    <a:pt x="912" y="795"/>
                  </a:cubicBezTo>
                  <a:cubicBezTo>
                    <a:pt x="912" y="795"/>
                    <a:pt x="882" y="765"/>
                    <a:pt x="852" y="765"/>
                  </a:cubicBezTo>
                  <a:cubicBezTo>
                    <a:pt x="852" y="729"/>
                    <a:pt x="852" y="715"/>
                    <a:pt x="846" y="715"/>
                  </a:cubicBezTo>
                  <a:cubicBezTo>
                    <a:pt x="841" y="715"/>
                    <a:pt x="834" y="722"/>
                    <a:pt x="821" y="734"/>
                  </a:cubicBezTo>
                  <a:cubicBezTo>
                    <a:pt x="791" y="765"/>
                    <a:pt x="791" y="765"/>
                    <a:pt x="791" y="765"/>
                  </a:cubicBezTo>
                  <a:cubicBezTo>
                    <a:pt x="821" y="795"/>
                    <a:pt x="730" y="856"/>
                    <a:pt x="639" y="978"/>
                  </a:cubicBezTo>
                  <a:cubicBezTo>
                    <a:pt x="517" y="1130"/>
                    <a:pt x="487" y="1160"/>
                    <a:pt x="517" y="1190"/>
                  </a:cubicBezTo>
                  <a:cubicBezTo>
                    <a:pt x="548" y="1221"/>
                    <a:pt x="548" y="1221"/>
                    <a:pt x="487" y="1251"/>
                  </a:cubicBezTo>
                  <a:cubicBezTo>
                    <a:pt x="305" y="1312"/>
                    <a:pt x="305" y="1312"/>
                    <a:pt x="335" y="1342"/>
                  </a:cubicBezTo>
                  <a:cubicBezTo>
                    <a:pt x="335" y="1333"/>
                    <a:pt x="338" y="1330"/>
                    <a:pt x="343" y="1330"/>
                  </a:cubicBezTo>
                  <a:cubicBezTo>
                    <a:pt x="355" y="1330"/>
                    <a:pt x="383" y="1351"/>
                    <a:pt x="426" y="1373"/>
                  </a:cubicBezTo>
                  <a:cubicBezTo>
                    <a:pt x="469" y="1394"/>
                    <a:pt x="467" y="1416"/>
                    <a:pt x="440" y="1416"/>
                  </a:cubicBezTo>
                  <a:cubicBezTo>
                    <a:pt x="429" y="1416"/>
                    <a:pt x="414" y="1412"/>
                    <a:pt x="396" y="1403"/>
                  </a:cubicBezTo>
                  <a:cubicBezTo>
                    <a:pt x="393" y="1402"/>
                    <a:pt x="390" y="1401"/>
                    <a:pt x="387" y="1401"/>
                  </a:cubicBezTo>
                  <a:cubicBezTo>
                    <a:pt x="324" y="1401"/>
                    <a:pt x="216" y="1678"/>
                    <a:pt x="274" y="1707"/>
                  </a:cubicBezTo>
                  <a:lnTo>
                    <a:pt x="244" y="1707"/>
                  </a:lnTo>
                  <a:cubicBezTo>
                    <a:pt x="236" y="1699"/>
                    <a:pt x="230" y="1695"/>
                    <a:pt x="225" y="1695"/>
                  </a:cubicBezTo>
                  <a:cubicBezTo>
                    <a:pt x="211" y="1695"/>
                    <a:pt x="205" y="1723"/>
                    <a:pt x="183" y="1768"/>
                  </a:cubicBezTo>
                  <a:lnTo>
                    <a:pt x="153" y="1829"/>
                  </a:lnTo>
                  <a:cubicBezTo>
                    <a:pt x="207" y="1856"/>
                    <a:pt x="164" y="1955"/>
                    <a:pt x="133" y="1955"/>
                  </a:cubicBezTo>
                  <a:cubicBezTo>
                    <a:pt x="129" y="1955"/>
                    <a:pt x="126" y="1954"/>
                    <a:pt x="122" y="1950"/>
                  </a:cubicBezTo>
                  <a:cubicBezTo>
                    <a:pt x="61" y="1981"/>
                    <a:pt x="61" y="1981"/>
                    <a:pt x="61" y="2011"/>
                  </a:cubicBezTo>
                  <a:cubicBezTo>
                    <a:pt x="122" y="2102"/>
                    <a:pt x="61" y="2193"/>
                    <a:pt x="31" y="2193"/>
                  </a:cubicBezTo>
                  <a:cubicBezTo>
                    <a:pt x="31" y="2193"/>
                    <a:pt x="31" y="2193"/>
                    <a:pt x="31" y="2224"/>
                  </a:cubicBezTo>
                  <a:cubicBezTo>
                    <a:pt x="61" y="2254"/>
                    <a:pt x="61" y="2285"/>
                    <a:pt x="61" y="2315"/>
                  </a:cubicBezTo>
                  <a:cubicBezTo>
                    <a:pt x="39" y="2360"/>
                    <a:pt x="33" y="2388"/>
                    <a:pt x="55" y="2388"/>
                  </a:cubicBezTo>
                  <a:cubicBezTo>
                    <a:pt x="64" y="2388"/>
                    <a:pt x="76" y="2384"/>
                    <a:pt x="92" y="2376"/>
                  </a:cubicBezTo>
                  <a:cubicBezTo>
                    <a:pt x="122" y="2376"/>
                    <a:pt x="153" y="2376"/>
                    <a:pt x="153" y="2406"/>
                  </a:cubicBezTo>
                  <a:lnTo>
                    <a:pt x="122" y="2406"/>
                  </a:lnTo>
                  <a:cubicBezTo>
                    <a:pt x="92" y="2406"/>
                    <a:pt x="61" y="2467"/>
                    <a:pt x="61" y="2528"/>
                  </a:cubicBezTo>
                  <a:cubicBezTo>
                    <a:pt x="61" y="2649"/>
                    <a:pt x="61" y="2680"/>
                    <a:pt x="31" y="2710"/>
                  </a:cubicBezTo>
                  <a:lnTo>
                    <a:pt x="61" y="2710"/>
                  </a:lnTo>
                  <a:cubicBezTo>
                    <a:pt x="92" y="2741"/>
                    <a:pt x="92" y="2771"/>
                    <a:pt x="61" y="2771"/>
                  </a:cubicBezTo>
                  <a:cubicBezTo>
                    <a:pt x="31" y="2801"/>
                    <a:pt x="31" y="2862"/>
                    <a:pt x="61" y="2923"/>
                  </a:cubicBezTo>
                  <a:cubicBezTo>
                    <a:pt x="61" y="2923"/>
                    <a:pt x="61" y="2953"/>
                    <a:pt x="61" y="2953"/>
                  </a:cubicBezTo>
                  <a:cubicBezTo>
                    <a:pt x="1" y="2984"/>
                    <a:pt x="1" y="3045"/>
                    <a:pt x="92" y="3045"/>
                  </a:cubicBezTo>
                  <a:cubicBezTo>
                    <a:pt x="61" y="3075"/>
                    <a:pt x="61" y="3075"/>
                    <a:pt x="61" y="3105"/>
                  </a:cubicBezTo>
                  <a:cubicBezTo>
                    <a:pt x="92" y="3136"/>
                    <a:pt x="122" y="3227"/>
                    <a:pt x="92" y="3227"/>
                  </a:cubicBezTo>
                  <a:lnTo>
                    <a:pt x="92" y="3257"/>
                  </a:lnTo>
                  <a:cubicBezTo>
                    <a:pt x="122" y="3257"/>
                    <a:pt x="122" y="3288"/>
                    <a:pt x="153" y="3288"/>
                  </a:cubicBezTo>
                  <a:cubicBezTo>
                    <a:pt x="153" y="3318"/>
                    <a:pt x="153" y="3348"/>
                    <a:pt x="183" y="3348"/>
                  </a:cubicBezTo>
                  <a:cubicBezTo>
                    <a:pt x="244" y="3348"/>
                    <a:pt x="244" y="3379"/>
                    <a:pt x="244" y="3379"/>
                  </a:cubicBezTo>
                  <a:lnTo>
                    <a:pt x="153" y="3379"/>
                  </a:lnTo>
                  <a:cubicBezTo>
                    <a:pt x="147" y="3373"/>
                    <a:pt x="142" y="3371"/>
                    <a:pt x="139" y="3371"/>
                  </a:cubicBezTo>
                  <a:cubicBezTo>
                    <a:pt x="126" y="3371"/>
                    <a:pt x="140" y="3415"/>
                    <a:pt x="213" y="3440"/>
                  </a:cubicBezTo>
                  <a:cubicBezTo>
                    <a:pt x="335" y="3470"/>
                    <a:pt x="335" y="3470"/>
                    <a:pt x="244" y="3470"/>
                  </a:cubicBezTo>
                  <a:cubicBezTo>
                    <a:pt x="213" y="3455"/>
                    <a:pt x="191" y="3447"/>
                    <a:pt x="179" y="3447"/>
                  </a:cubicBezTo>
                  <a:cubicBezTo>
                    <a:pt x="168" y="3447"/>
                    <a:pt x="168" y="3455"/>
                    <a:pt x="183" y="3470"/>
                  </a:cubicBezTo>
                  <a:cubicBezTo>
                    <a:pt x="183" y="3470"/>
                    <a:pt x="213" y="3500"/>
                    <a:pt x="244" y="3500"/>
                  </a:cubicBezTo>
                  <a:lnTo>
                    <a:pt x="274" y="3561"/>
                  </a:lnTo>
                  <a:cubicBezTo>
                    <a:pt x="244" y="3622"/>
                    <a:pt x="244" y="3622"/>
                    <a:pt x="274" y="3652"/>
                  </a:cubicBezTo>
                  <a:cubicBezTo>
                    <a:pt x="305" y="3652"/>
                    <a:pt x="305" y="3652"/>
                    <a:pt x="274" y="3683"/>
                  </a:cubicBezTo>
                  <a:cubicBezTo>
                    <a:pt x="259" y="3698"/>
                    <a:pt x="251" y="3706"/>
                    <a:pt x="259" y="3706"/>
                  </a:cubicBezTo>
                  <a:cubicBezTo>
                    <a:pt x="267" y="3706"/>
                    <a:pt x="289" y="3698"/>
                    <a:pt x="335" y="3683"/>
                  </a:cubicBezTo>
                  <a:cubicBezTo>
                    <a:pt x="365" y="3683"/>
                    <a:pt x="365" y="3713"/>
                    <a:pt x="365" y="3744"/>
                  </a:cubicBezTo>
                  <a:cubicBezTo>
                    <a:pt x="301" y="3765"/>
                    <a:pt x="297" y="3787"/>
                    <a:pt x="311" y="3787"/>
                  </a:cubicBezTo>
                  <a:cubicBezTo>
                    <a:pt x="317" y="3787"/>
                    <a:pt x="326" y="3783"/>
                    <a:pt x="335" y="3774"/>
                  </a:cubicBezTo>
                  <a:cubicBezTo>
                    <a:pt x="365" y="3774"/>
                    <a:pt x="365" y="3804"/>
                    <a:pt x="365" y="3804"/>
                  </a:cubicBezTo>
                  <a:cubicBezTo>
                    <a:pt x="357" y="3813"/>
                    <a:pt x="358" y="3829"/>
                    <a:pt x="365" y="3853"/>
                  </a:cubicBezTo>
                  <a:lnTo>
                    <a:pt x="365" y="3853"/>
                  </a:lnTo>
                  <a:lnTo>
                    <a:pt x="365" y="3835"/>
                  </a:lnTo>
                  <a:cubicBezTo>
                    <a:pt x="396" y="3804"/>
                    <a:pt x="426" y="3804"/>
                    <a:pt x="457" y="3804"/>
                  </a:cubicBezTo>
                  <a:lnTo>
                    <a:pt x="426" y="3865"/>
                  </a:lnTo>
                  <a:lnTo>
                    <a:pt x="370" y="3865"/>
                  </a:lnTo>
                  <a:cubicBezTo>
                    <a:pt x="395" y="3930"/>
                    <a:pt x="464" y="4034"/>
                    <a:pt x="548" y="4139"/>
                  </a:cubicBezTo>
                  <a:cubicBezTo>
                    <a:pt x="548" y="4149"/>
                    <a:pt x="554" y="4152"/>
                    <a:pt x="565" y="4152"/>
                  </a:cubicBezTo>
                  <a:cubicBezTo>
                    <a:pt x="585" y="4152"/>
                    <a:pt x="619" y="4139"/>
                    <a:pt x="639" y="4139"/>
                  </a:cubicBezTo>
                  <a:cubicBezTo>
                    <a:pt x="586" y="4192"/>
                    <a:pt x="574" y="4224"/>
                    <a:pt x="591" y="4224"/>
                  </a:cubicBezTo>
                  <a:cubicBezTo>
                    <a:pt x="604" y="4224"/>
                    <a:pt x="631" y="4207"/>
                    <a:pt x="669" y="4169"/>
                  </a:cubicBezTo>
                  <a:cubicBezTo>
                    <a:pt x="683" y="4142"/>
                    <a:pt x="690" y="4127"/>
                    <a:pt x="692" y="4127"/>
                  </a:cubicBezTo>
                  <a:lnTo>
                    <a:pt x="692" y="4127"/>
                  </a:lnTo>
                  <a:cubicBezTo>
                    <a:pt x="694" y="4127"/>
                    <a:pt x="686" y="4149"/>
                    <a:pt x="669" y="4200"/>
                  </a:cubicBezTo>
                  <a:cubicBezTo>
                    <a:pt x="639" y="4230"/>
                    <a:pt x="639" y="4230"/>
                    <a:pt x="700" y="4230"/>
                  </a:cubicBezTo>
                  <a:cubicBezTo>
                    <a:pt x="700" y="4274"/>
                    <a:pt x="683" y="4303"/>
                    <a:pt x="687" y="4303"/>
                  </a:cubicBezTo>
                  <a:cubicBezTo>
                    <a:pt x="688" y="4303"/>
                    <a:pt x="692" y="4299"/>
                    <a:pt x="700" y="4291"/>
                  </a:cubicBezTo>
                  <a:cubicBezTo>
                    <a:pt x="700" y="4291"/>
                    <a:pt x="730" y="4321"/>
                    <a:pt x="700" y="4352"/>
                  </a:cubicBezTo>
                  <a:cubicBezTo>
                    <a:pt x="669" y="4382"/>
                    <a:pt x="730" y="4382"/>
                    <a:pt x="761" y="4382"/>
                  </a:cubicBezTo>
                  <a:cubicBezTo>
                    <a:pt x="787" y="4373"/>
                    <a:pt x="809" y="4369"/>
                    <a:pt x="824" y="4369"/>
                  </a:cubicBezTo>
                  <a:cubicBezTo>
                    <a:pt x="862" y="4369"/>
                    <a:pt x="864" y="4391"/>
                    <a:pt x="821" y="4412"/>
                  </a:cubicBezTo>
                  <a:cubicBezTo>
                    <a:pt x="758" y="4433"/>
                    <a:pt x="797" y="4469"/>
                    <a:pt x="847" y="4469"/>
                  </a:cubicBezTo>
                  <a:cubicBezTo>
                    <a:pt x="869" y="4469"/>
                    <a:pt x="894" y="4462"/>
                    <a:pt x="912" y="4443"/>
                  </a:cubicBezTo>
                  <a:cubicBezTo>
                    <a:pt x="943" y="4428"/>
                    <a:pt x="958" y="4420"/>
                    <a:pt x="962" y="4420"/>
                  </a:cubicBezTo>
                  <a:cubicBezTo>
                    <a:pt x="966" y="4420"/>
                    <a:pt x="958" y="4428"/>
                    <a:pt x="943" y="4443"/>
                  </a:cubicBezTo>
                  <a:cubicBezTo>
                    <a:pt x="943" y="4473"/>
                    <a:pt x="943" y="4473"/>
                    <a:pt x="943" y="4473"/>
                  </a:cubicBezTo>
                  <a:cubicBezTo>
                    <a:pt x="973" y="4504"/>
                    <a:pt x="973" y="4504"/>
                    <a:pt x="943" y="4534"/>
                  </a:cubicBezTo>
                  <a:cubicBezTo>
                    <a:pt x="943" y="4534"/>
                    <a:pt x="973" y="4564"/>
                    <a:pt x="1034" y="4564"/>
                  </a:cubicBezTo>
                  <a:cubicBezTo>
                    <a:pt x="1048" y="4550"/>
                    <a:pt x="1061" y="4544"/>
                    <a:pt x="1071" y="4544"/>
                  </a:cubicBezTo>
                  <a:cubicBezTo>
                    <a:pt x="1106" y="4544"/>
                    <a:pt x="1118" y="4609"/>
                    <a:pt x="1095" y="4656"/>
                  </a:cubicBezTo>
                  <a:lnTo>
                    <a:pt x="1156" y="4656"/>
                  </a:lnTo>
                  <a:cubicBezTo>
                    <a:pt x="1189" y="4622"/>
                    <a:pt x="1213" y="4598"/>
                    <a:pt x="1218" y="4598"/>
                  </a:cubicBezTo>
                  <a:cubicBezTo>
                    <a:pt x="1222" y="4598"/>
                    <a:pt x="1213" y="4614"/>
                    <a:pt x="1186" y="4656"/>
                  </a:cubicBezTo>
                  <a:cubicBezTo>
                    <a:pt x="1186" y="4677"/>
                    <a:pt x="1171" y="4698"/>
                    <a:pt x="1173" y="4698"/>
                  </a:cubicBezTo>
                  <a:cubicBezTo>
                    <a:pt x="1173" y="4698"/>
                    <a:pt x="1177" y="4695"/>
                    <a:pt x="1186" y="4686"/>
                  </a:cubicBezTo>
                  <a:cubicBezTo>
                    <a:pt x="1203" y="4669"/>
                    <a:pt x="1218" y="4661"/>
                    <a:pt x="1229" y="4661"/>
                  </a:cubicBezTo>
                  <a:cubicBezTo>
                    <a:pt x="1259" y="4661"/>
                    <a:pt x="1269" y="4711"/>
                    <a:pt x="1247" y="4777"/>
                  </a:cubicBezTo>
                  <a:cubicBezTo>
                    <a:pt x="1277" y="4747"/>
                    <a:pt x="1308" y="4716"/>
                    <a:pt x="1308" y="4716"/>
                  </a:cubicBezTo>
                  <a:cubicBezTo>
                    <a:pt x="1338" y="4716"/>
                    <a:pt x="1338" y="4747"/>
                    <a:pt x="1338" y="4777"/>
                  </a:cubicBezTo>
                  <a:cubicBezTo>
                    <a:pt x="1338" y="4795"/>
                    <a:pt x="1338" y="4824"/>
                    <a:pt x="1338" y="4838"/>
                  </a:cubicBezTo>
                  <a:cubicBezTo>
                    <a:pt x="1338" y="4838"/>
                    <a:pt x="1368" y="4838"/>
                    <a:pt x="1368" y="4899"/>
                  </a:cubicBezTo>
                  <a:cubicBezTo>
                    <a:pt x="1368" y="4899"/>
                    <a:pt x="1399" y="4899"/>
                    <a:pt x="1429" y="4929"/>
                  </a:cubicBezTo>
                  <a:cubicBezTo>
                    <a:pt x="1447" y="4920"/>
                    <a:pt x="1462" y="4916"/>
                    <a:pt x="1474" y="4916"/>
                  </a:cubicBezTo>
                  <a:cubicBezTo>
                    <a:pt x="1503" y="4916"/>
                    <a:pt x="1511" y="4938"/>
                    <a:pt x="1490" y="4959"/>
                  </a:cubicBezTo>
                  <a:cubicBezTo>
                    <a:pt x="1490" y="4959"/>
                    <a:pt x="1520" y="4959"/>
                    <a:pt x="1581" y="4929"/>
                  </a:cubicBezTo>
                  <a:cubicBezTo>
                    <a:pt x="1612" y="4959"/>
                    <a:pt x="1612" y="4959"/>
                    <a:pt x="1612" y="4990"/>
                  </a:cubicBezTo>
                  <a:cubicBezTo>
                    <a:pt x="1594" y="5025"/>
                    <a:pt x="1586" y="5040"/>
                    <a:pt x="1596" y="5040"/>
                  </a:cubicBezTo>
                  <a:cubicBezTo>
                    <a:pt x="1602" y="5040"/>
                    <a:pt x="1617" y="5033"/>
                    <a:pt x="1642" y="5020"/>
                  </a:cubicBezTo>
                  <a:cubicBezTo>
                    <a:pt x="1642" y="4990"/>
                    <a:pt x="1650" y="4982"/>
                    <a:pt x="1657" y="4982"/>
                  </a:cubicBezTo>
                  <a:cubicBezTo>
                    <a:pt x="1665" y="4982"/>
                    <a:pt x="1672" y="4990"/>
                    <a:pt x="1672" y="4990"/>
                  </a:cubicBezTo>
                  <a:lnTo>
                    <a:pt x="1733" y="4990"/>
                  </a:lnTo>
                  <a:cubicBezTo>
                    <a:pt x="1733" y="4959"/>
                    <a:pt x="1733" y="4959"/>
                    <a:pt x="1764" y="4959"/>
                  </a:cubicBezTo>
                  <a:cubicBezTo>
                    <a:pt x="1764" y="4990"/>
                    <a:pt x="1824" y="5051"/>
                    <a:pt x="1824" y="5051"/>
                  </a:cubicBezTo>
                  <a:cubicBezTo>
                    <a:pt x="1885" y="5051"/>
                    <a:pt x="1885" y="5051"/>
                    <a:pt x="1885" y="5020"/>
                  </a:cubicBezTo>
                  <a:cubicBezTo>
                    <a:pt x="1865" y="5020"/>
                    <a:pt x="1872" y="5007"/>
                    <a:pt x="1887" y="5007"/>
                  </a:cubicBezTo>
                  <a:cubicBezTo>
                    <a:pt x="1895" y="5007"/>
                    <a:pt x="1905" y="5010"/>
                    <a:pt x="1916" y="5020"/>
                  </a:cubicBezTo>
                  <a:cubicBezTo>
                    <a:pt x="1916" y="5020"/>
                    <a:pt x="1976" y="5081"/>
                    <a:pt x="2037" y="5111"/>
                  </a:cubicBezTo>
                  <a:cubicBezTo>
                    <a:pt x="2128" y="5111"/>
                    <a:pt x="2128" y="5111"/>
                    <a:pt x="2128" y="5081"/>
                  </a:cubicBezTo>
                  <a:cubicBezTo>
                    <a:pt x="2148" y="5139"/>
                    <a:pt x="2167" y="5160"/>
                    <a:pt x="2178" y="5160"/>
                  </a:cubicBezTo>
                  <a:cubicBezTo>
                    <a:pt x="2185" y="5160"/>
                    <a:pt x="2189" y="5153"/>
                    <a:pt x="2189" y="5142"/>
                  </a:cubicBezTo>
                  <a:cubicBezTo>
                    <a:pt x="2219" y="5111"/>
                    <a:pt x="2219" y="5111"/>
                    <a:pt x="2250" y="5111"/>
                  </a:cubicBezTo>
                  <a:cubicBezTo>
                    <a:pt x="2235" y="5127"/>
                    <a:pt x="2235" y="5134"/>
                    <a:pt x="2246" y="5134"/>
                  </a:cubicBezTo>
                  <a:cubicBezTo>
                    <a:pt x="2257" y="5134"/>
                    <a:pt x="2280" y="5127"/>
                    <a:pt x="2311" y="5111"/>
                  </a:cubicBezTo>
                  <a:cubicBezTo>
                    <a:pt x="2311" y="5111"/>
                    <a:pt x="2311" y="5111"/>
                    <a:pt x="2311" y="5142"/>
                  </a:cubicBezTo>
                  <a:cubicBezTo>
                    <a:pt x="2311" y="5142"/>
                    <a:pt x="2341" y="5172"/>
                    <a:pt x="2371" y="5172"/>
                  </a:cubicBezTo>
                  <a:cubicBezTo>
                    <a:pt x="2383" y="5136"/>
                    <a:pt x="2409" y="5124"/>
                    <a:pt x="2438" y="5124"/>
                  </a:cubicBezTo>
                  <a:cubicBezTo>
                    <a:pt x="2483" y="5124"/>
                    <a:pt x="2535" y="5154"/>
                    <a:pt x="2554" y="5172"/>
                  </a:cubicBezTo>
                  <a:cubicBezTo>
                    <a:pt x="2554" y="5172"/>
                    <a:pt x="2554" y="5172"/>
                    <a:pt x="2584" y="5142"/>
                  </a:cubicBezTo>
                  <a:cubicBezTo>
                    <a:pt x="2599" y="5096"/>
                    <a:pt x="2607" y="5073"/>
                    <a:pt x="2611" y="5073"/>
                  </a:cubicBezTo>
                  <a:cubicBezTo>
                    <a:pt x="2615" y="5073"/>
                    <a:pt x="2615" y="5096"/>
                    <a:pt x="2615" y="5142"/>
                  </a:cubicBezTo>
                  <a:cubicBezTo>
                    <a:pt x="2615" y="5172"/>
                    <a:pt x="2615" y="5187"/>
                    <a:pt x="2618" y="5187"/>
                  </a:cubicBezTo>
                  <a:cubicBezTo>
                    <a:pt x="2622" y="5187"/>
                    <a:pt x="2630" y="5172"/>
                    <a:pt x="2645" y="5142"/>
                  </a:cubicBezTo>
                  <a:cubicBezTo>
                    <a:pt x="2645" y="5115"/>
                    <a:pt x="2663" y="5099"/>
                    <a:pt x="2681" y="5099"/>
                  </a:cubicBezTo>
                  <a:cubicBezTo>
                    <a:pt x="2702" y="5099"/>
                    <a:pt x="2723" y="5122"/>
                    <a:pt x="2706" y="5172"/>
                  </a:cubicBezTo>
                  <a:lnTo>
                    <a:pt x="2706" y="5263"/>
                  </a:lnTo>
                  <a:cubicBezTo>
                    <a:pt x="2736" y="5203"/>
                    <a:pt x="2767" y="5203"/>
                    <a:pt x="2767" y="5203"/>
                  </a:cubicBezTo>
                  <a:cubicBezTo>
                    <a:pt x="2767" y="5172"/>
                    <a:pt x="2767" y="5172"/>
                    <a:pt x="2827" y="5172"/>
                  </a:cubicBezTo>
                  <a:cubicBezTo>
                    <a:pt x="2858" y="5172"/>
                    <a:pt x="2919" y="5142"/>
                    <a:pt x="2949" y="5142"/>
                  </a:cubicBezTo>
                  <a:cubicBezTo>
                    <a:pt x="2979" y="5142"/>
                    <a:pt x="3040" y="5142"/>
                    <a:pt x="3040" y="5172"/>
                  </a:cubicBezTo>
                  <a:cubicBezTo>
                    <a:pt x="3071" y="5172"/>
                    <a:pt x="3101" y="5172"/>
                    <a:pt x="3131" y="5142"/>
                  </a:cubicBezTo>
                  <a:cubicBezTo>
                    <a:pt x="3131" y="5127"/>
                    <a:pt x="3139" y="5119"/>
                    <a:pt x="3147" y="5119"/>
                  </a:cubicBezTo>
                  <a:cubicBezTo>
                    <a:pt x="3154" y="5119"/>
                    <a:pt x="3162" y="5127"/>
                    <a:pt x="3162" y="5142"/>
                  </a:cubicBezTo>
                  <a:lnTo>
                    <a:pt x="3192" y="5142"/>
                  </a:lnTo>
                  <a:cubicBezTo>
                    <a:pt x="3223" y="5111"/>
                    <a:pt x="3223" y="5111"/>
                    <a:pt x="3223" y="5111"/>
                  </a:cubicBezTo>
                  <a:cubicBezTo>
                    <a:pt x="3223" y="5133"/>
                    <a:pt x="3238" y="5154"/>
                    <a:pt x="3257" y="5154"/>
                  </a:cubicBezTo>
                  <a:cubicBezTo>
                    <a:pt x="3266" y="5154"/>
                    <a:pt x="3274" y="5151"/>
                    <a:pt x="3283" y="5142"/>
                  </a:cubicBezTo>
                  <a:cubicBezTo>
                    <a:pt x="3283" y="5111"/>
                    <a:pt x="3283" y="5111"/>
                    <a:pt x="3314" y="5111"/>
                  </a:cubicBezTo>
                  <a:cubicBezTo>
                    <a:pt x="3329" y="5127"/>
                    <a:pt x="3473" y="5134"/>
                    <a:pt x="3614" y="5134"/>
                  </a:cubicBezTo>
                  <a:cubicBezTo>
                    <a:pt x="3754" y="5134"/>
                    <a:pt x="3891" y="5127"/>
                    <a:pt x="3891" y="5111"/>
                  </a:cubicBezTo>
                  <a:lnTo>
                    <a:pt x="4043" y="5111"/>
                  </a:lnTo>
                  <a:cubicBezTo>
                    <a:pt x="4043" y="5147"/>
                    <a:pt x="4067" y="5160"/>
                    <a:pt x="4099" y="5160"/>
                  </a:cubicBezTo>
                  <a:cubicBezTo>
                    <a:pt x="4148" y="5160"/>
                    <a:pt x="4219" y="5130"/>
                    <a:pt x="4256" y="5111"/>
                  </a:cubicBezTo>
                  <a:cubicBezTo>
                    <a:pt x="4256" y="5051"/>
                    <a:pt x="4286" y="5051"/>
                    <a:pt x="4317" y="5051"/>
                  </a:cubicBezTo>
                  <a:cubicBezTo>
                    <a:pt x="4328" y="5074"/>
                    <a:pt x="4349" y="5084"/>
                    <a:pt x="4371" y="5084"/>
                  </a:cubicBezTo>
                  <a:cubicBezTo>
                    <a:pt x="4408" y="5084"/>
                    <a:pt x="4450" y="5058"/>
                    <a:pt x="4469" y="5020"/>
                  </a:cubicBezTo>
                  <a:cubicBezTo>
                    <a:pt x="4452" y="4987"/>
                    <a:pt x="4454" y="4963"/>
                    <a:pt x="4464" y="4963"/>
                  </a:cubicBezTo>
                  <a:cubicBezTo>
                    <a:pt x="4472" y="4963"/>
                    <a:pt x="4485" y="4979"/>
                    <a:pt x="4499" y="5020"/>
                  </a:cubicBezTo>
                  <a:cubicBezTo>
                    <a:pt x="4509" y="5041"/>
                    <a:pt x="4523" y="5051"/>
                    <a:pt x="4536" y="5051"/>
                  </a:cubicBezTo>
                  <a:cubicBezTo>
                    <a:pt x="4563" y="5051"/>
                    <a:pt x="4590" y="5010"/>
                    <a:pt x="4590" y="4929"/>
                  </a:cubicBezTo>
                  <a:cubicBezTo>
                    <a:pt x="4590" y="4893"/>
                    <a:pt x="4590" y="4879"/>
                    <a:pt x="4596" y="4879"/>
                  </a:cubicBezTo>
                  <a:cubicBezTo>
                    <a:pt x="4601" y="4879"/>
                    <a:pt x="4608" y="4886"/>
                    <a:pt x="4621" y="4899"/>
                  </a:cubicBezTo>
                  <a:cubicBezTo>
                    <a:pt x="4659" y="4924"/>
                    <a:pt x="4682" y="4934"/>
                    <a:pt x="4694" y="4934"/>
                  </a:cubicBezTo>
                  <a:cubicBezTo>
                    <a:pt x="4712" y="4934"/>
                    <a:pt x="4712" y="4916"/>
                    <a:pt x="4712" y="4899"/>
                  </a:cubicBezTo>
                  <a:cubicBezTo>
                    <a:pt x="4690" y="4854"/>
                    <a:pt x="4684" y="4826"/>
                    <a:pt x="4718" y="4826"/>
                  </a:cubicBezTo>
                  <a:cubicBezTo>
                    <a:pt x="4730" y="4826"/>
                    <a:pt x="4748" y="4830"/>
                    <a:pt x="4773" y="4838"/>
                  </a:cubicBezTo>
                  <a:cubicBezTo>
                    <a:pt x="4806" y="4849"/>
                    <a:pt x="4827" y="4856"/>
                    <a:pt x="4839" y="4856"/>
                  </a:cubicBezTo>
                  <a:cubicBezTo>
                    <a:pt x="4860" y="4856"/>
                    <a:pt x="4853" y="4835"/>
                    <a:pt x="4834" y="4777"/>
                  </a:cubicBezTo>
                  <a:cubicBezTo>
                    <a:pt x="4803" y="4716"/>
                    <a:pt x="4864" y="4656"/>
                    <a:pt x="4925" y="4656"/>
                  </a:cubicBezTo>
                  <a:cubicBezTo>
                    <a:pt x="4955" y="4656"/>
                    <a:pt x="4986" y="4656"/>
                    <a:pt x="4955" y="4625"/>
                  </a:cubicBezTo>
                  <a:lnTo>
                    <a:pt x="5016" y="4625"/>
                  </a:lnTo>
                  <a:cubicBezTo>
                    <a:pt x="5016" y="4595"/>
                    <a:pt x="5046" y="4564"/>
                    <a:pt x="5046" y="4564"/>
                  </a:cubicBezTo>
                  <a:lnTo>
                    <a:pt x="5016" y="4534"/>
                  </a:lnTo>
                  <a:cubicBezTo>
                    <a:pt x="5016" y="4534"/>
                    <a:pt x="5137" y="4382"/>
                    <a:pt x="5168" y="4200"/>
                  </a:cubicBezTo>
                  <a:cubicBezTo>
                    <a:pt x="5168" y="4048"/>
                    <a:pt x="5168" y="3926"/>
                    <a:pt x="5168" y="3926"/>
                  </a:cubicBezTo>
                  <a:cubicBezTo>
                    <a:pt x="5168" y="3896"/>
                    <a:pt x="5168" y="3896"/>
                    <a:pt x="5137" y="3896"/>
                  </a:cubicBezTo>
                  <a:cubicBezTo>
                    <a:pt x="5046" y="3896"/>
                    <a:pt x="5046" y="3865"/>
                    <a:pt x="5137" y="3865"/>
                  </a:cubicBezTo>
                  <a:cubicBezTo>
                    <a:pt x="5137" y="3835"/>
                    <a:pt x="5168" y="3804"/>
                    <a:pt x="5168" y="3774"/>
                  </a:cubicBezTo>
                  <a:cubicBezTo>
                    <a:pt x="5168" y="3744"/>
                    <a:pt x="5168" y="3713"/>
                    <a:pt x="5229" y="3713"/>
                  </a:cubicBezTo>
                  <a:lnTo>
                    <a:pt x="5229" y="3683"/>
                  </a:lnTo>
                  <a:cubicBezTo>
                    <a:pt x="5137" y="3652"/>
                    <a:pt x="5137" y="3561"/>
                    <a:pt x="5198" y="3500"/>
                  </a:cubicBezTo>
                  <a:cubicBezTo>
                    <a:pt x="5198" y="3470"/>
                    <a:pt x="5198" y="3470"/>
                    <a:pt x="5137" y="3409"/>
                  </a:cubicBezTo>
                  <a:cubicBezTo>
                    <a:pt x="5107" y="3379"/>
                    <a:pt x="5107" y="3379"/>
                    <a:pt x="5137" y="3379"/>
                  </a:cubicBezTo>
                  <a:cubicBezTo>
                    <a:pt x="5198" y="3379"/>
                    <a:pt x="5229" y="3288"/>
                    <a:pt x="5137" y="3288"/>
                  </a:cubicBezTo>
                  <a:lnTo>
                    <a:pt x="5198" y="3257"/>
                  </a:lnTo>
                  <a:cubicBezTo>
                    <a:pt x="5229" y="3257"/>
                    <a:pt x="5198" y="3227"/>
                    <a:pt x="5137" y="3227"/>
                  </a:cubicBezTo>
                  <a:cubicBezTo>
                    <a:pt x="5077" y="3227"/>
                    <a:pt x="5077" y="3197"/>
                    <a:pt x="5198" y="3197"/>
                  </a:cubicBezTo>
                  <a:cubicBezTo>
                    <a:pt x="5259" y="3197"/>
                    <a:pt x="5259" y="3166"/>
                    <a:pt x="5229" y="3166"/>
                  </a:cubicBezTo>
                  <a:cubicBezTo>
                    <a:pt x="5198" y="3166"/>
                    <a:pt x="5137" y="3136"/>
                    <a:pt x="5198" y="3136"/>
                  </a:cubicBezTo>
                  <a:cubicBezTo>
                    <a:pt x="5198" y="3105"/>
                    <a:pt x="5198" y="3105"/>
                    <a:pt x="5107" y="3105"/>
                  </a:cubicBezTo>
                  <a:cubicBezTo>
                    <a:pt x="5077" y="3105"/>
                    <a:pt x="5077" y="3075"/>
                    <a:pt x="5077" y="3075"/>
                  </a:cubicBezTo>
                  <a:lnTo>
                    <a:pt x="5168" y="3075"/>
                  </a:lnTo>
                  <a:lnTo>
                    <a:pt x="5168" y="3045"/>
                  </a:lnTo>
                  <a:cubicBezTo>
                    <a:pt x="5168" y="3014"/>
                    <a:pt x="5198" y="2984"/>
                    <a:pt x="5229" y="2984"/>
                  </a:cubicBezTo>
                  <a:cubicBezTo>
                    <a:pt x="5249" y="2984"/>
                    <a:pt x="5256" y="2970"/>
                    <a:pt x="5240" y="2970"/>
                  </a:cubicBezTo>
                  <a:cubicBezTo>
                    <a:pt x="5232" y="2970"/>
                    <a:pt x="5219" y="2974"/>
                    <a:pt x="5198" y="2984"/>
                  </a:cubicBezTo>
                  <a:cubicBezTo>
                    <a:pt x="5107" y="2984"/>
                    <a:pt x="5107" y="2984"/>
                    <a:pt x="5107" y="2953"/>
                  </a:cubicBezTo>
                  <a:cubicBezTo>
                    <a:pt x="5107" y="2923"/>
                    <a:pt x="5107" y="2923"/>
                    <a:pt x="5168" y="2923"/>
                  </a:cubicBezTo>
                  <a:cubicBezTo>
                    <a:pt x="5198" y="2923"/>
                    <a:pt x="5198" y="2923"/>
                    <a:pt x="5198" y="2862"/>
                  </a:cubicBezTo>
                  <a:cubicBezTo>
                    <a:pt x="5198" y="2832"/>
                    <a:pt x="5077" y="2771"/>
                    <a:pt x="5016" y="2771"/>
                  </a:cubicBezTo>
                  <a:cubicBezTo>
                    <a:pt x="4925" y="2771"/>
                    <a:pt x="4925" y="2771"/>
                    <a:pt x="5016" y="2741"/>
                  </a:cubicBezTo>
                  <a:cubicBezTo>
                    <a:pt x="5046" y="2741"/>
                    <a:pt x="5046" y="2741"/>
                    <a:pt x="5046" y="2710"/>
                  </a:cubicBezTo>
                  <a:cubicBezTo>
                    <a:pt x="5026" y="2710"/>
                    <a:pt x="5033" y="2697"/>
                    <a:pt x="5040" y="2697"/>
                  </a:cubicBezTo>
                  <a:cubicBezTo>
                    <a:pt x="5043" y="2697"/>
                    <a:pt x="5046" y="2700"/>
                    <a:pt x="5046" y="2710"/>
                  </a:cubicBezTo>
                  <a:cubicBezTo>
                    <a:pt x="5077" y="2710"/>
                    <a:pt x="5077" y="2710"/>
                    <a:pt x="5077" y="2741"/>
                  </a:cubicBezTo>
                  <a:lnTo>
                    <a:pt x="5107" y="2741"/>
                  </a:lnTo>
                  <a:cubicBezTo>
                    <a:pt x="5198" y="2741"/>
                    <a:pt x="5198" y="2710"/>
                    <a:pt x="5107" y="2680"/>
                  </a:cubicBezTo>
                  <a:cubicBezTo>
                    <a:pt x="5077" y="2680"/>
                    <a:pt x="5077" y="2680"/>
                    <a:pt x="5107" y="2649"/>
                  </a:cubicBezTo>
                  <a:cubicBezTo>
                    <a:pt x="5168" y="2649"/>
                    <a:pt x="5198" y="2619"/>
                    <a:pt x="5168" y="2619"/>
                  </a:cubicBezTo>
                  <a:cubicBezTo>
                    <a:pt x="5168" y="2619"/>
                    <a:pt x="5168" y="2589"/>
                    <a:pt x="5198" y="2589"/>
                  </a:cubicBezTo>
                  <a:cubicBezTo>
                    <a:pt x="5198" y="2528"/>
                    <a:pt x="5198" y="2528"/>
                    <a:pt x="5168" y="2528"/>
                  </a:cubicBezTo>
                  <a:cubicBezTo>
                    <a:pt x="5107" y="2528"/>
                    <a:pt x="5107" y="2497"/>
                    <a:pt x="5107" y="2497"/>
                  </a:cubicBezTo>
                  <a:cubicBezTo>
                    <a:pt x="5107" y="2467"/>
                    <a:pt x="5107" y="2467"/>
                    <a:pt x="5077" y="2467"/>
                  </a:cubicBezTo>
                  <a:cubicBezTo>
                    <a:pt x="5057" y="2467"/>
                    <a:pt x="5037" y="2454"/>
                    <a:pt x="5026" y="2437"/>
                  </a:cubicBezTo>
                  <a:lnTo>
                    <a:pt x="5077" y="2437"/>
                  </a:lnTo>
                  <a:lnTo>
                    <a:pt x="5077" y="2406"/>
                  </a:lnTo>
                  <a:cubicBezTo>
                    <a:pt x="5061" y="2406"/>
                    <a:pt x="5038" y="2414"/>
                    <a:pt x="5018" y="2422"/>
                  </a:cubicBezTo>
                  <a:lnTo>
                    <a:pt x="5018" y="2422"/>
                  </a:lnTo>
                  <a:cubicBezTo>
                    <a:pt x="5017" y="2417"/>
                    <a:pt x="5016" y="2412"/>
                    <a:pt x="5016" y="2406"/>
                  </a:cubicBezTo>
                  <a:cubicBezTo>
                    <a:pt x="4955" y="2376"/>
                    <a:pt x="4955" y="2376"/>
                    <a:pt x="5046" y="2345"/>
                  </a:cubicBezTo>
                  <a:cubicBezTo>
                    <a:pt x="5077" y="2345"/>
                    <a:pt x="5077" y="2345"/>
                    <a:pt x="5077" y="2315"/>
                  </a:cubicBezTo>
                  <a:cubicBezTo>
                    <a:pt x="5077" y="2315"/>
                    <a:pt x="5077" y="2315"/>
                    <a:pt x="5137" y="2285"/>
                  </a:cubicBezTo>
                  <a:lnTo>
                    <a:pt x="5016" y="2285"/>
                  </a:lnTo>
                  <a:cubicBezTo>
                    <a:pt x="5016" y="2254"/>
                    <a:pt x="5077" y="2254"/>
                    <a:pt x="5137" y="2254"/>
                  </a:cubicBezTo>
                  <a:cubicBezTo>
                    <a:pt x="5198" y="2224"/>
                    <a:pt x="5198" y="2224"/>
                    <a:pt x="5137" y="2224"/>
                  </a:cubicBezTo>
                  <a:cubicBezTo>
                    <a:pt x="5077" y="2224"/>
                    <a:pt x="5046" y="2224"/>
                    <a:pt x="5077" y="2163"/>
                  </a:cubicBezTo>
                  <a:cubicBezTo>
                    <a:pt x="5077" y="2133"/>
                    <a:pt x="5077" y="2102"/>
                    <a:pt x="5137" y="2102"/>
                  </a:cubicBezTo>
                  <a:cubicBezTo>
                    <a:pt x="5168" y="2102"/>
                    <a:pt x="5137" y="2072"/>
                    <a:pt x="5137" y="2072"/>
                  </a:cubicBezTo>
                  <a:cubicBezTo>
                    <a:pt x="5077" y="2072"/>
                    <a:pt x="5077" y="2041"/>
                    <a:pt x="5137" y="1981"/>
                  </a:cubicBezTo>
                  <a:cubicBezTo>
                    <a:pt x="5198" y="1920"/>
                    <a:pt x="5198" y="1920"/>
                    <a:pt x="5137" y="1920"/>
                  </a:cubicBezTo>
                  <a:cubicBezTo>
                    <a:pt x="5077" y="1920"/>
                    <a:pt x="5046" y="1920"/>
                    <a:pt x="5137" y="1890"/>
                  </a:cubicBezTo>
                  <a:cubicBezTo>
                    <a:pt x="5168" y="1890"/>
                    <a:pt x="5137" y="1859"/>
                    <a:pt x="5077" y="1829"/>
                  </a:cubicBezTo>
                  <a:cubicBezTo>
                    <a:pt x="5046" y="1798"/>
                    <a:pt x="4986" y="1798"/>
                    <a:pt x="4925" y="1798"/>
                  </a:cubicBezTo>
                  <a:cubicBezTo>
                    <a:pt x="4864" y="1798"/>
                    <a:pt x="4864" y="1798"/>
                    <a:pt x="4894" y="1768"/>
                  </a:cubicBezTo>
                  <a:cubicBezTo>
                    <a:pt x="4894" y="1768"/>
                    <a:pt x="4925" y="1738"/>
                    <a:pt x="4986" y="1738"/>
                  </a:cubicBezTo>
                  <a:cubicBezTo>
                    <a:pt x="5016" y="1738"/>
                    <a:pt x="5016" y="1768"/>
                    <a:pt x="5016" y="1768"/>
                  </a:cubicBezTo>
                  <a:cubicBezTo>
                    <a:pt x="5046" y="1768"/>
                    <a:pt x="5107" y="1768"/>
                    <a:pt x="5107" y="1738"/>
                  </a:cubicBezTo>
                  <a:cubicBezTo>
                    <a:pt x="5137" y="1707"/>
                    <a:pt x="5137" y="1707"/>
                    <a:pt x="5107" y="1707"/>
                  </a:cubicBezTo>
                  <a:cubicBezTo>
                    <a:pt x="5137" y="1677"/>
                    <a:pt x="5137" y="1646"/>
                    <a:pt x="5137" y="1616"/>
                  </a:cubicBezTo>
                  <a:cubicBezTo>
                    <a:pt x="5137" y="1586"/>
                    <a:pt x="5137" y="1525"/>
                    <a:pt x="5168" y="1525"/>
                  </a:cubicBezTo>
                  <a:cubicBezTo>
                    <a:pt x="5168" y="1494"/>
                    <a:pt x="5168" y="1464"/>
                    <a:pt x="5137" y="1464"/>
                  </a:cubicBezTo>
                  <a:lnTo>
                    <a:pt x="5107" y="1464"/>
                  </a:lnTo>
                  <a:cubicBezTo>
                    <a:pt x="5168" y="1434"/>
                    <a:pt x="5229" y="1251"/>
                    <a:pt x="5137" y="1190"/>
                  </a:cubicBezTo>
                  <a:lnTo>
                    <a:pt x="5137" y="1130"/>
                  </a:lnTo>
                  <a:cubicBezTo>
                    <a:pt x="5198" y="1069"/>
                    <a:pt x="5168" y="886"/>
                    <a:pt x="5107" y="886"/>
                  </a:cubicBezTo>
                  <a:lnTo>
                    <a:pt x="5077" y="795"/>
                  </a:lnTo>
                  <a:cubicBezTo>
                    <a:pt x="5107" y="734"/>
                    <a:pt x="5077" y="704"/>
                    <a:pt x="5046" y="704"/>
                  </a:cubicBezTo>
                  <a:cubicBezTo>
                    <a:pt x="5016" y="689"/>
                    <a:pt x="4993" y="689"/>
                    <a:pt x="4982" y="689"/>
                  </a:cubicBezTo>
                  <a:cubicBezTo>
                    <a:pt x="4970" y="689"/>
                    <a:pt x="4970" y="689"/>
                    <a:pt x="4986" y="674"/>
                  </a:cubicBezTo>
                  <a:cubicBezTo>
                    <a:pt x="5046" y="674"/>
                    <a:pt x="5016" y="613"/>
                    <a:pt x="4955" y="522"/>
                  </a:cubicBezTo>
                  <a:cubicBezTo>
                    <a:pt x="4922" y="472"/>
                    <a:pt x="4907" y="449"/>
                    <a:pt x="4895" y="449"/>
                  </a:cubicBezTo>
                  <a:cubicBezTo>
                    <a:pt x="4885" y="449"/>
                    <a:pt x="4878" y="464"/>
                    <a:pt x="4864" y="491"/>
                  </a:cubicBezTo>
                  <a:cubicBezTo>
                    <a:pt x="4773" y="431"/>
                    <a:pt x="4803" y="400"/>
                    <a:pt x="4834" y="370"/>
                  </a:cubicBezTo>
                  <a:cubicBezTo>
                    <a:pt x="4870" y="351"/>
                    <a:pt x="4874" y="322"/>
                    <a:pt x="4850" y="322"/>
                  </a:cubicBezTo>
                  <a:cubicBezTo>
                    <a:pt x="4835" y="322"/>
                    <a:pt x="4809" y="334"/>
                    <a:pt x="4773" y="370"/>
                  </a:cubicBezTo>
                  <a:cubicBezTo>
                    <a:pt x="4746" y="379"/>
                    <a:pt x="4725" y="382"/>
                    <a:pt x="4708" y="382"/>
                  </a:cubicBezTo>
                  <a:cubicBezTo>
                    <a:pt x="4669" y="382"/>
                    <a:pt x="4660" y="361"/>
                    <a:pt x="4682" y="339"/>
                  </a:cubicBezTo>
                  <a:cubicBezTo>
                    <a:pt x="4682" y="324"/>
                    <a:pt x="4689" y="317"/>
                    <a:pt x="4701" y="317"/>
                  </a:cubicBezTo>
                  <a:cubicBezTo>
                    <a:pt x="4712" y="317"/>
                    <a:pt x="4727" y="324"/>
                    <a:pt x="4742" y="339"/>
                  </a:cubicBezTo>
                  <a:cubicBezTo>
                    <a:pt x="4742" y="339"/>
                    <a:pt x="4773" y="309"/>
                    <a:pt x="4803" y="279"/>
                  </a:cubicBezTo>
                  <a:cubicBezTo>
                    <a:pt x="4788" y="263"/>
                    <a:pt x="4780" y="256"/>
                    <a:pt x="4769" y="256"/>
                  </a:cubicBezTo>
                  <a:cubicBezTo>
                    <a:pt x="4758" y="256"/>
                    <a:pt x="4742" y="263"/>
                    <a:pt x="4712" y="279"/>
                  </a:cubicBezTo>
                  <a:cubicBezTo>
                    <a:pt x="4712" y="279"/>
                    <a:pt x="4712" y="265"/>
                    <a:pt x="4694" y="265"/>
                  </a:cubicBezTo>
                  <a:cubicBezTo>
                    <a:pt x="4685" y="265"/>
                    <a:pt x="4671" y="268"/>
                    <a:pt x="4651" y="279"/>
                  </a:cubicBezTo>
                  <a:cubicBezTo>
                    <a:pt x="4621" y="279"/>
                    <a:pt x="4590" y="309"/>
                    <a:pt x="4590" y="370"/>
                  </a:cubicBezTo>
                  <a:cubicBezTo>
                    <a:pt x="4590" y="385"/>
                    <a:pt x="4583" y="393"/>
                    <a:pt x="4571" y="393"/>
                  </a:cubicBezTo>
                  <a:cubicBezTo>
                    <a:pt x="4560" y="393"/>
                    <a:pt x="4545" y="385"/>
                    <a:pt x="4530" y="370"/>
                  </a:cubicBezTo>
                  <a:cubicBezTo>
                    <a:pt x="4530" y="339"/>
                    <a:pt x="4530" y="279"/>
                    <a:pt x="4590" y="279"/>
                  </a:cubicBezTo>
                  <a:cubicBezTo>
                    <a:pt x="4621" y="279"/>
                    <a:pt x="4621" y="248"/>
                    <a:pt x="4651" y="218"/>
                  </a:cubicBezTo>
                  <a:cubicBezTo>
                    <a:pt x="4664" y="205"/>
                    <a:pt x="4640" y="198"/>
                    <a:pt x="4605" y="198"/>
                  </a:cubicBezTo>
                  <a:cubicBezTo>
                    <a:pt x="4557" y="198"/>
                    <a:pt x="4487" y="213"/>
                    <a:pt x="4469" y="248"/>
                  </a:cubicBezTo>
                  <a:lnTo>
                    <a:pt x="4469" y="218"/>
                  </a:lnTo>
                  <a:cubicBezTo>
                    <a:pt x="4499" y="187"/>
                    <a:pt x="4438" y="157"/>
                    <a:pt x="4408" y="127"/>
                  </a:cubicBezTo>
                  <a:cubicBezTo>
                    <a:pt x="4378" y="127"/>
                    <a:pt x="4355" y="119"/>
                    <a:pt x="4340" y="119"/>
                  </a:cubicBezTo>
                  <a:cubicBezTo>
                    <a:pt x="4324" y="119"/>
                    <a:pt x="4317" y="127"/>
                    <a:pt x="4317" y="157"/>
                  </a:cubicBezTo>
                  <a:cubicBezTo>
                    <a:pt x="4286" y="187"/>
                    <a:pt x="4286" y="218"/>
                    <a:pt x="4256" y="218"/>
                  </a:cubicBezTo>
                  <a:cubicBezTo>
                    <a:pt x="4286" y="218"/>
                    <a:pt x="4256" y="248"/>
                    <a:pt x="4256" y="279"/>
                  </a:cubicBezTo>
                  <a:cubicBezTo>
                    <a:pt x="4256" y="279"/>
                    <a:pt x="4226" y="248"/>
                    <a:pt x="4195" y="187"/>
                  </a:cubicBezTo>
                  <a:cubicBezTo>
                    <a:pt x="4165" y="127"/>
                    <a:pt x="4134" y="66"/>
                    <a:pt x="4013" y="66"/>
                  </a:cubicBezTo>
                  <a:cubicBezTo>
                    <a:pt x="3952" y="66"/>
                    <a:pt x="3922" y="66"/>
                    <a:pt x="3891" y="35"/>
                  </a:cubicBezTo>
                  <a:cubicBezTo>
                    <a:pt x="3861" y="35"/>
                    <a:pt x="3830" y="35"/>
                    <a:pt x="3830" y="66"/>
                  </a:cubicBezTo>
                  <a:lnTo>
                    <a:pt x="3800" y="66"/>
                  </a:lnTo>
                  <a:cubicBezTo>
                    <a:pt x="3800" y="48"/>
                    <a:pt x="3790" y="31"/>
                    <a:pt x="3781" y="31"/>
                  </a:cubicBezTo>
                  <a:cubicBezTo>
                    <a:pt x="3775" y="31"/>
                    <a:pt x="3770" y="40"/>
                    <a:pt x="3770" y="66"/>
                  </a:cubicBezTo>
                  <a:cubicBezTo>
                    <a:pt x="3760" y="76"/>
                    <a:pt x="3753" y="79"/>
                    <a:pt x="3747" y="79"/>
                  </a:cubicBezTo>
                  <a:cubicBezTo>
                    <a:pt x="3736" y="79"/>
                    <a:pt x="3729" y="66"/>
                    <a:pt x="3709" y="66"/>
                  </a:cubicBezTo>
                  <a:cubicBezTo>
                    <a:pt x="3695" y="23"/>
                    <a:pt x="3687" y="1"/>
                    <a:pt x="36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14"/>
            <p:cNvSpPr/>
            <p:nvPr/>
          </p:nvSpPr>
          <p:spPr>
            <a:xfrm>
              <a:off x="2565299" y="3180470"/>
              <a:ext cx="88532" cy="86580"/>
            </a:xfrm>
            <a:custGeom>
              <a:rect b="b" l="l" r="r" t="t"/>
              <a:pathLst>
                <a:path extrusionOk="0" h="5233" w="5351">
                  <a:moveTo>
                    <a:pt x="3131" y="95"/>
                  </a:moveTo>
                  <a:lnTo>
                    <a:pt x="3162" y="126"/>
                  </a:lnTo>
                  <a:cubicBezTo>
                    <a:pt x="3162" y="95"/>
                    <a:pt x="3162" y="95"/>
                    <a:pt x="3162" y="95"/>
                  </a:cubicBezTo>
                  <a:close/>
                  <a:moveTo>
                    <a:pt x="2482" y="148"/>
                  </a:moveTo>
                  <a:cubicBezTo>
                    <a:pt x="2490" y="148"/>
                    <a:pt x="2484" y="205"/>
                    <a:pt x="2463" y="247"/>
                  </a:cubicBezTo>
                  <a:cubicBezTo>
                    <a:pt x="2447" y="293"/>
                    <a:pt x="2440" y="316"/>
                    <a:pt x="2436" y="316"/>
                  </a:cubicBezTo>
                  <a:cubicBezTo>
                    <a:pt x="2432" y="316"/>
                    <a:pt x="2432" y="293"/>
                    <a:pt x="2432" y="247"/>
                  </a:cubicBezTo>
                  <a:cubicBezTo>
                    <a:pt x="2432" y="217"/>
                    <a:pt x="2432" y="187"/>
                    <a:pt x="2463" y="187"/>
                  </a:cubicBezTo>
                  <a:cubicBezTo>
                    <a:pt x="2472" y="159"/>
                    <a:pt x="2478" y="148"/>
                    <a:pt x="2482" y="148"/>
                  </a:cubicBezTo>
                  <a:close/>
                  <a:moveTo>
                    <a:pt x="2919" y="278"/>
                  </a:moveTo>
                  <a:cubicBezTo>
                    <a:pt x="2949" y="278"/>
                    <a:pt x="2949" y="278"/>
                    <a:pt x="2949" y="308"/>
                  </a:cubicBezTo>
                  <a:cubicBezTo>
                    <a:pt x="2949" y="308"/>
                    <a:pt x="2919" y="369"/>
                    <a:pt x="2888" y="369"/>
                  </a:cubicBezTo>
                  <a:lnTo>
                    <a:pt x="2888" y="308"/>
                  </a:lnTo>
                  <a:cubicBezTo>
                    <a:pt x="2888" y="278"/>
                    <a:pt x="2888" y="278"/>
                    <a:pt x="2919" y="278"/>
                  </a:cubicBezTo>
                  <a:close/>
                  <a:moveTo>
                    <a:pt x="3101" y="278"/>
                  </a:moveTo>
                  <a:cubicBezTo>
                    <a:pt x="3101" y="278"/>
                    <a:pt x="3131" y="278"/>
                    <a:pt x="3131" y="308"/>
                  </a:cubicBezTo>
                  <a:lnTo>
                    <a:pt x="3131" y="308"/>
                  </a:lnTo>
                  <a:cubicBezTo>
                    <a:pt x="3131" y="300"/>
                    <a:pt x="3129" y="296"/>
                    <a:pt x="3127" y="296"/>
                  </a:cubicBezTo>
                  <a:cubicBezTo>
                    <a:pt x="3119" y="296"/>
                    <a:pt x="3109" y="324"/>
                    <a:pt x="3131" y="369"/>
                  </a:cubicBezTo>
                  <a:lnTo>
                    <a:pt x="3131" y="430"/>
                  </a:lnTo>
                  <a:cubicBezTo>
                    <a:pt x="3101" y="430"/>
                    <a:pt x="3071" y="399"/>
                    <a:pt x="3071" y="369"/>
                  </a:cubicBezTo>
                  <a:cubicBezTo>
                    <a:pt x="3071" y="278"/>
                    <a:pt x="3071" y="278"/>
                    <a:pt x="3101" y="278"/>
                  </a:cubicBezTo>
                  <a:close/>
                  <a:moveTo>
                    <a:pt x="4104" y="430"/>
                  </a:moveTo>
                  <a:cubicBezTo>
                    <a:pt x="4104" y="430"/>
                    <a:pt x="4104" y="460"/>
                    <a:pt x="4074" y="491"/>
                  </a:cubicBezTo>
                  <a:lnTo>
                    <a:pt x="4013" y="491"/>
                  </a:lnTo>
                  <a:cubicBezTo>
                    <a:pt x="4013" y="460"/>
                    <a:pt x="4074" y="430"/>
                    <a:pt x="4104" y="430"/>
                  </a:cubicBezTo>
                  <a:close/>
                  <a:moveTo>
                    <a:pt x="4168" y="495"/>
                  </a:moveTo>
                  <a:cubicBezTo>
                    <a:pt x="4149" y="495"/>
                    <a:pt x="4134" y="530"/>
                    <a:pt x="4134" y="551"/>
                  </a:cubicBezTo>
                  <a:cubicBezTo>
                    <a:pt x="4104" y="582"/>
                    <a:pt x="4134" y="582"/>
                    <a:pt x="4165" y="582"/>
                  </a:cubicBezTo>
                  <a:cubicBezTo>
                    <a:pt x="4165" y="582"/>
                    <a:pt x="4195" y="551"/>
                    <a:pt x="4195" y="551"/>
                  </a:cubicBezTo>
                  <a:cubicBezTo>
                    <a:pt x="4226" y="521"/>
                    <a:pt x="4195" y="521"/>
                    <a:pt x="4195" y="521"/>
                  </a:cubicBezTo>
                  <a:cubicBezTo>
                    <a:pt x="4186" y="502"/>
                    <a:pt x="4176" y="495"/>
                    <a:pt x="4168" y="495"/>
                  </a:cubicBezTo>
                  <a:close/>
                  <a:moveTo>
                    <a:pt x="2858" y="855"/>
                  </a:moveTo>
                  <a:cubicBezTo>
                    <a:pt x="2858" y="855"/>
                    <a:pt x="2858" y="916"/>
                    <a:pt x="2858" y="946"/>
                  </a:cubicBezTo>
                  <a:cubicBezTo>
                    <a:pt x="2888" y="946"/>
                    <a:pt x="2888" y="916"/>
                    <a:pt x="2888" y="855"/>
                  </a:cubicBezTo>
                  <a:close/>
                  <a:moveTo>
                    <a:pt x="4894" y="916"/>
                  </a:moveTo>
                  <a:cubicBezTo>
                    <a:pt x="4955" y="916"/>
                    <a:pt x="4955" y="946"/>
                    <a:pt x="4955" y="946"/>
                  </a:cubicBezTo>
                  <a:lnTo>
                    <a:pt x="4925" y="977"/>
                  </a:lnTo>
                  <a:lnTo>
                    <a:pt x="4864" y="946"/>
                  </a:lnTo>
                  <a:lnTo>
                    <a:pt x="4894" y="916"/>
                  </a:lnTo>
                  <a:close/>
                  <a:moveTo>
                    <a:pt x="4742" y="1038"/>
                  </a:moveTo>
                  <a:cubicBezTo>
                    <a:pt x="4742" y="1038"/>
                    <a:pt x="4773" y="1068"/>
                    <a:pt x="4803" y="1068"/>
                  </a:cubicBezTo>
                  <a:cubicBezTo>
                    <a:pt x="4925" y="1068"/>
                    <a:pt x="4925" y="1098"/>
                    <a:pt x="4864" y="1098"/>
                  </a:cubicBezTo>
                  <a:cubicBezTo>
                    <a:pt x="4834" y="1098"/>
                    <a:pt x="4773" y="1098"/>
                    <a:pt x="4742" y="1068"/>
                  </a:cubicBezTo>
                  <a:cubicBezTo>
                    <a:pt x="4742" y="1068"/>
                    <a:pt x="4742" y="1038"/>
                    <a:pt x="4742" y="1038"/>
                  </a:cubicBezTo>
                  <a:close/>
                  <a:moveTo>
                    <a:pt x="4742" y="1220"/>
                  </a:moveTo>
                  <a:cubicBezTo>
                    <a:pt x="4790" y="1220"/>
                    <a:pt x="4800" y="1258"/>
                    <a:pt x="4742" y="1274"/>
                  </a:cubicBezTo>
                  <a:lnTo>
                    <a:pt x="4742" y="1274"/>
                  </a:lnTo>
                  <a:lnTo>
                    <a:pt x="4742" y="1250"/>
                  </a:lnTo>
                  <a:lnTo>
                    <a:pt x="4742" y="1220"/>
                  </a:lnTo>
                  <a:close/>
                  <a:moveTo>
                    <a:pt x="4894" y="1463"/>
                  </a:moveTo>
                  <a:cubicBezTo>
                    <a:pt x="4894" y="1463"/>
                    <a:pt x="4925" y="1463"/>
                    <a:pt x="5016" y="1494"/>
                  </a:cubicBezTo>
                  <a:cubicBezTo>
                    <a:pt x="5031" y="1509"/>
                    <a:pt x="5039" y="1516"/>
                    <a:pt x="5035" y="1516"/>
                  </a:cubicBezTo>
                  <a:cubicBezTo>
                    <a:pt x="5031" y="1516"/>
                    <a:pt x="5016" y="1509"/>
                    <a:pt x="4986" y="1494"/>
                  </a:cubicBezTo>
                  <a:cubicBezTo>
                    <a:pt x="4925" y="1494"/>
                    <a:pt x="4894" y="1463"/>
                    <a:pt x="4894" y="1463"/>
                  </a:cubicBezTo>
                  <a:close/>
                  <a:moveTo>
                    <a:pt x="4864" y="1615"/>
                  </a:moveTo>
                  <a:lnTo>
                    <a:pt x="4864" y="1646"/>
                  </a:lnTo>
                  <a:cubicBezTo>
                    <a:pt x="4803" y="1646"/>
                    <a:pt x="4773" y="1646"/>
                    <a:pt x="4773" y="1615"/>
                  </a:cubicBezTo>
                  <a:close/>
                  <a:moveTo>
                    <a:pt x="365" y="1706"/>
                  </a:moveTo>
                  <a:cubicBezTo>
                    <a:pt x="396" y="1737"/>
                    <a:pt x="426" y="1767"/>
                    <a:pt x="426" y="1767"/>
                  </a:cubicBezTo>
                  <a:cubicBezTo>
                    <a:pt x="418" y="1775"/>
                    <a:pt x="408" y="1779"/>
                    <a:pt x="396" y="1779"/>
                  </a:cubicBezTo>
                  <a:cubicBezTo>
                    <a:pt x="365" y="1779"/>
                    <a:pt x="327" y="1751"/>
                    <a:pt x="305" y="1706"/>
                  </a:cubicBezTo>
                  <a:close/>
                  <a:moveTo>
                    <a:pt x="4694" y="1937"/>
                  </a:moveTo>
                  <a:cubicBezTo>
                    <a:pt x="4712" y="1937"/>
                    <a:pt x="4742" y="1958"/>
                    <a:pt x="4742" y="1980"/>
                  </a:cubicBezTo>
                  <a:lnTo>
                    <a:pt x="4682" y="1980"/>
                  </a:lnTo>
                  <a:cubicBezTo>
                    <a:pt x="4682" y="1950"/>
                    <a:pt x="4651" y="1950"/>
                    <a:pt x="4682" y="1950"/>
                  </a:cubicBezTo>
                  <a:cubicBezTo>
                    <a:pt x="4682" y="1941"/>
                    <a:pt x="4687" y="1937"/>
                    <a:pt x="4694" y="1937"/>
                  </a:cubicBezTo>
                  <a:close/>
                  <a:moveTo>
                    <a:pt x="4955" y="2071"/>
                  </a:moveTo>
                  <a:cubicBezTo>
                    <a:pt x="4998" y="2093"/>
                    <a:pt x="4980" y="2114"/>
                    <a:pt x="4945" y="2114"/>
                  </a:cubicBezTo>
                  <a:cubicBezTo>
                    <a:pt x="4930" y="2114"/>
                    <a:pt x="4912" y="2110"/>
                    <a:pt x="4894" y="2102"/>
                  </a:cubicBezTo>
                  <a:lnTo>
                    <a:pt x="4894" y="2071"/>
                  </a:lnTo>
                  <a:close/>
                  <a:moveTo>
                    <a:pt x="4955" y="2223"/>
                  </a:moveTo>
                  <a:cubicBezTo>
                    <a:pt x="4955" y="2254"/>
                    <a:pt x="4955" y="2254"/>
                    <a:pt x="4925" y="2254"/>
                  </a:cubicBezTo>
                  <a:lnTo>
                    <a:pt x="4925" y="2223"/>
                  </a:lnTo>
                  <a:close/>
                  <a:moveTo>
                    <a:pt x="124" y="2377"/>
                  </a:moveTo>
                  <a:cubicBezTo>
                    <a:pt x="140" y="2379"/>
                    <a:pt x="153" y="2386"/>
                    <a:pt x="153" y="2405"/>
                  </a:cubicBezTo>
                  <a:lnTo>
                    <a:pt x="124" y="2377"/>
                  </a:lnTo>
                  <a:close/>
                  <a:moveTo>
                    <a:pt x="305" y="2375"/>
                  </a:moveTo>
                  <a:cubicBezTo>
                    <a:pt x="305" y="2375"/>
                    <a:pt x="335" y="2375"/>
                    <a:pt x="365" y="2405"/>
                  </a:cubicBezTo>
                  <a:lnTo>
                    <a:pt x="335" y="2405"/>
                  </a:lnTo>
                  <a:cubicBezTo>
                    <a:pt x="305" y="2375"/>
                    <a:pt x="274" y="2375"/>
                    <a:pt x="305" y="2375"/>
                  </a:cubicBezTo>
                  <a:close/>
                  <a:moveTo>
                    <a:pt x="4803" y="2497"/>
                  </a:moveTo>
                  <a:cubicBezTo>
                    <a:pt x="4834" y="2497"/>
                    <a:pt x="4834" y="2527"/>
                    <a:pt x="4834" y="2527"/>
                  </a:cubicBezTo>
                  <a:cubicBezTo>
                    <a:pt x="4834" y="2527"/>
                    <a:pt x="4834" y="2557"/>
                    <a:pt x="4803" y="2557"/>
                  </a:cubicBezTo>
                  <a:cubicBezTo>
                    <a:pt x="4803" y="2557"/>
                    <a:pt x="4773" y="2557"/>
                    <a:pt x="4773" y="2527"/>
                  </a:cubicBezTo>
                  <a:cubicBezTo>
                    <a:pt x="4773" y="2527"/>
                    <a:pt x="4803" y="2497"/>
                    <a:pt x="4803" y="2497"/>
                  </a:cubicBezTo>
                  <a:close/>
                  <a:moveTo>
                    <a:pt x="3982" y="2709"/>
                  </a:moveTo>
                  <a:cubicBezTo>
                    <a:pt x="3922" y="2709"/>
                    <a:pt x="3922" y="2740"/>
                    <a:pt x="4013" y="2740"/>
                  </a:cubicBezTo>
                  <a:lnTo>
                    <a:pt x="4043" y="2740"/>
                  </a:lnTo>
                  <a:cubicBezTo>
                    <a:pt x="4043" y="2740"/>
                    <a:pt x="4013" y="2709"/>
                    <a:pt x="3982" y="2709"/>
                  </a:cubicBezTo>
                  <a:close/>
                  <a:moveTo>
                    <a:pt x="5346" y="2687"/>
                  </a:moveTo>
                  <a:cubicBezTo>
                    <a:pt x="5343" y="2687"/>
                    <a:pt x="5335" y="2694"/>
                    <a:pt x="5320" y="2709"/>
                  </a:cubicBezTo>
                  <a:lnTo>
                    <a:pt x="5320" y="2740"/>
                  </a:lnTo>
                  <a:cubicBezTo>
                    <a:pt x="5350" y="2740"/>
                    <a:pt x="5350" y="2740"/>
                    <a:pt x="5350" y="2709"/>
                  </a:cubicBezTo>
                  <a:cubicBezTo>
                    <a:pt x="5350" y="2694"/>
                    <a:pt x="5350" y="2687"/>
                    <a:pt x="5346" y="2687"/>
                  </a:cubicBezTo>
                  <a:close/>
                  <a:moveTo>
                    <a:pt x="4830" y="2808"/>
                  </a:moveTo>
                  <a:cubicBezTo>
                    <a:pt x="4834" y="2808"/>
                    <a:pt x="4834" y="2816"/>
                    <a:pt x="4834" y="2831"/>
                  </a:cubicBezTo>
                  <a:cubicBezTo>
                    <a:pt x="4834" y="2861"/>
                    <a:pt x="4803" y="2861"/>
                    <a:pt x="4803" y="2861"/>
                  </a:cubicBezTo>
                  <a:cubicBezTo>
                    <a:pt x="4742" y="2861"/>
                    <a:pt x="4803" y="2831"/>
                    <a:pt x="4803" y="2831"/>
                  </a:cubicBezTo>
                  <a:cubicBezTo>
                    <a:pt x="4818" y="2816"/>
                    <a:pt x="4826" y="2808"/>
                    <a:pt x="4830" y="2808"/>
                  </a:cubicBezTo>
                  <a:close/>
                  <a:moveTo>
                    <a:pt x="4894" y="3105"/>
                  </a:moveTo>
                  <a:cubicBezTo>
                    <a:pt x="4955" y="3105"/>
                    <a:pt x="4955" y="3105"/>
                    <a:pt x="4864" y="3135"/>
                  </a:cubicBezTo>
                  <a:cubicBezTo>
                    <a:pt x="4834" y="3135"/>
                    <a:pt x="4834" y="3135"/>
                    <a:pt x="4834" y="3105"/>
                  </a:cubicBezTo>
                  <a:close/>
                  <a:moveTo>
                    <a:pt x="396" y="3105"/>
                  </a:moveTo>
                  <a:cubicBezTo>
                    <a:pt x="396" y="3105"/>
                    <a:pt x="365" y="3135"/>
                    <a:pt x="335" y="3165"/>
                  </a:cubicBezTo>
                  <a:lnTo>
                    <a:pt x="335" y="3135"/>
                  </a:lnTo>
                  <a:cubicBezTo>
                    <a:pt x="335" y="3105"/>
                    <a:pt x="365" y="3105"/>
                    <a:pt x="365" y="3105"/>
                  </a:cubicBezTo>
                  <a:close/>
                  <a:moveTo>
                    <a:pt x="4894" y="3226"/>
                  </a:moveTo>
                  <a:lnTo>
                    <a:pt x="4894" y="3257"/>
                  </a:lnTo>
                  <a:cubicBezTo>
                    <a:pt x="4864" y="3257"/>
                    <a:pt x="4834" y="3257"/>
                    <a:pt x="4834" y="3226"/>
                  </a:cubicBezTo>
                  <a:close/>
                  <a:moveTo>
                    <a:pt x="487" y="3257"/>
                  </a:moveTo>
                  <a:lnTo>
                    <a:pt x="487" y="3287"/>
                  </a:lnTo>
                  <a:lnTo>
                    <a:pt x="457" y="3317"/>
                  </a:lnTo>
                  <a:lnTo>
                    <a:pt x="457" y="3287"/>
                  </a:lnTo>
                  <a:cubicBezTo>
                    <a:pt x="457" y="3257"/>
                    <a:pt x="457" y="3257"/>
                    <a:pt x="487" y="3257"/>
                  </a:cubicBezTo>
                  <a:close/>
                  <a:moveTo>
                    <a:pt x="541" y="3304"/>
                  </a:moveTo>
                  <a:cubicBezTo>
                    <a:pt x="534" y="3304"/>
                    <a:pt x="527" y="3317"/>
                    <a:pt x="548" y="3317"/>
                  </a:cubicBezTo>
                  <a:cubicBezTo>
                    <a:pt x="548" y="3307"/>
                    <a:pt x="544" y="3304"/>
                    <a:pt x="541" y="3304"/>
                  </a:cubicBezTo>
                  <a:close/>
                  <a:moveTo>
                    <a:pt x="548" y="3439"/>
                  </a:moveTo>
                  <a:lnTo>
                    <a:pt x="517" y="3469"/>
                  </a:lnTo>
                  <a:cubicBezTo>
                    <a:pt x="487" y="3439"/>
                    <a:pt x="487" y="3439"/>
                    <a:pt x="548" y="3439"/>
                  </a:cubicBezTo>
                  <a:close/>
                  <a:moveTo>
                    <a:pt x="578" y="3561"/>
                  </a:moveTo>
                  <a:cubicBezTo>
                    <a:pt x="609" y="3591"/>
                    <a:pt x="609" y="3591"/>
                    <a:pt x="578" y="3591"/>
                  </a:cubicBezTo>
                  <a:cubicBezTo>
                    <a:pt x="517" y="3591"/>
                    <a:pt x="517" y="3591"/>
                    <a:pt x="548" y="3561"/>
                  </a:cubicBezTo>
                  <a:close/>
                  <a:moveTo>
                    <a:pt x="430" y="3791"/>
                  </a:moveTo>
                  <a:cubicBezTo>
                    <a:pt x="439" y="3791"/>
                    <a:pt x="448" y="3795"/>
                    <a:pt x="457" y="3804"/>
                  </a:cubicBezTo>
                  <a:lnTo>
                    <a:pt x="426" y="3834"/>
                  </a:lnTo>
                  <a:lnTo>
                    <a:pt x="365" y="3834"/>
                  </a:lnTo>
                  <a:cubicBezTo>
                    <a:pt x="387" y="3813"/>
                    <a:pt x="408" y="3791"/>
                    <a:pt x="430" y="3791"/>
                  </a:cubicBezTo>
                  <a:close/>
                  <a:moveTo>
                    <a:pt x="609" y="3986"/>
                  </a:moveTo>
                  <a:lnTo>
                    <a:pt x="578" y="4016"/>
                  </a:lnTo>
                  <a:cubicBezTo>
                    <a:pt x="548" y="4047"/>
                    <a:pt x="548" y="4047"/>
                    <a:pt x="548" y="4047"/>
                  </a:cubicBezTo>
                  <a:cubicBezTo>
                    <a:pt x="517" y="4016"/>
                    <a:pt x="517" y="4016"/>
                    <a:pt x="548" y="3986"/>
                  </a:cubicBezTo>
                  <a:close/>
                  <a:moveTo>
                    <a:pt x="4712" y="4351"/>
                  </a:moveTo>
                  <a:lnTo>
                    <a:pt x="4742" y="4381"/>
                  </a:lnTo>
                  <a:lnTo>
                    <a:pt x="4742" y="4412"/>
                  </a:lnTo>
                  <a:cubicBezTo>
                    <a:pt x="4712" y="4381"/>
                    <a:pt x="4651" y="4351"/>
                    <a:pt x="4682" y="4351"/>
                  </a:cubicBezTo>
                  <a:close/>
                  <a:moveTo>
                    <a:pt x="4378" y="4655"/>
                  </a:moveTo>
                  <a:lnTo>
                    <a:pt x="4378" y="4655"/>
                  </a:lnTo>
                  <a:cubicBezTo>
                    <a:pt x="4378" y="4655"/>
                    <a:pt x="4408" y="4716"/>
                    <a:pt x="4438" y="4776"/>
                  </a:cubicBezTo>
                  <a:cubicBezTo>
                    <a:pt x="4408" y="4776"/>
                    <a:pt x="4408" y="4776"/>
                    <a:pt x="4408" y="4746"/>
                  </a:cubicBezTo>
                  <a:cubicBezTo>
                    <a:pt x="4378" y="4716"/>
                    <a:pt x="4378" y="4655"/>
                    <a:pt x="4378" y="4655"/>
                  </a:cubicBezTo>
                  <a:close/>
                  <a:moveTo>
                    <a:pt x="1962" y="4738"/>
                  </a:moveTo>
                  <a:cubicBezTo>
                    <a:pt x="1966" y="4738"/>
                    <a:pt x="1971" y="4740"/>
                    <a:pt x="1976" y="4746"/>
                  </a:cubicBezTo>
                  <a:cubicBezTo>
                    <a:pt x="1976" y="4776"/>
                    <a:pt x="1946" y="4807"/>
                    <a:pt x="1946" y="4807"/>
                  </a:cubicBezTo>
                  <a:lnTo>
                    <a:pt x="1916" y="4807"/>
                  </a:lnTo>
                  <a:cubicBezTo>
                    <a:pt x="1940" y="4782"/>
                    <a:pt x="1945" y="4738"/>
                    <a:pt x="1962" y="4738"/>
                  </a:cubicBezTo>
                  <a:close/>
                  <a:moveTo>
                    <a:pt x="2593" y="357"/>
                  </a:moveTo>
                  <a:lnTo>
                    <a:pt x="2593" y="357"/>
                  </a:lnTo>
                  <a:cubicBezTo>
                    <a:pt x="2590" y="384"/>
                    <a:pt x="2594" y="405"/>
                    <a:pt x="2604" y="405"/>
                  </a:cubicBezTo>
                  <a:cubicBezTo>
                    <a:pt x="2607" y="405"/>
                    <a:pt x="2610" y="404"/>
                    <a:pt x="2615" y="399"/>
                  </a:cubicBezTo>
                  <a:lnTo>
                    <a:pt x="2645" y="430"/>
                  </a:lnTo>
                  <a:cubicBezTo>
                    <a:pt x="2645" y="491"/>
                    <a:pt x="2653" y="521"/>
                    <a:pt x="2660" y="521"/>
                  </a:cubicBezTo>
                  <a:cubicBezTo>
                    <a:pt x="2668" y="521"/>
                    <a:pt x="2675" y="491"/>
                    <a:pt x="2675" y="430"/>
                  </a:cubicBezTo>
                  <a:cubicBezTo>
                    <a:pt x="2675" y="419"/>
                    <a:pt x="2675" y="408"/>
                    <a:pt x="2675" y="399"/>
                  </a:cubicBezTo>
                  <a:cubicBezTo>
                    <a:pt x="2675" y="460"/>
                    <a:pt x="2706" y="460"/>
                    <a:pt x="2706" y="460"/>
                  </a:cubicBezTo>
                  <a:cubicBezTo>
                    <a:pt x="2736" y="460"/>
                    <a:pt x="2736" y="460"/>
                    <a:pt x="2736" y="521"/>
                  </a:cubicBezTo>
                  <a:cubicBezTo>
                    <a:pt x="2736" y="551"/>
                    <a:pt x="2736" y="582"/>
                    <a:pt x="2767" y="582"/>
                  </a:cubicBezTo>
                  <a:cubicBezTo>
                    <a:pt x="2797" y="582"/>
                    <a:pt x="2797" y="582"/>
                    <a:pt x="2797" y="551"/>
                  </a:cubicBezTo>
                  <a:cubicBezTo>
                    <a:pt x="2784" y="539"/>
                    <a:pt x="2782" y="531"/>
                    <a:pt x="2786" y="531"/>
                  </a:cubicBezTo>
                  <a:cubicBezTo>
                    <a:pt x="2792" y="531"/>
                    <a:pt x="2810" y="546"/>
                    <a:pt x="2827" y="582"/>
                  </a:cubicBezTo>
                  <a:cubicBezTo>
                    <a:pt x="2827" y="573"/>
                    <a:pt x="2827" y="563"/>
                    <a:pt x="2827" y="551"/>
                  </a:cubicBezTo>
                  <a:cubicBezTo>
                    <a:pt x="2827" y="506"/>
                    <a:pt x="2835" y="483"/>
                    <a:pt x="2846" y="483"/>
                  </a:cubicBezTo>
                  <a:cubicBezTo>
                    <a:pt x="2858" y="483"/>
                    <a:pt x="2873" y="506"/>
                    <a:pt x="2888" y="551"/>
                  </a:cubicBezTo>
                  <a:lnTo>
                    <a:pt x="2919" y="551"/>
                  </a:lnTo>
                  <a:cubicBezTo>
                    <a:pt x="2919" y="551"/>
                    <a:pt x="2919" y="521"/>
                    <a:pt x="2919" y="460"/>
                  </a:cubicBezTo>
                  <a:cubicBezTo>
                    <a:pt x="2919" y="425"/>
                    <a:pt x="2919" y="410"/>
                    <a:pt x="2925" y="410"/>
                  </a:cubicBezTo>
                  <a:cubicBezTo>
                    <a:pt x="2929" y="410"/>
                    <a:pt x="2936" y="417"/>
                    <a:pt x="2949" y="430"/>
                  </a:cubicBezTo>
                  <a:cubicBezTo>
                    <a:pt x="2949" y="460"/>
                    <a:pt x="2949" y="521"/>
                    <a:pt x="2949" y="521"/>
                  </a:cubicBezTo>
                  <a:cubicBezTo>
                    <a:pt x="2949" y="551"/>
                    <a:pt x="2979" y="551"/>
                    <a:pt x="3010" y="551"/>
                  </a:cubicBezTo>
                  <a:cubicBezTo>
                    <a:pt x="3010" y="551"/>
                    <a:pt x="3040" y="551"/>
                    <a:pt x="3040" y="521"/>
                  </a:cubicBezTo>
                  <a:lnTo>
                    <a:pt x="3040" y="551"/>
                  </a:lnTo>
                  <a:cubicBezTo>
                    <a:pt x="3060" y="551"/>
                    <a:pt x="3067" y="565"/>
                    <a:pt x="3069" y="565"/>
                  </a:cubicBezTo>
                  <a:cubicBezTo>
                    <a:pt x="3071" y="565"/>
                    <a:pt x="3071" y="561"/>
                    <a:pt x="3071" y="551"/>
                  </a:cubicBezTo>
                  <a:cubicBezTo>
                    <a:pt x="3071" y="551"/>
                    <a:pt x="3071" y="551"/>
                    <a:pt x="3101" y="582"/>
                  </a:cubicBezTo>
                  <a:cubicBezTo>
                    <a:pt x="3108" y="595"/>
                    <a:pt x="3116" y="601"/>
                    <a:pt x="3124" y="601"/>
                  </a:cubicBezTo>
                  <a:cubicBezTo>
                    <a:pt x="3153" y="601"/>
                    <a:pt x="3178" y="531"/>
                    <a:pt x="3131" y="460"/>
                  </a:cubicBezTo>
                  <a:lnTo>
                    <a:pt x="3162" y="460"/>
                  </a:lnTo>
                  <a:cubicBezTo>
                    <a:pt x="3162" y="460"/>
                    <a:pt x="3162" y="430"/>
                    <a:pt x="3162" y="430"/>
                  </a:cubicBezTo>
                  <a:cubicBezTo>
                    <a:pt x="3162" y="399"/>
                    <a:pt x="3192" y="399"/>
                    <a:pt x="3223" y="399"/>
                  </a:cubicBezTo>
                  <a:lnTo>
                    <a:pt x="3223" y="491"/>
                  </a:lnTo>
                  <a:cubicBezTo>
                    <a:pt x="3204" y="545"/>
                    <a:pt x="3208" y="589"/>
                    <a:pt x="3220" y="589"/>
                  </a:cubicBezTo>
                  <a:cubicBezTo>
                    <a:pt x="3229" y="589"/>
                    <a:pt x="3241" y="570"/>
                    <a:pt x="3253" y="521"/>
                  </a:cubicBezTo>
                  <a:lnTo>
                    <a:pt x="3253" y="551"/>
                  </a:lnTo>
                  <a:cubicBezTo>
                    <a:pt x="3253" y="567"/>
                    <a:pt x="3253" y="574"/>
                    <a:pt x="3257" y="574"/>
                  </a:cubicBezTo>
                  <a:cubicBezTo>
                    <a:pt x="3261" y="574"/>
                    <a:pt x="3268" y="567"/>
                    <a:pt x="3283" y="551"/>
                  </a:cubicBezTo>
                  <a:cubicBezTo>
                    <a:pt x="3314" y="551"/>
                    <a:pt x="3314" y="491"/>
                    <a:pt x="3314" y="430"/>
                  </a:cubicBezTo>
                  <a:cubicBezTo>
                    <a:pt x="3314" y="399"/>
                    <a:pt x="3344" y="399"/>
                    <a:pt x="3344" y="399"/>
                  </a:cubicBezTo>
                  <a:cubicBezTo>
                    <a:pt x="3344" y="399"/>
                    <a:pt x="3344" y="399"/>
                    <a:pt x="3344" y="430"/>
                  </a:cubicBezTo>
                  <a:cubicBezTo>
                    <a:pt x="3344" y="475"/>
                    <a:pt x="3352" y="498"/>
                    <a:pt x="3363" y="498"/>
                  </a:cubicBezTo>
                  <a:cubicBezTo>
                    <a:pt x="3375" y="498"/>
                    <a:pt x="3390" y="475"/>
                    <a:pt x="3405" y="430"/>
                  </a:cubicBezTo>
                  <a:lnTo>
                    <a:pt x="3405" y="460"/>
                  </a:lnTo>
                  <a:cubicBezTo>
                    <a:pt x="3405" y="505"/>
                    <a:pt x="3421" y="533"/>
                    <a:pt x="3454" y="533"/>
                  </a:cubicBezTo>
                  <a:cubicBezTo>
                    <a:pt x="3466" y="533"/>
                    <a:pt x="3480" y="529"/>
                    <a:pt x="3496" y="521"/>
                  </a:cubicBezTo>
                  <a:cubicBezTo>
                    <a:pt x="3557" y="521"/>
                    <a:pt x="3618" y="521"/>
                    <a:pt x="3618" y="551"/>
                  </a:cubicBezTo>
                  <a:cubicBezTo>
                    <a:pt x="3618" y="565"/>
                    <a:pt x="3621" y="571"/>
                    <a:pt x="3626" y="571"/>
                  </a:cubicBezTo>
                  <a:cubicBezTo>
                    <a:pt x="3644" y="571"/>
                    <a:pt x="3685" y="500"/>
                    <a:pt x="3709" y="430"/>
                  </a:cubicBezTo>
                  <a:cubicBezTo>
                    <a:pt x="3709" y="491"/>
                    <a:pt x="3739" y="491"/>
                    <a:pt x="3770" y="491"/>
                  </a:cubicBezTo>
                  <a:cubicBezTo>
                    <a:pt x="3830" y="491"/>
                    <a:pt x="3830" y="491"/>
                    <a:pt x="3830" y="521"/>
                  </a:cubicBezTo>
                  <a:cubicBezTo>
                    <a:pt x="3841" y="499"/>
                    <a:pt x="3852" y="489"/>
                    <a:pt x="3861" y="489"/>
                  </a:cubicBezTo>
                  <a:cubicBezTo>
                    <a:pt x="3879" y="489"/>
                    <a:pt x="3891" y="523"/>
                    <a:pt x="3891" y="582"/>
                  </a:cubicBezTo>
                  <a:cubicBezTo>
                    <a:pt x="3891" y="612"/>
                    <a:pt x="3922" y="612"/>
                    <a:pt x="3952" y="612"/>
                  </a:cubicBezTo>
                  <a:cubicBezTo>
                    <a:pt x="3952" y="612"/>
                    <a:pt x="3952" y="582"/>
                    <a:pt x="3982" y="582"/>
                  </a:cubicBezTo>
                  <a:lnTo>
                    <a:pt x="4043" y="582"/>
                  </a:lnTo>
                  <a:cubicBezTo>
                    <a:pt x="4074" y="582"/>
                    <a:pt x="4074" y="582"/>
                    <a:pt x="4104" y="491"/>
                  </a:cubicBezTo>
                  <a:cubicBezTo>
                    <a:pt x="4104" y="430"/>
                    <a:pt x="4134" y="430"/>
                    <a:pt x="4165" y="430"/>
                  </a:cubicBezTo>
                  <a:cubicBezTo>
                    <a:pt x="4195" y="430"/>
                    <a:pt x="4226" y="460"/>
                    <a:pt x="4195" y="491"/>
                  </a:cubicBezTo>
                  <a:cubicBezTo>
                    <a:pt x="4195" y="491"/>
                    <a:pt x="4195" y="521"/>
                    <a:pt x="4226" y="521"/>
                  </a:cubicBezTo>
                  <a:cubicBezTo>
                    <a:pt x="4256" y="551"/>
                    <a:pt x="4256" y="551"/>
                    <a:pt x="4256" y="582"/>
                  </a:cubicBezTo>
                  <a:cubicBezTo>
                    <a:pt x="4256" y="582"/>
                    <a:pt x="4256" y="612"/>
                    <a:pt x="4286" y="643"/>
                  </a:cubicBezTo>
                  <a:cubicBezTo>
                    <a:pt x="4317" y="643"/>
                    <a:pt x="4347" y="673"/>
                    <a:pt x="4317" y="703"/>
                  </a:cubicBezTo>
                  <a:cubicBezTo>
                    <a:pt x="4317" y="703"/>
                    <a:pt x="4317" y="703"/>
                    <a:pt x="4347" y="673"/>
                  </a:cubicBezTo>
                  <a:cubicBezTo>
                    <a:pt x="4362" y="658"/>
                    <a:pt x="4378" y="643"/>
                    <a:pt x="4393" y="643"/>
                  </a:cubicBezTo>
                  <a:cubicBezTo>
                    <a:pt x="4408" y="643"/>
                    <a:pt x="4423" y="658"/>
                    <a:pt x="4438" y="703"/>
                  </a:cubicBezTo>
                  <a:cubicBezTo>
                    <a:pt x="4463" y="703"/>
                    <a:pt x="4487" y="742"/>
                    <a:pt x="4511" y="742"/>
                  </a:cubicBezTo>
                  <a:cubicBezTo>
                    <a:pt x="4517" y="742"/>
                    <a:pt x="4523" y="740"/>
                    <a:pt x="4530" y="734"/>
                  </a:cubicBezTo>
                  <a:lnTo>
                    <a:pt x="4530" y="734"/>
                  </a:lnTo>
                  <a:cubicBezTo>
                    <a:pt x="4529" y="734"/>
                    <a:pt x="4527" y="736"/>
                    <a:pt x="4499" y="764"/>
                  </a:cubicBezTo>
                  <a:cubicBezTo>
                    <a:pt x="4477" y="809"/>
                    <a:pt x="4471" y="837"/>
                    <a:pt x="4505" y="837"/>
                  </a:cubicBezTo>
                  <a:cubicBezTo>
                    <a:pt x="4518" y="837"/>
                    <a:pt x="4536" y="833"/>
                    <a:pt x="4560" y="825"/>
                  </a:cubicBezTo>
                  <a:cubicBezTo>
                    <a:pt x="4569" y="816"/>
                    <a:pt x="4575" y="812"/>
                    <a:pt x="4579" y="812"/>
                  </a:cubicBezTo>
                  <a:cubicBezTo>
                    <a:pt x="4588" y="812"/>
                    <a:pt x="4581" y="834"/>
                    <a:pt x="4560" y="855"/>
                  </a:cubicBezTo>
                  <a:lnTo>
                    <a:pt x="4621" y="855"/>
                  </a:lnTo>
                  <a:cubicBezTo>
                    <a:pt x="4651" y="855"/>
                    <a:pt x="4651" y="855"/>
                    <a:pt x="4651" y="916"/>
                  </a:cubicBezTo>
                  <a:cubicBezTo>
                    <a:pt x="4621" y="946"/>
                    <a:pt x="4621" y="946"/>
                    <a:pt x="4621" y="977"/>
                  </a:cubicBezTo>
                  <a:cubicBezTo>
                    <a:pt x="4682" y="977"/>
                    <a:pt x="4712" y="1190"/>
                    <a:pt x="4651" y="1190"/>
                  </a:cubicBezTo>
                  <a:cubicBezTo>
                    <a:pt x="4712" y="1220"/>
                    <a:pt x="4712" y="1220"/>
                    <a:pt x="4712" y="1220"/>
                  </a:cubicBezTo>
                  <a:cubicBezTo>
                    <a:pt x="4625" y="1249"/>
                    <a:pt x="4649" y="1250"/>
                    <a:pt x="4730" y="1277"/>
                  </a:cubicBezTo>
                  <a:lnTo>
                    <a:pt x="4730" y="1277"/>
                  </a:lnTo>
                  <a:cubicBezTo>
                    <a:pt x="4717" y="1279"/>
                    <a:pt x="4701" y="1281"/>
                    <a:pt x="4682" y="1281"/>
                  </a:cubicBezTo>
                  <a:cubicBezTo>
                    <a:pt x="4621" y="1311"/>
                    <a:pt x="4621" y="1311"/>
                    <a:pt x="4682" y="1311"/>
                  </a:cubicBezTo>
                  <a:cubicBezTo>
                    <a:pt x="4773" y="1342"/>
                    <a:pt x="4773" y="1342"/>
                    <a:pt x="4682" y="1372"/>
                  </a:cubicBezTo>
                  <a:cubicBezTo>
                    <a:pt x="4864" y="1402"/>
                    <a:pt x="4894" y="1463"/>
                    <a:pt x="4742" y="1463"/>
                  </a:cubicBezTo>
                  <a:cubicBezTo>
                    <a:pt x="4651" y="1463"/>
                    <a:pt x="4621" y="1494"/>
                    <a:pt x="4621" y="1494"/>
                  </a:cubicBezTo>
                  <a:cubicBezTo>
                    <a:pt x="4621" y="1524"/>
                    <a:pt x="4651" y="1524"/>
                    <a:pt x="4682" y="1524"/>
                  </a:cubicBezTo>
                  <a:cubicBezTo>
                    <a:pt x="4708" y="1515"/>
                    <a:pt x="4727" y="1511"/>
                    <a:pt x="4738" y="1511"/>
                  </a:cubicBezTo>
                  <a:cubicBezTo>
                    <a:pt x="4765" y="1511"/>
                    <a:pt x="4746" y="1533"/>
                    <a:pt x="4682" y="1554"/>
                  </a:cubicBezTo>
                  <a:cubicBezTo>
                    <a:pt x="4590" y="1585"/>
                    <a:pt x="4590" y="1646"/>
                    <a:pt x="4651" y="1676"/>
                  </a:cubicBezTo>
                  <a:cubicBezTo>
                    <a:pt x="4716" y="1719"/>
                    <a:pt x="4735" y="1762"/>
                    <a:pt x="4708" y="1762"/>
                  </a:cubicBezTo>
                  <a:cubicBezTo>
                    <a:pt x="4697" y="1762"/>
                    <a:pt x="4678" y="1755"/>
                    <a:pt x="4651" y="1737"/>
                  </a:cubicBezTo>
                  <a:cubicBezTo>
                    <a:pt x="4621" y="1722"/>
                    <a:pt x="4606" y="1714"/>
                    <a:pt x="4602" y="1714"/>
                  </a:cubicBezTo>
                  <a:cubicBezTo>
                    <a:pt x="4598" y="1714"/>
                    <a:pt x="4606" y="1722"/>
                    <a:pt x="4621" y="1737"/>
                  </a:cubicBezTo>
                  <a:lnTo>
                    <a:pt x="4621" y="1828"/>
                  </a:lnTo>
                  <a:cubicBezTo>
                    <a:pt x="4621" y="1858"/>
                    <a:pt x="4651" y="1858"/>
                    <a:pt x="4682" y="1858"/>
                  </a:cubicBezTo>
                  <a:cubicBezTo>
                    <a:pt x="4621" y="1889"/>
                    <a:pt x="4560" y="1919"/>
                    <a:pt x="4651" y="1950"/>
                  </a:cubicBezTo>
                  <a:lnTo>
                    <a:pt x="4651" y="1980"/>
                  </a:lnTo>
                  <a:cubicBezTo>
                    <a:pt x="4651" y="2010"/>
                    <a:pt x="4651" y="2010"/>
                    <a:pt x="4682" y="2010"/>
                  </a:cubicBezTo>
                  <a:cubicBezTo>
                    <a:pt x="4712" y="2041"/>
                    <a:pt x="4682" y="2041"/>
                    <a:pt x="4651" y="2071"/>
                  </a:cubicBezTo>
                  <a:cubicBezTo>
                    <a:pt x="4621" y="2071"/>
                    <a:pt x="4560" y="2102"/>
                    <a:pt x="4621" y="2102"/>
                  </a:cubicBezTo>
                  <a:cubicBezTo>
                    <a:pt x="4651" y="2102"/>
                    <a:pt x="4682" y="2132"/>
                    <a:pt x="4712" y="2162"/>
                  </a:cubicBezTo>
                  <a:cubicBezTo>
                    <a:pt x="4752" y="2162"/>
                    <a:pt x="4739" y="2176"/>
                    <a:pt x="4716" y="2176"/>
                  </a:cubicBezTo>
                  <a:cubicBezTo>
                    <a:pt x="4705" y="2176"/>
                    <a:pt x="4692" y="2172"/>
                    <a:pt x="4682" y="2162"/>
                  </a:cubicBezTo>
                  <a:cubicBezTo>
                    <a:pt x="4651" y="2162"/>
                    <a:pt x="4651" y="2162"/>
                    <a:pt x="4621" y="2193"/>
                  </a:cubicBezTo>
                  <a:cubicBezTo>
                    <a:pt x="4621" y="2223"/>
                    <a:pt x="4621" y="2254"/>
                    <a:pt x="4651" y="2254"/>
                  </a:cubicBezTo>
                  <a:cubicBezTo>
                    <a:pt x="4682" y="2254"/>
                    <a:pt x="4682" y="2345"/>
                    <a:pt x="4651" y="2375"/>
                  </a:cubicBezTo>
                  <a:lnTo>
                    <a:pt x="4651" y="2405"/>
                  </a:lnTo>
                  <a:cubicBezTo>
                    <a:pt x="4651" y="2405"/>
                    <a:pt x="4682" y="2436"/>
                    <a:pt x="4682" y="2466"/>
                  </a:cubicBezTo>
                  <a:cubicBezTo>
                    <a:pt x="4682" y="2466"/>
                    <a:pt x="4682" y="2466"/>
                    <a:pt x="4712" y="2497"/>
                  </a:cubicBezTo>
                  <a:cubicBezTo>
                    <a:pt x="4712" y="2497"/>
                    <a:pt x="4712" y="2527"/>
                    <a:pt x="4682" y="2527"/>
                  </a:cubicBezTo>
                  <a:cubicBezTo>
                    <a:pt x="4773" y="2527"/>
                    <a:pt x="4773" y="2527"/>
                    <a:pt x="4682" y="2557"/>
                  </a:cubicBezTo>
                  <a:cubicBezTo>
                    <a:pt x="4712" y="2588"/>
                    <a:pt x="4712" y="2588"/>
                    <a:pt x="4682" y="2618"/>
                  </a:cubicBezTo>
                  <a:cubicBezTo>
                    <a:pt x="4773" y="2649"/>
                    <a:pt x="4803" y="2679"/>
                    <a:pt x="4712" y="2679"/>
                  </a:cubicBezTo>
                  <a:cubicBezTo>
                    <a:pt x="4712" y="2679"/>
                    <a:pt x="4712" y="2709"/>
                    <a:pt x="4742" y="2709"/>
                  </a:cubicBezTo>
                  <a:cubicBezTo>
                    <a:pt x="4834" y="2740"/>
                    <a:pt x="4834" y="2740"/>
                    <a:pt x="4742" y="2740"/>
                  </a:cubicBezTo>
                  <a:cubicBezTo>
                    <a:pt x="4682" y="2740"/>
                    <a:pt x="4682" y="2770"/>
                    <a:pt x="4742" y="2801"/>
                  </a:cubicBezTo>
                  <a:cubicBezTo>
                    <a:pt x="4742" y="2801"/>
                    <a:pt x="4803" y="2801"/>
                    <a:pt x="4742" y="2831"/>
                  </a:cubicBezTo>
                  <a:cubicBezTo>
                    <a:pt x="4712" y="2861"/>
                    <a:pt x="4682" y="2953"/>
                    <a:pt x="4742" y="2953"/>
                  </a:cubicBezTo>
                  <a:lnTo>
                    <a:pt x="4742" y="2983"/>
                  </a:lnTo>
                  <a:cubicBezTo>
                    <a:pt x="4712" y="3013"/>
                    <a:pt x="4712" y="3013"/>
                    <a:pt x="4742" y="3044"/>
                  </a:cubicBezTo>
                  <a:lnTo>
                    <a:pt x="4803" y="3044"/>
                  </a:lnTo>
                  <a:cubicBezTo>
                    <a:pt x="4742" y="3044"/>
                    <a:pt x="4712" y="3074"/>
                    <a:pt x="4712" y="3105"/>
                  </a:cubicBezTo>
                  <a:lnTo>
                    <a:pt x="4742" y="3105"/>
                  </a:lnTo>
                  <a:cubicBezTo>
                    <a:pt x="4773" y="3105"/>
                    <a:pt x="4773" y="3105"/>
                    <a:pt x="4773" y="3135"/>
                  </a:cubicBezTo>
                  <a:cubicBezTo>
                    <a:pt x="4773" y="3135"/>
                    <a:pt x="4742" y="3165"/>
                    <a:pt x="4712" y="3165"/>
                  </a:cubicBezTo>
                  <a:cubicBezTo>
                    <a:pt x="4773" y="3165"/>
                    <a:pt x="4773" y="3196"/>
                    <a:pt x="4742" y="3196"/>
                  </a:cubicBezTo>
                  <a:cubicBezTo>
                    <a:pt x="4712" y="3196"/>
                    <a:pt x="4712" y="3226"/>
                    <a:pt x="4712" y="3226"/>
                  </a:cubicBezTo>
                  <a:cubicBezTo>
                    <a:pt x="4732" y="3226"/>
                    <a:pt x="4725" y="3240"/>
                    <a:pt x="4719" y="3240"/>
                  </a:cubicBezTo>
                  <a:cubicBezTo>
                    <a:pt x="4715" y="3240"/>
                    <a:pt x="4712" y="3236"/>
                    <a:pt x="4712" y="3226"/>
                  </a:cubicBezTo>
                  <a:lnTo>
                    <a:pt x="4651" y="3226"/>
                  </a:lnTo>
                  <a:cubicBezTo>
                    <a:pt x="4621" y="3257"/>
                    <a:pt x="4651" y="3257"/>
                    <a:pt x="4712" y="3257"/>
                  </a:cubicBezTo>
                  <a:lnTo>
                    <a:pt x="4712" y="3287"/>
                  </a:lnTo>
                  <a:cubicBezTo>
                    <a:pt x="4712" y="3287"/>
                    <a:pt x="4712" y="3300"/>
                    <a:pt x="4721" y="3300"/>
                  </a:cubicBezTo>
                  <a:cubicBezTo>
                    <a:pt x="4725" y="3300"/>
                    <a:pt x="4732" y="3297"/>
                    <a:pt x="4742" y="3287"/>
                  </a:cubicBezTo>
                  <a:cubicBezTo>
                    <a:pt x="4773" y="3287"/>
                    <a:pt x="4834" y="3287"/>
                    <a:pt x="4834" y="3317"/>
                  </a:cubicBezTo>
                  <a:lnTo>
                    <a:pt x="4742" y="3317"/>
                  </a:lnTo>
                  <a:cubicBezTo>
                    <a:pt x="4742" y="3348"/>
                    <a:pt x="4712" y="3348"/>
                    <a:pt x="4712" y="3348"/>
                  </a:cubicBezTo>
                  <a:cubicBezTo>
                    <a:pt x="4699" y="3343"/>
                    <a:pt x="4688" y="3342"/>
                    <a:pt x="4680" y="3342"/>
                  </a:cubicBezTo>
                  <a:cubicBezTo>
                    <a:pt x="4630" y="3342"/>
                    <a:pt x="4660" y="3409"/>
                    <a:pt x="4712" y="3409"/>
                  </a:cubicBezTo>
                  <a:cubicBezTo>
                    <a:pt x="4773" y="3439"/>
                    <a:pt x="4773" y="3469"/>
                    <a:pt x="4712" y="3469"/>
                  </a:cubicBezTo>
                  <a:cubicBezTo>
                    <a:pt x="4621" y="3469"/>
                    <a:pt x="4712" y="3500"/>
                    <a:pt x="4834" y="3500"/>
                  </a:cubicBezTo>
                  <a:lnTo>
                    <a:pt x="4925" y="3530"/>
                  </a:lnTo>
                  <a:lnTo>
                    <a:pt x="4834" y="3530"/>
                  </a:lnTo>
                  <a:cubicBezTo>
                    <a:pt x="4651" y="3530"/>
                    <a:pt x="4651" y="3530"/>
                    <a:pt x="4742" y="3591"/>
                  </a:cubicBezTo>
                  <a:cubicBezTo>
                    <a:pt x="4773" y="3621"/>
                    <a:pt x="4773" y="3621"/>
                    <a:pt x="4742" y="3621"/>
                  </a:cubicBezTo>
                  <a:cubicBezTo>
                    <a:pt x="4712" y="3621"/>
                    <a:pt x="4712" y="3652"/>
                    <a:pt x="4712" y="3682"/>
                  </a:cubicBezTo>
                  <a:cubicBezTo>
                    <a:pt x="4712" y="3743"/>
                    <a:pt x="4712" y="3743"/>
                    <a:pt x="4742" y="3773"/>
                  </a:cubicBezTo>
                  <a:lnTo>
                    <a:pt x="4742" y="3804"/>
                  </a:lnTo>
                  <a:cubicBezTo>
                    <a:pt x="4651" y="3804"/>
                    <a:pt x="4682" y="3834"/>
                    <a:pt x="4773" y="3834"/>
                  </a:cubicBezTo>
                  <a:lnTo>
                    <a:pt x="4773" y="3864"/>
                  </a:lnTo>
                  <a:lnTo>
                    <a:pt x="4742" y="3864"/>
                  </a:lnTo>
                  <a:cubicBezTo>
                    <a:pt x="4712" y="3864"/>
                    <a:pt x="4712" y="3895"/>
                    <a:pt x="4682" y="4047"/>
                  </a:cubicBezTo>
                  <a:cubicBezTo>
                    <a:pt x="4682" y="4199"/>
                    <a:pt x="4682" y="4199"/>
                    <a:pt x="4742" y="4229"/>
                  </a:cubicBezTo>
                  <a:cubicBezTo>
                    <a:pt x="4785" y="4251"/>
                    <a:pt x="4798" y="4272"/>
                    <a:pt x="4780" y="4272"/>
                  </a:cubicBezTo>
                  <a:cubicBezTo>
                    <a:pt x="4773" y="4272"/>
                    <a:pt x="4760" y="4269"/>
                    <a:pt x="4742" y="4260"/>
                  </a:cubicBezTo>
                  <a:lnTo>
                    <a:pt x="4682" y="4260"/>
                  </a:lnTo>
                  <a:cubicBezTo>
                    <a:pt x="4682" y="4260"/>
                    <a:pt x="4682" y="4320"/>
                    <a:pt x="4651" y="4320"/>
                  </a:cubicBezTo>
                  <a:cubicBezTo>
                    <a:pt x="4560" y="4320"/>
                    <a:pt x="4560" y="4351"/>
                    <a:pt x="4621" y="4381"/>
                  </a:cubicBezTo>
                  <a:lnTo>
                    <a:pt x="4560" y="4381"/>
                  </a:lnTo>
                  <a:cubicBezTo>
                    <a:pt x="4583" y="4428"/>
                    <a:pt x="4553" y="4492"/>
                    <a:pt x="4510" y="4492"/>
                  </a:cubicBezTo>
                  <a:cubicBezTo>
                    <a:pt x="4497" y="4492"/>
                    <a:pt x="4483" y="4487"/>
                    <a:pt x="4469" y="4472"/>
                  </a:cubicBezTo>
                  <a:lnTo>
                    <a:pt x="4469" y="4503"/>
                  </a:lnTo>
                  <a:cubicBezTo>
                    <a:pt x="4469" y="4533"/>
                    <a:pt x="4469" y="4564"/>
                    <a:pt x="4438" y="4594"/>
                  </a:cubicBezTo>
                  <a:cubicBezTo>
                    <a:pt x="4423" y="4594"/>
                    <a:pt x="4408" y="4602"/>
                    <a:pt x="4397" y="4602"/>
                  </a:cubicBezTo>
                  <a:cubicBezTo>
                    <a:pt x="4385" y="4602"/>
                    <a:pt x="4378" y="4594"/>
                    <a:pt x="4378" y="4564"/>
                  </a:cubicBezTo>
                  <a:cubicBezTo>
                    <a:pt x="4365" y="4551"/>
                    <a:pt x="4358" y="4544"/>
                    <a:pt x="4353" y="4544"/>
                  </a:cubicBezTo>
                  <a:cubicBezTo>
                    <a:pt x="4347" y="4544"/>
                    <a:pt x="4347" y="4558"/>
                    <a:pt x="4347" y="4594"/>
                  </a:cubicBezTo>
                  <a:cubicBezTo>
                    <a:pt x="4317" y="4594"/>
                    <a:pt x="4347" y="4685"/>
                    <a:pt x="4317" y="4685"/>
                  </a:cubicBezTo>
                  <a:cubicBezTo>
                    <a:pt x="4347" y="4716"/>
                    <a:pt x="4347" y="4776"/>
                    <a:pt x="4317" y="4776"/>
                  </a:cubicBezTo>
                  <a:lnTo>
                    <a:pt x="4317" y="4746"/>
                  </a:lnTo>
                  <a:cubicBezTo>
                    <a:pt x="4286" y="4685"/>
                    <a:pt x="4286" y="4655"/>
                    <a:pt x="4286" y="4655"/>
                  </a:cubicBezTo>
                  <a:cubicBezTo>
                    <a:pt x="4256" y="4655"/>
                    <a:pt x="4256" y="4685"/>
                    <a:pt x="4256" y="4716"/>
                  </a:cubicBezTo>
                  <a:cubicBezTo>
                    <a:pt x="4226" y="4685"/>
                    <a:pt x="4195" y="4685"/>
                    <a:pt x="4165" y="4685"/>
                  </a:cubicBezTo>
                  <a:cubicBezTo>
                    <a:pt x="4134" y="4685"/>
                    <a:pt x="4104" y="4716"/>
                    <a:pt x="4104" y="4746"/>
                  </a:cubicBezTo>
                  <a:cubicBezTo>
                    <a:pt x="4089" y="4700"/>
                    <a:pt x="4058" y="4678"/>
                    <a:pt x="4028" y="4678"/>
                  </a:cubicBezTo>
                  <a:cubicBezTo>
                    <a:pt x="3998" y="4678"/>
                    <a:pt x="3967" y="4700"/>
                    <a:pt x="3952" y="4746"/>
                  </a:cubicBezTo>
                  <a:cubicBezTo>
                    <a:pt x="3952" y="4761"/>
                    <a:pt x="3944" y="4769"/>
                    <a:pt x="3937" y="4769"/>
                  </a:cubicBezTo>
                  <a:cubicBezTo>
                    <a:pt x="3929" y="4769"/>
                    <a:pt x="3922" y="4761"/>
                    <a:pt x="3922" y="4746"/>
                  </a:cubicBezTo>
                  <a:cubicBezTo>
                    <a:pt x="3906" y="4731"/>
                    <a:pt x="3899" y="4723"/>
                    <a:pt x="3895" y="4723"/>
                  </a:cubicBezTo>
                  <a:cubicBezTo>
                    <a:pt x="3891" y="4723"/>
                    <a:pt x="3891" y="4731"/>
                    <a:pt x="3891" y="4746"/>
                  </a:cubicBezTo>
                  <a:cubicBezTo>
                    <a:pt x="3883" y="4754"/>
                    <a:pt x="3877" y="4758"/>
                    <a:pt x="3872" y="4758"/>
                  </a:cubicBezTo>
                  <a:cubicBezTo>
                    <a:pt x="3859" y="4758"/>
                    <a:pt x="3853" y="4730"/>
                    <a:pt x="3830" y="4685"/>
                  </a:cubicBezTo>
                  <a:cubicBezTo>
                    <a:pt x="3830" y="4650"/>
                    <a:pt x="3820" y="4635"/>
                    <a:pt x="3805" y="4635"/>
                  </a:cubicBezTo>
                  <a:cubicBezTo>
                    <a:pt x="3795" y="4635"/>
                    <a:pt x="3782" y="4642"/>
                    <a:pt x="3770" y="4655"/>
                  </a:cubicBezTo>
                  <a:cubicBezTo>
                    <a:pt x="3739" y="4685"/>
                    <a:pt x="3709" y="4685"/>
                    <a:pt x="3709" y="4685"/>
                  </a:cubicBezTo>
                  <a:cubicBezTo>
                    <a:pt x="3678" y="4746"/>
                    <a:pt x="3648" y="4746"/>
                    <a:pt x="3678" y="4776"/>
                  </a:cubicBezTo>
                  <a:cubicBezTo>
                    <a:pt x="3678" y="4796"/>
                    <a:pt x="3666" y="4816"/>
                    <a:pt x="3657" y="4827"/>
                  </a:cubicBezTo>
                  <a:lnTo>
                    <a:pt x="3657" y="4827"/>
                  </a:lnTo>
                  <a:cubicBezTo>
                    <a:pt x="3671" y="4806"/>
                    <a:pt x="3648" y="4803"/>
                    <a:pt x="3648" y="4776"/>
                  </a:cubicBezTo>
                  <a:cubicBezTo>
                    <a:pt x="3618" y="4746"/>
                    <a:pt x="3587" y="4716"/>
                    <a:pt x="3557" y="4716"/>
                  </a:cubicBezTo>
                  <a:lnTo>
                    <a:pt x="3496" y="4716"/>
                  </a:lnTo>
                  <a:cubicBezTo>
                    <a:pt x="3481" y="4700"/>
                    <a:pt x="3466" y="4693"/>
                    <a:pt x="3454" y="4693"/>
                  </a:cubicBezTo>
                  <a:cubicBezTo>
                    <a:pt x="3443" y="4693"/>
                    <a:pt x="3435" y="4700"/>
                    <a:pt x="3435" y="4716"/>
                  </a:cubicBezTo>
                  <a:lnTo>
                    <a:pt x="3435" y="4776"/>
                  </a:lnTo>
                  <a:cubicBezTo>
                    <a:pt x="3435" y="4731"/>
                    <a:pt x="3390" y="4708"/>
                    <a:pt x="3340" y="4708"/>
                  </a:cubicBezTo>
                  <a:cubicBezTo>
                    <a:pt x="3291" y="4708"/>
                    <a:pt x="3238" y="4731"/>
                    <a:pt x="3223" y="4776"/>
                  </a:cubicBezTo>
                  <a:lnTo>
                    <a:pt x="3223" y="4716"/>
                  </a:lnTo>
                  <a:cubicBezTo>
                    <a:pt x="3223" y="4685"/>
                    <a:pt x="3192" y="4685"/>
                    <a:pt x="3162" y="4685"/>
                  </a:cubicBezTo>
                  <a:cubicBezTo>
                    <a:pt x="3162" y="4685"/>
                    <a:pt x="3101" y="4716"/>
                    <a:pt x="3040" y="4716"/>
                  </a:cubicBezTo>
                  <a:cubicBezTo>
                    <a:pt x="2979" y="4716"/>
                    <a:pt x="2919" y="4716"/>
                    <a:pt x="2919" y="4746"/>
                  </a:cubicBezTo>
                  <a:cubicBezTo>
                    <a:pt x="2919" y="4746"/>
                    <a:pt x="2919" y="4746"/>
                    <a:pt x="2919" y="4716"/>
                  </a:cubicBezTo>
                  <a:cubicBezTo>
                    <a:pt x="2919" y="4685"/>
                    <a:pt x="2919" y="4685"/>
                    <a:pt x="2888" y="4685"/>
                  </a:cubicBezTo>
                  <a:cubicBezTo>
                    <a:pt x="2888" y="4685"/>
                    <a:pt x="2888" y="4716"/>
                    <a:pt x="2888" y="4776"/>
                  </a:cubicBezTo>
                  <a:cubicBezTo>
                    <a:pt x="2888" y="4792"/>
                    <a:pt x="2881" y="4799"/>
                    <a:pt x="2869" y="4799"/>
                  </a:cubicBezTo>
                  <a:cubicBezTo>
                    <a:pt x="2858" y="4799"/>
                    <a:pt x="2843" y="4792"/>
                    <a:pt x="2827" y="4776"/>
                  </a:cubicBezTo>
                  <a:cubicBezTo>
                    <a:pt x="2810" y="4741"/>
                    <a:pt x="2781" y="4726"/>
                    <a:pt x="2755" y="4726"/>
                  </a:cubicBezTo>
                  <a:cubicBezTo>
                    <a:pt x="2736" y="4726"/>
                    <a:pt x="2718" y="4733"/>
                    <a:pt x="2706" y="4746"/>
                  </a:cubicBezTo>
                  <a:cubicBezTo>
                    <a:pt x="2675" y="4746"/>
                    <a:pt x="2645" y="4746"/>
                    <a:pt x="2645" y="4716"/>
                  </a:cubicBezTo>
                  <a:cubicBezTo>
                    <a:pt x="2645" y="4698"/>
                    <a:pt x="2635" y="4680"/>
                    <a:pt x="2620" y="4680"/>
                  </a:cubicBezTo>
                  <a:cubicBezTo>
                    <a:pt x="2610" y="4680"/>
                    <a:pt x="2597" y="4690"/>
                    <a:pt x="2584" y="4716"/>
                  </a:cubicBezTo>
                  <a:cubicBezTo>
                    <a:pt x="2554" y="4716"/>
                    <a:pt x="2554" y="4716"/>
                    <a:pt x="2554" y="4685"/>
                  </a:cubicBezTo>
                  <a:cubicBezTo>
                    <a:pt x="2554" y="4652"/>
                    <a:pt x="2554" y="4628"/>
                    <a:pt x="2549" y="4628"/>
                  </a:cubicBezTo>
                  <a:cubicBezTo>
                    <a:pt x="2545" y="4628"/>
                    <a:pt x="2537" y="4644"/>
                    <a:pt x="2523" y="4685"/>
                  </a:cubicBezTo>
                  <a:cubicBezTo>
                    <a:pt x="2511" y="4698"/>
                    <a:pt x="2493" y="4705"/>
                    <a:pt x="2474" y="4705"/>
                  </a:cubicBezTo>
                  <a:cubicBezTo>
                    <a:pt x="2448" y="4705"/>
                    <a:pt x="2420" y="4690"/>
                    <a:pt x="2402" y="4655"/>
                  </a:cubicBezTo>
                  <a:cubicBezTo>
                    <a:pt x="2402" y="4655"/>
                    <a:pt x="2371" y="4655"/>
                    <a:pt x="2371" y="4685"/>
                  </a:cubicBezTo>
                  <a:lnTo>
                    <a:pt x="2371" y="4746"/>
                  </a:lnTo>
                  <a:cubicBezTo>
                    <a:pt x="2371" y="4696"/>
                    <a:pt x="2371" y="4673"/>
                    <a:pt x="2366" y="4673"/>
                  </a:cubicBezTo>
                  <a:cubicBezTo>
                    <a:pt x="2362" y="4673"/>
                    <a:pt x="2355" y="4688"/>
                    <a:pt x="2341" y="4716"/>
                  </a:cubicBezTo>
                  <a:cubicBezTo>
                    <a:pt x="2341" y="4746"/>
                    <a:pt x="2333" y="4761"/>
                    <a:pt x="2326" y="4761"/>
                  </a:cubicBezTo>
                  <a:cubicBezTo>
                    <a:pt x="2318" y="4761"/>
                    <a:pt x="2311" y="4746"/>
                    <a:pt x="2311" y="4716"/>
                  </a:cubicBezTo>
                  <a:cubicBezTo>
                    <a:pt x="2311" y="4685"/>
                    <a:pt x="2280" y="4685"/>
                    <a:pt x="2280" y="4685"/>
                  </a:cubicBezTo>
                  <a:cubicBezTo>
                    <a:pt x="2280" y="4685"/>
                    <a:pt x="2240" y="4699"/>
                    <a:pt x="2186" y="4699"/>
                  </a:cubicBezTo>
                  <a:cubicBezTo>
                    <a:pt x="2159" y="4699"/>
                    <a:pt x="2128" y="4695"/>
                    <a:pt x="2098" y="4685"/>
                  </a:cubicBezTo>
                  <a:cubicBezTo>
                    <a:pt x="2012" y="4664"/>
                    <a:pt x="1956" y="4642"/>
                    <a:pt x="1931" y="4642"/>
                  </a:cubicBezTo>
                  <a:cubicBezTo>
                    <a:pt x="1921" y="4642"/>
                    <a:pt x="1916" y="4646"/>
                    <a:pt x="1916" y="4655"/>
                  </a:cubicBezTo>
                  <a:cubicBezTo>
                    <a:pt x="1900" y="4670"/>
                    <a:pt x="1893" y="4678"/>
                    <a:pt x="1889" y="4678"/>
                  </a:cubicBezTo>
                  <a:cubicBezTo>
                    <a:pt x="1885" y="4678"/>
                    <a:pt x="1885" y="4670"/>
                    <a:pt x="1885" y="4655"/>
                  </a:cubicBezTo>
                  <a:cubicBezTo>
                    <a:pt x="1855" y="4594"/>
                    <a:pt x="1855" y="4594"/>
                    <a:pt x="1824" y="4594"/>
                  </a:cubicBezTo>
                  <a:cubicBezTo>
                    <a:pt x="1824" y="4594"/>
                    <a:pt x="1794" y="4594"/>
                    <a:pt x="1824" y="4533"/>
                  </a:cubicBezTo>
                  <a:lnTo>
                    <a:pt x="1824" y="4533"/>
                  </a:lnTo>
                  <a:cubicBezTo>
                    <a:pt x="1794" y="4564"/>
                    <a:pt x="1794" y="4564"/>
                    <a:pt x="1764" y="4564"/>
                  </a:cubicBezTo>
                  <a:cubicBezTo>
                    <a:pt x="1779" y="4548"/>
                    <a:pt x="1779" y="4541"/>
                    <a:pt x="1771" y="4541"/>
                  </a:cubicBezTo>
                  <a:cubicBezTo>
                    <a:pt x="1764" y="4541"/>
                    <a:pt x="1748" y="4548"/>
                    <a:pt x="1733" y="4564"/>
                  </a:cubicBezTo>
                  <a:cubicBezTo>
                    <a:pt x="1720" y="4591"/>
                    <a:pt x="1712" y="4606"/>
                    <a:pt x="1711" y="4606"/>
                  </a:cubicBezTo>
                  <a:cubicBezTo>
                    <a:pt x="1709" y="4606"/>
                    <a:pt x="1716" y="4583"/>
                    <a:pt x="1733" y="4533"/>
                  </a:cubicBezTo>
                  <a:cubicBezTo>
                    <a:pt x="1733" y="4512"/>
                    <a:pt x="1719" y="4477"/>
                    <a:pt x="1710" y="4477"/>
                  </a:cubicBezTo>
                  <a:cubicBezTo>
                    <a:pt x="1706" y="4477"/>
                    <a:pt x="1703" y="4484"/>
                    <a:pt x="1703" y="4503"/>
                  </a:cubicBezTo>
                  <a:cubicBezTo>
                    <a:pt x="1703" y="4518"/>
                    <a:pt x="1695" y="4518"/>
                    <a:pt x="1684" y="4518"/>
                  </a:cubicBezTo>
                  <a:cubicBezTo>
                    <a:pt x="1672" y="4518"/>
                    <a:pt x="1657" y="4518"/>
                    <a:pt x="1642" y="4533"/>
                  </a:cubicBezTo>
                  <a:cubicBezTo>
                    <a:pt x="1612" y="4533"/>
                    <a:pt x="1612" y="4533"/>
                    <a:pt x="1612" y="4503"/>
                  </a:cubicBezTo>
                  <a:cubicBezTo>
                    <a:pt x="1612" y="4467"/>
                    <a:pt x="1580" y="4452"/>
                    <a:pt x="1548" y="4452"/>
                  </a:cubicBezTo>
                  <a:cubicBezTo>
                    <a:pt x="1526" y="4452"/>
                    <a:pt x="1503" y="4460"/>
                    <a:pt x="1490" y="4472"/>
                  </a:cubicBezTo>
                  <a:cubicBezTo>
                    <a:pt x="1490" y="4483"/>
                    <a:pt x="1487" y="4486"/>
                    <a:pt x="1483" y="4486"/>
                  </a:cubicBezTo>
                  <a:cubicBezTo>
                    <a:pt x="1476" y="4486"/>
                    <a:pt x="1470" y="4472"/>
                    <a:pt x="1490" y="4472"/>
                  </a:cubicBezTo>
                  <a:cubicBezTo>
                    <a:pt x="1490" y="4412"/>
                    <a:pt x="1490" y="4412"/>
                    <a:pt x="1490" y="4412"/>
                  </a:cubicBezTo>
                  <a:cubicBezTo>
                    <a:pt x="1474" y="4420"/>
                    <a:pt x="1464" y="4424"/>
                    <a:pt x="1459" y="4424"/>
                  </a:cubicBezTo>
                  <a:cubicBezTo>
                    <a:pt x="1445" y="4424"/>
                    <a:pt x="1468" y="4395"/>
                    <a:pt x="1490" y="4351"/>
                  </a:cubicBezTo>
                  <a:cubicBezTo>
                    <a:pt x="1520" y="4351"/>
                    <a:pt x="1520" y="4320"/>
                    <a:pt x="1490" y="4320"/>
                  </a:cubicBezTo>
                  <a:cubicBezTo>
                    <a:pt x="1478" y="4326"/>
                    <a:pt x="1468" y="4329"/>
                    <a:pt x="1458" y="4329"/>
                  </a:cubicBezTo>
                  <a:cubicBezTo>
                    <a:pt x="1416" y="4329"/>
                    <a:pt x="1387" y="4284"/>
                    <a:pt x="1338" y="4260"/>
                  </a:cubicBezTo>
                  <a:cubicBezTo>
                    <a:pt x="1308" y="4244"/>
                    <a:pt x="1285" y="4237"/>
                    <a:pt x="1258" y="4237"/>
                  </a:cubicBezTo>
                  <a:cubicBezTo>
                    <a:pt x="1232" y="4237"/>
                    <a:pt x="1201" y="4244"/>
                    <a:pt x="1156" y="4260"/>
                  </a:cubicBezTo>
                  <a:cubicBezTo>
                    <a:pt x="1186" y="4229"/>
                    <a:pt x="1216" y="4168"/>
                    <a:pt x="1216" y="4168"/>
                  </a:cubicBezTo>
                  <a:cubicBezTo>
                    <a:pt x="1216" y="4160"/>
                    <a:pt x="1214" y="4156"/>
                    <a:pt x="1209" y="4156"/>
                  </a:cubicBezTo>
                  <a:cubicBezTo>
                    <a:pt x="1199" y="4156"/>
                    <a:pt x="1177" y="4177"/>
                    <a:pt x="1156" y="4199"/>
                  </a:cubicBezTo>
                  <a:cubicBezTo>
                    <a:pt x="1143" y="4211"/>
                    <a:pt x="1136" y="4219"/>
                    <a:pt x="1131" y="4219"/>
                  </a:cubicBezTo>
                  <a:cubicBezTo>
                    <a:pt x="1125" y="4219"/>
                    <a:pt x="1125" y="4204"/>
                    <a:pt x="1125" y="4168"/>
                  </a:cubicBezTo>
                  <a:cubicBezTo>
                    <a:pt x="1125" y="4108"/>
                    <a:pt x="1125" y="4108"/>
                    <a:pt x="1064" y="4108"/>
                  </a:cubicBezTo>
                  <a:cubicBezTo>
                    <a:pt x="1064" y="4108"/>
                    <a:pt x="1034" y="4077"/>
                    <a:pt x="1064" y="4047"/>
                  </a:cubicBezTo>
                  <a:lnTo>
                    <a:pt x="1064" y="4047"/>
                  </a:lnTo>
                  <a:cubicBezTo>
                    <a:pt x="1064" y="4047"/>
                    <a:pt x="1062" y="4050"/>
                    <a:pt x="1034" y="4077"/>
                  </a:cubicBezTo>
                  <a:cubicBezTo>
                    <a:pt x="1025" y="4086"/>
                    <a:pt x="1016" y="4090"/>
                    <a:pt x="1009" y="4090"/>
                  </a:cubicBezTo>
                  <a:cubicBezTo>
                    <a:pt x="991" y="4090"/>
                    <a:pt x="982" y="4068"/>
                    <a:pt x="1004" y="4047"/>
                  </a:cubicBezTo>
                  <a:cubicBezTo>
                    <a:pt x="1028" y="3997"/>
                    <a:pt x="1013" y="3948"/>
                    <a:pt x="990" y="3948"/>
                  </a:cubicBezTo>
                  <a:cubicBezTo>
                    <a:pt x="984" y="3948"/>
                    <a:pt x="979" y="3950"/>
                    <a:pt x="973" y="3956"/>
                  </a:cubicBezTo>
                  <a:cubicBezTo>
                    <a:pt x="958" y="3971"/>
                    <a:pt x="950" y="3978"/>
                    <a:pt x="947" y="3978"/>
                  </a:cubicBezTo>
                  <a:cubicBezTo>
                    <a:pt x="943" y="3978"/>
                    <a:pt x="943" y="3971"/>
                    <a:pt x="943" y="3956"/>
                  </a:cubicBezTo>
                  <a:cubicBezTo>
                    <a:pt x="923" y="3956"/>
                    <a:pt x="916" y="3942"/>
                    <a:pt x="905" y="3942"/>
                  </a:cubicBezTo>
                  <a:cubicBezTo>
                    <a:pt x="899" y="3942"/>
                    <a:pt x="892" y="3946"/>
                    <a:pt x="882" y="3956"/>
                  </a:cubicBezTo>
                  <a:cubicBezTo>
                    <a:pt x="852" y="3925"/>
                    <a:pt x="852" y="3925"/>
                    <a:pt x="852" y="3925"/>
                  </a:cubicBezTo>
                  <a:cubicBezTo>
                    <a:pt x="852" y="3895"/>
                    <a:pt x="882" y="3895"/>
                    <a:pt x="882" y="3895"/>
                  </a:cubicBezTo>
                  <a:lnTo>
                    <a:pt x="912" y="3864"/>
                  </a:lnTo>
                  <a:cubicBezTo>
                    <a:pt x="912" y="3834"/>
                    <a:pt x="882" y="3834"/>
                    <a:pt x="852" y="3834"/>
                  </a:cubicBezTo>
                  <a:cubicBezTo>
                    <a:pt x="814" y="3847"/>
                    <a:pt x="792" y="3854"/>
                    <a:pt x="783" y="3854"/>
                  </a:cubicBezTo>
                  <a:cubicBezTo>
                    <a:pt x="771" y="3854"/>
                    <a:pt x="786" y="3839"/>
                    <a:pt x="821" y="3804"/>
                  </a:cubicBezTo>
                  <a:cubicBezTo>
                    <a:pt x="882" y="3804"/>
                    <a:pt x="882" y="3773"/>
                    <a:pt x="852" y="3773"/>
                  </a:cubicBezTo>
                  <a:cubicBezTo>
                    <a:pt x="825" y="3782"/>
                    <a:pt x="809" y="3786"/>
                    <a:pt x="800" y="3786"/>
                  </a:cubicBezTo>
                  <a:cubicBezTo>
                    <a:pt x="778" y="3786"/>
                    <a:pt x="800" y="3764"/>
                    <a:pt x="821" y="3743"/>
                  </a:cubicBezTo>
                  <a:cubicBezTo>
                    <a:pt x="912" y="3712"/>
                    <a:pt x="912" y="3712"/>
                    <a:pt x="791" y="3682"/>
                  </a:cubicBezTo>
                  <a:cubicBezTo>
                    <a:pt x="791" y="3652"/>
                    <a:pt x="730" y="3621"/>
                    <a:pt x="700" y="3561"/>
                  </a:cubicBezTo>
                  <a:cubicBezTo>
                    <a:pt x="673" y="3508"/>
                    <a:pt x="670" y="3478"/>
                    <a:pt x="669" y="3452"/>
                  </a:cubicBezTo>
                  <a:lnTo>
                    <a:pt x="669" y="3452"/>
                  </a:lnTo>
                  <a:cubicBezTo>
                    <a:pt x="670" y="3452"/>
                    <a:pt x="670" y="3452"/>
                    <a:pt x="670" y="3452"/>
                  </a:cubicBezTo>
                  <a:cubicBezTo>
                    <a:pt x="685" y="3452"/>
                    <a:pt x="703" y="3448"/>
                    <a:pt x="730" y="3439"/>
                  </a:cubicBezTo>
                  <a:cubicBezTo>
                    <a:pt x="745" y="3424"/>
                    <a:pt x="753" y="3416"/>
                    <a:pt x="745" y="3416"/>
                  </a:cubicBezTo>
                  <a:cubicBezTo>
                    <a:pt x="738" y="3416"/>
                    <a:pt x="715" y="3424"/>
                    <a:pt x="669" y="3439"/>
                  </a:cubicBezTo>
                  <a:cubicBezTo>
                    <a:pt x="669" y="3443"/>
                    <a:pt x="669" y="3447"/>
                    <a:pt x="669" y="3452"/>
                  </a:cubicBezTo>
                  <a:lnTo>
                    <a:pt x="669" y="3452"/>
                  </a:lnTo>
                  <a:cubicBezTo>
                    <a:pt x="636" y="3451"/>
                    <a:pt x="630" y="3430"/>
                    <a:pt x="609" y="3409"/>
                  </a:cubicBezTo>
                  <a:cubicBezTo>
                    <a:pt x="639" y="3348"/>
                    <a:pt x="609" y="3317"/>
                    <a:pt x="548" y="3317"/>
                  </a:cubicBezTo>
                  <a:cubicBezTo>
                    <a:pt x="548" y="3317"/>
                    <a:pt x="548" y="3348"/>
                    <a:pt x="548" y="3348"/>
                  </a:cubicBezTo>
                  <a:cubicBezTo>
                    <a:pt x="530" y="3357"/>
                    <a:pt x="517" y="3360"/>
                    <a:pt x="509" y="3360"/>
                  </a:cubicBezTo>
                  <a:cubicBezTo>
                    <a:pt x="490" y="3360"/>
                    <a:pt x="496" y="3339"/>
                    <a:pt x="517" y="3317"/>
                  </a:cubicBezTo>
                  <a:cubicBezTo>
                    <a:pt x="487" y="3287"/>
                    <a:pt x="548" y="3287"/>
                    <a:pt x="578" y="3257"/>
                  </a:cubicBezTo>
                  <a:cubicBezTo>
                    <a:pt x="609" y="3257"/>
                    <a:pt x="639" y="3226"/>
                    <a:pt x="639" y="3196"/>
                  </a:cubicBezTo>
                  <a:cubicBezTo>
                    <a:pt x="639" y="3196"/>
                    <a:pt x="639" y="3182"/>
                    <a:pt x="630" y="3182"/>
                  </a:cubicBezTo>
                  <a:cubicBezTo>
                    <a:pt x="625" y="3182"/>
                    <a:pt x="619" y="3186"/>
                    <a:pt x="609" y="3196"/>
                  </a:cubicBezTo>
                  <a:cubicBezTo>
                    <a:pt x="578" y="3211"/>
                    <a:pt x="563" y="3219"/>
                    <a:pt x="555" y="3219"/>
                  </a:cubicBezTo>
                  <a:cubicBezTo>
                    <a:pt x="548" y="3219"/>
                    <a:pt x="548" y="3211"/>
                    <a:pt x="548" y="3196"/>
                  </a:cubicBezTo>
                  <a:cubicBezTo>
                    <a:pt x="548" y="3196"/>
                    <a:pt x="548" y="3165"/>
                    <a:pt x="517" y="3165"/>
                  </a:cubicBezTo>
                  <a:cubicBezTo>
                    <a:pt x="457" y="3165"/>
                    <a:pt x="457" y="3135"/>
                    <a:pt x="457" y="3135"/>
                  </a:cubicBezTo>
                  <a:cubicBezTo>
                    <a:pt x="487" y="3105"/>
                    <a:pt x="487" y="3074"/>
                    <a:pt x="487" y="3074"/>
                  </a:cubicBezTo>
                  <a:lnTo>
                    <a:pt x="517" y="3074"/>
                  </a:lnTo>
                  <a:cubicBezTo>
                    <a:pt x="578" y="3044"/>
                    <a:pt x="609" y="3013"/>
                    <a:pt x="609" y="3013"/>
                  </a:cubicBezTo>
                  <a:lnTo>
                    <a:pt x="548" y="3013"/>
                  </a:lnTo>
                  <a:cubicBezTo>
                    <a:pt x="548" y="3013"/>
                    <a:pt x="517" y="2922"/>
                    <a:pt x="487" y="2801"/>
                  </a:cubicBezTo>
                  <a:cubicBezTo>
                    <a:pt x="487" y="2709"/>
                    <a:pt x="487" y="2588"/>
                    <a:pt x="487" y="2557"/>
                  </a:cubicBezTo>
                  <a:cubicBezTo>
                    <a:pt x="512" y="2533"/>
                    <a:pt x="536" y="2488"/>
                    <a:pt x="512" y="2488"/>
                  </a:cubicBezTo>
                  <a:cubicBezTo>
                    <a:pt x="507" y="2488"/>
                    <a:pt x="499" y="2491"/>
                    <a:pt x="487" y="2497"/>
                  </a:cubicBezTo>
                  <a:cubicBezTo>
                    <a:pt x="457" y="2497"/>
                    <a:pt x="457" y="2405"/>
                    <a:pt x="487" y="2314"/>
                  </a:cubicBezTo>
                  <a:cubicBezTo>
                    <a:pt x="487" y="2193"/>
                    <a:pt x="517" y="2102"/>
                    <a:pt x="487" y="2102"/>
                  </a:cubicBezTo>
                  <a:cubicBezTo>
                    <a:pt x="487" y="2102"/>
                    <a:pt x="487" y="2071"/>
                    <a:pt x="487" y="2041"/>
                  </a:cubicBezTo>
                  <a:cubicBezTo>
                    <a:pt x="517" y="2010"/>
                    <a:pt x="487" y="1950"/>
                    <a:pt x="487" y="1950"/>
                  </a:cubicBezTo>
                  <a:cubicBezTo>
                    <a:pt x="465" y="1928"/>
                    <a:pt x="459" y="1907"/>
                    <a:pt x="468" y="1907"/>
                  </a:cubicBezTo>
                  <a:cubicBezTo>
                    <a:pt x="472" y="1907"/>
                    <a:pt x="478" y="1910"/>
                    <a:pt x="487" y="1919"/>
                  </a:cubicBezTo>
                  <a:cubicBezTo>
                    <a:pt x="507" y="1919"/>
                    <a:pt x="541" y="1933"/>
                    <a:pt x="561" y="1933"/>
                  </a:cubicBezTo>
                  <a:cubicBezTo>
                    <a:pt x="571" y="1933"/>
                    <a:pt x="578" y="1929"/>
                    <a:pt x="578" y="1919"/>
                  </a:cubicBezTo>
                  <a:cubicBezTo>
                    <a:pt x="578" y="1889"/>
                    <a:pt x="548" y="1889"/>
                    <a:pt x="517" y="1858"/>
                  </a:cubicBezTo>
                  <a:cubicBezTo>
                    <a:pt x="457" y="1858"/>
                    <a:pt x="487" y="1828"/>
                    <a:pt x="487" y="1828"/>
                  </a:cubicBezTo>
                  <a:lnTo>
                    <a:pt x="517" y="1828"/>
                  </a:lnTo>
                  <a:cubicBezTo>
                    <a:pt x="548" y="1858"/>
                    <a:pt x="578" y="1858"/>
                    <a:pt x="578" y="1858"/>
                  </a:cubicBezTo>
                  <a:lnTo>
                    <a:pt x="609" y="1858"/>
                  </a:lnTo>
                  <a:cubicBezTo>
                    <a:pt x="548" y="1828"/>
                    <a:pt x="578" y="1828"/>
                    <a:pt x="578" y="1828"/>
                  </a:cubicBezTo>
                  <a:cubicBezTo>
                    <a:pt x="578" y="1813"/>
                    <a:pt x="578" y="1805"/>
                    <a:pt x="586" y="1805"/>
                  </a:cubicBezTo>
                  <a:cubicBezTo>
                    <a:pt x="593" y="1805"/>
                    <a:pt x="609" y="1813"/>
                    <a:pt x="639" y="1828"/>
                  </a:cubicBezTo>
                  <a:cubicBezTo>
                    <a:pt x="677" y="1841"/>
                    <a:pt x="699" y="1848"/>
                    <a:pt x="707" y="1848"/>
                  </a:cubicBezTo>
                  <a:cubicBezTo>
                    <a:pt x="720" y="1848"/>
                    <a:pt x="705" y="1833"/>
                    <a:pt x="669" y="1798"/>
                  </a:cubicBezTo>
                  <a:lnTo>
                    <a:pt x="639" y="1767"/>
                  </a:lnTo>
                  <a:cubicBezTo>
                    <a:pt x="730" y="1767"/>
                    <a:pt x="669" y="1706"/>
                    <a:pt x="639" y="1676"/>
                  </a:cubicBezTo>
                  <a:lnTo>
                    <a:pt x="639" y="1676"/>
                  </a:lnTo>
                  <a:cubicBezTo>
                    <a:pt x="655" y="1684"/>
                    <a:pt x="669" y="1688"/>
                    <a:pt x="680" y="1688"/>
                  </a:cubicBezTo>
                  <a:cubicBezTo>
                    <a:pt x="709" y="1688"/>
                    <a:pt x="714" y="1660"/>
                    <a:pt x="669" y="1615"/>
                  </a:cubicBezTo>
                  <a:cubicBezTo>
                    <a:pt x="609" y="1615"/>
                    <a:pt x="639" y="1585"/>
                    <a:pt x="669" y="1585"/>
                  </a:cubicBezTo>
                  <a:cubicBezTo>
                    <a:pt x="678" y="1594"/>
                    <a:pt x="687" y="1597"/>
                    <a:pt x="695" y="1597"/>
                  </a:cubicBezTo>
                  <a:cubicBezTo>
                    <a:pt x="715" y="1597"/>
                    <a:pt x="730" y="1576"/>
                    <a:pt x="730" y="1554"/>
                  </a:cubicBezTo>
                  <a:cubicBezTo>
                    <a:pt x="730" y="1524"/>
                    <a:pt x="761" y="1402"/>
                    <a:pt x="852" y="1311"/>
                  </a:cubicBezTo>
                  <a:cubicBezTo>
                    <a:pt x="973" y="1190"/>
                    <a:pt x="1034" y="1098"/>
                    <a:pt x="1004" y="1068"/>
                  </a:cubicBezTo>
                  <a:lnTo>
                    <a:pt x="1064" y="1068"/>
                  </a:lnTo>
                  <a:cubicBezTo>
                    <a:pt x="1077" y="1081"/>
                    <a:pt x="1084" y="1088"/>
                    <a:pt x="1087" y="1088"/>
                  </a:cubicBezTo>
                  <a:cubicBezTo>
                    <a:pt x="1090" y="1088"/>
                    <a:pt x="1082" y="1073"/>
                    <a:pt x="1064" y="1038"/>
                  </a:cubicBezTo>
                  <a:cubicBezTo>
                    <a:pt x="1046" y="1000"/>
                    <a:pt x="1038" y="974"/>
                    <a:pt x="1043" y="974"/>
                  </a:cubicBezTo>
                  <a:cubicBezTo>
                    <a:pt x="1046" y="974"/>
                    <a:pt x="1053" y="984"/>
                    <a:pt x="1064" y="1007"/>
                  </a:cubicBezTo>
                  <a:cubicBezTo>
                    <a:pt x="1073" y="1016"/>
                    <a:pt x="1082" y="1020"/>
                    <a:pt x="1092" y="1020"/>
                  </a:cubicBezTo>
                  <a:cubicBezTo>
                    <a:pt x="1115" y="1020"/>
                    <a:pt x="1143" y="998"/>
                    <a:pt x="1186" y="977"/>
                  </a:cubicBezTo>
                  <a:cubicBezTo>
                    <a:pt x="1216" y="946"/>
                    <a:pt x="1277" y="886"/>
                    <a:pt x="1247" y="855"/>
                  </a:cubicBezTo>
                  <a:cubicBezTo>
                    <a:pt x="1247" y="840"/>
                    <a:pt x="1247" y="833"/>
                    <a:pt x="1251" y="833"/>
                  </a:cubicBezTo>
                  <a:cubicBezTo>
                    <a:pt x="1254" y="833"/>
                    <a:pt x="1262" y="840"/>
                    <a:pt x="1277" y="855"/>
                  </a:cubicBezTo>
                  <a:cubicBezTo>
                    <a:pt x="1291" y="883"/>
                    <a:pt x="1317" y="898"/>
                    <a:pt x="1341" y="898"/>
                  </a:cubicBezTo>
                  <a:cubicBezTo>
                    <a:pt x="1371" y="898"/>
                    <a:pt x="1399" y="875"/>
                    <a:pt x="1399" y="825"/>
                  </a:cubicBezTo>
                  <a:cubicBezTo>
                    <a:pt x="1399" y="810"/>
                    <a:pt x="1406" y="802"/>
                    <a:pt x="1418" y="802"/>
                  </a:cubicBezTo>
                  <a:cubicBezTo>
                    <a:pt x="1429" y="802"/>
                    <a:pt x="1444" y="810"/>
                    <a:pt x="1460" y="825"/>
                  </a:cubicBezTo>
                  <a:cubicBezTo>
                    <a:pt x="1460" y="825"/>
                    <a:pt x="1490" y="825"/>
                    <a:pt x="1490" y="764"/>
                  </a:cubicBezTo>
                  <a:cubicBezTo>
                    <a:pt x="1520" y="734"/>
                    <a:pt x="1581" y="703"/>
                    <a:pt x="1612" y="703"/>
                  </a:cubicBezTo>
                  <a:cubicBezTo>
                    <a:pt x="1642" y="673"/>
                    <a:pt x="1642" y="643"/>
                    <a:pt x="1642" y="643"/>
                  </a:cubicBezTo>
                  <a:lnTo>
                    <a:pt x="1672" y="612"/>
                  </a:lnTo>
                  <a:cubicBezTo>
                    <a:pt x="1672" y="631"/>
                    <a:pt x="1681" y="638"/>
                    <a:pt x="1697" y="638"/>
                  </a:cubicBezTo>
                  <a:cubicBezTo>
                    <a:pt x="1732" y="638"/>
                    <a:pt x="1801" y="603"/>
                    <a:pt x="1885" y="582"/>
                  </a:cubicBezTo>
                  <a:cubicBezTo>
                    <a:pt x="1971" y="560"/>
                    <a:pt x="2042" y="539"/>
                    <a:pt x="2087" y="539"/>
                  </a:cubicBezTo>
                  <a:cubicBezTo>
                    <a:pt x="2105" y="539"/>
                    <a:pt x="2119" y="542"/>
                    <a:pt x="2128" y="551"/>
                  </a:cubicBezTo>
                  <a:cubicBezTo>
                    <a:pt x="2128" y="551"/>
                    <a:pt x="2128" y="551"/>
                    <a:pt x="2159" y="521"/>
                  </a:cubicBezTo>
                  <a:cubicBezTo>
                    <a:pt x="2159" y="463"/>
                    <a:pt x="2159" y="442"/>
                    <a:pt x="2166" y="442"/>
                  </a:cubicBezTo>
                  <a:cubicBezTo>
                    <a:pt x="2171" y="442"/>
                    <a:pt x="2178" y="449"/>
                    <a:pt x="2189" y="460"/>
                  </a:cubicBezTo>
                  <a:cubicBezTo>
                    <a:pt x="2203" y="501"/>
                    <a:pt x="2223" y="518"/>
                    <a:pt x="2243" y="518"/>
                  </a:cubicBezTo>
                  <a:cubicBezTo>
                    <a:pt x="2268" y="518"/>
                    <a:pt x="2294" y="494"/>
                    <a:pt x="2311" y="460"/>
                  </a:cubicBezTo>
                  <a:lnTo>
                    <a:pt x="2311" y="491"/>
                  </a:lnTo>
                  <a:cubicBezTo>
                    <a:pt x="2321" y="512"/>
                    <a:pt x="2332" y="522"/>
                    <a:pt x="2343" y="522"/>
                  </a:cubicBezTo>
                  <a:cubicBezTo>
                    <a:pt x="2363" y="522"/>
                    <a:pt x="2382" y="489"/>
                    <a:pt x="2402" y="430"/>
                  </a:cubicBezTo>
                  <a:cubicBezTo>
                    <a:pt x="2402" y="474"/>
                    <a:pt x="2418" y="502"/>
                    <a:pt x="2427" y="502"/>
                  </a:cubicBezTo>
                  <a:cubicBezTo>
                    <a:pt x="2430" y="502"/>
                    <a:pt x="2432" y="499"/>
                    <a:pt x="2432" y="491"/>
                  </a:cubicBezTo>
                  <a:cubicBezTo>
                    <a:pt x="2463" y="491"/>
                    <a:pt x="2463" y="491"/>
                    <a:pt x="2463" y="551"/>
                  </a:cubicBezTo>
                  <a:cubicBezTo>
                    <a:pt x="2463" y="582"/>
                    <a:pt x="2463" y="643"/>
                    <a:pt x="2493" y="643"/>
                  </a:cubicBezTo>
                  <a:cubicBezTo>
                    <a:pt x="2493" y="643"/>
                    <a:pt x="2493" y="582"/>
                    <a:pt x="2493" y="551"/>
                  </a:cubicBezTo>
                  <a:lnTo>
                    <a:pt x="2523" y="551"/>
                  </a:lnTo>
                  <a:cubicBezTo>
                    <a:pt x="2523" y="551"/>
                    <a:pt x="2554" y="551"/>
                    <a:pt x="2554" y="521"/>
                  </a:cubicBezTo>
                  <a:cubicBezTo>
                    <a:pt x="2554" y="460"/>
                    <a:pt x="2554" y="460"/>
                    <a:pt x="2584" y="460"/>
                  </a:cubicBezTo>
                  <a:cubicBezTo>
                    <a:pt x="2584" y="479"/>
                    <a:pt x="2587" y="486"/>
                    <a:pt x="2590" y="486"/>
                  </a:cubicBezTo>
                  <a:cubicBezTo>
                    <a:pt x="2597" y="486"/>
                    <a:pt x="2605" y="451"/>
                    <a:pt x="2584" y="430"/>
                  </a:cubicBezTo>
                  <a:cubicBezTo>
                    <a:pt x="2584" y="410"/>
                    <a:pt x="2584" y="377"/>
                    <a:pt x="2593" y="357"/>
                  </a:cubicBezTo>
                  <a:close/>
                  <a:moveTo>
                    <a:pt x="3648" y="4837"/>
                  </a:moveTo>
                  <a:cubicBezTo>
                    <a:pt x="3638" y="4857"/>
                    <a:pt x="3631" y="4864"/>
                    <a:pt x="3628" y="4864"/>
                  </a:cubicBezTo>
                  <a:cubicBezTo>
                    <a:pt x="3621" y="4864"/>
                    <a:pt x="3628" y="4837"/>
                    <a:pt x="3648" y="4837"/>
                  </a:cubicBezTo>
                  <a:close/>
                  <a:moveTo>
                    <a:pt x="2706" y="4807"/>
                  </a:moveTo>
                  <a:cubicBezTo>
                    <a:pt x="2706" y="4837"/>
                    <a:pt x="2706" y="4868"/>
                    <a:pt x="2675" y="4868"/>
                  </a:cubicBezTo>
                  <a:cubicBezTo>
                    <a:pt x="2645" y="4868"/>
                    <a:pt x="2645" y="4868"/>
                    <a:pt x="2645" y="4837"/>
                  </a:cubicBezTo>
                  <a:cubicBezTo>
                    <a:pt x="2645" y="4807"/>
                    <a:pt x="2675" y="4807"/>
                    <a:pt x="2706" y="4807"/>
                  </a:cubicBezTo>
                  <a:close/>
                  <a:moveTo>
                    <a:pt x="3861" y="4807"/>
                  </a:moveTo>
                  <a:lnTo>
                    <a:pt x="3861" y="4868"/>
                  </a:lnTo>
                  <a:lnTo>
                    <a:pt x="3861" y="4898"/>
                  </a:lnTo>
                  <a:lnTo>
                    <a:pt x="3830" y="4898"/>
                  </a:lnTo>
                  <a:cubicBezTo>
                    <a:pt x="3830" y="4868"/>
                    <a:pt x="3830" y="4807"/>
                    <a:pt x="3861" y="4807"/>
                  </a:cubicBezTo>
                  <a:close/>
                  <a:moveTo>
                    <a:pt x="4135" y="5140"/>
                  </a:moveTo>
                  <a:lnTo>
                    <a:pt x="4135" y="5140"/>
                  </a:lnTo>
                  <a:cubicBezTo>
                    <a:pt x="4132" y="5140"/>
                    <a:pt x="4130" y="5141"/>
                    <a:pt x="4127" y="5141"/>
                  </a:cubicBezTo>
                  <a:lnTo>
                    <a:pt x="4134" y="5141"/>
                  </a:lnTo>
                  <a:cubicBezTo>
                    <a:pt x="4134" y="5141"/>
                    <a:pt x="4135" y="5141"/>
                    <a:pt x="4135" y="5140"/>
                  </a:cubicBezTo>
                  <a:close/>
                  <a:moveTo>
                    <a:pt x="3686" y="0"/>
                  </a:moveTo>
                  <a:cubicBezTo>
                    <a:pt x="3685" y="0"/>
                    <a:pt x="3693" y="30"/>
                    <a:pt x="3709" y="95"/>
                  </a:cubicBezTo>
                  <a:cubicBezTo>
                    <a:pt x="3709" y="126"/>
                    <a:pt x="3739" y="156"/>
                    <a:pt x="3739" y="156"/>
                  </a:cubicBezTo>
                  <a:lnTo>
                    <a:pt x="3800" y="156"/>
                  </a:lnTo>
                  <a:lnTo>
                    <a:pt x="3739" y="217"/>
                  </a:lnTo>
                  <a:cubicBezTo>
                    <a:pt x="3739" y="217"/>
                    <a:pt x="3709" y="247"/>
                    <a:pt x="3709" y="278"/>
                  </a:cubicBezTo>
                  <a:cubicBezTo>
                    <a:pt x="3709" y="278"/>
                    <a:pt x="3709" y="308"/>
                    <a:pt x="3678" y="308"/>
                  </a:cubicBezTo>
                  <a:lnTo>
                    <a:pt x="3678" y="247"/>
                  </a:lnTo>
                  <a:cubicBezTo>
                    <a:pt x="3709" y="217"/>
                    <a:pt x="3709" y="156"/>
                    <a:pt x="3709" y="126"/>
                  </a:cubicBezTo>
                  <a:cubicBezTo>
                    <a:pt x="3691" y="73"/>
                    <a:pt x="3663" y="40"/>
                    <a:pt x="3643" y="40"/>
                  </a:cubicBezTo>
                  <a:cubicBezTo>
                    <a:pt x="3628" y="40"/>
                    <a:pt x="3618" y="57"/>
                    <a:pt x="3618" y="95"/>
                  </a:cubicBezTo>
                  <a:cubicBezTo>
                    <a:pt x="3618" y="95"/>
                    <a:pt x="3618" y="95"/>
                    <a:pt x="3587" y="35"/>
                  </a:cubicBezTo>
                  <a:cubicBezTo>
                    <a:pt x="3587" y="23"/>
                    <a:pt x="3587" y="16"/>
                    <a:pt x="3586" y="16"/>
                  </a:cubicBezTo>
                  <a:cubicBezTo>
                    <a:pt x="3583" y="16"/>
                    <a:pt x="3576" y="38"/>
                    <a:pt x="3557" y="95"/>
                  </a:cubicBezTo>
                  <a:cubicBezTo>
                    <a:pt x="3557" y="126"/>
                    <a:pt x="3549" y="141"/>
                    <a:pt x="3542" y="141"/>
                  </a:cubicBezTo>
                  <a:cubicBezTo>
                    <a:pt x="3534" y="141"/>
                    <a:pt x="3527" y="126"/>
                    <a:pt x="3527" y="95"/>
                  </a:cubicBezTo>
                  <a:cubicBezTo>
                    <a:pt x="3488" y="38"/>
                    <a:pt x="3449" y="16"/>
                    <a:pt x="3426" y="16"/>
                  </a:cubicBezTo>
                  <a:cubicBezTo>
                    <a:pt x="3413" y="16"/>
                    <a:pt x="3405" y="23"/>
                    <a:pt x="3405" y="35"/>
                  </a:cubicBezTo>
                  <a:cubicBezTo>
                    <a:pt x="3405" y="85"/>
                    <a:pt x="3396" y="107"/>
                    <a:pt x="3382" y="107"/>
                  </a:cubicBezTo>
                  <a:cubicBezTo>
                    <a:pt x="3371" y="107"/>
                    <a:pt x="3358" y="92"/>
                    <a:pt x="3344" y="65"/>
                  </a:cubicBezTo>
                  <a:cubicBezTo>
                    <a:pt x="3344" y="50"/>
                    <a:pt x="3337" y="42"/>
                    <a:pt x="3325" y="42"/>
                  </a:cubicBezTo>
                  <a:cubicBezTo>
                    <a:pt x="3314" y="42"/>
                    <a:pt x="3299" y="50"/>
                    <a:pt x="3283" y="65"/>
                  </a:cubicBezTo>
                  <a:cubicBezTo>
                    <a:pt x="3283" y="44"/>
                    <a:pt x="3283" y="22"/>
                    <a:pt x="3273" y="22"/>
                  </a:cubicBezTo>
                  <a:cubicBezTo>
                    <a:pt x="3268" y="22"/>
                    <a:pt x="3262" y="26"/>
                    <a:pt x="3253" y="35"/>
                  </a:cubicBezTo>
                  <a:cubicBezTo>
                    <a:pt x="3253" y="35"/>
                    <a:pt x="3253" y="35"/>
                    <a:pt x="3253" y="65"/>
                  </a:cubicBezTo>
                  <a:cubicBezTo>
                    <a:pt x="3253" y="65"/>
                    <a:pt x="3253" y="126"/>
                    <a:pt x="3223" y="156"/>
                  </a:cubicBezTo>
                  <a:cubicBezTo>
                    <a:pt x="3253" y="156"/>
                    <a:pt x="3253" y="187"/>
                    <a:pt x="3253" y="247"/>
                  </a:cubicBezTo>
                  <a:cubicBezTo>
                    <a:pt x="3253" y="255"/>
                    <a:pt x="3250" y="258"/>
                    <a:pt x="3244" y="258"/>
                  </a:cubicBezTo>
                  <a:cubicBezTo>
                    <a:pt x="3224" y="258"/>
                    <a:pt x="3178" y="219"/>
                    <a:pt x="3131" y="126"/>
                  </a:cubicBezTo>
                  <a:lnTo>
                    <a:pt x="3101" y="35"/>
                  </a:lnTo>
                  <a:lnTo>
                    <a:pt x="3101" y="126"/>
                  </a:lnTo>
                  <a:cubicBezTo>
                    <a:pt x="3101" y="126"/>
                    <a:pt x="3071" y="126"/>
                    <a:pt x="3071" y="65"/>
                  </a:cubicBezTo>
                  <a:cubicBezTo>
                    <a:pt x="3071" y="35"/>
                    <a:pt x="3071" y="35"/>
                    <a:pt x="3071" y="35"/>
                  </a:cubicBezTo>
                  <a:cubicBezTo>
                    <a:pt x="3071" y="35"/>
                    <a:pt x="3040" y="35"/>
                    <a:pt x="3040" y="65"/>
                  </a:cubicBezTo>
                  <a:cubicBezTo>
                    <a:pt x="3040" y="94"/>
                    <a:pt x="3040" y="113"/>
                    <a:pt x="3040" y="126"/>
                  </a:cubicBezTo>
                  <a:cubicBezTo>
                    <a:pt x="3025" y="80"/>
                    <a:pt x="3017" y="57"/>
                    <a:pt x="3010" y="57"/>
                  </a:cubicBezTo>
                  <a:cubicBezTo>
                    <a:pt x="3002" y="57"/>
                    <a:pt x="2995" y="80"/>
                    <a:pt x="2979" y="126"/>
                  </a:cubicBezTo>
                  <a:cubicBezTo>
                    <a:pt x="2979" y="65"/>
                    <a:pt x="2949" y="35"/>
                    <a:pt x="2919" y="35"/>
                  </a:cubicBezTo>
                  <a:lnTo>
                    <a:pt x="2919" y="65"/>
                  </a:lnTo>
                  <a:cubicBezTo>
                    <a:pt x="2919" y="123"/>
                    <a:pt x="2919" y="144"/>
                    <a:pt x="2911" y="144"/>
                  </a:cubicBezTo>
                  <a:cubicBezTo>
                    <a:pt x="2906" y="144"/>
                    <a:pt x="2899" y="137"/>
                    <a:pt x="2888" y="126"/>
                  </a:cubicBezTo>
                  <a:cubicBezTo>
                    <a:pt x="2888" y="95"/>
                    <a:pt x="2888" y="80"/>
                    <a:pt x="2884" y="80"/>
                  </a:cubicBezTo>
                  <a:cubicBezTo>
                    <a:pt x="2881" y="80"/>
                    <a:pt x="2873" y="95"/>
                    <a:pt x="2858" y="126"/>
                  </a:cubicBezTo>
                  <a:cubicBezTo>
                    <a:pt x="2827" y="126"/>
                    <a:pt x="2797" y="126"/>
                    <a:pt x="2797" y="65"/>
                  </a:cubicBezTo>
                  <a:cubicBezTo>
                    <a:pt x="2782" y="80"/>
                    <a:pt x="2774" y="88"/>
                    <a:pt x="2767" y="88"/>
                  </a:cubicBezTo>
                  <a:cubicBezTo>
                    <a:pt x="2759" y="88"/>
                    <a:pt x="2751" y="80"/>
                    <a:pt x="2736" y="65"/>
                  </a:cubicBezTo>
                  <a:cubicBezTo>
                    <a:pt x="2721" y="50"/>
                    <a:pt x="2713" y="42"/>
                    <a:pt x="2710" y="42"/>
                  </a:cubicBezTo>
                  <a:cubicBezTo>
                    <a:pt x="2706" y="42"/>
                    <a:pt x="2706" y="50"/>
                    <a:pt x="2706" y="65"/>
                  </a:cubicBezTo>
                  <a:cubicBezTo>
                    <a:pt x="2706" y="156"/>
                    <a:pt x="2706" y="187"/>
                    <a:pt x="2706" y="187"/>
                  </a:cubicBezTo>
                  <a:cubicBezTo>
                    <a:pt x="2736" y="187"/>
                    <a:pt x="2736" y="187"/>
                    <a:pt x="2736" y="217"/>
                  </a:cubicBezTo>
                  <a:lnTo>
                    <a:pt x="2706" y="217"/>
                  </a:lnTo>
                  <a:cubicBezTo>
                    <a:pt x="2675" y="217"/>
                    <a:pt x="2675" y="217"/>
                    <a:pt x="2615" y="278"/>
                  </a:cubicBezTo>
                  <a:cubicBezTo>
                    <a:pt x="2615" y="187"/>
                    <a:pt x="2615" y="156"/>
                    <a:pt x="2554" y="126"/>
                  </a:cubicBezTo>
                  <a:cubicBezTo>
                    <a:pt x="2520" y="92"/>
                    <a:pt x="2478" y="68"/>
                    <a:pt x="2451" y="68"/>
                  </a:cubicBezTo>
                  <a:cubicBezTo>
                    <a:pt x="2430" y="68"/>
                    <a:pt x="2419" y="85"/>
                    <a:pt x="2432" y="126"/>
                  </a:cubicBezTo>
                  <a:cubicBezTo>
                    <a:pt x="2432" y="126"/>
                    <a:pt x="2402" y="156"/>
                    <a:pt x="2371" y="156"/>
                  </a:cubicBezTo>
                  <a:cubicBezTo>
                    <a:pt x="2371" y="156"/>
                    <a:pt x="2341" y="126"/>
                    <a:pt x="2341" y="126"/>
                  </a:cubicBezTo>
                  <a:cubicBezTo>
                    <a:pt x="2341" y="95"/>
                    <a:pt x="2250" y="95"/>
                    <a:pt x="2159" y="95"/>
                  </a:cubicBezTo>
                  <a:cubicBezTo>
                    <a:pt x="2073" y="117"/>
                    <a:pt x="2017" y="138"/>
                    <a:pt x="1981" y="138"/>
                  </a:cubicBezTo>
                  <a:cubicBezTo>
                    <a:pt x="1966" y="138"/>
                    <a:pt x="1955" y="135"/>
                    <a:pt x="1946" y="126"/>
                  </a:cubicBezTo>
                  <a:cubicBezTo>
                    <a:pt x="1931" y="95"/>
                    <a:pt x="1916" y="88"/>
                    <a:pt x="1904" y="88"/>
                  </a:cubicBezTo>
                  <a:cubicBezTo>
                    <a:pt x="1893" y="88"/>
                    <a:pt x="1885" y="95"/>
                    <a:pt x="1885" y="95"/>
                  </a:cubicBezTo>
                  <a:cubicBezTo>
                    <a:pt x="1885" y="126"/>
                    <a:pt x="1794" y="156"/>
                    <a:pt x="1642" y="217"/>
                  </a:cubicBezTo>
                  <a:cubicBezTo>
                    <a:pt x="1520" y="247"/>
                    <a:pt x="1368" y="339"/>
                    <a:pt x="1399" y="369"/>
                  </a:cubicBezTo>
                  <a:lnTo>
                    <a:pt x="1368" y="369"/>
                  </a:lnTo>
                  <a:cubicBezTo>
                    <a:pt x="1360" y="360"/>
                    <a:pt x="1351" y="356"/>
                    <a:pt x="1342" y="356"/>
                  </a:cubicBezTo>
                  <a:cubicBezTo>
                    <a:pt x="1320" y="356"/>
                    <a:pt x="1299" y="378"/>
                    <a:pt x="1277" y="399"/>
                  </a:cubicBezTo>
                  <a:cubicBezTo>
                    <a:pt x="1247" y="430"/>
                    <a:pt x="1216" y="460"/>
                    <a:pt x="1216" y="460"/>
                  </a:cubicBezTo>
                  <a:cubicBezTo>
                    <a:pt x="1201" y="445"/>
                    <a:pt x="1194" y="437"/>
                    <a:pt x="1186" y="437"/>
                  </a:cubicBezTo>
                  <a:cubicBezTo>
                    <a:pt x="1178" y="437"/>
                    <a:pt x="1171" y="445"/>
                    <a:pt x="1156" y="460"/>
                  </a:cubicBezTo>
                  <a:cubicBezTo>
                    <a:pt x="1125" y="491"/>
                    <a:pt x="1095" y="491"/>
                    <a:pt x="1125" y="521"/>
                  </a:cubicBezTo>
                  <a:cubicBezTo>
                    <a:pt x="1095" y="551"/>
                    <a:pt x="973" y="643"/>
                    <a:pt x="912" y="643"/>
                  </a:cubicBezTo>
                  <a:cubicBezTo>
                    <a:pt x="882" y="643"/>
                    <a:pt x="882" y="673"/>
                    <a:pt x="882" y="703"/>
                  </a:cubicBezTo>
                  <a:cubicBezTo>
                    <a:pt x="912" y="734"/>
                    <a:pt x="943" y="795"/>
                    <a:pt x="912" y="795"/>
                  </a:cubicBezTo>
                  <a:cubicBezTo>
                    <a:pt x="912" y="795"/>
                    <a:pt x="882" y="764"/>
                    <a:pt x="852" y="734"/>
                  </a:cubicBezTo>
                  <a:cubicBezTo>
                    <a:pt x="852" y="719"/>
                    <a:pt x="852" y="711"/>
                    <a:pt x="848" y="711"/>
                  </a:cubicBezTo>
                  <a:cubicBezTo>
                    <a:pt x="844" y="711"/>
                    <a:pt x="836" y="719"/>
                    <a:pt x="821" y="734"/>
                  </a:cubicBezTo>
                  <a:cubicBezTo>
                    <a:pt x="791" y="734"/>
                    <a:pt x="791" y="764"/>
                    <a:pt x="791" y="764"/>
                  </a:cubicBezTo>
                  <a:cubicBezTo>
                    <a:pt x="821" y="795"/>
                    <a:pt x="730" y="855"/>
                    <a:pt x="639" y="977"/>
                  </a:cubicBezTo>
                  <a:cubicBezTo>
                    <a:pt x="517" y="1098"/>
                    <a:pt x="487" y="1159"/>
                    <a:pt x="517" y="1190"/>
                  </a:cubicBezTo>
                  <a:cubicBezTo>
                    <a:pt x="548" y="1220"/>
                    <a:pt x="548" y="1220"/>
                    <a:pt x="487" y="1250"/>
                  </a:cubicBezTo>
                  <a:cubicBezTo>
                    <a:pt x="305" y="1281"/>
                    <a:pt x="305" y="1311"/>
                    <a:pt x="335" y="1342"/>
                  </a:cubicBezTo>
                  <a:cubicBezTo>
                    <a:pt x="335" y="1333"/>
                    <a:pt x="338" y="1329"/>
                    <a:pt x="343" y="1329"/>
                  </a:cubicBezTo>
                  <a:cubicBezTo>
                    <a:pt x="355" y="1329"/>
                    <a:pt x="383" y="1351"/>
                    <a:pt x="426" y="1372"/>
                  </a:cubicBezTo>
                  <a:cubicBezTo>
                    <a:pt x="487" y="1402"/>
                    <a:pt x="457" y="1402"/>
                    <a:pt x="396" y="1402"/>
                  </a:cubicBezTo>
                  <a:cubicBezTo>
                    <a:pt x="390" y="1397"/>
                    <a:pt x="384" y="1394"/>
                    <a:pt x="378" y="1394"/>
                  </a:cubicBezTo>
                  <a:cubicBezTo>
                    <a:pt x="315" y="1394"/>
                    <a:pt x="219" y="1651"/>
                    <a:pt x="274" y="1706"/>
                  </a:cubicBezTo>
                  <a:lnTo>
                    <a:pt x="244" y="1676"/>
                  </a:lnTo>
                  <a:cubicBezTo>
                    <a:pt x="213" y="1676"/>
                    <a:pt x="213" y="1706"/>
                    <a:pt x="183" y="1767"/>
                  </a:cubicBezTo>
                  <a:lnTo>
                    <a:pt x="153" y="1828"/>
                  </a:lnTo>
                  <a:cubicBezTo>
                    <a:pt x="213" y="1858"/>
                    <a:pt x="153" y="1950"/>
                    <a:pt x="122" y="1950"/>
                  </a:cubicBezTo>
                  <a:cubicBezTo>
                    <a:pt x="61" y="1950"/>
                    <a:pt x="61" y="1950"/>
                    <a:pt x="61" y="2010"/>
                  </a:cubicBezTo>
                  <a:cubicBezTo>
                    <a:pt x="122" y="2071"/>
                    <a:pt x="61" y="2162"/>
                    <a:pt x="31" y="2162"/>
                  </a:cubicBezTo>
                  <a:cubicBezTo>
                    <a:pt x="31" y="2162"/>
                    <a:pt x="31" y="2193"/>
                    <a:pt x="31" y="2223"/>
                  </a:cubicBezTo>
                  <a:cubicBezTo>
                    <a:pt x="61" y="2254"/>
                    <a:pt x="61" y="2284"/>
                    <a:pt x="61" y="2314"/>
                  </a:cubicBezTo>
                  <a:cubicBezTo>
                    <a:pt x="31" y="2375"/>
                    <a:pt x="31" y="2375"/>
                    <a:pt x="92" y="2375"/>
                  </a:cubicBezTo>
                  <a:cubicBezTo>
                    <a:pt x="100" y="2375"/>
                    <a:pt x="109" y="2375"/>
                    <a:pt x="117" y="2376"/>
                  </a:cubicBezTo>
                  <a:lnTo>
                    <a:pt x="117" y="2376"/>
                  </a:lnTo>
                  <a:cubicBezTo>
                    <a:pt x="88" y="2383"/>
                    <a:pt x="61" y="2441"/>
                    <a:pt x="61" y="2527"/>
                  </a:cubicBezTo>
                  <a:cubicBezTo>
                    <a:pt x="61" y="2618"/>
                    <a:pt x="61" y="2679"/>
                    <a:pt x="31" y="2709"/>
                  </a:cubicBezTo>
                  <a:lnTo>
                    <a:pt x="61" y="2709"/>
                  </a:lnTo>
                  <a:cubicBezTo>
                    <a:pt x="92" y="2740"/>
                    <a:pt x="92" y="2740"/>
                    <a:pt x="61" y="2770"/>
                  </a:cubicBezTo>
                  <a:cubicBezTo>
                    <a:pt x="31" y="2770"/>
                    <a:pt x="31" y="2861"/>
                    <a:pt x="61" y="2892"/>
                  </a:cubicBezTo>
                  <a:cubicBezTo>
                    <a:pt x="61" y="2922"/>
                    <a:pt x="61" y="2953"/>
                    <a:pt x="61" y="2953"/>
                  </a:cubicBezTo>
                  <a:cubicBezTo>
                    <a:pt x="1" y="2983"/>
                    <a:pt x="1" y="3044"/>
                    <a:pt x="92" y="3044"/>
                  </a:cubicBezTo>
                  <a:cubicBezTo>
                    <a:pt x="61" y="3044"/>
                    <a:pt x="61" y="3074"/>
                    <a:pt x="61" y="3105"/>
                  </a:cubicBezTo>
                  <a:cubicBezTo>
                    <a:pt x="92" y="3135"/>
                    <a:pt x="122" y="3196"/>
                    <a:pt x="92" y="3226"/>
                  </a:cubicBezTo>
                  <a:cubicBezTo>
                    <a:pt x="122" y="3257"/>
                    <a:pt x="122" y="3257"/>
                    <a:pt x="153" y="3287"/>
                  </a:cubicBezTo>
                  <a:cubicBezTo>
                    <a:pt x="153" y="3317"/>
                    <a:pt x="153" y="3317"/>
                    <a:pt x="183" y="3348"/>
                  </a:cubicBezTo>
                  <a:cubicBezTo>
                    <a:pt x="244" y="3348"/>
                    <a:pt x="244" y="3378"/>
                    <a:pt x="244" y="3378"/>
                  </a:cubicBezTo>
                  <a:lnTo>
                    <a:pt x="153" y="3378"/>
                  </a:lnTo>
                  <a:cubicBezTo>
                    <a:pt x="147" y="3372"/>
                    <a:pt x="142" y="3370"/>
                    <a:pt x="139" y="3370"/>
                  </a:cubicBezTo>
                  <a:cubicBezTo>
                    <a:pt x="126" y="3370"/>
                    <a:pt x="140" y="3414"/>
                    <a:pt x="213" y="3439"/>
                  </a:cubicBezTo>
                  <a:cubicBezTo>
                    <a:pt x="214" y="3439"/>
                    <a:pt x="214" y="3439"/>
                    <a:pt x="214" y="3439"/>
                  </a:cubicBezTo>
                  <a:lnTo>
                    <a:pt x="214" y="3439"/>
                  </a:lnTo>
                  <a:cubicBezTo>
                    <a:pt x="174" y="3440"/>
                    <a:pt x="158" y="3444"/>
                    <a:pt x="183" y="3469"/>
                  </a:cubicBezTo>
                  <a:cubicBezTo>
                    <a:pt x="183" y="3469"/>
                    <a:pt x="213" y="3500"/>
                    <a:pt x="244" y="3500"/>
                  </a:cubicBezTo>
                  <a:lnTo>
                    <a:pt x="274" y="3561"/>
                  </a:lnTo>
                  <a:cubicBezTo>
                    <a:pt x="244" y="3591"/>
                    <a:pt x="244" y="3621"/>
                    <a:pt x="274" y="3652"/>
                  </a:cubicBezTo>
                  <a:cubicBezTo>
                    <a:pt x="305" y="3652"/>
                    <a:pt x="305" y="3652"/>
                    <a:pt x="274" y="3682"/>
                  </a:cubicBezTo>
                  <a:cubicBezTo>
                    <a:pt x="254" y="3682"/>
                    <a:pt x="247" y="3696"/>
                    <a:pt x="272" y="3696"/>
                  </a:cubicBezTo>
                  <a:cubicBezTo>
                    <a:pt x="284" y="3696"/>
                    <a:pt x="305" y="3692"/>
                    <a:pt x="335" y="3682"/>
                  </a:cubicBezTo>
                  <a:cubicBezTo>
                    <a:pt x="365" y="3682"/>
                    <a:pt x="365" y="3712"/>
                    <a:pt x="365" y="3743"/>
                  </a:cubicBezTo>
                  <a:cubicBezTo>
                    <a:pt x="301" y="3764"/>
                    <a:pt x="297" y="3786"/>
                    <a:pt x="311" y="3786"/>
                  </a:cubicBezTo>
                  <a:cubicBezTo>
                    <a:pt x="317" y="3786"/>
                    <a:pt x="326" y="3782"/>
                    <a:pt x="335" y="3773"/>
                  </a:cubicBezTo>
                  <a:cubicBezTo>
                    <a:pt x="365" y="3773"/>
                    <a:pt x="365" y="3804"/>
                    <a:pt x="365" y="3804"/>
                  </a:cubicBezTo>
                  <a:cubicBezTo>
                    <a:pt x="335" y="3804"/>
                    <a:pt x="426" y="3986"/>
                    <a:pt x="548" y="4138"/>
                  </a:cubicBezTo>
                  <a:cubicBezTo>
                    <a:pt x="548" y="4138"/>
                    <a:pt x="609" y="4138"/>
                    <a:pt x="639" y="4108"/>
                  </a:cubicBezTo>
                  <a:cubicBezTo>
                    <a:pt x="657" y="4099"/>
                    <a:pt x="667" y="4095"/>
                    <a:pt x="671" y="4095"/>
                  </a:cubicBezTo>
                  <a:cubicBezTo>
                    <a:pt x="682" y="4095"/>
                    <a:pt x="660" y="4117"/>
                    <a:pt x="639" y="4138"/>
                  </a:cubicBezTo>
                  <a:cubicBezTo>
                    <a:pt x="586" y="4191"/>
                    <a:pt x="574" y="4223"/>
                    <a:pt x="591" y="4223"/>
                  </a:cubicBezTo>
                  <a:cubicBezTo>
                    <a:pt x="604" y="4223"/>
                    <a:pt x="631" y="4207"/>
                    <a:pt x="669" y="4168"/>
                  </a:cubicBezTo>
                  <a:lnTo>
                    <a:pt x="669" y="4168"/>
                  </a:lnTo>
                  <a:cubicBezTo>
                    <a:pt x="652" y="4204"/>
                    <a:pt x="644" y="4219"/>
                    <a:pt x="653" y="4219"/>
                  </a:cubicBezTo>
                  <a:cubicBezTo>
                    <a:pt x="660" y="4219"/>
                    <a:pt x="675" y="4211"/>
                    <a:pt x="700" y="4199"/>
                  </a:cubicBezTo>
                  <a:cubicBezTo>
                    <a:pt x="730" y="4199"/>
                    <a:pt x="730" y="4199"/>
                    <a:pt x="700" y="4229"/>
                  </a:cubicBezTo>
                  <a:cubicBezTo>
                    <a:pt x="700" y="4254"/>
                    <a:pt x="680" y="4298"/>
                    <a:pt x="688" y="4298"/>
                  </a:cubicBezTo>
                  <a:cubicBezTo>
                    <a:pt x="690" y="4298"/>
                    <a:pt x="694" y="4296"/>
                    <a:pt x="700" y="4290"/>
                  </a:cubicBezTo>
                  <a:cubicBezTo>
                    <a:pt x="700" y="4290"/>
                    <a:pt x="730" y="4290"/>
                    <a:pt x="700" y="4351"/>
                  </a:cubicBezTo>
                  <a:cubicBezTo>
                    <a:pt x="685" y="4366"/>
                    <a:pt x="692" y="4374"/>
                    <a:pt x="707" y="4374"/>
                  </a:cubicBezTo>
                  <a:cubicBezTo>
                    <a:pt x="723" y="4374"/>
                    <a:pt x="745" y="4366"/>
                    <a:pt x="761" y="4351"/>
                  </a:cubicBezTo>
                  <a:cubicBezTo>
                    <a:pt x="852" y="4351"/>
                    <a:pt x="882" y="4351"/>
                    <a:pt x="821" y="4412"/>
                  </a:cubicBezTo>
                  <a:cubicBezTo>
                    <a:pt x="758" y="4433"/>
                    <a:pt x="797" y="4468"/>
                    <a:pt x="847" y="4468"/>
                  </a:cubicBezTo>
                  <a:cubicBezTo>
                    <a:pt x="869" y="4468"/>
                    <a:pt x="894" y="4461"/>
                    <a:pt x="912" y="4442"/>
                  </a:cubicBezTo>
                  <a:cubicBezTo>
                    <a:pt x="943" y="4427"/>
                    <a:pt x="958" y="4419"/>
                    <a:pt x="962" y="4419"/>
                  </a:cubicBezTo>
                  <a:cubicBezTo>
                    <a:pt x="966" y="4419"/>
                    <a:pt x="958" y="4427"/>
                    <a:pt x="943" y="4442"/>
                  </a:cubicBezTo>
                  <a:cubicBezTo>
                    <a:pt x="943" y="4472"/>
                    <a:pt x="943" y="4472"/>
                    <a:pt x="943" y="4472"/>
                  </a:cubicBezTo>
                  <a:cubicBezTo>
                    <a:pt x="973" y="4503"/>
                    <a:pt x="973" y="4503"/>
                    <a:pt x="943" y="4533"/>
                  </a:cubicBezTo>
                  <a:lnTo>
                    <a:pt x="1034" y="4533"/>
                  </a:lnTo>
                  <a:cubicBezTo>
                    <a:pt x="1045" y="4528"/>
                    <a:pt x="1055" y="4525"/>
                    <a:pt x="1063" y="4525"/>
                  </a:cubicBezTo>
                  <a:cubicBezTo>
                    <a:pt x="1104" y="4525"/>
                    <a:pt x="1120" y="4580"/>
                    <a:pt x="1095" y="4655"/>
                  </a:cubicBezTo>
                  <a:lnTo>
                    <a:pt x="1156" y="4655"/>
                  </a:lnTo>
                  <a:cubicBezTo>
                    <a:pt x="1167" y="4643"/>
                    <a:pt x="1177" y="4633"/>
                    <a:pt x="1186" y="4624"/>
                  </a:cubicBezTo>
                  <a:lnTo>
                    <a:pt x="1186" y="4624"/>
                  </a:lnTo>
                  <a:cubicBezTo>
                    <a:pt x="1186" y="4646"/>
                    <a:pt x="1171" y="4667"/>
                    <a:pt x="1173" y="4667"/>
                  </a:cubicBezTo>
                  <a:cubicBezTo>
                    <a:pt x="1173" y="4667"/>
                    <a:pt x="1177" y="4664"/>
                    <a:pt x="1186" y="4655"/>
                  </a:cubicBezTo>
                  <a:cubicBezTo>
                    <a:pt x="1197" y="4649"/>
                    <a:pt x="1207" y="4647"/>
                    <a:pt x="1216" y="4647"/>
                  </a:cubicBezTo>
                  <a:cubicBezTo>
                    <a:pt x="1256" y="4647"/>
                    <a:pt x="1272" y="4696"/>
                    <a:pt x="1247" y="4746"/>
                  </a:cubicBezTo>
                  <a:cubicBezTo>
                    <a:pt x="1216" y="4776"/>
                    <a:pt x="1216" y="4776"/>
                    <a:pt x="1247" y="4807"/>
                  </a:cubicBezTo>
                  <a:lnTo>
                    <a:pt x="1247" y="4776"/>
                  </a:lnTo>
                  <a:cubicBezTo>
                    <a:pt x="1277" y="4746"/>
                    <a:pt x="1308" y="4716"/>
                    <a:pt x="1308" y="4716"/>
                  </a:cubicBezTo>
                  <a:cubicBezTo>
                    <a:pt x="1338" y="4716"/>
                    <a:pt x="1338" y="4746"/>
                    <a:pt x="1338" y="4776"/>
                  </a:cubicBezTo>
                  <a:cubicBezTo>
                    <a:pt x="1338" y="4785"/>
                    <a:pt x="1338" y="4797"/>
                    <a:pt x="1338" y="4807"/>
                  </a:cubicBezTo>
                  <a:cubicBezTo>
                    <a:pt x="1338" y="4807"/>
                    <a:pt x="1368" y="4837"/>
                    <a:pt x="1368" y="4868"/>
                  </a:cubicBezTo>
                  <a:cubicBezTo>
                    <a:pt x="1368" y="4898"/>
                    <a:pt x="1399" y="4898"/>
                    <a:pt x="1429" y="4928"/>
                  </a:cubicBezTo>
                  <a:cubicBezTo>
                    <a:pt x="1460" y="4913"/>
                    <a:pt x="1482" y="4906"/>
                    <a:pt x="1494" y="4906"/>
                  </a:cubicBezTo>
                  <a:cubicBezTo>
                    <a:pt x="1505" y="4906"/>
                    <a:pt x="1505" y="4913"/>
                    <a:pt x="1490" y="4928"/>
                  </a:cubicBezTo>
                  <a:cubicBezTo>
                    <a:pt x="1490" y="4928"/>
                    <a:pt x="1504" y="4942"/>
                    <a:pt x="1531" y="4942"/>
                  </a:cubicBezTo>
                  <a:cubicBezTo>
                    <a:pt x="1544" y="4942"/>
                    <a:pt x="1561" y="4938"/>
                    <a:pt x="1581" y="4928"/>
                  </a:cubicBezTo>
                  <a:cubicBezTo>
                    <a:pt x="1612" y="4959"/>
                    <a:pt x="1612" y="4959"/>
                    <a:pt x="1612" y="4989"/>
                  </a:cubicBezTo>
                  <a:cubicBezTo>
                    <a:pt x="1596" y="5004"/>
                    <a:pt x="1589" y="5012"/>
                    <a:pt x="1593" y="5012"/>
                  </a:cubicBezTo>
                  <a:cubicBezTo>
                    <a:pt x="1596" y="5012"/>
                    <a:pt x="1612" y="5004"/>
                    <a:pt x="1642" y="4989"/>
                  </a:cubicBezTo>
                  <a:cubicBezTo>
                    <a:pt x="1642" y="4974"/>
                    <a:pt x="1650" y="4966"/>
                    <a:pt x="1657" y="4966"/>
                  </a:cubicBezTo>
                  <a:cubicBezTo>
                    <a:pt x="1665" y="4966"/>
                    <a:pt x="1672" y="4974"/>
                    <a:pt x="1672" y="4989"/>
                  </a:cubicBezTo>
                  <a:lnTo>
                    <a:pt x="1733" y="4989"/>
                  </a:lnTo>
                  <a:cubicBezTo>
                    <a:pt x="1733" y="4959"/>
                    <a:pt x="1733" y="4959"/>
                    <a:pt x="1764" y="4959"/>
                  </a:cubicBezTo>
                  <a:cubicBezTo>
                    <a:pt x="1764" y="4959"/>
                    <a:pt x="1824" y="5019"/>
                    <a:pt x="1824" y="5050"/>
                  </a:cubicBezTo>
                  <a:cubicBezTo>
                    <a:pt x="1885" y="5050"/>
                    <a:pt x="1885" y="5050"/>
                    <a:pt x="1885" y="5019"/>
                  </a:cubicBezTo>
                  <a:cubicBezTo>
                    <a:pt x="1865" y="5019"/>
                    <a:pt x="1872" y="4992"/>
                    <a:pt x="1887" y="4992"/>
                  </a:cubicBezTo>
                  <a:cubicBezTo>
                    <a:pt x="1895" y="4992"/>
                    <a:pt x="1905" y="4999"/>
                    <a:pt x="1916" y="5019"/>
                  </a:cubicBezTo>
                  <a:cubicBezTo>
                    <a:pt x="1916" y="5019"/>
                    <a:pt x="1976" y="5080"/>
                    <a:pt x="2037" y="5080"/>
                  </a:cubicBezTo>
                  <a:cubicBezTo>
                    <a:pt x="2083" y="5095"/>
                    <a:pt x="2106" y="5103"/>
                    <a:pt x="2117" y="5103"/>
                  </a:cubicBezTo>
                  <a:cubicBezTo>
                    <a:pt x="2128" y="5103"/>
                    <a:pt x="2128" y="5095"/>
                    <a:pt x="2128" y="5080"/>
                  </a:cubicBezTo>
                  <a:cubicBezTo>
                    <a:pt x="2145" y="5130"/>
                    <a:pt x="2162" y="5153"/>
                    <a:pt x="2173" y="5153"/>
                  </a:cubicBezTo>
                  <a:cubicBezTo>
                    <a:pt x="2183" y="5153"/>
                    <a:pt x="2189" y="5138"/>
                    <a:pt x="2189" y="5111"/>
                  </a:cubicBezTo>
                  <a:cubicBezTo>
                    <a:pt x="2219" y="5080"/>
                    <a:pt x="2219" y="5080"/>
                    <a:pt x="2250" y="5080"/>
                  </a:cubicBezTo>
                  <a:cubicBezTo>
                    <a:pt x="2232" y="5116"/>
                    <a:pt x="2235" y="5131"/>
                    <a:pt x="2253" y="5131"/>
                  </a:cubicBezTo>
                  <a:cubicBezTo>
                    <a:pt x="2266" y="5131"/>
                    <a:pt x="2286" y="5123"/>
                    <a:pt x="2311" y="5111"/>
                  </a:cubicBezTo>
                  <a:cubicBezTo>
                    <a:pt x="2311" y="5111"/>
                    <a:pt x="2311" y="5111"/>
                    <a:pt x="2311" y="5141"/>
                  </a:cubicBezTo>
                  <a:lnTo>
                    <a:pt x="2371" y="5141"/>
                  </a:lnTo>
                  <a:cubicBezTo>
                    <a:pt x="2383" y="5118"/>
                    <a:pt x="2408" y="5108"/>
                    <a:pt x="2436" y="5108"/>
                  </a:cubicBezTo>
                  <a:cubicBezTo>
                    <a:pt x="2481" y="5108"/>
                    <a:pt x="2535" y="5134"/>
                    <a:pt x="2554" y="5171"/>
                  </a:cubicBezTo>
                  <a:cubicBezTo>
                    <a:pt x="2554" y="5171"/>
                    <a:pt x="2554" y="5171"/>
                    <a:pt x="2584" y="5111"/>
                  </a:cubicBezTo>
                  <a:cubicBezTo>
                    <a:pt x="2599" y="5080"/>
                    <a:pt x="2607" y="5065"/>
                    <a:pt x="2611" y="5065"/>
                  </a:cubicBezTo>
                  <a:cubicBezTo>
                    <a:pt x="2615" y="5065"/>
                    <a:pt x="2615" y="5080"/>
                    <a:pt x="2615" y="5111"/>
                  </a:cubicBezTo>
                  <a:cubicBezTo>
                    <a:pt x="2615" y="5156"/>
                    <a:pt x="2615" y="5179"/>
                    <a:pt x="2618" y="5179"/>
                  </a:cubicBezTo>
                  <a:cubicBezTo>
                    <a:pt x="2622" y="5179"/>
                    <a:pt x="2630" y="5156"/>
                    <a:pt x="2645" y="5111"/>
                  </a:cubicBezTo>
                  <a:cubicBezTo>
                    <a:pt x="2645" y="5100"/>
                    <a:pt x="2657" y="5093"/>
                    <a:pt x="2671" y="5093"/>
                  </a:cubicBezTo>
                  <a:cubicBezTo>
                    <a:pt x="2695" y="5093"/>
                    <a:pt x="2725" y="5114"/>
                    <a:pt x="2706" y="5171"/>
                  </a:cubicBezTo>
                  <a:lnTo>
                    <a:pt x="2706" y="5232"/>
                  </a:lnTo>
                  <a:cubicBezTo>
                    <a:pt x="2736" y="5202"/>
                    <a:pt x="2767" y="5202"/>
                    <a:pt x="2767" y="5202"/>
                  </a:cubicBezTo>
                  <a:cubicBezTo>
                    <a:pt x="2767" y="5171"/>
                    <a:pt x="2767" y="5171"/>
                    <a:pt x="2827" y="5171"/>
                  </a:cubicBezTo>
                  <a:cubicBezTo>
                    <a:pt x="2858" y="5171"/>
                    <a:pt x="2919" y="5141"/>
                    <a:pt x="2949" y="5141"/>
                  </a:cubicBezTo>
                  <a:cubicBezTo>
                    <a:pt x="2979" y="5141"/>
                    <a:pt x="3040" y="5141"/>
                    <a:pt x="3040" y="5171"/>
                  </a:cubicBezTo>
                  <a:cubicBezTo>
                    <a:pt x="3071" y="5171"/>
                    <a:pt x="3101" y="5171"/>
                    <a:pt x="3131" y="5141"/>
                  </a:cubicBezTo>
                  <a:cubicBezTo>
                    <a:pt x="3131" y="5126"/>
                    <a:pt x="3139" y="5118"/>
                    <a:pt x="3147" y="5118"/>
                  </a:cubicBezTo>
                  <a:cubicBezTo>
                    <a:pt x="3154" y="5118"/>
                    <a:pt x="3162" y="5126"/>
                    <a:pt x="3162" y="5141"/>
                  </a:cubicBezTo>
                  <a:lnTo>
                    <a:pt x="3192" y="5141"/>
                  </a:lnTo>
                  <a:cubicBezTo>
                    <a:pt x="3223" y="5111"/>
                    <a:pt x="3223" y="5111"/>
                    <a:pt x="3223" y="5111"/>
                  </a:cubicBezTo>
                  <a:cubicBezTo>
                    <a:pt x="3223" y="5132"/>
                    <a:pt x="3238" y="5154"/>
                    <a:pt x="3257" y="5154"/>
                  </a:cubicBezTo>
                  <a:cubicBezTo>
                    <a:pt x="3266" y="5154"/>
                    <a:pt x="3274" y="5150"/>
                    <a:pt x="3283" y="5141"/>
                  </a:cubicBezTo>
                  <a:cubicBezTo>
                    <a:pt x="3283" y="5111"/>
                    <a:pt x="3283" y="5111"/>
                    <a:pt x="3314" y="5111"/>
                  </a:cubicBezTo>
                  <a:cubicBezTo>
                    <a:pt x="3329" y="5126"/>
                    <a:pt x="3473" y="5133"/>
                    <a:pt x="3614" y="5133"/>
                  </a:cubicBezTo>
                  <a:cubicBezTo>
                    <a:pt x="3754" y="5133"/>
                    <a:pt x="3891" y="5126"/>
                    <a:pt x="3891" y="5111"/>
                  </a:cubicBezTo>
                  <a:lnTo>
                    <a:pt x="4043" y="5111"/>
                  </a:lnTo>
                  <a:cubicBezTo>
                    <a:pt x="4043" y="5134"/>
                    <a:pt x="4065" y="5144"/>
                    <a:pt x="4096" y="5144"/>
                  </a:cubicBezTo>
                  <a:cubicBezTo>
                    <a:pt x="4106" y="5144"/>
                    <a:pt x="4116" y="5143"/>
                    <a:pt x="4127" y="5141"/>
                  </a:cubicBezTo>
                  <a:lnTo>
                    <a:pt x="4104" y="5141"/>
                  </a:lnTo>
                  <a:cubicBezTo>
                    <a:pt x="4104" y="5111"/>
                    <a:pt x="4104" y="5050"/>
                    <a:pt x="4134" y="5050"/>
                  </a:cubicBezTo>
                  <a:lnTo>
                    <a:pt x="4165" y="5050"/>
                  </a:lnTo>
                  <a:cubicBezTo>
                    <a:pt x="4165" y="5077"/>
                    <a:pt x="4140" y="5130"/>
                    <a:pt x="4135" y="5140"/>
                  </a:cubicBezTo>
                  <a:lnTo>
                    <a:pt x="4135" y="5140"/>
                  </a:lnTo>
                  <a:cubicBezTo>
                    <a:pt x="4179" y="5131"/>
                    <a:pt x="4227" y="5109"/>
                    <a:pt x="4256" y="5080"/>
                  </a:cubicBezTo>
                  <a:cubicBezTo>
                    <a:pt x="4256" y="5050"/>
                    <a:pt x="4286" y="5050"/>
                    <a:pt x="4317" y="5019"/>
                  </a:cubicBezTo>
                  <a:cubicBezTo>
                    <a:pt x="4331" y="5061"/>
                    <a:pt x="4357" y="5077"/>
                    <a:pt x="4384" y="5077"/>
                  </a:cubicBezTo>
                  <a:cubicBezTo>
                    <a:pt x="4417" y="5077"/>
                    <a:pt x="4452" y="5053"/>
                    <a:pt x="4469" y="5019"/>
                  </a:cubicBezTo>
                  <a:cubicBezTo>
                    <a:pt x="4450" y="4982"/>
                    <a:pt x="4454" y="4956"/>
                    <a:pt x="4468" y="4956"/>
                  </a:cubicBezTo>
                  <a:cubicBezTo>
                    <a:pt x="4476" y="4956"/>
                    <a:pt x="4488" y="4966"/>
                    <a:pt x="4499" y="4989"/>
                  </a:cubicBezTo>
                  <a:cubicBezTo>
                    <a:pt x="4511" y="5025"/>
                    <a:pt x="4528" y="5042"/>
                    <a:pt x="4544" y="5042"/>
                  </a:cubicBezTo>
                  <a:cubicBezTo>
                    <a:pt x="4568" y="5042"/>
                    <a:pt x="4590" y="5002"/>
                    <a:pt x="4590" y="4928"/>
                  </a:cubicBezTo>
                  <a:cubicBezTo>
                    <a:pt x="4590" y="4893"/>
                    <a:pt x="4590" y="4878"/>
                    <a:pt x="4596" y="4878"/>
                  </a:cubicBezTo>
                  <a:cubicBezTo>
                    <a:pt x="4601" y="4878"/>
                    <a:pt x="4608" y="4885"/>
                    <a:pt x="4621" y="4898"/>
                  </a:cubicBezTo>
                  <a:cubicBezTo>
                    <a:pt x="4666" y="4913"/>
                    <a:pt x="4689" y="4921"/>
                    <a:pt x="4701" y="4921"/>
                  </a:cubicBezTo>
                  <a:cubicBezTo>
                    <a:pt x="4712" y="4921"/>
                    <a:pt x="4712" y="4913"/>
                    <a:pt x="4712" y="4898"/>
                  </a:cubicBezTo>
                  <a:cubicBezTo>
                    <a:pt x="4693" y="4840"/>
                    <a:pt x="4686" y="4819"/>
                    <a:pt x="4706" y="4819"/>
                  </a:cubicBezTo>
                  <a:cubicBezTo>
                    <a:pt x="4718" y="4819"/>
                    <a:pt x="4739" y="4826"/>
                    <a:pt x="4773" y="4837"/>
                  </a:cubicBezTo>
                  <a:cubicBezTo>
                    <a:pt x="4806" y="4848"/>
                    <a:pt x="4827" y="4855"/>
                    <a:pt x="4839" y="4855"/>
                  </a:cubicBezTo>
                  <a:cubicBezTo>
                    <a:pt x="4860" y="4855"/>
                    <a:pt x="4853" y="4834"/>
                    <a:pt x="4834" y="4776"/>
                  </a:cubicBezTo>
                  <a:cubicBezTo>
                    <a:pt x="4807" y="4724"/>
                    <a:pt x="4849" y="4649"/>
                    <a:pt x="4900" y="4649"/>
                  </a:cubicBezTo>
                  <a:cubicBezTo>
                    <a:pt x="4908" y="4649"/>
                    <a:pt x="4916" y="4651"/>
                    <a:pt x="4925" y="4655"/>
                  </a:cubicBezTo>
                  <a:cubicBezTo>
                    <a:pt x="4955" y="4624"/>
                    <a:pt x="4986" y="4624"/>
                    <a:pt x="4955" y="4624"/>
                  </a:cubicBezTo>
                  <a:lnTo>
                    <a:pt x="5016" y="4594"/>
                  </a:lnTo>
                  <a:cubicBezTo>
                    <a:pt x="5016" y="4594"/>
                    <a:pt x="5046" y="4564"/>
                    <a:pt x="5046" y="4564"/>
                  </a:cubicBezTo>
                  <a:lnTo>
                    <a:pt x="5016" y="4533"/>
                  </a:lnTo>
                  <a:cubicBezTo>
                    <a:pt x="5016" y="4503"/>
                    <a:pt x="5137" y="4381"/>
                    <a:pt x="5168" y="4168"/>
                  </a:cubicBezTo>
                  <a:cubicBezTo>
                    <a:pt x="5168" y="4016"/>
                    <a:pt x="5168" y="3925"/>
                    <a:pt x="5168" y="3895"/>
                  </a:cubicBezTo>
                  <a:cubicBezTo>
                    <a:pt x="5168" y="3880"/>
                    <a:pt x="5168" y="3872"/>
                    <a:pt x="5164" y="3872"/>
                  </a:cubicBezTo>
                  <a:cubicBezTo>
                    <a:pt x="5160" y="3872"/>
                    <a:pt x="5153" y="3880"/>
                    <a:pt x="5137" y="3895"/>
                  </a:cubicBezTo>
                  <a:cubicBezTo>
                    <a:pt x="5046" y="3895"/>
                    <a:pt x="5046" y="3864"/>
                    <a:pt x="5137" y="3834"/>
                  </a:cubicBezTo>
                  <a:cubicBezTo>
                    <a:pt x="5137" y="3834"/>
                    <a:pt x="5168" y="3804"/>
                    <a:pt x="5168" y="3773"/>
                  </a:cubicBezTo>
                  <a:cubicBezTo>
                    <a:pt x="5168" y="3749"/>
                    <a:pt x="5168" y="3704"/>
                    <a:pt x="5200" y="3704"/>
                  </a:cubicBezTo>
                  <a:cubicBezTo>
                    <a:pt x="5208" y="3704"/>
                    <a:pt x="5217" y="3707"/>
                    <a:pt x="5229" y="3712"/>
                  </a:cubicBezTo>
                  <a:lnTo>
                    <a:pt x="5229" y="3682"/>
                  </a:lnTo>
                  <a:cubicBezTo>
                    <a:pt x="5137" y="3652"/>
                    <a:pt x="5137" y="3561"/>
                    <a:pt x="5198" y="3500"/>
                  </a:cubicBezTo>
                  <a:cubicBezTo>
                    <a:pt x="5198" y="3469"/>
                    <a:pt x="5198" y="3439"/>
                    <a:pt x="5137" y="3409"/>
                  </a:cubicBezTo>
                  <a:cubicBezTo>
                    <a:pt x="5107" y="3378"/>
                    <a:pt x="5107" y="3378"/>
                    <a:pt x="5137" y="3378"/>
                  </a:cubicBezTo>
                  <a:cubicBezTo>
                    <a:pt x="5198" y="3378"/>
                    <a:pt x="5229" y="3257"/>
                    <a:pt x="5137" y="3257"/>
                  </a:cubicBezTo>
                  <a:lnTo>
                    <a:pt x="5198" y="3257"/>
                  </a:lnTo>
                  <a:cubicBezTo>
                    <a:pt x="5229" y="3226"/>
                    <a:pt x="5198" y="3226"/>
                    <a:pt x="5137" y="3226"/>
                  </a:cubicBezTo>
                  <a:cubicBezTo>
                    <a:pt x="5077" y="3226"/>
                    <a:pt x="5077" y="3196"/>
                    <a:pt x="5198" y="3196"/>
                  </a:cubicBezTo>
                  <a:cubicBezTo>
                    <a:pt x="5259" y="3196"/>
                    <a:pt x="5259" y="3165"/>
                    <a:pt x="5229" y="3165"/>
                  </a:cubicBezTo>
                  <a:cubicBezTo>
                    <a:pt x="5198" y="3165"/>
                    <a:pt x="5137" y="3135"/>
                    <a:pt x="5198" y="3105"/>
                  </a:cubicBezTo>
                  <a:cubicBezTo>
                    <a:pt x="5198" y="3105"/>
                    <a:pt x="5198" y="3074"/>
                    <a:pt x="5107" y="3074"/>
                  </a:cubicBezTo>
                  <a:cubicBezTo>
                    <a:pt x="5077" y="3074"/>
                    <a:pt x="5077" y="3074"/>
                    <a:pt x="5077" y="3044"/>
                  </a:cubicBezTo>
                  <a:cubicBezTo>
                    <a:pt x="5107" y="3044"/>
                    <a:pt x="5107" y="3044"/>
                    <a:pt x="5168" y="3074"/>
                  </a:cubicBezTo>
                  <a:lnTo>
                    <a:pt x="5168" y="3044"/>
                  </a:lnTo>
                  <a:cubicBezTo>
                    <a:pt x="5168" y="3013"/>
                    <a:pt x="5198" y="2983"/>
                    <a:pt x="5229" y="2983"/>
                  </a:cubicBezTo>
                  <a:cubicBezTo>
                    <a:pt x="5249" y="2983"/>
                    <a:pt x="5256" y="2969"/>
                    <a:pt x="5240" y="2969"/>
                  </a:cubicBezTo>
                  <a:cubicBezTo>
                    <a:pt x="5232" y="2969"/>
                    <a:pt x="5219" y="2973"/>
                    <a:pt x="5198" y="2983"/>
                  </a:cubicBezTo>
                  <a:cubicBezTo>
                    <a:pt x="5107" y="2983"/>
                    <a:pt x="5107" y="2983"/>
                    <a:pt x="5107" y="2922"/>
                  </a:cubicBezTo>
                  <a:cubicBezTo>
                    <a:pt x="5107" y="2922"/>
                    <a:pt x="5107" y="2892"/>
                    <a:pt x="5168" y="2892"/>
                  </a:cubicBezTo>
                  <a:cubicBezTo>
                    <a:pt x="5198" y="2892"/>
                    <a:pt x="5198" y="2892"/>
                    <a:pt x="5198" y="2861"/>
                  </a:cubicBezTo>
                  <a:cubicBezTo>
                    <a:pt x="5198" y="2831"/>
                    <a:pt x="5077" y="2770"/>
                    <a:pt x="5016" y="2740"/>
                  </a:cubicBezTo>
                  <a:cubicBezTo>
                    <a:pt x="5046" y="2740"/>
                    <a:pt x="5046" y="2709"/>
                    <a:pt x="5046" y="2709"/>
                  </a:cubicBezTo>
                  <a:cubicBezTo>
                    <a:pt x="5026" y="2709"/>
                    <a:pt x="5033" y="2696"/>
                    <a:pt x="5040" y="2696"/>
                  </a:cubicBezTo>
                  <a:cubicBezTo>
                    <a:pt x="5043" y="2696"/>
                    <a:pt x="5046" y="2699"/>
                    <a:pt x="5046" y="2709"/>
                  </a:cubicBezTo>
                  <a:cubicBezTo>
                    <a:pt x="5077" y="2709"/>
                    <a:pt x="5077" y="2709"/>
                    <a:pt x="5077" y="2740"/>
                  </a:cubicBezTo>
                  <a:lnTo>
                    <a:pt x="5107" y="2740"/>
                  </a:lnTo>
                  <a:cubicBezTo>
                    <a:pt x="5198" y="2709"/>
                    <a:pt x="5198" y="2709"/>
                    <a:pt x="5107" y="2679"/>
                  </a:cubicBezTo>
                  <a:cubicBezTo>
                    <a:pt x="5077" y="2679"/>
                    <a:pt x="5077" y="2679"/>
                    <a:pt x="5107" y="2649"/>
                  </a:cubicBezTo>
                  <a:cubicBezTo>
                    <a:pt x="5168" y="2649"/>
                    <a:pt x="5198" y="2618"/>
                    <a:pt x="5168" y="2618"/>
                  </a:cubicBezTo>
                  <a:cubicBezTo>
                    <a:pt x="5168" y="2618"/>
                    <a:pt x="5168" y="2588"/>
                    <a:pt x="5198" y="2557"/>
                  </a:cubicBezTo>
                  <a:cubicBezTo>
                    <a:pt x="5198" y="2527"/>
                    <a:pt x="5198" y="2527"/>
                    <a:pt x="5168" y="2527"/>
                  </a:cubicBezTo>
                  <a:cubicBezTo>
                    <a:pt x="5107" y="2527"/>
                    <a:pt x="5107" y="2497"/>
                    <a:pt x="5107" y="2497"/>
                  </a:cubicBezTo>
                  <a:cubicBezTo>
                    <a:pt x="5107" y="2466"/>
                    <a:pt x="5107" y="2436"/>
                    <a:pt x="5077" y="2436"/>
                  </a:cubicBezTo>
                  <a:cubicBezTo>
                    <a:pt x="5068" y="2436"/>
                    <a:pt x="5060" y="2436"/>
                    <a:pt x="5052" y="2435"/>
                  </a:cubicBezTo>
                  <a:lnTo>
                    <a:pt x="5052" y="2435"/>
                  </a:lnTo>
                  <a:cubicBezTo>
                    <a:pt x="5061" y="2434"/>
                    <a:pt x="5077" y="2427"/>
                    <a:pt x="5077" y="2405"/>
                  </a:cubicBezTo>
                  <a:lnTo>
                    <a:pt x="5016" y="2405"/>
                  </a:lnTo>
                  <a:cubicBezTo>
                    <a:pt x="4955" y="2375"/>
                    <a:pt x="4955" y="2375"/>
                    <a:pt x="5046" y="2345"/>
                  </a:cubicBezTo>
                  <a:cubicBezTo>
                    <a:pt x="5077" y="2345"/>
                    <a:pt x="5077" y="2345"/>
                    <a:pt x="5077" y="2314"/>
                  </a:cubicBezTo>
                  <a:cubicBezTo>
                    <a:pt x="5077" y="2314"/>
                    <a:pt x="5077" y="2314"/>
                    <a:pt x="5137" y="2284"/>
                  </a:cubicBezTo>
                  <a:cubicBezTo>
                    <a:pt x="5168" y="2254"/>
                    <a:pt x="5137" y="2254"/>
                    <a:pt x="5077" y="2254"/>
                  </a:cubicBezTo>
                  <a:lnTo>
                    <a:pt x="5016" y="2254"/>
                  </a:lnTo>
                  <a:cubicBezTo>
                    <a:pt x="5016" y="2254"/>
                    <a:pt x="5077" y="2223"/>
                    <a:pt x="5137" y="2223"/>
                  </a:cubicBezTo>
                  <a:cubicBezTo>
                    <a:pt x="5077" y="2223"/>
                    <a:pt x="5046" y="2193"/>
                    <a:pt x="5077" y="2162"/>
                  </a:cubicBezTo>
                  <a:cubicBezTo>
                    <a:pt x="5077" y="2132"/>
                    <a:pt x="5077" y="2102"/>
                    <a:pt x="5137" y="2102"/>
                  </a:cubicBezTo>
                  <a:cubicBezTo>
                    <a:pt x="5168" y="2102"/>
                    <a:pt x="5137" y="2071"/>
                    <a:pt x="5137" y="2071"/>
                  </a:cubicBezTo>
                  <a:cubicBezTo>
                    <a:pt x="5077" y="2041"/>
                    <a:pt x="5077" y="2041"/>
                    <a:pt x="5137" y="1980"/>
                  </a:cubicBezTo>
                  <a:cubicBezTo>
                    <a:pt x="5198" y="1889"/>
                    <a:pt x="5198" y="1889"/>
                    <a:pt x="5137" y="1889"/>
                  </a:cubicBezTo>
                  <a:cubicBezTo>
                    <a:pt x="5168" y="1858"/>
                    <a:pt x="5137" y="1858"/>
                    <a:pt x="5077" y="1828"/>
                  </a:cubicBezTo>
                  <a:cubicBezTo>
                    <a:pt x="5046" y="1798"/>
                    <a:pt x="4986" y="1798"/>
                    <a:pt x="4925" y="1798"/>
                  </a:cubicBezTo>
                  <a:cubicBezTo>
                    <a:pt x="4864" y="1798"/>
                    <a:pt x="4864" y="1798"/>
                    <a:pt x="4894" y="1767"/>
                  </a:cubicBezTo>
                  <a:cubicBezTo>
                    <a:pt x="4894" y="1737"/>
                    <a:pt x="4925" y="1737"/>
                    <a:pt x="4986" y="1737"/>
                  </a:cubicBezTo>
                  <a:lnTo>
                    <a:pt x="5016" y="1737"/>
                  </a:lnTo>
                  <a:lnTo>
                    <a:pt x="5016" y="1767"/>
                  </a:lnTo>
                  <a:cubicBezTo>
                    <a:pt x="5046" y="1767"/>
                    <a:pt x="5107" y="1767"/>
                    <a:pt x="5107" y="1737"/>
                  </a:cubicBezTo>
                  <a:cubicBezTo>
                    <a:pt x="5137" y="1706"/>
                    <a:pt x="5137" y="1706"/>
                    <a:pt x="5107" y="1706"/>
                  </a:cubicBezTo>
                  <a:cubicBezTo>
                    <a:pt x="5137" y="1676"/>
                    <a:pt x="5137" y="1646"/>
                    <a:pt x="5137" y="1615"/>
                  </a:cubicBezTo>
                  <a:cubicBezTo>
                    <a:pt x="5137" y="1585"/>
                    <a:pt x="5137" y="1524"/>
                    <a:pt x="5168" y="1524"/>
                  </a:cubicBezTo>
                  <a:cubicBezTo>
                    <a:pt x="5168" y="1463"/>
                    <a:pt x="5168" y="1463"/>
                    <a:pt x="5137" y="1463"/>
                  </a:cubicBezTo>
                  <a:cubicBezTo>
                    <a:pt x="5046" y="1463"/>
                    <a:pt x="5046" y="1433"/>
                    <a:pt x="5107" y="1433"/>
                  </a:cubicBezTo>
                  <a:cubicBezTo>
                    <a:pt x="5168" y="1433"/>
                    <a:pt x="5229" y="1250"/>
                    <a:pt x="5137" y="1159"/>
                  </a:cubicBezTo>
                  <a:lnTo>
                    <a:pt x="5137" y="1129"/>
                  </a:lnTo>
                  <a:cubicBezTo>
                    <a:pt x="5198" y="1068"/>
                    <a:pt x="5168" y="886"/>
                    <a:pt x="5107" y="855"/>
                  </a:cubicBezTo>
                  <a:lnTo>
                    <a:pt x="5077" y="795"/>
                  </a:lnTo>
                  <a:cubicBezTo>
                    <a:pt x="5107" y="703"/>
                    <a:pt x="5077" y="703"/>
                    <a:pt x="5046" y="673"/>
                  </a:cubicBezTo>
                  <a:cubicBezTo>
                    <a:pt x="5006" y="673"/>
                    <a:pt x="4979" y="686"/>
                    <a:pt x="4974" y="686"/>
                  </a:cubicBezTo>
                  <a:cubicBezTo>
                    <a:pt x="4972" y="686"/>
                    <a:pt x="4975" y="683"/>
                    <a:pt x="4986" y="673"/>
                  </a:cubicBezTo>
                  <a:cubicBezTo>
                    <a:pt x="5046" y="643"/>
                    <a:pt x="5016" y="612"/>
                    <a:pt x="4955" y="521"/>
                  </a:cubicBezTo>
                  <a:cubicBezTo>
                    <a:pt x="4917" y="463"/>
                    <a:pt x="4902" y="442"/>
                    <a:pt x="4890" y="442"/>
                  </a:cubicBezTo>
                  <a:cubicBezTo>
                    <a:pt x="4882" y="442"/>
                    <a:pt x="4875" y="449"/>
                    <a:pt x="4864" y="460"/>
                  </a:cubicBezTo>
                  <a:cubicBezTo>
                    <a:pt x="4773" y="399"/>
                    <a:pt x="4803" y="399"/>
                    <a:pt x="4834" y="369"/>
                  </a:cubicBezTo>
                  <a:cubicBezTo>
                    <a:pt x="4875" y="348"/>
                    <a:pt x="4874" y="313"/>
                    <a:pt x="4839" y="313"/>
                  </a:cubicBezTo>
                  <a:cubicBezTo>
                    <a:pt x="4823" y="313"/>
                    <a:pt x="4801" y="320"/>
                    <a:pt x="4773" y="339"/>
                  </a:cubicBezTo>
                  <a:cubicBezTo>
                    <a:pt x="4734" y="364"/>
                    <a:pt x="4707" y="374"/>
                    <a:pt x="4690" y="374"/>
                  </a:cubicBezTo>
                  <a:cubicBezTo>
                    <a:pt x="4667" y="374"/>
                    <a:pt x="4664" y="356"/>
                    <a:pt x="4682" y="339"/>
                  </a:cubicBezTo>
                  <a:cubicBezTo>
                    <a:pt x="4682" y="323"/>
                    <a:pt x="4689" y="316"/>
                    <a:pt x="4701" y="316"/>
                  </a:cubicBezTo>
                  <a:cubicBezTo>
                    <a:pt x="4712" y="316"/>
                    <a:pt x="4727" y="323"/>
                    <a:pt x="4742" y="339"/>
                  </a:cubicBezTo>
                  <a:cubicBezTo>
                    <a:pt x="4742" y="339"/>
                    <a:pt x="4773" y="308"/>
                    <a:pt x="4803" y="278"/>
                  </a:cubicBezTo>
                  <a:cubicBezTo>
                    <a:pt x="4788" y="263"/>
                    <a:pt x="4780" y="255"/>
                    <a:pt x="4769" y="255"/>
                  </a:cubicBezTo>
                  <a:cubicBezTo>
                    <a:pt x="4758" y="255"/>
                    <a:pt x="4742" y="263"/>
                    <a:pt x="4712" y="278"/>
                  </a:cubicBezTo>
                  <a:cubicBezTo>
                    <a:pt x="4712" y="278"/>
                    <a:pt x="4712" y="247"/>
                    <a:pt x="4651" y="247"/>
                  </a:cubicBezTo>
                  <a:cubicBezTo>
                    <a:pt x="4621" y="278"/>
                    <a:pt x="4590" y="308"/>
                    <a:pt x="4590" y="369"/>
                  </a:cubicBezTo>
                  <a:cubicBezTo>
                    <a:pt x="4590" y="384"/>
                    <a:pt x="4583" y="392"/>
                    <a:pt x="4571" y="392"/>
                  </a:cubicBezTo>
                  <a:cubicBezTo>
                    <a:pt x="4560" y="392"/>
                    <a:pt x="4545" y="384"/>
                    <a:pt x="4530" y="369"/>
                  </a:cubicBezTo>
                  <a:cubicBezTo>
                    <a:pt x="4530" y="308"/>
                    <a:pt x="4530" y="278"/>
                    <a:pt x="4590" y="278"/>
                  </a:cubicBezTo>
                  <a:cubicBezTo>
                    <a:pt x="4621" y="278"/>
                    <a:pt x="4621" y="247"/>
                    <a:pt x="4651" y="217"/>
                  </a:cubicBezTo>
                  <a:cubicBezTo>
                    <a:pt x="4664" y="204"/>
                    <a:pt x="4640" y="197"/>
                    <a:pt x="4605" y="197"/>
                  </a:cubicBezTo>
                  <a:cubicBezTo>
                    <a:pt x="4557" y="197"/>
                    <a:pt x="4487" y="212"/>
                    <a:pt x="4469" y="247"/>
                  </a:cubicBezTo>
                  <a:lnTo>
                    <a:pt x="4469" y="187"/>
                  </a:lnTo>
                  <a:cubicBezTo>
                    <a:pt x="4499" y="156"/>
                    <a:pt x="4438" y="156"/>
                    <a:pt x="4408" y="126"/>
                  </a:cubicBezTo>
                  <a:cubicBezTo>
                    <a:pt x="4378" y="111"/>
                    <a:pt x="4355" y="103"/>
                    <a:pt x="4340" y="103"/>
                  </a:cubicBezTo>
                  <a:cubicBezTo>
                    <a:pt x="4324" y="103"/>
                    <a:pt x="4317" y="111"/>
                    <a:pt x="4317" y="126"/>
                  </a:cubicBezTo>
                  <a:cubicBezTo>
                    <a:pt x="4286" y="187"/>
                    <a:pt x="4286" y="217"/>
                    <a:pt x="4256" y="217"/>
                  </a:cubicBezTo>
                  <a:cubicBezTo>
                    <a:pt x="4286" y="217"/>
                    <a:pt x="4256" y="247"/>
                    <a:pt x="4256" y="278"/>
                  </a:cubicBezTo>
                  <a:cubicBezTo>
                    <a:pt x="4256" y="278"/>
                    <a:pt x="4226" y="247"/>
                    <a:pt x="4195" y="187"/>
                  </a:cubicBezTo>
                  <a:cubicBezTo>
                    <a:pt x="4165" y="95"/>
                    <a:pt x="4134" y="65"/>
                    <a:pt x="4013" y="65"/>
                  </a:cubicBezTo>
                  <a:cubicBezTo>
                    <a:pt x="3952" y="65"/>
                    <a:pt x="3922" y="65"/>
                    <a:pt x="3891" y="4"/>
                  </a:cubicBezTo>
                  <a:cubicBezTo>
                    <a:pt x="3861" y="4"/>
                    <a:pt x="3830" y="4"/>
                    <a:pt x="3830" y="65"/>
                  </a:cubicBezTo>
                  <a:lnTo>
                    <a:pt x="3800" y="65"/>
                  </a:lnTo>
                  <a:cubicBezTo>
                    <a:pt x="3800" y="35"/>
                    <a:pt x="3792" y="19"/>
                    <a:pt x="3785" y="19"/>
                  </a:cubicBezTo>
                  <a:cubicBezTo>
                    <a:pt x="3777" y="19"/>
                    <a:pt x="3770" y="35"/>
                    <a:pt x="3770" y="65"/>
                  </a:cubicBezTo>
                  <a:cubicBezTo>
                    <a:pt x="3760" y="75"/>
                    <a:pt x="3753" y="79"/>
                    <a:pt x="3747" y="79"/>
                  </a:cubicBezTo>
                  <a:cubicBezTo>
                    <a:pt x="3736" y="79"/>
                    <a:pt x="3729" y="65"/>
                    <a:pt x="3709" y="65"/>
                  </a:cubicBezTo>
                  <a:cubicBezTo>
                    <a:pt x="3695" y="23"/>
                    <a:pt x="3687" y="0"/>
                    <a:pt x="36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14"/>
            <p:cNvSpPr/>
            <p:nvPr/>
          </p:nvSpPr>
          <p:spPr>
            <a:xfrm>
              <a:off x="2883659" y="3026643"/>
              <a:ext cx="77464" cy="41544"/>
            </a:xfrm>
            <a:custGeom>
              <a:rect b="b" l="l" r="r" t="t"/>
              <a:pathLst>
                <a:path extrusionOk="0" h="2511" w="4682">
                  <a:moveTo>
                    <a:pt x="3860" y="0"/>
                  </a:moveTo>
                  <a:cubicBezTo>
                    <a:pt x="3860" y="0"/>
                    <a:pt x="3891" y="31"/>
                    <a:pt x="3921" y="31"/>
                  </a:cubicBezTo>
                  <a:lnTo>
                    <a:pt x="3952" y="31"/>
                  </a:lnTo>
                  <a:cubicBezTo>
                    <a:pt x="3952" y="31"/>
                    <a:pt x="3891" y="0"/>
                    <a:pt x="3860" y="0"/>
                  </a:cubicBezTo>
                  <a:close/>
                  <a:moveTo>
                    <a:pt x="4429" y="207"/>
                  </a:moveTo>
                  <a:cubicBezTo>
                    <a:pt x="4426" y="207"/>
                    <a:pt x="4425" y="209"/>
                    <a:pt x="4425" y="213"/>
                  </a:cubicBezTo>
                  <a:lnTo>
                    <a:pt x="4438" y="213"/>
                  </a:lnTo>
                  <a:cubicBezTo>
                    <a:pt x="4434" y="209"/>
                    <a:pt x="4431" y="207"/>
                    <a:pt x="4429" y="207"/>
                  </a:cubicBezTo>
                  <a:close/>
                  <a:moveTo>
                    <a:pt x="4312" y="167"/>
                  </a:moveTo>
                  <a:cubicBezTo>
                    <a:pt x="4309" y="167"/>
                    <a:pt x="4331" y="183"/>
                    <a:pt x="4377" y="213"/>
                  </a:cubicBezTo>
                  <a:cubicBezTo>
                    <a:pt x="4399" y="224"/>
                    <a:pt x="4417" y="233"/>
                    <a:pt x="4432" y="240"/>
                  </a:cubicBezTo>
                  <a:lnTo>
                    <a:pt x="4432" y="240"/>
                  </a:lnTo>
                  <a:cubicBezTo>
                    <a:pt x="4428" y="229"/>
                    <a:pt x="4425" y="219"/>
                    <a:pt x="4425" y="213"/>
                  </a:cubicBezTo>
                  <a:lnTo>
                    <a:pt x="4407" y="213"/>
                  </a:lnTo>
                  <a:cubicBezTo>
                    <a:pt x="4347" y="183"/>
                    <a:pt x="4316" y="167"/>
                    <a:pt x="4312" y="167"/>
                  </a:cubicBezTo>
                  <a:close/>
                  <a:moveTo>
                    <a:pt x="4286" y="365"/>
                  </a:moveTo>
                  <a:cubicBezTo>
                    <a:pt x="4316" y="365"/>
                    <a:pt x="4347" y="365"/>
                    <a:pt x="4377" y="395"/>
                  </a:cubicBezTo>
                  <a:cubicBezTo>
                    <a:pt x="4316" y="365"/>
                    <a:pt x="4286" y="365"/>
                    <a:pt x="4286" y="365"/>
                  </a:cubicBezTo>
                  <a:close/>
                  <a:moveTo>
                    <a:pt x="4377" y="395"/>
                  </a:moveTo>
                  <a:lnTo>
                    <a:pt x="4377" y="395"/>
                  </a:lnTo>
                  <a:cubicBezTo>
                    <a:pt x="4468" y="426"/>
                    <a:pt x="4468" y="426"/>
                    <a:pt x="4438" y="426"/>
                  </a:cubicBezTo>
                  <a:cubicBezTo>
                    <a:pt x="4438" y="441"/>
                    <a:pt x="4438" y="449"/>
                    <a:pt x="4434" y="449"/>
                  </a:cubicBezTo>
                  <a:cubicBezTo>
                    <a:pt x="4430" y="449"/>
                    <a:pt x="4423" y="441"/>
                    <a:pt x="4408" y="426"/>
                  </a:cubicBezTo>
                  <a:lnTo>
                    <a:pt x="4408" y="426"/>
                  </a:lnTo>
                  <a:cubicBezTo>
                    <a:pt x="4400" y="418"/>
                    <a:pt x="4389" y="407"/>
                    <a:pt x="4377" y="395"/>
                  </a:cubicBezTo>
                  <a:close/>
                  <a:moveTo>
                    <a:pt x="4225" y="426"/>
                  </a:moveTo>
                  <a:lnTo>
                    <a:pt x="4225" y="426"/>
                  </a:lnTo>
                  <a:cubicBezTo>
                    <a:pt x="4286" y="456"/>
                    <a:pt x="4255" y="456"/>
                    <a:pt x="4255" y="456"/>
                  </a:cubicBezTo>
                  <a:cubicBezTo>
                    <a:pt x="4255" y="456"/>
                    <a:pt x="4255" y="456"/>
                    <a:pt x="4225" y="426"/>
                  </a:cubicBezTo>
                  <a:close/>
                  <a:moveTo>
                    <a:pt x="4593" y="517"/>
                  </a:moveTo>
                  <a:cubicBezTo>
                    <a:pt x="4603" y="524"/>
                    <a:pt x="4614" y="529"/>
                    <a:pt x="4624" y="529"/>
                  </a:cubicBezTo>
                  <a:cubicBezTo>
                    <a:pt x="4633" y="529"/>
                    <a:pt x="4642" y="526"/>
                    <a:pt x="4651" y="517"/>
                  </a:cubicBezTo>
                  <a:close/>
                  <a:moveTo>
                    <a:pt x="301" y="478"/>
                  </a:moveTo>
                  <a:cubicBezTo>
                    <a:pt x="292" y="478"/>
                    <a:pt x="268" y="523"/>
                    <a:pt x="243" y="547"/>
                  </a:cubicBezTo>
                  <a:cubicBezTo>
                    <a:pt x="274" y="517"/>
                    <a:pt x="304" y="487"/>
                    <a:pt x="304" y="487"/>
                  </a:cubicBezTo>
                  <a:cubicBezTo>
                    <a:pt x="304" y="481"/>
                    <a:pt x="303" y="478"/>
                    <a:pt x="301" y="478"/>
                  </a:cubicBezTo>
                  <a:close/>
                  <a:moveTo>
                    <a:pt x="4552" y="565"/>
                  </a:moveTo>
                  <a:lnTo>
                    <a:pt x="4552" y="565"/>
                  </a:lnTo>
                  <a:cubicBezTo>
                    <a:pt x="4563" y="572"/>
                    <a:pt x="4576" y="578"/>
                    <a:pt x="4590" y="578"/>
                  </a:cubicBezTo>
                  <a:lnTo>
                    <a:pt x="4552" y="565"/>
                  </a:lnTo>
                  <a:close/>
                  <a:moveTo>
                    <a:pt x="4559" y="547"/>
                  </a:moveTo>
                  <a:lnTo>
                    <a:pt x="4559" y="547"/>
                  </a:lnTo>
                  <a:cubicBezTo>
                    <a:pt x="4590" y="578"/>
                    <a:pt x="4590" y="578"/>
                    <a:pt x="4620" y="578"/>
                  </a:cubicBezTo>
                  <a:cubicBezTo>
                    <a:pt x="4620" y="578"/>
                    <a:pt x="4620" y="578"/>
                    <a:pt x="4559" y="547"/>
                  </a:cubicBezTo>
                  <a:close/>
                  <a:moveTo>
                    <a:pt x="4590" y="547"/>
                  </a:moveTo>
                  <a:cubicBezTo>
                    <a:pt x="4620" y="578"/>
                    <a:pt x="4620" y="578"/>
                    <a:pt x="4620" y="578"/>
                  </a:cubicBezTo>
                  <a:lnTo>
                    <a:pt x="4620" y="547"/>
                  </a:lnTo>
                  <a:close/>
                  <a:moveTo>
                    <a:pt x="3986" y="616"/>
                  </a:moveTo>
                  <a:cubicBezTo>
                    <a:pt x="3982" y="616"/>
                    <a:pt x="3982" y="623"/>
                    <a:pt x="3982" y="638"/>
                  </a:cubicBezTo>
                  <a:cubicBezTo>
                    <a:pt x="3952" y="638"/>
                    <a:pt x="3982" y="669"/>
                    <a:pt x="3982" y="669"/>
                  </a:cubicBezTo>
                  <a:lnTo>
                    <a:pt x="4043" y="669"/>
                  </a:lnTo>
                  <a:cubicBezTo>
                    <a:pt x="4104" y="669"/>
                    <a:pt x="4043" y="669"/>
                    <a:pt x="4012" y="638"/>
                  </a:cubicBezTo>
                  <a:cubicBezTo>
                    <a:pt x="3997" y="623"/>
                    <a:pt x="3990" y="616"/>
                    <a:pt x="3986" y="616"/>
                  </a:cubicBezTo>
                  <a:close/>
                  <a:moveTo>
                    <a:pt x="4073" y="608"/>
                  </a:moveTo>
                  <a:cubicBezTo>
                    <a:pt x="4104" y="638"/>
                    <a:pt x="4134" y="669"/>
                    <a:pt x="4134" y="669"/>
                  </a:cubicBezTo>
                  <a:cubicBezTo>
                    <a:pt x="4134" y="678"/>
                    <a:pt x="4131" y="681"/>
                    <a:pt x="4127" y="681"/>
                  </a:cubicBezTo>
                  <a:cubicBezTo>
                    <a:pt x="4116" y="681"/>
                    <a:pt x="4095" y="660"/>
                    <a:pt x="4073" y="638"/>
                  </a:cubicBezTo>
                  <a:cubicBezTo>
                    <a:pt x="4073" y="638"/>
                    <a:pt x="4073" y="608"/>
                    <a:pt x="4073" y="608"/>
                  </a:cubicBezTo>
                  <a:close/>
                  <a:moveTo>
                    <a:pt x="262" y="669"/>
                  </a:moveTo>
                  <a:cubicBezTo>
                    <a:pt x="256" y="676"/>
                    <a:pt x="250" y="686"/>
                    <a:pt x="243" y="699"/>
                  </a:cubicBezTo>
                  <a:cubicBezTo>
                    <a:pt x="243" y="673"/>
                    <a:pt x="243" y="670"/>
                    <a:pt x="262" y="669"/>
                  </a:cubicBezTo>
                  <a:close/>
                  <a:moveTo>
                    <a:pt x="4414" y="664"/>
                  </a:moveTo>
                  <a:cubicBezTo>
                    <a:pt x="4422" y="664"/>
                    <a:pt x="4443" y="674"/>
                    <a:pt x="4468" y="699"/>
                  </a:cubicBezTo>
                  <a:cubicBezTo>
                    <a:pt x="4416" y="682"/>
                    <a:pt x="4403" y="664"/>
                    <a:pt x="4414" y="664"/>
                  </a:cubicBezTo>
                  <a:close/>
                  <a:moveTo>
                    <a:pt x="4195" y="821"/>
                  </a:moveTo>
                  <a:cubicBezTo>
                    <a:pt x="4195" y="821"/>
                    <a:pt x="4225" y="821"/>
                    <a:pt x="4255" y="851"/>
                  </a:cubicBezTo>
                  <a:cubicBezTo>
                    <a:pt x="4255" y="851"/>
                    <a:pt x="4225" y="851"/>
                    <a:pt x="4195" y="821"/>
                  </a:cubicBezTo>
                  <a:close/>
                  <a:moveTo>
                    <a:pt x="144" y="839"/>
                  </a:moveTo>
                  <a:lnTo>
                    <a:pt x="144" y="839"/>
                  </a:lnTo>
                  <a:cubicBezTo>
                    <a:pt x="146" y="839"/>
                    <a:pt x="138" y="862"/>
                    <a:pt x="122" y="912"/>
                  </a:cubicBezTo>
                  <a:cubicBezTo>
                    <a:pt x="92" y="941"/>
                    <a:pt x="91" y="971"/>
                    <a:pt x="64" y="973"/>
                  </a:cubicBezTo>
                  <a:lnTo>
                    <a:pt x="64" y="973"/>
                  </a:lnTo>
                  <a:cubicBezTo>
                    <a:pt x="77" y="952"/>
                    <a:pt x="97" y="919"/>
                    <a:pt x="122" y="882"/>
                  </a:cubicBezTo>
                  <a:cubicBezTo>
                    <a:pt x="135" y="854"/>
                    <a:pt x="143" y="839"/>
                    <a:pt x="144" y="839"/>
                  </a:cubicBezTo>
                  <a:close/>
                  <a:moveTo>
                    <a:pt x="3822" y="959"/>
                  </a:moveTo>
                  <a:cubicBezTo>
                    <a:pt x="3833" y="963"/>
                    <a:pt x="3846" y="968"/>
                    <a:pt x="3860" y="973"/>
                  </a:cubicBezTo>
                  <a:cubicBezTo>
                    <a:pt x="3906" y="988"/>
                    <a:pt x="3921" y="1003"/>
                    <a:pt x="3910" y="1003"/>
                  </a:cubicBezTo>
                  <a:cubicBezTo>
                    <a:pt x="3900" y="1003"/>
                    <a:pt x="3870" y="992"/>
                    <a:pt x="3822" y="959"/>
                  </a:cubicBezTo>
                  <a:close/>
                  <a:moveTo>
                    <a:pt x="3921" y="912"/>
                  </a:moveTo>
                  <a:lnTo>
                    <a:pt x="4012" y="973"/>
                  </a:lnTo>
                  <a:cubicBezTo>
                    <a:pt x="4066" y="1008"/>
                    <a:pt x="4088" y="1023"/>
                    <a:pt x="4085" y="1023"/>
                  </a:cubicBezTo>
                  <a:cubicBezTo>
                    <a:pt x="4083" y="1023"/>
                    <a:pt x="4068" y="1016"/>
                    <a:pt x="4043" y="1003"/>
                  </a:cubicBezTo>
                  <a:cubicBezTo>
                    <a:pt x="3982" y="973"/>
                    <a:pt x="3952" y="942"/>
                    <a:pt x="3921" y="912"/>
                  </a:cubicBezTo>
                  <a:close/>
                  <a:moveTo>
                    <a:pt x="4134" y="1003"/>
                  </a:moveTo>
                  <a:cubicBezTo>
                    <a:pt x="4164" y="1034"/>
                    <a:pt x="4164" y="1034"/>
                    <a:pt x="4164" y="1034"/>
                  </a:cubicBezTo>
                  <a:lnTo>
                    <a:pt x="4134" y="1034"/>
                  </a:lnTo>
                  <a:lnTo>
                    <a:pt x="4104" y="1003"/>
                  </a:lnTo>
                  <a:close/>
                  <a:moveTo>
                    <a:pt x="2859" y="1014"/>
                  </a:moveTo>
                  <a:cubicBezTo>
                    <a:pt x="2853" y="1014"/>
                    <a:pt x="2865" y="1028"/>
                    <a:pt x="2918" y="1064"/>
                  </a:cubicBezTo>
                  <a:cubicBezTo>
                    <a:pt x="2933" y="1079"/>
                    <a:pt x="2941" y="1087"/>
                    <a:pt x="2945" y="1087"/>
                  </a:cubicBezTo>
                  <a:cubicBezTo>
                    <a:pt x="2948" y="1087"/>
                    <a:pt x="2948" y="1079"/>
                    <a:pt x="2948" y="1064"/>
                  </a:cubicBezTo>
                  <a:lnTo>
                    <a:pt x="2948" y="1064"/>
                  </a:lnTo>
                  <a:cubicBezTo>
                    <a:pt x="2948" y="1073"/>
                    <a:pt x="2946" y="1077"/>
                    <a:pt x="2941" y="1077"/>
                  </a:cubicBezTo>
                  <a:cubicBezTo>
                    <a:pt x="2931" y="1077"/>
                    <a:pt x="2909" y="1055"/>
                    <a:pt x="2888" y="1034"/>
                  </a:cubicBezTo>
                  <a:cubicBezTo>
                    <a:pt x="2875" y="1021"/>
                    <a:pt x="2862" y="1014"/>
                    <a:pt x="2859" y="1014"/>
                  </a:cubicBezTo>
                  <a:close/>
                  <a:moveTo>
                    <a:pt x="3860" y="1125"/>
                  </a:moveTo>
                  <a:cubicBezTo>
                    <a:pt x="3891" y="1125"/>
                    <a:pt x="3921" y="1155"/>
                    <a:pt x="3921" y="1155"/>
                  </a:cubicBezTo>
                  <a:cubicBezTo>
                    <a:pt x="3891" y="1155"/>
                    <a:pt x="3860" y="1125"/>
                    <a:pt x="3860" y="1125"/>
                  </a:cubicBezTo>
                  <a:close/>
                  <a:moveTo>
                    <a:pt x="3556" y="1155"/>
                  </a:moveTo>
                  <a:cubicBezTo>
                    <a:pt x="3537" y="1155"/>
                    <a:pt x="3542" y="1155"/>
                    <a:pt x="3564" y="1163"/>
                  </a:cubicBezTo>
                  <a:lnTo>
                    <a:pt x="3564" y="1163"/>
                  </a:lnTo>
                  <a:cubicBezTo>
                    <a:pt x="3562" y="1160"/>
                    <a:pt x="3559" y="1158"/>
                    <a:pt x="3556" y="1155"/>
                  </a:cubicBezTo>
                  <a:close/>
                  <a:moveTo>
                    <a:pt x="3715" y="1173"/>
                  </a:moveTo>
                  <a:cubicBezTo>
                    <a:pt x="3724" y="1173"/>
                    <a:pt x="3739" y="1195"/>
                    <a:pt x="3739" y="1216"/>
                  </a:cubicBezTo>
                  <a:lnTo>
                    <a:pt x="3708" y="1186"/>
                  </a:lnTo>
                  <a:cubicBezTo>
                    <a:pt x="3708" y="1177"/>
                    <a:pt x="3711" y="1173"/>
                    <a:pt x="3715" y="1173"/>
                  </a:cubicBezTo>
                  <a:close/>
                  <a:moveTo>
                    <a:pt x="1398" y="1186"/>
                  </a:moveTo>
                  <a:cubicBezTo>
                    <a:pt x="1398" y="1186"/>
                    <a:pt x="1398" y="1222"/>
                    <a:pt x="1384" y="1252"/>
                  </a:cubicBezTo>
                  <a:lnTo>
                    <a:pt x="1384" y="1252"/>
                  </a:lnTo>
                  <a:cubicBezTo>
                    <a:pt x="1390" y="1252"/>
                    <a:pt x="1395" y="1250"/>
                    <a:pt x="1398" y="1246"/>
                  </a:cubicBezTo>
                  <a:cubicBezTo>
                    <a:pt x="1398" y="1246"/>
                    <a:pt x="1398" y="1186"/>
                    <a:pt x="1398" y="1186"/>
                  </a:cubicBezTo>
                  <a:close/>
                  <a:moveTo>
                    <a:pt x="1549" y="1259"/>
                  </a:moveTo>
                  <a:cubicBezTo>
                    <a:pt x="1547" y="1259"/>
                    <a:pt x="1542" y="1272"/>
                    <a:pt x="1530" y="1307"/>
                  </a:cubicBezTo>
                  <a:lnTo>
                    <a:pt x="1530" y="1307"/>
                  </a:lnTo>
                  <a:cubicBezTo>
                    <a:pt x="1536" y="1298"/>
                    <a:pt x="1543" y="1288"/>
                    <a:pt x="1550" y="1277"/>
                  </a:cubicBezTo>
                  <a:cubicBezTo>
                    <a:pt x="1550" y="1266"/>
                    <a:pt x="1550" y="1259"/>
                    <a:pt x="1549" y="1259"/>
                  </a:cubicBezTo>
                  <a:close/>
                  <a:moveTo>
                    <a:pt x="486" y="1216"/>
                  </a:moveTo>
                  <a:cubicBezTo>
                    <a:pt x="486" y="1216"/>
                    <a:pt x="486" y="1277"/>
                    <a:pt x="456" y="1307"/>
                  </a:cubicBezTo>
                  <a:cubicBezTo>
                    <a:pt x="456" y="1246"/>
                    <a:pt x="486" y="1216"/>
                    <a:pt x="486" y="1216"/>
                  </a:cubicBezTo>
                  <a:close/>
                  <a:moveTo>
                    <a:pt x="3506" y="1354"/>
                  </a:moveTo>
                  <a:cubicBezTo>
                    <a:pt x="3499" y="1354"/>
                    <a:pt x="3506" y="1368"/>
                    <a:pt x="3526" y="1368"/>
                  </a:cubicBezTo>
                  <a:cubicBezTo>
                    <a:pt x="3516" y="1358"/>
                    <a:pt x="3509" y="1354"/>
                    <a:pt x="3506" y="1354"/>
                  </a:cubicBezTo>
                  <a:close/>
                  <a:moveTo>
                    <a:pt x="1167" y="1269"/>
                  </a:moveTo>
                  <a:cubicBezTo>
                    <a:pt x="1170" y="1269"/>
                    <a:pt x="1170" y="1277"/>
                    <a:pt x="1155" y="1307"/>
                  </a:cubicBezTo>
                  <a:lnTo>
                    <a:pt x="1125" y="1338"/>
                  </a:lnTo>
                  <a:cubicBezTo>
                    <a:pt x="1103" y="1359"/>
                    <a:pt x="1097" y="1381"/>
                    <a:pt x="1095" y="1381"/>
                  </a:cubicBezTo>
                  <a:cubicBezTo>
                    <a:pt x="1094" y="1381"/>
                    <a:pt x="1094" y="1377"/>
                    <a:pt x="1094" y="1368"/>
                  </a:cubicBezTo>
                  <a:cubicBezTo>
                    <a:pt x="1094" y="1368"/>
                    <a:pt x="1125" y="1338"/>
                    <a:pt x="1155" y="1277"/>
                  </a:cubicBezTo>
                  <a:cubicBezTo>
                    <a:pt x="1155" y="1277"/>
                    <a:pt x="1163" y="1269"/>
                    <a:pt x="1167" y="1269"/>
                  </a:cubicBezTo>
                  <a:close/>
                  <a:moveTo>
                    <a:pt x="3891" y="1338"/>
                  </a:moveTo>
                  <a:cubicBezTo>
                    <a:pt x="3921" y="1338"/>
                    <a:pt x="3952" y="1368"/>
                    <a:pt x="3952" y="1368"/>
                  </a:cubicBezTo>
                  <a:cubicBezTo>
                    <a:pt x="3960" y="1377"/>
                    <a:pt x="3964" y="1381"/>
                    <a:pt x="3963" y="1381"/>
                  </a:cubicBezTo>
                  <a:cubicBezTo>
                    <a:pt x="3959" y="1381"/>
                    <a:pt x="3925" y="1359"/>
                    <a:pt x="3860" y="1338"/>
                  </a:cubicBezTo>
                  <a:close/>
                  <a:moveTo>
                    <a:pt x="912" y="1277"/>
                  </a:moveTo>
                  <a:cubicBezTo>
                    <a:pt x="912" y="1307"/>
                    <a:pt x="882" y="1368"/>
                    <a:pt x="851" y="1398"/>
                  </a:cubicBezTo>
                  <a:cubicBezTo>
                    <a:pt x="851" y="1398"/>
                    <a:pt x="851" y="1398"/>
                    <a:pt x="851" y="1368"/>
                  </a:cubicBezTo>
                  <a:cubicBezTo>
                    <a:pt x="882" y="1307"/>
                    <a:pt x="912" y="1277"/>
                    <a:pt x="912" y="1277"/>
                  </a:cubicBezTo>
                  <a:close/>
                  <a:moveTo>
                    <a:pt x="4039" y="1415"/>
                  </a:moveTo>
                  <a:cubicBezTo>
                    <a:pt x="4043" y="1415"/>
                    <a:pt x="4053" y="1419"/>
                    <a:pt x="4073" y="1429"/>
                  </a:cubicBezTo>
                  <a:cubicBezTo>
                    <a:pt x="4053" y="1429"/>
                    <a:pt x="4033" y="1415"/>
                    <a:pt x="4039" y="1415"/>
                  </a:cubicBezTo>
                  <a:close/>
                  <a:moveTo>
                    <a:pt x="3708" y="1429"/>
                  </a:moveTo>
                  <a:cubicBezTo>
                    <a:pt x="3739" y="1429"/>
                    <a:pt x="3739" y="1459"/>
                    <a:pt x="3739" y="1459"/>
                  </a:cubicBezTo>
                  <a:cubicBezTo>
                    <a:pt x="3739" y="1459"/>
                    <a:pt x="3739" y="1459"/>
                    <a:pt x="3708" y="1429"/>
                  </a:cubicBezTo>
                  <a:close/>
                  <a:moveTo>
                    <a:pt x="1368" y="1429"/>
                  </a:moveTo>
                  <a:lnTo>
                    <a:pt x="1368" y="1429"/>
                  </a:lnTo>
                  <a:cubicBezTo>
                    <a:pt x="1367" y="1429"/>
                    <a:pt x="1337" y="1459"/>
                    <a:pt x="1337" y="1490"/>
                  </a:cubicBezTo>
                  <a:cubicBezTo>
                    <a:pt x="1307" y="1490"/>
                    <a:pt x="1337" y="1459"/>
                    <a:pt x="1337" y="1459"/>
                  </a:cubicBezTo>
                  <a:cubicBezTo>
                    <a:pt x="1337" y="1459"/>
                    <a:pt x="1367" y="1429"/>
                    <a:pt x="1368" y="1429"/>
                  </a:cubicBezTo>
                  <a:close/>
                  <a:moveTo>
                    <a:pt x="1489" y="1459"/>
                  </a:moveTo>
                  <a:lnTo>
                    <a:pt x="1489" y="1490"/>
                  </a:lnTo>
                  <a:lnTo>
                    <a:pt x="1459" y="1490"/>
                  </a:lnTo>
                  <a:cubicBezTo>
                    <a:pt x="1459" y="1490"/>
                    <a:pt x="1459" y="1490"/>
                    <a:pt x="1489" y="1459"/>
                  </a:cubicBezTo>
                  <a:close/>
                  <a:moveTo>
                    <a:pt x="1518" y="1470"/>
                  </a:moveTo>
                  <a:cubicBezTo>
                    <a:pt x="1520" y="1470"/>
                    <a:pt x="1520" y="1477"/>
                    <a:pt x="1520" y="1490"/>
                  </a:cubicBezTo>
                  <a:cubicBezTo>
                    <a:pt x="1550" y="1490"/>
                    <a:pt x="1550" y="1490"/>
                    <a:pt x="1520" y="1520"/>
                  </a:cubicBezTo>
                  <a:cubicBezTo>
                    <a:pt x="1505" y="1535"/>
                    <a:pt x="1497" y="1543"/>
                    <a:pt x="1493" y="1543"/>
                  </a:cubicBezTo>
                  <a:cubicBezTo>
                    <a:pt x="1489" y="1543"/>
                    <a:pt x="1489" y="1535"/>
                    <a:pt x="1489" y="1520"/>
                  </a:cubicBezTo>
                  <a:cubicBezTo>
                    <a:pt x="1507" y="1484"/>
                    <a:pt x="1515" y="1470"/>
                    <a:pt x="1518" y="1470"/>
                  </a:cubicBezTo>
                  <a:close/>
                  <a:moveTo>
                    <a:pt x="3648" y="1520"/>
                  </a:moveTo>
                  <a:cubicBezTo>
                    <a:pt x="3678" y="1520"/>
                    <a:pt x="3678" y="1520"/>
                    <a:pt x="3678" y="1550"/>
                  </a:cubicBezTo>
                  <a:cubicBezTo>
                    <a:pt x="3678" y="1550"/>
                    <a:pt x="3648" y="1520"/>
                    <a:pt x="3648" y="1520"/>
                  </a:cubicBezTo>
                  <a:close/>
                  <a:moveTo>
                    <a:pt x="3378" y="1568"/>
                  </a:moveTo>
                  <a:cubicBezTo>
                    <a:pt x="3377" y="1568"/>
                    <a:pt x="3413" y="1590"/>
                    <a:pt x="3435" y="1611"/>
                  </a:cubicBezTo>
                  <a:lnTo>
                    <a:pt x="3404" y="1581"/>
                  </a:lnTo>
                  <a:cubicBezTo>
                    <a:pt x="3387" y="1572"/>
                    <a:pt x="3379" y="1568"/>
                    <a:pt x="3378" y="1568"/>
                  </a:cubicBezTo>
                  <a:close/>
                  <a:moveTo>
                    <a:pt x="2037" y="1642"/>
                  </a:moveTo>
                  <a:cubicBezTo>
                    <a:pt x="2037" y="1642"/>
                    <a:pt x="2037" y="1642"/>
                    <a:pt x="2037" y="1642"/>
                  </a:cubicBezTo>
                  <a:cubicBezTo>
                    <a:pt x="2037" y="1642"/>
                    <a:pt x="2037" y="1642"/>
                    <a:pt x="2037" y="1642"/>
                  </a:cubicBezTo>
                  <a:close/>
                  <a:moveTo>
                    <a:pt x="2037" y="1642"/>
                  </a:moveTo>
                  <a:cubicBezTo>
                    <a:pt x="2037" y="1642"/>
                    <a:pt x="2037" y="1642"/>
                    <a:pt x="2037" y="1642"/>
                  </a:cubicBezTo>
                  <a:cubicBezTo>
                    <a:pt x="2037" y="1642"/>
                    <a:pt x="2037" y="1642"/>
                    <a:pt x="2037" y="1642"/>
                  </a:cubicBezTo>
                  <a:close/>
                  <a:moveTo>
                    <a:pt x="2037" y="1642"/>
                  </a:moveTo>
                  <a:cubicBezTo>
                    <a:pt x="2037" y="1642"/>
                    <a:pt x="2037" y="1642"/>
                    <a:pt x="2037" y="1642"/>
                  </a:cubicBezTo>
                  <a:cubicBezTo>
                    <a:pt x="2037" y="1642"/>
                    <a:pt x="2037" y="1642"/>
                    <a:pt x="2037" y="1642"/>
                  </a:cubicBezTo>
                  <a:close/>
                  <a:moveTo>
                    <a:pt x="3617" y="1642"/>
                  </a:moveTo>
                  <a:lnTo>
                    <a:pt x="3617" y="1642"/>
                  </a:lnTo>
                  <a:cubicBezTo>
                    <a:pt x="3618" y="1642"/>
                    <a:pt x="3633" y="1658"/>
                    <a:pt x="3665" y="1678"/>
                  </a:cubicBezTo>
                  <a:lnTo>
                    <a:pt x="3665" y="1678"/>
                  </a:lnTo>
                  <a:cubicBezTo>
                    <a:pt x="3659" y="1676"/>
                    <a:pt x="3654" y="1674"/>
                    <a:pt x="3648" y="1672"/>
                  </a:cubicBezTo>
                  <a:cubicBezTo>
                    <a:pt x="3619" y="1643"/>
                    <a:pt x="3617" y="1642"/>
                    <a:pt x="3617" y="1642"/>
                  </a:cubicBezTo>
                  <a:close/>
                  <a:moveTo>
                    <a:pt x="3435" y="1642"/>
                  </a:moveTo>
                  <a:lnTo>
                    <a:pt x="3435" y="1642"/>
                  </a:lnTo>
                  <a:cubicBezTo>
                    <a:pt x="3496" y="1672"/>
                    <a:pt x="3526" y="1702"/>
                    <a:pt x="3526" y="1702"/>
                  </a:cubicBezTo>
                  <a:cubicBezTo>
                    <a:pt x="3536" y="1712"/>
                    <a:pt x="3536" y="1716"/>
                    <a:pt x="3533" y="1716"/>
                  </a:cubicBezTo>
                  <a:cubicBezTo>
                    <a:pt x="3526" y="1716"/>
                    <a:pt x="3506" y="1702"/>
                    <a:pt x="3526" y="1702"/>
                  </a:cubicBezTo>
                  <a:cubicBezTo>
                    <a:pt x="3465" y="1672"/>
                    <a:pt x="3435" y="1642"/>
                    <a:pt x="3435" y="1642"/>
                  </a:cubicBezTo>
                  <a:close/>
                  <a:moveTo>
                    <a:pt x="2323" y="1700"/>
                  </a:moveTo>
                  <a:lnTo>
                    <a:pt x="2323" y="1700"/>
                  </a:lnTo>
                  <a:cubicBezTo>
                    <a:pt x="2322" y="1700"/>
                    <a:pt x="2318" y="1709"/>
                    <a:pt x="2315" y="1724"/>
                  </a:cubicBezTo>
                  <a:lnTo>
                    <a:pt x="2315" y="1724"/>
                  </a:lnTo>
                  <a:cubicBezTo>
                    <a:pt x="2322" y="1707"/>
                    <a:pt x="2324" y="1700"/>
                    <a:pt x="2323" y="1700"/>
                  </a:cubicBezTo>
                  <a:close/>
                  <a:moveTo>
                    <a:pt x="1246" y="1733"/>
                  </a:moveTo>
                  <a:lnTo>
                    <a:pt x="1246" y="1733"/>
                  </a:lnTo>
                  <a:cubicBezTo>
                    <a:pt x="1235" y="1744"/>
                    <a:pt x="1224" y="1755"/>
                    <a:pt x="1216" y="1763"/>
                  </a:cubicBezTo>
                  <a:lnTo>
                    <a:pt x="1216" y="1763"/>
                  </a:lnTo>
                  <a:cubicBezTo>
                    <a:pt x="1216" y="1763"/>
                    <a:pt x="1246" y="1763"/>
                    <a:pt x="1246" y="1733"/>
                  </a:cubicBezTo>
                  <a:close/>
                  <a:moveTo>
                    <a:pt x="3617" y="1702"/>
                  </a:moveTo>
                  <a:lnTo>
                    <a:pt x="3648" y="1733"/>
                  </a:lnTo>
                  <a:lnTo>
                    <a:pt x="3648" y="1763"/>
                  </a:lnTo>
                  <a:cubicBezTo>
                    <a:pt x="3617" y="1733"/>
                    <a:pt x="3587" y="1702"/>
                    <a:pt x="3587" y="1702"/>
                  </a:cubicBezTo>
                  <a:close/>
                  <a:moveTo>
                    <a:pt x="1459" y="1733"/>
                  </a:moveTo>
                  <a:lnTo>
                    <a:pt x="1429" y="1763"/>
                  </a:lnTo>
                  <a:lnTo>
                    <a:pt x="1398" y="1794"/>
                  </a:lnTo>
                  <a:cubicBezTo>
                    <a:pt x="1429" y="1763"/>
                    <a:pt x="1429" y="1733"/>
                    <a:pt x="1459" y="1733"/>
                  </a:cubicBezTo>
                  <a:close/>
                  <a:moveTo>
                    <a:pt x="1492" y="1791"/>
                  </a:moveTo>
                  <a:cubicBezTo>
                    <a:pt x="1489" y="1794"/>
                    <a:pt x="1489" y="1794"/>
                    <a:pt x="1489" y="1794"/>
                  </a:cubicBezTo>
                  <a:cubicBezTo>
                    <a:pt x="1489" y="1794"/>
                    <a:pt x="1489" y="1798"/>
                    <a:pt x="1491" y="1800"/>
                  </a:cubicBezTo>
                  <a:lnTo>
                    <a:pt x="1491" y="1800"/>
                  </a:lnTo>
                  <a:cubicBezTo>
                    <a:pt x="1491" y="1797"/>
                    <a:pt x="1492" y="1794"/>
                    <a:pt x="1492" y="1791"/>
                  </a:cubicBezTo>
                  <a:close/>
                  <a:moveTo>
                    <a:pt x="2128" y="1794"/>
                  </a:moveTo>
                  <a:cubicBezTo>
                    <a:pt x="2097" y="1824"/>
                    <a:pt x="2067" y="1854"/>
                    <a:pt x="2067" y="1854"/>
                  </a:cubicBezTo>
                  <a:cubicBezTo>
                    <a:pt x="2097" y="1824"/>
                    <a:pt x="2097" y="1794"/>
                    <a:pt x="2097" y="1794"/>
                  </a:cubicBezTo>
                  <a:close/>
                  <a:moveTo>
                    <a:pt x="3853" y="1847"/>
                  </a:moveTo>
                  <a:cubicBezTo>
                    <a:pt x="3846" y="1854"/>
                    <a:pt x="3841" y="1854"/>
                    <a:pt x="3860" y="1854"/>
                  </a:cubicBezTo>
                  <a:cubicBezTo>
                    <a:pt x="3858" y="1851"/>
                    <a:pt x="3855" y="1849"/>
                    <a:pt x="3853" y="1847"/>
                  </a:cubicBezTo>
                  <a:close/>
                  <a:moveTo>
                    <a:pt x="3078" y="1850"/>
                  </a:moveTo>
                  <a:cubicBezTo>
                    <a:pt x="3075" y="1850"/>
                    <a:pt x="3083" y="1867"/>
                    <a:pt x="3100" y="1885"/>
                  </a:cubicBezTo>
                  <a:cubicBezTo>
                    <a:pt x="3088" y="1859"/>
                    <a:pt x="3080" y="1850"/>
                    <a:pt x="3078" y="1850"/>
                  </a:cubicBezTo>
                  <a:close/>
                  <a:moveTo>
                    <a:pt x="1489" y="1885"/>
                  </a:moveTo>
                  <a:cubicBezTo>
                    <a:pt x="1489" y="1885"/>
                    <a:pt x="1489" y="1885"/>
                    <a:pt x="1489" y="1885"/>
                  </a:cubicBezTo>
                  <a:cubicBezTo>
                    <a:pt x="1489" y="1885"/>
                    <a:pt x="1489" y="1885"/>
                    <a:pt x="1489" y="1885"/>
                  </a:cubicBezTo>
                  <a:close/>
                  <a:moveTo>
                    <a:pt x="1489" y="1885"/>
                  </a:moveTo>
                  <a:cubicBezTo>
                    <a:pt x="1489" y="1885"/>
                    <a:pt x="1489" y="1885"/>
                    <a:pt x="1489" y="1885"/>
                  </a:cubicBezTo>
                  <a:cubicBezTo>
                    <a:pt x="1489" y="1885"/>
                    <a:pt x="1489" y="1885"/>
                    <a:pt x="1489" y="1885"/>
                  </a:cubicBezTo>
                  <a:close/>
                  <a:moveTo>
                    <a:pt x="2341" y="1885"/>
                  </a:moveTo>
                  <a:cubicBezTo>
                    <a:pt x="2341" y="1885"/>
                    <a:pt x="2341" y="1885"/>
                    <a:pt x="2341" y="1885"/>
                  </a:cubicBezTo>
                  <a:cubicBezTo>
                    <a:pt x="2341" y="1885"/>
                    <a:pt x="2341" y="1885"/>
                    <a:pt x="2341" y="1885"/>
                  </a:cubicBezTo>
                  <a:close/>
                  <a:moveTo>
                    <a:pt x="3057" y="1842"/>
                  </a:moveTo>
                  <a:cubicBezTo>
                    <a:pt x="3055" y="1842"/>
                    <a:pt x="3063" y="1858"/>
                    <a:pt x="3068" y="1885"/>
                  </a:cubicBezTo>
                  <a:lnTo>
                    <a:pt x="3068" y="1885"/>
                  </a:lnTo>
                  <a:cubicBezTo>
                    <a:pt x="3069" y="1875"/>
                    <a:pt x="3070" y="1865"/>
                    <a:pt x="3070" y="1854"/>
                  </a:cubicBezTo>
                  <a:cubicBezTo>
                    <a:pt x="3062" y="1846"/>
                    <a:pt x="3058" y="1842"/>
                    <a:pt x="3057" y="1842"/>
                  </a:cubicBezTo>
                  <a:close/>
                  <a:moveTo>
                    <a:pt x="1691" y="1929"/>
                  </a:moveTo>
                  <a:cubicBezTo>
                    <a:pt x="1686" y="1933"/>
                    <a:pt x="1679" y="1938"/>
                    <a:pt x="1672" y="1946"/>
                  </a:cubicBezTo>
                  <a:cubicBezTo>
                    <a:pt x="1697" y="1946"/>
                    <a:pt x="1681" y="1946"/>
                    <a:pt x="1691" y="1929"/>
                  </a:cubicBezTo>
                  <a:close/>
                  <a:moveTo>
                    <a:pt x="2796" y="2006"/>
                  </a:moveTo>
                  <a:cubicBezTo>
                    <a:pt x="2812" y="2021"/>
                    <a:pt x="2812" y="2029"/>
                    <a:pt x="2808" y="2029"/>
                  </a:cubicBezTo>
                  <a:cubicBezTo>
                    <a:pt x="2804" y="2029"/>
                    <a:pt x="2796" y="2021"/>
                    <a:pt x="2796" y="2006"/>
                  </a:cubicBezTo>
                  <a:close/>
                  <a:moveTo>
                    <a:pt x="1672" y="2006"/>
                  </a:moveTo>
                  <a:cubicBezTo>
                    <a:pt x="1641" y="2037"/>
                    <a:pt x="1641" y="2037"/>
                    <a:pt x="1672" y="2037"/>
                  </a:cubicBezTo>
                  <a:lnTo>
                    <a:pt x="1672" y="2006"/>
                  </a:lnTo>
                  <a:close/>
                  <a:moveTo>
                    <a:pt x="3192" y="1946"/>
                  </a:moveTo>
                  <a:lnTo>
                    <a:pt x="3192" y="1946"/>
                  </a:lnTo>
                  <a:cubicBezTo>
                    <a:pt x="3192" y="1946"/>
                    <a:pt x="3192" y="1946"/>
                    <a:pt x="3192" y="1946"/>
                  </a:cubicBezTo>
                  <a:lnTo>
                    <a:pt x="3192" y="1946"/>
                  </a:lnTo>
                  <a:lnTo>
                    <a:pt x="3222" y="1976"/>
                  </a:lnTo>
                  <a:lnTo>
                    <a:pt x="3222" y="2037"/>
                  </a:lnTo>
                  <a:cubicBezTo>
                    <a:pt x="3192" y="1976"/>
                    <a:pt x="3192" y="1946"/>
                    <a:pt x="3192" y="1946"/>
                  </a:cubicBezTo>
                  <a:close/>
                  <a:moveTo>
                    <a:pt x="3040" y="2006"/>
                  </a:moveTo>
                  <a:cubicBezTo>
                    <a:pt x="3040" y="2006"/>
                    <a:pt x="3040" y="2067"/>
                    <a:pt x="3070" y="2128"/>
                  </a:cubicBezTo>
                  <a:cubicBezTo>
                    <a:pt x="3040" y="2128"/>
                    <a:pt x="3040" y="2128"/>
                    <a:pt x="3040" y="2067"/>
                  </a:cubicBezTo>
                  <a:cubicBezTo>
                    <a:pt x="3040" y="2037"/>
                    <a:pt x="3040" y="2006"/>
                    <a:pt x="3040" y="2006"/>
                  </a:cubicBezTo>
                  <a:close/>
                  <a:moveTo>
                    <a:pt x="2675" y="2128"/>
                  </a:moveTo>
                  <a:cubicBezTo>
                    <a:pt x="2665" y="2138"/>
                    <a:pt x="2658" y="2141"/>
                    <a:pt x="2655" y="2141"/>
                  </a:cubicBezTo>
                  <a:cubicBezTo>
                    <a:pt x="2648" y="2141"/>
                    <a:pt x="2655" y="2128"/>
                    <a:pt x="2675" y="2128"/>
                  </a:cubicBezTo>
                  <a:close/>
                  <a:moveTo>
                    <a:pt x="4225" y="152"/>
                  </a:moveTo>
                  <a:cubicBezTo>
                    <a:pt x="4195" y="152"/>
                    <a:pt x="4195" y="152"/>
                    <a:pt x="4255" y="183"/>
                  </a:cubicBezTo>
                  <a:cubicBezTo>
                    <a:pt x="4271" y="198"/>
                    <a:pt x="4278" y="205"/>
                    <a:pt x="4271" y="205"/>
                  </a:cubicBezTo>
                  <a:cubicBezTo>
                    <a:pt x="4263" y="205"/>
                    <a:pt x="4240" y="198"/>
                    <a:pt x="4195" y="183"/>
                  </a:cubicBezTo>
                  <a:lnTo>
                    <a:pt x="4195" y="183"/>
                  </a:lnTo>
                  <a:cubicBezTo>
                    <a:pt x="4202" y="190"/>
                    <a:pt x="4212" y="200"/>
                    <a:pt x="4225" y="213"/>
                  </a:cubicBezTo>
                  <a:cubicBezTo>
                    <a:pt x="4225" y="213"/>
                    <a:pt x="4225" y="213"/>
                    <a:pt x="4225" y="243"/>
                  </a:cubicBezTo>
                  <a:cubicBezTo>
                    <a:pt x="4225" y="243"/>
                    <a:pt x="4255" y="243"/>
                    <a:pt x="4286" y="274"/>
                  </a:cubicBezTo>
                  <a:cubicBezTo>
                    <a:pt x="4339" y="309"/>
                    <a:pt x="4361" y="324"/>
                    <a:pt x="4358" y="324"/>
                  </a:cubicBezTo>
                  <a:cubicBezTo>
                    <a:pt x="4356" y="324"/>
                    <a:pt x="4341" y="317"/>
                    <a:pt x="4316" y="304"/>
                  </a:cubicBezTo>
                  <a:cubicBezTo>
                    <a:pt x="4286" y="274"/>
                    <a:pt x="4255" y="274"/>
                    <a:pt x="4255" y="274"/>
                  </a:cubicBezTo>
                  <a:cubicBezTo>
                    <a:pt x="4195" y="244"/>
                    <a:pt x="4195" y="243"/>
                    <a:pt x="4195" y="243"/>
                  </a:cubicBezTo>
                  <a:lnTo>
                    <a:pt x="4195" y="243"/>
                  </a:lnTo>
                  <a:cubicBezTo>
                    <a:pt x="4195" y="274"/>
                    <a:pt x="4195" y="274"/>
                    <a:pt x="4225" y="304"/>
                  </a:cubicBezTo>
                  <a:cubicBezTo>
                    <a:pt x="4195" y="274"/>
                    <a:pt x="4195" y="274"/>
                    <a:pt x="4195" y="274"/>
                  </a:cubicBezTo>
                  <a:lnTo>
                    <a:pt x="4134" y="274"/>
                  </a:lnTo>
                  <a:cubicBezTo>
                    <a:pt x="4122" y="268"/>
                    <a:pt x="4116" y="265"/>
                    <a:pt x="4114" y="265"/>
                  </a:cubicBezTo>
                  <a:cubicBezTo>
                    <a:pt x="4107" y="265"/>
                    <a:pt x="4176" y="310"/>
                    <a:pt x="4225" y="335"/>
                  </a:cubicBezTo>
                  <a:cubicBezTo>
                    <a:pt x="4225" y="365"/>
                    <a:pt x="4255" y="365"/>
                    <a:pt x="4255" y="365"/>
                  </a:cubicBezTo>
                  <a:cubicBezTo>
                    <a:pt x="4316" y="395"/>
                    <a:pt x="4316" y="395"/>
                    <a:pt x="4286" y="395"/>
                  </a:cubicBezTo>
                  <a:cubicBezTo>
                    <a:pt x="4286" y="395"/>
                    <a:pt x="4255" y="365"/>
                    <a:pt x="4225" y="365"/>
                  </a:cubicBezTo>
                  <a:cubicBezTo>
                    <a:pt x="4158" y="332"/>
                    <a:pt x="4119" y="307"/>
                    <a:pt x="4112" y="307"/>
                  </a:cubicBezTo>
                  <a:cubicBezTo>
                    <a:pt x="4108" y="307"/>
                    <a:pt x="4115" y="315"/>
                    <a:pt x="4134" y="335"/>
                  </a:cubicBezTo>
                  <a:lnTo>
                    <a:pt x="4134" y="335"/>
                  </a:lnTo>
                  <a:cubicBezTo>
                    <a:pt x="4134" y="335"/>
                    <a:pt x="4134" y="335"/>
                    <a:pt x="4134" y="335"/>
                  </a:cubicBezTo>
                  <a:cubicBezTo>
                    <a:pt x="4134" y="335"/>
                    <a:pt x="4195" y="395"/>
                    <a:pt x="4225" y="426"/>
                  </a:cubicBezTo>
                  <a:cubicBezTo>
                    <a:pt x="4200" y="413"/>
                    <a:pt x="4180" y="406"/>
                    <a:pt x="4172" y="406"/>
                  </a:cubicBezTo>
                  <a:cubicBezTo>
                    <a:pt x="4160" y="406"/>
                    <a:pt x="4172" y="421"/>
                    <a:pt x="4225" y="456"/>
                  </a:cubicBezTo>
                  <a:lnTo>
                    <a:pt x="4164" y="426"/>
                  </a:lnTo>
                  <a:cubicBezTo>
                    <a:pt x="4149" y="411"/>
                    <a:pt x="4134" y="403"/>
                    <a:pt x="4126" y="403"/>
                  </a:cubicBezTo>
                  <a:cubicBezTo>
                    <a:pt x="4119" y="403"/>
                    <a:pt x="4119" y="411"/>
                    <a:pt x="4134" y="426"/>
                  </a:cubicBezTo>
                  <a:cubicBezTo>
                    <a:pt x="4112" y="447"/>
                    <a:pt x="4106" y="469"/>
                    <a:pt x="4094" y="469"/>
                  </a:cubicBezTo>
                  <a:cubicBezTo>
                    <a:pt x="4088" y="469"/>
                    <a:pt x="4082" y="465"/>
                    <a:pt x="4073" y="456"/>
                  </a:cubicBezTo>
                  <a:cubicBezTo>
                    <a:pt x="4062" y="451"/>
                    <a:pt x="4055" y="448"/>
                    <a:pt x="4051" y="448"/>
                  </a:cubicBezTo>
                  <a:cubicBezTo>
                    <a:pt x="4036" y="448"/>
                    <a:pt x="4090" y="498"/>
                    <a:pt x="4164" y="547"/>
                  </a:cubicBezTo>
                  <a:cubicBezTo>
                    <a:pt x="4134" y="532"/>
                    <a:pt x="4119" y="525"/>
                    <a:pt x="4111" y="525"/>
                  </a:cubicBezTo>
                  <a:cubicBezTo>
                    <a:pt x="4104" y="525"/>
                    <a:pt x="4104" y="532"/>
                    <a:pt x="4104" y="547"/>
                  </a:cubicBezTo>
                  <a:cubicBezTo>
                    <a:pt x="4104" y="547"/>
                    <a:pt x="4104" y="547"/>
                    <a:pt x="4043" y="517"/>
                  </a:cubicBezTo>
                  <a:cubicBezTo>
                    <a:pt x="4018" y="504"/>
                    <a:pt x="4003" y="497"/>
                    <a:pt x="3998" y="497"/>
                  </a:cubicBezTo>
                  <a:cubicBezTo>
                    <a:pt x="3992" y="497"/>
                    <a:pt x="4007" y="512"/>
                    <a:pt x="4043" y="547"/>
                  </a:cubicBezTo>
                  <a:cubicBezTo>
                    <a:pt x="4088" y="563"/>
                    <a:pt x="4096" y="570"/>
                    <a:pt x="4085" y="570"/>
                  </a:cubicBezTo>
                  <a:cubicBezTo>
                    <a:pt x="4073" y="570"/>
                    <a:pt x="4043" y="563"/>
                    <a:pt x="4012" y="547"/>
                  </a:cubicBezTo>
                  <a:cubicBezTo>
                    <a:pt x="3952" y="517"/>
                    <a:pt x="3952" y="517"/>
                    <a:pt x="3952" y="517"/>
                  </a:cubicBezTo>
                  <a:lnTo>
                    <a:pt x="3952" y="517"/>
                  </a:lnTo>
                  <a:cubicBezTo>
                    <a:pt x="3982" y="547"/>
                    <a:pt x="3982" y="578"/>
                    <a:pt x="3982" y="578"/>
                  </a:cubicBezTo>
                  <a:cubicBezTo>
                    <a:pt x="3952" y="578"/>
                    <a:pt x="3952" y="578"/>
                    <a:pt x="4043" y="638"/>
                  </a:cubicBezTo>
                  <a:cubicBezTo>
                    <a:pt x="4104" y="669"/>
                    <a:pt x="4104" y="699"/>
                    <a:pt x="4104" y="699"/>
                  </a:cubicBezTo>
                  <a:lnTo>
                    <a:pt x="4043" y="699"/>
                  </a:lnTo>
                  <a:cubicBezTo>
                    <a:pt x="4043" y="699"/>
                    <a:pt x="4012" y="669"/>
                    <a:pt x="4012" y="669"/>
                  </a:cubicBezTo>
                  <a:cubicBezTo>
                    <a:pt x="4012" y="669"/>
                    <a:pt x="4012" y="682"/>
                    <a:pt x="3994" y="682"/>
                  </a:cubicBezTo>
                  <a:cubicBezTo>
                    <a:pt x="3985" y="682"/>
                    <a:pt x="3972" y="679"/>
                    <a:pt x="3952" y="669"/>
                  </a:cubicBezTo>
                  <a:cubicBezTo>
                    <a:pt x="3952" y="669"/>
                    <a:pt x="3938" y="655"/>
                    <a:pt x="3929" y="655"/>
                  </a:cubicBezTo>
                  <a:cubicBezTo>
                    <a:pt x="3925" y="655"/>
                    <a:pt x="3921" y="659"/>
                    <a:pt x="3921" y="669"/>
                  </a:cubicBezTo>
                  <a:lnTo>
                    <a:pt x="3891" y="669"/>
                  </a:lnTo>
                  <a:cubicBezTo>
                    <a:pt x="3921" y="699"/>
                    <a:pt x="3982" y="730"/>
                    <a:pt x="3921" y="730"/>
                  </a:cubicBezTo>
                  <a:cubicBezTo>
                    <a:pt x="3921" y="730"/>
                    <a:pt x="3891" y="760"/>
                    <a:pt x="3921" y="790"/>
                  </a:cubicBezTo>
                  <a:cubicBezTo>
                    <a:pt x="3921" y="790"/>
                    <a:pt x="3921" y="790"/>
                    <a:pt x="3891" y="760"/>
                  </a:cubicBezTo>
                  <a:cubicBezTo>
                    <a:pt x="3866" y="747"/>
                    <a:pt x="3846" y="740"/>
                    <a:pt x="3837" y="740"/>
                  </a:cubicBezTo>
                  <a:cubicBezTo>
                    <a:pt x="3826" y="740"/>
                    <a:pt x="3837" y="755"/>
                    <a:pt x="3891" y="790"/>
                  </a:cubicBezTo>
                  <a:cubicBezTo>
                    <a:pt x="3906" y="806"/>
                    <a:pt x="3914" y="813"/>
                    <a:pt x="3910" y="813"/>
                  </a:cubicBezTo>
                  <a:cubicBezTo>
                    <a:pt x="3906" y="813"/>
                    <a:pt x="3891" y="806"/>
                    <a:pt x="3860" y="790"/>
                  </a:cubicBezTo>
                  <a:lnTo>
                    <a:pt x="3860" y="790"/>
                  </a:lnTo>
                  <a:cubicBezTo>
                    <a:pt x="3860" y="790"/>
                    <a:pt x="3861" y="791"/>
                    <a:pt x="3891" y="821"/>
                  </a:cubicBezTo>
                  <a:cubicBezTo>
                    <a:pt x="3921" y="851"/>
                    <a:pt x="3921" y="851"/>
                    <a:pt x="3891" y="851"/>
                  </a:cubicBezTo>
                  <a:cubicBezTo>
                    <a:pt x="3860" y="821"/>
                    <a:pt x="3860" y="821"/>
                    <a:pt x="3830" y="821"/>
                  </a:cubicBezTo>
                  <a:cubicBezTo>
                    <a:pt x="3860" y="851"/>
                    <a:pt x="3830" y="912"/>
                    <a:pt x="3800" y="912"/>
                  </a:cubicBezTo>
                  <a:cubicBezTo>
                    <a:pt x="3830" y="942"/>
                    <a:pt x="3830" y="942"/>
                    <a:pt x="3830" y="942"/>
                  </a:cubicBezTo>
                  <a:cubicBezTo>
                    <a:pt x="3803" y="934"/>
                    <a:pt x="3787" y="930"/>
                    <a:pt x="3780" y="930"/>
                  </a:cubicBezTo>
                  <a:cubicBezTo>
                    <a:pt x="3778" y="930"/>
                    <a:pt x="3776" y="930"/>
                    <a:pt x="3776" y="931"/>
                  </a:cubicBezTo>
                  <a:lnTo>
                    <a:pt x="3776" y="931"/>
                  </a:lnTo>
                  <a:cubicBezTo>
                    <a:pt x="3765" y="925"/>
                    <a:pt x="3758" y="922"/>
                    <a:pt x="3755" y="922"/>
                  </a:cubicBezTo>
                  <a:cubicBezTo>
                    <a:pt x="3749" y="922"/>
                    <a:pt x="3764" y="937"/>
                    <a:pt x="3800" y="973"/>
                  </a:cubicBezTo>
                  <a:cubicBezTo>
                    <a:pt x="3800" y="973"/>
                    <a:pt x="3800" y="973"/>
                    <a:pt x="3800" y="973"/>
                  </a:cubicBezTo>
                  <a:lnTo>
                    <a:pt x="3800" y="973"/>
                  </a:lnTo>
                  <a:cubicBezTo>
                    <a:pt x="3852" y="990"/>
                    <a:pt x="3864" y="1008"/>
                    <a:pt x="3853" y="1008"/>
                  </a:cubicBezTo>
                  <a:cubicBezTo>
                    <a:pt x="3846" y="1008"/>
                    <a:pt x="3825" y="999"/>
                    <a:pt x="3800" y="973"/>
                  </a:cubicBezTo>
                  <a:lnTo>
                    <a:pt x="3800" y="973"/>
                  </a:lnTo>
                  <a:cubicBezTo>
                    <a:pt x="3873" y="1046"/>
                    <a:pt x="3913" y="1087"/>
                    <a:pt x="3900" y="1087"/>
                  </a:cubicBezTo>
                  <a:cubicBezTo>
                    <a:pt x="3891" y="1087"/>
                    <a:pt x="3859" y="1070"/>
                    <a:pt x="3800" y="1034"/>
                  </a:cubicBezTo>
                  <a:cubicBezTo>
                    <a:pt x="3739" y="1003"/>
                    <a:pt x="3708" y="973"/>
                    <a:pt x="3678" y="973"/>
                  </a:cubicBezTo>
                  <a:cubicBezTo>
                    <a:pt x="3678" y="973"/>
                    <a:pt x="3739" y="1003"/>
                    <a:pt x="3769" y="1034"/>
                  </a:cubicBezTo>
                  <a:cubicBezTo>
                    <a:pt x="3719" y="1021"/>
                    <a:pt x="3684" y="1014"/>
                    <a:pt x="3665" y="1014"/>
                  </a:cubicBezTo>
                  <a:cubicBezTo>
                    <a:pt x="3638" y="1014"/>
                    <a:pt x="3642" y="1028"/>
                    <a:pt x="3678" y="1064"/>
                  </a:cubicBezTo>
                  <a:cubicBezTo>
                    <a:pt x="3716" y="1102"/>
                    <a:pt x="3730" y="1128"/>
                    <a:pt x="3721" y="1128"/>
                  </a:cubicBezTo>
                  <a:cubicBezTo>
                    <a:pt x="3716" y="1128"/>
                    <a:pt x="3701" y="1118"/>
                    <a:pt x="3678" y="1094"/>
                  </a:cubicBezTo>
                  <a:cubicBezTo>
                    <a:pt x="3665" y="1082"/>
                    <a:pt x="3655" y="1072"/>
                    <a:pt x="3648" y="1064"/>
                  </a:cubicBezTo>
                  <a:cubicBezTo>
                    <a:pt x="3617" y="1064"/>
                    <a:pt x="3617" y="1094"/>
                    <a:pt x="3617" y="1094"/>
                  </a:cubicBezTo>
                  <a:cubicBezTo>
                    <a:pt x="3617" y="1094"/>
                    <a:pt x="3648" y="1125"/>
                    <a:pt x="3678" y="1155"/>
                  </a:cubicBezTo>
                  <a:cubicBezTo>
                    <a:pt x="3648" y="1125"/>
                    <a:pt x="3617" y="1110"/>
                    <a:pt x="3606" y="1110"/>
                  </a:cubicBezTo>
                  <a:cubicBezTo>
                    <a:pt x="3594" y="1110"/>
                    <a:pt x="3602" y="1125"/>
                    <a:pt x="3648" y="1155"/>
                  </a:cubicBezTo>
                  <a:lnTo>
                    <a:pt x="3617" y="1155"/>
                  </a:lnTo>
                  <a:cubicBezTo>
                    <a:pt x="3617" y="1155"/>
                    <a:pt x="3617" y="1155"/>
                    <a:pt x="3648" y="1186"/>
                  </a:cubicBezTo>
                  <a:cubicBezTo>
                    <a:pt x="3658" y="1196"/>
                    <a:pt x="3661" y="1199"/>
                    <a:pt x="3660" y="1199"/>
                  </a:cubicBezTo>
                  <a:cubicBezTo>
                    <a:pt x="3658" y="1199"/>
                    <a:pt x="3637" y="1186"/>
                    <a:pt x="3617" y="1186"/>
                  </a:cubicBezTo>
                  <a:cubicBezTo>
                    <a:pt x="3595" y="1174"/>
                    <a:pt x="3577" y="1167"/>
                    <a:pt x="3564" y="1163"/>
                  </a:cubicBezTo>
                  <a:lnTo>
                    <a:pt x="3564" y="1163"/>
                  </a:lnTo>
                  <a:cubicBezTo>
                    <a:pt x="3592" y="1191"/>
                    <a:pt x="3622" y="1219"/>
                    <a:pt x="3678" y="1246"/>
                  </a:cubicBezTo>
                  <a:cubicBezTo>
                    <a:pt x="3688" y="1257"/>
                    <a:pt x="3688" y="1260"/>
                    <a:pt x="3682" y="1260"/>
                  </a:cubicBezTo>
                  <a:cubicBezTo>
                    <a:pt x="3671" y="1260"/>
                    <a:pt x="3637" y="1246"/>
                    <a:pt x="3617" y="1246"/>
                  </a:cubicBezTo>
                  <a:cubicBezTo>
                    <a:pt x="3587" y="1216"/>
                    <a:pt x="3587" y="1216"/>
                    <a:pt x="3526" y="1186"/>
                  </a:cubicBezTo>
                  <a:lnTo>
                    <a:pt x="3526" y="1186"/>
                  </a:lnTo>
                  <a:cubicBezTo>
                    <a:pt x="3526" y="1216"/>
                    <a:pt x="3526" y="1216"/>
                    <a:pt x="3556" y="1246"/>
                  </a:cubicBezTo>
                  <a:cubicBezTo>
                    <a:pt x="3617" y="1246"/>
                    <a:pt x="3587" y="1277"/>
                    <a:pt x="3556" y="1277"/>
                  </a:cubicBezTo>
                  <a:lnTo>
                    <a:pt x="3526" y="1277"/>
                  </a:lnTo>
                  <a:cubicBezTo>
                    <a:pt x="3526" y="1277"/>
                    <a:pt x="3556" y="1307"/>
                    <a:pt x="3556" y="1338"/>
                  </a:cubicBezTo>
                  <a:cubicBezTo>
                    <a:pt x="3592" y="1373"/>
                    <a:pt x="3607" y="1388"/>
                    <a:pt x="3595" y="1388"/>
                  </a:cubicBezTo>
                  <a:cubicBezTo>
                    <a:pt x="3586" y="1388"/>
                    <a:pt x="3564" y="1381"/>
                    <a:pt x="3526" y="1368"/>
                  </a:cubicBezTo>
                  <a:lnTo>
                    <a:pt x="3526" y="1368"/>
                  </a:lnTo>
                  <a:cubicBezTo>
                    <a:pt x="3570" y="1412"/>
                    <a:pt x="3599" y="1441"/>
                    <a:pt x="3587" y="1441"/>
                  </a:cubicBezTo>
                  <a:cubicBezTo>
                    <a:pt x="3582" y="1441"/>
                    <a:pt x="3573" y="1437"/>
                    <a:pt x="3556" y="1429"/>
                  </a:cubicBezTo>
                  <a:lnTo>
                    <a:pt x="3556" y="1429"/>
                  </a:lnTo>
                  <a:cubicBezTo>
                    <a:pt x="3556" y="1429"/>
                    <a:pt x="3557" y="1429"/>
                    <a:pt x="3587" y="1459"/>
                  </a:cubicBezTo>
                  <a:cubicBezTo>
                    <a:pt x="3548" y="1433"/>
                    <a:pt x="3526" y="1424"/>
                    <a:pt x="3518" y="1424"/>
                  </a:cubicBezTo>
                  <a:cubicBezTo>
                    <a:pt x="3506" y="1424"/>
                    <a:pt x="3521" y="1442"/>
                    <a:pt x="3556" y="1459"/>
                  </a:cubicBezTo>
                  <a:cubicBezTo>
                    <a:pt x="3556" y="1459"/>
                    <a:pt x="3587" y="1490"/>
                    <a:pt x="3556" y="1490"/>
                  </a:cubicBezTo>
                  <a:cubicBezTo>
                    <a:pt x="3539" y="1481"/>
                    <a:pt x="3523" y="1477"/>
                    <a:pt x="3512" y="1477"/>
                  </a:cubicBezTo>
                  <a:cubicBezTo>
                    <a:pt x="3486" y="1477"/>
                    <a:pt x="3483" y="1498"/>
                    <a:pt x="3526" y="1520"/>
                  </a:cubicBezTo>
                  <a:cubicBezTo>
                    <a:pt x="3465" y="1520"/>
                    <a:pt x="3465" y="1520"/>
                    <a:pt x="3496" y="1550"/>
                  </a:cubicBezTo>
                  <a:lnTo>
                    <a:pt x="3556" y="1581"/>
                  </a:lnTo>
                  <a:cubicBezTo>
                    <a:pt x="3496" y="1550"/>
                    <a:pt x="3465" y="1550"/>
                    <a:pt x="3465" y="1550"/>
                  </a:cubicBezTo>
                  <a:lnTo>
                    <a:pt x="3465" y="1550"/>
                  </a:lnTo>
                  <a:cubicBezTo>
                    <a:pt x="3465" y="1550"/>
                    <a:pt x="3465" y="1550"/>
                    <a:pt x="3496" y="1581"/>
                  </a:cubicBezTo>
                  <a:cubicBezTo>
                    <a:pt x="3526" y="1581"/>
                    <a:pt x="3526" y="1611"/>
                    <a:pt x="3526" y="1611"/>
                  </a:cubicBezTo>
                  <a:cubicBezTo>
                    <a:pt x="3526" y="1611"/>
                    <a:pt x="3496" y="1581"/>
                    <a:pt x="3435" y="1581"/>
                  </a:cubicBezTo>
                  <a:cubicBezTo>
                    <a:pt x="3499" y="1602"/>
                    <a:pt x="3518" y="1624"/>
                    <a:pt x="3502" y="1624"/>
                  </a:cubicBezTo>
                  <a:cubicBezTo>
                    <a:pt x="3496" y="1624"/>
                    <a:pt x="3483" y="1620"/>
                    <a:pt x="3465" y="1611"/>
                  </a:cubicBezTo>
                  <a:cubicBezTo>
                    <a:pt x="3450" y="1596"/>
                    <a:pt x="3442" y="1588"/>
                    <a:pt x="3439" y="1588"/>
                  </a:cubicBezTo>
                  <a:cubicBezTo>
                    <a:pt x="3435" y="1588"/>
                    <a:pt x="3435" y="1596"/>
                    <a:pt x="3435" y="1611"/>
                  </a:cubicBezTo>
                  <a:lnTo>
                    <a:pt x="3404" y="1611"/>
                  </a:lnTo>
                  <a:cubicBezTo>
                    <a:pt x="3404" y="1611"/>
                    <a:pt x="3404" y="1611"/>
                    <a:pt x="3435" y="1642"/>
                  </a:cubicBezTo>
                  <a:cubicBezTo>
                    <a:pt x="3435" y="1652"/>
                    <a:pt x="3431" y="1655"/>
                    <a:pt x="3427" y="1655"/>
                  </a:cubicBezTo>
                  <a:cubicBezTo>
                    <a:pt x="3418" y="1655"/>
                    <a:pt x="3404" y="1642"/>
                    <a:pt x="3404" y="1642"/>
                  </a:cubicBezTo>
                  <a:cubicBezTo>
                    <a:pt x="3379" y="1616"/>
                    <a:pt x="3369" y="1606"/>
                    <a:pt x="3367" y="1606"/>
                  </a:cubicBezTo>
                  <a:lnTo>
                    <a:pt x="3367" y="1606"/>
                  </a:lnTo>
                  <a:cubicBezTo>
                    <a:pt x="3364" y="1606"/>
                    <a:pt x="3374" y="1624"/>
                    <a:pt x="3374" y="1642"/>
                  </a:cubicBezTo>
                  <a:cubicBezTo>
                    <a:pt x="3407" y="1692"/>
                    <a:pt x="3423" y="1714"/>
                    <a:pt x="3419" y="1714"/>
                  </a:cubicBezTo>
                  <a:cubicBezTo>
                    <a:pt x="3416" y="1714"/>
                    <a:pt x="3401" y="1699"/>
                    <a:pt x="3374" y="1672"/>
                  </a:cubicBezTo>
                  <a:cubicBezTo>
                    <a:pt x="3358" y="1656"/>
                    <a:pt x="3350" y="1648"/>
                    <a:pt x="3350" y="1648"/>
                  </a:cubicBezTo>
                  <a:lnTo>
                    <a:pt x="3350" y="1648"/>
                  </a:lnTo>
                  <a:cubicBezTo>
                    <a:pt x="3348" y="1648"/>
                    <a:pt x="3398" y="1705"/>
                    <a:pt x="3465" y="1794"/>
                  </a:cubicBezTo>
                  <a:cubicBezTo>
                    <a:pt x="3376" y="1722"/>
                    <a:pt x="3339" y="1693"/>
                    <a:pt x="3336" y="1693"/>
                  </a:cubicBezTo>
                  <a:lnTo>
                    <a:pt x="3336" y="1693"/>
                  </a:lnTo>
                  <a:cubicBezTo>
                    <a:pt x="3334" y="1693"/>
                    <a:pt x="3349" y="1708"/>
                    <a:pt x="3374" y="1733"/>
                  </a:cubicBezTo>
                  <a:cubicBezTo>
                    <a:pt x="3392" y="1768"/>
                    <a:pt x="3399" y="1783"/>
                    <a:pt x="3396" y="1783"/>
                  </a:cubicBezTo>
                  <a:cubicBezTo>
                    <a:pt x="3394" y="1783"/>
                    <a:pt x="3387" y="1776"/>
                    <a:pt x="3374" y="1763"/>
                  </a:cubicBezTo>
                  <a:cubicBezTo>
                    <a:pt x="3344" y="1733"/>
                    <a:pt x="3313" y="1733"/>
                    <a:pt x="3313" y="1733"/>
                  </a:cubicBezTo>
                  <a:cubicBezTo>
                    <a:pt x="3313" y="1763"/>
                    <a:pt x="3283" y="1763"/>
                    <a:pt x="3313" y="1794"/>
                  </a:cubicBezTo>
                  <a:cubicBezTo>
                    <a:pt x="3295" y="1776"/>
                    <a:pt x="3285" y="1768"/>
                    <a:pt x="3281" y="1768"/>
                  </a:cubicBezTo>
                  <a:cubicBezTo>
                    <a:pt x="3270" y="1768"/>
                    <a:pt x="3292" y="1811"/>
                    <a:pt x="3313" y="1854"/>
                  </a:cubicBezTo>
                  <a:lnTo>
                    <a:pt x="3283" y="1824"/>
                  </a:lnTo>
                  <a:cubicBezTo>
                    <a:pt x="3268" y="1809"/>
                    <a:pt x="3260" y="1801"/>
                    <a:pt x="3252" y="1801"/>
                  </a:cubicBezTo>
                  <a:cubicBezTo>
                    <a:pt x="3245" y="1801"/>
                    <a:pt x="3237" y="1809"/>
                    <a:pt x="3222" y="1824"/>
                  </a:cubicBezTo>
                  <a:cubicBezTo>
                    <a:pt x="3161" y="1854"/>
                    <a:pt x="3161" y="1854"/>
                    <a:pt x="3192" y="1946"/>
                  </a:cubicBezTo>
                  <a:cubicBezTo>
                    <a:pt x="3181" y="1934"/>
                    <a:pt x="3169" y="1923"/>
                    <a:pt x="3161" y="1915"/>
                  </a:cubicBezTo>
                  <a:cubicBezTo>
                    <a:pt x="3161" y="1915"/>
                    <a:pt x="3131" y="1915"/>
                    <a:pt x="3100" y="1885"/>
                  </a:cubicBezTo>
                  <a:lnTo>
                    <a:pt x="3100" y="1885"/>
                  </a:lnTo>
                  <a:cubicBezTo>
                    <a:pt x="3116" y="1930"/>
                    <a:pt x="3116" y="1946"/>
                    <a:pt x="3108" y="1946"/>
                  </a:cubicBezTo>
                  <a:cubicBezTo>
                    <a:pt x="3100" y="1946"/>
                    <a:pt x="3085" y="1930"/>
                    <a:pt x="3070" y="1915"/>
                  </a:cubicBezTo>
                  <a:cubicBezTo>
                    <a:pt x="3070" y="1904"/>
                    <a:pt x="3069" y="1894"/>
                    <a:pt x="3068" y="1885"/>
                  </a:cubicBezTo>
                  <a:lnTo>
                    <a:pt x="3068" y="1885"/>
                  </a:lnTo>
                  <a:cubicBezTo>
                    <a:pt x="3063" y="1911"/>
                    <a:pt x="3053" y="1931"/>
                    <a:pt x="3041" y="1931"/>
                  </a:cubicBezTo>
                  <a:cubicBezTo>
                    <a:pt x="3032" y="1931"/>
                    <a:pt x="3020" y="1918"/>
                    <a:pt x="3009" y="1885"/>
                  </a:cubicBezTo>
                  <a:cubicBezTo>
                    <a:pt x="3009" y="1915"/>
                    <a:pt x="3009" y="1946"/>
                    <a:pt x="3009" y="1946"/>
                  </a:cubicBezTo>
                  <a:cubicBezTo>
                    <a:pt x="2979" y="1946"/>
                    <a:pt x="2979" y="1946"/>
                    <a:pt x="2979" y="1885"/>
                  </a:cubicBezTo>
                  <a:cubicBezTo>
                    <a:pt x="2966" y="1872"/>
                    <a:pt x="2959" y="1865"/>
                    <a:pt x="2955" y="1865"/>
                  </a:cubicBezTo>
                  <a:cubicBezTo>
                    <a:pt x="2948" y="1865"/>
                    <a:pt x="2948" y="1879"/>
                    <a:pt x="2948" y="1915"/>
                  </a:cubicBezTo>
                  <a:cubicBezTo>
                    <a:pt x="2948" y="1915"/>
                    <a:pt x="2948" y="1976"/>
                    <a:pt x="2948" y="1976"/>
                  </a:cubicBezTo>
                  <a:cubicBezTo>
                    <a:pt x="2948" y="2037"/>
                    <a:pt x="2979" y="2067"/>
                    <a:pt x="2948" y="2067"/>
                  </a:cubicBezTo>
                  <a:lnTo>
                    <a:pt x="2948" y="2037"/>
                  </a:lnTo>
                  <a:cubicBezTo>
                    <a:pt x="2948" y="2006"/>
                    <a:pt x="2918" y="1946"/>
                    <a:pt x="2918" y="1946"/>
                  </a:cubicBezTo>
                  <a:cubicBezTo>
                    <a:pt x="2918" y="1946"/>
                    <a:pt x="2918" y="1946"/>
                    <a:pt x="2918" y="2006"/>
                  </a:cubicBezTo>
                  <a:cubicBezTo>
                    <a:pt x="2918" y="1946"/>
                    <a:pt x="2918" y="1946"/>
                    <a:pt x="2888" y="1946"/>
                  </a:cubicBezTo>
                  <a:cubicBezTo>
                    <a:pt x="2888" y="1946"/>
                    <a:pt x="2857" y="1946"/>
                    <a:pt x="2857" y="2006"/>
                  </a:cubicBezTo>
                  <a:cubicBezTo>
                    <a:pt x="2857" y="1961"/>
                    <a:pt x="2850" y="1938"/>
                    <a:pt x="2838" y="1938"/>
                  </a:cubicBezTo>
                  <a:cubicBezTo>
                    <a:pt x="2827" y="1938"/>
                    <a:pt x="2812" y="1961"/>
                    <a:pt x="2796" y="2006"/>
                  </a:cubicBezTo>
                  <a:cubicBezTo>
                    <a:pt x="2796" y="1976"/>
                    <a:pt x="2796" y="1961"/>
                    <a:pt x="2793" y="1961"/>
                  </a:cubicBezTo>
                  <a:cubicBezTo>
                    <a:pt x="2789" y="1961"/>
                    <a:pt x="2781" y="1976"/>
                    <a:pt x="2766" y="2006"/>
                  </a:cubicBezTo>
                  <a:cubicBezTo>
                    <a:pt x="2766" y="1994"/>
                    <a:pt x="2766" y="1973"/>
                    <a:pt x="2766" y="1946"/>
                  </a:cubicBezTo>
                  <a:cubicBezTo>
                    <a:pt x="2766" y="1895"/>
                    <a:pt x="2757" y="1873"/>
                    <a:pt x="2749" y="1873"/>
                  </a:cubicBezTo>
                  <a:cubicBezTo>
                    <a:pt x="2742" y="1873"/>
                    <a:pt x="2736" y="1888"/>
                    <a:pt x="2736" y="1915"/>
                  </a:cubicBezTo>
                  <a:cubicBezTo>
                    <a:pt x="2736" y="1946"/>
                    <a:pt x="2705" y="1946"/>
                    <a:pt x="2705" y="1946"/>
                  </a:cubicBezTo>
                  <a:cubicBezTo>
                    <a:pt x="2705" y="1976"/>
                    <a:pt x="2675" y="1976"/>
                    <a:pt x="2675" y="2037"/>
                  </a:cubicBezTo>
                  <a:cubicBezTo>
                    <a:pt x="2675" y="1976"/>
                    <a:pt x="2645" y="1976"/>
                    <a:pt x="2645" y="1976"/>
                  </a:cubicBezTo>
                  <a:lnTo>
                    <a:pt x="2614" y="1976"/>
                  </a:lnTo>
                  <a:cubicBezTo>
                    <a:pt x="2614" y="1946"/>
                    <a:pt x="2614" y="1930"/>
                    <a:pt x="2610" y="1930"/>
                  </a:cubicBezTo>
                  <a:cubicBezTo>
                    <a:pt x="2607" y="1930"/>
                    <a:pt x="2599" y="1946"/>
                    <a:pt x="2584" y="1976"/>
                  </a:cubicBezTo>
                  <a:cubicBezTo>
                    <a:pt x="2584" y="1991"/>
                    <a:pt x="2584" y="1991"/>
                    <a:pt x="2584" y="1991"/>
                  </a:cubicBezTo>
                  <a:cubicBezTo>
                    <a:pt x="2584" y="1991"/>
                    <a:pt x="2584" y="1991"/>
                    <a:pt x="2584" y="2006"/>
                  </a:cubicBezTo>
                  <a:cubicBezTo>
                    <a:pt x="2584" y="1953"/>
                    <a:pt x="2563" y="1921"/>
                    <a:pt x="2540" y="1921"/>
                  </a:cubicBezTo>
                  <a:cubicBezTo>
                    <a:pt x="2534" y="1921"/>
                    <a:pt x="2529" y="1923"/>
                    <a:pt x="2523" y="1927"/>
                  </a:cubicBezTo>
                  <a:lnTo>
                    <a:pt x="2523" y="1927"/>
                  </a:lnTo>
                  <a:cubicBezTo>
                    <a:pt x="2523" y="1923"/>
                    <a:pt x="2523" y="1920"/>
                    <a:pt x="2523" y="1915"/>
                  </a:cubicBezTo>
                  <a:cubicBezTo>
                    <a:pt x="2523" y="1885"/>
                    <a:pt x="2523" y="1885"/>
                    <a:pt x="2523" y="1885"/>
                  </a:cubicBezTo>
                  <a:cubicBezTo>
                    <a:pt x="2523" y="1885"/>
                    <a:pt x="2496" y="1898"/>
                    <a:pt x="2478" y="1898"/>
                  </a:cubicBezTo>
                  <a:cubicBezTo>
                    <a:pt x="2469" y="1898"/>
                    <a:pt x="2462" y="1895"/>
                    <a:pt x="2462" y="1885"/>
                  </a:cubicBezTo>
                  <a:cubicBezTo>
                    <a:pt x="2447" y="1885"/>
                    <a:pt x="2432" y="1877"/>
                    <a:pt x="2420" y="1877"/>
                  </a:cubicBezTo>
                  <a:cubicBezTo>
                    <a:pt x="2409" y="1877"/>
                    <a:pt x="2401" y="1885"/>
                    <a:pt x="2401" y="1915"/>
                  </a:cubicBezTo>
                  <a:cubicBezTo>
                    <a:pt x="2401" y="1915"/>
                    <a:pt x="2401" y="1915"/>
                    <a:pt x="2401" y="1854"/>
                  </a:cubicBezTo>
                  <a:cubicBezTo>
                    <a:pt x="2432" y="1824"/>
                    <a:pt x="2432" y="1824"/>
                    <a:pt x="2401" y="1824"/>
                  </a:cubicBezTo>
                  <a:cubicBezTo>
                    <a:pt x="2401" y="1824"/>
                    <a:pt x="2401" y="1854"/>
                    <a:pt x="2371" y="1885"/>
                  </a:cubicBezTo>
                  <a:cubicBezTo>
                    <a:pt x="2358" y="1910"/>
                    <a:pt x="2351" y="1920"/>
                    <a:pt x="2346" y="1920"/>
                  </a:cubicBezTo>
                  <a:cubicBezTo>
                    <a:pt x="2341" y="1920"/>
                    <a:pt x="2341" y="1902"/>
                    <a:pt x="2341" y="1885"/>
                  </a:cubicBezTo>
                  <a:cubicBezTo>
                    <a:pt x="2341" y="1946"/>
                    <a:pt x="2310" y="1976"/>
                    <a:pt x="2310" y="1976"/>
                  </a:cubicBezTo>
                  <a:cubicBezTo>
                    <a:pt x="2280" y="1946"/>
                    <a:pt x="2280" y="1946"/>
                    <a:pt x="2310" y="1915"/>
                  </a:cubicBezTo>
                  <a:cubicBezTo>
                    <a:pt x="2340" y="1885"/>
                    <a:pt x="2341" y="1885"/>
                    <a:pt x="2341" y="1885"/>
                  </a:cubicBezTo>
                  <a:lnTo>
                    <a:pt x="2341" y="1885"/>
                  </a:lnTo>
                  <a:cubicBezTo>
                    <a:pt x="2341" y="1885"/>
                    <a:pt x="2341" y="1885"/>
                    <a:pt x="2341" y="1885"/>
                  </a:cubicBezTo>
                  <a:cubicBezTo>
                    <a:pt x="2362" y="1863"/>
                    <a:pt x="2353" y="1842"/>
                    <a:pt x="2335" y="1842"/>
                  </a:cubicBezTo>
                  <a:cubicBezTo>
                    <a:pt x="2328" y="1842"/>
                    <a:pt x="2319" y="1845"/>
                    <a:pt x="2310" y="1854"/>
                  </a:cubicBezTo>
                  <a:cubicBezTo>
                    <a:pt x="2310" y="1854"/>
                    <a:pt x="2310" y="1854"/>
                    <a:pt x="2310" y="1824"/>
                  </a:cubicBezTo>
                  <a:cubicBezTo>
                    <a:pt x="2329" y="1786"/>
                    <a:pt x="2336" y="1760"/>
                    <a:pt x="2325" y="1760"/>
                  </a:cubicBezTo>
                  <a:cubicBezTo>
                    <a:pt x="2317" y="1760"/>
                    <a:pt x="2303" y="1770"/>
                    <a:pt x="2280" y="1794"/>
                  </a:cubicBezTo>
                  <a:cubicBezTo>
                    <a:pt x="2280" y="1794"/>
                    <a:pt x="2280" y="1794"/>
                    <a:pt x="2310" y="1763"/>
                  </a:cubicBezTo>
                  <a:cubicBezTo>
                    <a:pt x="2310" y="1748"/>
                    <a:pt x="2312" y="1734"/>
                    <a:pt x="2315" y="1724"/>
                  </a:cubicBezTo>
                  <a:lnTo>
                    <a:pt x="2315" y="1724"/>
                  </a:lnTo>
                  <a:cubicBezTo>
                    <a:pt x="2313" y="1726"/>
                    <a:pt x="2312" y="1729"/>
                    <a:pt x="2310" y="1733"/>
                  </a:cubicBezTo>
                  <a:cubicBezTo>
                    <a:pt x="2295" y="1748"/>
                    <a:pt x="2280" y="1756"/>
                    <a:pt x="2268" y="1756"/>
                  </a:cubicBezTo>
                  <a:cubicBezTo>
                    <a:pt x="2257" y="1756"/>
                    <a:pt x="2249" y="1748"/>
                    <a:pt x="2249" y="1733"/>
                  </a:cubicBezTo>
                  <a:cubicBezTo>
                    <a:pt x="2249" y="1733"/>
                    <a:pt x="2249" y="1725"/>
                    <a:pt x="2246" y="1725"/>
                  </a:cubicBezTo>
                  <a:cubicBezTo>
                    <a:pt x="2244" y="1725"/>
                    <a:pt x="2242" y="1726"/>
                    <a:pt x="2239" y="1730"/>
                  </a:cubicBezTo>
                  <a:lnTo>
                    <a:pt x="2239" y="1730"/>
                  </a:lnTo>
                  <a:cubicBezTo>
                    <a:pt x="2239" y="1727"/>
                    <a:pt x="2239" y="1725"/>
                    <a:pt x="2238" y="1725"/>
                  </a:cubicBezTo>
                  <a:lnTo>
                    <a:pt x="2238" y="1725"/>
                  </a:lnTo>
                  <a:cubicBezTo>
                    <a:pt x="2234" y="1725"/>
                    <a:pt x="2219" y="1748"/>
                    <a:pt x="2189" y="1794"/>
                  </a:cubicBezTo>
                  <a:cubicBezTo>
                    <a:pt x="2219" y="1733"/>
                    <a:pt x="2189" y="1733"/>
                    <a:pt x="2189" y="1733"/>
                  </a:cubicBezTo>
                  <a:cubicBezTo>
                    <a:pt x="2189" y="1733"/>
                    <a:pt x="2175" y="1746"/>
                    <a:pt x="2157" y="1746"/>
                  </a:cubicBezTo>
                  <a:cubicBezTo>
                    <a:pt x="2148" y="1746"/>
                    <a:pt x="2138" y="1743"/>
                    <a:pt x="2128" y="1733"/>
                  </a:cubicBezTo>
                  <a:cubicBezTo>
                    <a:pt x="2097" y="1718"/>
                    <a:pt x="2082" y="1710"/>
                    <a:pt x="2071" y="1710"/>
                  </a:cubicBezTo>
                  <a:cubicBezTo>
                    <a:pt x="2059" y="1710"/>
                    <a:pt x="2052" y="1718"/>
                    <a:pt x="2037" y="1733"/>
                  </a:cubicBezTo>
                  <a:cubicBezTo>
                    <a:pt x="2037" y="1672"/>
                    <a:pt x="2037" y="1672"/>
                    <a:pt x="2037" y="1672"/>
                  </a:cubicBezTo>
                  <a:cubicBezTo>
                    <a:pt x="2037" y="1672"/>
                    <a:pt x="2037" y="1672"/>
                    <a:pt x="2037" y="1642"/>
                  </a:cubicBezTo>
                  <a:cubicBezTo>
                    <a:pt x="2037" y="1672"/>
                    <a:pt x="2037" y="1672"/>
                    <a:pt x="2006" y="1672"/>
                  </a:cubicBezTo>
                  <a:cubicBezTo>
                    <a:pt x="2024" y="1636"/>
                    <a:pt x="2031" y="1622"/>
                    <a:pt x="2028" y="1622"/>
                  </a:cubicBezTo>
                  <a:lnTo>
                    <a:pt x="2028" y="1622"/>
                  </a:lnTo>
                  <a:cubicBezTo>
                    <a:pt x="2026" y="1622"/>
                    <a:pt x="2019" y="1629"/>
                    <a:pt x="2006" y="1642"/>
                  </a:cubicBezTo>
                  <a:cubicBezTo>
                    <a:pt x="2027" y="1621"/>
                    <a:pt x="2034" y="1585"/>
                    <a:pt x="2026" y="1585"/>
                  </a:cubicBezTo>
                  <a:cubicBezTo>
                    <a:pt x="2022" y="1585"/>
                    <a:pt x="2016" y="1592"/>
                    <a:pt x="2006" y="1611"/>
                  </a:cubicBezTo>
                  <a:cubicBezTo>
                    <a:pt x="2006" y="1642"/>
                    <a:pt x="1976" y="1642"/>
                    <a:pt x="1945" y="1672"/>
                  </a:cubicBezTo>
                  <a:cubicBezTo>
                    <a:pt x="1945" y="1672"/>
                    <a:pt x="1945" y="1672"/>
                    <a:pt x="1976" y="1611"/>
                  </a:cubicBezTo>
                  <a:cubicBezTo>
                    <a:pt x="1976" y="1602"/>
                    <a:pt x="1973" y="1599"/>
                    <a:pt x="1969" y="1599"/>
                  </a:cubicBezTo>
                  <a:cubicBezTo>
                    <a:pt x="1958" y="1599"/>
                    <a:pt x="1937" y="1620"/>
                    <a:pt x="1915" y="1642"/>
                  </a:cubicBezTo>
                  <a:cubicBezTo>
                    <a:pt x="1945" y="1611"/>
                    <a:pt x="1915" y="1581"/>
                    <a:pt x="1915" y="1581"/>
                  </a:cubicBezTo>
                  <a:lnTo>
                    <a:pt x="1915" y="1581"/>
                  </a:lnTo>
                  <a:cubicBezTo>
                    <a:pt x="1923" y="1573"/>
                    <a:pt x="1934" y="1561"/>
                    <a:pt x="1945" y="1550"/>
                  </a:cubicBezTo>
                  <a:cubicBezTo>
                    <a:pt x="1976" y="1520"/>
                    <a:pt x="1945" y="1520"/>
                    <a:pt x="1945" y="1490"/>
                  </a:cubicBezTo>
                  <a:cubicBezTo>
                    <a:pt x="1930" y="1520"/>
                    <a:pt x="1915" y="1528"/>
                    <a:pt x="1904" y="1528"/>
                  </a:cubicBezTo>
                  <a:cubicBezTo>
                    <a:pt x="1892" y="1528"/>
                    <a:pt x="1885" y="1520"/>
                    <a:pt x="1885" y="1520"/>
                  </a:cubicBezTo>
                  <a:cubicBezTo>
                    <a:pt x="1877" y="1512"/>
                    <a:pt x="1869" y="1509"/>
                    <a:pt x="1861" y="1509"/>
                  </a:cubicBezTo>
                  <a:cubicBezTo>
                    <a:pt x="1837" y="1509"/>
                    <a:pt x="1809" y="1543"/>
                    <a:pt x="1763" y="1611"/>
                  </a:cubicBezTo>
                  <a:cubicBezTo>
                    <a:pt x="1793" y="1550"/>
                    <a:pt x="1824" y="1490"/>
                    <a:pt x="1824" y="1490"/>
                  </a:cubicBezTo>
                  <a:lnTo>
                    <a:pt x="1824" y="1490"/>
                  </a:lnTo>
                  <a:cubicBezTo>
                    <a:pt x="1824" y="1490"/>
                    <a:pt x="1793" y="1520"/>
                    <a:pt x="1763" y="1550"/>
                  </a:cubicBezTo>
                  <a:cubicBezTo>
                    <a:pt x="1763" y="1515"/>
                    <a:pt x="1763" y="1500"/>
                    <a:pt x="1757" y="1500"/>
                  </a:cubicBezTo>
                  <a:cubicBezTo>
                    <a:pt x="1753" y="1500"/>
                    <a:pt x="1745" y="1507"/>
                    <a:pt x="1733" y="1520"/>
                  </a:cubicBezTo>
                  <a:cubicBezTo>
                    <a:pt x="1733" y="1520"/>
                    <a:pt x="1733" y="1520"/>
                    <a:pt x="1733" y="1490"/>
                  </a:cubicBezTo>
                  <a:cubicBezTo>
                    <a:pt x="1733" y="1477"/>
                    <a:pt x="1733" y="1470"/>
                    <a:pt x="1730" y="1470"/>
                  </a:cubicBezTo>
                  <a:cubicBezTo>
                    <a:pt x="1727" y="1470"/>
                    <a:pt x="1720" y="1484"/>
                    <a:pt x="1702" y="1520"/>
                  </a:cubicBezTo>
                  <a:cubicBezTo>
                    <a:pt x="1702" y="1512"/>
                    <a:pt x="1702" y="1502"/>
                    <a:pt x="1702" y="1490"/>
                  </a:cubicBezTo>
                  <a:cubicBezTo>
                    <a:pt x="1720" y="1454"/>
                    <a:pt x="1727" y="1439"/>
                    <a:pt x="1724" y="1439"/>
                  </a:cubicBezTo>
                  <a:lnTo>
                    <a:pt x="1724" y="1439"/>
                  </a:lnTo>
                  <a:cubicBezTo>
                    <a:pt x="1722" y="1439"/>
                    <a:pt x="1715" y="1447"/>
                    <a:pt x="1702" y="1459"/>
                  </a:cubicBezTo>
                  <a:cubicBezTo>
                    <a:pt x="1672" y="1490"/>
                    <a:pt x="1672" y="1490"/>
                    <a:pt x="1672" y="1490"/>
                  </a:cubicBezTo>
                  <a:cubicBezTo>
                    <a:pt x="1672" y="1490"/>
                    <a:pt x="1672" y="1490"/>
                    <a:pt x="1641" y="1520"/>
                  </a:cubicBezTo>
                  <a:cubicBezTo>
                    <a:pt x="1641" y="1520"/>
                    <a:pt x="1611" y="1490"/>
                    <a:pt x="1611" y="1490"/>
                  </a:cubicBezTo>
                  <a:cubicBezTo>
                    <a:pt x="1611" y="1490"/>
                    <a:pt x="1641" y="1459"/>
                    <a:pt x="1641" y="1459"/>
                  </a:cubicBezTo>
                  <a:lnTo>
                    <a:pt x="1672" y="1429"/>
                  </a:lnTo>
                  <a:cubicBezTo>
                    <a:pt x="1641" y="1429"/>
                    <a:pt x="1641" y="1429"/>
                    <a:pt x="1611" y="1459"/>
                  </a:cubicBezTo>
                  <a:cubicBezTo>
                    <a:pt x="1633" y="1415"/>
                    <a:pt x="1656" y="1386"/>
                    <a:pt x="1654" y="1386"/>
                  </a:cubicBezTo>
                  <a:lnTo>
                    <a:pt x="1654" y="1386"/>
                  </a:lnTo>
                  <a:cubicBezTo>
                    <a:pt x="1653" y="1386"/>
                    <a:pt x="1650" y="1390"/>
                    <a:pt x="1641" y="1398"/>
                  </a:cubicBezTo>
                  <a:cubicBezTo>
                    <a:pt x="1616" y="1424"/>
                    <a:pt x="1606" y="1433"/>
                    <a:pt x="1604" y="1433"/>
                  </a:cubicBezTo>
                  <a:cubicBezTo>
                    <a:pt x="1601" y="1433"/>
                    <a:pt x="1611" y="1416"/>
                    <a:pt x="1611" y="1398"/>
                  </a:cubicBezTo>
                  <a:cubicBezTo>
                    <a:pt x="1645" y="1348"/>
                    <a:pt x="1660" y="1326"/>
                    <a:pt x="1656" y="1326"/>
                  </a:cubicBezTo>
                  <a:lnTo>
                    <a:pt x="1656" y="1326"/>
                  </a:lnTo>
                  <a:cubicBezTo>
                    <a:pt x="1653" y="1326"/>
                    <a:pt x="1638" y="1341"/>
                    <a:pt x="1611" y="1368"/>
                  </a:cubicBezTo>
                  <a:cubicBezTo>
                    <a:pt x="1581" y="1368"/>
                    <a:pt x="1550" y="1398"/>
                    <a:pt x="1550" y="1398"/>
                  </a:cubicBezTo>
                  <a:cubicBezTo>
                    <a:pt x="1520" y="1368"/>
                    <a:pt x="1520" y="1368"/>
                    <a:pt x="1520" y="1338"/>
                  </a:cubicBezTo>
                  <a:cubicBezTo>
                    <a:pt x="1524" y="1326"/>
                    <a:pt x="1527" y="1316"/>
                    <a:pt x="1530" y="1307"/>
                  </a:cubicBezTo>
                  <a:lnTo>
                    <a:pt x="1530" y="1307"/>
                  </a:lnTo>
                  <a:cubicBezTo>
                    <a:pt x="1506" y="1342"/>
                    <a:pt x="1497" y="1356"/>
                    <a:pt x="1492" y="1356"/>
                  </a:cubicBezTo>
                  <a:cubicBezTo>
                    <a:pt x="1489" y="1356"/>
                    <a:pt x="1489" y="1349"/>
                    <a:pt x="1489" y="1338"/>
                  </a:cubicBezTo>
                  <a:cubicBezTo>
                    <a:pt x="1489" y="1329"/>
                    <a:pt x="1487" y="1325"/>
                    <a:pt x="1482" y="1325"/>
                  </a:cubicBezTo>
                  <a:cubicBezTo>
                    <a:pt x="1472" y="1325"/>
                    <a:pt x="1450" y="1346"/>
                    <a:pt x="1429" y="1368"/>
                  </a:cubicBezTo>
                  <a:cubicBezTo>
                    <a:pt x="1412" y="1418"/>
                    <a:pt x="1404" y="1441"/>
                    <a:pt x="1401" y="1441"/>
                  </a:cubicBezTo>
                  <a:cubicBezTo>
                    <a:pt x="1398" y="1441"/>
                    <a:pt x="1398" y="1426"/>
                    <a:pt x="1398" y="1398"/>
                  </a:cubicBezTo>
                  <a:cubicBezTo>
                    <a:pt x="1398" y="1398"/>
                    <a:pt x="1398" y="1368"/>
                    <a:pt x="1429" y="1338"/>
                  </a:cubicBezTo>
                  <a:cubicBezTo>
                    <a:pt x="1459" y="1277"/>
                    <a:pt x="1489" y="1246"/>
                    <a:pt x="1459" y="1246"/>
                  </a:cubicBezTo>
                  <a:cubicBezTo>
                    <a:pt x="1459" y="1246"/>
                    <a:pt x="1459" y="1246"/>
                    <a:pt x="1429" y="1277"/>
                  </a:cubicBezTo>
                  <a:cubicBezTo>
                    <a:pt x="1429" y="1307"/>
                    <a:pt x="1429" y="1307"/>
                    <a:pt x="1398" y="1307"/>
                  </a:cubicBezTo>
                  <a:cubicBezTo>
                    <a:pt x="1398" y="1307"/>
                    <a:pt x="1398" y="1307"/>
                    <a:pt x="1368" y="1338"/>
                  </a:cubicBezTo>
                  <a:cubicBezTo>
                    <a:pt x="1337" y="1368"/>
                    <a:pt x="1337" y="1368"/>
                    <a:pt x="1337" y="1368"/>
                  </a:cubicBezTo>
                  <a:cubicBezTo>
                    <a:pt x="1368" y="1338"/>
                    <a:pt x="1337" y="1307"/>
                    <a:pt x="1337" y="1307"/>
                  </a:cubicBezTo>
                  <a:cubicBezTo>
                    <a:pt x="1368" y="1307"/>
                    <a:pt x="1368" y="1307"/>
                    <a:pt x="1368" y="1277"/>
                  </a:cubicBezTo>
                  <a:cubicBezTo>
                    <a:pt x="1375" y="1270"/>
                    <a:pt x="1380" y="1261"/>
                    <a:pt x="1384" y="1252"/>
                  </a:cubicBezTo>
                  <a:lnTo>
                    <a:pt x="1384" y="1252"/>
                  </a:lnTo>
                  <a:cubicBezTo>
                    <a:pt x="1383" y="1253"/>
                    <a:pt x="1382" y="1253"/>
                    <a:pt x="1380" y="1253"/>
                  </a:cubicBezTo>
                  <a:cubicBezTo>
                    <a:pt x="1335" y="1253"/>
                    <a:pt x="1242" y="1186"/>
                    <a:pt x="1216" y="1186"/>
                  </a:cubicBezTo>
                  <a:cubicBezTo>
                    <a:pt x="1216" y="1150"/>
                    <a:pt x="1216" y="1135"/>
                    <a:pt x="1210" y="1135"/>
                  </a:cubicBezTo>
                  <a:cubicBezTo>
                    <a:pt x="1205" y="1135"/>
                    <a:pt x="1198" y="1143"/>
                    <a:pt x="1186" y="1155"/>
                  </a:cubicBezTo>
                  <a:cubicBezTo>
                    <a:pt x="1186" y="1181"/>
                    <a:pt x="1180" y="1190"/>
                    <a:pt x="1172" y="1190"/>
                  </a:cubicBezTo>
                  <a:cubicBezTo>
                    <a:pt x="1160" y="1190"/>
                    <a:pt x="1142" y="1173"/>
                    <a:pt x="1125" y="1155"/>
                  </a:cubicBezTo>
                  <a:cubicBezTo>
                    <a:pt x="1084" y="1155"/>
                    <a:pt x="1071" y="1142"/>
                    <a:pt x="1057" y="1142"/>
                  </a:cubicBezTo>
                  <a:cubicBezTo>
                    <a:pt x="1050" y="1142"/>
                    <a:pt x="1044" y="1145"/>
                    <a:pt x="1034" y="1155"/>
                  </a:cubicBezTo>
                  <a:lnTo>
                    <a:pt x="1003" y="1155"/>
                  </a:lnTo>
                  <a:cubicBezTo>
                    <a:pt x="1003" y="1155"/>
                    <a:pt x="973" y="1186"/>
                    <a:pt x="973" y="1186"/>
                  </a:cubicBezTo>
                  <a:cubicBezTo>
                    <a:pt x="960" y="1198"/>
                    <a:pt x="953" y="1206"/>
                    <a:pt x="951" y="1206"/>
                  </a:cubicBezTo>
                  <a:cubicBezTo>
                    <a:pt x="948" y="1206"/>
                    <a:pt x="955" y="1191"/>
                    <a:pt x="973" y="1155"/>
                  </a:cubicBezTo>
                  <a:cubicBezTo>
                    <a:pt x="973" y="1125"/>
                    <a:pt x="1003" y="1095"/>
                    <a:pt x="1003" y="1094"/>
                  </a:cubicBezTo>
                  <a:lnTo>
                    <a:pt x="1003" y="1094"/>
                  </a:lnTo>
                  <a:cubicBezTo>
                    <a:pt x="1003" y="1095"/>
                    <a:pt x="972" y="1125"/>
                    <a:pt x="942" y="1155"/>
                  </a:cubicBezTo>
                  <a:cubicBezTo>
                    <a:pt x="973" y="1125"/>
                    <a:pt x="973" y="1064"/>
                    <a:pt x="973" y="1064"/>
                  </a:cubicBezTo>
                  <a:lnTo>
                    <a:pt x="973" y="1064"/>
                  </a:lnTo>
                  <a:cubicBezTo>
                    <a:pt x="942" y="1094"/>
                    <a:pt x="942" y="1094"/>
                    <a:pt x="942" y="1094"/>
                  </a:cubicBezTo>
                  <a:cubicBezTo>
                    <a:pt x="942" y="1094"/>
                    <a:pt x="942" y="1094"/>
                    <a:pt x="973" y="1034"/>
                  </a:cubicBezTo>
                  <a:cubicBezTo>
                    <a:pt x="1006" y="983"/>
                    <a:pt x="1021" y="961"/>
                    <a:pt x="1018" y="961"/>
                  </a:cubicBezTo>
                  <a:lnTo>
                    <a:pt x="1018" y="961"/>
                  </a:lnTo>
                  <a:cubicBezTo>
                    <a:pt x="1015" y="961"/>
                    <a:pt x="1000" y="976"/>
                    <a:pt x="973" y="1003"/>
                  </a:cubicBezTo>
                  <a:lnTo>
                    <a:pt x="942" y="1034"/>
                  </a:lnTo>
                  <a:cubicBezTo>
                    <a:pt x="952" y="1015"/>
                    <a:pt x="955" y="1008"/>
                    <a:pt x="955" y="1008"/>
                  </a:cubicBezTo>
                  <a:lnTo>
                    <a:pt x="955" y="1008"/>
                  </a:lnTo>
                  <a:cubicBezTo>
                    <a:pt x="954" y="1008"/>
                    <a:pt x="933" y="1043"/>
                    <a:pt x="912" y="1064"/>
                  </a:cubicBezTo>
                  <a:cubicBezTo>
                    <a:pt x="929" y="1031"/>
                    <a:pt x="936" y="1006"/>
                    <a:pt x="930" y="1006"/>
                  </a:cubicBezTo>
                  <a:cubicBezTo>
                    <a:pt x="924" y="1006"/>
                    <a:pt x="909" y="1023"/>
                    <a:pt x="882" y="1064"/>
                  </a:cubicBezTo>
                  <a:cubicBezTo>
                    <a:pt x="882" y="1003"/>
                    <a:pt x="882" y="1003"/>
                    <a:pt x="882" y="1003"/>
                  </a:cubicBezTo>
                  <a:cubicBezTo>
                    <a:pt x="873" y="1012"/>
                    <a:pt x="864" y="1016"/>
                    <a:pt x="854" y="1016"/>
                  </a:cubicBezTo>
                  <a:cubicBezTo>
                    <a:pt x="831" y="1016"/>
                    <a:pt x="803" y="994"/>
                    <a:pt x="760" y="973"/>
                  </a:cubicBezTo>
                  <a:cubicBezTo>
                    <a:pt x="745" y="958"/>
                    <a:pt x="730" y="950"/>
                    <a:pt x="714" y="950"/>
                  </a:cubicBezTo>
                  <a:cubicBezTo>
                    <a:pt x="699" y="950"/>
                    <a:pt x="684" y="958"/>
                    <a:pt x="669" y="973"/>
                  </a:cubicBezTo>
                  <a:cubicBezTo>
                    <a:pt x="669" y="973"/>
                    <a:pt x="669" y="973"/>
                    <a:pt x="669" y="942"/>
                  </a:cubicBezTo>
                  <a:cubicBezTo>
                    <a:pt x="682" y="915"/>
                    <a:pt x="690" y="900"/>
                    <a:pt x="689" y="900"/>
                  </a:cubicBezTo>
                  <a:lnTo>
                    <a:pt x="689" y="900"/>
                  </a:lnTo>
                  <a:cubicBezTo>
                    <a:pt x="687" y="900"/>
                    <a:pt x="672" y="923"/>
                    <a:pt x="638" y="973"/>
                  </a:cubicBezTo>
                  <a:cubicBezTo>
                    <a:pt x="623" y="988"/>
                    <a:pt x="616" y="1003"/>
                    <a:pt x="616" y="1003"/>
                  </a:cubicBezTo>
                  <a:cubicBezTo>
                    <a:pt x="616" y="1003"/>
                    <a:pt x="623" y="988"/>
                    <a:pt x="638" y="942"/>
                  </a:cubicBezTo>
                  <a:cubicBezTo>
                    <a:pt x="669" y="912"/>
                    <a:pt x="669" y="912"/>
                    <a:pt x="638" y="912"/>
                  </a:cubicBezTo>
                  <a:cubicBezTo>
                    <a:pt x="623" y="897"/>
                    <a:pt x="616" y="889"/>
                    <a:pt x="608" y="889"/>
                  </a:cubicBezTo>
                  <a:cubicBezTo>
                    <a:pt x="600" y="889"/>
                    <a:pt x="593" y="897"/>
                    <a:pt x="578" y="912"/>
                  </a:cubicBezTo>
                  <a:cubicBezTo>
                    <a:pt x="599" y="869"/>
                    <a:pt x="605" y="826"/>
                    <a:pt x="586" y="826"/>
                  </a:cubicBezTo>
                  <a:cubicBezTo>
                    <a:pt x="578" y="826"/>
                    <a:pt x="565" y="833"/>
                    <a:pt x="547" y="851"/>
                  </a:cubicBezTo>
                  <a:cubicBezTo>
                    <a:pt x="547" y="851"/>
                    <a:pt x="547" y="851"/>
                    <a:pt x="578" y="790"/>
                  </a:cubicBezTo>
                  <a:lnTo>
                    <a:pt x="578" y="790"/>
                  </a:lnTo>
                  <a:cubicBezTo>
                    <a:pt x="578" y="790"/>
                    <a:pt x="547" y="790"/>
                    <a:pt x="517" y="821"/>
                  </a:cubicBezTo>
                  <a:cubicBezTo>
                    <a:pt x="517" y="821"/>
                    <a:pt x="486" y="821"/>
                    <a:pt x="486" y="790"/>
                  </a:cubicBezTo>
                  <a:cubicBezTo>
                    <a:pt x="456" y="790"/>
                    <a:pt x="426" y="821"/>
                    <a:pt x="426" y="821"/>
                  </a:cubicBezTo>
                  <a:cubicBezTo>
                    <a:pt x="456" y="790"/>
                    <a:pt x="426" y="760"/>
                    <a:pt x="395" y="730"/>
                  </a:cubicBezTo>
                  <a:cubicBezTo>
                    <a:pt x="365" y="730"/>
                    <a:pt x="334" y="699"/>
                    <a:pt x="334" y="669"/>
                  </a:cubicBezTo>
                  <a:cubicBezTo>
                    <a:pt x="334" y="669"/>
                    <a:pt x="334" y="669"/>
                    <a:pt x="304" y="699"/>
                  </a:cubicBezTo>
                  <a:cubicBezTo>
                    <a:pt x="286" y="735"/>
                    <a:pt x="268" y="750"/>
                    <a:pt x="263" y="750"/>
                  </a:cubicBezTo>
                  <a:cubicBezTo>
                    <a:pt x="259" y="750"/>
                    <a:pt x="261" y="742"/>
                    <a:pt x="274" y="730"/>
                  </a:cubicBezTo>
                  <a:cubicBezTo>
                    <a:pt x="290" y="679"/>
                    <a:pt x="289" y="657"/>
                    <a:pt x="279" y="657"/>
                  </a:cubicBezTo>
                  <a:cubicBezTo>
                    <a:pt x="278" y="657"/>
                    <a:pt x="278" y="657"/>
                    <a:pt x="277" y="657"/>
                  </a:cubicBezTo>
                  <a:lnTo>
                    <a:pt x="277" y="657"/>
                  </a:lnTo>
                  <a:cubicBezTo>
                    <a:pt x="288" y="625"/>
                    <a:pt x="288" y="611"/>
                    <a:pt x="280" y="611"/>
                  </a:cubicBezTo>
                  <a:cubicBezTo>
                    <a:pt x="270" y="611"/>
                    <a:pt x="246" y="636"/>
                    <a:pt x="213" y="669"/>
                  </a:cubicBezTo>
                  <a:cubicBezTo>
                    <a:pt x="234" y="647"/>
                    <a:pt x="241" y="626"/>
                    <a:pt x="232" y="626"/>
                  </a:cubicBezTo>
                  <a:cubicBezTo>
                    <a:pt x="228" y="626"/>
                    <a:pt x="222" y="630"/>
                    <a:pt x="213" y="638"/>
                  </a:cubicBezTo>
                  <a:cubicBezTo>
                    <a:pt x="213" y="638"/>
                    <a:pt x="213" y="638"/>
                    <a:pt x="243" y="547"/>
                  </a:cubicBezTo>
                  <a:lnTo>
                    <a:pt x="243" y="547"/>
                  </a:lnTo>
                  <a:cubicBezTo>
                    <a:pt x="243" y="547"/>
                    <a:pt x="243" y="548"/>
                    <a:pt x="213" y="578"/>
                  </a:cubicBezTo>
                  <a:cubicBezTo>
                    <a:pt x="182" y="608"/>
                    <a:pt x="182" y="608"/>
                    <a:pt x="182" y="608"/>
                  </a:cubicBezTo>
                  <a:cubicBezTo>
                    <a:pt x="174" y="616"/>
                    <a:pt x="163" y="627"/>
                    <a:pt x="152" y="638"/>
                  </a:cubicBezTo>
                  <a:cubicBezTo>
                    <a:pt x="127" y="663"/>
                    <a:pt x="123" y="708"/>
                    <a:pt x="106" y="708"/>
                  </a:cubicBezTo>
                  <a:cubicBezTo>
                    <a:pt x="102" y="708"/>
                    <a:pt x="97" y="705"/>
                    <a:pt x="91" y="699"/>
                  </a:cubicBezTo>
                  <a:cubicBezTo>
                    <a:pt x="91" y="699"/>
                    <a:pt x="91" y="760"/>
                    <a:pt x="61" y="790"/>
                  </a:cubicBezTo>
                  <a:cubicBezTo>
                    <a:pt x="30" y="851"/>
                    <a:pt x="0" y="912"/>
                    <a:pt x="0" y="942"/>
                  </a:cubicBezTo>
                  <a:cubicBezTo>
                    <a:pt x="0" y="980"/>
                    <a:pt x="0" y="1006"/>
                    <a:pt x="7" y="1006"/>
                  </a:cubicBezTo>
                  <a:cubicBezTo>
                    <a:pt x="12" y="1006"/>
                    <a:pt x="19" y="996"/>
                    <a:pt x="30" y="973"/>
                  </a:cubicBezTo>
                  <a:cubicBezTo>
                    <a:pt x="30" y="973"/>
                    <a:pt x="61" y="942"/>
                    <a:pt x="61" y="942"/>
                  </a:cubicBezTo>
                  <a:cubicBezTo>
                    <a:pt x="61" y="942"/>
                    <a:pt x="61" y="973"/>
                    <a:pt x="61" y="973"/>
                  </a:cubicBezTo>
                  <a:cubicBezTo>
                    <a:pt x="61" y="973"/>
                    <a:pt x="61" y="973"/>
                    <a:pt x="61" y="973"/>
                  </a:cubicBezTo>
                  <a:lnTo>
                    <a:pt x="61" y="973"/>
                  </a:lnTo>
                  <a:cubicBezTo>
                    <a:pt x="52" y="990"/>
                    <a:pt x="49" y="997"/>
                    <a:pt x="49" y="997"/>
                  </a:cubicBezTo>
                  <a:cubicBezTo>
                    <a:pt x="49" y="997"/>
                    <a:pt x="50" y="995"/>
                    <a:pt x="53" y="992"/>
                  </a:cubicBezTo>
                  <a:lnTo>
                    <a:pt x="53" y="992"/>
                  </a:lnTo>
                  <a:cubicBezTo>
                    <a:pt x="37" y="1034"/>
                    <a:pt x="61" y="1037"/>
                    <a:pt x="61" y="1064"/>
                  </a:cubicBezTo>
                  <a:cubicBezTo>
                    <a:pt x="91" y="1064"/>
                    <a:pt x="122" y="1094"/>
                    <a:pt x="91" y="1125"/>
                  </a:cubicBezTo>
                  <a:cubicBezTo>
                    <a:pt x="91" y="1155"/>
                    <a:pt x="91" y="1186"/>
                    <a:pt x="91" y="1186"/>
                  </a:cubicBezTo>
                  <a:cubicBezTo>
                    <a:pt x="104" y="1160"/>
                    <a:pt x="117" y="1151"/>
                    <a:pt x="130" y="1151"/>
                  </a:cubicBezTo>
                  <a:cubicBezTo>
                    <a:pt x="147" y="1151"/>
                    <a:pt x="165" y="1168"/>
                    <a:pt x="182" y="1186"/>
                  </a:cubicBezTo>
                  <a:cubicBezTo>
                    <a:pt x="198" y="1201"/>
                    <a:pt x="220" y="1208"/>
                    <a:pt x="239" y="1208"/>
                  </a:cubicBezTo>
                  <a:cubicBezTo>
                    <a:pt x="258" y="1208"/>
                    <a:pt x="274" y="1201"/>
                    <a:pt x="274" y="1186"/>
                  </a:cubicBezTo>
                  <a:lnTo>
                    <a:pt x="304" y="1186"/>
                  </a:lnTo>
                  <a:cubicBezTo>
                    <a:pt x="274" y="1246"/>
                    <a:pt x="274" y="1246"/>
                    <a:pt x="304" y="1246"/>
                  </a:cubicBezTo>
                  <a:cubicBezTo>
                    <a:pt x="331" y="1219"/>
                    <a:pt x="334" y="1216"/>
                    <a:pt x="334" y="1216"/>
                  </a:cubicBezTo>
                  <a:lnTo>
                    <a:pt x="334" y="1216"/>
                  </a:lnTo>
                  <a:cubicBezTo>
                    <a:pt x="304" y="1246"/>
                    <a:pt x="304" y="1277"/>
                    <a:pt x="334" y="1277"/>
                  </a:cubicBezTo>
                  <a:cubicBezTo>
                    <a:pt x="334" y="1277"/>
                    <a:pt x="334" y="1277"/>
                    <a:pt x="365" y="1246"/>
                  </a:cubicBezTo>
                  <a:cubicBezTo>
                    <a:pt x="365" y="1246"/>
                    <a:pt x="395" y="1277"/>
                    <a:pt x="395" y="1307"/>
                  </a:cubicBezTo>
                  <a:cubicBezTo>
                    <a:pt x="395" y="1333"/>
                    <a:pt x="401" y="1342"/>
                    <a:pt x="409" y="1342"/>
                  </a:cubicBezTo>
                  <a:cubicBezTo>
                    <a:pt x="421" y="1342"/>
                    <a:pt x="438" y="1325"/>
                    <a:pt x="455" y="1308"/>
                  </a:cubicBezTo>
                  <a:lnTo>
                    <a:pt x="455" y="1308"/>
                  </a:lnTo>
                  <a:cubicBezTo>
                    <a:pt x="426" y="1338"/>
                    <a:pt x="426" y="1338"/>
                    <a:pt x="426" y="1338"/>
                  </a:cubicBezTo>
                  <a:lnTo>
                    <a:pt x="456" y="1338"/>
                  </a:lnTo>
                  <a:cubicBezTo>
                    <a:pt x="465" y="1329"/>
                    <a:pt x="471" y="1325"/>
                    <a:pt x="477" y="1325"/>
                  </a:cubicBezTo>
                  <a:cubicBezTo>
                    <a:pt x="492" y="1325"/>
                    <a:pt x="504" y="1346"/>
                    <a:pt x="547" y="1368"/>
                  </a:cubicBezTo>
                  <a:cubicBezTo>
                    <a:pt x="562" y="1383"/>
                    <a:pt x="578" y="1391"/>
                    <a:pt x="589" y="1391"/>
                  </a:cubicBezTo>
                  <a:cubicBezTo>
                    <a:pt x="600" y="1391"/>
                    <a:pt x="608" y="1383"/>
                    <a:pt x="608" y="1368"/>
                  </a:cubicBezTo>
                  <a:cubicBezTo>
                    <a:pt x="621" y="1342"/>
                    <a:pt x="628" y="1333"/>
                    <a:pt x="633" y="1333"/>
                  </a:cubicBezTo>
                  <a:cubicBezTo>
                    <a:pt x="638" y="1333"/>
                    <a:pt x="638" y="1350"/>
                    <a:pt x="638" y="1368"/>
                  </a:cubicBezTo>
                  <a:cubicBezTo>
                    <a:pt x="620" y="1461"/>
                    <a:pt x="613" y="1497"/>
                    <a:pt x="617" y="1497"/>
                  </a:cubicBezTo>
                  <a:cubicBezTo>
                    <a:pt x="619" y="1497"/>
                    <a:pt x="627" y="1483"/>
                    <a:pt x="638" y="1459"/>
                  </a:cubicBezTo>
                  <a:cubicBezTo>
                    <a:pt x="638" y="1459"/>
                    <a:pt x="638" y="1429"/>
                    <a:pt x="669" y="1398"/>
                  </a:cubicBezTo>
                  <a:cubicBezTo>
                    <a:pt x="699" y="1353"/>
                    <a:pt x="714" y="1330"/>
                    <a:pt x="718" y="1330"/>
                  </a:cubicBezTo>
                  <a:lnTo>
                    <a:pt x="718" y="1330"/>
                  </a:lnTo>
                  <a:cubicBezTo>
                    <a:pt x="722" y="1330"/>
                    <a:pt x="714" y="1353"/>
                    <a:pt x="699" y="1398"/>
                  </a:cubicBezTo>
                  <a:cubicBezTo>
                    <a:pt x="666" y="1449"/>
                    <a:pt x="688" y="1471"/>
                    <a:pt x="719" y="1471"/>
                  </a:cubicBezTo>
                  <a:cubicBezTo>
                    <a:pt x="732" y="1471"/>
                    <a:pt x="747" y="1467"/>
                    <a:pt x="760" y="1460"/>
                  </a:cubicBezTo>
                  <a:lnTo>
                    <a:pt x="760" y="1460"/>
                  </a:lnTo>
                  <a:cubicBezTo>
                    <a:pt x="760" y="1490"/>
                    <a:pt x="760" y="1490"/>
                    <a:pt x="760" y="1520"/>
                  </a:cubicBezTo>
                  <a:lnTo>
                    <a:pt x="790" y="1520"/>
                  </a:lnTo>
                  <a:cubicBezTo>
                    <a:pt x="802" y="1486"/>
                    <a:pt x="813" y="1473"/>
                    <a:pt x="821" y="1473"/>
                  </a:cubicBezTo>
                  <a:cubicBezTo>
                    <a:pt x="835" y="1473"/>
                    <a:pt x="840" y="1512"/>
                    <a:pt x="821" y="1550"/>
                  </a:cubicBezTo>
                  <a:cubicBezTo>
                    <a:pt x="790" y="1581"/>
                    <a:pt x="790" y="1581"/>
                    <a:pt x="821" y="1581"/>
                  </a:cubicBezTo>
                  <a:cubicBezTo>
                    <a:pt x="840" y="1562"/>
                    <a:pt x="853" y="1555"/>
                    <a:pt x="861" y="1555"/>
                  </a:cubicBezTo>
                  <a:cubicBezTo>
                    <a:pt x="879" y="1555"/>
                    <a:pt x="872" y="1590"/>
                    <a:pt x="851" y="1611"/>
                  </a:cubicBezTo>
                  <a:lnTo>
                    <a:pt x="882" y="1611"/>
                  </a:lnTo>
                  <a:cubicBezTo>
                    <a:pt x="882" y="1596"/>
                    <a:pt x="889" y="1588"/>
                    <a:pt x="897" y="1588"/>
                  </a:cubicBezTo>
                  <a:cubicBezTo>
                    <a:pt x="904" y="1588"/>
                    <a:pt x="912" y="1596"/>
                    <a:pt x="912" y="1611"/>
                  </a:cubicBezTo>
                  <a:cubicBezTo>
                    <a:pt x="912" y="1611"/>
                    <a:pt x="942" y="1611"/>
                    <a:pt x="942" y="1581"/>
                  </a:cubicBezTo>
                  <a:cubicBezTo>
                    <a:pt x="973" y="1520"/>
                    <a:pt x="1003" y="1490"/>
                    <a:pt x="1003" y="1490"/>
                  </a:cubicBezTo>
                  <a:lnTo>
                    <a:pt x="1003" y="1490"/>
                  </a:lnTo>
                  <a:lnTo>
                    <a:pt x="973" y="1550"/>
                  </a:lnTo>
                  <a:cubicBezTo>
                    <a:pt x="942" y="1581"/>
                    <a:pt x="973" y="1581"/>
                    <a:pt x="1003" y="1611"/>
                  </a:cubicBezTo>
                  <a:cubicBezTo>
                    <a:pt x="1003" y="1611"/>
                    <a:pt x="1034" y="1611"/>
                    <a:pt x="1003" y="1672"/>
                  </a:cubicBezTo>
                  <a:lnTo>
                    <a:pt x="1034" y="1642"/>
                  </a:lnTo>
                  <a:cubicBezTo>
                    <a:pt x="1046" y="1616"/>
                    <a:pt x="1054" y="1606"/>
                    <a:pt x="1058" y="1606"/>
                  </a:cubicBezTo>
                  <a:cubicBezTo>
                    <a:pt x="1064" y="1606"/>
                    <a:pt x="1064" y="1624"/>
                    <a:pt x="1064" y="1642"/>
                  </a:cubicBezTo>
                  <a:cubicBezTo>
                    <a:pt x="1042" y="1663"/>
                    <a:pt x="1051" y="1685"/>
                    <a:pt x="1069" y="1685"/>
                  </a:cubicBezTo>
                  <a:cubicBezTo>
                    <a:pt x="1077" y="1685"/>
                    <a:pt x="1085" y="1681"/>
                    <a:pt x="1094" y="1672"/>
                  </a:cubicBezTo>
                  <a:lnTo>
                    <a:pt x="1094" y="1672"/>
                  </a:lnTo>
                  <a:cubicBezTo>
                    <a:pt x="1078" y="1705"/>
                    <a:pt x="1070" y="1729"/>
                    <a:pt x="1077" y="1729"/>
                  </a:cubicBezTo>
                  <a:cubicBezTo>
                    <a:pt x="1082" y="1729"/>
                    <a:pt x="1097" y="1713"/>
                    <a:pt x="1125" y="1672"/>
                  </a:cubicBezTo>
                  <a:lnTo>
                    <a:pt x="1125" y="1672"/>
                  </a:lnTo>
                  <a:cubicBezTo>
                    <a:pt x="1094" y="1733"/>
                    <a:pt x="1125" y="1733"/>
                    <a:pt x="1125" y="1733"/>
                  </a:cubicBezTo>
                  <a:cubicBezTo>
                    <a:pt x="1140" y="1718"/>
                    <a:pt x="1148" y="1710"/>
                    <a:pt x="1151" y="1710"/>
                  </a:cubicBezTo>
                  <a:cubicBezTo>
                    <a:pt x="1155" y="1710"/>
                    <a:pt x="1155" y="1718"/>
                    <a:pt x="1155" y="1733"/>
                  </a:cubicBezTo>
                  <a:lnTo>
                    <a:pt x="1155" y="1763"/>
                  </a:lnTo>
                  <a:cubicBezTo>
                    <a:pt x="1170" y="1733"/>
                    <a:pt x="1178" y="1725"/>
                    <a:pt x="1182" y="1725"/>
                  </a:cubicBezTo>
                  <a:cubicBezTo>
                    <a:pt x="1186" y="1725"/>
                    <a:pt x="1186" y="1733"/>
                    <a:pt x="1186" y="1733"/>
                  </a:cubicBezTo>
                  <a:cubicBezTo>
                    <a:pt x="1186" y="1733"/>
                    <a:pt x="1186" y="1733"/>
                    <a:pt x="1216" y="1702"/>
                  </a:cubicBezTo>
                  <a:cubicBezTo>
                    <a:pt x="1246" y="1672"/>
                    <a:pt x="1246" y="1672"/>
                    <a:pt x="1246" y="1672"/>
                  </a:cubicBezTo>
                  <a:lnTo>
                    <a:pt x="1246" y="1672"/>
                  </a:lnTo>
                  <a:cubicBezTo>
                    <a:pt x="1246" y="1672"/>
                    <a:pt x="1246" y="1702"/>
                    <a:pt x="1216" y="1733"/>
                  </a:cubicBezTo>
                  <a:cubicBezTo>
                    <a:pt x="1201" y="1748"/>
                    <a:pt x="1193" y="1763"/>
                    <a:pt x="1197" y="1763"/>
                  </a:cubicBezTo>
                  <a:cubicBezTo>
                    <a:pt x="1201" y="1763"/>
                    <a:pt x="1216" y="1748"/>
                    <a:pt x="1246" y="1702"/>
                  </a:cubicBezTo>
                  <a:cubicBezTo>
                    <a:pt x="1274" y="1675"/>
                    <a:pt x="1289" y="1660"/>
                    <a:pt x="1291" y="1660"/>
                  </a:cubicBezTo>
                  <a:lnTo>
                    <a:pt x="1291" y="1660"/>
                  </a:lnTo>
                  <a:cubicBezTo>
                    <a:pt x="1295" y="1660"/>
                    <a:pt x="1280" y="1683"/>
                    <a:pt x="1246" y="1733"/>
                  </a:cubicBezTo>
                  <a:lnTo>
                    <a:pt x="1277" y="1733"/>
                  </a:lnTo>
                  <a:cubicBezTo>
                    <a:pt x="1277" y="1794"/>
                    <a:pt x="1277" y="1794"/>
                    <a:pt x="1277" y="1794"/>
                  </a:cubicBezTo>
                  <a:cubicBezTo>
                    <a:pt x="1277" y="1806"/>
                    <a:pt x="1277" y="1813"/>
                    <a:pt x="1279" y="1813"/>
                  </a:cubicBezTo>
                  <a:cubicBezTo>
                    <a:pt x="1282" y="1813"/>
                    <a:pt x="1289" y="1799"/>
                    <a:pt x="1307" y="1763"/>
                  </a:cubicBezTo>
                  <a:cubicBezTo>
                    <a:pt x="1322" y="1748"/>
                    <a:pt x="1330" y="1740"/>
                    <a:pt x="1334" y="1740"/>
                  </a:cubicBezTo>
                  <a:cubicBezTo>
                    <a:pt x="1337" y="1740"/>
                    <a:pt x="1337" y="1748"/>
                    <a:pt x="1337" y="1763"/>
                  </a:cubicBezTo>
                  <a:cubicBezTo>
                    <a:pt x="1299" y="1821"/>
                    <a:pt x="1285" y="1842"/>
                    <a:pt x="1287" y="1842"/>
                  </a:cubicBezTo>
                  <a:cubicBezTo>
                    <a:pt x="1289" y="1842"/>
                    <a:pt x="1296" y="1835"/>
                    <a:pt x="1307" y="1824"/>
                  </a:cubicBezTo>
                  <a:cubicBezTo>
                    <a:pt x="1335" y="1796"/>
                    <a:pt x="1337" y="1794"/>
                    <a:pt x="1337" y="1794"/>
                  </a:cubicBezTo>
                  <a:lnTo>
                    <a:pt x="1337" y="1794"/>
                  </a:lnTo>
                  <a:cubicBezTo>
                    <a:pt x="1307" y="1824"/>
                    <a:pt x="1368" y="1854"/>
                    <a:pt x="1429" y="1885"/>
                  </a:cubicBezTo>
                  <a:cubicBezTo>
                    <a:pt x="1429" y="1885"/>
                    <a:pt x="1459" y="1854"/>
                    <a:pt x="1459" y="1824"/>
                  </a:cubicBezTo>
                  <a:cubicBezTo>
                    <a:pt x="1487" y="1783"/>
                    <a:pt x="1495" y="1766"/>
                    <a:pt x="1497" y="1766"/>
                  </a:cubicBezTo>
                  <a:lnTo>
                    <a:pt x="1497" y="1766"/>
                  </a:lnTo>
                  <a:cubicBezTo>
                    <a:pt x="1498" y="1766"/>
                    <a:pt x="1495" y="1776"/>
                    <a:pt x="1492" y="1791"/>
                  </a:cubicBezTo>
                  <a:lnTo>
                    <a:pt x="1492" y="1791"/>
                  </a:lnTo>
                  <a:cubicBezTo>
                    <a:pt x="1496" y="1787"/>
                    <a:pt x="1503" y="1780"/>
                    <a:pt x="1520" y="1763"/>
                  </a:cubicBezTo>
                  <a:lnTo>
                    <a:pt x="1520" y="1763"/>
                  </a:lnTo>
                  <a:cubicBezTo>
                    <a:pt x="1505" y="1794"/>
                    <a:pt x="1497" y="1801"/>
                    <a:pt x="1493" y="1801"/>
                  </a:cubicBezTo>
                  <a:cubicBezTo>
                    <a:pt x="1492" y="1801"/>
                    <a:pt x="1492" y="1801"/>
                    <a:pt x="1491" y="1800"/>
                  </a:cubicBezTo>
                  <a:lnTo>
                    <a:pt x="1491" y="1800"/>
                  </a:lnTo>
                  <a:cubicBezTo>
                    <a:pt x="1490" y="1807"/>
                    <a:pt x="1489" y="1815"/>
                    <a:pt x="1489" y="1824"/>
                  </a:cubicBezTo>
                  <a:cubicBezTo>
                    <a:pt x="1502" y="1811"/>
                    <a:pt x="1509" y="1804"/>
                    <a:pt x="1514" y="1804"/>
                  </a:cubicBezTo>
                  <a:cubicBezTo>
                    <a:pt x="1520" y="1804"/>
                    <a:pt x="1520" y="1819"/>
                    <a:pt x="1520" y="1854"/>
                  </a:cubicBezTo>
                  <a:cubicBezTo>
                    <a:pt x="1498" y="1876"/>
                    <a:pt x="1492" y="1897"/>
                    <a:pt x="1490" y="1897"/>
                  </a:cubicBezTo>
                  <a:cubicBezTo>
                    <a:pt x="1489" y="1897"/>
                    <a:pt x="1489" y="1894"/>
                    <a:pt x="1489" y="1885"/>
                  </a:cubicBezTo>
                  <a:cubicBezTo>
                    <a:pt x="1489" y="1885"/>
                    <a:pt x="1489" y="1885"/>
                    <a:pt x="1489" y="1946"/>
                  </a:cubicBezTo>
                  <a:cubicBezTo>
                    <a:pt x="1498" y="1937"/>
                    <a:pt x="1509" y="1926"/>
                    <a:pt x="1520" y="1915"/>
                  </a:cubicBezTo>
                  <a:cubicBezTo>
                    <a:pt x="1550" y="1885"/>
                    <a:pt x="1565" y="1870"/>
                    <a:pt x="1569" y="1870"/>
                  </a:cubicBezTo>
                  <a:cubicBezTo>
                    <a:pt x="1573" y="1870"/>
                    <a:pt x="1565" y="1885"/>
                    <a:pt x="1550" y="1915"/>
                  </a:cubicBezTo>
                  <a:cubicBezTo>
                    <a:pt x="1523" y="1942"/>
                    <a:pt x="1520" y="1957"/>
                    <a:pt x="1528" y="1957"/>
                  </a:cubicBezTo>
                  <a:cubicBezTo>
                    <a:pt x="1538" y="1957"/>
                    <a:pt x="1564" y="1935"/>
                    <a:pt x="1581" y="1885"/>
                  </a:cubicBezTo>
                  <a:cubicBezTo>
                    <a:pt x="1593" y="1872"/>
                    <a:pt x="1603" y="1862"/>
                    <a:pt x="1611" y="1854"/>
                  </a:cubicBezTo>
                  <a:lnTo>
                    <a:pt x="1611" y="1854"/>
                  </a:lnTo>
                  <a:cubicBezTo>
                    <a:pt x="1581" y="1885"/>
                    <a:pt x="1611" y="1915"/>
                    <a:pt x="1611" y="1915"/>
                  </a:cubicBezTo>
                  <a:cubicBezTo>
                    <a:pt x="1633" y="1894"/>
                    <a:pt x="1647" y="1883"/>
                    <a:pt x="1654" y="1883"/>
                  </a:cubicBezTo>
                  <a:cubicBezTo>
                    <a:pt x="1668" y="1883"/>
                    <a:pt x="1661" y="1917"/>
                    <a:pt x="1641" y="1976"/>
                  </a:cubicBezTo>
                  <a:lnTo>
                    <a:pt x="1672" y="1946"/>
                  </a:lnTo>
                  <a:cubicBezTo>
                    <a:pt x="1691" y="1908"/>
                    <a:pt x="1709" y="1882"/>
                    <a:pt x="1714" y="1882"/>
                  </a:cubicBezTo>
                  <a:lnTo>
                    <a:pt x="1714" y="1882"/>
                  </a:lnTo>
                  <a:cubicBezTo>
                    <a:pt x="1717" y="1882"/>
                    <a:pt x="1714" y="1892"/>
                    <a:pt x="1702" y="1915"/>
                  </a:cubicBezTo>
                  <a:cubicBezTo>
                    <a:pt x="1697" y="1921"/>
                    <a:pt x="1693" y="1925"/>
                    <a:pt x="1691" y="1929"/>
                  </a:cubicBezTo>
                  <a:lnTo>
                    <a:pt x="1691" y="1929"/>
                  </a:lnTo>
                  <a:cubicBezTo>
                    <a:pt x="1699" y="1923"/>
                    <a:pt x="1705" y="1920"/>
                    <a:pt x="1710" y="1920"/>
                  </a:cubicBezTo>
                  <a:cubicBezTo>
                    <a:pt x="1727" y="1920"/>
                    <a:pt x="1715" y="1963"/>
                    <a:pt x="1672" y="2006"/>
                  </a:cubicBezTo>
                  <a:cubicBezTo>
                    <a:pt x="1702" y="1976"/>
                    <a:pt x="1733" y="1946"/>
                    <a:pt x="1733" y="1946"/>
                  </a:cubicBezTo>
                  <a:cubicBezTo>
                    <a:pt x="1733" y="1946"/>
                    <a:pt x="1733" y="1946"/>
                    <a:pt x="1733" y="1976"/>
                  </a:cubicBezTo>
                  <a:cubicBezTo>
                    <a:pt x="1710" y="2020"/>
                    <a:pt x="1704" y="2049"/>
                    <a:pt x="1703" y="2049"/>
                  </a:cubicBezTo>
                  <a:cubicBezTo>
                    <a:pt x="1702" y="2049"/>
                    <a:pt x="1702" y="2045"/>
                    <a:pt x="1702" y="2037"/>
                  </a:cubicBezTo>
                  <a:cubicBezTo>
                    <a:pt x="1702" y="2037"/>
                    <a:pt x="1702" y="2037"/>
                    <a:pt x="1702" y="2067"/>
                  </a:cubicBezTo>
                  <a:cubicBezTo>
                    <a:pt x="1702" y="2067"/>
                    <a:pt x="1702" y="2097"/>
                    <a:pt x="1733" y="2097"/>
                  </a:cubicBezTo>
                  <a:cubicBezTo>
                    <a:pt x="1733" y="2097"/>
                    <a:pt x="1763" y="2097"/>
                    <a:pt x="1763" y="2067"/>
                  </a:cubicBezTo>
                  <a:cubicBezTo>
                    <a:pt x="1793" y="2097"/>
                    <a:pt x="1793" y="2097"/>
                    <a:pt x="1763" y="2128"/>
                  </a:cubicBezTo>
                  <a:cubicBezTo>
                    <a:pt x="1793" y="2097"/>
                    <a:pt x="1793" y="2097"/>
                    <a:pt x="1793" y="2097"/>
                  </a:cubicBezTo>
                  <a:lnTo>
                    <a:pt x="1824" y="2097"/>
                  </a:lnTo>
                  <a:cubicBezTo>
                    <a:pt x="1854" y="2067"/>
                    <a:pt x="1854" y="2067"/>
                    <a:pt x="1854" y="2067"/>
                  </a:cubicBezTo>
                  <a:cubicBezTo>
                    <a:pt x="1854" y="2067"/>
                    <a:pt x="1854" y="2128"/>
                    <a:pt x="1854" y="2128"/>
                  </a:cubicBezTo>
                  <a:cubicBezTo>
                    <a:pt x="1854" y="2128"/>
                    <a:pt x="1854" y="2128"/>
                    <a:pt x="1885" y="2097"/>
                  </a:cubicBezTo>
                  <a:cubicBezTo>
                    <a:pt x="1885" y="2097"/>
                    <a:pt x="1885" y="2158"/>
                    <a:pt x="1885" y="2158"/>
                  </a:cubicBezTo>
                  <a:cubicBezTo>
                    <a:pt x="1897" y="2171"/>
                    <a:pt x="1905" y="2178"/>
                    <a:pt x="1911" y="2178"/>
                  </a:cubicBezTo>
                  <a:cubicBezTo>
                    <a:pt x="1920" y="2178"/>
                    <a:pt x="1928" y="2163"/>
                    <a:pt x="1945" y="2128"/>
                  </a:cubicBezTo>
                  <a:lnTo>
                    <a:pt x="1945" y="2128"/>
                  </a:lnTo>
                  <a:cubicBezTo>
                    <a:pt x="1926" y="2186"/>
                    <a:pt x="1919" y="2207"/>
                    <a:pt x="1924" y="2207"/>
                  </a:cubicBezTo>
                  <a:cubicBezTo>
                    <a:pt x="1927" y="2207"/>
                    <a:pt x="1934" y="2200"/>
                    <a:pt x="1945" y="2189"/>
                  </a:cubicBezTo>
                  <a:cubicBezTo>
                    <a:pt x="1976" y="2158"/>
                    <a:pt x="1976" y="2158"/>
                    <a:pt x="1976" y="2158"/>
                  </a:cubicBezTo>
                  <a:cubicBezTo>
                    <a:pt x="1976" y="2189"/>
                    <a:pt x="1976" y="2189"/>
                    <a:pt x="1976" y="2219"/>
                  </a:cubicBezTo>
                  <a:cubicBezTo>
                    <a:pt x="1995" y="2200"/>
                    <a:pt x="2008" y="2193"/>
                    <a:pt x="2017" y="2193"/>
                  </a:cubicBezTo>
                  <a:cubicBezTo>
                    <a:pt x="2037" y="2193"/>
                    <a:pt x="2037" y="2228"/>
                    <a:pt x="2037" y="2249"/>
                  </a:cubicBezTo>
                  <a:cubicBezTo>
                    <a:pt x="2037" y="2249"/>
                    <a:pt x="2037" y="2249"/>
                    <a:pt x="2067" y="2219"/>
                  </a:cubicBezTo>
                  <a:lnTo>
                    <a:pt x="2067" y="2219"/>
                  </a:lnTo>
                  <a:cubicBezTo>
                    <a:pt x="2067" y="2219"/>
                    <a:pt x="2067" y="2219"/>
                    <a:pt x="2067" y="2219"/>
                  </a:cubicBezTo>
                  <a:cubicBezTo>
                    <a:pt x="2082" y="2189"/>
                    <a:pt x="2097" y="2173"/>
                    <a:pt x="2101" y="2173"/>
                  </a:cubicBezTo>
                  <a:cubicBezTo>
                    <a:pt x="2105" y="2173"/>
                    <a:pt x="2097" y="2189"/>
                    <a:pt x="2067" y="2219"/>
                  </a:cubicBezTo>
                  <a:cubicBezTo>
                    <a:pt x="2075" y="2211"/>
                    <a:pt x="2083" y="2207"/>
                    <a:pt x="2090" y="2207"/>
                  </a:cubicBezTo>
                  <a:cubicBezTo>
                    <a:pt x="2107" y="2207"/>
                    <a:pt x="2111" y="2235"/>
                    <a:pt x="2067" y="2280"/>
                  </a:cubicBezTo>
                  <a:cubicBezTo>
                    <a:pt x="2067" y="2310"/>
                    <a:pt x="2037" y="2371"/>
                    <a:pt x="2037" y="2371"/>
                  </a:cubicBezTo>
                  <a:cubicBezTo>
                    <a:pt x="2067" y="2341"/>
                    <a:pt x="2067" y="2341"/>
                    <a:pt x="2067" y="2341"/>
                  </a:cubicBezTo>
                  <a:cubicBezTo>
                    <a:pt x="2082" y="2310"/>
                    <a:pt x="2090" y="2303"/>
                    <a:pt x="2097" y="2303"/>
                  </a:cubicBezTo>
                  <a:cubicBezTo>
                    <a:pt x="2105" y="2303"/>
                    <a:pt x="2113" y="2310"/>
                    <a:pt x="2128" y="2310"/>
                  </a:cubicBezTo>
                  <a:cubicBezTo>
                    <a:pt x="2138" y="2320"/>
                    <a:pt x="2151" y="2324"/>
                    <a:pt x="2165" y="2324"/>
                  </a:cubicBezTo>
                  <a:cubicBezTo>
                    <a:pt x="2192" y="2324"/>
                    <a:pt x="2219" y="2310"/>
                    <a:pt x="2219" y="2310"/>
                  </a:cubicBezTo>
                  <a:cubicBezTo>
                    <a:pt x="2249" y="2341"/>
                    <a:pt x="2280" y="2341"/>
                    <a:pt x="2249" y="2401"/>
                  </a:cubicBezTo>
                  <a:cubicBezTo>
                    <a:pt x="2280" y="2401"/>
                    <a:pt x="2280" y="2401"/>
                    <a:pt x="2310" y="2371"/>
                  </a:cubicBezTo>
                  <a:cubicBezTo>
                    <a:pt x="2323" y="2358"/>
                    <a:pt x="2335" y="2351"/>
                    <a:pt x="2344" y="2351"/>
                  </a:cubicBezTo>
                  <a:cubicBezTo>
                    <a:pt x="2355" y="2351"/>
                    <a:pt x="2358" y="2366"/>
                    <a:pt x="2341" y="2401"/>
                  </a:cubicBezTo>
                  <a:lnTo>
                    <a:pt x="2371" y="2401"/>
                  </a:lnTo>
                  <a:cubicBezTo>
                    <a:pt x="2401" y="2371"/>
                    <a:pt x="2401" y="2371"/>
                    <a:pt x="2401" y="2371"/>
                  </a:cubicBezTo>
                  <a:lnTo>
                    <a:pt x="2401" y="2371"/>
                  </a:lnTo>
                  <a:cubicBezTo>
                    <a:pt x="2401" y="2392"/>
                    <a:pt x="2387" y="2427"/>
                    <a:pt x="2388" y="2427"/>
                  </a:cubicBezTo>
                  <a:cubicBezTo>
                    <a:pt x="2388" y="2427"/>
                    <a:pt x="2392" y="2420"/>
                    <a:pt x="2401" y="2401"/>
                  </a:cubicBezTo>
                  <a:cubicBezTo>
                    <a:pt x="2432" y="2371"/>
                    <a:pt x="2432" y="2371"/>
                    <a:pt x="2432" y="2371"/>
                  </a:cubicBezTo>
                  <a:cubicBezTo>
                    <a:pt x="2462" y="2401"/>
                    <a:pt x="2523" y="2462"/>
                    <a:pt x="2614" y="2462"/>
                  </a:cubicBezTo>
                  <a:cubicBezTo>
                    <a:pt x="2645" y="2472"/>
                    <a:pt x="2675" y="2476"/>
                    <a:pt x="2702" y="2476"/>
                  </a:cubicBezTo>
                  <a:cubicBezTo>
                    <a:pt x="2756" y="2476"/>
                    <a:pt x="2796" y="2462"/>
                    <a:pt x="2796" y="2462"/>
                  </a:cubicBezTo>
                  <a:lnTo>
                    <a:pt x="2857" y="2462"/>
                  </a:lnTo>
                  <a:cubicBezTo>
                    <a:pt x="2857" y="2498"/>
                    <a:pt x="2867" y="2510"/>
                    <a:pt x="2878" y="2510"/>
                  </a:cubicBezTo>
                  <a:cubicBezTo>
                    <a:pt x="2896" y="2510"/>
                    <a:pt x="2918" y="2481"/>
                    <a:pt x="2918" y="2462"/>
                  </a:cubicBezTo>
                  <a:cubicBezTo>
                    <a:pt x="2948" y="2401"/>
                    <a:pt x="2948" y="2401"/>
                    <a:pt x="2948" y="2401"/>
                  </a:cubicBezTo>
                  <a:cubicBezTo>
                    <a:pt x="2965" y="2452"/>
                    <a:pt x="2982" y="2474"/>
                    <a:pt x="2994" y="2474"/>
                  </a:cubicBezTo>
                  <a:cubicBezTo>
                    <a:pt x="3003" y="2474"/>
                    <a:pt x="3009" y="2459"/>
                    <a:pt x="3009" y="2432"/>
                  </a:cubicBezTo>
                  <a:cubicBezTo>
                    <a:pt x="3009" y="2386"/>
                    <a:pt x="3009" y="2363"/>
                    <a:pt x="3013" y="2363"/>
                  </a:cubicBezTo>
                  <a:cubicBezTo>
                    <a:pt x="3017" y="2363"/>
                    <a:pt x="3024" y="2386"/>
                    <a:pt x="3040" y="2432"/>
                  </a:cubicBezTo>
                  <a:cubicBezTo>
                    <a:pt x="3040" y="2474"/>
                    <a:pt x="3046" y="2497"/>
                    <a:pt x="3053" y="2497"/>
                  </a:cubicBezTo>
                  <a:cubicBezTo>
                    <a:pt x="3061" y="2497"/>
                    <a:pt x="3070" y="2467"/>
                    <a:pt x="3070" y="2401"/>
                  </a:cubicBezTo>
                  <a:cubicBezTo>
                    <a:pt x="3070" y="2389"/>
                    <a:pt x="3070" y="2379"/>
                    <a:pt x="3070" y="2371"/>
                  </a:cubicBezTo>
                  <a:cubicBezTo>
                    <a:pt x="3089" y="2429"/>
                    <a:pt x="3109" y="2450"/>
                    <a:pt x="3112" y="2450"/>
                  </a:cubicBezTo>
                  <a:cubicBezTo>
                    <a:pt x="3115" y="2450"/>
                    <a:pt x="3112" y="2443"/>
                    <a:pt x="3100" y="2432"/>
                  </a:cubicBezTo>
                  <a:cubicBezTo>
                    <a:pt x="3100" y="2382"/>
                    <a:pt x="3100" y="2359"/>
                    <a:pt x="3106" y="2359"/>
                  </a:cubicBezTo>
                  <a:cubicBezTo>
                    <a:pt x="3110" y="2359"/>
                    <a:pt x="3117" y="2374"/>
                    <a:pt x="3131" y="2401"/>
                  </a:cubicBezTo>
                  <a:cubicBezTo>
                    <a:pt x="3161" y="2447"/>
                    <a:pt x="3176" y="2470"/>
                    <a:pt x="3180" y="2470"/>
                  </a:cubicBezTo>
                  <a:cubicBezTo>
                    <a:pt x="3184" y="2470"/>
                    <a:pt x="3176" y="2447"/>
                    <a:pt x="3161" y="2401"/>
                  </a:cubicBezTo>
                  <a:cubicBezTo>
                    <a:pt x="3161" y="2356"/>
                    <a:pt x="3169" y="2333"/>
                    <a:pt x="3180" y="2333"/>
                  </a:cubicBezTo>
                  <a:cubicBezTo>
                    <a:pt x="3192" y="2333"/>
                    <a:pt x="3207" y="2356"/>
                    <a:pt x="3222" y="2401"/>
                  </a:cubicBezTo>
                  <a:cubicBezTo>
                    <a:pt x="3222" y="2395"/>
                    <a:pt x="3224" y="2392"/>
                    <a:pt x="3226" y="2392"/>
                  </a:cubicBezTo>
                  <a:cubicBezTo>
                    <a:pt x="3230" y="2392"/>
                    <a:pt x="3237" y="2399"/>
                    <a:pt x="3243" y="2399"/>
                  </a:cubicBezTo>
                  <a:cubicBezTo>
                    <a:pt x="3248" y="2399"/>
                    <a:pt x="3252" y="2393"/>
                    <a:pt x="3252" y="2371"/>
                  </a:cubicBezTo>
                  <a:lnTo>
                    <a:pt x="3283" y="2432"/>
                  </a:lnTo>
                  <a:cubicBezTo>
                    <a:pt x="3283" y="2401"/>
                    <a:pt x="3283" y="2401"/>
                    <a:pt x="3283" y="2401"/>
                  </a:cubicBezTo>
                  <a:lnTo>
                    <a:pt x="3283" y="2371"/>
                  </a:lnTo>
                  <a:cubicBezTo>
                    <a:pt x="3283" y="2371"/>
                    <a:pt x="3344" y="2371"/>
                    <a:pt x="3435" y="2341"/>
                  </a:cubicBezTo>
                  <a:cubicBezTo>
                    <a:pt x="3526" y="2280"/>
                    <a:pt x="3526" y="2280"/>
                    <a:pt x="3496" y="2249"/>
                  </a:cubicBezTo>
                  <a:cubicBezTo>
                    <a:pt x="3477" y="2212"/>
                    <a:pt x="3470" y="2186"/>
                    <a:pt x="3481" y="2186"/>
                  </a:cubicBezTo>
                  <a:cubicBezTo>
                    <a:pt x="3488" y="2186"/>
                    <a:pt x="3503" y="2196"/>
                    <a:pt x="3526" y="2219"/>
                  </a:cubicBezTo>
                  <a:cubicBezTo>
                    <a:pt x="3526" y="2219"/>
                    <a:pt x="3539" y="2233"/>
                    <a:pt x="3558" y="2233"/>
                  </a:cubicBezTo>
                  <a:cubicBezTo>
                    <a:pt x="3567" y="2233"/>
                    <a:pt x="3577" y="2229"/>
                    <a:pt x="3587" y="2219"/>
                  </a:cubicBezTo>
                  <a:cubicBezTo>
                    <a:pt x="3602" y="2219"/>
                    <a:pt x="3610" y="2211"/>
                    <a:pt x="3617" y="2211"/>
                  </a:cubicBezTo>
                  <a:cubicBezTo>
                    <a:pt x="3625" y="2211"/>
                    <a:pt x="3632" y="2219"/>
                    <a:pt x="3648" y="2249"/>
                  </a:cubicBezTo>
                  <a:lnTo>
                    <a:pt x="3648" y="2219"/>
                  </a:lnTo>
                  <a:cubicBezTo>
                    <a:pt x="3617" y="2158"/>
                    <a:pt x="3648" y="2097"/>
                    <a:pt x="3708" y="2097"/>
                  </a:cubicBezTo>
                  <a:cubicBezTo>
                    <a:pt x="3739" y="2097"/>
                    <a:pt x="3739" y="2097"/>
                    <a:pt x="3708" y="2037"/>
                  </a:cubicBezTo>
                  <a:cubicBezTo>
                    <a:pt x="3708" y="2006"/>
                    <a:pt x="3708" y="2006"/>
                    <a:pt x="3739" y="2006"/>
                  </a:cubicBezTo>
                  <a:cubicBezTo>
                    <a:pt x="3748" y="2015"/>
                    <a:pt x="3759" y="2019"/>
                    <a:pt x="3769" y="2019"/>
                  </a:cubicBezTo>
                  <a:cubicBezTo>
                    <a:pt x="3794" y="2019"/>
                    <a:pt x="3812" y="1997"/>
                    <a:pt x="3769" y="1976"/>
                  </a:cubicBezTo>
                  <a:lnTo>
                    <a:pt x="3830" y="1976"/>
                  </a:lnTo>
                  <a:cubicBezTo>
                    <a:pt x="3822" y="1968"/>
                    <a:pt x="3811" y="1957"/>
                    <a:pt x="3800" y="1946"/>
                  </a:cubicBezTo>
                  <a:cubicBezTo>
                    <a:pt x="3769" y="1915"/>
                    <a:pt x="3754" y="1900"/>
                    <a:pt x="3758" y="1900"/>
                  </a:cubicBezTo>
                  <a:cubicBezTo>
                    <a:pt x="3762" y="1900"/>
                    <a:pt x="3784" y="1915"/>
                    <a:pt x="3830" y="1946"/>
                  </a:cubicBezTo>
                  <a:cubicBezTo>
                    <a:pt x="3868" y="1971"/>
                    <a:pt x="3891" y="1981"/>
                    <a:pt x="3901" y="1981"/>
                  </a:cubicBezTo>
                  <a:cubicBezTo>
                    <a:pt x="3916" y="1981"/>
                    <a:pt x="3908" y="1963"/>
                    <a:pt x="3891" y="1946"/>
                  </a:cubicBezTo>
                  <a:cubicBezTo>
                    <a:pt x="3880" y="1934"/>
                    <a:pt x="3868" y="1923"/>
                    <a:pt x="3860" y="1915"/>
                  </a:cubicBezTo>
                  <a:cubicBezTo>
                    <a:pt x="3860" y="1885"/>
                    <a:pt x="3891" y="1885"/>
                    <a:pt x="3800" y="1824"/>
                  </a:cubicBezTo>
                  <a:cubicBezTo>
                    <a:pt x="3769" y="1824"/>
                    <a:pt x="3769" y="1794"/>
                    <a:pt x="3769" y="1794"/>
                  </a:cubicBezTo>
                  <a:lnTo>
                    <a:pt x="3769" y="1794"/>
                  </a:lnTo>
                  <a:cubicBezTo>
                    <a:pt x="3824" y="1821"/>
                    <a:pt x="3829" y="1824"/>
                    <a:pt x="3853" y="1847"/>
                  </a:cubicBezTo>
                  <a:lnTo>
                    <a:pt x="3853" y="1847"/>
                  </a:lnTo>
                  <a:cubicBezTo>
                    <a:pt x="3856" y="1842"/>
                    <a:pt x="3860" y="1835"/>
                    <a:pt x="3860" y="1824"/>
                  </a:cubicBezTo>
                  <a:cubicBezTo>
                    <a:pt x="3860" y="1824"/>
                    <a:pt x="3921" y="1824"/>
                    <a:pt x="3952" y="1854"/>
                  </a:cubicBezTo>
                  <a:cubicBezTo>
                    <a:pt x="3982" y="1854"/>
                    <a:pt x="3982" y="1854"/>
                    <a:pt x="3921" y="1824"/>
                  </a:cubicBezTo>
                  <a:cubicBezTo>
                    <a:pt x="3830" y="1794"/>
                    <a:pt x="3860" y="1763"/>
                    <a:pt x="3860" y="1763"/>
                  </a:cubicBezTo>
                  <a:lnTo>
                    <a:pt x="3891" y="1763"/>
                  </a:lnTo>
                  <a:cubicBezTo>
                    <a:pt x="3952" y="1794"/>
                    <a:pt x="3952" y="1794"/>
                    <a:pt x="3952" y="1794"/>
                  </a:cubicBezTo>
                  <a:cubicBezTo>
                    <a:pt x="3952" y="1763"/>
                    <a:pt x="3860" y="1702"/>
                    <a:pt x="3769" y="1642"/>
                  </a:cubicBezTo>
                  <a:lnTo>
                    <a:pt x="3769" y="1642"/>
                  </a:lnTo>
                  <a:cubicBezTo>
                    <a:pt x="3789" y="1652"/>
                    <a:pt x="3803" y="1655"/>
                    <a:pt x="3812" y="1655"/>
                  </a:cubicBezTo>
                  <a:cubicBezTo>
                    <a:pt x="3830" y="1655"/>
                    <a:pt x="3830" y="1642"/>
                    <a:pt x="3830" y="1642"/>
                  </a:cubicBezTo>
                  <a:cubicBezTo>
                    <a:pt x="3860" y="1672"/>
                    <a:pt x="3860" y="1672"/>
                    <a:pt x="3860" y="1672"/>
                  </a:cubicBezTo>
                  <a:lnTo>
                    <a:pt x="3891" y="1702"/>
                  </a:lnTo>
                  <a:cubicBezTo>
                    <a:pt x="3929" y="1715"/>
                    <a:pt x="3951" y="1722"/>
                    <a:pt x="3959" y="1722"/>
                  </a:cubicBezTo>
                  <a:cubicBezTo>
                    <a:pt x="3971" y="1722"/>
                    <a:pt x="3957" y="1708"/>
                    <a:pt x="3921" y="1672"/>
                  </a:cubicBezTo>
                  <a:lnTo>
                    <a:pt x="3921" y="1672"/>
                  </a:lnTo>
                  <a:cubicBezTo>
                    <a:pt x="3936" y="1687"/>
                    <a:pt x="3959" y="1695"/>
                    <a:pt x="3971" y="1695"/>
                  </a:cubicBezTo>
                  <a:cubicBezTo>
                    <a:pt x="3982" y="1695"/>
                    <a:pt x="3982" y="1687"/>
                    <a:pt x="3952" y="1672"/>
                  </a:cubicBezTo>
                  <a:lnTo>
                    <a:pt x="3952" y="1672"/>
                  </a:lnTo>
                  <a:cubicBezTo>
                    <a:pt x="3952" y="1672"/>
                    <a:pt x="3982" y="1672"/>
                    <a:pt x="4012" y="1702"/>
                  </a:cubicBezTo>
                  <a:cubicBezTo>
                    <a:pt x="4012" y="1672"/>
                    <a:pt x="4012" y="1672"/>
                    <a:pt x="3982" y="1642"/>
                  </a:cubicBezTo>
                  <a:cubicBezTo>
                    <a:pt x="3952" y="1642"/>
                    <a:pt x="3952" y="1642"/>
                    <a:pt x="3952" y="1611"/>
                  </a:cubicBezTo>
                  <a:cubicBezTo>
                    <a:pt x="3952" y="1611"/>
                    <a:pt x="3952" y="1611"/>
                    <a:pt x="3921" y="1581"/>
                  </a:cubicBezTo>
                  <a:cubicBezTo>
                    <a:pt x="3891" y="1581"/>
                    <a:pt x="3860" y="1550"/>
                    <a:pt x="3860" y="1520"/>
                  </a:cubicBezTo>
                  <a:cubicBezTo>
                    <a:pt x="3848" y="1507"/>
                    <a:pt x="3840" y="1500"/>
                    <a:pt x="3843" y="1500"/>
                  </a:cubicBezTo>
                  <a:lnTo>
                    <a:pt x="3843" y="1500"/>
                  </a:lnTo>
                  <a:cubicBezTo>
                    <a:pt x="3846" y="1500"/>
                    <a:pt x="3868" y="1515"/>
                    <a:pt x="3921" y="1550"/>
                  </a:cubicBezTo>
                  <a:lnTo>
                    <a:pt x="3982" y="1550"/>
                  </a:lnTo>
                  <a:cubicBezTo>
                    <a:pt x="3921" y="1520"/>
                    <a:pt x="3891" y="1490"/>
                    <a:pt x="3891" y="1490"/>
                  </a:cubicBezTo>
                  <a:lnTo>
                    <a:pt x="3891" y="1490"/>
                  </a:lnTo>
                  <a:cubicBezTo>
                    <a:pt x="3891" y="1490"/>
                    <a:pt x="3914" y="1497"/>
                    <a:pt x="3940" y="1509"/>
                  </a:cubicBezTo>
                  <a:lnTo>
                    <a:pt x="3940" y="1509"/>
                  </a:lnTo>
                  <a:cubicBezTo>
                    <a:pt x="3946" y="1515"/>
                    <a:pt x="3952" y="1520"/>
                    <a:pt x="3952" y="1520"/>
                  </a:cubicBezTo>
                  <a:cubicBezTo>
                    <a:pt x="3952" y="1520"/>
                    <a:pt x="3982" y="1550"/>
                    <a:pt x="3982" y="1550"/>
                  </a:cubicBezTo>
                  <a:cubicBezTo>
                    <a:pt x="4002" y="1550"/>
                    <a:pt x="4022" y="1564"/>
                    <a:pt x="4025" y="1564"/>
                  </a:cubicBezTo>
                  <a:cubicBezTo>
                    <a:pt x="4026" y="1564"/>
                    <a:pt x="4022" y="1560"/>
                    <a:pt x="4012" y="1550"/>
                  </a:cubicBezTo>
                  <a:lnTo>
                    <a:pt x="4012" y="1550"/>
                  </a:lnTo>
                  <a:cubicBezTo>
                    <a:pt x="4012" y="1550"/>
                    <a:pt x="4012" y="1550"/>
                    <a:pt x="4012" y="1550"/>
                  </a:cubicBezTo>
                  <a:cubicBezTo>
                    <a:pt x="3985" y="1537"/>
                    <a:pt x="3965" y="1524"/>
                    <a:pt x="3950" y="1513"/>
                  </a:cubicBezTo>
                  <a:lnTo>
                    <a:pt x="3950" y="1513"/>
                  </a:lnTo>
                  <a:cubicBezTo>
                    <a:pt x="3974" y="1524"/>
                    <a:pt x="3999" y="1537"/>
                    <a:pt x="4012" y="1550"/>
                  </a:cubicBezTo>
                  <a:cubicBezTo>
                    <a:pt x="4001" y="1539"/>
                    <a:pt x="3990" y="1528"/>
                    <a:pt x="3982" y="1520"/>
                  </a:cubicBezTo>
                  <a:cubicBezTo>
                    <a:pt x="3982" y="1505"/>
                    <a:pt x="3990" y="1497"/>
                    <a:pt x="4001" y="1497"/>
                  </a:cubicBezTo>
                  <a:cubicBezTo>
                    <a:pt x="4012" y="1497"/>
                    <a:pt x="4028" y="1505"/>
                    <a:pt x="4043" y="1520"/>
                  </a:cubicBezTo>
                  <a:cubicBezTo>
                    <a:pt x="4073" y="1520"/>
                    <a:pt x="4043" y="1490"/>
                    <a:pt x="4043" y="1490"/>
                  </a:cubicBezTo>
                  <a:cubicBezTo>
                    <a:pt x="4012" y="1459"/>
                    <a:pt x="4012" y="1459"/>
                    <a:pt x="4073" y="1459"/>
                  </a:cubicBezTo>
                  <a:cubicBezTo>
                    <a:pt x="4111" y="1472"/>
                    <a:pt x="4133" y="1479"/>
                    <a:pt x="4139" y="1479"/>
                  </a:cubicBezTo>
                  <a:cubicBezTo>
                    <a:pt x="4149" y="1479"/>
                    <a:pt x="4127" y="1464"/>
                    <a:pt x="4073" y="1429"/>
                  </a:cubicBezTo>
                  <a:lnTo>
                    <a:pt x="4073" y="1429"/>
                  </a:lnTo>
                  <a:cubicBezTo>
                    <a:pt x="4091" y="1438"/>
                    <a:pt x="4101" y="1441"/>
                    <a:pt x="4105" y="1441"/>
                  </a:cubicBezTo>
                  <a:cubicBezTo>
                    <a:pt x="4116" y="1441"/>
                    <a:pt x="4095" y="1420"/>
                    <a:pt x="4073" y="1398"/>
                  </a:cubicBezTo>
                  <a:cubicBezTo>
                    <a:pt x="4043" y="1368"/>
                    <a:pt x="3952" y="1338"/>
                    <a:pt x="3921" y="1307"/>
                  </a:cubicBezTo>
                  <a:cubicBezTo>
                    <a:pt x="3830" y="1277"/>
                    <a:pt x="3830" y="1277"/>
                    <a:pt x="3891" y="1277"/>
                  </a:cubicBezTo>
                  <a:cubicBezTo>
                    <a:pt x="3891" y="1277"/>
                    <a:pt x="3921" y="1277"/>
                    <a:pt x="3982" y="1307"/>
                  </a:cubicBezTo>
                  <a:cubicBezTo>
                    <a:pt x="4012" y="1338"/>
                    <a:pt x="4012" y="1338"/>
                    <a:pt x="4012" y="1338"/>
                  </a:cubicBezTo>
                  <a:cubicBezTo>
                    <a:pt x="4043" y="1368"/>
                    <a:pt x="4073" y="1368"/>
                    <a:pt x="4073" y="1368"/>
                  </a:cubicBezTo>
                  <a:cubicBezTo>
                    <a:pt x="4104" y="1383"/>
                    <a:pt x="4119" y="1391"/>
                    <a:pt x="4123" y="1391"/>
                  </a:cubicBezTo>
                  <a:cubicBezTo>
                    <a:pt x="4126" y="1391"/>
                    <a:pt x="4119" y="1383"/>
                    <a:pt x="4104" y="1368"/>
                  </a:cubicBezTo>
                  <a:lnTo>
                    <a:pt x="4104" y="1368"/>
                  </a:lnTo>
                  <a:cubicBezTo>
                    <a:pt x="4104" y="1368"/>
                    <a:pt x="4164" y="1368"/>
                    <a:pt x="4195" y="1398"/>
                  </a:cubicBezTo>
                  <a:lnTo>
                    <a:pt x="4164" y="1368"/>
                  </a:lnTo>
                  <a:lnTo>
                    <a:pt x="4134" y="1368"/>
                  </a:lnTo>
                  <a:cubicBezTo>
                    <a:pt x="4164" y="1338"/>
                    <a:pt x="4164" y="1338"/>
                    <a:pt x="4195" y="1338"/>
                  </a:cubicBezTo>
                  <a:cubicBezTo>
                    <a:pt x="4195" y="1338"/>
                    <a:pt x="4225" y="1338"/>
                    <a:pt x="4164" y="1307"/>
                  </a:cubicBezTo>
                  <a:cubicBezTo>
                    <a:pt x="4121" y="1286"/>
                    <a:pt x="4109" y="1264"/>
                    <a:pt x="4116" y="1264"/>
                  </a:cubicBezTo>
                  <a:cubicBezTo>
                    <a:pt x="4119" y="1264"/>
                    <a:pt x="4125" y="1268"/>
                    <a:pt x="4134" y="1277"/>
                  </a:cubicBezTo>
                  <a:cubicBezTo>
                    <a:pt x="4158" y="1285"/>
                    <a:pt x="4181" y="1289"/>
                    <a:pt x="4199" y="1289"/>
                  </a:cubicBezTo>
                  <a:cubicBezTo>
                    <a:pt x="4249" y="1289"/>
                    <a:pt x="4270" y="1261"/>
                    <a:pt x="4225" y="1216"/>
                  </a:cubicBezTo>
                  <a:cubicBezTo>
                    <a:pt x="4286" y="1216"/>
                    <a:pt x="4286" y="1186"/>
                    <a:pt x="4255" y="1155"/>
                  </a:cubicBezTo>
                  <a:lnTo>
                    <a:pt x="4286" y="1155"/>
                  </a:lnTo>
                  <a:cubicBezTo>
                    <a:pt x="4316" y="1155"/>
                    <a:pt x="4316" y="1155"/>
                    <a:pt x="4286" y="1125"/>
                  </a:cubicBezTo>
                  <a:cubicBezTo>
                    <a:pt x="4275" y="1114"/>
                    <a:pt x="4264" y="1103"/>
                    <a:pt x="4256" y="1094"/>
                  </a:cubicBezTo>
                  <a:lnTo>
                    <a:pt x="4256" y="1094"/>
                  </a:lnTo>
                  <a:cubicBezTo>
                    <a:pt x="4271" y="1110"/>
                    <a:pt x="4286" y="1117"/>
                    <a:pt x="4297" y="1117"/>
                  </a:cubicBezTo>
                  <a:cubicBezTo>
                    <a:pt x="4309" y="1117"/>
                    <a:pt x="4316" y="1110"/>
                    <a:pt x="4316" y="1094"/>
                  </a:cubicBezTo>
                  <a:cubicBezTo>
                    <a:pt x="4316" y="1064"/>
                    <a:pt x="4316" y="1064"/>
                    <a:pt x="4286" y="1064"/>
                  </a:cubicBezTo>
                  <a:cubicBezTo>
                    <a:pt x="4273" y="1038"/>
                    <a:pt x="4276" y="1029"/>
                    <a:pt x="4287" y="1029"/>
                  </a:cubicBezTo>
                  <a:cubicBezTo>
                    <a:pt x="4301" y="1029"/>
                    <a:pt x="4329" y="1046"/>
                    <a:pt x="4347" y="1064"/>
                  </a:cubicBezTo>
                  <a:cubicBezTo>
                    <a:pt x="4372" y="1077"/>
                    <a:pt x="4387" y="1084"/>
                    <a:pt x="4389" y="1084"/>
                  </a:cubicBezTo>
                  <a:cubicBezTo>
                    <a:pt x="4392" y="1084"/>
                    <a:pt x="4370" y="1069"/>
                    <a:pt x="4316" y="1034"/>
                  </a:cubicBezTo>
                  <a:cubicBezTo>
                    <a:pt x="4226" y="974"/>
                    <a:pt x="4255" y="973"/>
                    <a:pt x="4285" y="973"/>
                  </a:cubicBezTo>
                  <a:lnTo>
                    <a:pt x="4285" y="973"/>
                  </a:lnTo>
                  <a:cubicBezTo>
                    <a:pt x="4265" y="955"/>
                    <a:pt x="4245" y="942"/>
                    <a:pt x="4225" y="942"/>
                  </a:cubicBezTo>
                  <a:cubicBezTo>
                    <a:pt x="4164" y="912"/>
                    <a:pt x="4164" y="912"/>
                    <a:pt x="4164" y="912"/>
                  </a:cubicBezTo>
                  <a:cubicBezTo>
                    <a:pt x="4225" y="912"/>
                    <a:pt x="4255" y="942"/>
                    <a:pt x="4286" y="973"/>
                  </a:cubicBezTo>
                  <a:cubicBezTo>
                    <a:pt x="4285" y="973"/>
                    <a:pt x="4285" y="973"/>
                    <a:pt x="4285" y="973"/>
                  </a:cubicBezTo>
                  <a:lnTo>
                    <a:pt x="4285" y="973"/>
                  </a:lnTo>
                  <a:cubicBezTo>
                    <a:pt x="4295" y="982"/>
                    <a:pt x="4306" y="993"/>
                    <a:pt x="4316" y="1003"/>
                  </a:cubicBezTo>
                  <a:lnTo>
                    <a:pt x="4316" y="1003"/>
                  </a:lnTo>
                  <a:cubicBezTo>
                    <a:pt x="4316" y="1003"/>
                    <a:pt x="4316" y="1003"/>
                    <a:pt x="4286" y="973"/>
                  </a:cubicBezTo>
                  <a:lnTo>
                    <a:pt x="4286" y="973"/>
                  </a:lnTo>
                  <a:cubicBezTo>
                    <a:pt x="4286" y="973"/>
                    <a:pt x="4317" y="1003"/>
                    <a:pt x="4377" y="1003"/>
                  </a:cubicBezTo>
                  <a:lnTo>
                    <a:pt x="4377" y="1003"/>
                  </a:lnTo>
                  <a:cubicBezTo>
                    <a:pt x="4365" y="992"/>
                    <a:pt x="4342" y="969"/>
                    <a:pt x="4316" y="942"/>
                  </a:cubicBezTo>
                  <a:lnTo>
                    <a:pt x="4316" y="942"/>
                  </a:lnTo>
                  <a:cubicBezTo>
                    <a:pt x="4326" y="953"/>
                    <a:pt x="4333" y="956"/>
                    <a:pt x="4338" y="956"/>
                  </a:cubicBezTo>
                  <a:cubicBezTo>
                    <a:pt x="4347" y="956"/>
                    <a:pt x="4347" y="942"/>
                    <a:pt x="4347" y="942"/>
                  </a:cubicBezTo>
                  <a:cubicBezTo>
                    <a:pt x="4377" y="942"/>
                    <a:pt x="4377" y="912"/>
                    <a:pt x="4347" y="912"/>
                  </a:cubicBezTo>
                  <a:cubicBezTo>
                    <a:pt x="4286" y="882"/>
                    <a:pt x="4256" y="851"/>
                    <a:pt x="4255" y="851"/>
                  </a:cubicBezTo>
                  <a:lnTo>
                    <a:pt x="4255" y="851"/>
                  </a:lnTo>
                  <a:cubicBezTo>
                    <a:pt x="4301" y="866"/>
                    <a:pt x="4331" y="874"/>
                    <a:pt x="4354" y="874"/>
                  </a:cubicBezTo>
                  <a:cubicBezTo>
                    <a:pt x="4377" y="874"/>
                    <a:pt x="4392" y="866"/>
                    <a:pt x="4407" y="851"/>
                  </a:cubicBezTo>
                  <a:lnTo>
                    <a:pt x="4468" y="851"/>
                  </a:lnTo>
                  <a:cubicBezTo>
                    <a:pt x="4468" y="851"/>
                    <a:pt x="4468" y="851"/>
                    <a:pt x="4438" y="821"/>
                  </a:cubicBezTo>
                  <a:lnTo>
                    <a:pt x="4438" y="790"/>
                  </a:lnTo>
                  <a:cubicBezTo>
                    <a:pt x="4468" y="806"/>
                    <a:pt x="4483" y="813"/>
                    <a:pt x="4487" y="813"/>
                  </a:cubicBezTo>
                  <a:cubicBezTo>
                    <a:pt x="4491" y="813"/>
                    <a:pt x="4483" y="806"/>
                    <a:pt x="4468" y="790"/>
                  </a:cubicBezTo>
                  <a:cubicBezTo>
                    <a:pt x="4438" y="775"/>
                    <a:pt x="4438" y="775"/>
                    <a:pt x="4445" y="775"/>
                  </a:cubicBezTo>
                  <a:cubicBezTo>
                    <a:pt x="4450" y="775"/>
                    <a:pt x="4457" y="775"/>
                    <a:pt x="4462" y="772"/>
                  </a:cubicBezTo>
                  <a:lnTo>
                    <a:pt x="4462" y="772"/>
                  </a:lnTo>
                  <a:cubicBezTo>
                    <a:pt x="4507" y="795"/>
                    <a:pt x="4530" y="806"/>
                    <a:pt x="4533" y="806"/>
                  </a:cubicBezTo>
                  <a:cubicBezTo>
                    <a:pt x="4537" y="806"/>
                    <a:pt x="4514" y="790"/>
                    <a:pt x="4468" y="760"/>
                  </a:cubicBezTo>
                  <a:cubicBezTo>
                    <a:pt x="4468" y="766"/>
                    <a:pt x="4466" y="770"/>
                    <a:pt x="4462" y="772"/>
                  </a:cubicBezTo>
                  <a:lnTo>
                    <a:pt x="4462" y="772"/>
                  </a:lnTo>
                  <a:cubicBezTo>
                    <a:pt x="4455" y="768"/>
                    <a:pt x="4447" y="764"/>
                    <a:pt x="4438" y="760"/>
                  </a:cubicBezTo>
                  <a:cubicBezTo>
                    <a:pt x="4416" y="739"/>
                    <a:pt x="4380" y="717"/>
                    <a:pt x="4360" y="717"/>
                  </a:cubicBezTo>
                  <a:cubicBezTo>
                    <a:pt x="4352" y="717"/>
                    <a:pt x="4347" y="721"/>
                    <a:pt x="4347" y="730"/>
                  </a:cubicBezTo>
                  <a:lnTo>
                    <a:pt x="4316" y="699"/>
                  </a:lnTo>
                  <a:cubicBezTo>
                    <a:pt x="4316" y="699"/>
                    <a:pt x="4286" y="669"/>
                    <a:pt x="4255" y="638"/>
                  </a:cubicBezTo>
                  <a:cubicBezTo>
                    <a:pt x="4255" y="638"/>
                    <a:pt x="4195" y="608"/>
                    <a:pt x="4225" y="608"/>
                  </a:cubicBezTo>
                  <a:cubicBezTo>
                    <a:pt x="4225" y="608"/>
                    <a:pt x="4255" y="638"/>
                    <a:pt x="4286" y="638"/>
                  </a:cubicBezTo>
                  <a:cubicBezTo>
                    <a:pt x="4316" y="669"/>
                    <a:pt x="4347" y="699"/>
                    <a:pt x="4407" y="730"/>
                  </a:cubicBezTo>
                  <a:cubicBezTo>
                    <a:pt x="4438" y="745"/>
                    <a:pt x="4468" y="752"/>
                    <a:pt x="4480" y="752"/>
                  </a:cubicBezTo>
                  <a:cubicBezTo>
                    <a:pt x="4491" y="752"/>
                    <a:pt x="4483" y="745"/>
                    <a:pt x="4438" y="730"/>
                  </a:cubicBezTo>
                  <a:lnTo>
                    <a:pt x="4499" y="730"/>
                  </a:lnTo>
                  <a:cubicBezTo>
                    <a:pt x="4491" y="722"/>
                    <a:pt x="4481" y="712"/>
                    <a:pt x="4468" y="699"/>
                  </a:cubicBezTo>
                  <a:lnTo>
                    <a:pt x="4468" y="699"/>
                  </a:lnTo>
                  <a:cubicBezTo>
                    <a:pt x="4495" y="708"/>
                    <a:pt x="4514" y="712"/>
                    <a:pt x="4526" y="712"/>
                  </a:cubicBezTo>
                  <a:cubicBezTo>
                    <a:pt x="4557" y="712"/>
                    <a:pt x="4551" y="690"/>
                    <a:pt x="4529" y="669"/>
                  </a:cubicBezTo>
                  <a:cubicBezTo>
                    <a:pt x="4486" y="647"/>
                    <a:pt x="4473" y="626"/>
                    <a:pt x="4481" y="626"/>
                  </a:cubicBezTo>
                  <a:cubicBezTo>
                    <a:pt x="4483" y="626"/>
                    <a:pt x="4490" y="630"/>
                    <a:pt x="4499" y="638"/>
                  </a:cubicBezTo>
                  <a:cubicBezTo>
                    <a:pt x="4559" y="638"/>
                    <a:pt x="4559" y="638"/>
                    <a:pt x="4530" y="609"/>
                  </a:cubicBezTo>
                  <a:lnTo>
                    <a:pt x="4530" y="609"/>
                  </a:lnTo>
                  <a:cubicBezTo>
                    <a:pt x="4529" y="608"/>
                    <a:pt x="4529" y="608"/>
                    <a:pt x="4529" y="608"/>
                  </a:cubicBezTo>
                  <a:lnTo>
                    <a:pt x="4468" y="547"/>
                  </a:lnTo>
                  <a:cubicBezTo>
                    <a:pt x="4468" y="547"/>
                    <a:pt x="4407" y="547"/>
                    <a:pt x="4377" y="517"/>
                  </a:cubicBezTo>
                  <a:cubicBezTo>
                    <a:pt x="4364" y="504"/>
                    <a:pt x="4368" y="497"/>
                    <a:pt x="4382" y="497"/>
                  </a:cubicBezTo>
                  <a:cubicBezTo>
                    <a:pt x="4402" y="497"/>
                    <a:pt x="4445" y="512"/>
                    <a:pt x="4499" y="547"/>
                  </a:cubicBezTo>
                  <a:lnTo>
                    <a:pt x="4552" y="565"/>
                  </a:lnTo>
                  <a:lnTo>
                    <a:pt x="4552" y="565"/>
                  </a:lnTo>
                  <a:cubicBezTo>
                    <a:pt x="4539" y="557"/>
                    <a:pt x="4529" y="547"/>
                    <a:pt x="4529" y="547"/>
                  </a:cubicBezTo>
                  <a:lnTo>
                    <a:pt x="4559" y="547"/>
                  </a:lnTo>
                  <a:cubicBezTo>
                    <a:pt x="4547" y="535"/>
                    <a:pt x="4537" y="525"/>
                    <a:pt x="4529" y="517"/>
                  </a:cubicBezTo>
                  <a:lnTo>
                    <a:pt x="4529" y="517"/>
                  </a:lnTo>
                  <a:cubicBezTo>
                    <a:pt x="4567" y="529"/>
                    <a:pt x="4589" y="537"/>
                    <a:pt x="4598" y="537"/>
                  </a:cubicBezTo>
                  <a:cubicBezTo>
                    <a:pt x="4610" y="537"/>
                    <a:pt x="4595" y="522"/>
                    <a:pt x="4561" y="488"/>
                  </a:cubicBezTo>
                  <a:lnTo>
                    <a:pt x="4561" y="488"/>
                  </a:lnTo>
                  <a:cubicBezTo>
                    <a:pt x="4568" y="495"/>
                    <a:pt x="4578" y="505"/>
                    <a:pt x="4590" y="517"/>
                  </a:cubicBezTo>
                  <a:lnTo>
                    <a:pt x="4593" y="517"/>
                  </a:lnTo>
                  <a:cubicBezTo>
                    <a:pt x="4582" y="509"/>
                    <a:pt x="4571" y="498"/>
                    <a:pt x="4560" y="487"/>
                  </a:cubicBezTo>
                  <a:lnTo>
                    <a:pt x="4560" y="487"/>
                  </a:lnTo>
                  <a:cubicBezTo>
                    <a:pt x="4560" y="487"/>
                    <a:pt x="4560" y="487"/>
                    <a:pt x="4559" y="487"/>
                  </a:cubicBezTo>
                  <a:cubicBezTo>
                    <a:pt x="4620" y="487"/>
                    <a:pt x="4620" y="487"/>
                    <a:pt x="4590" y="456"/>
                  </a:cubicBezTo>
                  <a:lnTo>
                    <a:pt x="4620" y="456"/>
                  </a:lnTo>
                  <a:cubicBezTo>
                    <a:pt x="4605" y="441"/>
                    <a:pt x="4597" y="433"/>
                    <a:pt x="4601" y="433"/>
                  </a:cubicBezTo>
                  <a:cubicBezTo>
                    <a:pt x="4605" y="433"/>
                    <a:pt x="4620" y="441"/>
                    <a:pt x="4651" y="456"/>
                  </a:cubicBezTo>
                  <a:cubicBezTo>
                    <a:pt x="4681" y="456"/>
                    <a:pt x="4681" y="456"/>
                    <a:pt x="4651" y="426"/>
                  </a:cubicBezTo>
                  <a:cubicBezTo>
                    <a:pt x="4590" y="395"/>
                    <a:pt x="4529" y="365"/>
                    <a:pt x="4529" y="365"/>
                  </a:cubicBezTo>
                  <a:cubicBezTo>
                    <a:pt x="4529" y="380"/>
                    <a:pt x="4529" y="388"/>
                    <a:pt x="4525" y="388"/>
                  </a:cubicBezTo>
                  <a:cubicBezTo>
                    <a:pt x="4521" y="388"/>
                    <a:pt x="4514" y="380"/>
                    <a:pt x="4499" y="365"/>
                  </a:cubicBezTo>
                  <a:lnTo>
                    <a:pt x="4438" y="365"/>
                  </a:lnTo>
                  <a:cubicBezTo>
                    <a:pt x="4438" y="365"/>
                    <a:pt x="4407" y="335"/>
                    <a:pt x="4407" y="335"/>
                  </a:cubicBezTo>
                  <a:lnTo>
                    <a:pt x="4468" y="335"/>
                  </a:lnTo>
                  <a:cubicBezTo>
                    <a:pt x="4499" y="365"/>
                    <a:pt x="4499" y="365"/>
                    <a:pt x="4499" y="365"/>
                  </a:cubicBezTo>
                  <a:cubicBezTo>
                    <a:pt x="4499" y="335"/>
                    <a:pt x="4499" y="335"/>
                    <a:pt x="4468" y="304"/>
                  </a:cubicBezTo>
                  <a:cubicBezTo>
                    <a:pt x="4454" y="290"/>
                    <a:pt x="4440" y="263"/>
                    <a:pt x="4432" y="241"/>
                  </a:cubicBezTo>
                  <a:lnTo>
                    <a:pt x="4432" y="241"/>
                  </a:lnTo>
                  <a:cubicBezTo>
                    <a:pt x="4434" y="242"/>
                    <a:pt x="4436" y="243"/>
                    <a:pt x="4438" y="243"/>
                  </a:cubicBezTo>
                  <a:lnTo>
                    <a:pt x="4438" y="243"/>
                  </a:lnTo>
                  <a:cubicBezTo>
                    <a:pt x="4436" y="242"/>
                    <a:pt x="4434" y="241"/>
                    <a:pt x="4432" y="240"/>
                  </a:cubicBezTo>
                  <a:lnTo>
                    <a:pt x="4432" y="240"/>
                  </a:lnTo>
                  <a:cubicBezTo>
                    <a:pt x="4432" y="241"/>
                    <a:pt x="4432" y="241"/>
                    <a:pt x="4432" y="241"/>
                  </a:cubicBezTo>
                  <a:lnTo>
                    <a:pt x="4432" y="241"/>
                  </a:lnTo>
                  <a:cubicBezTo>
                    <a:pt x="4347" y="213"/>
                    <a:pt x="4347" y="213"/>
                    <a:pt x="4347" y="213"/>
                  </a:cubicBezTo>
                  <a:cubicBezTo>
                    <a:pt x="4347" y="213"/>
                    <a:pt x="4347" y="213"/>
                    <a:pt x="4286" y="183"/>
                  </a:cubicBezTo>
                  <a:cubicBezTo>
                    <a:pt x="4255" y="183"/>
                    <a:pt x="4225" y="152"/>
                    <a:pt x="4225" y="15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14"/>
            <p:cNvSpPr/>
            <p:nvPr/>
          </p:nvSpPr>
          <p:spPr>
            <a:xfrm>
              <a:off x="2566837" y="3296706"/>
              <a:ext cx="250938" cy="23444"/>
            </a:xfrm>
            <a:custGeom>
              <a:rect b="b" l="l" r="r" t="t"/>
              <a:pathLst>
                <a:path extrusionOk="0" h="1417" w="15167">
                  <a:moveTo>
                    <a:pt x="4224" y="1"/>
                  </a:moveTo>
                  <a:cubicBezTo>
                    <a:pt x="4193" y="1"/>
                    <a:pt x="4193" y="1"/>
                    <a:pt x="4224" y="61"/>
                  </a:cubicBezTo>
                  <a:lnTo>
                    <a:pt x="4254" y="61"/>
                  </a:lnTo>
                  <a:cubicBezTo>
                    <a:pt x="4254" y="1"/>
                    <a:pt x="4254" y="1"/>
                    <a:pt x="4224" y="1"/>
                  </a:cubicBezTo>
                  <a:close/>
                  <a:moveTo>
                    <a:pt x="10637" y="244"/>
                  </a:moveTo>
                  <a:cubicBezTo>
                    <a:pt x="10637" y="274"/>
                    <a:pt x="10637" y="305"/>
                    <a:pt x="10607" y="305"/>
                  </a:cubicBezTo>
                  <a:lnTo>
                    <a:pt x="10607" y="274"/>
                  </a:lnTo>
                  <a:lnTo>
                    <a:pt x="10607" y="244"/>
                  </a:lnTo>
                  <a:close/>
                  <a:moveTo>
                    <a:pt x="6716" y="244"/>
                  </a:moveTo>
                  <a:cubicBezTo>
                    <a:pt x="6716" y="274"/>
                    <a:pt x="6716" y="335"/>
                    <a:pt x="6686" y="335"/>
                  </a:cubicBezTo>
                  <a:lnTo>
                    <a:pt x="6655" y="335"/>
                  </a:lnTo>
                  <a:cubicBezTo>
                    <a:pt x="6655" y="305"/>
                    <a:pt x="6686" y="244"/>
                    <a:pt x="6686" y="244"/>
                  </a:cubicBezTo>
                  <a:close/>
                  <a:moveTo>
                    <a:pt x="10394" y="274"/>
                  </a:moveTo>
                  <a:cubicBezTo>
                    <a:pt x="10425" y="274"/>
                    <a:pt x="10425" y="274"/>
                    <a:pt x="10425" y="305"/>
                  </a:cubicBezTo>
                  <a:cubicBezTo>
                    <a:pt x="10425" y="305"/>
                    <a:pt x="10425" y="335"/>
                    <a:pt x="10394" y="335"/>
                  </a:cubicBezTo>
                  <a:lnTo>
                    <a:pt x="10394" y="305"/>
                  </a:lnTo>
                  <a:cubicBezTo>
                    <a:pt x="10394" y="274"/>
                    <a:pt x="10394" y="274"/>
                    <a:pt x="10394" y="274"/>
                  </a:cubicBezTo>
                  <a:close/>
                  <a:moveTo>
                    <a:pt x="3707" y="396"/>
                  </a:moveTo>
                  <a:cubicBezTo>
                    <a:pt x="3737" y="396"/>
                    <a:pt x="3737" y="396"/>
                    <a:pt x="3737" y="426"/>
                  </a:cubicBezTo>
                  <a:lnTo>
                    <a:pt x="3707" y="426"/>
                  </a:lnTo>
                  <a:lnTo>
                    <a:pt x="3707" y="396"/>
                  </a:lnTo>
                  <a:close/>
                  <a:moveTo>
                    <a:pt x="12552" y="305"/>
                  </a:moveTo>
                  <a:cubicBezTo>
                    <a:pt x="12583" y="305"/>
                    <a:pt x="12583" y="305"/>
                    <a:pt x="12583" y="335"/>
                  </a:cubicBezTo>
                  <a:cubicBezTo>
                    <a:pt x="12583" y="396"/>
                    <a:pt x="12552" y="426"/>
                    <a:pt x="12552" y="426"/>
                  </a:cubicBezTo>
                  <a:cubicBezTo>
                    <a:pt x="12522" y="426"/>
                    <a:pt x="12522" y="335"/>
                    <a:pt x="12552" y="305"/>
                  </a:cubicBezTo>
                  <a:close/>
                  <a:moveTo>
                    <a:pt x="15093" y="280"/>
                  </a:moveTo>
                  <a:cubicBezTo>
                    <a:pt x="15103" y="280"/>
                    <a:pt x="15097" y="330"/>
                    <a:pt x="15075" y="396"/>
                  </a:cubicBezTo>
                  <a:cubicBezTo>
                    <a:pt x="15060" y="426"/>
                    <a:pt x="15052" y="441"/>
                    <a:pt x="15048" y="441"/>
                  </a:cubicBezTo>
                  <a:cubicBezTo>
                    <a:pt x="15045" y="441"/>
                    <a:pt x="15045" y="426"/>
                    <a:pt x="15045" y="396"/>
                  </a:cubicBezTo>
                  <a:cubicBezTo>
                    <a:pt x="15045" y="335"/>
                    <a:pt x="15045" y="305"/>
                    <a:pt x="15075" y="305"/>
                  </a:cubicBezTo>
                  <a:cubicBezTo>
                    <a:pt x="15084" y="288"/>
                    <a:pt x="15090" y="280"/>
                    <a:pt x="15093" y="280"/>
                  </a:cubicBezTo>
                  <a:close/>
                  <a:moveTo>
                    <a:pt x="2430" y="365"/>
                  </a:moveTo>
                  <a:lnTo>
                    <a:pt x="2430" y="426"/>
                  </a:lnTo>
                  <a:lnTo>
                    <a:pt x="2430" y="457"/>
                  </a:lnTo>
                  <a:lnTo>
                    <a:pt x="2400" y="426"/>
                  </a:lnTo>
                  <a:cubicBezTo>
                    <a:pt x="2400" y="365"/>
                    <a:pt x="2430" y="365"/>
                    <a:pt x="2430" y="365"/>
                  </a:cubicBezTo>
                  <a:close/>
                  <a:moveTo>
                    <a:pt x="2938" y="317"/>
                  </a:moveTo>
                  <a:cubicBezTo>
                    <a:pt x="2943" y="317"/>
                    <a:pt x="2936" y="338"/>
                    <a:pt x="2917" y="396"/>
                  </a:cubicBezTo>
                  <a:cubicBezTo>
                    <a:pt x="2917" y="426"/>
                    <a:pt x="2886" y="457"/>
                    <a:pt x="2886" y="457"/>
                  </a:cubicBezTo>
                  <a:cubicBezTo>
                    <a:pt x="2886" y="457"/>
                    <a:pt x="2886" y="426"/>
                    <a:pt x="2917" y="335"/>
                  </a:cubicBezTo>
                  <a:cubicBezTo>
                    <a:pt x="2928" y="324"/>
                    <a:pt x="2935" y="317"/>
                    <a:pt x="2938" y="317"/>
                  </a:cubicBezTo>
                  <a:close/>
                  <a:moveTo>
                    <a:pt x="333" y="426"/>
                  </a:moveTo>
                  <a:cubicBezTo>
                    <a:pt x="364" y="426"/>
                    <a:pt x="364" y="426"/>
                    <a:pt x="364" y="457"/>
                  </a:cubicBezTo>
                  <a:cubicBezTo>
                    <a:pt x="364" y="457"/>
                    <a:pt x="333" y="487"/>
                    <a:pt x="333" y="487"/>
                  </a:cubicBezTo>
                  <a:lnTo>
                    <a:pt x="303" y="457"/>
                  </a:lnTo>
                  <a:cubicBezTo>
                    <a:pt x="303" y="426"/>
                    <a:pt x="333" y="426"/>
                    <a:pt x="333" y="426"/>
                  </a:cubicBezTo>
                  <a:close/>
                  <a:moveTo>
                    <a:pt x="3573" y="384"/>
                  </a:moveTo>
                  <a:cubicBezTo>
                    <a:pt x="3585" y="384"/>
                    <a:pt x="3585" y="419"/>
                    <a:pt x="3585" y="487"/>
                  </a:cubicBezTo>
                  <a:lnTo>
                    <a:pt x="3525" y="487"/>
                  </a:lnTo>
                  <a:cubicBezTo>
                    <a:pt x="3525" y="426"/>
                    <a:pt x="3525" y="396"/>
                    <a:pt x="3555" y="396"/>
                  </a:cubicBezTo>
                  <a:cubicBezTo>
                    <a:pt x="3563" y="388"/>
                    <a:pt x="3568" y="384"/>
                    <a:pt x="3573" y="384"/>
                  </a:cubicBezTo>
                  <a:close/>
                  <a:moveTo>
                    <a:pt x="4651" y="437"/>
                  </a:moveTo>
                  <a:cubicBezTo>
                    <a:pt x="4655" y="437"/>
                    <a:pt x="4662" y="451"/>
                    <a:pt x="4680" y="487"/>
                  </a:cubicBezTo>
                  <a:cubicBezTo>
                    <a:pt x="4680" y="517"/>
                    <a:pt x="4680" y="517"/>
                    <a:pt x="4649" y="517"/>
                  </a:cubicBezTo>
                  <a:cubicBezTo>
                    <a:pt x="4649" y="517"/>
                    <a:pt x="4649" y="487"/>
                    <a:pt x="4649" y="457"/>
                  </a:cubicBezTo>
                  <a:cubicBezTo>
                    <a:pt x="4649" y="444"/>
                    <a:pt x="4649" y="437"/>
                    <a:pt x="4651" y="437"/>
                  </a:cubicBezTo>
                  <a:close/>
                  <a:moveTo>
                    <a:pt x="4801" y="457"/>
                  </a:moveTo>
                  <a:cubicBezTo>
                    <a:pt x="4801" y="487"/>
                    <a:pt x="4801" y="517"/>
                    <a:pt x="4801" y="517"/>
                  </a:cubicBezTo>
                  <a:lnTo>
                    <a:pt x="4771" y="487"/>
                  </a:lnTo>
                  <a:lnTo>
                    <a:pt x="4801" y="457"/>
                  </a:lnTo>
                  <a:close/>
                  <a:moveTo>
                    <a:pt x="7132" y="504"/>
                  </a:moveTo>
                  <a:cubicBezTo>
                    <a:pt x="7138" y="504"/>
                    <a:pt x="7132" y="517"/>
                    <a:pt x="7111" y="517"/>
                  </a:cubicBezTo>
                  <a:cubicBezTo>
                    <a:pt x="7122" y="507"/>
                    <a:pt x="7128" y="504"/>
                    <a:pt x="7132" y="504"/>
                  </a:cubicBezTo>
                  <a:close/>
                  <a:moveTo>
                    <a:pt x="11245" y="457"/>
                  </a:moveTo>
                  <a:cubicBezTo>
                    <a:pt x="11276" y="457"/>
                    <a:pt x="11276" y="487"/>
                    <a:pt x="11276" y="487"/>
                  </a:cubicBezTo>
                  <a:cubicBezTo>
                    <a:pt x="11276" y="487"/>
                    <a:pt x="11276" y="517"/>
                    <a:pt x="11245" y="517"/>
                  </a:cubicBezTo>
                  <a:cubicBezTo>
                    <a:pt x="11245" y="517"/>
                    <a:pt x="11215" y="487"/>
                    <a:pt x="11215" y="457"/>
                  </a:cubicBezTo>
                  <a:close/>
                  <a:moveTo>
                    <a:pt x="11968" y="444"/>
                  </a:moveTo>
                  <a:cubicBezTo>
                    <a:pt x="11972" y="444"/>
                    <a:pt x="11975" y="448"/>
                    <a:pt x="11975" y="457"/>
                  </a:cubicBezTo>
                  <a:cubicBezTo>
                    <a:pt x="11975" y="457"/>
                    <a:pt x="11975" y="487"/>
                    <a:pt x="11944" y="517"/>
                  </a:cubicBezTo>
                  <a:lnTo>
                    <a:pt x="11944" y="487"/>
                  </a:lnTo>
                  <a:cubicBezTo>
                    <a:pt x="11944" y="465"/>
                    <a:pt x="11960" y="444"/>
                    <a:pt x="11968" y="444"/>
                  </a:cubicBezTo>
                  <a:close/>
                  <a:moveTo>
                    <a:pt x="8905" y="487"/>
                  </a:moveTo>
                  <a:cubicBezTo>
                    <a:pt x="8905" y="517"/>
                    <a:pt x="8905" y="548"/>
                    <a:pt x="8905" y="548"/>
                  </a:cubicBezTo>
                  <a:lnTo>
                    <a:pt x="8874" y="548"/>
                  </a:lnTo>
                  <a:cubicBezTo>
                    <a:pt x="8874" y="517"/>
                    <a:pt x="8905" y="487"/>
                    <a:pt x="8905" y="487"/>
                  </a:cubicBezTo>
                  <a:close/>
                  <a:moveTo>
                    <a:pt x="10755" y="495"/>
                  </a:moveTo>
                  <a:cubicBezTo>
                    <a:pt x="10759" y="495"/>
                    <a:pt x="10759" y="502"/>
                    <a:pt x="10759" y="517"/>
                  </a:cubicBezTo>
                  <a:cubicBezTo>
                    <a:pt x="10759" y="548"/>
                    <a:pt x="10759" y="548"/>
                    <a:pt x="10759" y="548"/>
                  </a:cubicBezTo>
                  <a:cubicBezTo>
                    <a:pt x="10728" y="548"/>
                    <a:pt x="10728" y="548"/>
                    <a:pt x="10728" y="517"/>
                  </a:cubicBezTo>
                  <a:cubicBezTo>
                    <a:pt x="10744" y="502"/>
                    <a:pt x="10751" y="495"/>
                    <a:pt x="10755" y="495"/>
                  </a:cubicBezTo>
                  <a:close/>
                  <a:moveTo>
                    <a:pt x="10880" y="517"/>
                  </a:moveTo>
                  <a:cubicBezTo>
                    <a:pt x="10911" y="517"/>
                    <a:pt x="10911" y="517"/>
                    <a:pt x="10911" y="548"/>
                  </a:cubicBezTo>
                  <a:lnTo>
                    <a:pt x="10880" y="548"/>
                  </a:lnTo>
                  <a:lnTo>
                    <a:pt x="10880" y="517"/>
                  </a:lnTo>
                  <a:close/>
                  <a:moveTo>
                    <a:pt x="11063" y="517"/>
                  </a:moveTo>
                  <a:cubicBezTo>
                    <a:pt x="11093" y="517"/>
                    <a:pt x="11093" y="517"/>
                    <a:pt x="11093" y="548"/>
                  </a:cubicBezTo>
                  <a:lnTo>
                    <a:pt x="11063" y="548"/>
                  </a:lnTo>
                  <a:lnTo>
                    <a:pt x="11032" y="517"/>
                  </a:lnTo>
                  <a:close/>
                  <a:moveTo>
                    <a:pt x="546" y="426"/>
                  </a:moveTo>
                  <a:cubicBezTo>
                    <a:pt x="576" y="426"/>
                    <a:pt x="576" y="426"/>
                    <a:pt x="576" y="457"/>
                  </a:cubicBezTo>
                  <a:cubicBezTo>
                    <a:pt x="576" y="448"/>
                    <a:pt x="574" y="444"/>
                    <a:pt x="571" y="444"/>
                  </a:cubicBezTo>
                  <a:cubicBezTo>
                    <a:pt x="564" y="444"/>
                    <a:pt x="555" y="465"/>
                    <a:pt x="576" y="487"/>
                  </a:cubicBezTo>
                  <a:lnTo>
                    <a:pt x="576" y="578"/>
                  </a:lnTo>
                  <a:cubicBezTo>
                    <a:pt x="546" y="578"/>
                    <a:pt x="516" y="548"/>
                    <a:pt x="516" y="487"/>
                  </a:cubicBezTo>
                  <a:cubicBezTo>
                    <a:pt x="516" y="426"/>
                    <a:pt x="516" y="426"/>
                    <a:pt x="546" y="426"/>
                  </a:cubicBezTo>
                  <a:close/>
                  <a:moveTo>
                    <a:pt x="3069" y="487"/>
                  </a:moveTo>
                  <a:cubicBezTo>
                    <a:pt x="3069" y="548"/>
                    <a:pt x="3069" y="578"/>
                    <a:pt x="3038" y="578"/>
                  </a:cubicBezTo>
                  <a:cubicBezTo>
                    <a:pt x="3038" y="548"/>
                    <a:pt x="3038" y="487"/>
                    <a:pt x="3038" y="487"/>
                  </a:cubicBezTo>
                  <a:close/>
                  <a:moveTo>
                    <a:pt x="6929" y="487"/>
                  </a:moveTo>
                  <a:cubicBezTo>
                    <a:pt x="6929" y="517"/>
                    <a:pt x="6929" y="578"/>
                    <a:pt x="6929" y="578"/>
                  </a:cubicBezTo>
                  <a:lnTo>
                    <a:pt x="6899" y="517"/>
                  </a:lnTo>
                  <a:lnTo>
                    <a:pt x="6929" y="487"/>
                  </a:lnTo>
                  <a:close/>
                  <a:moveTo>
                    <a:pt x="8175" y="517"/>
                  </a:moveTo>
                  <a:cubicBezTo>
                    <a:pt x="8206" y="517"/>
                    <a:pt x="8206" y="517"/>
                    <a:pt x="8206" y="548"/>
                  </a:cubicBezTo>
                  <a:cubicBezTo>
                    <a:pt x="8206" y="578"/>
                    <a:pt x="8175" y="578"/>
                    <a:pt x="8145" y="578"/>
                  </a:cubicBezTo>
                  <a:cubicBezTo>
                    <a:pt x="8145" y="548"/>
                    <a:pt x="8145" y="517"/>
                    <a:pt x="8175" y="517"/>
                  </a:cubicBezTo>
                  <a:close/>
                  <a:moveTo>
                    <a:pt x="10992" y="565"/>
                  </a:moveTo>
                  <a:cubicBezTo>
                    <a:pt x="10989" y="565"/>
                    <a:pt x="10982" y="568"/>
                    <a:pt x="10972" y="578"/>
                  </a:cubicBezTo>
                  <a:cubicBezTo>
                    <a:pt x="10992" y="578"/>
                    <a:pt x="10999" y="565"/>
                    <a:pt x="10992" y="565"/>
                  </a:cubicBezTo>
                  <a:close/>
                  <a:moveTo>
                    <a:pt x="4345" y="517"/>
                  </a:moveTo>
                  <a:cubicBezTo>
                    <a:pt x="4376" y="517"/>
                    <a:pt x="4376" y="578"/>
                    <a:pt x="4376" y="578"/>
                  </a:cubicBezTo>
                  <a:cubicBezTo>
                    <a:pt x="4376" y="588"/>
                    <a:pt x="4372" y="592"/>
                    <a:pt x="4368" y="592"/>
                  </a:cubicBezTo>
                  <a:cubicBezTo>
                    <a:pt x="4359" y="592"/>
                    <a:pt x="4345" y="578"/>
                    <a:pt x="4345" y="578"/>
                  </a:cubicBezTo>
                  <a:cubicBezTo>
                    <a:pt x="4315" y="517"/>
                    <a:pt x="4315" y="517"/>
                    <a:pt x="4345" y="517"/>
                  </a:cubicBezTo>
                  <a:close/>
                  <a:moveTo>
                    <a:pt x="2519" y="447"/>
                  </a:moveTo>
                  <a:cubicBezTo>
                    <a:pt x="2522" y="447"/>
                    <a:pt x="2522" y="462"/>
                    <a:pt x="2522" y="487"/>
                  </a:cubicBezTo>
                  <a:cubicBezTo>
                    <a:pt x="2522" y="548"/>
                    <a:pt x="2522" y="578"/>
                    <a:pt x="2491" y="609"/>
                  </a:cubicBezTo>
                  <a:lnTo>
                    <a:pt x="2461" y="609"/>
                  </a:lnTo>
                  <a:cubicBezTo>
                    <a:pt x="2461" y="609"/>
                    <a:pt x="2491" y="578"/>
                    <a:pt x="2491" y="548"/>
                  </a:cubicBezTo>
                  <a:cubicBezTo>
                    <a:pt x="2509" y="477"/>
                    <a:pt x="2516" y="447"/>
                    <a:pt x="2519" y="447"/>
                  </a:cubicBezTo>
                  <a:close/>
                  <a:moveTo>
                    <a:pt x="2655" y="569"/>
                  </a:moveTo>
                  <a:cubicBezTo>
                    <a:pt x="2660" y="569"/>
                    <a:pt x="2666" y="581"/>
                    <a:pt x="2670" y="609"/>
                  </a:cubicBezTo>
                  <a:lnTo>
                    <a:pt x="2643" y="609"/>
                  </a:lnTo>
                  <a:cubicBezTo>
                    <a:pt x="2643" y="583"/>
                    <a:pt x="2648" y="569"/>
                    <a:pt x="2655" y="569"/>
                  </a:cubicBezTo>
                  <a:close/>
                  <a:moveTo>
                    <a:pt x="4011" y="517"/>
                  </a:moveTo>
                  <a:cubicBezTo>
                    <a:pt x="4041" y="517"/>
                    <a:pt x="4041" y="517"/>
                    <a:pt x="4041" y="548"/>
                  </a:cubicBezTo>
                  <a:cubicBezTo>
                    <a:pt x="4041" y="548"/>
                    <a:pt x="4041" y="609"/>
                    <a:pt x="4041" y="609"/>
                  </a:cubicBezTo>
                  <a:cubicBezTo>
                    <a:pt x="4011" y="609"/>
                    <a:pt x="4011" y="548"/>
                    <a:pt x="4011" y="548"/>
                  </a:cubicBezTo>
                  <a:cubicBezTo>
                    <a:pt x="4011" y="517"/>
                    <a:pt x="4011" y="517"/>
                    <a:pt x="4011" y="517"/>
                  </a:cubicBezTo>
                  <a:close/>
                  <a:moveTo>
                    <a:pt x="1579" y="548"/>
                  </a:moveTo>
                  <a:cubicBezTo>
                    <a:pt x="1610" y="548"/>
                    <a:pt x="1610" y="609"/>
                    <a:pt x="1549" y="639"/>
                  </a:cubicBezTo>
                  <a:lnTo>
                    <a:pt x="1519" y="639"/>
                  </a:lnTo>
                  <a:cubicBezTo>
                    <a:pt x="1519" y="609"/>
                    <a:pt x="1549" y="548"/>
                    <a:pt x="1579" y="548"/>
                  </a:cubicBezTo>
                  <a:close/>
                  <a:moveTo>
                    <a:pt x="5956" y="548"/>
                  </a:moveTo>
                  <a:cubicBezTo>
                    <a:pt x="5956" y="578"/>
                    <a:pt x="5956" y="639"/>
                    <a:pt x="5956" y="639"/>
                  </a:cubicBezTo>
                  <a:lnTo>
                    <a:pt x="5926" y="578"/>
                  </a:lnTo>
                  <a:lnTo>
                    <a:pt x="5956" y="548"/>
                  </a:lnTo>
                  <a:close/>
                  <a:moveTo>
                    <a:pt x="6382" y="517"/>
                  </a:moveTo>
                  <a:cubicBezTo>
                    <a:pt x="6382" y="517"/>
                    <a:pt x="6382" y="517"/>
                    <a:pt x="6382" y="548"/>
                  </a:cubicBezTo>
                  <a:cubicBezTo>
                    <a:pt x="6382" y="609"/>
                    <a:pt x="6382" y="639"/>
                    <a:pt x="6382" y="639"/>
                  </a:cubicBezTo>
                  <a:cubicBezTo>
                    <a:pt x="6351" y="639"/>
                    <a:pt x="6382" y="548"/>
                    <a:pt x="6382" y="517"/>
                  </a:cubicBezTo>
                  <a:close/>
                  <a:moveTo>
                    <a:pt x="3434" y="639"/>
                  </a:moveTo>
                  <a:lnTo>
                    <a:pt x="3434" y="669"/>
                  </a:lnTo>
                  <a:cubicBezTo>
                    <a:pt x="3413" y="669"/>
                    <a:pt x="3406" y="683"/>
                    <a:pt x="3404" y="683"/>
                  </a:cubicBezTo>
                  <a:cubicBezTo>
                    <a:pt x="3403" y="683"/>
                    <a:pt x="3403" y="679"/>
                    <a:pt x="3403" y="669"/>
                  </a:cubicBezTo>
                  <a:cubicBezTo>
                    <a:pt x="3373" y="669"/>
                    <a:pt x="3403" y="639"/>
                    <a:pt x="3434" y="639"/>
                  </a:cubicBezTo>
                  <a:close/>
                  <a:moveTo>
                    <a:pt x="10791" y="670"/>
                  </a:moveTo>
                  <a:lnTo>
                    <a:pt x="10791" y="670"/>
                  </a:lnTo>
                  <a:cubicBezTo>
                    <a:pt x="10790" y="679"/>
                    <a:pt x="10789" y="689"/>
                    <a:pt x="10789" y="700"/>
                  </a:cubicBezTo>
                  <a:cubicBezTo>
                    <a:pt x="10794" y="704"/>
                    <a:pt x="10797" y="708"/>
                    <a:pt x="10799" y="711"/>
                  </a:cubicBezTo>
                  <a:lnTo>
                    <a:pt x="10799" y="711"/>
                  </a:lnTo>
                  <a:cubicBezTo>
                    <a:pt x="10796" y="703"/>
                    <a:pt x="10793" y="691"/>
                    <a:pt x="10791" y="670"/>
                  </a:cubicBezTo>
                  <a:close/>
                  <a:moveTo>
                    <a:pt x="10799" y="711"/>
                  </a:moveTo>
                  <a:cubicBezTo>
                    <a:pt x="10801" y="716"/>
                    <a:pt x="10802" y="718"/>
                    <a:pt x="10803" y="718"/>
                  </a:cubicBezTo>
                  <a:cubicBezTo>
                    <a:pt x="10803" y="718"/>
                    <a:pt x="10802" y="715"/>
                    <a:pt x="10799" y="711"/>
                  </a:cubicBezTo>
                  <a:close/>
                  <a:moveTo>
                    <a:pt x="1675" y="626"/>
                  </a:moveTo>
                  <a:cubicBezTo>
                    <a:pt x="1655" y="626"/>
                    <a:pt x="1640" y="648"/>
                    <a:pt x="1640" y="669"/>
                  </a:cubicBezTo>
                  <a:cubicBezTo>
                    <a:pt x="1640" y="700"/>
                    <a:pt x="1671" y="700"/>
                    <a:pt x="1701" y="730"/>
                  </a:cubicBezTo>
                  <a:cubicBezTo>
                    <a:pt x="1701" y="730"/>
                    <a:pt x="1731" y="669"/>
                    <a:pt x="1731" y="669"/>
                  </a:cubicBezTo>
                  <a:cubicBezTo>
                    <a:pt x="1731" y="639"/>
                    <a:pt x="1701" y="639"/>
                    <a:pt x="1701" y="639"/>
                  </a:cubicBezTo>
                  <a:cubicBezTo>
                    <a:pt x="1692" y="630"/>
                    <a:pt x="1683" y="626"/>
                    <a:pt x="1675" y="626"/>
                  </a:cubicBezTo>
                  <a:close/>
                  <a:moveTo>
                    <a:pt x="4558" y="104"/>
                  </a:moveTo>
                  <a:cubicBezTo>
                    <a:pt x="4544" y="104"/>
                    <a:pt x="4539" y="125"/>
                    <a:pt x="4558" y="183"/>
                  </a:cubicBezTo>
                  <a:cubicBezTo>
                    <a:pt x="4558" y="244"/>
                    <a:pt x="4558" y="244"/>
                    <a:pt x="4528" y="244"/>
                  </a:cubicBezTo>
                  <a:cubicBezTo>
                    <a:pt x="4497" y="244"/>
                    <a:pt x="4497" y="244"/>
                    <a:pt x="4497" y="213"/>
                  </a:cubicBezTo>
                  <a:cubicBezTo>
                    <a:pt x="4497" y="183"/>
                    <a:pt x="4497" y="183"/>
                    <a:pt x="4467" y="183"/>
                  </a:cubicBezTo>
                  <a:cubicBezTo>
                    <a:pt x="4406" y="183"/>
                    <a:pt x="4345" y="274"/>
                    <a:pt x="4315" y="365"/>
                  </a:cubicBezTo>
                  <a:cubicBezTo>
                    <a:pt x="4315" y="335"/>
                    <a:pt x="4285" y="335"/>
                    <a:pt x="4285" y="335"/>
                  </a:cubicBezTo>
                  <a:cubicBezTo>
                    <a:pt x="4285" y="345"/>
                    <a:pt x="4281" y="348"/>
                    <a:pt x="4278" y="348"/>
                  </a:cubicBezTo>
                  <a:cubicBezTo>
                    <a:pt x="4271" y="348"/>
                    <a:pt x="4264" y="335"/>
                    <a:pt x="4285" y="335"/>
                  </a:cubicBezTo>
                  <a:cubicBezTo>
                    <a:pt x="4285" y="305"/>
                    <a:pt x="4285" y="305"/>
                    <a:pt x="4315" y="305"/>
                  </a:cubicBezTo>
                  <a:lnTo>
                    <a:pt x="4315" y="244"/>
                  </a:lnTo>
                  <a:cubicBezTo>
                    <a:pt x="4300" y="213"/>
                    <a:pt x="4292" y="198"/>
                    <a:pt x="4285" y="198"/>
                  </a:cubicBezTo>
                  <a:cubicBezTo>
                    <a:pt x="4277" y="198"/>
                    <a:pt x="4269" y="213"/>
                    <a:pt x="4254" y="244"/>
                  </a:cubicBezTo>
                  <a:cubicBezTo>
                    <a:pt x="4239" y="274"/>
                    <a:pt x="4231" y="289"/>
                    <a:pt x="4228" y="289"/>
                  </a:cubicBezTo>
                  <a:cubicBezTo>
                    <a:pt x="4224" y="289"/>
                    <a:pt x="4224" y="274"/>
                    <a:pt x="4224" y="244"/>
                  </a:cubicBezTo>
                  <a:cubicBezTo>
                    <a:pt x="4202" y="222"/>
                    <a:pt x="4196" y="201"/>
                    <a:pt x="4194" y="201"/>
                  </a:cubicBezTo>
                  <a:cubicBezTo>
                    <a:pt x="4193" y="201"/>
                    <a:pt x="4193" y="204"/>
                    <a:pt x="4193" y="213"/>
                  </a:cubicBezTo>
                  <a:cubicBezTo>
                    <a:pt x="4193" y="213"/>
                    <a:pt x="4163" y="213"/>
                    <a:pt x="4133" y="183"/>
                  </a:cubicBezTo>
                  <a:cubicBezTo>
                    <a:pt x="4102" y="183"/>
                    <a:pt x="4072" y="183"/>
                    <a:pt x="4072" y="213"/>
                  </a:cubicBezTo>
                  <a:cubicBezTo>
                    <a:pt x="4072" y="244"/>
                    <a:pt x="4072" y="244"/>
                    <a:pt x="4041" y="244"/>
                  </a:cubicBezTo>
                  <a:cubicBezTo>
                    <a:pt x="4041" y="244"/>
                    <a:pt x="4011" y="244"/>
                    <a:pt x="4011" y="274"/>
                  </a:cubicBezTo>
                  <a:cubicBezTo>
                    <a:pt x="4011" y="335"/>
                    <a:pt x="3981" y="365"/>
                    <a:pt x="3950" y="365"/>
                  </a:cubicBezTo>
                  <a:cubicBezTo>
                    <a:pt x="3938" y="378"/>
                    <a:pt x="3930" y="385"/>
                    <a:pt x="3926" y="385"/>
                  </a:cubicBezTo>
                  <a:cubicBezTo>
                    <a:pt x="3920" y="385"/>
                    <a:pt x="3920" y="371"/>
                    <a:pt x="3920" y="335"/>
                  </a:cubicBezTo>
                  <a:cubicBezTo>
                    <a:pt x="3920" y="335"/>
                    <a:pt x="3920" y="274"/>
                    <a:pt x="3920" y="274"/>
                  </a:cubicBezTo>
                  <a:lnTo>
                    <a:pt x="3889" y="274"/>
                  </a:lnTo>
                  <a:cubicBezTo>
                    <a:pt x="3889" y="275"/>
                    <a:pt x="3889" y="276"/>
                    <a:pt x="3889" y="277"/>
                  </a:cubicBezTo>
                  <a:lnTo>
                    <a:pt x="3889" y="277"/>
                  </a:lnTo>
                  <a:cubicBezTo>
                    <a:pt x="3880" y="274"/>
                    <a:pt x="3870" y="274"/>
                    <a:pt x="3859" y="274"/>
                  </a:cubicBezTo>
                  <a:cubicBezTo>
                    <a:pt x="3859" y="274"/>
                    <a:pt x="3859" y="274"/>
                    <a:pt x="3829" y="244"/>
                  </a:cubicBezTo>
                  <a:cubicBezTo>
                    <a:pt x="3829" y="252"/>
                    <a:pt x="3829" y="263"/>
                    <a:pt x="3829" y="274"/>
                  </a:cubicBezTo>
                  <a:lnTo>
                    <a:pt x="3829" y="365"/>
                  </a:lnTo>
                  <a:cubicBezTo>
                    <a:pt x="3798" y="365"/>
                    <a:pt x="3798" y="274"/>
                    <a:pt x="3798" y="244"/>
                  </a:cubicBezTo>
                  <a:cubicBezTo>
                    <a:pt x="3783" y="198"/>
                    <a:pt x="3775" y="175"/>
                    <a:pt x="3772" y="175"/>
                  </a:cubicBezTo>
                  <a:cubicBezTo>
                    <a:pt x="3768" y="175"/>
                    <a:pt x="3768" y="198"/>
                    <a:pt x="3768" y="244"/>
                  </a:cubicBezTo>
                  <a:cubicBezTo>
                    <a:pt x="3768" y="265"/>
                    <a:pt x="3753" y="300"/>
                    <a:pt x="3734" y="300"/>
                  </a:cubicBezTo>
                  <a:cubicBezTo>
                    <a:pt x="3726" y="300"/>
                    <a:pt x="3716" y="293"/>
                    <a:pt x="3707" y="274"/>
                  </a:cubicBezTo>
                  <a:cubicBezTo>
                    <a:pt x="3677" y="274"/>
                    <a:pt x="3646" y="274"/>
                    <a:pt x="3646" y="244"/>
                  </a:cubicBezTo>
                  <a:cubicBezTo>
                    <a:pt x="3636" y="234"/>
                    <a:pt x="3629" y="230"/>
                    <a:pt x="3625" y="230"/>
                  </a:cubicBezTo>
                  <a:cubicBezTo>
                    <a:pt x="3616" y="230"/>
                    <a:pt x="3616" y="244"/>
                    <a:pt x="3616" y="244"/>
                  </a:cubicBezTo>
                  <a:cubicBezTo>
                    <a:pt x="3601" y="259"/>
                    <a:pt x="3593" y="267"/>
                    <a:pt x="3582" y="267"/>
                  </a:cubicBezTo>
                  <a:cubicBezTo>
                    <a:pt x="3570" y="267"/>
                    <a:pt x="3555" y="259"/>
                    <a:pt x="3525" y="244"/>
                  </a:cubicBezTo>
                  <a:cubicBezTo>
                    <a:pt x="3479" y="198"/>
                    <a:pt x="3456" y="175"/>
                    <a:pt x="3445" y="175"/>
                  </a:cubicBezTo>
                  <a:cubicBezTo>
                    <a:pt x="3434" y="175"/>
                    <a:pt x="3434" y="198"/>
                    <a:pt x="3434" y="244"/>
                  </a:cubicBezTo>
                  <a:cubicBezTo>
                    <a:pt x="3434" y="262"/>
                    <a:pt x="3434" y="292"/>
                    <a:pt x="3427" y="292"/>
                  </a:cubicBezTo>
                  <a:cubicBezTo>
                    <a:pt x="3422" y="292"/>
                    <a:pt x="3415" y="280"/>
                    <a:pt x="3403" y="244"/>
                  </a:cubicBezTo>
                  <a:cubicBezTo>
                    <a:pt x="3394" y="235"/>
                    <a:pt x="3388" y="231"/>
                    <a:pt x="3383" y="231"/>
                  </a:cubicBezTo>
                  <a:cubicBezTo>
                    <a:pt x="3370" y="231"/>
                    <a:pt x="3364" y="253"/>
                    <a:pt x="3342" y="274"/>
                  </a:cubicBezTo>
                  <a:cubicBezTo>
                    <a:pt x="3312" y="305"/>
                    <a:pt x="3312" y="396"/>
                    <a:pt x="3312" y="426"/>
                  </a:cubicBezTo>
                  <a:cubicBezTo>
                    <a:pt x="3312" y="484"/>
                    <a:pt x="3312" y="505"/>
                    <a:pt x="3304" y="505"/>
                  </a:cubicBezTo>
                  <a:cubicBezTo>
                    <a:pt x="3300" y="505"/>
                    <a:pt x="3293" y="498"/>
                    <a:pt x="3282" y="487"/>
                  </a:cubicBezTo>
                  <a:cubicBezTo>
                    <a:pt x="3251" y="487"/>
                    <a:pt x="3251" y="426"/>
                    <a:pt x="3251" y="396"/>
                  </a:cubicBezTo>
                  <a:cubicBezTo>
                    <a:pt x="3251" y="365"/>
                    <a:pt x="3251" y="365"/>
                    <a:pt x="3251" y="365"/>
                  </a:cubicBezTo>
                  <a:lnTo>
                    <a:pt x="3282" y="365"/>
                  </a:lnTo>
                  <a:cubicBezTo>
                    <a:pt x="3282" y="305"/>
                    <a:pt x="3282" y="274"/>
                    <a:pt x="3251" y="274"/>
                  </a:cubicBezTo>
                  <a:cubicBezTo>
                    <a:pt x="3236" y="259"/>
                    <a:pt x="3228" y="251"/>
                    <a:pt x="3225" y="251"/>
                  </a:cubicBezTo>
                  <a:cubicBezTo>
                    <a:pt x="3221" y="251"/>
                    <a:pt x="3221" y="259"/>
                    <a:pt x="3221" y="274"/>
                  </a:cubicBezTo>
                  <a:cubicBezTo>
                    <a:pt x="3190" y="244"/>
                    <a:pt x="3160" y="244"/>
                    <a:pt x="3130" y="244"/>
                  </a:cubicBezTo>
                  <a:cubicBezTo>
                    <a:pt x="3099" y="244"/>
                    <a:pt x="3038" y="244"/>
                    <a:pt x="3008" y="183"/>
                  </a:cubicBezTo>
                  <a:cubicBezTo>
                    <a:pt x="2978" y="183"/>
                    <a:pt x="2978" y="183"/>
                    <a:pt x="2978" y="244"/>
                  </a:cubicBezTo>
                  <a:cubicBezTo>
                    <a:pt x="2978" y="279"/>
                    <a:pt x="2967" y="294"/>
                    <a:pt x="2959" y="294"/>
                  </a:cubicBezTo>
                  <a:cubicBezTo>
                    <a:pt x="2952" y="294"/>
                    <a:pt x="2947" y="287"/>
                    <a:pt x="2947" y="274"/>
                  </a:cubicBezTo>
                  <a:cubicBezTo>
                    <a:pt x="2928" y="215"/>
                    <a:pt x="2832" y="182"/>
                    <a:pt x="2758" y="182"/>
                  </a:cubicBezTo>
                  <a:cubicBezTo>
                    <a:pt x="2718" y="182"/>
                    <a:pt x="2684" y="192"/>
                    <a:pt x="2674" y="213"/>
                  </a:cubicBezTo>
                  <a:lnTo>
                    <a:pt x="2643" y="213"/>
                  </a:lnTo>
                  <a:cubicBezTo>
                    <a:pt x="2628" y="198"/>
                    <a:pt x="2590" y="191"/>
                    <a:pt x="2556" y="191"/>
                  </a:cubicBezTo>
                  <a:cubicBezTo>
                    <a:pt x="2522" y="191"/>
                    <a:pt x="2491" y="198"/>
                    <a:pt x="2491" y="213"/>
                  </a:cubicBezTo>
                  <a:lnTo>
                    <a:pt x="2430" y="213"/>
                  </a:lnTo>
                  <a:cubicBezTo>
                    <a:pt x="2415" y="198"/>
                    <a:pt x="2400" y="191"/>
                    <a:pt x="2389" y="191"/>
                  </a:cubicBezTo>
                  <a:cubicBezTo>
                    <a:pt x="2377" y="191"/>
                    <a:pt x="2370" y="198"/>
                    <a:pt x="2370" y="213"/>
                  </a:cubicBezTo>
                  <a:cubicBezTo>
                    <a:pt x="2347" y="258"/>
                    <a:pt x="2341" y="286"/>
                    <a:pt x="2340" y="286"/>
                  </a:cubicBezTo>
                  <a:cubicBezTo>
                    <a:pt x="2339" y="286"/>
                    <a:pt x="2339" y="282"/>
                    <a:pt x="2339" y="274"/>
                  </a:cubicBezTo>
                  <a:cubicBezTo>
                    <a:pt x="2339" y="213"/>
                    <a:pt x="2309" y="213"/>
                    <a:pt x="2248" y="213"/>
                  </a:cubicBezTo>
                  <a:cubicBezTo>
                    <a:pt x="2157" y="213"/>
                    <a:pt x="2157" y="213"/>
                    <a:pt x="2187" y="244"/>
                  </a:cubicBezTo>
                  <a:cubicBezTo>
                    <a:pt x="2168" y="263"/>
                    <a:pt x="2155" y="270"/>
                    <a:pt x="2146" y="270"/>
                  </a:cubicBezTo>
                  <a:cubicBezTo>
                    <a:pt x="2126" y="270"/>
                    <a:pt x="2126" y="234"/>
                    <a:pt x="2126" y="213"/>
                  </a:cubicBezTo>
                  <a:cubicBezTo>
                    <a:pt x="2126" y="171"/>
                    <a:pt x="2120" y="148"/>
                    <a:pt x="2110" y="148"/>
                  </a:cubicBezTo>
                  <a:cubicBezTo>
                    <a:pt x="2098" y="148"/>
                    <a:pt x="2082" y="179"/>
                    <a:pt x="2066" y="244"/>
                  </a:cubicBezTo>
                  <a:cubicBezTo>
                    <a:pt x="2066" y="302"/>
                    <a:pt x="2053" y="323"/>
                    <a:pt x="2045" y="323"/>
                  </a:cubicBezTo>
                  <a:cubicBezTo>
                    <a:pt x="2039" y="323"/>
                    <a:pt x="2035" y="316"/>
                    <a:pt x="2035" y="305"/>
                  </a:cubicBezTo>
                  <a:cubicBezTo>
                    <a:pt x="2035" y="244"/>
                    <a:pt x="2035" y="244"/>
                    <a:pt x="2066" y="244"/>
                  </a:cubicBezTo>
                  <a:lnTo>
                    <a:pt x="2066" y="183"/>
                  </a:lnTo>
                  <a:cubicBezTo>
                    <a:pt x="2035" y="183"/>
                    <a:pt x="2035" y="183"/>
                    <a:pt x="2035" y="213"/>
                  </a:cubicBezTo>
                  <a:cubicBezTo>
                    <a:pt x="2035" y="213"/>
                    <a:pt x="2005" y="213"/>
                    <a:pt x="2005" y="244"/>
                  </a:cubicBezTo>
                  <a:cubicBezTo>
                    <a:pt x="1975" y="274"/>
                    <a:pt x="1975" y="335"/>
                    <a:pt x="2005" y="365"/>
                  </a:cubicBezTo>
                  <a:cubicBezTo>
                    <a:pt x="2005" y="396"/>
                    <a:pt x="2005" y="396"/>
                    <a:pt x="1975" y="396"/>
                  </a:cubicBezTo>
                  <a:cubicBezTo>
                    <a:pt x="1944" y="365"/>
                    <a:pt x="1944" y="335"/>
                    <a:pt x="1944" y="274"/>
                  </a:cubicBezTo>
                  <a:cubicBezTo>
                    <a:pt x="1975" y="274"/>
                    <a:pt x="1975" y="244"/>
                    <a:pt x="1975" y="213"/>
                  </a:cubicBezTo>
                  <a:cubicBezTo>
                    <a:pt x="1975" y="208"/>
                    <a:pt x="1972" y="205"/>
                    <a:pt x="1967" y="205"/>
                  </a:cubicBezTo>
                  <a:cubicBezTo>
                    <a:pt x="1944" y="205"/>
                    <a:pt x="1878" y="260"/>
                    <a:pt x="1853" y="335"/>
                  </a:cubicBezTo>
                  <a:lnTo>
                    <a:pt x="1853" y="274"/>
                  </a:lnTo>
                  <a:cubicBezTo>
                    <a:pt x="1853" y="244"/>
                    <a:pt x="1823" y="244"/>
                    <a:pt x="1792" y="244"/>
                  </a:cubicBezTo>
                  <a:cubicBezTo>
                    <a:pt x="1762" y="244"/>
                    <a:pt x="1731" y="244"/>
                    <a:pt x="1731" y="274"/>
                  </a:cubicBezTo>
                  <a:cubicBezTo>
                    <a:pt x="1731" y="335"/>
                    <a:pt x="1731" y="365"/>
                    <a:pt x="1731" y="365"/>
                  </a:cubicBezTo>
                  <a:cubicBezTo>
                    <a:pt x="1731" y="365"/>
                    <a:pt x="1731" y="396"/>
                    <a:pt x="1731" y="426"/>
                  </a:cubicBezTo>
                  <a:cubicBezTo>
                    <a:pt x="1731" y="426"/>
                    <a:pt x="1701" y="396"/>
                    <a:pt x="1701" y="365"/>
                  </a:cubicBezTo>
                  <a:cubicBezTo>
                    <a:pt x="1640" y="274"/>
                    <a:pt x="1610" y="244"/>
                    <a:pt x="1549" y="244"/>
                  </a:cubicBezTo>
                  <a:cubicBezTo>
                    <a:pt x="1519" y="244"/>
                    <a:pt x="1458" y="244"/>
                    <a:pt x="1427" y="183"/>
                  </a:cubicBezTo>
                  <a:cubicBezTo>
                    <a:pt x="1397" y="183"/>
                    <a:pt x="1397" y="183"/>
                    <a:pt x="1397" y="244"/>
                  </a:cubicBezTo>
                  <a:lnTo>
                    <a:pt x="1336" y="244"/>
                  </a:lnTo>
                  <a:cubicBezTo>
                    <a:pt x="1336" y="213"/>
                    <a:pt x="1329" y="198"/>
                    <a:pt x="1321" y="198"/>
                  </a:cubicBezTo>
                  <a:cubicBezTo>
                    <a:pt x="1313" y="198"/>
                    <a:pt x="1306" y="213"/>
                    <a:pt x="1306" y="244"/>
                  </a:cubicBezTo>
                  <a:cubicBezTo>
                    <a:pt x="1296" y="254"/>
                    <a:pt x="1289" y="257"/>
                    <a:pt x="1283" y="257"/>
                  </a:cubicBezTo>
                  <a:cubicBezTo>
                    <a:pt x="1272" y="257"/>
                    <a:pt x="1265" y="244"/>
                    <a:pt x="1245" y="244"/>
                  </a:cubicBezTo>
                  <a:cubicBezTo>
                    <a:pt x="1231" y="201"/>
                    <a:pt x="1223" y="179"/>
                    <a:pt x="1219" y="179"/>
                  </a:cubicBezTo>
                  <a:cubicBezTo>
                    <a:pt x="1215" y="179"/>
                    <a:pt x="1215" y="209"/>
                    <a:pt x="1215" y="274"/>
                  </a:cubicBezTo>
                  <a:cubicBezTo>
                    <a:pt x="1215" y="305"/>
                    <a:pt x="1245" y="365"/>
                    <a:pt x="1275" y="365"/>
                  </a:cubicBezTo>
                  <a:lnTo>
                    <a:pt x="1336" y="365"/>
                  </a:lnTo>
                  <a:lnTo>
                    <a:pt x="1275" y="396"/>
                  </a:lnTo>
                  <a:cubicBezTo>
                    <a:pt x="1245" y="396"/>
                    <a:pt x="1215" y="426"/>
                    <a:pt x="1215" y="457"/>
                  </a:cubicBezTo>
                  <a:lnTo>
                    <a:pt x="1215" y="426"/>
                  </a:lnTo>
                  <a:cubicBezTo>
                    <a:pt x="1215" y="396"/>
                    <a:pt x="1215" y="335"/>
                    <a:pt x="1215" y="305"/>
                  </a:cubicBezTo>
                  <a:cubicBezTo>
                    <a:pt x="1215" y="266"/>
                    <a:pt x="1190" y="228"/>
                    <a:pt x="1172" y="228"/>
                  </a:cubicBezTo>
                  <a:cubicBezTo>
                    <a:pt x="1162" y="228"/>
                    <a:pt x="1154" y="241"/>
                    <a:pt x="1154" y="274"/>
                  </a:cubicBezTo>
                  <a:cubicBezTo>
                    <a:pt x="1123" y="274"/>
                    <a:pt x="1123" y="274"/>
                    <a:pt x="1123" y="244"/>
                  </a:cubicBezTo>
                  <a:cubicBezTo>
                    <a:pt x="1123" y="216"/>
                    <a:pt x="1117" y="201"/>
                    <a:pt x="1111" y="201"/>
                  </a:cubicBezTo>
                  <a:cubicBezTo>
                    <a:pt x="1102" y="201"/>
                    <a:pt x="1093" y="224"/>
                    <a:pt x="1093" y="274"/>
                  </a:cubicBezTo>
                  <a:cubicBezTo>
                    <a:pt x="1078" y="305"/>
                    <a:pt x="1070" y="320"/>
                    <a:pt x="1063" y="320"/>
                  </a:cubicBezTo>
                  <a:cubicBezTo>
                    <a:pt x="1055" y="320"/>
                    <a:pt x="1047" y="305"/>
                    <a:pt x="1032" y="274"/>
                  </a:cubicBezTo>
                  <a:cubicBezTo>
                    <a:pt x="1013" y="216"/>
                    <a:pt x="969" y="195"/>
                    <a:pt x="940" y="195"/>
                  </a:cubicBezTo>
                  <a:cubicBezTo>
                    <a:pt x="923" y="195"/>
                    <a:pt x="911" y="202"/>
                    <a:pt x="911" y="213"/>
                  </a:cubicBezTo>
                  <a:cubicBezTo>
                    <a:pt x="911" y="271"/>
                    <a:pt x="898" y="292"/>
                    <a:pt x="882" y="292"/>
                  </a:cubicBezTo>
                  <a:cubicBezTo>
                    <a:pt x="872" y="292"/>
                    <a:pt x="861" y="285"/>
                    <a:pt x="850" y="274"/>
                  </a:cubicBezTo>
                  <a:cubicBezTo>
                    <a:pt x="835" y="244"/>
                    <a:pt x="827" y="229"/>
                    <a:pt x="819" y="229"/>
                  </a:cubicBezTo>
                  <a:cubicBezTo>
                    <a:pt x="812" y="229"/>
                    <a:pt x="804" y="244"/>
                    <a:pt x="789" y="274"/>
                  </a:cubicBezTo>
                  <a:cubicBezTo>
                    <a:pt x="789" y="230"/>
                    <a:pt x="789" y="201"/>
                    <a:pt x="777" y="201"/>
                  </a:cubicBezTo>
                  <a:cubicBezTo>
                    <a:pt x="773" y="201"/>
                    <a:pt x="767" y="205"/>
                    <a:pt x="759" y="213"/>
                  </a:cubicBezTo>
                  <a:cubicBezTo>
                    <a:pt x="759" y="213"/>
                    <a:pt x="759" y="213"/>
                    <a:pt x="759" y="274"/>
                  </a:cubicBezTo>
                  <a:cubicBezTo>
                    <a:pt x="759" y="274"/>
                    <a:pt x="759" y="305"/>
                    <a:pt x="728" y="335"/>
                  </a:cubicBezTo>
                  <a:cubicBezTo>
                    <a:pt x="759" y="335"/>
                    <a:pt x="759" y="365"/>
                    <a:pt x="759" y="426"/>
                  </a:cubicBezTo>
                  <a:cubicBezTo>
                    <a:pt x="759" y="433"/>
                    <a:pt x="754" y="437"/>
                    <a:pt x="745" y="437"/>
                  </a:cubicBezTo>
                  <a:cubicBezTo>
                    <a:pt x="719" y="437"/>
                    <a:pt x="660" y="397"/>
                    <a:pt x="637" y="305"/>
                  </a:cubicBezTo>
                  <a:lnTo>
                    <a:pt x="627" y="274"/>
                  </a:lnTo>
                  <a:lnTo>
                    <a:pt x="637" y="274"/>
                  </a:lnTo>
                  <a:cubicBezTo>
                    <a:pt x="637" y="248"/>
                    <a:pt x="637" y="244"/>
                    <a:pt x="617" y="244"/>
                  </a:cubicBezTo>
                  <a:lnTo>
                    <a:pt x="617" y="244"/>
                  </a:lnTo>
                  <a:lnTo>
                    <a:pt x="607" y="213"/>
                  </a:lnTo>
                  <a:lnTo>
                    <a:pt x="607" y="244"/>
                  </a:lnTo>
                  <a:lnTo>
                    <a:pt x="576" y="244"/>
                  </a:lnTo>
                  <a:lnTo>
                    <a:pt x="607" y="274"/>
                  </a:lnTo>
                  <a:lnTo>
                    <a:pt x="607" y="305"/>
                  </a:lnTo>
                  <a:cubicBezTo>
                    <a:pt x="576" y="305"/>
                    <a:pt x="576" y="305"/>
                    <a:pt x="576" y="274"/>
                  </a:cubicBezTo>
                  <a:cubicBezTo>
                    <a:pt x="576" y="213"/>
                    <a:pt x="576" y="213"/>
                    <a:pt x="546" y="213"/>
                  </a:cubicBezTo>
                  <a:cubicBezTo>
                    <a:pt x="546" y="213"/>
                    <a:pt x="546" y="213"/>
                    <a:pt x="546" y="274"/>
                  </a:cubicBezTo>
                  <a:cubicBezTo>
                    <a:pt x="546" y="310"/>
                    <a:pt x="546" y="325"/>
                    <a:pt x="540" y="325"/>
                  </a:cubicBezTo>
                  <a:cubicBezTo>
                    <a:pt x="535" y="325"/>
                    <a:pt x="528" y="317"/>
                    <a:pt x="516" y="305"/>
                  </a:cubicBezTo>
                  <a:cubicBezTo>
                    <a:pt x="500" y="259"/>
                    <a:pt x="493" y="236"/>
                    <a:pt x="485" y="236"/>
                  </a:cubicBezTo>
                  <a:cubicBezTo>
                    <a:pt x="478" y="236"/>
                    <a:pt x="470" y="259"/>
                    <a:pt x="455" y="305"/>
                  </a:cubicBezTo>
                  <a:cubicBezTo>
                    <a:pt x="455" y="274"/>
                    <a:pt x="424" y="213"/>
                    <a:pt x="424" y="213"/>
                  </a:cubicBezTo>
                  <a:lnTo>
                    <a:pt x="424" y="274"/>
                  </a:lnTo>
                  <a:cubicBezTo>
                    <a:pt x="424" y="310"/>
                    <a:pt x="414" y="325"/>
                    <a:pt x="399" y="325"/>
                  </a:cubicBezTo>
                  <a:cubicBezTo>
                    <a:pt x="389" y="325"/>
                    <a:pt x="376" y="317"/>
                    <a:pt x="364" y="305"/>
                  </a:cubicBezTo>
                  <a:cubicBezTo>
                    <a:pt x="364" y="289"/>
                    <a:pt x="364" y="282"/>
                    <a:pt x="360" y="282"/>
                  </a:cubicBezTo>
                  <a:cubicBezTo>
                    <a:pt x="356" y="282"/>
                    <a:pt x="348" y="289"/>
                    <a:pt x="333" y="305"/>
                  </a:cubicBezTo>
                  <a:cubicBezTo>
                    <a:pt x="303" y="305"/>
                    <a:pt x="272" y="305"/>
                    <a:pt x="272" y="244"/>
                  </a:cubicBezTo>
                  <a:cubicBezTo>
                    <a:pt x="272" y="213"/>
                    <a:pt x="272" y="198"/>
                    <a:pt x="269" y="198"/>
                  </a:cubicBezTo>
                  <a:cubicBezTo>
                    <a:pt x="265" y="198"/>
                    <a:pt x="257" y="213"/>
                    <a:pt x="242" y="244"/>
                  </a:cubicBezTo>
                  <a:cubicBezTo>
                    <a:pt x="242" y="274"/>
                    <a:pt x="242" y="289"/>
                    <a:pt x="238" y="289"/>
                  </a:cubicBezTo>
                  <a:cubicBezTo>
                    <a:pt x="234" y="289"/>
                    <a:pt x="227" y="274"/>
                    <a:pt x="212" y="244"/>
                  </a:cubicBezTo>
                  <a:cubicBezTo>
                    <a:pt x="196" y="229"/>
                    <a:pt x="189" y="221"/>
                    <a:pt x="181" y="221"/>
                  </a:cubicBezTo>
                  <a:cubicBezTo>
                    <a:pt x="174" y="221"/>
                    <a:pt x="166" y="229"/>
                    <a:pt x="151" y="244"/>
                  </a:cubicBezTo>
                  <a:cubicBezTo>
                    <a:pt x="151" y="335"/>
                    <a:pt x="151" y="365"/>
                    <a:pt x="181" y="365"/>
                  </a:cubicBezTo>
                  <a:cubicBezTo>
                    <a:pt x="212" y="365"/>
                    <a:pt x="212" y="365"/>
                    <a:pt x="212" y="426"/>
                  </a:cubicBezTo>
                  <a:lnTo>
                    <a:pt x="181" y="426"/>
                  </a:lnTo>
                  <a:cubicBezTo>
                    <a:pt x="151" y="426"/>
                    <a:pt x="120" y="426"/>
                    <a:pt x="90" y="457"/>
                  </a:cubicBezTo>
                  <a:cubicBezTo>
                    <a:pt x="12" y="483"/>
                    <a:pt x="1" y="554"/>
                    <a:pt x="18" y="554"/>
                  </a:cubicBezTo>
                  <a:cubicBezTo>
                    <a:pt x="21" y="554"/>
                    <a:pt x="25" y="552"/>
                    <a:pt x="29" y="548"/>
                  </a:cubicBezTo>
                  <a:lnTo>
                    <a:pt x="60" y="578"/>
                  </a:lnTo>
                  <a:cubicBezTo>
                    <a:pt x="60" y="639"/>
                    <a:pt x="67" y="669"/>
                    <a:pt x="75" y="669"/>
                  </a:cubicBezTo>
                  <a:cubicBezTo>
                    <a:pt x="82" y="669"/>
                    <a:pt x="90" y="639"/>
                    <a:pt x="90" y="578"/>
                  </a:cubicBezTo>
                  <a:cubicBezTo>
                    <a:pt x="90" y="567"/>
                    <a:pt x="90" y="557"/>
                    <a:pt x="90" y="548"/>
                  </a:cubicBezTo>
                  <a:cubicBezTo>
                    <a:pt x="90" y="609"/>
                    <a:pt x="120" y="609"/>
                    <a:pt x="120" y="609"/>
                  </a:cubicBezTo>
                  <a:cubicBezTo>
                    <a:pt x="151" y="609"/>
                    <a:pt x="151" y="609"/>
                    <a:pt x="151" y="639"/>
                  </a:cubicBezTo>
                  <a:cubicBezTo>
                    <a:pt x="151" y="700"/>
                    <a:pt x="181" y="730"/>
                    <a:pt x="181" y="730"/>
                  </a:cubicBezTo>
                  <a:cubicBezTo>
                    <a:pt x="212" y="730"/>
                    <a:pt x="212" y="730"/>
                    <a:pt x="212" y="700"/>
                  </a:cubicBezTo>
                  <a:cubicBezTo>
                    <a:pt x="198" y="672"/>
                    <a:pt x="197" y="657"/>
                    <a:pt x="202" y="657"/>
                  </a:cubicBezTo>
                  <a:cubicBezTo>
                    <a:pt x="208" y="657"/>
                    <a:pt x="225" y="680"/>
                    <a:pt x="242" y="730"/>
                  </a:cubicBezTo>
                  <a:cubicBezTo>
                    <a:pt x="242" y="722"/>
                    <a:pt x="242" y="712"/>
                    <a:pt x="242" y="700"/>
                  </a:cubicBezTo>
                  <a:cubicBezTo>
                    <a:pt x="242" y="654"/>
                    <a:pt x="257" y="631"/>
                    <a:pt x="272" y="631"/>
                  </a:cubicBezTo>
                  <a:cubicBezTo>
                    <a:pt x="288" y="631"/>
                    <a:pt x="303" y="654"/>
                    <a:pt x="303" y="700"/>
                  </a:cubicBezTo>
                  <a:lnTo>
                    <a:pt x="333" y="700"/>
                  </a:lnTo>
                  <a:cubicBezTo>
                    <a:pt x="364" y="700"/>
                    <a:pt x="364" y="639"/>
                    <a:pt x="364" y="609"/>
                  </a:cubicBezTo>
                  <a:cubicBezTo>
                    <a:pt x="364" y="573"/>
                    <a:pt x="364" y="558"/>
                    <a:pt x="370" y="558"/>
                  </a:cubicBezTo>
                  <a:cubicBezTo>
                    <a:pt x="374" y="558"/>
                    <a:pt x="381" y="566"/>
                    <a:pt x="394" y="578"/>
                  </a:cubicBezTo>
                  <a:cubicBezTo>
                    <a:pt x="394" y="609"/>
                    <a:pt x="394" y="639"/>
                    <a:pt x="394" y="639"/>
                  </a:cubicBezTo>
                  <a:cubicBezTo>
                    <a:pt x="394" y="700"/>
                    <a:pt x="424" y="700"/>
                    <a:pt x="424" y="700"/>
                  </a:cubicBezTo>
                  <a:cubicBezTo>
                    <a:pt x="455" y="700"/>
                    <a:pt x="485" y="700"/>
                    <a:pt x="485" y="639"/>
                  </a:cubicBezTo>
                  <a:lnTo>
                    <a:pt x="485" y="700"/>
                  </a:lnTo>
                  <a:cubicBezTo>
                    <a:pt x="505" y="700"/>
                    <a:pt x="512" y="713"/>
                    <a:pt x="514" y="713"/>
                  </a:cubicBezTo>
                  <a:cubicBezTo>
                    <a:pt x="516" y="713"/>
                    <a:pt x="516" y="710"/>
                    <a:pt x="516" y="700"/>
                  </a:cubicBezTo>
                  <a:cubicBezTo>
                    <a:pt x="516" y="700"/>
                    <a:pt x="516" y="700"/>
                    <a:pt x="546" y="730"/>
                  </a:cubicBezTo>
                  <a:cubicBezTo>
                    <a:pt x="557" y="735"/>
                    <a:pt x="566" y="738"/>
                    <a:pt x="575" y="738"/>
                  </a:cubicBezTo>
                  <a:cubicBezTo>
                    <a:pt x="616" y="738"/>
                    <a:pt x="632" y="684"/>
                    <a:pt x="607" y="609"/>
                  </a:cubicBezTo>
                  <a:cubicBezTo>
                    <a:pt x="637" y="609"/>
                    <a:pt x="637" y="578"/>
                    <a:pt x="637" y="578"/>
                  </a:cubicBezTo>
                  <a:cubicBezTo>
                    <a:pt x="637" y="548"/>
                    <a:pt x="668" y="548"/>
                    <a:pt x="668" y="548"/>
                  </a:cubicBezTo>
                  <a:lnTo>
                    <a:pt x="668" y="609"/>
                  </a:lnTo>
                  <a:cubicBezTo>
                    <a:pt x="649" y="682"/>
                    <a:pt x="664" y="722"/>
                    <a:pt x="679" y="722"/>
                  </a:cubicBezTo>
                  <a:cubicBezTo>
                    <a:pt x="688" y="722"/>
                    <a:pt x="698" y="705"/>
                    <a:pt x="698" y="669"/>
                  </a:cubicBezTo>
                  <a:lnTo>
                    <a:pt x="698" y="700"/>
                  </a:lnTo>
                  <a:cubicBezTo>
                    <a:pt x="698" y="715"/>
                    <a:pt x="705" y="723"/>
                    <a:pt x="717" y="723"/>
                  </a:cubicBezTo>
                  <a:cubicBezTo>
                    <a:pt x="728" y="723"/>
                    <a:pt x="743" y="715"/>
                    <a:pt x="759" y="700"/>
                  </a:cubicBezTo>
                  <a:cubicBezTo>
                    <a:pt x="789" y="700"/>
                    <a:pt x="789" y="609"/>
                    <a:pt x="789" y="578"/>
                  </a:cubicBezTo>
                  <a:cubicBezTo>
                    <a:pt x="789" y="548"/>
                    <a:pt x="819" y="548"/>
                    <a:pt x="819" y="548"/>
                  </a:cubicBezTo>
                  <a:cubicBezTo>
                    <a:pt x="819" y="548"/>
                    <a:pt x="819" y="548"/>
                    <a:pt x="819" y="578"/>
                  </a:cubicBezTo>
                  <a:cubicBezTo>
                    <a:pt x="819" y="624"/>
                    <a:pt x="835" y="647"/>
                    <a:pt x="850" y="647"/>
                  </a:cubicBezTo>
                  <a:cubicBezTo>
                    <a:pt x="865" y="647"/>
                    <a:pt x="880" y="624"/>
                    <a:pt x="880" y="578"/>
                  </a:cubicBezTo>
                  <a:lnTo>
                    <a:pt x="880" y="609"/>
                  </a:lnTo>
                  <a:cubicBezTo>
                    <a:pt x="880" y="653"/>
                    <a:pt x="897" y="681"/>
                    <a:pt x="941" y="681"/>
                  </a:cubicBezTo>
                  <a:cubicBezTo>
                    <a:pt x="957" y="681"/>
                    <a:pt x="977" y="677"/>
                    <a:pt x="1002" y="669"/>
                  </a:cubicBezTo>
                  <a:cubicBezTo>
                    <a:pt x="1063" y="669"/>
                    <a:pt x="1123" y="669"/>
                    <a:pt x="1123" y="700"/>
                  </a:cubicBezTo>
                  <a:cubicBezTo>
                    <a:pt x="1123" y="705"/>
                    <a:pt x="1125" y="708"/>
                    <a:pt x="1129" y="708"/>
                  </a:cubicBezTo>
                  <a:cubicBezTo>
                    <a:pt x="1144" y="708"/>
                    <a:pt x="1190" y="653"/>
                    <a:pt x="1215" y="578"/>
                  </a:cubicBezTo>
                  <a:cubicBezTo>
                    <a:pt x="1215" y="639"/>
                    <a:pt x="1245" y="639"/>
                    <a:pt x="1275" y="639"/>
                  </a:cubicBezTo>
                  <a:cubicBezTo>
                    <a:pt x="1336" y="639"/>
                    <a:pt x="1336" y="639"/>
                    <a:pt x="1336" y="669"/>
                  </a:cubicBezTo>
                  <a:cubicBezTo>
                    <a:pt x="1347" y="636"/>
                    <a:pt x="1363" y="623"/>
                    <a:pt x="1378" y="623"/>
                  </a:cubicBezTo>
                  <a:cubicBezTo>
                    <a:pt x="1403" y="623"/>
                    <a:pt x="1427" y="661"/>
                    <a:pt x="1427" y="700"/>
                  </a:cubicBezTo>
                  <a:cubicBezTo>
                    <a:pt x="1427" y="760"/>
                    <a:pt x="1427" y="760"/>
                    <a:pt x="1488" y="760"/>
                  </a:cubicBezTo>
                  <a:cubicBezTo>
                    <a:pt x="1488" y="730"/>
                    <a:pt x="1519" y="730"/>
                    <a:pt x="1579" y="730"/>
                  </a:cubicBezTo>
                  <a:cubicBezTo>
                    <a:pt x="1610" y="730"/>
                    <a:pt x="1610" y="730"/>
                    <a:pt x="1610" y="639"/>
                  </a:cubicBezTo>
                  <a:cubicBezTo>
                    <a:pt x="1610" y="594"/>
                    <a:pt x="1626" y="566"/>
                    <a:pt x="1647" y="566"/>
                  </a:cubicBezTo>
                  <a:cubicBezTo>
                    <a:pt x="1654" y="566"/>
                    <a:pt x="1662" y="570"/>
                    <a:pt x="1671" y="578"/>
                  </a:cubicBezTo>
                  <a:cubicBezTo>
                    <a:pt x="1701" y="578"/>
                    <a:pt x="1701" y="578"/>
                    <a:pt x="1701" y="609"/>
                  </a:cubicBezTo>
                  <a:cubicBezTo>
                    <a:pt x="1701" y="609"/>
                    <a:pt x="1731" y="639"/>
                    <a:pt x="1731" y="639"/>
                  </a:cubicBezTo>
                  <a:cubicBezTo>
                    <a:pt x="1762" y="639"/>
                    <a:pt x="1762" y="639"/>
                    <a:pt x="1762" y="669"/>
                  </a:cubicBezTo>
                  <a:cubicBezTo>
                    <a:pt x="1762" y="669"/>
                    <a:pt x="1792" y="730"/>
                    <a:pt x="1823" y="730"/>
                  </a:cubicBezTo>
                  <a:cubicBezTo>
                    <a:pt x="1853" y="730"/>
                    <a:pt x="1914" y="730"/>
                    <a:pt x="1914" y="760"/>
                  </a:cubicBezTo>
                  <a:cubicBezTo>
                    <a:pt x="1914" y="760"/>
                    <a:pt x="1914" y="760"/>
                    <a:pt x="1914" y="730"/>
                  </a:cubicBezTo>
                  <a:cubicBezTo>
                    <a:pt x="1914" y="709"/>
                    <a:pt x="1928" y="674"/>
                    <a:pt x="1957" y="674"/>
                  </a:cubicBezTo>
                  <a:cubicBezTo>
                    <a:pt x="1970" y="674"/>
                    <a:pt x="1986" y="681"/>
                    <a:pt x="2005" y="700"/>
                  </a:cubicBezTo>
                  <a:cubicBezTo>
                    <a:pt x="2035" y="700"/>
                    <a:pt x="2096" y="700"/>
                    <a:pt x="2096" y="639"/>
                  </a:cubicBezTo>
                  <a:cubicBezTo>
                    <a:pt x="2126" y="639"/>
                    <a:pt x="2126" y="639"/>
                    <a:pt x="2126" y="700"/>
                  </a:cubicBezTo>
                  <a:cubicBezTo>
                    <a:pt x="2126" y="730"/>
                    <a:pt x="2134" y="745"/>
                    <a:pt x="2145" y="745"/>
                  </a:cubicBezTo>
                  <a:cubicBezTo>
                    <a:pt x="2157" y="745"/>
                    <a:pt x="2172" y="730"/>
                    <a:pt x="2187" y="700"/>
                  </a:cubicBezTo>
                  <a:cubicBezTo>
                    <a:pt x="2187" y="669"/>
                    <a:pt x="2195" y="654"/>
                    <a:pt x="2202" y="654"/>
                  </a:cubicBezTo>
                  <a:cubicBezTo>
                    <a:pt x="2210" y="654"/>
                    <a:pt x="2218" y="669"/>
                    <a:pt x="2218" y="700"/>
                  </a:cubicBezTo>
                  <a:cubicBezTo>
                    <a:pt x="2218" y="700"/>
                    <a:pt x="2248" y="700"/>
                    <a:pt x="2248" y="639"/>
                  </a:cubicBezTo>
                  <a:cubicBezTo>
                    <a:pt x="2263" y="624"/>
                    <a:pt x="2271" y="616"/>
                    <a:pt x="2278" y="616"/>
                  </a:cubicBezTo>
                  <a:cubicBezTo>
                    <a:pt x="2286" y="616"/>
                    <a:pt x="2294" y="624"/>
                    <a:pt x="2309" y="639"/>
                  </a:cubicBezTo>
                  <a:cubicBezTo>
                    <a:pt x="2309" y="700"/>
                    <a:pt x="2339" y="700"/>
                    <a:pt x="2339" y="700"/>
                  </a:cubicBezTo>
                  <a:cubicBezTo>
                    <a:pt x="2354" y="669"/>
                    <a:pt x="2415" y="654"/>
                    <a:pt x="2476" y="654"/>
                  </a:cubicBezTo>
                  <a:cubicBezTo>
                    <a:pt x="2537" y="654"/>
                    <a:pt x="2598" y="669"/>
                    <a:pt x="2613" y="700"/>
                  </a:cubicBezTo>
                  <a:cubicBezTo>
                    <a:pt x="2613" y="639"/>
                    <a:pt x="2613" y="639"/>
                    <a:pt x="2643" y="639"/>
                  </a:cubicBezTo>
                  <a:cubicBezTo>
                    <a:pt x="2643" y="677"/>
                    <a:pt x="2649" y="694"/>
                    <a:pt x="2655" y="694"/>
                  </a:cubicBezTo>
                  <a:cubicBezTo>
                    <a:pt x="2662" y="694"/>
                    <a:pt x="2670" y="672"/>
                    <a:pt x="2673" y="635"/>
                  </a:cubicBezTo>
                  <a:lnTo>
                    <a:pt x="2673" y="635"/>
                  </a:lnTo>
                  <a:cubicBezTo>
                    <a:pt x="2673" y="645"/>
                    <a:pt x="2674" y="657"/>
                    <a:pt x="2674" y="669"/>
                  </a:cubicBezTo>
                  <a:cubicBezTo>
                    <a:pt x="2689" y="700"/>
                    <a:pt x="2696" y="715"/>
                    <a:pt x="2700" y="715"/>
                  </a:cubicBezTo>
                  <a:cubicBezTo>
                    <a:pt x="2704" y="715"/>
                    <a:pt x="2704" y="700"/>
                    <a:pt x="2704" y="669"/>
                  </a:cubicBezTo>
                  <a:cubicBezTo>
                    <a:pt x="2719" y="624"/>
                    <a:pt x="2734" y="601"/>
                    <a:pt x="2746" y="601"/>
                  </a:cubicBezTo>
                  <a:cubicBezTo>
                    <a:pt x="2757" y="601"/>
                    <a:pt x="2765" y="624"/>
                    <a:pt x="2765" y="669"/>
                  </a:cubicBezTo>
                  <a:cubicBezTo>
                    <a:pt x="2765" y="700"/>
                    <a:pt x="2765" y="715"/>
                    <a:pt x="2769" y="715"/>
                  </a:cubicBezTo>
                  <a:cubicBezTo>
                    <a:pt x="2772" y="715"/>
                    <a:pt x="2780" y="700"/>
                    <a:pt x="2795" y="669"/>
                  </a:cubicBezTo>
                  <a:cubicBezTo>
                    <a:pt x="2812" y="566"/>
                    <a:pt x="2840" y="511"/>
                    <a:pt x="2860" y="511"/>
                  </a:cubicBezTo>
                  <a:cubicBezTo>
                    <a:pt x="2875" y="511"/>
                    <a:pt x="2886" y="543"/>
                    <a:pt x="2886" y="609"/>
                  </a:cubicBezTo>
                  <a:cubicBezTo>
                    <a:pt x="2886" y="700"/>
                    <a:pt x="2886" y="730"/>
                    <a:pt x="2917" y="730"/>
                  </a:cubicBezTo>
                  <a:cubicBezTo>
                    <a:pt x="2947" y="730"/>
                    <a:pt x="2947" y="700"/>
                    <a:pt x="2947" y="669"/>
                  </a:cubicBezTo>
                  <a:cubicBezTo>
                    <a:pt x="2932" y="624"/>
                    <a:pt x="2932" y="601"/>
                    <a:pt x="2940" y="601"/>
                  </a:cubicBezTo>
                  <a:cubicBezTo>
                    <a:pt x="2947" y="601"/>
                    <a:pt x="2962" y="624"/>
                    <a:pt x="2978" y="669"/>
                  </a:cubicBezTo>
                  <a:cubicBezTo>
                    <a:pt x="2994" y="720"/>
                    <a:pt x="3020" y="742"/>
                    <a:pt x="3045" y="742"/>
                  </a:cubicBezTo>
                  <a:cubicBezTo>
                    <a:pt x="3066" y="742"/>
                    <a:pt x="3085" y="727"/>
                    <a:pt x="3099" y="700"/>
                  </a:cubicBezTo>
                  <a:cubicBezTo>
                    <a:pt x="3145" y="654"/>
                    <a:pt x="3183" y="631"/>
                    <a:pt x="3202" y="631"/>
                  </a:cubicBezTo>
                  <a:cubicBezTo>
                    <a:pt x="3221" y="631"/>
                    <a:pt x="3221" y="654"/>
                    <a:pt x="3190" y="700"/>
                  </a:cubicBezTo>
                  <a:cubicBezTo>
                    <a:pt x="3173" y="735"/>
                    <a:pt x="3165" y="750"/>
                    <a:pt x="3168" y="750"/>
                  </a:cubicBezTo>
                  <a:cubicBezTo>
                    <a:pt x="3170" y="750"/>
                    <a:pt x="3178" y="743"/>
                    <a:pt x="3190" y="730"/>
                  </a:cubicBezTo>
                  <a:lnTo>
                    <a:pt x="3282" y="730"/>
                  </a:lnTo>
                  <a:cubicBezTo>
                    <a:pt x="3282" y="730"/>
                    <a:pt x="3312" y="700"/>
                    <a:pt x="3312" y="669"/>
                  </a:cubicBezTo>
                  <a:cubicBezTo>
                    <a:pt x="3331" y="708"/>
                    <a:pt x="3350" y="746"/>
                    <a:pt x="3370" y="746"/>
                  </a:cubicBezTo>
                  <a:cubicBezTo>
                    <a:pt x="3381" y="746"/>
                    <a:pt x="3392" y="733"/>
                    <a:pt x="3403" y="700"/>
                  </a:cubicBezTo>
                  <a:lnTo>
                    <a:pt x="3434" y="700"/>
                  </a:lnTo>
                  <a:cubicBezTo>
                    <a:pt x="3464" y="700"/>
                    <a:pt x="3464" y="700"/>
                    <a:pt x="3464" y="669"/>
                  </a:cubicBezTo>
                  <a:cubicBezTo>
                    <a:pt x="3473" y="660"/>
                    <a:pt x="3479" y="657"/>
                    <a:pt x="3484" y="657"/>
                  </a:cubicBezTo>
                  <a:cubicBezTo>
                    <a:pt x="3497" y="657"/>
                    <a:pt x="3503" y="678"/>
                    <a:pt x="3525" y="700"/>
                  </a:cubicBezTo>
                  <a:cubicBezTo>
                    <a:pt x="3525" y="721"/>
                    <a:pt x="3539" y="756"/>
                    <a:pt x="3548" y="756"/>
                  </a:cubicBezTo>
                  <a:cubicBezTo>
                    <a:pt x="3552" y="756"/>
                    <a:pt x="3555" y="749"/>
                    <a:pt x="3555" y="730"/>
                  </a:cubicBezTo>
                  <a:cubicBezTo>
                    <a:pt x="3555" y="700"/>
                    <a:pt x="3585" y="669"/>
                    <a:pt x="3616" y="639"/>
                  </a:cubicBezTo>
                  <a:cubicBezTo>
                    <a:pt x="3616" y="620"/>
                    <a:pt x="3619" y="613"/>
                    <a:pt x="3622" y="613"/>
                  </a:cubicBezTo>
                  <a:cubicBezTo>
                    <a:pt x="3629" y="613"/>
                    <a:pt x="3637" y="648"/>
                    <a:pt x="3616" y="669"/>
                  </a:cubicBezTo>
                  <a:cubicBezTo>
                    <a:pt x="3616" y="700"/>
                    <a:pt x="3616" y="700"/>
                    <a:pt x="3646" y="730"/>
                  </a:cubicBezTo>
                  <a:cubicBezTo>
                    <a:pt x="3677" y="730"/>
                    <a:pt x="3707" y="730"/>
                    <a:pt x="3707" y="700"/>
                  </a:cubicBezTo>
                  <a:cubicBezTo>
                    <a:pt x="3707" y="685"/>
                    <a:pt x="3737" y="677"/>
                    <a:pt x="3768" y="677"/>
                  </a:cubicBezTo>
                  <a:cubicBezTo>
                    <a:pt x="3798" y="677"/>
                    <a:pt x="3829" y="685"/>
                    <a:pt x="3829" y="700"/>
                  </a:cubicBezTo>
                  <a:lnTo>
                    <a:pt x="3859" y="700"/>
                  </a:lnTo>
                  <a:cubicBezTo>
                    <a:pt x="3889" y="700"/>
                    <a:pt x="3920" y="669"/>
                    <a:pt x="3920" y="669"/>
                  </a:cubicBezTo>
                  <a:cubicBezTo>
                    <a:pt x="3920" y="669"/>
                    <a:pt x="3950" y="669"/>
                    <a:pt x="3950" y="639"/>
                  </a:cubicBezTo>
                  <a:cubicBezTo>
                    <a:pt x="3981" y="639"/>
                    <a:pt x="3981" y="639"/>
                    <a:pt x="3981" y="669"/>
                  </a:cubicBezTo>
                  <a:cubicBezTo>
                    <a:pt x="3996" y="624"/>
                    <a:pt x="4003" y="601"/>
                    <a:pt x="4011" y="601"/>
                  </a:cubicBezTo>
                  <a:cubicBezTo>
                    <a:pt x="4019" y="601"/>
                    <a:pt x="4026" y="624"/>
                    <a:pt x="4041" y="669"/>
                  </a:cubicBezTo>
                  <a:cubicBezTo>
                    <a:pt x="4057" y="654"/>
                    <a:pt x="4064" y="647"/>
                    <a:pt x="4068" y="647"/>
                  </a:cubicBezTo>
                  <a:cubicBezTo>
                    <a:pt x="4072" y="647"/>
                    <a:pt x="4072" y="654"/>
                    <a:pt x="4072" y="669"/>
                  </a:cubicBezTo>
                  <a:cubicBezTo>
                    <a:pt x="4072" y="685"/>
                    <a:pt x="4079" y="692"/>
                    <a:pt x="4087" y="692"/>
                  </a:cubicBezTo>
                  <a:cubicBezTo>
                    <a:pt x="4095" y="692"/>
                    <a:pt x="4102" y="685"/>
                    <a:pt x="4102" y="669"/>
                  </a:cubicBezTo>
                  <a:cubicBezTo>
                    <a:pt x="4120" y="616"/>
                    <a:pt x="4138" y="584"/>
                    <a:pt x="4149" y="584"/>
                  </a:cubicBezTo>
                  <a:cubicBezTo>
                    <a:pt x="4158" y="584"/>
                    <a:pt x="4163" y="601"/>
                    <a:pt x="4163" y="639"/>
                  </a:cubicBezTo>
                  <a:cubicBezTo>
                    <a:pt x="4163" y="639"/>
                    <a:pt x="4193" y="639"/>
                    <a:pt x="4193" y="609"/>
                  </a:cubicBezTo>
                  <a:cubicBezTo>
                    <a:pt x="4209" y="563"/>
                    <a:pt x="4216" y="540"/>
                    <a:pt x="4220" y="540"/>
                  </a:cubicBezTo>
                  <a:cubicBezTo>
                    <a:pt x="4224" y="540"/>
                    <a:pt x="4224" y="563"/>
                    <a:pt x="4224" y="609"/>
                  </a:cubicBezTo>
                  <a:cubicBezTo>
                    <a:pt x="4239" y="639"/>
                    <a:pt x="4247" y="654"/>
                    <a:pt x="4254" y="654"/>
                  </a:cubicBezTo>
                  <a:cubicBezTo>
                    <a:pt x="4262" y="654"/>
                    <a:pt x="4269" y="639"/>
                    <a:pt x="4285" y="609"/>
                  </a:cubicBezTo>
                  <a:cubicBezTo>
                    <a:pt x="4285" y="609"/>
                    <a:pt x="4285" y="582"/>
                    <a:pt x="4294" y="582"/>
                  </a:cubicBezTo>
                  <a:cubicBezTo>
                    <a:pt x="4298" y="582"/>
                    <a:pt x="4305" y="588"/>
                    <a:pt x="4315" y="609"/>
                  </a:cubicBezTo>
                  <a:cubicBezTo>
                    <a:pt x="4333" y="626"/>
                    <a:pt x="4380" y="644"/>
                    <a:pt x="4412" y="644"/>
                  </a:cubicBezTo>
                  <a:cubicBezTo>
                    <a:pt x="4435" y="644"/>
                    <a:pt x="4449" y="634"/>
                    <a:pt x="4437" y="609"/>
                  </a:cubicBezTo>
                  <a:lnTo>
                    <a:pt x="4467" y="609"/>
                  </a:lnTo>
                  <a:cubicBezTo>
                    <a:pt x="4482" y="624"/>
                    <a:pt x="4497" y="631"/>
                    <a:pt x="4513" y="631"/>
                  </a:cubicBezTo>
                  <a:cubicBezTo>
                    <a:pt x="4528" y="631"/>
                    <a:pt x="4543" y="624"/>
                    <a:pt x="4558" y="609"/>
                  </a:cubicBezTo>
                  <a:lnTo>
                    <a:pt x="4558" y="548"/>
                  </a:lnTo>
                  <a:cubicBezTo>
                    <a:pt x="4558" y="609"/>
                    <a:pt x="4589" y="639"/>
                    <a:pt x="4589" y="639"/>
                  </a:cubicBezTo>
                  <a:cubicBezTo>
                    <a:pt x="4619" y="639"/>
                    <a:pt x="4619" y="639"/>
                    <a:pt x="4619" y="609"/>
                  </a:cubicBezTo>
                  <a:cubicBezTo>
                    <a:pt x="4589" y="548"/>
                    <a:pt x="4619" y="548"/>
                    <a:pt x="4649" y="548"/>
                  </a:cubicBezTo>
                  <a:cubicBezTo>
                    <a:pt x="4649" y="548"/>
                    <a:pt x="4680" y="609"/>
                    <a:pt x="4680" y="639"/>
                  </a:cubicBezTo>
                  <a:cubicBezTo>
                    <a:pt x="4680" y="589"/>
                    <a:pt x="4689" y="566"/>
                    <a:pt x="4697" y="566"/>
                  </a:cubicBezTo>
                  <a:cubicBezTo>
                    <a:pt x="4704" y="566"/>
                    <a:pt x="4710" y="581"/>
                    <a:pt x="4710" y="609"/>
                  </a:cubicBezTo>
                  <a:cubicBezTo>
                    <a:pt x="4741" y="639"/>
                    <a:pt x="4741" y="639"/>
                    <a:pt x="4771" y="639"/>
                  </a:cubicBezTo>
                  <a:lnTo>
                    <a:pt x="4801" y="639"/>
                  </a:lnTo>
                  <a:cubicBezTo>
                    <a:pt x="4832" y="639"/>
                    <a:pt x="4862" y="639"/>
                    <a:pt x="4832" y="609"/>
                  </a:cubicBezTo>
                  <a:cubicBezTo>
                    <a:pt x="4832" y="578"/>
                    <a:pt x="4832" y="517"/>
                    <a:pt x="4862" y="517"/>
                  </a:cubicBezTo>
                  <a:cubicBezTo>
                    <a:pt x="4862" y="578"/>
                    <a:pt x="4862" y="609"/>
                    <a:pt x="4862" y="609"/>
                  </a:cubicBezTo>
                  <a:cubicBezTo>
                    <a:pt x="4893" y="609"/>
                    <a:pt x="4893" y="639"/>
                    <a:pt x="4893" y="639"/>
                  </a:cubicBezTo>
                  <a:cubicBezTo>
                    <a:pt x="4879" y="680"/>
                    <a:pt x="4890" y="696"/>
                    <a:pt x="4906" y="696"/>
                  </a:cubicBezTo>
                  <a:cubicBezTo>
                    <a:pt x="4926" y="696"/>
                    <a:pt x="4953" y="672"/>
                    <a:pt x="4953" y="639"/>
                  </a:cubicBezTo>
                  <a:cubicBezTo>
                    <a:pt x="4968" y="609"/>
                    <a:pt x="4984" y="593"/>
                    <a:pt x="4995" y="593"/>
                  </a:cubicBezTo>
                  <a:cubicBezTo>
                    <a:pt x="5006" y="593"/>
                    <a:pt x="5014" y="609"/>
                    <a:pt x="5014" y="639"/>
                  </a:cubicBezTo>
                  <a:cubicBezTo>
                    <a:pt x="5014" y="665"/>
                    <a:pt x="5017" y="676"/>
                    <a:pt x="5021" y="676"/>
                  </a:cubicBezTo>
                  <a:cubicBezTo>
                    <a:pt x="5031" y="676"/>
                    <a:pt x="5053" y="604"/>
                    <a:pt x="5075" y="517"/>
                  </a:cubicBezTo>
                  <a:cubicBezTo>
                    <a:pt x="5093" y="610"/>
                    <a:pt x="5101" y="646"/>
                    <a:pt x="5117" y="646"/>
                  </a:cubicBezTo>
                  <a:cubicBezTo>
                    <a:pt x="5128" y="646"/>
                    <a:pt x="5143" y="632"/>
                    <a:pt x="5166" y="609"/>
                  </a:cubicBezTo>
                  <a:cubicBezTo>
                    <a:pt x="5181" y="593"/>
                    <a:pt x="5189" y="586"/>
                    <a:pt x="5193" y="586"/>
                  </a:cubicBezTo>
                  <a:cubicBezTo>
                    <a:pt x="5196" y="586"/>
                    <a:pt x="5196" y="593"/>
                    <a:pt x="5196" y="609"/>
                  </a:cubicBezTo>
                  <a:cubicBezTo>
                    <a:pt x="5196" y="639"/>
                    <a:pt x="5227" y="639"/>
                    <a:pt x="5257" y="639"/>
                  </a:cubicBezTo>
                  <a:cubicBezTo>
                    <a:pt x="5318" y="639"/>
                    <a:pt x="5348" y="639"/>
                    <a:pt x="5348" y="609"/>
                  </a:cubicBezTo>
                  <a:lnTo>
                    <a:pt x="5379" y="609"/>
                  </a:lnTo>
                  <a:cubicBezTo>
                    <a:pt x="5379" y="642"/>
                    <a:pt x="5387" y="655"/>
                    <a:pt x="5396" y="655"/>
                  </a:cubicBezTo>
                  <a:cubicBezTo>
                    <a:pt x="5411" y="655"/>
                    <a:pt x="5428" y="617"/>
                    <a:pt x="5409" y="578"/>
                  </a:cubicBezTo>
                  <a:lnTo>
                    <a:pt x="5440" y="578"/>
                  </a:lnTo>
                  <a:lnTo>
                    <a:pt x="5440" y="609"/>
                  </a:lnTo>
                  <a:cubicBezTo>
                    <a:pt x="5440" y="639"/>
                    <a:pt x="5470" y="639"/>
                    <a:pt x="5622" y="639"/>
                  </a:cubicBezTo>
                  <a:cubicBezTo>
                    <a:pt x="5678" y="650"/>
                    <a:pt x="5717" y="657"/>
                    <a:pt x="5744" y="657"/>
                  </a:cubicBezTo>
                  <a:cubicBezTo>
                    <a:pt x="5792" y="657"/>
                    <a:pt x="5804" y="636"/>
                    <a:pt x="5804" y="578"/>
                  </a:cubicBezTo>
                  <a:cubicBezTo>
                    <a:pt x="5804" y="533"/>
                    <a:pt x="5812" y="510"/>
                    <a:pt x="5820" y="510"/>
                  </a:cubicBezTo>
                  <a:cubicBezTo>
                    <a:pt x="5827" y="510"/>
                    <a:pt x="5835" y="533"/>
                    <a:pt x="5835" y="578"/>
                  </a:cubicBezTo>
                  <a:cubicBezTo>
                    <a:pt x="5835" y="599"/>
                    <a:pt x="5849" y="635"/>
                    <a:pt x="5858" y="635"/>
                  </a:cubicBezTo>
                  <a:cubicBezTo>
                    <a:pt x="5862" y="635"/>
                    <a:pt x="5865" y="627"/>
                    <a:pt x="5865" y="609"/>
                  </a:cubicBezTo>
                  <a:cubicBezTo>
                    <a:pt x="5865" y="609"/>
                    <a:pt x="5896" y="609"/>
                    <a:pt x="5896" y="669"/>
                  </a:cubicBezTo>
                  <a:cubicBezTo>
                    <a:pt x="5921" y="695"/>
                    <a:pt x="5942" y="704"/>
                    <a:pt x="5956" y="704"/>
                  </a:cubicBezTo>
                  <a:cubicBezTo>
                    <a:pt x="5977" y="704"/>
                    <a:pt x="5987" y="687"/>
                    <a:pt x="5987" y="669"/>
                  </a:cubicBezTo>
                  <a:cubicBezTo>
                    <a:pt x="5973" y="628"/>
                    <a:pt x="5972" y="612"/>
                    <a:pt x="5974" y="612"/>
                  </a:cubicBezTo>
                  <a:lnTo>
                    <a:pt x="5974" y="612"/>
                  </a:lnTo>
                  <a:cubicBezTo>
                    <a:pt x="5978" y="612"/>
                    <a:pt x="5987" y="636"/>
                    <a:pt x="5987" y="669"/>
                  </a:cubicBezTo>
                  <a:cubicBezTo>
                    <a:pt x="6008" y="691"/>
                    <a:pt x="6015" y="712"/>
                    <a:pt x="6016" y="712"/>
                  </a:cubicBezTo>
                  <a:cubicBezTo>
                    <a:pt x="6017" y="712"/>
                    <a:pt x="6017" y="709"/>
                    <a:pt x="6017" y="700"/>
                  </a:cubicBezTo>
                  <a:cubicBezTo>
                    <a:pt x="6036" y="681"/>
                    <a:pt x="6088" y="652"/>
                    <a:pt x="6126" y="652"/>
                  </a:cubicBezTo>
                  <a:cubicBezTo>
                    <a:pt x="6150" y="652"/>
                    <a:pt x="6169" y="664"/>
                    <a:pt x="6169" y="700"/>
                  </a:cubicBezTo>
                  <a:lnTo>
                    <a:pt x="6200" y="700"/>
                  </a:lnTo>
                  <a:cubicBezTo>
                    <a:pt x="6200" y="669"/>
                    <a:pt x="6230" y="669"/>
                    <a:pt x="6260" y="669"/>
                  </a:cubicBezTo>
                  <a:cubicBezTo>
                    <a:pt x="6291" y="669"/>
                    <a:pt x="6321" y="669"/>
                    <a:pt x="6321" y="700"/>
                  </a:cubicBezTo>
                  <a:cubicBezTo>
                    <a:pt x="6306" y="715"/>
                    <a:pt x="6306" y="723"/>
                    <a:pt x="6314" y="723"/>
                  </a:cubicBezTo>
                  <a:cubicBezTo>
                    <a:pt x="6321" y="723"/>
                    <a:pt x="6336" y="715"/>
                    <a:pt x="6351" y="700"/>
                  </a:cubicBezTo>
                  <a:cubicBezTo>
                    <a:pt x="6382" y="700"/>
                    <a:pt x="6382" y="639"/>
                    <a:pt x="6412" y="639"/>
                  </a:cubicBezTo>
                  <a:cubicBezTo>
                    <a:pt x="6412" y="578"/>
                    <a:pt x="6412" y="548"/>
                    <a:pt x="6443" y="548"/>
                  </a:cubicBezTo>
                  <a:lnTo>
                    <a:pt x="6443" y="578"/>
                  </a:lnTo>
                  <a:lnTo>
                    <a:pt x="6443" y="669"/>
                  </a:lnTo>
                  <a:cubicBezTo>
                    <a:pt x="6443" y="669"/>
                    <a:pt x="6473" y="669"/>
                    <a:pt x="6473" y="639"/>
                  </a:cubicBezTo>
                  <a:cubicBezTo>
                    <a:pt x="6503" y="669"/>
                    <a:pt x="6503" y="669"/>
                    <a:pt x="6534" y="669"/>
                  </a:cubicBezTo>
                  <a:cubicBezTo>
                    <a:pt x="6564" y="669"/>
                    <a:pt x="6625" y="669"/>
                    <a:pt x="6625" y="639"/>
                  </a:cubicBezTo>
                  <a:cubicBezTo>
                    <a:pt x="6640" y="669"/>
                    <a:pt x="6671" y="685"/>
                    <a:pt x="6701" y="685"/>
                  </a:cubicBezTo>
                  <a:cubicBezTo>
                    <a:pt x="6731" y="685"/>
                    <a:pt x="6762" y="669"/>
                    <a:pt x="6777" y="639"/>
                  </a:cubicBezTo>
                  <a:cubicBezTo>
                    <a:pt x="6777" y="624"/>
                    <a:pt x="6785" y="616"/>
                    <a:pt x="6792" y="616"/>
                  </a:cubicBezTo>
                  <a:cubicBezTo>
                    <a:pt x="6800" y="616"/>
                    <a:pt x="6807" y="624"/>
                    <a:pt x="6807" y="639"/>
                  </a:cubicBezTo>
                  <a:cubicBezTo>
                    <a:pt x="6823" y="654"/>
                    <a:pt x="6830" y="662"/>
                    <a:pt x="6834" y="662"/>
                  </a:cubicBezTo>
                  <a:cubicBezTo>
                    <a:pt x="6838" y="662"/>
                    <a:pt x="6838" y="654"/>
                    <a:pt x="6838" y="639"/>
                  </a:cubicBezTo>
                  <a:cubicBezTo>
                    <a:pt x="6847" y="630"/>
                    <a:pt x="6853" y="626"/>
                    <a:pt x="6858" y="626"/>
                  </a:cubicBezTo>
                  <a:cubicBezTo>
                    <a:pt x="6871" y="626"/>
                    <a:pt x="6877" y="648"/>
                    <a:pt x="6899" y="669"/>
                  </a:cubicBezTo>
                  <a:cubicBezTo>
                    <a:pt x="6918" y="727"/>
                    <a:pt x="6925" y="748"/>
                    <a:pt x="6935" y="748"/>
                  </a:cubicBezTo>
                  <a:cubicBezTo>
                    <a:pt x="6941" y="748"/>
                    <a:pt x="6948" y="741"/>
                    <a:pt x="6959" y="730"/>
                  </a:cubicBezTo>
                  <a:cubicBezTo>
                    <a:pt x="6990" y="669"/>
                    <a:pt x="7020" y="669"/>
                    <a:pt x="7051" y="669"/>
                  </a:cubicBezTo>
                  <a:cubicBezTo>
                    <a:pt x="7081" y="639"/>
                    <a:pt x="7111" y="639"/>
                    <a:pt x="7081" y="609"/>
                  </a:cubicBezTo>
                  <a:cubicBezTo>
                    <a:pt x="7081" y="584"/>
                    <a:pt x="7101" y="540"/>
                    <a:pt x="7108" y="524"/>
                  </a:cubicBezTo>
                  <a:lnTo>
                    <a:pt x="7108" y="524"/>
                  </a:lnTo>
                  <a:cubicBezTo>
                    <a:pt x="7083" y="578"/>
                    <a:pt x="7111" y="579"/>
                    <a:pt x="7111" y="609"/>
                  </a:cubicBezTo>
                  <a:cubicBezTo>
                    <a:pt x="7142" y="639"/>
                    <a:pt x="7172" y="639"/>
                    <a:pt x="7203" y="639"/>
                  </a:cubicBezTo>
                  <a:lnTo>
                    <a:pt x="7263" y="639"/>
                  </a:lnTo>
                  <a:cubicBezTo>
                    <a:pt x="7294" y="669"/>
                    <a:pt x="7309" y="685"/>
                    <a:pt x="7317" y="685"/>
                  </a:cubicBezTo>
                  <a:cubicBezTo>
                    <a:pt x="7324" y="685"/>
                    <a:pt x="7324" y="669"/>
                    <a:pt x="7324" y="639"/>
                  </a:cubicBezTo>
                  <a:lnTo>
                    <a:pt x="7324" y="609"/>
                  </a:lnTo>
                  <a:cubicBezTo>
                    <a:pt x="7339" y="654"/>
                    <a:pt x="7393" y="677"/>
                    <a:pt x="7446" y="677"/>
                  </a:cubicBezTo>
                  <a:cubicBezTo>
                    <a:pt x="7499" y="677"/>
                    <a:pt x="7552" y="654"/>
                    <a:pt x="7567" y="609"/>
                  </a:cubicBezTo>
                  <a:lnTo>
                    <a:pt x="7567" y="639"/>
                  </a:lnTo>
                  <a:cubicBezTo>
                    <a:pt x="7567" y="700"/>
                    <a:pt x="7598" y="700"/>
                    <a:pt x="7628" y="700"/>
                  </a:cubicBezTo>
                  <a:cubicBezTo>
                    <a:pt x="7628" y="700"/>
                    <a:pt x="7719" y="669"/>
                    <a:pt x="7750" y="669"/>
                  </a:cubicBezTo>
                  <a:cubicBezTo>
                    <a:pt x="7841" y="669"/>
                    <a:pt x="7902" y="669"/>
                    <a:pt x="7902" y="609"/>
                  </a:cubicBezTo>
                  <a:cubicBezTo>
                    <a:pt x="7902" y="609"/>
                    <a:pt x="7902" y="609"/>
                    <a:pt x="7902" y="669"/>
                  </a:cubicBezTo>
                  <a:cubicBezTo>
                    <a:pt x="7902" y="700"/>
                    <a:pt x="7902" y="700"/>
                    <a:pt x="7932" y="700"/>
                  </a:cubicBezTo>
                  <a:cubicBezTo>
                    <a:pt x="7932" y="700"/>
                    <a:pt x="7932" y="669"/>
                    <a:pt x="7932" y="609"/>
                  </a:cubicBezTo>
                  <a:cubicBezTo>
                    <a:pt x="7932" y="593"/>
                    <a:pt x="7940" y="586"/>
                    <a:pt x="7951" y="586"/>
                  </a:cubicBezTo>
                  <a:cubicBezTo>
                    <a:pt x="7962" y="586"/>
                    <a:pt x="7978" y="593"/>
                    <a:pt x="7993" y="609"/>
                  </a:cubicBezTo>
                  <a:cubicBezTo>
                    <a:pt x="8008" y="639"/>
                    <a:pt x="8038" y="654"/>
                    <a:pt x="8069" y="654"/>
                  </a:cubicBezTo>
                  <a:cubicBezTo>
                    <a:pt x="8099" y="654"/>
                    <a:pt x="8130" y="639"/>
                    <a:pt x="8145" y="609"/>
                  </a:cubicBezTo>
                  <a:cubicBezTo>
                    <a:pt x="8175" y="609"/>
                    <a:pt x="8175" y="609"/>
                    <a:pt x="8175" y="669"/>
                  </a:cubicBezTo>
                  <a:cubicBezTo>
                    <a:pt x="8193" y="687"/>
                    <a:pt x="8210" y="704"/>
                    <a:pt x="8228" y="704"/>
                  </a:cubicBezTo>
                  <a:cubicBezTo>
                    <a:pt x="8241" y="704"/>
                    <a:pt x="8254" y="695"/>
                    <a:pt x="8266" y="669"/>
                  </a:cubicBezTo>
                  <a:cubicBezTo>
                    <a:pt x="8297" y="669"/>
                    <a:pt x="8297" y="669"/>
                    <a:pt x="8297" y="700"/>
                  </a:cubicBezTo>
                  <a:cubicBezTo>
                    <a:pt x="8297" y="718"/>
                    <a:pt x="8297" y="748"/>
                    <a:pt x="8304" y="748"/>
                  </a:cubicBezTo>
                  <a:cubicBezTo>
                    <a:pt x="8308" y="748"/>
                    <a:pt x="8315" y="735"/>
                    <a:pt x="8327" y="700"/>
                  </a:cubicBezTo>
                  <a:cubicBezTo>
                    <a:pt x="8342" y="685"/>
                    <a:pt x="8365" y="677"/>
                    <a:pt x="8388" y="677"/>
                  </a:cubicBezTo>
                  <a:cubicBezTo>
                    <a:pt x="8411" y="677"/>
                    <a:pt x="8434" y="685"/>
                    <a:pt x="8449" y="700"/>
                  </a:cubicBezTo>
                  <a:cubicBezTo>
                    <a:pt x="8479" y="700"/>
                    <a:pt x="8479" y="700"/>
                    <a:pt x="8479" y="669"/>
                  </a:cubicBezTo>
                  <a:lnTo>
                    <a:pt x="8479" y="609"/>
                  </a:lnTo>
                  <a:cubicBezTo>
                    <a:pt x="8494" y="654"/>
                    <a:pt x="8502" y="677"/>
                    <a:pt x="8506" y="677"/>
                  </a:cubicBezTo>
                  <a:cubicBezTo>
                    <a:pt x="8510" y="677"/>
                    <a:pt x="8510" y="654"/>
                    <a:pt x="8510" y="609"/>
                  </a:cubicBezTo>
                  <a:cubicBezTo>
                    <a:pt x="8510" y="593"/>
                    <a:pt x="8517" y="586"/>
                    <a:pt x="8525" y="586"/>
                  </a:cubicBezTo>
                  <a:cubicBezTo>
                    <a:pt x="8532" y="586"/>
                    <a:pt x="8540" y="593"/>
                    <a:pt x="8540" y="609"/>
                  </a:cubicBezTo>
                  <a:cubicBezTo>
                    <a:pt x="8540" y="669"/>
                    <a:pt x="8570" y="669"/>
                    <a:pt x="8570" y="669"/>
                  </a:cubicBezTo>
                  <a:cubicBezTo>
                    <a:pt x="8595" y="669"/>
                    <a:pt x="8638" y="630"/>
                    <a:pt x="8702" y="630"/>
                  </a:cubicBezTo>
                  <a:cubicBezTo>
                    <a:pt x="8717" y="630"/>
                    <a:pt x="8735" y="633"/>
                    <a:pt x="8753" y="639"/>
                  </a:cubicBezTo>
                  <a:cubicBezTo>
                    <a:pt x="8905" y="639"/>
                    <a:pt x="8966" y="639"/>
                    <a:pt x="8966" y="609"/>
                  </a:cubicBezTo>
                  <a:cubicBezTo>
                    <a:pt x="8981" y="578"/>
                    <a:pt x="8988" y="563"/>
                    <a:pt x="8992" y="563"/>
                  </a:cubicBezTo>
                  <a:cubicBezTo>
                    <a:pt x="8996" y="563"/>
                    <a:pt x="8996" y="578"/>
                    <a:pt x="8996" y="609"/>
                  </a:cubicBezTo>
                  <a:cubicBezTo>
                    <a:pt x="9026" y="639"/>
                    <a:pt x="9026" y="639"/>
                    <a:pt x="9057" y="639"/>
                  </a:cubicBezTo>
                  <a:cubicBezTo>
                    <a:pt x="9057" y="639"/>
                    <a:pt x="9087" y="639"/>
                    <a:pt x="9087" y="669"/>
                  </a:cubicBezTo>
                  <a:cubicBezTo>
                    <a:pt x="9118" y="639"/>
                    <a:pt x="9118" y="639"/>
                    <a:pt x="9118" y="639"/>
                  </a:cubicBezTo>
                  <a:cubicBezTo>
                    <a:pt x="9118" y="654"/>
                    <a:pt x="9125" y="662"/>
                    <a:pt x="9133" y="662"/>
                  </a:cubicBezTo>
                  <a:cubicBezTo>
                    <a:pt x="9140" y="662"/>
                    <a:pt x="9148" y="654"/>
                    <a:pt x="9148" y="639"/>
                  </a:cubicBezTo>
                  <a:cubicBezTo>
                    <a:pt x="9163" y="593"/>
                    <a:pt x="9171" y="571"/>
                    <a:pt x="9174" y="571"/>
                  </a:cubicBezTo>
                  <a:cubicBezTo>
                    <a:pt x="9178" y="571"/>
                    <a:pt x="9178" y="593"/>
                    <a:pt x="9178" y="639"/>
                  </a:cubicBezTo>
                  <a:cubicBezTo>
                    <a:pt x="9178" y="660"/>
                    <a:pt x="9207" y="695"/>
                    <a:pt x="9215" y="695"/>
                  </a:cubicBezTo>
                  <a:cubicBezTo>
                    <a:pt x="9219" y="695"/>
                    <a:pt x="9218" y="688"/>
                    <a:pt x="9209" y="669"/>
                  </a:cubicBezTo>
                  <a:cubicBezTo>
                    <a:pt x="9209" y="639"/>
                    <a:pt x="9239" y="639"/>
                    <a:pt x="9269" y="609"/>
                  </a:cubicBezTo>
                  <a:cubicBezTo>
                    <a:pt x="9269" y="609"/>
                    <a:pt x="9300" y="609"/>
                    <a:pt x="9300" y="639"/>
                  </a:cubicBezTo>
                  <a:cubicBezTo>
                    <a:pt x="9300" y="648"/>
                    <a:pt x="9308" y="652"/>
                    <a:pt x="9320" y="652"/>
                  </a:cubicBezTo>
                  <a:cubicBezTo>
                    <a:pt x="9348" y="652"/>
                    <a:pt x="9400" y="630"/>
                    <a:pt x="9421" y="609"/>
                  </a:cubicBezTo>
                  <a:cubicBezTo>
                    <a:pt x="9421" y="578"/>
                    <a:pt x="9429" y="563"/>
                    <a:pt x="9437" y="563"/>
                  </a:cubicBezTo>
                  <a:cubicBezTo>
                    <a:pt x="9444" y="563"/>
                    <a:pt x="9452" y="578"/>
                    <a:pt x="9452" y="609"/>
                  </a:cubicBezTo>
                  <a:cubicBezTo>
                    <a:pt x="9452" y="639"/>
                    <a:pt x="9452" y="639"/>
                    <a:pt x="9482" y="639"/>
                  </a:cubicBezTo>
                  <a:cubicBezTo>
                    <a:pt x="9482" y="647"/>
                    <a:pt x="9482" y="658"/>
                    <a:pt x="9482" y="669"/>
                  </a:cubicBezTo>
                  <a:cubicBezTo>
                    <a:pt x="9482" y="700"/>
                    <a:pt x="9482" y="700"/>
                    <a:pt x="9513" y="700"/>
                  </a:cubicBezTo>
                  <a:cubicBezTo>
                    <a:pt x="9543" y="669"/>
                    <a:pt x="9604" y="669"/>
                    <a:pt x="9665" y="669"/>
                  </a:cubicBezTo>
                  <a:cubicBezTo>
                    <a:pt x="9756" y="669"/>
                    <a:pt x="9786" y="639"/>
                    <a:pt x="9817" y="548"/>
                  </a:cubicBezTo>
                  <a:lnTo>
                    <a:pt x="9847" y="487"/>
                  </a:lnTo>
                  <a:lnTo>
                    <a:pt x="9847" y="548"/>
                  </a:lnTo>
                  <a:cubicBezTo>
                    <a:pt x="9847" y="609"/>
                    <a:pt x="9847" y="669"/>
                    <a:pt x="9847" y="669"/>
                  </a:cubicBezTo>
                  <a:cubicBezTo>
                    <a:pt x="9877" y="669"/>
                    <a:pt x="9877" y="639"/>
                    <a:pt x="9877" y="609"/>
                  </a:cubicBezTo>
                  <a:cubicBezTo>
                    <a:pt x="9877" y="578"/>
                    <a:pt x="9877" y="563"/>
                    <a:pt x="9885" y="563"/>
                  </a:cubicBezTo>
                  <a:cubicBezTo>
                    <a:pt x="9893" y="563"/>
                    <a:pt x="9908" y="578"/>
                    <a:pt x="9938" y="609"/>
                  </a:cubicBezTo>
                  <a:cubicBezTo>
                    <a:pt x="9953" y="624"/>
                    <a:pt x="9961" y="631"/>
                    <a:pt x="9969" y="631"/>
                  </a:cubicBezTo>
                  <a:cubicBezTo>
                    <a:pt x="9976" y="631"/>
                    <a:pt x="9984" y="624"/>
                    <a:pt x="9999" y="609"/>
                  </a:cubicBezTo>
                  <a:cubicBezTo>
                    <a:pt x="10029" y="609"/>
                    <a:pt x="10029" y="609"/>
                    <a:pt x="10060" y="639"/>
                  </a:cubicBezTo>
                  <a:cubicBezTo>
                    <a:pt x="10060" y="639"/>
                    <a:pt x="10060" y="639"/>
                    <a:pt x="10060" y="609"/>
                  </a:cubicBezTo>
                  <a:cubicBezTo>
                    <a:pt x="10060" y="593"/>
                    <a:pt x="10067" y="586"/>
                    <a:pt x="10075" y="586"/>
                  </a:cubicBezTo>
                  <a:cubicBezTo>
                    <a:pt x="10083" y="586"/>
                    <a:pt x="10090" y="593"/>
                    <a:pt x="10090" y="609"/>
                  </a:cubicBezTo>
                  <a:cubicBezTo>
                    <a:pt x="10108" y="644"/>
                    <a:pt x="10136" y="659"/>
                    <a:pt x="10157" y="659"/>
                  </a:cubicBezTo>
                  <a:cubicBezTo>
                    <a:pt x="10171" y="659"/>
                    <a:pt x="10181" y="652"/>
                    <a:pt x="10181" y="639"/>
                  </a:cubicBezTo>
                  <a:cubicBezTo>
                    <a:pt x="10181" y="609"/>
                    <a:pt x="10181" y="609"/>
                    <a:pt x="10212" y="609"/>
                  </a:cubicBezTo>
                  <a:cubicBezTo>
                    <a:pt x="10242" y="609"/>
                    <a:pt x="10242" y="609"/>
                    <a:pt x="10273" y="578"/>
                  </a:cubicBezTo>
                  <a:lnTo>
                    <a:pt x="10303" y="578"/>
                  </a:lnTo>
                  <a:cubicBezTo>
                    <a:pt x="10303" y="578"/>
                    <a:pt x="10303" y="609"/>
                    <a:pt x="10273" y="609"/>
                  </a:cubicBezTo>
                  <a:lnTo>
                    <a:pt x="10303" y="639"/>
                  </a:lnTo>
                  <a:cubicBezTo>
                    <a:pt x="10333" y="639"/>
                    <a:pt x="10364" y="639"/>
                    <a:pt x="10364" y="609"/>
                  </a:cubicBezTo>
                  <a:cubicBezTo>
                    <a:pt x="10379" y="563"/>
                    <a:pt x="10387" y="540"/>
                    <a:pt x="10390" y="540"/>
                  </a:cubicBezTo>
                  <a:cubicBezTo>
                    <a:pt x="10394" y="540"/>
                    <a:pt x="10394" y="563"/>
                    <a:pt x="10394" y="609"/>
                  </a:cubicBezTo>
                  <a:cubicBezTo>
                    <a:pt x="10394" y="629"/>
                    <a:pt x="10394" y="665"/>
                    <a:pt x="10404" y="665"/>
                  </a:cubicBezTo>
                  <a:cubicBezTo>
                    <a:pt x="10409" y="665"/>
                    <a:pt x="10415" y="658"/>
                    <a:pt x="10425" y="639"/>
                  </a:cubicBezTo>
                  <a:cubicBezTo>
                    <a:pt x="10437" y="613"/>
                    <a:pt x="10445" y="604"/>
                    <a:pt x="10449" y="604"/>
                  </a:cubicBezTo>
                  <a:cubicBezTo>
                    <a:pt x="10455" y="604"/>
                    <a:pt x="10455" y="621"/>
                    <a:pt x="10455" y="639"/>
                  </a:cubicBezTo>
                  <a:cubicBezTo>
                    <a:pt x="10440" y="685"/>
                    <a:pt x="10432" y="707"/>
                    <a:pt x="10440" y="707"/>
                  </a:cubicBezTo>
                  <a:cubicBezTo>
                    <a:pt x="10447" y="707"/>
                    <a:pt x="10470" y="685"/>
                    <a:pt x="10516" y="639"/>
                  </a:cubicBezTo>
                  <a:cubicBezTo>
                    <a:pt x="10546" y="639"/>
                    <a:pt x="10607" y="609"/>
                    <a:pt x="10668" y="609"/>
                  </a:cubicBezTo>
                  <a:cubicBezTo>
                    <a:pt x="10728" y="609"/>
                    <a:pt x="10789" y="609"/>
                    <a:pt x="10789" y="639"/>
                  </a:cubicBezTo>
                  <a:cubicBezTo>
                    <a:pt x="10789" y="651"/>
                    <a:pt x="10790" y="661"/>
                    <a:pt x="10791" y="670"/>
                  </a:cubicBezTo>
                  <a:lnTo>
                    <a:pt x="10791" y="670"/>
                  </a:lnTo>
                  <a:cubicBezTo>
                    <a:pt x="10797" y="609"/>
                    <a:pt x="10827" y="609"/>
                    <a:pt x="10880" y="609"/>
                  </a:cubicBezTo>
                  <a:cubicBezTo>
                    <a:pt x="10889" y="617"/>
                    <a:pt x="10901" y="621"/>
                    <a:pt x="10913" y="621"/>
                  </a:cubicBezTo>
                  <a:cubicBezTo>
                    <a:pt x="10941" y="621"/>
                    <a:pt x="10972" y="600"/>
                    <a:pt x="10972" y="578"/>
                  </a:cubicBezTo>
                  <a:lnTo>
                    <a:pt x="10941" y="578"/>
                  </a:lnTo>
                  <a:cubicBezTo>
                    <a:pt x="10941" y="528"/>
                    <a:pt x="10950" y="505"/>
                    <a:pt x="10964" y="505"/>
                  </a:cubicBezTo>
                  <a:cubicBezTo>
                    <a:pt x="10975" y="505"/>
                    <a:pt x="10988" y="520"/>
                    <a:pt x="11002" y="548"/>
                  </a:cubicBezTo>
                  <a:cubicBezTo>
                    <a:pt x="11002" y="548"/>
                    <a:pt x="11002" y="578"/>
                    <a:pt x="11002" y="609"/>
                  </a:cubicBezTo>
                  <a:cubicBezTo>
                    <a:pt x="11002" y="639"/>
                    <a:pt x="11032" y="700"/>
                    <a:pt x="11032" y="700"/>
                  </a:cubicBezTo>
                  <a:cubicBezTo>
                    <a:pt x="11063" y="700"/>
                    <a:pt x="11093" y="700"/>
                    <a:pt x="11063" y="669"/>
                  </a:cubicBezTo>
                  <a:cubicBezTo>
                    <a:pt x="11063" y="609"/>
                    <a:pt x="11063" y="609"/>
                    <a:pt x="11093" y="609"/>
                  </a:cubicBezTo>
                  <a:cubicBezTo>
                    <a:pt x="11093" y="609"/>
                    <a:pt x="11124" y="609"/>
                    <a:pt x="11124" y="578"/>
                  </a:cubicBezTo>
                  <a:cubicBezTo>
                    <a:pt x="11124" y="548"/>
                    <a:pt x="11154" y="548"/>
                    <a:pt x="11184" y="548"/>
                  </a:cubicBezTo>
                  <a:cubicBezTo>
                    <a:pt x="11184" y="578"/>
                    <a:pt x="11215" y="578"/>
                    <a:pt x="11215" y="578"/>
                  </a:cubicBezTo>
                  <a:lnTo>
                    <a:pt x="11215" y="609"/>
                  </a:lnTo>
                  <a:cubicBezTo>
                    <a:pt x="11215" y="669"/>
                    <a:pt x="11245" y="700"/>
                    <a:pt x="11245" y="700"/>
                  </a:cubicBezTo>
                  <a:cubicBezTo>
                    <a:pt x="11276" y="700"/>
                    <a:pt x="11276" y="669"/>
                    <a:pt x="11276" y="669"/>
                  </a:cubicBezTo>
                  <a:cubicBezTo>
                    <a:pt x="11276" y="639"/>
                    <a:pt x="11382" y="631"/>
                    <a:pt x="11492" y="631"/>
                  </a:cubicBezTo>
                  <a:cubicBezTo>
                    <a:pt x="11602" y="631"/>
                    <a:pt x="11716" y="639"/>
                    <a:pt x="11732" y="639"/>
                  </a:cubicBezTo>
                  <a:cubicBezTo>
                    <a:pt x="11762" y="654"/>
                    <a:pt x="11785" y="662"/>
                    <a:pt x="11800" y="662"/>
                  </a:cubicBezTo>
                  <a:cubicBezTo>
                    <a:pt x="11815" y="662"/>
                    <a:pt x="11823" y="654"/>
                    <a:pt x="11823" y="639"/>
                  </a:cubicBezTo>
                  <a:cubicBezTo>
                    <a:pt x="11823" y="603"/>
                    <a:pt x="11854" y="589"/>
                    <a:pt x="11898" y="589"/>
                  </a:cubicBezTo>
                  <a:cubicBezTo>
                    <a:pt x="11930" y="589"/>
                    <a:pt x="11967" y="596"/>
                    <a:pt x="12005" y="609"/>
                  </a:cubicBezTo>
                  <a:cubicBezTo>
                    <a:pt x="12127" y="609"/>
                    <a:pt x="12218" y="609"/>
                    <a:pt x="12218" y="578"/>
                  </a:cubicBezTo>
                  <a:lnTo>
                    <a:pt x="12279" y="578"/>
                  </a:lnTo>
                  <a:cubicBezTo>
                    <a:pt x="12309" y="578"/>
                    <a:pt x="12370" y="517"/>
                    <a:pt x="12370" y="517"/>
                  </a:cubicBezTo>
                  <a:cubicBezTo>
                    <a:pt x="12385" y="502"/>
                    <a:pt x="12393" y="495"/>
                    <a:pt x="12396" y="495"/>
                  </a:cubicBezTo>
                  <a:cubicBezTo>
                    <a:pt x="12400" y="495"/>
                    <a:pt x="12400" y="502"/>
                    <a:pt x="12400" y="517"/>
                  </a:cubicBezTo>
                  <a:cubicBezTo>
                    <a:pt x="12400" y="578"/>
                    <a:pt x="12400" y="609"/>
                    <a:pt x="12400" y="609"/>
                  </a:cubicBezTo>
                  <a:cubicBezTo>
                    <a:pt x="12461" y="609"/>
                    <a:pt x="12461" y="578"/>
                    <a:pt x="12461" y="517"/>
                  </a:cubicBezTo>
                  <a:cubicBezTo>
                    <a:pt x="12461" y="487"/>
                    <a:pt x="12461" y="487"/>
                    <a:pt x="12461" y="487"/>
                  </a:cubicBezTo>
                  <a:cubicBezTo>
                    <a:pt x="12491" y="487"/>
                    <a:pt x="12491" y="487"/>
                    <a:pt x="12491" y="517"/>
                  </a:cubicBezTo>
                  <a:lnTo>
                    <a:pt x="12491" y="609"/>
                  </a:lnTo>
                  <a:cubicBezTo>
                    <a:pt x="12491" y="578"/>
                    <a:pt x="12522" y="578"/>
                    <a:pt x="12522" y="578"/>
                  </a:cubicBezTo>
                  <a:cubicBezTo>
                    <a:pt x="12552" y="578"/>
                    <a:pt x="12552" y="578"/>
                    <a:pt x="12552" y="639"/>
                  </a:cubicBezTo>
                  <a:cubicBezTo>
                    <a:pt x="12552" y="685"/>
                    <a:pt x="12552" y="707"/>
                    <a:pt x="12556" y="707"/>
                  </a:cubicBezTo>
                  <a:cubicBezTo>
                    <a:pt x="12560" y="707"/>
                    <a:pt x="12567" y="685"/>
                    <a:pt x="12583" y="639"/>
                  </a:cubicBezTo>
                  <a:lnTo>
                    <a:pt x="12613" y="609"/>
                  </a:lnTo>
                  <a:cubicBezTo>
                    <a:pt x="12623" y="637"/>
                    <a:pt x="12632" y="648"/>
                    <a:pt x="12641" y="648"/>
                  </a:cubicBezTo>
                  <a:cubicBezTo>
                    <a:pt x="12660" y="648"/>
                    <a:pt x="12674" y="599"/>
                    <a:pt x="12674" y="578"/>
                  </a:cubicBezTo>
                  <a:cubicBezTo>
                    <a:pt x="12689" y="609"/>
                    <a:pt x="12697" y="624"/>
                    <a:pt x="12704" y="624"/>
                  </a:cubicBezTo>
                  <a:cubicBezTo>
                    <a:pt x="12712" y="624"/>
                    <a:pt x="12719" y="609"/>
                    <a:pt x="12735" y="578"/>
                  </a:cubicBezTo>
                  <a:cubicBezTo>
                    <a:pt x="12735" y="563"/>
                    <a:pt x="12742" y="555"/>
                    <a:pt x="12750" y="555"/>
                  </a:cubicBezTo>
                  <a:cubicBezTo>
                    <a:pt x="12757" y="555"/>
                    <a:pt x="12765" y="563"/>
                    <a:pt x="12765" y="578"/>
                  </a:cubicBezTo>
                  <a:cubicBezTo>
                    <a:pt x="12795" y="609"/>
                    <a:pt x="12795" y="609"/>
                    <a:pt x="12856" y="609"/>
                  </a:cubicBezTo>
                  <a:cubicBezTo>
                    <a:pt x="12856" y="578"/>
                    <a:pt x="12978" y="578"/>
                    <a:pt x="13130" y="578"/>
                  </a:cubicBezTo>
                  <a:cubicBezTo>
                    <a:pt x="13282" y="578"/>
                    <a:pt x="13403" y="578"/>
                    <a:pt x="13403" y="548"/>
                  </a:cubicBezTo>
                  <a:cubicBezTo>
                    <a:pt x="13403" y="548"/>
                    <a:pt x="13403" y="548"/>
                    <a:pt x="13434" y="578"/>
                  </a:cubicBezTo>
                  <a:cubicBezTo>
                    <a:pt x="13434" y="605"/>
                    <a:pt x="13440" y="620"/>
                    <a:pt x="13447" y="620"/>
                  </a:cubicBezTo>
                  <a:cubicBezTo>
                    <a:pt x="13455" y="620"/>
                    <a:pt x="13464" y="598"/>
                    <a:pt x="13464" y="548"/>
                  </a:cubicBezTo>
                  <a:cubicBezTo>
                    <a:pt x="13483" y="529"/>
                    <a:pt x="13490" y="500"/>
                    <a:pt x="13493" y="500"/>
                  </a:cubicBezTo>
                  <a:cubicBezTo>
                    <a:pt x="13494" y="500"/>
                    <a:pt x="13494" y="512"/>
                    <a:pt x="13494" y="548"/>
                  </a:cubicBezTo>
                  <a:cubicBezTo>
                    <a:pt x="13494" y="578"/>
                    <a:pt x="13525" y="578"/>
                    <a:pt x="13586" y="578"/>
                  </a:cubicBezTo>
                  <a:cubicBezTo>
                    <a:pt x="13646" y="578"/>
                    <a:pt x="13707" y="578"/>
                    <a:pt x="13707" y="548"/>
                  </a:cubicBezTo>
                  <a:cubicBezTo>
                    <a:pt x="13722" y="533"/>
                    <a:pt x="13730" y="525"/>
                    <a:pt x="13734" y="525"/>
                  </a:cubicBezTo>
                  <a:cubicBezTo>
                    <a:pt x="13738" y="525"/>
                    <a:pt x="13738" y="533"/>
                    <a:pt x="13738" y="548"/>
                  </a:cubicBezTo>
                  <a:cubicBezTo>
                    <a:pt x="13720" y="601"/>
                    <a:pt x="13743" y="633"/>
                    <a:pt x="13778" y="633"/>
                  </a:cubicBezTo>
                  <a:cubicBezTo>
                    <a:pt x="13803" y="633"/>
                    <a:pt x="13834" y="616"/>
                    <a:pt x="13859" y="578"/>
                  </a:cubicBezTo>
                  <a:cubicBezTo>
                    <a:pt x="13890" y="578"/>
                    <a:pt x="13890" y="578"/>
                    <a:pt x="13890" y="639"/>
                  </a:cubicBezTo>
                  <a:cubicBezTo>
                    <a:pt x="13920" y="639"/>
                    <a:pt x="13920" y="639"/>
                    <a:pt x="13981" y="578"/>
                  </a:cubicBezTo>
                  <a:cubicBezTo>
                    <a:pt x="14011" y="578"/>
                    <a:pt x="14072" y="578"/>
                    <a:pt x="14102" y="609"/>
                  </a:cubicBezTo>
                  <a:cubicBezTo>
                    <a:pt x="14133" y="609"/>
                    <a:pt x="14194" y="548"/>
                    <a:pt x="14194" y="548"/>
                  </a:cubicBezTo>
                  <a:cubicBezTo>
                    <a:pt x="14194" y="609"/>
                    <a:pt x="14285" y="609"/>
                    <a:pt x="14406" y="609"/>
                  </a:cubicBezTo>
                  <a:cubicBezTo>
                    <a:pt x="14528" y="609"/>
                    <a:pt x="14650" y="609"/>
                    <a:pt x="14680" y="639"/>
                  </a:cubicBezTo>
                  <a:cubicBezTo>
                    <a:pt x="14680" y="639"/>
                    <a:pt x="14680" y="639"/>
                    <a:pt x="14710" y="609"/>
                  </a:cubicBezTo>
                  <a:cubicBezTo>
                    <a:pt x="14710" y="558"/>
                    <a:pt x="14720" y="536"/>
                    <a:pt x="14728" y="536"/>
                  </a:cubicBezTo>
                  <a:cubicBezTo>
                    <a:pt x="14735" y="536"/>
                    <a:pt x="14741" y="551"/>
                    <a:pt x="14741" y="578"/>
                  </a:cubicBezTo>
                  <a:cubicBezTo>
                    <a:pt x="14756" y="609"/>
                    <a:pt x="14779" y="624"/>
                    <a:pt x="14802" y="624"/>
                  </a:cubicBezTo>
                  <a:cubicBezTo>
                    <a:pt x="14824" y="624"/>
                    <a:pt x="14847" y="609"/>
                    <a:pt x="14862" y="578"/>
                  </a:cubicBezTo>
                  <a:lnTo>
                    <a:pt x="14862" y="609"/>
                  </a:lnTo>
                  <a:cubicBezTo>
                    <a:pt x="14874" y="632"/>
                    <a:pt x="14886" y="642"/>
                    <a:pt x="14897" y="642"/>
                  </a:cubicBezTo>
                  <a:cubicBezTo>
                    <a:pt x="14916" y="642"/>
                    <a:pt x="14935" y="616"/>
                    <a:pt x="14953" y="578"/>
                  </a:cubicBezTo>
                  <a:cubicBezTo>
                    <a:pt x="14975" y="600"/>
                    <a:pt x="14981" y="621"/>
                    <a:pt x="14994" y="621"/>
                  </a:cubicBezTo>
                  <a:cubicBezTo>
                    <a:pt x="14999" y="621"/>
                    <a:pt x="15005" y="617"/>
                    <a:pt x="15014" y="609"/>
                  </a:cubicBezTo>
                  <a:cubicBezTo>
                    <a:pt x="15014" y="609"/>
                    <a:pt x="15014" y="609"/>
                    <a:pt x="15014" y="700"/>
                  </a:cubicBezTo>
                  <a:cubicBezTo>
                    <a:pt x="15014" y="730"/>
                    <a:pt x="15014" y="760"/>
                    <a:pt x="15045" y="760"/>
                  </a:cubicBezTo>
                  <a:cubicBezTo>
                    <a:pt x="15075" y="760"/>
                    <a:pt x="15075" y="730"/>
                    <a:pt x="15075" y="700"/>
                  </a:cubicBezTo>
                  <a:lnTo>
                    <a:pt x="15105" y="700"/>
                  </a:lnTo>
                  <a:cubicBezTo>
                    <a:pt x="15105" y="700"/>
                    <a:pt x="15105" y="700"/>
                    <a:pt x="15105" y="639"/>
                  </a:cubicBezTo>
                  <a:cubicBezTo>
                    <a:pt x="15105" y="609"/>
                    <a:pt x="15136" y="609"/>
                    <a:pt x="15136" y="609"/>
                  </a:cubicBezTo>
                  <a:cubicBezTo>
                    <a:pt x="15136" y="617"/>
                    <a:pt x="15138" y="621"/>
                    <a:pt x="15141" y="621"/>
                  </a:cubicBezTo>
                  <a:cubicBezTo>
                    <a:pt x="15148" y="621"/>
                    <a:pt x="15157" y="600"/>
                    <a:pt x="15136" y="578"/>
                  </a:cubicBezTo>
                  <a:cubicBezTo>
                    <a:pt x="15136" y="548"/>
                    <a:pt x="15136" y="487"/>
                    <a:pt x="15166" y="487"/>
                  </a:cubicBezTo>
                  <a:lnTo>
                    <a:pt x="15166" y="426"/>
                  </a:lnTo>
                  <a:cubicBezTo>
                    <a:pt x="15166" y="335"/>
                    <a:pt x="15166" y="305"/>
                    <a:pt x="15136" y="244"/>
                  </a:cubicBezTo>
                  <a:cubicBezTo>
                    <a:pt x="15101" y="226"/>
                    <a:pt x="15066" y="209"/>
                    <a:pt x="15042" y="209"/>
                  </a:cubicBezTo>
                  <a:cubicBezTo>
                    <a:pt x="15025" y="209"/>
                    <a:pt x="15014" y="218"/>
                    <a:pt x="15014" y="244"/>
                  </a:cubicBezTo>
                  <a:cubicBezTo>
                    <a:pt x="15014" y="244"/>
                    <a:pt x="14984" y="305"/>
                    <a:pt x="14984" y="305"/>
                  </a:cubicBezTo>
                  <a:cubicBezTo>
                    <a:pt x="14953" y="305"/>
                    <a:pt x="14953" y="244"/>
                    <a:pt x="14953" y="244"/>
                  </a:cubicBezTo>
                  <a:cubicBezTo>
                    <a:pt x="14953" y="213"/>
                    <a:pt x="14862" y="213"/>
                    <a:pt x="14771" y="213"/>
                  </a:cubicBezTo>
                  <a:cubicBezTo>
                    <a:pt x="14680" y="213"/>
                    <a:pt x="14619" y="213"/>
                    <a:pt x="14589" y="183"/>
                  </a:cubicBezTo>
                  <a:cubicBezTo>
                    <a:pt x="14589" y="122"/>
                    <a:pt x="14558" y="122"/>
                    <a:pt x="14558" y="122"/>
                  </a:cubicBezTo>
                  <a:cubicBezTo>
                    <a:pt x="14558" y="158"/>
                    <a:pt x="14527" y="173"/>
                    <a:pt x="14477" y="173"/>
                  </a:cubicBezTo>
                  <a:cubicBezTo>
                    <a:pt x="14441" y="173"/>
                    <a:pt x="14396" y="165"/>
                    <a:pt x="14346" y="153"/>
                  </a:cubicBezTo>
                  <a:cubicBezTo>
                    <a:pt x="14224" y="153"/>
                    <a:pt x="14072" y="153"/>
                    <a:pt x="14072" y="213"/>
                  </a:cubicBezTo>
                  <a:lnTo>
                    <a:pt x="14042" y="213"/>
                  </a:lnTo>
                  <a:cubicBezTo>
                    <a:pt x="14042" y="153"/>
                    <a:pt x="14011" y="153"/>
                    <a:pt x="13981" y="153"/>
                  </a:cubicBezTo>
                  <a:cubicBezTo>
                    <a:pt x="13950" y="183"/>
                    <a:pt x="13920" y="183"/>
                    <a:pt x="13920" y="183"/>
                  </a:cubicBezTo>
                  <a:cubicBezTo>
                    <a:pt x="13920" y="153"/>
                    <a:pt x="13890" y="153"/>
                    <a:pt x="13859" y="153"/>
                  </a:cubicBezTo>
                  <a:cubicBezTo>
                    <a:pt x="13829" y="153"/>
                    <a:pt x="13798" y="153"/>
                    <a:pt x="13798" y="183"/>
                  </a:cubicBezTo>
                  <a:cubicBezTo>
                    <a:pt x="13768" y="183"/>
                    <a:pt x="13646" y="183"/>
                    <a:pt x="13616" y="153"/>
                  </a:cubicBezTo>
                  <a:cubicBezTo>
                    <a:pt x="13607" y="144"/>
                    <a:pt x="13598" y="140"/>
                    <a:pt x="13590" y="140"/>
                  </a:cubicBezTo>
                  <a:cubicBezTo>
                    <a:pt x="13570" y="140"/>
                    <a:pt x="13555" y="161"/>
                    <a:pt x="13555" y="183"/>
                  </a:cubicBezTo>
                  <a:cubicBezTo>
                    <a:pt x="13555" y="213"/>
                    <a:pt x="13525" y="274"/>
                    <a:pt x="13525" y="274"/>
                  </a:cubicBezTo>
                  <a:lnTo>
                    <a:pt x="13525" y="183"/>
                  </a:lnTo>
                  <a:cubicBezTo>
                    <a:pt x="13525" y="153"/>
                    <a:pt x="13525" y="153"/>
                    <a:pt x="13494" y="153"/>
                  </a:cubicBezTo>
                  <a:lnTo>
                    <a:pt x="13464" y="153"/>
                  </a:lnTo>
                  <a:cubicBezTo>
                    <a:pt x="13464" y="183"/>
                    <a:pt x="13373" y="183"/>
                    <a:pt x="13251" y="183"/>
                  </a:cubicBezTo>
                  <a:cubicBezTo>
                    <a:pt x="13099" y="183"/>
                    <a:pt x="13039" y="183"/>
                    <a:pt x="13039" y="213"/>
                  </a:cubicBezTo>
                  <a:cubicBezTo>
                    <a:pt x="13039" y="229"/>
                    <a:pt x="13031" y="236"/>
                    <a:pt x="13016" y="236"/>
                  </a:cubicBezTo>
                  <a:cubicBezTo>
                    <a:pt x="13001" y="236"/>
                    <a:pt x="12978" y="229"/>
                    <a:pt x="12947" y="213"/>
                  </a:cubicBezTo>
                  <a:cubicBezTo>
                    <a:pt x="12887" y="132"/>
                    <a:pt x="12866" y="105"/>
                    <a:pt x="12851" y="105"/>
                  </a:cubicBezTo>
                  <a:cubicBezTo>
                    <a:pt x="12843" y="105"/>
                    <a:pt x="12836" y="112"/>
                    <a:pt x="12826" y="122"/>
                  </a:cubicBezTo>
                  <a:cubicBezTo>
                    <a:pt x="12856" y="122"/>
                    <a:pt x="12856" y="183"/>
                    <a:pt x="12856" y="213"/>
                  </a:cubicBezTo>
                  <a:cubicBezTo>
                    <a:pt x="12856" y="259"/>
                    <a:pt x="12849" y="282"/>
                    <a:pt x="12841" y="282"/>
                  </a:cubicBezTo>
                  <a:cubicBezTo>
                    <a:pt x="12833" y="282"/>
                    <a:pt x="12826" y="259"/>
                    <a:pt x="12826" y="213"/>
                  </a:cubicBezTo>
                  <a:cubicBezTo>
                    <a:pt x="12826" y="180"/>
                    <a:pt x="12789" y="167"/>
                    <a:pt x="12741" y="167"/>
                  </a:cubicBezTo>
                  <a:cubicBezTo>
                    <a:pt x="12658" y="167"/>
                    <a:pt x="12541" y="205"/>
                    <a:pt x="12522" y="244"/>
                  </a:cubicBezTo>
                  <a:lnTo>
                    <a:pt x="12522" y="213"/>
                  </a:lnTo>
                  <a:cubicBezTo>
                    <a:pt x="12522" y="183"/>
                    <a:pt x="12522" y="183"/>
                    <a:pt x="12431" y="183"/>
                  </a:cubicBezTo>
                  <a:lnTo>
                    <a:pt x="12400" y="183"/>
                  </a:lnTo>
                  <a:cubicBezTo>
                    <a:pt x="12400" y="209"/>
                    <a:pt x="12379" y="218"/>
                    <a:pt x="12353" y="218"/>
                  </a:cubicBezTo>
                  <a:cubicBezTo>
                    <a:pt x="12319" y="218"/>
                    <a:pt x="12279" y="201"/>
                    <a:pt x="12279" y="183"/>
                  </a:cubicBezTo>
                  <a:cubicBezTo>
                    <a:pt x="12279" y="122"/>
                    <a:pt x="12279" y="122"/>
                    <a:pt x="12218" y="122"/>
                  </a:cubicBezTo>
                  <a:cubicBezTo>
                    <a:pt x="12206" y="158"/>
                    <a:pt x="12185" y="170"/>
                    <a:pt x="12163" y="170"/>
                  </a:cubicBezTo>
                  <a:cubicBezTo>
                    <a:pt x="12130" y="170"/>
                    <a:pt x="12096" y="141"/>
                    <a:pt x="12096" y="122"/>
                  </a:cubicBezTo>
                  <a:lnTo>
                    <a:pt x="12066" y="122"/>
                  </a:lnTo>
                  <a:cubicBezTo>
                    <a:pt x="12035" y="153"/>
                    <a:pt x="12005" y="153"/>
                    <a:pt x="11975" y="153"/>
                  </a:cubicBezTo>
                  <a:cubicBezTo>
                    <a:pt x="11914" y="153"/>
                    <a:pt x="11914" y="153"/>
                    <a:pt x="11914" y="213"/>
                  </a:cubicBezTo>
                  <a:cubicBezTo>
                    <a:pt x="11914" y="224"/>
                    <a:pt x="11914" y="234"/>
                    <a:pt x="11914" y="244"/>
                  </a:cubicBezTo>
                  <a:cubicBezTo>
                    <a:pt x="11914" y="213"/>
                    <a:pt x="11853" y="213"/>
                    <a:pt x="11792" y="213"/>
                  </a:cubicBezTo>
                  <a:cubicBezTo>
                    <a:pt x="11701" y="213"/>
                    <a:pt x="11671" y="183"/>
                    <a:pt x="11640" y="153"/>
                  </a:cubicBezTo>
                  <a:lnTo>
                    <a:pt x="11610" y="183"/>
                  </a:lnTo>
                  <a:cubicBezTo>
                    <a:pt x="11610" y="213"/>
                    <a:pt x="11602" y="229"/>
                    <a:pt x="11595" y="229"/>
                  </a:cubicBezTo>
                  <a:cubicBezTo>
                    <a:pt x="11587" y="229"/>
                    <a:pt x="11580" y="213"/>
                    <a:pt x="11580" y="183"/>
                  </a:cubicBezTo>
                  <a:cubicBezTo>
                    <a:pt x="11580" y="168"/>
                    <a:pt x="11557" y="160"/>
                    <a:pt x="11530" y="160"/>
                  </a:cubicBezTo>
                  <a:cubicBezTo>
                    <a:pt x="11504" y="160"/>
                    <a:pt x="11473" y="168"/>
                    <a:pt x="11458" y="183"/>
                  </a:cubicBezTo>
                  <a:lnTo>
                    <a:pt x="11428" y="183"/>
                  </a:lnTo>
                  <a:cubicBezTo>
                    <a:pt x="11412" y="153"/>
                    <a:pt x="11397" y="137"/>
                    <a:pt x="11382" y="137"/>
                  </a:cubicBezTo>
                  <a:cubicBezTo>
                    <a:pt x="11367" y="137"/>
                    <a:pt x="11352" y="153"/>
                    <a:pt x="11336" y="183"/>
                  </a:cubicBezTo>
                  <a:cubicBezTo>
                    <a:pt x="11336" y="153"/>
                    <a:pt x="11306" y="153"/>
                    <a:pt x="11306" y="153"/>
                  </a:cubicBezTo>
                  <a:cubicBezTo>
                    <a:pt x="11291" y="168"/>
                    <a:pt x="11260" y="175"/>
                    <a:pt x="11234" y="175"/>
                  </a:cubicBezTo>
                  <a:cubicBezTo>
                    <a:pt x="11207" y="175"/>
                    <a:pt x="11184" y="168"/>
                    <a:pt x="11184" y="153"/>
                  </a:cubicBezTo>
                  <a:cubicBezTo>
                    <a:pt x="11154" y="183"/>
                    <a:pt x="11154" y="183"/>
                    <a:pt x="11124" y="183"/>
                  </a:cubicBezTo>
                  <a:cubicBezTo>
                    <a:pt x="11093" y="183"/>
                    <a:pt x="11093" y="183"/>
                    <a:pt x="11063" y="244"/>
                  </a:cubicBezTo>
                  <a:cubicBezTo>
                    <a:pt x="11063" y="274"/>
                    <a:pt x="11032" y="274"/>
                    <a:pt x="11032" y="274"/>
                  </a:cubicBezTo>
                  <a:cubicBezTo>
                    <a:pt x="11002" y="274"/>
                    <a:pt x="11032" y="244"/>
                    <a:pt x="11063" y="183"/>
                  </a:cubicBezTo>
                  <a:cubicBezTo>
                    <a:pt x="11075" y="170"/>
                    <a:pt x="11072" y="163"/>
                    <a:pt x="11060" y="163"/>
                  </a:cubicBezTo>
                  <a:cubicBezTo>
                    <a:pt x="11043" y="163"/>
                    <a:pt x="11007" y="178"/>
                    <a:pt x="10972" y="213"/>
                  </a:cubicBezTo>
                  <a:cubicBezTo>
                    <a:pt x="10972" y="192"/>
                    <a:pt x="10987" y="170"/>
                    <a:pt x="10985" y="170"/>
                  </a:cubicBezTo>
                  <a:lnTo>
                    <a:pt x="10985" y="170"/>
                  </a:lnTo>
                  <a:cubicBezTo>
                    <a:pt x="10984" y="170"/>
                    <a:pt x="10981" y="174"/>
                    <a:pt x="10972" y="183"/>
                  </a:cubicBezTo>
                  <a:cubicBezTo>
                    <a:pt x="10972" y="183"/>
                    <a:pt x="10941" y="183"/>
                    <a:pt x="10941" y="213"/>
                  </a:cubicBezTo>
                  <a:lnTo>
                    <a:pt x="10880" y="213"/>
                  </a:lnTo>
                  <a:cubicBezTo>
                    <a:pt x="10850" y="183"/>
                    <a:pt x="10820" y="183"/>
                    <a:pt x="10789" y="183"/>
                  </a:cubicBezTo>
                  <a:cubicBezTo>
                    <a:pt x="10789" y="198"/>
                    <a:pt x="10789" y="206"/>
                    <a:pt x="10785" y="206"/>
                  </a:cubicBezTo>
                  <a:cubicBezTo>
                    <a:pt x="10782" y="206"/>
                    <a:pt x="10774" y="198"/>
                    <a:pt x="10759" y="183"/>
                  </a:cubicBezTo>
                  <a:cubicBezTo>
                    <a:pt x="10759" y="191"/>
                    <a:pt x="10759" y="201"/>
                    <a:pt x="10759" y="213"/>
                  </a:cubicBezTo>
                  <a:cubicBezTo>
                    <a:pt x="10744" y="244"/>
                    <a:pt x="10736" y="259"/>
                    <a:pt x="10728" y="259"/>
                  </a:cubicBezTo>
                  <a:cubicBezTo>
                    <a:pt x="10721" y="259"/>
                    <a:pt x="10713" y="244"/>
                    <a:pt x="10698" y="213"/>
                  </a:cubicBezTo>
                  <a:cubicBezTo>
                    <a:pt x="10698" y="178"/>
                    <a:pt x="10688" y="163"/>
                    <a:pt x="10679" y="163"/>
                  </a:cubicBezTo>
                  <a:cubicBezTo>
                    <a:pt x="10673" y="163"/>
                    <a:pt x="10668" y="170"/>
                    <a:pt x="10668" y="183"/>
                  </a:cubicBezTo>
                  <a:cubicBezTo>
                    <a:pt x="10668" y="213"/>
                    <a:pt x="10637" y="213"/>
                    <a:pt x="10637" y="213"/>
                  </a:cubicBezTo>
                  <a:cubicBezTo>
                    <a:pt x="10637" y="183"/>
                    <a:pt x="10485" y="183"/>
                    <a:pt x="10333" y="183"/>
                  </a:cubicBezTo>
                  <a:cubicBezTo>
                    <a:pt x="10303" y="183"/>
                    <a:pt x="10273" y="213"/>
                    <a:pt x="10273" y="244"/>
                  </a:cubicBezTo>
                  <a:cubicBezTo>
                    <a:pt x="10257" y="183"/>
                    <a:pt x="10242" y="153"/>
                    <a:pt x="10235" y="153"/>
                  </a:cubicBezTo>
                  <a:cubicBezTo>
                    <a:pt x="10227" y="153"/>
                    <a:pt x="10227" y="183"/>
                    <a:pt x="10242" y="244"/>
                  </a:cubicBezTo>
                  <a:cubicBezTo>
                    <a:pt x="10242" y="289"/>
                    <a:pt x="10242" y="312"/>
                    <a:pt x="10238" y="312"/>
                  </a:cubicBezTo>
                  <a:cubicBezTo>
                    <a:pt x="10235" y="312"/>
                    <a:pt x="10227" y="289"/>
                    <a:pt x="10212" y="244"/>
                  </a:cubicBezTo>
                  <a:cubicBezTo>
                    <a:pt x="10197" y="229"/>
                    <a:pt x="10189" y="221"/>
                    <a:pt x="10185" y="221"/>
                  </a:cubicBezTo>
                  <a:cubicBezTo>
                    <a:pt x="10181" y="221"/>
                    <a:pt x="10181" y="229"/>
                    <a:pt x="10181" y="244"/>
                  </a:cubicBezTo>
                  <a:cubicBezTo>
                    <a:pt x="10181" y="274"/>
                    <a:pt x="10174" y="289"/>
                    <a:pt x="10166" y="289"/>
                  </a:cubicBezTo>
                  <a:cubicBezTo>
                    <a:pt x="10159" y="289"/>
                    <a:pt x="10151" y="274"/>
                    <a:pt x="10151" y="244"/>
                  </a:cubicBezTo>
                  <a:cubicBezTo>
                    <a:pt x="10151" y="222"/>
                    <a:pt x="10136" y="201"/>
                    <a:pt x="10127" y="201"/>
                  </a:cubicBezTo>
                  <a:cubicBezTo>
                    <a:pt x="10123" y="201"/>
                    <a:pt x="10121" y="204"/>
                    <a:pt x="10121" y="213"/>
                  </a:cubicBezTo>
                  <a:cubicBezTo>
                    <a:pt x="10121" y="213"/>
                    <a:pt x="10121" y="213"/>
                    <a:pt x="10090" y="183"/>
                  </a:cubicBezTo>
                  <a:cubicBezTo>
                    <a:pt x="10081" y="174"/>
                    <a:pt x="10075" y="170"/>
                    <a:pt x="10070" y="170"/>
                  </a:cubicBezTo>
                  <a:cubicBezTo>
                    <a:pt x="10057" y="170"/>
                    <a:pt x="10051" y="192"/>
                    <a:pt x="10029" y="213"/>
                  </a:cubicBezTo>
                  <a:cubicBezTo>
                    <a:pt x="10014" y="259"/>
                    <a:pt x="9999" y="282"/>
                    <a:pt x="9991" y="282"/>
                  </a:cubicBezTo>
                  <a:cubicBezTo>
                    <a:pt x="9984" y="282"/>
                    <a:pt x="9984" y="259"/>
                    <a:pt x="9999" y="213"/>
                  </a:cubicBezTo>
                  <a:cubicBezTo>
                    <a:pt x="9999" y="180"/>
                    <a:pt x="9987" y="167"/>
                    <a:pt x="9971" y="167"/>
                  </a:cubicBezTo>
                  <a:cubicBezTo>
                    <a:pt x="9944" y="167"/>
                    <a:pt x="9908" y="205"/>
                    <a:pt x="9908" y="244"/>
                  </a:cubicBezTo>
                  <a:cubicBezTo>
                    <a:pt x="9889" y="302"/>
                    <a:pt x="9881" y="323"/>
                    <a:pt x="9879" y="323"/>
                  </a:cubicBezTo>
                  <a:cubicBezTo>
                    <a:pt x="9877" y="323"/>
                    <a:pt x="9877" y="316"/>
                    <a:pt x="9877" y="305"/>
                  </a:cubicBezTo>
                  <a:cubicBezTo>
                    <a:pt x="9877" y="244"/>
                    <a:pt x="9847" y="244"/>
                    <a:pt x="9847" y="244"/>
                  </a:cubicBezTo>
                  <a:cubicBezTo>
                    <a:pt x="9847" y="244"/>
                    <a:pt x="9817" y="244"/>
                    <a:pt x="9817" y="213"/>
                  </a:cubicBezTo>
                  <a:cubicBezTo>
                    <a:pt x="9817" y="213"/>
                    <a:pt x="9817" y="213"/>
                    <a:pt x="9756" y="244"/>
                  </a:cubicBezTo>
                  <a:cubicBezTo>
                    <a:pt x="9743" y="282"/>
                    <a:pt x="9725" y="299"/>
                    <a:pt x="9708" y="299"/>
                  </a:cubicBezTo>
                  <a:cubicBezTo>
                    <a:pt x="9685" y="299"/>
                    <a:pt x="9665" y="266"/>
                    <a:pt x="9665" y="213"/>
                  </a:cubicBezTo>
                  <a:lnTo>
                    <a:pt x="9634" y="244"/>
                  </a:lnTo>
                  <a:cubicBezTo>
                    <a:pt x="9617" y="297"/>
                    <a:pt x="9609" y="329"/>
                    <a:pt x="9606" y="329"/>
                  </a:cubicBezTo>
                  <a:cubicBezTo>
                    <a:pt x="9604" y="329"/>
                    <a:pt x="9604" y="312"/>
                    <a:pt x="9604" y="274"/>
                  </a:cubicBezTo>
                  <a:lnTo>
                    <a:pt x="9604" y="244"/>
                  </a:lnTo>
                  <a:cubicBezTo>
                    <a:pt x="9593" y="277"/>
                    <a:pt x="9577" y="290"/>
                    <a:pt x="9563" y="290"/>
                  </a:cubicBezTo>
                  <a:cubicBezTo>
                    <a:pt x="9537" y="290"/>
                    <a:pt x="9513" y="252"/>
                    <a:pt x="9513" y="213"/>
                  </a:cubicBezTo>
                  <a:cubicBezTo>
                    <a:pt x="9513" y="183"/>
                    <a:pt x="9513" y="183"/>
                    <a:pt x="9482" y="183"/>
                  </a:cubicBezTo>
                  <a:lnTo>
                    <a:pt x="9482" y="213"/>
                  </a:lnTo>
                  <a:cubicBezTo>
                    <a:pt x="9482" y="244"/>
                    <a:pt x="9482" y="274"/>
                    <a:pt x="9482" y="274"/>
                  </a:cubicBezTo>
                  <a:cubicBezTo>
                    <a:pt x="9452" y="274"/>
                    <a:pt x="9421" y="274"/>
                    <a:pt x="9421" y="244"/>
                  </a:cubicBezTo>
                  <a:cubicBezTo>
                    <a:pt x="9421" y="222"/>
                    <a:pt x="9406" y="201"/>
                    <a:pt x="9397" y="201"/>
                  </a:cubicBezTo>
                  <a:cubicBezTo>
                    <a:pt x="9394" y="201"/>
                    <a:pt x="9391" y="204"/>
                    <a:pt x="9391" y="213"/>
                  </a:cubicBezTo>
                  <a:cubicBezTo>
                    <a:pt x="9391" y="213"/>
                    <a:pt x="9391" y="213"/>
                    <a:pt x="9361" y="183"/>
                  </a:cubicBezTo>
                  <a:lnTo>
                    <a:pt x="9300" y="183"/>
                  </a:lnTo>
                  <a:cubicBezTo>
                    <a:pt x="9285" y="198"/>
                    <a:pt x="9269" y="206"/>
                    <a:pt x="9258" y="206"/>
                  </a:cubicBezTo>
                  <a:cubicBezTo>
                    <a:pt x="9247" y="206"/>
                    <a:pt x="9239" y="198"/>
                    <a:pt x="9239" y="183"/>
                  </a:cubicBezTo>
                  <a:cubicBezTo>
                    <a:pt x="9239" y="183"/>
                    <a:pt x="9209" y="183"/>
                    <a:pt x="9178" y="213"/>
                  </a:cubicBezTo>
                  <a:cubicBezTo>
                    <a:pt x="9148" y="213"/>
                    <a:pt x="9148" y="213"/>
                    <a:pt x="9148" y="183"/>
                  </a:cubicBezTo>
                  <a:cubicBezTo>
                    <a:pt x="9148" y="153"/>
                    <a:pt x="9148" y="137"/>
                    <a:pt x="9144" y="137"/>
                  </a:cubicBezTo>
                  <a:cubicBezTo>
                    <a:pt x="9140" y="137"/>
                    <a:pt x="9133" y="153"/>
                    <a:pt x="9118" y="183"/>
                  </a:cubicBezTo>
                  <a:cubicBezTo>
                    <a:pt x="9118" y="213"/>
                    <a:pt x="9087" y="213"/>
                    <a:pt x="9087" y="213"/>
                  </a:cubicBezTo>
                  <a:lnTo>
                    <a:pt x="9057" y="213"/>
                  </a:lnTo>
                  <a:cubicBezTo>
                    <a:pt x="9057" y="244"/>
                    <a:pt x="9057" y="244"/>
                    <a:pt x="9026" y="244"/>
                  </a:cubicBezTo>
                  <a:cubicBezTo>
                    <a:pt x="8996" y="244"/>
                    <a:pt x="8966" y="213"/>
                    <a:pt x="8935" y="213"/>
                  </a:cubicBezTo>
                  <a:cubicBezTo>
                    <a:pt x="8874" y="213"/>
                    <a:pt x="8874" y="213"/>
                    <a:pt x="8905" y="244"/>
                  </a:cubicBezTo>
                  <a:cubicBezTo>
                    <a:pt x="8925" y="244"/>
                    <a:pt x="8932" y="257"/>
                    <a:pt x="8916" y="257"/>
                  </a:cubicBezTo>
                  <a:cubicBezTo>
                    <a:pt x="8908" y="257"/>
                    <a:pt x="8895" y="254"/>
                    <a:pt x="8874" y="244"/>
                  </a:cubicBezTo>
                  <a:cubicBezTo>
                    <a:pt x="8874" y="244"/>
                    <a:pt x="8814" y="213"/>
                    <a:pt x="8753" y="213"/>
                  </a:cubicBezTo>
                  <a:cubicBezTo>
                    <a:pt x="8692" y="213"/>
                    <a:pt x="8692" y="213"/>
                    <a:pt x="8692" y="244"/>
                  </a:cubicBezTo>
                  <a:cubicBezTo>
                    <a:pt x="8707" y="274"/>
                    <a:pt x="8707" y="289"/>
                    <a:pt x="8700" y="289"/>
                  </a:cubicBezTo>
                  <a:cubicBezTo>
                    <a:pt x="8692" y="289"/>
                    <a:pt x="8677" y="274"/>
                    <a:pt x="8662" y="244"/>
                  </a:cubicBezTo>
                  <a:cubicBezTo>
                    <a:pt x="8642" y="186"/>
                    <a:pt x="8635" y="165"/>
                    <a:pt x="8633" y="165"/>
                  </a:cubicBezTo>
                  <a:cubicBezTo>
                    <a:pt x="8631" y="165"/>
                    <a:pt x="8631" y="172"/>
                    <a:pt x="8631" y="183"/>
                  </a:cubicBezTo>
                  <a:cubicBezTo>
                    <a:pt x="8601" y="244"/>
                    <a:pt x="8601" y="244"/>
                    <a:pt x="8570" y="244"/>
                  </a:cubicBezTo>
                  <a:cubicBezTo>
                    <a:pt x="8570" y="213"/>
                    <a:pt x="8570" y="198"/>
                    <a:pt x="8567" y="198"/>
                  </a:cubicBezTo>
                  <a:cubicBezTo>
                    <a:pt x="8563" y="198"/>
                    <a:pt x="8555" y="213"/>
                    <a:pt x="8540" y="244"/>
                  </a:cubicBezTo>
                  <a:cubicBezTo>
                    <a:pt x="8510" y="244"/>
                    <a:pt x="8510" y="244"/>
                    <a:pt x="8510" y="183"/>
                  </a:cubicBezTo>
                  <a:lnTo>
                    <a:pt x="8479" y="183"/>
                  </a:lnTo>
                  <a:cubicBezTo>
                    <a:pt x="8465" y="224"/>
                    <a:pt x="8433" y="241"/>
                    <a:pt x="8402" y="241"/>
                  </a:cubicBezTo>
                  <a:cubicBezTo>
                    <a:pt x="8364" y="241"/>
                    <a:pt x="8327" y="216"/>
                    <a:pt x="8327" y="183"/>
                  </a:cubicBezTo>
                  <a:cubicBezTo>
                    <a:pt x="8327" y="183"/>
                    <a:pt x="8297" y="183"/>
                    <a:pt x="8297" y="244"/>
                  </a:cubicBezTo>
                  <a:cubicBezTo>
                    <a:pt x="8282" y="274"/>
                    <a:pt x="8266" y="289"/>
                    <a:pt x="8255" y="289"/>
                  </a:cubicBezTo>
                  <a:cubicBezTo>
                    <a:pt x="8244" y="289"/>
                    <a:pt x="8236" y="274"/>
                    <a:pt x="8236" y="244"/>
                  </a:cubicBezTo>
                  <a:cubicBezTo>
                    <a:pt x="8225" y="255"/>
                    <a:pt x="8206" y="262"/>
                    <a:pt x="8187" y="262"/>
                  </a:cubicBezTo>
                  <a:cubicBezTo>
                    <a:pt x="8155" y="262"/>
                    <a:pt x="8126" y="241"/>
                    <a:pt x="8145" y="183"/>
                  </a:cubicBezTo>
                  <a:lnTo>
                    <a:pt x="8145" y="122"/>
                  </a:lnTo>
                  <a:cubicBezTo>
                    <a:pt x="8114" y="153"/>
                    <a:pt x="8114" y="153"/>
                    <a:pt x="8114" y="153"/>
                  </a:cubicBezTo>
                  <a:cubicBezTo>
                    <a:pt x="8114" y="183"/>
                    <a:pt x="8084" y="183"/>
                    <a:pt x="8023" y="183"/>
                  </a:cubicBezTo>
                  <a:cubicBezTo>
                    <a:pt x="7993" y="183"/>
                    <a:pt x="7932" y="213"/>
                    <a:pt x="7902" y="213"/>
                  </a:cubicBezTo>
                  <a:cubicBezTo>
                    <a:pt x="7841" y="213"/>
                    <a:pt x="7810" y="213"/>
                    <a:pt x="7780" y="183"/>
                  </a:cubicBezTo>
                  <a:cubicBezTo>
                    <a:pt x="7750" y="183"/>
                    <a:pt x="7750" y="183"/>
                    <a:pt x="7719" y="213"/>
                  </a:cubicBezTo>
                  <a:cubicBezTo>
                    <a:pt x="7704" y="229"/>
                    <a:pt x="7689" y="236"/>
                    <a:pt x="7678" y="236"/>
                  </a:cubicBezTo>
                  <a:cubicBezTo>
                    <a:pt x="7666" y="236"/>
                    <a:pt x="7659" y="229"/>
                    <a:pt x="7659" y="213"/>
                  </a:cubicBezTo>
                  <a:lnTo>
                    <a:pt x="7628" y="213"/>
                  </a:lnTo>
                  <a:cubicBezTo>
                    <a:pt x="7598" y="244"/>
                    <a:pt x="7598" y="244"/>
                    <a:pt x="7598" y="244"/>
                  </a:cubicBezTo>
                  <a:cubicBezTo>
                    <a:pt x="7598" y="222"/>
                    <a:pt x="7583" y="201"/>
                    <a:pt x="7563" y="201"/>
                  </a:cubicBezTo>
                  <a:cubicBezTo>
                    <a:pt x="7555" y="201"/>
                    <a:pt x="7546" y="204"/>
                    <a:pt x="7537" y="213"/>
                  </a:cubicBezTo>
                  <a:cubicBezTo>
                    <a:pt x="7537" y="244"/>
                    <a:pt x="7537" y="244"/>
                    <a:pt x="7507" y="244"/>
                  </a:cubicBezTo>
                  <a:cubicBezTo>
                    <a:pt x="7491" y="229"/>
                    <a:pt x="7332" y="221"/>
                    <a:pt x="7176" y="221"/>
                  </a:cubicBezTo>
                  <a:cubicBezTo>
                    <a:pt x="7020" y="221"/>
                    <a:pt x="6868" y="229"/>
                    <a:pt x="6868" y="244"/>
                  </a:cubicBezTo>
                  <a:lnTo>
                    <a:pt x="6777" y="244"/>
                  </a:lnTo>
                  <a:cubicBezTo>
                    <a:pt x="6777" y="208"/>
                    <a:pt x="6763" y="196"/>
                    <a:pt x="6742" y="196"/>
                  </a:cubicBezTo>
                  <a:cubicBezTo>
                    <a:pt x="6710" y="196"/>
                    <a:pt x="6662" y="225"/>
                    <a:pt x="6625" y="244"/>
                  </a:cubicBezTo>
                  <a:cubicBezTo>
                    <a:pt x="6595" y="274"/>
                    <a:pt x="6595" y="274"/>
                    <a:pt x="6564" y="274"/>
                  </a:cubicBezTo>
                  <a:cubicBezTo>
                    <a:pt x="6564" y="239"/>
                    <a:pt x="6543" y="224"/>
                    <a:pt x="6520" y="224"/>
                  </a:cubicBezTo>
                  <a:cubicBezTo>
                    <a:pt x="6503" y="224"/>
                    <a:pt x="6486" y="231"/>
                    <a:pt x="6473" y="244"/>
                  </a:cubicBezTo>
                  <a:cubicBezTo>
                    <a:pt x="6473" y="274"/>
                    <a:pt x="6465" y="289"/>
                    <a:pt x="6458" y="289"/>
                  </a:cubicBezTo>
                  <a:cubicBezTo>
                    <a:pt x="6450" y="289"/>
                    <a:pt x="6443" y="274"/>
                    <a:pt x="6443" y="244"/>
                  </a:cubicBezTo>
                  <a:cubicBezTo>
                    <a:pt x="6443" y="201"/>
                    <a:pt x="6436" y="179"/>
                    <a:pt x="6426" y="179"/>
                  </a:cubicBezTo>
                  <a:cubicBezTo>
                    <a:pt x="6414" y="179"/>
                    <a:pt x="6398" y="209"/>
                    <a:pt x="6382" y="274"/>
                  </a:cubicBezTo>
                  <a:cubicBezTo>
                    <a:pt x="6367" y="289"/>
                    <a:pt x="6359" y="297"/>
                    <a:pt x="6355" y="297"/>
                  </a:cubicBezTo>
                  <a:cubicBezTo>
                    <a:pt x="6351" y="297"/>
                    <a:pt x="6351" y="289"/>
                    <a:pt x="6351" y="274"/>
                  </a:cubicBezTo>
                  <a:cubicBezTo>
                    <a:pt x="6335" y="224"/>
                    <a:pt x="6318" y="201"/>
                    <a:pt x="6306" y="201"/>
                  </a:cubicBezTo>
                  <a:cubicBezTo>
                    <a:pt x="6297" y="201"/>
                    <a:pt x="6291" y="216"/>
                    <a:pt x="6291" y="244"/>
                  </a:cubicBezTo>
                  <a:cubicBezTo>
                    <a:pt x="6291" y="274"/>
                    <a:pt x="6283" y="289"/>
                    <a:pt x="6276" y="289"/>
                  </a:cubicBezTo>
                  <a:cubicBezTo>
                    <a:pt x="6268" y="289"/>
                    <a:pt x="6260" y="274"/>
                    <a:pt x="6260" y="244"/>
                  </a:cubicBezTo>
                  <a:cubicBezTo>
                    <a:pt x="6245" y="198"/>
                    <a:pt x="6238" y="175"/>
                    <a:pt x="6230" y="175"/>
                  </a:cubicBezTo>
                  <a:cubicBezTo>
                    <a:pt x="6222" y="175"/>
                    <a:pt x="6215" y="198"/>
                    <a:pt x="6200" y="244"/>
                  </a:cubicBezTo>
                  <a:cubicBezTo>
                    <a:pt x="6184" y="274"/>
                    <a:pt x="6162" y="289"/>
                    <a:pt x="6139" y="289"/>
                  </a:cubicBezTo>
                  <a:cubicBezTo>
                    <a:pt x="6116" y="289"/>
                    <a:pt x="6093" y="274"/>
                    <a:pt x="6078" y="244"/>
                  </a:cubicBezTo>
                  <a:cubicBezTo>
                    <a:pt x="6078" y="244"/>
                    <a:pt x="6064" y="230"/>
                    <a:pt x="6055" y="230"/>
                  </a:cubicBezTo>
                  <a:cubicBezTo>
                    <a:pt x="6051" y="230"/>
                    <a:pt x="6048" y="234"/>
                    <a:pt x="6048" y="244"/>
                  </a:cubicBezTo>
                  <a:lnTo>
                    <a:pt x="6048" y="213"/>
                  </a:lnTo>
                  <a:lnTo>
                    <a:pt x="6017" y="213"/>
                  </a:lnTo>
                  <a:lnTo>
                    <a:pt x="6017" y="244"/>
                  </a:lnTo>
                  <a:cubicBezTo>
                    <a:pt x="5987" y="244"/>
                    <a:pt x="5865" y="183"/>
                    <a:pt x="5744" y="183"/>
                  </a:cubicBezTo>
                  <a:cubicBezTo>
                    <a:pt x="5561" y="183"/>
                    <a:pt x="5531" y="183"/>
                    <a:pt x="5531" y="244"/>
                  </a:cubicBezTo>
                  <a:cubicBezTo>
                    <a:pt x="5546" y="274"/>
                    <a:pt x="5546" y="289"/>
                    <a:pt x="5538" y="289"/>
                  </a:cubicBezTo>
                  <a:cubicBezTo>
                    <a:pt x="5531" y="289"/>
                    <a:pt x="5516" y="274"/>
                    <a:pt x="5500" y="244"/>
                  </a:cubicBezTo>
                  <a:cubicBezTo>
                    <a:pt x="5470" y="244"/>
                    <a:pt x="5440" y="183"/>
                    <a:pt x="5409" y="183"/>
                  </a:cubicBezTo>
                  <a:cubicBezTo>
                    <a:pt x="5379" y="183"/>
                    <a:pt x="5348" y="183"/>
                    <a:pt x="5348" y="153"/>
                  </a:cubicBezTo>
                  <a:lnTo>
                    <a:pt x="5318" y="153"/>
                  </a:lnTo>
                  <a:cubicBezTo>
                    <a:pt x="5300" y="188"/>
                    <a:pt x="5251" y="203"/>
                    <a:pt x="5207" y="203"/>
                  </a:cubicBezTo>
                  <a:cubicBezTo>
                    <a:pt x="5176" y="203"/>
                    <a:pt x="5148" y="196"/>
                    <a:pt x="5136" y="183"/>
                  </a:cubicBezTo>
                  <a:cubicBezTo>
                    <a:pt x="5075" y="183"/>
                    <a:pt x="5075" y="183"/>
                    <a:pt x="5044" y="213"/>
                  </a:cubicBezTo>
                  <a:cubicBezTo>
                    <a:pt x="5014" y="229"/>
                    <a:pt x="4999" y="236"/>
                    <a:pt x="4991" y="236"/>
                  </a:cubicBezTo>
                  <a:cubicBezTo>
                    <a:pt x="4984" y="236"/>
                    <a:pt x="4984" y="229"/>
                    <a:pt x="4984" y="213"/>
                  </a:cubicBezTo>
                  <a:cubicBezTo>
                    <a:pt x="4984" y="196"/>
                    <a:pt x="4943" y="178"/>
                    <a:pt x="4909" y="178"/>
                  </a:cubicBezTo>
                  <a:cubicBezTo>
                    <a:pt x="4884" y="178"/>
                    <a:pt x="4862" y="188"/>
                    <a:pt x="4862" y="213"/>
                  </a:cubicBezTo>
                  <a:lnTo>
                    <a:pt x="4862" y="183"/>
                  </a:lnTo>
                  <a:cubicBezTo>
                    <a:pt x="4853" y="174"/>
                    <a:pt x="4847" y="170"/>
                    <a:pt x="4842" y="170"/>
                  </a:cubicBezTo>
                  <a:cubicBezTo>
                    <a:pt x="4832" y="170"/>
                    <a:pt x="4832" y="192"/>
                    <a:pt x="4832" y="213"/>
                  </a:cubicBezTo>
                  <a:cubicBezTo>
                    <a:pt x="4832" y="256"/>
                    <a:pt x="4825" y="278"/>
                    <a:pt x="4815" y="278"/>
                  </a:cubicBezTo>
                  <a:cubicBezTo>
                    <a:pt x="4803" y="278"/>
                    <a:pt x="4787" y="248"/>
                    <a:pt x="4771" y="183"/>
                  </a:cubicBezTo>
                  <a:cubicBezTo>
                    <a:pt x="4771" y="171"/>
                    <a:pt x="4771" y="161"/>
                    <a:pt x="4771" y="153"/>
                  </a:cubicBezTo>
                  <a:cubicBezTo>
                    <a:pt x="4749" y="174"/>
                    <a:pt x="4743" y="196"/>
                    <a:pt x="4731" y="196"/>
                  </a:cubicBezTo>
                  <a:cubicBezTo>
                    <a:pt x="4725" y="196"/>
                    <a:pt x="4719" y="192"/>
                    <a:pt x="4710" y="183"/>
                  </a:cubicBezTo>
                  <a:cubicBezTo>
                    <a:pt x="4680" y="183"/>
                    <a:pt x="4680" y="183"/>
                    <a:pt x="4680" y="244"/>
                  </a:cubicBezTo>
                  <a:cubicBezTo>
                    <a:pt x="4680" y="305"/>
                    <a:pt x="4649" y="305"/>
                    <a:pt x="4649" y="305"/>
                  </a:cubicBezTo>
                  <a:cubicBezTo>
                    <a:pt x="4649" y="244"/>
                    <a:pt x="4649" y="244"/>
                    <a:pt x="4649" y="213"/>
                  </a:cubicBezTo>
                  <a:lnTo>
                    <a:pt x="4619" y="213"/>
                  </a:lnTo>
                  <a:cubicBezTo>
                    <a:pt x="4619" y="213"/>
                    <a:pt x="4589" y="183"/>
                    <a:pt x="4589" y="122"/>
                  </a:cubicBezTo>
                  <a:cubicBezTo>
                    <a:pt x="4577" y="111"/>
                    <a:pt x="4566" y="104"/>
                    <a:pt x="4558" y="104"/>
                  </a:cubicBezTo>
                  <a:close/>
                  <a:moveTo>
                    <a:pt x="303" y="1004"/>
                  </a:moveTo>
                  <a:cubicBezTo>
                    <a:pt x="303" y="1004"/>
                    <a:pt x="272" y="1034"/>
                    <a:pt x="272" y="1095"/>
                  </a:cubicBezTo>
                  <a:lnTo>
                    <a:pt x="303" y="1095"/>
                  </a:lnTo>
                  <a:cubicBezTo>
                    <a:pt x="303" y="1095"/>
                    <a:pt x="303" y="1034"/>
                    <a:pt x="303" y="1004"/>
                  </a:cubicBezTo>
                  <a:close/>
                  <a:moveTo>
                    <a:pt x="4254" y="1308"/>
                  </a:moveTo>
                  <a:cubicBezTo>
                    <a:pt x="4254" y="1308"/>
                    <a:pt x="4224" y="1338"/>
                    <a:pt x="4224" y="1399"/>
                  </a:cubicBezTo>
                  <a:cubicBezTo>
                    <a:pt x="4224" y="1410"/>
                    <a:pt x="4228" y="1417"/>
                    <a:pt x="4233" y="1417"/>
                  </a:cubicBezTo>
                  <a:cubicBezTo>
                    <a:pt x="4242" y="1417"/>
                    <a:pt x="4254" y="1396"/>
                    <a:pt x="4254" y="1338"/>
                  </a:cubicBezTo>
                  <a:cubicBezTo>
                    <a:pt x="4254" y="1308"/>
                    <a:pt x="4254" y="1308"/>
                    <a:pt x="4254" y="1308"/>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14"/>
            <p:cNvSpPr/>
            <p:nvPr/>
          </p:nvSpPr>
          <p:spPr>
            <a:xfrm>
              <a:off x="2566904" y="3464184"/>
              <a:ext cx="257903" cy="23345"/>
            </a:xfrm>
            <a:custGeom>
              <a:rect b="b" l="l" r="r" t="t"/>
              <a:pathLst>
                <a:path extrusionOk="0" h="1411" w="15588">
                  <a:moveTo>
                    <a:pt x="4311" y="0"/>
                  </a:moveTo>
                  <a:cubicBezTo>
                    <a:pt x="4281" y="0"/>
                    <a:pt x="4281" y="0"/>
                    <a:pt x="4281" y="61"/>
                  </a:cubicBezTo>
                  <a:lnTo>
                    <a:pt x="4341" y="61"/>
                  </a:lnTo>
                  <a:cubicBezTo>
                    <a:pt x="4341" y="0"/>
                    <a:pt x="4341" y="0"/>
                    <a:pt x="4311" y="0"/>
                  </a:cubicBezTo>
                  <a:close/>
                  <a:moveTo>
                    <a:pt x="6803" y="243"/>
                  </a:moveTo>
                  <a:cubicBezTo>
                    <a:pt x="6803" y="244"/>
                    <a:pt x="6794" y="253"/>
                    <a:pt x="6786" y="271"/>
                  </a:cubicBezTo>
                  <a:lnTo>
                    <a:pt x="6786" y="271"/>
                  </a:lnTo>
                  <a:cubicBezTo>
                    <a:pt x="6794" y="268"/>
                    <a:pt x="6803" y="260"/>
                    <a:pt x="6803" y="243"/>
                  </a:cubicBezTo>
                  <a:close/>
                  <a:moveTo>
                    <a:pt x="10846" y="243"/>
                  </a:moveTo>
                  <a:cubicBezTo>
                    <a:pt x="10846" y="274"/>
                    <a:pt x="10846" y="304"/>
                    <a:pt x="10816" y="304"/>
                  </a:cubicBezTo>
                  <a:lnTo>
                    <a:pt x="10785" y="274"/>
                  </a:lnTo>
                  <a:lnTo>
                    <a:pt x="10816" y="243"/>
                  </a:lnTo>
                  <a:close/>
                  <a:moveTo>
                    <a:pt x="3794" y="395"/>
                  </a:moveTo>
                  <a:cubicBezTo>
                    <a:pt x="3794" y="395"/>
                    <a:pt x="3794" y="395"/>
                    <a:pt x="3794" y="426"/>
                  </a:cubicBezTo>
                  <a:lnTo>
                    <a:pt x="3764" y="395"/>
                  </a:lnTo>
                  <a:close/>
                  <a:moveTo>
                    <a:pt x="12791" y="304"/>
                  </a:moveTo>
                  <a:cubicBezTo>
                    <a:pt x="12822" y="304"/>
                    <a:pt x="12822" y="304"/>
                    <a:pt x="12822" y="335"/>
                  </a:cubicBezTo>
                  <a:cubicBezTo>
                    <a:pt x="12822" y="365"/>
                    <a:pt x="12791" y="426"/>
                    <a:pt x="12791" y="426"/>
                  </a:cubicBezTo>
                  <a:cubicBezTo>
                    <a:pt x="12761" y="426"/>
                    <a:pt x="12761" y="335"/>
                    <a:pt x="12791" y="304"/>
                  </a:cubicBezTo>
                  <a:close/>
                  <a:moveTo>
                    <a:pt x="2487" y="365"/>
                  </a:moveTo>
                  <a:lnTo>
                    <a:pt x="2487" y="395"/>
                  </a:lnTo>
                  <a:lnTo>
                    <a:pt x="2457" y="456"/>
                  </a:lnTo>
                  <a:lnTo>
                    <a:pt x="2457" y="395"/>
                  </a:lnTo>
                  <a:cubicBezTo>
                    <a:pt x="2457" y="365"/>
                    <a:pt x="2457" y="365"/>
                    <a:pt x="2487" y="365"/>
                  </a:cubicBezTo>
                  <a:close/>
                  <a:moveTo>
                    <a:pt x="2996" y="315"/>
                  </a:moveTo>
                  <a:cubicBezTo>
                    <a:pt x="2999" y="315"/>
                    <a:pt x="2991" y="329"/>
                    <a:pt x="2974" y="365"/>
                  </a:cubicBezTo>
                  <a:lnTo>
                    <a:pt x="2943" y="456"/>
                  </a:lnTo>
                  <a:cubicBezTo>
                    <a:pt x="2913" y="456"/>
                    <a:pt x="2943" y="426"/>
                    <a:pt x="2974" y="335"/>
                  </a:cubicBezTo>
                  <a:cubicBezTo>
                    <a:pt x="2986" y="322"/>
                    <a:pt x="2994" y="315"/>
                    <a:pt x="2996" y="315"/>
                  </a:cubicBezTo>
                  <a:close/>
                  <a:moveTo>
                    <a:pt x="3632" y="370"/>
                  </a:moveTo>
                  <a:cubicBezTo>
                    <a:pt x="3642" y="370"/>
                    <a:pt x="3642" y="413"/>
                    <a:pt x="3642" y="456"/>
                  </a:cubicBezTo>
                  <a:lnTo>
                    <a:pt x="3612" y="456"/>
                  </a:lnTo>
                  <a:cubicBezTo>
                    <a:pt x="3612" y="426"/>
                    <a:pt x="3612" y="395"/>
                    <a:pt x="3612" y="395"/>
                  </a:cubicBezTo>
                  <a:cubicBezTo>
                    <a:pt x="3621" y="378"/>
                    <a:pt x="3627" y="370"/>
                    <a:pt x="3632" y="370"/>
                  </a:cubicBezTo>
                  <a:close/>
                  <a:moveTo>
                    <a:pt x="360" y="426"/>
                  </a:moveTo>
                  <a:cubicBezTo>
                    <a:pt x="360" y="426"/>
                    <a:pt x="360" y="426"/>
                    <a:pt x="360" y="456"/>
                  </a:cubicBezTo>
                  <a:cubicBezTo>
                    <a:pt x="360" y="456"/>
                    <a:pt x="360" y="487"/>
                    <a:pt x="329" y="487"/>
                  </a:cubicBezTo>
                  <a:lnTo>
                    <a:pt x="329" y="456"/>
                  </a:lnTo>
                  <a:cubicBezTo>
                    <a:pt x="329" y="426"/>
                    <a:pt x="329" y="426"/>
                    <a:pt x="360" y="426"/>
                  </a:cubicBezTo>
                  <a:close/>
                  <a:moveTo>
                    <a:pt x="4739" y="414"/>
                  </a:moveTo>
                  <a:cubicBezTo>
                    <a:pt x="4743" y="414"/>
                    <a:pt x="4750" y="436"/>
                    <a:pt x="4767" y="487"/>
                  </a:cubicBezTo>
                  <a:cubicBezTo>
                    <a:pt x="4767" y="517"/>
                    <a:pt x="4767" y="517"/>
                    <a:pt x="4737" y="517"/>
                  </a:cubicBezTo>
                  <a:cubicBezTo>
                    <a:pt x="4737" y="517"/>
                    <a:pt x="4737" y="487"/>
                    <a:pt x="4737" y="456"/>
                  </a:cubicBezTo>
                  <a:cubicBezTo>
                    <a:pt x="4737" y="429"/>
                    <a:pt x="4737" y="414"/>
                    <a:pt x="4739" y="414"/>
                  </a:cubicBezTo>
                  <a:close/>
                  <a:moveTo>
                    <a:pt x="4889" y="456"/>
                  </a:moveTo>
                  <a:cubicBezTo>
                    <a:pt x="4889" y="487"/>
                    <a:pt x="4889" y="517"/>
                    <a:pt x="4889" y="517"/>
                  </a:cubicBezTo>
                  <a:lnTo>
                    <a:pt x="4858" y="487"/>
                  </a:lnTo>
                  <a:lnTo>
                    <a:pt x="4889" y="456"/>
                  </a:lnTo>
                  <a:close/>
                  <a:moveTo>
                    <a:pt x="11454" y="426"/>
                  </a:moveTo>
                  <a:cubicBezTo>
                    <a:pt x="11484" y="426"/>
                    <a:pt x="11484" y="487"/>
                    <a:pt x="11484" y="487"/>
                  </a:cubicBezTo>
                  <a:cubicBezTo>
                    <a:pt x="11484" y="487"/>
                    <a:pt x="11484" y="517"/>
                    <a:pt x="11454" y="517"/>
                  </a:cubicBezTo>
                  <a:cubicBezTo>
                    <a:pt x="11454" y="517"/>
                    <a:pt x="11424" y="487"/>
                    <a:pt x="11424" y="426"/>
                  </a:cubicBezTo>
                  <a:close/>
                  <a:moveTo>
                    <a:pt x="12207" y="444"/>
                  </a:moveTo>
                  <a:cubicBezTo>
                    <a:pt x="12211" y="444"/>
                    <a:pt x="12214" y="447"/>
                    <a:pt x="12214" y="456"/>
                  </a:cubicBezTo>
                  <a:cubicBezTo>
                    <a:pt x="12214" y="456"/>
                    <a:pt x="12214" y="487"/>
                    <a:pt x="12183" y="517"/>
                  </a:cubicBezTo>
                  <a:cubicBezTo>
                    <a:pt x="12183" y="517"/>
                    <a:pt x="12170" y="544"/>
                    <a:pt x="12161" y="544"/>
                  </a:cubicBezTo>
                  <a:cubicBezTo>
                    <a:pt x="12156" y="544"/>
                    <a:pt x="12153" y="537"/>
                    <a:pt x="12153" y="517"/>
                  </a:cubicBezTo>
                  <a:lnTo>
                    <a:pt x="12153" y="487"/>
                  </a:lnTo>
                  <a:cubicBezTo>
                    <a:pt x="12175" y="465"/>
                    <a:pt x="12196" y="444"/>
                    <a:pt x="12207" y="444"/>
                  </a:cubicBezTo>
                  <a:close/>
                  <a:moveTo>
                    <a:pt x="7047" y="487"/>
                  </a:moveTo>
                  <a:cubicBezTo>
                    <a:pt x="7047" y="517"/>
                    <a:pt x="7047" y="547"/>
                    <a:pt x="7047" y="547"/>
                  </a:cubicBezTo>
                  <a:lnTo>
                    <a:pt x="7016" y="517"/>
                  </a:lnTo>
                  <a:lnTo>
                    <a:pt x="7047" y="487"/>
                  </a:lnTo>
                  <a:close/>
                  <a:moveTo>
                    <a:pt x="9083" y="487"/>
                  </a:moveTo>
                  <a:cubicBezTo>
                    <a:pt x="9083" y="517"/>
                    <a:pt x="9083" y="547"/>
                    <a:pt x="9053" y="547"/>
                  </a:cubicBezTo>
                  <a:cubicBezTo>
                    <a:pt x="9053" y="517"/>
                    <a:pt x="9053" y="487"/>
                    <a:pt x="9053" y="487"/>
                  </a:cubicBezTo>
                  <a:close/>
                  <a:moveTo>
                    <a:pt x="10964" y="471"/>
                  </a:moveTo>
                  <a:cubicBezTo>
                    <a:pt x="10968" y="471"/>
                    <a:pt x="10968" y="487"/>
                    <a:pt x="10968" y="517"/>
                  </a:cubicBezTo>
                  <a:cubicBezTo>
                    <a:pt x="10968" y="547"/>
                    <a:pt x="10968" y="547"/>
                    <a:pt x="10968" y="547"/>
                  </a:cubicBezTo>
                  <a:cubicBezTo>
                    <a:pt x="10937" y="547"/>
                    <a:pt x="10937" y="547"/>
                    <a:pt x="10937" y="517"/>
                  </a:cubicBezTo>
                  <a:cubicBezTo>
                    <a:pt x="10952" y="487"/>
                    <a:pt x="10960" y="471"/>
                    <a:pt x="10964" y="471"/>
                  </a:cubicBezTo>
                  <a:close/>
                  <a:moveTo>
                    <a:pt x="11089" y="517"/>
                  </a:moveTo>
                  <a:cubicBezTo>
                    <a:pt x="11120" y="517"/>
                    <a:pt x="11120" y="517"/>
                    <a:pt x="11120" y="547"/>
                  </a:cubicBezTo>
                  <a:lnTo>
                    <a:pt x="11089" y="547"/>
                  </a:lnTo>
                  <a:lnTo>
                    <a:pt x="11059" y="517"/>
                  </a:lnTo>
                  <a:close/>
                  <a:moveTo>
                    <a:pt x="11273" y="517"/>
                  </a:moveTo>
                  <a:cubicBezTo>
                    <a:pt x="11272" y="525"/>
                    <a:pt x="11272" y="535"/>
                    <a:pt x="11272" y="547"/>
                  </a:cubicBezTo>
                  <a:lnTo>
                    <a:pt x="11302" y="547"/>
                  </a:lnTo>
                  <a:cubicBezTo>
                    <a:pt x="11302" y="517"/>
                    <a:pt x="11302" y="517"/>
                    <a:pt x="11273" y="517"/>
                  </a:cubicBezTo>
                  <a:close/>
                  <a:moveTo>
                    <a:pt x="542" y="426"/>
                  </a:moveTo>
                  <a:cubicBezTo>
                    <a:pt x="572" y="426"/>
                    <a:pt x="603" y="426"/>
                    <a:pt x="603" y="456"/>
                  </a:cubicBezTo>
                  <a:lnTo>
                    <a:pt x="572" y="456"/>
                  </a:lnTo>
                  <a:cubicBezTo>
                    <a:pt x="572" y="447"/>
                    <a:pt x="570" y="444"/>
                    <a:pt x="567" y="444"/>
                  </a:cubicBezTo>
                  <a:cubicBezTo>
                    <a:pt x="560" y="444"/>
                    <a:pt x="551" y="465"/>
                    <a:pt x="572" y="487"/>
                  </a:cubicBezTo>
                  <a:lnTo>
                    <a:pt x="572" y="578"/>
                  </a:lnTo>
                  <a:cubicBezTo>
                    <a:pt x="542" y="578"/>
                    <a:pt x="542" y="547"/>
                    <a:pt x="542" y="487"/>
                  </a:cubicBezTo>
                  <a:cubicBezTo>
                    <a:pt x="512" y="426"/>
                    <a:pt x="512" y="426"/>
                    <a:pt x="542" y="426"/>
                  </a:cubicBezTo>
                  <a:close/>
                  <a:moveTo>
                    <a:pt x="3126" y="487"/>
                  </a:moveTo>
                  <a:cubicBezTo>
                    <a:pt x="3126" y="547"/>
                    <a:pt x="3126" y="578"/>
                    <a:pt x="3095" y="578"/>
                  </a:cubicBezTo>
                  <a:cubicBezTo>
                    <a:pt x="3095" y="547"/>
                    <a:pt x="3095" y="487"/>
                    <a:pt x="3095" y="487"/>
                  </a:cubicBezTo>
                  <a:close/>
                  <a:moveTo>
                    <a:pt x="4098" y="517"/>
                  </a:moveTo>
                  <a:cubicBezTo>
                    <a:pt x="4098" y="517"/>
                    <a:pt x="4129" y="517"/>
                    <a:pt x="4129" y="547"/>
                  </a:cubicBezTo>
                  <a:cubicBezTo>
                    <a:pt x="4129" y="547"/>
                    <a:pt x="4129" y="578"/>
                    <a:pt x="4098" y="578"/>
                  </a:cubicBezTo>
                  <a:cubicBezTo>
                    <a:pt x="4098" y="578"/>
                    <a:pt x="4068" y="547"/>
                    <a:pt x="4068" y="547"/>
                  </a:cubicBezTo>
                  <a:cubicBezTo>
                    <a:pt x="4068" y="517"/>
                    <a:pt x="4098" y="517"/>
                    <a:pt x="4098" y="517"/>
                  </a:cubicBezTo>
                  <a:close/>
                  <a:moveTo>
                    <a:pt x="8323" y="517"/>
                  </a:moveTo>
                  <a:cubicBezTo>
                    <a:pt x="8354" y="517"/>
                    <a:pt x="8354" y="517"/>
                    <a:pt x="8354" y="547"/>
                  </a:cubicBezTo>
                  <a:cubicBezTo>
                    <a:pt x="8354" y="578"/>
                    <a:pt x="8323" y="578"/>
                    <a:pt x="8293" y="578"/>
                  </a:cubicBezTo>
                  <a:cubicBezTo>
                    <a:pt x="8293" y="547"/>
                    <a:pt x="8293" y="517"/>
                    <a:pt x="8323" y="517"/>
                  </a:cubicBezTo>
                  <a:close/>
                  <a:moveTo>
                    <a:pt x="11322" y="551"/>
                  </a:moveTo>
                  <a:cubicBezTo>
                    <a:pt x="11319" y="551"/>
                    <a:pt x="11312" y="558"/>
                    <a:pt x="11302" y="578"/>
                  </a:cubicBezTo>
                  <a:cubicBezTo>
                    <a:pt x="11322" y="578"/>
                    <a:pt x="11329" y="551"/>
                    <a:pt x="11322" y="551"/>
                  </a:cubicBezTo>
                  <a:close/>
                  <a:moveTo>
                    <a:pt x="2576" y="444"/>
                  </a:moveTo>
                  <a:cubicBezTo>
                    <a:pt x="2578" y="444"/>
                    <a:pt x="2578" y="459"/>
                    <a:pt x="2578" y="487"/>
                  </a:cubicBezTo>
                  <a:cubicBezTo>
                    <a:pt x="2578" y="517"/>
                    <a:pt x="2578" y="578"/>
                    <a:pt x="2548" y="608"/>
                  </a:cubicBezTo>
                  <a:lnTo>
                    <a:pt x="2518" y="608"/>
                  </a:lnTo>
                  <a:lnTo>
                    <a:pt x="2548" y="517"/>
                  </a:lnTo>
                  <a:cubicBezTo>
                    <a:pt x="2565" y="467"/>
                    <a:pt x="2572" y="444"/>
                    <a:pt x="2576" y="444"/>
                  </a:cubicBezTo>
                  <a:close/>
                  <a:moveTo>
                    <a:pt x="2727" y="543"/>
                  </a:moveTo>
                  <a:cubicBezTo>
                    <a:pt x="2741" y="543"/>
                    <a:pt x="2755" y="564"/>
                    <a:pt x="2759" y="608"/>
                  </a:cubicBezTo>
                  <a:lnTo>
                    <a:pt x="2700" y="608"/>
                  </a:lnTo>
                  <a:cubicBezTo>
                    <a:pt x="2700" y="566"/>
                    <a:pt x="2713" y="543"/>
                    <a:pt x="2727" y="543"/>
                  </a:cubicBezTo>
                  <a:close/>
                  <a:moveTo>
                    <a:pt x="1606" y="547"/>
                  </a:moveTo>
                  <a:cubicBezTo>
                    <a:pt x="1636" y="547"/>
                    <a:pt x="1636" y="578"/>
                    <a:pt x="1575" y="639"/>
                  </a:cubicBezTo>
                  <a:lnTo>
                    <a:pt x="1545" y="639"/>
                  </a:lnTo>
                  <a:cubicBezTo>
                    <a:pt x="1545" y="578"/>
                    <a:pt x="1606" y="547"/>
                    <a:pt x="1606" y="547"/>
                  </a:cubicBezTo>
                  <a:close/>
                  <a:moveTo>
                    <a:pt x="6499" y="517"/>
                  </a:moveTo>
                  <a:cubicBezTo>
                    <a:pt x="6499" y="517"/>
                    <a:pt x="6499" y="517"/>
                    <a:pt x="6499" y="547"/>
                  </a:cubicBezTo>
                  <a:cubicBezTo>
                    <a:pt x="6499" y="578"/>
                    <a:pt x="6499" y="639"/>
                    <a:pt x="6499" y="639"/>
                  </a:cubicBezTo>
                  <a:cubicBezTo>
                    <a:pt x="6469" y="639"/>
                    <a:pt x="6499" y="547"/>
                    <a:pt x="6499" y="517"/>
                  </a:cubicBezTo>
                  <a:close/>
                  <a:moveTo>
                    <a:pt x="11120" y="657"/>
                  </a:moveTo>
                  <a:lnTo>
                    <a:pt x="11120" y="657"/>
                  </a:lnTo>
                  <a:cubicBezTo>
                    <a:pt x="11120" y="661"/>
                    <a:pt x="11120" y="665"/>
                    <a:pt x="11120" y="669"/>
                  </a:cubicBezTo>
                  <a:cubicBezTo>
                    <a:pt x="11120" y="670"/>
                    <a:pt x="11121" y="671"/>
                    <a:pt x="11121" y="672"/>
                  </a:cubicBezTo>
                  <a:lnTo>
                    <a:pt x="11121" y="672"/>
                  </a:lnTo>
                  <a:cubicBezTo>
                    <a:pt x="11121" y="668"/>
                    <a:pt x="11120" y="663"/>
                    <a:pt x="11120" y="657"/>
                  </a:cubicBezTo>
                  <a:close/>
                  <a:moveTo>
                    <a:pt x="3490" y="608"/>
                  </a:moveTo>
                  <a:lnTo>
                    <a:pt x="3490" y="669"/>
                  </a:lnTo>
                  <a:cubicBezTo>
                    <a:pt x="3470" y="669"/>
                    <a:pt x="3463" y="683"/>
                    <a:pt x="3461" y="683"/>
                  </a:cubicBezTo>
                  <a:cubicBezTo>
                    <a:pt x="3460" y="683"/>
                    <a:pt x="3460" y="679"/>
                    <a:pt x="3460" y="669"/>
                  </a:cubicBezTo>
                  <a:cubicBezTo>
                    <a:pt x="3430" y="669"/>
                    <a:pt x="3460" y="608"/>
                    <a:pt x="3490" y="608"/>
                  </a:cubicBezTo>
                  <a:close/>
                  <a:moveTo>
                    <a:pt x="1701" y="626"/>
                  </a:moveTo>
                  <a:cubicBezTo>
                    <a:pt x="1682" y="626"/>
                    <a:pt x="1667" y="648"/>
                    <a:pt x="1667" y="669"/>
                  </a:cubicBezTo>
                  <a:cubicBezTo>
                    <a:pt x="1667" y="699"/>
                    <a:pt x="1697" y="699"/>
                    <a:pt x="1727" y="699"/>
                  </a:cubicBezTo>
                  <a:cubicBezTo>
                    <a:pt x="1727" y="699"/>
                    <a:pt x="1758" y="669"/>
                    <a:pt x="1758" y="669"/>
                  </a:cubicBezTo>
                  <a:cubicBezTo>
                    <a:pt x="1758" y="639"/>
                    <a:pt x="1727" y="639"/>
                    <a:pt x="1727" y="639"/>
                  </a:cubicBezTo>
                  <a:cubicBezTo>
                    <a:pt x="1718" y="630"/>
                    <a:pt x="1710" y="626"/>
                    <a:pt x="1701" y="626"/>
                  </a:cubicBezTo>
                  <a:close/>
                  <a:moveTo>
                    <a:pt x="11121" y="672"/>
                  </a:moveTo>
                  <a:cubicBezTo>
                    <a:pt x="11124" y="699"/>
                    <a:pt x="11130" y="711"/>
                    <a:pt x="11132" y="711"/>
                  </a:cubicBezTo>
                  <a:cubicBezTo>
                    <a:pt x="11135" y="711"/>
                    <a:pt x="11133" y="698"/>
                    <a:pt x="11121" y="672"/>
                  </a:cubicBezTo>
                  <a:close/>
                  <a:moveTo>
                    <a:pt x="8354" y="92"/>
                  </a:moveTo>
                  <a:cubicBezTo>
                    <a:pt x="8354" y="152"/>
                    <a:pt x="8323" y="152"/>
                    <a:pt x="8323" y="152"/>
                  </a:cubicBezTo>
                  <a:cubicBezTo>
                    <a:pt x="8323" y="183"/>
                    <a:pt x="8293" y="183"/>
                    <a:pt x="8262" y="183"/>
                  </a:cubicBezTo>
                  <a:cubicBezTo>
                    <a:pt x="8202" y="183"/>
                    <a:pt x="8141" y="213"/>
                    <a:pt x="8110" y="213"/>
                  </a:cubicBezTo>
                  <a:cubicBezTo>
                    <a:pt x="8080" y="213"/>
                    <a:pt x="8019" y="213"/>
                    <a:pt x="7989" y="183"/>
                  </a:cubicBezTo>
                  <a:cubicBezTo>
                    <a:pt x="7989" y="183"/>
                    <a:pt x="7958" y="183"/>
                    <a:pt x="7928" y="213"/>
                  </a:cubicBezTo>
                  <a:cubicBezTo>
                    <a:pt x="7913" y="228"/>
                    <a:pt x="7898" y="236"/>
                    <a:pt x="7886" y="236"/>
                  </a:cubicBezTo>
                  <a:cubicBezTo>
                    <a:pt x="7875" y="236"/>
                    <a:pt x="7867" y="228"/>
                    <a:pt x="7867" y="213"/>
                  </a:cubicBezTo>
                  <a:lnTo>
                    <a:pt x="7837" y="213"/>
                  </a:lnTo>
                  <a:cubicBezTo>
                    <a:pt x="7806" y="243"/>
                    <a:pt x="7806" y="243"/>
                    <a:pt x="7806" y="243"/>
                  </a:cubicBezTo>
                  <a:cubicBezTo>
                    <a:pt x="7806" y="222"/>
                    <a:pt x="7791" y="201"/>
                    <a:pt x="7772" y="201"/>
                  </a:cubicBezTo>
                  <a:cubicBezTo>
                    <a:pt x="7764" y="201"/>
                    <a:pt x="7755" y="204"/>
                    <a:pt x="7746" y="213"/>
                  </a:cubicBezTo>
                  <a:cubicBezTo>
                    <a:pt x="7746" y="243"/>
                    <a:pt x="7746" y="243"/>
                    <a:pt x="7715" y="243"/>
                  </a:cubicBezTo>
                  <a:cubicBezTo>
                    <a:pt x="7685" y="228"/>
                    <a:pt x="7525" y="221"/>
                    <a:pt x="7373" y="221"/>
                  </a:cubicBezTo>
                  <a:cubicBezTo>
                    <a:pt x="7221" y="221"/>
                    <a:pt x="7077" y="228"/>
                    <a:pt x="7077" y="243"/>
                  </a:cubicBezTo>
                  <a:lnTo>
                    <a:pt x="6955" y="243"/>
                  </a:lnTo>
                  <a:cubicBezTo>
                    <a:pt x="6955" y="202"/>
                    <a:pt x="6937" y="186"/>
                    <a:pt x="6911" y="186"/>
                  </a:cubicBezTo>
                  <a:cubicBezTo>
                    <a:pt x="6879" y="186"/>
                    <a:pt x="6837" y="210"/>
                    <a:pt x="6803" y="243"/>
                  </a:cubicBezTo>
                  <a:lnTo>
                    <a:pt x="6834" y="243"/>
                  </a:lnTo>
                  <a:cubicBezTo>
                    <a:pt x="6834" y="274"/>
                    <a:pt x="6834" y="335"/>
                    <a:pt x="6803" y="335"/>
                  </a:cubicBezTo>
                  <a:lnTo>
                    <a:pt x="6773" y="335"/>
                  </a:lnTo>
                  <a:cubicBezTo>
                    <a:pt x="6773" y="307"/>
                    <a:pt x="6779" y="286"/>
                    <a:pt x="6786" y="271"/>
                  </a:cubicBezTo>
                  <a:lnTo>
                    <a:pt x="6786" y="271"/>
                  </a:lnTo>
                  <a:cubicBezTo>
                    <a:pt x="6779" y="274"/>
                    <a:pt x="6773" y="274"/>
                    <a:pt x="6773" y="274"/>
                  </a:cubicBezTo>
                  <a:cubicBezTo>
                    <a:pt x="6773" y="224"/>
                    <a:pt x="6755" y="201"/>
                    <a:pt x="6733" y="201"/>
                  </a:cubicBezTo>
                  <a:cubicBezTo>
                    <a:pt x="6715" y="201"/>
                    <a:pt x="6696" y="216"/>
                    <a:pt x="6682" y="243"/>
                  </a:cubicBezTo>
                  <a:cubicBezTo>
                    <a:pt x="6667" y="274"/>
                    <a:pt x="6651" y="289"/>
                    <a:pt x="6640" y="289"/>
                  </a:cubicBezTo>
                  <a:cubicBezTo>
                    <a:pt x="6629" y="289"/>
                    <a:pt x="6621" y="274"/>
                    <a:pt x="6621" y="243"/>
                  </a:cubicBezTo>
                  <a:cubicBezTo>
                    <a:pt x="6621" y="201"/>
                    <a:pt x="6615" y="178"/>
                    <a:pt x="6604" y="178"/>
                  </a:cubicBezTo>
                  <a:cubicBezTo>
                    <a:pt x="6593" y="178"/>
                    <a:pt x="6577" y="209"/>
                    <a:pt x="6560" y="274"/>
                  </a:cubicBezTo>
                  <a:cubicBezTo>
                    <a:pt x="6545" y="289"/>
                    <a:pt x="6537" y="297"/>
                    <a:pt x="6534" y="297"/>
                  </a:cubicBezTo>
                  <a:cubicBezTo>
                    <a:pt x="6530" y="297"/>
                    <a:pt x="6530" y="289"/>
                    <a:pt x="6530" y="274"/>
                  </a:cubicBezTo>
                  <a:cubicBezTo>
                    <a:pt x="6513" y="224"/>
                    <a:pt x="6506" y="201"/>
                    <a:pt x="6502" y="201"/>
                  </a:cubicBezTo>
                  <a:cubicBezTo>
                    <a:pt x="6499" y="201"/>
                    <a:pt x="6499" y="216"/>
                    <a:pt x="6499" y="243"/>
                  </a:cubicBezTo>
                  <a:cubicBezTo>
                    <a:pt x="6484" y="274"/>
                    <a:pt x="6469" y="289"/>
                    <a:pt x="6458" y="289"/>
                  </a:cubicBezTo>
                  <a:cubicBezTo>
                    <a:pt x="6446" y="289"/>
                    <a:pt x="6439" y="274"/>
                    <a:pt x="6439" y="243"/>
                  </a:cubicBezTo>
                  <a:cubicBezTo>
                    <a:pt x="6423" y="198"/>
                    <a:pt x="6416" y="175"/>
                    <a:pt x="6408" y="175"/>
                  </a:cubicBezTo>
                  <a:cubicBezTo>
                    <a:pt x="6401" y="175"/>
                    <a:pt x="6393" y="198"/>
                    <a:pt x="6378" y="243"/>
                  </a:cubicBezTo>
                  <a:cubicBezTo>
                    <a:pt x="6363" y="274"/>
                    <a:pt x="6340" y="289"/>
                    <a:pt x="6317" y="289"/>
                  </a:cubicBezTo>
                  <a:cubicBezTo>
                    <a:pt x="6294" y="289"/>
                    <a:pt x="6272" y="274"/>
                    <a:pt x="6256" y="243"/>
                  </a:cubicBezTo>
                  <a:cubicBezTo>
                    <a:pt x="6256" y="243"/>
                    <a:pt x="6243" y="216"/>
                    <a:pt x="6234" y="216"/>
                  </a:cubicBezTo>
                  <a:cubicBezTo>
                    <a:pt x="6229" y="216"/>
                    <a:pt x="6226" y="223"/>
                    <a:pt x="6226" y="243"/>
                  </a:cubicBezTo>
                  <a:lnTo>
                    <a:pt x="6226" y="183"/>
                  </a:lnTo>
                  <a:lnTo>
                    <a:pt x="6165" y="183"/>
                  </a:lnTo>
                  <a:lnTo>
                    <a:pt x="6165" y="243"/>
                  </a:lnTo>
                  <a:cubicBezTo>
                    <a:pt x="6165" y="243"/>
                    <a:pt x="6044" y="183"/>
                    <a:pt x="5922" y="183"/>
                  </a:cubicBezTo>
                  <a:cubicBezTo>
                    <a:pt x="5709" y="183"/>
                    <a:pt x="5679" y="183"/>
                    <a:pt x="5709" y="213"/>
                  </a:cubicBezTo>
                  <a:cubicBezTo>
                    <a:pt x="5709" y="259"/>
                    <a:pt x="5702" y="281"/>
                    <a:pt x="5690" y="281"/>
                  </a:cubicBezTo>
                  <a:cubicBezTo>
                    <a:pt x="5679" y="281"/>
                    <a:pt x="5664" y="259"/>
                    <a:pt x="5648" y="213"/>
                  </a:cubicBezTo>
                  <a:cubicBezTo>
                    <a:pt x="5648" y="213"/>
                    <a:pt x="5618" y="183"/>
                    <a:pt x="5557" y="183"/>
                  </a:cubicBezTo>
                  <a:cubicBezTo>
                    <a:pt x="5527" y="183"/>
                    <a:pt x="5496" y="183"/>
                    <a:pt x="5496" y="152"/>
                  </a:cubicBezTo>
                  <a:lnTo>
                    <a:pt x="5466" y="152"/>
                  </a:lnTo>
                  <a:cubicBezTo>
                    <a:pt x="5448" y="188"/>
                    <a:pt x="5410" y="203"/>
                    <a:pt x="5368" y="203"/>
                  </a:cubicBezTo>
                  <a:cubicBezTo>
                    <a:pt x="5339" y="203"/>
                    <a:pt x="5309" y="195"/>
                    <a:pt x="5284" y="183"/>
                  </a:cubicBezTo>
                  <a:cubicBezTo>
                    <a:pt x="5253" y="183"/>
                    <a:pt x="5223" y="183"/>
                    <a:pt x="5192" y="213"/>
                  </a:cubicBezTo>
                  <a:cubicBezTo>
                    <a:pt x="5177" y="228"/>
                    <a:pt x="5170" y="236"/>
                    <a:pt x="5162" y="236"/>
                  </a:cubicBezTo>
                  <a:cubicBezTo>
                    <a:pt x="5154" y="236"/>
                    <a:pt x="5147" y="228"/>
                    <a:pt x="5132" y="213"/>
                  </a:cubicBezTo>
                  <a:cubicBezTo>
                    <a:pt x="5132" y="195"/>
                    <a:pt x="5087" y="165"/>
                    <a:pt x="5052" y="165"/>
                  </a:cubicBezTo>
                  <a:cubicBezTo>
                    <a:pt x="5029" y="165"/>
                    <a:pt x="5010" y="177"/>
                    <a:pt x="5010" y="213"/>
                  </a:cubicBezTo>
                  <a:lnTo>
                    <a:pt x="5010" y="183"/>
                  </a:lnTo>
                  <a:cubicBezTo>
                    <a:pt x="5001" y="164"/>
                    <a:pt x="4994" y="157"/>
                    <a:pt x="4990" y="157"/>
                  </a:cubicBezTo>
                  <a:cubicBezTo>
                    <a:pt x="4980" y="157"/>
                    <a:pt x="4980" y="192"/>
                    <a:pt x="4980" y="213"/>
                  </a:cubicBezTo>
                  <a:cubicBezTo>
                    <a:pt x="4980" y="255"/>
                    <a:pt x="4973" y="278"/>
                    <a:pt x="4963" y="278"/>
                  </a:cubicBezTo>
                  <a:cubicBezTo>
                    <a:pt x="4951" y="278"/>
                    <a:pt x="4935" y="248"/>
                    <a:pt x="4919" y="183"/>
                  </a:cubicBezTo>
                  <a:cubicBezTo>
                    <a:pt x="4919" y="154"/>
                    <a:pt x="4919" y="134"/>
                    <a:pt x="4919" y="122"/>
                  </a:cubicBezTo>
                  <a:cubicBezTo>
                    <a:pt x="4897" y="166"/>
                    <a:pt x="4874" y="195"/>
                    <a:pt x="4864" y="195"/>
                  </a:cubicBezTo>
                  <a:cubicBezTo>
                    <a:pt x="4860" y="195"/>
                    <a:pt x="4858" y="191"/>
                    <a:pt x="4858" y="183"/>
                  </a:cubicBezTo>
                  <a:cubicBezTo>
                    <a:pt x="4828" y="183"/>
                    <a:pt x="4828" y="183"/>
                    <a:pt x="4828" y="243"/>
                  </a:cubicBezTo>
                  <a:cubicBezTo>
                    <a:pt x="4828" y="274"/>
                    <a:pt x="4797" y="274"/>
                    <a:pt x="4767" y="274"/>
                  </a:cubicBezTo>
                  <a:cubicBezTo>
                    <a:pt x="4767" y="243"/>
                    <a:pt x="4767" y="243"/>
                    <a:pt x="4797" y="213"/>
                  </a:cubicBezTo>
                  <a:lnTo>
                    <a:pt x="4767" y="213"/>
                  </a:lnTo>
                  <a:cubicBezTo>
                    <a:pt x="4737" y="213"/>
                    <a:pt x="4706" y="152"/>
                    <a:pt x="4706" y="122"/>
                  </a:cubicBezTo>
                  <a:cubicBezTo>
                    <a:pt x="4694" y="109"/>
                    <a:pt x="4686" y="102"/>
                    <a:pt x="4682" y="102"/>
                  </a:cubicBezTo>
                  <a:cubicBezTo>
                    <a:pt x="4676" y="102"/>
                    <a:pt x="4676" y="117"/>
                    <a:pt x="4676" y="152"/>
                  </a:cubicBezTo>
                  <a:cubicBezTo>
                    <a:pt x="4676" y="243"/>
                    <a:pt x="4676" y="243"/>
                    <a:pt x="4645" y="243"/>
                  </a:cubicBezTo>
                  <a:cubicBezTo>
                    <a:pt x="4645" y="243"/>
                    <a:pt x="4615" y="243"/>
                    <a:pt x="4615" y="213"/>
                  </a:cubicBezTo>
                  <a:cubicBezTo>
                    <a:pt x="4615" y="152"/>
                    <a:pt x="4615" y="152"/>
                    <a:pt x="4585" y="152"/>
                  </a:cubicBezTo>
                  <a:cubicBezTo>
                    <a:pt x="4524" y="152"/>
                    <a:pt x="4463" y="274"/>
                    <a:pt x="4433" y="365"/>
                  </a:cubicBezTo>
                  <a:cubicBezTo>
                    <a:pt x="4433" y="335"/>
                    <a:pt x="4402" y="335"/>
                    <a:pt x="4402" y="335"/>
                  </a:cubicBezTo>
                  <a:cubicBezTo>
                    <a:pt x="4402" y="345"/>
                    <a:pt x="4399" y="348"/>
                    <a:pt x="4395" y="348"/>
                  </a:cubicBezTo>
                  <a:cubicBezTo>
                    <a:pt x="4389" y="348"/>
                    <a:pt x="4382" y="335"/>
                    <a:pt x="4402" y="335"/>
                  </a:cubicBezTo>
                  <a:cubicBezTo>
                    <a:pt x="4402" y="274"/>
                    <a:pt x="4402" y="274"/>
                    <a:pt x="4433" y="274"/>
                  </a:cubicBezTo>
                  <a:lnTo>
                    <a:pt x="4433" y="243"/>
                  </a:lnTo>
                  <a:cubicBezTo>
                    <a:pt x="4417" y="198"/>
                    <a:pt x="4410" y="175"/>
                    <a:pt x="4402" y="175"/>
                  </a:cubicBezTo>
                  <a:cubicBezTo>
                    <a:pt x="4395" y="175"/>
                    <a:pt x="4387" y="198"/>
                    <a:pt x="4372" y="243"/>
                  </a:cubicBezTo>
                  <a:cubicBezTo>
                    <a:pt x="4357" y="259"/>
                    <a:pt x="4349" y="266"/>
                    <a:pt x="4345" y="266"/>
                  </a:cubicBezTo>
                  <a:cubicBezTo>
                    <a:pt x="4341" y="266"/>
                    <a:pt x="4341" y="259"/>
                    <a:pt x="4341" y="243"/>
                  </a:cubicBezTo>
                  <a:cubicBezTo>
                    <a:pt x="4320" y="223"/>
                    <a:pt x="4314" y="187"/>
                    <a:pt x="4312" y="187"/>
                  </a:cubicBezTo>
                  <a:cubicBezTo>
                    <a:pt x="4311" y="187"/>
                    <a:pt x="4311" y="194"/>
                    <a:pt x="4311" y="213"/>
                  </a:cubicBezTo>
                  <a:cubicBezTo>
                    <a:pt x="4311" y="213"/>
                    <a:pt x="4250" y="213"/>
                    <a:pt x="4250" y="152"/>
                  </a:cubicBezTo>
                  <a:cubicBezTo>
                    <a:pt x="4220" y="152"/>
                    <a:pt x="4189" y="152"/>
                    <a:pt x="4189" y="213"/>
                  </a:cubicBezTo>
                  <a:cubicBezTo>
                    <a:pt x="4189" y="243"/>
                    <a:pt x="4159" y="243"/>
                    <a:pt x="4159" y="243"/>
                  </a:cubicBezTo>
                  <a:cubicBezTo>
                    <a:pt x="4129" y="243"/>
                    <a:pt x="4129" y="243"/>
                    <a:pt x="4129" y="274"/>
                  </a:cubicBezTo>
                  <a:cubicBezTo>
                    <a:pt x="4129" y="304"/>
                    <a:pt x="4098" y="365"/>
                    <a:pt x="4068" y="365"/>
                  </a:cubicBezTo>
                  <a:cubicBezTo>
                    <a:pt x="4057" y="376"/>
                    <a:pt x="4050" y="383"/>
                    <a:pt x="4044" y="383"/>
                  </a:cubicBezTo>
                  <a:cubicBezTo>
                    <a:pt x="4033" y="383"/>
                    <a:pt x="4026" y="362"/>
                    <a:pt x="4007" y="304"/>
                  </a:cubicBezTo>
                  <a:cubicBezTo>
                    <a:pt x="4007" y="294"/>
                    <a:pt x="4003" y="287"/>
                    <a:pt x="3999" y="282"/>
                  </a:cubicBezTo>
                  <a:lnTo>
                    <a:pt x="3999" y="282"/>
                  </a:lnTo>
                  <a:cubicBezTo>
                    <a:pt x="3994" y="278"/>
                    <a:pt x="3987" y="274"/>
                    <a:pt x="3977" y="274"/>
                  </a:cubicBezTo>
                  <a:cubicBezTo>
                    <a:pt x="3977" y="274"/>
                    <a:pt x="3946" y="274"/>
                    <a:pt x="3946" y="243"/>
                  </a:cubicBezTo>
                  <a:cubicBezTo>
                    <a:pt x="3937" y="235"/>
                    <a:pt x="3931" y="231"/>
                    <a:pt x="3927" y="231"/>
                  </a:cubicBezTo>
                  <a:cubicBezTo>
                    <a:pt x="3916" y="231"/>
                    <a:pt x="3916" y="252"/>
                    <a:pt x="3916" y="274"/>
                  </a:cubicBezTo>
                  <a:lnTo>
                    <a:pt x="3916" y="365"/>
                  </a:lnTo>
                  <a:cubicBezTo>
                    <a:pt x="3885" y="365"/>
                    <a:pt x="3885" y="274"/>
                    <a:pt x="3885" y="243"/>
                  </a:cubicBezTo>
                  <a:cubicBezTo>
                    <a:pt x="3870" y="198"/>
                    <a:pt x="3863" y="175"/>
                    <a:pt x="3859" y="175"/>
                  </a:cubicBezTo>
                  <a:cubicBezTo>
                    <a:pt x="3855" y="175"/>
                    <a:pt x="3855" y="198"/>
                    <a:pt x="3855" y="243"/>
                  </a:cubicBezTo>
                  <a:cubicBezTo>
                    <a:pt x="3855" y="265"/>
                    <a:pt x="3855" y="286"/>
                    <a:pt x="3834" y="286"/>
                  </a:cubicBezTo>
                  <a:cubicBezTo>
                    <a:pt x="3825" y="286"/>
                    <a:pt x="3812" y="283"/>
                    <a:pt x="3794" y="274"/>
                  </a:cubicBezTo>
                  <a:cubicBezTo>
                    <a:pt x="3764" y="274"/>
                    <a:pt x="3733" y="274"/>
                    <a:pt x="3733" y="243"/>
                  </a:cubicBezTo>
                  <a:cubicBezTo>
                    <a:pt x="3723" y="223"/>
                    <a:pt x="3717" y="216"/>
                    <a:pt x="3712" y="216"/>
                  </a:cubicBezTo>
                  <a:cubicBezTo>
                    <a:pt x="3703" y="216"/>
                    <a:pt x="3703" y="243"/>
                    <a:pt x="3703" y="243"/>
                  </a:cubicBezTo>
                  <a:cubicBezTo>
                    <a:pt x="3688" y="259"/>
                    <a:pt x="3680" y="266"/>
                    <a:pt x="3669" y="266"/>
                  </a:cubicBezTo>
                  <a:cubicBezTo>
                    <a:pt x="3657" y="266"/>
                    <a:pt x="3642" y="259"/>
                    <a:pt x="3612" y="243"/>
                  </a:cubicBezTo>
                  <a:cubicBezTo>
                    <a:pt x="3566" y="198"/>
                    <a:pt x="3543" y="175"/>
                    <a:pt x="3532" y="175"/>
                  </a:cubicBezTo>
                  <a:cubicBezTo>
                    <a:pt x="3521" y="175"/>
                    <a:pt x="3521" y="198"/>
                    <a:pt x="3521" y="243"/>
                  </a:cubicBezTo>
                  <a:cubicBezTo>
                    <a:pt x="3521" y="261"/>
                    <a:pt x="3521" y="279"/>
                    <a:pt x="3515" y="279"/>
                  </a:cubicBezTo>
                  <a:cubicBezTo>
                    <a:pt x="3511" y="279"/>
                    <a:pt x="3503" y="269"/>
                    <a:pt x="3490" y="243"/>
                  </a:cubicBezTo>
                  <a:cubicBezTo>
                    <a:pt x="3490" y="225"/>
                    <a:pt x="3487" y="217"/>
                    <a:pt x="3482" y="217"/>
                  </a:cubicBezTo>
                  <a:cubicBezTo>
                    <a:pt x="3471" y="217"/>
                    <a:pt x="3450" y="253"/>
                    <a:pt x="3430" y="274"/>
                  </a:cubicBezTo>
                  <a:cubicBezTo>
                    <a:pt x="3399" y="304"/>
                    <a:pt x="3399" y="395"/>
                    <a:pt x="3399" y="426"/>
                  </a:cubicBezTo>
                  <a:cubicBezTo>
                    <a:pt x="3399" y="476"/>
                    <a:pt x="3399" y="499"/>
                    <a:pt x="3394" y="499"/>
                  </a:cubicBezTo>
                  <a:cubicBezTo>
                    <a:pt x="3390" y="499"/>
                    <a:pt x="3382" y="484"/>
                    <a:pt x="3369" y="456"/>
                  </a:cubicBezTo>
                  <a:cubicBezTo>
                    <a:pt x="3338" y="456"/>
                    <a:pt x="3338" y="426"/>
                    <a:pt x="3338" y="395"/>
                  </a:cubicBezTo>
                  <a:cubicBezTo>
                    <a:pt x="3338" y="335"/>
                    <a:pt x="3338" y="335"/>
                    <a:pt x="3338" y="335"/>
                  </a:cubicBezTo>
                  <a:lnTo>
                    <a:pt x="3369" y="335"/>
                  </a:lnTo>
                  <a:cubicBezTo>
                    <a:pt x="3369" y="304"/>
                    <a:pt x="3369" y="274"/>
                    <a:pt x="3338" y="274"/>
                  </a:cubicBezTo>
                  <a:cubicBezTo>
                    <a:pt x="3323" y="259"/>
                    <a:pt x="3308" y="251"/>
                    <a:pt x="3297" y="251"/>
                  </a:cubicBezTo>
                  <a:cubicBezTo>
                    <a:pt x="3285" y="251"/>
                    <a:pt x="3278" y="259"/>
                    <a:pt x="3278" y="274"/>
                  </a:cubicBezTo>
                  <a:cubicBezTo>
                    <a:pt x="3278" y="243"/>
                    <a:pt x="3247" y="213"/>
                    <a:pt x="3186" y="213"/>
                  </a:cubicBezTo>
                  <a:cubicBezTo>
                    <a:pt x="3156" y="213"/>
                    <a:pt x="3095" y="213"/>
                    <a:pt x="3095" y="183"/>
                  </a:cubicBezTo>
                  <a:cubicBezTo>
                    <a:pt x="3065" y="183"/>
                    <a:pt x="3034" y="183"/>
                    <a:pt x="3034" y="213"/>
                  </a:cubicBezTo>
                  <a:cubicBezTo>
                    <a:pt x="3034" y="271"/>
                    <a:pt x="3022" y="292"/>
                    <a:pt x="3013" y="292"/>
                  </a:cubicBezTo>
                  <a:cubicBezTo>
                    <a:pt x="3008" y="292"/>
                    <a:pt x="3004" y="285"/>
                    <a:pt x="3004" y="274"/>
                  </a:cubicBezTo>
                  <a:cubicBezTo>
                    <a:pt x="3004" y="215"/>
                    <a:pt x="2903" y="181"/>
                    <a:pt x="2823" y="181"/>
                  </a:cubicBezTo>
                  <a:cubicBezTo>
                    <a:pt x="2779" y="181"/>
                    <a:pt x="2741" y="192"/>
                    <a:pt x="2730" y="213"/>
                  </a:cubicBezTo>
                  <a:lnTo>
                    <a:pt x="2700" y="213"/>
                  </a:lnTo>
                  <a:cubicBezTo>
                    <a:pt x="2685" y="198"/>
                    <a:pt x="2647" y="190"/>
                    <a:pt x="2613" y="190"/>
                  </a:cubicBezTo>
                  <a:cubicBezTo>
                    <a:pt x="2578" y="190"/>
                    <a:pt x="2548" y="198"/>
                    <a:pt x="2548" y="213"/>
                  </a:cubicBezTo>
                  <a:lnTo>
                    <a:pt x="2487" y="213"/>
                  </a:lnTo>
                  <a:cubicBezTo>
                    <a:pt x="2472" y="198"/>
                    <a:pt x="2457" y="190"/>
                    <a:pt x="2445" y="190"/>
                  </a:cubicBezTo>
                  <a:cubicBezTo>
                    <a:pt x="2434" y="190"/>
                    <a:pt x="2426" y="198"/>
                    <a:pt x="2426" y="213"/>
                  </a:cubicBezTo>
                  <a:cubicBezTo>
                    <a:pt x="2405" y="234"/>
                    <a:pt x="2399" y="270"/>
                    <a:pt x="2397" y="270"/>
                  </a:cubicBezTo>
                  <a:cubicBezTo>
                    <a:pt x="2396" y="270"/>
                    <a:pt x="2396" y="262"/>
                    <a:pt x="2396" y="243"/>
                  </a:cubicBezTo>
                  <a:cubicBezTo>
                    <a:pt x="2396" y="213"/>
                    <a:pt x="2366" y="213"/>
                    <a:pt x="2274" y="213"/>
                  </a:cubicBezTo>
                  <a:cubicBezTo>
                    <a:pt x="2214" y="213"/>
                    <a:pt x="2214" y="213"/>
                    <a:pt x="2244" y="243"/>
                  </a:cubicBezTo>
                  <a:cubicBezTo>
                    <a:pt x="2217" y="252"/>
                    <a:pt x="2198" y="256"/>
                    <a:pt x="2185" y="256"/>
                  </a:cubicBezTo>
                  <a:cubicBezTo>
                    <a:pt x="2153" y="256"/>
                    <a:pt x="2153" y="235"/>
                    <a:pt x="2153" y="213"/>
                  </a:cubicBezTo>
                  <a:cubicBezTo>
                    <a:pt x="2167" y="171"/>
                    <a:pt x="2168" y="148"/>
                    <a:pt x="2162" y="148"/>
                  </a:cubicBezTo>
                  <a:cubicBezTo>
                    <a:pt x="2155" y="148"/>
                    <a:pt x="2139" y="178"/>
                    <a:pt x="2122" y="243"/>
                  </a:cubicBezTo>
                  <a:cubicBezTo>
                    <a:pt x="2106" y="294"/>
                    <a:pt x="2089" y="316"/>
                    <a:pt x="2077" y="316"/>
                  </a:cubicBezTo>
                  <a:cubicBezTo>
                    <a:pt x="2068" y="316"/>
                    <a:pt x="2062" y="301"/>
                    <a:pt x="2062" y="274"/>
                  </a:cubicBezTo>
                  <a:cubicBezTo>
                    <a:pt x="2062" y="243"/>
                    <a:pt x="2092" y="243"/>
                    <a:pt x="2122" y="243"/>
                  </a:cubicBezTo>
                  <a:lnTo>
                    <a:pt x="2122" y="152"/>
                  </a:lnTo>
                  <a:cubicBezTo>
                    <a:pt x="2092" y="152"/>
                    <a:pt x="2092" y="152"/>
                    <a:pt x="2062" y="213"/>
                  </a:cubicBezTo>
                  <a:cubicBezTo>
                    <a:pt x="2062" y="213"/>
                    <a:pt x="2062" y="213"/>
                    <a:pt x="2031" y="243"/>
                  </a:cubicBezTo>
                  <a:cubicBezTo>
                    <a:pt x="2001" y="274"/>
                    <a:pt x="2001" y="335"/>
                    <a:pt x="2031" y="365"/>
                  </a:cubicBezTo>
                  <a:cubicBezTo>
                    <a:pt x="2062" y="395"/>
                    <a:pt x="2031" y="395"/>
                    <a:pt x="2001" y="395"/>
                  </a:cubicBezTo>
                  <a:cubicBezTo>
                    <a:pt x="1971" y="365"/>
                    <a:pt x="1971" y="335"/>
                    <a:pt x="2001" y="274"/>
                  </a:cubicBezTo>
                  <a:cubicBezTo>
                    <a:pt x="2001" y="274"/>
                    <a:pt x="2001" y="243"/>
                    <a:pt x="2001" y="213"/>
                  </a:cubicBezTo>
                  <a:cubicBezTo>
                    <a:pt x="2001" y="199"/>
                    <a:pt x="1996" y="193"/>
                    <a:pt x="1988" y="193"/>
                  </a:cubicBezTo>
                  <a:cubicBezTo>
                    <a:pt x="1963" y="193"/>
                    <a:pt x="1910" y="258"/>
                    <a:pt x="1910" y="304"/>
                  </a:cubicBezTo>
                  <a:lnTo>
                    <a:pt x="1910" y="274"/>
                  </a:lnTo>
                  <a:cubicBezTo>
                    <a:pt x="1910" y="243"/>
                    <a:pt x="1879" y="243"/>
                    <a:pt x="1819" y="243"/>
                  </a:cubicBezTo>
                  <a:cubicBezTo>
                    <a:pt x="1788" y="243"/>
                    <a:pt x="1788" y="243"/>
                    <a:pt x="1788" y="274"/>
                  </a:cubicBezTo>
                  <a:cubicBezTo>
                    <a:pt x="1788" y="304"/>
                    <a:pt x="1788" y="365"/>
                    <a:pt x="1758" y="365"/>
                  </a:cubicBezTo>
                  <a:cubicBezTo>
                    <a:pt x="1788" y="365"/>
                    <a:pt x="1788" y="395"/>
                    <a:pt x="1788" y="426"/>
                  </a:cubicBezTo>
                  <a:cubicBezTo>
                    <a:pt x="1788" y="426"/>
                    <a:pt x="1727" y="395"/>
                    <a:pt x="1727" y="365"/>
                  </a:cubicBezTo>
                  <a:cubicBezTo>
                    <a:pt x="1697" y="274"/>
                    <a:pt x="1667" y="243"/>
                    <a:pt x="1575" y="243"/>
                  </a:cubicBezTo>
                  <a:cubicBezTo>
                    <a:pt x="1545" y="243"/>
                    <a:pt x="1484" y="243"/>
                    <a:pt x="1484" y="183"/>
                  </a:cubicBezTo>
                  <a:cubicBezTo>
                    <a:pt x="1423" y="183"/>
                    <a:pt x="1423" y="183"/>
                    <a:pt x="1423" y="243"/>
                  </a:cubicBezTo>
                  <a:lnTo>
                    <a:pt x="1393" y="243"/>
                  </a:lnTo>
                  <a:cubicBezTo>
                    <a:pt x="1378" y="213"/>
                    <a:pt x="1363" y="198"/>
                    <a:pt x="1351" y="198"/>
                  </a:cubicBezTo>
                  <a:cubicBezTo>
                    <a:pt x="1340" y="198"/>
                    <a:pt x="1332" y="213"/>
                    <a:pt x="1332" y="243"/>
                  </a:cubicBezTo>
                  <a:cubicBezTo>
                    <a:pt x="1322" y="254"/>
                    <a:pt x="1315" y="257"/>
                    <a:pt x="1310" y="257"/>
                  </a:cubicBezTo>
                  <a:cubicBezTo>
                    <a:pt x="1298" y="257"/>
                    <a:pt x="1292" y="243"/>
                    <a:pt x="1271" y="243"/>
                  </a:cubicBezTo>
                  <a:cubicBezTo>
                    <a:pt x="1257" y="201"/>
                    <a:pt x="1250" y="178"/>
                    <a:pt x="1246" y="178"/>
                  </a:cubicBezTo>
                  <a:cubicBezTo>
                    <a:pt x="1241" y="178"/>
                    <a:pt x="1241" y="209"/>
                    <a:pt x="1241" y="274"/>
                  </a:cubicBezTo>
                  <a:cubicBezTo>
                    <a:pt x="1241" y="304"/>
                    <a:pt x="1302" y="335"/>
                    <a:pt x="1302" y="335"/>
                  </a:cubicBezTo>
                  <a:lnTo>
                    <a:pt x="1363" y="335"/>
                  </a:lnTo>
                  <a:lnTo>
                    <a:pt x="1302" y="395"/>
                  </a:lnTo>
                  <a:cubicBezTo>
                    <a:pt x="1302" y="395"/>
                    <a:pt x="1241" y="426"/>
                    <a:pt x="1241" y="456"/>
                  </a:cubicBezTo>
                  <a:lnTo>
                    <a:pt x="1241" y="426"/>
                  </a:lnTo>
                  <a:cubicBezTo>
                    <a:pt x="1241" y="395"/>
                    <a:pt x="1241" y="335"/>
                    <a:pt x="1241" y="304"/>
                  </a:cubicBezTo>
                  <a:cubicBezTo>
                    <a:pt x="1241" y="251"/>
                    <a:pt x="1220" y="219"/>
                    <a:pt x="1203" y="219"/>
                  </a:cubicBezTo>
                  <a:cubicBezTo>
                    <a:pt x="1191" y="219"/>
                    <a:pt x="1180" y="236"/>
                    <a:pt x="1180" y="274"/>
                  </a:cubicBezTo>
                  <a:cubicBezTo>
                    <a:pt x="1150" y="274"/>
                    <a:pt x="1150" y="274"/>
                    <a:pt x="1150" y="213"/>
                  </a:cubicBezTo>
                  <a:cubicBezTo>
                    <a:pt x="1150" y="202"/>
                    <a:pt x="1146" y="195"/>
                    <a:pt x="1141" y="195"/>
                  </a:cubicBezTo>
                  <a:cubicBezTo>
                    <a:pt x="1132" y="195"/>
                    <a:pt x="1119" y="216"/>
                    <a:pt x="1119" y="274"/>
                  </a:cubicBezTo>
                  <a:cubicBezTo>
                    <a:pt x="1104" y="304"/>
                    <a:pt x="1089" y="319"/>
                    <a:pt x="1078" y="319"/>
                  </a:cubicBezTo>
                  <a:cubicBezTo>
                    <a:pt x="1066" y="319"/>
                    <a:pt x="1059" y="304"/>
                    <a:pt x="1059" y="274"/>
                  </a:cubicBezTo>
                  <a:cubicBezTo>
                    <a:pt x="1039" y="216"/>
                    <a:pt x="996" y="195"/>
                    <a:pt x="966" y="195"/>
                  </a:cubicBezTo>
                  <a:cubicBezTo>
                    <a:pt x="949" y="195"/>
                    <a:pt x="937" y="202"/>
                    <a:pt x="937" y="213"/>
                  </a:cubicBezTo>
                  <a:cubicBezTo>
                    <a:pt x="937" y="263"/>
                    <a:pt x="919" y="286"/>
                    <a:pt x="902" y="286"/>
                  </a:cubicBezTo>
                  <a:cubicBezTo>
                    <a:pt x="889" y="286"/>
                    <a:pt x="876" y="271"/>
                    <a:pt x="876" y="243"/>
                  </a:cubicBezTo>
                  <a:cubicBezTo>
                    <a:pt x="861" y="228"/>
                    <a:pt x="853" y="221"/>
                    <a:pt x="846" y="221"/>
                  </a:cubicBezTo>
                  <a:cubicBezTo>
                    <a:pt x="838" y="221"/>
                    <a:pt x="831" y="228"/>
                    <a:pt x="815" y="243"/>
                  </a:cubicBezTo>
                  <a:cubicBezTo>
                    <a:pt x="815" y="222"/>
                    <a:pt x="800" y="201"/>
                    <a:pt x="791" y="201"/>
                  </a:cubicBezTo>
                  <a:cubicBezTo>
                    <a:pt x="788" y="201"/>
                    <a:pt x="785" y="204"/>
                    <a:pt x="785" y="213"/>
                  </a:cubicBezTo>
                  <a:cubicBezTo>
                    <a:pt x="785" y="213"/>
                    <a:pt x="755" y="213"/>
                    <a:pt x="785" y="243"/>
                  </a:cubicBezTo>
                  <a:lnTo>
                    <a:pt x="755" y="335"/>
                  </a:lnTo>
                  <a:cubicBezTo>
                    <a:pt x="755" y="335"/>
                    <a:pt x="755" y="365"/>
                    <a:pt x="755" y="426"/>
                  </a:cubicBezTo>
                  <a:cubicBezTo>
                    <a:pt x="755" y="433"/>
                    <a:pt x="751" y="437"/>
                    <a:pt x="746" y="437"/>
                  </a:cubicBezTo>
                  <a:cubicBezTo>
                    <a:pt x="728" y="437"/>
                    <a:pt x="687" y="397"/>
                    <a:pt x="664" y="304"/>
                  </a:cubicBezTo>
                  <a:lnTo>
                    <a:pt x="633" y="259"/>
                  </a:lnTo>
                  <a:lnTo>
                    <a:pt x="633" y="259"/>
                  </a:lnTo>
                  <a:cubicBezTo>
                    <a:pt x="633" y="213"/>
                    <a:pt x="630" y="213"/>
                    <a:pt x="603" y="213"/>
                  </a:cubicBezTo>
                  <a:lnTo>
                    <a:pt x="603" y="304"/>
                  </a:lnTo>
                  <a:cubicBezTo>
                    <a:pt x="603" y="304"/>
                    <a:pt x="572" y="304"/>
                    <a:pt x="572" y="243"/>
                  </a:cubicBezTo>
                  <a:cubicBezTo>
                    <a:pt x="572" y="213"/>
                    <a:pt x="572" y="213"/>
                    <a:pt x="542" y="213"/>
                  </a:cubicBezTo>
                  <a:cubicBezTo>
                    <a:pt x="542" y="213"/>
                    <a:pt x="542" y="213"/>
                    <a:pt x="542" y="243"/>
                  </a:cubicBezTo>
                  <a:cubicBezTo>
                    <a:pt x="542" y="301"/>
                    <a:pt x="542" y="322"/>
                    <a:pt x="534" y="322"/>
                  </a:cubicBezTo>
                  <a:cubicBezTo>
                    <a:pt x="530" y="322"/>
                    <a:pt x="523" y="315"/>
                    <a:pt x="512" y="304"/>
                  </a:cubicBezTo>
                  <a:cubicBezTo>
                    <a:pt x="512" y="259"/>
                    <a:pt x="504" y="236"/>
                    <a:pt x="493" y="236"/>
                  </a:cubicBezTo>
                  <a:cubicBezTo>
                    <a:pt x="481" y="236"/>
                    <a:pt x="466" y="259"/>
                    <a:pt x="451" y="304"/>
                  </a:cubicBezTo>
                  <a:cubicBezTo>
                    <a:pt x="451" y="243"/>
                    <a:pt x="420" y="213"/>
                    <a:pt x="420" y="213"/>
                  </a:cubicBezTo>
                  <a:lnTo>
                    <a:pt x="420" y="243"/>
                  </a:lnTo>
                  <a:cubicBezTo>
                    <a:pt x="420" y="301"/>
                    <a:pt x="408" y="322"/>
                    <a:pt x="391" y="322"/>
                  </a:cubicBezTo>
                  <a:cubicBezTo>
                    <a:pt x="382" y="322"/>
                    <a:pt x="371" y="315"/>
                    <a:pt x="360" y="304"/>
                  </a:cubicBezTo>
                  <a:cubicBezTo>
                    <a:pt x="360" y="274"/>
                    <a:pt x="360" y="259"/>
                    <a:pt x="356" y="259"/>
                  </a:cubicBezTo>
                  <a:cubicBezTo>
                    <a:pt x="352" y="259"/>
                    <a:pt x="344" y="274"/>
                    <a:pt x="329" y="304"/>
                  </a:cubicBezTo>
                  <a:cubicBezTo>
                    <a:pt x="268" y="304"/>
                    <a:pt x="268" y="304"/>
                    <a:pt x="268" y="243"/>
                  </a:cubicBezTo>
                  <a:cubicBezTo>
                    <a:pt x="268" y="213"/>
                    <a:pt x="268" y="198"/>
                    <a:pt x="265" y="198"/>
                  </a:cubicBezTo>
                  <a:cubicBezTo>
                    <a:pt x="261" y="198"/>
                    <a:pt x="253" y="213"/>
                    <a:pt x="238" y="243"/>
                  </a:cubicBezTo>
                  <a:cubicBezTo>
                    <a:pt x="238" y="259"/>
                    <a:pt x="238" y="266"/>
                    <a:pt x="230" y="266"/>
                  </a:cubicBezTo>
                  <a:cubicBezTo>
                    <a:pt x="223" y="266"/>
                    <a:pt x="208" y="259"/>
                    <a:pt x="177" y="243"/>
                  </a:cubicBezTo>
                  <a:cubicBezTo>
                    <a:pt x="177" y="228"/>
                    <a:pt x="177" y="221"/>
                    <a:pt x="173" y="221"/>
                  </a:cubicBezTo>
                  <a:cubicBezTo>
                    <a:pt x="170" y="221"/>
                    <a:pt x="162" y="228"/>
                    <a:pt x="147" y="243"/>
                  </a:cubicBezTo>
                  <a:cubicBezTo>
                    <a:pt x="147" y="335"/>
                    <a:pt x="147" y="365"/>
                    <a:pt x="177" y="365"/>
                  </a:cubicBezTo>
                  <a:cubicBezTo>
                    <a:pt x="177" y="365"/>
                    <a:pt x="177" y="365"/>
                    <a:pt x="177" y="395"/>
                  </a:cubicBezTo>
                  <a:lnTo>
                    <a:pt x="147" y="395"/>
                  </a:lnTo>
                  <a:cubicBezTo>
                    <a:pt x="147" y="395"/>
                    <a:pt x="116" y="395"/>
                    <a:pt x="86" y="456"/>
                  </a:cubicBezTo>
                  <a:cubicBezTo>
                    <a:pt x="17" y="479"/>
                    <a:pt x="0" y="538"/>
                    <a:pt x="9" y="538"/>
                  </a:cubicBezTo>
                  <a:cubicBezTo>
                    <a:pt x="12" y="538"/>
                    <a:pt x="18" y="532"/>
                    <a:pt x="25" y="517"/>
                  </a:cubicBezTo>
                  <a:lnTo>
                    <a:pt x="56" y="578"/>
                  </a:lnTo>
                  <a:cubicBezTo>
                    <a:pt x="56" y="623"/>
                    <a:pt x="63" y="646"/>
                    <a:pt x="71" y="646"/>
                  </a:cubicBezTo>
                  <a:cubicBezTo>
                    <a:pt x="78" y="646"/>
                    <a:pt x="86" y="623"/>
                    <a:pt x="86" y="578"/>
                  </a:cubicBezTo>
                  <a:cubicBezTo>
                    <a:pt x="86" y="507"/>
                    <a:pt x="86" y="477"/>
                    <a:pt x="92" y="477"/>
                  </a:cubicBezTo>
                  <a:cubicBezTo>
                    <a:pt x="96" y="477"/>
                    <a:pt x="104" y="492"/>
                    <a:pt x="116" y="517"/>
                  </a:cubicBezTo>
                  <a:cubicBezTo>
                    <a:pt x="116" y="608"/>
                    <a:pt x="116" y="608"/>
                    <a:pt x="147" y="608"/>
                  </a:cubicBezTo>
                  <a:cubicBezTo>
                    <a:pt x="147" y="608"/>
                    <a:pt x="147" y="608"/>
                    <a:pt x="147" y="639"/>
                  </a:cubicBezTo>
                  <a:cubicBezTo>
                    <a:pt x="147" y="669"/>
                    <a:pt x="177" y="730"/>
                    <a:pt x="208" y="730"/>
                  </a:cubicBezTo>
                  <a:cubicBezTo>
                    <a:pt x="208" y="730"/>
                    <a:pt x="208" y="730"/>
                    <a:pt x="208" y="669"/>
                  </a:cubicBezTo>
                  <a:cubicBezTo>
                    <a:pt x="208" y="658"/>
                    <a:pt x="212" y="651"/>
                    <a:pt x="218" y="651"/>
                  </a:cubicBezTo>
                  <a:cubicBezTo>
                    <a:pt x="230" y="651"/>
                    <a:pt x="249" y="672"/>
                    <a:pt x="268" y="730"/>
                  </a:cubicBezTo>
                  <a:cubicBezTo>
                    <a:pt x="268" y="717"/>
                    <a:pt x="268" y="698"/>
                    <a:pt x="268" y="669"/>
                  </a:cubicBezTo>
                  <a:cubicBezTo>
                    <a:pt x="268" y="639"/>
                    <a:pt x="276" y="623"/>
                    <a:pt x="287" y="623"/>
                  </a:cubicBezTo>
                  <a:cubicBezTo>
                    <a:pt x="299" y="623"/>
                    <a:pt x="314" y="639"/>
                    <a:pt x="329" y="669"/>
                  </a:cubicBezTo>
                  <a:lnTo>
                    <a:pt x="360" y="669"/>
                  </a:lnTo>
                  <a:cubicBezTo>
                    <a:pt x="390" y="669"/>
                    <a:pt x="390" y="639"/>
                    <a:pt x="390" y="608"/>
                  </a:cubicBezTo>
                  <a:cubicBezTo>
                    <a:pt x="390" y="597"/>
                    <a:pt x="390" y="587"/>
                    <a:pt x="390" y="578"/>
                  </a:cubicBezTo>
                  <a:cubicBezTo>
                    <a:pt x="420" y="608"/>
                    <a:pt x="420" y="639"/>
                    <a:pt x="420" y="639"/>
                  </a:cubicBezTo>
                  <a:cubicBezTo>
                    <a:pt x="420" y="669"/>
                    <a:pt x="451" y="669"/>
                    <a:pt x="451" y="669"/>
                  </a:cubicBezTo>
                  <a:cubicBezTo>
                    <a:pt x="481" y="669"/>
                    <a:pt x="512" y="669"/>
                    <a:pt x="512" y="639"/>
                  </a:cubicBezTo>
                  <a:lnTo>
                    <a:pt x="512" y="669"/>
                  </a:lnTo>
                  <a:cubicBezTo>
                    <a:pt x="532" y="669"/>
                    <a:pt x="539" y="696"/>
                    <a:pt x="541" y="696"/>
                  </a:cubicBezTo>
                  <a:cubicBezTo>
                    <a:pt x="542" y="696"/>
                    <a:pt x="542" y="689"/>
                    <a:pt x="542" y="669"/>
                  </a:cubicBezTo>
                  <a:cubicBezTo>
                    <a:pt x="542" y="669"/>
                    <a:pt x="542" y="669"/>
                    <a:pt x="572" y="730"/>
                  </a:cubicBezTo>
                  <a:cubicBezTo>
                    <a:pt x="583" y="735"/>
                    <a:pt x="593" y="738"/>
                    <a:pt x="602" y="738"/>
                  </a:cubicBezTo>
                  <a:cubicBezTo>
                    <a:pt x="642" y="738"/>
                    <a:pt x="658" y="683"/>
                    <a:pt x="633" y="608"/>
                  </a:cubicBezTo>
                  <a:cubicBezTo>
                    <a:pt x="664" y="608"/>
                    <a:pt x="664" y="578"/>
                    <a:pt x="664" y="578"/>
                  </a:cubicBezTo>
                  <a:cubicBezTo>
                    <a:pt x="664" y="517"/>
                    <a:pt x="694" y="517"/>
                    <a:pt x="694" y="517"/>
                  </a:cubicBezTo>
                  <a:lnTo>
                    <a:pt x="694" y="608"/>
                  </a:lnTo>
                  <a:cubicBezTo>
                    <a:pt x="694" y="677"/>
                    <a:pt x="703" y="716"/>
                    <a:pt x="712" y="716"/>
                  </a:cubicBezTo>
                  <a:cubicBezTo>
                    <a:pt x="718" y="716"/>
                    <a:pt x="724" y="692"/>
                    <a:pt x="724" y="639"/>
                  </a:cubicBezTo>
                  <a:lnTo>
                    <a:pt x="724" y="699"/>
                  </a:lnTo>
                  <a:cubicBezTo>
                    <a:pt x="724" y="715"/>
                    <a:pt x="732" y="722"/>
                    <a:pt x="743" y="722"/>
                  </a:cubicBezTo>
                  <a:cubicBezTo>
                    <a:pt x="755" y="722"/>
                    <a:pt x="770" y="715"/>
                    <a:pt x="785" y="699"/>
                  </a:cubicBezTo>
                  <a:cubicBezTo>
                    <a:pt x="815" y="699"/>
                    <a:pt x="815" y="608"/>
                    <a:pt x="815" y="578"/>
                  </a:cubicBezTo>
                  <a:cubicBezTo>
                    <a:pt x="815" y="517"/>
                    <a:pt x="846" y="517"/>
                    <a:pt x="846" y="517"/>
                  </a:cubicBezTo>
                  <a:cubicBezTo>
                    <a:pt x="876" y="517"/>
                    <a:pt x="876" y="517"/>
                    <a:pt x="876" y="578"/>
                  </a:cubicBezTo>
                  <a:cubicBezTo>
                    <a:pt x="876" y="608"/>
                    <a:pt x="884" y="623"/>
                    <a:pt x="891" y="623"/>
                  </a:cubicBezTo>
                  <a:cubicBezTo>
                    <a:pt x="899" y="623"/>
                    <a:pt x="907" y="608"/>
                    <a:pt x="907" y="578"/>
                  </a:cubicBezTo>
                  <a:lnTo>
                    <a:pt x="907" y="608"/>
                  </a:lnTo>
                  <a:cubicBezTo>
                    <a:pt x="907" y="629"/>
                    <a:pt x="921" y="665"/>
                    <a:pt x="960" y="665"/>
                  </a:cubicBezTo>
                  <a:cubicBezTo>
                    <a:pt x="978" y="665"/>
                    <a:pt x="1000" y="657"/>
                    <a:pt x="1028" y="639"/>
                  </a:cubicBezTo>
                  <a:cubicBezTo>
                    <a:pt x="1089" y="639"/>
                    <a:pt x="1150" y="669"/>
                    <a:pt x="1150" y="699"/>
                  </a:cubicBezTo>
                  <a:cubicBezTo>
                    <a:pt x="1150" y="705"/>
                    <a:pt x="1153" y="707"/>
                    <a:pt x="1158" y="707"/>
                  </a:cubicBezTo>
                  <a:cubicBezTo>
                    <a:pt x="1180" y="707"/>
                    <a:pt x="1246" y="653"/>
                    <a:pt x="1271" y="578"/>
                  </a:cubicBezTo>
                  <a:cubicBezTo>
                    <a:pt x="1271" y="608"/>
                    <a:pt x="1302" y="608"/>
                    <a:pt x="1332" y="608"/>
                  </a:cubicBezTo>
                  <a:cubicBezTo>
                    <a:pt x="1363" y="608"/>
                    <a:pt x="1363" y="608"/>
                    <a:pt x="1363" y="669"/>
                  </a:cubicBezTo>
                  <a:cubicBezTo>
                    <a:pt x="1363" y="699"/>
                    <a:pt x="1363" y="715"/>
                    <a:pt x="1366" y="715"/>
                  </a:cubicBezTo>
                  <a:cubicBezTo>
                    <a:pt x="1370" y="715"/>
                    <a:pt x="1378" y="699"/>
                    <a:pt x="1393" y="669"/>
                  </a:cubicBezTo>
                  <a:cubicBezTo>
                    <a:pt x="1404" y="636"/>
                    <a:pt x="1415" y="623"/>
                    <a:pt x="1425" y="623"/>
                  </a:cubicBezTo>
                  <a:cubicBezTo>
                    <a:pt x="1442" y="623"/>
                    <a:pt x="1454" y="661"/>
                    <a:pt x="1454" y="699"/>
                  </a:cubicBezTo>
                  <a:cubicBezTo>
                    <a:pt x="1454" y="730"/>
                    <a:pt x="1484" y="730"/>
                    <a:pt x="1515" y="760"/>
                  </a:cubicBezTo>
                  <a:cubicBezTo>
                    <a:pt x="1545" y="699"/>
                    <a:pt x="1575" y="699"/>
                    <a:pt x="1606" y="699"/>
                  </a:cubicBezTo>
                  <a:cubicBezTo>
                    <a:pt x="1667" y="699"/>
                    <a:pt x="1667" y="699"/>
                    <a:pt x="1667" y="639"/>
                  </a:cubicBezTo>
                  <a:cubicBezTo>
                    <a:pt x="1667" y="547"/>
                    <a:pt x="1697" y="547"/>
                    <a:pt x="1727" y="547"/>
                  </a:cubicBezTo>
                  <a:cubicBezTo>
                    <a:pt x="1727" y="547"/>
                    <a:pt x="1758" y="547"/>
                    <a:pt x="1758" y="608"/>
                  </a:cubicBezTo>
                  <a:cubicBezTo>
                    <a:pt x="1758" y="608"/>
                    <a:pt x="1788" y="639"/>
                    <a:pt x="1788" y="639"/>
                  </a:cubicBezTo>
                  <a:cubicBezTo>
                    <a:pt x="1819" y="639"/>
                    <a:pt x="1819" y="639"/>
                    <a:pt x="1819" y="669"/>
                  </a:cubicBezTo>
                  <a:cubicBezTo>
                    <a:pt x="1819" y="669"/>
                    <a:pt x="1849" y="699"/>
                    <a:pt x="1879" y="699"/>
                  </a:cubicBezTo>
                  <a:cubicBezTo>
                    <a:pt x="1910" y="699"/>
                    <a:pt x="1971" y="699"/>
                    <a:pt x="1971" y="760"/>
                  </a:cubicBezTo>
                  <a:cubicBezTo>
                    <a:pt x="1971" y="760"/>
                    <a:pt x="1971" y="760"/>
                    <a:pt x="1971" y="730"/>
                  </a:cubicBezTo>
                  <a:cubicBezTo>
                    <a:pt x="1971" y="685"/>
                    <a:pt x="1987" y="657"/>
                    <a:pt x="2019" y="657"/>
                  </a:cubicBezTo>
                  <a:cubicBezTo>
                    <a:pt x="2031" y="657"/>
                    <a:pt x="2045" y="661"/>
                    <a:pt x="2062" y="669"/>
                  </a:cubicBezTo>
                  <a:cubicBezTo>
                    <a:pt x="2092" y="669"/>
                    <a:pt x="2153" y="669"/>
                    <a:pt x="2153" y="639"/>
                  </a:cubicBezTo>
                  <a:cubicBezTo>
                    <a:pt x="2183" y="639"/>
                    <a:pt x="2183" y="639"/>
                    <a:pt x="2183" y="669"/>
                  </a:cubicBezTo>
                  <a:cubicBezTo>
                    <a:pt x="2183" y="715"/>
                    <a:pt x="2191" y="737"/>
                    <a:pt x="2202" y="737"/>
                  </a:cubicBezTo>
                  <a:cubicBezTo>
                    <a:pt x="2214" y="737"/>
                    <a:pt x="2229" y="715"/>
                    <a:pt x="2244" y="669"/>
                  </a:cubicBezTo>
                  <a:cubicBezTo>
                    <a:pt x="2244" y="654"/>
                    <a:pt x="2252" y="646"/>
                    <a:pt x="2259" y="646"/>
                  </a:cubicBezTo>
                  <a:cubicBezTo>
                    <a:pt x="2267" y="646"/>
                    <a:pt x="2274" y="654"/>
                    <a:pt x="2274" y="669"/>
                  </a:cubicBezTo>
                  <a:cubicBezTo>
                    <a:pt x="2274" y="669"/>
                    <a:pt x="2305" y="669"/>
                    <a:pt x="2335" y="639"/>
                  </a:cubicBezTo>
                  <a:cubicBezTo>
                    <a:pt x="2335" y="623"/>
                    <a:pt x="2335" y="616"/>
                    <a:pt x="2339" y="616"/>
                  </a:cubicBezTo>
                  <a:cubicBezTo>
                    <a:pt x="2343" y="616"/>
                    <a:pt x="2350" y="623"/>
                    <a:pt x="2366" y="639"/>
                  </a:cubicBezTo>
                  <a:cubicBezTo>
                    <a:pt x="2366" y="669"/>
                    <a:pt x="2396" y="669"/>
                    <a:pt x="2426" y="669"/>
                  </a:cubicBezTo>
                  <a:cubicBezTo>
                    <a:pt x="2442" y="654"/>
                    <a:pt x="2495" y="646"/>
                    <a:pt x="2548" y="646"/>
                  </a:cubicBezTo>
                  <a:cubicBezTo>
                    <a:pt x="2601" y="646"/>
                    <a:pt x="2654" y="654"/>
                    <a:pt x="2670" y="669"/>
                  </a:cubicBezTo>
                  <a:cubicBezTo>
                    <a:pt x="2700" y="639"/>
                    <a:pt x="2700" y="639"/>
                    <a:pt x="2700" y="639"/>
                  </a:cubicBezTo>
                  <a:cubicBezTo>
                    <a:pt x="2711" y="672"/>
                    <a:pt x="2722" y="685"/>
                    <a:pt x="2732" y="685"/>
                  </a:cubicBezTo>
                  <a:cubicBezTo>
                    <a:pt x="2747" y="685"/>
                    <a:pt x="2758" y="655"/>
                    <a:pt x="2760" y="621"/>
                  </a:cubicBezTo>
                  <a:lnTo>
                    <a:pt x="2760" y="621"/>
                  </a:lnTo>
                  <a:cubicBezTo>
                    <a:pt x="2761" y="627"/>
                    <a:pt x="2761" y="633"/>
                    <a:pt x="2761" y="639"/>
                  </a:cubicBezTo>
                  <a:cubicBezTo>
                    <a:pt x="2776" y="684"/>
                    <a:pt x="2784" y="707"/>
                    <a:pt x="2787" y="707"/>
                  </a:cubicBezTo>
                  <a:cubicBezTo>
                    <a:pt x="2791" y="707"/>
                    <a:pt x="2791" y="684"/>
                    <a:pt x="2791" y="639"/>
                  </a:cubicBezTo>
                  <a:cubicBezTo>
                    <a:pt x="2806" y="608"/>
                    <a:pt x="2822" y="593"/>
                    <a:pt x="2833" y="593"/>
                  </a:cubicBezTo>
                  <a:cubicBezTo>
                    <a:pt x="2844" y="593"/>
                    <a:pt x="2852" y="608"/>
                    <a:pt x="2852" y="639"/>
                  </a:cubicBezTo>
                  <a:cubicBezTo>
                    <a:pt x="2852" y="684"/>
                    <a:pt x="2852" y="707"/>
                    <a:pt x="2856" y="707"/>
                  </a:cubicBezTo>
                  <a:cubicBezTo>
                    <a:pt x="2860" y="707"/>
                    <a:pt x="2867" y="684"/>
                    <a:pt x="2882" y="639"/>
                  </a:cubicBezTo>
                  <a:cubicBezTo>
                    <a:pt x="2899" y="555"/>
                    <a:pt x="2925" y="508"/>
                    <a:pt x="2945" y="508"/>
                  </a:cubicBezTo>
                  <a:cubicBezTo>
                    <a:pt x="2961" y="508"/>
                    <a:pt x="2974" y="540"/>
                    <a:pt x="2974" y="608"/>
                  </a:cubicBezTo>
                  <a:cubicBezTo>
                    <a:pt x="2974" y="699"/>
                    <a:pt x="2974" y="730"/>
                    <a:pt x="3004" y="730"/>
                  </a:cubicBezTo>
                  <a:cubicBezTo>
                    <a:pt x="3004" y="730"/>
                    <a:pt x="3004" y="699"/>
                    <a:pt x="3004" y="639"/>
                  </a:cubicBezTo>
                  <a:cubicBezTo>
                    <a:pt x="3004" y="608"/>
                    <a:pt x="3004" y="593"/>
                    <a:pt x="3012" y="593"/>
                  </a:cubicBezTo>
                  <a:cubicBezTo>
                    <a:pt x="3019" y="593"/>
                    <a:pt x="3034" y="608"/>
                    <a:pt x="3065" y="639"/>
                  </a:cubicBezTo>
                  <a:cubicBezTo>
                    <a:pt x="3083" y="710"/>
                    <a:pt x="3111" y="739"/>
                    <a:pt x="3137" y="739"/>
                  </a:cubicBezTo>
                  <a:cubicBezTo>
                    <a:pt x="3156" y="739"/>
                    <a:pt x="3174" y="725"/>
                    <a:pt x="3186" y="699"/>
                  </a:cubicBezTo>
                  <a:cubicBezTo>
                    <a:pt x="3232" y="654"/>
                    <a:pt x="3270" y="631"/>
                    <a:pt x="3289" y="631"/>
                  </a:cubicBezTo>
                  <a:lnTo>
                    <a:pt x="3289" y="631"/>
                  </a:lnTo>
                  <a:cubicBezTo>
                    <a:pt x="3308" y="631"/>
                    <a:pt x="3308" y="654"/>
                    <a:pt x="3278" y="699"/>
                  </a:cubicBezTo>
                  <a:cubicBezTo>
                    <a:pt x="3260" y="735"/>
                    <a:pt x="3252" y="750"/>
                    <a:pt x="3255" y="750"/>
                  </a:cubicBezTo>
                  <a:cubicBezTo>
                    <a:pt x="3258" y="750"/>
                    <a:pt x="3265" y="742"/>
                    <a:pt x="3278" y="730"/>
                  </a:cubicBezTo>
                  <a:lnTo>
                    <a:pt x="3369" y="730"/>
                  </a:lnTo>
                  <a:cubicBezTo>
                    <a:pt x="3369" y="730"/>
                    <a:pt x="3399" y="699"/>
                    <a:pt x="3399" y="639"/>
                  </a:cubicBezTo>
                  <a:cubicBezTo>
                    <a:pt x="3419" y="698"/>
                    <a:pt x="3438" y="731"/>
                    <a:pt x="3458" y="731"/>
                  </a:cubicBezTo>
                  <a:cubicBezTo>
                    <a:pt x="3469" y="731"/>
                    <a:pt x="3480" y="721"/>
                    <a:pt x="3490" y="699"/>
                  </a:cubicBezTo>
                  <a:lnTo>
                    <a:pt x="3521" y="699"/>
                  </a:lnTo>
                  <a:cubicBezTo>
                    <a:pt x="3551" y="699"/>
                    <a:pt x="3551" y="699"/>
                    <a:pt x="3581" y="669"/>
                  </a:cubicBezTo>
                  <a:cubicBezTo>
                    <a:pt x="3581" y="650"/>
                    <a:pt x="3584" y="643"/>
                    <a:pt x="3588" y="643"/>
                  </a:cubicBezTo>
                  <a:cubicBezTo>
                    <a:pt x="3597" y="643"/>
                    <a:pt x="3612" y="678"/>
                    <a:pt x="3612" y="699"/>
                  </a:cubicBezTo>
                  <a:cubicBezTo>
                    <a:pt x="3633" y="720"/>
                    <a:pt x="3654" y="756"/>
                    <a:pt x="3665" y="756"/>
                  </a:cubicBezTo>
                  <a:cubicBezTo>
                    <a:pt x="3670" y="756"/>
                    <a:pt x="3673" y="749"/>
                    <a:pt x="3673" y="730"/>
                  </a:cubicBezTo>
                  <a:cubicBezTo>
                    <a:pt x="3673" y="699"/>
                    <a:pt x="3703" y="669"/>
                    <a:pt x="3703" y="608"/>
                  </a:cubicBezTo>
                  <a:cubicBezTo>
                    <a:pt x="3711" y="600"/>
                    <a:pt x="3719" y="596"/>
                    <a:pt x="3726" y="596"/>
                  </a:cubicBezTo>
                  <a:cubicBezTo>
                    <a:pt x="3745" y="596"/>
                    <a:pt x="3756" y="625"/>
                    <a:pt x="3733" y="669"/>
                  </a:cubicBezTo>
                  <a:cubicBezTo>
                    <a:pt x="3733" y="699"/>
                    <a:pt x="3733" y="699"/>
                    <a:pt x="3764" y="730"/>
                  </a:cubicBezTo>
                  <a:cubicBezTo>
                    <a:pt x="3794" y="730"/>
                    <a:pt x="3825" y="730"/>
                    <a:pt x="3825" y="699"/>
                  </a:cubicBezTo>
                  <a:cubicBezTo>
                    <a:pt x="3825" y="684"/>
                    <a:pt x="3855" y="677"/>
                    <a:pt x="3885" y="677"/>
                  </a:cubicBezTo>
                  <a:cubicBezTo>
                    <a:pt x="3916" y="677"/>
                    <a:pt x="3946" y="684"/>
                    <a:pt x="3946" y="699"/>
                  </a:cubicBezTo>
                  <a:lnTo>
                    <a:pt x="3977" y="699"/>
                  </a:lnTo>
                  <a:cubicBezTo>
                    <a:pt x="4007" y="699"/>
                    <a:pt x="4037" y="669"/>
                    <a:pt x="4037" y="669"/>
                  </a:cubicBezTo>
                  <a:cubicBezTo>
                    <a:pt x="4037" y="669"/>
                    <a:pt x="4068" y="669"/>
                    <a:pt x="4068" y="639"/>
                  </a:cubicBezTo>
                  <a:cubicBezTo>
                    <a:pt x="4098" y="639"/>
                    <a:pt x="4129" y="639"/>
                    <a:pt x="4129" y="669"/>
                  </a:cubicBezTo>
                  <a:cubicBezTo>
                    <a:pt x="4129" y="623"/>
                    <a:pt x="4129" y="601"/>
                    <a:pt x="4132" y="601"/>
                  </a:cubicBezTo>
                  <a:cubicBezTo>
                    <a:pt x="4136" y="601"/>
                    <a:pt x="4144" y="623"/>
                    <a:pt x="4159" y="669"/>
                  </a:cubicBezTo>
                  <a:cubicBezTo>
                    <a:pt x="4159" y="699"/>
                    <a:pt x="4159" y="715"/>
                    <a:pt x="4163" y="715"/>
                  </a:cubicBezTo>
                  <a:cubicBezTo>
                    <a:pt x="4167" y="715"/>
                    <a:pt x="4174" y="699"/>
                    <a:pt x="4189" y="669"/>
                  </a:cubicBezTo>
                  <a:cubicBezTo>
                    <a:pt x="4189" y="654"/>
                    <a:pt x="4189" y="646"/>
                    <a:pt x="4193" y="646"/>
                  </a:cubicBezTo>
                  <a:cubicBezTo>
                    <a:pt x="4197" y="646"/>
                    <a:pt x="4205" y="654"/>
                    <a:pt x="4220" y="669"/>
                  </a:cubicBezTo>
                  <a:cubicBezTo>
                    <a:pt x="4237" y="616"/>
                    <a:pt x="4265" y="584"/>
                    <a:pt x="4286" y="584"/>
                  </a:cubicBezTo>
                  <a:cubicBezTo>
                    <a:pt x="4300" y="584"/>
                    <a:pt x="4311" y="600"/>
                    <a:pt x="4311" y="639"/>
                  </a:cubicBezTo>
                  <a:cubicBezTo>
                    <a:pt x="4311" y="639"/>
                    <a:pt x="4311" y="639"/>
                    <a:pt x="4341" y="578"/>
                  </a:cubicBezTo>
                  <a:cubicBezTo>
                    <a:pt x="4357" y="547"/>
                    <a:pt x="4364" y="532"/>
                    <a:pt x="4368" y="532"/>
                  </a:cubicBezTo>
                  <a:cubicBezTo>
                    <a:pt x="4372" y="532"/>
                    <a:pt x="4372" y="547"/>
                    <a:pt x="4372" y="578"/>
                  </a:cubicBezTo>
                  <a:cubicBezTo>
                    <a:pt x="4372" y="623"/>
                    <a:pt x="4379" y="646"/>
                    <a:pt x="4387" y="646"/>
                  </a:cubicBezTo>
                  <a:cubicBezTo>
                    <a:pt x="4395" y="646"/>
                    <a:pt x="4402" y="623"/>
                    <a:pt x="4402" y="578"/>
                  </a:cubicBezTo>
                  <a:cubicBezTo>
                    <a:pt x="4402" y="578"/>
                    <a:pt x="4416" y="564"/>
                    <a:pt x="4434" y="564"/>
                  </a:cubicBezTo>
                  <a:cubicBezTo>
                    <a:pt x="4434" y="564"/>
                    <a:pt x="4435" y="564"/>
                    <a:pt x="4436" y="564"/>
                  </a:cubicBezTo>
                  <a:lnTo>
                    <a:pt x="4436" y="564"/>
                  </a:lnTo>
                  <a:cubicBezTo>
                    <a:pt x="4426" y="557"/>
                    <a:pt x="4414" y="547"/>
                    <a:pt x="4402" y="547"/>
                  </a:cubicBezTo>
                  <a:cubicBezTo>
                    <a:pt x="4402" y="517"/>
                    <a:pt x="4402" y="517"/>
                    <a:pt x="4433" y="517"/>
                  </a:cubicBezTo>
                  <a:cubicBezTo>
                    <a:pt x="4463" y="517"/>
                    <a:pt x="4463" y="547"/>
                    <a:pt x="4463" y="547"/>
                  </a:cubicBezTo>
                  <a:cubicBezTo>
                    <a:pt x="4463" y="563"/>
                    <a:pt x="4461" y="570"/>
                    <a:pt x="4458" y="573"/>
                  </a:cubicBezTo>
                  <a:lnTo>
                    <a:pt x="4458" y="573"/>
                  </a:lnTo>
                  <a:cubicBezTo>
                    <a:pt x="4450" y="567"/>
                    <a:pt x="4443" y="565"/>
                    <a:pt x="4436" y="564"/>
                  </a:cubicBezTo>
                  <a:lnTo>
                    <a:pt x="4436" y="564"/>
                  </a:lnTo>
                  <a:cubicBezTo>
                    <a:pt x="4443" y="570"/>
                    <a:pt x="4449" y="574"/>
                    <a:pt x="4454" y="574"/>
                  </a:cubicBezTo>
                  <a:cubicBezTo>
                    <a:pt x="4455" y="574"/>
                    <a:pt x="4457" y="574"/>
                    <a:pt x="4458" y="573"/>
                  </a:cubicBezTo>
                  <a:lnTo>
                    <a:pt x="4458" y="573"/>
                  </a:lnTo>
                  <a:cubicBezTo>
                    <a:pt x="4459" y="575"/>
                    <a:pt x="4461" y="576"/>
                    <a:pt x="4463" y="578"/>
                  </a:cubicBezTo>
                  <a:cubicBezTo>
                    <a:pt x="4480" y="611"/>
                    <a:pt x="4515" y="635"/>
                    <a:pt x="4543" y="635"/>
                  </a:cubicBezTo>
                  <a:cubicBezTo>
                    <a:pt x="4566" y="635"/>
                    <a:pt x="4585" y="619"/>
                    <a:pt x="4585" y="578"/>
                  </a:cubicBezTo>
                  <a:lnTo>
                    <a:pt x="4615" y="578"/>
                  </a:lnTo>
                  <a:cubicBezTo>
                    <a:pt x="4630" y="608"/>
                    <a:pt x="4645" y="623"/>
                    <a:pt x="4661" y="623"/>
                  </a:cubicBezTo>
                  <a:cubicBezTo>
                    <a:pt x="4676" y="623"/>
                    <a:pt x="4691" y="608"/>
                    <a:pt x="4706" y="578"/>
                  </a:cubicBezTo>
                  <a:lnTo>
                    <a:pt x="4706" y="547"/>
                  </a:lnTo>
                  <a:cubicBezTo>
                    <a:pt x="4706" y="578"/>
                    <a:pt x="4737" y="639"/>
                    <a:pt x="4737" y="639"/>
                  </a:cubicBezTo>
                  <a:cubicBezTo>
                    <a:pt x="4767" y="639"/>
                    <a:pt x="4767" y="639"/>
                    <a:pt x="4767" y="578"/>
                  </a:cubicBezTo>
                  <a:cubicBezTo>
                    <a:pt x="4737" y="547"/>
                    <a:pt x="4767" y="547"/>
                    <a:pt x="4797" y="547"/>
                  </a:cubicBezTo>
                  <a:cubicBezTo>
                    <a:pt x="4797" y="547"/>
                    <a:pt x="4828" y="578"/>
                    <a:pt x="4828" y="639"/>
                  </a:cubicBezTo>
                  <a:lnTo>
                    <a:pt x="4858" y="639"/>
                  </a:lnTo>
                  <a:cubicBezTo>
                    <a:pt x="4858" y="627"/>
                    <a:pt x="4858" y="617"/>
                    <a:pt x="4858" y="608"/>
                  </a:cubicBezTo>
                  <a:cubicBezTo>
                    <a:pt x="4889" y="639"/>
                    <a:pt x="4889" y="639"/>
                    <a:pt x="4919" y="639"/>
                  </a:cubicBezTo>
                  <a:cubicBezTo>
                    <a:pt x="4919" y="629"/>
                    <a:pt x="4922" y="625"/>
                    <a:pt x="4926" y="625"/>
                  </a:cubicBezTo>
                  <a:cubicBezTo>
                    <a:pt x="4932" y="625"/>
                    <a:pt x="4939" y="639"/>
                    <a:pt x="4919" y="639"/>
                  </a:cubicBezTo>
                  <a:lnTo>
                    <a:pt x="4919" y="669"/>
                  </a:lnTo>
                  <a:cubicBezTo>
                    <a:pt x="4928" y="678"/>
                    <a:pt x="4934" y="682"/>
                    <a:pt x="4939" y="682"/>
                  </a:cubicBezTo>
                  <a:cubicBezTo>
                    <a:pt x="4949" y="682"/>
                    <a:pt x="4949" y="660"/>
                    <a:pt x="4949" y="639"/>
                  </a:cubicBezTo>
                  <a:lnTo>
                    <a:pt x="4980" y="639"/>
                  </a:lnTo>
                  <a:cubicBezTo>
                    <a:pt x="4980" y="639"/>
                    <a:pt x="5010" y="639"/>
                    <a:pt x="4980" y="608"/>
                  </a:cubicBezTo>
                  <a:cubicBezTo>
                    <a:pt x="4980" y="547"/>
                    <a:pt x="4980" y="517"/>
                    <a:pt x="5010" y="517"/>
                  </a:cubicBezTo>
                  <a:cubicBezTo>
                    <a:pt x="5010" y="507"/>
                    <a:pt x="5013" y="504"/>
                    <a:pt x="5017" y="504"/>
                  </a:cubicBezTo>
                  <a:cubicBezTo>
                    <a:pt x="5024" y="504"/>
                    <a:pt x="5030" y="517"/>
                    <a:pt x="5010" y="517"/>
                  </a:cubicBezTo>
                  <a:cubicBezTo>
                    <a:pt x="5010" y="547"/>
                    <a:pt x="5010" y="608"/>
                    <a:pt x="5040" y="608"/>
                  </a:cubicBezTo>
                  <a:cubicBezTo>
                    <a:pt x="5040" y="608"/>
                    <a:pt x="5040" y="639"/>
                    <a:pt x="5040" y="639"/>
                  </a:cubicBezTo>
                  <a:cubicBezTo>
                    <a:pt x="5040" y="674"/>
                    <a:pt x="5050" y="687"/>
                    <a:pt x="5063" y="687"/>
                  </a:cubicBezTo>
                  <a:cubicBezTo>
                    <a:pt x="5084" y="687"/>
                    <a:pt x="5113" y="657"/>
                    <a:pt x="5132" y="639"/>
                  </a:cubicBezTo>
                  <a:cubicBezTo>
                    <a:pt x="5147" y="593"/>
                    <a:pt x="5154" y="570"/>
                    <a:pt x="5158" y="570"/>
                  </a:cubicBezTo>
                  <a:cubicBezTo>
                    <a:pt x="5162" y="570"/>
                    <a:pt x="5162" y="593"/>
                    <a:pt x="5162" y="639"/>
                  </a:cubicBezTo>
                  <a:cubicBezTo>
                    <a:pt x="5162" y="664"/>
                    <a:pt x="5167" y="676"/>
                    <a:pt x="5174" y="676"/>
                  </a:cubicBezTo>
                  <a:cubicBezTo>
                    <a:pt x="5192" y="676"/>
                    <a:pt x="5223" y="604"/>
                    <a:pt x="5223" y="517"/>
                  </a:cubicBezTo>
                  <a:lnTo>
                    <a:pt x="5253" y="395"/>
                  </a:lnTo>
                  <a:lnTo>
                    <a:pt x="5253" y="517"/>
                  </a:lnTo>
                  <a:cubicBezTo>
                    <a:pt x="5272" y="610"/>
                    <a:pt x="5279" y="646"/>
                    <a:pt x="5289" y="646"/>
                  </a:cubicBezTo>
                  <a:cubicBezTo>
                    <a:pt x="5295" y="646"/>
                    <a:pt x="5302" y="632"/>
                    <a:pt x="5314" y="608"/>
                  </a:cubicBezTo>
                  <a:cubicBezTo>
                    <a:pt x="5344" y="578"/>
                    <a:pt x="5360" y="563"/>
                    <a:pt x="5367" y="563"/>
                  </a:cubicBezTo>
                  <a:cubicBezTo>
                    <a:pt x="5375" y="563"/>
                    <a:pt x="5375" y="578"/>
                    <a:pt x="5375" y="608"/>
                  </a:cubicBezTo>
                  <a:cubicBezTo>
                    <a:pt x="5375" y="639"/>
                    <a:pt x="5375" y="639"/>
                    <a:pt x="5436" y="639"/>
                  </a:cubicBezTo>
                  <a:cubicBezTo>
                    <a:pt x="5496" y="639"/>
                    <a:pt x="5496" y="639"/>
                    <a:pt x="5496" y="608"/>
                  </a:cubicBezTo>
                  <a:lnTo>
                    <a:pt x="5557" y="608"/>
                  </a:lnTo>
                  <a:cubicBezTo>
                    <a:pt x="5557" y="631"/>
                    <a:pt x="5562" y="641"/>
                    <a:pt x="5567" y="641"/>
                  </a:cubicBezTo>
                  <a:cubicBezTo>
                    <a:pt x="5576" y="641"/>
                    <a:pt x="5588" y="615"/>
                    <a:pt x="5588" y="578"/>
                  </a:cubicBezTo>
                  <a:lnTo>
                    <a:pt x="5618" y="578"/>
                  </a:lnTo>
                  <a:lnTo>
                    <a:pt x="5618" y="608"/>
                  </a:lnTo>
                  <a:cubicBezTo>
                    <a:pt x="5618" y="639"/>
                    <a:pt x="5648" y="639"/>
                    <a:pt x="5800" y="639"/>
                  </a:cubicBezTo>
                  <a:cubicBezTo>
                    <a:pt x="5952" y="639"/>
                    <a:pt x="5983" y="639"/>
                    <a:pt x="5983" y="578"/>
                  </a:cubicBezTo>
                  <a:cubicBezTo>
                    <a:pt x="5998" y="532"/>
                    <a:pt x="6006" y="509"/>
                    <a:pt x="6009" y="509"/>
                  </a:cubicBezTo>
                  <a:cubicBezTo>
                    <a:pt x="6013" y="509"/>
                    <a:pt x="6013" y="532"/>
                    <a:pt x="6013" y="578"/>
                  </a:cubicBezTo>
                  <a:cubicBezTo>
                    <a:pt x="6013" y="599"/>
                    <a:pt x="6028" y="621"/>
                    <a:pt x="6037" y="621"/>
                  </a:cubicBezTo>
                  <a:cubicBezTo>
                    <a:pt x="6041" y="621"/>
                    <a:pt x="6044" y="617"/>
                    <a:pt x="6044" y="608"/>
                  </a:cubicBezTo>
                  <a:lnTo>
                    <a:pt x="6044" y="578"/>
                  </a:lnTo>
                  <a:lnTo>
                    <a:pt x="6044" y="547"/>
                  </a:lnTo>
                  <a:lnTo>
                    <a:pt x="6074" y="547"/>
                  </a:lnTo>
                  <a:cubicBezTo>
                    <a:pt x="6074" y="565"/>
                    <a:pt x="6074" y="594"/>
                    <a:pt x="6068" y="614"/>
                  </a:cubicBezTo>
                  <a:lnTo>
                    <a:pt x="6068" y="614"/>
                  </a:lnTo>
                  <a:cubicBezTo>
                    <a:pt x="6054" y="608"/>
                    <a:pt x="6044" y="608"/>
                    <a:pt x="6044" y="608"/>
                  </a:cubicBezTo>
                  <a:lnTo>
                    <a:pt x="6044" y="639"/>
                  </a:lnTo>
                  <a:cubicBezTo>
                    <a:pt x="6056" y="639"/>
                    <a:pt x="6063" y="628"/>
                    <a:pt x="6068" y="614"/>
                  </a:cubicBezTo>
                  <a:lnTo>
                    <a:pt x="6068" y="614"/>
                  </a:lnTo>
                  <a:cubicBezTo>
                    <a:pt x="6078" y="618"/>
                    <a:pt x="6091" y="626"/>
                    <a:pt x="6104" y="639"/>
                  </a:cubicBezTo>
                  <a:cubicBezTo>
                    <a:pt x="6118" y="680"/>
                    <a:pt x="6132" y="696"/>
                    <a:pt x="6143" y="696"/>
                  </a:cubicBezTo>
                  <a:cubicBezTo>
                    <a:pt x="6156" y="696"/>
                    <a:pt x="6165" y="672"/>
                    <a:pt x="6165" y="639"/>
                  </a:cubicBezTo>
                  <a:cubicBezTo>
                    <a:pt x="6152" y="613"/>
                    <a:pt x="6150" y="604"/>
                    <a:pt x="6155" y="604"/>
                  </a:cubicBezTo>
                  <a:cubicBezTo>
                    <a:pt x="6160" y="604"/>
                    <a:pt x="6178" y="621"/>
                    <a:pt x="6196" y="639"/>
                  </a:cubicBezTo>
                  <a:cubicBezTo>
                    <a:pt x="6196" y="683"/>
                    <a:pt x="6212" y="711"/>
                    <a:pt x="6221" y="711"/>
                  </a:cubicBezTo>
                  <a:cubicBezTo>
                    <a:pt x="6224" y="711"/>
                    <a:pt x="6226" y="708"/>
                    <a:pt x="6226" y="699"/>
                  </a:cubicBezTo>
                  <a:cubicBezTo>
                    <a:pt x="6243" y="666"/>
                    <a:pt x="6278" y="642"/>
                    <a:pt x="6306" y="642"/>
                  </a:cubicBezTo>
                  <a:cubicBezTo>
                    <a:pt x="6329" y="642"/>
                    <a:pt x="6347" y="658"/>
                    <a:pt x="6347" y="699"/>
                  </a:cubicBezTo>
                  <a:lnTo>
                    <a:pt x="6378" y="699"/>
                  </a:lnTo>
                  <a:cubicBezTo>
                    <a:pt x="6378" y="639"/>
                    <a:pt x="6439" y="639"/>
                    <a:pt x="6469" y="639"/>
                  </a:cubicBezTo>
                  <a:cubicBezTo>
                    <a:pt x="6499" y="639"/>
                    <a:pt x="6530" y="639"/>
                    <a:pt x="6530" y="699"/>
                  </a:cubicBezTo>
                  <a:cubicBezTo>
                    <a:pt x="6515" y="715"/>
                    <a:pt x="6515" y="722"/>
                    <a:pt x="6522" y="722"/>
                  </a:cubicBezTo>
                  <a:cubicBezTo>
                    <a:pt x="6530" y="722"/>
                    <a:pt x="6545" y="715"/>
                    <a:pt x="6560" y="699"/>
                  </a:cubicBezTo>
                  <a:cubicBezTo>
                    <a:pt x="6560" y="699"/>
                    <a:pt x="6591" y="608"/>
                    <a:pt x="6621" y="608"/>
                  </a:cubicBezTo>
                  <a:cubicBezTo>
                    <a:pt x="6621" y="578"/>
                    <a:pt x="6621" y="547"/>
                    <a:pt x="6651" y="547"/>
                  </a:cubicBezTo>
                  <a:lnTo>
                    <a:pt x="6651" y="578"/>
                  </a:lnTo>
                  <a:lnTo>
                    <a:pt x="6651" y="669"/>
                  </a:lnTo>
                  <a:cubicBezTo>
                    <a:pt x="6651" y="669"/>
                    <a:pt x="6682" y="669"/>
                    <a:pt x="6682" y="608"/>
                  </a:cubicBezTo>
                  <a:cubicBezTo>
                    <a:pt x="6712" y="669"/>
                    <a:pt x="6712" y="669"/>
                    <a:pt x="6743" y="669"/>
                  </a:cubicBezTo>
                  <a:cubicBezTo>
                    <a:pt x="6803" y="669"/>
                    <a:pt x="6834" y="669"/>
                    <a:pt x="6834" y="639"/>
                  </a:cubicBezTo>
                  <a:cubicBezTo>
                    <a:pt x="6849" y="669"/>
                    <a:pt x="6887" y="684"/>
                    <a:pt x="6921" y="684"/>
                  </a:cubicBezTo>
                  <a:cubicBezTo>
                    <a:pt x="6955" y="684"/>
                    <a:pt x="6986" y="669"/>
                    <a:pt x="6986" y="639"/>
                  </a:cubicBezTo>
                  <a:cubicBezTo>
                    <a:pt x="6986" y="608"/>
                    <a:pt x="6993" y="593"/>
                    <a:pt x="7001" y="593"/>
                  </a:cubicBezTo>
                  <a:cubicBezTo>
                    <a:pt x="7009" y="593"/>
                    <a:pt x="7016" y="608"/>
                    <a:pt x="7016" y="639"/>
                  </a:cubicBezTo>
                  <a:cubicBezTo>
                    <a:pt x="7031" y="654"/>
                    <a:pt x="7039" y="661"/>
                    <a:pt x="7047" y="661"/>
                  </a:cubicBezTo>
                  <a:cubicBezTo>
                    <a:pt x="7054" y="661"/>
                    <a:pt x="7062" y="654"/>
                    <a:pt x="7077" y="639"/>
                  </a:cubicBezTo>
                  <a:cubicBezTo>
                    <a:pt x="7077" y="620"/>
                    <a:pt x="7080" y="613"/>
                    <a:pt x="7084" y="613"/>
                  </a:cubicBezTo>
                  <a:cubicBezTo>
                    <a:pt x="7093" y="613"/>
                    <a:pt x="7107" y="648"/>
                    <a:pt x="7107" y="669"/>
                  </a:cubicBezTo>
                  <a:cubicBezTo>
                    <a:pt x="7124" y="719"/>
                    <a:pt x="7141" y="742"/>
                    <a:pt x="7153" y="742"/>
                  </a:cubicBezTo>
                  <a:cubicBezTo>
                    <a:pt x="7162" y="742"/>
                    <a:pt x="7168" y="727"/>
                    <a:pt x="7168" y="699"/>
                  </a:cubicBezTo>
                  <a:cubicBezTo>
                    <a:pt x="7199" y="669"/>
                    <a:pt x="7259" y="669"/>
                    <a:pt x="7259" y="669"/>
                  </a:cubicBezTo>
                  <a:cubicBezTo>
                    <a:pt x="7290" y="639"/>
                    <a:pt x="7320" y="639"/>
                    <a:pt x="7290" y="608"/>
                  </a:cubicBezTo>
                  <a:cubicBezTo>
                    <a:pt x="7290" y="547"/>
                    <a:pt x="7320" y="517"/>
                    <a:pt x="7320" y="517"/>
                  </a:cubicBezTo>
                  <a:cubicBezTo>
                    <a:pt x="7330" y="507"/>
                    <a:pt x="7337" y="504"/>
                    <a:pt x="7342" y="504"/>
                  </a:cubicBezTo>
                  <a:cubicBezTo>
                    <a:pt x="7351" y="504"/>
                    <a:pt x="7351" y="517"/>
                    <a:pt x="7351" y="517"/>
                  </a:cubicBezTo>
                  <a:cubicBezTo>
                    <a:pt x="7290" y="547"/>
                    <a:pt x="7320" y="547"/>
                    <a:pt x="7351" y="608"/>
                  </a:cubicBezTo>
                  <a:cubicBezTo>
                    <a:pt x="7351" y="639"/>
                    <a:pt x="7381" y="639"/>
                    <a:pt x="7411" y="639"/>
                  </a:cubicBezTo>
                  <a:lnTo>
                    <a:pt x="7472" y="639"/>
                  </a:lnTo>
                  <a:cubicBezTo>
                    <a:pt x="7503" y="654"/>
                    <a:pt x="7525" y="661"/>
                    <a:pt x="7541" y="661"/>
                  </a:cubicBezTo>
                  <a:cubicBezTo>
                    <a:pt x="7556" y="661"/>
                    <a:pt x="7563" y="654"/>
                    <a:pt x="7563" y="639"/>
                  </a:cubicBezTo>
                  <a:lnTo>
                    <a:pt x="7563" y="608"/>
                  </a:lnTo>
                  <a:cubicBezTo>
                    <a:pt x="7563" y="642"/>
                    <a:pt x="7627" y="666"/>
                    <a:pt x="7690" y="666"/>
                  </a:cubicBezTo>
                  <a:cubicBezTo>
                    <a:pt x="7742" y="666"/>
                    <a:pt x="7793" y="649"/>
                    <a:pt x="7806" y="608"/>
                  </a:cubicBezTo>
                  <a:lnTo>
                    <a:pt x="7806" y="639"/>
                  </a:lnTo>
                  <a:cubicBezTo>
                    <a:pt x="7806" y="669"/>
                    <a:pt x="7806" y="669"/>
                    <a:pt x="7837" y="699"/>
                  </a:cubicBezTo>
                  <a:cubicBezTo>
                    <a:pt x="7867" y="699"/>
                    <a:pt x="7928" y="639"/>
                    <a:pt x="7989" y="639"/>
                  </a:cubicBezTo>
                  <a:cubicBezTo>
                    <a:pt x="8050" y="639"/>
                    <a:pt x="8110" y="639"/>
                    <a:pt x="8110" y="608"/>
                  </a:cubicBezTo>
                  <a:cubicBezTo>
                    <a:pt x="8141" y="608"/>
                    <a:pt x="8141" y="608"/>
                    <a:pt x="8141" y="639"/>
                  </a:cubicBezTo>
                  <a:cubicBezTo>
                    <a:pt x="8110" y="699"/>
                    <a:pt x="8141" y="699"/>
                    <a:pt x="8171" y="699"/>
                  </a:cubicBezTo>
                  <a:cubicBezTo>
                    <a:pt x="8171" y="699"/>
                    <a:pt x="8171" y="639"/>
                    <a:pt x="8171" y="608"/>
                  </a:cubicBezTo>
                  <a:cubicBezTo>
                    <a:pt x="8171" y="593"/>
                    <a:pt x="8179" y="585"/>
                    <a:pt x="8190" y="585"/>
                  </a:cubicBezTo>
                  <a:cubicBezTo>
                    <a:pt x="8202" y="585"/>
                    <a:pt x="8217" y="593"/>
                    <a:pt x="8232" y="608"/>
                  </a:cubicBezTo>
                  <a:cubicBezTo>
                    <a:pt x="8247" y="623"/>
                    <a:pt x="8278" y="631"/>
                    <a:pt x="8308" y="631"/>
                  </a:cubicBezTo>
                  <a:cubicBezTo>
                    <a:pt x="8338" y="631"/>
                    <a:pt x="8369" y="623"/>
                    <a:pt x="8384" y="608"/>
                  </a:cubicBezTo>
                  <a:cubicBezTo>
                    <a:pt x="8384" y="608"/>
                    <a:pt x="8414" y="608"/>
                    <a:pt x="8414" y="639"/>
                  </a:cubicBezTo>
                  <a:cubicBezTo>
                    <a:pt x="8431" y="672"/>
                    <a:pt x="8448" y="696"/>
                    <a:pt x="8464" y="696"/>
                  </a:cubicBezTo>
                  <a:cubicBezTo>
                    <a:pt x="8478" y="696"/>
                    <a:pt x="8492" y="680"/>
                    <a:pt x="8506" y="639"/>
                  </a:cubicBezTo>
                  <a:cubicBezTo>
                    <a:pt x="8536" y="639"/>
                    <a:pt x="8536" y="639"/>
                    <a:pt x="8536" y="699"/>
                  </a:cubicBezTo>
                  <a:cubicBezTo>
                    <a:pt x="8536" y="717"/>
                    <a:pt x="8536" y="735"/>
                    <a:pt x="8542" y="735"/>
                  </a:cubicBezTo>
                  <a:cubicBezTo>
                    <a:pt x="8546" y="735"/>
                    <a:pt x="8554" y="725"/>
                    <a:pt x="8566" y="699"/>
                  </a:cubicBezTo>
                  <a:cubicBezTo>
                    <a:pt x="8582" y="669"/>
                    <a:pt x="8604" y="654"/>
                    <a:pt x="8627" y="654"/>
                  </a:cubicBezTo>
                  <a:cubicBezTo>
                    <a:pt x="8650" y="654"/>
                    <a:pt x="8673" y="669"/>
                    <a:pt x="8688" y="699"/>
                  </a:cubicBezTo>
                  <a:cubicBezTo>
                    <a:pt x="8718" y="699"/>
                    <a:pt x="8718" y="699"/>
                    <a:pt x="8718" y="669"/>
                  </a:cubicBezTo>
                  <a:lnTo>
                    <a:pt x="8718" y="608"/>
                  </a:lnTo>
                  <a:cubicBezTo>
                    <a:pt x="8734" y="654"/>
                    <a:pt x="8741" y="677"/>
                    <a:pt x="8749" y="677"/>
                  </a:cubicBezTo>
                  <a:cubicBezTo>
                    <a:pt x="8756" y="677"/>
                    <a:pt x="8764" y="654"/>
                    <a:pt x="8779" y="608"/>
                  </a:cubicBezTo>
                  <a:cubicBezTo>
                    <a:pt x="8810" y="669"/>
                    <a:pt x="8810" y="669"/>
                    <a:pt x="8810" y="669"/>
                  </a:cubicBezTo>
                  <a:cubicBezTo>
                    <a:pt x="8840" y="669"/>
                    <a:pt x="8931" y="608"/>
                    <a:pt x="9022" y="608"/>
                  </a:cubicBezTo>
                  <a:cubicBezTo>
                    <a:pt x="9085" y="621"/>
                    <a:pt x="9133" y="628"/>
                    <a:pt x="9166" y="628"/>
                  </a:cubicBezTo>
                  <a:cubicBezTo>
                    <a:pt x="9214" y="628"/>
                    <a:pt x="9235" y="613"/>
                    <a:pt x="9235" y="578"/>
                  </a:cubicBezTo>
                  <a:cubicBezTo>
                    <a:pt x="9235" y="563"/>
                    <a:pt x="9235" y="555"/>
                    <a:pt x="9239" y="555"/>
                  </a:cubicBezTo>
                  <a:cubicBezTo>
                    <a:pt x="9243" y="555"/>
                    <a:pt x="9250" y="563"/>
                    <a:pt x="9265" y="578"/>
                  </a:cubicBezTo>
                  <a:cubicBezTo>
                    <a:pt x="9296" y="639"/>
                    <a:pt x="9296" y="639"/>
                    <a:pt x="9326" y="639"/>
                  </a:cubicBezTo>
                  <a:cubicBezTo>
                    <a:pt x="9326" y="639"/>
                    <a:pt x="9357" y="639"/>
                    <a:pt x="9357" y="669"/>
                  </a:cubicBezTo>
                  <a:cubicBezTo>
                    <a:pt x="9387" y="639"/>
                    <a:pt x="9387" y="639"/>
                    <a:pt x="9387" y="639"/>
                  </a:cubicBezTo>
                  <a:cubicBezTo>
                    <a:pt x="9387" y="654"/>
                    <a:pt x="9395" y="661"/>
                    <a:pt x="9402" y="661"/>
                  </a:cubicBezTo>
                  <a:cubicBezTo>
                    <a:pt x="9410" y="661"/>
                    <a:pt x="9417" y="654"/>
                    <a:pt x="9417" y="639"/>
                  </a:cubicBezTo>
                  <a:cubicBezTo>
                    <a:pt x="9433" y="593"/>
                    <a:pt x="9440" y="570"/>
                    <a:pt x="9444" y="570"/>
                  </a:cubicBezTo>
                  <a:cubicBezTo>
                    <a:pt x="9448" y="570"/>
                    <a:pt x="9448" y="593"/>
                    <a:pt x="9448" y="639"/>
                  </a:cubicBezTo>
                  <a:cubicBezTo>
                    <a:pt x="9448" y="660"/>
                    <a:pt x="9478" y="682"/>
                    <a:pt x="9485" y="682"/>
                  </a:cubicBezTo>
                  <a:cubicBezTo>
                    <a:pt x="9488" y="682"/>
                    <a:pt x="9487" y="678"/>
                    <a:pt x="9478" y="669"/>
                  </a:cubicBezTo>
                  <a:cubicBezTo>
                    <a:pt x="9478" y="639"/>
                    <a:pt x="9539" y="639"/>
                    <a:pt x="9539" y="578"/>
                  </a:cubicBezTo>
                  <a:cubicBezTo>
                    <a:pt x="9569" y="578"/>
                    <a:pt x="9569" y="578"/>
                    <a:pt x="9569" y="639"/>
                  </a:cubicBezTo>
                  <a:cubicBezTo>
                    <a:pt x="9578" y="647"/>
                    <a:pt x="9590" y="651"/>
                    <a:pt x="9605" y="651"/>
                  </a:cubicBezTo>
                  <a:cubicBezTo>
                    <a:pt x="9644" y="651"/>
                    <a:pt x="9699" y="622"/>
                    <a:pt x="9721" y="578"/>
                  </a:cubicBezTo>
                  <a:cubicBezTo>
                    <a:pt x="9721" y="639"/>
                    <a:pt x="9752" y="639"/>
                    <a:pt x="9752" y="639"/>
                  </a:cubicBezTo>
                  <a:cubicBezTo>
                    <a:pt x="9761" y="620"/>
                    <a:pt x="9768" y="613"/>
                    <a:pt x="9772" y="613"/>
                  </a:cubicBezTo>
                  <a:cubicBezTo>
                    <a:pt x="9782" y="613"/>
                    <a:pt x="9782" y="648"/>
                    <a:pt x="9782" y="669"/>
                  </a:cubicBezTo>
                  <a:cubicBezTo>
                    <a:pt x="9752" y="699"/>
                    <a:pt x="9782" y="699"/>
                    <a:pt x="9813" y="699"/>
                  </a:cubicBezTo>
                  <a:cubicBezTo>
                    <a:pt x="9843" y="669"/>
                    <a:pt x="9904" y="669"/>
                    <a:pt x="9965" y="669"/>
                  </a:cubicBezTo>
                  <a:cubicBezTo>
                    <a:pt x="10056" y="669"/>
                    <a:pt x="10086" y="639"/>
                    <a:pt x="10117" y="547"/>
                  </a:cubicBezTo>
                  <a:cubicBezTo>
                    <a:pt x="10117" y="578"/>
                    <a:pt x="10147" y="669"/>
                    <a:pt x="10147" y="669"/>
                  </a:cubicBezTo>
                  <a:cubicBezTo>
                    <a:pt x="10177" y="669"/>
                    <a:pt x="10177" y="639"/>
                    <a:pt x="10177" y="578"/>
                  </a:cubicBezTo>
                  <a:cubicBezTo>
                    <a:pt x="10177" y="563"/>
                    <a:pt x="10177" y="555"/>
                    <a:pt x="10181" y="555"/>
                  </a:cubicBezTo>
                  <a:cubicBezTo>
                    <a:pt x="10185" y="555"/>
                    <a:pt x="10193" y="563"/>
                    <a:pt x="10208" y="578"/>
                  </a:cubicBezTo>
                  <a:cubicBezTo>
                    <a:pt x="10238" y="608"/>
                    <a:pt x="10253" y="623"/>
                    <a:pt x="10265" y="623"/>
                  </a:cubicBezTo>
                  <a:cubicBezTo>
                    <a:pt x="10276" y="623"/>
                    <a:pt x="10284" y="608"/>
                    <a:pt x="10299" y="578"/>
                  </a:cubicBezTo>
                  <a:cubicBezTo>
                    <a:pt x="10299" y="578"/>
                    <a:pt x="10329" y="578"/>
                    <a:pt x="10360" y="639"/>
                  </a:cubicBezTo>
                  <a:cubicBezTo>
                    <a:pt x="10360" y="639"/>
                    <a:pt x="10360" y="639"/>
                    <a:pt x="10360" y="608"/>
                  </a:cubicBezTo>
                  <a:cubicBezTo>
                    <a:pt x="10360" y="578"/>
                    <a:pt x="10367" y="563"/>
                    <a:pt x="10375" y="563"/>
                  </a:cubicBezTo>
                  <a:cubicBezTo>
                    <a:pt x="10383" y="563"/>
                    <a:pt x="10390" y="578"/>
                    <a:pt x="10390" y="608"/>
                  </a:cubicBezTo>
                  <a:cubicBezTo>
                    <a:pt x="10408" y="644"/>
                    <a:pt x="10436" y="659"/>
                    <a:pt x="10457" y="659"/>
                  </a:cubicBezTo>
                  <a:cubicBezTo>
                    <a:pt x="10471" y="659"/>
                    <a:pt x="10481" y="651"/>
                    <a:pt x="10481" y="639"/>
                  </a:cubicBezTo>
                  <a:cubicBezTo>
                    <a:pt x="10481" y="608"/>
                    <a:pt x="10481" y="608"/>
                    <a:pt x="10512" y="608"/>
                  </a:cubicBezTo>
                  <a:cubicBezTo>
                    <a:pt x="10542" y="608"/>
                    <a:pt x="10542" y="608"/>
                    <a:pt x="10572" y="547"/>
                  </a:cubicBezTo>
                  <a:lnTo>
                    <a:pt x="10603" y="547"/>
                  </a:lnTo>
                  <a:cubicBezTo>
                    <a:pt x="10633" y="547"/>
                    <a:pt x="10603" y="608"/>
                    <a:pt x="10572" y="608"/>
                  </a:cubicBezTo>
                  <a:lnTo>
                    <a:pt x="10603" y="639"/>
                  </a:lnTo>
                  <a:cubicBezTo>
                    <a:pt x="10633" y="639"/>
                    <a:pt x="10664" y="639"/>
                    <a:pt x="10664" y="608"/>
                  </a:cubicBezTo>
                  <a:cubicBezTo>
                    <a:pt x="10679" y="563"/>
                    <a:pt x="10686" y="540"/>
                    <a:pt x="10690" y="540"/>
                  </a:cubicBezTo>
                  <a:cubicBezTo>
                    <a:pt x="10694" y="540"/>
                    <a:pt x="10694" y="563"/>
                    <a:pt x="10694" y="608"/>
                  </a:cubicBezTo>
                  <a:cubicBezTo>
                    <a:pt x="10694" y="630"/>
                    <a:pt x="10709" y="651"/>
                    <a:pt x="10718" y="651"/>
                  </a:cubicBezTo>
                  <a:cubicBezTo>
                    <a:pt x="10722" y="651"/>
                    <a:pt x="10724" y="648"/>
                    <a:pt x="10724" y="639"/>
                  </a:cubicBezTo>
                  <a:cubicBezTo>
                    <a:pt x="10736" y="603"/>
                    <a:pt x="10748" y="590"/>
                    <a:pt x="10758" y="590"/>
                  </a:cubicBezTo>
                  <a:cubicBezTo>
                    <a:pt x="10774" y="590"/>
                    <a:pt x="10785" y="620"/>
                    <a:pt x="10785" y="639"/>
                  </a:cubicBezTo>
                  <a:cubicBezTo>
                    <a:pt x="10770" y="684"/>
                    <a:pt x="10762" y="707"/>
                    <a:pt x="10766" y="707"/>
                  </a:cubicBezTo>
                  <a:cubicBezTo>
                    <a:pt x="10770" y="707"/>
                    <a:pt x="10785" y="684"/>
                    <a:pt x="10816" y="639"/>
                  </a:cubicBezTo>
                  <a:cubicBezTo>
                    <a:pt x="10876" y="639"/>
                    <a:pt x="10937" y="608"/>
                    <a:pt x="10998" y="608"/>
                  </a:cubicBezTo>
                  <a:cubicBezTo>
                    <a:pt x="11059" y="608"/>
                    <a:pt x="11089" y="608"/>
                    <a:pt x="11120" y="639"/>
                  </a:cubicBezTo>
                  <a:cubicBezTo>
                    <a:pt x="11120" y="645"/>
                    <a:pt x="11120" y="651"/>
                    <a:pt x="11120" y="657"/>
                  </a:cubicBezTo>
                  <a:lnTo>
                    <a:pt x="11120" y="657"/>
                  </a:lnTo>
                  <a:cubicBezTo>
                    <a:pt x="11124" y="608"/>
                    <a:pt x="11152" y="608"/>
                    <a:pt x="11180" y="608"/>
                  </a:cubicBezTo>
                  <a:cubicBezTo>
                    <a:pt x="11198" y="617"/>
                    <a:pt x="11213" y="621"/>
                    <a:pt x="11227" y="621"/>
                  </a:cubicBezTo>
                  <a:cubicBezTo>
                    <a:pt x="11259" y="621"/>
                    <a:pt x="11281" y="599"/>
                    <a:pt x="11302" y="578"/>
                  </a:cubicBezTo>
                  <a:lnTo>
                    <a:pt x="11272" y="578"/>
                  </a:lnTo>
                  <a:cubicBezTo>
                    <a:pt x="11272" y="566"/>
                    <a:pt x="11272" y="556"/>
                    <a:pt x="11272" y="547"/>
                  </a:cubicBezTo>
                  <a:lnTo>
                    <a:pt x="11272" y="547"/>
                  </a:lnTo>
                  <a:lnTo>
                    <a:pt x="11241" y="517"/>
                  </a:lnTo>
                  <a:lnTo>
                    <a:pt x="11272" y="517"/>
                  </a:lnTo>
                  <a:cubicBezTo>
                    <a:pt x="11272" y="517"/>
                    <a:pt x="11272" y="517"/>
                    <a:pt x="11273" y="517"/>
                  </a:cubicBezTo>
                  <a:lnTo>
                    <a:pt x="11273" y="517"/>
                  </a:lnTo>
                  <a:cubicBezTo>
                    <a:pt x="11273" y="504"/>
                    <a:pt x="11275" y="499"/>
                    <a:pt x="11279" y="499"/>
                  </a:cubicBezTo>
                  <a:cubicBezTo>
                    <a:pt x="11284" y="499"/>
                    <a:pt x="11291" y="506"/>
                    <a:pt x="11302" y="517"/>
                  </a:cubicBezTo>
                  <a:cubicBezTo>
                    <a:pt x="11332" y="517"/>
                    <a:pt x="11332" y="578"/>
                    <a:pt x="11332" y="608"/>
                  </a:cubicBezTo>
                  <a:cubicBezTo>
                    <a:pt x="11332" y="639"/>
                    <a:pt x="11363" y="699"/>
                    <a:pt x="11363" y="699"/>
                  </a:cubicBezTo>
                  <a:cubicBezTo>
                    <a:pt x="11393" y="699"/>
                    <a:pt x="11424" y="699"/>
                    <a:pt x="11393" y="639"/>
                  </a:cubicBezTo>
                  <a:cubicBezTo>
                    <a:pt x="11393" y="608"/>
                    <a:pt x="11393" y="608"/>
                    <a:pt x="11424" y="608"/>
                  </a:cubicBezTo>
                  <a:cubicBezTo>
                    <a:pt x="11424" y="608"/>
                    <a:pt x="11454" y="608"/>
                    <a:pt x="11454" y="578"/>
                  </a:cubicBezTo>
                  <a:cubicBezTo>
                    <a:pt x="11454" y="547"/>
                    <a:pt x="11484" y="547"/>
                    <a:pt x="11515" y="547"/>
                  </a:cubicBezTo>
                  <a:cubicBezTo>
                    <a:pt x="11515" y="578"/>
                    <a:pt x="11545" y="578"/>
                    <a:pt x="11545" y="578"/>
                  </a:cubicBezTo>
                  <a:lnTo>
                    <a:pt x="11545" y="608"/>
                  </a:lnTo>
                  <a:cubicBezTo>
                    <a:pt x="11545" y="639"/>
                    <a:pt x="11576" y="699"/>
                    <a:pt x="11576" y="699"/>
                  </a:cubicBezTo>
                  <a:cubicBezTo>
                    <a:pt x="11606" y="699"/>
                    <a:pt x="11606" y="669"/>
                    <a:pt x="11606" y="669"/>
                  </a:cubicBezTo>
                  <a:cubicBezTo>
                    <a:pt x="11606" y="639"/>
                    <a:pt x="11712" y="631"/>
                    <a:pt x="11826" y="631"/>
                  </a:cubicBezTo>
                  <a:cubicBezTo>
                    <a:pt x="11940" y="631"/>
                    <a:pt x="12062" y="639"/>
                    <a:pt x="12092" y="639"/>
                  </a:cubicBezTo>
                  <a:cubicBezTo>
                    <a:pt x="12107" y="654"/>
                    <a:pt x="12130" y="661"/>
                    <a:pt x="12145" y="661"/>
                  </a:cubicBezTo>
                  <a:cubicBezTo>
                    <a:pt x="12161" y="661"/>
                    <a:pt x="12168" y="654"/>
                    <a:pt x="12153" y="639"/>
                  </a:cubicBezTo>
                  <a:cubicBezTo>
                    <a:pt x="12153" y="578"/>
                    <a:pt x="12244" y="578"/>
                    <a:pt x="12366" y="578"/>
                  </a:cubicBezTo>
                  <a:cubicBezTo>
                    <a:pt x="12416" y="590"/>
                    <a:pt x="12461" y="598"/>
                    <a:pt x="12497" y="598"/>
                  </a:cubicBezTo>
                  <a:cubicBezTo>
                    <a:pt x="12547" y="598"/>
                    <a:pt x="12579" y="583"/>
                    <a:pt x="12579" y="547"/>
                  </a:cubicBezTo>
                  <a:lnTo>
                    <a:pt x="12639" y="547"/>
                  </a:lnTo>
                  <a:cubicBezTo>
                    <a:pt x="12670" y="547"/>
                    <a:pt x="12700" y="517"/>
                    <a:pt x="12731" y="517"/>
                  </a:cubicBezTo>
                  <a:cubicBezTo>
                    <a:pt x="12731" y="502"/>
                    <a:pt x="12738" y="494"/>
                    <a:pt x="12742" y="494"/>
                  </a:cubicBezTo>
                  <a:cubicBezTo>
                    <a:pt x="12746" y="494"/>
                    <a:pt x="12746" y="502"/>
                    <a:pt x="12731" y="517"/>
                  </a:cubicBezTo>
                  <a:cubicBezTo>
                    <a:pt x="12731" y="547"/>
                    <a:pt x="12731" y="608"/>
                    <a:pt x="12761" y="608"/>
                  </a:cubicBezTo>
                  <a:cubicBezTo>
                    <a:pt x="12791" y="608"/>
                    <a:pt x="12791" y="547"/>
                    <a:pt x="12791" y="517"/>
                  </a:cubicBezTo>
                  <a:cubicBezTo>
                    <a:pt x="12791" y="487"/>
                    <a:pt x="12822" y="487"/>
                    <a:pt x="12822" y="487"/>
                  </a:cubicBezTo>
                  <a:cubicBezTo>
                    <a:pt x="12852" y="487"/>
                    <a:pt x="12852" y="487"/>
                    <a:pt x="12852" y="517"/>
                  </a:cubicBezTo>
                  <a:lnTo>
                    <a:pt x="12852" y="608"/>
                  </a:lnTo>
                  <a:cubicBezTo>
                    <a:pt x="12852" y="547"/>
                    <a:pt x="12883" y="547"/>
                    <a:pt x="12883" y="547"/>
                  </a:cubicBezTo>
                  <a:cubicBezTo>
                    <a:pt x="12883" y="547"/>
                    <a:pt x="12883" y="547"/>
                    <a:pt x="12883" y="639"/>
                  </a:cubicBezTo>
                  <a:cubicBezTo>
                    <a:pt x="12883" y="684"/>
                    <a:pt x="12890" y="707"/>
                    <a:pt x="12902" y="707"/>
                  </a:cubicBezTo>
                  <a:cubicBezTo>
                    <a:pt x="12913" y="707"/>
                    <a:pt x="12928" y="684"/>
                    <a:pt x="12943" y="639"/>
                  </a:cubicBezTo>
                  <a:lnTo>
                    <a:pt x="12974" y="608"/>
                  </a:lnTo>
                  <a:cubicBezTo>
                    <a:pt x="12983" y="627"/>
                    <a:pt x="12993" y="634"/>
                    <a:pt x="13001" y="634"/>
                  </a:cubicBezTo>
                  <a:cubicBezTo>
                    <a:pt x="13020" y="634"/>
                    <a:pt x="13035" y="599"/>
                    <a:pt x="13035" y="578"/>
                  </a:cubicBezTo>
                  <a:cubicBezTo>
                    <a:pt x="13050" y="608"/>
                    <a:pt x="13065" y="623"/>
                    <a:pt x="13076" y="623"/>
                  </a:cubicBezTo>
                  <a:cubicBezTo>
                    <a:pt x="13088" y="623"/>
                    <a:pt x="13095" y="608"/>
                    <a:pt x="13095" y="578"/>
                  </a:cubicBezTo>
                  <a:cubicBezTo>
                    <a:pt x="13095" y="547"/>
                    <a:pt x="13103" y="532"/>
                    <a:pt x="13111" y="532"/>
                  </a:cubicBezTo>
                  <a:cubicBezTo>
                    <a:pt x="13118" y="532"/>
                    <a:pt x="13126" y="547"/>
                    <a:pt x="13126" y="578"/>
                  </a:cubicBezTo>
                  <a:cubicBezTo>
                    <a:pt x="13156" y="608"/>
                    <a:pt x="13187" y="608"/>
                    <a:pt x="13217" y="608"/>
                  </a:cubicBezTo>
                  <a:cubicBezTo>
                    <a:pt x="13217" y="578"/>
                    <a:pt x="13339" y="578"/>
                    <a:pt x="13490" y="578"/>
                  </a:cubicBezTo>
                  <a:cubicBezTo>
                    <a:pt x="13673" y="578"/>
                    <a:pt x="13764" y="578"/>
                    <a:pt x="13764" y="547"/>
                  </a:cubicBezTo>
                  <a:cubicBezTo>
                    <a:pt x="13794" y="547"/>
                    <a:pt x="13794" y="547"/>
                    <a:pt x="13825" y="578"/>
                  </a:cubicBezTo>
                  <a:cubicBezTo>
                    <a:pt x="13825" y="590"/>
                    <a:pt x="13825" y="598"/>
                    <a:pt x="13827" y="598"/>
                  </a:cubicBezTo>
                  <a:cubicBezTo>
                    <a:pt x="13830" y="598"/>
                    <a:pt x="13837" y="583"/>
                    <a:pt x="13855" y="547"/>
                  </a:cubicBezTo>
                  <a:cubicBezTo>
                    <a:pt x="13855" y="578"/>
                    <a:pt x="13916" y="578"/>
                    <a:pt x="13977" y="578"/>
                  </a:cubicBezTo>
                  <a:cubicBezTo>
                    <a:pt x="14038" y="578"/>
                    <a:pt x="14098" y="578"/>
                    <a:pt x="14098" y="547"/>
                  </a:cubicBezTo>
                  <a:cubicBezTo>
                    <a:pt x="14129" y="532"/>
                    <a:pt x="14144" y="525"/>
                    <a:pt x="14148" y="525"/>
                  </a:cubicBezTo>
                  <a:cubicBezTo>
                    <a:pt x="14152" y="525"/>
                    <a:pt x="14144" y="532"/>
                    <a:pt x="14129" y="547"/>
                  </a:cubicBezTo>
                  <a:cubicBezTo>
                    <a:pt x="14110" y="586"/>
                    <a:pt x="14139" y="624"/>
                    <a:pt x="14179" y="624"/>
                  </a:cubicBezTo>
                  <a:cubicBezTo>
                    <a:pt x="14202" y="624"/>
                    <a:pt x="14228" y="611"/>
                    <a:pt x="14250" y="578"/>
                  </a:cubicBezTo>
                  <a:cubicBezTo>
                    <a:pt x="14281" y="578"/>
                    <a:pt x="14281" y="578"/>
                    <a:pt x="14281" y="639"/>
                  </a:cubicBezTo>
                  <a:cubicBezTo>
                    <a:pt x="14311" y="639"/>
                    <a:pt x="14342" y="639"/>
                    <a:pt x="14372" y="578"/>
                  </a:cubicBezTo>
                  <a:lnTo>
                    <a:pt x="14524" y="578"/>
                  </a:lnTo>
                  <a:cubicBezTo>
                    <a:pt x="14554" y="578"/>
                    <a:pt x="14585" y="547"/>
                    <a:pt x="14585" y="547"/>
                  </a:cubicBezTo>
                  <a:lnTo>
                    <a:pt x="14615" y="547"/>
                  </a:lnTo>
                  <a:cubicBezTo>
                    <a:pt x="14615" y="578"/>
                    <a:pt x="14706" y="578"/>
                    <a:pt x="14828" y="578"/>
                  </a:cubicBezTo>
                  <a:cubicBezTo>
                    <a:pt x="14949" y="608"/>
                    <a:pt x="15071" y="608"/>
                    <a:pt x="15071" y="639"/>
                  </a:cubicBezTo>
                  <a:cubicBezTo>
                    <a:pt x="15071" y="639"/>
                    <a:pt x="15101" y="639"/>
                    <a:pt x="15132" y="608"/>
                  </a:cubicBezTo>
                  <a:cubicBezTo>
                    <a:pt x="15132" y="550"/>
                    <a:pt x="15144" y="529"/>
                    <a:pt x="15153" y="529"/>
                  </a:cubicBezTo>
                  <a:cubicBezTo>
                    <a:pt x="15158" y="529"/>
                    <a:pt x="15162" y="536"/>
                    <a:pt x="15162" y="547"/>
                  </a:cubicBezTo>
                  <a:cubicBezTo>
                    <a:pt x="15177" y="593"/>
                    <a:pt x="15200" y="616"/>
                    <a:pt x="15223" y="616"/>
                  </a:cubicBezTo>
                  <a:cubicBezTo>
                    <a:pt x="15246" y="616"/>
                    <a:pt x="15269" y="593"/>
                    <a:pt x="15284" y="547"/>
                  </a:cubicBezTo>
                  <a:lnTo>
                    <a:pt x="15284" y="608"/>
                  </a:lnTo>
                  <a:cubicBezTo>
                    <a:pt x="15295" y="630"/>
                    <a:pt x="15305" y="640"/>
                    <a:pt x="15316" y="640"/>
                  </a:cubicBezTo>
                  <a:cubicBezTo>
                    <a:pt x="15336" y="640"/>
                    <a:pt x="15355" y="606"/>
                    <a:pt x="15375" y="547"/>
                  </a:cubicBezTo>
                  <a:cubicBezTo>
                    <a:pt x="15397" y="592"/>
                    <a:pt x="15403" y="620"/>
                    <a:pt x="15417" y="620"/>
                  </a:cubicBezTo>
                  <a:cubicBezTo>
                    <a:pt x="15422" y="620"/>
                    <a:pt x="15428" y="616"/>
                    <a:pt x="15436" y="608"/>
                  </a:cubicBezTo>
                  <a:cubicBezTo>
                    <a:pt x="15436" y="608"/>
                    <a:pt x="15436" y="608"/>
                    <a:pt x="15436" y="669"/>
                  </a:cubicBezTo>
                  <a:cubicBezTo>
                    <a:pt x="15436" y="730"/>
                    <a:pt x="15436" y="760"/>
                    <a:pt x="15466" y="760"/>
                  </a:cubicBezTo>
                  <a:cubicBezTo>
                    <a:pt x="15497" y="760"/>
                    <a:pt x="15497" y="730"/>
                    <a:pt x="15497" y="669"/>
                  </a:cubicBezTo>
                  <a:lnTo>
                    <a:pt x="15527" y="669"/>
                  </a:lnTo>
                  <a:cubicBezTo>
                    <a:pt x="15527" y="669"/>
                    <a:pt x="15527" y="669"/>
                    <a:pt x="15527" y="639"/>
                  </a:cubicBezTo>
                  <a:cubicBezTo>
                    <a:pt x="15527" y="608"/>
                    <a:pt x="15557" y="608"/>
                    <a:pt x="15588" y="608"/>
                  </a:cubicBezTo>
                  <a:cubicBezTo>
                    <a:pt x="15588" y="600"/>
                    <a:pt x="15588" y="589"/>
                    <a:pt x="15588" y="578"/>
                  </a:cubicBezTo>
                  <a:cubicBezTo>
                    <a:pt x="15588" y="517"/>
                    <a:pt x="15588" y="487"/>
                    <a:pt x="15588" y="487"/>
                  </a:cubicBezTo>
                  <a:lnTo>
                    <a:pt x="15588" y="395"/>
                  </a:lnTo>
                  <a:cubicBezTo>
                    <a:pt x="15588" y="335"/>
                    <a:pt x="15588" y="274"/>
                    <a:pt x="15557" y="243"/>
                  </a:cubicBezTo>
                  <a:cubicBezTo>
                    <a:pt x="15522" y="226"/>
                    <a:pt x="15487" y="208"/>
                    <a:pt x="15464" y="208"/>
                  </a:cubicBezTo>
                  <a:cubicBezTo>
                    <a:pt x="15447" y="208"/>
                    <a:pt x="15436" y="218"/>
                    <a:pt x="15436" y="243"/>
                  </a:cubicBezTo>
                  <a:cubicBezTo>
                    <a:pt x="15436" y="243"/>
                    <a:pt x="15405" y="274"/>
                    <a:pt x="15405" y="274"/>
                  </a:cubicBezTo>
                  <a:cubicBezTo>
                    <a:pt x="15400" y="274"/>
                    <a:pt x="15394" y="273"/>
                    <a:pt x="15389" y="271"/>
                  </a:cubicBezTo>
                  <a:lnTo>
                    <a:pt x="15389" y="271"/>
                  </a:lnTo>
                  <a:cubicBezTo>
                    <a:pt x="15395" y="287"/>
                    <a:pt x="15381" y="341"/>
                    <a:pt x="15345" y="395"/>
                  </a:cubicBezTo>
                  <a:cubicBezTo>
                    <a:pt x="15345" y="335"/>
                    <a:pt x="15345" y="304"/>
                    <a:pt x="15345" y="304"/>
                  </a:cubicBezTo>
                  <a:cubicBezTo>
                    <a:pt x="15360" y="282"/>
                    <a:pt x="15371" y="270"/>
                    <a:pt x="15379" y="267"/>
                  </a:cubicBezTo>
                  <a:lnTo>
                    <a:pt x="15379" y="267"/>
                  </a:lnTo>
                  <a:cubicBezTo>
                    <a:pt x="15382" y="269"/>
                    <a:pt x="15385" y="270"/>
                    <a:pt x="15389" y="271"/>
                  </a:cubicBezTo>
                  <a:lnTo>
                    <a:pt x="15389" y="271"/>
                  </a:lnTo>
                  <a:cubicBezTo>
                    <a:pt x="15387" y="268"/>
                    <a:pt x="15385" y="267"/>
                    <a:pt x="15382" y="267"/>
                  </a:cubicBezTo>
                  <a:cubicBezTo>
                    <a:pt x="15381" y="267"/>
                    <a:pt x="15380" y="267"/>
                    <a:pt x="15379" y="267"/>
                  </a:cubicBezTo>
                  <a:lnTo>
                    <a:pt x="15379" y="267"/>
                  </a:lnTo>
                  <a:cubicBezTo>
                    <a:pt x="15359" y="258"/>
                    <a:pt x="15345" y="243"/>
                    <a:pt x="15345" y="243"/>
                  </a:cubicBezTo>
                  <a:cubicBezTo>
                    <a:pt x="15345" y="213"/>
                    <a:pt x="15284" y="213"/>
                    <a:pt x="15193" y="213"/>
                  </a:cubicBezTo>
                  <a:cubicBezTo>
                    <a:pt x="15071" y="213"/>
                    <a:pt x="15041" y="213"/>
                    <a:pt x="15010" y="152"/>
                  </a:cubicBezTo>
                  <a:cubicBezTo>
                    <a:pt x="14980" y="122"/>
                    <a:pt x="14980" y="122"/>
                    <a:pt x="14980" y="122"/>
                  </a:cubicBezTo>
                  <a:cubicBezTo>
                    <a:pt x="14980" y="152"/>
                    <a:pt x="14858" y="152"/>
                    <a:pt x="14737" y="152"/>
                  </a:cubicBezTo>
                  <a:cubicBezTo>
                    <a:pt x="14615" y="152"/>
                    <a:pt x="14494" y="152"/>
                    <a:pt x="14494" y="183"/>
                  </a:cubicBezTo>
                  <a:lnTo>
                    <a:pt x="14433" y="183"/>
                  </a:lnTo>
                  <a:cubicBezTo>
                    <a:pt x="14433" y="152"/>
                    <a:pt x="14402" y="152"/>
                    <a:pt x="14372" y="152"/>
                  </a:cubicBezTo>
                  <a:cubicBezTo>
                    <a:pt x="14342" y="183"/>
                    <a:pt x="14311" y="183"/>
                    <a:pt x="14311" y="183"/>
                  </a:cubicBezTo>
                  <a:cubicBezTo>
                    <a:pt x="14311" y="152"/>
                    <a:pt x="14281" y="152"/>
                    <a:pt x="14250" y="152"/>
                  </a:cubicBezTo>
                  <a:cubicBezTo>
                    <a:pt x="14220" y="152"/>
                    <a:pt x="14190" y="152"/>
                    <a:pt x="14190" y="183"/>
                  </a:cubicBezTo>
                  <a:cubicBezTo>
                    <a:pt x="14190" y="183"/>
                    <a:pt x="14038" y="183"/>
                    <a:pt x="14007" y="152"/>
                  </a:cubicBezTo>
                  <a:cubicBezTo>
                    <a:pt x="13998" y="133"/>
                    <a:pt x="13988" y="126"/>
                    <a:pt x="13980" y="126"/>
                  </a:cubicBezTo>
                  <a:cubicBezTo>
                    <a:pt x="13961" y="126"/>
                    <a:pt x="13946" y="162"/>
                    <a:pt x="13946" y="183"/>
                  </a:cubicBezTo>
                  <a:cubicBezTo>
                    <a:pt x="13946" y="207"/>
                    <a:pt x="13927" y="252"/>
                    <a:pt x="13919" y="252"/>
                  </a:cubicBezTo>
                  <a:cubicBezTo>
                    <a:pt x="13917" y="252"/>
                    <a:pt x="13916" y="249"/>
                    <a:pt x="13916" y="243"/>
                  </a:cubicBezTo>
                  <a:lnTo>
                    <a:pt x="13916" y="183"/>
                  </a:lnTo>
                  <a:cubicBezTo>
                    <a:pt x="13916" y="152"/>
                    <a:pt x="13916" y="152"/>
                    <a:pt x="13886" y="152"/>
                  </a:cubicBezTo>
                  <a:lnTo>
                    <a:pt x="13855" y="152"/>
                  </a:lnTo>
                  <a:cubicBezTo>
                    <a:pt x="13855" y="183"/>
                    <a:pt x="13764" y="183"/>
                    <a:pt x="13612" y="183"/>
                  </a:cubicBezTo>
                  <a:cubicBezTo>
                    <a:pt x="13460" y="183"/>
                    <a:pt x="13399" y="183"/>
                    <a:pt x="13399" y="213"/>
                  </a:cubicBezTo>
                  <a:cubicBezTo>
                    <a:pt x="13399" y="228"/>
                    <a:pt x="13399" y="236"/>
                    <a:pt x="13392" y="236"/>
                  </a:cubicBezTo>
                  <a:cubicBezTo>
                    <a:pt x="13384" y="236"/>
                    <a:pt x="13369" y="228"/>
                    <a:pt x="13339" y="213"/>
                  </a:cubicBezTo>
                  <a:cubicBezTo>
                    <a:pt x="13257" y="132"/>
                    <a:pt x="13230" y="105"/>
                    <a:pt x="13221" y="105"/>
                  </a:cubicBezTo>
                  <a:cubicBezTo>
                    <a:pt x="13217" y="105"/>
                    <a:pt x="13217" y="112"/>
                    <a:pt x="13217" y="122"/>
                  </a:cubicBezTo>
                  <a:cubicBezTo>
                    <a:pt x="13217" y="122"/>
                    <a:pt x="13217" y="152"/>
                    <a:pt x="13217" y="213"/>
                  </a:cubicBezTo>
                  <a:cubicBezTo>
                    <a:pt x="13217" y="243"/>
                    <a:pt x="13217" y="259"/>
                    <a:pt x="13213" y="259"/>
                  </a:cubicBezTo>
                  <a:cubicBezTo>
                    <a:pt x="13209" y="259"/>
                    <a:pt x="13202" y="243"/>
                    <a:pt x="13187" y="213"/>
                  </a:cubicBezTo>
                  <a:cubicBezTo>
                    <a:pt x="13187" y="175"/>
                    <a:pt x="13139" y="158"/>
                    <a:pt x="13081" y="158"/>
                  </a:cubicBezTo>
                  <a:cubicBezTo>
                    <a:pt x="13000" y="158"/>
                    <a:pt x="12900" y="191"/>
                    <a:pt x="12883" y="243"/>
                  </a:cubicBezTo>
                  <a:lnTo>
                    <a:pt x="12883" y="213"/>
                  </a:lnTo>
                  <a:cubicBezTo>
                    <a:pt x="12883" y="152"/>
                    <a:pt x="12883" y="152"/>
                    <a:pt x="12791" y="152"/>
                  </a:cubicBezTo>
                  <a:lnTo>
                    <a:pt x="12761" y="152"/>
                  </a:lnTo>
                  <a:cubicBezTo>
                    <a:pt x="12761" y="193"/>
                    <a:pt x="12736" y="210"/>
                    <a:pt x="12709" y="210"/>
                  </a:cubicBezTo>
                  <a:cubicBezTo>
                    <a:pt x="12676" y="210"/>
                    <a:pt x="12639" y="186"/>
                    <a:pt x="12639" y="152"/>
                  </a:cubicBezTo>
                  <a:cubicBezTo>
                    <a:pt x="12609" y="122"/>
                    <a:pt x="12609" y="122"/>
                    <a:pt x="12579" y="122"/>
                  </a:cubicBezTo>
                  <a:cubicBezTo>
                    <a:pt x="12553" y="148"/>
                    <a:pt x="12522" y="157"/>
                    <a:pt x="12494" y="157"/>
                  </a:cubicBezTo>
                  <a:cubicBezTo>
                    <a:pt x="12457" y="157"/>
                    <a:pt x="12427" y="139"/>
                    <a:pt x="12427" y="122"/>
                  </a:cubicBezTo>
                  <a:lnTo>
                    <a:pt x="12396" y="122"/>
                  </a:lnTo>
                  <a:cubicBezTo>
                    <a:pt x="12396" y="152"/>
                    <a:pt x="12335" y="152"/>
                    <a:pt x="12335" y="152"/>
                  </a:cubicBezTo>
                  <a:cubicBezTo>
                    <a:pt x="12275" y="152"/>
                    <a:pt x="12244" y="152"/>
                    <a:pt x="12275" y="183"/>
                  </a:cubicBezTo>
                  <a:cubicBezTo>
                    <a:pt x="12275" y="243"/>
                    <a:pt x="12275" y="274"/>
                    <a:pt x="12244" y="274"/>
                  </a:cubicBezTo>
                  <a:lnTo>
                    <a:pt x="12244" y="243"/>
                  </a:lnTo>
                  <a:cubicBezTo>
                    <a:pt x="12244" y="183"/>
                    <a:pt x="12214" y="183"/>
                    <a:pt x="12123" y="183"/>
                  </a:cubicBezTo>
                  <a:cubicBezTo>
                    <a:pt x="12031" y="183"/>
                    <a:pt x="12001" y="183"/>
                    <a:pt x="11971" y="152"/>
                  </a:cubicBezTo>
                  <a:lnTo>
                    <a:pt x="11971" y="183"/>
                  </a:lnTo>
                  <a:cubicBezTo>
                    <a:pt x="11956" y="198"/>
                    <a:pt x="11948" y="206"/>
                    <a:pt x="11944" y="206"/>
                  </a:cubicBezTo>
                  <a:cubicBezTo>
                    <a:pt x="11940" y="206"/>
                    <a:pt x="11940" y="198"/>
                    <a:pt x="11940" y="183"/>
                  </a:cubicBezTo>
                  <a:cubicBezTo>
                    <a:pt x="11925" y="168"/>
                    <a:pt x="11902" y="160"/>
                    <a:pt x="11876" y="160"/>
                  </a:cubicBezTo>
                  <a:cubicBezTo>
                    <a:pt x="11849" y="160"/>
                    <a:pt x="11819" y="168"/>
                    <a:pt x="11788" y="183"/>
                  </a:cubicBezTo>
                  <a:lnTo>
                    <a:pt x="11758" y="183"/>
                  </a:lnTo>
                  <a:cubicBezTo>
                    <a:pt x="11743" y="137"/>
                    <a:pt x="11728" y="114"/>
                    <a:pt x="11712" y="114"/>
                  </a:cubicBezTo>
                  <a:cubicBezTo>
                    <a:pt x="11697" y="114"/>
                    <a:pt x="11682" y="137"/>
                    <a:pt x="11667" y="183"/>
                  </a:cubicBezTo>
                  <a:cubicBezTo>
                    <a:pt x="11667" y="152"/>
                    <a:pt x="11636" y="152"/>
                    <a:pt x="11636" y="152"/>
                  </a:cubicBezTo>
                  <a:cubicBezTo>
                    <a:pt x="11621" y="168"/>
                    <a:pt x="11591" y="175"/>
                    <a:pt x="11564" y="175"/>
                  </a:cubicBezTo>
                  <a:cubicBezTo>
                    <a:pt x="11538" y="175"/>
                    <a:pt x="11515" y="168"/>
                    <a:pt x="11515" y="152"/>
                  </a:cubicBezTo>
                  <a:cubicBezTo>
                    <a:pt x="11484" y="183"/>
                    <a:pt x="11454" y="183"/>
                    <a:pt x="11454" y="183"/>
                  </a:cubicBezTo>
                  <a:cubicBezTo>
                    <a:pt x="11424" y="183"/>
                    <a:pt x="11424" y="183"/>
                    <a:pt x="11393" y="213"/>
                  </a:cubicBezTo>
                  <a:cubicBezTo>
                    <a:pt x="11363" y="274"/>
                    <a:pt x="11363" y="274"/>
                    <a:pt x="11363" y="274"/>
                  </a:cubicBezTo>
                  <a:cubicBezTo>
                    <a:pt x="11332" y="274"/>
                    <a:pt x="11363" y="213"/>
                    <a:pt x="11363" y="183"/>
                  </a:cubicBezTo>
                  <a:cubicBezTo>
                    <a:pt x="11388" y="170"/>
                    <a:pt x="11392" y="163"/>
                    <a:pt x="11384" y="163"/>
                  </a:cubicBezTo>
                  <a:cubicBezTo>
                    <a:pt x="11373" y="163"/>
                    <a:pt x="11338" y="177"/>
                    <a:pt x="11302" y="213"/>
                  </a:cubicBezTo>
                  <a:cubicBezTo>
                    <a:pt x="11272" y="259"/>
                    <a:pt x="11256" y="281"/>
                    <a:pt x="11253" y="281"/>
                  </a:cubicBezTo>
                  <a:cubicBezTo>
                    <a:pt x="11249" y="281"/>
                    <a:pt x="11256" y="259"/>
                    <a:pt x="11272" y="213"/>
                  </a:cubicBezTo>
                  <a:cubicBezTo>
                    <a:pt x="11293" y="192"/>
                    <a:pt x="11315" y="170"/>
                    <a:pt x="11304" y="170"/>
                  </a:cubicBezTo>
                  <a:cubicBezTo>
                    <a:pt x="11299" y="170"/>
                    <a:pt x="11289" y="174"/>
                    <a:pt x="11272" y="183"/>
                  </a:cubicBezTo>
                  <a:cubicBezTo>
                    <a:pt x="11272" y="183"/>
                    <a:pt x="11241" y="183"/>
                    <a:pt x="11241" y="213"/>
                  </a:cubicBezTo>
                  <a:lnTo>
                    <a:pt x="11180" y="213"/>
                  </a:lnTo>
                  <a:cubicBezTo>
                    <a:pt x="11150" y="183"/>
                    <a:pt x="11150" y="183"/>
                    <a:pt x="11120" y="183"/>
                  </a:cubicBezTo>
                  <a:cubicBezTo>
                    <a:pt x="11104" y="198"/>
                    <a:pt x="11097" y="206"/>
                    <a:pt x="11093" y="206"/>
                  </a:cubicBezTo>
                  <a:cubicBezTo>
                    <a:pt x="11089" y="206"/>
                    <a:pt x="11089" y="198"/>
                    <a:pt x="11089" y="183"/>
                  </a:cubicBezTo>
                  <a:cubicBezTo>
                    <a:pt x="11089" y="170"/>
                    <a:pt x="11084" y="163"/>
                    <a:pt x="11078" y="163"/>
                  </a:cubicBezTo>
                  <a:cubicBezTo>
                    <a:pt x="11069" y="163"/>
                    <a:pt x="11059" y="177"/>
                    <a:pt x="11059" y="213"/>
                  </a:cubicBezTo>
                  <a:cubicBezTo>
                    <a:pt x="11059" y="228"/>
                    <a:pt x="11051" y="236"/>
                    <a:pt x="11040" y="236"/>
                  </a:cubicBezTo>
                  <a:cubicBezTo>
                    <a:pt x="11028" y="236"/>
                    <a:pt x="11013" y="228"/>
                    <a:pt x="10998" y="213"/>
                  </a:cubicBezTo>
                  <a:cubicBezTo>
                    <a:pt x="10998" y="202"/>
                    <a:pt x="10998" y="191"/>
                    <a:pt x="10998" y="183"/>
                  </a:cubicBezTo>
                  <a:cubicBezTo>
                    <a:pt x="10968" y="213"/>
                    <a:pt x="10968" y="213"/>
                    <a:pt x="10968" y="213"/>
                  </a:cubicBezTo>
                  <a:cubicBezTo>
                    <a:pt x="10968" y="183"/>
                    <a:pt x="10785" y="183"/>
                    <a:pt x="10633" y="183"/>
                  </a:cubicBezTo>
                  <a:cubicBezTo>
                    <a:pt x="10603" y="183"/>
                    <a:pt x="10603" y="213"/>
                    <a:pt x="10603" y="243"/>
                  </a:cubicBezTo>
                  <a:cubicBezTo>
                    <a:pt x="10603" y="257"/>
                    <a:pt x="10603" y="267"/>
                    <a:pt x="10603" y="274"/>
                  </a:cubicBezTo>
                  <a:lnTo>
                    <a:pt x="10603" y="274"/>
                  </a:lnTo>
                  <a:cubicBezTo>
                    <a:pt x="10603" y="274"/>
                    <a:pt x="10603" y="274"/>
                    <a:pt x="10603" y="274"/>
                  </a:cubicBezTo>
                  <a:cubicBezTo>
                    <a:pt x="10603" y="274"/>
                    <a:pt x="10603" y="274"/>
                    <a:pt x="10603" y="304"/>
                  </a:cubicBezTo>
                  <a:cubicBezTo>
                    <a:pt x="10603" y="304"/>
                    <a:pt x="10603" y="335"/>
                    <a:pt x="10603" y="335"/>
                  </a:cubicBezTo>
                  <a:lnTo>
                    <a:pt x="10572" y="304"/>
                  </a:lnTo>
                  <a:cubicBezTo>
                    <a:pt x="10572" y="285"/>
                    <a:pt x="10584" y="278"/>
                    <a:pt x="10593" y="276"/>
                  </a:cubicBezTo>
                  <a:lnTo>
                    <a:pt x="10593" y="276"/>
                  </a:lnTo>
                  <a:cubicBezTo>
                    <a:pt x="10597" y="285"/>
                    <a:pt x="10600" y="292"/>
                    <a:pt x="10601" y="292"/>
                  </a:cubicBezTo>
                  <a:cubicBezTo>
                    <a:pt x="10602" y="292"/>
                    <a:pt x="10603" y="287"/>
                    <a:pt x="10603" y="274"/>
                  </a:cubicBezTo>
                  <a:lnTo>
                    <a:pt x="10603" y="274"/>
                  </a:lnTo>
                  <a:cubicBezTo>
                    <a:pt x="10602" y="274"/>
                    <a:pt x="10598" y="274"/>
                    <a:pt x="10593" y="276"/>
                  </a:cubicBezTo>
                  <a:lnTo>
                    <a:pt x="10593" y="276"/>
                  </a:lnTo>
                  <a:cubicBezTo>
                    <a:pt x="10589" y="266"/>
                    <a:pt x="10582" y="253"/>
                    <a:pt x="10572" y="243"/>
                  </a:cubicBezTo>
                  <a:cubicBezTo>
                    <a:pt x="10557" y="183"/>
                    <a:pt x="10542" y="152"/>
                    <a:pt x="10535" y="152"/>
                  </a:cubicBezTo>
                  <a:lnTo>
                    <a:pt x="10535" y="152"/>
                  </a:lnTo>
                  <a:cubicBezTo>
                    <a:pt x="10527" y="152"/>
                    <a:pt x="10527" y="183"/>
                    <a:pt x="10542" y="243"/>
                  </a:cubicBezTo>
                  <a:cubicBezTo>
                    <a:pt x="10542" y="289"/>
                    <a:pt x="10542" y="312"/>
                    <a:pt x="10538" y="312"/>
                  </a:cubicBezTo>
                  <a:cubicBezTo>
                    <a:pt x="10535" y="312"/>
                    <a:pt x="10527" y="289"/>
                    <a:pt x="10512" y="243"/>
                  </a:cubicBezTo>
                  <a:cubicBezTo>
                    <a:pt x="10497" y="228"/>
                    <a:pt x="10489" y="221"/>
                    <a:pt x="10485" y="221"/>
                  </a:cubicBezTo>
                  <a:cubicBezTo>
                    <a:pt x="10481" y="221"/>
                    <a:pt x="10481" y="228"/>
                    <a:pt x="10481" y="243"/>
                  </a:cubicBezTo>
                  <a:cubicBezTo>
                    <a:pt x="10481" y="259"/>
                    <a:pt x="10474" y="266"/>
                    <a:pt x="10466" y="266"/>
                  </a:cubicBezTo>
                  <a:cubicBezTo>
                    <a:pt x="10459" y="266"/>
                    <a:pt x="10451" y="259"/>
                    <a:pt x="10451" y="243"/>
                  </a:cubicBezTo>
                  <a:cubicBezTo>
                    <a:pt x="10451" y="223"/>
                    <a:pt x="10436" y="187"/>
                    <a:pt x="10427" y="187"/>
                  </a:cubicBezTo>
                  <a:cubicBezTo>
                    <a:pt x="10423" y="187"/>
                    <a:pt x="10421" y="194"/>
                    <a:pt x="10421" y="213"/>
                  </a:cubicBezTo>
                  <a:cubicBezTo>
                    <a:pt x="10421" y="213"/>
                    <a:pt x="10390" y="213"/>
                    <a:pt x="10390" y="183"/>
                  </a:cubicBezTo>
                  <a:cubicBezTo>
                    <a:pt x="10381" y="164"/>
                    <a:pt x="10371" y="157"/>
                    <a:pt x="10363" y="157"/>
                  </a:cubicBezTo>
                  <a:cubicBezTo>
                    <a:pt x="10344" y="157"/>
                    <a:pt x="10329" y="192"/>
                    <a:pt x="10329" y="213"/>
                  </a:cubicBezTo>
                  <a:cubicBezTo>
                    <a:pt x="10299" y="243"/>
                    <a:pt x="10284" y="259"/>
                    <a:pt x="10276" y="259"/>
                  </a:cubicBezTo>
                  <a:cubicBezTo>
                    <a:pt x="10269" y="259"/>
                    <a:pt x="10269" y="243"/>
                    <a:pt x="10269" y="213"/>
                  </a:cubicBezTo>
                  <a:cubicBezTo>
                    <a:pt x="10281" y="175"/>
                    <a:pt x="10273" y="158"/>
                    <a:pt x="10256" y="158"/>
                  </a:cubicBezTo>
                  <a:cubicBezTo>
                    <a:pt x="10233" y="158"/>
                    <a:pt x="10195" y="191"/>
                    <a:pt x="10177" y="243"/>
                  </a:cubicBezTo>
                  <a:cubicBezTo>
                    <a:pt x="10177" y="255"/>
                    <a:pt x="10177" y="265"/>
                    <a:pt x="10177" y="274"/>
                  </a:cubicBezTo>
                  <a:cubicBezTo>
                    <a:pt x="10177" y="243"/>
                    <a:pt x="10147" y="243"/>
                    <a:pt x="10147" y="243"/>
                  </a:cubicBezTo>
                  <a:cubicBezTo>
                    <a:pt x="10117" y="243"/>
                    <a:pt x="10117" y="243"/>
                    <a:pt x="10117" y="213"/>
                  </a:cubicBezTo>
                  <a:cubicBezTo>
                    <a:pt x="10117" y="213"/>
                    <a:pt x="10086" y="213"/>
                    <a:pt x="10056" y="243"/>
                  </a:cubicBezTo>
                  <a:cubicBezTo>
                    <a:pt x="10045" y="277"/>
                    <a:pt x="10029" y="290"/>
                    <a:pt x="10013" y="290"/>
                  </a:cubicBezTo>
                  <a:cubicBezTo>
                    <a:pt x="9985" y="290"/>
                    <a:pt x="9953" y="252"/>
                    <a:pt x="9934" y="213"/>
                  </a:cubicBezTo>
                  <a:lnTo>
                    <a:pt x="9904" y="243"/>
                  </a:lnTo>
                  <a:cubicBezTo>
                    <a:pt x="9886" y="296"/>
                    <a:pt x="9879" y="329"/>
                    <a:pt x="9876" y="329"/>
                  </a:cubicBezTo>
                  <a:cubicBezTo>
                    <a:pt x="9873" y="329"/>
                    <a:pt x="9873" y="312"/>
                    <a:pt x="9873" y="274"/>
                  </a:cubicBezTo>
                  <a:lnTo>
                    <a:pt x="9873" y="243"/>
                  </a:lnTo>
                  <a:cubicBezTo>
                    <a:pt x="9862" y="277"/>
                    <a:pt x="9847" y="290"/>
                    <a:pt x="9832" y="290"/>
                  </a:cubicBezTo>
                  <a:cubicBezTo>
                    <a:pt x="9807" y="290"/>
                    <a:pt x="9782" y="252"/>
                    <a:pt x="9782" y="213"/>
                  </a:cubicBezTo>
                  <a:cubicBezTo>
                    <a:pt x="9782" y="152"/>
                    <a:pt x="9782" y="152"/>
                    <a:pt x="9752" y="152"/>
                  </a:cubicBezTo>
                  <a:lnTo>
                    <a:pt x="9752" y="213"/>
                  </a:lnTo>
                  <a:cubicBezTo>
                    <a:pt x="9752" y="243"/>
                    <a:pt x="9752" y="274"/>
                    <a:pt x="9752" y="274"/>
                  </a:cubicBezTo>
                  <a:cubicBezTo>
                    <a:pt x="9721" y="274"/>
                    <a:pt x="9691" y="274"/>
                    <a:pt x="9691" y="243"/>
                  </a:cubicBezTo>
                  <a:cubicBezTo>
                    <a:pt x="9691" y="223"/>
                    <a:pt x="9677" y="187"/>
                    <a:pt x="9668" y="187"/>
                  </a:cubicBezTo>
                  <a:cubicBezTo>
                    <a:pt x="9664" y="187"/>
                    <a:pt x="9661" y="194"/>
                    <a:pt x="9661" y="213"/>
                  </a:cubicBezTo>
                  <a:cubicBezTo>
                    <a:pt x="9661" y="213"/>
                    <a:pt x="9630" y="213"/>
                    <a:pt x="9630" y="152"/>
                  </a:cubicBezTo>
                  <a:lnTo>
                    <a:pt x="9539" y="152"/>
                  </a:lnTo>
                  <a:cubicBezTo>
                    <a:pt x="9539" y="183"/>
                    <a:pt x="9531" y="198"/>
                    <a:pt x="9524" y="198"/>
                  </a:cubicBezTo>
                  <a:cubicBezTo>
                    <a:pt x="9516" y="198"/>
                    <a:pt x="9509" y="183"/>
                    <a:pt x="9509" y="152"/>
                  </a:cubicBezTo>
                  <a:cubicBezTo>
                    <a:pt x="9509" y="152"/>
                    <a:pt x="9448" y="152"/>
                    <a:pt x="9448" y="213"/>
                  </a:cubicBezTo>
                  <a:cubicBezTo>
                    <a:pt x="9417" y="213"/>
                    <a:pt x="9387" y="213"/>
                    <a:pt x="9387" y="152"/>
                  </a:cubicBezTo>
                  <a:cubicBezTo>
                    <a:pt x="9387" y="213"/>
                    <a:pt x="9357" y="213"/>
                    <a:pt x="9326" y="213"/>
                  </a:cubicBezTo>
                  <a:lnTo>
                    <a:pt x="9296" y="213"/>
                  </a:lnTo>
                  <a:cubicBezTo>
                    <a:pt x="9296" y="243"/>
                    <a:pt x="9296" y="243"/>
                    <a:pt x="9265" y="243"/>
                  </a:cubicBezTo>
                  <a:cubicBezTo>
                    <a:pt x="9265" y="243"/>
                    <a:pt x="9205" y="183"/>
                    <a:pt x="9174" y="183"/>
                  </a:cubicBezTo>
                  <a:cubicBezTo>
                    <a:pt x="9144" y="183"/>
                    <a:pt x="9144" y="183"/>
                    <a:pt x="9144" y="243"/>
                  </a:cubicBezTo>
                  <a:cubicBezTo>
                    <a:pt x="9164" y="243"/>
                    <a:pt x="9171" y="257"/>
                    <a:pt x="9164" y="257"/>
                  </a:cubicBezTo>
                  <a:cubicBezTo>
                    <a:pt x="9161" y="257"/>
                    <a:pt x="9154" y="254"/>
                    <a:pt x="9144" y="243"/>
                  </a:cubicBezTo>
                  <a:cubicBezTo>
                    <a:pt x="9114" y="243"/>
                    <a:pt x="9053" y="183"/>
                    <a:pt x="8992" y="183"/>
                  </a:cubicBezTo>
                  <a:cubicBezTo>
                    <a:pt x="8931" y="183"/>
                    <a:pt x="8931" y="183"/>
                    <a:pt x="8931" y="243"/>
                  </a:cubicBezTo>
                  <a:cubicBezTo>
                    <a:pt x="8946" y="274"/>
                    <a:pt x="8946" y="289"/>
                    <a:pt x="8939" y="289"/>
                  </a:cubicBezTo>
                  <a:cubicBezTo>
                    <a:pt x="8931" y="289"/>
                    <a:pt x="8916" y="274"/>
                    <a:pt x="8901" y="243"/>
                  </a:cubicBezTo>
                  <a:cubicBezTo>
                    <a:pt x="8881" y="186"/>
                    <a:pt x="8874" y="165"/>
                    <a:pt x="8872" y="165"/>
                  </a:cubicBezTo>
                  <a:cubicBezTo>
                    <a:pt x="8870" y="165"/>
                    <a:pt x="8870" y="172"/>
                    <a:pt x="8870" y="183"/>
                  </a:cubicBezTo>
                  <a:cubicBezTo>
                    <a:pt x="8840" y="213"/>
                    <a:pt x="8840" y="213"/>
                    <a:pt x="8810" y="213"/>
                  </a:cubicBezTo>
                  <a:cubicBezTo>
                    <a:pt x="8810" y="198"/>
                    <a:pt x="8810" y="190"/>
                    <a:pt x="8806" y="190"/>
                  </a:cubicBezTo>
                  <a:cubicBezTo>
                    <a:pt x="8802" y="190"/>
                    <a:pt x="8794" y="198"/>
                    <a:pt x="8779" y="213"/>
                  </a:cubicBezTo>
                  <a:cubicBezTo>
                    <a:pt x="8749" y="213"/>
                    <a:pt x="8749" y="213"/>
                    <a:pt x="8749" y="183"/>
                  </a:cubicBezTo>
                  <a:lnTo>
                    <a:pt x="8718" y="183"/>
                  </a:lnTo>
                  <a:cubicBezTo>
                    <a:pt x="8695" y="218"/>
                    <a:pt x="8666" y="231"/>
                    <a:pt x="8638" y="231"/>
                  </a:cubicBezTo>
                  <a:cubicBezTo>
                    <a:pt x="8595" y="231"/>
                    <a:pt x="8554" y="201"/>
                    <a:pt x="8536" y="183"/>
                  </a:cubicBezTo>
                  <a:cubicBezTo>
                    <a:pt x="8536" y="183"/>
                    <a:pt x="8536" y="183"/>
                    <a:pt x="8506" y="213"/>
                  </a:cubicBezTo>
                  <a:cubicBezTo>
                    <a:pt x="8490" y="259"/>
                    <a:pt x="8483" y="281"/>
                    <a:pt x="8479" y="281"/>
                  </a:cubicBezTo>
                  <a:cubicBezTo>
                    <a:pt x="8475" y="281"/>
                    <a:pt x="8475" y="259"/>
                    <a:pt x="8475" y="213"/>
                  </a:cubicBezTo>
                  <a:cubicBezTo>
                    <a:pt x="8475" y="183"/>
                    <a:pt x="8475" y="168"/>
                    <a:pt x="8471" y="168"/>
                  </a:cubicBezTo>
                  <a:cubicBezTo>
                    <a:pt x="8468" y="168"/>
                    <a:pt x="8460" y="183"/>
                    <a:pt x="8445" y="213"/>
                  </a:cubicBezTo>
                  <a:cubicBezTo>
                    <a:pt x="8445" y="240"/>
                    <a:pt x="8426" y="255"/>
                    <a:pt x="8406" y="255"/>
                  </a:cubicBezTo>
                  <a:cubicBezTo>
                    <a:pt x="8381" y="255"/>
                    <a:pt x="8354" y="233"/>
                    <a:pt x="8354" y="183"/>
                  </a:cubicBezTo>
                  <a:lnTo>
                    <a:pt x="8354" y="92"/>
                  </a:lnTo>
                  <a:close/>
                  <a:moveTo>
                    <a:pt x="299" y="1003"/>
                  </a:moveTo>
                  <a:cubicBezTo>
                    <a:pt x="299" y="1003"/>
                    <a:pt x="268" y="1034"/>
                    <a:pt x="268" y="1095"/>
                  </a:cubicBezTo>
                  <a:lnTo>
                    <a:pt x="299" y="1095"/>
                  </a:lnTo>
                  <a:cubicBezTo>
                    <a:pt x="329" y="1095"/>
                    <a:pt x="329" y="1034"/>
                    <a:pt x="329" y="1003"/>
                  </a:cubicBezTo>
                  <a:close/>
                  <a:moveTo>
                    <a:pt x="4311" y="1307"/>
                  </a:moveTo>
                  <a:cubicBezTo>
                    <a:pt x="4311" y="1307"/>
                    <a:pt x="4311" y="1338"/>
                    <a:pt x="4311" y="1368"/>
                  </a:cubicBezTo>
                  <a:cubicBezTo>
                    <a:pt x="4311" y="1395"/>
                    <a:pt x="4311" y="1411"/>
                    <a:pt x="4314" y="1411"/>
                  </a:cubicBezTo>
                  <a:cubicBezTo>
                    <a:pt x="4317" y="1411"/>
                    <a:pt x="4325" y="1388"/>
                    <a:pt x="4341" y="1338"/>
                  </a:cubicBezTo>
                  <a:cubicBezTo>
                    <a:pt x="4341" y="1307"/>
                    <a:pt x="4341" y="1307"/>
                    <a:pt x="4311" y="1307"/>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14"/>
            <p:cNvSpPr/>
            <p:nvPr/>
          </p:nvSpPr>
          <p:spPr>
            <a:xfrm>
              <a:off x="2792689" y="3131743"/>
              <a:ext cx="182508" cy="16611"/>
            </a:xfrm>
            <a:custGeom>
              <a:rect b="b" l="l" r="r" t="t"/>
              <a:pathLst>
                <a:path extrusionOk="0" h="1004" w="11031">
                  <a:moveTo>
                    <a:pt x="3066" y="1"/>
                  </a:moveTo>
                  <a:cubicBezTo>
                    <a:pt x="3066" y="9"/>
                    <a:pt x="3066" y="19"/>
                    <a:pt x="3066" y="31"/>
                  </a:cubicBezTo>
                  <a:lnTo>
                    <a:pt x="3097" y="31"/>
                  </a:lnTo>
                  <a:cubicBezTo>
                    <a:pt x="3097" y="1"/>
                    <a:pt x="3097" y="1"/>
                    <a:pt x="3066" y="1"/>
                  </a:cubicBezTo>
                  <a:close/>
                  <a:moveTo>
                    <a:pt x="422" y="153"/>
                  </a:moveTo>
                  <a:lnTo>
                    <a:pt x="452" y="183"/>
                  </a:lnTo>
                  <a:cubicBezTo>
                    <a:pt x="452" y="153"/>
                    <a:pt x="452" y="153"/>
                    <a:pt x="452" y="153"/>
                  </a:cubicBezTo>
                  <a:close/>
                  <a:moveTo>
                    <a:pt x="6319" y="305"/>
                  </a:moveTo>
                  <a:cubicBezTo>
                    <a:pt x="6334" y="335"/>
                    <a:pt x="6334" y="350"/>
                    <a:pt x="6330" y="350"/>
                  </a:cubicBezTo>
                  <a:cubicBezTo>
                    <a:pt x="6326" y="350"/>
                    <a:pt x="6319" y="335"/>
                    <a:pt x="6319" y="305"/>
                  </a:cubicBezTo>
                  <a:close/>
                  <a:moveTo>
                    <a:pt x="7717" y="305"/>
                  </a:moveTo>
                  <a:cubicBezTo>
                    <a:pt x="7717" y="335"/>
                    <a:pt x="7717" y="366"/>
                    <a:pt x="7717" y="366"/>
                  </a:cubicBezTo>
                  <a:lnTo>
                    <a:pt x="7687" y="335"/>
                  </a:lnTo>
                  <a:lnTo>
                    <a:pt x="7717" y="305"/>
                  </a:lnTo>
                  <a:close/>
                  <a:moveTo>
                    <a:pt x="2702" y="366"/>
                  </a:moveTo>
                  <a:cubicBezTo>
                    <a:pt x="2702" y="366"/>
                    <a:pt x="2702" y="366"/>
                    <a:pt x="2702" y="396"/>
                  </a:cubicBezTo>
                  <a:lnTo>
                    <a:pt x="2671" y="366"/>
                  </a:lnTo>
                  <a:close/>
                  <a:moveTo>
                    <a:pt x="7565" y="335"/>
                  </a:moveTo>
                  <a:cubicBezTo>
                    <a:pt x="7565" y="335"/>
                    <a:pt x="7565" y="335"/>
                    <a:pt x="7565" y="366"/>
                  </a:cubicBezTo>
                  <a:cubicBezTo>
                    <a:pt x="7565" y="366"/>
                    <a:pt x="7565" y="396"/>
                    <a:pt x="7535" y="396"/>
                  </a:cubicBezTo>
                  <a:lnTo>
                    <a:pt x="7535" y="366"/>
                  </a:lnTo>
                  <a:cubicBezTo>
                    <a:pt x="7535" y="335"/>
                    <a:pt x="7565" y="335"/>
                    <a:pt x="7565" y="335"/>
                  </a:cubicBezTo>
                  <a:close/>
                  <a:moveTo>
                    <a:pt x="2124" y="305"/>
                  </a:moveTo>
                  <a:cubicBezTo>
                    <a:pt x="2124" y="314"/>
                    <a:pt x="2124" y="324"/>
                    <a:pt x="2124" y="335"/>
                  </a:cubicBezTo>
                  <a:cubicBezTo>
                    <a:pt x="2094" y="365"/>
                    <a:pt x="2094" y="425"/>
                    <a:pt x="2094" y="426"/>
                  </a:cubicBezTo>
                  <a:lnTo>
                    <a:pt x="2094" y="426"/>
                  </a:lnTo>
                  <a:cubicBezTo>
                    <a:pt x="2094" y="425"/>
                    <a:pt x="2094" y="365"/>
                    <a:pt x="2124" y="305"/>
                  </a:cubicBezTo>
                  <a:close/>
                  <a:moveTo>
                    <a:pt x="240" y="335"/>
                  </a:moveTo>
                  <a:cubicBezTo>
                    <a:pt x="270" y="335"/>
                    <a:pt x="270" y="335"/>
                    <a:pt x="270" y="366"/>
                  </a:cubicBezTo>
                  <a:cubicBezTo>
                    <a:pt x="270" y="366"/>
                    <a:pt x="240" y="426"/>
                    <a:pt x="240" y="426"/>
                  </a:cubicBezTo>
                  <a:lnTo>
                    <a:pt x="240" y="366"/>
                  </a:lnTo>
                  <a:cubicBezTo>
                    <a:pt x="240" y="335"/>
                    <a:pt x="240" y="335"/>
                    <a:pt x="240" y="335"/>
                  </a:cubicBezTo>
                  <a:close/>
                  <a:moveTo>
                    <a:pt x="2585" y="354"/>
                  </a:moveTo>
                  <a:cubicBezTo>
                    <a:pt x="2592" y="354"/>
                    <a:pt x="2602" y="382"/>
                    <a:pt x="2580" y="426"/>
                  </a:cubicBezTo>
                  <a:lnTo>
                    <a:pt x="2550" y="426"/>
                  </a:lnTo>
                  <a:cubicBezTo>
                    <a:pt x="2550" y="396"/>
                    <a:pt x="2550" y="366"/>
                    <a:pt x="2580" y="366"/>
                  </a:cubicBezTo>
                  <a:cubicBezTo>
                    <a:pt x="2580" y="357"/>
                    <a:pt x="2582" y="354"/>
                    <a:pt x="2585" y="354"/>
                  </a:cubicBezTo>
                  <a:close/>
                  <a:moveTo>
                    <a:pt x="9115" y="396"/>
                  </a:moveTo>
                  <a:cubicBezTo>
                    <a:pt x="9146" y="396"/>
                    <a:pt x="9146" y="396"/>
                    <a:pt x="9146" y="426"/>
                  </a:cubicBezTo>
                  <a:cubicBezTo>
                    <a:pt x="9146" y="457"/>
                    <a:pt x="9115" y="487"/>
                    <a:pt x="9115" y="487"/>
                  </a:cubicBezTo>
                  <a:cubicBezTo>
                    <a:pt x="9111" y="491"/>
                    <a:pt x="9107" y="493"/>
                    <a:pt x="9104" y="493"/>
                  </a:cubicBezTo>
                  <a:cubicBezTo>
                    <a:pt x="9085" y="493"/>
                    <a:pt x="9089" y="422"/>
                    <a:pt x="9115" y="396"/>
                  </a:cubicBezTo>
                  <a:close/>
                  <a:moveTo>
                    <a:pt x="392" y="335"/>
                  </a:moveTo>
                  <a:cubicBezTo>
                    <a:pt x="422" y="335"/>
                    <a:pt x="422" y="335"/>
                    <a:pt x="422" y="396"/>
                  </a:cubicBezTo>
                  <a:cubicBezTo>
                    <a:pt x="422" y="387"/>
                    <a:pt x="419" y="383"/>
                    <a:pt x="416" y="383"/>
                  </a:cubicBezTo>
                  <a:cubicBezTo>
                    <a:pt x="409" y="383"/>
                    <a:pt x="401" y="405"/>
                    <a:pt x="422" y="426"/>
                  </a:cubicBezTo>
                  <a:lnTo>
                    <a:pt x="422" y="518"/>
                  </a:lnTo>
                  <a:cubicBezTo>
                    <a:pt x="392" y="518"/>
                    <a:pt x="392" y="457"/>
                    <a:pt x="392" y="426"/>
                  </a:cubicBezTo>
                  <a:cubicBezTo>
                    <a:pt x="361" y="335"/>
                    <a:pt x="361" y="335"/>
                    <a:pt x="392" y="335"/>
                  </a:cubicBezTo>
                  <a:close/>
                  <a:moveTo>
                    <a:pt x="3373" y="406"/>
                  </a:moveTo>
                  <a:cubicBezTo>
                    <a:pt x="3376" y="406"/>
                    <a:pt x="3383" y="421"/>
                    <a:pt x="3401" y="457"/>
                  </a:cubicBezTo>
                  <a:cubicBezTo>
                    <a:pt x="3401" y="518"/>
                    <a:pt x="3401" y="518"/>
                    <a:pt x="3370" y="518"/>
                  </a:cubicBezTo>
                  <a:cubicBezTo>
                    <a:pt x="3370" y="518"/>
                    <a:pt x="3370" y="457"/>
                    <a:pt x="3370" y="426"/>
                  </a:cubicBezTo>
                  <a:cubicBezTo>
                    <a:pt x="3370" y="414"/>
                    <a:pt x="3370" y="406"/>
                    <a:pt x="3373" y="406"/>
                  </a:cubicBezTo>
                  <a:close/>
                  <a:moveTo>
                    <a:pt x="3492" y="426"/>
                  </a:moveTo>
                  <a:cubicBezTo>
                    <a:pt x="3492" y="457"/>
                    <a:pt x="3492" y="518"/>
                    <a:pt x="3462" y="518"/>
                  </a:cubicBezTo>
                  <a:lnTo>
                    <a:pt x="3462" y="457"/>
                  </a:lnTo>
                  <a:lnTo>
                    <a:pt x="3462" y="426"/>
                  </a:lnTo>
                  <a:close/>
                  <a:moveTo>
                    <a:pt x="2215" y="457"/>
                  </a:moveTo>
                  <a:cubicBezTo>
                    <a:pt x="2215" y="487"/>
                    <a:pt x="2215" y="548"/>
                    <a:pt x="2215" y="548"/>
                  </a:cubicBezTo>
                  <a:lnTo>
                    <a:pt x="2185" y="548"/>
                  </a:lnTo>
                  <a:cubicBezTo>
                    <a:pt x="2185" y="487"/>
                    <a:pt x="2215" y="457"/>
                    <a:pt x="2215" y="457"/>
                  </a:cubicBezTo>
                  <a:close/>
                  <a:moveTo>
                    <a:pt x="3158" y="487"/>
                  </a:moveTo>
                  <a:cubicBezTo>
                    <a:pt x="3158" y="487"/>
                    <a:pt x="3158" y="548"/>
                    <a:pt x="3158" y="548"/>
                  </a:cubicBezTo>
                  <a:cubicBezTo>
                    <a:pt x="3127" y="487"/>
                    <a:pt x="3127" y="487"/>
                    <a:pt x="3158" y="487"/>
                  </a:cubicBezTo>
                  <a:close/>
                  <a:moveTo>
                    <a:pt x="10958" y="388"/>
                  </a:moveTo>
                  <a:cubicBezTo>
                    <a:pt x="10967" y="388"/>
                    <a:pt x="10960" y="445"/>
                    <a:pt x="10939" y="487"/>
                  </a:cubicBezTo>
                  <a:cubicBezTo>
                    <a:pt x="10924" y="533"/>
                    <a:pt x="10916" y="556"/>
                    <a:pt x="10912" y="556"/>
                  </a:cubicBezTo>
                  <a:cubicBezTo>
                    <a:pt x="10909" y="556"/>
                    <a:pt x="10909" y="533"/>
                    <a:pt x="10909" y="487"/>
                  </a:cubicBezTo>
                  <a:cubicBezTo>
                    <a:pt x="10909" y="457"/>
                    <a:pt x="10909" y="426"/>
                    <a:pt x="10939" y="426"/>
                  </a:cubicBezTo>
                  <a:cubicBezTo>
                    <a:pt x="10948" y="399"/>
                    <a:pt x="10955" y="388"/>
                    <a:pt x="10958" y="388"/>
                  </a:cubicBezTo>
                  <a:close/>
                  <a:moveTo>
                    <a:pt x="1152" y="487"/>
                  </a:moveTo>
                  <a:cubicBezTo>
                    <a:pt x="1152" y="487"/>
                    <a:pt x="1152" y="548"/>
                    <a:pt x="1121" y="578"/>
                  </a:cubicBezTo>
                  <a:cubicBezTo>
                    <a:pt x="1121" y="548"/>
                    <a:pt x="1121" y="487"/>
                    <a:pt x="1152" y="487"/>
                  </a:cubicBezTo>
                  <a:close/>
                  <a:moveTo>
                    <a:pt x="1848" y="392"/>
                  </a:moveTo>
                  <a:cubicBezTo>
                    <a:pt x="1851" y="392"/>
                    <a:pt x="1851" y="414"/>
                    <a:pt x="1851" y="457"/>
                  </a:cubicBezTo>
                  <a:cubicBezTo>
                    <a:pt x="1851" y="487"/>
                    <a:pt x="1851" y="518"/>
                    <a:pt x="1820" y="578"/>
                  </a:cubicBezTo>
                  <a:cubicBezTo>
                    <a:pt x="1790" y="548"/>
                    <a:pt x="1790" y="548"/>
                    <a:pt x="1790" y="548"/>
                  </a:cubicBezTo>
                  <a:cubicBezTo>
                    <a:pt x="1790" y="548"/>
                    <a:pt x="1790" y="518"/>
                    <a:pt x="1820" y="487"/>
                  </a:cubicBezTo>
                  <a:cubicBezTo>
                    <a:pt x="1836" y="422"/>
                    <a:pt x="1844" y="392"/>
                    <a:pt x="1848" y="392"/>
                  </a:cubicBezTo>
                  <a:close/>
                  <a:moveTo>
                    <a:pt x="2914" y="487"/>
                  </a:moveTo>
                  <a:cubicBezTo>
                    <a:pt x="2914" y="487"/>
                    <a:pt x="2945" y="487"/>
                    <a:pt x="2945" y="518"/>
                  </a:cubicBezTo>
                  <a:cubicBezTo>
                    <a:pt x="2945" y="518"/>
                    <a:pt x="2945" y="578"/>
                    <a:pt x="2914" y="578"/>
                  </a:cubicBezTo>
                  <a:cubicBezTo>
                    <a:pt x="2914" y="578"/>
                    <a:pt x="2914" y="518"/>
                    <a:pt x="2914" y="518"/>
                  </a:cubicBezTo>
                  <a:cubicBezTo>
                    <a:pt x="2914" y="487"/>
                    <a:pt x="2914" y="487"/>
                    <a:pt x="2914" y="487"/>
                  </a:cubicBezTo>
                  <a:close/>
                  <a:moveTo>
                    <a:pt x="5042" y="487"/>
                  </a:moveTo>
                  <a:cubicBezTo>
                    <a:pt x="5042" y="548"/>
                    <a:pt x="5042" y="578"/>
                    <a:pt x="5012" y="578"/>
                  </a:cubicBezTo>
                  <a:lnTo>
                    <a:pt x="5012" y="548"/>
                  </a:lnTo>
                  <a:lnTo>
                    <a:pt x="5012" y="487"/>
                  </a:lnTo>
                  <a:close/>
                  <a:moveTo>
                    <a:pt x="8143" y="518"/>
                  </a:moveTo>
                  <a:cubicBezTo>
                    <a:pt x="8173" y="518"/>
                    <a:pt x="8173" y="548"/>
                    <a:pt x="8173" y="548"/>
                  </a:cubicBezTo>
                  <a:cubicBezTo>
                    <a:pt x="8173" y="548"/>
                    <a:pt x="8173" y="578"/>
                    <a:pt x="8143" y="578"/>
                  </a:cubicBezTo>
                  <a:cubicBezTo>
                    <a:pt x="8143" y="578"/>
                    <a:pt x="8143" y="548"/>
                    <a:pt x="8143" y="518"/>
                  </a:cubicBezTo>
                  <a:close/>
                  <a:moveTo>
                    <a:pt x="6471" y="518"/>
                  </a:moveTo>
                  <a:cubicBezTo>
                    <a:pt x="6471" y="542"/>
                    <a:pt x="6471" y="587"/>
                    <a:pt x="6455" y="587"/>
                  </a:cubicBezTo>
                  <a:cubicBezTo>
                    <a:pt x="6451" y="587"/>
                    <a:pt x="6446" y="584"/>
                    <a:pt x="6440" y="578"/>
                  </a:cubicBezTo>
                  <a:cubicBezTo>
                    <a:pt x="6440" y="548"/>
                    <a:pt x="6471" y="518"/>
                    <a:pt x="6471" y="518"/>
                  </a:cubicBezTo>
                  <a:close/>
                  <a:moveTo>
                    <a:pt x="5924" y="518"/>
                  </a:moveTo>
                  <a:cubicBezTo>
                    <a:pt x="5954" y="518"/>
                    <a:pt x="5954" y="518"/>
                    <a:pt x="5954" y="578"/>
                  </a:cubicBezTo>
                  <a:cubicBezTo>
                    <a:pt x="5954" y="609"/>
                    <a:pt x="5924" y="609"/>
                    <a:pt x="5924" y="609"/>
                  </a:cubicBezTo>
                  <a:cubicBezTo>
                    <a:pt x="5893" y="578"/>
                    <a:pt x="5924" y="518"/>
                    <a:pt x="5924" y="518"/>
                  </a:cubicBezTo>
                  <a:close/>
                  <a:moveTo>
                    <a:pt x="7808" y="578"/>
                  </a:moveTo>
                  <a:cubicBezTo>
                    <a:pt x="7808" y="609"/>
                    <a:pt x="7808" y="609"/>
                    <a:pt x="7808" y="609"/>
                  </a:cubicBezTo>
                  <a:cubicBezTo>
                    <a:pt x="7778" y="609"/>
                    <a:pt x="7778" y="609"/>
                    <a:pt x="7808" y="578"/>
                  </a:cubicBezTo>
                  <a:close/>
                  <a:moveTo>
                    <a:pt x="7899" y="578"/>
                  </a:moveTo>
                  <a:cubicBezTo>
                    <a:pt x="7899" y="578"/>
                    <a:pt x="7899" y="578"/>
                    <a:pt x="7899" y="609"/>
                  </a:cubicBezTo>
                  <a:lnTo>
                    <a:pt x="7869" y="578"/>
                  </a:lnTo>
                  <a:close/>
                  <a:moveTo>
                    <a:pt x="8689" y="506"/>
                  </a:moveTo>
                  <a:cubicBezTo>
                    <a:pt x="8690" y="506"/>
                    <a:pt x="8690" y="509"/>
                    <a:pt x="8690" y="518"/>
                  </a:cubicBezTo>
                  <a:cubicBezTo>
                    <a:pt x="8690" y="518"/>
                    <a:pt x="8690" y="578"/>
                    <a:pt x="8659" y="609"/>
                  </a:cubicBezTo>
                  <a:cubicBezTo>
                    <a:pt x="8680" y="609"/>
                    <a:pt x="8673" y="622"/>
                    <a:pt x="8666" y="622"/>
                  </a:cubicBezTo>
                  <a:cubicBezTo>
                    <a:pt x="8663" y="622"/>
                    <a:pt x="8659" y="619"/>
                    <a:pt x="8659" y="609"/>
                  </a:cubicBezTo>
                  <a:lnTo>
                    <a:pt x="8659" y="578"/>
                  </a:lnTo>
                  <a:cubicBezTo>
                    <a:pt x="8681" y="534"/>
                    <a:pt x="8687" y="506"/>
                    <a:pt x="8689" y="506"/>
                  </a:cubicBezTo>
                  <a:close/>
                  <a:moveTo>
                    <a:pt x="4617" y="518"/>
                  </a:moveTo>
                  <a:cubicBezTo>
                    <a:pt x="4647" y="518"/>
                    <a:pt x="4647" y="518"/>
                    <a:pt x="4647" y="548"/>
                  </a:cubicBezTo>
                  <a:cubicBezTo>
                    <a:pt x="4647" y="609"/>
                    <a:pt x="4617" y="639"/>
                    <a:pt x="4617" y="639"/>
                  </a:cubicBezTo>
                  <a:cubicBezTo>
                    <a:pt x="4617" y="639"/>
                    <a:pt x="4617" y="548"/>
                    <a:pt x="4617" y="518"/>
                  </a:cubicBezTo>
                  <a:close/>
                  <a:moveTo>
                    <a:pt x="2489" y="578"/>
                  </a:moveTo>
                  <a:lnTo>
                    <a:pt x="2489" y="639"/>
                  </a:lnTo>
                  <a:cubicBezTo>
                    <a:pt x="2469" y="639"/>
                    <a:pt x="2462" y="653"/>
                    <a:pt x="2460" y="653"/>
                  </a:cubicBezTo>
                  <a:cubicBezTo>
                    <a:pt x="2459" y="653"/>
                    <a:pt x="2459" y="649"/>
                    <a:pt x="2459" y="639"/>
                  </a:cubicBezTo>
                  <a:cubicBezTo>
                    <a:pt x="2459" y="639"/>
                    <a:pt x="2459" y="578"/>
                    <a:pt x="2489" y="578"/>
                  </a:cubicBezTo>
                  <a:close/>
                  <a:moveTo>
                    <a:pt x="1206" y="566"/>
                  </a:moveTo>
                  <a:cubicBezTo>
                    <a:pt x="1197" y="566"/>
                    <a:pt x="1182" y="587"/>
                    <a:pt x="1182" y="609"/>
                  </a:cubicBezTo>
                  <a:cubicBezTo>
                    <a:pt x="1182" y="639"/>
                    <a:pt x="1182" y="639"/>
                    <a:pt x="1212" y="670"/>
                  </a:cubicBezTo>
                  <a:cubicBezTo>
                    <a:pt x="1243" y="670"/>
                    <a:pt x="1243" y="609"/>
                    <a:pt x="1243" y="609"/>
                  </a:cubicBezTo>
                  <a:cubicBezTo>
                    <a:pt x="1243" y="578"/>
                    <a:pt x="1243" y="578"/>
                    <a:pt x="1212" y="578"/>
                  </a:cubicBezTo>
                  <a:cubicBezTo>
                    <a:pt x="1212" y="569"/>
                    <a:pt x="1210" y="566"/>
                    <a:pt x="1206" y="566"/>
                  </a:cubicBezTo>
                  <a:close/>
                  <a:moveTo>
                    <a:pt x="8011" y="656"/>
                  </a:moveTo>
                  <a:cubicBezTo>
                    <a:pt x="8007" y="656"/>
                    <a:pt x="8001" y="659"/>
                    <a:pt x="7991" y="670"/>
                  </a:cubicBezTo>
                  <a:cubicBezTo>
                    <a:pt x="8011" y="670"/>
                    <a:pt x="8018" y="656"/>
                    <a:pt x="8011" y="656"/>
                  </a:cubicBezTo>
                  <a:close/>
                  <a:moveTo>
                    <a:pt x="3332" y="135"/>
                  </a:moveTo>
                  <a:cubicBezTo>
                    <a:pt x="3326" y="135"/>
                    <a:pt x="3321" y="156"/>
                    <a:pt x="3340" y="214"/>
                  </a:cubicBezTo>
                  <a:cubicBezTo>
                    <a:pt x="3340" y="274"/>
                    <a:pt x="3340" y="274"/>
                    <a:pt x="3310" y="274"/>
                  </a:cubicBezTo>
                  <a:cubicBezTo>
                    <a:pt x="3279" y="274"/>
                    <a:pt x="3279" y="274"/>
                    <a:pt x="3279" y="244"/>
                  </a:cubicBezTo>
                  <a:cubicBezTo>
                    <a:pt x="3279" y="183"/>
                    <a:pt x="3279" y="183"/>
                    <a:pt x="3249" y="183"/>
                  </a:cubicBezTo>
                  <a:cubicBezTo>
                    <a:pt x="3218" y="183"/>
                    <a:pt x="3158" y="305"/>
                    <a:pt x="3158" y="396"/>
                  </a:cubicBezTo>
                  <a:cubicBezTo>
                    <a:pt x="3158" y="426"/>
                    <a:pt x="3158" y="442"/>
                    <a:pt x="3154" y="442"/>
                  </a:cubicBezTo>
                  <a:cubicBezTo>
                    <a:pt x="3150" y="442"/>
                    <a:pt x="3142" y="426"/>
                    <a:pt x="3127" y="396"/>
                  </a:cubicBezTo>
                  <a:cubicBezTo>
                    <a:pt x="3127" y="335"/>
                    <a:pt x="3127" y="335"/>
                    <a:pt x="3127" y="335"/>
                  </a:cubicBezTo>
                  <a:cubicBezTo>
                    <a:pt x="3127" y="355"/>
                    <a:pt x="3124" y="362"/>
                    <a:pt x="3120" y="362"/>
                  </a:cubicBezTo>
                  <a:cubicBezTo>
                    <a:pt x="3114" y="362"/>
                    <a:pt x="3107" y="335"/>
                    <a:pt x="3127" y="335"/>
                  </a:cubicBezTo>
                  <a:cubicBezTo>
                    <a:pt x="3127" y="305"/>
                    <a:pt x="3127" y="305"/>
                    <a:pt x="3127" y="305"/>
                  </a:cubicBezTo>
                  <a:lnTo>
                    <a:pt x="3127" y="274"/>
                  </a:lnTo>
                  <a:cubicBezTo>
                    <a:pt x="3127" y="229"/>
                    <a:pt x="3127" y="206"/>
                    <a:pt x="3123" y="206"/>
                  </a:cubicBezTo>
                  <a:cubicBezTo>
                    <a:pt x="3120" y="206"/>
                    <a:pt x="3112" y="229"/>
                    <a:pt x="3097" y="274"/>
                  </a:cubicBezTo>
                  <a:cubicBezTo>
                    <a:pt x="3097" y="290"/>
                    <a:pt x="3097" y="297"/>
                    <a:pt x="3093" y="297"/>
                  </a:cubicBezTo>
                  <a:cubicBezTo>
                    <a:pt x="3089" y="297"/>
                    <a:pt x="3082" y="290"/>
                    <a:pt x="3066" y="274"/>
                  </a:cubicBezTo>
                  <a:cubicBezTo>
                    <a:pt x="3066" y="250"/>
                    <a:pt x="3066" y="205"/>
                    <a:pt x="3050" y="205"/>
                  </a:cubicBezTo>
                  <a:cubicBezTo>
                    <a:pt x="3047" y="205"/>
                    <a:pt x="3042" y="208"/>
                    <a:pt x="3036" y="214"/>
                  </a:cubicBezTo>
                  <a:cubicBezTo>
                    <a:pt x="3036" y="214"/>
                    <a:pt x="3036" y="214"/>
                    <a:pt x="3006" y="183"/>
                  </a:cubicBezTo>
                  <a:cubicBezTo>
                    <a:pt x="2975" y="183"/>
                    <a:pt x="2975" y="183"/>
                    <a:pt x="2975" y="214"/>
                  </a:cubicBezTo>
                  <a:cubicBezTo>
                    <a:pt x="2975" y="274"/>
                    <a:pt x="2945" y="274"/>
                    <a:pt x="2945" y="274"/>
                  </a:cubicBezTo>
                  <a:cubicBezTo>
                    <a:pt x="2945" y="274"/>
                    <a:pt x="2914" y="274"/>
                    <a:pt x="2914" y="305"/>
                  </a:cubicBezTo>
                  <a:cubicBezTo>
                    <a:pt x="2914" y="335"/>
                    <a:pt x="2914" y="366"/>
                    <a:pt x="2884" y="366"/>
                  </a:cubicBezTo>
                  <a:cubicBezTo>
                    <a:pt x="2870" y="393"/>
                    <a:pt x="2863" y="408"/>
                    <a:pt x="2859" y="408"/>
                  </a:cubicBezTo>
                  <a:cubicBezTo>
                    <a:pt x="2854" y="408"/>
                    <a:pt x="2854" y="385"/>
                    <a:pt x="2854" y="335"/>
                  </a:cubicBezTo>
                  <a:cubicBezTo>
                    <a:pt x="2854" y="335"/>
                    <a:pt x="2854" y="274"/>
                    <a:pt x="2854" y="274"/>
                  </a:cubicBezTo>
                  <a:cubicBezTo>
                    <a:pt x="2854" y="274"/>
                    <a:pt x="2854" y="244"/>
                    <a:pt x="2854" y="244"/>
                  </a:cubicBezTo>
                  <a:lnTo>
                    <a:pt x="2823" y="244"/>
                  </a:lnTo>
                  <a:cubicBezTo>
                    <a:pt x="2823" y="262"/>
                    <a:pt x="2834" y="291"/>
                    <a:pt x="2843" y="311"/>
                  </a:cubicBezTo>
                  <a:lnTo>
                    <a:pt x="2843" y="311"/>
                  </a:lnTo>
                  <a:cubicBezTo>
                    <a:pt x="2834" y="305"/>
                    <a:pt x="2823" y="305"/>
                    <a:pt x="2823" y="305"/>
                  </a:cubicBezTo>
                  <a:cubicBezTo>
                    <a:pt x="2823" y="305"/>
                    <a:pt x="2793" y="305"/>
                    <a:pt x="2793" y="244"/>
                  </a:cubicBezTo>
                  <a:cubicBezTo>
                    <a:pt x="2784" y="235"/>
                    <a:pt x="2778" y="231"/>
                    <a:pt x="2773" y="231"/>
                  </a:cubicBezTo>
                  <a:cubicBezTo>
                    <a:pt x="2762" y="231"/>
                    <a:pt x="2762" y="253"/>
                    <a:pt x="2762" y="274"/>
                  </a:cubicBezTo>
                  <a:cubicBezTo>
                    <a:pt x="2762" y="262"/>
                    <a:pt x="2762" y="251"/>
                    <a:pt x="2762" y="244"/>
                  </a:cubicBezTo>
                  <a:cubicBezTo>
                    <a:pt x="2747" y="214"/>
                    <a:pt x="2740" y="198"/>
                    <a:pt x="2736" y="198"/>
                  </a:cubicBezTo>
                  <a:cubicBezTo>
                    <a:pt x="2732" y="198"/>
                    <a:pt x="2732" y="214"/>
                    <a:pt x="2732" y="244"/>
                  </a:cubicBezTo>
                  <a:cubicBezTo>
                    <a:pt x="2732" y="265"/>
                    <a:pt x="2732" y="300"/>
                    <a:pt x="2722" y="300"/>
                  </a:cubicBezTo>
                  <a:cubicBezTo>
                    <a:pt x="2718" y="300"/>
                    <a:pt x="2711" y="293"/>
                    <a:pt x="2702" y="274"/>
                  </a:cubicBezTo>
                  <a:cubicBezTo>
                    <a:pt x="2671" y="274"/>
                    <a:pt x="2641" y="274"/>
                    <a:pt x="2641" y="244"/>
                  </a:cubicBezTo>
                  <a:cubicBezTo>
                    <a:pt x="2641" y="234"/>
                    <a:pt x="2638" y="231"/>
                    <a:pt x="2633" y="231"/>
                  </a:cubicBezTo>
                  <a:cubicBezTo>
                    <a:pt x="2624" y="231"/>
                    <a:pt x="2610" y="244"/>
                    <a:pt x="2610" y="244"/>
                  </a:cubicBezTo>
                  <a:cubicBezTo>
                    <a:pt x="2610" y="259"/>
                    <a:pt x="2610" y="267"/>
                    <a:pt x="2603" y="267"/>
                  </a:cubicBezTo>
                  <a:cubicBezTo>
                    <a:pt x="2595" y="267"/>
                    <a:pt x="2580" y="259"/>
                    <a:pt x="2550" y="244"/>
                  </a:cubicBezTo>
                  <a:cubicBezTo>
                    <a:pt x="2519" y="198"/>
                    <a:pt x="2504" y="176"/>
                    <a:pt x="2497" y="176"/>
                  </a:cubicBezTo>
                  <a:cubicBezTo>
                    <a:pt x="2489" y="176"/>
                    <a:pt x="2489" y="198"/>
                    <a:pt x="2489" y="244"/>
                  </a:cubicBezTo>
                  <a:cubicBezTo>
                    <a:pt x="2480" y="235"/>
                    <a:pt x="2474" y="231"/>
                    <a:pt x="2468" y="231"/>
                  </a:cubicBezTo>
                  <a:cubicBezTo>
                    <a:pt x="2456" y="231"/>
                    <a:pt x="2450" y="253"/>
                    <a:pt x="2428" y="274"/>
                  </a:cubicBezTo>
                  <a:cubicBezTo>
                    <a:pt x="2428" y="305"/>
                    <a:pt x="2428" y="396"/>
                    <a:pt x="2428" y="426"/>
                  </a:cubicBezTo>
                  <a:cubicBezTo>
                    <a:pt x="2428" y="477"/>
                    <a:pt x="2428" y="499"/>
                    <a:pt x="2423" y="499"/>
                  </a:cubicBezTo>
                  <a:cubicBezTo>
                    <a:pt x="2419" y="499"/>
                    <a:pt x="2411" y="484"/>
                    <a:pt x="2398" y="457"/>
                  </a:cubicBezTo>
                  <a:cubicBezTo>
                    <a:pt x="2367" y="457"/>
                    <a:pt x="2367" y="426"/>
                    <a:pt x="2367" y="396"/>
                  </a:cubicBezTo>
                  <a:cubicBezTo>
                    <a:pt x="2367" y="366"/>
                    <a:pt x="2367" y="366"/>
                    <a:pt x="2367" y="366"/>
                  </a:cubicBezTo>
                  <a:lnTo>
                    <a:pt x="2398" y="366"/>
                  </a:lnTo>
                  <a:cubicBezTo>
                    <a:pt x="2398" y="305"/>
                    <a:pt x="2398" y="274"/>
                    <a:pt x="2367" y="274"/>
                  </a:cubicBezTo>
                  <a:cubicBezTo>
                    <a:pt x="2367" y="259"/>
                    <a:pt x="2360" y="252"/>
                    <a:pt x="2352" y="252"/>
                  </a:cubicBezTo>
                  <a:cubicBezTo>
                    <a:pt x="2345" y="252"/>
                    <a:pt x="2337" y="259"/>
                    <a:pt x="2337" y="274"/>
                  </a:cubicBezTo>
                  <a:cubicBezTo>
                    <a:pt x="2337" y="244"/>
                    <a:pt x="2307" y="244"/>
                    <a:pt x="2276" y="244"/>
                  </a:cubicBezTo>
                  <a:cubicBezTo>
                    <a:pt x="2246" y="244"/>
                    <a:pt x="2215" y="214"/>
                    <a:pt x="2215" y="183"/>
                  </a:cubicBezTo>
                  <a:cubicBezTo>
                    <a:pt x="2185" y="183"/>
                    <a:pt x="2155" y="183"/>
                    <a:pt x="2155" y="214"/>
                  </a:cubicBezTo>
                  <a:cubicBezTo>
                    <a:pt x="2155" y="242"/>
                    <a:pt x="2155" y="262"/>
                    <a:pt x="2155" y="274"/>
                  </a:cubicBezTo>
                  <a:cubicBezTo>
                    <a:pt x="2135" y="216"/>
                    <a:pt x="2065" y="182"/>
                    <a:pt x="2009" y="182"/>
                  </a:cubicBezTo>
                  <a:cubicBezTo>
                    <a:pt x="1979" y="182"/>
                    <a:pt x="1953" y="192"/>
                    <a:pt x="1942" y="214"/>
                  </a:cubicBezTo>
                  <a:cubicBezTo>
                    <a:pt x="1927" y="198"/>
                    <a:pt x="1896" y="191"/>
                    <a:pt x="1870" y="191"/>
                  </a:cubicBezTo>
                  <a:cubicBezTo>
                    <a:pt x="1843" y="191"/>
                    <a:pt x="1820" y="198"/>
                    <a:pt x="1820" y="214"/>
                  </a:cubicBezTo>
                  <a:lnTo>
                    <a:pt x="1759" y="214"/>
                  </a:lnTo>
                  <a:cubicBezTo>
                    <a:pt x="1759" y="198"/>
                    <a:pt x="1752" y="191"/>
                    <a:pt x="1744" y="191"/>
                  </a:cubicBezTo>
                  <a:cubicBezTo>
                    <a:pt x="1737" y="191"/>
                    <a:pt x="1729" y="198"/>
                    <a:pt x="1729" y="214"/>
                  </a:cubicBezTo>
                  <a:cubicBezTo>
                    <a:pt x="1708" y="235"/>
                    <a:pt x="1701" y="257"/>
                    <a:pt x="1699" y="257"/>
                  </a:cubicBezTo>
                  <a:cubicBezTo>
                    <a:pt x="1699" y="257"/>
                    <a:pt x="1699" y="253"/>
                    <a:pt x="1699" y="244"/>
                  </a:cubicBezTo>
                  <a:cubicBezTo>
                    <a:pt x="1699" y="214"/>
                    <a:pt x="1668" y="214"/>
                    <a:pt x="1638" y="214"/>
                  </a:cubicBezTo>
                  <a:cubicBezTo>
                    <a:pt x="1577" y="214"/>
                    <a:pt x="1577" y="214"/>
                    <a:pt x="1577" y="244"/>
                  </a:cubicBezTo>
                  <a:cubicBezTo>
                    <a:pt x="1568" y="253"/>
                    <a:pt x="1562" y="257"/>
                    <a:pt x="1557" y="257"/>
                  </a:cubicBezTo>
                  <a:cubicBezTo>
                    <a:pt x="1547" y="257"/>
                    <a:pt x="1547" y="235"/>
                    <a:pt x="1547" y="214"/>
                  </a:cubicBezTo>
                  <a:cubicBezTo>
                    <a:pt x="1547" y="171"/>
                    <a:pt x="1540" y="149"/>
                    <a:pt x="1533" y="149"/>
                  </a:cubicBezTo>
                  <a:cubicBezTo>
                    <a:pt x="1525" y="149"/>
                    <a:pt x="1516" y="179"/>
                    <a:pt x="1516" y="244"/>
                  </a:cubicBezTo>
                  <a:cubicBezTo>
                    <a:pt x="1498" y="280"/>
                    <a:pt x="1491" y="294"/>
                    <a:pt x="1488" y="294"/>
                  </a:cubicBezTo>
                  <a:cubicBezTo>
                    <a:pt x="1486" y="294"/>
                    <a:pt x="1486" y="287"/>
                    <a:pt x="1486" y="274"/>
                  </a:cubicBezTo>
                  <a:cubicBezTo>
                    <a:pt x="1486" y="244"/>
                    <a:pt x="1486" y="244"/>
                    <a:pt x="1516" y="244"/>
                  </a:cubicBezTo>
                  <a:lnTo>
                    <a:pt x="1516" y="153"/>
                  </a:lnTo>
                  <a:cubicBezTo>
                    <a:pt x="1486" y="153"/>
                    <a:pt x="1486" y="153"/>
                    <a:pt x="1486" y="214"/>
                  </a:cubicBezTo>
                  <a:cubicBezTo>
                    <a:pt x="1486" y="214"/>
                    <a:pt x="1455" y="214"/>
                    <a:pt x="1455" y="244"/>
                  </a:cubicBezTo>
                  <a:cubicBezTo>
                    <a:pt x="1425" y="274"/>
                    <a:pt x="1425" y="305"/>
                    <a:pt x="1455" y="366"/>
                  </a:cubicBezTo>
                  <a:cubicBezTo>
                    <a:pt x="1455" y="396"/>
                    <a:pt x="1455" y="396"/>
                    <a:pt x="1425" y="396"/>
                  </a:cubicBezTo>
                  <a:cubicBezTo>
                    <a:pt x="1395" y="366"/>
                    <a:pt x="1395" y="305"/>
                    <a:pt x="1425" y="274"/>
                  </a:cubicBezTo>
                  <a:cubicBezTo>
                    <a:pt x="1425" y="274"/>
                    <a:pt x="1425" y="244"/>
                    <a:pt x="1425" y="214"/>
                  </a:cubicBezTo>
                  <a:cubicBezTo>
                    <a:pt x="1425" y="199"/>
                    <a:pt x="1422" y="194"/>
                    <a:pt x="1417" y="194"/>
                  </a:cubicBezTo>
                  <a:cubicBezTo>
                    <a:pt x="1400" y="194"/>
                    <a:pt x="1364" y="258"/>
                    <a:pt x="1364" y="305"/>
                  </a:cubicBezTo>
                  <a:lnTo>
                    <a:pt x="1364" y="274"/>
                  </a:lnTo>
                  <a:cubicBezTo>
                    <a:pt x="1364" y="244"/>
                    <a:pt x="1334" y="244"/>
                    <a:pt x="1303" y="244"/>
                  </a:cubicBezTo>
                  <a:cubicBezTo>
                    <a:pt x="1273" y="244"/>
                    <a:pt x="1273" y="244"/>
                    <a:pt x="1273" y="274"/>
                  </a:cubicBezTo>
                  <a:cubicBezTo>
                    <a:pt x="1273" y="305"/>
                    <a:pt x="1273" y="366"/>
                    <a:pt x="1243" y="366"/>
                  </a:cubicBezTo>
                  <a:cubicBezTo>
                    <a:pt x="1273" y="366"/>
                    <a:pt x="1273" y="396"/>
                    <a:pt x="1273" y="426"/>
                  </a:cubicBezTo>
                  <a:cubicBezTo>
                    <a:pt x="1273" y="426"/>
                    <a:pt x="1243" y="396"/>
                    <a:pt x="1212" y="366"/>
                  </a:cubicBezTo>
                  <a:cubicBezTo>
                    <a:pt x="1212" y="274"/>
                    <a:pt x="1182" y="244"/>
                    <a:pt x="1121" y="244"/>
                  </a:cubicBezTo>
                  <a:cubicBezTo>
                    <a:pt x="1091" y="244"/>
                    <a:pt x="1060" y="214"/>
                    <a:pt x="1060" y="183"/>
                  </a:cubicBezTo>
                  <a:cubicBezTo>
                    <a:pt x="1030" y="183"/>
                    <a:pt x="1000" y="183"/>
                    <a:pt x="1000" y="214"/>
                  </a:cubicBezTo>
                  <a:lnTo>
                    <a:pt x="969" y="214"/>
                  </a:lnTo>
                  <a:cubicBezTo>
                    <a:pt x="969" y="198"/>
                    <a:pt x="962" y="191"/>
                    <a:pt x="954" y="191"/>
                  </a:cubicBezTo>
                  <a:cubicBezTo>
                    <a:pt x="946" y="191"/>
                    <a:pt x="939" y="198"/>
                    <a:pt x="939" y="214"/>
                  </a:cubicBezTo>
                  <a:cubicBezTo>
                    <a:pt x="939" y="234"/>
                    <a:pt x="935" y="241"/>
                    <a:pt x="931" y="241"/>
                  </a:cubicBezTo>
                  <a:cubicBezTo>
                    <a:pt x="922" y="241"/>
                    <a:pt x="908" y="214"/>
                    <a:pt x="908" y="214"/>
                  </a:cubicBezTo>
                  <a:cubicBezTo>
                    <a:pt x="896" y="188"/>
                    <a:pt x="888" y="174"/>
                    <a:pt x="884" y="174"/>
                  </a:cubicBezTo>
                  <a:cubicBezTo>
                    <a:pt x="878" y="174"/>
                    <a:pt x="878" y="203"/>
                    <a:pt x="878" y="274"/>
                  </a:cubicBezTo>
                  <a:cubicBezTo>
                    <a:pt x="878" y="305"/>
                    <a:pt x="908" y="335"/>
                    <a:pt x="939" y="335"/>
                  </a:cubicBezTo>
                  <a:lnTo>
                    <a:pt x="969" y="335"/>
                  </a:lnTo>
                  <a:lnTo>
                    <a:pt x="939" y="396"/>
                  </a:lnTo>
                  <a:cubicBezTo>
                    <a:pt x="908" y="396"/>
                    <a:pt x="878" y="426"/>
                    <a:pt x="878" y="457"/>
                  </a:cubicBezTo>
                  <a:lnTo>
                    <a:pt x="878" y="426"/>
                  </a:lnTo>
                  <a:cubicBezTo>
                    <a:pt x="878" y="366"/>
                    <a:pt x="878" y="335"/>
                    <a:pt x="878" y="305"/>
                  </a:cubicBezTo>
                  <a:cubicBezTo>
                    <a:pt x="878" y="246"/>
                    <a:pt x="865" y="212"/>
                    <a:pt x="856" y="212"/>
                  </a:cubicBezTo>
                  <a:cubicBezTo>
                    <a:pt x="851" y="212"/>
                    <a:pt x="848" y="222"/>
                    <a:pt x="848" y="244"/>
                  </a:cubicBezTo>
                  <a:cubicBezTo>
                    <a:pt x="817" y="244"/>
                    <a:pt x="817" y="244"/>
                    <a:pt x="817" y="214"/>
                  </a:cubicBezTo>
                  <a:cubicBezTo>
                    <a:pt x="817" y="201"/>
                    <a:pt x="812" y="194"/>
                    <a:pt x="806" y="194"/>
                  </a:cubicBezTo>
                  <a:cubicBezTo>
                    <a:pt x="797" y="194"/>
                    <a:pt x="787" y="208"/>
                    <a:pt x="787" y="244"/>
                  </a:cubicBezTo>
                  <a:cubicBezTo>
                    <a:pt x="772" y="290"/>
                    <a:pt x="764" y="312"/>
                    <a:pt x="760" y="312"/>
                  </a:cubicBezTo>
                  <a:cubicBezTo>
                    <a:pt x="756" y="312"/>
                    <a:pt x="756" y="290"/>
                    <a:pt x="756" y="244"/>
                  </a:cubicBezTo>
                  <a:cubicBezTo>
                    <a:pt x="739" y="208"/>
                    <a:pt x="710" y="194"/>
                    <a:pt x="690" y="194"/>
                  </a:cubicBezTo>
                  <a:cubicBezTo>
                    <a:pt x="676" y="194"/>
                    <a:pt x="665" y="201"/>
                    <a:pt x="665" y="214"/>
                  </a:cubicBezTo>
                  <a:cubicBezTo>
                    <a:pt x="665" y="259"/>
                    <a:pt x="658" y="274"/>
                    <a:pt x="646" y="274"/>
                  </a:cubicBezTo>
                  <a:cubicBezTo>
                    <a:pt x="635" y="274"/>
                    <a:pt x="620" y="259"/>
                    <a:pt x="604" y="244"/>
                  </a:cubicBezTo>
                  <a:cubicBezTo>
                    <a:pt x="604" y="229"/>
                    <a:pt x="604" y="221"/>
                    <a:pt x="601" y="221"/>
                  </a:cubicBezTo>
                  <a:cubicBezTo>
                    <a:pt x="597" y="221"/>
                    <a:pt x="589" y="229"/>
                    <a:pt x="574" y="244"/>
                  </a:cubicBezTo>
                  <a:cubicBezTo>
                    <a:pt x="574" y="223"/>
                    <a:pt x="574" y="201"/>
                    <a:pt x="563" y="201"/>
                  </a:cubicBezTo>
                  <a:cubicBezTo>
                    <a:pt x="559" y="201"/>
                    <a:pt x="552" y="205"/>
                    <a:pt x="544" y="214"/>
                  </a:cubicBezTo>
                  <a:cubicBezTo>
                    <a:pt x="544" y="214"/>
                    <a:pt x="544" y="214"/>
                    <a:pt x="544" y="244"/>
                  </a:cubicBezTo>
                  <a:cubicBezTo>
                    <a:pt x="544" y="244"/>
                    <a:pt x="544" y="274"/>
                    <a:pt x="513" y="335"/>
                  </a:cubicBezTo>
                  <a:cubicBezTo>
                    <a:pt x="544" y="335"/>
                    <a:pt x="544" y="366"/>
                    <a:pt x="544" y="396"/>
                  </a:cubicBezTo>
                  <a:cubicBezTo>
                    <a:pt x="544" y="412"/>
                    <a:pt x="539" y="420"/>
                    <a:pt x="532" y="420"/>
                  </a:cubicBezTo>
                  <a:cubicBezTo>
                    <a:pt x="513" y="420"/>
                    <a:pt x="475" y="363"/>
                    <a:pt x="452" y="274"/>
                  </a:cubicBezTo>
                  <a:cubicBezTo>
                    <a:pt x="422" y="274"/>
                    <a:pt x="422" y="274"/>
                    <a:pt x="422" y="244"/>
                  </a:cubicBezTo>
                  <a:cubicBezTo>
                    <a:pt x="422" y="214"/>
                    <a:pt x="422" y="214"/>
                    <a:pt x="392" y="214"/>
                  </a:cubicBezTo>
                  <a:cubicBezTo>
                    <a:pt x="392" y="214"/>
                    <a:pt x="392" y="214"/>
                    <a:pt x="392" y="244"/>
                  </a:cubicBezTo>
                  <a:cubicBezTo>
                    <a:pt x="392" y="280"/>
                    <a:pt x="392" y="294"/>
                    <a:pt x="385" y="294"/>
                  </a:cubicBezTo>
                  <a:cubicBezTo>
                    <a:pt x="381" y="294"/>
                    <a:pt x="374" y="287"/>
                    <a:pt x="361" y="274"/>
                  </a:cubicBezTo>
                  <a:cubicBezTo>
                    <a:pt x="361" y="229"/>
                    <a:pt x="361" y="206"/>
                    <a:pt x="357" y="206"/>
                  </a:cubicBezTo>
                  <a:cubicBezTo>
                    <a:pt x="354" y="206"/>
                    <a:pt x="346" y="229"/>
                    <a:pt x="331" y="274"/>
                  </a:cubicBezTo>
                  <a:cubicBezTo>
                    <a:pt x="331" y="244"/>
                    <a:pt x="300" y="183"/>
                    <a:pt x="300" y="183"/>
                  </a:cubicBezTo>
                  <a:lnTo>
                    <a:pt x="300" y="244"/>
                  </a:lnTo>
                  <a:cubicBezTo>
                    <a:pt x="300" y="280"/>
                    <a:pt x="290" y="294"/>
                    <a:pt x="281" y="294"/>
                  </a:cubicBezTo>
                  <a:cubicBezTo>
                    <a:pt x="275" y="294"/>
                    <a:pt x="270" y="287"/>
                    <a:pt x="270" y="274"/>
                  </a:cubicBezTo>
                  <a:cubicBezTo>
                    <a:pt x="270" y="259"/>
                    <a:pt x="270" y="252"/>
                    <a:pt x="266" y="252"/>
                  </a:cubicBezTo>
                  <a:cubicBezTo>
                    <a:pt x="262" y="252"/>
                    <a:pt x="255" y="259"/>
                    <a:pt x="240" y="274"/>
                  </a:cubicBezTo>
                  <a:cubicBezTo>
                    <a:pt x="209" y="274"/>
                    <a:pt x="209" y="274"/>
                    <a:pt x="209" y="244"/>
                  </a:cubicBezTo>
                  <a:cubicBezTo>
                    <a:pt x="209" y="198"/>
                    <a:pt x="209" y="176"/>
                    <a:pt x="205" y="176"/>
                  </a:cubicBezTo>
                  <a:cubicBezTo>
                    <a:pt x="202" y="176"/>
                    <a:pt x="194" y="198"/>
                    <a:pt x="179" y="244"/>
                  </a:cubicBezTo>
                  <a:cubicBezTo>
                    <a:pt x="179" y="259"/>
                    <a:pt x="179" y="267"/>
                    <a:pt x="175" y="267"/>
                  </a:cubicBezTo>
                  <a:cubicBezTo>
                    <a:pt x="171" y="267"/>
                    <a:pt x="164" y="259"/>
                    <a:pt x="148" y="244"/>
                  </a:cubicBezTo>
                  <a:cubicBezTo>
                    <a:pt x="148" y="214"/>
                    <a:pt x="148" y="198"/>
                    <a:pt x="145" y="198"/>
                  </a:cubicBezTo>
                  <a:cubicBezTo>
                    <a:pt x="141" y="198"/>
                    <a:pt x="133" y="214"/>
                    <a:pt x="118" y="244"/>
                  </a:cubicBezTo>
                  <a:cubicBezTo>
                    <a:pt x="118" y="305"/>
                    <a:pt x="118" y="335"/>
                    <a:pt x="118" y="335"/>
                  </a:cubicBezTo>
                  <a:cubicBezTo>
                    <a:pt x="148" y="335"/>
                    <a:pt x="148" y="335"/>
                    <a:pt x="148" y="396"/>
                  </a:cubicBezTo>
                  <a:lnTo>
                    <a:pt x="118" y="396"/>
                  </a:lnTo>
                  <a:cubicBezTo>
                    <a:pt x="118" y="396"/>
                    <a:pt x="88" y="396"/>
                    <a:pt x="57" y="426"/>
                  </a:cubicBezTo>
                  <a:cubicBezTo>
                    <a:pt x="48" y="422"/>
                    <a:pt x="41" y="420"/>
                    <a:pt x="34" y="420"/>
                  </a:cubicBezTo>
                  <a:cubicBezTo>
                    <a:pt x="4" y="420"/>
                    <a:pt x="1" y="463"/>
                    <a:pt x="16" y="463"/>
                  </a:cubicBezTo>
                  <a:cubicBezTo>
                    <a:pt x="19" y="463"/>
                    <a:pt x="22" y="461"/>
                    <a:pt x="27" y="457"/>
                  </a:cubicBezTo>
                  <a:lnTo>
                    <a:pt x="27" y="487"/>
                  </a:lnTo>
                  <a:cubicBezTo>
                    <a:pt x="27" y="548"/>
                    <a:pt x="34" y="578"/>
                    <a:pt x="42" y="578"/>
                  </a:cubicBezTo>
                  <a:cubicBezTo>
                    <a:pt x="50" y="578"/>
                    <a:pt x="57" y="548"/>
                    <a:pt x="57" y="487"/>
                  </a:cubicBezTo>
                  <a:cubicBezTo>
                    <a:pt x="57" y="476"/>
                    <a:pt x="57" y="466"/>
                    <a:pt x="57" y="457"/>
                  </a:cubicBezTo>
                  <a:cubicBezTo>
                    <a:pt x="57" y="518"/>
                    <a:pt x="88" y="518"/>
                    <a:pt x="88" y="518"/>
                  </a:cubicBezTo>
                  <a:cubicBezTo>
                    <a:pt x="88" y="518"/>
                    <a:pt x="88" y="518"/>
                    <a:pt x="88" y="578"/>
                  </a:cubicBezTo>
                  <a:cubicBezTo>
                    <a:pt x="88" y="609"/>
                    <a:pt x="118" y="639"/>
                    <a:pt x="118" y="639"/>
                  </a:cubicBezTo>
                  <a:cubicBezTo>
                    <a:pt x="148" y="639"/>
                    <a:pt x="148" y="639"/>
                    <a:pt x="148" y="609"/>
                  </a:cubicBezTo>
                  <a:cubicBezTo>
                    <a:pt x="136" y="596"/>
                    <a:pt x="134" y="589"/>
                    <a:pt x="138" y="589"/>
                  </a:cubicBezTo>
                  <a:cubicBezTo>
                    <a:pt x="143" y="589"/>
                    <a:pt x="161" y="604"/>
                    <a:pt x="179" y="639"/>
                  </a:cubicBezTo>
                  <a:cubicBezTo>
                    <a:pt x="179" y="630"/>
                    <a:pt x="179" y="620"/>
                    <a:pt x="179" y="609"/>
                  </a:cubicBezTo>
                  <a:cubicBezTo>
                    <a:pt x="179" y="578"/>
                    <a:pt x="186" y="563"/>
                    <a:pt x="194" y="563"/>
                  </a:cubicBezTo>
                  <a:cubicBezTo>
                    <a:pt x="202" y="563"/>
                    <a:pt x="209" y="578"/>
                    <a:pt x="209" y="609"/>
                  </a:cubicBezTo>
                  <a:lnTo>
                    <a:pt x="240" y="609"/>
                  </a:lnTo>
                  <a:cubicBezTo>
                    <a:pt x="270" y="609"/>
                    <a:pt x="270" y="578"/>
                    <a:pt x="270" y="548"/>
                  </a:cubicBezTo>
                  <a:cubicBezTo>
                    <a:pt x="270" y="519"/>
                    <a:pt x="270" y="500"/>
                    <a:pt x="270" y="487"/>
                  </a:cubicBezTo>
                  <a:cubicBezTo>
                    <a:pt x="300" y="548"/>
                    <a:pt x="300" y="578"/>
                    <a:pt x="300" y="578"/>
                  </a:cubicBezTo>
                  <a:cubicBezTo>
                    <a:pt x="300" y="609"/>
                    <a:pt x="300" y="609"/>
                    <a:pt x="331" y="609"/>
                  </a:cubicBezTo>
                  <a:cubicBezTo>
                    <a:pt x="331" y="609"/>
                    <a:pt x="361" y="609"/>
                    <a:pt x="361" y="578"/>
                  </a:cubicBezTo>
                  <a:lnTo>
                    <a:pt x="361" y="609"/>
                  </a:lnTo>
                  <a:cubicBezTo>
                    <a:pt x="361" y="609"/>
                    <a:pt x="361" y="609"/>
                    <a:pt x="392" y="670"/>
                  </a:cubicBezTo>
                  <a:cubicBezTo>
                    <a:pt x="396" y="674"/>
                    <a:pt x="400" y="676"/>
                    <a:pt x="405" y="676"/>
                  </a:cubicBezTo>
                  <a:cubicBezTo>
                    <a:pt x="436" y="676"/>
                    <a:pt x="474" y="600"/>
                    <a:pt x="422" y="548"/>
                  </a:cubicBezTo>
                  <a:lnTo>
                    <a:pt x="452" y="548"/>
                  </a:lnTo>
                  <a:cubicBezTo>
                    <a:pt x="452" y="548"/>
                    <a:pt x="452" y="518"/>
                    <a:pt x="452" y="518"/>
                  </a:cubicBezTo>
                  <a:cubicBezTo>
                    <a:pt x="452" y="457"/>
                    <a:pt x="483" y="457"/>
                    <a:pt x="483" y="457"/>
                  </a:cubicBezTo>
                  <a:lnTo>
                    <a:pt x="483" y="548"/>
                  </a:lnTo>
                  <a:cubicBezTo>
                    <a:pt x="483" y="616"/>
                    <a:pt x="483" y="656"/>
                    <a:pt x="488" y="656"/>
                  </a:cubicBezTo>
                  <a:cubicBezTo>
                    <a:pt x="492" y="656"/>
                    <a:pt x="500" y="632"/>
                    <a:pt x="513" y="578"/>
                  </a:cubicBezTo>
                  <a:lnTo>
                    <a:pt x="513" y="639"/>
                  </a:lnTo>
                  <a:cubicBezTo>
                    <a:pt x="513" y="654"/>
                    <a:pt x="513" y="662"/>
                    <a:pt x="517" y="662"/>
                  </a:cubicBezTo>
                  <a:cubicBezTo>
                    <a:pt x="521" y="662"/>
                    <a:pt x="528" y="654"/>
                    <a:pt x="544" y="639"/>
                  </a:cubicBezTo>
                  <a:cubicBezTo>
                    <a:pt x="574" y="639"/>
                    <a:pt x="574" y="548"/>
                    <a:pt x="574" y="518"/>
                  </a:cubicBezTo>
                  <a:cubicBezTo>
                    <a:pt x="574" y="457"/>
                    <a:pt x="604" y="457"/>
                    <a:pt x="604" y="457"/>
                  </a:cubicBezTo>
                  <a:cubicBezTo>
                    <a:pt x="604" y="457"/>
                    <a:pt x="604" y="457"/>
                    <a:pt x="604" y="518"/>
                  </a:cubicBezTo>
                  <a:cubicBezTo>
                    <a:pt x="604" y="548"/>
                    <a:pt x="612" y="563"/>
                    <a:pt x="620" y="563"/>
                  </a:cubicBezTo>
                  <a:cubicBezTo>
                    <a:pt x="627" y="563"/>
                    <a:pt x="635" y="548"/>
                    <a:pt x="635" y="518"/>
                  </a:cubicBezTo>
                  <a:lnTo>
                    <a:pt x="635" y="548"/>
                  </a:lnTo>
                  <a:cubicBezTo>
                    <a:pt x="635" y="569"/>
                    <a:pt x="649" y="604"/>
                    <a:pt x="678" y="604"/>
                  </a:cubicBezTo>
                  <a:cubicBezTo>
                    <a:pt x="691" y="604"/>
                    <a:pt x="707" y="597"/>
                    <a:pt x="726" y="578"/>
                  </a:cubicBezTo>
                  <a:cubicBezTo>
                    <a:pt x="756" y="578"/>
                    <a:pt x="817" y="578"/>
                    <a:pt x="817" y="639"/>
                  </a:cubicBezTo>
                  <a:cubicBezTo>
                    <a:pt x="817" y="643"/>
                    <a:pt x="818" y="645"/>
                    <a:pt x="819" y="645"/>
                  </a:cubicBezTo>
                  <a:cubicBezTo>
                    <a:pt x="825" y="645"/>
                    <a:pt x="852" y="570"/>
                    <a:pt x="878" y="518"/>
                  </a:cubicBezTo>
                  <a:cubicBezTo>
                    <a:pt x="878" y="548"/>
                    <a:pt x="908" y="548"/>
                    <a:pt x="939" y="548"/>
                  </a:cubicBezTo>
                  <a:cubicBezTo>
                    <a:pt x="969" y="548"/>
                    <a:pt x="969" y="548"/>
                    <a:pt x="969" y="609"/>
                  </a:cubicBezTo>
                  <a:cubicBezTo>
                    <a:pt x="980" y="575"/>
                    <a:pt x="991" y="562"/>
                    <a:pt x="1001" y="562"/>
                  </a:cubicBezTo>
                  <a:cubicBezTo>
                    <a:pt x="1018" y="562"/>
                    <a:pt x="1030" y="601"/>
                    <a:pt x="1030" y="639"/>
                  </a:cubicBezTo>
                  <a:cubicBezTo>
                    <a:pt x="1030" y="670"/>
                    <a:pt x="1030" y="670"/>
                    <a:pt x="1060" y="700"/>
                  </a:cubicBezTo>
                  <a:cubicBezTo>
                    <a:pt x="1091" y="639"/>
                    <a:pt x="1091" y="639"/>
                    <a:pt x="1121" y="639"/>
                  </a:cubicBezTo>
                  <a:cubicBezTo>
                    <a:pt x="1152" y="639"/>
                    <a:pt x="1152" y="639"/>
                    <a:pt x="1182" y="578"/>
                  </a:cubicBezTo>
                  <a:cubicBezTo>
                    <a:pt x="1182" y="487"/>
                    <a:pt x="1182" y="487"/>
                    <a:pt x="1212" y="487"/>
                  </a:cubicBezTo>
                  <a:cubicBezTo>
                    <a:pt x="1212" y="487"/>
                    <a:pt x="1243" y="487"/>
                    <a:pt x="1243" y="548"/>
                  </a:cubicBezTo>
                  <a:cubicBezTo>
                    <a:pt x="1243" y="548"/>
                    <a:pt x="1243" y="578"/>
                    <a:pt x="1273" y="578"/>
                  </a:cubicBezTo>
                  <a:cubicBezTo>
                    <a:pt x="1273" y="578"/>
                    <a:pt x="1303" y="578"/>
                    <a:pt x="1303" y="609"/>
                  </a:cubicBezTo>
                  <a:cubicBezTo>
                    <a:pt x="1303" y="609"/>
                    <a:pt x="1303" y="670"/>
                    <a:pt x="1334" y="670"/>
                  </a:cubicBezTo>
                  <a:cubicBezTo>
                    <a:pt x="1364" y="670"/>
                    <a:pt x="1395" y="670"/>
                    <a:pt x="1364" y="700"/>
                  </a:cubicBezTo>
                  <a:cubicBezTo>
                    <a:pt x="1395" y="700"/>
                    <a:pt x="1395" y="700"/>
                    <a:pt x="1395" y="670"/>
                  </a:cubicBezTo>
                  <a:cubicBezTo>
                    <a:pt x="1395" y="649"/>
                    <a:pt x="1395" y="613"/>
                    <a:pt x="1415" y="613"/>
                  </a:cubicBezTo>
                  <a:cubicBezTo>
                    <a:pt x="1424" y="613"/>
                    <a:pt x="1437" y="620"/>
                    <a:pt x="1455" y="639"/>
                  </a:cubicBezTo>
                  <a:cubicBezTo>
                    <a:pt x="1486" y="639"/>
                    <a:pt x="1516" y="639"/>
                    <a:pt x="1516" y="578"/>
                  </a:cubicBezTo>
                  <a:cubicBezTo>
                    <a:pt x="1547" y="578"/>
                    <a:pt x="1547" y="578"/>
                    <a:pt x="1547" y="639"/>
                  </a:cubicBezTo>
                  <a:cubicBezTo>
                    <a:pt x="1547" y="670"/>
                    <a:pt x="1547" y="685"/>
                    <a:pt x="1550" y="685"/>
                  </a:cubicBezTo>
                  <a:cubicBezTo>
                    <a:pt x="1554" y="685"/>
                    <a:pt x="1562" y="670"/>
                    <a:pt x="1577" y="639"/>
                  </a:cubicBezTo>
                  <a:cubicBezTo>
                    <a:pt x="1577" y="624"/>
                    <a:pt x="1585" y="616"/>
                    <a:pt x="1592" y="616"/>
                  </a:cubicBezTo>
                  <a:cubicBezTo>
                    <a:pt x="1600" y="616"/>
                    <a:pt x="1607" y="624"/>
                    <a:pt x="1607" y="639"/>
                  </a:cubicBezTo>
                  <a:cubicBezTo>
                    <a:pt x="1607" y="639"/>
                    <a:pt x="1638" y="639"/>
                    <a:pt x="1638" y="609"/>
                  </a:cubicBezTo>
                  <a:cubicBezTo>
                    <a:pt x="1653" y="578"/>
                    <a:pt x="1661" y="563"/>
                    <a:pt x="1664" y="563"/>
                  </a:cubicBezTo>
                  <a:cubicBezTo>
                    <a:pt x="1668" y="563"/>
                    <a:pt x="1668" y="578"/>
                    <a:pt x="1668" y="609"/>
                  </a:cubicBezTo>
                  <a:cubicBezTo>
                    <a:pt x="1668" y="639"/>
                    <a:pt x="1699" y="639"/>
                    <a:pt x="1699" y="639"/>
                  </a:cubicBezTo>
                  <a:cubicBezTo>
                    <a:pt x="1714" y="624"/>
                    <a:pt x="1759" y="616"/>
                    <a:pt x="1801" y="616"/>
                  </a:cubicBezTo>
                  <a:cubicBezTo>
                    <a:pt x="1843" y="616"/>
                    <a:pt x="1881" y="624"/>
                    <a:pt x="1881" y="639"/>
                  </a:cubicBezTo>
                  <a:cubicBezTo>
                    <a:pt x="1911" y="609"/>
                    <a:pt x="1911" y="609"/>
                    <a:pt x="1911" y="609"/>
                  </a:cubicBezTo>
                  <a:cubicBezTo>
                    <a:pt x="1911" y="632"/>
                    <a:pt x="1916" y="642"/>
                    <a:pt x="1921" y="642"/>
                  </a:cubicBezTo>
                  <a:cubicBezTo>
                    <a:pt x="1930" y="642"/>
                    <a:pt x="1942" y="616"/>
                    <a:pt x="1942" y="578"/>
                  </a:cubicBezTo>
                  <a:lnTo>
                    <a:pt x="1911" y="578"/>
                  </a:lnTo>
                  <a:cubicBezTo>
                    <a:pt x="1911" y="536"/>
                    <a:pt x="1924" y="513"/>
                    <a:pt x="1935" y="513"/>
                  </a:cubicBezTo>
                  <a:cubicBezTo>
                    <a:pt x="1948" y="513"/>
                    <a:pt x="1958" y="544"/>
                    <a:pt x="1942" y="609"/>
                  </a:cubicBezTo>
                  <a:cubicBezTo>
                    <a:pt x="1957" y="654"/>
                    <a:pt x="1965" y="677"/>
                    <a:pt x="1968" y="677"/>
                  </a:cubicBezTo>
                  <a:cubicBezTo>
                    <a:pt x="1972" y="677"/>
                    <a:pt x="1972" y="654"/>
                    <a:pt x="1972" y="609"/>
                  </a:cubicBezTo>
                  <a:cubicBezTo>
                    <a:pt x="1987" y="578"/>
                    <a:pt x="1995" y="563"/>
                    <a:pt x="2003" y="563"/>
                  </a:cubicBezTo>
                  <a:cubicBezTo>
                    <a:pt x="2010" y="563"/>
                    <a:pt x="2018" y="578"/>
                    <a:pt x="2033" y="609"/>
                  </a:cubicBezTo>
                  <a:cubicBezTo>
                    <a:pt x="2050" y="525"/>
                    <a:pt x="2066" y="478"/>
                    <a:pt x="2078" y="478"/>
                  </a:cubicBezTo>
                  <a:cubicBezTo>
                    <a:pt x="2088" y="478"/>
                    <a:pt x="2094" y="510"/>
                    <a:pt x="2094" y="578"/>
                  </a:cubicBezTo>
                  <a:cubicBezTo>
                    <a:pt x="2094" y="639"/>
                    <a:pt x="2094" y="700"/>
                    <a:pt x="2124" y="700"/>
                  </a:cubicBezTo>
                  <a:cubicBezTo>
                    <a:pt x="2124" y="700"/>
                    <a:pt x="2124" y="639"/>
                    <a:pt x="2124" y="609"/>
                  </a:cubicBezTo>
                  <a:cubicBezTo>
                    <a:pt x="2124" y="578"/>
                    <a:pt x="2124" y="563"/>
                    <a:pt x="2128" y="563"/>
                  </a:cubicBezTo>
                  <a:cubicBezTo>
                    <a:pt x="2132" y="563"/>
                    <a:pt x="2139" y="578"/>
                    <a:pt x="2155" y="609"/>
                  </a:cubicBezTo>
                  <a:cubicBezTo>
                    <a:pt x="2172" y="680"/>
                    <a:pt x="2190" y="709"/>
                    <a:pt x="2214" y="709"/>
                  </a:cubicBezTo>
                  <a:cubicBezTo>
                    <a:pt x="2231" y="709"/>
                    <a:pt x="2251" y="695"/>
                    <a:pt x="2276" y="670"/>
                  </a:cubicBezTo>
                  <a:cubicBezTo>
                    <a:pt x="2291" y="624"/>
                    <a:pt x="2314" y="601"/>
                    <a:pt x="2326" y="601"/>
                  </a:cubicBezTo>
                  <a:cubicBezTo>
                    <a:pt x="2337" y="601"/>
                    <a:pt x="2337" y="624"/>
                    <a:pt x="2307" y="670"/>
                  </a:cubicBezTo>
                  <a:cubicBezTo>
                    <a:pt x="2289" y="705"/>
                    <a:pt x="2281" y="720"/>
                    <a:pt x="2284" y="720"/>
                  </a:cubicBezTo>
                  <a:cubicBezTo>
                    <a:pt x="2287" y="720"/>
                    <a:pt x="2294" y="713"/>
                    <a:pt x="2307" y="700"/>
                  </a:cubicBezTo>
                  <a:lnTo>
                    <a:pt x="2367" y="700"/>
                  </a:lnTo>
                  <a:cubicBezTo>
                    <a:pt x="2398" y="700"/>
                    <a:pt x="2398" y="670"/>
                    <a:pt x="2398" y="639"/>
                  </a:cubicBezTo>
                  <a:cubicBezTo>
                    <a:pt x="2417" y="677"/>
                    <a:pt x="2435" y="703"/>
                    <a:pt x="2447" y="703"/>
                  </a:cubicBezTo>
                  <a:cubicBezTo>
                    <a:pt x="2454" y="703"/>
                    <a:pt x="2459" y="693"/>
                    <a:pt x="2459" y="670"/>
                  </a:cubicBezTo>
                  <a:lnTo>
                    <a:pt x="2489" y="670"/>
                  </a:lnTo>
                  <a:cubicBezTo>
                    <a:pt x="2519" y="670"/>
                    <a:pt x="2519" y="670"/>
                    <a:pt x="2519" y="639"/>
                  </a:cubicBezTo>
                  <a:cubicBezTo>
                    <a:pt x="2529" y="620"/>
                    <a:pt x="2535" y="613"/>
                    <a:pt x="2540" y="613"/>
                  </a:cubicBezTo>
                  <a:cubicBezTo>
                    <a:pt x="2550" y="613"/>
                    <a:pt x="2550" y="649"/>
                    <a:pt x="2550" y="670"/>
                  </a:cubicBezTo>
                  <a:cubicBezTo>
                    <a:pt x="2571" y="691"/>
                    <a:pt x="2577" y="726"/>
                    <a:pt x="2579" y="726"/>
                  </a:cubicBezTo>
                  <a:cubicBezTo>
                    <a:pt x="2580" y="726"/>
                    <a:pt x="2580" y="719"/>
                    <a:pt x="2580" y="700"/>
                  </a:cubicBezTo>
                  <a:cubicBezTo>
                    <a:pt x="2580" y="670"/>
                    <a:pt x="2610" y="639"/>
                    <a:pt x="2641" y="609"/>
                  </a:cubicBezTo>
                  <a:cubicBezTo>
                    <a:pt x="2641" y="590"/>
                    <a:pt x="2644" y="583"/>
                    <a:pt x="2647" y="583"/>
                  </a:cubicBezTo>
                  <a:cubicBezTo>
                    <a:pt x="2654" y="583"/>
                    <a:pt x="2662" y="618"/>
                    <a:pt x="2641" y="639"/>
                  </a:cubicBezTo>
                  <a:cubicBezTo>
                    <a:pt x="2641" y="670"/>
                    <a:pt x="2641" y="670"/>
                    <a:pt x="2671" y="730"/>
                  </a:cubicBezTo>
                  <a:cubicBezTo>
                    <a:pt x="2671" y="730"/>
                    <a:pt x="2702" y="730"/>
                    <a:pt x="2702" y="670"/>
                  </a:cubicBezTo>
                  <a:cubicBezTo>
                    <a:pt x="2702" y="654"/>
                    <a:pt x="2724" y="647"/>
                    <a:pt x="2747" y="647"/>
                  </a:cubicBezTo>
                  <a:cubicBezTo>
                    <a:pt x="2770" y="647"/>
                    <a:pt x="2793" y="654"/>
                    <a:pt x="2793" y="670"/>
                  </a:cubicBezTo>
                  <a:lnTo>
                    <a:pt x="2823" y="670"/>
                  </a:lnTo>
                  <a:cubicBezTo>
                    <a:pt x="2823" y="670"/>
                    <a:pt x="2854" y="639"/>
                    <a:pt x="2854" y="639"/>
                  </a:cubicBezTo>
                  <a:cubicBezTo>
                    <a:pt x="2854" y="639"/>
                    <a:pt x="2884" y="639"/>
                    <a:pt x="2884" y="609"/>
                  </a:cubicBezTo>
                  <a:cubicBezTo>
                    <a:pt x="2884" y="609"/>
                    <a:pt x="2914" y="609"/>
                    <a:pt x="2914" y="639"/>
                  </a:cubicBezTo>
                  <a:cubicBezTo>
                    <a:pt x="2914" y="609"/>
                    <a:pt x="2914" y="594"/>
                    <a:pt x="2918" y="594"/>
                  </a:cubicBezTo>
                  <a:cubicBezTo>
                    <a:pt x="2922" y="594"/>
                    <a:pt x="2930" y="609"/>
                    <a:pt x="2945" y="639"/>
                  </a:cubicBezTo>
                  <a:cubicBezTo>
                    <a:pt x="2960" y="624"/>
                    <a:pt x="2968" y="616"/>
                    <a:pt x="2971" y="616"/>
                  </a:cubicBezTo>
                  <a:cubicBezTo>
                    <a:pt x="2975" y="616"/>
                    <a:pt x="2975" y="624"/>
                    <a:pt x="2975" y="639"/>
                  </a:cubicBezTo>
                  <a:cubicBezTo>
                    <a:pt x="2994" y="601"/>
                    <a:pt x="3014" y="562"/>
                    <a:pt x="3025" y="562"/>
                  </a:cubicBezTo>
                  <a:cubicBezTo>
                    <a:pt x="3032" y="562"/>
                    <a:pt x="3036" y="575"/>
                    <a:pt x="3036" y="609"/>
                  </a:cubicBezTo>
                  <a:cubicBezTo>
                    <a:pt x="3036" y="609"/>
                    <a:pt x="3066" y="609"/>
                    <a:pt x="3066" y="578"/>
                  </a:cubicBezTo>
                  <a:cubicBezTo>
                    <a:pt x="3082" y="609"/>
                    <a:pt x="3089" y="624"/>
                    <a:pt x="3097" y="624"/>
                  </a:cubicBezTo>
                  <a:cubicBezTo>
                    <a:pt x="3104" y="624"/>
                    <a:pt x="3112" y="609"/>
                    <a:pt x="3127" y="578"/>
                  </a:cubicBezTo>
                  <a:cubicBezTo>
                    <a:pt x="3127" y="578"/>
                    <a:pt x="3127" y="551"/>
                    <a:pt x="3136" y="551"/>
                  </a:cubicBezTo>
                  <a:cubicBezTo>
                    <a:pt x="3141" y="551"/>
                    <a:pt x="3147" y="558"/>
                    <a:pt x="3158" y="578"/>
                  </a:cubicBezTo>
                  <a:cubicBezTo>
                    <a:pt x="3158" y="596"/>
                    <a:pt x="3188" y="613"/>
                    <a:pt x="3214" y="613"/>
                  </a:cubicBezTo>
                  <a:cubicBezTo>
                    <a:pt x="3233" y="613"/>
                    <a:pt x="3249" y="604"/>
                    <a:pt x="3249" y="578"/>
                  </a:cubicBezTo>
                  <a:cubicBezTo>
                    <a:pt x="3264" y="594"/>
                    <a:pt x="3279" y="601"/>
                    <a:pt x="3291" y="601"/>
                  </a:cubicBezTo>
                  <a:cubicBezTo>
                    <a:pt x="3302" y="601"/>
                    <a:pt x="3310" y="594"/>
                    <a:pt x="3310" y="578"/>
                  </a:cubicBezTo>
                  <a:lnTo>
                    <a:pt x="3340" y="548"/>
                  </a:lnTo>
                  <a:cubicBezTo>
                    <a:pt x="3340" y="578"/>
                    <a:pt x="3340" y="609"/>
                    <a:pt x="3340" y="609"/>
                  </a:cubicBezTo>
                  <a:cubicBezTo>
                    <a:pt x="3370" y="609"/>
                    <a:pt x="3370" y="609"/>
                    <a:pt x="3370" y="578"/>
                  </a:cubicBezTo>
                  <a:cubicBezTo>
                    <a:pt x="3370" y="548"/>
                    <a:pt x="3370" y="548"/>
                    <a:pt x="3370" y="548"/>
                  </a:cubicBezTo>
                  <a:cubicBezTo>
                    <a:pt x="3401" y="548"/>
                    <a:pt x="3401" y="578"/>
                    <a:pt x="3401" y="609"/>
                  </a:cubicBezTo>
                  <a:lnTo>
                    <a:pt x="3431" y="609"/>
                  </a:lnTo>
                  <a:cubicBezTo>
                    <a:pt x="3431" y="596"/>
                    <a:pt x="3431" y="586"/>
                    <a:pt x="3431" y="578"/>
                  </a:cubicBezTo>
                  <a:cubicBezTo>
                    <a:pt x="3431" y="609"/>
                    <a:pt x="3462" y="639"/>
                    <a:pt x="3462" y="639"/>
                  </a:cubicBezTo>
                  <a:cubicBezTo>
                    <a:pt x="3462" y="619"/>
                    <a:pt x="3465" y="612"/>
                    <a:pt x="3468" y="612"/>
                  </a:cubicBezTo>
                  <a:cubicBezTo>
                    <a:pt x="3475" y="612"/>
                    <a:pt x="3482" y="639"/>
                    <a:pt x="3462" y="639"/>
                  </a:cubicBezTo>
                  <a:lnTo>
                    <a:pt x="3462" y="670"/>
                  </a:lnTo>
                  <a:cubicBezTo>
                    <a:pt x="3470" y="678"/>
                    <a:pt x="3477" y="682"/>
                    <a:pt x="3481" y="682"/>
                  </a:cubicBezTo>
                  <a:cubicBezTo>
                    <a:pt x="3492" y="682"/>
                    <a:pt x="3492" y="661"/>
                    <a:pt x="3492" y="639"/>
                  </a:cubicBezTo>
                  <a:lnTo>
                    <a:pt x="3522" y="639"/>
                  </a:lnTo>
                  <a:cubicBezTo>
                    <a:pt x="3522" y="639"/>
                    <a:pt x="3553" y="639"/>
                    <a:pt x="3522" y="578"/>
                  </a:cubicBezTo>
                  <a:cubicBezTo>
                    <a:pt x="3522" y="548"/>
                    <a:pt x="3522" y="518"/>
                    <a:pt x="3553" y="518"/>
                  </a:cubicBezTo>
                  <a:cubicBezTo>
                    <a:pt x="3553" y="548"/>
                    <a:pt x="3553" y="578"/>
                    <a:pt x="3553" y="578"/>
                  </a:cubicBezTo>
                  <a:cubicBezTo>
                    <a:pt x="3553" y="578"/>
                    <a:pt x="3553" y="639"/>
                    <a:pt x="3553" y="639"/>
                  </a:cubicBezTo>
                  <a:cubicBezTo>
                    <a:pt x="3553" y="665"/>
                    <a:pt x="3564" y="674"/>
                    <a:pt x="3576" y="674"/>
                  </a:cubicBezTo>
                  <a:cubicBezTo>
                    <a:pt x="3593" y="674"/>
                    <a:pt x="3614" y="657"/>
                    <a:pt x="3614" y="639"/>
                  </a:cubicBezTo>
                  <a:cubicBezTo>
                    <a:pt x="3629" y="594"/>
                    <a:pt x="3644" y="571"/>
                    <a:pt x="3652" y="571"/>
                  </a:cubicBezTo>
                  <a:cubicBezTo>
                    <a:pt x="3659" y="571"/>
                    <a:pt x="3659" y="594"/>
                    <a:pt x="3644" y="639"/>
                  </a:cubicBezTo>
                  <a:cubicBezTo>
                    <a:pt x="3644" y="655"/>
                    <a:pt x="3646" y="663"/>
                    <a:pt x="3650" y="663"/>
                  </a:cubicBezTo>
                  <a:cubicBezTo>
                    <a:pt x="3660" y="663"/>
                    <a:pt x="3682" y="607"/>
                    <a:pt x="3705" y="518"/>
                  </a:cubicBezTo>
                  <a:cubicBezTo>
                    <a:pt x="3723" y="611"/>
                    <a:pt x="3731" y="647"/>
                    <a:pt x="3740" y="647"/>
                  </a:cubicBezTo>
                  <a:cubicBezTo>
                    <a:pt x="3747" y="647"/>
                    <a:pt x="3754" y="632"/>
                    <a:pt x="3766" y="609"/>
                  </a:cubicBezTo>
                  <a:cubicBezTo>
                    <a:pt x="3781" y="578"/>
                    <a:pt x="3788" y="563"/>
                    <a:pt x="3792" y="563"/>
                  </a:cubicBezTo>
                  <a:cubicBezTo>
                    <a:pt x="3796" y="563"/>
                    <a:pt x="3796" y="578"/>
                    <a:pt x="3796" y="609"/>
                  </a:cubicBezTo>
                  <a:cubicBezTo>
                    <a:pt x="3796" y="639"/>
                    <a:pt x="3796" y="639"/>
                    <a:pt x="3826" y="639"/>
                  </a:cubicBezTo>
                  <a:cubicBezTo>
                    <a:pt x="3887" y="639"/>
                    <a:pt x="3887" y="639"/>
                    <a:pt x="3887" y="609"/>
                  </a:cubicBezTo>
                  <a:lnTo>
                    <a:pt x="3918" y="609"/>
                  </a:lnTo>
                  <a:cubicBezTo>
                    <a:pt x="3918" y="632"/>
                    <a:pt x="3922" y="642"/>
                    <a:pt x="3927" y="642"/>
                  </a:cubicBezTo>
                  <a:cubicBezTo>
                    <a:pt x="3936" y="642"/>
                    <a:pt x="3948" y="616"/>
                    <a:pt x="3948" y="578"/>
                  </a:cubicBezTo>
                  <a:lnTo>
                    <a:pt x="3978" y="578"/>
                  </a:lnTo>
                  <a:lnTo>
                    <a:pt x="3978" y="609"/>
                  </a:lnTo>
                  <a:cubicBezTo>
                    <a:pt x="3978" y="639"/>
                    <a:pt x="4009" y="639"/>
                    <a:pt x="4100" y="639"/>
                  </a:cubicBezTo>
                  <a:cubicBezTo>
                    <a:pt x="4221" y="639"/>
                    <a:pt x="4221" y="639"/>
                    <a:pt x="4221" y="578"/>
                  </a:cubicBezTo>
                  <a:cubicBezTo>
                    <a:pt x="4237" y="533"/>
                    <a:pt x="4244" y="510"/>
                    <a:pt x="4248" y="510"/>
                  </a:cubicBezTo>
                  <a:cubicBezTo>
                    <a:pt x="4252" y="510"/>
                    <a:pt x="4252" y="533"/>
                    <a:pt x="4252" y="578"/>
                  </a:cubicBezTo>
                  <a:cubicBezTo>
                    <a:pt x="4252" y="599"/>
                    <a:pt x="4266" y="635"/>
                    <a:pt x="4275" y="635"/>
                  </a:cubicBezTo>
                  <a:cubicBezTo>
                    <a:pt x="4279" y="635"/>
                    <a:pt x="4282" y="628"/>
                    <a:pt x="4282" y="609"/>
                  </a:cubicBezTo>
                  <a:cubicBezTo>
                    <a:pt x="4282" y="609"/>
                    <a:pt x="4282" y="609"/>
                    <a:pt x="4313" y="670"/>
                  </a:cubicBezTo>
                  <a:cubicBezTo>
                    <a:pt x="4326" y="695"/>
                    <a:pt x="4333" y="705"/>
                    <a:pt x="4339" y="705"/>
                  </a:cubicBezTo>
                  <a:cubicBezTo>
                    <a:pt x="4348" y="705"/>
                    <a:pt x="4356" y="687"/>
                    <a:pt x="4373" y="670"/>
                  </a:cubicBezTo>
                  <a:cubicBezTo>
                    <a:pt x="4360" y="628"/>
                    <a:pt x="4358" y="612"/>
                    <a:pt x="4361" y="612"/>
                  </a:cubicBezTo>
                  <a:lnTo>
                    <a:pt x="4361" y="612"/>
                  </a:lnTo>
                  <a:cubicBezTo>
                    <a:pt x="4364" y="612"/>
                    <a:pt x="4373" y="636"/>
                    <a:pt x="4373" y="670"/>
                  </a:cubicBezTo>
                  <a:cubicBezTo>
                    <a:pt x="4373" y="691"/>
                    <a:pt x="4389" y="713"/>
                    <a:pt x="4398" y="713"/>
                  </a:cubicBezTo>
                  <a:cubicBezTo>
                    <a:pt x="4401" y="713"/>
                    <a:pt x="4404" y="709"/>
                    <a:pt x="4404" y="700"/>
                  </a:cubicBezTo>
                  <a:cubicBezTo>
                    <a:pt x="4404" y="682"/>
                    <a:pt x="4434" y="665"/>
                    <a:pt x="4460" y="665"/>
                  </a:cubicBezTo>
                  <a:cubicBezTo>
                    <a:pt x="4479" y="665"/>
                    <a:pt x="4495" y="674"/>
                    <a:pt x="4495" y="700"/>
                  </a:cubicBezTo>
                  <a:lnTo>
                    <a:pt x="4525" y="700"/>
                  </a:lnTo>
                  <a:cubicBezTo>
                    <a:pt x="4525" y="670"/>
                    <a:pt x="4556" y="670"/>
                    <a:pt x="4556" y="670"/>
                  </a:cubicBezTo>
                  <a:cubicBezTo>
                    <a:pt x="4586" y="670"/>
                    <a:pt x="4617" y="670"/>
                    <a:pt x="4617" y="700"/>
                  </a:cubicBezTo>
                  <a:cubicBezTo>
                    <a:pt x="4601" y="730"/>
                    <a:pt x="4601" y="746"/>
                    <a:pt x="4609" y="746"/>
                  </a:cubicBezTo>
                  <a:cubicBezTo>
                    <a:pt x="4617" y="746"/>
                    <a:pt x="4632" y="730"/>
                    <a:pt x="4647" y="700"/>
                  </a:cubicBezTo>
                  <a:cubicBezTo>
                    <a:pt x="4647" y="700"/>
                    <a:pt x="4647" y="639"/>
                    <a:pt x="4677" y="639"/>
                  </a:cubicBezTo>
                  <a:cubicBezTo>
                    <a:pt x="4677" y="609"/>
                    <a:pt x="4677" y="548"/>
                    <a:pt x="4708" y="548"/>
                  </a:cubicBezTo>
                  <a:lnTo>
                    <a:pt x="4708" y="609"/>
                  </a:lnTo>
                  <a:lnTo>
                    <a:pt x="4708" y="670"/>
                  </a:lnTo>
                  <a:cubicBezTo>
                    <a:pt x="4708" y="670"/>
                    <a:pt x="4738" y="670"/>
                    <a:pt x="4738" y="639"/>
                  </a:cubicBezTo>
                  <a:cubicBezTo>
                    <a:pt x="4738" y="670"/>
                    <a:pt x="4769" y="670"/>
                    <a:pt x="4769" y="670"/>
                  </a:cubicBezTo>
                  <a:cubicBezTo>
                    <a:pt x="4799" y="670"/>
                    <a:pt x="4829" y="670"/>
                    <a:pt x="4829" y="639"/>
                  </a:cubicBezTo>
                  <a:cubicBezTo>
                    <a:pt x="4845" y="685"/>
                    <a:pt x="4867" y="708"/>
                    <a:pt x="4890" y="708"/>
                  </a:cubicBezTo>
                  <a:cubicBezTo>
                    <a:pt x="4913" y="708"/>
                    <a:pt x="4936" y="685"/>
                    <a:pt x="4951" y="639"/>
                  </a:cubicBezTo>
                  <a:cubicBezTo>
                    <a:pt x="4951" y="624"/>
                    <a:pt x="4951" y="616"/>
                    <a:pt x="4955" y="616"/>
                  </a:cubicBezTo>
                  <a:cubicBezTo>
                    <a:pt x="4959" y="616"/>
                    <a:pt x="4966" y="624"/>
                    <a:pt x="4981" y="639"/>
                  </a:cubicBezTo>
                  <a:cubicBezTo>
                    <a:pt x="4981" y="654"/>
                    <a:pt x="4981" y="662"/>
                    <a:pt x="4985" y="662"/>
                  </a:cubicBezTo>
                  <a:cubicBezTo>
                    <a:pt x="4989" y="662"/>
                    <a:pt x="4997" y="654"/>
                    <a:pt x="5012" y="639"/>
                  </a:cubicBezTo>
                  <a:cubicBezTo>
                    <a:pt x="5012" y="631"/>
                    <a:pt x="5012" y="627"/>
                    <a:pt x="5012" y="627"/>
                  </a:cubicBezTo>
                  <a:cubicBezTo>
                    <a:pt x="5014" y="627"/>
                    <a:pt x="5020" y="655"/>
                    <a:pt x="5042" y="700"/>
                  </a:cubicBezTo>
                  <a:cubicBezTo>
                    <a:pt x="5042" y="736"/>
                    <a:pt x="5053" y="750"/>
                    <a:pt x="5061" y="750"/>
                  </a:cubicBezTo>
                  <a:cubicBezTo>
                    <a:pt x="5067" y="750"/>
                    <a:pt x="5073" y="743"/>
                    <a:pt x="5073" y="730"/>
                  </a:cubicBezTo>
                  <a:cubicBezTo>
                    <a:pt x="5103" y="700"/>
                    <a:pt x="5133" y="700"/>
                    <a:pt x="5133" y="700"/>
                  </a:cubicBezTo>
                  <a:cubicBezTo>
                    <a:pt x="5164" y="639"/>
                    <a:pt x="5164" y="639"/>
                    <a:pt x="5164" y="609"/>
                  </a:cubicBezTo>
                  <a:cubicBezTo>
                    <a:pt x="5164" y="599"/>
                    <a:pt x="5167" y="589"/>
                    <a:pt x="5171" y="580"/>
                  </a:cubicBezTo>
                  <a:lnTo>
                    <a:pt x="5171" y="580"/>
                  </a:lnTo>
                  <a:cubicBezTo>
                    <a:pt x="5172" y="587"/>
                    <a:pt x="5180" y="595"/>
                    <a:pt x="5194" y="609"/>
                  </a:cubicBezTo>
                  <a:cubicBezTo>
                    <a:pt x="5194" y="670"/>
                    <a:pt x="5225" y="670"/>
                    <a:pt x="5255" y="670"/>
                  </a:cubicBezTo>
                  <a:lnTo>
                    <a:pt x="5285" y="670"/>
                  </a:lnTo>
                  <a:cubicBezTo>
                    <a:pt x="5316" y="685"/>
                    <a:pt x="5331" y="692"/>
                    <a:pt x="5339" y="692"/>
                  </a:cubicBezTo>
                  <a:cubicBezTo>
                    <a:pt x="5346" y="692"/>
                    <a:pt x="5346" y="685"/>
                    <a:pt x="5346" y="670"/>
                  </a:cubicBezTo>
                  <a:lnTo>
                    <a:pt x="5346" y="639"/>
                  </a:lnTo>
                  <a:cubicBezTo>
                    <a:pt x="5346" y="670"/>
                    <a:pt x="5384" y="685"/>
                    <a:pt x="5426" y="685"/>
                  </a:cubicBezTo>
                  <a:cubicBezTo>
                    <a:pt x="5468" y="685"/>
                    <a:pt x="5513" y="670"/>
                    <a:pt x="5528" y="639"/>
                  </a:cubicBezTo>
                  <a:lnTo>
                    <a:pt x="5528" y="670"/>
                  </a:lnTo>
                  <a:cubicBezTo>
                    <a:pt x="5528" y="700"/>
                    <a:pt x="5528" y="700"/>
                    <a:pt x="5559" y="730"/>
                  </a:cubicBezTo>
                  <a:cubicBezTo>
                    <a:pt x="5559" y="730"/>
                    <a:pt x="5620" y="670"/>
                    <a:pt x="5650" y="670"/>
                  </a:cubicBezTo>
                  <a:cubicBezTo>
                    <a:pt x="5675" y="682"/>
                    <a:pt x="5695" y="690"/>
                    <a:pt x="5710" y="690"/>
                  </a:cubicBezTo>
                  <a:cubicBezTo>
                    <a:pt x="5731" y="690"/>
                    <a:pt x="5741" y="675"/>
                    <a:pt x="5741" y="639"/>
                  </a:cubicBezTo>
                  <a:cubicBezTo>
                    <a:pt x="5772" y="639"/>
                    <a:pt x="5772" y="639"/>
                    <a:pt x="5772" y="700"/>
                  </a:cubicBezTo>
                  <a:cubicBezTo>
                    <a:pt x="5741" y="730"/>
                    <a:pt x="5772" y="730"/>
                    <a:pt x="5772" y="730"/>
                  </a:cubicBezTo>
                  <a:cubicBezTo>
                    <a:pt x="5772" y="730"/>
                    <a:pt x="5802" y="700"/>
                    <a:pt x="5802" y="639"/>
                  </a:cubicBezTo>
                  <a:cubicBezTo>
                    <a:pt x="5802" y="624"/>
                    <a:pt x="5802" y="616"/>
                    <a:pt x="5806" y="616"/>
                  </a:cubicBezTo>
                  <a:cubicBezTo>
                    <a:pt x="5810" y="616"/>
                    <a:pt x="5817" y="624"/>
                    <a:pt x="5832" y="639"/>
                  </a:cubicBezTo>
                  <a:cubicBezTo>
                    <a:pt x="5848" y="670"/>
                    <a:pt x="5863" y="685"/>
                    <a:pt x="5878" y="685"/>
                  </a:cubicBezTo>
                  <a:cubicBezTo>
                    <a:pt x="5893" y="685"/>
                    <a:pt x="5908" y="670"/>
                    <a:pt x="5924" y="639"/>
                  </a:cubicBezTo>
                  <a:cubicBezTo>
                    <a:pt x="5954" y="639"/>
                    <a:pt x="5954" y="639"/>
                    <a:pt x="5954" y="700"/>
                  </a:cubicBezTo>
                  <a:cubicBezTo>
                    <a:pt x="5954" y="718"/>
                    <a:pt x="5964" y="735"/>
                    <a:pt x="5979" y="735"/>
                  </a:cubicBezTo>
                  <a:cubicBezTo>
                    <a:pt x="5989" y="735"/>
                    <a:pt x="6002" y="726"/>
                    <a:pt x="6015" y="700"/>
                  </a:cubicBezTo>
                  <a:cubicBezTo>
                    <a:pt x="6045" y="700"/>
                    <a:pt x="6045" y="700"/>
                    <a:pt x="6045" y="730"/>
                  </a:cubicBezTo>
                  <a:cubicBezTo>
                    <a:pt x="6060" y="715"/>
                    <a:pt x="6083" y="708"/>
                    <a:pt x="6102" y="708"/>
                  </a:cubicBezTo>
                  <a:cubicBezTo>
                    <a:pt x="6121" y="708"/>
                    <a:pt x="6136" y="715"/>
                    <a:pt x="6136" y="730"/>
                  </a:cubicBezTo>
                  <a:cubicBezTo>
                    <a:pt x="6167" y="730"/>
                    <a:pt x="6167" y="730"/>
                    <a:pt x="6167" y="700"/>
                  </a:cubicBezTo>
                  <a:lnTo>
                    <a:pt x="6167" y="670"/>
                  </a:lnTo>
                  <a:cubicBezTo>
                    <a:pt x="6182" y="700"/>
                    <a:pt x="6190" y="715"/>
                    <a:pt x="6193" y="715"/>
                  </a:cubicBezTo>
                  <a:cubicBezTo>
                    <a:pt x="6197" y="715"/>
                    <a:pt x="6197" y="700"/>
                    <a:pt x="6197" y="670"/>
                  </a:cubicBezTo>
                  <a:cubicBezTo>
                    <a:pt x="6197" y="654"/>
                    <a:pt x="6205" y="647"/>
                    <a:pt x="6212" y="647"/>
                  </a:cubicBezTo>
                  <a:cubicBezTo>
                    <a:pt x="6220" y="647"/>
                    <a:pt x="6228" y="654"/>
                    <a:pt x="6228" y="670"/>
                  </a:cubicBezTo>
                  <a:cubicBezTo>
                    <a:pt x="6228" y="700"/>
                    <a:pt x="6228" y="700"/>
                    <a:pt x="6228" y="700"/>
                  </a:cubicBezTo>
                  <a:cubicBezTo>
                    <a:pt x="6258" y="700"/>
                    <a:pt x="6319" y="670"/>
                    <a:pt x="6380" y="670"/>
                  </a:cubicBezTo>
                  <a:cubicBezTo>
                    <a:pt x="6501" y="670"/>
                    <a:pt x="6532" y="670"/>
                    <a:pt x="6532" y="639"/>
                  </a:cubicBezTo>
                  <a:cubicBezTo>
                    <a:pt x="6532" y="624"/>
                    <a:pt x="6532" y="616"/>
                    <a:pt x="6535" y="616"/>
                  </a:cubicBezTo>
                  <a:cubicBezTo>
                    <a:pt x="6539" y="616"/>
                    <a:pt x="6547" y="624"/>
                    <a:pt x="6562" y="639"/>
                  </a:cubicBezTo>
                  <a:cubicBezTo>
                    <a:pt x="6562" y="670"/>
                    <a:pt x="6592" y="670"/>
                    <a:pt x="6592" y="670"/>
                  </a:cubicBezTo>
                  <a:cubicBezTo>
                    <a:pt x="6592" y="670"/>
                    <a:pt x="6623" y="670"/>
                    <a:pt x="6623" y="730"/>
                  </a:cubicBezTo>
                  <a:cubicBezTo>
                    <a:pt x="6623" y="670"/>
                    <a:pt x="6623" y="670"/>
                    <a:pt x="6653" y="670"/>
                  </a:cubicBezTo>
                  <a:cubicBezTo>
                    <a:pt x="6653" y="700"/>
                    <a:pt x="6653" y="715"/>
                    <a:pt x="6657" y="715"/>
                  </a:cubicBezTo>
                  <a:cubicBezTo>
                    <a:pt x="6661" y="715"/>
                    <a:pt x="6668" y="700"/>
                    <a:pt x="6684" y="670"/>
                  </a:cubicBezTo>
                  <a:cubicBezTo>
                    <a:pt x="6684" y="714"/>
                    <a:pt x="6700" y="742"/>
                    <a:pt x="6709" y="742"/>
                  </a:cubicBezTo>
                  <a:cubicBezTo>
                    <a:pt x="6712" y="742"/>
                    <a:pt x="6714" y="738"/>
                    <a:pt x="6714" y="730"/>
                  </a:cubicBezTo>
                  <a:cubicBezTo>
                    <a:pt x="6714" y="700"/>
                    <a:pt x="6744" y="700"/>
                    <a:pt x="6744" y="639"/>
                  </a:cubicBezTo>
                  <a:cubicBezTo>
                    <a:pt x="6775" y="639"/>
                    <a:pt x="6775" y="639"/>
                    <a:pt x="6775" y="700"/>
                  </a:cubicBezTo>
                  <a:cubicBezTo>
                    <a:pt x="6775" y="709"/>
                    <a:pt x="6783" y="713"/>
                    <a:pt x="6794" y="713"/>
                  </a:cubicBezTo>
                  <a:cubicBezTo>
                    <a:pt x="6820" y="713"/>
                    <a:pt x="6866" y="691"/>
                    <a:pt x="6866" y="670"/>
                  </a:cubicBezTo>
                  <a:cubicBezTo>
                    <a:pt x="6866" y="639"/>
                    <a:pt x="6873" y="624"/>
                    <a:pt x="6881" y="624"/>
                  </a:cubicBezTo>
                  <a:cubicBezTo>
                    <a:pt x="6889" y="624"/>
                    <a:pt x="6896" y="639"/>
                    <a:pt x="6896" y="670"/>
                  </a:cubicBezTo>
                  <a:cubicBezTo>
                    <a:pt x="6896" y="700"/>
                    <a:pt x="6896" y="700"/>
                    <a:pt x="6896" y="700"/>
                  </a:cubicBezTo>
                  <a:cubicBezTo>
                    <a:pt x="6905" y="691"/>
                    <a:pt x="6911" y="687"/>
                    <a:pt x="6916" y="687"/>
                  </a:cubicBezTo>
                  <a:cubicBezTo>
                    <a:pt x="6927" y="687"/>
                    <a:pt x="6927" y="709"/>
                    <a:pt x="6927" y="730"/>
                  </a:cubicBezTo>
                  <a:cubicBezTo>
                    <a:pt x="6896" y="791"/>
                    <a:pt x="6927" y="791"/>
                    <a:pt x="6957" y="791"/>
                  </a:cubicBezTo>
                  <a:cubicBezTo>
                    <a:pt x="6957" y="756"/>
                    <a:pt x="6978" y="741"/>
                    <a:pt x="7001" y="741"/>
                  </a:cubicBezTo>
                  <a:cubicBezTo>
                    <a:pt x="7018" y="741"/>
                    <a:pt x="7036" y="748"/>
                    <a:pt x="7048" y="761"/>
                  </a:cubicBezTo>
                  <a:cubicBezTo>
                    <a:pt x="7109" y="761"/>
                    <a:pt x="7139" y="700"/>
                    <a:pt x="7170" y="639"/>
                  </a:cubicBezTo>
                  <a:cubicBezTo>
                    <a:pt x="7170" y="670"/>
                    <a:pt x="7170" y="761"/>
                    <a:pt x="7170" y="761"/>
                  </a:cubicBezTo>
                  <a:cubicBezTo>
                    <a:pt x="7200" y="761"/>
                    <a:pt x="7200" y="700"/>
                    <a:pt x="7200" y="670"/>
                  </a:cubicBezTo>
                  <a:cubicBezTo>
                    <a:pt x="7200" y="654"/>
                    <a:pt x="7200" y="647"/>
                    <a:pt x="7204" y="647"/>
                  </a:cubicBezTo>
                  <a:cubicBezTo>
                    <a:pt x="7208" y="647"/>
                    <a:pt x="7215" y="654"/>
                    <a:pt x="7231" y="670"/>
                  </a:cubicBezTo>
                  <a:cubicBezTo>
                    <a:pt x="7246" y="700"/>
                    <a:pt x="7253" y="715"/>
                    <a:pt x="7261" y="715"/>
                  </a:cubicBezTo>
                  <a:cubicBezTo>
                    <a:pt x="7269" y="715"/>
                    <a:pt x="7276" y="700"/>
                    <a:pt x="7291" y="670"/>
                  </a:cubicBezTo>
                  <a:cubicBezTo>
                    <a:pt x="7291" y="670"/>
                    <a:pt x="7322" y="670"/>
                    <a:pt x="7322" y="730"/>
                  </a:cubicBezTo>
                  <a:cubicBezTo>
                    <a:pt x="7352" y="730"/>
                    <a:pt x="7352" y="730"/>
                    <a:pt x="7352" y="670"/>
                  </a:cubicBezTo>
                  <a:cubicBezTo>
                    <a:pt x="7352" y="654"/>
                    <a:pt x="7352" y="647"/>
                    <a:pt x="7356" y="647"/>
                  </a:cubicBezTo>
                  <a:cubicBezTo>
                    <a:pt x="7360" y="647"/>
                    <a:pt x="7367" y="654"/>
                    <a:pt x="7383" y="670"/>
                  </a:cubicBezTo>
                  <a:cubicBezTo>
                    <a:pt x="7383" y="727"/>
                    <a:pt x="7395" y="749"/>
                    <a:pt x="7404" y="749"/>
                  </a:cubicBezTo>
                  <a:cubicBezTo>
                    <a:pt x="7409" y="749"/>
                    <a:pt x="7413" y="741"/>
                    <a:pt x="7413" y="730"/>
                  </a:cubicBezTo>
                  <a:cubicBezTo>
                    <a:pt x="7413" y="700"/>
                    <a:pt x="7443" y="700"/>
                    <a:pt x="7443" y="700"/>
                  </a:cubicBezTo>
                  <a:cubicBezTo>
                    <a:pt x="7443" y="700"/>
                    <a:pt x="7474" y="700"/>
                    <a:pt x="7474" y="639"/>
                  </a:cubicBezTo>
                  <a:lnTo>
                    <a:pt x="7504" y="639"/>
                  </a:lnTo>
                  <a:cubicBezTo>
                    <a:pt x="7535" y="639"/>
                    <a:pt x="7504" y="700"/>
                    <a:pt x="7504" y="700"/>
                  </a:cubicBezTo>
                  <a:lnTo>
                    <a:pt x="7504" y="730"/>
                  </a:lnTo>
                  <a:cubicBezTo>
                    <a:pt x="7535" y="730"/>
                    <a:pt x="7535" y="730"/>
                    <a:pt x="7565" y="700"/>
                  </a:cubicBezTo>
                  <a:cubicBezTo>
                    <a:pt x="7565" y="721"/>
                    <a:pt x="7580" y="743"/>
                    <a:pt x="7589" y="743"/>
                  </a:cubicBezTo>
                  <a:cubicBezTo>
                    <a:pt x="7593" y="743"/>
                    <a:pt x="7595" y="739"/>
                    <a:pt x="7595" y="730"/>
                  </a:cubicBezTo>
                  <a:cubicBezTo>
                    <a:pt x="7608" y="705"/>
                    <a:pt x="7616" y="695"/>
                    <a:pt x="7620" y="695"/>
                  </a:cubicBezTo>
                  <a:cubicBezTo>
                    <a:pt x="7626" y="695"/>
                    <a:pt x="7626" y="713"/>
                    <a:pt x="7626" y="730"/>
                  </a:cubicBezTo>
                  <a:cubicBezTo>
                    <a:pt x="7611" y="761"/>
                    <a:pt x="7603" y="776"/>
                    <a:pt x="7607" y="776"/>
                  </a:cubicBezTo>
                  <a:cubicBezTo>
                    <a:pt x="7611" y="776"/>
                    <a:pt x="7626" y="761"/>
                    <a:pt x="7656" y="730"/>
                  </a:cubicBezTo>
                  <a:cubicBezTo>
                    <a:pt x="7687" y="730"/>
                    <a:pt x="7747" y="700"/>
                    <a:pt x="7778" y="700"/>
                  </a:cubicBezTo>
                  <a:cubicBezTo>
                    <a:pt x="7839" y="700"/>
                    <a:pt x="7869" y="700"/>
                    <a:pt x="7869" y="730"/>
                  </a:cubicBezTo>
                  <a:cubicBezTo>
                    <a:pt x="7869" y="759"/>
                    <a:pt x="7869" y="779"/>
                    <a:pt x="7869" y="791"/>
                  </a:cubicBezTo>
                  <a:cubicBezTo>
                    <a:pt x="7869" y="700"/>
                    <a:pt x="7899" y="700"/>
                    <a:pt x="7930" y="700"/>
                  </a:cubicBezTo>
                  <a:cubicBezTo>
                    <a:pt x="7939" y="709"/>
                    <a:pt x="7948" y="713"/>
                    <a:pt x="7956" y="713"/>
                  </a:cubicBezTo>
                  <a:cubicBezTo>
                    <a:pt x="7975" y="713"/>
                    <a:pt x="7991" y="691"/>
                    <a:pt x="7991" y="670"/>
                  </a:cubicBezTo>
                  <a:cubicBezTo>
                    <a:pt x="7991" y="619"/>
                    <a:pt x="7991" y="597"/>
                    <a:pt x="7996" y="597"/>
                  </a:cubicBezTo>
                  <a:cubicBezTo>
                    <a:pt x="8000" y="597"/>
                    <a:pt x="8007" y="612"/>
                    <a:pt x="8021" y="639"/>
                  </a:cubicBezTo>
                  <a:cubicBezTo>
                    <a:pt x="8021" y="639"/>
                    <a:pt x="8021" y="670"/>
                    <a:pt x="8021" y="700"/>
                  </a:cubicBezTo>
                  <a:cubicBezTo>
                    <a:pt x="8021" y="761"/>
                    <a:pt x="8051" y="791"/>
                    <a:pt x="8051" y="791"/>
                  </a:cubicBezTo>
                  <a:cubicBezTo>
                    <a:pt x="8051" y="791"/>
                    <a:pt x="8082" y="791"/>
                    <a:pt x="8051" y="761"/>
                  </a:cubicBezTo>
                  <a:cubicBezTo>
                    <a:pt x="8051" y="700"/>
                    <a:pt x="8051" y="700"/>
                    <a:pt x="8082" y="700"/>
                  </a:cubicBezTo>
                  <a:cubicBezTo>
                    <a:pt x="8082" y="700"/>
                    <a:pt x="8112" y="700"/>
                    <a:pt x="8112" y="670"/>
                  </a:cubicBezTo>
                  <a:cubicBezTo>
                    <a:pt x="8112" y="639"/>
                    <a:pt x="8143" y="639"/>
                    <a:pt x="8143" y="639"/>
                  </a:cubicBezTo>
                  <a:cubicBezTo>
                    <a:pt x="8143" y="670"/>
                    <a:pt x="8173" y="670"/>
                    <a:pt x="8173" y="670"/>
                  </a:cubicBezTo>
                  <a:lnTo>
                    <a:pt x="8173" y="700"/>
                  </a:lnTo>
                  <a:cubicBezTo>
                    <a:pt x="8173" y="761"/>
                    <a:pt x="8203" y="791"/>
                    <a:pt x="8203" y="791"/>
                  </a:cubicBezTo>
                  <a:cubicBezTo>
                    <a:pt x="8203" y="791"/>
                    <a:pt x="8203" y="761"/>
                    <a:pt x="8203" y="761"/>
                  </a:cubicBezTo>
                  <a:cubicBezTo>
                    <a:pt x="8203" y="730"/>
                    <a:pt x="8507" y="730"/>
                    <a:pt x="8568" y="730"/>
                  </a:cubicBezTo>
                  <a:cubicBezTo>
                    <a:pt x="8583" y="746"/>
                    <a:pt x="8598" y="753"/>
                    <a:pt x="8606" y="753"/>
                  </a:cubicBezTo>
                  <a:cubicBezTo>
                    <a:pt x="8614" y="753"/>
                    <a:pt x="8614" y="746"/>
                    <a:pt x="8598" y="730"/>
                  </a:cubicBezTo>
                  <a:cubicBezTo>
                    <a:pt x="8598" y="700"/>
                    <a:pt x="8690" y="700"/>
                    <a:pt x="8750" y="700"/>
                  </a:cubicBezTo>
                  <a:cubicBezTo>
                    <a:pt x="8842" y="700"/>
                    <a:pt x="8902" y="700"/>
                    <a:pt x="8902" y="670"/>
                  </a:cubicBezTo>
                  <a:lnTo>
                    <a:pt x="8963" y="670"/>
                  </a:lnTo>
                  <a:cubicBezTo>
                    <a:pt x="8963" y="670"/>
                    <a:pt x="8994" y="639"/>
                    <a:pt x="9024" y="639"/>
                  </a:cubicBezTo>
                  <a:cubicBezTo>
                    <a:pt x="9024" y="609"/>
                    <a:pt x="9032" y="594"/>
                    <a:pt x="9035" y="594"/>
                  </a:cubicBezTo>
                  <a:cubicBezTo>
                    <a:pt x="9039" y="594"/>
                    <a:pt x="9039" y="609"/>
                    <a:pt x="9024" y="639"/>
                  </a:cubicBezTo>
                  <a:cubicBezTo>
                    <a:pt x="9024" y="670"/>
                    <a:pt x="9024" y="700"/>
                    <a:pt x="9024" y="700"/>
                  </a:cubicBezTo>
                  <a:cubicBezTo>
                    <a:pt x="9054" y="700"/>
                    <a:pt x="9054" y="670"/>
                    <a:pt x="9054" y="639"/>
                  </a:cubicBezTo>
                  <a:cubicBezTo>
                    <a:pt x="9054" y="578"/>
                    <a:pt x="9085" y="578"/>
                    <a:pt x="9085" y="578"/>
                  </a:cubicBezTo>
                  <a:cubicBezTo>
                    <a:pt x="9085" y="578"/>
                    <a:pt x="9085" y="578"/>
                    <a:pt x="9085" y="639"/>
                  </a:cubicBezTo>
                  <a:lnTo>
                    <a:pt x="9085" y="700"/>
                  </a:lnTo>
                  <a:lnTo>
                    <a:pt x="9115" y="700"/>
                  </a:lnTo>
                  <a:cubicBezTo>
                    <a:pt x="9115" y="713"/>
                    <a:pt x="9115" y="733"/>
                    <a:pt x="9115" y="761"/>
                  </a:cubicBezTo>
                  <a:cubicBezTo>
                    <a:pt x="9115" y="791"/>
                    <a:pt x="9123" y="806"/>
                    <a:pt x="9130" y="806"/>
                  </a:cubicBezTo>
                  <a:cubicBezTo>
                    <a:pt x="9138" y="806"/>
                    <a:pt x="9146" y="791"/>
                    <a:pt x="9146" y="761"/>
                  </a:cubicBezTo>
                  <a:lnTo>
                    <a:pt x="9176" y="700"/>
                  </a:lnTo>
                  <a:cubicBezTo>
                    <a:pt x="9186" y="729"/>
                    <a:pt x="9192" y="739"/>
                    <a:pt x="9198" y="739"/>
                  </a:cubicBezTo>
                  <a:cubicBezTo>
                    <a:pt x="9209" y="739"/>
                    <a:pt x="9216" y="690"/>
                    <a:pt x="9237" y="670"/>
                  </a:cubicBezTo>
                  <a:cubicBezTo>
                    <a:pt x="9237" y="715"/>
                    <a:pt x="9244" y="738"/>
                    <a:pt x="9252" y="738"/>
                  </a:cubicBezTo>
                  <a:cubicBezTo>
                    <a:pt x="9260" y="738"/>
                    <a:pt x="9267" y="715"/>
                    <a:pt x="9267" y="670"/>
                  </a:cubicBezTo>
                  <a:cubicBezTo>
                    <a:pt x="9267" y="654"/>
                    <a:pt x="9275" y="647"/>
                    <a:pt x="9282" y="647"/>
                  </a:cubicBezTo>
                  <a:cubicBezTo>
                    <a:pt x="9290" y="647"/>
                    <a:pt x="9298" y="654"/>
                    <a:pt x="9298" y="670"/>
                  </a:cubicBezTo>
                  <a:cubicBezTo>
                    <a:pt x="9298" y="700"/>
                    <a:pt x="9328" y="730"/>
                    <a:pt x="9358" y="730"/>
                  </a:cubicBezTo>
                  <a:cubicBezTo>
                    <a:pt x="9358" y="695"/>
                    <a:pt x="9390" y="680"/>
                    <a:pt x="9440" y="680"/>
                  </a:cubicBezTo>
                  <a:cubicBezTo>
                    <a:pt x="9476" y="680"/>
                    <a:pt x="9521" y="687"/>
                    <a:pt x="9571" y="700"/>
                  </a:cubicBezTo>
                  <a:cubicBezTo>
                    <a:pt x="9662" y="700"/>
                    <a:pt x="9753" y="700"/>
                    <a:pt x="9753" y="670"/>
                  </a:cubicBezTo>
                  <a:cubicBezTo>
                    <a:pt x="9753" y="670"/>
                    <a:pt x="9753" y="670"/>
                    <a:pt x="9784" y="700"/>
                  </a:cubicBezTo>
                  <a:cubicBezTo>
                    <a:pt x="9784" y="713"/>
                    <a:pt x="9784" y="720"/>
                    <a:pt x="9786" y="720"/>
                  </a:cubicBezTo>
                  <a:cubicBezTo>
                    <a:pt x="9789" y="720"/>
                    <a:pt x="9796" y="705"/>
                    <a:pt x="9814" y="670"/>
                  </a:cubicBezTo>
                  <a:cubicBezTo>
                    <a:pt x="9814" y="700"/>
                    <a:pt x="9845" y="700"/>
                    <a:pt x="9905" y="700"/>
                  </a:cubicBezTo>
                  <a:cubicBezTo>
                    <a:pt x="9931" y="700"/>
                    <a:pt x="9977" y="700"/>
                    <a:pt x="9992" y="682"/>
                  </a:cubicBezTo>
                  <a:lnTo>
                    <a:pt x="9992" y="682"/>
                  </a:lnTo>
                  <a:cubicBezTo>
                    <a:pt x="9984" y="716"/>
                    <a:pt x="10010" y="746"/>
                    <a:pt x="10039" y="746"/>
                  </a:cubicBezTo>
                  <a:cubicBezTo>
                    <a:pt x="10057" y="746"/>
                    <a:pt x="10077" y="733"/>
                    <a:pt x="10088" y="700"/>
                  </a:cubicBezTo>
                  <a:cubicBezTo>
                    <a:pt x="10088" y="700"/>
                    <a:pt x="10118" y="700"/>
                    <a:pt x="10118" y="761"/>
                  </a:cubicBezTo>
                  <a:cubicBezTo>
                    <a:pt x="10118" y="761"/>
                    <a:pt x="10149" y="761"/>
                    <a:pt x="10179" y="700"/>
                  </a:cubicBezTo>
                  <a:cubicBezTo>
                    <a:pt x="10179" y="700"/>
                    <a:pt x="10240" y="730"/>
                    <a:pt x="10270" y="730"/>
                  </a:cubicBezTo>
                  <a:cubicBezTo>
                    <a:pt x="10301" y="730"/>
                    <a:pt x="10331" y="670"/>
                    <a:pt x="10331" y="670"/>
                  </a:cubicBezTo>
                  <a:cubicBezTo>
                    <a:pt x="10331" y="730"/>
                    <a:pt x="10392" y="730"/>
                    <a:pt x="10483" y="730"/>
                  </a:cubicBezTo>
                  <a:cubicBezTo>
                    <a:pt x="10574" y="730"/>
                    <a:pt x="10665" y="730"/>
                    <a:pt x="10665" y="761"/>
                  </a:cubicBezTo>
                  <a:cubicBezTo>
                    <a:pt x="10665" y="761"/>
                    <a:pt x="10696" y="761"/>
                    <a:pt x="10696" y="730"/>
                  </a:cubicBezTo>
                  <a:cubicBezTo>
                    <a:pt x="10714" y="695"/>
                    <a:pt x="10721" y="680"/>
                    <a:pt x="10724" y="680"/>
                  </a:cubicBezTo>
                  <a:cubicBezTo>
                    <a:pt x="10726" y="680"/>
                    <a:pt x="10726" y="687"/>
                    <a:pt x="10726" y="700"/>
                  </a:cubicBezTo>
                  <a:cubicBezTo>
                    <a:pt x="10741" y="730"/>
                    <a:pt x="10757" y="746"/>
                    <a:pt x="10772" y="746"/>
                  </a:cubicBezTo>
                  <a:cubicBezTo>
                    <a:pt x="10787" y="746"/>
                    <a:pt x="10802" y="730"/>
                    <a:pt x="10817" y="700"/>
                  </a:cubicBezTo>
                  <a:lnTo>
                    <a:pt x="10817" y="730"/>
                  </a:lnTo>
                  <a:cubicBezTo>
                    <a:pt x="10817" y="769"/>
                    <a:pt x="10823" y="785"/>
                    <a:pt x="10831" y="785"/>
                  </a:cubicBezTo>
                  <a:cubicBezTo>
                    <a:pt x="10843" y="785"/>
                    <a:pt x="10860" y="753"/>
                    <a:pt x="10878" y="700"/>
                  </a:cubicBezTo>
                  <a:cubicBezTo>
                    <a:pt x="10878" y="721"/>
                    <a:pt x="10893" y="756"/>
                    <a:pt x="10902" y="756"/>
                  </a:cubicBezTo>
                  <a:cubicBezTo>
                    <a:pt x="10906" y="756"/>
                    <a:pt x="10909" y="749"/>
                    <a:pt x="10909" y="730"/>
                  </a:cubicBezTo>
                  <a:cubicBezTo>
                    <a:pt x="10939" y="730"/>
                    <a:pt x="10939" y="730"/>
                    <a:pt x="10939" y="822"/>
                  </a:cubicBezTo>
                  <a:lnTo>
                    <a:pt x="10969" y="822"/>
                  </a:lnTo>
                  <a:cubicBezTo>
                    <a:pt x="10969" y="822"/>
                    <a:pt x="11000" y="822"/>
                    <a:pt x="11000" y="791"/>
                  </a:cubicBezTo>
                  <a:cubicBezTo>
                    <a:pt x="11000" y="761"/>
                    <a:pt x="11000" y="761"/>
                    <a:pt x="11030" y="761"/>
                  </a:cubicBezTo>
                  <a:cubicBezTo>
                    <a:pt x="11030" y="748"/>
                    <a:pt x="11030" y="727"/>
                    <a:pt x="11030" y="700"/>
                  </a:cubicBezTo>
                  <a:cubicBezTo>
                    <a:pt x="11030" y="670"/>
                    <a:pt x="11030" y="639"/>
                    <a:pt x="11030" y="639"/>
                  </a:cubicBezTo>
                  <a:lnTo>
                    <a:pt x="11030" y="548"/>
                  </a:lnTo>
                  <a:cubicBezTo>
                    <a:pt x="11030" y="487"/>
                    <a:pt x="11030" y="426"/>
                    <a:pt x="11000" y="396"/>
                  </a:cubicBezTo>
                  <a:cubicBezTo>
                    <a:pt x="10981" y="378"/>
                    <a:pt x="10963" y="348"/>
                    <a:pt x="10944" y="348"/>
                  </a:cubicBezTo>
                  <a:cubicBezTo>
                    <a:pt x="10932" y="348"/>
                    <a:pt x="10920" y="360"/>
                    <a:pt x="10909" y="396"/>
                  </a:cubicBezTo>
                  <a:cubicBezTo>
                    <a:pt x="10909" y="396"/>
                    <a:pt x="10909" y="426"/>
                    <a:pt x="10909" y="426"/>
                  </a:cubicBezTo>
                  <a:cubicBezTo>
                    <a:pt x="10878" y="426"/>
                    <a:pt x="10878" y="396"/>
                    <a:pt x="10878" y="396"/>
                  </a:cubicBezTo>
                  <a:cubicBezTo>
                    <a:pt x="10878" y="366"/>
                    <a:pt x="10817" y="335"/>
                    <a:pt x="10757" y="335"/>
                  </a:cubicBezTo>
                  <a:cubicBezTo>
                    <a:pt x="10665" y="335"/>
                    <a:pt x="10635" y="335"/>
                    <a:pt x="10635" y="305"/>
                  </a:cubicBezTo>
                  <a:cubicBezTo>
                    <a:pt x="10605" y="274"/>
                    <a:pt x="10605" y="244"/>
                    <a:pt x="10605" y="244"/>
                  </a:cubicBezTo>
                  <a:cubicBezTo>
                    <a:pt x="10605" y="305"/>
                    <a:pt x="10513" y="305"/>
                    <a:pt x="10422" y="305"/>
                  </a:cubicBezTo>
                  <a:cubicBezTo>
                    <a:pt x="10384" y="292"/>
                    <a:pt x="10347" y="285"/>
                    <a:pt x="10315" y="285"/>
                  </a:cubicBezTo>
                  <a:cubicBezTo>
                    <a:pt x="10271" y="285"/>
                    <a:pt x="10240" y="300"/>
                    <a:pt x="10240" y="335"/>
                  </a:cubicBezTo>
                  <a:lnTo>
                    <a:pt x="10209" y="335"/>
                  </a:lnTo>
                  <a:cubicBezTo>
                    <a:pt x="10209" y="274"/>
                    <a:pt x="10179" y="274"/>
                    <a:pt x="10179" y="274"/>
                  </a:cubicBezTo>
                  <a:cubicBezTo>
                    <a:pt x="10149" y="305"/>
                    <a:pt x="10118" y="305"/>
                    <a:pt x="10118" y="305"/>
                  </a:cubicBezTo>
                  <a:cubicBezTo>
                    <a:pt x="10118" y="274"/>
                    <a:pt x="10088" y="274"/>
                    <a:pt x="10088" y="274"/>
                  </a:cubicBezTo>
                  <a:cubicBezTo>
                    <a:pt x="10057" y="274"/>
                    <a:pt x="10027" y="274"/>
                    <a:pt x="10027" y="305"/>
                  </a:cubicBezTo>
                  <a:cubicBezTo>
                    <a:pt x="10027" y="305"/>
                    <a:pt x="9936" y="305"/>
                    <a:pt x="9905" y="274"/>
                  </a:cubicBezTo>
                  <a:cubicBezTo>
                    <a:pt x="9897" y="266"/>
                    <a:pt x="9890" y="262"/>
                    <a:pt x="9885" y="262"/>
                  </a:cubicBezTo>
                  <a:cubicBezTo>
                    <a:pt x="9872" y="262"/>
                    <a:pt x="9866" y="283"/>
                    <a:pt x="9845" y="305"/>
                  </a:cubicBezTo>
                  <a:cubicBezTo>
                    <a:pt x="9845" y="274"/>
                    <a:pt x="9845" y="274"/>
                    <a:pt x="9814" y="274"/>
                  </a:cubicBezTo>
                  <a:lnTo>
                    <a:pt x="9784" y="274"/>
                  </a:lnTo>
                  <a:cubicBezTo>
                    <a:pt x="9784" y="305"/>
                    <a:pt x="9723" y="305"/>
                    <a:pt x="9632" y="305"/>
                  </a:cubicBezTo>
                  <a:cubicBezTo>
                    <a:pt x="9510" y="305"/>
                    <a:pt x="9480" y="305"/>
                    <a:pt x="9480" y="335"/>
                  </a:cubicBezTo>
                  <a:cubicBezTo>
                    <a:pt x="9480" y="350"/>
                    <a:pt x="9480" y="358"/>
                    <a:pt x="9472" y="358"/>
                  </a:cubicBezTo>
                  <a:cubicBezTo>
                    <a:pt x="9465" y="358"/>
                    <a:pt x="9450" y="350"/>
                    <a:pt x="9419" y="335"/>
                  </a:cubicBezTo>
                  <a:cubicBezTo>
                    <a:pt x="9379" y="254"/>
                    <a:pt x="9365" y="227"/>
                    <a:pt x="9352" y="227"/>
                  </a:cubicBezTo>
                  <a:cubicBezTo>
                    <a:pt x="9345" y="227"/>
                    <a:pt x="9338" y="234"/>
                    <a:pt x="9328" y="244"/>
                  </a:cubicBezTo>
                  <a:cubicBezTo>
                    <a:pt x="9358" y="244"/>
                    <a:pt x="9358" y="274"/>
                    <a:pt x="9358" y="335"/>
                  </a:cubicBezTo>
                  <a:cubicBezTo>
                    <a:pt x="9358" y="366"/>
                    <a:pt x="9351" y="381"/>
                    <a:pt x="9343" y="381"/>
                  </a:cubicBezTo>
                  <a:cubicBezTo>
                    <a:pt x="9336" y="381"/>
                    <a:pt x="9328" y="366"/>
                    <a:pt x="9328" y="335"/>
                  </a:cubicBezTo>
                  <a:cubicBezTo>
                    <a:pt x="9328" y="297"/>
                    <a:pt x="9296" y="280"/>
                    <a:pt x="9257" y="280"/>
                  </a:cubicBezTo>
                  <a:cubicBezTo>
                    <a:pt x="9202" y="280"/>
                    <a:pt x="9133" y="313"/>
                    <a:pt x="9115" y="366"/>
                  </a:cubicBezTo>
                  <a:lnTo>
                    <a:pt x="9115" y="305"/>
                  </a:lnTo>
                  <a:cubicBezTo>
                    <a:pt x="9115" y="274"/>
                    <a:pt x="9115" y="274"/>
                    <a:pt x="9054" y="274"/>
                  </a:cubicBezTo>
                  <a:lnTo>
                    <a:pt x="9024" y="274"/>
                  </a:lnTo>
                  <a:cubicBezTo>
                    <a:pt x="9024" y="310"/>
                    <a:pt x="9010" y="323"/>
                    <a:pt x="8993" y="323"/>
                  </a:cubicBezTo>
                  <a:cubicBezTo>
                    <a:pt x="8966" y="323"/>
                    <a:pt x="8933" y="293"/>
                    <a:pt x="8933" y="274"/>
                  </a:cubicBezTo>
                  <a:cubicBezTo>
                    <a:pt x="8933" y="244"/>
                    <a:pt x="8933" y="244"/>
                    <a:pt x="8902" y="244"/>
                  </a:cubicBezTo>
                  <a:cubicBezTo>
                    <a:pt x="8891" y="267"/>
                    <a:pt x="8870" y="277"/>
                    <a:pt x="8851" y="277"/>
                  </a:cubicBezTo>
                  <a:cubicBezTo>
                    <a:pt x="8820" y="277"/>
                    <a:pt x="8792" y="251"/>
                    <a:pt x="8811" y="214"/>
                  </a:cubicBezTo>
                  <a:lnTo>
                    <a:pt x="8781" y="214"/>
                  </a:lnTo>
                  <a:cubicBezTo>
                    <a:pt x="8750" y="274"/>
                    <a:pt x="8720" y="274"/>
                    <a:pt x="8720" y="274"/>
                  </a:cubicBezTo>
                  <a:cubicBezTo>
                    <a:pt x="8690" y="274"/>
                    <a:pt x="8659" y="274"/>
                    <a:pt x="8690" y="305"/>
                  </a:cubicBezTo>
                  <a:cubicBezTo>
                    <a:pt x="8690" y="329"/>
                    <a:pt x="8690" y="374"/>
                    <a:pt x="8674" y="374"/>
                  </a:cubicBezTo>
                  <a:cubicBezTo>
                    <a:pt x="8670" y="374"/>
                    <a:pt x="8665" y="371"/>
                    <a:pt x="8659" y="366"/>
                  </a:cubicBezTo>
                  <a:lnTo>
                    <a:pt x="8659" y="335"/>
                  </a:lnTo>
                  <a:cubicBezTo>
                    <a:pt x="8659" y="305"/>
                    <a:pt x="8629" y="305"/>
                    <a:pt x="8568" y="305"/>
                  </a:cubicBezTo>
                  <a:cubicBezTo>
                    <a:pt x="8507" y="305"/>
                    <a:pt x="8477" y="305"/>
                    <a:pt x="8477" y="244"/>
                  </a:cubicBezTo>
                  <a:lnTo>
                    <a:pt x="8446" y="305"/>
                  </a:lnTo>
                  <a:cubicBezTo>
                    <a:pt x="8446" y="320"/>
                    <a:pt x="8439" y="328"/>
                    <a:pt x="8431" y="328"/>
                  </a:cubicBezTo>
                  <a:cubicBezTo>
                    <a:pt x="8424" y="328"/>
                    <a:pt x="8416" y="320"/>
                    <a:pt x="8416" y="305"/>
                  </a:cubicBezTo>
                  <a:cubicBezTo>
                    <a:pt x="8416" y="274"/>
                    <a:pt x="8401" y="259"/>
                    <a:pt x="8382" y="259"/>
                  </a:cubicBezTo>
                  <a:cubicBezTo>
                    <a:pt x="8363" y="259"/>
                    <a:pt x="8340" y="274"/>
                    <a:pt x="8325" y="305"/>
                  </a:cubicBezTo>
                  <a:cubicBezTo>
                    <a:pt x="8308" y="255"/>
                    <a:pt x="8291" y="232"/>
                    <a:pt x="8275" y="232"/>
                  </a:cubicBezTo>
                  <a:cubicBezTo>
                    <a:pt x="8261" y="232"/>
                    <a:pt x="8247" y="247"/>
                    <a:pt x="8234" y="274"/>
                  </a:cubicBezTo>
                  <a:cubicBezTo>
                    <a:pt x="8234" y="244"/>
                    <a:pt x="8234" y="244"/>
                    <a:pt x="8234" y="244"/>
                  </a:cubicBezTo>
                  <a:cubicBezTo>
                    <a:pt x="8219" y="259"/>
                    <a:pt x="8196" y="267"/>
                    <a:pt x="8177" y="267"/>
                  </a:cubicBezTo>
                  <a:cubicBezTo>
                    <a:pt x="8158" y="267"/>
                    <a:pt x="8143" y="259"/>
                    <a:pt x="8143" y="244"/>
                  </a:cubicBezTo>
                  <a:cubicBezTo>
                    <a:pt x="8112" y="274"/>
                    <a:pt x="8112" y="274"/>
                    <a:pt x="8082" y="274"/>
                  </a:cubicBezTo>
                  <a:cubicBezTo>
                    <a:pt x="8082" y="274"/>
                    <a:pt x="8082" y="274"/>
                    <a:pt x="8051" y="305"/>
                  </a:cubicBezTo>
                  <a:cubicBezTo>
                    <a:pt x="8051" y="366"/>
                    <a:pt x="8021" y="366"/>
                    <a:pt x="8021" y="366"/>
                  </a:cubicBezTo>
                  <a:cubicBezTo>
                    <a:pt x="8021" y="366"/>
                    <a:pt x="8021" y="305"/>
                    <a:pt x="8051" y="274"/>
                  </a:cubicBezTo>
                  <a:cubicBezTo>
                    <a:pt x="8064" y="262"/>
                    <a:pt x="8061" y="254"/>
                    <a:pt x="8051" y="254"/>
                  </a:cubicBezTo>
                  <a:cubicBezTo>
                    <a:pt x="8037" y="254"/>
                    <a:pt x="8008" y="269"/>
                    <a:pt x="7991" y="305"/>
                  </a:cubicBezTo>
                  <a:cubicBezTo>
                    <a:pt x="7991" y="283"/>
                    <a:pt x="8006" y="262"/>
                    <a:pt x="8004" y="262"/>
                  </a:cubicBezTo>
                  <a:lnTo>
                    <a:pt x="8004" y="262"/>
                  </a:lnTo>
                  <a:cubicBezTo>
                    <a:pt x="8003" y="262"/>
                    <a:pt x="7999" y="266"/>
                    <a:pt x="7991" y="274"/>
                  </a:cubicBezTo>
                  <a:cubicBezTo>
                    <a:pt x="7991" y="274"/>
                    <a:pt x="7960" y="274"/>
                    <a:pt x="7960" y="305"/>
                  </a:cubicBezTo>
                  <a:lnTo>
                    <a:pt x="7930" y="305"/>
                  </a:lnTo>
                  <a:cubicBezTo>
                    <a:pt x="7899" y="274"/>
                    <a:pt x="7869" y="274"/>
                    <a:pt x="7869" y="274"/>
                  </a:cubicBezTo>
                  <a:cubicBezTo>
                    <a:pt x="7854" y="290"/>
                    <a:pt x="7846" y="297"/>
                    <a:pt x="7842" y="297"/>
                  </a:cubicBezTo>
                  <a:cubicBezTo>
                    <a:pt x="7839" y="297"/>
                    <a:pt x="7839" y="290"/>
                    <a:pt x="7839" y="274"/>
                  </a:cubicBezTo>
                  <a:cubicBezTo>
                    <a:pt x="7839" y="282"/>
                    <a:pt x="7839" y="292"/>
                    <a:pt x="7839" y="305"/>
                  </a:cubicBezTo>
                  <a:cubicBezTo>
                    <a:pt x="7823" y="335"/>
                    <a:pt x="7816" y="350"/>
                    <a:pt x="7808" y="350"/>
                  </a:cubicBezTo>
                  <a:cubicBezTo>
                    <a:pt x="7801" y="350"/>
                    <a:pt x="7793" y="335"/>
                    <a:pt x="7778" y="305"/>
                  </a:cubicBezTo>
                  <a:cubicBezTo>
                    <a:pt x="7778" y="292"/>
                    <a:pt x="7778" y="282"/>
                    <a:pt x="7778" y="274"/>
                  </a:cubicBezTo>
                  <a:cubicBezTo>
                    <a:pt x="7747" y="305"/>
                    <a:pt x="7747" y="305"/>
                    <a:pt x="7747" y="305"/>
                  </a:cubicBezTo>
                  <a:cubicBezTo>
                    <a:pt x="7747" y="274"/>
                    <a:pt x="7626" y="274"/>
                    <a:pt x="7504" y="274"/>
                  </a:cubicBezTo>
                  <a:cubicBezTo>
                    <a:pt x="7504" y="274"/>
                    <a:pt x="7504" y="305"/>
                    <a:pt x="7504" y="335"/>
                  </a:cubicBezTo>
                  <a:cubicBezTo>
                    <a:pt x="7504" y="371"/>
                    <a:pt x="7504" y="383"/>
                    <a:pt x="7502" y="383"/>
                  </a:cubicBezTo>
                  <a:cubicBezTo>
                    <a:pt x="7500" y="383"/>
                    <a:pt x="7492" y="354"/>
                    <a:pt x="7474" y="335"/>
                  </a:cubicBezTo>
                  <a:cubicBezTo>
                    <a:pt x="7474" y="274"/>
                    <a:pt x="7466" y="244"/>
                    <a:pt x="7459" y="244"/>
                  </a:cubicBezTo>
                  <a:cubicBezTo>
                    <a:pt x="7451" y="244"/>
                    <a:pt x="7443" y="274"/>
                    <a:pt x="7443" y="335"/>
                  </a:cubicBezTo>
                  <a:cubicBezTo>
                    <a:pt x="7443" y="320"/>
                    <a:pt x="7443" y="312"/>
                    <a:pt x="7440" y="312"/>
                  </a:cubicBezTo>
                  <a:cubicBezTo>
                    <a:pt x="7436" y="312"/>
                    <a:pt x="7428" y="320"/>
                    <a:pt x="7413" y="335"/>
                  </a:cubicBezTo>
                  <a:cubicBezTo>
                    <a:pt x="7392" y="314"/>
                    <a:pt x="7385" y="292"/>
                    <a:pt x="7383" y="292"/>
                  </a:cubicBezTo>
                  <a:cubicBezTo>
                    <a:pt x="7383" y="292"/>
                    <a:pt x="7383" y="296"/>
                    <a:pt x="7383" y="305"/>
                  </a:cubicBezTo>
                  <a:cubicBezTo>
                    <a:pt x="7383" y="305"/>
                    <a:pt x="7352" y="305"/>
                    <a:pt x="7352" y="244"/>
                  </a:cubicBezTo>
                  <a:cubicBezTo>
                    <a:pt x="7352" y="236"/>
                    <a:pt x="7350" y="232"/>
                    <a:pt x="7347" y="232"/>
                  </a:cubicBezTo>
                  <a:cubicBezTo>
                    <a:pt x="7338" y="232"/>
                    <a:pt x="7322" y="260"/>
                    <a:pt x="7322" y="305"/>
                  </a:cubicBezTo>
                  <a:cubicBezTo>
                    <a:pt x="7291" y="335"/>
                    <a:pt x="7276" y="350"/>
                    <a:pt x="7269" y="350"/>
                  </a:cubicBezTo>
                  <a:cubicBezTo>
                    <a:pt x="7261" y="350"/>
                    <a:pt x="7261" y="335"/>
                    <a:pt x="7261" y="305"/>
                  </a:cubicBezTo>
                  <a:cubicBezTo>
                    <a:pt x="7274" y="267"/>
                    <a:pt x="7271" y="250"/>
                    <a:pt x="7260" y="250"/>
                  </a:cubicBezTo>
                  <a:cubicBezTo>
                    <a:pt x="7246" y="250"/>
                    <a:pt x="7218" y="282"/>
                    <a:pt x="7200" y="335"/>
                  </a:cubicBezTo>
                  <a:cubicBezTo>
                    <a:pt x="7200" y="348"/>
                    <a:pt x="7200" y="358"/>
                    <a:pt x="7200" y="366"/>
                  </a:cubicBezTo>
                  <a:cubicBezTo>
                    <a:pt x="7200" y="335"/>
                    <a:pt x="7170" y="335"/>
                    <a:pt x="7170" y="335"/>
                  </a:cubicBezTo>
                  <a:cubicBezTo>
                    <a:pt x="7170" y="335"/>
                    <a:pt x="7170" y="335"/>
                    <a:pt x="7170" y="305"/>
                  </a:cubicBezTo>
                  <a:cubicBezTo>
                    <a:pt x="7170" y="305"/>
                    <a:pt x="7139" y="305"/>
                    <a:pt x="7109" y="335"/>
                  </a:cubicBezTo>
                  <a:cubicBezTo>
                    <a:pt x="7098" y="357"/>
                    <a:pt x="7088" y="367"/>
                    <a:pt x="7078" y="367"/>
                  </a:cubicBezTo>
                  <a:cubicBezTo>
                    <a:pt x="7061" y="367"/>
                    <a:pt x="7048" y="333"/>
                    <a:pt x="7048" y="274"/>
                  </a:cubicBezTo>
                  <a:lnTo>
                    <a:pt x="7018" y="335"/>
                  </a:lnTo>
                  <a:cubicBezTo>
                    <a:pt x="6999" y="374"/>
                    <a:pt x="6992" y="412"/>
                    <a:pt x="6989" y="412"/>
                  </a:cubicBezTo>
                  <a:cubicBezTo>
                    <a:pt x="6987" y="412"/>
                    <a:pt x="6987" y="399"/>
                    <a:pt x="6987" y="366"/>
                  </a:cubicBezTo>
                  <a:lnTo>
                    <a:pt x="6987" y="335"/>
                  </a:lnTo>
                  <a:cubicBezTo>
                    <a:pt x="6987" y="357"/>
                    <a:pt x="6980" y="367"/>
                    <a:pt x="6970" y="367"/>
                  </a:cubicBezTo>
                  <a:cubicBezTo>
                    <a:pt x="6952" y="367"/>
                    <a:pt x="6927" y="333"/>
                    <a:pt x="6927" y="274"/>
                  </a:cubicBezTo>
                  <a:cubicBezTo>
                    <a:pt x="6927" y="335"/>
                    <a:pt x="6927" y="366"/>
                    <a:pt x="6896" y="366"/>
                  </a:cubicBezTo>
                  <a:cubicBezTo>
                    <a:pt x="6896" y="366"/>
                    <a:pt x="6866" y="366"/>
                    <a:pt x="6866" y="305"/>
                  </a:cubicBezTo>
                  <a:cubicBezTo>
                    <a:pt x="6866" y="283"/>
                    <a:pt x="6851" y="262"/>
                    <a:pt x="6842" y="262"/>
                  </a:cubicBezTo>
                  <a:cubicBezTo>
                    <a:pt x="6838" y="262"/>
                    <a:pt x="6835" y="266"/>
                    <a:pt x="6835" y="274"/>
                  </a:cubicBezTo>
                  <a:cubicBezTo>
                    <a:pt x="6835" y="274"/>
                    <a:pt x="6835" y="274"/>
                    <a:pt x="6805" y="244"/>
                  </a:cubicBezTo>
                  <a:lnTo>
                    <a:pt x="6775" y="244"/>
                  </a:lnTo>
                  <a:cubicBezTo>
                    <a:pt x="6760" y="259"/>
                    <a:pt x="6744" y="267"/>
                    <a:pt x="6733" y="267"/>
                  </a:cubicBezTo>
                  <a:cubicBezTo>
                    <a:pt x="6722" y="267"/>
                    <a:pt x="6714" y="259"/>
                    <a:pt x="6714" y="244"/>
                  </a:cubicBezTo>
                  <a:cubicBezTo>
                    <a:pt x="6714" y="244"/>
                    <a:pt x="6714" y="244"/>
                    <a:pt x="6684" y="274"/>
                  </a:cubicBezTo>
                  <a:cubicBezTo>
                    <a:pt x="6653" y="274"/>
                    <a:pt x="6653" y="274"/>
                    <a:pt x="6653" y="214"/>
                  </a:cubicBezTo>
                  <a:cubicBezTo>
                    <a:pt x="6653" y="274"/>
                    <a:pt x="6623" y="274"/>
                    <a:pt x="6623" y="274"/>
                  </a:cubicBezTo>
                  <a:lnTo>
                    <a:pt x="6592" y="274"/>
                  </a:lnTo>
                  <a:cubicBezTo>
                    <a:pt x="6592" y="305"/>
                    <a:pt x="6592" y="305"/>
                    <a:pt x="6562" y="305"/>
                  </a:cubicBezTo>
                  <a:cubicBezTo>
                    <a:pt x="6562" y="305"/>
                    <a:pt x="6532" y="274"/>
                    <a:pt x="6501" y="274"/>
                  </a:cubicBezTo>
                  <a:cubicBezTo>
                    <a:pt x="6471" y="274"/>
                    <a:pt x="6471" y="274"/>
                    <a:pt x="6471" y="305"/>
                  </a:cubicBezTo>
                  <a:cubicBezTo>
                    <a:pt x="6491" y="305"/>
                    <a:pt x="6498" y="318"/>
                    <a:pt x="6491" y="318"/>
                  </a:cubicBezTo>
                  <a:cubicBezTo>
                    <a:pt x="6488" y="318"/>
                    <a:pt x="6481" y="315"/>
                    <a:pt x="6471" y="305"/>
                  </a:cubicBezTo>
                  <a:cubicBezTo>
                    <a:pt x="6471" y="305"/>
                    <a:pt x="6410" y="244"/>
                    <a:pt x="6380" y="244"/>
                  </a:cubicBezTo>
                  <a:cubicBezTo>
                    <a:pt x="6319" y="244"/>
                    <a:pt x="6319" y="244"/>
                    <a:pt x="6319" y="305"/>
                  </a:cubicBezTo>
                  <a:cubicBezTo>
                    <a:pt x="6300" y="247"/>
                    <a:pt x="6292" y="226"/>
                    <a:pt x="6290" y="226"/>
                  </a:cubicBezTo>
                  <a:cubicBezTo>
                    <a:pt x="6288" y="226"/>
                    <a:pt x="6288" y="233"/>
                    <a:pt x="6288" y="244"/>
                  </a:cubicBezTo>
                  <a:cubicBezTo>
                    <a:pt x="6258" y="305"/>
                    <a:pt x="6258" y="305"/>
                    <a:pt x="6258" y="305"/>
                  </a:cubicBezTo>
                  <a:cubicBezTo>
                    <a:pt x="6258" y="274"/>
                    <a:pt x="6250" y="259"/>
                    <a:pt x="6239" y="259"/>
                  </a:cubicBezTo>
                  <a:cubicBezTo>
                    <a:pt x="6228" y="259"/>
                    <a:pt x="6212" y="274"/>
                    <a:pt x="6197" y="305"/>
                  </a:cubicBezTo>
                  <a:cubicBezTo>
                    <a:pt x="6197" y="305"/>
                    <a:pt x="6197" y="305"/>
                    <a:pt x="6197" y="244"/>
                  </a:cubicBezTo>
                  <a:lnTo>
                    <a:pt x="6167" y="244"/>
                  </a:lnTo>
                  <a:cubicBezTo>
                    <a:pt x="6155" y="280"/>
                    <a:pt x="6138" y="292"/>
                    <a:pt x="6121" y="292"/>
                  </a:cubicBezTo>
                  <a:cubicBezTo>
                    <a:pt x="6093" y="292"/>
                    <a:pt x="6064" y="262"/>
                    <a:pt x="6045" y="244"/>
                  </a:cubicBezTo>
                  <a:cubicBezTo>
                    <a:pt x="6045" y="244"/>
                    <a:pt x="6045" y="244"/>
                    <a:pt x="6015" y="274"/>
                  </a:cubicBezTo>
                  <a:cubicBezTo>
                    <a:pt x="6015" y="244"/>
                    <a:pt x="6015" y="229"/>
                    <a:pt x="6011" y="229"/>
                  </a:cubicBezTo>
                  <a:cubicBezTo>
                    <a:pt x="6007" y="229"/>
                    <a:pt x="6000" y="244"/>
                    <a:pt x="5984" y="274"/>
                  </a:cubicBezTo>
                  <a:cubicBezTo>
                    <a:pt x="5984" y="302"/>
                    <a:pt x="5972" y="317"/>
                    <a:pt x="5959" y="317"/>
                  </a:cubicBezTo>
                  <a:cubicBezTo>
                    <a:pt x="5942" y="317"/>
                    <a:pt x="5924" y="294"/>
                    <a:pt x="5924" y="244"/>
                  </a:cubicBezTo>
                  <a:lnTo>
                    <a:pt x="5924" y="153"/>
                  </a:lnTo>
                  <a:cubicBezTo>
                    <a:pt x="5924" y="214"/>
                    <a:pt x="5893" y="214"/>
                    <a:pt x="5893" y="214"/>
                  </a:cubicBezTo>
                  <a:cubicBezTo>
                    <a:pt x="5893" y="244"/>
                    <a:pt x="5893" y="244"/>
                    <a:pt x="5832" y="244"/>
                  </a:cubicBezTo>
                  <a:cubicBezTo>
                    <a:pt x="5832" y="244"/>
                    <a:pt x="5772" y="274"/>
                    <a:pt x="5741" y="274"/>
                  </a:cubicBezTo>
                  <a:cubicBezTo>
                    <a:pt x="5711" y="274"/>
                    <a:pt x="5680" y="274"/>
                    <a:pt x="5650" y="244"/>
                  </a:cubicBezTo>
                  <a:cubicBezTo>
                    <a:pt x="5650" y="244"/>
                    <a:pt x="5650" y="244"/>
                    <a:pt x="5620" y="274"/>
                  </a:cubicBezTo>
                  <a:cubicBezTo>
                    <a:pt x="5604" y="290"/>
                    <a:pt x="5589" y="297"/>
                    <a:pt x="5578" y="297"/>
                  </a:cubicBezTo>
                  <a:cubicBezTo>
                    <a:pt x="5566" y="297"/>
                    <a:pt x="5559" y="290"/>
                    <a:pt x="5559" y="274"/>
                  </a:cubicBezTo>
                  <a:cubicBezTo>
                    <a:pt x="5528" y="305"/>
                    <a:pt x="5528" y="305"/>
                    <a:pt x="5528" y="305"/>
                  </a:cubicBezTo>
                  <a:cubicBezTo>
                    <a:pt x="5528" y="283"/>
                    <a:pt x="5513" y="262"/>
                    <a:pt x="5504" y="262"/>
                  </a:cubicBezTo>
                  <a:cubicBezTo>
                    <a:pt x="5501" y="262"/>
                    <a:pt x="5498" y="266"/>
                    <a:pt x="5498" y="274"/>
                  </a:cubicBezTo>
                  <a:cubicBezTo>
                    <a:pt x="5498" y="305"/>
                    <a:pt x="5468" y="305"/>
                    <a:pt x="5468" y="305"/>
                  </a:cubicBezTo>
                  <a:cubicBezTo>
                    <a:pt x="5446" y="283"/>
                    <a:pt x="5227" y="262"/>
                    <a:pt x="5101" y="262"/>
                  </a:cubicBezTo>
                  <a:cubicBezTo>
                    <a:pt x="5048" y="262"/>
                    <a:pt x="5012" y="266"/>
                    <a:pt x="5012" y="274"/>
                  </a:cubicBezTo>
                  <a:lnTo>
                    <a:pt x="4921" y="274"/>
                  </a:lnTo>
                  <a:cubicBezTo>
                    <a:pt x="4921" y="249"/>
                    <a:pt x="4910" y="239"/>
                    <a:pt x="4895" y="239"/>
                  </a:cubicBezTo>
                  <a:cubicBezTo>
                    <a:pt x="4884" y="239"/>
                    <a:pt x="4872" y="244"/>
                    <a:pt x="4860" y="251"/>
                  </a:cubicBezTo>
                  <a:lnTo>
                    <a:pt x="4860" y="251"/>
                  </a:lnTo>
                  <a:cubicBezTo>
                    <a:pt x="4860" y="249"/>
                    <a:pt x="4860" y="246"/>
                    <a:pt x="4860" y="244"/>
                  </a:cubicBezTo>
                  <a:cubicBezTo>
                    <a:pt x="4860" y="244"/>
                    <a:pt x="4858" y="248"/>
                    <a:pt x="4855" y="254"/>
                  </a:cubicBezTo>
                  <a:lnTo>
                    <a:pt x="4855" y="254"/>
                  </a:lnTo>
                  <a:cubicBezTo>
                    <a:pt x="4857" y="253"/>
                    <a:pt x="4858" y="252"/>
                    <a:pt x="4860" y="251"/>
                  </a:cubicBezTo>
                  <a:lnTo>
                    <a:pt x="4860" y="251"/>
                  </a:lnTo>
                  <a:cubicBezTo>
                    <a:pt x="4860" y="307"/>
                    <a:pt x="4860" y="335"/>
                    <a:pt x="4860" y="335"/>
                  </a:cubicBezTo>
                  <a:lnTo>
                    <a:pt x="4829" y="335"/>
                  </a:lnTo>
                  <a:cubicBezTo>
                    <a:pt x="4829" y="312"/>
                    <a:pt x="4847" y="272"/>
                    <a:pt x="4855" y="254"/>
                  </a:cubicBezTo>
                  <a:lnTo>
                    <a:pt x="4855" y="254"/>
                  </a:lnTo>
                  <a:cubicBezTo>
                    <a:pt x="4846" y="260"/>
                    <a:pt x="4837" y="267"/>
                    <a:pt x="4829" y="274"/>
                  </a:cubicBezTo>
                  <a:cubicBezTo>
                    <a:pt x="4799" y="335"/>
                    <a:pt x="4799" y="335"/>
                    <a:pt x="4799" y="335"/>
                  </a:cubicBezTo>
                  <a:cubicBezTo>
                    <a:pt x="4799" y="277"/>
                    <a:pt x="4775" y="256"/>
                    <a:pt x="4749" y="256"/>
                  </a:cubicBezTo>
                  <a:cubicBezTo>
                    <a:pt x="4734" y="256"/>
                    <a:pt x="4719" y="263"/>
                    <a:pt x="4708" y="274"/>
                  </a:cubicBezTo>
                  <a:cubicBezTo>
                    <a:pt x="4708" y="247"/>
                    <a:pt x="4702" y="232"/>
                    <a:pt x="4692" y="232"/>
                  </a:cubicBezTo>
                  <a:cubicBezTo>
                    <a:pt x="4680" y="232"/>
                    <a:pt x="4664" y="255"/>
                    <a:pt x="4647" y="305"/>
                  </a:cubicBezTo>
                  <a:cubicBezTo>
                    <a:pt x="4632" y="335"/>
                    <a:pt x="4624" y="350"/>
                    <a:pt x="4620" y="350"/>
                  </a:cubicBezTo>
                  <a:cubicBezTo>
                    <a:pt x="4617" y="350"/>
                    <a:pt x="4617" y="335"/>
                    <a:pt x="4617" y="305"/>
                  </a:cubicBezTo>
                  <a:cubicBezTo>
                    <a:pt x="4617" y="269"/>
                    <a:pt x="4606" y="254"/>
                    <a:pt x="4598" y="254"/>
                  </a:cubicBezTo>
                  <a:cubicBezTo>
                    <a:pt x="4591" y="254"/>
                    <a:pt x="4586" y="262"/>
                    <a:pt x="4586" y="274"/>
                  </a:cubicBezTo>
                  <a:cubicBezTo>
                    <a:pt x="4586" y="320"/>
                    <a:pt x="4579" y="343"/>
                    <a:pt x="4571" y="343"/>
                  </a:cubicBezTo>
                  <a:cubicBezTo>
                    <a:pt x="4563" y="343"/>
                    <a:pt x="4556" y="320"/>
                    <a:pt x="4556" y="274"/>
                  </a:cubicBezTo>
                  <a:cubicBezTo>
                    <a:pt x="4541" y="229"/>
                    <a:pt x="4533" y="206"/>
                    <a:pt x="4529" y="206"/>
                  </a:cubicBezTo>
                  <a:cubicBezTo>
                    <a:pt x="4525" y="206"/>
                    <a:pt x="4525" y="229"/>
                    <a:pt x="4525" y="274"/>
                  </a:cubicBezTo>
                  <a:cubicBezTo>
                    <a:pt x="4510" y="320"/>
                    <a:pt x="4487" y="343"/>
                    <a:pt x="4468" y="343"/>
                  </a:cubicBezTo>
                  <a:cubicBezTo>
                    <a:pt x="4449" y="343"/>
                    <a:pt x="4434" y="320"/>
                    <a:pt x="4434" y="274"/>
                  </a:cubicBezTo>
                  <a:cubicBezTo>
                    <a:pt x="4434" y="274"/>
                    <a:pt x="4421" y="261"/>
                    <a:pt x="4412" y="261"/>
                  </a:cubicBezTo>
                  <a:cubicBezTo>
                    <a:pt x="4407" y="261"/>
                    <a:pt x="4404" y="264"/>
                    <a:pt x="4404" y="274"/>
                  </a:cubicBezTo>
                  <a:lnTo>
                    <a:pt x="4404" y="244"/>
                  </a:lnTo>
                  <a:lnTo>
                    <a:pt x="4373" y="244"/>
                  </a:lnTo>
                  <a:lnTo>
                    <a:pt x="4373" y="274"/>
                  </a:lnTo>
                  <a:cubicBezTo>
                    <a:pt x="4373" y="274"/>
                    <a:pt x="4282" y="244"/>
                    <a:pt x="4191" y="214"/>
                  </a:cubicBezTo>
                  <a:cubicBezTo>
                    <a:pt x="4039" y="214"/>
                    <a:pt x="4009" y="214"/>
                    <a:pt x="4039" y="274"/>
                  </a:cubicBezTo>
                  <a:cubicBezTo>
                    <a:pt x="4039" y="305"/>
                    <a:pt x="4031" y="320"/>
                    <a:pt x="4024" y="320"/>
                  </a:cubicBezTo>
                  <a:cubicBezTo>
                    <a:pt x="4016" y="320"/>
                    <a:pt x="4009" y="305"/>
                    <a:pt x="4009" y="274"/>
                  </a:cubicBezTo>
                  <a:cubicBezTo>
                    <a:pt x="4009" y="274"/>
                    <a:pt x="3978" y="214"/>
                    <a:pt x="3948" y="214"/>
                  </a:cubicBezTo>
                  <a:cubicBezTo>
                    <a:pt x="3918" y="214"/>
                    <a:pt x="3887" y="214"/>
                    <a:pt x="3887" y="183"/>
                  </a:cubicBezTo>
                  <a:cubicBezTo>
                    <a:pt x="3869" y="219"/>
                    <a:pt x="3831" y="234"/>
                    <a:pt x="3796" y="234"/>
                  </a:cubicBezTo>
                  <a:cubicBezTo>
                    <a:pt x="3771" y="234"/>
                    <a:pt x="3748" y="226"/>
                    <a:pt x="3735" y="214"/>
                  </a:cubicBezTo>
                  <a:cubicBezTo>
                    <a:pt x="3705" y="214"/>
                    <a:pt x="3705" y="214"/>
                    <a:pt x="3674" y="244"/>
                  </a:cubicBezTo>
                  <a:cubicBezTo>
                    <a:pt x="3659" y="259"/>
                    <a:pt x="3652" y="267"/>
                    <a:pt x="3648" y="267"/>
                  </a:cubicBezTo>
                  <a:cubicBezTo>
                    <a:pt x="3644" y="267"/>
                    <a:pt x="3644" y="259"/>
                    <a:pt x="3644" y="244"/>
                  </a:cubicBezTo>
                  <a:cubicBezTo>
                    <a:pt x="3644" y="226"/>
                    <a:pt x="3614" y="209"/>
                    <a:pt x="3588" y="209"/>
                  </a:cubicBezTo>
                  <a:cubicBezTo>
                    <a:pt x="3569" y="209"/>
                    <a:pt x="3553" y="218"/>
                    <a:pt x="3553" y="244"/>
                  </a:cubicBezTo>
                  <a:lnTo>
                    <a:pt x="3553" y="214"/>
                  </a:lnTo>
                  <a:cubicBezTo>
                    <a:pt x="3544" y="205"/>
                    <a:pt x="3538" y="201"/>
                    <a:pt x="3533" y="201"/>
                  </a:cubicBezTo>
                  <a:cubicBezTo>
                    <a:pt x="3522" y="201"/>
                    <a:pt x="3522" y="223"/>
                    <a:pt x="3522" y="244"/>
                  </a:cubicBezTo>
                  <a:cubicBezTo>
                    <a:pt x="3522" y="286"/>
                    <a:pt x="3516" y="309"/>
                    <a:pt x="3509" y="309"/>
                  </a:cubicBezTo>
                  <a:cubicBezTo>
                    <a:pt x="3501" y="309"/>
                    <a:pt x="3492" y="279"/>
                    <a:pt x="3492" y="214"/>
                  </a:cubicBezTo>
                  <a:cubicBezTo>
                    <a:pt x="3492" y="185"/>
                    <a:pt x="3492" y="165"/>
                    <a:pt x="3492" y="153"/>
                  </a:cubicBezTo>
                  <a:cubicBezTo>
                    <a:pt x="3470" y="197"/>
                    <a:pt x="3464" y="226"/>
                    <a:pt x="3450" y="226"/>
                  </a:cubicBezTo>
                  <a:cubicBezTo>
                    <a:pt x="3445" y="226"/>
                    <a:pt x="3439" y="222"/>
                    <a:pt x="3431" y="214"/>
                  </a:cubicBezTo>
                  <a:cubicBezTo>
                    <a:pt x="3431" y="214"/>
                    <a:pt x="3431" y="214"/>
                    <a:pt x="3431" y="274"/>
                  </a:cubicBezTo>
                  <a:cubicBezTo>
                    <a:pt x="3431" y="305"/>
                    <a:pt x="3401" y="305"/>
                    <a:pt x="3401" y="305"/>
                  </a:cubicBezTo>
                  <a:cubicBezTo>
                    <a:pt x="3401" y="274"/>
                    <a:pt x="3401" y="274"/>
                    <a:pt x="3401" y="244"/>
                  </a:cubicBezTo>
                  <a:lnTo>
                    <a:pt x="3370" y="244"/>
                  </a:lnTo>
                  <a:cubicBezTo>
                    <a:pt x="3370" y="244"/>
                    <a:pt x="3340" y="214"/>
                    <a:pt x="3340" y="153"/>
                  </a:cubicBezTo>
                  <a:cubicBezTo>
                    <a:pt x="3340" y="142"/>
                    <a:pt x="3336" y="135"/>
                    <a:pt x="3332" y="135"/>
                  </a:cubicBezTo>
                  <a:close/>
                  <a:moveTo>
                    <a:pt x="206" y="935"/>
                  </a:moveTo>
                  <a:cubicBezTo>
                    <a:pt x="199" y="935"/>
                    <a:pt x="179" y="979"/>
                    <a:pt x="179" y="1004"/>
                  </a:cubicBezTo>
                  <a:lnTo>
                    <a:pt x="209" y="1004"/>
                  </a:lnTo>
                  <a:cubicBezTo>
                    <a:pt x="209" y="1004"/>
                    <a:pt x="209" y="974"/>
                    <a:pt x="209" y="943"/>
                  </a:cubicBezTo>
                  <a:cubicBezTo>
                    <a:pt x="209" y="937"/>
                    <a:pt x="208" y="935"/>
                    <a:pt x="206" y="93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14"/>
            <p:cNvSpPr/>
            <p:nvPr/>
          </p:nvSpPr>
          <p:spPr>
            <a:xfrm>
              <a:off x="2718183" y="2978362"/>
              <a:ext cx="85008" cy="152892"/>
            </a:xfrm>
            <a:custGeom>
              <a:rect b="b" l="l" r="r" t="t"/>
              <a:pathLst>
                <a:path extrusionOk="0" h="9241" w="5138">
                  <a:moveTo>
                    <a:pt x="3588" y="0"/>
                  </a:moveTo>
                  <a:cubicBezTo>
                    <a:pt x="3557" y="0"/>
                    <a:pt x="3557" y="0"/>
                    <a:pt x="3588" y="61"/>
                  </a:cubicBezTo>
                  <a:lnTo>
                    <a:pt x="3618" y="61"/>
                  </a:lnTo>
                  <a:cubicBezTo>
                    <a:pt x="3618" y="0"/>
                    <a:pt x="3618" y="0"/>
                    <a:pt x="3588" y="0"/>
                  </a:cubicBezTo>
                  <a:close/>
                  <a:moveTo>
                    <a:pt x="487" y="243"/>
                  </a:moveTo>
                  <a:lnTo>
                    <a:pt x="518" y="304"/>
                  </a:lnTo>
                  <a:cubicBezTo>
                    <a:pt x="518" y="243"/>
                    <a:pt x="518" y="243"/>
                    <a:pt x="518" y="243"/>
                  </a:cubicBezTo>
                  <a:close/>
                  <a:moveTo>
                    <a:pt x="3162" y="456"/>
                  </a:moveTo>
                  <a:cubicBezTo>
                    <a:pt x="3162" y="456"/>
                    <a:pt x="3162" y="456"/>
                    <a:pt x="3162" y="487"/>
                  </a:cubicBezTo>
                  <a:lnTo>
                    <a:pt x="3132" y="456"/>
                  </a:lnTo>
                  <a:close/>
                  <a:moveTo>
                    <a:pt x="2068" y="426"/>
                  </a:moveTo>
                  <a:lnTo>
                    <a:pt x="2068" y="456"/>
                  </a:lnTo>
                  <a:lnTo>
                    <a:pt x="2068" y="517"/>
                  </a:lnTo>
                  <a:lnTo>
                    <a:pt x="2037" y="456"/>
                  </a:lnTo>
                  <a:cubicBezTo>
                    <a:pt x="2037" y="426"/>
                    <a:pt x="2068" y="426"/>
                    <a:pt x="2068" y="426"/>
                  </a:cubicBezTo>
                  <a:close/>
                  <a:moveTo>
                    <a:pt x="2488" y="353"/>
                  </a:moveTo>
                  <a:cubicBezTo>
                    <a:pt x="2493" y="353"/>
                    <a:pt x="2493" y="376"/>
                    <a:pt x="2493" y="426"/>
                  </a:cubicBezTo>
                  <a:cubicBezTo>
                    <a:pt x="2463" y="487"/>
                    <a:pt x="2463" y="517"/>
                    <a:pt x="2463" y="517"/>
                  </a:cubicBezTo>
                  <a:cubicBezTo>
                    <a:pt x="2433" y="517"/>
                    <a:pt x="2463" y="456"/>
                    <a:pt x="2463" y="395"/>
                  </a:cubicBezTo>
                  <a:cubicBezTo>
                    <a:pt x="2477" y="368"/>
                    <a:pt x="2484" y="353"/>
                    <a:pt x="2488" y="353"/>
                  </a:cubicBezTo>
                  <a:close/>
                  <a:moveTo>
                    <a:pt x="3030" y="431"/>
                  </a:moveTo>
                  <a:cubicBezTo>
                    <a:pt x="3040" y="431"/>
                    <a:pt x="3040" y="474"/>
                    <a:pt x="3040" y="517"/>
                  </a:cubicBezTo>
                  <a:lnTo>
                    <a:pt x="3010" y="517"/>
                  </a:lnTo>
                  <a:cubicBezTo>
                    <a:pt x="3010" y="487"/>
                    <a:pt x="3010" y="456"/>
                    <a:pt x="3010" y="456"/>
                  </a:cubicBezTo>
                  <a:cubicBezTo>
                    <a:pt x="3019" y="438"/>
                    <a:pt x="3025" y="431"/>
                    <a:pt x="3030" y="431"/>
                  </a:cubicBezTo>
                  <a:close/>
                  <a:moveTo>
                    <a:pt x="305" y="456"/>
                  </a:moveTo>
                  <a:cubicBezTo>
                    <a:pt x="305" y="456"/>
                    <a:pt x="305" y="456"/>
                    <a:pt x="305" y="517"/>
                  </a:cubicBezTo>
                  <a:cubicBezTo>
                    <a:pt x="305" y="517"/>
                    <a:pt x="305" y="556"/>
                    <a:pt x="289" y="556"/>
                  </a:cubicBezTo>
                  <a:cubicBezTo>
                    <a:pt x="285" y="556"/>
                    <a:pt x="281" y="553"/>
                    <a:pt x="274" y="547"/>
                  </a:cubicBezTo>
                  <a:lnTo>
                    <a:pt x="274" y="517"/>
                  </a:lnTo>
                  <a:cubicBezTo>
                    <a:pt x="274" y="456"/>
                    <a:pt x="274" y="456"/>
                    <a:pt x="305" y="456"/>
                  </a:cubicBezTo>
                  <a:close/>
                  <a:moveTo>
                    <a:pt x="4069" y="475"/>
                  </a:moveTo>
                  <a:cubicBezTo>
                    <a:pt x="4074" y="475"/>
                    <a:pt x="4074" y="497"/>
                    <a:pt x="4074" y="547"/>
                  </a:cubicBezTo>
                  <a:cubicBezTo>
                    <a:pt x="4074" y="608"/>
                    <a:pt x="4074" y="608"/>
                    <a:pt x="4044" y="608"/>
                  </a:cubicBezTo>
                  <a:cubicBezTo>
                    <a:pt x="4044" y="608"/>
                    <a:pt x="4044" y="547"/>
                    <a:pt x="4044" y="517"/>
                  </a:cubicBezTo>
                  <a:cubicBezTo>
                    <a:pt x="4057" y="490"/>
                    <a:pt x="4065" y="475"/>
                    <a:pt x="4069" y="475"/>
                  </a:cubicBezTo>
                  <a:close/>
                  <a:moveTo>
                    <a:pt x="4226" y="517"/>
                  </a:moveTo>
                  <a:lnTo>
                    <a:pt x="4226" y="517"/>
                  </a:lnTo>
                  <a:cubicBezTo>
                    <a:pt x="4196" y="547"/>
                    <a:pt x="4196" y="608"/>
                    <a:pt x="4165" y="608"/>
                  </a:cubicBezTo>
                  <a:lnTo>
                    <a:pt x="4165" y="547"/>
                  </a:lnTo>
                  <a:lnTo>
                    <a:pt x="4226" y="517"/>
                  </a:lnTo>
                  <a:close/>
                  <a:moveTo>
                    <a:pt x="457" y="456"/>
                  </a:moveTo>
                  <a:cubicBezTo>
                    <a:pt x="487" y="456"/>
                    <a:pt x="487" y="456"/>
                    <a:pt x="487" y="517"/>
                  </a:cubicBezTo>
                  <a:cubicBezTo>
                    <a:pt x="487" y="499"/>
                    <a:pt x="485" y="492"/>
                    <a:pt x="482" y="492"/>
                  </a:cubicBezTo>
                  <a:cubicBezTo>
                    <a:pt x="475" y="492"/>
                    <a:pt x="466" y="535"/>
                    <a:pt x="487" y="578"/>
                  </a:cubicBezTo>
                  <a:lnTo>
                    <a:pt x="487" y="639"/>
                  </a:lnTo>
                  <a:cubicBezTo>
                    <a:pt x="457" y="639"/>
                    <a:pt x="457" y="608"/>
                    <a:pt x="457" y="547"/>
                  </a:cubicBezTo>
                  <a:cubicBezTo>
                    <a:pt x="426" y="456"/>
                    <a:pt x="426" y="456"/>
                    <a:pt x="457" y="456"/>
                  </a:cubicBezTo>
                  <a:close/>
                  <a:moveTo>
                    <a:pt x="2615" y="578"/>
                  </a:moveTo>
                  <a:cubicBezTo>
                    <a:pt x="2615" y="608"/>
                    <a:pt x="2615" y="639"/>
                    <a:pt x="2585" y="639"/>
                  </a:cubicBezTo>
                  <a:cubicBezTo>
                    <a:pt x="2585" y="608"/>
                    <a:pt x="2585" y="578"/>
                    <a:pt x="2585" y="578"/>
                  </a:cubicBezTo>
                  <a:close/>
                  <a:moveTo>
                    <a:pt x="3709" y="578"/>
                  </a:moveTo>
                  <a:cubicBezTo>
                    <a:pt x="3740" y="578"/>
                    <a:pt x="3740" y="639"/>
                    <a:pt x="3740" y="639"/>
                  </a:cubicBezTo>
                  <a:cubicBezTo>
                    <a:pt x="3740" y="649"/>
                    <a:pt x="3736" y="652"/>
                    <a:pt x="3731" y="652"/>
                  </a:cubicBezTo>
                  <a:cubicBezTo>
                    <a:pt x="3719" y="652"/>
                    <a:pt x="3699" y="639"/>
                    <a:pt x="3679" y="639"/>
                  </a:cubicBezTo>
                  <a:cubicBezTo>
                    <a:pt x="3679" y="578"/>
                    <a:pt x="3679" y="578"/>
                    <a:pt x="3709" y="578"/>
                  </a:cubicBezTo>
                  <a:close/>
                  <a:moveTo>
                    <a:pt x="2262" y="629"/>
                  </a:moveTo>
                  <a:cubicBezTo>
                    <a:pt x="2267" y="629"/>
                    <a:pt x="2273" y="641"/>
                    <a:pt x="2277" y="669"/>
                  </a:cubicBezTo>
                  <a:lnTo>
                    <a:pt x="2250" y="669"/>
                  </a:lnTo>
                  <a:cubicBezTo>
                    <a:pt x="2250" y="644"/>
                    <a:pt x="2255" y="629"/>
                    <a:pt x="2262" y="629"/>
                  </a:cubicBezTo>
                  <a:close/>
                  <a:moveTo>
                    <a:pt x="3405" y="578"/>
                  </a:moveTo>
                  <a:cubicBezTo>
                    <a:pt x="3436" y="578"/>
                    <a:pt x="3436" y="578"/>
                    <a:pt x="3436" y="639"/>
                  </a:cubicBezTo>
                  <a:cubicBezTo>
                    <a:pt x="3436" y="639"/>
                    <a:pt x="3436" y="669"/>
                    <a:pt x="3436" y="669"/>
                  </a:cubicBezTo>
                  <a:cubicBezTo>
                    <a:pt x="3405" y="669"/>
                    <a:pt x="3405" y="639"/>
                    <a:pt x="3405" y="639"/>
                  </a:cubicBezTo>
                  <a:cubicBezTo>
                    <a:pt x="3405" y="578"/>
                    <a:pt x="3405" y="578"/>
                    <a:pt x="3405" y="578"/>
                  </a:cubicBezTo>
                  <a:close/>
                  <a:moveTo>
                    <a:pt x="1338" y="608"/>
                  </a:moveTo>
                  <a:cubicBezTo>
                    <a:pt x="1369" y="608"/>
                    <a:pt x="1369" y="669"/>
                    <a:pt x="1338" y="699"/>
                  </a:cubicBezTo>
                  <a:lnTo>
                    <a:pt x="1308" y="699"/>
                  </a:lnTo>
                  <a:cubicBezTo>
                    <a:pt x="1308" y="669"/>
                    <a:pt x="1338" y="608"/>
                    <a:pt x="1338" y="608"/>
                  </a:cubicBezTo>
                  <a:close/>
                  <a:moveTo>
                    <a:pt x="2156" y="485"/>
                  </a:moveTo>
                  <a:cubicBezTo>
                    <a:pt x="2159" y="485"/>
                    <a:pt x="2159" y="508"/>
                    <a:pt x="2159" y="547"/>
                  </a:cubicBezTo>
                  <a:cubicBezTo>
                    <a:pt x="2159" y="608"/>
                    <a:pt x="2159" y="639"/>
                    <a:pt x="2129" y="699"/>
                  </a:cubicBezTo>
                  <a:cubicBezTo>
                    <a:pt x="2098" y="669"/>
                    <a:pt x="2098" y="669"/>
                    <a:pt x="2098" y="669"/>
                  </a:cubicBezTo>
                  <a:cubicBezTo>
                    <a:pt x="2098" y="669"/>
                    <a:pt x="2098" y="639"/>
                    <a:pt x="2129" y="608"/>
                  </a:cubicBezTo>
                  <a:cubicBezTo>
                    <a:pt x="2146" y="522"/>
                    <a:pt x="2153" y="485"/>
                    <a:pt x="2156" y="485"/>
                  </a:cubicBezTo>
                  <a:close/>
                  <a:moveTo>
                    <a:pt x="2372" y="730"/>
                  </a:moveTo>
                  <a:cubicBezTo>
                    <a:pt x="2372" y="730"/>
                    <a:pt x="2372" y="730"/>
                    <a:pt x="2372" y="730"/>
                  </a:cubicBezTo>
                  <a:cubicBezTo>
                    <a:pt x="2372" y="730"/>
                    <a:pt x="2372" y="730"/>
                    <a:pt x="2372" y="730"/>
                  </a:cubicBezTo>
                  <a:close/>
                  <a:moveTo>
                    <a:pt x="4074" y="752"/>
                  </a:moveTo>
                  <a:lnTo>
                    <a:pt x="4074" y="752"/>
                  </a:lnTo>
                  <a:cubicBezTo>
                    <a:pt x="4066" y="765"/>
                    <a:pt x="4061" y="772"/>
                    <a:pt x="4061" y="772"/>
                  </a:cubicBezTo>
                  <a:cubicBezTo>
                    <a:pt x="4062" y="772"/>
                    <a:pt x="4066" y="768"/>
                    <a:pt x="4074" y="760"/>
                  </a:cubicBezTo>
                  <a:lnTo>
                    <a:pt x="4074" y="752"/>
                  </a:lnTo>
                  <a:close/>
                  <a:moveTo>
                    <a:pt x="2919" y="699"/>
                  </a:moveTo>
                  <a:lnTo>
                    <a:pt x="2919" y="760"/>
                  </a:lnTo>
                  <a:cubicBezTo>
                    <a:pt x="2899" y="760"/>
                    <a:pt x="2892" y="774"/>
                    <a:pt x="2890" y="774"/>
                  </a:cubicBezTo>
                  <a:cubicBezTo>
                    <a:pt x="2888" y="774"/>
                    <a:pt x="2888" y="770"/>
                    <a:pt x="2888" y="760"/>
                  </a:cubicBezTo>
                  <a:cubicBezTo>
                    <a:pt x="2858" y="760"/>
                    <a:pt x="2888" y="699"/>
                    <a:pt x="2919" y="699"/>
                  </a:cubicBezTo>
                  <a:close/>
                  <a:moveTo>
                    <a:pt x="1415" y="691"/>
                  </a:moveTo>
                  <a:cubicBezTo>
                    <a:pt x="1399" y="691"/>
                    <a:pt x="1399" y="736"/>
                    <a:pt x="1399" y="760"/>
                  </a:cubicBezTo>
                  <a:cubicBezTo>
                    <a:pt x="1399" y="790"/>
                    <a:pt x="1399" y="790"/>
                    <a:pt x="1429" y="790"/>
                  </a:cubicBezTo>
                  <a:cubicBezTo>
                    <a:pt x="1460" y="790"/>
                    <a:pt x="1460" y="760"/>
                    <a:pt x="1460" y="760"/>
                  </a:cubicBezTo>
                  <a:cubicBezTo>
                    <a:pt x="1460" y="699"/>
                    <a:pt x="1460" y="699"/>
                    <a:pt x="1429" y="699"/>
                  </a:cubicBezTo>
                  <a:cubicBezTo>
                    <a:pt x="1424" y="694"/>
                    <a:pt x="1419" y="691"/>
                    <a:pt x="1415" y="691"/>
                  </a:cubicBezTo>
                  <a:close/>
                  <a:moveTo>
                    <a:pt x="244" y="1125"/>
                  </a:moveTo>
                  <a:cubicBezTo>
                    <a:pt x="244" y="1125"/>
                    <a:pt x="244" y="1186"/>
                    <a:pt x="244" y="1216"/>
                  </a:cubicBezTo>
                  <a:cubicBezTo>
                    <a:pt x="274" y="1216"/>
                    <a:pt x="274" y="1186"/>
                    <a:pt x="274" y="1125"/>
                  </a:cubicBezTo>
                  <a:close/>
                  <a:moveTo>
                    <a:pt x="4651" y="1338"/>
                  </a:moveTo>
                  <a:lnTo>
                    <a:pt x="4651" y="1368"/>
                  </a:lnTo>
                  <a:lnTo>
                    <a:pt x="4560" y="1368"/>
                  </a:lnTo>
                  <a:lnTo>
                    <a:pt x="4621" y="1338"/>
                  </a:lnTo>
                  <a:close/>
                  <a:moveTo>
                    <a:pt x="3618" y="1459"/>
                  </a:moveTo>
                  <a:cubicBezTo>
                    <a:pt x="3618" y="1459"/>
                    <a:pt x="3588" y="1520"/>
                    <a:pt x="3588" y="1550"/>
                  </a:cubicBezTo>
                  <a:cubicBezTo>
                    <a:pt x="3588" y="1578"/>
                    <a:pt x="3594" y="1593"/>
                    <a:pt x="3600" y="1593"/>
                  </a:cubicBezTo>
                  <a:cubicBezTo>
                    <a:pt x="3609" y="1593"/>
                    <a:pt x="3618" y="1570"/>
                    <a:pt x="3618" y="1520"/>
                  </a:cubicBezTo>
                  <a:cubicBezTo>
                    <a:pt x="3618" y="1459"/>
                    <a:pt x="3618" y="1459"/>
                    <a:pt x="3618" y="1459"/>
                  </a:cubicBezTo>
                  <a:close/>
                  <a:moveTo>
                    <a:pt x="4585" y="1750"/>
                  </a:moveTo>
                  <a:cubicBezTo>
                    <a:pt x="4614" y="1750"/>
                    <a:pt x="4662" y="1763"/>
                    <a:pt x="4682" y="1763"/>
                  </a:cubicBezTo>
                  <a:lnTo>
                    <a:pt x="4560" y="1763"/>
                  </a:lnTo>
                  <a:cubicBezTo>
                    <a:pt x="4560" y="1753"/>
                    <a:pt x="4570" y="1750"/>
                    <a:pt x="4585" y="1750"/>
                  </a:cubicBezTo>
                  <a:close/>
                  <a:moveTo>
                    <a:pt x="4986" y="2006"/>
                  </a:moveTo>
                  <a:lnTo>
                    <a:pt x="4986" y="2037"/>
                  </a:lnTo>
                  <a:cubicBezTo>
                    <a:pt x="4955" y="2037"/>
                    <a:pt x="4895" y="2037"/>
                    <a:pt x="4895" y="2006"/>
                  </a:cubicBezTo>
                  <a:close/>
                  <a:moveTo>
                    <a:pt x="4682" y="2189"/>
                  </a:moveTo>
                  <a:lnTo>
                    <a:pt x="4712" y="2219"/>
                  </a:lnTo>
                  <a:lnTo>
                    <a:pt x="4621" y="2219"/>
                  </a:lnTo>
                  <a:lnTo>
                    <a:pt x="4682" y="2189"/>
                  </a:lnTo>
                  <a:close/>
                  <a:moveTo>
                    <a:pt x="4621" y="3253"/>
                  </a:moveTo>
                  <a:cubicBezTo>
                    <a:pt x="4651" y="3253"/>
                    <a:pt x="4712" y="3253"/>
                    <a:pt x="4712" y="3283"/>
                  </a:cubicBezTo>
                  <a:cubicBezTo>
                    <a:pt x="4712" y="3313"/>
                    <a:pt x="4712" y="3313"/>
                    <a:pt x="4651" y="3313"/>
                  </a:cubicBezTo>
                  <a:cubicBezTo>
                    <a:pt x="4621" y="3313"/>
                    <a:pt x="4621" y="3283"/>
                    <a:pt x="4621" y="3253"/>
                  </a:cubicBezTo>
                  <a:close/>
                  <a:moveTo>
                    <a:pt x="4743" y="3891"/>
                  </a:moveTo>
                  <a:lnTo>
                    <a:pt x="4743" y="3921"/>
                  </a:lnTo>
                  <a:cubicBezTo>
                    <a:pt x="4682" y="3921"/>
                    <a:pt x="4651" y="3921"/>
                    <a:pt x="4651" y="3891"/>
                  </a:cubicBezTo>
                  <a:close/>
                  <a:moveTo>
                    <a:pt x="4955" y="5167"/>
                  </a:moveTo>
                  <a:cubicBezTo>
                    <a:pt x="4955" y="5198"/>
                    <a:pt x="4955" y="5198"/>
                    <a:pt x="4925" y="5198"/>
                  </a:cubicBezTo>
                  <a:cubicBezTo>
                    <a:pt x="4925" y="5198"/>
                    <a:pt x="4864" y="5198"/>
                    <a:pt x="4864" y="5167"/>
                  </a:cubicBezTo>
                  <a:close/>
                  <a:moveTo>
                    <a:pt x="4655" y="5449"/>
                  </a:moveTo>
                  <a:cubicBezTo>
                    <a:pt x="4659" y="5449"/>
                    <a:pt x="4667" y="5456"/>
                    <a:pt x="4682" y="5471"/>
                  </a:cubicBezTo>
                  <a:cubicBezTo>
                    <a:pt x="4743" y="5471"/>
                    <a:pt x="4743" y="5502"/>
                    <a:pt x="4682" y="5502"/>
                  </a:cubicBezTo>
                  <a:cubicBezTo>
                    <a:pt x="4651" y="5502"/>
                    <a:pt x="4651" y="5502"/>
                    <a:pt x="4651" y="5471"/>
                  </a:cubicBezTo>
                  <a:cubicBezTo>
                    <a:pt x="4651" y="5456"/>
                    <a:pt x="4651" y="5449"/>
                    <a:pt x="4655" y="5449"/>
                  </a:cubicBezTo>
                  <a:close/>
                  <a:moveTo>
                    <a:pt x="4682" y="5563"/>
                  </a:moveTo>
                  <a:lnTo>
                    <a:pt x="4682" y="5593"/>
                  </a:lnTo>
                  <a:lnTo>
                    <a:pt x="4651" y="5593"/>
                  </a:lnTo>
                  <a:lnTo>
                    <a:pt x="4682" y="5563"/>
                  </a:lnTo>
                  <a:close/>
                  <a:moveTo>
                    <a:pt x="4682" y="5715"/>
                  </a:moveTo>
                  <a:lnTo>
                    <a:pt x="4682" y="5745"/>
                  </a:lnTo>
                  <a:lnTo>
                    <a:pt x="4651" y="5745"/>
                  </a:lnTo>
                  <a:lnTo>
                    <a:pt x="4682" y="5715"/>
                  </a:lnTo>
                  <a:close/>
                  <a:moveTo>
                    <a:pt x="4773" y="5897"/>
                  </a:moveTo>
                  <a:cubicBezTo>
                    <a:pt x="4773" y="5927"/>
                    <a:pt x="4743" y="5927"/>
                    <a:pt x="4743" y="5927"/>
                  </a:cubicBezTo>
                  <a:cubicBezTo>
                    <a:pt x="4743" y="5927"/>
                    <a:pt x="4682" y="5927"/>
                    <a:pt x="4682" y="5897"/>
                  </a:cubicBezTo>
                  <a:close/>
                  <a:moveTo>
                    <a:pt x="4712" y="6505"/>
                  </a:moveTo>
                  <a:cubicBezTo>
                    <a:pt x="4773" y="6505"/>
                    <a:pt x="4803" y="6535"/>
                    <a:pt x="4773" y="6535"/>
                  </a:cubicBezTo>
                  <a:cubicBezTo>
                    <a:pt x="4773" y="6535"/>
                    <a:pt x="4712" y="6535"/>
                    <a:pt x="4682" y="6505"/>
                  </a:cubicBezTo>
                  <a:close/>
                  <a:moveTo>
                    <a:pt x="4853" y="6999"/>
                  </a:moveTo>
                  <a:cubicBezTo>
                    <a:pt x="4879" y="6999"/>
                    <a:pt x="4910" y="7006"/>
                    <a:pt x="4925" y="7022"/>
                  </a:cubicBezTo>
                  <a:cubicBezTo>
                    <a:pt x="4925" y="7052"/>
                    <a:pt x="4925" y="7052"/>
                    <a:pt x="4895" y="7052"/>
                  </a:cubicBezTo>
                  <a:cubicBezTo>
                    <a:pt x="4834" y="7052"/>
                    <a:pt x="4803" y="7022"/>
                    <a:pt x="4803" y="7022"/>
                  </a:cubicBezTo>
                  <a:cubicBezTo>
                    <a:pt x="4803" y="7006"/>
                    <a:pt x="4826" y="6999"/>
                    <a:pt x="4853" y="6999"/>
                  </a:cubicBezTo>
                  <a:close/>
                  <a:moveTo>
                    <a:pt x="4962" y="9167"/>
                  </a:moveTo>
                  <a:lnTo>
                    <a:pt x="4962" y="9167"/>
                  </a:lnTo>
                  <a:cubicBezTo>
                    <a:pt x="4961" y="9168"/>
                    <a:pt x="4961" y="9170"/>
                    <a:pt x="4960" y="9171"/>
                  </a:cubicBezTo>
                  <a:lnTo>
                    <a:pt x="4960" y="9171"/>
                  </a:lnTo>
                  <a:cubicBezTo>
                    <a:pt x="4962" y="9170"/>
                    <a:pt x="4963" y="9169"/>
                    <a:pt x="4962" y="9167"/>
                  </a:cubicBezTo>
                  <a:close/>
                  <a:moveTo>
                    <a:pt x="4004" y="104"/>
                  </a:moveTo>
                  <a:cubicBezTo>
                    <a:pt x="3995" y="104"/>
                    <a:pt x="3983" y="125"/>
                    <a:pt x="3983" y="183"/>
                  </a:cubicBezTo>
                  <a:cubicBezTo>
                    <a:pt x="3952" y="243"/>
                    <a:pt x="3952" y="243"/>
                    <a:pt x="3922" y="243"/>
                  </a:cubicBezTo>
                  <a:cubicBezTo>
                    <a:pt x="3892" y="243"/>
                    <a:pt x="3861" y="243"/>
                    <a:pt x="3861" y="213"/>
                  </a:cubicBezTo>
                  <a:cubicBezTo>
                    <a:pt x="3861" y="152"/>
                    <a:pt x="3861" y="152"/>
                    <a:pt x="3831" y="152"/>
                  </a:cubicBezTo>
                  <a:cubicBezTo>
                    <a:pt x="3740" y="152"/>
                    <a:pt x="3648" y="304"/>
                    <a:pt x="3648" y="395"/>
                  </a:cubicBezTo>
                  <a:cubicBezTo>
                    <a:pt x="3648" y="441"/>
                    <a:pt x="3648" y="464"/>
                    <a:pt x="3645" y="464"/>
                  </a:cubicBezTo>
                  <a:cubicBezTo>
                    <a:pt x="3641" y="464"/>
                    <a:pt x="3633" y="441"/>
                    <a:pt x="3618" y="395"/>
                  </a:cubicBezTo>
                  <a:cubicBezTo>
                    <a:pt x="3618" y="335"/>
                    <a:pt x="3618" y="335"/>
                    <a:pt x="3588" y="335"/>
                  </a:cubicBezTo>
                  <a:cubicBezTo>
                    <a:pt x="3588" y="304"/>
                    <a:pt x="3618" y="304"/>
                    <a:pt x="3618" y="304"/>
                  </a:cubicBezTo>
                  <a:lnTo>
                    <a:pt x="3618" y="243"/>
                  </a:lnTo>
                  <a:cubicBezTo>
                    <a:pt x="3618" y="198"/>
                    <a:pt x="3610" y="175"/>
                    <a:pt x="3603" y="175"/>
                  </a:cubicBezTo>
                  <a:cubicBezTo>
                    <a:pt x="3595" y="175"/>
                    <a:pt x="3588" y="198"/>
                    <a:pt x="3588" y="243"/>
                  </a:cubicBezTo>
                  <a:cubicBezTo>
                    <a:pt x="3572" y="274"/>
                    <a:pt x="3565" y="289"/>
                    <a:pt x="3561" y="289"/>
                  </a:cubicBezTo>
                  <a:cubicBezTo>
                    <a:pt x="3557" y="289"/>
                    <a:pt x="3557" y="274"/>
                    <a:pt x="3557" y="243"/>
                  </a:cubicBezTo>
                  <a:cubicBezTo>
                    <a:pt x="3536" y="222"/>
                    <a:pt x="3530" y="187"/>
                    <a:pt x="3528" y="187"/>
                  </a:cubicBezTo>
                  <a:cubicBezTo>
                    <a:pt x="3527" y="187"/>
                    <a:pt x="3527" y="194"/>
                    <a:pt x="3527" y="213"/>
                  </a:cubicBezTo>
                  <a:cubicBezTo>
                    <a:pt x="3527" y="213"/>
                    <a:pt x="3496" y="213"/>
                    <a:pt x="3466" y="152"/>
                  </a:cubicBezTo>
                  <a:cubicBezTo>
                    <a:pt x="3466" y="152"/>
                    <a:pt x="3436" y="152"/>
                    <a:pt x="3436" y="213"/>
                  </a:cubicBezTo>
                  <a:cubicBezTo>
                    <a:pt x="3436" y="243"/>
                    <a:pt x="3405" y="243"/>
                    <a:pt x="3405" y="243"/>
                  </a:cubicBezTo>
                  <a:cubicBezTo>
                    <a:pt x="3375" y="243"/>
                    <a:pt x="3375" y="243"/>
                    <a:pt x="3375" y="274"/>
                  </a:cubicBezTo>
                  <a:cubicBezTo>
                    <a:pt x="3375" y="335"/>
                    <a:pt x="3344" y="365"/>
                    <a:pt x="3344" y="365"/>
                  </a:cubicBezTo>
                  <a:cubicBezTo>
                    <a:pt x="3344" y="365"/>
                    <a:pt x="3344" y="304"/>
                    <a:pt x="3314" y="304"/>
                  </a:cubicBezTo>
                  <a:cubicBezTo>
                    <a:pt x="3314" y="365"/>
                    <a:pt x="3314" y="395"/>
                    <a:pt x="3314" y="395"/>
                  </a:cubicBezTo>
                  <a:cubicBezTo>
                    <a:pt x="3321" y="395"/>
                    <a:pt x="3327" y="394"/>
                    <a:pt x="3331" y="391"/>
                  </a:cubicBezTo>
                  <a:lnTo>
                    <a:pt x="3331" y="391"/>
                  </a:lnTo>
                  <a:cubicBezTo>
                    <a:pt x="3325" y="402"/>
                    <a:pt x="3321" y="407"/>
                    <a:pt x="3316" y="407"/>
                  </a:cubicBezTo>
                  <a:cubicBezTo>
                    <a:pt x="3308" y="407"/>
                    <a:pt x="3300" y="385"/>
                    <a:pt x="3284" y="335"/>
                  </a:cubicBezTo>
                  <a:cubicBezTo>
                    <a:pt x="3284" y="274"/>
                    <a:pt x="3253" y="274"/>
                    <a:pt x="3253" y="274"/>
                  </a:cubicBezTo>
                  <a:cubicBezTo>
                    <a:pt x="3253" y="274"/>
                    <a:pt x="3253" y="274"/>
                    <a:pt x="3223" y="243"/>
                  </a:cubicBezTo>
                  <a:cubicBezTo>
                    <a:pt x="3223" y="254"/>
                    <a:pt x="3223" y="265"/>
                    <a:pt x="3223" y="274"/>
                  </a:cubicBezTo>
                  <a:lnTo>
                    <a:pt x="3223" y="365"/>
                  </a:lnTo>
                  <a:cubicBezTo>
                    <a:pt x="3192" y="365"/>
                    <a:pt x="3192" y="274"/>
                    <a:pt x="3192" y="243"/>
                  </a:cubicBezTo>
                  <a:cubicBezTo>
                    <a:pt x="3177" y="198"/>
                    <a:pt x="3170" y="175"/>
                    <a:pt x="3166" y="175"/>
                  </a:cubicBezTo>
                  <a:cubicBezTo>
                    <a:pt x="3162" y="175"/>
                    <a:pt x="3162" y="198"/>
                    <a:pt x="3162" y="243"/>
                  </a:cubicBezTo>
                  <a:cubicBezTo>
                    <a:pt x="3162" y="264"/>
                    <a:pt x="3148" y="300"/>
                    <a:pt x="3139" y="300"/>
                  </a:cubicBezTo>
                  <a:cubicBezTo>
                    <a:pt x="3135" y="300"/>
                    <a:pt x="3132" y="293"/>
                    <a:pt x="3132" y="274"/>
                  </a:cubicBezTo>
                  <a:cubicBezTo>
                    <a:pt x="3101" y="274"/>
                    <a:pt x="3040" y="274"/>
                    <a:pt x="3040" y="243"/>
                  </a:cubicBezTo>
                  <a:cubicBezTo>
                    <a:pt x="3025" y="259"/>
                    <a:pt x="3018" y="266"/>
                    <a:pt x="3006" y="266"/>
                  </a:cubicBezTo>
                  <a:cubicBezTo>
                    <a:pt x="2995" y="266"/>
                    <a:pt x="2980" y="259"/>
                    <a:pt x="2949" y="243"/>
                  </a:cubicBezTo>
                  <a:cubicBezTo>
                    <a:pt x="2919" y="198"/>
                    <a:pt x="2904" y="175"/>
                    <a:pt x="2896" y="175"/>
                  </a:cubicBezTo>
                  <a:cubicBezTo>
                    <a:pt x="2888" y="175"/>
                    <a:pt x="2888" y="198"/>
                    <a:pt x="2888" y="243"/>
                  </a:cubicBezTo>
                  <a:cubicBezTo>
                    <a:pt x="2888" y="262"/>
                    <a:pt x="2888" y="292"/>
                    <a:pt x="2882" y="292"/>
                  </a:cubicBezTo>
                  <a:cubicBezTo>
                    <a:pt x="2877" y="292"/>
                    <a:pt x="2870" y="279"/>
                    <a:pt x="2858" y="243"/>
                  </a:cubicBezTo>
                  <a:cubicBezTo>
                    <a:pt x="2849" y="225"/>
                    <a:pt x="2842" y="217"/>
                    <a:pt x="2837" y="217"/>
                  </a:cubicBezTo>
                  <a:cubicBezTo>
                    <a:pt x="2825" y="217"/>
                    <a:pt x="2818" y="253"/>
                    <a:pt x="2797" y="274"/>
                  </a:cubicBezTo>
                  <a:cubicBezTo>
                    <a:pt x="2767" y="335"/>
                    <a:pt x="2767" y="395"/>
                    <a:pt x="2767" y="456"/>
                  </a:cubicBezTo>
                  <a:cubicBezTo>
                    <a:pt x="2767" y="506"/>
                    <a:pt x="2767" y="529"/>
                    <a:pt x="2762" y="529"/>
                  </a:cubicBezTo>
                  <a:cubicBezTo>
                    <a:pt x="2758" y="529"/>
                    <a:pt x="2750" y="514"/>
                    <a:pt x="2737" y="487"/>
                  </a:cubicBezTo>
                  <a:cubicBezTo>
                    <a:pt x="2737" y="487"/>
                    <a:pt x="2706" y="456"/>
                    <a:pt x="2706" y="395"/>
                  </a:cubicBezTo>
                  <a:cubicBezTo>
                    <a:pt x="2706" y="365"/>
                    <a:pt x="2737" y="365"/>
                    <a:pt x="2737" y="365"/>
                  </a:cubicBezTo>
                  <a:lnTo>
                    <a:pt x="2767" y="365"/>
                  </a:lnTo>
                  <a:cubicBezTo>
                    <a:pt x="2767" y="304"/>
                    <a:pt x="2767" y="274"/>
                    <a:pt x="2737" y="274"/>
                  </a:cubicBezTo>
                  <a:cubicBezTo>
                    <a:pt x="2721" y="243"/>
                    <a:pt x="2714" y="228"/>
                    <a:pt x="2710" y="228"/>
                  </a:cubicBezTo>
                  <a:cubicBezTo>
                    <a:pt x="2706" y="228"/>
                    <a:pt x="2706" y="243"/>
                    <a:pt x="2706" y="274"/>
                  </a:cubicBezTo>
                  <a:cubicBezTo>
                    <a:pt x="2676" y="213"/>
                    <a:pt x="2645" y="213"/>
                    <a:pt x="2615" y="213"/>
                  </a:cubicBezTo>
                  <a:cubicBezTo>
                    <a:pt x="2585" y="213"/>
                    <a:pt x="2554" y="213"/>
                    <a:pt x="2524" y="183"/>
                  </a:cubicBezTo>
                  <a:cubicBezTo>
                    <a:pt x="2493" y="183"/>
                    <a:pt x="2493" y="183"/>
                    <a:pt x="2493" y="213"/>
                  </a:cubicBezTo>
                  <a:cubicBezTo>
                    <a:pt x="2493" y="271"/>
                    <a:pt x="2481" y="292"/>
                    <a:pt x="2472" y="292"/>
                  </a:cubicBezTo>
                  <a:cubicBezTo>
                    <a:pt x="2467" y="292"/>
                    <a:pt x="2463" y="285"/>
                    <a:pt x="2463" y="274"/>
                  </a:cubicBezTo>
                  <a:cubicBezTo>
                    <a:pt x="2463" y="214"/>
                    <a:pt x="2373" y="168"/>
                    <a:pt x="2310" y="168"/>
                  </a:cubicBezTo>
                  <a:cubicBezTo>
                    <a:pt x="2276" y="168"/>
                    <a:pt x="2250" y="181"/>
                    <a:pt x="2250" y="213"/>
                  </a:cubicBezTo>
                  <a:lnTo>
                    <a:pt x="2220" y="213"/>
                  </a:lnTo>
                  <a:cubicBezTo>
                    <a:pt x="2205" y="198"/>
                    <a:pt x="2174" y="190"/>
                    <a:pt x="2144" y="190"/>
                  </a:cubicBezTo>
                  <a:cubicBezTo>
                    <a:pt x="2113" y="190"/>
                    <a:pt x="2083" y="198"/>
                    <a:pt x="2068" y="213"/>
                  </a:cubicBezTo>
                  <a:lnTo>
                    <a:pt x="2037" y="213"/>
                  </a:lnTo>
                  <a:cubicBezTo>
                    <a:pt x="2022" y="198"/>
                    <a:pt x="2007" y="190"/>
                    <a:pt x="1992" y="190"/>
                  </a:cubicBezTo>
                  <a:cubicBezTo>
                    <a:pt x="1977" y="190"/>
                    <a:pt x="1961" y="198"/>
                    <a:pt x="1946" y="213"/>
                  </a:cubicBezTo>
                  <a:cubicBezTo>
                    <a:pt x="1946" y="240"/>
                    <a:pt x="1946" y="261"/>
                    <a:pt x="1946" y="274"/>
                  </a:cubicBezTo>
                  <a:cubicBezTo>
                    <a:pt x="1946" y="213"/>
                    <a:pt x="1916" y="213"/>
                    <a:pt x="1855" y="213"/>
                  </a:cubicBezTo>
                  <a:cubicBezTo>
                    <a:pt x="1794" y="213"/>
                    <a:pt x="1794" y="213"/>
                    <a:pt x="1794" y="243"/>
                  </a:cubicBezTo>
                  <a:cubicBezTo>
                    <a:pt x="1775" y="262"/>
                    <a:pt x="1762" y="269"/>
                    <a:pt x="1753" y="269"/>
                  </a:cubicBezTo>
                  <a:cubicBezTo>
                    <a:pt x="1733" y="269"/>
                    <a:pt x="1733" y="234"/>
                    <a:pt x="1733" y="213"/>
                  </a:cubicBezTo>
                  <a:cubicBezTo>
                    <a:pt x="1748" y="171"/>
                    <a:pt x="1749" y="148"/>
                    <a:pt x="1743" y="148"/>
                  </a:cubicBezTo>
                  <a:cubicBezTo>
                    <a:pt x="1736" y="148"/>
                    <a:pt x="1719" y="178"/>
                    <a:pt x="1703" y="243"/>
                  </a:cubicBezTo>
                  <a:cubicBezTo>
                    <a:pt x="1703" y="301"/>
                    <a:pt x="1691" y="322"/>
                    <a:pt x="1682" y="322"/>
                  </a:cubicBezTo>
                  <a:cubicBezTo>
                    <a:pt x="1677" y="322"/>
                    <a:pt x="1673" y="315"/>
                    <a:pt x="1673" y="304"/>
                  </a:cubicBezTo>
                  <a:cubicBezTo>
                    <a:pt x="1673" y="243"/>
                    <a:pt x="1673" y="243"/>
                    <a:pt x="1703" y="243"/>
                  </a:cubicBezTo>
                  <a:lnTo>
                    <a:pt x="1703" y="152"/>
                  </a:lnTo>
                  <a:cubicBezTo>
                    <a:pt x="1673" y="152"/>
                    <a:pt x="1673" y="152"/>
                    <a:pt x="1673" y="213"/>
                  </a:cubicBezTo>
                  <a:cubicBezTo>
                    <a:pt x="1673" y="213"/>
                    <a:pt x="1642" y="213"/>
                    <a:pt x="1642" y="243"/>
                  </a:cubicBezTo>
                  <a:cubicBezTo>
                    <a:pt x="1612" y="304"/>
                    <a:pt x="1612" y="335"/>
                    <a:pt x="1642" y="395"/>
                  </a:cubicBezTo>
                  <a:cubicBezTo>
                    <a:pt x="1642" y="426"/>
                    <a:pt x="1642" y="426"/>
                    <a:pt x="1612" y="426"/>
                  </a:cubicBezTo>
                  <a:cubicBezTo>
                    <a:pt x="1581" y="395"/>
                    <a:pt x="1581" y="335"/>
                    <a:pt x="1612" y="304"/>
                  </a:cubicBezTo>
                  <a:cubicBezTo>
                    <a:pt x="1612" y="304"/>
                    <a:pt x="1612" y="243"/>
                    <a:pt x="1612" y="213"/>
                  </a:cubicBezTo>
                  <a:cubicBezTo>
                    <a:pt x="1612" y="199"/>
                    <a:pt x="1609" y="193"/>
                    <a:pt x="1604" y="193"/>
                  </a:cubicBezTo>
                  <a:cubicBezTo>
                    <a:pt x="1586" y="193"/>
                    <a:pt x="1544" y="264"/>
                    <a:pt x="1521" y="335"/>
                  </a:cubicBezTo>
                  <a:lnTo>
                    <a:pt x="1521" y="304"/>
                  </a:lnTo>
                  <a:cubicBezTo>
                    <a:pt x="1521" y="243"/>
                    <a:pt x="1490" y="243"/>
                    <a:pt x="1460" y="243"/>
                  </a:cubicBezTo>
                  <a:cubicBezTo>
                    <a:pt x="1429" y="243"/>
                    <a:pt x="1429" y="243"/>
                    <a:pt x="1429" y="274"/>
                  </a:cubicBezTo>
                  <a:cubicBezTo>
                    <a:pt x="1429" y="335"/>
                    <a:pt x="1429" y="365"/>
                    <a:pt x="1399" y="365"/>
                  </a:cubicBezTo>
                  <a:cubicBezTo>
                    <a:pt x="1429" y="365"/>
                    <a:pt x="1429" y="426"/>
                    <a:pt x="1429" y="456"/>
                  </a:cubicBezTo>
                  <a:cubicBezTo>
                    <a:pt x="1429" y="456"/>
                    <a:pt x="1399" y="426"/>
                    <a:pt x="1369" y="365"/>
                  </a:cubicBezTo>
                  <a:cubicBezTo>
                    <a:pt x="1338" y="274"/>
                    <a:pt x="1308" y="243"/>
                    <a:pt x="1247" y="243"/>
                  </a:cubicBezTo>
                  <a:cubicBezTo>
                    <a:pt x="1217" y="243"/>
                    <a:pt x="1186" y="243"/>
                    <a:pt x="1156" y="183"/>
                  </a:cubicBezTo>
                  <a:cubicBezTo>
                    <a:pt x="1126" y="183"/>
                    <a:pt x="1126" y="183"/>
                    <a:pt x="1126" y="243"/>
                  </a:cubicBezTo>
                  <a:lnTo>
                    <a:pt x="1095" y="243"/>
                  </a:lnTo>
                  <a:cubicBezTo>
                    <a:pt x="1080" y="213"/>
                    <a:pt x="1065" y="198"/>
                    <a:pt x="1053" y="198"/>
                  </a:cubicBezTo>
                  <a:cubicBezTo>
                    <a:pt x="1042" y="198"/>
                    <a:pt x="1034" y="213"/>
                    <a:pt x="1034" y="243"/>
                  </a:cubicBezTo>
                  <a:cubicBezTo>
                    <a:pt x="1034" y="254"/>
                    <a:pt x="1031" y="257"/>
                    <a:pt x="1026" y="257"/>
                  </a:cubicBezTo>
                  <a:cubicBezTo>
                    <a:pt x="1017" y="257"/>
                    <a:pt x="1004" y="243"/>
                    <a:pt x="1004" y="243"/>
                  </a:cubicBezTo>
                  <a:cubicBezTo>
                    <a:pt x="990" y="201"/>
                    <a:pt x="982" y="178"/>
                    <a:pt x="978" y="178"/>
                  </a:cubicBezTo>
                  <a:cubicBezTo>
                    <a:pt x="974" y="178"/>
                    <a:pt x="974" y="209"/>
                    <a:pt x="974" y="274"/>
                  </a:cubicBezTo>
                  <a:cubicBezTo>
                    <a:pt x="974" y="335"/>
                    <a:pt x="1004" y="365"/>
                    <a:pt x="1034" y="365"/>
                  </a:cubicBezTo>
                  <a:lnTo>
                    <a:pt x="1065" y="365"/>
                  </a:lnTo>
                  <a:lnTo>
                    <a:pt x="1034" y="395"/>
                  </a:lnTo>
                  <a:cubicBezTo>
                    <a:pt x="1004" y="395"/>
                    <a:pt x="974" y="456"/>
                    <a:pt x="974" y="487"/>
                  </a:cubicBezTo>
                  <a:lnTo>
                    <a:pt x="974" y="456"/>
                  </a:lnTo>
                  <a:cubicBezTo>
                    <a:pt x="974" y="395"/>
                    <a:pt x="974" y="365"/>
                    <a:pt x="974" y="335"/>
                  </a:cubicBezTo>
                  <a:cubicBezTo>
                    <a:pt x="974" y="275"/>
                    <a:pt x="948" y="229"/>
                    <a:pt x="930" y="229"/>
                  </a:cubicBezTo>
                  <a:cubicBezTo>
                    <a:pt x="920" y="229"/>
                    <a:pt x="913" y="242"/>
                    <a:pt x="913" y="274"/>
                  </a:cubicBezTo>
                  <a:cubicBezTo>
                    <a:pt x="913" y="274"/>
                    <a:pt x="913" y="274"/>
                    <a:pt x="882" y="243"/>
                  </a:cubicBezTo>
                  <a:cubicBezTo>
                    <a:pt x="882" y="216"/>
                    <a:pt x="882" y="201"/>
                    <a:pt x="880" y="201"/>
                  </a:cubicBezTo>
                  <a:cubicBezTo>
                    <a:pt x="876" y="201"/>
                    <a:pt x="869" y="224"/>
                    <a:pt x="852" y="274"/>
                  </a:cubicBezTo>
                  <a:cubicBezTo>
                    <a:pt x="852" y="319"/>
                    <a:pt x="844" y="342"/>
                    <a:pt x="837" y="342"/>
                  </a:cubicBezTo>
                  <a:cubicBezTo>
                    <a:pt x="829" y="342"/>
                    <a:pt x="822" y="319"/>
                    <a:pt x="822" y="274"/>
                  </a:cubicBezTo>
                  <a:cubicBezTo>
                    <a:pt x="802" y="216"/>
                    <a:pt x="771" y="195"/>
                    <a:pt x="750" y="195"/>
                  </a:cubicBezTo>
                  <a:cubicBezTo>
                    <a:pt x="739" y="195"/>
                    <a:pt x="730" y="202"/>
                    <a:pt x="730" y="213"/>
                  </a:cubicBezTo>
                  <a:cubicBezTo>
                    <a:pt x="730" y="271"/>
                    <a:pt x="706" y="292"/>
                    <a:pt x="688" y="292"/>
                  </a:cubicBezTo>
                  <a:cubicBezTo>
                    <a:pt x="678" y="292"/>
                    <a:pt x="670" y="285"/>
                    <a:pt x="670" y="274"/>
                  </a:cubicBezTo>
                  <a:cubicBezTo>
                    <a:pt x="654" y="243"/>
                    <a:pt x="647" y="228"/>
                    <a:pt x="639" y="228"/>
                  </a:cubicBezTo>
                  <a:cubicBezTo>
                    <a:pt x="632" y="228"/>
                    <a:pt x="624" y="243"/>
                    <a:pt x="609" y="274"/>
                  </a:cubicBezTo>
                  <a:cubicBezTo>
                    <a:pt x="609" y="229"/>
                    <a:pt x="609" y="201"/>
                    <a:pt x="597" y="201"/>
                  </a:cubicBezTo>
                  <a:cubicBezTo>
                    <a:pt x="593" y="201"/>
                    <a:pt x="587" y="205"/>
                    <a:pt x="578" y="213"/>
                  </a:cubicBezTo>
                  <a:cubicBezTo>
                    <a:pt x="578" y="213"/>
                    <a:pt x="578" y="213"/>
                    <a:pt x="578" y="274"/>
                  </a:cubicBezTo>
                  <a:cubicBezTo>
                    <a:pt x="578" y="274"/>
                    <a:pt x="578" y="304"/>
                    <a:pt x="548" y="365"/>
                  </a:cubicBezTo>
                  <a:cubicBezTo>
                    <a:pt x="578" y="365"/>
                    <a:pt x="578" y="395"/>
                    <a:pt x="578" y="456"/>
                  </a:cubicBezTo>
                  <a:cubicBezTo>
                    <a:pt x="578" y="463"/>
                    <a:pt x="575" y="467"/>
                    <a:pt x="570" y="467"/>
                  </a:cubicBezTo>
                  <a:cubicBezTo>
                    <a:pt x="553" y="467"/>
                    <a:pt x="511" y="422"/>
                    <a:pt x="487" y="304"/>
                  </a:cubicBezTo>
                  <a:lnTo>
                    <a:pt x="457" y="213"/>
                  </a:lnTo>
                  <a:lnTo>
                    <a:pt x="457" y="304"/>
                  </a:lnTo>
                  <a:cubicBezTo>
                    <a:pt x="426" y="304"/>
                    <a:pt x="426" y="304"/>
                    <a:pt x="426" y="274"/>
                  </a:cubicBezTo>
                  <a:cubicBezTo>
                    <a:pt x="426" y="213"/>
                    <a:pt x="426" y="213"/>
                    <a:pt x="396" y="213"/>
                  </a:cubicBezTo>
                  <a:cubicBezTo>
                    <a:pt x="396" y="213"/>
                    <a:pt x="396" y="213"/>
                    <a:pt x="396" y="274"/>
                  </a:cubicBezTo>
                  <a:cubicBezTo>
                    <a:pt x="396" y="324"/>
                    <a:pt x="396" y="347"/>
                    <a:pt x="391" y="347"/>
                  </a:cubicBezTo>
                  <a:cubicBezTo>
                    <a:pt x="387" y="347"/>
                    <a:pt x="379" y="331"/>
                    <a:pt x="366" y="304"/>
                  </a:cubicBezTo>
                  <a:cubicBezTo>
                    <a:pt x="366" y="259"/>
                    <a:pt x="358" y="236"/>
                    <a:pt x="350" y="236"/>
                  </a:cubicBezTo>
                  <a:cubicBezTo>
                    <a:pt x="343" y="236"/>
                    <a:pt x="335" y="259"/>
                    <a:pt x="335" y="304"/>
                  </a:cubicBezTo>
                  <a:cubicBezTo>
                    <a:pt x="335" y="350"/>
                    <a:pt x="335" y="373"/>
                    <a:pt x="331" y="373"/>
                  </a:cubicBezTo>
                  <a:cubicBezTo>
                    <a:pt x="328" y="373"/>
                    <a:pt x="320" y="350"/>
                    <a:pt x="305" y="304"/>
                  </a:cubicBezTo>
                  <a:cubicBezTo>
                    <a:pt x="305" y="274"/>
                    <a:pt x="305" y="213"/>
                    <a:pt x="274" y="213"/>
                  </a:cubicBezTo>
                  <a:lnTo>
                    <a:pt x="274" y="274"/>
                  </a:lnTo>
                  <a:cubicBezTo>
                    <a:pt x="274" y="324"/>
                    <a:pt x="274" y="347"/>
                    <a:pt x="269" y="347"/>
                  </a:cubicBezTo>
                  <a:cubicBezTo>
                    <a:pt x="265" y="347"/>
                    <a:pt x="258" y="331"/>
                    <a:pt x="244" y="304"/>
                  </a:cubicBezTo>
                  <a:cubicBezTo>
                    <a:pt x="244" y="289"/>
                    <a:pt x="244" y="281"/>
                    <a:pt x="240" y="281"/>
                  </a:cubicBezTo>
                  <a:cubicBezTo>
                    <a:pt x="236" y="281"/>
                    <a:pt x="229" y="289"/>
                    <a:pt x="214" y="304"/>
                  </a:cubicBezTo>
                  <a:cubicBezTo>
                    <a:pt x="183" y="304"/>
                    <a:pt x="153" y="304"/>
                    <a:pt x="153" y="274"/>
                  </a:cubicBezTo>
                  <a:cubicBezTo>
                    <a:pt x="138" y="289"/>
                    <a:pt x="130" y="297"/>
                    <a:pt x="122" y="297"/>
                  </a:cubicBezTo>
                  <a:cubicBezTo>
                    <a:pt x="115" y="297"/>
                    <a:pt x="107" y="289"/>
                    <a:pt x="92" y="274"/>
                  </a:cubicBezTo>
                  <a:cubicBezTo>
                    <a:pt x="92" y="243"/>
                    <a:pt x="92" y="228"/>
                    <a:pt x="88" y="228"/>
                  </a:cubicBezTo>
                  <a:cubicBezTo>
                    <a:pt x="84" y="228"/>
                    <a:pt x="77" y="243"/>
                    <a:pt x="62" y="274"/>
                  </a:cubicBezTo>
                  <a:cubicBezTo>
                    <a:pt x="62" y="365"/>
                    <a:pt x="62" y="395"/>
                    <a:pt x="92" y="395"/>
                  </a:cubicBezTo>
                  <a:cubicBezTo>
                    <a:pt x="92" y="395"/>
                    <a:pt x="92" y="395"/>
                    <a:pt x="92" y="456"/>
                  </a:cubicBezTo>
                  <a:lnTo>
                    <a:pt x="62" y="456"/>
                  </a:lnTo>
                  <a:cubicBezTo>
                    <a:pt x="62" y="456"/>
                    <a:pt x="31" y="456"/>
                    <a:pt x="1" y="487"/>
                  </a:cubicBezTo>
                  <a:cubicBezTo>
                    <a:pt x="1" y="539"/>
                    <a:pt x="1" y="614"/>
                    <a:pt x="20" y="614"/>
                  </a:cubicBezTo>
                  <a:cubicBezTo>
                    <a:pt x="24" y="614"/>
                    <a:pt x="27" y="612"/>
                    <a:pt x="31" y="608"/>
                  </a:cubicBezTo>
                  <a:lnTo>
                    <a:pt x="31" y="639"/>
                  </a:lnTo>
                  <a:cubicBezTo>
                    <a:pt x="31" y="699"/>
                    <a:pt x="39" y="730"/>
                    <a:pt x="46" y="730"/>
                  </a:cubicBezTo>
                  <a:cubicBezTo>
                    <a:pt x="54" y="730"/>
                    <a:pt x="62" y="699"/>
                    <a:pt x="62" y="639"/>
                  </a:cubicBezTo>
                  <a:cubicBezTo>
                    <a:pt x="62" y="573"/>
                    <a:pt x="62" y="543"/>
                    <a:pt x="66" y="543"/>
                  </a:cubicBezTo>
                  <a:cubicBezTo>
                    <a:pt x="70" y="543"/>
                    <a:pt x="78" y="566"/>
                    <a:pt x="92" y="608"/>
                  </a:cubicBezTo>
                  <a:cubicBezTo>
                    <a:pt x="92" y="669"/>
                    <a:pt x="92" y="669"/>
                    <a:pt x="122" y="669"/>
                  </a:cubicBezTo>
                  <a:cubicBezTo>
                    <a:pt x="122" y="669"/>
                    <a:pt x="122" y="669"/>
                    <a:pt x="122" y="730"/>
                  </a:cubicBezTo>
                  <a:cubicBezTo>
                    <a:pt x="122" y="760"/>
                    <a:pt x="153" y="821"/>
                    <a:pt x="153" y="821"/>
                  </a:cubicBezTo>
                  <a:cubicBezTo>
                    <a:pt x="183" y="821"/>
                    <a:pt x="183" y="821"/>
                    <a:pt x="183" y="760"/>
                  </a:cubicBezTo>
                  <a:cubicBezTo>
                    <a:pt x="172" y="749"/>
                    <a:pt x="169" y="742"/>
                    <a:pt x="171" y="742"/>
                  </a:cubicBezTo>
                  <a:lnTo>
                    <a:pt x="171" y="742"/>
                  </a:lnTo>
                  <a:cubicBezTo>
                    <a:pt x="175" y="742"/>
                    <a:pt x="194" y="763"/>
                    <a:pt x="214" y="821"/>
                  </a:cubicBezTo>
                  <a:cubicBezTo>
                    <a:pt x="214" y="808"/>
                    <a:pt x="214" y="789"/>
                    <a:pt x="214" y="760"/>
                  </a:cubicBezTo>
                  <a:cubicBezTo>
                    <a:pt x="214" y="715"/>
                    <a:pt x="221" y="692"/>
                    <a:pt x="233" y="692"/>
                  </a:cubicBezTo>
                  <a:cubicBezTo>
                    <a:pt x="244" y="692"/>
                    <a:pt x="259" y="715"/>
                    <a:pt x="274" y="760"/>
                  </a:cubicBezTo>
                  <a:lnTo>
                    <a:pt x="305" y="760"/>
                  </a:lnTo>
                  <a:cubicBezTo>
                    <a:pt x="305" y="760"/>
                    <a:pt x="305" y="730"/>
                    <a:pt x="305" y="669"/>
                  </a:cubicBezTo>
                  <a:cubicBezTo>
                    <a:pt x="305" y="633"/>
                    <a:pt x="305" y="619"/>
                    <a:pt x="311" y="619"/>
                  </a:cubicBezTo>
                  <a:cubicBezTo>
                    <a:pt x="315" y="619"/>
                    <a:pt x="323" y="626"/>
                    <a:pt x="335" y="639"/>
                  </a:cubicBezTo>
                  <a:cubicBezTo>
                    <a:pt x="335" y="669"/>
                    <a:pt x="335" y="730"/>
                    <a:pt x="335" y="730"/>
                  </a:cubicBezTo>
                  <a:cubicBezTo>
                    <a:pt x="335" y="760"/>
                    <a:pt x="366" y="760"/>
                    <a:pt x="366" y="760"/>
                  </a:cubicBezTo>
                  <a:cubicBezTo>
                    <a:pt x="396" y="760"/>
                    <a:pt x="426" y="760"/>
                    <a:pt x="426" y="730"/>
                  </a:cubicBezTo>
                  <a:lnTo>
                    <a:pt x="426" y="760"/>
                  </a:lnTo>
                  <a:cubicBezTo>
                    <a:pt x="426" y="760"/>
                    <a:pt x="457" y="760"/>
                    <a:pt x="487" y="821"/>
                  </a:cubicBezTo>
                  <a:cubicBezTo>
                    <a:pt x="493" y="826"/>
                    <a:pt x="498" y="829"/>
                    <a:pt x="503" y="829"/>
                  </a:cubicBezTo>
                  <a:cubicBezTo>
                    <a:pt x="526" y="829"/>
                    <a:pt x="543" y="774"/>
                    <a:pt x="518" y="699"/>
                  </a:cubicBezTo>
                  <a:cubicBezTo>
                    <a:pt x="548" y="699"/>
                    <a:pt x="548" y="639"/>
                    <a:pt x="548" y="639"/>
                  </a:cubicBezTo>
                  <a:cubicBezTo>
                    <a:pt x="548" y="608"/>
                    <a:pt x="548" y="608"/>
                    <a:pt x="578" y="608"/>
                  </a:cubicBezTo>
                  <a:lnTo>
                    <a:pt x="578" y="699"/>
                  </a:lnTo>
                  <a:cubicBezTo>
                    <a:pt x="561" y="768"/>
                    <a:pt x="563" y="807"/>
                    <a:pt x="574" y="807"/>
                  </a:cubicBezTo>
                  <a:cubicBezTo>
                    <a:pt x="582" y="807"/>
                    <a:pt x="595" y="783"/>
                    <a:pt x="609" y="730"/>
                  </a:cubicBezTo>
                  <a:lnTo>
                    <a:pt x="609" y="790"/>
                  </a:lnTo>
                  <a:cubicBezTo>
                    <a:pt x="609" y="806"/>
                    <a:pt x="609" y="813"/>
                    <a:pt x="613" y="813"/>
                  </a:cubicBezTo>
                  <a:cubicBezTo>
                    <a:pt x="616" y="813"/>
                    <a:pt x="624" y="806"/>
                    <a:pt x="639" y="790"/>
                  </a:cubicBezTo>
                  <a:cubicBezTo>
                    <a:pt x="670" y="790"/>
                    <a:pt x="670" y="699"/>
                    <a:pt x="670" y="639"/>
                  </a:cubicBezTo>
                  <a:cubicBezTo>
                    <a:pt x="670" y="608"/>
                    <a:pt x="700" y="608"/>
                    <a:pt x="700" y="608"/>
                  </a:cubicBezTo>
                  <a:cubicBezTo>
                    <a:pt x="700" y="608"/>
                    <a:pt x="700" y="608"/>
                    <a:pt x="700" y="639"/>
                  </a:cubicBezTo>
                  <a:cubicBezTo>
                    <a:pt x="700" y="684"/>
                    <a:pt x="708" y="707"/>
                    <a:pt x="719" y="707"/>
                  </a:cubicBezTo>
                  <a:cubicBezTo>
                    <a:pt x="730" y="707"/>
                    <a:pt x="746" y="684"/>
                    <a:pt x="761" y="639"/>
                  </a:cubicBezTo>
                  <a:lnTo>
                    <a:pt x="761" y="699"/>
                  </a:lnTo>
                  <a:cubicBezTo>
                    <a:pt x="761" y="720"/>
                    <a:pt x="761" y="756"/>
                    <a:pt x="791" y="756"/>
                  </a:cubicBezTo>
                  <a:cubicBezTo>
                    <a:pt x="804" y="756"/>
                    <a:pt x="824" y="749"/>
                    <a:pt x="852" y="730"/>
                  </a:cubicBezTo>
                  <a:cubicBezTo>
                    <a:pt x="913" y="730"/>
                    <a:pt x="943" y="730"/>
                    <a:pt x="943" y="790"/>
                  </a:cubicBezTo>
                  <a:cubicBezTo>
                    <a:pt x="943" y="795"/>
                    <a:pt x="944" y="796"/>
                    <a:pt x="946" y="796"/>
                  </a:cubicBezTo>
                  <a:cubicBezTo>
                    <a:pt x="959" y="796"/>
                    <a:pt x="1008" y="717"/>
                    <a:pt x="1034" y="639"/>
                  </a:cubicBezTo>
                  <a:cubicBezTo>
                    <a:pt x="1034" y="699"/>
                    <a:pt x="1065" y="699"/>
                    <a:pt x="1095" y="699"/>
                  </a:cubicBezTo>
                  <a:cubicBezTo>
                    <a:pt x="1126" y="699"/>
                    <a:pt x="1126" y="699"/>
                    <a:pt x="1126" y="730"/>
                  </a:cubicBezTo>
                  <a:cubicBezTo>
                    <a:pt x="1126" y="775"/>
                    <a:pt x="1126" y="798"/>
                    <a:pt x="1129" y="798"/>
                  </a:cubicBezTo>
                  <a:cubicBezTo>
                    <a:pt x="1133" y="798"/>
                    <a:pt x="1141" y="775"/>
                    <a:pt x="1156" y="730"/>
                  </a:cubicBezTo>
                  <a:cubicBezTo>
                    <a:pt x="1156" y="708"/>
                    <a:pt x="1164" y="698"/>
                    <a:pt x="1173" y="698"/>
                  </a:cubicBezTo>
                  <a:cubicBezTo>
                    <a:pt x="1191" y="698"/>
                    <a:pt x="1217" y="732"/>
                    <a:pt x="1217" y="790"/>
                  </a:cubicBezTo>
                  <a:cubicBezTo>
                    <a:pt x="1217" y="821"/>
                    <a:pt x="1217" y="821"/>
                    <a:pt x="1247" y="821"/>
                  </a:cubicBezTo>
                  <a:cubicBezTo>
                    <a:pt x="1278" y="790"/>
                    <a:pt x="1308" y="790"/>
                    <a:pt x="1338" y="790"/>
                  </a:cubicBezTo>
                  <a:cubicBezTo>
                    <a:pt x="1369" y="790"/>
                    <a:pt x="1369" y="790"/>
                    <a:pt x="1369" y="699"/>
                  </a:cubicBezTo>
                  <a:cubicBezTo>
                    <a:pt x="1369" y="608"/>
                    <a:pt x="1399" y="608"/>
                    <a:pt x="1429" y="608"/>
                  </a:cubicBezTo>
                  <a:cubicBezTo>
                    <a:pt x="1429" y="608"/>
                    <a:pt x="1460" y="608"/>
                    <a:pt x="1460" y="669"/>
                  </a:cubicBezTo>
                  <a:cubicBezTo>
                    <a:pt x="1460" y="669"/>
                    <a:pt x="1460" y="699"/>
                    <a:pt x="1490" y="699"/>
                  </a:cubicBezTo>
                  <a:cubicBezTo>
                    <a:pt x="1490" y="699"/>
                    <a:pt x="1521" y="699"/>
                    <a:pt x="1521" y="760"/>
                  </a:cubicBezTo>
                  <a:cubicBezTo>
                    <a:pt x="1521" y="760"/>
                    <a:pt x="1521" y="790"/>
                    <a:pt x="1551" y="790"/>
                  </a:cubicBezTo>
                  <a:cubicBezTo>
                    <a:pt x="1581" y="790"/>
                    <a:pt x="1612" y="790"/>
                    <a:pt x="1612" y="851"/>
                  </a:cubicBezTo>
                  <a:cubicBezTo>
                    <a:pt x="1642" y="851"/>
                    <a:pt x="1642" y="851"/>
                    <a:pt x="1642" y="790"/>
                  </a:cubicBezTo>
                  <a:cubicBezTo>
                    <a:pt x="1642" y="770"/>
                    <a:pt x="1642" y="734"/>
                    <a:pt x="1662" y="734"/>
                  </a:cubicBezTo>
                  <a:cubicBezTo>
                    <a:pt x="1671" y="734"/>
                    <a:pt x="1684" y="741"/>
                    <a:pt x="1703" y="760"/>
                  </a:cubicBezTo>
                  <a:cubicBezTo>
                    <a:pt x="1733" y="760"/>
                    <a:pt x="1794" y="760"/>
                    <a:pt x="1794" y="730"/>
                  </a:cubicBezTo>
                  <a:cubicBezTo>
                    <a:pt x="1794" y="730"/>
                    <a:pt x="1794" y="730"/>
                    <a:pt x="1794" y="760"/>
                  </a:cubicBezTo>
                  <a:cubicBezTo>
                    <a:pt x="1794" y="806"/>
                    <a:pt x="1802" y="828"/>
                    <a:pt x="1813" y="828"/>
                  </a:cubicBezTo>
                  <a:cubicBezTo>
                    <a:pt x="1825" y="828"/>
                    <a:pt x="1840" y="806"/>
                    <a:pt x="1855" y="760"/>
                  </a:cubicBezTo>
                  <a:cubicBezTo>
                    <a:pt x="1855" y="745"/>
                    <a:pt x="1863" y="737"/>
                    <a:pt x="1870" y="737"/>
                  </a:cubicBezTo>
                  <a:cubicBezTo>
                    <a:pt x="1878" y="737"/>
                    <a:pt x="1885" y="745"/>
                    <a:pt x="1885" y="760"/>
                  </a:cubicBezTo>
                  <a:cubicBezTo>
                    <a:pt x="1885" y="760"/>
                    <a:pt x="1916" y="760"/>
                    <a:pt x="1916" y="730"/>
                  </a:cubicBezTo>
                  <a:cubicBezTo>
                    <a:pt x="1931" y="699"/>
                    <a:pt x="1939" y="684"/>
                    <a:pt x="1946" y="684"/>
                  </a:cubicBezTo>
                  <a:cubicBezTo>
                    <a:pt x="1954" y="684"/>
                    <a:pt x="1961" y="699"/>
                    <a:pt x="1977" y="730"/>
                  </a:cubicBezTo>
                  <a:cubicBezTo>
                    <a:pt x="1977" y="760"/>
                    <a:pt x="1977" y="760"/>
                    <a:pt x="2007" y="760"/>
                  </a:cubicBezTo>
                  <a:cubicBezTo>
                    <a:pt x="2022" y="745"/>
                    <a:pt x="2068" y="737"/>
                    <a:pt x="2113" y="737"/>
                  </a:cubicBezTo>
                  <a:cubicBezTo>
                    <a:pt x="2159" y="737"/>
                    <a:pt x="2205" y="745"/>
                    <a:pt x="2220" y="760"/>
                  </a:cubicBezTo>
                  <a:cubicBezTo>
                    <a:pt x="2220" y="730"/>
                    <a:pt x="2220" y="730"/>
                    <a:pt x="2250" y="730"/>
                  </a:cubicBezTo>
                  <a:cubicBezTo>
                    <a:pt x="2250" y="761"/>
                    <a:pt x="2254" y="775"/>
                    <a:pt x="2259" y="775"/>
                  </a:cubicBezTo>
                  <a:cubicBezTo>
                    <a:pt x="2266" y="775"/>
                    <a:pt x="2277" y="742"/>
                    <a:pt x="2280" y="696"/>
                  </a:cubicBezTo>
                  <a:lnTo>
                    <a:pt x="2280" y="696"/>
                  </a:lnTo>
                  <a:cubicBezTo>
                    <a:pt x="2280" y="706"/>
                    <a:pt x="2281" y="717"/>
                    <a:pt x="2281" y="730"/>
                  </a:cubicBezTo>
                  <a:cubicBezTo>
                    <a:pt x="2296" y="775"/>
                    <a:pt x="2303" y="798"/>
                    <a:pt x="2307" y="798"/>
                  </a:cubicBezTo>
                  <a:cubicBezTo>
                    <a:pt x="2311" y="798"/>
                    <a:pt x="2311" y="775"/>
                    <a:pt x="2311" y="730"/>
                  </a:cubicBezTo>
                  <a:cubicBezTo>
                    <a:pt x="2326" y="684"/>
                    <a:pt x="2334" y="661"/>
                    <a:pt x="2341" y="661"/>
                  </a:cubicBezTo>
                  <a:cubicBezTo>
                    <a:pt x="2349" y="661"/>
                    <a:pt x="2357" y="684"/>
                    <a:pt x="2372" y="730"/>
                  </a:cubicBezTo>
                  <a:cubicBezTo>
                    <a:pt x="2388" y="631"/>
                    <a:pt x="2414" y="577"/>
                    <a:pt x="2433" y="577"/>
                  </a:cubicBezTo>
                  <a:cubicBezTo>
                    <a:pt x="2450" y="577"/>
                    <a:pt x="2463" y="616"/>
                    <a:pt x="2463" y="699"/>
                  </a:cubicBezTo>
                  <a:cubicBezTo>
                    <a:pt x="2463" y="790"/>
                    <a:pt x="2463" y="821"/>
                    <a:pt x="2493" y="821"/>
                  </a:cubicBezTo>
                  <a:cubicBezTo>
                    <a:pt x="2493" y="821"/>
                    <a:pt x="2493" y="790"/>
                    <a:pt x="2493" y="730"/>
                  </a:cubicBezTo>
                  <a:cubicBezTo>
                    <a:pt x="2493" y="684"/>
                    <a:pt x="2493" y="661"/>
                    <a:pt x="2497" y="661"/>
                  </a:cubicBezTo>
                  <a:cubicBezTo>
                    <a:pt x="2501" y="661"/>
                    <a:pt x="2509" y="684"/>
                    <a:pt x="2524" y="730"/>
                  </a:cubicBezTo>
                  <a:cubicBezTo>
                    <a:pt x="2558" y="815"/>
                    <a:pt x="2583" y="853"/>
                    <a:pt x="2603" y="853"/>
                  </a:cubicBezTo>
                  <a:cubicBezTo>
                    <a:pt x="2619" y="853"/>
                    <a:pt x="2632" y="830"/>
                    <a:pt x="2645" y="790"/>
                  </a:cubicBezTo>
                  <a:cubicBezTo>
                    <a:pt x="2676" y="745"/>
                    <a:pt x="2706" y="722"/>
                    <a:pt x="2721" y="722"/>
                  </a:cubicBezTo>
                  <a:cubicBezTo>
                    <a:pt x="2737" y="722"/>
                    <a:pt x="2737" y="745"/>
                    <a:pt x="2706" y="790"/>
                  </a:cubicBezTo>
                  <a:cubicBezTo>
                    <a:pt x="2689" y="841"/>
                    <a:pt x="2682" y="863"/>
                    <a:pt x="2684" y="863"/>
                  </a:cubicBezTo>
                  <a:cubicBezTo>
                    <a:pt x="2685" y="863"/>
                    <a:pt x="2692" y="848"/>
                    <a:pt x="2706" y="821"/>
                  </a:cubicBezTo>
                  <a:lnTo>
                    <a:pt x="2797" y="821"/>
                  </a:lnTo>
                  <a:cubicBezTo>
                    <a:pt x="2797" y="821"/>
                    <a:pt x="2828" y="790"/>
                    <a:pt x="2828" y="730"/>
                  </a:cubicBezTo>
                  <a:cubicBezTo>
                    <a:pt x="2828" y="789"/>
                    <a:pt x="2841" y="836"/>
                    <a:pt x="2858" y="836"/>
                  </a:cubicBezTo>
                  <a:cubicBezTo>
                    <a:pt x="2867" y="836"/>
                    <a:pt x="2878" y="822"/>
                    <a:pt x="2888" y="790"/>
                  </a:cubicBezTo>
                  <a:lnTo>
                    <a:pt x="2919" y="790"/>
                  </a:lnTo>
                  <a:cubicBezTo>
                    <a:pt x="2949" y="790"/>
                    <a:pt x="2949" y="790"/>
                    <a:pt x="2949" y="730"/>
                  </a:cubicBezTo>
                  <a:cubicBezTo>
                    <a:pt x="2957" y="722"/>
                    <a:pt x="2963" y="718"/>
                    <a:pt x="2968" y="718"/>
                  </a:cubicBezTo>
                  <a:cubicBezTo>
                    <a:pt x="2982" y="718"/>
                    <a:pt x="2988" y="746"/>
                    <a:pt x="3010" y="790"/>
                  </a:cubicBezTo>
                  <a:cubicBezTo>
                    <a:pt x="3010" y="811"/>
                    <a:pt x="3025" y="847"/>
                    <a:pt x="3034" y="847"/>
                  </a:cubicBezTo>
                  <a:cubicBezTo>
                    <a:pt x="3038" y="847"/>
                    <a:pt x="3040" y="840"/>
                    <a:pt x="3040" y="821"/>
                  </a:cubicBezTo>
                  <a:cubicBezTo>
                    <a:pt x="3040" y="790"/>
                    <a:pt x="3071" y="730"/>
                    <a:pt x="3071" y="699"/>
                  </a:cubicBezTo>
                  <a:cubicBezTo>
                    <a:pt x="3080" y="680"/>
                    <a:pt x="3087" y="673"/>
                    <a:pt x="3091" y="673"/>
                  </a:cubicBezTo>
                  <a:cubicBezTo>
                    <a:pt x="3101" y="673"/>
                    <a:pt x="3101" y="709"/>
                    <a:pt x="3101" y="730"/>
                  </a:cubicBezTo>
                  <a:cubicBezTo>
                    <a:pt x="3101" y="790"/>
                    <a:pt x="3101" y="790"/>
                    <a:pt x="3132" y="821"/>
                  </a:cubicBezTo>
                  <a:cubicBezTo>
                    <a:pt x="3132" y="821"/>
                    <a:pt x="3162" y="821"/>
                    <a:pt x="3162" y="790"/>
                  </a:cubicBezTo>
                  <a:cubicBezTo>
                    <a:pt x="3162" y="775"/>
                    <a:pt x="3185" y="768"/>
                    <a:pt x="3211" y="768"/>
                  </a:cubicBezTo>
                  <a:cubicBezTo>
                    <a:pt x="3238" y="768"/>
                    <a:pt x="3268" y="775"/>
                    <a:pt x="3284" y="790"/>
                  </a:cubicBezTo>
                  <a:lnTo>
                    <a:pt x="3314" y="790"/>
                  </a:lnTo>
                  <a:cubicBezTo>
                    <a:pt x="3314" y="790"/>
                    <a:pt x="3344" y="760"/>
                    <a:pt x="3344" y="760"/>
                  </a:cubicBezTo>
                  <a:cubicBezTo>
                    <a:pt x="3344" y="760"/>
                    <a:pt x="3375" y="760"/>
                    <a:pt x="3375" y="699"/>
                  </a:cubicBezTo>
                  <a:cubicBezTo>
                    <a:pt x="3405" y="699"/>
                    <a:pt x="3405" y="699"/>
                    <a:pt x="3405" y="760"/>
                  </a:cubicBezTo>
                  <a:cubicBezTo>
                    <a:pt x="3420" y="715"/>
                    <a:pt x="3428" y="692"/>
                    <a:pt x="3432" y="692"/>
                  </a:cubicBezTo>
                  <a:cubicBezTo>
                    <a:pt x="3436" y="692"/>
                    <a:pt x="3436" y="715"/>
                    <a:pt x="3436" y="760"/>
                  </a:cubicBezTo>
                  <a:cubicBezTo>
                    <a:pt x="3436" y="806"/>
                    <a:pt x="3436" y="828"/>
                    <a:pt x="3439" y="828"/>
                  </a:cubicBezTo>
                  <a:cubicBezTo>
                    <a:pt x="3443" y="828"/>
                    <a:pt x="3451" y="806"/>
                    <a:pt x="3466" y="760"/>
                  </a:cubicBezTo>
                  <a:cubicBezTo>
                    <a:pt x="3466" y="775"/>
                    <a:pt x="3474" y="783"/>
                    <a:pt x="3481" y="783"/>
                  </a:cubicBezTo>
                  <a:cubicBezTo>
                    <a:pt x="3489" y="783"/>
                    <a:pt x="3496" y="775"/>
                    <a:pt x="3496" y="760"/>
                  </a:cubicBezTo>
                  <a:cubicBezTo>
                    <a:pt x="3516" y="701"/>
                    <a:pt x="3536" y="654"/>
                    <a:pt x="3547" y="654"/>
                  </a:cubicBezTo>
                  <a:cubicBezTo>
                    <a:pt x="3554" y="654"/>
                    <a:pt x="3557" y="668"/>
                    <a:pt x="3557" y="699"/>
                  </a:cubicBezTo>
                  <a:cubicBezTo>
                    <a:pt x="3557" y="699"/>
                    <a:pt x="3588" y="699"/>
                    <a:pt x="3588" y="669"/>
                  </a:cubicBezTo>
                  <a:cubicBezTo>
                    <a:pt x="3603" y="623"/>
                    <a:pt x="3610" y="601"/>
                    <a:pt x="3614" y="601"/>
                  </a:cubicBezTo>
                  <a:cubicBezTo>
                    <a:pt x="3618" y="601"/>
                    <a:pt x="3618" y="623"/>
                    <a:pt x="3618" y="669"/>
                  </a:cubicBezTo>
                  <a:cubicBezTo>
                    <a:pt x="3618" y="715"/>
                    <a:pt x="3626" y="737"/>
                    <a:pt x="3633" y="737"/>
                  </a:cubicBezTo>
                  <a:cubicBezTo>
                    <a:pt x="3641" y="737"/>
                    <a:pt x="3648" y="715"/>
                    <a:pt x="3648" y="669"/>
                  </a:cubicBezTo>
                  <a:cubicBezTo>
                    <a:pt x="3648" y="669"/>
                    <a:pt x="3662" y="655"/>
                    <a:pt x="3671" y="655"/>
                  </a:cubicBezTo>
                  <a:cubicBezTo>
                    <a:pt x="3675" y="655"/>
                    <a:pt x="3679" y="659"/>
                    <a:pt x="3679" y="669"/>
                  </a:cubicBezTo>
                  <a:cubicBezTo>
                    <a:pt x="3695" y="702"/>
                    <a:pt x="3730" y="726"/>
                    <a:pt x="3759" y="726"/>
                  </a:cubicBezTo>
                  <a:cubicBezTo>
                    <a:pt x="3782" y="726"/>
                    <a:pt x="3800" y="710"/>
                    <a:pt x="3800" y="669"/>
                  </a:cubicBezTo>
                  <a:lnTo>
                    <a:pt x="3831" y="669"/>
                  </a:lnTo>
                  <a:cubicBezTo>
                    <a:pt x="3846" y="699"/>
                    <a:pt x="3861" y="715"/>
                    <a:pt x="3873" y="715"/>
                  </a:cubicBezTo>
                  <a:cubicBezTo>
                    <a:pt x="3884" y="715"/>
                    <a:pt x="3892" y="699"/>
                    <a:pt x="3892" y="669"/>
                  </a:cubicBezTo>
                  <a:lnTo>
                    <a:pt x="3922" y="639"/>
                  </a:lnTo>
                  <a:cubicBezTo>
                    <a:pt x="3922" y="669"/>
                    <a:pt x="3922" y="730"/>
                    <a:pt x="3952" y="730"/>
                  </a:cubicBezTo>
                  <a:cubicBezTo>
                    <a:pt x="3952" y="730"/>
                    <a:pt x="3952" y="730"/>
                    <a:pt x="3983" y="669"/>
                  </a:cubicBezTo>
                  <a:cubicBezTo>
                    <a:pt x="3952" y="639"/>
                    <a:pt x="3983" y="639"/>
                    <a:pt x="4013" y="639"/>
                  </a:cubicBezTo>
                  <a:cubicBezTo>
                    <a:pt x="4013" y="639"/>
                    <a:pt x="4013" y="669"/>
                    <a:pt x="4013" y="699"/>
                  </a:cubicBezTo>
                  <a:cubicBezTo>
                    <a:pt x="4031" y="664"/>
                    <a:pt x="4049" y="649"/>
                    <a:pt x="4054" y="649"/>
                  </a:cubicBezTo>
                  <a:cubicBezTo>
                    <a:pt x="4058" y="649"/>
                    <a:pt x="4056" y="656"/>
                    <a:pt x="4044" y="669"/>
                  </a:cubicBezTo>
                  <a:cubicBezTo>
                    <a:pt x="4044" y="699"/>
                    <a:pt x="4074" y="699"/>
                    <a:pt x="4074" y="699"/>
                  </a:cubicBezTo>
                  <a:cubicBezTo>
                    <a:pt x="4084" y="689"/>
                    <a:pt x="4091" y="686"/>
                    <a:pt x="4094" y="686"/>
                  </a:cubicBezTo>
                  <a:cubicBezTo>
                    <a:pt x="4101" y="686"/>
                    <a:pt x="4094" y="699"/>
                    <a:pt x="4074" y="699"/>
                  </a:cubicBezTo>
                  <a:lnTo>
                    <a:pt x="4074" y="752"/>
                  </a:lnTo>
                  <a:lnTo>
                    <a:pt x="4074" y="752"/>
                  </a:lnTo>
                  <a:cubicBezTo>
                    <a:pt x="4082" y="740"/>
                    <a:pt x="4093" y="722"/>
                    <a:pt x="4104" y="699"/>
                  </a:cubicBezTo>
                  <a:lnTo>
                    <a:pt x="4135" y="699"/>
                  </a:lnTo>
                  <a:cubicBezTo>
                    <a:pt x="4135" y="699"/>
                    <a:pt x="4165" y="699"/>
                    <a:pt x="4165" y="669"/>
                  </a:cubicBezTo>
                  <a:cubicBezTo>
                    <a:pt x="4196" y="608"/>
                    <a:pt x="4226" y="578"/>
                    <a:pt x="4256" y="578"/>
                  </a:cubicBezTo>
                  <a:cubicBezTo>
                    <a:pt x="4226" y="639"/>
                    <a:pt x="4196" y="669"/>
                    <a:pt x="4196" y="669"/>
                  </a:cubicBezTo>
                  <a:cubicBezTo>
                    <a:pt x="4226" y="669"/>
                    <a:pt x="4196" y="699"/>
                    <a:pt x="4196" y="699"/>
                  </a:cubicBezTo>
                  <a:cubicBezTo>
                    <a:pt x="4168" y="740"/>
                    <a:pt x="4172" y="757"/>
                    <a:pt x="4187" y="757"/>
                  </a:cubicBezTo>
                  <a:cubicBezTo>
                    <a:pt x="4205" y="757"/>
                    <a:pt x="4240" y="733"/>
                    <a:pt x="4256" y="699"/>
                  </a:cubicBezTo>
                  <a:cubicBezTo>
                    <a:pt x="4302" y="669"/>
                    <a:pt x="4332" y="654"/>
                    <a:pt x="4344" y="654"/>
                  </a:cubicBezTo>
                  <a:cubicBezTo>
                    <a:pt x="4355" y="654"/>
                    <a:pt x="4347" y="669"/>
                    <a:pt x="4317" y="699"/>
                  </a:cubicBezTo>
                  <a:cubicBezTo>
                    <a:pt x="4300" y="725"/>
                    <a:pt x="4295" y="736"/>
                    <a:pt x="4299" y="736"/>
                  </a:cubicBezTo>
                  <a:cubicBezTo>
                    <a:pt x="4310" y="736"/>
                    <a:pt x="4382" y="665"/>
                    <a:pt x="4469" y="578"/>
                  </a:cubicBezTo>
                  <a:lnTo>
                    <a:pt x="4591" y="456"/>
                  </a:lnTo>
                  <a:lnTo>
                    <a:pt x="4499" y="578"/>
                  </a:lnTo>
                  <a:cubicBezTo>
                    <a:pt x="4410" y="685"/>
                    <a:pt x="4374" y="729"/>
                    <a:pt x="4383" y="729"/>
                  </a:cubicBezTo>
                  <a:cubicBezTo>
                    <a:pt x="4389" y="729"/>
                    <a:pt x="4419" y="707"/>
                    <a:pt x="4469" y="669"/>
                  </a:cubicBezTo>
                  <a:cubicBezTo>
                    <a:pt x="4515" y="654"/>
                    <a:pt x="4537" y="646"/>
                    <a:pt x="4545" y="646"/>
                  </a:cubicBezTo>
                  <a:cubicBezTo>
                    <a:pt x="4553" y="646"/>
                    <a:pt x="4545" y="654"/>
                    <a:pt x="4530" y="669"/>
                  </a:cubicBezTo>
                  <a:cubicBezTo>
                    <a:pt x="4469" y="699"/>
                    <a:pt x="4499" y="699"/>
                    <a:pt x="4499" y="730"/>
                  </a:cubicBezTo>
                  <a:lnTo>
                    <a:pt x="4499" y="760"/>
                  </a:lnTo>
                  <a:cubicBezTo>
                    <a:pt x="4499" y="778"/>
                    <a:pt x="4499" y="795"/>
                    <a:pt x="4511" y="795"/>
                  </a:cubicBezTo>
                  <a:cubicBezTo>
                    <a:pt x="4520" y="795"/>
                    <a:pt x="4535" y="786"/>
                    <a:pt x="4560" y="760"/>
                  </a:cubicBezTo>
                  <a:lnTo>
                    <a:pt x="4560" y="821"/>
                  </a:lnTo>
                  <a:cubicBezTo>
                    <a:pt x="4519" y="862"/>
                    <a:pt x="4503" y="878"/>
                    <a:pt x="4506" y="878"/>
                  </a:cubicBezTo>
                  <a:cubicBezTo>
                    <a:pt x="4509" y="878"/>
                    <a:pt x="4541" y="854"/>
                    <a:pt x="4591" y="821"/>
                  </a:cubicBezTo>
                  <a:lnTo>
                    <a:pt x="4591" y="851"/>
                  </a:lnTo>
                  <a:lnTo>
                    <a:pt x="4560" y="882"/>
                  </a:lnTo>
                  <a:cubicBezTo>
                    <a:pt x="4499" y="912"/>
                    <a:pt x="4499" y="942"/>
                    <a:pt x="4499" y="1064"/>
                  </a:cubicBezTo>
                  <a:cubicBezTo>
                    <a:pt x="4499" y="1182"/>
                    <a:pt x="4499" y="1227"/>
                    <a:pt x="4542" y="1227"/>
                  </a:cubicBezTo>
                  <a:cubicBezTo>
                    <a:pt x="4554" y="1227"/>
                    <a:pt x="4570" y="1223"/>
                    <a:pt x="4591" y="1216"/>
                  </a:cubicBezTo>
                  <a:cubicBezTo>
                    <a:pt x="4617" y="1207"/>
                    <a:pt x="4636" y="1203"/>
                    <a:pt x="4647" y="1203"/>
                  </a:cubicBezTo>
                  <a:cubicBezTo>
                    <a:pt x="4674" y="1203"/>
                    <a:pt x="4655" y="1225"/>
                    <a:pt x="4591" y="1246"/>
                  </a:cubicBezTo>
                  <a:cubicBezTo>
                    <a:pt x="4530" y="1246"/>
                    <a:pt x="4499" y="1277"/>
                    <a:pt x="4530" y="1277"/>
                  </a:cubicBezTo>
                  <a:cubicBezTo>
                    <a:pt x="4530" y="1277"/>
                    <a:pt x="4530" y="1307"/>
                    <a:pt x="4499" y="1338"/>
                  </a:cubicBezTo>
                  <a:cubicBezTo>
                    <a:pt x="4433" y="1382"/>
                    <a:pt x="4431" y="1410"/>
                    <a:pt x="4459" y="1410"/>
                  </a:cubicBezTo>
                  <a:cubicBezTo>
                    <a:pt x="4469" y="1410"/>
                    <a:pt x="4483" y="1407"/>
                    <a:pt x="4499" y="1398"/>
                  </a:cubicBezTo>
                  <a:cubicBezTo>
                    <a:pt x="4526" y="1390"/>
                    <a:pt x="4540" y="1386"/>
                    <a:pt x="4545" y="1386"/>
                  </a:cubicBezTo>
                  <a:cubicBezTo>
                    <a:pt x="4558" y="1386"/>
                    <a:pt x="4521" y="1407"/>
                    <a:pt x="4499" y="1429"/>
                  </a:cubicBezTo>
                  <a:cubicBezTo>
                    <a:pt x="4439" y="1459"/>
                    <a:pt x="4408" y="1459"/>
                    <a:pt x="4439" y="1459"/>
                  </a:cubicBezTo>
                  <a:cubicBezTo>
                    <a:pt x="4499" y="1459"/>
                    <a:pt x="4530" y="1581"/>
                    <a:pt x="4439" y="1581"/>
                  </a:cubicBezTo>
                  <a:lnTo>
                    <a:pt x="4439" y="1611"/>
                  </a:lnTo>
                  <a:cubicBezTo>
                    <a:pt x="4499" y="1611"/>
                    <a:pt x="4499" y="1642"/>
                    <a:pt x="4499" y="1672"/>
                  </a:cubicBezTo>
                  <a:cubicBezTo>
                    <a:pt x="4499" y="1702"/>
                    <a:pt x="4499" y="1702"/>
                    <a:pt x="4439" y="1702"/>
                  </a:cubicBezTo>
                  <a:cubicBezTo>
                    <a:pt x="4408" y="1702"/>
                    <a:pt x="4408" y="1702"/>
                    <a:pt x="4439" y="1733"/>
                  </a:cubicBezTo>
                  <a:cubicBezTo>
                    <a:pt x="4439" y="1763"/>
                    <a:pt x="4530" y="1763"/>
                    <a:pt x="4530" y="1794"/>
                  </a:cubicBezTo>
                  <a:cubicBezTo>
                    <a:pt x="4591" y="1794"/>
                    <a:pt x="4621" y="1794"/>
                    <a:pt x="4621" y="1824"/>
                  </a:cubicBezTo>
                  <a:lnTo>
                    <a:pt x="4499" y="1824"/>
                  </a:lnTo>
                  <a:cubicBezTo>
                    <a:pt x="4499" y="1824"/>
                    <a:pt x="4499" y="1854"/>
                    <a:pt x="4530" y="1854"/>
                  </a:cubicBezTo>
                  <a:cubicBezTo>
                    <a:pt x="4469" y="1854"/>
                    <a:pt x="4469" y="1885"/>
                    <a:pt x="4469" y="1915"/>
                  </a:cubicBezTo>
                  <a:cubicBezTo>
                    <a:pt x="4469" y="1946"/>
                    <a:pt x="4469" y="1976"/>
                    <a:pt x="4530" y="1976"/>
                  </a:cubicBezTo>
                  <a:cubicBezTo>
                    <a:pt x="4439" y="2006"/>
                    <a:pt x="4439" y="2098"/>
                    <a:pt x="4530" y="2098"/>
                  </a:cubicBezTo>
                  <a:cubicBezTo>
                    <a:pt x="4560" y="2098"/>
                    <a:pt x="4560" y="2128"/>
                    <a:pt x="4530" y="2128"/>
                  </a:cubicBezTo>
                  <a:cubicBezTo>
                    <a:pt x="4469" y="2158"/>
                    <a:pt x="4469" y="2158"/>
                    <a:pt x="4530" y="2158"/>
                  </a:cubicBezTo>
                  <a:cubicBezTo>
                    <a:pt x="4560" y="2189"/>
                    <a:pt x="4530" y="2189"/>
                    <a:pt x="4469" y="2219"/>
                  </a:cubicBezTo>
                  <a:cubicBezTo>
                    <a:pt x="4378" y="2219"/>
                    <a:pt x="4378" y="2249"/>
                    <a:pt x="4439" y="2249"/>
                  </a:cubicBezTo>
                  <a:cubicBezTo>
                    <a:pt x="4469" y="2280"/>
                    <a:pt x="4469" y="2310"/>
                    <a:pt x="4469" y="2341"/>
                  </a:cubicBezTo>
                  <a:cubicBezTo>
                    <a:pt x="4499" y="2371"/>
                    <a:pt x="4499" y="2371"/>
                    <a:pt x="4560" y="2371"/>
                  </a:cubicBezTo>
                  <a:lnTo>
                    <a:pt x="4651" y="2371"/>
                  </a:lnTo>
                  <a:cubicBezTo>
                    <a:pt x="4682" y="2401"/>
                    <a:pt x="4651" y="2401"/>
                    <a:pt x="4651" y="2401"/>
                  </a:cubicBezTo>
                  <a:cubicBezTo>
                    <a:pt x="4621" y="2386"/>
                    <a:pt x="4606" y="2379"/>
                    <a:pt x="4594" y="2379"/>
                  </a:cubicBezTo>
                  <a:cubicBezTo>
                    <a:pt x="4583" y="2379"/>
                    <a:pt x="4575" y="2386"/>
                    <a:pt x="4560" y="2401"/>
                  </a:cubicBezTo>
                  <a:cubicBezTo>
                    <a:pt x="4499" y="2401"/>
                    <a:pt x="4499" y="2432"/>
                    <a:pt x="4499" y="2462"/>
                  </a:cubicBezTo>
                  <a:lnTo>
                    <a:pt x="4499" y="2523"/>
                  </a:lnTo>
                  <a:cubicBezTo>
                    <a:pt x="4469" y="2553"/>
                    <a:pt x="4469" y="2584"/>
                    <a:pt x="4499" y="2584"/>
                  </a:cubicBezTo>
                  <a:lnTo>
                    <a:pt x="4560" y="2584"/>
                  </a:lnTo>
                  <a:cubicBezTo>
                    <a:pt x="4469" y="2584"/>
                    <a:pt x="4469" y="2766"/>
                    <a:pt x="4560" y="2766"/>
                  </a:cubicBezTo>
                  <a:lnTo>
                    <a:pt x="4499" y="2766"/>
                  </a:lnTo>
                  <a:cubicBezTo>
                    <a:pt x="4469" y="2766"/>
                    <a:pt x="4469" y="2797"/>
                    <a:pt x="4469" y="2827"/>
                  </a:cubicBezTo>
                  <a:cubicBezTo>
                    <a:pt x="4469" y="2827"/>
                    <a:pt x="4499" y="2888"/>
                    <a:pt x="4499" y="2949"/>
                  </a:cubicBezTo>
                  <a:cubicBezTo>
                    <a:pt x="4499" y="3009"/>
                    <a:pt x="4499" y="3040"/>
                    <a:pt x="4560" y="3040"/>
                  </a:cubicBezTo>
                  <a:cubicBezTo>
                    <a:pt x="4560" y="3070"/>
                    <a:pt x="4560" y="3070"/>
                    <a:pt x="4499" y="3070"/>
                  </a:cubicBezTo>
                  <a:cubicBezTo>
                    <a:pt x="4489" y="3060"/>
                    <a:pt x="4483" y="3057"/>
                    <a:pt x="4478" y="3057"/>
                  </a:cubicBezTo>
                  <a:cubicBezTo>
                    <a:pt x="4469" y="3057"/>
                    <a:pt x="4469" y="3070"/>
                    <a:pt x="4469" y="3070"/>
                  </a:cubicBezTo>
                  <a:cubicBezTo>
                    <a:pt x="4469" y="3101"/>
                    <a:pt x="4499" y="3101"/>
                    <a:pt x="4530" y="3101"/>
                  </a:cubicBezTo>
                  <a:cubicBezTo>
                    <a:pt x="4591" y="3101"/>
                    <a:pt x="4591" y="3101"/>
                    <a:pt x="4530" y="3131"/>
                  </a:cubicBezTo>
                  <a:cubicBezTo>
                    <a:pt x="4499" y="3161"/>
                    <a:pt x="4499" y="3222"/>
                    <a:pt x="4530" y="3253"/>
                  </a:cubicBezTo>
                  <a:cubicBezTo>
                    <a:pt x="4530" y="3283"/>
                    <a:pt x="4530" y="3283"/>
                    <a:pt x="4499" y="3283"/>
                  </a:cubicBezTo>
                  <a:cubicBezTo>
                    <a:pt x="4439" y="3313"/>
                    <a:pt x="4408" y="3344"/>
                    <a:pt x="4499" y="3374"/>
                  </a:cubicBezTo>
                  <a:lnTo>
                    <a:pt x="4439" y="3374"/>
                  </a:lnTo>
                  <a:cubicBezTo>
                    <a:pt x="4408" y="3405"/>
                    <a:pt x="4347" y="3405"/>
                    <a:pt x="4439" y="3405"/>
                  </a:cubicBezTo>
                  <a:cubicBezTo>
                    <a:pt x="4499" y="3435"/>
                    <a:pt x="4499" y="3496"/>
                    <a:pt x="4439" y="3526"/>
                  </a:cubicBezTo>
                  <a:cubicBezTo>
                    <a:pt x="4439" y="3526"/>
                    <a:pt x="4439" y="3556"/>
                    <a:pt x="4499" y="3556"/>
                  </a:cubicBezTo>
                  <a:lnTo>
                    <a:pt x="4530" y="3556"/>
                  </a:lnTo>
                  <a:cubicBezTo>
                    <a:pt x="4439" y="3556"/>
                    <a:pt x="4439" y="3556"/>
                    <a:pt x="4530" y="3587"/>
                  </a:cubicBezTo>
                  <a:cubicBezTo>
                    <a:pt x="4499" y="3617"/>
                    <a:pt x="4499" y="3617"/>
                    <a:pt x="4499" y="3617"/>
                  </a:cubicBezTo>
                  <a:cubicBezTo>
                    <a:pt x="4499" y="3648"/>
                    <a:pt x="4530" y="3708"/>
                    <a:pt x="4530" y="3800"/>
                  </a:cubicBezTo>
                  <a:cubicBezTo>
                    <a:pt x="4530" y="3921"/>
                    <a:pt x="4530" y="3952"/>
                    <a:pt x="4560" y="3952"/>
                  </a:cubicBezTo>
                  <a:cubicBezTo>
                    <a:pt x="4621" y="3982"/>
                    <a:pt x="4621" y="3982"/>
                    <a:pt x="4560" y="3982"/>
                  </a:cubicBezTo>
                  <a:cubicBezTo>
                    <a:pt x="4530" y="4012"/>
                    <a:pt x="4530" y="4012"/>
                    <a:pt x="4530" y="4043"/>
                  </a:cubicBezTo>
                  <a:cubicBezTo>
                    <a:pt x="4530" y="4043"/>
                    <a:pt x="4530" y="4073"/>
                    <a:pt x="4469" y="4073"/>
                  </a:cubicBezTo>
                  <a:cubicBezTo>
                    <a:pt x="4530" y="4073"/>
                    <a:pt x="4530" y="4073"/>
                    <a:pt x="4530" y="4104"/>
                  </a:cubicBezTo>
                  <a:cubicBezTo>
                    <a:pt x="4469" y="4104"/>
                    <a:pt x="4469" y="4104"/>
                    <a:pt x="4530" y="4134"/>
                  </a:cubicBezTo>
                  <a:cubicBezTo>
                    <a:pt x="4481" y="4134"/>
                    <a:pt x="4452" y="4173"/>
                    <a:pt x="4458" y="4173"/>
                  </a:cubicBezTo>
                  <a:cubicBezTo>
                    <a:pt x="4459" y="4173"/>
                    <a:pt x="4463" y="4170"/>
                    <a:pt x="4469" y="4164"/>
                  </a:cubicBezTo>
                  <a:cubicBezTo>
                    <a:pt x="4530" y="4164"/>
                    <a:pt x="4530" y="4195"/>
                    <a:pt x="4560" y="4225"/>
                  </a:cubicBezTo>
                  <a:cubicBezTo>
                    <a:pt x="4560" y="4225"/>
                    <a:pt x="4560" y="4256"/>
                    <a:pt x="4530" y="4256"/>
                  </a:cubicBezTo>
                  <a:cubicBezTo>
                    <a:pt x="4469" y="4256"/>
                    <a:pt x="4499" y="4347"/>
                    <a:pt x="4560" y="4347"/>
                  </a:cubicBezTo>
                  <a:cubicBezTo>
                    <a:pt x="4591" y="4347"/>
                    <a:pt x="4591" y="4377"/>
                    <a:pt x="4560" y="4377"/>
                  </a:cubicBezTo>
                  <a:cubicBezTo>
                    <a:pt x="4499" y="4377"/>
                    <a:pt x="4499" y="4377"/>
                    <a:pt x="4499" y="4408"/>
                  </a:cubicBezTo>
                  <a:lnTo>
                    <a:pt x="4469" y="4408"/>
                  </a:lnTo>
                  <a:cubicBezTo>
                    <a:pt x="4408" y="4408"/>
                    <a:pt x="4408" y="4408"/>
                    <a:pt x="4408" y="4438"/>
                  </a:cubicBezTo>
                  <a:cubicBezTo>
                    <a:pt x="4469" y="4468"/>
                    <a:pt x="4469" y="4529"/>
                    <a:pt x="4469" y="4560"/>
                  </a:cubicBezTo>
                  <a:cubicBezTo>
                    <a:pt x="4469" y="4651"/>
                    <a:pt x="4499" y="4651"/>
                    <a:pt x="4591" y="4681"/>
                  </a:cubicBezTo>
                  <a:lnTo>
                    <a:pt x="4682" y="4712"/>
                  </a:lnTo>
                  <a:lnTo>
                    <a:pt x="4469" y="4712"/>
                  </a:lnTo>
                  <a:cubicBezTo>
                    <a:pt x="4469" y="4742"/>
                    <a:pt x="4499" y="4742"/>
                    <a:pt x="4560" y="4742"/>
                  </a:cubicBezTo>
                  <a:cubicBezTo>
                    <a:pt x="4591" y="4742"/>
                    <a:pt x="4591" y="4742"/>
                    <a:pt x="4560" y="4772"/>
                  </a:cubicBezTo>
                  <a:cubicBezTo>
                    <a:pt x="4499" y="4803"/>
                    <a:pt x="4499" y="4833"/>
                    <a:pt x="4560" y="4833"/>
                  </a:cubicBezTo>
                  <a:cubicBezTo>
                    <a:pt x="4560" y="4864"/>
                    <a:pt x="4560" y="4864"/>
                    <a:pt x="4499" y="4894"/>
                  </a:cubicBezTo>
                  <a:lnTo>
                    <a:pt x="4560" y="4894"/>
                  </a:lnTo>
                  <a:cubicBezTo>
                    <a:pt x="4591" y="4894"/>
                    <a:pt x="4591" y="4924"/>
                    <a:pt x="4560" y="4924"/>
                  </a:cubicBezTo>
                  <a:cubicBezTo>
                    <a:pt x="4469" y="4955"/>
                    <a:pt x="4469" y="4985"/>
                    <a:pt x="4499" y="4985"/>
                  </a:cubicBezTo>
                  <a:cubicBezTo>
                    <a:pt x="4560" y="4985"/>
                    <a:pt x="4560" y="5015"/>
                    <a:pt x="4530" y="5015"/>
                  </a:cubicBezTo>
                  <a:cubicBezTo>
                    <a:pt x="4530" y="5046"/>
                    <a:pt x="4530" y="5046"/>
                    <a:pt x="4591" y="5076"/>
                  </a:cubicBezTo>
                  <a:lnTo>
                    <a:pt x="4591" y="5107"/>
                  </a:lnTo>
                  <a:cubicBezTo>
                    <a:pt x="4591" y="5107"/>
                    <a:pt x="4530" y="5107"/>
                    <a:pt x="4530" y="5076"/>
                  </a:cubicBezTo>
                  <a:lnTo>
                    <a:pt x="4499" y="5107"/>
                  </a:lnTo>
                  <a:cubicBezTo>
                    <a:pt x="4499" y="5137"/>
                    <a:pt x="4499" y="5137"/>
                    <a:pt x="4530" y="5167"/>
                  </a:cubicBezTo>
                  <a:cubicBezTo>
                    <a:pt x="4499" y="5167"/>
                    <a:pt x="4439" y="5198"/>
                    <a:pt x="4499" y="5198"/>
                  </a:cubicBezTo>
                  <a:cubicBezTo>
                    <a:pt x="4591" y="5228"/>
                    <a:pt x="4530" y="5228"/>
                    <a:pt x="4499" y="5228"/>
                  </a:cubicBezTo>
                  <a:cubicBezTo>
                    <a:pt x="4408" y="5228"/>
                    <a:pt x="4408" y="5228"/>
                    <a:pt x="4499" y="5289"/>
                  </a:cubicBezTo>
                  <a:cubicBezTo>
                    <a:pt x="4499" y="5319"/>
                    <a:pt x="4530" y="5380"/>
                    <a:pt x="4530" y="5411"/>
                  </a:cubicBezTo>
                  <a:cubicBezTo>
                    <a:pt x="4530" y="5471"/>
                    <a:pt x="4530" y="5502"/>
                    <a:pt x="4499" y="5532"/>
                  </a:cubicBezTo>
                  <a:lnTo>
                    <a:pt x="4439" y="5532"/>
                  </a:lnTo>
                  <a:cubicBezTo>
                    <a:pt x="4530" y="5532"/>
                    <a:pt x="4530" y="5532"/>
                    <a:pt x="4530" y="5593"/>
                  </a:cubicBezTo>
                  <a:cubicBezTo>
                    <a:pt x="4469" y="5623"/>
                    <a:pt x="4530" y="5654"/>
                    <a:pt x="4560" y="5684"/>
                  </a:cubicBezTo>
                  <a:lnTo>
                    <a:pt x="4560" y="5654"/>
                  </a:lnTo>
                  <a:cubicBezTo>
                    <a:pt x="4651" y="5654"/>
                    <a:pt x="4651" y="5654"/>
                    <a:pt x="4621" y="5684"/>
                  </a:cubicBezTo>
                  <a:cubicBezTo>
                    <a:pt x="4621" y="5715"/>
                    <a:pt x="4560" y="5715"/>
                    <a:pt x="4530" y="5715"/>
                  </a:cubicBezTo>
                  <a:cubicBezTo>
                    <a:pt x="4469" y="5715"/>
                    <a:pt x="4439" y="5715"/>
                    <a:pt x="4439" y="5745"/>
                  </a:cubicBezTo>
                  <a:cubicBezTo>
                    <a:pt x="4439" y="5745"/>
                    <a:pt x="4439" y="5758"/>
                    <a:pt x="4448" y="5758"/>
                  </a:cubicBezTo>
                  <a:cubicBezTo>
                    <a:pt x="4452" y="5758"/>
                    <a:pt x="4459" y="5755"/>
                    <a:pt x="4469" y="5745"/>
                  </a:cubicBezTo>
                  <a:cubicBezTo>
                    <a:pt x="4530" y="5745"/>
                    <a:pt x="4530" y="5745"/>
                    <a:pt x="4530" y="5775"/>
                  </a:cubicBezTo>
                  <a:cubicBezTo>
                    <a:pt x="4530" y="5775"/>
                    <a:pt x="4530" y="5806"/>
                    <a:pt x="4560" y="5806"/>
                  </a:cubicBezTo>
                  <a:cubicBezTo>
                    <a:pt x="4621" y="5806"/>
                    <a:pt x="4621" y="5836"/>
                    <a:pt x="4621" y="5836"/>
                  </a:cubicBezTo>
                  <a:cubicBezTo>
                    <a:pt x="4560" y="5867"/>
                    <a:pt x="4560" y="5897"/>
                    <a:pt x="4560" y="5897"/>
                  </a:cubicBezTo>
                  <a:lnTo>
                    <a:pt x="4439" y="5897"/>
                  </a:lnTo>
                  <a:cubicBezTo>
                    <a:pt x="4439" y="5927"/>
                    <a:pt x="4469" y="5927"/>
                    <a:pt x="4469" y="5927"/>
                  </a:cubicBezTo>
                  <a:cubicBezTo>
                    <a:pt x="4530" y="5927"/>
                    <a:pt x="4530" y="6292"/>
                    <a:pt x="4499" y="6322"/>
                  </a:cubicBezTo>
                  <a:cubicBezTo>
                    <a:pt x="4475" y="6347"/>
                    <a:pt x="4470" y="6392"/>
                    <a:pt x="4485" y="6392"/>
                  </a:cubicBezTo>
                  <a:cubicBezTo>
                    <a:pt x="4489" y="6392"/>
                    <a:pt x="4494" y="6389"/>
                    <a:pt x="4499" y="6383"/>
                  </a:cubicBezTo>
                  <a:cubicBezTo>
                    <a:pt x="4560" y="6383"/>
                    <a:pt x="4560" y="6474"/>
                    <a:pt x="4560" y="6566"/>
                  </a:cubicBezTo>
                  <a:cubicBezTo>
                    <a:pt x="4560" y="6657"/>
                    <a:pt x="4560" y="6748"/>
                    <a:pt x="4591" y="6748"/>
                  </a:cubicBezTo>
                  <a:lnTo>
                    <a:pt x="4591" y="6778"/>
                  </a:lnTo>
                  <a:cubicBezTo>
                    <a:pt x="4591" y="6809"/>
                    <a:pt x="4651" y="6839"/>
                    <a:pt x="4651" y="6870"/>
                  </a:cubicBezTo>
                  <a:cubicBezTo>
                    <a:pt x="4672" y="6870"/>
                    <a:pt x="4678" y="6883"/>
                    <a:pt x="4672" y="6883"/>
                  </a:cubicBezTo>
                  <a:cubicBezTo>
                    <a:pt x="4668" y="6883"/>
                    <a:pt x="4662" y="6880"/>
                    <a:pt x="4651" y="6870"/>
                  </a:cubicBezTo>
                  <a:cubicBezTo>
                    <a:pt x="4591" y="6870"/>
                    <a:pt x="4560" y="6870"/>
                    <a:pt x="4560" y="6900"/>
                  </a:cubicBezTo>
                  <a:cubicBezTo>
                    <a:pt x="4560" y="6930"/>
                    <a:pt x="4591" y="6930"/>
                    <a:pt x="4651" y="6930"/>
                  </a:cubicBezTo>
                  <a:lnTo>
                    <a:pt x="4682" y="6930"/>
                  </a:lnTo>
                  <a:cubicBezTo>
                    <a:pt x="4682" y="6961"/>
                    <a:pt x="4682" y="6961"/>
                    <a:pt x="4651" y="6961"/>
                  </a:cubicBezTo>
                  <a:lnTo>
                    <a:pt x="4560" y="6961"/>
                  </a:lnTo>
                  <a:cubicBezTo>
                    <a:pt x="4591" y="6961"/>
                    <a:pt x="4591" y="6991"/>
                    <a:pt x="4591" y="6991"/>
                  </a:cubicBezTo>
                  <a:lnTo>
                    <a:pt x="4499" y="6991"/>
                  </a:lnTo>
                  <a:cubicBezTo>
                    <a:pt x="4408" y="6991"/>
                    <a:pt x="4408" y="7022"/>
                    <a:pt x="4499" y="7022"/>
                  </a:cubicBezTo>
                  <a:lnTo>
                    <a:pt x="4560" y="7052"/>
                  </a:lnTo>
                  <a:cubicBezTo>
                    <a:pt x="4469" y="7082"/>
                    <a:pt x="4560" y="7113"/>
                    <a:pt x="4591" y="7113"/>
                  </a:cubicBezTo>
                  <a:cubicBezTo>
                    <a:pt x="4499" y="7143"/>
                    <a:pt x="4499" y="7143"/>
                    <a:pt x="4591" y="7174"/>
                  </a:cubicBezTo>
                  <a:cubicBezTo>
                    <a:pt x="4651" y="7174"/>
                    <a:pt x="4651" y="7174"/>
                    <a:pt x="4591" y="7204"/>
                  </a:cubicBezTo>
                  <a:cubicBezTo>
                    <a:pt x="4560" y="7204"/>
                    <a:pt x="4560" y="7234"/>
                    <a:pt x="4560" y="7265"/>
                  </a:cubicBezTo>
                  <a:cubicBezTo>
                    <a:pt x="4591" y="7265"/>
                    <a:pt x="4591" y="7386"/>
                    <a:pt x="4591" y="7508"/>
                  </a:cubicBezTo>
                  <a:cubicBezTo>
                    <a:pt x="4591" y="7629"/>
                    <a:pt x="4591" y="7721"/>
                    <a:pt x="4621" y="7721"/>
                  </a:cubicBezTo>
                  <a:cubicBezTo>
                    <a:pt x="4621" y="7751"/>
                    <a:pt x="4621" y="7751"/>
                    <a:pt x="4591" y="7751"/>
                  </a:cubicBezTo>
                  <a:cubicBezTo>
                    <a:pt x="4530" y="7751"/>
                    <a:pt x="4530" y="7781"/>
                    <a:pt x="4621" y="7781"/>
                  </a:cubicBezTo>
                  <a:cubicBezTo>
                    <a:pt x="4651" y="7812"/>
                    <a:pt x="4712" y="7812"/>
                    <a:pt x="4621" y="7812"/>
                  </a:cubicBezTo>
                  <a:cubicBezTo>
                    <a:pt x="4560" y="7812"/>
                    <a:pt x="4560" y="7842"/>
                    <a:pt x="4560" y="7903"/>
                  </a:cubicBezTo>
                  <a:cubicBezTo>
                    <a:pt x="4560" y="7933"/>
                    <a:pt x="4560" y="7994"/>
                    <a:pt x="4621" y="7994"/>
                  </a:cubicBezTo>
                  <a:cubicBezTo>
                    <a:pt x="4651" y="8025"/>
                    <a:pt x="4651" y="8025"/>
                    <a:pt x="4621" y="8025"/>
                  </a:cubicBezTo>
                  <a:cubicBezTo>
                    <a:pt x="4608" y="8020"/>
                    <a:pt x="4596" y="8019"/>
                    <a:pt x="4585" y="8019"/>
                  </a:cubicBezTo>
                  <a:cubicBezTo>
                    <a:pt x="4516" y="8019"/>
                    <a:pt x="4482" y="8090"/>
                    <a:pt x="4560" y="8116"/>
                  </a:cubicBezTo>
                  <a:cubicBezTo>
                    <a:pt x="4560" y="8146"/>
                    <a:pt x="4560" y="8146"/>
                    <a:pt x="4530" y="8146"/>
                  </a:cubicBezTo>
                  <a:cubicBezTo>
                    <a:pt x="4530" y="8177"/>
                    <a:pt x="4530" y="8177"/>
                    <a:pt x="4560" y="8237"/>
                  </a:cubicBezTo>
                  <a:cubicBezTo>
                    <a:pt x="4560" y="8237"/>
                    <a:pt x="4560" y="8298"/>
                    <a:pt x="4560" y="8329"/>
                  </a:cubicBezTo>
                  <a:cubicBezTo>
                    <a:pt x="4560" y="8359"/>
                    <a:pt x="4591" y="8389"/>
                    <a:pt x="4591" y="8389"/>
                  </a:cubicBezTo>
                  <a:lnTo>
                    <a:pt x="4591" y="8420"/>
                  </a:lnTo>
                  <a:cubicBezTo>
                    <a:pt x="4560" y="8420"/>
                    <a:pt x="4560" y="8481"/>
                    <a:pt x="4560" y="8602"/>
                  </a:cubicBezTo>
                  <a:cubicBezTo>
                    <a:pt x="4560" y="8693"/>
                    <a:pt x="4560" y="8785"/>
                    <a:pt x="4499" y="8815"/>
                  </a:cubicBezTo>
                  <a:cubicBezTo>
                    <a:pt x="4499" y="8815"/>
                    <a:pt x="4499" y="8815"/>
                    <a:pt x="4560" y="8845"/>
                  </a:cubicBezTo>
                  <a:cubicBezTo>
                    <a:pt x="4621" y="8845"/>
                    <a:pt x="4621" y="8876"/>
                    <a:pt x="4591" y="8876"/>
                  </a:cubicBezTo>
                  <a:cubicBezTo>
                    <a:pt x="4499" y="8906"/>
                    <a:pt x="4499" y="8967"/>
                    <a:pt x="4591" y="8967"/>
                  </a:cubicBezTo>
                  <a:lnTo>
                    <a:pt x="4530" y="8967"/>
                  </a:lnTo>
                  <a:cubicBezTo>
                    <a:pt x="4439" y="8997"/>
                    <a:pt x="4499" y="9028"/>
                    <a:pt x="4591" y="9058"/>
                  </a:cubicBezTo>
                  <a:cubicBezTo>
                    <a:pt x="4530" y="9058"/>
                    <a:pt x="4499" y="9088"/>
                    <a:pt x="4530" y="9088"/>
                  </a:cubicBezTo>
                  <a:cubicBezTo>
                    <a:pt x="4530" y="9119"/>
                    <a:pt x="4530" y="9119"/>
                    <a:pt x="4439" y="9119"/>
                  </a:cubicBezTo>
                  <a:lnTo>
                    <a:pt x="4347" y="9119"/>
                  </a:lnTo>
                  <a:cubicBezTo>
                    <a:pt x="4347" y="9149"/>
                    <a:pt x="4408" y="9149"/>
                    <a:pt x="4439" y="9149"/>
                  </a:cubicBezTo>
                  <a:lnTo>
                    <a:pt x="4439" y="9180"/>
                  </a:lnTo>
                  <a:lnTo>
                    <a:pt x="4499" y="9180"/>
                  </a:lnTo>
                  <a:cubicBezTo>
                    <a:pt x="4530" y="9180"/>
                    <a:pt x="4530" y="9210"/>
                    <a:pt x="4530" y="9210"/>
                  </a:cubicBezTo>
                  <a:cubicBezTo>
                    <a:pt x="4510" y="9210"/>
                    <a:pt x="4516" y="9224"/>
                    <a:pt x="4541" y="9224"/>
                  </a:cubicBezTo>
                  <a:cubicBezTo>
                    <a:pt x="4554" y="9224"/>
                    <a:pt x="4570" y="9220"/>
                    <a:pt x="4591" y="9210"/>
                  </a:cubicBezTo>
                  <a:cubicBezTo>
                    <a:pt x="4621" y="9210"/>
                    <a:pt x="4682" y="9210"/>
                    <a:pt x="4682" y="9240"/>
                  </a:cubicBezTo>
                  <a:lnTo>
                    <a:pt x="4743" y="9240"/>
                  </a:lnTo>
                  <a:cubicBezTo>
                    <a:pt x="4834" y="9240"/>
                    <a:pt x="4895" y="9240"/>
                    <a:pt x="4925" y="9210"/>
                  </a:cubicBezTo>
                  <a:cubicBezTo>
                    <a:pt x="4938" y="9197"/>
                    <a:pt x="4950" y="9184"/>
                    <a:pt x="4960" y="9171"/>
                  </a:cubicBezTo>
                  <a:lnTo>
                    <a:pt x="4960" y="9171"/>
                  </a:lnTo>
                  <a:cubicBezTo>
                    <a:pt x="4957" y="9172"/>
                    <a:pt x="4953" y="9172"/>
                    <a:pt x="4948" y="9172"/>
                  </a:cubicBezTo>
                  <a:cubicBezTo>
                    <a:pt x="4925" y="9172"/>
                    <a:pt x="4879" y="9164"/>
                    <a:pt x="4834" y="9149"/>
                  </a:cubicBezTo>
                  <a:lnTo>
                    <a:pt x="4925" y="9149"/>
                  </a:lnTo>
                  <a:cubicBezTo>
                    <a:pt x="4949" y="9157"/>
                    <a:pt x="4960" y="9163"/>
                    <a:pt x="4962" y="9167"/>
                  </a:cubicBezTo>
                  <a:lnTo>
                    <a:pt x="4962" y="9167"/>
                  </a:lnTo>
                  <a:cubicBezTo>
                    <a:pt x="4993" y="9123"/>
                    <a:pt x="4994" y="9088"/>
                    <a:pt x="4925" y="9088"/>
                  </a:cubicBezTo>
                  <a:cubicBezTo>
                    <a:pt x="4925" y="9088"/>
                    <a:pt x="4895" y="9088"/>
                    <a:pt x="4895" y="9058"/>
                  </a:cubicBezTo>
                  <a:cubicBezTo>
                    <a:pt x="4895" y="9058"/>
                    <a:pt x="4955" y="9028"/>
                    <a:pt x="4955" y="9028"/>
                  </a:cubicBezTo>
                  <a:cubicBezTo>
                    <a:pt x="4986" y="9028"/>
                    <a:pt x="4986" y="8967"/>
                    <a:pt x="4986" y="8906"/>
                  </a:cubicBezTo>
                  <a:cubicBezTo>
                    <a:pt x="4986" y="8815"/>
                    <a:pt x="4986" y="8754"/>
                    <a:pt x="5047" y="8754"/>
                  </a:cubicBezTo>
                  <a:cubicBezTo>
                    <a:pt x="5077" y="8724"/>
                    <a:pt x="5077" y="8724"/>
                    <a:pt x="5077" y="8724"/>
                  </a:cubicBezTo>
                  <a:cubicBezTo>
                    <a:pt x="5047" y="8724"/>
                    <a:pt x="5047" y="8633"/>
                    <a:pt x="5047" y="8511"/>
                  </a:cubicBezTo>
                  <a:cubicBezTo>
                    <a:pt x="5047" y="8420"/>
                    <a:pt x="5047" y="8298"/>
                    <a:pt x="5016" y="8298"/>
                  </a:cubicBezTo>
                  <a:lnTo>
                    <a:pt x="5016" y="8268"/>
                  </a:lnTo>
                  <a:cubicBezTo>
                    <a:pt x="5047" y="8268"/>
                    <a:pt x="5047" y="8237"/>
                    <a:pt x="5047" y="8207"/>
                  </a:cubicBezTo>
                  <a:cubicBezTo>
                    <a:pt x="5016" y="8177"/>
                    <a:pt x="5016" y="8146"/>
                    <a:pt x="5016" y="8146"/>
                  </a:cubicBezTo>
                  <a:cubicBezTo>
                    <a:pt x="5047" y="8146"/>
                    <a:pt x="5047" y="8146"/>
                    <a:pt x="5047" y="8116"/>
                  </a:cubicBezTo>
                  <a:cubicBezTo>
                    <a:pt x="5047" y="8085"/>
                    <a:pt x="5047" y="8055"/>
                    <a:pt x="5016" y="8055"/>
                  </a:cubicBezTo>
                  <a:cubicBezTo>
                    <a:pt x="5016" y="8055"/>
                    <a:pt x="5016" y="7933"/>
                    <a:pt x="5047" y="7903"/>
                  </a:cubicBezTo>
                  <a:cubicBezTo>
                    <a:pt x="5107" y="7873"/>
                    <a:pt x="5047" y="7873"/>
                    <a:pt x="5016" y="7842"/>
                  </a:cubicBezTo>
                  <a:cubicBezTo>
                    <a:pt x="4986" y="7842"/>
                    <a:pt x="4925" y="7842"/>
                    <a:pt x="4925" y="7812"/>
                  </a:cubicBezTo>
                  <a:lnTo>
                    <a:pt x="5016" y="7812"/>
                  </a:lnTo>
                  <a:cubicBezTo>
                    <a:pt x="5047" y="7827"/>
                    <a:pt x="5062" y="7835"/>
                    <a:pt x="5069" y="7835"/>
                  </a:cubicBezTo>
                  <a:cubicBezTo>
                    <a:pt x="5077" y="7835"/>
                    <a:pt x="5077" y="7827"/>
                    <a:pt x="5077" y="7812"/>
                  </a:cubicBezTo>
                  <a:lnTo>
                    <a:pt x="5077" y="7781"/>
                  </a:lnTo>
                  <a:cubicBezTo>
                    <a:pt x="5016" y="7781"/>
                    <a:pt x="5016" y="7690"/>
                    <a:pt x="5016" y="7599"/>
                  </a:cubicBezTo>
                  <a:cubicBezTo>
                    <a:pt x="5016" y="7447"/>
                    <a:pt x="5016" y="7417"/>
                    <a:pt x="4986" y="7417"/>
                  </a:cubicBezTo>
                  <a:cubicBezTo>
                    <a:pt x="4925" y="7417"/>
                    <a:pt x="4925" y="7386"/>
                    <a:pt x="4986" y="7356"/>
                  </a:cubicBezTo>
                  <a:cubicBezTo>
                    <a:pt x="5107" y="7265"/>
                    <a:pt x="5107" y="7265"/>
                    <a:pt x="5077" y="7234"/>
                  </a:cubicBezTo>
                  <a:lnTo>
                    <a:pt x="5077" y="7234"/>
                  </a:lnTo>
                  <a:cubicBezTo>
                    <a:pt x="5077" y="7265"/>
                    <a:pt x="5016" y="7265"/>
                    <a:pt x="4986" y="7265"/>
                  </a:cubicBezTo>
                  <a:cubicBezTo>
                    <a:pt x="4895" y="7265"/>
                    <a:pt x="4895" y="7234"/>
                    <a:pt x="4986" y="7234"/>
                  </a:cubicBezTo>
                  <a:cubicBezTo>
                    <a:pt x="5077" y="7234"/>
                    <a:pt x="5047" y="6991"/>
                    <a:pt x="4955" y="6991"/>
                  </a:cubicBezTo>
                  <a:lnTo>
                    <a:pt x="4986" y="6991"/>
                  </a:lnTo>
                  <a:cubicBezTo>
                    <a:pt x="5047" y="6991"/>
                    <a:pt x="5047" y="6961"/>
                    <a:pt x="5047" y="6900"/>
                  </a:cubicBezTo>
                  <a:lnTo>
                    <a:pt x="5047" y="6870"/>
                  </a:lnTo>
                  <a:cubicBezTo>
                    <a:pt x="4955" y="6870"/>
                    <a:pt x="4986" y="6778"/>
                    <a:pt x="5047" y="6778"/>
                  </a:cubicBezTo>
                  <a:cubicBezTo>
                    <a:pt x="5077" y="6748"/>
                    <a:pt x="5077" y="6748"/>
                    <a:pt x="5077" y="6718"/>
                  </a:cubicBezTo>
                  <a:cubicBezTo>
                    <a:pt x="4986" y="6687"/>
                    <a:pt x="5047" y="6596"/>
                    <a:pt x="5077" y="6596"/>
                  </a:cubicBezTo>
                  <a:lnTo>
                    <a:pt x="5077" y="6566"/>
                  </a:lnTo>
                  <a:cubicBezTo>
                    <a:pt x="5047" y="6566"/>
                    <a:pt x="5047" y="6535"/>
                    <a:pt x="5047" y="6505"/>
                  </a:cubicBezTo>
                  <a:cubicBezTo>
                    <a:pt x="5047" y="6483"/>
                    <a:pt x="5047" y="6462"/>
                    <a:pt x="5036" y="6462"/>
                  </a:cubicBezTo>
                  <a:cubicBezTo>
                    <a:pt x="5031" y="6462"/>
                    <a:pt x="5025" y="6466"/>
                    <a:pt x="5016" y="6474"/>
                  </a:cubicBezTo>
                  <a:cubicBezTo>
                    <a:pt x="4955" y="6474"/>
                    <a:pt x="4925" y="6474"/>
                    <a:pt x="4925" y="6444"/>
                  </a:cubicBezTo>
                  <a:lnTo>
                    <a:pt x="4955" y="6444"/>
                  </a:lnTo>
                  <a:cubicBezTo>
                    <a:pt x="5016" y="6444"/>
                    <a:pt x="5016" y="6414"/>
                    <a:pt x="5016" y="6353"/>
                  </a:cubicBezTo>
                  <a:cubicBezTo>
                    <a:pt x="5016" y="6262"/>
                    <a:pt x="5016" y="6231"/>
                    <a:pt x="5047" y="6231"/>
                  </a:cubicBezTo>
                  <a:lnTo>
                    <a:pt x="5016" y="6201"/>
                  </a:lnTo>
                  <a:cubicBezTo>
                    <a:pt x="4955" y="6201"/>
                    <a:pt x="4955" y="6171"/>
                    <a:pt x="5016" y="6171"/>
                  </a:cubicBezTo>
                  <a:cubicBezTo>
                    <a:pt x="5047" y="6171"/>
                    <a:pt x="5047" y="6110"/>
                    <a:pt x="5016" y="6079"/>
                  </a:cubicBezTo>
                  <a:lnTo>
                    <a:pt x="5016" y="6049"/>
                  </a:lnTo>
                  <a:cubicBezTo>
                    <a:pt x="5107" y="6019"/>
                    <a:pt x="5107" y="5988"/>
                    <a:pt x="5016" y="5958"/>
                  </a:cubicBezTo>
                  <a:cubicBezTo>
                    <a:pt x="5047" y="5958"/>
                    <a:pt x="5047" y="5958"/>
                    <a:pt x="5047" y="5927"/>
                  </a:cubicBezTo>
                  <a:cubicBezTo>
                    <a:pt x="5016" y="5897"/>
                    <a:pt x="5016" y="5836"/>
                    <a:pt x="5077" y="5836"/>
                  </a:cubicBezTo>
                  <a:cubicBezTo>
                    <a:pt x="5016" y="5806"/>
                    <a:pt x="5016" y="5806"/>
                    <a:pt x="5016" y="5775"/>
                  </a:cubicBezTo>
                  <a:cubicBezTo>
                    <a:pt x="5016" y="5775"/>
                    <a:pt x="5016" y="5745"/>
                    <a:pt x="4986" y="5745"/>
                  </a:cubicBezTo>
                  <a:cubicBezTo>
                    <a:pt x="4925" y="5715"/>
                    <a:pt x="4925" y="5715"/>
                    <a:pt x="4925" y="5715"/>
                  </a:cubicBezTo>
                  <a:cubicBezTo>
                    <a:pt x="4925" y="5704"/>
                    <a:pt x="4932" y="5701"/>
                    <a:pt x="4942" y="5701"/>
                  </a:cubicBezTo>
                  <a:cubicBezTo>
                    <a:pt x="4962" y="5701"/>
                    <a:pt x="4996" y="5715"/>
                    <a:pt x="5016" y="5715"/>
                  </a:cubicBezTo>
                  <a:cubicBezTo>
                    <a:pt x="5032" y="5723"/>
                    <a:pt x="5044" y="5727"/>
                    <a:pt x="5051" y="5727"/>
                  </a:cubicBezTo>
                  <a:cubicBezTo>
                    <a:pt x="5070" y="5727"/>
                    <a:pt x="5053" y="5698"/>
                    <a:pt x="4986" y="5654"/>
                  </a:cubicBezTo>
                  <a:cubicBezTo>
                    <a:pt x="5006" y="5654"/>
                    <a:pt x="5040" y="5667"/>
                    <a:pt x="5042" y="5667"/>
                  </a:cubicBezTo>
                  <a:cubicBezTo>
                    <a:pt x="5043" y="5667"/>
                    <a:pt x="5036" y="5664"/>
                    <a:pt x="5016" y="5654"/>
                  </a:cubicBezTo>
                  <a:cubicBezTo>
                    <a:pt x="5016" y="5654"/>
                    <a:pt x="5016" y="5623"/>
                    <a:pt x="4986" y="5623"/>
                  </a:cubicBezTo>
                  <a:lnTo>
                    <a:pt x="4986" y="5563"/>
                  </a:lnTo>
                  <a:cubicBezTo>
                    <a:pt x="5047" y="5532"/>
                    <a:pt x="5047" y="5532"/>
                    <a:pt x="5047" y="5502"/>
                  </a:cubicBezTo>
                  <a:cubicBezTo>
                    <a:pt x="4986" y="5502"/>
                    <a:pt x="4986" y="5502"/>
                    <a:pt x="5047" y="5471"/>
                  </a:cubicBezTo>
                  <a:lnTo>
                    <a:pt x="4986" y="5471"/>
                  </a:lnTo>
                  <a:cubicBezTo>
                    <a:pt x="4955" y="5441"/>
                    <a:pt x="4955" y="5441"/>
                    <a:pt x="4986" y="5411"/>
                  </a:cubicBezTo>
                  <a:lnTo>
                    <a:pt x="5047" y="5411"/>
                  </a:lnTo>
                  <a:cubicBezTo>
                    <a:pt x="4986" y="5380"/>
                    <a:pt x="4986" y="5380"/>
                    <a:pt x="4986" y="5380"/>
                  </a:cubicBezTo>
                  <a:cubicBezTo>
                    <a:pt x="4987" y="5380"/>
                    <a:pt x="4988" y="5380"/>
                    <a:pt x="4989" y="5380"/>
                  </a:cubicBezTo>
                  <a:lnTo>
                    <a:pt x="4989" y="5380"/>
                  </a:lnTo>
                  <a:cubicBezTo>
                    <a:pt x="4997" y="5380"/>
                    <a:pt x="5006" y="5380"/>
                    <a:pt x="5016" y="5380"/>
                  </a:cubicBezTo>
                  <a:lnTo>
                    <a:pt x="5016" y="5362"/>
                  </a:lnTo>
                  <a:lnTo>
                    <a:pt x="5016" y="5362"/>
                  </a:lnTo>
                  <a:cubicBezTo>
                    <a:pt x="5009" y="5373"/>
                    <a:pt x="5000" y="5379"/>
                    <a:pt x="4989" y="5380"/>
                  </a:cubicBezTo>
                  <a:lnTo>
                    <a:pt x="4989" y="5380"/>
                  </a:lnTo>
                  <a:cubicBezTo>
                    <a:pt x="4946" y="5379"/>
                    <a:pt x="4925" y="5375"/>
                    <a:pt x="4925" y="5350"/>
                  </a:cubicBezTo>
                  <a:lnTo>
                    <a:pt x="5016" y="5350"/>
                  </a:lnTo>
                  <a:lnTo>
                    <a:pt x="5016" y="5362"/>
                  </a:lnTo>
                  <a:lnTo>
                    <a:pt x="5016" y="5362"/>
                  </a:lnTo>
                  <a:cubicBezTo>
                    <a:pt x="5047" y="5319"/>
                    <a:pt x="5047" y="5203"/>
                    <a:pt x="5047" y="5107"/>
                  </a:cubicBezTo>
                  <a:cubicBezTo>
                    <a:pt x="5047" y="5076"/>
                    <a:pt x="4986" y="5076"/>
                    <a:pt x="4955" y="5076"/>
                  </a:cubicBezTo>
                  <a:cubicBezTo>
                    <a:pt x="4864" y="5076"/>
                    <a:pt x="4895" y="5076"/>
                    <a:pt x="4955" y="5046"/>
                  </a:cubicBezTo>
                  <a:cubicBezTo>
                    <a:pt x="5077" y="5046"/>
                    <a:pt x="5077" y="5015"/>
                    <a:pt x="4955" y="5015"/>
                  </a:cubicBezTo>
                  <a:cubicBezTo>
                    <a:pt x="4986" y="4985"/>
                    <a:pt x="4986" y="4985"/>
                    <a:pt x="4955" y="4985"/>
                  </a:cubicBezTo>
                  <a:cubicBezTo>
                    <a:pt x="4895" y="4985"/>
                    <a:pt x="4895" y="4955"/>
                    <a:pt x="4955" y="4955"/>
                  </a:cubicBezTo>
                  <a:cubicBezTo>
                    <a:pt x="4986" y="4955"/>
                    <a:pt x="5047" y="4924"/>
                    <a:pt x="4986" y="4924"/>
                  </a:cubicBezTo>
                  <a:cubicBezTo>
                    <a:pt x="4986" y="4924"/>
                    <a:pt x="4986" y="4924"/>
                    <a:pt x="5047" y="4894"/>
                  </a:cubicBezTo>
                  <a:cubicBezTo>
                    <a:pt x="5077" y="4894"/>
                    <a:pt x="5047" y="4864"/>
                    <a:pt x="5016" y="4864"/>
                  </a:cubicBezTo>
                  <a:cubicBezTo>
                    <a:pt x="4925" y="4803"/>
                    <a:pt x="4925" y="4803"/>
                    <a:pt x="5016" y="4803"/>
                  </a:cubicBezTo>
                  <a:cubicBezTo>
                    <a:pt x="5025" y="4807"/>
                    <a:pt x="5032" y="4809"/>
                    <a:pt x="5037" y="4809"/>
                  </a:cubicBezTo>
                  <a:cubicBezTo>
                    <a:pt x="5067" y="4809"/>
                    <a:pt x="5034" y="4742"/>
                    <a:pt x="4955" y="4742"/>
                  </a:cubicBezTo>
                  <a:cubicBezTo>
                    <a:pt x="4864" y="4712"/>
                    <a:pt x="4864" y="4712"/>
                    <a:pt x="4925" y="4712"/>
                  </a:cubicBezTo>
                  <a:lnTo>
                    <a:pt x="4955" y="4712"/>
                  </a:lnTo>
                  <a:cubicBezTo>
                    <a:pt x="4955" y="4681"/>
                    <a:pt x="4955" y="4681"/>
                    <a:pt x="5016" y="4681"/>
                  </a:cubicBezTo>
                  <a:cubicBezTo>
                    <a:pt x="5016" y="4681"/>
                    <a:pt x="5016" y="4651"/>
                    <a:pt x="4955" y="4620"/>
                  </a:cubicBezTo>
                  <a:cubicBezTo>
                    <a:pt x="4864" y="4590"/>
                    <a:pt x="4925" y="4560"/>
                    <a:pt x="5016" y="4529"/>
                  </a:cubicBezTo>
                  <a:lnTo>
                    <a:pt x="4955" y="4499"/>
                  </a:lnTo>
                  <a:cubicBezTo>
                    <a:pt x="4895" y="4499"/>
                    <a:pt x="4834" y="4468"/>
                    <a:pt x="4925" y="4468"/>
                  </a:cubicBezTo>
                  <a:lnTo>
                    <a:pt x="4986" y="4468"/>
                  </a:lnTo>
                  <a:cubicBezTo>
                    <a:pt x="4895" y="4468"/>
                    <a:pt x="4925" y="4408"/>
                    <a:pt x="5016" y="4408"/>
                  </a:cubicBezTo>
                  <a:cubicBezTo>
                    <a:pt x="5077" y="4408"/>
                    <a:pt x="5077" y="4408"/>
                    <a:pt x="5077" y="4377"/>
                  </a:cubicBezTo>
                  <a:lnTo>
                    <a:pt x="4925" y="4377"/>
                  </a:lnTo>
                  <a:cubicBezTo>
                    <a:pt x="4925" y="4347"/>
                    <a:pt x="4925" y="4347"/>
                    <a:pt x="4986" y="4347"/>
                  </a:cubicBezTo>
                  <a:cubicBezTo>
                    <a:pt x="5016" y="4316"/>
                    <a:pt x="5077" y="4316"/>
                    <a:pt x="5016" y="4316"/>
                  </a:cubicBezTo>
                  <a:cubicBezTo>
                    <a:pt x="5016" y="4316"/>
                    <a:pt x="5016" y="4286"/>
                    <a:pt x="5077" y="4286"/>
                  </a:cubicBezTo>
                  <a:lnTo>
                    <a:pt x="5077" y="4225"/>
                  </a:lnTo>
                  <a:cubicBezTo>
                    <a:pt x="5016" y="4195"/>
                    <a:pt x="5016" y="4164"/>
                    <a:pt x="5077" y="4164"/>
                  </a:cubicBezTo>
                  <a:cubicBezTo>
                    <a:pt x="5077" y="4164"/>
                    <a:pt x="5077" y="4134"/>
                    <a:pt x="5016" y="4134"/>
                  </a:cubicBezTo>
                  <a:cubicBezTo>
                    <a:pt x="5016" y="4104"/>
                    <a:pt x="5016" y="4073"/>
                    <a:pt x="5077" y="4073"/>
                  </a:cubicBezTo>
                  <a:cubicBezTo>
                    <a:pt x="5016" y="4073"/>
                    <a:pt x="5016" y="4043"/>
                    <a:pt x="5016" y="4043"/>
                  </a:cubicBezTo>
                  <a:lnTo>
                    <a:pt x="5016" y="4012"/>
                  </a:lnTo>
                  <a:cubicBezTo>
                    <a:pt x="4986" y="4012"/>
                    <a:pt x="4986" y="4012"/>
                    <a:pt x="4986" y="3982"/>
                  </a:cubicBezTo>
                  <a:cubicBezTo>
                    <a:pt x="4986" y="3982"/>
                    <a:pt x="5016" y="3921"/>
                    <a:pt x="5016" y="3921"/>
                  </a:cubicBezTo>
                  <a:cubicBezTo>
                    <a:pt x="5016" y="3886"/>
                    <a:pt x="5016" y="3871"/>
                    <a:pt x="5010" y="3871"/>
                  </a:cubicBezTo>
                  <a:cubicBezTo>
                    <a:pt x="5006" y="3871"/>
                    <a:pt x="4998" y="3878"/>
                    <a:pt x="4986" y="3891"/>
                  </a:cubicBezTo>
                  <a:cubicBezTo>
                    <a:pt x="4986" y="3891"/>
                    <a:pt x="4955" y="3891"/>
                    <a:pt x="4986" y="3860"/>
                  </a:cubicBezTo>
                  <a:cubicBezTo>
                    <a:pt x="4986" y="3860"/>
                    <a:pt x="5047" y="3800"/>
                    <a:pt x="5047" y="3769"/>
                  </a:cubicBezTo>
                  <a:cubicBezTo>
                    <a:pt x="5047" y="3708"/>
                    <a:pt x="5047" y="3708"/>
                    <a:pt x="4986" y="3708"/>
                  </a:cubicBezTo>
                  <a:cubicBezTo>
                    <a:pt x="4895" y="3708"/>
                    <a:pt x="4895" y="3708"/>
                    <a:pt x="4986" y="3678"/>
                  </a:cubicBezTo>
                  <a:cubicBezTo>
                    <a:pt x="5077" y="3648"/>
                    <a:pt x="5077" y="3648"/>
                    <a:pt x="5047" y="3648"/>
                  </a:cubicBezTo>
                  <a:cubicBezTo>
                    <a:pt x="4986" y="3617"/>
                    <a:pt x="4986" y="3617"/>
                    <a:pt x="4986" y="3617"/>
                  </a:cubicBezTo>
                  <a:cubicBezTo>
                    <a:pt x="5047" y="3617"/>
                    <a:pt x="5047" y="3587"/>
                    <a:pt x="4986" y="3556"/>
                  </a:cubicBezTo>
                  <a:lnTo>
                    <a:pt x="5047" y="3556"/>
                  </a:lnTo>
                  <a:lnTo>
                    <a:pt x="5047" y="3526"/>
                  </a:lnTo>
                  <a:cubicBezTo>
                    <a:pt x="4955" y="3496"/>
                    <a:pt x="4986" y="3405"/>
                    <a:pt x="5047" y="3374"/>
                  </a:cubicBezTo>
                  <a:cubicBezTo>
                    <a:pt x="5047" y="3374"/>
                    <a:pt x="5047" y="3374"/>
                    <a:pt x="5016" y="3344"/>
                  </a:cubicBezTo>
                  <a:cubicBezTo>
                    <a:pt x="4925" y="3344"/>
                    <a:pt x="4925" y="3313"/>
                    <a:pt x="5016" y="3313"/>
                  </a:cubicBezTo>
                  <a:cubicBezTo>
                    <a:pt x="4955" y="3283"/>
                    <a:pt x="4955" y="3222"/>
                    <a:pt x="5047" y="3222"/>
                  </a:cubicBezTo>
                  <a:lnTo>
                    <a:pt x="5138" y="3222"/>
                  </a:lnTo>
                  <a:cubicBezTo>
                    <a:pt x="5077" y="3222"/>
                    <a:pt x="5107" y="3192"/>
                    <a:pt x="5107" y="3192"/>
                  </a:cubicBezTo>
                  <a:cubicBezTo>
                    <a:pt x="5047" y="3192"/>
                    <a:pt x="5047" y="3192"/>
                    <a:pt x="5047" y="3131"/>
                  </a:cubicBezTo>
                  <a:cubicBezTo>
                    <a:pt x="5047" y="3101"/>
                    <a:pt x="5016" y="3040"/>
                    <a:pt x="5016" y="3009"/>
                  </a:cubicBezTo>
                  <a:cubicBezTo>
                    <a:pt x="5016" y="2979"/>
                    <a:pt x="5016" y="2949"/>
                    <a:pt x="5047" y="2918"/>
                  </a:cubicBezTo>
                  <a:cubicBezTo>
                    <a:pt x="5047" y="2918"/>
                    <a:pt x="5047" y="2888"/>
                    <a:pt x="5016" y="2857"/>
                  </a:cubicBezTo>
                  <a:cubicBezTo>
                    <a:pt x="4955" y="2857"/>
                    <a:pt x="4986" y="2827"/>
                    <a:pt x="5016" y="2827"/>
                  </a:cubicBezTo>
                  <a:lnTo>
                    <a:pt x="5016" y="2797"/>
                  </a:lnTo>
                  <a:cubicBezTo>
                    <a:pt x="4986" y="2766"/>
                    <a:pt x="4986" y="2766"/>
                    <a:pt x="4986" y="2766"/>
                  </a:cubicBezTo>
                  <a:cubicBezTo>
                    <a:pt x="5016" y="2766"/>
                    <a:pt x="5047" y="2736"/>
                    <a:pt x="5016" y="2736"/>
                  </a:cubicBezTo>
                  <a:cubicBezTo>
                    <a:pt x="4986" y="2736"/>
                    <a:pt x="4986" y="2705"/>
                    <a:pt x="4986" y="2675"/>
                  </a:cubicBezTo>
                  <a:cubicBezTo>
                    <a:pt x="5016" y="2645"/>
                    <a:pt x="5016" y="2158"/>
                    <a:pt x="4986" y="2158"/>
                  </a:cubicBezTo>
                  <a:lnTo>
                    <a:pt x="4986" y="2098"/>
                  </a:lnTo>
                  <a:lnTo>
                    <a:pt x="4986" y="2067"/>
                  </a:lnTo>
                  <a:cubicBezTo>
                    <a:pt x="5077" y="2067"/>
                    <a:pt x="5016" y="1976"/>
                    <a:pt x="4986" y="1946"/>
                  </a:cubicBezTo>
                  <a:cubicBezTo>
                    <a:pt x="4955" y="1915"/>
                    <a:pt x="4955" y="1915"/>
                    <a:pt x="4955" y="1885"/>
                  </a:cubicBezTo>
                  <a:cubicBezTo>
                    <a:pt x="5047" y="1885"/>
                    <a:pt x="5047" y="1854"/>
                    <a:pt x="4986" y="1824"/>
                  </a:cubicBezTo>
                  <a:cubicBezTo>
                    <a:pt x="4895" y="1794"/>
                    <a:pt x="4895" y="1794"/>
                    <a:pt x="4986" y="1794"/>
                  </a:cubicBezTo>
                  <a:cubicBezTo>
                    <a:pt x="5077" y="1794"/>
                    <a:pt x="5077" y="1763"/>
                    <a:pt x="4955" y="1733"/>
                  </a:cubicBezTo>
                  <a:cubicBezTo>
                    <a:pt x="4895" y="1702"/>
                    <a:pt x="4895" y="1702"/>
                    <a:pt x="4955" y="1702"/>
                  </a:cubicBezTo>
                  <a:cubicBezTo>
                    <a:pt x="5047" y="1672"/>
                    <a:pt x="5047" y="1672"/>
                    <a:pt x="4986" y="1672"/>
                  </a:cubicBezTo>
                  <a:cubicBezTo>
                    <a:pt x="4895" y="1642"/>
                    <a:pt x="4895" y="1642"/>
                    <a:pt x="4986" y="1611"/>
                  </a:cubicBezTo>
                  <a:cubicBezTo>
                    <a:pt x="5077" y="1581"/>
                    <a:pt x="5077" y="1581"/>
                    <a:pt x="4986" y="1581"/>
                  </a:cubicBezTo>
                  <a:cubicBezTo>
                    <a:pt x="4895" y="1550"/>
                    <a:pt x="4895" y="1459"/>
                    <a:pt x="4986" y="1429"/>
                  </a:cubicBezTo>
                  <a:cubicBezTo>
                    <a:pt x="4986" y="1398"/>
                    <a:pt x="5047" y="1368"/>
                    <a:pt x="4986" y="1368"/>
                  </a:cubicBezTo>
                  <a:lnTo>
                    <a:pt x="5047" y="1338"/>
                  </a:lnTo>
                  <a:lnTo>
                    <a:pt x="5047" y="1277"/>
                  </a:lnTo>
                  <a:lnTo>
                    <a:pt x="4986" y="1277"/>
                  </a:lnTo>
                  <a:cubicBezTo>
                    <a:pt x="4986" y="1277"/>
                    <a:pt x="5047" y="1094"/>
                    <a:pt x="5047" y="912"/>
                  </a:cubicBezTo>
                  <a:cubicBezTo>
                    <a:pt x="5047" y="676"/>
                    <a:pt x="5047" y="587"/>
                    <a:pt x="5032" y="587"/>
                  </a:cubicBezTo>
                  <a:cubicBezTo>
                    <a:pt x="5028" y="587"/>
                    <a:pt x="5023" y="594"/>
                    <a:pt x="5016" y="608"/>
                  </a:cubicBezTo>
                  <a:cubicBezTo>
                    <a:pt x="4978" y="646"/>
                    <a:pt x="4956" y="663"/>
                    <a:pt x="4950" y="663"/>
                  </a:cubicBezTo>
                  <a:cubicBezTo>
                    <a:pt x="4941" y="663"/>
                    <a:pt x="4963" y="631"/>
                    <a:pt x="5016" y="578"/>
                  </a:cubicBezTo>
                  <a:cubicBezTo>
                    <a:pt x="5016" y="547"/>
                    <a:pt x="5047" y="456"/>
                    <a:pt x="5047" y="395"/>
                  </a:cubicBezTo>
                  <a:cubicBezTo>
                    <a:pt x="5047" y="335"/>
                    <a:pt x="5047" y="304"/>
                    <a:pt x="5107" y="243"/>
                  </a:cubicBezTo>
                  <a:lnTo>
                    <a:pt x="5107" y="213"/>
                  </a:lnTo>
                  <a:cubicBezTo>
                    <a:pt x="5097" y="223"/>
                    <a:pt x="5087" y="226"/>
                    <a:pt x="5078" y="226"/>
                  </a:cubicBezTo>
                  <a:cubicBezTo>
                    <a:pt x="5060" y="226"/>
                    <a:pt x="5047" y="213"/>
                    <a:pt x="5047" y="213"/>
                  </a:cubicBezTo>
                  <a:cubicBezTo>
                    <a:pt x="5020" y="222"/>
                    <a:pt x="4993" y="226"/>
                    <a:pt x="4968" y="226"/>
                  </a:cubicBezTo>
                  <a:cubicBezTo>
                    <a:pt x="4907" y="226"/>
                    <a:pt x="4855" y="204"/>
                    <a:pt x="4834" y="183"/>
                  </a:cubicBezTo>
                  <a:cubicBezTo>
                    <a:pt x="4773" y="183"/>
                    <a:pt x="4773" y="183"/>
                    <a:pt x="4682" y="243"/>
                  </a:cubicBezTo>
                  <a:cubicBezTo>
                    <a:pt x="4636" y="259"/>
                    <a:pt x="4613" y="266"/>
                    <a:pt x="4602" y="266"/>
                  </a:cubicBezTo>
                  <a:cubicBezTo>
                    <a:pt x="4591" y="266"/>
                    <a:pt x="4591" y="259"/>
                    <a:pt x="4591" y="243"/>
                  </a:cubicBezTo>
                  <a:cubicBezTo>
                    <a:pt x="4609" y="206"/>
                    <a:pt x="4570" y="180"/>
                    <a:pt x="4523" y="180"/>
                  </a:cubicBezTo>
                  <a:cubicBezTo>
                    <a:pt x="4494" y="180"/>
                    <a:pt x="4462" y="190"/>
                    <a:pt x="4439" y="213"/>
                  </a:cubicBezTo>
                  <a:lnTo>
                    <a:pt x="4439" y="183"/>
                  </a:lnTo>
                  <a:cubicBezTo>
                    <a:pt x="4439" y="164"/>
                    <a:pt x="4433" y="157"/>
                    <a:pt x="4425" y="157"/>
                  </a:cubicBezTo>
                  <a:cubicBezTo>
                    <a:pt x="4407" y="157"/>
                    <a:pt x="4378" y="192"/>
                    <a:pt x="4378" y="213"/>
                  </a:cubicBezTo>
                  <a:cubicBezTo>
                    <a:pt x="4350" y="255"/>
                    <a:pt x="4328" y="278"/>
                    <a:pt x="4319" y="278"/>
                  </a:cubicBezTo>
                  <a:cubicBezTo>
                    <a:pt x="4309" y="278"/>
                    <a:pt x="4315" y="248"/>
                    <a:pt x="4347" y="183"/>
                  </a:cubicBezTo>
                  <a:cubicBezTo>
                    <a:pt x="4367" y="125"/>
                    <a:pt x="4362" y="104"/>
                    <a:pt x="4347" y="104"/>
                  </a:cubicBezTo>
                  <a:cubicBezTo>
                    <a:pt x="4339" y="104"/>
                    <a:pt x="4328" y="111"/>
                    <a:pt x="4317" y="122"/>
                  </a:cubicBezTo>
                  <a:cubicBezTo>
                    <a:pt x="4295" y="166"/>
                    <a:pt x="4256" y="195"/>
                    <a:pt x="4237" y="195"/>
                  </a:cubicBezTo>
                  <a:cubicBezTo>
                    <a:pt x="4230" y="195"/>
                    <a:pt x="4226" y="191"/>
                    <a:pt x="4226" y="183"/>
                  </a:cubicBezTo>
                  <a:cubicBezTo>
                    <a:pt x="4196" y="183"/>
                    <a:pt x="4165" y="183"/>
                    <a:pt x="4135" y="274"/>
                  </a:cubicBezTo>
                  <a:cubicBezTo>
                    <a:pt x="4135" y="304"/>
                    <a:pt x="4104" y="304"/>
                    <a:pt x="4074" y="304"/>
                  </a:cubicBezTo>
                  <a:cubicBezTo>
                    <a:pt x="4104" y="243"/>
                    <a:pt x="4104" y="243"/>
                    <a:pt x="4135" y="213"/>
                  </a:cubicBezTo>
                  <a:lnTo>
                    <a:pt x="4074" y="213"/>
                  </a:lnTo>
                  <a:cubicBezTo>
                    <a:pt x="4044" y="213"/>
                    <a:pt x="4013" y="183"/>
                    <a:pt x="4013" y="122"/>
                  </a:cubicBezTo>
                  <a:cubicBezTo>
                    <a:pt x="4013" y="111"/>
                    <a:pt x="4009" y="104"/>
                    <a:pt x="4004" y="10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14"/>
            <p:cNvSpPr/>
            <p:nvPr/>
          </p:nvSpPr>
          <p:spPr>
            <a:xfrm>
              <a:off x="2692537" y="3050270"/>
              <a:ext cx="96077" cy="95564"/>
            </a:xfrm>
            <a:custGeom>
              <a:rect b="b" l="l" r="r" t="t"/>
              <a:pathLst>
                <a:path extrusionOk="0" h="5776" w="5807">
                  <a:moveTo>
                    <a:pt x="5404" y="63"/>
                  </a:moveTo>
                  <a:cubicBezTo>
                    <a:pt x="5402" y="65"/>
                    <a:pt x="5403" y="67"/>
                    <a:pt x="5407" y="71"/>
                  </a:cubicBezTo>
                  <a:lnTo>
                    <a:pt x="5407" y="71"/>
                  </a:lnTo>
                  <a:cubicBezTo>
                    <a:pt x="5406" y="68"/>
                    <a:pt x="5405" y="66"/>
                    <a:pt x="5404" y="63"/>
                  </a:cubicBezTo>
                  <a:close/>
                  <a:moveTo>
                    <a:pt x="4590" y="1004"/>
                  </a:moveTo>
                  <a:cubicBezTo>
                    <a:pt x="4621" y="1004"/>
                    <a:pt x="4621" y="1004"/>
                    <a:pt x="4651" y="1034"/>
                  </a:cubicBezTo>
                  <a:cubicBezTo>
                    <a:pt x="4682" y="1065"/>
                    <a:pt x="4712" y="1095"/>
                    <a:pt x="4682" y="1095"/>
                  </a:cubicBezTo>
                  <a:cubicBezTo>
                    <a:pt x="4682" y="1095"/>
                    <a:pt x="4621" y="1034"/>
                    <a:pt x="4590" y="1004"/>
                  </a:cubicBezTo>
                  <a:close/>
                  <a:moveTo>
                    <a:pt x="4516" y="1326"/>
                  </a:moveTo>
                  <a:cubicBezTo>
                    <a:pt x="4517" y="1326"/>
                    <a:pt x="4521" y="1329"/>
                    <a:pt x="4530" y="1338"/>
                  </a:cubicBezTo>
                  <a:cubicBezTo>
                    <a:pt x="4530" y="1338"/>
                    <a:pt x="4560" y="1369"/>
                    <a:pt x="4590" y="1399"/>
                  </a:cubicBezTo>
                  <a:lnTo>
                    <a:pt x="4530" y="1369"/>
                  </a:lnTo>
                  <a:cubicBezTo>
                    <a:pt x="4530" y="1347"/>
                    <a:pt x="4514" y="1326"/>
                    <a:pt x="4516" y="1326"/>
                  </a:cubicBezTo>
                  <a:close/>
                  <a:moveTo>
                    <a:pt x="4256" y="1581"/>
                  </a:moveTo>
                  <a:cubicBezTo>
                    <a:pt x="4287" y="1581"/>
                    <a:pt x="4317" y="1612"/>
                    <a:pt x="4317" y="1612"/>
                  </a:cubicBezTo>
                  <a:cubicBezTo>
                    <a:pt x="4317" y="1612"/>
                    <a:pt x="4347" y="1642"/>
                    <a:pt x="4347" y="1642"/>
                  </a:cubicBezTo>
                  <a:cubicBezTo>
                    <a:pt x="4347" y="1642"/>
                    <a:pt x="4287" y="1612"/>
                    <a:pt x="4256" y="1612"/>
                  </a:cubicBezTo>
                  <a:lnTo>
                    <a:pt x="4256" y="1581"/>
                  </a:lnTo>
                  <a:close/>
                  <a:moveTo>
                    <a:pt x="3891" y="1642"/>
                  </a:moveTo>
                  <a:lnTo>
                    <a:pt x="3891" y="1642"/>
                  </a:lnTo>
                  <a:cubicBezTo>
                    <a:pt x="3922" y="1673"/>
                    <a:pt x="3952" y="1703"/>
                    <a:pt x="3952" y="1703"/>
                  </a:cubicBezTo>
                  <a:lnTo>
                    <a:pt x="3922" y="1703"/>
                  </a:lnTo>
                  <a:lnTo>
                    <a:pt x="3891" y="1642"/>
                  </a:lnTo>
                  <a:close/>
                  <a:moveTo>
                    <a:pt x="4256" y="1703"/>
                  </a:moveTo>
                  <a:cubicBezTo>
                    <a:pt x="4287" y="1703"/>
                    <a:pt x="4287" y="1703"/>
                    <a:pt x="4317" y="1733"/>
                  </a:cubicBezTo>
                  <a:lnTo>
                    <a:pt x="4256" y="1733"/>
                  </a:lnTo>
                  <a:lnTo>
                    <a:pt x="4256" y="1703"/>
                  </a:lnTo>
                  <a:close/>
                  <a:moveTo>
                    <a:pt x="3751" y="1726"/>
                  </a:moveTo>
                  <a:cubicBezTo>
                    <a:pt x="3747" y="1726"/>
                    <a:pt x="3770" y="1749"/>
                    <a:pt x="3831" y="1794"/>
                  </a:cubicBezTo>
                  <a:cubicBezTo>
                    <a:pt x="3785" y="1749"/>
                    <a:pt x="3755" y="1726"/>
                    <a:pt x="3751" y="1726"/>
                  </a:cubicBezTo>
                  <a:close/>
                  <a:moveTo>
                    <a:pt x="4195" y="1764"/>
                  </a:moveTo>
                  <a:cubicBezTo>
                    <a:pt x="4226" y="1764"/>
                    <a:pt x="4226" y="1764"/>
                    <a:pt x="4256" y="1794"/>
                  </a:cubicBezTo>
                  <a:lnTo>
                    <a:pt x="4195" y="1794"/>
                  </a:lnTo>
                  <a:lnTo>
                    <a:pt x="4195" y="1764"/>
                  </a:lnTo>
                  <a:close/>
                  <a:moveTo>
                    <a:pt x="3831" y="1764"/>
                  </a:moveTo>
                  <a:cubicBezTo>
                    <a:pt x="3861" y="1764"/>
                    <a:pt x="3861" y="1764"/>
                    <a:pt x="3891" y="1794"/>
                  </a:cubicBezTo>
                  <a:cubicBezTo>
                    <a:pt x="3891" y="1794"/>
                    <a:pt x="3922" y="1794"/>
                    <a:pt x="3891" y="1825"/>
                  </a:cubicBezTo>
                  <a:lnTo>
                    <a:pt x="3861" y="1794"/>
                  </a:lnTo>
                  <a:cubicBezTo>
                    <a:pt x="3831" y="1764"/>
                    <a:pt x="3831" y="1764"/>
                    <a:pt x="3831" y="1764"/>
                  </a:cubicBezTo>
                  <a:close/>
                  <a:moveTo>
                    <a:pt x="3627" y="2051"/>
                  </a:moveTo>
                  <a:cubicBezTo>
                    <a:pt x="3643" y="2070"/>
                    <a:pt x="3652" y="2084"/>
                    <a:pt x="3651" y="2084"/>
                  </a:cubicBezTo>
                  <a:cubicBezTo>
                    <a:pt x="3650" y="2084"/>
                    <a:pt x="3643" y="2074"/>
                    <a:pt x="3627" y="2051"/>
                  </a:cubicBezTo>
                  <a:close/>
                  <a:moveTo>
                    <a:pt x="3253" y="2341"/>
                  </a:moveTo>
                  <a:cubicBezTo>
                    <a:pt x="3288" y="2359"/>
                    <a:pt x="3303" y="2376"/>
                    <a:pt x="3298" y="2376"/>
                  </a:cubicBezTo>
                  <a:cubicBezTo>
                    <a:pt x="3294" y="2376"/>
                    <a:pt x="3279" y="2367"/>
                    <a:pt x="3253" y="2341"/>
                  </a:cubicBezTo>
                  <a:close/>
                  <a:moveTo>
                    <a:pt x="3496" y="2463"/>
                  </a:moveTo>
                  <a:lnTo>
                    <a:pt x="3496" y="2463"/>
                  </a:lnTo>
                  <a:cubicBezTo>
                    <a:pt x="3527" y="2493"/>
                    <a:pt x="3557" y="2524"/>
                    <a:pt x="3557" y="2524"/>
                  </a:cubicBezTo>
                  <a:lnTo>
                    <a:pt x="3527" y="2524"/>
                  </a:lnTo>
                  <a:cubicBezTo>
                    <a:pt x="3496" y="2493"/>
                    <a:pt x="3496" y="2463"/>
                    <a:pt x="3496" y="2463"/>
                  </a:cubicBezTo>
                  <a:close/>
                  <a:moveTo>
                    <a:pt x="3253" y="2736"/>
                  </a:moveTo>
                  <a:cubicBezTo>
                    <a:pt x="3253" y="2736"/>
                    <a:pt x="3253" y="2736"/>
                    <a:pt x="3283" y="2767"/>
                  </a:cubicBezTo>
                  <a:cubicBezTo>
                    <a:pt x="3314" y="2797"/>
                    <a:pt x="3314" y="2797"/>
                    <a:pt x="3283" y="2797"/>
                  </a:cubicBezTo>
                  <a:cubicBezTo>
                    <a:pt x="3253" y="2767"/>
                    <a:pt x="3223" y="2736"/>
                    <a:pt x="3253" y="2736"/>
                  </a:cubicBezTo>
                  <a:close/>
                  <a:moveTo>
                    <a:pt x="2767" y="3132"/>
                  </a:moveTo>
                  <a:lnTo>
                    <a:pt x="2767" y="3132"/>
                  </a:lnTo>
                  <a:cubicBezTo>
                    <a:pt x="2797" y="3162"/>
                    <a:pt x="2828" y="3192"/>
                    <a:pt x="2828" y="3223"/>
                  </a:cubicBezTo>
                  <a:lnTo>
                    <a:pt x="2797" y="3192"/>
                  </a:lnTo>
                  <a:lnTo>
                    <a:pt x="2767" y="3132"/>
                  </a:lnTo>
                  <a:close/>
                  <a:moveTo>
                    <a:pt x="2584" y="3344"/>
                  </a:moveTo>
                  <a:cubicBezTo>
                    <a:pt x="2615" y="3344"/>
                    <a:pt x="2615" y="3344"/>
                    <a:pt x="2645" y="3375"/>
                  </a:cubicBezTo>
                  <a:cubicBezTo>
                    <a:pt x="2676" y="3405"/>
                    <a:pt x="2676" y="3435"/>
                    <a:pt x="2676" y="3435"/>
                  </a:cubicBezTo>
                  <a:cubicBezTo>
                    <a:pt x="2676" y="3440"/>
                    <a:pt x="2674" y="3442"/>
                    <a:pt x="2672" y="3442"/>
                  </a:cubicBezTo>
                  <a:cubicBezTo>
                    <a:pt x="2659" y="3442"/>
                    <a:pt x="2611" y="3370"/>
                    <a:pt x="2584" y="3344"/>
                  </a:cubicBezTo>
                  <a:close/>
                  <a:moveTo>
                    <a:pt x="1431" y="3598"/>
                  </a:moveTo>
                  <a:cubicBezTo>
                    <a:pt x="1429" y="3598"/>
                    <a:pt x="1429" y="3605"/>
                    <a:pt x="1429" y="3618"/>
                  </a:cubicBezTo>
                  <a:cubicBezTo>
                    <a:pt x="1399" y="3618"/>
                    <a:pt x="1399" y="3618"/>
                    <a:pt x="1429" y="3648"/>
                  </a:cubicBezTo>
                  <a:lnTo>
                    <a:pt x="1460" y="3648"/>
                  </a:lnTo>
                  <a:cubicBezTo>
                    <a:pt x="1442" y="3613"/>
                    <a:pt x="1435" y="3598"/>
                    <a:pt x="1431" y="3598"/>
                  </a:cubicBezTo>
                  <a:close/>
                  <a:moveTo>
                    <a:pt x="2055" y="3826"/>
                  </a:moveTo>
                  <a:cubicBezTo>
                    <a:pt x="2057" y="3826"/>
                    <a:pt x="2068" y="3843"/>
                    <a:pt x="2068" y="3861"/>
                  </a:cubicBezTo>
                  <a:cubicBezTo>
                    <a:pt x="2055" y="3835"/>
                    <a:pt x="2053" y="3826"/>
                    <a:pt x="2055" y="3826"/>
                  </a:cubicBezTo>
                  <a:close/>
                  <a:moveTo>
                    <a:pt x="1946" y="3800"/>
                  </a:moveTo>
                  <a:cubicBezTo>
                    <a:pt x="1976" y="3831"/>
                    <a:pt x="2007" y="3891"/>
                    <a:pt x="2007" y="3891"/>
                  </a:cubicBezTo>
                  <a:lnTo>
                    <a:pt x="1976" y="3861"/>
                  </a:lnTo>
                  <a:lnTo>
                    <a:pt x="1946" y="3800"/>
                  </a:lnTo>
                  <a:close/>
                  <a:moveTo>
                    <a:pt x="1703" y="3861"/>
                  </a:moveTo>
                  <a:lnTo>
                    <a:pt x="1703" y="3861"/>
                  </a:lnTo>
                  <a:cubicBezTo>
                    <a:pt x="1716" y="3887"/>
                    <a:pt x="1718" y="3896"/>
                    <a:pt x="1716" y="3896"/>
                  </a:cubicBezTo>
                  <a:cubicBezTo>
                    <a:pt x="1713" y="3896"/>
                    <a:pt x="1703" y="3879"/>
                    <a:pt x="1703" y="3861"/>
                  </a:cubicBezTo>
                  <a:close/>
                  <a:moveTo>
                    <a:pt x="2205" y="3878"/>
                  </a:moveTo>
                  <a:cubicBezTo>
                    <a:pt x="2222" y="3902"/>
                    <a:pt x="2230" y="3915"/>
                    <a:pt x="2231" y="3915"/>
                  </a:cubicBezTo>
                  <a:cubicBezTo>
                    <a:pt x="2232" y="3915"/>
                    <a:pt x="2228" y="3908"/>
                    <a:pt x="2220" y="3891"/>
                  </a:cubicBezTo>
                  <a:cubicBezTo>
                    <a:pt x="2215" y="3886"/>
                    <a:pt x="2210" y="3882"/>
                    <a:pt x="2205" y="3878"/>
                  </a:cubicBezTo>
                  <a:close/>
                  <a:moveTo>
                    <a:pt x="1877" y="3841"/>
                  </a:moveTo>
                  <a:cubicBezTo>
                    <a:pt x="1885" y="3841"/>
                    <a:pt x="1910" y="3856"/>
                    <a:pt x="1946" y="3891"/>
                  </a:cubicBezTo>
                  <a:cubicBezTo>
                    <a:pt x="1976" y="3922"/>
                    <a:pt x="1976" y="3922"/>
                    <a:pt x="1946" y="3922"/>
                  </a:cubicBezTo>
                  <a:cubicBezTo>
                    <a:pt x="1946" y="3922"/>
                    <a:pt x="1916" y="3891"/>
                    <a:pt x="1885" y="3861"/>
                  </a:cubicBezTo>
                  <a:cubicBezTo>
                    <a:pt x="1873" y="3848"/>
                    <a:pt x="1871" y="3841"/>
                    <a:pt x="1877" y="3841"/>
                  </a:cubicBezTo>
                  <a:close/>
                  <a:moveTo>
                    <a:pt x="1824" y="4013"/>
                  </a:moveTo>
                  <a:cubicBezTo>
                    <a:pt x="1855" y="4013"/>
                    <a:pt x="1855" y="4043"/>
                    <a:pt x="1855" y="4043"/>
                  </a:cubicBezTo>
                  <a:cubicBezTo>
                    <a:pt x="1824" y="4013"/>
                    <a:pt x="1824" y="4013"/>
                    <a:pt x="1824" y="4013"/>
                  </a:cubicBezTo>
                  <a:close/>
                  <a:moveTo>
                    <a:pt x="1490" y="4104"/>
                  </a:moveTo>
                  <a:cubicBezTo>
                    <a:pt x="1521" y="4104"/>
                    <a:pt x="1521" y="4104"/>
                    <a:pt x="1521" y="4135"/>
                  </a:cubicBezTo>
                  <a:lnTo>
                    <a:pt x="1490" y="4104"/>
                  </a:lnTo>
                  <a:close/>
                  <a:moveTo>
                    <a:pt x="1703" y="4104"/>
                  </a:moveTo>
                  <a:cubicBezTo>
                    <a:pt x="1703" y="4104"/>
                    <a:pt x="1733" y="4104"/>
                    <a:pt x="1733" y="4135"/>
                  </a:cubicBezTo>
                  <a:cubicBezTo>
                    <a:pt x="1733" y="4135"/>
                    <a:pt x="1764" y="4165"/>
                    <a:pt x="1764" y="4165"/>
                  </a:cubicBezTo>
                  <a:cubicBezTo>
                    <a:pt x="1764" y="4175"/>
                    <a:pt x="1760" y="4178"/>
                    <a:pt x="1756" y="4178"/>
                  </a:cubicBezTo>
                  <a:cubicBezTo>
                    <a:pt x="1747" y="4178"/>
                    <a:pt x="1733" y="4165"/>
                    <a:pt x="1733" y="4165"/>
                  </a:cubicBezTo>
                  <a:cubicBezTo>
                    <a:pt x="1703" y="4135"/>
                    <a:pt x="1703" y="4104"/>
                    <a:pt x="1703" y="4104"/>
                  </a:cubicBezTo>
                  <a:close/>
                  <a:moveTo>
                    <a:pt x="1426" y="4133"/>
                  </a:moveTo>
                  <a:cubicBezTo>
                    <a:pt x="1438" y="4133"/>
                    <a:pt x="1470" y="4167"/>
                    <a:pt x="1490" y="4226"/>
                  </a:cubicBezTo>
                  <a:cubicBezTo>
                    <a:pt x="1460" y="4195"/>
                    <a:pt x="1429" y="4165"/>
                    <a:pt x="1429" y="4165"/>
                  </a:cubicBezTo>
                  <a:cubicBezTo>
                    <a:pt x="1419" y="4143"/>
                    <a:pt x="1419" y="4133"/>
                    <a:pt x="1426" y="4133"/>
                  </a:cubicBezTo>
                  <a:close/>
                  <a:moveTo>
                    <a:pt x="1812" y="4201"/>
                  </a:moveTo>
                  <a:cubicBezTo>
                    <a:pt x="1815" y="4207"/>
                    <a:pt x="1819" y="4216"/>
                    <a:pt x="1824" y="4226"/>
                  </a:cubicBezTo>
                  <a:cubicBezTo>
                    <a:pt x="1824" y="4212"/>
                    <a:pt x="1819" y="4205"/>
                    <a:pt x="1812" y="4201"/>
                  </a:cubicBezTo>
                  <a:close/>
                  <a:moveTo>
                    <a:pt x="1136" y="4275"/>
                  </a:moveTo>
                  <a:lnTo>
                    <a:pt x="1136" y="4275"/>
                  </a:lnTo>
                  <a:cubicBezTo>
                    <a:pt x="1138" y="4275"/>
                    <a:pt x="1153" y="4297"/>
                    <a:pt x="1186" y="4347"/>
                  </a:cubicBezTo>
                  <a:cubicBezTo>
                    <a:pt x="1217" y="4378"/>
                    <a:pt x="1217" y="4408"/>
                    <a:pt x="1217" y="4408"/>
                  </a:cubicBezTo>
                  <a:cubicBezTo>
                    <a:pt x="1217" y="4408"/>
                    <a:pt x="1186" y="4378"/>
                    <a:pt x="1156" y="4317"/>
                  </a:cubicBezTo>
                  <a:cubicBezTo>
                    <a:pt x="1142" y="4290"/>
                    <a:pt x="1135" y="4275"/>
                    <a:pt x="1136" y="4275"/>
                  </a:cubicBezTo>
                  <a:close/>
                  <a:moveTo>
                    <a:pt x="1004" y="4469"/>
                  </a:moveTo>
                  <a:lnTo>
                    <a:pt x="1004" y="4499"/>
                  </a:lnTo>
                  <a:lnTo>
                    <a:pt x="1034" y="4560"/>
                  </a:lnTo>
                  <a:lnTo>
                    <a:pt x="1004" y="4530"/>
                  </a:lnTo>
                  <a:cubicBezTo>
                    <a:pt x="973" y="4499"/>
                    <a:pt x="973" y="4469"/>
                    <a:pt x="1004" y="4469"/>
                  </a:cubicBezTo>
                  <a:close/>
                  <a:moveTo>
                    <a:pt x="1557" y="4554"/>
                  </a:moveTo>
                  <a:cubicBezTo>
                    <a:pt x="1555" y="4556"/>
                    <a:pt x="1553" y="4558"/>
                    <a:pt x="1551" y="4560"/>
                  </a:cubicBezTo>
                  <a:cubicBezTo>
                    <a:pt x="1562" y="4571"/>
                    <a:pt x="1569" y="4578"/>
                    <a:pt x="1571" y="4578"/>
                  </a:cubicBezTo>
                  <a:cubicBezTo>
                    <a:pt x="1572" y="4578"/>
                    <a:pt x="1568" y="4571"/>
                    <a:pt x="1557" y="4554"/>
                  </a:cubicBezTo>
                  <a:close/>
                  <a:moveTo>
                    <a:pt x="1220" y="4553"/>
                  </a:moveTo>
                  <a:cubicBezTo>
                    <a:pt x="1229" y="4553"/>
                    <a:pt x="1248" y="4565"/>
                    <a:pt x="1276" y="4591"/>
                  </a:cubicBezTo>
                  <a:lnTo>
                    <a:pt x="1247" y="4591"/>
                  </a:lnTo>
                  <a:lnTo>
                    <a:pt x="1247" y="4621"/>
                  </a:lnTo>
                  <a:cubicBezTo>
                    <a:pt x="1217" y="4575"/>
                    <a:pt x="1209" y="4553"/>
                    <a:pt x="1220" y="4553"/>
                  </a:cubicBezTo>
                  <a:close/>
                  <a:moveTo>
                    <a:pt x="761" y="4560"/>
                  </a:moveTo>
                  <a:cubicBezTo>
                    <a:pt x="781" y="4580"/>
                    <a:pt x="801" y="4601"/>
                    <a:pt x="821" y="4621"/>
                  </a:cubicBezTo>
                  <a:cubicBezTo>
                    <a:pt x="852" y="4651"/>
                    <a:pt x="852" y="4651"/>
                    <a:pt x="852" y="4682"/>
                  </a:cubicBezTo>
                  <a:cubicBezTo>
                    <a:pt x="791" y="4651"/>
                    <a:pt x="761" y="4621"/>
                    <a:pt x="761" y="4560"/>
                  </a:cubicBezTo>
                  <a:close/>
                  <a:moveTo>
                    <a:pt x="1125" y="4592"/>
                  </a:moveTo>
                  <a:cubicBezTo>
                    <a:pt x="1146" y="4614"/>
                    <a:pt x="1166" y="4641"/>
                    <a:pt x="1186" y="4682"/>
                  </a:cubicBezTo>
                  <a:lnTo>
                    <a:pt x="1156" y="4682"/>
                  </a:lnTo>
                  <a:cubicBezTo>
                    <a:pt x="1156" y="4682"/>
                    <a:pt x="1126" y="4652"/>
                    <a:pt x="1125" y="4592"/>
                  </a:cubicBezTo>
                  <a:close/>
                  <a:moveTo>
                    <a:pt x="2375" y="4720"/>
                  </a:moveTo>
                  <a:cubicBezTo>
                    <a:pt x="2372" y="4720"/>
                    <a:pt x="2372" y="4727"/>
                    <a:pt x="2372" y="4742"/>
                  </a:cubicBezTo>
                  <a:lnTo>
                    <a:pt x="2372" y="4742"/>
                  </a:lnTo>
                  <a:cubicBezTo>
                    <a:pt x="2372" y="4737"/>
                    <a:pt x="2372" y="4734"/>
                    <a:pt x="2372" y="4734"/>
                  </a:cubicBezTo>
                  <a:cubicBezTo>
                    <a:pt x="2373" y="4734"/>
                    <a:pt x="2377" y="4779"/>
                    <a:pt x="2402" y="4803"/>
                  </a:cubicBezTo>
                  <a:cubicBezTo>
                    <a:pt x="2413" y="4814"/>
                    <a:pt x="2420" y="4821"/>
                    <a:pt x="2423" y="4821"/>
                  </a:cubicBezTo>
                  <a:cubicBezTo>
                    <a:pt x="2428" y="4821"/>
                    <a:pt x="2421" y="4800"/>
                    <a:pt x="2402" y="4742"/>
                  </a:cubicBezTo>
                  <a:cubicBezTo>
                    <a:pt x="2387" y="4727"/>
                    <a:pt x="2379" y="4720"/>
                    <a:pt x="2375" y="4720"/>
                  </a:cubicBezTo>
                  <a:close/>
                  <a:moveTo>
                    <a:pt x="244" y="4864"/>
                  </a:moveTo>
                  <a:cubicBezTo>
                    <a:pt x="244" y="4864"/>
                    <a:pt x="214" y="4864"/>
                    <a:pt x="274" y="4894"/>
                  </a:cubicBezTo>
                  <a:cubicBezTo>
                    <a:pt x="263" y="4883"/>
                    <a:pt x="252" y="4872"/>
                    <a:pt x="244" y="4864"/>
                  </a:cubicBezTo>
                  <a:close/>
                  <a:moveTo>
                    <a:pt x="487" y="4803"/>
                  </a:moveTo>
                  <a:lnTo>
                    <a:pt x="487" y="4803"/>
                  </a:lnTo>
                  <a:cubicBezTo>
                    <a:pt x="504" y="4821"/>
                    <a:pt x="517" y="4834"/>
                    <a:pt x="517" y="4834"/>
                  </a:cubicBezTo>
                  <a:lnTo>
                    <a:pt x="548" y="4834"/>
                  </a:lnTo>
                  <a:lnTo>
                    <a:pt x="548" y="4864"/>
                  </a:lnTo>
                  <a:cubicBezTo>
                    <a:pt x="548" y="4864"/>
                    <a:pt x="548" y="4925"/>
                    <a:pt x="578" y="4955"/>
                  </a:cubicBezTo>
                  <a:lnTo>
                    <a:pt x="578" y="4955"/>
                  </a:lnTo>
                  <a:cubicBezTo>
                    <a:pt x="569" y="4946"/>
                    <a:pt x="558" y="4935"/>
                    <a:pt x="548" y="4925"/>
                  </a:cubicBezTo>
                  <a:cubicBezTo>
                    <a:pt x="548" y="4894"/>
                    <a:pt x="517" y="4864"/>
                    <a:pt x="487" y="4803"/>
                  </a:cubicBezTo>
                  <a:close/>
                  <a:moveTo>
                    <a:pt x="761" y="4894"/>
                  </a:moveTo>
                  <a:cubicBezTo>
                    <a:pt x="791" y="4894"/>
                    <a:pt x="821" y="4925"/>
                    <a:pt x="821" y="4986"/>
                  </a:cubicBezTo>
                  <a:lnTo>
                    <a:pt x="791" y="4986"/>
                  </a:lnTo>
                  <a:cubicBezTo>
                    <a:pt x="791" y="4955"/>
                    <a:pt x="761" y="4894"/>
                    <a:pt x="761" y="4894"/>
                  </a:cubicBezTo>
                  <a:close/>
                  <a:moveTo>
                    <a:pt x="882" y="4925"/>
                  </a:moveTo>
                  <a:cubicBezTo>
                    <a:pt x="821" y="4925"/>
                    <a:pt x="852" y="4955"/>
                    <a:pt x="882" y="4986"/>
                  </a:cubicBezTo>
                  <a:cubicBezTo>
                    <a:pt x="913" y="5016"/>
                    <a:pt x="913" y="5016"/>
                    <a:pt x="913" y="5016"/>
                  </a:cubicBezTo>
                  <a:cubicBezTo>
                    <a:pt x="943" y="5016"/>
                    <a:pt x="913" y="4955"/>
                    <a:pt x="913" y="4955"/>
                  </a:cubicBezTo>
                  <a:cubicBezTo>
                    <a:pt x="882" y="4925"/>
                    <a:pt x="882" y="4925"/>
                    <a:pt x="882" y="4925"/>
                  </a:cubicBezTo>
                  <a:close/>
                  <a:moveTo>
                    <a:pt x="183" y="5138"/>
                  </a:moveTo>
                  <a:cubicBezTo>
                    <a:pt x="183" y="5138"/>
                    <a:pt x="183" y="5138"/>
                    <a:pt x="213" y="5168"/>
                  </a:cubicBezTo>
                  <a:cubicBezTo>
                    <a:pt x="213" y="5168"/>
                    <a:pt x="244" y="5198"/>
                    <a:pt x="244" y="5229"/>
                  </a:cubicBezTo>
                  <a:lnTo>
                    <a:pt x="183" y="5198"/>
                  </a:lnTo>
                  <a:cubicBezTo>
                    <a:pt x="183" y="5138"/>
                    <a:pt x="183" y="5138"/>
                    <a:pt x="183" y="5138"/>
                  </a:cubicBezTo>
                  <a:close/>
                  <a:moveTo>
                    <a:pt x="274" y="5077"/>
                  </a:moveTo>
                  <a:cubicBezTo>
                    <a:pt x="274" y="5077"/>
                    <a:pt x="274" y="5077"/>
                    <a:pt x="305" y="5107"/>
                  </a:cubicBezTo>
                  <a:cubicBezTo>
                    <a:pt x="313" y="5115"/>
                    <a:pt x="324" y="5127"/>
                    <a:pt x="335" y="5138"/>
                  </a:cubicBezTo>
                  <a:cubicBezTo>
                    <a:pt x="365" y="5168"/>
                    <a:pt x="365" y="5229"/>
                    <a:pt x="365" y="5229"/>
                  </a:cubicBezTo>
                  <a:cubicBezTo>
                    <a:pt x="365" y="5229"/>
                    <a:pt x="335" y="5198"/>
                    <a:pt x="305" y="5168"/>
                  </a:cubicBezTo>
                  <a:cubicBezTo>
                    <a:pt x="244" y="5107"/>
                    <a:pt x="244" y="5107"/>
                    <a:pt x="274" y="5077"/>
                  </a:cubicBezTo>
                  <a:close/>
                  <a:moveTo>
                    <a:pt x="5442" y="1"/>
                  </a:moveTo>
                  <a:cubicBezTo>
                    <a:pt x="5381" y="1"/>
                    <a:pt x="5320" y="1"/>
                    <a:pt x="5381" y="31"/>
                  </a:cubicBezTo>
                  <a:cubicBezTo>
                    <a:pt x="5381" y="31"/>
                    <a:pt x="5395" y="45"/>
                    <a:pt x="5404" y="63"/>
                  </a:cubicBezTo>
                  <a:lnTo>
                    <a:pt x="5404" y="63"/>
                  </a:lnTo>
                  <a:cubicBezTo>
                    <a:pt x="5405" y="62"/>
                    <a:pt x="5407" y="62"/>
                    <a:pt x="5411" y="62"/>
                  </a:cubicBezTo>
                  <a:cubicBezTo>
                    <a:pt x="5390" y="40"/>
                    <a:pt x="5383" y="30"/>
                    <a:pt x="5387" y="30"/>
                  </a:cubicBezTo>
                  <a:cubicBezTo>
                    <a:pt x="5393" y="30"/>
                    <a:pt x="5433" y="63"/>
                    <a:pt x="5472" y="122"/>
                  </a:cubicBezTo>
                  <a:cubicBezTo>
                    <a:pt x="5452" y="102"/>
                    <a:pt x="5418" y="82"/>
                    <a:pt x="5407" y="71"/>
                  </a:cubicBezTo>
                  <a:lnTo>
                    <a:pt x="5407" y="71"/>
                  </a:lnTo>
                  <a:cubicBezTo>
                    <a:pt x="5409" y="78"/>
                    <a:pt x="5411" y="85"/>
                    <a:pt x="5411" y="92"/>
                  </a:cubicBezTo>
                  <a:cubicBezTo>
                    <a:pt x="5411" y="92"/>
                    <a:pt x="5350" y="62"/>
                    <a:pt x="5350" y="62"/>
                  </a:cubicBezTo>
                  <a:cubicBezTo>
                    <a:pt x="5341" y="53"/>
                    <a:pt x="5335" y="49"/>
                    <a:pt x="5330" y="49"/>
                  </a:cubicBezTo>
                  <a:cubicBezTo>
                    <a:pt x="5317" y="49"/>
                    <a:pt x="5311" y="70"/>
                    <a:pt x="5290" y="92"/>
                  </a:cubicBezTo>
                  <a:cubicBezTo>
                    <a:pt x="5247" y="113"/>
                    <a:pt x="5234" y="135"/>
                    <a:pt x="5220" y="135"/>
                  </a:cubicBezTo>
                  <a:cubicBezTo>
                    <a:pt x="5214" y="135"/>
                    <a:pt x="5207" y="131"/>
                    <a:pt x="5198" y="122"/>
                  </a:cubicBezTo>
                  <a:lnTo>
                    <a:pt x="5138" y="122"/>
                  </a:lnTo>
                  <a:cubicBezTo>
                    <a:pt x="5168" y="153"/>
                    <a:pt x="5138" y="183"/>
                    <a:pt x="5107" y="244"/>
                  </a:cubicBezTo>
                  <a:cubicBezTo>
                    <a:pt x="5046" y="274"/>
                    <a:pt x="5016" y="335"/>
                    <a:pt x="5046" y="366"/>
                  </a:cubicBezTo>
                  <a:cubicBezTo>
                    <a:pt x="5036" y="355"/>
                    <a:pt x="5026" y="352"/>
                    <a:pt x="5017" y="352"/>
                  </a:cubicBezTo>
                  <a:cubicBezTo>
                    <a:pt x="4999" y="352"/>
                    <a:pt x="4986" y="366"/>
                    <a:pt x="4986" y="366"/>
                  </a:cubicBezTo>
                  <a:cubicBezTo>
                    <a:pt x="5016" y="396"/>
                    <a:pt x="4986" y="426"/>
                    <a:pt x="4986" y="426"/>
                  </a:cubicBezTo>
                  <a:cubicBezTo>
                    <a:pt x="4955" y="396"/>
                    <a:pt x="4955" y="396"/>
                    <a:pt x="4925" y="396"/>
                  </a:cubicBezTo>
                  <a:cubicBezTo>
                    <a:pt x="4925" y="426"/>
                    <a:pt x="4925" y="426"/>
                    <a:pt x="4955" y="457"/>
                  </a:cubicBezTo>
                  <a:cubicBezTo>
                    <a:pt x="4955" y="457"/>
                    <a:pt x="4916" y="496"/>
                    <a:pt x="4885" y="496"/>
                  </a:cubicBezTo>
                  <a:cubicBezTo>
                    <a:pt x="4877" y="496"/>
                    <a:pt x="4870" y="493"/>
                    <a:pt x="4864" y="487"/>
                  </a:cubicBezTo>
                  <a:cubicBezTo>
                    <a:pt x="4803" y="487"/>
                    <a:pt x="4834" y="518"/>
                    <a:pt x="4864" y="548"/>
                  </a:cubicBezTo>
                  <a:cubicBezTo>
                    <a:pt x="4894" y="578"/>
                    <a:pt x="4925" y="609"/>
                    <a:pt x="4925" y="609"/>
                  </a:cubicBezTo>
                  <a:cubicBezTo>
                    <a:pt x="4925" y="609"/>
                    <a:pt x="4894" y="578"/>
                    <a:pt x="4864" y="578"/>
                  </a:cubicBezTo>
                  <a:cubicBezTo>
                    <a:pt x="4846" y="543"/>
                    <a:pt x="4839" y="528"/>
                    <a:pt x="4836" y="528"/>
                  </a:cubicBezTo>
                  <a:cubicBezTo>
                    <a:pt x="4834" y="528"/>
                    <a:pt x="4834" y="535"/>
                    <a:pt x="4834" y="548"/>
                  </a:cubicBezTo>
                  <a:lnTo>
                    <a:pt x="4803" y="548"/>
                  </a:lnTo>
                  <a:cubicBezTo>
                    <a:pt x="4834" y="578"/>
                    <a:pt x="4803" y="609"/>
                    <a:pt x="4773" y="669"/>
                  </a:cubicBezTo>
                  <a:cubicBezTo>
                    <a:pt x="4712" y="730"/>
                    <a:pt x="4712" y="730"/>
                    <a:pt x="4742" y="761"/>
                  </a:cubicBezTo>
                  <a:cubicBezTo>
                    <a:pt x="4773" y="791"/>
                    <a:pt x="4773" y="791"/>
                    <a:pt x="4712" y="791"/>
                  </a:cubicBezTo>
                  <a:cubicBezTo>
                    <a:pt x="4636" y="761"/>
                    <a:pt x="4598" y="745"/>
                    <a:pt x="4583" y="745"/>
                  </a:cubicBezTo>
                  <a:cubicBezTo>
                    <a:pt x="4568" y="745"/>
                    <a:pt x="4575" y="761"/>
                    <a:pt x="4590" y="791"/>
                  </a:cubicBezTo>
                  <a:cubicBezTo>
                    <a:pt x="4599" y="782"/>
                    <a:pt x="4608" y="778"/>
                    <a:pt x="4617" y="778"/>
                  </a:cubicBezTo>
                  <a:cubicBezTo>
                    <a:pt x="4639" y="778"/>
                    <a:pt x="4660" y="800"/>
                    <a:pt x="4682" y="821"/>
                  </a:cubicBezTo>
                  <a:cubicBezTo>
                    <a:pt x="4717" y="857"/>
                    <a:pt x="4732" y="872"/>
                    <a:pt x="4720" y="872"/>
                  </a:cubicBezTo>
                  <a:cubicBezTo>
                    <a:pt x="4711" y="872"/>
                    <a:pt x="4689" y="864"/>
                    <a:pt x="4651" y="852"/>
                  </a:cubicBezTo>
                  <a:cubicBezTo>
                    <a:pt x="4640" y="840"/>
                    <a:pt x="4628" y="835"/>
                    <a:pt x="4617" y="835"/>
                  </a:cubicBezTo>
                  <a:cubicBezTo>
                    <a:pt x="4572" y="835"/>
                    <a:pt x="4541" y="924"/>
                    <a:pt x="4590" y="973"/>
                  </a:cubicBezTo>
                  <a:cubicBezTo>
                    <a:pt x="4590" y="973"/>
                    <a:pt x="4590" y="973"/>
                    <a:pt x="4560" y="943"/>
                  </a:cubicBezTo>
                  <a:cubicBezTo>
                    <a:pt x="4545" y="928"/>
                    <a:pt x="4537" y="920"/>
                    <a:pt x="4530" y="920"/>
                  </a:cubicBezTo>
                  <a:cubicBezTo>
                    <a:pt x="4522" y="920"/>
                    <a:pt x="4514" y="928"/>
                    <a:pt x="4499" y="943"/>
                  </a:cubicBezTo>
                  <a:lnTo>
                    <a:pt x="4469" y="973"/>
                  </a:lnTo>
                  <a:cubicBezTo>
                    <a:pt x="4504" y="1009"/>
                    <a:pt x="4498" y="1024"/>
                    <a:pt x="4481" y="1024"/>
                  </a:cubicBezTo>
                  <a:cubicBezTo>
                    <a:pt x="4469" y="1024"/>
                    <a:pt x="4451" y="1016"/>
                    <a:pt x="4438" y="1004"/>
                  </a:cubicBezTo>
                  <a:cubicBezTo>
                    <a:pt x="4423" y="989"/>
                    <a:pt x="4416" y="981"/>
                    <a:pt x="4408" y="981"/>
                  </a:cubicBezTo>
                  <a:cubicBezTo>
                    <a:pt x="4400" y="981"/>
                    <a:pt x="4393" y="989"/>
                    <a:pt x="4378" y="1004"/>
                  </a:cubicBezTo>
                  <a:cubicBezTo>
                    <a:pt x="4413" y="1039"/>
                    <a:pt x="4407" y="1054"/>
                    <a:pt x="4390" y="1054"/>
                  </a:cubicBezTo>
                  <a:cubicBezTo>
                    <a:pt x="4378" y="1054"/>
                    <a:pt x="4360" y="1047"/>
                    <a:pt x="4347" y="1034"/>
                  </a:cubicBezTo>
                  <a:lnTo>
                    <a:pt x="4317" y="1065"/>
                  </a:lnTo>
                  <a:cubicBezTo>
                    <a:pt x="4347" y="1095"/>
                    <a:pt x="4347" y="1095"/>
                    <a:pt x="4347" y="1095"/>
                  </a:cubicBezTo>
                  <a:cubicBezTo>
                    <a:pt x="4317" y="1125"/>
                    <a:pt x="4317" y="1125"/>
                    <a:pt x="4347" y="1156"/>
                  </a:cubicBezTo>
                  <a:cubicBezTo>
                    <a:pt x="4358" y="1166"/>
                    <a:pt x="4368" y="1177"/>
                    <a:pt x="4378" y="1186"/>
                  </a:cubicBezTo>
                  <a:lnTo>
                    <a:pt x="4378" y="1186"/>
                  </a:lnTo>
                  <a:cubicBezTo>
                    <a:pt x="4369" y="1177"/>
                    <a:pt x="4360" y="1174"/>
                    <a:pt x="4351" y="1174"/>
                  </a:cubicBezTo>
                  <a:cubicBezTo>
                    <a:pt x="4330" y="1174"/>
                    <a:pt x="4308" y="1195"/>
                    <a:pt x="4287" y="1217"/>
                  </a:cubicBezTo>
                  <a:cubicBezTo>
                    <a:pt x="4271" y="1232"/>
                    <a:pt x="4264" y="1239"/>
                    <a:pt x="4256" y="1239"/>
                  </a:cubicBezTo>
                  <a:cubicBezTo>
                    <a:pt x="4249" y="1239"/>
                    <a:pt x="4241" y="1232"/>
                    <a:pt x="4226" y="1217"/>
                  </a:cubicBezTo>
                  <a:lnTo>
                    <a:pt x="4226" y="1217"/>
                  </a:lnTo>
                  <a:lnTo>
                    <a:pt x="4256" y="1277"/>
                  </a:lnTo>
                  <a:cubicBezTo>
                    <a:pt x="4256" y="1293"/>
                    <a:pt x="4256" y="1300"/>
                    <a:pt x="4252" y="1300"/>
                  </a:cubicBezTo>
                  <a:cubicBezTo>
                    <a:pt x="4249" y="1300"/>
                    <a:pt x="4241" y="1293"/>
                    <a:pt x="4226" y="1277"/>
                  </a:cubicBezTo>
                  <a:cubicBezTo>
                    <a:pt x="4217" y="1268"/>
                    <a:pt x="4208" y="1265"/>
                    <a:pt x="4201" y="1265"/>
                  </a:cubicBezTo>
                  <a:cubicBezTo>
                    <a:pt x="4183" y="1265"/>
                    <a:pt x="4174" y="1286"/>
                    <a:pt x="4195" y="1308"/>
                  </a:cubicBezTo>
                  <a:lnTo>
                    <a:pt x="4165" y="1338"/>
                  </a:lnTo>
                  <a:cubicBezTo>
                    <a:pt x="4142" y="1315"/>
                    <a:pt x="4123" y="1305"/>
                    <a:pt x="4112" y="1305"/>
                  </a:cubicBezTo>
                  <a:cubicBezTo>
                    <a:pt x="4094" y="1305"/>
                    <a:pt x="4097" y="1331"/>
                    <a:pt x="4135" y="1369"/>
                  </a:cubicBezTo>
                  <a:cubicBezTo>
                    <a:pt x="4104" y="1338"/>
                    <a:pt x="4104" y="1338"/>
                    <a:pt x="4104" y="1338"/>
                  </a:cubicBezTo>
                  <a:lnTo>
                    <a:pt x="4104" y="1338"/>
                  </a:lnTo>
                  <a:cubicBezTo>
                    <a:pt x="4122" y="1374"/>
                    <a:pt x="4119" y="1389"/>
                    <a:pt x="4107" y="1389"/>
                  </a:cubicBezTo>
                  <a:cubicBezTo>
                    <a:pt x="4099" y="1389"/>
                    <a:pt x="4086" y="1381"/>
                    <a:pt x="4074" y="1369"/>
                  </a:cubicBezTo>
                  <a:lnTo>
                    <a:pt x="4043" y="1399"/>
                  </a:lnTo>
                  <a:cubicBezTo>
                    <a:pt x="4074" y="1429"/>
                    <a:pt x="4074" y="1429"/>
                    <a:pt x="4074" y="1429"/>
                  </a:cubicBezTo>
                  <a:cubicBezTo>
                    <a:pt x="4074" y="1460"/>
                    <a:pt x="4043" y="1460"/>
                    <a:pt x="4074" y="1490"/>
                  </a:cubicBezTo>
                  <a:cubicBezTo>
                    <a:pt x="4104" y="1521"/>
                    <a:pt x="4104" y="1521"/>
                    <a:pt x="4104" y="1521"/>
                  </a:cubicBezTo>
                  <a:cubicBezTo>
                    <a:pt x="4104" y="1526"/>
                    <a:pt x="4103" y="1529"/>
                    <a:pt x="4101" y="1529"/>
                  </a:cubicBezTo>
                  <a:cubicBezTo>
                    <a:pt x="4093" y="1529"/>
                    <a:pt x="4068" y="1484"/>
                    <a:pt x="4043" y="1460"/>
                  </a:cubicBezTo>
                  <a:cubicBezTo>
                    <a:pt x="4032" y="1449"/>
                    <a:pt x="4025" y="1442"/>
                    <a:pt x="4022" y="1442"/>
                  </a:cubicBezTo>
                  <a:cubicBezTo>
                    <a:pt x="4017" y="1442"/>
                    <a:pt x="4024" y="1463"/>
                    <a:pt x="4043" y="1521"/>
                  </a:cubicBezTo>
                  <a:lnTo>
                    <a:pt x="4013" y="1551"/>
                  </a:lnTo>
                  <a:cubicBezTo>
                    <a:pt x="4003" y="1541"/>
                    <a:pt x="3993" y="1537"/>
                    <a:pt x="3984" y="1537"/>
                  </a:cubicBezTo>
                  <a:cubicBezTo>
                    <a:pt x="3966" y="1537"/>
                    <a:pt x="3952" y="1551"/>
                    <a:pt x="3952" y="1551"/>
                  </a:cubicBezTo>
                  <a:cubicBezTo>
                    <a:pt x="3960" y="1559"/>
                    <a:pt x="3970" y="1569"/>
                    <a:pt x="3983" y="1581"/>
                  </a:cubicBezTo>
                  <a:cubicBezTo>
                    <a:pt x="4000" y="1617"/>
                    <a:pt x="3997" y="1632"/>
                    <a:pt x="3986" y="1632"/>
                  </a:cubicBezTo>
                  <a:cubicBezTo>
                    <a:pt x="3977" y="1632"/>
                    <a:pt x="3965" y="1624"/>
                    <a:pt x="3952" y="1612"/>
                  </a:cubicBezTo>
                  <a:cubicBezTo>
                    <a:pt x="3939" y="1599"/>
                    <a:pt x="3929" y="1589"/>
                    <a:pt x="3922" y="1581"/>
                  </a:cubicBezTo>
                  <a:lnTo>
                    <a:pt x="3922" y="1581"/>
                  </a:lnTo>
                  <a:cubicBezTo>
                    <a:pt x="3952" y="1642"/>
                    <a:pt x="3922" y="1642"/>
                    <a:pt x="3922" y="1642"/>
                  </a:cubicBezTo>
                  <a:cubicBezTo>
                    <a:pt x="3916" y="1636"/>
                    <a:pt x="3910" y="1634"/>
                    <a:pt x="3904" y="1634"/>
                  </a:cubicBezTo>
                  <a:cubicBezTo>
                    <a:pt x="3879" y="1634"/>
                    <a:pt x="3849" y="1678"/>
                    <a:pt x="3800" y="1703"/>
                  </a:cubicBezTo>
                  <a:cubicBezTo>
                    <a:pt x="3770" y="1733"/>
                    <a:pt x="3800" y="1764"/>
                    <a:pt x="3831" y="1794"/>
                  </a:cubicBezTo>
                  <a:cubicBezTo>
                    <a:pt x="3866" y="1830"/>
                    <a:pt x="3881" y="1844"/>
                    <a:pt x="3875" y="1844"/>
                  </a:cubicBezTo>
                  <a:cubicBezTo>
                    <a:pt x="3871" y="1844"/>
                    <a:pt x="3856" y="1837"/>
                    <a:pt x="3831" y="1825"/>
                  </a:cubicBezTo>
                  <a:cubicBezTo>
                    <a:pt x="3800" y="1809"/>
                    <a:pt x="3785" y="1802"/>
                    <a:pt x="3781" y="1802"/>
                  </a:cubicBezTo>
                  <a:cubicBezTo>
                    <a:pt x="3777" y="1802"/>
                    <a:pt x="3785" y="1809"/>
                    <a:pt x="3800" y="1825"/>
                  </a:cubicBezTo>
                  <a:cubicBezTo>
                    <a:pt x="3785" y="1809"/>
                    <a:pt x="3762" y="1802"/>
                    <a:pt x="3747" y="1802"/>
                  </a:cubicBezTo>
                  <a:cubicBezTo>
                    <a:pt x="3732" y="1802"/>
                    <a:pt x="3724" y="1809"/>
                    <a:pt x="3739" y="1825"/>
                  </a:cubicBezTo>
                  <a:cubicBezTo>
                    <a:pt x="3739" y="1825"/>
                    <a:pt x="3739" y="1825"/>
                    <a:pt x="3709" y="1794"/>
                  </a:cubicBezTo>
                  <a:cubicBezTo>
                    <a:pt x="3701" y="1786"/>
                    <a:pt x="3697" y="1782"/>
                    <a:pt x="3696" y="1782"/>
                  </a:cubicBezTo>
                  <a:lnTo>
                    <a:pt x="3696" y="1782"/>
                  </a:lnTo>
                  <a:cubicBezTo>
                    <a:pt x="3693" y="1782"/>
                    <a:pt x="3709" y="1810"/>
                    <a:pt x="3709" y="1855"/>
                  </a:cubicBezTo>
                  <a:cubicBezTo>
                    <a:pt x="3691" y="1837"/>
                    <a:pt x="3679" y="1830"/>
                    <a:pt x="3671" y="1830"/>
                  </a:cubicBezTo>
                  <a:cubicBezTo>
                    <a:pt x="3653" y="1830"/>
                    <a:pt x="3666" y="1873"/>
                    <a:pt x="3709" y="1916"/>
                  </a:cubicBezTo>
                  <a:cubicBezTo>
                    <a:pt x="3727" y="1951"/>
                    <a:pt x="3734" y="1966"/>
                    <a:pt x="3731" y="1966"/>
                  </a:cubicBezTo>
                  <a:cubicBezTo>
                    <a:pt x="3729" y="1966"/>
                    <a:pt x="3722" y="1959"/>
                    <a:pt x="3709" y="1946"/>
                  </a:cubicBezTo>
                  <a:cubicBezTo>
                    <a:pt x="3709" y="1936"/>
                    <a:pt x="3706" y="1933"/>
                    <a:pt x="3701" y="1933"/>
                  </a:cubicBezTo>
                  <a:cubicBezTo>
                    <a:pt x="3692" y="1933"/>
                    <a:pt x="3679" y="1946"/>
                    <a:pt x="3679" y="1946"/>
                  </a:cubicBezTo>
                  <a:cubicBezTo>
                    <a:pt x="3679" y="1946"/>
                    <a:pt x="3679" y="1946"/>
                    <a:pt x="3648" y="1916"/>
                  </a:cubicBezTo>
                  <a:cubicBezTo>
                    <a:pt x="3648" y="1916"/>
                    <a:pt x="3618" y="1916"/>
                    <a:pt x="3648" y="1976"/>
                  </a:cubicBezTo>
                  <a:cubicBezTo>
                    <a:pt x="3679" y="2007"/>
                    <a:pt x="3679" y="2022"/>
                    <a:pt x="3663" y="2022"/>
                  </a:cubicBezTo>
                  <a:cubicBezTo>
                    <a:pt x="3648" y="2022"/>
                    <a:pt x="3618" y="2007"/>
                    <a:pt x="3587" y="1976"/>
                  </a:cubicBezTo>
                  <a:lnTo>
                    <a:pt x="3587" y="2007"/>
                  </a:lnTo>
                  <a:cubicBezTo>
                    <a:pt x="3587" y="2007"/>
                    <a:pt x="3587" y="2007"/>
                    <a:pt x="3587" y="2007"/>
                  </a:cubicBezTo>
                  <a:lnTo>
                    <a:pt x="3587" y="2007"/>
                  </a:lnTo>
                  <a:cubicBezTo>
                    <a:pt x="3615" y="2048"/>
                    <a:pt x="3618" y="2064"/>
                    <a:pt x="3607" y="2064"/>
                  </a:cubicBezTo>
                  <a:cubicBezTo>
                    <a:pt x="3593" y="2064"/>
                    <a:pt x="3560" y="2040"/>
                    <a:pt x="3527" y="2007"/>
                  </a:cubicBezTo>
                  <a:cubicBezTo>
                    <a:pt x="3511" y="1992"/>
                    <a:pt x="3504" y="1984"/>
                    <a:pt x="3500" y="1984"/>
                  </a:cubicBezTo>
                  <a:cubicBezTo>
                    <a:pt x="3496" y="1984"/>
                    <a:pt x="3496" y="1992"/>
                    <a:pt x="3496" y="2007"/>
                  </a:cubicBezTo>
                  <a:lnTo>
                    <a:pt x="3527" y="2037"/>
                  </a:lnTo>
                  <a:cubicBezTo>
                    <a:pt x="3557" y="2068"/>
                    <a:pt x="3587" y="2098"/>
                    <a:pt x="3587" y="2098"/>
                  </a:cubicBezTo>
                  <a:cubicBezTo>
                    <a:pt x="3557" y="2098"/>
                    <a:pt x="3557" y="2098"/>
                    <a:pt x="3527" y="2068"/>
                  </a:cubicBezTo>
                  <a:cubicBezTo>
                    <a:pt x="3511" y="2052"/>
                    <a:pt x="3496" y="2045"/>
                    <a:pt x="3489" y="2045"/>
                  </a:cubicBezTo>
                  <a:cubicBezTo>
                    <a:pt x="3481" y="2045"/>
                    <a:pt x="3481" y="2052"/>
                    <a:pt x="3496" y="2068"/>
                  </a:cubicBezTo>
                  <a:cubicBezTo>
                    <a:pt x="3496" y="2068"/>
                    <a:pt x="3466" y="2068"/>
                    <a:pt x="3435" y="2037"/>
                  </a:cubicBezTo>
                  <a:cubicBezTo>
                    <a:pt x="3435" y="2037"/>
                    <a:pt x="3435" y="2037"/>
                    <a:pt x="3405" y="2068"/>
                  </a:cubicBezTo>
                  <a:cubicBezTo>
                    <a:pt x="3405" y="2068"/>
                    <a:pt x="3375" y="2098"/>
                    <a:pt x="3405" y="2128"/>
                  </a:cubicBezTo>
                  <a:cubicBezTo>
                    <a:pt x="3405" y="2128"/>
                    <a:pt x="3397" y="2136"/>
                    <a:pt x="3386" y="2136"/>
                  </a:cubicBezTo>
                  <a:cubicBezTo>
                    <a:pt x="3375" y="2136"/>
                    <a:pt x="3359" y="2128"/>
                    <a:pt x="3344" y="2098"/>
                  </a:cubicBezTo>
                  <a:cubicBezTo>
                    <a:pt x="3332" y="2085"/>
                    <a:pt x="3324" y="2078"/>
                    <a:pt x="3322" y="2078"/>
                  </a:cubicBezTo>
                  <a:lnTo>
                    <a:pt x="3322" y="2078"/>
                  </a:lnTo>
                  <a:cubicBezTo>
                    <a:pt x="3319" y="2078"/>
                    <a:pt x="3326" y="2093"/>
                    <a:pt x="3344" y="2128"/>
                  </a:cubicBezTo>
                  <a:cubicBezTo>
                    <a:pt x="3375" y="2159"/>
                    <a:pt x="3375" y="2159"/>
                    <a:pt x="3375" y="2159"/>
                  </a:cubicBezTo>
                  <a:lnTo>
                    <a:pt x="3344" y="2159"/>
                  </a:lnTo>
                  <a:cubicBezTo>
                    <a:pt x="3375" y="2189"/>
                    <a:pt x="3375" y="2189"/>
                    <a:pt x="3375" y="2220"/>
                  </a:cubicBezTo>
                  <a:cubicBezTo>
                    <a:pt x="3375" y="2220"/>
                    <a:pt x="3348" y="2206"/>
                    <a:pt x="3330" y="2206"/>
                  </a:cubicBezTo>
                  <a:cubicBezTo>
                    <a:pt x="3321" y="2206"/>
                    <a:pt x="3314" y="2210"/>
                    <a:pt x="3314" y="2220"/>
                  </a:cubicBezTo>
                  <a:cubicBezTo>
                    <a:pt x="3283" y="2220"/>
                    <a:pt x="3283" y="2220"/>
                    <a:pt x="3344" y="2250"/>
                  </a:cubicBezTo>
                  <a:cubicBezTo>
                    <a:pt x="3344" y="2250"/>
                    <a:pt x="3358" y="2264"/>
                    <a:pt x="3349" y="2264"/>
                  </a:cubicBezTo>
                  <a:cubicBezTo>
                    <a:pt x="3344" y="2264"/>
                    <a:pt x="3334" y="2260"/>
                    <a:pt x="3314" y="2250"/>
                  </a:cubicBezTo>
                  <a:cubicBezTo>
                    <a:pt x="3314" y="2265"/>
                    <a:pt x="3299" y="2265"/>
                    <a:pt x="3283" y="2265"/>
                  </a:cubicBezTo>
                  <a:cubicBezTo>
                    <a:pt x="3268" y="2265"/>
                    <a:pt x="3253" y="2265"/>
                    <a:pt x="3253" y="2280"/>
                  </a:cubicBezTo>
                  <a:cubicBezTo>
                    <a:pt x="3223" y="2280"/>
                    <a:pt x="3223" y="2280"/>
                    <a:pt x="3253" y="2341"/>
                  </a:cubicBezTo>
                  <a:cubicBezTo>
                    <a:pt x="3200" y="2306"/>
                    <a:pt x="3178" y="2291"/>
                    <a:pt x="3174" y="2291"/>
                  </a:cubicBezTo>
                  <a:lnTo>
                    <a:pt x="3174" y="2291"/>
                  </a:lnTo>
                  <a:cubicBezTo>
                    <a:pt x="3172" y="2291"/>
                    <a:pt x="3180" y="2298"/>
                    <a:pt x="3192" y="2311"/>
                  </a:cubicBezTo>
                  <a:cubicBezTo>
                    <a:pt x="3223" y="2341"/>
                    <a:pt x="3223" y="2341"/>
                    <a:pt x="3223" y="2372"/>
                  </a:cubicBezTo>
                  <a:cubicBezTo>
                    <a:pt x="3207" y="2356"/>
                    <a:pt x="3192" y="2349"/>
                    <a:pt x="3185" y="2349"/>
                  </a:cubicBezTo>
                  <a:cubicBezTo>
                    <a:pt x="3177" y="2349"/>
                    <a:pt x="3177" y="2356"/>
                    <a:pt x="3192" y="2372"/>
                  </a:cubicBezTo>
                  <a:cubicBezTo>
                    <a:pt x="3192" y="2372"/>
                    <a:pt x="3192" y="2372"/>
                    <a:pt x="3162" y="2341"/>
                  </a:cubicBezTo>
                  <a:lnTo>
                    <a:pt x="3131" y="2372"/>
                  </a:lnTo>
                  <a:cubicBezTo>
                    <a:pt x="3167" y="2407"/>
                    <a:pt x="3161" y="2422"/>
                    <a:pt x="3138" y="2422"/>
                  </a:cubicBezTo>
                  <a:cubicBezTo>
                    <a:pt x="3121" y="2422"/>
                    <a:pt x="3096" y="2415"/>
                    <a:pt x="3071" y="2402"/>
                  </a:cubicBezTo>
                  <a:lnTo>
                    <a:pt x="3071" y="2402"/>
                  </a:lnTo>
                  <a:cubicBezTo>
                    <a:pt x="3071" y="2402"/>
                    <a:pt x="3071" y="2432"/>
                    <a:pt x="3101" y="2463"/>
                  </a:cubicBezTo>
                  <a:cubicBezTo>
                    <a:pt x="3071" y="2432"/>
                    <a:pt x="3055" y="2417"/>
                    <a:pt x="3052" y="2417"/>
                  </a:cubicBezTo>
                  <a:cubicBezTo>
                    <a:pt x="3048" y="2417"/>
                    <a:pt x="3055" y="2432"/>
                    <a:pt x="3071" y="2463"/>
                  </a:cubicBezTo>
                  <a:cubicBezTo>
                    <a:pt x="3087" y="2496"/>
                    <a:pt x="3086" y="2520"/>
                    <a:pt x="3071" y="2520"/>
                  </a:cubicBezTo>
                  <a:cubicBezTo>
                    <a:pt x="3059" y="2520"/>
                    <a:pt x="3037" y="2504"/>
                    <a:pt x="3010" y="2463"/>
                  </a:cubicBezTo>
                  <a:cubicBezTo>
                    <a:pt x="2980" y="2433"/>
                    <a:pt x="2950" y="2403"/>
                    <a:pt x="2949" y="2402"/>
                  </a:cubicBezTo>
                  <a:lnTo>
                    <a:pt x="2949" y="2402"/>
                  </a:lnTo>
                  <a:cubicBezTo>
                    <a:pt x="2979" y="2432"/>
                    <a:pt x="2979" y="2463"/>
                    <a:pt x="2979" y="2463"/>
                  </a:cubicBezTo>
                  <a:cubicBezTo>
                    <a:pt x="3010" y="2493"/>
                    <a:pt x="3010" y="2493"/>
                    <a:pt x="2979" y="2493"/>
                  </a:cubicBezTo>
                  <a:cubicBezTo>
                    <a:pt x="2979" y="2524"/>
                    <a:pt x="2979" y="2584"/>
                    <a:pt x="2949" y="2584"/>
                  </a:cubicBezTo>
                  <a:cubicBezTo>
                    <a:pt x="2949" y="2584"/>
                    <a:pt x="2936" y="2598"/>
                    <a:pt x="2918" y="2598"/>
                  </a:cubicBezTo>
                  <a:cubicBezTo>
                    <a:pt x="2909" y="2598"/>
                    <a:pt x="2898" y="2595"/>
                    <a:pt x="2888" y="2584"/>
                  </a:cubicBezTo>
                  <a:cubicBezTo>
                    <a:pt x="2888" y="2584"/>
                    <a:pt x="2888" y="2615"/>
                    <a:pt x="2888" y="2645"/>
                  </a:cubicBezTo>
                  <a:cubicBezTo>
                    <a:pt x="2910" y="2667"/>
                    <a:pt x="2916" y="2688"/>
                    <a:pt x="2907" y="2688"/>
                  </a:cubicBezTo>
                  <a:cubicBezTo>
                    <a:pt x="2904" y="2688"/>
                    <a:pt x="2897" y="2684"/>
                    <a:pt x="2888" y="2676"/>
                  </a:cubicBezTo>
                  <a:lnTo>
                    <a:pt x="2858" y="2676"/>
                  </a:lnTo>
                  <a:cubicBezTo>
                    <a:pt x="2888" y="2706"/>
                    <a:pt x="2888" y="2736"/>
                    <a:pt x="2888" y="2736"/>
                  </a:cubicBezTo>
                  <a:cubicBezTo>
                    <a:pt x="2871" y="2701"/>
                    <a:pt x="2842" y="2686"/>
                    <a:pt x="2828" y="2686"/>
                  </a:cubicBezTo>
                  <a:cubicBezTo>
                    <a:pt x="2818" y="2686"/>
                    <a:pt x="2815" y="2693"/>
                    <a:pt x="2828" y="2706"/>
                  </a:cubicBezTo>
                  <a:cubicBezTo>
                    <a:pt x="2858" y="2736"/>
                    <a:pt x="2858" y="2736"/>
                    <a:pt x="2858" y="2767"/>
                  </a:cubicBezTo>
                  <a:cubicBezTo>
                    <a:pt x="2853" y="2764"/>
                    <a:pt x="2848" y="2763"/>
                    <a:pt x="2841" y="2763"/>
                  </a:cubicBezTo>
                  <a:cubicBezTo>
                    <a:pt x="2766" y="2763"/>
                    <a:pt x="2587" y="2921"/>
                    <a:pt x="2615" y="2949"/>
                  </a:cubicBezTo>
                  <a:lnTo>
                    <a:pt x="2584" y="2980"/>
                  </a:lnTo>
                  <a:cubicBezTo>
                    <a:pt x="2567" y="2962"/>
                    <a:pt x="2554" y="2954"/>
                    <a:pt x="2545" y="2954"/>
                  </a:cubicBezTo>
                  <a:cubicBezTo>
                    <a:pt x="2529" y="2954"/>
                    <a:pt x="2525" y="2979"/>
                    <a:pt x="2524" y="3010"/>
                  </a:cubicBezTo>
                  <a:lnTo>
                    <a:pt x="2524" y="3010"/>
                  </a:lnTo>
                  <a:cubicBezTo>
                    <a:pt x="2524" y="3010"/>
                    <a:pt x="2524" y="3010"/>
                    <a:pt x="2524" y="3010"/>
                  </a:cubicBezTo>
                  <a:lnTo>
                    <a:pt x="2493" y="3010"/>
                  </a:lnTo>
                  <a:cubicBezTo>
                    <a:pt x="2493" y="3010"/>
                    <a:pt x="2511" y="3045"/>
                    <a:pt x="2532" y="3075"/>
                  </a:cubicBezTo>
                  <a:lnTo>
                    <a:pt x="2532" y="3075"/>
                  </a:lnTo>
                  <a:cubicBezTo>
                    <a:pt x="2538" y="3066"/>
                    <a:pt x="2542" y="3058"/>
                    <a:pt x="2524" y="3040"/>
                  </a:cubicBezTo>
                  <a:cubicBezTo>
                    <a:pt x="2524" y="3030"/>
                    <a:pt x="2524" y="3020"/>
                    <a:pt x="2524" y="3010"/>
                  </a:cubicBezTo>
                  <a:lnTo>
                    <a:pt x="2524" y="3010"/>
                  </a:lnTo>
                  <a:cubicBezTo>
                    <a:pt x="2554" y="3041"/>
                    <a:pt x="2584" y="3071"/>
                    <a:pt x="2554" y="3071"/>
                  </a:cubicBezTo>
                  <a:lnTo>
                    <a:pt x="2554" y="3101"/>
                  </a:lnTo>
                  <a:cubicBezTo>
                    <a:pt x="2547" y="3094"/>
                    <a:pt x="2539" y="3085"/>
                    <a:pt x="2532" y="3075"/>
                  </a:cubicBezTo>
                  <a:lnTo>
                    <a:pt x="2532" y="3075"/>
                  </a:lnTo>
                  <a:cubicBezTo>
                    <a:pt x="2529" y="3082"/>
                    <a:pt x="2524" y="3089"/>
                    <a:pt x="2524" y="3101"/>
                  </a:cubicBezTo>
                  <a:cubicBezTo>
                    <a:pt x="2493" y="3056"/>
                    <a:pt x="2478" y="3040"/>
                    <a:pt x="2470" y="3040"/>
                  </a:cubicBezTo>
                  <a:cubicBezTo>
                    <a:pt x="2463" y="3040"/>
                    <a:pt x="2463" y="3056"/>
                    <a:pt x="2463" y="3071"/>
                  </a:cubicBezTo>
                  <a:cubicBezTo>
                    <a:pt x="2496" y="3121"/>
                    <a:pt x="2511" y="3143"/>
                    <a:pt x="2508" y="3143"/>
                  </a:cubicBezTo>
                  <a:cubicBezTo>
                    <a:pt x="2505" y="3143"/>
                    <a:pt x="2490" y="3128"/>
                    <a:pt x="2463" y="3101"/>
                  </a:cubicBezTo>
                  <a:cubicBezTo>
                    <a:pt x="2438" y="3076"/>
                    <a:pt x="2418" y="3061"/>
                    <a:pt x="2409" y="3061"/>
                  </a:cubicBezTo>
                  <a:cubicBezTo>
                    <a:pt x="2398" y="3061"/>
                    <a:pt x="2409" y="3091"/>
                    <a:pt x="2463" y="3162"/>
                  </a:cubicBezTo>
                  <a:cubicBezTo>
                    <a:pt x="2463" y="3177"/>
                    <a:pt x="2463" y="3185"/>
                    <a:pt x="2459" y="3185"/>
                  </a:cubicBezTo>
                  <a:cubicBezTo>
                    <a:pt x="2455" y="3185"/>
                    <a:pt x="2448" y="3177"/>
                    <a:pt x="2432" y="3162"/>
                  </a:cubicBezTo>
                  <a:cubicBezTo>
                    <a:pt x="2420" y="3149"/>
                    <a:pt x="2410" y="3139"/>
                    <a:pt x="2402" y="3132"/>
                  </a:cubicBezTo>
                  <a:lnTo>
                    <a:pt x="2402" y="3132"/>
                  </a:lnTo>
                  <a:cubicBezTo>
                    <a:pt x="2435" y="3182"/>
                    <a:pt x="2441" y="3204"/>
                    <a:pt x="2430" y="3204"/>
                  </a:cubicBezTo>
                  <a:cubicBezTo>
                    <a:pt x="2420" y="3204"/>
                    <a:pt x="2399" y="3189"/>
                    <a:pt x="2372" y="3162"/>
                  </a:cubicBezTo>
                  <a:lnTo>
                    <a:pt x="2372" y="3162"/>
                  </a:lnTo>
                  <a:cubicBezTo>
                    <a:pt x="2388" y="3212"/>
                    <a:pt x="2387" y="3235"/>
                    <a:pt x="2372" y="3235"/>
                  </a:cubicBezTo>
                  <a:cubicBezTo>
                    <a:pt x="2359" y="3235"/>
                    <a:pt x="2338" y="3220"/>
                    <a:pt x="2311" y="3192"/>
                  </a:cubicBezTo>
                  <a:cubicBezTo>
                    <a:pt x="2311" y="3208"/>
                    <a:pt x="2303" y="3208"/>
                    <a:pt x="2299" y="3208"/>
                  </a:cubicBezTo>
                  <a:cubicBezTo>
                    <a:pt x="2296" y="3208"/>
                    <a:pt x="2296" y="3208"/>
                    <a:pt x="2311" y="3223"/>
                  </a:cubicBezTo>
                  <a:lnTo>
                    <a:pt x="2280" y="3192"/>
                  </a:lnTo>
                  <a:lnTo>
                    <a:pt x="2250" y="3192"/>
                  </a:lnTo>
                  <a:lnTo>
                    <a:pt x="2280" y="3223"/>
                  </a:lnTo>
                  <a:cubicBezTo>
                    <a:pt x="2280" y="3253"/>
                    <a:pt x="2220" y="3253"/>
                    <a:pt x="2159" y="3283"/>
                  </a:cubicBezTo>
                  <a:cubicBezTo>
                    <a:pt x="2068" y="3344"/>
                    <a:pt x="2068" y="3344"/>
                    <a:pt x="2098" y="3375"/>
                  </a:cubicBezTo>
                  <a:cubicBezTo>
                    <a:pt x="2136" y="3412"/>
                    <a:pt x="2150" y="3438"/>
                    <a:pt x="2141" y="3438"/>
                  </a:cubicBezTo>
                  <a:cubicBezTo>
                    <a:pt x="2136" y="3438"/>
                    <a:pt x="2121" y="3428"/>
                    <a:pt x="2098" y="3405"/>
                  </a:cubicBezTo>
                  <a:cubicBezTo>
                    <a:pt x="2068" y="3405"/>
                    <a:pt x="2037" y="3375"/>
                    <a:pt x="2037" y="3375"/>
                  </a:cubicBezTo>
                  <a:cubicBezTo>
                    <a:pt x="2022" y="3390"/>
                    <a:pt x="2014" y="3397"/>
                    <a:pt x="2007" y="3397"/>
                  </a:cubicBezTo>
                  <a:cubicBezTo>
                    <a:pt x="1999" y="3397"/>
                    <a:pt x="1992" y="3390"/>
                    <a:pt x="1976" y="3375"/>
                  </a:cubicBezTo>
                  <a:lnTo>
                    <a:pt x="1946" y="3375"/>
                  </a:lnTo>
                  <a:cubicBezTo>
                    <a:pt x="1992" y="3443"/>
                    <a:pt x="1986" y="3477"/>
                    <a:pt x="1955" y="3477"/>
                  </a:cubicBezTo>
                  <a:cubicBezTo>
                    <a:pt x="1944" y="3477"/>
                    <a:pt x="1931" y="3473"/>
                    <a:pt x="1916" y="3466"/>
                  </a:cubicBezTo>
                  <a:cubicBezTo>
                    <a:pt x="1885" y="3496"/>
                    <a:pt x="1885" y="3496"/>
                    <a:pt x="1916" y="3527"/>
                  </a:cubicBezTo>
                  <a:cubicBezTo>
                    <a:pt x="1916" y="3562"/>
                    <a:pt x="1916" y="3577"/>
                    <a:pt x="1910" y="3577"/>
                  </a:cubicBezTo>
                  <a:cubicBezTo>
                    <a:pt x="1905" y="3577"/>
                    <a:pt x="1898" y="3570"/>
                    <a:pt x="1885" y="3557"/>
                  </a:cubicBezTo>
                  <a:cubicBezTo>
                    <a:pt x="1873" y="3544"/>
                    <a:pt x="1855" y="3537"/>
                    <a:pt x="1843" y="3537"/>
                  </a:cubicBezTo>
                  <a:cubicBezTo>
                    <a:pt x="1825" y="3537"/>
                    <a:pt x="1819" y="3552"/>
                    <a:pt x="1855" y="3587"/>
                  </a:cubicBezTo>
                  <a:lnTo>
                    <a:pt x="1824" y="3557"/>
                  </a:lnTo>
                  <a:cubicBezTo>
                    <a:pt x="1807" y="3548"/>
                    <a:pt x="1797" y="3544"/>
                    <a:pt x="1792" y="3544"/>
                  </a:cubicBezTo>
                  <a:cubicBezTo>
                    <a:pt x="1781" y="3544"/>
                    <a:pt x="1803" y="3566"/>
                    <a:pt x="1824" y="3587"/>
                  </a:cubicBezTo>
                  <a:cubicBezTo>
                    <a:pt x="1855" y="3633"/>
                    <a:pt x="1870" y="3656"/>
                    <a:pt x="1866" y="3656"/>
                  </a:cubicBezTo>
                  <a:cubicBezTo>
                    <a:pt x="1862" y="3656"/>
                    <a:pt x="1840" y="3633"/>
                    <a:pt x="1794" y="3587"/>
                  </a:cubicBezTo>
                  <a:cubicBezTo>
                    <a:pt x="1764" y="3542"/>
                    <a:pt x="1748" y="3527"/>
                    <a:pt x="1745" y="3527"/>
                  </a:cubicBezTo>
                  <a:cubicBezTo>
                    <a:pt x="1741" y="3527"/>
                    <a:pt x="1748" y="3542"/>
                    <a:pt x="1764" y="3557"/>
                  </a:cubicBezTo>
                  <a:cubicBezTo>
                    <a:pt x="1764" y="3579"/>
                    <a:pt x="1779" y="3600"/>
                    <a:pt x="1777" y="3600"/>
                  </a:cubicBezTo>
                  <a:cubicBezTo>
                    <a:pt x="1776" y="3600"/>
                    <a:pt x="1773" y="3596"/>
                    <a:pt x="1764" y="3587"/>
                  </a:cubicBezTo>
                  <a:lnTo>
                    <a:pt x="1764" y="3587"/>
                  </a:lnTo>
                  <a:cubicBezTo>
                    <a:pt x="1764" y="3618"/>
                    <a:pt x="1733" y="3618"/>
                    <a:pt x="1794" y="3679"/>
                  </a:cubicBezTo>
                  <a:cubicBezTo>
                    <a:pt x="1824" y="3709"/>
                    <a:pt x="1824" y="3709"/>
                    <a:pt x="1824" y="3739"/>
                  </a:cubicBezTo>
                  <a:cubicBezTo>
                    <a:pt x="1794" y="3679"/>
                    <a:pt x="1794" y="3679"/>
                    <a:pt x="1764" y="3648"/>
                  </a:cubicBezTo>
                  <a:cubicBezTo>
                    <a:pt x="1764" y="3648"/>
                    <a:pt x="1764" y="3648"/>
                    <a:pt x="1764" y="3679"/>
                  </a:cubicBezTo>
                  <a:cubicBezTo>
                    <a:pt x="1734" y="3679"/>
                    <a:pt x="1703" y="3649"/>
                    <a:pt x="1673" y="3619"/>
                  </a:cubicBezTo>
                  <a:lnTo>
                    <a:pt x="1673" y="3619"/>
                  </a:lnTo>
                  <a:cubicBezTo>
                    <a:pt x="1681" y="3626"/>
                    <a:pt x="1691" y="3636"/>
                    <a:pt x="1703" y="3648"/>
                  </a:cubicBezTo>
                  <a:cubicBezTo>
                    <a:pt x="1764" y="3709"/>
                    <a:pt x="1764" y="3709"/>
                    <a:pt x="1733" y="3739"/>
                  </a:cubicBezTo>
                  <a:cubicBezTo>
                    <a:pt x="1733" y="3739"/>
                    <a:pt x="1733" y="3739"/>
                    <a:pt x="1703" y="3709"/>
                  </a:cubicBezTo>
                  <a:cubicBezTo>
                    <a:pt x="1672" y="3679"/>
                    <a:pt x="1672" y="3679"/>
                    <a:pt x="1642" y="3679"/>
                  </a:cubicBezTo>
                  <a:cubicBezTo>
                    <a:pt x="1642" y="3709"/>
                    <a:pt x="1703" y="3831"/>
                    <a:pt x="1733" y="3891"/>
                  </a:cubicBezTo>
                  <a:cubicBezTo>
                    <a:pt x="1703" y="3861"/>
                    <a:pt x="1703" y="3861"/>
                    <a:pt x="1703" y="3861"/>
                  </a:cubicBezTo>
                  <a:lnTo>
                    <a:pt x="1703" y="3861"/>
                  </a:lnTo>
                  <a:cubicBezTo>
                    <a:pt x="1703" y="3861"/>
                    <a:pt x="1703" y="3861"/>
                    <a:pt x="1703" y="3861"/>
                  </a:cubicBezTo>
                  <a:cubicBezTo>
                    <a:pt x="1672" y="3831"/>
                    <a:pt x="1672" y="3831"/>
                    <a:pt x="1672" y="3831"/>
                  </a:cubicBezTo>
                  <a:lnTo>
                    <a:pt x="1642" y="3800"/>
                  </a:lnTo>
                  <a:cubicBezTo>
                    <a:pt x="1642" y="3836"/>
                    <a:pt x="1642" y="3851"/>
                    <a:pt x="1636" y="3851"/>
                  </a:cubicBezTo>
                  <a:cubicBezTo>
                    <a:pt x="1632" y="3851"/>
                    <a:pt x="1624" y="3843"/>
                    <a:pt x="1612" y="3831"/>
                  </a:cubicBezTo>
                  <a:cubicBezTo>
                    <a:pt x="1601" y="3819"/>
                    <a:pt x="1589" y="3808"/>
                    <a:pt x="1581" y="3800"/>
                  </a:cubicBezTo>
                  <a:cubicBezTo>
                    <a:pt x="1581" y="3800"/>
                    <a:pt x="1551" y="3800"/>
                    <a:pt x="1521" y="3770"/>
                  </a:cubicBezTo>
                  <a:cubicBezTo>
                    <a:pt x="1521" y="3800"/>
                    <a:pt x="1490" y="3800"/>
                    <a:pt x="1521" y="3831"/>
                  </a:cubicBezTo>
                  <a:cubicBezTo>
                    <a:pt x="1551" y="3861"/>
                    <a:pt x="1551" y="3861"/>
                    <a:pt x="1551" y="3861"/>
                  </a:cubicBezTo>
                  <a:cubicBezTo>
                    <a:pt x="1551" y="3891"/>
                    <a:pt x="1521" y="3891"/>
                    <a:pt x="1551" y="3922"/>
                  </a:cubicBezTo>
                  <a:cubicBezTo>
                    <a:pt x="1581" y="3952"/>
                    <a:pt x="1612" y="3983"/>
                    <a:pt x="1612" y="4013"/>
                  </a:cubicBezTo>
                  <a:cubicBezTo>
                    <a:pt x="1612" y="4026"/>
                    <a:pt x="1612" y="4033"/>
                    <a:pt x="1607" y="4033"/>
                  </a:cubicBezTo>
                  <a:cubicBezTo>
                    <a:pt x="1601" y="4033"/>
                    <a:pt x="1587" y="4018"/>
                    <a:pt x="1551" y="3983"/>
                  </a:cubicBezTo>
                  <a:cubicBezTo>
                    <a:pt x="1521" y="3952"/>
                    <a:pt x="1521" y="3952"/>
                    <a:pt x="1521" y="3952"/>
                  </a:cubicBezTo>
                  <a:lnTo>
                    <a:pt x="1460" y="3952"/>
                  </a:lnTo>
                  <a:cubicBezTo>
                    <a:pt x="1468" y="3960"/>
                    <a:pt x="1479" y="3971"/>
                    <a:pt x="1490" y="3983"/>
                  </a:cubicBezTo>
                  <a:cubicBezTo>
                    <a:pt x="1521" y="4013"/>
                    <a:pt x="1551" y="4043"/>
                    <a:pt x="1551" y="4043"/>
                  </a:cubicBezTo>
                  <a:cubicBezTo>
                    <a:pt x="1521" y="4043"/>
                    <a:pt x="1460" y="3983"/>
                    <a:pt x="1429" y="3952"/>
                  </a:cubicBezTo>
                  <a:lnTo>
                    <a:pt x="1429" y="3952"/>
                  </a:lnTo>
                  <a:cubicBezTo>
                    <a:pt x="1454" y="3977"/>
                    <a:pt x="1478" y="4021"/>
                    <a:pt x="1455" y="4021"/>
                  </a:cubicBezTo>
                  <a:cubicBezTo>
                    <a:pt x="1449" y="4021"/>
                    <a:pt x="1441" y="4019"/>
                    <a:pt x="1429" y="4013"/>
                  </a:cubicBezTo>
                  <a:cubicBezTo>
                    <a:pt x="1429" y="4013"/>
                    <a:pt x="1429" y="4021"/>
                    <a:pt x="1426" y="4021"/>
                  </a:cubicBezTo>
                  <a:cubicBezTo>
                    <a:pt x="1422" y="4021"/>
                    <a:pt x="1414" y="4013"/>
                    <a:pt x="1399" y="3983"/>
                  </a:cubicBezTo>
                  <a:cubicBezTo>
                    <a:pt x="1387" y="3977"/>
                    <a:pt x="1378" y="3974"/>
                    <a:pt x="1372" y="3974"/>
                  </a:cubicBezTo>
                  <a:cubicBezTo>
                    <a:pt x="1349" y="3974"/>
                    <a:pt x="1369" y="4013"/>
                    <a:pt x="1369" y="4013"/>
                  </a:cubicBezTo>
                  <a:cubicBezTo>
                    <a:pt x="1399" y="4043"/>
                    <a:pt x="1399" y="4043"/>
                    <a:pt x="1338" y="4043"/>
                  </a:cubicBezTo>
                  <a:cubicBezTo>
                    <a:pt x="1293" y="4013"/>
                    <a:pt x="1270" y="3998"/>
                    <a:pt x="1266" y="3998"/>
                  </a:cubicBezTo>
                  <a:cubicBezTo>
                    <a:pt x="1262" y="3998"/>
                    <a:pt x="1277" y="4013"/>
                    <a:pt x="1308" y="4043"/>
                  </a:cubicBezTo>
                  <a:cubicBezTo>
                    <a:pt x="1327" y="4081"/>
                    <a:pt x="1345" y="4107"/>
                    <a:pt x="1343" y="4107"/>
                  </a:cubicBezTo>
                  <a:cubicBezTo>
                    <a:pt x="1341" y="4107"/>
                    <a:pt x="1331" y="4097"/>
                    <a:pt x="1308" y="4074"/>
                  </a:cubicBezTo>
                  <a:cubicBezTo>
                    <a:pt x="1290" y="4065"/>
                    <a:pt x="1280" y="4061"/>
                    <a:pt x="1275" y="4061"/>
                  </a:cubicBezTo>
                  <a:cubicBezTo>
                    <a:pt x="1265" y="4061"/>
                    <a:pt x="1286" y="4083"/>
                    <a:pt x="1308" y="4104"/>
                  </a:cubicBezTo>
                  <a:cubicBezTo>
                    <a:pt x="1308" y="4165"/>
                    <a:pt x="1369" y="4226"/>
                    <a:pt x="1399" y="4256"/>
                  </a:cubicBezTo>
                  <a:cubicBezTo>
                    <a:pt x="1460" y="4317"/>
                    <a:pt x="1460" y="4317"/>
                    <a:pt x="1399" y="4317"/>
                  </a:cubicBezTo>
                  <a:cubicBezTo>
                    <a:pt x="1399" y="4317"/>
                    <a:pt x="1369" y="4287"/>
                    <a:pt x="1338" y="4256"/>
                  </a:cubicBezTo>
                  <a:cubicBezTo>
                    <a:pt x="1308" y="4226"/>
                    <a:pt x="1308" y="4226"/>
                    <a:pt x="1308" y="4226"/>
                  </a:cubicBezTo>
                  <a:lnTo>
                    <a:pt x="1338" y="4195"/>
                  </a:lnTo>
                  <a:cubicBezTo>
                    <a:pt x="1317" y="4174"/>
                    <a:pt x="1295" y="4152"/>
                    <a:pt x="1274" y="4152"/>
                  </a:cubicBezTo>
                  <a:cubicBezTo>
                    <a:pt x="1265" y="4152"/>
                    <a:pt x="1256" y="4156"/>
                    <a:pt x="1247" y="4165"/>
                  </a:cubicBezTo>
                  <a:cubicBezTo>
                    <a:pt x="1232" y="4150"/>
                    <a:pt x="1217" y="4142"/>
                    <a:pt x="1205" y="4142"/>
                  </a:cubicBezTo>
                  <a:cubicBezTo>
                    <a:pt x="1194" y="4142"/>
                    <a:pt x="1186" y="4150"/>
                    <a:pt x="1186" y="4165"/>
                  </a:cubicBezTo>
                  <a:cubicBezTo>
                    <a:pt x="1166" y="4165"/>
                    <a:pt x="1159" y="4178"/>
                    <a:pt x="1148" y="4178"/>
                  </a:cubicBezTo>
                  <a:cubicBezTo>
                    <a:pt x="1142" y="4178"/>
                    <a:pt x="1135" y="4175"/>
                    <a:pt x="1125" y="4165"/>
                  </a:cubicBezTo>
                  <a:cubicBezTo>
                    <a:pt x="1095" y="4165"/>
                    <a:pt x="1095" y="4165"/>
                    <a:pt x="1125" y="4195"/>
                  </a:cubicBezTo>
                  <a:cubicBezTo>
                    <a:pt x="1170" y="4240"/>
                    <a:pt x="1165" y="4268"/>
                    <a:pt x="1148" y="4268"/>
                  </a:cubicBezTo>
                  <a:cubicBezTo>
                    <a:pt x="1142" y="4268"/>
                    <a:pt x="1134" y="4264"/>
                    <a:pt x="1125" y="4256"/>
                  </a:cubicBezTo>
                  <a:cubicBezTo>
                    <a:pt x="1103" y="4223"/>
                    <a:pt x="1072" y="4210"/>
                    <a:pt x="1046" y="4210"/>
                  </a:cubicBezTo>
                  <a:cubicBezTo>
                    <a:pt x="1000" y="4210"/>
                    <a:pt x="965" y="4248"/>
                    <a:pt x="1004" y="4287"/>
                  </a:cubicBezTo>
                  <a:cubicBezTo>
                    <a:pt x="943" y="4287"/>
                    <a:pt x="913" y="4317"/>
                    <a:pt x="913" y="4347"/>
                  </a:cubicBezTo>
                  <a:cubicBezTo>
                    <a:pt x="895" y="4338"/>
                    <a:pt x="882" y="4335"/>
                    <a:pt x="874" y="4335"/>
                  </a:cubicBezTo>
                  <a:cubicBezTo>
                    <a:pt x="854" y="4335"/>
                    <a:pt x="861" y="4356"/>
                    <a:pt x="882" y="4378"/>
                  </a:cubicBezTo>
                  <a:cubicBezTo>
                    <a:pt x="882" y="4399"/>
                    <a:pt x="897" y="4421"/>
                    <a:pt x="896" y="4421"/>
                  </a:cubicBezTo>
                  <a:cubicBezTo>
                    <a:pt x="895" y="4421"/>
                    <a:pt x="891" y="4417"/>
                    <a:pt x="882" y="4408"/>
                  </a:cubicBezTo>
                  <a:cubicBezTo>
                    <a:pt x="867" y="4393"/>
                    <a:pt x="859" y="4385"/>
                    <a:pt x="852" y="4385"/>
                  </a:cubicBezTo>
                  <a:cubicBezTo>
                    <a:pt x="844" y="4385"/>
                    <a:pt x="837" y="4393"/>
                    <a:pt x="821" y="4408"/>
                  </a:cubicBezTo>
                  <a:cubicBezTo>
                    <a:pt x="791" y="4439"/>
                    <a:pt x="791" y="4439"/>
                    <a:pt x="821" y="4469"/>
                  </a:cubicBezTo>
                  <a:cubicBezTo>
                    <a:pt x="821" y="4488"/>
                    <a:pt x="818" y="4495"/>
                    <a:pt x="814" y="4495"/>
                  </a:cubicBezTo>
                  <a:cubicBezTo>
                    <a:pt x="803" y="4495"/>
                    <a:pt x="782" y="4459"/>
                    <a:pt x="761" y="4439"/>
                  </a:cubicBezTo>
                  <a:cubicBezTo>
                    <a:pt x="748" y="4413"/>
                    <a:pt x="735" y="4399"/>
                    <a:pt x="731" y="4399"/>
                  </a:cubicBezTo>
                  <a:cubicBezTo>
                    <a:pt x="726" y="4399"/>
                    <a:pt x="738" y="4428"/>
                    <a:pt x="791" y="4499"/>
                  </a:cubicBezTo>
                  <a:cubicBezTo>
                    <a:pt x="810" y="4537"/>
                    <a:pt x="817" y="4563"/>
                    <a:pt x="813" y="4563"/>
                  </a:cubicBezTo>
                  <a:cubicBezTo>
                    <a:pt x="810" y="4563"/>
                    <a:pt x="803" y="4553"/>
                    <a:pt x="791" y="4530"/>
                  </a:cubicBezTo>
                  <a:cubicBezTo>
                    <a:pt x="761" y="4499"/>
                    <a:pt x="761" y="4499"/>
                    <a:pt x="761" y="4499"/>
                  </a:cubicBezTo>
                  <a:lnTo>
                    <a:pt x="730" y="4439"/>
                  </a:lnTo>
                  <a:cubicBezTo>
                    <a:pt x="700" y="4439"/>
                    <a:pt x="700" y="4439"/>
                    <a:pt x="730" y="4469"/>
                  </a:cubicBezTo>
                  <a:cubicBezTo>
                    <a:pt x="730" y="4469"/>
                    <a:pt x="730" y="4469"/>
                    <a:pt x="730" y="4530"/>
                  </a:cubicBezTo>
                  <a:cubicBezTo>
                    <a:pt x="721" y="4520"/>
                    <a:pt x="710" y="4510"/>
                    <a:pt x="700" y="4499"/>
                  </a:cubicBezTo>
                  <a:cubicBezTo>
                    <a:pt x="696" y="4495"/>
                    <a:pt x="693" y="4493"/>
                    <a:pt x="691" y="4493"/>
                  </a:cubicBezTo>
                  <a:cubicBezTo>
                    <a:pt x="678" y="4493"/>
                    <a:pt x="708" y="4568"/>
                    <a:pt x="761" y="4621"/>
                  </a:cubicBezTo>
                  <a:cubicBezTo>
                    <a:pt x="730" y="4621"/>
                    <a:pt x="730" y="4621"/>
                    <a:pt x="730" y="4591"/>
                  </a:cubicBezTo>
                  <a:cubicBezTo>
                    <a:pt x="715" y="4575"/>
                    <a:pt x="700" y="4568"/>
                    <a:pt x="688" y="4568"/>
                  </a:cubicBezTo>
                  <a:cubicBezTo>
                    <a:pt x="677" y="4568"/>
                    <a:pt x="669" y="4575"/>
                    <a:pt x="669" y="4591"/>
                  </a:cubicBezTo>
                  <a:cubicBezTo>
                    <a:pt x="639" y="4591"/>
                    <a:pt x="639" y="4591"/>
                    <a:pt x="669" y="4621"/>
                  </a:cubicBezTo>
                  <a:cubicBezTo>
                    <a:pt x="700" y="4651"/>
                    <a:pt x="730" y="4712"/>
                    <a:pt x="700" y="4712"/>
                  </a:cubicBezTo>
                  <a:cubicBezTo>
                    <a:pt x="730" y="4712"/>
                    <a:pt x="761" y="4742"/>
                    <a:pt x="761" y="4773"/>
                  </a:cubicBezTo>
                  <a:cubicBezTo>
                    <a:pt x="761" y="4773"/>
                    <a:pt x="730" y="4742"/>
                    <a:pt x="700" y="4712"/>
                  </a:cubicBezTo>
                  <a:cubicBezTo>
                    <a:pt x="655" y="4668"/>
                    <a:pt x="611" y="4639"/>
                    <a:pt x="578" y="4639"/>
                  </a:cubicBezTo>
                  <a:cubicBezTo>
                    <a:pt x="566" y="4639"/>
                    <a:pt x="556" y="4643"/>
                    <a:pt x="548" y="4651"/>
                  </a:cubicBezTo>
                  <a:cubicBezTo>
                    <a:pt x="548" y="4651"/>
                    <a:pt x="534" y="4665"/>
                    <a:pt x="516" y="4665"/>
                  </a:cubicBezTo>
                  <a:cubicBezTo>
                    <a:pt x="507" y="4665"/>
                    <a:pt x="497" y="4661"/>
                    <a:pt x="487" y="4651"/>
                  </a:cubicBezTo>
                  <a:cubicBezTo>
                    <a:pt x="487" y="4651"/>
                    <a:pt x="457" y="4651"/>
                    <a:pt x="487" y="4682"/>
                  </a:cubicBezTo>
                  <a:lnTo>
                    <a:pt x="487" y="4712"/>
                  </a:lnTo>
                  <a:cubicBezTo>
                    <a:pt x="472" y="4697"/>
                    <a:pt x="457" y="4689"/>
                    <a:pt x="449" y="4689"/>
                  </a:cubicBezTo>
                  <a:cubicBezTo>
                    <a:pt x="441" y="4689"/>
                    <a:pt x="441" y="4697"/>
                    <a:pt x="457" y="4712"/>
                  </a:cubicBezTo>
                  <a:cubicBezTo>
                    <a:pt x="472" y="4742"/>
                    <a:pt x="472" y="4750"/>
                    <a:pt x="464" y="4750"/>
                  </a:cubicBezTo>
                  <a:cubicBezTo>
                    <a:pt x="457" y="4750"/>
                    <a:pt x="441" y="4742"/>
                    <a:pt x="426" y="4742"/>
                  </a:cubicBezTo>
                  <a:cubicBezTo>
                    <a:pt x="435" y="4751"/>
                    <a:pt x="445" y="4761"/>
                    <a:pt x="457" y="4773"/>
                  </a:cubicBezTo>
                  <a:cubicBezTo>
                    <a:pt x="467" y="4783"/>
                    <a:pt x="478" y="4794"/>
                    <a:pt x="487" y="4803"/>
                  </a:cubicBezTo>
                  <a:cubicBezTo>
                    <a:pt x="457" y="4773"/>
                    <a:pt x="426" y="4758"/>
                    <a:pt x="411" y="4758"/>
                  </a:cubicBezTo>
                  <a:cubicBezTo>
                    <a:pt x="396" y="4758"/>
                    <a:pt x="396" y="4773"/>
                    <a:pt x="426" y="4803"/>
                  </a:cubicBezTo>
                  <a:cubicBezTo>
                    <a:pt x="426" y="4803"/>
                    <a:pt x="426" y="4803"/>
                    <a:pt x="396" y="4773"/>
                  </a:cubicBezTo>
                  <a:cubicBezTo>
                    <a:pt x="385" y="4762"/>
                    <a:pt x="374" y="4755"/>
                    <a:pt x="367" y="4755"/>
                  </a:cubicBezTo>
                  <a:cubicBezTo>
                    <a:pt x="355" y="4755"/>
                    <a:pt x="357" y="4776"/>
                    <a:pt x="396" y="4834"/>
                  </a:cubicBezTo>
                  <a:cubicBezTo>
                    <a:pt x="411" y="4864"/>
                    <a:pt x="419" y="4879"/>
                    <a:pt x="415" y="4879"/>
                  </a:cubicBezTo>
                  <a:cubicBezTo>
                    <a:pt x="411" y="4879"/>
                    <a:pt x="396" y="4864"/>
                    <a:pt x="365" y="4834"/>
                  </a:cubicBezTo>
                  <a:cubicBezTo>
                    <a:pt x="340" y="4808"/>
                    <a:pt x="320" y="4799"/>
                    <a:pt x="307" y="4799"/>
                  </a:cubicBezTo>
                  <a:cubicBezTo>
                    <a:pt x="290" y="4799"/>
                    <a:pt x="287" y="4816"/>
                    <a:pt x="305" y="4834"/>
                  </a:cubicBezTo>
                  <a:cubicBezTo>
                    <a:pt x="349" y="4878"/>
                    <a:pt x="345" y="4906"/>
                    <a:pt x="327" y="4906"/>
                  </a:cubicBezTo>
                  <a:cubicBezTo>
                    <a:pt x="321" y="4906"/>
                    <a:pt x="313" y="4903"/>
                    <a:pt x="305" y="4894"/>
                  </a:cubicBezTo>
                  <a:cubicBezTo>
                    <a:pt x="289" y="4879"/>
                    <a:pt x="274" y="4872"/>
                    <a:pt x="267" y="4872"/>
                  </a:cubicBezTo>
                  <a:cubicBezTo>
                    <a:pt x="259" y="4872"/>
                    <a:pt x="259" y="4879"/>
                    <a:pt x="274" y="4894"/>
                  </a:cubicBezTo>
                  <a:cubicBezTo>
                    <a:pt x="274" y="4894"/>
                    <a:pt x="274" y="4955"/>
                    <a:pt x="305" y="4986"/>
                  </a:cubicBezTo>
                  <a:cubicBezTo>
                    <a:pt x="305" y="4986"/>
                    <a:pt x="335" y="5016"/>
                    <a:pt x="365" y="5046"/>
                  </a:cubicBezTo>
                  <a:cubicBezTo>
                    <a:pt x="377" y="5058"/>
                    <a:pt x="376" y="5065"/>
                    <a:pt x="365" y="5065"/>
                  </a:cubicBezTo>
                  <a:cubicBezTo>
                    <a:pt x="347" y="5065"/>
                    <a:pt x="302" y="5043"/>
                    <a:pt x="244" y="4986"/>
                  </a:cubicBezTo>
                  <a:lnTo>
                    <a:pt x="183" y="4925"/>
                  </a:lnTo>
                  <a:lnTo>
                    <a:pt x="183" y="4925"/>
                  </a:lnTo>
                  <a:cubicBezTo>
                    <a:pt x="183" y="4955"/>
                    <a:pt x="213" y="4986"/>
                    <a:pt x="213" y="4986"/>
                  </a:cubicBezTo>
                  <a:cubicBezTo>
                    <a:pt x="213" y="4986"/>
                    <a:pt x="213" y="4993"/>
                    <a:pt x="210" y="4993"/>
                  </a:cubicBezTo>
                  <a:cubicBezTo>
                    <a:pt x="206" y="4993"/>
                    <a:pt x="198" y="4986"/>
                    <a:pt x="183" y="4955"/>
                  </a:cubicBezTo>
                  <a:cubicBezTo>
                    <a:pt x="153" y="4925"/>
                    <a:pt x="153" y="4925"/>
                    <a:pt x="153" y="4925"/>
                  </a:cubicBezTo>
                  <a:cubicBezTo>
                    <a:pt x="153" y="4925"/>
                    <a:pt x="153" y="4925"/>
                    <a:pt x="153" y="4986"/>
                  </a:cubicBezTo>
                  <a:cubicBezTo>
                    <a:pt x="165" y="4998"/>
                    <a:pt x="175" y="5008"/>
                    <a:pt x="183" y="5016"/>
                  </a:cubicBezTo>
                  <a:lnTo>
                    <a:pt x="183" y="5016"/>
                  </a:lnTo>
                  <a:cubicBezTo>
                    <a:pt x="156" y="4989"/>
                    <a:pt x="141" y="4974"/>
                    <a:pt x="135" y="4974"/>
                  </a:cubicBezTo>
                  <a:cubicBezTo>
                    <a:pt x="128" y="4974"/>
                    <a:pt x="136" y="4996"/>
                    <a:pt x="153" y="5046"/>
                  </a:cubicBezTo>
                  <a:cubicBezTo>
                    <a:pt x="128" y="5022"/>
                    <a:pt x="104" y="4977"/>
                    <a:pt x="95" y="4977"/>
                  </a:cubicBezTo>
                  <a:cubicBezTo>
                    <a:pt x="93" y="4977"/>
                    <a:pt x="92" y="4980"/>
                    <a:pt x="92" y="4986"/>
                  </a:cubicBezTo>
                  <a:lnTo>
                    <a:pt x="122" y="5016"/>
                  </a:lnTo>
                  <a:cubicBezTo>
                    <a:pt x="158" y="5052"/>
                    <a:pt x="162" y="5066"/>
                    <a:pt x="154" y="5066"/>
                  </a:cubicBezTo>
                  <a:cubicBezTo>
                    <a:pt x="147" y="5066"/>
                    <a:pt x="135" y="5059"/>
                    <a:pt x="122" y="5046"/>
                  </a:cubicBezTo>
                  <a:cubicBezTo>
                    <a:pt x="110" y="5034"/>
                    <a:pt x="102" y="5026"/>
                    <a:pt x="98" y="5026"/>
                  </a:cubicBezTo>
                  <a:cubicBezTo>
                    <a:pt x="92" y="5026"/>
                    <a:pt x="92" y="5041"/>
                    <a:pt x="92" y="5077"/>
                  </a:cubicBezTo>
                  <a:cubicBezTo>
                    <a:pt x="92" y="5077"/>
                    <a:pt x="92" y="5077"/>
                    <a:pt x="62" y="5046"/>
                  </a:cubicBezTo>
                  <a:cubicBezTo>
                    <a:pt x="62" y="5082"/>
                    <a:pt x="62" y="5097"/>
                    <a:pt x="55" y="5097"/>
                  </a:cubicBezTo>
                  <a:cubicBezTo>
                    <a:pt x="51" y="5097"/>
                    <a:pt x="44" y="5089"/>
                    <a:pt x="31" y="5077"/>
                  </a:cubicBezTo>
                  <a:cubicBezTo>
                    <a:pt x="16" y="5062"/>
                    <a:pt x="8" y="5054"/>
                    <a:pt x="5" y="5054"/>
                  </a:cubicBezTo>
                  <a:cubicBezTo>
                    <a:pt x="1" y="5054"/>
                    <a:pt x="1" y="5062"/>
                    <a:pt x="1" y="5077"/>
                  </a:cubicBezTo>
                  <a:cubicBezTo>
                    <a:pt x="50" y="5126"/>
                    <a:pt x="80" y="5176"/>
                    <a:pt x="89" y="5176"/>
                  </a:cubicBezTo>
                  <a:cubicBezTo>
                    <a:pt x="91" y="5176"/>
                    <a:pt x="92" y="5174"/>
                    <a:pt x="92" y="5168"/>
                  </a:cubicBezTo>
                  <a:cubicBezTo>
                    <a:pt x="92" y="5168"/>
                    <a:pt x="92" y="5168"/>
                    <a:pt x="122" y="5198"/>
                  </a:cubicBezTo>
                  <a:cubicBezTo>
                    <a:pt x="122" y="5198"/>
                    <a:pt x="122" y="5229"/>
                    <a:pt x="122" y="5229"/>
                  </a:cubicBezTo>
                  <a:cubicBezTo>
                    <a:pt x="92" y="5229"/>
                    <a:pt x="92" y="5229"/>
                    <a:pt x="122" y="5290"/>
                  </a:cubicBezTo>
                  <a:cubicBezTo>
                    <a:pt x="98" y="5314"/>
                    <a:pt x="133" y="5359"/>
                    <a:pt x="131" y="5359"/>
                  </a:cubicBezTo>
                  <a:cubicBezTo>
                    <a:pt x="131" y="5359"/>
                    <a:pt x="128" y="5356"/>
                    <a:pt x="123" y="5351"/>
                  </a:cubicBezTo>
                  <a:lnTo>
                    <a:pt x="123" y="5351"/>
                  </a:lnTo>
                  <a:lnTo>
                    <a:pt x="153" y="5381"/>
                  </a:lnTo>
                  <a:cubicBezTo>
                    <a:pt x="195" y="5423"/>
                    <a:pt x="218" y="5446"/>
                    <a:pt x="224" y="5446"/>
                  </a:cubicBezTo>
                  <a:cubicBezTo>
                    <a:pt x="231" y="5446"/>
                    <a:pt x="216" y="5416"/>
                    <a:pt x="183" y="5350"/>
                  </a:cubicBezTo>
                  <a:lnTo>
                    <a:pt x="183" y="5350"/>
                  </a:lnTo>
                  <a:cubicBezTo>
                    <a:pt x="213" y="5381"/>
                    <a:pt x="213" y="5381"/>
                    <a:pt x="213" y="5381"/>
                  </a:cubicBezTo>
                  <a:cubicBezTo>
                    <a:pt x="244" y="5381"/>
                    <a:pt x="244" y="5381"/>
                    <a:pt x="244" y="5411"/>
                  </a:cubicBezTo>
                  <a:cubicBezTo>
                    <a:pt x="274" y="5442"/>
                    <a:pt x="305" y="5472"/>
                    <a:pt x="335" y="5472"/>
                  </a:cubicBezTo>
                  <a:cubicBezTo>
                    <a:pt x="335" y="5472"/>
                    <a:pt x="335" y="5472"/>
                    <a:pt x="305" y="5411"/>
                  </a:cubicBezTo>
                  <a:lnTo>
                    <a:pt x="305" y="5411"/>
                  </a:lnTo>
                  <a:cubicBezTo>
                    <a:pt x="312" y="5419"/>
                    <a:pt x="322" y="5429"/>
                    <a:pt x="335" y="5442"/>
                  </a:cubicBezTo>
                  <a:cubicBezTo>
                    <a:pt x="348" y="5454"/>
                    <a:pt x="355" y="5462"/>
                    <a:pt x="357" y="5462"/>
                  </a:cubicBezTo>
                  <a:cubicBezTo>
                    <a:pt x="360" y="5462"/>
                    <a:pt x="353" y="5447"/>
                    <a:pt x="335" y="5411"/>
                  </a:cubicBezTo>
                  <a:cubicBezTo>
                    <a:pt x="298" y="5374"/>
                    <a:pt x="283" y="5348"/>
                    <a:pt x="292" y="5348"/>
                  </a:cubicBezTo>
                  <a:cubicBezTo>
                    <a:pt x="298" y="5348"/>
                    <a:pt x="312" y="5358"/>
                    <a:pt x="335" y="5381"/>
                  </a:cubicBezTo>
                  <a:lnTo>
                    <a:pt x="365" y="5381"/>
                  </a:lnTo>
                  <a:cubicBezTo>
                    <a:pt x="365" y="5381"/>
                    <a:pt x="335" y="5350"/>
                    <a:pt x="305" y="5320"/>
                  </a:cubicBezTo>
                  <a:cubicBezTo>
                    <a:pt x="285" y="5262"/>
                    <a:pt x="278" y="5241"/>
                    <a:pt x="284" y="5241"/>
                  </a:cubicBezTo>
                  <a:cubicBezTo>
                    <a:pt x="286" y="5241"/>
                    <a:pt x="294" y="5248"/>
                    <a:pt x="305" y="5259"/>
                  </a:cubicBezTo>
                  <a:cubicBezTo>
                    <a:pt x="335" y="5290"/>
                    <a:pt x="365" y="5320"/>
                    <a:pt x="365" y="5320"/>
                  </a:cubicBezTo>
                  <a:cubicBezTo>
                    <a:pt x="381" y="5350"/>
                    <a:pt x="388" y="5358"/>
                    <a:pt x="392" y="5358"/>
                  </a:cubicBezTo>
                  <a:cubicBezTo>
                    <a:pt x="396" y="5358"/>
                    <a:pt x="396" y="5350"/>
                    <a:pt x="396" y="5350"/>
                  </a:cubicBezTo>
                  <a:cubicBezTo>
                    <a:pt x="396" y="5350"/>
                    <a:pt x="426" y="5350"/>
                    <a:pt x="396" y="5320"/>
                  </a:cubicBezTo>
                  <a:cubicBezTo>
                    <a:pt x="426" y="5320"/>
                    <a:pt x="396" y="5320"/>
                    <a:pt x="426" y="5350"/>
                  </a:cubicBezTo>
                  <a:lnTo>
                    <a:pt x="487" y="5350"/>
                  </a:lnTo>
                  <a:cubicBezTo>
                    <a:pt x="491" y="5355"/>
                    <a:pt x="494" y="5356"/>
                    <a:pt x="496" y="5356"/>
                  </a:cubicBezTo>
                  <a:cubicBezTo>
                    <a:pt x="509" y="5356"/>
                    <a:pt x="479" y="5281"/>
                    <a:pt x="426" y="5229"/>
                  </a:cubicBezTo>
                  <a:cubicBezTo>
                    <a:pt x="426" y="5229"/>
                    <a:pt x="396" y="5198"/>
                    <a:pt x="396" y="5198"/>
                  </a:cubicBezTo>
                  <a:cubicBezTo>
                    <a:pt x="365" y="5168"/>
                    <a:pt x="396" y="5168"/>
                    <a:pt x="396" y="5138"/>
                  </a:cubicBezTo>
                  <a:cubicBezTo>
                    <a:pt x="396" y="5138"/>
                    <a:pt x="426" y="5168"/>
                    <a:pt x="457" y="5229"/>
                  </a:cubicBezTo>
                  <a:cubicBezTo>
                    <a:pt x="489" y="5294"/>
                    <a:pt x="513" y="5324"/>
                    <a:pt x="519" y="5324"/>
                  </a:cubicBezTo>
                  <a:cubicBezTo>
                    <a:pt x="524" y="5324"/>
                    <a:pt x="515" y="5302"/>
                    <a:pt x="487" y="5259"/>
                  </a:cubicBezTo>
                  <a:cubicBezTo>
                    <a:pt x="517" y="5259"/>
                    <a:pt x="487" y="5259"/>
                    <a:pt x="517" y="5290"/>
                  </a:cubicBezTo>
                  <a:cubicBezTo>
                    <a:pt x="530" y="5302"/>
                    <a:pt x="537" y="5310"/>
                    <a:pt x="542" y="5310"/>
                  </a:cubicBezTo>
                  <a:cubicBezTo>
                    <a:pt x="548" y="5310"/>
                    <a:pt x="548" y="5295"/>
                    <a:pt x="548" y="5259"/>
                  </a:cubicBezTo>
                  <a:cubicBezTo>
                    <a:pt x="548" y="5259"/>
                    <a:pt x="487" y="5198"/>
                    <a:pt x="487" y="5138"/>
                  </a:cubicBezTo>
                  <a:lnTo>
                    <a:pt x="487" y="5138"/>
                  </a:lnTo>
                  <a:cubicBezTo>
                    <a:pt x="514" y="5165"/>
                    <a:pt x="529" y="5180"/>
                    <a:pt x="535" y="5180"/>
                  </a:cubicBezTo>
                  <a:cubicBezTo>
                    <a:pt x="542" y="5180"/>
                    <a:pt x="534" y="5157"/>
                    <a:pt x="517" y="5107"/>
                  </a:cubicBezTo>
                  <a:lnTo>
                    <a:pt x="517" y="5107"/>
                  </a:lnTo>
                  <a:lnTo>
                    <a:pt x="548" y="5168"/>
                  </a:lnTo>
                  <a:cubicBezTo>
                    <a:pt x="565" y="5186"/>
                    <a:pt x="583" y="5203"/>
                    <a:pt x="595" y="5203"/>
                  </a:cubicBezTo>
                  <a:cubicBezTo>
                    <a:pt x="603" y="5203"/>
                    <a:pt x="609" y="5194"/>
                    <a:pt x="609" y="5168"/>
                  </a:cubicBezTo>
                  <a:cubicBezTo>
                    <a:pt x="624" y="5153"/>
                    <a:pt x="639" y="5145"/>
                    <a:pt x="654" y="5145"/>
                  </a:cubicBezTo>
                  <a:cubicBezTo>
                    <a:pt x="669" y="5145"/>
                    <a:pt x="685" y="5153"/>
                    <a:pt x="700" y="5168"/>
                  </a:cubicBezTo>
                  <a:cubicBezTo>
                    <a:pt x="704" y="5172"/>
                    <a:pt x="707" y="5174"/>
                    <a:pt x="709" y="5174"/>
                  </a:cubicBezTo>
                  <a:cubicBezTo>
                    <a:pt x="721" y="5174"/>
                    <a:pt x="700" y="5108"/>
                    <a:pt x="676" y="5036"/>
                  </a:cubicBezTo>
                  <a:lnTo>
                    <a:pt x="676" y="5036"/>
                  </a:lnTo>
                  <a:cubicBezTo>
                    <a:pt x="685" y="5046"/>
                    <a:pt x="700" y="5046"/>
                    <a:pt x="700" y="5046"/>
                  </a:cubicBezTo>
                  <a:cubicBezTo>
                    <a:pt x="715" y="5031"/>
                    <a:pt x="723" y="5024"/>
                    <a:pt x="730" y="5024"/>
                  </a:cubicBezTo>
                  <a:cubicBezTo>
                    <a:pt x="738" y="5024"/>
                    <a:pt x="745" y="5031"/>
                    <a:pt x="761" y="5046"/>
                  </a:cubicBezTo>
                  <a:cubicBezTo>
                    <a:pt x="747" y="5019"/>
                    <a:pt x="746" y="5004"/>
                    <a:pt x="754" y="5004"/>
                  </a:cubicBezTo>
                  <a:cubicBezTo>
                    <a:pt x="764" y="5004"/>
                    <a:pt x="788" y="5027"/>
                    <a:pt x="821" y="5077"/>
                  </a:cubicBezTo>
                  <a:cubicBezTo>
                    <a:pt x="837" y="5092"/>
                    <a:pt x="844" y="5100"/>
                    <a:pt x="852" y="5100"/>
                  </a:cubicBezTo>
                  <a:cubicBezTo>
                    <a:pt x="859" y="5100"/>
                    <a:pt x="867" y="5092"/>
                    <a:pt x="882" y="5077"/>
                  </a:cubicBezTo>
                  <a:cubicBezTo>
                    <a:pt x="852" y="5046"/>
                    <a:pt x="852" y="5046"/>
                    <a:pt x="882" y="5016"/>
                  </a:cubicBezTo>
                  <a:cubicBezTo>
                    <a:pt x="913" y="5016"/>
                    <a:pt x="913" y="5016"/>
                    <a:pt x="852" y="4955"/>
                  </a:cubicBezTo>
                  <a:cubicBezTo>
                    <a:pt x="791" y="4864"/>
                    <a:pt x="791" y="4864"/>
                    <a:pt x="821" y="4864"/>
                  </a:cubicBezTo>
                  <a:cubicBezTo>
                    <a:pt x="821" y="4864"/>
                    <a:pt x="821" y="4856"/>
                    <a:pt x="825" y="4856"/>
                  </a:cubicBezTo>
                  <a:cubicBezTo>
                    <a:pt x="829" y="4856"/>
                    <a:pt x="837" y="4864"/>
                    <a:pt x="852" y="4894"/>
                  </a:cubicBezTo>
                  <a:cubicBezTo>
                    <a:pt x="852" y="4894"/>
                    <a:pt x="865" y="4908"/>
                    <a:pt x="883" y="4908"/>
                  </a:cubicBezTo>
                  <a:cubicBezTo>
                    <a:pt x="892" y="4908"/>
                    <a:pt x="902" y="4905"/>
                    <a:pt x="913" y="4894"/>
                  </a:cubicBezTo>
                  <a:cubicBezTo>
                    <a:pt x="913" y="4894"/>
                    <a:pt x="913" y="4894"/>
                    <a:pt x="943" y="4925"/>
                  </a:cubicBezTo>
                  <a:cubicBezTo>
                    <a:pt x="943" y="4925"/>
                    <a:pt x="973" y="4955"/>
                    <a:pt x="1004" y="4955"/>
                  </a:cubicBezTo>
                  <a:cubicBezTo>
                    <a:pt x="1004" y="4955"/>
                    <a:pt x="1017" y="4942"/>
                    <a:pt x="1035" y="4942"/>
                  </a:cubicBezTo>
                  <a:cubicBezTo>
                    <a:pt x="1044" y="4942"/>
                    <a:pt x="1054" y="4945"/>
                    <a:pt x="1065" y="4955"/>
                  </a:cubicBezTo>
                  <a:cubicBezTo>
                    <a:pt x="1065" y="4955"/>
                    <a:pt x="1065" y="4955"/>
                    <a:pt x="1034" y="4925"/>
                  </a:cubicBezTo>
                  <a:cubicBezTo>
                    <a:pt x="1004" y="4894"/>
                    <a:pt x="973" y="4864"/>
                    <a:pt x="1034" y="4864"/>
                  </a:cubicBezTo>
                  <a:cubicBezTo>
                    <a:pt x="1065" y="4864"/>
                    <a:pt x="1095" y="4834"/>
                    <a:pt x="1065" y="4803"/>
                  </a:cubicBezTo>
                  <a:lnTo>
                    <a:pt x="1065" y="4803"/>
                  </a:lnTo>
                  <a:cubicBezTo>
                    <a:pt x="1065" y="4804"/>
                    <a:pt x="1067" y="4806"/>
                    <a:pt x="1095" y="4834"/>
                  </a:cubicBezTo>
                  <a:cubicBezTo>
                    <a:pt x="1122" y="4861"/>
                    <a:pt x="1137" y="4876"/>
                    <a:pt x="1143" y="4876"/>
                  </a:cubicBezTo>
                  <a:cubicBezTo>
                    <a:pt x="1150" y="4876"/>
                    <a:pt x="1142" y="4853"/>
                    <a:pt x="1125" y="4803"/>
                  </a:cubicBezTo>
                  <a:cubicBezTo>
                    <a:pt x="1125" y="4803"/>
                    <a:pt x="1156" y="4803"/>
                    <a:pt x="1125" y="4742"/>
                  </a:cubicBezTo>
                  <a:cubicBezTo>
                    <a:pt x="1110" y="4727"/>
                    <a:pt x="1103" y="4720"/>
                    <a:pt x="1106" y="4720"/>
                  </a:cubicBezTo>
                  <a:cubicBezTo>
                    <a:pt x="1110" y="4720"/>
                    <a:pt x="1125" y="4727"/>
                    <a:pt x="1156" y="4742"/>
                  </a:cubicBezTo>
                  <a:cubicBezTo>
                    <a:pt x="1186" y="4773"/>
                    <a:pt x="1186" y="4773"/>
                    <a:pt x="1186" y="4773"/>
                  </a:cubicBezTo>
                  <a:cubicBezTo>
                    <a:pt x="1186" y="4723"/>
                    <a:pt x="1227" y="4674"/>
                    <a:pt x="1258" y="4674"/>
                  </a:cubicBezTo>
                  <a:cubicBezTo>
                    <a:pt x="1265" y="4674"/>
                    <a:pt x="1272" y="4676"/>
                    <a:pt x="1277" y="4682"/>
                  </a:cubicBezTo>
                  <a:cubicBezTo>
                    <a:pt x="1277" y="4651"/>
                    <a:pt x="1277" y="4651"/>
                    <a:pt x="1277" y="4651"/>
                  </a:cubicBezTo>
                  <a:cubicBezTo>
                    <a:pt x="1299" y="4673"/>
                    <a:pt x="1309" y="4683"/>
                    <a:pt x="1312" y="4683"/>
                  </a:cubicBezTo>
                  <a:cubicBezTo>
                    <a:pt x="1317" y="4683"/>
                    <a:pt x="1297" y="4650"/>
                    <a:pt x="1278" y="4592"/>
                  </a:cubicBezTo>
                  <a:lnTo>
                    <a:pt x="1278" y="4592"/>
                  </a:lnTo>
                  <a:cubicBezTo>
                    <a:pt x="1287" y="4601"/>
                    <a:pt x="1297" y="4610"/>
                    <a:pt x="1308" y="4621"/>
                  </a:cubicBezTo>
                  <a:cubicBezTo>
                    <a:pt x="1291" y="4571"/>
                    <a:pt x="1283" y="4548"/>
                    <a:pt x="1290" y="4548"/>
                  </a:cubicBezTo>
                  <a:cubicBezTo>
                    <a:pt x="1296" y="4548"/>
                    <a:pt x="1311" y="4563"/>
                    <a:pt x="1338" y="4591"/>
                  </a:cubicBezTo>
                  <a:cubicBezTo>
                    <a:pt x="1285" y="4502"/>
                    <a:pt x="1263" y="4455"/>
                    <a:pt x="1278" y="4455"/>
                  </a:cubicBezTo>
                  <a:cubicBezTo>
                    <a:pt x="1288" y="4455"/>
                    <a:pt x="1318" y="4479"/>
                    <a:pt x="1369" y="4530"/>
                  </a:cubicBezTo>
                  <a:cubicBezTo>
                    <a:pt x="1399" y="4591"/>
                    <a:pt x="1429" y="4621"/>
                    <a:pt x="1460" y="4621"/>
                  </a:cubicBezTo>
                  <a:cubicBezTo>
                    <a:pt x="1460" y="4621"/>
                    <a:pt x="1429" y="4591"/>
                    <a:pt x="1399" y="4560"/>
                  </a:cubicBezTo>
                  <a:cubicBezTo>
                    <a:pt x="1363" y="4525"/>
                    <a:pt x="1349" y="4510"/>
                    <a:pt x="1361" y="4510"/>
                  </a:cubicBezTo>
                  <a:cubicBezTo>
                    <a:pt x="1369" y="4510"/>
                    <a:pt x="1392" y="4517"/>
                    <a:pt x="1429" y="4530"/>
                  </a:cubicBezTo>
                  <a:cubicBezTo>
                    <a:pt x="1475" y="4575"/>
                    <a:pt x="1505" y="4598"/>
                    <a:pt x="1517" y="4598"/>
                  </a:cubicBezTo>
                  <a:cubicBezTo>
                    <a:pt x="1528" y="4598"/>
                    <a:pt x="1521" y="4575"/>
                    <a:pt x="1490" y="4530"/>
                  </a:cubicBezTo>
                  <a:cubicBezTo>
                    <a:pt x="1490" y="4480"/>
                    <a:pt x="1490" y="4457"/>
                    <a:pt x="1495" y="4457"/>
                  </a:cubicBezTo>
                  <a:cubicBezTo>
                    <a:pt x="1499" y="4457"/>
                    <a:pt x="1507" y="4472"/>
                    <a:pt x="1521" y="4499"/>
                  </a:cubicBezTo>
                  <a:cubicBezTo>
                    <a:pt x="1537" y="4524"/>
                    <a:pt x="1549" y="4542"/>
                    <a:pt x="1557" y="4554"/>
                  </a:cubicBezTo>
                  <a:lnTo>
                    <a:pt x="1557" y="4554"/>
                  </a:lnTo>
                  <a:cubicBezTo>
                    <a:pt x="1581" y="4530"/>
                    <a:pt x="1583" y="4530"/>
                    <a:pt x="1612" y="4530"/>
                  </a:cubicBezTo>
                  <a:cubicBezTo>
                    <a:pt x="1612" y="4530"/>
                    <a:pt x="1581" y="4469"/>
                    <a:pt x="1551" y="4439"/>
                  </a:cubicBezTo>
                  <a:cubicBezTo>
                    <a:pt x="1551" y="4439"/>
                    <a:pt x="1551" y="4408"/>
                    <a:pt x="1551" y="4408"/>
                  </a:cubicBezTo>
                  <a:lnTo>
                    <a:pt x="1581" y="4439"/>
                  </a:lnTo>
                  <a:cubicBezTo>
                    <a:pt x="1581" y="4439"/>
                    <a:pt x="1581" y="4452"/>
                    <a:pt x="1572" y="4452"/>
                  </a:cubicBezTo>
                  <a:cubicBezTo>
                    <a:pt x="1568" y="4452"/>
                    <a:pt x="1561" y="4449"/>
                    <a:pt x="1551" y="4439"/>
                  </a:cubicBezTo>
                  <a:lnTo>
                    <a:pt x="1551" y="4439"/>
                  </a:lnTo>
                  <a:cubicBezTo>
                    <a:pt x="1584" y="4472"/>
                    <a:pt x="1618" y="4496"/>
                    <a:pt x="1631" y="4496"/>
                  </a:cubicBezTo>
                  <a:cubicBezTo>
                    <a:pt x="1642" y="4496"/>
                    <a:pt x="1639" y="4480"/>
                    <a:pt x="1612" y="4439"/>
                  </a:cubicBezTo>
                  <a:lnTo>
                    <a:pt x="1642" y="4439"/>
                  </a:lnTo>
                  <a:cubicBezTo>
                    <a:pt x="1642" y="4439"/>
                    <a:pt x="1642" y="4439"/>
                    <a:pt x="1642" y="4378"/>
                  </a:cubicBezTo>
                  <a:lnTo>
                    <a:pt x="1642" y="4378"/>
                  </a:lnTo>
                  <a:cubicBezTo>
                    <a:pt x="1650" y="4386"/>
                    <a:pt x="1661" y="4397"/>
                    <a:pt x="1672" y="4408"/>
                  </a:cubicBezTo>
                  <a:cubicBezTo>
                    <a:pt x="1694" y="4430"/>
                    <a:pt x="1715" y="4451"/>
                    <a:pt x="1726" y="4451"/>
                  </a:cubicBezTo>
                  <a:cubicBezTo>
                    <a:pt x="1731" y="4451"/>
                    <a:pt x="1733" y="4447"/>
                    <a:pt x="1733" y="4439"/>
                  </a:cubicBezTo>
                  <a:cubicBezTo>
                    <a:pt x="1703" y="4408"/>
                    <a:pt x="1672" y="4347"/>
                    <a:pt x="1642" y="4317"/>
                  </a:cubicBezTo>
                  <a:cubicBezTo>
                    <a:pt x="1642" y="4308"/>
                    <a:pt x="1645" y="4304"/>
                    <a:pt x="1649" y="4304"/>
                  </a:cubicBezTo>
                  <a:cubicBezTo>
                    <a:pt x="1660" y="4304"/>
                    <a:pt x="1681" y="4326"/>
                    <a:pt x="1703" y="4347"/>
                  </a:cubicBezTo>
                  <a:cubicBezTo>
                    <a:pt x="1703" y="4378"/>
                    <a:pt x="1703" y="4378"/>
                    <a:pt x="1764" y="4408"/>
                  </a:cubicBezTo>
                  <a:cubicBezTo>
                    <a:pt x="1764" y="4408"/>
                    <a:pt x="1794" y="4378"/>
                    <a:pt x="1764" y="4347"/>
                  </a:cubicBezTo>
                  <a:cubicBezTo>
                    <a:pt x="1742" y="4326"/>
                    <a:pt x="1751" y="4304"/>
                    <a:pt x="1769" y="4304"/>
                  </a:cubicBezTo>
                  <a:cubicBezTo>
                    <a:pt x="1776" y="4304"/>
                    <a:pt x="1785" y="4308"/>
                    <a:pt x="1794" y="4317"/>
                  </a:cubicBezTo>
                  <a:lnTo>
                    <a:pt x="1824" y="4317"/>
                  </a:lnTo>
                  <a:cubicBezTo>
                    <a:pt x="1824" y="4287"/>
                    <a:pt x="1794" y="4256"/>
                    <a:pt x="1824" y="4256"/>
                  </a:cubicBezTo>
                  <a:cubicBezTo>
                    <a:pt x="1824" y="4256"/>
                    <a:pt x="1824" y="4256"/>
                    <a:pt x="1794" y="4195"/>
                  </a:cubicBezTo>
                  <a:lnTo>
                    <a:pt x="1794" y="4195"/>
                  </a:lnTo>
                  <a:cubicBezTo>
                    <a:pt x="1794" y="4195"/>
                    <a:pt x="1804" y="4195"/>
                    <a:pt x="1812" y="4201"/>
                  </a:cubicBezTo>
                  <a:lnTo>
                    <a:pt x="1812" y="4201"/>
                  </a:lnTo>
                  <a:cubicBezTo>
                    <a:pt x="1806" y="4187"/>
                    <a:pt x="1803" y="4180"/>
                    <a:pt x="1805" y="4180"/>
                  </a:cubicBezTo>
                  <a:cubicBezTo>
                    <a:pt x="1809" y="4180"/>
                    <a:pt x="1824" y="4195"/>
                    <a:pt x="1855" y="4226"/>
                  </a:cubicBezTo>
                  <a:cubicBezTo>
                    <a:pt x="1855" y="4190"/>
                    <a:pt x="1844" y="4175"/>
                    <a:pt x="1848" y="4175"/>
                  </a:cubicBezTo>
                  <a:cubicBezTo>
                    <a:pt x="1851" y="4175"/>
                    <a:pt x="1860" y="4183"/>
                    <a:pt x="1885" y="4195"/>
                  </a:cubicBezTo>
                  <a:cubicBezTo>
                    <a:pt x="1842" y="4152"/>
                    <a:pt x="1830" y="4109"/>
                    <a:pt x="1847" y="4109"/>
                  </a:cubicBezTo>
                  <a:cubicBezTo>
                    <a:pt x="1855" y="4109"/>
                    <a:pt x="1867" y="4117"/>
                    <a:pt x="1885" y="4135"/>
                  </a:cubicBezTo>
                  <a:cubicBezTo>
                    <a:pt x="1885" y="4135"/>
                    <a:pt x="1885" y="4135"/>
                    <a:pt x="1855" y="4104"/>
                  </a:cubicBezTo>
                  <a:cubicBezTo>
                    <a:pt x="1840" y="4059"/>
                    <a:pt x="1832" y="4036"/>
                    <a:pt x="1836" y="4036"/>
                  </a:cubicBezTo>
                  <a:lnTo>
                    <a:pt x="1836" y="4036"/>
                  </a:lnTo>
                  <a:cubicBezTo>
                    <a:pt x="1840" y="4036"/>
                    <a:pt x="1855" y="4059"/>
                    <a:pt x="1885" y="4104"/>
                  </a:cubicBezTo>
                  <a:cubicBezTo>
                    <a:pt x="1913" y="4132"/>
                    <a:pt x="1928" y="4147"/>
                    <a:pt x="1930" y="4147"/>
                  </a:cubicBezTo>
                  <a:cubicBezTo>
                    <a:pt x="1934" y="4147"/>
                    <a:pt x="1919" y="4124"/>
                    <a:pt x="1885" y="4074"/>
                  </a:cubicBezTo>
                  <a:cubicBezTo>
                    <a:pt x="1885" y="4074"/>
                    <a:pt x="1885" y="4060"/>
                    <a:pt x="1894" y="4060"/>
                  </a:cubicBezTo>
                  <a:cubicBezTo>
                    <a:pt x="1899" y="4060"/>
                    <a:pt x="1906" y="4064"/>
                    <a:pt x="1916" y="4074"/>
                  </a:cubicBezTo>
                  <a:cubicBezTo>
                    <a:pt x="1928" y="4086"/>
                    <a:pt x="1951" y="4094"/>
                    <a:pt x="1970" y="4094"/>
                  </a:cubicBezTo>
                  <a:cubicBezTo>
                    <a:pt x="1996" y="4094"/>
                    <a:pt x="2012" y="4079"/>
                    <a:pt x="1976" y="4043"/>
                  </a:cubicBezTo>
                  <a:lnTo>
                    <a:pt x="1976" y="4013"/>
                  </a:lnTo>
                  <a:cubicBezTo>
                    <a:pt x="1989" y="4026"/>
                    <a:pt x="2002" y="4033"/>
                    <a:pt x="2010" y="4033"/>
                  </a:cubicBezTo>
                  <a:cubicBezTo>
                    <a:pt x="2022" y="4033"/>
                    <a:pt x="2025" y="4018"/>
                    <a:pt x="2007" y="3983"/>
                  </a:cubicBezTo>
                  <a:lnTo>
                    <a:pt x="1977" y="3953"/>
                  </a:lnTo>
                  <a:lnTo>
                    <a:pt x="1977" y="3953"/>
                  </a:lnTo>
                  <a:cubicBezTo>
                    <a:pt x="2007" y="3983"/>
                    <a:pt x="2037" y="4013"/>
                    <a:pt x="2068" y="4013"/>
                  </a:cubicBezTo>
                  <a:cubicBezTo>
                    <a:pt x="2068" y="4013"/>
                    <a:pt x="2068" y="4013"/>
                    <a:pt x="2037" y="3983"/>
                  </a:cubicBezTo>
                  <a:cubicBezTo>
                    <a:pt x="2007" y="3952"/>
                    <a:pt x="2007" y="3952"/>
                    <a:pt x="2007" y="3952"/>
                  </a:cubicBezTo>
                  <a:cubicBezTo>
                    <a:pt x="2007" y="3943"/>
                    <a:pt x="2009" y="3940"/>
                    <a:pt x="2014" y="3940"/>
                  </a:cubicBezTo>
                  <a:cubicBezTo>
                    <a:pt x="2025" y="3940"/>
                    <a:pt x="2046" y="3961"/>
                    <a:pt x="2068" y="3983"/>
                  </a:cubicBezTo>
                  <a:lnTo>
                    <a:pt x="2098" y="3983"/>
                  </a:lnTo>
                  <a:cubicBezTo>
                    <a:pt x="2098" y="3972"/>
                    <a:pt x="2101" y="3969"/>
                    <a:pt x="2105" y="3969"/>
                  </a:cubicBezTo>
                  <a:cubicBezTo>
                    <a:pt x="2112" y="3969"/>
                    <a:pt x="2118" y="3983"/>
                    <a:pt x="2098" y="3983"/>
                  </a:cubicBezTo>
                  <a:lnTo>
                    <a:pt x="2128" y="4013"/>
                  </a:lnTo>
                  <a:cubicBezTo>
                    <a:pt x="2137" y="4022"/>
                    <a:pt x="2144" y="4026"/>
                    <a:pt x="2147" y="4026"/>
                  </a:cubicBezTo>
                  <a:cubicBezTo>
                    <a:pt x="2156" y="4026"/>
                    <a:pt x="2150" y="4004"/>
                    <a:pt x="2128" y="3983"/>
                  </a:cubicBezTo>
                  <a:cubicBezTo>
                    <a:pt x="2128" y="3983"/>
                    <a:pt x="2128" y="3952"/>
                    <a:pt x="2128" y="3952"/>
                  </a:cubicBezTo>
                  <a:cubicBezTo>
                    <a:pt x="2128" y="3952"/>
                    <a:pt x="2159" y="3952"/>
                    <a:pt x="2098" y="3922"/>
                  </a:cubicBezTo>
                  <a:cubicBezTo>
                    <a:pt x="2098" y="3892"/>
                    <a:pt x="2068" y="3862"/>
                    <a:pt x="2068" y="3861"/>
                  </a:cubicBezTo>
                  <a:lnTo>
                    <a:pt x="2068" y="3861"/>
                  </a:lnTo>
                  <a:cubicBezTo>
                    <a:pt x="2098" y="3891"/>
                    <a:pt x="2128" y="3922"/>
                    <a:pt x="2128" y="3922"/>
                  </a:cubicBezTo>
                  <a:cubicBezTo>
                    <a:pt x="2128" y="3912"/>
                    <a:pt x="2132" y="3908"/>
                    <a:pt x="2136" y="3908"/>
                  </a:cubicBezTo>
                  <a:cubicBezTo>
                    <a:pt x="2145" y="3908"/>
                    <a:pt x="2159" y="3922"/>
                    <a:pt x="2159" y="3922"/>
                  </a:cubicBezTo>
                  <a:cubicBezTo>
                    <a:pt x="2183" y="3958"/>
                    <a:pt x="2197" y="3970"/>
                    <a:pt x="2204" y="3970"/>
                  </a:cubicBezTo>
                  <a:cubicBezTo>
                    <a:pt x="2215" y="3970"/>
                    <a:pt x="2208" y="3940"/>
                    <a:pt x="2189" y="3922"/>
                  </a:cubicBezTo>
                  <a:cubicBezTo>
                    <a:pt x="2156" y="3872"/>
                    <a:pt x="2150" y="3849"/>
                    <a:pt x="2162" y="3849"/>
                  </a:cubicBezTo>
                  <a:cubicBezTo>
                    <a:pt x="2169" y="3849"/>
                    <a:pt x="2185" y="3859"/>
                    <a:pt x="2205" y="3878"/>
                  </a:cubicBezTo>
                  <a:lnTo>
                    <a:pt x="2205" y="3878"/>
                  </a:lnTo>
                  <a:cubicBezTo>
                    <a:pt x="2188" y="3852"/>
                    <a:pt x="2163" y="3815"/>
                    <a:pt x="2128" y="3770"/>
                  </a:cubicBezTo>
                  <a:lnTo>
                    <a:pt x="2068" y="3679"/>
                  </a:lnTo>
                  <a:lnTo>
                    <a:pt x="2159" y="3770"/>
                  </a:lnTo>
                  <a:cubicBezTo>
                    <a:pt x="2230" y="3841"/>
                    <a:pt x="2260" y="3871"/>
                    <a:pt x="2266" y="3871"/>
                  </a:cubicBezTo>
                  <a:cubicBezTo>
                    <a:pt x="2270" y="3871"/>
                    <a:pt x="2263" y="3856"/>
                    <a:pt x="2250" y="3831"/>
                  </a:cubicBezTo>
                  <a:cubicBezTo>
                    <a:pt x="2232" y="3795"/>
                    <a:pt x="2225" y="3780"/>
                    <a:pt x="2228" y="3780"/>
                  </a:cubicBezTo>
                  <a:lnTo>
                    <a:pt x="2228" y="3780"/>
                  </a:lnTo>
                  <a:cubicBezTo>
                    <a:pt x="2230" y="3780"/>
                    <a:pt x="2237" y="3788"/>
                    <a:pt x="2250" y="3800"/>
                  </a:cubicBezTo>
                  <a:cubicBezTo>
                    <a:pt x="2280" y="3831"/>
                    <a:pt x="2280" y="3831"/>
                    <a:pt x="2311" y="3831"/>
                  </a:cubicBezTo>
                  <a:cubicBezTo>
                    <a:pt x="2341" y="3800"/>
                    <a:pt x="2341" y="3800"/>
                    <a:pt x="2311" y="3770"/>
                  </a:cubicBezTo>
                  <a:cubicBezTo>
                    <a:pt x="2311" y="3770"/>
                    <a:pt x="2311" y="3770"/>
                    <a:pt x="2311" y="3739"/>
                  </a:cubicBezTo>
                  <a:cubicBezTo>
                    <a:pt x="2346" y="3763"/>
                    <a:pt x="2363" y="3773"/>
                    <a:pt x="2367" y="3773"/>
                  </a:cubicBezTo>
                  <a:cubicBezTo>
                    <a:pt x="2374" y="3773"/>
                    <a:pt x="2349" y="3747"/>
                    <a:pt x="2312" y="3711"/>
                  </a:cubicBezTo>
                  <a:lnTo>
                    <a:pt x="2312" y="3711"/>
                  </a:lnTo>
                  <a:lnTo>
                    <a:pt x="2341" y="3739"/>
                  </a:lnTo>
                  <a:cubicBezTo>
                    <a:pt x="2350" y="3748"/>
                    <a:pt x="2359" y="3752"/>
                    <a:pt x="2369" y="3752"/>
                  </a:cubicBezTo>
                  <a:cubicBezTo>
                    <a:pt x="2392" y="3752"/>
                    <a:pt x="2420" y="3731"/>
                    <a:pt x="2463" y="3709"/>
                  </a:cubicBezTo>
                  <a:cubicBezTo>
                    <a:pt x="2524" y="3648"/>
                    <a:pt x="2524" y="3648"/>
                    <a:pt x="2463" y="3587"/>
                  </a:cubicBezTo>
                  <a:cubicBezTo>
                    <a:pt x="2429" y="3554"/>
                    <a:pt x="2414" y="3530"/>
                    <a:pt x="2423" y="3530"/>
                  </a:cubicBezTo>
                  <a:cubicBezTo>
                    <a:pt x="2429" y="3530"/>
                    <a:pt x="2452" y="3546"/>
                    <a:pt x="2493" y="3587"/>
                  </a:cubicBezTo>
                  <a:cubicBezTo>
                    <a:pt x="2511" y="3605"/>
                    <a:pt x="2528" y="3623"/>
                    <a:pt x="2534" y="3623"/>
                  </a:cubicBezTo>
                  <a:cubicBezTo>
                    <a:pt x="2538" y="3623"/>
                    <a:pt x="2536" y="3613"/>
                    <a:pt x="2524" y="3587"/>
                  </a:cubicBezTo>
                  <a:lnTo>
                    <a:pt x="2524" y="3587"/>
                  </a:lnTo>
                  <a:cubicBezTo>
                    <a:pt x="2524" y="3587"/>
                    <a:pt x="2524" y="3588"/>
                    <a:pt x="2554" y="3618"/>
                  </a:cubicBezTo>
                  <a:cubicBezTo>
                    <a:pt x="2582" y="3637"/>
                    <a:pt x="2599" y="3644"/>
                    <a:pt x="2607" y="3644"/>
                  </a:cubicBezTo>
                  <a:cubicBezTo>
                    <a:pt x="2626" y="3644"/>
                    <a:pt x="2605" y="3608"/>
                    <a:pt x="2584" y="3587"/>
                  </a:cubicBezTo>
                  <a:lnTo>
                    <a:pt x="2584" y="3587"/>
                  </a:lnTo>
                  <a:cubicBezTo>
                    <a:pt x="2627" y="3609"/>
                    <a:pt x="2655" y="3630"/>
                    <a:pt x="2657" y="3630"/>
                  </a:cubicBezTo>
                  <a:cubicBezTo>
                    <a:pt x="2658" y="3630"/>
                    <a:pt x="2654" y="3627"/>
                    <a:pt x="2645" y="3618"/>
                  </a:cubicBezTo>
                  <a:cubicBezTo>
                    <a:pt x="2622" y="3595"/>
                    <a:pt x="2617" y="3537"/>
                    <a:pt x="2642" y="3537"/>
                  </a:cubicBezTo>
                  <a:cubicBezTo>
                    <a:pt x="2650" y="3537"/>
                    <a:pt x="2661" y="3542"/>
                    <a:pt x="2676" y="3557"/>
                  </a:cubicBezTo>
                  <a:lnTo>
                    <a:pt x="2706" y="3557"/>
                  </a:lnTo>
                  <a:cubicBezTo>
                    <a:pt x="2676" y="3527"/>
                    <a:pt x="2676" y="3527"/>
                    <a:pt x="2706" y="3496"/>
                  </a:cubicBezTo>
                  <a:cubicBezTo>
                    <a:pt x="2706" y="3496"/>
                    <a:pt x="2736" y="3496"/>
                    <a:pt x="2736" y="3527"/>
                  </a:cubicBezTo>
                  <a:cubicBezTo>
                    <a:pt x="2749" y="3539"/>
                    <a:pt x="2756" y="3547"/>
                    <a:pt x="2761" y="3547"/>
                  </a:cubicBezTo>
                  <a:cubicBezTo>
                    <a:pt x="2767" y="3547"/>
                    <a:pt x="2767" y="3532"/>
                    <a:pt x="2767" y="3496"/>
                  </a:cubicBezTo>
                  <a:cubicBezTo>
                    <a:pt x="2767" y="3496"/>
                    <a:pt x="2736" y="3435"/>
                    <a:pt x="2736" y="3435"/>
                  </a:cubicBezTo>
                  <a:cubicBezTo>
                    <a:pt x="2706" y="3375"/>
                    <a:pt x="2676" y="3345"/>
                    <a:pt x="2676" y="3344"/>
                  </a:cubicBezTo>
                  <a:lnTo>
                    <a:pt x="2676" y="3344"/>
                  </a:lnTo>
                  <a:lnTo>
                    <a:pt x="2706" y="3375"/>
                  </a:lnTo>
                  <a:cubicBezTo>
                    <a:pt x="2736" y="3405"/>
                    <a:pt x="2767" y="3435"/>
                    <a:pt x="2767" y="3435"/>
                  </a:cubicBezTo>
                  <a:cubicBezTo>
                    <a:pt x="2767" y="3435"/>
                    <a:pt x="2797" y="3435"/>
                    <a:pt x="2767" y="3405"/>
                  </a:cubicBezTo>
                  <a:lnTo>
                    <a:pt x="2767" y="3405"/>
                  </a:lnTo>
                  <a:cubicBezTo>
                    <a:pt x="2782" y="3420"/>
                    <a:pt x="2790" y="3428"/>
                    <a:pt x="2797" y="3428"/>
                  </a:cubicBezTo>
                  <a:cubicBezTo>
                    <a:pt x="2805" y="3428"/>
                    <a:pt x="2812" y="3420"/>
                    <a:pt x="2828" y="3405"/>
                  </a:cubicBezTo>
                  <a:cubicBezTo>
                    <a:pt x="2828" y="3405"/>
                    <a:pt x="2828" y="3375"/>
                    <a:pt x="2828" y="3344"/>
                  </a:cubicBezTo>
                  <a:cubicBezTo>
                    <a:pt x="2851" y="3368"/>
                    <a:pt x="2870" y="3377"/>
                    <a:pt x="2880" y="3377"/>
                  </a:cubicBezTo>
                  <a:cubicBezTo>
                    <a:pt x="2898" y="3377"/>
                    <a:pt x="2895" y="3351"/>
                    <a:pt x="2858" y="3314"/>
                  </a:cubicBezTo>
                  <a:cubicBezTo>
                    <a:pt x="2836" y="3292"/>
                    <a:pt x="2845" y="3271"/>
                    <a:pt x="2863" y="3271"/>
                  </a:cubicBezTo>
                  <a:cubicBezTo>
                    <a:pt x="2871" y="3271"/>
                    <a:pt x="2879" y="3275"/>
                    <a:pt x="2888" y="3283"/>
                  </a:cubicBezTo>
                  <a:cubicBezTo>
                    <a:pt x="2888" y="3273"/>
                    <a:pt x="2892" y="3270"/>
                    <a:pt x="2897" y="3270"/>
                  </a:cubicBezTo>
                  <a:cubicBezTo>
                    <a:pt x="2909" y="3270"/>
                    <a:pt x="2929" y="3283"/>
                    <a:pt x="2949" y="3283"/>
                  </a:cubicBezTo>
                  <a:cubicBezTo>
                    <a:pt x="2985" y="3319"/>
                    <a:pt x="2999" y="3334"/>
                    <a:pt x="3006" y="3334"/>
                  </a:cubicBezTo>
                  <a:cubicBezTo>
                    <a:pt x="3010" y="3334"/>
                    <a:pt x="3010" y="3326"/>
                    <a:pt x="3010" y="3314"/>
                  </a:cubicBezTo>
                  <a:cubicBezTo>
                    <a:pt x="2979" y="3253"/>
                    <a:pt x="3010" y="3253"/>
                    <a:pt x="3010" y="3253"/>
                  </a:cubicBezTo>
                  <a:cubicBezTo>
                    <a:pt x="2979" y="3192"/>
                    <a:pt x="3010" y="3192"/>
                    <a:pt x="2949" y="3162"/>
                  </a:cubicBezTo>
                  <a:cubicBezTo>
                    <a:pt x="2929" y="3142"/>
                    <a:pt x="2922" y="3122"/>
                    <a:pt x="2920" y="3111"/>
                  </a:cubicBezTo>
                  <a:lnTo>
                    <a:pt x="2920" y="3111"/>
                  </a:lnTo>
                  <a:cubicBezTo>
                    <a:pt x="2926" y="3132"/>
                    <a:pt x="2953" y="3135"/>
                    <a:pt x="2979" y="3162"/>
                  </a:cubicBezTo>
                  <a:cubicBezTo>
                    <a:pt x="2995" y="3177"/>
                    <a:pt x="3002" y="3185"/>
                    <a:pt x="3010" y="3185"/>
                  </a:cubicBezTo>
                  <a:cubicBezTo>
                    <a:pt x="3017" y="3185"/>
                    <a:pt x="3025" y="3177"/>
                    <a:pt x="3040" y="3162"/>
                  </a:cubicBezTo>
                  <a:cubicBezTo>
                    <a:pt x="3040" y="3162"/>
                    <a:pt x="3040" y="3162"/>
                    <a:pt x="3071" y="3132"/>
                  </a:cubicBezTo>
                  <a:cubicBezTo>
                    <a:pt x="3071" y="3126"/>
                    <a:pt x="3071" y="3121"/>
                    <a:pt x="3070" y="3117"/>
                  </a:cubicBezTo>
                  <a:lnTo>
                    <a:pt x="3070" y="3117"/>
                  </a:lnTo>
                  <a:cubicBezTo>
                    <a:pt x="3084" y="3123"/>
                    <a:pt x="3097" y="3126"/>
                    <a:pt x="3108" y="3126"/>
                  </a:cubicBezTo>
                  <a:cubicBezTo>
                    <a:pt x="3156" y="3126"/>
                    <a:pt x="3175" y="3076"/>
                    <a:pt x="3131" y="3010"/>
                  </a:cubicBezTo>
                  <a:lnTo>
                    <a:pt x="3131" y="3010"/>
                  </a:lnTo>
                  <a:cubicBezTo>
                    <a:pt x="3162" y="3040"/>
                    <a:pt x="3162" y="3040"/>
                    <a:pt x="3162" y="3040"/>
                  </a:cubicBezTo>
                  <a:cubicBezTo>
                    <a:pt x="3192" y="3071"/>
                    <a:pt x="3223" y="3071"/>
                    <a:pt x="3223" y="3071"/>
                  </a:cubicBezTo>
                  <a:cubicBezTo>
                    <a:pt x="3223" y="3071"/>
                    <a:pt x="3223" y="3010"/>
                    <a:pt x="3253" y="2980"/>
                  </a:cubicBezTo>
                  <a:cubicBezTo>
                    <a:pt x="3283" y="2949"/>
                    <a:pt x="3283" y="2949"/>
                    <a:pt x="3254" y="2919"/>
                  </a:cubicBezTo>
                  <a:lnTo>
                    <a:pt x="3254" y="2919"/>
                  </a:lnTo>
                  <a:cubicBezTo>
                    <a:pt x="3255" y="2921"/>
                    <a:pt x="3261" y="2927"/>
                    <a:pt x="3283" y="2949"/>
                  </a:cubicBezTo>
                  <a:cubicBezTo>
                    <a:pt x="3314" y="2980"/>
                    <a:pt x="3314" y="2980"/>
                    <a:pt x="3344" y="2980"/>
                  </a:cubicBezTo>
                  <a:cubicBezTo>
                    <a:pt x="3344" y="2949"/>
                    <a:pt x="3314" y="2919"/>
                    <a:pt x="3283" y="2888"/>
                  </a:cubicBezTo>
                  <a:cubicBezTo>
                    <a:pt x="3268" y="2873"/>
                    <a:pt x="3261" y="2866"/>
                    <a:pt x="3264" y="2866"/>
                  </a:cubicBezTo>
                  <a:cubicBezTo>
                    <a:pt x="3268" y="2866"/>
                    <a:pt x="3283" y="2873"/>
                    <a:pt x="3314" y="2888"/>
                  </a:cubicBezTo>
                  <a:cubicBezTo>
                    <a:pt x="3344" y="2888"/>
                    <a:pt x="3375" y="2888"/>
                    <a:pt x="3344" y="2828"/>
                  </a:cubicBezTo>
                  <a:cubicBezTo>
                    <a:pt x="3375" y="2828"/>
                    <a:pt x="3375" y="2828"/>
                    <a:pt x="3405" y="2858"/>
                  </a:cubicBezTo>
                  <a:cubicBezTo>
                    <a:pt x="3418" y="2871"/>
                    <a:pt x="3435" y="2878"/>
                    <a:pt x="3448" y="2878"/>
                  </a:cubicBezTo>
                  <a:cubicBezTo>
                    <a:pt x="3465" y="2878"/>
                    <a:pt x="3471" y="2863"/>
                    <a:pt x="3435" y="2828"/>
                  </a:cubicBezTo>
                  <a:cubicBezTo>
                    <a:pt x="3435" y="2815"/>
                    <a:pt x="3435" y="2808"/>
                    <a:pt x="3438" y="2808"/>
                  </a:cubicBezTo>
                  <a:cubicBezTo>
                    <a:pt x="3441" y="2808"/>
                    <a:pt x="3448" y="2822"/>
                    <a:pt x="3466" y="2858"/>
                  </a:cubicBezTo>
                  <a:cubicBezTo>
                    <a:pt x="3496" y="2858"/>
                    <a:pt x="3519" y="2866"/>
                    <a:pt x="3527" y="2866"/>
                  </a:cubicBezTo>
                  <a:cubicBezTo>
                    <a:pt x="3534" y="2866"/>
                    <a:pt x="3527" y="2858"/>
                    <a:pt x="3496" y="2828"/>
                  </a:cubicBezTo>
                  <a:cubicBezTo>
                    <a:pt x="3475" y="2806"/>
                    <a:pt x="3484" y="2785"/>
                    <a:pt x="3501" y="2785"/>
                  </a:cubicBezTo>
                  <a:cubicBezTo>
                    <a:pt x="3509" y="2785"/>
                    <a:pt x="3518" y="2788"/>
                    <a:pt x="3527" y="2797"/>
                  </a:cubicBezTo>
                  <a:cubicBezTo>
                    <a:pt x="3557" y="2797"/>
                    <a:pt x="3557" y="2767"/>
                    <a:pt x="3527" y="2736"/>
                  </a:cubicBezTo>
                  <a:cubicBezTo>
                    <a:pt x="3496" y="2736"/>
                    <a:pt x="3496" y="2736"/>
                    <a:pt x="3496" y="2706"/>
                  </a:cubicBezTo>
                  <a:lnTo>
                    <a:pt x="3496" y="2706"/>
                  </a:lnTo>
                  <a:cubicBezTo>
                    <a:pt x="3516" y="2716"/>
                    <a:pt x="3530" y="2719"/>
                    <a:pt x="3539" y="2719"/>
                  </a:cubicBezTo>
                  <a:cubicBezTo>
                    <a:pt x="3557" y="2719"/>
                    <a:pt x="3557" y="2706"/>
                    <a:pt x="3557" y="2706"/>
                  </a:cubicBezTo>
                  <a:cubicBezTo>
                    <a:pt x="3557" y="2706"/>
                    <a:pt x="3557" y="2645"/>
                    <a:pt x="3587" y="2615"/>
                  </a:cubicBezTo>
                  <a:cubicBezTo>
                    <a:pt x="3648" y="2554"/>
                    <a:pt x="3679" y="2554"/>
                    <a:pt x="3648" y="2524"/>
                  </a:cubicBezTo>
                  <a:cubicBezTo>
                    <a:pt x="3618" y="2493"/>
                    <a:pt x="3618" y="2493"/>
                    <a:pt x="3648" y="2493"/>
                  </a:cubicBezTo>
                  <a:cubicBezTo>
                    <a:pt x="3679" y="2524"/>
                    <a:pt x="3709" y="2524"/>
                    <a:pt x="3709" y="2524"/>
                  </a:cubicBezTo>
                  <a:cubicBezTo>
                    <a:pt x="3709" y="2524"/>
                    <a:pt x="3709" y="2524"/>
                    <a:pt x="3739" y="2554"/>
                  </a:cubicBezTo>
                  <a:cubicBezTo>
                    <a:pt x="3709" y="2493"/>
                    <a:pt x="3709" y="2493"/>
                    <a:pt x="3739" y="2493"/>
                  </a:cubicBezTo>
                  <a:cubicBezTo>
                    <a:pt x="3739" y="2493"/>
                    <a:pt x="3739" y="2493"/>
                    <a:pt x="3739" y="2493"/>
                  </a:cubicBezTo>
                  <a:lnTo>
                    <a:pt x="3739" y="2493"/>
                  </a:lnTo>
                  <a:cubicBezTo>
                    <a:pt x="3755" y="2508"/>
                    <a:pt x="3777" y="2516"/>
                    <a:pt x="3793" y="2516"/>
                  </a:cubicBezTo>
                  <a:cubicBezTo>
                    <a:pt x="3808" y="2516"/>
                    <a:pt x="3815" y="2508"/>
                    <a:pt x="3800" y="2493"/>
                  </a:cubicBezTo>
                  <a:cubicBezTo>
                    <a:pt x="3770" y="2463"/>
                    <a:pt x="3770" y="2463"/>
                    <a:pt x="3739" y="2432"/>
                  </a:cubicBezTo>
                  <a:cubicBezTo>
                    <a:pt x="3739" y="2417"/>
                    <a:pt x="3747" y="2410"/>
                    <a:pt x="3758" y="2410"/>
                  </a:cubicBezTo>
                  <a:cubicBezTo>
                    <a:pt x="3770" y="2410"/>
                    <a:pt x="3785" y="2417"/>
                    <a:pt x="3800" y="2432"/>
                  </a:cubicBezTo>
                  <a:cubicBezTo>
                    <a:pt x="3806" y="2438"/>
                    <a:pt x="3811" y="2441"/>
                    <a:pt x="3814" y="2441"/>
                  </a:cubicBezTo>
                  <a:cubicBezTo>
                    <a:pt x="3829" y="2441"/>
                    <a:pt x="3825" y="2396"/>
                    <a:pt x="3800" y="2372"/>
                  </a:cubicBezTo>
                  <a:cubicBezTo>
                    <a:pt x="3785" y="2356"/>
                    <a:pt x="3785" y="2349"/>
                    <a:pt x="3793" y="2349"/>
                  </a:cubicBezTo>
                  <a:cubicBezTo>
                    <a:pt x="3800" y="2349"/>
                    <a:pt x="3815" y="2356"/>
                    <a:pt x="3831" y="2372"/>
                  </a:cubicBezTo>
                  <a:cubicBezTo>
                    <a:pt x="3831" y="2382"/>
                    <a:pt x="3834" y="2385"/>
                    <a:pt x="3838" y="2385"/>
                  </a:cubicBezTo>
                  <a:cubicBezTo>
                    <a:pt x="3847" y="2385"/>
                    <a:pt x="3861" y="2372"/>
                    <a:pt x="3861" y="2372"/>
                  </a:cubicBezTo>
                  <a:lnTo>
                    <a:pt x="3861" y="2372"/>
                  </a:lnTo>
                  <a:cubicBezTo>
                    <a:pt x="3869" y="2380"/>
                    <a:pt x="3880" y="2391"/>
                    <a:pt x="3891" y="2402"/>
                  </a:cubicBezTo>
                  <a:cubicBezTo>
                    <a:pt x="3922" y="2432"/>
                    <a:pt x="3922" y="2432"/>
                    <a:pt x="3952" y="2432"/>
                  </a:cubicBezTo>
                  <a:cubicBezTo>
                    <a:pt x="3922" y="2372"/>
                    <a:pt x="3952" y="2372"/>
                    <a:pt x="3952" y="2341"/>
                  </a:cubicBezTo>
                  <a:cubicBezTo>
                    <a:pt x="4013" y="2311"/>
                    <a:pt x="3983" y="2280"/>
                    <a:pt x="3922" y="2189"/>
                  </a:cubicBezTo>
                  <a:lnTo>
                    <a:pt x="3922" y="2189"/>
                  </a:lnTo>
                  <a:cubicBezTo>
                    <a:pt x="3952" y="2220"/>
                    <a:pt x="4043" y="2280"/>
                    <a:pt x="4043" y="2280"/>
                  </a:cubicBezTo>
                  <a:cubicBezTo>
                    <a:pt x="4043" y="2280"/>
                    <a:pt x="4013" y="2250"/>
                    <a:pt x="3983" y="2220"/>
                  </a:cubicBezTo>
                  <a:cubicBezTo>
                    <a:pt x="3961" y="2198"/>
                    <a:pt x="3955" y="2177"/>
                    <a:pt x="3964" y="2177"/>
                  </a:cubicBezTo>
                  <a:cubicBezTo>
                    <a:pt x="3967" y="2177"/>
                    <a:pt x="3974" y="2180"/>
                    <a:pt x="3983" y="2189"/>
                  </a:cubicBezTo>
                  <a:cubicBezTo>
                    <a:pt x="4000" y="2198"/>
                    <a:pt x="4013" y="2202"/>
                    <a:pt x="4021" y="2202"/>
                  </a:cubicBezTo>
                  <a:cubicBezTo>
                    <a:pt x="4041" y="2202"/>
                    <a:pt x="4034" y="2180"/>
                    <a:pt x="4013" y="2159"/>
                  </a:cubicBezTo>
                  <a:cubicBezTo>
                    <a:pt x="4043" y="2159"/>
                    <a:pt x="4043" y="2159"/>
                    <a:pt x="4074" y="2189"/>
                  </a:cubicBezTo>
                  <a:cubicBezTo>
                    <a:pt x="4074" y="2159"/>
                    <a:pt x="4074" y="2159"/>
                    <a:pt x="4043" y="2128"/>
                  </a:cubicBezTo>
                  <a:lnTo>
                    <a:pt x="4043" y="2128"/>
                  </a:lnTo>
                  <a:cubicBezTo>
                    <a:pt x="4082" y="2154"/>
                    <a:pt x="4104" y="2164"/>
                    <a:pt x="4115" y="2164"/>
                  </a:cubicBezTo>
                  <a:cubicBezTo>
                    <a:pt x="4129" y="2164"/>
                    <a:pt x="4122" y="2146"/>
                    <a:pt x="4104" y="2128"/>
                  </a:cubicBezTo>
                  <a:cubicBezTo>
                    <a:pt x="4074" y="2098"/>
                    <a:pt x="4074" y="2098"/>
                    <a:pt x="4104" y="2098"/>
                  </a:cubicBezTo>
                  <a:cubicBezTo>
                    <a:pt x="4104" y="2098"/>
                    <a:pt x="4104" y="2098"/>
                    <a:pt x="4074" y="2037"/>
                  </a:cubicBezTo>
                  <a:lnTo>
                    <a:pt x="4104" y="2037"/>
                  </a:lnTo>
                  <a:cubicBezTo>
                    <a:pt x="4104" y="2037"/>
                    <a:pt x="4135" y="2068"/>
                    <a:pt x="4135" y="2068"/>
                  </a:cubicBezTo>
                  <a:lnTo>
                    <a:pt x="4165" y="2098"/>
                  </a:lnTo>
                  <a:cubicBezTo>
                    <a:pt x="4165" y="2098"/>
                    <a:pt x="4165" y="2068"/>
                    <a:pt x="4165" y="2037"/>
                  </a:cubicBezTo>
                  <a:cubicBezTo>
                    <a:pt x="4182" y="2055"/>
                    <a:pt x="4200" y="2072"/>
                    <a:pt x="4206" y="2072"/>
                  </a:cubicBezTo>
                  <a:cubicBezTo>
                    <a:pt x="4210" y="2072"/>
                    <a:pt x="4208" y="2063"/>
                    <a:pt x="4195" y="2037"/>
                  </a:cubicBezTo>
                  <a:cubicBezTo>
                    <a:pt x="4182" y="2012"/>
                    <a:pt x="4180" y="2002"/>
                    <a:pt x="4185" y="2002"/>
                  </a:cubicBezTo>
                  <a:cubicBezTo>
                    <a:pt x="4191" y="2002"/>
                    <a:pt x="4208" y="2020"/>
                    <a:pt x="4226" y="2037"/>
                  </a:cubicBezTo>
                  <a:cubicBezTo>
                    <a:pt x="4253" y="2065"/>
                    <a:pt x="4268" y="2080"/>
                    <a:pt x="4271" y="2080"/>
                  </a:cubicBezTo>
                  <a:cubicBezTo>
                    <a:pt x="4274" y="2080"/>
                    <a:pt x="4259" y="2057"/>
                    <a:pt x="4226" y="2007"/>
                  </a:cubicBezTo>
                  <a:cubicBezTo>
                    <a:pt x="4256" y="2007"/>
                    <a:pt x="4256" y="1946"/>
                    <a:pt x="4256" y="1946"/>
                  </a:cubicBezTo>
                  <a:cubicBezTo>
                    <a:pt x="4278" y="1925"/>
                    <a:pt x="4299" y="1903"/>
                    <a:pt x="4321" y="1903"/>
                  </a:cubicBezTo>
                  <a:cubicBezTo>
                    <a:pt x="4330" y="1903"/>
                    <a:pt x="4338" y="1907"/>
                    <a:pt x="4347" y="1916"/>
                  </a:cubicBezTo>
                  <a:cubicBezTo>
                    <a:pt x="4360" y="1928"/>
                    <a:pt x="4370" y="1938"/>
                    <a:pt x="4378" y="1946"/>
                  </a:cubicBezTo>
                  <a:cubicBezTo>
                    <a:pt x="4317" y="1885"/>
                    <a:pt x="4317" y="1885"/>
                    <a:pt x="4317" y="1855"/>
                  </a:cubicBezTo>
                  <a:lnTo>
                    <a:pt x="4317" y="1855"/>
                  </a:lnTo>
                  <a:cubicBezTo>
                    <a:pt x="4329" y="1861"/>
                    <a:pt x="4337" y="1863"/>
                    <a:pt x="4343" y="1863"/>
                  </a:cubicBezTo>
                  <a:cubicBezTo>
                    <a:pt x="4367" y="1863"/>
                    <a:pt x="4347" y="1819"/>
                    <a:pt x="4347" y="1794"/>
                  </a:cubicBezTo>
                  <a:lnTo>
                    <a:pt x="4317" y="1794"/>
                  </a:lnTo>
                  <a:cubicBezTo>
                    <a:pt x="4281" y="1759"/>
                    <a:pt x="4267" y="1744"/>
                    <a:pt x="4273" y="1744"/>
                  </a:cubicBezTo>
                  <a:cubicBezTo>
                    <a:pt x="4277" y="1744"/>
                    <a:pt x="4292" y="1751"/>
                    <a:pt x="4317" y="1764"/>
                  </a:cubicBezTo>
                  <a:cubicBezTo>
                    <a:pt x="4317" y="1755"/>
                    <a:pt x="4320" y="1751"/>
                    <a:pt x="4324" y="1751"/>
                  </a:cubicBezTo>
                  <a:cubicBezTo>
                    <a:pt x="4335" y="1751"/>
                    <a:pt x="4356" y="1773"/>
                    <a:pt x="4378" y="1794"/>
                  </a:cubicBezTo>
                  <a:cubicBezTo>
                    <a:pt x="4408" y="1825"/>
                    <a:pt x="4469" y="1855"/>
                    <a:pt x="4469" y="1855"/>
                  </a:cubicBezTo>
                  <a:cubicBezTo>
                    <a:pt x="4469" y="1855"/>
                    <a:pt x="4469" y="1855"/>
                    <a:pt x="4438" y="1825"/>
                  </a:cubicBezTo>
                  <a:cubicBezTo>
                    <a:pt x="4408" y="1794"/>
                    <a:pt x="4408" y="1794"/>
                    <a:pt x="4408" y="1794"/>
                  </a:cubicBezTo>
                  <a:cubicBezTo>
                    <a:pt x="4408" y="1764"/>
                    <a:pt x="4408" y="1764"/>
                    <a:pt x="4408" y="1733"/>
                  </a:cubicBezTo>
                  <a:cubicBezTo>
                    <a:pt x="4378" y="1703"/>
                    <a:pt x="4378" y="1703"/>
                    <a:pt x="4378" y="1703"/>
                  </a:cubicBezTo>
                  <a:lnTo>
                    <a:pt x="4438" y="1703"/>
                  </a:lnTo>
                  <a:cubicBezTo>
                    <a:pt x="4469" y="1703"/>
                    <a:pt x="4438" y="1703"/>
                    <a:pt x="4469" y="1733"/>
                  </a:cubicBezTo>
                  <a:cubicBezTo>
                    <a:pt x="4499" y="1764"/>
                    <a:pt x="4530" y="1794"/>
                    <a:pt x="4530" y="1794"/>
                  </a:cubicBezTo>
                  <a:cubicBezTo>
                    <a:pt x="4530" y="1764"/>
                    <a:pt x="4499" y="1733"/>
                    <a:pt x="4499" y="1733"/>
                  </a:cubicBezTo>
                  <a:cubicBezTo>
                    <a:pt x="4469" y="1703"/>
                    <a:pt x="4621" y="1551"/>
                    <a:pt x="4651" y="1551"/>
                  </a:cubicBezTo>
                  <a:cubicBezTo>
                    <a:pt x="4682" y="1551"/>
                    <a:pt x="4712" y="1551"/>
                    <a:pt x="4682" y="1521"/>
                  </a:cubicBezTo>
                  <a:cubicBezTo>
                    <a:pt x="4651" y="1490"/>
                    <a:pt x="4682" y="1460"/>
                    <a:pt x="4712" y="1429"/>
                  </a:cubicBezTo>
                  <a:cubicBezTo>
                    <a:pt x="4773" y="1369"/>
                    <a:pt x="4803" y="1338"/>
                    <a:pt x="4742" y="1308"/>
                  </a:cubicBezTo>
                  <a:lnTo>
                    <a:pt x="4773" y="1308"/>
                  </a:lnTo>
                  <a:cubicBezTo>
                    <a:pt x="4773" y="1277"/>
                    <a:pt x="4773" y="1247"/>
                    <a:pt x="4773" y="1247"/>
                  </a:cubicBezTo>
                  <a:cubicBezTo>
                    <a:pt x="4755" y="1211"/>
                    <a:pt x="4748" y="1197"/>
                    <a:pt x="4751" y="1197"/>
                  </a:cubicBezTo>
                  <a:lnTo>
                    <a:pt x="4751" y="1197"/>
                  </a:lnTo>
                  <a:cubicBezTo>
                    <a:pt x="4753" y="1197"/>
                    <a:pt x="4760" y="1204"/>
                    <a:pt x="4773" y="1217"/>
                  </a:cubicBezTo>
                  <a:cubicBezTo>
                    <a:pt x="4803" y="1247"/>
                    <a:pt x="4834" y="1277"/>
                    <a:pt x="4864" y="1277"/>
                  </a:cubicBezTo>
                  <a:cubicBezTo>
                    <a:pt x="4864" y="1277"/>
                    <a:pt x="4834" y="1247"/>
                    <a:pt x="4803" y="1217"/>
                  </a:cubicBezTo>
                  <a:cubicBezTo>
                    <a:pt x="4773" y="1186"/>
                    <a:pt x="4773" y="1186"/>
                    <a:pt x="4773" y="1186"/>
                  </a:cubicBezTo>
                  <a:cubicBezTo>
                    <a:pt x="4773" y="1171"/>
                    <a:pt x="4773" y="1163"/>
                    <a:pt x="4777" y="1163"/>
                  </a:cubicBezTo>
                  <a:cubicBezTo>
                    <a:pt x="4780" y="1163"/>
                    <a:pt x="4788" y="1171"/>
                    <a:pt x="4803" y="1186"/>
                  </a:cubicBezTo>
                  <a:cubicBezTo>
                    <a:pt x="4834" y="1217"/>
                    <a:pt x="4864" y="1247"/>
                    <a:pt x="4864" y="1247"/>
                  </a:cubicBezTo>
                  <a:lnTo>
                    <a:pt x="4894" y="1247"/>
                  </a:lnTo>
                  <a:cubicBezTo>
                    <a:pt x="4834" y="1217"/>
                    <a:pt x="4864" y="1217"/>
                    <a:pt x="4864" y="1217"/>
                  </a:cubicBezTo>
                  <a:lnTo>
                    <a:pt x="4864" y="1217"/>
                  </a:lnTo>
                  <a:cubicBezTo>
                    <a:pt x="4864" y="1217"/>
                    <a:pt x="4864" y="1217"/>
                    <a:pt x="4925" y="1277"/>
                  </a:cubicBezTo>
                  <a:cubicBezTo>
                    <a:pt x="4950" y="1290"/>
                    <a:pt x="4965" y="1297"/>
                    <a:pt x="4969" y="1297"/>
                  </a:cubicBezTo>
                  <a:cubicBezTo>
                    <a:pt x="4975" y="1297"/>
                    <a:pt x="4960" y="1283"/>
                    <a:pt x="4925" y="1247"/>
                  </a:cubicBezTo>
                  <a:lnTo>
                    <a:pt x="4925" y="1217"/>
                  </a:lnTo>
                  <a:cubicBezTo>
                    <a:pt x="4939" y="1231"/>
                    <a:pt x="4947" y="1237"/>
                    <a:pt x="4950" y="1237"/>
                  </a:cubicBezTo>
                  <a:cubicBezTo>
                    <a:pt x="4960" y="1237"/>
                    <a:pt x="4925" y="1179"/>
                    <a:pt x="4925" y="1156"/>
                  </a:cubicBezTo>
                  <a:lnTo>
                    <a:pt x="4925" y="1156"/>
                  </a:lnTo>
                  <a:cubicBezTo>
                    <a:pt x="4948" y="1179"/>
                    <a:pt x="4962" y="1189"/>
                    <a:pt x="4968" y="1189"/>
                  </a:cubicBezTo>
                  <a:cubicBezTo>
                    <a:pt x="4977" y="1189"/>
                    <a:pt x="4962" y="1163"/>
                    <a:pt x="4925" y="1125"/>
                  </a:cubicBezTo>
                  <a:cubicBezTo>
                    <a:pt x="4910" y="1110"/>
                    <a:pt x="4902" y="1103"/>
                    <a:pt x="4906" y="1103"/>
                  </a:cubicBezTo>
                  <a:cubicBezTo>
                    <a:pt x="4910" y="1103"/>
                    <a:pt x="4925" y="1110"/>
                    <a:pt x="4955" y="1125"/>
                  </a:cubicBezTo>
                  <a:cubicBezTo>
                    <a:pt x="4965" y="1136"/>
                    <a:pt x="4972" y="1139"/>
                    <a:pt x="4977" y="1139"/>
                  </a:cubicBezTo>
                  <a:cubicBezTo>
                    <a:pt x="4986" y="1139"/>
                    <a:pt x="4986" y="1125"/>
                    <a:pt x="4986" y="1125"/>
                  </a:cubicBezTo>
                  <a:cubicBezTo>
                    <a:pt x="4986" y="1095"/>
                    <a:pt x="5016" y="1034"/>
                    <a:pt x="5077" y="1004"/>
                  </a:cubicBezTo>
                  <a:cubicBezTo>
                    <a:pt x="5107" y="943"/>
                    <a:pt x="5168" y="882"/>
                    <a:pt x="5107" y="882"/>
                  </a:cubicBezTo>
                  <a:cubicBezTo>
                    <a:pt x="5122" y="867"/>
                    <a:pt x="5130" y="859"/>
                    <a:pt x="5138" y="859"/>
                  </a:cubicBezTo>
                  <a:cubicBezTo>
                    <a:pt x="5145" y="859"/>
                    <a:pt x="5153" y="867"/>
                    <a:pt x="5168" y="882"/>
                  </a:cubicBezTo>
                  <a:lnTo>
                    <a:pt x="5168" y="882"/>
                  </a:lnTo>
                  <a:cubicBezTo>
                    <a:pt x="5160" y="875"/>
                    <a:pt x="5150" y="865"/>
                    <a:pt x="5138" y="852"/>
                  </a:cubicBezTo>
                  <a:cubicBezTo>
                    <a:pt x="5116" y="830"/>
                    <a:pt x="5095" y="809"/>
                    <a:pt x="5105" y="809"/>
                  </a:cubicBezTo>
                  <a:cubicBezTo>
                    <a:pt x="5110" y="809"/>
                    <a:pt x="5120" y="813"/>
                    <a:pt x="5138" y="821"/>
                  </a:cubicBezTo>
                  <a:cubicBezTo>
                    <a:pt x="5153" y="837"/>
                    <a:pt x="5168" y="844"/>
                    <a:pt x="5183" y="844"/>
                  </a:cubicBezTo>
                  <a:cubicBezTo>
                    <a:pt x="5198" y="844"/>
                    <a:pt x="5214" y="837"/>
                    <a:pt x="5229" y="821"/>
                  </a:cubicBezTo>
                  <a:cubicBezTo>
                    <a:pt x="5229" y="791"/>
                    <a:pt x="5259" y="791"/>
                    <a:pt x="5229" y="761"/>
                  </a:cubicBezTo>
                  <a:cubicBezTo>
                    <a:pt x="5211" y="725"/>
                    <a:pt x="5204" y="710"/>
                    <a:pt x="5207" y="710"/>
                  </a:cubicBezTo>
                  <a:lnTo>
                    <a:pt x="5207" y="710"/>
                  </a:lnTo>
                  <a:cubicBezTo>
                    <a:pt x="5209" y="710"/>
                    <a:pt x="5216" y="718"/>
                    <a:pt x="5229" y="730"/>
                  </a:cubicBezTo>
                  <a:cubicBezTo>
                    <a:pt x="5259" y="761"/>
                    <a:pt x="5290" y="776"/>
                    <a:pt x="5309" y="776"/>
                  </a:cubicBezTo>
                  <a:cubicBezTo>
                    <a:pt x="5328" y="776"/>
                    <a:pt x="5335" y="761"/>
                    <a:pt x="5320" y="730"/>
                  </a:cubicBezTo>
                  <a:cubicBezTo>
                    <a:pt x="5320" y="715"/>
                    <a:pt x="5320" y="707"/>
                    <a:pt x="5324" y="707"/>
                  </a:cubicBezTo>
                  <a:cubicBezTo>
                    <a:pt x="5328" y="707"/>
                    <a:pt x="5335" y="715"/>
                    <a:pt x="5350" y="730"/>
                  </a:cubicBezTo>
                  <a:cubicBezTo>
                    <a:pt x="5350" y="730"/>
                    <a:pt x="5350" y="730"/>
                    <a:pt x="5350" y="669"/>
                  </a:cubicBezTo>
                  <a:cubicBezTo>
                    <a:pt x="5350" y="669"/>
                    <a:pt x="5381" y="639"/>
                    <a:pt x="5381" y="639"/>
                  </a:cubicBezTo>
                  <a:cubicBezTo>
                    <a:pt x="5411" y="609"/>
                    <a:pt x="5381" y="579"/>
                    <a:pt x="5381" y="578"/>
                  </a:cubicBezTo>
                  <a:lnTo>
                    <a:pt x="5381" y="578"/>
                  </a:lnTo>
                  <a:cubicBezTo>
                    <a:pt x="5389" y="586"/>
                    <a:pt x="5397" y="590"/>
                    <a:pt x="5406" y="590"/>
                  </a:cubicBezTo>
                  <a:cubicBezTo>
                    <a:pt x="5430" y="590"/>
                    <a:pt x="5458" y="562"/>
                    <a:pt x="5502" y="518"/>
                  </a:cubicBezTo>
                  <a:cubicBezTo>
                    <a:pt x="5525" y="473"/>
                    <a:pt x="5547" y="445"/>
                    <a:pt x="5581" y="445"/>
                  </a:cubicBezTo>
                  <a:cubicBezTo>
                    <a:pt x="5594" y="445"/>
                    <a:pt x="5608" y="449"/>
                    <a:pt x="5624" y="457"/>
                  </a:cubicBezTo>
                  <a:cubicBezTo>
                    <a:pt x="5624" y="457"/>
                    <a:pt x="5624" y="457"/>
                    <a:pt x="5594" y="396"/>
                  </a:cubicBezTo>
                  <a:cubicBezTo>
                    <a:pt x="5581" y="383"/>
                    <a:pt x="5571" y="373"/>
                    <a:pt x="5563" y="366"/>
                  </a:cubicBezTo>
                  <a:lnTo>
                    <a:pt x="5563" y="366"/>
                  </a:lnTo>
                  <a:cubicBezTo>
                    <a:pt x="5597" y="377"/>
                    <a:pt x="5622" y="384"/>
                    <a:pt x="5636" y="384"/>
                  </a:cubicBezTo>
                  <a:cubicBezTo>
                    <a:pt x="5660" y="384"/>
                    <a:pt x="5651" y="363"/>
                    <a:pt x="5594" y="305"/>
                  </a:cubicBezTo>
                  <a:lnTo>
                    <a:pt x="5594" y="305"/>
                  </a:lnTo>
                  <a:cubicBezTo>
                    <a:pt x="5624" y="335"/>
                    <a:pt x="5624" y="335"/>
                    <a:pt x="5654" y="335"/>
                  </a:cubicBezTo>
                  <a:cubicBezTo>
                    <a:pt x="5672" y="353"/>
                    <a:pt x="5682" y="360"/>
                    <a:pt x="5686" y="360"/>
                  </a:cubicBezTo>
                  <a:cubicBezTo>
                    <a:pt x="5695" y="360"/>
                    <a:pt x="5667" y="317"/>
                    <a:pt x="5624" y="274"/>
                  </a:cubicBezTo>
                  <a:lnTo>
                    <a:pt x="5624" y="274"/>
                  </a:lnTo>
                  <a:cubicBezTo>
                    <a:pt x="5667" y="296"/>
                    <a:pt x="5695" y="317"/>
                    <a:pt x="5697" y="317"/>
                  </a:cubicBezTo>
                  <a:cubicBezTo>
                    <a:pt x="5697" y="317"/>
                    <a:pt x="5694" y="314"/>
                    <a:pt x="5685" y="305"/>
                  </a:cubicBezTo>
                  <a:cubicBezTo>
                    <a:pt x="5685" y="292"/>
                    <a:pt x="5685" y="285"/>
                    <a:pt x="5691" y="285"/>
                  </a:cubicBezTo>
                  <a:cubicBezTo>
                    <a:pt x="5700" y="285"/>
                    <a:pt x="5722" y="300"/>
                    <a:pt x="5776" y="335"/>
                  </a:cubicBezTo>
                  <a:cubicBezTo>
                    <a:pt x="5776" y="335"/>
                    <a:pt x="5776" y="335"/>
                    <a:pt x="5806" y="305"/>
                  </a:cubicBezTo>
                  <a:cubicBezTo>
                    <a:pt x="5806" y="305"/>
                    <a:pt x="5806" y="305"/>
                    <a:pt x="5776" y="274"/>
                  </a:cubicBezTo>
                  <a:cubicBezTo>
                    <a:pt x="5768" y="267"/>
                    <a:pt x="5762" y="261"/>
                    <a:pt x="5758" y="257"/>
                  </a:cubicBezTo>
                  <a:lnTo>
                    <a:pt x="5758" y="257"/>
                  </a:lnTo>
                  <a:cubicBezTo>
                    <a:pt x="5758" y="257"/>
                    <a:pt x="5737" y="235"/>
                    <a:pt x="5715" y="214"/>
                  </a:cubicBezTo>
                  <a:cubicBezTo>
                    <a:pt x="5685" y="183"/>
                    <a:pt x="5654" y="153"/>
                    <a:pt x="5654" y="153"/>
                  </a:cubicBezTo>
                  <a:cubicBezTo>
                    <a:pt x="5654" y="153"/>
                    <a:pt x="5624" y="122"/>
                    <a:pt x="5563" y="92"/>
                  </a:cubicBezTo>
                  <a:cubicBezTo>
                    <a:pt x="5502" y="31"/>
                    <a:pt x="5472" y="1"/>
                    <a:pt x="5442" y="1"/>
                  </a:cubicBezTo>
                  <a:close/>
                  <a:moveTo>
                    <a:pt x="548" y="5685"/>
                  </a:moveTo>
                  <a:lnTo>
                    <a:pt x="548" y="5685"/>
                  </a:lnTo>
                  <a:cubicBezTo>
                    <a:pt x="548" y="5685"/>
                    <a:pt x="578" y="5746"/>
                    <a:pt x="578" y="5776"/>
                  </a:cubicBezTo>
                  <a:lnTo>
                    <a:pt x="609" y="5776"/>
                  </a:lnTo>
                  <a:cubicBezTo>
                    <a:pt x="609" y="5776"/>
                    <a:pt x="578" y="5715"/>
                    <a:pt x="548" y="568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14"/>
            <p:cNvSpPr/>
            <p:nvPr/>
          </p:nvSpPr>
          <p:spPr>
            <a:xfrm>
              <a:off x="2603520" y="3306269"/>
              <a:ext cx="3541" cy="17"/>
            </a:xfrm>
            <a:custGeom>
              <a:rect b="b" l="l" r="r" t="t"/>
              <a:pathLst>
                <a:path extrusionOk="0" h="1" w="214">
                  <a:moveTo>
                    <a:pt x="213" y="0"/>
                  </a:moveTo>
                  <a:cubicBezTo>
                    <a:pt x="213" y="0"/>
                    <a:pt x="153" y="0"/>
                    <a:pt x="1" y="0"/>
                  </a:cubicBezTo>
                  <a:cubicBezTo>
                    <a:pt x="153" y="0"/>
                    <a:pt x="213" y="0"/>
                    <a:pt x="213" y="0"/>
                  </a:cubicBezTo>
                  <a:close/>
                </a:path>
              </a:pathLst>
            </a:custGeom>
            <a:solidFill>
              <a:srgbClr val="F6AE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14"/>
            <p:cNvSpPr/>
            <p:nvPr/>
          </p:nvSpPr>
          <p:spPr>
            <a:xfrm>
              <a:off x="2977706" y="2049953"/>
              <a:ext cx="2531" cy="4054"/>
            </a:xfrm>
            <a:custGeom>
              <a:rect b="b" l="l" r="r" t="t"/>
              <a:pathLst>
                <a:path extrusionOk="0" h="245" w="153">
                  <a:moveTo>
                    <a:pt x="0" y="1"/>
                  </a:moveTo>
                  <a:lnTo>
                    <a:pt x="0" y="244"/>
                  </a:lnTo>
                  <a:cubicBezTo>
                    <a:pt x="30" y="244"/>
                    <a:pt x="61" y="244"/>
                    <a:pt x="91" y="214"/>
                  </a:cubicBezTo>
                  <a:cubicBezTo>
                    <a:pt x="122" y="183"/>
                    <a:pt x="152" y="123"/>
                    <a:pt x="152" y="92"/>
                  </a:cubicBezTo>
                  <a:cubicBezTo>
                    <a:pt x="152" y="62"/>
                    <a:pt x="91" y="31"/>
                    <a:pt x="61" y="31"/>
                  </a:cubicBezTo>
                  <a:cubicBezTo>
                    <a:pt x="30" y="1"/>
                    <a:pt x="30"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14"/>
            <p:cNvSpPr/>
            <p:nvPr/>
          </p:nvSpPr>
          <p:spPr>
            <a:xfrm>
              <a:off x="2977706" y="2058507"/>
              <a:ext cx="513" cy="2531"/>
            </a:xfrm>
            <a:custGeom>
              <a:rect b="b" l="l" r="r" t="t"/>
              <a:pathLst>
                <a:path extrusionOk="0" h="153" w="31">
                  <a:moveTo>
                    <a:pt x="0" y="1"/>
                  </a:moveTo>
                  <a:lnTo>
                    <a:pt x="0" y="153"/>
                  </a:lnTo>
                  <a:cubicBezTo>
                    <a:pt x="30" y="92"/>
                    <a:pt x="30" y="6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14"/>
            <p:cNvSpPr/>
            <p:nvPr/>
          </p:nvSpPr>
          <p:spPr>
            <a:xfrm>
              <a:off x="2996072" y="2072008"/>
              <a:ext cx="14841" cy="16198"/>
            </a:xfrm>
            <a:custGeom>
              <a:rect b="b" l="l" r="r" t="t"/>
              <a:pathLst>
                <a:path extrusionOk="0" h="979" w="897">
                  <a:moveTo>
                    <a:pt x="314" y="1"/>
                  </a:moveTo>
                  <a:cubicBezTo>
                    <a:pt x="288" y="1"/>
                    <a:pt x="263" y="18"/>
                    <a:pt x="227" y="36"/>
                  </a:cubicBezTo>
                  <a:cubicBezTo>
                    <a:pt x="106" y="127"/>
                    <a:pt x="106" y="218"/>
                    <a:pt x="45" y="340"/>
                  </a:cubicBezTo>
                  <a:cubicBezTo>
                    <a:pt x="0" y="452"/>
                    <a:pt x="22" y="515"/>
                    <a:pt x="110" y="515"/>
                  </a:cubicBezTo>
                  <a:cubicBezTo>
                    <a:pt x="141" y="515"/>
                    <a:pt x="180" y="507"/>
                    <a:pt x="227" y="492"/>
                  </a:cubicBezTo>
                  <a:cubicBezTo>
                    <a:pt x="288" y="492"/>
                    <a:pt x="349" y="492"/>
                    <a:pt x="379" y="522"/>
                  </a:cubicBezTo>
                  <a:cubicBezTo>
                    <a:pt x="440" y="552"/>
                    <a:pt x="501" y="613"/>
                    <a:pt x="562" y="674"/>
                  </a:cubicBezTo>
                  <a:cubicBezTo>
                    <a:pt x="440" y="826"/>
                    <a:pt x="471" y="856"/>
                    <a:pt x="714" y="978"/>
                  </a:cubicBezTo>
                  <a:cubicBezTo>
                    <a:pt x="653" y="735"/>
                    <a:pt x="653" y="735"/>
                    <a:pt x="896" y="674"/>
                  </a:cubicBezTo>
                  <a:cubicBezTo>
                    <a:pt x="896" y="613"/>
                    <a:pt x="896" y="583"/>
                    <a:pt x="866" y="522"/>
                  </a:cubicBezTo>
                  <a:cubicBezTo>
                    <a:pt x="866" y="492"/>
                    <a:pt x="805" y="461"/>
                    <a:pt x="775" y="461"/>
                  </a:cubicBezTo>
                  <a:cubicBezTo>
                    <a:pt x="653" y="431"/>
                    <a:pt x="531" y="431"/>
                    <a:pt x="379" y="401"/>
                  </a:cubicBezTo>
                  <a:cubicBezTo>
                    <a:pt x="410" y="370"/>
                    <a:pt x="440" y="309"/>
                    <a:pt x="471" y="279"/>
                  </a:cubicBezTo>
                  <a:cubicBezTo>
                    <a:pt x="531" y="188"/>
                    <a:pt x="531" y="127"/>
                    <a:pt x="440" y="97"/>
                  </a:cubicBezTo>
                  <a:cubicBezTo>
                    <a:pt x="410" y="97"/>
                    <a:pt x="379" y="66"/>
                    <a:pt x="379" y="36"/>
                  </a:cubicBezTo>
                  <a:cubicBezTo>
                    <a:pt x="354" y="10"/>
                    <a:pt x="33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14"/>
            <p:cNvSpPr/>
            <p:nvPr/>
          </p:nvSpPr>
          <p:spPr>
            <a:xfrm>
              <a:off x="2994302" y="2057497"/>
              <a:ext cx="11069" cy="16611"/>
            </a:xfrm>
            <a:custGeom>
              <a:rect b="b" l="l" r="r" t="t"/>
              <a:pathLst>
                <a:path extrusionOk="0" h="1004" w="669">
                  <a:moveTo>
                    <a:pt x="274" y="487"/>
                  </a:moveTo>
                  <a:cubicBezTo>
                    <a:pt x="304" y="578"/>
                    <a:pt x="304" y="639"/>
                    <a:pt x="334" y="670"/>
                  </a:cubicBezTo>
                  <a:cubicBezTo>
                    <a:pt x="304" y="700"/>
                    <a:pt x="304" y="700"/>
                    <a:pt x="304" y="700"/>
                  </a:cubicBezTo>
                  <a:cubicBezTo>
                    <a:pt x="274" y="670"/>
                    <a:pt x="213" y="639"/>
                    <a:pt x="213" y="609"/>
                  </a:cubicBezTo>
                  <a:cubicBezTo>
                    <a:pt x="183" y="578"/>
                    <a:pt x="243" y="548"/>
                    <a:pt x="274" y="487"/>
                  </a:cubicBezTo>
                  <a:close/>
                  <a:moveTo>
                    <a:pt x="213" y="1"/>
                  </a:moveTo>
                  <a:lnTo>
                    <a:pt x="213" y="1"/>
                  </a:lnTo>
                  <a:cubicBezTo>
                    <a:pt x="243" y="92"/>
                    <a:pt x="274" y="183"/>
                    <a:pt x="183" y="244"/>
                  </a:cubicBezTo>
                  <a:cubicBezTo>
                    <a:pt x="122" y="214"/>
                    <a:pt x="91" y="183"/>
                    <a:pt x="31" y="153"/>
                  </a:cubicBezTo>
                  <a:cubicBezTo>
                    <a:pt x="31" y="153"/>
                    <a:pt x="31" y="183"/>
                    <a:pt x="0" y="183"/>
                  </a:cubicBezTo>
                  <a:cubicBezTo>
                    <a:pt x="31" y="214"/>
                    <a:pt x="31" y="274"/>
                    <a:pt x="61" y="274"/>
                  </a:cubicBezTo>
                  <a:cubicBezTo>
                    <a:pt x="152" y="335"/>
                    <a:pt x="122" y="396"/>
                    <a:pt x="91" y="457"/>
                  </a:cubicBezTo>
                  <a:cubicBezTo>
                    <a:pt x="61" y="578"/>
                    <a:pt x="122" y="730"/>
                    <a:pt x="61" y="852"/>
                  </a:cubicBezTo>
                  <a:cubicBezTo>
                    <a:pt x="31" y="882"/>
                    <a:pt x="91" y="913"/>
                    <a:pt x="122" y="1004"/>
                  </a:cubicBezTo>
                  <a:cubicBezTo>
                    <a:pt x="183" y="882"/>
                    <a:pt x="274" y="852"/>
                    <a:pt x="365" y="822"/>
                  </a:cubicBezTo>
                  <a:cubicBezTo>
                    <a:pt x="388" y="806"/>
                    <a:pt x="409" y="801"/>
                    <a:pt x="429" y="801"/>
                  </a:cubicBezTo>
                  <a:cubicBezTo>
                    <a:pt x="490" y="801"/>
                    <a:pt x="547" y="852"/>
                    <a:pt x="638" y="852"/>
                  </a:cubicBezTo>
                  <a:cubicBezTo>
                    <a:pt x="638" y="761"/>
                    <a:pt x="669" y="700"/>
                    <a:pt x="547" y="639"/>
                  </a:cubicBezTo>
                  <a:cubicBezTo>
                    <a:pt x="517" y="639"/>
                    <a:pt x="517" y="578"/>
                    <a:pt x="486" y="548"/>
                  </a:cubicBezTo>
                  <a:cubicBezTo>
                    <a:pt x="456" y="487"/>
                    <a:pt x="426" y="426"/>
                    <a:pt x="395" y="396"/>
                  </a:cubicBezTo>
                  <a:cubicBezTo>
                    <a:pt x="365" y="335"/>
                    <a:pt x="304" y="274"/>
                    <a:pt x="334" y="214"/>
                  </a:cubicBezTo>
                  <a:cubicBezTo>
                    <a:pt x="365" y="153"/>
                    <a:pt x="365" y="122"/>
                    <a:pt x="365" y="62"/>
                  </a:cubicBezTo>
                  <a:cubicBezTo>
                    <a:pt x="304" y="62"/>
                    <a:pt x="274" y="31"/>
                    <a:pt x="2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14"/>
            <p:cNvSpPr/>
            <p:nvPr/>
          </p:nvSpPr>
          <p:spPr>
            <a:xfrm>
              <a:off x="2977706" y="2085162"/>
              <a:ext cx="7561" cy="3541"/>
            </a:xfrm>
            <a:custGeom>
              <a:rect b="b" l="l" r="r" t="t"/>
              <a:pathLst>
                <a:path extrusionOk="0" h="214" w="457">
                  <a:moveTo>
                    <a:pt x="365" y="1"/>
                  </a:moveTo>
                  <a:cubicBezTo>
                    <a:pt x="243" y="1"/>
                    <a:pt x="122" y="1"/>
                    <a:pt x="0" y="31"/>
                  </a:cubicBezTo>
                  <a:lnTo>
                    <a:pt x="0" y="183"/>
                  </a:lnTo>
                  <a:lnTo>
                    <a:pt x="30" y="183"/>
                  </a:lnTo>
                  <a:cubicBezTo>
                    <a:pt x="79" y="151"/>
                    <a:pt x="128" y="118"/>
                    <a:pt x="172" y="118"/>
                  </a:cubicBezTo>
                  <a:cubicBezTo>
                    <a:pt x="210" y="118"/>
                    <a:pt x="245" y="143"/>
                    <a:pt x="274" y="213"/>
                  </a:cubicBezTo>
                  <a:cubicBezTo>
                    <a:pt x="304" y="213"/>
                    <a:pt x="365" y="213"/>
                    <a:pt x="395" y="183"/>
                  </a:cubicBezTo>
                  <a:cubicBezTo>
                    <a:pt x="426" y="153"/>
                    <a:pt x="456" y="92"/>
                    <a:pt x="456" y="61"/>
                  </a:cubicBezTo>
                  <a:cubicBezTo>
                    <a:pt x="456" y="31"/>
                    <a:pt x="395" y="1"/>
                    <a:pt x="36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14"/>
            <p:cNvSpPr/>
            <p:nvPr/>
          </p:nvSpPr>
          <p:spPr>
            <a:xfrm>
              <a:off x="3023472" y="2029336"/>
              <a:ext cx="2862" cy="4103"/>
            </a:xfrm>
            <a:custGeom>
              <a:rect b="b" l="l" r="r" t="t"/>
              <a:pathLst>
                <a:path extrusionOk="0" h="248" w="173">
                  <a:moveTo>
                    <a:pt x="30" y="1"/>
                  </a:moveTo>
                  <a:cubicBezTo>
                    <a:pt x="30" y="31"/>
                    <a:pt x="0" y="31"/>
                    <a:pt x="0" y="31"/>
                  </a:cubicBezTo>
                  <a:cubicBezTo>
                    <a:pt x="0" y="62"/>
                    <a:pt x="30" y="92"/>
                    <a:pt x="30" y="122"/>
                  </a:cubicBezTo>
                  <a:cubicBezTo>
                    <a:pt x="30" y="153"/>
                    <a:pt x="30" y="214"/>
                    <a:pt x="0" y="244"/>
                  </a:cubicBezTo>
                  <a:cubicBezTo>
                    <a:pt x="41" y="244"/>
                    <a:pt x="74" y="247"/>
                    <a:pt x="100" y="247"/>
                  </a:cubicBezTo>
                  <a:cubicBezTo>
                    <a:pt x="152" y="247"/>
                    <a:pt x="172" y="234"/>
                    <a:pt x="152" y="153"/>
                  </a:cubicBezTo>
                  <a:cubicBezTo>
                    <a:pt x="152" y="92"/>
                    <a:pt x="61" y="62"/>
                    <a:pt x="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14"/>
            <p:cNvSpPr/>
            <p:nvPr/>
          </p:nvSpPr>
          <p:spPr>
            <a:xfrm>
              <a:off x="3050128" y="2055495"/>
              <a:ext cx="3028" cy="1853"/>
            </a:xfrm>
            <a:custGeom>
              <a:rect b="b" l="l" r="r" t="t"/>
              <a:pathLst>
                <a:path extrusionOk="0" h="112" w="183">
                  <a:moveTo>
                    <a:pt x="152" y="0"/>
                  </a:moveTo>
                  <a:cubicBezTo>
                    <a:pt x="91" y="0"/>
                    <a:pt x="61" y="0"/>
                    <a:pt x="0" y="31"/>
                  </a:cubicBezTo>
                  <a:cubicBezTo>
                    <a:pt x="0" y="31"/>
                    <a:pt x="0" y="61"/>
                    <a:pt x="0" y="92"/>
                  </a:cubicBezTo>
                  <a:cubicBezTo>
                    <a:pt x="35" y="92"/>
                    <a:pt x="70" y="111"/>
                    <a:pt x="104" y="111"/>
                  </a:cubicBezTo>
                  <a:cubicBezTo>
                    <a:pt x="130" y="111"/>
                    <a:pt x="156" y="100"/>
                    <a:pt x="182" y="61"/>
                  </a:cubicBezTo>
                  <a:cubicBezTo>
                    <a:pt x="182" y="61"/>
                    <a:pt x="152" y="31"/>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14"/>
            <p:cNvSpPr/>
            <p:nvPr/>
          </p:nvSpPr>
          <p:spPr>
            <a:xfrm>
              <a:off x="3033532" y="2005510"/>
              <a:ext cx="13583" cy="12276"/>
            </a:xfrm>
            <a:custGeom>
              <a:rect b="b" l="l" r="r" t="t"/>
              <a:pathLst>
                <a:path extrusionOk="0" h="742" w="821">
                  <a:moveTo>
                    <a:pt x="289" y="0"/>
                  </a:moveTo>
                  <a:cubicBezTo>
                    <a:pt x="201" y="0"/>
                    <a:pt x="115" y="15"/>
                    <a:pt x="61" y="43"/>
                  </a:cubicBezTo>
                  <a:cubicBezTo>
                    <a:pt x="61" y="134"/>
                    <a:pt x="61" y="255"/>
                    <a:pt x="61" y="347"/>
                  </a:cubicBezTo>
                  <a:cubicBezTo>
                    <a:pt x="61" y="438"/>
                    <a:pt x="30" y="529"/>
                    <a:pt x="0" y="650"/>
                  </a:cubicBezTo>
                  <a:cubicBezTo>
                    <a:pt x="30" y="650"/>
                    <a:pt x="61" y="681"/>
                    <a:pt x="61" y="681"/>
                  </a:cubicBezTo>
                  <a:cubicBezTo>
                    <a:pt x="99" y="688"/>
                    <a:pt x="137" y="690"/>
                    <a:pt x="174" y="690"/>
                  </a:cubicBezTo>
                  <a:cubicBezTo>
                    <a:pt x="212" y="690"/>
                    <a:pt x="249" y="688"/>
                    <a:pt x="285" y="688"/>
                  </a:cubicBezTo>
                  <a:cubicBezTo>
                    <a:pt x="357" y="688"/>
                    <a:pt x="426" y="696"/>
                    <a:pt x="486" y="742"/>
                  </a:cubicBezTo>
                  <a:cubicBezTo>
                    <a:pt x="486" y="742"/>
                    <a:pt x="517" y="711"/>
                    <a:pt x="517" y="711"/>
                  </a:cubicBezTo>
                  <a:cubicBezTo>
                    <a:pt x="578" y="681"/>
                    <a:pt x="638" y="620"/>
                    <a:pt x="699" y="590"/>
                  </a:cubicBezTo>
                  <a:cubicBezTo>
                    <a:pt x="608" y="438"/>
                    <a:pt x="547" y="377"/>
                    <a:pt x="790" y="377"/>
                  </a:cubicBezTo>
                  <a:cubicBezTo>
                    <a:pt x="821" y="255"/>
                    <a:pt x="821" y="225"/>
                    <a:pt x="730" y="164"/>
                  </a:cubicBezTo>
                  <a:cubicBezTo>
                    <a:pt x="669" y="134"/>
                    <a:pt x="608" y="134"/>
                    <a:pt x="578" y="73"/>
                  </a:cubicBezTo>
                  <a:cubicBezTo>
                    <a:pt x="511" y="23"/>
                    <a:pt x="398" y="0"/>
                    <a:pt x="2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14"/>
            <p:cNvSpPr/>
            <p:nvPr/>
          </p:nvSpPr>
          <p:spPr>
            <a:xfrm>
              <a:off x="3133602" y="1976025"/>
              <a:ext cx="7065" cy="8074"/>
            </a:xfrm>
            <a:custGeom>
              <a:rect b="b" l="l" r="r" t="t"/>
              <a:pathLst>
                <a:path extrusionOk="0" h="488" w="427">
                  <a:moveTo>
                    <a:pt x="335" y="1"/>
                  </a:moveTo>
                  <a:cubicBezTo>
                    <a:pt x="305" y="31"/>
                    <a:pt x="214" y="31"/>
                    <a:pt x="214" y="31"/>
                  </a:cubicBezTo>
                  <a:cubicBezTo>
                    <a:pt x="183" y="183"/>
                    <a:pt x="122" y="244"/>
                    <a:pt x="31" y="335"/>
                  </a:cubicBezTo>
                  <a:cubicBezTo>
                    <a:pt x="1" y="366"/>
                    <a:pt x="31" y="426"/>
                    <a:pt x="31" y="487"/>
                  </a:cubicBezTo>
                  <a:cubicBezTo>
                    <a:pt x="92" y="457"/>
                    <a:pt x="122" y="457"/>
                    <a:pt x="183" y="426"/>
                  </a:cubicBezTo>
                  <a:cubicBezTo>
                    <a:pt x="244" y="396"/>
                    <a:pt x="305" y="305"/>
                    <a:pt x="365" y="244"/>
                  </a:cubicBezTo>
                  <a:cubicBezTo>
                    <a:pt x="426" y="214"/>
                    <a:pt x="396" y="62"/>
                    <a:pt x="3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14"/>
            <p:cNvSpPr/>
            <p:nvPr/>
          </p:nvSpPr>
          <p:spPr>
            <a:xfrm>
              <a:off x="3024465" y="2019276"/>
              <a:ext cx="38235" cy="22154"/>
            </a:xfrm>
            <a:custGeom>
              <a:rect b="b" l="l" r="r" t="t"/>
              <a:pathLst>
                <a:path extrusionOk="0" h="1339" w="2311">
                  <a:moveTo>
                    <a:pt x="1893" y="1"/>
                  </a:moveTo>
                  <a:cubicBezTo>
                    <a:pt x="1847" y="1"/>
                    <a:pt x="1809" y="31"/>
                    <a:pt x="1794" y="92"/>
                  </a:cubicBezTo>
                  <a:cubicBezTo>
                    <a:pt x="1764" y="153"/>
                    <a:pt x="1764" y="183"/>
                    <a:pt x="1733" y="244"/>
                  </a:cubicBezTo>
                  <a:cubicBezTo>
                    <a:pt x="1703" y="305"/>
                    <a:pt x="1673" y="335"/>
                    <a:pt x="1612" y="335"/>
                  </a:cubicBezTo>
                  <a:lnTo>
                    <a:pt x="1521" y="335"/>
                  </a:lnTo>
                  <a:cubicBezTo>
                    <a:pt x="1521" y="305"/>
                    <a:pt x="1490" y="305"/>
                    <a:pt x="1490" y="305"/>
                  </a:cubicBezTo>
                  <a:cubicBezTo>
                    <a:pt x="1399" y="244"/>
                    <a:pt x="1338" y="153"/>
                    <a:pt x="1278" y="92"/>
                  </a:cubicBezTo>
                  <a:cubicBezTo>
                    <a:pt x="1222" y="74"/>
                    <a:pt x="1178" y="44"/>
                    <a:pt x="1131" y="44"/>
                  </a:cubicBezTo>
                  <a:cubicBezTo>
                    <a:pt x="1101" y="44"/>
                    <a:pt x="1070" y="56"/>
                    <a:pt x="1034" y="92"/>
                  </a:cubicBezTo>
                  <a:cubicBezTo>
                    <a:pt x="1004" y="92"/>
                    <a:pt x="943" y="122"/>
                    <a:pt x="882" y="153"/>
                  </a:cubicBezTo>
                  <a:cubicBezTo>
                    <a:pt x="882" y="153"/>
                    <a:pt x="852" y="183"/>
                    <a:pt x="822" y="214"/>
                  </a:cubicBezTo>
                  <a:cubicBezTo>
                    <a:pt x="852" y="244"/>
                    <a:pt x="882" y="244"/>
                    <a:pt x="913" y="274"/>
                  </a:cubicBezTo>
                  <a:lnTo>
                    <a:pt x="943" y="274"/>
                  </a:lnTo>
                  <a:cubicBezTo>
                    <a:pt x="1004" y="305"/>
                    <a:pt x="1065" y="305"/>
                    <a:pt x="1065" y="335"/>
                  </a:cubicBezTo>
                  <a:cubicBezTo>
                    <a:pt x="1095" y="396"/>
                    <a:pt x="1126" y="518"/>
                    <a:pt x="1095" y="548"/>
                  </a:cubicBezTo>
                  <a:lnTo>
                    <a:pt x="1034" y="548"/>
                  </a:lnTo>
                  <a:cubicBezTo>
                    <a:pt x="1065" y="548"/>
                    <a:pt x="1065" y="518"/>
                    <a:pt x="1065" y="518"/>
                  </a:cubicBezTo>
                  <a:lnTo>
                    <a:pt x="1065" y="518"/>
                  </a:lnTo>
                  <a:cubicBezTo>
                    <a:pt x="974" y="548"/>
                    <a:pt x="882" y="578"/>
                    <a:pt x="791" y="578"/>
                  </a:cubicBezTo>
                  <a:cubicBezTo>
                    <a:pt x="639" y="609"/>
                    <a:pt x="609" y="609"/>
                    <a:pt x="578" y="761"/>
                  </a:cubicBezTo>
                  <a:cubicBezTo>
                    <a:pt x="518" y="791"/>
                    <a:pt x="457" y="791"/>
                    <a:pt x="457" y="852"/>
                  </a:cubicBezTo>
                  <a:cubicBezTo>
                    <a:pt x="426" y="882"/>
                    <a:pt x="396" y="943"/>
                    <a:pt x="366" y="943"/>
                  </a:cubicBezTo>
                  <a:lnTo>
                    <a:pt x="183" y="943"/>
                  </a:lnTo>
                  <a:cubicBezTo>
                    <a:pt x="167" y="935"/>
                    <a:pt x="148" y="931"/>
                    <a:pt x="130" y="931"/>
                  </a:cubicBezTo>
                  <a:cubicBezTo>
                    <a:pt x="80" y="931"/>
                    <a:pt x="31" y="959"/>
                    <a:pt x="31" y="1004"/>
                  </a:cubicBezTo>
                  <a:cubicBezTo>
                    <a:pt x="1" y="1065"/>
                    <a:pt x="62" y="1125"/>
                    <a:pt x="92" y="1156"/>
                  </a:cubicBezTo>
                  <a:cubicBezTo>
                    <a:pt x="92" y="1186"/>
                    <a:pt x="153" y="1186"/>
                    <a:pt x="183" y="1217"/>
                  </a:cubicBezTo>
                  <a:cubicBezTo>
                    <a:pt x="274" y="1247"/>
                    <a:pt x="366" y="1308"/>
                    <a:pt x="457" y="1338"/>
                  </a:cubicBezTo>
                  <a:cubicBezTo>
                    <a:pt x="518" y="1277"/>
                    <a:pt x="609" y="1217"/>
                    <a:pt x="670" y="1125"/>
                  </a:cubicBezTo>
                  <a:cubicBezTo>
                    <a:pt x="838" y="985"/>
                    <a:pt x="1033" y="818"/>
                    <a:pt x="1278" y="818"/>
                  </a:cubicBezTo>
                  <a:cubicBezTo>
                    <a:pt x="1298" y="818"/>
                    <a:pt x="1318" y="819"/>
                    <a:pt x="1338" y="822"/>
                  </a:cubicBezTo>
                  <a:cubicBezTo>
                    <a:pt x="1369" y="822"/>
                    <a:pt x="1429" y="761"/>
                    <a:pt x="1429" y="730"/>
                  </a:cubicBezTo>
                  <a:cubicBezTo>
                    <a:pt x="1490" y="609"/>
                    <a:pt x="1551" y="609"/>
                    <a:pt x="1673" y="609"/>
                  </a:cubicBezTo>
                  <a:cubicBezTo>
                    <a:pt x="1764" y="639"/>
                    <a:pt x="1885" y="670"/>
                    <a:pt x="2007" y="700"/>
                  </a:cubicBezTo>
                  <a:cubicBezTo>
                    <a:pt x="2031" y="700"/>
                    <a:pt x="2060" y="705"/>
                    <a:pt x="2089" y="705"/>
                  </a:cubicBezTo>
                  <a:cubicBezTo>
                    <a:pt x="2131" y="705"/>
                    <a:pt x="2171" y="694"/>
                    <a:pt x="2189" y="639"/>
                  </a:cubicBezTo>
                  <a:cubicBezTo>
                    <a:pt x="2250" y="578"/>
                    <a:pt x="2189" y="518"/>
                    <a:pt x="2159" y="487"/>
                  </a:cubicBezTo>
                  <a:cubicBezTo>
                    <a:pt x="2129" y="426"/>
                    <a:pt x="2098" y="396"/>
                    <a:pt x="2098" y="335"/>
                  </a:cubicBezTo>
                  <a:cubicBezTo>
                    <a:pt x="2129" y="335"/>
                    <a:pt x="2129" y="366"/>
                    <a:pt x="2159" y="366"/>
                  </a:cubicBezTo>
                  <a:cubicBezTo>
                    <a:pt x="2169" y="369"/>
                    <a:pt x="2178" y="370"/>
                    <a:pt x="2187" y="370"/>
                  </a:cubicBezTo>
                  <a:cubicBezTo>
                    <a:pt x="2257" y="370"/>
                    <a:pt x="2284" y="268"/>
                    <a:pt x="2311" y="214"/>
                  </a:cubicBezTo>
                  <a:cubicBezTo>
                    <a:pt x="2273" y="201"/>
                    <a:pt x="2241" y="194"/>
                    <a:pt x="2211" y="194"/>
                  </a:cubicBezTo>
                  <a:cubicBezTo>
                    <a:pt x="2169" y="194"/>
                    <a:pt x="2134" y="208"/>
                    <a:pt x="2098" y="244"/>
                  </a:cubicBezTo>
                  <a:cubicBezTo>
                    <a:pt x="2098" y="183"/>
                    <a:pt x="2068" y="122"/>
                    <a:pt x="2037" y="92"/>
                  </a:cubicBezTo>
                  <a:cubicBezTo>
                    <a:pt x="1992" y="31"/>
                    <a:pt x="1939" y="1"/>
                    <a:pt x="189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14"/>
            <p:cNvSpPr/>
            <p:nvPr/>
          </p:nvSpPr>
          <p:spPr>
            <a:xfrm>
              <a:off x="3163285" y="1968480"/>
              <a:ext cx="4037" cy="3094"/>
            </a:xfrm>
            <a:custGeom>
              <a:rect b="b" l="l" r="r" t="t"/>
              <a:pathLst>
                <a:path extrusionOk="0" h="187" w="244">
                  <a:moveTo>
                    <a:pt x="30" y="1"/>
                  </a:moveTo>
                  <a:cubicBezTo>
                    <a:pt x="30" y="31"/>
                    <a:pt x="0" y="31"/>
                    <a:pt x="0" y="31"/>
                  </a:cubicBezTo>
                  <a:cubicBezTo>
                    <a:pt x="112" y="31"/>
                    <a:pt x="43" y="187"/>
                    <a:pt x="128" y="187"/>
                  </a:cubicBezTo>
                  <a:cubicBezTo>
                    <a:pt x="135" y="187"/>
                    <a:pt x="143" y="186"/>
                    <a:pt x="152" y="183"/>
                  </a:cubicBezTo>
                  <a:cubicBezTo>
                    <a:pt x="182" y="153"/>
                    <a:pt x="182" y="92"/>
                    <a:pt x="243" y="31"/>
                  </a:cubicBezTo>
                  <a:cubicBezTo>
                    <a:pt x="152" y="1"/>
                    <a:pt x="91" y="1"/>
                    <a:pt x="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14"/>
            <p:cNvSpPr/>
            <p:nvPr/>
          </p:nvSpPr>
          <p:spPr>
            <a:xfrm>
              <a:off x="3124055" y="1959132"/>
              <a:ext cx="3028" cy="2333"/>
            </a:xfrm>
            <a:custGeom>
              <a:rect b="b" l="l" r="r" t="t"/>
              <a:pathLst>
                <a:path extrusionOk="0" h="141" w="183">
                  <a:moveTo>
                    <a:pt x="87" y="1"/>
                  </a:moveTo>
                  <a:cubicBezTo>
                    <a:pt x="51" y="1"/>
                    <a:pt x="20" y="22"/>
                    <a:pt x="0" y="80"/>
                  </a:cubicBezTo>
                  <a:cubicBezTo>
                    <a:pt x="0" y="80"/>
                    <a:pt x="31" y="140"/>
                    <a:pt x="61" y="140"/>
                  </a:cubicBezTo>
                  <a:lnTo>
                    <a:pt x="183" y="49"/>
                  </a:lnTo>
                  <a:cubicBezTo>
                    <a:pt x="183" y="49"/>
                    <a:pt x="183" y="19"/>
                    <a:pt x="152" y="19"/>
                  </a:cubicBezTo>
                  <a:cubicBezTo>
                    <a:pt x="130" y="8"/>
                    <a:pt x="108" y="1"/>
                    <a:pt x="8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14"/>
            <p:cNvSpPr/>
            <p:nvPr/>
          </p:nvSpPr>
          <p:spPr>
            <a:xfrm>
              <a:off x="3081797" y="2009729"/>
              <a:ext cx="3044" cy="1224"/>
            </a:xfrm>
            <a:custGeom>
              <a:rect b="b" l="l" r="r" t="t"/>
              <a:pathLst>
                <a:path extrusionOk="0" h="74" w="184">
                  <a:moveTo>
                    <a:pt x="1" y="0"/>
                  </a:moveTo>
                  <a:cubicBezTo>
                    <a:pt x="29" y="55"/>
                    <a:pt x="56" y="73"/>
                    <a:pt x="84" y="73"/>
                  </a:cubicBezTo>
                  <a:cubicBezTo>
                    <a:pt x="117" y="73"/>
                    <a:pt x="150" y="47"/>
                    <a:pt x="183" y="31"/>
                  </a:cubicBezTo>
                  <a:lnTo>
                    <a:pt x="18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14"/>
            <p:cNvSpPr/>
            <p:nvPr/>
          </p:nvSpPr>
          <p:spPr>
            <a:xfrm>
              <a:off x="3188419" y="1915682"/>
              <a:ext cx="37739" cy="16545"/>
            </a:xfrm>
            <a:custGeom>
              <a:rect b="b" l="l" r="r" t="t"/>
              <a:pathLst>
                <a:path extrusionOk="0" h="1000" w="2281">
                  <a:moveTo>
                    <a:pt x="1308" y="0"/>
                  </a:moveTo>
                  <a:cubicBezTo>
                    <a:pt x="1247" y="31"/>
                    <a:pt x="1186" y="31"/>
                    <a:pt x="1156" y="31"/>
                  </a:cubicBezTo>
                  <a:cubicBezTo>
                    <a:pt x="1126" y="31"/>
                    <a:pt x="1095" y="31"/>
                    <a:pt x="1065" y="61"/>
                  </a:cubicBezTo>
                  <a:cubicBezTo>
                    <a:pt x="1065" y="92"/>
                    <a:pt x="1095" y="122"/>
                    <a:pt x="1095" y="152"/>
                  </a:cubicBezTo>
                  <a:cubicBezTo>
                    <a:pt x="1095" y="152"/>
                    <a:pt x="1126" y="152"/>
                    <a:pt x="1156" y="183"/>
                  </a:cubicBezTo>
                  <a:cubicBezTo>
                    <a:pt x="1186" y="213"/>
                    <a:pt x="1247" y="244"/>
                    <a:pt x="1247" y="274"/>
                  </a:cubicBezTo>
                  <a:cubicBezTo>
                    <a:pt x="1247" y="335"/>
                    <a:pt x="1217" y="456"/>
                    <a:pt x="1186" y="456"/>
                  </a:cubicBezTo>
                  <a:cubicBezTo>
                    <a:pt x="1057" y="478"/>
                    <a:pt x="928" y="499"/>
                    <a:pt x="789" y="499"/>
                  </a:cubicBezTo>
                  <a:cubicBezTo>
                    <a:pt x="731" y="499"/>
                    <a:pt x="671" y="496"/>
                    <a:pt x="609" y="487"/>
                  </a:cubicBezTo>
                  <a:cubicBezTo>
                    <a:pt x="578" y="487"/>
                    <a:pt x="556" y="479"/>
                    <a:pt x="537" y="479"/>
                  </a:cubicBezTo>
                  <a:cubicBezTo>
                    <a:pt x="518" y="479"/>
                    <a:pt x="502" y="487"/>
                    <a:pt x="487" y="517"/>
                  </a:cubicBezTo>
                  <a:cubicBezTo>
                    <a:pt x="457" y="547"/>
                    <a:pt x="396" y="578"/>
                    <a:pt x="396" y="578"/>
                  </a:cubicBezTo>
                  <a:cubicBezTo>
                    <a:pt x="335" y="547"/>
                    <a:pt x="244" y="517"/>
                    <a:pt x="214" y="517"/>
                  </a:cubicBezTo>
                  <a:cubicBezTo>
                    <a:pt x="168" y="487"/>
                    <a:pt x="130" y="471"/>
                    <a:pt x="100" y="471"/>
                  </a:cubicBezTo>
                  <a:cubicBezTo>
                    <a:pt x="69" y="471"/>
                    <a:pt x="46" y="487"/>
                    <a:pt x="31" y="517"/>
                  </a:cubicBezTo>
                  <a:cubicBezTo>
                    <a:pt x="1" y="547"/>
                    <a:pt x="31" y="608"/>
                    <a:pt x="31" y="669"/>
                  </a:cubicBezTo>
                  <a:cubicBezTo>
                    <a:pt x="31" y="699"/>
                    <a:pt x="62" y="730"/>
                    <a:pt x="92" y="760"/>
                  </a:cubicBezTo>
                  <a:cubicBezTo>
                    <a:pt x="153" y="821"/>
                    <a:pt x="244" y="912"/>
                    <a:pt x="305" y="973"/>
                  </a:cubicBezTo>
                  <a:cubicBezTo>
                    <a:pt x="396" y="943"/>
                    <a:pt x="487" y="912"/>
                    <a:pt x="578" y="851"/>
                  </a:cubicBezTo>
                  <a:cubicBezTo>
                    <a:pt x="734" y="813"/>
                    <a:pt x="890" y="761"/>
                    <a:pt x="1054" y="761"/>
                  </a:cubicBezTo>
                  <a:cubicBezTo>
                    <a:pt x="1145" y="761"/>
                    <a:pt x="1240" y="777"/>
                    <a:pt x="1338" y="821"/>
                  </a:cubicBezTo>
                  <a:cubicBezTo>
                    <a:pt x="1369" y="821"/>
                    <a:pt x="1429" y="791"/>
                    <a:pt x="1460" y="760"/>
                  </a:cubicBezTo>
                  <a:cubicBezTo>
                    <a:pt x="1490" y="715"/>
                    <a:pt x="1528" y="699"/>
                    <a:pt x="1570" y="699"/>
                  </a:cubicBezTo>
                  <a:cubicBezTo>
                    <a:pt x="1612" y="699"/>
                    <a:pt x="1657" y="715"/>
                    <a:pt x="1703" y="730"/>
                  </a:cubicBezTo>
                  <a:cubicBezTo>
                    <a:pt x="1794" y="791"/>
                    <a:pt x="1885" y="882"/>
                    <a:pt x="2007" y="943"/>
                  </a:cubicBezTo>
                  <a:cubicBezTo>
                    <a:pt x="2028" y="964"/>
                    <a:pt x="2063" y="999"/>
                    <a:pt x="2113" y="999"/>
                  </a:cubicBezTo>
                  <a:cubicBezTo>
                    <a:pt x="2136" y="999"/>
                    <a:pt x="2161" y="992"/>
                    <a:pt x="2189" y="973"/>
                  </a:cubicBezTo>
                  <a:cubicBezTo>
                    <a:pt x="2250" y="912"/>
                    <a:pt x="2220" y="851"/>
                    <a:pt x="2220" y="791"/>
                  </a:cubicBezTo>
                  <a:cubicBezTo>
                    <a:pt x="2189" y="730"/>
                    <a:pt x="2189" y="669"/>
                    <a:pt x="2220" y="608"/>
                  </a:cubicBezTo>
                  <a:cubicBezTo>
                    <a:pt x="2281" y="547"/>
                    <a:pt x="2250" y="456"/>
                    <a:pt x="2220" y="395"/>
                  </a:cubicBezTo>
                  <a:cubicBezTo>
                    <a:pt x="2200" y="314"/>
                    <a:pt x="2139" y="260"/>
                    <a:pt x="2073" y="260"/>
                  </a:cubicBezTo>
                  <a:cubicBezTo>
                    <a:pt x="2041" y="260"/>
                    <a:pt x="2007" y="274"/>
                    <a:pt x="1977" y="304"/>
                  </a:cubicBezTo>
                  <a:cubicBezTo>
                    <a:pt x="1946" y="335"/>
                    <a:pt x="1916" y="365"/>
                    <a:pt x="1885" y="426"/>
                  </a:cubicBezTo>
                  <a:cubicBezTo>
                    <a:pt x="1843" y="468"/>
                    <a:pt x="1794" y="491"/>
                    <a:pt x="1751" y="491"/>
                  </a:cubicBezTo>
                  <a:cubicBezTo>
                    <a:pt x="1701" y="491"/>
                    <a:pt x="1659" y="461"/>
                    <a:pt x="1642" y="395"/>
                  </a:cubicBezTo>
                  <a:cubicBezTo>
                    <a:pt x="1581" y="304"/>
                    <a:pt x="1551" y="213"/>
                    <a:pt x="1521" y="122"/>
                  </a:cubicBezTo>
                  <a:cubicBezTo>
                    <a:pt x="1460" y="61"/>
                    <a:pt x="1399" y="0"/>
                    <a:pt x="13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14"/>
            <p:cNvSpPr/>
            <p:nvPr/>
          </p:nvSpPr>
          <p:spPr>
            <a:xfrm>
              <a:off x="3252303" y="1880985"/>
              <a:ext cx="4037" cy="9563"/>
            </a:xfrm>
            <a:custGeom>
              <a:rect b="b" l="l" r="r" t="t"/>
              <a:pathLst>
                <a:path extrusionOk="0" h="578" w="244">
                  <a:moveTo>
                    <a:pt x="122" y="0"/>
                  </a:moveTo>
                  <a:cubicBezTo>
                    <a:pt x="91" y="122"/>
                    <a:pt x="91" y="213"/>
                    <a:pt x="61" y="304"/>
                  </a:cubicBezTo>
                  <a:cubicBezTo>
                    <a:pt x="0" y="456"/>
                    <a:pt x="0" y="486"/>
                    <a:pt x="152" y="578"/>
                  </a:cubicBezTo>
                  <a:cubicBezTo>
                    <a:pt x="243" y="365"/>
                    <a:pt x="243" y="122"/>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14"/>
            <p:cNvSpPr/>
            <p:nvPr/>
          </p:nvSpPr>
          <p:spPr>
            <a:xfrm>
              <a:off x="3188419" y="1917684"/>
              <a:ext cx="3044" cy="4252"/>
            </a:xfrm>
            <a:custGeom>
              <a:rect b="b" l="l" r="r" t="t"/>
              <a:pathLst>
                <a:path extrusionOk="0" h="257" w="184">
                  <a:moveTo>
                    <a:pt x="122" y="1"/>
                  </a:moveTo>
                  <a:cubicBezTo>
                    <a:pt x="92" y="1"/>
                    <a:pt x="92" y="1"/>
                    <a:pt x="62" y="31"/>
                  </a:cubicBezTo>
                  <a:cubicBezTo>
                    <a:pt x="62" y="62"/>
                    <a:pt x="62" y="92"/>
                    <a:pt x="62" y="123"/>
                  </a:cubicBezTo>
                  <a:cubicBezTo>
                    <a:pt x="62" y="153"/>
                    <a:pt x="31" y="183"/>
                    <a:pt x="1" y="214"/>
                  </a:cubicBezTo>
                  <a:cubicBezTo>
                    <a:pt x="51" y="230"/>
                    <a:pt x="101" y="256"/>
                    <a:pt x="136" y="256"/>
                  </a:cubicBezTo>
                  <a:cubicBezTo>
                    <a:pt x="165" y="256"/>
                    <a:pt x="183" y="238"/>
                    <a:pt x="183" y="183"/>
                  </a:cubicBezTo>
                  <a:cubicBezTo>
                    <a:pt x="183" y="123"/>
                    <a:pt x="122" y="62"/>
                    <a:pt x="1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14"/>
            <p:cNvSpPr/>
            <p:nvPr/>
          </p:nvSpPr>
          <p:spPr>
            <a:xfrm>
              <a:off x="3204518" y="1951885"/>
              <a:ext cx="3028" cy="2167"/>
            </a:xfrm>
            <a:custGeom>
              <a:rect b="b" l="l" r="r" t="t"/>
              <a:pathLst>
                <a:path extrusionOk="0" h="131" w="183">
                  <a:moveTo>
                    <a:pt x="31" y="1"/>
                  </a:moveTo>
                  <a:cubicBezTo>
                    <a:pt x="1" y="31"/>
                    <a:pt x="1" y="31"/>
                    <a:pt x="1" y="62"/>
                  </a:cubicBezTo>
                  <a:cubicBezTo>
                    <a:pt x="50" y="86"/>
                    <a:pt x="79" y="131"/>
                    <a:pt x="121" y="131"/>
                  </a:cubicBezTo>
                  <a:cubicBezTo>
                    <a:pt x="130" y="131"/>
                    <a:pt x="141" y="128"/>
                    <a:pt x="153" y="122"/>
                  </a:cubicBezTo>
                  <a:cubicBezTo>
                    <a:pt x="183" y="92"/>
                    <a:pt x="183" y="62"/>
                    <a:pt x="183" y="31"/>
                  </a:cubicBezTo>
                  <a:cubicBezTo>
                    <a:pt x="122" y="31"/>
                    <a:pt x="61" y="1"/>
                    <a:pt x="3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14"/>
            <p:cNvSpPr/>
            <p:nvPr/>
          </p:nvSpPr>
          <p:spPr>
            <a:xfrm>
              <a:off x="3324211" y="1843261"/>
              <a:ext cx="7065" cy="7561"/>
            </a:xfrm>
            <a:custGeom>
              <a:rect b="b" l="l" r="r" t="t"/>
              <a:pathLst>
                <a:path extrusionOk="0" h="457" w="427">
                  <a:moveTo>
                    <a:pt x="365" y="0"/>
                  </a:moveTo>
                  <a:cubicBezTo>
                    <a:pt x="335" y="0"/>
                    <a:pt x="244" y="0"/>
                    <a:pt x="244" y="31"/>
                  </a:cubicBezTo>
                  <a:cubicBezTo>
                    <a:pt x="213" y="152"/>
                    <a:pt x="122" y="244"/>
                    <a:pt x="31" y="304"/>
                  </a:cubicBezTo>
                  <a:cubicBezTo>
                    <a:pt x="1" y="335"/>
                    <a:pt x="31" y="396"/>
                    <a:pt x="31" y="456"/>
                  </a:cubicBezTo>
                  <a:cubicBezTo>
                    <a:pt x="62" y="456"/>
                    <a:pt x="122" y="456"/>
                    <a:pt x="153" y="426"/>
                  </a:cubicBezTo>
                  <a:cubicBezTo>
                    <a:pt x="244" y="365"/>
                    <a:pt x="305" y="304"/>
                    <a:pt x="365" y="244"/>
                  </a:cubicBezTo>
                  <a:cubicBezTo>
                    <a:pt x="426" y="213"/>
                    <a:pt x="426" y="61"/>
                    <a:pt x="36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14"/>
            <p:cNvSpPr/>
            <p:nvPr/>
          </p:nvSpPr>
          <p:spPr>
            <a:xfrm>
              <a:off x="3222123" y="1889027"/>
              <a:ext cx="8570" cy="4120"/>
            </a:xfrm>
            <a:custGeom>
              <a:rect b="b" l="l" r="r" t="t"/>
              <a:pathLst>
                <a:path extrusionOk="0" h="249" w="518">
                  <a:moveTo>
                    <a:pt x="517" y="0"/>
                  </a:moveTo>
                  <a:lnTo>
                    <a:pt x="517" y="0"/>
                  </a:lnTo>
                  <a:cubicBezTo>
                    <a:pt x="396" y="31"/>
                    <a:pt x="304" y="61"/>
                    <a:pt x="213" y="61"/>
                  </a:cubicBezTo>
                  <a:cubicBezTo>
                    <a:pt x="31" y="61"/>
                    <a:pt x="31" y="61"/>
                    <a:pt x="0" y="244"/>
                  </a:cubicBezTo>
                  <a:cubicBezTo>
                    <a:pt x="26" y="247"/>
                    <a:pt x="51" y="248"/>
                    <a:pt x="75" y="248"/>
                  </a:cubicBezTo>
                  <a:cubicBezTo>
                    <a:pt x="286" y="248"/>
                    <a:pt x="463" y="137"/>
                    <a:pt x="51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14"/>
            <p:cNvSpPr/>
            <p:nvPr/>
          </p:nvSpPr>
          <p:spPr>
            <a:xfrm>
              <a:off x="3235707" y="1886230"/>
              <a:ext cx="6552" cy="3011"/>
            </a:xfrm>
            <a:custGeom>
              <a:rect b="b" l="l" r="r" t="t"/>
              <a:pathLst>
                <a:path extrusionOk="0" h="182" w="396">
                  <a:moveTo>
                    <a:pt x="83" y="1"/>
                  </a:moveTo>
                  <a:cubicBezTo>
                    <a:pt x="57" y="1"/>
                    <a:pt x="30" y="6"/>
                    <a:pt x="0" y="17"/>
                  </a:cubicBezTo>
                  <a:cubicBezTo>
                    <a:pt x="73" y="127"/>
                    <a:pt x="135" y="182"/>
                    <a:pt x="212" y="182"/>
                  </a:cubicBezTo>
                  <a:cubicBezTo>
                    <a:pt x="264" y="182"/>
                    <a:pt x="322" y="157"/>
                    <a:pt x="395" y="109"/>
                  </a:cubicBezTo>
                  <a:cubicBezTo>
                    <a:pt x="273" y="84"/>
                    <a:pt x="190" y="1"/>
                    <a:pt x="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14"/>
            <p:cNvSpPr/>
            <p:nvPr/>
          </p:nvSpPr>
          <p:spPr>
            <a:xfrm>
              <a:off x="3247273" y="1884807"/>
              <a:ext cx="4037" cy="2829"/>
            </a:xfrm>
            <a:custGeom>
              <a:rect b="b" l="l" r="r" t="t"/>
              <a:pathLst>
                <a:path extrusionOk="0" h="171" w="244">
                  <a:moveTo>
                    <a:pt x="123" y="0"/>
                  </a:moveTo>
                  <a:cubicBezTo>
                    <a:pt x="76" y="0"/>
                    <a:pt x="34" y="23"/>
                    <a:pt x="0" y="73"/>
                  </a:cubicBezTo>
                  <a:cubicBezTo>
                    <a:pt x="0" y="103"/>
                    <a:pt x="31" y="164"/>
                    <a:pt x="61" y="164"/>
                  </a:cubicBezTo>
                  <a:cubicBezTo>
                    <a:pt x="78" y="168"/>
                    <a:pt x="92" y="170"/>
                    <a:pt x="104" y="170"/>
                  </a:cubicBezTo>
                  <a:cubicBezTo>
                    <a:pt x="184" y="170"/>
                    <a:pt x="191" y="95"/>
                    <a:pt x="243" y="43"/>
                  </a:cubicBezTo>
                  <a:cubicBezTo>
                    <a:pt x="202" y="15"/>
                    <a:pt x="161"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14"/>
            <p:cNvSpPr/>
            <p:nvPr/>
          </p:nvSpPr>
          <p:spPr>
            <a:xfrm>
              <a:off x="3368968" y="1798504"/>
              <a:ext cx="2531" cy="4037"/>
            </a:xfrm>
            <a:custGeom>
              <a:rect b="b" l="l" r="r" t="t"/>
              <a:pathLst>
                <a:path extrusionOk="0" h="244" w="153">
                  <a:moveTo>
                    <a:pt x="62" y="0"/>
                  </a:moveTo>
                  <a:cubicBezTo>
                    <a:pt x="62" y="61"/>
                    <a:pt x="31" y="91"/>
                    <a:pt x="1" y="152"/>
                  </a:cubicBezTo>
                  <a:cubicBezTo>
                    <a:pt x="1" y="183"/>
                    <a:pt x="1" y="213"/>
                    <a:pt x="1" y="243"/>
                  </a:cubicBezTo>
                  <a:cubicBezTo>
                    <a:pt x="62" y="243"/>
                    <a:pt x="123" y="243"/>
                    <a:pt x="123" y="213"/>
                  </a:cubicBezTo>
                  <a:cubicBezTo>
                    <a:pt x="153" y="152"/>
                    <a:pt x="123" y="91"/>
                    <a:pt x="123" y="31"/>
                  </a:cubicBezTo>
                  <a:cubicBezTo>
                    <a:pt x="92" y="31"/>
                    <a:pt x="92" y="31"/>
                    <a:pt x="6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14"/>
            <p:cNvSpPr/>
            <p:nvPr/>
          </p:nvSpPr>
          <p:spPr>
            <a:xfrm>
              <a:off x="3354887" y="1837221"/>
              <a:ext cx="3541" cy="3094"/>
            </a:xfrm>
            <a:custGeom>
              <a:rect b="b" l="l" r="r" t="t"/>
              <a:pathLst>
                <a:path extrusionOk="0" h="187" w="214">
                  <a:moveTo>
                    <a:pt x="31" y="1"/>
                  </a:moveTo>
                  <a:cubicBezTo>
                    <a:pt x="1" y="1"/>
                    <a:pt x="1" y="31"/>
                    <a:pt x="1" y="31"/>
                  </a:cubicBezTo>
                  <a:cubicBezTo>
                    <a:pt x="85" y="31"/>
                    <a:pt x="40" y="186"/>
                    <a:pt x="104" y="186"/>
                  </a:cubicBezTo>
                  <a:cubicBezTo>
                    <a:pt x="109" y="186"/>
                    <a:pt x="115" y="185"/>
                    <a:pt x="122" y="183"/>
                  </a:cubicBezTo>
                  <a:cubicBezTo>
                    <a:pt x="183" y="183"/>
                    <a:pt x="183" y="92"/>
                    <a:pt x="214" y="31"/>
                  </a:cubicBezTo>
                  <a:cubicBezTo>
                    <a:pt x="153" y="31"/>
                    <a:pt x="92" y="1"/>
                    <a:pt x="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14"/>
            <p:cNvSpPr/>
            <p:nvPr/>
          </p:nvSpPr>
          <p:spPr>
            <a:xfrm>
              <a:off x="3316170" y="1825358"/>
              <a:ext cx="3028" cy="2829"/>
            </a:xfrm>
            <a:custGeom>
              <a:rect b="b" l="l" r="r" t="t"/>
              <a:pathLst>
                <a:path extrusionOk="0" h="171" w="183">
                  <a:moveTo>
                    <a:pt x="87" y="0"/>
                  </a:moveTo>
                  <a:cubicBezTo>
                    <a:pt x="51" y="0"/>
                    <a:pt x="20" y="22"/>
                    <a:pt x="0" y="79"/>
                  </a:cubicBezTo>
                  <a:cubicBezTo>
                    <a:pt x="0" y="110"/>
                    <a:pt x="31" y="140"/>
                    <a:pt x="31" y="171"/>
                  </a:cubicBezTo>
                  <a:cubicBezTo>
                    <a:pt x="92" y="140"/>
                    <a:pt x="122" y="110"/>
                    <a:pt x="183" y="79"/>
                  </a:cubicBezTo>
                  <a:cubicBezTo>
                    <a:pt x="183" y="49"/>
                    <a:pt x="152" y="49"/>
                    <a:pt x="152" y="19"/>
                  </a:cubicBezTo>
                  <a:cubicBezTo>
                    <a:pt x="130" y="7"/>
                    <a:pt x="108"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14"/>
            <p:cNvSpPr/>
            <p:nvPr/>
          </p:nvSpPr>
          <p:spPr>
            <a:xfrm>
              <a:off x="3270900" y="1873440"/>
              <a:ext cx="3044" cy="1274"/>
            </a:xfrm>
            <a:custGeom>
              <a:rect b="b" l="l" r="r" t="t"/>
              <a:pathLst>
                <a:path extrusionOk="0" h="77" w="184">
                  <a:moveTo>
                    <a:pt x="1" y="0"/>
                  </a:moveTo>
                  <a:cubicBezTo>
                    <a:pt x="31" y="61"/>
                    <a:pt x="62" y="76"/>
                    <a:pt x="92" y="76"/>
                  </a:cubicBezTo>
                  <a:cubicBezTo>
                    <a:pt x="122" y="76"/>
                    <a:pt x="153" y="61"/>
                    <a:pt x="183" y="61"/>
                  </a:cubicBezTo>
                  <a:cubicBezTo>
                    <a:pt x="183" y="31"/>
                    <a:pt x="183" y="31"/>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14"/>
            <p:cNvSpPr/>
            <p:nvPr/>
          </p:nvSpPr>
          <p:spPr>
            <a:xfrm>
              <a:off x="3392116" y="1817614"/>
              <a:ext cx="3028" cy="2167"/>
            </a:xfrm>
            <a:custGeom>
              <a:rect b="b" l="l" r="r" t="t"/>
              <a:pathLst>
                <a:path extrusionOk="0" h="131" w="183">
                  <a:moveTo>
                    <a:pt x="0" y="0"/>
                  </a:moveTo>
                  <a:cubicBezTo>
                    <a:pt x="0" y="31"/>
                    <a:pt x="0" y="31"/>
                    <a:pt x="0" y="61"/>
                  </a:cubicBezTo>
                  <a:cubicBezTo>
                    <a:pt x="25" y="86"/>
                    <a:pt x="49" y="130"/>
                    <a:pt x="106" y="130"/>
                  </a:cubicBezTo>
                  <a:cubicBezTo>
                    <a:pt x="120" y="130"/>
                    <a:pt x="135" y="128"/>
                    <a:pt x="152" y="122"/>
                  </a:cubicBezTo>
                  <a:cubicBezTo>
                    <a:pt x="152" y="91"/>
                    <a:pt x="152" y="61"/>
                    <a:pt x="183" y="31"/>
                  </a:cubicBezTo>
                  <a:cubicBezTo>
                    <a:pt x="122" y="31"/>
                    <a:pt x="61"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14"/>
            <p:cNvSpPr/>
            <p:nvPr/>
          </p:nvSpPr>
          <p:spPr>
            <a:xfrm>
              <a:off x="2977706" y="1352409"/>
              <a:ext cx="513" cy="1026"/>
            </a:xfrm>
            <a:custGeom>
              <a:rect b="b" l="l" r="r" t="t"/>
              <a:pathLst>
                <a:path extrusionOk="0" h="62" w="31">
                  <a:moveTo>
                    <a:pt x="0" y="0"/>
                  </a:moveTo>
                  <a:lnTo>
                    <a:pt x="0" y="61"/>
                  </a:lnTo>
                  <a:cubicBezTo>
                    <a:pt x="30" y="31"/>
                    <a:pt x="30" y="31"/>
                    <a:pt x="3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14"/>
            <p:cNvSpPr/>
            <p:nvPr/>
          </p:nvSpPr>
          <p:spPr>
            <a:xfrm>
              <a:off x="2977706" y="1346370"/>
              <a:ext cx="3028" cy="5046"/>
            </a:xfrm>
            <a:custGeom>
              <a:rect b="b" l="l" r="r" t="t"/>
              <a:pathLst>
                <a:path extrusionOk="0" h="305" w="183">
                  <a:moveTo>
                    <a:pt x="0" y="1"/>
                  </a:moveTo>
                  <a:lnTo>
                    <a:pt x="0" y="305"/>
                  </a:lnTo>
                  <a:lnTo>
                    <a:pt x="122" y="305"/>
                  </a:lnTo>
                  <a:cubicBezTo>
                    <a:pt x="182" y="183"/>
                    <a:pt x="91" y="92"/>
                    <a:pt x="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14"/>
            <p:cNvSpPr/>
            <p:nvPr/>
          </p:nvSpPr>
          <p:spPr>
            <a:xfrm>
              <a:off x="745212" y="1997651"/>
              <a:ext cx="779005" cy="978157"/>
            </a:xfrm>
            <a:custGeom>
              <a:rect b="b" l="l" r="r" t="t"/>
              <a:pathLst>
                <a:path extrusionOk="0" h="59121" w="47084">
                  <a:moveTo>
                    <a:pt x="1" y="1"/>
                  </a:moveTo>
                  <a:lnTo>
                    <a:pt x="1" y="59120"/>
                  </a:lnTo>
                  <a:lnTo>
                    <a:pt x="47083" y="59120"/>
                  </a:lnTo>
                  <a:lnTo>
                    <a:pt x="470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14"/>
            <p:cNvSpPr/>
            <p:nvPr/>
          </p:nvSpPr>
          <p:spPr>
            <a:xfrm>
              <a:off x="832724" y="2077419"/>
              <a:ext cx="606507" cy="817422"/>
            </a:xfrm>
            <a:custGeom>
              <a:rect b="b" l="l" r="r" t="t"/>
              <a:pathLst>
                <a:path extrusionOk="0" h="49406" w="36658">
                  <a:moveTo>
                    <a:pt x="26141" y="195"/>
                  </a:moveTo>
                  <a:cubicBezTo>
                    <a:pt x="26141" y="256"/>
                    <a:pt x="26141" y="286"/>
                    <a:pt x="25958" y="286"/>
                  </a:cubicBezTo>
                  <a:lnTo>
                    <a:pt x="25746" y="286"/>
                  </a:lnTo>
                  <a:cubicBezTo>
                    <a:pt x="25746" y="225"/>
                    <a:pt x="25958" y="195"/>
                    <a:pt x="25958" y="195"/>
                  </a:cubicBezTo>
                  <a:close/>
                  <a:moveTo>
                    <a:pt x="5350" y="438"/>
                  </a:moveTo>
                  <a:cubicBezTo>
                    <a:pt x="5350" y="469"/>
                    <a:pt x="5350" y="499"/>
                    <a:pt x="5168" y="499"/>
                  </a:cubicBezTo>
                  <a:lnTo>
                    <a:pt x="4985" y="469"/>
                  </a:lnTo>
                  <a:lnTo>
                    <a:pt x="5168" y="438"/>
                  </a:lnTo>
                  <a:close/>
                  <a:moveTo>
                    <a:pt x="28694" y="469"/>
                  </a:moveTo>
                  <a:cubicBezTo>
                    <a:pt x="28694" y="499"/>
                    <a:pt x="28694" y="560"/>
                    <a:pt x="28481" y="560"/>
                  </a:cubicBezTo>
                  <a:lnTo>
                    <a:pt x="28299" y="499"/>
                  </a:lnTo>
                  <a:lnTo>
                    <a:pt x="28481" y="469"/>
                  </a:lnTo>
                  <a:close/>
                  <a:moveTo>
                    <a:pt x="18086" y="529"/>
                  </a:moveTo>
                  <a:cubicBezTo>
                    <a:pt x="18086" y="590"/>
                    <a:pt x="18086" y="621"/>
                    <a:pt x="17903" y="621"/>
                  </a:cubicBezTo>
                  <a:lnTo>
                    <a:pt x="17691" y="590"/>
                  </a:lnTo>
                  <a:lnTo>
                    <a:pt x="17903" y="529"/>
                  </a:lnTo>
                  <a:close/>
                  <a:moveTo>
                    <a:pt x="22615" y="499"/>
                  </a:moveTo>
                  <a:cubicBezTo>
                    <a:pt x="22797" y="499"/>
                    <a:pt x="22797" y="499"/>
                    <a:pt x="22797" y="560"/>
                  </a:cubicBezTo>
                  <a:cubicBezTo>
                    <a:pt x="22797" y="590"/>
                    <a:pt x="22615" y="621"/>
                    <a:pt x="22615" y="621"/>
                  </a:cubicBezTo>
                  <a:cubicBezTo>
                    <a:pt x="22402" y="621"/>
                    <a:pt x="22615" y="560"/>
                    <a:pt x="22615" y="499"/>
                  </a:cubicBezTo>
                  <a:close/>
                  <a:moveTo>
                    <a:pt x="593" y="705"/>
                  </a:moveTo>
                  <a:cubicBezTo>
                    <a:pt x="602" y="705"/>
                    <a:pt x="608" y="712"/>
                    <a:pt x="608" y="712"/>
                  </a:cubicBezTo>
                  <a:cubicBezTo>
                    <a:pt x="669" y="742"/>
                    <a:pt x="608" y="925"/>
                    <a:pt x="608" y="1168"/>
                  </a:cubicBezTo>
                  <a:cubicBezTo>
                    <a:pt x="584" y="1267"/>
                    <a:pt x="569" y="1325"/>
                    <a:pt x="560" y="1325"/>
                  </a:cubicBezTo>
                  <a:cubicBezTo>
                    <a:pt x="548" y="1325"/>
                    <a:pt x="548" y="1201"/>
                    <a:pt x="548" y="894"/>
                  </a:cubicBezTo>
                  <a:cubicBezTo>
                    <a:pt x="548" y="732"/>
                    <a:pt x="575" y="705"/>
                    <a:pt x="593" y="705"/>
                  </a:cubicBezTo>
                  <a:close/>
                  <a:moveTo>
                    <a:pt x="1490" y="2049"/>
                  </a:moveTo>
                  <a:cubicBezTo>
                    <a:pt x="1459" y="2049"/>
                    <a:pt x="1459" y="2049"/>
                    <a:pt x="1459" y="2232"/>
                  </a:cubicBezTo>
                  <a:cubicBezTo>
                    <a:pt x="1459" y="2232"/>
                    <a:pt x="1490" y="2444"/>
                    <a:pt x="1551" y="2444"/>
                  </a:cubicBezTo>
                  <a:cubicBezTo>
                    <a:pt x="1581" y="2444"/>
                    <a:pt x="1581" y="2232"/>
                    <a:pt x="1490" y="2049"/>
                  </a:cubicBezTo>
                  <a:close/>
                  <a:moveTo>
                    <a:pt x="31" y="2201"/>
                  </a:moveTo>
                  <a:cubicBezTo>
                    <a:pt x="0" y="2201"/>
                    <a:pt x="0" y="2201"/>
                    <a:pt x="0" y="2384"/>
                  </a:cubicBezTo>
                  <a:cubicBezTo>
                    <a:pt x="0" y="2619"/>
                    <a:pt x="0" y="2714"/>
                    <a:pt x="7" y="2714"/>
                  </a:cubicBezTo>
                  <a:cubicBezTo>
                    <a:pt x="11" y="2714"/>
                    <a:pt x="19" y="2670"/>
                    <a:pt x="31" y="2596"/>
                  </a:cubicBezTo>
                  <a:lnTo>
                    <a:pt x="31" y="2201"/>
                  </a:lnTo>
                  <a:close/>
                  <a:moveTo>
                    <a:pt x="608" y="4359"/>
                  </a:moveTo>
                  <a:cubicBezTo>
                    <a:pt x="608" y="4359"/>
                    <a:pt x="639" y="4359"/>
                    <a:pt x="639" y="4572"/>
                  </a:cubicBezTo>
                  <a:cubicBezTo>
                    <a:pt x="639" y="4754"/>
                    <a:pt x="608" y="4967"/>
                    <a:pt x="608" y="4967"/>
                  </a:cubicBezTo>
                  <a:cubicBezTo>
                    <a:pt x="548" y="4967"/>
                    <a:pt x="548" y="4754"/>
                    <a:pt x="548" y="4754"/>
                  </a:cubicBezTo>
                  <a:cubicBezTo>
                    <a:pt x="548" y="4572"/>
                    <a:pt x="548" y="4359"/>
                    <a:pt x="608" y="4359"/>
                  </a:cubicBezTo>
                  <a:close/>
                  <a:moveTo>
                    <a:pt x="36155" y="6655"/>
                  </a:moveTo>
                  <a:cubicBezTo>
                    <a:pt x="36186" y="6655"/>
                    <a:pt x="36202" y="6791"/>
                    <a:pt x="36202" y="6943"/>
                  </a:cubicBezTo>
                  <a:cubicBezTo>
                    <a:pt x="36202" y="7338"/>
                    <a:pt x="36202" y="7338"/>
                    <a:pt x="36171" y="7338"/>
                  </a:cubicBezTo>
                  <a:cubicBezTo>
                    <a:pt x="36111" y="7338"/>
                    <a:pt x="36111" y="6943"/>
                    <a:pt x="36111" y="6730"/>
                  </a:cubicBezTo>
                  <a:cubicBezTo>
                    <a:pt x="36128" y="6678"/>
                    <a:pt x="36143" y="6655"/>
                    <a:pt x="36155" y="6655"/>
                  </a:cubicBezTo>
                  <a:close/>
                  <a:moveTo>
                    <a:pt x="456" y="7885"/>
                  </a:moveTo>
                  <a:lnTo>
                    <a:pt x="456" y="8098"/>
                  </a:lnTo>
                  <a:lnTo>
                    <a:pt x="426" y="8280"/>
                  </a:lnTo>
                  <a:lnTo>
                    <a:pt x="426" y="8068"/>
                  </a:lnTo>
                  <a:cubicBezTo>
                    <a:pt x="426" y="7885"/>
                    <a:pt x="426" y="7885"/>
                    <a:pt x="456" y="7885"/>
                  </a:cubicBezTo>
                  <a:close/>
                  <a:moveTo>
                    <a:pt x="448" y="9573"/>
                  </a:moveTo>
                  <a:cubicBezTo>
                    <a:pt x="467" y="9573"/>
                    <a:pt x="491" y="9596"/>
                    <a:pt x="517" y="9648"/>
                  </a:cubicBezTo>
                  <a:lnTo>
                    <a:pt x="517" y="10043"/>
                  </a:lnTo>
                  <a:cubicBezTo>
                    <a:pt x="456" y="10043"/>
                    <a:pt x="426" y="10043"/>
                    <a:pt x="426" y="9861"/>
                  </a:cubicBezTo>
                  <a:cubicBezTo>
                    <a:pt x="383" y="9709"/>
                    <a:pt x="401" y="9573"/>
                    <a:pt x="448" y="9573"/>
                  </a:cubicBezTo>
                  <a:close/>
                  <a:moveTo>
                    <a:pt x="730" y="11229"/>
                  </a:moveTo>
                  <a:cubicBezTo>
                    <a:pt x="730" y="11441"/>
                    <a:pt x="760" y="11624"/>
                    <a:pt x="730" y="11624"/>
                  </a:cubicBezTo>
                  <a:cubicBezTo>
                    <a:pt x="730" y="11657"/>
                    <a:pt x="728" y="11671"/>
                    <a:pt x="725" y="11671"/>
                  </a:cubicBezTo>
                  <a:cubicBezTo>
                    <a:pt x="711" y="11671"/>
                    <a:pt x="675" y="11378"/>
                    <a:pt x="700" y="11229"/>
                  </a:cubicBezTo>
                  <a:close/>
                  <a:moveTo>
                    <a:pt x="36141" y="14785"/>
                  </a:moveTo>
                  <a:cubicBezTo>
                    <a:pt x="36202" y="14785"/>
                    <a:pt x="36232" y="14967"/>
                    <a:pt x="36232" y="14967"/>
                  </a:cubicBezTo>
                  <a:lnTo>
                    <a:pt x="36232" y="15180"/>
                  </a:lnTo>
                  <a:cubicBezTo>
                    <a:pt x="36202" y="15180"/>
                    <a:pt x="36141" y="15180"/>
                    <a:pt x="36141" y="14967"/>
                  </a:cubicBezTo>
                  <a:lnTo>
                    <a:pt x="36141" y="14785"/>
                  </a:lnTo>
                  <a:close/>
                  <a:moveTo>
                    <a:pt x="548" y="15150"/>
                  </a:moveTo>
                  <a:cubicBezTo>
                    <a:pt x="578" y="15150"/>
                    <a:pt x="639" y="15150"/>
                    <a:pt x="639" y="15332"/>
                  </a:cubicBezTo>
                  <a:lnTo>
                    <a:pt x="639" y="15545"/>
                  </a:lnTo>
                  <a:cubicBezTo>
                    <a:pt x="578" y="15545"/>
                    <a:pt x="548" y="15332"/>
                    <a:pt x="548" y="15332"/>
                  </a:cubicBezTo>
                  <a:lnTo>
                    <a:pt x="548" y="15150"/>
                  </a:lnTo>
                  <a:close/>
                  <a:moveTo>
                    <a:pt x="350" y="16582"/>
                  </a:moveTo>
                  <a:cubicBezTo>
                    <a:pt x="356" y="16582"/>
                    <a:pt x="371" y="16626"/>
                    <a:pt x="396" y="16700"/>
                  </a:cubicBezTo>
                  <a:cubicBezTo>
                    <a:pt x="456" y="16913"/>
                    <a:pt x="487" y="17095"/>
                    <a:pt x="487" y="17095"/>
                  </a:cubicBezTo>
                  <a:cubicBezTo>
                    <a:pt x="487" y="17158"/>
                    <a:pt x="484" y="17184"/>
                    <a:pt x="478" y="17184"/>
                  </a:cubicBezTo>
                  <a:cubicBezTo>
                    <a:pt x="463" y="17184"/>
                    <a:pt x="429" y="17041"/>
                    <a:pt x="365" y="16913"/>
                  </a:cubicBezTo>
                  <a:cubicBezTo>
                    <a:pt x="347" y="16677"/>
                    <a:pt x="340" y="16582"/>
                    <a:pt x="350" y="16582"/>
                  </a:cubicBezTo>
                  <a:close/>
                  <a:moveTo>
                    <a:pt x="548" y="21016"/>
                  </a:moveTo>
                  <a:cubicBezTo>
                    <a:pt x="578" y="21016"/>
                    <a:pt x="639" y="21016"/>
                    <a:pt x="669" y="21411"/>
                  </a:cubicBezTo>
                  <a:cubicBezTo>
                    <a:pt x="669" y="21624"/>
                    <a:pt x="669" y="21806"/>
                    <a:pt x="669" y="21806"/>
                  </a:cubicBezTo>
                  <a:cubicBezTo>
                    <a:pt x="669" y="21806"/>
                    <a:pt x="608" y="21624"/>
                    <a:pt x="578" y="21411"/>
                  </a:cubicBezTo>
                  <a:cubicBezTo>
                    <a:pt x="456" y="21016"/>
                    <a:pt x="456" y="21016"/>
                    <a:pt x="548" y="21016"/>
                  </a:cubicBezTo>
                  <a:close/>
                  <a:moveTo>
                    <a:pt x="456" y="21989"/>
                  </a:moveTo>
                  <a:lnTo>
                    <a:pt x="487" y="22201"/>
                  </a:lnTo>
                  <a:lnTo>
                    <a:pt x="456" y="22384"/>
                  </a:lnTo>
                  <a:cubicBezTo>
                    <a:pt x="396" y="22384"/>
                    <a:pt x="396" y="22201"/>
                    <a:pt x="396" y="21989"/>
                  </a:cubicBezTo>
                  <a:close/>
                  <a:moveTo>
                    <a:pt x="730" y="29861"/>
                  </a:moveTo>
                  <a:cubicBezTo>
                    <a:pt x="700" y="29861"/>
                    <a:pt x="700" y="30044"/>
                    <a:pt x="700" y="30226"/>
                  </a:cubicBezTo>
                  <a:cubicBezTo>
                    <a:pt x="639" y="30621"/>
                    <a:pt x="700" y="30834"/>
                    <a:pt x="730" y="30834"/>
                  </a:cubicBezTo>
                  <a:cubicBezTo>
                    <a:pt x="791" y="30834"/>
                    <a:pt x="791" y="30621"/>
                    <a:pt x="791" y="30256"/>
                  </a:cubicBezTo>
                  <a:cubicBezTo>
                    <a:pt x="791" y="30044"/>
                    <a:pt x="730" y="29861"/>
                    <a:pt x="730" y="29861"/>
                  </a:cubicBezTo>
                  <a:close/>
                  <a:moveTo>
                    <a:pt x="36445" y="31259"/>
                  </a:moveTo>
                  <a:cubicBezTo>
                    <a:pt x="36475" y="31259"/>
                    <a:pt x="36475" y="31442"/>
                    <a:pt x="36475" y="31442"/>
                  </a:cubicBezTo>
                  <a:cubicBezTo>
                    <a:pt x="36475" y="31624"/>
                    <a:pt x="36475" y="31624"/>
                    <a:pt x="36445" y="31624"/>
                  </a:cubicBezTo>
                  <a:cubicBezTo>
                    <a:pt x="36445" y="31624"/>
                    <a:pt x="36384" y="31624"/>
                    <a:pt x="36384" y="31442"/>
                  </a:cubicBezTo>
                  <a:lnTo>
                    <a:pt x="36445" y="31259"/>
                  </a:lnTo>
                  <a:close/>
                  <a:moveTo>
                    <a:pt x="624" y="31292"/>
                  </a:moveTo>
                  <a:cubicBezTo>
                    <a:pt x="639" y="31292"/>
                    <a:pt x="664" y="31380"/>
                    <a:pt x="700" y="31594"/>
                  </a:cubicBezTo>
                  <a:lnTo>
                    <a:pt x="700" y="31989"/>
                  </a:lnTo>
                  <a:cubicBezTo>
                    <a:pt x="639" y="31989"/>
                    <a:pt x="608" y="31594"/>
                    <a:pt x="608" y="31411"/>
                  </a:cubicBezTo>
                  <a:cubicBezTo>
                    <a:pt x="608" y="31336"/>
                    <a:pt x="614" y="31292"/>
                    <a:pt x="624" y="31292"/>
                  </a:cubicBezTo>
                  <a:close/>
                  <a:moveTo>
                    <a:pt x="36534" y="33776"/>
                  </a:moveTo>
                  <a:cubicBezTo>
                    <a:pt x="36533" y="33862"/>
                    <a:pt x="36531" y="33935"/>
                    <a:pt x="36529" y="33995"/>
                  </a:cubicBezTo>
                  <a:lnTo>
                    <a:pt x="36529" y="33995"/>
                  </a:lnTo>
                  <a:cubicBezTo>
                    <a:pt x="36531" y="33995"/>
                    <a:pt x="36534" y="33995"/>
                    <a:pt x="36536" y="33995"/>
                  </a:cubicBezTo>
                  <a:lnTo>
                    <a:pt x="36536" y="33782"/>
                  </a:lnTo>
                  <a:lnTo>
                    <a:pt x="36534" y="33776"/>
                  </a:lnTo>
                  <a:close/>
                  <a:moveTo>
                    <a:pt x="36178" y="35032"/>
                  </a:moveTo>
                  <a:cubicBezTo>
                    <a:pt x="36182" y="35032"/>
                    <a:pt x="36189" y="35076"/>
                    <a:pt x="36202" y="35150"/>
                  </a:cubicBezTo>
                  <a:cubicBezTo>
                    <a:pt x="36262" y="35363"/>
                    <a:pt x="36262" y="35545"/>
                    <a:pt x="36202" y="35545"/>
                  </a:cubicBezTo>
                  <a:cubicBezTo>
                    <a:pt x="36171" y="35545"/>
                    <a:pt x="36171" y="35545"/>
                    <a:pt x="36171" y="35363"/>
                  </a:cubicBezTo>
                  <a:cubicBezTo>
                    <a:pt x="36171" y="35127"/>
                    <a:pt x="36171" y="35032"/>
                    <a:pt x="36178" y="35032"/>
                  </a:cubicBezTo>
                  <a:close/>
                  <a:moveTo>
                    <a:pt x="35986" y="36132"/>
                  </a:moveTo>
                  <a:lnTo>
                    <a:pt x="35986" y="36132"/>
                  </a:lnTo>
                  <a:cubicBezTo>
                    <a:pt x="35951" y="36154"/>
                    <a:pt x="35941" y="36204"/>
                    <a:pt x="35950" y="36204"/>
                  </a:cubicBezTo>
                  <a:cubicBezTo>
                    <a:pt x="35955" y="36204"/>
                    <a:pt x="35967" y="36186"/>
                    <a:pt x="35986" y="36132"/>
                  </a:cubicBezTo>
                  <a:close/>
                  <a:moveTo>
                    <a:pt x="36202" y="36518"/>
                  </a:moveTo>
                  <a:lnTo>
                    <a:pt x="36202" y="36731"/>
                  </a:lnTo>
                  <a:cubicBezTo>
                    <a:pt x="36202" y="36913"/>
                    <a:pt x="36202" y="36913"/>
                    <a:pt x="36171" y="36913"/>
                  </a:cubicBezTo>
                  <a:lnTo>
                    <a:pt x="36171" y="36731"/>
                  </a:lnTo>
                  <a:lnTo>
                    <a:pt x="36202" y="36518"/>
                  </a:lnTo>
                  <a:close/>
                  <a:moveTo>
                    <a:pt x="36111" y="38098"/>
                  </a:moveTo>
                  <a:cubicBezTo>
                    <a:pt x="36111" y="38190"/>
                    <a:pt x="36118" y="38235"/>
                    <a:pt x="36122" y="38235"/>
                  </a:cubicBezTo>
                  <a:cubicBezTo>
                    <a:pt x="36126" y="38235"/>
                    <a:pt x="36126" y="38190"/>
                    <a:pt x="36111" y="38098"/>
                  </a:cubicBezTo>
                  <a:close/>
                  <a:moveTo>
                    <a:pt x="36202" y="38494"/>
                  </a:moveTo>
                  <a:lnTo>
                    <a:pt x="36202" y="38676"/>
                  </a:lnTo>
                  <a:cubicBezTo>
                    <a:pt x="36202" y="38889"/>
                    <a:pt x="36202" y="38889"/>
                    <a:pt x="36171" y="38889"/>
                  </a:cubicBezTo>
                  <a:lnTo>
                    <a:pt x="36171" y="38676"/>
                  </a:lnTo>
                  <a:lnTo>
                    <a:pt x="36202" y="38494"/>
                  </a:lnTo>
                  <a:close/>
                  <a:moveTo>
                    <a:pt x="36293" y="40439"/>
                  </a:moveTo>
                  <a:lnTo>
                    <a:pt x="36293" y="40652"/>
                  </a:lnTo>
                  <a:cubicBezTo>
                    <a:pt x="36293" y="40834"/>
                    <a:pt x="36232" y="40834"/>
                    <a:pt x="36232" y="40834"/>
                  </a:cubicBezTo>
                  <a:cubicBezTo>
                    <a:pt x="36232" y="40834"/>
                    <a:pt x="36202" y="40834"/>
                    <a:pt x="36202" y="40652"/>
                  </a:cubicBezTo>
                  <a:cubicBezTo>
                    <a:pt x="36202" y="40652"/>
                    <a:pt x="36232" y="40439"/>
                    <a:pt x="36293" y="40439"/>
                  </a:cubicBezTo>
                  <a:close/>
                  <a:moveTo>
                    <a:pt x="274" y="41989"/>
                  </a:moveTo>
                  <a:cubicBezTo>
                    <a:pt x="244" y="41989"/>
                    <a:pt x="244" y="41989"/>
                    <a:pt x="244" y="42171"/>
                  </a:cubicBezTo>
                  <a:lnTo>
                    <a:pt x="244" y="42384"/>
                  </a:lnTo>
                  <a:lnTo>
                    <a:pt x="274" y="42171"/>
                  </a:lnTo>
                  <a:lnTo>
                    <a:pt x="274" y="41989"/>
                  </a:lnTo>
                  <a:close/>
                  <a:moveTo>
                    <a:pt x="487" y="42384"/>
                  </a:moveTo>
                  <a:lnTo>
                    <a:pt x="487" y="42567"/>
                  </a:lnTo>
                  <a:cubicBezTo>
                    <a:pt x="466" y="42567"/>
                    <a:pt x="473" y="42661"/>
                    <a:pt x="498" y="42661"/>
                  </a:cubicBezTo>
                  <a:cubicBezTo>
                    <a:pt x="510" y="42661"/>
                    <a:pt x="527" y="42637"/>
                    <a:pt x="548" y="42567"/>
                  </a:cubicBezTo>
                  <a:cubicBezTo>
                    <a:pt x="578" y="42567"/>
                    <a:pt x="639" y="42597"/>
                    <a:pt x="639" y="42597"/>
                  </a:cubicBezTo>
                  <a:cubicBezTo>
                    <a:pt x="639" y="42779"/>
                    <a:pt x="578" y="42962"/>
                    <a:pt x="548" y="42962"/>
                  </a:cubicBezTo>
                  <a:cubicBezTo>
                    <a:pt x="509" y="43052"/>
                    <a:pt x="487" y="43104"/>
                    <a:pt x="474" y="43104"/>
                  </a:cubicBezTo>
                  <a:cubicBezTo>
                    <a:pt x="456" y="43104"/>
                    <a:pt x="456" y="43007"/>
                    <a:pt x="456" y="42779"/>
                  </a:cubicBezTo>
                  <a:cubicBezTo>
                    <a:pt x="456" y="42567"/>
                    <a:pt x="456" y="42384"/>
                    <a:pt x="487" y="42384"/>
                  </a:cubicBezTo>
                  <a:close/>
                  <a:moveTo>
                    <a:pt x="487" y="44725"/>
                  </a:moveTo>
                  <a:cubicBezTo>
                    <a:pt x="487" y="44725"/>
                    <a:pt x="548" y="44937"/>
                    <a:pt x="548" y="45120"/>
                  </a:cubicBezTo>
                  <a:lnTo>
                    <a:pt x="487" y="45333"/>
                  </a:lnTo>
                  <a:cubicBezTo>
                    <a:pt x="456" y="45333"/>
                    <a:pt x="456" y="45120"/>
                    <a:pt x="456" y="44937"/>
                  </a:cubicBezTo>
                  <a:cubicBezTo>
                    <a:pt x="456" y="44725"/>
                    <a:pt x="456" y="44725"/>
                    <a:pt x="487" y="44725"/>
                  </a:cubicBezTo>
                  <a:close/>
                  <a:moveTo>
                    <a:pt x="1125" y="45333"/>
                  </a:moveTo>
                  <a:lnTo>
                    <a:pt x="1125" y="45545"/>
                  </a:lnTo>
                  <a:cubicBezTo>
                    <a:pt x="1125" y="45545"/>
                    <a:pt x="1155" y="45728"/>
                    <a:pt x="1186" y="45728"/>
                  </a:cubicBezTo>
                  <a:lnTo>
                    <a:pt x="1186" y="45545"/>
                  </a:lnTo>
                  <a:cubicBezTo>
                    <a:pt x="1186" y="45333"/>
                    <a:pt x="1155" y="45333"/>
                    <a:pt x="1125" y="45333"/>
                  </a:cubicBezTo>
                  <a:close/>
                  <a:moveTo>
                    <a:pt x="36193" y="48370"/>
                  </a:moveTo>
                  <a:cubicBezTo>
                    <a:pt x="36196" y="48370"/>
                    <a:pt x="36198" y="48370"/>
                    <a:pt x="36202" y="48372"/>
                  </a:cubicBezTo>
                  <a:lnTo>
                    <a:pt x="36232" y="48402"/>
                  </a:lnTo>
                  <a:cubicBezTo>
                    <a:pt x="36290" y="48663"/>
                    <a:pt x="36320" y="48952"/>
                    <a:pt x="36270" y="48952"/>
                  </a:cubicBezTo>
                  <a:cubicBezTo>
                    <a:pt x="36268" y="48952"/>
                    <a:pt x="36265" y="48951"/>
                    <a:pt x="36262" y="48950"/>
                  </a:cubicBezTo>
                  <a:cubicBezTo>
                    <a:pt x="36262" y="48950"/>
                    <a:pt x="36232" y="48889"/>
                    <a:pt x="36202" y="48615"/>
                  </a:cubicBezTo>
                  <a:cubicBezTo>
                    <a:pt x="36202" y="48615"/>
                    <a:pt x="36147" y="48370"/>
                    <a:pt x="36193" y="48370"/>
                  </a:cubicBezTo>
                  <a:close/>
                  <a:moveTo>
                    <a:pt x="29788" y="49071"/>
                  </a:moveTo>
                  <a:cubicBezTo>
                    <a:pt x="29971" y="49071"/>
                    <a:pt x="29971" y="49162"/>
                    <a:pt x="29575" y="49223"/>
                  </a:cubicBezTo>
                  <a:cubicBezTo>
                    <a:pt x="29393" y="49223"/>
                    <a:pt x="29393" y="49223"/>
                    <a:pt x="29393" y="49162"/>
                  </a:cubicBezTo>
                  <a:cubicBezTo>
                    <a:pt x="29393" y="49132"/>
                    <a:pt x="29575" y="49071"/>
                    <a:pt x="29788" y="49071"/>
                  </a:cubicBezTo>
                  <a:close/>
                  <a:moveTo>
                    <a:pt x="2318" y="49064"/>
                  </a:moveTo>
                  <a:cubicBezTo>
                    <a:pt x="2341" y="49064"/>
                    <a:pt x="2341" y="49086"/>
                    <a:pt x="2341" y="49132"/>
                  </a:cubicBezTo>
                  <a:cubicBezTo>
                    <a:pt x="2341" y="49162"/>
                    <a:pt x="2341" y="49223"/>
                    <a:pt x="2159" y="49223"/>
                  </a:cubicBezTo>
                  <a:cubicBezTo>
                    <a:pt x="2048" y="49240"/>
                    <a:pt x="1969" y="49248"/>
                    <a:pt x="1920" y="49248"/>
                  </a:cubicBezTo>
                  <a:cubicBezTo>
                    <a:pt x="1794" y="49248"/>
                    <a:pt x="1874" y="49198"/>
                    <a:pt x="2159" y="49132"/>
                  </a:cubicBezTo>
                  <a:cubicBezTo>
                    <a:pt x="2250" y="49086"/>
                    <a:pt x="2295" y="49064"/>
                    <a:pt x="2318" y="49064"/>
                  </a:cubicBezTo>
                  <a:close/>
                  <a:moveTo>
                    <a:pt x="2407" y="1"/>
                  </a:moveTo>
                  <a:cubicBezTo>
                    <a:pt x="2342" y="1"/>
                    <a:pt x="2332" y="23"/>
                    <a:pt x="2432" y="74"/>
                  </a:cubicBezTo>
                  <a:cubicBezTo>
                    <a:pt x="2432" y="165"/>
                    <a:pt x="2432" y="165"/>
                    <a:pt x="2037" y="165"/>
                  </a:cubicBezTo>
                  <a:cubicBezTo>
                    <a:pt x="1855" y="165"/>
                    <a:pt x="1642" y="165"/>
                    <a:pt x="1642" y="134"/>
                  </a:cubicBezTo>
                  <a:cubicBezTo>
                    <a:pt x="1611" y="74"/>
                    <a:pt x="1733" y="74"/>
                    <a:pt x="1034" y="74"/>
                  </a:cubicBezTo>
                  <a:cubicBezTo>
                    <a:pt x="730" y="74"/>
                    <a:pt x="456" y="104"/>
                    <a:pt x="183" y="104"/>
                  </a:cubicBezTo>
                  <a:cubicBezTo>
                    <a:pt x="213" y="469"/>
                    <a:pt x="244" y="833"/>
                    <a:pt x="274" y="1077"/>
                  </a:cubicBezTo>
                  <a:cubicBezTo>
                    <a:pt x="304" y="1229"/>
                    <a:pt x="304" y="1320"/>
                    <a:pt x="335" y="1411"/>
                  </a:cubicBezTo>
                  <a:cubicBezTo>
                    <a:pt x="365" y="1533"/>
                    <a:pt x="365" y="1533"/>
                    <a:pt x="396" y="1593"/>
                  </a:cubicBezTo>
                  <a:cubicBezTo>
                    <a:pt x="487" y="1593"/>
                    <a:pt x="487" y="1593"/>
                    <a:pt x="396" y="1776"/>
                  </a:cubicBezTo>
                  <a:cubicBezTo>
                    <a:pt x="335" y="1776"/>
                    <a:pt x="335" y="1988"/>
                    <a:pt x="335" y="2171"/>
                  </a:cubicBezTo>
                  <a:cubicBezTo>
                    <a:pt x="375" y="2171"/>
                    <a:pt x="362" y="2265"/>
                    <a:pt x="348" y="2265"/>
                  </a:cubicBezTo>
                  <a:cubicBezTo>
                    <a:pt x="342" y="2265"/>
                    <a:pt x="335" y="2242"/>
                    <a:pt x="335" y="2171"/>
                  </a:cubicBezTo>
                  <a:cubicBezTo>
                    <a:pt x="304" y="2171"/>
                    <a:pt x="304" y="1988"/>
                    <a:pt x="304" y="1776"/>
                  </a:cubicBezTo>
                  <a:lnTo>
                    <a:pt x="244" y="1776"/>
                  </a:lnTo>
                  <a:cubicBezTo>
                    <a:pt x="152" y="1958"/>
                    <a:pt x="152" y="2171"/>
                    <a:pt x="244" y="2353"/>
                  </a:cubicBezTo>
                  <a:cubicBezTo>
                    <a:pt x="304" y="2566"/>
                    <a:pt x="304" y="2566"/>
                    <a:pt x="244" y="2748"/>
                  </a:cubicBezTo>
                  <a:cubicBezTo>
                    <a:pt x="213" y="2961"/>
                    <a:pt x="152" y="3143"/>
                    <a:pt x="213" y="3143"/>
                  </a:cubicBezTo>
                  <a:cubicBezTo>
                    <a:pt x="213" y="3143"/>
                    <a:pt x="213" y="3539"/>
                    <a:pt x="152" y="3721"/>
                  </a:cubicBezTo>
                  <a:cubicBezTo>
                    <a:pt x="152" y="4116"/>
                    <a:pt x="152" y="4329"/>
                    <a:pt x="213" y="4329"/>
                  </a:cubicBezTo>
                  <a:cubicBezTo>
                    <a:pt x="244" y="4329"/>
                    <a:pt x="244" y="4511"/>
                    <a:pt x="244" y="4724"/>
                  </a:cubicBezTo>
                  <a:cubicBezTo>
                    <a:pt x="244" y="4906"/>
                    <a:pt x="244" y="5119"/>
                    <a:pt x="274" y="5119"/>
                  </a:cubicBezTo>
                  <a:cubicBezTo>
                    <a:pt x="335" y="5119"/>
                    <a:pt x="365" y="5302"/>
                    <a:pt x="365" y="5697"/>
                  </a:cubicBezTo>
                  <a:cubicBezTo>
                    <a:pt x="370" y="5730"/>
                    <a:pt x="375" y="5760"/>
                    <a:pt x="379" y="5788"/>
                  </a:cubicBezTo>
                  <a:lnTo>
                    <a:pt x="379" y="5788"/>
                  </a:lnTo>
                  <a:cubicBezTo>
                    <a:pt x="361" y="5727"/>
                    <a:pt x="335" y="5727"/>
                    <a:pt x="335" y="5727"/>
                  </a:cubicBezTo>
                  <a:cubicBezTo>
                    <a:pt x="335" y="5727"/>
                    <a:pt x="274" y="5727"/>
                    <a:pt x="274" y="5909"/>
                  </a:cubicBezTo>
                  <a:lnTo>
                    <a:pt x="304" y="6122"/>
                  </a:lnTo>
                  <a:cubicBezTo>
                    <a:pt x="335" y="6122"/>
                    <a:pt x="396" y="5940"/>
                    <a:pt x="396" y="5940"/>
                  </a:cubicBezTo>
                  <a:cubicBezTo>
                    <a:pt x="396" y="5924"/>
                    <a:pt x="395" y="5908"/>
                    <a:pt x="395" y="5894"/>
                  </a:cubicBezTo>
                  <a:lnTo>
                    <a:pt x="395" y="5894"/>
                  </a:lnTo>
                  <a:cubicBezTo>
                    <a:pt x="422" y="6101"/>
                    <a:pt x="407" y="6135"/>
                    <a:pt x="335" y="6305"/>
                  </a:cubicBezTo>
                  <a:cubicBezTo>
                    <a:pt x="274" y="6305"/>
                    <a:pt x="274" y="6487"/>
                    <a:pt x="274" y="6669"/>
                  </a:cubicBezTo>
                  <a:cubicBezTo>
                    <a:pt x="274" y="6669"/>
                    <a:pt x="274" y="6882"/>
                    <a:pt x="244" y="7065"/>
                  </a:cubicBezTo>
                  <a:cubicBezTo>
                    <a:pt x="183" y="7277"/>
                    <a:pt x="244" y="7277"/>
                    <a:pt x="274" y="7277"/>
                  </a:cubicBezTo>
                  <a:lnTo>
                    <a:pt x="365" y="7277"/>
                  </a:lnTo>
                  <a:cubicBezTo>
                    <a:pt x="365" y="7460"/>
                    <a:pt x="274" y="7672"/>
                    <a:pt x="244" y="7672"/>
                  </a:cubicBezTo>
                  <a:cubicBezTo>
                    <a:pt x="152" y="7855"/>
                    <a:pt x="152" y="7855"/>
                    <a:pt x="244" y="7855"/>
                  </a:cubicBezTo>
                  <a:cubicBezTo>
                    <a:pt x="274" y="7855"/>
                    <a:pt x="335" y="8068"/>
                    <a:pt x="274" y="8463"/>
                  </a:cubicBezTo>
                  <a:cubicBezTo>
                    <a:pt x="274" y="8827"/>
                    <a:pt x="274" y="9223"/>
                    <a:pt x="244" y="9223"/>
                  </a:cubicBezTo>
                  <a:cubicBezTo>
                    <a:pt x="183" y="9435"/>
                    <a:pt x="244" y="9618"/>
                    <a:pt x="244" y="9618"/>
                  </a:cubicBezTo>
                  <a:cubicBezTo>
                    <a:pt x="274" y="9831"/>
                    <a:pt x="274" y="10013"/>
                    <a:pt x="244" y="10590"/>
                  </a:cubicBezTo>
                  <a:cubicBezTo>
                    <a:pt x="152" y="11593"/>
                    <a:pt x="152" y="11593"/>
                    <a:pt x="244" y="11593"/>
                  </a:cubicBezTo>
                  <a:cubicBezTo>
                    <a:pt x="274" y="11593"/>
                    <a:pt x="335" y="11593"/>
                    <a:pt x="244" y="11776"/>
                  </a:cubicBezTo>
                  <a:cubicBezTo>
                    <a:pt x="183" y="11989"/>
                    <a:pt x="244" y="12171"/>
                    <a:pt x="274" y="12566"/>
                  </a:cubicBezTo>
                  <a:cubicBezTo>
                    <a:pt x="335" y="12779"/>
                    <a:pt x="396" y="12779"/>
                    <a:pt x="456" y="12779"/>
                  </a:cubicBezTo>
                  <a:cubicBezTo>
                    <a:pt x="548" y="12779"/>
                    <a:pt x="548" y="12779"/>
                    <a:pt x="487" y="13174"/>
                  </a:cubicBezTo>
                  <a:cubicBezTo>
                    <a:pt x="487" y="13345"/>
                    <a:pt x="460" y="13542"/>
                    <a:pt x="407" y="13542"/>
                  </a:cubicBezTo>
                  <a:cubicBezTo>
                    <a:pt x="403" y="13542"/>
                    <a:pt x="399" y="13541"/>
                    <a:pt x="396" y="13539"/>
                  </a:cubicBezTo>
                  <a:cubicBezTo>
                    <a:pt x="365" y="13539"/>
                    <a:pt x="365" y="13356"/>
                    <a:pt x="365" y="13356"/>
                  </a:cubicBezTo>
                  <a:lnTo>
                    <a:pt x="365" y="13144"/>
                  </a:lnTo>
                  <a:cubicBezTo>
                    <a:pt x="304" y="13144"/>
                    <a:pt x="274" y="13144"/>
                    <a:pt x="274" y="13539"/>
                  </a:cubicBezTo>
                  <a:cubicBezTo>
                    <a:pt x="213" y="13752"/>
                    <a:pt x="213" y="13934"/>
                    <a:pt x="274" y="13934"/>
                  </a:cubicBezTo>
                  <a:cubicBezTo>
                    <a:pt x="213" y="14116"/>
                    <a:pt x="213" y="14511"/>
                    <a:pt x="213" y="14907"/>
                  </a:cubicBezTo>
                  <a:cubicBezTo>
                    <a:pt x="213" y="15302"/>
                    <a:pt x="213" y="15879"/>
                    <a:pt x="183" y="16092"/>
                  </a:cubicBezTo>
                  <a:cubicBezTo>
                    <a:pt x="183" y="16487"/>
                    <a:pt x="183" y="16670"/>
                    <a:pt x="213" y="16670"/>
                  </a:cubicBezTo>
                  <a:cubicBezTo>
                    <a:pt x="304" y="16670"/>
                    <a:pt x="304" y="16882"/>
                    <a:pt x="274" y="16882"/>
                  </a:cubicBezTo>
                  <a:cubicBezTo>
                    <a:pt x="183" y="17065"/>
                    <a:pt x="122" y="19618"/>
                    <a:pt x="213" y="19800"/>
                  </a:cubicBezTo>
                  <a:lnTo>
                    <a:pt x="213" y="20195"/>
                  </a:lnTo>
                  <a:cubicBezTo>
                    <a:pt x="183" y="20591"/>
                    <a:pt x="183" y="21776"/>
                    <a:pt x="213" y="21958"/>
                  </a:cubicBezTo>
                  <a:lnTo>
                    <a:pt x="213" y="22566"/>
                  </a:lnTo>
                  <a:cubicBezTo>
                    <a:pt x="183" y="22931"/>
                    <a:pt x="183" y="23144"/>
                    <a:pt x="213" y="23326"/>
                  </a:cubicBezTo>
                  <a:cubicBezTo>
                    <a:pt x="274" y="23539"/>
                    <a:pt x="304" y="23539"/>
                    <a:pt x="274" y="23539"/>
                  </a:cubicBezTo>
                  <a:cubicBezTo>
                    <a:pt x="213" y="23539"/>
                    <a:pt x="213" y="23934"/>
                    <a:pt x="213" y="24694"/>
                  </a:cubicBezTo>
                  <a:cubicBezTo>
                    <a:pt x="213" y="25228"/>
                    <a:pt x="213" y="25401"/>
                    <a:pt x="223" y="25401"/>
                  </a:cubicBezTo>
                  <a:cubicBezTo>
                    <a:pt x="227" y="25401"/>
                    <a:pt x="234" y="25361"/>
                    <a:pt x="244" y="25302"/>
                  </a:cubicBezTo>
                  <a:lnTo>
                    <a:pt x="244" y="25302"/>
                  </a:lnTo>
                  <a:cubicBezTo>
                    <a:pt x="304" y="26092"/>
                    <a:pt x="244" y="26092"/>
                    <a:pt x="213" y="26092"/>
                  </a:cubicBezTo>
                  <a:cubicBezTo>
                    <a:pt x="195" y="26049"/>
                    <a:pt x="180" y="26031"/>
                    <a:pt x="169" y="26031"/>
                  </a:cubicBezTo>
                  <a:cubicBezTo>
                    <a:pt x="127" y="26031"/>
                    <a:pt x="146" y="26317"/>
                    <a:pt x="244" y="26487"/>
                  </a:cubicBezTo>
                  <a:cubicBezTo>
                    <a:pt x="335" y="26670"/>
                    <a:pt x="335" y="27065"/>
                    <a:pt x="304" y="27065"/>
                  </a:cubicBezTo>
                  <a:cubicBezTo>
                    <a:pt x="244" y="27065"/>
                    <a:pt x="244" y="26852"/>
                    <a:pt x="244" y="26670"/>
                  </a:cubicBezTo>
                  <a:lnTo>
                    <a:pt x="152" y="26670"/>
                  </a:lnTo>
                  <a:cubicBezTo>
                    <a:pt x="152" y="26852"/>
                    <a:pt x="152" y="26852"/>
                    <a:pt x="213" y="27065"/>
                  </a:cubicBezTo>
                  <a:cubicBezTo>
                    <a:pt x="213" y="27065"/>
                    <a:pt x="213" y="27247"/>
                    <a:pt x="244" y="27460"/>
                  </a:cubicBezTo>
                  <a:cubicBezTo>
                    <a:pt x="274" y="27551"/>
                    <a:pt x="297" y="27597"/>
                    <a:pt x="320" y="27597"/>
                  </a:cubicBezTo>
                  <a:cubicBezTo>
                    <a:pt x="342" y="27597"/>
                    <a:pt x="365" y="27551"/>
                    <a:pt x="396" y="27460"/>
                  </a:cubicBezTo>
                  <a:cubicBezTo>
                    <a:pt x="404" y="27407"/>
                    <a:pt x="411" y="27384"/>
                    <a:pt x="415" y="27384"/>
                  </a:cubicBezTo>
                  <a:cubicBezTo>
                    <a:pt x="426" y="27384"/>
                    <a:pt x="426" y="27513"/>
                    <a:pt x="426" y="27642"/>
                  </a:cubicBezTo>
                  <a:cubicBezTo>
                    <a:pt x="408" y="27878"/>
                    <a:pt x="379" y="27973"/>
                    <a:pt x="352" y="27973"/>
                  </a:cubicBezTo>
                  <a:cubicBezTo>
                    <a:pt x="334" y="27973"/>
                    <a:pt x="317" y="27929"/>
                    <a:pt x="304" y="27855"/>
                  </a:cubicBezTo>
                  <a:cubicBezTo>
                    <a:pt x="304" y="27642"/>
                    <a:pt x="244" y="27642"/>
                    <a:pt x="213" y="27642"/>
                  </a:cubicBezTo>
                  <a:cubicBezTo>
                    <a:pt x="152" y="27642"/>
                    <a:pt x="244" y="28615"/>
                    <a:pt x="335" y="28828"/>
                  </a:cubicBezTo>
                  <a:lnTo>
                    <a:pt x="304" y="28828"/>
                  </a:lnTo>
                  <a:cubicBezTo>
                    <a:pt x="244" y="28828"/>
                    <a:pt x="244" y="29223"/>
                    <a:pt x="244" y="29618"/>
                  </a:cubicBezTo>
                  <a:cubicBezTo>
                    <a:pt x="244" y="30013"/>
                    <a:pt x="244" y="30196"/>
                    <a:pt x="274" y="30196"/>
                  </a:cubicBezTo>
                  <a:cubicBezTo>
                    <a:pt x="335" y="30196"/>
                    <a:pt x="365" y="30196"/>
                    <a:pt x="365" y="30408"/>
                  </a:cubicBezTo>
                  <a:cubicBezTo>
                    <a:pt x="365" y="30196"/>
                    <a:pt x="426" y="30196"/>
                    <a:pt x="456" y="30196"/>
                  </a:cubicBezTo>
                  <a:cubicBezTo>
                    <a:pt x="456" y="30196"/>
                    <a:pt x="426" y="30591"/>
                    <a:pt x="365" y="30803"/>
                  </a:cubicBezTo>
                  <a:cubicBezTo>
                    <a:pt x="274" y="31168"/>
                    <a:pt x="244" y="31563"/>
                    <a:pt x="244" y="32354"/>
                  </a:cubicBezTo>
                  <a:cubicBezTo>
                    <a:pt x="244" y="32749"/>
                    <a:pt x="244" y="33326"/>
                    <a:pt x="183" y="33539"/>
                  </a:cubicBezTo>
                  <a:cubicBezTo>
                    <a:pt x="183" y="33904"/>
                    <a:pt x="183" y="34117"/>
                    <a:pt x="244" y="34117"/>
                  </a:cubicBezTo>
                  <a:lnTo>
                    <a:pt x="244" y="34512"/>
                  </a:lnTo>
                  <a:cubicBezTo>
                    <a:pt x="183" y="34694"/>
                    <a:pt x="183" y="35089"/>
                    <a:pt x="244" y="35089"/>
                  </a:cubicBezTo>
                  <a:cubicBezTo>
                    <a:pt x="274" y="35302"/>
                    <a:pt x="244" y="35484"/>
                    <a:pt x="244" y="35697"/>
                  </a:cubicBezTo>
                  <a:cubicBezTo>
                    <a:pt x="190" y="35911"/>
                    <a:pt x="168" y="35999"/>
                    <a:pt x="183" y="35999"/>
                  </a:cubicBezTo>
                  <a:cubicBezTo>
                    <a:pt x="194" y="35999"/>
                    <a:pt x="224" y="35955"/>
                    <a:pt x="274" y="35880"/>
                  </a:cubicBezTo>
                  <a:cubicBezTo>
                    <a:pt x="335" y="35880"/>
                    <a:pt x="365" y="35484"/>
                    <a:pt x="365" y="35302"/>
                  </a:cubicBezTo>
                  <a:lnTo>
                    <a:pt x="365" y="34694"/>
                  </a:lnTo>
                  <a:lnTo>
                    <a:pt x="396" y="35302"/>
                  </a:lnTo>
                  <a:cubicBezTo>
                    <a:pt x="396" y="35484"/>
                    <a:pt x="456" y="35880"/>
                    <a:pt x="487" y="35880"/>
                  </a:cubicBezTo>
                  <a:cubicBezTo>
                    <a:pt x="487" y="35880"/>
                    <a:pt x="548" y="35880"/>
                    <a:pt x="548" y="36092"/>
                  </a:cubicBezTo>
                  <a:lnTo>
                    <a:pt x="456" y="36092"/>
                  </a:lnTo>
                  <a:cubicBezTo>
                    <a:pt x="396" y="35880"/>
                    <a:pt x="365" y="35880"/>
                    <a:pt x="335" y="35880"/>
                  </a:cubicBezTo>
                  <a:cubicBezTo>
                    <a:pt x="244" y="36062"/>
                    <a:pt x="183" y="36670"/>
                    <a:pt x="274" y="36670"/>
                  </a:cubicBezTo>
                  <a:cubicBezTo>
                    <a:pt x="274" y="36852"/>
                    <a:pt x="274" y="36852"/>
                    <a:pt x="244" y="37065"/>
                  </a:cubicBezTo>
                  <a:cubicBezTo>
                    <a:pt x="183" y="37065"/>
                    <a:pt x="183" y="37247"/>
                    <a:pt x="274" y="37460"/>
                  </a:cubicBezTo>
                  <a:cubicBezTo>
                    <a:pt x="365" y="37642"/>
                    <a:pt x="365" y="37855"/>
                    <a:pt x="274" y="38038"/>
                  </a:cubicBezTo>
                  <a:cubicBezTo>
                    <a:pt x="183" y="38433"/>
                    <a:pt x="183" y="39223"/>
                    <a:pt x="213" y="39223"/>
                  </a:cubicBezTo>
                  <a:cubicBezTo>
                    <a:pt x="304" y="39223"/>
                    <a:pt x="304" y="39801"/>
                    <a:pt x="274" y="40013"/>
                  </a:cubicBezTo>
                  <a:cubicBezTo>
                    <a:pt x="213" y="40196"/>
                    <a:pt x="213" y="40378"/>
                    <a:pt x="274" y="40591"/>
                  </a:cubicBezTo>
                  <a:cubicBezTo>
                    <a:pt x="213" y="40591"/>
                    <a:pt x="183" y="40773"/>
                    <a:pt x="213" y="40986"/>
                  </a:cubicBezTo>
                  <a:cubicBezTo>
                    <a:pt x="213" y="40986"/>
                    <a:pt x="213" y="41067"/>
                    <a:pt x="231" y="41067"/>
                  </a:cubicBezTo>
                  <a:cubicBezTo>
                    <a:pt x="240" y="41067"/>
                    <a:pt x="254" y="41047"/>
                    <a:pt x="274" y="40986"/>
                  </a:cubicBezTo>
                  <a:cubicBezTo>
                    <a:pt x="274" y="40986"/>
                    <a:pt x="304" y="41168"/>
                    <a:pt x="365" y="41381"/>
                  </a:cubicBezTo>
                  <a:cubicBezTo>
                    <a:pt x="365" y="41168"/>
                    <a:pt x="396" y="41168"/>
                    <a:pt x="456" y="41168"/>
                  </a:cubicBezTo>
                  <a:cubicBezTo>
                    <a:pt x="487" y="41168"/>
                    <a:pt x="456" y="41959"/>
                    <a:pt x="304" y="42354"/>
                  </a:cubicBezTo>
                  <a:lnTo>
                    <a:pt x="213" y="42749"/>
                  </a:lnTo>
                  <a:lnTo>
                    <a:pt x="304" y="42749"/>
                  </a:lnTo>
                  <a:cubicBezTo>
                    <a:pt x="304" y="42931"/>
                    <a:pt x="304" y="43144"/>
                    <a:pt x="274" y="43144"/>
                  </a:cubicBezTo>
                  <a:cubicBezTo>
                    <a:pt x="213" y="43144"/>
                    <a:pt x="213" y="43144"/>
                    <a:pt x="213" y="43326"/>
                  </a:cubicBezTo>
                  <a:cubicBezTo>
                    <a:pt x="213" y="43326"/>
                    <a:pt x="213" y="43539"/>
                    <a:pt x="274" y="43539"/>
                  </a:cubicBezTo>
                  <a:cubicBezTo>
                    <a:pt x="365" y="43539"/>
                    <a:pt x="365" y="43539"/>
                    <a:pt x="304" y="43722"/>
                  </a:cubicBezTo>
                  <a:cubicBezTo>
                    <a:pt x="213" y="43904"/>
                    <a:pt x="213" y="44117"/>
                    <a:pt x="304" y="44299"/>
                  </a:cubicBezTo>
                  <a:cubicBezTo>
                    <a:pt x="396" y="44329"/>
                    <a:pt x="396" y="44329"/>
                    <a:pt x="304" y="44512"/>
                  </a:cubicBezTo>
                  <a:cubicBezTo>
                    <a:pt x="274" y="44512"/>
                    <a:pt x="213" y="44694"/>
                    <a:pt x="213" y="44907"/>
                  </a:cubicBezTo>
                  <a:lnTo>
                    <a:pt x="274" y="44907"/>
                  </a:lnTo>
                  <a:cubicBezTo>
                    <a:pt x="365" y="44907"/>
                    <a:pt x="365" y="45089"/>
                    <a:pt x="304" y="45302"/>
                  </a:cubicBezTo>
                  <a:cubicBezTo>
                    <a:pt x="274" y="45302"/>
                    <a:pt x="274" y="45485"/>
                    <a:pt x="304" y="45880"/>
                  </a:cubicBezTo>
                  <a:cubicBezTo>
                    <a:pt x="304" y="46275"/>
                    <a:pt x="304" y="46457"/>
                    <a:pt x="274" y="46457"/>
                  </a:cubicBezTo>
                  <a:cubicBezTo>
                    <a:pt x="183" y="46457"/>
                    <a:pt x="183" y="46457"/>
                    <a:pt x="274" y="46670"/>
                  </a:cubicBezTo>
                  <a:cubicBezTo>
                    <a:pt x="304" y="46852"/>
                    <a:pt x="304" y="46852"/>
                    <a:pt x="274" y="47247"/>
                  </a:cubicBezTo>
                  <a:cubicBezTo>
                    <a:pt x="213" y="47460"/>
                    <a:pt x="213" y="47460"/>
                    <a:pt x="274" y="47643"/>
                  </a:cubicBezTo>
                  <a:cubicBezTo>
                    <a:pt x="365" y="47643"/>
                    <a:pt x="396" y="47643"/>
                    <a:pt x="396" y="47460"/>
                  </a:cubicBezTo>
                  <a:cubicBezTo>
                    <a:pt x="396" y="47247"/>
                    <a:pt x="396" y="47247"/>
                    <a:pt x="456" y="47247"/>
                  </a:cubicBezTo>
                  <a:lnTo>
                    <a:pt x="456" y="47643"/>
                  </a:lnTo>
                  <a:cubicBezTo>
                    <a:pt x="456" y="47855"/>
                    <a:pt x="456" y="48038"/>
                    <a:pt x="487" y="48433"/>
                  </a:cubicBezTo>
                  <a:cubicBezTo>
                    <a:pt x="502" y="48650"/>
                    <a:pt x="533" y="48756"/>
                    <a:pt x="556" y="48756"/>
                  </a:cubicBezTo>
                  <a:cubicBezTo>
                    <a:pt x="578" y="48756"/>
                    <a:pt x="593" y="48657"/>
                    <a:pt x="578" y="48463"/>
                  </a:cubicBezTo>
                  <a:lnTo>
                    <a:pt x="608" y="48281"/>
                  </a:lnTo>
                  <a:cubicBezTo>
                    <a:pt x="760" y="48281"/>
                    <a:pt x="760" y="47886"/>
                    <a:pt x="608" y="47886"/>
                  </a:cubicBezTo>
                  <a:cubicBezTo>
                    <a:pt x="487" y="47886"/>
                    <a:pt x="487" y="47886"/>
                    <a:pt x="578" y="47673"/>
                  </a:cubicBezTo>
                  <a:cubicBezTo>
                    <a:pt x="669" y="47673"/>
                    <a:pt x="669" y="47491"/>
                    <a:pt x="669" y="47278"/>
                  </a:cubicBezTo>
                  <a:cubicBezTo>
                    <a:pt x="669" y="47095"/>
                    <a:pt x="669" y="47095"/>
                    <a:pt x="700" y="47095"/>
                  </a:cubicBezTo>
                  <a:cubicBezTo>
                    <a:pt x="760" y="47095"/>
                    <a:pt x="791" y="46913"/>
                    <a:pt x="791" y="46700"/>
                  </a:cubicBezTo>
                  <a:cubicBezTo>
                    <a:pt x="791" y="46518"/>
                    <a:pt x="791" y="46518"/>
                    <a:pt x="760" y="46518"/>
                  </a:cubicBezTo>
                  <a:cubicBezTo>
                    <a:pt x="749" y="46551"/>
                    <a:pt x="740" y="46565"/>
                    <a:pt x="734" y="46565"/>
                  </a:cubicBezTo>
                  <a:cubicBezTo>
                    <a:pt x="702" y="46565"/>
                    <a:pt x="716" y="46272"/>
                    <a:pt x="791" y="46123"/>
                  </a:cubicBezTo>
                  <a:cubicBezTo>
                    <a:pt x="851" y="45940"/>
                    <a:pt x="851" y="45940"/>
                    <a:pt x="760" y="45910"/>
                  </a:cubicBezTo>
                  <a:cubicBezTo>
                    <a:pt x="669" y="45910"/>
                    <a:pt x="669" y="45515"/>
                    <a:pt x="760" y="45333"/>
                  </a:cubicBezTo>
                  <a:lnTo>
                    <a:pt x="760" y="44937"/>
                  </a:lnTo>
                  <a:cubicBezTo>
                    <a:pt x="760" y="44755"/>
                    <a:pt x="700" y="44755"/>
                    <a:pt x="669" y="44755"/>
                  </a:cubicBezTo>
                  <a:cubicBezTo>
                    <a:pt x="578" y="44755"/>
                    <a:pt x="578" y="44755"/>
                    <a:pt x="608" y="44542"/>
                  </a:cubicBezTo>
                  <a:cubicBezTo>
                    <a:pt x="669" y="44360"/>
                    <a:pt x="700" y="44360"/>
                    <a:pt x="700" y="44360"/>
                  </a:cubicBezTo>
                  <a:cubicBezTo>
                    <a:pt x="760" y="44360"/>
                    <a:pt x="760" y="44147"/>
                    <a:pt x="760" y="43965"/>
                  </a:cubicBezTo>
                  <a:cubicBezTo>
                    <a:pt x="760" y="43752"/>
                    <a:pt x="760" y="43387"/>
                    <a:pt x="700" y="43387"/>
                  </a:cubicBezTo>
                  <a:lnTo>
                    <a:pt x="760" y="43387"/>
                  </a:lnTo>
                  <a:cubicBezTo>
                    <a:pt x="760" y="43174"/>
                    <a:pt x="791" y="43174"/>
                    <a:pt x="760" y="43174"/>
                  </a:cubicBezTo>
                  <a:cubicBezTo>
                    <a:pt x="760" y="43174"/>
                    <a:pt x="760" y="42992"/>
                    <a:pt x="791" y="42597"/>
                  </a:cubicBezTo>
                  <a:cubicBezTo>
                    <a:pt x="833" y="42322"/>
                    <a:pt x="802" y="41958"/>
                    <a:pt x="748" y="41958"/>
                  </a:cubicBezTo>
                  <a:cubicBezTo>
                    <a:pt x="724" y="41958"/>
                    <a:pt x="697" y="42027"/>
                    <a:pt x="669" y="42202"/>
                  </a:cubicBezTo>
                  <a:lnTo>
                    <a:pt x="669" y="41989"/>
                  </a:lnTo>
                  <a:cubicBezTo>
                    <a:pt x="669" y="41807"/>
                    <a:pt x="608" y="41807"/>
                    <a:pt x="608" y="41807"/>
                  </a:cubicBezTo>
                  <a:cubicBezTo>
                    <a:pt x="578" y="41807"/>
                    <a:pt x="578" y="41594"/>
                    <a:pt x="578" y="41412"/>
                  </a:cubicBezTo>
                  <a:lnTo>
                    <a:pt x="669" y="41412"/>
                  </a:lnTo>
                  <a:cubicBezTo>
                    <a:pt x="694" y="41454"/>
                    <a:pt x="716" y="41473"/>
                    <a:pt x="734" y="41473"/>
                  </a:cubicBezTo>
                  <a:cubicBezTo>
                    <a:pt x="807" y="41473"/>
                    <a:pt x="821" y="41186"/>
                    <a:pt x="700" y="41016"/>
                  </a:cubicBezTo>
                  <a:lnTo>
                    <a:pt x="760" y="41016"/>
                  </a:lnTo>
                  <a:cubicBezTo>
                    <a:pt x="791" y="41016"/>
                    <a:pt x="791" y="40834"/>
                    <a:pt x="760" y="40439"/>
                  </a:cubicBezTo>
                  <a:cubicBezTo>
                    <a:pt x="760" y="40226"/>
                    <a:pt x="669" y="40044"/>
                    <a:pt x="639" y="40044"/>
                  </a:cubicBezTo>
                  <a:cubicBezTo>
                    <a:pt x="578" y="40044"/>
                    <a:pt x="578" y="39831"/>
                    <a:pt x="578" y="39831"/>
                  </a:cubicBezTo>
                  <a:cubicBezTo>
                    <a:pt x="578" y="39649"/>
                    <a:pt x="578" y="39649"/>
                    <a:pt x="639" y="39649"/>
                  </a:cubicBezTo>
                  <a:cubicBezTo>
                    <a:pt x="700" y="39649"/>
                    <a:pt x="700" y="39253"/>
                    <a:pt x="639" y="39041"/>
                  </a:cubicBezTo>
                  <a:lnTo>
                    <a:pt x="669" y="39041"/>
                  </a:lnTo>
                  <a:cubicBezTo>
                    <a:pt x="730" y="39041"/>
                    <a:pt x="760" y="38858"/>
                    <a:pt x="730" y="37886"/>
                  </a:cubicBezTo>
                  <a:cubicBezTo>
                    <a:pt x="730" y="37095"/>
                    <a:pt x="730" y="36518"/>
                    <a:pt x="760" y="36518"/>
                  </a:cubicBezTo>
                  <a:cubicBezTo>
                    <a:pt x="821" y="36518"/>
                    <a:pt x="730" y="35728"/>
                    <a:pt x="639" y="35332"/>
                  </a:cubicBezTo>
                  <a:cubicBezTo>
                    <a:pt x="669" y="35332"/>
                    <a:pt x="669" y="35120"/>
                    <a:pt x="669" y="34755"/>
                  </a:cubicBezTo>
                  <a:cubicBezTo>
                    <a:pt x="669" y="34147"/>
                    <a:pt x="669" y="34147"/>
                    <a:pt x="730" y="34147"/>
                  </a:cubicBezTo>
                  <a:cubicBezTo>
                    <a:pt x="768" y="34237"/>
                    <a:pt x="791" y="34289"/>
                    <a:pt x="797" y="34289"/>
                  </a:cubicBezTo>
                  <a:cubicBezTo>
                    <a:pt x="805" y="34289"/>
                    <a:pt x="782" y="34192"/>
                    <a:pt x="730" y="33965"/>
                  </a:cubicBezTo>
                  <a:cubicBezTo>
                    <a:pt x="639" y="33752"/>
                    <a:pt x="669" y="33174"/>
                    <a:pt x="760" y="33174"/>
                  </a:cubicBezTo>
                  <a:cubicBezTo>
                    <a:pt x="821" y="33174"/>
                    <a:pt x="821" y="32992"/>
                    <a:pt x="821" y="32597"/>
                  </a:cubicBezTo>
                  <a:cubicBezTo>
                    <a:pt x="760" y="32384"/>
                    <a:pt x="760" y="31989"/>
                    <a:pt x="760" y="31624"/>
                  </a:cubicBezTo>
                  <a:cubicBezTo>
                    <a:pt x="760" y="31016"/>
                    <a:pt x="760" y="31016"/>
                    <a:pt x="700" y="31016"/>
                  </a:cubicBezTo>
                  <a:cubicBezTo>
                    <a:pt x="608" y="31016"/>
                    <a:pt x="608" y="30834"/>
                    <a:pt x="608" y="30439"/>
                  </a:cubicBezTo>
                  <a:cubicBezTo>
                    <a:pt x="608" y="30226"/>
                    <a:pt x="608" y="30044"/>
                    <a:pt x="639" y="30044"/>
                  </a:cubicBezTo>
                  <a:cubicBezTo>
                    <a:pt x="639" y="30044"/>
                    <a:pt x="700" y="29831"/>
                    <a:pt x="700" y="29648"/>
                  </a:cubicBezTo>
                  <a:cubicBezTo>
                    <a:pt x="700" y="29436"/>
                    <a:pt x="700" y="29253"/>
                    <a:pt x="730" y="29253"/>
                  </a:cubicBezTo>
                  <a:cubicBezTo>
                    <a:pt x="730" y="29253"/>
                    <a:pt x="791" y="29071"/>
                    <a:pt x="791" y="28676"/>
                  </a:cubicBezTo>
                  <a:cubicBezTo>
                    <a:pt x="791" y="28281"/>
                    <a:pt x="791" y="27885"/>
                    <a:pt x="821" y="27885"/>
                  </a:cubicBezTo>
                  <a:cubicBezTo>
                    <a:pt x="821" y="27703"/>
                    <a:pt x="821" y="27703"/>
                    <a:pt x="791" y="27703"/>
                  </a:cubicBezTo>
                  <a:cubicBezTo>
                    <a:pt x="730" y="27703"/>
                    <a:pt x="700" y="27490"/>
                    <a:pt x="730" y="26700"/>
                  </a:cubicBezTo>
                  <a:cubicBezTo>
                    <a:pt x="730" y="26305"/>
                    <a:pt x="730" y="25727"/>
                    <a:pt x="700" y="25727"/>
                  </a:cubicBezTo>
                  <a:cubicBezTo>
                    <a:pt x="700" y="25545"/>
                    <a:pt x="700" y="25545"/>
                    <a:pt x="730" y="25545"/>
                  </a:cubicBezTo>
                  <a:cubicBezTo>
                    <a:pt x="821" y="25545"/>
                    <a:pt x="821" y="25150"/>
                    <a:pt x="730" y="24755"/>
                  </a:cubicBezTo>
                  <a:cubicBezTo>
                    <a:pt x="700" y="24755"/>
                    <a:pt x="700" y="24542"/>
                    <a:pt x="730" y="24360"/>
                  </a:cubicBezTo>
                  <a:cubicBezTo>
                    <a:pt x="730" y="24360"/>
                    <a:pt x="730" y="24177"/>
                    <a:pt x="700" y="23964"/>
                  </a:cubicBezTo>
                  <a:cubicBezTo>
                    <a:pt x="669" y="23782"/>
                    <a:pt x="669" y="23782"/>
                    <a:pt x="700" y="23387"/>
                  </a:cubicBezTo>
                  <a:cubicBezTo>
                    <a:pt x="760" y="23387"/>
                    <a:pt x="760" y="23174"/>
                    <a:pt x="760" y="22992"/>
                  </a:cubicBezTo>
                  <a:cubicBezTo>
                    <a:pt x="700" y="22597"/>
                    <a:pt x="700" y="20439"/>
                    <a:pt x="760" y="20256"/>
                  </a:cubicBezTo>
                  <a:cubicBezTo>
                    <a:pt x="700" y="20043"/>
                    <a:pt x="700" y="20043"/>
                    <a:pt x="700" y="19861"/>
                  </a:cubicBezTo>
                  <a:cubicBezTo>
                    <a:pt x="791" y="19648"/>
                    <a:pt x="760" y="19466"/>
                    <a:pt x="669" y="19466"/>
                  </a:cubicBezTo>
                  <a:lnTo>
                    <a:pt x="669" y="19648"/>
                  </a:lnTo>
                  <a:lnTo>
                    <a:pt x="669" y="19861"/>
                  </a:lnTo>
                  <a:cubicBezTo>
                    <a:pt x="578" y="19831"/>
                    <a:pt x="578" y="19253"/>
                    <a:pt x="700" y="19253"/>
                  </a:cubicBezTo>
                  <a:cubicBezTo>
                    <a:pt x="791" y="19071"/>
                    <a:pt x="791" y="19071"/>
                    <a:pt x="700" y="18858"/>
                  </a:cubicBezTo>
                  <a:cubicBezTo>
                    <a:pt x="639" y="18676"/>
                    <a:pt x="639" y="18463"/>
                    <a:pt x="700" y="18280"/>
                  </a:cubicBezTo>
                  <a:cubicBezTo>
                    <a:pt x="791" y="18280"/>
                    <a:pt x="791" y="18280"/>
                    <a:pt x="700" y="18098"/>
                  </a:cubicBezTo>
                  <a:cubicBezTo>
                    <a:pt x="548" y="17673"/>
                    <a:pt x="487" y="17095"/>
                    <a:pt x="669" y="17095"/>
                  </a:cubicBezTo>
                  <a:cubicBezTo>
                    <a:pt x="760" y="17095"/>
                    <a:pt x="791" y="16913"/>
                    <a:pt x="791" y="16730"/>
                  </a:cubicBezTo>
                  <a:cubicBezTo>
                    <a:pt x="791" y="16518"/>
                    <a:pt x="760" y="16518"/>
                    <a:pt x="730" y="16518"/>
                  </a:cubicBezTo>
                  <a:cubicBezTo>
                    <a:pt x="706" y="16566"/>
                    <a:pt x="688" y="16588"/>
                    <a:pt x="677" y="16588"/>
                  </a:cubicBezTo>
                  <a:cubicBezTo>
                    <a:pt x="645" y="16588"/>
                    <a:pt x="663" y="16413"/>
                    <a:pt x="730" y="16122"/>
                  </a:cubicBezTo>
                  <a:cubicBezTo>
                    <a:pt x="851" y="15545"/>
                    <a:pt x="851" y="15150"/>
                    <a:pt x="760" y="14572"/>
                  </a:cubicBezTo>
                  <a:cubicBezTo>
                    <a:pt x="695" y="14007"/>
                    <a:pt x="676" y="13535"/>
                    <a:pt x="705" y="13535"/>
                  </a:cubicBezTo>
                  <a:cubicBezTo>
                    <a:pt x="716" y="13535"/>
                    <a:pt x="734" y="13609"/>
                    <a:pt x="760" y="13782"/>
                  </a:cubicBezTo>
                  <a:cubicBezTo>
                    <a:pt x="806" y="13979"/>
                    <a:pt x="829" y="14078"/>
                    <a:pt x="836" y="14078"/>
                  </a:cubicBezTo>
                  <a:cubicBezTo>
                    <a:pt x="844" y="14078"/>
                    <a:pt x="836" y="13979"/>
                    <a:pt x="821" y="13782"/>
                  </a:cubicBezTo>
                  <a:lnTo>
                    <a:pt x="821" y="12809"/>
                  </a:lnTo>
                  <a:cubicBezTo>
                    <a:pt x="821" y="12596"/>
                    <a:pt x="760" y="12414"/>
                    <a:pt x="730" y="12414"/>
                  </a:cubicBezTo>
                  <a:cubicBezTo>
                    <a:pt x="821" y="12201"/>
                    <a:pt x="851" y="11806"/>
                    <a:pt x="760" y="11441"/>
                  </a:cubicBezTo>
                  <a:lnTo>
                    <a:pt x="760" y="11046"/>
                  </a:lnTo>
                  <a:cubicBezTo>
                    <a:pt x="760" y="10834"/>
                    <a:pt x="760" y="10834"/>
                    <a:pt x="730" y="10651"/>
                  </a:cubicBezTo>
                  <a:cubicBezTo>
                    <a:pt x="669" y="10438"/>
                    <a:pt x="730" y="10256"/>
                    <a:pt x="760" y="10043"/>
                  </a:cubicBezTo>
                  <a:cubicBezTo>
                    <a:pt x="821" y="9861"/>
                    <a:pt x="851" y="9679"/>
                    <a:pt x="821" y="9679"/>
                  </a:cubicBezTo>
                  <a:cubicBezTo>
                    <a:pt x="760" y="9679"/>
                    <a:pt x="730" y="9283"/>
                    <a:pt x="669" y="9071"/>
                  </a:cubicBezTo>
                  <a:cubicBezTo>
                    <a:pt x="648" y="8942"/>
                    <a:pt x="656" y="8799"/>
                    <a:pt x="685" y="8799"/>
                  </a:cubicBezTo>
                  <a:cubicBezTo>
                    <a:pt x="696" y="8799"/>
                    <a:pt x="712" y="8825"/>
                    <a:pt x="730" y="8888"/>
                  </a:cubicBezTo>
                  <a:cubicBezTo>
                    <a:pt x="760" y="8888"/>
                    <a:pt x="760" y="8888"/>
                    <a:pt x="821" y="8493"/>
                  </a:cubicBezTo>
                  <a:cubicBezTo>
                    <a:pt x="821" y="8280"/>
                    <a:pt x="821" y="7916"/>
                    <a:pt x="760" y="7916"/>
                  </a:cubicBezTo>
                  <a:cubicBezTo>
                    <a:pt x="730" y="7916"/>
                    <a:pt x="730" y="6730"/>
                    <a:pt x="791" y="6517"/>
                  </a:cubicBezTo>
                  <a:lnTo>
                    <a:pt x="791" y="6153"/>
                  </a:lnTo>
                  <a:cubicBezTo>
                    <a:pt x="791" y="5940"/>
                    <a:pt x="730" y="5757"/>
                    <a:pt x="730" y="5545"/>
                  </a:cubicBezTo>
                  <a:cubicBezTo>
                    <a:pt x="730" y="5545"/>
                    <a:pt x="730" y="5362"/>
                    <a:pt x="700" y="5150"/>
                  </a:cubicBezTo>
                  <a:cubicBezTo>
                    <a:pt x="700" y="4967"/>
                    <a:pt x="700" y="4754"/>
                    <a:pt x="730" y="4754"/>
                  </a:cubicBezTo>
                  <a:cubicBezTo>
                    <a:pt x="639" y="4572"/>
                    <a:pt x="639" y="4572"/>
                    <a:pt x="730" y="4359"/>
                  </a:cubicBezTo>
                  <a:cubicBezTo>
                    <a:pt x="755" y="4368"/>
                    <a:pt x="773" y="4374"/>
                    <a:pt x="784" y="4374"/>
                  </a:cubicBezTo>
                  <a:cubicBezTo>
                    <a:pt x="814" y="4374"/>
                    <a:pt x="796" y="4331"/>
                    <a:pt x="730" y="4177"/>
                  </a:cubicBezTo>
                  <a:cubicBezTo>
                    <a:pt x="700" y="3964"/>
                    <a:pt x="700" y="3964"/>
                    <a:pt x="730" y="3782"/>
                  </a:cubicBezTo>
                  <a:cubicBezTo>
                    <a:pt x="791" y="3782"/>
                    <a:pt x="791" y="3599"/>
                    <a:pt x="730" y="3599"/>
                  </a:cubicBezTo>
                  <a:cubicBezTo>
                    <a:pt x="639" y="3387"/>
                    <a:pt x="608" y="2809"/>
                    <a:pt x="700" y="2809"/>
                  </a:cubicBezTo>
                  <a:cubicBezTo>
                    <a:pt x="700" y="2809"/>
                    <a:pt x="700" y="2596"/>
                    <a:pt x="669" y="2414"/>
                  </a:cubicBezTo>
                  <a:cubicBezTo>
                    <a:pt x="578" y="2201"/>
                    <a:pt x="578" y="2201"/>
                    <a:pt x="669" y="2201"/>
                  </a:cubicBezTo>
                  <a:cubicBezTo>
                    <a:pt x="730" y="2019"/>
                    <a:pt x="730" y="1806"/>
                    <a:pt x="669" y="1624"/>
                  </a:cubicBezTo>
                  <a:cubicBezTo>
                    <a:pt x="669" y="1624"/>
                    <a:pt x="639" y="1563"/>
                    <a:pt x="639" y="1502"/>
                  </a:cubicBezTo>
                  <a:cubicBezTo>
                    <a:pt x="639" y="1411"/>
                    <a:pt x="639" y="1289"/>
                    <a:pt x="669" y="1168"/>
                  </a:cubicBezTo>
                  <a:cubicBezTo>
                    <a:pt x="669" y="1046"/>
                    <a:pt x="669" y="833"/>
                    <a:pt x="700" y="621"/>
                  </a:cubicBezTo>
                  <a:cubicBezTo>
                    <a:pt x="914" y="633"/>
                    <a:pt x="1133" y="641"/>
                    <a:pt x="1308" y="641"/>
                  </a:cubicBezTo>
                  <a:cubicBezTo>
                    <a:pt x="1555" y="641"/>
                    <a:pt x="1713" y="626"/>
                    <a:pt x="1642" y="590"/>
                  </a:cubicBezTo>
                  <a:lnTo>
                    <a:pt x="2037" y="590"/>
                  </a:lnTo>
                  <a:cubicBezTo>
                    <a:pt x="2234" y="605"/>
                    <a:pt x="2379" y="613"/>
                    <a:pt x="2497" y="613"/>
                  </a:cubicBezTo>
                  <a:cubicBezTo>
                    <a:pt x="2614" y="613"/>
                    <a:pt x="2706" y="605"/>
                    <a:pt x="2797" y="590"/>
                  </a:cubicBezTo>
                  <a:lnTo>
                    <a:pt x="3010" y="529"/>
                  </a:lnTo>
                  <a:cubicBezTo>
                    <a:pt x="3010" y="590"/>
                    <a:pt x="3192" y="621"/>
                    <a:pt x="3405" y="621"/>
                  </a:cubicBezTo>
                  <a:cubicBezTo>
                    <a:pt x="3587" y="621"/>
                    <a:pt x="3587" y="621"/>
                    <a:pt x="3587" y="590"/>
                  </a:cubicBezTo>
                  <a:cubicBezTo>
                    <a:pt x="3405" y="529"/>
                    <a:pt x="3587" y="529"/>
                    <a:pt x="3800" y="529"/>
                  </a:cubicBezTo>
                  <a:cubicBezTo>
                    <a:pt x="3800" y="529"/>
                    <a:pt x="3587" y="469"/>
                    <a:pt x="3587" y="438"/>
                  </a:cubicBezTo>
                  <a:cubicBezTo>
                    <a:pt x="3587" y="411"/>
                    <a:pt x="3630" y="396"/>
                    <a:pt x="3694" y="396"/>
                  </a:cubicBezTo>
                  <a:cubicBezTo>
                    <a:pt x="3772" y="396"/>
                    <a:pt x="3882" y="418"/>
                    <a:pt x="3982" y="469"/>
                  </a:cubicBezTo>
                  <a:cubicBezTo>
                    <a:pt x="3982" y="529"/>
                    <a:pt x="3982" y="529"/>
                    <a:pt x="3800" y="529"/>
                  </a:cubicBezTo>
                  <a:cubicBezTo>
                    <a:pt x="3982" y="529"/>
                    <a:pt x="4195" y="590"/>
                    <a:pt x="4165" y="621"/>
                  </a:cubicBezTo>
                  <a:lnTo>
                    <a:pt x="4377" y="621"/>
                  </a:lnTo>
                  <a:cubicBezTo>
                    <a:pt x="4377" y="570"/>
                    <a:pt x="4433" y="548"/>
                    <a:pt x="4482" y="548"/>
                  </a:cubicBezTo>
                  <a:cubicBezTo>
                    <a:pt x="4523" y="548"/>
                    <a:pt x="4560" y="563"/>
                    <a:pt x="4560" y="590"/>
                  </a:cubicBezTo>
                  <a:cubicBezTo>
                    <a:pt x="4773" y="621"/>
                    <a:pt x="4955" y="621"/>
                    <a:pt x="5168" y="621"/>
                  </a:cubicBezTo>
                  <a:cubicBezTo>
                    <a:pt x="5168" y="611"/>
                    <a:pt x="5188" y="607"/>
                    <a:pt x="5208" y="607"/>
                  </a:cubicBezTo>
                  <a:cubicBezTo>
                    <a:pt x="5249" y="607"/>
                    <a:pt x="5289" y="621"/>
                    <a:pt x="5168" y="621"/>
                  </a:cubicBezTo>
                  <a:lnTo>
                    <a:pt x="5168" y="681"/>
                  </a:lnTo>
                  <a:cubicBezTo>
                    <a:pt x="5217" y="690"/>
                    <a:pt x="5252" y="693"/>
                    <a:pt x="5279" y="693"/>
                  </a:cubicBezTo>
                  <a:cubicBezTo>
                    <a:pt x="5350" y="693"/>
                    <a:pt x="5350" y="665"/>
                    <a:pt x="5350" y="621"/>
                  </a:cubicBezTo>
                  <a:lnTo>
                    <a:pt x="5745" y="621"/>
                  </a:lnTo>
                  <a:cubicBezTo>
                    <a:pt x="5958" y="621"/>
                    <a:pt x="6140" y="621"/>
                    <a:pt x="5958" y="590"/>
                  </a:cubicBezTo>
                  <a:cubicBezTo>
                    <a:pt x="5958" y="529"/>
                    <a:pt x="5958" y="499"/>
                    <a:pt x="6140" y="499"/>
                  </a:cubicBezTo>
                  <a:cubicBezTo>
                    <a:pt x="6140" y="479"/>
                    <a:pt x="6164" y="472"/>
                    <a:pt x="6188" y="472"/>
                  </a:cubicBezTo>
                  <a:cubicBezTo>
                    <a:pt x="6235" y="472"/>
                    <a:pt x="6282" y="499"/>
                    <a:pt x="6140" y="499"/>
                  </a:cubicBezTo>
                  <a:cubicBezTo>
                    <a:pt x="6140" y="529"/>
                    <a:pt x="6140" y="590"/>
                    <a:pt x="6323" y="590"/>
                  </a:cubicBezTo>
                  <a:cubicBezTo>
                    <a:pt x="6535" y="590"/>
                    <a:pt x="6535" y="621"/>
                    <a:pt x="6535" y="621"/>
                  </a:cubicBezTo>
                  <a:cubicBezTo>
                    <a:pt x="6439" y="662"/>
                    <a:pt x="6548" y="678"/>
                    <a:pt x="6715" y="678"/>
                  </a:cubicBezTo>
                  <a:cubicBezTo>
                    <a:pt x="6919" y="678"/>
                    <a:pt x="7209" y="654"/>
                    <a:pt x="7326" y="621"/>
                  </a:cubicBezTo>
                  <a:cubicBezTo>
                    <a:pt x="7523" y="575"/>
                    <a:pt x="7668" y="552"/>
                    <a:pt x="7763" y="552"/>
                  </a:cubicBezTo>
                  <a:cubicBezTo>
                    <a:pt x="7858" y="552"/>
                    <a:pt x="7903" y="575"/>
                    <a:pt x="7903" y="621"/>
                  </a:cubicBezTo>
                  <a:cubicBezTo>
                    <a:pt x="7903" y="646"/>
                    <a:pt x="7935" y="658"/>
                    <a:pt x="7985" y="658"/>
                  </a:cubicBezTo>
                  <a:cubicBezTo>
                    <a:pt x="8110" y="658"/>
                    <a:pt x="8350" y="586"/>
                    <a:pt x="8481" y="499"/>
                  </a:cubicBezTo>
                  <a:lnTo>
                    <a:pt x="8694" y="347"/>
                  </a:lnTo>
                  <a:lnTo>
                    <a:pt x="8694" y="499"/>
                  </a:lnTo>
                  <a:cubicBezTo>
                    <a:pt x="8800" y="606"/>
                    <a:pt x="8845" y="650"/>
                    <a:pt x="8985" y="650"/>
                  </a:cubicBezTo>
                  <a:cubicBezTo>
                    <a:pt x="9085" y="650"/>
                    <a:pt x="9232" y="628"/>
                    <a:pt x="9484" y="590"/>
                  </a:cubicBezTo>
                  <a:cubicBezTo>
                    <a:pt x="9681" y="560"/>
                    <a:pt x="9780" y="545"/>
                    <a:pt x="9830" y="545"/>
                  </a:cubicBezTo>
                  <a:cubicBezTo>
                    <a:pt x="9879" y="545"/>
                    <a:pt x="9879" y="560"/>
                    <a:pt x="9879" y="590"/>
                  </a:cubicBezTo>
                  <a:cubicBezTo>
                    <a:pt x="9879" y="621"/>
                    <a:pt x="10061" y="621"/>
                    <a:pt x="10639" y="621"/>
                  </a:cubicBezTo>
                  <a:cubicBezTo>
                    <a:pt x="11247" y="621"/>
                    <a:pt x="11429" y="621"/>
                    <a:pt x="11429" y="590"/>
                  </a:cubicBezTo>
                  <a:lnTo>
                    <a:pt x="11824" y="590"/>
                  </a:lnTo>
                  <a:cubicBezTo>
                    <a:pt x="11891" y="624"/>
                    <a:pt x="11987" y="637"/>
                    <a:pt x="12072" y="637"/>
                  </a:cubicBezTo>
                  <a:cubicBezTo>
                    <a:pt x="12219" y="637"/>
                    <a:pt x="12335" y="598"/>
                    <a:pt x="12219" y="560"/>
                  </a:cubicBezTo>
                  <a:lnTo>
                    <a:pt x="12615" y="560"/>
                  </a:lnTo>
                  <a:lnTo>
                    <a:pt x="12615" y="590"/>
                  </a:lnTo>
                  <a:cubicBezTo>
                    <a:pt x="12615" y="651"/>
                    <a:pt x="13010" y="651"/>
                    <a:pt x="14560" y="651"/>
                  </a:cubicBezTo>
                  <a:cubicBezTo>
                    <a:pt x="16323" y="651"/>
                    <a:pt x="16536" y="651"/>
                    <a:pt x="16536" y="560"/>
                  </a:cubicBezTo>
                  <a:cubicBezTo>
                    <a:pt x="16627" y="514"/>
                    <a:pt x="16726" y="491"/>
                    <a:pt x="16802" y="491"/>
                  </a:cubicBezTo>
                  <a:cubicBezTo>
                    <a:pt x="16878" y="491"/>
                    <a:pt x="16931" y="514"/>
                    <a:pt x="16931" y="560"/>
                  </a:cubicBezTo>
                  <a:cubicBezTo>
                    <a:pt x="16931" y="581"/>
                    <a:pt x="17018" y="616"/>
                    <a:pt x="17071" y="616"/>
                  </a:cubicBezTo>
                  <a:cubicBezTo>
                    <a:pt x="17096" y="616"/>
                    <a:pt x="17113" y="609"/>
                    <a:pt x="17113" y="590"/>
                  </a:cubicBezTo>
                  <a:cubicBezTo>
                    <a:pt x="17113" y="590"/>
                    <a:pt x="17508" y="590"/>
                    <a:pt x="17691" y="651"/>
                  </a:cubicBezTo>
                  <a:cubicBezTo>
                    <a:pt x="17929" y="687"/>
                    <a:pt x="18102" y="699"/>
                    <a:pt x="18224" y="699"/>
                  </a:cubicBezTo>
                  <a:cubicBezTo>
                    <a:pt x="18414" y="699"/>
                    <a:pt x="18481" y="670"/>
                    <a:pt x="18481" y="651"/>
                  </a:cubicBezTo>
                  <a:cubicBezTo>
                    <a:pt x="18399" y="610"/>
                    <a:pt x="18391" y="593"/>
                    <a:pt x="18426" y="593"/>
                  </a:cubicBezTo>
                  <a:cubicBezTo>
                    <a:pt x="18469" y="593"/>
                    <a:pt x="18577" y="618"/>
                    <a:pt x="18694" y="651"/>
                  </a:cubicBezTo>
                  <a:cubicBezTo>
                    <a:pt x="18820" y="672"/>
                    <a:pt x="18945" y="707"/>
                    <a:pt x="19021" y="707"/>
                  </a:cubicBezTo>
                  <a:cubicBezTo>
                    <a:pt x="19055" y="707"/>
                    <a:pt x="19079" y="700"/>
                    <a:pt x="19089" y="681"/>
                  </a:cubicBezTo>
                  <a:cubicBezTo>
                    <a:pt x="19200" y="663"/>
                    <a:pt x="19681" y="633"/>
                    <a:pt x="20041" y="633"/>
                  </a:cubicBezTo>
                  <a:cubicBezTo>
                    <a:pt x="20274" y="633"/>
                    <a:pt x="20457" y="646"/>
                    <a:pt x="20457" y="681"/>
                  </a:cubicBezTo>
                  <a:lnTo>
                    <a:pt x="20852" y="681"/>
                  </a:lnTo>
                  <a:cubicBezTo>
                    <a:pt x="20852" y="651"/>
                    <a:pt x="21247" y="651"/>
                    <a:pt x="21612" y="651"/>
                  </a:cubicBezTo>
                  <a:cubicBezTo>
                    <a:pt x="22007" y="651"/>
                    <a:pt x="22220" y="651"/>
                    <a:pt x="22220" y="712"/>
                  </a:cubicBezTo>
                  <a:cubicBezTo>
                    <a:pt x="22113" y="727"/>
                    <a:pt x="22113" y="735"/>
                    <a:pt x="22189" y="735"/>
                  </a:cubicBezTo>
                  <a:cubicBezTo>
                    <a:pt x="22265" y="735"/>
                    <a:pt x="22417" y="727"/>
                    <a:pt x="22615" y="712"/>
                  </a:cubicBezTo>
                  <a:cubicBezTo>
                    <a:pt x="22797" y="712"/>
                    <a:pt x="23010" y="621"/>
                    <a:pt x="23192" y="621"/>
                  </a:cubicBezTo>
                  <a:cubicBezTo>
                    <a:pt x="23192" y="560"/>
                    <a:pt x="23375" y="529"/>
                    <a:pt x="23587" y="529"/>
                  </a:cubicBezTo>
                  <a:lnTo>
                    <a:pt x="23587" y="560"/>
                  </a:lnTo>
                  <a:cubicBezTo>
                    <a:pt x="23587" y="621"/>
                    <a:pt x="23587" y="651"/>
                    <a:pt x="23587" y="651"/>
                  </a:cubicBezTo>
                  <a:cubicBezTo>
                    <a:pt x="23770" y="651"/>
                    <a:pt x="23983" y="651"/>
                    <a:pt x="23983" y="621"/>
                  </a:cubicBezTo>
                  <a:cubicBezTo>
                    <a:pt x="24165" y="651"/>
                    <a:pt x="24378" y="651"/>
                    <a:pt x="24773" y="651"/>
                  </a:cubicBezTo>
                  <a:cubicBezTo>
                    <a:pt x="25138" y="651"/>
                    <a:pt x="25533" y="651"/>
                    <a:pt x="25746" y="621"/>
                  </a:cubicBezTo>
                  <a:cubicBezTo>
                    <a:pt x="25837" y="666"/>
                    <a:pt x="26179" y="689"/>
                    <a:pt x="26521" y="689"/>
                  </a:cubicBezTo>
                  <a:cubicBezTo>
                    <a:pt x="26863" y="689"/>
                    <a:pt x="27205" y="666"/>
                    <a:pt x="27296" y="621"/>
                  </a:cubicBezTo>
                  <a:cubicBezTo>
                    <a:pt x="27296" y="605"/>
                    <a:pt x="27349" y="598"/>
                    <a:pt x="27425" y="598"/>
                  </a:cubicBezTo>
                  <a:cubicBezTo>
                    <a:pt x="27501" y="598"/>
                    <a:pt x="27600" y="605"/>
                    <a:pt x="27691" y="621"/>
                  </a:cubicBezTo>
                  <a:cubicBezTo>
                    <a:pt x="27797" y="651"/>
                    <a:pt x="27850" y="666"/>
                    <a:pt x="27900" y="666"/>
                  </a:cubicBezTo>
                  <a:cubicBezTo>
                    <a:pt x="27949" y="666"/>
                    <a:pt x="27995" y="651"/>
                    <a:pt x="28086" y="621"/>
                  </a:cubicBezTo>
                  <a:cubicBezTo>
                    <a:pt x="28143" y="612"/>
                    <a:pt x="28198" y="609"/>
                    <a:pt x="28251" y="609"/>
                  </a:cubicBezTo>
                  <a:cubicBezTo>
                    <a:pt x="28397" y="609"/>
                    <a:pt x="28530" y="637"/>
                    <a:pt x="28664" y="681"/>
                  </a:cubicBezTo>
                  <a:cubicBezTo>
                    <a:pt x="28788" y="717"/>
                    <a:pt x="28902" y="732"/>
                    <a:pt x="29018" y="732"/>
                  </a:cubicBezTo>
                  <a:cubicBezTo>
                    <a:pt x="29100" y="732"/>
                    <a:pt x="29183" y="724"/>
                    <a:pt x="29271" y="712"/>
                  </a:cubicBezTo>
                  <a:cubicBezTo>
                    <a:pt x="29667" y="681"/>
                    <a:pt x="30062" y="681"/>
                    <a:pt x="30244" y="681"/>
                  </a:cubicBezTo>
                  <a:cubicBezTo>
                    <a:pt x="30639" y="621"/>
                    <a:pt x="30822" y="621"/>
                    <a:pt x="30639" y="590"/>
                  </a:cubicBezTo>
                  <a:cubicBezTo>
                    <a:pt x="30639" y="529"/>
                    <a:pt x="30822" y="499"/>
                    <a:pt x="30822" y="499"/>
                  </a:cubicBezTo>
                  <a:cubicBezTo>
                    <a:pt x="30953" y="489"/>
                    <a:pt x="31041" y="486"/>
                    <a:pt x="31093" y="486"/>
                  </a:cubicBezTo>
                  <a:cubicBezTo>
                    <a:pt x="31197" y="486"/>
                    <a:pt x="31156" y="499"/>
                    <a:pt x="31034" y="499"/>
                  </a:cubicBezTo>
                  <a:cubicBezTo>
                    <a:pt x="30639" y="529"/>
                    <a:pt x="30822" y="529"/>
                    <a:pt x="31034" y="590"/>
                  </a:cubicBezTo>
                  <a:cubicBezTo>
                    <a:pt x="31217" y="621"/>
                    <a:pt x="31612" y="621"/>
                    <a:pt x="31825" y="621"/>
                  </a:cubicBezTo>
                  <a:lnTo>
                    <a:pt x="32585" y="621"/>
                  </a:lnTo>
                  <a:cubicBezTo>
                    <a:pt x="32889" y="651"/>
                    <a:pt x="33086" y="666"/>
                    <a:pt x="33208" y="666"/>
                  </a:cubicBezTo>
                  <a:cubicBezTo>
                    <a:pt x="33329" y="666"/>
                    <a:pt x="33375" y="651"/>
                    <a:pt x="33375" y="621"/>
                  </a:cubicBezTo>
                  <a:cubicBezTo>
                    <a:pt x="33375" y="609"/>
                    <a:pt x="33375" y="599"/>
                    <a:pt x="33375" y="590"/>
                  </a:cubicBezTo>
                  <a:cubicBezTo>
                    <a:pt x="33481" y="636"/>
                    <a:pt x="34059" y="659"/>
                    <a:pt x="34652" y="659"/>
                  </a:cubicBezTo>
                  <a:cubicBezTo>
                    <a:pt x="35244" y="659"/>
                    <a:pt x="35852" y="636"/>
                    <a:pt x="36019" y="590"/>
                  </a:cubicBezTo>
                  <a:lnTo>
                    <a:pt x="36019" y="590"/>
                  </a:lnTo>
                  <a:lnTo>
                    <a:pt x="35989" y="621"/>
                  </a:lnTo>
                  <a:cubicBezTo>
                    <a:pt x="35959" y="651"/>
                    <a:pt x="35989" y="651"/>
                    <a:pt x="36019" y="651"/>
                  </a:cubicBezTo>
                  <a:cubicBezTo>
                    <a:pt x="35989" y="773"/>
                    <a:pt x="35989" y="955"/>
                    <a:pt x="35989" y="1229"/>
                  </a:cubicBezTo>
                  <a:cubicBezTo>
                    <a:pt x="35989" y="1441"/>
                    <a:pt x="36050" y="2201"/>
                    <a:pt x="36050" y="2809"/>
                  </a:cubicBezTo>
                  <a:cubicBezTo>
                    <a:pt x="36050" y="3569"/>
                    <a:pt x="36050" y="4177"/>
                    <a:pt x="36080" y="4177"/>
                  </a:cubicBezTo>
                  <a:cubicBezTo>
                    <a:pt x="36080" y="4359"/>
                    <a:pt x="36080" y="4359"/>
                    <a:pt x="36050" y="4359"/>
                  </a:cubicBezTo>
                  <a:cubicBezTo>
                    <a:pt x="36032" y="4307"/>
                    <a:pt x="36020" y="4285"/>
                    <a:pt x="36011" y="4285"/>
                  </a:cubicBezTo>
                  <a:cubicBezTo>
                    <a:pt x="35989" y="4285"/>
                    <a:pt x="35989" y="4421"/>
                    <a:pt x="35989" y="4572"/>
                  </a:cubicBezTo>
                  <a:cubicBezTo>
                    <a:pt x="35989" y="4754"/>
                    <a:pt x="36050" y="4754"/>
                    <a:pt x="36080" y="4754"/>
                  </a:cubicBezTo>
                  <a:cubicBezTo>
                    <a:pt x="36111" y="4754"/>
                    <a:pt x="36111" y="4967"/>
                    <a:pt x="36080" y="5332"/>
                  </a:cubicBezTo>
                  <a:cubicBezTo>
                    <a:pt x="36019" y="5727"/>
                    <a:pt x="36019" y="6517"/>
                    <a:pt x="36080" y="6913"/>
                  </a:cubicBezTo>
                  <a:cubicBezTo>
                    <a:pt x="36080" y="7125"/>
                    <a:pt x="36080" y="7308"/>
                    <a:pt x="36019" y="7308"/>
                  </a:cubicBezTo>
                  <a:cubicBezTo>
                    <a:pt x="35989" y="7490"/>
                    <a:pt x="35928" y="7885"/>
                    <a:pt x="36019" y="8280"/>
                  </a:cubicBezTo>
                  <a:cubicBezTo>
                    <a:pt x="36019" y="8493"/>
                    <a:pt x="36019" y="8493"/>
                    <a:pt x="35989" y="8493"/>
                  </a:cubicBezTo>
                  <a:cubicBezTo>
                    <a:pt x="35928" y="8675"/>
                    <a:pt x="35898" y="8675"/>
                    <a:pt x="35989" y="8858"/>
                  </a:cubicBezTo>
                  <a:cubicBezTo>
                    <a:pt x="36019" y="9253"/>
                    <a:pt x="36019" y="9861"/>
                    <a:pt x="35989" y="10256"/>
                  </a:cubicBezTo>
                  <a:cubicBezTo>
                    <a:pt x="35989" y="10438"/>
                    <a:pt x="35989" y="10621"/>
                    <a:pt x="36019" y="10651"/>
                  </a:cubicBezTo>
                  <a:lnTo>
                    <a:pt x="36080" y="10651"/>
                  </a:lnTo>
                  <a:cubicBezTo>
                    <a:pt x="35989" y="10834"/>
                    <a:pt x="35989" y="10834"/>
                    <a:pt x="36080" y="11016"/>
                  </a:cubicBezTo>
                  <a:cubicBezTo>
                    <a:pt x="36111" y="11016"/>
                    <a:pt x="36111" y="11229"/>
                    <a:pt x="36080" y="11229"/>
                  </a:cubicBezTo>
                  <a:cubicBezTo>
                    <a:pt x="36019" y="11411"/>
                    <a:pt x="36019" y="11624"/>
                    <a:pt x="36019" y="11624"/>
                  </a:cubicBezTo>
                  <a:cubicBezTo>
                    <a:pt x="36019" y="11806"/>
                    <a:pt x="36050" y="12809"/>
                    <a:pt x="36050" y="13782"/>
                  </a:cubicBezTo>
                  <a:cubicBezTo>
                    <a:pt x="36050" y="15332"/>
                    <a:pt x="36050" y="15940"/>
                    <a:pt x="36111" y="15940"/>
                  </a:cubicBezTo>
                  <a:cubicBezTo>
                    <a:pt x="36141" y="16122"/>
                    <a:pt x="36141" y="16122"/>
                    <a:pt x="36111" y="16335"/>
                  </a:cubicBezTo>
                  <a:cubicBezTo>
                    <a:pt x="36050" y="16518"/>
                    <a:pt x="36050" y="16730"/>
                    <a:pt x="36050" y="16913"/>
                  </a:cubicBezTo>
                  <a:cubicBezTo>
                    <a:pt x="36050" y="17095"/>
                    <a:pt x="36050" y="17308"/>
                    <a:pt x="36019" y="17308"/>
                  </a:cubicBezTo>
                  <a:cubicBezTo>
                    <a:pt x="36050" y="17490"/>
                    <a:pt x="36050" y="17490"/>
                    <a:pt x="36050" y="17703"/>
                  </a:cubicBezTo>
                  <a:cubicBezTo>
                    <a:pt x="36019" y="17703"/>
                    <a:pt x="36019" y="17885"/>
                    <a:pt x="36050" y="18098"/>
                  </a:cubicBezTo>
                  <a:cubicBezTo>
                    <a:pt x="36141" y="18280"/>
                    <a:pt x="36141" y="18280"/>
                    <a:pt x="36050" y="18280"/>
                  </a:cubicBezTo>
                  <a:cubicBezTo>
                    <a:pt x="36023" y="18280"/>
                    <a:pt x="35975" y="18711"/>
                    <a:pt x="36001" y="18711"/>
                  </a:cubicBezTo>
                  <a:cubicBezTo>
                    <a:pt x="36005" y="18711"/>
                    <a:pt x="36011" y="18700"/>
                    <a:pt x="36019" y="18676"/>
                  </a:cubicBezTo>
                  <a:cubicBezTo>
                    <a:pt x="36050" y="18676"/>
                    <a:pt x="36050" y="19071"/>
                    <a:pt x="36111" y="19253"/>
                  </a:cubicBezTo>
                  <a:cubicBezTo>
                    <a:pt x="36111" y="19466"/>
                    <a:pt x="36111" y="19648"/>
                    <a:pt x="36050" y="19648"/>
                  </a:cubicBezTo>
                  <a:cubicBezTo>
                    <a:pt x="36019" y="19861"/>
                    <a:pt x="36050" y="20834"/>
                    <a:pt x="36080" y="21016"/>
                  </a:cubicBezTo>
                  <a:cubicBezTo>
                    <a:pt x="36141" y="21016"/>
                    <a:pt x="36141" y="21229"/>
                    <a:pt x="36080" y="21229"/>
                  </a:cubicBezTo>
                  <a:cubicBezTo>
                    <a:pt x="36050" y="21229"/>
                    <a:pt x="36050" y="21411"/>
                    <a:pt x="36050" y="21624"/>
                  </a:cubicBezTo>
                  <a:cubicBezTo>
                    <a:pt x="36080" y="21806"/>
                    <a:pt x="36050" y="21806"/>
                    <a:pt x="35989" y="21806"/>
                  </a:cubicBezTo>
                  <a:cubicBezTo>
                    <a:pt x="35981" y="21758"/>
                    <a:pt x="35975" y="21735"/>
                    <a:pt x="35971" y="21735"/>
                  </a:cubicBezTo>
                  <a:cubicBezTo>
                    <a:pt x="35959" y="21735"/>
                    <a:pt x="35959" y="21911"/>
                    <a:pt x="35959" y="22201"/>
                  </a:cubicBezTo>
                  <a:cubicBezTo>
                    <a:pt x="35989" y="22414"/>
                    <a:pt x="35989" y="23174"/>
                    <a:pt x="35989" y="23782"/>
                  </a:cubicBezTo>
                  <a:cubicBezTo>
                    <a:pt x="35989" y="24755"/>
                    <a:pt x="36050" y="24937"/>
                    <a:pt x="36141" y="25332"/>
                  </a:cubicBezTo>
                  <a:lnTo>
                    <a:pt x="36202" y="25545"/>
                  </a:lnTo>
                  <a:lnTo>
                    <a:pt x="36141" y="25545"/>
                  </a:lnTo>
                  <a:cubicBezTo>
                    <a:pt x="36080" y="25545"/>
                    <a:pt x="35989" y="25727"/>
                    <a:pt x="35989" y="25727"/>
                  </a:cubicBezTo>
                  <a:cubicBezTo>
                    <a:pt x="35989" y="25940"/>
                    <a:pt x="36050" y="25940"/>
                    <a:pt x="36080" y="25940"/>
                  </a:cubicBezTo>
                  <a:cubicBezTo>
                    <a:pt x="36141" y="25940"/>
                    <a:pt x="36141" y="26123"/>
                    <a:pt x="36080" y="26518"/>
                  </a:cubicBezTo>
                  <a:cubicBezTo>
                    <a:pt x="36050" y="26913"/>
                    <a:pt x="36050" y="27095"/>
                    <a:pt x="36080" y="27308"/>
                  </a:cubicBezTo>
                  <a:cubicBezTo>
                    <a:pt x="36080" y="27490"/>
                    <a:pt x="36080" y="27703"/>
                    <a:pt x="36050" y="27885"/>
                  </a:cubicBezTo>
                  <a:cubicBezTo>
                    <a:pt x="36050" y="28068"/>
                    <a:pt x="36050" y="28068"/>
                    <a:pt x="36080" y="28068"/>
                  </a:cubicBezTo>
                  <a:cubicBezTo>
                    <a:pt x="36141" y="28068"/>
                    <a:pt x="36141" y="28281"/>
                    <a:pt x="36080" y="28463"/>
                  </a:cubicBezTo>
                  <a:cubicBezTo>
                    <a:pt x="35989" y="28676"/>
                    <a:pt x="35989" y="29253"/>
                    <a:pt x="36050" y="29253"/>
                  </a:cubicBezTo>
                  <a:cubicBezTo>
                    <a:pt x="36080" y="29253"/>
                    <a:pt x="36080" y="29466"/>
                    <a:pt x="36080" y="29648"/>
                  </a:cubicBezTo>
                  <a:cubicBezTo>
                    <a:pt x="36080" y="29861"/>
                    <a:pt x="36080" y="30044"/>
                    <a:pt x="36111" y="30226"/>
                  </a:cubicBezTo>
                  <a:lnTo>
                    <a:pt x="36111" y="30621"/>
                  </a:lnTo>
                  <a:cubicBezTo>
                    <a:pt x="36111" y="30684"/>
                    <a:pt x="36108" y="30710"/>
                    <a:pt x="36104" y="30710"/>
                  </a:cubicBezTo>
                  <a:cubicBezTo>
                    <a:pt x="36095" y="30710"/>
                    <a:pt x="36080" y="30567"/>
                    <a:pt x="36080" y="30439"/>
                  </a:cubicBezTo>
                  <a:lnTo>
                    <a:pt x="36019" y="30621"/>
                  </a:lnTo>
                  <a:cubicBezTo>
                    <a:pt x="36019" y="31016"/>
                    <a:pt x="36019" y="31229"/>
                    <a:pt x="36080" y="31411"/>
                  </a:cubicBezTo>
                  <a:cubicBezTo>
                    <a:pt x="36171" y="31624"/>
                    <a:pt x="36171" y="31624"/>
                    <a:pt x="36080" y="31624"/>
                  </a:cubicBezTo>
                  <a:cubicBezTo>
                    <a:pt x="36019" y="31624"/>
                    <a:pt x="35989" y="31807"/>
                    <a:pt x="36019" y="31989"/>
                  </a:cubicBezTo>
                  <a:cubicBezTo>
                    <a:pt x="36111" y="32202"/>
                    <a:pt x="36080" y="32384"/>
                    <a:pt x="36019" y="32384"/>
                  </a:cubicBezTo>
                  <a:cubicBezTo>
                    <a:pt x="35990" y="32325"/>
                    <a:pt x="35970" y="32285"/>
                    <a:pt x="35959" y="32285"/>
                  </a:cubicBezTo>
                  <a:cubicBezTo>
                    <a:pt x="35938" y="32285"/>
                    <a:pt x="35958" y="32458"/>
                    <a:pt x="36019" y="32992"/>
                  </a:cubicBezTo>
                  <a:cubicBezTo>
                    <a:pt x="36019" y="33387"/>
                    <a:pt x="36080" y="34147"/>
                    <a:pt x="36080" y="34755"/>
                  </a:cubicBezTo>
                  <a:cubicBezTo>
                    <a:pt x="36080" y="35545"/>
                    <a:pt x="36050" y="35910"/>
                    <a:pt x="36019" y="36123"/>
                  </a:cubicBezTo>
                  <a:cubicBezTo>
                    <a:pt x="36013" y="36123"/>
                    <a:pt x="36006" y="36124"/>
                    <a:pt x="36001" y="36125"/>
                  </a:cubicBezTo>
                  <a:lnTo>
                    <a:pt x="36001" y="36125"/>
                  </a:lnTo>
                  <a:cubicBezTo>
                    <a:pt x="35997" y="36124"/>
                    <a:pt x="35993" y="36123"/>
                    <a:pt x="35989" y="36123"/>
                  </a:cubicBezTo>
                  <a:cubicBezTo>
                    <a:pt x="35988" y="36126"/>
                    <a:pt x="35987" y="36129"/>
                    <a:pt x="35986" y="36132"/>
                  </a:cubicBezTo>
                  <a:lnTo>
                    <a:pt x="35986" y="36132"/>
                  </a:lnTo>
                  <a:cubicBezTo>
                    <a:pt x="35990" y="36129"/>
                    <a:pt x="35995" y="36127"/>
                    <a:pt x="36001" y="36125"/>
                  </a:cubicBezTo>
                  <a:lnTo>
                    <a:pt x="36001" y="36125"/>
                  </a:lnTo>
                  <a:cubicBezTo>
                    <a:pt x="36050" y="36150"/>
                    <a:pt x="36050" y="36347"/>
                    <a:pt x="36050" y="36913"/>
                  </a:cubicBezTo>
                  <a:cubicBezTo>
                    <a:pt x="36019" y="37490"/>
                    <a:pt x="36050" y="37886"/>
                    <a:pt x="36111" y="38098"/>
                  </a:cubicBezTo>
                  <a:lnTo>
                    <a:pt x="36111" y="37703"/>
                  </a:lnTo>
                  <a:cubicBezTo>
                    <a:pt x="36202" y="37703"/>
                    <a:pt x="36202" y="37886"/>
                    <a:pt x="36141" y="38281"/>
                  </a:cubicBezTo>
                  <a:cubicBezTo>
                    <a:pt x="36141" y="38446"/>
                    <a:pt x="36123" y="38465"/>
                    <a:pt x="36086" y="38465"/>
                  </a:cubicBezTo>
                  <a:cubicBezTo>
                    <a:pt x="36075" y="38465"/>
                    <a:pt x="36063" y="38463"/>
                    <a:pt x="36050" y="38463"/>
                  </a:cubicBezTo>
                  <a:cubicBezTo>
                    <a:pt x="36019" y="38463"/>
                    <a:pt x="35959" y="38676"/>
                    <a:pt x="35959" y="38858"/>
                  </a:cubicBezTo>
                  <a:cubicBezTo>
                    <a:pt x="35959" y="39010"/>
                    <a:pt x="35959" y="39146"/>
                    <a:pt x="35980" y="39146"/>
                  </a:cubicBezTo>
                  <a:cubicBezTo>
                    <a:pt x="35989" y="39146"/>
                    <a:pt x="36002" y="39124"/>
                    <a:pt x="36019" y="39071"/>
                  </a:cubicBezTo>
                  <a:cubicBezTo>
                    <a:pt x="36050" y="39071"/>
                    <a:pt x="36050" y="39071"/>
                    <a:pt x="36050" y="39253"/>
                  </a:cubicBezTo>
                  <a:cubicBezTo>
                    <a:pt x="36050" y="39466"/>
                    <a:pt x="36050" y="39649"/>
                    <a:pt x="36111" y="39861"/>
                  </a:cubicBezTo>
                  <a:cubicBezTo>
                    <a:pt x="36141" y="39861"/>
                    <a:pt x="36141" y="40044"/>
                    <a:pt x="36141" y="40256"/>
                  </a:cubicBezTo>
                  <a:cubicBezTo>
                    <a:pt x="36111" y="40439"/>
                    <a:pt x="36111" y="40834"/>
                    <a:pt x="36111" y="40834"/>
                  </a:cubicBezTo>
                  <a:lnTo>
                    <a:pt x="36050" y="40834"/>
                  </a:lnTo>
                  <a:cubicBezTo>
                    <a:pt x="36019" y="40834"/>
                    <a:pt x="35959" y="41016"/>
                    <a:pt x="35959" y="41016"/>
                  </a:cubicBezTo>
                  <a:cubicBezTo>
                    <a:pt x="35959" y="41229"/>
                    <a:pt x="36019" y="41229"/>
                    <a:pt x="36019" y="41229"/>
                  </a:cubicBezTo>
                  <a:cubicBezTo>
                    <a:pt x="36019" y="41229"/>
                    <a:pt x="36019" y="41290"/>
                    <a:pt x="36019" y="41412"/>
                  </a:cubicBezTo>
                  <a:cubicBezTo>
                    <a:pt x="36019" y="41563"/>
                    <a:pt x="36050" y="41746"/>
                    <a:pt x="36050" y="41959"/>
                  </a:cubicBezTo>
                  <a:cubicBezTo>
                    <a:pt x="36050" y="42415"/>
                    <a:pt x="36050" y="43022"/>
                    <a:pt x="36050" y="43661"/>
                  </a:cubicBezTo>
                  <a:lnTo>
                    <a:pt x="36050" y="46518"/>
                  </a:lnTo>
                  <a:cubicBezTo>
                    <a:pt x="36023" y="46862"/>
                    <a:pt x="36020" y="47343"/>
                    <a:pt x="36039" y="47343"/>
                  </a:cubicBezTo>
                  <a:cubicBezTo>
                    <a:pt x="36042" y="47343"/>
                    <a:pt x="36046" y="47332"/>
                    <a:pt x="36050" y="47308"/>
                  </a:cubicBezTo>
                  <a:cubicBezTo>
                    <a:pt x="36080" y="47308"/>
                    <a:pt x="36080" y="47855"/>
                    <a:pt x="36080" y="48858"/>
                  </a:cubicBezTo>
                  <a:lnTo>
                    <a:pt x="33588" y="48858"/>
                  </a:lnTo>
                  <a:cubicBezTo>
                    <a:pt x="33162" y="48858"/>
                    <a:pt x="32919" y="48889"/>
                    <a:pt x="32919" y="48889"/>
                  </a:cubicBezTo>
                  <a:lnTo>
                    <a:pt x="32341" y="48889"/>
                  </a:lnTo>
                  <a:cubicBezTo>
                    <a:pt x="31946" y="48889"/>
                    <a:pt x="31551" y="48950"/>
                    <a:pt x="31338" y="48950"/>
                  </a:cubicBezTo>
                  <a:cubicBezTo>
                    <a:pt x="31247" y="48965"/>
                    <a:pt x="31148" y="48972"/>
                    <a:pt x="31099" y="48972"/>
                  </a:cubicBezTo>
                  <a:cubicBezTo>
                    <a:pt x="31050" y="48972"/>
                    <a:pt x="31050" y="48965"/>
                    <a:pt x="31156" y="48950"/>
                  </a:cubicBezTo>
                  <a:cubicBezTo>
                    <a:pt x="31156" y="48889"/>
                    <a:pt x="31156" y="48858"/>
                    <a:pt x="30974" y="48858"/>
                  </a:cubicBezTo>
                  <a:cubicBezTo>
                    <a:pt x="30578" y="48858"/>
                    <a:pt x="30578" y="48889"/>
                    <a:pt x="30578" y="48950"/>
                  </a:cubicBezTo>
                  <a:cubicBezTo>
                    <a:pt x="30578" y="48980"/>
                    <a:pt x="30366" y="48980"/>
                    <a:pt x="30366" y="48980"/>
                  </a:cubicBezTo>
                  <a:cubicBezTo>
                    <a:pt x="30183" y="48980"/>
                    <a:pt x="30183" y="48980"/>
                    <a:pt x="30183" y="48950"/>
                  </a:cubicBezTo>
                  <a:cubicBezTo>
                    <a:pt x="30183" y="48889"/>
                    <a:pt x="30183" y="48858"/>
                    <a:pt x="30183" y="48858"/>
                  </a:cubicBezTo>
                  <a:lnTo>
                    <a:pt x="29971" y="48858"/>
                  </a:lnTo>
                  <a:cubicBezTo>
                    <a:pt x="29971" y="48889"/>
                    <a:pt x="29788" y="48889"/>
                    <a:pt x="29788" y="48889"/>
                  </a:cubicBezTo>
                  <a:cubicBezTo>
                    <a:pt x="29575" y="48889"/>
                    <a:pt x="29575" y="48889"/>
                    <a:pt x="29575" y="48828"/>
                  </a:cubicBezTo>
                  <a:cubicBezTo>
                    <a:pt x="29591" y="48782"/>
                    <a:pt x="29545" y="48760"/>
                    <a:pt x="29473" y="48760"/>
                  </a:cubicBezTo>
                  <a:cubicBezTo>
                    <a:pt x="29401" y="48760"/>
                    <a:pt x="29302" y="48782"/>
                    <a:pt x="29211" y="48828"/>
                  </a:cubicBezTo>
                  <a:lnTo>
                    <a:pt x="28816" y="48858"/>
                  </a:lnTo>
                  <a:cubicBezTo>
                    <a:pt x="28748" y="48830"/>
                    <a:pt x="28662" y="48819"/>
                    <a:pt x="28571" y="48819"/>
                  </a:cubicBezTo>
                  <a:cubicBezTo>
                    <a:pt x="28374" y="48819"/>
                    <a:pt x="28150" y="48868"/>
                    <a:pt x="28025" y="48889"/>
                  </a:cubicBezTo>
                  <a:cubicBezTo>
                    <a:pt x="27919" y="48843"/>
                    <a:pt x="27820" y="48820"/>
                    <a:pt x="27721" y="48820"/>
                  </a:cubicBezTo>
                  <a:cubicBezTo>
                    <a:pt x="27623" y="48820"/>
                    <a:pt x="27524" y="48843"/>
                    <a:pt x="27417" y="48889"/>
                  </a:cubicBezTo>
                  <a:cubicBezTo>
                    <a:pt x="27417" y="48919"/>
                    <a:pt x="27372" y="48934"/>
                    <a:pt x="27300" y="48934"/>
                  </a:cubicBezTo>
                  <a:cubicBezTo>
                    <a:pt x="27227" y="48934"/>
                    <a:pt x="27129" y="48919"/>
                    <a:pt x="27022" y="48889"/>
                  </a:cubicBezTo>
                  <a:cubicBezTo>
                    <a:pt x="26840" y="48858"/>
                    <a:pt x="26657" y="48858"/>
                    <a:pt x="26262" y="48858"/>
                  </a:cubicBezTo>
                  <a:cubicBezTo>
                    <a:pt x="26050" y="48889"/>
                    <a:pt x="24682" y="48889"/>
                    <a:pt x="23101" y="48889"/>
                  </a:cubicBezTo>
                  <a:lnTo>
                    <a:pt x="20973" y="48889"/>
                  </a:lnTo>
                  <a:cubicBezTo>
                    <a:pt x="20457" y="48889"/>
                    <a:pt x="20183" y="48919"/>
                    <a:pt x="20183" y="48919"/>
                  </a:cubicBezTo>
                  <a:cubicBezTo>
                    <a:pt x="19970" y="48919"/>
                    <a:pt x="19970" y="48919"/>
                    <a:pt x="19788" y="48889"/>
                  </a:cubicBezTo>
                  <a:cubicBezTo>
                    <a:pt x="19788" y="48861"/>
                    <a:pt x="19745" y="48846"/>
                    <a:pt x="19681" y="48846"/>
                  </a:cubicBezTo>
                  <a:cubicBezTo>
                    <a:pt x="19603" y="48846"/>
                    <a:pt x="19493" y="48869"/>
                    <a:pt x="19393" y="48919"/>
                  </a:cubicBezTo>
                  <a:cubicBezTo>
                    <a:pt x="19276" y="48953"/>
                    <a:pt x="19223" y="48977"/>
                    <a:pt x="19200" y="48977"/>
                  </a:cubicBezTo>
                  <a:cubicBezTo>
                    <a:pt x="19180" y="48977"/>
                    <a:pt x="19180" y="48960"/>
                    <a:pt x="19180" y="48919"/>
                  </a:cubicBezTo>
                  <a:cubicBezTo>
                    <a:pt x="19180" y="48889"/>
                    <a:pt x="18785" y="48889"/>
                    <a:pt x="18025" y="48889"/>
                  </a:cubicBezTo>
                  <a:cubicBezTo>
                    <a:pt x="17417" y="48889"/>
                    <a:pt x="16657" y="48889"/>
                    <a:pt x="16657" y="48919"/>
                  </a:cubicBezTo>
                  <a:cubicBezTo>
                    <a:pt x="16460" y="48950"/>
                    <a:pt x="16361" y="48965"/>
                    <a:pt x="16334" y="48965"/>
                  </a:cubicBezTo>
                  <a:cubicBezTo>
                    <a:pt x="16308" y="48965"/>
                    <a:pt x="16353" y="48950"/>
                    <a:pt x="16444" y="48919"/>
                  </a:cubicBezTo>
                  <a:cubicBezTo>
                    <a:pt x="16568" y="48866"/>
                    <a:pt x="16281" y="48834"/>
                    <a:pt x="15906" y="48834"/>
                  </a:cubicBezTo>
                  <a:cubicBezTo>
                    <a:pt x="15635" y="48834"/>
                    <a:pt x="15319" y="48851"/>
                    <a:pt x="15077" y="48889"/>
                  </a:cubicBezTo>
                  <a:cubicBezTo>
                    <a:pt x="14864" y="48889"/>
                    <a:pt x="14682" y="48889"/>
                    <a:pt x="14682" y="48828"/>
                  </a:cubicBezTo>
                  <a:cubicBezTo>
                    <a:pt x="14499" y="48828"/>
                    <a:pt x="14286" y="48828"/>
                    <a:pt x="13709" y="48889"/>
                  </a:cubicBezTo>
                  <a:cubicBezTo>
                    <a:pt x="13496" y="48889"/>
                    <a:pt x="12736" y="48889"/>
                    <a:pt x="12341" y="48858"/>
                  </a:cubicBezTo>
                  <a:cubicBezTo>
                    <a:pt x="11946" y="48858"/>
                    <a:pt x="11551" y="48919"/>
                    <a:pt x="11551" y="48919"/>
                  </a:cubicBezTo>
                  <a:lnTo>
                    <a:pt x="11338" y="48919"/>
                  </a:lnTo>
                  <a:cubicBezTo>
                    <a:pt x="11338" y="48889"/>
                    <a:pt x="11095" y="48889"/>
                    <a:pt x="10700" y="48889"/>
                  </a:cubicBezTo>
                  <a:cubicBezTo>
                    <a:pt x="10274" y="48858"/>
                    <a:pt x="9697" y="48858"/>
                    <a:pt x="8998" y="48858"/>
                  </a:cubicBezTo>
                  <a:cubicBezTo>
                    <a:pt x="7630" y="48858"/>
                    <a:pt x="6444" y="48858"/>
                    <a:pt x="6262" y="48828"/>
                  </a:cubicBezTo>
                  <a:cubicBezTo>
                    <a:pt x="6262" y="48828"/>
                    <a:pt x="6049" y="48828"/>
                    <a:pt x="5867" y="48858"/>
                  </a:cubicBezTo>
                  <a:cubicBezTo>
                    <a:pt x="5750" y="48909"/>
                    <a:pt x="5642" y="48931"/>
                    <a:pt x="5533" y="48931"/>
                  </a:cubicBezTo>
                  <a:cubicBezTo>
                    <a:pt x="5444" y="48931"/>
                    <a:pt x="5355" y="48916"/>
                    <a:pt x="5259" y="48889"/>
                  </a:cubicBezTo>
                  <a:cubicBezTo>
                    <a:pt x="5159" y="48855"/>
                    <a:pt x="4876" y="48831"/>
                    <a:pt x="4611" y="48831"/>
                  </a:cubicBezTo>
                  <a:cubicBezTo>
                    <a:pt x="4392" y="48831"/>
                    <a:pt x="4186" y="48848"/>
                    <a:pt x="4104" y="48889"/>
                  </a:cubicBezTo>
                  <a:lnTo>
                    <a:pt x="4104" y="48858"/>
                  </a:lnTo>
                  <a:cubicBezTo>
                    <a:pt x="4015" y="48820"/>
                    <a:pt x="3862" y="48803"/>
                    <a:pt x="3698" y="48803"/>
                  </a:cubicBezTo>
                  <a:cubicBezTo>
                    <a:pt x="3471" y="48803"/>
                    <a:pt x="3224" y="48836"/>
                    <a:pt x="3101" y="48889"/>
                  </a:cubicBezTo>
                  <a:cubicBezTo>
                    <a:pt x="2975" y="48868"/>
                    <a:pt x="2849" y="48832"/>
                    <a:pt x="2713" y="48832"/>
                  </a:cubicBezTo>
                  <a:cubicBezTo>
                    <a:pt x="2652" y="48832"/>
                    <a:pt x="2589" y="48840"/>
                    <a:pt x="2523" y="48858"/>
                  </a:cubicBezTo>
                  <a:cubicBezTo>
                    <a:pt x="2341" y="48858"/>
                    <a:pt x="2341" y="48858"/>
                    <a:pt x="2341" y="48767"/>
                  </a:cubicBezTo>
                  <a:cubicBezTo>
                    <a:pt x="2341" y="48706"/>
                    <a:pt x="2341" y="48676"/>
                    <a:pt x="2128" y="48676"/>
                  </a:cubicBezTo>
                  <a:cubicBezTo>
                    <a:pt x="1946" y="48676"/>
                    <a:pt x="1946" y="48706"/>
                    <a:pt x="1946" y="48767"/>
                  </a:cubicBezTo>
                  <a:lnTo>
                    <a:pt x="1551" y="48767"/>
                  </a:lnTo>
                  <a:cubicBezTo>
                    <a:pt x="1551" y="48767"/>
                    <a:pt x="1368" y="48767"/>
                    <a:pt x="1368" y="48798"/>
                  </a:cubicBezTo>
                  <a:cubicBezTo>
                    <a:pt x="1368" y="48858"/>
                    <a:pt x="1155" y="48858"/>
                    <a:pt x="973" y="48858"/>
                  </a:cubicBezTo>
                  <a:cubicBezTo>
                    <a:pt x="973" y="48840"/>
                    <a:pt x="953" y="48832"/>
                    <a:pt x="931" y="48832"/>
                  </a:cubicBezTo>
                  <a:cubicBezTo>
                    <a:pt x="882" y="48832"/>
                    <a:pt x="826" y="48868"/>
                    <a:pt x="973" y="48889"/>
                  </a:cubicBezTo>
                  <a:cubicBezTo>
                    <a:pt x="973" y="48950"/>
                    <a:pt x="943" y="48980"/>
                    <a:pt x="760" y="48980"/>
                  </a:cubicBezTo>
                  <a:cubicBezTo>
                    <a:pt x="760" y="48980"/>
                    <a:pt x="760" y="49041"/>
                    <a:pt x="760" y="49071"/>
                  </a:cubicBezTo>
                  <a:cubicBezTo>
                    <a:pt x="760" y="49162"/>
                    <a:pt x="760" y="49193"/>
                    <a:pt x="1155" y="49254"/>
                  </a:cubicBezTo>
                  <a:cubicBezTo>
                    <a:pt x="1617" y="49272"/>
                    <a:pt x="2023" y="49302"/>
                    <a:pt x="2270" y="49302"/>
                  </a:cubicBezTo>
                  <a:cubicBezTo>
                    <a:pt x="2430" y="49302"/>
                    <a:pt x="2523" y="49289"/>
                    <a:pt x="2523" y="49254"/>
                  </a:cubicBezTo>
                  <a:cubicBezTo>
                    <a:pt x="2523" y="49254"/>
                    <a:pt x="2640" y="49215"/>
                    <a:pt x="2796" y="49215"/>
                  </a:cubicBezTo>
                  <a:cubicBezTo>
                    <a:pt x="2835" y="49215"/>
                    <a:pt x="2876" y="49217"/>
                    <a:pt x="2918" y="49223"/>
                  </a:cubicBezTo>
                  <a:cubicBezTo>
                    <a:pt x="3101" y="49223"/>
                    <a:pt x="3314" y="49254"/>
                    <a:pt x="3314" y="49254"/>
                  </a:cubicBezTo>
                  <a:cubicBezTo>
                    <a:pt x="3314" y="49314"/>
                    <a:pt x="4073" y="49314"/>
                    <a:pt x="5076" y="49314"/>
                  </a:cubicBezTo>
                  <a:cubicBezTo>
                    <a:pt x="6232" y="49314"/>
                    <a:pt x="6839" y="49314"/>
                    <a:pt x="7022" y="49345"/>
                  </a:cubicBezTo>
                  <a:cubicBezTo>
                    <a:pt x="7204" y="49406"/>
                    <a:pt x="7417" y="49406"/>
                    <a:pt x="7417" y="49406"/>
                  </a:cubicBezTo>
                  <a:cubicBezTo>
                    <a:pt x="7417" y="49375"/>
                    <a:pt x="7721" y="49345"/>
                    <a:pt x="8177" y="49345"/>
                  </a:cubicBezTo>
                  <a:lnTo>
                    <a:pt x="11855" y="49345"/>
                  </a:lnTo>
                  <a:cubicBezTo>
                    <a:pt x="12371" y="49345"/>
                    <a:pt x="12706" y="49345"/>
                    <a:pt x="12706" y="49314"/>
                  </a:cubicBezTo>
                  <a:lnTo>
                    <a:pt x="13101" y="49314"/>
                  </a:lnTo>
                  <a:cubicBezTo>
                    <a:pt x="13101" y="49345"/>
                    <a:pt x="13496" y="49345"/>
                    <a:pt x="13891" y="49345"/>
                  </a:cubicBezTo>
                  <a:cubicBezTo>
                    <a:pt x="14286" y="49314"/>
                    <a:pt x="14682" y="49314"/>
                    <a:pt x="14682" y="49314"/>
                  </a:cubicBezTo>
                  <a:cubicBezTo>
                    <a:pt x="14682" y="49345"/>
                    <a:pt x="14864" y="49345"/>
                    <a:pt x="15259" y="49345"/>
                  </a:cubicBezTo>
                  <a:cubicBezTo>
                    <a:pt x="15654" y="49345"/>
                    <a:pt x="15837" y="49345"/>
                    <a:pt x="15837" y="49314"/>
                  </a:cubicBezTo>
                  <a:cubicBezTo>
                    <a:pt x="16049" y="49314"/>
                    <a:pt x="17417" y="49314"/>
                    <a:pt x="17995" y="49375"/>
                  </a:cubicBezTo>
                  <a:cubicBezTo>
                    <a:pt x="18044" y="49383"/>
                    <a:pt x="18095" y="49387"/>
                    <a:pt x="18147" y="49387"/>
                  </a:cubicBezTo>
                  <a:cubicBezTo>
                    <a:pt x="18289" y="49387"/>
                    <a:pt x="18439" y="49359"/>
                    <a:pt x="18572" y="49314"/>
                  </a:cubicBezTo>
                  <a:cubicBezTo>
                    <a:pt x="18572" y="49284"/>
                    <a:pt x="18785" y="49223"/>
                    <a:pt x="18967" y="49223"/>
                  </a:cubicBezTo>
                  <a:cubicBezTo>
                    <a:pt x="18967" y="49223"/>
                    <a:pt x="18967" y="49284"/>
                    <a:pt x="18967" y="49314"/>
                  </a:cubicBezTo>
                  <a:cubicBezTo>
                    <a:pt x="18785" y="49375"/>
                    <a:pt x="18785" y="49375"/>
                    <a:pt x="19180" y="49375"/>
                  </a:cubicBezTo>
                  <a:lnTo>
                    <a:pt x="19575" y="49375"/>
                  </a:lnTo>
                  <a:cubicBezTo>
                    <a:pt x="19575" y="49345"/>
                    <a:pt x="19818" y="49345"/>
                    <a:pt x="20214" y="49345"/>
                  </a:cubicBezTo>
                  <a:cubicBezTo>
                    <a:pt x="20639" y="49345"/>
                    <a:pt x="21217" y="49345"/>
                    <a:pt x="21916" y="49314"/>
                  </a:cubicBezTo>
                  <a:lnTo>
                    <a:pt x="23739" y="49314"/>
                  </a:lnTo>
                  <a:cubicBezTo>
                    <a:pt x="24135" y="49314"/>
                    <a:pt x="24256" y="49314"/>
                    <a:pt x="24256" y="49284"/>
                  </a:cubicBezTo>
                  <a:cubicBezTo>
                    <a:pt x="24256" y="49269"/>
                    <a:pt x="24309" y="49261"/>
                    <a:pt x="24435" y="49261"/>
                  </a:cubicBezTo>
                  <a:cubicBezTo>
                    <a:pt x="24560" y="49261"/>
                    <a:pt x="24758" y="49269"/>
                    <a:pt x="25046" y="49284"/>
                  </a:cubicBezTo>
                  <a:cubicBezTo>
                    <a:pt x="25837" y="49365"/>
                    <a:pt x="26100" y="49392"/>
                    <a:pt x="26242" y="49392"/>
                  </a:cubicBezTo>
                  <a:cubicBezTo>
                    <a:pt x="26313" y="49392"/>
                    <a:pt x="26353" y="49385"/>
                    <a:pt x="26414" y="49375"/>
                  </a:cubicBezTo>
                  <a:cubicBezTo>
                    <a:pt x="26232" y="49375"/>
                    <a:pt x="26232" y="49345"/>
                    <a:pt x="26232" y="49284"/>
                  </a:cubicBezTo>
                  <a:cubicBezTo>
                    <a:pt x="26232" y="49238"/>
                    <a:pt x="26277" y="49216"/>
                    <a:pt x="26350" y="49216"/>
                  </a:cubicBezTo>
                  <a:cubicBezTo>
                    <a:pt x="26422" y="49216"/>
                    <a:pt x="26521" y="49238"/>
                    <a:pt x="26627" y="49284"/>
                  </a:cubicBezTo>
                  <a:cubicBezTo>
                    <a:pt x="26627" y="49322"/>
                    <a:pt x="27139" y="49339"/>
                    <a:pt x="27750" y="49339"/>
                  </a:cubicBezTo>
                  <a:cubicBezTo>
                    <a:pt x="28597" y="49339"/>
                    <a:pt x="29634" y="49307"/>
                    <a:pt x="29758" y="49254"/>
                  </a:cubicBezTo>
                  <a:lnTo>
                    <a:pt x="29758" y="49284"/>
                  </a:lnTo>
                  <a:cubicBezTo>
                    <a:pt x="29758" y="49345"/>
                    <a:pt x="29940" y="49345"/>
                    <a:pt x="30730" y="49345"/>
                  </a:cubicBezTo>
                  <a:lnTo>
                    <a:pt x="31308" y="49345"/>
                  </a:lnTo>
                  <a:cubicBezTo>
                    <a:pt x="31320" y="49309"/>
                    <a:pt x="31505" y="49297"/>
                    <a:pt x="31725" y="49297"/>
                  </a:cubicBezTo>
                  <a:cubicBezTo>
                    <a:pt x="32067" y="49297"/>
                    <a:pt x="32493" y="49326"/>
                    <a:pt x="32493" y="49345"/>
                  </a:cubicBezTo>
                  <a:cubicBezTo>
                    <a:pt x="32676" y="49406"/>
                    <a:pt x="32676" y="49406"/>
                    <a:pt x="33071" y="49406"/>
                  </a:cubicBezTo>
                  <a:cubicBezTo>
                    <a:pt x="33345" y="49364"/>
                    <a:pt x="33694" y="49348"/>
                    <a:pt x="33994" y="49348"/>
                  </a:cubicBezTo>
                  <a:cubicBezTo>
                    <a:pt x="34359" y="49348"/>
                    <a:pt x="34652" y="49372"/>
                    <a:pt x="34652" y="49406"/>
                  </a:cubicBezTo>
                  <a:lnTo>
                    <a:pt x="35047" y="49406"/>
                  </a:lnTo>
                  <a:cubicBezTo>
                    <a:pt x="35077" y="49406"/>
                    <a:pt x="35107" y="49375"/>
                    <a:pt x="35138" y="49375"/>
                  </a:cubicBezTo>
                  <a:lnTo>
                    <a:pt x="35259" y="49375"/>
                  </a:lnTo>
                  <a:cubicBezTo>
                    <a:pt x="35381" y="49375"/>
                    <a:pt x="35503" y="49375"/>
                    <a:pt x="35624" y="49345"/>
                  </a:cubicBezTo>
                  <a:lnTo>
                    <a:pt x="36566" y="49345"/>
                  </a:lnTo>
                  <a:cubicBezTo>
                    <a:pt x="36566" y="48714"/>
                    <a:pt x="36566" y="48417"/>
                    <a:pt x="36542" y="48417"/>
                  </a:cubicBezTo>
                  <a:cubicBezTo>
                    <a:pt x="36533" y="48417"/>
                    <a:pt x="36521" y="48453"/>
                    <a:pt x="36506" y="48524"/>
                  </a:cubicBezTo>
                  <a:cubicBezTo>
                    <a:pt x="36475" y="48524"/>
                    <a:pt x="36445" y="48494"/>
                    <a:pt x="36445" y="48190"/>
                  </a:cubicBezTo>
                  <a:lnTo>
                    <a:pt x="36475" y="48190"/>
                  </a:lnTo>
                  <a:cubicBezTo>
                    <a:pt x="36536" y="48068"/>
                    <a:pt x="36536" y="47521"/>
                    <a:pt x="36536" y="46731"/>
                  </a:cubicBezTo>
                  <a:cubicBezTo>
                    <a:pt x="36536" y="45758"/>
                    <a:pt x="36536" y="45363"/>
                    <a:pt x="36566" y="45181"/>
                  </a:cubicBezTo>
                  <a:lnTo>
                    <a:pt x="36536" y="44968"/>
                  </a:lnTo>
                  <a:cubicBezTo>
                    <a:pt x="36475" y="44785"/>
                    <a:pt x="36475" y="44573"/>
                    <a:pt x="36536" y="44573"/>
                  </a:cubicBezTo>
                  <a:cubicBezTo>
                    <a:pt x="36566" y="44390"/>
                    <a:pt x="36566" y="43600"/>
                    <a:pt x="36536" y="43205"/>
                  </a:cubicBezTo>
                  <a:lnTo>
                    <a:pt x="36536" y="42810"/>
                  </a:lnTo>
                  <a:cubicBezTo>
                    <a:pt x="36627" y="42627"/>
                    <a:pt x="36627" y="42050"/>
                    <a:pt x="36536" y="41837"/>
                  </a:cubicBezTo>
                  <a:cubicBezTo>
                    <a:pt x="36566" y="41837"/>
                    <a:pt x="36566" y="41655"/>
                    <a:pt x="36566" y="41442"/>
                  </a:cubicBezTo>
                  <a:cubicBezTo>
                    <a:pt x="36537" y="41054"/>
                    <a:pt x="36536" y="40286"/>
                    <a:pt x="36565" y="40286"/>
                  </a:cubicBezTo>
                  <a:cubicBezTo>
                    <a:pt x="36565" y="40286"/>
                    <a:pt x="36566" y="40286"/>
                    <a:pt x="36566" y="40287"/>
                  </a:cubicBezTo>
                  <a:lnTo>
                    <a:pt x="36566" y="40074"/>
                  </a:lnTo>
                  <a:cubicBezTo>
                    <a:pt x="36536" y="39892"/>
                    <a:pt x="36536" y="39679"/>
                    <a:pt x="36536" y="39497"/>
                  </a:cubicBezTo>
                  <a:cubicBezTo>
                    <a:pt x="36536" y="39284"/>
                    <a:pt x="36536" y="39101"/>
                    <a:pt x="36506" y="38889"/>
                  </a:cubicBezTo>
                  <a:cubicBezTo>
                    <a:pt x="36445" y="38706"/>
                    <a:pt x="36445" y="38494"/>
                    <a:pt x="36445" y="38494"/>
                  </a:cubicBezTo>
                  <a:cubicBezTo>
                    <a:pt x="36445" y="38441"/>
                    <a:pt x="36450" y="38419"/>
                    <a:pt x="36458" y="38419"/>
                  </a:cubicBezTo>
                  <a:cubicBezTo>
                    <a:pt x="36477" y="38419"/>
                    <a:pt x="36514" y="38555"/>
                    <a:pt x="36536" y="38706"/>
                  </a:cubicBezTo>
                  <a:cubicBezTo>
                    <a:pt x="36543" y="38794"/>
                    <a:pt x="36550" y="38832"/>
                    <a:pt x="36555" y="38832"/>
                  </a:cubicBezTo>
                  <a:cubicBezTo>
                    <a:pt x="36574" y="38832"/>
                    <a:pt x="36577" y="38365"/>
                    <a:pt x="36506" y="37916"/>
                  </a:cubicBezTo>
                  <a:cubicBezTo>
                    <a:pt x="36455" y="37594"/>
                    <a:pt x="36432" y="37452"/>
                    <a:pt x="36438" y="37452"/>
                  </a:cubicBezTo>
                  <a:lnTo>
                    <a:pt x="36438" y="37452"/>
                  </a:lnTo>
                  <a:cubicBezTo>
                    <a:pt x="36443" y="37452"/>
                    <a:pt x="36465" y="37542"/>
                    <a:pt x="36506" y="37703"/>
                  </a:cubicBezTo>
                  <a:cubicBezTo>
                    <a:pt x="36523" y="37825"/>
                    <a:pt x="36550" y="37936"/>
                    <a:pt x="36559" y="37936"/>
                  </a:cubicBezTo>
                  <a:cubicBezTo>
                    <a:pt x="36566" y="37936"/>
                    <a:pt x="36562" y="37873"/>
                    <a:pt x="36536" y="37703"/>
                  </a:cubicBezTo>
                  <a:cubicBezTo>
                    <a:pt x="36536" y="37703"/>
                    <a:pt x="36536" y="37338"/>
                    <a:pt x="36506" y="37308"/>
                  </a:cubicBezTo>
                  <a:lnTo>
                    <a:pt x="36506" y="36731"/>
                  </a:lnTo>
                  <a:cubicBezTo>
                    <a:pt x="36536" y="36335"/>
                    <a:pt x="36536" y="36153"/>
                    <a:pt x="36536" y="35940"/>
                  </a:cubicBezTo>
                  <a:cubicBezTo>
                    <a:pt x="36506" y="35758"/>
                    <a:pt x="36506" y="35758"/>
                    <a:pt x="36536" y="35545"/>
                  </a:cubicBezTo>
                  <a:cubicBezTo>
                    <a:pt x="36597" y="35545"/>
                    <a:pt x="36597" y="35363"/>
                    <a:pt x="36506" y="35363"/>
                  </a:cubicBezTo>
                  <a:cubicBezTo>
                    <a:pt x="36445" y="35150"/>
                    <a:pt x="36445" y="34968"/>
                    <a:pt x="36506" y="34785"/>
                  </a:cubicBezTo>
                  <a:cubicBezTo>
                    <a:pt x="36597" y="34785"/>
                    <a:pt x="36597" y="34572"/>
                    <a:pt x="36536" y="34572"/>
                  </a:cubicBezTo>
                  <a:cubicBezTo>
                    <a:pt x="36506" y="34390"/>
                    <a:pt x="36506" y="34177"/>
                    <a:pt x="36506" y="34177"/>
                  </a:cubicBezTo>
                  <a:cubicBezTo>
                    <a:pt x="36517" y="34177"/>
                    <a:pt x="36525" y="34113"/>
                    <a:pt x="36529" y="33995"/>
                  </a:cubicBezTo>
                  <a:lnTo>
                    <a:pt x="36529" y="33995"/>
                  </a:lnTo>
                  <a:cubicBezTo>
                    <a:pt x="36473" y="33995"/>
                    <a:pt x="36445" y="33987"/>
                    <a:pt x="36445" y="33782"/>
                  </a:cubicBezTo>
                  <a:lnTo>
                    <a:pt x="36475" y="33600"/>
                  </a:lnTo>
                  <a:lnTo>
                    <a:pt x="36534" y="33776"/>
                  </a:lnTo>
                  <a:lnTo>
                    <a:pt x="36534" y="33776"/>
                  </a:lnTo>
                  <a:cubicBezTo>
                    <a:pt x="36536" y="33595"/>
                    <a:pt x="36536" y="33360"/>
                    <a:pt x="36536" y="33083"/>
                  </a:cubicBezTo>
                  <a:cubicBezTo>
                    <a:pt x="36536" y="32414"/>
                    <a:pt x="36566" y="31533"/>
                    <a:pt x="36566" y="30651"/>
                  </a:cubicBezTo>
                  <a:cubicBezTo>
                    <a:pt x="36566" y="30469"/>
                    <a:pt x="36506" y="30256"/>
                    <a:pt x="36475" y="30256"/>
                  </a:cubicBezTo>
                  <a:cubicBezTo>
                    <a:pt x="36384" y="30256"/>
                    <a:pt x="36414" y="30256"/>
                    <a:pt x="36475" y="30074"/>
                  </a:cubicBezTo>
                  <a:cubicBezTo>
                    <a:pt x="36572" y="29904"/>
                    <a:pt x="36592" y="29618"/>
                    <a:pt x="36534" y="29618"/>
                  </a:cubicBezTo>
                  <a:cubicBezTo>
                    <a:pt x="36519" y="29618"/>
                    <a:pt x="36500" y="29636"/>
                    <a:pt x="36475" y="29679"/>
                  </a:cubicBezTo>
                  <a:cubicBezTo>
                    <a:pt x="36438" y="29753"/>
                    <a:pt x="36416" y="29797"/>
                    <a:pt x="36409" y="29797"/>
                  </a:cubicBezTo>
                  <a:cubicBezTo>
                    <a:pt x="36399" y="29797"/>
                    <a:pt x="36421" y="29701"/>
                    <a:pt x="36475" y="29466"/>
                  </a:cubicBezTo>
                  <a:cubicBezTo>
                    <a:pt x="36506" y="29284"/>
                    <a:pt x="36506" y="29284"/>
                    <a:pt x="36475" y="29071"/>
                  </a:cubicBezTo>
                  <a:cubicBezTo>
                    <a:pt x="36414" y="29071"/>
                    <a:pt x="36414" y="28889"/>
                    <a:pt x="36475" y="28889"/>
                  </a:cubicBezTo>
                  <a:cubicBezTo>
                    <a:pt x="36506" y="28706"/>
                    <a:pt x="36566" y="28493"/>
                    <a:pt x="36506" y="28493"/>
                  </a:cubicBezTo>
                  <a:cubicBezTo>
                    <a:pt x="36506" y="28493"/>
                    <a:pt x="36506" y="28311"/>
                    <a:pt x="36566" y="28098"/>
                  </a:cubicBezTo>
                  <a:cubicBezTo>
                    <a:pt x="36597" y="27916"/>
                    <a:pt x="36566" y="27703"/>
                    <a:pt x="36506" y="27521"/>
                  </a:cubicBezTo>
                  <a:cubicBezTo>
                    <a:pt x="36460" y="27062"/>
                    <a:pt x="36449" y="26845"/>
                    <a:pt x="36472" y="26845"/>
                  </a:cubicBezTo>
                  <a:cubicBezTo>
                    <a:pt x="36480" y="26845"/>
                    <a:pt x="36491" y="26868"/>
                    <a:pt x="36506" y="26913"/>
                  </a:cubicBezTo>
                  <a:cubicBezTo>
                    <a:pt x="36515" y="26934"/>
                    <a:pt x="36522" y="26943"/>
                    <a:pt x="36529" y="26943"/>
                  </a:cubicBezTo>
                  <a:cubicBezTo>
                    <a:pt x="36590" y="26943"/>
                    <a:pt x="36558" y="26132"/>
                    <a:pt x="36475" y="25940"/>
                  </a:cubicBezTo>
                  <a:cubicBezTo>
                    <a:pt x="36384" y="25758"/>
                    <a:pt x="36384" y="25758"/>
                    <a:pt x="36445" y="25758"/>
                  </a:cubicBezTo>
                  <a:cubicBezTo>
                    <a:pt x="36475" y="25758"/>
                    <a:pt x="36475" y="25545"/>
                    <a:pt x="36475" y="25545"/>
                  </a:cubicBezTo>
                  <a:cubicBezTo>
                    <a:pt x="36475" y="25363"/>
                    <a:pt x="36475" y="25150"/>
                    <a:pt x="36536" y="25150"/>
                  </a:cubicBezTo>
                  <a:cubicBezTo>
                    <a:pt x="36536" y="25150"/>
                    <a:pt x="36536" y="24967"/>
                    <a:pt x="36475" y="24572"/>
                  </a:cubicBezTo>
                  <a:cubicBezTo>
                    <a:pt x="36384" y="24177"/>
                    <a:pt x="36445" y="23600"/>
                    <a:pt x="36536" y="23387"/>
                  </a:cubicBezTo>
                  <a:lnTo>
                    <a:pt x="36475" y="22992"/>
                  </a:lnTo>
                  <a:cubicBezTo>
                    <a:pt x="36384" y="22809"/>
                    <a:pt x="36354" y="22597"/>
                    <a:pt x="36445" y="22597"/>
                  </a:cubicBezTo>
                  <a:cubicBezTo>
                    <a:pt x="36465" y="22597"/>
                    <a:pt x="36499" y="22610"/>
                    <a:pt x="36501" y="22610"/>
                  </a:cubicBezTo>
                  <a:cubicBezTo>
                    <a:pt x="36502" y="22610"/>
                    <a:pt x="36496" y="22607"/>
                    <a:pt x="36475" y="22597"/>
                  </a:cubicBezTo>
                  <a:cubicBezTo>
                    <a:pt x="36414" y="22414"/>
                    <a:pt x="36445" y="21624"/>
                    <a:pt x="36536" y="21624"/>
                  </a:cubicBezTo>
                  <a:cubicBezTo>
                    <a:pt x="36566" y="21624"/>
                    <a:pt x="36566" y="21624"/>
                    <a:pt x="36566" y="21442"/>
                  </a:cubicBezTo>
                  <a:lnTo>
                    <a:pt x="36536" y="21442"/>
                  </a:lnTo>
                  <a:cubicBezTo>
                    <a:pt x="36475" y="21442"/>
                    <a:pt x="36445" y="21442"/>
                    <a:pt x="36445" y="21229"/>
                  </a:cubicBezTo>
                  <a:cubicBezTo>
                    <a:pt x="36445" y="21046"/>
                    <a:pt x="36445" y="20864"/>
                    <a:pt x="36506" y="20864"/>
                  </a:cubicBezTo>
                  <a:cubicBezTo>
                    <a:pt x="36536" y="20651"/>
                    <a:pt x="36566" y="20469"/>
                    <a:pt x="36536" y="20469"/>
                  </a:cubicBezTo>
                  <a:cubicBezTo>
                    <a:pt x="36536" y="20469"/>
                    <a:pt x="36536" y="20256"/>
                    <a:pt x="36597" y="20074"/>
                  </a:cubicBezTo>
                  <a:lnTo>
                    <a:pt x="36597" y="19284"/>
                  </a:lnTo>
                  <a:cubicBezTo>
                    <a:pt x="36536" y="19101"/>
                    <a:pt x="36536" y="18706"/>
                    <a:pt x="36597" y="18706"/>
                  </a:cubicBezTo>
                  <a:cubicBezTo>
                    <a:pt x="36597" y="18706"/>
                    <a:pt x="36597" y="18311"/>
                    <a:pt x="36536" y="18098"/>
                  </a:cubicBezTo>
                  <a:cubicBezTo>
                    <a:pt x="36536" y="17703"/>
                    <a:pt x="36536" y="17521"/>
                    <a:pt x="36597" y="17521"/>
                  </a:cubicBezTo>
                  <a:cubicBezTo>
                    <a:pt x="36627" y="17521"/>
                    <a:pt x="36627" y="17521"/>
                    <a:pt x="36597" y="17338"/>
                  </a:cubicBezTo>
                  <a:cubicBezTo>
                    <a:pt x="36536" y="17338"/>
                    <a:pt x="36536" y="17125"/>
                    <a:pt x="36536" y="16943"/>
                  </a:cubicBezTo>
                  <a:lnTo>
                    <a:pt x="36536" y="16548"/>
                  </a:lnTo>
                  <a:cubicBezTo>
                    <a:pt x="36506" y="16548"/>
                    <a:pt x="36506" y="16548"/>
                    <a:pt x="36506" y="16335"/>
                  </a:cubicBezTo>
                  <a:cubicBezTo>
                    <a:pt x="36506" y="16153"/>
                    <a:pt x="36536" y="15545"/>
                    <a:pt x="36536" y="15362"/>
                  </a:cubicBezTo>
                  <a:cubicBezTo>
                    <a:pt x="36536" y="14993"/>
                    <a:pt x="36536" y="14860"/>
                    <a:pt x="36528" y="14860"/>
                  </a:cubicBezTo>
                  <a:cubicBezTo>
                    <a:pt x="36524" y="14860"/>
                    <a:pt x="36517" y="14902"/>
                    <a:pt x="36506" y="14967"/>
                  </a:cubicBezTo>
                  <a:cubicBezTo>
                    <a:pt x="36506" y="15054"/>
                    <a:pt x="36496" y="15100"/>
                    <a:pt x="36488" y="15100"/>
                  </a:cubicBezTo>
                  <a:cubicBezTo>
                    <a:pt x="36476" y="15100"/>
                    <a:pt x="36470" y="15001"/>
                    <a:pt x="36506" y="14785"/>
                  </a:cubicBezTo>
                  <a:cubicBezTo>
                    <a:pt x="36506" y="14572"/>
                    <a:pt x="36536" y="13995"/>
                    <a:pt x="36536" y="13387"/>
                  </a:cubicBezTo>
                  <a:cubicBezTo>
                    <a:pt x="36536" y="12627"/>
                    <a:pt x="36536" y="12627"/>
                    <a:pt x="36506" y="12627"/>
                  </a:cubicBezTo>
                  <a:cubicBezTo>
                    <a:pt x="36481" y="12676"/>
                    <a:pt x="36463" y="12697"/>
                    <a:pt x="36452" y="12697"/>
                  </a:cubicBezTo>
                  <a:cubicBezTo>
                    <a:pt x="36421" y="12697"/>
                    <a:pt x="36439" y="12547"/>
                    <a:pt x="36506" y="12414"/>
                  </a:cubicBezTo>
                  <a:cubicBezTo>
                    <a:pt x="36597" y="12019"/>
                    <a:pt x="36597" y="11837"/>
                    <a:pt x="36566" y="11837"/>
                  </a:cubicBezTo>
                  <a:cubicBezTo>
                    <a:pt x="36506" y="11624"/>
                    <a:pt x="36506" y="11624"/>
                    <a:pt x="36506" y="11441"/>
                  </a:cubicBezTo>
                  <a:cubicBezTo>
                    <a:pt x="36566" y="11441"/>
                    <a:pt x="36566" y="11229"/>
                    <a:pt x="36506" y="10834"/>
                  </a:cubicBezTo>
                  <a:cubicBezTo>
                    <a:pt x="36506" y="10651"/>
                    <a:pt x="36506" y="10651"/>
                    <a:pt x="36566" y="10651"/>
                  </a:cubicBezTo>
                  <a:lnTo>
                    <a:pt x="36566" y="10256"/>
                  </a:lnTo>
                  <a:cubicBezTo>
                    <a:pt x="36475" y="9861"/>
                    <a:pt x="36506" y="8706"/>
                    <a:pt x="36566" y="8493"/>
                  </a:cubicBezTo>
                  <a:cubicBezTo>
                    <a:pt x="36566" y="8493"/>
                    <a:pt x="36566" y="8311"/>
                    <a:pt x="36506" y="8098"/>
                  </a:cubicBezTo>
                  <a:cubicBezTo>
                    <a:pt x="36445" y="7916"/>
                    <a:pt x="36445" y="7703"/>
                    <a:pt x="36506" y="7703"/>
                  </a:cubicBezTo>
                  <a:cubicBezTo>
                    <a:pt x="36597" y="7703"/>
                    <a:pt x="36597" y="7703"/>
                    <a:pt x="36506" y="7520"/>
                  </a:cubicBezTo>
                  <a:cubicBezTo>
                    <a:pt x="36478" y="7328"/>
                    <a:pt x="36476" y="6518"/>
                    <a:pt x="36542" y="6518"/>
                  </a:cubicBezTo>
                  <a:cubicBezTo>
                    <a:pt x="36550" y="6518"/>
                    <a:pt x="36558" y="6527"/>
                    <a:pt x="36566" y="6548"/>
                  </a:cubicBezTo>
                  <a:lnTo>
                    <a:pt x="36658" y="6548"/>
                  </a:lnTo>
                  <a:cubicBezTo>
                    <a:pt x="36597" y="6335"/>
                    <a:pt x="36597" y="6153"/>
                    <a:pt x="36597" y="6153"/>
                  </a:cubicBezTo>
                  <a:cubicBezTo>
                    <a:pt x="36566" y="6153"/>
                    <a:pt x="36566" y="5940"/>
                    <a:pt x="36566" y="5362"/>
                  </a:cubicBezTo>
                  <a:cubicBezTo>
                    <a:pt x="36566" y="4967"/>
                    <a:pt x="36536" y="4177"/>
                    <a:pt x="36536" y="3782"/>
                  </a:cubicBezTo>
                  <a:cubicBezTo>
                    <a:pt x="36536" y="3387"/>
                    <a:pt x="36536" y="2809"/>
                    <a:pt x="36566" y="2627"/>
                  </a:cubicBezTo>
                  <a:cubicBezTo>
                    <a:pt x="36566" y="2414"/>
                    <a:pt x="36566" y="2232"/>
                    <a:pt x="36536" y="1836"/>
                  </a:cubicBezTo>
                  <a:cubicBezTo>
                    <a:pt x="36506" y="1715"/>
                    <a:pt x="36506" y="1593"/>
                    <a:pt x="36506" y="1441"/>
                  </a:cubicBezTo>
                  <a:cubicBezTo>
                    <a:pt x="36506" y="1259"/>
                    <a:pt x="36506" y="1077"/>
                    <a:pt x="36536" y="1077"/>
                  </a:cubicBezTo>
                  <a:lnTo>
                    <a:pt x="36536" y="742"/>
                  </a:lnTo>
                  <a:cubicBezTo>
                    <a:pt x="36506" y="499"/>
                    <a:pt x="36506" y="286"/>
                    <a:pt x="36506" y="195"/>
                  </a:cubicBezTo>
                  <a:lnTo>
                    <a:pt x="36080" y="195"/>
                  </a:lnTo>
                  <a:cubicBezTo>
                    <a:pt x="36125" y="151"/>
                    <a:pt x="35957" y="122"/>
                    <a:pt x="35733" y="122"/>
                  </a:cubicBezTo>
                  <a:cubicBezTo>
                    <a:pt x="35651" y="122"/>
                    <a:pt x="35562" y="126"/>
                    <a:pt x="35472" y="134"/>
                  </a:cubicBezTo>
                  <a:cubicBezTo>
                    <a:pt x="35442" y="165"/>
                    <a:pt x="35381" y="165"/>
                    <a:pt x="35199" y="195"/>
                  </a:cubicBezTo>
                  <a:lnTo>
                    <a:pt x="34773" y="195"/>
                  </a:lnTo>
                  <a:cubicBezTo>
                    <a:pt x="34560" y="165"/>
                    <a:pt x="32858" y="134"/>
                    <a:pt x="31186" y="134"/>
                  </a:cubicBezTo>
                  <a:cubicBezTo>
                    <a:pt x="30366" y="134"/>
                    <a:pt x="29545" y="165"/>
                    <a:pt x="28937" y="165"/>
                  </a:cubicBezTo>
                  <a:lnTo>
                    <a:pt x="26718" y="165"/>
                  </a:lnTo>
                  <a:cubicBezTo>
                    <a:pt x="26730" y="129"/>
                    <a:pt x="26583" y="117"/>
                    <a:pt x="26365" y="117"/>
                  </a:cubicBezTo>
                  <a:cubicBezTo>
                    <a:pt x="26027" y="117"/>
                    <a:pt x="25519" y="146"/>
                    <a:pt x="25168" y="165"/>
                  </a:cubicBezTo>
                  <a:cubicBezTo>
                    <a:pt x="24955" y="225"/>
                    <a:pt x="24773" y="225"/>
                    <a:pt x="24560" y="225"/>
                  </a:cubicBezTo>
                  <a:cubicBezTo>
                    <a:pt x="24579" y="168"/>
                    <a:pt x="24342" y="147"/>
                    <a:pt x="24065" y="147"/>
                  </a:cubicBezTo>
                  <a:cubicBezTo>
                    <a:pt x="23905" y="147"/>
                    <a:pt x="23732" y="154"/>
                    <a:pt x="23587" y="165"/>
                  </a:cubicBezTo>
                  <a:cubicBezTo>
                    <a:pt x="23496" y="210"/>
                    <a:pt x="23398" y="233"/>
                    <a:pt x="23322" y="233"/>
                  </a:cubicBezTo>
                  <a:cubicBezTo>
                    <a:pt x="23246" y="233"/>
                    <a:pt x="23192" y="210"/>
                    <a:pt x="23192" y="165"/>
                  </a:cubicBezTo>
                  <a:cubicBezTo>
                    <a:pt x="23206" y="122"/>
                    <a:pt x="23129" y="100"/>
                    <a:pt x="23002" y="100"/>
                  </a:cubicBezTo>
                  <a:cubicBezTo>
                    <a:pt x="22856" y="100"/>
                    <a:pt x="22644" y="130"/>
                    <a:pt x="22432" y="195"/>
                  </a:cubicBezTo>
                  <a:cubicBezTo>
                    <a:pt x="22326" y="225"/>
                    <a:pt x="22273" y="241"/>
                    <a:pt x="22223" y="241"/>
                  </a:cubicBezTo>
                  <a:cubicBezTo>
                    <a:pt x="22174" y="241"/>
                    <a:pt x="22128" y="225"/>
                    <a:pt x="22037" y="195"/>
                  </a:cubicBezTo>
                  <a:cubicBezTo>
                    <a:pt x="21913" y="159"/>
                    <a:pt x="21798" y="145"/>
                    <a:pt x="21725" y="145"/>
                  </a:cubicBezTo>
                  <a:cubicBezTo>
                    <a:pt x="21673" y="145"/>
                    <a:pt x="21642" y="152"/>
                    <a:pt x="21642" y="165"/>
                  </a:cubicBezTo>
                  <a:cubicBezTo>
                    <a:pt x="21536" y="210"/>
                    <a:pt x="21437" y="233"/>
                    <a:pt x="21338" y="233"/>
                  </a:cubicBezTo>
                  <a:cubicBezTo>
                    <a:pt x="21239" y="233"/>
                    <a:pt x="21141" y="210"/>
                    <a:pt x="21034" y="165"/>
                  </a:cubicBezTo>
                  <a:cubicBezTo>
                    <a:pt x="20852" y="119"/>
                    <a:pt x="20761" y="96"/>
                    <a:pt x="20688" y="96"/>
                  </a:cubicBezTo>
                  <a:cubicBezTo>
                    <a:pt x="20616" y="96"/>
                    <a:pt x="20563" y="119"/>
                    <a:pt x="20457" y="165"/>
                  </a:cubicBezTo>
                  <a:cubicBezTo>
                    <a:pt x="20366" y="210"/>
                    <a:pt x="20122" y="233"/>
                    <a:pt x="19875" y="233"/>
                  </a:cubicBezTo>
                  <a:cubicBezTo>
                    <a:pt x="19628" y="233"/>
                    <a:pt x="19378" y="210"/>
                    <a:pt x="19271" y="165"/>
                  </a:cubicBezTo>
                  <a:cubicBezTo>
                    <a:pt x="19150" y="165"/>
                    <a:pt x="19028" y="138"/>
                    <a:pt x="18961" y="138"/>
                  </a:cubicBezTo>
                  <a:cubicBezTo>
                    <a:pt x="18927" y="138"/>
                    <a:pt x="18907" y="144"/>
                    <a:pt x="18907" y="165"/>
                  </a:cubicBezTo>
                  <a:lnTo>
                    <a:pt x="18694" y="104"/>
                  </a:lnTo>
                  <a:lnTo>
                    <a:pt x="18299" y="104"/>
                  </a:lnTo>
                  <a:lnTo>
                    <a:pt x="18299" y="165"/>
                  </a:lnTo>
                  <a:cubicBezTo>
                    <a:pt x="18116" y="165"/>
                    <a:pt x="16931" y="104"/>
                    <a:pt x="15563" y="104"/>
                  </a:cubicBezTo>
                  <a:cubicBezTo>
                    <a:pt x="13405" y="104"/>
                    <a:pt x="13010" y="104"/>
                    <a:pt x="13223" y="165"/>
                  </a:cubicBezTo>
                  <a:cubicBezTo>
                    <a:pt x="13314" y="195"/>
                    <a:pt x="13261" y="210"/>
                    <a:pt x="13162" y="210"/>
                  </a:cubicBezTo>
                  <a:cubicBezTo>
                    <a:pt x="13063" y="210"/>
                    <a:pt x="12919" y="195"/>
                    <a:pt x="12827" y="165"/>
                  </a:cubicBezTo>
                  <a:cubicBezTo>
                    <a:pt x="12615" y="165"/>
                    <a:pt x="12250" y="104"/>
                    <a:pt x="11855" y="104"/>
                  </a:cubicBezTo>
                  <a:cubicBezTo>
                    <a:pt x="11460" y="104"/>
                    <a:pt x="11064" y="104"/>
                    <a:pt x="11064" y="74"/>
                  </a:cubicBezTo>
                  <a:lnTo>
                    <a:pt x="10852" y="74"/>
                  </a:lnTo>
                  <a:cubicBezTo>
                    <a:pt x="10620" y="109"/>
                    <a:pt x="10128" y="124"/>
                    <a:pt x="9638" y="124"/>
                  </a:cubicBezTo>
                  <a:cubicBezTo>
                    <a:pt x="9291" y="124"/>
                    <a:pt x="8945" y="117"/>
                    <a:pt x="8694" y="104"/>
                  </a:cubicBezTo>
                  <a:cubicBezTo>
                    <a:pt x="8329" y="104"/>
                    <a:pt x="8116" y="104"/>
                    <a:pt x="7721" y="134"/>
                  </a:cubicBezTo>
                  <a:cubicBezTo>
                    <a:pt x="7523" y="165"/>
                    <a:pt x="7425" y="180"/>
                    <a:pt x="7352" y="180"/>
                  </a:cubicBezTo>
                  <a:cubicBezTo>
                    <a:pt x="7280" y="180"/>
                    <a:pt x="7235" y="165"/>
                    <a:pt x="7143" y="134"/>
                  </a:cubicBezTo>
                  <a:cubicBezTo>
                    <a:pt x="7143" y="116"/>
                    <a:pt x="6706" y="86"/>
                    <a:pt x="6362" y="86"/>
                  </a:cubicBezTo>
                  <a:cubicBezTo>
                    <a:pt x="6140" y="86"/>
                    <a:pt x="5958" y="99"/>
                    <a:pt x="5958" y="134"/>
                  </a:cubicBezTo>
                  <a:lnTo>
                    <a:pt x="5776" y="104"/>
                  </a:lnTo>
                  <a:cubicBezTo>
                    <a:pt x="5710" y="85"/>
                    <a:pt x="5647" y="78"/>
                    <a:pt x="5591" y="78"/>
                  </a:cubicBezTo>
                  <a:cubicBezTo>
                    <a:pt x="5467" y="78"/>
                    <a:pt x="5380" y="113"/>
                    <a:pt x="5380" y="134"/>
                  </a:cubicBezTo>
                  <a:cubicBezTo>
                    <a:pt x="5380" y="177"/>
                    <a:pt x="5335" y="199"/>
                    <a:pt x="5267" y="199"/>
                  </a:cubicBezTo>
                  <a:cubicBezTo>
                    <a:pt x="5189" y="199"/>
                    <a:pt x="5083" y="169"/>
                    <a:pt x="4985" y="104"/>
                  </a:cubicBezTo>
                  <a:cubicBezTo>
                    <a:pt x="4985" y="46"/>
                    <a:pt x="4912" y="25"/>
                    <a:pt x="4858" y="25"/>
                  </a:cubicBezTo>
                  <a:cubicBezTo>
                    <a:pt x="4827" y="25"/>
                    <a:pt x="4803" y="32"/>
                    <a:pt x="4803" y="43"/>
                  </a:cubicBezTo>
                  <a:cubicBezTo>
                    <a:pt x="4671" y="81"/>
                    <a:pt x="4552" y="107"/>
                    <a:pt x="4429" y="107"/>
                  </a:cubicBezTo>
                  <a:cubicBezTo>
                    <a:pt x="4353" y="107"/>
                    <a:pt x="4276" y="97"/>
                    <a:pt x="4195" y="74"/>
                  </a:cubicBezTo>
                  <a:cubicBezTo>
                    <a:pt x="4013" y="74"/>
                    <a:pt x="3800" y="74"/>
                    <a:pt x="3800" y="165"/>
                  </a:cubicBezTo>
                  <a:cubicBezTo>
                    <a:pt x="3800" y="225"/>
                    <a:pt x="3617" y="225"/>
                    <a:pt x="3405" y="225"/>
                  </a:cubicBezTo>
                  <a:cubicBezTo>
                    <a:pt x="3405" y="165"/>
                    <a:pt x="3405" y="165"/>
                    <a:pt x="3617" y="134"/>
                  </a:cubicBezTo>
                  <a:lnTo>
                    <a:pt x="3222" y="134"/>
                  </a:lnTo>
                  <a:cubicBezTo>
                    <a:pt x="3010" y="134"/>
                    <a:pt x="2645" y="74"/>
                    <a:pt x="2645" y="43"/>
                  </a:cubicBezTo>
                  <a:cubicBezTo>
                    <a:pt x="2549" y="16"/>
                    <a:pt x="2460" y="1"/>
                    <a:pt x="240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14"/>
            <p:cNvSpPr/>
            <p:nvPr/>
          </p:nvSpPr>
          <p:spPr>
            <a:xfrm>
              <a:off x="1243113" y="2299416"/>
              <a:ext cx="1026" cy="1522"/>
            </a:xfrm>
            <a:custGeom>
              <a:rect b="b" l="l" r="r" t="t"/>
              <a:pathLst>
                <a:path extrusionOk="0" h="92" w="62">
                  <a:moveTo>
                    <a:pt x="0" y="91"/>
                  </a:moveTo>
                  <a:lnTo>
                    <a:pt x="61" y="0"/>
                  </a:ln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14"/>
            <p:cNvSpPr/>
            <p:nvPr/>
          </p:nvSpPr>
          <p:spPr>
            <a:xfrm>
              <a:off x="1243113" y="2299416"/>
              <a:ext cx="1026" cy="1522"/>
            </a:xfrm>
            <a:custGeom>
              <a:rect b="b" l="l" r="r" t="t"/>
              <a:pathLst>
                <a:path extrusionOk="0" h="92" w="62">
                  <a:moveTo>
                    <a:pt x="0" y="91"/>
                  </a:moveTo>
                  <a:lnTo>
                    <a:pt x="61" y="0"/>
                  </a:ln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14"/>
            <p:cNvSpPr/>
            <p:nvPr/>
          </p:nvSpPr>
          <p:spPr>
            <a:xfrm>
              <a:off x="1243113" y="2299416"/>
              <a:ext cx="1026" cy="1522"/>
            </a:xfrm>
            <a:custGeom>
              <a:rect b="b" l="l" r="r" t="t"/>
              <a:pathLst>
                <a:path extrusionOk="0" h="92" w="62">
                  <a:moveTo>
                    <a:pt x="0" y="91"/>
                  </a:moveTo>
                  <a:lnTo>
                    <a:pt x="61" y="0"/>
                  </a:lnTo>
                  <a:lnTo>
                    <a:pt x="61" y="0"/>
                  </a:lnTo>
                  <a:lnTo>
                    <a:pt x="0" y="9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14"/>
            <p:cNvSpPr/>
            <p:nvPr/>
          </p:nvSpPr>
          <p:spPr>
            <a:xfrm>
              <a:off x="1243113" y="2299416"/>
              <a:ext cx="1522" cy="5046"/>
            </a:xfrm>
            <a:custGeom>
              <a:rect b="b" l="l" r="r" t="t"/>
              <a:pathLst>
                <a:path extrusionOk="0" h="305" w="92">
                  <a:moveTo>
                    <a:pt x="61" y="0"/>
                  </a:moveTo>
                  <a:lnTo>
                    <a:pt x="0" y="91"/>
                  </a:lnTo>
                  <a:lnTo>
                    <a:pt x="0" y="304"/>
                  </a:lnTo>
                  <a:lnTo>
                    <a:pt x="91" y="304"/>
                  </a:lnTo>
                  <a:cubicBezTo>
                    <a:pt x="91" y="213"/>
                    <a:pt x="91" y="12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14"/>
            <p:cNvSpPr/>
            <p:nvPr/>
          </p:nvSpPr>
          <p:spPr>
            <a:xfrm>
              <a:off x="1243113" y="2304446"/>
              <a:ext cx="1522" cy="4037"/>
            </a:xfrm>
            <a:custGeom>
              <a:rect b="b" l="l" r="r" t="t"/>
              <a:pathLst>
                <a:path extrusionOk="0" h="244" w="92">
                  <a:moveTo>
                    <a:pt x="0" y="0"/>
                  </a:moveTo>
                  <a:lnTo>
                    <a:pt x="0" y="243"/>
                  </a:lnTo>
                  <a:lnTo>
                    <a:pt x="91" y="122"/>
                  </a:lnTo>
                  <a:cubicBezTo>
                    <a:pt x="91" y="91"/>
                    <a:pt x="91" y="61"/>
                    <a:pt x="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14"/>
            <p:cNvSpPr/>
            <p:nvPr/>
          </p:nvSpPr>
          <p:spPr>
            <a:xfrm>
              <a:off x="1202377" y="2243077"/>
              <a:ext cx="17108" cy="17124"/>
            </a:xfrm>
            <a:custGeom>
              <a:rect b="b" l="l" r="r" t="t"/>
              <a:pathLst>
                <a:path extrusionOk="0" h="1035" w="1034">
                  <a:moveTo>
                    <a:pt x="0" y="1034"/>
                  </a:moveTo>
                  <a:lnTo>
                    <a:pt x="1034" y="1"/>
                  </a:lnTo>
                  <a:lnTo>
                    <a:pt x="1034" y="1"/>
                  </a:lnTo>
                  <a:lnTo>
                    <a:pt x="943" y="92"/>
                  </a:lnTo>
                  <a:lnTo>
                    <a:pt x="0" y="1034"/>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14"/>
            <p:cNvSpPr/>
            <p:nvPr/>
          </p:nvSpPr>
          <p:spPr>
            <a:xfrm>
              <a:off x="1202377" y="2243077"/>
              <a:ext cx="20632" cy="20648"/>
            </a:xfrm>
            <a:custGeom>
              <a:rect b="b" l="l" r="r" t="t"/>
              <a:pathLst>
                <a:path extrusionOk="0" h="1248" w="1247">
                  <a:moveTo>
                    <a:pt x="1034" y="1"/>
                  </a:moveTo>
                  <a:lnTo>
                    <a:pt x="0" y="1034"/>
                  </a:lnTo>
                  <a:lnTo>
                    <a:pt x="0" y="1247"/>
                  </a:lnTo>
                  <a:lnTo>
                    <a:pt x="213" y="1247"/>
                  </a:lnTo>
                  <a:lnTo>
                    <a:pt x="1246" y="244"/>
                  </a:lnTo>
                  <a:cubicBezTo>
                    <a:pt x="1186" y="153"/>
                    <a:pt x="1094" y="62"/>
                    <a:pt x="10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14"/>
            <p:cNvSpPr/>
            <p:nvPr/>
          </p:nvSpPr>
          <p:spPr>
            <a:xfrm>
              <a:off x="1202377" y="2226994"/>
              <a:ext cx="17" cy="17"/>
            </a:xfrm>
            <a:custGeom>
              <a:rect b="b" l="l" r="r" t="t"/>
              <a:pathLst>
                <a:path extrusionOk="0" h="1" w="1">
                  <a:moveTo>
                    <a:pt x="0" y="0"/>
                  </a:moveTo>
                  <a:lnTo>
                    <a:pt x="0"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14"/>
            <p:cNvSpPr/>
            <p:nvPr/>
          </p:nvSpPr>
          <p:spPr>
            <a:xfrm>
              <a:off x="1239092" y="2300921"/>
              <a:ext cx="4037" cy="3541"/>
            </a:xfrm>
            <a:custGeom>
              <a:rect b="b" l="l" r="r" t="t"/>
              <a:pathLst>
                <a:path extrusionOk="0" h="214" w="244">
                  <a:moveTo>
                    <a:pt x="243" y="0"/>
                  </a:moveTo>
                  <a:lnTo>
                    <a:pt x="24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14"/>
            <p:cNvSpPr/>
            <p:nvPr/>
          </p:nvSpPr>
          <p:spPr>
            <a:xfrm>
              <a:off x="1239092" y="2300921"/>
              <a:ext cx="4037" cy="3541"/>
            </a:xfrm>
            <a:custGeom>
              <a:rect b="b" l="l" r="r" t="t"/>
              <a:pathLst>
                <a:path extrusionOk="0" h="214" w="244">
                  <a:moveTo>
                    <a:pt x="0" y="213"/>
                  </a:moveTo>
                  <a:lnTo>
                    <a:pt x="243" y="0"/>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14"/>
            <p:cNvSpPr/>
            <p:nvPr/>
          </p:nvSpPr>
          <p:spPr>
            <a:xfrm>
              <a:off x="1202377" y="2267730"/>
              <a:ext cx="32693" cy="33206"/>
            </a:xfrm>
            <a:custGeom>
              <a:rect b="b" l="l" r="r" t="t"/>
              <a:pathLst>
                <a:path extrusionOk="0" h="2007" w="1976">
                  <a:moveTo>
                    <a:pt x="1976" y="0"/>
                  </a:moveTo>
                  <a:lnTo>
                    <a:pt x="0" y="2006"/>
                  </a:lnTo>
                  <a:lnTo>
                    <a:pt x="943" y="1064"/>
                  </a:lnTo>
                  <a:lnTo>
                    <a:pt x="197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p14"/>
            <p:cNvSpPr/>
            <p:nvPr/>
          </p:nvSpPr>
          <p:spPr>
            <a:xfrm>
              <a:off x="1239092" y="2300921"/>
              <a:ext cx="4037" cy="3541"/>
            </a:xfrm>
            <a:custGeom>
              <a:rect b="b" l="l" r="r" t="t"/>
              <a:pathLst>
                <a:path extrusionOk="0" h="214" w="244">
                  <a:moveTo>
                    <a:pt x="0" y="213"/>
                  </a:moveTo>
                  <a:lnTo>
                    <a:pt x="243" y="0"/>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14"/>
            <p:cNvSpPr/>
            <p:nvPr/>
          </p:nvSpPr>
          <p:spPr>
            <a:xfrm>
              <a:off x="1202377" y="2267730"/>
              <a:ext cx="32693" cy="33206"/>
            </a:xfrm>
            <a:custGeom>
              <a:rect b="b" l="l" r="r" t="t"/>
              <a:pathLst>
                <a:path extrusionOk="0" h="2007" w="1976">
                  <a:moveTo>
                    <a:pt x="0" y="2006"/>
                  </a:moveTo>
                  <a:lnTo>
                    <a:pt x="0" y="2006"/>
                  </a:lnTo>
                  <a:lnTo>
                    <a:pt x="1976" y="0"/>
                  </a:lnTo>
                  <a:lnTo>
                    <a:pt x="197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14"/>
            <p:cNvSpPr/>
            <p:nvPr/>
          </p:nvSpPr>
          <p:spPr>
            <a:xfrm>
              <a:off x="1239092" y="2300921"/>
              <a:ext cx="4037" cy="3541"/>
            </a:xfrm>
            <a:custGeom>
              <a:rect b="b" l="l" r="r" t="t"/>
              <a:pathLst>
                <a:path extrusionOk="0" h="214" w="244">
                  <a:moveTo>
                    <a:pt x="243" y="0"/>
                  </a:moveTo>
                  <a:lnTo>
                    <a:pt x="0" y="213"/>
                  </a:lnTo>
                  <a:lnTo>
                    <a:pt x="243" y="21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14"/>
            <p:cNvSpPr/>
            <p:nvPr/>
          </p:nvSpPr>
          <p:spPr>
            <a:xfrm>
              <a:off x="1202377" y="2267730"/>
              <a:ext cx="32693" cy="36730"/>
            </a:xfrm>
            <a:custGeom>
              <a:rect b="b" l="l" r="r" t="t"/>
              <a:pathLst>
                <a:path extrusionOk="0" h="2220" w="1976">
                  <a:moveTo>
                    <a:pt x="1976" y="0"/>
                  </a:moveTo>
                  <a:lnTo>
                    <a:pt x="1277" y="699"/>
                  </a:lnTo>
                  <a:lnTo>
                    <a:pt x="1282" y="705"/>
                  </a:lnTo>
                  <a:lnTo>
                    <a:pt x="1282" y="705"/>
                  </a:lnTo>
                  <a:lnTo>
                    <a:pt x="1976" y="0"/>
                  </a:lnTo>
                  <a:close/>
                  <a:moveTo>
                    <a:pt x="1282" y="705"/>
                  </a:moveTo>
                  <a:lnTo>
                    <a:pt x="0" y="2006"/>
                  </a:lnTo>
                  <a:lnTo>
                    <a:pt x="0" y="2219"/>
                  </a:lnTo>
                  <a:lnTo>
                    <a:pt x="213" y="2219"/>
                  </a:lnTo>
                  <a:lnTo>
                    <a:pt x="1520" y="943"/>
                  </a:lnTo>
                  <a:lnTo>
                    <a:pt x="1282" y="70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14"/>
            <p:cNvSpPr/>
            <p:nvPr/>
          </p:nvSpPr>
          <p:spPr>
            <a:xfrm>
              <a:off x="1223489" y="2267730"/>
              <a:ext cx="14096" cy="15602"/>
            </a:xfrm>
            <a:custGeom>
              <a:rect b="b" l="l" r="r" t="t"/>
              <a:pathLst>
                <a:path extrusionOk="0" h="943" w="852">
                  <a:moveTo>
                    <a:pt x="700" y="0"/>
                  </a:moveTo>
                  <a:lnTo>
                    <a:pt x="1" y="699"/>
                  </a:lnTo>
                  <a:lnTo>
                    <a:pt x="244" y="943"/>
                  </a:lnTo>
                  <a:lnTo>
                    <a:pt x="852" y="335"/>
                  </a:lnTo>
                  <a:cubicBezTo>
                    <a:pt x="791" y="213"/>
                    <a:pt x="761" y="122"/>
                    <a:pt x="7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14"/>
            <p:cNvSpPr/>
            <p:nvPr/>
          </p:nvSpPr>
          <p:spPr>
            <a:xfrm>
              <a:off x="1202377" y="2263709"/>
              <a:ext cx="3541" cy="4037"/>
            </a:xfrm>
            <a:custGeom>
              <a:rect b="b" l="l" r="r" t="t"/>
              <a:pathLst>
                <a:path extrusionOk="0" h="244" w="214">
                  <a:moveTo>
                    <a:pt x="0" y="0"/>
                  </a:moveTo>
                  <a:lnTo>
                    <a:pt x="0" y="24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14"/>
            <p:cNvSpPr/>
            <p:nvPr/>
          </p:nvSpPr>
          <p:spPr>
            <a:xfrm>
              <a:off x="1239092" y="2344172"/>
              <a:ext cx="1522" cy="1026"/>
            </a:xfrm>
            <a:custGeom>
              <a:rect b="b" l="l" r="r" t="t"/>
              <a:pathLst>
                <a:path extrusionOk="0" h="62" w="92">
                  <a:moveTo>
                    <a:pt x="91" y="0"/>
                  </a:moveTo>
                  <a:lnTo>
                    <a:pt x="91" y="0"/>
                  </a:lnTo>
                  <a:lnTo>
                    <a:pt x="0" y="61"/>
                  </a:lnTo>
                  <a:lnTo>
                    <a:pt x="0" y="6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14"/>
            <p:cNvSpPr/>
            <p:nvPr/>
          </p:nvSpPr>
          <p:spPr>
            <a:xfrm>
              <a:off x="1202377" y="2304446"/>
              <a:ext cx="36730" cy="37226"/>
            </a:xfrm>
            <a:custGeom>
              <a:rect b="b" l="l" r="r" t="t"/>
              <a:pathLst>
                <a:path extrusionOk="0" h="2250" w="2220">
                  <a:moveTo>
                    <a:pt x="2219" y="0"/>
                  </a:moveTo>
                  <a:lnTo>
                    <a:pt x="0" y="2249"/>
                  </a:lnTo>
                  <a:lnTo>
                    <a:pt x="943" y="1307"/>
                  </a:lnTo>
                  <a:lnTo>
                    <a:pt x="2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14"/>
            <p:cNvSpPr/>
            <p:nvPr/>
          </p:nvSpPr>
          <p:spPr>
            <a:xfrm>
              <a:off x="1239092" y="2344172"/>
              <a:ext cx="1522" cy="1026"/>
            </a:xfrm>
            <a:custGeom>
              <a:rect b="b" l="l" r="r" t="t"/>
              <a:pathLst>
                <a:path extrusionOk="0" h="62" w="92">
                  <a:moveTo>
                    <a:pt x="0" y="61"/>
                  </a:moveTo>
                  <a:lnTo>
                    <a:pt x="91" y="0"/>
                  </a:lnTo>
                  <a:lnTo>
                    <a:pt x="9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14"/>
            <p:cNvSpPr/>
            <p:nvPr/>
          </p:nvSpPr>
          <p:spPr>
            <a:xfrm>
              <a:off x="1202377" y="2304446"/>
              <a:ext cx="36730" cy="37226"/>
            </a:xfrm>
            <a:custGeom>
              <a:rect b="b" l="l" r="r" t="t"/>
              <a:pathLst>
                <a:path extrusionOk="0" h="2250" w="2220">
                  <a:moveTo>
                    <a:pt x="0" y="2249"/>
                  </a:moveTo>
                  <a:lnTo>
                    <a:pt x="0" y="2249"/>
                  </a:lnTo>
                  <a:lnTo>
                    <a:pt x="2219" y="0"/>
                  </a:lnTo>
                  <a:lnTo>
                    <a:pt x="2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14"/>
            <p:cNvSpPr/>
            <p:nvPr/>
          </p:nvSpPr>
          <p:spPr>
            <a:xfrm>
              <a:off x="1239092" y="2344172"/>
              <a:ext cx="1522" cy="1026"/>
            </a:xfrm>
            <a:custGeom>
              <a:rect b="b" l="l" r="r" t="t"/>
              <a:pathLst>
                <a:path extrusionOk="0" h="62" w="92">
                  <a:moveTo>
                    <a:pt x="91" y="0"/>
                  </a:moveTo>
                  <a:lnTo>
                    <a:pt x="0" y="61"/>
                  </a:lnTo>
                  <a:lnTo>
                    <a:pt x="61" y="61"/>
                  </a:lnTo>
                  <a:cubicBezTo>
                    <a:pt x="61" y="31"/>
                    <a:pt x="61" y="31"/>
                    <a:pt x="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14"/>
            <p:cNvSpPr/>
            <p:nvPr/>
          </p:nvSpPr>
          <p:spPr>
            <a:xfrm>
              <a:off x="1202377" y="2304446"/>
              <a:ext cx="36730" cy="40750"/>
            </a:xfrm>
            <a:custGeom>
              <a:rect b="b" l="l" r="r" t="t"/>
              <a:pathLst>
                <a:path extrusionOk="0" h="2463" w="2220">
                  <a:moveTo>
                    <a:pt x="2219" y="0"/>
                  </a:moveTo>
                  <a:lnTo>
                    <a:pt x="1277" y="942"/>
                  </a:lnTo>
                  <a:lnTo>
                    <a:pt x="1284" y="948"/>
                  </a:lnTo>
                  <a:lnTo>
                    <a:pt x="1284" y="948"/>
                  </a:lnTo>
                  <a:lnTo>
                    <a:pt x="2219" y="0"/>
                  </a:lnTo>
                  <a:close/>
                  <a:moveTo>
                    <a:pt x="1284" y="948"/>
                  </a:moveTo>
                  <a:lnTo>
                    <a:pt x="0" y="2249"/>
                  </a:lnTo>
                  <a:lnTo>
                    <a:pt x="0" y="2462"/>
                  </a:lnTo>
                  <a:lnTo>
                    <a:pt x="213" y="2462"/>
                  </a:lnTo>
                  <a:lnTo>
                    <a:pt x="1520" y="1155"/>
                  </a:lnTo>
                  <a:lnTo>
                    <a:pt x="1284" y="948"/>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14"/>
            <p:cNvSpPr/>
            <p:nvPr/>
          </p:nvSpPr>
          <p:spPr>
            <a:xfrm>
              <a:off x="1223489" y="2304446"/>
              <a:ext cx="19639" cy="19126"/>
            </a:xfrm>
            <a:custGeom>
              <a:rect b="b" l="l" r="r" t="t"/>
              <a:pathLst>
                <a:path extrusionOk="0" h="1156" w="1187">
                  <a:moveTo>
                    <a:pt x="943" y="0"/>
                  </a:moveTo>
                  <a:lnTo>
                    <a:pt x="1" y="942"/>
                  </a:lnTo>
                  <a:lnTo>
                    <a:pt x="244" y="1155"/>
                  </a:lnTo>
                  <a:lnTo>
                    <a:pt x="1186" y="243"/>
                  </a:lnTo>
                  <a:lnTo>
                    <a:pt x="11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14"/>
            <p:cNvSpPr/>
            <p:nvPr/>
          </p:nvSpPr>
          <p:spPr>
            <a:xfrm>
              <a:off x="1202377" y="2304446"/>
              <a:ext cx="3541" cy="4037"/>
            </a:xfrm>
            <a:custGeom>
              <a:rect b="b" l="l" r="r" t="t"/>
              <a:pathLst>
                <a:path extrusionOk="0" h="244" w="214">
                  <a:moveTo>
                    <a:pt x="0" y="0"/>
                  </a:moveTo>
                  <a:lnTo>
                    <a:pt x="0" y="24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14"/>
            <p:cNvSpPr/>
            <p:nvPr/>
          </p:nvSpPr>
          <p:spPr>
            <a:xfrm>
              <a:off x="1202377" y="2345182"/>
              <a:ext cx="36730" cy="36730"/>
            </a:xfrm>
            <a:custGeom>
              <a:rect b="b" l="l" r="r" t="t"/>
              <a:pathLst>
                <a:path extrusionOk="0" h="2220" w="2220">
                  <a:moveTo>
                    <a:pt x="2219" y="0"/>
                  </a:moveTo>
                  <a:lnTo>
                    <a:pt x="0" y="2219"/>
                  </a:lnTo>
                  <a:lnTo>
                    <a:pt x="943" y="1307"/>
                  </a:lnTo>
                  <a:lnTo>
                    <a:pt x="2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14"/>
            <p:cNvSpPr/>
            <p:nvPr/>
          </p:nvSpPr>
          <p:spPr>
            <a:xfrm>
              <a:off x="1202377" y="2360768"/>
              <a:ext cx="25165" cy="25165"/>
            </a:xfrm>
            <a:custGeom>
              <a:rect b="b" l="l" r="r" t="t"/>
              <a:pathLst>
                <a:path extrusionOk="0" h="1521" w="1521">
                  <a:moveTo>
                    <a:pt x="1277" y="0"/>
                  </a:moveTo>
                  <a:lnTo>
                    <a:pt x="0" y="1277"/>
                  </a:lnTo>
                  <a:lnTo>
                    <a:pt x="0" y="1520"/>
                  </a:lnTo>
                  <a:lnTo>
                    <a:pt x="213" y="1520"/>
                  </a:lnTo>
                  <a:lnTo>
                    <a:pt x="1520" y="213"/>
                  </a:lnTo>
                  <a:lnTo>
                    <a:pt x="127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14"/>
            <p:cNvSpPr/>
            <p:nvPr/>
          </p:nvSpPr>
          <p:spPr>
            <a:xfrm>
              <a:off x="1223489" y="2345182"/>
              <a:ext cx="16611" cy="19126"/>
            </a:xfrm>
            <a:custGeom>
              <a:rect b="b" l="l" r="r" t="t"/>
              <a:pathLst>
                <a:path extrusionOk="0" h="1156" w="1004">
                  <a:moveTo>
                    <a:pt x="943" y="0"/>
                  </a:moveTo>
                  <a:lnTo>
                    <a:pt x="1" y="942"/>
                  </a:lnTo>
                  <a:lnTo>
                    <a:pt x="244" y="1155"/>
                  </a:lnTo>
                  <a:lnTo>
                    <a:pt x="761" y="669"/>
                  </a:lnTo>
                  <a:cubicBezTo>
                    <a:pt x="852" y="456"/>
                    <a:pt x="943" y="213"/>
                    <a:pt x="10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14"/>
            <p:cNvSpPr/>
            <p:nvPr/>
          </p:nvSpPr>
          <p:spPr>
            <a:xfrm>
              <a:off x="1202377" y="2345182"/>
              <a:ext cx="3541" cy="4037"/>
            </a:xfrm>
            <a:custGeom>
              <a:rect b="b" l="l" r="r" t="t"/>
              <a:pathLst>
                <a:path extrusionOk="0" h="244" w="214">
                  <a:moveTo>
                    <a:pt x="0" y="0"/>
                  </a:moveTo>
                  <a:lnTo>
                    <a:pt x="0" y="24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14"/>
            <p:cNvSpPr/>
            <p:nvPr/>
          </p:nvSpPr>
          <p:spPr>
            <a:xfrm>
              <a:off x="1202377" y="2385918"/>
              <a:ext cx="3541" cy="3524"/>
            </a:xfrm>
            <a:custGeom>
              <a:rect b="b" l="l" r="r" t="t"/>
              <a:pathLst>
                <a:path extrusionOk="0" h="213" w="214">
                  <a:moveTo>
                    <a:pt x="0" y="0"/>
                  </a:moveTo>
                  <a:lnTo>
                    <a:pt x="0"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14"/>
            <p:cNvSpPr/>
            <p:nvPr/>
          </p:nvSpPr>
          <p:spPr>
            <a:xfrm>
              <a:off x="1161640" y="2210398"/>
              <a:ext cx="9067" cy="9067"/>
            </a:xfrm>
            <a:custGeom>
              <a:rect b="b" l="l" r="r" t="t"/>
              <a:pathLst>
                <a:path extrusionOk="0" h="548" w="548">
                  <a:moveTo>
                    <a:pt x="0" y="547"/>
                  </a:moveTo>
                  <a:lnTo>
                    <a:pt x="547" y="0"/>
                  </a:lnTo>
                  <a:lnTo>
                    <a:pt x="547" y="0"/>
                  </a:lnTo>
                  <a:lnTo>
                    <a:pt x="0" y="547"/>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14"/>
            <p:cNvSpPr/>
            <p:nvPr/>
          </p:nvSpPr>
          <p:spPr>
            <a:xfrm>
              <a:off x="1161640" y="2210398"/>
              <a:ext cx="9067" cy="9067"/>
            </a:xfrm>
            <a:custGeom>
              <a:rect b="b" l="l" r="r" t="t"/>
              <a:pathLst>
                <a:path extrusionOk="0" h="548" w="548">
                  <a:moveTo>
                    <a:pt x="0" y="547"/>
                  </a:moveTo>
                  <a:lnTo>
                    <a:pt x="547" y="0"/>
                  </a:lnTo>
                  <a:lnTo>
                    <a:pt x="54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14"/>
            <p:cNvSpPr/>
            <p:nvPr/>
          </p:nvSpPr>
          <p:spPr>
            <a:xfrm>
              <a:off x="1161640" y="2210398"/>
              <a:ext cx="9067" cy="9067"/>
            </a:xfrm>
            <a:custGeom>
              <a:rect b="b" l="l" r="r" t="t"/>
              <a:pathLst>
                <a:path extrusionOk="0" h="548" w="548">
                  <a:moveTo>
                    <a:pt x="0" y="547"/>
                  </a:moveTo>
                  <a:lnTo>
                    <a:pt x="547" y="0"/>
                  </a:lnTo>
                  <a:lnTo>
                    <a:pt x="54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14"/>
            <p:cNvSpPr/>
            <p:nvPr/>
          </p:nvSpPr>
          <p:spPr>
            <a:xfrm>
              <a:off x="1161640" y="2210398"/>
              <a:ext cx="14593" cy="12591"/>
            </a:xfrm>
            <a:custGeom>
              <a:rect b="b" l="l" r="r" t="t"/>
              <a:pathLst>
                <a:path extrusionOk="0" h="761" w="882">
                  <a:moveTo>
                    <a:pt x="547" y="0"/>
                  </a:moveTo>
                  <a:lnTo>
                    <a:pt x="0" y="547"/>
                  </a:lnTo>
                  <a:lnTo>
                    <a:pt x="0" y="760"/>
                  </a:lnTo>
                  <a:lnTo>
                    <a:pt x="213" y="760"/>
                  </a:lnTo>
                  <a:lnTo>
                    <a:pt x="882" y="122"/>
                  </a:lnTo>
                  <a:cubicBezTo>
                    <a:pt x="760" y="61"/>
                    <a:pt x="669" y="31"/>
                    <a:pt x="5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14"/>
            <p:cNvSpPr/>
            <p:nvPr/>
          </p:nvSpPr>
          <p:spPr>
            <a:xfrm>
              <a:off x="1198356" y="2260185"/>
              <a:ext cx="4037" cy="3541"/>
            </a:xfrm>
            <a:custGeom>
              <a:rect b="b" l="l" r="r" t="t"/>
              <a:pathLst>
                <a:path extrusionOk="0" h="214" w="244">
                  <a:moveTo>
                    <a:pt x="243" y="0"/>
                  </a:moveTo>
                  <a:lnTo>
                    <a:pt x="24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14"/>
            <p:cNvSpPr/>
            <p:nvPr/>
          </p:nvSpPr>
          <p:spPr>
            <a:xfrm>
              <a:off x="1161640" y="2244599"/>
              <a:ext cx="15602" cy="15602"/>
            </a:xfrm>
            <a:custGeom>
              <a:rect b="b" l="l" r="r" t="t"/>
              <a:pathLst>
                <a:path extrusionOk="0" h="943" w="943">
                  <a:moveTo>
                    <a:pt x="942" y="0"/>
                  </a:moveTo>
                  <a:lnTo>
                    <a:pt x="942" y="0"/>
                  </a:lnTo>
                  <a:lnTo>
                    <a:pt x="0" y="942"/>
                  </a:lnTo>
                  <a:lnTo>
                    <a:pt x="0" y="94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14"/>
            <p:cNvSpPr/>
            <p:nvPr/>
          </p:nvSpPr>
          <p:spPr>
            <a:xfrm>
              <a:off x="1198356" y="2260185"/>
              <a:ext cx="4037" cy="3541"/>
            </a:xfrm>
            <a:custGeom>
              <a:rect b="b" l="l" r="r" t="t"/>
              <a:pathLst>
                <a:path extrusionOk="0" h="214" w="244">
                  <a:moveTo>
                    <a:pt x="243" y="0"/>
                  </a:moveTo>
                  <a:lnTo>
                    <a:pt x="24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14"/>
            <p:cNvSpPr/>
            <p:nvPr/>
          </p:nvSpPr>
          <p:spPr>
            <a:xfrm>
              <a:off x="1161640" y="2223470"/>
              <a:ext cx="36217" cy="36730"/>
            </a:xfrm>
            <a:custGeom>
              <a:rect b="b" l="l" r="r" t="t"/>
              <a:pathLst>
                <a:path extrusionOk="0" h="2220" w="2189">
                  <a:moveTo>
                    <a:pt x="2189" y="0"/>
                  </a:moveTo>
                  <a:lnTo>
                    <a:pt x="0" y="2219"/>
                  </a:lnTo>
                  <a:lnTo>
                    <a:pt x="942" y="1277"/>
                  </a:lnTo>
                  <a:lnTo>
                    <a:pt x="218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14"/>
            <p:cNvSpPr/>
            <p:nvPr/>
          </p:nvSpPr>
          <p:spPr>
            <a:xfrm>
              <a:off x="1161640" y="2223470"/>
              <a:ext cx="36217" cy="36730"/>
            </a:xfrm>
            <a:custGeom>
              <a:rect b="b" l="l" r="r" t="t"/>
              <a:pathLst>
                <a:path extrusionOk="0" h="2220" w="2189">
                  <a:moveTo>
                    <a:pt x="0" y="2219"/>
                  </a:moveTo>
                  <a:lnTo>
                    <a:pt x="0" y="2219"/>
                  </a:lnTo>
                  <a:lnTo>
                    <a:pt x="2189" y="0"/>
                  </a:lnTo>
                  <a:lnTo>
                    <a:pt x="218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14"/>
            <p:cNvSpPr/>
            <p:nvPr/>
          </p:nvSpPr>
          <p:spPr>
            <a:xfrm>
              <a:off x="1198356" y="2260185"/>
              <a:ext cx="4037" cy="3541"/>
            </a:xfrm>
            <a:custGeom>
              <a:rect b="b" l="l" r="r" t="t"/>
              <a:pathLst>
                <a:path extrusionOk="0" h="214" w="244">
                  <a:moveTo>
                    <a:pt x="243" y="0"/>
                  </a:moveTo>
                  <a:lnTo>
                    <a:pt x="0" y="213"/>
                  </a:lnTo>
                  <a:lnTo>
                    <a:pt x="243" y="21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14"/>
            <p:cNvSpPr/>
            <p:nvPr/>
          </p:nvSpPr>
          <p:spPr>
            <a:xfrm>
              <a:off x="1161640" y="2223470"/>
              <a:ext cx="36217" cy="40254"/>
            </a:xfrm>
            <a:custGeom>
              <a:rect b="b" l="l" r="r" t="t"/>
              <a:pathLst>
                <a:path extrusionOk="0" h="2433" w="2189">
                  <a:moveTo>
                    <a:pt x="2189" y="0"/>
                  </a:moveTo>
                  <a:lnTo>
                    <a:pt x="0" y="2219"/>
                  </a:lnTo>
                  <a:lnTo>
                    <a:pt x="0" y="2432"/>
                  </a:lnTo>
                  <a:lnTo>
                    <a:pt x="213" y="2432"/>
                  </a:lnTo>
                  <a:lnTo>
                    <a:pt x="1520" y="1155"/>
                  </a:lnTo>
                  <a:lnTo>
                    <a:pt x="1307" y="912"/>
                  </a:lnTo>
                  <a:lnTo>
                    <a:pt x="218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14"/>
            <p:cNvSpPr/>
            <p:nvPr/>
          </p:nvSpPr>
          <p:spPr>
            <a:xfrm>
              <a:off x="1183266" y="2223470"/>
              <a:ext cx="19126" cy="19126"/>
            </a:xfrm>
            <a:custGeom>
              <a:rect b="b" l="l" r="r" t="t"/>
              <a:pathLst>
                <a:path extrusionOk="0" h="1156" w="1156">
                  <a:moveTo>
                    <a:pt x="912" y="0"/>
                  </a:moveTo>
                  <a:lnTo>
                    <a:pt x="0" y="912"/>
                  </a:lnTo>
                  <a:lnTo>
                    <a:pt x="213" y="1155"/>
                  </a:lnTo>
                  <a:lnTo>
                    <a:pt x="1155" y="213"/>
                  </a:lnTo>
                  <a:cubicBezTo>
                    <a:pt x="1064" y="152"/>
                    <a:pt x="973" y="61"/>
                    <a:pt x="9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14"/>
            <p:cNvSpPr/>
            <p:nvPr/>
          </p:nvSpPr>
          <p:spPr>
            <a:xfrm>
              <a:off x="1161640" y="2222973"/>
              <a:ext cx="3524" cy="4037"/>
            </a:xfrm>
            <a:custGeom>
              <a:rect b="b" l="l" r="r" t="t"/>
              <a:pathLst>
                <a:path extrusionOk="0" h="244" w="213">
                  <a:moveTo>
                    <a:pt x="0" y="0"/>
                  </a:moveTo>
                  <a:lnTo>
                    <a:pt x="0" y="24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14"/>
            <p:cNvSpPr/>
            <p:nvPr/>
          </p:nvSpPr>
          <p:spPr>
            <a:xfrm>
              <a:off x="1198356" y="2300921"/>
              <a:ext cx="4037" cy="3541"/>
            </a:xfrm>
            <a:custGeom>
              <a:rect b="b" l="l" r="r" t="t"/>
              <a:pathLst>
                <a:path extrusionOk="0" h="214" w="244">
                  <a:moveTo>
                    <a:pt x="243" y="0"/>
                  </a:moveTo>
                  <a:lnTo>
                    <a:pt x="24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14"/>
            <p:cNvSpPr/>
            <p:nvPr/>
          </p:nvSpPr>
          <p:spPr>
            <a:xfrm>
              <a:off x="1161640" y="2285335"/>
              <a:ext cx="15602" cy="15602"/>
            </a:xfrm>
            <a:custGeom>
              <a:rect b="b" l="l" r="r" t="t"/>
              <a:pathLst>
                <a:path extrusionOk="0" h="943" w="943">
                  <a:moveTo>
                    <a:pt x="942" y="0"/>
                  </a:moveTo>
                  <a:lnTo>
                    <a:pt x="942" y="0"/>
                  </a:lnTo>
                  <a:lnTo>
                    <a:pt x="0" y="942"/>
                  </a:lnTo>
                  <a:lnTo>
                    <a:pt x="0" y="94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14"/>
            <p:cNvSpPr/>
            <p:nvPr/>
          </p:nvSpPr>
          <p:spPr>
            <a:xfrm>
              <a:off x="1198356" y="2300921"/>
              <a:ext cx="4037" cy="3541"/>
            </a:xfrm>
            <a:custGeom>
              <a:rect b="b" l="l" r="r" t="t"/>
              <a:pathLst>
                <a:path extrusionOk="0" h="214" w="244">
                  <a:moveTo>
                    <a:pt x="243" y="0"/>
                  </a:moveTo>
                  <a:lnTo>
                    <a:pt x="24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14"/>
            <p:cNvSpPr/>
            <p:nvPr/>
          </p:nvSpPr>
          <p:spPr>
            <a:xfrm>
              <a:off x="1161640" y="2263709"/>
              <a:ext cx="36730" cy="37226"/>
            </a:xfrm>
            <a:custGeom>
              <a:rect b="b" l="l" r="r" t="t"/>
              <a:pathLst>
                <a:path extrusionOk="0" h="2250" w="2220">
                  <a:moveTo>
                    <a:pt x="2219" y="0"/>
                  </a:moveTo>
                  <a:lnTo>
                    <a:pt x="0" y="2249"/>
                  </a:lnTo>
                  <a:lnTo>
                    <a:pt x="942" y="1307"/>
                  </a:lnTo>
                  <a:lnTo>
                    <a:pt x="2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14"/>
            <p:cNvSpPr/>
            <p:nvPr/>
          </p:nvSpPr>
          <p:spPr>
            <a:xfrm>
              <a:off x="1198356" y="2300921"/>
              <a:ext cx="4037" cy="3541"/>
            </a:xfrm>
            <a:custGeom>
              <a:rect b="b" l="l" r="r" t="t"/>
              <a:pathLst>
                <a:path extrusionOk="0" h="214" w="244">
                  <a:moveTo>
                    <a:pt x="0" y="213"/>
                  </a:moveTo>
                  <a:lnTo>
                    <a:pt x="243" y="0"/>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14"/>
            <p:cNvSpPr/>
            <p:nvPr/>
          </p:nvSpPr>
          <p:spPr>
            <a:xfrm>
              <a:off x="1161640" y="2263709"/>
              <a:ext cx="36730" cy="37226"/>
            </a:xfrm>
            <a:custGeom>
              <a:rect b="b" l="l" r="r" t="t"/>
              <a:pathLst>
                <a:path extrusionOk="0" h="2250" w="2220">
                  <a:moveTo>
                    <a:pt x="2219" y="0"/>
                  </a:moveTo>
                  <a:lnTo>
                    <a:pt x="0" y="2249"/>
                  </a:lnTo>
                  <a:lnTo>
                    <a:pt x="1307" y="942"/>
                  </a:lnTo>
                  <a:lnTo>
                    <a:pt x="2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14"/>
            <p:cNvSpPr/>
            <p:nvPr/>
          </p:nvSpPr>
          <p:spPr>
            <a:xfrm>
              <a:off x="1198356" y="2300921"/>
              <a:ext cx="4037" cy="3541"/>
            </a:xfrm>
            <a:custGeom>
              <a:rect b="b" l="l" r="r" t="t"/>
              <a:pathLst>
                <a:path extrusionOk="0" h="214" w="244">
                  <a:moveTo>
                    <a:pt x="243" y="0"/>
                  </a:moveTo>
                  <a:lnTo>
                    <a:pt x="0" y="213"/>
                  </a:lnTo>
                  <a:lnTo>
                    <a:pt x="243" y="21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14"/>
            <p:cNvSpPr/>
            <p:nvPr/>
          </p:nvSpPr>
          <p:spPr>
            <a:xfrm>
              <a:off x="1161640" y="2279296"/>
              <a:ext cx="25148" cy="25165"/>
            </a:xfrm>
            <a:custGeom>
              <a:rect b="b" l="l" r="r" t="t"/>
              <a:pathLst>
                <a:path extrusionOk="0" h="1521" w="1520">
                  <a:moveTo>
                    <a:pt x="1307" y="0"/>
                  </a:moveTo>
                  <a:lnTo>
                    <a:pt x="0" y="1307"/>
                  </a:lnTo>
                  <a:lnTo>
                    <a:pt x="0" y="1520"/>
                  </a:lnTo>
                  <a:lnTo>
                    <a:pt x="213" y="1520"/>
                  </a:lnTo>
                  <a:lnTo>
                    <a:pt x="1520" y="244"/>
                  </a:lnTo>
                  <a:lnTo>
                    <a:pt x="130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14"/>
            <p:cNvSpPr/>
            <p:nvPr/>
          </p:nvSpPr>
          <p:spPr>
            <a:xfrm>
              <a:off x="1183266" y="2263709"/>
              <a:ext cx="19126" cy="19622"/>
            </a:xfrm>
            <a:custGeom>
              <a:rect b="b" l="l" r="r" t="t"/>
              <a:pathLst>
                <a:path extrusionOk="0" h="1186" w="1156">
                  <a:moveTo>
                    <a:pt x="912" y="0"/>
                  </a:moveTo>
                  <a:lnTo>
                    <a:pt x="0" y="942"/>
                  </a:lnTo>
                  <a:lnTo>
                    <a:pt x="213" y="1186"/>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14"/>
            <p:cNvSpPr/>
            <p:nvPr/>
          </p:nvSpPr>
          <p:spPr>
            <a:xfrm>
              <a:off x="1161640" y="2263709"/>
              <a:ext cx="3524" cy="4037"/>
            </a:xfrm>
            <a:custGeom>
              <a:rect b="b" l="l" r="r" t="t"/>
              <a:pathLst>
                <a:path extrusionOk="0" h="244" w="213">
                  <a:moveTo>
                    <a:pt x="0" y="0"/>
                  </a:moveTo>
                  <a:lnTo>
                    <a:pt x="0" y="24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14"/>
            <p:cNvSpPr/>
            <p:nvPr/>
          </p:nvSpPr>
          <p:spPr>
            <a:xfrm>
              <a:off x="1198356" y="2341657"/>
              <a:ext cx="4037" cy="3541"/>
            </a:xfrm>
            <a:custGeom>
              <a:rect b="b" l="l" r="r" t="t"/>
              <a:pathLst>
                <a:path extrusionOk="0" h="214" w="244">
                  <a:moveTo>
                    <a:pt x="243" y="0"/>
                  </a:moveTo>
                  <a:lnTo>
                    <a:pt x="24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14"/>
            <p:cNvSpPr/>
            <p:nvPr/>
          </p:nvSpPr>
          <p:spPr>
            <a:xfrm>
              <a:off x="1161640" y="2326071"/>
              <a:ext cx="15602" cy="15602"/>
            </a:xfrm>
            <a:custGeom>
              <a:rect b="b" l="l" r="r" t="t"/>
              <a:pathLst>
                <a:path extrusionOk="0" h="943" w="943">
                  <a:moveTo>
                    <a:pt x="942" y="0"/>
                  </a:moveTo>
                  <a:lnTo>
                    <a:pt x="942" y="0"/>
                  </a:lnTo>
                  <a:lnTo>
                    <a:pt x="0" y="942"/>
                  </a:lnTo>
                  <a:lnTo>
                    <a:pt x="0" y="94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14"/>
            <p:cNvSpPr/>
            <p:nvPr/>
          </p:nvSpPr>
          <p:spPr>
            <a:xfrm>
              <a:off x="1198356" y="2341657"/>
              <a:ext cx="4037" cy="3541"/>
            </a:xfrm>
            <a:custGeom>
              <a:rect b="b" l="l" r="r" t="t"/>
              <a:pathLst>
                <a:path extrusionOk="0" h="214" w="244">
                  <a:moveTo>
                    <a:pt x="243" y="0"/>
                  </a:move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14"/>
            <p:cNvSpPr/>
            <p:nvPr/>
          </p:nvSpPr>
          <p:spPr>
            <a:xfrm>
              <a:off x="1161640" y="2304446"/>
              <a:ext cx="36730" cy="37226"/>
            </a:xfrm>
            <a:custGeom>
              <a:rect b="b" l="l" r="r" t="t"/>
              <a:pathLst>
                <a:path extrusionOk="0" h="2250" w="2220">
                  <a:moveTo>
                    <a:pt x="2219" y="0"/>
                  </a:moveTo>
                  <a:lnTo>
                    <a:pt x="0" y="2249"/>
                  </a:lnTo>
                  <a:lnTo>
                    <a:pt x="942" y="1307"/>
                  </a:lnTo>
                  <a:lnTo>
                    <a:pt x="2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14"/>
            <p:cNvSpPr/>
            <p:nvPr/>
          </p:nvSpPr>
          <p:spPr>
            <a:xfrm>
              <a:off x="1198356" y="2341657"/>
              <a:ext cx="4037" cy="3541"/>
            </a:xfrm>
            <a:custGeom>
              <a:rect b="b" l="l" r="r" t="t"/>
              <a:pathLst>
                <a:path extrusionOk="0" h="214" w="244">
                  <a:moveTo>
                    <a:pt x="0" y="213"/>
                  </a:moveTo>
                  <a:lnTo>
                    <a:pt x="0" y="213"/>
                  </a:lnTo>
                  <a:lnTo>
                    <a:pt x="243" y="0"/>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14"/>
            <p:cNvSpPr/>
            <p:nvPr/>
          </p:nvSpPr>
          <p:spPr>
            <a:xfrm>
              <a:off x="1161640" y="2304446"/>
              <a:ext cx="36730" cy="37226"/>
            </a:xfrm>
            <a:custGeom>
              <a:rect b="b" l="l" r="r" t="t"/>
              <a:pathLst>
                <a:path extrusionOk="0" h="2250" w="2220">
                  <a:moveTo>
                    <a:pt x="2219" y="0"/>
                  </a:moveTo>
                  <a:lnTo>
                    <a:pt x="2219" y="0"/>
                  </a:lnTo>
                  <a:lnTo>
                    <a:pt x="0" y="2249"/>
                  </a:lnTo>
                  <a:lnTo>
                    <a:pt x="0" y="2249"/>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14"/>
            <p:cNvSpPr/>
            <p:nvPr/>
          </p:nvSpPr>
          <p:spPr>
            <a:xfrm>
              <a:off x="1198356" y="2341657"/>
              <a:ext cx="4037" cy="3541"/>
            </a:xfrm>
            <a:custGeom>
              <a:rect b="b" l="l" r="r" t="t"/>
              <a:pathLst>
                <a:path extrusionOk="0" h="214" w="244">
                  <a:moveTo>
                    <a:pt x="243" y="0"/>
                  </a:moveTo>
                  <a:lnTo>
                    <a:pt x="0" y="213"/>
                  </a:lnTo>
                  <a:lnTo>
                    <a:pt x="243" y="21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14"/>
            <p:cNvSpPr/>
            <p:nvPr/>
          </p:nvSpPr>
          <p:spPr>
            <a:xfrm>
              <a:off x="1161640" y="2304446"/>
              <a:ext cx="36730" cy="40750"/>
            </a:xfrm>
            <a:custGeom>
              <a:rect b="b" l="l" r="r" t="t"/>
              <a:pathLst>
                <a:path extrusionOk="0" h="2463" w="2220">
                  <a:moveTo>
                    <a:pt x="2219" y="0"/>
                  </a:moveTo>
                  <a:lnTo>
                    <a:pt x="0" y="2249"/>
                  </a:lnTo>
                  <a:lnTo>
                    <a:pt x="0" y="2462"/>
                  </a:lnTo>
                  <a:lnTo>
                    <a:pt x="213" y="2462"/>
                  </a:lnTo>
                  <a:lnTo>
                    <a:pt x="1520" y="1155"/>
                  </a:lnTo>
                  <a:lnTo>
                    <a:pt x="1307" y="942"/>
                  </a:lnTo>
                  <a:lnTo>
                    <a:pt x="2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14"/>
            <p:cNvSpPr/>
            <p:nvPr/>
          </p:nvSpPr>
          <p:spPr>
            <a:xfrm>
              <a:off x="1183266" y="2304446"/>
              <a:ext cx="19126" cy="19126"/>
            </a:xfrm>
            <a:custGeom>
              <a:rect b="b" l="l" r="r" t="t"/>
              <a:pathLst>
                <a:path extrusionOk="0" h="1156" w="1156">
                  <a:moveTo>
                    <a:pt x="912" y="0"/>
                  </a:moveTo>
                  <a:lnTo>
                    <a:pt x="0" y="942"/>
                  </a:lnTo>
                  <a:lnTo>
                    <a:pt x="213" y="1155"/>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14"/>
            <p:cNvSpPr/>
            <p:nvPr/>
          </p:nvSpPr>
          <p:spPr>
            <a:xfrm>
              <a:off x="1161640" y="2304446"/>
              <a:ext cx="3524" cy="4037"/>
            </a:xfrm>
            <a:custGeom>
              <a:rect b="b" l="l" r="r" t="t"/>
              <a:pathLst>
                <a:path extrusionOk="0" h="244" w="213">
                  <a:moveTo>
                    <a:pt x="0" y="0"/>
                  </a:moveTo>
                  <a:lnTo>
                    <a:pt x="0" y="24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14"/>
            <p:cNvSpPr/>
            <p:nvPr/>
          </p:nvSpPr>
          <p:spPr>
            <a:xfrm>
              <a:off x="1198356" y="2381897"/>
              <a:ext cx="4037" cy="4037"/>
            </a:xfrm>
            <a:custGeom>
              <a:rect b="b" l="l" r="r" t="t"/>
              <a:pathLst>
                <a:path extrusionOk="0" h="244" w="244">
                  <a:moveTo>
                    <a:pt x="243" y="0"/>
                  </a:moveTo>
                  <a:lnTo>
                    <a:pt x="243" y="0"/>
                  </a:lnTo>
                  <a:lnTo>
                    <a:pt x="0" y="243"/>
                  </a:lnTo>
                  <a:lnTo>
                    <a:pt x="0" y="24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14"/>
            <p:cNvSpPr/>
            <p:nvPr/>
          </p:nvSpPr>
          <p:spPr>
            <a:xfrm>
              <a:off x="1161640" y="2366807"/>
              <a:ext cx="15602" cy="15106"/>
            </a:xfrm>
            <a:custGeom>
              <a:rect b="b" l="l" r="r" t="t"/>
              <a:pathLst>
                <a:path extrusionOk="0" h="913" w="943">
                  <a:moveTo>
                    <a:pt x="942" y="0"/>
                  </a:moveTo>
                  <a:lnTo>
                    <a:pt x="942" y="0"/>
                  </a:lnTo>
                  <a:lnTo>
                    <a:pt x="0" y="912"/>
                  </a:lnTo>
                  <a:lnTo>
                    <a:pt x="0" y="91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14"/>
            <p:cNvSpPr/>
            <p:nvPr/>
          </p:nvSpPr>
          <p:spPr>
            <a:xfrm>
              <a:off x="1198356" y="2381897"/>
              <a:ext cx="4037" cy="4037"/>
            </a:xfrm>
            <a:custGeom>
              <a:rect b="b" l="l" r="r" t="t"/>
              <a:pathLst>
                <a:path extrusionOk="0" h="244" w="244">
                  <a:moveTo>
                    <a:pt x="243" y="0"/>
                  </a:moveTo>
                  <a:lnTo>
                    <a:pt x="0" y="243"/>
                  </a:lnTo>
                  <a:lnTo>
                    <a:pt x="0" y="24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14"/>
            <p:cNvSpPr/>
            <p:nvPr/>
          </p:nvSpPr>
          <p:spPr>
            <a:xfrm>
              <a:off x="1161640" y="2345182"/>
              <a:ext cx="36730" cy="36730"/>
            </a:xfrm>
            <a:custGeom>
              <a:rect b="b" l="l" r="r" t="t"/>
              <a:pathLst>
                <a:path extrusionOk="0" h="2220" w="2220">
                  <a:moveTo>
                    <a:pt x="2219" y="0"/>
                  </a:moveTo>
                  <a:lnTo>
                    <a:pt x="0" y="2219"/>
                  </a:lnTo>
                  <a:lnTo>
                    <a:pt x="942" y="1307"/>
                  </a:lnTo>
                  <a:lnTo>
                    <a:pt x="2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14"/>
            <p:cNvSpPr/>
            <p:nvPr/>
          </p:nvSpPr>
          <p:spPr>
            <a:xfrm>
              <a:off x="1161640" y="2345182"/>
              <a:ext cx="36730" cy="36730"/>
            </a:xfrm>
            <a:custGeom>
              <a:rect b="b" l="l" r="r" t="t"/>
              <a:pathLst>
                <a:path extrusionOk="0" h="2220" w="2220">
                  <a:moveTo>
                    <a:pt x="0" y="2219"/>
                  </a:moveTo>
                  <a:lnTo>
                    <a:pt x="0" y="2219"/>
                  </a:lnTo>
                  <a:lnTo>
                    <a:pt x="2219" y="0"/>
                  </a:lnTo>
                  <a:lnTo>
                    <a:pt x="2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14"/>
            <p:cNvSpPr/>
            <p:nvPr/>
          </p:nvSpPr>
          <p:spPr>
            <a:xfrm>
              <a:off x="1198356" y="2381897"/>
              <a:ext cx="4037" cy="4037"/>
            </a:xfrm>
            <a:custGeom>
              <a:rect b="b" l="l" r="r" t="t"/>
              <a:pathLst>
                <a:path extrusionOk="0" h="244" w="244">
                  <a:moveTo>
                    <a:pt x="243" y="0"/>
                  </a:moveTo>
                  <a:lnTo>
                    <a:pt x="0" y="243"/>
                  </a:lnTo>
                  <a:lnTo>
                    <a:pt x="243" y="24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14"/>
            <p:cNvSpPr/>
            <p:nvPr/>
          </p:nvSpPr>
          <p:spPr>
            <a:xfrm>
              <a:off x="1161640" y="2345182"/>
              <a:ext cx="36730" cy="40750"/>
            </a:xfrm>
            <a:custGeom>
              <a:rect b="b" l="l" r="r" t="t"/>
              <a:pathLst>
                <a:path extrusionOk="0" h="2463" w="2220">
                  <a:moveTo>
                    <a:pt x="2219" y="0"/>
                  </a:moveTo>
                  <a:lnTo>
                    <a:pt x="0" y="2219"/>
                  </a:lnTo>
                  <a:lnTo>
                    <a:pt x="0" y="2462"/>
                  </a:lnTo>
                  <a:lnTo>
                    <a:pt x="213" y="2462"/>
                  </a:lnTo>
                  <a:lnTo>
                    <a:pt x="1520" y="1155"/>
                  </a:lnTo>
                  <a:lnTo>
                    <a:pt x="1307" y="942"/>
                  </a:lnTo>
                  <a:lnTo>
                    <a:pt x="2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14"/>
            <p:cNvSpPr/>
            <p:nvPr/>
          </p:nvSpPr>
          <p:spPr>
            <a:xfrm>
              <a:off x="1183266" y="2345182"/>
              <a:ext cx="19126" cy="19126"/>
            </a:xfrm>
            <a:custGeom>
              <a:rect b="b" l="l" r="r" t="t"/>
              <a:pathLst>
                <a:path extrusionOk="0" h="1156" w="1156">
                  <a:moveTo>
                    <a:pt x="912" y="0"/>
                  </a:moveTo>
                  <a:lnTo>
                    <a:pt x="0" y="942"/>
                  </a:lnTo>
                  <a:lnTo>
                    <a:pt x="213" y="1155"/>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14"/>
            <p:cNvSpPr/>
            <p:nvPr/>
          </p:nvSpPr>
          <p:spPr>
            <a:xfrm>
              <a:off x="1161640" y="2345182"/>
              <a:ext cx="3524" cy="4037"/>
            </a:xfrm>
            <a:custGeom>
              <a:rect b="b" l="l" r="r" t="t"/>
              <a:pathLst>
                <a:path extrusionOk="0" h="244" w="213">
                  <a:moveTo>
                    <a:pt x="0" y="0"/>
                  </a:moveTo>
                  <a:lnTo>
                    <a:pt x="0" y="24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14"/>
            <p:cNvSpPr/>
            <p:nvPr/>
          </p:nvSpPr>
          <p:spPr>
            <a:xfrm>
              <a:off x="1169185" y="2407543"/>
              <a:ext cx="8057" cy="8057"/>
            </a:xfrm>
            <a:custGeom>
              <a:rect b="b" l="l" r="r" t="t"/>
              <a:pathLst>
                <a:path extrusionOk="0" h="487" w="487">
                  <a:moveTo>
                    <a:pt x="486" y="0"/>
                  </a:moveTo>
                  <a:lnTo>
                    <a:pt x="0" y="487"/>
                  </a:lnTo>
                  <a:lnTo>
                    <a:pt x="0" y="487"/>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14"/>
            <p:cNvSpPr/>
            <p:nvPr/>
          </p:nvSpPr>
          <p:spPr>
            <a:xfrm>
              <a:off x="1169185" y="2385918"/>
              <a:ext cx="29185" cy="29682"/>
            </a:xfrm>
            <a:custGeom>
              <a:rect b="b" l="l" r="r" t="t"/>
              <a:pathLst>
                <a:path extrusionOk="0" h="1794" w="1764">
                  <a:moveTo>
                    <a:pt x="1763" y="0"/>
                  </a:moveTo>
                  <a:lnTo>
                    <a:pt x="0" y="1794"/>
                  </a:lnTo>
                  <a:lnTo>
                    <a:pt x="486" y="1307"/>
                  </a:lnTo>
                  <a:lnTo>
                    <a:pt x="176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14"/>
            <p:cNvSpPr/>
            <p:nvPr/>
          </p:nvSpPr>
          <p:spPr>
            <a:xfrm>
              <a:off x="1169185" y="2385918"/>
              <a:ext cx="29185" cy="29682"/>
            </a:xfrm>
            <a:custGeom>
              <a:rect b="b" l="l" r="r" t="t"/>
              <a:pathLst>
                <a:path extrusionOk="0" h="1794" w="1764">
                  <a:moveTo>
                    <a:pt x="1763" y="0"/>
                  </a:moveTo>
                  <a:lnTo>
                    <a:pt x="0" y="1794"/>
                  </a:lnTo>
                  <a:lnTo>
                    <a:pt x="851" y="942"/>
                  </a:lnTo>
                  <a:lnTo>
                    <a:pt x="176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14"/>
            <p:cNvSpPr/>
            <p:nvPr/>
          </p:nvSpPr>
          <p:spPr>
            <a:xfrm>
              <a:off x="1169185" y="2401504"/>
              <a:ext cx="17604" cy="14096"/>
            </a:xfrm>
            <a:custGeom>
              <a:rect b="b" l="l" r="r" t="t"/>
              <a:pathLst>
                <a:path extrusionOk="0" h="852" w="1064">
                  <a:moveTo>
                    <a:pt x="851" y="0"/>
                  </a:moveTo>
                  <a:lnTo>
                    <a:pt x="0" y="852"/>
                  </a:lnTo>
                  <a:cubicBezTo>
                    <a:pt x="243" y="760"/>
                    <a:pt x="486" y="669"/>
                    <a:pt x="730" y="578"/>
                  </a:cubicBezTo>
                  <a:lnTo>
                    <a:pt x="1064" y="213"/>
                  </a:lnTo>
                  <a:lnTo>
                    <a:pt x="85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14"/>
            <p:cNvSpPr/>
            <p:nvPr/>
          </p:nvSpPr>
          <p:spPr>
            <a:xfrm>
              <a:off x="1183266" y="2385918"/>
              <a:ext cx="19126" cy="19126"/>
            </a:xfrm>
            <a:custGeom>
              <a:rect b="b" l="l" r="r" t="t"/>
              <a:pathLst>
                <a:path extrusionOk="0" h="1156" w="1156">
                  <a:moveTo>
                    <a:pt x="912" y="0"/>
                  </a:moveTo>
                  <a:lnTo>
                    <a:pt x="0" y="942"/>
                  </a:lnTo>
                  <a:lnTo>
                    <a:pt x="213" y="1155"/>
                  </a:lnTo>
                  <a:lnTo>
                    <a:pt x="1155" y="21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14"/>
            <p:cNvSpPr/>
            <p:nvPr/>
          </p:nvSpPr>
          <p:spPr>
            <a:xfrm>
              <a:off x="1161640" y="2385918"/>
              <a:ext cx="3524" cy="3524"/>
            </a:xfrm>
            <a:custGeom>
              <a:rect b="b" l="l" r="r" t="t"/>
              <a:pathLst>
                <a:path extrusionOk="0" h="213" w="213">
                  <a:moveTo>
                    <a:pt x="0" y="0"/>
                  </a:moveTo>
                  <a:lnTo>
                    <a:pt x="0"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14"/>
            <p:cNvSpPr/>
            <p:nvPr/>
          </p:nvSpPr>
          <p:spPr>
            <a:xfrm>
              <a:off x="1158116" y="2219449"/>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14"/>
            <p:cNvSpPr/>
            <p:nvPr/>
          </p:nvSpPr>
          <p:spPr>
            <a:xfrm>
              <a:off x="1120904" y="2205369"/>
              <a:ext cx="14593" cy="14096"/>
            </a:xfrm>
            <a:custGeom>
              <a:rect b="b" l="l" r="r" t="t"/>
              <a:pathLst>
                <a:path extrusionOk="0" h="852" w="882">
                  <a:moveTo>
                    <a:pt x="0" y="851"/>
                  </a:moveTo>
                  <a:lnTo>
                    <a:pt x="882" y="0"/>
                  </a:lnTo>
                  <a:lnTo>
                    <a:pt x="882" y="0"/>
                  </a:lnTo>
                  <a:lnTo>
                    <a:pt x="0" y="85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14"/>
            <p:cNvSpPr/>
            <p:nvPr/>
          </p:nvSpPr>
          <p:spPr>
            <a:xfrm>
              <a:off x="1158116" y="2219449"/>
              <a:ext cx="3541" cy="3541"/>
            </a:xfrm>
            <a:custGeom>
              <a:rect b="b" l="l" r="r" t="t"/>
              <a:pathLst>
                <a:path extrusionOk="0" h="214" w="214">
                  <a:moveTo>
                    <a:pt x="0" y="213"/>
                  </a:move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14"/>
            <p:cNvSpPr/>
            <p:nvPr/>
          </p:nvSpPr>
          <p:spPr>
            <a:xfrm>
              <a:off x="1120904" y="2205369"/>
              <a:ext cx="14593" cy="14096"/>
            </a:xfrm>
            <a:custGeom>
              <a:rect b="b" l="l" r="r" t="t"/>
              <a:pathLst>
                <a:path extrusionOk="0" h="852" w="882">
                  <a:moveTo>
                    <a:pt x="0" y="851"/>
                  </a:moveTo>
                  <a:lnTo>
                    <a:pt x="882" y="0"/>
                  </a:lnTo>
                  <a:lnTo>
                    <a:pt x="88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14"/>
            <p:cNvSpPr/>
            <p:nvPr/>
          </p:nvSpPr>
          <p:spPr>
            <a:xfrm>
              <a:off x="1158116" y="2219449"/>
              <a:ext cx="3541" cy="3541"/>
            </a:xfrm>
            <a:custGeom>
              <a:rect b="b" l="l" r="r" t="t"/>
              <a:pathLst>
                <a:path extrusionOk="0" h="214" w="214">
                  <a:moveTo>
                    <a:pt x="0" y="213"/>
                  </a:move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14"/>
            <p:cNvSpPr/>
            <p:nvPr/>
          </p:nvSpPr>
          <p:spPr>
            <a:xfrm>
              <a:off x="1120904" y="2205369"/>
              <a:ext cx="14593" cy="14096"/>
            </a:xfrm>
            <a:custGeom>
              <a:rect b="b" l="l" r="r" t="t"/>
              <a:pathLst>
                <a:path extrusionOk="0" h="852" w="882">
                  <a:moveTo>
                    <a:pt x="0" y="851"/>
                  </a:moveTo>
                  <a:lnTo>
                    <a:pt x="882" y="0"/>
                  </a:lnTo>
                  <a:lnTo>
                    <a:pt x="88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14"/>
            <p:cNvSpPr/>
            <p:nvPr/>
          </p:nvSpPr>
          <p:spPr>
            <a:xfrm>
              <a:off x="1158116" y="2219449"/>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14"/>
            <p:cNvSpPr/>
            <p:nvPr/>
          </p:nvSpPr>
          <p:spPr>
            <a:xfrm>
              <a:off x="1120904" y="2204856"/>
              <a:ext cx="21641" cy="18133"/>
            </a:xfrm>
            <a:custGeom>
              <a:rect b="b" l="l" r="r" t="t"/>
              <a:pathLst>
                <a:path extrusionOk="0" h="1096" w="1308">
                  <a:moveTo>
                    <a:pt x="1003" y="1"/>
                  </a:moveTo>
                  <a:cubicBezTo>
                    <a:pt x="973" y="1"/>
                    <a:pt x="912" y="31"/>
                    <a:pt x="882" y="31"/>
                  </a:cubicBezTo>
                  <a:lnTo>
                    <a:pt x="0" y="882"/>
                  </a:lnTo>
                  <a:lnTo>
                    <a:pt x="0" y="1095"/>
                  </a:lnTo>
                  <a:lnTo>
                    <a:pt x="243" y="1095"/>
                  </a:lnTo>
                  <a:lnTo>
                    <a:pt x="1307" y="31"/>
                  </a:lnTo>
                  <a:cubicBezTo>
                    <a:pt x="1216" y="31"/>
                    <a:pt x="1094" y="1"/>
                    <a:pt x="10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14"/>
            <p:cNvSpPr/>
            <p:nvPr/>
          </p:nvSpPr>
          <p:spPr>
            <a:xfrm>
              <a:off x="1158116" y="2260185"/>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14"/>
            <p:cNvSpPr/>
            <p:nvPr/>
          </p:nvSpPr>
          <p:spPr>
            <a:xfrm>
              <a:off x="1120904" y="2244599"/>
              <a:ext cx="15602" cy="15602"/>
            </a:xfrm>
            <a:custGeom>
              <a:rect b="b" l="l" r="r" t="t"/>
              <a:pathLst>
                <a:path extrusionOk="0" h="943" w="943">
                  <a:moveTo>
                    <a:pt x="942" y="0"/>
                  </a:moveTo>
                  <a:lnTo>
                    <a:pt x="942" y="0"/>
                  </a:lnTo>
                  <a:lnTo>
                    <a:pt x="0" y="942"/>
                  </a:lnTo>
                  <a:lnTo>
                    <a:pt x="0" y="94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14"/>
            <p:cNvSpPr/>
            <p:nvPr/>
          </p:nvSpPr>
          <p:spPr>
            <a:xfrm>
              <a:off x="1158116" y="2260185"/>
              <a:ext cx="3541" cy="3541"/>
            </a:xfrm>
            <a:custGeom>
              <a:rect b="b" l="l" r="r" t="t"/>
              <a:pathLst>
                <a:path extrusionOk="0" h="214" w="214">
                  <a:moveTo>
                    <a:pt x="213" y="0"/>
                  </a:moveTo>
                  <a:lnTo>
                    <a:pt x="0" y="213"/>
                  </a:lnTo>
                  <a:lnTo>
                    <a:pt x="0"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14"/>
            <p:cNvSpPr/>
            <p:nvPr/>
          </p:nvSpPr>
          <p:spPr>
            <a:xfrm>
              <a:off x="1120904" y="2222973"/>
              <a:ext cx="37226" cy="37226"/>
            </a:xfrm>
            <a:custGeom>
              <a:rect b="b" l="l" r="r" t="t"/>
              <a:pathLst>
                <a:path extrusionOk="0" h="2250" w="2250">
                  <a:moveTo>
                    <a:pt x="0" y="2249"/>
                  </a:moveTo>
                  <a:lnTo>
                    <a:pt x="2249" y="0"/>
                  </a:lnTo>
                  <a:lnTo>
                    <a:pt x="2249" y="0"/>
                  </a:lnTo>
                  <a:lnTo>
                    <a:pt x="942" y="1307"/>
                  </a:lnTo>
                  <a:lnTo>
                    <a:pt x="0" y="2249"/>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14"/>
            <p:cNvSpPr/>
            <p:nvPr/>
          </p:nvSpPr>
          <p:spPr>
            <a:xfrm>
              <a:off x="1158116" y="2260185"/>
              <a:ext cx="3541" cy="3541"/>
            </a:xfrm>
            <a:custGeom>
              <a:rect b="b" l="l" r="r" t="t"/>
              <a:pathLst>
                <a:path extrusionOk="0" h="214" w="214">
                  <a:moveTo>
                    <a:pt x="0" y="213"/>
                  </a:moveTo>
                  <a:lnTo>
                    <a:pt x="0" y="213"/>
                  </a:ln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14"/>
            <p:cNvSpPr/>
            <p:nvPr/>
          </p:nvSpPr>
          <p:spPr>
            <a:xfrm>
              <a:off x="1120904" y="2222973"/>
              <a:ext cx="37226" cy="37226"/>
            </a:xfrm>
            <a:custGeom>
              <a:rect b="b" l="l" r="r" t="t"/>
              <a:pathLst>
                <a:path extrusionOk="0" h="2250" w="2250">
                  <a:moveTo>
                    <a:pt x="0" y="2249"/>
                  </a:moveTo>
                  <a:lnTo>
                    <a:pt x="0" y="2249"/>
                  </a:lnTo>
                  <a:lnTo>
                    <a:pt x="2249" y="0"/>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14"/>
            <p:cNvSpPr/>
            <p:nvPr/>
          </p:nvSpPr>
          <p:spPr>
            <a:xfrm>
              <a:off x="1158116" y="2260185"/>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14"/>
            <p:cNvSpPr/>
            <p:nvPr/>
          </p:nvSpPr>
          <p:spPr>
            <a:xfrm>
              <a:off x="1120904" y="2238560"/>
              <a:ext cx="25148" cy="25165"/>
            </a:xfrm>
            <a:custGeom>
              <a:rect b="b" l="l" r="r" t="t"/>
              <a:pathLst>
                <a:path extrusionOk="0" h="1521" w="1520">
                  <a:moveTo>
                    <a:pt x="1307" y="0"/>
                  </a:moveTo>
                  <a:lnTo>
                    <a:pt x="0" y="1307"/>
                  </a:lnTo>
                  <a:lnTo>
                    <a:pt x="0" y="1520"/>
                  </a:lnTo>
                  <a:lnTo>
                    <a:pt x="243" y="1520"/>
                  </a:lnTo>
                  <a:lnTo>
                    <a:pt x="1520" y="243"/>
                  </a:lnTo>
                  <a:lnTo>
                    <a:pt x="130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14"/>
            <p:cNvSpPr/>
            <p:nvPr/>
          </p:nvSpPr>
          <p:spPr>
            <a:xfrm>
              <a:off x="1142530" y="2222973"/>
              <a:ext cx="19126" cy="19622"/>
            </a:xfrm>
            <a:custGeom>
              <a:rect b="b" l="l" r="r" t="t"/>
              <a:pathLst>
                <a:path extrusionOk="0" h="1186" w="1156">
                  <a:moveTo>
                    <a:pt x="942" y="0"/>
                  </a:moveTo>
                  <a:lnTo>
                    <a:pt x="0" y="942"/>
                  </a:lnTo>
                  <a:lnTo>
                    <a:pt x="213" y="1185"/>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14"/>
            <p:cNvSpPr/>
            <p:nvPr/>
          </p:nvSpPr>
          <p:spPr>
            <a:xfrm>
              <a:off x="1120904" y="2222973"/>
              <a:ext cx="4037" cy="4037"/>
            </a:xfrm>
            <a:custGeom>
              <a:rect b="b" l="l" r="r" t="t"/>
              <a:pathLst>
                <a:path extrusionOk="0" h="244" w="244">
                  <a:moveTo>
                    <a:pt x="0" y="0"/>
                  </a:moveTo>
                  <a:lnTo>
                    <a:pt x="0" y="24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14"/>
            <p:cNvSpPr/>
            <p:nvPr/>
          </p:nvSpPr>
          <p:spPr>
            <a:xfrm>
              <a:off x="1158116" y="2300921"/>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14"/>
            <p:cNvSpPr/>
            <p:nvPr/>
          </p:nvSpPr>
          <p:spPr>
            <a:xfrm>
              <a:off x="1158116" y="2300921"/>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14"/>
            <p:cNvSpPr/>
            <p:nvPr/>
          </p:nvSpPr>
          <p:spPr>
            <a:xfrm>
              <a:off x="1128565" y="2263709"/>
              <a:ext cx="29566" cy="29549"/>
            </a:xfrm>
            <a:custGeom>
              <a:rect b="b" l="l" r="r" t="t"/>
              <a:pathLst>
                <a:path extrusionOk="0" h="1786" w="1787">
                  <a:moveTo>
                    <a:pt x="1786" y="0"/>
                  </a:moveTo>
                  <a:lnTo>
                    <a:pt x="1" y="1786"/>
                  </a:lnTo>
                  <a:lnTo>
                    <a:pt x="479" y="1307"/>
                  </a:lnTo>
                  <a:lnTo>
                    <a:pt x="17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14"/>
            <p:cNvSpPr/>
            <p:nvPr/>
          </p:nvSpPr>
          <p:spPr>
            <a:xfrm>
              <a:off x="1158116" y="2300921"/>
              <a:ext cx="3541" cy="3541"/>
            </a:xfrm>
            <a:custGeom>
              <a:rect b="b" l="l" r="r" t="t"/>
              <a:pathLst>
                <a:path extrusionOk="0" h="214" w="214">
                  <a:moveTo>
                    <a:pt x="0" y="213"/>
                  </a:move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14"/>
            <p:cNvSpPr/>
            <p:nvPr/>
          </p:nvSpPr>
          <p:spPr>
            <a:xfrm>
              <a:off x="1120904" y="2263709"/>
              <a:ext cx="37226" cy="37226"/>
            </a:xfrm>
            <a:custGeom>
              <a:rect b="b" l="l" r="r" t="t"/>
              <a:pathLst>
                <a:path extrusionOk="0" h="2250" w="2250">
                  <a:moveTo>
                    <a:pt x="0" y="2249"/>
                  </a:moveTo>
                  <a:lnTo>
                    <a:pt x="0" y="2249"/>
                  </a:lnTo>
                  <a:lnTo>
                    <a:pt x="2249" y="0"/>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14"/>
            <p:cNvSpPr/>
            <p:nvPr/>
          </p:nvSpPr>
          <p:spPr>
            <a:xfrm>
              <a:off x="1158116" y="2300921"/>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14"/>
            <p:cNvSpPr/>
            <p:nvPr/>
          </p:nvSpPr>
          <p:spPr>
            <a:xfrm>
              <a:off x="1120904" y="2279296"/>
              <a:ext cx="25148" cy="25165"/>
            </a:xfrm>
            <a:custGeom>
              <a:rect b="b" l="l" r="r" t="t"/>
              <a:pathLst>
                <a:path extrusionOk="0" h="1521" w="1520">
                  <a:moveTo>
                    <a:pt x="1307" y="0"/>
                  </a:moveTo>
                  <a:lnTo>
                    <a:pt x="0" y="1307"/>
                  </a:lnTo>
                  <a:lnTo>
                    <a:pt x="0" y="1520"/>
                  </a:lnTo>
                  <a:lnTo>
                    <a:pt x="243" y="1520"/>
                  </a:lnTo>
                  <a:lnTo>
                    <a:pt x="1520" y="244"/>
                  </a:lnTo>
                  <a:lnTo>
                    <a:pt x="130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 name="Google Shape;976;p14"/>
            <p:cNvSpPr/>
            <p:nvPr/>
          </p:nvSpPr>
          <p:spPr>
            <a:xfrm>
              <a:off x="1142530" y="2263709"/>
              <a:ext cx="19126" cy="19622"/>
            </a:xfrm>
            <a:custGeom>
              <a:rect b="b" l="l" r="r" t="t"/>
              <a:pathLst>
                <a:path extrusionOk="0" h="1186" w="1156">
                  <a:moveTo>
                    <a:pt x="942" y="0"/>
                  </a:moveTo>
                  <a:lnTo>
                    <a:pt x="0" y="942"/>
                  </a:lnTo>
                  <a:lnTo>
                    <a:pt x="213" y="1186"/>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14"/>
            <p:cNvSpPr/>
            <p:nvPr/>
          </p:nvSpPr>
          <p:spPr>
            <a:xfrm>
              <a:off x="1120904" y="2263709"/>
              <a:ext cx="4037" cy="4037"/>
            </a:xfrm>
            <a:custGeom>
              <a:rect b="b" l="l" r="r" t="t"/>
              <a:pathLst>
                <a:path extrusionOk="0" h="244" w="244">
                  <a:moveTo>
                    <a:pt x="0" y="0"/>
                  </a:moveTo>
                  <a:lnTo>
                    <a:pt x="0" y="24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14"/>
            <p:cNvSpPr/>
            <p:nvPr/>
          </p:nvSpPr>
          <p:spPr>
            <a:xfrm>
              <a:off x="1158116" y="2341657"/>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14"/>
            <p:cNvSpPr/>
            <p:nvPr/>
          </p:nvSpPr>
          <p:spPr>
            <a:xfrm>
              <a:off x="1120904" y="2326071"/>
              <a:ext cx="15602" cy="15602"/>
            </a:xfrm>
            <a:custGeom>
              <a:rect b="b" l="l" r="r" t="t"/>
              <a:pathLst>
                <a:path extrusionOk="0" h="943" w="943">
                  <a:moveTo>
                    <a:pt x="942" y="0"/>
                  </a:moveTo>
                  <a:lnTo>
                    <a:pt x="942" y="0"/>
                  </a:lnTo>
                  <a:lnTo>
                    <a:pt x="0" y="942"/>
                  </a:lnTo>
                  <a:lnTo>
                    <a:pt x="0" y="94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14"/>
            <p:cNvSpPr/>
            <p:nvPr/>
          </p:nvSpPr>
          <p:spPr>
            <a:xfrm>
              <a:off x="1158116" y="2341657"/>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14"/>
            <p:cNvSpPr/>
            <p:nvPr/>
          </p:nvSpPr>
          <p:spPr>
            <a:xfrm>
              <a:off x="1120904" y="2326071"/>
              <a:ext cx="15602" cy="15602"/>
            </a:xfrm>
            <a:custGeom>
              <a:rect b="b" l="l" r="r" t="t"/>
              <a:pathLst>
                <a:path extrusionOk="0" h="943" w="943">
                  <a:moveTo>
                    <a:pt x="942" y="0"/>
                  </a:moveTo>
                  <a:lnTo>
                    <a:pt x="0" y="942"/>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14"/>
            <p:cNvSpPr/>
            <p:nvPr/>
          </p:nvSpPr>
          <p:spPr>
            <a:xfrm>
              <a:off x="1158116" y="2341657"/>
              <a:ext cx="3541" cy="3541"/>
            </a:xfrm>
            <a:custGeom>
              <a:rect b="b" l="l" r="r" t="t"/>
              <a:pathLst>
                <a:path extrusionOk="0" h="214" w="214">
                  <a:moveTo>
                    <a:pt x="0" y="213"/>
                  </a:move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14"/>
            <p:cNvSpPr/>
            <p:nvPr/>
          </p:nvSpPr>
          <p:spPr>
            <a:xfrm>
              <a:off x="1120904" y="2304446"/>
              <a:ext cx="37226" cy="37226"/>
            </a:xfrm>
            <a:custGeom>
              <a:rect b="b" l="l" r="r" t="t"/>
              <a:pathLst>
                <a:path extrusionOk="0" h="2250" w="2250">
                  <a:moveTo>
                    <a:pt x="2249" y="0"/>
                  </a:moveTo>
                  <a:lnTo>
                    <a:pt x="2249" y="0"/>
                  </a:lnTo>
                  <a:lnTo>
                    <a:pt x="0" y="2249"/>
                  </a:lnTo>
                  <a:lnTo>
                    <a:pt x="0" y="2249"/>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14"/>
            <p:cNvSpPr/>
            <p:nvPr/>
          </p:nvSpPr>
          <p:spPr>
            <a:xfrm>
              <a:off x="1158116" y="2341657"/>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14"/>
            <p:cNvSpPr/>
            <p:nvPr/>
          </p:nvSpPr>
          <p:spPr>
            <a:xfrm>
              <a:off x="1120904" y="2304446"/>
              <a:ext cx="37226" cy="40750"/>
            </a:xfrm>
            <a:custGeom>
              <a:rect b="b" l="l" r="r" t="t"/>
              <a:pathLst>
                <a:path extrusionOk="0" h="2463" w="2250">
                  <a:moveTo>
                    <a:pt x="2249" y="0"/>
                  </a:moveTo>
                  <a:lnTo>
                    <a:pt x="1307" y="942"/>
                  </a:lnTo>
                  <a:lnTo>
                    <a:pt x="1307" y="942"/>
                  </a:lnTo>
                  <a:lnTo>
                    <a:pt x="2249" y="0"/>
                  </a:lnTo>
                  <a:close/>
                  <a:moveTo>
                    <a:pt x="1307" y="942"/>
                  </a:moveTo>
                  <a:lnTo>
                    <a:pt x="0" y="2249"/>
                  </a:lnTo>
                  <a:lnTo>
                    <a:pt x="0" y="2462"/>
                  </a:lnTo>
                  <a:lnTo>
                    <a:pt x="243" y="2462"/>
                  </a:lnTo>
                  <a:lnTo>
                    <a:pt x="1520" y="1155"/>
                  </a:lnTo>
                  <a:lnTo>
                    <a:pt x="1307" y="94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14"/>
            <p:cNvSpPr/>
            <p:nvPr/>
          </p:nvSpPr>
          <p:spPr>
            <a:xfrm>
              <a:off x="1142530" y="2304446"/>
              <a:ext cx="19126" cy="19126"/>
            </a:xfrm>
            <a:custGeom>
              <a:rect b="b" l="l" r="r" t="t"/>
              <a:pathLst>
                <a:path extrusionOk="0" h="1156" w="1156">
                  <a:moveTo>
                    <a:pt x="942" y="0"/>
                  </a:moveTo>
                  <a:lnTo>
                    <a:pt x="0" y="942"/>
                  </a:lnTo>
                  <a:lnTo>
                    <a:pt x="213" y="1155"/>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14"/>
            <p:cNvSpPr/>
            <p:nvPr/>
          </p:nvSpPr>
          <p:spPr>
            <a:xfrm>
              <a:off x="1120904" y="2304446"/>
              <a:ext cx="4037" cy="4037"/>
            </a:xfrm>
            <a:custGeom>
              <a:rect b="b" l="l" r="r" t="t"/>
              <a:pathLst>
                <a:path extrusionOk="0" h="244" w="244">
                  <a:moveTo>
                    <a:pt x="0" y="0"/>
                  </a:moveTo>
                  <a:lnTo>
                    <a:pt x="0" y="24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14"/>
            <p:cNvSpPr/>
            <p:nvPr/>
          </p:nvSpPr>
          <p:spPr>
            <a:xfrm>
              <a:off x="1158116" y="2381897"/>
              <a:ext cx="3541" cy="4037"/>
            </a:xfrm>
            <a:custGeom>
              <a:rect b="b" l="l" r="r" t="t"/>
              <a:pathLst>
                <a:path extrusionOk="0" h="244" w="214">
                  <a:moveTo>
                    <a:pt x="213" y="0"/>
                  </a:moveTo>
                  <a:lnTo>
                    <a:pt x="213" y="0"/>
                  </a:lnTo>
                  <a:lnTo>
                    <a:pt x="0" y="243"/>
                  </a:lnTo>
                  <a:lnTo>
                    <a:pt x="0" y="24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14"/>
            <p:cNvSpPr/>
            <p:nvPr/>
          </p:nvSpPr>
          <p:spPr>
            <a:xfrm>
              <a:off x="1120904" y="2366807"/>
              <a:ext cx="15602" cy="15106"/>
            </a:xfrm>
            <a:custGeom>
              <a:rect b="b" l="l" r="r" t="t"/>
              <a:pathLst>
                <a:path extrusionOk="0" h="913" w="943">
                  <a:moveTo>
                    <a:pt x="942" y="0"/>
                  </a:moveTo>
                  <a:lnTo>
                    <a:pt x="942" y="0"/>
                  </a:lnTo>
                  <a:lnTo>
                    <a:pt x="0" y="912"/>
                  </a:lnTo>
                  <a:lnTo>
                    <a:pt x="0" y="91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14"/>
            <p:cNvSpPr/>
            <p:nvPr/>
          </p:nvSpPr>
          <p:spPr>
            <a:xfrm>
              <a:off x="1158116" y="2381897"/>
              <a:ext cx="3541" cy="4037"/>
            </a:xfrm>
            <a:custGeom>
              <a:rect b="b" l="l" r="r" t="t"/>
              <a:pathLst>
                <a:path extrusionOk="0" h="244" w="214">
                  <a:moveTo>
                    <a:pt x="213" y="0"/>
                  </a:moveTo>
                  <a:lnTo>
                    <a:pt x="0" y="243"/>
                  </a:lnTo>
                  <a:lnTo>
                    <a:pt x="0" y="24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14"/>
            <p:cNvSpPr/>
            <p:nvPr/>
          </p:nvSpPr>
          <p:spPr>
            <a:xfrm>
              <a:off x="1120904" y="2345182"/>
              <a:ext cx="37226" cy="36730"/>
            </a:xfrm>
            <a:custGeom>
              <a:rect b="b" l="l" r="r" t="t"/>
              <a:pathLst>
                <a:path extrusionOk="0" h="2220" w="2250">
                  <a:moveTo>
                    <a:pt x="2249" y="0"/>
                  </a:moveTo>
                  <a:lnTo>
                    <a:pt x="0" y="2219"/>
                  </a:lnTo>
                  <a:lnTo>
                    <a:pt x="0" y="2219"/>
                  </a:lnTo>
                  <a:lnTo>
                    <a:pt x="942" y="1307"/>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14"/>
            <p:cNvSpPr/>
            <p:nvPr/>
          </p:nvSpPr>
          <p:spPr>
            <a:xfrm>
              <a:off x="1158116" y="2381897"/>
              <a:ext cx="3541" cy="4037"/>
            </a:xfrm>
            <a:custGeom>
              <a:rect b="b" l="l" r="r" t="t"/>
              <a:pathLst>
                <a:path extrusionOk="0" h="244" w="214">
                  <a:moveTo>
                    <a:pt x="0" y="243"/>
                  </a:moveTo>
                  <a:lnTo>
                    <a:pt x="0" y="243"/>
                  </a:ln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14"/>
            <p:cNvSpPr/>
            <p:nvPr/>
          </p:nvSpPr>
          <p:spPr>
            <a:xfrm>
              <a:off x="1120904" y="2345182"/>
              <a:ext cx="37226" cy="36730"/>
            </a:xfrm>
            <a:custGeom>
              <a:rect b="b" l="l" r="r" t="t"/>
              <a:pathLst>
                <a:path extrusionOk="0" h="2220" w="2250">
                  <a:moveTo>
                    <a:pt x="2249" y="0"/>
                  </a:moveTo>
                  <a:lnTo>
                    <a:pt x="2249" y="0"/>
                  </a:lnTo>
                  <a:lnTo>
                    <a:pt x="0" y="2219"/>
                  </a:lnTo>
                  <a:lnTo>
                    <a:pt x="0" y="2219"/>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4"/>
            <p:cNvSpPr/>
            <p:nvPr/>
          </p:nvSpPr>
          <p:spPr>
            <a:xfrm>
              <a:off x="1158116" y="2381897"/>
              <a:ext cx="3541" cy="4037"/>
            </a:xfrm>
            <a:custGeom>
              <a:rect b="b" l="l" r="r" t="t"/>
              <a:pathLst>
                <a:path extrusionOk="0" h="244" w="214">
                  <a:moveTo>
                    <a:pt x="213" y="0"/>
                  </a:moveTo>
                  <a:lnTo>
                    <a:pt x="0" y="243"/>
                  </a:lnTo>
                  <a:lnTo>
                    <a:pt x="213" y="24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4"/>
            <p:cNvSpPr/>
            <p:nvPr/>
          </p:nvSpPr>
          <p:spPr>
            <a:xfrm>
              <a:off x="1120904" y="2345182"/>
              <a:ext cx="37226" cy="40750"/>
            </a:xfrm>
            <a:custGeom>
              <a:rect b="b" l="l" r="r" t="t"/>
              <a:pathLst>
                <a:path extrusionOk="0" h="2463" w="2250">
                  <a:moveTo>
                    <a:pt x="2249" y="0"/>
                  </a:moveTo>
                  <a:lnTo>
                    <a:pt x="0" y="2219"/>
                  </a:lnTo>
                  <a:lnTo>
                    <a:pt x="0" y="2462"/>
                  </a:lnTo>
                  <a:lnTo>
                    <a:pt x="243" y="2462"/>
                  </a:lnTo>
                  <a:lnTo>
                    <a:pt x="1520" y="1155"/>
                  </a:lnTo>
                  <a:lnTo>
                    <a:pt x="1307" y="942"/>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4"/>
            <p:cNvSpPr/>
            <p:nvPr/>
          </p:nvSpPr>
          <p:spPr>
            <a:xfrm>
              <a:off x="1142530" y="2345182"/>
              <a:ext cx="19126" cy="19126"/>
            </a:xfrm>
            <a:custGeom>
              <a:rect b="b" l="l" r="r" t="t"/>
              <a:pathLst>
                <a:path extrusionOk="0" h="1156" w="1156">
                  <a:moveTo>
                    <a:pt x="942" y="0"/>
                  </a:moveTo>
                  <a:lnTo>
                    <a:pt x="0" y="942"/>
                  </a:lnTo>
                  <a:lnTo>
                    <a:pt x="213" y="1155"/>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4"/>
            <p:cNvSpPr/>
            <p:nvPr/>
          </p:nvSpPr>
          <p:spPr>
            <a:xfrm>
              <a:off x="1120904" y="2345182"/>
              <a:ext cx="4037" cy="4037"/>
            </a:xfrm>
            <a:custGeom>
              <a:rect b="b" l="l" r="r" t="t"/>
              <a:pathLst>
                <a:path extrusionOk="0" h="244" w="244">
                  <a:moveTo>
                    <a:pt x="0" y="0"/>
                  </a:moveTo>
                  <a:lnTo>
                    <a:pt x="0" y="24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4"/>
            <p:cNvSpPr/>
            <p:nvPr/>
          </p:nvSpPr>
          <p:spPr>
            <a:xfrm>
              <a:off x="1124412" y="2407543"/>
              <a:ext cx="12094" cy="11581"/>
            </a:xfrm>
            <a:custGeom>
              <a:rect b="b" l="l" r="r" t="t"/>
              <a:pathLst>
                <a:path extrusionOk="0" h="700" w="731">
                  <a:moveTo>
                    <a:pt x="730" y="0"/>
                  </a:moveTo>
                  <a:lnTo>
                    <a:pt x="1" y="699"/>
                  </a:lnTo>
                  <a:lnTo>
                    <a:pt x="1" y="699"/>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4"/>
            <p:cNvSpPr/>
            <p:nvPr/>
          </p:nvSpPr>
          <p:spPr>
            <a:xfrm>
              <a:off x="1124412" y="2385918"/>
              <a:ext cx="33719" cy="33206"/>
            </a:xfrm>
            <a:custGeom>
              <a:rect b="b" l="l" r="r" t="t"/>
              <a:pathLst>
                <a:path extrusionOk="0" h="2007" w="2038">
                  <a:moveTo>
                    <a:pt x="2037" y="0"/>
                  </a:moveTo>
                  <a:lnTo>
                    <a:pt x="1" y="2006"/>
                  </a:lnTo>
                  <a:lnTo>
                    <a:pt x="730" y="1307"/>
                  </a:lnTo>
                  <a:lnTo>
                    <a:pt x="203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14"/>
            <p:cNvSpPr/>
            <p:nvPr/>
          </p:nvSpPr>
          <p:spPr>
            <a:xfrm>
              <a:off x="1124412" y="2385918"/>
              <a:ext cx="33719" cy="33206"/>
            </a:xfrm>
            <a:custGeom>
              <a:rect b="b" l="l" r="r" t="t"/>
              <a:pathLst>
                <a:path extrusionOk="0" h="2007" w="2038">
                  <a:moveTo>
                    <a:pt x="2037" y="0"/>
                  </a:moveTo>
                  <a:lnTo>
                    <a:pt x="2037" y="0"/>
                  </a:lnTo>
                  <a:lnTo>
                    <a:pt x="1" y="2006"/>
                  </a:lnTo>
                  <a:lnTo>
                    <a:pt x="1" y="2006"/>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14"/>
            <p:cNvSpPr/>
            <p:nvPr/>
          </p:nvSpPr>
          <p:spPr>
            <a:xfrm>
              <a:off x="1124412" y="2385918"/>
              <a:ext cx="33719" cy="33702"/>
            </a:xfrm>
            <a:custGeom>
              <a:rect b="b" l="l" r="r" t="t"/>
              <a:pathLst>
                <a:path extrusionOk="0" h="2037" w="2038">
                  <a:moveTo>
                    <a:pt x="2037" y="0"/>
                  </a:moveTo>
                  <a:lnTo>
                    <a:pt x="1" y="2006"/>
                  </a:lnTo>
                  <a:cubicBezTo>
                    <a:pt x="153" y="2037"/>
                    <a:pt x="274" y="2037"/>
                    <a:pt x="426" y="2037"/>
                  </a:cubicBezTo>
                  <a:lnTo>
                    <a:pt x="1308" y="1155"/>
                  </a:lnTo>
                  <a:lnTo>
                    <a:pt x="1095" y="942"/>
                  </a:lnTo>
                  <a:lnTo>
                    <a:pt x="203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14"/>
            <p:cNvSpPr/>
            <p:nvPr/>
          </p:nvSpPr>
          <p:spPr>
            <a:xfrm>
              <a:off x="1142530" y="2385918"/>
              <a:ext cx="19126" cy="19126"/>
            </a:xfrm>
            <a:custGeom>
              <a:rect b="b" l="l" r="r" t="t"/>
              <a:pathLst>
                <a:path extrusionOk="0" h="1156" w="1156">
                  <a:moveTo>
                    <a:pt x="942" y="0"/>
                  </a:moveTo>
                  <a:lnTo>
                    <a:pt x="0" y="942"/>
                  </a:lnTo>
                  <a:lnTo>
                    <a:pt x="213" y="1155"/>
                  </a:lnTo>
                  <a:lnTo>
                    <a:pt x="1155" y="21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14"/>
            <p:cNvSpPr/>
            <p:nvPr/>
          </p:nvSpPr>
          <p:spPr>
            <a:xfrm>
              <a:off x="1120904" y="2385918"/>
              <a:ext cx="4037" cy="3524"/>
            </a:xfrm>
            <a:custGeom>
              <a:rect b="b" l="l" r="r" t="t"/>
              <a:pathLst>
                <a:path extrusionOk="0" h="213" w="244">
                  <a:moveTo>
                    <a:pt x="0" y="0"/>
                  </a:moveTo>
                  <a:lnTo>
                    <a:pt x="0" y="21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14"/>
            <p:cNvSpPr/>
            <p:nvPr/>
          </p:nvSpPr>
          <p:spPr>
            <a:xfrm>
              <a:off x="1117380" y="2219449"/>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14"/>
            <p:cNvSpPr/>
            <p:nvPr/>
          </p:nvSpPr>
          <p:spPr>
            <a:xfrm>
              <a:off x="1117380" y="2219449"/>
              <a:ext cx="3541" cy="3541"/>
            </a:xfrm>
            <a:custGeom>
              <a:rect b="b" l="l" r="r" t="t"/>
              <a:pathLst>
                <a:path extrusionOk="0" h="214" w="214">
                  <a:moveTo>
                    <a:pt x="0" y="213"/>
                  </a:move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14"/>
            <p:cNvSpPr/>
            <p:nvPr/>
          </p:nvSpPr>
          <p:spPr>
            <a:xfrm>
              <a:off x="1117380" y="2219449"/>
              <a:ext cx="3541" cy="3541"/>
            </a:xfrm>
            <a:custGeom>
              <a:rect b="b" l="l" r="r" t="t"/>
              <a:pathLst>
                <a:path extrusionOk="0" h="214" w="214">
                  <a:moveTo>
                    <a:pt x="0" y="213"/>
                  </a:move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4"/>
            <p:cNvSpPr/>
            <p:nvPr/>
          </p:nvSpPr>
          <p:spPr>
            <a:xfrm>
              <a:off x="1117380" y="2219449"/>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4"/>
            <p:cNvSpPr/>
            <p:nvPr/>
          </p:nvSpPr>
          <p:spPr>
            <a:xfrm>
              <a:off x="1080168" y="2215428"/>
              <a:ext cx="11582" cy="7561"/>
            </a:xfrm>
            <a:custGeom>
              <a:rect b="b" l="l" r="r" t="t"/>
              <a:pathLst>
                <a:path extrusionOk="0" h="457" w="700">
                  <a:moveTo>
                    <a:pt x="699" y="0"/>
                  </a:moveTo>
                  <a:cubicBezTo>
                    <a:pt x="456" y="122"/>
                    <a:pt x="243" y="243"/>
                    <a:pt x="0" y="395"/>
                  </a:cubicBezTo>
                  <a:lnTo>
                    <a:pt x="0" y="456"/>
                  </a:lnTo>
                  <a:lnTo>
                    <a:pt x="243" y="456"/>
                  </a:lnTo>
                  <a:lnTo>
                    <a:pt x="69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14"/>
            <p:cNvSpPr/>
            <p:nvPr/>
          </p:nvSpPr>
          <p:spPr>
            <a:xfrm>
              <a:off x="1117380" y="2260185"/>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14"/>
            <p:cNvSpPr/>
            <p:nvPr/>
          </p:nvSpPr>
          <p:spPr>
            <a:xfrm>
              <a:off x="1080168" y="2244599"/>
              <a:ext cx="15602" cy="15602"/>
            </a:xfrm>
            <a:custGeom>
              <a:rect b="b" l="l" r="r" t="t"/>
              <a:pathLst>
                <a:path extrusionOk="0" h="943" w="943">
                  <a:moveTo>
                    <a:pt x="942" y="0"/>
                  </a:moveTo>
                  <a:lnTo>
                    <a:pt x="942" y="0"/>
                  </a:lnTo>
                  <a:lnTo>
                    <a:pt x="0" y="942"/>
                  </a:lnTo>
                  <a:lnTo>
                    <a:pt x="0" y="94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14"/>
            <p:cNvSpPr/>
            <p:nvPr/>
          </p:nvSpPr>
          <p:spPr>
            <a:xfrm>
              <a:off x="1117380" y="2260185"/>
              <a:ext cx="3541" cy="3541"/>
            </a:xfrm>
            <a:custGeom>
              <a:rect b="b" l="l" r="r" t="t"/>
              <a:pathLst>
                <a:path extrusionOk="0" h="214" w="214">
                  <a:moveTo>
                    <a:pt x="213" y="0"/>
                  </a:moveTo>
                  <a:lnTo>
                    <a:pt x="0" y="213"/>
                  </a:lnTo>
                  <a:lnTo>
                    <a:pt x="0"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14"/>
            <p:cNvSpPr/>
            <p:nvPr/>
          </p:nvSpPr>
          <p:spPr>
            <a:xfrm>
              <a:off x="1080168" y="2222973"/>
              <a:ext cx="37226" cy="37226"/>
            </a:xfrm>
            <a:custGeom>
              <a:rect b="b" l="l" r="r" t="t"/>
              <a:pathLst>
                <a:path extrusionOk="0" h="2250" w="2250">
                  <a:moveTo>
                    <a:pt x="0" y="2249"/>
                  </a:moveTo>
                  <a:lnTo>
                    <a:pt x="2249" y="0"/>
                  </a:lnTo>
                  <a:lnTo>
                    <a:pt x="2249" y="0"/>
                  </a:lnTo>
                  <a:lnTo>
                    <a:pt x="942" y="1307"/>
                  </a:lnTo>
                  <a:lnTo>
                    <a:pt x="0" y="2249"/>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14"/>
            <p:cNvSpPr/>
            <p:nvPr/>
          </p:nvSpPr>
          <p:spPr>
            <a:xfrm>
              <a:off x="1117380" y="2260185"/>
              <a:ext cx="3541" cy="3541"/>
            </a:xfrm>
            <a:custGeom>
              <a:rect b="b" l="l" r="r" t="t"/>
              <a:pathLst>
                <a:path extrusionOk="0" h="214" w="214">
                  <a:moveTo>
                    <a:pt x="0" y="213"/>
                  </a:moveTo>
                  <a:lnTo>
                    <a:pt x="0" y="213"/>
                  </a:ln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14"/>
            <p:cNvSpPr/>
            <p:nvPr/>
          </p:nvSpPr>
          <p:spPr>
            <a:xfrm>
              <a:off x="1080168" y="2222973"/>
              <a:ext cx="37226" cy="37226"/>
            </a:xfrm>
            <a:custGeom>
              <a:rect b="b" l="l" r="r" t="t"/>
              <a:pathLst>
                <a:path extrusionOk="0" h="2250" w="2250">
                  <a:moveTo>
                    <a:pt x="0" y="2249"/>
                  </a:moveTo>
                  <a:lnTo>
                    <a:pt x="0" y="2249"/>
                  </a:lnTo>
                  <a:lnTo>
                    <a:pt x="2249" y="0"/>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4"/>
            <p:cNvSpPr/>
            <p:nvPr/>
          </p:nvSpPr>
          <p:spPr>
            <a:xfrm>
              <a:off x="1117380" y="2260185"/>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14"/>
            <p:cNvSpPr/>
            <p:nvPr/>
          </p:nvSpPr>
          <p:spPr>
            <a:xfrm>
              <a:off x="1080168" y="2238560"/>
              <a:ext cx="25148" cy="25165"/>
            </a:xfrm>
            <a:custGeom>
              <a:rect b="b" l="l" r="r" t="t"/>
              <a:pathLst>
                <a:path extrusionOk="0" h="1521" w="1520">
                  <a:moveTo>
                    <a:pt x="1307" y="0"/>
                  </a:moveTo>
                  <a:lnTo>
                    <a:pt x="0" y="1307"/>
                  </a:lnTo>
                  <a:lnTo>
                    <a:pt x="0" y="1520"/>
                  </a:lnTo>
                  <a:lnTo>
                    <a:pt x="243" y="1520"/>
                  </a:lnTo>
                  <a:lnTo>
                    <a:pt x="1520" y="243"/>
                  </a:lnTo>
                  <a:lnTo>
                    <a:pt x="130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14"/>
            <p:cNvSpPr/>
            <p:nvPr/>
          </p:nvSpPr>
          <p:spPr>
            <a:xfrm>
              <a:off x="1101794" y="2222973"/>
              <a:ext cx="19126" cy="19622"/>
            </a:xfrm>
            <a:custGeom>
              <a:rect b="b" l="l" r="r" t="t"/>
              <a:pathLst>
                <a:path extrusionOk="0" h="1186" w="1156">
                  <a:moveTo>
                    <a:pt x="942" y="0"/>
                  </a:moveTo>
                  <a:lnTo>
                    <a:pt x="0" y="942"/>
                  </a:lnTo>
                  <a:lnTo>
                    <a:pt x="213" y="1185"/>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14"/>
            <p:cNvSpPr/>
            <p:nvPr/>
          </p:nvSpPr>
          <p:spPr>
            <a:xfrm>
              <a:off x="1080168" y="2222973"/>
              <a:ext cx="4037" cy="4037"/>
            </a:xfrm>
            <a:custGeom>
              <a:rect b="b" l="l" r="r" t="t"/>
              <a:pathLst>
                <a:path extrusionOk="0" h="244" w="244">
                  <a:moveTo>
                    <a:pt x="0" y="0"/>
                  </a:moveTo>
                  <a:lnTo>
                    <a:pt x="0" y="24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4"/>
            <p:cNvSpPr/>
            <p:nvPr/>
          </p:nvSpPr>
          <p:spPr>
            <a:xfrm>
              <a:off x="1117380" y="2300921"/>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4"/>
            <p:cNvSpPr/>
            <p:nvPr/>
          </p:nvSpPr>
          <p:spPr>
            <a:xfrm>
              <a:off x="1080168" y="2285335"/>
              <a:ext cx="15602" cy="15602"/>
            </a:xfrm>
            <a:custGeom>
              <a:rect b="b" l="l" r="r" t="t"/>
              <a:pathLst>
                <a:path extrusionOk="0" h="943" w="943">
                  <a:moveTo>
                    <a:pt x="942" y="0"/>
                  </a:moveTo>
                  <a:lnTo>
                    <a:pt x="942" y="0"/>
                  </a:lnTo>
                  <a:lnTo>
                    <a:pt x="0" y="942"/>
                  </a:lnTo>
                  <a:lnTo>
                    <a:pt x="0" y="94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4"/>
            <p:cNvSpPr/>
            <p:nvPr/>
          </p:nvSpPr>
          <p:spPr>
            <a:xfrm>
              <a:off x="1117380" y="2300921"/>
              <a:ext cx="3541" cy="3541"/>
            </a:xfrm>
            <a:custGeom>
              <a:rect b="b" l="l" r="r" t="t"/>
              <a:pathLst>
                <a:path extrusionOk="0" h="214" w="214">
                  <a:moveTo>
                    <a:pt x="213" y="0"/>
                  </a:move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4"/>
            <p:cNvSpPr/>
            <p:nvPr/>
          </p:nvSpPr>
          <p:spPr>
            <a:xfrm>
              <a:off x="1080168" y="2263709"/>
              <a:ext cx="37226" cy="37226"/>
            </a:xfrm>
            <a:custGeom>
              <a:rect b="b" l="l" r="r" t="t"/>
              <a:pathLst>
                <a:path extrusionOk="0" h="2250" w="2250">
                  <a:moveTo>
                    <a:pt x="2249" y="0"/>
                  </a:moveTo>
                  <a:lnTo>
                    <a:pt x="0" y="2249"/>
                  </a:lnTo>
                  <a:lnTo>
                    <a:pt x="942" y="1307"/>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4"/>
            <p:cNvSpPr/>
            <p:nvPr/>
          </p:nvSpPr>
          <p:spPr>
            <a:xfrm>
              <a:off x="1117380" y="2300921"/>
              <a:ext cx="3541" cy="3541"/>
            </a:xfrm>
            <a:custGeom>
              <a:rect b="b" l="l" r="r" t="t"/>
              <a:pathLst>
                <a:path extrusionOk="0" h="214" w="214">
                  <a:moveTo>
                    <a:pt x="0" y="213"/>
                  </a:moveTo>
                  <a:lnTo>
                    <a:pt x="0" y="213"/>
                  </a:ln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4"/>
            <p:cNvSpPr/>
            <p:nvPr/>
          </p:nvSpPr>
          <p:spPr>
            <a:xfrm>
              <a:off x="1080168" y="2263709"/>
              <a:ext cx="37226" cy="37226"/>
            </a:xfrm>
            <a:custGeom>
              <a:rect b="b" l="l" r="r" t="t"/>
              <a:pathLst>
                <a:path extrusionOk="0" h="2250" w="2250">
                  <a:moveTo>
                    <a:pt x="0" y="2249"/>
                  </a:moveTo>
                  <a:lnTo>
                    <a:pt x="0" y="2249"/>
                  </a:lnTo>
                  <a:lnTo>
                    <a:pt x="2249" y="0"/>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4"/>
            <p:cNvSpPr/>
            <p:nvPr/>
          </p:nvSpPr>
          <p:spPr>
            <a:xfrm>
              <a:off x="1117380" y="2300921"/>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4"/>
            <p:cNvSpPr/>
            <p:nvPr/>
          </p:nvSpPr>
          <p:spPr>
            <a:xfrm>
              <a:off x="1080168" y="2263709"/>
              <a:ext cx="37226" cy="40750"/>
            </a:xfrm>
            <a:custGeom>
              <a:rect b="b" l="l" r="r" t="t"/>
              <a:pathLst>
                <a:path extrusionOk="0" h="2463" w="2250">
                  <a:moveTo>
                    <a:pt x="2249" y="0"/>
                  </a:moveTo>
                  <a:lnTo>
                    <a:pt x="0" y="2249"/>
                  </a:lnTo>
                  <a:lnTo>
                    <a:pt x="0" y="2462"/>
                  </a:lnTo>
                  <a:lnTo>
                    <a:pt x="243" y="2462"/>
                  </a:lnTo>
                  <a:lnTo>
                    <a:pt x="1520" y="1186"/>
                  </a:lnTo>
                  <a:lnTo>
                    <a:pt x="1307" y="942"/>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4"/>
            <p:cNvSpPr/>
            <p:nvPr/>
          </p:nvSpPr>
          <p:spPr>
            <a:xfrm>
              <a:off x="1101794" y="2263709"/>
              <a:ext cx="19126" cy="19622"/>
            </a:xfrm>
            <a:custGeom>
              <a:rect b="b" l="l" r="r" t="t"/>
              <a:pathLst>
                <a:path extrusionOk="0" h="1186" w="1156">
                  <a:moveTo>
                    <a:pt x="942" y="0"/>
                  </a:moveTo>
                  <a:lnTo>
                    <a:pt x="0" y="942"/>
                  </a:lnTo>
                  <a:lnTo>
                    <a:pt x="213" y="1186"/>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4"/>
            <p:cNvSpPr/>
            <p:nvPr/>
          </p:nvSpPr>
          <p:spPr>
            <a:xfrm>
              <a:off x="1080168" y="2263709"/>
              <a:ext cx="4037" cy="4037"/>
            </a:xfrm>
            <a:custGeom>
              <a:rect b="b" l="l" r="r" t="t"/>
              <a:pathLst>
                <a:path extrusionOk="0" h="244" w="244">
                  <a:moveTo>
                    <a:pt x="0" y="0"/>
                  </a:moveTo>
                  <a:lnTo>
                    <a:pt x="0" y="24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4"/>
            <p:cNvSpPr/>
            <p:nvPr/>
          </p:nvSpPr>
          <p:spPr>
            <a:xfrm>
              <a:off x="1117380" y="2341657"/>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14"/>
            <p:cNvSpPr/>
            <p:nvPr/>
          </p:nvSpPr>
          <p:spPr>
            <a:xfrm>
              <a:off x="1080168" y="2326071"/>
              <a:ext cx="15602" cy="15602"/>
            </a:xfrm>
            <a:custGeom>
              <a:rect b="b" l="l" r="r" t="t"/>
              <a:pathLst>
                <a:path extrusionOk="0" h="943" w="943">
                  <a:moveTo>
                    <a:pt x="942" y="0"/>
                  </a:moveTo>
                  <a:lnTo>
                    <a:pt x="942" y="0"/>
                  </a:lnTo>
                  <a:lnTo>
                    <a:pt x="0" y="942"/>
                  </a:lnTo>
                  <a:lnTo>
                    <a:pt x="0" y="94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14"/>
            <p:cNvSpPr/>
            <p:nvPr/>
          </p:nvSpPr>
          <p:spPr>
            <a:xfrm>
              <a:off x="1117380" y="2341657"/>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4"/>
            <p:cNvSpPr/>
            <p:nvPr/>
          </p:nvSpPr>
          <p:spPr>
            <a:xfrm>
              <a:off x="1095755" y="2304446"/>
              <a:ext cx="21641" cy="21641"/>
            </a:xfrm>
            <a:custGeom>
              <a:rect b="b" l="l" r="r" t="t"/>
              <a:pathLst>
                <a:path extrusionOk="0" h="1308" w="1308">
                  <a:moveTo>
                    <a:pt x="1307" y="0"/>
                  </a:moveTo>
                  <a:lnTo>
                    <a:pt x="0" y="1307"/>
                  </a:lnTo>
                  <a:lnTo>
                    <a:pt x="0" y="1307"/>
                  </a:lnTo>
                  <a:lnTo>
                    <a:pt x="130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4"/>
            <p:cNvSpPr/>
            <p:nvPr/>
          </p:nvSpPr>
          <p:spPr>
            <a:xfrm>
              <a:off x="1117380" y="2341657"/>
              <a:ext cx="3541" cy="3541"/>
            </a:xfrm>
            <a:custGeom>
              <a:rect b="b" l="l" r="r" t="t"/>
              <a:pathLst>
                <a:path extrusionOk="0" h="214" w="214">
                  <a:moveTo>
                    <a:pt x="0" y="213"/>
                  </a:move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4"/>
            <p:cNvSpPr/>
            <p:nvPr/>
          </p:nvSpPr>
          <p:spPr>
            <a:xfrm>
              <a:off x="1080168" y="2304446"/>
              <a:ext cx="37226" cy="37226"/>
            </a:xfrm>
            <a:custGeom>
              <a:rect b="b" l="l" r="r" t="t"/>
              <a:pathLst>
                <a:path extrusionOk="0" h="2250" w="2250">
                  <a:moveTo>
                    <a:pt x="0" y="2249"/>
                  </a:moveTo>
                  <a:lnTo>
                    <a:pt x="0" y="2249"/>
                  </a:lnTo>
                  <a:lnTo>
                    <a:pt x="2249" y="0"/>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4"/>
            <p:cNvSpPr/>
            <p:nvPr/>
          </p:nvSpPr>
          <p:spPr>
            <a:xfrm>
              <a:off x="1117380" y="2341657"/>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4"/>
            <p:cNvSpPr/>
            <p:nvPr/>
          </p:nvSpPr>
          <p:spPr>
            <a:xfrm>
              <a:off x="1080168" y="2313331"/>
              <a:ext cx="28325" cy="31866"/>
            </a:xfrm>
            <a:custGeom>
              <a:rect b="b" l="l" r="r" t="t"/>
              <a:pathLst>
                <a:path extrusionOk="0" h="1926" w="1712">
                  <a:moveTo>
                    <a:pt x="1712" y="1"/>
                  </a:moveTo>
                  <a:lnTo>
                    <a:pt x="1307" y="405"/>
                  </a:lnTo>
                  <a:lnTo>
                    <a:pt x="1307" y="405"/>
                  </a:lnTo>
                  <a:lnTo>
                    <a:pt x="1712" y="1"/>
                  </a:lnTo>
                  <a:close/>
                  <a:moveTo>
                    <a:pt x="1307" y="405"/>
                  </a:moveTo>
                  <a:lnTo>
                    <a:pt x="0" y="1712"/>
                  </a:lnTo>
                  <a:lnTo>
                    <a:pt x="0" y="1925"/>
                  </a:lnTo>
                  <a:lnTo>
                    <a:pt x="243" y="1925"/>
                  </a:lnTo>
                  <a:lnTo>
                    <a:pt x="1520" y="618"/>
                  </a:lnTo>
                  <a:lnTo>
                    <a:pt x="1307" y="40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4"/>
            <p:cNvSpPr/>
            <p:nvPr/>
          </p:nvSpPr>
          <p:spPr>
            <a:xfrm>
              <a:off x="1101794" y="2304446"/>
              <a:ext cx="19126" cy="19126"/>
            </a:xfrm>
            <a:custGeom>
              <a:rect b="b" l="l" r="r" t="t"/>
              <a:pathLst>
                <a:path extrusionOk="0" h="1156" w="1156">
                  <a:moveTo>
                    <a:pt x="942" y="0"/>
                  </a:moveTo>
                  <a:lnTo>
                    <a:pt x="0" y="942"/>
                  </a:lnTo>
                  <a:lnTo>
                    <a:pt x="213" y="1155"/>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4"/>
            <p:cNvSpPr/>
            <p:nvPr/>
          </p:nvSpPr>
          <p:spPr>
            <a:xfrm>
              <a:off x="1080168" y="2304446"/>
              <a:ext cx="4037" cy="4037"/>
            </a:xfrm>
            <a:custGeom>
              <a:rect b="b" l="l" r="r" t="t"/>
              <a:pathLst>
                <a:path extrusionOk="0" h="244" w="244">
                  <a:moveTo>
                    <a:pt x="0" y="0"/>
                  </a:moveTo>
                  <a:lnTo>
                    <a:pt x="0" y="24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4"/>
            <p:cNvSpPr/>
            <p:nvPr/>
          </p:nvSpPr>
          <p:spPr>
            <a:xfrm>
              <a:off x="1117380" y="2381897"/>
              <a:ext cx="3541" cy="4037"/>
            </a:xfrm>
            <a:custGeom>
              <a:rect b="b" l="l" r="r" t="t"/>
              <a:pathLst>
                <a:path extrusionOk="0" h="244" w="214">
                  <a:moveTo>
                    <a:pt x="213" y="0"/>
                  </a:moveTo>
                  <a:lnTo>
                    <a:pt x="213" y="0"/>
                  </a:lnTo>
                  <a:lnTo>
                    <a:pt x="0" y="243"/>
                  </a:lnTo>
                  <a:lnTo>
                    <a:pt x="0" y="24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4"/>
            <p:cNvSpPr/>
            <p:nvPr/>
          </p:nvSpPr>
          <p:spPr>
            <a:xfrm>
              <a:off x="1080168" y="2366807"/>
              <a:ext cx="15602" cy="15106"/>
            </a:xfrm>
            <a:custGeom>
              <a:rect b="b" l="l" r="r" t="t"/>
              <a:pathLst>
                <a:path extrusionOk="0" h="913" w="943">
                  <a:moveTo>
                    <a:pt x="942" y="0"/>
                  </a:moveTo>
                  <a:lnTo>
                    <a:pt x="942" y="0"/>
                  </a:lnTo>
                  <a:lnTo>
                    <a:pt x="0" y="912"/>
                  </a:lnTo>
                  <a:lnTo>
                    <a:pt x="0" y="91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4"/>
            <p:cNvSpPr/>
            <p:nvPr/>
          </p:nvSpPr>
          <p:spPr>
            <a:xfrm>
              <a:off x="1117380" y="2381897"/>
              <a:ext cx="3541" cy="4037"/>
            </a:xfrm>
            <a:custGeom>
              <a:rect b="b" l="l" r="r" t="t"/>
              <a:pathLst>
                <a:path extrusionOk="0" h="244" w="214">
                  <a:moveTo>
                    <a:pt x="213" y="0"/>
                  </a:moveTo>
                  <a:lnTo>
                    <a:pt x="0" y="243"/>
                  </a:lnTo>
                  <a:lnTo>
                    <a:pt x="0" y="24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4"/>
            <p:cNvSpPr/>
            <p:nvPr/>
          </p:nvSpPr>
          <p:spPr>
            <a:xfrm>
              <a:off x="1080168" y="2345182"/>
              <a:ext cx="37226" cy="36730"/>
            </a:xfrm>
            <a:custGeom>
              <a:rect b="b" l="l" r="r" t="t"/>
              <a:pathLst>
                <a:path extrusionOk="0" h="2220" w="2250">
                  <a:moveTo>
                    <a:pt x="2249" y="0"/>
                  </a:moveTo>
                  <a:lnTo>
                    <a:pt x="0" y="2219"/>
                  </a:lnTo>
                  <a:lnTo>
                    <a:pt x="942" y="1307"/>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4"/>
            <p:cNvSpPr/>
            <p:nvPr/>
          </p:nvSpPr>
          <p:spPr>
            <a:xfrm>
              <a:off x="1117380" y="2381897"/>
              <a:ext cx="3541" cy="4037"/>
            </a:xfrm>
            <a:custGeom>
              <a:rect b="b" l="l" r="r" t="t"/>
              <a:pathLst>
                <a:path extrusionOk="0" h="244" w="214">
                  <a:moveTo>
                    <a:pt x="213" y="0"/>
                  </a:moveTo>
                  <a:lnTo>
                    <a:pt x="0" y="243"/>
                  </a:lnTo>
                  <a:lnTo>
                    <a:pt x="0" y="24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4"/>
            <p:cNvSpPr/>
            <p:nvPr/>
          </p:nvSpPr>
          <p:spPr>
            <a:xfrm>
              <a:off x="1080168" y="2345182"/>
              <a:ext cx="37226" cy="36730"/>
            </a:xfrm>
            <a:custGeom>
              <a:rect b="b" l="l" r="r" t="t"/>
              <a:pathLst>
                <a:path extrusionOk="0" h="2220" w="2250">
                  <a:moveTo>
                    <a:pt x="2249" y="0"/>
                  </a:moveTo>
                  <a:lnTo>
                    <a:pt x="2249" y="0"/>
                  </a:lnTo>
                  <a:lnTo>
                    <a:pt x="0" y="2219"/>
                  </a:lnTo>
                  <a:lnTo>
                    <a:pt x="0" y="2219"/>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4"/>
            <p:cNvSpPr/>
            <p:nvPr/>
          </p:nvSpPr>
          <p:spPr>
            <a:xfrm>
              <a:off x="1117380" y="2381897"/>
              <a:ext cx="3541" cy="4037"/>
            </a:xfrm>
            <a:custGeom>
              <a:rect b="b" l="l" r="r" t="t"/>
              <a:pathLst>
                <a:path extrusionOk="0" h="244" w="214">
                  <a:moveTo>
                    <a:pt x="213" y="0"/>
                  </a:moveTo>
                  <a:lnTo>
                    <a:pt x="0" y="243"/>
                  </a:lnTo>
                  <a:lnTo>
                    <a:pt x="213" y="24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4"/>
            <p:cNvSpPr/>
            <p:nvPr/>
          </p:nvSpPr>
          <p:spPr>
            <a:xfrm>
              <a:off x="1080168" y="2345182"/>
              <a:ext cx="37226" cy="40750"/>
            </a:xfrm>
            <a:custGeom>
              <a:rect b="b" l="l" r="r" t="t"/>
              <a:pathLst>
                <a:path extrusionOk="0" h="2463" w="2250">
                  <a:moveTo>
                    <a:pt x="2249" y="0"/>
                  </a:moveTo>
                  <a:lnTo>
                    <a:pt x="0" y="2219"/>
                  </a:lnTo>
                  <a:lnTo>
                    <a:pt x="0" y="2462"/>
                  </a:lnTo>
                  <a:lnTo>
                    <a:pt x="243" y="2462"/>
                  </a:lnTo>
                  <a:lnTo>
                    <a:pt x="1520" y="1155"/>
                  </a:lnTo>
                  <a:lnTo>
                    <a:pt x="1307" y="942"/>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14"/>
            <p:cNvSpPr/>
            <p:nvPr/>
          </p:nvSpPr>
          <p:spPr>
            <a:xfrm>
              <a:off x="1101794" y="2345182"/>
              <a:ext cx="19126" cy="19126"/>
            </a:xfrm>
            <a:custGeom>
              <a:rect b="b" l="l" r="r" t="t"/>
              <a:pathLst>
                <a:path extrusionOk="0" h="1156" w="1156">
                  <a:moveTo>
                    <a:pt x="942" y="0"/>
                  </a:moveTo>
                  <a:lnTo>
                    <a:pt x="0" y="942"/>
                  </a:lnTo>
                  <a:lnTo>
                    <a:pt x="213" y="1155"/>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14"/>
            <p:cNvSpPr/>
            <p:nvPr/>
          </p:nvSpPr>
          <p:spPr>
            <a:xfrm>
              <a:off x="1080168" y="2345182"/>
              <a:ext cx="4037" cy="4037"/>
            </a:xfrm>
            <a:custGeom>
              <a:rect b="b" l="l" r="r" t="t"/>
              <a:pathLst>
                <a:path extrusionOk="0" h="244" w="244">
                  <a:moveTo>
                    <a:pt x="0" y="0"/>
                  </a:moveTo>
                  <a:lnTo>
                    <a:pt x="0" y="24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4"/>
            <p:cNvSpPr/>
            <p:nvPr/>
          </p:nvSpPr>
          <p:spPr>
            <a:xfrm>
              <a:off x="1092727" y="2407543"/>
              <a:ext cx="3044" cy="2531"/>
            </a:xfrm>
            <a:custGeom>
              <a:rect b="b" l="l" r="r" t="t"/>
              <a:pathLst>
                <a:path extrusionOk="0" h="153" w="184">
                  <a:moveTo>
                    <a:pt x="183" y="0"/>
                  </a:moveTo>
                  <a:lnTo>
                    <a:pt x="1" y="152"/>
                  </a:lnTo>
                  <a:lnTo>
                    <a:pt x="1" y="15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4"/>
            <p:cNvSpPr/>
            <p:nvPr/>
          </p:nvSpPr>
          <p:spPr>
            <a:xfrm>
              <a:off x="1092727" y="2385918"/>
              <a:ext cx="24669" cy="24156"/>
            </a:xfrm>
            <a:custGeom>
              <a:rect b="b" l="l" r="r" t="t"/>
              <a:pathLst>
                <a:path extrusionOk="0" h="1460" w="1491">
                  <a:moveTo>
                    <a:pt x="1490" y="0"/>
                  </a:moveTo>
                  <a:lnTo>
                    <a:pt x="1" y="1459"/>
                  </a:lnTo>
                  <a:lnTo>
                    <a:pt x="183" y="1307"/>
                  </a:lnTo>
                  <a:lnTo>
                    <a:pt x="149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4"/>
            <p:cNvSpPr/>
            <p:nvPr/>
          </p:nvSpPr>
          <p:spPr>
            <a:xfrm>
              <a:off x="1092727" y="2385918"/>
              <a:ext cx="24669" cy="24156"/>
            </a:xfrm>
            <a:custGeom>
              <a:rect b="b" l="l" r="r" t="t"/>
              <a:pathLst>
                <a:path extrusionOk="0" h="1460" w="1491">
                  <a:moveTo>
                    <a:pt x="1490" y="0"/>
                  </a:moveTo>
                  <a:lnTo>
                    <a:pt x="1490" y="0"/>
                  </a:lnTo>
                  <a:lnTo>
                    <a:pt x="1" y="1459"/>
                  </a:lnTo>
                  <a:lnTo>
                    <a:pt x="1" y="1459"/>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4"/>
            <p:cNvSpPr/>
            <p:nvPr/>
          </p:nvSpPr>
          <p:spPr>
            <a:xfrm>
              <a:off x="1092727" y="2385918"/>
              <a:ext cx="24669" cy="26671"/>
            </a:xfrm>
            <a:custGeom>
              <a:rect b="b" l="l" r="r" t="t"/>
              <a:pathLst>
                <a:path extrusionOk="0" h="1612" w="1491">
                  <a:moveTo>
                    <a:pt x="1490" y="0"/>
                  </a:moveTo>
                  <a:lnTo>
                    <a:pt x="1" y="1459"/>
                  </a:lnTo>
                  <a:cubicBezTo>
                    <a:pt x="123" y="1520"/>
                    <a:pt x="214" y="1550"/>
                    <a:pt x="335" y="1611"/>
                  </a:cubicBezTo>
                  <a:lnTo>
                    <a:pt x="761" y="1155"/>
                  </a:lnTo>
                  <a:lnTo>
                    <a:pt x="548" y="942"/>
                  </a:lnTo>
                  <a:lnTo>
                    <a:pt x="149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4"/>
            <p:cNvSpPr/>
            <p:nvPr/>
          </p:nvSpPr>
          <p:spPr>
            <a:xfrm>
              <a:off x="1101794" y="2385918"/>
              <a:ext cx="19126" cy="19126"/>
            </a:xfrm>
            <a:custGeom>
              <a:rect b="b" l="l" r="r" t="t"/>
              <a:pathLst>
                <a:path extrusionOk="0" h="1156" w="1156">
                  <a:moveTo>
                    <a:pt x="942" y="0"/>
                  </a:moveTo>
                  <a:lnTo>
                    <a:pt x="0" y="942"/>
                  </a:lnTo>
                  <a:lnTo>
                    <a:pt x="213" y="1155"/>
                  </a:lnTo>
                  <a:lnTo>
                    <a:pt x="1155" y="21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4"/>
            <p:cNvSpPr/>
            <p:nvPr/>
          </p:nvSpPr>
          <p:spPr>
            <a:xfrm>
              <a:off x="1080168" y="2385918"/>
              <a:ext cx="4037" cy="3524"/>
            </a:xfrm>
            <a:custGeom>
              <a:rect b="b" l="l" r="r" t="t"/>
              <a:pathLst>
                <a:path extrusionOk="0" h="213" w="244">
                  <a:moveTo>
                    <a:pt x="0" y="0"/>
                  </a:moveTo>
                  <a:lnTo>
                    <a:pt x="0" y="21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4"/>
            <p:cNvSpPr/>
            <p:nvPr/>
          </p:nvSpPr>
          <p:spPr>
            <a:xfrm>
              <a:off x="1078150" y="2221964"/>
              <a:ext cx="2035" cy="1026"/>
            </a:xfrm>
            <a:custGeom>
              <a:rect b="b" l="l" r="r" t="t"/>
              <a:pathLst>
                <a:path extrusionOk="0" h="62" w="123">
                  <a:moveTo>
                    <a:pt x="122" y="0"/>
                  </a:moveTo>
                  <a:cubicBezTo>
                    <a:pt x="92" y="31"/>
                    <a:pt x="31" y="31"/>
                    <a:pt x="1" y="61"/>
                  </a:cubicBezTo>
                  <a:lnTo>
                    <a:pt x="122" y="61"/>
                  </a:lnTo>
                  <a:lnTo>
                    <a:pt x="12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4"/>
            <p:cNvSpPr/>
            <p:nvPr/>
          </p:nvSpPr>
          <p:spPr>
            <a:xfrm>
              <a:off x="1076644" y="2260185"/>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4"/>
            <p:cNvSpPr/>
            <p:nvPr/>
          </p:nvSpPr>
          <p:spPr>
            <a:xfrm>
              <a:off x="1051991" y="2244599"/>
              <a:ext cx="3044" cy="3028"/>
            </a:xfrm>
            <a:custGeom>
              <a:rect b="b" l="l" r="r" t="t"/>
              <a:pathLst>
                <a:path extrusionOk="0" h="183" w="184">
                  <a:moveTo>
                    <a:pt x="183" y="0"/>
                  </a:moveTo>
                  <a:lnTo>
                    <a:pt x="1" y="182"/>
                  </a:lnTo>
                  <a:lnTo>
                    <a:pt x="1" y="18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4"/>
            <p:cNvSpPr/>
            <p:nvPr/>
          </p:nvSpPr>
          <p:spPr>
            <a:xfrm>
              <a:off x="1076644" y="2260185"/>
              <a:ext cx="3541" cy="3541"/>
            </a:xfrm>
            <a:custGeom>
              <a:rect b="b" l="l" r="r" t="t"/>
              <a:pathLst>
                <a:path extrusionOk="0" h="214" w="214">
                  <a:moveTo>
                    <a:pt x="213" y="0"/>
                  </a:moveTo>
                  <a:lnTo>
                    <a:pt x="0" y="213"/>
                  </a:lnTo>
                  <a:lnTo>
                    <a:pt x="0"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4"/>
            <p:cNvSpPr/>
            <p:nvPr/>
          </p:nvSpPr>
          <p:spPr>
            <a:xfrm>
              <a:off x="1055018" y="2226994"/>
              <a:ext cx="17620" cy="17620"/>
            </a:xfrm>
            <a:custGeom>
              <a:rect b="b" l="l" r="r" t="t"/>
              <a:pathLst>
                <a:path extrusionOk="0" h="1065" w="1065">
                  <a:moveTo>
                    <a:pt x="1064" y="0"/>
                  </a:moveTo>
                  <a:lnTo>
                    <a:pt x="0" y="1064"/>
                  </a:lnTo>
                  <a:lnTo>
                    <a:pt x="0" y="1064"/>
                  </a:lnTo>
                  <a:lnTo>
                    <a:pt x="106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4"/>
            <p:cNvSpPr/>
            <p:nvPr/>
          </p:nvSpPr>
          <p:spPr>
            <a:xfrm>
              <a:off x="1076644" y="2260185"/>
              <a:ext cx="3541" cy="3541"/>
            </a:xfrm>
            <a:custGeom>
              <a:rect b="b" l="l" r="r" t="t"/>
              <a:pathLst>
                <a:path extrusionOk="0" h="214" w="214">
                  <a:moveTo>
                    <a:pt x="0" y="213"/>
                  </a:moveTo>
                  <a:lnTo>
                    <a:pt x="0" y="213"/>
                  </a:ln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4"/>
            <p:cNvSpPr/>
            <p:nvPr/>
          </p:nvSpPr>
          <p:spPr>
            <a:xfrm>
              <a:off x="1051991" y="2226994"/>
              <a:ext cx="20648" cy="20632"/>
            </a:xfrm>
            <a:custGeom>
              <a:rect b="b" l="l" r="r" t="t"/>
              <a:pathLst>
                <a:path extrusionOk="0" h="1247" w="1248">
                  <a:moveTo>
                    <a:pt x="1247" y="0"/>
                  </a:moveTo>
                  <a:lnTo>
                    <a:pt x="1247" y="0"/>
                  </a:lnTo>
                  <a:lnTo>
                    <a:pt x="1" y="1246"/>
                  </a:lnTo>
                  <a:lnTo>
                    <a:pt x="1" y="1246"/>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4"/>
            <p:cNvSpPr/>
            <p:nvPr/>
          </p:nvSpPr>
          <p:spPr>
            <a:xfrm>
              <a:off x="1076644" y="2260185"/>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4"/>
            <p:cNvSpPr/>
            <p:nvPr/>
          </p:nvSpPr>
          <p:spPr>
            <a:xfrm>
              <a:off x="1041947" y="2226994"/>
              <a:ext cx="30691" cy="36730"/>
            </a:xfrm>
            <a:custGeom>
              <a:rect b="b" l="l" r="r" t="t"/>
              <a:pathLst>
                <a:path extrusionOk="0" h="2220" w="1855">
                  <a:moveTo>
                    <a:pt x="1854" y="0"/>
                  </a:moveTo>
                  <a:lnTo>
                    <a:pt x="1155" y="699"/>
                  </a:lnTo>
                  <a:lnTo>
                    <a:pt x="1155" y="699"/>
                  </a:lnTo>
                  <a:lnTo>
                    <a:pt x="1155" y="699"/>
                  </a:lnTo>
                  <a:lnTo>
                    <a:pt x="1854" y="0"/>
                  </a:lnTo>
                  <a:close/>
                  <a:moveTo>
                    <a:pt x="1155" y="699"/>
                  </a:moveTo>
                  <a:lnTo>
                    <a:pt x="608" y="1246"/>
                  </a:lnTo>
                  <a:cubicBezTo>
                    <a:pt x="365" y="1550"/>
                    <a:pt x="182" y="1885"/>
                    <a:pt x="0" y="2219"/>
                  </a:cubicBezTo>
                  <a:lnTo>
                    <a:pt x="91" y="2219"/>
                  </a:lnTo>
                  <a:lnTo>
                    <a:pt x="1368" y="942"/>
                  </a:lnTo>
                  <a:lnTo>
                    <a:pt x="1155" y="699"/>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4"/>
            <p:cNvSpPr/>
            <p:nvPr/>
          </p:nvSpPr>
          <p:spPr>
            <a:xfrm>
              <a:off x="1061058" y="2222973"/>
              <a:ext cx="19126" cy="19622"/>
            </a:xfrm>
            <a:custGeom>
              <a:rect b="b" l="l" r="r" t="t"/>
              <a:pathLst>
                <a:path extrusionOk="0" h="1186" w="1156">
                  <a:moveTo>
                    <a:pt x="1034" y="0"/>
                  </a:moveTo>
                  <a:cubicBezTo>
                    <a:pt x="912" y="91"/>
                    <a:pt x="821" y="152"/>
                    <a:pt x="699" y="243"/>
                  </a:cubicBezTo>
                  <a:lnTo>
                    <a:pt x="0" y="942"/>
                  </a:lnTo>
                  <a:lnTo>
                    <a:pt x="243" y="1185"/>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4"/>
            <p:cNvSpPr/>
            <p:nvPr/>
          </p:nvSpPr>
          <p:spPr>
            <a:xfrm>
              <a:off x="1076644" y="2300921"/>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4"/>
            <p:cNvSpPr/>
            <p:nvPr/>
          </p:nvSpPr>
          <p:spPr>
            <a:xfrm>
              <a:off x="1076644" y="2300921"/>
              <a:ext cx="3541" cy="3541"/>
            </a:xfrm>
            <a:custGeom>
              <a:rect b="b" l="l" r="r" t="t"/>
              <a:pathLst>
                <a:path extrusionOk="0" h="214" w="214">
                  <a:moveTo>
                    <a:pt x="213" y="0"/>
                  </a:move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14"/>
            <p:cNvSpPr/>
            <p:nvPr/>
          </p:nvSpPr>
          <p:spPr>
            <a:xfrm>
              <a:off x="1039432" y="2263709"/>
              <a:ext cx="37226" cy="37226"/>
            </a:xfrm>
            <a:custGeom>
              <a:rect b="b" l="l" r="r" t="t"/>
              <a:pathLst>
                <a:path extrusionOk="0" h="2250" w="2250">
                  <a:moveTo>
                    <a:pt x="2249" y="0"/>
                  </a:moveTo>
                  <a:lnTo>
                    <a:pt x="0" y="2249"/>
                  </a:lnTo>
                  <a:lnTo>
                    <a:pt x="942" y="1307"/>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14"/>
            <p:cNvSpPr/>
            <p:nvPr/>
          </p:nvSpPr>
          <p:spPr>
            <a:xfrm>
              <a:off x="1076644" y="2300921"/>
              <a:ext cx="3541" cy="3541"/>
            </a:xfrm>
            <a:custGeom>
              <a:rect b="b" l="l" r="r" t="t"/>
              <a:pathLst>
                <a:path extrusionOk="0" h="214" w="214">
                  <a:moveTo>
                    <a:pt x="0" y="213"/>
                  </a:moveTo>
                  <a:lnTo>
                    <a:pt x="0" y="213"/>
                  </a:ln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4"/>
            <p:cNvSpPr/>
            <p:nvPr/>
          </p:nvSpPr>
          <p:spPr>
            <a:xfrm>
              <a:off x="1039432" y="2263709"/>
              <a:ext cx="37226" cy="37226"/>
            </a:xfrm>
            <a:custGeom>
              <a:rect b="b" l="l" r="r" t="t"/>
              <a:pathLst>
                <a:path extrusionOk="0" h="2250" w="2250">
                  <a:moveTo>
                    <a:pt x="0" y="2249"/>
                  </a:moveTo>
                  <a:lnTo>
                    <a:pt x="0" y="2249"/>
                  </a:lnTo>
                  <a:lnTo>
                    <a:pt x="2249" y="0"/>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4"/>
            <p:cNvSpPr/>
            <p:nvPr/>
          </p:nvSpPr>
          <p:spPr>
            <a:xfrm>
              <a:off x="1076644" y="2300921"/>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4"/>
            <p:cNvSpPr/>
            <p:nvPr/>
          </p:nvSpPr>
          <p:spPr>
            <a:xfrm>
              <a:off x="1039432" y="2263709"/>
              <a:ext cx="37226" cy="40750"/>
            </a:xfrm>
            <a:custGeom>
              <a:rect b="b" l="l" r="r" t="t"/>
              <a:pathLst>
                <a:path extrusionOk="0" h="2463" w="2250">
                  <a:moveTo>
                    <a:pt x="2249" y="0"/>
                  </a:moveTo>
                  <a:lnTo>
                    <a:pt x="0" y="2249"/>
                  </a:lnTo>
                  <a:lnTo>
                    <a:pt x="0" y="2462"/>
                  </a:lnTo>
                  <a:lnTo>
                    <a:pt x="243" y="2462"/>
                  </a:lnTo>
                  <a:lnTo>
                    <a:pt x="1520" y="1186"/>
                  </a:lnTo>
                  <a:lnTo>
                    <a:pt x="1307" y="942"/>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4"/>
            <p:cNvSpPr/>
            <p:nvPr/>
          </p:nvSpPr>
          <p:spPr>
            <a:xfrm>
              <a:off x="1061058" y="2263709"/>
              <a:ext cx="19126" cy="19622"/>
            </a:xfrm>
            <a:custGeom>
              <a:rect b="b" l="l" r="r" t="t"/>
              <a:pathLst>
                <a:path extrusionOk="0" h="1186" w="1156">
                  <a:moveTo>
                    <a:pt x="942" y="0"/>
                  </a:moveTo>
                  <a:lnTo>
                    <a:pt x="0" y="942"/>
                  </a:lnTo>
                  <a:lnTo>
                    <a:pt x="213" y="1186"/>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4"/>
            <p:cNvSpPr/>
            <p:nvPr/>
          </p:nvSpPr>
          <p:spPr>
            <a:xfrm>
              <a:off x="1040425" y="2263709"/>
              <a:ext cx="3044" cy="3028"/>
            </a:xfrm>
            <a:custGeom>
              <a:rect b="b" l="l" r="r" t="t"/>
              <a:pathLst>
                <a:path extrusionOk="0" h="183" w="184">
                  <a:moveTo>
                    <a:pt x="92" y="0"/>
                  </a:moveTo>
                  <a:cubicBezTo>
                    <a:pt x="62" y="61"/>
                    <a:pt x="31" y="122"/>
                    <a:pt x="1" y="182"/>
                  </a:cubicBezTo>
                  <a:lnTo>
                    <a:pt x="18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4"/>
            <p:cNvSpPr/>
            <p:nvPr/>
          </p:nvSpPr>
          <p:spPr>
            <a:xfrm>
              <a:off x="1076644" y="2341657"/>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4"/>
            <p:cNvSpPr/>
            <p:nvPr/>
          </p:nvSpPr>
          <p:spPr>
            <a:xfrm>
              <a:off x="1076644" y="2341657"/>
              <a:ext cx="3541" cy="3541"/>
            </a:xfrm>
            <a:custGeom>
              <a:rect b="b" l="l" r="r" t="t"/>
              <a:pathLst>
                <a:path extrusionOk="0" h="214" w="214">
                  <a:moveTo>
                    <a:pt x="213" y="0"/>
                  </a:move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4"/>
            <p:cNvSpPr/>
            <p:nvPr/>
          </p:nvSpPr>
          <p:spPr>
            <a:xfrm>
              <a:off x="1055018" y="2304446"/>
              <a:ext cx="21641" cy="21641"/>
            </a:xfrm>
            <a:custGeom>
              <a:rect b="b" l="l" r="r" t="t"/>
              <a:pathLst>
                <a:path extrusionOk="0" h="1308" w="1308">
                  <a:moveTo>
                    <a:pt x="1307" y="0"/>
                  </a:moveTo>
                  <a:lnTo>
                    <a:pt x="0" y="1307"/>
                  </a:lnTo>
                  <a:lnTo>
                    <a:pt x="0" y="1307"/>
                  </a:lnTo>
                  <a:lnTo>
                    <a:pt x="130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4"/>
            <p:cNvSpPr/>
            <p:nvPr/>
          </p:nvSpPr>
          <p:spPr>
            <a:xfrm>
              <a:off x="1076644" y="2341657"/>
              <a:ext cx="3541" cy="3541"/>
            </a:xfrm>
            <a:custGeom>
              <a:rect b="b" l="l" r="r" t="t"/>
              <a:pathLst>
                <a:path extrusionOk="0" h="214" w="214">
                  <a:moveTo>
                    <a:pt x="0" y="213"/>
                  </a:moveTo>
                  <a:lnTo>
                    <a:pt x="0" y="213"/>
                  </a:ln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4"/>
            <p:cNvSpPr/>
            <p:nvPr/>
          </p:nvSpPr>
          <p:spPr>
            <a:xfrm>
              <a:off x="1039432" y="2304446"/>
              <a:ext cx="37226" cy="37226"/>
            </a:xfrm>
            <a:custGeom>
              <a:rect b="b" l="l" r="r" t="t"/>
              <a:pathLst>
                <a:path extrusionOk="0" h="2250" w="2250">
                  <a:moveTo>
                    <a:pt x="0" y="2249"/>
                  </a:moveTo>
                  <a:lnTo>
                    <a:pt x="0" y="2249"/>
                  </a:lnTo>
                  <a:lnTo>
                    <a:pt x="2249" y="0"/>
                  </a:lnTo>
                  <a:lnTo>
                    <a:pt x="22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4"/>
            <p:cNvSpPr/>
            <p:nvPr/>
          </p:nvSpPr>
          <p:spPr>
            <a:xfrm>
              <a:off x="1076644" y="2341657"/>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14"/>
            <p:cNvSpPr/>
            <p:nvPr/>
          </p:nvSpPr>
          <p:spPr>
            <a:xfrm>
              <a:off x="1039432" y="2313331"/>
              <a:ext cx="28325" cy="31866"/>
            </a:xfrm>
            <a:custGeom>
              <a:rect b="b" l="l" r="r" t="t"/>
              <a:pathLst>
                <a:path extrusionOk="0" h="1926" w="1712">
                  <a:moveTo>
                    <a:pt x="1712" y="1"/>
                  </a:moveTo>
                  <a:lnTo>
                    <a:pt x="1307" y="405"/>
                  </a:lnTo>
                  <a:lnTo>
                    <a:pt x="1307" y="405"/>
                  </a:lnTo>
                  <a:lnTo>
                    <a:pt x="1712" y="1"/>
                  </a:lnTo>
                  <a:close/>
                  <a:moveTo>
                    <a:pt x="1307" y="405"/>
                  </a:moveTo>
                  <a:lnTo>
                    <a:pt x="0" y="1712"/>
                  </a:lnTo>
                  <a:lnTo>
                    <a:pt x="0" y="1925"/>
                  </a:lnTo>
                  <a:lnTo>
                    <a:pt x="243" y="1925"/>
                  </a:lnTo>
                  <a:lnTo>
                    <a:pt x="1520" y="618"/>
                  </a:lnTo>
                  <a:lnTo>
                    <a:pt x="1307" y="40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4"/>
            <p:cNvSpPr/>
            <p:nvPr/>
          </p:nvSpPr>
          <p:spPr>
            <a:xfrm>
              <a:off x="1061058" y="2304446"/>
              <a:ext cx="19126" cy="19126"/>
            </a:xfrm>
            <a:custGeom>
              <a:rect b="b" l="l" r="r" t="t"/>
              <a:pathLst>
                <a:path extrusionOk="0" h="1156" w="1156">
                  <a:moveTo>
                    <a:pt x="942" y="0"/>
                  </a:moveTo>
                  <a:lnTo>
                    <a:pt x="0" y="942"/>
                  </a:lnTo>
                  <a:lnTo>
                    <a:pt x="213" y="1155"/>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14"/>
            <p:cNvSpPr/>
            <p:nvPr/>
          </p:nvSpPr>
          <p:spPr>
            <a:xfrm>
              <a:off x="1039432" y="2304446"/>
              <a:ext cx="4037" cy="4037"/>
            </a:xfrm>
            <a:custGeom>
              <a:rect b="b" l="l" r="r" t="t"/>
              <a:pathLst>
                <a:path extrusionOk="0" h="244" w="244">
                  <a:moveTo>
                    <a:pt x="0" y="0"/>
                  </a:moveTo>
                  <a:lnTo>
                    <a:pt x="0" y="24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14"/>
            <p:cNvSpPr/>
            <p:nvPr/>
          </p:nvSpPr>
          <p:spPr>
            <a:xfrm>
              <a:off x="1076644" y="2381897"/>
              <a:ext cx="3541" cy="4037"/>
            </a:xfrm>
            <a:custGeom>
              <a:rect b="b" l="l" r="r" t="t"/>
              <a:pathLst>
                <a:path extrusionOk="0" h="244" w="214">
                  <a:moveTo>
                    <a:pt x="213" y="0"/>
                  </a:moveTo>
                  <a:lnTo>
                    <a:pt x="213" y="0"/>
                  </a:lnTo>
                  <a:lnTo>
                    <a:pt x="0" y="243"/>
                  </a:lnTo>
                  <a:lnTo>
                    <a:pt x="0" y="24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4"/>
            <p:cNvSpPr/>
            <p:nvPr/>
          </p:nvSpPr>
          <p:spPr>
            <a:xfrm>
              <a:off x="1048979" y="2366807"/>
              <a:ext cx="6055" cy="6039"/>
            </a:xfrm>
            <a:custGeom>
              <a:rect b="b" l="l" r="r" t="t"/>
              <a:pathLst>
                <a:path extrusionOk="0" h="365" w="366">
                  <a:moveTo>
                    <a:pt x="365" y="0"/>
                  </a:moveTo>
                  <a:lnTo>
                    <a:pt x="1" y="365"/>
                  </a:lnTo>
                  <a:lnTo>
                    <a:pt x="1" y="36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4"/>
            <p:cNvSpPr/>
            <p:nvPr/>
          </p:nvSpPr>
          <p:spPr>
            <a:xfrm>
              <a:off x="1076644" y="2381897"/>
              <a:ext cx="3541" cy="4037"/>
            </a:xfrm>
            <a:custGeom>
              <a:rect b="b" l="l" r="r" t="t"/>
              <a:pathLst>
                <a:path extrusionOk="0" h="244" w="214">
                  <a:moveTo>
                    <a:pt x="213" y="0"/>
                  </a:moveTo>
                  <a:lnTo>
                    <a:pt x="0" y="243"/>
                  </a:lnTo>
                  <a:lnTo>
                    <a:pt x="0" y="24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4"/>
            <p:cNvSpPr/>
            <p:nvPr/>
          </p:nvSpPr>
          <p:spPr>
            <a:xfrm>
              <a:off x="1051114" y="2345182"/>
              <a:ext cx="25545" cy="25545"/>
            </a:xfrm>
            <a:custGeom>
              <a:rect b="b" l="l" r="r" t="t"/>
              <a:pathLst>
                <a:path extrusionOk="0" h="1544" w="1544">
                  <a:moveTo>
                    <a:pt x="1543" y="0"/>
                  </a:moveTo>
                  <a:lnTo>
                    <a:pt x="0" y="1543"/>
                  </a:lnTo>
                  <a:lnTo>
                    <a:pt x="236" y="1307"/>
                  </a:lnTo>
                  <a:lnTo>
                    <a:pt x="15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4"/>
            <p:cNvSpPr/>
            <p:nvPr/>
          </p:nvSpPr>
          <p:spPr>
            <a:xfrm>
              <a:off x="1076644" y="2381897"/>
              <a:ext cx="3541" cy="4037"/>
            </a:xfrm>
            <a:custGeom>
              <a:rect b="b" l="l" r="r" t="t"/>
              <a:pathLst>
                <a:path extrusionOk="0" h="244" w="214">
                  <a:moveTo>
                    <a:pt x="213" y="0"/>
                  </a:moveTo>
                  <a:lnTo>
                    <a:pt x="0" y="243"/>
                  </a:lnTo>
                  <a:lnTo>
                    <a:pt x="0" y="24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4"/>
            <p:cNvSpPr/>
            <p:nvPr/>
          </p:nvSpPr>
          <p:spPr>
            <a:xfrm>
              <a:off x="1048979" y="2345182"/>
              <a:ext cx="27680" cy="27663"/>
            </a:xfrm>
            <a:custGeom>
              <a:rect b="b" l="l" r="r" t="t"/>
              <a:pathLst>
                <a:path extrusionOk="0" h="1672" w="1673">
                  <a:moveTo>
                    <a:pt x="1672" y="0"/>
                  </a:moveTo>
                  <a:lnTo>
                    <a:pt x="1672" y="0"/>
                  </a:lnTo>
                  <a:lnTo>
                    <a:pt x="1" y="1672"/>
                  </a:lnTo>
                  <a:lnTo>
                    <a:pt x="1" y="167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4"/>
            <p:cNvSpPr/>
            <p:nvPr/>
          </p:nvSpPr>
          <p:spPr>
            <a:xfrm>
              <a:off x="1076644" y="2381897"/>
              <a:ext cx="3541" cy="4037"/>
            </a:xfrm>
            <a:custGeom>
              <a:rect b="b" l="l" r="r" t="t"/>
              <a:pathLst>
                <a:path extrusionOk="0" h="244" w="214">
                  <a:moveTo>
                    <a:pt x="213" y="0"/>
                  </a:moveTo>
                  <a:lnTo>
                    <a:pt x="0" y="243"/>
                  </a:lnTo>
                  <a:lnTo>
                    <a:pt x="213" y="24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4"/>
            <p:cNvSpPr/>
            <p:nvPr/>
          </p:nvSpPr>
          <p:spPr>
            <a:xfrm>
              <a:off x="1048483" y="2345182"/>
              <a:ext cx="28176" cy="32197"/>
            </a:xfrm>
            <a:custGeom>
              <a:rect b="b" l="l" r="r" t="t"/>
              <a:pathLst>
                <a:path extrusionOk="0" h="1946" w="1703">
                  <a:moveTo>
                    <a:pt x="1702" y="0"/>
                  </a:moveTo>
                  <a:lnTo>
                    <a:pt x="0" y="1672"/>
                  </a:lnTo>
                  <a:cubicBezTo>
                    <a:pt x="61" y="1763"/>
                    <a:pt x="152" y="1854"/>
                    <a:pt x="213" y="1945"/>
                  </a:cubicBezTo>
                  <a:lnTo>
                    <a:pt x="973" y="1155"/>
                  </a:lnTo>
                  <a:lnTo>
                    <a:pt x="760" y="942"/>
                  </a:lnTo>
                  <a:lnTo>
                    <a:pt x="170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4"/>
            <p:cNvSpPr/>
            <p:nvPr/>
          </p:nvSpPr>
          <p:spPr>
            <a:xfrm>
              <a:off x="1061058" y="2345182"/>
              <a:ext cx="19126" cy="19126"/>
            </a:xfrm>
            <a:custGeom>
              <a:rect b="b" l="l" r="r" t="t"/>
              <a:pathLst>
                <a:path extrusionOk="0" h="1156" w="1156">
                  <a:moveTo>
                    <a:pt x="942" y="0"/>
                  </a:moveTo>
                  <a:lnTo>
                    <a:pt x="0" y="942"/>
                  </a:lnTo>
                  <a:lnTo>
                    <a:pt x="213" y="1155"/>
                  </a:lnTo>
                  <a:lnTo>
                    <a:pt x="1155" y="243"/>
                  </a:lnTo>
                  <a:lnTo>
                    <a:pt x="115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4"/>
            <p:cNvSpPr/>
            <p:nvPr/>
          </p:nvSpPr>
          <p:spPr>
            <a:xfrm>
              <a:off x="1039432" y="2345182"/>
              <a:ext cx="4037" cy="4037"/>
            </a:xfrm>
            <a:custGeom>
              <a:rect b="b" l="l" r="r" t="t"/>
              <a:pathLst>
                <a:path extrusionOk="0" h="244" w="244">
                  <a:moveTo>
                    <a:pt x="0" y="0"/>
                  </a:moveTo>
                  <a:lnTo>
                    <a:pt x="0" y="243"/>
                  </a:lnTo>
                  <a:lnTo>
                    <a:pt x="24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4"/>
            <p:cNvSpPr/>
            <p:nvPr/>
          </p:nvSpPr>
          <p:spPr>
            <a:xfrm>
              <a:off x="1068090" y="2385918"/>
              <a:ext cx="8570" cy="8554"/>
            </a:xfrm>
            <a:custGeom>
              <a:rect b="b" l="l" r="r" t="t"/>
              <a:pathLst>
                <a:path extrusionOk="0" h="517" w="518">
                  <a:moveTo>
                    <a:pt x="517" y="0"/>
                  </a:moveTo>
                  <a:lnTo>
                    <a:pt x="1" y="517"/>
                  </a:lnTo>
                  <a:lnTo>
                    <a:pt x="1" y="517"/>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4"/>
            <p:cNvSpPr/>
            <p:nvPr/>
          </p:nvSpPr>
          <p:spPr>
            <a:xfrm>
              <a:off x="1068090" y="2385918"/>
              <a:ext cx="8570" cy="8554"/>
            </a:xfrm>
            <a:custGeom>
              <a:rect b="b" l="l" r="r" t="t"/>
              <a:pathLst>
                <a:path extrusionOk="0" h="517" w="518">
                  <a:moveTo>
                    <a:pt x="517" y="0"/>
                  </a:moveTo>
                  <a:lnTo>
                    <a:pt x="1" y="517"/>
                  </a:lnTo>
                  <a:lnTo>
                    <a:pt x="1" y="517"/>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4"/>
            <p:cNvSpPr/>
            <p:nvPr/>
          </p:nvSpPr>
          <p:spPr>
            <a:xfrm>
              <a:off x="1068090" y="2385918"/>
              <a:ext cx="8570" cy="8554"/>
            </a:xfrm>
            <a:custGeom>
              <a:rect b="b" l="l" r="r" t="t"/>
              <a:pathLst>
                <a:path extrusionOk="0" h="517" w="518">
                  <a:moveTo>
                    <a:pt x="517" y="0"/>
                  </a:moveTo>
                  <a:lnTo>
                    <a:pt x="1" y="517"/>
                  </a:lnTo>
                  <a:lnTo>
                    <a:pt x="1" y="517"/>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4"/>
            <p:cNvSpPr/>
            <p:nvPr/>
          </p:nvSpPr>
          <p:spPr>
            <a:xfrm>
              <a:off x="1068090" y="2385918"/>
              <a:ext cx="12094" cy="12078"/>
            </a:xfrm>
            <a:custGeom>
              <a:rect b="b" l="l" r="r" t="t"/>
              <a:pathLst>
                <a:path extrusionOk="0" h="730" w="731">
                  <a:moveTo>
                    <a:pt x="517" y="0"/>
                  </a:moveTo>
                  <a:lnTo>
                    <a:pt x="1" y="517"/>
                  </a:lnTo>
                  <a:cubicBezTo>
                    <a:pt x="92" y="578"/>
                    <a:pt x="153" y="639"/>
                    <a:pt x="244" y="730"/>
                  </a:cubicBezTo>
                  <a:lnTo>
                    <a:pt x="730" y="213"/>
                  </a:lnTo>
                  <a:lnTo>
                    <a:pt x="73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4"/>
            <p:cNvSpPr/>
            <p:nvPr/>
          </p:nvSpPr>
          <p:spPr>
            <a:xfrm>
              <a:off x="1035908" y="2300921"/>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4"/>
            <p:cNvSpPr/>
            <p:nvPr/>
          </p:nvSpPr>
          <p:spPr>
            <a:xfrm>
              <a:off x="1035908" y="2300921"/>
              <a:ext cx="3541" cy="3541"/>
            </a:xfrm>
            <a:custGeom>
              <a:rect b="b" l="l" r="r" t="t"/>
              <a:pathLst>
                <a:path extrusionOk="0" h="214" w="214">
                  <a:moveTo>
                    <a:pt x="213" y="0"/>
                  </a:move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4"/>
            <p:cNvSpPr/>
            <p:nvPr/>
          </p:nvSpPr>
          <p:spPr>
            <a:xfrm>
              <a:off x="1035908" y="2300921"/>
              <a:ext cx="3541" cy="3541"/>
            </a:xfrm>
            <a:custGeom>
              <a:rect b="b" l="l" r="r" t="t"/>
              <a:pathLst>
                <a:path extrusionOk="0" h="214" w="214">
                  <a:moveTo>
                    <a:pt x="0" y="213"/>
                  </a:moveTo>
                  <a:lnTo>
                    <a:pt x="0" y="213"/>
                  </a:ln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4"/>
            <p:cNvSpPr/>
            <p:nvPr/>
          </p:nvSpPr>
          <p:spPr>
            <a:xfrm>
              <a:off x="1035908" y="2300921"/>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4"/>
            <p:cNvSpPr/>
            <p:nvPr/>
          </p:nvSpPr>
          <p:spPr>
            <a:xfrm>
              <a:off x="1035908" y="2341657"/>
              <a:ext cx="3541" cy="3541"/>
            </a:xfrm>
            <a:custGeom>
              <a:rect b="b" l="l" r="r" t="t"/>
              <a:pathLst>
                <a:path extrusionOk="0" h="214" w="214">
                  <a:moveTo>
                    <a:pt x="213" y="0"/>
                  </a:moveTo>
                  <a:lnTo>
                    <a:pt x="213" y="0"/>
                  </a:ln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4"/>
            <p:cNvSpPr/>
            <p:nvPr/>
          </p:nvSpPr>
          <p:spPr>
            <a:xfrm>
              <a:off x="1035908" y="2341657"/>
              <a:ext cx="3541" cy="3541"/>
            </a:xfrm>
            <a:custGeom>
              <a:rect b="b" l="l" r="r" t="t"/>
              <a:pathLst>
                <a:path extrusionOk="0" h="214" w="214">
                  <a:moveTo>
                    <a:pt x="213" y="0"/>
                  </a:moveTo>
                  <a:lnTo>
                    <a:pt x="0" y="213"/>
                  </a:lnTo>
                  <a:lnTo>
                    <a:pt x="0" y="2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4"/>
            <p:cNvSpPr/>
            <p:nvPr/>
          </p:nvSpPr>
          <p:spPr>
            <a:xfrm>
              <a:off x="1030365" y="2304446"/>
              <a:ext cx="5559" cy="5543"/>
            </a:xfrm>
            <a:custGeom>
              <a:rect b="b" l="l" r="r" t="t"/>
              <a:pathLst>
                <a:path extrusionOk="0" h="335" w="336">
                  <a:moveTo>
                    <a:pt x="335" y="0"/>
                  </a:moveTo>
                  <a:lnTo>
                    <a:pt x="1" y="334"/>
                  </a:lnTo>
                  <a:lnTo>
                    <a:pt x="1" y="334"/>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4"/>
            <p:cNvSpPr/>
            <p:nvPr/>
          </p:nvSpPr>
          <p:spPr>
            <a:xfrm>
              <a:off x="1035908" y="2341657"/>
              <a:ext cx="3541" cy="3541"/>
            </a:xfrm>
            <a:custGeom>
              <a:rect b="b" l="l" r="r" t="t"/>
              <a:pathLst>
                <a:path extrusionOk="0" h="214" w="214">
                  <a:moveTo>
                    <a:pt x="0" y="213"/>
                  </a:moveTo>
                  <a:lnTo>
                    <a:pt x="0" y="213"/>
                  </a:lnTo>
                  <a:lnTo>
                    <a:pt x="213" y="0"/>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4"/>
            <p:cNvSpPr/>
            <p:nvPr/>
          </p:nvSpPr>
          <p:spPr>
            <a:xfrm>
              <a:off x="1030365" y="2304446"/>
              <a:ext cx="5559" cy="5543"/>
            </a:xfrm>
            <a:custGeom>
              <a:rect b="b" l="l" r="r" t="t"/>
              <a:pathLst>
                <a:path extrusionOk="0" h="335" w="336">
                  <a:moveTo>
                    <a:pt x="335" y="0"/>
                  </a:moveTo>
                  <a:lnTo>
                    <a:pt x="1" y="334"/>
                  </a:lnTo>
                  <a:lnTo>
                    <a:pt x="1" y="334"/>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4"/>
            <p:cNvSpPr/>
            <p:nvPr/>
          </p:nvSpPr>
          <p:spPr>
            <a:xfrm>
              <a:off x="1035908" y="2341657"/>
              <a:ext cx="3541" cy="3541"/>
            </a:xfrm>
            <a:custGeom>
              <a:rect b="b" l="l" r="r" t="t"/>
              <a:pathLst>
                <a:path extrusionOk="0" h="214" w="214">
                  <a:moveTo>
                    <a:pt x="213" y="0"/>
                  </a:moveTo>
                  <a:lnTo>
                    <a:pt x="0" y="213"/>
                  </a:lnTo>
                  <a:lnTo>
                    <a:pt x="213" y="213"/>
                  </a:lnTo>
                  <a:lnTo>
                    <a:pt x="2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4"/>
            <p:cNvSpPr/>
            <p:nvPr/>
          </p:nvSpPr>
          <p:spPr>
            <a:xfrm>
              <a:off x="1030365" y="2304446"/>
              <a:ext cx="5559" cy="5543"/>
            </a:xfrm>
            <a:custGeom>
              <a:rect b="b" l="l" r="r" t="t"/>
              <a:pathLst>
                <a:path extrusionOk="0" h="335" w="336">
                  <a:moveTo>
                    <a:pt x="335" y="0"/>
                  </a:moveTo>
                  <a:lnTo>
                    <a:pt x="1" y="334"/>
                  </a:lnTo>
                  <a:lnTo>
                    <a:pt x="1" y="334"/>
                  </a:lnTo>
                  <a:lnTo>
                    <a:pt x="33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4"/>
            <p:cNvSpPr/>
            <p:nvPr/>
          </p:nvSpPr>
          <p:spPr>
            <a:xfrm>
              <a:off x="1029869" y="2304446"/>
              <a:ext cx="9580" cy="13087"/>
            </a:xfrm>
            <a:custGeom>
              <a:rect b="b" l="l" r="r" t="t"/>
              <a:pathLst>
                <a:path extrusionOk="0" h="791" w="579">
                  <a:moveTo>
                    <a:pt x="365" y="0"/>
                  </a:moveTo>
                  <a:lnTo>
                    <a:pt x="31" y="334"/>
                  </a:lnTo>
                  <a:cubicBezTo>
                    <a:pt x="31" y="395"/>
                    <a:pt x="1" y="456"/>
                    <a:pt x="1" y="486"/>
                  </a:cubicBezTo>
                  <a:cubicBezTo>
                    <a:pt x="1" y="608"/>
                    <a:pt x="31" y="699"/>
                    <a:pt x="31" y="790"/>
                  </a:cubicBezTo>
                  <a:lnTo>
                    <a:pt x="578" y="243"/>
                  </a:lnTo>
                  <a:lnTo>
                    <a:pt x="57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4"/>
            <p:cNvSpPr/>
            <p:nvPr/>
          </p:nvSpPr>
          <p:spPr>
            <a:xfrm>
              <a:off x="1035395" y="2345182"/>
              <a:ext cx="529" cy="513"/>
            </a:xfrm>
            <a:custGeom>
              <a:rect b="b" l="l" r="r" t="t"/>
              <a:pathLst>
                <a:path extrusionOk="0" h="31" w="32">
                  <a:moveTo>
                    <a:pt x="31" y="0"/>
                  </a:moveTo>
                  <a:lnTo>
                    <a:pt x="1" y="31"/>
                  </a:lnTo>
                  <a:lnTo>
                    <a:pt x="1" y="3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4"/>
            <p:cNvSpPr/>
            <p:nvPr/>
          </p:nvSpPr>
          <p:spPr>
            <a:xfrm>
              <a:off x="1035395" y="2345182"/>
              <a:ext cx="529" cy="513"/>
            </a:xfrm>
            <a:custGeom>
              <a:rect b="b" l="l" r="r" t="t"/>
              <a:pathLst>
                <a:path extrusionOk="0" h="31" w="32">
                  <a:moveTo>
                    <a:pt x="31" y="0"/>
                  </a:moveTo>
                  <a:lnTo>
                    <a:pt x="1" y="31"/>
                  </a:lnTo>
                  <a:lnTo>
                    <a:pt x="1" y="3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4"/>
            <p:cNvSpPr/>
            <p:nvPr/>
          </p:nvSpPr>
          <p:spPr>
            <a:xfrm>
              <a:off x="1035395" y="2345182"/>
              <a:ext cx="529" cy="513"/>
            </a:xfrm>
            <a:custGeom>
              <a:rect b="b" l="l" r="r" t="t"/>
              <a:pathLst>
                <a:path extrusionOk="0" h="31" w="32">
                  <a:moveTo>
                    <a:pt x="31" y="0"/>
                  </a:moveTo>
                  <a:lnTo>
                    <a:pt x="1" y="31"/>
                  </a:lnTo>
                  <a:lnTo>
                    <a:pt x="1" y="3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4"/>
            <p:cNvSpPr/>
            <p:nvPr/>
          </p:nvSpPr>
          <p:spPr>
            <a:xfrm>
              <a:off x="1035395" y="2345182"/>
              <a:ext cx="4054" cy="6039"/>
            </a:xfrm>
            <a:custGeom>
              <a:rect b="b" l="l" r="r" t="t"/>
              <a:pathLst>
                <a:path extrusionOk="0" h="365" w="245">
                  <a:moveTo>
                    <a:pt x="31" y="0"/>
                  </a:moveTo>
                  <a:lnTo>
                    <a:pt x="1" y="31"/>
                  </a:lnTo>
                  <a:cubicBezTo>
                    <a:pt x="31" y="152"/>
                    <a:pt x="92" y="243"/>
                    <a:pt x="122" y="365"/>
                  </a:cubicBezTo>
                  <a:lnTo>
                    <a:pt x="244" y="213"/>
                  </a:lnTo>
                  <a:lnTo>
                    <a:pt x="24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4"/>
            <p:cNvSpPr/>
            <p:nvPr/>
          </p:nvSpPr>
          <p:spPr>
            <a:xfrm>
              <a:off x="844786" y="2581557"/>
              <a:ext cx="17" cy="17"/>
            </a:xfrm>
            <a:custGeom>
              <a:rect b="b" l="l" r="r" t="t"/>
              <a:pathLst>
                <a:path extrusionOk="0" fill="none" h="1" w="1">
                  <a:moveTo>
                    <a:pt x="1" y="0"/>
                  </a:moveTo>
                  <a:close/>
                </a:path>
              </a:pathLst>
            </a:custGeom>
            <a:noFill/>
            <a:ln cap="flat" cmpd="sng" w="9525">
              <a:solidFill>
                <a:srgbClr val="FFFFFF"/>
              </a:solidFill>
              <a:prstDash val="solid"/>
              <a:miter lim="3039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4"/>
            <p:cNvSpPr/>
            <p:nvPr/>
          </p:nvSpPr>
          <p:spPr>
            <a:xfrm>
              <a:off x="839789" y="2513156"/>
              <a:ext cx="588886" cy="61365"/>
            </a:xfrm>
            <a:custGeom>
              <a:rect b="b" l="l" r="r" t="t"/>
              <a:pathLst>
                <a:path extrusionOk="0" h="3709" w="35593">
                  <a:moveTo>
                    <a:pt x="29665" y="365"/>
                  </a:moveTo>
                  <a:cubicBezTo>
                    <a:pt x="29726" y="395"/>
                    <a:pt x="29726" y="395"/>
                    <a:pt x="29696" y="426"/>
                  </a:cubicBezTo>
                  <a:cubicBezTo>
                    <a:pt x="29696" y="456"/>
                    <a:pt x="29635" y="487"/>
                    <a:pt x="29574" y="487"/>
                  </a:cubicBezTo>
                  <a:cubicBezTo>
                    <a:pt x="29513" y="456"/>
                    <a:pt x="29544" y="365"/>
                    <a:pt x="29665" y="365"/>
                  </a:cubicBezTo>
                  <a:close/>
                  <a:moveTo>
                    <a:pt x="27960" y="357"/>
                  </a:moveTo>
                  <a:cubicBezTo>
                    <a:pt x="27962" y="357"/>
                    <a:pt x="27963" y="359"/>
                    <a:pt x="27963" y="365"/>
                  </a:cubicBezTo>
                  <a:cubicBezTo>
                    <a:pt x="27963" y="365"/>
                    <a:pt x="27993" y="426"/>
                    <a:pt x="27933" y="456"/>
                  </a:cubicBezTo>
                  <a:cubicBezTo>
                    <a:pt x="27933" y="478"/>
                    <a:pt x="27917" y="499"/>
                    <a:pt x="27908" y="499"/>
                  </a:cubicBezTo>
                  <a:cubicBezTo>
                    <a:pt x="27905" y="499"/>
                    <a:pt x="27902" y="496"/>
                    <a:pt x="27902" y="487"/>
                  </a:cubicBezTo>
                  <a:lnTo>
                    <a:pt x="27872" y="426"/>
                  </a:lnTo>
                  <a:cubicBezTo>
                    <a:pt x="27921" y="401"/>
                    <a:pt x="27950" y="357"/>
                    <a:pt x="27960" y="357"/>
                  </a:cubicBezTo>
                  <a:close/>
                  <a:moveTo>
                    <a:pt x="1002" y="426"/>
                  </a:moveTo>
                  <a:cubicBezTo>
                    <a:pt x="1032" y="456"/>
                    <a:pt x="1032" y="456"/>
                    <a:pt x="1032" y="487"/>
                  </a:cubicBezTo>
                  <a:cubicBezTo>
                    <a:pt x="1032" y="487"/>
                    <a:pt x="972" y="517"/>
                    <a:pt x="941" y="517"/>
                  </a:cubicBezTo>
                  <a:lnTo>
                    <a:pt x="880" y="456"/>
                  </a:lnTo>
                  <a:cubicBezTo>
                    <a:pt x="911" y="426"/>
                    <a:pt x="941" y="426"/>
                    <a:pt x="1002" y="426"/>
                  </a:cubicBezTo>
                  <a:close/>
                  <a:moveTo>
                    <a:pt x="1671" y="456"/>
                  </a:moveTo>
                  <a:lnTo>
                    <a:pt x="1701" y="517"/>
                  </a:lnTo>
                  <a:lnTo>
                    <a:pt x="1762" y="547"/>
                  </a:lnTo>
                  <a:cubicBezTo>
                    <a:pt x="1762" y="487"/>
                    <a:pt x="1762" y="487"/>
                    <a:pt x="1732" y="487"/>
                  </a:cubicBezTo>
                  <a:lnTo>
                    <a:pt x="1671" y="456"/>
                  </a:lnTo>
                  <a:close/>
                  <a:moveTo>
                    <a:pt x="13951" y="456"/>
                  </a:moveTo>
                  <a:cubicBezTo>
                    <a:pt x="13951" y="517"/>
                    <a:pt x="13951" y="547"/>
                    <a:pt x="13920" y="547"/>
                  </a:cubicBezTo>
                  <a:lnTo>
                    <a:pt x="13859" y="517"/>
                  </a:lnTo>
                  <a:lnTo>
                    <a:pt x="13890" y="456"/>
                  </a:lnTo>
                  <a:close/>
                  <a:moveTo>
                    <a:pt x="15957" y="487"/>
                  </a:moveTo>
                  <a:lnTo>
                    <a:pt x="16017" y="517"/>
                  </a:lnTo>
                  <a:cubicBezTo>
                    <a:pt x="15993" y="542"/>
                    <a:pt x="15988" y="586"/>
                    <a:pt x="15955" y="586"/>
                  </a:cubicBezTo>
                  <a:cubicBezTo>
                    <a:pt x="15947" y="586"/>
                    <a:pt x="15938" y="584"/>
                    <a:pt x="15926" y="578"/>
                  </a:cubicBezTo>
                  <a:lnTo>
                    <a:pt x="15866" y="547"/>
                  </a:lnTo>
                  <a:cubicBezTo>
                    <a:pt x="15896" y="517"/>
                    <a:pt x="15957" y="487"/>
                    <a:pt x="15957" y="487"/>
                  </a:cubicBezTo>
                  <a:close/>
                  <a:moveTo>
                    <a:pt x="15075" y="517"/>
                  </a:moveTo>
                  <a:cubicBezTo>
                    <a:pt x="15106" y="517"/>
                    <a:pt x="15106" y="517"/>
                    <a:pt x="15106" y="578"/>
                  </a:cubicBezTo>
                  <a:cubicBezTo>
                    <a:pt x="15106" y="608"/>
                    <a:pt x="15045" y="639"/>
                    <a:pt x="15045" y="639"/>
                  </a:cubicBezTo>
                  <a:cubicBezTo>
                    <a:pt x="14984" y="639"/>
                    <a:pt x="15045" y="547"/>
                    <a:pt x="15075" y="517"/>
                  </a:cubicBezTo>
                  <a:close/>
                  <a:moveTo>
                    <a:pt x="1451" y="590"/>
                  </a:moveTo>
                  <a:cubicBezTo>
                    <a:pt x="1464" y="590"/>
                    <a:pt x="1485" y="597"/>
                    <a:pt x="1519" y="608"/>
                  </a:cubicBezTo>
                  <a:cubicBezTo>
                    <a:pt x="1549" y="639"/>
                    <a:pt x="1610" y="669"/>
                    <a:pt x="1580" y="699"/>
                  </a:cubicBezTo>
                  <a:lnTo>
                    <a:pt x="1549" y="669"/>
                  </a:lnTo>
                  <a:cubicBezTo>
                    <a:pt x="1549" y="661"/>
                    <a:pt x="1545" y="657"/>
                    <a:pt x="1539" y="657"/>
                  </a:cubicBezTo>
                  <a:cubicBezTo>
                    <a:pt x="1523" y="657"/>
                    <a:pt x="1496" y="685"/>
                    <a:pt x="1519" y="730"/>
                  </a:cubicBezTo>
                  <a:cubicBezTo>
                    <a:pt x="1488" y="760"/>
                    <a:pt x="1488" y="791"/>
                    <a:pt x="1488" y="791"/>
                  </a:cubicBezTo>
                  <a:cubicBezTo>
                    <a:pt x="1428" y="791"/>
                    <a:pt x="1428" y="730"/>
                    <a:pt x="1428" y="669"/>
                  </a:cubicBezTo>
                  <a:cubicBezTo>
                    <a:pt x="1428" y="611"/>
                    <a:pt x="1428" y="590"/>
                    <a:pt x="1451" y="590"/>
                  </a:cubicBezTo>
                  <a:close/>
                  <a:moveTo>
                    <a:pt x="16413" y="1003"/>
                  </a:moveTo>
                  <a:lnTo>
                    <a:pt x="16443" y="1034"/>
                  </a:lnTo>
                  <a:cubicBezTo>
                    <a:pt x="16443" y="1058"/>
                    <a:pt x="16423" y="1103"/>
                    <a:pt x="16399" y="1103"/>
                  </a:cubicBezTo>
                  <a:cubicBezTo>
                    <a:pt x="16394" y="1103"/>
                    <a:pt x="16388" y="1100"/>
                    <a:pt x="16382" y="1095"/>
                  </a:cubicBezTo>
                  <a:lnTo>
                    <a:pt x="16352" y="1034"/>
                  </a:lnTo>
                  <a:lnTo>
                    <a:pt x="16413" y="1003"/>
                  </a:lnTo>
                  <a:close/>
                  <a:moveTo>
                    <a:pt x="692" y="1056"/>
                  </a:moveTo>
                  <a:cubicBezTo>
                    <a:pt x="677" y="1056"/>
                    <a:pt x="637" y="1100"/>
                    <a:pt x="637" y="1125"/>
                  </a:cubicBezTo>
                  <a:lnTo>
                    <a:pt x="668" y="1125"/>
                  </a:lnTo>
                  <a:cubicBezTo>
                    <a:pt x="673" y="1131"/>
                    <a:pt x="679" y="1133"/>
                    <a:pt x="685" y="1133"/>
                  </a:cubicBezTo>
                  <a:cubicBezTo>
                    <a:pt x="709" y="1133"/>
                    <a:pt x="728" y="1089"/>
                    <a:pt x="728" y="1064"/>
                  </a:cubicBezTo>
                  <a:lnTo>
                    <a:pt x="698" y="1064"/>
                  </a:lnTo>
                  <a:cubicBezTo>
                    <a:pt x="698" y="1058"/>
                    <a:pt x="696" y="1056"/>
                    <a:pt x="692" y="1056"/>
                  </a:cubicBezTo>
                  <a:close/>
                  <a:moveTo>
                    <a:pt x="26139" y="1056"/>
                  </a:moveTo>
                  <a:cubicBezTo>
                    <a:pt x="26170" y="1056"/>
                    <a:pt x="26170" y="1095"/>
                    <a:pt x="26170" y="1095"/>
                  </a:cubicBezTo>
                  <a:cubicBezTo>
                    <a:pt x="26170" y="1095"/>
                    <a:pt x="26200" y="1125"/>
                    <a:pt x="26170" y="1155"/>
                  </a:cubicBezTo>
                  <a:cubicBezTo>
                    <a:pt x="26170" y="1155"/>
                    <a:pt x="26109" y="1125"/>
                    <a:pt x="26078" y="1095"/>
                  </a:cubicBezTo>
                  <a:lnTo>
                    <a:pt x="26109" y="1064"/>
                  </a:lnTo>
                  <a:cubicBezTo>
                    <a:pt x="26121" y="1058"/>
                    <a:pt x="26131" y="1056"/>
                    <a:pt x="26139" y="1056"/>
                  </a:cubicBezTo>
                  <a:close/>
                  <a:moveTo>
                    <a:pt x="16934" y="1342"/>
                  </a:moveTo>
                  <a:cubicBezTo>
                    <a:pt x="16957" y="1346"/>
                    <a:pt x="16960" y="1351"/>
                    <a:pt x="16954" y="1351"/>
                  </a:cubicBezTo>
                  <a:cubicBezTo>
                    <a:pt x="16950" y="1351"/>
                    <a:pt x="16943" y="1349"/>
                    <a:pt x="16934" y="1342"/>
                  </a:cubicBezTo>
                  <a:close/>
                  <a:moveTo>
                    <a:pt x="25793" y="1348"/>
                  </a:moveTo>
                  <a:cubicBezTo>
                    <a:pt x="25805" y="1348"/>
                    <a:pt x="25805" y="1363"/>
                    <a:pt x="25805" y="1398"/>
                  </a:cubicBezTo>
                  <a:lnTo>
                    <a:pt x="25714" y="1398"/>
                  </a:lnTo>
                  <a:lnTo>
                    <a:pt x="25744" y="1368"/>
                  </a:lnTo>
                  <a:cubicBezTo>
                    <a:pt x="25769" y="1356"/>
                    <a:pt x="25784" y="1348"/>
                    <a:pt x="25793" y="1348"/>
                  </a:cubicBezTo>
                  <a:close/>
                  <a:moveTo>
                    <a:pt x="25693" y="1485"/>
                  </a:moveTo>
                  <a:cubicBezTo>
                    <a:pt x="25689" y="1485"/>
                    <a:pt x="25683" y="1494"/>
                    <a:pt x="25683" y="1520"/>
                  </a:cubicBezTo>
                  <a:cubicBezTo>
                    <a:pt x="25701" y="1503"/>
                    <a:pt x="25698" y="1485"/>
                    <a:pt x="25693" y="1485"/>
                  </a:cubicBezTo>
                  <a:close/>
                  <a:moveTo>
                    <a:pt x="25375" y="1591"/>
                  </a:moveTo>
                  <a:cubicBezTo>
                    <a:pt x="25385" y="1591"/>
                    <a:pt x="25392" y="1606"/>
                    <a:pt x="25410" y="1642"/>
                  </a:cubicBezTo>
                  <a:lnTo>
                    <a:pt x="25319" y="1642"/>
                  </a:lnTo>
                  <a:lnTo>
                    <a:pt x="25349" y="1611"/>
                  </a:lnTo>
                  <a:cubicBezTo>
                    <a:pt x="25362" y="1599"/>
                    <a:pt x="25369" y="1591"/>
                    <a:pt x="25375" y="1591"/>
                  </a:cubicBezTo>
                  <a:close/>
                  <a:moveTo>
                    <a:pt x="11063" y="1550"/>
                  </a:moveTo>
                  <a:cubicBezTo>
                    <a:pt x="11093" y="1611"/>
                    <a:pt x="11124" y="1642"/>
                    <a:pt x="11093" y="1672"/>
                  </a:cubicBezTo>
                  <a:lnTo>
                    <a:pt x="11002" y="1642"/>
                  </a:lnTo>
                  <a:lnTo>
                    <a:pt x="11033" y="1581"/>
                  </a:lnTo>
                  <a:lnTo>
                    <a:pt x="11063" y="1550"/>
                  </a:lnTo>
                  <a:close/>
                  <a:moveTo>
                    <a:pt x="10737" y="1728"/>
                  </a:moveTo>
                  <a:cubicBezTo>
                    <a:pt x="10754" y="1728"/>
                    <a:pt x="10781" y="1738"/>
                    <a:pt x="10820" y="1763"/>
                  </a:cubicBezTo>
                  <a:cubicBezTo>
                    <a:pt x="10850" y="1794"/>
                    <a:pt x="10850" y="1794"/>
                    <a:pt x="10789" y="1824"/>
                  </a:cubicBezTo>
                  <a:cubicBezTo>
                    <a:pt x="10789" y="1824"/>
                    <a:pt x="10729" y="1824"/>
                    <a:pt x="10729" y="1763"/>
                  </a:cubicBezTo>
                  <a:cubicBezTo>
                    <a:pt x="10711" y="1746"/>
                    <a:pt x="10714" y="1728"/>
                    <a:pt x="10737" y="1728"/>
                  </a:cubicBezTo>
                  <a:close/>
                  <a:moveTo>
                    <a:pt x="25082" y="1751"/>
                  </a:moveTo>
                  <a:cubicBezTo>
                    <a:pt x="25090" y="1751"/>
                    <a:pt x="25098" y="1755"/>
                    <a:pt x="25106" y="1763"/>
                  </a:cubicBezTo>
                  <a:cubicBezTo>
                    <a:pt x="25136" y="1794"/>
                    <a:pt x="25136" y="1794"/>
                    <a:pt x="25106" y="1824"/>
                  </a:cubicBezTo>
                  <a:cubicBezTo>
                    <a:pt x="25060" y="1854"/>
                    <a:pt x="25037" y="1870"/>
                    <a:pt x="25030" y="1870"/>
                  </a:cubicBezTo>
                  <a:cubicBezTo>
                    <a:pt x="25022" y="1870"/>
                    <a:pt x="25030" y="1854"/>
                    <a:pt x="25045" y="1824"/>
                  </a:cubicBezTo>
                  <a:cubicBezTo>
                    <a:pt x="25045" y="1780"/>
                    <a:pt x="25061" y="1751"/>
                    <a:pt x="25082" y="1751"/>
                  </a:cubicBezTo>
                  <a:close/>
                  <a:moveTo>
                    <a:pt x="25341" y="1854"/>
                  </a:moveTo>
                  <a:cubicBezTo>
                    <a:pt x="25342" y="1863"/>
                    <a:pt x="25345" y="1874"/>
                    <a:pt x="25349" y="1885"/>
                  </a:cubicBezTo>
                  <a:cubicBezTo>
                    <a:pt x="25364" y="1885"/>
                    <a:pt x="25374" y="1887"/>
                    <a:pt x="25378" y="1888"/>
                  </a:cubicBezTo>
                  <a:lnTo>
                    <a:pt x="25378" y="1888"/>
                  </a:lnTo>
                  <a:cubicBezTo>
                    <a:pt x="25372" y="1885"/>
                    <a:pt x="25359" y="1876"/>
                    <a:pt x="25341" y="1854"/>
                  </a:cubicBezTo>
                  <a:close/>
                  <a:moveTo>
                    <a:pt x="25378" y="1888"/>
                  </a:moveTo>
                  <a:cubicBezTo>
                    <a:pt x="25381" y="1889"/>
                    <a:pt x="25382" y="1890"/>
                    <a:pt x="25382" y="1890"/>
                  </a:cubicBezTo>
                  <a:cubicBezTo>
                    <a:pt x="25382" y="1890"/>
                    <a:pt x="25381" y="1889"/>
                    <a:pt x="25378" y="1888"/>
                  </a:cubicBezTo>
                  <a:close/>
                  <a:moveTo>
                    <a:pt x="9600" y="1895"/>
                  </a:moveTo>
                  <a:cubicBezTo>
                    <a:pt x="9594" y="1895"/>
                    <a:pt x="9586" y="1903"/>
                    <a:pt x="9574" y="1915"/>
                  </a:cubicBezTo>
                  <a:cubicBezTo>
                    <a:pt x="9482" y="1976"/>
                    <a:pt x="9482" y="1976"/>
                    <a:pt x="9543" y="1976"/>
                  </a:cubicBezTo>
                  <a:lnTo>
                    <a:pt x="9634" y="1946"/>
                  </a:lnTo>
                  <a:cubicBezTo>
                    <a:pt x="9617" y="1910"/>
                    <a:pt x="9609" y="1895"/>
                    <a:pt x="9600" y="1895"/>
                  </a:cubicBezTo>
                  <a:close/>
                  <a:moveTo>
                    <a:pt x="24164" y="2037"/>
                  </a:moveTo>
                  <a:cubicBezTo>
                    <a:pt x="24194" y="2037"/>
                    <a:pt x="24194" y="2037"/>
                    <a:pt x="24224" y="2067"/>
                  </a:cubicBezTo>
                  <a:cubicBezTo>
                    <a:pt x="24224" y="2067"/>
                    <a:pt x="24224" y="2098"/>
                    <a:pt x="24194" y="2128"/>
                  </a:cubicBezTo>
                  <a:lnTo>
                    <a:pt x="24133" y="2098"/>
                  </a:lnTo>
                  <a:cubicBezTo>
                    <a:pt x="24103" y="2067"/>
                    <a:pt x="24164" y="2037"/>
                    <a:pt x="24164" y="2037"/>
                  </a:cubicBezTo>
                  <a:close/>
                  <a:moveTo>
                    <a:pt x="3708" y="2062"/>
                  </a:moveTo>
                  <a:cubicBezTo>
                    <a:pt x="3743" y="2062"/>
                    <a:pt x="3781" y="2080"/>
                    <a:pt x="3798" y="2098"/>
                  </a:cubicBezTo>
                  <a:cubicBezTo>
                    <a:pt x="3841" y="2119"/>
                    <a:pt x="3839" y="2141"/>
                    <a:pt x="3791" y="2141"/>
                  </a:cubicBezTo>
                  <a:cubicBezTo>
                    <a:pt x="3771" y="2141"/>
                    <a:pt x="3743" y="2137"/>
                    <a:pt x="3707" y="2128"/>
                  </a:cubicBezTo>
                  <a:cubicBezTo>
                    <a:pt x="3677" y="2128"/>
                    <a:pt x="3646" y="2098"/>
                    <a:pt x="3646" y="2098"/>
                  </a:cubicBezTo>
                  <a:cubicBezTo>
                    <a:pt x="3659" y="2072"/>
                    <a:pt x="3683" y="2062"/>
                    <a:pt x="3708" y="2062"/>
                  </a:cubicBezTo>
                  <a:close/>
                  <a:moveTo>
                    <a:pt x="10180" y="2236"/>
                  </a:moveTo>
                  <a:cubicBezTo>
                    <a:pt x="10198" y="2236"/>
                    <a:pt x="10212" y="2250"/>
                    <a:pt x="10212" y="2250"/>
                  </a:cubicBezTo>
                  <a:cubicBezTo>
                    <a:pt x="10212" y="2310"/>
                    <a:pt x="10151" y="2280"/>
                    <a:pt x="10121" y="2310"/>
                  </a:cubicBezTo>
                  <a:cubicBezTo>
                    <a:pt x="10060" y="2280"/>
                    <a:pt x="10060" y="2280"/>
                    <a:pt x="10151" y="2250"/>
                  </a:cubicBezTo>
                  <a:cubicBezTo>
                    <a:pt x="10161" y="2239"/>
                    <a:pt x="10171" y="2236"/>
                    <a:pt x="10180" y="2236"/>
                  </a:cubicBezTo>
                  <a:close/>
                  <a:moveTo>
                    <a:pt x="3920" y="2250"/>
                  </a:moveTo>
                  <a:cubicBezTo>
                    <a:pt x="3897" y="2250"/>
                    <a:pt x="3874" y="2265"/>
                    <a:pt x="3859" y="2280"/>
                  </a:cubicBezTo>
                  <a:cubicBezTo>
                    <a:pt x="3829" y="2310"/>
                    <a:pt x="3859" y="2341"/>
                    <a:pt x="3950" y="2402"/>
                  </a:cubicBezTo>
                  <a:cubicBezTo>
                    <a:pt x="3961" y="2412"/>
                    <a:pt x="3974" y="2415"/>
                    <a:pt x="3988" y="2415"/>
                  </a:cubicBezTo>
                  <a:cubicBezTo>
                    <a:pt x="4015" y="2415"/>
                    <a:pt x="4042" y="2402"/>
                    <a:pt x="4042" y="2402"/>
                  </a:cubicBezTo>
                  <a:cubicBezTo>
                    <a:pt x="4072" y="2371"/>
                    <a:pt x="4042" y="2341"/>
                    <a:pt x="3981" y="2310"/>
                  </a:cubicBezTo>
                  <a:cubicBezTo>
                    <a:pt x="3966" y="2265"/>
                    <a:pt x="3943" y="2250"/>
                    <a:pt x="3920" y="2250"/>
                  </a:cubicBezTo>
                  <a:close/>
                  <a:moveTo>
                    <a:pt x="9069" y="2570"/>
                  </a:moveTo>
                  <a:cubicBezTo>
                    <a:pt x="9060" y="2570"/>
                    <a:pt x="9047" y="2574"/>
                    <a:pt x="9026" y="2584"/>
                  </a:cubicBezTo>
                  <a:lnTo>
                    <a:pt x="8996" y="2614"/>
                  </a:lnTo>
                  <a:cubicBezTo>
                    <a:pt x="9026" y="2645"/>
                    <a:pt x="9087" y="2645"/>
                    <a:pt x="9087" y="2645"/>
                  </a:cubicBezTo>
                  <a:cubicBezTo>
                    <a:pt x="9118" y="2645"/>
                    <a:pt x="9087" y="2584"/>
                    <a:pt x="9087" y="2584"/>
                  </a:cubicBezTo>
                  <a:cubicBezTo>
                    <a:pt x="9087" y="2584"/>
                    <a:pt x="9087" y="2570"/>
                    <a:pt x="9069" y="2570"/>
                  </a:cubicBezTo>
                  <a:close/>
                  <a:moveTo>
                    <a:pt x="9466" y="2662"/>
                  </a:moveTo>
                  <a:cubicBezTo>
                    <a:pt x="9476" y="2662"/>
                    <a:pt x="9482" y="2665"/>
                    <a:pt x="9482" y="2675"/>
                  </a:cubicBezTo>
                  <a:cubicBezTo>
                    <a:pt x="9482" y="2675"/>
                    <a:pt x="9513" y="2706"/>
                    <a:pt x="9482" y="2736"/>
                  </a:cubicBezTo>
                  <a:cubicBezTo>
                    <a:pt x="9462" y="2746"/>
                    <a:pt x="9442" y="2749"/>
                    <a:pt x="9424" y="2749"/>
                  </a:cubicBezTo>
                  <a:cubicBezTo>
                    <a:pt x="9388" y="2749"/>
                    <a:pt x="9361" y="2736"/>
                    <a:pt x="9361" y="2736"/>
                  </a:cubicBezTo>
                  <a:cubicBezTo>
                    <a:pt x="9361" y="2706"/>
                    <a:pt x="9391" y="2675"/>
                    <a:pt x="9391" y="2675"/>
                  </a:cubicBezTo>
                  <a:cubicBezTo>
                    <a:pt x="9411" y="2675"/>
                    <a:pt x="9445" y="2662"/>
                    <a:pt x="9466" y="2662"/>
                  </a:cubicBezTo>
                  <a:close/>
                  <a:moveTo>
                    <a:pt x="19132" y="2694"/>
                  </a:moveTo>
                  <a:cubicBezTo>
                    <a:pt x="19146" y="2694"/>
                    <a:pt x="19162" y="2697"/>
                    <a:pt x="19179" y="2706"/>
                  </a:cubicBezTo>
                  <a:cubicBezTo>
                    <a:pt x="19239" y="2766"/>
                    <a:pt x="19239" y="2766"/>
                    <a:pt x="19239" y="2797"/>
                  </a:cubicBezTo>
                  <a:cubicBezTo>
                    <a:pt x="19231" y="2806"/>
                    <a:pt x="19216" y="2809"/>
                    <a:pt x="19200" y="2809"/>
                  </a:cubicBezTo>
                  <a:cubicBezTo>
                    <a:pt x="19161" y="2809"/>
                    <a:pt x="19109" y="2788"/>
                    <a:pt x="19087" y="2766"/>
                  </a:cubicBezTo>
                  <a:cubicBezTo>
                    <a:pt x="19065" y="2722"/>
                    <a:pt x="19092" y="2694"/>
                    <a:pt x="19132" y="2694"/>
                  </a:cubicBezTo>
                  <a:close/>
                  <a:moveTo>
                    <a:pt x="8692" y="2895"/>
                  </a:moveTo>
                  <a:cubicBezTo>
                    <a:pt x="8700" y="2895"/>
                    <a:pt x="8707" y="2903"/>
                    <a:pt x="8723" y="2918"/>
                  </a:cubicBezTo>
                  <a:lnTo>
                    <a:pt x="8662" y="2949"/>
                  </a:lnTo>
                  <a:lnTo>
                    <a:pt x="8631" y="2918"/>
                  </a:lnTo>
                  <a:lnTo>
                    <a:pt x="8662" y="2918"/>
                  </a:lnTo>
                  <a:cubicBezTo>
                    <a:pt x="8677" y="2903"/>
                    <a:pt x="8685" y="2895"/>
                    <a:pt x="8692" y="2895"/>
                  </a:cubicBezTo>
                  <a:close/>
                  <a:moveTo>
                    <a:pt x="5724" y="2944"/>
                  </a:moveTo>
                  <a:cubicBezTo>
                    <a:pt x="5744" y="2944"/>
                    <a:pt x="5769" y="2962"/>
                    <a:pt x="5805" y="2979"/>
                  </a:cubicBezTo>
                  <a:lnTo>
                    <a:pt x="5774" y="3009"/>
                  </a:lnTo>
                  <a:lnTo>
                    <a:pt x="5713" y="3040"/>
                  </a:lnTo>
                  <a:lnTo>
                    <a:pt x="5683" y="2979"/>
                  </a:lnTo>
                  <a:cubicBezTo>
                    <a:pt x="5696" y="2953"/>
                    <a:pt x="5709" y="2944"/>
                    <a:pt x="5724" y="2944"/>
                  </a:cubicBezTo>
                  <a:close/>
                  <a:moveTo>
                    <a:pt x="20916" y="3131"/>
                  </a:moveTo>
                  <a:cubicBezTo>
                    <a:pt x="20928" y="3133"/>
                    <a:pt x="20934" y="3139"/>
                    <a:pt x="20930" y="3139"/>
                  </a:cubicBezTo>
                  <a:cubicBezTo>
                    <a:pt x="20928" y="3139"/>
                    <a:pt x="20924" y="3137"/>
                    <a:pt x="20916" y="3131"/>
                  </a:cubicBezTo>
                  <a:close/>
                  <a:moveTo>
                    <a:pt x="8335" y="3039"/>
                  </a:moveTo>
                  <a:cubicBezTo>
                    <a:pt x="8359" y="3039"/>
                    <a:pt x="8377" y="3072"/>
                    <a:pt x="8358" y="3131"/>
                  </a:cubicBezTo>
                  <a:cubicBezTo>
                    <a:pt x="8327" y="3131"/>
                    <a:pt x="8327" y="3131"/>
                    <a:pt x="8297" y="3161"/>
                  </a:cubicBezTo>
                  <a:cubicBezTo>
                    <a:pt x="8267" y="3131"/>
                    <a:pt x="8267" y="3070"/>
                    <a:pt x="8297" y="3070"/>
                  </a:cubicBezTo>
                  <a:cubicBezTo>
                    <a:pt x="8308" y="3049"/>
                    <a:pt x="8322" y="3039"/>
                    <a:pt x="8335" y="3039"/>
                  </a:cubicBezTo>
                  <a:close/>
                  <a:moveTo>
                    <a:pt x="5968" y="3119"/>
                  </a:moveTo>
                  <a:cubicBezTo>
                    <a:pt x="5978" y="3119"/>
                    <a:pt x="5970" y="3134"/>
                    <a:pt x="5957" y="3161"/>
                  </a:cubicBezTo>
                  <a:cubicBezTo>
                    <a:pt x="5926" y="3222"/>
                    <a:pt x="5926" y="3253"/>
                    <a:pt x="5805" y="3253"/>
                  </a:cubicBezTo>
                  <a:cubicBezTo>
                    <a:pt x="5774" y="3253"/>
                    <a:pt x="5744" y="3222"/>
                    <a:pt x="5744" y="3222"/>
                  </a:cubicBezTo>
                  <a:cubicBezTo>
                    <a:pt x="5744" y="3222"/>
                    <a:pt x="5774" y="3222"/>
                    <a:pt x="5835" y="3192"/>
                  </a:cubicBezTo>
                  <a:cubicBezTo>
                    <a:pt x="5919" y="3142"/>
                    <a:pt x="5956" y="3119"/>
                    <a:pt x="5968" y="3119"/>
                  </a:cubicBezTo>
                  <a:close/>
                  <a:moveTo>
                    <a:pt x="10364" y="3131"/>
                  </a:moveTo>
                  <a:cubicBezTo>
                    <a:pt x="10364" y="3131"/>
                    <a:pt x="10333" y="3192"/>
                    <a:pt x="10364" y="3253"/>
                  </a:cubicBezTo>
                  <a:cubicBezTo>
                    <a:pt x="10371" y="3260"/>
                    <a:pt x="10379" y="3264"/>
                    <a:pt x="10386" y="3264"/>
                  </a:cubicBezTo>
                  <a:cubicBezTo>
                    <a:pt x="10408" y="3264"/>
                    <a:pt x="10425" y="3230"/>
                    <a:pt x="10425" y="3161"/>
                  </a:cubicBezTo>
                  <a:cubicBezTo>
                    <a:pt x="10394" y="3131"/>
                    <a:pt x="10394" y="3131"/>
                    <a:pt x="10364" y="3131"/>
                  </a:cubicBezTo>
                  <a:close/>
                  <a:moveTo>
                    <a:pt x="35375" y="3154"/>
                  </a:moveTo>
                  <a:cubicBezTo>
                    <a:pt x="35402" y="3154"/>
                    <a:pt x="35383" y="3219"/>
                    <a:pt x="35319" y="3283"/>
                  </a:cubicBezTo>
                  <a:cubicBezTo>
                    <a:pt x="35288" y="3313"/>
                    <a:pt x="35273" y="3329"/>
                    <a:pt x="35269" y="3329"/>
                  </a:cubicBezTo>
                  <a:cubicBezTo>
                    <a:pt x="35266" y="3329"/>
                    <a:pt x="35273" y="3313"/>
                    <a:pt x="35288" y="3283"/>
                  </a:cubicBezTo>
                  <a:cubicBezTo>
                    <a:pt x="35288" y="3222"/>
                    <a:pt x="35288" y="3192"/>
                    <a:pt x="35319" y="3192"/>
                  </a:cubicBezTo>
                  <a:cubicBezTo>
                    <a:pt x="35345" y="3165"/>
                    <a:pt x="35364" y="3154"/>
                    <a:pt x="35375" y="3154"/>
                  </a:cubicBezTo>
                  <a:close/>
                  <a:moveTo>
                    <a:pt x="6903" y="3204"/>
                  </a:moveTo>
                  <a:cubicBezTo>
                    <a:pt x="6921" y="3204"/>
                    <a:pt x="6907" y="3225"/>
                    <a:pt x="6868" y="3283"/>
                  </a:cubicBezTo>
                  <a:cubicBezTo>
                    <a:pt x="6838" y="3313"/>
                    <a:pt x="6777" y="3344"/>
                    <a:pt x="6777" y="3344"/>
                  </a:cubicBezTo>
                  <a:cubicBezTo>
                    <a:pt x="6747" y="3344"/>
                    <a:pt x="6808" y="3313"/>
                    <a:pt x="6838" y="3222"/>
                  </a:cubicBezTo>
                  <a:cubicBezTo>
                    <a:pt x="6871" y="3211"/>
                    <a:pt x="6893" y="3204"/>
                    <a:pt x="6903" y="3204"/>
                  </a:cubicBezTo>
                  <a:close/>
                  <a:moveTo>
                    <a:pt x="20850" y="3344"/>
                  </a:moveTo>
                  <a:lnTo>
                    <a:pt x="20911" y="3374"/>
                  </a:lnTo>
                  <a:cubicBezTo>
                    <a:pt x="20881" y="3405"/>
                    <a:pt x="20881" y="3435"/>
                    <a:pt x="20850" y="3435"/>
                  </a:cubicBezTo>
                  <a:lnTo>
                    <a:pt x="20790" y="3435"/>
                  </a:lnTo>
                  <a:cubicBezTo>
                    <a:pt x="20820" y="3374"/>
                    <a:pt x="20850" y="3344"/>
                    <a:pt x="20850" y="3344"/>
                  </a:cubicBezTo>
                  <a:close/>
                  <a:moveTo>
                    <a:pt x="8084" y="3405"/>
                  </a:moveTo>
                  <a:lnTo>
                    <a:pt x="8115" y="3465"/>
                  </a:lnTo>
                  <a:cubicBezTo>
                    <a:pt x="8066" y="3465"/>
                    <a:pt x="8037" y="3504"/>
                    <a:pt x="8027" y="3504"/>
                  </a:cubicBezTo>
                  <a:cubicBezTo>
                    <a:pt x="8025" y="3504"/>
                    <a:pt x="8023" y="3502"/>
                    <a:pt x="8023" y="3496"/>
                  </a:cubicBezTo>
                  <a:cubicBezTo>
                    <a:pt x="7963" y="3496"/>
                    <a:pt x="8054" y="3435"/>
                    <a:pt x="8084" y="3405"/>
                  </a:cubicBezTo>
                  <a:close/>
                  <a:moveTo>
                    <a:pt x="7203" y="3435"/>
                  </a:moveTo>
                  <a:cubicBezTo>
                    <a:pt x="7203" y="3465"/>
                    <a:pt x="7203" y="3526"/>
                    <a:pt x="7172" y="3526"/>
                  </a:cubicBezTo>
                  <a:lnTo>
                    <a:pt x="7112" y="3526"/>
                  </a:lnTo>
                  <a:cubicBezTo>
                    <a:pt x="7112" y="3465"/>
                    <a:pt x="7172" y="3435"/>
                    <a:pt x="7172" y="3435"/>
                  </a:cubicBezTo>
                  <a:close/>
                  <a:moveTo>
                    <a:pt x="28206" y="0"/>
                  </a:moveTo>
                  <a:cubicBezTo>
                    <a:pt x="28145" y="61"/>
                    <a:pt x="28054" y="61"/>
                    <a:pt x="27993" y="61"/>
                  </a:cubicBezTo>
                  <a:cubicBezTo>
                    <a:pt x="27841" y="91"/>
                    <a:pt x="27781" y="122"/>
                    <a:pt x="27841" y="152"/>
                  </a:cubicBezTo>
                  <a:cubicBezTo>
                    <a:pt x="27841" y="183"/>
                    <a:pt x="27841" y="243"/>
                    <a:pt x="27811" y="243"/>
                  </a:cubicBezTo>
                  <a:lnTo>
                    <a:pt x="27811" y="213"/>
                  </a:lnTo>
                  <a:cubicBezTo>
                    <a:pt x="27799" y="190"/>
                    <a:pt x="27770" y="180"/>
                    <a:pt x="27726" y="180"/>
                  </a:cubicBezTo>
                  <a:cubicBezTo>
                    <a:pt x="27656" y="180"/>
                    <a:pt x="27547" y="206"/>
                    <a:pt x="27416" y="243"/>
                  </a:cubicBezTo>
                  <a:cubicBezTo>
                    <a:pt x="27217" y="293"/>
                    <a:pt x="27120" y="343"/>
                    <a:pt x="27058" y="343"/>
                  </a:cubicBezTo>
                  <a:cubicBezTo>
                    <a:pt x="27044" y="343"/>
                    <a:pt x="27032" y="340"/>
                    <a:pt x="27021" y="335"/>
                  </a:cubicBezTo>
                  <a:lnTo>
                    <a:pt x="26990" y="395"/>
                  </a:lnTo>
                  <a:cubicBezTo>
                    <a:pt x="26969" y="417"/>
                    <a:pt x="26932" y="438"/>
                    <a:pt x="26912" y="438"/>
                  </a:cubicBezTo>
                  <a:cubicBezTo>
                    <a:pt x="26904" y="438"/>
                    <a:pt x="26899" y="435"/>
                    <a:pt x="26899" y="426"/>
                  </a:cubicBezTo>
                  <a:cubicBezTo>
                    <a:pt x="26891" y="422"/>
                    <a:pt x="26880" y="420"/>
                    <a:pt x="26866" y="420"/>
                  </a:cubicBezTo>
                  <a:cubicBezTo>
                    <a:pt x="26783" y="420"/>
                    <a:pt x="26617" y="495"/>
                    <a:pt x="26565" y="547"/>
                  </a:cubicBezTo>
                  <a:cubicBezTo>
                    <a:pt x="26534" y="578"/>
                    <a:pt x="26474" y="608"/>
                    <a:pt x="26474" y="608"/>
                  </a:cubicBezTo>
                  <a:cubicBezTo>
                    <a:pt x="26448" y="591"/>
                    <a:pt x="26420" y="584"/>
                    <a:pt x="26393" y="584"/>
                  </a:cubicBezTo>
                  <a:cubicBezTo>
                    <a:pt x="26324" y="584"/>
                    <a:pt x="26261" y="634"/>
                    <a:pt x="26261" y="699"/>
                  </a:cubicBezTo>
                  <a:cubicBezTo>
                    <a:pt x="26252" y="690"/>
                    <a:pt x="26243" y="687"/>
                    <a:pt x="26233" y="687"/>
                  </a:cubicBezTo>
                  <a:cubicBezTo>
                    <a:pt x="26210" y="687"/>
                    <a:pt x="26182" y="708"/>
                    <a:pt x="26139" y="730"/>
                  </a:cubicBezTo>
                  <a:cubicBezTo>
                    <a:pt x="26087" y="782"/>
                    <a:pt x="25944" y="857"/>
                    <a:pt x="25906" y="857"/>
                  </a:cubicBezTo>
                  <a:cubicBezTo>
                    <a:pt x="25899" y="857"/>
                    <a:pt x="25896" y="856"/>
                    <a:pt x="25896" y="851"/>
                  </a:cubicBezTo>
                  <a:lnTo>
                    <a:pt x="25835" y="882"/>
                  </a:lnTo>
                  <a:cubicBezTo>
                    <a:pt x="25835" y="943"/>
                    <a:pt x="25775" y="973"/>
                    <a:pt x="25744" y="973"/>
                  </a:cubicBezTo>
                  <a:cubicBezTo>
                    <a:pt x="25714" y="1003"/>
                    <a:pt x="25653" y="1034"/>
                    <a:pt x="25653" y="1095"/>
                  </a:cubicBezTo>
                  <a:cubicBezTo>
                    <a:pt x="25623" y="1155"/>
                    <a:pt x="25592" y="1186"/>
                    <a:pt x="25592" y="1186"/>
                  </a:cubicBezTo>
                  <a:cubicBezTo>
                    <a:pt x="25581" y="1191"/>
                    <a:pt x="25573" y="1194"/>
                    <a:pt x="25567" y="1194"/>
                  </a:cubicBezTo>
                  <a:cubicBezTo>
                    <a:pt x="25542" y="1194"/>
                    <a:pt x="25567" y="1144"/>
                    <a:pt x="25592" y="1095"/>
                  </a:cubicBezTo>
                  <a:cubicBezTo>
                    <a:pt x="25612" y="1065"/>
                    <a:pt x="25609" y="1052"/>
                    <a:pt x="25595" y="1052"/>
                  </a:cubicBezTo>
                  <a:cubicBezTo>
                    <a:pt x="25565" y="1052"/>
                    <a:pt x="25481" y="1113"/>
                    <a:pt x="25440" y="1216"/>
                  </a:cubicBezTo>
                  <a:cubicBezTo>
                    <a:pt x="25392" y="1296"/>
                    <a:pt x="25369" y="1334"/>
                    <a:pt x="25368" y="1334"/>
                  </a:cubicBezTo>
                  <a:cubicBezTo>
                    <a:pt x="25366" y="1334"/>
                    <a:pt x="25381" y="1304"/>
                    <a:pt x="25410" y="1247"/>
                  </a:cubicBezTo>
                  <a:cubicBezTo>
                    <a:pt x="25410" y="1208"/>
                    <a:pt x="25422" y="1170"/>
                    <a:pt x="25415" y="1170"/>
                  </a:cubicBezTo>
                  <a:cubicBezTo>
                    <a:pt x="25412" y="1170"/>
                    <a:pt x="25402" y="1183"/>
                    <a:pt x="25379" y="1216"/>
                  </a:cubicBezTo>
                  <a:cubicBezTo>
                    <a:pt x="25379" y="1216"/>
                    <a:pt x="25288" y="1247"/>
                    <a:pt x="25319" y="1307"/>
                  </a:cubicBezTo>
                  <a:lnTo>
                    <a:pt x="25197" y="1368"/>
                  </a:lnTo>
                  <a:cubicBezTo>
                    <a:pt x="25106" y="1368"/>
                    <a:pt x="25045" y="1398"/>
                    <a:pt x="25015" y="1429"/>
                  </a:cubicBezTo>
                  <a:cubicBezTo>
                    <a:pt x="24984" y="1490"/>
                    <a:pt x="24984" y="1490"/>
                    <a:pt x="24923" y="1490"/>
                  </a:cubicBezTo>
                  <a:cubicBezTo>
                    <a:pt x="24923" y="1468"/>
                    <a:pt x="24916" y="1458"/>
                    <a:pt x="24909" y="1458"/>
                  </a:cubicBezTo>
                  <a:cubicBezTo>
                    <a:pt x="24896" y="1458"/>
                    <a:pt x="24884" y="1492"/>
                    <a:pt x="24923" y="1550"/>
                  </a:cubicBezTo>
                  <a:cubicBezTo>
                    <a:pt x="24893" y="1611"/>
                    <a:pt x="24863" y="1611"/>
                    <a:pt x="24802" y="1611"/>
                  </a:cubicBezTo>
                  <a:cubicBezTo>
                    <a:pt x="24771" y="1581"/>
                    <a:pt x="24749" y="1566"/>
                    <a:pt x="24737" y="1566"/>
                  </a:cubicBezTo>
                  <a:cubicBezTo>
                    <a:pt x="24726" y="1566"/>
                    <a:pt x="24726" y="1581"/>
                    <a:pt x="24741" y="1611"/>
                  </a:cubicBezTo>
                  <a:cubicBezTo>
                    <a:pt x="24711" y="1672"/>
                    <a:pt x="24680" y="1702"/>
                    <a:pt x="24680" y="1702"/>
                  </a:cubicBezTo>
                  <a:cubicBezTo>
                    <a:pt x="24677" y="1696"/>
                    <a:pt x="24670" y="1693"/>
                    <a:pt x="24661" y="1693"/>
                  </a:cubicBezTo>
                  <a:cubicBezTo>
                    <a:pt x="24650" y="1693"/>
                    <a:pt x="24637" y="1696"/>
                    <a:pt x="24620" y="1703"/>
                  </a:cubicBezTo>
                  <a:lnTo>
                    <a:pt x="24620" y="1703"/>
                  </a:lnTo>
                  <a:cubicBezTo>
                    <a:pt x="24620" y="1703"/>
                    <a:pt x="24620" y="1703"/>
                    <a:pt x="24619" y="1702"/>
                  </a:cubicBezTo>
                  <a:lnTo>
                    <a:pt x="24619" y="1703"/>
                  </a:lnTo>
                  <a:lnTo>
                    <a:pt x="24619" y="1703"/>
                  </a:lnTo>
                  <a:cubicBezTo>
                    <a:pt x="24619" y="1703"/>
                    <a:pt x="24619" y="1703"/>
                    <a:pt x="24620" y="1703"/>
                  </a:cubicBezTo>
                  <a:lnTo>
                    <a:pt x="24620" y="1703"/>
                  </a:lnTo>
                  <a:cubicBezTo>
                    <a:pt x="24650" y="1733"/>
                    <a:pt x="24680" y="1763"/>
                    <a:pt x="24650" y="1794"/>
                  </a:cubicBezTo>
                  <a:lnTo>
                    <a:pt x="24589" y="1794"/>
                  </a:lnTo>
                  <a:lnTo>
                    <a:pt x="24589" y="1733"/>
                  </a:lnTo>
                  <a:lnTo>
                    <a:pt x="24619" y="1703"/>
                  </a:lnTo>
                  <a:lnTo>
                    <a:pt x="24619" y="1703"/>
                  </a:lnTo>
                  <a:cubicBezTo>
                    <a:pt x="24501" y="1747"/>
                    <a:pt x="24235" y="1932"/>
                    <a:pt x="23951" y="2098"/>
                  </a:cubicBezTo>
                  <a:cubicBezTo>
                    <a:pt x="23920" y="2098"/>
                    <a:pt x="23890" y="2158"/>
                    <a:pt x="23920" y="2219"/>
                  </a:cubicBezTo>
                  <a:cubicBezTo>
                    <a:pt x="23946" y="2245"/>
                    <a:pt x="23955" y="2254"/>
                    <a:pt x="23953" y="2254"/>
                  </a:cubicBezTo>
                  <a:cubicBezTo>
                    <a:pt x="23950" y="2254"/>
                    <a:pt x="23925" y="2237"/>
                    <a:pt x="23890" y="2219"/>
                  </a:cubicBezTo>
                  <a:cubicBezTo>
                    <a:pt x="23848" y="2187"/>
                    <a:pt x="23813" y="2174"/>
                    <a:pt x="23789" y="2174"/>
                  </a:cubicBezTo>
                  <a:cubicBezTo>
                    <a:pt x="23744" y="2174"/>
                    <a:pt x="23739" y="2221"/>
                    <a:pt x="23799" y="2280"/>
                  </a:cubicBezTo>
                  <a:cubicBezTo>
                    <a:pt x="23852" y="2316"/>
                    <a:pt x="23874" y="2330"/>
                    <a:pt x="23859" y="2330"/>
                  </a:cubicBezTo>
                  <a:cubicBezTo>
                    <a:pt x="23848" y="2330"/>
                    <a:pt x="23819" y="2323"/>
                    <a:pt x="23768" y="2310"/>
                  </a:cubicBezTo>
                  <a:cubicBezTo>
                    <a:pt x="23743" y="2298"/>
                    <a:pt x="23728" y="2290"/>
                    <a:pt x="23720" y="2290"/>
                  </a:cubicBezTo>
                  <a:cubicBezTo>
                    <a:pt x="23708" y="2290"/>
                    <a:pt x="23708" y="2305"/>
                    <a:pt x="23708" y="2341"/>
                  </a:cubicBezTo>
                  <a:cubicBezTo>
                    <a:pt x="23708" y="2362"/>
                    <a:pt x="23692" y="2384"/>
                    <a:pt x="23673" y="2384"/>
                  </a:cubicBezTo>
                  <a:cubicBezTo>
                    <a:pt x="23665" y="2384"/>
                    <a:pt x="23656" y="2380"/>
                    <a:pt x="23647" y="2371"/>
                  </a:cubicBezTo>
                  <a:cubicBezTo>
                    <a:pt x="23616" y="2356"/>
                    <a:pt x="23586" y="2348"/>
                    <a:pt x="23567" y="2348"/>
                  </a:cubicBezTo>
                  <a:cubicBezTo>
                    <a:pt x="23548" y="2348"/>
                    <a:pt x="23540" y="2356"/>
                    <a:pt x="23556" y="2371"/>
                  </a:cubicBezTo>
                  <a:cubicBezTo>
                    <a:pt x="23556" y="2371"/>
                    <a:pt x="23542" y="2385"/>
                    <a:pt x="23515" y="2385"/>
                  </a:cubicBezTo>
                  <a:cubicBezTo>
                    <a:pt x="23502" y="2385"/>
                    <a:pt x="23485" y="2381"/>
                    <a:pt x="23464" y="2371"/>
                  </a:cubicBezTo>
                  <a:cubicBezTo>
                    <a:pt x="23404" y="2371"/>
                    <a:pt x="23373" y="2402"/>
                    <a:pt x="23373" y="2462"/>
                  </a:cubicBezTo>
                  <a:cubicBezTo>
                    <a:pt x="23320" y="2551"/>
                    <a:pt x="23288" y="2598"/>
                    <a:pt x="23270" y="2598"/>
                  </a:cubicBezTo>
                  <a:cubicBezTo>
                    <a:pt x="23257" y="2598"/>
                    <a:pt x="23252" y="2574"/>
                    <a:pt x="23252" y="2523"/>
                  </a:cubicBezTo>
                  <a:cubicBezTo>
                    <a:pt x="23252" y="2503"/>
                    <a:pt x="23243" y="2495"/>
                    <a:pt x="23230" y="2495"/>
                  </a:cubicBezTo>
                  <a:cubicBezTo>
                    <a:pt x="23181" y="2495"/>
                    <a:pt x="23069" y="2604"/>
                    <a:pt x="23069" y="2675"/>
                  </a:cubicBezTo>
                  <a:cubicBezTo>
                    <a:pt x="23069" y="2704"/>
                    <a:pt x="23069" y="2723"/>
                    <a:pt x="23069" y="2736"/>
                  </a:cubicBezTo>
                  <a:cubicBezTo>
                    <a:pt x="23039" y="2706"/>
                    <a:pt x="23008" y="2706"/>
                    <a:pt x="23008" y="2706"/>
                  </a:cubicBezTo>
                  <a:cubicBezTo>
                    <a:pt x="22973" y="2723"/>
                    <a:pt x="22948" y="2741"/>
                    <a:pt x="22934" y="2741"/>
                  </a:cubicBezTo>
                  <a:cubicBezTo>
                    <a:pt x="22923" y="2741"/>
                    <a:pt x="22917" y="2731"/>
                    <a:pt x="22917" y="2706"/>
                  </a:cubicBezTo>
                  <a:cubicBezTo>
                    <a:pt x="22917" y="2706"/>
                    <a:pt x="22857" y="2736"/>
                    <a:pt x="22796" y="2797"/>
                  </a:cubicBezTo>
                  <a:cubicBezTo>
                    <a:pt x="22778" y="2868"/>
                    <a:pt x="22718" y="2897"/>
                    <a:pt x="22660" y="2897"/>
                  </a:cubicBezTo>
                  <a:cubicBezTo>
                    <a:pt x="22619" y="2897"/>
                    <a:pt x="22578" y="2883"/>
                    <a:pt x="22553" y="2857"/>
                  </a:cubicBezTo>
                  <a:cubicBezTo>
                    <a:pt x="22553" y="2857"/>
                    <a:pt x="22553" y="2857"/>
                    <a:pt x="22492" y="2949"/>
                  </a:cubicBezTo>
                  <a:cubicBezTo>
                    <a:pt x="22492" y="3008"/>
                    <a:pt x="22479" y="3055"/>
                    <a:pt x="22461" y="3055"/>
                  </a:cubicBezTo>
                  <a:cubicBezTo>
                    <a:pt x="22452" y="3055"/>
                    <a:pt x="22442" y="3041"/>
                    <a:pt x="22431" y="3009"/>
                  </a:cubicBezTo>
                  <a:lnTo>
                    <a:pt x="22401" y="2949"/>
                  </a:lnTo>
                  <a:cubicBezTo>
                    <a:pt x="22401" y="3014"/>
                    <a:pt x="22348" y="3044"/>
                    <a:pt x="22300" y="3044"/>
                  </a:cubicBezTo>
                  <a:cubicBezTo>
                    <a:pt x="22257" y="3044"/>
                    <a:pt x="22218" y="3021"/>
                    <a:pt x="22218" y="2979"/>
                  </a:cubicBezTo>
                  <a:cubicBezTo>
                    <a:pt x="22188" y="2949"/>
                    <a:pt x="22188" y="2949"/>
                    <a:pt x="22157" y="2949"/>
                  </a:cubicBezTo>
                  <a:lnTo>
                    <a:pt x="22157" y="3009"/>
                  </a:lnTo>
                  <a:cubicBezTo>
                    <a:pt x="22188" y="3040"/>
                    <a:pt x="22188" y="3070"/>
                    <a:pt x="22157" y="3101"/>
                  </a:cubicBezTo>
                  <a:cubicBezTo>
                    <a:pt x="22127" y="3101"/>
                    <a:pt x="22066" y="3101"/>
                    <a:pt x="22066" y="3070"/>
                  </a:cubicBezTo>
                  <a:cubicBezTo>
                    <a:pt x="22023" y="3049"/>
                    <a:pt x="21995" y="3027"/>
                    <a:pt x="21983" y="3027"/>
                  </a:cubicBezTo>
                  <a:cubicBezTo>
                    <a:pt x="21978" y="3027"/>
                    <a:pt x="21975" y="3031"/>
                    <a:pt x="21975" y="3040"/>
                  </a:cubicBezTo>
                  <a:cubicBezTo>
                    <a:pt x="21975" y="3040"/>
                    <a:pt x="21945" y="3040"/>
                    <a:pt x="21884" y="3009"/>
                  </a:cubicBezTo>
                  <a:cubicBezTo>
                    <a:pt x="21853" y="3009"/>
                    <a:pt x="21823" y="3040"/>
                    <a:pt x="21732" y="3040"/>
                  </a:cubicBezTo>
                  <a:cubicBezTo>
                    <a:pt x="21714" y="3075"/>
                    <a:pt x="21686" y="3090"/>
                    <a:pt x="21665" y="3090"/>
                  </a:cubicBezTo>
                  <a:cubicBezTo>
                    <a:pt x="21651" y="3090"/>
                    <a:pt x="21641" y="3083"/>
                    <a:pt x="21641" y="3070"/>
                  </a:cubicBezTo>
                  <a:cubicBezTo>
                    <a:pt x="21641" y="3070"/>
                    <a:pt x="21550" y="3070"/>
                    <a:pt x="21519" y="3101"/>
                  </a:cubicBezTo>
                  <a:cubicBezTo>
                    <a:pt x="21489" y="3101"/>
                    <a:pt x="21458" y="3108"/>
                    <a:pt x="21436" y="3108"/>
                  </a:cubicBezTo>
                  <a:cubicBezTo>
                    <a:pt x="21413" y="3108"/>
                    <a:pt x="21398" y="3101"/>
                    <a:pt x="21398" y="3070"/>
                  </a:cubicBezTo>
                  <a:cubicBezTo>
                    <a:pt x="21398" y="3055"/>
                    <a:pt x="21398" y="3047"/>
                    <a:pt x="21394" y="3047"/>
                  </a:cubicBezTo>
                  <a:cubicBezTo>
                    <a:pt x="21390" y="3047"/>
                    <a:pt x="21382" y="3055"/>
                    <a:pt x="21367" y="3070"/>
                  </a:cubicBezTo>
                  <a:cubicBezTo>
                    <a:pt x="21367" y="3131"/>
                    <a:pt x="21337" y="3131"/>
                    <a:pt x="21306" y="3131"/>
                  </a:cubicBezTo>
                  <a:lnTo>
                    <a:pt x="21215" y="3101"/>
                  </a:lnTo>
                  <a:cubicBezTo>
                    <a:pt x="21215" y="3161"/>
                    <a:pt x="21215" y="3161"/>
                    <a:pt x="21185" y="3161"/>
                  </a:cubicBezTo>
                  <a:cubicBezTo>
                    <a:pt x="21124" y="3161"/>
                    <a:pt x="21033" y="3101"/>
                    <a:pt x="21002" y="3101"/>
                  </a:cubicBezTo>
                  <a:cubicBezTo>
                    <a:pt x="20952" y="3088"/>
                    <a:pt x="20923" y="3081"/>
                    <a:pt x="20907" y="3081"/>
                  </a:cubicBezTo>
                  <a:cubicBezTo>
                    <a:pt x="20887" y="3081"/>
                    <a:pt x="20893" y="3094"/>
                    <a:pt x="20909" y="3126"/>
                  </a:cubicBezTo>
                  <a:lnTo>
                    <a:pt x="20909" y="3126"/>
                  </a:lnTo>
                  <a:cubicBezTo>
                    <a:pt x="20901" y="3120"/>
                    <a:pt x="20892" y="3112"/>
                    <a:pt x="20881" y="3101"/>
                  </a:cubicBezTo>
                  <a:cubicBezTo>
                    <a:pt x="20820" y="3101"/>
                    <a:pt x="20729" y="3040"/>
                    <a:pt x="20607" y="3009"/>
                  </a:cubicBezTo>
                  <a:cubicBezTo>
                    <a:pt x="20518" y="2974"/>
                    <a:pt x="20481" y="2959"/>
                    <a:pt x="20466" y="2959"/>
                  </a:cubicBezTo>
                  <a:cubicBezTo>
                    <a:pt x="20455" y="2959"/>
                    <a:pt x="20455" y="2966"/>
                    <a:pt x="20455" y="2979"/>
                  </a:cubicBezTo>
                  <a:cubicBezTo>
                    <a:pt x="20455" y="3036"/>
                    <a:pt x="20449" y="3059"/>
                    <a:pt x="20439" y="3059"/>
                  </a:cubicBezTo>
                  <a:cubicBezTo>
                    <a:pt x="20427" y="3059"/>
                    <a:pt x="20411" y="3028"/>
                    <a:pt x="20394" y="2979"/>
                  </a:cubicBezTo>
                  <a:cubicBezTo>
                    <a:pt x="20374" y="2898"/>
                    <a:pt x="20354" y="2871"/>
                    <a:pt x="20334" y="2871"/>
                  </a:cubicBezTo>
                  <a:cubicBezTo>
                    <a:pt x="20324" y="2871"/>
                    <a:pt x="20313" y="2878"/>
                    <a:pt x="20303" y="2888"/>
                  </a:cubicBezTo>
                  <a:cubicBezTo>
                    <a:pt x="20242" y="2918"/>
                    <a:pt x="20242" y="2918"/>
                    <a:pt x="20212" y="2918"/>
                  </a:cubicBezTo>
                  <a:cubicBezTo>
                    <a:pt x="20242" y="2857"/>
                    <a:pt x="20182" y="2857"/>
                    <a:pt x="20091" y="2857"/>
                  </a:cubicBezTo>
                  <a:cubicBezTo>
                    <a:pt x="20060" y="2827"/>
                    <a:pt x="20060" y="2827"/>
                    <a:pt x="20091" y="2797"/>
                  </a:cubicBezTo>
                  <a:cubicBezTo>
                    <a:pt x="20091" y="2797"/>
                    <a:pt x="20030" y="2766"/>
                    <a:pt x="19999" y="2766"/>
                  </a:cubicBezTo>
                  <a:cubicBezTo>
                    <a:pt x="19982" y="2775"/>
                    <a:pt x="19964" y="2779"/>
                    <a:pt x="19944" y="2779"/>
                  </a:cubicBezTo>
                  <a:cubicBezTo>
                    <a:pt x="19822" y="2779"/>
                    <a:pt x="19665" y="2636"/>
                    <a:pt x="19665" y="2584"/>
                  </a:cubicBezTo>
                  <a:lnTo>
                    <a:pt x="19543" y="2584"/>
                  </a:lnTo>
                  <a:cubicBezTo>
                    <a:pt x="19516" y="2611"/>
                    <a:pt x="19495" y="2626"/>
                    <a:pt x="19483" y="2626"/>
                  </a:cubicBezTo>
                  <a:cubicBezTo>
                    <a:pt x="19468" y="2626"/>
                    <a:pt x="19466" y="2604"/>
                    <a:pt x="19483" y="2554"/>
                  </a:cubicBezTo>
                  <a:cubicBezTo>
                    <a:pt x="19500" y="2518"/>
                    <a:pt x="19508" y="2503"/>
                    <a:pt x="19499" y="2503"/>
                  </a:cubicBezTo>
                  <a:cubicBezTo>
                    <a:pt x="19492" y="2503"/>
                    <a:pt x="19477" y="2511"/>
                    <a:pt x="19452" y="2523"/>
                  </a:cubicBezTo>
                  <a:cubicBezTo>
                    <a:pt x="19446" y="2526"/>
                    <a:pt x="19437" y="2528"/>
                    <a:pt x="19427" y="2528"/>
                  </a:cubicBezTo>
                  <a:cubicBezTo>
                    <a:pt x="19348" y="2528"/>
                    <a:pt x="19189" y="2429"/>
                    <a:pt x="19270" y="2402"/>
                  </a:cubicBezTo>
                  <a:lnTo>
                    <a:pt x="19331" y="2310"/>
                  </a:lnTo>
                  <a:lnTo>
                    <a:pt x="19331" y="2310"/>
                  </a:lnTo>
                  <a:cubicBezTo>
                    <a:pt x="19310" y="2320"/>
                    <a:pt x="19290" y="2324"/>
                    <a:pt x="19272" y="2324"/>
                  </a:cubicBezTo>
                  <a:cubicBezTo>
                    <a:pt x="19236" y="2324"/>
                    <a:pt x="19209" y="2310"/>
                    <a:pt x="19209" y="2310"/>
                  </a:cubicBezTo>
                  <a:cubicBezTo>
                    <a:pt x="19209" y="2319"/>
                    <a:pt x="19205" y="2322"/>
                    <a:pt x="19197" y="2322"/>
                  </a:cubicBezTo>
                  <a:cubicBezTo>
                    <a:pt x="19174" y="2322"/>
                    <a:pt x="19124" y="2294"/>
                    <a:pt x="19057" y="2250"/>
                  </a:cubicBezTo>
                  <a:cubicBezTo>
                    <a:pt x="18966" y="2219"/>
                    <a:pt x="18783" y="2158"/>
                    <a:pt x="18723" y="2098"/>
                  </a:cubicBezTo>
                  <a:cubicBezTo>
                    <a:pt x="18632" y="2037"/>
                    <a:pt x="18540" y="1976"/>
                    <a:pt x="18510" y="1915"/>
                  </a:cubicBezTo>
                  <a:cubicBezTo>
                    <a:pt x="18480" y="1885"/>
                    <a:pt x="18449" y="1854"/>
                    <a:pt x="18328" y="1854"/>
                  </a:cubicBezTo>
                  <a:cubicBezTo>
                    <a:pt x="18267" y="1854"/>
                    <a:pt x="18206" y="1824"/>
                    <a:pt x="18206" y="1794"/>
                  </a:cubicBezTo>
                  <a:lnTo>
                    <a:pt x="18176" y="1763"/>
                  </a:lnTo>
                  <a:cubicBezTo>
                    <a:pt x="18084" y="1733"/>
                    <a:pt x="18054" y="1702"/>
                    <a:pt x="18054" y="1702"/>
                  </a:cubicBezTo>
                  <a:cubicBezTo>
                    <a:pt x="18054" y="1678"/>
                    <a:pt x="18054" y="1633"/>
                    <a:pt x="18022" y="1633"/>
                  </a:cubicBezTo>
                  <a:cubicBezTo>
                    <a:pt x="18014" y="1633"/>
                    <a:pt x="18005" y="1636"/>
                    <a:pt x="17993" y="1642"/>
                  </a:cubicBezTo>
                  <a:cubicBezTo>
                    <a:pt x="17985" y="1650"/>
                    <a:pt x="17977" y="1654"/>
                    <a:pt x="17968" y="1654"/>
                  </a:cubicBezTo>
                  <a:cubicBezTo>
                    <a:pt x="17942" y="1654"/>
                    <a:pt x="17908" y="1625"/>
                    <a:pt x="17841" y="1581"/>
                  </a:cubicBezTo>
                  <a:cubicBezTo>
                    <a:pt x="17811" y="1550"/>
                    <a:pt x="17476" y="1307"/>
                    <a:pt x="17142" y="1095"/>
                  </a:cubicBezTo>
                  <a:cubicBezTo>
                    <a:pt x="16777" y="882"/>
                    <a:pt x="16413" y="730"/>
                    <a:pt x="16413" y="730"/>
                  </a:cubicBezTo>
                  <a:cubicBezTo>
                    <a:pt x="16413" y="730"/>
                    <a:pt x="16382" y="730"/>
                    <a:pt x="16291" y="669"/>
                  </a:cubicBezTo>
                  <a:cubicBezTo>
                    <a:pt x="16230" y="639"/>
                    <a:pt x="16139" y="608"/>
                    <a:pt x="16139" y="608"/>
                  </a:cubicBezTo>
                  <a:cubicBezTo>
                    <a:pt x="16200" y="517"/>
                    <a:pt x="15926" y="456"/>
                    <a:pt x="15774" y="456"/>
                  </a:cubicBezTo>
                  <a:cubicBezTo>
                    <a:pt x="15714" y="456"/>
                    <a:pt x="15683" y="456"/>
                    <a:pt x="15622" y="426"/>
                  </a:cubicBezTo>
                  <a:cubicBezTo>
                    <a:pt x="15653" y="365"/>
                    <a:pt x="15501" y="304"/>
                    <a:pt x="15410" y="304"/>
                  </a:cubicBezTo>
                  <a:cubicBezTo>
                    <a:pt x="15371" y="342"/>
                    <a:pt x="15344" y="359"/>
                    <a:pt x="15325" y="359"/>
                  </a:cubicBezTo>
                  <a:cubicBezTo>
                    <a:pt x="15298" y="359"/>
                    <a:pt x="15288" y="327"/>
                    <a:pt x="15288" y="274"/>
                  </a:cubicBezTo>
                  <a:cubicBezTo>
                    <a:pt x="15303" y="228"/>
                    <a:pt x="15288" y="205"/>
                    <a:pt x="15250" y="205"/>
                  </a:cubicBezTo>
                  <a:cubicBezTo>
                    <a:pt x="15212" y="205"/>
                    <a:pt x="15151" y="228"/>
                    <a:pt x="15075" y="274"/>
                  </a:cubicBezTo>
                  <a:cubicBezTo>
                    <a:pt x="15050" y="286"/>
                    <a:pt x="15035" y="294"/>
                    <a:pt x="15024" y="294"/>
                  </a:cubicBezTo>
                  <a:cubicBezTo>
                    <a:pt x="15009" y="294"/>
                    <a:pt x="15002" y="279"/>
                    <a:pt x="14984" y="243"/>
                  </a:cubicBezTo>
                  <a:cubicBezTo>
                    <a:pt x="14965" y="186"/>
                    <a:pt x="14933" y="164"/>
                    <a:pt x="14913" y="164"/>
                  </a:cubicBezTo>
                  <a:cubicBezTo>
                    <a:pt x="14901" y="164"/>
                    <a:pt x="14893" y="172"/>
                    <a:pt x="14893" y="183"/>
                  </a:cubicBezTo>
                  <a:cubicBezTo>
                    <a:pt x="14855" y="221"/>
                    <a:pt x="14827" y="238"/>
                    <a:pt x="14806" y="238"/>
                  </a:cubicBezTo>
                  <a:cubicBezTo>
                    <a:pt x="14776" y="238"/>
                    <a:pt x="14759" y="205"/>
                    <a:pt x="14741" y="152"/>
                  </a:cubicBezTo>
                  <a:cubicBezTo>
                    <a:pt x="14680" y="107"/>
                    <a:pt x="14650" y="84"/>
                    <a:pt x="14627" y="84"/>
                  </a:cubicBezTo>
                  <a:cubicBezTo>
                    <a:pt x="14604" y="84"/>
                    <a:pt x="14589" y="107"/>
                    <a:pt x="14558" y="152"/>
                  </a:cubicBezTo>
                  <a:cubicBezTo>
                    <a:pt x="14533" y="190"/>
                    <a:pt x="14481" y="207"/>
                    <a:pt x="14424" y="207"/>
                  </a:cubicBezTo>
                  <a:cubicBezTo>
                    <a:pt x="14346" y="207"/>
                    <a:pt x="14259" y="175"/>
                    <a:pt x="14224" y="122"/>
                  </a:cubicBezTo>
                  <a:cubicBezTo>
                    <a:pt x="14204" y="122"/>
                    <a:pt x="14170" y="108"/>
                    <a:pt x="14150" y="108"/>
                  </a:cubicBezTo>
                  <a:cubicBezTo>
                    <a:pt x="14140" y="108"/>
                    <a:pt x="14133" y="112"/>
                    <a:pt x="14133" y="122"/>
                  </a:cubicBezTo>
                  <a:lnTo>
                    <a:pt x="14072" y="91"/>
                  </a:lnTo>
                  <a:lnTo>
                    <a:pt x="13951" y="91"/>
                  </a:lnTo>
                  <a:lnTo>
                    <a:pt x="13951" y="152"/>
                  </a:lnTo>
                  <a:lnTo>
                    <a:pt x="13707" y="152"/>
                  </a:lnTo>
                  <a:cubicBezTo>
                    <a:pt x="13586" y="152"/>
                    <a:pt x="13403" y="183"/>
                    <a:pt x="13221" y="213"/>
                  </a:cubicBezTo>
                  <a:cubicBezTo>
                    <a:pt x="12674" y="395"/>
                    <a:pt x="12583" y="426"/>
                    <a:pt x="12644" y="456"/>
                  </a:cubicBezTo>
                  <a:cubicBezTo>
                    <a:pt x="12701" y="495"/>
                    <a:pt x="12686" y="533"/>
                    <a:pt x="12644" y="533"/>
                  </a:cubicBezTo>
                  <a:cubicBezTo>
                    <a:pt x="12619" y="533"/>
                    <a:pt x="12586" y="520"/>
                    <a:pt x="12552" y="487"/>
                  </a:cubicBezTo>
                  <a:cubicBezTo>
                    <a:pt x="12522" y="517"/>
                    <a:pt x="12400" y="517"/>
                    <a:pt x="12309" y="547"/>
                  </a:cubicBezTo>
                  <a:cubicBezTo>
                    <a:pt x="12242" y="592"/>
                    <a:pt x="12176" y="620"/>
                    <a:pt x="12133" y="620"/>
                  </a:cubicBezTo>
                  <a:cubicBezTo>
                    <a:pt x="12117" y="620"/>
                    <a:pt x="12105" y="616"/>
                    <a:pt x="12096" y="608"/>
                  </a:cubicBezTo>
                  <a:lnTo>
                    <a:pt x="12066" y="639"/>
                  </a:lnTo>
                  <a:cubicBezTo>
                    <a:pt x="12005" y="760"/>
                    <a:pt x="11762" y="882"/>
                    <a:pt x="11610" y="912"/>
                  </a:cubicBezTo>
                  <a:cubicBezTo>
                    <a:pt x="11519" y="973"/>
                    <a:pt x="11489" y="973"/>
                    <a:pt x="11428" y="1064"/>
                  </a:cubicBezTo>
                  <a:cubicBezTo>
                    <a:pt x="11367" y="1155"/>
                    <a:pt x="11367" y="1155"/>
                    <a:pt x="11306" y="1155"/>
                  </a:cubicBezTo>
                  <a:cubicBezTo>
                    <a:pt x="11300" y="1144"/>
                    <a:pt x="11286" y="1139"/>
                    <a:pt x="11266" y="1139"/>
                  </a:cubicBezTo>
                  <a:cubicBezTo>
                    <a:pt x="11183" y="1139"/>
                    <a:pt x="11014" y="1228"/>
                    <a:pt x="11063" y="1277"/>
                  </a:cubicBezTo>
                  <a:lnTo>
                    <a:pt x="11002" y="1277"/>
                  </a:lnTo>
                  <a:cubicBezTo>
                    <a:pt x="10911" y="1277"/>
                    <a:pt x="10911" y="1338"/>
                    <a:pt x="10941" y="1368"/>
                  </a:cubicBezTo>
                  <a:cubicBezTo>
                    <a:pt x="10958" y="1401"/>
                    <a:pt x="10956" y="1426"/>
                    <a:pt x="10932" y="1426"/>
                  </a:cubicBezTo>
                  <a:cubicBezTo>
                    <a:pt x="10911" y="1426"/>
                    <a:pt x="10875" y="1409"/>
                    <a:pt x="10820" y="1368"/>
                  </a:cubicBezTo>
                  <a:cubicBezTo>
                    <a:pt x="10807" y="1342"/>
                    <a:pt x="10789" y="1333"/>
                    <a:pt x="10774" y="1333"/>
                  </a:cubicBezTo>
                  <a:cubicBezTo>
                    <a:pt x="10754" y="1333"/>
                    <a:pt x="10741" y="1351"/>
                    <a:pt x="10759" y="1368"/>
                  </a:cubicBezTo>
                  <a:cubicBezTo>
                    <a:pt x="10759" y="1429"/>
                    <a:pt x="10729" y="1490"/>
                    <a:pt x="10668" y="1490"/>
                  </a:cubicBezTo>
                  <a:cubicBezTo>
                    <a:pt x="10637" y="1490"/>
                    <a:pt x="10577" y="1520"/>
                    <a:pt x="10637" y="1611"/>
                  </a:cubicBezTo>
                  <a:cubicBezTo>
                    <a:pt x="10668" y="1642"/>
                    <a:pt x="10637" y="1672"/>
                    <a:pt x="10577" y="1702"/>
                  </a:cubicBezTo>
                  <a:cubicBezTo>
                    <a:pt x="10546" y="1642"/>
                    <a:pt x="10546" y="1642"/>
                    <a:pt x="10577" y="1581"/>
                  </a:cubicBezTo>
                  <a:cubicBezTo>
                    <a:pt x="10585" y="1573"/>
                    <a:pt x="10589" y="1569"/>
                    <a:pt x="10588" y="1569"/>
                  </a:cubicBezTo>
                  <a:lnTo>
                    <a:pt x="10588" y="1569"/>
                  </a:lnTo>
                  <a:cubicBezTo>
                    <a:pt x="10586" y="1569"/>
                    <a:pt x="10552" y="1597"/>
                    <a:pt x="10485" y="1642"/>
                  </a:cubicBezTo>
                  <a:cubicBezTo>
                    <a:pt x="10470" y="1657"/>
                    <a:pt x="10440" y="1664"/>
                    <a:pt x="10409" y="1664"/>
                  </a:cubicBezTo>
                  <a:cubicBezTo>
                    <a:pt x="10379" y="1664"/>
                    <a:pt x="10349" y="1657"/>
                    <a:pt x="10333" y="1642"/>
                  </a:cubicBezTo>
                  <a:cubicBezTo>
                    <a:pt x="10273" y="1642"/>
                    <a:pt x="10242" y="1642"/>
                    <a:pt x="10303" y="1702"/>
                  </a:cubicBezTo>
                  <a:cubicBezTo>
                    <a:pt x="10364" y="1763"/>
                    <a:pt x="10364" y="1763"/>
                    <a:pt x="10273" y="1824"/>
                  </a:cubicBezTo>
                  <a:cubicBezTo>
                    <a:pt x="10255" y="1842"/>
                    <a:pt x="10238" y="1859"/>
                    <a:pt x="10220" y="1859"/>
                  </a:cubicBezTo>
                  <a:cubicBezTo>
                    <a:pt x="10207" y="1859"/>
                    <a:pt x="10194" y="1850"/>
                    <a:pt x="10182" y="1824"/>
                  </a:cubicBezTo>
                  <a:cubicBezTo>
                    <a:pt x="10169" y="1811"/>
                    <a:pt x="10162" y="1804"/>
                    <a:pt x="10153" y="1804"/>
                  </a:cubicBezTo>
                  <a:cubicBezTo>
                    <a:pt x="10141" y="1804"/>
                    <a:pt x="10126" y="1819"/>
                    <a:pt x="10090" y="1854"/>
                  </a:cubicBezTo>
                  <a:cubicBezTo>
                    <a:pt x="9969" y="1915"/>
                    <a:pt x="9908" y="2098"/>
                    <a:pt x="9938" y="2219"/>
                  </a:cubicBezTo>
                  <a:cubicBezTo>
                    <a:pt x="9954" y="2250"/>
                    <a:pt x="9961" y="2265"/>
                    <a:pt x="9954" y="2265"/>
                  </a:cubicBezTo>
                  <a:cubicBezTo>
                    <a:pt x="9946" y="2265"/>
                    <a:pt x="9923" y="2250"/>
                    <a:pt x="9878" y="2219"/>
                  </a:cubicBezTo>
                  <a:cubicBezTo>
                    <a:pt x="9878" y="2210"/>
                    <a:pt x="9872" y="2207"/>
                    <a:pt x="9864" y="2207"/>
                  </a:cubicBezTo>
                  <a:cubicBezTo>
                    <a:pt x="9845" y="2207"/>
                    <a:pt x="9808" y="2228"/>
                    <a:pt x="9786" y="2250"/>
                  </a:cubicBezTo>
                  <a:cubicBezTo>
                    <a:pt x="9796" y="2260"/>
                    <a:pt x="9796" y="2263"/>
                    <a:pt x="9793" y="2263"/>
                  </a:cubicBezTo>
                  <a:cubicBezTo>
                    <a:pt x="9786" y="2263"/>
                    <a:pt x="9766" y="2250"/>
                    <a:pt x="9786" y="2250"/>
                  </a:cubicBezTo>
                  <a:cubicBezTo>
                    <a:pt x="9756" y="2189"/>
                    <a:pt x="9817" y="2189"/>
                    <a:pt x="9847" y="2158"/>
                  </a:cubicBezTo>
                  <a:lnTo>
                    <a:pt x="9817" y="2128"/>
                  </a:lnTo>
                  <a:cubicBezTo>
                    <a:pt x="9784" y="2106"/>
                    <a:pt x="9760" y="2096"/>
                    <a:pt x="9741" y="2096"/>
                  </a:cubicBezTo>
                  <a:cubicBezTo>
                    <a:pt x="9708" y="2096"/>
                    <a:pt x="9695" y="2130"/>
                    <a:pt x="9695" y="2189"/>
                  </a:cubicBezTo>
                  <a:cubicBezTo>
                    <a:pt x="9695" y="2224"/>
                    <a:pt x="9695" y="2239"/>
                    <a:pt x="9683" y="2239"/>
                  </a:cubicBezTo>
                  <a:cubicBezTo>
                    <a:pt x="9674" y="2239"/>
                    <a:pt x="9660" y="2232"/>
                    <a:pt x="9634" y="2219"/>
                  </a:cubicBezTo>
                  <a:cubicBezTo>
                    <a:pt x="9604" y="2219"/>
                    <a:pt x="9574" y="2212"/>
                    <a:pt x="9555" y="2212"/>
                  </a:cubicBezTo>
                  <a:cubicBezTo>
                    <a:pt x="9536" y="2212"/>
                    <a:pt x="9528" y="2219"/>
                    <a:pt x="9543" y="2250"/>
                  </a:cubicBezTo>
                  <a:cubicBezTo>
                    <a:pt x="9543" y="2250"/>
                    <a:pt x="9452" y="2280"/>
                    <a:pt x="9391" y="2280"/>
                  </a:cubicBezTo>
                  <a:cubicBezTo>
                    <a:pt x="9330" y="2310"/>
                    <a:pt x="9270" y="2341"/>
                    <a:pt x="9300" y="2371"/>
                  </a:cubicBezTo>
                  <a:cubicBezTo>
                    <a:pt x="9330" y="2402"/>
                    <a:pt x="9270" y="2432"/>
                    <a:pt x="9239" y="2462"/>
                  </a:cubicBezTo>
                  <a:cubicBezTo>
                    <a:pt x="9209" y="2462"/>
                    <a:pt x="9178" y="2493"/>
                    <a:pt x="9178" y="2523"/>
                  </a:cubicBezTo>
                  <a:cubicBezTo>
                    <a:pt x="9209" y="2584"/>
                    <a:pt x="9178" y="2645"/>
                    <a:pt x="9118" y="2675"/>
                  </a:cubicBezTo>
                  <a:cubicBezTo>
                    <a:pt x="9084" y="2725"/>
                    <a:pt x="9069" y="2748"/>
                    <a:pt x="9047" y="2748"/>
                  </a:cubicBezTo>
                  <a:cubicBezTo>
                    <a:pt x="9029" y="2748"/>
                    <a:pt x="9007" y="2733"/>
                    <a:pt x="8966" y="2706"/>
                  </a:cubicBezTo>
                  <a:cubicBezTo>
                    <a:pt x="8966" y="2680"/>
                    <a:pt x="8955" y="2670"/>
                    <a:pt x="8940" y="2670"/>
                  </a:cubicBezTo>
                  <a:cubicBezTo>
                    <a:pt x="8920" y="2670"/>
                    <a:pt x="8892" y="2688"/>
                    <a:pt x="8874" y="2706"/>
                  </a:cubicBezTo>
                  <a:lnTo>
                    <a:pt x="8783" y="2706"/>
                  </a:lnTo>
                  <a:cubicBezTo>
                    <a:pt x="8767" y="2697"/>
                    <a:pt x="8755" y="2694"/>
                    <a:pt x="8747" y="2694"/>
                  </a:cubicBezTo>
                  <a:cubicBezTo>
                    <a:pt x="8725" y="2694"/>
                    <a:pt x="8731" y="2722"/>
                    <a:pt x="8753" y="2766"/>
                  </a:cubicBezTo>
                  <a:cubicBezTo>
                    <a:pt x="8783" y="2797"/>
                    <a:pt x="8783" y="2827"/>
                    <a:pt x="8783" y="2827"/>
                  </a:cubicBezTo>
                  <a:cubicBezTo>
                    <a:pt x="8777" y="2833"/>
                    <a:pt x="8769" y="2835"/>
                    <a:pt x="8760" y="2835"/>
                  </a:cubicBezTo>
                  <a:cubicBezTo>
                    <a:pt x="8721" y="2835"/>
                    <a:pt x="8662" y="2791"/>
                    <a:pt x="8662" y="2766"/>
                  </a:cubicBezTo>
                  <a:cubicBezTo>
                    <a:pt x="8616" y="2736"/>
                    <a:pt x="8593" y="2721"/>
                    <a:pt x="8590" y="2721"/>
                  </a:cubicBezTo>
                  <a:cubicBezTo>
                    <a:pt x="8586" y="2721"/>
                    <a:pt x="8601" y="2736"/>
                    <a:pt x="8631" y="2766"/>
                  </a:cubicBezTo>
                  <a:cubicBezTo>
                    <a:pt x="8631" y="2827"/>
                    <a:pt x="8601" y="2857"/>
                    <a:pt x="8510" y="2857"/>
                  </a:cubicBezTo>
                  <a:cubicBezTo>
                    <a:pt x="8467" y="2879"/>
                    <a:pt x="8409" y="2900"/>
                    <a:pt x="8378" y="2900"/>
                  </a:cubicBezTo>
                  <a:cubicBezTo>
                    <a:pt x="8366" y="2900"/>
                    <a:pt x="8358" y="2897"/>
                    <a:pt x="8358" y="2888"/>
                  </a:cubicBezTo>
                  <a:cubicBezTo>
                    <a:pt x="8346" y="2882"/>
                    <a:pt x="8335" y="2879"/>
                    <a:pt x="8325" y="2879"/>
                  </a:cubicBezTo>
                  <a:cubicBezTo>
                    <a:pt x="8286" y="2879"/>
                    <a:pt x="8267" y="2918"/>
                    <a:pt x="8267" y="2918"/>
                  </a:cubicBezTo>
                  <a:cubicBezTo>
                    <a:pt x="8236" y="2979"/>
                    <a:pt x="8206" y="2979"/>
                    <a:pt x="8084" y="2979"/>
                  </a:cubicBezTo>
                  <a:cubicBezTo>
                    <a:pt x="7841" y="2979"/>
                    <a:pt x="7871" y="2979"/>
                    <a:pt x="7871" y="3040"/>
                  </a:cubicBezTo>
                  <a:cubicBezTo>
                    <a:pt x="7890" y="3077"/>
                    <a:pt x="7897" y="3103"/>
                    <a:pt x="7886" y="3103"/>
                  </a:cubicBezTo>
                  <a:cubicBezTo>
                    <a:pt x="7879" y="3103"/>
                    <a:pt x="7864" y="3093"/>
                    <a:pt x="7841" y="3070"/>
                  </a:cubicBezTo>
                  <a:cubicBezTo>
                    <a:pt x="7825" y="3062"/>
                    <a:pt x="7813" y="3058"/>
                    <a:pt x="7802" y="3058"/>
                  </a:cubicBezTo>
                  <a:cubicBezTo>
                    <a:pt x="7774" y="3058"/>
                    <a:pt x="7756" y="3087"/>
                    <a:pt x="7689" y="3131"/>
                  </a:cubicBezTo>
                  <a:cubicBezTo>
                    <a:pt x="7659" y="3192"/>
                    <a:pt x="7689" y="3283"/>
                    <a:pt x="7689" y="3313"/>
                  </a:cubicBezTo>
                  <a:cubicBezTo>
                    <a:pt x="7708" y="3371"/>
                    <a:pt x="7715" y="3392"/>
                    <a:pt x="7695" y="3392"/>
                  </a:cubicBezTo>
                  <a:cubicBezTo>
                    <a:pt x="7683" y="3392"/>
                    <a:pt x="7662" y="3385"/>
                    <a:pt x="7628" y="3374"/>
                  </a:cubicBezTo>
                  <a:cubicBezTo>
                    <a:pt x="7567" y="3374"/>
                    <a:pt x="7537" y="3344"/>
                    <a:pt x="7537" y="3313"/>
                  </a:cubicBezTo>
                  <a:cubicBezTo>
                    <a:pt x="7507" y="3253"/>
                    <a:pt x="7567" y="3253"/>
                    <a:pt x="7567" y="3253"/>
                  </a:cubicBezTo>
                  <a:lnTo>
                    <a:pt x="7598" y="3253"/>
                  </a:lnTo>
                  <a:cubicBezTo>
                    <a:pt x="7598" y="3228"/>
                    <a:pt x="7598" y="3184"/>
                    <a:pt x="7550" y="3184"/>
                  </a:cubicBezTo>
                  <a:cubicBezTo>
                    <a:pt x="7538" y="3184"/>
                    <a:pt x="7524" y="3186"/>
                    <a:pt x="7507" y="3192"/>
                  </a:cubicBezTo>
                  <a:cubicBezTo>
                    <a:pt x="7491" y="3161"/>
                    <a:pt x="7469" y="3146"/>
                    <a:pt x="7453" y="3146"/>
                  </a:cubicBezTo>
                  <a:cubicBezTo>
                    <a:pt x="7438" y="3146"/>
                    <a:pt x="7431" y="3161"/>
                    <a:pt x="7446" y="3192"/>
                  </a:cubicBezTo>
                  <a:cubicBezTo>
                    <a:pt x="7415" y="3161"/>
                    <a:pt x="7385" y="3154"/>
                    <a:pt x="7351" y="3154"/>
                  </a:cubicBezTo>
                  <a:cubicBezTo>
                    <a:pt x="7317" y="3154"/>
                    <a:pt x="7279" y="3161"/>
                    <a:pt x="7233" y="3161"/>
                  </a:cubicBezTo>
                  <a:cubicBezTo>
                    <a:pt x="7172" y="3161"/>
                    <a:pt x="7051" y="3161"/>
                    <a:pt x="7020" y="3101"/>
                  </a:cubicBezTo>
                  <a:cubicBezTo>
                    <a:pt x="6929" y="3101"/>
                    <a:pt x="6899" y="3101"/>
                    <a:pt x="6899" y="3131"/>
                  </a:cubicBezTo>
                  <a:cubicBezTo>
                    <a:pt x="6899" y="3189"/>
                    <a:pt x="6874" y="3210"/>
                    <a:pt x="6864" y="3210"/>
                  </a:cubicBezTo>
                  <a:cubicBezTo>
                    <a:pt x="6858" y="3210"/>
                    <a:pt x="6857" y="3203"/>
                    <a:pt x="6868" y="3192"/>
                  </a:cubicBezTo>
                  <a:cubicBezTo>
                    <a:pt x="6838" y="3131"/>
                    <a:pt x="6716" y="3101"/>
                    <a:pt x="6595" y="3040"/>
                  </a:cubicBezTo>
                  <a:cubicBezTo>
                    <a:pt x="6509" y="3018"/>
                    <a:pt x="6408" y="2997"/>
                    <a:pt x="6345" y="2997"/>
                  </a:cubicBezTo>
                  <a:cubicBezTo>
                    <a:pt x="6319" y="2997"/>
                    <a:pt x="6300" y="3001"/>
                    <a:pt x="6291" y="3009"/>
                  </a:cubicBezTo>
                  <a:cubicBezTo>
                    <a:pt x="6291" y="3009"/>
                    <a:pt x="6260" y="2979"/>
                    <a:pt x="6230" y="2979"/>
                  </a:cubicBezTo>
                  <a:cubicBezTo>
                    <a:pt x="6151" y="2927"/>
                    <a:pt x="5982" y="2851"/>
                    <a:pt x="5898" y="2851"/>
                  </a:cubicBezTo>
                  <a:cubicBezTo>
                    <a:pt x="5885" y="2851"/>
                    <a:pt x="5874" y="2853"/>
                    <a:pt x="5865" y="2857"/>
                  </a:cubicBezTo>
                  <a:cubicBezTo>
                    <a:pt x="5865" y="2857"/>
                    <a:pt x="5835" y="2827"/>
                    <a:pt x="5744" y="2797"/>
                  </a:cubicBezTo>
                  <a:cubicBezTo>
                    <a:pt x="5724" y="2739"/>
                    <a:pt x="5693" y="2718"/>
                    <a:pt x="5657" y="2718"/>
                  </a:cubicBezTo>
                  <a:cubicBezTo>
                    <a:pt x="5636" y="2718"/>
                    <a:pt x="5614" y="2725"/>
                    <a:pt x="5592" y="2736"/>
                  </a:cubicBezTo>
                  <a:cubicBezTo>
                    <a:pt x="5551" y="2736"/>
                    <a:pt x="5538" y="2763"/>
                    <a:pt x="5533" y="2763"/>
                  </a:cubicBezTo>
                  <a:cubicBezTo>
                    <a:pt x="5531" y="2763"/>
                    <a:pt x="5531" y="2756"/>
                    <a:pt x="5531" y="2736"/>
                  </a:cubicBezTo>
                  <a:cubicBezTo>
                    <a:pt x="5561" y="2706"/>
                    <a:pt x="5501" y="2675"/>
                    <a:pt x="5349" y="2584"/>
                  </a:cubicBezTo>
                  <a:cubicBezTo>
                    <a:pt x="5265" y="2534"/>
                    <a:pt x="5227" y="2511"/>
                    <a:pt x="5210" y="2511"/>
                  </a:cubicBezTo>
                  <a:cubicBezTo>
                    <a:pt x="5197" y="2511"/>
                    <a:pt x="5197" y="2526"/>
                    <a:pt x="5197" y="2554"/>
                  </a:cubicBezTo>
                  <a:cubicBezTo>
                    <a:pt x="5014" y="2523"/>
                    <a:pt x="5045" y="2462"/>
                    <a:pt x="5075" y="2432"/>
                  </a:cubicBezTo>
                  <a:cubicBezTo>
                    <a:pt x="5108" y="2399"/>
                    <a:pt x="5105" y="2374"/>
                    <a:pt x="5075" y="2374"/>
                  </a:cubicBezTo>
                  <a:cubicBezTo>
                    <a:pt x="5051" y="2374"/>
                    <a:pt x="5008" y="2391"/>
                    <a:pt x="4953" y="2432"/>
                  </a:cubicBezTo>
                  <a:cubicBezTo>
                    <a:pt x="4935" y="2451"/>
                    <a:pt x="4913" y="2458"/>
                    <a:pt x="4893" y="2458"/>
                  </a:cubicBezTo>
                  <a:cubicBezTo>
                    <a:pt x="4848" y="2458"/>
                    <a:pt x="4811" y="2423"/>
                    <a:pt x="4832" y="2402"/>
                  </a:cubicBezTo>
                  <a:cubicBezTo>
                    <a:pt x="4847" y="2386"/>
                    <a:pt x="4862" y="2379"/>
                    <a:pt x="4877" y="2379"/>
                  </a:cubicBezTo>
                  <a:cubicBezTo>
                    <a:pt x="4893" y="2379"/>
                    <a:pt x="4908" y="2386"/>
                    <a:pt x="4923" y="2402"/>
                  </a:cubicBezTo>
                  <a:lnTo>
                    <a:pt x="4984" y="2341"/>
                  </a:lnTo>
                  <a:cubicBezTo>
                    <a:pt x="4923" y="2310"/>
                    <a:pt x="4923" y="2310"/>
                    <a:pt x="4862" y="2310"/>
                  </a:cubicBezTo>
                  <a:lnTo>
                    <a:pt x="4771" y="2310"/>
                  </a:lnTo>
                  <a:cubicBezTo>
                    <a:pt x="4710" y="2341"/>
                    <a:pt x="4680" y="2371"/>
                    <a:pt x="4710" y="2432"/>
                  </a:cubicBezTo>
                  <a:cubicBezTo>
                    <a:pt x="4710" y="2458"/>
                    <a:pt x="4705" y="2467"/>
                    <a:pt x="4696" y="2467"/>
                  </a:cubicBezTo>
                  <a:cubicBezTo>
                    <a:pt x="4685" y="2467"/>
                    <a:pt x="4667" y="2449"/>
                    <a:pt x="4649" y="2432"/>
                  </a:cubicBezTo>
                  <a:cubicBezTo>
                    <a:pt x="4589" y="2371"/>
                    <a:pt x="4619" y="2310"/>
                    <a:pt x="4680" y="2310"/>
                  </a:cubicBezTo>
                  <a:cubicBezTo>
                    <a:pt x="4686" y="2316"/>
                    <a:pt x="4691" y="2319"/>
                    <a:pt x="4697" y="2319"/>
                  </a:cubicBezTo>
                  <a:cubicBezTo>
                    <a:pt x="4722" y="2319"/>
                    <a:pt x="4746" y="2274"/>
                    <a:pt x="4771" y="2250"/>
                  </a:cubicBezTo>
                  <a:cubicBezTo>
                    <a:pt x="4771" y="2229"/>
                    <a:pt x="4670" y="2193"/>
                    <a:pt x="4577" y="2193"/>
                  </a:cubicBezTo>
                  <a:cubicBezTo>
                    <a:pt x="4535" y="2193"/>
                    <a:pt x="4495" y="2200"/>
                    <a:pt x="4467" y="2219"/>
                  </a:cubicBezTo>
                  <a:lnTo>
                    <a:pt x="4498" y="2189"/>
                  </a:lnTo>
                  <a:cubicBezTo>
                    <a:pt x="4498" y="2158"/>
                    <a:pt x="4437" y="2098"/>
                    <a:pt x="4346" y="2067"/>
                  </a:cubicBezTo>
                  <a:cubicBezTo>
                    <a:pt x="4301" y="2023"/>
                    <a:pt x="4273" y="1994"/>
                    <a:pt x="4249" y="1994"/>
                  </a:cubicBezTo>
                  <a:cubicBezTo>
                    <a:pt x="4240" y="1994"/>
                    <a:pt x="4232" y="1998"/>
                    <a:pt x="4224" y="2006"/>
                  </a:cubicBezTo>
                  <a:cubicBezTo>
                    <a:pt x="4202" y="2051"/>
                    <a:pt x="4179" y="2079"/>
                    <a:pt x="4157" y="2079"/>
                  </a:cubicBezTo>
                  <a:cubicBezTo>
                    <a:pt x="4149" y="2079"/>
                    <a:pt x="4141" y="2075"/>
                    <a:pt x="4133" y="2067"/>
                  </a:cubicBezTo>
                  <a:lnTo>
                    <a:pt x="4133" y="2067"/>
                  </a:lnTo>
                  <a:cubicBezTo>
                    <a:pt x="4163" y="2098"/>
                    <a:pt x="4133" y="2128"/>
                    <a:pt x="4133" y="2158"/>
                  </a:cubicBezTo>
                  <a:cubicBezTo>
                    <a:pt x="4133" y="2158"/>
                    <a:pt x="4072" y="2067"/>
                    <a:pt x="4042" y="2006"/>
                  </a:cubicBezTo>
                  <a:cubicBezTo>
                    <a:pt x="4011" y="1885"/>
                    <a:pt x="3981" y="1794"/>
                    <a:pt x="3829" y="1702"/>
                  </a:cubicBezTo>
                  <a:cubicBezTo>
                    <a:pt x="3738" y="1642"/>
                    <a:pt x="3616" y="1581"/>
                    <a:pt x="3616" y="1520"/>
                  </a:cubicBezTo>
                  <a:cubicBezTo>
                    <a:pt x="3560" y="1483"/>
                    <a:pt x="3527" y="1457"/>
                    <a:pt x="3502" y="1457"/>
                  </a:cubicBezTo>
                  <a:cubicBezTo>
                    <a:pt x="3487" y="1457"/>
                    <a:pt x="3476" y="1466"/>
                    <a:pt x="3464" y="1490"/>
                  </a:cubicBezTo>
                  <a:lnTo>
                    <a:pt x="3373" y="1429"/>
                  </a:lnTo>
                  <a:cubicBezTo>
                    <a:pt x="3373" y="1379"/>
                    <a:pt x="3312" y="1330"/>
                    <a:pt x="3273" y="1330"/>
                  </a:cubicBezTo>
                  <a:cubicBezTo>
                    <a:pt x="3264" y="1330"/>
                    <a:pt x="3257" y="1332"/>
                    <a:pt x="3251" y="1338"/>
                  </a:cubicBezTo>
                  <a:cubicBezTo>
                    <a:pt x="3240" y="1344"/>
                    <a:pt x="3230" y="1346"/>
                    <a:pt x="3222" y="1346"/>
                  </a:cubicBezTo>
                  <a:cubicBezTo>
                    <a:pt x="3188" y="1346"/>
                    <a:pt x="3179" y="1302"/>
                    <a:pt x="3130" y="1277"/>
                  </a:cubicBezTo>
                  <a:cubicBezTo>
                    <a:pt x="3115" y="1216"/>
                    <a:pt x="3107" y="1186"/>
                    <a:pt x="3099" y="1186"/>
                  </a:cubicBezTo>
                  <a:cubicBezTo>
                    <a:pt x="3092" y="1186"/>
                    <a:pt x="3084" y="1216"/>
                    <a:pt x="3069" y="1277"/>
                  </a:cubicBezTo>
                  <a:cubicBezTo>
                    <a:pt x="3069" y="1338"/>
                    <a:pt x="3099" y="1398"/>
                    <a:pt x="3160" y="1429"/>
                  </a:cubicBezTo>
                  <a:lnTo>
                    <a:pt x="3282" y="1520"/>
                  </a:lnTo>
                  <a:lnTo>
                    <a:pt x="3130" y="1459"/>
                  </a:lnTo>
                  <a:cubicBezTo>
                    <a:pt x="3109" y="1459"/>
                    <a:pt x="3049" y="1446"/>
                    <a:pt x="3001" y="1446"/>
                  </a:cubicBezTo>
                  <a:cubicBezTo>
                    <a:pt x="2978" y="1446"/>
                    <a:pt x="2957" y="1449"/>
                    <a:pt x="2947" y="1459"/>
                  </a:cubicBezTo>
                  <a:cubicBezTo>
                    <a:pt x="2947" y="1459"/>
                    <a:pt x="2947" y="1498"/>
                    <a:pt x="2916" y="1498"/>
                  </a:cubicBezTo>
                  <a:cubicBezTo>
                    <a:pt x="2908" y="1498"/>
                    <a:pt x="2899" y="1496"/>
                    <a:pt x="2887" y="1490"/>
                  </a:cubicBezTo>
                  <a:lnTo>
                    <a:pt x="2947" y="1398"/>
                  </a:lnTo>
                  <a:cubicBezTo>
                    <a:pt x="3008" y="1398"/>
                    <a:pt x="3039" y="1368"/>
                    <a:pt x="3039" y="1307"/>
                  </a:cubicBezTo>
                  <a:cubicBezTo>
                    <a:pt x="3061" y="1239"/>
                    <a:pt x="2999" y="1153"/>
                    <a:pt x="2953" y="1153"/>
                  </a:cubicBezTo>
                  <a:cubicBezTo>
                    <a:pt x="2938" y="1153"/>
                    <a:pt x="2925" y="1163"/>
                    <a:pt x="2917" y="1186"/>
                  </a:cubicBezTo>
                  <a:cubicBezTo>
                    <a:pt x="2856" y="1155"/>
                    <a:pt x="2856" y="1155"/>
                    <a:pt x="2856" y="1095"/>
                  </a:cubicBezTo>
                  <a:cubicBezTo>
                    <a:pt x="2874" y="1077"/>
                    <a:pt x="2861" y="1059"/>
                    <a:pt x="2829" y="1059"/>
                  </a:cubicBezTo>
                  <a:cubicBezTo>
                    <a:pt x="2806" y="1059"/>
                    <a:pt x="2773" y="1069"/>
                    <a:pt x="2735" y="1095"/>
                  </a:cubicBezTo>
                  <a:cubicBezTo>
                    <a:pt x="2704" y="1105"/>
                    <a:pt x="2681" y="1111"/>
                    <a:pt x="2663" y="1111"/>
                  </a:cubicBezTo>
                  <a:cubicBezTo>
                    <a:pt x="2626" y="1111"/>
                    <a:pt x="2613" y="1084"/>
                    <a:pt x="2613" y="1003"/>
                  </a:cubicBezTo>
                  <a:cubicBezTo>
                    <a:pt x="2587" y="898"/>
                    <a:pt x="2446" y="815"/>
                    <a:pt x="2409" y="815"/>
                  </a:cubicBezTo>
                  <a:cubicBezTo>
                    <a:pt x="2403" y="815"/>
                    <a:pt x="2400" y="817"/>
                    <a:pt x="2400" y="821"/>
                  </a:cubicBezTo>
                  <a:cubicBezTo>
                    <a:pt x="2378" y="854"/>
                    <a:pt x="2347" y="867"/>
                    <a:pt x="2316" y="867"/>
                  </a:cubicBezTo>
                  <a:cubicBezTo>
                    <a:pt x="2262" y="867"/>
                    <a:pt x="2207" y="829"/>
                    <a:pt x="2187" y="791"/>
                  </a:cubicBezTo>
                  <a:cubicBezTo>
                    <a:pt x="2157" y="730"/>
                    <a:pt x="2127" y="699"/>
                    <a:pt x="2066" y="699"/>
                  </a:cubicBezTo>
                  <a:cubicBezTo>
                    <a:pt x="2090" y="675"/>
                    <a:pt x="2075" y="630"/>
                    <a:pt x="2036" y="630"/>
                  </a:cubicBezTo>
                  <a:cubicBezTo>
                    <a:pt x="2027" y="630"/>
                    <a:pt x="2017" y="633"/>
                    <a:pt x="2005" y="639"/>
                  </a:cubicBezTo>
                  <a:cubicBezTo>
                    <a:pt x="2005" y="639"/>
                    <a:pt x="1990" y="631"/>
                    <a:pt x="1978" y="631"/>
                  </a:cubicBezTo>
                  <a:cubicBezTo>
                    <a:pt x="1967" y="631"/>
                    <a:pt x="1959" y="639"/>
                    <a:pt x="1975" y="669"/>
                  </a:cubicBezTo>
                  <a:lnTo>
                    <a:pt x="1853" y="699"/>
                  </a:lnTo>
                  <a:cubicBezTo>
                    <a:pt x="1883" y="730"/>
                    <a:pt x="1883" y="760"/>
                    <a:pt x="1853" y="791"/>
                  </a:cubicBezTo>
                  <a:cubicBezTo>
                    <a:pt x="1848" y="801"/>
                    <a:pt x="1839" y="806"/>
                    <a:pt x="1827" y="806"/>
                  </a:cubicBezTo>
                  <a:cubicBezTo>
                    <a:pt x="1773" y="806"/>
                    <a:pt x="1665" y="697"/>
                    <a:pt x="1640" y="547"/>
                  </a:cubicBezTo>
                  <a:lnTo>
                    <a:pt x="1580" y="426"/>
                  </a:lnTo>
                  <a:cubicBezTo>
                    <a:pt x="1580" y="487"/>
                    <a:pt x="1549" y="517"/>
                    <a:pt x="1549" y="517"/>
                  </a:cubicBezTo>
                  <a:cubicBezTo>
                    <a:pt x="1519" y="487"/>
                    <a:pt x="1458" y="487"/>
                    <a:pt x="1488" y="456"/>
                  </a:cubicBezTo>
                  <a:cubicBezTo>
                    <a:pt x="1488" y="395"/>
                    <a:pt x="1488" y="395"/>
                    <a:pt x="1428" y="395"/>
                  </a:cubicBezTo>
                  <a:cubicBezTo>
                    <a:pt x="1428" y="395"/>
                    <a:pt x="1420" y="388"/>
                    <a:pt x="1409" y="388"/>
                  </a:cubicBezTo>
                  <a:cubicBezTo>
                    <a:pt x="1397" y="388"/>
                    <a:pt x="1382" y="395"/>
                    <a:pt x="1367" y="426"/>
                  </a:cubicBezTo>
                  <a:cubicBezTo>
                    <a:pt x="1352" y="456"/>
                    <a:pt x="1344" y="471"/>
                    <a:pt x="1336" y="471"/>
                  </a:cubicBezTo>
                  <a:cubicBezTo>
                    <a:pt x="1329" y="471"/>
                    <a:pt x="1321" y="456"/>
                    <a:pt x="1306" y="426"/>
                  </a:cubicBezTo>
                  <a:cubicBezTo>
                    <a:pt x="1306" y="376"/>
                    <a:pt x="1288" y="353"/>
                    <a:pt x="1256" y="353"/>
                  </a:cubicBezTo>
                  <a:cubicBezTo>
                    <a:pt x="1230" y="353"/>
                    <a:pt x="1195" y="368"/>
                    <a:pt x="1154" y="395"/>
                  </a:cubicBezTo>
                  <a:cubicBezTo>
                    <a:pt x="1154" y="438"/>
                    <a:pt x="1154" y="460"/>
                    <a:pt x="1151" y="460"/>
                  </a:cubicBezTo>
                  <a:cubicBezTo>
                    <a:pt x="1147" y="460"/>
                    <a:pt x="1140" y="430"/>
                    <a:pt x="1124" y="365"/>
                  </a:cubicBezTo>
                  <a:cubicBezTo>
                    <a:pt x="1124" y="335"/>
                    <a:pt x="1093" y="274"/>
                    <a:pt x="1032" y="243"/>
                  </a:cubicBezTo>
                  <a:lnTo>
                    <a:pt x="1032" y="304"/>
                  </a:lnTo>
                  <a:cubicBezTo>
                    <a:pt x="1019" y="345"/>
                    <a:pt x="1005" y="362"/>
                    <a:pt x="988" y="362"/>
                  </a:cubicBezTo>
                  <a:cubicBezTo>
                    <a:pt x="968" y="362"/>
                    <a:pt x="944" y="338"/>
                    <a:pt x="911" y="304"/>
                  </a:cubicBezTo>
                  <a:cubicBezTo>
                    <a:pt x="941" y="274"/>
                    <a:pt x="880" y="274"/>
                    <a:pt x="759" y="274"/>
                  </a:cubicBezTo>
                  <a:cubicBezTo>
                    <a:pt x="668" y="274"/>
                    <a:pt x="607" y="243"/>
                    <a:pt x="637" y="213"/>
                  </a:cubicBezTo>
                  <a:cubicBezTo>
                    <a:pt x="637" y="163"/>
                    <a:pt x="637" y="140"/>
                    <a:pt x="627" y="140"/>
                  </a:cubicBezTo>
                  <a:cubicBezTo>
                    <a:pt x="619" y="140"/>
                    <a:pt x="604" y="155"/>
                    <a:pt x="576" y="183"/>
                  </a:cubicBezTo>
                  <a:cubicBezTo>
                    <a:pt x="541" y="200"/>
                    <a:pt x="527" y="218"/>
                    <a:pt x="503" y="218"/>
                  </a:cubicBezTo>
                  <a:cubicBezTo>
                    <a:pt x="485" y="218"/>
                    <a:pt x="463" y="208"/>
                    <a:pt x="424" y="183"/>
                  </a:cubicBezTo>
                  <a:cubicBezTo>
                    <a:pt x="394" y="152"/>
                    <a:pt x="379" y="137"/>
                    <a:pt x="364" y="137"/>
                  </a:cubicBezTo>
                  <a:cubicBezTo>
                    <a:pt x="348" y="137"/>
                    <a:pt x="333" y="152"/>
                    <a:pt x="303" y="183"/>
                  </a:cubicBezTo>
                  <a:cubicBezTo>
                    <a:pt x="303" y="243"/>
                    <a:pt x="303" y="304"/>
                    <a:pt x="333" y="304"/>
                  </a:cubicBezTo>
                  <a:cubicBezTo>
                    <a:pt x="394" y="304"/>
                    <a:pt x="394" y="304"/>
                    <a:pt x="394" y="365"/>
                  </a:cubicBezTo>
                  <a:cubicBezTo>
                    <a:pt x="394" y="365"/>
                    <a:pt x="333" y="365"/>
                    <a:pt x="273" y="335"/>
                  </a:cubicBezTo>
                  <a:cubicBezTo>
                    <a:pt x="242" y="335"/>
                    <a:pt x="181" y="335"/>
                    <a:pt x="90" y="365"/>
                  </a:cubicBezTo>
                  <a:cubicBezTo>
                    <a:pt x="12" y="365"/>
                    <a:pt x="1" y="432"/>
                    <a:pt x="57" y="432"/>
                  </a:cubicBezTo>
                  <a:cubicBezTo>
                    <a:pt x="66" y="432"/>
                    <a:pt x="77" y="430"/>
                    <a:pt x="90" y="426"/>
                  </a:cubicBezTo>
                  <a:lnTo>
                    <a:pt x="151" y="487"/>
                  </a:lnTo>
                  <a:cubicBezTo>
                    <a:pt x="136" y="547"/>
                    <a:pt x="151" y="578"/>
                    <a:pt x="174" y="578"/>
                  </a:cubicBezTo>
                  <a:cubicBezTo>
                    <a:pt x="197" y="578"/>
                    <a:pt x="227" y="547"/>
                    <a:pt x="242" y="487"/>
                  </a:cubicBezTo>
                  <a:cubicBezTo>
                    <a:pt x="242" y="421"/>
                    <a:pt x="242" y="391"/>
                    <a:pt x="251" y="391"/>
                  </a:cubicBezTo>
                  <a:cubicBezTo>
                    <a:pt x="260" y="391"/>
                    <a:pt x="275" y="414"/>
                    <a:pt x="303" y="456"/>
                  </a:cubicBezTo>
                  <a:cubicBezTo>
                    <a:pt x="273" y="517"/>
                    <a:pt x="333" y="547"/>
                    <a:pt x="364" y="547"/>
                  </a:cubicBezTo>
                  <a:cubicBezTo>
                    <a:pt x="424" y="547"/>
                    <a:pt x="424" y="547"/>
                    <a:pt x="424" y="578"/>
                  </a:cubicBezTo>
                  <a:cubicBezTo>
                    <a:pt x="424" y="639"/>
                    <a:pt x="455" y="669"/>
                    <a:pt x="485" y="669"/>
                  </a:cubicBezTo>
                  <a:cubicBezTo>
                    <a:pt x="510" y="682"/>
                    <a:pt x="525" y="689"/>
                    <a:pt x="534" y="689"/>
                  </a:cubicBezTo>
                  <a:cubicBezTo>
                    <a:pt x="546" y="689"/>
                    <a:pt x="546" y="674"/>
                    <a:pt x="546" y="639"/>
                  </a:cubicBezTo>
                  <a:cubicBezTo>
                    <a:pt x="535" y="627"/>
                    <a:pt x="540" y="620"/>
                    <a:pt x="553" y="620"/>
                  </a:cubicBezTo>
                  <a:cubicBezTo>
                    <a:pt x="574" y="620"/>
                    <a:pt x="618" y="642"/>
                    <a:pt x="637" y="699"/>
                  </a:cubicBezTo>
                  <a:cubicBezTo>
                    <a:pt x="651" y="727"/>
                    <a:pt x="658" y="742"/>
                    <a:pt x="665" y="742"/>
                  </a:cubicBezTo>
                  <a:cubicBezTo>
                    <a:pt x="674" y="742"/>
                    <a:pt x="681" y="719"/>
                    <a:pt x="698" y="669"/>
                  </a:cubicBezTo>
                  <a:cubicBezTo>
                    <a:pt x="698" y="631"/>
                    <a:pt x="714" y="614"/>
                    <a:pt x="735" y="614"/>
                  </a:cubicBezTo>
                  <a:cubicBezTo>
                    <a:pt x="764" y="614"/>
                    <a:pt x="802" y="646"/>
                    <a:pt x="820" y="699"/>
                  </a:cubicBezTo>
                  <a:cubicBezTo>
                    <a:pt x="820" y="699"/>
                    <a:pt x="880" y="730"/>
                    <a:pt x="911" y="730"/>
                  </a:cubicBezTo>
                  <a:cubicBezTo>
                    <a:pt x="972" y="730"/>
                    <a:pt x="972" y="699"/>
                    <a:pt x="972" y="669"/>
                  </a:cubicBezTo>
                  <a:cubicBezTo>
                    <a:pt x="988" y="619"/>
                    <a:pt x="996" y="596"/>
                    <a:pt x="1004" y="596"/>
                  </a:cubicBezTo>
                  <a:cubicBezTo>
                    <a:pt x="1011" y="596"/>
                    <a:pt x="1019" y="611"/>
                    <a:pt x="1032" y="639"/>
                  </a:cubicBezTo>
                  <a:cubicBezTo>
                    <a:pt x="1063" y="699"/>
                    <a:pt x="1063" y="730"/>
                    <a:pt x="1063" y="730"/>
                  </a:cubicBezTo>
                  <a:cubicBezTo>
                    <a:pt x="1032" y="791"/>
                    <a:pt x="1093" y="791"/>
                    <a:pt x="1124" y="791"/>
                  </a:cubicBezTo>
                  <a:cubicBezTo>
                    <a:pt x="1167" y="812"/>
                    <a:pt x="1225" y="834"/>
                    <a:pt x="1255" y="834"/>
                  </a:cubicBezTo>
                  <a:cubicBezTo>
                    <a:pt x="1268" y="834"/>
                    <a:pt x="1276" y="830"/>
                    <a:pt x="1276" y="821"/>
                  </a:cubicBezTo>
                  <a:lnTo>
                    <a:pt x="1276" y="851"/>
                  </a:lnTo>
                  <a:cubicBezTo>
                    <a:pt x="1296" y="851"/>
                    <a:pt x="1289" y="878"/>
                    <a:pt x="1291" y="878"/>
                  </a:cubicBezTo>
                  <a:cubicBezTo>
                    <a:pt x="1292" y="878"/>
                    <a:pt x="1296" y="872"/>
                    <a:pt x="1306" y="851"/>
                  </a:cubicBezTo>
                  <a:cubicBezTo>
                    <a:pt x="1306" y="851"/>
                    <a:pt x="1367" y="882"/>
                    <a:pt x="1428" y="973"/>
                  </a:cubicBezTo>
                  <a:cubicBezTo>
                    <a:pt x="1448" y="993"/>
                    <a:pt x="1478" y="1003"/>
                    <a:pt x="1506" y="1003"/>
                  </a:cubicBezTo>
                  <a:cubicBezTo>
                    <a:pt x="1563" y="1003"/>
                    <a:pt x="1610" y="963"/>
                    <a:pt x="1549" y="882"/>
                  </a:cubicBezTo>
                  <a:lnTo>
                    <a:pt x="1549" y="882"/>
                  </a:lnTo>
                  <a:lnTo>
                    <a:pt x="1610" y="912"/>
                  </a:lnTo>
                  <a:cubicBezTo>
                    <a:pt x="1640" y="912"/>
                    <a:pt x="1671" y="882"/>
                    <a:pt x="1671" y="882"/>
                  </a:cubicBezTo>
                  <a:cubicBezTo>
                    <a:pt x="1671" y="856"/>
                    <a:pt x="1682" y="847"/>
                    <a:pt x="1696" y="847"/>
                  </a:cubicBezTo>
                  <a:cubicBezTo>
                    <a:pt x="1717" y="847"/>
                    <a:pt x="1744" y="864"/>
                    <a:pt x="1762" y="882"/>
                  </a:cubicBezTo>
                  <a:cubicBezTo>
                    <a:pt x="1762" y="882"/>
                    <a:pt x="1732" y="912"/>
                    <a:pt x="1732" y="943"/>
                  </a:cubicBezTo>
                  <a:cubicBezTo>
                    <a:pt x="1671" y="1024"/>
                    <a:pt x="1677" y="1078"/>
                    <a:pt x="1716" y="1078"/>
                  </a:cubicBezTo>
                  <a:cubicBezTo>
                    <a:pt x="1735" y="1078"/>
                    <a:pt x="1762" y="1064"/>
                    <a:pt x="1792" y="1034"/>
                  </a:cubicBezTo>
                  <a:lnTo>
                    <a:pt x="1792" y="1034"/>
                  </a:lnTo>
                  <a:lnTo>
                    <a:pt x="1762" y="1064"/>
                  </a:lnTo>
                  <a:cubicBezTo>
                    <a:pt x="1762" y="1125"/>
                    <a:pt x="1792" y="1125"/>
                    <a:pt x="1883" y="1125"/>
                  </a:cubicBezTo>
                  <a:cubicBezTo>
                    <a:pt x="1895" y="1131"/>
                    <a:pt x="1907" y="1133"/>
                    <a:pt x="1918" y="1133"/>
                  </a:cubicBezTo>
                  <a:cubicBezTo>
                    <a:pt x="1966" y="1133"/>
                    <a:pt x="2011" y="1089"/>
                    <a:pt x="2035" y="1064"/>
                  </a:cubicBezTo>
                  <a:cubicBezTo>
                    <a:pt x="2066" y="1034"/>
                    <a:pt x="2096" y="1034"/>
                    <a:pt x="2096" y="1034"/>
                  </a:cubicBezTo>
                  <a:cubicBezTo>
                    <a:pt x="2127" y="1064"/>
                    <a:pt x="2127" y="1064"/>
                    <a:pt x="2127" y="1095"/>
                  </a:cubicBezTo>
                  <a:cubicBezTo>
                    <a:pt x="2087" y="1153"/>
                    <a:pt x="2112" y="1187"/>
                    <a:pt x="2158" y="1187"/>
                  </a:cubicBezTo>
                  <a:cubicBezTo>
                    <a:pt x="2184" y="1187"/>
                    <a:pt x="2216" y="1177"/>
                    <a:pt x="2248" y="1155"/>
                  </a:cubicBezTo>
                  <a:lnTo>
                    <a:pt x="2248" y="1155"/>
                  </a:lnTo>
                  <a:lnTo>
                    <a:pt x="2218" y="1216"/>
                  </a:lnTo>
                  <a:cubicBezTo>
                    <a:pt x="2187" y="1247"/>
                    <a:pt x="2218" y="1307"/>
                    <a:pt x="2431" y="1368"/>
                  </a:cubicBezTo>
                  <a:cubicBezTo>
                    <a:pt x="2613" y="1490"/>
                    <a:pt x="2735" y="1550"/>
                    <a:pt x="2704" y="1581"/>
                  </a:cubicBezTo>
                  <a:cubicBezTo>
                    <a:pt x="2683" y="1602"/>
                    <a:pt x="2783" y="1624"/>
                    <a:pt x="2886" y="1624"/>
                  </a:cubicBezTo>
                  <a:cubicBezTo>
                    <a:pt x="2929" y="1624"/>
                    <a:pt x="2973" y="1620"/>
                    <a:pt x="3008" y="1611"/>
                  </a:cubicBezTo>
                  <a:lnTo>
                    <a:pt x="3008" y="1611"/>
                  </a:lnTo>
                  <a:cubicBezTo>
                    <a:pt x="2978" y="1642"/>
                    <a:pt x="3008" y="1672"/>
                    <a:pt x="3099" y="1733"/>
                  </a:cubicBezTo>
                  <a:cubicBezTo>
                    <a:pt x="3221" y="1794"/>
                    <a:pt x="3221" y="1794"/>
                    <a:pt x="3190" y="1824"/>
                  </a:cubicBezTo>
                  <a:cubicBezTo>
                    <a:pt x="3137" y="1860"/>
                    <a:pt x="3115" y="1874"/>
                    <a:pt x="3130" y="1874"/>
                  </a:cubicBezTo>
                  <a:cubicBezTo>
                    <a:pt x="3141" y="1874"/>
                    <a:pt x="3171" y="1867"/>
                    <a:pt x="3221" y="1854"/>
                  </a:cubicBezTo>
                  <a:cubicBezTo>
                    <a:pt x="3233" y="1850"/>
                    <a:pt x="3245" y="1848"/>
                    <a:pt x="3257" y="1848"/>
                  </a:cubicBezTo>
                  <a:cubicBezTo>
                    <a:pt x="3334" y="1848"/>
                    <a:pt x="3399" y="1927"/>
                    <a:pt x="3373" y="2006"/>
                  </a:cubicBezTo>
                  <a:cubicBezTo>
                    <a:pt x="3342" y="2037"/>
                    <a:pt x="3373" y="2067"/>
                    <a:pt x="3434" y="2128"/>
                  </a:cubicBezTo>
                  <a:cubicBezTo>
                    <a:pt x="3451" y="2122"/>
                    <a:pt x="3467" y="2120"/>
                    <a:pt x="3483" y="2120"/>
                  </a:cubicBezTo>
                  <a:cubicBezTo>
                    <a:pt x="3549" y="2120"/>
                    <a:pt x="3603" y="2164"/>
                    <a:pt x="3677" y="2189"/>
                  </a:cubicBezTo>
                  <a:cubicBezTo>
                    <a:pt x="3722" y="2234"/>
                    <a:pt x="3745" y="2257"/>
                    <a:pt x="3764" y="2257"/>
                  </a:cubicBezTo>
                  <a:cubicBezTo>
                    <a:pt x="3783" y="2257"/>
                    <a:pt x="3798" y="2234"/>
                    <a:pt x="3829" y="2189"/>
                  </a:cubicBezTo>
                  <a:cubicBezTo>
                    <a:pt x="3854" y="2163"/>
                    <a:pt x="3875" y="2154"/>
                    <a:pt x="3894" y="2154"/>
                  </a:cubicBezTo>
                  <a:cubicBezTo>
                    <a:pt x="3921" y="2154"/>
                    <a:pt x="3946" y="2171"/>
                    <a:pt x="3981" y="2189"/>
                  </a:cubicBezTo>
                  <a:cubicBezTo>
                    <a:pt x="4042" y="2219"/>
                    <a:pt x="4072" y="2250"/>
                    <a:pt x="4042" y="2280"/>
                  </a:cubicBezTo>
                  <a:cubicBezTo>
                    <a:pt x="4042" y="2280"/>
                    <a:pt x="4072" y="2341"/>
                    <a:pt x="4102" y="2371"/>
                  </a:cubicBezTo>
                  <a:cubicBezTo>
                    <a:pt x="4133" y="2402"/>
                    <a:pt x="4163" y="2432"/>
                    <a:pt x="4163" y="2462"/>
                  </a:cubicBezTo>
                  <a:cubicBezTo>
                    <a:pt x="4163" y="2462"/>
                    <a:pt x="4163" y="2523"/>
                    <a:pt x="4254" y="2584"/>
                  </a:cubicBezTo>
                  <a:cubicBezTo>
                    <a:pt x="4315" y="2614"/>
                    <a:pt x="4406" y="2675"/>
                    <a:pt x="4376" y="2706"/>
                  </a:cubicBezTo>
                  <a:cubicBezTo>
                    <a:pt x="4391" y="2721"/>
                    <a:pt x="4399" y="2728"/>
                    <a:pt x="4406" y="2728"/>
                  </a:cubicBezTo>
                  <a:cubicBezTo>
                    <a:pt x="4414" y="2728"/>
                    <a:pt x="4422" y="2721"/>
                    <a:pt x="4437" y="2706"/>
                  </a:cubicBezTo>
                  <a:cubicBezTo>
                    <a:pt x="4450" y="2692"/>
                    <a:pt x="4470" y="2678"/>
                    <a:pt x="4498" y="2678"/>
                  </a:cubicBezTo>
                  <a:cubicBezTo>
                    <a:pt x="4534" y="2678"/>
                    <a:pt x="4582" y="2699"/>
                    <a:pt x="4649" y="2766"/>
                  </a:cubicBezTo>
                  <a:cubicBezTo>
                    <a:pt x="4724" y="2816"/>
                    <a:pt x="4819" y="2866"/>
                    <a:pt x="4867" y="2866"/>
                  </a:cubicBezTo>
                  <a:cubicBezTo>
                    <a:pt x="4878" y="2866"/>
                    <a:pt x="4887" y="2863"/>
                    <a:pt x="4893" y="2857"/>
                  </a:cubicBezTo>
                  <a:cubicBezTo>
                    <a:pt x="4923" y="2888"/>
                    <a:pt x="4923" y="2888"/>
                    <a:pt x="4893" y="2918"/>
                  </a:cubicBezTo>
                  <a:cubicBezTo>
                    <a:pt x="4870" y="2987"/>
                    <a:pt x="4898" y="3021"/>
                    <a:pt x="4978" y="3021"/>
                  </a:cubicBezTo>
                  <a:cubicBezTo>
                    <a:pt x="5005" y="3021"/>
                    <a:pt x="5037" y="3017"/>
                    <a:pt x="5075" y="3009"/>
                  </a:cubicBezTo>
                  <a:cubicBezTo>
                    <a:pt x="5075" y="2997"/>
                    <a:pt x="5085" y="2989"/>
                    <a:pt x="5098" y="2989"/>
                  </a:cubicBezTo>
                  <a:cubicBezTo>
                    <a:pt x="5115" y="2989"/>
                    <a:pt x="5136" y="3004"/>
                    <a:pt x="5136" y="3040"/>
                  </a:cubicBezTo>
                  <a:cubicBezTo>
                    <a:pt x="5136" y="3040"/>
                    <a:pt x="5163" y="3053"/>
                    <a:pt x="5199" y="3053"/>
                  </a:cubicBezTo>
                  <a:cubicBezTo>
                    <a:pt x="5217" y="3053"/>
                    <a:pt x="5237" y="3050"/>
                    <a:pt x="5257" y="3040"/>
                  </a:cubicBezTo>
                  <a:cubicBezTo>
                    <a:pt x="5318" y="3040"/>
                    <a:pt x="5318" y="3040"/>
                    <a:pt x="5379" y="3131"/>
                  </a:cubicBezTo>
                  <a:cubicBezTo>
                    <a:pt x="5349" y="3161"/>
                    <a:pt x="5379" y="3161"/>
                    <a:pt x="5440" y="3192"/>
                  </a:cubicBezTo>
                  <a:cubicBezTo>
                    <a:pt x="5470" y="3192"/>
                    <a:pt x="5622" y="3253"/>
                    <a:pt x="5744" y="3313"/>
                  </a:cubicBezTo>
                  <a:cubicBezTo>
                    <a:pt x="5896" y="3344"/>
                    <a:pt x="6017" y="3405"/>
                    <a:pt x="6017" y="3435"/>
                  </a:cubicBezTo>
                  <a:cubicBezTo>
                    <a:pt x="6048" y="3420"/>
                    <a:pt x="6063" y="3412"/>
                    <a:pt x="6078" y="3412"/>
                  </a:cubicBezTo>
                  <a:cubicBezTo>
                    <a:pt x="6093" y="3412"/>
                    <a:pt x="6108" y="3420"/>
                    <a:pt x="6139" y="3435"/>
                  </a:cubicBezTo>
                  <a:cubicBezTo>
                    <a:pt x="6139" y="3473"/>
                    <a:pt x="6150" y="3490"/>
                    <a:pt x="6164" y="3490"/>
                  </a:cubicBezTo>
                  <a:cubicBezTo>
                    <a:pt x="6184" y="3490"/>
                    <a:pt x="6212" y="3458"/>
                    <a:pt x="6230" y="3405"/>
                  </a:cubicBezTo>
                  <a:lnTo>
                    <a:pt x="6169" y="3405"/>
                  </a:lnTo>
                  <a:lnTo>
                    <a:pt x="6139" y="3374"/>
                  </a:lnTo>
                  <a:cubicBezTo>
                    <a:pt x="6149" y="3344"/>
                    <a:pt x="6169" y="3330"/>
                    <a:pt x="6191" y="3330"/>
                  </a:cubicBezTo>
                  <a:cubicBezTo>
                    <a:pt x="6233" y="3330"/>
                    <a:pt x="6281" y="3384"/>
                    <a:pt x="6260" y="3465"/>
                  </a:cubicBezTo>
                  <a:cubicBezTo>
                    <a:pt x="6277" y="3516"/>
                    <a:pt x="6285" y="3538"/>
                    <a:pt x="6298" y="3538"/>
                  </a:cubicBezTo>
                  <a:cubicBezTo>
                    <a:pt x="6309" y="3538"/>
                    <a:pt x="6324" y="3523"/>
                    <a:pt x="6352" y="3496"/>
                  </a:cubicBezTo>
                  <a:cubicBezTo>
                    <a:pt x="6380" y="3453"/>
                    <a:pt x="6402" y="3431"/>
                    <a:pt x="6420" y="3431"/>
                  </a:cubicBezTo>
                  <a:cubicBezTo>
                    <a:pt x="6441" y="3431"/>
                    <a:pt x="6457" y="3461"/>
                    <a:pt x="6473" y="3526"/>
                  </a:cubicBezTo>
                  <a:cubicBezTo>
                    <a:pt x="6473" y="3572"/>
                    <a:pt x="6473" y="3595"/>
                    <a:pt x="6481" y="3595"/>
                  </a:cubicBezTo>
                  <a:cubicBezTo>
                    <a:pt x="6488" y="3595"/>
                    <a:pt x="6504" y="3572"/>
                    <a:pt x="6534" y="3526"/>
                  </a:cubicBezTo>
                  <a:cubicBezTo>
                    <a:pt x="6598" y="3447"/>
                    <a:pt x="6661" y="3401"/>
                    <a:pt x="6703" y="3401"/>
                  </a:cubicBezTo>
                  <a:cubicBezTo>
                    <a:pt x="6741" y="3401"/>
                    <a:pt x="6761" y="3439"/>
                    <a:pt x="6747" y="3526"/>
                  </a:cubicBezTo>
                  <a:cubicBezTo>
                    <a:pt x="6747" y="3617"/>
                    <a:pt x="6777" y="3648"/>
                    <a:pt x="6838" y="3678"/>
                  </a:cubicBezTo>
                  <a:cubicBezTo>
                    <a:pt x="6868" y="3678"/>
                    <a:pt x="6868" y="3617"/>
                    <a:pt x="6868" y="3587"/>
                  </a:cubicBezTo>
                  <a:cubicBezTo>
                    <a:pt x="6853" y="3541"/>
                    <a:pt x="6861" y="3519"/>
                    <a:pt x="6880" y="3519"/>
                  </a:cubicBezTo>
                  <a:cubicBezTo>
                    <a:pt x="6899" y="3519"/>
                    <a:pt x="6929" y="3541"/>
                    <a:pt x="6960" y="3587"/>
                  </a:cubicBezTo>
                  <a:cubicBezTo>
                    <a:pt x="7040" y="3667"/>
                    <a:pt x="7103" y="3705"/>
                    <a:pt x="7163" y="3705"/>
                  </a:cubicBezTo>
                  <a:cubicBezTo>
                    <a:pt x="7216" y="3705"/>
                    <a:pt x="7267" y="3675"/>
                    <a:pt x="7324" y="3617"/>
                  </a:cubicBezTo>
                  <a:cubicBezTo>
                    <a:pt x="7415" y="3572"/>
                    <a:pt x="7499" y="3549"/>
                    <a:pt x="7541" y="3549"/>
                  </a:cubicBezTo>
                  <a:cubicBezTo>
                    <a:pt x="7583" y="3549"/>
                    <a:pt x="7583" y="3572"/>
                    <a:pt x="7507" y="3617"/>
                  </a:cubicBezTo>
                  <a:cubicBezTo>
                    <a:pt x="7468" y="3675"/>
                    <a:pt x="7454" y="3696"/>
                    <a:pt x="7472" y="3696"/>
                  </a:cubicBezTo>
                  <a:cubicBezTo>
                    <a:pt x="7483" y="3696"/>
                    <a:pt x="7504" y="3689"/>
                    <a:pt x="7537" y="3678"/>
                  </a:cubicBezTo>
                  <a:cubicBezTo>
                    <a:pt x="7628" y="3678"/>
                    <a:pt x="7719" y="3617"/>
                    <a:pt x="7750" y="3617"/>
                  </a:cubicBezTo>
                  <a:cubicBezTo>
                    <a:pt x="7811" y="3617"/>
                    <a:pt x="7841" y="3557"/>
                    <a:pt x="7811" y="3526"/>
                  </a:cubicBezTo>
                  <a:lnTo>
                    <a:pt x="7811" y="3526"/>
                  </a:lnTo>
                  <a:cubicBezTo>
                    <a:pt x="7841" y="3557"/>
                    <a:pt x="7887" y="3579"/>
                    <a:pt x="7932" y="3579"/>
                  </a:cubicBezTo>
                  <a:cubicBezTo>
                    <a:pt x="7978" y="3579"/>
                    <a:pt x="8023" y="3557"/>
                    <a:pt x="8054" y="3496"/>
                  </a:cubicBezTo>
                  <a:cubicBezTo>
                    <a:pt x="8115" y="3496"/>
                    <a:pt x="8145" y="3465"/>
                    <a:pt x="8145" y="3465"/>
                  </a:cubicBezTo>
                  <a:cubicBezTo>
                    <a:pt x="8175" y="3465"/>
                    <a:pt x="8175" y="3465"/>
                    <a:pt x="8206" y="3405"/>
                  </a:cubicBezTo>
                  <a:cubicBezTo>
                    <a:pt x="8219" y="3379"/>
                    <a:pt x="8237" y="3370"/>
                    <a:pt x="8258" y="3370"/>
                  </a:cubicBezTo>
                  <a:cubicBezTo>
                    <a:pt x="8288" y="3370"/>
                    <a:pt x="8323" y="3387"/>
                    <a:pt x="8358" y="3405"/>
                  </a:cubicBezTo>
                  <a:cubicBezTo>
                    <a:pt x="8393" y="3422"/>
                    <a:pt x="8428" y="3440"/>
                    <a:pt x="8446" y="3440"/>
                  </a:cubicBezTo>
                  <a:cubicBezTo>
                    <a:pt x="8458" y="3440"/>
                    <a:pt x="8462" y="3430"/>
                    <a:pt x="8449" y="3405"/>
                  </a:cubicBezTo>
                  <a:cubicBezTo>
                    <a:pt x="8449" y="3374"/>
                    <a:pt x="8510" y="3283"/>
                    <a:pt x="8540" y="3222"/>
                  </a:cubicBezTo>
                  <a:cubicBezTo>
                    <a:pt x="8553" y="3210"/>
                    <a:pt x="8571" y="3202"/>
                    <a:pt x="8585" y="3202"/>
                  </a:cubicBezTo>
                  <a:cubicBezTo>
                    <a:pt x="8605" y="3202"/>
                    <a:pt x="8619" y="3217"/>
                    <a:pt x="8601" y="3253"/>
                  </a:cubicBezTo>
                  <a:cubicBezTo>
                    <a:pt x="8601" y="3313"/>
                    <a:pt x="8601" y="3313"/>
                    <a:pt x="8723" y="3313"/>
                  </a:cubicBezTo>
                  <a:cubicBezTo>
                    <a:pt x="8753" y="3283"/>
                    <a:pt x="8844" y="3253"/>
                    <a:pt x="8814" y="3222"/>
                  </a:cubicBezTo>
                  <a:cubicBezTo>
                    <a:pt x="8814" y="3168"/>
                    <a:pt x="9007" y="3065"/>
                    <a:pt x="9092" y="3065"/>
                  </a:cubicBezTo>
                  <a:cubicBezTo>
                    <a:pt x="9102" y="3065"/>
                    <a:pt x="9111" y="3067"/>
                    <a:pt x="9118" y="3070"/>
                  </a:cubicBezTo>
                  <a:cubicBezTo>
                    <a:pt x="9118" y="3070"/>
                    <a:pt x="9148" y="3040"/>
                    <a:pt x="9209" y="3040"/>
                  </a:cubicBezTo>
                  <a:cubicBezTo>
                    <a:pt x="9239" y="3009"/>
                    <a:pt x="9270" y="2949"/>
                    <a:pt x="9300" y="2918"/>
                  </a:cubicBezTo>
                  <a:cubicBezTo>
                    <a:pt x="9300" y="2918"/>
                    <a:pt x="9330" y="2888"/>
                    <a:pt x="9361" y="2827"/>
                  </a:cubicBezTo>
                  <a:cubicBezTo>
                    <a:pt x="9381" y="2827"/>
                    <a:pt x="9415" y="2814"/>
                    <a:pt x="9435" y="2814"/>
                  </a:cubicBezTo>
                  <a:cubicBezTo>
                    <a:pt x="9445" y="2814"/>
                    <a:pt x="9452" y="2817"/>
                    <a:pt x="9452" y="2827"/>
                  </a:cubicBezTo>
                  <a:cubicBezTo>
                    <a:pt x="9452" y="2777"/>
                    <a:pt x="9452" y="2754"/>
                    <a:pt x="9467" y="2754"/>
                  </a:cubicBezTo>
                  <a:cubicBezTo>
                    <a:pt x="9480" y="2754"/>
                    <a:pt x="9502" y="2769"/>
                    <a:pt x="9543" y="2797"/>
                  </a:cubicBezTo>
                  <a:cubicBezTo>
                    <a:pt x="9557" y="2824"/>
                    <a:pt x="9564" y="2839"/>
                    <a:pt x="9569" y="2839"/>
                  </a:cubicBezTo>
                  <a:cubicBezTo>
                    <a:pt x="9574" y="2839"/>
                    <a:pt x="9574" y="2816"/>
                    <a:pt x="9574" y="2766"/>
                  </a:cubicBezTo>
                  <a:cubicBezTo>
                    <a:pt x="9604" y="2706"/>
                    <a:pt x="9604" y="2706"/>
                    <a:pt x="9665" y="2706"/>
                  </a:cubicBezTo>
                  <a:cubicBezTo>
                    <a:pt x="9678" y="2731"/>
                    <a:pt x="9690" y="2741"/>
                    <a:pt x="9699" y="2741"/>
                  </a:cubicBezTo>
                  <a:cubicBezTo>
                    <a:pt x="9710" y="2741"/>
                    <a:pt x="9713" y="2723"/>
                    <a:pt x="9695" y="2706"/>
                  </a:cubicBezTo>
                  <a:cubicBezTo>
                    <a:pt x="9695" y="2611"/>
                    <a:pt x="9751" y="2534"/>
                    <a:pt x="9804" y="2534"/>
                  </a:cubicBezTo>
                  <a:cubicBezTo>
                    <a:pt x="9819" y="2534"/>
                    <a:pt x="9834" y="2540"/>
                    <a:pt x="9847" y="2554"/>
                  </a:cubicBezTo>
                  <a:cubicBezTo>
                    <a:pt x="9847" y="2554"/>
                    <a:pt x="9878" y="2554"/>
                    <a:pt x="9908" y="2462"/>
                  </a:cubicBezTo>
                  <a:cubicBezTo>
                    <a:pt x="9908" y="2417"/>
                    <a:pt x="9908" y="2394"/>
                    <a:pt x="9912" y="2394"/>
                  </a:cubicBezTo>
                  <a:cubicBezTo>
                    <a:pt x="9916" y="2394"/>
                    <a:pt x="9923" y="2417"/>
                    <a:pt x="9938" y="2462"/>
                  </a:cubicBezTo>
                  <a:cubicBezTo>
                    <a:pt x="9969" y="2472"/>
                    <a:pt x="9992" y="2479"/>
                    <a:pt x="10010" y="2479"/>
                  </a:cubicBezTo>
                  <a:cubicBezTo>
                    <a:pt x="10046" y="2479"/>
                    <a:pt x="10060" y="2452"/>
                    <a:pt x="10060" y="2371"/>
                  </a:cubicBezTo>
                  <a:cubicBezTo>
                    <a:pt x="10060" y="2371"/>
                    <a:pt x="10060" y="2332"/>
                    <a:pt x="10107" y="2332"/>
                  </a:cubicBezTo>
                  <a:cubicBezTo>
                    <a:pt x="10118" y="2332"/>
                    <a:pt x="10133" y="2335"/>
                    <a:pt x="10151" y="2341"/>
                  </a:cubicBezTo>
                  <a:cubicBezTo>
                    <a:pt x="10242" y="2310"/>
                    <a:pt x="10485" y="2219"/>
                    <a:pt x="10425" y="2158"/>
                  </a:cubicBezTo>
                  <a:lnTo>
                    <a:pt x="10485" y="2098"/>
                  </a:lnTo>
                  <a:cubicBezTo>
                    <a:pt x="10607" y="2098"/>
                    <a:pt x="10637" y="2067"/>
                    <a:pt x="10637" y="2006"/>
                  </a:cubicBezTo>
                  <a:lnTo>
                    <a:pt x="10668" y="1946"/>
                  </a:lnTo>
                  <a:cubicBezTo>
                    <a:pt x="10689" y="1967"/>
                    <a:pt x="10726" y="1989"/>
                    <a:pt x="10756" y="1989"/>
                  </a:cubicBezTo>
                  <a:cubicBezTo>
                    <a:pt x="10769" y="1989"/>
                    <a:pt x="10781" y="1985"/>
                    <a:pt x="10789" y="1976"/>
                  </a:cubicBezTo>
                  <a:cubicBezTo>
                    <a:pt x="10820" y="1946"/>
                    <a:pt x="10820" y="1946"/>
                    <a:pt x="10789" y="1915"/>
                  </a:cubicBezTo>
                  <a:cubicBezTo>
                    <a:pt x="10729" y="1915"/>
                    <a:pt x="10789" y="1885"/>
                    <a:pt x="10820" y="1854"/>
                  </a:cubicBezTo>
                  <a:cubicBezTo>
                    <a:pt x="10829" y="1846"/>
                    <a:pt x="10840" y="1842"/>
                    <a:pt x="10853" y="1842"/>
                  </a:cubicBezTo>
                  <a:cubicBezTo>
                    <a:pt x="10883" y="1842"/>
                    <a:pt x="10920" y="1863"/>
                    <a:pt x="10941" y="1885"/>
                  </a:cubicBezTo>
                  <a:lnTo>
                    <a:pt x="10972" y="1854"/>
                  </a:lnTo>
                  <a:cubicBezTo>
                    <a:pt x="10950" y="1810"/>
                    <a:pt x="10960" y="1782"/>
                    <a:pt x="10979" y="1782"/>
                  </a:cubicBezTo>
                  <a:cubicBezTo>
                    <a:pt x="10986" y="1782"/>
                    <a:pt x="10994" y="1785"/>
                    <a:pt x="11002" y="1794"/>
                  </a:cubicBezTo>
                  <a:cubicBezTo>
                    <a:pt x="11020" y="1803"/>
                    <a:pt x="11035" y="1806"/>
                    <a:pt x="11049" y="1806"/>
                  </a:cubicBezTo>
                  <a:cubicBezTo>
                    <a:pt x="11081" y="1806"/>
                    <a:pt x="11102" y="1785"/>
                    <a:pt x="11124" y="1763"/>
                  </a:cubicBezTo>
                  <a:cubicBezTo>
                    <a:pt x="11124" y="1748"/>
                    <a:pt x="11139" y="1740"/>
                    <a:pt x="11147" y="1740"/>
                  </a:cubicBezTo>
                  <a:cubicBezTo>
                    <a:pt x="11154" y="1740"/>
                    <a:pt x="11154" y="1748"/>
                    <a:pt x="11124" y="1763"/>
                  </a:cubicBezTo>
                  <a:lnTo>
                    <a:pt x="11154" y="1794"/>
                  </a:lnTo>
                  <a:cubicBezTo>
                    <a:pt x="11170" y="1802"/>
                    <a:pt x="11180" y="1806"/>
                    <a:pt x="11186" y="1806"/>
                  </a:cubicBezTo>
                  <a:cubicBezTo>
                    <a:pt x="11201" y="1806"/>
                    <a:pt x="11185" y="1777"/>
                    <a:pt x="11185" y="1733"/>
                  </a:cubicBezTo>
                  <a:cubicBezTo>
                    <a:pt x="11185" y="1733"/>
                    <a:pt x="11215" y="1733"/>
                    <a:pt x="11245" y="1702"/>
                  </a:cubicBezTo>
                  <a:cubicBezTo>
                    <a:pt x="11306" y="1672"/>
                    <a:pt x="11337" y="1642"/>
                    <a:pt x="11276" y="1642"/>
                  </a:cubicBezTo>
                  <a:cubicBezTo>
                    <a:pt x="11245" y="1581"/>
                    <a:pt x="11215" y="1550"/>
                    <a:pt x="11276" y="1520"/>
                  </a:cubicBezTo>
                  <a:cubicBezTo>
                    <a:pt x="11266" y="1510"/>
                    <a:pt x="11266" y="1507"/>
                    <a:pt x="11269" y="1507"/>
                  </a:cubicBezTo>
                  <a:cubicBezTo>
                    <a:pt x="11276" y="1507"/>
                    <a:pt x="11296" y="1520"/>
                    <a:pt x="11276" y="1520"/>
                  </a:cubicBezTo>
                  <a:cubicBezTo>
                    <a:pt x="11276" y="1565"/>
                    <a:pt x="11292" y="1593"/>
                    <a:pt x="11313" y="1593"/>
                  </a:cubicBezTo>
                  <a:cubicBezTo>
                    <a:pt x="11320" y="1593"/>
                    <a:pt x="11328" y="1589"/>
                    <a:pt x="11337" y="1581"/>
                  </a:cubicBezTo>
                  <a:cubicBezTo>
                    <a:pt x="11349" y="1575"/>
                    <a:pt x="11358" y="1572"/>
                    <a:pt x="11366" y="1572"/>
                  </a:cubicBezTo>
                  <a:cubicBezTo>
                    <a:pt x="11397" y="1572"/>
                    <a:pt x="11397" y="1611"/>
                    <a:pt x="11397" y="1611"/>
                  </a:cubicBezTo>
                  <a:cubicBezTo>
                    <a:pt x="11405" y="1635"/>
                    <a:pt x="11419" y="1644"/>
                    <a:pt x="11436" y="1644"/>
                  </a:cubicBezTo>
                  <a:cubicBezTo>
                    <a:pt x="11484" y="1644"/>
                    <a:pt x="11557" y="1565"/>
                    <a:pt x="11580" y="1520"/>
                  </a:cubicBezTo>
                  <a:cubicBezTo>
                    <a:pt x="11600" y="1439"/>
                    <a:pt x="11620" y="1398"/>
                    <a:pt x="11650" y="1398"/>
                  </a:cubicBezTo>
                  <a:cubicBezTo>
                    <a:pt x="11664" y="1398"/>
                    <a:pt x="11681" y="1409"/>
                    <a:pt x="11701" y="1429"/>
                  </a:cubicBezTo>
                  <a:cubicBezTo>
                    <a:pt x="11709" y="1451"/>
                    <a:pt x="11716" y="1460"/>
                    <a:pt x="11722" y="1460"/>
                  </a:cubicBezTo>
                  <a:cubicBezTo>
                    <a:pt x="11743" y="1460"/>
                    <a:pt x="11755" y="1362"/>
                    <a:pt x="11732" y="1247"/>
                  </a:cubicBezTo>
                  <a:lnTo>
                    <a:pt x="11732" y="1125"/>
                  </a:lnTo>
                  <a:lnTo>
                    <a:pt x="11792" y="1216"/>
                  </a:lnTo>
                  <a:cubicBezTo>
                    <a:pt x="11853" y="1292"/>
                    <a:pt x="11884" y="1330"/>
                    <a:pt x="11910" y="1330"/>
                  </a:cubicBezTo>
                  <a:cubicBezTo>
                    <a:pt x="11937" y="1330"/>
                    <a:pt x="11960" y="1292"/>
                    <a:pt x="12005" y="1216"/>
                  </a:cubicBezTo>
                  <a:cubicBezTo>
                    <a:pt x="12039" y="1166"/>
                    <a:pt x="12054" y="1143"/>
                    <a:pt x="12061" y="1143"/>
                  </a:cubicBezTo>
                  <a:cubicBezTo>
                    <a:pt x="12066" y="1143"/>
                    <a:pt x="12066" y="1158"/>
                    <a:pt x="12066" y="1186"/>
                  </a:cubicBezTo>
                  <a:cubicBezTo>
                    <a:pt x="12074" y="1194"/>
                    <a:pt x="12082" y="1198"/>
                    <a:pt x="12092" y="1198"/>
                  </a:cubicBezTo>
                  <a:cubicBezTo>
                    <a:pt x="12119" y="1198"/>
                    <a:pt x="12159" y="1169"/>
                    <a:pt x="12248" y="1125"/>
                  </a:cubicBezTo>
                  <a:cubicBezTo>
                    <a:pt x="12400" y="1064"/>
                    <a:pt x="12431" y="1034"/>
                    <a:pt x="12400" y="1003"/>
                  </a:cubicBezTo>
                  <a:cubicBezTo>
                    <a:pt x="12400" y="1003"/>
                    <a:pt x="12461" y="973"/>
                    <a:pt x="12492" y="973"/>
                  </a:cubicBezTo>
                  <a:cubicBezTo>
                    <a:pt x="12513" y="987"/>
                    <a:pt x="12532" y="993"/>
                    <a:pt x="12549" y="993"/>
                  </a:cubicBezTo>
                  <a:cubicBezTo>
                    <a:pt x="12603" y="993"/>
                    <a:pt x="12622" y="928"/>
                    <a:pt x="12552" y="882"/>
                  </a:cubicBezTo>
                  <a:cubicBezTo>
                    <a:pt x="12552" y="882"/>
                    <a:pt x="12613" y="882"/>
                    <a:pt x="12644" y="851"/>
                  </a:cubicBezTo>
                  <a:lnTo>
                    <a:pt x="12674" y="882"/>
                  </a:lnTo>
                  <a:cubicBezTo>
                    <a:pt x="12674" y="898"/>
                    <a:pt x="12681" y="906"/>
                    <a:pt x="12697" y="906"/>
                  </a:cubicBezTo>
                  <a:cubicBezTo>
                    <a:pt x="12742" y="906"/>
                    <a:pt x="12863" y="849"/>
                    <a:pt x="13130" y="760"/>
                  </a:cubicBezTo>
                  <a:cubicBezTo>
                    <a:pt x="13312" y="699"/>
                    <a:pt x="13434" y="669"/>
                    <a:pt x="13495" y="669"/>
                  </a:cubicBezTo>
                  <a:cubicBezTo>
                    <a:pt x="13555" y="639"/>
                    <a:pt x="13555" y="608"/>
                    <a:pt x="13555" y="578"/>
                  </a:cubicBezTo>
                  <a:cubicBezTo>
                    <a:pt x="13573" y="525"/>
                    <a:pt x="13601" y="492"/>
                    <a:pt x="13621" y="492"/>
                  </a:cubicBezTo>
                  <a:cubicBezTo>
                    <a:pt x="13636" y="492"/>
                    <a:pt x="13647" y="509"/>
                    <a:pt x="13647" y="547"/>
                  </a:cubicBezTo>
                  <a:cubicBezTo>
                    <a:pt x="13647" y="568"/>
                    <a:pt x="13676" y="604"/>
                    <a:pt x="13693" y="604"/>
                  </a:cubicBezTo>
                  <a:cubicBezTo>
                    <a:pt x="13702" y="604"/>
                    <a:pt x="13707" y="597"/>
                    <a:pt x="13707" y="578"/>
                  </a:cubicBezTo>
                  <a:cubicBezTo>
                    <a:pt x="13707" y="578"/>
                    <a:pt x="13730" y="570"/>
                    <a:pt x="13761" y="570"/>
                  </a:cubicBezTo>
                  <a:cubicBezTo>
                    <a:pt x="13791" y="570"/>
                    <a:pt x="13829" y="578"/>
                    <a:pt x="13859" y="608"/>
                  </a:cubicBezTo>
                  <a:cubicBezTo>
                    <a:pt x="13919" y="644"/>
                    <a:pt x="13960" y="656"/>
                    <a:pt x="13988" y="656"/>
                  </a:cubicBezTo>
                  <a:cubicBezTo>
                    <a:pt x="14031" y="656"/>
                    <a:pt x="14042" y="627"/>
                    <a:pt x="14042" y="608"/>
                  </a:cubicBezTo>
                  <a:cubicBezTo>
                    <a:pt x="14011" y="563"/>
                    <a:pt x="14011" y="547"/>
                    <a:pt x="14023" y="547"/>
                  </a:cubicBezTo>
                  <a:cubicBezTo>
                    <a:pt x="14034" y="547"/>
                    <a:pt x="14057" y="563"/>
                    <a:pt x="14072" y="578"/>
                  </a:cubicBezTo>
                  <a:cubicBezTo>
                    <a:pt x="14117" y="622"/>
                    <a:pt x="14145" y="651"/>
                    <a:pt x="14157" y="651"/>
                  </a:cubicBezTo>
                  <a:cubicBezTo>
                    <a:pt x="14161" y="651"/>
                    <a:pt x="14163" y="647"/>
                    <a:pt x="14163" y="639"/>
                  </a:cubicBezTo>
                  <a:cubicBezTo>
                    <a:pt x="14194" y="608"/>
                    <a:pt x="14277" y="593"/>
                    <a:pt x="14353" y="593"/>
                  </a:cubicBezTo>
                  <a:cubicBezTo>
                    <a:pt x="14429" y="593"/>
                    <a:pt x="14498" y="608"/>
                    <a:pt x="14498" y="639"/>
                  </a:cubicBezTo>
                  <a:lnTo>
                    <a:pt x="14589" y="669"/>
                  </a:lnTo>
                  <a:cubicBezTo>
                    <a:pt x="14589" y="633"/>
                    <a:pt x="14620" y="619"/>
                    <a:pt x="14664" y="619"/>
                  </a:cubicBezTo>
                  <a:cubicBezTo>
                    <a:pt x="14696" y="619"/>
                    <a:pt x="14733" y="626"/>
                    <a:pt x="14771" y="639"/>
                  </a:cubicBezTo>
                  <a:cubicBezTo>
                    <a:pt x="14862" y="669"/>
                    <a:pt x="14923" y="669"/>
                    <a:pt x="14893" y="699"/>
                  </a:cubicBezTo>
                  <a:cubicBezTo>
                    <a:pt x="14875" y="735"/>
                    <a:pt x="14878" y="750"/>
                    <a:pt x="14902" y="750"/>
                  </a:cubicBezTo>
                  <a:cubicBezTo>
                    <a:pt x="14919" y="750"/>
                    <a:pt x="14946" y="742"/>
                    <a:pt x="14984" y="730"/>
                  </a:cubicBezTo>
                  <a:cubicBezTo>
                    <a:pt x="15045" y="730"/>
                    <a:pt x="15106" y="669"/>
                    <a:pt x="15166" y="669"/>
                  </a:cubicBezTo>
                  <a:cubicBezTo>
                    <a:pt x="15166" y="648"/>
                    <a:pt x="15197" y="626"/>
                    <a:pt x="15225" y="626"/>
                  </a:cubicBezTo>
                  <a:cubicBezTo>
                    <a:pt x="15237" y="626"/>
                    <a:pt x="15249" y="630"/>
                    <a:pt x="15258" y="639"/>
                  </a:cubicBezTo>
                  <a:lnTo>
                    <a:pt x="15258" y="669"/>
                  </a:lnTo>
                  <a:cubicBezTo>
                    <a:pt x="15258" y="699"/>
                    <a:pt x="15227" y="760"/>
                    <a:pt x="15227" y="760"/>
                  </a:cubicBezTo>
                  <a:cubicBezTo>
                    <a:pt x="15258" y="760"/>
                    <a:pt x="15280" y="768"/>
                    <a:pt x="15299" y="768"/>
                  </a:cubicBezTo>
                  <a:cubicBezTo>
                    <a:pt x="15318" y="768"/>
                    <a:pt x="15334" y="760"/>
                    <a:pt x="15349" y="730"/>
                  </a:cubicBezTo>
                  <a:cubicBezTo>
                    <a:pt x="15379" y="791"/>
                    <a:pt x="15410" y="821"/>
                    <a:pt x="15501" y="851"/>
                  </a:cubicBezTo>
                  <a:cubicBezTo>
                    <a:pt x="15565" y="873"/>
                    <a:pt x="15630" y="894"/>
                    <a:pt x="15683" y="894"/>
                  </a:cubicBezTo>
                  <a:cubicBezTo>
                    <a:pt x="15706" y="894"/>
                    <a:pt x="15726" y="891"/>
                    <a:pt x="15744" y="882"/>
                  </a:cubicBezTo>
                  <a:cubicBezTo>
                    <a:pt x="15744" y="977"/>
                    <a:pt x="15892" y="1053"/>
                    <a:pt x="16001" y="1053"/>
                  </a:cubicBezTo>
                  <a:cubicBezTo>
                    <a:pt x="16031" y="1053"/>
                    <a:pt x="16058" y="1047"/>
                    <a:pt x="16078" y="1034"/>
                  </a:cubicBezTo>
                  <a:cubicBezTo>
                    <a:pt x="16078" y="1026"/>
                    <a:pt x="16083" y="1022"/>
                    <a:pt x="16090" y="1022"/>
                  </a:cubicBezTo>
                  <a:cubicBezTo>
                    <a:pt x="16109" y="1022"/>
                    <a:pt x="16147" y="1050"/>
                    <a:pt x="16169" y="1095"/>
                  </a:cubicBezTo>
                  <a:cubicBezTo>
                    <a:pt x="16169" y="1130"/>
                    <a:pt x="16169" y="1145"/>
                    <a:pt x="16182" y="1145"/>
                  </a:cubicBezTo>
                  <a:cubicBezTo>
                    <a:pt x="16190" y="1145"/>
                    <a:pt x="16205" y="1138"/>
                    <a:pt x="16230" y="1125"/>
                  </a:cubicBezTo>
                  <a:cubicBezTo>
                    <a:pt x="16241" y="1119"/>
                    <a:pt x="16252" y="1117"/>
                    <a:pt x="16261" y="1117"/>
                  </a:cubicBezTo>
                  <a:cubicBezTo>
                    <a:pt x="16302" y="1117"/>
                    <a:pt x="16327" y="1166"/>
                    <a:pt x="16352" y="1216"/>
                  </a:cubicBezTo>
                  <a:cubicBezTo>
                    <a:pt x="16352" y="1338"/>
                    <a:pt x="16382" y="1338"/>
                    <a:pt x="16443" y="1338"/>
                  </a:cubicBezTo>
                  <a:cubicBezTo>
                    <a:pt x="16565" y="1338"/>
                    <a:pt x="16625" y="1398"/>
                    <a:pt x="16656" y="1398"/>
                  </a:cubicBezTo>
                  <a:cubicBezTo>
                    <a:pt x="16706" y="1411"/>
                    <a:pt x="16741" y="1418"/>
                    <a:pt x="16764" y="1418"/>
                  </a:cubicBezTo>
                  <a:cubicBezTo>
                    <a:pt x="16797" y="1418"/>
                    <a:pt x="16808" y="1404"/>
                    <a:pt x="16808" y="1368"/>
                  </a:cubicBezTo>
                  <a:cubicBezTo>
                    <a:pt x="16808" y="1338"/>
                    <a:pt x="16869" y="1338"/>
                    <a:pt x="16869" y="1338"/>
                  </a:cubicBezTo>
                  <a:cubicBezTo>
                    <a:pt x="16880" y="1338"/>
                    <a:pt x="16891" y="1338"/>
                    <a:pt x="16900" y="1338"/>
                  </a:cubicBezTo>
                  <a:lnTo>
                    <a:pt x="16900" y="1338"/>
                  </a:lnTo>
                  <a:cubicBezTo>
                    <a:pt x="16819" y="1344"/>
                    <a:pt x="16869" y="1374"/>
                    <a:pt x="16869" y="1429"/>
                  </a:cubicBezTo>
                  <a:cubicBezTo>
                    <a:pt x="16899" y="1490"/>
                    <a:pt x="16960" y="1520"/>
                    <a:pt x="17021" y="1550"/>
                  </a:cubicBezTo>
                  <a:cubicBezTo>
                    <a:pt x="17051" y="1581"/>
                    <a:pt x="17142" y="1642"/>
                    <a:pt x="17173" y="1642"/>
                  </a:cubicBezTo>
                  <a:cubicBezTo>
                    <a:pt x="17242" y="1735"/>
                    <a:pt x="17276" y="1774"/>
                    <a:pt x="17302" y="1774"/>
                  </a:cubicBezTo>
                  <a:cubicBezTo>
                    <a:pt x="17310" y="1774"/>
                    <a:pt x="17317" y="1770"/>
                    <a:pt x="17324" y="1763"/>
                  </a:cubicBezTo>
                  <a:lnTo>
                    <a:pt x="17355" y="1702"/>
                  </a:lnTo>
                  <a:lnTo>
                    <a:pt x="17355" y="1702"/>
                  </a:lnTo>
                  <a:cubicBezTo>
                    <a:pt x="17327" y="1812"/>
                    <a:pt x="17671" y="2045"/>
                    <a:pt x="17806" y="2045"/>
                  </a:cubicBezTo>
                  <a:cubicBezTo>
                    <a:pt x="17820" y="2045"/>
                    <a:pt x="17832" y="2043"/>
                    <a:pt x="17841" y="2037"/>
                  </a:cubicBezTo>
                  <a:lnTo>
                    <a:pt x="17841" y="2067"/>
                  </a:lnTo>
                  <a:cubicBezTo>
                    <a:pt x="17811" y="2128"/>
                    <a:pt x="17841" y="2128"/>
                    <a:pt x="17932" y="2189"/>
                  </a:cubicBezTo>
                  <a:cubicBezTo>
                    <a:pt x="17963" y="2219"/>
                    <a:pt x="18145" y="2280"/>
                    <a:pt x="18267" y="2371"/>
                  </a:cubicBezTo>
                  <a:cubicBezTo>
                    <a:pt x="18392" y="2446"/>
                    <a:pt x="18496" y="2501"/>
                    <a:pt x="18529" y="2501"/>
                  </a:cubicBezTo>
                  <a:cubicBezTo>
                    <a:pt x="18537" y="2501"/>
                    <a:pt x="18540" y="2498"/>
                    <a:pt x="18540" y="2493"/>
                  </a:cubicBezTo>
                  <a:cubicBezTo>
                    <a:pt x="18601" y="2523"/>
                    <a:pt x="18601" y="2523"/>
                    <a:pt x="18571" y="2554"/>
                  </a:cubicBezTo>
                  <a:cubicBezTo>
                    <a:pt x="18510" y="2554"/>
                    <a:pt x="18540" y="2584"/>
                    <a:pt x="18571" y="2614"/>
                  </a:cubicBezTo>
                  <a:cubicBezTo>
                    <a:pt x="18587" y="2622"/>
                    <a:pt x="18599" y="2626"/>
                    <a:pt x="18608" y="2626"/>
                  </a:cubicBezTo>
                  <a:cubicBezTo>
                    <a:pt x="18634" y="2626"/>
                    <a:pt x="18640" y="2598"/>
                    <a:pt x="18662" y="2554"/>
                  </a:cubicBezTo>
                  <a:cubicBezTo>
                    <a:pt x="18670" y="2546"/>
                    <a:pt x="18677" y="2542"/>
                    <a:pt x="18685" y="2542"/>
                  </a:cubicBezTo>
                  <a:cubicBezTo>
                    <a:pt x="18709" y="2542"/>
                    <a:pt x="18738" y="2576"/>
                    <a:pt x="18783" y="2645"/>
                  </a:cubicBezTo>
                  <a:cubicBezTo>
                    <a:pt x="18844" y="2706"/>
                    <a:pt x="18996" y="2827"/>
                    <a:pt x="19087" y="2827"/>
                  </a:cubicBezTo>
                  <a:cubicBezTo>
                    <a:pt x="19148" y="2857"/>
                    <a:pt x="19179" y="2857"/>
                    <a:pt x="19148" y="2918"/>
                  </a:cubicBezTo>
                  <a:cubicBezTo>
                    <a:pt x="19173" y="2968"/>
                    <a:pt x="19218" y="3018"/>
                    <a:pt x="19300" y="3018"/>
                  </a:cubicBezTo>
                  <a:cubicBezTo>
                    <a:pt x="19318" y="3018"/>
                    <a:pt x="19339" y="3015"/>
                    <a:pt x="19361" y="3009"/>
                  </a:cubicBezTo>
                  <a:cubicBezTo>
                    <a:pt x="19391" y="3040"/>
                    <a:pt x="19391" y="3040"/>
                    <a:pt x="19361" y="3070"/>
                  </a:cubicBezTo>
                  <a:cubicBezTo>
                    <a:pt x="19380" y="3108"/>
                    <a:pt x="19375" y="3134"/>
                    <a:pt x="19391" y="3134"/>
                  </a:cubicBezTo>
                  <a:cubicBezTo>
                    <a:pt x="19400" y="3134"/>
                    <a:pt x="19417" y="3124"/>
                    <a:pt x="19452" y="3101"/>
                  </a:cubicBezTo>
                  <a:cubicBezTo>
                    <a:pt x="19543" y="3131"/>
                    <a:pt x="19665" y="3192"/>
                    <a:pt x="19756" y="3253"/>
                  </a:cubicBezTo>
                  <a:cubicBezTo>
                    <a:pt x="19771" y="3268"/>
                    <a:pt x="19787" y="3275"/>
                    <a:pt x="19802" y="3275"/>
                  </a:cubicBezTo>
                  <a:cubicBezTo>
                    <a:pt x="19817" y="3275"/>
                    <a:pt x="19832" y="3268"/>
                    <a:pt x="19847" y="3253"/>
                  </a:cubicBezTo>
                  <a:cubicBezTo>
                    <a:pt x="19868" y="3232"/>
                    <a:pt x="19875" y="3196"/>
                    <a:pt x="19877" y="3196"/>
                  </a:cubicBezTo>
                  <a:cubicBezTo>
                    <a:pt x="19878" y="3196"/>
                    <a:pt x="19878" y="3203"/>
                    <a:pt x="19878" y="3222"/>
                  </a:cubicBezTo>
                  <a:cubicBezTo>
                    <a:pt x="19878" y="3272"/>
                    <a:pt x="19878" y="3295"/>
                    <a:pt x="19888" y="3295"/>
                  </a:cubicBezTo>
                  <a:cubicBezTo>
                    <a:pt x="19896" y="3295"/>
                    <a:pt x="19911" y="3280"/>
                    <a:pt x="19939" y="3253"/>
                  </a:cubicBezTo>
                  <a:cubicBezTo>
                    <a:pt x="19951" y="3227"/>
                    <a:pt x="19964" y="3218"/>
                    <a:pt x="19975" y="3218"/>
                  </a:cubicBezTo>
                  <a:cubicBezTo>
                    <a:pt x="19989" y="3218"/>
                    <a:pt x="19999" y="3235"/>
                    <a:pt x="19999" y="3253"/>
                  </a:cubicBezTo>
                  <a:cubicBezTo>
                    <a:pt x="20030" y="3313"/>
                    <a:pt x="20060" y="3344"/>
                    <a:pt x="20060" y="3344"/>
                  </a:cubicBezTo>
                  <a:cubicBezTo>
                    <a:pt x="20121" y="3344"/>
                    <a:pt x="20334" y="3405"/>
                    <a:pt x="20546" y="3465"/>
                  </a:cubicBezTo>
                  <a:cubicBezTo>
                    <a:pt x="20729" y="3496"/>
                    <a:pt x="20850" y="3526"/>
                    <a:pt x="20942" y="3526"/>
                  </a:cubicBezTo>
                  <a:cubicBezTo>
                    <a:pt x="21002" y="3526"/>
                    <a:pt x="21033" y="3526"/>
                    <a:pt x="21033" y="3496"/>
                  </a:cubicBezTo>
                  <a:cubicBezTo>
                    <a:pt x="21058" y="3483"/>
                    <a:pt x="21073" y="3476"/>
                    <a:pt x="21084" y="3476"/>
                  </a:cubicBezTo>
                  <a:cubicBezTo>
                    <a:pt x="21099" y="3476"/>
                    <a:pt x="21106" y="3491"/>
                    <a:pt x="21124" y="3526"/>
                  </a:cubicBezTo>
                  <a:cubicBezTo>
                    <a:pt x="21185" y="3557"/>
                    <a:pt x="21215" y="3557"/>
                    <a:pt x="21276" y="3557"/>
                  </a:cubicBezTo>
                  <a:cubicBezTo>
                    <a:pt x="21306" y="3587"/>
                    <a:pt x="21367" y="3587"/>
                    <a:pt x="21337" y="3617"/>
                  </a:cubicBezTo>
                  <a:cubicBezTo>
                    <a:pt x="21398" y="3587"/>
                    <a:pt x="21398" y="3587"/>
                    <a:pt x="21428" y="3587"/>
                  </a:cubicBezTo>
                  <a:cubicBezTo>
                    <a:pt x="21428" y="3600"/>
                    <a:pt x="21438" y="3607"/>
                    <a:pt x="21453" y="3607"/>
                  </a:cubicBezTo>
                  <a:cubicBezTo>
                    <a:pt x="21473" y="3607"/>
                    <a:pt x="21501" y="3592"/>
                    <a:pt x="21519" y="3557"/>
                  </a:cubicBezTo>
                  <a:cubicBezTo>
                    <a:pt x="21550" y="3511"/>
                    <a:pt x="21565" y="3488"/>
                    <a:pt x="21572" y="3488"/>
                  </a:cubicBezTo>
                  <a:cubicBezTo>
                    <a:pt x="21580" y="3488"/>
                    <a:pt x="21580" y="3511"/>
                    <a:pt x="21580" y="3557"/>
                  </a:cubicBezTo>
                  <a:cubicBezTo>
                    <a:pt x="21580" y="3594"/>
                    <a:pt x="21638" y="3620"/>
                    <a:pt x="21668" y="3620"/>
                  </a:cubicBezTo>
                  <a:cubicBezTo>
                    <a:pt x="21686" y="3620"/>
                    <a:pt x="21694" y="3610"/>
                    <a:pt x="21671" y="3587"/>
                  </a:cubicBezTo>
                  <a:cubicBezTo>
                    <a:pt x="21671" y="3557"/>
                    <a:pt x="21762" y="3557"/>
                    <a:pt x="21793" y="3496"/>
                  </a:cubicBezTo>
                  <a:cubicBezTo>
                    <a:pt x="21853" y="3496"/>
                    <a:pt x="21884" y="3496"/>
                    <a:pt x="21884" y="3526"/>
                  </a:cubicBezTo>
                  <a:cubicBezTo>
                    <a:pt x="21892" y="3530"/>
                    <a:pt x="21904" y="3532"/>
                    <a:pt x="21917" y="3532"/>
                  </a:cubicBezTo>
                  <a:cubicBezTo>
                    <a:pt x="22001" y="3532"/>
                    <a:pt x="22162" y="3461"/>
                    <a:pt x="22188" y="3435"/>
                  </a:cubicBezTo>
                  <a:cubicBezTo>
                    <a:pt x="22188" y="3399"/>
                    <a:pt x="22198" y="3385"/>
                    <a:pt x="22213" y="3385"/>
                  </a:cubicBezTo>
                  <a:cubicBezTo>
                    <a:pt x="22223" y="3385"/>
                    <a:pt x="22236" y="3392"/>
                    <a:pt x="22249" y="3405"/>
                  </a:cubicBezTo>
                  <a:cubicBezTo>
                    <a:pt x="22249" y="3435"/>
                    <a:pt x="22256" y="3443"/>
                    <a:pt x="22271" y="3443"/>
                  </a:cubicBezTo>
                  <a:cubicBezTo>
                    <a:pt x="22287" y="3443"/>
                    <a:pt x="22309" y="3435"/>
                    <a:pt x="22340" y="3435"/>
                  </a:cubicBezTo>
                  <a:cubicBezTo>
                    <a:pt x="22351" y="3412"/>
                    <a:pt x="22359" y="3402"/>
                    <a:pt x="22365" y="3402"/>
                  </a:cubicBezTo>
                  <a:cubicBezTo>
                    <a:pt x="22375" y="3402"/>
                    <a:pt x="22382" y="3428"/>
                    <a:pt x="22401" y="3465"/>
                  </a:cubicBezTo>
                  <a:cubicBezTo>
                    <a:pt x="22385" y="3481"/>
                    <a:pt x="22385" y="3488"/>
                    <a:pt x="22401" y="3488"/>
                  </a:cubicBezTo>
                  <a:cubicBezTo>
                    <a:pt x="22416" y="3488"/>
                    <a:pt x="22446" y="3481"/>
                    <a:pt x="22492" y="3465"/>
                  </a:cubicBezTo>
                  <a:cubicBezTo>
                    <a:pt x="22522" y="3405"/>
                    <a:pt x="22705" y="3374"/>
                    <a:pt x="22826" y="3313"/>
                  </a:cubicBezTo>
                  <a:cubicBezTo>
                    <a:pt x="23039" y="3222"/>
                    <a:pt x="23069" y="3161"/>
                    <a:pt x="23100" y="3040"/>
                  </a:cubicBezTo>
                  <a:lnTo>
                    <a:pt x="23100" y="2949"/>
                  </a:lnTo>
                  <a:lnTo>
                    <a:pt x="23160" y="3009"/>
                  </a:lnTo>
                  <a:cubicBezTo>
                    <a:pt x="23160" y="3070"/>
                    <a:pt x="23252" y="3101"/>
                    <a:pt x="23252" y="3101"/>
                  </a:cubicBezTo>
                  <a:cubicBezTo>
                    <a:pt x="23282" y="3101"/>
                    <a:pt x="23282" y="3040"/>
                    <a:pt x="23252" y="3009"/>
                  </a:cubicBezTo>
                  <a:cubicBezTo>
                    <a:pt x="23221" y="2979"/>
                    <a:pt x="23282" y="2949"/>
                    <a:pt x="23373" y="2949"/>
                  </a:cubicBezTo>
                  <a:cubicBezTo>
                    <a:pt x="23464" y="2949"/>
                    <a:pt x="23525" y="2918"/>
                    <a:pt x="23525" y="2857"/>
                  </a:cubicBezTo>
                  <a:cubicBezTo>
                    <a:pt x="23566" y="2857"/>
                    <a:pt x="23593" y="2844"/>
                    <a:pt x="23624" y="2844"/>
                  </a:cubicBezTo>
                  <a:cubicBezTo>
                    <a:pt x="23640" y="2844"/>
                    <a:pt x="23657" y="2847"/>
                    <a:pt x="23677" y="2857"/>
                  </a:cubicBezTo>
                  <a:cubicBezTo>
                    <a:pt x="23708" y="2827"/>
                    <a:pt x="23708" y="2827"/>
                    <a:pt x="23708" y="2797"/>
                  </a:cubicBezTo>
                  <a:cubicBezTo>
                    <a:pt x="23677" y="2736"/>
                    <a:pt x="23708" y="2736"/>
                    <a:pt x="23768" y="2736"/>
                  </a:cubicBezTo>
                  <a:cubicBezTo>
                    <a:pt x="23795" y="2754"/>
                    <a:pt x="23824" y="2761"/>
                    <a:pt x="23852" y="2761"/>
                  </a:cubicBezTo>
                  <a:cubicBezTo>
                    <a:pt x="23918" y="2761"/>
                    <a:pt x="23972" y="2718"/>
                    <a:pt x="23951" y="2675"/>
                  </a:cubicBezTo>
                  <a:cubicBezTo>
                    <a:pt x="23920" y="2645"/>
                    <a:pt x="23981" y="2614"/>
                    <a:pt x="24012" y="2614"/>
                  </a:cubicBezTo>
                  <a:cubicBezTo>
                    <a:pt x="24042" y="2584"/>
                    <a:pt x="24103" y="2554"/>
                    <a:pt x="24103" y="2493"/>
                  </a:cubicBezTo>
                  <a:cubicBezTo>
                    <a:pt x="24133" y="2462"/>
                    <a:pt x="24194" y="2432"/>
                    <a:pt x="24194" y="2432"/>
                  </a:cubicBezTo>
                  <a:cubicBezTo>
                    <a:pt x="24224" y="2432"/>
                    <a:pt x="24224" y="2493"/>
                    <a:pt x="24164" y="2493"/>
                  </a:cubicBezTo>
                  <a:lnTo>
                    <a:pt x="24224" y="2523"/>
                  </a:lnTo>
                  <a:cubicBezTo>
                    <a:pt x="24316" y="2462"/>
                    <a:pt x="24346" y="2432"/>
                    <a:pt x="24376" y="2371"/>
                  </a:cubicBezTo>
                  <a:cubicBezTo>
                    <a:pt x="24361" y="2326"/>
                    <a:pt x="24354" y="2303"/>
                    <a:pt x="24357" y="2303"/>
                  </a:cubicBezTo>
                  <a:cubicBezTo>
                    <a:pt x="24361" y="2303"/>
                    <a:pt x="24376" y="2326"/>
                    <a:pt x="24407" y="2371"/>
                  </a:cubicBezTo>
                  <a:cubicBezTo>
                    <a:pt x="24419" y="2384"/>
                    <a:pt x="24437" y="2391"/>
                    <a:pt x="24454" y="2391"/>
                  </a:cubicBezTo>
                  <a:cubicBezTo>
                    <a:pt x="24477" y="2391"/>
                    <a:pt x="24498" y="2376"/>
                    <a:pt x="24498" y="2341"/>
                  </a:cubicBezTo>
                  <a:cubicBezTo>
                    <a:pt x="24498" y="2291"/>
                    <a:pt x="24516" y="2268"/>
                    <a:pt x="24538" y="2268"/>
                  </a:cubicBezTo>
                  <a:cubicBezTo>
                    <a:pt x="24556" y="2268"/>
                    <a:pt x="24575" y="2283"/>
                    <a:pt x="24589" y="2310"/>
                  </a:cubicBezTo>
                  <a:cubicBezTo>
                    <a:pt x="24589" y="2348"/>
                    <a:pt x="24589" y="2370"/>
                    <a:pt x="24598" y="2370"/>
                  </a:cubicBezTo>
                  <a:cubicBezTo>
                    <a:pt x="24610" y="2370"/>
                    <a:pt x="24639" y="2326"/>
                    <a:pt x="24711" y="2219"/>
                  </a:cubicBezTo>
                  <a:cubicBezTo>
                    <a:pt x="24771" y="2189"/>
                    <a:pt x="24923" y="2037"/>
                    <a:pt x="25045" y="1976"/>
                  </a:cubicBezTo>
                  <a:cubicBezTo>
                    <a:pt x="25197" y="1885"/>
                    <a:pt x="25258" y="1824"/>
                    <a:pt x="25319" y="1824"/>
                  </a:cubicBezTo>
                  <a:cubicBezTo>
                    <a:pt x="25326" y="1836"/>
                    <a:pt x="25334" y="1846"/>
                    <a:pt x="25341" y="1854"/>
                  </a:cubicBezTo>
                  <a:lnTo>
                    <a:pt x="25341" y="1854"/>
                  </a:lnTo>
                  <a:cubicBezTo>
                    <a:pt x="25327" y="1786"/>
                    <a:pt x="25364" y="1756"/>
                    <a:pt x="25471" y="1702"/>
                  </a:cubicBezTo>
                  <a:cubicBezTo>
                    <a:pt x="25592" y="1672"/>
                    <a:pt x="25653" y="1581"/>
                    <a:pt x="25683" y="1520"/>
                  </a:cubicBezTo>
                  <a:lnTo>
                    <a:pt x="25683" y="1520"/>
                  </a:lnTo>
                  <a:cubicBezTo>
                    <a:pt x="25653" y="1550"/>
                    <a:pt x="25592" y="1581"/>
                    <a:pt x="25592" y="1581"/>
                  </a:cubicBezTo>
                  <a:cubicBezTo>
                    <a:pt x="25562" y="1490"/>
                    <a:pt x="25592" y="1459"/>
                    <a:pt x="25683" y="1459"/>
                  </a:cubicBezTo>
                  <a:cubicBezTo>
                    <a:pt x="25695" y="1453"/>
                    <a:pt x="25704" y="1451"/>
                    <a:pt x="25712" y="1451"/>
                  </a:cubicBezTo>
                  <a:cubicBezTo>
                    <a:pt x="25745" y="1451"/>
                    <a:pt x="25750" y="1495"/>
                    <a:pt x="25775" y="1520"/>
                  </a:cubicBezTo>
                  <a:cubicBezTo>
                    <a:pt x="25796" y="1542"/>
                    <a:pt x="25833" y="1563"/>
                    <a:pt x="25863" y="1563"/>
                  </a:cubicBezTo>
                  <a:cubicBezTo>
                    <a:pt x="25876" y="1563"/>
                    <a:pt x="25887" y="1559"/>
                    <a:pt x="25896" y="1550"/>
                  </a:cubicBezTo>
                  <a:cubicBezTo>
                    <a:pt x="25957" y="1520"/>
                    <a:pt x="25987" y="1490"/>
                    <a:pt x="25926" y="1490"/>
                  </a:cubicBezTo>
                  <a:cubicBezTo>
                    <a:pt x="25896" y="1459"/>
                    <a:pt x="25896" y="1459"/>
                    <a:pt x="25926" y="1429"/>
                  </a:cubicBezTo>
                  <a:cubicBezTo>
                    <a:pt x="25987" y="1398"/>
                    <a:pt x="26018" y="1368"/>
                    <a:pt x="26048" y="1307"/>
                  </a:cubicBezTo>
                  <a:cubicBezTo>
                    <a:pt x="26018" y="1277"/>
                    <a:pt x="26048" y="1247"/>
                    <a:pt x="26109" y="1247"/>
                  </a:cubicBezTo>
                  <a:cubicBezTo>
                    <a:pt x="26170" y="1247"/>
                    <a:pt x="26230" y="1216"/>
                    <a:pt x="26230" y="1216"/>
                  </a:cubicBezTo>
                  <a:lnTo>
                    <a:pt x="26261" y="1247"/>
                  </a:lnTo>
                  <a:cubicBezTo>
                    <a:pt x="26291" y="1277"/>
                    <a:pt x="26352" y="1307"/>
                    <a:pt x="26352" y="1307"/>
                  </a:cubicBezTo>
                  <a:cubicBezTo>
                    <a:pt x="26382" y="1277"/>
                    <a:pt x="26352" y="1247"/>
                    <a:pt x="26352" y="1247"/>
                  </a:cubicBezTo>
                  <a:cubicBezTo>
                    <a:pt x="26352" y="1216"/>
                    <a:pt x="26595" y="1064"/>
                    <a:pt x="26869" y="943"/>
                  </a:cubicBezTo>
                  <a:cubicBezTo>
                    <a:pt x="27142" y="821"/>
                    <a:pt x="27446" y="730"/>
                    <a:pt x="27507" y="699"/>
                  </a:cubicBezTo>
                  <a:cubicBezTo>
                    <a:pt x="27534" y="708"/>
                    <a:pt x="27566" y="712"/>
                    <a:pt x="27596" y="712"/>
                  </a:cubicBezTo>
                  <a:cubicBezTo>
                    <a:pt x="27669" y="712"/>
                    <a:pt x="27732" y="690"/>
                    <a:pt x="27689" y="669"/>
                  </a:cubicBezTo>
                  <a:cubicBezTo>
                    <a:pt x="27689" y="639"/>
                    <a:pt x="27902" y="547"/>
                    <a:pt x="28206" y="547"/>
                  </a:cubicBezTo>
                  <a:cubicBezTo>
                    <a:pt x="28373" y="517"/>
                    <a:pt x="28510" y="517"/>
                    <a:pt x="28609" y="517"/>
                  </a:cubicBezTo>
                  <a:cubicBezTo>
                    <a:pt x="28708" y="517"/>
                    <a:pt x="28768" y="517"/>
                    <a:pt x="28784" y="487"/>
                  </a:cubicBezTo>
                  <a:cubicBezTo>
                    <a:pt x="28784" y="487"/>
                    <a:pt x="28814" y="487"/>
                    <a:pt x="28905" y="517"/>
                  </a:cubicBezTo>
                  <a:cubicBezTo>
                    <a:pt x="28966" y="517"/>
                    <a:pt x="29040" y="504"/>
                    <a:pt x="29092" y="504"/>
                  </a:cubicBezTo>
                  <a:cubicBezTo>
                    <a:pt x="29118" y="504"/>
                    <a:pt x="29138" y="507"/>
                    <a:pt x="29148" y="517"/>
                  </a:cubicBezTo>
                  <a:cubicBezTo>
                    <a:pt x="29179" y="502"/>
                    <a:pt x="29209" y="494"/>
                    <a:pt x="29224" y="494"/>
                  </a:cubicBezTo>
                  <a:cubicBezTo>
                    <a:pt x="29240" y="494"/>
                    <a:pt x="29240" y="502"/>
                    <a:pt x="29209" y="517"/>
                  </a:cubicBezTo>
                  <a:cubicBezTo>
                    <a:pt x="29179" y="547"/>
                    <a:pt x="29179" y="608"/>
                    <a:pt x="29240" y="608"/>
                  </a:cubicBezTo>
                  <a:cubicBezTo>
                    <a:pt x="29257" y="614"/>
                    <a:pt x="29271" y="616"/>
                    <a:pt x="29283" y="616"/>
                  </a:cubicBezTo>
                  <a:cubicBezTo>
                    <a:pt x="29331" y="616"/>
                    <a:pt x="29331" y="572"/>
                    <a:pt x="29331" y="547"/>
                  </a:cubicBezTo>
                  <a:cubicBezTo>
                    <a:pt x="29361" y="517"/>
                    <a:pt x="29392" y="517"/>
                    <a:pt x="29392" y="517"/>
                  </a:cubicBezTo>
                  <a:cubicBezTo>
                    <a:pt x="29452" y="517"/>
                    <a:pt x="29452" y="517"/>
                    <a:pt x="29452" y="578"/>
                  </a:cubicBezTo>
                  <a:lnTo>
                    <a:pt x="29422" y="669"/>
                  </a:lnTo>
                  <a:lnTo>
                    <a:pt x="29452" y="669"/>
                  </a:lnTo>
                  <a:cubicBezTo>
                    <a:pt x="29483" y="639"/>
                    <a:pt x="29513" y="639"/>
                    <a:pt x="29513" y="639"/>
                  </a:cubicBezTo>
                  <a:cubicBezTo>
                    <a:pt x="29574" y="669"/>
                    <a:pt x="29574" y="669"/>
                    <a:pt x="29544" y="730"/>
                  </a:cubicBezTo>
                  <a:cubicBezTo>
                    <a:pt x="29526" y="783"/>
                    <a:pt x="29529" y="815"/>
                    <a:pt x="29552" y="815"/>
                  </a:cubicBezTo>
                  <a:cubicBezTo>
                    <a:pt x="29569" y="815"/>
                    <a:pt x="29597" y="798"/>
                    <a:pt x="29635" y="760"/>
                  </a:cubicBezTo>
                  <a:lnTo>
                    <a:pt x="29726" y="760"/>
                  </a:lnTo>
                  <a:cubicBezTo>
                    <a:pt x="29726" y="799"/>
                    <a:pt x="29748" y="810"/>
                    <a:pt x="29779" y="810"/>
                  </a:cubicBezTo>
                  <a:cubicBezTo>
                    <a:pt x="29819" y="810"/>
                    <a:pt x="29874" y="791"/>
                    <a:pt x="29908" y="791"/>
                  </a:cubicBezTo>
                  <a:cubicBezTo>
                    <a:pt x="29928" y="849"/>
                    <a:pt x="29948" y="883"/>
                    <a:pt x="29984" y="883"/>
                  </a:cubicBezTo>
                  <a:cubicBezTo>
                    <a:pt x="30003" y="883"/>
                    <a:pt x="30028" y="873"/>
                    <a:pt x="30060" y="851"/>
                  </a:cubicBezTo>
                  <a:cubicBezTo>
                    <a:pt x="30060" y="828"/>
                    <a:pt x="30069" y="818"/>
                    <a:pt x="30082" y="818"/>
                  </a:cubicBezTo>
                  <a:cubicBezTo>
                    <a:pt x="30102" y="818"/>
                    <a:pt x="30133" y="844"/>
                    <a:pt x="30151" y="882"/>
                  </a:cubicBezTo>
                  <a:cubicBezTo>
                    <a:pt x="30151" y="943"/>
                    <a:pt x="30212" y="973"/>
                    <a:pt x="30303" y="1003"/>
                  </a:cubicBezTo>
                  <a:cubicBezTo>
                    <a:pt x="30309" y="1001"/>
                    <a:pt x="30316" y="999"/>
                    <a:pt x="30324" y="999"/>
                  </a:cubicBezTo>
                  <a:cubicBezTo>
                    <a:pt x="30412" y="999"/>
                    <a:pt x="30667" y="1141"/>
                    <a:pt x="30972" y="1307"/>
                  </a:cubicBezTo>
                  <a:cubicBezTo>
                    <a:pt x="31306" y="1502"/>
                    <a:pt x="31512" y="1646"/>
                    <a:pt x="31568" y="1646"/>
                  </a:cubicBezTo>
                  <a:cubicBezTo>
                    <a:pt x="31574" y="1646"/>
                    <a:pt x="31577" y="1644"/>
                    <a:pt x="31580" y="1642"/>
                  </a:cubicBezTo>
                  <a:cubicBezTo>
                    <a:pt x="31610" y="1672"/>
                    <a:pt x="31610" y="1672"/>
                    <a:pt x="31641" y="1733"/>
                  </a:cubicBezTo>
                  <a:cubicBezTo>
                    <a:pt x="31623" y="1750"/>
                    <a:pt x="31626" y="1768"/>
                    <a:pt x="31649" y="1768"/>
                  </a:cubicBezTo>
                  <a:cubicBezTo>
                    <a:pt x="31666" y="1768"/>
                    <a:pt x="31694" y="1759"/>
                    <a:pt x="31732" y="1733"/>
                  </a:cubicBezTo>
                  <a:cubicBezTo>
                    <a:pt x="31762" y="1733"/>
                    <a:pt x="31785" y="1725"/>
                    <a:pt x="31797" y="1725"/>
                  </a:cubicBezTo>
                  <a:cubicBezTo>
                    <a:pt x="31808" y="1725"/>
                    <a:pt x="31808" y="1733"/>
                    <a:pt x="31793" y="1763"/>
                  </a:cubicBezTo>
                  <a:cubicBezTo>
                    <a:pt x="31762" y="1794"/>
                    <a:pt x="31823" y="1854"/>
                    <a:pt x="31975" y="1946"/>
                  </a:cubicBezTo>
                  <a:cubicBezTo>
                    <a:pt x="32081" y="2025"/>
                    <a:pt x="32209" y="2104"/>
                    <a:pt x="32261" y="2104"/>
                  </a:cubicBezTo>
                  <a:cubicBezTo>
                    <a:pt x="32269" y="2104"/>
                    <a:pt x="32275" y="2102"/>
                    <a:pt x="32279" y="2098"/>
                  </a:cubicBezTo>
                  <a:cubicBezTo>
                    <a:pt x="32401" y="2098"/>
                    <a:pt x="32401" y="2098"/>
                    <a:pt x="32310" y="2128"/>
                  </a:cubicBezTo>
                  <a:cubicBezTo>
                    <a:pt x="32249" y="2158"/>
                    <a:pt x="32401" y="2341"/>
                    <a:pt x="32583" y="2341"/>
                  </a:cubicBezTo>
                  <a:cubicBezTo>
                    <a:pt x="32614" y="2341"/>
                    <a:pt x="32644" y="2371"/>
                    <a:pt x="32614" y="2402"/>
                  </a:cubicBezTo>
                  <a:cubicBezTo>
                    <a:pt x="32674" y="2432"/>
                    <a:pt x="32705" y="2462"/>
                    <a:pt x="32826" y="2493"/>
                  </a:cubicBezTo>
                  <a:cubicBezTo>
                    <a:pt x="32887" y="2523"/>
                    <a:pt x="33039" y="2614"/>
                    <a:pt x="33100" y="2675"/>
                  </a:cubicBezTo>
                  <a:cubicBezTo>
                    <a:pt x="33191" y="2706"/>
                    <a:pt x="33282" y="2706"/>
                    <a:pt x="33282" y="2706"/>
                  </a:cubicBezTo>
                  <a:cubicBezTo>
                    <a:pt x="33308" y="2719"/>
                    <a:pt x="33329" y="2732"/>
                    <a:pt x="33341" y="2740"/>
                  </a:cubicBezTo>
                  <a:lnTo>
                    <a:pt x="33341" y="2740"/>
                  </a:lnTo>
                  <a:cubicBezTo>
                    <a:pt x="33321" y="2801"/>
                    <a:pt x="33502" y="2891"/>
                    <a:pt x="33799" y="3040"/>
                  </a:cubicBezTo>
                  <a:cubicBezTo>
                    <a:pt x="34073" y="3192"/>
                    <a:pt x="34316" y="3283"/>
                    <a:pt x="34346" y="3344"/>
                  </a:cubicBezTo>
                  <a:lnTo>
                    <a:pt x="34468" y="3344"/>
                  </a:lnTo>
                  <a:cubicBezTo>
                    <a:pt x="34495" y="3303"/>
                    <a:pt x="34516" y="3286"/>
                    <a:pt x="34534" y="3286"/>
                  </a:cubicBezTo>
                  <a:cubicBezTo>
                    <a:pt x="34556" y="3286"/>
                    <a:pt x="34573" y="3310"/>
                    <a:pt x="34589" y="3344"/>
                  </a:cubicBezTo>
                  <a:cubicBezTo>
                    <a:pt x="34609" y="3403"/>
                    <a:pt x="34680" y="3450"/>
                    <a:pt x="34753" y="3450"/>
                  </a:cubicBezTo>
                  <a:cubicBezTo>
                    <a:pt x="34792" y="3450"/>
                    <a:pt x="34831" y="3436"/>
                    <a:pt x="34863" y="3405"/>
                  </a:cubicBezTo>
                  <a:lnTo>
                    <a:pt x="34863" y="3405"/>
                  </a:lnTo>
                  <a:lnTo>
                    <a:pt x="34832" y="3465"/>
                  </a:lnTo>
                  <a:cubicBezTo>
                    <a:pt x="34846" y="3507"/>
                    <a:pt x="34885" y="3523"/>
                    <a:pt x="34928" y="3523"/>
                  </a:cubicBezTo>
                  <a:cubicBezTo>
                    <a:pt x="34981" y="3523"/>
                    <a:pt x="35042" y="3499"/>
                    <a:pt x="35076" y="3465"/>
                  </a:cubicBezTo>
                  <a:cubicBezTo>
                    <a:pt x="35098" y="3510"/>
                    <a:pt x="35120" y="3538"/>
                    <a:pt x="35154" y="3538"/>
                  </a:cubicBezTo>
                  <a:cubicBezTo>
                    <a:pt x="35167" y="3538"/>
                    <a:pt x="35181" y="3534"/>
                    <a:pt x="35197" y="3526"/>
                  </a:cubicBezTo>
                  <a:cubicBezTo>
                    <a:pt x="35228" y="3526"/>
                    <a:pt x="35228" y="3526"/>
                    <a:pt x="35228" y="3617"/>
                  </a:cubicBezTo>
                  <a:cubicBezTo>
                    <a:pt x="35228" y="3678"/>
                    <a:pt x="35197" y="3709"/>
                    <a:pt x="35258" y="3709"/>
                  </a:cubicBezTo>
                  <a:cubicBezTo>
                    <a:pt x="35288" y="3709"/>
                    <a:pt x="35319" y="3678"/>
                    <a:pt x="35319" y="3617"/>
                  </a:cubicBezTo>
                  <a:lnTo>
                    <a:pt x="35410" y="3648"/>
                  </a:lnTo>
                  <a:cubicBezTo>
                    <a:pt x="35410" y="3648"/>
                    <a:pt x="35440" y="3648"/>
                    <a:pt x="35440" y="3587"/>
                  </a:cubicBezTo>
                  <a:cubicBezTo>
                    <a:pt x="35471" y="3557"/>
                    <a:pt x="35501" y="3557"/>
                    <a:pt x="35532" y="3557"/>
                  </a:cubicBezTo>
                  <a:cubicBezTo>
                    <a:pt x="35532" y="3565"/>
                    <a:pt x="35536" y="3569"/>
                    <a:pt x="35541" y="3569"/>
                  </a:cubicBezTo>
                  <a:cubicBezTo>
                    <a:pt x="35555" y="3569"/>
                    <a:pt x="35576" y="3540"/>
                    <a:pt x="35532" y="3496"/>
                  </a:cubicBezTo>
                  <a:cubicBezTo>
                    <a:pt x="35532" y="3465"/>
                    <a:pt x="35562" y="3435"/>
                    <a:pt x="35592" y="3435"/>
                  </a:cubicBezTo>
                  <a:lnTo>
                    <a:pt x="35592" y="3344"/>
                  </a:lnTo>
                  <a:cubicBezTo>
                    <a:pt x="35592" y="3253"/>
                    <a:pt x="35592" y="3192"/>
                    <a:pt x="35501" y="3161"/>
                  </a:cubicBezTo>
                  <a:cubicBezTo>
                    <a:pt x="35405" y="3123"/>
                    <a:pt x="35333" y="3085"/>
                    <a:pt x="35293" y="3085"/>
                  </a:cubicBezTo>
                  <a:cubicBezTo>
                    <a:pt x="35270" y="3085"/>
                    <a:pt x="35258" y="3098"/>
                    <a:pt x="35258" y="3131"/>
                  </a:cubicBezTo>
                  <a:cubicBezTo>
                    <a:pt x="35258" y="3131"/>
                    <a:pt x="35197" y="3161"/>
                    <a:pt x="35167" y="3161"/>
                  </a:cubicBezTo>
                  <a:cubicBezTo>
                    <a:pt x="35136" y="3161"/>
                    <a:pt x="35106" y="3101"/>
                    <a:pt x="35106" y="3101"/>
                  </a:cubicBezTo>
                  <a:cubicBezTo>
                    <a:pt x="35106" y="3040"/>
                    <a:pt x="34954" y="3040"/>
                    <a:pt x="34772" y="2979"/>
                  </a:cubicBezTo>
                  <a:cubicBezTo>
                    <a:pt x="34528" y="2888"/>
                    <a:pt x="34407" y="2857"/>
                    <a:pt x="34407" y="2797"/>
                  </a:cubicBezTo>
                  <a:cubicBezTo>
                    <a:pt x="34376" y="2736"/>
                    <a:pt x="34346" y="2706"/>
                    <a:pt x="34346" y="2706"/>
                  </a:cubicBezTo>
                  <a:cubicBezTo>
                    <a:pt x="34342" y="2710"/>
                    <a:pt x="34335" y="2711"/>
                    <a:pt x="34325" y="2711"/>
                  </a:cubicBezTo>
                  <a:cubicBezTo>
                    <a:pt x="34259" y="2711"/>
                    <a:pt x="34067" y="2629"/>
                    <a:pt x="33829" y="2523"/>
                  </a:cubicBezTo>
                  <a:cubicBezTo>
                    <a:pt x="33593" y="2392"/>
                    <a:pt x="33356" y="2238"/>
                    <a:pt x="33297" y="2238"/>
                  </a:cubicBezTo>
                  <a:cubicBezTo>
                    <a:pt x="33287" y="2238"/>
                    <a:pt x="33282" y="2241"/>
                    <a:pt x="33282" y="2250"/>
                  </a:cubicBezTo>
                  <a:lnTo>
                    <a:pt x="33191" y="2189"/>
                  </a:lnTo>
                  <a:cubicBezTo>
                    <a:pt x="33221" y="2158"/>
                    <a:pt x="33130" y="2098"/>
                    <a:pt x="33069" y="2067"/>
                  </a:cubicBezTo>
                  <a:cubicBezTo>
                    <a:pt x="32978" y="2067"/>
                    <a:pt x="32887" y="2006"/>
                    <a:pt x="32887" y="2006"/>
                  </a:cubicBezTo>
                  <a:cubicBezTo>
                    <a:pt x="32917" y="1976"/>
                    <a:pt x="32887" y="1946"/>
                    <a:pt x="32796" y="1885"/>
                  </a:cubicBezTo>
                  <a:cubicBezTo>
                    <a:pt x="32753" y="1863"/>
                    <a:pt x="32710" y="1842"/>
                    <a:pt x="32678" y="1842"/>
                  </a:cubicBezTo>
                  <a:cubicBezTo>
                    <a:pt x="32664" y="1842"/>
                    <a:pt x="32653" y="1846"/>
                    <a:pt x="32644" y="1854"/>
                  </a:cubicBezTo>
                  <a:cubicBezTo>
                    <a:pt x="32614" y="1824"/>
                    <a:pt x="32340" y="1672"/>
                    <a:pt x="32249" y="1550"/>
                  </a:cubicBezTo>
                  <a:cubicBezTo>
                    <a:pt x="32249" y="1515"/>
                    <a:pt x="32228" y="1500"/>
                    <a:pt x="32198" y="1500"/>
                  </a:cubicBezTo>
                  <a:cubicBezTo>
                    <a:pt x="32178" y="1500"/>
                    <a:pt x="32152" y="1507"/>
                    <a:pt x="32127" y="1520"/>
                  </a:cubicBezTo>
                  <a:cubicBezTo>
                    <a:pt x="32112" y="1535"/>
                    <a:pt x="32089" y="1543"/>
                    <a:pt x="32066" y="1543"/>
                  </a:cubicBezTo>
                  <a:cubicBezTo>
                    <a:pt x="32044" y="1543"/>
                    <a:pt x="32021" y="1535"/>
                    <a:pt x="32006" y="1520"/>
                  </a:cubicBezTo>
                  <a:cubicBezTo>
                    <a:pt x="32006" y="1520"/>
                    <a:pt x="32006" y="1490"/>
                    <a:pt x="32036" y="1459"/>
                  </a:cubicBezTo>
                  <a:cubicBezTo>
                    <a:pt x="32097" y="1459"/>
                    <a:pt x="32097" y="1459"/>
                    <a:pt x="32036" y="1398"/>
                  </a:cubicBezTo>
                  <a:cubicBezTo>
                    <a:pt x="31975" y="1368"/>
                    <a:pt x="31945" y="1338"/>
                    <a:pt x="31945" y="1338"/>
                  </a:cubicBezTo>
                  <a:cubicBezTo>
                    <a:pt x="31940" y="1347"/>
                    <a:pt x="31932" y="1351"/>
                    <a:pt x="31920" y="1351"/>
                  </a:cubicBezTo>
                  <a:cubicBezTo>
                    <a:pt x="31855" y="1351"/>
                    <a:pt x="31685" y="1223"/>
                    <a:pt x="31428" y="1095"/>
                  </a:cubicBezTo>
                  <a:cubicBezTo>
                    <a:pt x="31120" y="889"/>
                    <a:pt x="30985" y="814"/>
                    <a:pt x="30933" y="814"/>
                  </a:cubicBezTo>
                  <a:cubicBezTo>
                    <a:pt x="30923" y="814"/>
                    <a:pt x="30916" y="816"/>
                    <a:pt x="30911" y="821"/>
                  </a:cubicBezTo>
                  <a:cubicBezTo>
                    <a:pt x="30911" y="841"/>
                    <a:pt x="30905" y="851"/>
                    <a:pt x="30892" y="851"/>
                  </a:cubicBezTo>
                  <a:cubicBezTo>
                    <a:pt x="30867" y="851"/>
                    <a:pt x="30820" y="811"/>
                    <a:pt x="30759" y="730"/>
                  </a:cubicBezTo>
                  <a:cubicBezTo>
                    <a:pt x="30602" y="550"/>
                    <a:pt x="30561" y="503"/>
                    <a:pt x="30526" y="503"/>
                  </a:cubicBezTo>
                  <a:cubicBezTo>
                    <a:pt x="30513" y="503"/>
                    <a:pt x="30502" y="509"/>
                    <a:pt x="30486" y="517"/>
                  </a:cubicBezTo>
                  <a:cubicBezTo>
                    <a:pt x="30516" y="517"/>
                    <a:pt x="30516" y="578"/>
                    <a:pt x="30486" y="608"/>
                  </a:cubicBezTo>
                  <a:cubicBezTo>
                    <a:pt x="30473" y="646"/>
                    <a:pt x="30455" y="663"/>
                    <a:pt x="30438" y="663"/>
                  </a:cubicBezTo>
                  <a:cubicBezTo>
                    <a:pt x="30415" y="663"/>
                    <a:pt x="30395" y="631"/>
                    <a:pt x="30395" y="578"/>
                  </a:cubicBezTo>
                  <a:cubicBezTo>
                    <a:pt x="30425" y="517"/>
                    <a:pt x="30243" y="426"/>
                    <a:pt x="30060" y="365"/>
                  </a:cubicBezTo>
                  <a:cubicBezTo>
                    <a:pt x="29927" y="321"/>
                    <a:pt x="29777" y="292"/>
                    <a:pt x="29694" y="292"/>
                  </a:cubicBezTo>
                  <a:cubicBezTo>
                    <a:pt x="29664" y="292"/>
                    <a:pt x="29643" y="296"/>
                    <a:pt x="29635" y="304"/>
                  </a:cubicBezTo>
                  <a:lnTo>
                    <a:pt x="29635" y="274"/>
                  </a:lnTo>
                  <a:cubicBezTo>
                    <a:pt x="29635" y="243"/>
                    <a:pt x="29604" y="213"/>
                    <a:pt x="29392" y="152"/>
                  </a:cubicBezTo>
                  <a:cubicBezTo>
                    <a:pt x="29300" y="122"/>
                    <a:pt x="29240" y="122"/>
                    <a:pt x="29240" y="122"/>
                  </a:cubicBezTo>
                  <a:cubicBezTo>
                    <a:pt x="29232" y="146"/>
                    <a:pt x="29207" y="155"/>
                    <a:pt x="29174" y="155"/>
                  </a:cubicBezTo>
                  <a:cubicBezTo>
                    <a:pt x="29084" y="155"/>
                    <a:pt x="28936" y="83"/>
                    <a:pt x="28936" y="61"/>
                  </a:cubicBezTo>
                  <a:cubicBezTo>
                    <a:pt x="28875" y="31"/>
                    <a:pt x="28875" y="31"/>
                    <a:pt x="28753" y="0"/>
                  </a:cubicBezTo>
                  <a:cubicBezTo>
                    <a:pt x="28700" y="36"/>
                    <a:pt x="28646" y="51"/>
                    <a:pt x="28593" y="51"/>
                  </a:cubicBezTo>
                  <a:cubicBezTo>
                    <a:pt x="28555" y="51"/>
                    <a:pt x="28517" y="43"/>
                    <a:pt x="28480" y="31"/>
                  </a:cubicBezTo>
                  <a:cubicBezTo>
                    <a:pt x="28389" y="31"/>
                    <a:pt x="28328" y="31"/>
                    <a:pt x="283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4"/>
            <p:cNvSpPr/>
            <p:nvPr/>
          </p:nvSpPr>
          <p:spPr>
            <a:xfrm>
              <a:off x="839789" y="2601660"/>
              <a:ext cx="588886" cy="61382"/>
            </a:xfrm>
            <a:custGeom>
              <a:rect b="b" l="l" r="r" t="t"/>
              <a:pathLst>
                <a:path extrusionOk="0" h="3710" w="35593">
                  <a:moveTo>
                    <a:pt x="29665" y="366"/>
                  </a:moveTo>
                  <a:cubicBezTo>
                    <a:pt x="29726" y="366"/>
                    <a:pt x="29726" y="366"/>
                    <a:pt x="29696" y="426"/>
                  </a:cubicBezTo>
                  <a:cubicBezTo>
                    <a:pt x="29696" y="448"/>
                    <a:pt x="29665" y="469"/>
                    <a:pt x="29626" y="469"/>
                  </a:cubicBezTo>
                  <a:cubicBezTo>
                    <a:pt x="29610" y="469"/>
                    <a:pt x="29592" y="466"/>
                    <a:pt x="29574" y="457"/>
                  </a:cubicBezTo>
                  <a:cubicBezTo>
                    <a:pt x="29513" y="457"/>
                    <a:pt x="29544" y="366"/>
                    <a:pt x="29665" y="366"/>
                  </a:cubicBezTo>
                  <a:close/>
                  <a:moveTo>
                    <a:pt x="27956" y="354"/>
                  </a:moveTo>
                  <a:cubicBezTo>
                    <a:pt x="27961" y="354"/>
                    <a:pt x="27963" y="358"/>
                    <a:pt x="27963" y="366"/>
                  </a:cubicBezTo>
                  <a:cubicBezTo>
                    <a:pt x="27963" y="366"/>
                    <a:pt x="27993" y="426"/>
                    <a:pt x="27933" y="457"/>
                  </a:cubicBezTo>
                  <a:cubicBezTo>
                    <a:pt x="27933" y="457"/>
                    <a:pt x="27913" y="496"/>
                    <a:pt x="27905" y="496"/>
                  </a:cubicBezTo>
                  <a:cubicBezTo>
                    <a:pt x="27903" y="496"/>
                    <a:pt x="27902" y="493"/>
                    <a:pt x="27902" y="487"/>
                  </a:cubicBezTo>
                  <a:lnTo>
                    <a:pt x="27872" y="426"/>
                  </a:lnTo>
                  <a:cubicBezTo>
                    <a:pt x="27916" y="382"/>
                    <a:pt x="27945" y="354"/>
                    <a:pt x="27956" y="354"/>
                  </a:cubicBezTo>
                  <a:close/>
                  <a:moveTo>
                    <a:pt x="930" y="419"/>
                  </a:moveTo>
                  <a:cubicBezTo>
                    <a:pt x="949" y="419"/>
                    <a:pt x="972" y="426"/>
                    <a:pt x="1002" y="426"/>
                  </a:cubicBezTo>
                  <a:cubicBezTo>
                    <a:pt x="1032" y="457"/>
                    <a:pt x="1032" y="457"/>
                    <a:pt x="1032" y="487"/>
                  </a:cubicBezTo>
                  <a:cubicBezTo>
                    <a:pt x="1032" y="487"/>
                    <a:pt x="972" y="518"/>
                    <a:pt x="941" y="518"/>
                  </a:cubicBezTo>
                  <a:lnTo>
                    <a:pt x="880" y="457"/>
                  </a:lnTo>
                  <a:cubicBezTo>
                    <a:pt x="896" y="426"/>
                    <a:pt x="911" y="419"/>
                    <a:pt x="930" y="419"/>
                  </a:cubicBezTo>
                  <a:close/>
                  <a:moveTo>
                    <a:pt x="1671" y="457"/>
                  </a:moveTo>
                  <a:lnTo>
                    <a:pt x="1701" y="518"/>
                  </a:lnTo>
                  <a:lnTo>
                    <a:pt x="1762" y="518"/>
                  </a:lnTo>
                  <a:cubicBezTo>
                    <a:pt x="1762" y="487"/>
                    <a:pt x="1762" y="487"/>
                    <a:pt x="1732" y="457"/>
                  </a:cubicBezTo>
                  <a:close/>
                  <a:moveTo>
                    <a:pt x="13951" y="457"/>
                  </a:moveTo>
                  <a:cubicBezTo>
                    <a:pt x="13951" y="518"/>
                    <a:pt x="13951" y="548"/>
                    <a:pt x="13920" y="548"/>
                  </a:cubicBezTo>
                  <a:lnTo>
                    <a:pt x="13859" y="518"/>
                  </a:lnTo>
                  <a:lnTo>
                    <a:pt x="13890" y="457"/>
                  </a:lnTo>
                  <a:close/>
                  <a:moveTo>
                    <a:pt x="15957" y="487"/>
                  </a:moveTo>
                  <a:lnTo>
                    <a:pt x="16017" y="518"/>
                  </a:lnTo>
                  <a:cubicBezTo>
                    <a:pt x="15987" y="548"/>
                    <a:pt x="15987" y="578"/>
                    <a:pt x="15926" y="578"/>
                  </a:cubicBezTo>
                  <a:lnTo>
                    <a:pt x="15866" y="548"/>
                  </a:lnTo>
                  <a:cubicBezTo>
                    <a:pt x="15896" y="518"/>
                    <a:pt x="15957" y="487"/>
                    <a:pt x="15957" y="487"/>
                  </a:cubicBezTo>
                  <a:close/>
                  <a:moveTo>
                    <a:pt x="15075" y="518"/>
                  </a:moveTo>
                  <a:cubicBezTo>
                    <a:pt x="15106" y="518"/>
                    <a:pt x="15106" y="518"/>
                    <a:pt x="15106" y="548"/>
                  </a:cubicBezTo>
                  <a:cubicBezTo>
                    <a:pt x="15106" y="609"/>
                    <a:pt x="15045" y="639"/>
                    <a:pt x="15045" y="639"/>
                  </a:cubicBezTo>
                  <a:cubicBezTo>
                    <a:pt x="14984" y="609"/>
                    <a:pt x="15045" y="548"/>
                    <a:pt x="15075" y="518"/>
                  </a:cubicBezTo>
                  <a:close/>
                  <a:moveTo>
                    <a:pt x="1451" y="591"/>
                  </a:moveTo>
                  <a:cubicBezTo>
                    <a:pt x="1464" y="591"/>
                    <a:pt x="1485" y="598"/>
                    <a:pt x="1519" y="609"/>
                  </a:cubicBezTo>
                  <a:cubicBezTo>
                    <a:pt x="1549" y="639"/>
                    <a:pt x="1610" y="639"/>
                    <a:pt x="1580" y="700"/>
                  </a:cubicBezTo>
                  <a:lnTo>
                    <a:pt x="1549" y="670"/>
                  </a:lnTo>
                  <a:cubicBezTo>
                    <a:pt x="1549" y="657"/>
                    <a:pt x="1539" y="650"/>
                    <a:pt x="1529" y="650"/>
                  </a:cubicBezTo>
                  <a:cubicBezTo>
                    <a:pt x="1514" y="650"/>
                    <a:pt x="1501" y="664"/>
                    <a:pt x="1519" y="700"/>
                  </a:cubicBezTo>
                  <a:cubicBezTo>
                    <a:pt x="1488" y="761"/>
                    <a:pt x="1488" y="791"/>
                    <a:pt x="1488" y="791"/>
                  </a:cubicBezTo>
                  <a:cubicBezTo>
                    <a:pt x="1428" y="761"/>
                    <a:pt x="1428" y="700"/>
                    <a:pt x="1428" y="670"/>
                  </a:cubicBezTo>
                  <a:cubicBezTo>
                    <a:pt x="1428" y="612"/>
                    <a:pt x="1428" y="591"/>
                    <a:pt x="1451" y="591"/>
                  </a:cubicBezTo>
                  <a:close/>
                  <a:moveTo>
                    <a:pt x="16413" y="1004"/>
                  </a:moveTo>
                  <a:lnTo>
                    <a:pt x="16443" y="1034"/>
                  </a:lnTo>
                  <a:cubicBezTo>
                    <a:pt x="16443" y="1065"/>
                    <a:pt x="16413" y="1095"/>
                    <a:pt x="16382" y="1095"/>
                  </a:cubicBezTo>
                  <a:lnTo>
                    <a:pt x="16352" y="1034"/>
                  </a:lnTo>
                  <a:lnTo>
                    <a:pt x="16413" y="1004"/>
                  </a:lnTo>
                  <a:close/>
                  <a:moveTo>
                    <a:pt x="698" y="1034"/>
                  </a:moveTo>
                  <a:cubicBezTo>
                    <a:pt x="698" y="1034"/>
                    <a:pt x="637" y="1065"/>
                    <a:pt x="637" y="1126"/>
                  </a:cubicBezTo>
                  <a:lnTo>
                    <a:pt x="668" y="1126"/>
                  </a:lnTo>
                  <a:cubicBezTo>
                    <a:pt x="698" y="1126"/>
                    <a:pt x="728" y="1095"/>
                    <a:pt x="728" y="1034"/>
                  </a:cubicBezTo>
                  <a:close/>
                  <a:moveTo>
                    <a:pt x="26152" y="1051"/>
                  </a:moveTo>
                  <a:cubicBezTo>
                    <a:pt x="26170" y="1051"/>
                    <a:pt x="26170" y="1065"/>
                    <a:pt x="26170" y="1065"/>
                  </a:cubicBezTo>
                  <a:cubicBezTo>
                    <a:pt x="26170" y="1065"/>
                    <a:pt x="26200" y="1095"/>
                    <a:pt x="26170" y="1126"/>
                  </a:cubicBezTo>
                  <a:cubicBezTo>
                    <a:pt x="26170" y="1126"/>
                    <a:pt x="26109" y="1126"/>
                    <a:pt x="26078" y="1065"/>
                  </a:cubicBezTo>
                  <a:lnTo>
                    <a:pt x="26109" y="1065"/>
                  </a:lnTo>
                  <a:cubicBezTo>
                    <a:pt x="26129" y="1055"/>
                    <a:pt x="26143" y="1051"/>
                    <a:pt x="26152" y="1051"/>
                  </a:cubicBezTo>
                  <a:close/>
                  <a:moveTo>
                    <a:pt x="25797" y="1346"/>
                  </a:moveTo>
                  <a:cubicBezTo>
                    <a:pt x="25805" y="1346"/>
                    <a:pt x="25805" y="1354"/>
                    <a:pt x="25805" y="1369"/>
                  </a:cubicBezTo>
                  <a:lnTo>
                    <a:pt x="25775" y="1399"/>
                  </a:lnTo>
                  <a:lnTo>
                    <a:pt x="25714" y="1399"/>
                  </a:lnTo>
                  <a:lnTo>
                    <a:pt x="25744" y="1369"/>
                  </a:lnTo>
                  <a:cubicBezTo>
                    <a:pt x="25775" y="1354"/>
                    <a:pt x="25790" y="1346"/>
                    <a:pt x="25797" y="1346"/>
                  </a:cubicBezTo>
                  <a:close/>
                  <a:moveTo>
                    <a:pt x="25693" y="1486"/>
                  </a:moveTo>
                  <a:cubicBezTo>
                    <a:pt x="25689" y="1486"/>
                    <a:pt x="25683" y="1495"/>
                    <a:pt x="25683" y="1521"/>
                  </a:cubicBezTo>
                  <a:cubicBezTo>
                    <a:pt x="25701" y="1503"/>
                    <a:pt x="25698" y="1486"/>
                    <a:pt x="25693" y="1486"/>
                  </a:cubicBezTo>
                  <a:close/>
                  <a:moveTo>
                    <a:pt x="11063" y="1551"/>
                  </a:moveTo>
                  <a:cubicBezTo>
                    <a:pt x="11093" y="1581"/>
                    <a:pt x="11124" y="1612"/>
                    <a:pt x="11093" y="1642"/>
                  </a:cubicBezTo>
                  <a:lnTo>
                    <a:pt x="11002" y="1642"/>
                  </a:lnTo>
                  <a:lnTo>
                    <a:pt x="11033" y="1581"/>
                  </a:lnTo>
                  <a:lnTo>
                    <a:pt x="11063" y="1551"/>
                  </a:lnTo>
                  <a:close/>
                  <a:moveTo>
                    <a:pt x="25379" y="1589"/>
                  </a:moveTo>
                  <a:cubicBezTo>
                    <a:pt x="25387" y="1589"/>
                    <a:pt x="25395" y="1597"/>
                    <a:pt x="25410" y="1612"/>
                  </a:cubicBezTo>
                  <a:lnTo>
                    <a:pt x="25379" y="1642"/>
                  </a:lnTo>
                  <a:lnTo>
                    <a:pt x="25319" y="1642"/>
                  </a:lnTo>
                  <a:lnTo>
                    <a:pt x="25349" y="1612"/>
                  </a:lnTo>
                  <a:cubicBezTo>
                    <a:pt x="25364" y="1597"/>
                    <a:pt x="25372" y="1589"/>
                    <a:pt x="25379" y="1589"/>
                  </a:cubicBezTo>
                  <a:close/>
                  <a:moveTo>
                    <a:pt x="10737" y="1729"/>
                  </a:moveTo>
                  <a:cubicBezTo>
                    <a:pt x="10754" y="1729"/>
                    <a:pt x="10781" y="1738"/>
                    <a:pt x="10820" y="1764"/>
                  </a:cubicBezTo>
                  <a:cubicBezTo>
                    <a:pt x="10850" y="1794"/>
                    <a:pt x="10850" y="1794"/>
                    <a:pt x="10789" y="1825"/>
                  </a:cubicBezTo>
                  <a:cubicBezTo>
                    <a:pt x="10789" y="1825"/>
                    <a:pt x="10729" y="1794"/>
                    <a:pt x="10729" y="1764"/>
                  </a:cubicBezTo>
                  <a:cubicBezTo>
                    <a:pt x="10711" y="1746"/>
                    <a:pt x="10714" y="1729"/>
                    <a:pt x="10737" y="1729"/>
                  </a:cubicBezTo>
                  <a:close/>
                  <a:moveTo>
                    <a:pt x="25073" y="1731"/>
                  </a:moveTo>
                  <a:cubicBezTo>
                    <a:pt x="25083" y="1731"/>
                    <a:pt x="25094" y="1741"/>
                    <a:pt x="25106" y="1764"/>
                  </a:cubicBezTo>
                  <a:cubicBezTo>
                    <a:pt x="25136" y="1794"/>
                    <a:pt x="25136" y="1794"/>
                    <a:pt x="25106" y="1825"/>
                  </a:cubicBezTo>
                  <a:cubicBezTo>
                    <a:pt x="25068" y="1837"/>
                    <a:pt x="25046" y="1845"/>
                    <a:pt x="25035" y="1845"/>
                  </a:cubicBezTo>
                  <a:cubicBezTo>
                    <a:pt x="25020" y="1845"/>
                    <a:pt x="25027" y="1830"/>
                    <a:pt x="25045" y="1794"/>
                  </a:cubicBezTo>
                  <a:cubicBezTo>
                    <a:pt x="25045" y="1757"/>
                    <a:pt x="25057" y="1731"/>
                    <a:pt x="25073" y="1731"/>
                  </a:cubicBezTo>
                  <a:close/>
                  <a:moveTo>
                    <a:pt x="9604" y="1893"/>
                  </a:moveTo>
                  <a:cubicBezTo>
                    <a:pt x="9596" y="1893"/>
                    <a:pt x="9589" y="1901"/>
                    <a:pt x="9574" y="1916"/>
                  </a:cubicBezTo>
                  <a:cubicBezTo>
                    <a:pt x="9482" y="1946"/>
                    <a:pt x="9482" y="1946"/>
                    <a:pt x="9543" y="1977"/>
                  </a:cubicBezTo>
                  <a:lnTo>
                    <a:pt x="9634" y="1916"/>
                  </a:lnTo>
                  <a:cubicBezTo>
                    <a:pt x="9619" y="1901"/>
                    <a:pt x="9612" y="1893"/>
                    <a:pt x="9604" y="1893"/>
                  </a:cubicBezTo>
                  <a:close/>
                  <a:moveTo>
                    <a:pt x="3693" y="2054"/>
                  </a:moveTo>
                  <a:cubicBezTo>
                    <a:pt x="3731" y="2054"/>
                    <a:pt x="3778" y="2068"/>
                    <a:pt x="3798" y="2068"/>
                  </a:cubicBezTo>
                  <a:cubicBezTo>
                    <a:pt x="3859" y="2098"/>
                    <a:pt x="3829" y="2129"/>
                    <a:pt x="3707" y="2129"/>
                  </a:cubicBezTo>
                  <a:cubicBezTo>
                    <a:pt x="3677" y="2098"/>
                    <a:pt x="3646" y="2068"/>
                    <a:pt x="3646" y="2068"/>
                  </a:cubicBezTo>
                  <a:cubicBezTo>
                    <a:pt x="3657" y="2058"/>
                    <a:pt x="3673" y="2054"/>
                    <a:pt x="3693" y="2054"/>
                  </a:cubicBezTo>
                  <a:close/>
                  <a:moveTo>
                    <a:pt x="24190" y="2017"/>
                  </a:moveTo>
                  <a:cubicBezTo>
                    <a:pt x="24199" y="2017"/>
                    <a:pt x="24207" y="2032"/>
                    <a:pt x="24224" y="2068"/>
                  </a:cubicBezTo>
                  <a:cubicBezTo>
                    <a:pt x="24224" y="2068"/>
                    <a:pt x="24224" y="2098"/>
                    <a:pt x="24194" y="2129"/>
                  </a:cubicBezTo>
                  <a:lnTo>
                    <a:pt x="24133" y="2098"/>
                  </a:lnTo>
                  <a:cubicBezTo>
                    <a:pt x="24103" y="2068"/>
                    <a:pt x="24164" y="2037"/>
                    <a:pt x="24164" y="2037"/>
                  </a:cubicBezTo>
                  <a:cubicBezTo>
                    <a:pt x="24176" y="2025"/>
                    <a:pt x="24183" y="2017"/>
                    <a:pt x="24190" y="2017"/>
                  </a:cubicBezTo>
                  <a:close/>
                  <a:moveTo>
                    <a:pt x="10151" y="2220"/>
                  </a:moveTo>
                  <a:cubicBezTo>
                    <a:pt x="10182" y="2220"/>
                    <a:pt x="10212" y="2250"/>
                    <a:pt x="10212" y="2250"/>
                  </a:cubicBezTo>
                  <a:cubicBezTo>
                    <a:pt x="10212" y="2281"/>
                    <a:pt x="10151" y="2281"/>
                    <a:pt x="10121" y="2281"/>
                  </a:cubicBezTo>
                  <a:cubicBezTo>
                    <a:pt x="10060" y="2281"/>
                    <a:pt x="10060" y="2281"/>
                    <a:pt x="10151" y="2220"/>
                  </a:cubicBezTo>
                  <a:close/>
                  <a:moveTo>
                    <a:pt x="3913" y="2238"/>
                  </a:moveTo>
                  <a:cubicBezTo>
                    <a:pt x="3893" y="2238"/>
                    <a:pt x="3873" y="2253"/>
                    <a:pt x="3859" y="2281"/>
                  </a:cubicBezTo>
                  <a:cubicBezTo>
                    <a:pt x="3829" y="2311"/>
                    <a:pt x="3859" y="2341"/>
                    <a:pt x="3950" y="2372"/>
                  </a:cubicBezTo>
                  <a:cubicBezTo>
                    <a:pt x="3981" y="2402"/>
                    <a:pt x="4042" y="2402"/>
                    <a:pt x="4042" y="2402"/>
                  </a:cubicBezTo>
                  <a:cubicBezTo>
                    <a:pt x="4072" y="2341"/>
                    <a:pt x="4042" y="2341"/>
                    <a:pt x="3981" y="2311"/>
                  </a:cubicBezTo>
                  <a:cubicBezTo>
                    <a:pt x="3964" y="2261"/>
                    <a:pt x="3938" y="2238"/>
                    <a:pt x="3913" y="2238"/>
                  </a:cubicBezTo>
                  <a:close/>
                  <a:moveTo>
                    <a:pt x="9026" y="2554"/>
                  </a:moveTo>
                  <a:lnTo>
                    <a:pt x="8996" y="2585"/>
                  </a:lnTo>
                  <a:cubicBezTo>
                    <a:pt x="9026" y="2615"/>
                    <a:pt x="9087" y="2645"/>
                    <a:pt x="9087" y="2645"/>
                  </a:cubicBezTo>
                  <a:cubicBezTo>
                    <a:pt x="9118" y="2615"/>
                    <a:pt x="9087" y="2585"/>
                    <a:pt x="9087" y="2585"/>
                  </a:cubicBezTo>
                  <a:cubicBezTo>
                    <a:pt x="9087" y="2585"/>
                    <a:pt x="9087" y="2554"/>
                    <a:pt x="9026" y="2554"/>
                  </a:cubicBezTo>
                  <a:close/>
                  <a:moveTo>
                    <a:pt x="9457" y="2641"/>
                  </a:moveTo>
                  <a:cubicBezTo>
                    <a:pt x="9472" y="2641"/>
                    <a:pt x="9482" y="2650"/>
                    <a:pt x="9482" y="2676"/>
                  </a:cubicBezTo>
                  <a:cubicBezTo>
                    <a:pt x="9482" y="2676"/>
                    <a:pt x="9513" y="2706"/>
                    <a:pt x="9482" y="2737"/>
                  </a:cubicBezTo>
                  <a:cubicBezTo>
                    <a:pt x="9462" y="2747"/>
                    <a:pt x="9442" y="2750"/>
                    <a:pt x="9424" y="2750"/>
                  </a:cubicBezTo>
                  <a:cubicBezTo>
                    <a:pt x="9388" y="2750"/>
                    <a:pt x="9361" y="2737"/>
                    <a:pt x="9361" y="2737"/>
                  </a:cubicBezTo>
                  <a:cubicBezTo>
                    <a:pt x="9361" y="2706"/>
                    <a:pt x="9391" y="2676"/>
                    <a:pt x="9391" y="2676"/>
                  </a:cubicBezTo>
                  <a:cubicBezTo>
                    <a:pt x="9409" y="2658"/>
                    <a:pt x="9436" y="2641"/>
                    <a:pt x="9457" y="2641"/>
                  </a:cubicBezTo>
                  <a:close/>
                  <a:moveTo>
                    <a:pt x="19132" y="2694"/>
                  </a:moveTo>
                  <a:cubicBezTo>
                    <a:pt x="19146" y="2694"/>
                    <a:pt x="19162" y="2698"/>
                    <a:pt x="19179" y="2706"/>
                  </a:cubicBezTo>
                  <a:cubicBezTo>
                    <a:pt x="19239" y="2737"/>
                    <a:pt x="19239" y="2737"/>
                    <a:pt x="19239" y="2797"/>
                  </a:cubicBezTo>
                  <a:cubicBezTo>
                    <a:pt x="19233" y="2803"/>
                    <a:pt x="19225" y="2806"/>
                    <a:pt x="19215" y="2806"/>
                  </a:cubicBezTo>
                  <a:cubicBezTo>
                    <a:pt x="19175" y="2806"/>
                    <a:pt x="19112" y="2767"/>
                    <a:pt x="19087" y="2767"/>
                  </a:cubicBezTo>
                  <a:cubicBezTo>
                    <a:pt x="19065" y="2722"/>
                    <a:pt x="19092" y="2694"/>
                    <a:pt x="19132" y="2694"/>
                  </a:cubicBezTo>
                  <a:close/>
                  <a:moveTo>
                    <a:pt x="8662" y="2888"/>
                  </a:moveTo>
                  <a:cubicBezTo>
                    <a:pt x="8692" y="2888"/>
                    <a:pt x="8692" y="2888"/>
                    <a:pt x="8723" y="2919"/>
                  </a:cubicBezTo>
                  <a:lnTo>
                    <a:pt x="8662" y="2949"/>
                  </a:lnTo>
                  <a:lnTo>
                    <a:pt x="8631" y="2919"/>
                  </a:lnTo>
                  <a:lnTo>
                    <a:pt x="8662" y="2888"/>
                  </a:lnTo>
                  <a:close/>
                  <a:moveTo>
                    <a:pt x="5714" y="2936"/>
                  </a:moveTo>
                  <a:cubicBezTo>
                    <a:pt x="5737" y="2936"/>
                    <a:pt x="5764" y="2949"/>
                    <a:pt x="5805" y="2949"/>
                  </a:cubicBezTo>
                  <a:lnTo>
                    <a:pt x="5774" y="3010"/>
                  </a:lnTo>
                  <a:lnTo>
                    <a:pt x="5713" y="3010"/>
                  </a:lnTo>
                  <a:lnTo>
                    <a:pt x="5683" y="2949"/>
                  </a:lnTo>
                  <a:cubicBezTo>
                    <a:pt x="5693" y="2939"/>
                    <a:pt x="5703" y="2936"/>
                    <a:pt x="5714" y="2936"/>
                  </a:cubicBezTo>
                  <a:close/>
                  <a:moveTo>
                    <a:pt x="8333" y="3024"/>
                  </a:moveTo>
                  <a:cubicBezTo>
                    <a:pt x="8358" y="3024"/>
                    <a:pt x="8378" y="3051"/>
                    <a:pt x="8358" y="3132"/>
                  </a:cubicBezTo>
                  <a:cubicBezTo>
                    <a:pt x="8327" y="3132"/>
                    <a:pt x="8327" y="3132"/>
                    <a:pt x="8297" y="3162"/>
                  </a:cubicBezTo>
                  <a:cubicBezTo>
                    <a:pt x="8267" y="3101"/>
                    <a:pt x="8267" y="3071"/>
                    <a:pt x="8297" y="3040"/>
                  </a:cubicBezTo>
                  <a:cubicBezTo>
                    <a:pt x="8307" y="3030"/>
                    <a:pt x="8321" y="3024"/>
                    <a:pt x="8333" y="3024"/>
                  </a:cubicBezTo>
                  <a:close/>
                  <a:moveTo>
                    <a:pt x="5964" y="3094"/>
                  </a:moveTo>
                  <a:cubicBezTo>
                    <a:pt x="5979" y="3094"/>
                    <a:pt x="5972" y="3116"/>
                    <a:pt x="5957" y="3162"/>
                  </a:cubicBezTo>
                  <a:cubicBezTo>
                    <a:pt x="5926" y="3192"/>
                    <a:pt x="5926" y="3253"/>
                    <a:pt x="5805" y="3253"/>
                  </a:cubicBezTo>
                  <a:cubicBezTo>
                    <a:pt x="5774" y="3253"/>
                    <a:pt x="5744" y="3223"/>
                    <a:pt x="5744" y="3223"/>
                  </a:cubicBezTo>
                  <a:cubicBezTo>
                    <a:pt x="5744" y="3223"/>
                    <a:pt x="5774" y="3192"/>
                    <a:pt x="5835" y="3162"/>
                  </a:cubicBezTo>
                  <a:cubicBezTo>
                    <a:pt x="5911" y="3116"/>
                    <a:pt x="5949" y="3094"/>
                    <a:pt x="5964" y="3094"/>
                  </a:cubicBezTo>
                  <a:close/>
                  <a:moveTo>
                    <a:pt x="10390" y="3112"/>
                  </a:moveTo>
                  <a:cubicBezTo>
                    <a:pt x="10384" y="3112"/>
                    <a:pt x="10376" y="3119"/>
                    <a:pt x="10364" y="3132"/>
                  </a:cubicBezTo>
                  <a:cubicBezTo>
                    <a:pt x="10364" y="3132"/>
                    <a:pt x="10333" y="3192"/>
                    <a:pt x="10364" y="3223"/>
                  </a:cubicBezTo>
                  <a:cubicBezTo>
                    <a:pt x="10375" y="3244"/>
                    <a:pt x="10385" y="3254"/>
                    <a:pt x="10395" y="3254"/>
                  </a:cubicBezTo>
                  <a:cubicBezTo>
                    <a:pt x="10412" y="3254"/>
                    <a:pt x="10425" y="3221"/>
                    <a:pt x="10425" y="3162"/>
                  </a:cubicBezTo>
                  <a:cubicBezTo>
                    <a:pt x="10407" y="3126"/>
                    <a:pt x="10399" y="3112"/>
                    <a:pt x="10390" y="3112"/>
                  </a:cubicBezTo>
                  <a:close/>
                  <a:moveTo>
                    <a:pt x="35368" y="3142"/>
                  </a:moveTo>
                  <a:cubicBezTo>
                    <a:pt x="35405" y="3142"/>
                    <a:pt x="35389" y="3207"/>
                    <a:pt x="35319" y="3253"/>
                  </a:cubicBezTo>
                  <a:cubicBezTo>
                    <a:pt x="35288" y="3299"/>
                    <a:pt x="35273" y="3322"/>
                    <a:pt x="35269" y="3322"/>
                  </a:cubicBezTo>
                  <a:cubicBezTo>
                    <a:pt x="35266" y="3322"/>
                    <a:pt x="35273" y="3299"/>
                    <a:pt x="35288" y="3253"/>
                  </a:cubicBezTo>
                  <a:cubicBezTo>
                    <a:pt x="35288" y="3223"/>
                    <a:pt x="35288" y="3162"/>
                    <a:pt x="35319" y="3162"/>
                  </a:cubicBezTo>
                  <a:cubicBezTo>
                    <a:pt x="35340" y="3148"/>
                    <a:pt x="35356" y="3142"/>
                    <a:pt x="35368" y="3142"/>
                  </a:cubicBezTo>
                  <a:close/>
                  <a:moveTo>
                    <a:pt x="6908" y="3180"/>
                  </a:moveTo>
                  <a:cubicBezTo>
                    <a:pt x="6917" y="3180"/>
                    <a:pt x="6902" y="3203"/>
                    <a:pt x="6868" y="3253"/>
                  </a:cubicBezTo>
                  <a:cubicBezTo>
                    <a:pt x="6838" y="3314"/>
                    <a:pt x="6777" y="3344"/>
                    <a:pt x="6777" y="3344"/>
                  </a:cubicBezTo>
                  <a:cubicBezTo>
                    <a:pt x="6747" y="3344"/>
                    <a:pt x="6808" y="3314"/>
                    <a:pt x="6838" y="3223"/>
                  </a:cubicBezTo>
                  <a:cubicBezTo>
                    <a:pt x="6879" y="3196"/>
                    <a:pt x="6902" y="3180"/>
                    <a:pt x="6908" y="3180"/>
                  </a:cubicBezTo>
                  <a:close/>
                  <a:moveTo>
                    <a:pt x="20911" y="3344"/>
                  </a:moveTo>
                  <a:cubicBezTo>
                    <a:pt x="20881" y="3405"/>
                    <a:pt x="20881" y="3436"/>
                    <a:pt x="20850" y="3436"/>
                  </a:cubicBezTo>
                  <a:lnTo>
                    <a:pt x="20790" y="3405"/>
                  </a:lnTo>
                  <a:cubicBezTo>
                    <a:pt x="20820" y="3375"/>
                    <a:pt x="20850" y="3344"/>
                    <a:pt x="20850" y="3344"/>
                  </a:cubicBezTo>
                  <a:close/>
                  <a:moveTo>
                    <a:pt x="8084" y="3405"/>
                  </a:moveTo>
                  <a:lnTo>
                    <a:pt x="8115" y="3436"/>
                  </a:lnTo>
                  <a:cubicBezTo>
                    <a:pt x="8073" y="3457"/>
                    <a:pt x="8045" y="3492"/>
                    <a:pt x="8032" y="3492"/>
                  </a:cubicBezTo>
                  <a:cubicBezTo>
                    <a:pt x="8026" y="3492"/>
                    <a:pt x="8023" y="3485"/>
                    <a:pt x="8023" y="3466"/>
                  </a:cubicBezTo>
                  <a:cubicBezTo>
                    <a:pt x="7963" y="3466"/>
                    <a:pt x="8054" y="3405"/>
                    <a:pt x="8084" y="3405"/>
                  </a:cubicBezTo>
                  <a:close/>
                  <a:moveTo>
                    <a:pt x="7203" y="3405"/>
                  </a:moveTo>
                  <a:cubicBezTo>
                    <a:pt x="7203" y="3466"/>
                    <a:pt x="7203" y="3496"/>
                    <a:pt x="7172" y="3496"/>
                  </a:cubicBezTo>
                  <a:lnTo>
                    <a:pt x="7112" y="3496"/>
                  </a:lnTo>
                  <a:cubicBezTo>
                    <a:pt x="7112" y="3466"/>
                    <a:pt x="7172" y="3405"/>
                    <a:pt x="7172" y="3405"/>
                  </a:cubicBezTo>
                  <a:close/>
                  <a:moveTo>
                    <a:pt x="28206" y="1"/>
                  </a:moveTo>
                  <a:cubicBezTo>
                    <a:pt x="28145" y="62"/>
                    <a:pt x="28054" y="62"/>
                    <a:pt x="27993" y="62"/>
                  </a:cubicBezTo>
                  <a:cubicBezTo>
                    <a:pt x="27841" y="92"/>
                    <a:pt x="27781" y="92"/>
                    <a:pt x="27841" y="123"/>
                  </a:cubicBezTo>
                  <a:cubicBezTo>
                    <a:pt x="27841" y="183"/>
                    <a:pt x="27841" y="214"/>
                    <a:pt x="27811" y="244"/>
                  </a:cubicBezTo>
                  <a:lnTo>
                    <a:pt x="27811" y="183"/>
                  </a:lnTo>
                  <a:cubicBezTo>
                    <a:pt x="27802" y="174"/>
                    <a:pt x="27783" y="171"/>
                    <a:pt x="27755" y="171"/>
                  </a:cubicBezTo>
                  <a:cubicBezTo>
                    <a:pt x="27686" y="171"/>
                    <a:pt x="27566" y="192"/>
                    <a:pt x="27416" y="214"/>
                  </a:cubicBezTo>
                  <a:cubicBezTo>
                    <a:pt x="27233" y="282"/>
                    <a:pt x="27137" y="316"/>
                    <a:pt x="27074" y="316"/>
                  </a:cubicBezTo>
                  <a:cubicBezTo>
                    <a:pt x="27053" y="316"/>
                    <a:pt x="27036" y="312"/>
                    <a:pt x="27021" y="305"/>
                  </a:cubicBezTo>
                  <a:lnTo>
                    <a:pt x="26990" y="366"/>
                  </a:lnTo>
                  <a:cubicBezTo>
                    <a:pt x="26972" y="403"/>
                    <a:pt x="26941" y="429"/>
                    <a:pt x="26921" y="429"/>
                  </a:cubicBezTo>
                  <a:cubicBezTo>
                    <a:pt x="26908" y="429"/>
                    <a:pt x="26899" y="419"/>
                    <a:pt x="26899" y="396"/>
                  </a:cubicBezTo>
                  <a:cubicBezTo>
                    <a:pt x="26838" y="396"/>
                    <a:pt x="26626" y="457"/>
                    <a:pt x="26565" y="548"/>
                  </a:cubicBezTo>
                  <a:cubicBezTo>
                    <a:pt x="26534" y="578"/>
                    <a:pt x="26474" y="578"/>
                    <a:pt x="26474" y="578"/>
                  </a:cubicBezTo>
                  <a:cubicBezTo>
                    <a:pt x="26457" y="573"/>
                    <a:pt x="26440" y="571"/>
                    <a:pt x="26423" y="571"/>
                  </a:cubicBezTo>
                  <a:cubicBezTo>
                    <a:pt x="26343" y="571"/>
                    <a:pt x="26261" y="625"/>
                    <a:pt x="26261" y="700"/>
                  </a:cubicBezTo>
                  <a:cubicBezTo>
                    <a:pt x="26246" y="685"/>
                    <a:pt x="26230" y="677"/>
                    <a:pt x="26211" y="677"/>
                  </a:cubicBezTo>
                  <a:cubicBezTo>
                    <a:pt x="26192" y="677"/>
                    <a:pt x="26170" y="685"/>
                    <a:pt x="26139" y="700"/>
                  </a:cubicBezTo>
                  <a:cubicBezTo>
                    <a:pt x="26087" y="779"/>
                    <a:pt x="25943" y="858"/>
                    <a:pt x="25905" y="858"/>
                  </a:cubicBezTo>
                  <a:cubicBezTo>
                    <a:pt x="25899" y="858"/>
                    <a:pt x="25896" y="856"/>
                    <a:pt x="25896" y="852"/>
                  </a:cubicBezTo>
                  <a:lnTo>
                    <a:pt x="25835" y="852"/>
                  </a:lnTo>
                  <a:cubicBezTo>
                    <a:pt x="25835" y="913"/>
                    <a:pt x="25775" y="943"/>
                    <a:pt x="25744" y="974"/>
                  </a:cubicBezTo>
                  <a:cubicBezTo>
                    <a:pt x="25714" y="1004"/>
                    <a:pt x="25653" y="1034"/>
                    <a:pt x="25653" y="1095"/>
                  </a:cubicBezTo>
                  <a:cubicBezTo>
                    <a:pt x="25623" y="1156"/>
                    <a:pt x="25592" y="1156"/>
                    <a:pt x="25592" y="1156"/>
                  </a:cubicBezTo>
                  <a:cubicBezTo>
                    <a:pt x="25581" y="1162"/>
                    <a:pt x="25573" y="1164"/>
                    <a:pt x="25567" y="1164"/>
                  </a:cubicBezTo>
                  <a:cubicBezTo>
                    <a:pt x="25542" y="1164"/>
                    <a:pt x="25567" y="1114"/>
                    <a:pt x="25592" y="1065"/>
                  </a:cubicBezTo>
                  <a:cubicBezTo>
                    <a:pt x="25609" y="1040"/>
                    <a:pt x="25609" y="1028"/>
                    <a:pt x="25600" y="1028"/>
                  </a:cubicBezTo>
                  <a:cubicBezTo>
                    <a:pt x="25576" y="1028"/>
                    <a:pt x="25484" y="1107"/>
                    <a:pt x="25440" y="1217"/>
                  </a:cubicBezTo>
                  <a:cubicBezTo>
                    <a:pt x="25395" y="1293"/>
                    <a:pt x="25372" y="1331"/>
                    <a:pt x="25368" y="1331"/>
                  </a:cubicBezTo>
                  <a:cubicBezTo>
                    <a:pt x="25364" y="1331"/>
                    <a:pt x="25379" y="1293"/>
                    <a:pt x="25410" y="1217"/>
                  </a:cubicBezTo>
                  <a:cubicBezTo>
                    <a:pt x="25410" y="1178"/>
                    <a:pt x="25422" y="1140"/>
                    <a:pt x="25415" y="1140"/>
                  </a:cubicBezTo>
                  <a:cubicBezTo>
                    <a:pt x="25412" y="1140"/>
                    <a:pt x="25402" y="1153"/>
                    <a:pt x="25379" y="1186"/>
                  </a:cubicBezTo>
                  <a:cubicBezTo>
                    <a:pt x="25379" y="1186"/>
                    <a:pt x="25288" y="1247"/>
                    <a:pt x="25319" y="1278"/>
                  </a:cubicBezTo>
                  <a:lnTo>
                    <a:pt x="25197" y="1338"/>
                  </a:lnTo>
                  <a:cubicBezTo>
                    <a:pt x="25106" y="1369"/>
                    <a:pt x="25045" y="1399"/>
                    <a:pt x="25015" y="1399"/>
                  </a:cubicBezTo>
                  <a:cubicBezTo>
                    <a:pt x="24984" y="1460"/>
                    <a:pt x="24984" y="1460"/>
                    <a:pt x="24923" y="1460"/>
                  </a:cubicBezTo>
                  <a:cubicBezTo>
                    <a:pt x="24923" y="1452"/>
                    <a:pt x="24919" y="1448"/>
                    <a:pt x="24914" y="1448"/>
                  </a:cubicBezTo>
                  <a:cubicBezTo>
                    <a:pt x="24900" y="1448"/>
                    <a:pt x="24879" y="1476"/>
                    <a:pt x="24923" y="1521"/>
                  </a:cubicBezTo>
                  <a:cubicBezTo>
                    <a:pt x="24893" y="1581"/>
                    <a:pt x="24863" y="1612"/>
                    <a:pt x="24802" y="1612"/>
                  </a:cubicBezTo>
                  <a:cubicBezTo>
                    <a:pt x="24771" y="1566"/>
                    <a:pt x="24749" y="1551"/>
                    <a:pt x="24737" y="1551"/>
                  </a:cubicBezTo>
                  <a:cubicBezTo>
                    <a:pt x="24726" y="1551"/>
                    <a:pt x="24726" y="1566"/>
                    <a:pt x="24741" y="1581"/>
                  </a:cubicBezTo>
                  <a:cubicBezTo>
                    <a:pt x="24711" y="1642"/>
                    <a:pt x="24680" y="1673"/>
                    <a:pt x="24680" y="1673"/>
                  </a:cubicBezTo>
                  <a:cubicBezTo>
                    <a:pt x="24678" y="1671"/>
                    <a:pt x="24675" y="1670"/>
                    <a:pt x="24671" y="1670"/>
                  </a:cubicBezTo>
                  <a:cubicBezTo>
                    <a:pt x="24661" y="1670"/>
                    <a:pt x="24645" y="1674"/>
                    <a:pt x="24625" y="1683"/>
                  </a:cubicBezTo>
                  <a:lnTo>
                    <a:pt x="24625" y="1683"/>
                  </a:lnTo>
                  <a:cubicBezTo>
                    <a:pt x="24623" y="1680"/>
                    <a:pt x="24621" y="1676"/>
                    <a:pt x="24619" y="1673"/>
                  </a:cubicBezTo>
                  <a:lnTo>
                    <a:pt x="24597" y="1695"/>
                  </a:lnTo>
                  <a:lnTo>
                    <a:pt x="24597" y="1695"/>
                  </a:lnTo>
                  <a:cubicBezTo>
                    <a:pt x="24607" y="1691"/>
                    <a:pt x="24616" y="1686"/>
                    <a:pt x="24625" y="1683"/>
                  </a:cubicBezTo>
                  <a:lnTo>
                    <a:pt x="24625" y="1683"/>
                  </a:lnTo>
                  <a:cubicBezTo>
                    <a:pt x="24653" y="1737"/>
                    <a:pt x="24679" y="1766"/>
                    <a:pt x="24650" y="1794"/>
                  </a:cubicBezTo>
                  <a:lnTo>
                    <a:pt x="24589" y="1764"/>
                  </a:lnTo>
                  <a:lnTo>
                    <a:pt x="24589" y="1703"/>
                  </a:lnTo>
                  <a:lnTo>
                    <a:pt x="24597" y="1695"/>
                  </a:lnTo>
                  <a:lnTo>
                    <a:pt x="24597" y="1695"/>
                  </a:lnTo>
                  <a:cubicBezTo>
                    <a:pt x="24470" y="1755"/>
                    <a:pt x="24219" y="1912"/>
                    <a:pt x="23951" y="2068"/>
                  </a:cubicBezTo>
                  <a:cubicBezTo>
                    <a:pt x="23920" y="2098"/>
                    <a:pt x="23890" y="2159"/>
                    <a:pt x="23920" y="2189"/>
                  </a:cubicBezTo>
                  <a:cubicBezTo>
                    <a:pt x="23946" y="2228"/>
                    <a:pt x="23956" y="2240"/>
                    <a:pt x="23953" y="2240"/>
                  </a:cubicBezTo>
                  <a:cubicBezTo>
                    <a:pt x="23950" y="2240"/>
                    <a:pt x="23925" y="2220"/>
                    <a:pt x="23890" y="2220"/>
                  </a:cubicBezTo>
                  <a:cubicBezTo>
                    <a:pt x="23839" y="2182"/>
                    <a:pt x="23799" y="2165"/>
                    <a:pt x="23776" y="2165"/>
                  </a:cubicBezTo>
                  <a:cubicBezTo>
                    <a:pt x="23744" y="2165"/>
                    <a:pt x="23746" y="2197"/>
                    <a:pt x="23799" y="2250"/>
                  </a:cubicBezTo>
                  <a:cubicBezTo>
                    <a:pt x="23852" y="2286"/>
                    <a:pt x="23874" y="2301"/>
                    <a:pt x="23859" y="2301"/>
                  </a:cubicBezTo>
                  <a:cubicBezTo>
                    <a:pt x="23848" y="2301"/>
                    <a:pt x="23819" y="2293"/>
                    <a:pt x="23768" y="2281"/>
                  </a:cubicBezTo>
                  <a:cubicBezTo>
                    <a:pt x="23708" y="2281"/>
                    <a:pt x="23708" y="2281"/>
                    <a:pt x="23708" y="2341"/>
                  </a:cubicBezTo>
                  <a:cubicBezTo>
                    <a:pt x="23708" y="2359"/>
                    <a:pt x="23697" y="2376"/>
                    <a:pt x="23683" y="2376"/>
                  </a:cubicBezTo>
                  <a:cubicBezTo>
                    <a:pt x="23672" y="2376"/>
                    <a:pt x="23660" y="2367"/>
                    <a:pt x="23647" y="2341"/>
                  </a:cubicBezTo>
                  <a:cubicBezTo>
                    <a:pt x="23606" y="2341"/>
                    <a:pt x="23566" y="2328"/>
                    <a:pt x="23552" y="2328"/>
                  </a:cubicBezTo>
                  <a:cubicBezTo>
                    <a:pt x="23545" y="2328"/>
                    <a:pt x="23545" y="2331"/>
                    <a:pt x="23556" y="2341"/>
                  </a:cubicBezTo>
                  <a:cubicBezTo>
                    <a:pt x="23556" y="2341"/>
                    <a:pt x="23525" y="2372"/>
                    <a:pt x="23464" y="2372"/>
                  </a:cubicBezTo>
                  <a:cubicBezTo>
                    <a:pt x="23453" y="2366"/>
                    <a:pt x="23443" y="2364"/>
                    <a:pt x="23434" y="2364"/>
                  </a:cubicBezTo>
                  <a:cubicBezTo>
                    <a:pt x="23394" y="2364"/>
                    <a:pt x="23373" y="2413"/>
                    <a:pt x="23373" y="2463"/>
                  </a:cubicBezTo>
                  <a:cubicBezTo>
                    <a:pt x="23322" y="2549"/>
                    <a:pt x="23290" y="2586"/>
                    <a:pt x="23272" y="2586"/>
                  </a:cubicBezTo>
                  <a:cubicBezTo>
                    <a:pt x="23257" y="2586"/>
                    <a:pt x="23252" y="2564"/>
                    <a:pt x="23252" y="2524"/>
                  </a:cubicBezTo>
                  <a:cubicBezTo>
                    <a:pt x="23252" y="2501"/>
                    <a:pt x="23240" y="2491"/>
                    <a:pt x="23223" y="2491"/>
                  </a:cubicBezTo>
                  <a:cubicBezTo>
                    <a:pt x="23172" y="2491"/>
                    <a:pt x="23069" y="2577"/>
                    <a:pt x="23069" y="2645"/>
                  </a:cubicBezTo>
                  <a:cubicBezTo>
                    <a:pt x="23069" y="2671"/>
                    <a:pt x="23069" y="2691"/>
                    <a:pt x="23069" y="2706"/>
                  </a:cubicBezTo>
                  <a:cubicBezTo>
                    <a:pt x="23059" y="2696"/>
                    <a:pt x="23049" y="2693"/>
                    <a:pt x="23040" y="2693"/>
                  </a:cubicBezTo>
                  <a:cubicBezTo>
                    <a:pt x="23022" y="2693"/>
                    <a:pt x="23008" y="2706"/>
                    <a:pt x="23008" y="2706"/>
                  </a:cubicBezTo>
                  <a:cubicBezTo>
                    <a:pt x="22968" y="2706"/>
                    <a:pt x="22941" y="2720"/>
                    <a:pt x="22927" y="2720"/>
                  </a:cubicBezTo>
                  <a:cubicBezTo>
                    <a:pt x="22921" y="2720"/>
                    <a:pt x="22917" y="2716"/>
                    <a:pt x="22917" y="2706"/>
                  </a:cubicBezTo>
                  <a:cubicBezTo>
                    <a:pt x="22917" y="2706"/>
                    <a:pt x="22857" y="2706"/>
                    <a:pt x="22796" y="2797"/>
                  </a:cubicBezTo>
                  <a:cubicBezTo>
                    <a:pt x="22776" y="2856"/>
                    <a:pt x="22706" y="2890"/>
                    <a:pt x="22642" y="2890"/>
                  </a:cubicBezTo>
                  <a:cubicBezTo>
                    <a:pt x="22607" y="2890"/>
                    <a:pt x="22574" y="2880"/>
                    <a:pt x="22553" y="2858"/>
                  </a:cubicBezTo>
                  <a:cubicBezTo>
                    <a:pt x="22553" y="2858"/>
                    <a:pt x="22553" y="2858"/>
                    <a:pt x="22492" y="2919"/>
                  </a:cubicBezTo>
                  <a:cubicBezTo>
                    <a:pt x="22492" y="2978"/>
                    <a:pt x="22479" y="3025"/>
                    <a:pt x="22461" y="3025"/>
                  </a:cubicBezTo>
                  <a:cubicBezTo>
                    <a:pt x="22452" y="3025"/>
                    <a:pt x="22442" y="3011"/>
                    <a:pt x="22431" y="2980"/>
                  </a:cubicBezTo>
                  <a:lnTo>
                    <a:pt x="22401" y="2949"/>
                  </a:lnTo>
                  <a:cubicBezTo>
                    <a:pt x="22401" y="2999"/>
                    <a:pt x="22345" y="3022"/>
                    <a:pt x="22296" y="3022"/>
                  </a:cubicBezTo>
                  <a:cubicBezTo>
                    <a:pt x="22255" y="3022"/>
                    <a:pt x="22218" y="3007"/>
                    <a:pt x="22218" y="2980"/>
                  </a:cubicBezTo>
                  <a:cubicBezTo>
                    <a:pt x="22200" y="2944"/>
                    <a:pt x="22193" y="2929"/>
                    <a:pt x="22184" y="2929"/>
                  </a:cubicBezTo>
                  <a:cubicBezTo>
                    <a:pt x="22177" y="2929"/>
                    <a:pt x="22170" y="2937"/>
                    <a:pt x="22157" y="2949"/>
                  </a:cubicBezTo>
                  <a:lnTo>
                    <a:pt x="22157" y="2980"/>
                  </a:lnTo>
                  <a:cubicBezTo>
                    <a:pt x="22188" y="3010"/>
                    <a:pt x="22188" y="3071"/>
                    <a:pt x="22157" y="3071"/>
                  </a:cubicBezTo>
                  <a:cubicBezTo>
                    <a:pt x="22145" y="3083"/>
                    <a:pt x="22127" y="3091"/>
                    <a:pt x="22110" y="3091"/>
                  </a:cubicBezTo>
                  <a:cubicBezTo>
                    <a:pt x="22087" y="3091"/>
                    <a:pt x="22066" y="3076"/>
                    <a:pt x="22066" y="3040"/>
                  </a:cubicBezTo>
                  <a:cubicBezTo>
                    <a:pt x="22031" y="3023"/>
                    <a:pt x="22006" y="3005"/>
                    <a:pt x="21991" y="3005"/>
                  </a:cubicBezTo>
                  <a:cubicBezTo>
                    <a:pt x="21980" y="3005"/>
                    <a:pt x="21975" y="3015"/>
                    <a:pt x="21975" y="3040"/>
                  </a:cubicBezTo>
                  <a:cubicBezTo>
                    <a:pt x="21975" y="3040"/>
                    <a:pt x="21945" y="3040"/>
                    <a:pt x="21884" y="3010"/>
                  </a:cubicBezTo>
                  <a:cubicBezTo>
                    <a:pt x="21853" y="3010"/>
                    <a:pt x="21823" y="3010"/>
                    <a:pt x="21732" y="3040"/>
                  </a:cubicBezTo>
                  <a:cubicBezTo>
                    <a:pt x="21717" y="3056"/>
                    <a:pt x="21694" y="3063"/>
                    <a:pt x="21675" y="3063"/>
                  </a:cubicBezTo>
                  <a:cubicBezTo>
                    <a:pt x="21656" y="3063"/>
                    <a:pt x="21641" y="3056"/>
                    <a:pt x="21641" y="3040"/>
                  </a:cubicBezTo>
                  <a:cubicBezTo>
                    <a:pt x="21641" y="3040"/>
                    <a:pt x="21550" y="3040"/>
                    <a:pt x="21519" y="3101"/>
                  </a:cubicBezTo>
                  <a:cubicBezTo>
                    <a:pt x="21458" y="3101"/>
                    <a:pt x="21398" y="3101"/>
                    <a:pt x="21398" y="3071"/>
                  </a:cubicBezTo>
                  <a:cubicBezTo>
                    <a:pt x="21398" y="3040"/>
                    <a:pt x="21398" y="3025"/>
                    <a:pt x="21394" y="3025"/>
                  </a:cubicBezTo>
                  <a:cubicBezTo>
                    <a:pt x="21390" y="3025"/>
                    <a:pt x="21382" y="3040"/>
                    <a:pt x="21367" y="3071"/>
                  </a:cubicBezTo>
                  <a:cubicBezTo>
                    <a:pt x="21367" y="3101"/>
                    <a:pt x="21337" y="3101"/>
                    <a:pt x="21306" y="3101"/>
                  </a:cubicBezTo>
                  <a:lnTo>
                    <a:pt x="21215" y="3101"/>
                  </a:lnTo>
                  <a:cubicBezTo>
                    <a:pt x="21215" y="3132"/>
                    <a:pt x="21215" y="3132"/>
                    <a:pt x="21185" y="3132"/>
                  </a:cubicBezTo>
                  <a:cubicBezTo>
                    <a:pt x="21124" y="3132"/>
                    <a:pt x="21033" y="3071"/>
                    <a:pt x="21002" y="3071"/>
                  </a:cubicBezTo>
                  <a:cubicBezTo>
                    <a:pt x="20952" y="3058"/>
                    <a:pt x="20923" y="3051"/>
                    <a:pt x="20907" y="3051"/>
                  </a:cubicBezTo>
                  <a:cubicBezTo>
                    <a:pt x="20886" y="3051"/>
                    <a:pt x="20893" y="3066"/>
                    <a:pt x="20911" y="3101"/>
                  </a:cubicBezTo>
                  <a:cubicBezTo>
                    <a:pt x="20931" y="3101"/>
                    <a:pt x="20938" y="3128"/>
                    <a:pt x="20922" y="3128"/>
                  </a:cubicBezTo>
                  <a:cubicBezTo>
                    <a:pt x="20915" y="3128"/>
                    <a:pt x="20901" y="3122"/>
                    <a:pt x="20881" y="3101"/>
                  </a:cubicBezTo>
                  <a:cubicBezTo>
                    <a:pt x="20820" y="3071"/>
                    <a:pt x="20729" y="3010"/>
                    <a:pt x="20607" y="2980"/>
                  </a:cubicBezTo>
                  <a:cubicBezTo>
                    <a:pt x="20531" y="2964"/>
                    <a:pt x="20493" y="2957"/>
                    <a:pt x="20474" y="2957"/>
                  </a:cubicBezTo>
                  <a:cubicBezTo>
                    <a:pt x="20455" y="2957"/>
                    <a:pt x="20455" y="2964"/>
                    <a:pt x="20455" y="2980"/>
                  </a:cubicBezTo>
                  <a:cubicBezTo>
                    <a:pt x="20455" y="3022"/>
                    <a:pt x="20449" y="3045"/>
                    <a:pt x="20439" y="3045"/>
                  </a:cubicBezTo>
                  <a:cubicBezTo>
                    <a:pt x="20427" y="3045"/>
                    <a:pt x="20411" y="3014"/>
                    <a:pt x="20394" y="2949"/>
                  </a:cubicBezTo>
                  <a:cubicBezTo>
                    <a:pt x="20375" y="2890"/>
                    <a:pt x="20355" y="2857"/>
                    <a:pt x="20336" y="2857"/>
                  </a:cubicBezTo>
                  <a:cubicBezTo>
                    <a:pt x="20325" y="2857"/>
                    <a:pt x="20314" y="2867"/>
                    <a:pt x="20303" y="2888"/>
                  </a:cubicBezTo>
                  <a:cubicBezTo>
                    <a:pt x="20273" y="2904"/>
                    <a:pt x="20258" y="2911"/>
                    <a:pt x="20246" y="2911"/>
                  </a:cubicBezTo>
                  <a:cubicBezTo>
                    <a:pt x="20235" y="2911"/>
                    <a:pt x="20227" y="2904"/>
                    <a:pt x="20212" y="2888"/>
                  </a:cubicBezTo>
                  <a:cubicBezTo>
                    <a:pt x="20242" y="2858"/>
                    <a:pt x="20182" y="2828"/>
                    <a:pt x="20091" y="2828"/>
                  </a:cubicBezTo>
                  <a:cubicBezTo>
                    <a:pt x="20060" y="2828"/>
                    <a:pt x="20060" y="2828"/>
                    <a:pt x="20091" y="2797"/>
                  </a:cubicBezTo>
                  <a:cubicBezTo>
                    <a:pt x="20091" y="2797"/>
                    <a:pt x="20030" y="2767"/>
                    <a:pt x="19999" y="2737"/>
                  </a:cubicBezTo>
                  <a:cubicBezTo>
                    <a:pt x="19980" y="2746"/>
                    <a:pt x="19958" y="2751"/>
                    <a:pt x="19935" y="2751"/>
                  </a:cubicBezTo>
                  <a:cubicBezTo>
                    <a:pt x="19815" y="2751"/>
                    <a:pt x="19665" y="2636"/>
                    <a:pt x="19665" y="2585"/>
                  </a:cubicBezTo>
                  <a:cubicBezTo>
                    <a:pt x="19665" y="2585"/>
                    <a:pt x="19638" y="2571"/>
                    <a:pt x="19602" y="2571"/>
                  </a:cubicBezTo>
                  <a:cubicBezTo>
                    <a:pt x="19584" y="2571"/>
                    <a:pt x="19564" y="2574"/>
                    <a:pt x="19543" y="2585"/>
                  </a:cubicBezTo>
                  <a:cubicBezTo>
                    <a:pt x="19520" y="2608"/>
                    <a:pt x="19501" y="2618"/>
                    <a:pt x="19489" y="2618"/>
                  </a:cubicBezTo>
                  <a:cubicBezTo>
                    <a:pt x="19468" y="2618"/>
                    <a:pt x="19464" y="2592"/>
                    <a:pt x="19483" y="2554"/>
                  </a:cubicBezTo>
                  <a:cubicBezTo>
                    <a:pt x="19499" y="2504"/>
                    <a:pt x="19507" y="2481"/>
                    <a:pt x="19500" y="2481"/>
                  </a:cubicBezTo>
                  <a:cubicBezTo>
                    <a:pt x="19495" y="2481"/>
                    <a:pt x="19480" y="2496"/>
                    <a:pt x="19452" y="2524"/>
                  </a:cubicBezTo>
                  <a:cubicBezTo>
                    <a:pt x="19446" y="2527"/>
                    <a:pt x="19437" y="2529"/>
                    <a:pt x="19428" y="2529"/>
                  </a:cubicBezTo>
                  <a:cubicBezTo>
                    <a:pt x="19349" y="2529"/>
                    <a:pt x="19189" y="2426"/>
                    <a:pt x="19270" y="2372"/>
                  </a:cubicBezTo>
                  <a:lnTo>
                    <a:pt x="19331" y="2311"/>
                  </a:lnTo>
                  <a:cubicBezTo>
                    <a:pt x="19270" y="2311"/>
                    <a:pt x="19209" y="2281"/>
                    <a:pt x="19209" y="2281"/>
                  </a:cubicBezTo>
                  <a:cubicBezTo>
                    <a:pt x="19209" y="2304"/>
                    <a:pt x="19200" y="2314"/>
                    <a:pt x="19184" y="2314"/>
                  </a:cubicBezTo>
                  <a:cubicBezTo>
                    <a:pt x="19158" y="2314"/>
                    <a:pt x="19113" y="2288"/>
                    <a:pt x="19057" y="2250"/>
                  </a:cubicBezTo>
                  <a:cubicBezTo>
                    <a:pt x="18966" y="2189"/>
                    <a:pt x="18783" y="2129"/>
                    <a:pt x="18723" y="2098"/>
                  </a:cubicBezTo>
                  <a:cubicBezTo>
                    <a:pt x="18632" y="2037"/>
                    <a:pt x="18540" y="1977"/>
                    <a:pt x="18510" y="1916"/>
                  </a:cubicBezTo>
                  <a:cubicBezTo>
                    <a:pt x="18480" y="1885"/>
                    <a:pt x="18449" y="1855"/>
                    <a:pt x="18328" y="1855"/>
                  </a:cubicBezTo>
                  <a:cubicBezTo>
                    <a:pt x="18267" y="1855"/>
                    <a:pt x="18206" y="1794"/>
                    <a:pt x="18206" y="1764"/>
                  </a:cubicBezTo>
                  <a:lnTo>
                    <a:pt x="18176" y="1733"/>
                  </a:lnTo>
                  <a:cubicBezTo>
                    <a:pt x="18084" y="1733"/>
                    <a:pt x="18054" y="1703"/>
                    <a:pt x="18054" y="1703"/>
                  </a:cubicBezTo>
                  <a:cubicBezTo>
                    <a:pt x="18054" y="1673"/>
                    <a:pt x="18054" y="1612"/>
                    <a:pt x="17993" y="1612"/>
                  </a:cubicBezTo>
                  <a:cubicBezTo>
                    <a:pt x="17984" y="1621"/>
                    <a:pt x="17975" y="1624"/>
                    <a:pt x="17965" y="1624"/>
                  </a:cubicBezTo>
                  <a:cubicBezTo>
                    <a:pt x="17940" y="1624"/>
                    <a:pt x="17906" y="1603"/>
                    <a:pt x="17841" y="1581"/>
                  </a:cubicBezTo>
                  <a:cubicBezTo>
                    <a:pt x="17811" y="1521"/>
                    <a:pt x="17476" y="1308"/>
                    <a:pt x="17142" y="1095"/>
                  </a:cubicBezTo>
                  <a:cubicBezTo>
                    <a:pt x="16804" y="898"/>
                    <a:pt x="16466" y="727"/>
                    <a:pt x="16418" y="727"/>
                  </a:cubicBezTo>
                  <a:cubicBezTo>
                    <a:pt x="16415" y="727"/>
                    <a:pt x="16413" y="728"/>
                    <a:pt x="16413" y="730"/>
                  </a:cubicBezTo>
                  <a:cubicBezTo>
                    <a:pt x="16413" y="730"/>
                    <a:pt x="16382" y="700"/>
                    <a:pt x="16291" y="670"/>
                  </a:cubicBezTo>
                  <a:cubicBezTo>
                    <a:pt x="16230" y="639"/>
                    <a:pt x="16139" y="609"/>
                    <a:pt x="16139" y="609"/>
                  </a:cubicBezTo>
                  <a:cubicBezTo>
                    <a:pt x="16200" y="518"/>
                    <a:pt x="15926" y="457"/>
                    <a:pt x="15774" y="426"/>
                  </a:cubicBezTo>
                  <a:cubicBezTo>
                    <a:pt x="15754" y="437"/>
                    <a:pt x="15737" y="440"/>
                    <a:pt x="15721" y="440"/>
                  </a:cubicBezTo>
                  <a:cubicBezTo>
                    <a:pt x="15690" y="440"/>
                    <a:pt x="15663" y="426"/>
                    <a:pt x="15622" y="426"/>
                  </a:cubicBezTo>
                  <a:cubicBezTo>
                    <a:pt x="15653" y="335"/>
                    <a:pt x="15501" y="305"/>
                    <a:pt x="15410" y="305"/>
                  </a:cubicBezTo>
                  <a:cubicBezTo>
                    <a:pt x="15369" y="332"/>
                    <a:pt x="15340" y="347"/>
                    <a:pt x="15321" y="347"/>
                  </a:cubicBezTo>
                  <a:cubicBezTo>
                    <a:pt x="15297" y="347"/>
                    <a:pt x="15288" y="325"/>
                    <a:pt x="15288" y="274"/>
                  </a:cubicBezTo>
                  <a:cubicBezTo>
                    <a:pt x="15304" y="226"/>
                    <a:pt x="15286" y="194"/>
                    <a:pt x="15242" y="194"/>
                  </a:cubicBezTo>
                  <a:cubicBezTo>
                    <a:pt x="15203" y="194"/>
                    <a:pt x="15146" y="218"/>
                    <a:pt x="15075" y="274"/>
                  </a:cubicBezTo>
                  <a:cubicBezTo>
                    <a:pt x="15050" y="287"/>
                    <a:pt x="15035" y="294"/>
                    <a:pt x="15024" y="294"/>
                  </a:cubicBezTo>
                  <a:cubicBezTo>
                    <a:pt x="15009" y="294"/>
                    <a:pt x="15002" y="280"/>
                    <a:pt x="14984" y="244"/>
                  </a:cubicBezTo>
                  <a:cubicBezTo>
                    <a:pt x="14964" y="185"/>
                    <a:pt x="14932" y="152"/>
                    <a:pt x="14912" y="152"/>
                  </a:cubicBezTo>
                  <a:cubicBezTo>
                    <a:pt x="14900" y="152"/>
                    <a:pt x="14893" y="162"/>
                    <a:pt x="14893" y="183"/>
                  </a:cubicBezTo>
                  <a:cubicBezTo>
                    <a:pt x="14852" y="211"/>
                    <a:pt x="14823" y="226"/>
                    <a:pt x="14801" y="226"/>
                  </a:cubicBezTo>
                  <a:cubicBezTo>
                    <a:pt x="14774" y="226"/>
                    <a:pt x="14758" y="203"/>
                    <a:pt x="14741" y="153"/>
                  </a:cubicBezTo>
                  <a:cubicBezTo>
                    <a:pt x="14674" y="103"/>
                    <a:pt x="14644" y="80"/>
                    <a:pt x="14620" y="80"/>
                  </a:cubicBezTo>
                  <a:cubicBezTo>
                    <a:pt x="14601" y="80"/>
                    <a:pt x="14586" y="95"/>
                    <a:pt x="14558" y="123"/>
                  </a:cubicBezTo>
                  <a:cubicBezTo>
                    <a:pt x="14531" y="164"/>
                    <a:pt x="14473" y="180"/>
                    <a:pt x="14411" y="180"/>
                  </a:cubicBezTo>
                  <a:cubicBezTo>
                    <a:pt x="14337" y="180"/>
                    <a:pt x="14257" y="156"/>
                    <a:pt x="14224" y="123"/>
                  </a:cubicBezTo>
                  <a:cubicBezTo>
                    <a:pt x="14204" y="123"/>
                    <a:pt x="14170" y="95"/>
                    <a:pt x="14150" y="95"/>
                  </a:cubicBezTo>
                  <a:cubicBezTo>
                    <a:pt x="14140" y="95"/>
                    <a:pt x="14133" y="102"/>
                    <a:pt x="14133" y="123"/>
                  </a:cubicBezTo>
                  <a:lnTo>
                    <a:pt x="14072" y="62"/>
                  </a:lnTo>
                  <a:cubicBezTo>
                    <a:pt x="14011" y="92"/>
                    <a:pt x="13951" y="92"/>
                    <a:pt x="13951" y="92"/>
                  </a:cubicBezTo>
                  <a:lnTo>
                    <a:pt x="13951" y="123"/>
                  </a:lnTo>
                  <a:lnTo>
                    <a:pt x="13707" y="123"/>
                  </a:lnTo>
                  <a:cubicBezTo>
                    <a:pt x="13586" y="153"/>
                    <a:pt x="13403" y="153"/>
                    <a:pt x="13221" y="214"/>
                  </a:cubicBezTo>
                  <a:cubicBezTo>
                    <a:pt x="12674" y="366"/>
                    <a:pt x="12583" y="426"/>
                    <a:pt x="12644" y="457"/>
                  </a:cubicBezTo>
                  <a:cubicBezTo>
                    <a:pt x="12700" y="494"/>
                    <a:pt x="12687" y="520"/>
                    <a:pt x="12647" y="520"/>
                  </a:cubicBezTo>
                  <a:cubicBezTo>
                    <a:pt x="12622" y="520"/>
                    <a:pt x="12587" y="510"/>
                    <a:pt x="12552" y="487"/>
                  </a:cubicBezTo>
                  <a:cubicBezTo>
                    <a:pt x="12522" y="518"/>
                    <a:pt x="12400" y="518"/>
                    <a:pt x="12309" y="548"/>
                  </a:cubicBezTo>
                  <a:cubicBezTo>
                    <a:pt x="12246" y="569"/>
                    <a:pt x="12183" y="604"/>
                    <a:pt x="12140" y="604"/>
                  </a:cubicBezTo>
                  <a:cubicBezTo>
                    <a:pt x="12121" y="604"/>
                    <a:pt x="12106" y="597"/>
                    <a:pt x="12096" y="578"/>
                  </a:cubicBezTo>
                  <a:lnTo>
                    <a:pt x="12066" y="609"/>
                  </a:lnTo>
                  <a:cubicBezTo>
                    <a:pt x="12005" y="730"/>
                    <a:pt x="11762" y="852"/>
                    <a:pt x="11610" y="913"/>
                  </a:cubicBezTo>
                  <a:cubicBezTo>
                    <a:pt x="11519" y="943"/>
                    <a:pt x="11489" y="974"/>
                    <a:pt x="11428" y="1065"/>
                  </a:cubicBezTo>
                  <a:cubicBezTo>
                    <a:pt x="11389" y="1123"/>
                    <a:pt x="11375" y="1144"/>
                    <a:pt x="11354" y="1144"/>
                  </a:cubicBezTo>
                  <a:cubicBezTo>
                    <a:pt x="11343" y="1144"/>
                    <a:pt x="11328" y="1137"/>
                    <a:pt x="11306" y="1126"/>
                  </a:cubicBezTo>
                  <a:cubicBezTo>
                    <a:pt x="11302" y="1121"/>
                    <a:pt x="11294" y="1120"/>
                    <a:pt x="11282" y="1120"/>
                  </a:cubicBezTo>
                  <a:cubicBezTo>
                    <a:pt x="11208" y="1120"/>
                    <a:pt x="11010" y="1199"/>
                    <a:pt x="11063" y="1278"/>
                  </a:cubicBezTo>
                  <a:lnTo>
                    <a:pt x="11002" y="1278"/>
                  </a:lnTo>
                  <a:cubicBezTo>
                    <a:pt x="10985" y="1272"/>
                    <a:pt x="10971" y="1269"/>
                    <a:pt x="10959" y="1269"/>
                  </a:cubicBezTo>
                  <a:cubicBezTo>
                    <a:pt x="10912" y="1269"/>
                    <a:pt x="10917" y="1314"/>
                    <a:pt x="10941" y="1338"/>
                  </a:cubicBezTo>
                  <a:cubicBezTo>
                    <a:pt x="10959" y="1391"/>
                    <a:pt x="10956" y="1424"/>
                    <a:pt x="10927" y="1424"/>
                  </a:cubicBezTo>
                  <a:cubicBezTo>
                    <a:pt x="10906" y="1424"/>
                    <a:pt x="10871" y="1407"/>
                    <a:pt x="10820" y="1369"/>
                  </a:cubicBezTo>
                  <a:cubicBezTo>
                    <a:pt x="10805" y="1323"/>
                    <a:pt x="10782" y="1308"/>
                    <a:pt x="10767" y="1308"/>
                  </a:cubicBezTo>
                  <a:cubicBezTo>
                    <a:pt x="10751" y="1308"/>
                    <a:pt x="10744" y="1323"/>
                    <a:pt x="10759" y="1338"/>
                  </a:cubicBezTo>
                  <a:cubicBezTo>
                    <a:pt x="10759" y="1391"/>
                    <a:pt x="10736" y="1466"/>
                    <a:pt x="10691" y="1466"/>
                  </a:cubicBezTo>
                  <a:cubicBezTo>
                    <a:pt x="10684" y="1466"/>
                    <a:pt x="10676" y="1464"/>
                    <a:pt x="10668" y="1460"/>
                  </a:cubicBezTo>
                  <a:cubicBezTo>
                    <a:pt x="10637" y="1490"/>
                    <a:pt x="10577" y="1521"/>
                    <a:pt x="10637" y="1581"/>
                  </a:cubicBezTo>
                  <a:cubicBezTo>
                    <a:pt x="10668" y="1612"/>
                    <a:pt x="10637" y="1642"/>
                    <a:pt x="10577" y="1673"/>
                  </a:cubicBezTo>
                  <a:cubicBezTo>
                    <a:pt x="10546" y="1642"/>
                    <a:pt x="10546" y="1642"/>
                    <a:pt x="10577" y="1581"/>
                  </a:cubicBezTo>
                  <a:cubicBezTo>
                    <a:pt x="10586" y="1573"/>
                    <a:pt x="10589" y="1569"/>
                    <a:pt x="10588" y="1569"/>
                  </a:cubicBezTo>
                  <a:cubicBezTo>
                    <a:pt x="10584" y="1569"/>
                    <a:pt x="10550" y="1590"/>
                    <a:pt x="10485" y="1612"/>
                  </a:cubicBezTo>
                  <a:cubicBezTo>
                    <a:pt x="10468" y="1629"/>
                    <a:pt x="10430" y="1647"/>
                    <a:pt x="10395" y="1647"/>
                  </a:cubicBezTo>
                  <a:cubicBezTo>
                    <a:pt x="10370" y="1647"/>
                    <a:pt x="10346" y="1638"/>
                    <a:pt x="10333" y="1612"/>
                  </a:cubicBezTo>
                  <a:cubicBezTo>
                    <a:pt x="10273" y="1612"/>
                    <a:pt x="10242" y="1642"/>
                    <a:pt x="10303" y="1673"/>
                  </a:cubicBezTo>
                  <a:cubicBezTo>
                    <a:pt x="10364" y="1764"/>
                    <a:pt x="10364" y="1764"/>
                    <a:pt x="10273" y="1825"/>
                  </a:cubicBezTo>
                  <a:cubicBezTo>
                    <a:pt x="10252" y="1825"/>
                    <a:pt x="10232" y="1838"/>
                    <a:pt x="10212" y="1838"/>
                  </a:cubicBezTo>
                  <a:cubicBezTo>
                    <a:pt x="10202" y="1838"/>
                    <a:pt x="10192" y="1835"/>
                    <a:pt x="10182" y="1825"/>
                  </a:cubicBezTo>
                  <a:cubicBezTo>
                    <a:pt x="10166" y="1809"/>
                    <a:pt x="10159" y="1802"/>
                    <a:pt x="10147" y="1802"/>
                  </a:cubicBezTo>
                  <a:cubicBezTo>
                    <a:pt x="10136" y="1802"/>
                    <a:pt x="10121" y="1809"/>
                    <a:pt x="10090" y="1825"/>
                  </a:cubicBezTo>
                  <a:cubicBezTo>
                    <a:pt x="9969" y="1916"/>
                    <a:pt x="9908" y="2098"/>
                    <a:pt x="9938" y="2189"/>
                  </a:cubicBezTo>
                  <a:cubicBezTo>
                    <a:pt x="9955" y="2240"/>
                    <a:pt x="9963" y="2262"/>
                    <a:pt x="9951" y="2262"/>
                  </a:cubicBezTo>
                  <a:cubicBezTo>
                    <a:pt x="9941" y="2262"/>
                    <a:pt x="9919" y="2247"/>
                    <a:pt x="9878" y="2220"/>
                  </a:cubicBezTo>
                  <a:cubicBezTo>
                    <a:pt x="9878" y="2205"/>
                    <a:pt x="9862" y="2197"/>
                    <a:pt x="9843" y="2197"/>
                  </a:cubicBezTo>
                  <a:cubicBezTo>
                    <a:pt x="9824" y="2197"/>
                    <a:pt x="9802" y="2205"/>
                    <a:pt x="9786" y="2220"/>
                  </a:cubicBezTo>
                  <a:cubicBezTo>
                    <a:pt x="9802" y="2235"/>
                    <a:pt x="9794" y="2243"/>
                    <a:pt x="9786" y="2243"/>
                  </a:cubicBezTo>
                  <a:cubicBezTo>
                    <a:pt x="9779" y="2243"/>
                    <a:pt x="9771" y="2235"/>
                    <a:pt x="9786" y="2220"/>
                  </a:cubicBezTo>
                  <a:cubicBezTo>
                    <a:pt x="9756" y="2189"/>
                    <a:pt x="9817" y="2159"/>
                    <a:pt x="9847" y="2129"/>
                  </a:cubicBezTo>
                  <a:lnTo>
                    <a:pt x="9817" y="2098"/>
                  </a:lnTo>
                  <a:cubicBezTo>
                    <a:pt x="9784" y="2077"/>
                    <a:pt x="9760" y="2067"/>
                    <a:pt x="9741" y="2067"/>
                  </a:cubicBezTo>
                  <a:cubicBezTo>
                    <a:pt x="9708" y="2067"/>
                    <a:pt x="9695" y="2100"/>
                    <a:pt x="9695" y="2159"/>
                  </a:cubicBezTo>
                  <a:cubicBezTo>
                    <a:pt x="9695" y="2220"/>
                    <a:pt x="9695" y="2220"/>
                    <a:pt x="9634" y="2220"/>
                  </a:cubicBezTo>
                  <a:cubicBezTo>
                    <a:pt x="9604" y="2205"/>
                    <a:pt x="9574" y="2197"/>
                    <a:pt x="9555" y="2197"/>
                  </a:cubicBezTo>
                  <a:cubicBezTo>
                    <a:pt x="9536" y="2197"/>
                    <a:pt x="9528" y="2205"/>
                    <a:pt x="9543" y="2220"/>
                  </a:cubicBezTo>
                  <a:cubicBezTo>
                    <a:pt x="9543" y="2220"/>
                    <a:pt x="9485" y="2259"/>
                    <a:pt x="9430" y="2259"/>
                  </a:cubicBezTo>
                  <a:cubicBezTo>
                    <a:pt x="9417" y="2259"/>
                    <a:pt x="9403" y="2256"/>
                    <a:pt x="9391" y="2250"/>
                  </a:cubicBezTo>
                  <a:cubicBezTo>
                    <a:pt x="9330" y="2281"/>
                    <a:pt x="9270" y="2311"/>
                    <a:pt x="9300" y="2341"/>
                  </a:cubicBezTo>
                  <a:cubicBezTo>
                    <a:pt x="9330" y="2402"/>
                    <a:pt x="9270" y="2402"/>
                    <a:pt x="9239" y="2433"/>
                  </a:cubicBezTo>
                  <a:cubicBezTo>
                    <a:pt x="9209" y="2463"/>
                    <a:pt x="9178" y="2493"/>
                    <a:pt x="9178" y="2524"/>
                  </a:cubicBezTo>
                  <a:cubicBezTo>
                    <a:pt x="9209" y="2554"/>
                    <a:pt x="9178" y="2615"/>
                    <a:pt x="9118" y="2645"/>
                  </a:cubicBezTo>
                  <a:cubicBezTo>
                    <a:pt x="9084" y="2696"/>
                    <a:pt x="9069" y="2718"/>
                    <a:pt x="9047" y="2718"/>
                  </a:cubicBezTo>
                  <a:cubicBezTo>
                    <a:pt x="9029" y="2718"/>
                    <a:pt x="9007" y="2703"/>
                    <a:pt x="8966" y="2676"/>
                  </a:cubicBezTo>
                  <a:cubicBezTo>
                    <a:pt x="8966" y="2661"/>
                    <a:pt x="8950" y="2653"/>
                    <a:pt x="8931" y="2653"/>
                  </a:cubicBezTo>
                  <a:cubicBezTo>
                    <a:pt x="8912" y="2653"/>
                    <a:pt x="8890" y="2661"/>
                    <a:pt x="8874" y="2676"/>
                  </a:cubicBezTo>
                  <a:cubicBezTo>
                    <a:pt x="8874" y="2676"/>
                    <a:pt x="8861" y="2689"/>
                    <a:pt x="8834" y="2689"/>
                  </a:cubicBezTo>
                  <a:cubicBezTo>
                    <a:pt x="8820" y="2689"/>
                    <a:pt x="8804" y="2686"/>
                    <a:pt x="8783" y="2676"/>
                  </a:cubicBezTo>
                  <a:cubicBezTo>
                    <a:pt x="8772" y="2670"/>
                    <a:pt x="8762" y="2667"/>
                    <a:pt x="8755" y="2667"/>
                  </a:cubicBezTo>
                  <a:cubicBezTo>
                    <a:pt x="8724" y="2667"/>
                    <a:pt x="8728" y="2712"/>
                    <a:pt x="8753" y="2737"/>
                  </a:cubicBezTo>
                  <a:cubicBezTo>
                    <a:pt x="8783" y="2767"/>
                    <a:pt x="8783" y="2828"/>
                    <a:pt x="8783" y="2828"/>
                  </a:cubicBezTo>
                  <a:cubicBezTo>
                    <a:pt x="8753" y="2828"/>
                    <a:pt x="8662" y="2767"/>
                    <a:pt x="8662" y="2737"/>
                  </a:cubicBezTo>
                  <a:cubicBezTo>
                    <a:pt x="8621" y="2709"/>
                    <a:pt x="8598" y="2694"/>
                    <a:pt x="8591" y="2694"/>
                  </a:cubicBezTo>
                  <a:cubicBezTo>
                    <a:pt x="8583" y="2694"/>
                    <a:pt x="8598" y="2717"/>
                    <a:pt x="8631" y="2767"/>
                  </a:cubicBezTo>
                  <a:cubicBezTo>
                    <a:pt x="8631" y="2797"/>
                    <a:pt x="8601" y="2858"/>
                    <a:pt x="8510" y="2858"/>
                  </a:cubicBezTo>
                  <a:cubicBezTo>
                    <a:pt x="8475" y="2876"/>
                    <a:pt x="8429" y="2893"/>
                    <a:pt x="8397" y="2893"/>
                  </a:cubicBezTo>
                  <a:cubicBezTo>
                    <a:pt x="8374" y="2893"/>
                    <a:pt x="8358" y="2884"/>
                    <a:pt x="8358" y="2858"/>
                  </a:cubicBezTo>
                  <a:cubicBezTo>
                    <a:pt x="8297" y="2858"/>
                    <a:pt x="8267" y="2919"/>
                    <a:pt x="8267" y="2919"/>
                  </a:cubicBezTo>
                  <a:cubicBezTo>
                    <a:pt x="8236" y="2949"/>
                    <a:pt x="8206" y="2980"/>
                    <a:pt x="8084" y="2980"/>
                  </a:cubicBezTo>
                  <a:cubicBezTo>
                    <a:pt x="7995" y="2969"/>
                    <a:pt x="7943" y="2962"/>
                    <a:pt x="7912" y="2962"/>
                  </a:cubicBezTo>
                  <a:cubicBezTo>
                    <a:pt x="7859" y="2962"/>
                    <a:pt x="7871" y="2983"/>
                    <a:pt x="7871" y="3040"/>
                  </a:cubicBezTo>
                  <a:cubicBezTo>
                    <a:pt x="7890" y="3059"/>
                    <a:pt x="7897" y="3089"/>
                    <a:pt x="7886" y="3089"/>
                  </a:cubicBezTo>
                  <a:cubicBezTo>
                    <a:pt x="7879" y="3089"/>
                    <a:pt x="7865" y="3076"/>
                    <a:pt x="7841" y="3040"/>
                  </a:cubicBezTo>
                  <a:cubicBezTo>
                    <a:pt x="7830" y="3035"/>
                    <a:pt x="7821" y="3032"/>
                    <a:pt x="7813" y="3032"/>
                  </a:cubicBezTo>
                  <a:cubicBezTo>
                    <a:pt x="7777" y="3032"/>
                    <a:pt x="7764" y="3082"/>
                    <a:pt x="7689" y="3132"/>
                  </a:cubicBezTo>
                  <a:cubicBezTo>
                    <a:pt x="7659" y="3162"/>
                    <a:pt x="7689" y="3253"/>
                    <a:pt x="7689" y="3314"/>
                  </a:cubicBezTo>
                  <a:cubicBezTo>
                    <a:pt x="7719" y="3375"/>
                    <a:pt x="7719" y="3375"/>
                    <a:pt x="7628" y="3375"/>
                  </a:cubicBezTo>
                  <a:cubicBezTo>
                    <a:pt x="7567" y="3375"/>
                    <a:pt x="7537" y="3344"/>
                    <a:pt x="7537" y="3284"/>
                  </a:cubicBezTo>
                  <a:cubicBezTo>
                    <a:pt x="7507" y="3253"/>
                    <a:pt x="7567" y="3253"/>
                    <a:pt x="7567" y="3253"/>
                  </a:cubicBezTo>
                  <a:lnTo>
                    <a:pt x="7598" y="3223"/>
                  </a:lnTo>
                  <a:cubicBezTo>
                    <a:pt x="7598" y="3198"/>
                    <a:pt x="7598" y="3154"/>
                    <a:pt x="7550" y="3154"/>
                  </a:cubicBezTo>
                  <a:cubicBezTo>
                    <a:pt x="7538" y="3154"/>
                    <a:pt x="7524" y="3156"/>
                    <a:pt x="7507" y="3162"/>
                  </a:cubicBezTo>
                  <a:cubicBezTo>
                    <a:pt x="7491" y="3147"/>
                    <a:pt x="7469" y="3139"/>
                    <a:pt x="7453" y="3139"/>
                  </a:cubicBezTo>
                  <a:cubicBezTo>
                    <a:pt x="7438" y="3139"/>
                    <a:pt x="7431" y="3147"/>
                    <a:pt x="7446" y="3162"/>
                  </a:cubicBezTo>
                  <a:cubicBezTo>
                    <a:pt x="7385" y="3132"/>
                    <a:pt x="7324" y="3132"/>
                    <a:pt x="7233" y="3132"/>
                  </a:cubicBezTo>
                  <a:cubicBezTo>
                    <a:pt x="7215" y="3141"/>
                    <a:pt x="7192" y="3144"/>
                    <a:pt x="7168" y="3144"/>
                  </a:cubicBezTo>
                  <a:cubicBezTo>
                    <a:pt x="7109" y="3144"/>
                    <a:pt x="7042" y="3123"/>
                    <a:pt x="7020" y="3101"/>
                  </a:cubicBezTo>
                  <a:cubicBezTo>
                    <a:pt x="6983" y="3089"/>
                    <a:pt x="6955" y="3081"/>
                    <a:pt x="6936" y="3081"/>
                  </a:cubicBezTo>
                  <a:cubicBezTo>
                    <a:pt x="6909" y="3081"/>
                    <a:pt x="6899" y="3096"/>
                    <a:pt x="6899" y="3132"/>
                  </a:cubicBezTo>
                  <a:cubicBezTo>
                    <a:pt x="6899" y="3177"/>
                    <a:pt x="6884" y="3192"/>
                    <a:pt x="6872" y="3192"/>
                  </a:cubicBezTo>
                  <a:cubicBezTo>
                    <a:pt x="6861" y="3192"/>
                    <a:pt x="6853" y="3177"/>
                    <a:pt x="6868" y="3162"/>
                  </a:cubicBezTo>
                  <a:cubicBezTo>
                    <a:pt x="6838" y="3132"/>
                    <a:pt x="6716" y="3071"/>
                    <a:pt x="6595" y="3010"/>
                  </a:cubicBezTo>
                  <a:cubicBezTo>
                    <a:pt x="6509" y="2989"/>
                    <a:pt x="6408" y="2967"/>
                    <a:pt x="6345" y="2967"/>
                  </a:cubicBezTo>
                  <a:cubicBezTo>
                    <a:pt x="6319" y="2967"/>
                    <a:pt x="6300" y="2971"/>
                    <a:pt x="6291" y="2980"/>
                  </a:cubicBezTo>
                  <a:cubicBezTo>
                    <a:pt x="6291" y="2980"/>
                    <a:pt x="6260" y="2980"/>
                    <a:pt x="6230" y="2949"/>
                  </a:cubicBezTo>
                  <a:cubicBezTo>
                    <a:pt x="6139" y="2888"/>
                    <a:pt x="5926" y="2828"/>
                    <a:pt x="5865" y="2828"/>
                  </a:cubicBezTo>
                  <a:cubicBezTo>
                    <a:pt x="5865" y="2828"/>
                    <a:pt x="5835" y="2797"/>
                    <a:pt x="5744" y="2767"/>
                  </a:cubicBezTo>
                  <a:cubicBezTo>
                    <a:pt x="5721" y="2722"/>
                    <a:pt x="5683" y="2694"/>
                    <a:pt x="5640" y="2694"/>
                  </a:cubicBezTo>
                  <a:cubicBezTo>
                    <a:pt x="5624" y="2694"/>
                    <a:pt x="5608" y="2698"/>
                    <a:pt x="5592" y="2706"/>
                  </a:cubicBezTo>
                  <a:cubicBezTo>
                    <a:pt x="5549" y="2728"/>
                    <a:pt x="5536" y="2749"/>
                    <a:pt x="5532" y="2749"/>
                  </a:cubicBezTo>
                  <a:cubicBezTo>
                    <a:pt x="5531" y="2749"/>
                    <a:pt x="5531" y="2745"/>
                    <a:pt x="5531" y="2737"/>
                  </a:cubicBezTo>
                  <a:cubicBezTo>
                    <a:pt x="5561" y="2676"/>
                    <a:pt x="5501" y="2645"/>
                    <a:pt x="5349" y="2554"/>
                  </a:cubicBezTo>
                  <a:cubicBezTo>
                    <a:pt x="5273" y="2524"/>
                    <a:pt x="5235" y="2509"/>
                    <a:pt x="5216" y="2509"/>
                  </a:cubicBezTo>
                  <a:cubicBezTo>
                    <a:pt x="5197" y="2509"/>
                    <a:pt x="5197" y="2524"/>
                    <a:pt x="5197" y="2554"/>
                  </a:cubicBezTo>
                  <a:cubicBezTo>
                    <a:pt x="5014" y="2493"/>
                    <a:pt x="5045" y="2463"/>
                    <a:pt x="5075" y="2433"/>
                  </a:cubicBezTo>
                  <a:cubicBezTo>
                    <a:pt x="5113" y="2394"/>
                    <a:pt x="5103" y="2356"/>
                    <a:pt x="5060" y="2356"/>
                  </a:cubicBezTo>
                  <a:cubicBezTo>
                    <a:pt x="5035" y="2356"/>
                    <a:pt x="4998" y="2369"/>
                    <a:pt x="4953" y="2402"/>
                  </a:cubicBezTo>
                  <a:cubicBezTo>
                    <a:pt x="4930" y="2425"/>
                    <a:pt x="4903" y="2435"/>
                    <a:pt x="4879" y="2435"/>
                  </a:cubicBezTo>
                  <a:cubicBezTo>
                    <a:pt x="4841" y="2435"/>
                    <a:pt x="4813" y="2409"/>
                    <a:pt x="4832" y="2372"/>
                  </a:cubicBezTo>
                  <a:cubicBezTo>
                    <a:pt x="4841" y="2363"/>
                    <a:pt x="4850" y="2359"/>
                    <a:pt x="4859" y="2359"/>
                  </a:cubicBezTo>
                  <a:cubicBezTo>
                    <a:pt x="4880" y="2359"/>
                    <a:pt x="4902" y="2381"/>
                    <a:pt x="4923" y="2402"/>
                  </a:cubicBezTo>
                  <a:lnTo>
                    <a:pt x="4984" y="2311"/>
                  </a:lnTo>
                  <a:cubicBezTo>
                    <a:pt x="4953" y="2296"/>
                    <a:pt x="4938" y="2288"/>
                    <a:pt x="4923" y="2288"/>
                  </a:cubicBezTo>
                  <a:cubicBezTo>
                    <a:pt x="4908" y="2288"/>
                    <a:pt x="4893" y="2296"/>
                    <a:pt x="4862" y="2311"/>
                  </a:cubicBezTo>
                  <a:cubicBezTo>
                    <a:pt x="4862" y="2311"/>
                    <a:pt x="4849" y="2297"/>
                    <a:pt x="4822" y="2297"/>
                  </a:cubicBezTo>
                  <a:cubicBezTo>
                    <a:pt x="4808" y="2297"/>
                    <a:pt x="4791" y="2301"/>
                    <a:pt x="4771" y="2311"/>
                  </a:cubicBezTo>
                  <a:cubicBezTo>
                    <a:pt x="4710" y="2311"/>
                    <a:pt x="4680" y="2341"/>
                    <a:pt x="4710" y="2402"/>
                  </a:cubicBezTo>
                  <a:cubicBezTo>
                    <a:pt x="4710" y="2438"/>
                    <a:pt x="4700" y="2453"/>
                    <a:pt x="4685" y="2453"/>
                  </a:cubicBezTo>
                  <a:cubicBezTo>
                    <a:pt x="4675" y="2453"/>
                    <a:pt x="4662" y="2445"/>
                    <a:pt x="4649" y="2433"/>
                  </a:cubicBezTo>
                  <a:cubicBezTo>
                    <a:pt x="4589" y="2341"/>
                    <a:pt x="4619" y="2311"/>
                    <a:pt x="4680" y="2281"/>
                  </a:cubicBezTo>
                  <a:cubicBezTo>
                    <a:pt x="4689" y="2289"/>
                    <a:pt x="4698" y="2293"/>
                    <a:pt x="4707" y="2293"/>
                  </a:cubicBezTo>
                  <a:cubicBezTo>
                    <a:pt x="4728" y="2293"/>
                    <a:pt x="4750" y="2272"/>
                    <a:pt x="4771" y="2250"/>
                  </a:cubicBezTo>
                  <a:cubicBezTo>
                    <a:pt x="4771" y="2213"/>
                    <a:pt x="4690" y="2187"/>
                    <a:pt x="4606" y="2187"/>
                  </a:cubicBezTo>
                  <a:cubicBezTo>
                    <a:pt x="4555" y="2187"/>
                    <a:pt x="4502" y="2197"/>
                    <a:pt x="4467" y="2220"/>
                  </a:cubicBezTo>
                  <a:lnTo>
                    <a:pt x="4498" y="2159"/>
                  </a:lnTo>
                  <a:cubicBezTo>
                    <a:pt x="4498" y="2129"/>
                    <a:pt x="4437" y="2098"/>
                    <a:pt x="4346" y="2037"/>
                  </a:cubicBezTo>
                  <a:cubicBezTo>
                    <a:pt x="4310" y="2002"/>
                    <a:pt x="4285" y="1987"/>
                    <a:pt x="4264" y="1987"/>
                  </a:cubicBezTo>
                  <a:cubicBezTo>
                    <a:pt x="4249" y="1987"/>
                    <a:pt x="4237" y="1994"/>
                    <a:pt x="4224" y="2007"/>
                  </a:cubicBezTo>
                  <a:cubicBezTo>
                    <a:pt x="4202" y="2029"/>
                    <a:pt x="4181" y="2050"/>
                    <a:pt x="4159" y="2050"/>
                  </a:cubicBezTo>
                  <a:cubicBezTo>
                    <a:pt x="4151" y="2050"/>
                    <a:pt x="4142" y="2046"/>
                    <a:pt x="4133" y="2037"/>
                  </a:cubicBezTo>
                  <a:lnTo>
                    <a:pt x="4133" y="2037"/>
                  </a:lnTo>
                  <a:cubicBezTo>
                    <a:pt x="4163" y="2068"/>
                    <a:pt x="4133" y="2098"/>
                    <a:pt x="4133" y="2159"/>
                  </a:cubicBezTo>
                  <a:cubicBezTo>
                    <a:pt x="4133" y="2159"/>
                    <a:pt x="4072" y="2068"/>
                    <a:pt x="4042" y="2007"/>
                  </a:cubicBezTo>
                  <a:cubicBezTo>
                    <a:pt x="4011" y="1885"/>
                    <a:pt x="3981" y="1794"/>
                    <a:pt x="3829" y="1673"/>
                  </a:cubicBezTo>
                  <a:cubicBezTo>
                    <a:pt x="3738" y="1642"/>
                    <a:pt x="3616" y="1551"/>
                    <a:pt x="3616" y="1490"/>
                  </a:cubicBezTo>
                  <a:cubicBezTo>
                    <a:pt x="3552" y="1469"/>
                    <a:pt x="3517" y="1447"/>
                    <a:pt x="3492" y="1447"/>
                  </a:cubicBezTo>
                  <a:cubicBezTo>
                    <a:pt x="3482" y="1447"/>
                    <a:pt x="3473" y="1451"/>
                    <a:pt x="3464" y="1460"/>
                  </a:cubicBezTo>
                  <a:lnTo>
                    <a:pt x="3373" y="1399"/>
                  </a:lnTo>
                  <a:cubicBezTo>
                    <a:pt x="3373" y="1355"/>
                    <a:pt x="3324" y="1326"/>
                    <a:pt x="3286" y="1326"/>
                  </a:cubicBezTo>
                  <a:cubicBezTo>
                    <a:pt x="3272" y="1326"/>
                    <a:pt x="3259" y="1330"/>
                    <a:pt x="3251" y="1338"/>
                  </a:cubicBezTo>
                  <a:cubicBezTo>
                    <a:pt x="3190" y="1338"/>
                    <a:pt x="3190" y="1278"/>
                    <a:pt x="3130" y="1247"/>
                  </a:cubicBezTo>
                  <a:cubicBezTo>
                    <a:pt x="3115" y="1190"/>
                    <a:pt x="3108" y="1159"/>
                    <a:pt x="3101" y="1159"/>
                  </a:cubicBezTo>
                  <a:cubicBezTo>
                    <a:pt x="3093" y="1159"/>
                    <a:pt x="3085" y="1197"/>
                    <a:pt x="3069" y="1278"/>
                  </a:cubicBezTo>
                  <a:cubicBezTo>
                    <a:pt x="3069" y="1308"/>
                    <a:pt x="3099" y="1399"/>
                    <a:pt x="3160" y="1430"/>
                  </a:cubicBezTo>
                  <a:lnTo>
                    <a:pt x="3282" y="1490"/>
                  </a:lnTo>
                  <a:lnTo>
                    <a:pt x="3282" y="1490"/>
                  </a:lnTo>
                  <a:lnTo>
                    <a:pt x="3130" y="1460"/>
                  </a:lnTo>
                  <a:cubicBezTo>
                    <a:pt x="3115" y="1445"/>
                    <a:pt x="3077" y="1437"/>
                    <a:pt x="3039" y="1437"/>
                  </a:cubicBezTo>
                  <a:cubicBezTo>
                    <a:pt x="3001" y="1437"/>
                    <a:pt x="2963" y="1445"/>
                    <a:pt x="2947" y="1460"/>
                  </a:cubicBezTo>
                  <a:cubicBezTo>
                    <a:pt x="2947" y="1460"/>
                    <a:pt x="2947" y="1473"/>
                    <a:pt x="2929" y="1473"/>
                  </a:cubicBezTo>
                  <a:cubicBezTo>
                    <a:pt x="2920" y="1473"/>
                    <a:pt x="2907" y="1470"/>
                    <a:pt x="2887" y="1460"/>
                  </a:cubicBezTo>
                  <a:lnTo>
                    <a:pt x="2947" y="1399"/>
                  </a:lnTo>
                  <a:cubicBezTo>
                    <a:pt x="3008" y="1369"/>
                    <a:pt x="3039" y="1338"/>
                    <a:pt x="3039" y="1308"/>
                  </a:cubicBezTo>
                  <a:cubicBezTo>
                    <a:pt x="3063" y="1234"/>
                    <a:pt x="2988" y="1140"/>
                    <a:pt x="2942" y="1140"/>
                  </a:cubicBezTo>
                  <a:cubicBezTo>
                    <a:pt x="2931" y="1140"/>
                    <a:pt x="2923" y="1145"/>
                    <a:pt x="2917" y="1156"/>
                  </a:cubicBezTo>
                  <a:cubicBezTo>
                    <a:pt x="2856" y="1156"/>
                    <a:pt x="2856" y="1156"/>
                    <a:pt x="2856" y="1065"/>
                  </a:cubicBezTo>
                  <a:cubicBezTo>
                    <a:pt x="2874" y="1047"/>
                    <a:pt x="2861" y="1030"/>
                    <a:pt x="2829" y="1030"/>
                  </a:cubicBezTo>
                  <a:cubicBezTo>
                    <a:pt x="2806" y="1030"/>
                    <a:pt x="2773" y="1039"/>
                    <a:pt x="2735" y="1065"/>
                  </a:cubicBezTo>
                  <a:cubicBezTo>
                    <a:pt x="2702" y="1086"/>
                    <a:pt x="2678" y="1096"/>
                    <a:pt x="2659" y="1096"/>
                  </a:cubicBezTo>
                  <a:cubicBezTo>
                    <a:pt x="2626" y="1096"/>
                    <a:pt x="2613" y="1063"/>
                    <a:pt x="2613" y="1004"/>
                  </a:cubicBezTo>
                  <a:cubicBezTo>
                    <a:pt x="2588" y="905"/>
                    <a:pt x="2462" y="805"/>
                    <a:pt x="2417" y="805"/>
                  </a:cubicBezTo>
                  <a:cubicBezTo>
                    <a:pt x="2406" y="805"/>
                    <a:pt x="2400" y="810"/>
                    <a:pt x="2400" y="822"/>
                  </a:cubicBezTo>
                  <a:cubicBezTo>
                    <a:pt x="2382" y="839"/>
                    <a:pt x="2359" y="847"/>
                    <a:pt x="2335" y="847"/>
                  </a:cubicBezTo>
                  <a:cubicBezTo>
                    <a:pt x="2276" y="847"/>
                    <a:pt x="2209" y="804"/>
                    <a:pt x="2187" y="761"/>
                  </a:cubicBezTo>
                  <a:cubicBezTo>
                    <a:pt x="2165" y="716"/>
                    <a:pt x="2143" y="688"/>
                    <a:pt x="2109" y="688"/>
                  </a:cubicBezTo>
                  <a:cubicBezTo>
                    <a:pt x="2096" y="688"/>
                    <a:pt x="2082" y="692"/>
                    <a:pt x="2066" y="700"/>
                  </a:cubicBezTo>
                  <a:cubicBezTo>
                    <a:pt x="2091" y="650"/>
                    <a:pt x="2075" y="601"/>
                    <a:pt x="2035" y="601"/>
                  </a:cubicBezTo>
                  <a:cubicBezTo>
                    <a:pt x="2026" y="601"/>
                    <a:pt x="2016" y="603"/>
                    <a:pt x="2005" y="609"/>
                  </a:cubicBezTo>
                  <a:cubicBezTo>
                    <a:pt x="2005" y="609"/>
                    <a:pt x="1990" y="601"/>
                    <a:pt x="1978" y="601"/>
                  </a:cubicBezTo>
                  <a:cubicBezTo>
                    <a:pt x="1967" y="601"/>
                    <a:pt x="1959" y="609"/>
                    <a:pt x="1975" y="639"/>
                  </a:cubicBezTo>
                  <a:lnTo>
                    <a:pt x="1853" y="670"/>
                  </a:lnTo>
                  <a:cubicBezTo>
                    <a:pt x="1883" y="700"/>
                    <a:pt x="1883" y="730"/>
                    <a:pt x="1853" y="791"/>
                  </a:cubicBezTo>
                  <a:cubicBezTo>
                    <a:pt x="1850" y="794"/>
                    <a:pt x="1845" y="796"/>
                    <a:pt x="1840" y="796"/>
                  </a:cubicBezTo>
                  <a:cubicBezTo>
                    <a:pt x="1792" y="796"/>
                    <a:pt x="1668" y="684"/>
                    <a:pt x="1640" y="548"/>
                  </a:cubicBezTo>
                  <a:lnTo>
                    <a:pt x="1580" y="426"/>
                  </a:lnTo>
                  <a:cubicBezTo>
                    <a:pt x="1580" y="457"/>
                    <a:pt x="1549" y="518"/>
                    <a:pt x="1549" y="518"/>
                  </a:cubicBezTo>
                  <a:cubicBezTo>
                    <a:pt x="1519" y="487"/>
                    <a:pt x="1458" y="457"/>
                    <a:pt x="1488" y="426"/>
                  </a:cubicBezTo>
                  <a:cubicBezTo>
                    <a:pt x="1488" y="396"/>
                    <a:pt x="1488" y="396"/>
                    <a:pt x="1428" y="366"/>
                  </a:cubicBezTo>
                  <a:cubicBezTo>
                    <a:pt x="1428" y="366"/>
                    <a:pt x="1397" y="366"/>
                    <a:pt x="1367" y="396"/>
                  </a:cubicBezTo>
                  <a:cubicBezTo>
                    <a:pt x="1350" y="446"/>
                    <a:pt x="1342" y="469"/>
                    <a:pt x="1334" y="469"/>
                  </a:cubicBezTo>
                  <a:cubicBezTo>
                    <a:pt x="1327" y="469"/>
                    <a:pt x="1320" y="454"/>
                    <a:pt x="1306" y="426"/>
                  </a:cubicBezTo>
                  <a:cubicBezTo>
                    <a:pt x="1306" y="368"/>
                    <a:pt x="1281" y="334"/>
                    <a:pt x="1238" y="334"/>
                  </a:cubicBezTo>
                  <a:cubicBezTo>
                    <a:pt x="1215" y="334"/>
                    <a:pt x="1186" y="344"/>
                    <a:pt x="1154" y="366"/>
                  </a:cubicBezTo>
                  <a:cubicBezTo>
                    <a:pt x="1154" y="411"/>
                    <a:pt x="1154" y="434"/>
                    <a:pt x="1150" y="434"/>
                  </a:cubicBezTo>
                  <a:cubicBezTo>
                    <a:pt x="1146" y="434"/>
                    <a:pt x="1139" y="411"/>
                    <a:pt x="1124" y="366"/>
                  </a:cubicBezTo>
                  <a:cubicBezTo>
                    <a:pt x="1124" y="305"/>
                    <a:pt x="1093" y="244"/>
                    <a:pt x="1032" y="244"/>
                  </a:cubicBezTo>
                  <a:lnTo>
                    <a:pt x="1032" y="274"/>
                  </a:lnTo>
                  <a:cubicBezTo>
                    <a:pt x="1016" y="325"/>
                    <a:pt x="999" y="347"/>
                    <a:pt x="977" y="347"/>
                  </a:cubicBezTo>
                  <a:cubicBezTo>
                    <a:pt x="959" y="347"/>
                    <a:pt x="938" y="332"/>
                    <a:pt x="911" y="305"/>
                  </a:cubicBezTo>
                  <a:cubicBezTo>
                    <a:pt x="929" y="269"/>
                    <a:pt x="915" y="255"/>
                    <a:pt x="876" y="255"/>
                  </a:cubicBezTo>
                  <a:cubicBezTo>
                    <a:pt x="849" y="255"/>
                    <a:pt x="809" y="262"/>
                    <a:pt x="759" y="274"/>
                  </a:cubicBezTo>
                  <a:cubicBezTo>
                    <a:pt x="668" y="244"/>
                    <a:pt x="607" y="244"/>
                    <a:pt x="637" y="183"/>
                  </a:cubicBezTo>
                  <a:cubicBezTo>
                    <a:pt x="637" y="138"/>
                    <a:pt x="637" y="115"/>
                    <a:pt x="630" y="115"/>
                  </a:cubicBezTo>
                  <a:cubicBezTo>
                    <a:pt x="622" y="115"/>
                    <a:pt x="607" y="138"/>
                    <a:pt x="576" y="183"/>
                  </a:cubicBezTo>
                  <a:cubicBezTo>
                    <a:pt x="551" y="196"/>
                    <a:pt x="537" y="203"/>
                    <a:pt x="521" y="203"/>
                  </a:cubicBezTo>
                  <a:cubicBezTo>
                    <a:pt x="500" y="203"/>
                    <a:pt x="478" y="189"/>
                    <a:pt x="424" y="153"/>
                  </a:cubicBezTo>
                  <a:cubicBezTo>
                    <a:pt x="394" y="138"/>
                    <a:pt x="379" y="130"/>
                    <a:pt x="364" y="130"/>
                  </a:cubicBezTo>
                  <a:cubicBezTo>
                    <a:pt x="348" y="130"/>
                    <a:pt x="333" y="138"/>
                    <a:pt x="303" y="153"/>
                  </a:cubicBezTo>
                  <a:cubicBezTo>
                    <a:pt x="303" y="244"/>
                    <a:pt x="303" y="274"/>
                    <a:pt x="333" y="274"/>
                  </a:cubicBezTo>
                  <a:cubicBezTo>
                    <a:pt x="394" y="305"/>
                    <a:pt x="394" y="305"/>
                    <a:pt x="394" y="335"/>
                  </a:cubicBezTo>
                  <a:lnTo>
                    <a:pt x="273" y="335"/>
                  </a:lnTo>
                  <a:cubicBezTo>
                    <a:pt x="242" y="335"/>
                    <a:pt x="181" y="335"/>
                    <a:pt x="90" y="366"/>
                  </a:cubicBezTo>
                  <a:cubicBezTo>
                    <a:pt x="12" y="366"/>
                    <a:pt x="1" y="433"/>
                    <a:pt x="57" y="433"/>
                  </a:cubicBezTo>
                  <a:cubicBezTo>
                    <a:pt x="66" y="433"/>
                    <a:pt x="77" y="431"/>
                    <a:pt x="90" y="426"/>
                  </a:cubicBezTo>
                  <a:lnTo>
                    <a:pt x="151" y="457"/>
                  </a:lnTo>
                  <a:cubicBezTo>
                    <a:pt x="136" y="533"/>
                    <a:pt x="151" y="571"/>
                    <a:pt x="174" y="571"/>
                  </a:cubicBezTo>
                  <a:cubicBezTo>
                    <a:pt x="197" y="571"/>
                    <a:pt x="227" y="533"/>
                    <a:pt x="242" y="457"/>
                  </a:cubicBezTo>
                  <a:cubicBezTo>
                    <a:pt x="242" y="392"/>
                    <a:pt x="242" y="361"/>
                    <a:pt x="251" y="361"/>
                  </a:cubicBezTo>
                  <a:cubicBezTo>
                    <a:pt x="260" y="361"/>
                    <a:pt x="275" y="384"/>
                    <a:pt x="303" y="426"/>
                  </a:cubicBezTo>
                  <a:cubicBezTo>
                    <a:pt x="273" y="518"/>
                    <a:pt x="333" y="518"/>
                    <a:pt x="364" y="518"/>
                  </a:cubicBezTo>
                  <a:cubicBezTo>
                    <a:pt x="424" y="518"/>
                    <a:pt x="424" y="518"/>
                    <a:pt x="424" y="578"/>
                  </a:cubicBezTo>
                  <a:cubicBezTo>
                    <a:pt x="424" y="609"/>
                    <a:pt x="455" y="670"/>
                    <a:pt x="485" y="670"/>
                  </a:cubicBezTo>
                  <a:cubicBezTo>
                    <a:pt x="546" y="670"/>
                    <a:pt x="546" y="670"/>
                    <a:pt x="546" y="639"/>
                  </a:cubicBezTo>
                  <a:cubicBezTo>
                    <a:pt x="535" y="618"/>
                    <a:pt x="540" y="608"/>
                    <a:pt x="551" y="608"/>
                  </a:cubicBezTo>
                  <a:cubicBezTo>
                    <a:pt x="573" y="608"/>
                    <a:pt x="618" y="641"/>
                    <a:pt x="637" y="700"/>
                  </a:cubicBezTo>
                  <a:cubicBezTo>
                    <a:pt x="651" y="727"/>
                    <a:pt x="658" y="742"/>
                    <a:pt x="665" y="742"/>
                  </a:cubicBezTo>
                  <a:cubicBezTo>
                    <a:pt x="674" y="742"/>
                    <a:pt x="681" y="720"/>
                    <a:pt x="698" y="670"/>
                  </a:cubicBezTo>
                  <a:cubicBezTo>
                    <a:pt x="698" y="631"/>
                    <a:pt x="714" y="615"/>
                    <a:pt x="735" y="615"/>
                  </a:cubicBezTo>
                  <a:cubicBezTo>
                    <a:pt x="764" y="615"/>
                    <a:pt x="802" y="647"/>
                    <a:pt x="820" y="700"/>
                  </a:cubicBezTo>
                  <a:cubicBezTo>
                    <a:pt x="820" y="700"/>
                    <a:pt x="880" y="700"/>
                    <a:pt x="911" y="730"/>
                  </a:cubicBezTo>
                  <a:cubicBezTo>
                    <a:pt x="972" y="730"/>
                    <a:pt x="972" y="700"/>
                    <a:pt x="972" y="639"/>
                  </a:cubicBezTo>
                  <a:cubicBezTo>
                    <a:pt x="987" y="609"/>
                    <a:pt x="994" y="594"/>
                    <a:pt x="1002" y="594"/>
                  </a:cubicBezTo>
                  <a:cubicBezTo>
                    <a:pt x="1010" y="594"/>
                    <a:pt x="1017" y="609"/>
                    <a:pt x="1032" y="639"/>
                  </a:cubicBezTo>
                  <a:cubicBezTo>
                    <a:pt x="1063" y="670"/>
                    <a:pt x="1063" y="730"/>
                    <a:pt x="1063" y="730"/>
                  </a:cubicBezTo>
                  <a:cubicBezTo>
                    <a:pt x="1032" y="761"/>
                    <a:pt x="1093" y="791"/>
                    <a:pt x="1124" y="791"/>
                  </a:cubicBezTo>
                  <a:cubicBezTo>
                    <a:pt x="1159" y="809"/>
                    <a:pt x="1204" y="826"/>
                    <a:pt x="1236" y="826"/>
                  </a:cubicBezTo>
                  <a:cubicBezTo>
                    <a:pt x="1259" y="826"/>
                    <a:pt x="1276" y="817"/>
                    <a:pt x="1276" y="791"/>
                  </a:cubicBezTo>
                  <a:lnTo>
                    <a:pt x="1276" y="852"/>
                  </a:lnTo>
                  <a:cubicBezTo>
                    <a:pt x="1296" y="852"/>
                    <a:pt x="1289" y="866"/>
                    <a:pt x="1291" y="866"/>
                  </a:cubicBezTo>
                  <a:cubicBezTo>
                    <a:pt x="1292" y="866"/>
                    <a:pt x="1296" y="862"/>
                    <a:pt x="1306" y="852"/>
                  </a:cubicBezTo>
                  <a:cubicBezTo>
                    <a:pt x="1306" y="852"/>
                    <a:pt x="1367" y="882"/>
                    <a:pt x="1428" y="943"/>
                  </a:cubicBezTo>
                  <a:cubicBezTo>
                    <a:pt x="1452" y="979"/>
                    <a:pt x="1490" y="996"/>
                    <a:pt x="1522" y="996"/>
                  </a:cubicBezTo>
                  <a:cubicBezTo>
                    <a:pt x="1570" y="996"/>
                    <a:pt x="1604" y="956"/>
                    <a:pt x="1549" y="882"/>
                  </a:cubicBezTo>
                  <a:lnTo>
                    <a:pt x="1610" y="882"/>
                  </a:lnTo>
                  <a:cubicBezTo>
                    <a:pt x="1616" y="888"/>
                    <a:pt x="1622" y="891"/>
                    <a:pt x="1628" y="891"/>
                  </a:cubicBezTo>
                  <a:cubicBezTo>
                    <a:pt x="1651" y="891"/>
                    <a:pt x="1671" y="852"/>
                    <a:pt x="1671" y="852"/>
                  </a:cubicBezTo>
                  <a:cubicBezTo>
                    <a:pt x="1671" y="842"/>
                    <a:pt x="1677" y="838"/>
                    <a:pt x="1688" y="838"/>
                  </a:cubicBezTo>
                  <a:cubicBezTo>
                    <a:pt x="1708" y="838"/>
                    <a:pt x="1742" y="852"/>
                    <a:pt x="1762" y="852"/>
                  </a:cubicBezTo>
                  <a:cubicBezTo>
                    <a:pt x="1762" y="852"/>
                    <a:pt x="1732" y="913"/>
                    <a:pt x="1732" y="943"/>
                  </a:cubicBezTo>
                  <a:cubicBezTo>
                    <a:pt x="1667" y="1008"/>
                    <a:pt x="1679" y="1072"/>
                    <a:pt x="1723" y="1072"/>
                  </a:cubicBezTo>
                  <a:cubicBezTo>
                    <a:pt x="1741" y="1072"/>
                    <a:pt x="1766" y="1061"/>
                    <a:pt x="1792" y="1034"/>
                  </a:cubicBezTo>
                  <a:lnTo>
                    <a:pt x="1792" y="1034"/>
                  </a:lnTo>
                  <a:lnTo>
                    <a:pt x="1762" y="1065"/>
                  </a:lnTo>
                  <a:cubicBezTo>
                    <a:pt x="1762" y="1095"/>
                    <a:pt x="1792" y="1126"/>
                    <a:pt x="1883" y="1126"/>
                  </a:cubicBezTo>
                  <a:cubicBezTo>
                    <a:pt x="1895" y="1131"/>
                    <a:pt x="1907" y="1134"/>
                    <a:pt x="1918" y="1134"/>
                  </a:cubicBezTo>
                  <a:cubicBezTo>
                    <a:pt x="1966" y="1134"/>
                    <a:pt x="2011" y="1089"/>
                    <a:pt x="2035" y="1065"/>
                  </a:cubicBezTo>
                  <a:cubicBezTo>
                    <a:pt x="2051" y="1034"/>
                    <a:pt x="2066" y="1027"/>
                    <a:pt x="2077" y="1027"/>
                  </a:cubicBezTo>
                  <a:cubicBezTo>
                    <a:pt x="2089" y="1027"/>
                    <a:pt x="2096" y="1034"/>
                    <a:pt x="2096" y="1034"/>
                  </a:cubicBezTo>
                  <a:cubicBezTo>
                    <a:pt x="2127" y="1065"/>
                    <a:pt x="2127" y="1065"/>
                    <a:pt x="2127" y="1095"/>
                  </a:cubicBezTo>
                  <a:cubicBezTo>
                    <a:pt x="2087" y="1154"/>
                    <a:pt x="2112" y="1188"/>
                    <a:pt x="2158" y="1188"/>
                  </a:cubicBezTo>
                  <a:cubicBezTo>
                    <a:pt x="2184" y="1188"/>
                    <a:pt x="2216" y="1177"/>
                    <a:pt x="2248" y="1156"/>
                  </a:cubicBezTo>
                  <a:lnTo>
                    <a:pt x="2248" y="1156"/>
                  </a:lnTo>
                  <a:lnTo>
                    <a:pt x="2218" y="1186"/>
                  </a:lnTo>
                  <a:cubicBezTo>
                    <a:pt x="2187" y="1247"/>
                    <a:pt x="2218" y="1278"/>
                    <a:pt x="2431" y="1369"/>
                  </a:cubicBezTo>
                  <a:cubicBezTo>
                    <a:pt x="2613" y="1460"/>
                    <a:pt x="2735" y="1551"/>
                    <a:pt x="2704" y="1581"/>
                  </a:cubicBezTo>
                  <a:cubicBezTo>
                    <a:pt x="2683" y="1603"/>
                    <a:pt x="2783" y="1624"/>
                    <a:pt x="2886" y="1624"/>
                  </a:cubicBezTo>
                  <a:cubicBezTo>
                    <a:pt x="2929" y="1624"/>
                    <a:pt x="2973" y="1621"/>
                    <a:pt x="3008" y="1612"/>
                  </a:cubicBezTo>
                  <a:lnTo>
                    <a:pt x="3008" y="1612"/>
                  </a:lnTo>
                  <a:cubicBezTo>
                    <a:pt x="2978" y="1642"/>
                    <a:pt x="3008" y="1673"/>
                    <a:pt x="3099" y="1733"/>
                  </a:cubicBezTo>
                  <a:cubicBezTo>
                    <a:pt x="3221" y="1794"/>
                    <a:pt x="3221" y="1794"/>
                    <a:pt x="3190" y="1825"/>
                  </a:cubicBezTo>
                  <a:cubicBezTo>
                    <a:pt x="3137" y="1860"/>
                    <a:pt x="3115" y="1875"/>
                    <a:pt x="3130" y="1875"/>
                  </a:cubicBezTo>
                  <a:cubicBezTo>
                    <a:pt x="3141" y="1875"/>
                    <a:pt x="3171" y="1868"/>
                    <a:pt x="3221" y="1855"/>
                  </a:cubicBezTo>
                  <a:cubicBezTo>
                    <a:pt x="3238" y="1844"/>
                    <a:pt x="3255" y="1839"/>
                    <a:pt x="3271" y="1839"/>
                  </a:cubicBezTo>
                  <a:cubicBezTo>
                    <a:pt x="3342" y="1839"/>
                    <a:pt x="3398" y="1933"/>
                    <a:pt x="3373" y="2007"/>
                  </a:cubicBezTo>
                  <a:cubicBezTo>
                    <a:pt x="3342" y="2037"/>
                    <a:pt x="3373" y="2068"/>
                    <a:pt x="3434" y="2098"/>
                  </a:cubicBezTo>
                  <a:cubicBezTo>
                    <a:pt x="3525" y="2098"/>
                    <a:pt x="3586" y="2159"/>
                    <a:pt x="3677" y="2189"/>
                  </a:cubicBezTo>
                  <a:cubicBezTo>
                    <a:pt x="3722" y="2235"/>
                    <a:pt x="3745" y="2258"/>
                    <a:pt x="3764" y="2258"/>
                  </a:cubicBezTo>
                  <a:cubicBezTo>
                    <a:pt x="3783" y="2258"/>
                    <a:pt x="3798" y="2235"/>
                    <a:pt x="3829" y="2189"/>
                  </a:cubicBezTo>
                  <a:cubicBezTo>
                    <a:pt x="3854" y="2164"/>
                    <a:pt x="3875" y="2154"/>
                    <a:pt x="3894" y="2154"/>
                  </a:cubicBezTo>
                  <a:cubicBezTo>
                    <a:pt x="3921" y="2154"/>
                    <a:pt x="3946" y="2172"/>
                    <a:pt x="3981" y="2189"/>
                  </a:cubicBezTo>
                  <a:cubicBezTo>
                    <a:pt x="4042" y="2220"/>
                    <a:pt x="4072" y="2250"/>
                    <a:pt x="4042" y="2281"/>
                  </a:cubicBezTo>
                  <a:cubicBezTo>
                    <a:pt x="4042" y="2281"/>
                    <a:pt x="4072" y="2341"/>
                    <a:pt x="4102" y="2372"/>
                  </a:cubicBezTo>
                  <a:cubicBezTo>
                    <a:pt x="4133" y="2402"/>
                    <a:pt x="4163" y="2433"/>
                    <a:pt x="4163" y="2463"/>
                  </a:cubicBezTo>
                  <a:cubicBezTo>
                    <a:pt x="4163" y="2463"/>
                    <a:pt x="4163" y="2524"/>
                    <a:pt x="4254" y="2554"/>
                  </a:cubicBezTo>
                  <a:cubicBezTo>
                    <a:pt x="4315" y="2615"/>
                    <a:pt x="4406" y="2676"/>
                    <a:pt x="4376" y="2706"/>
                  </a:cubicBezTo>
                  <a:cubicBezTo>
                    <a:pt x="4391" y="2721"/>
                    <a:pt x="4399" y="2729"/>
                    <a:pt x="4406" y="2729"/>
                  </a:cubicBezTo>
                  <a:cubicBezTo>
                    <a:pt x="4414" y="2729"/>
                    <a:pt x="4422" y="2721"/>
                    <a:pt x="4437" y="2706"/>
                  </a:cubicBezTo>
                  <a:cubicBezTo>
                    <a:pt x="4449" y="2681"/>
                    <a:pt x="4467" y="2666"/>
                    <a:pt x="4492" y="2666"/>
                  </a:cubicBezTo>
                  <a:cubicBezTo>
                    <a:pt x="4528" y="2666"/>
                    <a:pt x="4578" y="2696"/>
                    <a:pt x="4649" y="2767"/>
                  </a:cubicBezTo>
                  <a:cubicBezTo>
                    <a:pt x="4724" y="2817"/>
                    <a:pt x="4819" y="2866"/>
                    <a:pt x="4867" y="2866"/>
                  </a:cubicBezTo>
                  <a:cubicBezTo>
                    <a:pt x="4878" y="2866"/>
                    <a:pt x="4887" y="2864"/>
                    <a:pt x="4893" y="2858"/>
                  </a:cubicBezTo>
                  <a:cubicBezTo>
                    <a:pt x="4923" y="2888"/>
                    <a:pt x="4923" y="2888"/>
                    <a:pt x="4893" y="2919"/>
                  </a:cubicBezTo>
                  <a:cubicBezTo>
                    <a:pt x="4868" y="2969"/>
                    <a:pt x="4904" y="3018"/>
                    <a:pt x="5001" y="3018"/>
                  </a:cubicBezTo>
                  <a:cubicBezTo>
                    <a:pt x="5022" y="3018"/>
                    <a:pt x="5047" y="3016"/>
                    <a:pt x="5075" y="3010"/>
                  </a:cubicBezTo>
                  <a:cubicBezTo>
                    <a:pt x="5075" y="2987"/>
                    <a:pt x="5084" y="2977"/>
                    <a:pt x="5095" y="2977"/>
                  </a:cubicBezTo>
                  <a:cubicBezTo>
                    <a:pt x="5113" y="2977"/>
                    <a:pt x="5136" y="3003"/>
                    <a:pt x="5136" y="3040"/>
                  </a:cubicBezTo>
                  <a:cubicBezTo>
                    <a:pt x="5136" y="3040"/>
                    <a:pt x="5163" y="3054"/>
                    <a:pt x="5199" y="3054"/>
                  </a:cubicBezTo>
                  <a:cubicBezTo>
                    <a:pt x="5217" y="3054"/>
                    <a:pt x="5237" y="3051"/>
                    <a:pt x="5257" y="3040"/>
                  </a:cubicBezTo>
                  <a:cubicBezTo>
                    <a:pt x="5318" y="3040"/>
                    <a:pt x="5318" y="3040"/>
                    <a:pt x="5379" y="3101"/>
                  </a:cubicBezTo>
                  <a:cubicBezTo>
                    <a:pt x="5349" y="3162"/>
                    <a:pt x="5379" y="3162"/>
                    <a:pt x="5440" y="3192"/>
                  </a:cubicBezTo>
                  <a:cubicBezTo>
                    <a:pt x="5470" y="3192"/>
                    <a:pt x="5622" y="3223"/>
                    <a:pt x="5744" y="3284"/>
                  </a:cubicBezTo>
                  <a:cubicBezTo>
                    <a:pt x="5896" y="3344"/>
                    <a:pt x="6017" y="3405"/>
                    <a:pt x="6017" y="3436"/>
                  </a:cubicBezTo>
                  <a:cubicBezTo>
                    <a:pt x="6078" y="3405"/>
                    <a:pt x="6078" y="3405"/>
                    <a:pt x="6139" y="3405"/>
                  </a:cubicBezTo>
                  <a:cubicBezTo>
                    <a:pt x="6139" y="3462"/>
                    <a:pt x="6152" y="3485"/>
                    <a:pt x="6169" y="3485"/>
                  </a:cubicBezTo>
                  <a:cubicBezTo>
                    <a:pt x="6189" y="3485"/>
                    <a:pt x="6214" y="3454"/>
                    <a:pt x="6230" y="3405"/>
                  </a:cubicBezTo>
                  <a:lnTo>
                    <a:pt x="6169" y="3375"/>
                  </a:lnTo>
                  <a:lnTo>
                    <a:pt x="6139" y="3375"/>
                  </a:lnTo>
                  <a:cubicBezTo>
                    <a:pt x="6149" y="3344"/>
                    <a:pt x="6169" y="3331"/>
                    <a:pt x="6191" y="3331"/>
                  </a:cubicBezTo>
                  <a:cubicBezTo>
                    <a:pt x="6233" y="3331"/>
                    <a:pt x="6281" y="3385"/>
                    <a:pt x="6260" y="3466"/>
                  </a:cubicBezTo>
                  <a:cubicBezTo>
                    <a:pt x="6276" y="3512"/>
                    <a:pt x="6283" y="3534"/>
                    <a:pt x="6295" y="3534"/>
                  </a:cubicBezTo>
                  <a:cubicBezTo>
                    <a:pt x="6306" y="3534"/>
                    <a:pt x="6321" y="3512"/>
                    <a:pt x="6352" y="3466"/>
                  </a:cubicBezTo>
                  <a:cubicBezTo>
                    <a:pt x="6379" y="3439"/>
                    <a:pt x="6400" y="3424"/>
                    <a:pt x="6418" y="3424"/>
                  </a:cubicBezTo>
                  <a:cubicBezTo>
                    <a:pt x="6440" y="3424"/>
                    <a:pt x="6456" y="3446"/>
                    <a:pt x="6473" y="3496"/>
                  </a:cubicBezTo>
                  <a:cubicBezTo>
                    <a:pt x="6473" y="3547"/>
                    <a:pt x="6473" y="3569"/>
                    <a:pt x="6483" y="3569"/>
                  </a:cubicBezTo>
                  <a:cubicBezTo>
                    <a:pt x="6492" y="3569"/>
                    <a:pt x="6507" y="3554"/>
                    <a:pt x="6534" y="3527"/>
                  </a:cubicBezTo>
                  <a:cubicBezTo>
                    <a:pt x="6598" y="3447"/>
                    <a:pt x="6661" y="3401"/>
                    <a:pt x="6703" y="3401"/>
                  </a:cubicBezTo>
                  <a:cubicBezTo>
                    <a:pt x="6741" y="3401"/>
                    <a:pt x="6761" y="3440"/>
                    <a:pt x="6747" y="3527"/>
                  </a:cubicBezTo>
                  <a:cubicBezTo>
                    <a:pt x="6747" y="3618"/>
                    <a:pt x="6777" y="3648"/>
                    <a:pt x="6838" y="3648"/>
                  </a:cubicBezTo>
                  <a:cubicBezTo>
                    <a:pt x="6868" y="3648"/>
                    <a:pt x="6868" y="3618"/>
                    <a:pt x="6868" y="3588"/>
                  </a:cubicBezTo>
                  <a:cubicBezTo>
                    <a:pt x="6853" y="3542"/>
                    <a:pt x="6861" y="3519"/>
                    <a:pt x="6880" y="3519"/>
                  </a:cubicBezTo>
                  <a:cubicBezTo>
                    <a:pt x="6899" y="3519"/>
                    <a:pt x="6929" y="3542"/>
                    <a:pt x="6960" y="3588"/>
                  </a:cubicBezTo>
                  <a:cubicBezTo>
                    <a:pt x="7040" y="3668"/>
                    <a:pt x="7103" y="3706"/>
                    <a:pt x="7163" y="3706"/>
                  </a:cubicBezTo>
                  <a:cubicBezTo>
                    <a:pt x="7216" y="3706"/>
                    <a:pt x="7267" y="3675"/>
                    <a:pt x="7324" y="3618"/>
                  </a:cubicBezTo>
                  <a:cubicBezTo>
                    <a:pt x="7415" y="3572"/>
                    <a:pt x="7499" y="3550"/>
                    <a:pt x="7541" y="3550"/>
                  </a:cubicBezTo>
                  <a:cubicBezTo>
                    <a:pt x="7583" y="3550"/>
                    <a:pt x="7583" y="3572"/>
                    <a:pt x="7507" y="3618"/>
                  </a:cubicBezTo>
                  <a:cubicBezTo>
                    <a:pt x="7473" y="3668"/>
                    <a:pt x="7458" y="3691"/>
                    <a:pt x="7467" y="3691"/>
                  </a:cubicBezTo>
                  <a:cubicBezTo>
                    <a:pt x="7474" y="3691"/>
                    <a:pt x="7496" y="3676"/>
                    <a:pt x="7537" y="3648"/>
                  </a:cubicBezTo>
                  <a:cubicBezTo>
                    <a:pt x="7628" y="3648"/>
                    <a:pt x="7719" y="3618"/>
                    <a:pt x="7750" y="3618"/>
                  </a:cubicBezTo>
                  <a:cubicBezTo>
                    <a:pt x="7811" y="3618"/>
                    <a:pt x="7841" y="3557"/>
                    <a:pt x="7811" y="3496"/>
                  </a:cubicBezTo>
                  <a:lnTo>
                    <a:pt x="7811" y="3496"/>
                  </a:lnTo>
                  <a:cubicBezTo>
                    <a:pt x="7843" y="3545"/>
                    <a:pt x="7893" y="3577"/>
                    <a:pt x="7942" y="3577"/>
                  </a:cubicBezTo>
                  <a:cubicBezTo>
                    <a:pt x="7984" y="3577"/>
                    <a:pt x="8026" y="3553"/>
                    <a:pt x="8054" y="3496"/>
                  </a:cubicBezTo>
                  <a:cubicBezTo>
                    <a:pt x="8115" y="3496"/>
                    <a:pt x="8145" y="3466"/>
                    <a:pt x="8145" y="3466"/>
                  </a:cubicBezTo>
                  <a:cubicBezTo>
                    <a:pt x="8175" y="3466"/>
                    <a:pt x="8175" y="3466"/>
                    <a:pt x="8206" y="3405"/>
                  </a:cubicBezTo>
                  <a:cubicBezTo>
                    <a:pt x="8219" y="3380"/>
                    <a:pt x="8237" y="3370"/>
                    <a:pt x="8258" y="3370"/>
                  </a:cubicBezTo>
                  <a:cubicBezTo>
                    <a:pt x="8288" y="3370"/>
                    <a:pt x="8323" y="3388"/>
                    <a:pt x="8358" y="3405"/>
                  </a:cubicBezTo>
                  <a:cubicBezTo>
                    <a:pt x="8388" y="3420"/>
                    <a:pt x="8419" y="3428"/>
                    <a:pt x="8438" y="3428"/>
                  </a:cubicBezTo>
                  <a:cubicBezTo>
                    <a:pt x="8457" y="3428"/>
                    <a:pt x="8464" y="3420"/>
                    <a:pt x="8449" y="3405"/>
                  </a:cubicBezTo>
                  <a:cubicBezTo>
                    <a:pt x="8449" y="3375"/>
                    <a:pt x="8510" y="3284"/>
                    <a:pt x="8540" y="3223"/>
                  </a:cubicBezTo>
                  <a:cubicBezTo>
                    <a:pt x="8552" y="3200"/>
                    <a:pt x="8568" y="3190"/>
                    <a:pt x="8581" y="3190"/>
                  </a:cubicBezTo>
                  <a:cubicBezTo>
                    <a:pt x="8604" y="3190"/>
                    <a:pt x="8620" y="3216"/>
                    <a:pt x="8601" y="3253"/>
                  </a:cubicBezTo>
                  <a:cubicBezTo>
                    <a:pt x="8601" y="3284"/>
                    <a:pt x="8601" y="3284"/>
                    <a:pt x="8723" y="3284"/>
                  </a:cubicBezTo>
                  <a:cubicBezTo>
                    <a:pt x="8753" y="3284"/>
                    <a:pt x="8844" y="3253"/>
                    <a:pt x="8814" y="3192"/>
                  </a:cubicBezTo>
                  <a:cubicBezTo>
                    <a:pt x="8814" y="3165"/>
                    <a:pt x="9006" y="3066"/>
                    <a:pt x="9092" y="3066"/>
                  </a:cubicBezTo>
                  <a:cubicBezTo>
                    <a:pt x="9102" y="3066"/>
                    <a:pt x="9111" y="3068"/>
                    <a:pt x="9118" y="3071"/>
                  </a:cubicBezTo>
                  <a:cubicBezTo>
                    <a:pt x="9118" y="3071"/>
                    <a:pt x="9148" y="3040"/>
                    <a:pt x="9209" y="3010"/>
                  </a:cubicBezTo>
                  <a:cubicBezTo>
                    <a:pt x="9239" y="3010"/>
                    <a:pt x="9270" y="2949"/>
                    <a:pt x="9300" y="2919"/>
                  </a:cubicBezTo>
                  <a:cubicBezTo>
                    <a:pt x="9300" y="2919"/>
                    <a:pt x="9330" y="2888"/>
                    <a:pt x="9361" y="2828"/>
                  </a:cubicBezTo>
                  <a:cubicBezTo>
                    <a:pt x="9376" y="2813"/>
                    <a:pt x="9399" y="2805"/>
                    <a:pt x="9418" y="2805"/>
                  </a:cubicBezTo>
                  <a:cubicBezTo>
                    <a:pt x="9437" y="2805"/>
                    <a:pt x="9452" y="2813"/>
                    <a:pt x="9452" y="2828"/>
                  </a:cubicBezTo>
                  <a:cubicBezTo>
                    <a:pt x="9452" y="2770"/>
                    <a:pt x="9452" y="2749"/>
                    <a:pt x="9475" y="2749"/>
                  </a:cubicBezTo>
                  <a:cubicBezTo>
                    <a:pt x="9489" y="2749"/>
                    <a:pt x="9510" y="2756"/>
                    <a:pt x="9543" y="2767"/>
                  </a:cubicBezTo>
                  <a:cubicBezTo>
                    <a:pt x="9558" y="2813"/>
                    <a:pt x="9566" y="2835"/>
                    <a:pt x="9570" y="2835"/>
                  </a:cubicBezTo>
                  <a:cubicBezTo>
                    <a:pt x="9574" y="2835"/>
                    <a:pt x="9574" y="2813"/>
                    <a:pt x="9574" y="2767"/>
                  </a:cubicBezTo>
                  <a:cubicBezTo>
                    <a:pt x="9604" y="2706"/>
                    <a:pt x="9604" y="2706"/>
                    <a:pt x="9665" y="2706"/>
                  </a:cubicBezTo>
                  <a:cubicBezTo>
                    <a:pt x="9677" y="2719"/>
                    <a:pt x="9690" y="2726"/>
                    <a:pt x="9698" y="2726"/>
                  </a:cubicBezTo>
                  <a:cubicBezTo>
                    <a:pt x="9710" y="2726"/>
                    <a:pt x="9713" y="2711"/>
                    <a:pt x="9695" y="2676"/>
                  </a:cubicBezTo>
                  <a:cubicBezTo>
                    <a:pt x="9695" y="2605"/>
                    <a:pt x="9750" y="2534"/>
                    <a:pt x="9803" y="2534"/>
                  </a:cubicBezTo>
                  <a:cubicBezTo>
                    <a:pt x="9818" y="2534"/>
                    <a:pt x="9833" y="2540"/>
                    <a:pt x="9847" y="2554"/>
                  </a:cubicBezTo>
                  <a:cubicBezTo>
                    <a:pt x="9847" y="2554"/>
                    <a:pt x="9878" y="2524"/>
                    <a:pt x="9908" y="2463"/>
                  </a:cubicBezTo>
                  <a:cubicBezTo>
                    <a:pt x="9908" y="2413"/>
                    <a:pt x="9908" y="2390"/>
                    <a:pt x="9913" y="2390"/>
                  </a:cubicBezTo>
                  <a:cubicBezTo>
                    <a:pt x="9917" y="2390"/>
                    <a:pt x="9925" y="2405"/>
                    <a:pt x="9938" y="2433"/>
                  </a:cubicBezTo>
                  <a:cubicBezTo>
                    <a:pt x="9971" y="2454"/>
                    <a:pt x="9995" y="2464"/>
                    <a:pt x="10014" y="2464"/>
                  </a:cubicBezTo>
                  <a:cubicBezTo>
                    <a:pt x="10047" y="2464"/>
                    <a:pt x="10060" y="2431"/>
                    <a:pt x="10060" y="2372"/>
                  </a:cubicBezTo>
                  <a:cubicBezTo>
                    <a:pt x="10060" y="2372"/>
                    <a:pt x="10060" y="2311"/>
                    <a:pt x="10151" y="2311"/>
                  </a:cubicBezTo>
                  <a:cubicBezTo>
                    <a:pt x="10242" y="2311"/>
                    <a:pt x="10485" y="2189"/>
                    <a:pt x="10425" y="2159"/>
                  </a:cubicBezTo>
                  <a:lnTo>
                    <a:pt x="10485" y="2098"/>
                  </a:lnTo>
                  <a:cubicBezTo>
                    <a:pt x="10607" y="2098"/>
                    <a:pt x="10637" y="2068"/>
                    <a:pt x="10637" y="2007"/>
                  </a:cubicBezTo>
                  <a:lnTo>
                    <a:pt x="10668" y="1946"/>
                  </a:lnTo>
                  <a:cubicBezTo>
                    <a:pt x="10689" y="1968"/>
                    <a:pt x="10726" y="1989"/>
                    <a:pt x="10756" y="1989"/>
                  </a:cubicBezTo>
                  <a:cubicBezTo>
                    <a:pt x="10769" y="1989"/>
                    <a:pt x="10781" y="1986"/>
                    <a:pt x="10789" y="1977"/>
                  </a:cubicBezTo>
                  <a:cubicBezTo>
                    <a:pt x="10820" y="1946"/>
                    <a:pt x="10820" y="1946"/>
                    <a:pt x="10789" y="1916"/>
                  </a:cubicBezTo>
                  <a:cubicBezTo>
                    <a:pt x="10729" y="1885"/>
                    <a:pt x="10789" y="1885"/>
                    <a:pt x="10820" y="1855"/>
                  </a:cubicBezTo>
                  <a:cubicBezTo>
                    <a:pt x="10832" y="1842"/>
                    <a:pt x="10850" y="1835"/>
                    <a:pt x="10869" y="1835"/>
                  </a:cubicBezTo>
                  <a:cubicBezTo>
                    <a:pt x="10895" y="1835"/>
                    <a:pt x="10924" y="1850"/>
                    <a:pt x="10941" y="1885"/>
                  </a:cubicBezTo>
                  <a:lnTo>
                    <a:pt x="10972" y="1855"/>
                  </a:lnTo>
                  <a:cubicBezTo>
                    <a:pt x="10953" y="1797"/>
                    <a:pt x="10958" y="1776"/>
                    <a:pt x="10972" y="1776"/>
                  </a:cubicBezTo>
                  <a:cubicBezTo>
                    <a:pt x="10980" y="1776"/>
                    <a:pt x="10991" y="1783"/>
                    <a:pt x="11002" y="1794"/>
                  </a:cubicBezTo>
                  <a:cubicBezTo>
                    <a:pt x="11063" y="1794"/>
                    <a:pt x="11093" y="1794"/>
                    <a:pt x="11124" y="1764"/>
                  </a:cubicBezTo>
                  <a:cubicBezTo>
                    <a:pt x="11124" y="1749"/>
                    <a:pt x="11139" y="1741"/>
                    <a:pt x="11147" y="1741"/>
                  </a:cubicBezTo>
                  <a:cubicBezTo>
                    <a:pt x="11154" y="1741"/>
                    <a:pt x="11154" y="1749"/>
                    <a:pt x="11124" y="1764"/>
                  </a:cubicBezTo>
                  <a:lnTo>
                    <a:pt x="11154" y="1794"/>
                  </a:lnTo>
                  <a:cubicBezTo>
                    <a:pt x="11166" y="1800"/>
                    <a:pt x="11174" y="1803"/>
                    <a:pt x="11180" y="1803"/>
                  </a:cubicBezTo>
                  <a:cubicBezTo>
                    <a:pt x="11204" y="1803"/>
                    <a:pt x="11185" y="1758"/>
                    <a:pt x="11185" y="1733"/>
                  </a:cubicBezTo>
                  <a:cubicBezTo>
                    <a:pt x="11185" y="1733"/>
                    <a:pt x="11215" y="1703"/>
                    <a:pt x="11245" y="1673"/>
                  </a:cubicBezTo>
                  <a:cubicBezTo>
                    <a:pt x="11306" y="1673"/>
                    <a:pt x="11337" y="1642"/>
                    <a:pt x="11276" y="1612"/>
                  </a:cubicBezTo>
                  <a:cubicBezTo>
                    <a:pt x="11245" y="1581"/>
                    <a:pt x="11215" y="1551"/>
                    <a:pt x="11276" y="1521"/>
                  </a:cubicBezTo>
                  <a:cubicBezTo>
                    <a:pt x="11261" y="1505"/>
                    <a:pt x="11268" y="1498"/>
                    <a:pt x="11276" y="1498"/>
                  </a:cubicBezTo>
                  <a:cubicBezTo>
                    <a:pt x="11283" y="1498"/>
                    <a:pt x="11291" y="1505"/>
                    <a:pt x="11276" y="1521"/>
                  </a:cubicBezTo>
                  <a:cubicBezTo>
                    <a:pt x="11276" y="1545"/>
                    <a:pt x="11296" y="1590"/>
                    <a:pt x="11319" y="1590"/>
                  </a:cubicBezTo>
                  <a:cubicBezTo>
                    <a:pt x="11325" y="1590"/>
                    <a:pt x="11331" y="1587"/>
                    <a:pt x="11337" y="1581"/>
                  </a:cubicBezTo>
                  <a:cubicBezTo>
                    <a:pt x="11357" y="1571"/>
                    <a:pt x="11370" y="1568"/>
                    <a:pt x="11379" y="1568"/>
                  </a:cubicBezTo>
                  <a:cubicBezTo>
                    <a:pt x="11397" y="1568"/>
                    <a:pt x="11397" y="1581"/>
                    <a:pt x="11397" y="1581"/>
                  </a:cubicBezTo>
                  <a:cubicBezTo>
                    <a:pt x="11406" y="1614"/>
                    <a:pt x="11421" y="1627"/>
                    <a:pt x="11439" y="1627"/>
                  </a:cubicBezTo>
                  <a:cubicBezTo>
                    <a:pt x="11487" y="1627"/>
                    <a:pt x="11558" y="1535"/>
                    <a:pt x="11580" y="1490"/>
                  </a:cubicBezTo>
                  <a:cubicBezTo>
                    <a:pt x="11598" y="1419"/>
                    <a:pt x="11615" y="1390"/>
                    <a:pt x="11639" y="1390"/>
                  </a:cubicBezTo>
                  <a:cubicBezTo>
                    <a:pt x="11656" y="1390"/>
                    <a:pt x="11676" y="1404"/>
                    <a:pt x="11701" y="1430"/>
                  </a:cubicBezTo>
                  <a:cubicBezTo>
                    <a:pt x="11709" y="1451"/>
                    <a:pt x="11716" y="1461"/>
                    <a:pt x="11722" y="1461"/>
                  </a:cubicBezTo>
                  <a:cubicBezTo>
                    <a:pt x="11743" y="1461"/>
                    <a:pt x="11755" y="1363"/>
                    <a:pt x="11732" y="1247"/>
                  </a:cubicBezTo>
                  <a:lnTo>
                    <a:pt x="11732" y="1095"/>
                  </a:lnTo>
                  <a:lnTo>
                    <a:pt x="11792" y="1217"/>
                  </a:lnTo>
                  <a:cubicBezTo>
                    <a:pt x="11850" y="1289"/>
                    <a:pt x="11880" y="1320"/>
                    <a:pt x="11906" y="1320"/>
                  </a:cubicBezTo>
                  <a:cubicBezTo>
                    <a:pt x="11934" y="1320"/>
                    <a:pt x="11957" y="1281"/>
                    <a:pt x="12005" y="1217"/>
                  </a:cubicBezTo>
                  <a:cubicBezTo>
                    <a:pt x="12044" y="1159"/>
                    <a:pt x="12058" y="1138"/>
                    <a:pt x="12063" y="1138"/>
                  </a:cubicBezTo>
                  <a:cubicBezTo>
                    <a:pt x="12066" y="1138"/>
                    <a:pt x="12066" y="1145"/>
                    <a:pt x="12066" y="1156"/>
                  </a:cubicBezTo>
                  <a:cubicBezTo>
                    <a:pt x="12078" y="1179"/>
                    <a:pt x="12089" y="1189"/>
                    <a:pt x="12106" y="1189"/>
                  </a:cubicBezTo>
                  <a:cubicBezTo>
                    <a:pt x="12133" y="1189"/>
                    <a:pt x="12173" y="1163"/>
                    <a:pt x="12248" y="1126"/>
                  </a:cubicBezTo>
                  <a:cubicBezTo>
                    <a:pt x="12400" y="1065"/>
                    <a:pt x="12431" y="1034"/>
                    <a:pt x="12400" y="1004"/>
                  </a:cubicBezTo>
                  <a:cubicBezTo>
                    <a:pt x="12400" y="1004"/>
                    <a:pt x="12461" y="974"/>
                    <a:pt x="12492" y="974"/>
                  </a:cubicBezTo>
                  <a:cubicBezTo>
                    <a:pt x="12513" y="988"/>
                    <a:pt x="12532" y="994"/>
                    <a:pt x="12549" y="994"/>
                  </a:cubicBezTo>
                  <a:cubicBezTo>
                    <a:pt x="12603" y="994"/>
                    <a:pt x="12622" y="929"/>
                    <a:pt x="12552" y="882"/>
                  </a:cubicBezTo>
                  <a:cubicBezTo>
                    <a:pt x="12552" y="882"/>
                    <a:pt x="12613" y="852"/>
                    <a:pt x="12644" y="852"/>
                  </a:cubicBezTo>
                  <a:lnTo>
                    <a:pt x="12674" y="882"/>
                  </a:lnTo>
                  <a:cubicBezTo>
                    <a:pt x="12674" y="899"/>
                    <a:pt x="12681" y="906"/>
                    <a:pt x="12697" y="906"/>
                  </a:cubicBezTo>
                  <a:cubicBezTo>
                    <a:pt x="12742" y="906"/>
                    <a:pt x="12863" y="850"/>
                    <a:pt x="13130" y="761"/>
                  </a:cubicBezTo>
                  <a:cubicBezTo>
                    <a:pt x="13312" y="700"/>
                    <a:pt x="13434" y="670"/>
                    <a:pt x="13495" y="639"/>
                  </a:cubicBezTo>
                  <a:cubicBezTo>
                    <a:pt x="13555" y="639"/>
                    <a:pt x="13555" y="609"/>
                    <a:pt x="13555" y="548"/>
                  </a:cubicBezTo>
                  <a:cubicBezTo>
                    <a:pt x="13571" y="502"/>
                    <a:pt x="13593" y="480"/>
                    <a:pt x="13612" y="480"/>
                  </a:cubicBezTo>
                  <a:cubicBezTo>
                    <a:pt x="13631" y="480"/>
                    <a:pt x="13647" y="502"/>
                    <a:pt x="13647" y="548"/>
                  </a:cubicBezTo>
                  <a:cubicBezTo>
                    <a:pt x="13647" y="570"/>
                    <a:pt x="13677" y="591"/>
                    <a:pt x="13695" y="591"/>
                  </a:cubicBezTo>
                  <a:cubicBezTo>
                    <a:pt x="13702" y="591"/>
                    <a:pt x="13707" y="587"/>
                    <a:pt x="13707" y="578"/>
                  </a:cubicBezTo>
                  <a:cubicBezTo>
                    <a:pt x="13707" y="578"/>
                    <a:pt x="13730" y="571"/>
                    <a:pt x="13761" y="571"/>
                  </a:cubicBezTo>
                  <a:cubicBezTo>
                    <a:pt x="13791" y="571"/>
                    <a:pt x="13829" y="578"/>
                    <a:pt x="13859" y="609"/>
                  </a:cubicBezTo>
                  <a:cubicBezTo>
                    <a:pt x="13917" y="632"/>
                    <a:pt x="13958" y="642"/>
                    <a:pt x="13985" y="642"/>
                  </a:cubicBezTo>
                  <a:cubicBezTo>
                    <a:pt x="14030" y="642"/>
                    <a:pt x="14042" y="616"/>
                    <a:pt x="14042" y="578"/>
                  </a:cubicBezTo>
                  <a:cubicBezTo>
                    <a:pt x="14016" y="553"/>
                    <a:pt x="14012" y="543"/>
                    <a:pt x="14018" y="543"/>
                  </a:cubicBezTo>
                  <a:cubicBezTo>
                    <a:pt x="14027" y="543"/>
                    <a:pt x="14055" y="561"/>
                    <a:pt x="14072" y="578"/>
                  </a:cubicBezTo>
                  <a:cubicBezTo>
                    <a:pt x="14110" y="616"/>
                    <a:pt x="14136" y="642"/>
                    <a:pt x="14150" y="642"/>
                  </a:cubicBezTo>
                  <a:cubicBezTo>
                    <a:pt x="14159" y="642"/>
                    <a:pt x="14163" y="632"/>
                    <a:pt x="14163" y="609"/>
                  </a:cubicBezTo>
                  <a:cubicBezTo>
                    <a:pt x="14191" y="582"/>
                    <a:pt x="14261" y="566"/>
                    <a:pt x="14330" y="566"/>
                  </a:cubicBezTo>
                  <a:cubicBezTo>
                    <a:pt x="14415" y="566"/>
                    <a:pt x="14498" y="589"/>
                    <a:pt x="14498" y="639"/>
                  </a:cubicBezTo>
                  <a:lnTo>
                    <a:pt x="14589" y="639"/>
                  </a:lnTo>
                  <a:cubicBezTo>
                    <a:pt x="14589" y="624"/>
                    <a:pt x="14612" y="616"/>
                    <a:pt x="14646" y="616"/>
                  </a:cubicBezTo>
                  <a:cubicBezTo>
                    <a:pt x="14680" y="616"/>
                    <a:pt x="14726" y="624"/>
                    <a:pt x="14771" y="639"/>
                  </a:cubicBezTo>
                  <a:cubicBezTo>
                    <a:pt x="14862" y="639"/>
                    <a:pt x="14923" y="670"/>
                    <a:pt x="14893" y="700"/>
                  </a:cubicBezTo>
                  <a:cubicBezTo>
                    <a:pt x="14871" y="722"/>
                    <a:pt x="14880" y="743"/>
                    <a:pt x="14920" y="743"/>
                  </a:cubicBezTo>
                  <a:cubicBezTo>
                    <a:pt x="14936" y="743"/>
                    <a:pt x="14957" y="739"/>
                    <a:pt x="14984" y="730"/>
                  </a:cubicBezTo>
                  <a:cubicBezTo>
                    <a:pt x="15045" y="730"/>
                    <a:pt x="15106" y="670"/>
                    <a:pt x="15166" y="670"/>
                  </a:cubicBezTo>
                  <a:cubicBezTo>
                    <a:pt x="15166" y="639"/>
                    <a:pt x="15227" y="609"/>
                    <a:pt x="15258" y="609"/>
                  </a:cubicBezTo>
                  <a:lnTo>
                    <a:pt x="15258" y="670"/>
                  </a:lnTo>
                  <a:cubicBezTo>
                    <a:pt x="15258" y="700"/>
                    <a:pt x="15227" y="730"/>
                    <a:pt x="15227" y="730"/>
                  </a:cubicBezTo>
                  <a:cubicBezTo>
                    <a:pt x="15258" y="746"/>
                    <a:pt x="15280" y="753"/>
                    <a:pt x="15299" y="753"/>
                  </a:cubicBezTo>
                  <a:cubicBezTo>
                    <a:pt x="15318" y="753"/>
                    <a:pt x="15334" y="746"/>
                    <a:pt x="15349" y="730"/>
                  </a:cubicBezTo>
                  <a:cubicBezTo>
                    <a:pt x="15379" y="791"/>
                    <a:pt x="15410" y="791"/>
                    <a:pt x="15501" y="822"/>
                  </a:cubicBezTo>
                  <a:cubicBezTo>
                    <a:pt x="15575" y="846"/>
                    <a:pt x="15648" y="891"/>
                    <a:pt x="15706" y="891"/>
                  </a:cubicBezTo>
                  <a:cubicBezTo>
                    <a:pt x="15720" y="891"/>
                    <a:pt x="15732" y="888"/>
                    <a:pt x="15744" y="882"/>
                  </a:cubicBezTo>
                  <a:cubicBezTo>
                    <a:pt x="15744" y="957"/>
                    <a:pt x="15905" y="1051"/>
                    <a:pt x="16014" y="1051"/>
                  </a:cubicBezTo>
                  <a:cubicBezTo>
                    <a:pt x="16039" y="1051"/>
                    <a:pt x="16061" y="1046"/>
                    <a:pt x="16078" y="1034"/>
                  </a:cubicBezTo>
                  <a:cubicBezTo>
                    <a:pt x="16078" y="1022"/>
                    <a:pt x="16089" y="1014"/>
                    <a:pt x="16103" y="1014"/>
                  </a:cubicBezTo>
                  <a:cubicBezTo>
                    <a:pt x="16123" y="1014"/>
                    <a:pt x="16152" y="1029"/>
                    <a:pt x="16169" y="1065"/>
                  </a:cubicBezTo>
                  <a:cubicBezTo>
                    <a:pt x="16169" y="1126"/>
                    <a:pt x="16169" y="1126"/>
                    <a:pt x="16230" y="1126"/>
                  </a:cubicBezTo>
                  <a:cubicBezTo>
                    <a:pt x="16241" y="1120"/>
                    <a:pt x="16252" y="1117"/>
                    <a:pt x="16261" y="1117"/>
                  </a:cubicBezTo>
                  <a:cubicBezTo>
                    <a:pt x="16302" y="1117"/>
                    <a:pt x="16327" y="1167"/>
                    <a:pt x="16352" y="1217"/>
                  </a:cubicBezTo>
                  <a:cubicBezTo>
                    <a:pt x="16352" y="1285"/>
                    <a:pt x="16369" y="1319"/>
                    <a:pt x="16403" y="1319"/>
                  </a:cubicBezTo>
                  <a:cubicBezTo>
                    <a:pt x="16415" y="1319"/>
                    <a:pt x="16428" y="1316"/>
                    <a:pt x="16443" y="1308"/>
                  </a:cubicBezTo>
                  <a:cubicBezTo>
                    <a:pt x="16565" y="1338"/>
                    <a:pt x="16625" y="1369"/>
                    <a:pt x="16656" y="1399"/>
                  </a:cubicBezTo>
                  <a:cubicBezTo>
                    <a:pt x="16717" y="1399"/>
                    <a:pt x="16755" y="1407"/>
                    <a:pt x="16777" y="1407"/>
                  </a:cubicBezTo>
                  <a:cubicBezTo>
                    <a:pt x="16800" y="1407"/>
                    <a:pt x="16808" y="1399"/>
                    <a:pt x="16808" y="1369"/>
                  </a:cubicBezTo>
                  <a:cubicBezTo>
                    <a:pt x="16808" y="1338"/>
                    <a:pt x="16869" y="1308"/>
                    <a:pt x="16869" y="1308"/>
                  </a:cubicBezTo>
                  <a:cubicBezTo>
                    <a:pt x="16966" y="1308"/>
                    <a:pt x="16966" y="1347"/>
                    <a:pt x="16946" y="1347"/>
                  </a:cubicBezTo>
                  <a:cubicBezTo>
                    <a:pt x="16942" y="1347"/>
                    <a:pt x="16935" y="1344"/>
                    <a:pt x="16929" y="1338"/>
                  </a:cubicBezTo>
                  <a:cubicBezTo>
                    <a:pt x="16808" y="1338"/>
                    <a:pt x="16869" y="1338"/>
                    <a:pt x="16869" y="1399"/>
                  </a:cubicBezTo>
                  <a:cubicBezTo>
                    <a:pt x="16899" y="1460"/>
                    <a:pt x="16960" y="1521"/>
                    <a:pt x="17021" y="1551"/>
                  </a:cubicBezTo>
                  <a:cubicBezTo>
                    <a:pt x="17051" y="1581"/>
                    <a:pt x="17142" y="1612"/>
                    <a:pt x="17173" y="1642"/>
                  </a:cubicBezTo>
                  <a:cubicBezTo>
                    <a:pt x="17233" y="1723"/>
                    <a:pt x="17267" y="1764"/>
                    <a:pt x="17292" y="1764"/>
                  </a:cubicBezTo>
                  <a:cubicBezTo>
                    <a:pt x="17304" y="1764"/>
                    <a:pt x="17314" y="1754"/>
                    <a:pt x="17324" y="1733"/>
                  </a:cubicBezTo>
                  <a:lnTo>
                    <a:pt x="17355" y="1703"/>
                  </a:lnTo>
                  <a:lnTo>
                    <a:pt x="17355" y="1703"/>
                  </a:lnTo>
                  <a:cubicBezTo>
                    <a:pt x="17326" y="1789"/>
                    <a:pt x="17707" y="2040"/>
                    <a:pt x="17824" y="2040"/>
                  </a:cubicBezTo>
                  <a:cubicBezTo>
                    <a:pt x="17831" y="2040"/>
                    <a:pt x="17836" y="2039"/>
                    <a:pt x="17841" y="2037"/>
                  </a:cubicBezTo>
                  <a:lnTo>
                    <a:pt x="17841" y="2068"/>
                  </a:lnTo>
                  <a:cubicBezTo>
                    <a:pt x="17811" y="2098"/>
                    <a:pt x="17841" y="2129"/>
                    <a:pt x="17932" y="2189"/>
                  </a:cubicBezTo>
                  <a:cubicBezTo>
                    <a:pt x="17963" y="2220"/>
                    <a:pt x="18145" y="2281"/>
                    <a:pt x="18267" y="2341"/>
                  </a:cubicBezTo>
                  <a:cubicBezTo>
                    <a:pt x="18398" y="2420"/>
                    <a:pt x="18507" y="2499"/>
                    <a:pt x="18534" y="2499"/>
                  </a:cubicBezTo>
                  <a:cubicBezTo>
                    <a:pt x="18538" y="2499"/>
                    <a:pt x="18540" y="2497"/>
                    <a:pt x="18540" y="2493"/>
                  </a:cubicBezTo>
                  <a:cubicBezTo>
                    <a:pt x="18601" y="2493"/>
                    <a:pt x="18601" y="2493"/>
                    <a:pt x="18571" y="2554"/>
                  </a:cubicBezTo>
                  <a:cubicBezTo>
                    <a:pt x="18510" y="2554"/>
                    <a:pt x="18540" y="2585"/>
                    <a:pt x="18571" y="2615"/>
                  </a:cubicBezTo>
                  <a:cubicBezTo>
                    <a:pt x="18632" y="2615"/>
                    <a:pt x="18632" y="2585"/>
                    <a:pt x="18662" y="2554"/>
                  </a:cubicBezTo>
                  <a:cubicBezTo>
                    <a:pt x="18670" y="2546"/>
                    <a:pt x="18678" y="2542"/>
                    <a:pt x="18687" y="2542"/>
                  </a:cubicBezTo>
                  <a:cubicBezTo>
                    <a:pt x="18711" y="2542"/>
                    <a:pt x="18739" y="2570"/>
                    <a:pt x="18783" y="2615"/>
                  </a:cubicBezTo>
                  <a:cubicBezTo>
                    <a:pt x="18844" y="2706"/>
                    <a:pt x="18996" y="2797"/>
                    <a:pt x="19087" y="2797"/>
                  </a:cubicBezTo>
                  <a:cubicBezTo>
                    <a:pt x="19148" y="2828"/>
                    <a:pt x="19179" y="2858"/>
                    <a:pt x="19148" y="2888"/>
                  </a:cubicBezTo>
                  <a:cubicBezTo>
                    <a:pt x="19174" y="2941"/>
                    <a:pt x="19223" y="3016"/>
                    <a:pt x="19314" y="3016"/>
                  </a:cubicBezTo>
                  <a:cubicBezTo>
                    <a:pt x="19329" y="3016"/>
                    <a:pt x="19344" y="3014"/>
                    <a:pt x="19361" y="3010"/>
                  </a:cubicBezTo>
                  <a:cubicBezTo>
                    <a:pt x="19391" y="3010"/>
                    <a:pt x="19391" y="3010"/>
                    <a:pt x="19361" y="3071"/>
                  </a:cubicBezTo>
                  <a:cubicBezTo>
                    <a:pt x="19380" y="3108"/>
                    <a:pt x="19375" y="3134"/>
                    <a:pt x="19391" y="3134"/>
                  </a:cubicBezTo>
                  <a:cubicBezTo>
                    <a:pt x="19400" y="3134"/>
                    <a:pt x="19417" y="3124"/>
                    <a:pt x="19452" y="3101"/>
                  </a:cubicBezTo>
                  <a:cubicBezTo>
                    <a:pt x="19543" y="3101"/>
                    <a:pt x="19665" y="3162"/>
                    <a:pt x="19756" y="3253"/>
                  </a:cubicBezTo>
                  <a:cubicBezTo>
                    <a:pt x="19776" y="3253"/>
                    <a:pt x="19797" y="3267"/>
                    <a:pt x="19817" y="3267"/>
                  </a:cubicBezTo>
                  <a:cubicBezTo>
                    <a:pt x="19827" y="3267"/>
                    <a:pt x="19837" y="3263"/>
                    <a:pt x="19847" y="3253"/>
                  </a:cubicBezTo>
                  <a:cubicBezTo>
                    <a:pt x="19870" y="3209"/>
                    <a:pt x="19876" y="3181"/>
                    <a:pt x="19877" y="3181"/>
                  </a:cubicBezTo>
                  <a:cubicBezTo>
                    <a:pt x="19878" y="3181"/>
                    <a:pt x="19878" y="3184"/>
                    <a:pt x="19878" y="3192"/>
                  </a:cubicBezTo>
                  <a:cubicBezTo>
                    <a:pt x="19878" y="3243"/>
                    <a:pt x="19878" y="3265"/>
                    <a:pt x="19888" y="3265"/>
                  </a:cubicBezTo>
                  <a:cubicBezTo>
                    <a:pt x="19896" y="3265"/>
                    <a:pt x="19911" y="3250"/>
                    <a:pt x="19939" y="3223"/>
                  </a:cubicBezTo>
                  <a:cubicBezTo>
                    <a:pt x="19947" y="3214"/>
                    <a:pt x="19956" y="3210"/>
                    <a:pt x="19964" y="3210"/>
                  </a:cubicBezTo>
                  <a:cubicBezTo>
                    <a:pt x="19984" y="3210"/>
                    <a:pt x="19999" y="3232"/>
                    <a:pt x="19999" y="3253"/>
                  </a:cubicBezTo>
                  <a:cubicBezTo>
                    <a:pt x="20030" y="3314"/>
                    <a:pt x="20060" y="3344"/>
                    <a:pt x="20060" y="3344"/>
                  </a:cubicBezTo>
                  <a:cubicBezTo>
                    <a:pt x="20121" y="3344"/>
                    <a:pt x="20334" y="3375"/>
                    <a:pt x="20546" y="3436"/>
                  </a:cubicBezTo>
                  <a:cubicBezTo>
                    <a:pt x="20729" y="3496"/>
                    <a:pt x="20850" y="3527"/>
                    <a:pt x="20942" y="3527"/>
                  </a:cubicBezTo>
                  <a:cubicBezTo>
                    <a:pt x="21002" y="3527"/>
                    <a:pt x="21033" y="3527"/>
                    <a:pt x="21033" y="3496"/>
                  </a:cubicBezTo>
                  <a:cubicBezTo>
                    <a:pt x="21063" y="3481"/>
                    <a:pt x="21078" y="3474"/>
                    <a:pt x="21090" y="3474"/>
                  </a:cubicBezTo>
                  <a:cubicBezTo>
                    <a:pt x="21101" y="3474"/>
                    <a:pt x="21109" y="3481"/>
                    <a:pt x="21124" y="3496"/>
                  </a:cubicBezTo>
                  <a:cubicBezTo>
                    <a:pt x="21185" y="3557"/>
                    <a:pt x="21215" y="3557"/>
                    <a:pt x="21276" y="3557"/>
                  </a:cubicBezTo>
                  <a:cubicBezTo>
                    <a:pt x="21306" y="3557"/>
                    <a:pt x="21367" y="3557"/>
                    <a:pt x="21337" y="3618"/>
                  </a:cubicBezTo>
                  <a:cubicBezTo>
                    <a:pt x="21398" y="3557"/>
                    <a:pt x="21398" y="3557"/>
                    <a:pt x="21428" y="3557"/>
                  </a:cubicBezTo>
                  <a:cubicBezTo>
                    <a:pt x="21428" y="3588"/>
                    <a:pt x="21443" y="3603"/>
                    <a:pt x="21462" y="3603"/>
                  </a:cubicBezTo>
                  <a:cubicBezTo>
                    <a:pt x="21481" y="3603"/>
                    <a:pt x="21504" y="3588"/>
                    <a:pt x="21519" y="3557"/>
                  </a:cubicBezTo>
                  <a:cubicBezTo>
                    <a:pt x="21550" y="3512"/>
                    <a:pt x="21565" y="3489"/>
                    <a:pt x="21572" y="3489"/>
                  </a:cubicBezTo>
                  <a:cubicBezTo>
                    <a:pt x="21580" y="3489"/>
                    <a:pt x="21580" y="3512"/>
                    <a:pt x="21580" y="3557"/>
                  </a:cubicBezTo>
                  <a:cubicBezTo>
                    <a:pt x="21580" y="3579"/>
                    <a:pt x="21656" y="3600"/>
                    <a:pt x="21679" y="3600"/>
                  </a:cubicBezTo>
                  <a:cubicBezTo>
                    <a:pt x="21688" y="3600"/>
                    <a:pt x="21689" y="3596"/>
                    <a:pt x="21671" y="3588"/>
                  </a:cubicBezTo>
                  <a:cubicBezTo>
                    <a:pt x="21671" y="3557"/>
                    <a:pt x="21762" y="3527"/>
                    <a:pt x="21793" y="3496"/>
                  </a:cubicBezTo>
                  <a:cubicBezTo>
                    <a:pt x="21823" y="3496"/>
                    <a:pt x="21846" y="3489"/>
                    <a:pt x="21861" y="3489"/>
                  </a:cubicBezTo>
                  <a:cubicBezTo>
                    <a:pt x="21876" y="3489"/>
                    <a:pt x="21884" y="3496"/>
                    <a:pt x="21884" y="3527"/>
                  </a:cubicBezTo>
                  <a:cubicBezTo>
                    <a:pt x="21892" y="3531"/>
                    <a:pt x="21903" y="3533"/>
                    <a:pt x="21916" y="3533"/>
                  </a:cubicBezTo>
                  <a:cubicBezTo>
                    <a:pt x="21999" y="3533"/>
                    <a:pt x="22162" y="3458"/>
                    <a:pt x="22188" y="3405"/>
                  </a:cubicBezTo>
                  <a:cubicBezTo>
                    <a:pt x="22188" y="3390"/>
                    <a:pt x="22195" y="3382"/>
                    <a:pt x="22207" y="3382"/>
                  </a:cubicBezTo>
                  <a:cubicBezTo>
                    <a:pt x="22218" y="3382"/>
                    <a:pt x="22233" y="3390"/>
                    <a:pt x="22249" y="3405"/>
                  </a:cubicBezTo>
                  <a:cubicBezTo>
                    <a:pt x="22249" y="3420"/>
                    <a:pt x="22256" y="3428"/>
                    <a:pt x="22271" y="3428"/>
                  </a:cubicBezTo>
                  <a:cubicBezTo>
                    <a:pt x="22287" y="3428"/>
                    <a:pt x="22309" y="3420"/>
                    <a:pt x="22340" y="3405"/>
                  </a:cubicBezTo>
                  <a:cubicBezTo>
                    <a:pt x="22349" y="3386"/>
                    <a:pt x="22356" y="3379"/>
                    <a:pt x="22361" y="3379"/>
                  </a:cubicBezTo>
                  <a:cubicBezTo>
                    <a:pt x="22373" y="3379"/>
                    <a:pt x="22380" y="3415"/>
                    <a:pt x="22401" y="3436"/>
                  </a:cubicBezTo>
                  <a:cubicBezTo>
                    <a:pt x="22383" y="3471"/>
                    <a:pt x="22386" y="3486"/>
                    <a:pt x="22410" y="3486"/>
                  </a:cubicBezTo>
                  <a:cubicBezTo>
                    <a:pt x="22427" y="3486"/>
                    <a:pt x="22454" y="3479"/>
                    <a:pt x="22492" y="3466"/>
                  </a:cubicBezTo>
                  <a:cubicBezTo>
                    <a:pt x="22522" y="3405"/>
                    <a:pt x="22705" y="3344"/>
                    <a:pt x="22826" y="3284"/>
                  </a:cubicBezTo>
                  <a:cubicBezTo>
                    <a:pt x="23039" y="3192"/>
                    <a:pt x="23069" y="3132"/>
                    <a:pt x="23100" y="3010"/>
                  </a:cubicBezTo>
                  <a:lnTo>
                    <a:pt x="23100" y="2919"/>
                  </a:lnTo>
                  <a:lnTo>
                    <a:pt x="23160" y="3010"/>
                  </a:lnTo>
                  <a:cubicBezTo>
                    <a:pt x="23160" y="3040"/>
                    <a:pt x="23252" y="3101"/>
                    <a:pt x="23252" y="3101"/>
                  </a:cubicBezTo>
                  <a:cubicBezTo>
                    <a:pt x="23282" y="3071"/>
                    <a:pt x="23282" y="3040"/>
                    <a:pt x="23252" y="3010"/>
                  </a:cubicBezTo>
                  <a:cubicBezTo>
                    <a:pt x="23221" y="2980"/>
                    <a:pt x="23282" y="2949"/>
                    <a:pt x="23373" y="2949"/>
                  </a:cubicBezTo>
                  <a:cubicBezTo>
                    <a:pt x="23464" y="2949"/>
                    <a:pt x="23525" y="2919"/>
                    <a:pt x="23525" y="2858"/>
                  </a:cubicBezTo>
                  <a:cubicBezTo>
                    <a:pt x="23586" y="2828"/>
                    <a:pt x="23616" y="2828"/>
                    <a:pt x="23677" y="2828"/>
                  </a:cubicBezTo>
                  <a:cubicBezTo>
                    <a:pt x="23708" y="2797"/>
                    <a:pt x="23708" y="2797"/>
                    <a:pt x="23708" y="2767"/>
                  </a:cubicBezTo>
                  <a:cubicBezTo>
                    <a:pt x="23686" y="2745"/>
                    <a:pt x="23695" y="2724"/>
                    <a:pt x="23724" y="2724"/>
                  </a:cubicBezTo>
                  <a:cubicBezTo>
                    <a:pt x="23735" y="2724"/>
                    <a:pt x="23751" y="2728"/>
                    <a:pt x="23768" y="2737"/>
                  </a:cubicBezTo>
                  <a:cubicBezTo>
                    <a:pt x="23786" y="2742"/>
                    <a:pt x="23804" y="2745"/>
                    <a:pt x="23823" y="2745"/>
                  </a:cubicBezTo>
                  <a:cubicBezTo>
                    <a:pt x="23900" y="2745"/>
                    <a:pt x="23975" y="2700"/>
                    <a:pt x="23951" y="2676"/>
                  </a:cubicBezTo>
                  <a:cubicBezTo>
                    <a:pt x="23920" y="2645"/>
                    <a:pt x="23981" y="2615"/>
                    <a:pt x="24012" y="2585"/>
                  </a:cubicBezTo>
                  <a:cubicBezTo>
                    <a:pt x="24042" y="2554"/>
                    <a:pt x="24103" y="2554"/>
                    <a:pt x="24103" y="2493"/>
                  </a:cubicBezTo>
                  <a:cubicBezTo>
                    <a:pt x="24133" y="2463"/>
                    <a:pt x="24194" y="2433"/>
                    <a:pt x="24194" y="2433"/>
                  </a:cubicBezTo>
                  <a:cubicBezTo>
                    <a:pt x="24200" y="2427"/>
                    <a:pt x="24204" y="2424"/>
                    <a:pt x="24208" y="2424"/>
                  </a:cubicBezTo>
                  <a:cubicBezTo>
                    <a:pt x="24222" y="2424"/>
                    <a:pt x="24213" y="2469"/>
                    <a:pt x="24164" y="2493"/>
                  </a:cubicBezTo>
                  <a:lnTo>
                    <a:pt x="24224" y="2493"/>
                  </a:lnTo>
                  <a:cubicBezTo>
                    <a:pt x="24316" y="2463"/>
                    <a:pt x="24346" y="2433"/>
                    <a:pt x="24376" y="2372"/>
                  </a:cubicBezTo>
                  <a:cubicBezTo>
                    <a:pt x="24360" y="2322"/>
                    <a:pt x="24352" y="2299"/>
                    <a:pt x="24359" y="2299"/>
                  </a:cubicBezTo>
                  <a:cubicBezTo>
                    <a:pt x="24364" y="2299"/>
                    <a:pt x="24379" y="2314"/>
                    <a:pt x="24407" y="2341"/>
                  </a:cubicBezTo>
                  <a:cubicBezTo>
                    <a:pt x="24422" y="2372"/>
                    <a:pt x="24445" y="2387"/>
                    <a:pt x="24464" y="2387"/>
                  </a:cubicBezTo>
                  <a:cubicBezTo>
                    <a:pt x="24483" y="2387"/>
                    <a:pt x="24498" y="2372"/>
                    <a:pt x="24498" y="2341"/>
                  </a:cubicBezTo>
                  <a:cubicBezTo>
                    <a:pt x="24498" y="2284"/>
                    <a:pt x="24522" y="2262"/>
                    <a:pt x="24548" y="2262"/>
                  </a:cubicBezTo>
                  <a:cubicBezTo>
                    <a:pt x="24563" y="2262"/>
                    <a:pt x="24578" y="2269"/>
                    <a:pt x="24589" y="2281"/>
                  </a:cubicBezTo>
                  <a:cubicBezTo>
                    <a:pt x="24589" y="2335"/>
                    <a:pt x="24589" y="2365"/>
                    <a:pt x="24600" y="2365"/>
                  </a:cubicBezTo>
                  <a:cubicBezTo>
                    <a:pt x="24614" y="2365"/>
                    <a:pt x="24644" y="2320"/>
                    <a:pt x="24711" y="2220"/>
                  </a:cubicBezTo>
                  <a:cubicBezTo>
                    <a:pt x="24771" y="2159"/>
                    <a:pt x="24923" y="2037"/>
                    <a:pt x="25045" y="1946"/>
                  </a:cubicBezTo>
                  <a:cubicBezTo>
                    <a:pt x="25197" y="1855"/>
                    <a:pt x="25258" y="1825"/>
                    <a:pt x="25319" y="1825"/>
                  </a:cubicBezTo>
                  <a:cubicBezTo>
                    <a:pt x="25349" y="1870"/>
                    <a:pt x="25372" y="1885"/>
                    <a:pt x="25379" y="1885"/>
                  </a:cubicBezTo>
                  <a:cubicBezTo>
                    <a:pt x="25387" y="1885"/>
                    <a:pt x="25379" y="1870"/>
                    <a:pt x="25349" y="1855"/>
                  </a:cubicBezTo>
                  <a:cubicBezTo>
                    <a:pt x="25319" y="1794"/>
                    <a:pt x="25349" y="1764"/>
                    <a:pt x="25471" y="1703"/>
                  </a:cubicBezTo>
                  <a:cubicBezTo>
                    <a:pt x="25592" y="1673"/>
                    <a:pt x="25653" y="1581"/>
                    <a:pt x="25683" y="1521"/>
                  </a:cubicBezTo>
                  <a:cubicBezTo>
                    <a:pt x="25653" y="1521"/>
                    <a:pt x="25592" y="1551"/>
                    <a:pt x="25592" y="1551"/>
                  </a:cubicBezTo>
                  <a:cubicBezTo>
                    <a:pt x="25562" y="1490"/>
                    <a:pt x="25592" y="1460"/>
                    <a:pt x="25683" y="1460"/>
                  </a:cubicBezTo>
                  <a:cubicBezTo>
                    <a:pt x="25701" y="1451"/>
                    <a:pt x="25714" y="1447"/>
                    <a:pt x="25723" y="1447"/>
                  </a:cubicBezTo>
                  <a:cubicBezTo>
                    <a:pt x="25747" y="1447"/>
                    <a:pt x="25753" y="1469"/>
                    <a:pt x="25775" y="1490"/>
                  </a:cubicBezTo>
                  <a:cubicBezTo>
                    <a:pt x="25792" y="1526"/>
                    <a:pt x="25821" y="1541"/>
                    <a:pt x="25847" y="1541"/>
                  </a:cubicBezTo>
                  <a:cubicBezTo>
                    <a:pt x="25866" y="1541"/>
                    <a:pt x="25883" y="1533"/>
                    <a:pt x="25896" y="1521"/>
                  </a:cubicBezTo>
                  <a:cubicBezTo>
                    <a:pt x="25957" y="1521"/>
                    <a:pt x="25987" y="1490"/>
                    <a:pt x="25926" y="1460"/>
                  </a:cubicBezTo>
                  <a:cubicBezTo>
                    <a:pt x="25896" y="1430"/>
                    <a:pt x="25896" y="1430"/>
                    <a:pt x="25926" y="1399"/>
                  </a:cubicBezTo>
                  <a:cubicBezTo>
                    <a:pt x="25987" y="1399"/>
                    <a:pt x="26018" y="1369"/>
                    <a:pt x="26048" y="1308"/>
                  </a:cubicBezTo>
                  <a:cubicBezTo>
                    <a:pt x="26018" y="1278"/>
                    <a:pt x="26048" y="1247"/>
                    <a:pt x="26109" y="1217"/>
                  </a:cubicBezTo>
                  <a:cubicBezTo>
                    <a:pt x="26121" y="1223"/>
                    <a:pt x="26133" y="1225"/>
                    <a:pt x="26145" y="1225"/>
                  </a:cubicBezTo>
                  <a:cubicBezTo>
                    <a:pt x="26192" y="1225"/>
                    <a:pt x="26230" y="1186"/>
                    <a:pt x="26230" y="1186"/>
                  </a:cubicBezTo>
                  <a:lnTo>
                    <a:pt x="26261" y="1217"/>
                  </a:lnTo>
                  <a:cubicBezTo>
                    <a:pt x="26291" y="1278"/>
                    <a:pt x="26352" y="1278"/>
                    <a:pt x="26352" y="1278"/>
                  </a:cubicBezTo>
                  <a:cubicBezTo>
                    <a:pt x="26382" y="1278"/>
                    <a:pt x="26352" y="1217"/>
                    <a:pt x="26352" y="1217"/>
                  </a:cubicBezTo>
                  <a:cubicBezTo>
                    <a:pt x="26352" y="1217"/>
                    <a:pt x="26595" y="1065"/>
                    <a:pt x="26869" y="943"/>
                  </a:cubicBezTo>
                  <a:cubicBezTo>
                    <a:pt x="27142" y="822"/>
                    <a:pt x="27446" y="730"/>
                    <a:pt x="27507" y="700"/>
                  </a:cubicBezTo>
                  <a:cubicBezTo>
                    <a:pt x="27598" y="700"/>
                    <a:pt x="27750" y="700"/>
                    <a:pt x="27689" y="639"/>
                  </a:cubicBezTo>
                  <a:cubicBezTo>
                    <a:pt x="27689" y="609"/>
                    <a:pt x="27902" y="548"/>
                    <a:pt x="28206" y="518"/>
                  </a:cubicBezTo>
                  <a:cubicBezTo>
                    <a:pt x="28282" y="511"/>
                    <a:pt x="28351" y="509"/>
                    <a:pt x="28414" y="509"/>
                  </a:cubicBezTo>
                  <a:cubicBezTo>
                    <a:pt x="28526" y="509"/>
                    <a:pt x="28615" y="516"/>
                    <a:pt x="28678" y="516"/>
                  </a:cubicBezTo>
                  <a:cubicBezTo>
                    <a:pt x="28736" y="516"/>
                    <a:pt x="28772" y="510"/>
                    <a:pt x="28784" y="487"/>
                  </a:cubicBezTo>
                  <a:lnTo>
                    <a:pt x="28905" y="487"/>
                  </a:lnTo>
                  <a:cubicBezTo>
                    <a:pt x="28936" y="497"/>
                    <a:pt x="28969" y="501"/>
                    <a:pt x="29002" y="501"/>
                  </a:cubicBezTo>
                  <a:cubicBezTo>
                    <a:pt x="29067" y="501"/>
                    <a:pt x="29128" y="487"/>
                    <a:pt x="29148" y="487"/>
                  </a:cubicBezTo>
                  <a:cubicBezTo>
                    <a:pt x="29166" y="478"/>
                    <a:pt x="29184" y="475"/>
                    <a:pt x="29199" y="475"/>
                  </a:cubicBezTo>
                  <a:cubicBezTo>
                    <a:pt x="29234" y="475"/>
                    <a:pt x="29252" y="496"/>
                    <a:pt x="29209" y="518"/>
                  </a:cubicBezTo>
                  <a:cubicBezTo>
                    <a:pt x="29179" y="548"/>
                    <a:pt x="29179" y="609"/>
                    <a:pt x="29240" y="609"/>
                  </a:cubicBezTo>
                  <a:cubicBezTo>
                    <a:pt x="29331" y="609"/>
                    <a:pt x="29331" y="578"/>
                    <a:pt x="29331" y="548"/>
                  </a:cubicBezTo>
                  <a:cubicBezTo>
                    <a:pt x="29346" y="518"/>
                    <a:pt x="29361" y="510"/>
                    <a:pt x="29373" y="510"/>
                  </a:cubicBezTo>
                  <a:cubicBezTo>
                    <a:pt x="29384" y="510"/>
                    <a:pt x="29392" y="518"/>
                    <a:pt x="29392" y="518"/>
                  </a:cubicBezTo>
                  <a:cubicBezTo>
                    <a:pt x="29452" y="518"/>
                    <a:pt x="29452" y="518"/>
                    <a:pt x="29452" y="548"/>
                  </a:cubicBezTo>
                  <a:lnTo>
                    <a:pt x="29422" y="639"/>
                  </a:lnTo>
                  <a:lnTo>
                    <a:pt x="29452" y="670"/>
                  </a:lnTo>
                  <a:cubicBezTo>
                    <a:pt x="29468" y="639"/>
                    <a:pt x="29483" y="632"/>
                    <a:pt x="29494" y="632"/>
                  </a:cubicBezTo>
                  <a:cubicBezTo>
                    <a:pt x="29506" y="632"/>
                    <a:pt x="29513" y="639"/>
                    <a:pt x="29513" y="639"/>
                  </a:cubicBezTo>
                  <a:cubicBezTo>
                    <a:pt x="29574" y="639"/>
                    <a:pt x="29574" y="639"/>
                    <a:pt x="29544" y="730"/>
                  </a:cubicBezTo>
                  <a:cubicBezTo>
                    <a:pt x="29527" y="781"/>
                    <a:pt x="29529" y="803"/>
                    <a:pt x="29549" y="803"/>
                  </a:cubicBezTo>
                  <a:cubicBezTo>
                    <a:pt x="29565" y="803"/>
                    <a:pt x="29594" y="788"/>
                    <a:pt x="29635" y="761"/>
                  </a:cubicBezTo>
                  <a:lnTo>
                    <a:pt x="29726" y="761"/>
                  </a:lnTo>
                  <a:cubicBezTo>
                    <a:pt x="29726" y="797"/>
                    <a:pt x="29745" y="809"/>
                    <a:pt x="29771" y="809"/>
                  </a:cubicBezTo>
                  <a:cubicBezTo>
                    <a:pt x="29812" y="809"/>
                    <a:pt x="29871" y="779"/>
                    <a:pt x="29908" y="761"/>
                  </a:cubicBezTo>
                  <a:cubicBezTo>
                    <a:pt x="29926" y="832"/>
                    <a:pt x="29944" y="862"/>
                    <a:pt x="29974" y="862"/>
                  </a:cubicBezTo>
                  <a:cubicBezTo>
                    <a:pt x="29995" y="862"/>
                    <a:pt x="30023" y="847"/>
                    <a:pt x="30060" y="822"/>
                  </a:cubicBezTo>
                  <a:cubicBezTo>
                    <a:pt x="30060" y="813"/>
                    <a:pt x="30065" y="810"/>
                    <a:pt x="30072" y="810"/>
                  </a:cubicBezTo>
                  <a:cubicBezTo>
                    <a:pt x="30091" y="810"/>
                    <a:pt x="30129" y="838"/>
                    <a:pt x="30151" y="882"/>
                  </a:cubicBezTo>
                  <a:cubicBezTo>
                    <a:pt x="30151" y="943"/>
                    <a:pt x="30212" y="943"/>
                    <a:pt x="30303" y="974"/>
                  </a:cubicBezTo>
                  <a:cubicBezTo>
                    <a:pt x="30364" y="974"/>
                    <a:pt x="30638" y="1126"/>
                    <a:pt x="30972" y="1308"/>
                  </a:cubicBezTo>
                  <a:cubicBezTo>
                    <a:pt x="31306" y="1502"/>
                    <a:pt x="31512" y="1646"/>
                    <a:pt x="31568" y="1646"/>
                  </a:cubicBezTo>
                  <a:cubicBezTo>
                    <a:pt x="31574" y="1646"/>
                    <a:pt x="31577" y="1645"/>
                    <a:pt x="31580" y="1642"/>
                  </a:cubicBezTo>
                  <a:cubicBezTo>
                    <a:pt x="31610" y="1642"/>
                    <a:pt x="31610" y="1642"/>
                    <a:pt x="31641" y="1703"/>
                  </a:cubicBezTo>
                  <a:cubicBezTo>
                    <a:pt x="31623" y="1739"/>
                    <a:pt x="31626" y="1753"/>
                    <a:pt x="31650" y="1753"/>
                  </a:cubicBezTo>
                  <a:cubicBezTo>
                    <a:pt x="31667" y="1753"/>
                    <a:pt x="31694" y="1746"/>
                    <a:pt x="31732" y="1733"/>
                  </a:cubicBezTo>
                  <a:cubicBezTo>
                    <a:pt x="31762" y="1718"/>
                    <a:pt x="31785" y="1703"/>
                    <a:pt x="31797" y="1703"/>
                  </a:cubicBezTo>
                  <a:cubicBezTo>
                    <a:pt x="31808" y="1703"/>
                    <a:pt x="31808" y="1718"/>
                    <a:pt x="31793" y="1764"/>
                  </a:cubicBezTo>
                  <a:cubicBezTo>
                    <a:pt x="31762" y="1794"/>
                    <a:pt x="31823" y="1855"/>
                    <a:pt x="31975" y="1946"/>
                  </a:cubicBezTo>
                  <a:cubicBezTo>
                    <a:pt x="32074" y="1995"/>
                    <a:pt x="32192" y="2084"/>
                    <a:pt x="32250" y="2084"/>
                  </a:cubicBezTo>
                  <a:cubicBezTo>
                    <a:pt x="32263" y="2084"/>
                    <a:pt x="32273" y="2079"/>
                    <a:pt x="32279" y="2068"/>
                  </a:cubicBezTo>
                  <a:cubicBezTo>
                    <a:pt x="32401" y="2098"/>
                    <a:pt x="32401" y="2098"/>
                    <a:pt x="32310" y="2098"/>
                  </a:cubicBezTo>
                  <a:cubicBezTo>
                    <a:pt x="32249" y="2159"/>
                    <a:pt x="32401" y="2311"/>
                    <a:pt x="32583" y="2311"/>
                  </a:cubicBezTo>
                  <a:cubicBezTo>
                    <a:pt x="32614" y="2341"/>
                    <a:pt x="32644" y="2372"/>
                    <a:pt x="32614" y="2402"/>
                  </a:cubicBezTo>
                  <a:cubicBezTo>
                    <a:pt x="32674" y="2433"/>
                    <a:pt x="32705" y="2463"/>
                    <a:pt x="32826" y="2493"/>
                  </a:cubicBezTo>
                  <a:cubicBezTo>
                    <a:pt x="32887" y="2524"/>
                    <a:pt x="33039" y="2615"/>
                    <a:pt x="33100" y="2645"/>
                  </a:cubicBezTo>
                  <a:cubicBezTo>
                    <a:pt x="33191" y="2706"/>
                    <a:pt x="33282" y="2706"/>
                    <a:pt x="33282" y="2706"/>
                  </a:cubicBezTo>
                  <a:cubicBezTo>
                    <a:pt x="33308" y="2719"/>
                    <a:pt x="33328" y="2732"/>
                    <a:pt x="33341" y="2740"/>
                  </a:cubicBezTo>
                  <a:lnTo>
                    <a:pt x="33341" y="2740"/>
                  </a:lnTo>
                  <a:cubicBezTo>
                    <a:pt x="33325" y="2775"/>
                    <a:pt x="33506" y="2894"/>
                    <a:pt x="33799" y="3040"/>
                  </a:cubicBezTo>
                  <a:cubicBezTo>
                    <a:pt x="34073" y="3162"/>
                    <a:pt x="34316" y="3284"/>
                    <a:pt x="34346" y="3344"/>
                  </a:cubicBezTo>
                  <a:cubicBezTo>
                    <a:pt x="34346" y="3344"/>
                    <a:pt x="34407" y="3344"/>
                    <a:pt x="34468" y="3314"/>
                  </a:cubicBezTo>
                  <a:cubicBezTo>
                    <a:pt x="34498" y="3284"/>
                    <a:pt x="34521" y="3268"/>
                    <a:pt x="34540" y="3268"/>
                  </a:cubicBezTo>
                  <a:cubicBezTo>
                    <a:pt x="34559" y="3268"/>
                    <a:pt x="34574" y="3284"/>
                    <a:pt x="34589" y="3314"/>
                  </a:cubicBezTo>
                  <a:cubicBezTo>
                    <a:pt x="34610" y="3395"/>
                    <a:pt x="34684" y="3449"/>
                    <a:pt x="34758" y="3449"/>
                  </a:cubicBezTo>
                  <a:cubicBezTo>
                    <a:pt x="34795" y="3449"/>
                    <a:pt x="34832" y="3436"/>
                    <a:pt x="34863" y="3405"/>
                  </a:cubicBezTo>
                  <a:lnTo>
                    <a:pt x="34863" y="3405"/>
                  </a:lnTo>
                  <a:lnTo>
                    <a:pt x="34832" y="3436"/>
                  </a:lnTo>
                  <a:cubicBezTo>
                    <a:pt x="34848" y="3481"/>
                    <a:pt x="34893" y="3504"/>
                    <a:pt x="34943" y="3504"/>
                  </a:cubicBezTo>
                  <a:cubicBezTo>
                    <a:pt x="34992" y="3504"/>
                    <a:pt x="35045" y="3481"/>
                    <a:pt x="35076" y="3436"/>
                  </a:cubicBezTo>
                  <a:cubicBezTo>
                    <a:pt x="35100" y="3485"/>
                    <a:pt x="35125" y="3535"/>
                    <a:pt x="35167" y="3535"/>
                  </a:cubicBezTo>
                  <a:cubicBezTo>
                    <a:pt x="35176" y="3535"/>
                    <a:pt x="35186" y="3532"/>
                    <a:pt x="35197" y="3527"/>
                  </a:cubicBezTo>
                  <a:cubicBezTo>
                    <a:pt x="35228" y="3527"/>
                    <a:pt x="35228" y="3527"/>
                    <a:pt x="35228" y="3618"/>
                  </a:cubicBezTo>
                  <a:cubicBezTo>
                    <a:pt x="35228" y="3648"/>
                    <a:pt x="35197" y="3709"/>
                    <a:pt x="35258" y="3709"/>
                  </a:cubicBezTo>
                  <a:cubicBezTo>
                    <a:pt x="35288" y="3709"/>
                    <a:pt x="35319" y="3648"/>
                    <a:pt x="35319" y="3618"/>
                  </a:cubicBezTo>
                  <a:lnTo>
                    <a:pt x="35410" y="3618"/>
                  </a:lnTo>
                  <a:cubicBezTo>
                    <a:pt x="35410" y="3618"/>
                    <a:pt x="35440" y="3618"/>
                    <a:pt x="35440" y="3588"/>
                  </a:cubicBezTo>
                  <a:cubicBezTo>
                    <a:pt x="35458" y="3552"/>
                    <a:pt x="35476" y="3537"/>
                    <a:pt x="35494" y="3537"/>
                  </a:cubicBezTo>
                  <a:cubicBezTo>
                    <a:pt x="35506" y="3537"/>
                    <a:pt x="35519" y="3545"/>
                    <a:pt x="35532" y="3557"/>
                  </a:cubicBezTo>
                  <a:cubicBezTo>
                    <a:pt x="35532" y="3565"/>
                    <a:pt x="35536" y="3569"/>
                    <a:pt x="35541" y="3569"/>
                  </a:cubicBezTo>
                  <a:cubicBezTo>
                    <a:pt x="35555" y="3569"/>
                    <a:pt x="35576" y="3541"/>
                    <a:pt x="35532" y="3496"/>
                  </a:cubicBezTo>
                  <a:cubicBezTo>
                    <a:pt x="35532" y="3466"/>
                    <a:pt x="35562" y="3405"/>
                    <a:pt x="35592" y="3405"/>
                  </a:cubicBezTo>
                  <a:lnTo>
                    <a:pt x="35592" y="3314"/>
                  </a:lnTo>
                  <a:cubicBezTo>
                    <a:pt x="35592" y="3253"/>
                    <a:pt x="35592" y="3192"/>
                    <a:pt x="35501" y="3132"/>
                  </a:cubicBezTo>
                  <a:cubicBezTo>
                    <a:pt x="35409" y="3113"/>
                    <a:pt x="35339" y="3084"/>
                    <a:pt x="35298" y="3084"/>
                  </a:cubicBezTo>
                  <a:cubicBezTo>
                    <a:pt x="35272" y="3084"/>
                    <a:pt x="35258" y="3096"/>
                    <a:pt x="35258" y="3132"/>
                  </a:cubicBezTo>
                  <a:cubicBezTo>
                    <a:pt x="35258" y="3132"/>
                    <a:pt x="35197" y="3162"/>
                    <a:pt x="35167" y="3162"/>
                  </a:cubicBezTo>
                  <a:cubicBezTo>
                    <a:pt x="35136" y="3132"/>
                    <a:pt x="35106" y="3101"/>
                    <a:pt x="35106" y="3101"/>
                  </a:cubicBezTo>
                  <a:cubicBezTo>
                    <a:pt x="35106" y="3040"/>
                    <a:pt x="34954" y="3040"/>
                    <a:pt x="34772" y="2949"/>
                  </a:cubicBezTo>
                  <a:cubicBezTo>
                    <a:pt x="34528" y="2888"/>
                    <a:pt x="34407" y="2828"/>
                    <a:pt x="34407" y="2767"/>
                  </a:cubicBezTo>
                  <a:cubicBezTo>
                    <a:pt x="34376" y="2706"/>
                    <a:pt x="34346" y="2706"/>
                    <a:pt x="34346" y="2706"/>
                  </a:cubicBezTo>
                  <a:cubicBezTo>
                    <a:pt x="34342" y="2710"/>
                    <a:pt x="34335" y="2712"/>
                    <a:pt x="34325" y="2712"/>
                  </a:cubicBezTo>
                  <a:cubicBezTo>
                    <a:pt x="34260" y="2712"/>
                    <a:pt x="34068" y="2626"/>
                    <a:pt x="33829" y="2493"/>
                  </a:cubicBezTo>
                  <a:cubicBezTo>
                    <a:pt x="33576" y="2381"/>
                    <a:pt x="33323" y="2216"/>
                    <a:pt x="33287" y="2216"/>
                  </a:cubicBezTo>
                  <a:cubicBezTo>
                    <a:pt x="33284" y="2216"/>
                    <a:pt x="33282" y="2218"/>
                    <a:pt x="33282" y="2220"/>
                  </a:cubicBezTo>
                  <a:lnTo>
                    <a:pt x="33191" y="2189"/>
                  </a:lnTo>
                  <a:cubicBezTo>
                    <a:pt x="33221" y="2159"/>
                    <a:pt x="33130" y="2098"/>
                    <a:pt x="33069" y="2068"/>
                  </a:cubicBezTo>
                  <a:cubicBezTo>
                    <a:pt x="32978" y="2037"/>
                    <a:pt x="32887" y="2007"/>
                    <a:pt x="32887" y="2007"/>
                  </a:cubicBezTo>
                  <a:cubicBezTo>
                    <a:pt x="32917" y="1946"/>
                    <a:pt x="32887" y="1946"/>
                    <a:pt x="32796" y="1885"/>
                  </a:cubicBezTo>
                  <a:cubicBezTo>
                    <a:pt x="32760" y="1850"/>
                    <a:pt x="32725" y="1835"/>
                    <a:pt x="32695" y="1835"/>
                  </a:cubicBezTo>
                  <a:cubicBezTo>
                    <a:pt x="32674" y="1835"/>
                    <a:pt x="32657" y="1842"/>
                    <a:pt x="32644" y="1855"/>
                  </a:cubicBezTo>
                  <a:cubicBezTo>
                    <a:pt x="32614" y="1825"/>
                    <a:pt x="32340" y="1642"/>
                    <a:pt x="32249" y="1551"/>
                  </a:cubicBezTo>
                  <a:cubicBezTo>
                    <a:pt x="32249" y="1490"/>
                    <a:pt x="32188" y="1490"/>
                    <a:pt x="32127" y="1490"/>
                  </a:cubicBezTo>
                  <a:cubicBezTo>
                    <a:pt x="32109" y="1526"/>
                    <a:pt x="32081" y="1541"/>
                    <a:pt x="32055" y="1541"/>
                  </a:cubicBezTo>
                  <a:cubicBezTo>
                    <a:pt x="32036" y="1541"/>
                    <a:pt x="32018" y="1533"/>
                    <a:pt x="32006" y="1521"/>
                  </a:cubicBezTo>
                  <a:cubicBezTo>
                    <a:pt x="32006" y="1521"/>
                    <a:pt x="32006" y="1490"/>
                    <a:pt x="32036" y="1460"/>
                  </a:cubicBezTo>
                  <a:cubicBezTo>
                    <a:pt x="32097" y="1430"/>
                    <a:pt x="32097" y="1430"/>
                    <a:pt x="32036" y="1399"/>
                  </a:cubicBezTo>
                  <a:cubicBezTo>
                    <a:pt x="31975" y="1369"/>
                    <a:pt x="31945" y="1338"/>
                    <a:pt x="31945" y="1338"/>
                  </a:cubicBezTo>
                  <a:cubicBezTo>
                    <a:pt x="31942" y="1341"/>
                    <a:pt x="31937" y="1343"/>
                    <a:pt x="31931" y="1343"/>
                  </a:cubicBezTo>
                  <a:cubicBezTo>
                    <a:pt x="31876" y="1343"/>
                    <a:pt x="31701" y="1228"/>
                    <a:pt x="31428" y="1065"/>
                  </a:cubicBezTo>
                  <a:cubicBezTo>
                    <a:pt x="31121" y="886"/>
                    <a:pt x="30986" y="814"/>
                    <a:pt x="30933" y="814"/>
                  </a:cubicBezTo>
                  <a:cubicBezTo>
                    <a:pt x="30923" y="814"/>
                    <a:pt x="30916" y="817"/>
                    <a:pt x="30911" y="822"/>
                  </a:cubicBezTo>
                  <a:cubicBezTo>
                    <a:pt x="30911" y="832"/>
                    <a:pt x="30905" y="838"/>
                    <a:pt x="30892" y="838"/>
                  </a:cubicBezTo>
                  <a:cubicBezTo>
                    <a:pt x="30867" y="838"/>
                    <a:pt x="30820" y="811"/>
                    <a:pt x="30759" y="730"/>
                  </a:cubicBezTo>
                  <a:cubicBezTo>
                    <a:pt x="30547" y="487"/>
                    <a:pt x="30547" y="487"/>
                    <a:pt x="30486" y="487"/>
                  </a:cubicBezTo>
                  <a:cubicBezTo>
                    <a:pt x="30516" y="518"/>
                    <a:pt x="30516" y="548"/>
                    <a:pt x="30486" y="609"/>
                  </a:cubicBezTo>
                  <a:cubicBezTo>
                    <a:pt x="30473" y="634"/>
                    <a:pt x="30455" y="649"/>
                    <a:pt x="30439" y="649"/>
                  </a:cubicBezTo>
                  <a:cubicBezTo>
                    <a:pt x="30416" y="649"/>
                    <a:pt x="30395" y="619"/>
                    <a:pt x="30395" y="548"/>
                  </a:cubicBezTo>
                  <a:cubicBezTo>
                    <a:pt x="30425" y="518"/>
                    <a:pt x="30243" y="426"/>
                    <a:pt x="30060" y="366"/>
                  </a:cubicBezTo>
                  <a:cubicBezTo>
                    <a:pt x="29927" y="321"/>
                    <a:pt x="29777" y="293"/>
                    <a:pt x="29694" y="293"/>
                  </a:cubicBezTo>
                  <a:cubicBezTo>
                    <a:pt x="29664" y="293"/>
                    <a:pt x="29643" y="297"/>
                    <a:pt x="29635" y="305"/>
                  </a:cubicBezTo>
                  <a:lnTo>
                    <a:pt x="29635" y="274"/>
                  </a:lnTo>
                  <a:cubicBezTo>
                    <a:pt x="29635" y="214"/>
                    <a:pt x="29604" y="183"/>
                    <a:pt x="29392" y="153"/>
                  </a:cubicBezTo>
                  <a:cubicBezTo>
                    <a:pt x="29300" y="123"/>
                    <a:pt x="29240" y="123"/>
                    <a:pt x="29240" y="123"/>
                  </a:cubicBezTo>
                  <a:cubicBezTo>
                    <a:pt x="29232" y="137"/>
                    <a:pt x="29211" y="143"/>
                    <a:pt x="29183" y="143"/>
                  </a:cubicBezTo>
                  <a:cubicBezTo>
                    <a:pt x="29093" y="143"/>
                    <a:pt x="28936" y="85"/>
                    <a:pt x="28936" y="62"/>
                  </a:cubicBezTo>
                  <a:cubicBezTo>
                    <a:pt x="28875" y="1"/>
                    <a:pt x="28875" y="1"/>
                    <a:pt x="28753" y="1"/>
                  </a:cubicBezTo>
                  <a:cubicBezTo>
                    <a:pt x="28662" y="31"/>
                    <a:pt x="28571" y="31"/>
                    <a:pt x="28480" y="31"/>
                  </a:cubicBezTo>
                  <a:cubicBezTo>
                    <a:pt x="28389" y="31"/>
                    <a:pt x="28328" y="1"/>
                    <a:pt x="2832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4"/>
            <p:cNvSpPr/>
            <p:nvPr/>
          </p:nvSpPr>
          <p:spPr>
            <a:xfrm>
              <a:off x="839789" y="2690677"/>
              <a:ext cx="588886" cy="61630"/>
            </a:xfrm>
            <a:custGeom>
              <a:rect b="b" l="l" r="r" t="t"/>
              <a:pathLst>
                <a:path extrusionOk="0" h="3725" w="35593">
                  <a:moveTo>
                    <a:pt x="29665" y="396"/>
                  </a:moveTo>
                  <a:cubicBezTo>
                    <a:pt x="29726" y="396"/>
                    <a:pt x="29726" y="396"/>
                    <a:pt x="29696" y="457"/>
                  </a:cubicBezTo>
                  <a:cubicBezTo>
                    <a:pt x="29696" y="478"/>
                    <a:pt x="29665" y="500"/>
                    <a:pt x="29626" y="500"/>
                  </a:cubicBezTo>
                  <a:cubicBezTo>
                    <a:pt x="29610" y="500"/>
                    <a:pt x="29592" y="496"/>
                    <a:pt x="29574" y="487"/>
                  </a:cubicBezTo>
                  <a:cubicBezTo>
                    <a:pt x="29513" y="487"/>
                    <a:pt x="29544" y="396"/>
                    <a:pt x="29665" y="396"/>
                  </a:cubicBezTo>
                  <a:close/>
                  <a:moveTo>
                    <a:pt x="27956" y="384"/>
                  </a:moveTo>
                  <a:cubicBezTo>
                    <a:pt x="27961" y="384"/>
                    <a:pt x="27963" y="388"/>
                    <a:pt x="27963" y="396"/>
                  </a:cubicBezTo>
                  <a:cubicBezTo>
                    <a:pt x="27963" y="396"/>
                    <a:pt x="27993" y="426"/>
                    <a:pt x="27933" y="487"/>
                  </a:cubicBezTo>
                  <a:cubicBezTo>
                    <a:pt x="27933" y="487"/>
                    <a:pt x="27919" y="514"/>
                    <a:pt x="27910" y="514"/>
                  </a:cubicBezTo>
                  <a:cubicBezTo>
                    <a:pt x="27906" y="514"/>
                    <a:pt x="27902" y="508"/>
                    <a:pt x="27902" y="487"/>
                  </a:cubicBezTo>
                  <a:lnTo>
                    <a:pt x="27872" y="457"/>
                  </a:lnTo>
                  <a:cubicBezTo>
                    <a:pt x="27916" y="412"/>
                    <a:pt x="27945" y="384"/>
                    <a:pt x="27956" y="384"/>
                  </a:cubicBezTo>
                  <a:close/>
                  <a:moveTo>
                    <a:pt x="930" y="449"/>
                  </a:moveTo>
                  <a:cubicBezTo>
                    <a:pt x="949" y="449"/>
                    <a:pt x="972" y="457"/>
                    <a:pt x="1002" y="457"/>
                  </a:cubicBezTo>
                  <a:cubicBezTo>
                    <a:pt x="1032" y="487"/>
                    <a:pt x="1032" y="487"/>
                    <a:pt x="1032" y="518"/>
                  </a:cubicBezTo>
                  <a:cubicBezTo>
                    <a:pt x="1032" y="518"/>
                    <a:pt x="1005" y="531"/>
                    <a:pt x="978" y="531"/>
                  </a:cubicBezTo>
                  <a:cubicBezTo>
                    <a:pt x="965" y="531"/>
                    <a:pt x="951" y="528"/>
                    <a:pt x="941" y="518"/>
                  </a:cubicBezTo>
                  <a:lnTo>
                    <a:pt x="880" y="487"/>
                  </a:lnTo>
                  <a:cubicBezTo>
                    <a:pt x="896" y="457"/>
                    <a:pt x="911" y="449"/>
                    <a:pt x="930" y="449"/>
                  </a:cubicBezTo>
                  <a:close/>
                  <a:moveTo>
                    <a:pt x="1671" y="487"/>
                  </a:moveTo>
                  <a:lnTo>
                    <a:pt x="1701" y="548"/>
                  </a:lnTo>
                  <a:lnTo>
                    <a:pt x="1762" y="548"/>
                  </a:lnTo>
                  <a:cubicBezTo>
                    <a:pt x="1762" y="518"/>
                    <a:pt x="1762" y="518"/>
                    <a:pt x="1732" y="487"/>
                  </a:cubicBezTo>
                  <a:close/>
                  <a:moveTo>
                    <a:pt x="13951" y="487"/>
                  </a:moveTo>
                  <a:cubicBezTo>
                    <a:pt x="13951" y="518"/>
                    <a:pt x="13951" y="578"/>
                    <a:pt x="13920" y="578"/>
                  </a:cubicBezTo>
                  <a:lnTo>
                    <a:pt x="13859" y="548"/>
                  </a:lnTo>
                  <a:lnTo>
                    <a:pt x="13890" y="487"/>
                  </a:lnTo>
                  <a:close/>
                  <a:moveTo>
                    <a:pt x="15957" y="518"/>
                  </a:moveTo>
                  <a:lnTo>
                    <a:pt x="16017" y="548"/>
                  </a:lnTo>
                  <a:cubicBezTo>
                    <a:pt x="15987" y="578"/>
                    <a:pt x="15987" y="609"/>
                    <a:pt x="15926" y="609"/>
                  </a:cubicBezTo>
                  <a:lnTo>
                    <a:pt x="15866" y="578"/>
                  </a:lnTo>
                  <a:cubicBezTo>
                    <a:pt x="15896" y="548"/>
                    <a:pt x="15957" y="518"/>
                    <a:pt x="15957" y="518"/>
                  </a:cubicBezTo>
                  <a:close/>
                  <a:moveTo>
                    <a:pt x="15075" y="548"/>
                  </a:moveTo>
                  <a:cubicBezTo>
                    <a:pt x="15106" y="548"/>
                    <a:pt x="15106" y="548"/>
                    <a:pt x="15106" y="578"/>
                  </a:cubicBezTo>
                  <a:cubicBezTo>
                    <a:pt x="15106" y="639"/>
                    <a:pt x="15045" y="670"/>
                    <a:pt x="15045" y="670"/>
                  </a:cubicBezTo>
                  <a:cubicBezTo>
                    <a:pt x="14984" y="639"/>
                    <a:pt x="15045" y="578"/>
                    <a:pt x="15075" y="548"/>
                  </a:cubicBezTo>
                  <a:close/>
                  <a:moveTo>
                    <a:pt x="1451" y="621"/>
                  </a:moveTo>
                  <a:cubicBezTo>
                    <a:pt x="1464" y="621"/>
                    <a:pt x="1485" y="628"/>
                    <a:pt x="1519" y="639"/>
                  </a:cubicBezTo>
                  <a:cubicBezTo>
                    <a:pt x="1549" y="670"/>
                    <a:pt x="1610" y="670"/>
                    <a:pt x="1580" y="730"/>
                  </a:cubicBezTo>
                  <a:lnTo>
                    <a:pt x="1549" y="700"/>
                  </a:lnTo>
                  <a:cubicBezTo>
                    <a:pt x="1549" y="687"/>
                    <a:pt x="1539" y="680"/>
                    <a:pt x="1529" y="680"/>
                  </a:cubicBezTo>
                  <a:cubicBezTo>
                    <a:pt x="1514" y="680"/>
                    <a:pt x="1501" y="695"/>
                    <a:pt x="1519" y="730"/>
                  </a:cubicBezTo>
                  <a:cubicBezTo>
                    <a:pt x="1488" y="791"/>
                    <a:pt x="1488" y="822"/>
                    <a:pt x="1488" y="822"/>
                  </a:cubicBezTo>
                  <a:cubicBezTo>
                    <a:pt x="1428" y="791"/>
                    <a:pt x="1428" y="730"/>
                    <a:pt x="1428" y="700"/>
                  </a:cubicBezTo>
                  <a:cubicBezTo>
                    <a:pt x="1428" y="642"/>
                    <a:pt x="1428" y="621"/>
                    <a:pt x="1451" y="621"/>
                  </a:cubicBezTo>
                  <a:close/>
                  <a:moveTo>
                    <a:pt x="16413" y="1034"/>
                  </a:moveTo>
                  <a:lnTo>
                    <a:pt x="16443" y="1065"/>
                  </a:lnTo>
                  <a:cubicBezTo>
                    <a:pt x="16443" y="1086"/>
                    <a:pt x="16428" y="1108"/>
                    <a:pt x="16408" y="1108"/>
                  </a:cubicBezTo>
                  <a:cubicBezTo>
                    <a:pt x="16400" y="1108"/>
                    <a:pt x="16391" y="1104"/>
                    <a:pt x="16382" y="1095"/>
                  </a:cubicBezTo>
                  <a:lnTo>
                    <a:pt x="16352" y="1034"/>
                  </a:lnTo>
                  <a:close/>
                  <a:moveTo>
                    <a:pt x="698" y="1065"/>
                  </a:moveTo>
                  <a:cubicBezTo>
                    <a:pt x="698" y="1065"/>
                    <a:pt x="637" y="1095"/>
                    <a:pt x="637" y="1126"/>
                  </a:cubicBezTo>
                  <a:lnTo>
                    <a:pt x="668" y="1156"/>
                  </a:lnTo>
                  <a:cubicBezTo>
                    <a:pt x="698" y="1156"/>
                    <a:pt x="728" y="1126"/>
                    <a:pt x="728" y="1065"/>
                  </a:cubicBezTo>
                  <a:close/>
                  <a:moveTo>
                    <a:pt x="26152" y="1082"/>
                  </a:moveTo>
                  <a:cubicBezTo>
                    <a:pt x="26170" y="1082"/>
                    <a:pt x="26170" y="1095"/>
                    <a:pt x="26170" y="1095"/>
                  </a:cubicBezTo>
                  <a:cubicBezTo>
                    <a:pt x="26170" y="1095"/>
                    <a:pt x="26200" y="1126"/>
                    <a:pt x="26170" y="1156"/>
                  </a:cubicBezTo>
                  <a:cubicBezTo>
                    <a:pt x="26170" y="1156"/>
                    <a:pt x="26109" y="1156"/>
                    <a:pt x="26078" y="1095"/>
                  </a:cubicBezTo>
                  <a:lnTo>
                    <a:pt x="26109" y="1095"/>
                  </a:lnTo>
                  <a:cubicBezTo>
                    <a:pt x="26129" y="1085"/>
                    <a:pt x="26143" y="1082"/>
                    <a:pt x="26152" y="1082"/>
                  </a:cubicBezTo>
                  <a:close/>
                  <a:moveTo>
                    <a:pt x="25797" y="1376"/>
                  </a:moveTo>
                  <a:cubicBezTo>
                    <a:pt x="25805" y="1376"/>
                    <a:pt x="25805" y="1384"/>
                    <a:pt x="25805" y="1399"/>
                  </a:cubicBezTo>
                  <a:lnTo>
                    <a:pt x="25775" y="1430"/>
                  </a:lnTo>
                  <a:lnTo>
                    <a:pt x="25714" y="1430"/>
                  </a:lnTo>
                  <a:lnTo>
                    <a:pt x="25744" y="1399"/>
                  </a:lnTo>
                  <a:cubicBezTo>
                    <a:pt x="25775" y="1384"/>
                    <a:pt x="25790" y="1376"/>
                    <a:pt x="25797" y="1376"/>
                  </a:cubicBezTo>
                  <a:close/>
                  <a:moveTo>
                    <a:pt x="25690" y="1494"/>
                  </a:moveTo>
                  <a:cubicBezTo>
                    <a:pt x="25687" y="1494"/>
                    <a:pt x="25683" y="1500"/>
                    <a:pt x="25683" y="1521"/>
                  </a:cubicBezTo>
                  <a:cubicBezTo>
                    <a:pt x="25704" y="1521"/>
                    <a:pt x="25697" y="1494"/>
                    <a:pt x="25690" y="1494"/>
                  </a:cubicBezTo>
                  <a:close/>
                  <a:moveTo>
                    <a:pt x="11063" y="1582"/>
                  </a:moveTo>
                  <a:cubicBezTo>
                    <a:pt x="11093" y="1612"/>
                    <a:pt x="11124" y="1642"/>
                    <a:pt x="11093" y="1673"/>
                  </a:cubicBezTo>
                  <a:lnTo>
                    <a:pt x="11002" y="1673"/>
                  </a:lnTo>
                  <a:lnTo>
                    <a:pt x="11033" y="1582"/>
                  </a:lnTo>
                  <a:close/>
                  <a:moveTo>
                    <a:pt x="25379" y="1619"/>
                  </a:moveTo>
                  <a:cubicBezTo>
                    <a:pt x="25387" y="1619"/>
                    <a:pt x="25395" y="1627"/>
                    <a:pt x="25410" y="1642"/>
                  </a:cubicBezTo>
                  <a:lnTo>
                    <a:pt x="25379" y="1673"/>
                  </a:lnTo>
                  <a:lnTo>
                    <a:pt x="25319" y="1673"/>
                  </a:lnTo>
                  <a:lnTo>
                    <a:pt x="25349" y="1642"/>
                  </a:lnTo>
                  <a:cubicBezTo>
                    <a:pt x="25364" y="1627"/>
                    <a:pt x="25372" y="1619"/>
                    <a:pt x="25379" y="1619"/>
                  </a:cubicBezTo>
                  <a:close/>
                  <a:moveTo>
                    <a:pt x="10737" y="1759"/>
                  </a:moveTo>
                  <a:cubicBezTo>
                    <a:pt x="10754" y="1759"/>
                    <a:pt x="10781" y="1769"/>
                    <a:pt x="10820" y="1794"/>
                  </a:cubicBezTo>
                  <a:cubicBezTo>
                    <a:pt x="10850" y="1825"/>
                    <a:pt x="10850" y="1825"/>
                    <a:pt x="10789" y="1855"/>
                  </a:cubicBezTo>
                  <a:cubicBezTo>
                    <a:pt x="10789" y="1855"/>
                    <a:pt x="10729" y="1825"/>
                    <a:pt x="10729" y="1794"/>
                  </a:cubicBezTo>
                  <a:cubicBezTo>
                    <a:pt x="10711" y="1777"/>
                    <a:pt x="10714" y="1759"/>
                    <a:pt x="10737" y="1759"/>
                  </a:cubicBezTo>
                  <a:close/>
                  <a:moveTo>
                    <a:pt x="25073" y="1761"/>
                  </a:moveTo>
                  <a:cubicBezTo>
                    <a:pt x="25083" y="1761"/>
                    <a:pt x="25094" y="1771"/>
                    <a:pt x="25106" y="1794"/>
                  </a:cubicBezTo>
                  <a:cubicBezTo>
                    <a:pt x="25136" y="1825"/>
                    <a:pt x="25136" y="1825"/>
                    <a:pt x="25106" y="1855"/>
                  </a:cubicBezTo>
                  <a:cubicBezTo>
                    <a:pt x="25068" y="1868"/>
                    <a:pt x="25046" y="1875"/>
                    <a:pt x="25035" y="1875"/>
                  </a:cubicBezTo>
                  <a:cubicBezTo>
                    <a:pt x="25020" y="1875"/>
                    <a:pt x="25027" y="1860"/>
                    <a:pt x="25045" y="1825"/>
                  </a:cubicBezTo>
                  <a:cubicBezTo>
                    <a:pt x="25045" y="1787"/>
                    <a:pt x="25057" y="1761"/>
                    <a:pt x="25073" y="1761"/>
                  </a:cubicBezTo>
                  <a:close/>
                  <a:moveTo>
                    <a:pt x="25345" y="1878"/>
                  </a:moveTo>
                  <a:lnTo>
                    <a:pt x="25345" y="1878"/>
                  </a:lnTo>
                  <a:cubicBezTo>
                    <a:pt x="25347" y="1880"/>
                    <a:pt x="25348" y="1883"/>
                    <a:pt x="25349" y="1885"/>
                  </a:cubicBezTo>
                  <a:cubicBezTo>
                    <a:pt x="25352" y="1885"/>
                    <a:pt x="25355" y="1886"/>
                    <a:pt x="25358" y="1886"/>
                  </a:cubicBezTo>
                  <a:lnTo>
                    <a:pt x="25358" y="1886"/>
                  </a:lnTo>
                  <a:cubicBezTo>
                    <a:pt x="25354" y="1884"/>
                    <a:pt x="25350" y="1881"/>
                    <a:pt x="25345" y="1878"/>
                  </a:cubicBezTo>
                  <a:close/>
                  <a:moveTo>
                    <a:pt x="25358" y="1886"/>
                  </a:moveTo>
                  <a:cubicBezTo>
                    <a:pt x="25368" y="1891"/>
                    <a:pt x="25376" y="1893"/>
                    <a:pt x="25379" y="1893"/>
                  </a:cubicBezTo>
                  <a:cubicBezTo>
                    <a:pt x="25386" y="1893"/>
                    <a:pt x="25381" y="1887"/>
                    <a:pt x="25358" y="1886"/>
                  </a:cubicBezTo>
                  <a:close/>
                  <a:moveTo>
                    <a:pt x="9604" y="1923"/>
                  </a:moveTo>
                  <a:cubicBezTo>
                    <a:pt x="9596" y="1923"/>
                    <a:pt x="9589" y="1931"/>
                    <a:pt x="9574" y="1946"/>
                  </a:cubicBezTo>
                  <a:cubicBezTo>
                    <a:pt x="9482" y="1977"/>
                    <a:pt x="9482" y="1977"/>
                    <a:pt x="9543" y="2007"/>
                  </a:cubicBezTo>
                  <a:lnTo>
                    <a:pt x="9634" y="1946"/>
                  </a:lnTo>
                  <a:cubicBezTo>
                    <a:pt x="9619" y="1931"/>
                    <a:pt x="9612" y="1923"/>
                    <a:pt x="9604" y="1923"/>
                  </a:cubicBezTo>
                  <a:close/>
                  <a:moveTo>
                    <a:pt x="24194" y="2045"/>
                  </a:moveTo>
                  <a:cubicBezTo>
                    <a:pt x="24202" y="2045"/>
                    <a:pt x="24209" y="2053"/>
                    <a:pt x="24224" y="2068"/>
                  </a:cubicBezTo>
                  <a:cubicBezTo>
                    <a:pt x="24224" y="2068"/>
                    <a:pt x="24224" y="2129"/>
                    <a:pt x="24194" y="2129"/>
                  </a:cubicBezTo>
                  <a:lnTo>
                    <a:pt x="24133" y="2129"/>
                  </a:lnTo>
                  <a:cubicBezTo>
                    <a:pt x="24103" y="2098"/>
                    <a:pt x="24164" y="2068"/>
                    <a:pt x="24164" y="2068"/>
                  </a:cubicBezTo>
                  <a:cubicBezTo>
                    <a:pt x="24179" y="2053"/>
                    <a:pt x="24186" y="2045"/>
                    <a:pt x="24194" y="2045"/>
                  </a:cubicBezTo>
                  <a:close/>
                  <a:moveTo>
                    <a:pt x="3693" y="2085"/>
                  </a:moveTo>
                  <a:cubicBezTo>
                    <a:pt x="3731" y="2085"/>
                    <a:pt x="3778" y="2098"/>
                    <a:pt x="3798" y="2098"/>
                  </a:cubicBezTo>
                  <a:cubicBezTo>
                    <a:pt x="3859" y="2129"/>
                    <a:pt x="3829" y="2159"/>
                    <a:pt x="3707" y="2159"/>
                  </a:cubicBezTo>
                  <a:cubicBezTo>
                    <a:pt x="3677" y="2129"/>
                    <a:pt x="3646" y="2098"/>
                    <a:pt x="3646" y="2098"/>
                  </a:cubicBezTo>
                  <a:cubicBezTo>
                    <a:pt x="3657" y="2088"/>
                    <a:pt x="3673" y="2085"/>
                    <a:pt x="3693" y="2085"/>
                  </a:cubicBezTo>
                  <a:close/>
                  <a:moveTo>
                    <a:pt x="10151" y="2250"/>
                  </a:moveTo>
                  <a:cubicBezTo>
                    <a:pt x="10182" y="2250"/>
                    <a:pt x="10212" y="2281"/>
                    <a:pt x="10212" y="2281"/>
                  </a:cubicBezTo>
                  <a:cubicBezTo>
                    <a:pt x="10212" y="2311"/>
                    <a:pt x="10151" y="2311"/>
                    <a:pt x="10121" y="2311"/>
                  </a:cubicBezTo>
                  <a:cubicBezTo>
                    <a:pt x="10060" y="2311"/>
                    <a:pt x="10060" y="2311"/>
                    <a:pt x="10151" y="2250"/>
                  </a:cubicBezTo>
                  <a:close/>
                  <a:moveTo>
                    <a:pt x="3902" y="2262"/>
                  </a:moveTo>
                  <a:cubicBezTo>
                    <a:pt x="3886" y="2262"/>
                    <a:pt x="3870" y="2269"/>
                    <a:pt x="3859" y="2281"/>
                  </a:cubicBezTo>
                  <a:cubicBezTo>
                    <a:pt x="3829" y="2341"/>
                    <a:pt x="3859" y="2341"/>
                    <a:pt x="3950" y="2402"/>
                  </a:cubicBezTo>
                  <a:cubicBezTo>
                    <a:pt x="3981" y="2433"/>
                    <a:pt x="4042" y="2433"/>
                    <a:pt x="4042" y="2433"/>
                  </a:cubicBezTo>
                  <a:cubicBezTo>
                    <a:pt x="4072" y="2372"/>
                    <a:pt x="4042" y="2341"/>
                    <a:pt x="3981" y="2341"/>
                  </a:cubicBezTo>
                  <a:cubicBezTo>
                    <a:pt x="3962" y="2284"/>
                    <a:pt x="3930" y="2262"/>
                    <a:pt x="3902" y="2262"/>
                  </a:cubicBezTo>
                  <a:close/>
                  <a:moveTo>
                    <a:pt x="9026" y="2585"/>
                  </a:moveTo>
                  <a:lnTo>
                    <a:pt x="8996" y="2615"/>
                  </a:lnTo>
                  <a:cubicBezTo>
                    <a:pt x="9026" y="2645"/>
                    <a:pt x="9087" y="2676"/>
                    <a:pt x="9087" y="2676"/>
                  </a:cubicBezTo>
                  <a:cubicBezTo>
                    <a:pt x="9118" y="2645"/>
                    <a:pt x="9087" y="2615"/>
                    <a:pt x="9087" y="2615"/>
                  </a:cubicBezTo>
                  <a:cubicBezTo>
                    <a:pt x="9087" y="2615"/>
                    <a:pt x="9087" y="2585"/>
                    <a:pt x="9026" y="2585"/>
                  </a:cubicBezTo>
                  <a:close/>
                  <a:moveTo>
                    <a:pt x="19110" y="2717"/>
                  </a:moveTo>
                  <a:cubicBezTo>
                    <a:pt x="19128" y="2717"/>
                    <a:pt x="19153" y="2724"/>
                    <a:pt x="19179" y="2737"/>
                  </a:cubicBezTo>
                  <a:cubicBezTo>
                    <a:pt x="19239" y="2767"/>
                    <a:pt x="19239" y="2767"/>
                    <a:pt x="19239" y="2797"/>
                  </a:cubicBezTo>
                  <a:cubicBezTo>
                    <a:pt x="19230" y="2816"/>
                    <a:pt x="19215" y="2823"/>
                    <a:pt x="19197" y="2823"/>
                  </a:cubicBezTo>
                  <a:cubicBezTo>
                    <a:pt x="19158" y="2823"/>
                    <a:pt x="19108" y="2788"/>
                    <a:pt x="19087" y="2767"/>
                  </a:cubicBezTo>
                  <a:cubicBezTo>
                    <a:pt x="19070" y="2731"/>
                    <a:pt x="19083" y="2717"/>
                    <a:pt x="19110" y="2717"/>
                  </a:cubicBezTo>
                  <a:close/>
                  <a:moveTo>
                    <a:pt x="8662" y="2919"/>
                  </a:moveTo>
                  <a:cubicBezTo>
                    <a:pt x="8692" y="2919"/>
                    <a:pt x="8692" y="2919"/>
                    <a:pt x="8723" y="2949"/>
                  </a:cubicBezTo>
                  <a:lnTo>
                    <a:pt x="8662" y="2980"/>
                  </a:lnTo>
                  <a:lnTo>
                    <a:pt x="8631" y="2949"/>
                  </a:lnTo>
                  <a:lnTo>
                    <a:pt x="8662" y="2919"/>
                  </a:lnTo>
                  <a:close/>
                  <a:moveTo>
                    <a:pt x="5714" y="2966"/>
                  </a:moveTo>
                  <a:cubicBezTo>
                    <a:pt x="5737" y="2966"/>
                    <a:pt x="5764" y="2980"/>
                    <a:pt x="5805" y="2980"/>
                  </a:cubicBezTo>
                  <a:lnTo>
                    <a:pt x="5774" y="3040"/>
                  </a:lnTo>
                  <a:lnTo>
                    <a:pt x="5713" y="3040"/>
                  </a:lnTo>
                  <a:lnTo>
                    <a:pt x="5683" y="2980"/>
                  </a:lnTo>
                  <a:cubicBezTo>
                    <a:pt x="5693" y="2970"/>
                    <a:pt x="5703" y="2966"/>
                    <a:pt x="5714" y="2966"/>
                  </a:cubicBezTo>
                  <a:close/>
                  <a:moveTo>
                    <a:pt x="8333" y="3054"/>
                  </a:moveTo>
                  <a:cubicBezTo>
                    <a:pt x="8358" y="3054"/>
                    <a:pt x="8378" y="3081"/>
                    <a:pt x="8358" y="3162"/>
                  </a:cubicBezTo>
                  <a:cubicBezTo>
                    <a:pt x="8327" y="3162"/>
                    <a:pt x="8327" y="3162"/>
                    <a:pt x="8297" y="3192"/>
                  </a:cubicBezTo>
                  <a:cubicBezTo>
                    <a:pt x="8267" y="3132"/>
                    <a:pt x="8267" y="3101"/>
                    <a:pt x="8297" y="3071"/>
                  </a:cubicBezTo>
                  <a:cubicBezTo>
                    <a:pt x="8307" y="3061"/>
                    <a:pt x="8321" y="3054"/>
                    <a:pt x="8333" y="3054"/>
                  </a:cubicBezTo>
                  <a:close/>
                  <a:moveTo>
                    <a:pt x="5964" y="3124"/>
                  </a:moveTo>
                  <a:cubicBezTo>
                    <a:pt x="5979" y="3124"/>
                    <a:pt x="5972" y="3147"/>
                    <a:pt x="5957" y="3192"/>
                  </a:cubicBezTo>
                  <a:cubicBezTo>
                    <a:pt x="5926" y="3223"/>
                    <a:pt x="5926" y="3284"/>
                    <a:pt x="5805" y="3284"/>
                  </a:cubicBezTo>
                  <a:cubicBezTo>
                    <a:pt x="5774" y="3253"/>
                    <a:pt x="5744" y="3253"/>
                    <a:pt x="5744" y="3253"/>
                  </a:cubicBezTo>
                  <a:cubicBezTo>
                    <a:pt x="5744" y="3253"/>
                    <a:pt x="5774" y="3223"/>
                    <a:pt x="5835" y="3192"/>
                  </a:cubicBezTo>
                  <a:cubicBezTo>
                    <a:pt x="5911" y="3147"/>
                    <a:pt x="5949" y="3124"/>
                    <a:pt x="5964" y="3124"/>
                  </a:cubicBezTo>
                  <a:close/>
                  <a:moveTo>
                    <a:pt x="10394" y="3139"/>
                  </a:moveTo>
                  <a:cubicBezTo>
                    <a:pt x="10387" y="3139"/>
                    <a:pt x="10379" y="3147"/>
                    <a:pt x="10364" y="3162"/>
                  </a:cubicBezTo>
                  <a:cubicBezTo>
                    <a:pt x="10364" y="3162"/>
                    <a:pt x="10333" y="3223"/>
                    <a:pt x="10364" y="3253"/>
                  </a:cubicBezTo>
                  <a:cubicBezTo>
                    <a:pt x="10374" y="3274"/>
                    <a:pt x="10384" y="3284"/>
                    <a:pt x="10393" y="3284"/>
                  </a:cubicBezTo>
                  <a:cubicBezTo>
                    <a:pt x="10411" y="3284"/>
                    <a:pt x="10425" y="3243"/>
                    <a:pt x="10425" y="3162"/>
                  </a:cubicBezTo>
                  <a:cubicBezTo>
                    <a:pt x="10409" y="3147"/>
                    <a:pt x="10402" y="3139"/>
                    <a:pt x="10394" y="3139"/>
                  </a:cubicBezTo>
                  <a:close/>
                  <a:moveTo>
                    <a:pt x="35368" y="3172"/>
                  </a:moveTo>
                  <a:cubicBezTo>
                    <a:pt x="35405" y="3172"/>
                    <a:pt x="35389" y="3237"/>
                    <a:pt x="35319" y="3284"/>
                  </a:cubicBezTo>
                  <a:cubicBezTo>
                    <a:pt x="35288" y="3329"/>
                    <a:pt x="35273" y="3352"/>
                    <a:pt x="35269" y="3352"/>
                  </a:cubicBezTo>
                  <a:cubicBezTo>
                    <a:pt x="35266" y="3352"/>
                    <a:pt x="35273" y="3329"/>
                    <a:pt x="35288" y="3284"/>
                  </a:cubicBezTo>
                  <a:cubicBezTo>
                    <a:pt x="35288" y="3253"/>
                    <a:pt x="35288" y="3192"/>
                    <a:pt x="35319" y="3192"/>
                  </a:cubicBezTo>
                  <a:cubicBezTo>
                    <a:pt x="35340" y="3178"/>
                    <a:pt x="35356" y="3172"/>
                    <a:pt x="35368" y="3172"/>
                  </a:cubicBezTo>
                  <a:close/>
                  <a:moveTo>
                    <a:pt x="6908" y="3211"/>
                  </a:moveTo>
                  <a:cubicBezTo>
                    <a:pt x="6917" y="3211"/>
                    <a:pt x="6902" y="3233"/>
                    <a:pt x="6868" y="3284"/>
                  </a:cubicBezTo>
                  <a:cubicBezTo>
                    <a:pt x="6838" y="3344"/>
                    <a:pt x="6777" y="3375"/>
                    <a:pt x="6777" y="3375"/>
                  </a:cubicBezTo>
                  <a:cubicBezTo>
                    <a:pt x="6747" y="3375"/>
                    <a:pt x="6808" y="3314"/>
                    <a:pt x="6838" y="3253"/>
                  </a:cubicBezTo>
                  <a:cubicBezTo>
                    <a:pt x="6879" y="3226"/>
                    <a:pt x="6902" y="3211"/>
                    <a:pt x="6908" y="3211"/>
                  </a:cubicBezTo>
                  <a:close/>
                  <a:moveTo>
                    <a:pt x="20911" y="3375"/>
                  </a:moveTo>
                  <a:cubicBezTo>
                    <a:pt x="20881" y="3405"/>
                    <a:pt x="20881" y="3466"/>
                    <a:pt x="20850" y="3466"/>
                  </a:cubicBezTo>
                  <a:lnTo>
                    <a:pt x="20790" y="3436"/>
                  </a:lnTo>
                  <a:cubicBezTo>
                    <a:pt x="20820" y="3405"/>
                    <a:pt x="20850" y="3375"/>
                    <a:pt x="20850" y="3375"/>
                  </a:cubicBezTo>
                  <a:close/>
                  <a:moveTo>
                    <a:pt x="8084" y="3436"/>
                  </a:moveTo>
                  <a:lnTo>
                    <a:pt x="8115" y="3466"/>
                  </a:lnTo>
                  <a:cubicBezTo>
                    <a:pt x="8073" y="3487"/>
                    <a:pt x="8045" y="3522"/>
                    <a:pt x="8032" y="3522"/>
                  </a:cubicBezTo>
                  <a:cubicBezTo>
                    <a:pt x="8026" y="3522"/>
                    <a:pt x="8023" y="3515"/>
                    <a:pt x="8023" y="3496"/>
                  </a:cubicBezTo>
                  <a:cubicBezTo>
                    <a:pt x="7963" y="3496"/>
                    <a:pt x="8054" y="3436"/>
                    <a:pt x="8084" y="3436"/>
                  </a:cubicBezTo>
                  <a:close/>
                  <a:moveTo>
                    <a:pt x="7203" y="3436"/>
                  </a:moveTo>
                  <a:cubicBezTo>
                    <a:pt x="7203" y="3496"/>
                    <a:pt x="7203" y="3527"/>
                    <a:pt x="7172" y="3527"/>
                  </a:cubicBezTo>
                  <a:lnTo>
                    <a:pt x="7112" y="3527"/>
                  </a:lnTo>
                  <a:cubicBezTo>
                    <a:pt x="7112" y="3496"/>
                    <a:pt x="7172" y="3436"/>
                    <a:pt x="7172" y="3436"/>
                  </a:cubicBezTo>
                  <a:close/>
                  <a:moveTo>
                    <a:pt x="28328" y="1"/>
                  </a:moveTo>
                  <a:cubicBezTo>
                    <a:pt x="28328" y="1"/>
                    <a:pt x="28267" y="31"/>
                    <a:pt x="28206" y="31"/>
                  </a:cubicBezTo>
                  <a:cubicBezTo>
                    <a:pt x="28145" y="62"/>
                    <a:pt x="28054" y="92"/>
                    <a:pt x="27993" y="92"/>
                  </a:cubicBezTo>
                  <a:cubicBezTo>
                    <a:pt x="27841" y="123"/>
                    <a:pt x="27781" y="123"/>
                    <a:pt x="27841" y="153"/>
                  </a:cubicBezTo>
                  <a:cubicBezTo>
                    <a:pt x="27841" y="183"/>
                    <a:pt x="27841" y="244"/>
                    <a:pt x="27811" y="244"/>
                  </a:cubicBezTo>
                  <a:lnTo>
                    <a:pt x="27811" y="214"/>
                  </a:lnTo>
                  <a:cubicBezTo>
                    <a:pt x="27798" y="201"/>
                    <a:pt x="27765" y="194"/>
                    <a:pt x="27715" y="194"/>
                  </a:cubicBezTo>
                  <a:cubicBezTo>
                    <a:pt x="27644" y="194"/>
                    <a:pt x="27541" y="208"/>
                    <a:pt x="27416" y="244"/>
                  </a:cubicBezTo>
                  <a:cubicBezTo>
                    <a:pt x="27233" y="312"/>
                    <a:pt x="27137" y="347"/>
                    <a:pt x="27074" y="347"/>
                  </a:cubicBezTo>
                  <a:cubicBezTo>
                    <a:pt x="27053" y="347"/>
                    <a:pt x="27036" y="343"/>
                    <a:pt x="27021" y="335"/>
                  </a:cubicBezTo>
                  <a:lnTo>
                    <a:pt x="26990" y="396"/>
                  </a:lnTo>
                  <a:cubicBezTo>
                    <a:pt x="26972" y="434"/>
                    <a:pt x="26941" y="460"/>
                    <a:pt x="26921" y="460"/>
                  </a:cubicBezTo>
                  <a:cubicBezTo>
                    <a:pt x="26908" y="460"/>
                    <a:pt x="26899" y="450"/>
                    <a:pt x="26899" y="426"/>
                  </a:cubicBezTo>
                  <a:cubicBezTo>
                    <a:pt x="26891" y="422"/>
                    <a:pt x="26880" y="421"/>
                    <a:pt x="26867" y="421"/>
                  </a:cubicBezTo>
                  <a:cubicBezTo>
                    <a:pt x="26784" y="421"/>
                    <a:pt x="26617" y="499"/>
                    <a:pt x="26565" y="578"/>
                  </a:cubicBezTo>
                  <a:cubicBezTo>
                    <a:pt x="26534" y="578"/>
                    <a:pt x="26474" y="609"/>
                    <a:pt x="26474" y="609"/>
                  </a:cubicBezTo>
                  <a:cubicBezTo>
                    <a:pt x="26453" y="595"/>
                    <a:pt x="26431" y="589"/>
                    <a:pt x="26409" y="589"/>
                  </a:cubicBezTo>
                  <a:cubicBezTo>
                    <a:pt x="26334" y="589"/>
                    <a:pt x="26261" y="660"/>
                    <a:pt x="26261" y="730"/>
                  </a:cubicBezTo>
                  <a:cubicBezTo>
                    <a:pt x="26246" y="715"/>
                    <a:pt x="26230" y="708"/>
                    <a:pt x="26211" y="708"/>
                  </a:cubicBezTo>
                  <a:cubicBezTo>
                    <a:pt x="26192" y="708"/>
                    <a:pt x="26170" y="715"/>
                    <a:pt x="26139" y="730"/>
                  </a:cubicBezTo>
                  <a:cubicBezTo>
                    <a:pt x="26092" y="801"/>
                    <a:pt x="25972" y="872"/>
                    <a:pt x="25920" y="872"/>
                  </a:cubicBezTo>
                  <a:cubicBezTo>
                    <a:pt x="25905" y="872"/>
                    <a:pt x="25896" y="866"/>
                    <a:pt x="25896" y="852"/>
                  </a:cubicBezTo>
                  <a:lnTo>
                    <a:pt x="25835" y="882"/>
                  </a:lnTo>
                  <a:cubicBezTo>
                    <a:pt x="25835" y="943"/>
                    <a:pt x="25775" y="974"/>
                    <a:pt x="25744" y="1004"/>
                  </a:cubicBezTo>
                  <a:cubicBezTo>
                    <a:pt x="25714" y="1034"/>
                    <a:pt x="25653" y="1034"/>
                    <a:pt x="25653" y="1095"/>
                  </a:cubicBezTo>
                  <a:cubicBezTo>
                    <a:pt x="25623" y="1156"/>
                    <a:pt x="25592" y="1186"/>
                    <a:pt x="25592" y="1186"/>
                  </a:cubicBezTo>
                  <a:cubicBezTo>
                    <a:pt x="25581" y="1192"/>
                    <a:pt x="25573" y="1194"/>
                    <a:pt x="25567" y="1194"/>
                  </a:cubicBezTo>
                  <a:cubicBezTo>
                    <a:pt x="25542" y="1194"/>
                    <a:pt x="25567" y="1145"/>
                    <a:pt x="25592" y="1095"/>
                  </a:cubicBezTo>
                  <a:cubicBezTo>
                    <a:pt x="25609" y="1070"/>
                    <a:pt x="25609" y="1059"/>
                    <a:pt x="25600" y="1059"/>
                  </a:cubicBezTo>
                  <a:cubicBezTo>
                    <a:pt x="25576" y="1059"/>
                    <a:pt x="25484" y="1137"/>
                    <a:pt x="25440" y="1247"/>
                  </a:cubicBezTo>
                  <a:cubicBezTo>
                    <a:pt x="25395" y="1308"/>
                    <a:pt x="25372" y="1338"/>
                    <a:pt x="25368" y="1338"/>
                  </a:cubicBezTo>
                  <a:cubicBezTo>
                    <a:pt x="25364" y="1338"/>
                    <a:pt x="25379" y="1308"/>
                    <a:pt x="25410" y="1247"/>
                  </a:cubicBezTo>
                  <a:cubicBezTo>
                    <a:pt x="25410" y="1209"/>
                    <a:pt x="25422" y="1170"/>
                    <a:pt x="25415" y="1170"/>
                  </a:cubicBezTo>
                  <a:cubicBezTo>
                    <a:pt x="25412" y="1170"/>
                    <a:pt x="25402" y="1183"/>
                    <a:pt x="25379" y="1217"/>
                  </a:cubicBezTo>
                  <a:cubicBezTo>
                    <a:pt x="25379" y="1217"/>
                    <a:pt x="25288" y="1278"/>
                    <a:pt x="25319" y="1308"/>
                  </a:cubicBezTo>
                  <a:lnTo>
                    <a:pt x="25197" y="1369"/>
                  </a:lnTo>
                  <a:cubicBezTo>
                    <a:pt x="25106" y="1399"/>
                    <a:pt x="25045" y="1399"/>
                    <a:pt x="25015" y="1430"/>
                  </a:cubicBezTo>
                  <a:cubicBezTo>
                    <a:pt x="24984" y="1490"/>
                    <a:pt x="24984" y="1490"/>
                    <a:pt x="24923" y="1490"/>
                  </a:cubicBezTo>
                  <a:cubicBezTo>
                    <a:pt x="24923" y="1482"/>
                    <a:pt x="24919" y="1478"/>
                    <a:pt x="24914" y="1478"/>
                  </a:cubicBezTo>
                  <a:cubicBezTo>
                    <a:pt x="24900" y="1478"/>
                    <a:pt x="24879" y="1507"/>
                    <a:pt x="24923" y="1551"/>
                  </a:cubicBezTo>
                  <a:cubicBezTo>
                    <a:pt x="24901" y="1596"/>
                    <a:pt x="24879" y="1624"/>
                    <a:pt x="24845" y="1624"/>
                  </a:cubicBezTo>
                  <a:cubicBezTo>
                    <a:pt x="24832" y="1624"/>
                    <a:pt x="24818" y="1620"/>
                    <a:pt x="24802" y="1612"/>
                  </a:cubicBezTo>
                  <a:cubicBezTo>
                    <a:pt x="24776" y="1586"/>
                    <a:pt x="24756" y="1577"/>
                    <a:pt x="24743" y="1577"/>
                  </a:cubicBezTo>
                  <a:cubicBezTo>
                    <a:pt x="24726" y="1577"/>
                    <a:pt x="24724" y="1594"/>
                    <a:pt x="24741" y="1612"/>
                  </a:cubicBezTo>
                  <a:cubicBezTo>
                    <a:pt x="24711" y="1673"/>
                    <a:pt x="24680" y="1703"/>
                    <a:pt x="24680" y="1703"/>
                  </a:cubicBezTo>
                  <a:cubicBezTo>
                    <a:pt x="24678" y="1701"/>
                    <a:pt x="24675" y="1700"/>
                    <a:pt x="24671" y="1700"/>
                  </a:cubicBezTo>
                  <a:cubicBezTo>
                    <a:pt x="24661" y="1700"/>
                    <a:pt x="24645" y="1705"/>
                    <a:pt x="24625" y="1713"/>
                  </a:cubicBezTo>
                  <a:lnTo>
                    <a:pt x="24625" y="1713"/>
                  </a:lnTo>
                  <a:cubicBezTo>
                    <a:pt x="24623" y="1710"/>
                    <a:pt x="24621" y="1707"/>
                    <a:pt x="24619" y="1703"/>
                  </a:cubicBezTo>
                  <a:lnTo>
                    <a:pt x="24597" y="1726"/>
                  </a:lnTo>
                  <a:lnTo>
                    <a:pt x="24597" y="1726"/>
                  </a:lnTo>
                  <a:cubicBezTo>
                    <a:pt x="24607" y="1721"/>
                    <a:pt x="24616" y="1717"/>
                    <a:pt x="24625" y="1713"/>
                  </a:cubicBezTo>
                  <a:lnTo>
                    <a:pt x="24625" y="1713"/>
                  </a:lnTo>
                  <a:cubicBezTo>
                    <a:pt x="24653" y="1767"/>
                    <a:pt x="24679" y="1796"/>
                    <a:pt x="24650" y="1825"/>
                  </a:cubicBezTo>
                  <a:lnTo>
                    <a:pt x="24589" y="1794"/>
                  </a:lnTo>
                  <a:lnTo>
                    <a:pt x="24589" y="1733"/>
                  </a:lnTo>
                  <a:lnTo>
                    <a:pt x="24597" y="1726"/>
                  </a:lnTo>
                  <a:lnTo>
                    <a:pt x="24597" y="1726"/>
                  </a:lnTo>
                  <a:cubicBezTo>
                    <a:pt x="24470" y="1786"/>
                    <a:pt x="24219" y="1942"/>
                    <a:pt x="23951" y="2098"/>
                  </a:cubicBezTo>
                  <a:cubicBezTo>
                    <a:pt x="23920" y="2129"/>
                    <a:pt x="23890" y="2189"/>
                    <a:pt x="23920" y="2220"/>
                  </a:cubicBezTo>
                  <a:cubicBezTo>
                    <a:pt x="23951" y="2250"/>
                    <a:pt x="23958" y="2258"/>
                    <a:pt x="23951" y="2258"/>
                  </a:cubicBezTo>
                  <a:cubicBezTo>
                    <a:pt x="23943" y="2258"/>
                    <a:pt x="23920" y="2250"/>
                    <a:pt x="23890" y="2250"/>
                  </a:cubicBezTo>
                  <a:cubicBezTo>
                    <a:pt x="23839" y="2212"/>
                    <a:pt x="23799" y="2195"/>
                    <a:pt x="23776" y="2195"/>
                  </a:cubicBezTo>
                  <a:cubicBezTo>
                    <a:pt x="23744" y="2195"/>
                    <a:pt x="23746" y="2228"/>
                    <a:pt x="23799" y="2281"/>
                  </a:cubicBezTo>
                  <a:cubicBezTo>
                    <a:pt x="23852" y="2316"/>
                    <a:pt x="23874" y="2331"/>
                    <a:pt x="23859" y="2331"/>
                  </a:cubicBezTo>
                  <a:cubicBezTo>
                    <a:pt x="23848" y="2331"/>
                    <a:pt x="23819" y="2324"/>
                    <a:pt x="23768" y="2311"/>
                  </a:cubicBezTo>
                  <a:cubicBezTo>
                    <a:pt x="23743" y="2298"/>
                    <a:pt x="23728" y="2291"/>
                    <a:pt x="23720" y="2291"/>
                  </a:cubicBezTo>
                  <a:cubicBezTo>
                    <a:pt x="23708" y="2291"/>
                    <a:pt x="23708" y="2306"/>
                    <a:pt x="23708" y="2341"/>
                  </a:cubicBezTo>
                  <a:cubicBezTo>
                    <a:pt x="23708" y="2377"/>
                    <a:pt x="23697" y="2392"/>
                    <a:pt x="23682" y="2392"/>
                  </a:cubicBezTo>
                  <a:cubicBezTo>
                    <a:pt x="23672" y="2392"/>
                    <a:pt x="23659" y="2384"/>
                    <a:pt x="23647" y="2372"/>
                  </a:cubicBezTo>
                  <a:cubicBezTo>
                    <a:pt x="23606" y="2372"/>
                    <a:pt x="23566" y="2358"/>
                    <a:pt x="23552" y="2358"/>
                  </a:cubicBezTo>
                  <a:cubicBezTo>
                    <a:pt x="23545" y="2358"/>
                    <a:pt x="23545" y="2362"/>
                    <a:pt x="23556" y="2372"/>
                  </a:cubicBezTo>
                  <a:cubicBezTo>
                    <a:pt x="23556" y="2372"/>
                    <a:pt x="23542" y="2385"/>
                    <a:pt x="23515" y="2385"/>
                  </a:cubicBezTo>
                  <a:cubicBezTo>
                    <a:pt x="23502" y="2385"/>
                    <a:pt x="23485" y="2382"/>
                    <a:pt x="23464" y="2372"/>
                  </a:cubicBezTo>
                  <a:cubicBezTo>
                    <a:pt x="23404" y="2372"/>
                    <a:pt x="23373" y="2433"/>
                    <a:pt x="23373" y="2493"/>
                  </a:cubicBezTo>
                  <a:cubicBezTo>
                    <a:pt x="23318" y="2567"/>
                    <a:pt x="23285" y="2607"/>
                    <a:pt x="23268" y="2607"/>
                  </a:cubicBezTo>
                  <a:cubicBezTo>
                    <a:pt x="23256" y="2607"/>
                    <a:pt x="23252" y="2590"/>
                    <a:pt x="23252" y="2554"/>
                  </a:cubicBezTo>
                  <a:cubicBezTo>
                    <a:pt x="23252" y="2531"/>
                    <a:pt x="23240" y="2522"/>
                    <a:pt x="23223" y="2522"/>
                  </a:cubicBezTo>
                  <a:cubicBezTo>
                    <a:pt x="23172" y="2522"/>
                    <a:pt x="23069" y="2607"/>
                    <a:pt x="23069" y="2676"/>
                  </a:cubicBezTo>
                  <a:cubicBezTo>
                    <a:pt x="23069" y="2701"/>
                    <a:pt x="23069" y="2721"/>
                    <a:pt x="23069" y="2737"/>
                  </a:cubicBezTo>
                  <a:cubicBezTo>
                    <a:pt x="23059" y="2726"/>
                    <a:pt x="23049" y="2723"/>
                    <a:pt x="23040" y="2723"/>
                  </a:cubicBezTo>
                  <a:cubicBezTo>
                    <a:pt x="23022" y="2723"/>
                    <a:pt x="23008" y="2737"/>
                    <a:pt x="23008" y="2737"/>
                  </a:cubicBezTo>
                  <a:cubicBezTo>
                    <a:pt x="22968" y="2737"/>
                    <a:pt x="22941" y="2750"/>
                    <a:pt x="22927" y="2750"/>
                  </a:cubicBezTo>
                  <a:cubicBezTo>
                    <a:pt x="22921" y="2750"/>
                    <a:pt x="22917" y="2747"/>
                    <a:pt x="22917" y="2737"/>
                  </a:cubicBezTo>
                  <a:cubicBezTo>
                    <a:pt x="22917" y="2737"/>
                    <a:pt x="22857" y="2737"/>
                    <a:pt x="22796" y="2828"/>
                  </a:cubicBezTo>
                  <a:cubicBezTo>
                    <a:pt x="22776" y="2887"/>
                    <a:pt x="22706" y="2920"/>
                    <a:pt x="22642" y="2920"/>
                  </a:cubicBezTo>
                  <a:cubicBezTo>
                    <a:pt x="22607" y="2920"/>
                    <a:pt x="22574" y="2910"/>
                    <a:pt x="22553" y="2889"/>
                  </a:cubicBezTo>
                  <a:cubicBezTo>
                    <a:pt x="22553" y="2889"/>
                    <a:pt x="22553" y="2889"/>
                    <a:pt x="22492" y="2949"/>
                  </a:cubicBezTo>
                  <a:cubicBezTo>
                    <a:pt x="22492" y="3009"/>
                    <a:pt x="22479" y="3055"/>
                    <a:pt x="22461" y="3055"/>
                  </a:cubicBezTo>
                  <a:cubicBezTo>
                    <a:pt x="22452" y="3055"/>
                    <a:pt x="22442" y="3042"/>
                    <a:pt x="22431" y="3010"/>
                  </a:cubicBezTo>
                  <a:lnTo>
                    <a:pt x="22401" y="2980"/>
                  </a:lnTo>
                  <a:cubicBezTo>
                    <a:pt x="22401" y="3030"/>
                    <a:pt x="22345" y="3052"/>
                    <a:pt x="22296" y="3052"/>
                  </a:cubicBezTo>
                  <a:cubicBezTo>
                    <a:pt x="22255" y="3052"/>
                    <a:pt x="22218" y="3037"/>
                    <a:pt x="22218" y="3010"/>
                  </a:cubicBezTo>
                  <a:cubicBezTo>
                    <a:pt x="22200" y="2974"/>
                    <a:pt x="22193" y="2960"/>
                    <a:pt x="22184" y="2960"/>
                  </a:cubicBezTo>
                  <a:cubicBezTo>
                    <a:pt x="22177" y="2960"/>
                    <a:pt x="22170" y="2967"/>
                    <a:pt x="22157" y="2980"/>
                  </a:cubicBezTo>
                  <a:lnTo>
                    <a:pt x="22157" y="3010"/>
                  </a:lnTo>
                  <a:cubicBezTo>
                    <a:pt x="22188" y="3040"/>
                    <a:pt x="22188" y="3101"/>
                    <a:pt x="22157" y="3101"/>
                  </a:cubicBezTo>
                  <a:cubicBezTo>
                    <a:pt x="22145" y="3114"/>
                    <a:pt x="22127" y="3121"/>
                    <a:pt x="22110" y="3121"/>
                  </a:cubicBezTo>
                  <a:cubicBezTo>
                    <a:pt x="22087" y="3121"/>
                    <a:pt x="22066" y="3106"/>
                    <a:pt x="22066" y="3071"/>
                  </a:cubicBezTo>
                  <a:cubicBezTo>
                    <a:pt x="22023" y="3049"/>
                    <a:pt x="21995" y="3028"/>
                    <a:pt x="21983" y="3028"/>
                  </a:cubicBezTo>
                  <a:cubicBezTo>
                    <a:pt x="21978" y="3028"/>
                    <a:pt x="21975" y="3032"/>
                    <a:pt x="21975" y="3040"/>
                  </a:cubicBezTo>
                  <a:cubicBezTo>
                    <a:pt x="21975" y="3040"/>
                    <a:pt x="21962" y="3054"/>
                    <a:pt x="21935" y="3054"/>
                  </a:cubicBezTo>
                  <a:cubicBezTo>
                    <a:pt x="21921" y="3054"/>
                    <a:pt x="21904" y="3051"/>
                    <a:pt x="21884" y="3040"/>
                  </a:cubicBezTo>
                  <a:cubicBezTo>
                    <a:pt x="21853" y="3040"/>
                    <a:pt x="21823" y="3040"/>
                    <a:pt x="21732" y="3071"/>
                  </a:cubicBezTo>
                  <a:cubicBezTo>
                    <a:pt x="21717" y="3086"/>
                    <a:pt x="21694" y="3094"/>
                    <a:pt x="21675" y="3094"/>
                  </a:cubicBezTo>
                  <a:cubicBezTo>
                    <a:pt x="21656" y="3094"/>
                    <a:pt x="21641" y="3086"/>
                    <a:pt x="21641" y="3071"/>
                  </a:cubicBezTo>
                  <a:cubicBezTo>
                    <a:pt x="21641" y="3071"/>
                    <a:pt x="21550" y="3071"/>
                    <a:pt x="21519" y="3132"/>
                  </a:cubicBezTo>
                  <a:cubicBezTo>
                    <a:pt x="21458" y="3132"/>
                    <a:pt x="21398" y="3132"/>
                    <a:pt x="21398" y="3101"/>
                  </a:cubicBezTo>
                  <a:cubicBezTo>
                    <a:pt x="21398" y="3071"/>
                    <a:pt x="21398" y="3056"/>
                    <a:pt x="21394" y="3056"/>
                  </a:cubicBezTo>
                  <a:cubicBezTo>
                    <a:pt x="21390" y="3056"/>
                    <a:pt x="21382" y="3071"/>
                    <a:pt x="21367" y="3101"/>
                  </a:cubicBezTo>
                  <a:cubicBezTo>
                    <a:pt x="21367" y="3132"/>
                    <a:pt x="21337" y="3132"/>
                    <a:pt x="21306" y="3132"/>
                  </a:cubicBezTo>
                  <a:lnTo>
                    <a:pt x="21215" y="3132"/>
                  </a:lnTo>
                  <a:cubicBezTo>
                    <a:pt x="21215" y="3162"/>
                    <a:pt x="21215" y="3162"/>
                    <a:pt x="21185" y="3162"/>
                  </a:cubicBezTo>
                  <a:cubicBezTo>
                    <a:pt x="21124" y="3162"/>
                    <a:pt x="21033" y="3101"/>
                    <a:pt x="21002" y="3101"/>
                  </a:cubicBezTo>
                  <a:cubicBezTo>
                    <a:pt x="20952" y="3089"/>
                    <a:pt x="20923" y="3081"/>
                    <a:pt x="20907" y="3081"/>
                  </a:cubicBezTo>
                  <a:cubicBezTo>
                    <a:pt x="20886" y="3081"/>
                    <a:pt x="20893" y="3096"/>
                    <a:pt x="20911" y="3132"/>
                  </a:cubicBezTo>
                  <a:cubicBezTo>
                    <a:pt x="20931" y="3132"/>
                    <a:pt x="20938" y="3159"/>
                    <a:pt x="20922" y="3159"/>
                  </a:cubicBezTo>
                  <a:cubicBezTo>
                    <a:pt x="20915" y="3159"/>
                    <a:pt x="20901" y="3152"/>
                    <a:pt x="20881" y="3132"/>
                  </a:cubicBezTo>
                  <a:cubicBezTo>
                    <a:pt x="20820" y="3101"/>
                    <a:pt x="20729" y="3040"/>
                    <a:pt x="20607" y="3010"/>
                  </a:cubicBezTo>
                  <a:cubicBezTo>
                    <a:pt x="20531" y="2980"/>
                    <a:pt x="20493" y="2965"/>
                    <a:pt x="20474" y="2965"/>
                  </a:cubicBezTo>
                  <a:cubicBezTo>
                    <a:pt x="20455" y="2965"/>
                    <a:pt x="20455" y="2980"/>
                    <a:pt x="20455" y="3010"/>
                  </a:cubicBezTo>
                  <a:cubicBezTo>
                    <a:pt x="20455" y="3052"/>
                    <a:pt x="20449" y="3075"/>
                    <a:pt x="20439" y="3075"/>
                  </a:cubicBezTo>
                  <a:cubicBezTo>
                    <a:pt x="20427" y="3075"/>
                    <a:pt x="20411" y="3045"/>
                    <a:pt x="20394" y="2980"/>
                  </a:cubicBezTo>
                  <a:cubicBezTo>
                    <a:pt x="20375" y="2921"/>
                    <a:pt x="20355" y="2887"/>
                    <a:pt x="20336" y="2887"/>
                  </a:cubicBezTo>
                  <a:cubicBezTo>
                    <a:pt x="20325" y="2887"/>
                    <a:pt x="20314" y="2897"/>
                    <a:pt x="20303" y="2919"/>
                  </a:cubicBezTo>
                  <a:cubicBezTo>
                    <a:pt x="20273" y="2934"/>
                    <a:pt x="20258" y="2942"/>
                    <a:pt x="20246" y="2942"/>
                  </a:cubicBezTo>
                  <a:cubicBezTo>
                    <a:pt x="20235" y="2942"/>
                    <a:pt x="20227" y="2934"/>
                    <a:pt x="20212" y="2919"/>
                  </a:cubicBezTo>
                  <a:cubicBezTo>
                    <a:pt x="20242" y="2889"/>
                    <a:pt x="20182" y="2858"/>
                    <a:pt x="20091" y="2858"/>
                  </a:cubicBezTo>
                  <a:cubicBezTo>
                    <a:pt x="20060" y="2858"/>
                    <a:pt x="20060" y="2858"/>
                    <a:pt x="20091" y="2797"/>
                  </a:cubicBezTo>
                  <a:cubicBezTo>
                    <a:pt x="20091" y="2797"/>
                    <a:pt x="20030" y="2797"/>
                    <a:pt x="19999" y="2767"/>
                  </a:cubicBezTo>
                  <a:cubicBezTo>
                    <a:pt x="19980" y="2777"/>
                    <a:pt x="19958" y="2781"/>
                    <a:pt x="19935" y="2781"/>
                  </a:cubicBezTo>
                  <a:cubicBezTo>
                    <a:pt x="19815" y="2781"/>
                    <a:pt x="19665" y="2666"/>
                    <a:pt x="19665" y="2615"/>
                  </a:cubicBezTo>
                  <a:cubicBezTo>
                    <a:pt x="19665" y="2615"/>
                    <a:pt x="19638" y="2601"/>
                    <a:pt x="19602" y="2601"/>
                  </a:cubicBezTo>
                  <a:cubicBezTo>
                    <a:pt x="19584" y="2601"/>
                    <a:pt x="19564" y="2605"/>
                    <a:pt x="19543" y="2615"/>
                  </a:cubicBezTo>
                  <a:cubicBezTo>
                    <a:pt x="19522" y="2636"/>
                    <a:pt x="19504" y="2647"/>
                    <a:pt x="19492" y="2647"/>
                  </a:cubicBezTo>
                  <a:cubicBezTo>
                    <a:pt x="19469" y="2647"/>
                    <a:pt x="19463" y="2613"/>
                    <a:pt x="19483" y="2554"/>
                  </a:cubicBezTo>
                  <a:cubicBezTo>
                    <a:pt x="19498" y="2524"/>
                    <a:pt x="19505" y="2509"/>
                    <a:pt x="19502" y="2509"/>
                  </a:cubicBezTo>
                  <a:cubicBezTo>
                    <a:pt x="19498" y="2509"/>
                    <a:pt x="19483" y="2524"/>
                    <a:pt x="19452" y="2554"/>
                  </a:cubicBezTo>
                  <a:cubicBezTo>
                    <a:pt x="19391" y="2554"/>
                    <a:pt x="19179" y="2463"/>
                    <a:pt x="19270" y="2402"/>
                  </a:cubicBezTo>
                  <a:lnTo>
                    <a:pt x="19331" y="2311"/>
                  </a:lnTo>
                  <a:lnTo>
                    <a:pt x="19331" y="2311"/>
                  </a:lnTo>
                  <a:cubicBezTo>
                    <a:pt x="19310" y="2321"/>
                    <a:pt x="19290" y="2325"/>
                    <a:pt x="19272" y="2325"/>
                  </a:cubicBezTo>
                  <a:cubicBezTo>
                    <a:pt x="19236" y="2325"/>
                    <a:pt x="19209" y="2311"/>
                    <a:pt x="19209" y="2311"/>
                  </a:cubicBezTo>
                  <a:cubicBezTo>
                    <a:pt x="19209" y="2322"/>
                    <a:pt x="19201" y="2329"/>
                    <a:pt x="19186" y="2329"/>
                  </a:cubicBezTo>
                  <a:cubicBezTo>
                    <a:pt x="19160" y="2329"/>
                    <a:pt x="19115" y="2308"/>
                    <a:pt x="19057" y="2250"/>
                  </a:cubicBezTo>
                  <a:cubicBezTo>
                    <a:pt x="18966" y="2220"/>
                    <a:pt x="18783" y="2159"/>
                    <a:pt x="18723" y="2098"/>
                  </a:cubicBezTo>
                  <a:cubicBezTo>
                    <a:pt x="18632" y="2068"/>
                    <a:pt x="18540" y="2007"/>
                    <a:pt x="18510" y="1916"/>
                  </a:cubicBezTo>
                  <a:cubicBezTo>
                    <a:pt x="18480" y="1916"/>
                    <a:pt x="18449" y="1885"/>
                    <a:pt x="18328" y="1855"/>
                  </a:cubicBezTo>
                  <a:cubicBezTo>
                    <a:pt x="18316" y="1861"/>
                    <a:pt x="18304" y="1863"/>
                    <a:pt x="18293" y="1863"/>
                  </a:cubicBezTo>
                  <a:cubicBezTo>
                    <a:pt x="18246" y="1863"/>
                    <a:pt x="18206" y="1819"/>
                    <a:pt x="18206" y="1794"/>
                  </a:cubicBezTo>
                  <a:lnTo>
                    <a:pt x="18176" y="1764"/>
                  </a:lnTo>
                  <a:cubicBezTo>
                    <a:pt x="18084" y="1764"/>
                    <a:pt x="18054" y="1733"/>
                    <a:pt x="18054" y="1733"/>
                  </a:cubicBezTo>
                  <a:cubicBezTo>
                    <a:pt x="18054" y="1703"/>
                    <a:pt x="18054" y="1642"/>
                    <a:pt x="17993" y="1642"/>
                  </a:cubicBezTo>
                  <a:cubicBezTo>
                    <a:pt x="17984" y="1651"/>
                    <a:pt x="17975" y="1655"/>
                    <a:pt x="17965" y="1655"/>
                  </a:cubicBezTo>
                  <a:cubicBezTo>
                    <a:pt x="17940" y="1655"/>
                    <a:pt x="17906" y="1633"/>
                    <a:pt x="17841" y="1612"/>
                  </a:cubicBezTo>
                  <a:cubicBezTo>
                    <a:pt x="17811" y="1551"/>
                    <a:pt x="17476" y="1338"/>
                    <a:pt x="17142" y="1126"/>
                  </a:cubicBezTo>
                  <a:cubicBezTo>
                    <a:pt x="16804" y="928"/>
                    <a:pt x="16466" y="757"/>
                    <a:pt x="16418" y="757"/>
                  </a:cubicBezTo>
                  <a:cubicBezTo>
                    <a:pt x="16415" y="757"/>
                    <a:pt x="16413" y="759"/>
                    <a:pt x="16413" y="761"/>
                  </a:cubicBezTo>
                  <a:cubicBezTo>
                    <a:pt x="16413" y="761"/>
                    <a:pt x="16382" y="730"/>
                    <a:pt x="16291" y="670"/>
                  </a:cubicBezTo>
                  <a:cubicBezTo>
                    <a:pt x="16230" y="670"/>
                    <a:pt x="16139" y="609"/>
                    <a:pt x="16139" y="609"/>
                  </a:cubicBezTo>
                  <a:cubicBezTo>
                    <a:pt x="16200" y="548"/>
                    <a:pt x="15926" y="487"/>
                    <a:pt x="15774" y="457"/>
                  </a:cubicBezTo>
                  <a:cubicBezTo>
                    <a:pt x="15754" y="467"/>
                    <a:pt x="15737" y="470"/>
                    <a:pt x="15721" y="470"/>
                  </a:cubicBezTo>
                  <a:cubicBezTo>
                    <a:pt x="15690" y="470"/>
                    <a:pt x="15663" y="457"/>
                    <a:pt x="15622" y="457"/>
                  </a:cubicBezTo>
                  <a:cubicBezTo>
                    <a:pt x="15647" y="382"/>
                    <a:pt x="15549" y="327"/>
                    <a:pt x="15462" y="327"/>
                  </a:cubicBezTo>
                  <a:cubicBezTo>
                    <a:pt x="15444" y="327"/>
                    <a:pt x="15426" y="330"/>
                    <a:pt x="15410" y="335"/>
                  </a:cubicBezTo>
                  <a:cubicBezTo>
                    <a:pt x="15375" y="359"/>
                    <a:pt x="15349" y="368"/>
                    <a:pt x="15330" y="368"/>
                  </a:cubicBezTo>
                  <a:cubicBezTo>
                    <a:pt x="15300" y="368"/>
                    <a:pt x="15288" y="342"/>
                    <a:pt x="15288" y="305"/>
                  </a:cubicBezTo>
                  <a:cubicBezTo>
                    <a:pt x="15306" y="252"/>
                    <a:pt x="15282" y="219"/>
                    <a:pt x="15230" y="219"/>
                  </a:cubicBezTo>
                  <a:cubicBezTo>
                    <a:pt x="15192" y="219"/>
                    <a:pt x="15139" y="236"/>
                    <a:pt x="15075" y="274"/>
                  </a:cubicBezTo>
                  <a:cubicBezTo>
                    <a:pt x="15045" y="290"/>
                    <a:pt x="15030" y="297"/>
                    <a:pt x="15018" y="297"/>
                  </a:cubicBezTo>
                  <a:cubicBezTo>
                    <a:pt x="15007" y="297"/>
                    <a:pt x="14999" y="290"/>
                    <a:pt x="14984" y="274"/>
                  </a:cubicBezTo>
                  <a:cubicBezTo>
                    <a:pt x="14966" y="203"/>
                    <a:pt x="14938" y="174"/>
                    <a:pt x="14918" y="174"/>
                  </a:cubicBezTo>
                  <a:cubicBezTo>
                    <a:pt x="14903" y="174"/>
                    <a:pt x="14893" y="189"/>
                    <a:pt x="14893" y="214"/>
                  </a:cubicBezTo>
                  <a:cubicBezTo>
                    <a:pt x="14852" y="241"/>
                    <a:pt x="14823" y="256"/>
                    <a:pt x="14801" y="256"/>
                  </a:cubicBezTo>
                  <a:cubicBezTo>
                    <a:pt x="14774" y="256"/>
                    <a:pt x="14758" y="234"/>
                    <a:pt x="14741" y="183"/>
                  </a:cubicBezTo>
                  <a:cubicBezTo>
                    <a:pt x="14676" y="118"/>
                    <a:pt x="14645" y="88"/>
                    <a:pt x="14622" y="88"/>
                  </a:cubicBezTo>
                  <a:cubicBezTo>
                    <a:pt x="14602" y="88"/>
                    <a:pt x="14587" y="111"/>
                    <a:pt x="14558" y="153"/>
                  </a:cubicBezTo>
                  <a:cubicBezTo>
                    <a:pt x="14533" y="191"/>
                    <a:pt x="14481" y="208"/>
                    <a:pt x="14424" y="208"/>
                  </a:cubicBezTo>
                  <a:cubicBezTo>
                    <a:pt x="14346" y="208"/>
                    <a:pt x="14259" y="176"/>
                    <a:pt x="14224" y="123"/>
                  </a:cubicBezTo>
                  <a:cubicBezTo>
                    <a:pt x="14217" y="129"/>
                    <a:pt x="14209" y="132"/>
                    <a:pt x="14200" y="132"/>
                  </a:cubicBezTo>
                  <a:cubicBezTo>
                    <a:pt x="14184" y="132"/>
                    <a:pt x="14166" y="125"/>
                    <a:pt x="14153" y="125"/>
                  </a:cubicBezTo>
                  <a:cubicBezTo>
                    <a:pt x="14141" y="125"/>
                    <a:pt x="14133" y="130"/>
                    <a:pt x="14133" y="153"/>
                  </a:cubicBezTo>
                  <a:lnTo>
                    <a:pt x="14072" y="92"/>
                  </a:lnTo>
                  <a:cubicBezTo>
                    <a:pt x="14011" y="92"/>
                    <a:pt x="13951" y="123"/>
                    <a:pt x="13951" y="123"/>
                  </a:cubicBezTo>
                  <a:lnTo>
                    <a:pt x="13951" y="153"/>
                  </a:lnTo>
                  <a:lnTo>
                    <a:pt x="13707" y="153"/>
                  </a:lnTo>
                  <a:cubicBezTo>
                    <a:pt x="13586" y="183"/>
                    <a:pt x="13403" y="183"/>
                    <a:pt x="13221" y="244"/>
                  </a:cubicBezTo>
                  <a:cubicBezTo>
                    <a:pt x="12674" y="396"/>
                    <a:pt x="12583" y="457"/>
                    <a:pt x="12644" y="487"/>
                  </a:cubicBezTo>
                  <a:cubicBezTo>
                    <a:pt x="12700" y="525"/>
                    <a:pt x="12687" y="551"/>
                    <a:pt x="12647" y="551"/>
                  </a:cubicBezTo>
                  <a:cubicBezTo>
                    <a:pt x="12622" y="551"/>
                    <a:pt x="12587" y="541"/>
                    <a:pt x="12552" y="518"/>
                  </a:cubicBezTo>
                  <a:cubicBezTo>
                    <a:pt x="12522" y="518"/>
                    <a:pt x="12400" y="518"/>
                    <a:pt x="12309" y="578"/>
                  </a:cubicBezTo>
                  <a:cubicBezTo>
                    <a:pt x="12245" y="600"/>
                    <a:pt x="12180" y="621"/>
                    <a:pt x="12137" y="621"/>
                  </a:cubicBezTo>
                  <a:cubicBezTo>
                    <a:pt x="12119" y="621"/>
                    <a:pt x="12105" y="618"/>
                    <a:pt x="12096" y="609"/>
                  </a:cubicBezTo>
                  <a:lnTo>
                    <a:pt x="12066" y="639"/>
                  </a:lnTo>
                  <a:cubicBezTo>
                    <a:pt x="12005" y="761"/>
                    <a:pt x="11762" y="882"/>
                    <a:pt x="11610" y="913"/>
                  </a:cubicBezTo>
                  <a:cubicBezTo>
                    <a:pt x="11519" y="974"/>
                    <a:pt x="11489" y="1004"/>
                    <a:pt x="11428" y="1095"/>
                  </a:cubicBezTo>
                  <a:cubicBezTo>
                    <a:pt x="11367" y="1156"/>
                    <a:pt x="11367" y="1156"/>
                    <a:pt x="11306" y="1156"/>
                  </a:cubicBezTo>
                  <a:cubicBezTo>
                    <a:pt x="11302" y="1152"/>
                    <a:pt x="11294" y="1150"/>
                    <a:pt x="11282" y="1150"/>
                  </a:cubicBezTo>
                  <a:cubicBezTo>
                    <a:pt x="11208" y="1150"/>
                    <a:pt x="11010" y="1229"/>
                    <a:pt x="11063" y="1308"/>
                  </a:cubicBezTo>
                  <a:lnTo>
                    <a:pt x="11002" y="1278"/>
                  </a:lnTo>
                  <a:cubicBezTo>
                    <a:pt x="10911" y="1278"/>
                    <a:pt x="10911" y="1338"/>
                    <a:pt x="10941" y="1369"/>
                  </a:cubicBezTo>
                  <a:cubicBezTo>
                    <a:pt x="10959" y="1422"/>
                    <a:pt x="10956" y="1454"/>
                    <a:pt x="10927" y="1454"/>
                  </a:cubicBezTo>
                  <a:cubicBezTo>
                    <a:pt x="10906" y="1454"/>
                    <a:pt x="10871" y="1437"/>
                    <a:pt x="10820" y="1399"/>
                  </a:cubicBezTo>
                  <a:cubicBezTo>
                    <a:pt x="10805" y="1354"/>
                    <a:pt x="10782" y="1338"/>
                    <a:pt x="10767" y="1338"/>
                  </a:cubicBezTo>
                  <a:cubicBezTo>
                    <a:pt x="10751" y="1338"/>
                    <a:pt x="10744" y="1354"/>
                    <a:pt x="10759" y="1369"/>
                  </a:cubicBezTo>
                  <a:cubicBezTo>
                    <a:pt x="10759" y="1430"/>
                    <a:pt x="10729" y="1490"/>
                    <a:pt x="10668" y="1490"/>
                  </a:cubicBezTo>
                  <a:cubicBezTo>
                    <a:pt x="10637" y="1521"/>
                    <a:pt x="10577" y="1551"/>
                    <a:pt x="10637" y="1612"/>
                  </a:cubicBezTo>
                  <a:cubicBezTo>
                    <a:pt x="10668" y="1642"/>
                    <a:pt x="10637" y="1673"/>
                    <a:pt x="10577" y="1703"/>
                  </a:cubicBezTo>
                  <a:cubicBezTo>
                    <a:pt x="10546" y="1673"/>
                    <a:pt x="10546" y="1673"/>
                    <a:pt x="10577" y="1612"/>
                  </a:cubicBezTo>
                  <a:cubicBezTo>
                    <a:pt x="10586" y="1603"/>
                    <a:pt x="10589" y="1599"/>
                    <a:pt x="10588" y="1599"/>
                  </a:cubicBezTo>
                  <a:cubicBezTo>
                    <a:pt x="10584" y="1599"/>
                    <a:pt x="10550" y="1621"/>
                    <a:pt x="10485" y="1642"/>
                  </a:cubicBezTo>
                  <a:cubicBezTo>
                    <a:pt x="10468" y="1660"/>
                    <a:pt x="10430" y="1677"/>
                    <a:pt x="10395" y="1677"/>
                  </a:cubicBezTo>
                  <a:cubicBezTo>
                    <a:pt x="10370" y="1677"/>
                    <a:pt x="10346" y="1668"/>
                    <a:pt x="10333" y="1642"/>
                  </a:cubicBezTo>
                  <a:cubicBezTo>
                    <a:pt x="10273" y="1642"/>
                    <a:pt x="10242" y="1673"/>
                    <a:pt x="10303" y="1703"/>
                  </a:cubicBezTo>
                  <a:cubicBezTo>
                    <a:pt x="10364" y="1794"/>
                    <a:pt x="10364" y="1794"/>
                    <a:pt x="10273" y="1825"/>
                  </a:cubicBezTo>
                  <a:cubicBezTo>
                    <a:pt x="10251" y="1846"/>
                    <a:pt x="10230" y="1868"/>
                    <a:pt x="10208" y="1868"/>
                  </a:cubicBezTo>
                  <a:cubicBezTo>
                    <a:pt x="10199" y="1868"/>
                    <a:pt x="10190" y="1864"/>
                    <a:pt x="10182" y="1855"/>
                  </a:cubicBezTo>
                  <a:cubicBezTo>
                    <a:pt x="10166" y="1840"/>
                    <a:pt x="10159" y="1832"/>
                    <a:pt x="10147" y="1832"/>
                  </a:cubicBezTo>
                  <a:cubicBezTo>
                    <a:pt x="10136" y="1832"/>
                    <a:pt x="10121" y="1840"/>
                    <a:pt x="10090" y="1855"/>
                  </a:cubicBezTo>
                  <a:cubicBezTo>
                    <a:pt x="9969" y="1946"/>
                    <a:pt x="9908" y="2129"/>
                    <a:pt x="9938" y="2220"/>
                  </a:cubicBezTo>
                  <a:cubicBezTo>
                    <a:pt x="9956" y="2255"/>
                    <a:pt x="9964" y="2270"/>
                    <a:pt x="9948" y="2270"/>
                  </a:cubicBezTo>
                  <a:cubicBezTo>
                    <a:pt x="9937" y="2270"/>
                    <a:pt x="9915" y="2263"/>
                    <a:pt x="9878" y="2250"/>
                  </a:cubicBezTo>
                  <a:cubicBezTo>
                    <a:pt x="9878" y="2225"/>
                    <a:pt x="9867" y="2215"/>
                    <a:pt x="9852" y="2215"/>
                  </a:cubicBezTo>
                  <a:cubicBezTo>
                    <a:pt x="9832" y="2215"/>
                    <a:pt x="9804" y="2233"/>
                    <a:pt x="9786" y="2250"/>
                  </a:cubicBezTo>
                  <a:cubicBezTo>
                    <a:pt x="9802" y="2265"/>
                    <a:pt x="9794" y="2273"/>
                    <a:pt x="9786" y="2273"/>
                  </a:cubicBezTo>
                  <a:cubicBezTo>
                    <a:pt x="9779" y="2273"/>
                    <a:pt x="9771" y="2265"/>
                    <a:pt x="9786" y="2250"/>
                  </a:cubicBezTo>
                  <a:cubicBezTo>
                    <a:pt x="9756" y="2220"/>
                    <a:pt x="9817" y="2189"/>
                    <a:pt x="9847" y="2159"/>
                  </a:cubicBezTo>
                  <a:lnTo>
                    <a:pt x="9817" y="2129"/>
                  </a:lnTo>
                  <a:cubicBezTo>
                    <a:pt x="9784" y="2107"/>
                    <a:pt x="9760" y="2097"/>
                    <a:pt x="9741" y="2097"/>
                  </a:cubicBezTo>
                  <a:cubicBezTo>
                    <a:pt x="9708" y="2097"/>
                    <a:pt x="9695" y="2131"/>
                    <a:pt x="9695" y="2189"/>
                  </a:cubicBezTo>
                  <a:cubicBezTo>
                    <a:pt x="9695" y="2250"/>
                    <a:pt x="9695" y="2250"/>
                    <a:pt x="9634" y="2250"/>
                  </a:cubicBezTo>
                  <a:cubicBezTo>
                    <a:pt x="9604" y="2235"/>
                    <a:pt x="9574" y="2227"/>
                    <a:pt x="9555" y="2227"/>
                  </a:cubicBezTo>
                  <a:cubicBezTo>
                    <a:pt x="9536" y="2227"/>
                    <a:pt x="9528" y="2235"/>
                    <a:pt x="9543" y="2250"/>
                  </a:cubicBezTo>
                  <a:cubicBezTo>
                    <a:pt x="9543" y="2250"/>
                    <a:pt x="9485" y="2289"/>
                    <a:pt x="9430" y="2289"/>
                  </a:cubicBezTo>
                  <a:cubicBezTo>
                    <a:pt x="9417" y="2289"/>
                    <a:pt x="9403" y="2287"/>
                    <a:pt x="9391" y="2281"/>
                  </a:cubicBezTo>
                  <a:cubicBezTo>
                    <a:pt x="9330" y="2311"/>
                    <a:pt x="9270" y="2341"/>
                    <a:pt x="9300" y="2372"/>
                  </a:cubicBezTo>
                  <a:cubicBezTo>
                    <a:pt x="9330" y="2433"/>
                    <a:pt x="9270" y="2433"/>
                    <a:pt x="9239" y="2463"/>
                  </a:cubicBezTo>
                  <a:cubicBezTo>
                    <a:pt x="9209" y="2493"/>
                    <a:pt x="9178" y="2524"/>
                    <a:pt x="9178" y="2554"/>
                  </a:cubicBezTo>
                  <a:cubicBezTo>
                    <a:pt x="9209" y="2585"/>
                    <a:pt x="9178" y="2645"/>
                    <a:pt x="9118" y="2676"/>
                  </a:cubicBezTo>
                  <a:cubicBezTo>
                    <a:pt x="9084" y="2726"/>
                    <a:pt x="9069" y="2749"/>
                    <a:pt x="9047" y="2749"/>
                  </a:cubicBezTo>
                  <a:cubicBezTo>
                    <a:pt x="9029" y="2749"/>
                    <a:pt x="9007" y="2733"/>
                    <a:pt x="8966" y="2706"/>
                  </a:cubicBezTo>
                  <a:cubicBezTo>
                    <a:pt x="8966" y="2691"/>
                    <a:pt x="8950" y="2683"/>
                    <a:pt x="8931" y="2683"/>
                  </a:cubicBezTo>
                  <a:cubicBezTo>
                    <a:pt x="8912" y="2683"/>
                    <a:pt x="8890" y="2691"/>
                    <a:pt x="8874" y="2706"/>
                  </a:cubicBezTo>
                  <a:cubicBezTo>
                    <a:pt x="8874" y="2706"/>
                    <a:pt x="8861" y="2720"/>
                    <a:pt x="8834" y="2720"/>
                  </a:cubicBezTo>
                  <a:cubicBezTo>
                    <a:pt x="8820" y="2720"/>
                    <a:pt x="8804" y="2716"/>
                    <a:pt x="8783" y="2706"/>
                  </a:cubicBezTo>
                  <a:cubicBezTo>
                    <a:pt x="8772" y="2700"/>
                    <a:pt x="8762" y="2698"/>
                    <a:pt x="8755" y="2698"/>
                  </a:cubicBezTo>
                  <a:cubicBezTo>
                    <a:pt x="8724" y="2698"/>
                    <a:pt x="8728" y="2742"/>
                    <a:pt x="8753" y="2767"/>
                  </a:cubicBezTo>
                  <a:cubicBezTo>
                    <a:pt x="8783" y="2797"/>
                    <a:pt x="8783" y="2858"/>
                    <a:pt x="8783" y="2858"/>
                  </a:cubicBezTo>
                  <a:cubicBezTo>
                    <a:pt x="8753" y="2858"/>
                    <a:pt x="8662" y="2797"/>
                    <a:pt x="8662" y="2767"/>
                  </a:cubicBezTo>
                  <a:cubicBezTo>
                    <a:pt x="8621" y="2740"/>
                    <a:pt x="8598" y="2725"/>
                    <a:pt x="8591" y="2725"/>
                  </a:cubicBezTo>
                  <a:cubicBezTo>
                    <a:pt x="8583" y="2725"/>
                    <a:pt x="8598" y="2747"/>
                    <a:pt x="8631" y="2797"/>
                  </a:cubicBezTo>
                  <a:cubicBezTo>
                    <a:pt x="8631" y="2828"/>
                    <a:pt x="8601" y="2889"/>
                    <a:pt x="8510" y="2889"/>
                  </a:cubicBezTo>
                  <a:cubicBezTo>
                    <a:pt x="8475" y="2906"/>
                    <a:pt x="8429" y="2924"/>
                    <a:pt x="8397" y="2924"/>
                  </a:cubicBezTo>
                  <a:cubicBezTo>
                    <a:pt x="8374" y="2924"/>
                    <a:pt x="8358" y="2914"/>
                    <a:pt x="8358" y="2889"/>
                  </a:cubicBezTo>
                  <a:cubicBezTo>
                    <a:pt x="8297" y="2889"/>
                    <a:pt x="8267" y="2949"/>
                    <a:pt x="8267" y="2949"/>
                  </a:cubicBezTo>
                  <a:cubicBezTo>
                    <a:pt x="8236" y="2980"/>
                    <a:pt x="8206" y="3010"/>
                    <a:pt x="8084" y="3010"/>
                  </a:cubicBezTo>
                  <a:cubicBezTo>
                    <a:pt x="7995" y="2999"/>
                    <a:pt x="7943" y="2992"/>
                    <a:pt x="7912" y="2992"/>
                  </a:cubicBezTo>
                  <a:cubicBezTo>
                    <a:pt x="7859" y="2992"/>
                    <a:pt x="7871" y="3013"/>
                    <a:pt x="7871" y="3071"/>
                  </a:cubicBezTo>
                  <a:cubicBezTo>
                    <a:pt x="7890" y="3089"/>
                    <a:pt x="7897" y="3119"/>
                    <a:pt x="7886" y="3119"/>
                  </a:cubicBezTo>
                  <a:cubicBezTo>
                    <a:pt x="7879" y="3119"/>
                    <a:pt x="7865" y="3107"/>
                    <a:pt x="7841" y="3071"/>
                  </a:cubicBezTo>
                  <a:cubicBezTo>
                    <a:pt x="7830" y="3065"/>
                    <a:pt x="7821" y="3063"/>
                    <a:pt x="7813" y="3063"/>
                  </a:cubicBezTo>
                  <a:cubicBezTo>
                    <a:pt x="7777" y="3063"/>
                    <a:pt x="7764" y="3112"/>
                    <a:pt x="7689" y="3162"/>
                  </a:cubicBezTo>
                  <a:cubicBezTo>
                    <a:pt x="7659" y="3192"/>
                    <a:pt x="7689" y="3284"/>
                    <a:pt x="7689" y="3344"/>
                  </a:cubicBezTo>
                  <a:cubicBezTo>
                    <a:pt x="7719" y="3405"/>
                    <a:pt x="7719" y="3405"/>
                    <a:pt x="7628" y="3405"/>
                  </a:cubicBezTo>
                  <a:cubicBezTo>
                    <a:pt x="7567" y="3405"/>
                    <a:pt x="7537" y="3375"/>
                    <a:pt x="7537" y="3314"/>
                  </a:cubicBezTo>
                  <a:cubicBezTo>
                    <a:pt x="7507" y="3284"/>
                    <a:pt x="7567" y="3284"/>
                    <a:pt x="7567" y="3284"/>
                  </a:cubicBezTo>
                  <a:lnTo>
                    <a:pt x="7598" y="3253"/>
                  </a:lnTo>
                  <a:cubicBezTo>
                    <a:pt x="7598" y="3229"/>
                    <a:pt x="7598" y="3184"/>
                    <a:pt x="7550" y="3184"/>
                  </a:cubicBezTo>
                  <a:cubicBezTo>
                    <a:pt x="7538" y="3184"/>
                    <a:pt x="7524" y="3187"/>
                    <a:pt x="7507" y="3192"/>
                  </a:cubicBezTo>
                  <a:cubicBezTo>
                    <a:pt x="7491" y="3177"/>
                    <a:pt x="7469" y="3170"/>
                    <a:pt x="7453" y="3170"/>
                  </a:cubicBezTo>
                  <a:cubicBezTo>
                    <a:pt x="7438" y="3170"/>
                    <a:pt x="7431" y="3177"/>
                    <a:pt x="7446" y="3192"/>
                  </a:cubicBezTo>
                  <a:cubicBezTo>
                    <a:pt x="7385" y="3162"/>
                    <a:pt x="7324" y="3162"/>
                    <a:pt x="7233" y="3162"/>
                  </a:cubicBezTo>
                  <a:cubicBezTo>
                    <a:pt x="7215" y="3171"/>
                    <a:pt x="7192" y="3175"/>
                    <a:pt x="7168" y="3175"/>
                  </a:cubicBezTo>
                  <a:cubicBezTo>
                    <a:pt x="7109" y="3175"/>
                    <a:pt x="7042" y="3153"/>
                    <a:pt x="7020" y="3132"/>
                  </a:cubicBezTo>
                  <a:cubicBezTo>
                    <a:pt x="6983" y="3119"/>
                    <a:pt x="6955" y="3112"/>
                    <a:pt x="6936" y="3112"/>
                  </a:cubicBezTo>
                  <a:cubicBezTo>
                    <a:pt x="6909" y="3112"/>
                    <a:pt x="6899" y="3126"/>
                    <a:pt x="6899" y="3162"/>
                  </a:cubicBezTo>
                  <a:cubicBezTo>
                    <a:pt x="6899" y="3208"/>
                    <a:pt x="6884" y="3223"/>
                    <a:pt x="6872" y="3223"/>
                  </a:cubicBezTo>
                  <a:cubicBezTo>
                    <a:pt x="6861" y="3223"/>
                    <a:pt x="6853" y="3208"/>
                    <a:pt x="6868" y="3192"/>
                  </a:cubicBezTo>
                  <a:cubicBezTo>
                    <a:pt x="6838" y="3162"/>
                    <a:pt x="6716" y="3101"/>
                    <a:pt x="6595" y="3040"/>
                  </a:cubicBezTo>
                  <a:cubicBezTo>
                    <a:pt x="6509" y="3019"/>
                    <a:pt x="6408" y="2998"/>
                    <a:pt x="6345" y="2998"/>
                  </a:cubicBezTo>
                  <a:cubicBezTo>
                    <a:pt x="6319" y="2998"/>
                    <a:pt x="6300" y="3001"/>
                    <a:pt x="6291" y="3010"/>
                  </a:cubicBezTo>
                  <a:cubicBezTo>
                    <a:pt x="6291" y="3010"/>
                    <a:pt x="6260" y="3010"/>
                    <a:pt x="6230" y="2980"/>
                  </a:cubicBezTo>
                  <a:cubicBezTo>
                    <a:pt x="6139" y="2919"/>
                    <a:pt x="5926" y="2858"/>
                    <a:pt x="5865" y="2858"/>
                  </a:cubicBezTo>
                  <a:cubicBezTo>
                    <a:pt x="5865" y="2858"/>
                    <a:pt x="5835" y="2828"/>
                    <a:pt x="5744" y="2797"/>
                  </a:cubicBezTo>
                  <a:cubicBezTo>
                    <a:pt x="5721" y="2753"/>
                    <a:pt x="5683" y="2725"/>
                    <a:pt x="5640" y="2725"/>
                  </a:cubicBezTo>
                  <a:cubicBezTo>
                    <a:pt x="5624" y="2725"/>
                    <a:pt x="5608" y="2728"/>
                    <a:pt x="5592" y="2737"/>
                  </a:cubicBezTo>
                  <a:cubicBezTo>
                    <a:pt x="5549" y="2758"/>
                    <a:pt x="5536" y="2780"/>
                    <a:pt x="5532" y="2780"/>
                  </a:cubicBezTo>
                  <a:cubicBezTo>
                    <a:pt x="5531" y="2780"/>
                    <a:pt x="5531" y="2776"/>
                    <a:pt x="5531" y="2767"/>
                  </a:cubicBezTo>
                  <a:cubicBezTo>
                    <a:pt x="5561" y="2706"/>
                    <a:pt x="5501" y="2676"/>
                    <a:pt x="5349" y="2585"/>
                  </a:cubicBezTo>
                  <a:cubicBezTo>
                    <a:pt x="5273" y="2554"/>
                    <a:pt x="5235" y="2539"/>
                    <a:pt x="5216" y="2539"/>
                  </a:cubicBezTo>
                  <a:cubicBezTo>
                    <a:pt x="5197" y="2539"/>
                    <a:pt x="5197" y="2554"/>
                    <a:pt x="5197" y="2585"/>
                  </a:cubicBezTo>
                  <a:cubicBezTo>
                    <a:pt x="5014" y="2524"/>
                    <a:pt x="5045" y="2493"/>
                    <a:pt x="5075" y="2463"/>
                  </a:cubicBezTo>
                  <a:cubicBezTo>
                    <a:pt x="5113" y="2425"/>
                    <a:pt x="5103" y="2386"/>
                    <a:pt x="5060" y="2386"/>
                  </a:cubicBezTo>
                  <a:cubicBezTo>
                    <a:pt x="5035" y="2386"/>
                    <a:pt x="4998" y="2399"/>
                    <a:pt x="4953" y="2433"/>
                  </a:cubicBezTo>
                  <a:cubicBezTo>
                    <a:pt x="4930" y="2456"/>
                    <a:pt x="4903" y="2466"/>
                    <a:pt x="4879" y="2466"/>
                  </a:cubicBezTo>
                  <a:cubicBezTo>
                    <a:pt x="4841" y="2466"/>
                    <a:pt x="4813" y="2440"/>
                    <a:pt x="4832" y="2402"/>
                  </a:cubicBezTo>
                  <a:cubicBezTo>
                    <a:pt x="4841" y="2393"/>
                    <a:pt x="4850" y="2390"/>
                    <a:pt x="4859" y="2390"/>
                  </a:cubicBezTo>
                  <a:cubicBezTo>
                    <a:pt x="4880" y="2390"/>
                    <a:pt x="4902" y="2411"/>
                    <a:pt x="4923" y="2433"/>
                  </a:cubicBezTo>
                  <a:lnTo>
                    <a:pt x="4984" y="2341"/>
                  </a:lnTo>
                  <a:cubicBezTo>
                    <a:pt x="4953" y="2326"/>
                    <a:pt x="4938" y="2319"/>
                    <a:pt x="4923" y="2319"/>
                  </a:cubicBezTo>
                  <a:cubicBezTo>
                    <a:pt x="4908" y="2319"/>
                    <a:pt x="4893" y="2326"/>
                    <a:pt x="4862" y="2341"/>
                  </a:cubicBezTo>
                  <a:cubicBezTo>
                    <a:pt x="4862" y="2341"/>
                    <a:pt x="4849" y="2328"/>
                    <a:pt x="4822" y="2328"/>
                  </a:cubicBezTo>
                  <a:cubicBezTo>
                    <a:pt x="4808" y="2328"/>
                    <a:pt x="4791" y="2331"/>
                    <a:pt x="4771" y="2341"/>
                  </a:cubicBezTo>
                  <a:cubicBezTo>
                    <a:pt x="4710" y="2341"/>
                    <a:pt x="4680" y="2372"/>
                    <a:pt x="4710" y="2433"/>
                  </a:cubicBezTo>
                  <a:cubicBezTo>
                    <a:pt x="4710" y="2468"/>
                    <a:pt x="4700" y="2483"/>
                    <a:pt x="4685" y="2483"/>
                  </a:cubicBezTo>
                  <a:cubicBezTo>
                    <a:pt x="4675" y="2483"/>
                    <a:pt x="4662" y="2476"/>
                    <a:pt x="4649" y="2463"/>
                  </a:cubicBezTo>
                  <a:cubicBezTo>
                    <a:pt x="4589" y="2372"/>
                    <a:pt x="4619" y="2341"/>
                    <a:pt x="4680" y="2311"/>
                  </a:cubicBezTo>
                  <a:cubicBezTo>
                    <a:pt x="4689" y="2320"/>
                    <a:pt x="4698" y="2324"/>
                    <a:pt x="4707" y="2324"/>
                  </a:cubicBezTo>
                  <a:cubicBezTo>
                    <a:pt x="4728" y="2324"/>
                    <a:pt x="4750" y="2302"/>
                    <a:pt x="4771" y="2281"/>
                  </a:cubicBezTo>
                  <a:cubicBezTo>
                    <a:pt x="4771" y="2243"/>
                    <a:pt x="4690" y="2217"/>
                    <a:pt x="4606" y="2217"/>
                  </a:cubicBezTo>
                  <a:cubicBezTo>
                    <a:pt x="4555" y="2217"/>
                    <a:pt x="4502" y="2227"/>
                    <a:pt x="4467" y="2250"/>
                  </a:cubicBezTo>
                  <a:lnTo>
                    <a:pt x="4498" y="2189"/>
                  </a:lnTo>
                  <a:cubicBezTo>
                    <a:pt x="4498" y="2159"/>
                    <a:pt x="4437" y="2129"/>
                    <a:pt x="4346" y="2068"/>
                  </a:cubicBezTo>
                  <a:cubicBezTo>
                    <a:pt x="4310" y="2032"/>
                    <a:pt x="4285" y="2017"/>
                    <a:pt x="4264" y="2017"/>
                  </a:cubicBezTo>
                  <a:cubicBezTo>
                    <a:pt x="4249" y="2017"/>
                    <a:pt x="4237" y="2025"/>
                    <a:pt x="4224" y="2037"/>
                  </a:cubicBezTo>
                  <a:cubicBezTo>
                    <a:pt x="4202" y="2059"/>
                    <a:pt x="4181" y="2080"/>
                    <a:pt x="4159" y="2080"/>
                  </a:cubicBezTo>
                  <a:cubicBezTo>
                    <a:pt x="4151" y="2080"/>
                    <a:pt x="4142" y="2077"/>
                    <a:pt x="4133" y="2068"/>
                  </a:cubicBezTo>
                  <a:lnTo>
                    <a:pt x="4133" y="2068"/>
                  </a:lnTo>
                  <a:cubicBezTo>
                    <a:pt x="4163" y="2098"/>
                    <a:pt x="4133" y="2129"/>
                    <a:pt x="4133" y="2189"/>
                  </a:cubicBezTo>
                  <a:cubicBezTo>
                    <a:pt x="4133" y="2189"/>
                    <a:pt x="4072" y="2098"/>
                    <a:pt x="4042" y="2037"/>
                  </a:cubicBezTo>
                  <a:cubicBezTo>
                    <a:pt x="4011" y="1916"/>
                    <a:pt x="3981" y="1825"/>
                    <a:pt x="3829" y="1703"/>
                  </a:cubicBezTo>
                  <a:cubicBezTo>
                    <a:pt x="3738" y="1673"/>
                    <a:pt x="3616" y="1582"/>
                    <a:pt x="3616" y="1521"/>
                  </a:cubicBezTo>
                  <a:cubicBezTo>
                    <a:pt x="3552" y="1499"/>
                    <a:pt x="3517" y="1478"/>
                    <a:pt x="3492" y="1478"/>
                  </a:cubicBezTo>
                  <a:cubicBezTo>
                    <a:pt x="3482" y="1478"/>
                    <a:pt x="3473" y="1481"/>
                    <a:pt x="3464" y="1490"/>
                  </a:cubicBezTo>
                  <a:lnTo>
                    <a:pt x="3373" y="1430"/>
                  </a:lnTo>
                  <a:cubicBezTo>
                    <a:pt x="3373" y="1385"/>
                    <a:pt x="3324" y="1357"/>
                    <a:pt x="3286" y="1357"/>
                  </a:cubicBezTo>
                  <a:cubicBezTo>
                    <a:pt x="3272" y="1357"/>
                    <a:pt x="3259" y="1361"/>
                    <a:pt x="3251" y="1369"/>
                  </a:cubicBezTo>
                  <a:cubicBezTo>
                    <a:pt x="3190" y="1369"/>
                    <a:pt x="3190" y="1308"/>
                    <a:pt x="3130" y="1278"/>
                  </a:cubicBezTo>
                  <a:cubicBezTo>
                    <a:pt x="3115" y="1220"/>
                    <a:pt x="3108" y="1190"/>
                    <a:pt x="3101" y="1190"/>
                  </a:cubicBezTo>
                  <a:cubicBezTo>
                    <a:pt x="3093" y="1190"/>
                    <a:pt x="3085" y="1228"/>
                    <a:pt x="3069" y="1308"/>
                  </a:cubicBezTo>
                  <a:cubicBezTo>
                    <a:pt x="3069" y="1338"/>
                    <a:pt x="3099" y="1430"/>
                    <a:pt x="3160" y="1460"/>
                  </a:cubicBezTo>
                  <a:lnTo>
                    <a:pt x="3282" y="1521"/>
                  </a:lnTo>
                  <a:lnTo>
                    <a:pt x="3130" y="1490"/>
                  </a:lnTo>
                  <a:cubicBezTo>
                    <a:pt x="3115" y="1475"/>
                    <a:pt x="3077" y="1468"/>
                    <a:pt x="3039" y="1468"/>
                  </a:cubicBezTo>
                  <a:cubicBezTo>
                    <a:pt x="3001" y="1468"/>
                    <a:pt x="2963" y="1475"/>
                    <a:pt x="2947" y="1490"/>
                  </a:cubicBezTo>
                  <a:cubicBezTo>
                    <a:pt x="2947" y="1490"/>
                    <a:pt x="2947" y="1504"/>
                    <a:pt x="2929" y="1504"/>
                  </a:cubicBezTo>
                  <a:cubicBezTo>
                    <a:pt x="2920" y="1504"/>
                    <a:pt x="2907" y="1500"/>
                    <a:pt x="2887" y="1490"/>
                  </a:cubicBezTo>
                  <a:lnTo>
                    <a:pt x="2947" y="1430"/>
                  </a:lnTo>
                  <a:cubicBezTo>
                    <a:pt x="3008" y="1399"/>
                    <a:pt x="3039" y="1369"/>
                    <a:pt x="3039" y="1338"/>
                  </a:cubicBezTo>
                  <a:cubicBezTo>
                    <a:pt x="3063" y="1264"/>
                    <a:pt x="2988" y="1170"/>
                    <a:pt x="2942" y="1170"/>
                  </a:cubicBezTo>
                  <a:cubicBezTo>
                    <a:pt x="2931" y="1170"/>
                    <a:pt x="2923" y="1175"/>
                    <a:pt x="2917" y="1186"/>
                  </a:cubicBezTo>
                  <a:cubicBezTo>
                    <a:pt x="2856" y="1186"/>
                    <a:pt x="2856" y="1186"/>
                    <a:pt x="2856" y="1095"/>
                  </a:cubicBezTo>
                  <a:cubicBezTo>
                    <a:pt x="2874" y="1078"/>
                    <a:pt x="2861" y="1060"/>
                    <a:pt x="2829" y="1060"/>
                  </a:cubicBezTo>
                  <a:cubicBezTo>
                    <a:pt x="2806" y="1060"/>
                    <a:pt x="2773" y="1069"/>
                    <a:pt x="2735" y="1095"/>
                  </a:cubicBezTo>
                  <a:cubicBezTo>
                    <a:pt x="2702" y="1117"/>
                    <a:pt x="2678" y="1127"/>
                    <a:pt x="2659" y="1127"/>
                  </a:cubicBezTo>
                  <a:cubicBezTo>
                    <a:pt x="2626" y="1127"/>
                    <a:pt x="2613" y="1093"/>
                    <a:pt x="2613" y="1034"/>
                  </a:cubicBezTo>
                  <a:cubicBezTo>
                    <a:pt x="2588" y="935"/>
                    <a:pt x="2462" y="836"/>
                    <a:pt x="2417" y="836"/>
                  </a:cubicBezTo>
                  <a:cubicBezTo>
                    <a:pt x="2406" y="836"/>
                    <a:pt x="2400" y="841"/>
                    <a:pt x="2400" y="852"/>
                  </a:cubicBezTo>
                  <a:cubicBezTo>
                    <a:pt x="2382" y="870"/>
                    <a:pt x="2359" y="877"/>
                    <a:pt x="2335" y="877"/>
                  </a:cubicBezTo>
                  <a:cubicBezTo>
                    <a:pt x="2276" y="877"/>
                    <a:pt x="2209" y="834"/>
                    <a:pt x="2187" y="791"/>
                  </a:cubicBezTo>
                  <a:cubicBezTo>
                    <a:pt x="2165" y="747"/>
                    <a:pt x="2143" y="719"/>
                    <a:pt x="2109" y="719"/>
                  </a:cubicBezTo>
                  <a:cubicBezTo>
                    <a:pt x="2096" y="719"/>
                    <a:pt x="2082" y="722"/>
                    <a:pt x="2066" y="730"/>
                  </a:cubicBezTo>
                  <a:cubicBezTo>
                    <a:pt x="2091" y="681"/>
                    <a:pt x="2075" y="631"/>
                    <a:pt x="2035" y="631"/>
                  </a:cubicBezTo>
                  <a:cubicBezTo>
                    <a:pt x="2026" y="631"/>
                    <a:pt x="2016" y="634"/>
                    <a:pt x="2005" y="639"/>
                  </a:cubicBezTo>
                  <a:cubicBezTo>
                    <a:pt x="2005" y="639"/>
                    <a:pt x="1990" y="632"/>
                    <a:pt x="1978" y="632"/>
                  </a:cubicBezTo>
                  <a:cubicBezTo>
                    <a:pt x="1967" y="632"/>
                    <a:pt x="1959" y="639"/>
                    <a:pt x="1975" y="670"/>
                  </a:cubicBezTo>
                  <a:lnTo>
                    <a:pt x="1853" y="700"/>
                  </a:lnTo>
                  <a:cubicBezTo>
                    <a:pt x="1883" y="730"/>
                    <a:pt x="1883" y="761"/>
                    <a:pt x="1853" y="822"/>
                  </a:cubicBezTo>
                  <a:cubicBezTo>
                    <a:pt x="1850" y="825"/>
                    <a:pt x="1845" y="826"/>
                    <a:pt x="1840" y="826"/>
                  </a:cubicBezTo>
                  <a:cubicBezTo>
                    <a:pt x="1792" y="826"/>
                    <a:pt x="1668" y="715"/>
                    <a:pt x="1640" y="578"/>
                  </a:cubicBezTo>
                  <a:lnTo>
                    <a:pt x="1580" y="457"/>
                  </a:lnTo>
                  <a:cubicBezTo>
                    <a:pt x="1580" y="487"/>
                    <a:pt x="1549" y="548"/>
                    <a:pt x="1549" y="548"/>
                  </a:cubicBezTo>
                  <a:cubicBezTo>
                    <a:pt x="1519" y="518"/>
                    <a:pt x="1458" y="487"/>
                    <a:pt x="1488" y="457"/>
                  </a:cubicBezTo>
                  <a:cubicBezTo>
                    <a:pt x="1488" y="426"/>
                    <a:pt x="1488" y="426"/>
                    <a:pt x="1428" y="396"/>
                  </a:cubicBezTo>
                  <a:cubicBezTo>
                    <a:pt x="1428" y="396"/>
                    <a:pt x="1397" y="396"/>
                    <a:pt x="1367" y="426"/>
                  </a:cubicBezTo>
                  <a:cubicBezTo>
                    <a:pt x="1350" y="477"/>
                    <a:pt x="1342" y="499"/>
                    <a:pt x="1334" y="499"/>
                  </a:cubicBezTo>
                  <a:cubicBezTo>
                    <a:pt x="1327" y="499"/>
                    <a:pt x="1320" y="484"/>
                    <a:pt x="1306" y="457"/>
                  </a:cubicBezTo>
                  <a:cubicBezTo>
                    <a:pt x="1306" y="398"/>
                    <a:pt x="1281" y="364"/>
                    <a:pt x="1238" y="364"/>
                  </a:cubicBezTo>
                  <a:cubicBezTo>
                    <a:pt x="1215" y="364"/>
                    <a:pt x="1186" y="375"/>
                    <a:pt x="1154" y="396"/>
                  </a:cubicBezTo>
                  <a:cubicBezTo>
                    <a:pt x="1154" y="442"/>
                    <a:pt x="1154" y="464"/>
                    <a:pt x="1150" y="464"/>
                  </a:cubicBezTo>
                  <a:cubicBezTo>
                    <a:pt x="1146" y="464"/>
                    <a:pt x="1139" y="442"/>
                    <a:pt x="1124" y="396"/>
                  </a:cubicBezTo>
                  <a:cubicBezTo>
                    <a:pt x="1124" y="335"/>
                    <a:pt x="1093" y="274"/>
                    <a:pt x="1032" y="274"/>
                  </a:cubicBezTo>
                  <a:lnTo>
                    <a:pt x="1032" y="305"/>
                  </a:lnTo>
                  <a:cubicBezTo>
                    <a:pt x="1016" y="355"/>
                    <a:pt x="999" y="378"/>
                    <a:pt x="977" y="378"/>
                  </a:cubicBezTo>
                  <a:cubicBezTo>
                    <a:pt x="959" y="378"/>
                    <a:pt x="938" y="363"/>
                    <a:pt x="911" y="335"/>
                  </a:cubicBezTo>
                  <a:cubicBezTo>
                    <a:pt x="929" y="300"/>
                    <a:pt x="915" y="285"/>
                    <a:pt x="876" y="285"/>
                  </a:cubicBezTo>
                  <a:cubicBezTo>
                    <a:pt x="849" y="285"/>
                    <a:pt x="809" y="292"/>
                    <a:pt x="759" y="305"/>
                  </a:cubicBezTo>
                  <a:cubicBezTo>
                    <a:pt x="668" y="274"/>
                    <a:pt x="607" y="274"/>
                    <a:pt x="637" y="214"/>
                  </a:cubicBezTo>
                  <a:cubicBezTo>
                    <a:pt x="637" y="168"/>
                    <a:pt x="637" y="145"/>
                    <a:pt x="630" y="145"/>
                  </a:cubicBezTo>
                  <a:cubicBezTo>
                    <a:pt x="622" y="145"/>
                    <a:pt x="607" y="168"/>
                    <a:pt x="576" y="214"/>
                  </a:cubicBezTo>
                  <a:cubicBezTo>
                    <a:pt x="551" y="226"/>
                    <a:pt x="537" y="234"/>
                    <a:pt x="521" y="234"/>
                  </a:cubicBezTo>
                  <a:cubicBezTo>
                    <a:pt x="500" y="234"/>
                    <a:pt x="478" y="219"/>
                    <a:pt x="424" y="183"/>
                  </a:cubicBezTo>
                  <a:cubicBezTo>
                    <a:pt x="394" y="168"/>
                    <a:pt x="379" y="161"/>
                    <a:pt x="364" y="161"/>
                  </a:cubicBezTo>
                  <a:cubicBezTo>
                    <a:pt x="348" y="161"/>
                    <a:pt x="333" y="168"/>
                    <a:pt x="303" y="183"/>
                  </a:cubicBezTo>
                  <a:cubicBezTo>
                    <a:pt x="303" y="274"/>
                    <a:pt x="303" y="305"/>
                    <a:pt x="333" y="305"/>
                  </a:cubicBezTo>
                  <a:cubicBezTo>
                    <a:pt x="394" y="335"/>
                    <a:pt x="394" y="335"/>
                    <a:pt x="394" y="366"/>
                  </a:cubicBezTo>
                  <a:lnTo>
                    <a:pt x="273" y="366"/>
                  </a:lnTo>
                  <a:cubicBezTo>
                    <a:pt x="242" y="366"/>
                    <a:pt x="181" y="366"/>
                    <a:pt x="90" y="396"/>
                  </a:cubicBezTo>
                  <a:cubicBezTo>
                    <a:pt x="12" y="396"/>
                    <a:pt x="1" y="463"/>
                    <a:pt x="57" y="463"/>
                  </a:cubicBezTo>
                  <a:cubicBezTo>
                    <a:pt x="66" y="463"/>
                    <a:pt x="77" y="461"/>
                    <a:pt x="90" y="457"/>
                  </a:cubicBezTo>
                  <a:lnTo>
                    <a:pt x="151" y="487"/>
                  </a:lnTo>
                  <a:cubicBezTo>
                    <a:pt x="136" y="563"/>
                    <a:pt x="151" y="601"/>
                    <a:pt x="174" y="601"/>
                  </a:cubicBezTo>
                  <a:cubicBezTo>
                    <a:pt x="197" y="601"/>
                    <a:pt x="227" y="563"/>
                    <a:pt x="242" y="487"/>
                  </a:cubicBezTo>
                  <a:cubicBezTo>
                    <a:pt x="242" y="422"/>
                    <a:pt x="242" y="392"/>
                    <a:pt x="251" y="392"/>
                  </a:cubicBezTo>
                  <a:cubicBezTo>
                    <a:pt x="260" y="392"/>
                    <a:pt x="275" y="415"/>
                    <a:pt x="303" y="457"/>
                  </a:cubicBezTo>
                  <a:cubicBezTo>
                    <a:pt x="273" y="548"/>
                    <a:pt x="333" y="548"/>
                    <a:pt x="364" y="548"/>
                  </a:cubicBezTo>
                  <a:cubicBezTo>
                    <a:pt x="424" y="548"/>
                    <a:pt x="424" y="548"/>
                    <a:pt x="424" y="609"/>
                  </a:cubicBezTo>
                  <a:cubicBezTo>
                    <a:pt x="424" y="639"/>
                    <a:pt x="455" y="700"/>
                    <a:pt x="485" y="700"/>
                  </a:cubicBezTo>
                  <a:cubicBezTo>
                    <a:pt x="546" y="700"/>
                    <a:pt x="546" y="700"/>
                    <a:pt x="546" y="670"/>
                  </a:cubicBezTo>
                  <a:cubicBezTo>
                    <a:pt x="535" y="648"/>
                    <a:pt x="540" y="638"/>
                    <a:pt x="551" y="638"/>
                  </a:cubicBezTo>
                  <a:cubicBezTo>
                    <a:pt x="573" y="638"/>
                    <a:pt x="618" y="672"/>
                    <a:pt x="637" y="730"/>
                  </a:cubicBezTo>
                  <a:cubicBezTo>
                    <a:pt x="651" y="758"/>
                    <a:pt x="658" y="773"/>
                    <a:pt x="665" y="773"/>
                  </a:cubicBezTo>
                  <a:cubicBezTo>
                    <a:pt x="674" y="773"/>
                    <a:pt x="681" y="750"/>
                    <a:pt x="698" y="700"/>
                  </a:cubicBezTo>
                  <a:cubicBezTo>
                    <a:pt x="698" y="662"/>
                    <a:pt x="714" y="645"/>
                    <a:pt x="735" y="645"/>
                  </a:cubicBezTo>
                  <a:cubicBezTo>
                    <a:pt x="764" y="645"/>
                    <a:pt x="802" y="677"/>
                    <a:pt x="820" y="730"/>
                  </a:cubicBezTo>
                  <a:cubicBezTo>
                    <a:pt x="820" y="730"/>
                    <a:pt x="880" y="730"/>
                    <a:pt x="911" y="761"/>
                  </a:cubicBezTo>
                  <a:cubicBezTo>
                    <a:pt x="972" y="761"/>
                    <a:pt x="972" y="730"/>
                    <a:pt x="972" y="670"/>
                  </a:cubicBezTo>
                  <a:cubicBezTo>
                    <a:pt x="988" y="619"/>
                    <a:pt x="996" y="597"/>
                    <a:pt x="1004" y="597"/>
                  </a:cubicBezTo>
                  <a:cubicBezTo>
                    <a:pt x="1011" y="597"/>
                    <a:pt x="1019" y="612"/>
                    <a:pt x="1032" y="639"/>
                  </a:cubicBezTo>
                  <a:cubicBezTo>
                    <a:pt x="1063" y="700"/>
                    <a:pt x="1063" y="761"/>
                    <a:pt x="1063" y="761"/>
                  </a:cubicBezTo>
                  <a:cubicBezTo>
                    <a:pt x="1032" y="791"/>
                    <a:pt x="1093" y="822"/>
                    <a:pt x="1124" y="822"/>
                  </a:cubicBezTo>
                  <a:cubicBezTo>
                    <a:pt x="1159" y="839"/>
                    <a:pt x="1204" y="857"/>
                    <a:pt x="1236" y="857"/>
                  </a:cubicBezTo>
                  <a:cubicBezTo>
                    <a:pt x="1259" y="857"/>
                    <a:pt x="1276" y="847"/>
                    <a:pt x="1276" y="822"/>
                  </a:cubicBezTo>
                  <a:lnTo>
                    <a:pt x="1276" y="882"/>
                  </a:lnTo>
                  <a:cubicBezTo>
                    <a:pt x="1296" y="882"/>
                    <a:pt x="1289" y="896"/>
                    <a:pt x="1291" y="896"/>
                  </a:cubicBezTo>
                  <a:cubicBezTo>
                    <a:pt x="1292" y="896"/>
                    <a:pt x="1296" y="893"/>
                    <a:pt x="1306" y="882"/>
                  </a:cubicBezTo>
                  <a:cubicBezTo>
                    <a:pt x="1306" y="882"/>
                    <a:pt x="1367" y="882"/>
                    <a:pt x="1428" y="974"/>
                  </a:cubicBezTo>
                  <a:cubicBezTo>
                    <a:pt x="1450" y="1008"/>
                    <a:pt x="1486" y="1025"/>
                    <a:pt x="1517" y="1025"/>
                  </a:cubicBezTo>
                  <a:cubicBezTo>
                    <a:pt x="1568" y="1025"/>
                    <a:pt x="1606" y="977"/>
                    <a:pt x="1549" y="882"/>
                  </a:cubicBezTo>
                  <a:lnTo>
                    <a:pt x="1549" y="882"/>
                  </a:lnTo>
                  <a:lnTo>
                    <a:pt x="1610" y="913"/>
                  </a:lnTo>
                  <a:cubicBezTo>
                    <a:pt x="1616" y="919"/>
                    <a:pt x="1622" y="921"/>
                    <a:pt x="1628" y="921"/>
                  </a:cubicBezTo>
                  <a:cubicBezTo>
                    <a:pt x="1651" y="921"/>
                    <a:pt x="1671" y="882"/>
                    <a:pt x="1671" y="882"/>
                  </a:cubicBezTo>
                  <a:cubicBezTo>
                    <a:pt x="1671" y="872"/>
                    <a:pt x="1677" y="869"/>
                    <a:pt x="1688" y="869"/>
                  </a:cubicBezTo>
                  <a:cubicBezTo>
                    <a:pt x="1708" y="869"/>
                    <a:pt x="1742" y="882"/>
                    <a:pt x="1762" y="882"/>
                  </a:cubicBezTo>
                  <a:cubicBezTo>
                    <a:pt x="1762" y="882"/>
                    <a:pt x="1732" y="943"/>
                    <a:pt x="1732" y="974"/>
                  </a:cubicBezTo>
                  <a:cubicBezTo>
                    <a:pt x="1672" y="1033"/>
                    <a:pt x="1677" y="1093"/>
                    <a:pt x="1714" y="1093"/>
                  </a:cubicBezTo>
                  <a:cubicBezTo>
                    <a:pt x="1733" y="1093"/>
                    <a:pt x="1761" y="1076"/>
                    <a:pt x="1792" y="1034"/>
                  </a:cubicBezTo>
                  <a:lnTo>
                    <a:pt x="1792" y="1034"/>
                  </a:lnTo>
                  <a:lnTo>
                    <a:pt x="1762" y="1095"/>
                  </a:lnTo>
                  <a:cubicBezTo>
                    <a:pt x="1762" y="1126"/>
                    <a:pt x="1792" y="1156"/>
                    <a:pt x="1883" y="1156"/>
                  </a:cubicBezTo>
                  <a:cubicBezTo>
                    <a:pt x="1895" y="1162"/>
                    <a:pt x="1906" y="1164"/>
                    <a:pt x="1917" y="1164"/>
                  </a:cubicBezTo>
                  <a:cubicBezTo>
                    <a:pt x="1966" y="1164"/>
                    <a:pt x="2011" y="1114"/>
                    <a:pt x="2035" y="1065"/>
                  </a:cubicBezTo>
                  <a:cubicBezTo>
                    <a:pt x="2046" y="1055"/>
                    <a:pt x="2056" y="1051"/>
                    <a:pt x="2065" y="1051"/>
                  </a:cubicBezTo>
                  <a:cubicBezTo>
                    <a:pt x="2083" y="1051"/>
                    <a:pt x="2096" y="1065"/>
                    <a:pt x="2096" y="1065"/>
                  </a:cubicBezTo>
                  <a:cubicBezTo>
                    <a:pt x="2127" y="1095"/>
                    <a:pt x="2127" y="1095"/>
                    <a:pt x="2127" y="1126"/>
                  </a:cubicBezTo>
                  <a:cubicBezTo>
                    <a:pt x="2084" y="1169"/>
                    <a:pt x="2117" y="1212"/>
                    <a:pt x="2172" y="1212"/>
                  </a:cubicBezTo>
                  <a:cubicBezTo>
                    <a:pt x="2195" y="1212"/>
                    <a:pt x="2222" y="1204"/>
                    <a:pt x="2248" y="1186"/>
                  </a:cubicBezTo>
                  <a:lnTo>
                    <a:pt x="2248" y="1186"/>
                  </a:lnTo>
                  <a:lnTo>
                    <a:pt x="2218" y="1217"/>
                  </a:lnTo>
                  <a:cubicBezTo>
                    <a:pt x="2187" y="1247"/>
                    <a:pt x="2218" y="1308"/>
                    <a:pt x="2431" y="1399"/>
                  </a:cubicBezTo>
                  <a:cubicBezTo>
                    <a:pt x="2613" y="1490"/>
                    <a:pt x="2735" y="1551"/>
                    <a:pt x="2704" y="1612"/>
                  </a:cubicBezTo>
                  <a:cubicBezTo>
                    <a:pt x="2683" y="1633"/>
                    <a:pt x="2783" y="1655"/>
                    <a:pt x="2886" y="1655"/>
                  </a:cubicBezTo>
                  <a:cubicBezTo>
                    <a:pt x="2929" y="1655"/>
                    <a:pt x="2973" y="1651"/>
                    <a:pt x="3008" y="1642"/>
                  </a:cubicBezTo>
                  <a:lnTo>
                    <a:pt x="3008" y="1642"/>
                  </a:lnTo>
                  <a:cubicBezTo>
                    <a:pt x="2978" y="1673"/>
                    <a:pt x="3008" y="1703"/>
                    <a:pt x="3099" y="1733"/>
                  </a:cubicBezTo>
                  <a:cubicBezTo>
                    <a:pt x="3221" y="1825"/>
                    <a:pt x="3221" y="1825"/>
                    <a:pt x="3190" y="1855"/>
                  </a:cubicBezTo>
                  <a:cubicBezTo>
                    <a:pt x="3137" y="1891"/>
                    <a:pt x="3115" y="1905"/>
                    <a:pt x="3130" y="1905"/>
                  </a:cubicBezTo>
                  <a:cubicBezTo>
                    <a:pt x="3141" y="1905"/>
                    <a:pt x="3171" y="1898"/>
                    <a:pt x="3221" y="1885"/>
                  </a:cubicBezTo>
                  <a:cubicBezTo>
                    <a:pt x="3238" y="1874"/>
                    <a:pt x="3256" y="1869"/>
                    <a:pt x="3272" y="1869"/>
                  </a:cubicBezTo>
                  <a:cubicBezTo>
                    <a:pt x="3342" y="1869"/>
                    <a:pt x="3397" y="1958"/>
                    <a:pt x="3373" y="2007"/>
                  </a:cubicBezTo>
                  <a:cubicBezTo>
                    <a:pt x="3342" y="2068"/>
                    <a:pt x="3373" y="2068"/>
                    <a:pt x="3434" y="2129"/>
                  </a:cubicBezTo>
                  <a:cubicBezTo>
                    <a:pt x="3525" y="2129"/>
                    <a:pt x="3586" y="2159"/>
                    <a:pt x="3677" y="2220"/>
                  </a:cubicBezTo>
                  <a:cubicBezTo>
                    <a:pt x="3722" y="2265"/>
                    <a:pt x="3745" y="2288"/>
                    <a:pt x="3764" y="2288"/>
                  </a:cubicBezTo>
                  <a:cubicBezTo>
                    <a:pt x="3783" y="2288"/>
                    <a:pt x="3798" y="2265"/>
                    <a:pt x="3829" y="2220"/>
                  </a:cubicBezTo>
                  <a:cubicBezTo>
                    <a:pt x="3859" y="2189"/>
                    <a:pt x="3882" y="2174"/>
                    <a:pt x="3905" y="2174"/>
                  </a:cubicBezTo>
                  <a:cubicBezTo>
                    <a:pt x="3928" y="2174"/>
                    <a:pt x="3950" y="2189"/>
                    <a:pt x="3981" y="2220"/>
                  </a:cubicBezTo>
                  <a:cubicBezTo>
                    <a:pt x="4042" y="2250"/>
                    <a:pt x="4072" y="2281"/>
                    <a:pt x="4042" y="2311"/>
                  </a:cubicBezTo>
                  <a:cubicBezTo>
                    <a:pt x="4042" y="2311"/>
                    <a:pt x="4072" y="2372"/>
                    <a:pt x="4102" y="2402"/>
                  </a:cubicBezTo>
                  <a:cubicBezTo>
                    <a:pt x="4133" y="2433"/>
                    <a:pt x="4163" y="2433"/>
                    <a:pt x="4163" y="2493"/>
                  </a:cubicBezTo>
                  <a:cubicBezTo>
                    <a:pt x="4163" y="2493"/>
                    <a:pt x="4163" y="2554"/>
                    <a:pt x="4254" y="2585"/>
                  </a:cubicBezTo>
                  <a:cubicBezTo>
                    <a:pt x="4315" y="2645"/>
                    <a:pt x="4406" y="2706"/>
                    <a:pt x="4376" y="2737"/>
                  </a:cubicBezTo>
                  <a:cubicBezTo>
                    <a:pt x="4389" y="2749"/>
                    <a:pt x="4396" y="2757"/>
                    <a:pt x="4402" y="2757"/>
                  </a:cubicBezTo>
                  <a:cubicBezTo>
                    <a:pt x="4412" y="2757"/>
                    <a:pt x="4419" y="2742"/>
                    <a:pt x="4437" y="2706"/>
                  </a:cubicBezTo>
                  <a:cubicBezTo>
                    <a:pt x="4447" y="2696"/>
                    <a:pt x="4460" y="2689"/>
                    <a:pt x="4478" y="2689"/>
                  </a:cubicBezTo>
                  <a:cubicBezTo>
                    <a:pt x="4514" y="2689"/>
                    <a:pt x="4568" y="2716"/>
                    <a:pt x="4649" y="2797"/>
                  </a:cubicBezTo>
                  <a:cubicBezTo>
                    <a:pt x="4724" y="2847"/>
                    <a:pt x="4819" y="2897"/>
                    <a:pt x="4867" y="2897"/>
                  </a:cubicBezTo>
                  <a:cubicBezTo>
                    <a:pt x="4878" y="2897"/>
                    <a:pt x="4887" y="2894"/>
                    <a:pt x="4893" y="2889"/>
                  </a:cubicBezTo>
                  <a:cubicBezTo>
                    <a:pt x="4923" y="2889"/>
                    <a:pt x="4923" y="2889"/>
                    <a:pt x="4893" y="2949"/>
                  </a:cubicBezTo>
                  <a:cubicBezTo>
                    <a:pt x="4871" y="2992"/>
                    <a:pt x="4895" y="3035"/>
                    <a:pt x="4965" y="3035"/>
                  </a:cubicBezTo>
                  <a:cubicBezTo>
                    <a:pt x="4994" y="3035"/>
                    <a:pt x="5031" y="3028"/>
                    <a:pt x="5075" y="3010"/>
                  </a:cubicBezTo>
                  <a:cubicBezTo>
                    <a:pt x="5075" y="3002"/>
                    <a:pt x="5079" y="2998"/>
                    <a:pt x="5086" y="2998"/>
                  </a:cubicBezTo>
                  <a:cubicBezTo>
                    <a:pt x="5103" y="2998"/>
                    <a:pt x="5136" y="3026"/>
                    <a:pt x="5136" y="3071"/>
                  </a:cubicBezTo>
                  <a:cubicBezTo>
                    <a:pt x="5136" y="3071"/>
                    <a:pt x="5163" y="3084"/>
                    <a:pt x="5199" y="3084"/>
                  </a:cubicBezTo>
                  <a:cubicBezTo>
                    <a:pt x="5217" y="3084"/>
                    <a:pt x="5237" y="3081"/>
                    <a:pt x="5257" y="3071"/>
                  </a:cubicBezTo>
                  <a:cubicBezTo>
                    <a:pt x="5280" y="3060"/>
                    <a:pt x="5294" y="3053"/>
                    <a:pt x="5306" y="3053"/>
                  </a:cubicBezTo>
                  <a:cubicBezTo>
                    <a:pt x="5326" y="3053"/>
                    <a:pt x="5340" y="3074"/>
                    <a:pt x="5379" y="3132"/>
                  </a:cubicBezTo>
                  <a:cubicBezTo>
                    <a:pt x="5349" y="3162"/>
                    <a:pt x="5379" y="3192"/>
                    <a:pt x="5440" y="3223"/>
                  </a:cubicBezTo>
                  <a:cubicBezTo>
                    <a:pt x="5470" y="3223"/>
                    <a:pt x="5622" y="3253"/>
                    <a:pt x="5744" y="3314"/>
                  </a:cubicBezTo>
                  <a:cubicBezTo>
                    <a:pt x="5896" y="3375"/>
                    <a:pt x="6017" y="3405"/>
                    <a:pt x="6017" y="3436"/>
                  </a:cubicBezTo>
                  <a:lnTo>
                    <a:pt x="6139" y="3436"/>
                  </a:lnTo>
                  <a:cubicBezTo>
                    <a:pt x="6139" y="3477"/>
                    <a:pt x="6151" y="3493"/>
                    <a:pt x="6168" y="3493"/>
                  </a:cubicBezTo>
                  <a:cubicBezTo>
                    <a:pt x="6188" y="3493"/>
                    <a:pt x="6213" y="3469"/>
                    <a:pt x="6230" y="3436"/>
                  </a:cubicBezTo>
                  <a:lnTo>
                    <a:pt x="6169" y="3405"/>
                  </a:lnTo>
                  <a:lnTo>
                    <a:pt x="6139" y="3405"/>
                  </a:lnTo>
                  <a:cubicBezTo>
                    <a:pt x="6150" y="3371"/>
                    <a:pt x="6174" y="3354"/>
                    <a:pt x="6199" y="3354"/>
                  </a:cubicBezTo>
                  <a:cubicBezTo>
                    <a:pt x="6239" y="3354"/>
                    <a:pt x="6279" y="3401"/>
                    <a:pt x="6260" y="3496"/>
                  </a:cubicBezTo>
                  <a:cubicBezTo>
                    <a:pt x="6276" y="3542"/>
                    <a:pt x="6283" y="3565"/>
                    <a:pt x="6295" y="3565"/>
                  </a:cubicBezTo>
                  <a:cubicBezTo>
                    <a:pt x="6306" y="3565"/>
                    <a:pt x="6321" y="3542"/>
                    <a:pt x="6352" y="3496"/>
                  </a:cubicBezTo>
                  <a:cubicBezTo>
                    <a:pt x="6379" y="3469"/>
                    <a:pt x="6400" y="3454"/>
                    <a:pt x="6418" y="3454"/>
                  </a:cubicBezTo>
                  <a:cubicBezTo>
                    <a:pt x="6440" y="3454"/>
                    <a:pt x="6456" y="3477"/>
                    <a:pt x="6473" y="3527"/>
                  </a:cubicBezTo>
                  <a:cubicBezTo>
                    <a:pt x="6473" y="3577"/>
                    <a:pt x="6473" y="3600"/>
                    <a:pt x="6483" y="3600"/>
                  </a:cubicBezTo>
                  <a:cubicBezTo>
                    <a:pt x="6492" y="3600"/>
                    <a:pt x="6507" y="3585"/>
                    <a:pt x="6534" y="3557"/>
                  </a:cubicBezTo>
                  <a:cubicBezTo>
                    <a:pt x="6601" y="3474"/>
                    <a:pt x="6668" y="3427"/>
                    <a:pt x="6709" y="3427"/>
                  </a:cubicBezTo>
                  <a:cubicBezTo>
                    <a:pt x="6743" y="3427"/>
                    <a:pt x="6760" y="3458"/>
                    <a:pt x="6747" y="3527"/>
                  </a:cubicBezTo>
                  <a:cubicBezTo>
                    <a:pt x="6747" y="3618"/>
                    <a:pt x="6777" y="3679"/>
                    <a:pt x="6838" y="3679"/>
                  </a:cubicBezTo>
                  <a:cubicBezTo>
                    <a:pt x="6868" y="3679"/>
                    <a:pt x="6868" y="3648"/>
                    <a:pt x="6868" y="3588"/>
                  </a:cubicBezTo>
                  <a:cubicBezTo>
                    <a:pt x="6854" y="3545"/>
                    <a:pt x="6860" y="3523"/>
                    <a:pt x="6876" y="3523"/>
                  </a:cubicBezTo>
                  <a:cubicBezTo>
                    <a:pt x="6894" y="3523"/>
                    <a:pt x="6927" y="3553"/>
                    <a:pt x="6960" y="3618"/>
                  </a:cubicBezTo>
                  <a:cubicBezTo>
                    <a:pt x="7036" y="3694"/>
                    <a:pt x="7096" y="3724"/>
                    <a:pt x="7153" y="3724"/>
                  </a:cubicBezTo>
                  <a:cubicBezTo>
                    <a:pt x="7210" y="3724"/>
                    <a:pt x="7264" y="3694"/>
                    <a:pt x="7324" y="3648"/>
                  </a:cubicBezTo>
                  <a:cubicBezTo>
                    <a:pt x="7422" y="3600"/>
                    <a:pt x="7511" y="3568"/>
                    <a:pt x="7549" y="3568"/>
                  </a:cubicBezTo>
                  <a:cubicBezTo>
                    <a:pt x="7582" y="3568"/>
                    <a:pt x="7577" y="3592"/>
                    <a:pt x="7507" y="3648"/>
                  </a:cubicBezTo>
                  <a:cubicBezTo>
                    <a:pt x="7473" y="3699"/>
                    <a:pt x="7458" y="3721"/>
                    <a:pt x="7467" y="3721"/>
                  </a:cubicBezTo>
                  <a:cubicBezTo>
                    <a:pt x="7474" y="3721"/>
                    <a:pt x="7496" y="3706"/>
                    <a:pt x="7537" y="3679"/>
                  </a:cubicBezTo>
                  <a:cubicBezTo>
                    <a:pt x="7628" y="3679"/>
                    <a:pt x="7719" y="3648"/>
                    <a:pt x="7750" y="3648"/>
                  </a:cubicBezTo>
                  <a:cubicBezTo>
                    <a:pt x="7811" y="3618"/>
                    <a:pt x="7841" y="3588"/>
                    <a:pt x="7811" y="3527"/>
                  </a:cubicBezTo>
                  <a:lnTo>
                    <a:pt x="7811" y="3527"/>
                  </a:lnTo>
                  <a:cubicBezTo>
                    <a:pt x="7843" y="3576"/>
                    <a:pt x="7893" y="3607"/>
                    <a:pt x="7942" y="3607"/>
                  </a:cubicBezTo>
                  <a:cubicBezTo>
                    <a:pt x="7984" y="3607"/>
                    <a:pt x="8026" y="3583"/>
                    <a:pt x="8054" y="3527"/>
                  </a:cubicBezTo>
                  <a:cubicBezTo>
                    <a:pt x="8115" y="3496"/>
                    <a:pt x="8145" y="3496"/>
                    <a:pt x="8145" y="3496"/>
                  </a:cubicBezTo>
                  <a:cubicBezTo>
                    <a:pt x="8175" y="3466"/>
                    <a:pt x="8175" y="3466"/>
                    <a:pt x="8206" y="3405"/>
                  </a:cubicBezTo>
                  <a:cubicBezTo>
                    <a:pt x="8216" y="3395"/>
                    <a:pt x="8229" y="3392"/>
                    <a:pt x="8245" y="3392"/>
                  </a:cubicBezTo>
                  <a:cubicBezTo>
                    <a:pt x="8277" y="3392"/>
                    <a:pt x="8317" y="3405"/>
                    <a:pt x="8358" y="3405"/>
                  </a:cubicBezTo>
                  <a:cubicBezTo>
                    <a:pt x="8401" y="3427"/>
                    <a:pt x="8444" y="3448"/>
                    <a:pt x="8454" y="3448"/>
                  </a:cubicBezTo>
                  <a:cubicBezTo>
                    <a:pt x="8459" y="3448"/>
                    <a:pt x="8458" y="3445"/>
                    <a:pt x="8449" y="3436"/>
                  </a:cubicBezTo>
                  <a:cubicBezTo>
                    <a:pt x="8449" y="3375"/>
                    <a:pt x="8510" y="3314"/>
                    <a:pt x="8540" y="3253"/>
                  </a:cubicBezTo>
                  <a:cubicBezTo>
                    <a:pt x="8552" y="3230"/>
                    <a:pt x="8568" y="3220"/>
                    <a:pt x="8581" y="3220"/>
                  </a:cubicBezTo>
                  <a:cubicBezTo>
                    <a:pt x="8604" y="3220"/>
                    <a:pt x="8620" y="3246"/>
                    <a:pt x="8601" y="3284"/>
                  </a:cubicBezTo>
                  <a:cubicBezTo>
                    <a:pt x="8601" y="3314"/>
                    <a:pt x="8601" y="3314"/>
                    <a:pt x="8723" y="3314"/>
                  </a:cubicBezTo>
                  <a:cubicBezTo>
                    <a:pt x="8753" y="3314"/>
                    <a:pt x="8844" y="3253"/>
                    <a:pt x="8814" y="3223"/>
                  </a:cubicBezTo>
                  <a:cubicBezTo>
                    <a:pt x="8814" y="3192"/>
                    <a:pt x="9057" y="3071"/>
                    <a:pt x="9118" y="3071"/>
                  </a:cubicBezTo>
                  <a:cubicBezTo>
                    <a:pt x="9118" y="3071"/>
                    <a:pt x="9148" y="3071"/>
                    <a:pt x="9209" y="3040"/>
                  </a:cubicBezTo>
                  <a:cubicBezTo>
                    <a:pt x="9239" y="3010"/>
                    <a:pt x="9270" y="2949"/>
                    <a:pt x="9300" y="2949"/>
                  </a:cubicBezTo>
                  <a:cubicBezTo>
                    <a:pt x="9300" y="2949"/>
                    <a:pt x="9330" y="2919"/>
                    <a:pt x="9361" y="2858"/>
                  </a:cubicBezTo>
                  <a:cubicBezTo>
                    <a:pt x="9378" y="2841"/>
                    <a:pt x="9406" y="2823"/>
                    <a:pt x="9426" y="2823"/>
                  </a:cubicBezTo>
                  <a:cubicBezTo>
                    <a:pt x="9441" y="2823"/>
                    <a:pt x="9452" y="2832"/>
                    <a:pt x="9452" y="2858"/>
                  </a:cubicBezTo>
                  <a:cubicBezTo>
                    <a:pt x="9452" y="2810"/>
                    <a:pt x="9452" y="2781"/>
                    <a:pt x="9458" y="2767"/>
                  </a:cubicBezTo>
                  <a:lnTo>
                    <a:pt x="9361" y="2767"/>
                  </a:lnTo>
                  <a:cubicBezTo>
                    <a:pt x="9361" y="2737"/>
                    <a:pt x="9391" y="2706"/>
                    <a:pt x="9391" y="2706"/>
                  </a:cubicBezTo>
                  <a:cubicBezTo>
                    <a:pt x="9409" y="2689"/>
                    <a:pt x="9436" y="2671"/>
                    <a:pt x="9457" y="2671"/>
                  </a:cubicBezTo>
                  <a:cubicBezTo>
                    <a:pt x="9472" y="2671"/>
                    <a:pt x="9482" y="2680"/>
                    <a:pt x="9482" y="2706"/>
                  </a:cubicBezTo>
                  <a:cubicBezTo>
                    <a:pt x="9482" y="2706"/>
                    <a:pt x="9510" y="2733"/>
                    <a:pt x="9487" y="2762"/>
                  </a:cubicBezTo>
                  <a:lnTo>
                    <a:pt x="9487" y="2762"/>
                  </a:lnTo>
                  <a:cubicBezTo>
                    <a:pt x="9480" y="2759"/>
                    <a:pt x="9475" y="2757"/>
                    <a:pt x="9470" y="2757"/>
                  </a:cubicBezTo>
                  <a:cubicBezTo>
                    <a:pt x="9464" y="2757"/>
                    <a:pt x="9460" y="2760"/>
                    <a:pt x="9458" y="2767"/>
                  </a:cubicBezTo>
                  <a:lnTo>
                    <a:pt x="9482" y="2767"/>
                  </a:lnTo>
                  <a:cubicBezTo>
                    <a:pt x="9484" y="2765"/>
                    <a:pt x="9485" y="2764"/>
                    <a:pt x="9487" y="2762"/>
                  </a:cubicBezTo>
                  <a:lnTo>
                    <a:pt x="9487" y="2762"/>
                  </a:lnTo>
                  <a:cubicBezTo>
                    <a:pt x="9500" y="2768"/>
                    <a:pt x="9518" y="2781"/>
                    <a:pt x="9543" y="2797"/>
                  </a:cubicBezTo>
                  <a:cubicBezTo>
                    <a:pt x="9557" y="2840"/>
                    <a:pt x="9565" y="2862"/>
                    <a:pt x="9569" y="2862"/>
                  </a:cubicBezTo>
                  <a:cubicBezTo>
                    <a:pt x="9574" y="2862"/>
                    <a:pt x="9574" y="2832"/>
                    <a:pt x="9574" y="2767"/>
                  </a:cubicBezTo>
                  <a:cubicBezTo>
                    <a:pt x="9591" y="2731"/>
                    <a:pt x="9599" y="2717"/>
                    <a:pt x="9614" y="2717"/>
                  </a:cubicBezTo>
                  <a:cubicBezTo>
                    <a:pt x="9625" y="2717"/>
                    <a:pt x="9640" y="2724"/>
                    <a:pt x="9665" y="2737"/>
                  </a:cubicBezTo>
                  <a:cubicBezTo>
                    <a:pt x="9674" y="2745"/>
                    <a:pt x="9683" y="2749"/>
                    <a:pt x="9690" y="2749"/>
                  </a:cubicBezTo>
                  <a:cubicBezTo>
                    <a:pt x="9708" y="2749"/>
                    <a:pt x="9717" y="2728"/>
                    <a:pt x="9695" y="2706"/>
                  </a:cubicBezTo>
                  <a:cubicBezTo>
                    <a:pt x="9695" y="2638"/>
                    <a:pt x="9746" y="2552"/>
                    <a:pt x="9798" y="2552"/>
                  </a:cubicBezTo>
                  <a:cubicBezTo>
                    <a:pt x="9815" y="2552"/>
                    <a:pt x="9832" y="2562"/>
                    <a:pt x="9847" y="2585"/>
                  </a:cubicBezTo>
                  <a:cubicBezTo>
                    <a:pt x="9847" y="2585"/>
                    <a:pt x="9878" y="2554"/>
                    <a:pt x="9908" y="2493"/>
                  </a:cubicBezTo>
                  <a:cubicBezTo>
                    <a:pt x="9908" y="2443"/>
                    <a:pt x="9908" y="2421"/>
                    <a:pt x="9913" y="2421"/>
                  </a:cubicBezTo>
                  <a:cubicBezTo>
                    <a:pt x="9917" y="2421"/>
                    <a:pt x="9925" y="2436"/>
                    <a:pt x="9938" y="2463"/>
                  </a:cubicBezTo>
                  <a:cubicBezTo>
                    <a:pt x="9971" y="2485"/>
                    <a:pt x="9995" y="2495"/>
                    <a:pt x="10014" y="2495"/>
                  </a:cubicBezTo>
                  <a:cubicBezTo>
                    <a:pt x="10047" y="2495"/>
                    <a:pt x="10060" y="2461"/>
                    <a:pt x="10060" y="2402"/>
                  </a:cubicBezTo>
                  <a:cubicBezTo>
                    <a:pt x="10060" y="2402"/>
                    <a:pt x="10060" y="2341"/>
                    <a:pt x="10151" y="2341"/>
                  </a:cubicBezTo>
                  <a:cubicBezTo>
                    <a:pt x="10242" y="2341"/>
                    <a:pt x="10485" y="2220"/>
                    <a:pt x="10425" y="2189"/>
                  </a:cubicBezTo>
                  <a:lnTo>
                    <a:pt x="10485" y="2129"/>
                  </a:lnTo>
                  <a:cubicBezTo>
                    <a:pt x="10607" y="2129"/>
                    <a:pt x="10637" y="2098"/>
                    <a:pt x="10637" y="2037"/>
                  </a:cubicBezTo>
                  <a:lnTo>
                    <a:pt x="10668" y="1977"/>
                  </a:lnTo>
                  <a:cubicBezTo>
                    <a:pt x="10698" y="2007"/>
                    <a:pt x="10759" y="2007"/>
                    <a:pt x="10789" y="2007"/>
                  </a:cubicBezTo>
                  <a:cubicBezTo>
                    <a:pt x="10820" y="1977"/>
                    <a:pt x="10820" y="1977"/>
                    <a:pt x="10789" y="1946"/>
                  </a:cubicBezTo>
                  <a:cubicBezTo>
                    <a:pt x="10729" y="1916"/>
                    <a:pt x="10789" y="1885"/>
                    <a:pt x="10820" y="1885"/>
                  </a:cubicBezTo>
                  <a:cubicBezTo>
                    <a:pt x="10835" y="1870"/>
                    <a:pt x="10858" y="1863"/>
                    <a:pt x="10881" y="1863"/>
                  </a:cubicBezTo>
                  <a:cubicBezTo>
                    <a:pt x="10903" y="1863"/>
                    <a:pt x="10926" y="1870"/>
                    <a:pt x="10941" y="1885"/>
                  </a:cubicBezTo>
                  <a:lnTo>
                    <a:pt x="10972" y="1885"/>
                  </a:lnTo>
                  <a:cubicBezTo>
                    <a:pt x="10952" y="1827"/>
                    <a:pt x="10958" y="1793"/>
                    <a:pt x="10973" y="1793"/>
                  </a:cubicBezTo>
                  <a:cubicBezTo>
                    <a:pt x="10981" y="1793"/>
                    <a:pt x="10991" y="1803"/>
                    <a:pt x="11002" y="1825"/>
                  </a:cubicBezTo>
                  <a:cubicBezTo>
                    <a:pt x="11063" y="1825"/>
                    <a:pt x="11093" y="1794"/>
                    <a:pt x="11124" y="1794"/>
                  </a:cubicBezTo>
                  <a:cubicBezTo>
                    <a:pt x="11124" y="1769"/>
                    <a:pt x="11135" y="1759"/>
                    <a:pt x="11143" y="1759"/>
                  </a:cubicBezTo>
                  <a:cubicBezTo>
                    <a:pt x="11153" y="1759"/>
                    <a:pt x="11159" y="1777"/>
                    <a:pt x="11124" y="1794"/>
                  </a:cubicBezTo>
                  <a:lnTo>
                    <a:pt x="11154" y="1825"/>
                  </a:lnTo>
                  <a:cubicBezTo>
                    <a:pt x="11215" y="1825"/>
                    <a:pt x="11185" y="1794"/>
                    <a:pt x="11185" y="1764"/>
                  </a:cubicBezTo>
                  <a:cubicBezTo>
                    <a:pt x="11185" y="1764"/>
                    <a:pt x="11215" y="1733"/>
                    <a:pt x="11245" y="1703"/>
                  </a:cubicBezTo>
                  <a:cubicBezTo>
                    <a:pt x="11306" y="1673"/>
                    <a:pt x="11337" y="1673"/>
                    <a:pt x="11276" y="1642"/>
                  </a:cubicBezTo>
                  <a:cubicBezTo>
                    <a:pt x="11245" y="1612"/>
                    <a:pt x="11215" y="1582"/>
                    <a:pt x="11276" y="1551"/>
                  </a:cubicBezTo>
                  <a:cubicBezTo>
                    <a:pt x="11261" y="1536"/>
                    <a:pt x="11268" y="1528"/>
                    <a:pt x="11276" y="1528"/>
                  </a:cubicBezTo>
                  <a:cubicBezTo>
                    <a:pt x="11283" y="1528"/>
                    <a:pt x="11291" y="1536"/>
                    <a:pt x="11276" y="1551"/>
                  </a:cubicBezTo>
                  <a:cubicBezTo>
                    <a:pt x="11276" y="1582"/>
                    <a:pt x="11306" y="1612"/>
                    <a:pt x="11337" y="1612"/>
                  </a:cubicBezTo>
                  <a:cubicBezTo>
                    <a:pt x="11357" y="1602"/>
                    <a:pt x="11370" y="1598"/>
                    <a:pt x="11379" y="1598"/>
                  </a:cubicBezTo>
                  <a:cubicBezTo>
                    <a:pt x="11397" y="1598"/>
                    <a:pt x="11397" y="1612"/>
                    <a:pt x="11397" y="1612"/>
                  </a:cubicBezTo>
                  <a:cubicBezTo>
                    <a:pt x="11405" y="1635"/>
                    <a:pt x="11419" y="1645"/>
                    <a:pt x="11436" y="1645"/>
                  </a:cubicBezTo>
                  <a:cubicBezTo>
                    <a:pt x="11484" y="1645"/>
                    <a:pt x="11557" y="1566"/>
                    <a:pt x="11580" y="1521"/>
                  </a:cubicBezTo>
                  <a:cubicBezTo>
                    <a:pt x="11598" y="1447"/>
                    <a:pt x="11617" y="1407"/>
                    <a:pt x="11642" y="1407"/>
                  </a:cubicBezTo>
                  <a:cubicBezTo>
                    <a:pt x="11658" y="1407"/>
                    <a:pt x="11677" y="1424"/>
                    <a:pt x="11701" y="1460"/>
                  </a:cubicBezTo>
                  <a:cubicBezTo>
                    <a:pt x="11707" y="1471"/>
                    <a:pt x="11712" y="1476"/>
                    <a:pt x="11718" y="1476"/>
                  </a:cubicBezTo>
                  <a:cubicBezTo>
                    <a:pt x="11741" y="1476"/>
                    <a:pt x="11757" y="1377"/>
                    <a:pt x="11732" y="1278"/>
                  </a:cubicBezTo>
                  <a:lnTo>
                    <a:pt x="11732" y="1126"/>
                  </a:lnTo>
                  <a:lnTo>
                    <a:pt x="11792" y="1247"/>
                  </a:lnTo>
                  <a:cubicBezTo>
                    <a:pt x="11853" y="1308"/>
                    <a:pt x="11884" y="1338"/>
                    <a:pt x="11910" y="1338"/>
                  </a:cubicBezTo>
                  <a:cubicBezTo>
                    <a:pt x="11937" y="1338"/>
                    <a:pt x="11960" y="1308"/>
                    <a:pt x="12005" y="1247"/>
                  </a:cubicBezTo>
                  <a:cubicBezTo>
                    <a:pt x="12044" y="1189"/>
                    <a:pt x="12058" y="1168"/>
                    <a:pt x="12063" y="1168"/>
                  </a:cubicBezTo>
                  <a:cubicBezTo>
                    <a:pt x="12066" y="1168"/>
                    <a:pt x="12066" y="1175"/>
                    <a:pt x="12066" y="1186"/>
                  </a:cubicBezTo>
                  <a:cubicBezTo>
                    <a:pt x="12079" y="1199"/>
                    <a:pt x="12091" y="1206"/>
                    <a:pt x="12110" y="1206"/>
                  </a:cubicBezTo>
                  <a:cubicBezTo>
                    <a:pt x="12137" y="1206"/>
                    <a:pt x="12177" y="1192"/>
                    <a:pt x="12248" y="1156"/>
                  </a:cubicBezTo>
                  <a:cubicBezTo>
                    <a:pt x="12400" y="1095"/>
                    <a:pt x="12431" y="1065"/>
                    <a:pt x="12400" y="1034"/>
                  </a:cubicBezTo>
                  <a:cubicBezTo>
                    <a:pt x="12400" y="1034"/>
                    <a:pt x="12461" y="1004"/>
                    <a:pt x="12492" y="974"/>
                  </a:cubicBezTo>
                  <a:cubicBezTo>
                    <a:pt x="12518" y="991"/>
                    <a:pt x="12542" y="999"/>
                    <a:pt x="12561" y="999"/>
                  </a:cubicBezTo>
                  <a:cubicBezTo>
                    <a:pt x="12605" y="999"/>
                    <a:pt x="12617" y="956"/>
                    <a:pt x="12552" y="913"/>
                  </a:cubicBezTo>
                  <a:cubicBezTo>
                    <a:pt x="12552" y="913"/>
                    <a:pt x="12613" y="882"/>
                    <a:pt x="12644" y="882"/>
                  </a:cubicBezTo>
                  <a:lnTo>
                    <a:pt x="12674" y="913"/>
                  </a:lnTo>
                  <a:cubicBezTo>
                    <a:pt x="12674" y="920"/>
                    <a:pt x="12679" y="924"/>
                    <a:pt x="12692" y="924"/>
                  </a:cubicBezTo>
                  <a:cubicBezTo>
                    <a:pt x="12732" y="924"/>
                    <a:pt x="12851" y="884"/>
                    <a:pt x="13130" y="791"/>
                  </a:cubicBezTo>
                  <a:cubicBezTo>
                    <a:pt x="13312" y="730"/>
                    <a:pt x="13434" y="700"/>
                    <a:pt x="13495" y="670"/>
                  </a:cubicBezTo>
                  <a:cubicBezTo>
                    <a:pt x="13555" y="639"/>
                    <a:pt x="13555" y="639"/>
                    <a:pt x="13555" y="578"/>
                  </a:cubicBezTo>
                  <a:cubicBezTo>
                    <a:pt x="13571" y="533"/>
                    <a:pt x="13593" y="510"/>
                    <a:pt x="13612" y="510"/>
                  </a:cubicBezTo>
                  <a:cubicBezTo>
                    <a:pt x="13631" y="510"/>
                    <a:pt x="13647" y="533"/>
                    <a:pt x="13647" y="578"/>
                  </a:cubicBezTo>
                  <a:cubicBezTo>
                    <a:pt x="13647" y="600"/>
                    <a:pt x="13677" y="621"/>
                    <a:pt x="13695" y="621"/>
                  </a:cubicBezTo>
                  <a:cubicBezTo>
                    <a:pt x="13702" y="621"/>
                    <a:pt x="13707" y="618"/>
                    <a:pt x="13707" y="609"/>
                  </a:cubicBezTo>
                  <a:cubicBezTo>
                    <a:pt x="13707" y="609"/>
                    <a:pt x="13748" y="595"/>
                    <a:pt x="13793" y="595"/>
                  </a:cubicBezTo>
                  <a:cubicBezTo>
                    <a:pt x="13815" y="595"/>
                    <a:pt x="13839" y="599"/>
                    <a:pt x="13859" y="609"/>
                  </a:cubicBezTo>
                  <a:cubicBezTo>
                    <a:pt x="13919" y="645"/>
                    <a:pt x="13960" y="657"/>
                    <a:pt x="13988" y="657"/>
                  </a:cubicBezTo>
                  <a:cubicBezTo>
                    <a:pt x="14031" y="657"/>
                    <a:pt x="14042" y="627"/>
                    <a:pt x="14042" y="609"/>
                  </a:cubicBezTo>
                  <a:cubicBezTo>
                    <a:pt x="14018" y="573"/>
                    <a:pt x="14013" y="561"/>
                    <a:pt x="14017" y="561"/>
                  </a:cubicBezTo>
                  <a:cubicBezTo>
                    <a:pt x="14024" y="561"/>
                    <a:pt x="14054" y="590"/>
                    <a:pt x="14072" y="609"/>
                  </a:cubicBezTo>
                  <a:cubicBezTo>
                    <a:pt x="14114" y="630"/>
                    <a:pt x="14142" y="665"/>
                    <a:pt x="14155" y="665"/>
                  </a:cubicBezTo>
                  <a:cubicBezTo>
                    <a:pt x="14160" y="665"/>
                    <a:pt x="14163" y="658"/>
                    <a:pt x="14163" y="639"/>
                  </a:cubicBezTo>
                  <a:cubicBezTo>
                    <a:pt x="14191" y="612"/>
                    <a:pt x="14261" y="597"/>
                    <a:pt x="14330" y="597"/>
                  </a:cubicBezTo>
                  <a:cubicBezTo>
                    <a:pt x="14415" y="597"/>
                    <a:pt x="14498" y="619"/>
                    <a:pt x="14498" y="670"/>
                  </a:cubicBezTo>
                  <a:lnTo>
                    <a:pt x="14589" y="670"/>
                  </a:lnTo>
                  <a:cubicBezTo>
                    <a:pt x="14589" y="654"/>
                    <a:pt x="14612" y="647"/>
                    <a:pt x="14646" y="647"/>
                  </a:cubicBezTo>
                  <a:cubicBezTo>
                    <a:pt x="14680" y="647"/>
                    <a:pt x="14726" y="654"/>
                    <a:pt x="14771" y="670"/>
                  </a:cubicBezTo>
                  <a:cubicBezTo>
                    <a:pt x="14862" y="670"/>
                    <a:pt x="14923" y="700"/>
                    <a:pt x="14893" y="730"/>
                  </a:cubicBezTo>
                  <a:cubicBezTo>
                    <a:pt x="14862" y="761"/>
                    <a:pt x="14893" y="761"/>
                    <a:pt x="14984" y="761"/>
                  </a:cubicBezTo>
                  <a:cubicBezTo>
                    <a:pt x="15036" y="761"/>
                    <a:pt x="15088" y="694"/>
                    <a:pt x="15140" y="694"/>
                  </a:cubicBezTo>
                  <a:cubicBezTo>
                    <a:pt x="15149" y="694"/>
                    <a:pt x="15158" y="696"/>
                    <a:pt x="15166" y="700"/>
                  </a:cubicBezTo>
                  <a:cubicBezTo>
                    <a:pt x="15166" y="639"/>
                    <a:pt x="15227" y="639"/>
                    <a:pt x="15258" y="639"/>
                  </a:cubicBezTo>
                  <a:lnTo>
                    <a:pt x="15258" y="670"/>
                  </a:lnTo>
                  <a:cubicBezTo>
                    <a:pt x="15258" y="730"/>
                    <a:pt x="15227" y="761"/>
                    <a:pt x="15227" y="761"/>
                  </a:cubicBezTo>
                  <a:cubicBezTo>
                    <a:pt x="15258" y="776"/>
                    <a:pt x="15280" y="784"/>
                    <a:pt x="15299" y="784"/>
                  </a:cubicBezTo>
                  <a:cubicBezTo>
                    <a:pt x="15318" y="784"/>
                    <a:pt x="15334" y="776"/>
                    <a:pt x="15349" y="761"/>
                  </a:cubicBezTo>
                  <a:cubicBezTo>
                    <a:pt x="15379" y="822"/>
                    <a:pt x="15410" y="822"/>
                    <a:pt x="15501" y="852"/>
                  </a:cubicBezTo>
                  <a:cubicBezTo>
                    <a:pt x="15592" y="882"/>
                    <a:pt x="15683" y="913"/>
                    <a:pt x="15744" y="913"/>
                  </a:cubicBezTo>
                  <a:cubicBezTo>
                    <a:pt x="15744" y="987"/>
                    <a:pt x="15905" y="1081"/>
                    <a:pt x="16014" y="1081"/>
                  </a:cubicBezTo>
                  <a:cubicBezTo>
                    <a:pt x="16039" y="1081"/>
                    <a:pt x="16061" y="1076"/>
                    <a:pt x="16078" y="1065"/>
                  </a:cubicBezTo>
                  <a:cubicBezTo>
                    <a:pt x="16078" y="1042"/>
                    <a:pt x="16087" y="1032"/>
                    <a:pt x="16100" y="1032"/>
                  </a:cubicBezTo>
                  <a:cubicBezTo>
                    <a:pt x="16120" y="1032"/>
                    <a:pt x="16151" y="1058"/>
                    <a:pt x="16169" y="1095"/>
                  </a:cubicBezTo>
                  <a:cubicBezTo>
                    <a:pt x="16169" y="1131"/>
                    <a:pt x="16169" y="1146"/>
                    <a:pt x="16182" y="1146"/>
                  </a:cubicBezTo>
                  <a:cubicBezTo>
                    <a:pt x="16190" y="1146"/>
                    <a:pt x="16205" y="1138"/>
                    <a:pt x="16230" y="1126"/>
                  </a:cubicBezTo>
                  <a:cubicBezTo>
                    <a:pt x="16291" y="1126"/>
                    <a:pt x="16321" y="1186"/>
                    <a:pt x="16352" y="1247"/>
                  </a:cubicBezTo>
                  <a:cubicBezTo>
                    <a:pt x="16352" y="1316"/>
                    <a:pt x="16369" y="1350"/>
                    <a:pt x="16403" y="1350"/>
                  </a:cubicBezTo>
                  <a:cubicBezTo>
                    <a:pt x="16415" y="1350"/>
                    <a:pt x="16428" y="1346"/>
                    <a:pt x="16443" y="1338"/>
                  </a:cubicBezTo>
                  <a:cubicBezTo>
                    <a:pt x="16565" y="1338"/>
                    <a:pt x="16625" y="1399"/>
                    <a:pt x="16656" y="1430"/>
                  </a:cubicBezTo>
                  <a:cubicBezTo>
                    <a:pt x="16717" y="1430"/>
                    <a:pt x="16755" y="1437"/>
                    <a:pt x="16777" y="1437"/>
                  </a:cubicBezTo>
                  <a:cubicBezTo>
                    <a:pt x="16800" y="1437"/>
                    <a:pt x="16808" y="1430"/>
                    <a:pt x="16808" y="1399"/>
                  </a:cubicBezTo>
                  <a:cubicBezTo>
                    <a:pt x="16808" y="1338"/>
                    <a:pt x="16869" y="1338"/>
                    <a:pt x="16869" y="1338"/>
                  </a:cubicBezTo>
                  <a:cubicBezTo>
                    <a:pt x="16990" y="1338"/>
                    <a:pt x="16960" y="1369"/>
                    <a:pt x="16929" y="1369"/>
                  </a:cubicBezTo>
                  <a:cubicBezTo>
                    <a:pt x="16897" y="1361"/>
                    <a:pt x="16877" y="1357"/>
                    <a:pt x="16866" y="1357"/>
                  </a:cubicBezTo>
                  <a:cubicBezTo>
                    <a:pt x="16836" y="1357"/>
                    <a:pt x="16869" y="1385"/>
                    <a:pt x="16869" y="1430"/>
                  </a:cubicBezTo>
                  <a:cubicBezTo>
                    <a:pt x="16899" y="1490"/>
                    <a:pt x="16960" y="1551"/>
                    <a:pt x="17021" y="1582"/>
                  </a:cubicBezTo>
                  <a:cubicBezTo>
                    <a:pt x="17051" y="1582"/>
                    <a:pt x="17142" y="1642"/>
                    <a:pt x="17173" y="1673"/>
                  </a:cubicBezTo>
                  <a:cubicBezTo>
                    <a:pt x="17241" y="1741"/>
                    <a:pt x="17275" y="1775"/>
                    <a:pt x="17301" y="1775"/>
                  </a:cubicBezTo>
                  <a:cubicBezTo>
                    <a:pt x="17309" y="1775"/>
                    <a:pt x="17317" y="1771"/>
                    <a:pt x="17324" y="1764"/>
                  </a:cubicBezTo>
                  <a:lnTo>
                    <a:pt x="17355" y="1733"/>
                  </a:lnTo>
                  <a:lnTo>
                    <a:pt x="17355" y="1733"/>
                  </a:lnTo>
                  <a:cubicBezTo>
                    <a:pt x="17326" y="1820"/>
                    <a:pt x="17707" y="2070"/>
                    <a:pt x="17824" y="2070"/>
                  </a:cubicBezTo>
                  <a:cubicBezTo>
                    <a:pt x="17831" y="2070"/>
                    <a:pt x="17836" y="2069"/>
                    <a:pt x="17841" y="2068"/>
                  </a:cubicBezTo>
                  <a:lnTo>
                    <a:pt x="17841" y="2098"/>
                  </a:lnTo>
                  <a:cubicBezTo>
                    <a:pt x="17811" y="2129"/>
                    <a:pt x="17841" y="2159"/>
                    <a:pt x="17932" y="2220"/>
                  </a:cubicBezTo>
                  <a:cubicBezTo>
                    <a:pt x="17963" y="2220"/>
                    <a:pt x="18145" y="2281"/>
                    <a:pt x="18267" y="2372"/>
                  </a:cubicBezTo>
                  <a:cubicBezTo>
                    <a:pt x="18384" y="2442"/>
                    <a:pt x="18484" y="2513"/>
                    <a:pt x="18523" y="2513"/>
                  </a:cubicBezTo>
                  <a:cubicBezTo>
                    <a:pt x="18534" y="2513"/>
                    <a:pt x="18540" y="2507"/>
                    <a:pt x="18540" y="2493"/>
                  </a:cubicBezTo>
                  <a:cubicBezTo>
                    <a:pt x="18601" y="2524"/>
                    <a:pt x="18601" y="2524"/>
                    <a:pt x="18571" y="2554"/>
                  </a:cubicBezTo>
                  <a:cubicBezTo>
                    <a:pt x="18510" y="2585"/>
                    <a:pt x="18540" y="2615"/>
                    <a:pt x="18571" y="2615"/>
                  </a:cubicBezTo>
                  <a:cubicBezTo>
                    <a:pt x="18589" y="2624"/>
                    <a:pt x="18601" y="2628"/>
                    <a:pt x="18611" y="2628"/>
                  </a:cubicBezTo>
                  <a:cubicBezTo>
                    <a:pt x="18634" y="2628"/>
                    <a:pt x="18640" y="2606"/>
                    <a:pt x="18662" y="2585"/>
                  </a:cubicBezTo>
                  <a:cubicBezTo>
                    <a:pt x="18673" y="2563"/>
                    <a:pt x="18683" y="2553"/>
                    <a:pt x="18696" y="2553"/>
                  </a:cubicBezTo>
                  <a:cubicBezTo>
                    <a:pt x="18718" y="2553"/>
                    <a:pt x="18744" y="2586"/>
                    <a:pt x="18783" y="2645"/>
                  </a:cubicBezTo>
                  <a:cubicBezTo>
                    <a:pt x="18844" y="2737"/>
                    <a:pt x="18996" y="2828"/>
                    <a:pt x="19087" y="2828"/>
                  </a:cubicBezTo>
                  <a:cubicBezTo>
                    <a:pt x="19148" y="2858"/>
                    <a:pt x="19179" y="2889"/>
                    <a:pt x="19148" y="2919"/>
                  </a:cubicBezTo>
                  <a:cubicBezTo>
                    <a:pt x="19172" y="2966"/>
                    <a:pt x="19213" y="3030"/>
                    <a:pt x="19286" y="3030"/>
                  </a:cubicBezTo>
                  <a:cubicBezTo>
                    <a:pt x="19308" y="3030"/>
                    <a:pt x="19333" y="3024"/>
                    <a:pt x="19361" y="3010"/>
                  </a:cubicBezTo>
                  <a:cubicBezTo>
                    <a:pt x="19391" y="3040"/>
                    <a:pt x="19391" y="3040"/>
                    <a:pt x="19361" y="3071"/>
                  </a:cubicBezTo>
                  <a:cubicBezTo>
                    <a:pt x="19383" y="3114"/>
                    <a:pt x="19374" y="3157"/>
                    <a:pt x="19399" y="3157"/>
                  </a:cubicBezTo>
                  <a:cubicBezTo>
                    <a:pt x="19409" y="3157"/>
                    <a:pt x="19425" y="3149"/>
                    <a:pt x="19452" y="3132"/>
                  </a:cubicBezTo>
                  <a:cubicBezTo>
                    <a:pt x="19543" y="3132"/>
                    <a:pt x="19665" y="3192"/>
                    <a:pt x="19756" y="3253"/>
                  </a:cubicBezTo>
                  <a:cubicBezTo>
                    <a:pt x="19774" y="3271"/>
                    <a:pt x="19791" y="3288"/>
                    <a:pt x="19809" y="3288"/>
                  </a:cubicBezTo>
                  <a:cubicBezTo>
                    <a:pt x="19822" y="3288"/>
                    <a:pt x="19834" y="3279"/>
                    <a:pt x="19847" y="3253"/>
                  </a:cubicBezTo>
                  <a:cubicBezTo>
                    <a:pt x="19869" y="3232"/>
                    <a:pt x="19875" y="3210"/>
                    <a:pt x="19877" y="3210"/>
                  </a:cubicBezTo>
                  <a:cubicBezTo>
                    <a:pt x="19878" y="3210"/>
                    <a:pt x="19878" y="3214"/>
                    <a:pt x="19878" y="3223"/>
                  </a:cubicBezTo>
                  <a:cubicBezTo>
                    <a:pt x="19878" y="3273"/>
                    <a:pt x="19878" y="3296"/>
                    <a:pt x="19888" y="3296"/>
                  </a:cubicBezTo>
                  <a:cubicBezTo>
                    <a:pt x="19896" y="3296"/>
                    <a:pt x="19911" y="3281"/>
                    <a:pt x="19939" y="3253"/>
                  </a:cubicBezTo>
                  <a:cubicBezTo>
                    <a:pt x="19951" y="3241"/>
                    <a:pt x="19964" y="3233"/>
                    <a:pt x="19974" y="3233"/>
                  </a:cubicBezTo>
                  <a:cubicBezTo>
                    <a:pt x="19989" y="3233"/>
                    <a:pt x="19999" y="3248"/>
                    <a:pt x="19999" y="3284"/>
                  </a:cubicBezTo>
                  <a:cubicBezTo>
                    <a:pt x="20030" y="3344"/>
                    <a:pt x="20060" y="3344"/>
                    <a:pt x="20060" y="3344"/>
                  </a:cubicBezTo>
                  <a:cubicBezTo>
                    <a:pt x="20121" y="3375"/>
                    <a:pt x="20334" y="3405"/>
                    <a:pt x="20546" y="3466"/>
                  </a:cubicBezTo>
                  <a:cubicBezTo>
                    <a:pt x="20729" y="3496"/>
                    <a:pt x="20850" y="3527"/>
                    <a:pt x="20942" y="3557"/>
                  </a:cubicBezTo>
                  <a:cubicBezTo>
                    <a:pt x="21002" y="3557"/>
                    <a:pt x="21033" y="3527"/>
                    <a:pt x="21033" y="3527"/>
                  </a:cubicBezTo>
                  <a:cubicBezTo>
                    <a:pt x="21063" y="3496"/>
                    <a:pt x="21078" y="3481"/>
                    <a:pt x="21090" y="3481"/>
                  </a:cubicBezTo>
                  <a:cubicBezTo>
                    <a:pt x="21101" y="3481"/>
                    <a:pt x="21109" y="3496"/>
                    <a:pt x="21124" y="3527"/>
                  </a:cubicBezTo>
                  <a:cubicBezTo>
                    <a:pt x="21185" y="3588"/>
                    <a:pt x="21215" y="3588"/>
                    <a:pt x="21276" y="3588"/>
                  </a:cubicBezTo>
                  <a:cubicBezTo>
                    <a:pt x="21306" y="3588"/>
                    <a:pt x="21367" y="3588"/>
                    <a:pt x="21337" y="3648"/>
                  </a:cubicBezTo>
                  <a:cubicBezTo>
                    <a:pt x="21398" y="3588"/>
                    <a:pt x="21398" y="3588"/>
                    <a:pt x="21428" y="3588"/>
                  </a:cubicBezTo>
                  <a:cubicBezTo>
                    <a:pt x="21428" y="3603"/>
                    <a:pt x="21443" y="3610"/>
                    <a:pt x="21462" y="3610"/>
                  </a:cubicBezTo>
                  <a:cubicBezTo>
                    <a:pt x="21481" y="3610"/>
                    <a:pt x="21504" y="3603"/>
                    <a:pt x="21519" y="3588"/>
                  </a:cubicBezTo>
                  <a:cubicBezTo>
                    <a:pt x="21550" y="3542"/>
                    <a:pt x="21565" y="3519"/>
                    <a:pt x="21572" y="3519"/>
                  </a:cubicBezTo>
                  <a:cubicBezTo>
                    <a:pt x="21580" y="3519"/>
                    <a:pt x="21580" y="3542"/>
                    <a:pt x="21580" y="3588"/>
                  </a:cubicBezTo>
                  <a:cubicBezTo>
                    <a:pt x="21580" y="3609"/>
                    <a:pt x="21656" y="3631"/>
                    <a:pt x="21679" y="3631"/>
                  </a:cubicBezTo>
                  <a:cubicBezTo>
                    <a:pt x="21688" y="3631"/>
                    <a:pt x="21689" y="3627"/>
                    <a:pt x="21671" y="3618"/>
                  </a:cubicBezTo>
                  <a:cubicBezTo>
                    <a:pt x="21671" y="3557"/>
                    <a:pt x="21762" y="3557"/>
                    <a:pt x="21793" y="3527"/>
                  </a:cubicBezTo>
                  <a:cubicBezTo>
                    <a:pt x="21823" y="3512"/>
                    <a:pt x="21846" y="3504"/>
                    <a:pt x="21861" y="3504"/>
                  </a:cubicBezTo>
                  <a:cubicBezTo>
                    <a:pt x="21876" y="3504"/>
                    <a:pt x="21884" y="3512"/>
                    <a:pt x="21884" y="3527"/>
                  </a:cubicBezTo>
                  <a:cubicBezTo>
                    <a:pt x="21898" y="3541"/>
                    <a:pt x="21920" y="3547"/>
                    <a:pt x="21947" y="3547"/>
                  </a:cubicBezTo>
                  <a:cubicBezTo>
                    <a:pt x="22034" y="3547"/>
                    <a:pt x="22164" y="3482"/>
                    <a:pt x="22188" y="3436"/>
                  </a:cubicBezTo>
                  <a:cubicBezTo>
                    <a:pt x="22188" y="3418"/>
                    <a:pt x="22198" y="3401"/>
                    <a:pt x="22212" y="3401"/>
                  </a:cubicBezTo>
                  <a:cubicBezTo>
                    <a:pt x="22223" y="3401"/>
                    <a:pt x="22236" y="3410"/>
                    <a:pt x="22249" y="3436"/>
                  </a:cubicBezTo>
                  <a:cubicBezTo>
                    <a:pt x="22249" y="3446"/>
                    <a:pt x="22252" y="3449"/>
                    <a:pt x="22259" y="3449"/>
                  </a:cubicBezTo>
                  <a:cubicBezTo>
                    <a:pt x="22272" y="3449"/>
                    <a:pt x="22299" y="3436"/>
                    <a:pt x="22340" y="3436"/>
                  </a:cubicBezTo>
                  <a:cubicBezTo>
                    <a:pt x="22349" y="3417"/>
                    <a:pt x="22356" y="3410"/>
                    <a:pt x="22361" y="3410"/>
                  </a:cubicBezTo>
                  <a:cubicBezTo>
                    <a:pt x="22373" y="3410"/>
                    <a:pt x="22380" y="3445"/>
                    <a:pt x="22401" y="3466"/>
                  </a:cubicBezTo>
                  <a:cubicBezTo>
                    <a:pt x="22388" y="3492"/>
                    <a:pt x="22386" y="3501"/>
                    <a:pt x="22395" y="3501"/>
                  </a:cubicBezTo>
                  <a:cubicBezTo>
                    <a:pt x="22407" y="3501"/>
                    <a:pt x="22439" y="3484"/>
                    <a:pt x="22492" y="3466"/>
                  </a:cubicBezTo>
                  <a:cubicBezTo>
                    <a:pt x="22522" y="3436"/>
                    <a:pt x="22705" y="3375"/>
                    <a:pt x="22826" y="3314"/>
                  </a:cubicBezTo>
                  <a:cubicBezTo>
                    <a:pt x="23039" y="3223"/>
                    <a:pt x="23069" y="3162"/>
                    <a:pt x="23100" y="3040"/>
                  </a:cubicBezTo>
                  <a:lnTo>
                    <a:pt x="23100" y="2949"/>
                  </a:lnTo>
                  <a:lnTo>
                    <a:pt x="23160" y="3040"/>
                  </a:lnTo>
                  <a:cubicBezTo>
                    <a:pt x="23160" y="3071"/>
                    <a:pt x="23252" y="3132"/>
                    <a:pt x="23252" y="3132"/>
                  </a:cubicBezTo>
                  <a:cubicBezTo>
                    <a:pt x="23282" y="3101"/>
                    <a:pt x="23282" y="3071"/>
                    <a:pt x="23252" y="3040"/>
                  </a:cubicBezTo>
                  <a:cubicBezTo>
                    <a:pt x="23221" y="2980"/>
                    <a:pt x="23282" y="2980"/>
                    <a:pt x="23373" y="2980"/>
                  </a:cubicBezTo>
                  <a:cubicBezTo>
                    <a:pt x="23464" y="2949"/>
                    <a:pt x="23525" y="2949"/>
                    <a:pt x="23525" y="2889"/>
                  </a:cubicBezTo>
                  <a:cubicBezTo>
                    <a:pt x="23568" y="2867"/>
                    <a:pt x="23596" y="2846"/>
                    <a:pt x="23630" y="2846"/>
                  </a:cubicBezTo>
                  <a:cubicBezTo>
                    <a:pt x="23644" y="2846"/>
                    <a:pt x="23659" y="2849"/>
                    <a:pt x="23677" y="2858"/>
                  </a:cubicBezTo>
                  <a:cubicBezTo>
                    <a:pt x="23708" y="2828"/>
                    <a:pt x="23708" y="2828"/>
                    <a:pt x="23708" y="2797"/>
                  </a:cubicBezTo>
                  <a:cubicBezTo>
                    <a:pt x="23677" y="2767"/>
                    <a:pt x="23708" y="2737"/>
                    <a:pt x="23768" y="2737"/>
                  </a:cubicBezTo>
                  <a:cubicBezTo>
                    <a:pt x="23797" y="2755"/>
                    <a:pt x="23828" y="2763"/>
                    <a:pt x="23857" y="2763"/>
                  </a:cubicBezTo>
                  <a:cubicBezTo>
                    <a:pt x="23920" y="2763"/>
                    <a:pt x="23972" y="2727"/>
                    <a:pt x="23951" y="2706"/>
                  </a:cubicBezTo>
                  <a:cubicBezTo>
                    <a:pt x="23920" y="2645"/>
                    <a:pt x="23981" y="2645"/>
                    <a:pt x="24012" y="2615"/>
                  </a:cubicBezTo>
                  <a:cubicBezTo>
                    <a:pt x="24042" y="2585"/>
                    <a:pt x="24103" y="2554"/>
                    <a:pt x="24103" y="2493"/>
                  </a:cubicBezTo>
                  <a:cubicBezTo>
                    <a:pt x="24133" y="2493"/>
                    <a:pt x="24194" y="2463"/>
                    <a:pt x="24194" y="2463"/>
                  </a:cubicBezTo>
                  <a:cubicBezTo>
                    <a:pt x="24200" y="2457"/>
                    <a:pt x="24204" y="2455"/>
                    <a:pt x="24208" y="2455"/>
                  </a:cubicBezTo>
                  <a:cubicBezTo>
                    <a:pt x="24222" y="2455"/>
                    <a:pt x="24213" y="2499"/>
                    <a:pt x="24164" y="2524"/>
                  </a:cubicBezTo>
                  <a:lnTo>
                    <a:pt x="24224" y="2524"/>
                  </a:lnTo>
                  <a:cubicBezTo>
                    <a:pt x="24316" y="2493"/>
                    <a:pt x="24346" y="2463"/>
                    <a:pt x="24376" y="2402"/>
                  </a:cubicBezTo>
                  <a:cubicBezTo>
                    <a:pt x="24360" y="2352"/>
                    <a:pt x="24352" y="2329"/>
                    <a:pt x="24359" y="2329"/>
                  </a:cubicBezTo>
                  <a:cubicBezTo>
                    <a:pt x="24364" y="2329"/>
                    <a:pt x="24379" y="2344"/>
                    <a:pt x="24407" y="2372"/>
                  </a:cubicBezTo>
                  <a:cubicBezTo>
                    <a:pt x="24424" y="2389"/>
                    <a:pt x="24452" y="2407"/>
                    <a:pt x="24472" y="2407"/>
                  </a:cubicBezTo>
                  <a:cubicBezTo>
                    <a:pt x="24487" y="2407"/>
                    <a:pt x="24498" y="2397"/>
                    <a:pt x="24498" y="2372"/>
                  </a:cubicBezTo>
                  <a:cubicBezTo>
                    <a:pt x="24498" y="2305"/>
                    <a:pt x="24516" y="2284"/>
                    <a:pt x="24538" y="2284"/>
                  </a:cubicBezTo>
                  <a:cubicBezTo>
                    <a:pt x="24556" y="2284"/>
                    <a:pt x="24575" y="2297"/>
                    <a:pt x="24589" y="2311"/>
                  </a:cubicBezTo>
                  <a:cubicBezTo>
                    <a:pt x="24589" y="2351"/>
                    <a:pt x="24589" y="2373"/>
                    <a:pt x="24599" y="2373"/>
                  </a:cubicBezTo>
                  <a:cubicBezTo>
                    <a:pt x="24612" y="2373"/>
                    <a:pt x="24642" y="2336"/>
                    <a:pt x="24711" y="2250"/>
                  </a:cubicBezTo>
                  <a:cubicBezTo>
                    <a:pt x="24771" y="2189"/>
                    <a:pt x="24923" y="2068"/>
                    <a:pt x="25045" y="1977"/>
                  </a:cubicBezTo>
                  <a:cubicBezTo>
                    <a:pt x="25170" y="1902"/>
                    <a:pt x="25233" y="1847"/>
                    <a:pt x="25286" y="1847"/>
                  </a:cubicBezTo>
                  <a:cubicBezTo>
                    <a:pt x="25297" y="1847"/>
                    <a:pt x="25308" y="1850"/>
                    <a:pt x="25319" y="1855"/>
                  </a:cubicBezTo>
                  <a:cubicBezTo>
                    <a:pt x="25328" y="1865"/>
                    <a:pt x="25337" y="1872"/>
                    <a:pt x="25345" y="1878"/>
                  </a:cubicBezTo>
                  <a:lnTo>
                    <a:pt x="25345" y="1878"/>
                  </a:lnTo>
                  <a:cubicBezTo>
                    <a:pt x="25321" y="1822"/>
                    <a:pt x="25354" y="1790"/>
                    <a:pt x="25471" y="1703"/>
                  </a:cubicBezTo>
                  <a:cubicBezTo>
                    <a:pt x="25592" y="1673"/>
                    <a:pt x="25653" y="1582"/>
                    <a:pt x="25683" y="1521"/>
                  </a:cubicBezTo>
                  <a:lnTo>
                    <a:pt x="25683" y="1521"/>
                  </a:lnTo>
                  <a:cubicBezTo>
                    <a:pt x="25653" y="1551"/>
                    <a:pt x="25592" y="1582"/>
                    <a:pt x="25592" y="1582"/>
                  </a:cubicBezTo>
                  <a:cubicBezTo>
                    <a:pt x="25562" y="1521"/>
                    <a:pt x="25592" y="1490"/>
                    <a:pt x="25683" y="1460"/>
                  </a:cubicBezTo>
                  <a:cubicBezTo>
                    <a:pt x="25744" y="1460"/>
                    <a:pt x="25744" y="1490"/>
                    <a:pt x="25775" y="1521"/>
                  </a:cubicBezTo>
                  <a:cubicBezTo>
                    <a:pt x="25796" y="1542"/>
                    <a:pt x="25833" y="1564"/>
                    <a:pt x="25863" y="1564"/>
                  </a:cubicBezTo>
                  <a:cubicBezTo>
                    <a:pt x="25876" y="1564"/>
                    <a:pt x="25887" y="1560"/>
                    <a:pt x="25896" y="1551"/>
                  </a:cubicBezTo>
                  <a:cubicBezTo>
                    <a:pt x="25957" y="1521"/>
                    <a:pt x="25987" y="1521"/>
                    <a:pt x="25926" y="1490"/>
                  </a:cubicBezTo>
                  <a:cubicBezTo>
                    <a:pt x="25896" y="1460"/>
                    <a:pt x="25896" y="1460"/>
                    <a:pt x="25926" y="1430"/>
                  </a:cubicBezTo>
                  <a:cubicBezTo>
                    <a:pt x="25987" y="1399"/>
                    <a:pt x="26018" y="1399"/>
                    <a:pt x="26048" y="1338"/>
                  </a:cubicBezTo>
                  <a:cubicBezTo>
                    <a:pt x="26018" y="1278"/>
                    <a:pt x="26048" y="1278"/>
                    <a:pt x="26109" y="1247"/>
                  </a:cubicBezTo>
                  <a:cubicBezTo>
                    <a:pt x="26170" y="1247"/>
                    <a:pt x="26230" y="1217"/>
                    <a:pt x="26230" y="1217"/>
                  </a:cubicBezTo>
                  <a:lnTo>
                    <a:pt x="26261" y="1247"/>
                  </a:lnTo>
                  <a:cubicBezTo>
                    <a:pt x="26291" y="1278"/>
                    <a:pt x="26352" y="1308"/>
                    <a:pt x="26352" y="1308"/>
                  </a:cubicBezTo>
                  <a:cubicBezTo>
                    <a:pt x="26382" y="1278"/>
                    <a:pt x="26352" y="1247"/>
                    <a:pt x="26352" y="1247"/>
                  </a:cubicBezTo>
                  <a:cubicBezTo>
                    <a:pt x="26352" y="1247"/>
                    <a:pt x="26595" y="1095"/>
                    <a:pt x="26869" y="974"/>
                  </a:cubicBezTo>
                  <a:cubicBezTo>
                    <a:pt x="27142" y="822"/>
                    <a:pt x="27446" y="761"/>
                    <a:pt x="27507" y="730"/>
                  </a:cubicBezTo>
                  <a:cubicBezTo>
                    <a:pt x="27598" y="730"/>
                    <a:pt x="27750" y="700"/>
                    <a:pt x="27689" y="670"/>
                  </a:cubicBezTo>
                  <a:cubicBezTo>
                    <a:pt x="27689" y="639"/>
                    <a:pt x="27902" y="548"/>
                    <a:pt x="28206" y="548"/>
                  </a:cubicBezTo>
                  <a:cubicBezTo>
                    <a:pt x="28373" y="533"/>
                    <a:pt x="28510" y="533"/>
                    <a:pt x="28609" y="533"/>
                  </a:cubicBezTo>
                  <a:cubicBezTo>
                    <a:pt x="28708" y="533"/>
                    <a:pt x="28768" y="533"/>
                    <a:pt x="28784" y="518"/>
                  </a:cubicBezTo>
                  <a:lnTo>
                    <a:pt x="29148" y="518"/>
                  </a:lnTo>
                  <a:cubicBezTo>
                    <a:pt x="29179" y="502"/>
                    <a:pt x="29209" y="495"/>
                    <a:pt x="29224" y="495"/>
                  </a:cubicBezTo>
                  <a:cubicBezTo>
                    <a:pt x="29240" y="495"/>
                    <a:pt x="29240" y="502"/>
                    <a:pt x="29209" y="518"/>
                  </a:cubicBezTo>
                  <a:cubicBezTo>
                    <a:pt x="29179" y="578"/>
                    <a:pt x="29179" y="609"/>
                    <a:pt x="29240" y="639"/>
                  </a:cubicBezTo>
                  <a:cubicBezTo>
                    <a:pt x="29331" y="639"/>
                    <a:pt x="29331" y="609"/>
                    <a:pt x="29331" y="548"/>
                  </a:cubicBezTo>
                  <a:cubicBezTo>
                    <a:pt x="29361" y="518"/>
                    <a:pt x="29392" y="518"/>
                    <a:pt x="29392" y="518"/>
                  </a:cubicBezTo>
                  <a:cubicBezTo>
                    <a:pt x="29452" y="548"/>
                    <a:pt x="29452" y="548"/>
                    <a:pt x="29452" y="578"/>
                  </a:cubicBezTo>
                  <a:lnTo>
                    <a:pt x="29422" y="670"/>
                  </a:lnTo>
                  <a:lnTo>
                    <a:pt x="29452" y="670"/>
                  </a:lnTo>
                  <a:cubicBezTo>
                    <a:pt x="29463" y="660"/>
                    <a:pt x="29473" y="656"/>
                    <a:pt x="29482" y="656"/>
                  </a:cubicBezTo>
                  <a:cubicBezTo>
                    <a:pt x="29500" y="656"/>
                    <a:pt x="29513" y="670"/>
                    <a:pt x="29513" y="670"/>
                  </a:cubicBezTo>
                  <a:cubicBezTo>
                    <a:pt x="29574" y="670"/>
                    <a:pt x="29574" y="670"/>
                    <a:pt x="29544" y="761"/>
                  </a:cubicBezTo>
                  <a:cubicBezTo>
                    <a:pt x="29527" y="811"/>
                    <a:pt x="29529" y="834"/>
                    <a:pt x="29549" y="834"/>
                  </a:cubicBezTo>
                  <a:cubicBezTo>
                    <a:pt x="29565" y="834"/>
                    <a:pt x="29594" y="819"/>
                    <a:pt x="29635" y="791"/>
                  </a:cubicBezTo>
                  <a:lnTo>
                    <a:pt x="29726" y="761"/>
                  </a:lnTo>
                  <a:cubicBezTo>
                    <a:pt x="29726" y="816"/>
                    <a:pt x="29751" y="834"/>
                    <a:pt x="29784" y="834"/>
                  </a:cubicBezTo>
                  <a:cubicBezTo>
                    <a:pt x="29824" y="834"/>
                    <a:pt x="29875" y="808"/>
                    <a:pt x="29908" y="791"/>
                  </a:cubicBezTo>
                  <a:cubicBezTo>
                    <a:pt x="29926" y="862"/>
                    <a:pt x="29944" y="892"/>
                    <a:pt x="29974" y="892"/>
                  </a:cubicBezTo>
                  <a:cubicBezTo>
                    <a:pt x="29995" y="892"/>
                    <a:pt x="30023" y="877"/>
                    <a:pt x="30060" y="852"/>
                  </a:cubicBezTo>
                  <a:cubicBezTo>
                    <a:pt x="30060" y="839"/>
                    <a:pt x="30071" y="832"/>
                    <a:pt x="30085" y="832"/>
                  </a:cubicBezTo>
                  <a:cubicBezTo>
                    <a:pt x="30105" y="832"/>
                    <a:pt x="30134" y="847"/>
                    <a:pt x="30151" y="882"/>
                  </a:cubicBezTo>
                  <a:cubicBezTo>
                    <a:pt x="30151" y="943"/>
                    <a:pt x="30212" y="974"/>
                    <a:pt x="30303" y="1004"/>
                  </a:cubicBezTo>
                  <a:cubicBezTo>
                    <a:pt x="30364" y="1004"/>
                    <a:pt x="30638" y="1126"/>
                    <a:pt x="30972" y="1338"/>
                  </a:cubicBezTo>
                  <a:cubicBezTo>
                    <a:pt x="31288" y="1496"/>
                    <a:pt x="31490" y="1654"/>
                    <a:pt x="31558" y="1654"/>
                  </a:cubicBezTo>
                  <a:cubicBezTo>
                    <a:pt x="31569" y="1654"/>
                    <a:pt x="31576" y="1650"/>
                    <a:pt x="31580" y="1642"/>
                  </a:cubicBezTo>
                  <a:cubicBezTo>
                    <a:pt x="31610" y="1673"/>
                    <a:pt x="31610" y="1673"/>
                    <a:pt x="31641" y="1733"/>
                  </a:cubicBezTo>
                  <a:cubicBezTo>
                    <a:pt x="31619" y="1755"/>
                    <a:pt x="31628" y="1776"/>
                    <a:pt x="31668" y="1776"/>
                  </a:cubicBezTo>
                  <a:cubicBezTo>
                    <a:pt x="31684" y="1776"/>
                    <a:pt x="31705" y="1773"/>
                    <a:pt x="31732" y="1764"/>
                  </a:cubicBezTo>
                  <a:cubicBezTo>
                    <a:pt x="31767" y="1746"/>
                    <a:pt x="31792" y="1729"/>
                    <a:pt x="31801" y="1729"/>
                  </a:cubicBezTo>
                  <a:cubicBezTo>
                    <a:pt x="31808" y="1729"/>
                    <a:pt x="31806" y="1738"/>
                    <a:pt x="31793" y="1764"/>
                  </a:cubicBezTo>
                  <a:cubicBezTo>
                    <a:pt x="31762" y="1825"/>
                    <a:pt x="31823" y="1855"/>
                    <a:pt x="31975" y="1977"/>
                  </a:cubicBezTo>
                  <a:cubicBezTo>
                    <a:pt x="32080" y="2029"/>
                    <a:pt x="32208" y="2104"/>
                    <a:pt x="32260" y="2104"/>
                  </a:cubicBezTo>
                  <a:cubicBezTo>
                    <a:pt x="32269" y="2104"/>
                    <a:pt x="32275" y="2102"/>
                    <a:pt x="32279" y="2098"/>
                  </a:cubicBezTo>
                  <a:cubicBezTo>
                    <a:pt x="32401" y="2098"/>
                    <a:pt x="32401" y="2098"/>
                    <a:pt x="32310" y="2129"/>
                  </a:cubicBezTo>
                  <a:cubicBezTo>
                    <a:pt x="32249" y="2189"/>
                    <a:pt x="32401" y="2341"/>
                    <a:pt x="32583" y="2341"/>
                  </a:cubicBezTo>
                  <a:cubicBezTo>
                    <a:pt x="32614" y="2372"/>
                    <a:pt x="32644" y="2402"/>
                    <a:pt x="32614" y="2433"/>
                  </a:cubicBezTo>
                  <a:cubicBezTo>
                    <a:pt x="32674" y="2463"/>
                    <a:pt x="32705" y="2463"/>
                    <a:pt x="32826" y="2524"/>
                  </a:cubicBezTo>
                  <a:cubicBezTo>
                    <a:pt x="32887" y="2524"/>
                    <a:pt x="33039" y="2645"/>
                    <a:pt x="33100" y="2676"/>
                  </a:cubicBezTo>
                  <a:cubicBezTo>
                    <a:pt x="33191" y="2737"/>
                    <a:pt x="33282" y="2737"/>
                    <a:pt x="33282" y="2737"/>
                  </a:cubicBezTo>
                  <a:cubicBezTo>
                    <a:pt x="33343" y="2767"/>
                    <a:pt x="33373" y="2767"/>
                    <a:pt x="33343" y="2767"/>
                  </a:cubicBezTo>
                  <a:cubicBezTo>
                    <a:pt x="33313" y="2797"/>
                    <a:pt x="33495" y="2919"/>
                    <a:pt x="33799" y="3040"/>
                  </a:cubicBezTo>
                  <a:cubicBezTo>
                    <a:pt x="34073" y="3192"/>
                    <a:pt x="34316" y="3314"/>
                    <a:pt x="34346" y="3344"/>
                  </a:cubicBezTo>
                  <a:cubicBezTo>
                    <a:pt x="34346" y="3344"/>
                    <a:pt x="34373" y="3358"/>
                    <a:pt x="34409" y="3358"/>
                  </a:cubicBezTo>
                  <a:cubicBezTo>
                    <a:pt x="34427" y="3358"/>
                    <a:pt x="34447" y="3355"/>
                    <a:pt x="34468" y="3344"/>
                  </a:cubicBezTo>
                  <a:cubicBezTo>
                    <a:pt x="34498" y="3314"/>
                    <a:pt x="34521" y="3299"/>
                    <a:pt x="34540" y="3299"/>
                  </a:cubicBezTo>
                  <a:cubicBezTo>
                    <a:pt x="34559" y="3299"/>
                    <a:pt x="34574" y="3314"/>
                    <a:pt x="34589" y="3344"/>
                  </a:cubicBezTo>
                  <a:cubicBezTo>
                    <a:pt x="34611" y="3410"/>
                    <a:pt x="34696" y="3460"/>
                    <a:pt x="34776" y="3460"/>
                  </a:cubicBezTo>
                  <a:cubicBezTo>
                    <a:pt x="34807" y="3460"/>
                    <a:pt x="34837" y="3453"/>
                    <a:pt x="34863" y="3436"/>
                  </a:cubicBezTo>
                  <a:lnTo>
                    <a:pt x="34863" y="3436"/>
                  </a:lnTo>
                  <a:lnTo>
                    <a:pt x="34832" y="3466"/>
                  </a:lnTo>
                  <a:cubicBezTo>
                    <a:pt x="34848" y="3512"/>
                    <a:pt x="34893" y="3534"/>
                    <a:pt x="34943" y="3534"/>
                  </a:cubicBezTo>
                  <a:cubicBezTo>
                    <a:pt x="34992" y="3534"/>
                    <a:pt x="35045" y="3512"/>
                    <a:pt x="35076" y="3466"/>
                  </a:cubicBezTo>
                  <a:cubicBezTo>
                    <a:pt x="35097" y="3509"/>
                    <a:pt x="35119" y="3552"/>
                    <a:pt x="35151" y="3552"/>
                  </a:cubicBezTo>
                  <a:cubicBezTo>
                    <a:pt x="35164" y="3552"/>
                    <a:pt x="35179" y="3545"/>
                    <a:pt x="35197" y="3527"/>
                  </a:cubicBezTo>
                  <a:cubicBezTo>
                    <a:pt x="35228" y="3557"/>
                    <a:pt x="35228" y="3557"/>
                    <a:pt x="35228" y="3618"/>
                  </a:cubicBezTo>
                  <a:cubicBezTo>
                    <a:pt x="35228" y="3679"/>
                    <a:pt x="35197" y="3709"/>
                    <a:pt x="35258" y="3709"/>
                  </a:cubicBezTo>
                  <a:cubicBezTo>
                    <a:pt x="35264" y="3715"/>
                    <a:pt x="35270" y="3717"/>
                    <a:pt x="35275" y="3717"/>
                  </a:cubicBezTo>
                  <a:cubicBezTo>
                    <a:pt x="35299" y="3717"/>
                    <a:pt x="35319" y="3673"/>
                    <a:pt x="35319" y="3648"/>
                  </a:cubicBezTo>
                  <a:lnTo>
                    <a:pt x="35410" y="3648"/>
                  </a:lnTo>
                  <a:cubicBezTo>
                    <a:pt x="35410" y="3648"/>
                    <a:pt x="35440" y="3648"/>
                    <a:pt x="35440" y="3618"/>
                  </a:cubicBezTo>
                  <a:cubicBezTo>
                    <a:pt x="35471" y="3557"/>
                    <a:pt x="35501" y="3557"/>
                    <a:pt x="35532" y="3557"/>
                  </a:cubicBezTo>
                  <a:cubicBezTo>
                    <a:pt x="35532" y="3576"/>
                    <a:pt x="35537" y="3583"/>
                    <a:pt x="35544" y="3583"/>
                  </a:cubicBezTo>
                  <a:cubicBezTo>
                    <a:pt x="35558" y="3583"/>
                    <a:pt x="35573" y="3548"/>
                    <a:pt x="35532" y="3527"/>
                  </a:cubicBezTo>
                  <a:cubicBezTo>
                    <a:pt x="35532" y="3466"/>
                    <a:pt x="35562" y="3436"/>
                    <a:pt x="35592" y="3436"/>
                  </a:cubicBezTo>
                  <a:lnTo>
                    <a:pt x="35592" y="3344"/>
                  </a:lnTo>
                  <a:cubicBezTo>
                    <a:pt x="35592" y="3253"/>
                    <a:pt x="35592" y="3223"/>
                    <a:pt x="35501" y="3162"/>
                  </a:cubicBezTo>
                  <a:cubicBezTo>
                    <a:pt x="35407" y="3125"/>
                    <a:pt x="35336" y="3099"/>
                    <a:pt x="35296" y="3099"/>
                  </a:cubicBezTo>
                  <a:cubicBezTo>
                    <a:pt x="35271" y="3099"/>
                    <a:pt x="35258" y="3108"/>
                    <a:pt x="35258" y="3132"/>
                  </a:cubicBezTo>
                  <a:cubicBezTo>
                    <a:pt x="35258" y="3132"/>
                    <a:pt x="35219" y="3171"/>
                    <a:pt x="35188" y="3171"/>
                  </a:cubicBezTo>
                  <a:cubicBezTo>
                    <a:pt x="35180" y="3171"/>
                    <a:pt x="35173" y="3168"/>
                    <a:pt x="35167" y="3162"/>
                  </a:cubicBezTo>
                  <a:cubicBezTo>
                    <a:pt x="35136" y="3162"/>
                    <a:pt x="35106" y="3101"/>
                    <a:pt x="35106" y="3101"/>
                  </a:cubicBezTo>
                  <a:cubicBezTo>
                    <a:pt x="35106" y="3071"/>
                    <a:pt x="34954" y="3040"/>
                    <a:pt x="34772" y="2980"/>
                  </a:cubicBezTo>
                  <a:cubicBezTo>
                    <a:pt x="34528" y="2889"/>
                    <a:pt x="34407" y="2858"/>
                    <a:pt x="34407" y="2797"/>
                  </a:cubicBezTo>
                  <a:cubicBezTo>
                    <a:pt x="34376" y="2737"/>
                    <a:pt x="34346" y="2737"/>
                    <a:pt x="34346" y="2737"/>
                  </a:cubicBezTo>
                  <a:cubicBezTo>
                    <a:pt x="34342" y="2740"/>
                    <a:pt x="34335" y="2742"/>
                    <a:pt x="34325" y="2742"/>
                  </a:cubicBezTo>
                  <a:cubicBezTo>
                    <a:pt x="34260" y="2742"/>
                    <a:pt x="34068" y="2656"/>
                    <a:pt x="33829" y="2524"/>
                  </a:cubicBezTo>
                  <a:cubicBezTo>
                    <a:pt x="33580" y="2385"/>
                    <a:pt x="33330" y="2246"/>
                    <a:pt x="33288" y="2246"/>
                  </a:cubicBezTo>
                  <a:cubicBezTo>
                    <a:pt x="33284" y="2246"/>
                    <a:pt x="33282" y="2248"/>
                    <a:pt x="33282" y="2250"/>
                  </a:cubicBezTo>
                  <a:lnTo>
                    <a:pt x="33191" y="2220"/>
                  </a:lnTo>
                  <a:cubicBezTo>
                    <a:pt x="33221" y="2159"/>
                    <a:pt x="33130" y="2129"/>
                    <a:pt x="33069" y="2068"/>
                  </a:cubicBezTo>
                  <a:cubicBezTo>
                    <a:pt x="32978" y="2068"/>
                    <a:pt x="32887" y="2007"/>
                    <a:pt x="32887" y="2007"/>
                  </a:cubicBezTo>
                  <a:cubicBezTo>
                    <a:pt x="32917" y="1977"/>
                    <a:pt x="32887" y="1946"/>
                    <a:pt x="32796" y="1916"/>
                  </a:cubicBezTo>
                  <a:cubicBezTo>
                    <a:pt x="32758" y="1878"/>
                    <a:pt x="32721" y="1852"/>
                    <a:pt x="32690" y="1852"/>
                  </a:cubicBezTo>
                  <a:cubicBezTo>
                    <a:pt x="32672" y="1852"/>
                    <a:pt x="32656" y="1862"/>
                    <a:pt x="32644" y="1885"/>
                  </a:cubicBezTo>
                  <a:cubicBezTo>
                    <a:pt x="32614" y="1855"/>
                    <a:pt x="32340" y="1673"/>
                    <a:pt x="32249" y="1551"/>
                  </a:cubicBezTo>
                  <a:cubicBezTo>
                    <a:pt x="32249" y="1521"/>
                    <a:pt x="32234" y="1513"/>
                    <a:pt x="32211" y="1513"/>
                  </a:cubicBezTo>
                  <a:cubicBezTo>
                    <a:pt x="32188" y="1513"/>
                    <a:pt x="32158" y="1521"/>
                    <a:pt x="32127" y="1521"/>
                  </a:cubicBezTo>
                  <a:cubicBezTo>
                    <a:pt x="32106" y="1542"/>
                    <a:pt x="32069" y="1564"/>
                    <a:pt x="32039" y="1564"/>
                  </a:cubicBezTo>
                  <a:cubicBezTo>
                    <a:pt x="32026" y="1564"/>
                    <a:pt x="32015" y="1560"/>
                    <a:pt x="32006" y="1551"/>
                  </a:cubicBezTo>
                  <a:cubicBezTo>
                    <a:pt x="32006" y="1551"/>
                    <a:pt x="32006" y="1521"/>
                    <a:pt x="32036" y="1460"/>
                  </a:cubicBezTo>
                  <a:cubicBezTo>
                    <a:pt x="32097" y="1460"/>
                    <a:pt x="32097" y="1460"/>
                    <a:pt x="32036" y="1399"/>
                  </a:cubicBezTo>
                  <a:cubicBezTo>
                    <a:pt x="31975" y="1369"/>
                    <a:pt x="31945" y="1369"/>
                    <a:pt x="31945" y="1369"/>
                  </a:cubicBezTo>
                  <a:cubicBezTo>
                    <a:pt x="31942" y="1372"/>
                    <a:pt x="31937" y="1373"/>
                    <a:pt x="31931" y="1373"/>
                  </a:cubicBezTo>
                  <a:cubicBezTo>
                    <a:pt x="31876" y="1373"/>
                    <a:pt x="31701" y="1259"/>
                    <a:pt x="31428" y="1095"/>
                  </a:cubicBezTo>
                  <a:cubicBezTo>
                    <a:pt x="31138" y="926"/>
                    <a:pt x="31002" y="834"/>
                    <a:pt x="30943" y="834"/>
                  </a:cubicBezTo>
                  <a:cubicBezTo>
                    <a:pt x="30928" y="834"/>
                    <a:pt x="30918" y="840"/>
                    <a:pt x="30911" y="852"/>
                  </a:cubicBezTo>
                  <a:cubicBezTo>
                    <a:pt x="30911" y="860"/>
                    <a:pt x="30908" y="863"/>
                    <a:pt x="30900" y="863"/>
                  </a:cubicBezTo>
                  <a:cubicBezTo>
                    <a:pt x="30879" y="863"/>
                    <a:pt x="30828" y="829"/>
                    <a:pt x="30759" y="761"/>
                  </a:cubicBezTo>
                  <a:cubicBezTo>
                    <a:pt x="30600" y="556"/>
                    <a:pt x="30560" y="504"/>
                    <a:pt x="30524" y="504"/>
                  </a:cubicBezTo>
                  <a:cubicBezTo>
                    <a:pt x="30512" y="504"/>
                    <a:pt x="30501" y="510"/>
                    <a:pt x="30486" y="518"/>
                  </a:cubicBezTo>
                  <a:cubicBezTo>
                    <a:pt x="30516" y="548"/>
                    <a:pt x="30516" y="578"/>
                    <a:pt x="30486" y="609"/>
                  </a:cubicBezTo>
                  <a:cubicBezTo>
                    <a:pt x="30473" y="647"/>
                    <a:pt x="30455" y="664"/>
                    <a:pt x="30438" y="664"/>
                  </a:cubicBezTo>
                  <a:cubicBezTo>
                    <a:pt x="30415" y="664"/>
                    <a:pt x="30395" y="631"/>
                    <a:pt x="30395" y="578"/>
                  </a:cubicBezTo>
                  <a:cubicBezTo>
                    <a:pt x="30425" y="548"/>
                    <a:pt x="30243" y="457"/>
                    <a:pt x="30060" y="396"/>
                  </a:cubicBezTo>
                  <a:cubicBezTo>
                    <a:pt x="29927" y="352"/>
                    <a:pt x="29777" y="323"/>
                    <a:pt x="29694" y="323"/>
                  </a:cubicBezTo>
                  <a:cubicBezTo>
                    <a:pt x="29664" y="323"/>
                    <a:pt x="29643" y="327"/>
                    <a:pt x="29635" y="335"/>
                  </a:cubicBezTo>
                  <a:lnTo>
                    <a:pt x="29635" y="274"/>
                  </a:lnTo>
                  <a:cubicBezTo>
                    <a:pt x="29635" y="244"/>
                    <a:pt x="29604" y="214"/>
                    <a:pt x="29392" y="183"/>
                  </a:cubicBezTo>
                  <a:cubicBezTo>
                    <a:pt x="29300" y="153"/>
                    <a:pt x="29240" y="123"/>
                    <a:pt x="29240" y="123"/>
                  </a:cubicBezTo>
                  <a:cubicBezTo>
                    <a:pt x="29230" y="151"/>
                    <a:pt x="29196" y="162"/>
                    <a:pt x="29154" y="162"/>
                  </a:cubicBezTo>
                  <a:cubicBezTo>
                    <a:pt x="29063" y="162"/>
                    <a:pt x="28936" y="113"/>
                    <a:pt x="28936" y="92"/>
                  </a:cubicBezTo>
                  <a:cubicBezTo>
                    <a:pt x="28875" y="31"/>
                    <a:pt x="28875" y="31"/>
                    <a:pt x="28753" y="31"/>
                  </a:cubicBezTo>
                  <a:cubicBezTo>
                    <a:pt x="28662" y="62"/>
                    <a:pt x="28571" y="62"/>
                    <a:pt x="28480" y="62"/>
                  </a:cubicBezTo>
                  <a:cubicBezTo>
                    <a:pt x="28389" y="62"/>
                    <a:pt x="28328" y="31"/>
                    <a:pt x="2832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4"/>
            <p:cNvSpPr/>
            <p:nvPr/>
          </p:nvSpPr>
          <p:spPr>
            <a:xfrm>
              <a:off x="839789" y="2777180"/>
              <a:ext cx="588886" cy="61382"/>
            </a:xfrm>
            <a:custGeom>
              <a:rect b="b" l="l" r="r" t="t"/>
              <a:pathLst>
                <a:path extrusionOk="0" h="3710" w="35593">
                  <a:moveTo>
                    <a:pt x="29665" y="366"/>
                  </a:moveTo>
                  <a:cubicBezTo>
                    <a:pt x="29726" y="366"/>
                    <a:pt x="29726" y="366"/>
                    <a:pt x="29696" y="396"/>
                  </a:cubicBezTo>
                  <a:cubicBezTo>
                    <a:pt x="29696" y="441"/>
                    <a:pt x="29663" y="469"/>
                    <a:pt x="29622" y="469"/>
                  </a:cubicBezTo>
                  <a:cubicBezTo>
                    <a:pt x="29607" y="469"/>
                    <a:pt x="29590" y="465"/>
                    <a:pt x="29574" y="457"/>
                  </a:cubicBezTo>
                  <a:cubicBezTo>
                    <a:pt x="29513" y="457"/>
                    <a:pt x="29544" y="366"/>
                    <a:pt x="29665" y="366"/>
                  </a:cubicBezTo>
                  <a:close/>
                  <a:moveTo>
                    <a:pt x="27955" y="341"/>
                  </a:moveTo>
                  <a:cubicBezTo>
                    <a:pt x="27960" y="341"/>
                    <a:pt x="27963" y="348"/>
                    <a:pt x="27963" y="366"/>
                  </a:cubicBezTo>
                  <a:cubicBezTo>
                    <a:pt x="27963" y="366"/>
                    <a:pt x="27993" y="396"/>
                    <a:pt x="27933" y="457"/>
                  </a:cubicBezTo>
                  <a:cubicBezTo>
                    <a:pt x="27933" y="457"/>
                    <a:pt x="27919" y="484"/>
                    <a:pt x="27910" y="484"/>
                  </a:cubicBezTo>
                  <a:cubicBezTo>
                    <a:pt x="27906" y="484"/>
                    <a:pt x="27902" y="477"/>
                    <a:pt x="27902" y="457"/>
                  </a:cubicBezTo>
                  <a:lnTo>
                    <a:pt x="27872" y="427"/>
                  </a:lnTo>
                  <a:cubicBezTo>
                    <a:pt x="27915" y="384"/>
                    <a:pt x="27943" y="341"/>
                    <a:pt x="27955" y="341"/>
                  </a:cubicBezTo>
                  <a:close/>
                  <a:moveTo>
                    <a:pt x="930" y="419"/>
                  </a:moveTo>
                  <a:cubicBezTo>
                    <a:pt x="949" y="419"/>
                    <a:pt x="972" y="427"/>
                    <a:pt x="1002" y="427"/>
                  </a:cubicBezTo>
                  <a:cubicBezTo>
                    <a:pt x="1032" y="427"/>
                    <a:pt x="1032" y="427"/>
                    <a:pt x="1032" y="487"/>
                  </a:cubicBezTo>
                  <a:lnTo>
                    <a:pt x="941" y="487"/>
                  </a:lnTo>
                  <a:lnTo>
                    <a:pt x="880" y="457"/>
                  </a:lnTo>
                  <a:cubicBezTo>
                    <a:pt x="896" y="427"/>
                    <a:pt x="911" y="419"/>
                    <a:pt x="930" y="419"/>
                  </a:cubicBezTo>
                  <a:close/>
                  <a:moveTo>
                    <a:pt x="1671" y="427"/>
                  </a:moveTo>
                  <a:lnTo>
                    <a:pt x="1701" y="487"/>
                  </a:lnTo>
                  <a:lnTo>
                    <a:pt x="1762" y="518"/>
                  </a:lnTo>
                  <a:cubicBezTo>
                    <a:pt x="1762" y="487"/>
                    <a:pt x="1762" y="487"/>
                    <a:pt x="1732" y="457"/>
                  </a:cubicBezTo>
                  <a:lnTo>
                    <a:pt x="1671" y="427"/>
                  </a:lnTo>
                  <a:close/>
                  <a:moveTo>
                    <a:pt x="13951" y="457"/>
                  </a:moveTo>
                  <a:cubicBezTo>
                    <a:pt x="13951" y="487"/>
                    <a:pt x="13951" y="548"/>
                    <a:pt x="13920" y="548"/>
                  </a:cubicBezTo>
                  <a:lnTo>
                    <a:pt x="13859" y="487"/>
                  </a:lnTo>
                  <a:lnTo>
                    <a:pt x="13890" y="457"/>
                  </a:lnTo>
                  <a:close/>
                  <a:moveTo>
                    <a:pt x="16017" y="487"/>
                  </a:moveTo>
                  <a:cubicBezTo>
                    <a:pt x="15987" y="548"/>
                    <a:pt x="15987" y="578"/>
                    <a:pt x="15926" y="578"/>
                  </a:cubicBezTo>
                  <a:lnTo>
                    <a:pt x="15866" y="548"/>
                  </a:lnTo>
                  <a:cubicBezTo>
                    <a:pt x="15896" y="487"/>
                    <a:pt x="15957" y="487"/>
                    <a:pt x="15957" y="487"/>
                  </a:cubicBezTo>
                  <a:close/>
                  <a:moveTo>
                    <a:pt x="15075" y="487"/>
                  </a:moveTo>
                  <a:cubicBezTo>
                    <a:pt x="15106" y="518"/>
                    <a:pt x="15106" y="518"/>
                    <a:pt x="15106" y="548"/>
                  </a:cubicBezTo>
                  <a:cubicBezTo>
                    <a:pt x="15106" y="609"/>
                    <a:pt x="15045" y="639"/>
                    <a:pt x="15045" y="639"/>
                  </a:cubicBezTo>
                  <a:cubicBezTo>
                    <a:pt x="14984" y="609"/>
                    <a:pt x="15045" y="548"/>
                    <a:pt x="15075" y="487"/>
                  </a:cubicBezTo>
                  <a:close/>
                  <a:moveTo>
                    <a:pt x="1451" y="591"/>
                  </a:moveTo>
                  <a:cubicBezTo>
                    <a:pt x="1464" y="591"/>
                    <a:pt x="1485" y="598"/>
                    <a:pt x="1519" y="609"/>
                  </a:cubicBezTo>
                  <a:cubicBezTo>
                    <a:pt x="1549" y="639"/>
                    <a:pt x="1610" y="639"/>
                    <a:pt x="1580" y="670"/>
                  </a:cubicBezTo>
                  <a:lnTo>
                    <a:pt x="1549" y="670"/>
                  </a:lnTo>
                  <a:cubicBezTo>
                    <a:pt x="1549" y="646"/>
                    <a:pt x="1540" y="637"/>
                    <a:pt x="1531" y="637"/>
                  </a:cubicBezTo>
                  <a:cubicBezTo>
                    <a:pt x="1516" y="637"/>
                    <a:pt x="1500" y="663"/>
                    <a:pt x="1519" y="700"/>
                  </a:cubicBezTo>
                  <a:cubicBezTo>
                    <a:pt x="1488" y="761"/>
                    <a:pt x="1488" y="791"/>
                    <a:pt x="1488" y="791"/>
                  </a:cubicBezTo>
                  <a:cubicBezTo>
                    <a:pt x="1428" y="761"/>
                    <a:pt x="1428" y="700"/>
                    <a:pt x="1428" y="670"/>
                  </a:cubicBezTo>
                  <a:cubicBezTo>
                    <a:pt x="1428" y="612"/>
                    <a:pt x="1428" y="591"/>
                    <a:pt x="1451" y="591"/>
                  </a:cubicBezTo>
                  <a:close/>
                  <a:moveTo>
                    <a:pt x="16413" y="1004"/>
                  </a:moveTo>
                  <a:lnTo>
                    <a:pt x="16443" y="1034"/>
                  </a:lnTo>
                  <a:cubicBezTo>
                    <a:pt x="16443" y="1056"/>
                    <a:pt x="16428" y="1077"/>
                    <a:pt x="16408" y="1077"/>
                  </a:cubicBezTo>
                  <a:cubicBezTo>
                    <a:pt x="16400" y="1077"/>
                    <a:pt x="16391" y="1074"/>
                    <a:pt x="16382" y="1065"/>
                  </a:cubicBezTo>
                  <a:lnTo>
                    <a:pt x="16352" y="1004"/>
                  </a:lnTo>
                  <a:close/>
                  <a:moveTo>
                    <a:pt x="698" y="1034"/>
                  </a:moveTo>
                  <a:cubicBezTo>
                    <a:pt x="698" y="1034"/>
                    <a:pt x="637" y="1065"/>
                    <a:pt x="637" y="1126"/>
                  </a:cubicBezTo>
                  <a:lnTo>
                    <a:pt x="668" y="1126"/>
                  </a:lnTo>
                  <a:cubicBezTo>
                    <a:pt x="698" y="1126"/>
                    <a:pt x="728" y="1095"/>
                    <a:pt x="728" y="1034"/>
                  </a:cubicBezTo>
                  <a:close/>
                  <a:moveTo>
                    <a:pt x="26152" y="1051"/>
                  </a:moveTo>
                  <a:cubicBezTo>
                    <a:pt x="26170" y="1051"/>
                    <a:pt x="26170" y="1065"/>
                    <a:pt x="26170" y="1065"/>
                  </a:cubicBezTo>
                  <a:cubicBezTo>
                    <a:pt x="26170" y="1065"/>
                    <a:pt x="26200" y="1095"/>
                    <a:pt x="26170" y="1126"/>
                  </a:cubicBezTo>
                  <a:cubicBezTo>
                    <a:pt x="26170" y="1126"/>
                    <a:pt x="26109" y="1126"/>
                    <a:pt x="26078" y="1065"/>
                  </a:cubicBezTo>
                  <a:lnTo>
                    <a:pt x="26109" y="1065"/>
                  </a:lnTo>
                  <a:cubicBezTo>
                    <a:pt x="26129" y="1055"/>
                    <a:pt x="26143" y="1051"/>
                    <a:pt x="26152" y="1051"/>
                  </a:cubicBezTo>
                  <a:close/>
                  <a:moveTo>
                    <a:pt x="25797" y="1346"/>
                  </a:moveTo>
                  <a:cubicBezTo>
                    <a:pt x="25805" y="1346"/>
                    <a:pt x="25805" y="1354"/>
                    <a:pt x="25805" y="1369"/>
                  </a:cubicBezTo>
                  <a:lnTo>
                    <a:pt x="25775" y="1399"/>
                  </a:lnTo>
                  <a:lnTo>
                    <a:pt x="25714" y="1369"/>
                  </a:lnTo>
                  <a:lnTo>
                    <a:pt x="25744" y="1369"/>
                  </a:lnTo>
                  <a:cubicBezTo>
                    <a:pt x="25775" y="1354"/>
                    <a:pt x="25790" y="1346"/>
                    <a:pt x="25797" y="1346"/>
                  </a:cubicBezTo>
                  <a:close/>
                  <a:moveTo>
                    <a:pt x="25693" y="1486"/>
                  </a:moveTo>
                  <a:cubicBezTo>
                    <a:pt x="25689" y="1486"/>
                    <a:pt x="25683" y="1495"/>
                    <a:pt x="25683" y="1521"/>
                  </a:cubicBezTo>
                  <a:cubicBezTo>
                    <a:pt x="25701" y="1503"/>
                    <a:pt x="25698" y="1486"/>
                    <a:pt x="25693" y="1486"/>
                  </a:cubicBezTo>
                  <a:close/>
                  <a:moveTo>
                    <a:pt x="11063" y="1551"/>
                  </a:moveTo>
                  <a:cubicBezTo>
                    <a:pt x="11093" y="1582"/>
                    <a:pt x="11124" y="1612"/>
                    <a:pt x="11093" y="1642"/>
                  </a:cubicBezTo>
                  <a:lnTo>
                    <a:pt x="11002" y="1642"/>
                  </a:lnTo>
                  <a:lnTo>
                    <a:pt x="11033" y="1551"/>
                  </a:lnTo>
                  <a:close/>
                  <a:moveTo>
                    <a:pt x="25379" y="1589"/>
                  </a:moveTo>
                  <a:cubicBezTo>
                    <a:pt x="25387" y="1589"/>
                    <a:pt x="25395" y="1597"/>
                    <a:pt x="25410" y="1612"/>
                  </a:cubicBezTo>
                  <a:lnTo>
                    <a:pt x="25379" y="1642"/>
                  </a:lnTo>
                  <a:lnTo>
                    <a:pt x="25319" y="1612"/>
                  </a:lnTo>
                  <a:lnTo>
                    <a:pt x="25349" y="1612"/>
                  </a:lnTo>
                  <a:cubicBezTo>
                    <a:pt x="25364" y="1597"/>
                    <a:pt x="25372" y="1589"/>
                    <a:pt x="25379" y="1589"/>
                  </a:cubicBezTo>
                  <a:close/>
                  <a:moveTo>
                    <a:pt x="10737" y="1729"/>
                  </a:moveTo>
                  <a:cubicBezTo>
                    <a:pt x="10754" y="1729"/>
                    <a:pt x="10781" y="1738"/>
                    <a:pt x="10820" y="1764"/>
                  </a:cubicBezTo>
                  <a:cubicBezTo>
                    <a:pt x="10850" y="1794"/>
                    <a:pt x="10850" y="1794"/>
                    <a:pt x="10789" y="1825"/>
                  </a:cubicBezTo>
                  <a:cubicBezTo>
                    <a:pt x="10789" y="1825"/>
                    <a:pt x="10729" y="1794"/>
                    <a:pt x="10729" y="1764"/>
                  </a:cubicBezTo>
                  <a:cubicBezTo>
                    <a:pt x="10711" y="1746"/>
                    <a:pt x="10714" y="1729"/>
                    <a:pt x="10737" y="1729"/>
                  </a:cubicBezTo>
                  <a:close/>
                  <a:moveTo>
                    <a:pt x="25082" y="1722"/>
                  </a:moveTo>
                  <a:cubicBezTo>
                    <a:pt x="25090" y="1722"/>
                    <a:pt x="25098" y="1725"/>
                    <a:pt x="25106" y="1734"/>
                  </a:cubicBezTo>
                  <a:cubicBezTo>
                    <a:pt x="25136" y="1794"/>
                    <a:pt x="25136" y="1794"/>
                    <a:pt x="25106" y="1794"/>
                  </a:cubicBezTo>
                  <a:cubicBezTo>
                    <a:pt x="25060" y="1825"/>
                    <a:pt x="25037" y="1840"/>
                    <a:pt x="25030" y="1840"/>
                  </a:cubicBezTo>
                  <a:cubicBezTo>
                    <a:pt x="25022" y="1840"/>
                    <a:pt x="25030" y="1825"/>
                    <a:pt x="25045" y="1794"/>
                  </a:cubicBezTo>
                  <a:cubicBezTo>
                    <a:pt x="25045" y="1750"/>
                    <a:pt x="25061" y="1722"/>
                    <a:pt x="25082" y="1722"/>
                  </a:cubicBezTo>
                  <a:close/>
                  <a:moveTo>
                    <a:pt x="25347" y="1851"/>
                  </a:moveTo>
                  <a:cubicBezTo>
                    <a:pt x="25348" y="1852"/>
                    <a:pt x="25348" y="1854"/>
                    <a:pt x="25349" y="1855"/>
                  </a:cubicBezTo>
                  <a:cubicBezTo>
                    <a:pt x="25352" y="1857"/>
                    <a:pt x="25355" y="1858"/>
                    <a:pt x="25358" y="1860"/>
                  </a:cubicBezTo>
                  <a:lnTo>
                    <a:pt x="25358" y="1860"/>
                  </a:lnTo>
                  <a:cubicBezTo>
                    <a:pt x="25355" y="1857"/>
                    <a:pt x="25351" y="1854"/>
                    <a:pt x="25347" y="1851"/>
                  </a:cubicBezTo>
                  <a:close/>
                  <a:moveTo>
                    <a:pt x="25358" y="1860"/>
                  </a:moveTo>
                  <a:cubicBezTo>
                    <a:pt x="25372" y="1870"/>
                    <a:pt x="25380" y="1875"/>
                    <a:pt x="25382" y="1875"/>
                  </a:cubicBezTo>
                  <a:cubicBezTo>
                    <a:pt x="25383" y="1875"/>
                    <a:pt x="25376" y="1869"/>
                    <a:pt x="25358" y="1860"/>
                  </a:cubicBezTo>
                  <a:close/>
                  <a:moveTo>
                    <a:pt x="9604" y="1893"/>
                  </a:moveTo>
                  <a:cubicBezTo>
                    <a:pt x="9596" y="1893"/>
                    <a:pt x="9589" y="1901"/>
                    <a:pt x="9574" y="1916"/>
                  </a:cubicBezTo>
                  <a:cubicBezTo>
                    <a:pt x="9482" y="1946"/>
                    <a:pt x="9482" y="1946"/>
                    <a:pt x="9543" y="1977"/>
                  </a:cubicBezTo>
                  <a:lnTo>
                    <a:pt x="9634" y="1916"/>
                  </a:lnTo>
                  <a:cubicBezTo>
                    <a:pt x="9619" y="1901"/>
                    <a:pt x="9612" y="1893"/>
                    <a:pt x="9604" y="1893"/>
                  </a:cubicBezTo>
                  <a:close/>
                  <a:moveTo>
                    <a:pt x="24194" y="2015"/>
                  </a:moveTo>
                  <a:cubicBezTo>
                    <a:pt x="24202" y="2015"/>
                    <a:pt x="24209" y="2022"/>
                    <a:pt x="24224" y="2037"/>
                  </a:cubicBezTo>
                  <a:cubicBezTo>
                    <a:pt x="24224" y="2037"/>
                    <a:pt x="24224" y="2098"/>
                    <a:pt x="24194" y="2098"/>
                  </a:cubicBezTo>
                  <a:lnTo>
                    <a:pt x="24133" y="2098"/>
                  </a:lnTo>
                  <a:cubicBezTo>
                    <a:pt x="24103" y="2068"/>
                    <a:pt x="24164" y="2037"/>
                    <a:pt x="24164" y="2037"/>
                  </a:cubicBezTo>
                  <a:cubicBezTo>
                    <a:pt x="24179" y="2022"/>
                    <a:pt x="24186" y="2015"/>
                    <a:pt x="24194" y="2015"/>
                  </a:cubicBezTo>
                  <a:close/>
                  <a:moveTo>
                    <a:pt x="3722" y="2045"/>
                  </a:moveTo>
                  <a:cubicBezTo>
                    <a:pt x="3753" y="2045"/>
                    <a:pt x="3783" y="2053"/>
                    <a:pt x="3798" y="2068"/>
                  </a:cubicBezTo>
                  <a:cubicBezTo>
                    <a:pt x="3859" y="2098"/>
                    <a:pt x="3829" y="2129"/>
                    <a:pt x="3707" y="2129"/>
                  </a:cubicBezTo>
                  <a:cubicBezTo>
                    <a:pt x="3677" y="2098"/>
                    <a:pt x="3646" y="2068"/>
                    <a:pt x="3646" y="2068"/>
                  </a:cubicBezTo>
                  <a:cubicBezTo>
                    <a:pt x="3662" y="2053"/>
                    <a:pt x="3692" y="2045"/>
                    <a:pt x="3722" y="2045"/>
                  </a:cubicBezTo>
                  <a:close/>
                  <a:moveTo>
                    <a:pt x="10169" y="2211"/>
                  </a:moveTo>
                  <a:cubicBezTo>
                    <a:pt x="10192" y="2211"/>
                    <a:pt x="10212" y="2250"/>
                    <a:pt x="10212" y="2250"/>
                  </a:cubicBezTo>
                  <a:cubicBezTo>
                    <a:pt x="10212" y="2281"/>
                    <a:pt x="10151" y="2281"/>
                    <a:pt x="10121" y="2281"/>
                  </a:cubicBezTo>
                  <a:cubicBezTo>
                    <a:pt x="10060" y="2281"/>
                    <a:pt x="10060" y="2281"/>
                    <a:pt x="10151" y="2220"/>
                  </a:cubicBezTo>
                  <a:cubicBezTo>
                    <a:pt x="10157" y="2214"/>
                    <a:pt x="10163" y="2211"/>
                    <a:pt x="10169" y="2211"/>
                  </a:cubicBezTo>
                  <a:close/>
                  <a:moveTo>
                    <a:pt x="3902" y="2232"/>
                  </a:moveTo>
                  <a:cubicBezTo>
                    <a:pt x="3886" y="2232"/>
                    <a:pt x="3870" y="2239"/>
                    <a:pt x="3859" y="2250"/>
                  </a:cubicBezTo>
                  <a:cubicBezTo>
                    <a:pt x="3829" y="2311"/>
                    <a:pt x="3859" y="2311"/>
                    <a:pt x="3950" y="2372"/>
                  </a:cubicBezTo>
                  <a:cubicBezTo>
                    <a:pt x="3981" y="2402"/>
                    <a:pt x="4042" y="2402"/>
                    <a:pt x="4042" y="2402"/>
                  </a:cubicBezTo>
                  <a:cubicBezTo>
                    <a:pt x="4072" y="2341"/>
                    <a:pt x="4042" y="2311"/>
                    <a:pt x="3981" y="2311"/>
                  </a:cubicBezTo>
                  <a:cubicBezTo>
                    <a:pt x="3962" y="2253"/>
                    <a:pt x="3930" y="2232"/>
                    <a:pt x="3902" y="2232"/>
                  </a:cubicBezTo>
                  <a:close/>
                  <a:moveTo>
                    <a:pt x="9026" y="2554"/>
                  </a:moveTo>
                  <a:lnTo>
                    <a:pt x="8996" y="2585"/>
                  </a:lnTo>
                  <a:cubicBezTo>
                    <a:pt x="9026" y="2615"/>
                    <a:pt x="9087" y="2645"/>
                    <a:pt x="9087" y="2645"/>
                  </a:cubicBezTo>
                  <a:cubicBezTo>
                    <a:pt x="9118" y="2615"/>
                    <a:pt x="9087" y="2585"/>
                    <a:pt x="9087" y="2585"/>
                  </a:cubicBezTo>
                  <a:cubicBezTo>
                    <a:pt x="9087" y="2585"/>
                    <a:pt x="9087" y="2554"/>
                    <a:pt x="9026" y="2554"/>
                  </a:cubicBezTo>
                  <a:close/>
                  <a:moveTo>
                    <a:pt x="9469" y="2633"/>
                  </a:moveTo>
                  <a:cubicBezTo>
                    <a:pt x="9477" y="2633"/>
                    <a:pt x="9482" y="2636"/>
                    <a:pt x="9482" y="2645"/>
                  </a:cubicBezTo>
                  <a:cubicBezTo>
                    <a:pt x="9482" y="2645"/>
                    <a:pt x="9513" y="2706"/>
                    <a:pt x="9482" y="2737"/>
                  </a:cubicBezTo>
                  <a:lnTo>
                    <a:pt x="9361" y="2737"/>
                  </a:lnTo>
                  <a:cubicBezTo>
                    <a:pt x="9361" y="2676"/>
                    <a:pt x="9391" y="2676"/>
                    <a:pt x="9391" y="2676"/>
                  </a:cubicBezTo>
                  <a:cubicBezTo>
                    <a:pt x="9413" y="2654"/>
                    <a:pt x="9449" y="2633"/>
                    <a:pt x="9469" y="2633"/>
                  </a:cubicBezTo>
                  <a:close/>
                  <a:moveTo>
                    <a:pt x="19110" y="2686"/>
                  </a:moveTo>
                  <a:cubicBezTo>
                    <a:pt x="19128" y="2686"/>
                    <a:pt x="19153" y="2694"/>
                    <a:pt x="19179" y="2706"/>
                  </a:cubicBezTo>
                  <a:cubicBezTo>
                    <a:pt x="19239" y="2737"/>
                    <a:pt x="19239" y="2737"/>
                    <a:pt x="19239" y="2767"/>
                  </a:cubicBezTo>
                  <a:cubicBezTo>
                    <a:pt x="19230" y="2786"/>
                    <a:pt x="19215" y="2793"/>
                    <a:pt x="19197" y="2793"/>
                  </a:cubicBezTo>
                  <a:cubicBezTo>
                    <a:pt x="19158" y="2793"/>
                    <a:pt x="19108" y="2758"/>
                    <a:pt x="19087" y="2737"/>
                  </a:cubicBezTo>
                  <a:cubicBezTo>
                    <a:pt x="19070" y="2701"/>
                    <a:pt x="19083" y="2686"/>
                    <a:pt x="19110" y="2686"/>
                  </a:cubicBezTo>
                  <a:close/>
                  <a:moveTo>
                    <a:pt x="8688" y="2869"/>
                  </a:moveTo>
                  <a:cubicBezTo>
                    <a:pt x="8697" y="2869"/>
                    <a:pt x="8705" y="2883"/>
                    <a:pt x="8723" y="2919"/>
                  </a:cubicBezTo>
                  <a:lnTo>
                    <a:pt x="8662" y="2949"/>
                  </a:lnTo>
                  <a:lnTo>
                    <a:pt x="8631" y="2919"/>
                  </a:lnTo>
                  <a:lnTo>
                    <a:pt x="8662" y="2889"/>
                  </a:lnTo>
                  <a:cubicBezTo>
                    <a:pt x="8674" y="2876"/>
                    <a:pt x="8682" y="2869"/>
                    <a:pt x="8688" y="2869"/>
                  </a:cubicBezTo>
                  <a:close/>
                  <a:moveTo>
                    <a:pt x="5714" y="2936"/>
                  </a:moveTo>
                  <a:cubicBezTo>
                    <a:pt x="5737" y="2936"/>
                    <a:pt x="5764" y="2949"/>
                    <a:pt x="5805" y="2949"/>
                  </a:cubicBezTo>
                  <a:lnTo>
                    <a:pt x="5774" y="3010"/>
                  </a:lnTo>
                  <a:lnTo>
                    <a:pt x="5713" y="3010"/>
                  </a:lnTo>
                  <a:lnTo>
                    <a:pt x="5683" y="2949"/>
                  </a:lnTo>
                  <a:cubicBezTo>
                    <a:pt x="5693" y="2939"/>
                    <a:pt x="5703" y="2936"/>
                    <a:pt x="5714" y="2936"/>
                  </a:cubicBezTo>
                  <a:close/>
                  <a:moveTo>
                    <a:pt x="8333" y="3024"/>
                  </a:moveTo>
                  <a:cubicBezTo>
                    <a:pt x="8358" y="3024"/>
                    <a:pt x="8378" y="3051"/>
                    <a:pt x="8358" y="3132"/>
                  </a:cubicBezTo>
                  <a:lnTo>
                    <a:pt x="8297" y="3132"/>
                  </a:lnTo>
                  <a:cubicBezTo>
                    <a:pt x="8267" y="3101"/>
                    <a:pt x="8267" y="3071"/>
                    <a:pt x="8297" y="3041"/>
                  </a:cubicBezTo>
                  <a:cubicBezTo>
                    <a:pt x="8307" y="3030"/>
                    <a:pt x="8321" y="3024"/>
                    <a:pt x="8333" y="3024"/>
                  </a:cubicBezTo>
                  <a:close/>
                  <a:moveTo>
                    <a:pt x="10394" y="3109"/>
                  </a:moveTo>
                  <a:cubicBezTo>
                    <a:pt x="10387" y="3109"/>
                    <a:pt x="10379" y="3117"/>
                    <a:pt x="10364" y="3132"/>
                  </a:cubicBezTo>
                  <a:cubicBezTo>
                    <a:pt x="10364" y="3132"/>
                    <a:pt x="10333" y="3193"/>
                    <a:pt x="10364" y="3223"/>
                  </a:cubicBezTo>
                  <a:cubicBezTo>
                    <a:pt x="10371" y="3231"/>
                    <a:pt x="10379" y="3234"/>
                    <a:pt x="10386" y="3234"/>
                  </a:cubicBezTo>
                  <a:cubicBezTo>
                    <a:pt x="10408" y="3234"/>
                    <a:pt x="10425" y="3200"/>
                    <a:pt x="10425" y="3132"/>
                  </a:cubicBezTo>
                  <a:cubicBezTo>
                    <a:pt x="10409" y="3117"/>
                    <a:pt x="10402" y="3109"/>
                    <a:pt x="10394" y="3109"/>
                  </a:cubicBezTo>
                  <a:close/>
                  <a:moveTo>
                    <a:pt x="5964" y="3094"/>
                  </a:moveTo>
                  <a:cubicBezTo>
                    <a:pt x="5979" y="3094"/>
                    <a:pt x="5972" y="3117"/>
                    <a:pt x="5957" y="3162"/>
                  </a:cubicBezTo>
                  <a:cubicBezTo>
                    <a:pt x="5926" y="3193"/>
                    <a:pt x="5926" y="3253"/>
                    <a:pt x="5805" y="3253"/>
                  </a:cubicBezTo>
                  <a:cubicBezTo>
                    <a:pt x="5774" y="3223"/>
                    <a:pt x="5744" y="3223"/>
                    <a:pt x="5744" y="3223"/>
                  </a:cubicBezTo>
                  <a:cubicBezTo>
                    <a:pt x="5744" y="3223"/>
                    <a:pt x="5774" y="3193"/>
                    <a:pt x="5835" y="3162"/>
                  </a:cubicBezTo>
                  <a:cubicBezTo>
                    <a:pt x="5911" y="3117"/>
                    <a:pt x="5949" y="3094"/>
                    <a:pt x="5964" y="3094"/>
                  </a:cubicBezTo>
                  <a:close/>
                  <a:moveTo>
                    <a:pt x="35368" y="3142"/>
                  </a:moveTo>
                  <a:cubicBezTo>
                    <a:pt x="35405" y="3142"/>
                    <a:pt x="35389" y="3207"/>
                    <a:pt x="35319" y="3253"/>
                  </a:cubicBezTo>
                  <a:cubicBezTo>
                    <a:pt x="35288" y="3299"/>
                    <a:pt x="35273" y="3322"/>
                    <a:pt x="35269" y="3322"/>
                  </a:cubicBezTo>
                  <a:cubicBezTo>
                    <a:pt x="35266" y="3322"/>
                    <a:pt x="35273" y="3299"/>
                    <a:pt x="35288" y="3253"/>
                  </a:cubicBezTo>
                  <a:cubicBezTo>
                    <a:pt x="35288" y="3223"/>
                    <a:pt x="35288" y="3162"/>
                    <a:pt x="35319" y="3162"/>
                  </a:cubicBezTo>
                  <a:cubicBezTo>
                    <a:pt x="35340" y="3148"/>
                    <a:pt x="35356" y="3142"/>
                    <a:pt x="35368" y="3142"/>
                  </a:cubicBezTo>
                  <a:close/>
                  <a:moveTo>
                    <a:pt x="6908" y="3181"/>
                  </a:moveTo>
                  <a:cubicBezTo>
                    <a:pt x="6917" y="3181"/>
                    <a:pt x="6902" y="3203"/>
                    <a:pt x="6868" y="3253"/>
                  </a:cubicBezTo>
                  <a:cubicBezTo>
                    <a:pt x="6838" y="3284"/>
                    <a:pt x="6777" y="3344"/>
                    <a:pt x="6777" y="3344"/>
                  </a:cubicBezTo>
                  <a:cubicBezTo>
                    <a:pt x="6747" y="3344"/>
                    <a:pt x="6808" y="3284"/>
                    <a:pt x="6838" y="3223"/>
                  </a:cubicBezTo>
                  <a:cubicBezTo>
                    <a:pt x="6879" y="3196"/>
                    <a:pt x="6902" y="3181"/>
                    <a:pt x="6908" y="3181"/>
                  </a:cubicBezTo>
                  <a:close/>
                  <a:moveTo>
                    <a:pt x="20911" y="3344"/>
                  </a:moveTo>
                  <a:cubicBezTo>
                    <a:pt x="20887" y="3369"/>
                    <a:pt x="20882" y="3414"/>
                    <a:pt x="20865" y="3414"/>
                  </a:cubicBezTo>
                  <a:cubicBezTo>
                    <a:pt x="20861" y="3414"/>
                    <a:pt x="20856" y="3411"/>
                    <a:pt x="20850" y="3405"/>
                  </a:cubicBezTo>
                  <a:lnTo>
                    <a:pt x="20790" y="3405"/>
                  </a:lnTo>
                  <a:cubicBezTo>
                    <a:pt x="20820" y="3375"/>
                    <a:pt x="20850" y="3344"/>
                    <a:pt x="20850" y="3344"/>
                  </a:cubicBezTo>
                  <a:close/>
                  <a:moveTo>
                    <a:pt x="8084" y="3405"/>
                  </a:moveTo>
                  <a:lnTo>
                    <a:pt x="8115" y="3436"/>
                  </a:lnTo>
                  <a:cubicBezTo>
                    <a:pt x="8072" y="3457"/>
                    <a:pt x="8044" y="3479"/>
                    <a:pt x="8031" y="3479"/>
                  </a:cubicBezTo>
                  <a:cubicBezTo>
                    <a:pt x="8026" y="3479"/>
                    <a:pt x="8023" y="3475"/>
                    <a:pt x="8023" y="3466"/>
                  </a:cubicBezTo>
                  <a:cubicBezTo>
                    <a:pt x="7963" y="3466"/>
                    <a:pt x="8054" y="3405"/>
                    <a:pt x="8084" y="3405"/>
                  </a:cubicBezTo>
                  <a:close/>
                  <a:moveTo>
                    <a:pt x="7203" y="3405"/>
                  </a:moveTo>
                  <a:cubicBezTo>
                    <a:pt x="7203" y="3466"/>
                    <a:pt x="7203" y="3496"/>
                    <a:pt x="7172" y="3496"/>
                  </a:cubicBezTo>
                  <a:lnTo>
                    <a:pt x="7112" y="3496"/>
                  </a:lnTo>
                  <a:cubicBezTo>
                    <a:pt x="7112" y="3466"/>
                    <a:pt x="7172" y="3405"/>
                    <a:pt x="7172" y="3405"/>
                  </a:cubicBezTo>
                  <a:close/>
                  <a:moveTo>
                    <a:pt x="28206" y="1"/>
                  </a:moveTo>
                  <a:cubicBezTo>
                    <a:pt x="28145" y="31"/>
                    <a:pt x="28054" y="62"/>
                    <a:pt x="27993" y="62"/>
                  </a:cubicBezTo>
                  <a:cubicBezTo>
                    <a:pt x="27841" y="92"/>
                    <a:pt x="27781" y="92"/>
                    <a:pt x="27841" y="123"/>
                  </a:cubicBezTo>
                  <a:cubicBezTo>
                    <a:pt x="27841" y="183"/>
                    <a:pt x="27841" y="214"/>
                    <a:pt x="27811" y="214"/>
                  </a:cubicBezTo>
                  <a:lnTo>
                    <a:pt x="27811" y="183"/>
                  </a:lnTo>
                  <a:cubicBezTo>
                    <a:pt x="27802" y="174"/>
                    <a:pt x="27783" y="171"/>
                    <a:pt x="27755" y="171"/>
                  </a:cubicBezTo>
                  <a:cubicBezTo>
                    <a:pt x="27686" y="171"/>
                    <a:pt x="27566" y="192"/>
                    <a:pt x="27416" y="214"/>
                  </a:cubicBezTo>
                  <a:cubicBezTo>
                    <a:pt x="27233" y="282"/>
                    <a:pt x="27137" y="316"/>
                    <a:pt x="27074" y="316"/>
                  </a:cubicBezTo>
                  <a:cubicBezTo>
                    <a:pt x="27053" y="316"/>
                    <a:pt x="27036" y="313"/>
                    <a:pt x="27021" y="305"/>
                  </a:cubicBezTo>
                  <a:lnTo>
                    <a:pt x="26990" y="366"/>
                  </a:lnTo>
                  <a:cubicBezTo>
                    <a:pt x="26972" y="403"/>
                    <a:pt x="26941" y="429"/>
                    <a:pt x="26921" y="429"/>
                  </a:cubicBezTo>
                  <a:cubicBezTo>
                    <a:pt x="26908" y="429"/>
                    <a:pt x="26899" y="419"/>
                    <a:pt x="26899" y="396"/>
                  </a:cubicBezTo>
                  <a:cubicBezTo>
                    <a:pt x="26838" y="396"/>
                    <a:pt x="26626" y="457"/>
                    <a:pt x="26565" y="548"/>
                  </a:cubicBezTo>
                  <a:lnTo>
                    <a:pt x="26474" y="578"/>
                  </a:lnTo>
                  <a:cubicBezTo>
                    <a:pt x="26453" y="565"/>
                    <a:pt x="26431" y="559"/>
                    <a:pt x="26409" y="559"/>
                  </a:cubicBezTo>
                  <a:cubicBezTo>
                    <a:pt x="26334" y="559"/>
                    <a:pt x="26261" y="629"/>
                    <a:pt x="26261" y="700"/>
                  </a:cubicBezTo>
                  <a:cubicBezTo>
                    <a:pt x="26246" y="685"/>
                    <a:pt x="26230" y="677"/>
                    <a:pt x="26211" y="677"/>
                  </a:cubicBezTo>
                  <a:cubicBezTo>
                    <a:pt x="26192" y="677"/>
                    <a:pt x="26170" y="685"/>
                    <a:pt x="26139" y="700"/>
                  </a:cubicBezTo>
                  <a:cubicBezTo>
                    <a:pt x="26092" y="771"/>
                    <a:pt x="25972" y="841"/>
                    <a:pt x="25920" y="841"/>
                  </a:cubicBezTo>
                  <a:cubicBezTo>
                    <a:pt x="25905" y="841"/>
                    <a:pt x="25896" y="835"/>
                    <a:pt x="25896" y="822"/>
                  </a:cubicBezTo>
                  <a:lnTo>
                    <a:pt x="25835" y="852"/>
                  </a:lnTo>
                  <a:cubicBezTo>
                    <a:pt x="25835" y="913"/>
                    <a:pt x="25775" y="943"/>
                    <a:pt x="25744" y="974"/>
                  </a:cubicBezTo>
                  <a:cubicBezTo>
                    <a:pt x="25714" y="1004"/>
                    <a:pt x="25653" y="1004"/>
                    <a:pt x="25653" y="1065"/>
                  </a:cubicBezTo>
                  <a:cubicBezTo>
                    <a:pt x="25623" y="1126"/>
                    <a:pt x="25592" y="1156"/>
                    <a:pt x="25592" y="1156"/>
                  </a:cubicBezTo>
                  <a:cubicBezTo>
                    <a:pt x="25581" y="1162"/>
                    <a:pt x="25573" y="1164"/>
                    <a:pt x="25567" y="1164"/>
                  </a:cubicBezTo>
                  <a:cubicBezTo>
                    <a:pt x="25542" y="1164"/>
                    <a:pt x="25567" y="1114"/>
                    <a:pt x="25592" y="1065"/>
                  </a:cubicBezTo>
                  <a:cubicBezTo>
                    <a:pt x="25609" y="1040"/>
                    <a:pt x="25609" y="1028"/>
                    <a:pt x="25600" y="1028"/>
                  </a:cubicBezTo>
                  <a:cubicBezTo>
                    <a:pt x="25576" y="1028"/>
                    <a:pt x="25484" y="1107"/>
                    <a:pt x="25440" y="1217"/>
                  </a:cubicBezTo>
                  <a:cubicBezTo>
                    <a:pt x="25395" y="1278"/>
                    <a:pt x="25372" y="1308"/>
                    <a:pt x="25368" y="1308"/>
                  </a:cubicBezTo>
                  <a:cubicBezTo>
                    <a:pt x="25364" y="1308"/>
                    <a:pt x="25379" y="1278"/>
                    <a:pt x="25410" y="1217"/>
                  </a:cubicBezTo>
                  <a:cubicBezTo>
                    <a:pt x="25410" y="1178"/>
                    <a:pt x="25422" y="1140"/>
                    <a:pt x="25415" y="1140"/>
                  </a:cubicBezTo>
                  <a:cubicBezTo>
                    <a:pt x="25412" y="1140"/>
                    <a:pt x="25402" y="1153"/>
                    <a:pt x="25379" y="1186"/>
                  </a:cubicBezTo>
                  <a:cubicBezTo>
                    <a:pt x="25379" y="1186"/>
                    <a:pt x="25288" y="1247"/>
                    <a:pt x="25319" y="1278"/>
                  </a:cubicBezTo>
                  <a:lnTo>
                    <a:pt x="25197" y="1338"/>
                  </a:lnTo>
                  <a:cubicBezTo>
                    <a:pt x="25106" y="1369"/>
                    <a:pt x="25045" y="1369"/>
                    <a:pt x="25015" y="1399"/>
                  </a:cubicBezTo>
                  <a:cubicBezTo>
                    <a:pt x="24984" y="1460"/>
                    <a:pt x="24984" y="1460"/>
                    <a:pt x="24923" y="1460"/>
                  </a:cubicBezTo>
                  <a:cubicBezTo>
                    <a:pt x="24923" y="1452"/>
                    <a:pt x="24919" y="1448"/>
                    <a:pt x="24914" y="1448"/>
                  </a:cubicBezTo>
                  <a:cubicBezTo>
                    <a:pt x="24900" y="1448"/>
                    <a:pt x="24879" y="1476"/>
                    <a:pt x="24923" y="1521"/>
                  </a:cubicBezTo>
                  <a:cubicBezTo>
                    <a:pt x="24901" y="1565"/>
                    <a:pt x="24879" y="1593"/>
                    <a:pt x="24845" y="1593"/>
                  </a:cubicBezTo>
                  <a:cubicBezTo>
                    <a:pt x="24832" y="1593"/>
                    <a:pt x="24818" y="1590"/>
                    <a:pt x="24802" y="1582"/>
                  </a:cubicBezTo>
                  <a:cubicBezTo>
                    <a:pt x="24776" y="1556"/>
                    <a:pt x="24756" y="1546"/>
                    <a:pt x="24743" y="1546"/>
                  </a:cubicBezTo>
                  <a:cubicBezTo>
                    <a:pt x="24726" y="1546"/>
                    <a:pt x="24724" y="1564"/>
                    <a:pt x="24741" y="1582"/>
                  </a:cubicBezTo>
                  <a:cubicBezTo>
                    <a:pt x="24711" y="1642"/>
                    <a:pt x="24680" y="1673"/>
                    <a:pt x="24680" y="1673"/>
                  </a:cubicBezTo>
                  <a:cubicBezTo>
                    <a:pt x="24678" y="1671"/>
                    <a:pt x="24675" y="1670"/>
                    <a:pt x="24671" y="1670"/>
                  </a:cubicBezTo>
                  <a:cubicBezTo>
                    <a:pt x="24661" y="1670"/>
                    <a:pt x="24645" y="1674"/>
                    <a:pt x="24625" y="1683"/>
                  </a:cubicBezTo>
                  <a:lnTo>
                    <a:pt x="24625" y="1683"/>
                  </a:lnTo>
                  <a:cubicBezTo>
                    <a:pt x="24623" y="1680"/>
                    <a:pt x="24621" y="1676"/>
                    <a:pt x="24619" y="1673"/>
                  </a:cubicBezTo>
                  <a:lnTo>
                    <a:pt x="24597" y="1695"/>
                  </a:lnTo>
                  <a:lnTo>
                    <a:pt x="24597" y="1695"/>
                  </a:lnTo>
                  <a:cubicBezTo>
                    <a:pt x="24607" y="1691"/>
                    <a:pt x="24616" y="1686"/>
                    <a:pt x="24625" y="1683"/>
                  </a:cubicBezTo>
                  <a:lnTo>
                    <a:pt x="24625" y="1683"/>
                  </a:lnTo>
                  <a:cubicBezTo>
                    <a:pt x="24653" y="1737"/>
                    <a:pt x="24679" y="1766"/>
                    <a:pt x="24650" y="1794"/>
                  </a:cubicBezTo>
                  <a:lnTo>
                    <a:pt x="24589" y="1764"/>
                  </a:lnTo>
                  <a:lnTo>
                    <a:pt x="24589" y="1703"/>
                  </a:lnTo>
                  <a:lnTo>
                    <a:pt x="24597" y="1695"/>
                  </a:lnTo>
                  <a:lnTo>
                    <a:pt x="24597" y="1695"/>
                  </a:lnTo>
                  <a:cubicBezTo>
                    <a:pt x="24470" y="1755"/>
                    <a:pt x="24219" y="1912"/>
                    <a:pt x="23951" y="2068"/>
                  </a:cubicBezTo>
                  <a:cubicBezTo>
                    <a:pt x="23920" y="2098"/>
                    <a:pt x="23890" y="2159"/>
                    <a:pt x="23920" y="2189"/>
                  </a:cubicBezTo>
                  <a:cubicBezTo>
                    <a:pt x="23951" y="2220"/>
                    <a:pt x="23958" y="2227"/>
                    <a:pt x="23951" y="2227"/>
                  </a:cubicBezTo>
                  <a:cubicBezTo>
                    <a:pt x="23943" y="2227"/>
                    <a:pt x="23920" y="2220"/>
                    <a:pt x="23890" y="2220"/>
                  </a:cubicBezTo>
                  <a:cubicBezTo>
                    <a:pt x="23839" y="2182"/>
                    <a:pt x="23799" y="2165"/>
                    <a:pt x="23776" y="2165"/>
                  </a:cubicBezTo>
                  <a:cubicBezTo>
                    <a:pt x="23744" y="2165"/>
                    <a:pt x="23746" y="2197"/>
                    <a:pt x="23799" y="2250"/>
                  </a:cubicBezTo>
                  <a:cubicBezTo>
                    <a:pt x="23852" y="2286"/>
                    <a:pt x="23874" y="2301"/>
                    <a:pt x="23859" y="2301"/>
                  </a:cubicBezTo>
                  <a:cubicBezTo>
                    <a:pt x="23848" y="2301"/>
                    <a:pt x="23819" y="2293"/>
                    <a:pt x="23768" y="2281"/>
                  </a:cubicBezTo>
                  <a:cubicBezTo>
                    <a:pt x="23743" y="2268"/>
                    <a:pt x="23728" y="2261"/>
                    <a:pt x="23720" y="2261"/>
                  </a:cubicBezTo>
                  <a:cubicBezTo>
                    <a:pt x="23708" y="2261"/>
                    <a:pt x="23708" y="2275"/>
                    <a:pt x="23708" y="2311"/>
                  </a:cubicBezTo>
                  <a:cubicBezTo>
                    <a:pt x="23708" y="2347"/>
                    <a:pt x="23697" y="2361"/>
                    <a:pt x="23682" y="2361"/>
                  </a:cubicBezTo>
                  <a:cubicBezTo>
                    <a:pt x="23672" y="2361"/>
                    <a:pt x="23659" y="2354"/>
                    <a:pt x="23647" y="2341"/>
                  </a:cubicBezTo>
                  <a:cubicBezTo>
                    <a:pt x="23606" y="2341"/>
                    <a:pt x="23566" y="2328"/>
                    <a:pt x="23552" y="2328"/>
                  </a:cubicBezTo>
                  <a:cubicBezTo>
                    <a:pt x="23545" y="2328"/>
                    <a:pt x="23545" y="2331"/>
                    <a:pt x="23556" y="2341"/>
                  </a:cubicBezTo>
                  <a:cubicBezTo>
                    <a:pt x="23556" y="2341"/>
                    <a:pt x="23542" y="2355"/>
                    <a:pt x="23515" y="2355"/>
                  </a:cubicBezTo>
                  <a:cubicBezTo>
                    <a:pt x="23502" y="2355"/>
                    <a:pt x="23485" y="2352"/>
                    <a:pt x="23464" y="2341"/>
                  </a:cubicBezTo>
                  <a:cubicBezTo>
                    <a:pt x="23404" y="2341"/>
                    <a:pt x="23373" y="2402"/>
                    <a:pt x="23373" y="2463"/>
                  </a:cubicBezTo>
                  <a:cubicBezTo>
                    <a:pt x="23318" y="2537"/>
                    <a:pt x="23285" y="2577"/>
                    <a:pt x="23268" y="2577"/>
                  </a:cubicBezTo>
                  <a:cubicBezTo>
                    <a:pt x="23256" y="2577"/>
                    <a:pt x="23252" y="2560"/>
                    <a:pt x="23252" y="2524"/>
                  </a:cubicBezTo>
                  <a:cubicBezTo>
                    <a:pt x="23252" y="2501"/>
                    <a:pt x="23240" y="2492"/>
                    <a:pt x="23223" y="2492"/>
                  </a:cubicBezTo>
                  <a:cubicBezTo>
                    <a:pt x="23172" y="2492"/>
                    <a:pt x="23069" y="2577"/>
                    <a:pt x="23069" y="2645"/>
                  </a:cubicBezTo>
                  <a:cubicBezTo>
                    <a:pt x="23069" y="2671"/>
                    <a:pt x="23069" y="2691"/>
                    <a:pt x="23069" y="2706"/>
                  </a:cubicBezTo>
                  <a:cubicBezTo>
                    <a:pt x="23059" y="2696"/>
                    <a:pt x="23049" y="2693"/>
                    <a:pt x="23040" y="2693"/>
                  </a:cubicBezTo>
                  <a:cubicBezTo>
                    <a:pt x="23022" y="2693"/>
                    <a:pt x="23008" y="2706"/>
                    <a:pt x="23008" y="2706"/>
                  </a:cubicBezTo>
                  <a:cubicBezTo>
                    <a:pt x="22968" y="2706"/>
                    <a:pt x="22941" y="2720"/>
                    <a:pt x="22927" y="2720"/>
                  </a:cubicBezTo>
                  <a:cubicBezTo>
                    <a:pt x="22921" y="2720"/>
                    <a:pt x="22917" y="2716"/>
                    <a:pt x="22917" y="2706"/>
                  </a:cubicBezTo>
                  <a:cubicBezTo>
                    <a:pt x="22917" y="2706"/>
                    <a:pt x="22857" y="2706"/>
                    <a:pt x="22796" y="2797"/>
                  </a:cubicBezTo>
                  <a:cubicBezTo>
                    <a:pt x="22776" y="2856"/>
                    <a:pt x="22706" y="2890"/>
                    <a:pt x="22642" y="2890"/>
                  </a:cubicBezTo>
                  <a:cubicBezTo>
                    <a:pt x="22607" y="2890"/>
                    <a:pt x="22574" y="2880"/>
                    <a:pt x="22553" y="2858"/>
                  </a:cubicBezTo>
                  <a:cubicBezTo>
                    <a:pt x="22553" y="2858"/>
                    <a:pt x="22553" y="2858"/>
                    <a:pt x="22492" y="2919"/>
                  </a:cubicBezTo>
                  <a:cubicBezTo>
                    <a:pt x="22492" y="2978"/>
                    <a:pt x="22479" y="3025"/>
                    <a:pt x="22461" y="3025"/>
                  </a:cubicBezTo>
                  <a:cubicBezTo>
                    <a:pt x="22452" y="3025"/>
                    <a:pt x="22442" y="3012"/>
                    <a:pt x="22431" y="2980"/>
                  </a:cubicBezTo>
                  <a:lnTo>
                    <a:pt x="22401" y="2949"/>
                  </a:lnTo>
                  <a:cubicBezTo>
                    <a:pt x="22401" y="3000"/>
                    <a:pt x="22345" y="3022"/>
                    <a:pt x="22296" y="3022"/>
                  </a:cubicBezTo>
                  <a:cubicBezTo>
                    <a:pt x="22255" y="3022"/>
                    <a:pt x="22218" y="3007"/>
                    <a:pt x="22218" y="2980"/>
                  </a:cubicBezTo>
                  <a:cubicBezTo>
                    <a:pt x="22200" y="2944"/>
                    <a:pt x="22193" y="2929"/>
                    <a:pt x="22184" y="2929"/>
                  </a:cubicBezTo>
                  <a:cubicBezTo>
                    <a:pt x="22177" y="2929"/>
                    <a:pt x="22170" y="2937"/>
                    <a:pt x="22157" y="2949"/>
                  </a:cubicBezTo>
                  <a:lnTo>
                    <a:pt x="22157" y="2980"/>
                  </a:lnTo>
                  <a:cubicBezTo>
                    <a:pt x="22188" y="3010"/>
                    <a:pt x="22188" y="3071"/>
                    <a:pt x="22157" y="3071"/>
                  </a:cubicBezTo>
                  <a:cubicBezTo>
                    <a:pt x="22145" y="3084"/>
                    <a:pt x="22127" y="3091"/>
                    <a:pt x="22110" y="3091"/>
                  </a:cubicBezTo>
                  <a:cubicBezTo>
                    <a:pt x="22087" y="3091"/>
                    <a:pt x="22066" y="3076"/>
                    <a:pt x="22066" y="3041"/>
                  </a:cubicBezTo>
                  <a:cubicBezTo>
                    <a:pt x="22023" y="3019"/>
                    <a:pt x="21995" y="2998"/>
                    <a:pt x="21983" y="2998"/>
                  </a:cubicBezTo>
                  <a:cubicBezTo>
                    <a:pt x="21978" y="2998"/>
                    <a:pt x="21975" y="3001"/>
                    <a:pt x="21975" y="3010"/>
                  </a:cubicBezTo>
                  <a:cubicBezTo>
                    <a:pt x="21975" y="3010"/>
                    <a:pt x="21962" y="3024"/>
                    <a:pt x="21935" y="3024"/>
                  </a:cubicBezTo>
                  <a:cubicBezTo>
                    <a:pt x="21921" y="3024"/>
                    <a:pt x="21904" y="3020"/>
                    <a:pt x="21884" y="3010"/>
                  </a:cubicBezTo>
                  <a:cubicBezTo>
                    <a:pt x="21853" y="3010"/>
                    <a:pt x="21823" y="3010"/>
                    <a:pt x="21732" y="3041"/>
                  </a:cubicBezTo>
                  <a:cubicBezTo>
                    <a:pt x="21717" y="3056"/>
                    <a:pt x="21694" y="3063"/>
                    <a:pt x="21675" y="3063"/>
                  </a:cubicBezTo>
                  <a:cubicBezTo>
                    <a:pt x="21656" y="3063"/>
                    <a:pt x="21641" y="3056"/>
                    <a:pt x="21641" y="3041"/>
                  </a:cubicBezTo>
                  <a:cubicBezTo>
                    <a:pt x="21641" y="3041"/>
                    <a:pt x="21550" y="3041"/>
                    <a:pt x="21519" y="3101"/>
                  </a:cubicBezTo>
                  <a:cubicBezTo>
                    <a:pt x="21458" y="3101"/>
                    <a:pt x="21398" y="3101"/>
                    <a:pt x="21398" y="3071"/>
                  </a:cubicBezTo>
                  <a:cubicBezTo>
                    <a:pt x="21398" y="3041"/>
                    <a:pt x="21398" y="3025"/>
                    <a:pt x="21394" y="3025"/>
                  </a:cubicBezTo>
                  <a:cubicBezTo>
                    <a:pt x="21390" y="3025"/>
                    <a:pt x="21382" y="3041"/>
                    <a:pt x="21367" y="3071"/>
                  </a:cubicBezTo>
                  <a:cubicBezTo>
                    <a:pt x="21367" y="3101"/>
                    <a:pt x="21337" y="3101"/>
                    <a:pt x="21306" y="3101"/>
                  </a:cubicBezTo>
                  <a:lnTo>
                    <a:pt x="21215" y="3101"/>
                  </a:lnTo>
                  <a:cubicBezTo>
                    <a:pt x="21215" y="3132"/>
                    <a:pt x="21215" y="3132"/>
                    <a:pt x="21185" y="3132"/>
                  </a:cubicBezTo>
                  <a:cubicBezTo>
                    <a:pt x="21124" y="3132"/>
                    <a:pt x="21033" y="3071"/>
                    <a:pt x="21002" y="3071"/>
                  </a:cubicBezTo>
                  <a:cubicBezTo>
                    <a:pt x="20952" y="3058"/>
                    <a:pt x="20923" y="3051"/>
                    <a:pt x="20907" y="3051"/>
                  </a:cubicBezTo>
                  <a:cubicBezTo>
                    <a:pt x="20886" y="3051"/>
                    <a:pt x="20893" y="3066"/>
                    <a:pt x="20911" y="3101"/>
                  </a:cubicBezTo>
                  <a:cubicBezTo>
                    <a:pt x="20931" y="3101"/>
                    <a:pt x="20938" y="3128"/>
                    <a:pt x="20922" y="3128"/>
                  </a:cubicBezTo>
                  <a:cubicBezTo>
                    <a:pt x="20915" y="3128"/>
                    <a:pt x="20901" y="3122"/>
                    <a:pt x="20881" y="3101"/>
                  </a:cubicBezTo>
                  <a:cubicBezTo>
                    <a:pt x="20820" y="3071"/>
                    <a:pt x="20729" y="3010"/>
                    <a:pt x="20607" y="2980"/>
                  </a:cubicBezTo>
                  <a:cubicBezTo>
                    <a:pt x="20531" y="2949"/>
                    <a:pt x="20493" y="2934"/>
                    <a:pt x="20474" y="2934"/>
                  </a:cubicBezTo>
                  <a:cubicBezTo>
                    <a:pt x="20455" y="2934"/>
                    <a:pt x="20455" y="2949"/>
                    <a:pt x="20455" y="2980"/>
                  </a:cubicBezTo>
                  <a:cubicBezTo>
                    <a:pt x="20455" y="3022"/>
                    <a:pt x="20449" y="3045"/>
                    <a:pt x="20439" y="3045"/>
                  </a:cubicBezTo>
                  <a:cubicBezTo>
                    <a:pt x="20427" y="3045"/>
                    <a:pt x="20411" y="3015"/>
                    <a:pt x="20394" y="2949"/>
                  </a:cubicBezTo>
                  <a:cubicBezTo>
                    <a:pt x="20375" y="2890"/>
                    <a:pt x="20355" y="2857"/>
                    <a:pt x="20336" y="2857"/>
                  </a:cubicBezTo>
                  <a:cubicBezTo>
                    <a:pt x="20325" y="2857"/>
                    <a:pt x="20314" y="2867"/>
                    <a:pt x="20303" y="2889"/>
                  </a:cubicBezTo>
                  <a:cubicBezTo>
                    <a:pt x="20273" y="2904"/>
                    <a:pt x="20258" y="2911"/>
                    <a:pt x="20246" y="2911"/>
                  </a:cubicBezTo>
                  <a:cubicBezTo>
                    <a:pt x="20235" y="2911"/>
                    <a:pt x="20227" y="2904"/>
                    <a:pt x="20212" y="2889"/>
                  </a:cubicBezTo>
                  <a:cubicBezTo>
                    <a:pt x="20242" y="2858"/>
                    <a:pt x="20182" y="2828"/>
                    <a:pt x="20091" y="2828"/>
                  </a:cubicBezTo>
                  <a:cubicBezTo>
                    <a:pt x="20060" y="2828"/>
                    <a:pt x="20060" y="2828"/>
                    <a:pt x="20091" y="2767"/>
                  </a:cubicBezTo>
                  <a:cubicBezTo>
                    <a:pt x="20091" y="2767"/>
                    <a:pt x="20030" y="2767"/>
                    <a:pt x="19999" y="2737"/>
                  </a:cubicBezTo>
                  <a:cubicBezTo>
                    <a:pt x="19980" y="2746"/>
                    <a:pt x="19958" y="2751"/>
                    <a:pt x="19935" y="2751"/>
                  </a:cubicBezTo>
                  <a:cubicBezTo>
                    <a:pt x="19815" y="2751"/>
                    <a:pt x="19665" y="2636"/>
                    <a:pt x="19665" y="2585"/>
                  </a:cubicBezTo>
                  <a:cubicBezTo>
                    <a:pt x="19665" y="2585"/>
                    <a:pt x="19638" y="2571"/>
                    <a:pt x="19602" y="2571"/>
                  </a:cubicBezTo>
                  <a:cubicBezTo>
                    <a:pt x="19584" y="2571"/>
                    <a:pt x="19564" y="2574"/>
                    <a:pt x="19543" y="2585"/>
                  </a:cubicBezTo>
                  <a:cubicBezTo>
                    <a:pt x="19522" y="2606"/>
                    <a:pt x="19504" y="2616"/>
                    <a:pt x="19492" y="2616"/>
                  </a:cubicBezTo>
                  <a:cubicBezTo>
                    <a:pt x="19469" y="2616"/>
                    <a:pt x="19463" y="2583"/>
                    <a:pt x="19483" y="2524"/>
                  </a:cubicBezTo>
                  <a:cubicBezTo>
                    <a:pt x="19498" y="2493"/>
                    <a:pt x="19505" y="2478"/>
                    <a:pt x="19502" y="2478"/>
                  </a:cubicBezTo>
                  <a:cubicBezTo>
                    <a:pt x="19498" y="2478"/>
                    <a:pt x="19483" y="2493"/>
                    <a:pt x="19452" y="2524"/>
                  </a:cubicBezTo>
                  <a:cubicBezTo>
                    <a:pt x="19391" y="2524"/>
                    <a:pt x="19179" y="2433"/>
                    <a:pt x="19270" y="2372"/>
                  </a:cubicBezTo>
                  <a:lnTo>
                    <a:pt x="19331" y="2281"/>
                  </a:lnTo>
                  <a:lnTo>
                    <a:pt x="19331" y="2281"/>
                  </a:lnTo>
                  <a:cubicBezTo>
                    <a:pt x="19310" y="2291"/>
                    <a:pt x="19290" y="2294"/>
                    <a:pt x="19272" y="2294"/>
                  </a:cubicBezTo>
                  <a:cubicBezTo>
                    <a:pt x="19236" y="2294"/>
                    <a:pt x="19209" y="2281"/>
                    <a:pt x="19209" y="2281"/>
                  </a:cubicBezTo>
                  <a:cubicBezTo>
                    <a:pt x="19209" y="2292"/>
                    <a:pt x="19201" y="2299"/>
                    <a:pt x="19186" y="2299"/>
                  </a:cubicBezTo>
                  <a:cubicBezTo>
                    <a:pt x="19160" y="2299"/>
                    <a:pt x="19115" y="2278"/>
                    <a:pt x="19057" y="2220"/>
                  </a:cubicBezTo>
                  <a:cubicBezTo>
                    <a:pt x="18966" y="2189"/>
                    <a:pt x="18783" y="2129"/>
                    <a:pt x="18723" y="2068"/>
                  </a:cubicBezTo>
                  <a:cubicBezTo>
                    <a:pt x="18632" y="2037"/>
                    <a:pt x="18540" y="1977"/>
                    <a:pt x="18510" y="1886"/>
                  </a:cubicBezTo>
                  <a:cubicBezTo>
                    <a:pt x="18480" y="1886"/>
                    <a:pt x="18449" y="1855"/>
                    <a:pt x="18328" y="1825"/>
                  </a:cubicBezTo>
                  <a:cubicBezTo>
                    <a:pt x="18316" y="1831"/>
                    <a:pt x="18304" y="1833"/>
                    <a:pt x="18293" y="1833"/>
                  </a:cubicBezTo>
                  <a:cubicBezTo>
                    <a:pt x="18246" y="1833"/>
                    <a:pt x="18206" y="1789"/>
                    <a:pt x="18206" y="1764"/>
                  </a:cubicBezTo>
                  <a:lnTo>
                    <a:pt x="18176" y="1734"/>
                  </a:lnTo>
                  <a:cubicBezTo>
                    <a:pt x="18084" y="1734"/>
                    <a:pt x="18054" y="1703"/>
                    <a:pt x="18054" y="1703"/>
                  </a:cubicBezTo>
                  <a:cubicBezTo>
                    <a:pt x="18054" y="1673"/>
                    <a:pt x="18054" y="1612"/>
                    <a:pt x="17993" y="1612"/>
                  </a:cubicBezTo>
                  <a:cubicBezTo>
                    <a:pt x="17984" y="1621"/>
                    <a:pt x="17975" y="1625"/>
                    <a:pt x="17965" y="1625"/>
                  </a:cubicBezTo>
                  <a:cubicBezTo>
                    <a:pt x="17940" y="1625"/>
                    <a:pt x="17906" y="1603"/>
                    <a:pt x="17841" y="1582"/>
                  </a:cubicBezTo>
                  <a:cubicBezTo>
                    <a:pt x="17811" y="1521"/>
                    <a:pt x="17476" y="1308"/>
                    <a:pt x="17142" y="1095"/>
                  </a:cubicBezTo>
                  <a:cubicBezTo>
                    <a:pt x="16804" y="898"/>
                    <a:pt x="16466" y="727"/>
                    <a:pt x="16418" y="727"/>
                  </a:cubicBezTo>
                  <a:cubicBezTo>
                    <a:pt x="16415" y="727"/>
                    <a:pt x="16413" y="728"/>
                    <a:pt x="16413" y="730"/>
                  </a:cubicBezTo>
                  <a:cubicBezTo>
                    <a:pt x="16413" y="730"/>
                    <a:pt x="16382" y="700"/>
                    <a:pt x="16291" y="639"/>
                  </a:cubicBezTo>
                  <a:cubicBezTo>
                    <a:pt x="16230" y="639"/>
                    <a:pt x="16139" y="578"/>
                    <a:pt x="16139" y="578"/>
                  </a:cubicBezTo>
                  <a:cubicBezTo>
                    <a:pt x="16200" y="518"/>
                    <a:pt x="15926" y="457"/>
                    <a:pt x="15774" y="427"/>
                  </a:cubicBezTo>
                  <a:cubicBezTo>
                    <a:pt x="15754" y="437"/>
                    <a:pt x="15737" y="440"/>
                    <a:pt x="15721" y="440"/>
                  </a:cubicBezTo>
                  <a:cubicBezTo>
                    <a:pt x="15690" y="440"/>
                    <a:pt x="15663" y="427"/>
                    <a:pt x="15622" y="427"/>
                  </a:cubicBezTo>
                  <a:cubicBezTo>
                    <a:pt x="15647" y="351"/>
                    <a:pt x="15549" y="297"/>
                    <a:pt x="15462" y="297"/>
                  </a:cubicBezTo>
                  <a:cubicBezTo>
                    <a:pt x="15444" y="297"/>
                    <a:pt x="15426" y="300"/>
                    <a:pt x="15410" y="305"/>
                  </a:cubicBezTo>
                  <a:cubicBezTo>
                    <a:pt x="15375" y="328"/>
                    <a:pt x="15349" y="338"/>
                    <a:pt x="15330" y="338"/>
                  </a:cubicBezTo>
                  <a:cubicBezTo>
                    <a:pt x="15300" y="338"/>
                    <a:pt x="15288" y="312"/>
                    <a:pt x="15288" y="275"/>
                  </a:cubicBezTo>
                  <a:cubicBezTo>
                    <a:pt x="15306" y="222"/>
                    <a:pt x="15282" y="189"/>
                    <a:pt x="15230" y="189"/>
                  </a:cubicBezTo>
                  <a:cubicBezTo>
                    <a:pt x="15192" y="189"/>
                    <a:pt x="15139" y="206"/>
                    <a:pt x="15075" y="244"/>
                  </a:cubicBezTo>
                  <a:cubicBezTo>
                    <a:pt x="15045" y="259"/>
                    <a:pt x="15030" y="267"/>
                    <a:pt x="15018" y="267"/>
                  </a:cubicBezTo>
                  <a:cubicBezTo>
                    <a:pt x="15007" y="267"/>
                    <a:pt x="14999" y="259"/>
                    <a:pt x="14984" y="244"/>
                  </a:cubicBezTo>
                  <a:cubicBezTo>
                    <a:pt x="14966" y="173"/>
                    <a:pt x="14938" y="143"/>
                    <a:pt x="14918" y="143"/>
                  </a:cubicBezTo>
                  <a:cubicBezTo>
                    <a:pt x="14903" y="143"/>
                    <a:pt x="14893" y="158"/>
                    <a:pt x="14893" y="183"/>
                  </a:cubicBezTo>
                  <a:cubicBezTo>
                    <a:pt x="14852" y="211"/>
                    <a:pt x="14823" y="226"/>
                    <a:pt x="14801" y="226"/>
                  </a:cubicBezTo>
                  <a:cubicBezTo>
                    <a:pt x="14774" y="226"/>
                    <a:pt x="14758" y="203"/>
                    <a:pt x="14741" y="153"/>
                  </a:cubicBezTo>
                  <a:cubicBezTo>
                    <a:pt x="14676" y="88"/>
                    <a:pt x="14645" y="58"/>
                    <a:pt x="14622" y="58"/>
                  </a:cubicBezTo>
                  <a:cubicBezTo>
                    <a:pt x="14602" y="58"/>
                    <a:pt x="14587" y="80"/>
                    <a:pt x="14558" y="123"/>
                  </a:cubicBezTo>
                  <a:cubicBezTo>
                    <a:pt x="14533" y="161"/>
                    <a:pt x="14481" y="178"/>
                    <a:pt x="14424" y="178"/>
                  </a:cubicBezTo>
                  <a:cubicBezTo>
                    <a:pt x="14346" y="178"/>
                    <a:pt x="14259" y="145"/>
                    <a:pt x="14224" y="92"/>
                  </a:cubicBezTo>
                  <a:cubicBezTo>
                    <a:pt x="14217" y="99"/>
                    <a:pt x="14209" y="101"/>
                    <a:pt x="14200" y="101"/>
                  </a:cubicBezTo>
                  <a:cubicBezTo>
                    <a:pt x="14184" y="101"/>
                    <a:pt x="14166" y="94"/>
                    <a:pt x="14153" y="94"/>
                  </a:cubicBezTo>
                  <a:cubicBezTo>
                    <a:pt x="14141" y="94"/>
                    <a:pt x="14133" y="100"/>
                    <a:pt x="14133" y="123"/>
                  </a:cubicBezTo>
                  <a:lnTo>
                    <a:pt x="14072" y="62"/>
                  </a:lnTo>
                  <a:cubicBezTo>
                    <a:pt x="14011" y="62"/>
                    <a:pt x="13951" y="92"/>
                    <a:pt x="13951" y="92"/>
                  </a:cubicBezTo>
                  <a:lnTo>
                    <a:pt x="13951" y="123"/>
                  </a:lnTo>
                  <a:lnTo>
                    <a:pt x="13707" y="123"/>
                  </a:lnTo>
                  <a:cubicBezTo>
                    <a:pt x="13586" y="153"/>
                    <a:pt x="13403" y="153"/>
                    <a:pt x="13221" y="214"/>
                  </a:cubicBezTo>
                  <a:cubicBezTo>
                    <a:pt x="12674" y="366"/>
                    <a:pt x="12583" y="427"/>
                    <a:pt x="12644" y="457"/>
                  </a:cubicBezTo>
                  <a:cubicBezTo>
                    <a:pt x="12700" y="494"/>
                    <a:pt x="12687" y="520"/>
                    <a:pt x="12647" y="520"/>
                  </a:cubicBezTo>
                  <a:cubicBezTo>
                    <a:pt x="12622" y="520"/>
                    <a:pt x="12587" y="511"/>
                    <a:pt x="12552" y="487"/>
                  </a:cubicBezTo>
                  <a:cubicBezTo>
                    <a:pt x="12522" y="487"/>
                    <a:pt x="12400" y="487"/>
                    <a:pt x="12309" y="548"/>
                  </a:cubicBezTo>
                  <a:cubicBezTo>
                    <a:pt x="12245" y="570"/>
                    <a:pt x="12180" y="591"/>
                    <a:pt x="12137" y="591"/>
                  </a:cubicBezTo>
                  <a:cubicBezTo>
                    <a:pt x="12119" y="591"/>
                    <a:pt x="12105" y="587"/>
                    <a:pt x="12096" y="578"/>
                  </a:cubicBezTo>
                  <a:lnTo>
                    <a:pt x="12066" y="609"/>
                  </a:lnTo>
                  <a:cubicBezTo>
                    <a:pt x="12005" y="730"/>
                    <a:pt x="11762" y="852"/>
                    <a:pt x="11610" y="882"/>
                  </a:cubicBezTo>
                  <a:cubicBezTo>
                    <a:pt x="11519" y="943"/>
                    <a:pt x="11489" y="974"/>
                    <a:pt x="11428" y="1065"/>
                  </a:cubicBezTo>
                  <a:cubicBezTo>
                    <a:pt x="11367" y="1126"/>
                    <a:pt x="11367" y="1126"/>
                    <a:pt x="11306" y="1126"/>
                  </a:cubicBezTo>
                  <a:cubicBezTo>
                    <a:pt x="11302" y="1122"/>
                    <a:pt x="11294" y="1120"/>
                    <a:pt x="11282" y="1120"/>
                  </a:cubicBezTo>
                  <a:cubicBezTo>
                    <a:pt x="11208" y="1120"/>
                    <a:pt x="11010" y="1199"/>
                    <a:pt x="11063" y="1278"/>
                  </a:cubicBezTo>
                  <a:lnTo>
                    <a:pt x="11002" y="1247"/>
                  </a:lnTo>
                  <a:cubicBezTo>
                    <a:pt x="10911" y="1247"/>
                    <a:pt x="10911" y="1308"/>
                    <a:pt x="10941" y="1338"/>
                  </a:cubicBezTo>
                  <a:cubicBezTo>
                    <a:pt x="10959" y="1391"/>
                    <a:pt x="10956" y="1424"/>
                    <a:pt x="10927" y="1424"/>
                  </a:cubicBezTo>
                  <a:cubicBezTo>
                    <a:pt x="10906" y="1424"/>
                    <a:pt x="10871" y="1407"/>
                    <a:pt x="10820" y="1369"/>
                  </a:cubicBezTo>
                  <a:cubicBezTo>
                    <a:pt x="10805" y="1323"/>
                    <a:pt x="10782" y="1308"/>
                    <a:pt x="10767" y="1308"/>
                  </a:cubicBezTo>
                  <a:cubicBezTo>
                    <a:pt x="10751" y="1308"/>
                    <a:pt x="10744" y="1323"/>
                    <a:pt x="10759" y="1338"/>
                  </a:cubicBezTo>
                  <a:cubicBezTo>
                    <a:pt x="10759" y="1399"/>
                    <a:pt x="10729" y="1460"/>
                    <a:pt x="10668" y="1460"/>
                  </a:cubicBezTo>
                  <a:cubicBezTo>
                    <a:pt x="10637" y="1490"/>
                    <a:pt x="10577" y="1521"/>
                    <a:pt x="10637" y="1582"/>
                  </a:cubicBezTo>
                  <a:cubicBezTo>
                    <a:pt x="10668" y="1612"/>
                    <a:pt x="10637" y="1642"/>
                    <a:pt x="10577" y="1673"/>
                  </a:cubicBezTo>
                  <a:cubicBezTo>
                    <a:pt x="10546" y="1642"/>
                    <a:pt x="10546" y="1642"/>
                    <a:pt x="10577" y="1582"/>
                  </a:cubicBezTo>
                  <a:cubicBezTo>
                    <a:pt x="10586" y="1573"/>
                    <a:pt x="10589" y="1569"/>
                    <a:pt x="10588" y="1569"/>
                  </a:cubicBezTo>
                  <a:cubicBezTo>
                    <a:pt x="10584" y="1569"/>
                    <a:pt x="10550" y="1590"/>
                    <a:pt x="10485" y="1612"/>
                  </a:cubicBezTo>
                  <a:cubicBezTo>
                    <a:pt x="10468" y="1629"/>
                    <a:pt x="10430" y="1647"/>
                    <a:pt x="10395" y="1647"/>
                  </a:cubicBezTo>
                  <a:cubicBezTo>
                    <a:pt x="10370" y="1647"/>
                    <a:pt x="10346" y="1638"/>
                    <a:pt x="10333" y="1612"/>
                  </a:cubicBezTo>
                  <a:cubicBezTo>
                    <a:pt x="10273" y="1612"/>
                    <a:pt x="10242" y="1642"/>
                    <a:pt x="10303" y="1673"/>
                  </a:cubicBezTo>
                  <a:cubicBezTo>
                    <a:pt x="10364" y="1764"/>
                    <a:pt x="10364" y="1764"/>
                    <a:pt x="10273" y="1794"/>
                  </a:cubicBezTo>
                  <a:cubicBezTo>
                    <a:pt x="10251" y="1816"/>
                    <a:pt x="10230" y="1837"/>
                    <a:pt x="10208" y="1837"/>
                  </a:cubicBezTo>
                  <a:cubicBezTo>
                    <a:pt x="10199" y="1837"/>
                    <a:pt x="10190" y="1834"/>
                    <a:pt x="10182" y="1825"/>
                  </a:cubicBezTo>
                  <a:cubicBezTo>
                    <a:pt x="10166" y="1810"/>
                    <a:pt x="10159" y="1802"/>
                    <a:pt x="10147" y="1802"/>
                  </a:cubicBezTo>
                  <a:cubicBezTo>
                    <a:pt x="10136" y="1802"/>
                    <a:pt x="10121" y="1810"/>
                    <a:pt x="10090" y="1825"/>
                  </a:cubicBezTo>
                  <a:cubicBezTo>
                    <a:pt x="9969" y="1916"/>
                    <a:pt x="9908" y="2098"/>
                    <a:pt x="9938" y="2189"/>
                  </a:cubicBezTo>
                  <a:cubicBezTo>
                    <a:pt x="9956" y="2225"/>
                    <a:pt x="9964" y="2240"/>
                    <a:pt x="9948" y="2240"/>
                  </a:cubicBezTo>
                  <a:cubicBezTo>
                    <a:pt x="9937" y="2240"/>
                    <a:pt x="9915" y="2232"/>
                    <a:pt x="9878" y="2220"/>
                  </a:cubicBezTo>
                  <a:cubicBezTo>
                    <a:pt x="9878" y="2194"/>
                    <a:pt x="9867" y="2185"/>
                    <a:pt x="9852" y="2185"/>
                  </a:cubicBezTo>
                  <a:cubicBezTo>
                    <a:pt x="9832" y="2185"/>
                    <a:pt x="9804" y="2202"/>
                    <a:pt x="9786" y="2220"/>
                  </a:cubicBezTo>
                  <a:cubicBezTo>
                    <a:pt x="9802" y="2235"/>
                    <a:pt x="9794" y="2243"/>
                    <a:pt x="9786" y="2243"/>
                  </a:cubicBezTo>
                  <a:cubicBezTo>
                    <a:pt x="9779" y="2243"/>
                    <a:pt x="9771" y="2235"/>
                    <a:pt x="9786" y="2220"/>
                  </a:cubicBezTo>
                  <a:cubicBezTo>
                    <a:pt x="9756" y="2189"/>
                    <a:pt x="9817" y="2159"/>
                    <a:pt x="9847" y="2129"/>
                  </a:cubicBezTo>
                  <a:lnTo>
                    <a:pt x="9817" y="2098"/>
                  </a:lnTo>
                  <a:cubicBezTo>
                    <a:pt x="9784" y="2077"/>
                    <a:pt x="9760" y="2067"/>
                    <a:pt x="9741" y="2067"/>
                  </a:cubicBezTo>
                  <a:cubicBezTo>
                    <a:pt x="9708" y="2067"/>
                    <a:pt x="9695" y="2100"/>
                    <a:pt x="9695" y="2159"/>
                  </a:cubicBezTo>
                  <a:cubicBezTo>
                    <a:pt x="9695" y="2220"/>
                    <a:pt x="9695" y="2220"/>
                    <a:pt x="9634" y="2220"/>
                  </a:cubicBezTo>
                  <a:cubicBezTo>
                    <a:pt x="9604" y="2205"/>
                    <a:pt x="9574" y="2197"/>
                    <a:pt x="9555" y="2197"/>
                  </a:cubicBezTo>
                  <a:cubicBezTo>
                    <a:pt x="9536" y="2197"/>
                    <a:pt x="9528" y="2205"/>
                    <a:pt x="9543" y="2220"/>
                  </a:cubicBezTo>
                  <a:cubicBezTo>
                    <a:pt x="9543" y="2220"/>
                    <a:pt x="9485" y="2259"/>
                    <a:pt x="9430" y="2259"/>
                  </a:cubicBezTo>
                  <a:cubicBezTo>
                    <a:pt x="9417" y="2259"/>
                    <a:pt x="9403" y="2256"/>
                    <a:pt x="9391" y="2250"/>
                  </a:cubicBezTo>
                  <a:cubicBezTo>
                    <a:pt x="9330" y="2281"/>
                    <a:pt x="9270" y="2311"/>
                    <a:pt x="9300" y="2341"/>
                  </a:cubicBezTo>
                  <a:cubicBezTo>
                    <a:pt x="9330" y="2402"/>
                    <a:pt x="9270" y="2402"/>
                    <a:pt x="9239" y="2433"/>
                  </a:cubicBezTo>
                  <a:cubicBezTo>
                    <a:pt x="9209" y="2463"/>
                    <a:pt x="9178" y="2493"/>
                    <a:pt x="9178" y="2524"/>
                  </a:cubicBezTo>
                  <a:cubicBezTo>
                    <a:pt x="9209" y="2554"/>
                    <a:pt x="9178" y="2615"/>
                    <a:pt x="9118" y="2645"/>
                  </a:cubicBezTo>
                  <a:cubicBezTo>
                    <a:pt x="9084" y="2696"/>
                    <a:pt x="9069" y="2718"/>
                    <a:pt x="9047" y="2718"/>
                  </a:cubicBezTo>
                  <a:cubicBezTo>
                    <a:pt x="9029" y="2718"/>
                    <a:pt x="9007" y="2703"/>
                    <a:pt x="8966" y="2676"/>
                  </a:cubicBezTo>
                  <a:cubicBezTo>
                    <a:pt x="8966" y="2661"/>
                    <a:pt x="8950" y="2653"/>
                    <a:pt x="8931" y="2653"/>
                  </a:cubicBezTo>
                  <a:cubicBezTo>
                    <a:pt x="8912" y="2653"/>
                    <a:pt x="8890" y="2661"/>
                    <a:pt x="8874" y="2676"/>
                  </a:cubicBezTo>
                  <a:cubicBezTo>
                    <a:pt x="8874" y="2676"/>
                    <a:pt x="8861" y="2689"/>
                    <a:pt x="8834" y="2689"/>
                  </a:cubicBezTo>
                  <a:cubicBezTo>
                    <a:pt x="8820" y="2689"/>
                    <a:pt x="8804" y="2686"/>
                    <a:pt x="8783" y="2676"/>
                  </a:cubicBezTo>
                  <a:cubicBezTo>
                    <a:pt x="8772" y="2670"/>
                    <a:pt x="8762" y="2668"/>
                    <a:pt x="8755" y="2668"/>
                  </a:cubicBezTo>
                  <a:cubicBezTo>
                    <a:pt x="8724" y="2668"/>
                    <a:pt x="8728" y="2712"/>
                    <a:pt x="8753" y="2737"/>
                  </a:cubicBezTo>
                  <a:cubicBezTo>
                    <a:pt x="8783" y="2767"/>
                    <a:pt x="8783" y="2828"/>
                    <a:pt x="8783" y="2828"/>
                  </a:cubicBezTo>
                  <a:cubicBezTo>
                    <a:pt x="8753" y="2828"/>
                    <a:pt x="8662" y="2767"/>
                    <a:pt x="8662" y="2737"/>
                  </a:cubicBezTo>
                  <a:cubicBezTo>
                    <a:pt x="8621" y="2709"/>
                    <a:pt x="8598" y="2694"/>
                    <a:pt x="8591" y="2694"/>
                  </a:cubicBezTo>
                  <a:cubicBezTo>
                    <a:pt x="8583" y="2694"/>
                    <a:pt x="8598" y="2717"/>
                    <a:pt x="8631" y="2767"/>
                  </a:cubicBezTo>
                  <a:cubicBezTo>
                    <a:pt x="8631" y="2797"/>
                    <a:pt x="8601" y="2858"/>
                    <a:pt x="8510" y="2858"/>
                  </a:cubicBezTo>
                  <a:cubicBezTo>
                    <a:pt x="8475" y="2876"/>
                    <a:pt x="8429" y="2893"/>
                    <a:pt x="8397" y="2893"/>
                  </a:cubicBezTo>
                  <a:cubicBezTo>
                    <a:pt x="8374" y="2893"/>
                    <a:pt x="8358" y="2884"/>
                    <a:pt x="8358" y="2858"/>
                  </a:cubicBezTo>
                  <a:cubicBezTo>
                    <a:pt x="8297" y="2858"/>
                    <a:pt x="8267" y="2919"/>
                    <a:pt x="8267" y="2919"/>
                  </a:cubicBezTo>
                  <a:cubicBezTo>
                    <a:pt x="8236" y="2949"/>
                    <a:pt x="8206" y="2980"/>
                    <a:pt x="8084" y="2980"/>
                  </a:cubicBezTo>
                  <a:cubicBezTo>
                    <a:pt x="7995" y="2969"/>
                    <a:pt x="7943" y="2962"/>
                    <a:pt x="7912" y="2962"/>
                  </a:cubicBezTo>
                  <a:cubicBezTo>
                    <a:pt x="7859" y="2962"/>
                    <a:pt x="7871" y="2983"/>
                    <a:pt x="7871" y="3041"/>
                  </a:cubicBezTo>
                  <a:cubicBezTo>
                    <a:pt x="7890" y="3059"/>
                    <a:pt x="7897" y="3089"/>
                    <a:pt x="7886" y="3089"/>
                  </a:cubicBezTo>
                  <a:cubicBezTo>
                    <a:pt x="7879" y="3089"/>
                    <a:pt x="7865" y="3076"/>
                    <a:pt x="7841" y="3041"/>
                  </a:cubicBezTo>
                  <a:cubicBezTo>
                    <a:pt x="7830" y="3035"/>
                    <a:pt x="7821" y="3032"/>
                    <a:pt x="7813" y="3032"/>
                  </a:cubicBezTo>
                  <a:cubicBezTo>
                    <a:pt x="7777" y="3032"/>
                    <a:pt x="7764" y="3082"/>
                    <a:pt x="7689" y="3132"/>
                  </a:cubicBezTo>
                  <a:cubicBezTo>
                    <a:pt x="7659" y="3162"/>
                    <a:pt x="7689" y="3253"/>
                    <a:pt x="7689" y="3314"/>
                  </a:cubicBezTo>
                  <a:cubicBezTo>
                    <a:pt x="7719" y="3375"/>
                    <a:pt x="7719" y="3375"/>
                    <a:pt x="7628" y="3375"/>
                  </a:cubicBezTo>
                  <a:cubicBezTo>
                    <a:pt x="7567" y="3375"/>
                    <a:pt x="7537" y="3344"/>
                    <a:pt x="7537" y="3284"/>
                  </a:cubicBezTo>
                  <a:cubicBezTo>
                    <a:pt x="7507" y="3253"/>
                    <a:pt x="7567" y="3253"/>
                    <a:pt x="7567" y="3253"/>
                  </a:cubicBezTo>
                  <a:lnTo>
                    <a:pt x="7598" y="3223"/>
                  </a:lnTo>
                  <a:cubicBezTo>
                    <a:pt x="7598" y="3198"/>
                    <a:pt x="7598" y="3154"/>
                    <a:pt x="7550" y="3154"/>
                  </a:cubicBezTo>
                  <a:cubicBezTo>
                    <a:pt x="7538" y="3154"/>
                    <a:pt x="7524" y="3156"/>
                    <a:pt x="7507" y="3162"/>
                  </a:cubicBezTo>
                  <a:cubicBezTo>
                    <a:pt x="7491" y="3147"/>
                    <a:pt x="7469" y="3139"/>
                    <a:pt x="7453" y="3139"/>
                  </a:cubicBezTo>
                  <a:cubicBezTo>
                    <a:pt x="7438" y="3139"/>
                    <a:pt x="7431" y="3147"/>
                    <a:pt x="7446" y="3162"/>
                  </a:cubicBezTo>
                  <a:cubicBezTo>
                    <a:pt x="7385" y="3132"/>
                    <a:pt x="7324" y="3132"/>
                    <a:pt x="7233" y="3132"/>
                  </a:cubicBezTo>
                  <a:cubicBezTo>
                    <a:pt x="7215" y="3141"/>
                    <a:pt x="7192" y="3144"/>
                    <a:pt x="7168" y="3144"/>
                  </a:cubicBezTo>
                  <a:cubicBezTo>
                    <a:pt x="7109" y="3144"/>
                    <a:pt x="7042" y="3123"/>
                    <a:pt x="7020" y="3101"/>
                  </a:cubicBezTo>
                  <a:cubicBezTo>
                    <a:pt x="6983" y="3089"/>
                    <a:pt x="6955" y="3081"/>
                    <a:pt x="6936" y="3081"/>
                  </a:cubicBezTo>
                  <a:cubicBezTo>
                    <a:pt x="6909" y="3081"/>
                    <a:pt x="6899" y="3096"/>
                    <a:pt x="6899" y="3132"/>
                  </a:cubicBezTo>
                  <a:cubicBezTo>
                    <a:pt x="6899" y="3177"/>
                    <a:pt x="6884" y="3193"/>
                    <a:pt x="6872" y="3193"/>
                  </a:cubicBezTo>
                  <a:cubicBezTo>
                    <a:pt x="6861" y="3193"/>
                    <a:pt x="6853" y="3177"/>
                    <a:pt x="6868" y="3162"/>
                  </a:cubicBezTo>
                  <a:cubicBezTo>
                    <a:pt x="6838" y="3132"/>
                    <a:pt x="6716" y="3071"/>
                    <a:pt x="6595" y="3010"/>
                  </a:cubicBezTo>
                  <a:cubicBezTo>
                    <a:pt x="6509" y="2989"/>
                    <a:pt x="6408" y="2967"/>
                    <a:pt x="6345" y="2967"/>
                  </a:cubicBezTo>
                  <a:cubicBezTo>
                    <a:pt x="6319" y="2967"/>
                    <a:pt x="6300" y="2971"/>
                    <a:pt x="6291" y="2980"/>
                  </a:cubicBezTo>
                  <a:cubicBezTo>
                    <a:pt x="6291" y="2980"/>
                    <a:pt x="6260" y="2980"/>
                    <a:pt x="6230" y="2949"/>
                  </a:cubicBezTo>
                  <a:cubicBezTo>
                    <a:pt x="6139" y="2889"/>
                    <a:pt x="5926" y="2828"/>
                    <a:pt x="5865" y="2828"/>
                  </a:cubicBezTo>
                  <a:cubicBezTo>
                    <a:pt x="5865" y="2828"/>
                    <a:pt x="5835" y="2797"/>
                    <a:pt x="5744" y="2767"/>
                  </a:cubicBezTo>
                  <a:cubicBezTo>
                    <a:pt x="5721" y="2722"/>
                    <a:pt x="5683" y="2694"/>
                    <a:pt x="5640" y="2694"/>
                  </a:cubicBezTo>
                  <a:cubicBezTo>
                    <a:pt x="5624" y="2694"/>
                    <a:pt x="5608" y="2698"/>
                    <a:pt x="5592" y="2706"/>
                  </a:cubicBezTo>
                  <a:cubicBezTo>
                    <a:pt x="5549" y="2728"/>
                    <a:pt x="5536" y="2749"/>
                    <a:pt x="5532" y="2749"/>
                  </a:cubicBezTo>
                  <a:cubicBezTo>
                    <a:pt x="5531" y="2749"/>
                    <a:pt x="5531" y="2745"/>
                    <a:pt x="5531" y="2737"/>
                  </a:cubicBezTo>
                  <a:cubicBezTo>
                    <a:pt x="5561" y="2676"/>
                    <a:pt x="5501" y="2645"/>
                    <a:pt x="5349" y="2554"/>
                  </a:cubicBezTo>
                  <a:cubicBezTo>
                    <a:pt x="5273" y="2524"/>
                    <a:pt x="5235" y="2509"/>
                    <a:pt x="5216" y="2509"/>
                  </a:cubicBezTo>
                  <a:cubicBezTo>
                    <a:pt x="5197" y="2509"/>
                    <a:pt x="5197" y="2524"/>
                    <a:pt x="5197" y="2554"/>
                  </a:cubicBezTo>
                  <a:cubicBezTo>
                    <a:pt x="5014" y="2493"/>
                    <a:pt x="5045" y="2463"/>
                    <a:pt x="5075" y="2433"/>
                  </a:cubicBezTo>
                  <a:cubicBezTo>
                    <a:pt x="5113" y="2394"/>
                    <a:pt x="5103" y="2356"/>
                    <a:pt x="5060" y="2356"/>
                  </a:cubicBezTo>
                  <a:cubicBezTo>
                    <a:pt x="5035" y="2356"/>
                    <a:pt x="4998" y="2369"/>
                    <a:pt x="4953" y="2402"/>
                  </a:cubicBezTo>
                  <a:cubicBezTo>
                    <a:pt x="4930" y="2425"/>
                    <a:pt x="4903" y="2435"/>
                    <a:pt x="4879" y="2435"/>
                  </a:cubicBezTo>
                  <a:cubicBezTo>
                    <a:pt x="4841" y="2435"/>
                    <a:pt x="4813" y="2409"/>
                    <a:pt x="4832" y="2372"/>
                  </a:cubicBezTo>
                  <a:cubicBezTo>
                    <a:pt x="4841" y="2363"/>
                    <a:pt x="4850" y="2359"/>
                    <a:pt x="4859" y="2359"/>
                  </a:cubicBezTo>
                  <a:cubicBezTo>
                    <a:pt x="4880" y="2359"/>
                    <a:pt x="4902" y="2381"/>
                    <a:pt x="4923" y="2402"/>
                  </a:cubicBezTo>
                  <a:lnTo>
                    <a:pt x="4984" y="2311"/>
                  </a:lnTo>
                  <a:cubicBezTo>
                    <a:pt x="4953" y="2296"/>
                    <a:pt x="4938" y="2288"/>
                    <a:pt x="4923" y="2288"/>
                  </a:cubicBezTo>
                  <a:cubicBezTo>
                    <a:pt x="4908" y="2288"/>
                    <a:pt x="4893" y="2296"/>
                    <a:pt x="4862" y="2311"/>
                  </a:cubicBezTo>
                  <a:cubicBezTo>
                    <a:pt x="4862" y="2311"/>
                    <a:pt x="4849" y="2298"/>
                    <a:pt x="4822" y="2298"/>
                  </a:cubicBezTo>
                  <a:cubicBezTo>
                    <a:pt x="4808" y="2298"/>
                    <a:pt x="4791" y="2301"/>
                    <a:pt x="4771" y="2311"/>
                  </a:cubicBezTo>
                  <a:cubicBezTo>
                    <a:pt x="4710" y="2311"/>
                    <a:pt x="4680" y="2341"/>
                    <a:pt x="4710" y="2402"/>
                  </a:cubicBezTo>
                  <a:cubicBezTo>
                    <a:pt x="4710" y="2438"/>
                    <a:pt x="4700" y="2453"/>
                    <a:pt x="4685" y="2453"/>
                  </a:cubicBezTo>
                  <a:cubicBezTo>
                    <a:pt x="4675" y="2453"/>
                    <a:pt x="4662" y="2445"/>
                    <a:pt x="4649" y="2433"/>
                  </a:cubicBezTo>
                  <a:cubicBezTo>
                    <a:pt x="4589" y="2341"/>
                    <a:pt x="4619" y="2311"/>
                    <a:pt x="4680" y="2281"/>
                  </a:cubicBezTo>
                  <a:cubicBezTo>
                    <a:pt x="4689" y="2290"/>
                    <a:pt x="4698" y="2293"/>
                    <a:pt x="4707" y="2293"/>
                  </a:cubicBezTo>
                  <a:cubicBezTo>
                    <a:pt x="4728" y="2293"/>
                    <a:pt x="4750" y="2272"/>
                    <a:pt x="4771" y="2250"/>
                  </a:cubicBezTo>
                  <a:cubicBezTo>
                    <a:pt x="4771" y="2213"/>
                    <a:pt x="4690" y="2187"/>
                    <a:pt x="4606" y="2187"/>
                  </a:cubicBezTo>
                  <a:cubicBezTo>
                    <a:pt x="4555" y="2187"/>
                    <a:pt x="4502" y="2197"/>
                    <a:pt x="4467" y="2220"/>
                  </a:cubicBezTo>
                  <a:lnTo>
                    <a:pt x="4498" y="2159"/>
                  </a:lnTo>
                  <a:cubicBezTo>
                    <a:pt x="4498" y="2129"/>
                    <a:pt x="4437" y="2098"/>
                    <a:pt x="4346" y="2037"/>
                  </a:cubicBezTo>
                  <a:cubicBezTo>
                    <a:pt x="4310" y="2002"/>
                    <a:pt x="4285" y="1987"/>
                    <a:pt x="4264" y="1987"/>
                  </a:cubicBezTo>
                  <a:cubicBezTo>
                    <a:pt x="4249" y="1987"/>
                    <a:pt x="4237" y="1994"/>
                    <a:pt x="4224" y="2007"/>
                  </a:cubicBezTo>
                  <a:cubicBezTo>
                    <a:pt x="4202" y="2029"/>
                    <a:pt x="4181" y="2050"/>
                    <a:pt x="4159" y="2050"/>
                  </a:cubicBezTo>
                  <a:cubicBezTo>
                    <a:pt x="4151" y="2050"/>
                    <a:pt x="4142" y="2046"/>
                    <a:pt x="4133" y="2037"/>
                  </a:cubicBezTo>
                  <a:lnTo>
                    <a:pt x="4133" y="2037"/>
                  </a:lnTo>
                  <a:cubicBezTo>
                    <a:pt x="4163" y="2068"/>
                    <a:pt x="4133" y="2098"/>
                    <a:pt x="4133" y="2159"/>
                  </a:cubicBezTo>
                  <a:cubicBezTo>
                    <a:pt x="4133" y="2159"/>
                    <a:pt x="4072" y="2068"/>
                    <a:pt x="4042" y="2007"/>
                  </a:cubicBezTo>
                  <a:cubicBezTo>
                    <a:pt x="4011" y="1886"/>
                    <a:pt x="3981" y="1794"/>
                    <a:pt x="3829" y="1673"/>
                  </a:cubicBezTo>
                  <a:cubicBezTo>
                    <a:pt x="3738" y="1642"/>
                    <a:pt x="3616" y="1551"/>
                    <a:pt x="3616" y="1490"/>
                  </a:cubicBezTo>
                  <a:cubicBezTo>
                    <a:pt x="3552" y="1469"/>
                    <a:pt x="3517" y="1447"/>
                    <a:pt x="3492" y="1447"/>
                  </a:cubicBezTo>
                  <a:cubicBezTo>
                    <a:pt x="3482" y="1447"/>
                    <a:pt x="3473" y="1451"/>
                    <a:pt x="3464" y="1460"/>
                  </a:cubicBezTo>
                  <a:lnTo>
                    <a:pt x="3373" y="1399"/>
                  </a:lnTo>
                  <a:cubicBezTo>
                    <a:pt x="3373" y="1355"/>
                    <a:pt x="3324" y="1326"/>
                    <a:pt x="3286" y="1326"/>
                  </a:cubicBezTo>
                  <a:cubicBezTo>
                    <a:pt x="3272" y="1326"/>
                    <a:pt x="3259" y="1330"/>
                    <a:pt x="3251" y="1338"/>
                  </a:cubicBezTo>
                  <a:cubicBezTo>
                    <a:pt x="3190" y="1338"/>
                    <a:pt x="3190" y="1278"/>
                    <a:pt x="3130" y="1247"/>
                  </a:cubicBezTo>
                  <a:cubicBezTo>
                    <a:pt x="3115" y="1190"/>
                    <a:pt x="3108" y="1159"/>
                    <a:pt x="3101" y="1159"/>
                  </a:cubicBezTo>
                  <a:cubicBezTo>
                    <a:pt x="3093" y="1159"/>
                    <a:pt x="3085" y="1197"/>
                    <a:pt x="3069" y="1278"/>
                  </a:cubicBezTo>
                  <a:cubicBezTo>
                    <a:pt x="3069" y="1308"/>
                    <a:pt x="3099" y="1399"/>
                    <a:pt x="3160" y="1430"/>
                  </a:cubicBezTo>
                  <a:lnTo>
                    <a:pt x="3282" y="1490"/>
                  </a:lnTo>
                  <a:lnTo>
                    <a:pt x="3282" y="1490"/>
                  </a:lnTo>
                  <a:lnTo>
                    <a:pt x="3130" y="1460"/>
                  </a:lnTo>
                  <a:cubicBezTo>
                    <a:pt x="3115" y="1445"/>
                    <a:pt x="3077" y="1437"/>
                    <a:pt x="3039" y="1437"/>
                  </a:cubicBezTo>
                  <a:cubicBezTo>
                    <a:pt x="3001" y="1437"/>
                    <a:pt x="2963" y="1445"/>
                    <a:pt x="2947" y="1460"/>
                  </a:cubicBezTo>
                  <a:cubicBezTo>
                    <a:pt x="2947" y="1460"/>
                    <a:pt x="2947" y="1473"/>
                    <a:pt x="2929" y="1473"/>
                  </a:cubicBezTo>
                  <a:cubicBezTo>
                    <a:pt x="2920" y="1473"/>
                    <a:pt x="2907" y="1470"/>
                    <a:pt x="2887" y="1460"/>
                  </a:cubicBezTo>
                  <a:lnTo>
                    <a:pt x="2947" y="1399"/>
                  </a:lnTo>
                  <a:cubicBezTo>
                    <a:pt x="3008" y="1369"/>
                    <a:pt x="3039" y="1338"/>
                    <a:pt x="3039" y="1308"/>
                  </a:cubicBezTo>
                  <a:cubicBezTo>
                    <a:pt x="3063" y="1234"/>
                    <a:pt x="2988" y="1140"/>
                    <a:pt x="2942" y="1140"/>
                  </a:cubicBezTo>
                  <a:cubicBezTo>
                    <a:pt x="2931" y="1140"/>
                    <a:pt x="2923" y="1145"/>
                    <a:pt x="2917" y="1156"/>
                  </a:cubicBezTo>
                  <a:cubicBezTo>
                    <a:pt x="2856" y="1156"/>
                    <a:pt x="2856" y="1156"/>
                    <a:pt x="2856" y="1065"/>
                  </a:cubicBezTo>
                  <a:cubicBezTo>
                    <a:pt x="2874" y="1047"/>
                    <a:pt x="2861" y="1030"/>
                    <a:pt x="2829" y="1030"/>
                  </a:cubicBezTo>
                  <a:cubicBezTo>
                    <a:pt x="2806" y="1030"/>
                    <a:pt x="2773" y="1039"/>
                    <a:pt x="2735" y="1065"/>
                  </a:cubicBezTo>
                  <a:cubicBezTo>
                    <a:pt x="2702" y="1086"/>
                    <a:pt x="2678" y="1096"/>
                    <a:pt x="2659" y="1096"/>
                  </a:cubicBezTo>
                  <a:cubicBezTo>
                    <a:pt x="2626" y="1096"/>
                    <a:pt x="2613" y="1063"/>
                    <a:pt x="2613" y="1004"/>
                  </a:cubicBezTo>
                  <a:cubicBezTo>
                    <a:pt x="2588" y="905"/>
                    <a:pt x="2462" y="805"/>
                    <a:pt x="2417" y="805"/>
                  </a:cubicBezTo>
                  <a:cubicBezTo>
                    <a:pt x="2406" y="805"/>
                    <a:pt x="2400" y="810"/>
                    <a:pt x="2400" y="822"/>
                  </a:cubicBezTo>
                  <a:cubicBezTo>
                    <a:pt x="2382" y="839"/>
                    <a:pt x="2359" y="847"/>
                    <a:pt x="2335" y="847"/>
                  </a:cubicBezTo>
                  <a:cubicBezTo>
                    <a:pt x="2276" y="847"/>
                    <a:pt x="2209" y="804"/>
                    <a:pt x="2187" y="761"/>
                  </a:cubicBezTo>
                  <a:cubicBezTo>
                    <a:pt x="2165" y="716"/>
                    <a:pt x="2143" y="688"/>
                    <a:pt x="2109" y="688"/>
                  </a:cubicBezTo>
                  <a:cubicBezTo>
                    <a:pt x="2096" y="688"/>
                    <a:pt x="2082" y="692"/>
                    <a:pt x="2066" y="700"/>
                  </a:cubicBezTo>
                  <a:cubicBezTo>
                    <a:pt x="2091" y="650"/>
                    <a:pt x="2075" y="601"/>
                    <a:pt x="2035" y="601"/>
                  </a:cubicBezTo>
                  <a:cubicBezTo>
                    <a:pt x="2026" y="601"/>
                    <a:pt x="2016" y="603"/>
                    <a:pt x="2005" y="609"/>
                  </a:cubicBezTo>
                  <a:cubicBezTo>
                    <a:pt x="2005" y="609"/>
                    <a:pt x="1990" y="601"/>
                    <a:pt x="1978" y="601"/>
                  </a:cubicBezTo>
                  <a:cubicBezTo>
                    <a:pt x="1967" y="601"/>
                    <a:pt x="1959" y="609"/>
                    <a:pt x="1975" y="639"/>
                  </a:cubicBezTo>
                  <a:lnTo>
                    <a:pt x="1853" y="670"/>
                  </a:lnTo>
                  <a:cubicBezTo>
                    <a:pt x="1883" y="700"/>
                    <a:pt x="1883" y="730"/>
                    <a:pt x="1853" y="791"/>
                  </a:cubicBezTo>
                  <a:cubicBezTo>
                    <a:pt x="1850" y="794"/>
                    <a:pt x="1845" y="796"/>
                    <a:pt x="1840" y="796"/>
                  </a:cubicBezTo>
                  <a:cubicBezTo>
                    <a:pt x="1792" y="796"/>
                    <a:pt x="1668" y="684"/>
                    <a:pt x="1640" y="548"/>
                  </a:cubicBezTo>
                  <a:lnTo>
                    <a:pt x="1580" y="427"/>
                  </a:lnTo>
                  <a:cubicBezTo>
                    <a:pt x="1580" y="457"/>
                    <a:pt x="1549" y="518"/>
                    <a:pt x="1549" y="518"/>
                  </a:cubicBezTo>
                  <a:cubicBezTo>
                    <a:pt x="1519" y="487"/>
                    <a:pt x="1458" y="457"/>
                    <a:pt x="1488" y="427"/>
                  </a:cubicBezTo>
                  <a:cubicBezTo>
                    <a:pt x="1488" y="396"/>
                    <a:pt x="1488" y="396"/>
                    <a:pt x="1428" y="366"/>
                  </a:cubicBezTo>
                  <a:cubicBezTo>
                    <a:pt x="1428" y="366"/>
                    <a:pt x="1397" y="366"/>
                    <a:pt x="1367" y="396"/>
                  </a:cubicBezTo>
                  <a:cubicBezTo>
                    <a:pt x="1350" y="446"/>
                    <a:pt x="1342" y="469"/>
                    <a:pt x="1334" y="469"/>
                  </a:cubicBezTo>
                  <a:cubicBezTo>
                    <a:pt x="1327" y="469"/>
                    <a:pt x="1320" y="454"/>
                    <a:pt x="1306" y="427"/>
                  </a:cubicBezTo>
                  <a:cubicBezTo>
                    <a:pt x="1306" y="368"/>
                    <a:pt x="1281" y="334"/>
                    <a:pt x="1238" y="334"/>
                  </a:cubicBezTo>
                  <a:cubicBezTo>
                    <a:pt x="1215" y="334"/>
                    <a:pt x="1186" y="344"/>
                    <a:pt x="1154" y="366"/>
                  </a:cubicBezTo>
                  <a:cubicBezTo>
                    <a:pt x="1154" y="411"/>
                    <a:pt x="1154" y="434"/>
                    <a:pt x="1150" y="434"/>
                  </a:cubicBezTo>
                  <a:cubicBezTo>
                    <a:pt x="1146" y="434"/>
                    <a:pt x="1139" y="411"/>
                    <a:pt x="1124" y="366"/>
                  </a:cubicBezTo>
                  <a:cubicBezTo>
                    <a:pt x="1124" y="305"/>
                    <a:pt x="1093" y="244"/>
                    <a:pt x="1032" y="244"/>
                  </a:cubicBezTo>
                  <a:lnTo>
                    <a:pt x="1032" y="275"/>
                  </a:lnTo>
                  <a:cubicBezTo>
                    <a:pt x="1016" y="325"/>
                    <a:pt x="999" y="347"/>
                    <a:pt x="977" y="347"/>
                  </a:cubicBezTo>
                  <a:cubicBezTo>
                    <a:pt x="959" y="347"/>
                    <a:pt x="938" y="332"/>
                    <a:pt x="911" y="305"/>
                  </a:cubicBezTo>
                  <a:cubicBezTo>
                    <a:pt x="929" y="269"/>
                    <a:pt x="915" y="255"/>
                    <a:pt x="876" y="255"/>
                  </a:cubicBezTo>
                  <a:cubicBezTo>
                    <a:pt x="849" y="255"/>
                    <a:pt x="809" y="262"/>
                    <a:pt x="759" y="275"/>
                  </a:cubicBezTo>
                  <a:cubicBezTo>
                    <a:pt x="668" y="244"/>
                    <a:pt x="607" y="244"/>
                    <a:pt x="637" y="183"/>
                  </a:cubicBezTo>
                  <a:cubicBezTo>
                    <a:pt x="637" y="138"/>
                    <a:pt x="637" y="115"/>
                    <a:pt x="630" y="115"/>
                  </a:cubicBezTo>
                  <a:cubicBezTo>
                    <a:pt x="622" y="115"/>
                    <a:pt x="607" y="138"/>
                    <a:pt x="576" y="183"/>
                  </a:cubicBezTo>
                  <a:cubicBezTo>
                    <a:pt x="551" y="196"/>
                    <a:pt x="537" y="203"/>
                    <a:pt x="521" y="203"/>
                  </a:cubicBezTo>
                  <a:cubicBezTo>
                    <a:pt x="500" y="203"/>
                    <a:pt x="478" y="189"/>
                    <a:pt x="424" y="153"/>
                  </a:cubicBezTo>
                  <a:cubicBezTo>
                    <a:pt x="394" y="138"/>
                    <a:pt x="379" y="130"/>
                    <a:pt x="364" y="130"/>
                  </a:cubicBezTo>
                  <a:cubicBezTo>
                    <a:pt x="348" y="130"/>
                    <a:pt x="333" y="138"/>
                    <a:pt x="303" y="153"/>
                  </a:cubicBezTo>
                  <a:cubicBezTo>
                    <a:pt x="303" y="244"/>
                    <a:pt x="303" y="275"/>
                    <a:pt x="333" y="275"/>
                  </a:cubicBezTo>
                  <a:cubicBezTo>
                    <a:pt x="394" y="305"/>
                    <a:pt x="394" y="305"/>
                    <a:pt x="394" y="335"/>
                  </a:cubicBezTo>
                  <a:lnTo>
                    <a:pt x="273" y="335"/>
                  </a:lnTo>
                  <a:cubicBezTo>
                    <a:pt x="242" y="335"/>
                    <a:pt x="181" y="335"/>
                    <a:pt x="90" y="366"/>
                  </a:cubicBezTo>
                  <a:cubicBezTo>
                    <a:pt x="12" y="366"/>
                    <a:pt x="1" y="433"/>
                    <a:pt x="57" y="433"/>
                  </a:cubicBezTo>
                  <a:cubicBezTo>
                    <a:pt x="66" y="433"/>
                    <a:pt x="77" y="431"/>
                    <a:pt x="90" y="427"/>
                  </a:cubicBezTo>
                  <a:lnTo>
                    <a:pt x="151" y="457"/>
                  </a:lnTo>
                  <a:cubicBezTo>
                    <a:pt x="136" y="533"/>
                    <a:pt x="151" y="571"/>
                    <a:pt x="174" y="571"/>
                  </a:cubicBezTo>
                  <a:cubicBezTo>
                    <a:pt x="197" y="571"/>
                    <a:pt x="227" y="533"/>
                    <a:pt x="242" y="457"/>
                  </a:cubicBezTo>
                  <a:cubicBezTo>
                    <a:pt x="242" y="392"/>
                    <a:pt x="242" y="362"/>
                    <a:pt x="251" y="362"/>
                  </a:cubicBezTo>
                  <a:cubicBezTo>
                    <a:pt x="260" y="362"/>
                    <a:pt x="275" y="384"/>
                    <a:pt x="303" y="427"/>
                  </a:cubicBezTo>
                  <a:cubicBezTo>
                    <a:pt x="273" y="518"/>
                    <a:pt x="333" y="518"/>
                    <a:pt x="364" y="518"/>
                  </a:cubicBezTo>
                  <a:cubicBezTo>
                    <a:pt x="424" y="518"/>
                    <a:pt x="424" y="518"/>
                    <a:pt x="424" y="578"/>
                  </a:cubicBezTo>
                  <a:cubicBezTo>
                    <a:pt x="424" y="609"/>
                    <a:pt x="455" y="670"/>
                    <a:pt x="485" y="670"/>
                  </a:cubicBezTo>
                  <a:cubicBezTo>
                    <a:pt x="546" y="670"/>
                    <a:pt x="546" y="670"/>
                    <a:pt x="546" y="639"/>
                  </a:cubicBezTo>
                  <a:cubicBezTo>
                    <a:pt x="535" y="618"/>
                    <a:pt x="540" y="608"/>
                    <a:pt x="551" y="608"/>
                  </a:cubicBezTo>
                  <a:cubicBezTo>
                    <a:pt x="573" y="608"/>
                    <a:pt x="618" y="641"/>
                    <a:pt x="637" y="700"/>
                  </a:cubicBezTo>
                  <a:cubicBezTo>
                    <a:pt x="651" y="727"/>
                    <a:pt x="658" y="742"/>
                    <a:pt x="665" y="742"/>
                  </a:cubicBezTo>
                  <a:cubicBezTo>
                    <a:pt x="674" y="742"/>
                    <a:pt x="681" y="720"/>
                    <a:pt x="698" y="670"/>
                  </a:cubicBezTo>
                  <a:cubicBezTo>
                    <a:pt x="698" y="631"/>
                    <a:pt x="714" y="615"/>
                    <a:pt x="735" y="615"/>
                  </a:cubicBezTo>
                  <a:cubicBezTo>
                    <a:pt x="764" y="615"/>
                    <a:pt x="802" y="647"/>
                    <a:pt x="820" y="700"/>
                  </a:cubicBezTo>
                  <a:cubicBezTo>
                    <a:pt x="820" y="700"/>
                    <a:pt x="880" y="700"/>
                    <a:pt x="911" y="730"/>
                  </a:cubicBezTo>
                  <a:cubicBezTo>
                    <a:pt x="972" y="730"/>
                    <a:pt x="972" y="700"/>
                    <a:pt x="972" y="639"/>
                  </a:cubicBezTo>
                  <a:cubicBezTo>
                    <a:pt x="989" y="604"/>
                    <a:pt x="997" y="589"/>
                    <a:pt x="1006" y="589"/>
                  </a:cubicBezTo>
                  <a:cubicBezTo>
                    <a:pt x="1012" y="589"/>
                    <a:pt x="1020" y="596"/>
                    <a:pt x="1032" y="609"/>
                  </a:cubicBezTo>
                  <a:cubicBezTo>
                    <a:pt x="1063" y="670"/>
                    <a:pt x="1063" y="730"/>
                    <a:pt x="1063" y="730"/>
                  </a:cubicBezTo>
                  <a:cubicBezTo>
                    <a:pt x="1032" y="761"/>
                    <a:pt x="1093" y="791"/>
                    <a:pt x="1124" y="791"/>
                  </a:cubicBezTo>
                  <a:cubicBezTo>
                    <a:pt x="1159" y="809"/>
                    <a:pt x="1204" y="826"/>
                    <a:pt x="1236" y="826"/>
                  </a:cubicBezTo>
                  <a:cubicBezTo>
                    <a:pt x="1259" y="826"/>
                    <a:pt x="1276" y="817"/>
                    <a:pt x="1276" y="791"/>
                  </a:cubicBezTo>
                  <a:lnTo>
                    <a:pt x="1276" y="852"/>
                  </a:lnTo>
                  <a:cubicBezTo>
                    <a:pt x="1296" y="852"/>
                    <a:pt x="1289" y="866"/>
                    <a:pt x="1291" y="866"/>
                  </a:cubicBezTo>
                  <a:cubicBezTo>
                    <a:pt x="1292" y="866"/>
                    <a:pt x="1296" y="862"/>
                    <a:pt x="1306" y="852"/>
                  </a:cubicBezTo>
                  <a:cubicBezTo>
                    <a:pt x="1306" y="852"/>
                    <a:pt x="1367" y="852"/>
                    <a:pt x="1428" y="943"/>
                  </a:cubicBezTo>
                  <a:cubicBezTo>
                    <a:pt x="1450" y="977"/>
                    <a:pt x="1486" y="995"/>
                    <a:pt x="1517" y="995"/>
                  </a:cubicBezTo>
                  <a:cubicBezTo>
                    <a:pt x="1568" y="995"/>
                    <a:pt x="1606" y="947"/>
                    <a:pt x="1549" y="852"/>
                  </a:cubicBezTo>
                  <a:lnTo>
                    <a:pt x="1549" y="852"/>
                  </a:lnTo>
                  <a:lnTo>
                    <a:pt x="1610" y="882"/>
                  </a:lnTo>
                  <a:cubicBezTo>
                    <a:pt x="1616" y="889"/>
                    <a:pt x="1622" y="891"/>
                    <a:pt x="1628" y="891"/>
                  </a:cubicBezTo>
                  <a:cubicBezTo>
                    <a:pt x="1651" y="891"/>
                    <a:pt x="1671" y="852"/>
                    <a:pt x="1671" y="852"/>
                  </a:cubicBezTo>
                  <a:cubicBezTo>
                    <a:pt x="1671" y="842"/>
                    <a:pt x="1677" y="839"/>
                    <a:pt x="1688" y="839"/>
                  </a:cubicBezTo>
                  <a:cubicBezTo>
                    <a:pt x="1708" y="839"/>
                    <a:pt x="1742" y="852"/>
                    <a:pt x="1762" y="852"/>
                  </a:cubicBezTo>
                  <a:cubicBezTo>
                    <a:pt x="1762" y="852"/>
                    <a:pt x="1732" y="913"/>
                    <a:pt x="1732" y="943"/>
                  </a:cubicBezTo>
                  <a:cubicBezTo>
                    <a:pt x="1672" y="1003"/>
                    <a:pt x="1677" y="1063"/>
                    <a:pt x="1714" y="1063"/>
                  </a:cubicBezTo>
                  <a:cubicBezTo>
                    <a:pt x="1733" y="1063"/>
                    <a:pt x="1761" y="1046"/>
                    <a:pt x="1792" y="1004"/>
                  </a:cubicBezTo>
                  <a:lnTo>
                    <a:pt x="1792" y="1004"/>
                  </a:lnTo>
                  <a:lnTo>
                    <a:pt x="1762" y="1065"/>
                  </a:lnTo>
                  <a:cubicBezTo>
                    <a:pt x="1762" y="1095"/>
                    <a:pt x="1792" y="1126"/>
                    <a:pt x="1883" y="1126"/>
                  </a:cubicBezTo>
                  <a:cubicBezTo>
                    <a:pt x="1895" y="1131"/>
                    <a:pt x="1906" y="1134"/>
                    <a:pt x="1917" y="1134"/>
                  </a:cubicBezTo>
                  <a:cubicBezTo>
                    <a:pt x="1966" y="1134"/>
                    <a:pt x="2011" y="1084"/>
                    <a:pt x="2035" y="1034"/>
                  </a:cubicBezTo>
                  <a:cubicBezTo>
                    <a:pt x="2046" y="1024"/>
                    <a:pt x="2056" y="1021"/>
                    <a:pt x="2065" y="1021"/>
                  </a:cubicBezTo>
                  <a:cubicBezTo>
                    <a:pt x="2083" y="1021"/>
                    <a:pt x="2096" y="1034"/>
                    <a:pt x="2096" y="1034"/>
                  </a:cubicBezTo>
                  <a:cubicBezTo>
                    <a:pt x="2127" y="1065"/>
                    <a:pt x="2127" y="1065"/>
                    <a:pt x="2127" y="1095"/>
                  </a:cubicBezTo>
                  <a:cubicBezTo>
                    <a:pt x="2084" y="1138"/>
                    <a:pt x="2117" y="1181"/>
                    <a:pt x="2172" y="1181"/>
                  </a:cubicBezTo>
                  <a:cubicBezTo>
                    <a:pt x="2195" y="1181"/>
                    <a:pt x="2222" y="1174"/>
                    <a:pt x="2248" y="1156"/>
                  </a:cubicBezTo>
                  <a:lnTo>
                    <a:pt x="2248" y="1156"/>
                  </a:lnTo>
                  <a:lnTo>
                    <a:pt x="2218" y="1186"/>
                  </a:lnTo>
                  <a:cubicBezTo>
                    <a:pt x="2187" y="1217"/>
                    <a:pt x="2218" y="1278"/>
                    <a:pt x="2431" y="1369"/>
                  </a:cubicBezTo>
                  <a:cubicBezTo>
                    <a:pt x="2613" y="1460"/>
                    <a:pt x="2735" y="1521"/>
                    <a:pt x="2704" y="1582"/>
                  </a:cubicBezTo>
                  <a:cubicBezTo>
                    <a:pt x="2683" y="1603"/>
                    <a:pt x="2783" y="1625"/>
                    <a:pt x="2886" y="1625"/>
                  </a:cubicBezTo>
                  <a:cubicBezTo>
                    <a:pt x="2929" y="1625"/>
                    <a:pt x="2973" y="1621"/>
                    <a:pt x="3008" y="1612"/>
                  </a:cubicBezTo>
                  <a:lnTo>
                    <a:pt x="3008" y="1612"/>
                  </a:lnTo>
                  <a:cubicBezTo>
                    <a:pt x="2978" y="1642"/>
                    <a:pt x="3008" y="1673"/>
                    <a:pt x="3099" y="1703"/>
                  </a:cubicBezTo>
                  <a:cubicBezTo>
                    <a:pt x="3221" y="1794"/>
                    <a:pt x="3221" y="1794"/>
                    <a:pt x="3190" y="1825"/>
                  </a:cubicBezTo>
                  <a:cubicBezTo>
                    <a:pt x="3137" y="1860"/>
                    <a:pt x="3115" y="1875"/>
                    <a:pt x="3130" y="1875"/>
                  </a:cubicBezTo>
                  <a:cubicBezTo>
                    <a:pt x="3141" y="1875"/>
                    <a:pt x="3171" y="1868"/>
                    <a:pt x="3221" y="1855"/>
                  </a:cubicBezTo>
                  <a:cubicBezTo>
                    <a:pt x="3238" y="1843"/>
                    <a:pt x="3256" y="1839"/>
                    <a:pt x="3272" y="1839"/>
                  </a:cubicBezTo>
                  <a:cubicBezTo>
                    <a:pt x="3342" y="1839"/>
                    <a:pt x="3397" y="1928"/>
                    <a:pt x="3373" y="1977"/>
                  </a:cubicBezTo>
                  <a:cubicBezTo>
                    <a:pt x="3342" y="2037"/>
                    <a:pt x="3373" y="2037"/>
                    <a:pt x="3434" y="2098"/>
                  </a:cubicBezTo>
                  <a:cubicBezTo>
                    <a:pt x="3525" y="2098"/>
                    <a:pt x="3586" y="2129"/>
                    <a:pt x="3677" y="2189"/>
                  </a:cubicBezTo>
                  <a:cubicBezTo>
                    <a:pt x="3722" y="2235"/>
                    <a:pt x="3745" y="2258"/>
                    <a:pt x="3764" y="2258"/>
                  </a:cubicBezTo>
                  <a:cubicBezTo>
                    <a:pt x="3783" y="2258"/>
                    <a:pt x="3798" y="2235"/>
                    <a:pt x="3829" y="2189"/>
                  </a:cubicBezTo>
                  <a:cubicBezTo>
                    <a:pt x="3859" y="2159"/>
                    <a:pt x="3882" y="2144"/>
                    <a:pt x="3905" y="2144"/>
                  </a:cubicBezTo>
                  <a:cubicBezTo>
                    <a:pt x="3928" y="2144"/>
                    <a:pt x="3950" y="2159"/>
                    <a:pt x="3981" y="2189"/>
                  </a:cubicBezTo>
                  <a:cubicBezTo>
                    <a:pt x="4042" y="2220"/>
                    <a:pt x="4072" y="2250"/>
                    <a:pt x="4042" y="2281"/>
                  </a:cubicBezTo>
                  <a:cubicBezTo>
                    <a:pt x="4042" y="2281"/>
                    <a:pt x="4072" y="2341"/>
                    <a:pt x="4102" y="2372"/>
                  </a:cubicBezTo>
                  <a:cubicBezTo>
                    <a:pt x="4133" y="2402"/>
                    <a:pt x="4163" y="2402"/>
                    <a:pt x="4163" y="2463"/>
                  </a:cubicBezTo>
                  <a:cubicBezTo>
                    <a:pt x="4163" y="2463"/>
                    <a:pt x="4163" y="2524"/>
                    <a:pt x="4254" y="2554"/>
                  </a:cubicBezTo>
                  <a:cubicBezTo>
                    <a:pt x="4315" y="2615"/>
                    <a:pt x="4406" y="2676"/>
                    <a:pt x="4376" y="2706"/>
                  </a:cubicBezTo>
                  <a:cubicBezTo>
                    <a:pt x="4389" y="2719"/>
                    <a:pt x="4396" y="2726"/>
                    <a:pt x="4402" y="2726"/>
                  </a:cubicBezTo>
                  <a:cubicBezTo>
                    <a:pt x="4412" y="2726"/>
                    <a:pt x="4419" y="2711"/>
                    <a:pt x="4437" y="2676"/>
                  </a:cubicBezTo>
                  <a:cubicBezTo>
                    <a:pt x="4447" y="2666"/>
                    <a:pt x="4460" y="2659"/>
                    <a:pt x="4478" y="2659"/>
                  </a:cubicBezTo>
                  <a:cubicBezTo>
                    <a:pt x="4514" y="2659"/>
                    <a:pt x="4568" y="2686"/>
                    <a:pt x="4649" y="2767"/>
                  </a:cubicBezTo>
                  <a:cubicBezTo>
                    <a:pt x="4724" y="2817"/>
                    <a:pt x="4819" y="2866"/>
                    <a:pt x="4867" y="2866"/>
                  </a:cubicBezTo>
                  <a:cubicBezTo>
                    <a:pt x="4878" y="2866"/>
                    <a:pt x="4887" y="2864"/>
                    <a:pt x="4893" y="2858"/>
                  </a:cubicBezTo>
                  <a:cubicBezTo>
                    <a:pt x="4923" y="2858"/>
                    <a:pt x="4923" y="2858"/>
                    <a:pt x="4893" y="2919"/>
                  </a:cubicBezTo>
                  <a:cubicBezTo>
                    <a:pt x="4868" y="2969"/>
                    <a:pt x="4904" y="3018"/>
                    <a:pt x="5001" y="3018"/>
                  </a:cubicBezTo>
                  <a:cubicBezTo>
                    <a:pt x="5022" y="3018"/>
                    <a:pt x="5047" y="3016"/>
                    <a:pt x="5075" y="3010"/>
                  </a:cubicBezTo>
                  <a:cubicBezTo>
                    <a:pt x="5075" y="2987"/>
                    <a:pt x="5084" y="2977"/>
                    <a:pt x="5095" y="2977"/>
                  </a:cubicBezTo>
                  <a:cubicBezTo>
                    <a:pt x="5113" y="2977"/>
                    <a:pt x="5136" y="3003"/>
                    <a:pt x="5136" y="3041"/>
                  </a:cubicBezTo>
                  <a:cubicBezTo>
                    <a:pt x="5136" y="3041"/>
                    <a:pt x="5163" y="3054"/>
                    <a:pt x="5199" y="3054"/>
                  </a:cubicBezTo>
                  <a:cubicBezTo>
                    <a:pt x="5217" y="3054"/>
                    <a:pt x="5237" y="3051"/>
                    <a:pt x="5257" y="3041"/>
                  </a:cubicBezTo>
                  <a:cubicBezTo>
                    <a:pt x="5280" y="3029"/>
                    <a:pt x="5294" y="3022"/>
                    <a:pt x="5306" y="3022"/>
                  </a:cubicBezTo>
                  <a:cubicBezTo>
                    <a:pt x="5326" y="3022"/>
                    <a:pt x="5340" y="3044"/>
                    <a:pt x="5379" y="3101"/>
                  </a:cubicBezTo>
                  <a:cubicBezTo>
                    <a:pt x="5349" y="3162"/>
                    <a:pt x="5379" y="3162"/>
                    <a:pt x="5440" y="3193"/>
                  </a:cubicBezTo>
                  <a:cubicBezTo>
                    <a:pt x="5470" y="3193"/>
                    <a:pt x="5622" y="3223"/>
                    <a:pt x="5744" y="3284"/>
                  </a:cubicBezTo>
                  <a:cubicBezTo>
                    <a:pt x="5896" y="3344"/>
                    <a:pt x="6017" y="3405"/>
                    <a:pt x="6017" y="3436"/>
                  </a:cubicBezTo>
                  <a:cubicBezTo>
                    <a:pt x="6078" y="3405"/>
                    <a:pt x="6078" y="3405"/>
                    <a:pt x="6139" y="3405"/>
                  </a:cubicBezTo>
                  <a:cubicBezTo>
                    <a:pt x="6139" y="3451"/>
                    <a:pt x="6154" y="3474"/>
                    <a:pt x="6173" y="3474"/>
                  </a:cubicBezTo>
                  <a:cubicBezTo>
                    <a:pt x="6192" y="3474"/>
                    <a:pt x="6215" y="3451"/>
                    <a:pt x="6230" y="3405"/>
                  </a:cubicBezTo>
                  <a:lnTo>
                    <a:pt x="6169" y="3375"/>
                  </a:lnTo>
                  <a:lnTo>
                    <a:pt x="6139" y="3375"/>
                  </a:lnTo>
                  <a:cubicBezTo>
                    <a:pt x="6150" y="3341"/>
                    <a:pt x="6174" y="3324"/>
                    <a:pt x="6199" y="3324"/>
                  </a:cubicBezTo>
                  <a:cubicBezTo>
                    <a:pt x="6239" y="3324"/>
                    <a:pt x="6279" y="3371"/>
                    <a:pt x="6260" y="3466"/>
                  </a:cubicBezTo>
                  <a:cubicBezTo>
                    <a:pt x="6276" y="3512"/>
                    <a:pt x="6283" y="3534"/>
                    <a:pt x="6295" y="3534"/>
                  </a:cubicBezTo>
                  <a:cubicBezTo>
                    <a:pt x="6306" y="3534"/>
                    <a:pt x="6321" y="3512"/>
                    <a:pt x="6352" y="3466"/>
                  </a:cubicBezTo>
                  <a:cubicBezTo>
                    <a:pt x="6379" y="3439"/>
                    <a:pt x="6400" y="3424"/>
                    <a:pt x="6418" y="3424"/>
                  </a:cubicBezTo>
                  <a:cubicBezTo>
                    <a:pt x="6440" y="3424"/>
                    <a:pt x="6456" y="3446"/>
                    <a:pt x="6473" y="3496"/>
                  </a:cubicBezTo>
                  <a:cubicBezTo>
                    <a:pt x="6473" y="3547"/>
                    <a:pt x="6473" y="3569"/>
                    <a:pt x="6483" y="3569"/>
                  </a:cubicBezTo>
                  <a:cubicBezTo>
                    <a:pt x="6492" y="3569"/>
                    <a:pt x="6507" y="3554"/>
                    <a:pt x="6534" y="3527"/>
                  </a:cubicBezTo>
                  <a:cubicBezTo>
                    <a:pt x="6598" y="3447"/>
                    <a:pt x="6661" y="3401"/>
                    <a:pt x="6703" y="3401"/>
                  </a:cubicBezTo>
                  <a:cubicBezTo>
                    <a:pt x="6741" y="3401"/>
                    <a:pt x="6761" y="3440"/>
                    <a:pt x="6747" y="3527"/>
                  </a:cubicBezTo>
                  <a:cubicBezTo>
                    <a:pt x="6747" y="3588"/>
                    <a:pt x="6777" y="3648"/>
                    <a:pt x="6838" y="3648"/>
                  </a:cubicBezTo>
                  <a:cubicBezTo>
                    <a:pt x="6868" y="3648"/>
                    <a:pt x="6868" y="3618"/>
                    <a:pt x="6868" y="3557"/>
                  </a:cubicBezTo>
                  <a:cubicBezTo>
                    <a:pt x="6856" y="3519"/>
                    <a:pt x="6859" y="3502"/>
                    <a:pt x="6871" y="3502"/>
                  </a:cubicBezTo>
                  <a:cubicBezTo>
                    <a:pt x="6889" y="3502"/>
                    <a:pt x="6924" y="3535"/>
                    <a:pt x="6960" y="3588"/>
                  </a:cubicBezTo>
                  <a:cubicBezTo>
                    <a:pt x="7036" y="3664"/>
                    <a:pt x="7096" y="3694"/>
                    <a:pt x="7153" y="3694"/>
                  </a:cubicBezTo>
                  <a:cubicBezTo>
                    <a:pt x="7210" y="3694"/>
                    <a:pt x="7264" y="3664"/>
                    <a:pt x="7324" y="3618"/>
                  </a:cubicBezTo>
                  <a:cubicBezTo>
                    <a:pt x="7422" y="3569"/>
                    <a:pt x="7511" y="3538"/>
                    <a:pt x="7549" y="3538"/>
                  </a:cubicBezTo>
                  <a:cubicBezTo>
                    <a:pt x="7582" y="3538"/>
                    <a:pt x="7577" y="3562"/>
                    <a:pt x="7507" y="3618"/>
                  </a:cubicBezTo>
                  <a:cubicBezTo>
                    <a:pt x="7473" y="3668"/>
                    <a:pt x="7458" y="3691"/>
                    <a:pt x="7467" y="3691"/>
                  </a:cubicBezTo>
                  <a:cubicBezTo>
                    <a:pt x="7474" y="3691"/>
                    <a:pt x="7496" y="3676"/>
                    <a:pt x="7537" y="3648"/>
                  </a:cubicBezTo>
                  <a:cubicBezTo>
                    <a:pt x="7628" y="3648"/>
                    <a:pt x="7719" y="3618"/>
                    <a:pt x="7750" y="3618"/>
                  </a:cubicBezTo>
                  <a:cubicBezTo>
                    <a:pt x="7811" y="3588"/>
                    <a:pt x="7841" y="3557"/>
                    <a:pt x="7811" y="3496"/>
                  </a:cubicBezTo>
                  <a:lnTo>
                    <a:pt x="7811" y="3496"/>
                  </a:lnTo>
                  <a:cubicBezTo>
                    <a:pt x="7843" y="3545"/>
                    <a:pt x="7893" y="3577"/>
                    <a:pt x="7942" y="3577"/>
                  </a:cubicBezTo>
                  <a:cubicBezTo>
                    <a:pt x="7984" y="3577"/>
                    <a:pt x="8026" y="3553"/>
                    <a:pt x="8054" y="3496"/>
                  </a:cubicBezTo>
                  <a:cubicBezTo>
                    <a:pt x="8115" y="3466"/>
                    <a:pt x="8145" y="3466"/>
                    <a:pt x="8145" y="3466"/>
                  </a:cubicBezTo>
                  <a:cubicBezTo>
                    <a:pt x="8175" y="3436"/>
                    <a:pt x="8175" y="3436"/>
                    <a:pt x="8206" y="3405"/>
                  </a:cubicBezTo>
                  <a:cubicBezTo>
                    <a:pt x="8219" y="3380"/>
                    <a:pt x="8237" y="3370"/>
                    <a:pt x="8258" y="3370"/>
                  </a:cubicBezTo>
                  <a:cubicBezTo>
                    <a:pt x="8288" y="3370"/>
                    <a:pt x="8323" y="3388"/>
                    <a:pt x="8358" y="3405"/>
                  </a:cubicBezTo>
                  <a:cubicBezTo>
                    <a:pt x="8398" y="3405"/>
                    <a:pt x="8439" y="3419"/>
                    <a:pt x="8452" y="3419"/>
                  </a:cubicBezTo>
                  <a:cubicBezTo>
                    <a:pt x="8459" y="3419"/>
                    <a:pt x="8459" y="3415"/>
                    <a:pt x="8449" y="3405"/>
                  </a:cubicBezTo>
                  <a:cubicBezTo>
                    <a:pt x="8449" y="3375"/>
                    <a:pt x="8510" y="3284"/>
                    <a:pt x="8540" y="3223"/>
                  </a:cubicBezTo>
                  <a:cubicBezTo>
                    <a:pt x="8552" y="3200"/>
                    <a:pt x="8568" y="3190"/>
                    <a:pt x="8581" y="3190"/>
                  </a:cubicBezTo>
                  <a:cubicBezTo>
                    <a:pt x="8604" y="3190"/>
                    <a:pt x="8620" y="3216"/>
                    <a:pt x="8601" y="3253"/>
                  </a:cubicBezTo>
                  <a:cubicBezTo>
                    <a:pt x="8601" y="3284"/>
                    <a:pt x="8601" y="3284"/>
                    <a:pt x="8723" y="3284"/>
                  </a:cubicBezTo>
                  <a:cubicBezTo>
                    <a:pt x="8753" y="3284"/>
                    <a:pt x="8844" y="3253"/>
                    <a:pt x="8814" y="3193"/>
                  </a:cubicBezTo>
                  <a:cubicBezTo>
                    <a:pt x="8814" y="3165"/>
                    <a:pt x="9006" y="3066"/>
                    <a:pt x="9092" y="3066"/>
                  </a:cubicBezTo>
                  <a:cubicBezTo>
                    <a:pt x="9102" y="3066"/>
                    <a:pt x="9111" y="3068"/>
                    <a:pt x="9118" y="3071"/>
                  </a:cubicBezTo>
                  <a:cubicBezTo>
                    <a:pt x="9118" y="3071"/>
                    <a:pt x="9148" y="3041"/>
                    <a:pt x="9209" y="3010"/>
                  </a:cubicBezTo>
                  <a:cubicBezTo>
                    <a:pt x="9239" y="2980"/>
                    <a:pt x="9270" y="2949"/>
                    <a:pt x="9300" y="2919"/>
                  </a:cubicBezTo>
                  <a:cubicBezTo>
                    <a:pt x="9300" y="2919"/>
                    <a:pt x="9330" y="2889"/>
                    <a:pt x="9361" y="2828"/>
                  </a:cubicBezTo>
                  <a:cubicBezTo>
                    <a:pt x="9376" y="2813"/>
                    <a:pt x="9399" y="2805"/>
                    <a:pt x="9418" y="2805"/>
                  </a:cubicBezTo>
                  <a:cubicBezTo>
                    <a:pt x="9437" y="2805"/>
                    <a:pt x="9452" y="2813"/>
                    <a:pt x="9452" y="2828"/>
                  </a:cubicBezTo>
                  <a:cubicBezTo>
                    <a:pt x="9452" y="2770"/>
                    <a:pt x="9452" y="2749"/>
                    <a:pt x="9475" y="2749"/>
                  </a:cubicBezTo>
                  <a:cubicBezTo>
                    <a:pt x="9489" y="2749"/>
                    <a:pt x="9510" y="2756"/>
                    <a:pt x="9543" y="2767"/>
                  </a:cubicBezTo>
                  <a:cubicBezTo>
                    <a:pt x="9558" y="2813"/>
                    <a:pt x="9566" y="2835"/>
                    <a:pt x="9570" y="2835"/>
                  </a:cubicBezTo>
                  <a:cubicBezTo>
                    <a:pt x="9574" y="2835"/>
                    <a:pt x="9574" y="2813"/>
                    <a:pt x="9574" y="2767"/>
                  </a:cubicBezTo>
                  <a:cubicBezTo>
                    <a:pt x="9604" y="2706"/>
                    <a:pt x="9604" y="2706"/>
                    <a:pt x="9665" y="2706"/>
                  </a:cubicBezTo>
                  <a:cubicBezTo>
                    <a:pt x="9677" y="2719"/>
                    <a:pt x="9690" y="2726"/>
                    <a:pt x="9698" y="2726"/>
                  </a:cubicBezTo>
                  <a:cubicBezTo>
                    <a:pt x="9710" y="2726"/>
                    <a:pt x="9713" y="2711"/>
                    <a:pt x="9695" y="2676"/>
                  </a:cubicBezTo>
                  <a:cubicBezTo>
                    <a:pt x="9695" y="2607"/>
                    <a:pt x="9746" y="2522"/>
                    <a:pt x="9798" y="2522"/>
                  </a:cubicBezTo>
                  <a:cubicBezTo>
                    <a:pt x="9815" y="2522"/>
                    <a:pt x="9832" y="2531"/>
                    <a:pt x="9847" y="2554"/>
                  </a:cubicBezTo>
                  <a:cubicBezTo>
                    <a:pt x="9847" y="2554"/>
                    <a:pt x="9878" y="2524"/>
                    <a:pt x="9908" y="2463"/>
                  </a:cubicBezTo>
                  <a:cubicBezTo>
                    <a:pt x="9908" y="2413"/>
                    <a:pt x="9908" y="2390"/>
                    <a:pt x="9913" y="2390"/>
                  </a:cubicBezTo>
                  <a:cubicBezTo>
                    <a:pt x="9917" y="2390"/>
                    <a:pt x="9925" y="2405"/>
                    <a:pt x="9938" y="2433"/>
                  </a:cubicBezTo>
                  <a:cubicBezTo>
                    <a:pt x="9971" y="2454"/>
                    <a:pt x="9995" y="2464"/>
                    <a:pt x="10014" y="2464"/>
                  </a:cubicBezTo>
                  <a:cubicBezTo>
                    <a:pt x="10047" y="2464"/>
                    <a:pt x="10060" y="2431"/>
                    <a:pt x="10060" y="2372"/>
                  </a:cubicBezTo>
                  <a:cubicBezTo>
                    <a:pt x="10060" y="2372"/>
                    <a:pt x="10060" y="2311"/>
                    <a:pt x="10151" y="2311"/>
                  </a:cubicBezTo>
                  <a:cubicBezTo>
                    <a:pt x="10242" y="2311"/>
                    <a:pt x="10485" y="2189"/>
                    <a:pt x="10425" y="2159"/>
                  </a:cubicBezTo>
                  <a:lnTo>
                    <a:pt x="10485" y="2098"/>
                  </a:lnTo>
                  <a:cubicBezTo>
                    <a:pt x="10607" y="2098"/>
                    <a:pt x="10637" y="2068"/>
                    <a:pt x="10637" y="2007"/>
                  </a:cubicBezTo>
                  <a:lnTo>
                    <a:pt x="10668" y="1946"/>
                  </a:lnTo>
                  <a:cubicBezTo>
                    <a:pt x="10698" y="1977"/>
                    <a:pt x="10759" y="1977"/>
                    <a:pt x="10789" y="1977"/>
                  </a:cubicBezTo>
                  <a:cubicBezTo>
                    <a:pt x="10820" y="1946"/>
                    <a:pt x="10820" y="1946"/>
                    <a:pt x="10789" y="1916"/>
                  </a:cubicBezTo>
                  <a:cubicBezTo>
                    <a:pt x="10729" y="1886"/>
                    <a:pt x="10789" y="1855"/>
                    <a:pt x="10820" y="1855"/>
                  </a:cubicBezTo>
                  <a:cubicBezTo>
                    <a:pt x="10832" y="1843"/>
                    <a:pt x="10850" y="1835"/>
                    <a:pt x="10869" y="1835"/>
                  </a:cubicBezTo>
                  <a:cubicBezTo>
                    <a:pt x="10895" y="1835"/>
                    <a:pt x="10924" y="1850"/>
                    <a:pt x="10941" y="1886"/>
                  </a:cubicBezTo>
                  <a:lnTo>
                    <a:pt x="10972" y="1855"/>
                  </a:lnTo>
                  <a:cubicBezTo>
                    <a:pt x="10953" y="1797"/>
                    <a:pt x="10958" y="1776"/>
                    <a:pt x="10972" y="1776"/>
                  </a:cubicBezTo>
                  <a:cubicBezTo>
                    <a:pt x="10980" y="1776"/>
                    <a:pt x="10991" y="1783"/>
                    <a:pt x="11002" y="1794"/>
                  </a:cubicBezTo>
                  <a:cubicBezTo>
                    <a:pt x="11063" y="1794"/>
                    <a:pt x="11093" y="1764"/>
                    <a:pt x="11124" y="1764"/>
                  </a:cubicBezTo>
                  <a:cubicBezTo>
                    <a:pt x="11124" y="1738"/>
                    <a:pt x="11135" y="1729"/>
                    <a:pt x="11143" y="1729"/>
                  </a:cubicBezTo>
                  <a:cubicBezTo>
                    <a:pt x="11153" y="1729"/>
                    <a:pt x="11159" y="1746"/>
                    <a:pt x="11124" y="1764"/>
                  </a:cubicBezTo>
                  <a:lnTo>
                    <a:pt x="11154" y="1794"/>
                  </a:lnTo>
                  <a:cubicBezTo>
                    <a:pt x="11215" y="1794"/>
                    <a:pt x="11185" y="1764"/>
                    <a:pt x="11185" y="1734"/>
                  </a:cubicBezTo>
                  <a:cubicBezTo>
                    <a:pt x="11185" y="1734"/>
                    <a:pt x="11215" y="1703"/>
                    <a:pt x="11245" y="1673"/>
                  </a:cubicBezTo>
                  <a:cubicBezTo>
                    <a:pt x="11306" y="1673"/>
                    <a:pt x="11337" y="1642"/>
                    <a:pt x="11276" y="1612"/>
                  </a:cubicBezTo>
                  <a:cubicBezTo>
                    <a:pt x="11245" y="1582"/>
                    <a:pt x="11215" y="1551"/>
                    <a:pt x="11276" y="1521"/>
                  </a:cubicBezTo>
                  <a:cubicBezTo>
                    <a:pt x="11261" y="1506"/>
                    <a:pt x="11268" y="1498"/>
                    <a:pt x="11276" y="1498"/>
                  </a:cubicBezTo>
                  <a:cubicBezTo>
                    <a:pt x="11283" y="1498"/>
                    <a:pt x="11291" y="1506"/>
                    <a:pt x="11276" y="1521"/>
                  </a:cubicBezTo>
                  <a:cubicBezTo>
                    <a:pt x="11276" y="1545"/>
                    <a:pt x="11296" y="1590"/>
                    <a:pt x="11319" y="1590"/>
                  </a:cubicBezTo>
                  <a:cubicBezTo>
                    <a:pt x="11325" y="1590"/>
                    <a:pt x="11331" y="1587"/>
                    <a:pt x="11337" y="1582"/>
                  </a:cubicBezTo>
                  <a:cubicBezTo>
                    <a:pt x="11357" y="1571"/>
                    <a:pt x="11370" y="1568"/>
                    <a:pt x="11379" y="1568"/>
                  </a:cubicBezTo>
                  <a:cubicBezTo>
                    <a:pt x="11397" y="1568"/>
                    <a:pt x="11397" y="1582"/>
                    <a:pt x="11397" y="1582"/>
                  </a:cubicBezTo>
                  <a:cubicBezTo>
                    <a:pt x="11406" y="1615"/>
                    <a:pt x="11421" y="1627"/>
                    <a:pt x="11439" y="1627"/>
                  </a:cubicBezTo>
                  <a:cubicBezTo>
                    <a:pt x="11487" y="1627"/>
                    <a:pt x="11558" y="1535"/>
                    <a:pt x="11580" y="1490"/>
                  </a:cubicBezTo>
                  <a:cubicBezTo>
                    <a:pt x="11598" y="1417"/>
                    <a:pt x="11617" y="1377"/>
                    <a:pt x="11642" y="1377"/>
                  </a:cubicBezTo>
                  <a:cubicBezTo>
                    <a:pt x="11658" y="1377"/>
                    <a:pt x="11677" y="1394"/>
                    <a:pt x="11701" y="1430"/>
                  </a:cubicBezTo>
                  <a:cubicBezTo>
                    <a:pt x="11707" y="1441"/>
                    <a:pt x="11712" y="1446"/>
                    <a:pt x="11718" y="1446"/>
                  </a:cubicBezTo>
                  <a:cubicBezTo>
                    <a:pt x="11741" y="1446"/>
                    <a:pt x="11757" y="1346"/>
                    <a:pt x="11732" y="1247"/>
                  </a:cubicBezTo>
                  <a:lnTo>
                    <a:pt x="11732" y="1095"/>
                  </a:lnTo>
                  <a:lnTo>
                    <a:pt x="11792" y="1217"/>
                  </a:lnTo>
                  <a:cubicBezTo>
                    <a:pt x="11853" y="1278"/>
                    <a:pt x="11884" y="1308"/>
                    <a:pt x="11910" y="1308"/>
                  </a:cubicBezTo>
                  <a:cubicBezTo>
                    <a:pt x="11937" y="1308"/>
                    <a:pt x="11960" y="1278"/>
                    <a:pt x="12005" y="1217"/>
                  </a:cubicBezTo>
                  <a:cubicBezTo>
                    <a:pt x="12044" y="1159"/>
                    <a:pt x="12058" y="1138"/>
                    <a:pt x="12063" y="1138"/>
                  </a:cubicBezTo>
                  <a:cubicBezTo>
                    <a:pt x="12066" y="1138"/>
                    <a:pt x="12066" y="1145"/>
                    <a:pt x="12066" y="1156"/>
                  </a:cubicBezTo>
                  <a:cubicBezTo>
                    <a:pt x="12078" y="1179"/>
                    <a:pt x="12089" y="1189"/>
                    <a:pt x="12106" y="1189"/>
                  </a:cubicBezTo>
                  <a:cubicBezTo>
                    <a:pt x="12133" y="1189"/>
                    <a:pt x="12173" y="1163"/>
                    <a:pt x="12248" y="1126"/>
                  </a:cubicBezTo>
                  <a:cubicBezTo>
                    <a:pt x="12400" y="1065"/>
                    <a:pt x="12431" y="1034"/>
                    <a:pt x="12400" y="1004"/>
                  </a:cubicBezTo>
                  <a:cubicBezTo>
                    <a:pt x="12400" y="1004"/>
                    <a:pt x="12461" y="974"/>
                    <a:pt x="12492" y="943"/>
                  </a:cubicBezTo>
                  <a:cubicBezTo>
                    <a:pt x="12518" y="961"/>
                    <a:pt x="12542" y="968"/>
                    <a:pt x="12561" y="968"/>
                  </a:cubicBezTo>
                  <a:cubicBezTo>
                    <a:pt x="12605" y="968"/>
                    <a:pt x="12617" y="925"/>
                    <a:pt x="12552" y="882"/>
                  </a:cubicBezTo>
                  <a:cubicBezTo>
                    <a:pt x="12552" y="882"/>
                    <a:pt x="12613" y="852"/>
                    <a:pt x="12644" y="852"/>
                  </a:cubicBezTo>
                  <a:lnTo>
                    <a:pt x="12674" y="882"/>
                  </a:lnTo>
                  <a:cubicBezTo>
                    <a:pt x="12674" y="899"/>
                    <a:pt x="12681" y="906"/>
                    <a:pt x="12697" y="906"/>
                  </a:cubicBezTo>
                  <a:cubicBezTo>
                    <a:pt x="12742" y="906"/>
                    <a:pt x="12863" y="850"/>
                    <a:pt x="13130" y="761"/>
                  </a:cubicBezTo>
                  <a:cubicBezTo>
                    <a:pt x="13312" y="700"/>
                    <a:pt x="13434" y="670"/>
                    <a:pt x="13495" y="639"/>
                  </a:cubicBezTo>
                  <a:cubicBezTo>
                    <a:pt x="13555" y="639"/>
                    <a:pt x="13555" y="609"/>
                    <a:pt x="13555" y="548"/>
                  </a:cubicBezTo>
                  <a:cubicBezTo>
                    <a:pt x="13571" y="503"/>
                    <a:pt x="13593" y="480"/>
                    <a:pt x="13612" y="480"/>
                  </a:cubicBezTo>
                  <a:cubicBezTo>
                    <a:pt x="13631" y="480"/>
                    <a:pt x="13647" y="503"/>
                    <a:pt x="13647" y="548"/>
                  </a:cubicBezTo>
                  <a:cubicBezTo>
                    <a:pt x="13647" y="570"/>
                    <a:pt x="13677" y="591"/>
                    <a:pt x="13695" y="591"/>
                  </a:cubicBezTo>
                  <a:cubicBezTo>
                    <a:pt x="13702" y="591"/>
                    <a:pt x="13707" y="587"/>
                    <a:pt x="13707" y="578"/>
                  </a:cubicBezTo>
                  <a:cubicBezTo>
                    <a:pt x="13707" y="578"/>
                    <a:pt x="13730" y="571"/>
                    <a:pt x="13761" y="571"/>
                  </a:cubicBezTo>
                  <a:cubicBezTo>
                    <a:pt x="13791" y="571"/>
                    <a:pt x="13829" y="578"/>
                    <a:pt x="13859" y="609"/>
                  </a:cubicBezTo>
                  <a:cubicBezTo>
                    <a:pt x="13917" y="632"/>
                    <a:pt x="13958" y="642"/>
                    <a:pt x="13985" y="642"/>
                  </a:cubicBezTo>
                  <a:cubicBezTo>
                    <a:pt x="14030" y="642"/>
                    <a:pt x="14042" y="616"/>
                    <a:pt x="14042" y="578"/>
                  </a:cubicBezTo>
                  <a:cubicBezTo>
                    <a:pt x="14018" y="543"/>
                    <a:pt x="14013" y="530"/>
                    <a:pt x="14017" y="530"/>
                  </a:cubicBezTo>
                  <a:cubicBezTo>
                    <a:pt x="14024" y="530"/>
                    <a:pt x="14054" y="560"/>
                    <a:pt x="14072" y="578"/>
                  </a:cubicBezTo>
                  <a:cubicBezTo>
                    <a:pt x="14114" y="599"/>
                    <a:pt x="14142" y="635"/>
                    <a:pt x="14155" y="635"/>
                  </a:cubicBezTo>
                  <a:cubicBezTo>
                    <a:pt x="14160" y="635"/>
                    <a:pt x="14163" y="628"/>
                    <a:pt x="14163" y="609"/>
                  </a:cubicBezTo>
                  <a:cubicBezTo>
                    <a:pt x="14191" y="582"/>
                    <a:pt x="14261" y="567"/>
                    <a:pt x="14330" y="567"/>
                  </a:cubicBezTo>
                  <a:cubicBezTo>
                    <a:pt x="14415" y="567"/>
                    <a:pt x="14498" y="589"/>
                    <a:pt x="14498" y="639"/>
                  </a:cubicBezTo>
                  <a:lnTo>
                    <a:pt x="14589" y="639"/>
                  </a:lnTo>
                  <a:cubicBezTo>
                    <a:pt x="14589" y="624"/>
                    <a:pt x="14612" y="616"/>
                    <a:pt x="14646" y="616"/>
                  </a:cubicBezTo>
                  <a:cubicBezTo>
                    <a:pt x="14680" y="616"/>
                    <a:pt x="14726" y="624"/>
                    <a:pt x="14771" y="639"/>
                  </a:cubicBezTo>
                  <a:cubicBezTo>
                    <a:pt x="14862" y="639"/>
                    <a:pt x="14923" y="670"/>
                    <a:pt x="14893" y="700"/>
                  </a:cubicBezTo>
                  <a:cubicBezTo>
                    <a:pt x="14862" y="730"/>
                    <a:pt x="14893" y="730"/>
                    <a:pt x="14984" y="730"/>
                  </a:cubicBezTo>
                  <a:cubicBezTo>
                    <a:pt x="15045" y="730"/>
                    <a:pt x="15106" y="670"/>
                    <a:pt x="15166" y="670"/>
                  </a:cubicBezTo>
                  <a:cubicBezTo>
                    <a:pt x="15166" y="639"/>
                    <a:pt x="15227" y="609"/>
                    <a:pt x="15258" y="609"/>
                  </a:cubicBezTo>
                  <a:lnTo>
                    <a:pt x="15258" y="670"/>
                  </a:lnTo>
                  <a:cubicBezTo>
                    <a:pt x="15258" y="700"/>
                    <a:pt x="15227" y="730"/>
                    <a:pt x="15227" y="730"/>
                  </a:cubicBezTo>
                  <a:cubicBezTo>
                    <a:pt x="15258" y="746"/>
                    <a:pt x="15280" y="753"/>
                    <a:pt x="15299" y="753"/>
                  </a:cubicBezTo>
                  <a:cubicBezTo>
                    <a:pt x="15318" y="753"/>
                    <a:pt x="15334" y="746"/>
                    <a:pt x="15349" y="730"/>
                  </a:cubicBezTo>
                  <a:cubicBezTo>
                    <a:pt x="15379" y="791"/>
                    <a:pt x="15410" y="791"/>
                    <a:pt x="15501" y="822"/>
                  </a:cubicBezTo>
                  <a:cubicBezTo>
                    <a:pt x="15575" y="846"/>
                    <a:pt x="15648" y="891"/>
                    <a:pt x="15706" y="891"/>
                  </a:cubicBezTo>
                  <a:cubicBezTo>
                    <a:pt x="15720" y="891"/>
                    <a:pt x="15732" y="888"/>
                    <a:pt x="15744" y="882"/>
                  </a:cubicBezTo>
                  <a:cubicBezTo>
                    <a:pt x="15744" y="957"/>
                    <a:pt x="15905" y="1051"/>
                    <a:pt x="16014" y="1051"/>
                  </a:cubicBezTo>
                  <a:cubicBezTo>
                    <a:pt x="16039" y="1051"/>
                    <a:pt x="16061" y="1046"/>
                    <a:pt x="16078" y="1034"/>
                  </a:cubicBezTo>
                  <a:cubicBezTo>
                    <a:pt x="16078" y="1022"/>
                    <a:pt x="16089" y="1014"/>
                    <a:pt x="16103" y="1014"/>
                  </a:cubicBezTo>
                  <a:cubicBezTo>
                    <a:pt x="16123" y="1014"/>
                    <a:pt x="16152" y="1029"/>
                    <a:pt x="16169" y="1065"/>
                  </a:cubicBezTo>
                  <a:cubicBezTo>
                    <a:pt x="16169" y="1126"/>
                    <a:pt x="16169" y="1126"/>
                    <a:pt x="16230" y="1126"/>
                  </a:cubicBezTo>
                  <a:cubicBezTo>
                    <a:pt x="16241" y="1120"/>
                    <a:pt x="16252" y="1118"/>
                    <a:pt x="16261" y="1118"/>
                  </a:cubicBezTo>
                  <a:cubicBezTo>
                    <a:pt x="16302" y="1118"/>
                    <a:pt x="16327" y="1167"/>
                    <a:pt x="16352" y="1217"/>
                  </a:cubicBezTo>
                  <a:cubicBezTo>
                    <a:pt x="16352" y="1285"/>
                    <a:pt x="16369" y="1319"/>
                    <a:pt x="16403" y="1319"/>
                  </a:cubicBezTo>
                  <a:cubicBezTo>
                    <a:pt x="16415" y="1319"/>
                    <a:pt x="16428" y="1316"/>
                    <a:pt x="16443" y="1308"/>
                  </a:cubicBezTo>
                  <a:cubicBezTo>
                    <a:pt x="16565" y="1338"/>
                    <a:pt x="16625" y="1369"/>
                    <a:pt x="16656" y="1399"/>
                  </a:cubicBezTo>
                  <a:cubicBezTo>
                    <a:pt x="16717" y="1399"/>
                    <a:pt x="16755" y="1407"/>
                    <a:pt x="16777" y="1407"/>
                  </a:cubicBezTo>
                  <a:cubicBezTo>
                    <a:pt x="16800" y="1407"/>
                    <a:pt x="16808" y="1399"/>
                    <a:pt x="16808" y="1369"/>
                  </a:cubicBezTo>
                  <a:cubicBezTo>
                    <a:pt x="16808" y="1338"/>
                    <a:pt x="16869" y="1308"/>
                    <a:pt x="16869" y="1308"/>
                  </a:cubicBezTo>
                  <a:cubicBezTo>
                    <a:pt x="16966" y="1308"/>
                    <a:pt x="16966" y="1347"/>
                    <a:pt x="16946" y="1347"/>
                  </a:cubicBezTo>
                  <a:cubicBezTo>
                    <a:pt x="16942" y="1347"/>
                    <a:pt x="16935" y="1344"/>
                    <a:pt x="16929" y="1338"/>
                  </a:cubicBezTo>
                  <a:cubicBezTo>
                    <a:pt x="16808" y="1338"/>
                    <a:pt x="16869" y="1338"/>
                    <a:pt x="16869" y="1399"/>
                  </a:cubicBezTo>
                  <a:cubicBezTo>
                    <a:pt x="16899" y="1460"/>
                    <a:pt x="16960" y="1521"/>
                    <a:pt x="17021" y="1551"/>
                  </a:cubicBezTo>
                  <a:cubicBezTo>
                    <a:pt x="17051" y="1551"/>
                    <a:pt x="17142" y="1612"/>
                    <a:pt x="17173" y="1642"/>
                  </a:cubicBezTo>
                  <a:cubicBezTo>
                    <a:pt x="17233" y="1723"/>
                    <a:pt x="17267" y="1750"/>
                    <a:pt x="17292" y="1750"/>
                  </a:cubicBezTo>
                  <a:cubicBezTo>
                    <a:pt x="17304" y="1750"/>
                    <a:pt x="17314" y="1744"/>
                    <a:pt x="17324" y="1734"/>
                  </a:cubicBezTo>
                  <a:lnTo>
                    <a:pt x="17355" y="1703"/>
                  </a:lnTo>
                  <a:lnTo>
                    <a:pt x="17355" y="1703"/>
                  </a:lnTo>
                  <a:cubicBezTo>
                    <a:pt x="17326" y="1790"/>
                    <a:pt x="17707" y="2040"/>
                    <a:pt x="17824" y="2040"/>
                  </a:cubicBezTo>
                  <a:cubicBezTo>
                    <a:pt x="17831" y="2040"/>
                    <a:pt x="17836" y="2039"/>
                    <a:pt x="17841" y="2037"/>
                  </a:cubicBezTo>
                  <a:lnTo>
                    <a:pt x="17841" y="2068"/>
                  </a:lnTo>
                  <a:cubicBezTo>
                    <a:pt x="17811" y="2098"/>
                    <a:pt x="17841" y="2129"/>
                    <a:pt x="17932" y="2189"/>
                  </a:cubicBezTo>
                  <a:cubicBezTo>
                    <a:pt x="17963" y="2220"/>
                    <a:pt x="18145" y="2281"/>
                    <a:pt x="18267" y="2341"/>
                  </a:cubicBezTo>
                  <a:cubicBezTo>
                    <a:pt x="18384" y="2412"/>
                    <a:pt x="18484" y="2483"/>
                    <a:pt x="18523" y="2483"/>
                  </a:cubicBezTo>
                  <a:cubicBezTo>
                    <a:pt x="18534" y="2483"/>
                    <a:pt x="18540" y="2477"/>
                    <a:pt x="18540" y="2463"/>
                  </a:cubicBezTo>
                  <a:cubicBezTo>
                    <a:pt x="18601" y="2493"/>
                    <a:pt x="18601" y="2493"/>
                    <a:pt x="18571" y="2524"/>
                  </a:cubicBezTo>
                  <a:cubicBezTo>
                    <a:pt x="18510" y="2554"/>
                    <a:pt x="18540" y="2585"/>
                    <a:pt x="18571" y="2585"/>
                  </a:cubicBezTo>
                  <a:cubicBezTo>
                    <a:pt x="18589" y="2594"/>
                    <a:pt x="18601" y="2597"/>
                    <a:pt x="18611" y="2597"/>
                  </a:cubicBezTo>
                  <a:cubicBezTo>
                    <a:pt x="18634" y="2597"/>
                    <a:pt x="18640" y="2576"/>
                    <a:pt x="18662" y="2554"/>
                  </a:cubicBezTo>
                  <a:cubicBezTo>
                    <a:pt x="18673" y="2543"/>
                    <a:pt x="18684" y="2536"/>
                    <a:pt x="18697" y="2536"/>
                  </a:cubicBezTo>
                  <a:cubicBezTo>
                    <a:pt x="18719" y="2536"/>
                    <a:pt x="18745" y="2557"/>
                    <a:pt x="18783" y="2615"/>
                  </a:cubicBezTo>
                  <a:cubicBezTo>
                    <a:pt x="18844" y="2706"/>
                    <a:pt x="18996" y="2797"/>
                    <a:pt x="19087" y="2797"/>
                  </a:cubicBezTo>
                  <a:cubicBezTo>
                    <a:pt x="19148" y="2828"/>
                    <a:pt x="19179" y="2858"/>
                    <a:pt x="19148" y="2889"/>
                  </a:cubicBezTo>
                  <a:cubicBezTo>
                    <a:pt x="19174" y="2941"/>
                    <a:pt x="19223" y="3016"/>
                    <a:pt x="19314" y="3016"/>
                  </a:cubicBezTo>
                  <a:cubicBezTo>
                    <a:pt x="19329" y="3016"/>
                    <a:pt x="19344" y="3014"/>
                    <a:pt x="19361" y="3010"/>
                  </a:cubicBezTo>
                  <a:cubicBezTo>
                    <a:pt x="19391" y="3010"/>
                    <a:pt x="19391" y="3010"/>
                    <a:pt x="19361" y="3071"/>
                  </a:cubicBezTo>
                  <a:cubicBezTo>
                    <a:pt x="19380" y="3108"/>
                    <a:pt x="19375" y="3134"/>
                    <a:pt x="19391" y="3134"/>
                  </a:cubicBezTo>
                  <a:cubicBezTo>
                    <a:pt x="19400" y="3134"/>
                    <a:pt x="19417" y="3125"/>
                    <a:pt x="19452" y="3101"/>
                  </a:cubicBezTo>
                  <a:cubicBezTo>
                    <a:pt x="19543" y="3101"/>
                    <a:pt x="19665" y="3162"/>
                    <a:pt x="19756" y="3253"/>
                  </a:cubicBezTo>
                  <a:cubicBezTo>
                    <a:pt x="19771" y="3253"/>
                    <a:pt x="19787" y="3261"/>
                    <a:pt x="19802" y="3261"/>
                  </a:cubicBezTo>
                  <a:cubicBezTo>
                    <a:pt x="19817" y="3261"/>
                    <a:pt x="19832" y="3253"/>
                    <a:pt x="19847" y="3223"/>
                  </a:cubicBezTo>
                  <a:cubicBezTo>
                    <a:pt x="19869" y="3201"/>
                    <a:pt x="19875" y="3180"/>
                    <a:pt x="19877" y="3180"/>
                  </a:cubicBezTo>
                  <a:cubicBezTo>
                    <a:pt x="19878" y="3180"/>
                    <a:pt x="19878" y="3184"/>
                    <a:pt x="19878" y="3193"/>
                  </a:cubicBezTo>
                  <a:cubicBezTo>
                    <a:pt x="19878" y="3243"/>
                    <a:pt x="19878" y="3265"/>
                    <a:pt x="19888" y="3265"/>
                  </a:cubicBezTo>
                  <a:cubicBezTo>
                    <a:pt x="19896" y="3265"/>
                    <a:pt x="19911" y="3250"/>
                    <a:pt x="19939" y="3223"/>
                  </a:cubicBezTo>
                  <a:cubicBezTo>
                    <a:pt x="19947" y="3214"/>
                    <a:pt x="19956" y="3210"/>
                    <a:pt x="19964" y="3210"/>
                  </a:cubicBezTo>
                  <a:cubicBezTo>
                    <a:pt x="19984" y="3210"/>
                    <a:pt x="19999" y="3232"/>
                    <a:pt x="19999" y="3253"/>
                  </a:cubicBezTo>
                  <a:cubicBezTo>
                    <a:pt x="20030" y="3314"/>
                    <a:pt x="20060" y="3314"/>
                    <a:pt x="20060" y="3314"/>
                  </a:cubicBezTo>
                  <a:cubicBezTo>
                    <a:pt x="20121" y="3344"/>
                    <a:pt x="20334" y="3375"/>
                    <a:pt x="20546" y="3436"/>
                  </a:cubicBezTo>
                  <a:cubicBezTo>
                    <a:pt x="20729" y="3466"/>
                    <a:pt x="20850" y="3496"/>
                    <a:pt x="20942" y="3527"/>
                  </a:cubicBezTo>
                  <a:cubicBezTo>
                    <a:pt x="21002" y="3527"/>
                    <a:pt x="21033" y="3527"/>
                    <a:pt x="21033" y="3496"/>
                  </a:cubicBezTo>
                  <a:cubicBezTo>
                    <a:pt x="21063" y="3466"/>
                    <a:pt x="21078" y="3451"/>
                    <a:pt x="21090" y="3451"/>
                  </a:cubicBezTo>
                  <a:cubicBezTo>
                    <a:pt x="21101" y="3451"/>
                    <a:pt x="21109" y="3466"/>
                    <a:pt x="21124" y="3496"/>
                  </a:cubicBezTo>
                  <a:cubicBezTo>
                    <a:pt x="21185" y="3557"/>
                    <a:pt x="21215" y="3557"/>
                    <a:pt x="21276" y="3557"/>
                  </a:cubicBezTo>
                  <a:cubicBezTo>
                    <a:pt x="21306" y="3557"/>
                    <a:pt x="21367" y="3557"/>
                    <a:pt x="21337" y="3618"/>
                  </a:cubicBezTo>
                  <a:cubicBezTo>
                    <a:pt x="21398" y="3557"/>
                    <a:pt x="21398" y="3557"/>
                    <a:pt x="21428" y="3557"/>
                  </a:cubicBezTo>
                  <a:cubicBezTo>
                    <a:pt x="21428" y="3583"/>
                    <a:pt x="21439" y="3592"/>
                    <a:pt x="21454" y="3592"/>
                  </a:cubicBezTo>
                  <a:cubicBezTo>
                    <a:pt x="21474" y="3592"/>
                    <a:pt x="21502" y="3575"/>
                    <a:pt x="21519" y="3557"/>
                  </a:cubicBezTo>
                  <a:cubicBezTo>
                    <a:pt x="21550" y="3512"/>
                    <a:pt x="21565" y="3489"/>
                    <a:pt x="21572" y="3489"/>
                  </a:cubicBezTo>
                  <a:cubicBezTo>
                    <a:pt x="21580" y="3489"/>
                    <a:pt x="21580" y="3512"/>
                    <a:pt x="21580" y="3557"/>
                  </a:cubicBezTo>
                  <a:cubicBezTo>
                    <a:pt x="21580" y="3579"/>
                    <a:pt x="21656" y="3600"/>
                    <a:pt x="21679" y="3600"/>
                  </a:cubicBezTo>
                  <a:cubicBezTo>
                    <a:pt x="21688" y="3600"/>
                    <a:pt x="21689" y="3597"/>
                    <a:pt x="21671" y="3588"/>
                  </a:cubicBezTo>
                  <a:cubicBezTo>
                    <a:pt x="21671" y="3527"/>
                    <a:pt x="21762" y="3527"/>
                    <a:pt x="21793" y="3496"/>
                  </a:cubicBezTo>
                  <a:cubicBezTo>
                    <a:pt x="21818" y="3484"/>
                    <a:pt x="21838" y="3477"/>
                    <a:pt x="21853" y="3477"/>
                  </a:cubicBezTo>
                  <a:cubicBezTo>
                    <a:pt x="21873" y="3477"/>
                    <a:pt x="21884" y="3491"/>
                    <a:pt x="21884" y="3527"/>
                  </a:cubicBezTo>
                  <a:cubicBezTo>
                    <a:pt x="21892" y="3531"/>
                    <a:pt x="21903" y="3533"/>
                    <a:pt x="21916" y="3533"/>
                  </a:cubicBezTo>
                  <a:cubicBezTo>
                    <a:pt x="21999" y="3533"/>
                    <a:pt x="22162" y="3458"/>
                    <a:pt x="22188" y="3405"/>
                  </a:cubicBezTo>
                  <a:cubicBezTo>
                    <a:pt x="22188" y="3388"/>
                    <a:pt x="22198" y="3370"/>
                    <a:pt x="22212" y="3370"/>
                  </a:cubicBezTo>
                  <a:cubicBezTo>
                    <a:pt x="22223" y="3370"/>
                    <a:pt x="22236" y="3380"/>
                    <a:pt x="22249" y="3405"/>
                  </a:cubicBezTo>
                  <a:cubicBezTo>
                    <a:pt x="22249" y="3420"/>
                    <a:pt x="22256" y="3428"/>
                    <a:pt x="22271" y="3428"/>
                  </a:cubicBezTo>
                  <a:cubicBezTo>
                    <a:pt x="22287" y="3428"/>
                    <a:pt x="22309" y="3420"/>
                    <a:pt x="22340" y="3405"/>
                  </a:cubicBezTo>
                  <a:cubicBezTo>
                    <a:pt x="22349" y="3386"/>
                    <a:pt x="22356" y="3379"/>
                    <a:pt x="22361" y="3379"/>
                  </a:cubicBezTo>
                  <a:cubicBezTo>
                    <a:pt x="22373" y="3379"/>
                    <a:pt x="22380" y="3415"/>
                    <a:pt x="22401" y="3436"/>
                  </a:cubicBezTo>
                  <a:cubicBezTo>
                    <a:pt x="22385" y="3466"/>
                    <a:pt x="22385" y="3474"/>
                    <a:pt x="22401" y="3474"/>
                  </a:cubicBezTo>
                  <a:cubicBezTo>
                    <a:pt x="22416" y="3474"/>
                    <a:pt x="22446" y="3466"/>
                    <a:pt x="22492" y="3466"/>
                  </a:cubicBezTo>
                  <a:cubicBezTo>
                    <a:pt x="22522" y="3405"/>
                    <a:pt x="22705" y="3344"/>
                    <a:pt x="22826" y="3284"/>
                  </a:cubicBezTo>
                  <a:cubicBezTo>
                    <a:pt x="23039" y="3193"/>
                    <a:pt x="23069" y="3132"/>
                    <a:pt x="23100" y="3010"/>
                  </a:cubicBezTo>
                  <a:lnTo>
                    <a:pt x="23100" y="2919"/>
                  </a:lnTo>
                  <a:lnTo>
                    <a:pt x="23160" y="3010"/>
                  </a:lnTo>
                  <a:cubicBezTo>
                    <a:pt x="23160" y="3041"/>
                    <a:pt x="23252" y="3101"/>
                    <a:pt x="23252" y="3101"/>
                  </a:cubicBezTo>
                  <a:cubicBezTo>
                    <a:pt x="23282" y="3071"/>
                    <a:pt x="23282" y="3041"/>
                    <a:pt x="23252" y="3010"/>
                  </a:cubicBezTo>
                  <a:cubicBezTo>
                    <a:pt x="23221" y="2949"/>
                    <a:pt x="23282" y="2949"/>
                    <a:pt x="23373" y="2949"/>
                  </a:cubicBezTo>
                  <a:cubicBezTo>
                    <a:pt x="23464" y="2949"/>
                    <a:pt x="23525" y="2919"/>
                    <a:pt x="23525" y="2858"/>
                  </a:cubicBezTo>
                  <a:cubicBezTo>
                    <a:pt x="23568" y="2837"/>
                    <a:pt x="23596" y="2815"/>
                    <a:pt x="23630" y="2815"/>
                  </a:cubicBezTo>
                  <a:cubicBezTo>
                    <a:pt x="23644" y="2815"/>
                    <a:pt x="23659" y="2819"/>
                    <a:pt x="23677" y="2828"/>
                  </a:cubicBezTo>
                  <a:cubicBezTo>
                    <a:pt x="23708" y="2797"/>
                    <a:pt x="23708" y="2797"/>
                    <a:pt x="23708" y="2767"/>
                  </a:cubicBezTo>
                  <a:cubicBezTo>
                    <a:pt x="23686" y="2745"/>
                    <a:pt x="23695" y="2724"/>
                    <a:pt x="23724" y="2724"/>
                  </a:cubicBezTo>
                  <a:cubicBezTo>
                    <a:pt x="23735" y="2724"/>
                    <a:pt x="23751" y="2728"/>
                    <a:pt x="23768" y="2737"/>
                  </a:cubicBezTo>
                  <a:cubicBezTo>
                    <a:pt x="23786" y="2742"/>
                    <a:pt x="23804" y="2745"/>
                    <a:pt x="23823" y="2745"/>
                  </a:cubicBezTo>
                  <a:cubicBezTo>
                    <a:pt x="23900" y="2745"/>
                    <a:pt x="23975" y="2700"/>
                    <a:pt x="23951" y="2676"/>
                  </a:cubicBezTo>
                  <a:cubicBezTo>
                    <a:pt x="23920" y="2645"/>
                    <a:pt x="23981" y="2615"/>
                    <a:pt x="24012" y="2585"/>
                  </a:cubicBezTo>
                  <a:cubicBezTo>
                    <a:pt x="24042" y="2554"/>
                    <a:pt x="24103" y="2524"/>
                    <a:pt x="24103" y="2463"/>
                  </a:cubicBezTo>
                  <a:cubicBezTo>
                    <a:pt x="24133" y="2463"/>
                    <a:pt x="24194" y="2433"/>
                    <a:pt x="24194" y="2433"/>
                  </a:cubicBezTo>
                  <a:cubicBezTo>
                    <a:pt x="24200" y="2427"/>
                    <a:pt x="24204" y="2424"/>
                    <a:pt x="24208" y="2424"/>
                  </a:cubicBezTo>
                  <a:cubicBezTo>
                    <a:pt x="24222" y="2424"/>
                    <a:pt x="24213" y="2469"/>
                    <a:pt x="24164" y="2493"/>
                  </a:cubicBezTo>
                  <a:lnTo>
                    <a:pt x="24224" y="2493"/>
                  </a:lnTo>
                  <a:cubicBezTo>
                    <a:pt x="24316" y="2463"/>
                    <a:pt x="24346" y="2433"/>
                    <a:pt x="24376" y="2372"/>
                  </a:cubicBezTo>
                  <a:cubicBezTo>
                    <a:pt x="24360" y="2322"/>
                    <a:pt x="24352" y="2299"/>
                    <a:pt x="24359" y="2299"/>
                  </a:cubicBezTo>
                  <a:cubicBezTo>
                    <a:pt x="24364" y="2299"/>
                    <a:pt x="24379" y="2314"/>
                    <a:pt x="24407" y="2341"/>
                  </a:cubicBezTo>
                  <a:cubicBezTo>
                    <a:pt x="24424" y="2359"/>
                    <a:pt x="24452" y="2377"/>
                    <a:pt x="24472" y="2377"/>
                  </a:cubicBezTo>
                  <a:cubicBezTo>
                    <a:pt x="24487" y="2377"/>
                    <a:pt x="24498" y="2367"/>
                    <a:pt x="24498" y="2341"/>
                  </a:cubicBezTo>
                  <a:cubicBezTo>
                    <a:pt x="24498" y="2284"/>
                    <a:pt x="24522" y="2262"/>
                    <a:pt x="24548" y="2262"/>
                  </a:cubicBezTo>
                  <a:cubicBezTo>
                    <a:pt x="24563" y="2262"/>
                    <a:pt x="24578" y="2270"/>
                    <a:pt x="24589" y="2281"/>
                  </a:cubicBezTo>
                  <a:cubicBezTo>
                    <a:pt x="24589" y="2320"/>
                    <a:pt x="24589" y="2343"/>
                    <a:pt x="24599" y="2343"/>
                  </a:cubicBezTo>
                  <a:cubicBezTo>
                    <a:pt x="24612" y="2343"/>
                    <a:pt x="24642" y="2305"/>
                    <a:pt x="24711" y="2220"/>
                  </a:cubicBezTo>
                  <a:cubicBezTo>
                    <a:pt x="24771" y="2159"/>
                    <a:pt x="24923" y="2037"/>
                    <a:pt x="25045" y="1946"/>
                  </a:cubicBezTo>
                  <a:cubicBezTo>
                    <a:pt x="25170" y="1871"/>
                    <a:pt x="25233" y="1817"/>
                    <a:pt x="25286" y="1817"/>
                  </a:cubicBezTo>
                  <a:cubicBezTo>
                    <a:pt x="25297" y="1817"/>
                    <a:pt x="25308" y="1819"/>
                    <a:pt x="25319" y="1825"/>
                  </a:cubicBezTo>
                  <a:cubicBezTo>
                    <a:pt x="25329" y="1835"/>
                    <a:pt x="25339" y="1844"/>
                    <a:pt x="25347" y="1851"/>
                  </a:cubicBezTo>
                  <a:lnTo>
                    <a:pt x="25347" y="1851"/>
                  </a:lnTo>
                  <a:cubicBezTo>
                    <a:pt x="25320" y="1793"/>
                    <a:pt x="25352" y="1762"/>
                    <a:pt x="25471" y="1703"/>
                  </a:cubicBezTo>
                  <a:cubicBezTo>
                    <a:pt x="25592" y="1642"/>
                    <a:pt x="25653" y="1582"/>
                    <a:pt x="25683" y="1521"/>
                  </a:cubicBezTo>
                  <a:cubicBezTo>
                    <a:pt x="25653" y="1521"/>
                    <a:pt x="25592" y="1551"/>
                    <a:pt x="25592" y="1551"/>
                  </a:cubicBezTo>
                  <a:cubicBezTo>
                    <a:pt x="25562" y="1490"/>
                    <a:pt x="25592" y="1460"/>
                    <a:pt x="25683" y="1460"/>
                  </a:cubicBezTo>
                  <a:cubicBezTo>
                    <a:pt x="25701" y="1451"/>
                    <a:pt x="25714" y="1447"/>
                    <a:pt x="25723" y="1447"/>
                  </a:cubicBezTo>
                  <a:cubicBezTo>
                    <a:pt x="25747" y="1447"/>
                    <a:pt x="25753" y="1469"/>
                    <a:pt x="25775" y="1490"/>
                  </a:cubicBezTo>
                  <a:cubicBezTo>
                    <a:pt x="25792" y="1526"/>
                    <a:pt x="25821" y="1541"/>
                    <a:pt x="25847" y="1541"/>
                  </a:cubicBezTo>
                  <a:cubicBezTo>
                    <a:pt x="25866" y="1541"/>
                    <a:pt x="25883" y="1533"/>
                    <a:pt x="25896" y="1521"/>
                  </a:cubicBezTo>
                  <a:cubicBezTo>
                    <a:pt x="25957" y="1521"/>
                    <a:pt x="25987" y="1490"/>
                    <a:pt x="25926" y="1460"/>
                  </a:cubicBezTo>
                  <a:cubicBezTo>
                    <a:pt x="25896" y="1430"/>
                    <a:pt x="25896" y="1430"/>
                    <a:pt x="25926" y="1399"/>
                  </a:cubicBezTo>
                  <a:cubicBezTo>
                    <a:pt x="25987" y="1399"/>
                    <a:pt x="26018" y="1369"/>
                    <a:pt x="26048" y="1308"/>
                  </a:cubicBezTo>
                  <a:cubicBezTo>
                    <a:pt x="26018" y="1278"/>
                    <a:pt x="26048" y="1247"/>
                    <a:pt x="26109" y="1217"/>
                  </a:cubicBezTo>
                  <a:cubicBezTo>
                    <a:pt x="26121" y="1223"/>
                    <a:pt x="26133" y="1225"/>
                    <a:pt x="26145" y="1225"/>
                  </a:cubicBezTo>
                  <a:cubicBezTo>
                    <a:pt x="26192" y="1225"/>
                    <a:pt x="26230" y="1186"/>
                    <a:pt x="26230" y="1186"/>
                  </a:cubicBezTo>
                  <a:lnTo>
                    <a:pt x="26261" y="1217"/>
                  </a:lnTo>
                  <a:cubicBezTo>
                    <a:pt x="26291" y="1278"/>
                    <a:pt x="26352" y="1278"/>
                    <a:pt x="26352" y="1278"/>
                  </a:cubicBezTo>
                  <a:cubicBezTo>
                    <a:pt x="26382" y="1278"/>
                    <a:pt x="26352" y="1217"/>
                    <a:pt x="26352" y="1217"/>
                  </a:cubicBezTo>
                  <a:cubicBezTo>
                    <a:pt x="26352" y="1217"/>
                    <a:pt x="26595" y="1065"/>
                    <a:pt x="26869" y="943"/>
                  </a:cubicBezTo>
                  <a:cubicBezTo>
                    <a:pt x="27142" y="791"/>
                    <a:pt x="27446" y="730"/>
                    <a:pt x="27507" y="700"/>
                  </a:cubicBezTo>
                  <a:cubicBezTo>
                    <a:pt x="27598" y="700"/>
                    <a:pt x="27750" y="670"/>
                    <a:pt x="27689" y="639"/>
                  </a:cubicBezTo>
                  <a:cubicBezTo>
                    <a:pt x="27689" y="609"/>
                    <a:pt x="27902" y="548"/>
                    <a:pt x="28206" y="518"/>
                  </a:cubicBezTo>
                  <a:cubicBezTo>
                    <a:pt x="28373" y="503"/>
                    <a:pt x="28510" y="503"/>
                    <a:pt x="28609" y="503"/>
                  </a:cubicBezTo>
                  <a:cubicBezTo>
                    <a:pt x="28708" y="503"/>
                    <a:pt x="28768" y="503"/>
                    <a:pt x="28784" y="487"/>
                  </a:cubicBezTo>
                  <a:lnTo>
                    <a:pt x="29148" y="487"/>
                  </a:lnTo>
                  <a:cubicBezTo>
                    <a:pt x="29174" y="475"/>
                    <a:pt x="29199" y="467"/>
                    <a:pt x="29215" y="467"/>
                  </a:cubicBezTo>
                  <a:cubicBezTo>
                    <a:pt x="29239" y="467"/>
                    <a:pt x="29245" y="482"/>
                    <a:pt x="29209" y="518"/>
                  </a:cubicBezTo>
                  <a:cubicBezTo>
                    <a:pt x="29179" y="548"/>
                    <a:pt x="29179" y="578"/>
                    <a:pt x="29240" y="609"/>
                  </a:cubicBezTo>
                  <a:cubicBezTo>
                    <a:pt x="29331" y="609"/>
                    <a:pt x="29331" y="578"/>
                    <a:pt x="29331" y="548"/>
                  </a:cubicBezTo>
                  <a:cubicBezTo>
                    <a:pt x="29346" y="518"/>
                    <a:pt x="29361" y="510"/>
                    <a:pt x="29373" y="510"/>
                  </a:cubicBezTo>
                  <a:cubicBezTo>
                    <a:pt x="29384" y="510"/>
                    <a:pt x="29392" y="518"/>
                    <a:pt x="29392" y="518"/>
                  </a:cubicBezTo>
                  <a:cubicBezTo>
                    <a:pt x="29452" y="518"/>
                    <a:pt x="29452" y="518"/>
                    <a:pt x="29452" y="548"/>
                  </a:cubicBezTo>
                  <a:lnTo>
                    <a:pt x="29422" y="639"/>
                  </a:lnTo>
                  <a:lnTo>
                    <a:pt x="29452" y="670"/>
                  </a:lnTo>
                  <a:cubicBezTo>
                    <a:pt x="29468" y="639"/>
                    <a:pt x="29483" y="632"/>
                    <a:pt x="29494" y="632"/>
                  </a:cubicBezTo>
                  <a:cubicBezTo>
                    <a:pt x="29506" y="632"/>
                    <a:pt x="29513" y="639"/>
                    <a:pt x="29513" y="639"/>
                  </a:cubicBezTo>
                  <a:cubicBezTo>
                    <a:pt x="29574" y="639"/>
                    <a:pt x="29574" y="639"/>
                    <a:pt x="29544" y="730"/>
                  </a:cubicBezTo>
                  <a:cubicBezTo>
                    <a:pt x="29527" y="781"/>
                    <a:pt x="29529" y="803"/>
                    <a:pt x="29549" y="803"/>
                  </a:cubicBezTo>
                  <a:cubicBezTo>
                    <a:pt x="29565" y="803"/>
                    <a:pt x="29594" y="788"/>
                    <a:pt x="29635" y="761"/>
                  </a:cubicBezTo>
                  <a:lnTo>
                    <a:pt x="29726" y="761"/>
                  </a:lnTo>
                  <a:cubicBezTo>
                    <a:pt x="29726" y="797"/>
                    <a:pt x="29745" y="809"/>
                    <a:pt x="29771" y="809"/>
                  </a:cubicBezTo>
                  <a:cubicBezTo>
                    <a:pt x="29812" y="809"/>
                    <a:pt x="29871" y="779"/>
                    <a:pt x="29908" y="761"/>
                  </a:cubicBezTo>
                  <a:cubicBezTo>
                    <a:pt x="29926" y="832"/>
                    <a:pt x="29944" y="862"/>
                    <a:pt x="29974" y="862"/>
                  </a:cubicBezTo>
                  <a:cubicBezTo>
                    <a:pt x="29995" y="862"/>
                    <a:pt x="30023" y="847"/>
                    <a:pt x="30060" y="822"/>
                  </a:cubicBezTo>
                  <a:cubicBezTo>
                    <a:pt x="30060" y="809"/>
                    <a:pt x="30071" y="802"/>
                    <a:pt x="30085" y="802"/>
                  </a:cubicBezTo>
                  <a:cubicBezTo>
                    <a:pt x="30105" y="802"/>
                    <a:pt x="30134" y="816"/>
                    <a:pt x="30151" y="852"/>
                  </a:cubicBezTo>
                  <a:cubicBezTo>
                    <a:pt x="30151" y="913"/>
                    <a:pt x="30212" y="943"/>
                    <a:pt x="30303" y="974"/>
                  </a:cubicBezTo>
                  <a:cubicBezTo>
                    <a:pt x="30364" y="974"/>
                    <a:pt x="30638" y="1095"/>
                    <a:pt x="30972" y="1308"/>
                  </a:cubicBezTo>
                  <a:cubicBezTo>
                    <a:pt x="31282" y="1489"/>
                    <a:pt x="31482" y="1625"/>
                    <a:pt x="31554" y="1625"/>
                  </a:cubicBezTo>
                  <a:cubicBezTo>
                    <a:pt x="31567" y="1625"/>
                    <a:pt x="31575" y="1621"/>
                    <a:pt x="31580" y="1612"/>
                  </a:cubicBezTo>
                  <a:cubicBezTo>
                    <a:pt x="31610" y="1642"/>
                    <a:pt x="31610" y="1642"/>
                    <a:pt x="31641" y="1703"/>
                  </a:cubicBezTo>
                  <a:cubicBezTo>
                    <a:pt x="31623" y="1739"/>
                    <a:pt x="31626" y="1753"/>
                    <a:pt x="31650" y="1753"/>
                  </a:cubicBezTo>
                  <a:cubicBezTo>
                    <a:pt x="31667" y="1753"/>
                    <a:pt x="31694" y="1746"/>
                    <a:pt x="31732" y="1734"/>
                  </a:cubicBezTo>
                  <a:cubicBezTo>
                    <a:pt x="31762" y="1718"/>
                    <a:pt x="31785" y="1703"/>
                    <a:pt x="31797" y="1703"/>
                  </a:cubicBezTo>
                  <a:cubicBezTo>
                    <a:pt x="31808" y="1703"/>
                    <a:pt x="31808" y="1718"/>
                    <a:pt x="31793" y="1764"/>
                  </a:cubicBezTo>
                  <a:cubicBezTo>
                    <a:pt x="31762" y="1794"/>
                    <a:pt x="31823" y="1825"/>
                    <a:pt x="31975" y="1946"/>
                  </a:cubicBezTo>
                  <a:cubicBezTo>
                    <a:pt x="32080" y="1999"/>
                    <a:pt x="32208" y="2074"/>
                    <a:pt x="32260" y="2074"/>
                  </a:cubicBezTo>
                  <a:cubicBezTo>
                    <a:pt x="32269" y="2074"/>
                    <a:pt x="32275" y="2072"/>
                    <a:pt x="32279" y="2068"/>
                  </a:cubicBezTo>
                  <a:cubicBezTo>
                    <a:pt x="32401" y="2098"/>
                    <a:pt x="32401" y="2098"/>
                    <a:pt x="32310" y="2098"/>
                  </a:cubicBezTo>
                  <a:cubicBezTo>
                    <a:pt x="32249" y="2159"/>
                    <a:pt x="32401" y="2311"/>
                    <a:pt x="32583" y="2311"/>
                  </a:cubicBezTo>
                  <a:cubicBezTo>
                    <a:pt x="32614" y="2341"/>
                    <a:pt x="32644" y="2372"/>
                    <a:pt x="32614" y="2402"/>
                  </a:cubicBezTo>
                  <a:cubicBezTo>
                    <a:pt x="32674" y="2433"/>
                    <a:pt x="32705" y="2463"/>
                    <a:pt x="32826" y="2493"/>
                  </a:cubicBezTo>
                  <a:cubicBezTo>
                    <a:pt x="32887" y="2524"/>
                    <a:pt x="33039" y="2615"/>
                    <a:pt x="33100" y="2645"/>
                  </a:cubicBezTo>
                  <a:cubicBezTo>
                    <a:pt x="33191" y="2706"/>
                    <a:pt x="33282" y="2706"/>
                    <a:pt x="33282" y="2706"/>
                  </a:cubicBezTo>
                  <a:cubicBezTo>
                    <a:pt x="33343" y="2737"/>
                    <a:pt x="33373" y="2737"/>
                    <a:pt x="33343" y="2737"/>
                  </a:cubicBezTo>
                  <a:cubicBezTo>
                    <a:pt x="33313" y="2767"/>
                    <a:pt x="33495" y="2889"/>
                    <a:pt x="33799" y="3041"/>
                  </a:cubicBezTo>
                  <a:cubicBezTo>
                    <a:pt x="34073" y="3162"/>
                    <a:pt x="34316" y="3284"/>
                    <a:pt x="34346" y="3314"/>
                  </a:cubicBezTo>
                  <a:cubicBezTo>
                    <a:pt x="34346" y="3314"/>
                    <a:pt x="34373" y="3328"/>
                    <a:pt x="34409" y="3328"/>
                  </a:cubicBezTo>
                  <a:cubicBezTo>
                    <a:pt x="34427" y="3328"/>
                    <a:pt x="34447" y="3324"/>
                    <a:pt x="34468" y="3314"/>
                  </a:cubicBezTo>
                  <a:cubicBezTo>
                    <a:pt x="34498" y="3284"/>
                    <a:pt x="34521" y="3268"/>
                    <a:pt x="34540" y="3268"/>
                  </a:cubicBezTo>
                  <a:cubicBezTo>
                    <a:pt x="34559" y="3268"/>
                    <a:pt x="34574" y="3284"/>
                    <a:pt x="34589" y="3314"/>
                  </a:cubicBezTo>
                  <a:cubicBezTo>
                    <a:pt x="34610" y="3395"/>
                    <a:pt x="34684" y="3436"/>
                    <a:pt x="34758" y="3436"/>
                  </a:cubicBezTo>
                  <a:cubicBezTo>
                    <a:pt x="34795" y="3436"/>
                    <a:pt x="34832" y="3426"/>
                    <a:pt x="34863" y="3405"/>
                  </a:cubicBezTo>
                  <a:lnTo>
                    <a:pt x="34863" y="3405"/>
                  </a:lnTo>
                  <a:lnTo>
                    <a:pt x="34832" y="3436"/>
                  </a:lnTo>
                  <a:cubicBezTo>
                    <a:pt x="34848" y="3481"/>
                    <a:pt x="34893" y="3504"/>
                    <a:pt x="34943" y="3504"/>
                  </a:cubicBezTo>
                  <a:cubicBezTo>
                    <a:pt x="34992" y="3504"/>
                    <a:pt x="35045" y="3481"/>
                    <a:pt x="35076" y="3436"/>
                  </a:cubicBezTo>
                  <a:cubicBezTo>
                    <a:pt x="35100" y="3485"/>
                    <a:pt x="35125" y="3535"/>
                    <a:pt x="35167" y="3535"/>
                  </a:cubicBezTo>
                  <a:cubicBezTo>
                    <a:pt x="35176" y="3535"/>
                    <a:pt x="35186" y="3532"/>
                    <a:pt x="35197" y="3527"/>
                  </a:cubicBezTo>
                  <a:cubicBezTo>
                    <a:pt x="35228" y="3527"/>
                    <a:pt x="35228" y="3527"/>
                    <a:pt x="35228" y="3618"/>
                  </a:cubicBezTo>
                  <a:cubicBezTo>
                    <a:pt x="35228" y="3648"/>
                    <a:pt x="35197" y="3679"/>
                    <a:pt x="35258" y="3709"/>
                  </a:cubicBezTo>
                  <a:cubicBezTo>
                    <a:pt x="35288" y="3709"/>
                    <a:pt x="35319" y="3648"/>
                    <a:pt x="35319" y="3618"/>
                  </a:cubicBezTo>
                  <a:lnTo>
                    <a:pt x="35410" y="3618"/>
                  </a:lnTo>
                  <a:cubicBezTo>
                    <a:pt x="35410" y="3618"/>
                    <a:pt x="35440" y="3618"/>
                    <a:pt x="35440" y="3588"/>
                  </a:cubicBezTo>
                  <a:cubicBezTo>
                    <a:pt x="35471" y="3527"/>
                    <a:pt x="35501" y="3527"/>
                    <a:pt x="35532" y="3527"/>
                  </a:cubicBezTo>
                  <a:cubicBezTo>
                    <a:pt x="35532" y="3550"/>
                    <a:pt x="35540" y="3560"/>
                    <a:pt x="35548" y="3560"/>
                  </a:cubicBezTo>
                  <a:cubicBezTo>
                    <a:pt x="35560" y="3560"/>
                    <a:pt x="35569" y="3534"/>
                    <a:pt x="35532" y="3496"/>
                  </a:cubicBezTo>
                  <a:cubicBezTo>
                    <a:pt x="35532" y="3436"/>
                    <a:pt x="35562" y="3405"/>
                    <a:pt x="35592" y="3405"/>
                  </a:cubicBezTo>
                  <a:lnTo>
                    <a:pt x="35592" y="3314"/>
                  </a:lnTo>
                  <a:cubicBezTo>
                    <a:pt x="35592" y="3223"/>
                    <a:pt x="35592" y="3193"/>
                    <a:pt x="35501" y="3132"/>
                  </a:cubicBezTo>
                  <a:cubicBezTo>
                    <a:pt x="35418" y="3098"/>
                    <a:pt x="35353" y="3074"/>
                    <a:pt x="35311" y="3074"/>
                  </a:cubicBezTo>
                  <a:cubicBezTo>
                    <a:pt x="35277" y="3074"/>
                    <a:pt x="35258" y="3091"/>
                    <a:pt x="35258" y="3132"/>
                  </a:cubicBezTo>
                  <a:cubicBezTo>
                    <a:pt x="35258" y="3132"/>
                    <a:pt x="35197" y="3162"/>
                    <a:pt x="35167" y="3162"/>
                  </a:cubicBezTo>
                  <a:cubicBezTo>
                    <a:pt x="35136" y="3132"/>
                    <a:pt x="35106" y="3101"/>
                    <a:pt x="35106" y="3101"/>
                  </a:cubicBezTo>
                  <a:cubicBezTo>
                    <a:pt x="35106" y="3041"/>
                    <a:pt x="34954" y="3010"/>
                    <a:pt x="34772" y="2949"/>
                  </a:cubicBezTo>
                  <a:cubicBezTo>
                    <a:pt x="34528" y="2889"/>
                    <a:pt x="34407" y="2828"/>
                    <a:pt x="34407" y="2767"/>
                  </a:cubicBezTo>
                  <a:cubicBezTo>
                    <a:pt x="34376" y="2706"/>
                    <a:pt x="34346" y="2706"/>
                    <a:pt x="34346" y="2706"/>
                  </a:cubicBezTo>
                  <a:cubicBezTo>
                    <a:pt x="34342" y="2710"/>
                    <a:pt x="34335" y="2712"/>
                    <a:pt x="34325" y="2712"/>
                  </a:cubicBezTo>
                  <a:cubicBezTo>
                    <a:pt x="34260" y="2712"/>
                    <a:pt x="34068" y="2626"/>
                    <a:pt x="33829" y="2493"/>
                  </a:cubicBezTo>
                  <a:cubicBezTo>
                    <a:pt x="33576" y="2381"/>
                    <a:pt x="33323" y="2216"/>
                    <a:pt x="33287" y="2216"/>
                  </a:cubicBezTo>
                  <a:cubicBezTo>
                    <a:pt x="33284" y="2216"/>
                    <a:pt x="33282" y="2218"/>
                    <a:pt x="33282" y="2220"/>
                  </a:cubicBezTo>
                  <a:lnTo>
                    <a:pt x="33191" y="2189"/>
                  </a:lnTo>
                  <a:cubicBezTo>
                    <a:pt x="33221" y="2159"/>
                    <a:pt x="33130" y="2098"/>
                    <a:pt x="33069" y="2037"/>
                  </a:cubicBezTo>
                  <a:cubicBezTo>
                    <a:pt x="32978" y="2037"/>
                    <a:pt x="32887" y="2007"/>
                    <a:pt x="32887" y="2007"/>
                  </a:cubicBezTo>
                  <a:cubicBezTo>
                    <a:pt x="32917" y="1946"/>
                    <a:pt x="32887" y="1946"/>
                    <a:pt x="32796" y="1886"/>
                  </a:cubicBezTo>
                  <a:cubicBezTo>
                    <a:pt x="32758" y="1848"/>
                    <a:pt x="32721" y="1822"/>
                    <a:pt x="32690" y="1822"/>
                  </a:cubicBezTo>
                  <a:cubicBezTo>
                    <a:pt x="32672" y="1822"/>
                    <a:pt x="32656" y="1832"/>
                    <a:pt x="32644" y="1855"/>
                  </a:cubicBezTo>
                  <a:cubicBezTo>
                    <a:pt x="32614" y="1825"/>
                    <a:pt x="32340" y="1642"/>
                    <a:pt x="32249" y="1521"/>
                  </a:cubicBezTo>
                  <a:cubicBezTo>
                    <a:pt x="32249" y="1490"/>
                    <a:pt x="32234" y="1483"/>
                    <a:pt x="32211" y="1483"/>
                  </a:cubicBezTo>
                  <a:cubicBezTo>
                    <a:pt x="32188" y="1483"/>
                    <a:pt x="32158" y="1490"/>
                    <a:pt x="32127" y="1490"/>
                  </a:cubicBezTo>
                  <a:cubicBezTo>
                    <a:pt x="32106" y="1512"/>
                    <a:pt x="32069" y="1533"/>
                    <a:pt x="32039" y="1533"/>
                  </a:cubicBezTo>
                  <a:cubicBezTo>
                    <a:pt x="32026" y="1533"/>
                    <a:pt x="32015" y="1530"/>
                    <a:pt x="32006" y="1521"/>
                  </a:cubicBezTo>
                  <a:cubicBezTo>
                    <a:pt x="32006" y="1521"/>
                    <a:pt x="32006" y="1490"/>
                    <a:pt x="32036" y="1430"/>
                  </a:cubicBezTo>
                  <a:cubicBezTo>
                    <a:pt x="32097" y="1430"/>
                    <a:pt x="32097" y="1430"/>
                    <a:pt x="32036" y="1369"/>
                  </a:cubicBezTo>
                  <a:cubicBezTo>
                    <a:pt x="31975" y="1369"/>
                    <a:pt x="31945" y="1338"/>
                    <a:pt x="31945" y="1338"/>
                  </a:cubicBezTo>
                  <a:cubicBezTo>
                    <a:pt x="31942" y="1342"/>
                    <a:pt x="31937" y="1343"/>
                    <a:pt x="31931" y="1343"/>
                  </a:cubicBezTo>
                  <a:cubicBezTo>
                    <a:pt x="31876" y="1343"/>
                    <a:pt x="31701" y="1228"/>
                    <a:pt x="31428" y="1065"/>
                  </a:cubicBezTo>
                  <a:cubicBezTo>
                    <a:pt x="31121" y="886"/>
                    <a:pt x="30986" y="814"/>
                    <a:pt x="30933" y="814"/>
                  </a:cubicBezTo>
                  <a:cubicBezTo>
                    <a:pt x="30923" y="814"/>
                    <a:pt x="30916" y="817"/>
                    <a:pt x="30911" y="822"/>
                  </a:cubicBezTo>
                  <a:cubicBezTo>
                    <a:pt x="30911" y="829"/>
                    <a:pt x="30908" y="833"/>
                    <a:pt x="30900" y="833"/>
                  </a:cubicBezTo>
                  <a:cubicBezTo>
                    <a:pt x="30879" y="833"/>
                    <a:pt x="30828" y="799"/>
                    <a:pt x="30759" y="730"/>
                  </a:cubicBezTo>
                  <a:cubicBezTo>
                    <a:pt x="30547" y="487"/>
                    <a:pt x="30547" y="487"/>
                    <a:pt x="30486" y="487"/>
                  </a:cubicBezTo>
                  <a:cubicBezTo>
                    <a:pt x="30516" y="518"/>
                    <a:pt x="30516" y="548"/>
                    <a:pt x="30486" y="578"/>
                  </a:cubicBezTo>
                  <a:cubicBezTo>
                    <a:pt x="30473" y="617"/>
                    <a:pt x="30455" y="634"/>
                    <a:pt x="30438" y="634"/>
                  </a:cubicBezTo>
                  <a:cubicBezTo>
                    <a:pt x="30415" y="634"/>
                    <a:pt x="30395" y="601"/>
                    <a:pt x="30395" y="548"/>
                  </a:cubicBezTo>
                  <a:cubicBezTo>
                    <a:pt x="30425" y="518"/>
                    <a:pt x="30243" y="427"/>
                    <a:pt x="30060" y="366"/>
                  </a:cubicBezTo>
                  <a:cubicBezTo>
                    <a:pt x="29927" y="321"/>
                    <a:pt x="29777" y="293"/>
                    <a:pt x="29694" y="293"/>
                  </a:cubicBezTo>
                  <a:cubicBezTo>
                    <a:pt x="29664" y="293"/>
                    <a:pt x="29643" y="297"/>
                    <a:pt x="29635" y="305"/>
                  </a:cubicBezTo>
                  <a:lnTo>
                    <a:pt x="29635" y="244"/>
                  </a:lnTo>
                  <a:cubicBezTo>
                    <a:pt x="29635" y="214"/>
                    <a:pt x="29604" y="183"/>
                    <a:pt x="29392" y="153"/>
                  </a:cubicBezTo>
                  <a:cubicBezTo>
                    <a:pt x="29300" y="123"/>
                    <a:pt x="29240" y="123"/>
                    <a:pt x="29240" y="123"/>
                  </a:cubicBezTo>
                  <a:cubicBezTo>
                    <a:pt x="29232" y="137"/>
                    <a:pt x="29211" y="143"/>
                    <a:pt x="29183" y="143"/>
                  </a:cubicBezTo>
                  <a:cubicBezTo>
                    <a:pt x="29093" y="143"/>
                    <a:pt x="28936" y="85"/>
                    <a:pt x="28936" y="62"/>
                  </a:cubicBezTo>
                  <a:cubicBezTo>
                    <a:pt x="28875" y="1"/>
                    <a:pt x="28875" y="1"/>
                    <a:pt x="28753" y="1"/>
                  </a:cubicBezTo>
                  <a:cubicBezTo>
                    <a:pt x="28662" y="31"/>
                    <a:pt x="28571" y="31"/>
                    <a:pt x="28480" y="31"/>
                  </a:cubicBezTo>
                  <a:cubicBezTo>
                    <a:pt x="28389" y="31"/>
                    <a:pt x="28328" y="1"/>
                    <a:pt x="2832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4"/>
            <p:cNvSpPr/>
            <p:nvPr/>
          </p:nvSpPr>
          <p:spPr>
            <a:xfrm>
              <a:off x="2661364" y="1312682"/>
              <a:ext cx="56336" cy="59678"/>
            </a:xfrm>
            <a:custGeom>
              <a:rect b="b" l="l" r="r" t="t"/>
              <a:pathLst>
                <a:path extrusionOk="0" h="3607" w="3405">
                  <a:moveTo>
                    <a:pt x="2006" y="122"/>
                  </a:moveTo>
                  <a:lnTo>
                    <a:pt x="2006" y="152"/>
                  </a:lnTo>
                  <a:lnTo>
                    <a:pt x="1976" y="152"/>
                  </a:lnTo>
                  <a:cubicBezTo>
                    <a:pt x="1976" y="152"/>
                    <a:pt x="1976" y="152"/>
                    <a:pt x="1976" y="122"/>
                  </a:cubicBezTo>
                  <a:close/>
                  <a:moveTo>
                    <a:pt x="2067" y="152"/>
                  </a:moveTo>
                  <a:cubicBezTo>
                    <a:pt x="2097" y="152"/>
                    <a:pt x="2097" y="152"/>
                    <a:pt x="2067" y="182"/>
                  </a:cubicBezTo>
                  <a:cubicBezTo>
                    <a:pt x="2052" y="198"/>
                    <a:pt x="2044" y="205"/>
                    <a:pt x="2040" y="205"/>
                  </a:cubicBezTo>
                  <a:cubicBezTo>
                    <a:pt x="2037" y="205"/>
                    <a:pt x="2037" y="198"/>
                    <a:pt x="2037" y="182"/>
                  </a:cubicBezTo>
                  <a:cubicBezTo>
                    <a:pt x="2037" y="152"/>
                    <a:pt x="2037" y="152"/>
                    <a:pt x="2067" y="152"/>
                  </a:cubicBezTo>
                  <a:close/>
                  <a:moveTo>
                    <a:pt x="1398" y="213"/>
                  </a:moveTo>
                  <a:lnTo>
                    <a:pt x="1429" y="243"/>
                  </a:lnTo>
                  <a:cubicBezTo>
                    <a:pt x="1429" y="265"/>
                    <a:pt x="1429" y="286"/>
                    <a:pt x="1418" y="286"/>
                  </a:cubicBezTo>
                  <a:cubicBezTo>
                    <a:pt x="1414" y="286"/>
                    <a:pt x="1407" y="283"/>
                    <a:pt x="1398" y="274"/>
                  </a:cubicBezTo>
                  <a:cubicBezTo>
                    <a:pt x="1398" y="274"/>
                    <a:pt x="1398" y="243"/>
                    <a:pt x="1398" y="213"/>
                  </a:cubicBezTo>
                  <a:close/>
                  <a:moveTo>
                    <a:pt x="2189" y="395"/>
                  </a:moveTo>
                  <a:cubicBezTo>
                    <a:pt x="2189" y="426"/>
                    <a:pt x="2189" y="426"/>
                    <a:pt x="2189" y="426"/>
                  </a:cubicBezTo>
                  <a:cubicBezTo>
                    <a:pt x="2158" y="426"/>
                    <a:pt x="2158" y="426"/>
                    <a:pt x="2189" y="395"/>
                  </a:cubicBezTo>
                  <a:close/>
                  <a:moveTo>
                    <a:pt x="1946" y="395"/>
                  </a:moveTo>
                  <a:cubicBezTo>
                    <a:pt x="1946" y="417"/>
                    <a:pt x="1930" y="438"/>
                    <a:pt x="1932" y="438"/>
                  </a:cubicBezTo>
                  <a:cubicBezTo>
                    <a:pt x="1933" y="438"/>
                    <a:pt x="1937" y="434"/>
                    <a:pt x="1946" y="426"/>
                  </a:cubicBezTo>
                  <a:cubicBezTo>
                    <a:pt x="1946" y="426"/>
                    <a:pt x="1946" y="426"/>
                    <a:pt x="1946" y="395"/>
                  </a:cubicBezTo>
                  <a:close/>
                  <a:moveTo>
                    <a:pt x="2272" y="421"/>
                  </a:moveTo>
                  <a:cubicBezTo>
                    <a:pt x="2274" y="421"/>
                    <a:pt x="2267" y="438"/>
                    <a:pt x="2249" y="456"/>
                  </a:cubicBezTo>
                  <a:cubicBezTo>
                    <a:pt x="2262" y="430"/>
                    <a:pt x="2270" y="421"/>
                    <a:pt x="2272" y="421"/>
                  </a:cubicBezTo>
                  <a:close/>
                  <a:moveTo>
                    <a:pt x="2036" y="439"/>
                  </a:moveTo>
                  <a:cubicBezTo>
                    <a:pt x="2035" y="448"/>
                    <a:pt x="2034" y="455"/>
                    <a:pt x="2032" y="461"/>
                  </a:cubicBezTo>
                  <a:lnTo>
                    <a:pt x="2032" y="461"/>
                  </a:lnTo>
                  <a:cubicBezTo>
                    <a:pt x="2034" y="459"/>
                    <a:pt x="2035" y="458"/>
                    <a:pt x="2037" y="456"/>
                  </a:cubicBezTo>
                  <a:cubicBezTo>
                    <a:pt x="2037" y="448"/>
                    <a:pt x="2037" y="442"/>
                    <a:pt x="2036" y="439"/>
                  </a:cubicBezTo>
                  <a:close/>
                  <a:moveTo>
                    <a:pt x="2032" y="461"/>
                  </a:moveTo>
                  <a:cubicBezTo>
                    <a:pt x="2024" y="470"/>
                    <a:pt x="2022" y="476"/>
                    <a:pt x="2024" y="476"/>
                  </a:cubicBezTo>
                  <a:cubicBezTo>
                    <a:pt x="2025" y="476"/>
                    <a:pt x="2029" y="471"/>
                    <a:pt x="2032" y="461"/>
                  </a:cubicBezTo>
                  <a:close/>
                  <a:moveTo>
                    <a:pt x="1155" y="426"/>
                  </a:moveTo>
                  <a:cubicBezTo>
                    <a:pt x="1155" y="426"/>
                    <a:pt x="1186" y="486"/>
                    <a:pt x="1186" y="517"/>
                  </a:cubicBezTo>
                  <a:cubicBezTo>
                    <a:pt x="1186" y="517"/>
                    <a:pt x="1186" y="517"/>
                    <a:pt x="1155" y="486"/>
                  </a:cubicBezTo>
                  <a:cubicBezTo>
                    <a:pt x="1155" y="456"/>
                    <a:pt x="1125" y="426"/>
                    <a:pt x="1155" y="426"/>
                  </a:cubicBezTo>
                  <a:close/>
                  <a:moveTo>
                    <a:pt x="2553" y="699"/>
                  </a:moveTo>
                  <a:cubicBezTo>
                    <a:pt x="2523" y="730"/>
                    <a:pt x="2523" y="730"/>
                    <a:pt x="2553" y="730"/>
                  </a:cubicBezTo>
                  <a:lnTo>
                    <a:pt x="2553" y="699"/>
                  </a:lnTo>
                  <a:close/>
                  <a:moveTo>
                    <a:pt x="2979" y="699"/>
                  </a:moveTo>
                  <a:cubicBezTo>
                    <a:pt x="2949" y="730"/>
                    <a:pt x="2918" y="760"/>
                    <a:pt x="2918" y="760"/>
                  </a:cubicBezTo>
                  <a:lnTo>
                    <a:pt x="2888" y="730"/>
                  </a:lnTo>
                  <a:cubicBezTo>
                    <a:pt x="2918" y="730"/>
                    <a:pt x="2949" y="699"/>
                    <a:pt x="2949" y="699"/>
                  </a:cubicBezTo>
                  <a:close/>
                  <a:moveTo>
                    <a:pt x="882" y="851"/>
                  </a:moveTo>
                  <a:cubicBezTo>
                    <a:pt x="882" y="851"/>
                    <a:pt x="912" y="882"/>
                    <a:pt x="942" y="912"/>
                  </a:cubicBezTo>
                  <a:cubicBezTo>
                    <a:pt x="912" y="912"/>
                    <a:pt x="882" y="882"/>
                    <a:pt x="882" y="851"/>
                  </a:cubicBezTo>
                  <a:close/>
                  <a:moveTo>
                    <a:pt x="3183" y="1050"/>
                  </a:moveTo>
                  <a:cubicBezTo>
                    <a:pt x="3192" y="1050"/>
                    <a:pt x="3192" y="1064"/>
                    <a:pt x="3192" y="1064"/>
                  </a:cubicBezTo>
                  <a:cubicBezTo>
                    <a:pt x="3161" y="1094"/>
                    <a:pt x="3131" y="1094"/>
                    <a:pt x="3131" y="1094"/>
                  </a:cubicBezTo>
                  <a:cubicBezTo>
                    <a:pt x="3131" y="1064"/>
                    <a:pt x="3131" y="1064"/>
                    <a:pt x="3161" y="1064"/>
                  </a:cubicBezTo>
                  <a:cubicBezTo>
                    <a:pt x="3171" y="1054"/>
                    <a:pt x="3178" y="1050"/>
                    <a:pt x="3183" y="1050"/>
                  </a:cubicBezTo>
                  <a:close/>
                  <a:moveTo>
                    <a:pt x="578" y="1550"/>
                  </a:moveTo>
                  <a:cubicBezTo>
                    <a:pt x="623" y="1565"/>
                    <a:pt x="623" y="1573"/>
                    <a:pt x="604" y="1573"/>
                  </a:cubicBezTo>
                  <a:cubicBezTo>
                    <a:pt x="585" y="1573"/>
                    <a:pt x="547" y="1565"/>
                    <a:pt x="517" y="1550"/>
                  </a:cubicBezTo>
                  <a:close/>
                  <a:moveTo>
                    <a:pt x="3192" y="1763"/>
                  </a:moveTo>
                  <a:cubicBezTo>
                    <a:pt x="3222" y="1763"/>
                    <a:pt x="3253" y="1763"/>
                    <a:pt x="3253" y="1793"/>
                  </a:cubicBezTo>
                  <a:lnTo>
                    <a:pt x="3222" y="1793"/>
                  </a:lnTo>
                  <a:lnTo>
                    <a:pt x="3192" y="1763"/>
                  </a:lnTo>
                  <a:close/>
                  <a:moveTo>
                    <a:pt x="426" y="1824"/>
                  </a:moveTo>
                  <a:cubicBezTo>
                    <a:pt x="415" y="1824"/>
                    <a:pt x="416" y="1824"/>
                    <a:pt x="424" y="1825"/>
                  </a:cubicBezTo>
                  <a:lnTo>
                    <a:pt x="424" y="1825"/>
                  </a:lnTo>
                  <a:lnTo>
                    <a:pt x="426" y="1824"/>
                  </a:lnTo>
                  <a:close/>
                  <a:moveTo>
                    <a:pt x="2949" y="1824"/>
                  </a:moveTo>
                  <a:cubicBezTo>
                    <a:pt x="2979" y="1824"/>
                    <a:pt x="3009" y="1854"/>
                    <a:pt x="3009" y="1854"/>
                  </a:cubicBezTo>
                  <a:cubicBezTo>
                    <a:pt x="2979" y="1854"/>
                    <a:pt x="2949" y="1824"/>
                    <a:pt x="2949" y="1824"/>
                  </a:cubicBezTo>
                  <a:close/>
                  <a:moveTo>
                    <a:pt x="578" y="1976"/>
                  </a:moveTo>
                  <a:cubicBezTo>
                    <a:pt x="578" y="1976"/>
                    <a:pt x="578" y="1976"/>
                    <a:pt x="547" y="2006"/>
                  </a:cubicBezTo>
                  <a:lnTo>
                    <a:pt x="487" y="2006"/>
                  </a:lnTo>
                  <a:lnTo>
                    <a:pt x="517" y="1976"/>
                  </a:lnTo>
                  <a:close/>
                  <a:moveTo>
                    <a:pt x="790" y="2037"/>
                  </a:moveTo>
                  <a:cubicBezTo>
                    <a:pt x="760" y="2037"/>
                    <a:pt x="730" y="2067"/>
                    <a:pt x="730" y="2067"/>
                  </a:cubicBezTo>
                  <a:lnTo>
                    <a:pt x="790" y="2037"/>
                  </a:lnTo>
                  <a:close/>
                  <a:moveTo>
                    <a:pt x="3161" y="2067"/>
                  </a:moveTo>
                  <a:cubicBezTo>
                    <a:pt x="3192" y="2067"/>
                    <a:pt x="3192" y="2097"/>
                    <a:pt x="3192" y="2097"/>
                  </a:cubicBezTo>
                  <a:cubicBezTo>
                    <a:pt x="3192" y="2103"/>
                    <a:pt x="3191" y="2106"/>
                    <a:pt x="3188" y="2106"/>
                  </a:cubicBezTo>
                  <a:cubicBezTo>
                    <a:pt x="3178" y="2106"/>
                    <a:pt x="3149" y="2067"/>
                    <a:pt x="3101" y="2067"/>
                  </a:cubicBezTo>
                  <a:close/>
                  <a:moveTo>
                    <a:pt x="42" y="2105"/>
                  </a:moveTo>
                  <a:cubicBezTo>
                    <a:pt x="31" y="2105"/>
                    <a:pt x="15" y="2113"/>
                    <a:pt x="0" y="2128"/>
                  </a:cubicBezTo>
                  <a:cubicBezTo>
                    <a:pt x="0" y="2138"/>
                    <a:pt x="7" y="2141"/>
                    <a:pt x="17" y="2141"/>
                  </a:cubicBezTo>
                  <a:cubicBezTo>
                    <a:pt x="37" y="2141"/>
                    <a:pt x="71" y="2128"/>
                    <a:pt x="91" y="2128"/>
                  </a:cubicBezTo>
                  <a:lnTo>
                    <a:pt x="61" y="2128"/>
                  </a:lnTo>
                  <a:cubicBezTo>
                    <a:pt x="61" y="2113"/>
                    <a:pt x="53" y="2105"/>
                    <a:pt x="42" y="2105"/>
                  </a:cubicBezTo>
                  <a:close/>
                  <a:moveTo>
                    <a:pt x="608" y="2067"/>
                  </a:moveTo>
                  <a:cubicBezTo>
                    <a:pt x="608" y="2097"/>
                    <a:pt x="608" y="2097"/>
                    <a:pt x="578" y="2097"/>
                  </a:cubicBezTo>
                  <a:cubicBezTo>
                    <a:pt x="608" y="2097"/>
                    <a:pt x="578" y="2097"/>
                    <a:pt x="547" y="2128"/>
                  </a:cubicBezTo>
                  <a:lnTo>
                    <a:pt x="487" y="2158"/>
                  </a:lnTo>
                  <a:cubicBezTo>
                    <a:pt x="487" y="2128"/>
                    <a:pt x="517" y="2097"/>
                    <a:pt x="547" y="2097"/>
                  </a:cubicBezTo>
                  <a:cubicBezTo>
                    <a:pt x="578" y="2067"/>
                    <a:pt x="578" y="2067"/>
                    <a:pt x="608" y="2067"/>
                  </a:cubicBezTo>
                  <a:close/>
                  <a:moveTo>
                    <a:pt x="3040" y="2280"/>
                  </a:moveTo>
                  <a:cubicBezTo>
                    <a:pt x="3070" y="2310"/>
                    <a:pt x="3101" y="2310"/>
                    <a:pt x="3070" y="2341"/>
                  </a:cubicBezTo>
                  <a:lnTo>
                    <a:pt x="3040" y="2310"/>
                  </a:lnTo>
                  <a:lnTo>
                    <a:pt x="3040" y="2280"/>
                  </a:lnTo>
                  <a:close/>
                  <a:moveTo>
                    <a:pt x="857" y="2334"/>
                  </a:moveTo>
                  <a:cubicBezTo>
                    <a:pt x="851" y="2351"/>
                    <a:pt x="851" y="2371"/>
                    <a:pt x="851" y="2371"/>
                  </a:cubicBezTo>
                  <a:lnTo>
                    <a:pt x="882" y="2401"/>
                  </a:lnTo>
                  <a:lnTo>
                    <a:pt x="821" y="2401"/>
                  </a:lnTo>
                  <a:cubicBezTo>
                    <a:pt x="821" y="2391"/>
                    <a:pt x="817" y="2388"/>
                    <a:pt x="812" y="2388"/>
                  </a:cubicBezTo>
                  <a:cubicBezTo>
                    <a:pt x="801" y="2388"/>
                    <a:pt x="780" y="2401"/>
                    <a:pt x="760" y="2401"/>
                  </a:cubicBezTo>
                  <a:cubicBezTo>
                    <a:pt x="769" y="2392"/>
                    <a:pt x="780" y="2381"/>
                    <a:pt x="790" y="2371"/>
                  </a:cubicBezTo>
                  <a:cubicBezTo>
                    <a:pt x="813" y="2371"/>
                    <a:pt x="835" y="2355"/>
                    <a:pt x="857" y="2334"/>
                  </a:cubicBezTo>
                  <a:close/>
                  <a:moveTo>
                    <a:pt x="2128" y="2492"/>
                  </a:moveTo>
                  <a:cubicBezTo>
                    <a:pt x="2097" y="2492"/>
                    <a:pt x="2097" y="2492"/>
                    <a:pt x="2128" y="2523"/>
                  </a:cubicBezTo>
                  <a:cubicBezTo>
                    <a:pt x="2128" y="2492"/>
                    <a:pt x="2128" y="2492"/>
                    <a:pt x="2128" y="2492"/>
                  </a:cubicBezTo>
                  <a:close/>
                  <a:moveTo>
                    <a:pt x="1216" y="2553"/>
                  </a:moveTo>
                  <a:lnTo>
                    <a:pt x="1216" y="2553"/>
                  </a:lnTo>
                  <a:cubicBezTo>
                    <a:pt x="1198" y="2589"/>
                    <a:pt x="1180" y="2604"/>
                    <a:pt x="1175" y="2604"/>
                  </a:cubicBezTo>
                  <a:cubicBezTo>
                    <a:pt x="1171" y="2604"/>
                    <a:pt x="1173" y="2596"/>
                    <a:pt x="1186" y="2584"/>
                  </a:cubicBezTo>
                  <a:cubicBezTo>
                    <a:pt x="1186" y="2553"/>
                    <a:pt x="1216" y="2553"/>
                    <a:pt x="1216" y="2553"/>
                  </a:cubicBezTo>
                  <a:close/>
                  <a:moveTo>
                    <a:pt x="844" y="2601"/>
                  </a:moveTo>
                  <a:cubicBezTo>
                    <a:pt x="849" y="2601"/>
                    <a:pt x="851" y="2605"/>
                    <a:pt x="851" y="2614"/>
                  </a:cubicBezTo>
                  <a:cubicBezTo>
                    <a:pt x="851" y="2614"/>
                    <a:pt x="851" y="2644"/>
                    <a:pt x="790" y="2644"/>
                  </a:cubicBezTo>
                  <a:cubicBezTo>
                    <a:pt x="812" y="2623"/>
                    <a:pt x="833" y="2601"/>
                    <a:pt x="844" y="2601"/>
                  </a:cubicBezTo>
                  <a:close/>
                  <a:moveTo>
                    <a:pt x="1915" y="2736"/>
                  </a:moveTo>
                  <a:cubicBezTo>
                    <a:pt x="1915" y="2736"/>
                    <a:pt x="1915" y="2736"/>
                    <a:pt x="1915" y="2736"/>
                  </a:cubicBezTo>
                  <a:cubicBezTo>
                    <a:pt x="1915" y="2736"/>
                    <a:pt x="1915" y="2736"/>
                    <a:pt x="1915" y="2736"/>
                  </a:cubicBezTo>
                  <a:close/>
                  <a:moveTo>
                    <a:pt x="840" y="2670"/>
                  </a:moveTo>
                  <a:cubicBezTo>
                    <a:pt x="831" y="2670"/>
                    <a:pt x="821" y="2688"/>
                    <a:pt x="821" y="2705"/>
                  </a:cubicBezTo>
                  <a:cubicBezTo>
                    <a:pt x="790" y="2736"/>
                    <a:pt x="790" y="2736"/>
                    <a:pt x="821" y="2736"/>
                  </a:cubicBezTo>
                  <a:cubicBezTo>
                    <a:pt x="821" y="2746"/>
                    <a:pt x="824" y="2749"/>
                    <a:pt x="829" y="2749"/>
                  </a:cubicBezTo>
                  <a:cubicBezTo>
                    <a:pt x="838" y="2749"/>
                    <a:pt x="851" y="2736"/>
                    <a:pt x="851" y="2736"/>
                  </a:cubicBezTo>
                  <a:cubicBezTo>
                    <a:pt x="882" y="2705"/>
                    <a:pt x="851" y="2705"/>
                    <a:pt x="851" y="2705"/>
                  </a:cubicBezTo>
                  <a:cubicBezTo>
                    <a:pt x="851" y="2680"/>
                    <a:pt x="846" y="2670"/>
                    <a:pt x="840" y="2670"/>
                  </a:cubicBezTo>
                  <a:close/>
                  <a:moveTo>
                    <a:pt x="1607" y="2740"/>
                  </a:moveTo>
                  <a:cubicBezTo>
                    <a:pt x="1604" y="2751"/>
                    <a:pt x="1600" y="2756"/>
                    <a:pt x="1598" y="2756"/>
                  </a:cubicBezTo>
                  <a:cubicBezTo>
                    <a:pt x="1597" y="2756"/>
                    <a:pt x="1598" y="2750"/>
                    <a:pt x="1607" y="2740"/>
                  </a:cubicBezTo>
                  <a:close/>
                  <a:moveTo>
                    <a:pt x="1338" y="2736"/>
                  </a:moveTo>
                  <a:lnTo>
                    <a:pt x="1307" y="2766"/>
                  </a:lnTo>
                  <a:cubicBezTo>
                    <a:pt x="1307" y="2736"/>
                    <a:pt x="1338" y="2736"/>
                    <a:pt x="1338" y="2736"/>
                  </a:cubicBezTo>
                  <a:close/>
                  <a:moveTo>
                    <a:pt x="2434" y="2716"/>
                  </a:moveTo>
                  <a:cubicBezTo>
                    <a:pt x="2437" y="2716"/>
                    <a:pt x="2444" y="2730"/>
                    <a:pt x="2462" y="2766"/>
                  </a:cubicBezTo>
                  <a:cubicBezTo>
                    <a:pt x="2453" y="2757"/>
                    <a:pt x="2442" y="2746"/>
                    <a:pt x="2432" y="2736"/>
                  </a:cubicBezTo>
                  <a:cubicBezTo>
                    <a:pt x="2432" y="2723"/>
                    <a:pt x="2432" y="2716"/>
                    <a:pt x="2434" y="2716"/>
                  </a:cubicBezTo>
                  <a:close/>
                  <a:moveTo>
                    <a:pt x="2523" y="2705"/>
                  </a:moveTo>
                  <a:cubicBezTo>
                    <a:pt x="2523" y="2736"/>
                    <a:pt x="2553" y="2766"/>
                    <a:pt x="2553" y="2766"/>
                  </a:cubicBezTo>
                  <a:lnTo>
                    <a:pt x="2523" y="2736"/>
                  </a:lnTo>
                  <a:lnTo>
                    <a:pt x="2523" y="2705"/>
                  </a:lnTo>
                  <a:close/>
                  <a:moveTo>
                    <a:pt x="2037" y="2736"/>
                  </a:moveTo>
                  <a:cubicBezTo>
                    <a:pt x="2037" y="2766"/>
                    <a:pt x="2067" y="2796"/>
                    <a:pt x="2067" y="2796"/>
                  </a:cubicBezTo>
                  <a:cubicBezTo>
                    <a:pt x="2067" y="2796"/>
                    <a:pt x="2067" y="2766"/>
                    <a:pt x="2067" y="2766"/>
                  </a:cubicBezTo>
                  <a:cubicBezTo>
                    <a:pt x="2067" y="2766"/>
                    <a:pt x="2067" y="2736"/>
                    <a:pt x="2037" y="2736"/>
                  </a:cubicBezTo>
                  <a:close/>
                  <a:moveTo>
                    <a:pt x="1603" y="2776"/>
                  </a:moveTo>
                  <a:cubicBezTo>
                    <a:pt x="1606" y="2776"/>
                    <a:pt x="1599" y="2791"/>
                    <a:pt x="1581" y="2827"/>
                  </a:cubicBezTo>
                  <a:cubicBezTo>
                    <a:pt x="1550" y="2857"/>
                    <a:pt x="1550" y="2888"/>
                    <a:pt x="1550" y="2888"/>
                  </a:cubicBezTo>
                  <a:cubicBezTo>
                    <a:pt x="1520" y="2888"/>
                    <a:pt x="1550" y="2857"/>
                    <a:pt x="1581" y="2796"/>
                  </a:cubicBezTo>
                  <a:cubicBezTo>
                    <a:pt x="1593" y="2784"/>
                    <a:pt x="1601" y="2776"/>
                    <a:pt x="1603" y="2776"/>
                  </a:cubicBezTo>
                  <a:close/>
                  <a:moveTo>
                    <a:pt x="1357" y="2800"/>
                  </a:moveTo>
                  <a:lnTo>
                    <a:pt x="1357" y="2800"/>
                  </a:lnTo>
                  <a:cubicBezTo>
                    <a:pt x="1359" y="2800"/>
                    <a:pt x="1351" y="2816"/>
                    <a:pt x="1338" y="2857"/>
                  </a:cubicBezTo>
                  <a:cubicBezTo>
                    <a:pt x="1338" y="2888"/>
                    <a:pt x="1307" y="2918"/>
                    <a:pt x="1277" y="2918"/>
                  </a:cubicBezTo>
                  <a:lnTo>
                    <a:pt x="1307" y="2857"/>
                  </a:lnTo>
                  <a:cubicBezTo>
                    <a:pt x="1341" y="2824"/>
                    <a:pt x="1356" y="2800"/>
                    <a:pt x="1357" y="2800"/>
                  </a:cubicBezTo>
                  <a:close/>
                  <a:moveTo>
                    <a:pt x="1890" y="2845"/>
                  </a:moveTo>
                  <a:cubicBezTo>
                    <a:pt x="1899" y="2845"/>
                    <a:pt x="1915" y="2874"/>
                    <a:pt x="1915" y="2918"/>
                  </a:cubicBezTo>
                  <a:lnTo>
                    <a:pt x="1885" y="2918"/>
                  </a:lnTo>
                  <a:cubicBezTo>
                    <a:pt x="1885" y="2888"/>
                    <a:pt x="1885" y="2857"/>
                    <a:pt x="1885" y="2857"/>
                  </a:cubicBezTo>
                  <a:cubicBezTo>
                    <a:pt x="1885" y="2849"/>
                    <a:pt x="1887" y="2845"/>
                    <a:pt x="1890" y="2845"/>
                  </a:cubicBezTo>
                  <a:close/>
                  <a:moveTo>
                    <a:pt x="2158" y="2918"/>
                  </a:moveTo>
                  <a:cubicBezTo>
                    <a:pt x="2158" y="2918"/>
                    <a:pt x="2158" y="2918"/>
                    <a:pt x="2189" y="2948"/>
                  </a:cubicBezTo>
                  <a:cubicBezTo>
                    <a:pt x="2189" y="2948"/>
                    <a:pt x="2189" y="2979"/>
                    <a:pt x="2189" y="2979"/>
                  </a:cubicBezTo>
                  <a:cubicBezTo>
                    <a:pt x="2158" y="2979"/>
                    <a:pt x="2158" y="2948"/>
                    <a:pt x="2158" y="2948"/>
                  </a:cubicBezTo>
                  <a:cubicBezTo>
                    <a:pt x="2128" y="2918"/>
                    <a:pt x="2158" y="2918"/>
                    <a:pt x="2158" y="2918"/>
                  </a:cubicBezTo>
                  <a:close/>
                  <a:moveTo>
                    <a:pt x="1642" y="2918"/>
                  </a:moveTo>
                  <a:cubicBezTo>
                    <a:pt x="1611" y="2979"/>
                    <a:pt x="1611" y="3009"/>
                    <a:pt x="1611" y="3009"/>
                  </a:cubicBezTo>
                  <a:lnTo>
                    <a:pt x="1581" y="3009"/>
                  </a:lnTo>
                  <a:cubicBezTo>
                    <a:pt x="1611" y="2948"/>
                    <a:pt x="1611" y="2918"/>
                    <a:pt x="1611" y="2918"/>
                  </a:cubicBezTo>
                  <a:close/>
                  <a:moveTo>
                    <a:pt x="1824" y="3040"/>
                  </a:moveTo>
                  <a:lnTo>
                    <a:pt x="1824" y="3100"/>
                  </a:lnTo>
                  <a:cubicBezTo>
                    <a:pt x="1824" y="3100"/>
                    <a:pt x="1810" y="3114"/>
                    <a:pt x="1801" y="3114"/>
                  </a:cubicBezTo>
                  <a:cubicBezTo>
                    <a:pt x="1797" y="3114"/>
                    <a:pt x="1794" y="3111"/>
                    <a:pt x="1794" y="3100"/>
                  </a:cubicBezTo>
                  <a:cubicBezTo>
                    <a:pt x="1794" y="3100"/>
                    <a:pt x="1794" y="3040"/>
                    <a:pt x="1824" y="3040"/>
                  </a:cubicBezTo>
                  <a:close/>
                  <a:moveTo>
                    <a:pt x="1794" y="0"/>
                  </a:moveTo>
                  <a:cubicBezTo>
                    <a:pt x="1763" y="0"/>
                    <a:pt x="1763" y="30"/>
                    <a:pt x="1763" y="30"/>
                  </a:cubicBezTo>
                  <a:cubicBezTo>
                    <a:pt x="1763" y="61"/>
                    <a:pt x="1520" y="91"/>
                    <a:pt x="1490" y="91"/>
                  </a:cubicBezTo>
                  <a:cubicBezTo>
                    <a:pt x="1474" y="76"/>
                    <a:pt x="1459" y="68"/>
                    <a:pt x="1452" y="68"/>
                  </a:cubicBezTo>
                  <a:cubicBezTo>
                    <a:pt x="1444" y="68"/>
                    <a:pt x="1444" y="76"/>
                    <a:pt x="1459" y="91"/>
                  </a:cubicBezTo>
                  <a:cubicBezTo>
                    <a:pt x="1459" y="122"/>
                    <a:pt x="1398" y="152"/>
                    <a:pt x="1338" y="182"/>
                  </a:cubicBezTo>
                  <a:cubicBezTo>
                    <a:pt x="1277" y="182"/>
                    <a:pt x="1216" y="213"/>
                    <a:pt x="1246" y="243"/>
                  </a:cubicBezTo>
                  <a:cubicBezTo>
                    <a:pt x="1246" y="243"/>
                    <a:pt x="1246" y="243"/>
                    <a:pt x="1216" y="274"/>
                  </a:cubicBezTo>
                  <a:cubicBezTo>
                    <a:pt x="1186" y="274"/>
                    <a:pt x="1186" y="304"/>
                    <a:pt x="1186" y="304"/>
                  </a:cubicBezTo>
                  <a:cubicBezTo>
                    <a:pt x="1155" y="274"/>
                    <a:pt x="1155" y="274"/>
                    <a:pt x="1125" y="274"/>
                  </a:cubicBezTo>
                  <a:cubicBezTo>
                    <a:pt x="1125" y="274"/>
                    <a:pt x="1125" y="304"/>
                    <a:pt x="1155" y="334"/>
                  </a:cubicBezTo>
                  <a:cubicBezTo>
                    <a:pt x="1155" y="365"/>
                    <a:pt x="1155" y="365"/>
                    <a:pt x="1155" y="365"/>
                  </a:cubicBezTo>
                  <a:cubicBezTo>
                    <a:pt x="1155" y="365"/>
                    <a:pt x="1155" y="365"/>
                    <a:pt x="1125" y="334"/>
                  </a:cubicBezTo>
                  <a:cubicBezTo>
                    <a:pt x="1125" y="304"/>
                    <a:pt x="1094" y="274"/>
                    <a:pt x="1094" y="274"/>
                  </a:cubicBezTo>
                  <a:lnTo>
                    <a:pt x="1094" y="304"/>
                  </a:lnTo>
                  <a:cubicBezTo>
                    <a:pt x="1094" y="334"/>
                    <a:pt x="1094" y="334"/>
                    <a:pt x="1094" y="334"/>
                  </a:cubicBezTo>
                  <a:cubicBezTo>
                    <a:pt x="1094" y="334"/>
                    <a:pt x="1094" y="334"/>
                    <a:pt x="1064" y="274"/>
                  </a:cubicBezTo>
                  <a:cubicBezTo>
                    <a:pt x="1034" y="243"/>
                    <a:pt x="1018" y="228"/>
                    <a:pt x="1015" y="228"/>
                  </a:cubicBezTo>
                  <a:lnTo>
                    <a:pt x="1015" y="228"/>
                  </a:lnTo>
                  <a:cubicBezTo>
                    <a:pt x="1011" y="228"/>
                    <a:pt x="1018" y="243"/>
                    <a:pt x="1034" y="274"/>
                  </a:cubicBezTo>
                  <a:lnTo>
                    <a:pt x="1034" y="334"/>
                  </a:lnTo>
                  <a:cubicBezTo>
                    <a:pt x="1015" y="316"/>
                    <a:pt x="1005" y="308"/>
                    <a:pt x="1000" y="308"/>
                  </a:cubicBezTo>
                  <a:cubicBezTo>
                    <a:pt x="989" y="308"/>
                    <a:pt x="1003" y="344"/>
                    <a:pt x="1003" y="365"/>
                  </a:cubicBezTo>
                  <a:cubicBezTo>
                    <a:pt x="991" y="352"/>
                    <a:pt x="983" y="345"/>
                    <a:pt x="981" y="345"/>
                  </a:cubicBezTo>
                  <a:lnTo>
                    <a:pt x="981" y="345"/>
                  </a:lnTo>
                  <a:cubicBezTo>
                    <a:pt x="978" y="345"/>
                    <a:pt x="985" y="360"/>
                    <a:pt x="1003" y="395"/>
                  </a:cubicBezTo>
                  <a:cubicBezTo>
                    <a:pt x="1003" y="410"/>
                    <a:pt x="1003" y="418"/>
                    <a:pt x="999" y="418"/>
                  </a:cubicBezTo>
                  <a:cubicBezTo>
                    <a:pt x="996" y="418"/>
                    <a:pt x="988" y="410"/>
                    <a:pt x="973" y="395"/>
                  </a:cubicBezTo>
                  <a:lnTo>
                    <a:pt x="912" y="395"/>
                  </a:lnTo>
                  <a:cubicBezTo>
                    <a:pt x="942" y="456"/>
                    <a:pt x="882" y="486"/>
                    <a:pt x="821" y="547"/>
                  </a:cubicBezTo>
                  <a:cubicBezTo>
                    <a:pt x="730" y="608"/>
                    <a:pt x="699" y="669"/>
                    <a:pt x="730" y="669"/>
                  </a:cubicBezTo>
                  <a:cubicBezTo>
                    <a:pt x="730" y="684"/>
                    <a:pt x="730" y="692"/>
                    <a:pt x="726" y="692"/>
                  </a:cubicBezTo>
                  <a:cubicBezTo>
                    <a:pt x="722" y="692"/>
                    <a:pt x="714" y="684"/>
                    <a:pt x="699" y="669"/>
                  </a:cubicBezTo>
                  <a:cubicBezTo>
                    <a:pt x="669" y="669"/>
                    <a:pt x="638" y="669"/>
                    <a:pt x="699" y="730"/>
                  </a:cubicBezTo>
                  <a:cubicBezTo>
                    <a:pt x="690" y="721"/>
                    <a:pt x="681" y="717"/>
                    <a:pt x="673" y="717"/>
                  </a:cubicBezTo>
                  <a:cubicBezTo>
                    <a:pt x="651" y="717"/>
                    <a:pt x="630" y="738"/>
                    <a:pt x="608" y="760"/>
                  </a:cubicBezTo>
                  <a:cubicBezTo>
                    <a:pt x="608" y="790"/>
                    <a:pt x="578" y="821"/>
                    <a:pt x="608" y="821"/>
                  </a:cubicBezTo>
                  <a:cubicBezTo>
                    <a:pt x="608" y="833"/>
                    <a:pt x="608" y="843"/>
                    <a:pt x="608" y="851"/>
                  </a:cubicBezTo>
                  <a:cubicBezTo>
                    <a:pt x="585" y="828"/>
                    <a:pt x="562" y="818"/>
                    <a:pt x="544" y="818"/>
                  </a:cubicBezTo>
                  <a:cubicBezTo>
                    <a:pt x="514" y="818"/>
                    <a:pt x="498" y="844"/>
                    <a:pt x="517" y="882"/>
                  </a:cubicBezTo>
                  <a:cubicBezTo>
                    <a:pt x="517" y="882"/>
                    <a:pt x="517" y="895"/>
                    <a:pt x="508" y="895"/>
                  </a:cubicBezTo>
                  <a:cubicBezTo>
                    <a:pt x="503" y="895"/>
                    <a:pt x="497" y="892"/>
                    <a:pt x="487" y="882"/>
                  </a:cubicBezTo>
                  <a:cubicBezTo>
                    <a:pt x="487" y="912"/>
                    <a:pt x="487" y="912"/>
                    <a:pt x="487" y="942"/>
                  </a:cubicBezTo>
                  <a:cubicBezTo>
                    <a:pt x="487" y="973"/>
                    <a:pt x="456" y="1003"/>
                    <a:pt x="456" y="1034"/>
                  </a:cubicBezTo>
                  <a:cubicBezTo>
                    <a:pt x="456" y="1034"/>
                    <a:pt x="487" y="1064"/>
                    <a:pt x="487" y="1064"/>
                  </a:cubicBezTo>
                  <a:cubicBezTo>
                    <a:pt x="456" y="1094"/>
                    <a:pt x="456" y="1094"/>
                    <a:pt x="456" y="1094"/>
                  </a:cubicBezTo>
                  <a:cubicBezTo>
                    <a:pt x="451" y="1089"/>
                    <a:pt x="446" y="1086"/>
                    <a:pt x="442" y="1086"/>
                  </a:cubicBezTo>
                  <a:cubicBezTo>
                    <a:pt x="425" y="1086"/>
                    <a:pt x="420" y="1136"/>
                    <a:pt x="395" y="1185"/>
                  </a:cubicBezTo>
                  <a:cubicBezTo>
                    <a:pt x="365" y="1246"/>
                    <a:pt x="365" y="1307"/>
                    <a:pt x="335" y="1337"/>
                  </a:cubicBezTo>
                  <a:cubicBezTo>
                    <a:pt x="426" y="1368"/>
                    <a:pt x="426" y="1368"/>
                    <a:pt x="365" y="1398"/>
                  </a:cubicBezTo>
                  <a:cubicBezTo>
                    <a:pt x="304" y="1398"/>
                    <a:pt x="304" y="1429"/>
                    <a:pt x="365" y="1459"/>
                  </a:cubicBezTo>
                  <a:lnTo>
                    <a:pt x="335" y="1459"/>
                  </a:lnTo>
                  <a:cubicBezTo>
                    <a:pt x="274" y="1459"/>
                    <a:pt x="304" y="1489"/>
                    <a:pt x="365" y="1489"/>
                  </a:cubicBezTo>
                  <a:cubicBezTo>
                    <a:pt x="335" y="1520"/>
                    <a:pt x="304" y="1520"/>
                    <a:pt x="335" y="1520"/>
                  </a:cubicBezTo>
                  <a:cubicBezTo>
                    <a:pt x="335" y="1550"/>
                    <a:pt x="335" y="1550"/>
                    <a:pt x="274" y="1550"/>
                  </a:cubicBezTo>
                  <a:lnTo>
                    <a:pt x="274" y="1581"/>
                  </a:lnTo>
                  <a:lnTo>
                    <a:pt x="304" y="1581"/>
                  </a:lnTo>
                  <a:cubicBezTo>
                    <a:pt x="335" y="1581"/>
                    <a:pt x="335" y="1611"/>
                    <a:pt x="335" y="1611"/>
                  </a:cubicBezTo>
                  <a:lnTo>
                    <a:pt x="487" y="1611"/>
                  </a:lnTo>
                  <a:cubicBezTo>
                    <a:pt x="578" y="1611"/>
                    <a:pt x="608" y="1611"/>
                    <a:pt x="638" y="1581"/>
                  </a:cubicBezTo>
                  <a:cubicBezTo>
                    <a:pt x="669" y="1550"/>
                    <a:pt x="699" y="1550"/>
                    <a:pt x="638" y="1550"/>
                  </a:cubicBezTo>
                  <a:cubicBezTo>
                    <a:pt x="638" y="1550"/>
                    <a:pt x="608" y="1520"/>
                    <a:pt x="608" y="1520"/>
                  </a:cubicBezTo>
                  <a:cubicBezTo>
                    <a:pt x="608" y="1520"/>
                    <a:pt x="638" y="1489"/>
                    <a:pt x="638" y="1489"/>
                  </a:cubicBezTo>
                  <a:cubicBezTo>
                    <a:pt x="644" y="1495"/>
                    <a:pt x="649" y="1498"/>
                    <a:pt x="653" y="1498"/>
                  </a:cubicBezTo>
                  <a:cubicBezTo>
                    <a:pt x="670" y="1498"/>
                    <a:pt x="675" y="1453"/>
                    <a:pt x="699" y="1429"/>
                  </a:cubicBezTo>
                  <a:cubicBezTo>
                    <a:pt x="699" y="1398"/>
                    <a:pt x="699" y="1368"/>
                    <a:pt x="730" y="1368"/>
                  </a:cubicBezTo>
                  <a:lnTo>
                    <a:pt x="760" y="1368"/>
                  </a:lnTo>
                  <a:cubicBezTo>
                    <a:pt x="730" y="1337"/>
                    <a:pt x="760" y="1307"/>
                    <a:pt x="760" y="1246"/>
                  </a:cubicBezTo>
                  <a:cubicBezTo>
                    <a:pt x="790" y="1185"/>
                    <a:pt x="821" y="1155"/>
                    <a:pt x="790" y="1125"/>
                  </a:cubicBezTo>
                  <a:cubicBezTo>
                    <a:pt x="821" y="1125"/>
                    <a:pt x="821" y="1125"/>
                    <a:pt x="851" y="1094"/>
                  </a:cubicBezTo>
                  <a:cubicBezTo>
                    <a:pt x="821" y="1064"/>
                    <a:pt x="821" y="1064"/>
                    <a:pt x="821" y="1064"/>
                  </a:cubicBezTo>
                  <a:lnTo>
                    <a:pt x="882" y="1064"/>
                  </a:lnTo>
                  <a:cubicBezTo>
                    <a:pt x="882" y="1034"/>
                    <a:pt x="882" y="1034"/>
                    <a:pt x="851" y="1003"/>
                  </a:cubicBezTo>
                  <a:cubicBezTo>
                    <a:pt x="851" y="1003"/>
                    <a:pt x="912" y="942"/>
                    <a:pt x="942" y="942"/>
                  </a:cubicBezTo>
                  <a:cubicBezTo>
                    <a:pt x="951" y="951"/>
                    <a:pt x="955" y="955"/>
                    <a:pt x="956" y="955"/>
                  </a:cubicBezTo>
                  <a:cubicBezTo>
                    <a:pt x="957" y="955"/>
                    <a:pt x="951" y="946"/>
                    <a:pt x="947" y="935"/>
                  </a:cubicBezTo>
                  <a:lnTo>
                    <a:pt x="947" y="935"/>
                  </a:lnTo>
                  <a:cubicBezTo>
                    <a:pt x="951" y="934"/>
                    <a:pt x="959" y="926"/>
                    <a:pt x="973" y="912"/>
                  </a:cubicBezTo>
                  <a:cubicBezTo>
                    <a:pt x="942" y="882"/>
                    <a:pt x="973" y="851"/>
                    <a:pt x="1034" y="821"/>
                  </a:cubicBezTo>
                  <a:cubicBezTo>
                    <a:pt x="1064" y="760"/>
                    <a:pt x="1094" y="730"/>
                    <a:pt x="1064" y="730"/>
                  </a:cubicBezTo>
                  <a:cubicBezTo>
                    <a:pt x="1034" y="699"/>
                    <a:pt x="1064" y="699"/>
                    <a:pt x="1094" y="699"/>
                  </a:cubicBezTo>
                  <a:cubicBezTo>
                    <a:pt x="1155" y="714"/>
                    <a:pt x="1178" y="722"/>
                    <a:pt x="1186" y="722"/>
                  </a:cubicBezTo>
                  <a:cubicBezTo>
                    <a:pt x="1193" y="722"/>
                    <a:pt x="1186" y="714"/>
                    <a:pt x="1186" y="699"/>
                  </a:cubicBezTo>
                  <a:lnTo>
                    <a:pt x="1186" y="699"/>
                  </a:lnTo>
                  <a:cubicBezTo>
                    <a:pt x="1186" y="708"/>
                    <a:pt x="1183" y="712"/>
                    <a:pt x="1179" y="712"/>
                  </a:cubicBezTo>
                  <a:cubicBezTo>
                    <a:pt x="1168" y="712"/>
                    <a:pt x="1146" y="690"/>
                    <a:pt x="1125" y="669"/>
                  </a:cubicBezTo>
                  <a:cubicBezTo>
                    <a:pt x="1110" y="638"/>
                    <a:pt x="1102" y="623"/>
                    <a:pt x="1106" y="623"/>
                  </a:cubicBezTo>
                  <a:lnTo>
                    <a:pt x="1106" y="623"/>
                  </a:lnTo>
                  <a:cubicBezTo>
                    <a:pt x="1110" y="623"/>
                    <a:pt x="1125" y="638"/>
                    <a:pt x="1155" y="669"/>
                  </a:cubicBezTo>
                  <a:cubicBezTo>
                    <a:pt x="1159" y="673"/>
                    <a:pt x="1165" y="675"/>
                    <a:pt x="1171" y="675"/>
                  </a:cubicBezTo>
                  <a:cubicBezTo>
                    <a:pt x="1200" y="675"/>
                    <a:pt x="1246" y="628"/>
                    <a:pt x="1252" y="583"/>
                  </a:cubicBezTo>
                  <a:lnTo>
                    <a:pt x="1252" y="583"/>
                  </a:lnTo>
                  <a:cubicBezTo>
                    <a:pt x="1264" y="595"/>
                    <a:pt x="1270" y="600"/>
                    <a:pt x="1277" y="600"/>
                  </a:cubicBezTo>
                  <a:cubicBezTo>
                    <a:pt x="1284" y="600"/>
                    <a:pt x="1292" y="593"/>
                    <a:pt x="1307" y="578"/>
                  </a:cubicBezTo>
                  <a:lnTo>
                    <a:pt x="1338" y="578"/>
                  </a:lnTo>
                  <a:cubicBezTo>
                    <a:pt x="1320" y="542"/>
                    <a:pt x="1333" y="527"/>
                    <a:pt x="1348" y="527"/>
                  </a:cubicBezTo>
                  <a:cubicBezTo>
                    <a:pt x="1358" y="527"/>
                    <a:pt x="1368" y="535"/>
                    <a:pt x="1368" y="547"/>
                  </a:cubicBezTo>
                  <a:cubicBezTo>
                    <a:pt x="1398" y="578"/>
                    <a:pt x="1398" y="578"/>
                    <a:pt x="1429" y="578"/>
                  </a:cubicBezTo>
                  <a:cubicBezTo>
                    <a:pt x="1411" y="542"/>
                    <a:pt x="1424" y="527"/>
                    <a:pt x="1439" y="527"/>
                  </a:cubicBezTo>
                  <a:cubicBezTo>
                    <a:pt x="1449" y="527"/>
                    <a:pt x="1459" y="535"/>
                    <a:pt x="1459" y="547"/>
                  </a:cubicBezTo>
                  <a:lnTo>
                    <a:pt x="1490" y="547"/>
                  </a:lnTo>
                  <a:cubicBezTo>
                    <a:pt x="1490" y="517"/>
                    <a:pt x="1490" y="517"/>
                    <a:pt x="1520" y="517"/>
                  </a:cubicBezTo>
                  <a:cubicBezTo>
                    <a:pt x="1520" y="486"/>
                    <a:pt x="1550" y="486"/>
                    <a:pt x="1520" y="456"/>
                  </a:cubicBezTo>
                  <a:cubicBezTo>
                    <a:pt x="1520" y="426"/>
                    <a:pt x="1490" y="395"/>
                    <a:pt x="1520" y="395"/>
                  </a:cubicBezTo>
                  <a:lnTo>
                    <a:pt x="1520" y="426"/>
                  </a:lnTo>
                  <a:cubicBezTo>
                    <a:pt x="1520" y="456"/>
                    <a:pt x="1550" y="456"/>
                    <a:pt x="1581" y="456"/>
                  </a:cubicBezTo>
                  <a:cubicBezTo>
                    <a:pt x="1596" y="441"/>
                    <a:pt x="1611" y="433"/>
                    <a:pt x="1623" y="433"/>
                  </a:cubicBezTo>
                  <a:cubicBezTo>
                    <a:pt x="1634" y="433"/>
                    <a:pt x="1642" y="441"/>
                    <a:pt x="1642" y="456"/>
                  </a:cubicBezTo>
                  <a:lnTo>
                    <a:pt x="1642" y="426"/>
                  </a:lnTo>
                  <a:cubicBezTo>
                    <a:pt x="1642" y="410"/>
                    <a:pt x="1649" y="403"/>
                    <a:pt x="1657" y="403"/>
                  </a:cubicBezTo>
                  <a:cubicBezTo>
                    <a:pt x="1664" y="403"/>
                    <a:pt x="1672" y="410"/>
                    <a:pt x="1672" y="426"/>
                  </a:cubicBezTo>
                  <a:cubicBezTo>
                    <a:pt x="1672" y="441"/>
                    <a:pt x="1680" y="448"/>
                    <a:pt x="1691" y="448"/>
                  </a:cubicBezTo>
                  <a:cubicBezTo>
                    <a:pt x="1702" y="448"/>
                    <a:pt x="1718" y="441"/>
                    <a:pt x="1733" y="426"/>
                  </a:cubicBezTo>
                  <a:cubicBezTo>
                    <a:pt x="1748" y="456"/>
                    <a:pt x="1756" y="471"/>
                    <a:pt x="1759" y="471"/>
                  </a:cubicBezTo>
                  <a:cubicBezTo>
                    <a:pt x="1763" y="471"/>
                    <a:pt x="1763" y="456"/>
                    <a:pt x="1763" y="426"/>
                  </a:cubicBezTo>
                  <a:cubicBezTo>
                    <a:pt x="1794" y="456"/>
                    <a:pt x="1794" y="456"/>
                    <a:pt x="1794" y="456"/>
                  </a:cubicBezTo>
                  <a:cubicBezTo>
                    <a:pt x="1794" y="441"/>
                    <a:pt x="1801" y="433"/>
                    <a:pt x="1809" y="433"/>
                  </a:cubicBezTo>
                  <a:cubicBezTo>
                    <a:pt x="1816" y="433"/>
                    <a:pt x="1824" y="441"/>
                    <a:pt x="1824" y="456"/>
                  </a:cubicBezTo>
                  <a:lnTo>
                    <a:pt x="1854" y="456"/>
                  </a:lnTo>
                  <a:cubicBezTo>
                    <a:pt x="1854" y="426"/>
                    <a:pt x="1854" y="426"/>
                    <a:pt x="1854" y="426"/>
                  </a:cubicBezTo>
                  <a:cubicBezTo>
                    <a:pt x="1885" y="426"/>
                    <a:pt x="1885" y="426"/>
                    <a:pt x="1885" y="395"/>
                  </a:cubicBezTo>
                  <a:cubicBezTo>
                    <a:pt x="1915" y="365"/>
                    <a:pt x="1915" y="365"/>
                    <a:pt x="1915" y="365"/>
                  </a:cubicBezTo>
                  <a:cubicBezTo>
                    <a:pt x="1915" y="365"/>
                    <a:pt x="1915" y="395"/>
                    <a:pt x="1915" y="426"/>
                  </a:cubicBezTo>
                  <a:cubicBezTo>
                    <a:pt x="1903" y="438"/>
                    <a:pt x="1900" y="446"/>
                    <a:pt x="1904" y="446"/>
                  </a:cubicBezTo>
                  <a:cubicBezTo>
                    <a:pt x="1910" y="446"/>
                    <a:pt x="1928" y="431"/>
                    <a:pt x="1946" y="395"/>
                  </a:cubicBezTo>
                  <a:lnTo>
                    <a:pt x="1946" y="395"/>
                  </a:lnTo>
                  <a:cubicBezTo>
                    <a:pt x="1946" y="395"/>
                    <a:pt x="1946" y="395"/>
                    <a:pt x="1946" y="395"/>
                  </a:cubicBezTo>
                  <a:lnTo>
                    <a:pt x="1976" y="395"/>
                  </a:lnTo>
                  <a:cubicBezTo>
                    <a:pt x="2006" y="456"/>
                    <a:pt x="2006" y="456"/>
                    <a:pt x="2006" y="456"/>
                  </a:cubicBezTo>
                  <a:cubicBezTo>
                    <a:pt x="2022" y="441"/>
                    <a:pt x="2029" y="433"/>
                    <a:pt x="2033" y="433"/>
                  </a:cubicBezTo>
                  <a:cubicBezTo>
                    <a:pt x="2035" y="433"/>
                    <a:pt x="2036" y="435"/>
                    <a:pt x="2036" y="439"/>
                  </a:cubicBezTo>
                  <a:lnTo>
                    <a:pt x="2036" y="439"/>
                  </a:lnTo>
                  <a:cubicBezTo>
                    <a:pt x="2037" y="435"/>
                    <a:pt x="2037" y="430"/>
                    <a:pt x="2037" y="426"/>
                  </a:cubicBezTo>
                  <a:cubicBezTo>
                    <a:pt x="2052" y="410"/>
                    <a:pt x="2059" y="403"/>
                    <a:pt x="2063" y="403"/>
                  </a:cubicBezTo>
                  <a:cubicBezTo>
                    <a:pt x="2067" y="403"/>
                    <a:pt x="2067" y="410"/>
                    <a:pt x="2067" y="426"/>
                  </a:cubicBezTo>
                  <a:cubicBezTo>
                    <a:pt x="2067" y="395"/>
                    <a:pt x="2067" y="365"/>
                    <a:pt x="2097" y="365"/>
                  </a:cubicBezTo>
                  <a:lnTo>
                    <a:pt x="2097" y="395"/>
                  </a:lnTo>
                  <a:lnTo>
                    <a:pt x="2067" y="426"/>
                  </a:lnTo>
                  <a:cubicBezTo>
                    <a:pt x="2049" y="461"/>
                    <a:pt x="2052" y="476"/>
                    <a:pt x="2058" y="476"/>
                  </a:cubicBezTo>
                  <a:cubicBezTo>
                    <a:pt x="2062" y="476"/>
                    <a:pt x="2067" y="469"/>
                    <a:pt x="2067" y="456"/>
                  </a:cubicBezTo>
                  <a:cubicBezTo>
                    <a:pt x="2067" y="426"/>
                    <a:pt x="2097" y="426"/>
                    <a:pt x="2097" y="426"/>
                  </a:cubicBezTo>
                  <a:lnTo>
                    <a:pt x="2097" y="426"/>
                  </a:lnTo>
                  <a:cubicBezTo>
                    <a:pt x="2067" y="456"/>
                    <a:pt x="2158" y="486"/>
                    <a:pt x="2219" y="517"/>
                  </a:cubicBezTo>
                  <a:cubicBezTo>
                    <a:pt x="2219" y="517"/>
                    <a:pt x="2232" y="504"/>
                    <a:pt x="2241" y="487"/>
                  </a:cubicBezTo>
                  <a:lnTo>
                    <a:pt x="2241" y="487"/>
                  </a:lnTo>
                  <a:cubicBezTo>
                    <a:pt x="2233" y="521"/>
                    <a:pt x="2237" y="541"/>
                    <a:pt x="2246" y="541"/>
                  </a:cubicBezTo>
                  <a:cubicBezTo>
                    <a:pt x="2254" y="541"/>
                    <a:pt x="2267" y="525"/>
                    <a:pt x="2280" y="486"/>
                  </a:cubicBezTo>
                  <a:cubicBezTo>
                    <a:pt x="2280" y="502"/>
                    <a:pt x="2280" y="509"/>
                    <a:pt x="2284" y="509"/>
                  </a:cubicBezTo>
                  <a:cubicBezTo>
                    <a:pt x="2287" y="509"/>
                    <a:pt x="2295" y="502"/>
                    <a:pt x="2310" y="486"/>
                  </a:cubicBezTo>
                  <a:lnTo>
                    <a:pt x="2310" y="486"/>
                  </a:lnTo>
                  <a:cubicBezTo>
                    <a:pt x="2310" y="508"/>
                    <a:pt x="2295" y="529"/>
                    <a:pt x="2297" y="529"/>
                  </a:cubicBezTo>
                  <a:cubicBezTo>
                    <a:pt x="2298" y="529"/>
                    <a:pt x="2301" y="526"/>
                    <a:pt x="2310" y="517"/>
                  </a:cubicBezTo>
                  <a:cubicBezTo>
                    <a:pt x="2310" y="517"/>
                    <a:pt x="2310" y="517"/>
                    <a:pt x="2310" y="578"/>
                  </a:cubicBezTo>
                  <a:cubicBezTo>
                    <a:pt x="2310" y="586"/>
                    <a:pt x="2310" y="590"/>
                    <a:pt x="2311" y="590"/>
                  </a:cubicBezTo>
                  <a:cubicBezTo>
                    <a:pt x="2313" y="590"/>
                    <a:pt x="2319" y="569"/>
                    <a:pt x="2341" y="547"/>
                  </a:cubicBezTo>
                  <a:cubicBezTo>
                    <a:pt x="2366" y="521"/>
                    <a:pt x="2381" y="512"/>
                    <a:pt x="2387" y="512"/>
                  </a:cubicBezTo>
                  <a:cubicBezTo>
                    <a:pt x="2396" y="512"/>
                    <a:pt x="2389" y="530"/>
                    <a:pt x="2371" y="547"/>
                  </a:cubicBezTo>
                  <a:cubicBezTo>
                    <a:pt x="2356" y="578"/>
                    <a:pt x="2356" y="593"/>
                    <a:pt x="2367" y="593"/>
                  </a:cubicBezTo>
                  <a:cubicBezTo>
                    <a:pt x="2379" y="593"/>
                    <a:pt x="2401" y="578"/>
                    <a:pt x="2432" y="547"/>
                  </a:cubicBezTo>
                  <a:cubicBezTo>
                    <a:pt x="2450" y="512"/>
                    <a:pt x="2457" y="497"/>
                    <a:pt x="2460" y="497"/>
                  </a:cubicBezTo>
                  <a:cubicBezTo>
                    <a:pt x="2462" y="497"/>
                    <a:pt x="2462" y="504"/>
                    <a:pt x="2462" y="517"/>
                  </a:cubicBezTo>
                  <a:cubicBezTo>
                    <a:pt x="2432" y="547"/>
                    <a:pt x="2432" y="578"/>
                    <a:pt x="2432" y="578"/>
                  </a:cubicBezTo>
                  <a:cubicBezTo>
                    <a:pt x="2432" y="578"/>
                    <a:pt x="2462" y="578"/>
                    <a:pt x="2432" y="608"/>
                  </a:cubicBezTo>
                  <a:lnTo>
                    <a:pt x="2432" y="608"/>
                  </a:lnTo>
                  <a:cubicBezTo>
                    <a:pt x="2432" y="608"/>
                    <a:pt x="2432" y="608"/>
                    <a:pt x="2462" y="578"/>
                  </a:cubicBezTo>
                  <a:cubicBezTo>
                    <a:pt x="2479" y="569"/>
                    <a:pt x="2490" y="566"/>
                    <a:pt x="2499" y="566"/>
                  </a:cubicBezTo>
                  <a:cubicBezTo>
                    <a:pt x="2521" y="566"/>
                    <a:pt x="2515" y="594"/>
                    <a:pt x="2493" y="638"/>
                  </a:cubicBezTo>
                  <a:lnTo>
                    <a:pt x="2523" y="638"/>
                  </a:lnTo>
                  <a:cubicBezTo>
                    <a:pt x="2534" y="627"/>
                    <a:pt x="2545" y="617"/>
                    <a:pt x="2553" y="608"/>
                  </a:cubicBezTo>
                  <a:lnTo>
                    <a:pt x="2553" y="608"/>
                  </a:lnTo>
                  <a:cubicBezTo>
                    <a:pt x="2553" y="629"/>
                    <a:pt x="2538" y="651"/>
                    <a:pt x="2540" y="651"/>
                  </a:cubicBezTo>
                  <a:cubicBezTo>
                    <a:pt x="2541" y="651"/>
                    <a:pt x="2545" y="647"/>
                    <a:pt x="2553" y="638"/>
                  </a:cubicBezTo>
                  <a:cubicBezTo>
                    <a:pt x="2562" y="621"/>
                    <a:pt x="2571" y="613"/>
                    <a:pt x="2578" y="613"/>
                  </a:cubicBezTo>
                  <a:cubicBezTo>
                    <a:pt x="2594" y="613"/>
                    <a:pt x="2596" y="656"/>
                    <a:pt x="2553" y="699"/>
                  </a:cubicBezTo>
                  <a:cubicBezTo>
                    <a:pt x="2584" y="669"/>
                    <a:pt x="2614" y="638"/>
                    <a:pt x="2614" y="638"/>
                  </a:cubicBezTo>
                  <a:cubicBezTo>
                    <a:pt x="2614" y="669"/>
                    <a:pt x="2614" y="669"/>
                    <a:pt x="2614" y="699"/>
                  </a:cubicBezTo>
                  <a:cubicBezTo>
                    <a:pt x="2603" y="711"/>
                    <a:pt x="2595" y="723"/>
                    <a:pt x="2591" y="731"/>
                  </a:cubicBezTo>
                  <a:lnTo>
                    <a:pt x="2591" y="731"/>
                  </a:lnTo>
                  <a:cubicBezTo>
                    <a:pt x="2587" y="730"/>
                    <a:pt x="2584" y="730"/>
                    <a:pt x="2584" y="730"/>
                  </a:cubicBezTo>
                  <a:lnTo>
                    <a:pt x="2584" y="730"/>
                  </a:lnTo>
                  <a:cubicBezTo>
                    <a:pt x="2584" y="738"/>
                    <a:pt x="2584" y="742"/>
                    <a:pt x="2585" y="742"/>
                  </a:cubicBezTo>
                  <a:cubicBezTo>
                    <a:pt x="2585" y="742"/>
                    <a:pt x="2587" y="738"/>
                    <a:pt x="2591" y="731"/>
                  </a:cubicBezTo>
                  <a:lnTo>
                    <a:pt x="2591" y="731"/>
                  </a:lnTo>
                  <a:cubicBezTo>
                    <a:pt x="2598" y="733"/>
                    <a:pt x="2604" y="740"/>
                    <a:pt x="2584" y="760"/>
                  </a:cubicBezTo>
                  <a:cubicBezTo>
                    <a:pt x="2584" y="760"/>
                    <a:pt x="2584" y="790"/>
                    <a:pt x="2614" y="790"/>
                  </a:cubicBezTo>
                  <a:cubicBezTo>
                    <a:pt x="2623" y="781"/>
                    <a:pt x="2629" y="778"/>
                    <a:pt x="2633" y="778"/>
                  </a:cubicBezTo>
                  <a:cubicBezTo>
                    <a:pt x="2642" y="778"/>
                    <a:pt x="2636" y="799"/>
                    <a:pt x="2614" y="821"/>
                  </a:cubicBezTo>
                  <a:cubicBezTo>
                    <a:pt x="2614" y="821"/>
                    <a:pt x="2645" y="821"/>
                    <a:pt x="2675" y="790"/>
                  </a:cubicBezTo>
                  <a:cubicBezTo>
                    <a:pt x="2675" y="821"/>
                    <a:pt x="2675" y="821"/>
                    <a:pt x="2675" y="851"/>
                  </a:cubicBezTo>
                  <a:cubicBezTo>
                    <a:pt x="2685" y="841"/>
                    <a:pt x="2692" y="838"/>
                    <a:pt x="2696" y="838"/>
                  </a:cubicBezTo>
                  <a:cubicBezTo>
                    <a:pt x="2705" y="838"/>
                    <a:pt x="2705" y="851"/>
                    <a:pt x="2705" y="851"/>
                  </a:cubicBezTo>
                  <a:cubicBezTo>
                    <a:pt x="2721" y="836"/>
                    <a:pt x="2728" y="828"/>
                    <a:pt x="2732" y="828"/>
                  </a:cubicBezTo>
                  <a:cubicBezTo>
                    <a:pt x="2736" y="828"/>
                    <a:pt x="2736" y="836"/>
                    <a:pt x="2736" y="851"/>
                  </a:cubicBezTo>
                  <a:cubicBezTo>
                    <a:pt x="2736" y="851"/>
                    <a:pt x="2736" y="882"/>
                    <a:pt x="2736" y="882"/>
                  </a:cubicBezTo>
                  <a:cubicBezTo>
                    <a:pt x="2751" y="897"/>
                    <a:pt x="2759" y="904"/>
                    <a:pt x="2766" y="904"/>
                  </a:cubicBezTo>
                  <a:cubicBezTo>
                    <a:pt x="2774" y="904"/>
                    <a:pt x="2781" y="897"/>
                    <a:pt x="2797" y="882"/>
                  </a:cubicBezTo>
                  <a:cubicBezTo>
                    <a:pt x="2776" y="882"/>
                    <a:pt x="2783" y="868"/>
                    <a:pt x="2790" y="868"/>
                  </a:cubicBezTo>
                  <a:cubicBezTo>
                    <a:pt x="2793" y="868"/>
                    <a:pt x="2797" y="871"/>
                    <a:pt x="2797" y="882"/>
                  </a:cubicBezTo>
                  <a:cubicBezTo>
                    <a:pt x="2797" y="912"/>
                    <a:pt x="2797" y="942"/>
                    <a:pt x="2797" y="973"/>
                  </a:cubicBezTo>
                  <a:cubicBezTo>
                    <a:pt x="2797" y="988"/>
                    <a:pt x="2797" y="996"/>
                    <a:pt x="2800" y="996"/>
                  </a:cubicBezTo>
                  <a:cubicBezTo>
                    <a:pt x="2804" y="996"/>
                    <a:pt x="2812" y="988"/>
                    <a:pt x="2827" y="973"/>
                  </a:cubicBezTo>
                  <a:cubicBezTo>
                    <a:pt x="2857" y="958"/>
                    <a:pt x="2873" y="950"/>
                    <a:pt x="2876" y="950"/>
                  </a:cubicBezTo>
                  <a:lnTo>
                    <a:pt x="2876" y="950"/>
                  </a:lnTo>
                  <a:cubicBezTo>
                    <a:pt x="2880" y="950"/>
                    <a:pt x="2873" y="958"/>
                    <a:pt x="2857" y="973"/>
                  </a:cubicBezTo>
                  <a:cubicBezTo>
                    <a:pt x="2797" y="1034"/>
                    <a:pt x="2797" y="1034"/>
                    <a:pt x="2827" y="1034"/>
                  </a:cubicBezTo>
                  <a:cubicBezTo>
                    <a:pt x="2854" y="1006"/>
                    <a:pt x="2857" y="1003"/>
                    <a:pt x="2857" y="1003"/>
                  </a:cubicBezTo>
                  <a:lnTo>
                    <a:pt x="2857" y="1003"/>
                  </a:lnTo>
                  <a:cubicBezTo>
                    <a:pt x="2827" y="1034"/>
                    <a:pt x="2857" y="1034"/>
                    <a:pt x="2888" y="1034"/>
                  </a:cubicBezTo>
                  <a:cubicBezTo>
                    <a:pt x="2888" y="1034"/>
                    <a:pt x="2888" y="1034"/>
                    <a:pt x="2857" y="1064"/>
                  </a:cubicBezTo>
                  <a:cubicBezTo>
                    <a:pt x="2918" y="1064"/>
                    <a:pt x="2918" y="1125"/>
                    <a:pt x="2888" y="1155"/>
                  </a:cubicBezTo>
                  <a:lnTo>
                    <a:pt x="2918" y="1155"/>
                  </a:lnTo>
                  <a:cubicBezTo>
                    <a:pt x="2949" y="1140"/>
                    <a:pt x="2971" y="1132"/>
                    <a:pt x="2975" y="1132"/>
                  </a:cubicBezTo>
                  <a:lnTo>
                    <a:pt x="2975" y="1132"/>
                  </a:lnTo>
                  <a:cubicBezTo>
                    <a:pt x="2979" y="1132"/>
                    <a:pt x="2964" y="1140"/>
                    <a:pt x="2918" y="1155"/>
                  </a:cubicBezTo>
                  <a:cubicBezTo>
                    <a:pt x="2888" y="1170"/>
                    <a:pt x="2873" y="1178"/>
                    <a:pt x="2876" y="1178"/>
                  </a:cubicBezTo>
                  <a:cubicBezTo>
                    <a:pt x="2880" y="1178"/>
                    <a:pt x="2903" y="1170"/>
                    <a:pt x="2949" y="1155"/>
                  </a:cubicBezTo>
                  <a:cubicBezTo>
                    <a:pt x="2979" y="1155"/>
                    <a:pt x="2979" y="1185"/>
                    <a:pt x="2918" y="1216"/>
                  </a:cubicBezTo>
                  <a:cubicBezTo>
                    <a:pt x="2888" y="1216"/>
                    <a:pt x="2857" y="1246"/>
                    <a:pt x="2857" y="1246"/>
                  </a:cubicBezTo>
                  <a:lnTo>
                    <a:pt x="2888" y="1246"/>
                  </a:lnTo>
                  <a:cubicBezTo>
                    <a:pt x="2898" y="1236"/>
                    <a:pt x="2905" y="1233"/>
                    <a:pt x="2909" y="1233"/>
                  </a:cubicBezTo>
                  <a:cubicBezTo>
                    <a:pt x="2918" y="1233"/>
                    <a:pt x="2918" y="1246"/>
                    <a:pt x="2918" y="1246"/>
                  </a:cubicBezTo>
                  <a:cubicBezTo>
                    <a:pt x="2949" y="1277"/>
                    <a:pt x="2979" y="1307"/>
                    <a:pt x="2979" y="1307"/>
                  </a:cubicBezTo>
                  <a:cubicBezTo>
                    <a:pt x="2979" y="1337"/>
                    <a:pt x="2979" y="1337"/>
                    <a:pt x="2949" y="1368"/>
                  </a:cubicBezTo>
                  <a:cubicBezTo>
                    <a:pt x="2949" y="1368"/>
                    <a:pt x="2949" y="1368"/>
                    <a:pt x="3009" y="1398"/>
                  </a:cubicBezTo>
                  <a:cubicBezTo>
                    <a:pt x="3040" y="1398"/>
                    <a:pt x="3040" y="1398"/>
                    <a:pt x="3009" y="1429"/>
                  </a:cubicBezTo>
                  <a:lnTo>
                    <a:pt x="3040" y="1429"/>
                  </a:lnTo>
                  <a:cubicBezTo>
                    <a:pt x="3009" y="1459"/>
                    <a:pt x="2979" y="1459"/>
                    <a:pt x="3009" y="1459"/>
                  </a:cubicBezTo>
                  <a:cubicBezTo>
                    <a:pt x="3040" y="1459"/>
                    <a:pt x="3040" y="1459"/>
                    <a:pt x="3040" y="1489"/>
                  </a:cubicBezTo>
                  <a:cubicBezTo>
                    <a:pt x="3009" y="1489"/>
                    <a:pt x="2979" y="1763"/>
                    <a:pt x="3009" y="1763"/>
                  </a:cubicBezTo>
                  <a:cubicBezTo>
                    <a:pt x="3009" y="1763"/>
                    <a:pt x="3009" y="1793"/>
                    <a:pt x="3009" y="1793"/>
                  </a:cubicBezTo>
                  <a:cubicBezTo>
                    <a:pt x="2979" y="1793"/>
                    <a:pt x="2979" y="1824"/>
                    <a:pt x="2979" y="1824"/>
                  </a:cubicBezTo>
                  <a:cubicBezTo>
                    <a:pt x="2967" y="1818"/>
                    <a:pt x="2959" y="1816"/>
                    <a:pt x="2953" y="1816"/>
                  </a:cubicBezTo>
                  <a:cubicBezTo>
                    <a:pt x="2930" y="1816"/>
                    <a:pt x="2954" y="1860"/>
                    <a:pt x="2979" y="1885"/>
                  </a:cubicBezTo>
                  <a:cubicBezTo>
                    <a:pt x="3009" y="1915"/>
                    <a:pt x="3009" y="1915"/>
                    <a:pt x="2979" y="1915"/>
                  </a:cubicBezTo>
                  <a:cubicBezTo>
                    <a:pt x="2961" y="1906"/>
                    <a:pt x="2949" y="1902"/>
                    <a:pt x="2940" y="1902"/>
                  </a:cubicBezTo>
                  <a:cubicBezTo>
                    <a:pt x="2921" y="1902"/>
                    <a:pt x="2927" y="1924"/>
                    <a:pt x="2949" y="1945"/>
                  </a:cubicBezTo>
                  <a:cubicBezTo>
                    <a:pt x="3009" y="1976"/>
                    <a:pt x="3009" y="1976"/>
                    <a:pt x="2949" y="1976"/>
                  </a:cubicBezTo>
                  <a:cubicBezTo>
                    <a:pt x="2923" y="1963"/>
                    <a:pt x="2903" y="1956"/>
                    <a:pt x="2895" y="1956"/>
                  </a:cubicBezTo>
                  <a:cubicBezTo>
                    <a:pt x="2883" y="1956"/>
                    <a:pt x="2895" y="1971"/>
                    <a:pt x="2949" y="2006"/>
                  </a:cubicBezTo>
                  <a:cubicBezTo>
                    <a:pt x="2979" y="2037"/>
                    <a:pt x="2979" y="2037"/>
                    <a:pt x="2949" y="2037"/>
                  </a:cubicBezTo>
                  <a:cubicBezTo>
                    <a:pt x="2918" y="2021"/>
                    <a:pt x="2903" y="2014"/>
                    <a:pt x="2899" y="2014"/>
                  </a:cubicBezTo>
                  <a:lnTo>
                    <a:pt x="2899" y="2014"/>
                  </a:lnTo>
                  <a:cubicBezTo>
                    <a:pt x="2895" y="2014"/>
                    <a:pt x="2903" y="2021"/>
                    <a:pt x="2918" y="2037"/>
                  </a:cubicBezTo>
                  <a:cubicBezTo>
                    <a:pt x="2949" y="2052"/>
                    <a:pt x="2956" y="2059"/>
                    <a:pt x="2949" y="2059"/>
                  </a:cubicBezTo>
                  <a:cubicBezTo>
                    <a:pt x="2941" y="2059"/>
                    <a:pt x="2918" y="2052"/>
                    <a:pt x="2888" y="2037"/>
                  </a:cubicBezTo>
                  <a:cubicBezTo>
                    <a:pt x="2827" y="2037"/>
                    <a:pt x="2827" y="2037"/>
                    <a:pt x="2888" y="2067"/>
                  </a:cubicBezTo>
                  <a:cubicBezTo>
                    <a:pt x="2949" y="2097"/>
                    <a:pt x="2918" y="2128"/>
                    <a:pt x="2857" y="2128"/>
                  </a:cubicBezTo>
                  <a:lnTo>
                    <a:pt x="2797" y="2128"/>
                  </a:lnTo>
                  <a:lnTo>
                    <a:pt x="2827" y="2158"/>
                  </a:lnTo>
                  <a:cubicBezTo>
                    <a:pt x="2827" y="2158"/>
                    <a:pt x="2766" y="2189"/>
                    <a:pt x="2736" y="2219"/>
                  </a:cubicBezTo>
                  <a:cubicBezTo>
                    <a:pt x="2675" y="2310"/>
                    <a:pt x="2675" y="2310"/>
                    <a:pt x="2705" y="2341"/>
                  </a:cubicBezTo>
                  <a:cubicBezTo>
                    <a:pt x="2736" y="2356"/>
                    <a:pt x="2743" y="2363"/>
                    <a:pt x="2736" y="2363"/>
                  </a:cubicBezTo>
                  <a:cubicBezTo>
                    <a:pt x="2728" y="2363"/>
                    <a:pt x="2705" y="2356"/>
                    <a:pt x="2675" y="2341"/>
                  </a:cubicBezTo>
                  <a:lnTo>
                    <a:pt x="2645" y="2341"/>
                  </a:lnTo>
                  <a:cubicBezTo>
                    <a:pt x="2629" y="2356"/>
                    <a:pt x="2622" y="2363"/>
                    <a:pt x="2614" y="2363"/>
                  </a:cubicBezTo>
                  <a:cubicBezTo>
                    <a:pt x="2607" y="2363"/>
                    <a:pt x="2599" y="2356"/>
                    <a:pt x="2584" y="2341"/>
                  </a:cubicBezTo>
                  <a:lnTo>
                    <a:pt x="2584" y="2341"/>
                  </a:lnTo>
                  <a:cubicBezTo>
                    <a:pt x="2609" y="2390"/>
                    <a:pt x="2593" y="2440"/>
                    <a:pt x="2553" y="2440"/>
                  </a:cubicBezTo>
                  <a:cubicBezTo>
                    <a:pt x="2544" y="2440"/>
                    <a:pt x="2534" y="2437"/>
                    <a:pt x="2523" y="2432"/>
                  </a:cubicBezTo>
                  <a:cubicBezTo>
                    <a:pt x="2523" y="2462"/>
                    <a:pt x="2523" y="2462"/>
                    <a:pt x="2523" y="2492"/>
                  </a:cubicBezTo>
                  <a:cubicBezTo>
                    <a:pt x="2523" y="2508"/>
                    <a:pt x="2523" y="2515"/>
                    <a:pt x="2519" y="2515"/>
                  </a:cubicBezTo>
                  <a:cubicBezTo>
                    <a:pt x="2515" y="2515"/>
                    <a:pt x="2508" y="2508"/>
                    <a:pt x="2493" y="2492"/>
                  </a:cubicBezTo>
                  <a:cubicBezTo>
                    <a:pt x="2493" y="2492"/>
                    <a:pt x="2432" y="2492"/>
                    <a:pt x="2462" y="2523"/>
                  </a:cubicBezTo>
                  <a:lnTo>
                    <a:pt x="2432" y="2523"/>
                  </a:lnTo>
                  <a:cubicBezTo>
                    <a:pt x="2423" y="2514"/>
                    <a:pt x="2419" y="2510"/>
                    <a:pt x="2418" y="2510"/>
                  </a:cubicBezTo>
                  <a:lnTo>
                    <a:pt x="2418" y="2510"/>
                  </a:lnTo>
                  <a:cubicBezTo>
                    <a:pt x="2417" y="2510"/>
                    <a:pt x="2432" y="2532"/>
                    <a:pt x="2432" y="2553"/>
                  </a:cubicBezTo>
                  <a:cubicBezTo>
                    <a:pt x="2446" y="2581"/>
                    <a:pt x="2453" y="2596"/>
                    <a:pt x="2452" y="2596"/>
                  </a:cubicBezTo>
                  <a:cubicBezTo>
                    <a:pt x="2450" y="2596"/>
                    <a:pt x="2435" y="2573"/>
                    <a:pt x="2401" y="2523"/>
                  </a:cubicBezTo>
                  <a:cubicBezTo>
                    <a:pt x="2384" y="2487"/>
                    <a:pt x="2376" y="2473"/>
                    <a:pt x="2373" y="2473"/>
                  </a:cubicBezTo>
                  <a:cubicBezTo>
                    <a:pt x="2371" y="2473"/>
                    <a:pt x="2371" y="2480"/>
                    <a:pt x="2371" y="2492"/>
                  </a:cubicBezTo>
                  <a:cubicBezTo>
                    <a:pt x="2396" y="2517"/>
                    <a:pt x="2400" y="2562"/>
                    <a:pt x="2385" y="2562"/>
                  </a:cubicBezTo>
                  <a:cubicBezTo>
                    <a:pt x="2382" y="2562"/>
                    <a:pt x="2377" y="2559"/>
                    <a:pt x="2371" y="2553"/>
                  </a:cubicBezTo>
                  <a:lnTo>
                    <a:pt x="2371" y="2553"/>
                  </a:lnTo>
                  <a:cubicBezTo>
                    <a:pt x="2371" y="2553"/>
                    <a:pt x="2371" y="2554"/>
                    <a:pt x="2401" y="2614"/>
                  </a:cubicBezTo>
                  <a:cubicBezTo>
                    <a:pt x="2401" y="2644"/>
                    <a:pt x="2401" y="2644"/>
                    <a:pt x="2401" y="2644"/>
                  </a:cubicBezTo>
                  <a:cubicBezTo>
                    <a:pt x="2371" y="2614"/>
                    <a:pt x="2371" y="2614"/>
                    <a:pt x="2371" y="2584"/>
                  </a:cubicBezTo>
                  <a:lnTo>
                    <a:pt x="2341" y="2584"/>
                  </a:lnTo>
                  <a:cubicBezTo>
                    <a:pt x="2341" y="2584"/>
                    <a:pt x="2310" y="2584"/>
                    <a:pt x="2310" y="2553"/>
                  </a:cubicBezTo>
                  <a:cubicBezTo>
                    <a:pt x="2298" y="2541"/>
                    <a:pt x="2290" y="2533"/>
                    <a:pt x="2288" y="2533"/>
                  </a:cubicBezTo>
                  <a:lnTo>
                    <a:pt x="2288" y="2533"/>
                  </a:lnTo>
                  <a:cubicBezTo>
                    <a:pt x="2285" y="2533"/>
                    <a:pt x="2292" y="2548"/>
                    <a:pt x="2310" y="2584"/>
                  </a:cubicBezTo>
                  <a:cubicBezTo>
                    <a:pt x="2341" y="2644"/>
                    <a:pt x="2341" y="2644"/>
                    <a:pt x="2310" y="2644"/>
                  </a:cubicBezTo>
                  <a:cubicBezTo>
                    <a:pt x="2310" y="2644"/>
                    <a:pt x="2310" y="2644"/>
                    <a:pt x="2280" y="2614"/>
                  </a:cubicBezTo>
                  <a:cubicBezTo>
                    <a:pt x="2280" y="2599"/>
                    <a:pt x="2280" y="2591"/>
                    <a:pt x="2276" y="2591"/>
                  </a:cubicBezTo>
                  <a:cubicBezTo>
                    <a:pt x="2272" y="2591"/>
                    <a:pt x="2265" y="2599"/>
                    <a:pt x="2249" y="2614"/>
                  </a:cubicBezTo>
                  <a:cubicBezTo>
                    <a:pt x="2249" y="2614"/>
                    <a:pt x="2249" y="2705"/>
                    <a:pt x="2280" y="2766"/>
                  </a:cubicBezTo>
                  <a:cubicBezTo>
                    <a:pt x="2299" y="2804"/>
                    <a:pt x="2306" y="2830"/>
                    <a:pt x="2301" y="2830"/>
                  </a:cubicBezTo>
                  <a:cubicBezTo>
                    <a:pt x="2299" y="2830"/>
                    <a:pt x="2291" y="2820"/>
                    <a:pt x="2280" y="2796"/>
                  </a:cubicBezTo>
                  <a:cubicBezTo>
                    <a:pt x="2249" y="2766"/>
                    <a:pt x="2249" y="2766"/>
                    <a:pt x="2249" y="2766"/>
                  </a:cubicBezTo>
                  <a:cubicBezTo>
                    <a:pt x="2249" y="2776"/>
                    <a:pt x="2246" y="2780"/>
                    <a:pt x="2243" y="2780"/>
                  </a:cubicBezTo>
                  <a:cubicBezTo>
                    <a:pt x="2236" y="2780"/>
                    <a:pt x="2229" y="2766"/>
                    <a:pt x="2249" y="2766"/>
                  </a:cubicBezTo>
                  <a:cubicBezTo>
                    <a:pt x="2219" y="2736"/>
                    <a:pt x="2219" y="2736"/>
                    <a:pt x="2249" y="2705"/>
                  </a:cubicBezTo>
                  <a:lnTo>
                    <a:pt x="2219" y="2675"/>
                  </a:lnTo>
                  <a:cubicBezTo>
                    <a:pt x="2207" y="2652"/>
                    <a:pt x="2200" y="2642"/>
                    <a:pt x="2198" y="2642"/>
                  </a:cubicBezTo>
                  <a:lnTo>
                    <a:pt x="2198" y="2642"/>
                  </a:lnTo>
                  <a:cubicBezTo>
                    <a:pt x="2193" y="2642"/>
                    <a:pt x="2200" y="2668"/>
                    <a:pt x="2219" y="2705"/>
                  </a:cubicBezTo>
                  <a:cubicBezTo>
                    <a:pt x="2219" y="2720"/>
                    <a:pt x="2219" y="2728"/>
                    <a:pt x="2215" y="2728"/>
                  </a:cubicBezTo>
                  <a:cubicBezTo>
                    <a:pt x="2211" y="2728"/>
                    <a:pt x="2204" y="2720"/>
                    <a:pt x="2189" y="2705"/>
                  </a:cubicBezTo>
                  <a:cubicBezTo>
                    <a:pt x="2167" y="2684"/>
                    <a:pt x="2161" y="2662"/>
                    <a:pt x="2159" y="2662"/>
                  </a:cubicBezTo>
                  <a:cubicBezTo>
                    <a:pt x="2158" y="2662"/>
                    <a:pt x="2158" y="2666"/>
                    <a:pt x="2158" y="2675"/>
                  </a:cubicBezTo>
                  <a:cubicBezTo>
                    <a:pt x="2158" y="2675"/>
                    <a:pt x="2158" y="2675"/>
                    <a:pt x="2128" y="2644"/>
                  </a:cubicBezTo>
                  <a:cubicBezTo>
                    <a:pt x="2128" y="2644"/>
                    <a:pt x="2097" y="2644"/>
                    <a:pt x="2128" y="2675"/>
                  </a:cubicBezTo>
                  <a:cubicBezTo>
                    <a:pt x="2128" y="2705"/>
                    <a:pt x="2128" y="2705"/>
                    <a:pt x="2097" y="2705"/>
                  </a:cubicBezTo>
                  <a:cubicBezTo>
                    <a:pt x="2097" y="2705"/>
                    <a:pt x="2097" y="2736"/>
                    <a:pt x="2097" y="2766"/>
                  </a:cubicBezTo>
                  <a:cubicBezTo>
                    <a:pt x="2097" y="2796"/>
                    <a:pt x="2097" y="2827"/>
                    <a:pt x="2097" y="2827"/>
                  </a:cubicBezTo>
                  <a:cubicBezTo>
                    <a:pt x="2085" y="2839"/>
                    <a:pt x="2078" y="2847"/>
                    <a:pt x="2073" y="2847"/>
                  </a:cubicBezTo>
                  <a:cubicBezTo>
                    <a:pt x="2067" y="2847"/>
                    <a:pt x="2067" y="2832"/>
                    <a:pt x="2067" y="2796"/>
                  </a:cubicBezTo>
                  <a:cubicBezTo>
                    <a:pt x="2037" y="2766"/>
                    <a:pt x="2037" y="2766"/>
                    <a:pt x="2037" y="2766"/>
                  </a:cubicBezTo>
                  <a:cubicBezTo>
                    <a:pt x="2037" y="2766"/>
                    <a:pt x="2037" y="2766"/>
                    <a:pt x="2006" y="2736"/>
                  </a:cubicBezTo>
                  <a:cubicBezTo>
                    <a:pt x="2006" y="2744"/>
                    <a:pt x="2006" y="2755"/>
                    <a:pt x="2006" y="2766"/>
                  </a:cubicBezTo>
                  <a:cubicBezTo>
                    <a:pt x="2006" y="2796"/>
                    <a:pt x="2006" y="2827"/>
                    <a:pt x="2006" y="2827"/>
                  </a:cubicBezTo>
                  <a:cubicBezTo>
                    <a:pt x="2006" y="2827"/>
                    <a:pt x="2006" y="2766"/>
                    <a:pt x="1976" y="2736"/>
                  </a:cubicBezTo>
                  <a:cubicBezTo>
                    <a:pt x="1976" y="2747"/>
                    <a:pt x="1976" y="2758"/>
                    <a:pt x="1976" y="2766"/>
                  </a:cubicBezTo>
                  <a:cubicBezTo>
                    <a:pt x="1946" y="2766"/>
                    <a:pt x="1915" y="2766"/>
                    <a:pt x="1915" y="2736"/>
                  </a:cubicBezTo>
                  <a:cubicBezTo>
                    <a:pt x="1915" y="2751"/>
                    <a:pt x="1908" y="2758"/>
                    <a:pt x="1900" y="2758"/>
                  </a:cubicBezTo>
                  <a:cubicBezTo>
                    <a:pt x="1892" y="2758"/>
                    <a:pt x="1885" y="2751"/>
                    <a:pt x="1885" y="2736"/>
                  </a:cubicBezTo>
                  <a:cubicBezTo>
                    <a:pt x="1854" y="2705"/>
                    <a:pt x="1839" y="2690"/>
                    <a:pt x="1832" y="2690"/>
                  </a:cubicBezTo>
                  <a:cubicBezTo>
                    <a:pt x="1824" y="2690"/>
                    <a:pt x="1824" y="2705"/>
                    <a:pt x="1824" y="2736"/>
                  </a:cubicBezTo>
                  <a:cubicBezTo>
                    <a:pt x="1824" y="2727"/>
                    <a:pt x="1821" y="2723"/>
                    <a:pt x="1818" y="2723"/>
                  </a:cubicBezTo>
                  <a:cubicBezTo>
                    <a:pt x="1809" y="2723"/>
                    <a:pt x="1794" y="2745"/>
                    <a:pt x="1794" y="2766"/>
                  </a:cubicBezTo>
                  <a:cubicBezTo>
                    <a:pt x="1763" y="2796"/>
                    <a:pt x="1763" y="2857"/>
                    <a:pt x="1763" y="2918"/>
                  </a:cubicBezTo>
                  <a:cubicBezTo>
                    <a:pt x="1763" y="2954"/>
                    <a:pt x="1763" y="2968"/>
                    <a:pt x="1757" y="2968"/>
                  </a:cubicBezTo>
                  <a:cubicBezTo>
                    <a:pt x="1753" y="2968"/>
                    <a:pt x="1745" y="2961"/>
                    <a:pt x="1733" y="2948"/>
                  </a:cubicBezTo>
                  <a:cubicBezTo>
                    <a:pt x="1733" y="2948"/>
                    <a:pt x="1733" y="2888"/>
                    <a:pt x="1733" y="2857"/>
                  </a:cubicBezTo>
                  <a:cubicBezTo>
                    <a:pt x="1733" y="2827"/>
                    <a:pt x="1733" y="2827"/>
                    <a:pt x="1733" y="2827"/>
                  </a:cubicBezTo>
                  <a:lnTo>
                    <a:pt x="1763" y="2827"/>
                  </a:lnTo>
                  <a:cubicBezTo>
                    <a:pt x="1763" y="2796"/>
                    <a:pt x="1763" y="2766"/>
                    <a:pt x="1733" y="2766"/>
                  </a:cubicBezTo>
                  <a:cubicBezTo>
                    <a:pt x="1733" y="2736"/>
                    <a:pt x="1702" y="2736"/>
                    <a:pt x="1702" y="2736"/>
                  </a:cubicBezTo>
                  <a:cubicBezTo>
                    <a:pt x="1672" y="2736"/>
                    <a:pt x="1642" y="2705"/>
                    <a:pt x="1642" y="2675"/>
                  </a:cubicBezTo>
                  <a:cubicBezTo>
                    <a:pt x="1642" y="2675"/>
                    <a:pt x="1611" y="2675"/>
                    <a:pt x="1611" y="2705"/>
                  </a:cubicBezTo>
                  <a:cubicBezTo>
                    <a:pt x="1611" y="2712"/>
                    <a:pt x="1611" y="2719"/>
                    <a:pt x="1610" y="2724"/>
                  </a:cubicBezTo>
                  <a:lnTo>
                    <a:pt x="1610" y="2724"/>
                  </a:lnTo>
                  <a:cubicBezTo>
                    <a:pt x="1603" y="2685"/>
                    <a:pt x="1562" y="2650"/>
                    <a:pt x="1528" y="2650"/>
                  </a:cubicBezTo>
                  <a:cubicBezTo>
                    <a:pt x="1513" y="2650"/>
                    <a:pt x="1498" y="2657"/>
                    <a:pt x="1490" y="2675"/>
                  </a:cubicBezTo>
                  <a:lnTo>
                    <a:pt x="1490" y="2644"/>
                  </a:lnTo>
                  <a:cubicBezTo>
                    <a:pt x="1468" y="2623"/>
                    <a:pt x="1447" y="2601"/>
                    <a:pt x="1425" y="2601"/>
                  </a:cubicBezTo>
                  <a:cubicBezTo>
                    <a:pt x="1416" y="2601"/>
                    <a:pt x="1407" y="2605"/>
                    <a:pt x="1398" y="2614"/>
                  </a:cubicBezTo>
                  <a:cubicBezTo>
                    <a:pt x="1398" y="2599"/>
                    <a:pt x="1391" y="2591"/>
                    <a:pt x="1383" y="2591"/>
                  </a:cubicBezTo>
                  <a:cubicBezTo>
                    <a:pt x="1376" y="2591"/>
                    <a:pt x="1368" y="2599"/>
                    <a:pt x="1368" y="2614"/>
                  </a:cubicBezTo>
                  <a:cubicBezTo>
                    <a:pt x="1348" y="2614"/>
                    <a:pt x="1327" y="2628"/>
                    <a:pt x="1325" y="2628"/>
                  </a:cubicBezTo>
                  <a:cubicBezTo>
                    <a:pt x="1324" y="2628"/>
                    <a:pt x="1327" y="2624"/>
                    <a:pt x="1338" y="2614"/>
                  </a:cubicBezTo>
                  <a:cubicBezTo>
                    <a:pt x="1338" y="2584"/>
                    <a:pt x="1338" y="2584"/>
                    <a:pt x="1307" y="2584"/>
                  </a:cubicBezTo>
                  <a:cubicBezTo>
                    <a:pt x="1292" y="2568"/>
                    <a:pt x="1284" y="2561"/>
                    <a:pt x="1281" y="2561"/>
                  </a:cubicBezTo>
                  <a:cubicBezTo>
                    <a:pt x="1277" y="2561"/>
                    <a:pt x="1277" y="2568"/>
                    <a:pt x="1277" y="2584"/>
                  </a:cubicBezTo>
                  <a:cubicBezTo>
                    <a:pt x="1216" y="2584"/>
                    <a:pt x="1246" y="2584"/>
                    <a:pt x="1246" y="2553"/>
                  </a:cubicBezTo>
                  <a:cubicBezTo>
                    <a:pt x="1277" y="2523"/>
                    <a:pt x="1284" y="2508"/>
                    <a:pt x="1277" y="2508"/>
                  </a:cubicBezTo>
                  <a:cubicBezTo>
                    <a:pt x="1269" y="2508"/>
                    <a:pt x="1246" y="2523"/>
                    <a:pt x="1216" y="2553"/>
                  </a:cubicBezTo>
                  <a:cubicBezTo>
                    <a:pt x="1216" y="2553"/>
                    <a:pt x="1246" y="2523"/>
                    <a:pt x="1246" y="2492"/>
                  </a:cubicBezTo>
                  <a:lnTo>
                    <a:pt x="1246" y="2492"/>
                  </a:lnTo>
                  <a:cubicBezTo>
                    <a:pt x="1246" y="2492"/>
                    <a:pt x="1246" y="2493"/>
                    <a:pt x="1216" y="2523"/>
                  </a:cubicBezTo>
                  <a:lnTo>
                    <a:pt x="1186" y="2523"/>
                  </a:lnTo>
                  <a:cubicBezTo>
                    <a:pt x="1155" y="2553"/>
                    <a:pt x="1125" y="2584"/>
                    <a:pt x="1125" y="2614"/>
                  </a:cubicBezTo>
                  <a:cubicBezTo>
                    <a:pt x="1125" y="2644"/>
                    <a:pt x="1094" y="2644"/>
                    <a:pt x="1094" y="2644"/>
                  </a:cubicBezTo>
                  <a:cubicBezTo>
                    <a:pt x="1094" y="2614"/>
                    <a:pt x="1125" y="2584"/>
                    <a:pt x="1155" y="2553"/>
                  </a:cubicBezTo>
                  <a:cubicBezTo>
                    <a:pt x="1155" y="2553"/>
                    <a:pt x="1186" y="2523"/>
                    <a:pt x="1186" y="2492"/>
                  </a:cubicBezTo>
                  <a:cubicBezTo>
                    <a:pt x="1194" y="2484"/>
                    <a:pt x="1195" y="2481"/>
                    <a:pt x="1192" y="2481"/>
                  </a:cubicBezTo>
                  <a:lnTo>
                    <a:pt x="1192" y="2481"/>
                  </a:lnTo>
                  <a:cubicBezTo>
                    <a:pt x="1183" y="2481"/>
                    <a:pt x="1139" y="2509"/>
                    <a:pt x="1094" y="2553"/>
                  </a:cubicBezTo>
                  <a:lnTo>
                    <a:pt x="1125" y="2523"/>
                  </a:lnTo>
                  <a:cubicBezTo>
                    <a:pt x="1125" y="2492"/>
                    <a:pt x="1125" y="2492"/>
                    <a:pt x="1094" y="2462"/>
                  </a:cubicBezTo>
                  <a:cubicBezTo>
                    <a:pt x="1094" y="2462"/>
                    <a:pt x="1094" y="2462"/>
                    <a:pt x="1064" y="2492"/>
                  </a:cubicBezTo>
                  <a:cubicBezTo>
                    <a:pt x="1043" y="2514"/>
                    <a:pt x="1036" y="2535"/>
                    <a:pt x="1024" y="2535"/>
                  </a:cubicBezTo>
                  <a:cubicBezTo>
                    <a:pt x="1018" y="2535"/>
                    <a:pt x="1012" y="2532"/>
                    <a:pt x="1003" y="2523"/>
                  </a:cubicBezTo>
                  <a:lnTo>
                    <a:pt x="1003" y="2523"/>
                  </a:lnTo>
                  <a:cubicBezTo>
                    <a:pt x="1034" y="2553"/>
                    <a:pt x="1003" y="2553"/>
                    <a:pt x="973" y="2584"/>
                  </a:cubicBezTo>
                  <a:cubicBezTo>
                    <a:pt x="973" y="2584"/>
                    <a:pt x="973" y="2553"/>
                    <a:pt x="1003" y="2523"/>
                  </a:cubicBezTo>
                  <a:lnTo>
                    <a:pt x="1003" y="2523"/>
                  </a:lnTo>
                  <a:cubicBezTo>
                    <a:pt x="1003" y="2523"/>
                    <a:pt x="1003" y="2523"/>
                    <a:pt x="1003" y="2523"/>
                  </a:cubicBezTo>
                  <a:cubicBezTo>
                    <a:pt x="1034" y="2462"/>
                    <a:pt x="1034" y="2401"/>
                    <a:pt x="1003" y="2401"/>
                  </a:cubicBezTo>
                  <a:cubicBezTo>
                    <a:pt x="1003" y="2371"/>
                    <a:pt x="973" y="2371"/>
                    <a:pt x="1003" y="2341"/>
                  </a:cubicBezTo>
                  <a:cubicBezTo>
                    <a:pt x="1003" y="2325"/>
                    <a:pt x="1003" y="2318"/>
                    <a:pt x="999" y="2318"/>
                  </a:cubicBezTo>
                  <a:cubicBezTo>
                    <a:pt x="996" y="2318"/>
                    <a:pt x="988" y="2325"/>
                    <a:pt x="973" y="2341"/>
                  </a:cubicBezTo>
                  <a:lnTo>
                    <a:pt x="942" y="2310"/>
                  </a:lnTo>
                  <a:cubicBezTo>
                    <a:pt x="912" y="2310"/>
                    <a:pt x="912" y="2280"/>
                    <a:pt x="912" y="2280"/>
                  </a:cubicBezTo>
                  <a:lnTo>
                    <a:pt x="912" y="2280"/>
                  </a:lnTo>
                  <a:cubicBezTo>
                    <a:pt x="903" y="2288"/>
                    <a:pt x="893" y="2299"/>
                    <a:pt x="882" y="2310"/>
                  </a:cubicBezTo>
                  <a:cubicBezTo>
                    <a:pt x="903" y="2289"/>
                    <a:pt x="924" y="2254"/>
                    <a:pt x="915" y="2254"/>
                  </a:cubicBezTo>
                  <a:lnTo>
                    <a:pt x="915" y="2254"/>
                  </a:lnTo>
                  <a:cubicBezTo>
                    <a:pt x="911" y="2254"/>
                    <a:pt x="901" y="2261"/>
                    <a:pt x="882" y="2280"/>
                  </a:cubicBezTo>
                  <a:cubicBezTo>
                    <a:pt x="882" y="2249"/>
                    <a:pt x="882" y="2249"/>
                    <a:pt x="882" y="2249"/>
                  </a:cubicBezTo>
                  <a:cubicBezTo>
                    <a:pt x="897" y="2234"/>
                    <a:pt x="904" y="2227"/>
                    <a:pt x="901" y="2227"/>
                  </a:cubicBezTo>
                  <a:lnTo>
                    <a:pt x="901" y="2227"/>
                  </a:lnTo>
                  <a:cubicBezTo>
                    <a:pt x="897" y="2227"/>
                    <a:pt x="882" y="2234"/>
                    <a:pt x="851" y="2249"/>
                  </a:cubicBezTo>
                  <a:cubicBezTo>
                    <a:pt x="826" y="2262"/>
                    <a:pt x="811" y="2269"/>
                    <a:pt x="807" y="2269"/>
                  </a:cubicBezTo>
                  <a:cubicBezTo>
                    <a:pt x="801" y="2269"/>
                    <a:pt x="816" y="2255"/>
                    <a:pt x="851" y="2219"/>
                  </a:cubicBezTo>
                  <a:cubicBezTo>
                    <a:pt x="874" y="2174"/>
                    <a:pt x="879" y="2146"/>
                    <a:pt x="869" y="2146"/>
                  </a:cubicBezTo>
                  <a:cubicBezTo>
                    <a:pt x="865" y="2146"/>
                    <a:pt x="859" y="2150"/>
                    <a:pt x="851" y="2158"/>
                  </a:cubicBezTo>
                  <a:cubicBezTo>
                    <a:pt x="831" y="2168"/>
                    <a:pt x="814" y="2172"/>
                    <a:pt x="802" y="2172"/>
                  </a:cubicBezTo>
                  <a:cubicBezTo>
                    <a:pt x="777" y="2172"/>
                    <a:pt x="770" y="2158"/>
                    <a:pt x="790" y="2158"/>
                  </a:cubicBezTo>
                  <a:cubicBezTo>
                    <a:pt x="821" y="2128"/>
                    <a:pt x="821" y="2128"/>
                    <a:pt x="790" y="2128"/>
                  </a:cubicBezTo>
                  <a:cubicBezTo>
                    <a:pt x="821" y="2097"/>
                    <a:pt x="851" y="2097"/>
                    <a:pt x="821" y="2097"/>
                  </a:cubicBezTo>
                  <a:lnTo>
                    <a:pt x="790" y="2097"/>
                  </a:lnTo>
                  <a:cubicBezTo>
                    <a:pt x="790" y="2097"/>
                    <a:pt x="730" y="2128"/>
                    <a:pt x="699" y="2128"/>
                  </a:cubicBezTo>
                  <a:cubicBezTo>
                    <a:pt x="730" y="2128"/>
                    <a:pt x="699" y="2158"/>
                    <a:pt x="669" y="2158"/>
                  </a:cubicBezTo>
                  <a:cubicBezTo>
                    <a:pt x="663" y="2164"/>
                    <a:pt x="659" y="2166"/>
                    <a:pt x="656" y="2166"/>
                  </a:cubicBezTo>
                  <a:cubicBezTo>
                    <a:pt x="642" y="2166"/>
                    <a:pt x="655" y="2117"/>
                    <a:pt x="730" y="2067"/>
                  </a:cubicBezTo>
                  <a:cubicBezTo>
                    <a:pt x="699" y="2037"/>
                    <a:pt x="699" y="2037"/>
                    <a:pt x="730" y="2037"/>
                  </a:cubicBezTo>
                  <a:lnTo>
                    <a:pt x="760" y="2037"/>
                  </a:lnTo>
                  <a:lnTo>
                    <a:pt x="760" y="2006"/>
                  </a:lnTo>
                  <a:lnTo>
                    <a:pt x="730" y="2006"/>
                  </a:lnTo>
                  <a:cubicBezTo>
                    <a:pt x="699" y="2021"/>
                    <a:pt x="684" y="2029"/>
                    <a:pt x="680" y="2029"/>
                  </a:cubicBezTo>
                  <a:cubicBezTo>
                    <a:pt x="676" y="2029"/>
                    <a:pt x="684" y="2021"/>
                    <a:pt x="699" y="2006"/>
                  </a:cubicBezTo>
                  <a:cubicBezTo>
                    <a:pt x="760" y="1976"/>
                    <a:pt x="760" y="1976"/>
                    <a:pt x="699" y="1976"/>
                  </a:cubicBezTo>
                  <a:cubicBezTo>
                    <a:pt x="730" y="1976"/>
                    <a:pt x="760" y="1945"/>
                    <a:pt x="730" y="1945"/>
                  </a:cubicBezTo>
                  <a:lnTo>
                    <a:pt x="699" y="1945"/>
                  </a:lnTo>
                  <a:cubicBezTo>
                    <a:pt x="669" y="1961"/>
                    <a:pt x="654" y="1968"/>
                    <a:pt x="650" y="1968"/>
                  </a:cubicBezTo>
                  <a:cubicBezTo>
                    <a:pt x="646" y="1968"/>
                    <a:pt x="654" y="1961"/>
                    <a:pt x="669" y="1945"/>
                  </a:cubicBezTo>
                  <a:cubicBezTo>
                    <a:pt x="699" y="1945"/>
                    <a:pt x="699" y="1945"/>
                    <a:pt x="669" y="1915"/>
                  </a:cubicBezTo>
                  <a:cubicBezTo>
                    <a:pt x="669" y="1915"/>
                    <a:pt x="669" y="1915"/>
                    <a:pt x="699" y="1885"/>
                  </a:cubicBezTo>
                  <a:cubicBezTo>
                    <a:pt x="669" y="1885"/>
                    <a:pt x="669" y="1885"/>
                    <a:pt x="699" y="1854"/>
                  </a:cubicBezTo>
                  <a:cubicBezTo>
                    <a:pt x="608" y="1854"/>
                    <a:pt x="578" y="1885"/>
                    <a:pt x="578" y="1885"/>
                  </a:cubicBezTo>
                  <a:lnTo>
                    <a:pt x="547" y="1885"/>
                  </a:lnTo>
                  <a:cubicBezTo>
                    <a:pt x="547" y="1854"/>
                    <a:pt x="547" y="1854"/>
                    <a:pt x="517" y="1854"/>
                  </a:cubicBezTo>
                  <a:cubicBezTo>
                    <a:pt x="478" y="1835"/>
                    <a:pt x="439" y="1828"/>
                    <a:pt x="424" y="1825"/>
                  </a:cubicBezTo>
                  <a:lnTo>
                    <a:pt x="424" y="1825"/>
                  </a:lnTo>
                  <a:lnTo>
                    <a:pt x="395" y="1854"/>
                  </a:lnTo>
                  <a:cubicBezTo>
                    <a:pt x="304" y="1885"/>
                    <a:pt x="304" y="1885"/>
                    <a:pt x="395" y="1885"/>
                  </a:cubicBezTo>
                  <a:cubicBezTo>
                    <a:pt x="441" y="1869"/>
                    <a:pt x="464" y="1862"/>
                    <a:pt x="468" y="1862"/>
                  </a:cubicBezTo>
                  <a:lnTo>
                    <a:pt x="468" y="1862"/>
                  </a:lnTo>
                  <a:cubicBezTo>
                    <a:pt x="471" y="1862"/>
                    <a:pt x="456" y="1869"/>
                    <a:pt x="426" y="1885"/>
                  </a:cubicBezTo>
                  <a:cubicBezTo>
                    <a:pt x="365" y="1885"/>
                    <a:pt x="365" y="1915"/>
                    <a:pt x="365" y="1915"/>
                  </a:cubicBezTo>
                  <a:lnTo>
                    <a:pt x="335" y="1915"/>
                  </a:lnTo>
                  <a:cubicBezTo>
                    <a:pt x="304" y="1945"/>
                    <a:pt x="274" y="1945"/>
                    <a:pt x="274" y="1976"/>
                  </a:cubicBezTo>
                  <a:lnTo>
                    <a:pt x="304" y="1976"/>
                  </a:lnTo>
                  <a:cubicBezTo>
                    <a:pt x="313" y="1967"/>
                    <a:pt x="319" y="1963"/>
                    <a:pt x="322" y="1963"/>
                  </a:cubicBezTo>
                  <a:lnTo>
                    <a:pt x="322" y="1963"/>
                  </a:lnTo>
                  <a:cubicBezTo>
                    <a:pt x="329" y="1963"/>
                    <a:pt x="317" y="1985"/>
                    <a:pt x="274" y="2006"/>
                  </a:cubicBezTo>
                  <a:cubicBezTo>
                    <a:pt x="253" y="2006"/>
                    <a:pt x="247" y="2020"/>
                    <a:pt x="262" y="2020"/>
                  </a:cubicBezTo>
                  <a:cubicBezTo>
                    <a:pt x="270" y="2020"/>
                    <a:pt x="284" y="2016"/>
                    <a:pt x="304" y="2006"/>
                  </a:cubicBezTo>
                  <a:cubicBezTo>
                    <a:pt x="331" y="1997"/>
                    <a:pt x="350" y="1994"/>
                    <a:pt x="362" y="1994"/>
                  </a:cubicBezTo>
                  <a:cubicBezTo>
                    <a:pt x="390" y="1994"/>
                    <a:pt x="378" y="2015"/>
                    <a:pt x="335" y="2037"/>
                  </a:cubicBezTo>
                  <a:cubicBezTo>
                    <a:pt x="335" y="2047"/>
                    <a:pt x="338" y="2050"/>
                    <a:pt x="344" y="2050"/>
                  </a:cubicBezTo>
                  <a:cubicBezTo>
                    <a:pt x="355" y="2050"/>
                    <a:pt x="375" y="2037"/>
                    <a:pt x="395" y="2037"/>
                  </a:cubicBezTo>
                  <a:cubicBezTo>
                    <a:pt x="426" y="2021"/>
                    <a:pt x="441" y="2014"/>
                    <a:pt x="445" y="2014"/>
                  </a:cubicBezTo>
                  <a:lnTo>
                    <a:pt x="445" y="2014"/>
                  </a:lnTo>
                  <a:cubicBezTo>
                    <a:pt x="449" y="2014"/>
                    <a:pt x="441" y="2021"/>
                    <a:pt x="426" y="2037"/>
                  </a:cubicBezTo>
                  <a:cubicBezTo>
                    <a:pt x="426" y="2067"/>
                    <a:pt x="365" y="2067"/>
                    <a:pt x="365" y="2067"/>
                  </a:cubicBezTo>
                  <a:cubicBezTo>
                    <a:pt x="335" y="2097"/>
                    <a:pt x="365" y="2097"/>
                    <a:pt x="365" y="2097"/>
                  </a:cubicBezTo>
                  <a:cubicBezTo>
                    <a:pt x="365" y="2128"/>
                    <a:pt x="365" y="2128"/>
                    <a:pt x="395" y="2128"/>
                  </a:cubicBezTo>
                  <a:cubicBezTo>
                    <a:pt x="426" y="2128"/>
                    <a:pt x="395" y="2128"/>
                    <a:pt x="365" y="2158"/>
                  </a:cubicBezTo>
                  <a:cubicBezTo>
                    <a:pt x="365" y="2158"/>
                    <a:pt x="365" y="2158"/>
                    <a:pt x="365" y="2189"/>
                  </a:cubicBezTo>
                  <a:cubicBezTo>
                    <a:pt x="350" y="2219"/>
                    <a:pt x="357" y="2234"/>
                    <a:pt x="376" y="2234"/>
                  </a:cubicBezTo>
                  <a:cubicBezTo>
                    <a:pt x="395" y="2234"/>
                    <a:pt x="426" y="2219"/>
                    <a:pt x="456" y="2189"/>
                  </a:cubicBezTo>
                  <a:lnTo>
                    <a:pt x="487" y="2189"/>
                  </a:lnTo>
                  <a:cubicBezTo>
                    <a:pt x="497" y="2178"/>
                    <a:pt x="503" y="2175"/>
                    <a:pt x="508" y="2175"/>
                  </a:cubicBezTo>
                  <a:cubicBezTo>
                    <a:pt x="517" y="2175"/>
                    <a:pt x="517" y="2189"/>
                    <a:pt x="517" y="2189"/>
                  </a:cubicBezTo>
                  <a:lnTo>
                    <a:pt x="456" y="2219"/>
                  </a:lnTo>
                  <a:cubicBezTo>
                    <a:pt x="392" y="2240"/>
                    <a:pt x="373" y="2262"/>
                    <a:pt x="399" y="2262"/>
                  </a:cubicBezTo>
                  <a:cubicBezTo>
                    <a:pt x="411" y="2262"/>
                    <a:pt x="429" y="2258"/>
                    <a:pt x="456" y="2249"/>
                  </a:cubicBezTo>
                  <a:lnTo>
                    <a:pt x="456" y="2249"/>
                  </a:lnTo>
                  <a:lnTo>
                    <a:pt x="426" y="2280"/>
                  </a:lnTo>
                  <a:cubicBezTo>
                    <a:pt x="395" y="2280"/>
                    <a:pt x="395" y="2280"/>
                    <a:pt x="426" y="2310"/>
                  </a:cubicBezTo>
                  <a:cubicBezTo>
                    <a:pt x="456" y="2310"/>
                    <a:pt x="517" y="2280"/>
                    <a:pt x="547" y="2280"/>
                  </a:cubicBezTo>
                  <a:cubicBezTo>
                    <a:pt x="577" y="2250"/>
                    <a:pt x="578" y="2249"/>
                    <a:pt x="578" y="2249"/>
                  </a:cubicBezTo>
                  <a:lnTo>
                    <a:pt x="578" y="2249"/>
                  </a:lnTo>
                  <a:cubicBezTo>
                    <a:pt x="578" y="2280"/>
                    <a:pt x="578" y="2280"/>
                    <a:pt x="547" y="2280"/>
                  </a:cubicBezTo>
                  <a:cubicBezTo>
                    <a:pt x="504" y="2301"/>
                    <a:pt x="492" y="2323"/>
                    <a:pt x="510" y="2323"/>
                  </a:cubicBezTo>
                  <a:cubicBezTo>
                    <a:pt x="517" y="2323"/>
                    <a:pt x="530" y="2319"/>
                    <a:pt x="547" y="2310"/>
                  </a:cubicBezTo>
                  <a:lnTo>
                    <a:pt x="547" y="2341"/>
                  </a:lnTo>
                  <a:cubicBezTo>
                    <a:pt x="517" y="2341"/>
                    <a:pt x="487" y="2371"/>
                    <a:pt x="547" y="2401"/>
                  </a:cubicBezTo>
                  <a:cubicBezTo>
                    <a:pt x="578" y="2432"/>
                    <a:pt x="578" y="2462"/>
                    <a:pt x="547" y="2492"/>
                  </a:cubicBezTo>
                  <a:cubicBezTo>
                    <a:pt x="547" y="2492"/>
                    <a:pt x="608" y="2492"/>
                    <a:pt x="669" y="2462"/>
                  </a:cubicBezTo>
                  <a:lnTo>
                    <a:pt x="669" y="2462"/>
                  </a:lnTo>
                  <a:cubicBezTo>
                    <a:pt x="638" y="2492"/>
                    <a:pt x="669" y="2492"/>
                    <a:pt x="669" y="2523"/>
                  </a:cubicBezTo>
                  <a:cubicBezTo>
                    <a:pt x="699" y="2553"/>
                    <a:pt x="699" y="2553"/>
                    <a:pt x="669" y="2553"/>
                  </a:cubicBezTo>
                  <a:cubicBezTo>
                    <a:pt x="633" y="2589"/>
                    <a:pt x="619" y="2604"/>
                    <a:pt x="625" y="2604"/>
                  </a:cubicBezTo>
                  <a:cubicBezTo>
                    <a:pt x="629" y="2604"/>
                    <a:pt x="644" y="2596"/>
                    <a:pt x="669" y="2584"/>
                  </a:cubicBezTo>
                  <a:cubicBezTo>
                    <a:pt x="687" y="2566"/>
                    <a:pt x="699" y="2559"/>
                    <a:pt x="707" y="2559"/>
                  </a:cubicBezTo>
                  <a:cubicBezTo>
                    <a:pt x="724" y="2559"/>
                    <a:pt x="712" y="2601"/>
                    <a:pt x="669" y="2644"/>
                  </a:cubicBezTo>
                  <a:cubicBezTo>
                    <a:pt x="669" y="2644"/>
                    <a:pt x="669" y="2675"/>
                    <a:pt x="669" y="2675"/>
                  </a:cubicBezTo>
                  <a:cubicBezTo>
                    <a:pt x="699" y="2675"/>
                    <a:pt x="730" y="2675"/>
                    <a:pt x="760" y="2705"/>
                  </a:cubicBezTo>
                  <a:cubicBezTo>
                    <a:pt x="760" y="2705"/>
                    <a:pt x="760" y="2705"/>
                    <a:pt x="821" y="2675"/>
                  </a:cubicBezTo>
                  <a:cubicBezTo>
                    <a:pt x="839" y="2639"/>
                    <a:pt x="856" y="2625"/>
                    <a:pt x="868" y="2625"/>
                  </a:cubicBezTo>
                  <a:cubicBezTo>
                    <a:pt x="876" y="2625"/>
                    <a:pt x="882" y="2632"/>
                    <a:pt x="882" y="2644"/>
                  </a:cubicBezTo>
                  <a:cubicBezTo>
                    <a:pt x="882" y="2644"/>
                    <a:pt x="912" y="2644"/>
                    <a:pt x="882" y="2675"/>
                  </a:cubicBezTo>
                  <a:cubicBezTo>
                    <a:pt x="882" y="2675"/>
                    <a:pt x="882" y="2705"/>
                    <a:pt x="882" y="2705"/>
                  </a:cubicBezTo>
                  <a:cubicBezTo>
                    <a:pt x="882" y="2736"/>
                    <a:pt x="882" y="2736"/>
                    <a:pt x="882" y="2766"/>
                  </a:cubicBezTo>
                  <a:cubicBezTo>
                    <a:pt x="882" y="2766"/>
                    <a:pt x="851" y="2796"/>
                    <a:pt x="882" y="2796"/>
                  </a:cubicBezTo>
                  <a:cubicBezTo>
                    <a:pt x="912" y="2827"/>
                    <a:pt x="912" y="2827"/>
                    <a:pt x="882" y="2857"/>
                  </a:cubicBezTo>
                  <a:cubicBezTo>
                    <a:pt x="912" y="2857"/>
                    <a:pt x="912" y="2857"/>
                    <a:pt x="912" y="2827"/>
                  </a:cubicBezTo>
                  <a:cubicBezTo>
                    <a:pt x="927" y="2827"/>
                    <a:pt x="942" y="2819"/>
                    <a:pt x="958" y="2819"/>
                  </a:cubicBezTo>
                  <a:cubicBezTo>
                    <a:pt x="973" y="2819"/>
                    <a:pt x="988" y="2827"/>
                    <a:pt x="1003" y="2857"/>
                  </a:cubicBezTo>
                  <a:cubicBezTo>
                    <a:pt x="1003" y="2857"/>
                    <a:pt x="1017" y="2871"/>
                    <a:pt x="1035" y="2871"/>
                  </a:cubicBezTo>
                  <a:cubicBezTo>
                    <a:pt x="1044" y="2871"/>
                    <a:pt x="1054" y="2867"/>
                    <a:pt x="1064" y="2857"/>
                  </a:cubicBezTo>
                  <a:lnTo>
                    <a:pt x="1064" y="2857"/>
                  </a:lnTo>
                  <a:cubicBezTo>
                    <a:pt x="1064" y="2858"/>
                    <a:pt x="1061" y="2860"/>
                    <a:pt x="1034" y="2888"/>
                  </a:cubicBezTo>
                  <a:cubicBezTo>
                    <a:pt x="1016" y="2923"/>
                    <a:pt x="1019" y="2938"/>
                    <a:pt x="1037" y="2938"/>
                  </a:cubicBezTo>
                  <a:cubicBezTo>
                    <a:pt x="1049" y="2938"/>
                    <a:pt x="1069" y="2931"/>
                    <a:pt x="1094" y="2918"/>
                  </a:cubicBezTo>
                  <a:cubicBezTo>
                    <a:pt x="1094" y="2903"/>
                    <a:pt x="1102" y="2895"/>
                    <a:pt x="1106" y="2895"/>
                  </a:cubicBezTo>
                  <a:lnTo>
                    <a:pt x="1106" y="2895"/>
                  </a:lnTo>
                  <a:cubicBezTo>
                    <a:pt x="1110" y="2895"/>
                    <a:pt x="1110" y="2903"/>
                    <a:pt x="1094" y="2918"/>
                  </a:cubicBezTo>
                  <a:cubicBezTo>
                    <a:pt x="1094" y="2918"/>
                    <a:pt x="1125" y="2918"/>
                    <a:pt x="1125" y="2888"/>
                  </a:cubicBezTo>
                  <a:cubicBezTo>
                    <a:pt x="1140" y="2888"/>
                    <a:pt x="1148" y="2880"/>
                    <a:pt x="1151" y="2880"/>
                  </a:cubicBezTo>
                  <a:cubicBezTo>
                    <a:pt x="1155" y="2880"/>
                    <a:pt x="1155" y="2888"/>
                    <a:pt x="1155" y="2918"/>
                  </a:cubicBezTo>
                  <a:cubicBezTo>
                    <a:pt x="1155" y="2948"/>
                    <a:pt x="1155" y="2948"/>
                    <a:pt x="1186" y="2948"/>
                  </a:cubicBezTo>
                  <a:cubicBezTo>
                    <a:pt x="1216" y="2948"/>
                    <a:pt x="1307" y="2979"/>
                    <a:pt x="1307" y="3009"/>
                  </a:cubicBezTo>
                  <a:cubicBezTo>
                    <a:pt x="1322" y="2994"/>
                    <a:pt x="1330" y="2986"/>
                    <a:pt x="1334" y="2986"/>
                  </a:cubicBezTo>
                  <a:cubicBezTo>
                    <a:pt x="1338" y="2986"/>
                    <a:pt x="1338" y="2994"/>
                    <a:pt x="1338" y="3009"/>
                  </a:cubicBezTo>
                  <a:cubicBezTo>
                    <a:pt x="1338" y="3032"/>
                    <a:pt x="1342" y="3042"/>
                    <a:pt x="1348" y="3042"/>
                  </a:cubicBezTo>
                  <a:cubicBezTo>
                    <a:pt x="1356" y="3042"/>
                    <a:pt x="1368" y="3016"/>
                    <a:pt x="1368" y="2979"/>
                  </a:cubicBezTo>
                  <a:lnTo>
                    <a:pt x="1368" y="2948"/>
                  </a:lnTo>
                  <a:cubicBezTo>
                    <a:pt x="1368" y="2927"/>
                    <a:pt x="1372" y="2917"/>
                    <a:pt x="1375" y="2917"/>
                  </a:cubicBezTo>
                  <a:lnTo>
                    <a:pt x="1375" y="2917"/>
                  </a:lnTo>
                  <a:cubicBezTo>
                    <a:pt x="1382" y="2917"/>
                    <a:pt x="1388" y="2950"/>
                    <a:pt x="1368" y="3009"/>
                  </a:cubicBezTo>
                  <a:cubicBezTo>
                    <a:pt x="1368" y="3040"/>
                    <a:pt x="1368" y="3055"/>
                    <a:pt x="1372" y="3055"/>
                  </a:cubicBezTo>
                  <a:cubicBezTo>
                    <a:pt x="1376" y="3055"/>
                    <a:pt x="1383" y="3040"/>
                    <a:pt x="1398" y="3009"/>
                  </a:cubicBezTo>
                  <a:cubicBezTo>
                    <a:pt x="1412" y="2982"/>
                    <a:pt x="1420" y="2967"/>
                    <a:pt x="1424" y="2967"/>
                  </a:cubicBezTo>
                  <a:cubicBezTo>
                    <a:pt x="1429" y="2967"/>
                    <a:pt x="1429" y="2989"/>
                    <a:pt x="1429" y="3040"/>
                  </a:cubicBezTo>
                  <a:cubicBezTo>
                    <a:pt x="1463" y="2971"/>
                    <a:pt x="1487" y="2932"/>
                    <a:pt x="1497" y="2932"/>
                  </a:cubicBezTo>
                  <a:lnTo>
                    <a:pt x="1497" y="2932"/>
                  </a:lnTo>
                  <a:cubicBezTo>
                    <a:pt x="1505" y="2932"/>
                    <a:pt x="1503" y="2956"/>
                    <a:pt x="1490" y="3009"/>
                  </a:cubicBezTo>
                  <a:cubicBezTo>
                    <a:pt x="1490" y="3070"/>
                    <a:pt x="1490" y="3100"/>
                    <a:pt x="1490" y="3100"/>
                  </a:cubicBezTo>
                  <a:cubicBezTo>
                    <a:pt x="1495" y="3106"/>
                    <a:pt x="1500" y="3109"/>
                    <a:pt x="1504" y="3109"/>
                  </a:cubicBezTo>
                  <a:cubicBezTo>
                    <a:pt x="1520" y="3109"/>
                    <a:pt x="1520" y="3064"/>
                    <a:pt x="1520" y="3040"/>
                  </a:cubicBezTo>
                  <a:cubicBezTo>
                    <a:pt x="1520" y="3009"/>
                    <a:pt x="1528" y="2994"/>
                    <a:pt x="1535" y="2994"/>
                  </a:cubicBezTo>
                  <a:cubicBezTo>
                    <a:pt x="1543" y="2994"/>
                    <a:pt x="1550" y="3009"/>
                    <a:pt x="1550" y="3040"/>
                  </a:cubicBezTo>
                  <a:cubicBezTo>
                    <a:pt x="1550" y="3111"/>
                    <a:pt x="1561" y="3140"/>
                    <a:pt x="1576" y="3140"/>
                  </a:cubicBezTo>
                  <a:cubicBezTo>
                    <a:pt x="1586" y="3140"/>
                    <a:pt x="1599" y="3126"/>
                    <a:pt x="1611" y="3100"/>
                  </a:cubicBezTo>
                  <a:cubicBezTo>
                    <a:pt x="1642" y="3070"/>
                    <a:pt x="1664" y="3055"/>
                    <a:pt x="1676" y="3055"/>
                  </a:cubicBezTo>
                  <a:cubicBezTo>
                    <a:pt x="1687" y="3055"/>
                    <a:pt x="1687" y="3070"/>
                    <a:pt x="1672" y="3100"/>
                  </a:cubicBezTo>
                  <a:cubicBezTo>
                    <a:pt x="1653" y="3158"/>
                    <a:pt x="1646" y="3179"/>
                    <a:pt x="1651" y="3179"/>
                  </a:cubicBezTo>
                  <a:cubicBezTo>
                    <a:pt x="1654" y="3179"/>
                    <a:pt x="1661" y="3172"/>
                    <a:pt x="1672" y="3161"/>
                  </a:cubicBezTo>
                  <a:lnTo>
                    <a:pt x="1733" y="3161"/>
                  </a:lnTo>
                  <a:cubicBezTo>
                    <a:pt x="1733" y="3161"/>
                    <a:pt x="1763" y="3131"/>
                    <a:pt x="1763" y="3100"/>
                  </a:cubicBezTo>
                  <a:cubicBezTo>
                    <a:pt x="1763" y="3138"/>
                    <a:pt x="1775" y="3164"/>
                    <a:pt x="1784" y="3164"/>
                  </a:cubicBezTo>
                  <a:cubicBezTo>
                    <a:pt x="1789" y="3164"/>
                    <a:pt x="1794" y="3154"/>
                    <a:pt x="1794" y="3131"/>
                  </a:cubicBezTo>
                  <a:lnTo>
                    <a:pt x="1824" y="3131"/>
                  </a:lnTo>
                  <a:cubicBezTo>
                    <a:pt x="1824" y="3131"/>
                    <a:pt x="1824" y="3131"/>
                    <a:pt x="1854" y="3100"/>
                  </a:cubicBezTo>
                  <a:cubicBezTo>
                    <a:pt x="1854" y="3092"/>
                    <a:pt x="1857" y="3088"/>
                    <a:pt x="1861" y="3088"/>
                  </a:cubicBezTo>
                  <a:cubicBezTo>
                    <a:pt x="1870" y="3088"/>
                    <a:pt x="1885" y="3109"/>
                    <a:pt x="1885" y="3131"/>
                  </a:cubicBezTo>
                  <a:cubicBezTo>
                    <a:pt x="1885" y="3152"/>
                    <a:pt x="1900" y="3174"/>
                    <a:pt x="1909" y="3174"/>
                  </a:cubicBezTo>
                  <a:cubicBezTo>
                    <a:pt x="1913" y="3174"/>
                    <a:pt x="1915" y="3170"/>
                    <a:pt x="1915" y="3161"/>
                  </a:cubicBezTo>
                  <a:cubicBezTo>
                    <a:pt x="1915" y="3131"/>
                    <a:pt x="1915" y="3100"/>
                    <a:pt x="1946" y="3070"/>
                  </a:cubicBezTo>
                  <a:cubicBezTo>
                    <a:pt x="1946" y="3080"/>
                    <a:pt x="1946" y="3092"/>
                    <a:pt x="1946" y="3100"/>
                  </a:cubicBezTo>
                  <a:cubicBezTo>
                    <a:pt x="1946" y="3131"/>
                    <a:pt x="1946" y="3131"/>
                    <a:pt x="1976" y="3161"/>
                  </a:cubicBezTo>
                  <a:cubicBezTo>
                    <a:pt x="1976" y="3161"/>
                    <a:pt x="2006" y="3161"/>
                    <a:pt x="2006" y="3131"/>
                  </a:cubicBezTo>
                  <a:cubicBezTo>
                    <a:pt x="2006" y="3095"/>
                    <a:pt x="2027" y="3080"/>
                    <a:pt x="2051" y="3080"/>
                  </a:cubicBezTo>
                  <a:cubicBezTo>
                    <a:pt x="2067" y="3080"/>
                    <a:pt x="2085" y="3088"/>
                    <a:pt x="2097" y="3100"/>
                  </a:cubicBezTo>
                  <a:cubicBezTo>
                    <a:pt x="2128" y="3100"/>
                    <a:pt x="2128" y="3070"/>
                    <a:pt x="2128" y="3070"/>
                  </a:cubicBezTo>
                  <a:cubicBezTo>
                    <a:pt x="2128" y="3070"/>
                    <a:pt x="2158" y="3070"/>
                    <a:pt x="2158" y="3040"/>
                  </a:cubicBezTo>
                  <a:cubicBezTo>
                    <a:pt x="2158" y="3027"/>
                    <a:pt x="2158" y="3020"/>
                    <a:pt x="2160" y="3020"/>
                  </a:cubicBezTo>
                  <a:cubicBezTo>
                    <a:pt x="2163" y="3020"/>
                    <a:pt x="2171" y="3034"/>
                    <a:pt x="2189" y="3070"/>
                  </a:cubicBezTo>
                  <a:cubicBezTo>
                    <a:pt x="2172" y="3020"/>
                    <a:pt x="2164" y="2997"/>
                    <a:pt x="2166" y="2997"/>
                  </a:cubicBezTo>
                  <a:lnTo>
                    <a:pt x="2166" y="2997"/>
                  </a:lnTo>
                  <a:cubicBezTo>
                    <a:pt x="2167" y="2997"/>
                    <a:pt x="2175" y="3012"/>
                    <a:pt x="2189" y="3040"/>
                  </a:cubicBezTo>
                  <a:cubicBezTo>
                    <a:pt x="2204" y="3085"/>
                    <a:pt x="2211" y="3108"/>
                    <a:pt x="2215" y="3108"/>
                  </a:cubicBezTo>
                  <a:cubicBezTo>
                    <a:pt x="2219" y="3108"/>
                    <a:pt x="2219" y="3085"/>
                    <a:pt x="2219" y="3040"/>
                  </a:cubicBezTo>
                  <a:cubicBezTo>
                    <a:pt x="2219" y="3024"/>
                    <a:pt x="2219" y="3017"/>
                    <a:pt x="2223" y="3017"/>
                  </a:cubicBezTo>
                  <a:cubicBezTo>
                    <a:pt x="2227" y="3017"/>
                    <a:pt x="2234" y="3024"/>
                    <a:pt x="2249" y="3040"/>
                  </a:cubicBezTo>
                  <a:cubicBezTo>
                    <a:pt x="2249" y="2997"/>
                    <a:pt x="2249" y="2954"/>
                    <a:pt x="2260" y="2954"/>
                  </a:cubicBezTo>
                  <a:cubicBezTo>
                    <a:pt x="2265" y="2954"/>
                    <a:pt x="2271" y="2961"/>
                    <a:pt x="2280" y="2979"/>
                  </a:cubicBezTo>
                  <a:cubicBezTo>
                    <a:pt x="2280" y="2979"/>
                    <a:pt x="2280" y="2979"/>
                    <a:pt x="2280" y="2948"/>
                  </a:cubicBezTo>
                  <a:cubicBezTo>
                    <a:pt x="2280" y="2918"/>
                    <a:pt x="2280" y="2903"/>
                    <a:pt x="2284" y="2903"/>
                  </a:cubicBezTo>
                  <a:cubicBezTo>
                    <a:pt x="2287" y="2903"/>
                    <a:pt x="2295" y="2918"/>
                    <a:pt x="2310" y="2948"/>
                  </a:cubicBezTo>
                  <a:cubicBezTo>
                    <a:pt x="2325" y="2979"/>
                    <a:pt x="2333" y="2994"/>
                    <a:pt x="2337" y="2994"/>
                  </a:cubicBezTo>
                  <a:cubicBezTo>
                    <a:pt x="2341" y="2994"/>
                    <a:pt x="2341" y="2979"/>
                    <a:pt x="2341" y="2948"/>
                  </a:cubicBezTo>
                  <a:cubicBezTo>
                    <a:pt x="2341" y="2948"/>
                    <a:pt x="2310" y="2918"/>
                    <a:pt x="2341" y="2918"/>
                  </a:cubicBezTo>
                  <a:cubicBezTo>
                    <a:pt x="2310" y="2888"/>
                    <a:pt x="2310" y="2888"/>
                    <a:pt x="2341" y="2857"/>
                  </a:cubicBezTo>
                  <a:cubicBezTo>
                    <a:pt x="2341" y="2857"/>
                    <a:pt x="2341" y="2888"/>
                    <a:pt x="2341" y="2888"/>
                  </a:cubicBezTo>
                  <a:cubicBezTo>
                    <a:pt x="2356" y="2903"/>
                    <a:pt x="2356" y="2903"/>
                    <a:pt x="2352" y="2903"/>
                  </a:cubicBezTo>
                  <a:cubicBezTo>
                    <a:pt x="2348" y="2903"/>
                    <a:pt x="2341" y="2903"/>
                    <a:pt x="2341" y="2918"/>
                  </a:cubicBezTo>
                  <a:cubicBezTo>
                    <a:pt x="2356" y="2933"/>
                    <a:pt x="2386" y="2941"/>
                    <a:pt x="2405" y="2941"/>
                  </a:cubicBezTo>
                  <a:cubicBezTo>
                    <a:pt x="2424" y="2941"/>
                    <a:pt x="2432" y="2933"/>
                    <a:pt x="2401" y="2918"/>
                  </a:cubicBezTo>
                  <a:lnTo>
                    <a:pt x="2432" y="2888"/>
                  </a:lnTo>
                  <a:cubicBezTo>
                    <a:pt x="2447" y="2903"/>
                    <a:pt x="2462" y="2910"/>
                    <a:pt x="2470" y="2910"/>
                  </a:cubicBezTo>
                  <a:cubicBezTo>
                    <a:pt x="2477" y="2910"/>
                    <a:pt x="2477" y="2903"/>
                    <a:pt x="2462" y="2888"/>
                  </a:cubicBezTo>
                  <a:lnTo>
                    <a:pt x="2462" y="2857"/>
                  </a:lnTo>
                  <a:cubicBezTo>
                    <a:pt x="2493" y="2888"/>
                    <a:pt x="2493" y="2888"/>
                    <a:pt x="2523" y="2888"/>
                  </a:cubicBezTo>
                  <a:cubicBezTo>
                    <a:pt x="2523" y="2888"/>
                    <a:pt x="2523" y="2888"/>
                    <a:pt x="2493" y="2857"/>
                  </a:cubicBezTo>
                  <a:cubicBezTo>
                    <a:pt x="2493" y="2827"/>
                    <a:pt x="2493" y="2827"/>
                    <a:pt x="2493" y="2827"/>
                  </a:cubicBezTo>
                  <a:cubicBezTo>
                    <a:pt x="2493" y="2827"/>
                    <a:pt x="2523" y="2857"/>
                    <a:pt x="2553" y="2888"/>
                  </a:cubicBezTo>
                  <a:lnTo>
                    <a:pt x="2553" y="2857"/>
                  </a:lnTo>
                  <a:cubicBezTo>
                    <a:pt x="2532" y="2836"/>
                    <a:pt x="2526" y="2814"/>
                    <a:pt x="2535" y="2814"/>
                  </a:cubicBezTo>
                  <a:cubicBezTo>
                    <a:pt x="2538" y="2814"/>
                    <a:pt x="2545" y="2818"/>
                    <a:pt x="2553" y="2827"/>
                  </a:cubicBezTo>
                  <a:cubicBezTo>
                    <a:pt x="2584" y="2857"/>
                    <a:pt x="2584" y="2857"/>
                    <a:pt x="2614" y="2857"/>
                  </a:cubicBezTo>
                  <a:cubicBezTo>
                    <a:pt x="2599" y="2842"/>
                    <a:pt x="2599" y="2834"/>
                    <a:pt x="2603" y="2834"/>
                  </a:cubicBezTo>
                  <a:lnTo>
                    <a:pt x="2603" y="2834"/>
                  </a:lnTo>
                  <a:cubicBezTo>
                    <a:pt x="2607" y="2834"/>
                    <a:pt x="2614" y="2842"/>
                    <a:pt x="2614" y="2857"/>
                  </a:cubicBezTo>
                  <a:lnTo>
                    <a:pt x="2614" y="2888"/>
                  </a:lnTo>
                  <a:cubicBezTo>
                    <a:pt x="2645" y="2888"/>
                    <a:pt x="2614" y="2857"/>
                    <a:pt x="2614" y="2827"/>
                  </a:cubicBezTo>
                  <a:lnTo>
                    <a:pt x="2645" y="2827"/>
                  </a:lnTo>
                  <a:cubicBezTo>
                    <a:pt x="2645" y="2827"/>
                    <a:pt x="2645" y="2827"/>
                    <a:pt x="2614" y="2796"/>
                  </a:cubicBezTo>
                  <a:cubicBezTo>
                    <a:pt x="2614" y="2766"/>
                    <a:pt x="2584" y="2736"/>
                    <a:pt x="2584" y="2736"/>
                  </a:cubicBezTo>
                  <a:lnTo>
                    <a:pt x="2584" y="2736"/>
                  </a:lnTo>
                  <a:cubicBezTo>
                    <a:pt x="2614" y="2766"/>
                    <a:pt x="2614" y="2796"/>
                    <a:pt x="2645" y="2796"/>
                  </a:cubicBezTo>
                  <a:cubicBezTo>
                    <a:pt x="2645" y="2786"/>
                    <a:pt x="2648" y="2783"/>
                    <a:pt x="2652" y="2783"/>
                  </a:cubicBezTo>
                  <a:cubicBezTo>
                    <a:pt x="2661" y="2783"/>
                    <a:pt x="2675" y="2796"/>
                    <a:pt x="2675" y="2796"/>
                  </a:cubicBezTo>
                  <a:cubicBezTo>
                    <a:pt x="2688" y="2822"/>
                    <a:pt x="2695" y="2832"/>
                    <a:pt x="2700" y="2832"/>
                  </a:cubicBezTo>
                  <a:cubicBezTo>
                    <a:pt x="2705" y="2832"/>
                    <a:pt x="2705" y="2814"/>
                    <a:pt x="2705" y="2796"/>
                  </a:cubicBezTo>
                  <a:cubicBezTo>
                    <a:pt x="2689" y="2746"/>
                    <a:pt x="2681" y="2724"/>
                    <a:pt x="2688" y="2724"/>
                  </a:cubicBezTo>
                  <a:lnTo>
                    <a:pt x="2688" y="2724"/>
                  </a:lnTo>
                  <a:cubicBezTo>
                    <a:pt x="2693" y="2724"/>
                    <a:pt x="2708" y="2739"/>
                    <a:pt x="2736" y="2766"/>
                  </a:cubicBezTo>
                  <a:cubicBezTo>
                    <a:pt x="2743" y="2780"/>
                    <a:pt x="2747" y="2786"/>
                    <a:pt x="2748" y="2786"/>
                  </a:cubicBezTo>
                  <a:cubicBezTo>
                    <a:pt x="2752" y="2786"/>
                    <a:pt x="2729" y="2722"/>
                    <a:pt x="2705" y="2675"/>
                  </a:cubicBezTo>
                  <a:lnTo>
                    <a:pt x="2645" y="2584"/>
                  </a:lnTo>
                  <a:lnTo>
                    <a:pt x="2705" y="2644"/>
                  </a:lnTo>
                  <a:cubicBezTo>
                    <a:pt x="2754" y="2710"/>
                    <a:pt x="2777" y="2740"/>
                    <a:pt x="2783" y="2740"/>
                  </a:cubicBezTo>
                  <a:cubicBezTo>
                    <a:pt x="2788" y="2740"/>
                    <a:pt x="2780" y="2717"/>
                    <a:pt x="2766" y="2675"/>
                  </a:cubicBezTo>
                  <a:cubicBezTo>
                    <a:pt x="2766" y="2660"/>
                    <a:pt x="2766" y="2652"/>
                    <a:pt x="2770" y="2652"/>
                  </a:cubicBezTo>
                  <a:cubicBezTo>
                    <a:pt x="2774" y="2652"/>
                    <a:pt x="2781" y="2660"/>
                    <a:pt x="2797" y="2675"/>
                  </a:cubicBezTo>
                  <a:cubicBezTo>
                    <a:pt x="2807" y="2685"/>
                    <a:pt x="2813" y="2688"/>
                    <a:pt x="2819" y="2688"/>
                  </a:cubicBezTo>
                  <a:cubicBezTo>
                    <a:pt x="2830" y="2688"/>
                    <a:pt x="2837" y="2675"/>
                    <a:pt x="2857" y="2675"/>
                  </a:cubicBezTo>
                  <a:cubicBezTo>
                    <a:pt x="2857" y="2644"/>
                    <a:pt x="2888" y="2644"/>
                    <a:pt x="2857" y="2614"/>
                  </a:cubicBezTo>
                  <a:lnTo>
                    <a:pt x="2857" y="2584"/>
                  </a:lnTo>
                  <a:cubicBezTo>
                    <a:pt x="2876" y="2603"/>
                    <a:pt x="2889" y="2610"/>
                    <a:pt x="2896" y="2610"/>
                  </a:cubicBezTo>
                  <a:cubicBezTo>
                    <a:pt x="2912" y="2610"/>
                    <a:pt x="2899" y="2574"/>
                    <a:pt x="2857" y="2553"/>
                  </a:cubicBezTo>
                  <a:lnTo>
                    <a:pt x="2888" y="2553"/>
                  </a:lnTo>
                  <a:cubicBezTo>
                    <a:pt x="2899" y="2564"/>
                    <a:pt x="2910" y="2571"/>
                    <a:pt x="2923" y="2571"/>
                  </a:cubicBezTo>
                  <a:cubicBezTo>
                    <a:pt x="2944" y="2571"/>
                    <a:pt x="2971" y="2550"/>
                    <a:pt x="3009" y="2492"/>
                  </a:cubicBezTo>
                  <a:cubicBezTo>
                    <a:pt x="3070" y="2432"/>
                    <a:pt x="3070" y="2401"/>
                    <a:pt x="3009" y="2371"/>
                  </a:cubicBezTo>
                  <a:cubicBezTo>
                    <a:pt x="2974" y="2353"/>
                    <a:pt x="2970" y="2336"/>
                    <a:pt x="2978" y="2336"/>
                  </a:cubicBezTo>
                  <a:cubicBezTo>
                    <a:pt x="2984" y="2336"/>
                    <a:pt x="2997" y="2345"/>
                    <a:pt x="3009" y="2371"/>
                  </a:cubicBezTo>
                  <a:cubicBezTo>
                    <a:pt x="3030" y="2371"/>
                    <a:pt x="3050" y="2384"/>
                    <a:pt x="3061" y="2384"/>
                  </a:cubicBezTo>
                  <a:cubicBezTo>
                    <a:pt x="3067" y="2384"/>
                    <a:pt x="3070" y="2381"/>
                    <a:pt x="3070" y="2371"/>
                  </a:cubicBezTo>
                  <a:cubicBezTo>
                    <a:pt x="3070" y="2371"/>
                    <a:pt x="3070" y="2357"/>
                    <a:pt x="3079" y="2357"/>
                  </a:cubicBezTo>
                  <a:cubicBezTo>
                    <a:pt x="3084" y="2357"/>
                    <a:pt x="3090" y="2361"/>
                    <a:pt x="3101" y="2371"/>
                  </a:cubicBezTo>
                  <a:cubicBezTo>
                    <a:pt x="3192" y="2371"/>
                    <a:pt x="3161" y="2341"/>
                    <a:pt x="3131" y="2310"/>
                  </a:cubicBezTo>
                  <a:cubicBezTo>
                    <a:pt x="3151" y="2310"/>
                    <a:pt x="3171" y="2324"/>
                    <a:pt x="3183" y="2324"/>
                  </a:cubicBezTo>
                  <a:cubicBezTo>
                    <a:pt x="3188" y="2324"/>
                    <a:pt x="3192" y="2320"/>
                    <a:pt x="3192" y="2310"/>
                  </a:cubicBezTo>
                  <a:cubicBezTo>
                    <a:pt x="3167" y="2286"/>
                    <a:pt x="3162" y="2241"/>
                    <a:pt x="3194" y="2241"/>
                  </a:cubicBezTo>
                  <a:cubicBezTo>
                    <a:pt x="3201" y="2241"/>
                    <a:pt x="3211" y="2244"/>
                    <a:pt x="3222" y="2249"/>
                  </a:cubicBezTo>
                  <a:cubicBezTo>
                    <a:pt x="3222" y="2249"/>
                    <a:pt x="3222" y="2219"/>
                    <a:pt x="3222" y="2219"/>
                  </a:cubicBezTo>
                  <a:cubicBezTo>
                    <a:pt x="3192" y="2219"/>
                    <a:pt x="3222" y="2189"/>
                    <a:pt x="3222" y="2158"/>
                  </a:cubicBezTo>
                  <a:cubicBezTo>
                    <a:pt x="3222" y="2158"/>
                    <a:pt x="3222" y="2145"/>
                    <a:pt x="3231" y="2145"/>
                  </a:cubicBezTo>
                  <a:cubicBezTo>
                    <a:pt x="3236" y="2145"/>
                    <a:pt x="3242" y="2148"/>
                    <a:pt x="3253" y="2158"/>
                  </a:cubicBezTo>
                  <a:cubicBezTo>
                    <a:pt x="3261" y="2167"/>
                    <a:pt x="3268" y="2171"/>
                    <a:pt x="3272" y="2171"/>
                  </a:cubicBezTo>
                  <a:cubicBezTo>
                    <a:pt x="3283" y="2171"/>
                    <a:pt x="3283" y="2149"/>
                    <a:pt x="3283" y="2128"/>
                  </a:cubicBezTo>
                  <a:cubicBezTo>
                    <a:pt x="3283" y="2128"/>
                    <a:pt x="3222" y="2097"/>
                    <a:pt x="3222" y="2067"/>
                  </a:cubicBezTo>
                  <a:cubicBezTo>
                    <a:pt x="3192" y="2067"/>
                    <a:pt x="3161" y="2037"/>
                    <a:pt x="3161" y="2037"/>
                  </a:cubicBezTo>
                  <a:lnTo>
                    <a:pt x="3192" y="2037"/>
                  </a:lnTo>
                  <a:cubicBezTo>
                    <a:pt x="3222" y="2067"/>
                    <a:pt x="3253" y="2067"/>
                    <a:pt x="3253" y="2067"/>
                  </a:cubicBezTo>
                  <a:cubicBezTo>
                    <a:pt x="3283" y="2067"/>
                    <a:pt x="3283" y="2037"/>
                    <a:pt x="3253" y="2037"/>
                  </a:cubicBezTo>
                  <a:cubicBezTo>
                    <a:pt x="3283" y="2037"/>
                    <a:pt x="3283" y="2037"/>
                    <a:pt x="3283" y="2006"/>
                  </a:cubicBezTo>
                  <a:cubicBezTo>
                    <a:pt x="3283" y="1976"/>
                    <a:pt x="3313" y="1976"/>
                    <a:pt x="3283" y="1945"/>
                  </a:cubicBezTo>
                  <a:cubicBezTo>
                    <a:pt x="3344" y="1945"/>
                    <a:pt x="3374" y="1885"/>
                    <a:pt x="3283" y="1854"/>
                  </a:cubicBezTo>
                  <a:cubicBezTo>
                    <a:pt x="3253" y="1854"/>
                    <a:pt x="3253" y="1854"/>
                    <a:pt x="3313" y="1824"/>
                  </a:cubicBezTo>
                  <a:cubicBezTo>
                    <a:pt x="3283" y="1793"/>
                    <a:pt x="3313" y="1793"/>
                    <a:pt x="3344" y="1793"/>
                  </a:cubicBezTo>
                  <a:cubicBezTo>
                    <a:pt x="3405" y="1793"/>
                    <a:pt x="3405" y="1763"/>
                    <a:pt x="3374" y="1763"/>
                  </a:cubicBezTo>
                  <a:cubicBezTo>
                    <a:pt x="3344" y="1733"/>
                    <a:pt x="3374" y="1702"/>
                    <a:pt x="3374" y="1702"/>
                  </a:cubicBezTo>
                  <a:cubicBezTo>
                    <a:pt x="3344" y="1672"/>
                    <a:pt x="3344" y="1672"/>
                    <a:pt x="3313" y="1672"/>
                  </a:cubicBezTo>
                  <a:cubicBezTo>
                    <a:pt x="3293" y="1672"/>
                    <a:pt x="3276" y="1668"/>
                    <a:pt x="3263" y="1664"/>
                  </a:cubicBezTo>
                  <a:lnTo>
                    <a:pt x="3263" y="1664"/>
                  </a:lnTo>
                  <a:cubicBezTo>
                    <a:pt x="3264" y="1664"/>
                    <a:pt x="3266" y="1664"/>
                    <a:pt x="3268" y="1664"/>
                  </a:cubicBezTo>
                  <a:cubicBezTo>
                    <a:pt x="3283" y="1664"/>
                    <a:pt x="3298" y="1657"/>
                    <a:pt x="3313" y="1641"/>
                  </a:cubicBezTo>
                  <a:cubicBezTo>
                    <a:pt x="3344" y="1641"/>
                    <a:pt x="3344" y="1611"/>
                    <a:pt x="3344" y="1611"/>
                  </a:cubicBezTo>
                  <a:cubicBezTo>
                    <a:pt x="3344" y="1611"/>
                    <a:pt x="3344" y="1581"/>
                    <a:pt x="3344" y="1581"/>
                  </a:cubicBezTo>
                  <a:cubicBezTo>
                    <a:pt x="3374" y="1550"/>
                    <a:pt x="3374" y="1520"/>
                    <a:pt x="3344" y="1520"/>
                  </a:cubicBezTo>
                  <a:lnTo>
                    <a:pt x="3313" y="1520"/>
                  </a:lnTo>
                  <a:cubicBezTo>
                    <a:pt x="3374" y="1520"/>
                    <a:pt x="3374" y="1398"/>
                    <a:pt x="3313" y="1398"/>
                  </a:cubicBezTo>
                  <a:lnTo>
                    <a:pt x="3344" y="1398"/>
                  </a:lnTo>
                  <a:cubicBezTo>
                    <a:pt x="3374" y="1368"/>
                    <a:pt x="3374" y="1368"/>
                    <a:pt x="3374" y="1337"/>
                  </a:cubicBezTo>
                  <a:cubicBezTo>
                    <a:pt x="3374" y="1337"/>
                    <a:pt x="3344" y="1307"/>
                    <a:pt x="3344" y="1277"/>
                  </a:cubicBezTo>
                  <a:cubicBezTo>
                    <a:pt x="3313" y="1216"/>
                    <a:pt x="3313" y="1185"/>
                    <a:pt x="3283" y="1185"/>
                  </a:cubicBezTo>
                  <a:lnTo>
                    <a:pt x="3313" y="1185"/>
                  </a:lnTo>
                  <a:cubicBezTo>
                    <a:pt x="3344" y="1185"/>
                    <a:pt x="3344" y="1185"/>
                    <a:pt x="3344" y="1155"/>
                  </a:cubicBezTo>
                  <a:lnTo>
                    <a:pt x="3283" y="1155"/>
                  </a:lnTo>
                  <a:cubicBezTo>
                    <a:pt x="3274" y="1164"/>
                    <a:pt x="3268" y="1168"/>
                    <a:pt x="3263" y="1168"/>
                  </a:cubicBezTo>
                  <a:cubicBezTo>
                    <a:pt x="3253" y="1168"/>
                    <a:pt x="3253" y="1146"/>
                    <a:pt x="3253" y="1125"/>
                  </a:cubicBezTo>
                  <a:cubicBezTo>
                    <a:pt x="3283" y="1094"/>
                    <a:pt x="3283" y="1064"/>
                    <a:pt x="3253" y="1064"/>
                  </a:cubicBezTo>
                  <a:cubicBezTo>
                    <a:pt x="3222" y="1034"/>
                    <a:pt x="3222" y="1034"/>
                    <a:pt x="3253" y="1034"/>
                  </a:cubicBezTo>
                  <a:cubicBezTo>
                    <a:pt x="3283" y="1003"/>
                    <a:pt x="3313" y="973"/>
                    <a:pt x="3253" y="973"/>
                  </a:cubicBezTo>
                  <a:cubicBezTo>
                    <a:pt x="3253" y="973"/>
                    <a:pt x="3253" y="973"/>
                    <a:pt x="3283" y="942"/>
                  </a:cubicBezTo>
                  <a:cubicBezTo>
                    <a:pt x="3283" y="927"/>
                    <a:pt x="3290" y="920"/>
                    <a:pt x="3291" y="920"/>
                  </a:cubicBezTo>
                  <a:lnTo>
                    <a:pt x="3291" y="920"/>
                  </a:lnTo>
                  <a:cubicBezTo>
                    <a:pt x="3290" y="920"/>
                    <a:pt x="3283" y="927"/>
                    <a:pt x="3253" y="942"/>
                  </a:cubicBezTo>
                  <a:cubicBezTo>
                    <a:pt x="3222" y="912"/>
                    <a:pt x="3192" y="882"/>
                    <a:pt x="3222" y="851"/>
                  </a:cubicBezTo>
                  <a:lnTo>
                    <a:pt x="3192" y="851"/>
                  </a:lnTo>
                  <a:cubicBezTo>
                    <a:pt x="3190" y="852"/>
                    <a:pt x="3189" y="854"/>
                    <a:pt x="3188" y="855"/>
                  </a:cubicBezTo>
                  <a:lnTo>
                    <a:pt x="3188" y="855"/>
                  </a:lnTo>
                  <a:cubicBezTo>
                    <a:pt x="3204" y="838"/>
                    <a:pt x="3210" y="831"/>
                    <a:pt x="3206" y="831"/>
                  </a:cubicBezTo>
                  <a:lnTo>
                    <a:pt x="3206" y="831"/>
                  </a:lnTo>
                  <a:cubicBezTo>
                    <a:pt x="3201" y="831"/>
                    <a:pt x="3187" y="839"/>
                    <a:pt x="3161" y="851"/>
                  </a:cubicBezTo>
                  <a:lnTo>
                    <a:pt x="3131" y="851"/>
                  </a:lnTo>
                  <a:cubicBezTo>
                    <a:pt x="3161" y="821"/>
                    <a:pt x="3161" y="821"/>
                    <a:pt x="3161" y="821"/>
                  </a:cubicBezTo>
                  <a:cubicBezTo>
                    <a:pt x="3161" y="790"/>
                    <a:pt x="3101" y="760"/>
                    <a:pt x="3070" y="730"/>
                  </a:cubicBezTo>
                  <a:cubicBezTo>
                    <a:pt x="3009" y="669"/>
                    <a:pt x="3009" y="638"/>
                    <a:pt x="2979" y="638"/>
                  </a:cubicBezTo>
                  <a:cubicBezTo>
                    <a:pt x="2964" y="654"/>
                    <a:pt x="2956" y="661"/>
                    <a:pt x="2952" y="661"/>
                  </a:cubicBezTo>
                  <a:cubicBezTo>
                    <a:pt x="2949" y="661"/>
                    <a:pt x="2949" y="654"/>
                    <a:pt x="2949" y="638"/>
                  </a:cubicBezTo>
                  <a:cubicBezTo>
                    <a:pt x="2979" y="608"/>
                    <a:pt x="2979" y="608"/>
                    <a:pt x="2979" y="578"/>
                  </a:cubicBezTo>
                  <a:cubicBezTo>
                    <a:pt x="2949" y="578"/>
                    <a:pt x="2949" y="578"/>
                    <a:pt x="2978" y="548"/>
                  </a:cubicBezTo>
                  <a:lnTo>
                    <a:pt x="2978" y="548"/>
                  </a:lnTo>
                  <a:cubicBezTo>
                    <a:pt x="2964" y="563"/>
                    <a:pt x="2956" y="570"/>
                    <a:pt x="2952" y="570"/>
                  </a:cubicBezTo>
                  <a:cubicBezTo>
                    <a:pt x="2949" y="570"/>
                    <a:pt x="2949" y="562"/>
                    <a:pt x="2949" y="547"/>
                  </a:cubicBezTo>
                  <a:cubicBezTo>
                    <a:pt x="2949" y="547"/>
                    <a:pt x="2949" y="534"/>
                    <a:pt x="2940" y="534"/>
                  </a:cubicBezTo>
                  <a:cubicBezTo>
                    <a:pt x="2935" y="534"/>
                    <a:pt x="2928" y="537"/>
                    <a:pt x="2918" y="547"/>
                  </a:cubicBezTo>
                  <a:cubicBezTo>
                    <a:pt x="2943" y="523"/>
                    <a:pt x="2947" y="478"/>
                    <a:pt x="2932" y="478"/>
                  </a:cubicBezTo>
                  <a:cubicBezTo>
                    <a:pt x="2929" y="478"/>
                    <a:pt x="2924" y="481"/>
                    <a:pt x="2918" y="486"/>
                  </a:cubicBezTo>
                  <a:cubicBezTo>
                    <a:pt x="2903" y="502"/>
                    <a:pt x="2895" y="502"/>
                    <a:pt x="2888" y="502"/>
                  </a:cubicBezTo>
                  <a:cubicBezTo>
                    <a:pt x="2880" y="502"/>
                    <a:pt x="2873" y="502"/>
                    <a:pt x="2857" y="517"/>
                  </a:cubicBezTo>
                  <a:cubicBezTo>
                    <a:pt x="2857" y="517"/>
                    <a:pt x="2827" y="517"/>
                    <a:pt x="2857" y="486"/>
                  </a:cubicBezTo>
                  <a:cubicBezTo>
                    <a:pt x="2879" y="465"/>
                    <a:pt x="2855" y="443"/>
                    <a:pt x="2828" y="443"/>
                  </a:cubicBezTo>
                  <a:cubicBezTo>
                    <a:pt x="2817" y="443"/>
                    <a:pt x="2805" y="447"/>
                    <a:pt x="2797" y="456"/>
                  </a:cubicBezTo>
                  <a:cubicBezTo>
                    <a:pt x="2781" y="471"/>
                    <a:pt x="2774" y="479"/>
                    <a:pt x="2770" y="479"/>
                  </a:cubicBezTo>
                  <a:cubicBezTo>
                    <a:pt x="2766" y="479"/>
                    <a:pt x="2766" y="471"/>
                    <a:pt x="2766" y="456"/>
                  </a:cubicBezTo>
                  <a:cubicBezTo>
                    <a:pt x="2797" y="426"/>
                    <a:pt x="2797" y="426"/>
                    <a:pt x="2797" y="395"/>
                  </a:cubicBezTo>
                  <a:lnTo>
                    <a:pt x="2797" y="395"/>
                  </a:lnTo>
                  <a:cubicBezTo>
                    <a:pt x="2788" y="404"/>
                    <a:pt x="2781" y="408"/>
                    <a:pt x="2778" y="408"/>
                  </a:cubicBezTo>
                  <a:cubicBezTo>
                    <a:pt x="2769" y="408"/>
                    <a:pt x="2775" y="386"/>
                    <a:pt x="2797" y="365"/>
                  </a:cubicBezTo>
                  <a:cubicBezTo>
                    <a:pt x="2827" y="365"/>
                    <a:pt x="2827" y="334"/>
                    <a:pt x="2797" y="334"/>
                  </a:cubicBezTo>
                  <a:cubicBezTo>
                    <a:pt x="2766" y="334"/>
                    <a:pt x="2736" y="334"/>
                    <a:pt x="2705" y="304"/>
                  </a:cubicBezTo>
                  <a:cubicBezTo>
                    <a:pt x="2693" y="291"/>
                    <a:pt x="2680" y="284"/>
                    <a:pt x="2665" y="284"/>
                  </a:cubicBezTo>
                  <a:cubicBezTo>
                    <a:pt x="2645" y="284"/>
                    <a:pt x="2619" y="299"/>
                    <a:pt x="2584" y="334"/>
                  </a:cubicBezTo>
                  <a:lnTo>
                    <a:pt x="2523" y="395"/>
                  </a:lnTo>
                  <a:lnTo>
                    <a:pt x="2553" y="334"/>
                  </a:lnTo>
                  <a:cubicBezTo>
                    <a:pt x="2584" y="304"/>
                    <a:pt x="2614" y="243"/>
                    <a:pt x="2614" y="243"/>
                  </a:cubicBezTo>
                  <a:lnTo>
                    <a:pt x="2614" y="243"/>
                  </a:lnTo>
                  <a:cubicBezTo>
                    <a:pt x="2614" y="243"/>
                    <a:pt x="2584" y="274"/>
                    <a:pt x="2553" y="304"/>
                  </a:cubicBezTo>
                  <a:cubicBezTo>
                    <a:pt x="2553" y="296"/>
                    <a:pt x="2553" y="285"/>
                    <a:pt x="2553" y="274"/>
                  </a:cubicBezTo>
                  <a:cubicBezTo>
                    <a:pt x="2553" y="252"/>
                    <a:pt x="2538" y="231"/>
                    <a:pt x="2519" y="231"/>
                  </a:cubicBezTo>
                  <a:cubicBezTo>
                    <a:pt x="2510" y="231"/>
                    <a:pt x="2502" y="234"/>
                    <a:pt x="2493" y="243"/>
                  </a:cubicBezTo>
                  <a:cubicBezTo>
                    <a:pt x="2493" y="243"/>
                    <a:pt x="2493" y="243"/>
                    <a:pt x="2493" y="213"/>
                  </a:cubicBezTo>
                  <a:cubicBezTo>
                    <a:pt x="2493" y="213"/>
                    <a:pt x="2493" y="213"/>
                    <a:pt x="2462" y="243"/>
                  </a:cubicBezTo>
                  <a:cubicBezTo>
                    <a:pt x="2462" y="252"/>
                    <a:pt x="2460" y="256"/>
                    <a:pt x="2456" y="256"/>
                  </a:cubicBezTo>
                  <a:cubicBezTo>
                    <a:pt x="2447" y="256"/>
                    <a:pt x="2432" y="234"/>
                    <a:pt x="2432" y="213"/>
                  </a:cubicBezTo>
                  <a:cubicBezTo>
                    <a:pt x="2451" y="175"/>
                    <a:pt x="2446" y="149"/>
                    <a:pt x="2440" y="149"/>
                  </a:cubicBezTo>
                  <a:lnTo>
                    <a:pt x="2440" y="149"/>
                  </a:lnTo>
                  <a:cubicBezTo>
                    <a:pt x="2436" y="149"/>
                    <a:pt x="2432" y="159"/>
                    <a:pt x="2432" y="182"/>
                  </a:cubicBezTo>
                  <a:cubicBezTo>
                    <a:pt x="2422" y="193"/>
                    <a:pt x="2415" y="196"/>
                    <a:pt x="2410" y="196"/>
                  </a:cubicBezTo>
                  <a:cubicBezTo>
                    <a:pt x="2401" y="196"/>
                    <a:pt x="2401" y="182"/>
                    <a:pt x="2401" y="182"/>
                  </a:cubicBezTo>
                  <a:cubicBezTo>
                    <a:pt x="2371" y="182"/>
                    <a:pt x="2371" y="182"/>
                    <a:pt x="2341" y="213"/>
                  </a:cubicBezTo>
                  <a:cubicBezTo>
                    <a:pt x="2310" y="213"/>
                    <a:pt x="2341" y="182"/>
                    <a:pt x="2341" y="182"/>
                  </a:cubicBezTo>
                  <a:lnTo>
                    <a:pt x="2341" y="152"/>
                  </a:lnTo>
                  <a:cubicBezTo>
                    <a:pt x="2341" y="137"/>
                    <a:pt x="2333" y="129"/>
                    <a:pt x="2325" y="129"/>
                  </a:cubicBezTo>
                  <a:cubicBezTo>
                    <a:pt x="2318" y="129"/>
                    <a:pt x="2310" y="137"/>
                    <a:pt x="2310" y="152"/>
                  </a:cubicBezTo>
                  <a:cubicBezTo>
                    <a:pt x="2295" y="182"/>
                    <a:pt x="2287" y="198"/>
                    <a:pt x="2284" y="198"/>
                  </a:cubicBezTo>
                  <a:cubicBezTo>
                    <a:pt x="2280" y="198"/>
                    <a:pt x="2280" y="182"/>
                    <a:pt x="2280" y="152"/>
                  </a:cubicBezTo>
                  <a:cubicBezTo>
                    <a:pt x="2301" y="131"/>
                    <a:pt x="2308" y="109"/>
                    <a:pt x="2299" y="109"/>
                  </a:cubicBezTo>
                  <a:cubicBezTo>
                    <a:pt x="2295" y="109"/>
                    <a:pt x="2289" y="113"/>
                    <a:pt x="2280" y="122"/>
                  </a:cubicBezTo>
                  <a:cubicBezTo>
                    <a:pt x="2268" y="145"/>
                    <a:pt x="2261" y="155"/>
                    <a:pt x="2257" y="155"/>
                  </a:cubicBezTo>
                  <a:cubicBezTo>
                    <a:pt x="2249" y="155"/>
                    <a:pt x="2249" y="129"/>
                    <a:pt x="2249" y="91"/>
                  </a:cubicBezTo>
                  <a:cubicBezTo>
                    <a:pt x="2265" y="61"/>
                    <a:pt x="2272" y="46"/>
                    <a:pt x="2268" y="46"/>
                  </a:cubicBezTo>
                  <a:lnTo>
                    <a:pt x="2268" y="46"/>
                  </a:lnTo>
                  <a:cubicBezTo>
                    <a:pt x="2265" y="46"/>
                    <a:pt x="2249" y="61"/>
                    <a:pt x="2219" y="91"/>
                  </a:cubicBezTo>
                  <a:lnTo>
                    <a:pt x="2128" y="91"/>
                  </a:lnTo>
                  <a:cubicBezTo>
                    <a:pt x="2097" y="91"/>
                    <a:pt x="2067" y="91"/>
                    <a:pt x="2067" y="61"/>
                  </a:cubicBezTo>
                  <a:cubicBezTo>
                    <a:pt x="2067" y="32"/>
                    <a:pt x="2067" y="13"/>
                    <a:pt x="2067" y="0"/>
                  </a:cubicBezTo>
                  <a:cubicBezTo>
                    <a:pt x="2067" y="58"/>
                    <a:pt x="2055" y="79"/>
                    <a:pt x="2038" y="79"/>
                  </a:cubicBezTo>
                  <a:cubicBezTo>
                    <a:pt x="2029" y="79"/>
                    <a:pt x="2017" y="72"/>
                    <a:pt x="2006" y="61"/>
                  </a:cubicBezTo>
                  <a:cubicBezTo>
                    <a:pt x="1997" y="52"/>
                    <a:pt x="1988" y="48"/>
                    <a:pt x="1980" y="48"/>
                  </a:cubicBezTo>
                  <a:cubicBezTo>
                    <a:pt x="1961" y="48"/>
                    <a:pt x="1946" y="70"/>
                    <a:pt x="1946" y="91"/>
                  </a:cubicBezTo>
                  <a:lnTo>
                    <a:pt x="1976" y="91"/>
                  </a:lnTo>
                  <a:cubicBezTo>
                    <a:pt x="1961" y="137"/>
                    <a:pt x="1953" y="152"/>
                    <a:pt x="1946" y="152"/>
                  </a:cubicBezTo>
                  <a:cubicBezTo>
                    <a:pt x="1938" y="152"/>
                    <a:pt x="1930" y="137"/>
                    <a:pt x="1915" y="122"/>
                  </a:cubicBezTo>
                  <a:cubicBezTo>
                    <a:pt x="1915" y="122"/>
                    <a:pt x="1915" y="91"/>
                    <a:pt x="1915" y="61"/>
                  </a:cubicBezTo>
                  <a:cubicBezTo>
                    <a:pt x="1915" y="30"/>
                    <a:pt x="1915" y="0"/>
                    <a:pt x="1915" y="0"/>
                  </a:cubicBezTo>
                  <a:cubicBezTo>
                    <a:pt x="1885" y="0"/>
                    <a:pt x="1885" y="0"/>
                    <a:pt x="1885" y="30"/>
                  </a:cubicBezTo>
                  <a:cubicBezTo>
                    <a:pt x="1885" y="61"/>
                    <a:pt x="1885" y="61"/>
                    <a:pt x="1885" y="61"/>
                  </a:cubicBezTo>
                  <a:cubicBezTo>
                    <a:pt x="1885" y="61"/>
                    <a:pt x="1854" y="61"/>
                    <a:pt x="1854" y="91"/>
                  </a:cubicBezTo>
                  <a:cubicBezTo>
                    <a:pt x="1854" y="122"/>
                    <a:pt x="1854" y="122"/>
                    <a:pt x="1824" y="122"/>
                  </a:cubicBezTo>
                  <a:cubicBezTo>
                    <a:pt x="1824" y="91"/>
                    <a:pt x="1794" y="91"/>
                    <a:pt x="1794" y="91"/>
                  </a:cubicBezTo>
                  <a:lnTo>
                    <a:pt x="1794" y="61"/>
                  </a:lnTo>
                  <a:cubicBezTo>
                    <a:pt x="1794" y="30"/>
                    <a:pt x="1794" y="0"/>
                    <a:pt x="1794" y="0"/>
                  </a:cubicBezTo>
                  <a:close/>
                  <a:moveTo>
                    <a:pt x="2493" y="3526"/>
                  </a:moveTo>
                  <a:cubicBezTo>
                    <a:pt x="2493" y="3526"/>
                    <a:pt x="2493" y="3556"/>
                    <a:pt x="2523" y="3587"/>
                  </a:cubicBezTo>
                  <a:cubicBezTo>
                    <a:pt x="2523" y="3599"/>
                    <a:pt x="2528" y="3607"/>
                    <a:pt x="2532" y="3607"/>
                  </a:cubicBezTo>
                  <a:cubicBezTo>
                    <a:pt x="2538" y="3607"/>
                    <a:pt x="2541" y="3592"/>
                    <a:pt x="2523" y="3556"/>
                  </a:cubicBezTo>
                  <a:cubicBezTo>
                    <a:pt x="2523" y="3526"/>
                    <a:pt x="2523" y="3526"/>
                    <a:pt x="2493" y="352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4"/>
            <p:cNvSpPr/>
            <p:nvPr/>
          </p:nvSpPr>
          <p:spPr>
            <a:xfrm>
              <a:off x="961468" y="3396792"/>
              <a:ext cx="55839" cy="60191"/>
            </a:xfrm>
            <a:custGeom>
              <a:rect b="b" l="l" r="r" t="t"/>
              <a:pathLst>
                <a:path extrusionOk="0" h="3638" w="3375">
                  <a:moveTo>
                    <a:pt x="2052" y="11"/>
                  </a:moveTo>
                  <a:cubicBezTo>
                    <a:pt x="2052" y="11"/>
                    <a:pt x="2055" y="26"/>
                    <a:pt x="2037" y="61"/>
                  </a:cubicBezTo>
                  <a:cubicBezTo>
                    <a:pt x="2041" y="65"/>
                    <a:pt x="2044" y="68"/>
                    <a:pt x="2046" y="71"/>
                  </a:cubicBezTo>
                  <a:lnTo>
                    <a:pt x="2046" y="71"/>
                  </a:lnTo>
                  <a:cubicBezTo>
                    <a:pt x="2052" y="62"/>
                    <a:pt x="2058" y="49"/>
                    <a:pt x="2068" y="31"/>
                  </a:cubicBezTo>
                  <a:cubicBezTo>
                    <a:pt x="2055" y="18"/>
                    <a:pt x="2053" y="11"/>
                    <a:pt x="2052" y="11"/>
                  </a:cubicBezTo>
                  <a:close/>
                  <a:moveTo>
                    <a:pt x="1885" y="152"/>
                  </a:moveTo>
                  <a:lnTo>
                    <a:pt x="1885" y="183"/>
                  </a:lnTo>
                  <a:cubicBezTo>
                    <a:pt x="1855" y="183"/>
                    <a:pt x="1855" y="183"/>
                    <a:pt x="1885" y="152"/>
                  </a:cubicBezTo>
                  <a:close/>
                  <a:moveTo>
                    <a:pt x="2043" y="163"/>
                  </a:moveTo>
                  <a:cubicBezTo>
                    <a:pt x="2048" y="163"/>
                    <a:pt x="2055" y="170"/>
                    <a:pt x="2068" y="183"/>
                  </a:cubicBezTo>
                  <a:cubicBezTo>
                    <a:pt x="2068" y="183"/>
                    <a:pt x="2068" y="183"/>
                    <a:pt x="2068" y="213"/>
                  </a:cubicBezTo>
                  <a:cubicBezTo>
                    <a:pt x="2052" y="228"/>
                    <a:pt x="2045" y="236"/>
                    <a:pt x="2041" y="236"/>
                  </a:cubicBezTo>
                  <a:cubicBezTo>
                    <a:pt x="2037" y="236"/>
                    <a:pt x="2037" y="228"/>
                    <a:pt x="2037" y="213"/>
                  </a:cubicBezTo>
                  <a:cubicBezTo>
                    <a:pt x="2037" y="177"/>
                    <a:pt x="2037" y="163"/>
                    <a:pt x="2043" y="163"/>
                  </a:cubicBezTo>
                  <a:close/>
                  <a:moveTo>
                    <a:pt x="1794" y="183"/>
                  </a:moveTo>
                  <a:cubicBezTo>
                    <a:pt x="1794" y="183"/>
                    <a:pt x="1794" y="213"/>
                    <a:pt x="1794" y="243"/>
                  </a:cubicBezTo>
                  <a:cubicBezTo>
                    <a:pt x="1764" y="243"/>
                    <a:pt x="1764" y="213"/>
                    <a:pt x="1764" y="213"/>
                  </a:cubicBezTo>
                  <a:cubicBezTo>
                    <a:pt x="1764" y="213"/>
                    <a:pt x="1764" y="183"/>
                    <a:pt x="1794" y="183"/>
                  </a:cubicBezTo>
                  <a:close/>
                  <a:moveTo>
                    <a:pt x="2189" y="426"/>
                  </a:moveTo>
                  <a:cubicBezTo>
                    <a:pt x="2189" y="456"/>
                    <a:pt x="2159" y="456"/>
                    <a:pt x="2159" y="456"/>
                  </a:cubicBezTo>
                  <a:cubicBezTo>
                    <a:pt x="2159" y="456"/>
                    <a:pt x="2159" y="456"/>
                    <a:pt x="2189" y="426"/>
                  </a:cubicBezTo>
                  <a:close/>
                  <a:moveTo>
                    <a:pt x="2068" y="456"/>
                  </a:moveTo>
                  <a:cubicBezTo>
                    <a:pt x="2050" y="492"/>
                    <a:pt x="2042" y="507"/>
                    <a:pt x="2045" y="507"/>
                  </a:cubicBezTo>
                  <a:cubicBezTo>
                    <a:pt x="2048" y="507"/>
                    <a:pt x="2055" y="499"/>
                    <a:pt x="2068" y="487"/>
                  </a:cubicBezTo>
                  <a:cubicBezTo>
                    <a:pt x="2068" y="456"/>
                    <a:pt x="2068" y="456"/>
                    <a:pt x="2068" y="456"/>
                  </a:cubicBezTo>
                  <a:close/>
                  <a:moveTo>
                    <a:pt x="1125" y="456"/>
                  </a:moveTo>
                  <a:cubicBezTo>
                    <a:pt x="1156" y="456"/>
                    <a:pt x="1186" y="517"/>
                    <a:pt x="1186" y="547"/>
                  </a:cubicBezTo>
                  <a:cubicBezTo>
                    <a:pt x="1186" y="547"/>
                    <a:pt x="1186" y="547"/>
                    <a:pt x="1156" y="517"/>
                  </a:cubicBezTo>
                  <a:cubicBezTo>
                    <a:pt x="1125" y="487"/>
                    <a:pt x="1125" y="456"/>
                    <a:pt x="1125" y="456"/>
                  </a:cubicBezTo>
                  <a:close/>
                  <a:moveTo>
                    <a:pt x="2554" y="699"/>
                  </a:moveTo>
                  <a:cubicBezTo>
                    <a:pt x="2524" y="730"/>
                    <a:pt x="2524" y="730"/>
                    <a:pt x="2554" y="730"/>
                  </a:cubicBezTo>
                  <a:lnTo>
                    <a:pt x="2554" y="699"/>
                  </a:lnTo>
                  <a:close/>
                  <a:moveTo>
                    <a:pt x="2949" y="730"/>
                  </a:moveTo>
                  <a:cubicBezTo>
                    <a:pt x="2949" y="760"/>
                    <a:pt x="2888" y="760"/>
                    <a:pt x="2888" y="760"/>
                  </a:cubicBezTo>
                  <a:cubicBezTo>
                    <a:pt x="2919" y="730"/>
                    <a:pt x="2949" y="730"/>
                    <a:pt x="2949" y="730"/>
                  </a:cubicBezTo>
                  <a:close/>
                  <a:moveTo>
                    <a:pt x="3183" y="1081"/>
                  </a:moveTo>
                  <a:cubicBezTo>
                    <a:pt x="3192" y="1081"/>
                    <a:pt x="3192" y="1095"/>
                    <a:pt x="3192" y="1095"/>
                  </a:cubicBezTo>
                  <a:cubicBezTo>
                    <a:pt x="3162" y="1125"/>
                    <a:pt x="3131" y="1125"/>
                    <a:pt x="3131" y="1125"/>
                  </a:cubicBezTo>
                  <a:cubicBezTo>
                    <a:pt x="3131" y="1095"/>
                    <a:pt x="3131" y="1095"/>
                    <a:pt x="3162" y="1095"/>
                  </a:cubicBezTo>
                  <a:cubicBezTo>
                    <a:pt x="3172" y="1084"/>
                    <a:pt x="3179" y="1081"/>
                    <a:pt x="3183" y="1081"/>
                  </a:cubicBezTo>
                  <a:close/>
                  <a:moveTo>
                    <a:pt x="517" y="1551"/>
                  </a:moveTo>
                  <a:cubicBezTo>
                    <a:pt x="548" y="1551"/>
                    <a:pt x="578" y="1551"/>
                    <a:pt x="578" y="1581"/>
                  </a:cubicBezTo>
                  <a:lnTo>
                    <a:pt x="517" y="1581"/>
                  </a:lnTo>
                  <a:cubicBezTo>
                    <a:pt x="457" y="1551"/>
                    <a:pt x="457" y="1551"/>
                    <a:pt x="517" y="1551"/>
                  </a:cubicBezTo>
                  <a:close/>
                  <a:moveTo>
                    <a:pt x="2949" y="1854"/>
                  </a:moveTo>
                  <a:cubicBezTo>
                    <a:pt x="2949" y="1854"/>
                    <a:pt x="2952" y="1858"/>
                    <a:pt x="2958" y="1862"/>
                  </a:cubicBezTo>
                  <a:lnTo>
                    <a:pt x="2958" y="1862"/>
                  </a:lnTo>
                  <a:cubicBezTo>
                    <a:pt x="2955" y="1859"/>
                    <a:pt x="2953" y="1857"/>
                    <a:pt x="2952" y="1855"/>
                  </a:cubicBezTo>
                  <a:lnTo>
                    <a:pt x="2952" y="1855"/>
                  </a:lnTo>
                  <a:cubicBezTo>
                    <a:pt x="2951" y="1854"/>
                    <a:pt x="2950" y="1854"/>
                    <a:pt x="2949" y="1854"/>
                  </a:cubicBezTo>
                  <a:close/>
                  <a:moveTo>
                    <a:pt x="396" y="1885"/>
                  </a:moveTo>
                  <a:cubicBezTo>
                    <a:pt x="315" y="1885"/>
                    <a:pt x="301" y="1898"/>
                    <a:pt x="328" y="1898"/>
                  </a:cubicBezTo>
                  <a:cubicBezTo>
                    <a:pt x="342" y="1898"/>
                    <a:pt x="365" y="1895"/>
                    <a:pt x="396" y="1885"/>
                  </a:cubicBezTo>
                  <a:close/>
                  <a:moveTo>
                    <a:pt x="539" y="1993"/>
                  </a:moveTo>
                  <a:cubicBezTo>
                    <a:pt x="548" y="1993"/>
                    <a:pt x="548" y="2006"/>
                    <a:pt x="548" y="2006"/>
                  </a:cubicBezTo>
                  <a:cubicBezTo>
                    <a:pt x="548" y="2006"/>
                    <a:pt x="548" y="2006"/>
                    <a:pt x="517" y="2037"/>
                  </a:cubicBezTo>
                  <a:cubicBezTo>
                    <a:pt x="517" y="2037"/>
                    <a:pt x="487" y="2037"/>
                    <a:pt x="487" y="2006"/>
                  </a:cubicBezTo>
                  <a:lnTo>
                    <a:pt x="517" y="2006"/>
                  </a:lnTo>
                  <a:cubicBezTo>
                    <a:pt x="528" y="1996"/>
                    <a:pt x="534" y="1993"/>
                    <a:pt x="539" y="1993"/>
                  </a:cubicBezTo>
                  <a:close/>
                  <a:moveTo>
                    <a:pt x="3105" y="2075"/>
                  </a:moveTo>
                  <a:cubicBezTo>
                    <a:pt x="3109" y="2075"/>
                    <a:pt x="3116" y="2082"/>
                    <a:pt x="3131" y="2098"/>
                  </a:cubicBezTo>
                  <a:cubicBezTo>
                    <a:pt x="3162" y="2098"/>
                    <a:pt x="3192" y="2128"/>
                    <a:pt x="3192" y="2128"/>
                  </a:cubicBezTo>
                  <a:cubicBezTo>
                    <a:pt x="3192" y="2128"/>
                    <a:pt x="3131" y="2098"/>
                    <a:pt x="3101" y="2098"/>
                  </a:cubicBezTo>
                  <a:cubicBezTo>
                    <a:pt x="3101" y="2082"/>
                    <a:pt x="3101" y="2075"/>
                    <a:pt x="3105" y="2075"/>
                  </a:cubicBezTo>
                  <a:close/>
                  <a:moveTo>
                    <a:pt x="61" y="2128"/>
                  </a:moveTo>
                  <a:cubicBezTo>
                    <a:pt x="61" y="2128"/>
                    <a:pt x="31" y="2128"/>
                    <a:pt x="1" y="2158"/>
                  </a:cubicBezTo>
                  <a:lnTo>
                    <a:pt x="61" y="2158"/>
                  </a:lnTo>
                  <a:lnTo>
                    <a:pt x="61" y="2128"/>
                  </a:lnTo>
                  <a:close/>
                  <a:moveTo>
                    <a:pt x="574" y="2078"/>
                  </a:moveTo>
                  <a:cubicBezTo>
                    <a:pt x="578" y="2078"/>
                    <a:pt x="578" y="2085"/>
                    <a:pt x="578" y="2098"/>
                  </a:cubicBezTo>
                  <a:cubicBezTo>
                    <a:pt x="609" y="2098"/>
                    <a:pt x="609" y="2128"/>
                    <a:pt x="578" y="2128"/>
                  </a:cubicBezTo>
                  <a:cubicBezTo>
                    <a:pt x="588" y="2118"/>
                    <a:pt x="588" y="2115"/>
                    <a:pt x="584" y="2115"/>
                  </a:cubicBezTo>
                  <a:cubicBezTo>
                    <a:pt x="575" y="2115"/>
                    <a:pt x="548" y="2128"/>
                    <a:pt x="548" y="2128"/>
                  </a:cubicBezTo>
                  <a:lnTo>
                    <a:pt x="487" y="2158"/>
                  </a:lnTo>
                  <a:cubicBezTo>
                    <a:pt x="457" y="2158"/>
                    <a:pt x="487" y="2128"/>
                    <a:pt x="517" y="2128"/>
                  </a:cubicBezTo>
                  <a:cubicBezTo>
                    <a:pt x="553" y="2092"/>
                    <a:pt x="568" y="2078"/>
                    <a:pt x="574" y="2078"/>
                  </a:cubicBezTo>
                  <a:close/>
                  <a:moveTo>
                    <a:pt x="3010" y="2310"/>
                  </a:moveTo>
                  <a:cubicBezTo>
                    <a:pt x="3040" y="2341"/>
                    <a:pt x="3071" y="2341"/>
                    <a:pt x="3071" y="2371"/>
                  </a:cubicBezTo>
                  <a:lnTo>
                    <a:pt x="3040" y="2341"/>
                  </a:lnTo>
                  <a:lnTo>
                    <a:pt x="3010" y="2310"/>
                  </a:lnTo>
                  <a:close/>
                  <a:moveTo>
                    <a:pt x="3046" y="2397"/>
                  </a:moveTo>
                  <a:cubicBezTo>
                    <a:pt x="3042" y="2400"/>
                    <a:pt x="3040" y="2402"/>
                    <a:pt x="3040" y="2402"/>
                  </a:cubicBezTo>
                  <a:cubicBezTo>
                    <a:pt x="3057" y="2402"/>
                    <a:pt x="3055" y="2402"/>
                    <a:pt x="3046" y="2397"/>
                  </a:cubicBezTo>
                  <a:close/>
                  <a:moveTo>
                    <a:pt x="549" y="2522"/>
                  </a:moveTo>
                  <a:cubicBezTo>
                    <a:pt x="540" y="2523"/>
                    <a:pt x="539" y="2523"/>
                    <a:pt x="548" y="2523"/>
                  </a:cubicBezTo>
                  <a:cubicBezTo>
                    <a:pt x="548" y="2523"/>
                    <a:pt x="548" y="2523"/>
                    <a:pt x="549" y="2522"/>
                  </a:cubicBezTo>
                  <a:close/>
                  <a:moveTo>
                    <a:pt x="2098" y="2493"/>
                  </a:moveTo>
                  <a:cubicBezTo>
                    <a:pt x="2098" y="2523"/>
                    <a:pt x="2098" y="2523"/>
                    <a:pt x="2128" y="2554"/>
                  </a:cubicBezTo>
                  <a:cubicBezTo>
                    <a:pt x="2128" y="2554"/>
                    <a:pt x="2128" y="2523"/>
                    <a:pt x="2128" y="2523"/>
                  </a:cubicBezTo>
                  <a:cubicBezTo>
                    <a:pt x="2128" y="2493"/>
                    <a:pt x="2128" y="2493"/>
                    <a:pt x="2098" y="2493"/>
                  </a:cubicBezTo>
                  <a:close/>
                  <a:moveTo>
                    <a:pt x="852" y="2614"/>
                  </a:moveTo>
                  <a:cubicBezTo>
                    <a:pt x="852" y="2645"/>
                    <a:pt x="821" y="2675"/>
                    <a:pt x="791" y="2675"/>
                  </a:cubicBezTo>
                  <a:lnTo>
                    <a:pt x="791" y="2645"/>
                  </a:lnTo>
                  <a:cubicBezTo>
                    <a:pt x="791" y="2645"/>
                    <a:pt x="852" y="2614"/>
                    <a:pt x="852" y="2614"/>
                  </a:cubicBezTo>
                  <a:close/>
                  <a:moveTo>
                    <a:pt x="1916" y="2766"/>
                  </a:moveTo>
                  <a:cubicBezTo>
                    <a:pt x="1916" y="2766"/>
                    <a:pt x="1916" y="2766"/>
                    <a:pt x="1916" y="2766"/>
                  </a:cubicBezTo>
                  <a:cubicBezTo>
                    <a:pt x="1916" y="2766"/>
                    <a:pt x="1916" y="2766"/>
                    <a:pt x="1916" y="2766"/>
                  </a:cubicBezTo>
                  <a:close/>
                  <a:moveTo>
                    <a:pt x="1916" y="2766"/>
                  </a:moveTo>
                  <a:cubicBezTo>
                    <a:pt x="1916" y="2766"/>
                    <a:pt x="1916" y="2766"/>
                    <a:pt x="1916" y="2766"/>
                  </a:cubicBezTo>
                  <a:cubicBezTo>
                    <a:pt x="1916" y="2766"/>
                    <a:pt x="1916" y="2766"/>
                    <a:pt x="1916" y="2766"/>
                  </a:cubicBezTo>
                  <a:close/>
                  <a:moveTo>
                    <a:pt x="1610" y="2739"/>
                  </a:moveTo>
                  <a:lnTo>
                    <a:pt x="1610" y="2739"/>
                  </a:lnTo>
                  <a:cubicBezTo>
                    <a:pt x="1607" y="2766"/>
                    <a:pt x="1602" y="2778"/>
                    <a:pt x="1599" y="2778"/>
                  </a:cubicBezTo>
                  <a:cubicBezTo>
                    <a:pt x="1597" y="2778"/>
                    <a:pt x="1598" y="2764"/>
                    <a:pt x="1610" y="2739"/>
                  </a:cubicBezTo>
                  <a:close/>
                  <a:moveTo>
                    <a:pt x="838" y="2701"/>
                  </a:moveTo>
                  <a:cubicBezTo>
                    <a:pt x="826" y="2701"/>
                    <a:pt x="809" y="2718"/>
                    <a:pt x="791" y="2736"/>
                  </a:cubicBezTo>
                  <a:cubicBezTo>
                    <a:pt x="791" y="2766"/>
                    <a:pt x="791" y="2766"/>
                    <a:pt x="791" y="2766"/>
                  </a:cubicBezTo>
                  <a:cubicBezTo>
                    <a:pt x="801" y="2776"/>
                    <a:pt x="811" y="2780"/>
                    <a:pt x="820" y="2780"/>
                  </a:cubicBezTo>
                  <a:cubicBezTo>
                    <a:pt x="838" y="2780"/>
                    <a:pt x="852" y="2766"/>
                    <a:pt x="852" y="2766"/>
                  </a:cubicBezTo>
                  <a:cubicBezTo>
                    <a:pt x="852" y="2736"/>
                    <a:pt x="852" y="2736"/>
                    <a:pt x="852" y="2736"/>
                  </a:cubicBezTo>
                  <a:cubicBezTo>
                    <a:pt x="852" y="2710"/>
                    <a:pt x="846" y="2701"/>
                    <a:pt x="838" y="2701"/>
                  </a:cubicBezTo>
                  <a:close/>
                  <a:moveTo>
                    <a:pt x="1312" y="2744"/>
                  </a:moveTo>
                  <a:cubicBezTo>
                    <a:pt x="1315" y="2744"/>
                    <a:pt x="1323" y="2751"/>
                    <a:pt x="1338" y="2766"/>
                  </a:cubicBezTo>
                  <a:lnTo>
                    <a:pt x="1308" y="2797"/>
                  </a:lnTo>
                  <a:lnTo>
                    <a:pt x="1277" y="2797"/>
                  </a:lnTo>
                  <a:lnTo>
                    <a:pt x="1308" y="2766"/>
                  </a:lnTo>
                  <a:cubicBezTo>
                    <a:pt x="1308" y="2751"/>
                    <a:pt x="1308" y="2744"/>
                    <a:pt x="1312" y="2744"/>
                  </a:cubicBezTo>
                  <a:close/>
                  <a:moveTo>
                    <a:pt x="2435" y="2746"/>
                  </a:moveTo>
                  <a:cubicBezTo>
                    <a:pt x="2438" y="2746"/>
                    <a:pt x="2445" y="2761"/>
                    <a:pt x="2463" y="2797"/>
                  </a:cubicBezTo>
                  <a:lnTo>
                    <a:pt x="2463" y="2797"/>
                  </a:lnTo>
                  <a:cubicBezTo>
                    <a:pt x="2453" y="2787"/>
                    <a:pt x="2443" y="2777"/>
                    <a:pt x="2432" y="2766"/>
                  </a:cubicBezTo>
                  <a:cubicBezTo>
                    <a:pt x="2432" y="2754"/>
                    <a:pt x="2432" y="2746"/>
                    <a:pt x="2435" y="2746"/>
                  </a:cubicBezTo>
                  <a:close/>
                  <a:moveTo>
                    <a:pt x="2524" y="2736"/>
                  </a:moveTo>
                  <a:cubicBezTo>
                    <a:pt x="2524" y="2736"/>
                    <a:pt x="2554" y="2766"/>
                    <a:pt x="2524" y="2797"/>
                  </a:cubicBezTo>
                  <a:lnTo>
                    <a:pt x="2524" y="2766"/>
                  </a:lnTo>
                  <a:lnTo>
                    <a:pt x="2493" y="2736"/>
                  </a:lnTo>
                  <a:close/>
                  <a:moveTo>
                    <a:pt x="1573" y="2777"/>
                  </a:moveTo>
                  <a:cubicBezTo>
                    <a:pt x="1576" y="2777"/>
                    <a:pt x="1569" y="2792"/>
                    <a:pt x="1551" y="2827"/>
                  </a:cubicBezTo>
                  <a:cubicBezTo>
                    <a:pt x="1551" y="2858"/>
                    <a:pt x="1520" y="2888"/>
                    <a:pt x="1520" y="2888"/>
                  </a:cubicBezTo>
                  <a:cubicBezTo>
                    <a:pt x="1520" y="2888"/>
                    <a:pt x="1551" y="2858"/>
                    <a:pt x="1551" y="2797"/>
                  </a:cubicBezTo>
                  <a:cubicBezTo>
                    <a:pt x="1563" y="2784"/>
                    <a:pt x="1571" y="2777"/>
                    <a:pt x="1573" y="2777"/>
                  </a:cubicBezTo>
                  <a:close/>
                  <a:moveTo>
                    <a:pt x="1976" y="2888"/>
                  </a:moveTo>
                  <a:cubicBezTo>
                    <a:pt x="1976" y="2888"/>
                    <a:pt x="1976" y="2888"/>
                    <a:pt x="1976" y="2918"/>
                  </a:cubicBezTo>
                  <a:lnTo>
                    <a:pt x="1946" y="2888"/>
                  </a:lnTo>
                  <a:close/>
                  <a:moveTo>
                    <a:pt x="2311" y="2888"/>
                  </a:moveTo>
                  <a:cubicBezTo>
                    <a:pt x="2341" y="2888"/>
                    <a:pt x="2341" y="2918"/>
                    <a:pt x="2341" y="2918"/>
                  </a:cubicBezTo>
                  <a:cubicBezTo>
                    <a:pt x="2311" y="2888"/>
                    <a:pt x="2311" y="2888"/>
                    <a:pt x="2311" y="2888"/>
                  </a:cubicBezTo>
                  <a:close/>
                  <a:moveTo>
                    <a:pt x="1358" y="2815"/>
                  </a:moveTo>
                  <a:cubicBezTo>
                    <a:pt x="1359" y="2815"/>
                    <a:pt x="1352" y="2830"/>
                    <a:pt x="1338" y="2858"/>
                  </a:cubicBezTo>
                  <a:cubicBezTo>
                    <a:pt x="1308" y="2888"/>
                    <a:pt x="1308" y="2918"/>
                    <a:pt x="1277" y="2949"/>
                  </a:cubicBezTo>
                  <a:lnTo>
                    <a:pt x="1247" y="2949"/>
                  </a:lnTo>
                  <a:lnTo>
                    <a:pt x="1308" y="2888"/>
                  </a:lnTo>
                  <a:cubicBezTo>
                    <a:pt x="1341" y="2838"/>
                    <a:pt x="1356" y="2815"/>
                    <a:pt x="1358" y="2815"/>
                  </a:cubicBezTo>
                  <a:close/>
                  <a:moveTo>
                    <a:pt x="1885" y="2888"/>
                  </a:moveTo>
                  <a:cubicBezTo>
                    <a:pt x="1885" y="2900"/>
                    <a:pt x="1885" y="2921"/>
                    <a:pt x="1885" y="2949"/>
                  </a:cubicBezTo>
                  <a:cubicBezTo>
                    <a:pt x="1885" y="2918"/>
                    <a:pt x="1855" y="2888"/>
                    <a:pt x="1885" y="2888"/>
                  </a:cubicBezTo>
                  <a:close/>
                  <a:moveTo>
                    <a:pt x="1612" y="2949"/>
                  </a:moveTo>
                  <a:cubicBezTo>
                    <a:pt x="1612" y="2979"/>
                    <a:pt x="1612" y="3009"/>
                    <a:pt x="1612" y="3009"/>
                  </a:cubicBezTo>
                  <a:lnTo>
                    <a:pt x="1581" y="3009"/>
                  </a:lnTo>
                  <a:cubicBezTo>
                    <a:pt x="1581" y="2979"/>
                    <a:pt x="1612" y="2949"/>
                    <a:pt x="1612" y="2949"/>
                  </a:cubicBezTo>
                  <a:close/>
                  <a:moveTo>
                    <a:pt x="2128" y="2949"/>
                  </a:moveTo>
                  <a:cubicBezTo>
                    <a:pt x="2159" y="2949"/>
                    <a:pt x="2159" y="2949"/>
                    <a:pt x="2159" y="2979"/>
                  </a:cubicBezTo>
                  <a:cubicBezTo>
                    <a:pt x="2159" y="2979"/>
                    <a:pt x="2159" y="3009"/>
                    <a:pt x="2159" y="3009"/>
                  </a:cubicBezTo>
                  <a:cubicBezTo>
                    <a:pt x="2159" y="3009"/>
                    <a:pt x="2128" y="2979"/>
                    <a:pt x="2128" y="2979"/>
                  </a:cubicBezTo>
                  <a:cubicBezTo>
                    <a:pt x="2128" y="2949"/>
                    <a:pt x="2128" y="2949"/>
                    <a:pt x="2128" y="2949"/>
                  </a:cubicBezTo>
                  <a:close/>
                  <a:moveTo>
                    <a:pt x="1824" y="3070"/>
                  </a:moveTo>
                  <a:lnTo>
                    <a:pt x="1824" y="3101"/>
                  </a:lnTo>
                  <a:cubicBezTo>
                    <a:pt x="1804" y="3101"/>
                    <a:pt x="1797" y="3128"/>
                    <a:pt x="1795" y="3128"/>
                  </a:cubicBezTo>
                  <a:cubicBezTo>
                    <a:pt x="1794" y="3128"/>
                    <a:pt x="1794" y="3121"/>
                    <a:pt x="1794" y="3101"/>
                  </a:cubicBezTo>
                  <a:cubicBezTo>
                    <a:pt x="1794" y="3101"/>
                    <a:pt x="1794" y="3070"/>
                    <a:pt x="1824" y="3070"/>
                  </a:cubicBezTo>
                  <a:close/>
                  <a:moveTo>
                    <a:pt x="1794" y="0"/>
                  </a:moveTo>
                  <a:cubicBezTo>
                    <a:pt x="1764" y="0"/>
                    <a:pt x="1764" y="31"/>
                    <a:pt x="1764" y="31"/>
                  </a:cubicBezTo>
                  <a:cubicBezTo>
                    <a:pt x="1764" y="61"/>
                    <a:pt x="1520" y="92"/>
                    <a:pt x="1490" y="122"/>
                  </a:cubicBezTo>
                  <a:cubicBezTo>
                    <a:pt x="1475" y="107"/>
                    <a:pt x="1460" y="99"/>
                    <a:pt x="1448" y="99"/>
                  </a:cubicBezTo>
                  <a:cubicBezTo>
                    <a:pt x="1437" y="99"/>
                    <a:pt x="1429" y="107"/>
                    <a:pt x="1429" y="122"/>
                  </a:cubicBezTo>
                  <a:cubicBezTo>
                    <a:pt x="1460" y="152"/>
                    <a:pt x="1399" y="183"/>
                    <a:pt x="1338" y="183"/>
                  </a:cubicBezTo>
                  <a:cubicBezTo>
                    <a:pt x="1277" y="213"/>
                    <a:pt x="1217" y="243"/>
                    <a:pt x="1247" y="274"/>
                  </a:cubicBezTo>
                  <a:lnTo>
                    <a:pt x="1217" y="274"/>
                  </a:lnTo>
                  <a:cubicBezTo>
                    <a:pt x="1186" y="274"/>
                    <a:pt x="1186" y="335"/>
                    <a:pt x="1186" y="335"/>
                  </a:cubicBezTo>
                  <a:cubicBezTo>
                    <a:pt x="1186" y="350"/>
                    <a:pt x="1186" y="357"/>
                    <a:pt x="1182" y="357"/>
                  </a:cubicBezTo>
                  <a:cubicBezTo>
                    <a:pt x="1179" y="357"/>
                    <a:pt x="1171" y="350"/>
                    <a:pt x="1156" y="335"/>
                  </a:cubicBezTo>
                  <a:cubicBezTo>
                    <a:pt x="1156" y="304"/>
                    <a:pt x="1125" y="274"/>
                    <a:pt x="1125" y="274"/>
                  </a:cubicBezTo>
                  <a:lnTo>
                    <a:pt x="1125" y="274"/>
                  </a:lnTo>
                  <a:cubicBezTo>
                    <a:pt x="1095" y="304"/>
                    <a:pt x="1125" y="335"/>
                    <a:pt x="1156" y="365"/>
                  </a:cubicBezTo>
                  <a:cubicBezTo>
                    <a:pt x="1156" y="395"/>
                    <a:pt x="1156" y="395"/>
                    <a:pt x="1156" y="395"/>
                  </a:cubicBezTo>
                  <a:cubicBezTo>
                    <a:pt x="1156" y="395"/>
                    <a:pt x="1156" y="395"/>
                    <a:pt x="1125" y="365"/>
                  </a:cubicBezTo>
                  <a:cubicBezTo>
                    <a:pt x="1095" y="335"/>
                    <a:pt x="1095" y="304"/>
                    <a:pt x="1095" y="304"/>
                  </a:cubicBezTo>
                  <a:cubicBezTo>
                    <a:pt x="1095" y="335"/>
                    <a:pt x="1095" y="335"/>
                    <a:pt x="1095" y="335"/>
                  </a:cubicBezTo>
                  <a:cubicBezTo>
                    <a:pt x="1095" y="335"/>
                    <a:pt x="1095" y="335"/>
                    <a:pt x="1034" y="304"/>
                  </a:cubicBezTo>
                  <a:lnTo>
                    <a:pt x="1034" y="335"/>
                  </a:lnTo>
                  <a:cubicBezTo>
                    <a:pt x="1023" y="329"/>
                    <a:pt x="1014" y="326"/>
                    <a:pt x="1008" y="326"/>
                  </a:cubicBezTo>
                  <a:cubicBezTo>
                    <a:pt x="984" y="326"/>
                    <a:pt x="1004" y="371"/>
                    <a:pt x="1004" y="395"/>
                  </a:cubicBezTo>
                  <a:cubicBezTo>
                    <a:pt x="992" y="372"/>
                    <a:pt x="981" y="362"/>
                    <a:pt x="972" y="362"/>
                  </a:cubicBezTo>
                  <a:cubicBezTo>
                    <a:pt x="959" y="362"/>
                    <a:pt x="955" y="388"/>
                    <a:pt x="973" y="426"/>
                  </a:cubicBezTo>
                  <a:cubicBezTo>
                    <a:pt x="963" y="416"/>
                    <a:pt x="953" y="412"/>
                    <a:pt x="944" y="412"/>
                  </a:cubicBezTo>
                  <a:cubicBezTo>
                    <a:pt x="926" y="412"/>
                    <a:pt x="913" y="426"/>
                    <a:pt x="913" y="426"/>
                  </a:cubicBezTo>
                  <a:cubicBezTo>
                    <a:pt x="913" y="456"/>
                    <a:pt x="852" y="517"/>
                    <a:pt x="791" y="578"/>
                  </a:cubicBezTo>
                  <a:cubicBezTo>
                    <a:pt x="730" y="639"/>
                    <a:pt x="700" y="669"/>
                    <a:pt x="730" y="699"/>
                  </a:cubicBezTo>
                  <a:lnTo>
                    <a:pt x="669" y="699"/>
                  </a:lnTo>
                  <a:cubicBezTo>
                    <a:pt x="661" y="691"/>
                    <a:pt x="654" y="687"/>
                    <a:pt x="651" y="687"/>
                  </a:cubicBezTo>
                  <a:cubicBezTo>
                    <a:pt x="644" y="687"/>
                    <a:pt x="657" y="708"/>
                    <a:pt x="700" y="730"/>
                  </a:cubicBezTo>
                  <a:cubicBezTo>
                    <a:pt x="700" y="747"/>
                    <a:pt x="710" y="765"/>
                    <a:pt x="707" y="765"/>
                  </a:cubicBezTo>
                  <a:cubicBezTo>
                    <a:pt x="705" y="765"/>
                    <a:pt x="695" y="756"/>
                    <a:pt x="669" y="730"/>
                  </a:cubicBezTo>
                  <a:cubicBezTo>
                    <a:pt x="669" y="730"/>
                    <a:pt x="639" y="730"/>
                    <a:pt x="609" y="760"/>
                  </a:cubicBezTo>
                  <a:cubicBezTo>
                    <a:pt x="609" y="791"/>
                    <a:pt x="578" y="821"/>
                    <a:pt x="609" y="851"/>
                  </a:cubicBezTo>
                  <a:cubicBezTo>
                    <a:pt x="592" y="843"/>
                    <a:pt x="576" y="839"/>
                    <a:pt x="562" y="839"/>
                  </a:cubicBezTo>
                  <a:cubicBezTo>
                    <a:pt x="522" y="839"/>
                    <a:pt x="495" y="868"/>
                    <a:pt x="517" y="912"/>
                  </a:cubicBezTo>
                  <a:lnTo>
                    <a:pt x="487" y="912"/>
                  </a:lnTo>
                  <a:cubicBezTo>
                    <a:pt x="487" y="912"/>
                    <a:pt x="487" y="943"/>
                    <a:pt x="487" y="973"/>
                  </a:cubicBezTo>
                  <a:cubicBezTo>
                    <a:pt x="487" y="973"/>
                    <a:pt x="457" y="1034"/>
                    <a:pt x="457" y="1034"/>
                  </a:cubicBezTo>
                  <a:cubicBezTo>
                    <a:pt x="457" y="1064"/>
                    <a:pt x="457" y="1095"/>
                    <a:pt x="457" y="1095"/>
                  </a:cubicBezTo>
                  <a:cubicBezTo>
                    <a:pt x="426" y="1095"/>
                    <a:pt x="426" y="1125"/>
                    <a:pt x="396" y="1216"/>
                  </a:cubicBezTo>
                  <a:cubicBezTo>
                    <a:pt x="365" y="1277"/>
                    <a:pt x="365" y="1338"/>
                    <a:pt x="305" y="1338"/>
                  </a:cubicBezTo>
                  <a:cubicBezTo>
                    <a:pt x="305" y="1338"/>
                    <a:pt x="305" y="1368"/>
                    <a:pt x="335" y="1368"/>
                  </a:cubicBezTo>
                  <a:cubicBezTo>
                    <a:pt x="426" y="1399"/>
                    <a:pt x="426" y="1399"/>
                    <a:pt x="365" y="1399"/>
                  </a:cubicBezTo>
                  <a:cubicBezTo>
                    <a:pt x="305" y="1399"/>
                    <a:pt x="305" y="1459"/>
                    <a:pt x="365" y="1459"/>
                  </a:cubicBezTo>
                  <a:lnTo>
                    <a:pt x="335" y="1459"/>
                  </a:lnTo>
                  <a:cubicBezTo>
                    <a:pt x="274" y="1459"/>
                    <a:pt x="305" y="1520"/>
                    <a:pt x="365" y="1520"/>
                  </a:cubicBezTo>
                  <a:cubicBezTo>
                    <a:pt x="335" y="1520"/>
                    <a:pt x="305" y="1551"/>
                    <a:pt x="335" y="1551"/>
                  </a:cubicBezTo>
                  <a:lnTo>
                    <a:pt x="274" y="1551"/>
                  </a:lnTo>
                  <a:cubicBezTo>
                    <a:pt x="213" y="1551"/>
                    <a:pt x="183" y="1551"/>
                    <a:pt x="183" y="1581"/>
                  </a:cubicBezTo>
                  <a:lnTo>
                    <a:pt x="274" y="1581"/>
                  </a:lnTo>
                  <a:lnTo>
                    <a:pt x="274" y="1611"/>
                  </a:lnTo>
                  <a:lnTo>
                    <a:pt x="305" y="1611"/>
                  </a:lnTo>
                  <a:cubicBezTo>
                    <a:pt x="335" y="1611"/>
                    <a:pt x="335" y="1611"/>
                    <a:pt x="335" y="1642"/>
                  </a:cubicBezTo>
                  <a:lnTo>
                    <a:pt x="487" y="1642"/>
                  </a:lnTo>
                  <a:cubicBezTo>
                    <a:pt x="578" y="1642"/>
                    <a:pt x="609" y="1642"/>
                    <a:pt x="639" y="1611"/>
                  </a:cubicBezTo>
                  <a:cubicBezTo>
                    <a:pt x="669" y="1581"/>
                    <a:pt x="700" y="1551"/>
                    <a:pt x="639" y="1551"/>
                  </a:cubicBezTo>
                  <a:lnTo>
                    <a:pt x="609" y="1551"/>
                  </a:lnTo>
                  <a:cubicBezTo>
                    <a:pt x="609" y="1520"/>
                    <a:pt x="639" y="1520"/>
                    <a:pt x="639" y="1520"/>
                  </a:cubicBezTo>
                  <a:cubicBezTo>
                    <a:pt x="669" y="1520"/>
                    <a:pt x="669" y="1490"/>
                    <a:pt x="700" y="1459"/>
                  </a:cubicBezTo>
                  <a:cubicBezTo>
                    <a:pt x="700" y="1399"/>
                    <a:pt x="700" y="1368"/>
                    <a:pt x="730" y="1368"/>
                  </a:cubicBezTo>
                  <a:lnTo>
                    <a:pt x="761" y="1368"/>
                  </a:lnTo>
                  <a:cubicBezTo>
                    <a:pt x="730" y="1368"/>
                    <a:pt x="761" y="1307"/>
                    <a:pt x="761" y="1277"/>
                  </a:cubicBezTo>
                  <a:cubicBezTo>
                    <a:pt x="791" y="1216"/>
                    <a:pt x="821" y="1155"/>
                    <a:pt x="791" y="1155"/>
                  </a:cubicBezTo>
                  <a:lnTo>
                    <a:pt x="791" y="1125"/>
                  </a:lnTo>
                  <a:cubicBezTo>
                    <a:pt x="801" y="1135"/>
                    <a:pt x="808" y="1138"/>
                    <a:pt x="814" y="1138"/>
                  </a:cubicBezTo>
                  <a:cubicBezTo>
                    <a:pt x="825" y="1138"/>
                    <a:pt x="832" y="1125"/>
                    <a:pt x="852" y="1125"/>
                  </a:cubicBezTo>
                  <a:cubicBezTo>
                    <a:pt x="821" y="1095"/>
                    <a:pt x="821" y="1064"/>
                    <a:pt x="821" y="1064"/>
                  </a:cubicBezTo>
                  <a:lnTo>
                    <a:pt x="821" y="1064"/>
                  </a:lnTo>
                  <a:cubicBezTo>
                    <a:pt x="837" y="1079"/>
                    <a:pt x="844" y="1087"/>
                    <a:pt x="852" y="1087"/>
                  </a:cubicBezTo>
                  <a:cubicBezTo>
                    <a:pt x="859" y="1087"/>
                    <a:pt x="867" y="1079"/>
                    <a:pt x="882" y="1064"/>
                  </a:cubicBezTo>
                  <a:cubicBezTo>
                    <a:pt x="882" y="1064"/>
                    <a:pt x="882" y="1034"/>
                    <a:pt x="852" y="1034"/>
                  </a:cubicBezTo>
                  <a:cubicBezTo>
                    <a:pt x="852" y="1034"/>
                    <a:pt x="882" y="973"/>
                    <a:pt x="943" y="973"/>
                  </a:cubicBezTo>
                  <a:cubicBezTo>
                    <a:pt x="973" y="973"/>
                    <a:pt x="943" y="973"/>
                    <a:pt x="913" y="943"/>
                  </a:cubicBezTo>
                  <a:cubicBezTo>
                    <a:pt x="913" y="912"/>
                    <a:pt x="882" y="882"/>
                    <a:pt x="882" y="882"/>
                  </a:cubicBezTo>
                  <a:lnTo>
                    <a:pt x="882" y="882"/>
                  </a:lnTo>
                  <a:cubicBezTo>
                    <a:pt x="882" y="882"/>
                    <a:pt x="913" y="912"/>
                    <a:pt x="943" y="912"/>
                  </a:cubicBezTo>
                  <a:cubicBezTo>
                    <a:pt x="943" y="943"/>
                    <a:pt x="943" y="943"/>
                    <a:pt x="973" y="943"/>
                  </a:cubicBezTo>
                  <a:cubicBezTo>
                    <a:pt x="943" y="912"/>
                    <a:pt x="973" y="882"/>
                    <a:pt x="1034" y="821"/>
                  </a:cubicBezTo>
                  <a:cubicBezTo>
                    <a:pt x="1065" y="791"/>
                    <a:pt x="1095" y="760"/>
                    <a:pt x="1065" y="730"/>
                  </a:cubicBezTo>
                  <a:cubicBezTo>
                    <a:pt x="1044" y="730"/>
                    <a:pt x="1051" y="716"/>
                    <a:pt x="1067" y="716"/>
                  </a:cubicBezTo>
                  <a:cubicBezTo>
                    <a:pt x="1075" y="716"/>
                    <a:pt x="1085" y="720"/>
                    <a:pt x="1095" y="730"/>
                  </a:cubicBezTo>
                  <a:cubicBezTo>
                    <a:pt x="1156" y="745"/>
                    <a:pt x="1179" y="753"/>
                    <a:pt x="1186" y="753"/>
                  </a:cubicBezTo>
                  <a:cubicBezTo>
                    <a:pt x="1194" y="753"/>
                    <a:pt x="1186" y="745"/>
                    <a:pt x="1186" y="730"/>
                  </a:cubicBezTo>
                  <a:cubicBezTo>
                    <a:pt x="1186" y="730"/>
                    <a:pt x="1156" y="699"/>
                    <a:pt x="1125" y="699"/>
                  </a:cubicBezTo>
                  <a:cubicBezTo>
                    <a:pt x="1108" y="664"/>
                    <a:pt x="1100" y="649"/>
                    <a:pt x="1109" y="649"/>
                  </a:cubicBezTo>
                  <a:cubicBezTo>
                    <a:pt x="1116" y="649"/>
                    <a:pt x="1131" y="656"/>
                    <a:pt x="1156" y="669"/>
                  </a:cubicBezTo>
                  <a:cubicBezTo>
                    <a:pt x="1163" y="683"/>
                    <a:pt x="1173" y="689"/>
                    <a:pt x="1184" y="689"/>
                  </a:cubicBezTo>
                  <a:cubicBezTo>
                    <a:pt x="1213" y="689"/>
                    <a:pt x="1248" y="652"/>
                    <a:pt x="1252" y="613"/>
                  </a:cubicBezTo>
                  <a:lnTo>
                    <a:pt x="1252" y="613"/>
                  </a:lnTo>
                  <a:cubicBezTo>
                    <a:pt x="1260" y="620"/>
                    <a:pt x="1265" y="622"/>
                    <a:pt x="1269" y="622"/>
                  </a:cubicBezTo>
                  <a:cubicBezTo>
                    <a:pt x="1281" y="622"/>
                    <a:pt x="1287" y="608"/>
                    <a:pt x="1308" y="608"/>
                  </a:cubicBezTo>
                  <a:lnTo>
                    <a:pt x="1338" y="608"/>
                  </a:lnTo>
                  <a:cubicBezTo>
                    <a:pt x="1320" y="573"/>
                    <a:pt x="1334" y="558"/>
                    <a:pt x="1348" y="558"/>
                  </a:cubicBezTo>
                  <a:cubicBezTo>
                    <a:pt x="1358" y="558"/>
                    <a:pt x="1369" y="565"/>
                    <a:pt x="1369" y="578"/>
                  </a:cubicBezTo>
                  <a:cubicBezTo>
                    <a:pt x="1399" y="608"/>
                    <a:pt x="1399" y="608"/>
                    <a:pt x="1429" y="608"/>
                  </a:cubicBezTo>
                  <a:cubicBezTo>
                    <a:pt x="1414" y="563"/>
                    <a:pt x="1422" y="547"/>
                    <a:pt x="1433" y="547"/>
                  </a:cubicBezTo>
                  <a:cubicBezTo>
                    <a:pt x="1445" y="547"/>
                    <a:pt x="1460" y="563"/>
                    <a:pt x="1460" y="578"/>
                  </a:cubicBezTo>
                  <a:lnTo>
                    <a:pt x="1490" y="578"/>
                  </a:lnTo>
                  <a:cubicBezTo>
                    <a:pt x="1490" y="517"/>
                    <a:pt x="1490" y="517"/>
                    <a:pt x="1520" y="517"/>
                  </a:cubicBezTo>
                  <a:cubicBezTo>
                    <a:pt x="1520" y="517"/>
                    <a:pt x="1551" y="517"/>
                    <a:pt x="1520" y="487"/>
                  </a:cubicBezTo>
                  <a:cubicBezTo>
                    <a:pt x="1520" y="456"/>
                    <a:pt x="1490" y="426"/>
                    <a:pt x="1520" y="426"/>
                  </a:cubicBezTo>
                  <a:lnTo>
                    <a:pt x="1520" y="456"/>
                  </a:lnTo>
                  <a:cubicBezTo>
                    <a:pt x="1520" y="466"/>
                    <a:pt x="1524" y="470"/>
                    <a:pt x="1529" y="470"/>
                  </a:cubicBezTo>
                  <a:cubicBezTo>
                    <a:pt x="1541" y="470"/>
                    <a:pt x="1561" y="456"/>
                    <a:pt x="1581" y="456"/>
                  </a:cubicBezTo>
                  <a:cubicBezTo>
                    <a:pt x="1612" y="456"/>
                    <a:pt x="1642" y="456"/>
                    <a:pt x="1642" y="487"/>
                  </a:cubicBezTo>
                  <a:lnTo>
                    <a:pt x="1642" y="456"/>
                  </a:lnTo>
                  <a:cubicBezTo>
                    <a:pt x="1642" y="441"/>
                    <a:pt x="1650" y="433"/>
                    <a:pt x="1657" y="433"/>
                  </a:cubicBezTo>
                  <a:cubicBezTo>
                    <a:pt x="1665" y="433"/>
                    <a:pt x="1672" y="441"/>
                    <a:pt x="1672" y="456"/>
                  </a:cubicBezTo>
                  <a:cubicBezTo>
                    <a:pt x="1672" y="471"/>
                    <a:pt x="1680" y="479"/>
                    <a:pt x="1691" y="479"/>
                  </a:cubicBezTo>
                  <a:cubicBezTo>
                    <a:pt x="1703" y="479"/>
                    <a:pt x="1718" y="471"/>
                    <a:pt x="1733" y="456"/>
                  </a:cubicBezTo>
                  <a:cubicBezTo>
                    <a:pt x="1748" y="487"/>
                    <a:pt x="1756" y="502"/>
                    <a:pt x="1760" y="502"/>
                  </a:cubicBezTo>
                  <a:cubicBezTo>
                    <a:pt x="1764" y="502"/>
                    <a:pt x="1764" y="487"/>
                    <a:pt x="1764" y="456"/>
                  </a:cubicBezTo>
                  <a:cubicBezTo>
                    <a:pt x="1764" y="487"/>
                    <a:pt x="1794" y="487"/>
                    <a:pt x="1794" y="487"/>
                  </a:cubicBezTo>
                  <a:cubicBezTo>
                    <a:pt x="1794" y="471"/>
                    <a:pt x="1802" y="464"/>
                    <a:pt x="1809" y="464"/>
                  </a:cubicBezTo>
                  <a:cubicBezTo>
                    <a:pt x="1817" y="464"/>
                    <a:pt x="1824" y="471"/>
                    <a:pt x="1824" y="487"/>
                  </a:cubicBezTo>
                  <a:lnTo>
                    <a:pt x="1855" y="487"/>
                  </a:lnTo>
                  <a:cubicBezTo>
                    <a:pt x="1855" y="456"/>
                    <a:pt x="1855" y="456"/>
                    <a:pt x="1855" y="456"/>
                  </a:cubicBezTo>
                  <a:cubicBezTo>
                    <a:pt x="1885" y="456"/>
                    <a:pt x="1885" y="456"/>
                    <a:pt x="1885" y="426"/>
                  </a:cubicBezTo>
                  <a:cubicBezTo>
                    <a:pt x="1915" y="396"/>
                    <a:pt x="1916" y="395"/>
                    <a:pt x="1916" y="395"/>
                  </a:cubicBezTo>
                  <a:lnTo>
                    <a:pt x="1916" y="395"/>
                  </a:lnTo>
                  <a:cubicBezTo>
                    <a:pt x="1916" y="395"/>
                    <a:pt x="1916" y="426"/>
                    <a:pt x="1885" y="456"/>
                  </a:cubicBezTo>
                  <a:cubicBezTo>
                    <a:pt x="1885" y="469"/>
                    <a:pt x="1890" y="476"/>
                    <a:pt x="1899" y="476"/>
                  </a:cubicBezTo>
                  <a:cubicBezTo>
                    <a:pt x="1905" y="476"/>
                    <a:pt x="1914" y="471"/>
                    <a:pt x="1924" y="461"/>
                  </a:cubicBezTo>
                  <a:lnTo>
                    <a:pt x="1924" y="461"/>
                  </a:lnTo>
                  <a:cubicBezTo>
                    <a:pt x="1923" y="466"/>
                    <a:pt x="1924" y="469"/>
                    <a:pt x="1927" y="469"/>
                  </a:cubicBezTo>
                  <a:cubicBezTo>
                    <a:pt x="1931" y="469"/>
                    <a:pt x="1937" y="465"/>
                    <a:pt x="1946" y="456"/>
                  </a:cubicBezTo>
                  <a:cubicBezTo>
                    <a:pt x="1946" y="456"/>
                    <a:pt x="1946" y="456"/>
                    <a:pt x="1946" y="426"/>
                  </a:cubicBezTo>
                  <a:lnTo>
                    <a:pt x="1976" y="426"/>
                  </a:lnTo>
                  <a:cubicBezTo>
                    <a:pt x="1976" y="456"/>
                    <a:pt x="2007" y="456"/>
                    <a:pt x="2007" y="456"/>
                  </a:cubicBezTo>
                  <a:cubicBezTo>
                    <a:pt x="2007" y="464"/>
                    <a:pt x="2007" y="474"/>
                    <a:pt x="2007" y="487"/>
                  </a:cubicBezTo>
                  <a:cubicBezTo>
                    <a:pt x="2007" y="499"/>
                    <a:pt x="2007" y="507"/>
                    <a:pt x="2009" y="507"/>
                  </a:cubicBezTo>
                  <a:cubicBezTo>
                    <a:pt x="2012" y="507"/>
                    <a:pt x="2019" y="492"/>
                    <a:pt x="2037" y="456"/>
                  </a:cubicBezTo>
                  <a:cubicBezTo>
                    <a:pt x="2037" y="441"/>
                    <a:pt x="2045" y="433"/>
                    <a:pt x="2052" y="433"/>
                  </a:cubicBezTo>
                  <a:cubicBezTo>
                    <a:pt x="2060" y="433"/>
                    <a:pt x="2068" y="441"/>
                    <a:pt x="2068" y="456"/>
                  </a:cubicBezTo>
                  <a:cubicBezTo>
                    <a:pt x="2068" y="426"/>
                    <a:pt x="2068" y="395"/>
                    <a:pt x="2098" y="395"/>
                  </a:cubicBezTo>
                  <a:lnTo>
                    <a:pt x="2098" y="426"/>
                  </a:lnTo>
                  <a:lnTo>
                    <a:pt x="2068" y="456"/>
                  </a:lnTo>
                  <a:cubicBezTo>
                    <a:pt x="2068" y="487"/>
                    <a:pt x="2128" y="517"/>
                    <a:pt x="2220" y="547"/>
                  </a:cubicBezTo>
                  <a:cubicBezTo>
                    <a:pt x="2220" y="547"/>
                    <a:pt x="2232" y="535"/>
                    <a:pt x="2241" y="518"/>
                  </a:cubicBezTo>
                  <a:lnTo>
                    <a:pt x="2241" y="518"/>
                  </a:lnTo>
                  <a:cubicBezTo>
                    <a:pt x="2235" y="543"/>
                    <a:pt x="2237" y="555"/>
                    <a:pt x="2242" y="555"/>
                  </a:cubicBezTo>
                  <a:cubicBezTo>
                    <a:pt x="2250" y="555"/>
                    <a:pt x="2265" y="532"/>
                    <a:pt x="2280" y="487"/>
                  </a:cubicBezTo>
                  <a:cubicBezTo>
                    <a:pt x="2280" y="517"/>
                    <a:pt x="2280" y="517"/>
                    <a:pt x="2311" y="517"/>
                  </a:cubicBezTo>
                  <a:cubicBezTo>
                    <a:pt x="2311" y="539"/>
                    <a:pt x="2296" y="560"/>
                    <a:pt x="2297" y="560"/>
                  </a:cubicBezTo>
                  <a:cubicBezTo>
                    <a:pt x="2298" y="560"/>
                    <a:pt x="2302" y="556"/>
                    <a:pt x="2311" y="547"/>
                  </a:cubicBezTo>
                  <a:cubicBezTo>
                    <a:pt x="2311" y="547"/>
                    <a:pt x="2311" y="547"/>
                    <a:pt x="2311" y="578"/>
                  </a:cubicBezTo>
                  <a:cubicBezTo>
                    <a:pt x="2311" y="588"/>
                    <a:pt x="2311" y="591"/>
                    <a:pt x="2312" y="591"/>
                  </a:cubicBezTo>
                  <a:cubicBezTo>
                    <a:pt x="2314" y="591"/>
                    <a:pt x="2321" y="578"/>
                    <a:pt x="2341" y="578"/>
                  </a:cubicBezTo>
                  <a:cubicBezTo>
                    <a:pt x="2372" y="547"/>
                    <a:pt x="2387" y="532"/>
                    <a:pt x="2391" y="532"/>
                  </a:cubicBezTo>
                  <a:cubicBezTo>
                    <a:pt x="2394" y="532"/>
                    <a:pt x="2387" y="547"/>
                    <a:pt x="2372" y="578"/>
                  </a:cubicBezTo>
                  <a:cubicBezTo>
                    <a:pt x="2359" y="604"/>
                    <a:pt x="2357" y="613"/>
                    <a:pt x="2363" y="613"/>
                  </a:cubicBezTo>
                  <a:cubicBezTo>
                    <a:pt x="2372" y="613"/>
                    <a:pt x="2397" y="595"/>
                    <a:pt x="2432" y="578"/>
                  </a:cubicBezTo>
                  <a:cubicBezTo>
                    <a:pt x="2432" y="578"/>
                    <a:pt x="2463" y="578"/>
                    <a:pt x="2432" y="608"/>
                  </a:cubicBezTo>
                  <a:lnTo>
                    <a:pt x="2463" y="608"/>
                  </a:lnTo>
                  <a:cubicBezTo>
                    <a:pt x="2481" y="590"/>
                    <a:pt x="2493" y="583"/>
                    <a:pt x="2501" y="583"/>
                  </a:cubicBezTo>
                  <a:cubicBezTo>
                    <a:pt x="2521" y="583"/>
                    <a:pt x="2515" y="626"/>
                    <a:pt x="2493" y="669"/>
                  </a:cubicBezTo>
                  <a:lnTo>
                    <a:pt x="2524" y="639"/>
                  </a:lnTo>
                  <a:cubicBezTo>
                    <a:pt x="2559" y="621"/>
                    <a:pt x="2584" y="604"/>
                    <a:pt x="2587" y="604"/>
                  </a:cubicBezTo>
                  <a:cubicBezTo>
                    <a:pt x="2589" y="604"/>
                    <a:pt x="2580" y="613"/>
                    <a:pt x="2554" y="639"/>
                  </a:cubicBezTo>
                  <a:cubicBezTo>
                    <a:pt x="2554" y="669"/>
                    <a:pt x="2524" y="669"/>
                    <a:pt x="2554" y="669"/>
                  </a:cubicBezTo>
                  <a:cubicBezTo>
                    <a:pt x="2563" y="650"/>
                    <a:pt x="2573" y="643"/>
                    <a:pt x="2580" y="643"/>
                  </a:cubicBezTo>
                  <a:cubicBezTo>
                    <a:pt x="2594" y="643"/>
                    <a:pt x="2596" y="678"/>
                    <a:pt x="2554" y="699"/>
                  </a:cubicBezTo>
                  <a:cubicBezTo>
                    <a:pt x="2584" y="699"/>
                    <a:pt x="2615" y="669"/>
                    <a:pt x="2615" y="669"/>
                  </a:cubicBezTo>
                  <a:cubicBezTo>
                    <a:pt x="2615" y="669"/>
                    <a:pt x="2615" y="669"/>
                    <a:pt x="2615" y="699"/>
                  </a:cubicBezTo>
                  <a:cubicBezTo>
                    <a:pt x="2601" y="714"/>
                    <a:pt x="2593" y="728"/>
                    <a:pt x="2589" y="736"/>
                  </a:cubicBezTo>
                  <a:lnTo>
                    <a:pt x="2589" y="736"/>
                  </a:lnTo>
                  <a:cubicBezTo>
                    <a:pt x="2586" y="732"/>
                    <a:pt x="2584" y="730"/>
                    <a:pt x="2584" y="730"/>
                  </a:cubicBezTo>
                  <a:lnTo>
                    <a:pt x="2584" y="730"/>
                  </a:lnTo>
                  <a:cubicBezTo>
                    <a:pt x="2584" y="739"/>
                    <a:pt x="2584" y="742"/>
                    <a:pt x="2585" y="742"/>
                  </a:cubicBezTo>
                  <a:cubicBezTo>
                    <a:pt x="2586" y="742"/>
                    <a:pt x="2587" y="740"/>
                    <a:pt x="2589" y="736"/>
                  </a:cubicBezTo>
                  <a:lnTo>
                    <a:pt x="2589" y="736"/>
                  </a:lnTo>
                  <a:cubicBezTo>
                    <a:pt x="2596" y="746"/>
                    <a:pt x="2607" y="768"/>
                    <a:pt x="2584" y="791"/>
                  </a:cubicBezTo>
                  <a:lnTo>
                    <a:pt x="2615" y="791"/>
                  </a:lnTo>
                  <a:cubicBezTo>
                    <a:pt x="2645" y="791"/>
                    <a:pt x="2645" y="791"/>
                    <a:pt x="2615" y="821"/>
                  </a:cubicBezTo>
                  <a:lnTo>
                    <a:pt x="2676" y="821"/>
                  </a:lnTo>
                  <a:cubicBezTo>
                    <a:pt x="2676" y="821"/>
                    <a:pt x="2676" y="851"/>
                    <a:pt x="2645" y="851"/>
                  </a:cubicBezTo>
                  <a:cubicBezTo>
                    <a:pt x="2645" y="882"/>
                    <a:pt x="2645" y="882"/>
                    <a:pt x="2676" y="882"/>
                  </a:cubicBezTo>
                  <a:cubicBezTo>
                    <a:pt x="2676" y="851"/>
                    <a:pt x="2706" y="851"/>
                    <a:pt x="2706" y="851"/>
                  </a:cubicBezTo>
                  <a:cubicBezTo>
                    <a:pt x="2706" y="851"/>
                    <a:pt x="2706" y="882"/>
                    <a:pt x="2706" y="882"/>
                  </a:cubicBezTo>
                  <a:cubicBezTo>
                    <a:pt x="2736" y="851"/>
                    <a:pt x="2736" y="851"/>
                    <a:pt x="2736" y="851"/>
                  </a:cubicBezTo>
                  <a:cubicBezTo>
                    <a:pt x="2736" y="851"/>
                    <a:pt x="2736" y="912"/>
                    <a:pt x="2736" y="912"/>
                  </a:cubicBezTo>
                  <a:cubicBezTo>
                    <a:pt x="2752" y="927"/>
                    <a:pt x="2759" y="935"/>
                    <a:pt x="2763" y="935"/>
                  </a:cubicBezTo>
                  <a:cubicBezTo>
                    <a:pt x="2767" y="935"/>
                    <a:pt x="2767" y="927"/>
                    <a:pt x="2767" y="912"/>
                  </a:cubicBezTo>
                  <a:cubicBezTo>
                    <a:pt x="2767" y="897"/>
                    <a:pt x="2774" y="889"/>
                    <a:pt x="2782" y="889"/>
                  </a:cubicBezTo>
                  <a:cubicBezTo>
                    <a:pt x="2790" y="889"/>
                    <a:pt x="2797" y="897"/>
                    <a:pt x="2797" y="912"/>
                  </a:cubicBezTo>
                  <a:cubicBezTo>
                    <a:pt x="2797" y="912"/>
                    <a:pt x="2767" y="943"/>
                    <a:pt x="2797" y="973"/>
                  </a:cubicBezTo>
                  <a:cubicBezTo>
                    <a:pt x="2797" y="1003"/>
                    <a:pt x="2797" y="1003"/>
                    <a:pt x="2828" y="1003"/>
                  </a:cubicBezTo>
                  <a:cubicBezTo>
                    <a:pt x="2806" y="1025"/>
                    <a:pt x="2800" y="1046"/>
                    <a:pt x="2809" y="1046"/>
                  </a:cubicBezTo>
                  <a:cubicBezTo>
                    <a:pt x="2812" y="1046"/>
                    <a:pt x="2819" y="1043"/>
                    <a:pt x="2828" y="1034"/>
                  </a:cubicBezTo>
                  <a:lnTo>
                    <a:pt x="2858" y="1034"/>
                  </a:lnTo>
                  <a:cubicBezTo>
                    <a:pt x="2828" y="1064"/>
                    <a:pt x="2828" y="1064"/>
                    <a:pt x="2888" y="1064"/>
                  </a:cubicBezTo>
                  <a:lnTo>
                    <a:pt x="2858" y="1064"/>
                  </a:lnTo>
                  <a:lnTo>
                    <a:pt x="2858" y="1095"/>
                  </a:lnTo>
                  <a:cubicBezTo>
                    <a:pt x="2870" y="1089"/>
                    <a:pt x="2879" y="1086"/>
                    <a:pt x="2886" y="1086"/>
                  </a:cubicBezTo>
                  <a:cubicBezTo>
                    <a:pt x="2918" y="1086"/>
                    <a:pt x="2913" y="1131"/>
                    <a:pt x="2888" y="1155"/>
                  </a:cubicBezTo>
                  <a:lnTo>
                    <a:pt x="2919" y="1155"/>
                  </a:lnTo>
                  <a:cubicBezTo>
                    <a:pt x="2936" y="1146"/>
                    <a:pt x="2949" y="1143"/>
                    <a:pt x="2956" y="1143"/>
                  </a:cubicBezTo>
                  <a:cubicBezTo>
                    <a:pt x="2974" y="1143"/>
                    <a:pt x="2962" y="1164"/>
                    <a:pt x="2919" y="1186"/>
                  </a:cubicBezTo>
                  <a:cubicBezTo>
                    <a:pt x="2979" y="1186"/>
                    <a:pt x="2979" y="1216"/>
                    <a:pt x="2919" y="1216"/>
                  </a:cubicBezTo>
                  <a:cubicBezTo>
                    <a:pt x="2888" y="1247"/>
                    <a:pt x="2858" y="1247"/>
                    <a:pt x="2858" y="1247"/>
                  </a:cubicBezTo>
                  <a:lnTo>
                    <a:pt x="2888" y="1247"/>
                  </a:lnTo>
                  <a:cubicBezTo>
                    <a:pt x="2919" y="1247"/>
                    <a:pt x="2919" y="1247"/>
                    <a:pt x="2919" y="1277"/>
                  </a:cubicBezTo>
                  <a:cubicBezTo>
                    <a:pt x="2919" y="1277"/>
                    <a:pt x="2979" y="1307"/>
                    <a:pt x="2979" y="1338"/>
                  </a:cubicBezTo>
                  <a:cubicBezTo>
                    <a:pt x="2979" y="1338"/>
                    <a:pt x="2979" y="1368"/>
                    <a:pt x="2949" y="1368"/>
                  </a:cubicBezTo>
                  <a:cubicBezTo>
                    <a:pt x="2949" y="1399"/>
                    <a:pt x="2949" y="1399"/>
                    <a:pt x="2979" y="1399"/>
                  </a:cubicBezTo>
                  <a:cubicBezTo>
                    <a:pt x="3040" y="1399"/>
                    <a:pt x="3040" y="1429"/>
                    <a:pt x="3010" y="1429"/>
                  </a:cubicBezTo>
                  <a:cubicBezTo>
                    <a:pt x="3040" y="1459"/>
                    <a:pt x="3040" y="1459"/>
                    <a:pt x="3040" y="1459"/>
                  </a:cubicBezTo>
                  <a:cubicBezTo>
                    <a:pt x="3010" y="1459"/>
                    <a:pt x="2949" y="1459"/>
                    <a:pt x="3010" y="1490"/>
                  </a:cubicBezTo>
                  <a:cubicBezTo>
                    <a:pt x="3020" y="1480"/>
                    <a:pt x="3027" y="1476"/>
                    <a:pt x="3031" y="1476"/>
                  </a:cubicBezTo>
                  <a:cubicBezTo>
                    <a:pt x="3040" y="1476"/>
                    <a:pt x="3040" y="1490"/>
                    <a:pt x="3040" y="1490"/>
                  </a:cubicBezTo>
                  <a:cubicBezTo>
                    <a:pt x="3010" y="1520"/>
                    <a:pt x="2979" y="1763"/>
                    <a:pt x="3010" y="1794"/>
                  </a:cubicBezTo>
                  <a:cubicBezTo>
                    <a:pt x="3010" y="1794"/>
                    <a:pt x="3010" y="1794"/>
                    <a:pt x="2979" y="1824"/>
                  </a:cubicBezTo>
                  <a:cubicBezTo>
                    <a:pt x="2940" y="1824"/>
                    <a:pt x="2939" y="1837"/>
                    <a:pt x="2952" y="1855"/>
                  </a:cubicBezTo>
                  <a:lnTo>
                    <a:pt x="2952" y="1855"/>
                  </a:lnTo>
                  <a:cubicBezTo>
                    <a:pt x="2981" y="1856"/>
                    <a:pt x="3010" y="1885"/>
                    <a:pt x="3010" y="1885"/>
                  </a:cubicBezTo>
                  <a:cubicBezTo>
                    <a:pt x="2989" y="1885"/>
                    <a:pt x="2969" y="1871"/>
                    <a:pt x="2958" y="1862"/>
                  </a:cubicBezTo>
                  <a:lnTo>
                    <a:pt x="2958" y="1862"/>
                  </a:lnTo>
                  <a:cubicBezTo>
                    <a:pt x="2964" y="1869"/>
                    <a:pt x="2972" y="1877"/>
                    <a:pt x="2979" y="1885"/>
                  </a:cubicBezTo>
                  <a:cubicBezTo>
                    <a:pt x="3010" y="1915"/>
                    <a:pt x="2979" y="1915"/>
                    <a:pt x="2979" y="1946"/>
                  </a:cubicBezTo>
                  <a:cubicBezTo>
                    <a:pt x="2962" y="1937"/>
                    <a:pt x="2949" y="1933"/>
                    <a:pt x="2941" y="1933"/>
                  </a:cubicBezTo>
                  <a:cubicBezTo>
                    <a:pt x="2921" y="1933"/>
                    <a:pt x="2928" y="1955"/>
                    <a:pt x="2949" y="1976"/>
                  </a:cubicBezTo>
                  <a:cubicBezTo>
                    <a:pt x="2933" y="1968"/>
                    <a:pt x="2919" y="1964"/>
                    <a:pt x="2909" y="1964"/>
                  </a:cubicBezTo>
                  <a:cubicBezTo>
                    <a:pt x="2881" y="1964"/>
                    <a:pt x="2882" y="1992"/>
                    <a:pt x="2949" y="2037"/>
                  </a:cubicBezTo>
                  <a:cubicBezTo>
                    <a:pt x="2929" y="2027"/>
                    <a:pt x="2915" y="2023"/>
                    <a:pt x="2907" y="2023"/>
                  </a:cubicBezTo>
                  <a:cubicBezTo>
                    <a:pt x="2892" y="2023"/>
                    <a:pt x="2898" y="2037"/>
                    <a:pt x="2919" y="2037"/>
                  </a:cubicBezTo>
                  <a:cubicBezTo>
                    <a:pt x="2940" y="2058"/>
                    <a:pt x="2946" y="2080"/>
                    <a:pt x="2927" y="2080"/>
                  </a:cubicBezTo>
                  <a:cubicBezTo>
                    <a:pt x="2919" y="2080"/>
                    <a:pt x="2906" y="2076"/>
                    <a:pt x="2888" y="2067"/>
                  </a:cubicBezTo>
                  <a:cubicBezTo>
                    <a:pt x="2863" y="2055"/>
                    <a:pt x="2848" y="2047"/>
                    <a:pt x="2844" y="2047"/>
                  </a:cubicBezTo>
                  <a:cubicBezTo>
                    <a:pt x="2838" y="2047"/>
                    <a:pt x="2853" y="2062"/>
                    <a:pt x="2888" y="2098"/>
                  </a:cubicBezTo>
                  <a:cubicBezTo>
                    <a:pt x="2931" y="2119"/>
                    <a:pt x="2929" y="2141"/>
                    <a:pt x="2902" y="2141"/>
                  </a:cubicBezTo>
                  <a:cubicBezTo>
                    <a:pt x="2891" y="2141"/>
                    <a:pt x="2876" y="2137"/>
                    <a:pt x="2858" y="2128"/>
                  </a:cubicBezTo>
                  <a:cubicBezTo>
                    <a:pt x="2858" y="2128"/>
                    <a:pt x="2828" y="2128"/>
                    <a:pt x="2858" y="2158"/>
                  </a:cubicBezTo>
                  <a:lnTo>
                    <a:pt x="2828" y="2128"/>
                  </a:lnTo>
                  <a:lnTo>
                    <a:pt x="2797" y="2158"/>
                  </a:lnTo>
                  <a:lnTo>
                    <a:pt x="2828" y="2158"/>
                  </a:lnTo>
                  <a:cubicBezTo>
                    <a:pt x="2828" y="2189"/>
                    <a:pt x="2767" y="2189"/>
                    <a:pt x="2736" y="2250"/>
                  </a:cubicBezTo>
                  <a:cubicBezTo>
                    <a:pt x="2676" y="2310"/>
                    <a:pt x="2676" y="2341"/>
                    <a:pt x="2706" y="2341"/>
                  </a:cubicBezTo>
                  <a:cubicBezTo>
                    <a:pt x="2749" y="2362"/>
                    <a:pt x="2746" y="2384"/>
                    <a:pt x="2720" y="2384"/>
                  </a:cubicBezTo>
                  <a:cubicBezTo>
                    <a:pt x="2709" y="2384"/>
                    <a:pt x="2693" y="2380"/>
                    <a:pt x="2676" y="2371"/>
                  </a:cubicBezTo>
                  <a:cubicBezTo>
                    <a:pt x="2676" y="2371"/>
                    <a:pt x="2662" y="2358"/>
                    <a:pt x="2653" y="2358"/>
                  </a:cubicBezTo>
                  <a:cubicBezTo>
                    <a:pt x="2649" y="2358"/>
                    <a:pt x="2645" y="2361"/>
                    <a:pt x="2645" y="2371"/>
                  </a:cubicBezTo>
                  <a:cubicBezTo>
                    <a:pt x="2625" y="2371"/>
                    <a:pt x="2618" y="2385"/>
                    <a:pt x="2607" y="2385"/>
                  </a:cubicBezTo>
                  <a:cubicBezTo>
                    <a:pt x="2601" y="2385"/>
                    <a:pt x="2594" y="2381"/>
                    <a:pt x="2584" y="2371"/>
                  </a:cubicBezTo>
                  <a:lnTo>
                    <a:pt x="2584" y="2371"/>
                  </a:lnTo>
                  <a:cubicBezTo>
                    <a:pt x="2615" y="2432"/>
                    <a:pt x="2584" y="2462"/>
                    <a:pt x="2524" y="2462"/>
                  </a:cubicBezTo>
                  <a:cubicBezTo>
                    <a:pt x="2524" y="2462"/>
                    <a:pt x="2524" y="2462"/>
                    <a:pt x="2524" y="2493"/>
                  </a:cubicBezTo>
                  <a:cubicBezTo>
                    <a:pt x="2524" y="2528"/>
                    <a:pt x="2524" y="2543"/>
                    <a:pt x="2517" y="2543"/>
                  </a:cubicBezTo>
                  <a:cubicBezTo>
                    <a:pt x="2513" y="2543"/>
                    <a:pt x="2506" y="2536"/>
                    <a:pt x="2493" y="2523"/>
                  </a:cubicBezTo>
                  <a:cubicBezTo>
                    <a:pt x="2481" y="2511"/>
                    <a:pt x="2468" y="2503"/>
                    <a:pt x="2460" y="2503"/>
                  </a:cubicBezTo>
                  <a:cubicBezTo>
                    <a:pt x="2448" y="2503"/>
                    <a:pt x="2445" y="2518"/>
                    <a:pt x="2463" y="2554"/>
                  </a:cubicBezTo>
                  <a:lnTo>
                    <a:pt x="2432" y="2523"/>
                  </a:lnTo>
                  <a:cubicBezTo>
                    <a:pt x="2423" y="2514"/>
                    <a:pt x="2417" y="2511"/>
                    <a:pt x="2413" y="2511"/>
                  </a:cubicBezTo>
                  <a:cubicBezTo>
                    <a:pt x="2405" y="2511"/>
                    <a:pt x="2411" y="2532"/>
                    <a:pt x="2432" y="2554"/>
                  </a:cubicBezTo>
                  <a:cubicBezTo>
                    <a:pt x="2448" y="2584"/>
                    <a:pt x="2455" y="2599"/>
                    <a:pt x="2451" y="2599"/>
                  </a:cubicBezTo>
                  <a:cubicBezTo>
                    <a:pt x="2448" y="2599"/>
                    <a:pt x="2432" y="2584"/>
                    <a:pt x="2402" y="2554"/>
                  </a:cubicBezTo>
                  <a:cubicBezTo>
                    <a:pt x="2384" y="2518"/>
                    <a:pt x="2377" y="2503"/>
                    <a:pt x="2374" y="2503"/>
                  </a:cubicBezTo>
                  <a:cubicBezTo>
                    <a:pt x="2372" y="2503"/>
                    <a:pt x="2372" y="2511"/>
                    <a:pt x="2372" y="2523"/>
                  </a:cubicBezTo>
                  <a:cubicBezTo>
                    <a:pt x="2393" y="2545"/>
                    <a:pt x="2399" y="2566"/>
                    <a:pt x="2390" y="2566"/>
                  </a:cubicBezTo>
                  <a:cubicBezTo>
                    <a:pt x="2387" y="2566"/>
                    <a:pt x="2380" y="2562"/>
                    <a:pt x="2372" y="2554"/>
                  </a:cubicBezTo>
                  <a:lnTo>
                    <a:pt x="2372" y="2554"/>
                  </a:lnTo>
                  <a:cubicBezTo>
                    <a:pt x="2372" y="2554"/>
                    <a:pt x="2372" y="2554"/>
                    <a:pt x="2402" y="2614"/>
                  </a:cubicBezTo>
                  <a:cubicBezTo>
                    <a:pt x="2402" y="2645"/>
                    <a:pt x="2402" y="2645"/>
                    <a:pt x="2402" y="2675"/>
                  </a:cubicBezTo>
                  <a:cubicBezTo>
                    <a:pt x="2372" y="2645"/>
                    <a:pt x="2372" y="2645"/>
                    <a:pt x="2372" y="2614"/>
                  </a:cubicBezTo>
                  <a:lnTo>
                    <a:pt x="2341" y="2614"/>
                  </a:lnTo>
                  <a:cubicBezTo>
                    <a:pt x="2341" y="2614"/>
                    <a:pt x="2311" y="2584"/>
                    <a:pt x="2311" y="2554"/>
                  </a:cubicBezTo>
                  <a:cubicBezTo>
                    <a:pt x="2298" y="2541"/>
                    <a:pt x="2291" y="2534"/>
                    <a:pt x="2289" y="2534"/>
                  </a:cubicBezTo>
                  <a:cubicBezTo>
                    <a:pt x="2286" y="2534"/>
                    <a:pt x="2293" y="2548"/>
                    <a:pt x="2311" y="2584"/>
                  </a:cubicBezTo>
                  <a:cubicBezTo>
                    <a:pt x="2341" y="2645"/>
                    <a:pt x="2341" y="2645"/>
                    <a:pt x="2311" y="2675"/>
                  </a:cubicBezTo>
                  <a:cubicBezTo>
                    <a:pt x="2311" y="2675"/>
                    <a:pt x="2311" y="2675"/>
                    <a:pt x="2280" y="2645"/>
                  </a:cubicBezTo>
                  <a:cubicBezTo>
                    <a:pt x="2280" y="2614"/>
                    <a:pt x="2280" y="2614"/>
                    <a:pt x="2250" y="2614"/>
                  </a:cubicBezTo>
                  <a:cubicBezTo>
                    <a:pt x="2250" y="2614"/>
                    <a:pt x="2250" y="2736"/>
                    <a:pt x="2280" y="2797"/>
                  </a:cubicBezTo>
                  <a:cubicBezTo>
                    <a:pt x="2250" y="2766"/>
                    <a:pt x="2250" y="2766"/>
                    <a:pt x="2250" y="2766"/>
                  </a:cubicBezTo>
                  <a:cubicBezTo>
                    <a:pt x="2250" y="2776"/>
                    <a:pt x="2247" y="2780"/>
                    <a:pt x="2243" y="2780"/>
                  </a:cubicBezTo>
                  <a:cubicBezTo>
                    <a:pt x="2236" y="2780"/>
                    <a:pt x="2230" y="2766"/>
                    <a:pt x="2250" y="2766"/>
                  </a:cubicBezTo>
                  <a:cubicBezTo>
                    <a:pt x="2220" y="2736"/>
                    <a:pt x="2220" y="2736"/>
                    <a:pt x="2250" y="2736"/>
                  </a:cubicBezTo>
                  <a:lnTo>
                    <a:pt x="2220" y="2706"/>
                  </a:lnTo>
                  <a:cubicBezTo>
                    <a:pt x="2220" y="2721"/>
                    <a:pt x="2220" y="2728"/>
                    <a:pt x="2216" y="2728"/>
                  </a:cubicBezTo>
                  <a:cubicBezTo>
                    <a:pt x="2212" y="2728"/>
                    <a:pt x="2204" y="2721"/>
                    <a:pt x="2189" y="2706"/>
                  </a:cubicBezTo>
                  <a:cubicBezTo>
                    <a:pt x="2168" y="2684"/>
                    <a:pt x="2161" y="2663"/>
                    <a:pt x="2160" y="2663"/>
                  </a:cubicBezTo>
                  <a:cubicBezTo>
                    <a:pt x="2159" y="2663"/>
                    <a:pt x="2159" y="2666"/>
                    <a:pt x="2159" y="2675"/>
                  </a:cubicBezTo>
                  <a:cubicBezTo>
                    <a:pt x="2159" y="2675"/>
                    <a:pt x="2159" y="2675"/>
                    <a:pt x="2128" y="2645"/>
                  </a:cubicBezTo>
                  <a:cubicBezTo>
                    <a:pt x="2128" y="2675"/>
                    <a:pt x="2098" y="2675"/>
                    <a:pt x="2128" y="2706"/>
                  </a:cubicBezTo>
                  <a:cubicBezTo>
                    <a:pt x="2128" y="2736"/>
                    <a:pt x="2128" y="2736"/>
                    <a:pt x="2098" y="2736"/>
                  </a:cubicBezTo>
                  <a:cubicBezTo>
                    <a:pt x="2098" y="2736"/>
                    <a:pt x="2098" y="2736"/>
                    <a:pt x="2098" y="2766"/>
                  </a:cubicBezTo>
                  <a:cubicBezTo>
                    <a:pt x="2098" y="2797"/>
                    <a:pt x="2098" y="2827"/>
                    <a:pt x="2098" y="2827"/>
                  </a:cubicBezTo>
                  <a:cubicBezTo>
                    <a:pt x="2085" y="2840"/>
                    <a:pt x="2078" y="2847"/>
                    <a:pt x="2074" y="2847"/>
                  </a:cubicBezTo>
                  <a:cubicBezTo>
                    <a:pt x="2068" y="2847"/>
                    <a:pt x="2068" y="2832"/>
                    <a:pt x="2068" y="2797"/>
                  </a:cubicBezTo>
                  <a:cubicBezTo>
                    <a:pt x="2068" y="2797"/>
                    <a:pt x="2037" y="2766"/>
                    <a:pt x="2037" y="2766"/>
                  </a:cubicBezTo>
                  <a:lnTo>
                    <a:pt x="2037" y="2766"/>
                  </a:lnTo>
                  <a:cubicBezTo>
                    <a:pt x="2037" y="2766"/>
                    <a:pt x="2037" y="2766"/>
                    <a:pt x="2037" y="2766"/>
                  </a:cubicBezTo>
                  <a:cubicBezTo>
                    <a:pt x="2037" y="2766"/>
                    <a:pt x="2037" y="2766"/>
                    <a:pt x="2007" y="2736"/>
                  </a:cubicBezTo>
                  <a:cubicBezTo>
                    <a:pt x="2007" y="2744"/>
                    <a:pt x="2007" y="2755"/>
                    <a:pt x="2007" y="2766"/>
                  </a:cubicBezTo>
                  <a:cubicBezTo>
                    <a:pt x="2007" y="2827"/>
                    <a:pt x="2007" y="2858"/>
                    <a:pt x="2007" y="2858"/>
                  </a:cubicBezTo>
                  <a:cubicBezTo>
                    <a:pt x="2007" y="2858"/>
                    <a:pt x="2007" y="2797"/>
                    <a:pt x="1976" y="2736"/>
                  </a:cubicBezTo>
                  <a:cubicBezTo>
                    <a:pt x="1976" y="2763"/>
                    <a:pt x="1976" y="2784"/>
                    <a:pt x="1976" y="2797"/>
                  </a:cubicBezTo>
                  <a:cubicBezTo>
                    <a:pt x="1946" y="2797"/>
                    <a:pt x="1916" y="2797"/>
                    <a:pt x="1916" y="2766"/>
                  </a:cubicBezTo>
                  <a:cubicBezTo>
                    <a:pt x="1916" y="2782"/>
                    <a:pt x="1908" y="2789"/>
                    <a:pt x="1900" y="2789"/>
                  </a:cubicBezTo>
                  <a:cubicBezTo>
                    <a:pt x="1893" y="2789"/>
                    <a:pt x="1885" y="2782"/>
                    <a:pt x="1885" y="2766"/>
                  </a:cubicBezTo>
                  <a:cubicBezTo>
                    <a:pt x="1855" y="2721"/>
                    <a:pt x="1840" y="2698"/>
                    <a:pt x="1832" y="2698"/>
                  </a:cubicBezTo>
                  <a:cubicBezTo>
                    <a:pt x="1824" y="2698"/>
                    <a:pt x="1824" y="2721"/>
                    <a:pt x="1824" y="2766"/>
                  </a:cubicBezTo>
                  <a:cubicBezTo>
                    <a:pt x="1824" y="2747"/>
                    <a:pt x="1822" y="2740"/>
                    <a:pt x="1817" y="2740"/>
                  </a:cubicBezTo>
                  <a:cubicBezTo>
                    <a:pt x="1809" y="2740"/>
                    <a:pt x="1794" y="2776"/>
                    <a:pt x="1794" y="2797"/>
                  </a:cubicBezTo>
                  <a:cubicBezTo>
                    <a:pt x="1764" y="2827"/>
                    <a:pt x="1764" y="2888"/>
                    <a:pt x="1764" y="2918"/>
                  </a:cubicBezTo>
                  <a:cubicBezTo>
                    <a:pt x="1764" y="2954"/>
                    <a:pt x="1764" y="2969"/>
                    <a:pt x="1758" y="2969"/>
                  </a:cubicBezTo>
                  <a:cubicBezTo>
                    <a:pt x="1753" y="2969"/>
                    <a:pt x="1746" y="2961"/>
                    <a:pt x="1733" y="2949"/>
                  </a:cubicBezTo>
                  <a:cubicBezTo>
                    <a:pt x="1733" y="2949"/>
                    <a:pt x="1733" y="2918"/>
                    <a:pt x="1733" y="2888"/>
                  </a:cubicBezTo>
                  <a:cubicBezTo>
                    <a:pt x="1733" y="2858"/>
                    <a:pt x="1733" y="2858"/>
                    <a:pt x="1733" y="2858"/>
                  </a:cubicBezTo>
                  <a:lnTo>
                    <a:pt x="1764" y="2858"/>
                  </a:lnTo>
                  <a:cubicBezTo>
                    <a:pt x="1764" y="2827"/>
                    <a:pt x="1764" y="2766"/>
                    <a:pt x="1733" y="2766"/>
                  </a:cubicBezTo>
                  <a:cubicBezTo>
                    <a:pt x="1733" y="2736"/>
                    <a:pt x="1703" y="2736"/>
                    <a:pt x="1703" y="2736"/>
                  </a:cubicBezTo>
                  <a:cubicBezTo>
                    <a:pt x="1672" y="2736"/>
                    <a:pt x="1642" y="2736"/>
                    <a:pt x="1642" y="2706"/>
                  </a:cubicBezTo>
                  <a:cubicBezTo>
                    <a:pt x="1642" y="2690"/>
                    <a:pt x="1634" y="2683"/>
                    <a:pt x="1627" y="2683"/>
                  </a:cubicBezTo>
                  <a:cubicBezTo>
                    <a:pt x="1619" y="2683"/>
                    <a:pt x="1612" y="2690"/>
                    <a:pt x="1612" y="2706"/>
                  </a:cubicBezTo>
                  <a:cubicBezTo>
                    <a:pt x="1612" y="2713"/>
                    <a:pt x="1611" y="2721"/>
                    <a:pt x="1611" y="2727"/>
                  </a:cubicBezTo>
                  <a:lnTo>
                    <a:pt x="1611" y="2727"/>
                  </a:lnTo>
                  <a:cubicBezTo>
                    <a:pt x="1605" y="2687"/>
                    <a:pt x="1564" y="2650"/>
                    <a:pt x="1529" y="2650"/>
                  </a:cubicBezTo>
                  <a:cubicBezTo>
                    <a:pt x="1513" y="2650"/>
                    <a:pt x="1499" y="2657"/>
                    <a:pt x="1490" y="2675"/>
                  </a:cubicBezTo>
                  <a:cubicBezTo>
                    <a:pt x="1469" y="2654"/>
                    <a:pt x="1447" y="2632"/>
                    <a:pt x="1426" y="2632"/>
                  </a:cubicBezTo>
                  <a:cubicBezTo>
                    <a:pt x="1417" y="2632"/>
                    <a:pt x="1408" y="2636"/>
                    <a:pt x="1399" y="2645"/>
                  </a:cubicBezTo>
                  <a:lnTo>
                    <a:pt x="1399" y="2614"/>
                  </a:lnTo>
                  <a:cubicBezTo>
                    <a:pt x="1399" y="2599"/>
                    <a:pt x="1391" y="2592"/>
                    <a:pt x="1384" y="2592"/>
                  </a:cubicBezTo>
                  <a:cubicBezTo>
                    <a:pt x="1376" y="2592"/>
                    <a:pt x="1369" y="2599"/>
                    <a:pt x="1369" y="2614"/>
                  </a:cubicBezTo>
                  <a:cubicBezTo>
                    <a:pt x="1357" y="2625"/>
                    <a:pt x="1346" y="2637"/>
                    <a:pt x="1338" y="2645"/>
                  </a:cubicBezTo>
                  <a:cubicBezTo>
                    <a:pt x="1338" y="2614"/>
                    <a:pt x="1338" y="2614"/>
                    <a:pt x="1308" y="2584"/>
                  </a:cubicBezTo>
                  <a:cubicBezTo>
                    <a:pt x="1293" y="2584"/>
                    <a:pt x="1285" y="2576"/>
                    <a:pt x="1281" y="2576"/>
                  </a:cubicBezTo>
                  <a:cubicBezTo>
                    <a:pt x="1277" y="2576"/>
                    <a:pt x="1277" y="2584"/>
                    <a:pt x="1277" y="2614"/>
                  </a:cubicBezTo>
                  <a:cubicBezTo>
                    <a:pt x="1217" y="2614"/>
                    <a:pt x="1247" y="2584"/>
                    <a:pt x="1247" y="2554"/>
                  </a:cubicBezTo>
                  <a:cubicBezTo>
                    <a:pt x="1274" y="2526"/>
                    <a:pt x="1283" y="2511"/>
                    <a:pt x="1279" y="2511"/>
                  </a:cubicBezTo>
                  <a:cubicBezTo>
                    <a:pt x="1274" y="2511"/>
                    <a:pt x="1250" y="2534"/>
                    <a:pt x="1217" y="2584"/>
                  </a:cubicBezTo>
                  <a:cubicBezTo>
                    <a:pt x="1201" y="2599"/>
                    <a:pt x="1186" y="2607"/>
                    <a:pt x="1179" y="2607"/>
                  </a:cubicBezTo>
                  <a:cubicBezTo>
                    <a:pt x="1171" y="2607"/>
                    <a:pt x="1171" y="2599"/>
                    <a:pt x="1186" y="2584"/>
                  </a:cubicBezTo>
                  <a:cubicBezTo>
                    <a:pt x="1186" y="2554"/>
                    <a:pt x="1217" y="2554"/>
                    <a:pt x="1217" y="2554"/>
                  </a:cubicBezTo>
                  <a:cubicBezTo>
                    <a:pt x="1217" y="2554"/>
                    <a:pt x="1247" y="2554"/>
                    <a:pt x="1247" y="2523"/>
                  </a:cubicBezTo>
                  <a:cubicBezTo>
                    <a:pt x="1247" y="2508"/>
                    <a:pt x="1247" y="2500"/>
                    <a:pt x="1243" y="2500"/>
                  </a:cubicBezTo>
                  <a:cubicBezTo>
                    <a:pt x="1239" y="2500"/>
                    <a:pt x="1232" y="2508"/>
                    <a:pt x="1217" y="2523"/>
                  </a:cubicBezTo>
                  <a:cubicBezTo>
                    <a:pt x="1217" y="2523"/>
                    <a:pt x="1217" y="2523"/>
                    <a:pt x="1186" y="2554"/>
                  </a:cubicBezTo>
                  <a:cubicBezTo>
                    <a:pt x="1156" y="2584"/>
                    <a:pt x="1125" y="2584"/>
                    <a:pt x="1125" y="2645"/>
                  </a:cubicBezTo>
                  <a:cubicBezTo>
                    <a:pt x="1125" y="2655"/>
                    <a:pt x="1122" y="2658"/>
                    <a:pt x="1117" y="2658"/>
                  </a:cubicBezTo>
                  <a:cubicBezTo>
                    <a:pt x="1108" y="2658"/>
                    <a:pt x="1095" y="2645"/>
                    <a:pt x="1095" y="2645"/>
                  </a:cubicBezTo>
                  <a:cubicBezTo>
                    <a:pt x="1095" y="2614"/>
                    <a:pt x="1125" y="2584"/>
                    <a:pt x="1156" y="2554"/>
                  </a:cubicBezTo>
                  <a:cubicBezTo>
                    <a:pt x="1156" y="2562"/>
                    <a:pt x="1158" y="2566"/>
                    <a:pt x="1162" y="2566"/>
                  </a:cubicBezTo>
                  <a:cubicBezTo>
                    <a:pt x="1171" y="2566"/>
                    <a:pt x="1186" y="2545"/>
                    <a:pt x="1186" y="2523"/>
                  </a:cubicBezTo>
                  <a:cubicBezTo>
                    <a:pt x="1195" y="2514"/>
                    <a:pt x="1196" y="2511"/>
                    <a:pt x="1192" y="2511"/>
                  </a:cubicBezTo>
                  <a:cubicBezTo>
                    <a:pt x="1183" y="2511"/>
                    <a:pt x="1157" y="2523"/>
                    <a:pt x="1125" y="2538"/>
                  </a:cubicBezTo>
                  <a:lnTo>
                    <a:pt x="1125" y="2538"/>
                  </a:lnTo>
                  <a:cubicBezTo>
                    <a:pt x="1125" y="2514"/>
                    <a:pt x="1120" y="2493"/>
                    <a:pt x="1095" y="2493"/>
                  </a:cubicBezTo>
                  <a:cubicBezTo>
                    <a:pt x="1095" y="2493"/>
                    <a:pt x="1095" y="2479"/>
                    <a:pt x="1086" y="2479"/>
                  </a:cubicBezTo>
                  <a:cubicBezTo>
                    <a:pt x="1081" y="2479"/>
                    <a:pt x="1075" y="2483"/>
                    <a:pt x="1065" y="2493"/>
                  </a:cubicBezTo>
                  <a:cubicBezTo>
                    <a:pt x="1034" y="2523"/>
                    <a:pt x="1034" y="2554"/>
                    <a:pt x="1004" y="2554"/>
                  </a:cubicBezTo>
                  <a:cubicBezTo>
                    <a:pt x="1034" y="2554"/>
                    <a:pt x="1004" y="2584"/>
                    <a:pt x="973" y="2614"/>
                  </a:cubicBezTo>
                  <a:cubicBezTo>
                    <a:pt x="973" y="2614"/>
                    <a:pt x="973" y="2554"/>
                    <a:pt x="1004" y="2523"/>
                  </a:cubicBezTo>
                  <a:cubicBezTo>
                    <a:pt x="1034" y="2462"/>
                    <a:pt x="1034" y="2432"/>
                    <a:pt x="1004" y="2402"/>
                  </a:cubicBezTo>
                  <a:cubicBezTo>
                    <a:pt x="1004" y="2402"/>
                    <a:pt x="973" y="2371"/>
                    <a:pt x="1004" y="2341"/>
                  </a:cubicBezTo>
                  <a:cubicBezTo>
                    <a:pt x="1004" y="2341"/>
                    <a:pt x="1004" y="2327"/>
                    <a:pt x="995" y="2327"/>
                  </a:cubicBezTo>
                  <a:cubicBezTo>
                    <a:pt x="990" y="2327"/>
                    <a:pt x="984" y="2331"/>
                    <a:pt x="973" y="2341"/>
                  </a:cubicBezTo>
                  <a:lnTo>
                    <a:pt x="943" y="2341"/>
                  </a:lnTo>
                  <a:cubicBezTo>
                    <a:pt x="964" y="2319"/>
                    <a:pt x="971" y="2298"/>
                    <a:pt x="962" y="2298"/>
                  </a:cubicBezTo>
                  <a:cubicBezTo>
                    <a:pt x="958" y="2298"/>
                    <a:pt x="952" y="2301"/>
                    <a:pt x="943" y="2310"/>
                  </a:cubicBezTo>
                  <a:cubicBezTo>
                    <a:pt x="933" y="2321"/>
                    <a:pt x="926" y="2324"/>
                    <a:pt x="922" y="2324"/>
                  </a:cubicBezTo>
                  <a:cubicBezTo>
                    <a:pt x="913" y="2324"/>
                    <a:pt x="913" y="2310"/>
                    <a:pt x="913" y="2310"/>
                  </a:cubicBezTo>
                  <a:cubicBezTo>
                    <a:pt x="943" y="2280"/>
                    <a:pt x="958" y="2265"/>
                    <a:pt x="954" y="2265"/>
                  </a:cubicBezTo>
                  <a:cubicBezTo>
                    <a:pt x="951" y="2265"/>
                    <a:pt x="928" y="2280"/>
                    <a:pt x="882" y="2310"/>
                  </a:cubicBezTo>
                  <a:cubicBezTo>
                    <a:pt x="852" y="2341"/>
                    <a:pt x="852" y="2371"/>
                    <a:pt x="852" y="2371"/>
                  </a:cubicBezTo>
                  <a:lnTo>
                    <a:pt x="882" y="2402"/>
                  </a:lnTo>
                  <a:lnTo>
                    <a:pt x="821" y="2402"/>
                  </a:lnTo>
                  <a:cubicBezTo>
                    <a:pt x="821" y="2402"/>
                    <a:pt x="791" y="2402"/>
                    <a:pt x="761" y="2432"/>
                  </a:cubicBezTo>
                  <a:lnTo>
                    <a:pt x="730" y="2432"/>
                  </a:lnTo>
                  <a:cubicBezTo>
                    <a:pt x="730" y="2432"/>
                    <a:pt x="761" y="2402"/>
                    <a:pt x="791" y="2402"/>
                  </a:cubicBezTo>
                  <a:cubicBezTo>
                    <a:pt x="821" y="2371"/>
                    <a:pt x="852" y="2341"/>
                    <a:pt x="852" y="2341"/>
                  </a:cubicBezTo>
                  <a:cubicBezTo>
                    <a:pt x="896" y="2296"/>
                    <a:pt x="908" y="2268"/>
                    <a:pt x="899" y="2268"/>
                  </a:cubicBezTo>
                  <a:cubicBezTo>
                    <a:pt x="896" y="2268"/>
                    <a:pt x="890" y="2272"/>
                    <a:pt x="882" y="2280"/>
                  </a:cubicBezTo>
                  <a:cubicBezTo>
                    <a:pt x="882" y="2280"/>
                    <a:pt x="882" y="2280"/>
                    <a:pt x="882" y="2250"/>
                  </a:cubicBezTo>
                  <a:cubicBezTo>
                    <a:pt x="897" y="2234"/>
                    <a:pt x="905" y="2227"/>
                    <a:pt x="901" y="2227"/>
                  </a:cubicBezTo>
                  <a:cubicBezTo>
                    <a:pt x="897" y="2227"/>
                    <a:pt x="882" y="2234"/>
                    <a:pt x="852" y="2250"/>
                  </a:cubicBezTo>
                  <a:cubicBezTo>
                    <a:pt x="827" y="2262"/>
                    <a:pt x="812" y="2270"/>
                    <a:pt x="805" y="2270"/>
                  </a:cubicBezTo>
                  <a:cubicBezTo>
                    <a:pt x="796" y="2270"/>
                    <a:pt x="804" y="2255"/>
                    <a:pt x="821" y="2219"/>
                  </a:cubicBezTo>
                  <a:cubicBezTo>
                    <a:pt x="882" y="2189"/>
                    <a:pt x="852" y="2158"/>
                    <a:pt x="821" y="2158"/>
                  </a:cubicBezTo>
                  <a:cubicBezTo>
                    <a:pt x="809" y="2184"/>
                    <a:pt x="796" y="2194"/>
                    <a:pt x="787" y="2194"/>
                  </a:cubicBezTo>
                  <a:cubicBezTo>
                    <a:pt x="776" y="2194"/>
                    <a:pt x="773" y="2176"/>
                    <a:pt x="791" y="2158"/>
                  </a:cubicBezTo>
                  <a:cubicBezTo>
                    <a:pt x="821" y="2128"/>
                    <a:pt x="821" y="2128"/>
                    <a:pt x="791" y="2128"/>
                  </a:cubicBezTo>
                  <a:cubicBezTo>
                    <a:pt x="821" y="2128"/>
                    <a:pt x="821" y="2098"/>
                    <a:pt x="791" y="2098"/>
                  </a:cubicBezTo>
                  <a:cubicBezTo>
                    <a:pt x="791" y="2098"/>
                    <a:pt x="791" y="2098"/>
                    <a:pt x="761" y="2128"/>
                  </a:cubicBezTo>
                  <a:lnTo>
                    <a:pt x="700" y="2128"/>
                  </a:lnTo>
                  <a:cubicBezTo>
                    <a:pt x="700" y="2158"/>
                    <a:pt x="669" y="2158"/>
                    <a:pt x="639" y="2189"/>
                  </a:cubicBezTo>
                  <a:cubicBezTo>
                    <a:pt x="609" y="2189"/>
                    <a:pt x="639" y="2128"/>
                    <a:pt x="730" y="2098"/>
                  </a:cubicBezTo>
                  <a:lnTo>
                    <a:pt x="745" y="2067"/>
                  </a:lnTo>
                  <a:lnTo>
                    <a:pt x="761" y="2067"/>
                  </a:lnTo>
                  <a:lnTo>
                    <a:pt x="761" y="2037"/>
                  </a:lnTo>
                  <a:lnTo>
                    <a:pt x="761" y="2037"/>
                  </a:lnTo>
                  <a:lnTo>
                    <a:pt x="761" y="2037"/>
                  </a:lnTo>
                  <a:cubicBezTo>
                    <a:pt x="730" y="2067"/>
                    <a:pt x="700" y="2067"/>
                    <a:pt x="700" y="2067"/>
                  </a:cubicBezTo>
                  <a:cubicBezTo>
                    <a:pt x="700" y="2067"/>
                    <a:pt x="700" y="2037"/>
                    <a:pt x="730" y="2037"/>
                  </a:cubicBezTo>
                  <a:cubicBezTo>
                    <a:pt x="761" y="2006"/>
                    <a:pt x="761" y="2006"/>
                    <a:pt x="761" y="2006"/>
                  </a:cubicBezTo>
                  <a:lnTo>
                    <a:pt x="730" y="2006"/>
                  </a:lnTo>
                  <a:cubicBezTo>
                    <a:pt x="730" y="2007"/>
                    <a:pt x="730" y="2007"/>
                    <a:pt x="729" y="2007"/>
                  </a:cubicBezTo>
                  <a:lnTo>
                    <a:pt x="729" y="2007"/>
                  </a:lnTo>
                  <a:cubicBezTo>
                    <a:pt x="742" y="1993"/>
                    <a:pt x="746" y="1986"/>
                    <a:pt x="738" y="1986"/>
                  </a:cubicBezTo>
                  <a:cubicBezTo>
                    <a:pt x="729" y="1986"/>
                    <a:pt x="707" y="1994"/>
                    <a:pt x="669" y="2006"/>
                  </a:cubicBezTo>
                  <a:cubicBezTo>
                    <a:pt x="700" y="1976"/>
                    <a:pt x="730" y="1976"/>
                    <a:pt x="730" y="1946"/>
                  </a:cubicBezTo>
                  <a:lnTo>
                    <a:pt x="730" y="1946"/>
                  </a:lnTo>
                  <a:lnTo>
                    <a:pt x="700" y="1976"/>
                  </a:lnTo>
                  <a:lnTo>
                    <a:pt x="669" y="1976"/>
                  </a:lnTo>
                  <a:cubicBezTo>
                    <a:pt x="700" y="1946"/>
                    <a:pt x="700" y="1946"/>
                    <a:pt x="669" y="1946"/>
                  </a:cubicBezTo>
                  <a:cubicBezTo>
                    <a:pt x="639" y="1915"/>
                    <a:pt x="639" y="1915"/>
                    <a:pt x="700" y="1915"/>
                  </a:cubicBezTo>
                  <a:cubicBezTo>
                    <a:pt x="761" y="1885"/>
                    <a:pt x="761" y="1885"/>
                    <a:pt x="700" y="1885"/>
                  </a:cubicBezTo>
                  <a:lnTo>
                    <a:pt x="669" y="1885"/>
                  </a:lnTo>
                  <a:cubicBezTo>
                    <a:pt x="700" y="1854"/>
                    <a:pt x="700" y="1854"/>
                    <a:pt x="669" y="1854"/>
                  </a:cubicBezTo>
                  <a:cubicBezTo>
                    <a:pt x="609" y="1885"/>
                    <a:pt x="578" y="1885"/>
                    <a:pt x="578" y="1885"/>
                  </a:cubicBezTo>
                  <a:cubicBezTo>
                    <a:pt x="578" y="1885"/>
                    <a:pt x="578" y="1885"/>
                    <a:pt x="548" y="1915"/>
                  </a:cubicBezTo>
                  <a:cubicBezTo>
                    <a:pt x="548" y="1915"/>
                    <a:pt x="548" y="1885"/>
                    <a:pt x="548" y="1885"/>
                  </a:cubicBezTo>
                  <a:cubicBezTo>
                    <a:pt x="548" y="1885"/>
                    <a:pt x="548" y="1854"/>
                    <a:pt x="517" y="1854"/>
                  </a:cubicBezTo>
                  <a:cubicBezTo>
                    <a:pt x="497" y="1844"/>
                    <a:pt x="474" y="1841"/>
                    <a:pt x="453" y="1841"/>
                  </a:cubicBezTo>
                  <a:cubicBezTo>
                    <a:pt x="413" y="1841"/>
                    <a:pt x="386" y="1854"/>
                    <a:pt x="426" y="1854"/>
                  </a:cubicBezTo>
                  <a:lnTo>
                    <a:pt x="396" y="1885"/>
                  </a:lnTo>
                  <a:cubicBezTo>
                    <a:pt x="487" y="1885"/>
                    <a:pt x="487" y="1885"/>
                    <a:pt x="426" y="1915"/>
                  </a:cubicBezTo>
                  <a:cubicBezTo>
                    <a:pt x="365" y="1915"/>
                    <a:pt x="365" y="1915"/>
                    <a:pt x="365" y="1946"/>
                  </a:cubicBezTo>
                  <a:lnTo>
                    <a:pt x="335" y="1946"/>
                  </a:lnTo>
                  <a:cubicBezTo>
                    <a:pt x="305" y="1976"/>
                    <a:pt x="274" y="1976"/>
                    <a:pt x="274" y="2006"/>
                  </a:cubicBezTo>
                  <a:lnTo>
                    <a:pt x="305" y="2006"/>
                  </a:lnTo>
                  <a:cubicBezTo>
                    <a:pt x="314" y="1998"/>
                    <a:pt x="320" y="1994"/>
                    <a:pt x="323" y="1994"/>
                  </a:cubicBezTo>
                  <a:cubicBezTo>
                    <a:pt x="330" y="1994"/>
                    <a:pt x="317" y="2015"/>
                    <a:pt x="274" y="2037"/>
                  </a:cubicBezTo>
                  <a:lnTo>
                    <a:pt x="305" y="2037"/>
                  </a:lnTo>
                  <a:cubicBezTo>
                    <a:pt x="322" y="2028"/>
                    <a:pt x="338" y="2024"/>
                    <a:pt x="349" y="2024"/>
                  </a:cubicBezTo>
                  <a:cubicBezTo>
                    <a:pt x="375" y="2024"/>
                    <a:pt x="378" y="2046"/>
                    <a:pt x="335" y="2067"/>
                  </a:cubicBezTo>
                  <a:cubicBezTo>
                    <a:pt x="335" y="2077"/>
                    <a:pt x="338" y="2081"/>
                    <a:pt x="344" y="2081"/>
                  </a:cubicBezTo>
                  <a:cubicBezTo>
                    <a:pt x="355" y="2081"/>
                    <a:pt x="376" y="2067"/>
                    <a:pt x="396" y="2067"/>
                  </a:cubicBezTo>
                  <a:cubicBezTo>
                    <a:pt x="426" y="2052"/>
                    <a:pt x="441" y="2044"/>
                    <a:pt x="445" y="2044"/>
                  </a:cubicBezTo>
                  <a:cubicBezTo>
                    <a:pt x="449" y="2044"/>
                    <a:pt x="441" y="2052"/>
                    <a:pt x="426" y="2067"/>
                  </a:cubicBezTo>
                  <a:cubicBezTo>
                    <a:pt x="396" y="2098"/>
                    <a:pt x="365" y="2098"/>
                    <a:pt x="365" y="2098"/>
                  </a:cubicBezTo>
                  <a:cubicBezTo>
                    <a:pt x="335" y="2128"/>
                    <a:pt x="335" y="2128"/>
                    <a:pt x="365" y="2128"/>
                  </a:cubicBezTo>
                  <a:cubicBezTo>
                    <a:pt x="365" y="2158"/>
                    <a:pt x="365" y="2158"/>
                    <a:pt x="396" y="2158"/>
                  </a:cubicBezTo>
                  <a:lnTo>
                    <a:pt x="365" y="2158"/>
                  </a:lnTo>
                  <a:cubicBezTo>
                    <a:pt x="365" y="2189"/>
                    <a:pt x="335" y="2189"/>
                    <a:pt x="365" y="2189"/>
                  </a:cubicBezTo>
                  <a:cubicBezTo>
                    <a:pt x="365" y="2189"/>
                    <a:pt x="365" y="2189"/>
                    <a:pt x="365" y="2219"/>
                  </a:cubicBezTo>
                  <a:cubicBezTo>
                    <a:pt x="348" y="2237"/>
                    <a:pt x="361" y="2254"/>
                    <a:pt x="386" y="2254"/>
                  </a:cubicBezTo>
                  <a:cubicBezTo>
                    <a:pt x="405" y="2254"/>
                    <a:pt x="431" y="2245"/>
                    <a:pt x="457" y="2219"/>
                  </a:cubicBezTo>
                  <a:lnTo>
                    <a:pt x="487" y="2219"/>
                  </a:lnTo>
                  <a:cubicBezTo>
                    <a:pt x="497" y="2209"/>
                    <a:pt x="504" y="2206"/>
                    <a:pt x="508" y="2206"/>
                  </a:cubicBezTo>
                  <a:cubicBezTo>
                    <a:pt x="517" y="2206"/>
                    <a:pt x="517" y="2219"/>
                    <a:pt x="517" y="2219"/>
                  </a:cubicBezTo>
                  <a:lnTo>
                    <a:pt x="457" y="2250"/>
                  </a:lnTo>
                  <a:cubicBezTo>
                    <a:pt x="392" y="2271"/>
                    <a:pt x="373" y="2293"/>
                    <a:pt x="400" y="2293"/>
                  </a:cubicBezTo>
                  <a:cubicBezTo>
                    <a:pt x="411" y="2293"/>
                    <a:pt x="430" y="2289"/>
                    <a:pt x="457" y="2280"/>
                  </a:cubicBezTo>
                  <a:lnTo>
                    <a:pt x="457" y="2280"/>
                  </a:lnTo>
                  <a:lnTo>
                    <a:pt x="426" y="2310"/>
                  </a:lnTo>
                  <a:cubicBezTo>
                    <a:pt x="396" y="2310"/>
                    <a:pt x="396" y="2310"/>
                    <a:pt x="426" y="2341"/>
                  </a:cubicBezTo>
                  <a:cubicBezTo>
                    <a:pt x="426" y="2341"/>
                    <a:pt x="487" y="2310"/>
                    <a:pt x="517" y="2310"/>
                  </a:cubicBezTo>
                  <a:cubicBezTo>
                    <a:pt x="548" y="2280"/>
                    <a:pt x="578" y="2280"/>
                    <a:pt x="578" y="2280"/>
                  </a:cubicBezTo>
                  <a:lnTo>
                    <a:pt x="578" y="2280"/>
                  </a:lnTo>
                  <a:cubicBezTo>
                    <a:pt x="578" y="2310"/>
                    <a:pt x="578" y="2310"/>
                    <a:pt x="548" y="2310"/>
                  </a:cubicBezTo>
                  <a:cubicBezTo>
                    <a:pt x="505" y="2332"/>
                    <a:pt x="492" y="2353"/>
                    <a:pt x="510" y="2353"/>
                  </a:cubicBezTo>
                  <a:cubicBezTo>
                    <a:pt x="517" y="2353"/>
                    <a:pt x="530" y="2350"/>
                    <a:pt x="548" y="2341"/>
                  </a:cubicBezTo>
                  <a:lnTo>
                    <a:pt x="548" y="2341"/>
                  </a:lnTo>
                  <a:lnTo>
                    <a:pt x="517" y="2371"/>
                  </a:lnTo>
                  <a:cubicBezTo>
                    <a:pt x="517" y="2371"/>
                    <a:pt x="487" y="2402"/>
                    <a:pt x="548" y="2432"/>
                  </a:cubicBezTo>
                  <a:cubicBezTo>
                    <a:pt x="578" y="2462"/>
                    <a:pt x="578" y="2492"/>
                    <a:pt x="549" y="2522"/>
                  </a:cubicBezTo>
                  <a:lnTo>
                    <a:pt x="549" y="2522"/>
                  </a:lnTo>
                  <a:cubicBezTo>
                    <a:pt x="568" y="2521"/>
                    <a:pt x="626" y="2514"/>
                    <a:pt x="669" y="2493"/>
                  </a:cubicBezTo>
                  <a:lnTo>
                    <a:pt x="669" y="2493"/>
                  </a:lnTo>
                  <a:cubicBezTo>
                    <a:pt x="639" y="2523"/>
                    <a:pt x="669" y="2523"/>
                    <a:pt x="669" y="2554"/>
                  </a:cubicBezTo>
                  <a:cubicBezTo>
                    <a:pt x="700" y="2584"/>
                    <a:pt x="700" y="2584"/>
                    <a:pt x="669" y="2584"/>
                  </a:cubicBezTo>
                  <a:cubicBezTo>
                    <a:pt x="634" y="2620"/>
                    <a:pt x="619" y="2634"/>
                    <a:pt x="625" y="2634"/>
                  </a:cubicBezTo>
                  <a:cubicBezTo>
                    <a:pt x="629" y="2634"/>
                    <a:pt x="644" y="2627"/>
                    <a:pt x="669" y="2614"/>
                  </a:cubicBezTo>
                  <a:cubicBezTo>
                    <a:pt x="687" y="2597"/>
                    <a:pt x="700" y="2589"/>
                    <a:pt x="707" y="2589"/>
                  </a:cubicBezTo>
                  <a:cubicBezTo>
                    <a:pt x="725" y="2589"/>
                    <a:pt x="712" y="2632"/>
                    <a:pt x="669" y="2675"/>
                  </a:cubicBezTo>
                  <a:cubicBezTo>
                    <a:pt x="669" y="2675"/>
                    <a:pt x="669" y="2706"/>
                    <a:pt x="669" y="2706"/>
                  </a:cubicBezTo>
                  <a:cubicBezTo>
                    <a:pt x="700" y="2706"/>
                    <a:pt x="730" y="2706"/>
                    <a:pt x="730" y="2736"/>
                  </a:cubicBezTo>
                  <a:cubicBezTo>
                    <a:pt x="761" y="2736"/>
                    <a:pt x="761" y="2736"/>
                    <a:pt x="821" y="2706"/>
                  </a:cubicBezTo>
                  <a:cubicBezTo>
                    <a:pt x="839" y="2670"/>
                    <a:pt x="847" y="2655"/>
                    <a:pt x="856" y="2655"/>
                  </a:cubicBezTo>
                  <a:cubicBezTo>
                    <a:pt x="862" y="2655"/>
                    <a:pt x="870" y="2663"/>
                    <a:pt x="882" y="2675"/>
                  </a:cubicBezTo>
                  <a:cubicBezTo>
                    <a:pt x="882" y="2675"/>
                    <a:pt x="882" y="2675"/>
                    <a:pt x="882" y="2706"/>
                  </a:cubicBezTo>
                  <a:cubicBezTo>
                    <a:pt x="882" y="2706"/>
                    <a:pt x="852" y="2736"/>
                    <a:pt x="882" y="2736"/>
                  </a:cubicBezTo>
                  <a:cubicBezTo>
                    <a:pt x="882" y="2766"/>
                    <a:pt x="882" y="2766"/>
                    <a:pt x="882" y="2797"/>
                  </a:cubicBezTo>
                  <a:cubicBezTo>
                    <a:pt x="882" y="2797"/>
                    <a:pt x="852" y="2827"/>
                    <a:pt x="882" y="2827"/>
                  </a:cubicBezTo>
                  <a:cubicBezTo>
                    <a:pt x="882" y="2858"/>
                    <a:pt x="913" y="2858"/>
                    <a:pt x="882" y="2888"/>
                  </a:cubicBezTo>
                  <a:cubicBezTo>
                    <a:pt x="913" y="2888"/>
                    <a:pt x="913" y="2888"/>
                    <a:pt x="913" y="2858"/>
                  </a:cubicBezTo>
                  <a:cubicBezTo>
                    <a:pt x="928" y="2858"/>
                    <a:pt x="943" y="2850"/>
                    <a:pt x="954" y="2850"/>
                  </a:cubicBezTo>
                  <a:cubicBezTo>
                    <a:pt x="966" y="2850"/>
                    <a:pt x="973" y="2858"/>
                    <a:pt x="973" y="2888"/>
                  </a:cubicBezTo>
                  <a:cubicBezTo>
                    <a:pt x="994" y="2888"/>
                    <a:pt x="1014" y="2901"/>
                    <a:pt x="1034" y="2901"/>
                  </a:cubicBezTo>
                  <a:cubicBezTo>
                    <a:pt x="1044" y="2901"/>
                    <a:pt x="1054" y="2898"/>
                    <a:pt x="1065" y="2888"/>
                  </a:cubicBezTo>
                  <a:lnTo>
                    <a:pt x="1065" y="2888"/>
                  </a:lnTo>
                  <a:cubicBezTo>
                    <a:pt x="1064" y="2888"/>
                    <a:pt x="1062" y="2890"/>
                    <a:pt x="1034" y="2918"/>
                  </a:cubicBezTo>
                  <a:cubicBezTo>
                    <a:pt x="1016" y="2954"/>
                    <a:pt x="1019" y="2969"/>
                    <a:pt x="1037" y="2969"/>
                  </a:cubicBezTo>
                  <a:cubicBezTo>
                    <a:pt x="1050" y="2969"/>
                    <a:pt x="1070" y="2961"/>
                    <a:pt x="1095" y="2949"/>
                  </a:cubicBezTo>
                  <a:cubicBezTo>
                    <a:pt x="1095" y="2949"/>
                    <a:pt x="1125" y="2949"/>
                    <a:pt x="1125" y="2918"/>
                  </a:cubicBezTo>
                  <a:cubicBezTo>
                    <a:pt x="1141" y="2918"/>
                    <a:pt x="1148" y="2911"/>
                    <a:pt x="1152" y="2911"/>
                  </a:cubicBezTo>
                  <a:cubicBezTo>
                    <a:pt x="1156" y="2911"/>
                    <a:pt x="1156" y="2918"/>
                    <a:pt x="1156" y="2949"/>
                  </a:cubicBezTo>
                  <a:cubicBezTo>
                    <a:pt x="1156" y="2979"/>
                    <a:pt x="1156" y="2979"/>
                    <a:pt x="1156" y="2979"/>
                  </a:cubicBezTo>
                  <a:cubicBezTo>
                    <a:pt x="1217" y="2979"/>
                    <a:pt x="1308" y="3009"/>
                    <a:pt x="1308" y="3040"/>
                  </a:cubicBezTo>
                  <a:cubicBezTo>
                    <a:pt x="1323" y="3025"/>
                    <a:pt x="1331" y="3017"/>
                    <a:pt x="1334" y="3017"/>
                  </a:cubicBezTo>
                  <a:cubicBezTo>
                    <a:pt x="1338" y="3017"/>
                    <a:pt x="1338" y="3025"/>
                    <a:pt x="1338" y="3040"/>
                  </a:cubicBezTo>
                  <a:cubicBezTo>
                    <a:pt x="1338" y="3063"/>
                    <a:pt x="1343" y="3073"/>
                    <a:pt x="1348" y="3073"/>
                  </a:cubicBezTo>
                  <a:cubicBezTo>
                    <a:pt x="1357" y="3073"/>
                    <a:pt x="1369" y="3047"/>
                    <a:pt x="1369" y="3009"/>
                  </a:cubicBezTo>
                  <a:lnTo>
                    <a:pt x="1338" y="2979"/>
                  </a:lnTo>
                  <a:cubicBezTo>
                    <a:pt x="1349" y="2958"/>
                    <a:pt x="1360" y="2947"/>
                    <a:pt x="1368" y="2947"/>
                  </a:cubicBezTo>
                  <a:cubicBezTo>
                    <a:pt x="1382" y="2947"/>
                    <a:pt x="1388" y="2981"/>
                    <a:pt x="1369" y="3040"/>
                  </a:cubicBezTo>
                  <a:cubicBezTo>
                    <a:pt x="1369" y="3070"/>
                    <a:pt x="1369" y="3085"/>
                    <a:pt x="1372" y="3085"/>
                  </a:cubicBezTo>
                  <a:cubicBezTo>
                    <a:pt x="1376" y="3085"/>
                    <a:pt x="1384" y="3070"/>
                    <a:pt x="1399" y="3040"/>
                  </a:cubicBezTo>
                  <a:cubicBezTo>
                    <a:pt x="1414" y="3009"/>
                    <a:pt x="1422" y="2994"/>
                    <a:pt x="1426" y="2994"/>
                  </a:cubicBezTo>
                  <a:cubicBezTo>
                    <a:pt x="1429" y="2994"/>
                    <a:pt x="1429" y="3009"/>
                    <a:pt x="1429" y="3040"/>
                  </a:cubicBezTo>
                  <a:cubicBezTo>
                    <a:pt x="1413" y="3090"/>
                    <a:pt x="1405" y="3113"/>
                    <a:pt x="1407" y="3113"/>
                  </a:cubicBezTo>
                  <a:cubicBezTo>
                    <a:pt x="1408" y="3113"/>
                    <a:pt x="1416" y="3098"/>
                    <a:pt x="1429" y="3070"/>
                  </a:cubicBezTo>
                  <a:cubicBezTo>
                    <a:pt x="1463" y="3002"/>
                    <a:pt x="1488" y="2962"/>
                    <a:pt x="1498" y="2962"/>
                  </a:cubicBezTo>
                  <a:cubicBezTo>
                    <a:pt x="1505" y="2962"/>
                    <a:pt x="1503" y="2987"/>
                    <a:pt x="1490" y="3040"/>
                  </a:cubicBezTo>
                  <a:cubicBezTo>
                    <a:pt x="1490" y="3101"/>
                    <a:pt x="1490" y="3131"/>
                    <a:pt x="1490" y="3131"/>
                  </a:cubicBezTo>
                  <a:cubicBezTo>
                    <a:pt x="1490" y="3131"/>
                    <a:pt x="1520" y="3101"/>
                    <a:pt x="1520" y="3070"/>
                  </a:cubicBezTo>
                  <a:cubicBezTo>
                    <a:pt x="1520" y="3040"/>
                    <a:pt x="1520" y="3025"/>
                    <a:pt x="1524" y="3025"/>
                  </a:cubicBezTo>
                  <a:cubicBezTo>
                    <a:pt x="1528" y="3025"/>
                    <a:pt x="1536" y="3040"/>
                    <a:pt x="1551" y="3070"/>
                  </a:cubicBezTo>
                  <a:cubicBezTo>
                    <a:pt x="1551" y="3142"/>
                    <a:pt x="1561" y="3171"/>
                    <a:pt x="1576" y="3171"/>
                  </a:cubicBezTo>
                  <a:cubicBezTo>
                    <a:pt x="1586" y="3171"/>
                    <a:pt x="1599" y="3156"/>
                    <a:pt x="1612" y="3131"/>
                  </a:cubicBezTo>
                  <a:cubicBezTo>
                    <a:pt x="1642" y="3101"/>
                    <a:pt x="1665" y="3085"/>
                    <a:pt x="1676" y="3085"/>
                  </a:cubicBezTo>
                  <a:cubicBezTo>
                    <a:pt x="1688" y="3085"/>
                    <a:pt x="1688" y="3101"/>
                    <a:pt x="1672" y="3131"/>
                  </a:cubicBezTo>
                  <a:cubicBezTo>
                    <a:pt x="1655" y="3167"/>
                    <a:pt x="1647" y="3181"/>
                    <a:pt x="1650" y="3181"/>
                  </a:cubicBezTo>
                  <a:cubicBezTo>
                    <a:pt x="1653" y="3181"/>
                    <a:pt x="1660" y="3174"/>
                    <a:pt x="1672" y="3161"/>
                  </a:cubicBezTo>
                  <a:cubicBezTo>
                    <a:pt x="1672" y="3161"/>
                    <a:pt x="1703" y="3192"/>
                    <a:pt x="1703" y="3192"/>
                  </a:cubicBezTo>
                  <a:cubicBezTo>
                    <a:pt x="1733" y="3192"/>
                    <a:pt x="1733" y="3161"/>
                    <a:pt x="1733" y="3101"/>
                  </a:cubicBezTo>
                  <a:cubicBezTo>
                    <a:pt x="1753" y="3160"/>
                    <a:pt x="1760" y="3193"/>
                    <a:pt x="1770" y="3193"/>
                  </a:cubicBezTo>
                  <a:cubicBezTo>
                    <a:pt x="1776" y="3193"/>
                    <a:pt x="1783" y="3183"/>
                    <a:pt x="1794" y="3161"/>
                  </a:cubicBezTo>
                  <a:lnTo>
                    <a:pt x="1824" y="3161"/>
                  </a:lnTo>
                  <a:cubicBezTo>
                    <a:pt x="1824" y="3161"/>
                    <a:pt x="1824" y="3161"/>
                    <a:pt x="1855" y="3101"/>
                  </a:cubicBezTo>
                  <a:cubicBezTo>
                    <a:pt x="1855" y="3093"/>
                    <a:pt x="1855" y="3089"/>
                    <a:pt x="1855" y="3089"/>
                  </a:cubicBezTo>
                  <a:cubicBezTo>
                    <a:pt x="1857" y="3089"/>
                    <a:pt x="1863" y="3117"/>
                    <a:pt x="1885" y="3161"/>
                  </a:cubicBezTo>
                  <a:cubicBezTo>
                    <a:pt x="1885" y="3166"/>
                    <a:pt x="1886" y="3171"/>
                    <a:pt x="1887" y="3176"/>
                  </a:cubicBezTo>
                  <a:lnTo>
                    <a:pt x="1887" y="3176"/>
                  </a:lnTo>
                  <a:cubicBezTo>
                    <a:pt x="1894" y="3143"/>
                    <a:pt x="1916" y="3096"/>
                    <a:pt x="1916" y="3070"/>
                  </a:cubicBezTo>
                  <a:cubicBezTo>
                    <a:pt x="1925" y="3061"/>
                    <a:pt x="1931" y="3058"/>
                    <a:pt x="1935" y="3058"/>
                  </a:cubicBezTo>
                  <a:cubicBezTo>
                    <a:pt x="1946" y="3058"/>
                    <a:pt x="1946" y="3079"/>
                    <a:pt x="1946" y="3101"/>
                  </a:cubicBezTo>
                  <a:cubicBezTo>
                    <a:pt x="1946" y="3161"/>
                    <a:pt x="1946" y="3161"/>
                    <a:pt x="1976" y="3192"/>
                  </a:cubicBezTo>
                  <a:cubicBezTo>
                    <a:pt x="1976" y="3192"/>
                    <a:pt x="2007" y="3161"/>
                    <a:pt x="2007" y="3131"/>
                  </a:cubicBezTo>
                  <a:cubicBezTo>
                    <a:pt x="2007" y="3116"/>
                    <a:pt x="2022" y="3108"/>
                    <a:pt x="2037" y="3108"/>
                  </a:cubicBezTo>
                  <a:cubicBezTo>
                    <a:pt x="2052" y="3108"/>
                    <a:pt x="2068" y="3116"/>
                    <a:pt x="2068" y="3131"/>
                  </a:cubicBezTo>
                  <a:lnTo>
                    <a:pt x="2098" y="3131"/>
                  </a:lnTo>
                  <a:cubicBezTo>
                    <a:pt x="2098" y="3131"/>
                    <a:pt x="2128" y="3101"/>
                    <a:pt x="2128" y="3101"/>
                  </a:cubicBezTo>
                  <a:cubicBezTo>
                    <a:pt x="2128" y="3101"/>
                    <a:pt x="2128" y="3070"/>
                    <a:pt x="2128" y="3040"/>
                  </a:cubicBezTo>
                  <a:cubicBezTo>
                    <a:pt x="2159" y="3040"/>
                    <a:pt x="2159" y="3040"/>
                    <a:pt x="2159" y="3070"/>
                  </a:cubicBezTo>
                  <a:cubicBezTo>
                    <a:pt x="2159" y="3040"/>
                    <a:pt x="2159" y="3025"/>
                    <a:pt x="2163" y="3025"/>
                  </a:cubicBezTo>
                  <a:cubicBezTo>
                    <a:pt x="2166" y="3025"/>
                    <a:pt x="2174" y="3040"/>
                    <a:pt x="2189" y="3070"/>
                  </a:cubicBezTo>
                  <a:cubicBezTo>
                    <a:pt x="2204" y="3101"/>
                    <a:pt x="2212" y="3116"/>
                    <a:pt x="2216" y="3116"/>
                  </a:cubicBezTo>
                  <a:cubicBezTo>
                    <a:pt x="2220" y="3116"/>
                    <a:pt x="2220" y="3101"/>
                    <a:pt x="2220" y="3070"/>
                  </a:cubicBezTo>
                  <a:cubicBezTo>
                    <a:pt x="2235" y="3085"/>
                    <a:pt x="2242" y="3093"/>
                    <a:pt x="2246" y="3093"/>
                  </a:cubicBezTo>
                  <a:cubicBezTo>
                    <a:pt x="2250" y="3093"/>
                    <a:pt x="2250" y="3085"/>
                    <a:pt x="2250" y="3070"/>
                  </a:cubicBezTo>
                  <a:cubicBezTo>
                    <a:pt x="2230" y="3011"/>
                    <a:pt x="2236" y="2978"/>
                    <a:pt x="2251" y="2978"/>
                  </a:cubicBezTo>
                  <a:cubicBezTo>
                    <a:pt x="2259" y="2978"/>
                    <a:pt x="2270" y="2988"/>
                    <a:pt x="2280" y="3009"/>
                  </a:cubicBezTo>
                  <a:cubicBezTo>
                    <a:pt x="2280" y="3009"/>
                    <a:pt x="2280" y="3009"/>
                    <a:pt x="2280" y="2979"/>
                  </a:cubicBezTo>
                  <a:cubicBezTo>
                    <a:pt x="2294" y="3006"/>
                    <a:pt x="2308" y="3021"/>
                    <a:pt x="2316" y="3021"/>
                  </a:cubicBezTo>
                  <a:cubicBezTo>
                    <a:pt x="2326" y="3021"/>
                    <a:pt x="2328" y="2999"/>
                    <a:pt x="2311" y="2949"/>
                  </a:cubicBezTo>
                  <a:cubicBezTo>
                    <a:pt x="2311" y="2949"/>
                    <a:pt x="2311" y="2935"/>
                    <a:pt x="2320" y="2935"/>
                  </a:cubicBezTo>
                  <a:cubicBezTo>
                    <a:pt x="2324" y="2935"/>
                    <a:pt x="2331" y="2939"/>
                    <a:pt x="2341" y="2949"/>
                  </a:cubicBezTo>
                  <a:cubicBezTo>
                    <a:pt x="2354" y="2961"/>
                    <a:pt x="2372" y="2969"/>
                    <a:pt x="2386" y="2969"/>
                  </a:cubicBezTo>
                  <a:cubicBezTo>
                    <a:pt x="2406" y="2969"/>
                    <a:pt x="2420" y="2954"/>
                    <a:pt x="2402" y="2918"/>
                  </a:cubicBezTo>
                  <a:lnTo>
                    <a:pt x="2432" y="2918"/>
                  </a:lnTo>
                  <a:cubicBezTo>
                    <a:pt x="2445" y="2931"/>
                    <a:pt x="2452" y="2938"/>
                    <a:pt x="2457" y="2938"/>
                  </a:cubicBezTo>
                  <a:cubicBezTo>
                    <a:pt x="2463" y="2938"/>
                    <a:pt x="2463" y="2924"/>
                    <a:pt x="2463" y="2888"/>
                  </a:cubicBezTo>
                  <a:lnTo>
                    <a:pt x="2463" y="2858"/>
                  </a:lnTo>
                  <a:cubicBezTo>
                    <a:pt x="2463" y="2888"/>
                    <a:pt x="2493" y="2918"/>
                    <a:pt x="2493" y="2918"/>
                  </a:cubicBezTo>
                  <a:cubicBezTo>
                    <a:pt x="2524" y="2918"/>
                    <a:pt x="2524" y="2918"/>
                    <a:pt x="2493" y="2888"/>
                  </a:cubicBezTo>
                  <a:cubicBezTo>
                    <a:pt x="2463" y="2858"/>
                    <a:pt x="2493" y="2858"/>
                    <a:pt x="2493" y="2858"/>
                  </a:cubicBezTo>
                  <a:cubicBezTo>
                    <a:pt x="2493" y="2858"/>
                    <a:pt x="2524" y="2858"/>
                    <a:pt x="2554" y="2888"/>
                  </a:cubicBezTo>
                  <a:cubicBezTo>
                    <a:pt x="2536" y="2852"/>
                    <a:pt x="2529" y="2838"/>
                    <a:pt x="2532" y="2838"/>
                  </a:cubicBezTo>
                  <a:cubicBezTo>
                    <a:pt x="2534" y="2838"/>
                    <a:pt x="2541" y="2845"/>
                    <a:pt x="2554" y="2858"/>
                  </a:cubicBezTo>
                  <a:cubicBezTo>
                    <a:pt x="2584" y="2888"/>
                    <a:pt x="2584" y="2888"/>
                    <a:pt x="2584" y="2888"/>
                  </a:cubicBezTo>
                  <a:cubicBezTo>
                    <a:pt x="2584" y="2873"/>
                    <a:pt x="2592" y="2865"/>
                    <a:pt x="2596" y="2865"/>
                  </a:cubicBezTo>
                  <a:cubicBezTo>
                    <a:pt x="2600" y="2865"/>
                    <a:pt x="2600" y="2873"/>
                    <a:pt x="2584" y="2888"/>
                  </a:cubicBezTo>
                  <a:lnTo>
                    <a:pt x="2615" y="2888"/>
                  </a:lnTo>
                  <a:cubicBezTo>
                    <a:pt x="2624" y="2897"/>
                    <a:pt x="2627" y="2900"/>
                    <a:pt x="2628" y="2900"/>
                  </a:cubicBezTo>
                  <a:cubicBezTo>
                    <a:pt x="2630" y="2900"/>
                    <a:pt x="2615" y="2879"/>
                    <a:pt x="2615" y="2858"/>
                  </a:cubicBezTo>
                  <a:cubicBezTo>
                    <a:pt x="2645" y="2858"/>
                    <a:pt x="2645" y="2858"/>
                    <a:pt x="2615" y="2827"/>
                  </a:cubicBezTo>
                  <a:cubicBezTo>
                    <a:pt x="2584" y="2797"/>
                    <a:pt x="2584" y="2766"/>
                    <a:pt x="2584" y="2766"/>
                  </a:cubicBezTo>
                  <a:lnTo>
                    <a:pt x="2584" y="2766"/>
                  </a:lnTo>
                  <a:cubicBezTo>
                    <a:pt x="2606" y="2788"/>
                    <a:pt x="2612" y="2809"/>
                    <a:pt x="2614" y="2809"/>
                  </a:cubicBezTo>
                  <a:cubicBezTo>
                    <a:pt x="2615" y="2809"/>
                    <a:pt x="2615" y="2806"/>
                    <a:pt x="2615" y="2797"/>
                  </a:cubicBezTo>
                  <a:cubicBezTo>
                    <a:pt x="2645" y="2797"/>
                    <a:pt x="2645" y="2827"/>
                    <a:pt x="2645" y="2827"/>
                  </a:cubicBezTo>
                  <a:cubicBezTo>
                    <a:pt x="2655" y="2846"/>
                    <a:pt x="2664" y="2853"/>
                    <a:pt x="2673" y="2853"/>
                  </a:cubicBezTo>
                  <a:cubicBezTo>
                    <a:pt x="2691" y="2853"/>
                    <a:pt x="2706" y="2818"/>
                    <a:pt x="2706" y="2797"/>
                  </a:cubicBezTo>
                  <a:cubicBezTo>
                    <a:pt x="2691" y="2766"/>
                    <a:pt x="2683" y="2751"/>
                    <a:pt x="2687" y="2751"/>
                  </a:cubicBezTo>
                  <a:cubicBezTo>
                    <a:pt x="2691" y="2751"/>
                    <a:pt x="2706" y="2766"/>
                    <a:pt x="2736" y="2797"/>
                  </a:cubicBezTo>
                  <a:cubicBezTo>
                    <a:pt x="2743" y="2811"/>
                    <a:pt x="2747" y="2817"/>
                    <a:pt x="2748" y="2817"/>
                  </a:cubicBezTo>
                  <a:cubicBezTo>
                    <a:pt x="2751" y="2817"/>
                    <a:pt x="2722" y="2752"/>
                    <a:pt x="2676" y="2706"/>
                  </a:cubicBezTo>
                  <a:lnTo>
                    <a:pt x="2615" y="2614"/>
                  </a:lnTo>
                  <a:lnTo>
                    <a:pt x="2615" y="2614"/>
                  </a:lnTo>
                  <a:lnTo>
                    <a:pt x="2706" y="2675"/>
                  </a:lnTo>
                  <a:cubicBezTo>
                    <a:pt x="2756" y="2725"/>
                    <a:pt x="2779" y="2748"/>
                    <a:pt x="2784" y="2748"/>
                  </a:cubicBezTo>
                  <a:cubicBezTo>
                    <a:pt x="2788" y="2748"/>
                    <a:pt x="2780" y="2733"/>
                    <a:pt x="2767" y="2706"/>
                  </a:cubicBezTo>
                  <a:cubicBezTo>
                    <a:pt x="2767" y="2675"/>
                    <a:pt x="2767" y="2675"/>
                    <a:pt x="2797" y="2675"/>
                  </a:cubicBezTo>
                  <a:cubicBezTo>
                    <a:pt x="2797" y="2690"/>
                    <a:pt x="2805" y="2698"/>
                    <a:pt x="2812" y="2698"/>
                  </a:cubicBezTo>
                  <a:cubicBezTo>
                    <a:pt x="2820" y="2698"/>
                    <a:pt x="2828" y="2690"/>
                    <a:pt x="2828" y="2675"/>
                  </a:cubicBezTo>
                  <a:cubicBezTo>
                    <a:pt x="2858" y="2675"/>
                    <a:pt x="2858" y="2645"/>
                    <a:pt x="2858" y="2645"/>
                  </a:cubicBezTo>
                  <a:lnTo>
                    <a:pt x="2858" y="2614"/>
                  </a:lnTo>
                  <a:cubicBezTo>
                    <a:pt x="2876" y="2623"/>
                    <a:pt x="2888" y="2627"/>
                    <a:pt x="2896" y="2627"/>
                  </a:cubicBezTo>
                  <a:cubicBezTo>
                    <a:pt x="2913" y="2627"/>
                    <a:pt x="2901" y="2605"/>
                    <a:pt x="2858" y="2584"/>
                  </a:cubicBezTo>
                  <a:lnTo>
                    <a:pt x="2858" y="2554"/>
                  </a:lnTo>
                  <a:lnTo>
                    <a:pt x="2888" y="2584"/>
                  </a:lnTo>
                  <a:cubicBezTo>
                    <a:pt x="2896" y="2592"/>
                    <a:pt x="2902" y="2596"/>
                    <a:pt x="2908" y="2596"/>
                  </a:cubicBezTo>
                  <a:cubicBezTo>
                    <a:pt x="2923" y="2596"/>
                    <a:pt x="2935" y="2568"/>
                    <a:pt x="2979" y="2523"/>
                  </a:cubicBezTo>
                  <a:cubicBezTo>
                    <a:pt x="3071" y="2462"/>
                    <a:pt x="3071" y="2432"/>
                    <a:pt x="3010" y="2402"/>
                  </a:cubicBezTo>
                  <a:cubicBezTo>
                    <a:pt x="2974" y="2366"/>
                    <a:pt x="2960" y="2351"/>
                    <a:pt x="2966" y="2351"/>
                  </a:cubicBezTo>
                  <a:cubicBezTo>
                    <a:pt x="2970" y="2351"/>
                    <a:pt x="2985" y="2359"/>
                    <a:pt x="3010" y="2371"/>
                  </a:cubicBezTo>
                  <a:cubicBezTo>
                    <a:pt x="3024" y="2385"/>
                    <a:pt x="3038" y="2393"/>
                    <a:pt x="3046" y="2397"/>
                  </a:cubicBezTo>
                  <a:lnTo>
                    <a:pt x="3046" y="2397"/>
                  </a:lnTo>
                  <a:cubicBezTo>
                    <a:pt x="3056" y="2388"/>
                    <a:pt x="3078" y="2371"/>
                    <a:pt x="3101" y="2371"/>
                  </a:cubicBezTo>
                  <a:cubicBezTo>
                    <a:pt x="3119" y="2380"/>
                    <a:pt x="3131" y="2384"/>
                    <a:pt x="3140" y="2384"/>
                  </a:cubicBezTo>
                  <a:cubicBezTo>
                    <a:pt x="3159" y="2384"/>
                    <a:pt x="3153" y="2362"/>
                    <a:pt x="3131" y="2341"/>
                  </a:cubicBezTo>
                  <a:lnTo>
                    <a:pt x="3162" y="2341"/>
                  </a:lnTo>
                  <a:cubicBezTo>
                    <a:pt x="3136" y="2315"/>
                    <a:pt x="3155" y="2243"/>
                    <a:pt x="3199" y="2243"/>
                  </a:cubicBezTo>
                  <a:cubicBezTo>
                    <a:pt x="3206" y="2243"/>
                    <a:pt x="3214" y="2245"/>
                    <a:pt x="3223" y="2250"/>
                  </a:cubicBezTo>
                  <a:cubicBezTo>
                    <a:pt x="3192" y="2219"/>
                    <a:pt x="3192" y="2219"/>
                    <a:pt x="3223" y="2189"/>
                  </a:cubicBezTo>
                  <a:cubicBezTo>
                    <a:pt x="3223" y="2174"/>
                    <a:pt x="3223" y="2166"/>
                    <a:pt x="3226" y="2166"/>
                  </a:cubicBezTo>
                  <a:cubicBezTo>
                    <a:pt x="3230" y="2166"/>
                    <a:pt x="3238" y="2174"/>
                    <a:pt x="3253" y="2189"/>
                  </a:cubicBezTo>
                  <a:cubicBezTo>
                    <a:pt x="3283" y="2189"/>
                    <a:pt x="3283" y="2189"/>
                    <a:pt x="3253" y="2158"/>
                  </a:cubicBezTo>
                  <a:cubicBezTo>
                    <a:pt x="3283" y="2158"/>
                    <a:pt x="3223" y="2098"/>
                    <a:pt x="3223" y="2098"/>
                  </a:cubicBezTo>
                  <a:cubicBezTo>
                    <a:pt x="3192" y="2098"/>
                    <a:pt x="3162" y="2067"/>
                    <a:pt x="3162" y="2067"/>
                  </a:cubicBezTo>
                  <a:lnTo>
                    <a:pt x="3192" y="2067"/>
                  </a:lnTo>
                  <a:cubicBezTo>
                    <a:pt x="3223" y="2067"/>
                    <a:pt x="3253" y="2098"/>
                    <a:pt x="3253" y="2098"/>
                  </a:cubicBezTo>
                  <a:cubicBezTo>
                    <a:pt x="3253" y="2067"/>
                    <a:pt x="3253" y="2067"/>
                    <a:pt x="3223" y="2067"/>
                  </a:cubicBezTo>
                  <a:cubicBezTo>
                    <a:pt x="3253" y="2067"/>
                    <a:pt x="3283" y="2037"/>
                    <a:pt x="3283" y="2037"/>
                  </a:cubicBezTo>
                  <a:cubicBezTo>
                    <a:pt x="3283" y="2006"/>
                    <a:pt x="3283" y="1976"/>
                    <a:pt x="3253" y="1976"/>
                  </a:cubicBezTo>
                  <a:cubicBezTo>
                    <a:pt x="3344" y="1976"/>
                    <a:pt x="3344" y="1915"/>
                    <a:pt x="3283" y="1885"/>
                  </a:cubicBezTo>
                  <a:cubicBezTo>
                    <a:pt x="3253" y="1885"/>
                    <a:pt x="3253" y="1854"/>
                    <a:pt x="3283" y="1854"/>
                  </a:cubicBezTo>
                  <a:cubicBezTo>
                    <a:pt x="3344" y="1854"/>
                    <a:pt x="3344" y="1854"/>
                    <a:pt x="3314" y="1824"/>
                  </a:cubicBezTo>
                  <a:cubicBezTo>
                    <a:pt x="3283" y="1824"/>
                    <a:pt x="3314" y="1824"/>
                    <a:pt x="3344" y="1794"/>
                  </a:cubicBezTo>
                  <a:lnTo>
                    <a:pt x="3375" y="1794"/>
                  </a:lnTo>
                  <a:cubicBezTo>
                    <a:pt x="3344" y="1763"/>
                    <a:pt x="3344" y="1733"/>
                    <a:pt x="3344" y="1733"/>
                  </a:cubicBezTo>
                  <a:cubicBezTo>
                    <a:pt x="3323" y="1711"/>
                    <a:pt x="3332" y="1690"/>
                    <a:pt x="3317" y="1690"/>
                  </a:cubicBezTo>
                  <a:cubicBezTo>
                    <a:pt x="3311" y="1690"/>
                    <a:pt x="3301" y="1694"/>
                    <a:pt x="3283" y="1702"/>
                  </a:cubicBezTo>
                  <a:cubicBezTo>
                    <a:pt x="3253" y="1672"/>
                    <a:pt x="3223" y="1672"/>
                    <a:pt x="3223" y="1672"/>
                  </a:cubicBezTo>
                  <a:cubicBezTo>
                    <a:pt x="3207" y="1657"/>
                    <a:pt x="3207" y="1649"/>
                    <a:pt x="3211" y="1649"/>
                  </a:cubicBezTo>
                  <a:cubicBezTo>
                    <a:pt x="3215" y="1649"/>
                    <a:pt x="3223" y="1657"/>
                    <a:pt x="3223" y="1672"/>
                  </a:cubicBezTo>
                  <a:lnTo>
                    <a:pt x="3283" y="1672"/>
                  </a:lnTo>
                  <a:cubicBezTo>
                    <a:pt x="3344" y="1672"/>
                    <a:pt x="3344" y="1642"/>
                    <a:pt x="3344" y="1642"/>
                  </a:cubicBezTo>
                  <a:cubicBezTo>
                    <a:pt x="3344" y="1611"/>
                    <a:pt x="3344" y="1581"/>
                    <a:pt x="3344" y="1581"/>
                  </a:cubicBezTo>
                  <a:cubicBezTo>
                    <a:pt x="3375" y="1551"/>
                    <a:pt x="3375" y="1551"/>
                    <a:pt x="3344" y="1551"/>
                  </a:cubicBezTo>
                  <a:lnTo>
                    <a:pt x="3314" y="1551"/>
                  </a:lnTo>
                  <a:cubicBezTo>
                    <a:pt x="3375" y="1520"/>
                    <a:pt x="3375" y="1399"/>
                    <a:pt x="3314" y="1399"/>
                  </a:cubicBezTo>
                  <a:lnTo>
                    <a:pt x="3344" y="1399"/>
                  </a:lnTo>
                  <a:cubicBezTo>
                    <a:pt x="3375" y="1399"/>
                    <a:pt x="3375" y="1399"/>
                    <a:pt x="3375" y="1368"/>
                  </a:cubicBezTo>
                  <a:cubicBezTo>
                    <a:pt x="3375" y="1368"/>
                    <a:pt x="3314" y="1307"/>
                    <a:pt x="3314" y="1277"/>
                  </a:cubicBezTo>
                  <a:cubicBezTo>
                    <a:pt x="3314" y="1247"/>
                    <a:pt x="3314" y="1216"/>
                    <a:pt x="3283" y="1216"/>
                  </a:cubicBezTo>
                  <a:cubicBezTo>
                    <a:pt x="3283" y="1216"/>
                    <a:pt x="3283" y="1216"/>
                    <a:pt x="3314" y="1186"/>
                  </a:cubicBezTo>
                  <a:cubicBezTo>
                    <a:pt x="3324" y="1196"/>
                    <a:pt x="3331" y="1199"/>
                    <a:pt x="3335" y="1199"/>
                  </a:cubicBezTo>
                  <a:cubicBezTo>
                    <a:pt x="3344" y="1199"/>
                    <a:pt x="3344" y="1186"/>
                    <a:pt x="3344" y="1186"/>
                  </a:cubicBezTo>
                  <a:cubicBezTo>
                    <a:pt x="3344" y="1176"/>
                    <a:pt x="3341" y="1172"/>
                    <a:pt x="3334" y="1172"/>
                  </a:cubicBezTo>
                  <a:cubicBezTo>
                    <a:pt x="3321" y="1172"/>
                    <a:pt x="3294" y="1186"/>
                    <a:pt x="3253" y="1186"/>
                  </a:cubicBezTo>
                  <a:cubicBezTo>
                    <a:pt x="3223" y="1186"/>
                    <a:pt x="3223" y="1186"/>
                    <a:pt x="3253" y="1155"/>
                  </a:cubicBezTo>
                  <a:cubicBezTo>
                    <a:pt x="3283" y="1125"/>
                    <a:pt x="3283" y="1095"/>
                    <a:pt x="3223" y="1064"/>
                  </a:cubicBezTo>
                  <a:cubicBezTo>
                    <a:pt x="3223" y="1064"/>
                    <a:pt x="3223" y="1064"/>
                    <a:pt x="3253" y="1034"/>
                  </a:cubicBezTo>
                  <a:cubicBezTo>
                    <a:pt x="3277" y="1034"/>
                    <a:pt x="3302" y="995"/>
                    <a:pt x="3264" y="995"/>
                  </a:cubicBezTo>
                  <a:cubicBezTo>
                    <a:pt x="3254" y="995"/>
                    <a:pt x="3241" y="997"/>
                    <a:pt x="3223" y="1003"/>
                  </a:cubicBezTo>
                  <a:cubicBezTo>
                    <a:pt x="3223" y="973"/>
                    <a:pt x="3223" y="973"/>
                    <a:pt x="3253" y="973"/>
                  </a:cubicBezTo>
                  <a:cubicBezTo>
                    <a:pt x="3283" y="943"/>
                    <a:pt x="3314" y="943"/>
                    <a:pt x="3253" y="943"/>
                  </a:cubicBezTo>
                  <a:cubicBezTo>
                    <a:pt x="3223" y="943"/>
                    <a:pt x="3192" y="912"/>
                    <a:pt x="3223" y="882"/>
                  </a:cubicBezTo>
                  <a:cubicBezTo>
                    <a:pt x="3223" y="867"/>
                    <a:pt x="3215" y="859"/>
                    <a:pt x="3207" y="859"/>
                  </a:cubicBezTo>
                  <a:cubicBezTo>
                    <a:pt x="3200" y="859"/>
                    <a:pt x="3192" y="867"/>
                    <a:pt x="3192" y="882"/>
                  </a:cubicBezTo>
                  <a:cubicBezTo>
                    <a:pt x="3172" y="882"/>
                    <a:pt x="3152" y="895"/>
                    <a:pt x="3149" y="895"/>
                  </a:cubicBezTo>
                  <a:cubicBezTo>
                    <a:pt x="3148" y="895"/>
                    <a:pt x="3152" y="892"/>
                    <a:pt x="3162" y="882"/>
                  </a:cubicBezTo>
                  <a:cubicBezTo>
                    <a:pt x="3177" y="867"/>
                    <a:pt x="3185" y="859"/>
                    <a:pt x="3181" y="859"/>
                  </a:cubicBezTo>
                  <a:cubicBezTo>
                    <a:pt x="3177" y="859"/>
                    <a:pt x="3162" y="867"/>
                    <a:pt x="3131" y="882"/>
                  </a:cubicBezTo>
                  <a:cubicBezTo>
                    <a:pt x="3101" y="882"/>
                    <a:pt x="3101" y="882"/>
                    <a:pt x="3131" y="851"/>
                  </a:cubicBezTo>
                  <a:cubicBezTo>
                    <a:pt x="3162" y="821"/>
                    <a:pt x="3162" y="821"/>
                    <a:pt x="3162" y="821"/>
                  </a:cubicBezTo>
                  <a:cubicBezTo>
                    <a:pt x="3162" y="821"/>
                    <a:pt x="3101" y="791"/>
                    <a:pt x="3071" y="730"/>
                  </a:cubicBezTo>
                  <a:cubicBezTo>
                    <a:pt x="3026" y="685"/>
                    <a:pt x="2998" y="657"/>
                    <a:pt x="2986" y="657"/>
                  </a:cubicBezTo>
                  <a:cubicBezTo>
                    <a:pt x="2982" y="657"/>
                    <a:pt x="2979" y="661"/>
                    <a:pt x="2979" y="669"/>
                  </a:cubicBezTo>
                  <a:cubicBezTo>
                    <a:pt x="2949" y="669"/>
                    <a:pt x="2949" y="669"/>
                    <a:pt x="2949" y="639"/>
                  </a:cubicBezTo>
                  <a:cubicBezTo>
                    <a:pt x="2979" y="608"/>
                    <a:pt x="2979" y="608"/>
                    <a:pt x="2949" y="608"/>
                  </a:cubicBezTo>
                  <a:cubicBezTo>
                    <a:pt x="2949" y="608"/>
                    <a:pt x="2949" y="578"/>
                    <a:pt x="2979" y="578"/>
                  </a:cubicBezTo>
                  <a:lnTo>
                    <a:pt x="2919" y="578"/>
                  </a:lnTo>
                  <a:cubicBezTo>
                    <a:pt x="2949" y="547"/>
                    <a:pt x="2949" y="547"/>
                    <a:pt x="2919" y="547"/>
                  </a:cubicBezTo>
                  <a:cubicBezTo>
                    <a:pt x="2919" y="526"/>
                    <a:pt x="2934" y="504"/>
                    <a:pt x="2932" y="504"/>
                  </a:cubicBezTo>
                  <a:cubicBezTo>
                    <a:pt x="2931" y="504"/>
                    <a:pt x="2928" y="508"/>
                    <a:pt x="2919" y="517"/>
                  </a:cubicBezTo>
                  <a:cubicBezTo>
                    <a:pt x="2903" y="532"/>
                    <a:pt x="2896" y="532"/>
                    <a:pt x="2888" y="532"/>
                  </a:cubicBezTo>
                  <a:cubicBezTo>
                    <a:pt x="2881" y="532"/>
                    <a:pt x="2873" y="532"/>
                    <a:pt x="2858" y="547"/>
                  </a:cubicBezTo>
                  <a:cubicBezTo>
                    <a:pt x="2828" y="517"/>
                    <a:pt x="2828" y="517"/>
                    <a:pt x="2858" y="487"/>
                  </a:cubicBezTo>
                  <a:cubicBezTo>
                    <a:pt x="2858" y="471"/>
                    <a:pt x="2843" y="464"/>
                    <a:pt x="2824" y="464"/>
                  </a:cubicBezTo>
                  <a:cubicBezTo>
                    <a:pt x="2805" y="464"/>
                    <a:pt x="2782" y="471"/>
                    <a:pt x="2767" y="487"/>
                  </a:cubicBezTo>
                  <a:cubicBezTo>
                    <a:pt x="2767" y="487"/>
                    <a:pt x="2736" y="487"/>
                    <a:pt x="2767" y="456"/>
                  </a:cubicBezTo>
                  <a:cubicBezTo>
                    <a:pt x="2797" y="426"/>
                    <a:pt x="2797" y="426"/>
                    <a:pt x="2767" y="426"/>
                  </a:cubicBezTo>
                  <a:lnTo>
                    <a:pt x="2767" y="426"/>
                  </a:lnTo>
                  <a:cubicBezTo>
                    <a:pt x="2775" y="418"/>
                    <a:pt x="2786" y="407"/>
                    <a:pt x="2797" y="395"/>
                  </a:cubicBezTo>
                  <a:cubicBezTo>
                    <a:pt x="2828" y="365"/>
                    <a:pt x="2797" y="365"/>
                    <a:pt x="2797" y="335"/>
                  </a:cubicBezTo>
                  <a:cubicBezTo>
                    <a:pt x="2788" y="344"/>
                    <a:pt x="2779" y="347"/>
                    <a:pt x="2770" y="347"/>
                  </a:cubicBezTo>
                  <a:cubicBezTo>
                    <a:pt x="2749" y="347"/>
                    <a:pt x="2727" y="326"/>
                    <a:pt x="2706" y="304"/>
                  </a:cubicBezTo>
                  <a:cubicBezTo>
                    <a:pt x="2690" y="296"/>
                    <a:pt x="2676" y="292"/>
                    <a:pt x="2663" y="292"/>
                  </a:cubicBezTo>
                  <a:cubicBezTo>
                    <a:pt x="2629" y="292"/>
                    <a:pt x="2607" y="321"/>
                    <a:pt x="2584" y="365"/>
                  </a:cubicBezTo>
                  <a:lnTo>
                    <a:pt x="2524" y="395"/>
                  </a:lnTo>
                  <a:lnTo>
                    <a:pt x="2554" y="335"/>
                  </a:lnTo>
                  <a:cubicBezTo>
                    <a:pt x="2584" y="304"/>
                    <a:pt x="2615" y="243"/>
                    <a:pt x="2615" y="243"/>
                  </a:cubicBezTo>
                  <a:cubicBezTo>
                    <a:pt x="2584" y="243"/>
                    <a:pt x="2584" y="274"/>
                    <a:pt x="2554" y="304"/>
                  </a:cubicBezTo>
                  <a:cubicBezTo>
                    <a:pt x="2554" y="319"/>
                    <a:pt x="2546" y="327"/>
                    <a:pt x="2539" y="327"/>
                  </a:cubicBezTo>
                  <a:cubicBezTo>
                    <a:pt x="2531" y="327"/>
                    <a:pt x="2524" y="319"/>
                    <a:pt x="2524" y="304"/>
                  </a:cubicBezTo>
                  <a:cubicBezTo>
                    <a:pt x="2524" y="269"/>
                    <a:pt x="2524" y="254"/>
                    <a:pt x="2517" y="254"/>
                  </a:cubicBezTo>
                  <a:cubicBezTo>
                    <a:pt x="2513" y="254"/>
                    <a:pt x="2506" y="261"/>
                    <a:pt x="2493" y="274"/>
                  </a:cubicBezTo>
                  <a:cubicBezTo>
                    <a:pt x="2493" y="274"/>
                    <a:pt x="2463" y="243"/>
                    <a:pt x="2493" y="213"/>
                  </a:cubicBezTo>
                  <a:cubicBezTo>
                    <a:pt x="2463" y="213"/>
                    <a:pt x="2463" y="213"/>
                    <a:pt x="2463" y="243"/>
                  </a:cubicBezTo>
                  <a:cubicBezTo>
                    <a:pt x="2448" y="259"/>
                    <a:pt x="2440" y="266"/>
                    <a:pt x="2436" y="266"/>
                  </a:cubicBezTo>
                  <a:cubicBezTo>
                    <a:pt x="2432" y="266"/>
                    <a:pt x="2432" y="259"/>
                    <a:pt x="2432" y="243"/>
                  </a:cubicBezTo>
                  <a:cubicBezTo>
                    <a:pt x="2455" y="199"/>
                    <a:pt x="2444" y="171"/>
                    <a:pt x="2425" y="171"/>
                  </a:cubicBezTo>
                  <a:cubicBezTo>
                    <a:pt x="2418" y="171"/>
                    <a:pt x="2410" y="175"/>
                    <a:pt x="2402" y="183"/>
                  </a:cubicBezTo>
                  <a:cubicBezTo>
                    <a:pt x="2402" y="213"/>
                    <a:pt x="2402" y="213"/>
                    <a:pt x="2372" y="213"/>
                  </a:cubicBezTo>
                  <a:cubicBezTo>
                    <a:pt x="2372" y="213"/>
                    <a:pt x="2372" y="213"/>
                    <a:pt x="2341" y="243"/>
                  </a:cubicBezTo>
                  <a:cubicBezTo>
                    <a:pt x="2341" y="213"/>
                    <a:pt x="2311" y="213"/>
                    <a:pt x="2311" y="213"/>
                  </a:cubicBezTo>
                  <a:cubicBezTo>
                    <a:pt x="2311" y="213"/>
                    <a:pt x="2341" y="183"/>
                    <a:pt x="2341" y="183"/>
                  </a:cubicBezTo>
                  <a:lnTo>
                    <a:pt x="2341" y="152"/>
                  </a:lnTo>
                  <a:cubicBezTo>
                    <a:pt x="2341" y="152"/>
                    <a:pt x="2311" y="152"/>
                    <a:pt x="2280" y="183"/>
                  </a:cubicBezTo>
                  <a:cubicBezTo>
                    <a:pt x="2280" y="165"/>
                    <a:pt x="2280" y="136"/>
                    <a:pt x="2280" y="122"/>
                  </a:cubicBezTo>
                  <a:cubicBezTo>
                    <a:pt x="2268" y="148"/>
                    <a:pt x="2260" y="157"/>
                    <a:pt x="2256" y="157"/>
                  </a:cubicBezTo>
                  <a:cubicBezTo>
                    <a:pt x="2250" y="157"/>
                    <a:pt x="2250" y="139"/>
                    <a:pt x="2250" y="122"/>
                  </a:cubicBezTo>
                  <a:cubicBezTo>
                    <a:pt x="2265" y="92"/>
                    <a:pt x="2273" y="76"/>
                    <a:pt x="2269" y="76"/>
                  </a:cubicBezTo>
                  <a:cubicBezTo>
                    <a:pt x="2265" y="76"/>
                    <a:pt x="2250" y="92"/>
                    <a:pt x="2220" y="122"/>
                  </a:cubicBezTo>
                  <a:cubicBezTo>
                    <a:pt x="2209" y="112"/>
                    <a:pt x="2199" y="108"/>
                    <a:pt x="2189" y="108"/>
                  </a:cubicBezTo>
                  <a:cubicBezTo>
                    <a:pt x="2169" y="108"/>
                    <a:pt x="2149" y="122"/>
                    <a:pt x="2128" y="122"/>
                  </a:cubicBezTo>
                  <a:cubicBezTo>
                    <a:pt x="2074" y="122"/>
                    <a:pt x="2068" y="98"/>
                    <a:pt x="2046" y="71"/>
                  </a:cubicBezTo>
                  <a:lnTo>
                    <a:pt x="2046" y="71"/>
                  </a:lnTo>
                  <a:cubicBezTo>
                    <a:pt x="2034" y="92"/>
                    <a:pt x="2028" y="92"/>
                    <a:pt x="2007" y="92"/>
                  </a:cubicBezTo>
                  <a:cubicBezTo>
                    <a:pt x="1998" y="83"/>
                    <a:pt x="1989" y="79"/>
                    <a:pt x="1981" y="79"/>
                  </a:cubicBezTo>
                  <a:cubicBezTo>
                    <a:pt x="1961" y="79"/>
                    <a:pt x="1946" y="100"/>
                    <a:pt x="1946" y="122"/>
                  </a:cubicBezTo>
                  <a:cubicBezTo>
                    <a:pt x="1926" y="122"/>
                    <a:pt x="1919" y="135"/>
                    <a:pt x="1926" y="135"/>
                  </a:cubicBezTo>
                  <a:cubicBezTo>
                    <a:pt x="1929" y="135"/>
                    <a:pt x="1936" y="132"/>
                    <a:pt x="1946" y="122"/>
                  </a:cubicBezTo>
                  <a:lnTo>
                    <a:pt x="1946" y="122"/>
                  </a:lnTo>
                  <a:cubicBezTo>
                    <a:pt x="1946" y="158"/>
                    <a:pt x="1946" y="172"/>
                    <a:pt x="1940" y="172"/>
                  </a:cubicBezTo>
                  <a:cubicBezTo>
                    <a:pt x="1936" y="172"/>
                    <a:pt x="1928" y="165"/>
                    <a:pt x="1916" y="152"/>
                  </a:cubicBezTo>
                  <a:cubicBezTo>
                    <a:pt x="1916" y="152"/>
                    <a:pt x="1916" y="122"/>
                    <a:pt x="1916" y="92"/>
                  </a:cubicBezTo>
                  <a:cubicBezTo>
                    <a:pt x="1916" y="61"/>
                    <a:pt x="1916" y="0"/>
                    <a:pt x="1916" y="0"/>
                  </a:cubicBezTo>
                  <a:cubicBezTo>
                    <a:pt x="1885" y="0"/>
                    <a:pt x="1885" y="0"/>
                    <a:pt x="1885" y="61"/>
                  </a:cubicBezTo>
                  <a:cubicBezTo>
                    <a:pt x="1885" y="92"/>
                    <a:pt x="1885" y="92"/>
                    <a:pt x="1885" y="92"/>
                  </a:cubicBezTo>
                  <a:cubicBezTo>
                    <a:pt x="1885" y="92"/>
                    <a:pt x="1855" y="92"/>
                    <a:pt x="1855" y="122"/>
                  </a:cubicBezTo>
                  <a:cubicBezTo>
                    <a:pt x="1855" y="152"/>
                    <a:pt x="1824" y="152"/>
                    <a:pt x="1824" y="152"/>
                  </a:cubicBezTo>
                  <a:cubicBezTo>
                    <a:pt x="1824" y="122"/>
                    <a:pt x="1794" y="122"/>
                    <a:pt x="1794" y="122"/>
                  </a:cubicBezTo>
                  <a:lnTo>
                    <a:pt x="1794" y="92"/>
                  </a:lnTo>
                  <a:cubicBezTo>
                    <a:pt x="1794" y="31"/>
                    <a:pt x="1794" y="0"/>
                    <a:pt x="1794" y="0"/>
                  </a:cubicBezTo>
                  <a:close/>
                  <a:moveTo>
                    <a:pt x="1887" y="3176"/>
                  </a:moveTo>
                  <a:cubicBezTo>
                    <a:pt x="1886" y="3182"/>
                    <a:pt x="1885" y="3187"/>
                    <a:pt x="1885" y="3192"/>
                  </a:cubicBezTo>
                  <a:cubicBezTo>
                    <a:pt x="1894" y="3201"/>
                    <a:pt x="1898" y="3204"/>
                    <a:pt x="1899" y="3204"/>
                  </a:cubicBezTo>
                  <a:cubicBezTo>
                    <a:pt x="1900" y="3204"/>
                    <a:pt x="1891" y="3192"/>
                    <a:pt x="1887" y="3176"/>
                  </a:cubicBezTo>
                  <a:close/>
                  <a:moveTo>
                    <a:pt x="2493" y="3557"/>
                  </a:moveTo>
                  <a:cubicBezTo>
                    <a:pt x="2493" y="3557"/>
                    <a:pt x="2493" y="3587"/>
                    <a:pt x="2493" y="3617"/>
                  </a:cubicBezTo>
                  <a:cubicBezTo>
                    <a:pt x="2506" y="3630"/>
                    <a:pt x="2513" y="3637"/>
                    <a:pt x="2517" y="3637"/>
                  </a:cubicBezTo>
                  <a:cubicBezTo>
                    <a:pt x="2524" y="3637"/>
                    <a:pt x="2524" y="3623"/>
                    <a:pt x="2524" y="3587"/>
                  </a:cubicBezTo>
                  <a:cubicBezTo>
                    <a:pt x="2524" y="3557"/>
                    <a:pt x="2524" y="3557"/>
                    <a:pt x="2493" y="3557"/>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4"/>
            <p:cNvSpPr/>
            <p:nvPr/>
          </p:nvSpPr>
          <p:spPr>
            <a:xfrm>
              <a:off x="4295871" y="2253137"/>
              <a:ext cx="56336" cy="60191"/>
            </a:xfrm>
            <a:custGeom>
              <a:rect b="b" l="l" r="r" t="t"/>
              <a:pathLst>
                <a:path extrusionOk="0" h="3638" w="3405">
                  <a:moveTo>
                    <a:pt x="1885" y="153"/>
                  </a:moveTo>
                  <a:lnTo>
                    <a:pt x="1915" y="183"/>
                  </a:lnTo>
                  <a:lnTo>
                    <a:pt x="1885" y="183"/>
                  </a:lnTo>
                  <a:cubicBezTo>
                    <a:pt x="1885" y="183"/>
                    <a:pt x="1885" y="183"/>
                    <a:pt x="1885" y="153"/>
                  </a:cubicBezTo>
                  <a:close/>
                  <a:moveTo>
                    <a:pt x="2006" y="153"/>
                  </a:moveTo>
                  <a:lnTo>
                    <a:pt x="2006" y="183"/>
                  </a:lnTo>
                  <a:cubicBezTo>
                    <a:pt x="1976" y="183"/>
                    <a:pt x="1976" y="183"/>
                    <a:pt x="1976" y="153"/>
                  </a:cubicBezTo>
                  <a:close/>
                  <a:moveTo>
                    <a:pt x="2067" y="183"/>
                  </a:moveTo>
                  <a:cubicBezTo>
                    <a:pt x="2098" y="183"/>
                    <a:pt x="2098" y="183"/>
                    <a:pt x="2067" y="214"/>
                  </a:cubicBezTo>
                  <a:cubicBezTo>
                    <a:pt x="2067" y="201"/>
                    <a:pt x="2067" y="191"/>
                    <a:pt x="2067" y="183"/>
                  </a:cubicBezTo>
                  <a:close/>
                  <a:moveTo>
                    <a:pt x="2067" y="214"/>
                  </a:moveTo>
                  <a:cubicBezTo>
                    <a:pt x="2067" y="229"/>
                    <a:pt x="2060" y="236"/>
                    <a:pt x="2056" y="236"/>
                  </a:cubicBezTo>
                  <a:cubicBezTo>
                    <a:pt x="2052" y="236"/>
                    <a:pt x="2052" y="229"/>
                    <a:pt x="2067" y="214"/>
                  </a:cubicBezTo>
                  <a:close/>
                  <a:moveTo>
                    <a:pt x="1398" y="214"/>
                  </a:moveTo>
                  <a:lnTo>
                    <a:pt x="1429" y="244"/>
                  </a:lnTo>
                  <a:cubicBezTo>
                    <a:pt x="1429" y="269"/>
                    <a:pt x="1429" y="313"/>
                    <a:pt x="1413" y="313"/>
                  </a:cubicBezTo>
                  <a:cubicBezTo>
                    <a:pt x="1409" y="313"/>
                    <a:pt x="1404" y="311"/>
                    <a:pt x="1398" y="305"/>
                  </a:cubicBezTo>
                  <a:cubicBezTo>
                    <a:pt x="1398" y="305"/>
                    <a:pt x="1398" y="274"/>
                    <a:pt x="1398" y="214"/>
                  </a:cubicBezTo>
                  <a:close/>
                  <a:moveTo>
                    <a:pt x="2219" y="396"/>
                  </a:moveTo>
                  <a:lnTo>
                    <a:pt x="2219" y="426"/>
                  </a:lnTo>
                  <a:cubicBezTo>
                    <a:pt x="2189" y="457"/>
                    <a:pt x="2189" y="457"/>
                    <a:pt x="2189" y="457"/>
                  </a:cubicBezTo>
                  <a:cubicBezTo>
                    <a:pt x="2189" y="457"/>
                    <a:pt x="2189" y="457"/>
                    <a:pt x="2189" y="426"/>
                  </a:cubicBezTo>
                  <a:cubicBezTo>
                    <a:pt x="2189" y="426"/>
                    <a:pt x="2189" y="396"/>
                    <a:pt x="2219" y="396"/>
                  </a:cubicBezTo>
                  <a:close/>
                  <a:moveTo>
                    <a:pt x="2067" y="457"/>
                  </a:moveTo>
                  <a:cubicBezTo>
                    <a:pt x="2049" y="492"/>
                    <a:pt x="2042" y="507"/>
                    <a:pt x="2045" y="507"/>
                  </a:cubicBezTo>
                  <a:cubicBezTo>
                    <a:pt x="2047" y="507"/>
                    <a:pt x="2055" y="500"/>
                    <a:pt x="2067" y="487"/>
                  </a:cubicBezTo>
                  <a:cubicBezTo>
                    <a:pt x="2067" y="457"/>
                    <a:pt x="2067" y="457"/>
                    <a:pt x="2067" y="457"/>
                  </a:cubicBezTo>
                  <a:close/>
                  <a:moveTo>
                    <a:pt x="1155" y="457"/>
                  </a:moveTo>
                  <a:cubicBezTo>
                    <a:pt x="1155" y="457"/>
                    <a:pt x="1186" y="518"/>
                    <a:pt x="1186" y="548"/>
                  </a:cubicBezTo>
                  <a:cubicBezTo>
                    <a:pt x="1186" y="548"/>
                    <a:pt x="1186" y="548"/>
                    <a:pt x="1155" y="518"/>
                  </a:cubicBezTo>
                  <a:cubicBezTo>
                    <a:pt x="1155" y="487"/>
                    <a:pt x="1125" y="457"/>
                    <a:pt x="1155" y="457"/>
                  </a:cubicBezTo>
                  <a:close/>
                  <a:moveTo>
                    <a:pt x="2553" y="700"/>
                  </a:moveTo>
                  <a:cubicBezTo>
                    <a:pt x="2523" y="730"/>
                    <a:pt x="2523" y="730"/>
                    <a:pt x="2553" y="730"/>
                  </a:cubicBezTo>
                  <a:lnTo>
                    <a:pt x="2553" y="700"/>
                  </a:lnTo>
                  <a:close/>
                  <a:moveTo>
                    <a:pt x="2979" y="730"/>
                  </a:moveTo>
                  <a:cubicBezTo>
                    <a:pt x="2949" y="761"/>
                    <a:pt x="2918" y="761"/>
                    <a:pt x="2918" y="761"/>
                  </a:cubicBezTo>
                  <a:cubicBezTo>
                    <a:pt x="2918" y="730"/>
                    <a:pt x="2949" y="730"/>
                    <a:pt x="2979" y="730"/>
                  </a:cubicBezTo>
                  <a:close/>
                  <a:moveTo>
                    <a:pt x="3183" y="1082"/>
                  </a:moveTo>
                  <a:cubicBezTo>
                    <a:pt x="3192" y="1082"/>
                    <a:pt x="3192" y="1095"/>
                    <a:pt x="3192" y="1095"/>
                  </a:cubicBezTo>
                  <a:cubicBezTo>
                    <a:pt x="3161" y="1125"/>
                    <a:pt x="3131" y="1125"/>
                    <a:pt x="3131" y="1125"/>
                  </a:cubicBezTo>
                  <a:cubicBezTo>
                    <a:pt x="3131" y="1095"/>
                    <a:pt x="3131" y="1095"/>
                    <a:pt x="3161" y="1095"/>
                  </a:cubicBezTo>
                  <a:cubicBezTo>
                    <a:pt x="3172" y="1085"/>
                    <a:pt x="3178" y="1082"/>
                    <a:pt x="3183" y="1082"/>
                  </a:cubicBezTo>
                  <a:close/>
                  <a:moveTo>
                    <a:pt x="517" y="1551"/>
                  </a:moveTo>
                  <a:cubicBezTo>
                    <a:pt x="547" y="1551"/>
                    <a:pt x="608" y="1551"/>
                    <a:pt x="608" y="1581"/>
                  </a:cubicBezTo>
                  <a:lnTo>
                    <a:pt x="517" y="1581"/>
                  </a:lnTo>
                  <a:cubicBezTo>
                    <a:pt x="456" y="1551"/>
                    <a:pt x="456" y="1551"/>
                    <a:pt x="517" y="1551"/>
                  </a:cubicBezTo>
                  <a:close/>
                  <a:moveTo>
                    <a:pt x="2949" y="1855"/>
                  </a:moveTo>
                  <a:cubicBezTo>
                    <a:pt x="3009" y="1855"/>
                    <a:pt x="3040" y="1885"/>
                    <a:pt x="3009" y="1885"/>
                  </a:cubicBezTo>
                  <a:cubicBezTo>
                    <a:pt x="2979" y="1885"/>
                    <a:pt x="2949" y="1855"/>
                    <a:pt x="2949" y="1855"/>
                  </a:cubicBezTo>
                  <a:close/>
                  <a:moveTo>
                    <a:pt x="395" y="1885"/>
                  </a:moveTo>
                  <a:cubicBezTo>
                    <a:pt x="335" y="1885"/>
                    <a:pt x="314" y="1899"/>
                    <a:pt x="335" y="1899"/>
                  </a:cubicBezTo>
                  <a:cubicBezTo>
                    <a:pt x="345" y="1899"/>
                    <a:pt x="365" y="1895"/>
                    <a:pt x="395" y="1885"/>
                  </a:cubicBezTo>
                  <a:close/>
                  <a:moveTo>
                    <a:pt x="546" y="1993"/>
                  </a:moveTo>
                  <a:cubicBezTo>
                    <a:pt x="564" y="1993"/>
                    <a:pt x="578" y="2007"/>
                    <a:pt x="578" y="2007"/>
                  </a:cubicBezTo>
                  <a:cubicBezTo>
                    <a:pt x="578" y="2007"/>
                    <a:pt x="578" y="2007"/>
                    <a:pt x="547" y="2037"/>
                  </a:cubicBezTo>
                  <a:cubicBezTo>
                    <a:pt x="547" y="2037"/>
                    <a:pt x="487" y="2037"/>
                    <a:pt x="487" y="2007"/>
                  </a:cubicBezTo>
                  <a:lnTo>
                    <a:pt x="517" y="2007"/>
                  </a:lnTo>
                  <a:cubicBezTo>
                    <a:pt x="527" y="1997"/>
                    <a:pt x="537" y="1993"/>
                    <a:pt x="546" y="1993"/>
                  </a:cubicBezTo>
                  <a:close/>
                  <a:moveTo>
                    <a:pt x="791" y="2098"/>
                  </a:moveTo>
                  <a:cubicBezTo>
                    <a:pt x="791" y="2098"/>
                    <a:pt x="791" y="2098"/>
                    <a:pt x="760" y="2128"/>
                  </a:cubicBezTo>
                  <a:cubicBezTo>
                    <a:pt x="791" y="2128"/>
                    <a:pt x="821" y="2098"/>
                    <a:pt x="791" y="2098"/>
                  </a:cubicBezTo>
                  <a:close/>
                  <a:moveTo>
                    <a:pt x="3135" y="2075"/>
                  </a:moveTo>
                  <a:cubicBezTo>
                    <a:pt x="3139" y="2075"/>
                    <a:pt x="3146" y="2083"/>
                    <a:pt x="3161" y="2098"/>
                  </a:cubicBezTo>
                  <a:cubicBezTo>
                    <a:pt x="3192" y="2098"/>
                    <a:pt x="3222" y="2128"/>
                    <a:pt x="3222" y="2128"/>
                  </a:cubicBezTo>
                  <a:cubicBezTo>
                    <a:pt x="3222" y="2128"/>
                    <a:pt x="3161" y="2098"/>
                    <a:pt x="3131" y="2098"/>
                  </a:cubicBezTo>
                  <a:cubicBezTo>
                    <a:pt x="3131" y="2083"/>
                    <a:pt x="3131" y="2075"/>
                    <a:pt x="3135" y="2075"/>
                  </a:cubicBezTo>
                  <a:close/>
                  <a:moveTo>
                    <a:pt x="0" y="2128"/>
                  </a:moveTo>
                  <a:lnTo>
                    <a:pt x="0" y="2159"/>
                  </a:lnTo>
                  <a:lnTo>
                    <a:pt x="91" y="2159"/>
                  </a:lnTo>
                  <a:lnTo>
                    <a:pt x="61" y="2128"/>
                  </a:lnTo>
                  <a:close/>
                  <a:moveTo>
                    <a:pt x="604" y="2078"/>
                  </a:moveTo>
                  <a:cubicBezTo>
                    <a:pt x="608" y="2078"/>
                    <a:pt x="608" y="2085"/>
                    <a:pt x="608" y="2098"/>
                  </a:cubicBezTo>
                  <a:cubicBezTo>
                    <a:pt x="608" y="2098"/>
                    <a:pt x="608" y="2128"/>
                    <a:pt x="578" y="2128"/>
                  </a:cubicBezTo>
                  <a:cubicBezTo>
                    <a:pt x="588" y="2118"/>
                    <a:pt x="591" y="2115"/>
                    <a:pt x="590" y="2115"/>
                  </a:cubicBezTo>
                  <a:lnTo>
                    <a:pt x="590" y="2115"/>
                  </a:lnTo>
                  <a:cubicBezTo>
                    <a:pt x="588" y="2115"/>
                    <a:pt x="568" y="2128"/>
                    <a:pt x="547" y="2128"/>
                  </a:cubicBezTo>
                  <a:lnTo>
                    <a:pt x="487" y="2159"/>
                  </a:lnTo>
                  <a:cubicBezTo>
                    <a:pt x="487" y="2159"/>
                    <a:pt x="517" y="2128"/>
                    <a:pt x="547" y="2128"/>
                  </a:cubicBezTo>
                  <a:cubicBezTo>
                    <a:pt x="583" y="2093"/>
                    <a:pt x="598" y="2078"/>
                    <a:pt x="604" y="2078"/>
                  </a:cubicBezTo>
                  <a:close/>
                  <a:moveTo>
                    <a:pt x="2797" y="2128"/>
                  </a:moveTo>
                  <a:lnTo>
                    <a:pt x="2797" y="2159"/>
                  </a:lnTo>
                  <a:lnTo>
                    <a:pt x="2827" y="2159"/>
                  </a:lnTo>
                  <a:lnTo>
                    <a:pt x="2797" y="2128"/>
                  </a:lnTo>
                  <a:close/>
                  <a:moveTo>
                    <a:pt x="579" y="2522"/>
                  </a:moveTo>
                  <a:cubicBezTo>
                    <a:pt x="568" y="2524"/>
                    <a:pt x="566" y="2524"/>
                    <a:pt x="578" y="2524"/>
                  </a:cubicBezTo>
                  <a:cubicBezTo>
                    <a:pt x="578" y="2523"/>
                    <a:pt x="579" y="2522"/>
                    <a:pt x="579" y="2522"/>
                  </a:cubicBezTo>
                  <a:close/>
                  <a:moveTo>
                    <a:pt x="2128" y="2493"/>
                  </a:moveTo>
                  <a:cubicBezTo>
                    <a:pt x="2098" y="2493"/>
                    <a:pt x="2098" y="2493"/>
                    <a:pt x="2128" y="2524"/>
                  </a:cubicBezTo>
                  <a:cubicBezTo>
                    <a:pt x="2128" y="2493"/>
                    <a:pt x="2128" y="2493"/>
                    <a:pt x="2128" y="2493"/>
                  </a:cubicBezTo>
                  <a:close/>
                  <a:moveTo>
                    <a:pt x="2273" y="2534"/>
                  </a:moveTo>
                  <a:cubicBezTo>
                    <a:pt x="2271" y="2534"/>
                    <a:pt x="2272" y="2539"/>
                    <a:pt x="2280" y="2549"/>
                  </a:cubicBezTo>
                  <a:lnTo>
                    <a:pt x="2280" y="2549"/>
                  </a:lnTo>
                  <a:cubicBezTo>
                    <a:pt x="2279" y="2540"/>
                    <a:pt x="2274" y="2534"/>
                    <a:pt x="2273" y="2534"/>
                  </a:cubicBezTo>
                  <a:close/>
                  <a:moveTo>
                    <a:pt x="2280" y="2549"/>
                  </a:moveTo>
                  <a:cubicBezTo>
                    <a:pt x="2280" y="2551"/>
                    <a:pt x="2280" y="2552"/>
                    <a:pt x="2280" y="2554"/>
                  </a:cubicBezTo>
                  <a:cubicBezTo>
                    <a:pt x="2290" y="2565"/>
                    <a:pt x="2301" y="2575"/>
                    <a:pt x="2310" y="2584"/>
                  </a:cubicBezTo>
                  <a:cubicBezTo>
                    <a:pt x="2295" y="2569"/>
                    <a:pt x="2285" y="2557"/>
                    <a:pt x="2280" y="2549"/>
                  </a:cubicBezTo>
                  <a:close/>
                  <a:moveTo>
                    <a:pt x="851" y="2615"/>
                  </a:moveTo>
                  <a:cubicBezTo>
                    <a:pt x="851" y="2645"/>
                    <a:pt x="851" y="2676"/>
                    <a:pt x="791" y="2676"/>
                  </a:cubicBezTo>
                  <a:lnTo>
                    <a:pt x="791" y="2645"/>
                  </a:lnTo>
                  <a:cubicBezTo>
                    <a:pt x="821" y="2645"/>
                    <a:pt x="851" y="2615"/>
                    <a:pt x="851" y="2615"/>
                  </a:cubicBezTo>
                  <a:close/>
                  <a:moveTo>
                    <a:pt x="840" y="2701"/>
                  </a:moveTo>
                  <a:cubicBezTo>
                    <a:pt x="831" y="2701"/>
                    <a:pt x="821" y="2719"/>
                    <a:pt x="821" y="2736"/>
                  </a:cubicBezTo>
                  <a:cubicBezTo>
                    <a:pt x="791" y="2736"/>
                    <a:pt x="791" y="2767"/>
                    <a:pt x="821" y="2767"/>
                  </a:cubicBezTo>
                  <a:lnTo>
                    <a:pt x="851" y="2767"/>
                  </a:lnTo>
                  <a:cubicBezTo>
                    <a:pt x="882" y="2736"/>
                    <a:pt x="882" y="2736"/>
                    <a:pt x="851" y="2736"/>
                  </a:cubicBezTo>
                  <a:cubicBezTo>
                    <a:pt x="851" y="2711"/>
                    <a:pt x="846" y="2701"/>
                    <a:pt x="840" y="2701"/>
                  </a:cubicBezTo>
                  <a:close/>
                  <a:moveTo>
                    <a:pt x="1976" y="2767"/>
                  </a:moveTo>
                  <a:cubicBezTo>
                    <a:pt x="1976" y="2767"/>
                    <a:pt x="1976" y="2767"/>
                    <a:pt x="1976" y="2767"/>
                  </a:cubicBezTo>
                  <a:cubicBezTo>
                    <a:pt x="1976" y="2767"/>
                    <a:pt x="1976" y="2767"/>
                    <a:pt x="1976" y="2767"/>
                  </a:cubicBezTo>
                  <a:close/>
                  <a:moveTo>
                    <a:pt x="1322" y="2744"/>
                  </a:moveTo>
                  <a:cubicBezTo>
                    <a:pt x="1330" y="2744"/>
                    <a:pt x="1338" y="2752"/>
                    <a:pt x="1338" y="2767"/>
                  </a:cubicBezTo>
                  <a:lnTo>
                    <a:pt x="1338" y="2797"/>
                  </a:lnTo>
                  <a:lnTo>
                    <a:pt x="1307" y="2797"/>
                  </a:lnTo>
                  <a:lnTo>
                    <a:pt x="1307" y="2767"/>
                  </a:lnTo>
                  <a:cubicBezTo>
                    <a:pt x="1307" y="2752"/>
                    <a:pt x="1315" y="2744"/>
                    <a:pt x="1322" y="2744"/>
                  </a:cubicBezTo>
                  <a:close/>
                  <a:moveTo>
                    <a:pt x="2523" y="2736"/>
                  </a:moveTo>
                  <a:cubicBezTo>
                    <a:pt x="2553" y="2736"/>
                    <a:pt x="2553" y="2767"/>
                    <a:pt x="2553" y="2797"/>
                  </a:cubicBezTo>
                  <a:lnTo>
                    <a:pt x="2523" y="2767"/>
                  </a:lnTo>
                  <a:lnTo>
                    <a:pt x="2523" y="2736"/>
                  </a:lnTo>
                  <a:close/>
                  <a:moveTo>
                    <a:pt x="2037" y="2767"/>
                  </a:moveTo>
                  <a:cubicBezTo>
                    <a:pt x="2067" y="2797"/>
                    <a:pt x="2067" y="2828"/>
                    <a:pt x="2067" y="2828"/>
                  </a:cubicBezTo>
                  <a:cubicBezTo>
                    <a:pt x="2067" y="2828"/>
                    <a:pt x="2067" y="2797"/>
                    <a:pt x="2067" y="2797"/>
                  </a:cubicBezTo>
                  <a:cubicBezTo>
                    <a:pt x="2067" y="2797"/>
                    <a:pt x="2067" y="2767"/>
                    <a:pt x="2067" y="2767"/>
                  </a:cubicBezTo>
                  <a:close/>
                  <a:moveTo>
                    <a:pt x="2462" y="2767"/>
                  </a:moveTo>
                  <a:cubicBezTo>
                    <a:pt x="2470" y="2774"/>
                    <a:pt x="2480" y="2784"/>
                    <a:pt x="2493" y="2797"/>
                  </a:cubicBezTo>
                  <a:cubicBezTo>
                    <a:pt x="2493" y="2828"/>
                    <a:pt x="2493" y="2828"/>
                    <a:pt x="2493" y="2828"/>
                  </a:cubicBezTo>
                  <a:cubicBezTo>
                    <a:pt x="2493" y="2828"/>
                    <a:pt x="2462" y="2797"/>
                    <a:pt x="2462" y="2767"/>
                  </a:cubicBezTo>
                  <a:close/>
                  <a:moveTo>
                    <a:pt x="1603" y="2777"/>
                  </a:moveTo>
                  <a:cubicBezTo>
                    <a:pt x="1606" y="2777"/>
                    <a:pt x="1599" y="2792"/>
                    <a:pt x="1581" y="2828"/>
                  </a:cubicBezTo>
                  <a:cubicBezTo>
                    <a:pt x="1550" y="2858"/>
                    <a:pt x="1550" y="2888"/>
                    <a:pt x="1550" y="2888"/>
                  </a:cubicBezTo>
                  <a:cubicBezTo>
                    <a:pt x="1520" y="2888"/>
                    <a:pt x="1550" y="2858"/>
                    <a:pt x="1581" y="2797"/>
                  </a:cubicBezTo>
                  <a:cubicBezTo>
                    <a:pt x="1593" y="2785"/>
                    <a:pt x="1601" y="2777"/>
                    <a:pt x="1603" y="2777"/>
                  </a:cubicBezTo>
                  <a:close/>
                  <a:moveTo>
                    <a:pt x="2341" y="2888"/>
                  </a:moveTo>
                  <a:cubicBezTo>
                    <a:pt x="2341" y="2888"/>
                    <a:pt x="2341" y="2919"/>
                    <a:pt x="2341" y="2919"/>
                  </a:cubicBezTo>
                  <a:cubicBezTo>
                    <a:pt x="2310" y="2888"/>
                    <a:pt x="2310" y="2888"/>
                    <a:pt x="2341" y="2888"/>
                  </a:cubicBezTo>
                  <a:close/>
                  <a:moveTo>
                    <a:pt x="1357" y="2816"/>
                  </a:moveTo>
                  <a:lnTo>
                    <a:pt x="1357" y="2816"/>
                  </a:lnTo>
                  <a:cubicBezTo>
                    <a:pt x="1359" y="2816"/>
                    <a:pt x="1351" y="2831"/>
                    <a:pt x="1338" y="2858"/>
                  </a:cubicBezTo>
                  <a:cubicBezTo>
                    <a:pt x="1338" y="2888"/>
                    <a:pt x="1307" y="2919"/>
                    <a:pt x="1277" y="2949"/>
                  </a:cubicBezTo>
                  <a:lnTo>
                    <a:pt x="1307" y="2888"/>
                  </a:lnTo>
                  <a:cubicBezTo>
                    <a:pt x="1341" y="2838"/>
                    <a:pt x="1356" y="2816"/>
                    <a:pt x="1357" y="2816"/>
                  </a:cubicBezTo>
                  <a:close/>
                  <a:moveTo>
                    <a:pt x="1890" y="2876"/>
                  </a:moveTo>
                  <a:cubicBezTo>
                    <a:pt x="1899" y="2876"/>
                    <a:pt x="1915" y="2905"/>
                    <a:pt x="1915" y="2949"/>
                  </a:cubicBezTo>
                  <a:lnTo>
                    <a:pt x="1885" y="2949"/>
                  </a:lnTo>
                  <a:cubicBezTo>
                    <a:pt x="1885" y="2919"/>
                    <a:pt x="1885" y="2888"/>
                    <a:pt x="1885" y="2888"/>
                  </a:cubicBezTo>
                  <a:cubicBezTo>
                    <a:pt x="1885" y="2880"/>
                    <a:pt x="1887" y="2876"/>
                    <a:pt x="1890" y="2876"/>
                  </a:cubicBezTo>
                  <a:close/>
                  <a:moveTo>
                    <a:pt x="1396" y="2948"/>
                  </a:moveTo>
                  <a:cubicBezTo>
                    <a:pt x="1406" y="2948"/>
                    <a:pt x="1407" y="2967"/>
                    <a:pt x="1390" y="3002"/>
                  </a:cubicBezTo>
                  <a:lnTo>
                    <a:pt x="1390" y="3002"/>
                  </a:lnTo>
                  <a:lnTo>
                    <a:pt x="1368" y="2980"/>
                  </a:lnTo>
                  <a:cubicBezTo>
                    <a:pt x="1379" y="2958"/>
                    <a:pt x="1390" y="2948"/>
                    <a:pt x="1396" y="2948"/>
                  </a:cubicBezTo>
                  <a:close/>
                  <a:moveTo>
                    <a:pt x="1642" y="2949"/>
                  </a:moveTo>
                  <a:cubicBezTo>
                    <a:pt x="1611" y="2980"/>
                    <a:pt x="1611" y="3010"/>
                    <a:pt x="1611" y="3010"/>
                  </a:cubicBezTo>
                  <a:lnTo>
                    <a:pt x="1581" y="3010"/>
                  </a:lnTo>
                  <a:cubicBezTo>
                    <a:pt x="1611" y="2980"/>
                    <a:pt x="1611" y="2949"/>
                    <a:pt x="1611" y="2949"/>
                  </a:cubicBezTo>
                  <a:close/>
                  <a:moveTo>
                    <a:pt x="2158" y="2949"/>
                  </a:moveTo>
                  <a:cubicBezTo>
                    <a:pt x="2158" y="2949"/>
                    <a:pt x="2158" y="2949"/>
                    <a:pt x="2189" y="2980"/>
                  </a:cubicBezTo>
                  <a:cubicBezTo>
                    <a:pt x="2189" y="2980"/>
                    <a:pt x="2189" y="3010"/>
                    <a:pt x="2189" y="3010"/>
                  </a:cubicBezTo>
                  <a:cubicBezTo>
                    <a:pt x="2158" y="3010"/>
                    <a:pt x="2158" y="2980"/>
                    <a:pt x="2158" y="2980"/>
                  </a:cubicBezTo>
                  <a:cubicBezTo>
                    <a:pt x="2158" y="2949"/>
                    <a:pt x="2158" y="2949"/>
                    <a:pt x="2158" y="2949"/>
                  </a:cubicBezTo>
                  <a:close/>
                  <a:moveTo>
                    <a:pt x="1824" y="3071"/>
                  </a:moveTo>
                  <a:lnTo>
                    <a:pt x="1824" y="3101"/>
                  </a:lnTo>
                  <a:cubicBezTo>
                    <a:pt x="1824" y="3101"/>
                    <a:pt x="1810" y="3115"/>
                    <a:pt x="1801" y="3115"/>
                  </a:cubicBezTo>
                  <a:cubicBezTo>
                    <a:pt x="1797" y="3115"/>
                    <a:pt x="1794" y="3111"/>
                    <a:pt x="1794" y="3101"/>
                  </a:cubicBezTo>
                  <a:cubicBezTo>
                    <a:pt x="1794" y="3101"/>
                    <a:pt x="1824" y="3071"/>
                    <a:pt x="1824" y="3071"/>
                  </a:cubicBezTo>
                  <a:close/>
                  <a:moveTo>
                    <a:pt x="1915" y="1"/>
                  </a:moveTo>
                  <a:cubicBezTo>
                    <a:pt x="1885" y="1"/>
                    <a:pt x="1885" y="1"/>
                    <a:pt x="1885" y="62"/>
                  </a:cubicBezTo>
                  <a:cubicBezTo>
                    <a:pt x="1885" y="92"/>
                    <a:pt x="1885" y="92"/>
                    <a:pt x="1885" y="92"/>
                  </a:cubicBezTo>
                  <a:cubicBezTo>
                    <a:pt x="1885" y="92"/>
                    <a:pt x="1854" y="92"/>
                    <a:pt x="1854" y="122"/>
                  </a:cubicBezTo>
                  <a:cubicBezTo>
                    <a:pt x="1854" y="153"/>
                    <a:pt x="1854" y="153"/>
                    <a:pt x="1824" y="153"/>
                  </a:cubicBezTo>
                  <a:cubicBezTo>
                    <a:pt x="1824" y="122"/>
                    <a:pt x="1794" y="122"/>
                    <a:pt x="1794" y="122"/>
                  </a:cubicBezTo>
                  <a:lnTo>
                    <a:pt x="1794" y="92"/>
                  </a:lnTo>
                  <a:cubicBezTo>
                    <a:pt x="1794" y="66"/>
                    <a:pt x="1794" y="46"/>
                    <a:pt x="1794" y="31"/>
                  </a:cubicBezTo>
                  <a:cubicBezTo>
                    <a:pt x="1794" y="62"/>
                    <a:pt x="1520" y="92"/>
                    <a:pt x="1490" y="122"/>
                  </a:cubicBezTo>
                  <a:cubicBezTo>
                    <a:pt x="1474" y="107"/>
                    <a:pt x="1459" y="100"/>
                    <a:pt x="1452" y="100"/>
                  </a:cubicBezTo>
                  <a:cubicBezTo>
                    <a:pt x="1444" y="100"/>
                    <a:pt x="1444" y="107"/>
                    <a:pt x="1459" y="122"/>
                  </a:cubicBezTo>
                  <a:cubicBezTo>
                    <a:pt x="1459" y="153"/>
                    <a:pt x="1398" y="183"/>
                    <a:pt x="1338" y="183"/>
                  </a:cubicBezTo>
                  <a:cubicBezTo>
                    <a:pt x="1277" y="214"/>
                    <a:pt x="1216" y="244"/>
                    <a:pt x="1246" y="274"/>
                  </a:cubicBezTo>
                  <a:lnTo>
                    <a:pt x="1216" y="274"/>
                  </a:lnTo>
                  <a:cubicBezTo>
                    <a:pt x="1186" y="274"/>
                    <a:pt x="1186" y="335"/>
                    <a:pt x="1186" y="335"/>
                  </a:cubicBezTo>
                  <a:cubicBezTo>
                    <a:pt x="1155" y="305"/>
                    <a:pt x="1125" y="274"/>
                    <a:pt x="1125" y="274"/>
                  </a:cubicBezTo>
                  <a:lnTo>
                    <a:pt x="1125" y="274"/>
                  </a:lnTo>
                  <a:cubicBezTo>
                    <a:pt x="1125" y="305"/>
                    <a:pt x="1125" y="335"/>
                    <a:pt x="1155" y="366"/>
                  </a:cubicBezTo>
                  <a:cubicBezTo>
                    <a:pt x="1155" y="396"/>
                    <a:pt x="1155" y="396"/>
                    <a:pt x="1155" y="396"/>
                  </a:cubicBezTo>
                  <a:cubicBezTo>
                    <a:pt x="1155" y="396"/>
                    <a:pt x="1155" y="396"/>
                    <a:pt x="1125" y="366"/>
                  </a:cubicBezTo>
                  <a:cubicBezTo>
                    <a:pt x="1094" y="335"/>
                    <a:pt x="1094" y="305"/>
                    <a:pt x="1094" y="305"/>
                  </a:cubicBezTo>
                  <a:cubicBezTo>
                    <a:pt x="1094" y="335"/>
                    <a:pt x="1094" y="335"/>
                    <a:pt x="1094" y="335"/>
                  </a:cubicBezTo>
                  <a:cubicBezTo>
                    <a:pt x="1094" y="335"/>
                    <a:pt x="1094" y="335"/>
                    <a:pt x="1034" y="305"/>
                  </a:cubicBezTo>
                  <a:lnTo>
                    <a:pt x="1034" y="335"/>
                  </a:lnTo>
                  <a:cubicBezTo>
                    <a:pt x="1022" y="329"/>
                    <a:pt x="1014" y="327"/>
                    <a:pt x="1008" y="327"/>
                  </a:cubicBezTo>
                  <a:cubicBezTo>
                    <a:pt x="983" y="327"/>
                    <a:pt x="1003" y="371"/>
                    <a:pt x="1003" y="396"/>
                  </a:cubicBezTo>
                  <a:cubicBezTo>
                    <a:pt x="992" y="373"/>
                    <a:pt x="980" y="363"/>
                    <a:pt x="972" y="363"/>
                  </a:cubicBezTo>
                  <a:cubicBezTo>
                    <a:pt x="959" y="363"/>
                    <a:pt x="954" y="389"/>
                    <a:pt x="973" y="426"/>
                  </a:cubicBezTo>
                  <a:cubicBezTo>
                    <a:pt x="963" y="416"/>
                    <a:pt x="956" y="413"/>
                    <a:pt x="950" y="413"/>
                  </a:cubicBezTo>
                  <a:cubicBezTo>
                    <a:pt x="939" y="413"/>
                    <a:pt x="932" y="426"/>
                    <a:pt x="912" y="426"/>
                  </a:cubicBezTo>
                  <a:cubicBezTo>
                    <a:pt x="942" y="457"/>
                    <a:pt x="882" y="518"/>
                    <a:pt x="821" y="578"/>
                  </a:cubicBezTo>
                  <a:cubicBezTo>
                    <a:pt x="730" y="639"/>
                    <a:pt x="699" y="669"/>
                    <a:pt x="730" y="700"/>
                  </a:cubicBezTo>
                  <a:lnTo>
                    <a:pt x="669" y="700"/>
                  </a:lnTo>
                  <a:cubicBezTo>
                    <a:pt x="669" y="691"/>
                    <a:pt x="666" y="687"/>
                    <a:pt x="664" y="687"/>
                  </a:cubicBezTo>
                  <a:lnTo>
                    <a:pt x="664" y="687"/>
                  </a:lnTo>
                  <a:cubicBezTo>
                    <a:pt x="659" y="687"/>
                    <a:pt x="656" y="709"/>
                    <a:pt x="699" y="730"/>
                  </a:cubicBezTo>
                  <a:cubicBezTo>
                    <a:pt x="669" y="730"/>
                    <a:pt x="639" y="730"/>
                    <a:pt x="608" y="761"/>
                  </a:cubicBezTo>
                  <a:cubicBezTo>
                    <a:pt x="608" y="791"/>
                    <a:pt x="578" y="821"/>
                    <a:pt x="608" y="852"/>
                  </a:cubicBezTo>
                  <a:cubicBezTo>
                    <a:pt x="592" y="844"/>
                    <a:pt x="576" y="840"/>
                    <a:pt x="562" y="840"/>
                  </a:cubicBezTo>
                  <a:cubicBezTo>
                    <a:pt x="523" y="840"/>
                    <a:pt x="503" y="868"/>
                    <a:pt x="547" y="913"/>
                  </a:cubicBezTo>
                  <a:cubicBezTo>
                    <a:pt x="527" y="913"/>
                    <a:pt x="520" y="926"/>
                    <a:pt x="509" y="926"/>
                  </a:cubicBezTo>
                  <a:cubicBezTo>
                    <a:pt x="503" y="926"/>
                    <a:pt x="497" y="923"/>
                    <a:pt x="487" y="913"/>
                  </a:cubicBezTo>
                  <a:cubicBezTo>
                    <a:pt x="487" y="913"/>
                    <a:pt x="487" y="943"/>
                    <a:pt x="487" y="973"/>
                  </a:cubicBezTo>
                  <a:cubicBezTo>
                    <a:pt x="487" y="973"/>
                    <a:pt x="487" y="1034"/>
                    <a:pt x="456" y="1034"/>
                  </a:cubicBezTo>
                  <a:cubicBezTo>
                    <a:pt x="456" y="1065"/>
                    <a:pt x="487" y="1095"/>
                    <a:pt x="487" y="1095"/>
                  </a:cubicBezTo>
                  <a:cubicBezTo>
                    <a:pt x="466" y="1095"/>
                    <a:pt x="460" y="1109"/>
                    <a:pt x="457" y="1109"/>
                  </a:cubicBezTo>
                  <a:cubicBezTo>
                    <a:pt x="456" y="1109"/>
                    <a:pt x="456" y="1105"/>
                    <a:pt x="456" y="1095"/>
                  </a:cubicBezTo>
                  <a:cubicBezTo>
                    <a:pt x="426" y="1095"/>
                    <a:pt x="426" y="1156"/>
                    <a:pt x="395" y="1217"/>
                  </a:cubicBezTo>
                  <a:cubicBezTo>
                    <a:pt x="365" y="1277"/>
                    <a:pt x="365" y="1338"/>
                    <a:pt x="335" y="1338"/>
                  </a:cubicBezTo>
                  <a:cubicBezTo>
                    <a:pt x="335" y="1338"/>
                    <a:pt x="304" y="1369"/>
                    <a:pt x="335" y="1369"/>
                  </a:cubicBezTo>
                  <a:cubicBezTo>
                    <a:pt x="426" y="1399"/>
                    <a:pt x="426" y="1399"/>
                    <a:pt x="365" y="1399"/>
                  </a:cubicBezTo>
                  <a:cubicBezTo>
                    <a:pt x="304" y="1399"/>
                    <a:pt x="304" y="1460"/>
                    <a:pt x="365" y="1460"/>
                  </a:cubicBezTo>
                  <a:lnTo>
                    <a:pt x="335" y="1460"/>
                  </a:lnTo>
                  <a:cubicBezTo>
                    <a:pt x="274" y="1460"/>
                    <a:pt x="304" y="1521"/>
                    <a:pt x="365" y="1521"/>
                  </a:cubicBezTo>
                  <a:cubicBezTo>
                    <a:pt x="335" y="1521"/>
                    <a:pt x="304" y="1551"/>
                    <a:pt x="335" y="1551"/>
                  </a:cubicBezTo>
                  <a:lnTo>
                    <a:pt x="274" y="1551"/>
                  </a:lnTo>
                  <a:cubicBezTo>
                    <a:pt x="213" y="1551"/>
                    <a:pt x="183" y="1551"/>
                    <a:pt x="183" y="1581"/>
                  </a:cubicBezTo>
                  <a:lnTo>
                    <a:pt x="274" y="1581"/>
                  </a:lnTo>
                  <a:lnTo>
                    <a:pt x="274" y="1612"/>
                  </a:lnTo>
                  <a:lnTo>
                    <a:pt x="304" y="1612"/>
                  </a:lnTo>
                  <a:cubicBezTo>
                    <a:pt x="335" y="1612"/>
                    <a:pt x="335" y="1642"/>
                    <a:pt x="335" y="1642"/>
                  </a:cubicBezTo>
                  <a:lnTo>
                    <a:pt x="487" y="1642"/>
                  </a:lnTo>
                  <a:cubicBezTo>
                    <a:pt x="578" y="1642"/>
                    <a:pt x="608" y="1642"/>
                    <a:pt x="639" y="1612"/>
                  </a:cubicBezTo>
                  <a:cubicBezTo>
                    <a:pt x="669" y="1581"/>
                    <a:pt x="699" y="1551"/>
                    <a:pt x="639" y="1551"/>
                  </a:cubicBezTo>
                  <a:lnTo>
                    <a:pt x="608" y="1551"/>
                  </a:lnTo>
                  <a:cubicBezTo>
                    <a:pt x="608" y="1521"/>
                    <a:pt x="639" y="1521"/>
                    <a:pt x="639" y="1521"/>
                  </a:cubicBezTo>
                  <a:cubicBezTo>
                    <a:pt x="669" y="1521"/>
                    <a:pt x="669" y="1490"/>
                    <a:pt x="699" y="1460"/>
                  </a:cubicBezTo>
                  <a:cubicBezTo>
                    <a:pt x="699" y="1399"/>
                    <a:pt x="699" y="1399"/>
                    <a:pt x="730" y="1399"/>
                  </a:cubicBezTo>
                  <a:cubicBezTo>
                    <a:pt x="760" y="1399"/>
                    <a:pt x="791" y="1369"/>
                    <a:pt x="791" y="1369"/>
                  </a:cubicBezTo>
                  <a:cubicBezTo>
                    <a:pt x="730" y="1369"/>
                    <a:pt x="760" y="1338"/>
                    <a:pt x="791" y="1277"/>
                  </a:cubicBezTo>
                  <a:cubicBezTo>
                    <a:pt x="791" y="1217"/>
                    <a:pt x="821" y="1156"/>
                    <a:pt x="791" y="1156"/>
                  </a:cubicBezTo>
                  <a:lnTo>
                    <a:pt x="791" y="1125"/>
                  </a:lnTo>
                  <a:cubicBezTo>
                    <a:pt x="801" y="1136"/>
                    <a:pt x="807" y="1139"/>
                    <a:pt x="813" y="1139"/>
                  </a:cubicBezTo>
                  <a:cubicBezTo>
                    <a:pt x="824" y="1139"/>
                    <a:pt x="831" y="1125"/>
                    <a:pt x="851" y="1125"/>
                  </a:cubicBezTo>
                  <a:cubicBezTo>
                    <a:pt x="821" y="1095"/>
                    <a:pt x="821" y="1065"/>
                    <a:pt x="821" y="1065"/>
                  </a:cubicBezTo>
                  <a:lnTo>
                    <a:pt x="821" y="1065"/>
                  </a:lnTo>
                  <a:cubicBezTo>
                    <a:pt x="836" y="1080"/>
                    <a:pt x="851" y="1087"/>
                    <a:pt x="863" y="1087"/>
                  </a:cubicBezTo>
                  <a:cubicBezTo>
                    <a:pt x="874" y="1087"/>
                    <a:pt x="882" y="1080"/>
                    <a:pt x="882" y="1065"/>
                  </a:cubicBezTo>
                  <a:cubicBezTo>
                    <a:pt x="882" y="1065"/>
                    <a:pt x="882" y="1065"/>
                    <a:pt x="851" y="1034"/>
                  </a:cubicBezTo>
                  <a:cubicBezTo>
                    <a:pt x="851" y="1034"/>
                    <a:pt x="912" y="973"/>
                    <a:pt x="942" y="973"/>
                  </a:cubicBezTo>
                  <a:cubicBezTo>
                    <a:pt x="951" y="982"/>
                    <a:pt x="955" y="986"/>
                    <a:pt x="956" y="986"/>
                  </a:cubicBezTo>
                  <a:cubicBezTo>
                    <a:pt x="958" y="986"/>
                    <a:pt x="942" y="965"/>
                    <a:pt x="942" y="943"/>
                  </a:cubicBezTo>
                  <a:lnTo>
                    <a:pt x="973" y="943"/>
                  </a:lnTo>
                  <a:cubicBezTo>
                    <a:pt x="942" y="913"/>
                    <a:pt x="973" y="882"/>
                    <a:pt x="1034" y="852"/>
                  </a:cubicBezTo>
                  <a:cubicBezTo>
                    <a:pt x="1064" y="791"/>
                    <a:pt x="1094" y="761"/>
                    <a:pt x="1064" y="730"/>
                  </a:cubicBezTo>
                  <a:cubicBezTo>
                    <a:pt x="1064" y="730"/>
                    <a:pt x="1064" y="717"/>
                    <a:pt x="1073" y="717"/>
                  </a:cubicBezTo>
                  <a:cubicBezTo>
                    <a:pt x="1078" y="717"/>
                    <a:pt x="1084" y="720"/>
                    <a:pt x="1094" y="730"/>
                  </a:cubicBezTo>
                  <a:cubicBezTo>
                    <a:pt x="1155" y="745"/>
                    <a:pt x="1186" y="753"/>
                    <a:pt x="1197" y="753"/>
                  </a:cubicBezTo>
                  <a:cubicBezTo>
                    <a:pt x="1208" y="753"/>
                    <a:pt x="1201" y="745"/>
                    <a:pt x="1186" y="730"/>
                  </a:cubicBezTo>
                  <a:cubicBezTo>
                    <a:pt x="1186" y="730"/>
                    <a:pt x="1155" y="730"/>
                    <a:pt x="1125" y="700"/>
                  </a:cubicBezTo>
                  <a:cubicBezTo>
                    <a:pt x="1107" y="664"/>
                    <a:pt x="1100" y="650"/>
                    <a:pt x="1109" y="650"/>
                  </a:cubicBezTo>
                  <a:cubicBezTo>
                    <a:pt x="1115" y="650"/>
                    <a:pt x="1130" y="657"/>
                    <a:pt x="1155" y="669"/>
                  </a:cubicBezTo>
                  <a:cubicBezTo>
                    <a:pt x="1162" y="684"/>
                    <a:pt x="1173" y="690"/>
                    <a:pt x="1184" y="690"/>
                  </a:cubicBezTo>
                  <a:cubicBezTo>
                    <a:pt x="1221" y="690"/>
                    <a:pt x="1270" y="625"/>
                    <a:pt x="1246" y="578"/>
                  </a:cubicBezTo>
                  <a:lnTo>
                    <a:pt x="1246" y="578"/>
                  </a:lnTo>
                  <a:lnTo>
                    <a:pt x="1277" y="609"/>
                  </a:lnTo>
                  <a:cubicBezTo>
                    <a:pt x="1277" y="624"/>
                    <a:pt x="1277" y="631"/>
                    <a:pt x="1281" y="631"/>
                  </a:cubicBezTo>
                  <a:cubicBezTo>
                    <a:pt x="1284" y="631"/>
                    <a:pt x="1292" y="624"/>
                    <a:pt x="1307" y="609"/>
                  </a:cubicBezTo>
                  <a:lnTo>
                    <a:pt x="1338" y="609"/>
                  </a:lnTo>
                  <a:cubicBezTo>
                    <a:pt x="1320" y="573"/>
                    <a:pt x="1333" y="558"/>
                    <a:pt x="1348" y="558"/>
                  </a:cubicBezTo>
                  <a:cubicBezTo>
                    <a:pt x="1358" y="558"/>
                    <a:pt x="1368" y="566"/>
                    <a:pt x="1368" y="578"/>
                  </a:cubicBezTo>
                  <a:cubicBezTo>
                    <a:pt x="1398" y="609"/>
                    <a:pt x="1398" y="609"/>
                    <a:pt x="1429" y="609"/>
                  </a:cubicBezTo>
                  <a:cubicBezTo>
                    <a:pt x="1414" y="563"/>
                    <a:pt x="1421" y="548"/>
                    <a:pt x="1436" y="548"/>
                  </a:cubicBezTo>
                  <a:cubicBezTo>
                    <a:pt x="1452" y="548"/>
                    <a:pt x="1474" y="563"/>
                    <a:pt x="1490" y="578"/>
                  </a:cubicBezTo>
                  <a:cubicBezTo>
                    <a:pt x="1490" y="548"/>
                    <a:pt x="1490" y="518"/>
                    <a:pt x="1520" y="518"/>
                  </a:cubicBezTo>
                  <a:cubicBezTo>
                    <a:pt x="1520" y="518"/>
                    <a:pt x="1550" y="518"/>
                    <a:pt x="1520" y="487"/>
                  </a:cubicBezTo>
                  <a:cubicBezTo>
                    <a:pt x="1520" y="457"/>
                    <a:pt x="1490" y="426"/>
                    <a:pt x="1520" y="426"/>
                  </a:cubicBezTo>
                  <a:lnTo>
                    <a:pt x="1520" y="457"/>
                  </a:lnTo>
                  <a:cubicBezTo>
                    <a:pt x="1520" y="472"/>
                    <a:pt x="1528" y="480"/>
                    <a:pt x="1539" y="480"/>
                  </a:cubicBezTo>
                  <a:cubicBezTo>
                    <a:pt x="1550" y="480"/>
                    <a:pt x="1566" y="472"/>
                    <a:pt x="1581" y="457"/>
                  </a:cubicBezTo>
                  <a:cubicBezTo>
                    <a:pt x="1611" y="457"/>
                    <a:pt x="1642" y="457"/>
                    <a:pt x="1642" y="487"/>
                  </a:cubicBezTo>
                  <a:lnTo>
                    <a:pt x="1642" y="457"/>
                  </a:lnTo>
                  <a:cubicBezTo>
                    <a:pt x="1642" y="442"/>
                    <a:pt x="1649" y="434"/>
                    <a:pt x="1657" y="434"/>
                  </a:cubicBezTo>
                  <a:cubicBezTo>
                    <a:pt x="1664" y="434"/>
                    <a:pt x="1672" y="442"/>
                    <a:pt x="1672" y="457"/>
                  </a:cubicBezTo>
                  <a:cubicBezTo>
                    <a:pt x="1672" y="472"/>
                    <a:pt x="1680" y="480"/>
                    <a:pt x="1691" y="480"/>
                  </a:cubicBezTo>
                  <a:cubicBezTo>
                    <a:pt x="1702" y="480"/>
                    <a:pt x="1718" y="472"/>
                    <a:pt x="1733" y="457"/>
                  </a:cubicBezTo>
                  <a:cubicBezTo>
                    <a:pt x="1748" y="487"/>
                    <a:pt x="1756" y="502"/>
                    <a:pt x="1759" y="502"/>
                  </a:cubicBezTo>
                  <a:cubicBezTo>
                    <a:pt x="1763" y="502"/>
                    <a:pt x="1763" y="487"/>
                    <a:pt x="1763" y="457"/>
                  </a:cubicBezTo>
                  <a:cubicBezTo>
                    <a:pt x="1763" y="487"/>
                    <a:pt x="1794" y="487"/>
                    <a:pt x="1794" y="487"/>
                  </a:cubicBezTo>
                  <a:cubicBezTo>
                    <a:pt x="1794" y="472"/>
                    <a:pt x="1801" y="464"/>
                    <a:pt x="1809" y="464"/>
                  </a:cubicBezTo>
                  <a:cubicBezTo>
                    <a:pt x="1816" y="464"/>
                    <a:pt x="1824" y="472"/>
                    <a:pt x="1824" y="487"/>
                  </a:cubicBezTo>
                  <a:lnTo>
                    <a:pt x="1854" y="487"/>
                  </a:lnTo>
                  <a:cubicBezTo>
                    <a:pt x="1854" y="457"/>
                    <a:pt x="1854" y="457"/>
                    <a:pt x="1854" y="457"/>
                  </a:cubicBezTo>
                  <a:cubicBezTo>
                    <a:pt x="1885" y="457"/>
                    <a:pt x="1885" y="457"/>
                    <a:pt x="1885" y="426"/>
                  </a:cubicBezTo>
                  <a:cubicBezTo>
                    <a:pt x="1915" y="396"/>
                    <a:pt x="1915" y="396"/>
                    <a:pt x="1915" y="396"/>
                  </a:cubicBezTo>
                  <a:lnTo>
                    <a:pt x="1915" y="396"/>
                  </a:lnTo>
                  <a:cubicBezTo>
                    <a:pt x="1915" y="396"/>
                    <a:pt x="1915" y="426"/>
                    <a:pt x="1885" y="457"/>
                  </a:cubicBezTo>
                  <a:cubicBezTo>
                    <a:pt x="1885" y="469"/>
                    <a:pt x="1890" y="477"/>
                    <a:pt x="1898" y="477"/>
                  </a:cubicBezTo>
                  <a:cubicBezTo>
                    <a:pt x="1905" y="477"/>
                    <a:pt x="1914" y="472"/>
                    <a:pt x="1923" y="461"/>
                  </a:cubicBezTo>
                  <a:lnTo>
                    <a:pt x="1923" y="461"/>
                  </a:lnTo>
                  <a:cubicBezTo>
                    <a:pt x="1922" y="466"/>
                    <a:pt x="1923" y="469"/>
                    <a:pt x="1927" y="469"/>
                  </a:cubicBezTo>
                  <a:cubicBezTo>
                    <a:pt x="1930" y="469"/>
                    <a:pt x="1937" y="466"/>
                    <a:pt x="1946" y="457"/>
                  </a:cubicBezTo>
                  <a:cubicBezTo>
                    <a:pt x="1946" y="457"/>
                    <a:pt x="1946" y="457"/>
                    <a:pt x="1946" y="426"/>
                  </a:cubicBezTo>
                  <a:lnTo>
                    <a:pt x="1976" y="426"/>
                  </a:lnTo>
                  <a:cubicBezTo>
                    <a:pt x="1976" y="457"/>
                    <a:pt x="2006" y="457"/>
                    <a:pt x="2006" y="487"/>
                  </a:cubicBezTo>
                  <a:cubicBezTo>
                    <a:pt x="2006" y="500"/>
                    <a:pt x="2006" y="507"/>
                    <a:pt x="2008" y="507"/>
                  </a:cubicBezTo>
                  <a:cubicBezTo>
                    <a:pt x="2012" y="507"/>
                    <a:pt x="2019" y="492"/>
                    <a:pt x="2037" y="457"/>
                  </a:cubicBezTo>
                  <a:cubicBezTo>
                    <a:pt x="2037" y="442"/>
                    <a:pt x="2044" y="434"/>
                    <a:pt x="2052" y="434"/>
                  </a:cubicBezTo>
                  <a:cubicBezTo>
                    <a:pt x="2060" y="434"/>
                    <a:pt x="2067" y="442"/>
                    <a:pt x="2067" y="457"/>
                  </a:cubicBezTo>
                  <a:cubicBezTo>
                    <a:pt x="2067" y="426"/>
                    <a:pt x="2098" y="396"/>
                    <a:pt x="2098" y="396"/>
                  </a:cubicBezTo>
                  <a:lnTo>
                    <a:pt x="2098" y="426"/>
                  </a:lnTo>
                  <a:lnTo>
                    <a:pt x="2067" y="457"/>
                  </a:lnTo>
                  <a:cubicBezTo>
                    <a:pt x="2067" y="487"/>
                    <a:pt x="2128" y="518"/>
                    <a:pt x="2219" y="548"/>
                  </a:cubicBezTo>
                  <a:cubicBezTo>
                    <a:pt x="2219" y="548"/>
                    <a:pt x="2232" y="536"/>
                    <a:pt x="2240" y="519"/>
                  </a:cubicBezTo>
                  <a:lnTo>
                    <a:pt x="2240" y="519"/>
                  </a:lnTo>
                  <a:cubicBezTo>
                    <a:pt x="2235" y="543"/>
                    <a:pt x="2236" y="556"/>
                    <a:pt x="2242" y="556"/>
                  </a:cubicBezTo>
                  <a:cubicBezTo>
                    <a:pt x="2250" y="556"/>
                    <a:pt x="2265" y="533"/>
                    <a:pt x="2280" y="487"/>
                  </a:cubicBezTo>
                  <a:cubicBezTo>
                    <a:pt x="2280" y="523"/>
                    <a:pt x="2280" y="537"/>
                    <a:pt x="2286" y="537"/>
                  </a:cubicBezTo>
                  <a:cubicBezTo>
                    <a:pt x="2290" y="537"/>
                    <a:pt x="2298" y="530"/>
                    <a:pt x="2310" y="518"/>
                  </a:cubicBezTo>
                  <a:lnTo>
                    <a:pt x="2310" y="518"/>
                  </a:lnTo>
                  <a:cubicBezTo>
                    <a:pt x="2310" y="539"/>
                    <a:pt x="2295" y="560"/>
                    <a:pt x="2297" y="560"/>
                  </a:cubicBezTo>
                  <a:cubicBezTo>
                    <a:pt x="2298" y="560"/>
                    <a:pt x="2301" y="557"/>
                    <a:pt x="2310" y="548"/>
                  </a:cubicBezTo>
                  <a:cubicBezTo>
                    <a:pt x="2310" y="548"/>
                    <a:pt x="2310" y="548"/>
                    <a:pt x="2310" y="578"/>
                  </a:cubicBezTo>
                  <a:cubicBezTo>
                    <a:pt x="2310" y="593"/>
                    <a:pt x="2310" y="601"/>
                    <a:pt x="2314" y="601"/>
                  </a:cubicBezTo>
                  <a:cubicBezTo>
                    <a:pt x="2318" y="601"/>
                    <a:pt x="2325" y="593"/>
                    <a:pt x="2341" y="578"/>
                  </a:cubicBezTo>
                  <a:cubicBezTo>
                    <a:pt x="2371" y="548"/>
                    <a:pt x="2386" y="533"/>
                    <a:pt x="2390" y="533"/>
                  </a:cubicBezTo>
                  <a:lnTo>
                    <a:pt x="2390" y="533"/>
                  </a:lnTo>
                  <a:cubicBezTo>
                    <a:pt x="2394" y="533"/>
                    <a:pt x="2386" y="548"/>
                    <a:pt x="2371" y="578"/>
                  </a:cubicBezTo>
                  <a:cubicBezTo>
                    <a:pt x="2358" y="604"/>
                    <a:pt x="2356" y="613"/>
                    <a:pt x="2363" y="613"/>
                  </a:cubicBezTo>
                  <a:cubicBezTo>
                    <a:pt x="2372" y="613"/>
                    <a:pt x="2397" y="596"/>
                    <a:pt x="2432" y="578"/>
                  </a:cubicBezTo>
                  <a:cubicBezTo>
                    <a:pt x="2432" y="578"/>
                    <a:pt x="2462" y="578"/>
                    <a:pt x="2432" y="609"/>
                  </a:cubicBezTo>
                  <a:lnTo>
                    <a:pt x="2462" y="609"/>
                  </a:lnTo>
                  <a:cubicBezTo>
                    <a:pt x="2480" y="591"/>
                    <a:pt x="2493" y="584"/>
                    <a:pt x="2501" y="584"/>
                  </a:cubicBezTo>
                  <a:cubicBezTo>
                    <a:pt x="2520" y="584"/>
                    <a:pt x="2514" y="627"/>
                    <a:pt x="2493" y="669"/>
                  </a:cubicBezTo>
                  <a:lnTo>
                    <a:pt x="2523" y="639"/>
                  </a:lnTo>
                  <a:cubicBezTo>
                    <a:pt x="2558" y="622"/>
                    <a:pt x="2583" y="604"/>
                    <a:pt x="2586" y="604"/>
                  </a:cubicBezTo>
                  <a:lnTo>
                    <a:pt x="2586" y="604"/>
                  </a:lnTo>
                  <a:cubicBezTo>
                    <a:pt x="2589" y="604"/>
                    <a:pt x="2579" y="613"/>
                    <a:pt x="2553" y="639"/>
                  </a:cubicBezTo>
                  <a:cubicBezTo>
                    <a:pt x="2553" y="669"/>
                    <a:pt x="2523" y="669"/>
                    <a:pt x="2553" y="669"/>
                  </a:cubicBezTo>
                  <a:cubicBezTo>
                    <a:pt x="2563" y="651"/>
                    <a:pt x="2572" y="643"/>
                    <a:pt x="2579" y="643"/>
                  </a:cubicBezTo>
                  <a:cubicBezTo>
                    <a:pt x="2594" y="643"/>
                    <a:pt x="2595" y="679"/>
                    <a:pt x="2553" y="700"/>
                  </a:cubicBezTo>
                  <a:cubicBezTo>
                    <a:pt x="2584" y="700"/>
                    <a:pt x="2614" y="669"/>
                    <a:pt x="2614" y="669"/>
                  </a:cubicBezTo>
                  <a:cubicBezTo>
                    <a:pt x="2614" y="669"/>
                    <a:pt x="2614" y="669"/>
                    <a:pt x="2614" y="700"/>
                  </a:cubicBezTo>
                  <a:cubicBezTo>
                    <a:pt x="2600" y="714"/>
                    <a:pt x="2593" y="728"/>
                    <a:pt x="2589" y="736"/>
                  </a:cubicBezTo>
                  <a:lnTo>
                    <a:pt x="2589" y="736"/>
                  </a:lnTo>
                  <a:cubicBezTo>
                    <a:pt x="2586" y="732"/>
                    <a:pt x="2584" y="730"/>
                    <a:pt x="2584" y="730"/>
                  </a:cubicBezTo>
                  <a:lnTo>
                    <a:pt x="2584" y="730"/>
                  </a:lnTo>
                  <a:cubicBezTo>
                    <a:pt x="2584" y="739"/>
                    <a:pt x="2584" y="743"/>
                    <a:pt x="2585" y="743"/>
                  </a:cubicBezTo>
                  <a:cubicBezTo>
                    <a:pt x="2585" y="743"/>
                    <a:pt x="2586" y="740"/>
                    <a:pt x="2589" y="736"/>
                  </a:cubicBezTo>
                  <a:lnTo>
                    <a:pt x="2589" y="736"/>
                  </a:lnTo>
                  <a:cubicBezTo>
                    <a:pt x="2596" y="746"/>
                    <a:pt x="2606" y="769"/>
                    <a:pt x="2584" y="791"/>
                  </a:cubicBezTo>
                  <a:lnTo>
                    <a:pt x="2614" y="791"/>
                  </a:lnTo>
                  <a:cubicBezTo>
                    <a:pt x="2645" y="791"/>
                    <a:pt x="2645" y="791"/>
                    <a:pt x="2614" y="821"/>
                  </a:cubicBezTo>
                  <a:lnTo>
                    <a:pt x="2675" y="821"/>
                  </a:lnTo>
                  <a:cubicBezTo>
                    <a:pt x="2675" y="821"/>
                    <a:pt x="2675" y="852"/>
                    <a:pt x="2645" y="852"/>
                  </a:cubicBezTo>
                  <a:cubicBezTo>
                    <a:pt x="2645" y="882"/>
                    <a:pt x="2645" y="882"/>
                    <a:pt x="2675" y="882"/>
                  </a:cubicBezTo>
                  <a:cubicBezTo>
                    <a:pt x="2675" y="852"/>
                    <a:pt x="2705" y="852"/>
                    <a:pt x="2705" y="852"/>
                  </a:cubicBezTo>
                  <a:cubicBezTo>
                    <a:pt x="2705" y="882"/>
                    <a:pt x="2705" y="882"/>
                    <a:pt x="2705" y="882"/>
                  </a:cubicBezTo>
                  <a:cubicBezTo>
                    <a:pt x="2736" y="852"/>
                    <a:pt x="2736" y="852"/>
                    <a:pt x="2736" y="852"/>
                  </a:cubicBezTo>
                  <a:cubicBezTo>
                    <a:pt x="2736" y="852"/>
                    <a:pt x="2736" y="913"/>
                    <a:pt x="2736" y="913"/>
                  </a:cubicBezTo>
                  <a:cubicBezTo>
                    <a:pt x="2751" y="928"/>
                    <a:pt x="2759" y="935"/>
                    <a:pt x="2762" y="935"/>
                  </a:cubicBezTo>
                  <a:cubicBezTo>
                    <a:pt x="2766" y="935"/>
                    <a:pt x="2766" y="928"/>
                    <a:pt x="2766" y="913"/>
                  </a:cubicBezTo>
                  <a:cubicBezTo>
                    <a:pt x="2797" y="913"/>
                    <a:pt x="2766" y="973"/>
                    <a:pt x="2797" y="973"/>
                  </a:cubicBezTo>
                  <a:cubicBezTo>
                    <a:pt x="2797" y="1004"/>
                    <a:pt x="2797" y="1004"/>
                    <a:pt x="2827" y="1004"/>
                  </a:cubicBezTo>
                  <a:cubicBezTo>
                    <a:pt x="2809" y="1039"/>
                    <a:pt x="2802" y="1054"/>
                    <a:pt x="2805" y="1054"/>
                  </a:cubicBezTo>
                  <a:cubicBezTo>
                    <a:pt x="2807" y="1054"/>
                    <a:pt x="2814" y="1047"/>
                    <a:pt x="2827" y="1034"/>
                  </a:cubicBezTo>
                  <a:lnTo>
                    <a:pt x="2857" y="1034"/>
                  </a:lnTo>
                  <a:cubicBezTo>
                    <a:pt x="2827" y="1065"/>
                    <a:pt x="2827" y="1065"/>
                    <a:pt x="2857" y="1065"/>
                  </a:cubicBezTo>
                  <a:cubicBezTo>
                    <a:pt x="2888" y="1065"/>
                    <a:pt x="2888" y="1065"/>
                    <a:pt x="2857" y="1095"/>
                  </a:cubicBezTo>
                  <a:cubicBezTo>
                    <a:pt x="2918" y="1095"/>
                    <a:pt x="2918" y="1156"/>
                    <a:pt x="2888" y="1156"/>
                  </a:cubicBezTo>
                  <a:lnTo>
                    <a:pt x="2918" y="1156"/>
                  </a:lnTo>
                  <a:cubicBezTo>
                    <a:pt x="2979" y="1156"/>
                    <a:pt x="2979" y="1156"/>
                    <a:pt x="2918" y="1186"/>
                  </a:cubicBezTo>
                  <a:cubicBezTo>
                    <a:pt x="2949" y="1186"/>
                    <a:pt x="2979" y="1217"/>
                    <a:pt x="2918" y="1247"/>
                  </a:cubicBezTo>
                  <a:lnTo>
                    <a:pt x="2888" y="1247"/>
                  </a:lnTo>
                  <a:cubicBezTo>
                    <a:pt x="2918" y="1247"/>
                    <a:pt x="2918" y="1247"/>
                    <a:pt x="2918" y="1277"/>
                  </a:cubicBezTo>
                  <a:cubicBezTo>
                    <a:pt x="2918" y="1308"/>
                    <a:pt x="2949" y="1308"/>
                    <a:pt x="2979" y="1338"/>
                  </a:cubicBezTo>
                  <a:cubicBezTo>
                    <a:pt x="2979" y="1338"/>
                    <a:pt x="2979" y="1369"/>
                    <a:pt x="2949" y="1399"/>
                  </a:cubicBezTo>
                  <a:lnTo>
                    <a:pt x="2979" y="1399"/>
                  </a:lnTo>
                  <a:cubicBezTo>
                    <a:pt x="3009" y="1429"/>
                    <a:pt x="3009" y="1429"/>
                    <a:pt x="2979" y="1429"/>
                  </a:cubicBezTo>
                  <a:cubicBezTo>
                    <a:pt x="3040" y="1460"/>
                    <a:pt x="3009" y="1460"/>
                    <a:pt x="3009" y="1460"/>
                  </a:cubicBezTo>
                  <a:cubicBezTo>
                    <a:pt x="2979" y="1460"/>
                    <a:pt x="2949" y="1490"/>
                    <a:pt x="2979" y="1490"/>
                  </a:cubicBezTo>
                  <a:lnTo>
                    <a:pt x="3009" y="1490"/>
                  </a:lnTo>
                  <a:cubicBezTo>
                    <a:pt x="3009" y="1521"/>
                    <a:pt x="2979" y="1794"/>
                    <a:pt x="2979" y="1794"/>
                  </a:cubicBezTo>
                  <a:cubicBezTo>
                    <a:pt x="2979" y="1794"/>
                    <a:pt x="2979" y="1794"/>
                    <a:pt x="2979" y="1825"/>
                  </a:cubicBezTo>
                  <a:cubicBezTo>
                    <a:pt x="2918" y="1825"/>
                    <a:pt x="2949" y="1855"/>
                    <a:pt x="2949" y="1916"/>
                  </a:cubicBezTo>
                  <a:cubicBezTo>
                    <a:pt x="2979" y="1916"/>
                    <a:pt x="2979" y="1916"/>
                    <a:pt x="2979" y="1946"/>
                  </a:cubicBezTo>
                  <a:cubicBezTo>
                    <a:pt x="2961" y="1937"/>
                    <a:pt x="2949" y="1934"/>
                    <a:pt x="2940" y="1934"/>
                  </a:cubicBezTo>
                  <a:cubicBezTo>
                    <a:pt x="2921" y="1934"/>
                    <a:pt x="2927" y="1955"/>
                    <a:pt x="2949" y="1976"/>
                  </a:cubicBezTo>
                  <a:cubicBezTo>
                    <a:pt x="2979" y="1992"/>
                    <a:pt x="2987" y="1999"/>
                    <a:pt x="2979" y="1999"/>
                  </a:cubicBezTo>
                  <a:cubicBezTo>
                    <a:pt x="2971" y="1999"/>
                    <a:pt x="2949" y="1992"/>
                    <a:pt x="2918" y="1976"/>
                  </a:cubicBezTo>
                  <a:cubicBezTo>
                    <a:pt x="2902" y="1968"/>
                    <a:pt x="2890" y="1965"/>
                    <a:pt x="2883" y="1965"/>
                  </a:cubicBezTo>
                  <a:cubicBezTo>
                    <a:pt x="2864" y="1965"/>
                    <a:pt x="2882" y="1993"/>
                    <a:pt x="2949" y="2037"/>
                  </a:cubicBezTo>
                  <a:lnTo>
                    <a:pt x="2888" y="2037"/>
                  </a:lnTo>
                  <a:cubicBezTo>
                    <a:pt x="2931" y="2059"/>
                    <a:pt x="2943" y="2080"/>
                    <a:pt x="2926" y="2080"/>
                  </a:cubicBezTo>
                  <a:cubicBezTo>
                    <a:pt x="2918" y="2080"/>
                    <a:pt x="2906" y="2077"/>
                    <a:pt x="2888" y="2068"/>
                  </a:cubicBezTo>
                  <a:cubicBezTo>
                    <a:pt x="2863" y="2055"/>
                    <a:pt x="2848" y="2048"/>
                    <a:pt x="2844" y="2048"/>
                  </a:cubicBezTo>
                  <a:lnTo>
                    <a:pt x="2844" y="2048"/>
                  </a:lnTo>
                  <a:cubicBezTo>
                    <a:pt x="2837" y="2048"/>
                    <a:pt x="2852" y="2062"/>
                    <a:pt x="2888" y="2098"/>
                  </a:cubicBezTo>
                  <a:cubicBezTo>
                    <a:pt x="2909" y="2120"/>
                    <a:pt x="2916" y="2141"/>
                    <a:pt x="2896" y="2141"/>
                  </a:cubicBezTo>
                  <a:cubicBezTo>
                    <a:pt x="2888" y="2141"/>
                    <a:pt x="2875" y="2137"/>
                    <a:pt x="2857" y="2128"/>
                  </a:cubicBezTo>
                  <a:cubicBezTo>
                    <a:pt x="2857" y="2128"/>
                    <a:pt x="2797" y="2128"/>
                    <a:pt x="2827" y="2159"/>
                  </a:cubicBezTo>
                  <a:cubicBezTo>
                    <a:pt x="2827" y="2189"/>
                    <a:pt x="2766" y="2189"/>
                    <a:pt x="2736" y="2250"/>
                  </a:cubicBezTo>
                  <a:cubicBezTo>
                    <a:pt x="2675" y="2311"/>
                    <a:pt x="2645" y="2341"/>
                    <a:pt x="2675" y="2341"/>
                  </a:cubicBezTo>
                  <a:cubicBezTo>
                    <a:pt x="2711" y="2377"/>
                    <a:pt x="2725" y="2392"/>
                    <a:pt x="2719" y="2392"/>
                  </a:cubicBezTo>
                  <a:cubicBezTo>
                    <a:pt x="2715" y="2392"/>
                    <a:pt x="2700" y="2384"/>
                    <a:pt x="2675" y="2372"/>
                  </a:cubicBezTo>
                  <a:lnTo>
                    <a:pt x="2614" y="2372"/>
                  </a:lnTo>
                  <a:cubicBezTo>
                    <a:pt x="2614" y="2372"/>
                    <a:pt x="2614" y="2385"/>
                    <a:pt x="2605" y="2385"/>
                  </a:cubicBezTo>
                  <a:cubicBezTo>
                    <a:pt x="2601" y="2385"/>
                    <a:pt x="2594" y="2382"/>
                    <a:pt x="2584" y="2372"/>
                  </a:cubicBezTo>
                  <a:lnTo>
                    <a:pt x="2553" y="2372"/>
                  </a:lnTo>
                  <a:cubicBezTo>
                    <a:pt x="2614" y="2432"/>
                    <a:pt x="2553" y="2463"/>
                    <a:pt x="2523" y="2463"/>
                  </a:cubicBezTo>
                  <a:cubicBezTo>
                    <a:pt x="2523" y="2463"/>
                    <a:pt x="2493" y="2463"/>
                    <a:pt x="2523" y="2524"/>
                  </a:cubicBezTo>
                  <a:cubicBezTo>
                    <a:pt x="2523" y="2539"/>
                    <a:pt x="2523" y="2546"/>
                    <a:pt x="2519" y="2546"/>
                  </a:cubicBezTo>
                  <a:cubicBezTo>
                    <a:pt x="2515" y="2546"/>
                    <a:pt x="2508" y="2539"/>
                    <a:pt x="2493" y="2524"/>
                  </a:cubicBezTo>
                  <a:cubicBezTo>
                    <a:pt x="2480" y="2511"/>
                    <a:pt x="2462" y="2504"/>
                    <a:pt x="2450" y="2504"/>
                  </a:cubicBezTo>
                  <a:lnTo>
                    <a:pt x="2450" y="2504"/>
                  </a:lnTo>
                  <a:cubicBezTo>
                    <a:pt x="2433" y="2504"/>
                    <a:pt x="2427" y="2518"/>
                    <a:pt x="2462" y="2554"/>
                  </a:cubicBezTo>
                  <a:lnTo>
                    <a:pt x="2432" y="2524"/>
                  </a:lnTo>
                  <a:cubicBezTo>
                    <a:pt x="2423" y="2515"/>
                    <a:pt x="2417" y="2511"/>
                    <a:pt x="2413" y="2511"/>
                  </a:cubicBezTo>
                  <a:lnTo>
                    <a:pt x="2413" y="2511"/>
                  </a:lnTo>
                  <a:cubicBezTo>
                    <a:pt x="2404" y="2511"/>
                    <a:pt x="2410" y="2533"/>
                    <a:pt x="2432" y="2554"/>
                  </a:cubicBezTo>
                  <a:cubicBezTo>
                    <a:pt x="2447" y="2584"/>
                    <a:pt x="2455" y="2600"/>
                    <a:pt x="2451" y="2600"/>
                  </a:cubicBezTo>
                  <a:cubicBezTo>
                    <a:pt x="2447" y="2600"/>
                    <a:pt x="2432" y="2584"/>
                    <a:pt x="2401" y="2554"/>
                  </a:cubicBezTo>
                  <a:cubicBezTo>
                    <a:pt x="2384" y="2518"/>
                    <a:pt x="2366" y="2504"/>
                    <a:pt x="2360" y="2504"/>
                  </a:cubicBezTo>
                  <a:lnTo>
                    <a:pt x="2360" y="2504"/>
                  </a:lnTo>
                  <a:cubicBezTo>
                    <a:pt x="2356" y="2504"/>
                    <a:pt x="2358" y="2511"/>
                    <a:pt x="2371" y="2524"/>
                  </a:cubicBezTo>
                  <a:cubicBezTo>
                    <a:pt x="2371" y="2545"/>
                    <a:pt x="2386" y="2567"/>
                    <a:pt x="2384" y="2567"/>
                  </a:cubicBezTo>
                  <a:cubicBezTo>
                    <a:pt x="2384" y="2567"/>
                    <a:pt x="2380" y="2563"/>
                    <a:pt x="2371" y="2554"/>
                  </a:cubicBezTo>
                  <a:cubicBezTo>
                    <a:pt x="2371" y="2554"/>
                    <a:pt x="2341" y="2554"/>
                    <a:pt x="2371" y="2615"/>
                  </a:cubicBezTo>
                  <a:cubicBezTo>
                    <a:pt x="2401" y="2645"/>
                    <a:pt x="2401" y="2645"/>
                    <a:pt x="2371" y="2676"/>
                  </a:cubicBezTo>
                  <a:cubicBezTo>
                    <a:pt x="2371" y="2645"/>
                    <a:pt x="2371" y="2645"/>
                    <a:pt x="2371" y="2615"/>
                  </a:cubicBezTo>
                  <a:lnTo>
                    <a:pt x="2341" y="2615"/>
                  </a:lnTo>
                  <a:cubicBezTo>
                    <a:pt x="2341" y="2615"/>
                    <a:pt x="2328" y="2602"/>
                    <a:pt x="2310" y="2584"/>
                  </a:cubicBezTo>
                  <a:lnTo>
                    <a:pt x="2310" y="2584"/>
                  </a:lnTo>
                  <a:cubicBezTo>
                    <a:pt x="2341" y="2645"/>
                    <a:pt x="2341" y="2645"/>
                    <a:pt x="2310" y="2676"/>
                  </a:cubicBezTo>
                  <a:cubicBezTo>
                    <a:pt x="2310" y="2676"/>
                    <a:pt x="2310" y="2676"/>
                    <a:pt x="2280" y="2645"/>
                  </a:cubicBezTo>
                  <a:cubicBezTo>
                    <a:pt x="2280" y="2615"/>
                    <a:pt x="2280" y="2615"/>
                    <a:pt x="2250" y="2615"/>
                  </a:cubicBezTo>
                  <a:cubicBezTo>
                    <a:pt x="2222" y="2615"/>
                    <a:pt x="2244" y="2713"/>
                    <a:pt x="2249" y="2777"/>
                  </a:cubicBezTo>
                  <a:lnTo>
                    <a:pt x="2249" y="2777"/>
                  </a:lnTo>
                  <a:cubicBezTo>
                    <a:pt x="2247" y="2767"/>
                    <a:pt x="2240" y="2767"/>
                    <a:pt x="2219" y="2767"/>
                  </a:cubicBezTo>
                  <a:cubicBezTo>
                    <a:pt x="2219" y="2736"/>
                    <a:pt x="2219" y="2736"/>
                    <a:pt x="2219" y="2736"/>
                  </a:cubicBezTo>
                  <a:lnTo>
                    <a:pt x="2219" y="2706"/>
                  </a:lnTo>
                  <a:cubicBezTo>
                    <a:pt x="2204" y="2676"/>
                    <a:pt x="2196" y="2660"/>
                    <a:pt x="2193" y="2660"/>
                  </a:cubicBezTo>
                  <a:cubicBezTo>
                    <a:pt x="2189" y="2660"/>
                    <a:pt x="2189" y="2676"/>
                    <a:pt x="2189" y="2706"/>
                  </a:cubicBezTo>
                  <a:cubicBezTo>
                    <a:pt x="2178" y="2695"/>
                    <a:pt x="2166" y="2684"/>
                    <a:pt x="2158" y="2676"/>
                  </a:cubicBezTo>
                  <a:lnTo>
                    <a:pt x="2128" y="2676"/>
                  </a:lnTo>
                  <a:cubicBezTo>
                    <a:pt x="2098" y="2676"/>
                    <a:pt x="2098" y="2676"/>
                    <a:pt x="2098" y="2706"/>
                  </a:cubicBezTo>
                  <a:cubicBezTo>
                    <a:pt x="2128" y="2736"/>
                    <a:pt x="2098" y="2736"/>
                    <a:pt x="2098" y="2736"/>
                  </a:cubicBezTo>
                  <a:cubicBezTo>
                    <a:pt x="2098" y="2736"/>
                    <a:pt x="2098" y="2736"/>
                    <a:pt x="2098" y="2767"/>
                  </a:cubicBezTo>
                  <a:cubicBezTo>
                    <a:pt x="2098" y="2797"/>
                    <a:pt x="2098" y="2828"/>
                    <a:pt x="2067" y="2828"/>
                  </a:cubicBezTo>
                  <a:cubicBezTo>
                    <a:pt x="2067" y="2855"/>
                    <a:pt x="2067" y="2870"/>
                    <a:pt x="2064" y="2870"/>
                  </a:cubicBezTo>
                  <a:cubicBezTo>
                    <a:pt x="2061" y="2870"/>
                    <a:pt x="2053" y="2847"/>
                    <a:pt x="2037" y="2797"/>
                  </a:cubicBezTo>
                  <a:cubicBezTo>
                    <a:pt x="2037" y="2767"/>
                    <a:pt x="2037" y="2767"/>
                    <a:pt x="2037" y="2767"/>
                  </a:cubicBezTo>
                  <a:cubicBezTo>
                    <a:pt x="2037" y="2767"/>
                    <a:pt x="2006" y="2767"/>
                    <a:pt x="2006" y="2736"/>
                  </a:cubicBezTo>
                  <a:cubicBezTo>
                    <a:pt x="1997" y="2727"/>
                    <a:pt x="1994" y="2724"/>
                    <a:pt x="1993" y="2724"/>
                  </a:cubicBezTo>
                  <a:lnTo>
                    <a:pt x="1993" y="2724"/>
                  </a:lnTo>
                  <a:cubicBezTo>
                    <a:pt x="1991" y="2724"/>
                    <a:pt x="2006" y="2745"/>
                    <a:pt x="2006" y="2767"/>
                  </a:cubicBezTo>
                  <a:cubicBezTo>
                    <a:pt x="2006" y="2828"/>
                    <a:pt x="2006" y="2858"/>
                    <a:pt x="2006" y="2858"/>
                  </a:cubicBezTo>
                  <a:cubicBezTo>
                    <a:pt x="2006" y="2858"/>
                    <a:pt x="1976" y="2797"/>
                    <a:pt x="1976" y="2767"/>
                  </a:cubicBezTo>
                  <a:cubicBezTo>
                    <a:pt x="1976" y="2788"/>
                    <a:pt x="1976" y="2810"/>
                    <a:pt x="1965" y="2810"/>
                  </a:cubicBezTo>
                  <a:cubicBezTo>
                    <a:pt x="1961" y="2810"/>
                    <a:pt x="1954" y="2806"/>
                    <a:pt x="1946" y="2797"/>
                  </a:cubicBezTo>
                  <a:cubicBezTo>
                    <a:pt x="1946" y="2797"/>
                    <a:pt x="1915" y="2797"/>
                    <a:pt x="1915" y="2767"/>
                  </a:cubicBezTo>
                  <a:cubicBezTo>
                    <a:pt x="1900" y="2782"/>
                    <a:pt x="1892" y="2790"/>
                    <a:pt x="1885" y="2790"/>
                  </a:cubicBezTo>
                  <a:cubicBezTo>
                    <a:pt x="1877" y="2790"/>
                    <a:pt x="1870" y="2782"/>
                    <a:pt x="1854" y="2767"/>
                  </a:cubicBezTo>
                  <a:cubicBezTo>
                    <a:pt x="1839" y="2721"/>
                    <a:pt x="1832" y="2698"/>
                    <a:pt x="1828" y="2698"/>
                  </a:cubicBezTo>
                  <a:cubicBezTo>
                    <a:pt x="1824" y="2698"/>
                    <a:pt x="1824" y="2721"/>
                    <a:pt x="1824" y="2767"/>
                  </a:cubicBezTo>
                  <a:cubicBezTo>
                    <a:pt x="1815" y="2748"/>
                    <a:pt x="1808" y="2741"/>
                    <a:pt x="1803" y="2741"/>
                  </a:cubicBezTo>
                  <a:cubicBezTo>
                    <a:pt x="1791" y="2741"/>
                    <a:pt x="1784" y="2776"/>
                    <a:pt x="1763" y="2797"/>
                  </a:cubicBezTo>
                  <a:cubicBezTo>
                    <a:pt x="1763" y="2828"/>
                    <a:pt x="1763" y="2888"/>
                    <a:pt x="1763" y="2919"/>
                  </a:cubicBezTo>
                  <a:cubicBezTo>
                    <a:pt x="1763" y="2954"/>
                    <a:pt x="1763" y="2969"/>
                    <a:pt x="1757" y="2969"/>
                  </a:cubicBezTo>
                  <a:cubicBezTo>
                    <a:pt x="1753" y="2969"/>
                    <a:pt x="1745" y="2962"/>
                    <a:pt x="1733" y="2949"/>
                  </a:cubicBezTo>
                  <a:cubicBezTo>
                    <a:pt x="1733" y="2949"/>
                    <a:pt x="1733" y="2919"/>
                    <a:pt x="1733" y="2888"/>
                  </a:cubicBezTo>
                  <a:cubicBezTo>
                    <a:pt x="1733" y="2858"/>
                    <a:pt x="1733" y="2858"/>
                    <a:pt x="1733" y="2858"/>
                  </a:cubicBezTo>
                  <a:cubicBezTo>
                    <a:pt x="1733" y="2828"/>
                    <a:pt x="1763" y="2767"/>
                    <a:pt x="1733" y="2767"/>
                  </a:cubicBezTo>
                  <a:cubicBezTo>
                    <a:pt x="1733" y="2752"/>
                    <a:pt x="1733" y="2744"/>
                    <a:pt x="1729" y="2744"/>
                  </a:cubicBezTo>
                  <a:cubicBezTo>
                    <a:pt x="1725" y="2744"/>
                    <a:pt x="1718" y="2752"/>
                    <a:pt x="1702" y="2767"/>
                  </a:cubicBezTo>
                  <a:cubicBezTo>
                    <a:pt x="1702" y="2736"/>
                    <a:pt x="1702" y="2736"/>
                    <a:pt x="1672" y="2736"/>
                  </a:cubicBezTo>
                  <a:cubicBezTo>
                    <a:pt x="1672" y="2736"/>
                    <a:pt x="1642" y="2736"/>
                    <a:pt x="1642" y="2706"/>
                  </a:cubicBezTo>
                  <a:lnTo>
                    <a:pt x="1611" y="2706"/>
                  </a:lnTo>
                  <a:cubicBezTo>
                    <a:pt x="1592" y="2764"/>
                    <a:pt x="1585" y="2785"/>
                    <a:pt x="1582" y="2785"/>
                  </a:cubicBezTo>
                  <a:cubicBezTo>
                    <a:pt x="1581" y="2785"/>
                    <a:pt x="1581" y="2778"/>
                    <a:pt x="1581" y="2767"/>
                  </a:cubicBezTo>
                  <a:cubicBezTo>
                    <a:pt x="1581" y="2701"/>
                    <a:pt x="1549" y="2651"/>
                    <a:pt x="1520" y="2651"/>
                  </a:cubicBezTo>
                  <a:cubicBezTo>
                    <a:pt x="1509" y="2651"/>
                    <a:pt x="1498" y="2659"/>
                    <a:pt x="1490" y="2676"/>
                  </a:cubicBezTo>
                  <a:lnTo>
                    <a:pt x="1459" y="2676"/>
                  </a:lnTo>
                  <a:cubicBezTo>
                    <a:pt x="1459" y="2654"/>
                    <a:pt x="1444" y="2633"/>
                    <a:pt x="1424" y="2633"/>
                  </a:cubicBezTo>
                  <a:cubicBezTo>
                    <a:pt x="1416" y="2633"/>
                    <a:pt x="1407" y="2636"/>
                    <a:pt x="1398" y="2645"/>
                  </a:cubicBezTo>
                  <a:lnTo>
                    <a:pt x="1368" y="2615"/>
                  </a:lnTo>
                  <a:cubicBezTo>
                    <a:pt x="1368" y="2600"/>
                    <a:pt x="1368" y="2592"/>
                    <a:pt x="1364" y="2592"/>
                  </a:cubicBezTo>
                  <a:cubicBezTo>
                    <a:pt x="1360" y="2592"/>
                    <a:pt x="1353" y="2600"/>
                    <a:pt x="1338" y="2615"/>
                  </a:cubicBezTo>
                  <a:cubicBezTo>
                    <a:pt x="1316" y="2636"/>
                    <a:pt x="1310" y="2658"/>
                    <a:pt x="1308" y="2658"/>
                  </a:cubicBezTo>
                  <a:cubicBezTo>
                    <a:pt x="1307" y="2658"/>
                    <a:pt x="1307" y="2654"/>
                    <a:pt x="1307" y="2645"/>
                  </a:cubicBezTo>
                  <a:cubicBezTo>
                    <a:pt x="1338" y="2615"/>
                    <a:pt x="1307" y="2615"/>
                    <a:pt x="1277" y="2584"/>
                  </a:cubicBezTo>
                  <a:cubicBezTo>
                    <a:pt x="1262" y="2584"/>
                    <a:pt x="1254" y="2577"/>
                    <a:pt x="1250" y="2577"/>
                  </a:cubicBezTo>
                  <a:cubicBezTo>
                    <a:pt x="1246" y="2577"/>
                    <a:pt x="1246" y="2584"/>
                    <a:pt x="1246" y="2615"/>
                  </a:cubicBezTo>
                  <a:cubicBezTo>
                    <a:pt x="1216" y="2615"/>
                    <a:pt x="1216" y="2584"/>
                    <a:pt x="1246" y="2554"/>
                  </a:cubicBezTo>
                  <a:cubicBezTo>
                    <a:pt x="1260" y="2527"/>
                    <a:pt x="1268" y="2512"/>
                    <a:pt x="1266" y="2512"/>
                  </a:cubicBezTo>
                  <a:lnTo>
                    <a:pt x="1266" y="2512"/>
                  </a:lnTo>
                  <a:cubicBezTo>
                    <a:pt x="1265" y="2512"/>
                    <a:pt x="1250" y="2534"/>
                    <a:pt x="1216" y="2584"/>
                  </a:cubicBezTo>
                  <a:cubicBezTo>
                    <a:pt x="1186" y="2600"/>
                    <a:pt x="1170" y="2607"/>
                    <a:pt x="1163" y="2607"/>
                  </a:cubicBezTo>
                  <a:cubicBezTo>
                    <a:pt x="1155" y="2607"/>
                    <a:pt x="1155" y="2600"/>
                    <a:pt x="1155" y="2584"/>
                  </a:cubicBezTo>
                  <a:cubicBezTo>
                    <a:pt x="1186" y="2554"/>
                    <a:pt x="1186" y="2554"/>
                    <a:pt x="1216" y="2554"/>
                  </a:cubicBezTo>
                  <a:cubicBezTo>
                    <a:pt x="1216" y="2554"/>
                    <a:pt x="1216" y="2554"/>
                    <a:pt x="1246" y="2493"/>
                  </a:cubicBezTo>
                  <a:lnTo>
                    <a:pt x="1246" y="2493"/>
                  </a:lnTo>
                  <a:cubicBezTo>
                    <a:pt x="1246" y="2493"/>
                    <a:pt x="1246" y="2494"/>
                    <a:pt x="1216" y="2524"/>
                  </a:cubicBezTo>
                  <a:cubicBezTo>
                    <a:pt x="1216" y="2524"/>
                    <a:pt x="1186" y="2524"/>
                    <a:pt x="1186" y="2554"/>
                  </a:cubicBezTo>
                  <a:cubicBezTo>
                    <a:pt x="1155" y="2584"/>
                    <a:pt x="1125" y="2584"/>
                    <a:pt x="1125" y="2645"/>
                  </a:cubicBezTo>
                  <a:cubicBezTo>
                    <a:pt x="1115" y="2655"/>
                    <a:pt x="1108" y="2659"/>
                    <a:pt x="1103" y="2659"/>
                  </a:cubicBezTo>
                  <a:cubicBezTo>
                    <a:pt x="1094" y="2659"/>
                    <a:pt x="1094" y="2645"/>
                    <a:pt x="1094" y="2645"/>
                  </a:cubicBezTo>
                  <a:cubicBezTo>
                    <a:pt x="1094" y="2615"/>
                    <a:pt x="1125" y="2584"/>
                    <a:pt x="1125" y="2554"/>
                  </a:cubicBezTo>
                  <a:cubicBezTo>
                    <a:pt x="1134" y="2563"/>
                    <a:pt x="1140" y="2567"/>
                    <a:pt x="1145" y="2567"/>
                  </a:cubicBezTo>
                  <a:cubicBezTo>
                    <a:pt x="1158" y="2567"/>
                    <a:pt x="1164" y="2545"/>
                    <a:pt x="1186" y="2524"/>
                  </a:cubicBezTo>
                  <a:cubicBezTo>
                    <a:pt x="1195" y="2515"/>
                    <a:pt x="1193" y="2511"/>
                    <a:pt x="1186" y="2511"/>
                  </a:cubicBezTo>
                  <a:cubicBezTo>
                    <a:pt x="1168" y="2511"/>
                    <a:pt x="1116" y="2533"/>
                    <a:pt x="1094" y="2554"/>
                  </a:cubicBezTo>
                  <a:cubicBezTo>
                    <a:pt x="1125" y="2524"/>
                    <a:pt x="1094" y="2493"/>
                    <a:pt x="1094" y="2493"/>
                  </a:cubicBezTo>
                  <a:cubicBezTo>
                    <a:pt x="1074" y="2493"/>
                    <a:pt x="1067" y="2480"/>
                    <a:pt x="1065" y="2480"/>
                  </a:cubicBezTo>
                  <a:cubicBezTo>
                    <a:pt x="1064" y="2480"/>
                    <a:pt x="1064" y="2483"/>
                    <a:pt x="1064" y="2493"/>
                  </a:cubicBezTo>
                  <a:cubicBezTo>
                    <a:pt x="1034" y="2524"/>
                    <a:pt x="1003" y="2554"/>
                    <a:pt x="1003" y="2554"/>
                  </a:cubicBezTo>
                  <a:cubicBezTo>
                    <a:pt x="1003" y="2554"/>
                    <a:pt x="974" y="2583"/>
                    <a:pt x="973" y="2613"/>
                  </a:cubicBezTo>
                  <a:lnTo>
                    <a:pt x="973" y="2613"/>
                  </a:lnTo>
                  <a:cubicBezTo>
                    <a:pt x="973" y="2604"/>
                    <a:pt x="976" y="2551"/>
                    <a:pt x="1003" y="2524"/>
                  </a:cubicBezTo>
                  <a:cubicBezTo>
                    <a:pt x="1034" y="2463"/>
                    <a:pt x="1034" y="2432"/>
                    <a:pt x="1003" y="2402"/>
                  </a:cubicBezTo>
                  <a:cubicBezTo>
                    <a:pt x="1003" y="2402"/>
                    <a:pt x="973" y="2372"/>
                    <a:pt x="1003" y="2341"/>
                  </a:cubicBezTo>
                  <a:lnTo>
                    <a:pt x="942" y="2341"/>
                  </a:lnTo>
                  <a:cubicBezTo>
                    <a:pt x="973" y="2311"/>
                    <a:pt x="942" y="2311"/>
                    <a:pt x="912" y="2311"/>
                  </a:cubicBezTo>
                  <a:cubicBezTo>
                    <a:pt x="927" y="2280"/>
                    <a:pt x="935" y="2265"/>
                    <a:pt x="931" y="2265"/>
                  </a:cubicBezTo>
                  <a:lnTo>
                    <a:pt x="931" y="2265"/>
                  </a:lnTo>
                  <a:cubicBezTo>
                    <a:pt x="927" y="2265"/>
                    <a:pt x="912" y="2280"/>
                    <a:pt x="882" y="2311"/>
                  </a:cubicBezTo>
                  <a:cubicBezTo>
                    <a:pt x="851" y="2341"/>
                    <a:pt x="851" y="2372"/>
                    <a:pt x="851" y="2372"/>
                  </a:cubicBezTo>
                  <a:lnTo>
                    <a:pt x="851" y="2402"/>
                  </a:lnTo>
                  <a:lnTo>
                    <a:pt x="821" y="2402"/>
                  </a:lnTo>
                  <a:cubicBezTo>
                    <a:pt x="821" y="2402"/>
                    <a:pt x="760" y="2402"/>
                    <a:pt x="760" y="2432"/>
                  </a:cubicBezTo>
                  <a:lnTo>
                    <a:pt x="730" y="2432"/>
                  </a:lnTo>
                  <a:cubicBezTo>
                    <a:pt x="730" y="2432"/>
                    <a:pt x="760" y="2402"/>
                    <a:pt x="760" y="2402"/>
                  </a:cubicBezTo>
                  <a:cubicBezTo>
                    <a:pt x="791" y="2372"/>
                    <a:pt x="821" y="2341"/>
                    <a:pt x="851" y="2341"/>
                  </a:cubicBezTo>
                  <a:cubicBezTo>
                    <a:pt x="896" y="2297"/>
                    <a:pt x="908" y="2269"/>
                    <a:pt x="887" y="2269"/>
                  </a:cubicBezTo>
                  <a:cubicBezTo>
                    <a:pt x="880" y="2269"/>
                    <a:pt x="868" y="2272"/>
                    <a:pt x="851" y="2280"/>
                  </a:cubicBezTo>
                  <a:cubicBezTo>
                    <a:pt x="851" y="2280"/>
                    <a:pt x="851" y="2280"/>
                    <a:pt x="882" y="2250"/>
                  </a:cubicBezTo>
                  <a:cubicBezTo>
                    <a:pt x="897" y="2235"/>
                    <a:pt x="904" y="2227"/>
                    <a:pt x="901" y="2227"/>
                  </a:cubicBezTo>
                  <a:lnTo>
                    <a:pt x="901" y="2227"/>
                  </a:lnTo>
                  <a:cubicBezTo>
                    <a:pt x="897" y="2227"/>
                    <a:pt x="882" y="2235"/>
                    <a:pt x="851" y="2250"/>
                  </a:cubicBezTo>
                  <a:cubicBezTo>
                    <a:pt x="826" y="2263"/>
                    <a:pt x="811" y="2270"/>
                    <a:pt x="805" y="2270"/>
                  </a:cubicBezTo>
                  <a:cubicBezTo>
                    <a:pt x="796" y="2270"/>
                    <a:pt x="803" y="2255"/>
                    <a:pt x="821" y="2220"/>
                  </a:cubicBezTo>
                  <a:cubicBezTo>
                    <a:pt x="864" y="2198"/>
                    <a:pt x="861" y="2177"/>
                    <a:pt x="845" y="2177"/>
                  </a:cubicBezTo>
                  <a:cubicBezTo>
                    <a:pt x="839" y="2177"/>
                    <a:pt x="830" y="2180"/>
                    <a:pt x="821" y="2189"/>
                  </a:cubicBezTo>
                  <a:cubicBezTo>
                    <a:pt x="803" y="2198"/>
                    <a:pt x="791" y="2202"/>
                    <a:pt x="782" y="2202"/>
                  </a:cubicBezTo>
                  <a:cubicBezTo>
                    <a:pt x="763" y="2202"/>
                    <a:pt x="769" y="2180"/>
                    <a:pt x="791" y="2159"/>
                  </a:cubicBezTo>
                  <a:cubicBezTo>
                    <a:pt x="791" y="2128"/>
                    <a:pt x="791" y="2128"/>
                    <a:pt x="760" y="2128"/>
                  </a:cubicBezTo>
                  <a:lnTo>
                    <a:pt x="699" y="2128"/>
                  </a:lnTo>
                  <a:cubicBezTo>
                    <a:pt x="699" y="2159"/>
                    <a:pt x="669" y="2159"/>
                    <a:pt x="639" y="2189"/>
                  </a:cubicBezTo>
                  <a:cubicBezTo>
                    <a:pt x="608" y="2189"/>
                    <a:pt x="639" y="2128"/>
                    <a:pt x="699" y="2098"/>
                  </a:cubicBezTo>
                  <a:lnTo>
                    <a:pt x="730" y="2068"/>
                  </a:lnTo>
                  <a:cubicBezTo>
                    <a:pt x="760" y="2068"/>
                    <a:pt x="760" y="2068"/>
                    <a:pt x="760" y="2037"/>
                  </a:cubicBezTo>
                  <a:lnTo>
                    <a:pt x="760" y="2037"/>
                  </a:lnTo>
                  <a:lnTo>
                    <a:pt x="760" y="2037"/>
                  </a:lnTo>
                  <a:lnTo>
                    <a:pt x="760" y="2037"/>
                  </a:lnTo>
                  <a:cubicBezTo>
                    <a:pt x="730" y="2068"/>
                    <a:pt x="699" y="2068"/>
                    <a:pt x="699" y="2068"/>
                  </a:cubicBezTo>
                  <a:cubicBezTo>
                    <a:pt x="699" y="2068"/>
                    <a:pt x="699" y="2037"/>
                    <a:pt x="730" y="2037"/>
                  </a:cubicBezTo>
                  <a:cubicBezTo>
                    <a:pt x="760" y="2007"/>
                    <a:pt x="760" y="2007"/>
                    <a:pt x="760" y="2007"/>
                  </a:cubicBezTo>
                  <a:lnTo>
                    <a:pt x="730" y="2007"/>
                  </a:lnTo>
                  <a:cubicBezTo>
                    <a:pt x="669" y="2037"/>
                    <a:pt x="669" y="2037"/>
                    <a:pt x="669" y="2037"/>
                  </a:cubicBezTo>
                  <a:cubicBezTo>
                    <a:pt x="705" y="2002"/>
                    <a:pt x="719" y="1987"/>
                    <a:pt x="713" y="1987"/>
                  </a:cubicBezTo>
                  <a:lnTo>
                    <a:pt x="713" y="1987"/>
                  </a:lnTo>
                  <a:cubicBezTo>
                    <a:pt x="709" y="1987"/>
                    <a:pt x="694" y="1994"/>
                    <a:pt x="669" y="2007"/>
                  </a:cubicBezTo>
                  <a:cubicBezTo>
                    <a:pt x="699" y="1976"/>
                    <a:pt x="730" y="1976"/>
                    <a:pt x="730" y="1946"/>
                  </a:cubicBezTo>
                  <a:lnTo>
                    <a:pt x="730" y="1946"/>
                  </a:lnTo>
                  <a:lnTo>
                    <a:pt x="699" y="1976"/>
                  </a:lnTo>
                  <a:lnTo>
                    <a:pt x="669" y="1976"/>
                  </a:lnTo>
                  <a:cubicBezTo>
                    <a:pt x="699" y="1946"/>
                    <a:pt x="699" y="1946"/>
                    <a:pt x="639" y="1946"/>
                  </a:cubicBezTo>
                  <a:cubicBezTo>
                    <a:pt x="639" y="1916"/>
                    <a:pt x="639" y="1916"/>
                    <a:pt x="669" y="1916"/>
                  </a:cubicBezTo>
                  <a:cubicBezTo>
                    <a:pt x="730" y="1885"/>
                    <a:pt x="730" y="1885"/>
                    <a:pt x="669" y="1885"/>
                  </a:cubicBezTo>
                  <a:cubicBezTo>
                    <a:pt x="699" y="1855"/>
                    <a:pt x="699" y="1855"/>
                    <a:pt x="669" y="1855"/>
                  </a:cubicBezTo>
                  <a:cubicBezTo>
                    <a:pt x="608" y="1885"/>
                    <a:pt x="578" y="1885"/>
                    <a:pt x="578" y="1885"/>
                  </a:cubicBezTo>
                  <a:cubicBezTo>
                    <a:pt x="578" y="1885"/>
                    <a:pt x="578" y="1885"/>
                    <a:pt x="547" y="1916"/>
                  </a:cubicBezTo>
                  <a:cubicBezTo>
                    <a:pt x="547" y="1916"/>
                    <a:pt x="547" y="1885"/>
                    <a:pt x="547" y="1885"/>
                  </a:cubicBezTo>
                  <a:cubicBezTo>
                    <a:pt x="547" y="1885"/>
                    <a:pt x="547" y="1855"/>
                    <a:pt x="487" y="1855"/>
                  </a:cubicBezTo>
                  <a:cubicBezTo>
                    <a:pt x="476" y="1845"/>
                    <a:pt x="463" y="1841"/>
                    <a:pt x="451" y="1841"/>
                  </a:cubicBezTo>
                  <a:cubicBezTo>
                    <a:pt x="426" y="1841"/>
                    <a:pt x="405" y="1855"/>
                    <a:pt x="426" y="1855"/>
                  </a:cubicBezTo>
                  <a:lnTo>
                    <a:pt x="395" y="1885"/>
                  </a:lnTo>
                  <a:lnTo>
                    <a:pt x="426" y="1885"/>
                  </a:lnTo>
                  <a:cubicBezTo>
                    <a:pt x="365" y="1916"/>
                    <a:pt x="365" y="1916"/>
                    <a:pt x="365" y="1946"/>
                  </a:cubicBezTo>
                  <a:lnTo>
                    <a:pt x="335" y="1946"/>
                  </a:lnTo>
                  <a:cubicBezTo>
                    <a:pt x="304" y="1976"/>
                    <a:pt x="274" y="1976"/>
                    <a:pt x="274" y="2007"/>
                  </a:cubicBezTo>
                  <a:lnTo>
                    <a:pt x="304" y="2007"/>
                  </a:lnTo>
                  <a:cubicBezTo>
                    <a:pt x="313" y="1998"/>
                    <a:pt x="322" y="1994"/>
                    <a:pt x="329" y="1994"/>
                  </a:cubicBezTo>
                  <a:cubicBezTo>
                    <a:pt x="345" y="1994"/>
                    <a:pt x="347" y="2016"/>
                    <a:pt x="304" y="2037"/>
                  </a:cubicBezTo>
                  <a:lnTo>
                    <a:pt x="335" y="2037"/>
                  </a:lnTo>
                  <a:cubicBezTo>
                    <a:pt x="352" y="2028"/>
                    <a:pt x="365" y="2025"/>
                    <a:pt x="372" y="2025"/>
                  </a:cubicBezTo>
                  <a:cubicBezTo>
                    <a:pt x="390" y="2025"/>
                    <a:pt x="378" y="2046"/>
                    <a:pt x="335" y="2068"/>
                  </a:cubicBezTo>
                  <a:cubicBezTo>
                    <a:pt x="335" y="2078"/>
                    <a:pt x="338" y="2081"/>
                    <a:pt x="344" y="2081"/>
                  </a:cubicBezTo>
                  <a:cubicBezTo>
                    <a:pt x="355" y="2081"/>
                    <a:pt x="375" y="2068"/>
                    <a:pt x="395" y="2068"/>
                  </a:cubicBezTo>
                  <a:cubicBezTo>
                    <a:pt x="441" y="2052"/>
                    <a:pt x="464" y="2045"/>
                    <a:pt x="471" y="2045"/>
                  </a:cubicBezTo>
                  <a:cubicBezTo>
                    <a:pt x="479" y="2045"/>
                    <a:pt x="471" y="2052"/>
                    <a:pt x="456" y="2068"/>
                  </a:cubicBezTo>
                  <a:cubicBezTo>
                    <a:pt x="426" y="2098"/>
                    <a:pt x="395" y="2098"/>
                    <a:pt x="395" y="2098"/>
                  </a:cubicBezTo>
                  <a:cubicBezTo>
                    <a:pt x="365" y="2098"/>
                    <a:pt x="365" y="2128"/>
                    <a:pt x="365" y="2128"/>
                  </a:cubicBezTo>
                  <a:cubicBezTo>
                    <a:pt x="365" y="2159"/>
                    <a:pt x="365" y="2159"/>
                    <a:pt x="395" y="2159"/>
                  </a:cubicBezTo>
                  <a:lnTo>
                    <a:pt x="365" y="2159"/>
                  </a:lnTo>
                  <a:cubicBezTo>
                    <a:pt x="365" y="2189"/>
                    <a:pt x="335" y="2189"/>
                    <a:pt x="365" y="2189"/>
                  </a:cubicBezTo>
                  <a:cubicBezTo>
                    <a:pt x="365" y="2189"/>
                    <a:pt x="395" y="2189"/>
                    <a:pt x="365" y="2220"/>
                  </a:cubicBezTo>
                  <a:cubicBezTo>
                    <a:pt x="352" y="2232"/>
                    <a:pt x="361" y="2240"/>
                    <a:pt x="377" y="2240"/>
                  </a:cubicBezTo>
                  <a:cubicBezTo>
                    <a:pt x="400" y="2240"/>
                    <a:pt x="438" y="2225"/>
                    <a:pt x="456" y="2189"/>
                  </a:cubicBezTo>
                  <a:lnTo>
                    <a:pt x="456" y="2220"/>
                  </a:lnTo>
                  <a:lnTo>
                    <a:pt x="487" y="2220"/>
                  </a:lnTo>
                  <a:cubicBezTo>
                    <a:pt x="502" y="2204"/>
                    <a:pt x="517" y="2197"/>
                    <a:pt x="528" y="2197"/>
                  </a:cubicBezTo>
                  <a:cubicBezTo>
                    <a:pt x="540" y="2197"/>
                    <a:pt x="547" y="2204"/>
                    <a:pt x="547" y="2220"/>
                  </a:cubicBezTo>
                  <a:lnTo>
                    <a:pt x="487" y="2250"/>
                  </a:lnTo>
                  <a:cubicBezTo>
                    <a:pt x="422" y="2272"/>
                    <a:pt x="388" y="2293"/>
                    <a:pt x="406" y="2293"/>
                  </a:cubicBezTo>
                  <a:cubicBezTo>
                    <a:pt x="408" y="2293"/>
                    <a:pt x="411" y="2293"/>
                    <a:pt x="414" y="2292"/>
                  </a:cubicBezTo>
                  <a:lnTo>
                    <a:pt x="414" y="2292"/>
                  </a:lnTo>
                  <a:cubicBezTo>
                    <a:pt x="397" y="2311"/>
                    <a:pt x="404" y="2311"/>
                    <a:pt x="456" y="2311"/>
                  </a:cubicBezTo>
                  <a:cubicBezTo>
                    <a:pt x="456" y="2320"/>
                    <a:pt x="461" y="2323"/>
                    <a:pt x="470" y="2323"/>
                  </a:cubicBezTo>
                  <a:cubicBezTo>
                    <a:pt x="489" y="2323"/>
                    <a:pt x="526" y="2302"/>
                    <a:pt x="547" y="2280"/>
                  </a:cubicBezTo>
                  <a:lnTo>
                    <a:pt x="578" y="2280"/>
                  </a:lnTo>
                  <a:cubicBezTo>
                    <a:pt x="578" y="2280"/>
                    <a:pt x="578" y="2280"/>
                    <a:pt x="547" y="2311"/>
                  </a:cubicBezTo>
                  <a:cubicBezTo>
                    <a:pt x="504" y="2332"/>
                    <a:pt x="507" y="2354"/>
                    <a:pt x="534" y="2354"/>
                  </a:cubicBezTo>
                  <a:cubicBezTo>
                    <a:pt x="545" y="2354"/>
                    <a:pt x="560" y="2350"/>
                    <a:pt x="578" y="2341"/>
                  </a:cubicBezTo>
                  <a:lnTo>
                    <a:pt x="578" y="2341"/>
                  </a:lnTo>
                  <a:lnTo>
                    <a:pt x="547" y="2372"/>
                  </a:lnTo>
                  <a:cubicBezTo>
                    <a:pt x="517" y="2372"/>
                    <a:pt x="487" y="2402"/>
                    <a:pt x="547" y="2432"/>
                  </a:cubicBezTo>
                  <a:cubicBezTo>
                    <a:pt x="577" y="2462"/>
                    <a:pt x="607" y="2492"/>
                    <a:pt x="579" y="2522"/>
                  </a:cubicBezTo>
                  <a:lnTo>
                    <a:pt x="579" y="2522"/>
                  </a:lnTo>
                  <a:cubicBezTo>
                    <a:pt x="598" y="2519"/>
                    <a:pt x="643" y="2512"/>
                    <a:pt x="699" y="2493"/>
                  </a:cubicBezTo>
                  <a:lnTo>
                    <a:pt x="699" y="2493"/>
                  </a:lnTo>
                  <a:cubicBezTo>
                    <a:pt x="669" y="2524"/>
                    <a:pt x="669" y="2524"/>
                    <a:pt x="669" y="2554"/>
                  </a:cubicBezTo>
                  <a:cubicBezTo>
                    <a:pt x="699" y="2584"/>
                    <a:pt x="699" y="2584"/>
                    <a:pt x="669" y="2584"/>
                  </a:cubicBezTo>
                  <a:cubicBezTo>
                    <a:pt x="633" y="2620"/>
                    <a:pt x="619" y="2635"/>
                    <a:pt x="631" y="2635"/>
                  </a:cubicBezTo>
                  <a:cubicBezTo>
                    <a:pt x="639" y="2635"/>
                    <a:pt x="662" y="2627"/>
                    <a:pt x="699" y="2615"/>
                  </a:cubicBezTo>
                  <a:cubicBezTo>
                    <a:pt x="709" y="2596"/>
                    <a:pt x="715" y="2589"/>
                    <a:pt x="719" y="2589"/>
                  </a:cubicBezTo>
                  <a:lnTo>
                    <a:pt x="719" y="2589"/>
                  </a:lnTo>
                  <a:cubicBezTo>
                    <a:pt x="727" y="2589"/>
                    <a:pt x="720" y="2624"/>
                    <a:pt x="699" y="2645"/>
                  </a:cubicBezTo>
                  <a:cubicBezTo>
                    <a:pt x="669" y="2676"/>
                    <a:pt x="669" y="2676"/>
                    <a:pt x="699" y="2706"/>
                  </a:cubicBezTo>
                  <a:cubicBezTo>
                    <a:pt x="730" y="2706"/>
                    <a:pt x="730" y="2706"/>
                    <a:pt x="760" y="2736"/>
                  </a:cubicBezTo>
                  <a:cubicBezTo>
                    <a:pt x="760" y="2736"/>
                    <a:pt x="760" y="2736"/>
                    <a:pt x="821" y="2706"/>
                  </a:cubicBezTo>
                  <a:cubicBezTo>
                    <a:pt x="839" y="2670"/>
                    <a:pt x="857" y="2656"/>
                    <a:pt x="868" y="2656"/>
                  </a:cubicBezTo>
                  <a:cubicBezTo>
                    <a:pt x="876" y="2656"/>
                    <a:pt x="882" y="2663"/>
                    <a:pt x="882" y="2676"/>
                  </a:cubicBezTo>
                  <a:cubicBezTo>
                    <a:pt x="882" y="2676"/>
                    <a:pt x="912" y="2676"/>
                    <a:pt x="882" y="2706"/>
                  </a:cubicBezTo>
                  <a:cubicBezTo>
                    <a:pt x="882" y="2706"/>
                    <a:pt x="882" y="2736"/>
                    <a:pt x="882" y="2736"/>
                  </a:cubicBezTo>
                  <a:cubicBezTo>
                    <a:pt x="882" y="2736"/>
                    <a:pt x="882" y="2767"/>
                    <a:pt x="882" y="2797"/>
                  </a:cubicBezTo>
                  <a:cubicBezTo>
                    <a:pt x="882" y="2797"/>
                    <a:pt x="851" y="2828"/>
                    <a:pt x="882" y="2828"/>
                  </a:cubicBezTo>
                  <a:cubicBezTo>
                    <a:pt x="912" y="2858"/>
                    <a:pt x="912" y="2858"/>
                    <a:pt x="912" y="2888"/>
                  </a:cubicBezTo>
                  <a:cubicBezTo>
                    <a:pt x="912" y="2888"/>
                    <a:pt x="912" y="2888"/>
                    <a:pt x="942" y="2858"/>
                  </a:cubicBezTo>
                  <a:cubicBezTo>
                    <a:pt x="942" y="2843"/>
                    <a:pt x="950" y="2835"/>
                    <a:pt x="961" y="2835"/>
                  </a:cubicBezTo>
                  <a:cubicBezTo>
                    <a:pt x="973" y="2835"/>
                    <a:pt x="988" y="2843"/>
                    <a:pt x="1003" y="2858"/>
                  </a:cubicBezTo>
                  <a:cubicBezTo>
                    <a:pt x="1003" y="2888"/>
                    <a:pt x="1034" y="2888"/>
                    <a:pt x="1064" y="2888"/>
                  </a:cubicBezTo>
                  <a:cubicBezTo>
                    <a:pt x="1064" y="2888"/>
                    <a:pt x="1064" y="2888"/>
                    <a:pt x="1064" y="2919"/>
                  </a:cubicBezTo>
                  <a:cubicBezTo>
                    <a:pt x="1034" y="2949"/>
                    <a:pt x="1026" y="2964"/>
                    <a:pt x="1034" y="2964"/>
                  </a:cubicBezTo>
                  <a:cubicBezTo>
                    <a:pt x="1041" y="2964"/>
                    <a:pt x="1064" y="2949"/>
                    <a:pt x="1094" y="2919"/>
                  </a:cubicBezTo>
                  <a:cubicBezTo>
                    <a:pt x="1094" y="2910"/>
                    <a:pt x="1097" y="2906"/>
                    <a:pt x="1100" y="2906"/>
                  </a:cubicBezTo>
                  <a:lnTo>
                    <a:pt x="1100" y="2906"/>
                  </a:lnTo>
                  <a:cubicBezTo>
                    <a:pt x="1107" y="2906"/>
                    <a:pt x="1116" y="2928"/>
                    <a:pt x="1094" y="2949"/>
                  </a:cubicBezTo>
                  <a:cubicBezTo>
                    <a:pt x="1094" y="2949"/>
                    <a:pt x="1125" y="2949"/>
                    <a:pt x="1155" y="2919"/>
                  </a:cubicBezTo>
                  <a:cubicBezTo>
                    <a:pt x="1155" y="2906"/>
                    <a:pt x="1155" y="2899"/>
                    <a:pt x="1157" y="2899"/>
                  </a:cubicBezTo>
                  <a:cubicBezTo>
                    <a:pt x="1160" y="2899"/>
                    <a:pt x="1168" y="2914"/>
                    <a:pt x="1186" y="2949"/>
                  </a:cubicBezTo>
                  <a:cubicBezTo>
                    <a:pt x="1155" y="2980"/>
                    <a:pt x="1155" y="2980"/>
                    <a:pt x="1186" y="2980"/>
                  </a:cubicBezTo>
                  <a:cubicBezTo>
                    <a:pt x="1191" y="2974"/>
                    <a:pt x="1199" y="2971"/>
                    <a:pt x="1209" y="2971"/>
                  </a:cubicBezTo>
                  <a:cubicBezTo>
                    <a:pt x="1248" y="2971"/>
                    <a:pt x="1307" y="3016"/>
                    <a:pt x="1307" y="3040"/>
                  </a:cubicBezTo>
                  <a:cubicBezTo>
                    <a:pt x="1338" y="3010"/>
                    <a:pt x="1338" y="3010"/>
                    <a:pt x="1368" y="3010"/>
                  </a:cubicBezTo>
                  <a:cubicBezTo>
                    <a:pt x="1354" y="3051"/>
                    <a:pt x="1353" y="3067"/>
                    <a:pt x="1358" y="3067"/>
                  </a:cubicBezTo>
                  <a:cubicBezTo>
                    <a:pt x="1361" y="3067"/>
                    <a:pt x="1364" y="3065"/>
                    <a:pt x="1368" y="3060"/>
                  </a:cubicBezTo>
                  <a:lnTo>
                    <a:pt x="1368" y="3060"/>
                  </a:lnTo>
                  <a:cubicBezTo>
                    <a:pt x="1368" y="3077"/>
                    <a:pt x="1369" y="3086"/>
                    <a:pt x="1372" y="3086"/>
                  </a:cubicBezTo>
                  <a:cubicBezTo>
                    <a:pt x="1376" y="3086"/>
                    <a:pt x="1383" y="3071"/>
                    <a:pt x="1398" y="3040"/>
                  </a:cubicBezTo>
                  <a:cubicBezTo>
                    <a:pt x="1414" y="3010"/>
                    <a:pt x="1421" y="2995"/>
                    <a:pt x="1425" y="2995"/>
                  </a:cubicBezTo>
                  <a:cubicBezTo>
                    <a:pt x="1429" y="2995"/>
                    <a:pt x="1429" y="3010"/>
                    <a:pt x="1429" y="3040"/>
                  </a:cubicBezTo>
                  <a:cubicBezTo>
                    <a:pt x="1459" y="2980"/>
                    <a:pt x="1482" y="2949"/>
                    <a:pt x="1493" y="2949"/>
                  </a:cubicBezTo>
                  <a:cubicBezTo>
                    <a:pt x="1505" y="2949"/>
                    <a:pt x="1505" y="2980"/>
                    <a:pt x="1490" y="3040"/>
                  </a:cubicBezTo>
                  <a:cubicBezTo>
                    <a:pt x="1490" y="3101"/>
                    <a:pt x="1490" y="3132"/>
                    <a:pt x="1490" y="3132"/>
                  </a:cubicBezTo>
                  <a:cubicBezTo>
                    <a:pt x="1520" y="3132"/>
                    <a:pt x="1520" y="3101"/>
                    <a:pt x="1520" y="3071"/>
                  </a:cubicBezTo>
                  <a:cubicBezTo>
                    <a:pt x="1520" y="3040"/>
                    <a:pt x="1528" y="3025"/>
                    <a:pt x="1535" y="3025"/>
                  </a:cubicBezTo>
                  <a:cubicBezTo>
                    <a:pt x="1543" y="3025"/>
                    <a:pt x="1550" y="3040"/>
                    <a:pt x="1550" y="3071"/>
                  </a:cubicBezTo>
                  <a:cubicBezTo>
                    <a:pt x="1550" y="3142"/>
                    <a:pt x="1561" y="3171"/>
                    <a:pt x="1582" y="3171"/>
                  </a:cubicBezTo>
                  <a:cubicBezTo>
                    <a:pt x="1596" y="3171"/>
                    <a:pt x="1616" y="3157"/>
                    <a:pt x="1642" y="3132"/>
                  </a:cubicBezTo>
                  <a:cubicBezTo>
                    <a:pt x="1657" y="3101"/>
                    <a:pt x="1672" y="3086"/>
                    <a:pt x="1680" y="3086"/>
                  </a:cubicBezTo>
                  <a:lnTo>
                    <a:pt x="1680" y="3086"/>
                  </a:lnTo>
                  <a:cubicBezTo>
                    <a:pt x="1687" y="3086"/>
                    <a:pt x="1687" y="3101"/>
                    <a:pt x="1672" y="3132"/>
                  </a:cubicBezTo>
                  <a:cubicBezTo>
                    <a:pt x="1654" y="3167"/>
                    <a:pt x="1647" y="3182"/>
                    <a:pt x="1650" y="3182"/>
                  </a:cubicBezTo>
                  <a:cubicBezTo>
                    <a:pt x="1652" y="3182"/>
                    <a:pt x="1659" y="3175"/>
                    <a:pt x="1672" y="3162"/>
                  </a:cubicBezTo>
                  <a:cubicBezTo>
                    <a:pt x="1702" y="3162"/>
                    <a:pt x="1702" y="3192"/>
                    <a:pt x="1733" y="3192"/>
                  </a:cubicBezTo>
                  <a:cubicBezTo>
                    <a:pt x="1733" y="3192"/>
                    <a:pt x="1763" y="3162"/>
                    <a:pt x="1763" y="3101"/>
                  </a:cubicBezTo>
                  <a:cubicBezTo>
                    <a:pt x="1763" y="3160"/>
                    <a:pt x="1776" y="3194"/>
                    <a:pt x="1785" y="3194"/>
                  </a:cubicBezTo>
                  <a:cubicBezTo>
                    <a:pt x="1790" y="3194"/>
                    <a:pt x="1794" y="3183"/>
                    <a:pt x="1794" y="3162"/>
                  </a:cubicBezTo>
                  <a:lnTo>
                    <a:pt x="1824" y="3162"/>
                  </a:lnTo>
                  <a:cubicBezTo>
                    <a:pt x="1854" y="3162"/>
                    <a:pt x="1854" y="3162"/>
                    <a:pt x="1854" y="3101"/>
                  </a:cubicBezTo>
                  <a:cubicBezTo>
                    <a:pt x="1854" y="3093"/>
                    <a:pt x="1857" y="3089"/>
                    <a:pt x="1860" y="3089"/>
                  </a:cubicBezTo>
                  <a:cubicBezTo>
                    <a:pt x="1868" y="3089"/>
                    <a:pt x="1885" y="3117"/>
                    <a:pt x="1885" y="3162"/>
                  </a:cubicBezTo>
                  <a:cubicBezTo>
                    <a:pt x="1885" y="3183"/>
                    <a:pt x="1900" y="3205"/>
                    <a:pt x="1909" y="3205"/>
                  </a:cubicBezTo>
                  <a:cubicBezTo>
                    <a:pt x="1913" y="3205"/>
                    <a:pt x="1915" y="3201"/>
                    <a:pt x="1915" y="3192"/>
                  </a:cubicBezTo>
                  <a:cubicBezTo>
                    <a:pt x="1915" y="3162"/>
                    <a:pt x="1915" y="3101"/>
                    <a:pt x="1946" y="3071"/>
                  </a:cubicBezTo>
                  <a:cubicBezTo>
                    <a:pt x="1946" y="3079"/>
                    <a:pt x="1946" y="3090"/>
                    <a:pt x="1946" y="3101"/>
                  </a:cubicBezTo>
                  <a:cubicBezTo>
                    <a:pt x="1946" y="3162"/>
                    <a:pt x="1946" y="3162"/>
                    <a:pt x="1976" y="3192"/>
                  </a:cubicBezTo>
                  <a:cubicBezTo>
                    <a:pt x="1976" y="3192"/>
                    <a:pt x="2006" y="3162"/>
                    <a:pt x="2006" y="3132"/>
                  </a:cubicBezTo>
                  <a:cubicBezTo>
                    <a:pt x="2006" y="3116"/>
                    <a:pt x="2022" y="3109"/>
                    <a:pt x="2041" y="3109"/>
                  </a:cubicBezTo>
                  <a:cubicBezTo>
                    <a:pt x="2060" y="3109"/>
                    <a:pt x="2082" y="3116"/>
                    <a:pt x="2098" y="3132"/>
                  </a:cubicBezTo>
                  <a:cubicBezTo>
                    <a:pt x="2128" y="3132"/>
                    <a:pt x="2128" y="3101"/>
                    <a:pt x="2128" y="3101"/>
                  </a:cubicBezTo>
                  <a:cubicBezTo>
                    <a:pt x="2128" y="3101"/>
                    <a:pt x="2158" y="3071"/>
                    <a:pt x="2158" y="3040"/>
                  </a:cubicBezTo>
                  <a:cubicBezTo>
                    <a:pt x="2158" y="3040"/>
                    <a:pt x="2158" y="3040"/>
                    <a:pt x="2189" y="3071"/>
                  </a:cubicBezTo>
                  <a:cubicBezTo>
                    <a:pt x="2204" y="3101"/>
                    <a:pt x="2212" y="3116"/>
                    <a:pt x="2215" y="3116"/>
                  </a:cubicBezTo>
                  <a:cubicBezTo>
                    <a:pt x="2219" y="3116"/>
                    <a:pt x="2219" y="3101"/>
                    <a:pt x="2219" y="3071"/>
                  </a:cubicBezTo>
                  <a:cubicBezTo>
                    <a:pt x="2219" y="3056"/>
                    <a:pt x="2219" y="3048"/>
                    <a:pt x="2223" y="3048"/>
                  </a:cubicBezTo>
                  <a:cubicBezTo>
                    <a:pt x="2227" y="3048"/>
                    <a:pt x="2234" y="3056"/>
                    <a:pt x="2250" y="3071"/>
                  </a:cubicBezTo>
                  <a:cubicBezTo>
                    <a:pt x="2250" y="3012"/>
                    <a:pt x="2250" y="2978"/>
                    <a:pt x="2258" y="2978"/>
                  </a:cubicBezTo>
                  <a:cubicBezTo>
                    <a:pt x="2262" y="2978"/>
                    <a:pt x="2269" y="2988"/>
                    <a:pt x="2280" y="3010"/>
                  </a:cubicBezTo>
                  <a:cubicBezTo>
                    <a:pt x="2280" y="3010"/>
                    <a:pt x="2280" y="3010"/>
                    <a:pt x="2280" y="2980"/>
                  </a:cubicBezTo>
                  <a:cubicBezTo>
                    <a:pt x="2280" y="2949"/>
                    <a:pt x="2280" y="2934"/>
                    <a:pt x="2284" y="2934"/>
                  </a:cubicBezTo>
                  <a:cubicBezTo>
                    <a:pt x="2287" y="2934"/>
                    <a:pt x="2295" y="2949"/>
                    <a:pt x="2310" y="2980"/>
                  </a:cubicBezTo>
                  <a:cubicBezTo>
                    <a:pt x="2324" y="3007"/>
                    <a:pt x="2331" y="3022"/>
                    <a:pt x="2336" y="3022"/>
                  </a:cubicBezTo>
                  <a:cubicBezTo>
                    <a:pt x="2341" y="3022"/>
                    <a:pt x="2341" y="2999"/>
                    <a:pt x="2341" y="2949"/>
                  </a:cubicBezTo>
                  <a:cubicBezTo>
                    <a:pt x="2353" y="2962"/>
                    <a:pt x="2376" y="2969"/>
                    <a:pt x="2395" y="2969"/>
                  </a:cubicBezTo>
                  <a:cubicBezTo>
                    <a:pt x="2421" y="2969"/>
                    <a:pt x="2437" y="2954"/>
                    <a:pt x="2401" y="2919"/>
                  </a:cubicBezTo>
                  <a:lnTo>
                    <a:pt x="2432" y="2919"/>
                  </a:lnTo>
                  <a:cubicBezTo>
                    <a:pt x="2444" y="2931"/>
                    <a:pt x="2457" y="2939"/>
                    <a:pt x="2465" y="2939"/>
                  </a:cubicBezTo>
                  <a:cubicBezTo>
                    <a:pt x="2477" y="2939"/>
                    <a:pt x="2480" y="2924"/>
                    <a:pt x="2462" y="2888"/>
                  </a:cubicBezTo>
                  <a:lnTo>
                    <a:pt x="2462" y="2858"/>
                  </a:lnTo>
                  <a:cubicBezTo>
                    <a:pt x="2493" y="2888"/>
                    <a:pt x="2493" y="2919"/>
                    <a:pt x="2523" y="2919"/>
                  </a:cubicBezTo>
                  <a:cubicBezTo>
                    <a:pt x="2523" y="2919"/>
                    <a:pt x="2523" y="2919"/>
                    <a:pt x="2493" y="2888"/>
                  </a:cubicBezTo>
                  <a:cubicBezTo>
                    <a:pt x="2493" y="2858"/>
                    <a:pt x="2493" y="2858"/>
                    <a:pt x="2493" y="2858"/>
                  </a:cubicBezTo>
                  <a:cubicBezTo>
                    <a:pt x="2493" y="2858"/>
                    <a:pt x="2523" y="2858"/>
                    <a:pt x="2553" y="2888"/>
                  </a:cubicBezTo>
                  <a:cubicBezTo>
                    <a:pt x="2536" y="2853"/>
                    <a:pt x="2528" y="2838"/>
                    <a:pt x="2531" y="2838"/>
                  </a:cubicBezTo>
                  <a:lnTo>
                    <a:pt x="2531" y="2838"/>
                  </a:lnTo>
                  <a:cubicBezTo>
                    <a:pt x="2533" y="2838"/>
                    <a:pt x="2541" y="2845"/>
                    <a:pt x="2553" y="2858"/>
                  </a:cubicBezTo>
                  <a:cubicBezTo>
                    <a:pt x="2569" y="2873"/>
                    <a:pt x="2576" y="2881"/>
                    <a:pt x="2584" y="2881"/>
                  </a:cubicBezTo>
                  <a:cubicBezTo>
                    <a:pt x="2591" y="2881"/>
                    <a:pt x="2599" y="2873"/>
                    <a:pt x="2614" y="2858"/>
                  </a:cubicBezTo>
                  <a:lnTo>
                    <a:pt x="2614" y="2888"/>
                  </a:lnTo>
                  <a:cubicBezTo>
                    <a:pt x="2623" y="2897"/>
                    <a:pt x="2627" y="2901"/>
                    <a:pt x="2628" y="2901"/>
                  </a:cubicBezTo>
                  <a:cubicBezTo>
                    <a:pt x="2629" y="2901"/>
                    <a:pt x="2614" y="2879"/>
                    <a:pt x="2614" y="2858"/>
                  </a:cubicBezTo>
                  <a:lnTo>
                    <a:pt x="2645" y="2858"/>
                  </a:lnTo>
                  <a:cubicBezTo>
                    <a:pt x="2645" y="2858"/>
                    <a:pt x="2645" y="2828"/>
                    <a:pt x="2614" y="2828"/>
                  </a:cubicBezTo>
                  <a:cubicBezTo>
                    <a:pt x="2614" y="2797"/>
                    <a:pt x="2584" y="2767"/>
                    <a:pt x="2584" y="2767"/>
                  </a:cubicBezTo>
                  <a:lnTo>
                    <a:pt x="2584" y="2767"/>
                  </a:lnTo>
                  <a:cubicBezTo>
                    <a:pt x="2605" y="2788"/>
                    <a:pt x="2612" y="2810"/>
                    <a:pt x="2624" y="2810"/>
                  </a:cubicBezTo>
                  <a:cubicBezTo>
                    <a:pt x="2629" y="2810"/>
                    <a:pt x="2636" y="2806"/>
                    <a:pt x="2645" y="2797"/>
                  </a:cubicBezTo>
                  <a:cubicBezTo>
                    <a:pt x="2645" y="2797"/>
                    <a:pt x="2675" y="2828"/>
                    <a:pt x="2675" y="2828"/>
                  </a:cubicBezTo>
                  <a:cubicBezTo>
                    <a:pt x="2684" y="2846"/>
                    <a:pt x="2691" y="2854"/>
                    <a:pt x="2695" y="2854"/>
                  </a:cubicBezTo>
                  <a:cubicBezTo>
                    <a:pt x="2705" y="2854"/>
                    <a:pt x="2705" y="2818"/>
                    <a:pt x="2705" y="2797"/>
                  </a:cubicBezTo>
                  <a:cubicBezTo>
                    <a:pt x="2690" y="2767"/>
                    <a:pt x="2683" y="2752"/>
                    <a:pt x="2686" y="2752"/>
                  </a:cubicBezTo>
                  <a:lnTo>
                    <a:pt x="2686" y="2752"/>
                  </a:lnTo>
                  <a:cubicBezTo>
                    <a:pt x="2690" y="2752"/>
                    <a:pt x="2705" y="2767"/>
                    <a:pt x="2736" y="2797"/>
                  </a:cubicBezTo>
                  <a:cubicBezTo>
                    <a:pt x="2741" y="2803"/>
                    <a:pt x="2745" y="2805"/>
                    <a:pt x="2747" y="2805"/>
                  </a:cubicBezTo>
                  <a:cubicBezTo>
                    <a:pt x="2755" y="2805"/>
                    <a:pt x="2730" y="2751"/>
                    <a:pt x="2705" y="2676"/>
                  </a:cubicBezTo>
                  <a:lnTo>
                    <a:pt x="2705" y="2676"/>
                  </a:lnTo>
                  <a:cubicBezTo>
                    <a:pt x="2756" y="2726"/>
                    <a:pt x="2778" y="2748"/>
                    <a:pt x="2783" y="2748"/>
                  </a:cubicBezTo>
                  <a:cubicBezTo>
                    <a:pt x="2787" y="2748"/>
                    <a:pt x="2780" y="2733"/>
                    <a:pt x="2766" y="2706"/>
                  </a:cubicBezTo>
                  <a:cubicBezTo>
                    <a:pt x="2766" y="2676"/>
                    <a:pt x="2766" y="2676"/>
                    <a:pt x="2797" y="2676"/>
                  </a:cubicBezTo>
                  <a:cubicBezTo>
                    <a:pt x="2812" y="2691"/>
                    <a:pt x="2819" y="2698"/>
                    <a:pt x="2827" y="2698"/>
                  </a:cubicBezTo>
                  <a:cubicBezTo>
                    <a:pt x="2835" y="2698"/>
                    <a:pt x="2842" y="2691"/>
                    <a:pt x="2857" y="2676"/>
                  </a:cubicBezTo>
                  <a:cubicBezTo>
                    <a:pt x="2857" y="2676"/>
                    <a:pt x="2888" y="2645"/>
                    <a:pt x="2857" y="2645"/>
                  </a:cubicBezTo>
                  <a:lnTo>
                    <a:pt x="2857" y="2615"/>
                  </a:lnTo>
                  <a:cubicBezTo>
                    <a:pt x="2875" y="2624"/>
                    <a:pt x="2888" y="2627"/>
                    <a:pt x="2895" y="2627"/>
                  </a:cubicBezTo>
                  <a:cubicBezTo>
                    <a:pt x="2913" y="2627"/>
                    <a:pt x="2900" y="2606"/>
                    <a:pt x="2857" y="2584"/>
                  </a:cubicBezTo>
                  <a:lnTo>
                    <a:pt x="2888" y="2554"/>
                  </a:lnTo>
                  <a:lnTo>
                    <a:pt x="2888" y="2584"/>
                  </a:lnTo>
                  <a:cubicBezTo>
                    <a:pt x="2896" y="2593"/>
                    <a:pt x="2904" y="2596"/>
                    <a:pt x="2913" y="2596"/>
                  </a:cubicBezTo>
                  <a:cubicBezTo>
                    <a:pt x="2937" y="2596"/>
                    <a:pt x="2965" y="2568"/>
                    <a:pt x="3009" y="2524"/>
                  </a:cubicBezTo>
                  <a:cubicBezTo>
                    <a:pt x="3070" y="2463"/>
                    <a:pt x="3070" y="2432"/>
                    <a:pt x="3009" y="2402"/>
                  </a:cubicBezTo>
                  <a:cubicBezTo>
                    <a:pt x="2974" y="2366"/>
                    <a:pt x="2969" y="2352"/>
                    <a:pt x="2978" y="2352"/>
                  </a:cubicBezTo>
                  <a:cubicBezTo>
                    <a:pt x="2984" y="2352"/>
                    <a:pt x="2997" y="2359"/>
                    <a:pt x="3009" y="2372"/>
                  </a:cubicBezTo>
                  <a:cubicBezTo>
                    <a:pt x="3040" y="2402"/>
                    <a:pt x="3070" y="2402"/>
                    <a:pt x="3070" y="2402"/>
                  </a:cubicBezTo>
                  <a:cubicBezTo>
                    <a:pt x="3070" y="2402"/>
                    <a:pt x="3070" y="2372"/>
                    <a:pt x="3101" y="2372"/>
                  </a:cubicBezTo>
                  <a:lnTo>
                    <a:pt x="3040" y="2341"/>
                  </a:lnTo>
                  <a:lnTo>
                    <a:pt x="3040" y="2311"/>
                  </a:lnTo>
                  <a:cubicBezTo>
                    <a:pt x="3070" y="2341"/>
                    <a:pt x="3101" y="2341"/>
                    <a:pt x="3101" y="2372"/>
                  </a:cubicBezTo>
                  <a:cubicBezTo>
                    <a:pt x="3127" y="2381"/>
                    <a:pt x="3144" y="2384"/>
                    <a:pt x="3152" y="2384"/>
                  </a:cubicBezTo>
                  <a:cubicBezTo>
                    <a:pt x="3174" y="2384"/>
                    <a:pt x="3152" y="2363"/>
                    <a:pt x="3131" y="2341"/>
                  </a:cubicBezTo>
                  <a:lnTo>
                    <a:pt x="3192" y="2341"/>
                  </a:lnTo>
                  <a:cubicBezTo>
                    <a:pt x="3167" y="2317"/>
                    <a:pt x="3162" y="2272"/>
                    <a:pt x="3194" y="2272"/>
                  </a:cubicBezTo>
                  <a:cubicBezTo>
                    <a:pt x="3201" y="2272"/>
                    <a:pt x="3211" y="2275"/>
                    <a:pt x="3222" y="2280"/>
                  </a:cubicBezTo>
                  <a:cubicBezTo>
                    <a:pt x="3222" y="2280"/>
                    <a:pt x="3222" y="2250"/>
                    <a:pt x="3222" y="2250"/>
                  </a:cubicBezTo>
                  <a:cubicBezTo>
                    <a:pt x="3192" y="2220"/>
                    <a:pt x="3222" y="2220"/>
                    <a:pt x="3222" y="2189"/>
                  </a:cubicBezTo>
                  <a:cubicBezTo>
                    <a:pt x="3222" y="2189"/>
                    <a:pt x="3222" y="2176"/>
                    <a:pt x="3231" y="2176"/>
                  </a:cubicBezTo>
                  <a:cubicBezTo>
                    <a:pt x="3236" y="2176"/>
                    <a:pt x="3242" y="2179"/>
                    <a:pt x="3253" y="2189"/>
                  </a:cubicBezTo>
                  <a:cubicBezTo>
                    <a:pt x="3283" y="2189"/>
                    <a:pt x="3283" y="2189"/>
                    <a:pt x="3283" y="2159"/>
                  </a:cubicBezTo>
                  <a:cubicBezTo>
                    <a:pt x="3283" y="2159"/>
                    <a:pt x="3222" y="2128"/>
                    <a:pt x="3222" y="2098"/>
                  </a:cubicBezTo>
                  <a:cubicBezTo>
                    <a:pt x="3192" y="2098"/>
                    <a:pt x="3161" y="2068"/>
                    <a:pt x="3161" y="2068"/>
                  </a:cubicBezTo>
                  <a:lnTo>
                    <a:pt x="3192" y="2068"/>
                  </a:lnTo>
                  <a:cubicBezTo>
                    <a:pt x="3222" y="2068"/>
                    <a:pt x="3253" y="2098"/>
                    <a:pt x="3253" y="2098"/>
                  </a:cubicBezTo>
                  <a:cubicBezTo>
                    <a:pt x="3283" y="2068"/>
                    <a:pt x="3283" y="2068"/>
                    <a:pt x="3253" y="2068"/>
                  </a:cubicBezTo>
                  <a:cubicBezTo>
                    <a:pt x="3283" y="2068"/>
                    <a:pt x="3283" y="2037"/>
                    <a:pt x="3283" y="2037"/>
                  </a:cubicBezTo>
                  <a:cubicBezTo>
                    <a:pt x="3283" y="2007"/>
                    <a:pt x="3313" y="1976"/>
                    <a:pt x="3283" y="1976"/>
                  </a:cubicBezTo>
                  <a:cubicBezTo>
                    <a:pt x="3344" y="1976"/>
                    <a:pt x="3374" y="1916"/>
                    <a:pt x="3283" y="1885"/>
                  </a:cubicBezTo>
                  <a:cubicBezTo>
                    <a:pt x="3253" y="1885"/>
                    <a:pt x="3253" y="1855"/>
                    <a:pt x="3313" y="1855"/>
                  </a:cubicBezTo>
                  <a:cubicBezTo>
                    <a:pt x="3344" y="1855"/>
                    <a:pt x="3344" y="1855"/>
                    <a:pt x="3313" y="1825"/>
                  </a:cubicBezTo>
                  <a:lnTo>
                    <a:pt x="3344" y="1825"/>
                  </a:lnTo>
                  <a:cubicBezTo>
                    <a:pt x="3405" y="1825"/>
                    <a:pt x="3405" y="1794"/>
                    <a:pt x="3374" y="1794"/>
                  </a:cubicBezTo>
                  <a:cubicBezTo>
                    <a:pt x="3344" y="1764"/>
                    <a:pt x="3374" y="1733"/>
                    <a:pt x="3374" y="1733"/>
                  </a:cubicBezTo>
                  <a:cubicBezTo>
                    <a:pt x="3353" y="1712"/>
                    <a:pt x="3346" y="1690"/>
                    <a:pt x="3334" y="1690"/>
                  </a:cubicBezTo>
                  <a:cubicBezTo>
                    <a:pt x="3329" y="1690"/>
                    <a:pt x="3322" y="1694"/>
                    <a:pt x="3313" y="1703"/>
                  </a:cubicBezTo>
                  <a:cubicBezTo>
                    <a:pt x="3274" y="1703"/>
                    <a:pt x="3248" y="1690"/>
                    <a:pt x="3234" y="1681"/>
                  </a:cubicBezTo>
                  <a:lnTo>
                    <a:pt x="3234" y="1681"/>
                  </a:lnTo>
                  <a:cubicBezTo>
                    <a:pt x="3240" y="1685"/>
                    <a:pt x="3246" y="1686"/>
                    <a:pt x="3253" y="1686"/>
                  </a:cubicBezTo>
                  <a:cubicBezTo>
                    <a:pt x="3273" y="1686"/>
                    <a:pt x="3293" y="1673"/>
                    <a:pt x="3313" y="1673"/>
                  </a:cubicBezTo>
                  <a:cubicBezTo>
                    <a:pt x="3344" y="1673"/>
                    <a:pt x="3344" y="1642"/>
                    <a:pt x="3344" y="1642"/>
                  </a:cubicBezTo>
                  <a:cubicBezTo>
                    <a:pt x="3344" y="1612"/>
                    <a:pt x="3344" y="1612"/>
                    <a:pt x="3344" y="1581"/>
                  </a:cubicBezTo>
                  <a:cubicBezTo>
                    <a:pt x="3374" y="1551"/>
                    <a:pt x="3374" y="1551"/>
                    <a:pt x="3344" y="1551"/>
                  </a:cubicBezTo>
                  <a:lnTo>
                    <a:pt x="3313" y="1551"/>
                  </a:lnTo>
                  <a:cubicBezTo>
                    <a:pt x="3374" y="1551"/>
                    <a:pt x="3374" y="1399"/>
                    <a:pt x="3313" y="1399"/>
                  </a:cubicBezTo>
                  <a:lnTo>
                    <a:pt x="3344" y="1399"/>
                  </a:lnTo>
                  <a:cubicBezTo>
                    <a:pt x="3374" y="1399"/>
                    <a:pt x="3374" y="1399"/>
                    <a:pt x="3374" y="1369"/>
                  </a:cubicBezTo>
                  <a:cubicBezTo>
                    <a:pt x="3374" y="1369"/>
                    <a:pt x="3344" y="1308"/>
                    <a:pt x="3344" y="1277"/>
                  </a:cubicBezTo>
                  <a:cubicBezTo>
                    <a:pt x="3313" y="1247"/>
                    <a:pt x="3313" y="1217"/>
                    <a:pt x="3283" y="1217"/>
                  </a:cubicBezTo>
                  <a:lnTo>
                    <a:pt x="3313" y="1217"/>
                  </a:lnTo>
                  <a:cubicBezTo>
                    <a:pt x="3344" y="1217"/>
                    <a:pt x="3344" y="1186"/>
                    <a:pt x="3344" y="1186"/>
                  </a:cubicBezTo>
                  <a:lnTo>
                    <a:pt x="3283" y="1186"/>
                  </a:lnTo>
                  <a:cubicBezTo>
                    <a:pt x="3253" y="1186"/>
                    <a:pt x="3253" y="1186"/>
                    <a:pt x="3283" y="1156"/>
                  </a:cubicBezTo>
                  <a:cubicBezTo>
                    <a:pt x="3283" y="1125"/>
                    <a:pt x="3283" y="1095"/>
                    <a:pt x="3253" y="1095"/>
                  </a:cubicBezTo>
                  <a:cubicBezTo>
                    <a:pt x="3222" y="1065"/>
                    <a:pt x="3222" y="1065"/>
                    <a:pt x="3253" y="1034"/>
                  </a:cubicBezTo>
                  <a:cubicBezTo>
                    <a:pt x="3283" y="1034"/>
                    <a:pt x="3313" y="1004"/>
                    <a:pt x="3253" y="1004"/>
                  </a:cubicBezTo>
                  <a:cubicBezTo>
                    <a:pt x="3253" y="973"/>
                    <a:pt x="3253" y="973"/>
                    <a:pt x="3283" y="973"/>
                  </a:cubicBezTo>
                  <a:cubicBezTo>
                    <a:pt x="3313" y="943"/>
                    <a:pt x="3313" y="943"/>
                    <a:pt x="3253" y="943"/>
                  </a:cubicBezTo>
                  <a:cubicBezTo>
                    <a:pt x="3222" y="943"/>
                    <a:pt x="3222" y="913"/>
                    <a:pt x="3222" y="882"/>
                  </a:cubicBezTo>
                  <a:cubicBezTo>
                    <a:pt x="3222" y="882"/>
                    <a:pt x="3222" y="869"/>
                    <a:pt x="3213" y="869"/>
                  </a:cubicBezTo>
                  <a:cubicBezTo>
                    <a:pt x="3209" y="869"/>
                    <a:pt x="3202" y="872"/>
                    <a:pt x="3192" y="882"/>
                  </a:cubicBezTo>
                  <a:cubicBezTo>
                    <a:pt x="3172" y="882"/>
                    <a:pt x="3151" y="896"/>
                    <a:pt x="3149" y="896"/>
                  </a:cubicBezTo>
                  <a:cubicBezTo>
                    <a:pt x="3148" y="896"/>
                    <a:pt x="3151" y="892"/>
                    <a:pt x="3161" y="882"/>
                  </a:cubicBezTo>
                  <a:cubicBezTo>
                    <a:pt x="3131" y="882"/>
                    <a:pt x="3101" y="882"/>
                    <a:pt x="3131" y="852"/>
                  </a:cubicBezTo>
                  <a:cubicBezTo>
                    <a:pt x="3161" y="852"/>
                    <a:pt x="3161" y="821"/>
                    <a:pt x="3161" y="821"/>
                  </a:cubicBezTo>
                  <a:cubicBezTo>
                    <a:pt x="3161" y="821"/>
                    <a:pt x="3101" y="791"/>
                    <a:pt x="3070" y="761"/>
                  </a:cubicBezTo>
                  <a:cubicBezTo>
                    <a:pt x="3025" y="692"/>
                    <a:pt x="3013" y="658"/>
                    <a:pt x="2998" y="658"/>
                  </a:cubicBezTo>
                  <a:cubicBezTo>
                    <a:pt x="2992" y="658"/>
                    <a:pt x="2987" y="662"/>
                    <a:pt x="2979" y="669"/>
                  </a:cubicBezTo>
                  <a:lnTo>
                    <a:pt x="2949" y="669"/>
                  </a:lnTo>
                  <a:cubicBezTo>
                    <a:pt x="2979" y="639"/>
                    <a:pt x="2979" y="609"/>
                    <a:pt x="2979" y="609"/>
                  </a:cubicBezTo>
                  <a:cubicBezTo>
                    <a:pt x="2949" y="609"/>
                    <a:pt x="2949" y="609"/>
                    <a:pt x="2979" y="578"/>
                  </a:cubicBezTo>
                  <a:lnTo>
                    <a:pt x="2949" y="578"/>
                  </a:lnTo>
                  <a:cubicBezTo>
                    <a:pt x="2949" y="563"/>
                    <a:pt x="2949" y="556"/>
                    <a:pt x="2945" y="556"/>
                  </a:cubicBezTo>
                  <a:cubicBezTo>
                    <a:pt x="2941" y="556"/>
                    <a:pt x="2933" y="563"/>
                    <a:pt x="2918" y="578"/>
                  </a:cubicBezTo>
                  <a:cubicBezTo>
                    <a:pt x="2893" y="591"/>
                    <a:pt x="2878" y="598"/>
                    <a:pt x="2874" y="598"/>
                  </a:cubicBezTo>
                  <a:cubicBezTo>
                    <a:pt x="2868" y="598"/>
                    <a:pt x="2883" y="584"/>
                    <a:pt x="2918" y="548"/>
                  </a:cubicBezTo>
                  <a:cubicBezTo>
                    <a:pt x="2943" y="548"/>
                    <a:pt x="2947" y="509"/>
                    <a:pt x="2933" y="509"/>
                  </a:cubicBezTo>
                  <a:cubicBezTo>
                    <a:pt x="2929" y="509"/>
                    <a:pt x="2924" y="511"/>
                    <a:pt x="2918" y="518"/>
                  </a:cubicBezTo>
                  <a:cubicBezTo>
                    <a:pt x="2903" y="533"/>
                    <a:pt x="2895" y="533"/>
                    <a:pt x="2888" y="533"/>
                  </a:cubicBezTo>
                  <a:cubicBezTo>
                    <a:pt x="2880" y="533"/>
                    <a:pt x="2873" y="533"/>
                    <a:pt x="2857" y="548"/>
                  </a:cubicBezTo>
                  <a:cubicBezTo>
                    <a:pt x="2857" y="548"/>
                    <a:pt x="2827" y="518"/>
                    <a:pt x="2857" y="518"/>
                  </a:cubicBezTo>
                  <a:cubicBezTo>
                    <a:pt x="2879" y="496"/>
                    <a:pt x="2855" y="475"/>
                    <a:pt x="2828" y="475"/>
                  </a:cubicBezTo>
                  <a:cubicBezTo>
                    <a:pt x="2817" y="475"/>
                    <a:pt x="2806" y="478"/>
                    <a:pt x="2797" y="487"/>
                  </a:cubicBezTo>
                  <a:cubicBezTo>
                    <a:pt x="2788" y="496"/>
                    <a:pt x="2781" y="500"/>
                    <a:pt x="2777" y="500"/>
                  </a:cubicBezTo>
                  <a:cubicBezTo>
                    <a:pt x="2766" y="500"/>
                    <a:pt x="2766" y="478"/>
                    <a:pt x="2766" y="457"/>
                  </a:cubicBezTo>
                  <a:cubicBezTo>
                    <a:pt x="2797" y="457"/>
                    <a:pt x="2797" y="426"/>
                    <a:pt x="2797" y="426"/>
                  </a:cubicBezTo>
                  <a:lnTo>
                    <a:pt x="2797" y="426"/>
                  </a:lnTo>
                  <a:cubicBezTo>
                    <a:pt x="2788" y="435"/>
                    <a:pt x="2781" y="439"/>
                    <a:pt x="2778" y="439"/>
                  </a:cubicBezTo>
                  <a:cubicBezTo>
                    <a:pt x="2769" y="439"/>
                    <a:pt x="2775" y="417"/>
                    <a:pt x="2797" y="396"/>
                  </a:cubicBezTo>
                  <a:cubicBezTo>
                    <a:pt x="2827" y="366"/>
                    <a:pt x="2827" y="366"/>
                    <a:pt x="2797" y="335"/>
                  </a:cubicBezTo>
                  <a:cubicBezTo>
                    <a:pt x="2788" y="344"/>
                    <a:pt x="2779" y="348"/>
                    <a:pt x="2770" y="348"/>
                  </a:cubicBezTo>
                  <a:cubicBezTo>
                    <a:pt x="2748" y="348"/>
                    <a:pt x="2727" y="326"/>
                    <a:pt x="2705" y="305"/>
                  </a:cubicBezTo>
                  <a:cubicBezTo>
                    <a:pt x="2697" y="297"/>
                    <a:pt x="2689" y="293"/>
                    <a:pt x="2680" y="293"/>
                  </a:cubicBezTo>
                  <a:cubicBezTo>
                    <a:pt x="2657" y="293"/>
                    <a:pt x="2628" y="321"/>
                    <a:pt x="2584" y="366"/>
                  </a:cubicBezTo>
                  <a:lnTo>
                    <a:pt x="2523" y="396"/>
                  </a:lnTo>
                  <a:lnTo>
                    <a:pt x="2523" y="396"/>
                  </a:lnTo>
                  <a:lnTo>
                    <a:pt x="2553" y="335"/>
                  </a:lnTo>
                  <a:cubicBezTo>
                    <a:pt x="2584" y="305"/>
                    <a:pt x="2614" y="244"/>
                    <a:pt x="2614" y="244"/>
                  </a:cubicBezTo>
                  <a:lnTo>
                    <a:pt x="2614" y="244"/>
                  </a:lnTo>
                  <a:cubicBezTo>
                    <a:pt x="2614" y="244"/>
                    <a:pt x="2584" y="274"/>
                    <a:pt x="2553" y="305"/>
                  </a:cubicBezTo>
                  <a:cubicBezTo>
                    <a:pt x="2553" y="269"/>
                    <a:pt x="2543" y="254"/>
                    <a:pt x="2528" y="254"/>
                  </a:cubicBezTo>
                  <a:cubicBezTo>
                    <a:pt x="2518" y="254"/>
                    <a:pt x="2505" y="262"/>
                    <a:pt x="2493" y="274"/>
                  </a:cubicBezTo>
                  <a:cubicBezTo>
                    <a:pt x="2493" y="274"/>
                    <a:pt x="2493" y="244"/>
                    <a:pt x="2493" y="214"/>
                  </a:cubicBezTo>
                  <a:cubicBezTo>
                    <a:pt x="2493" y="214"/>
                    <a:pt x="2493" y="214"/>
                    <a:pt x="2462" y="244"/>
                  </a:cubicBezTo>
                  <a:cubicBezTo>
                    <a:pt x="2462" y="259"/>
                    <a:pt x="2455" y="267"/>
                    <a:pt x="2447" y="267"/>
                  </a:cubicBezTo>
                  <a:cubicBezTo>
                    <a:pt x="2439" y="267"/>
                    <a:pt x="2432" y="259"/>
                    <a:pt x="2432" y="244"/>
                  </a:cubicBezTo>
                  <a:cubicBezTo>
                    <a:pt x="2454" y="199"/>
                    <a:pt x="2444" y="171"/>
                    <a:pt x="2437" y="171"/>
                  </a:cubicBezTo>
                  <a:lnTo>
                    <a:pt x="2437" y="171"/>
                  </a:lnTo>
                  <a:cubicBezTo>
                    <a:pt x="2434" y="171"/>
                    <a:pt x="2432" y="175"/>
                    <a:pt x="2432" y="183"/>
                  </a:cubicBezTo>
                  <a:cubicBezTo>
                    <a:pt x="2401" y="214"/>
                    <a:pt x="2401" y="214"/>
                    <a:pt x="2401" y="214"/>
                  </a:cubicBezTo>
                  <a:cubicBezTo>
                    <a:pt x="2371" y="214"/>
                    <a:pt x="2371" y="214"/>
                    <a:pt x="2341" y="244"/>
                  </a:cubicBezTo>
                  <a:cubicBezTo>
                    <a:pt x="2341" y="214"/>
                    <a:pt x="2341" y="214"/>
                    <a:pt x="2341" y="214"/>
                  </a:cubicBezTo>
                  <a:cubicBezTo>
                    <a:pt x="2310" y="214"/>
                    <a:pt x="2341" y="183"/>
                    <a:pt x="2341" y="183"/>
                  </a:cubicBezTo>
                  <a:lnTo>
                    <a:pt x="2341" y="153"/>
                  </a:lnTo>
                  <a:cubicBezTo>
                    <a:pt x="2341" y="153"/>
                    <a:pt x="2310" y="153"/>
                    <a:pt x="2310" y="183"/>
                  </a:cubicBezTo>
                  <a:cubicBezTo>
                    <a:pt x="2295" y="214"/>
                    <a:pt x="2287" y="229"/>
                    <a:pt x="2284" y="229"/>
                  </a:cubicBezTo>
                  <a:cubicBezTo>
                    <a:pt x="2280" y="229"/>
                    <a:pt x="2280" y="214"/>
                    <a:pt x="2280" y="183"/>
                  </a:cubicBezTo>
                  <a:cubicBezTo>
                    <a:pt x="2304" y="159"/>
                    <a:pt x="2309" y="114"/>
                    <a:pt x="2294" y="114"/>
                  </a:cubicBezTo>
                  <a:cubicBezTo>
                    <a:pt x="2290" y="114"/>
                    <a:pt x="2286" y="117"/>
                    <a:pt x="2280" y="122"/>
                  </a:cubicBezTo>
                  <a:cubicBezTo>
                    <a:pt x="2267" y="148"/>
                    <a:pt x="2260" y="157"/>
                    <a:pt x="2255" y="157"/>
                  </a:cubicBezTo>
                  <a:cubicBezTo>
                    <a:pt x="2250" y="157"/>
                    <a:pt x="2250" y="140"/>
                    <a:pt x="2250" y="122"/>
                  </a:cubicBezTo>
                  <a:cubicBezTo>
                    <a:pt x="2265" y="92"/>
                    <a:pt x="2272" y="77"/>
                    <a:pt x="2268" y="77"/>
                  </a:cubicBezTo>
                  <a:lnTo>
                    <a:pt x="2268" y="77"/>
                  </a:lnTo>
                  <a:cubicBezTo>
                    <a:pt x="2265" y="77"/>
                    <a:pt x="2250" y="92"/>
                    <a:pt x="2219" y="122"/>
                  </a:cubicBezTo>
                  <a:cubicBezTo>
                    <a:pt x="2219" y="112"/>
                    <a:pt x="2212" y="109"/>
                    <a:pt x="2202" y="109"/>
                  </a:cubicBezTo>
                  <a:cubicBezTo>
                    <a:pt x="2182" y="109"/>
                    <a:pt x="2148" y="122"/>
                    <a:pt x="2128" y="122"/>
                  </a:cubicBezTo>
                  <a:cubicBezTo>
                    <a:pt x="2098" y="122"/>
                    <a:pt x="2067" y="92"/>
                    <a:pt x="2067" y="62"/>
                  </a:cubicBezTo>
                  <a:cubicBezTo>
                    <a:pt x="2067" y="49"/>
                    <a:pt x="2067" y="39"/>
                    <a:pt x="2067" y="31"/>
                  </a:cubicBezTo>
                  <a:cubicBezTo>
                    <a:pt x="2067" y="92"/>
                    <a:pt x="2037" y="92"/>
                    <a:pt x="2006" y="92"/>
                  </a:cubicBezTo>
                  <a:cubicBezTo>
                    <a:pt x="1997" y="83"/>
                    <a:pt x="1989" y="79"/>
                    <a:pt x="1980" y="79"/>
                  </a:cubicBezTo>
                  <a:cubicBezTo>
                    <a:pt x="1961" y="79"/>
                    <a:pt x="1946" y="101"/>
                    <a:pt x="1946" y="122"/>
                  </a:cubicBezTo>
                  <a:lnTo>
                    <a:pt x="1976" y="122"/>
                  </a:lnTo>
                  <a:cubicBezTo>
                    <a:pt x="1958" y="158"/>
                    <a:pt x="1951" y="173"/>
                    <a:pt x="1942" y="173"/>
                  </a:cubicBezTo>
                  <a:cubicBezTo>
                    <a:pt x="1935" y="173"/>
                    <a:pt x="1928" y="165"/>
                    <a:pt x="1915" y="153"/>
                  </a:cubicBezTo>
                  <a:cubicBezTo>
                    <a:pt x="1915" y="153"/>
                    <a:pt x="1915" y="122"/>
                    <a:pt x="1915" y="92"/>
                  </a:cubicBezTo>
                  <a:cubicBezTo>
                    <a:pt x="1915" y="62"/>
                    <a:pt x="1915" y="1"/>
                    <a:pt x="1915" y="1"/>
                  </a:cubicBezTo>
                  <a:close/>
                  <a:moveTo>
                    <a:pt x="2525" y="3537"/>
                  </a:moveTo>
                  <a:cubicBezTo>
                    <a:pt x="2523" y="3537"/>
                    <a:pt x="2523" y="3544"/>
                    <a:pt x="2523" y="3557"/>
                  </a:cubicBezTo>
                  <a:cubicBezTo>
                    <a:pt x="2523" y="3557"/>
                    <a:pt x="2523" y="3587"/>
                    <a:pt x="2523" y="3618"/>
                  </a:cubicBezTo>
                  <a:cubicBezTo>
                    <a:pt x="2523" y="3630"/>
                    <a:pt x="2528" y="3638"/>
                    <a:pt x="2534" y="3638"/>
                  </a:cubicBezTo>
                  <a:cubicBezTo>
                    <a:pt x="2543" y="3638"/>
                    <a:pt x="2553" y="3623"/>
                    <a:pt x="2553" y="3587"/>
                  </a:cubicBezTo>
                  <a:cubicBezTo>
                    <a:pt x="2536" y="3552"/>
                    <a:pt x="2528" y="3537"/>
                    <a:pt x="2525" y="3537"/>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4"/>
            <p:cNvSpPr/>
            <p:nvPr/>
          </p:nvSpPr>
          <p:spPr>
            <a:xfrm>
              <a:off x="2789099" y="1396669"/>
              <a:ext cx="29185" cy="33537"/>
            </a:xfrm>
            <a:custGeom>
              <a:rect b="b" l="l" r="r" t="t"/>
              <a:pathLst>
                <a:path extrusionOk="0" h="2027" w="1764">
                  <a:moveTo>
                    <a:pt x="1034" y="0"/>
                  </a:moveTo>
                  <a:cubicBezTo>
                    <a:pt x="1034" y="0"/>
                    <a:pt x="1004" y="0"/>
                    <a:pt x="1034" y="61"/>
                  </a:cubicBezTo>
                  <a:cubicBezTo>
                    <a:pt x="1034" y="32"/>
                    <a:pt x="1034" y="0"/>
                    <a:pt x="1034" y="0"/>
                  </a:cubicBezTo>
                  <a:close/>
                  <a:moveTo>
                    <a:pt x="617" y="117"/>
                  </a:moveTo>
                  <a:cubicBezTo>
                    <a:pt x="614" y="117"/>
                    <a:pt x="621" y="135"/>
                    <a:pt x="639" y="152"/>
                  </a:cubicBezTo>
                  <a:cubicBezTo>
                    <a:pt x="626" y="126"/>
                    <a:pt x="619" y="117"/>
                    <a:pt x="617" y="117"/>
                  </a:cubicBezTo>
                  <a:close/>
                  <a:moveTo>
                    <a:pt x="1338" y="152"/>
                  </a:moveTo>
                  <a:lnTo>
                    <a:pt x="1338" y="152"/>
                  </a:lnTo>
                  <a:cubicBezTo>
                    <a:pt x="1338" y="152"/>
                    <a:pt x="1326" y="177"/>
                    <a:pt x="1317" y="203"/>
                  </a:cubicBezTo>
                  <a:lnTo>
                    <a:pt x="1317" y="203"/>
                  </a:lnTo>
                  <a:cubicBezTo>
                    <a:pt x="1338" y="176"/>
                    <a:pt x="1338" y="152"/>
                    <a:pt x="1338" y="152"/>
                  </a:cubicBezTo>
                  <a:close/>
                  <a:moveTo>
                    <a:pt x="700" y="182"/>
                  </a:moveTo>
                  <a:cubicBezTo>
                    <a:pt x="669" y="182"/>
                    <a:pt x="700" y="213"/>
                    <a:pt x="730" y="243"/>
                  </a:cubicBezTo>
                  <a:cubicBezTo>
                    <a:pt x="700" y="213"/>
                    <a:pt x="700" y="182"/>
                    <a:pt x="700" y="182"/>
                  </a:cubicBezTo>
                  <a:close/>
                  <a:moveTo>
                    <a:pt x="1095" y="213"/>
                  </a:moveTo>
                  <a:cubicBezTo>
                    <a:pt x="1125" y="213"/>
                    <a:pt x="1125" y="213"/>
                    <a:pt x="1095" y="243"/>
                  </a:cubicBezTo>
                  <a:cubicBezTo>
                    <a:pt x="1095" y="231"/>
                    <a:pt x="1095" y="221"/>
                    <a:pt x="1095" y="213"/>
                  </a:cubicBezTo>
                  <a:close/>
                  <a:moveTo>
                    <a:pt x="837" y="216"/>
                  </a:moveTo>
                  <a:lnTo>
                    <a:pt x="837" y="216"/>
                  </a:lnTo>
                  <a:cubicBezTo>
                    <a:pt x="838" y="216"/>
                    <a:pt x="842" y="223"/>
                    <a:pt x="852" y="243"/>
                  </a:cubicBezTo>
                  <a:cubicBezTo>
                    <a:pt x="852" y="288"/>
                    <a:pt x="868" y="316"/>
                    <a:pt x="865" y="316"/>
                  </a:cubicBezTo>
                  <a:cubicBezTo>
                    <a:pt x="864" y="316"/>
                    <a:pt x="860" y="312"/>
                    <a:pt x="852" y="304"/>
                  </a:cubicBezTo>
                  <a:cubicBezTo>
                    <a:pt x="852" y="304"/>
                    <a:pt x="852" y="274"/>
                    <a:pt x="821" y="243"/>
                  </a:cubicBezTo>
                  <a:cubicBezTo>
                    <a:pt x="842" y="243"/>
                    <a:pt x="835" y="216"/>
                    <a:pt x="837" y="216"/>
                  </a:cubicBezTo>
                  <a:close/>
                  <a:moveTo>
                    <a:pt x="1095" y="395"/>
                  </a:moveTo>
                  <a:lnTo>
                    <a:pt x="1066" y="424"/>
                  </a:lnTo>
                  <a:lnTo>
                    <a:pt x="1066" y="424"/>
                  </a:lnTo>
                  <a:cubicBezTo>
                    <a:pt x="1069" y="407"/>
                    <a:pt x="1076" y="395"/>
                    <a:pt x="1095" y="395"/>
                  </a:cubicBezTo>
                  <a:close/>
                  <a:moveTo>
                    <a:pt x="1186" y="395"/>
                  </a:moveTo>
                  <a:lnTo>
                    <a:pt x="1186" y="395"/>
                  </a:lnTo>
                  <a:cubicBezTo>
                    <a:pt x="1180" y="402"/>
                    <a:pt x="1176" y="407"/>
                    <a:pt x="1174" y="411"/>
                  </a:cubicBezTo>
                  <a:lnTo>
                    <a:pt x="1174" y="411"/>
                  </a:lnTo>
                  <a:cubicBezTo>
                    <a:pt x="1174" y="410"/>
                    <a:pt x="1175" y="410"/>
                    <a:pt x="1175" y="410"/>
                  </a:cubicBezTo>
                  <a:lnTo>
                    <a:pt x="1175" y="410"/>
                  </a:lnTo>
                  <a:cubicBezTo>
                    <a:pt x="1176" y="410"/>
                    <a:pt x="1176" y="414"/>
                    <a:pt x="1173" y="420"/>
                  </a:cubicBezTo>
                  <a:lnTo>
                    <a:pt x="1173" y="420"/>
                  </a:lnTo>
                  <a:cubicBezTo>
                    <a:pt x="1172" y="418"/>
                    <a:pt x="1172" y="415"/>
                    <a:pt x="1174" y="411"/>
                  </a:cubicBezTo>
                  <a:lnTo>
                    <a:pt x="1174" y="411"/>
                  </a:lnTo>
                  <a:cubicBezTo>
                    <a:pt x="1172" y="411"/>
                    <a:pt x="1166" y="416"/>
                    <a:pt x="1155" y="426"/>
                  </a:cubicBezTo>
                  <a:lnTo>
                    <a:pt x="1155" y="426"/>
                  </a:lnTo>
                  <a:cubicBezTo>
                    <a:pt x="1156" y="426"/>
                    <a:pt x="1156" y="426"/>
                    <a:pt x="1156" y="426"/>
                  </a:cubicBezTo>
                  <a:cubicBezTo>
                    <a:pt x="1168" y="413"/>
                    <a:pt x="1178" y="403"/>
                    <a:pt x="1186" y="395"/>
                  </a:cubicBezTo>
                  <a:close/>
                  <a:moveTo>
                    <a:pt x="1065" y="395"/>
                  </a:moveTo>
                  <a:lnTo>
                    <a:pt x="1034" y="426"/>
                  </a:lnTo>
                  <a:cubicBezTo>
                    <a:pt x="1034" y="438"/>
                    <a:pt x="1034" y="446"/>
                    <a:pt x="1036" y="446"/>
                  </a:cubicBezTo>
                  <a:cubicBezTo>
                    <a:pt x="1039" y="446"/>
                    <a:pt x="1047" y="431"/>
                    <a:pt x="1065" y="395"/>
                  </a:cubicBezTo>
                  <a:close/>
                  <a:moveTo>
                    <a:pt x="1215" y="448"/>
                  </a:moveTo>
                  <a:lnTo>
                    <a:pt x="1215" y="448"/>
                  </a:lnTo>
                  <a:cubicBezTo>
                    <a:pt x="1214" y="450"/>
                    <a:pt x="1214" y="451"/>
                    <a:pt x="1213" y="452"/>
                  </a:cubicBezTo>
                  <a:lnTo>
                    <a:pt x="1213" y="452"/>
                  </a:lnTo>
                  <a:cubicBezTo>
                    <a:pt x="1214" y="451"/>
                    <a:pt x="1214" y="450"/>
                    <a:pt x="1215" y="448"/>
                  </a:cubicBezTo>
                  <a:close/>
                  <a:moveTo>
                    <a:pt x="1490" y="426"/>
                  </a:moveTo>
                  <a:cubicBezTo>
                    <a:pt x="1471" y="445"/>
                    <a:pt x="1452" y="452"/>
                    <a:pt x="1440" y="455"/>
                  </a:cubicBezTo>
                  <a:lnTo>
                    <a:pt x="1440" y="455"/>
                  </a:lnTo>
                  <a:cubicBezTo>
                    <a:pt x="1460" y="448"/>
                    <a:pt x="1464" y="426"/>
                    <a:pt x="1490" y="426"/>
                  </a:cubicBezTo>
                  <a:close/>
                  <a:moveTo>
                    <a:pt x="790" y="416"/>
                  </a:moveTo>
                  <a:cubicBezTo>
                    <a:pt x="799" y="430"/>
                    <a:pt x="810" y="445"/>
                    <a:pt x="821" y="456"/>
                  </a:cubicBezTo>
                  <a:lnTo>
                    <a:pt x="821" y="456"/>
                  </a:lnTo>
                  <a:cubicBezTo>
                    <a:pt x="821" y="456"/>
                    <a:pt x="821" y="456"/>
                    <a:pt x="791" y="426"/>
                  </a:cubicBezTo>
                  <a:cubicBezTo>
                    <a:pt x="791" y="422"/>
                    <a:pt x="791" y="419"/>
                    <a:pt x="790" y="416"/>
                  </a:cubicBezTo>
                  <a:close/>
                  <a:moveTo>
                    <a:pt x="1125" y="395"/>
                  </a:moveTo>
                  <a:lnTo>
                    <a:pt x="1125" y="395"/>
                  </a:lnTo>
                  <a:cubicBezTo>
                    <a:pt x="1125" y="395"/>
                    <a:pt x="1125" y="395"/>
                    <a:pt x="1125" y="395"/>
                  </a:cubicBezTo>
                  <a:lnTo>
                    <a:pt x="1125" y="395"/>
                  </a:lnTo>
                  <a:lnTo>
                    <a:pt x="1095" y="456"/>
                  </a:lnTo>
                  <a:lnTo>
                    <a:pt x="1095" y="456"/>
                  </a:lnTo>
                  <a:cubicBezTo>
                    <a:pt x="1095" y="456"/>
                    <a:pt x="1095" y="456"/>
                    <a:pt x="1125" y="426"/>
                  </a:cubicBezTo>
                  <a:lnTo>
                    <a:pt x="1125" y="426"/>
                  </a:lnTo>
                  <a:cubicBezTo>
                    <a:pt x="1116" y="435"/>
                    <a:pt x="1113" y="438"/>
                    <a:pt x="1112" y="438"/>
                  </a:cubicBezTo>
                  <a:cubicBezTo>
                    <a:pt x="1110" y="438"/>
                    <a:pt x="1125" y="417"/>
                    <a:pt x="1125" y="395"/>
                  </a:cubicBezTo>
                  <a:close/>
                  <a:moveTo>
                    <a:pt x="396" y="426"/>
                  </a:moveTo>
                  <a:cubicBezTo>
                    <a:pt x="396" y="426"/>
                    <a:pt x="396" y="456"/>
                    <a:pt x="426" y="456"/>
                  </a:cubicBezTo>
                  <a:cubicBezTo>
                    <a:pt x="426" y="456"/>
                    <a:pt x="426" y="456"/>
                    <a:pt x="396" y="426"/>
                  </a:cubicBezTo>
                  <a:close/>
                  <a:moveTo>
                    <a:pt x="973" y="456"/>
                  </a:moveTo>
                  <a:cubicBezTo>
                    <a:pt x="973" y="456"/>
                    <a:pt x="973" y="456"/>
                    <a:pt x="973" y="456"/>
                  </a:cubicBezTo>
                  <a:cubicBezTo>
                    <a:pt x="973" y="456"/>
                    <a:pt x="973" y="456"/>
                    <a:pt x="973" y="456"/>
                  </a:cubicBezTo>
                  <a:close/>
                  <a:moveTo>
                    <a:pt x="1004" y="456"/>
                  </a:moveTo>
                  <a:cubicBezTo>
                    <a:pt x="1004" y="456"/>
                    <a:pt x="1004" y="456"/>
                    <a:pt x="1004" y="456"/>
                  </a:cubicBezTo>
                  <a:lnTo>
                    <a:pt x="1004" y="456"/>
                  </a:lnTo>
                  <a:close/>
                  <a:moveTo>
                    <a:pt x="1065" y="456"/>
                  </a:moveTo>
                  <a:lnTo>
                    <a:pt x="1065" y="456"/>
                  </a:lnTo>
                  <a:cubicBezTo>
                    <a:pt x="1065" y="456"/>
                    <a:pt x="1065" y="456"/>
                    <a:pt x="1065" y="456"/>
                  </a:cubicBezTo>
                  <a:close/>
                  <a:moveTo>
                    <a:pt x="1691" y="464"/>
                  </a:moveTo>
                  <a:lnTo>
                    <a:pt x="1691" y="464"/>
                  </a:lnTo>
                  <a:cubicBezTo>
                    <a:pt x="1688" y="464"/>
                    <a:pt x="1672" y="471"/>
                    <a:pt x="1642" y="486"/>
                  </a:cubicBezTo>
                  <a:lnTo>
                    <a:pt x="1672" y="486"/>
                  </a:lnTo>
                  <a:cubicBezTo>
                    <a:pt x="1688" y="471"/>
                    <a:pt x="1695" y="464"/>
                    <a:pt x="1691" y="464"/>
                  </a:cubicBezTo>
                  <a:close/>
                  <a:moveTo>
                    <a:pt x="1572" y="564"/>
                  </a:moveTo>
                  <a:cubicBezTo>
                    <a:pt x="1581" y="564"/>
                    <a:pt x="1581" y="578"/>
                    <a:pt x="1581" y="578"/>
                  </a:cubicBezTo>
                  <a:cubicBezTo>
                    <a:pt x="1561" y="578"/>
                    <a:pt x="1541" y="591"/>
                    <a:pt x="1529" y="591"/>
                  </a:cubicBezTo>
                  <a:cubicBezTo>
                    <a:pt x="1524" y="591"/>
                    <a:pt x="1520" y="588"/>
                    <a:pt x="1520" y="578"/>
                  </a:cubicBezTo>
                  <a:lnTo>
                    <a:pt x="1551" y="578"/>
                  </a:lnTo>
                  <a:cubicBezTo>
                    <a:pt x="1561" y="568"/>
                    <a:pt x="1568" y="564"/>
                    <a:pt x="1572" y="564"/>
                  </a:cubicBezTo>
                  <a:close/>
                  <a:moveTo>
                    <a:pt x="1215" y="655"/>
                  </a:moveTo>
                  <a:cubicBezTo>
                    <a:pt x="1206" y="655"/>
                    <a:pt x="1196" y="659"/>
                    <a:pt x="1186" y="669"/>
                  </a:cubicBezTo>
                  <a:cubicBezTo>
                    <a:pt x="1186" y="669"/>
                    <a:pt x="1199" y="662"/>
                    <a:pt x="1216" y="655"/>
                  </a:cubicBezTo>
                  <a:lnTo>
                    <a:pt x="1216" y="655"/>
                  </a:lnTo>
                  <a:cubicBezTo>
                    <a:pt x="1216" y="655"/>
                    <a:pt x="1216" y="655"/>
                    <a:pt x="1215" y="655"/>
                  </a:cubicBezTo>
                  <a:close/>
                  <a:moveTo>
                    <a:pt x="1277" y="638"/>
                  </a:moveTo>
                  <a:cubicBezTo>
                    <a:pt x="1261" y="638"/>
                    <a:pt x="1236" y="647"/>
                    <a:pt x="1216" y="655"/>
                  </a:cubicBezTo>
                  <a:lnTo>
                    <a:pt x="1216" y="655"/>
                  </a:lnTo>
                  <a:cubicBezTo>
                    <a:pt x="1234" y="656"/>
                    <a:pt x="1247" y="669"/>
                    <a:pt x="1247" y="669"/>
                  </a:cubicBezTo>
                  <a:cubicBezTo>
                    <a:pt x="1277" y="638"/>
                    <a:pt x="1277" y="638"/>
                    <a:pt x="1277" y="638"/>
                  </a:cubicBezTo>
                  <a:close/>
                  <a:moveTo>
                    <a:pt x="1274" y="777"/>
                  </a:moveTo>
                  <a:cubicBezTo>
                    <a:pt x="1267" y="777"/>
                    <a:pt x="1287" y="790"/>
                    <a:pt x="1308" y="790"/>
                  </a:cubicBezTo>
                  <a:cubicBezTo>
                    <a:pt x="1287" y="780"/>
                    <a:pt x="1277" y="777"/>
                    <a:pt x="1274" y="777"/>
                  </a:cubicBezTo>
                  <a:close/>
                  <a:moveTo>
                    <a:pt x="1266" y="801"/>
                  </a:moveTo>
                  <a:lnTo>
                    <a:pt x="1266" y="801"/>
                  </a:lnTo>
                  <a:cubicBezTo>
                    <a:pt x="1263" y="801"/>
                    <a:pt x="1276" y="810"/>
                    <a:pt x="1308" y="831"/>
                  </a:cubicBezTo>
                  <a:lnTo>
                    <a:pt x="1308" y="831"/>
                  </a:lnTo>
                  <a:lnTo>
                    <a:pt x="1308" y="821"/>
                  </a:lnTo>
                  <a:cubicBezTo>
                    <a:pt x="1283" y="808"/>
                    <a:pt x="1268" y="801"/>
                    <a:pt x="1266" y="801"/>
                  </a:cubicBezTo>
                  <a:close/>
                  <a:moveTo>
                    <a:pt x="700" y="821"/>
                  </a:moveTo>
                  <a:cubicBezTo>
                    <a:pt x="700" y="821"/>
                    <a:pt x="691" y="830"/>
                    <a:pt x="678" y="838"/>
                  </a:cubicBezTo>
                  <a:lnTo>
                    <a:pt x="678" y="838"/>
                  </a:lnTo>
                  <a:cubicBezTo>
                    <a:pt x="679" y="838"/>
                    <a:pt x="679" y="838"/>
                    <a:pt x="680" y="838"/>
                  </a:cubicBezTo>
                  <a:cubicBezTo>
                    <a:pt x="681" y="838"/>
                    <a:pt x="682" y="838"/>
                    <a:pt x="683" y="838"/>
                  </a:cubicBezTo>
                  <a:lnTo>
                    <a:pt x="683" y="838"/>
                  </a:lnTo>
                  <a:lnTo>
                    <a:pt x="700" y="821"/>
                  </a:lnTo>
                  <a:close/>
                  <a:moveTo>
                    <a:pt x="683" y="838"/>
                  </a:moveTo>
                  <a:lnTo>
                    <a:pt x="674" y="847"/>
                  </a:lnTo>
                  <a:lnTo>
                    <a:pt x="674" y="847"/>
                  </a:lnTo>
                  <a:cubicBezTo>
                    <a:pt x="684" y="843"/>
                    <a:pt x="687" y="839"/>
                    <a:pt x="683" y="838"/>
                  </a:cubicBezTo>
                  <a:close/>
                  <a:moveTo>
                    <a:pt x="678" y="838"/>
                  </a:moveTo>
                  <a:cubicBezTo>
                    <a:pt x="671" y="838"/>
                    <a:pt x="658" y="842"/>
                    <a:pt x="639" y="851"/>
                  </a:cubicBezTo>
                  <a:cubicBezTo>
                    <a:pt x="653" y="851"/>
                    <a:pt x="667" y="845"/>
                    <a:pt x="678" y="838"/>
                  </a:cubicBezTo>
                  <a:close/>
                  <a:moveTo>
                    <a:pt x="674" y="847"/>
                  </a:moveTo>
                  <a:cubicBezTo>
                    <a:pt x="666" y="849"/>
                    <a:pt x="655" y="851"/>
                    <a:pt x="639" y="851"/>
                  </a:cubicBezTo>
                  <a:lnTo>
                    <a:pt x="669" y="851"/>
                  </a:lnTo>
                  <a:lnTo>
                    <a:pt x="674" y="847"/>
                  </a:lnTo>
                  <a:close/>
                  <a:moveTo>
                    <a:pt x="1308" y="841"/>
                  </a:moveTo>
                  <a:cubicBezTo>
                    <a:pt x="1316" y="844"/>
                    <a:pt x="1327" y="847"/>
                    <a:pt x="1338" y="851"/>
                  </a:cubicBezTo>
                  <a:lnTo>
                    <a:pt x="1308" y="851"/>
                  </a:lnTo>
                  <a:lnTo>
                    <a:pt x="1308" y="841"/>
                  </a:lnTo>
                  <a:close/>
                  <a:moveTo>
                    <a:pt x="700" y="851"/>
                  </a:moveTo>
                  <a:cubicBezTo>
                    <a:pt x="669" y="851"/>
                    <a:pt x="639" y="882"/>
                    <a:pt x="639" y="882"/>
                  </a:cubicBezTo>
                  <a:lnTo>
                    <a:pt x="700" y="851"/>
                  </a:lnTo>
                  <a:close/>
                  <a:moveTo>
                    <a:pt x="691" y="868"/>
                  </a:moveTo>
                  <a:cubicBezTo>
                    <a:pt x="686" y="868"/>
                    <a:pt x="680" y="871"/>
                    <a:pt x="669" y="882"/>
                  </a:cubicBezTo>
                  <a:cubicBezTo>
                    <a:pt x="680" y="882"/>
                    <a:pt x="691" y="878"/>
                    <a:pt x="699" y="874"/>
                  </a:cubicBezTo>
                  <a:lnTo>
                    <a:pt x="699" y="874"/>
                  </a:lnTo>
                  <a:cubicBezTo>
                    <a:pt x="700" y="878"/>
                    <a:pt x="700" y="882"/>
                    <a:pt x="700" y="882"/>
                  </a:cubicBezTo>
                  <a:cubicBezTo>
                    <a:pt x="710" y="871"/>
                    <a:pt x="713" y="868"/>
                    <a:pt x="712" y="868"/>
                  </a:cubicBezTo>
                  <a:lnTo>
                    <a:pt x="712" y="868"/>
                  </a:lnTo>
                  <a:cubicBezTo>
                    <a:pt x="711" y="868"/>
                    <a:pt x="706" y="871"/>
                    <a:pt x="699" y="874"/>
                  </a:cubicBezTo>
                  <a:lnTo>
                    <a:pt x="699" y="874"/>
                  </a:lnTo>
                  <a:cubicBezTo>
                    <a:pt x="697" y="871"/>
                    <a:pt x="695" y="868"/>
                    <a:pt x="691" y="868"/>
                  </a:cubicBezTo>
                  <a:close/>
                  <a:moveTo>
                    <a:pt x="548" y="912"/>
                  </a:moveTo>
                  <a:cubicBezTo>
                    <a:pt x="548" y="912"/>
                    <a:pt x="548" y="912"/>
                    <a:pt x="517" y="942"/>
                  </a:cubicBezTo>
                  <a:lnTo>
                    <a:pt x="487" y="942"/>
                  </a:lnTo>
                  <a:lnTo>
                    <a:pt x="517" y="912"/>
                  </a:lnTo>
                  <a:close/>
                  <a:moveTo>
                    <a:pt x="274" y="942"/>
                  </a:moveTo>
                  <a:cubicBezTo>
                    <a:pt x="274" y="958"/>
                    <a:pt x="274" y="965"/>
                    <a:pt x="278" y="965"/>
                  </a:cubicBezTo>
                  <a:cubicBezTo>
                    <a:pt x="282" y="965"/>
                    <a:pt x="289" y="958"/>
                    <a:pt x="305" y="942"/>
                  </a:cubicBezTo>
                  <a:close/>
                  <a:moveTo>
                    <a:pt x="578" y="942"/>
                  </a:moveTo>
                  <a:cubicBezTo>
                    <a:pt x="578" y="973"/>
                    <a:pt x="578" y="973"/>
                    <a:pt x="548" y="973"/>
                  </a:cubicBezTo>
                  <a:cubicBezTo>
                    <a:pt x="558" y="963"/>
                    <a:pt x="561" y="959"/>
                    <a:pt x="560" y="959"/>
                  </a:cubicBezTo>
                  <a:lnTo>
                    <a:pt x="560" y="959"/>
                  </a:lnTo>
                  <a:cubicBezTo>
                    <a:pt x="558" y="959"/>
                    <a:pt x="538" y="973"/>
                    <a:pt x="517" y="973"/>
                  </a:cubicBezTo>
                  <a:cubicBezTo>
                    <a:pt x="578" y="943"/>
                    <a:pt x="578" y="942"/>
                    <a:pt x="578" y="942"/>
                  </a:cubicBezTo>
                  <a:close/>
                  <a:moveTo>
                    <a:pt x="1143" y="938"/>
                  </a:moveTo>
                  <a:cubicBezTo>
                    <a:pt x="1141" y="938"/>
                    <a:pt x="1143" y="947"/>
                    <a:pt x="1156" y="973"/>
                  </a:cubicBezTo>
                  <a:cubicBezTo>
                    <a:pt x="1156" y="955"/>
                    <a:pt x="1146" y="938"/>
                    <a:pt x="1143" y="938"/>
                  </a:cubicBezTo>
                  <a:close/>
                  <a:moveTo>
                    <a:pt x="699" y="943"/>
                  </a:moveTo>
                  <a:cubicBezTo>
                    <a:pt x="669" y="973"/>
                    <a:pt x="639" y="1003"/>
                    <a:pt x="669" y="1003"/>
                  </a:cubicBezTo>
                  <a:lnTo>
                    <a:pt x="639" y="1003"/>
                  </a:lnTo>
                  <a:cubicBezTo>
                    <a:pt x="656" y="986"/>
                    <a:pt x="669" y="973"/>
                    <a:pt x="669" y="973"/>
                  </a:cubicBezTo>
                  <a:cubicBezTo>
                    <a:pt x="680" y="962"/>
                    <a:pt x="690" y="952"/>
                    <a:pt x="699" y="943"/>
                  </a:cubicBezTo>
                  <a:close/>
                  <a:moveTo>
                    <a:pt x="791" y="973"/>
                  </a:moveTo>
                  <a:cubicBezTo>
                    <a:pt x="791" y="973"/>
                    <a:pt x="761" y="973"/>
                    <a:pt x="761" y="1003"/>
                  </a:cubicBezTo>
                  <a:cubicBezTo>
                    <a:pt x="791" y="1003"/>
                    <a:pt x="791" y="973"/>
                    <a:pt x="791" y="973"/>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821" y="1003"/>
                  </a:moveTo>
                  <a:lnTo>
                    <a:pt x="821" y="1003"/>
                  </a:lnTo>
                  <a:cubicBezTo>
                    <a:pt x="804" y="1039"/>
                    <a:pt x="786" y="1054"/>
                    <a:pt x="780" y="1054"/>
                  </a:cubicBezTo>
                  <a:cubicBezTo>
                    <a:pt x="776" y="1054"/>
                    <a:pt x="778" y="1046"/>
                    <a:pt x="791" y="1034"/>
                  </a:cubicBezTo>
                  <a:cubicBezTo>
                    <a:pt x="821" y="1003"/>
                    <a:pt x="821" y="1003"/>
                    <a:pt x="821" y="1003"/>
                  </a:cubicBezTo>
                  <a:close/>
                  <a:moveTo>
                    <a:pt x="1672" y="1034"/>
                  </a:moveTo>
                  <a:cubicBezTo>
                    <a:pt x="1672" y="1049"/>
                    <a:pt x="1680" y="1056"/>
                    <a:pt x="1684" y="1056"/>
                  </a:cubicBezTo>
                  <a:cubicBezTo>
                    <a:pt x="1688" y="1056"/>
                    <a:pt x="1688" y="1049"/>
                    <a:pt x="1672" y="1034"/>
                  </a:cubicBezTo>
                  <a:close/>
                  <a:moveTo>
                    <a:pt x="61" y="1064"/>
                  </a:moveTo>
                  <a:cubicBezTo>
                    <a:pt x="61" y="1064"/>
                    <a:pt x="31" y="1064"/>
                    <a:pt x="1" y="1094"/>
                  </a:cubicBezTo>
                  <a:cubicBezTo>
                    <a:pt x="1" y="1094"/>
                    <a:pt x="31" y="1094"/>
                    <a:pt x="61" y="1064"/>
                  </a:cubicBezTo>
                  <a:close/>
                  <a:moveTo>
                    <a:pt x="1490" y="1064"/>
                  </a:moveTo>
                  <a:cubicBezTo>
                    <a:pt x="1521" y="1094"/>
                    <a:pt x="1551" y="1094"/>
                    <a:pt x="1551" y="1094"/>
                  </a:cubicBezTo>
                  <a:lnTo>
                    <a:pt x="1520" y="1094"/>
                  </a:lnTo>
                  <a:lnTo>
                    <a:pt x="1490" y="1064"/>
                  </a:lnTo>
                  <a:close/>
                  <a:moveTo>
                    <a:pt x="783" y="1034"/>
                  </a:moveTo>
                  <a:cubicBezTo>
                    <a:pt x="774" y="1054"/>
                    <a:pt x="761" y="1074"/>
                    <a:pt x="761" y="1094"/>
                  </a:cubicBezTo>
                  <a:cubicBezTo>
                    <a:pt x="750" y="1104"/>
                    <a:pt x="744" y="1108"/>
                    <a:pt x="739" y="1108"/>
                  </a:cubicBezTo>
                  <a:cubicBezTo>
                    <a:pt x="730" y="1108"/>
                    <a:pt x="730" y="1094"/>
                    <a:pt x="730" y="1094"/>
                  </a:cubicBezTo>
                  <a:cubicBezTo>
                    <a:pt x="730" y="1067"/>
                    <a:pt x="755" y="1039"/>
                    <a:pt x="783" y="1034"/>
                  </a:cubicBezTo>
                  <a:close/>
                  <a:moveTo>
                    <a:pt x="1526" y="1120"/>
                  </a:moveTo>
                  <a:lnTo>
                    <a:pt x="1526" y="1120"/>
                  </a:lnTo>
                  <a:cubicBezTo>
                    <a:pt x="1523" y="1123"/>
                    <a:pt x="1520" y="1125"/>
                    <a:pt x="1520" y="1125"/>
                  </a:cubicBezTo>
                  <a:cubicBezTo>
                    <a:pt x="1537" y="1125"/>
                    <a:pt x="1536" y="1125"/>
                    <a:pt x="1526" y="1120"/>
                  </a:cubicBezTo>
                  <a:close/>
                  <a:moveTo>
                    <a:pt x="1598" y="1109"/>
                  </a:moveTo>
                  <a:cubicBezTo>
                    <a:pt x="1602" y="1114"/>
                    <a:pt x="1606" y="1119"/>
                    <a:pt x="1612" y="1125"/>
                  </a:cubicBezTo>
                  <a:cubicBezTo>
                    <a:pt x="1636" y="1125"/>
                    <a:pt x="1621" y="1125"/>
                    <a:pt x="1598" y="1109"/>
                  </a:cubicBezTo>
                  <a:close/>
                  <a:moveTo>
                    <a:pt x="848" y="1163"/>
                  </a:moveTo>
                  <a:cubicBezTo>
                    <a:pt x="852" y="1163"/>
                    <a:pt x="852" y="1170"/>
                    <a:pt x="852" y="1186"/>
                  </a:cubicBezTo>
                  <a:lnTo>
                    <a:pt x="821" y="1216"/>
                  </a:lnTo>
                  <a:lnTo>
                    <a:pt x="821" y="1186"/>
                  </a:lnTo>
                  <a:cubicBezTo>
                    <a:pt x="837" y="1170"/>
                    <a:pt x="844" y="1163"/>
                    <a:pt x="848" y="1163"/>
                  </a:cubicBezTo>
                  <a:close/>
                  <a:moveTo>
                    <a:pt x="609" y="1186"/>
                  </a:moveTo>
                  <a:cubicBezTo>
                    <a:pt x="609" y="1216"/>
                    <a:pt x="578" y="1216"/>
                    <a:pt x="548" y="1246"/>
                  </a:cubicBezTo>
                  <a:cubicBezTo>
                    <a:pt x="578" y="1216"/>
                    <a:pt x="609" y="1186"/>
                    <a:pt x="609" y="1186"/>
                  </a:cubicBezTo>
                  <a:close/>
                  <a:moveTo>
                    <a:pt x="973" y="1125"/>
                  </a:moveTo>
                  <a:cubicBezTo>
                    <a:pt x="973" y="1163"/>
                    <a:pt x="973" y="1196"/>
                    <a:pt x="973" y="1216"/>
                  </a:cubicBezTo>
                  <a:cubicBezTo>
                    <a:pt x="973" y="1252"/>
                    <a:pt x="973" y="1266"/>
                    <a:pt x="967" y="1266"/>
                  </a:cubicBezTo>
                  <a:cubicBezTo>
                    <a:pt x="963" y="1266"/>
                    <a:pt x="956" y="1259"/>
                    <a:pt x="943" y="1246"/>
                  </a:cubicBezTo>
                  <a:cubicBezTo>
                    <a:pt x="943" y="1246"/>
                    <a:pt x="943" y="1216"/>
                    <a:pt x="943" y="1186"/>
                  </a:cubicBezTo>
                  <a:cubicBezTo>
                    <a:pt x="943" y="1125"/>
                    <a:pt x="973" y="1125"/>
                    <a:pt x="973" y="1125"/>
                  </a:cubicBezTo>
                  <a:close/>
                  <a:moveTo>
                    <a:pt x="586" y="1254"/>
                  </a:moveTo>
                  <a:cubicBezTo>
                    <a:pt x="578" y="1254"/>
                    <a:pt x="563" y="1262"/>
                    <a:pt x="548" y="1277"/>
                  </a:cubicBezTo>
                  <a:cubicBezTo>
                    <a:pt x="517" y="1307"/>
                    <a:pt x="517" y="1307"/>
                    <a:pt x="548" y="1307"/>
                  </a:cubicBezTo>
                  <a:cubicBezTo>
                    <a:pt x="548" y="1317"/>
                    <a:pt x="551" y="1321"/>
                    <a:pt x="556" y="1321"/>
                  </a:cubicBezTo>
                  <a:cubicBezTo>
                    <a:pt x="565" y="1321"/>
                    <a:pt x="578" y="1307"/>
                    <a:pt x="578" y="1307"/>
                  </a:cubicBezTo>
                  <a:cubicBezTo>
                    <a:pt x="578" y="1277"/>
                    <a:pt x="578" y="1277"/>
                    <a:pt x="578" y="1277"/>
                  </a:cubicBezTo>
                  <a:cubicBezTo>
                    <a:pt x="593" y="1262"/>
                    <a:pt x="593" y="1254"/>
                    <a:pt x="586" y="1254"/>
                  </a:cubicBezTo>
                  <a:close/>
                  <a:moveTo>
                    <a:pt x="1217" y="1277"/>
                  </a:moveTo>
                  <a:cubicBezTo>
                    <a:pt x="1217" y="1277"/>
                    <a:pt x="1217" y="1307"/>
                    <a:pt x="1217" y="1307"/>
                  </a:cubicBezTo>
                  <a:cubicBezTo>
                    <a:pt x="1232" y="1338"/>
                    <a:pt x="1232" y="1345"/>
                    <a:pt x="1228" y="1345"/>
                  </a:cubicBezTo>
                  <a:cubicBezTo>
                    <a:pt x="1224" y="1345"/>
                    <a:pt x="1217" y="1338"/>
                    <a:pt x="1217" y="1338"/>
                  </a:cubicBezTo>
                  <a:cubicBezTo>
                    <a:pt x="1186" y="1307"/>
                    <a:pt x="1186" y="1307"/>
                    <a:pt x="1217" y="1277"/>
                  </a:cubicBezTo>
                  <a:close/>
                  <a:moveTo>
                    <a:pt x="841" y="1234"/>
                  </a:moveTo>
                  <a:cubicBezTo>
                    <a:pt x="843" y="1234"/>
                    <a:pt x="835" y="1249"/>
                    <a:pt x="821" y="1277"/>
                  </a:cubicBezTo>
                  <a:cubicBezTo>
                    <a:pt x="821" y="1307"/>
                    <a:pt x="791" y="1338"/>
                    <a:pt x="761" y="1368"/>
                  </a:cubicBezTo>
                  <a:cubicBezTo>
                    <a:pt x="761" y="1368"/>
                    <a:pt x="791" y="1338"/>
                    <a:pt x="791" y="1307"/>
                  </a:cubicBezTo>
                  <a:cubicBezTo>
                    <a:pt x="824" y="1257"/>
                    <a:pt x="839" y="1234"/>
                    <a:pt x="841" y="1234"/>
                  </a:cubicBezTo>
                  <a:close/>
                  <a:moveTo>
                    <a:pt x="943" y="1307"/>
                  </a:moveTo>
                  <a:cubicBezTo>
                    <a:pt x="943" y="1338"/>
                    <a:pt x="913" y="1368"/>
                    <a:pt x="913" y="1368"/>
                  </a:cubicBezTo>
                  <a:cubicBezTo>
                    <a:pt x="913" y="1338"/>
                    <a:pt x="943" y="1307"/>
                    <a:pt x="943" y="1307"/>
                  </a:cubicBezTo>
                  <a:close/>
                  <a:moveTo>
                    <a:pt x="1125" y="1307"/>
                  </a:moveTo>
                  <a:cubicBezTo>
                    <a:pt x="1125" y="1307"/>
                    <a:pt x="1156" y="1307"/>
                    <a:pt x="1156" y="1338"/>
                  </a:cubicBezTo>
                  <a:cubicBezTo>
                    <a:pt x="1156" y="1338"/>
                    <a:pt x="1156" y="1368"/>
                    <a:pt x="1156" y="1368"/>
                  </a:cubicBezTo>
                  <a:cubicBezTo>
                    <a:pt x="1156" y="1368"/>
                    <a:pt x="1125" y="1338"/>
                    <a:pt x="1125" y="1338"/>
                  </a:cubicBezTo>
                  <a:cubicBezTo>
                    <a:pt x="1125" y="1307"/>
                    <a:pt x="1125" y="1307"/>
                    <a:pt x="1125" y="1307"/>
                  </a:cubicBezTo>
                  <a:close/>
                  <a:moveTo>
                    <a:pt x="1277" y="1307"/>
                  </a:moveTo>
                  <a:cubicBezTo>
                    <a:pt x="1277" y="1338"/>
                    <a:pt x="1308" y="1368"/>
                    <a:pt x="1308" y="1368"/>
                  </a:cubicBezTo>
                  <a:cubicBezTo>
                    <a:pt x="1308" y="1338"/>
                    <a:pt x="1308" y="1338"/>
                    <a:pt x="1308" y="1338"/>
                  </a:cubicBezTo>
                  <a:cubicBezTo>
                    <a:pt x="1278" y="1307"/>
                    <a:pt x="1277" y="1307"/>
                    <a:pt x="1277" y="1307"/>
                  </a:cubicBezTo>
                  <a:close/>
                  <a:moveTo>
                    <a:pt x="1217" y="1368"/>
                  </a:moveTo>
                  <a:cubicBezTo>
                    <a:pt x="1217" y="1398"/>
                    <a:pt x="1224" y="1414"/>
                    <a:pt x="1228" y="1414"/>
                  </a:cubicBezTo>
                  <a:cubicBezTo>
                    <a:pt x="1232" y="1414"/>
                    <a:pt x="1232" y="1398"/>
                    <a:pt x="1217" y="1368"/>
                  </a:cubicBezTo>
                  <a:close/>
                  <a:moveTo>
                    <a:pt x="973" y="31"/>
                  </a:moveTo>
                  <a:cubicBezTo>
                    <a:pt x="973" y="61"/>
                    <a:pt x="852" y="91"/>
                    <a:pt x="852" y="91"/>
                  </a:cubicBezTo>
                  <a:cubicBezTo>
                    <a:pt x="837" y="76"/>
                    <a:pt x="829" y="69"/>
                    <a:pt x="825" y="69"/>
                  </a:cubicBezTo>
                  <a:cubicBezTo>
                    <a:pt x="821" y="69"/>
                    <a:pt x="821" y="76"/>
                    <a:pt x="821" y="91"/>
                  </a:cubicBezTo>
                  <a:cubicBezTo>
                    <a:pt x="821" y="122"/>
                    <a:pt x="821" y="122"/>
                    <a:pt x="791" y="152"/>
                  </a:cubicBezTo>
                  <a:cubicBezTo>
                    <a:pt x="761" y="152"/>
                    <a:pt x="730" y="152"/>
                    <a:pt x="761" y="182"/>
                  </a:cubicBezTo>
                  <a:lnTo>
                    <a:pt x="730" y="182"/>
                  </a:lnTo>
                  <a:cubicBezTo>
                    <a:pt x="730" y="182"/>
                    <a:pt x="730" y="243"/>
                    <a:pt x="730" y="243"/>
                  </a:cubicBezTo>
                  <a:cubicBezTo>
                    <a:pt x="730" y="274"/>
                    <a:pt x="730" y="274"/>
                    <a:pt x="730" y="274"/>
                  </a:cubicBezTo>
                  <a:cubicBezTo>
                    <a:pt x="730" y="274"/>
                    <a:pt x="730" y="274"/>
                    <a:pt x="700" y="243"/>
                  </a:cubicBezTo>
                  <a:cubicBezTo>
                    <a:pt x="700" y="233"/>
                    <a:pt x="696" y="222"/>
                    <a:pt x="691" y="213"/>
                  </a:cubicBezTo>
                  <a:lnTo>
                    <a:pt x="691" y="213"/>
                  </a:lnTo>
                  <a:cubicBezTo>
                    <a:pt x="694" y="213"/>
                    <a:pt x="697" y="213"/>
                    <a:pt x="700" y="213"/>
                  </a:cubicBezTo>
                  <a:cubicBezTo>
                    <a:pt x="700" y="213"/>
                    <a:pt x="700" y="213"/>
                    <a:pt x="669" y="182"/>
                  </a:cubicBezTo>
                  <a:lnTo>
                    <a:pt x="669" y="182"/>
                  </a:lnTo>
                  <a:cubicBezTo>
                    <a:pt x="670" y="183"/>
                    <a:pt x="682" y="196"/>
                    <a:pt x="691" y="213"/>
                  </a:cubicBezTo>
                  <a:lnTo>
                    <a:pt x="691" y="213"/>
                  </a:lnTo>
                  <a:cubicBezTo>
                    <a:pt x="669" y="212"/>
                    <a:pt x="666" y="207"/>
                    <a:pt x="639" y="152"/>
                  </a:cubicBezTo>
                  <a:lnTo>
                    <a:pt x="639" y="213"/>
                  </a:lnTo>
                  <a:cubicBezTo>
                    <a:pt x="630" y="194"/>
                    <a:pt x="626" y="187"/>
                    <a:pt x="626" y="187"/>
                  </a:cubicBezTo>
                  <a:lnTo>
                    <a:pt x="626" y="187"/>
                  </a:lnTo>
                  <a:cubicBezTo>
                    <a:pt x="625" y="187"/>
                    <a:pt x="639" y="222"/>
                    <a:pt x="639" y="243"/>
                  </a:cubicBezTo>
                  <a:cubicBezTo>
                    <a:pt x="624" y="228"/>
                    <a:pt x="616" y="220"/>
                    <a:pt x="612" y="220"/>
                  </a:cubicBezTo>
                  <a:cubicBezTo>
                    <a:pt x="609" y="220"/>
                    <a:pt x="609" y="228"/>
                    <a:pt x="609" y="243"/>
                  </a:cubicBezTo>
                  <a:cubicBezTo>
                    <a:pt x="609" y="274"/>
                    <a:pt x="578" y="274"/>
                    <a:pt x="578" y="304"/>
                  </a:cubicBezTo>
                  <a:cubicBezTo>
                    <a:pt x="548" y="334"/>
                    <a:pt x="517" y="365"/>
                    <a:pt x="548" y="365"/>
                  </a:cubicBezTo>
                  <a:lnTo>
                    <a:pt x="517" y="365"/>
                  </a:lnTo>
                  <a:cubicBezTo>
                    <a:pt x="505" y="352"/>
                    <a:pt x="497" y="345"/>
                    <a:pt x="495" y="345"/>
                  </a:cubicBezTo>
                  <a:lnTo>
                    <a:pt x="495" y="345"/>
                  </a:lnTo>
                  <a:cubicBezTo>
                    <a:pt x="492" y="345"/>
                    <a:pt x="500" y="360"/>
                    <a:pt x="517" y="395"/>
                  </a:cubicBezTo>
                  <a:cubicBezTo>
                    <a:pt x="538" y="395"/>
                    <a:pt x="558" y="409"/>
                    <a:pt x="551" y="409"/>
                  </a:cubicBezTo>
                  <a:cubicBezTo>
                    <a:pt x="548" y="409"/>
                    <a:pt x="538" y="405"/>
                    <a:pt x="517" y="395"/>
                  </a:cubicBezTo>
                  <a:cubicBezTo>
                    <a:pt x="502" y="380"/>
                    <a:pt x="495" y="372"/>
                    <a:pt x="491" y="372"/>
                  </a:cubicBezTo>
                  <a:cubicBezTo>
                    <a:pt x="487" y="372"/>
                    <a:pt x="487" y="380"/>
                    <a:pt x="487" y="395"/>
                  </a:cubicBezTo>
                  <a:cubicBezTo>
                    <a:pt x="468" y="395"/>
                    <a:pt x="461" y="407"/>
                    <a:pt x="465" y="416"/>
                  </a:cubicBezTo>
                  <a:lnTo>
                    <a:pt x="465" y="416"/>
                  </a:lnTo>
                  <a:cubicBezTo>
                    <a:pt x="450" y="409"/>
                    <a:pt x="438" y="406"/>
                    <a:pt x="429" y="406"/>
                  </a:cubicBezTo>
                  <a:cubicBezTo>
                    <a:pt x="411" y="406"/>
                    <a:pt x="408" y="420"/>
                    <a:pt x="426" y="456"/>
                  </a:cubicBezTo>
                  <a:cubicBezTo>
                    <a:pt x="426" y="486"/>
                    <a:pt x="396" y="486"/>
                    <a:pt x="396" y="486"/>
                  </a:cubicBezTo>
                  <a:cubicBezTo>
                    <a:pt x="396" y="517"/>
                    <a:pt x="426" y="517"/>
                    <a:pt x="426" y="517"/>
                  </a:cubicBezTo>
                  <a:cubicBezTo>
                    <a:pt x="426" y="547"/>
                    <a:pt x="426" y="547"/>
                    <a:pt x="426" y="547"/>
                  </a:cubicBezTo>
                  <a:cubicBezTo>
                    <a:pt x="417" y="538"/>
                    <a:pt x="411" y="535"/>
                    <a:pt x="406" y="535"/>
                  </a:cubicBezTo>
                  <a:cubicBezTo>
                    <a:pt x="393" y="535"/>
                    <a:pt x="387" y="556"/>
                    <a:pt x="365" y="578"/>
                  </a:cubicBezTo>
                  <a:cubicBezTo>
                    <a:pt x="365" y="608"/>
                    <a:pt x="365" y="638"/>
                    <a:pt x="305" y="638"/>
                  </a:cubicBezTo>
                  <a:lnTo>
                    <a:pt x="335" y="638"/>
                  </a:lnTo>
                  <a:cubicBezTo>
                    <a:pt x="426" y="669"/>
                    <a:pt x="426" y="669"/>
                    <a:pt x="365" y="669"/>
                  </a:cubicBezTo>
                  <a:cubicBezTo>
                    <a:pt x="305" y="669"/>
                    <a:pt x="305" y="669"/>
                    <a:pt x="365" y="699"/>
                  </a:cubicBezTo>
                  <a:cubicBezTo>
                    <a:pt x="335" y="699"/>
                    <a:pt x="305" y="730"/>
                    <a:pt x="335" y="730"/>
                  </a:cubicBezTo>
                  <a:lnTo>
                    <a:pt x="274" y="730"/>
                  </a:lnTo>
                  <a:lnTo>
                    <a:pt x="274" y="760"/>
                  </a:lnTo>
                  <a:lnTo>
                    <a:pt x="517" y="760"/>
                  </a:lnTo>
                  <a:cubicBezTo>
                    <a:pt x="578" y="760"/>
                    <a:pt x="609" y="760"/>
                    <a:pt x="639" y="730"/>
                  </a:cubicBezTo>
                  <a:cubicBezTo>
                    <a:pt x="669" y="730"/>
                    <a:pt x="700" y="699"/>
                    <a:pt x="700" y="699"/>
                  </a:cubicBezTo>
                  <a:cubicBezTo>
                    <a:pt x="700" y="699"/>
                    <a:pt x="700" y="686"/>
                    <a:pt x="709" y="686"/>
                  </a:cubicBezTo>
                  <a:cubicBezTo>
                    <a:pt x="713" y="686"/>
                    <a:pt x="720" y="689"/>
                    <a:pt x="730" y="699"/>
                  </a:cubicBezTo>
                  <a:lnTo>
                    <a:pt x="761" y="699"/>
                  </a:lnTo>
                  <a:cubicBezTo>
                    <a:pt x="730" y="699"/>
                    <a:pt x="730" y="669"/>
                    <a:pt x="730" y="669"/>
                  </a:cubicBezTo>
                  <a:cubicBezTo>
                    <a:pt x="730" y="638"/>
                    <a:pt x="761" y="638"/>
                    <a:pt x="730" y="638"/>
                  </a:cubicBezTo>
                  <a:cubicBezTo>
                    <a:pt x="730" y="608"/>
                    <a:pt x="730" y="608"/>
                    <a:pt x="730" y="608"/>
                  </a:cubicBezTo>
                  <a:cubicBezTo>
                    <a:pt x="730" y="593"/>
                    <a:pt x="738" y="585"/>
                    <a:pt x="749" y="585"/>
                  </a:cubicBezTo>
                  <a:cubicBezTo>
                    <a:pt x="761" y="585"/>
                    <a:pt x="776" y="593"/>
                    <a:pt x="791" y="608"/>
                  </a:cubicBezTo>
                  <a:cubicBezTo>
                    <a:pt x="821" y="608"/>
                    <a:pt x="791" y="578"/>
                    <a:pt x="761" y="578"/>
                  </a:cubicBezTo>
                  <a:lnTo>
                    <a:pt x="791" y="578"/>
                  </a:lnTo>
                  <a:cubicBezTo>
                    <a:pt x="761" y="578"/>
                    <a:pt x="791" y="547"/>
                    <a:pt x="791" y="547"/>
                  </a:cubicBezTo>
                  <a:cubicBezTo>
                    <a:pt x="821" y="517"/>
                    <a:pt x="821" y="517"/>
                    <a:pt x="792" y="487"/>
                  </a:cubicBezTo>
                  <a:lnTo>
                    <a:pt x="792" y="487"/>
                  </a:lnTo>
                  <a:cubicBezTo>
                    <a:pt x="820" y="515"/>
                    <a:pt x="839" y="535"/>
                    <a:pt x="852" y="547"/>
                  </a:cubicBezTo>
                  <a:cubicBezTo>
                    <a:pt x="852" y="547"/>
                    <a:pt x="821" y="517"/>
                    <a:pt x="821" y="486"/>
                  </a:cubicBezTo>
                  <a:lnTo>
                    <a:pt x="821" y="486"/>
                  </a:lnTo>
                  <a:cubicBezTo>
                    <a:pt x="830" y="504"/>
                    <a:pt x="837" y="512"/>
                    <a:pt x="840" y="512"/>
                  </a:cubicBezTo>
                  <a:cubicBezTo>
                    <a:pt x="849" y="512"/>
                    <a:pt x="843" y="469"/>
                    <a:pt x="821" y="426"/>
                  </a:cubicBezTo>
                  <a:lnTo>
                    <a:pt x="821" y="426"/>
                  </a:lnTo>
                  <a:cubicBezTo>
                    <a:pt x="852" y="456"/>
                    <a:pt x="821" y="456"/>
                    <a:pt x="852" y="456"/>
                  </a:cubicBezTo>
                  <a:cubicBezTo>
                    <a:pt x="882" y="486"/>
                    <a:pt x="882" y="486"/>
                    <a:pt x="882" y="486"/>
                  </a:cubicBezTo>
                  <a:cubicBezTo>
                    <a:pt x="869" y="461"/>
                    <a:pt x="867" y="451"/>
                    <a:pt x="869" y="451"/>
                  </a:cubicBezTo>
                  <a:lnTo>
                    <a:pt x="869" y="451"/>
                  </a:lnTo>
                  <a:cubicBezTo>
                    <a:pt x="872" y="451"/>
                    <a:pt x="882" y="469"/>
                    <a:pt x="882" y="486"/>
                  </a:cubicBezTo>
                  <a:cubicBezTo>
                    <a:pt x="913" y="517"/>
                    <a:pt x="913" y="517"/>
                    <a:pt x="913" y="517"/>
                  </a:cubicBezTo>
                  <a:cubicBezTo>
                    <a:pt x="900" y="491"/>
                    <a:pt x="898" y="482"/>
                    <a:pt x="900" y="482"/>
                  </a:cubicBezTo>
                  <a:lnTo>
                    <a:pt x="900" y="482"/>
                  </a:lnTo>
                  <a:cubicBezTo>
                    <a:pt x="902" y="482"/>
                    <a:pt x="913" y="499"/>
                    <a:pt x="913" y="517"/>
                  </a:cubicBezTo>
                  <a:cubicBezTo>
                    <a:pt x="913" y="486"/>
                    <a:pt x="913" y="486"/>
                    <a:pt x="913" y="486"/>
                  </a:cubicBezTo>
                  <a:cubicBezTo>
                    <a:pt x="913" y="486"/>
                    <a:pt x="943" y="486"/>
                    <a:pt x="913" y="426"/>
                  </a:cubicBezTo>
                  <a:cubicBezTo>
                    <a:pt x="913" y="395"/>
                    <a:pt x="882" y="365"/>
                    <a:pt x="913" y="365"/>
                  </a:cubicBezTo>
                  <a:lnTo>
                    <a:pt x="913" y="395"/>
                  </a:lnTo>
                  <a:cubicBezTo>
                    <a:pt x="913" y="426"/>
                    <a:pt x="913" y="426"/>
                    <a:pt x="943" y="426"/>
                  </a:cubicBezTo>
                  <a:cubicBezTo>
                    <a:pt x="958" y="441"/>
                    <a:pt x="966" y="448"/>
                    <a:pt x="970" y="448"/>
                  </a:cubicBezTo>
                  <a:cubicBezTo>
                    <a:pt x="973" y="448"/>
                    <a:pt x="973" y="441"/>
                    <a:pt x="973" y="426"/>
                  </a:cubicBezTo>
                  <a:cubicBezTo>
                    <a:pt x="973" y="439"/>
                    <a:pt x="973" y="449"/>
                    <a:pt x="973" y="456"/>
                  </a:cubicBezTo>
                  <a:cubicBezTo>
                    <a:pt x="973" y="441"/>
                    <a:pt x="981" y="433"/>
                    <a:pt x="989" y="433"/>
                  </a:cubicBezTo>
                  <a:cubicBezTo>
                    <a:pt x="996" y="433"/>
                    <a:pt x="1004" y="441"/>
                    <a:pt x="1004" y="456"/>
                  </a:cubicBezTo>
                  <a:lnTo>
                    <a:pt x="1004" y="426"/>
                  </a:lnTo>
                  <a:cubicBezTo>
                    <a:pt x="1004" y="426"/>
                    <a:pt x="1004" y="426"/>
                    <a:pt x="1034" y="395"/>
                  </a:cubicBezTo>
                  <a:cubicBezTo>
                    <a:pt x="1049" y="380"/>
                    <a:pt x="1057" y="372"/>
                    <a:pt x="1061" y="372"/>
                  </a:cubicBezTo>
                  <a:cubicBezTo>
                    <a:pt x="1065" y="372"/>
                    <a:pt x="1065" y="380"/>
                    <a:pt x="1065" y="395"/>
                  </a:cubicBezTo>
                  <a:cubicBezTo>
                    <a:pt x="1065" y="408"/>
                    <a:pt x="1065" y="418"/>
                    <a:pt x="1065" y="425"/>
                  </a:cubicBezTo>
                  <a:lnTo>
                    <a:pt x="1065" y="425"/>
                  </a:lnTo>
                  <a:lnTo>
                    <a:pt x="1065" y="426"/>
                  </a:lnTo>
                  <a:lnTo>
                    <a:pt x="1065" y="456"/>
                  </a:lnTo>
                  <a:cubicBezTo>
                    <a:pt x="1065" y="448"/>
                    <a:pt x="1065" y="440"/>
                    <a:pt x="1065" y="432"/>
                  </a:cubicBezTo>
                  <a:lnTo>
                    <a:pt x="1065" y="432"/>
                  </a:lnTo>
                  <a:cubicBezTo>
                    <a:pt x="1067" y="456"/>
                    <a:pt x="1073" y="456"/>
                    <a:pt x="1095" y="456"/>
                  </a:cubicBezTo>
                  <a:cubicBezTo>
                    <a:pt x="1095" y="456"/>
                    <a:pt x="1095" y="456"/>
                    <a:pt x="1095" y="426"/>
                  </a:cubicBezTo>
                  <a:cubicBezTo>
                    <a:pt x="1095" y="426"/>
                    <a:pt x="1125" y="395"/>
                    <a:pt x="1125" y="395"/>
                  </a:cubicBezTo>
                  <a:lnTo>
                    <a:pt x="1125" y="395"/>
                  </a:lnTo>
                  <a:cubicBezTo>
                    <a:pt x="1125" y="395"/>
                    <a:pt x="1125" y="395"/>
                    <a:pt x="1125" y="395"/>
                  </a:cubicBezTo>
                  <a:lnTo>
                    <a:pt x="1125" y="426"/>
                  </a:lnTo>
                  <a:cubicBezTo>
                    <a:pt x="1125" y="426"/>
                    <a:pt x="1125" y="426"/>
                    <a:pt x="1125" y="456"/>
                  </a:cubicBezTo>
                  <a:cubicBezTo>
                    <a:pt x="1138" y="444"/>
                    <a:pt x="1148" y="434"/>
                    <a:pt x="1155" y="426"/>
                  </a:cubicBezTo>
                  <a:lnTo>
                    <a:pt x="1155" y="426"/>
                  </a:lnTo>
                  <a:cubicBezTo>
                    <a:pt x="1144" y="450"/>
                    <a:pt x="1132" y="469"/>
                    <a:pt x="1125" y="480"/>
                  </a:cubicBezTo>
                  <a:lnTo>
                    <a:pt x="1125" y="480"/>
                  </a:lnTo>
                  <a:cubicBezTo>
                    <a:pt x="1125" y="470"/>
                    <a:pt x="1125" y="462"/>
                    <a:pt x="1125" y="456"/>
                  </a:cubicBezTo>
                  <a:cubicBezTo>
                    <a:pt x="1125" y="478"/>
                    <a:pt x="1110" y="499"/>
                    <a:pt x="1112" y="499"/>
                  </a:cubicBezTo>
                  <a:cubicBezTo>
                    <a:pt x="1113" y="499"/>
                    <a:pt x="1116" y="495"/>
                    <a:pt x="1125" y="486"/>
                  </a:cubicBezTo>
                  <a:cubicBezTo>
                    <a:pt x="1125" y="486"/>
                    <a:pt x="1125" y="486"/>
                    <a:pt x="1125" y="486"/>
                  </a:cubicBezTo>
                  <a:lnTo>
                    <a:pt x="1125" y="486"/>
                  </a:lnTo>
                  <a:cubicBezTo>
                    <a:pt x="1130" y="481"/>
                    <a:pt x="1140" y="472"/>
                    <a:pt x="1156" y="456"/>
                  </a:cubicBezTo>
                  <a:cubicBezTo>
                    <a:pt x="1164" y="439"/>
                    <a:pt x="1170" y="427"/>
                    <a:pt x="1173" y="420"/>
                  </a:cubicBezTo>
                  <a:lnTo>
                    <a:pt x="1173" y="420"/>
                  </a:lnTo>
                  <a:cubicBezTo>
                    <a:pt x="1176" y="426"/>
                    <a:pt x="1186" y="426"/>
                    <a:pt x="1186" y="426"/>
                  </a:cubicBezTo>
                  <a:cubicBezTo>
                    <a:pt x="1194" y="418"/>
                    <a:pt x="1200" y="414"/>
                    <a:pt x="1204" y="414"/>
                  </a:cubicBezTo>
                  <a:cubicBezTo>
                    <a:pt x="1209" y="414"/>
                    <a:pt x="1210" y="421"/>
                    <a:pt x="1207" y="434"/>
                  </a:cubicBezTo>
                  <a:lnTo>
                    <a:pt x="1207" y="434"/>
                  </a:lnTo>
                  <a:cubicBezTo>
                    <a:pt x="1213" y="427"/>
                    <a:pt x="1217" y="422"/>
                    <a:pt x="1221" y="417"/>
                  </a:cubicBezTo>
                  <a:lnTo>
                    <a:pt x="1221" y="417"/>
                  </a:lnTo>
                  <a:cubicBezTo>
                    <a:pt x="1220" y="419"/>
                    <a:pt x="1218" y="422"/>
                    <a:pt x="1217" y="426"/>
                  </a:cubicBezTo>
                  <a:cubicBezTo>
                    <a:pt x="1217" y="427"/>
                    <a:pt x="1217" y="429"/>
                    <a:pt x="1217" y="431"/>
                  </a:cubicBezTo>
                  <a:lnTo>
                    <a:pt x="1217" y="431"/>
                  </a:lnTo>
                  <a:cubicBezTo>
                    <a:pt x="1218" y="430"/>
                    <a:pt x="1218" y="430"/>
                    <a:pt x="1219" y="430"/>
                  </a:cubicBezTo>
                  <a:lnTo>
                    <a:pt x="1219" y="430"/>
                  </a:lnTo>
                  <a:cubicBezTo>
                    <a:pt x="1223" y="430"/>
                    <a:pt x="1221" y="438"/>
                    <a:pt x="1215" y="448"/>
                  </a:cubicBezTo>
                  <a:lnTo>
                    <a:pt x="1215" y="448"/>
                  </a:lnTo>
                  <a:cubicBezTo>
                    <a:pt x="1216" y="445"/>
                    <a:pt x="1216" y="439"/>
                    <a:pt x="1217" y="431"/>
                  </a:cubicBezTo>
                  <a:lnTo>
                    <a:pt x="1217" y="431"/>
                  </a:lnTo>
                  <a:cubicBezTo>
                    <a:pt x="1214" y="432"/>
                    <a:pt x="1211" y="434"/>
                    <a:pt x="1206" y="438"/>
                  </a:cubicBezTo>
                  <a:lnTo>
                    <a:pt x="1206" y="438"/>
                  </a:lnTo>
                  <a:cubicBezTo>
                    <a:pt x="1207" y="436"/>
                    <a:pt x="1207" y="435"/>
                    <a:pt x="1207" y="434"/>
                  </a:cubicBezTo>
                  <a:lnTo>
                    <a:pt x="1207" y="434"/>
                  </a:lnTo>
                  <a:cubicBezTo>
                    <a:pt x="1201" y="440"/>
                    <a:pt x="1194" y="448"/>
                    <a:pt x="1186" y="456"/>
                  </a:cubicBezTo>
                  <a:lnTo>
                    <a:pt x="1186" y="486"/>
                  </a:lnTo>
                  <a:cubicBezTo>
                    <a:pt x="1192" y="475"/>
                    <a:pt x="1196" y="465"/>
                    <a:pt x="1200" y="456"/>
                  </a:cubicBezTo>
                  <a:lnTo>
                    <a:pt x="1200" y="456"/>
                  </a:lnTo>
                  <a:cubicBezTo>
                    <a:pt x="1206" y="456"/>
                    <a:pt x="1210" y="455"/>
                    <a:pt x="1213" y="452"/>
                  </a:cubicBezTo>
                  <a:lnTo>
                    <a:pt x="1213" y="452"/>
                  </a:lnTo>
                  <a:cubicBezTo>
                    <a:pt x="1206" y="463"/>
                    <a:pt x="1196" y="477"/>
                    <a:pt x="1186" y="486"/>
                  </a:cubicBezTo>
                  <a:cubicBezTo>
                    <a:pt x="1208" y="465"/>
                    <a:pt x="1229" y="443"/>
                    <a:pt x="1240" y="443"/>
                  </a:cubicBezTo>
                  <a:cubicBezTo>
                    <a:pt x="1244" y="443"/>
                    <a:pt x="1247" y="447"/>
                    <a:pt x="1247" y="456"/>
                  </a:cubicBezTo>
                  <a:cubicBezTo>
                    <a:pt x="1247" y="456"/>
                    <a:pt x="1247" y="456"/>
                    <a:pt x="1217" y="486"/>
                  </a:cubicBezTo>
                  <a:cubicBezTo>
                    <a:pt x="1186" y="486"/>
                    <a:pt x="1186" y="517"/>
                    <a:pt x="1186" y="517"/>
                  </a:cubicBezTo>
                  <a:lnTo>
                    <a:pt x="1186" y="547"/>
                  </a:lnTo>
                  <a:cubicBezTo>
                    <a:pt x="1186" y="547"/>
                    <a:pt x="1186" y="547"/>
                    <a:pt x="1217" y="517"/>
                  </a:cubicBezTo>
                  <a:lnTo>
                    <a:pt x="1217" y="517"/>
                  </a:lnTo>
                  <a:cubicBezTo>
                    <a:pt x="1217" y="517"/>
                    <a:pt x="1217" y="547"/>
                    <a:pt x="1186" y="547"/>
                  </a:cubicBezTo>
                  <a:lnTo>
                    <a:pt x="1217" y="547"/>
                  </a:lnTo>
                  <a:cubicBezTo>
                    <a:pt x="1247" y="517"/>
                    <a:pt x="1247" y="517"/>
                    <a:pt x="1247" y="517"/>
                  </a:cubicBezTo>
                  <a:cubicBezTo>
                    <a:pt x="1247" y="517"/>
                    <a:pt x="1247" y="547"/>
                    <a:pt x="1247" y="547"/>
                  </a:cubicBezTo>
                  <a:lnTo>
                    <a:pt x="1277" y="547"/>
                  </a:lnTo>
                  <a:cubicBezTo>
                    <a:pt x="1277" y="547"/>
                    <a:pt x="1247" y="578"/>
                    <a:pt x="1247" y="578"/>
                  </a:cubicBezTo>
                  <a:cubicBezTo>
                    <a:pt x="1232" y="593"/>
                    <a:pt x="1224" y="600"/>
                    <a:pt x="1228" y="600"/>
                  </a:cubicBezTo>
                  <a:cubicBezTo>
                    <a:pt x="1232" y="600"/>
                    <a:pt x="1247" y="593"/>
                    <a:pt x="1277" y="578"/>
                  </a:cubicBezTo>
                  <a:lnTo>
                    <a:pt x="1277" y="578"/>
                  </a:lnTo>
                  <a:cubicBezTo>
                    <a:pt x="1277" y="578"/>
                    <a:pt x="1277" y="578"/>
                    <a:pt x="1247" y="608"/>
                  </a:cubicBezTo>
                  <a:cubicBezTo>
                    <a:pt x="1267" y="598"/>
                    <a:pt x="1281" y="595"/>
                    <a:pt x="1289" y="595"/>
                  </a:cubicBezTo>
                  <a:cubicBezTo>
                    <a:pt x="1304" y="595"/>
                    <a:pt x="1298" y="608"/>
                    <a:pt x="1277" y="608"/>
                  </a:cubicBezTo>
                  <a:lnTo>
                    <a:pt x="1308" y="608"/>
                  </a:lnTo>
                  <a:cubicBezTo>
                    <a:pt x="1338" y="608"/>
                    <a:pt x="1338" y="608"/>
                    <a:pt x="1277" y="638"/>
                  </a:cubicBezTo>
                  <a:cubicBezTo>
                    <a:pt x="1277" y="654"/>
                    <a:pt x="1285" y="654"/>
                    <a:pt x="1293" y="654"/>
                  </a:cubicBezTo>
                  <a:cubicBezTo>
                    <a:pt x="1300" y="654"/>
                    <a:pt x="1308" y="654"/>
                    <a:pt x="1308" y="669"/>
                  </a:cubicBezTo>
                  <a:lnTo>
                    <a:pt x="1338" y="669"/>
                  </a:lnTo>
                  <a:cubicBezTo>
                    <a:pt x="1308" y="669"/>
                    <a:pt x="1277" y="699"/>
                    <a:pt x="1308" y="699"/>
                  </a:cubicBezTo>
                  <a:cubicBezTo>
                    <a:pt x="1318" y="689"/>
                    <a:pt x="1325" y="686"/>
                    <a:pt x="1329" y="686"/>
                  </a:cubicBezTo>
                  <a:cubicBezTo>
                    <a:pt x="1338" y="686"/>
                    <a:pt x="1338" y="699"/>
                    <a:pt x="1338" y="699"/>
                  </a:cubicBezTo>
                  <a:cubicBezTo>
                    <a:pt x="1308" y="699"/>
                    <a:pt x="1308" y="760"/>
                    <a:pt x="1338" y="760"/>
                  </a:cubicBezTo>
                  <a:lnTo>
                    <a:pt x="1308" y="760"/>
                  </a:lnTo>
                  <a:cubicBezTo>
                    <a:pt x="1308" y="790"/>
                    <a:pt x="1308" y="790"/>
                    <a:pt x="1308" y="790"/>
                  </a:cubicBezTo>
                  <a:cubicBezTo>
                    <a:pt x="1338" y="821"/>
                    <a:pt x="1338" y="821"/>
                    <a:pt x="1338" y="821"/>
                  </a:cubicBezTo>
                  <a:cubicBezTo>
                    <a:pt x="1308" y="806"/>
                    <a:pt x="1293" y="798"/>
                    <a:pt x="1289" y="798"/>
                  </a:cubicBezTo>
                  <a:lnTo>
                    <a:pt x="1289" y="798"/>
                  </a:lnTo>
                  <a:cubicBezTo>
                    <a:pt x="1285" y="798"/>
                    <a:pt x="1293" y="806"/>
                    <a:pt x="1308" y="821"/>
                  </a:cubicBezTo>
                  <a:cubicBezTo>
                    <a:pt x="1338" y="851"/>
                    <a:pt x="1399" y="851"/>
                    <a:pt x="1369" y="851"/>
                  </a:cubicBezTo>
                  <a:lnTo>
                    <a:pt x="1338" y="851"/>
                  </a:lnTo>
                  <a:cubicBezTo>
                    <a:pt x="1327" y="843"/>
                    <a:pt x="1316" y="837"/>
                    <a:pt x="1308" y="831"/>
                  </a:cubicBezTo>
                  <a:lnTo>
                    <a:pt x="1308" y="831"/>
                  </a:lnTo>
                  <a:lnTo>
                    <a:pt x="1308" y="841"/>
                  </a:lnTo>
                  <a:lnTo>
                    <a:pt x="1308" y="841"/>
                  </a:lnTo>
                  <a:cubicBezTo>
                    <a:pt x="1282" y="833"/>
                    <a:pt x="1268" y="828"/>
                    <a:pt x="1262" y="828"/>
                  </a:cubicBezTo>
                  <a:cubicBezTo>
                    <a:pt x="1255" y="828"/>
                    <a:pt x="1262" y="836"/>
                    <a:pt x="1277" y="851"/>
                  </a:cubicBezTo>
                  <a:cubicBezTo>
                    <a:pt x="1320" y="873"/>
                    <a:pt x="1333" y="894"/>
                    <a:pt x="1315" y="894"/>
                  </a:cubicBezTo>
                  <a:cubicBezTo>
                    <a:pt x="1308" y="894"/>
                    <a:pt x="1295" y="890"/>
                    <a:pt x="1277" y="882"/>
                  </a:cubicBezTo>
                  <a:lnTo>
                    <a:pt x="1217" y="882"/>
                  </a:lnTo>
                  <a:cubicBezTo>
                    <a:pt x="1186" y="912"/>
                    <a:pt x="1186" y="912"/>
                    <a:pt x="1216" y="942"/>
                  </a:cubicBezTo>
                  <a:lnTo>
                    <a:pt x="1216" y="942"/>
                  </a:lnTo>
                  <a:cubicBezTo>
                    <a:pt x="1213" y="939"/>
                    <a:pt x="1186" y="912"/>
                    <a:pt x="1186" y="912"/>
                  </a:cubicBezTo>
                  <a:lnTo>
                    <a:pt x="1156" y="912"/>
                  </a:lnTo>
                  <a:cubicBezTo>
                    <a:pt x="1199" y="933"/>
                    <a:pt x="1196" y="955"/>
                    <a:pt x="1180" y="955"/>
                  </a:cubicBezTo>
                  <a:cubicBezTo>
                    <a:pt x="1174" y="955"/>
                    <a:pt x="1165" y="951"/>
                    <a:pt x="1156" y="942"/>
                  </a:cubicBezTo>
                  <a:lnTo>
                    <a:pt x="1156" y="942"/>
                  </a:lnTo>
                  <a:cubicBezTo>
                    <a:pt x="1156" y="943"/>
                    <a:pt x="1159" y="945"/>
                    <a:pt x="1186" y="973"/>
                  </a:cubicBezTo>
                  <a:cubicBezTo>
                    <a:pt x="1186" y="988"/>
                    <a:pt x="1186" y="996"/>
                    <a:pt x="1182" y="996"/>
                  </a:cubicBezTo>
                  <a:cubicBezTo>
                    <a:pt x="1179" y="996"/>
                    <a:pt x="1171" y="988"/>
                    <a:pt x="1156" y="973"/>
                  </a:cubicBezTo>
                  <a:lnTo>
                    <a:pt x="1156" y="973"/>
                  </a:lnTo>
                  <a:cubicBezTo>
                    <a:pt x="1171" y="1003"/>
                    <a:pt x="1179" y="1018"/>
                    <a:pt x="1175" y="1018"/>
                  </a:cubicBezTo>
                  <a:cubicBezTo>
                    <a:pt x="1171" y="1018"/>
                    <a:pt x="1156" y="1003"/>
                    <a:pt x="1125" y="973"/>
                  </a:cubicBezTo>
                  <a:lnTo>
                    <a:pt x="1125" y="973"/>
                  </a:lnTo>
                  <a:cubicBezTo>
                    <a:pt x="1125" y="973"/>
                    <a:pt x="1126" y="973"/>
                    <a:pt x="1156" y="1034"/>
                  </a:cubicBezTo>
                  <a:cubicBezTo>
                    <a:pt x="1156" y="1064"/>
                    <a:pt x="1156" y="1064"/>
                    <a:pt x="1156" y="1064"/>
                  </a:cubicBezTo>
                  <a:lnTo>
                    <a:pt x="1125" y="1003"/>
                  </a:lnTo>
                  <a:cubicBezTo>
                    <a:pt x="1125" y="1003"/>
                    <a:pt x="1095" y="973"/>
                    <a:pt x="1095" y="942"/>
                  </a:cubicBezTo>
                  <a:lnTo>
                    <a:pt x="1095" y="942"/>
                  </a:lnTo>
                  <a:cubicBezTo>
                    <a:pt x="1116" y="964"/>
                    <a:pt x="1123" y="985"/>
                    <a:pt x="1125" y="985"/>
                  </a:cubicBezTo>
                  <a:cubicBezTo>
                    <a:pt x="1125" y="985"/>
                    <a:pt x="1125" y="982"/>
                    <a:pt x="1125" y="973"/>
                  </a:cubicBezTo>
                  <a:cubicBezTo>
                    <a:pt x="1108" y="937"/>
                    <a:pt x="1100" y="922"/>
                    <a:pt x="1097" y="922"/>
                  </a:cubicBezTo>
                  <a:cubicBezTo>
                    <a:pt x="1095" y="922"/>
                    <a:pt x="1095" y="930"/>
                    <a:pt x="1095" y="942"/>
                  </a:cubicBezTo>
                  <a:cubicBezTo>
                    <a:pt x="1082" y="930"/>
                    <a:pt x="1075" y="922"/>
                    <a:pt x="1073" y="922"/>
                  </a:cubicBezTo>
                  <a:lnTo>
                    <a:pt x="1073" y="922"/>
                  </a:lnTo>
                  <a:cubicBezTo>
                    <a:pt x="1070" y="922"/>
                    <a:pt x="1077" y="937"/>
                    <a:pt x="1095" y="973"/>
                  </a:cubicBezTo>
                  <a:cubicBezTo>
                    <a:pt x="1095" y="973"/>
                    <a:pt x="1095" y="973"/>
                    <a:pt x="1095" y="1003"/>
                  </a:cubicBezTo>
                  <a:cubicBezTo>
                    <a:pt x="1100" y="1008"/>
                    <a:pt x="1104" y="1012"/>
                    <a:pt x="1108" y="1016"/>
                  </a:cubicBezTo>
                  <a:lnTo>
                    <a:pt x="1108" y="1016"/>
                  </a:lnTo>
                  <a:cubicBezTo>
                    <a:pt x="1101" y="991"/>
                    <a:pt x="1095" y="973"/>
                    <a:pt x="1095" y="973"/>
                  </a:cubicBezTo>
                  <a:lnTo>
                    <a:pt x="1095" y="973"/>
                  </a:lnTo>
                  <a:cubicBezTo>
                    <a:pt x="1125" y="1034"/>
                    <a:pt x="1125" y="1034"/>
                    <a:pt x="1125" y="1034"/>
                  </a:cubicBezTo>
                  <a:cubicBezTo>
                    <a:pt x="1125" y="1034"/>
                    <a:pt x="1125" y="1034"/>
                    <a:pt x="1108" y="1016"/>
                  </a:cubicBezTo>
                  <a:lnTo>
                    <a:pt x="1108" y="1016"/>
                  </a:lnTo>
                  <a:cubicBezTo>
                    <a:pt x="1113" y="1038"/>
                    <a:pt x="1120" y="1066"/>
                    <a:pt x="1123" y="1092"/>
                  </a:cubicBezTo>
                  <a:lnTo>
                    <a:pt x="1123" y="1092"/>
                  </a:lnTo>
                  <a:cubicBezTo>
                    <a:pt x="1095" y="1064"/>
                    <a:pt x="1095" y="1064"/>
                    <a:pt x="1095" y="1064"/>
                  </a:cubicBezTo>
                  <a:lnTo>
                    <a:pt x="1095" y="1034"/>
                  </a:lnTo>
                  <a:cubicBezTo>
                    <a:pt x="1073" y="1012"/>
                    <a:pt x="1067" y="991"/>
                    <a:pt x="1065" y="991"/>
                  </a:cubicBezTo>
                  <a:cubicBezTo>
                    <a:pt x="1065" y="991"/>
                    <a:pt x="1065" y="994"/>
                    <a:pt x="1065" y="1003"/>
                  </a:cubicBezTo>
                  <a:cubicBezTo>
                    <a:pt x="1065" y="1034"/>
                    <a:pt x="1065" y="1034"/>
                    <a:pt x="1065" y="1034"/>
                  </a:cubicBezTo>
                  <a:cubicBezTo>
                    <a:pt x="1065" y="1034"/>
                    <a:pt x="1065" y="1034"/>
                    <a:pt x="1065" y="1064"/>
                  </a:cubicBezTo>
                  <a:cubicBezTo>
                    <a:pt x="1065" y="1075"/>
                    <a:pt x="1065" y="1085"/>
                    <a:pt x="1065" y="1094"/>
                  </a:cubicBezTo>
                  <a:cubicBezTo>
                    <a:pt x="1065" y="1066"/>
                    <a:pt x="1065" y="1064"/>
                    <a:pt x="1039" y="1064"/>
                  </a:cubicBezTo>
                  <a:lnTo>
                    <a:pt x="1039" y="1064"/>
                  </a:lnTo>
                  <a:cubicBezTo>
                    <a:pt x="1036" y="1052"/>
                    <a:pt x="1034" y="1041"/>
                    <a:pt x="1034" y="1034"/>
                  </a:cubicBezTo>
                  <a:cubicBezTo>
                    <a:pt x="1034" y="1042"/>
                    <a:pt x="1034" y="1054"/>
                    <a:pt x="1034" y="1064"/>
                  </a:cubicBezTo>
                  <a:cubicBezTo>
                    <a:pt x="1034" y="1064"/>
                    <a:pt x="1034" y="1064"/>
                    <a:pt x="1004" y="1034"/>
                  </a:cubicBezTo>
                  <a:cubicBezTo>
                    <a:pt x="1004" y="1052"/>
                    <a:pt x="993" y="1082"/>
                    <a:pt x="984" y="1082"/>
                  </a:cubicBezTo>
                  <a:cubicBezTo>
                    <a:pt x="978" y="1082"/>
                    <a:pt x="973" y="1069"/>
                    <a:pt x="973" y="1034"/>
                  </a:cubicBezTo>
                  <a:cubicBezTo>
                    <a:pt x="973" y="1042"/>
                    <a:pt x="973" y="1053"/>
                    <a:pt x="973" y="1064"/>
                  </a:cubicBezTo>
                  <a:cubicBezTo>
                    <a:pt x="973" y="1034"/>
                    <a:pt x="973" y="1034"/>
                    <a:pt x="943" y="1034"/>
                  </a:cubicBezTo>
                  <a:cubicBezTo>
                    <a:pt x="925" y="1069"/>
                    <a:pt x="918" y="1084"/>
                    <a:pt x="915" y="1084"/>
                  </a:cubicBezTo>
                  <a:cubicBezTo>
                    <a:pt x="913" y="1084"/>
                    <a:pt x="913" y="1077"/>
                    <a:pt x="913" y="1064"/>
                  </a:cubicBezTo>
                  <a:cubicBezTo>
                    <a:pt x="934" y="1021"/>
                    <a:pt x="925" y="978"/>
                    <a:pt x="918" y="978"/>
                  </a:cubicBezTo>
                  <a:lnTo>
                    <a:pt x="918" y="978"/>
                  </a:lnTo>
                  <a:cubicBezTo>
                    <a:pt x="915" y="978"/>
                    <a:pt x="913" y="985"/>
                    <a:pt x="913" y="1003"/>
                  </a:cubicBezTo>
                  <a:cubicBezTo>
                    <a:pt x="913" y="988"/>
                    <a:pt x="905" y="980"/>
                    <a:pt x="897" y="980"/>
                  </a:cubicBezTo>
                  <a:cubicBezTo>
                    <a:pt x="890" y="980"/>
                    <a:pt x="882" y="988"/>
                    <a:pt x="882" y="1003"/>
                  </a:cubicBezTo>
                  <a:cubicBezTo>
                    <a:pt x="882" y="988"/>
                    <a:pt x="882" y="980"/>
                    <a:pt x="878" y="980"/>
                  </a:cubicBezTo>
                  <a:cubicBezTo>
                    <a:pt x="875" y="980"/>
                    <a:pt x="867" y="988"/>
                    <a:pt x="852" y="1003"/>
                  </a:cubicBezTo>
                  <a:cubicBezTo>
                    <a:pt x="852" y="996"/>
                    <a:pt x="852" y="988"/>
                    <a:pt x="852" y="973"/>
                  </a:cubicBezTo>
                  <a:cubicBezTo>
                    <a:pt x="865" y="945"/>
                    <a:pt x="873" y="930"/>
                    <a:pt x="872" y="930"/>
                  </a:cubicBezTo>
                  <a:lnTo>
                    <a:pt x="872" y="930"/>
                  </a:lnTo>
                  <a:cubicBezTo>
                    <a:pt x="870" y="930"/>
                    <a:pt x="855" y="953"/>
                    <a:pt x="821" y="1003"/>
                  </a:cubicBezTo>
                  <a:cubicBezTo>
                    <a:pt x="821" y="1003"/>
                    <a:pt x="821" y="973"/>
                    <a:pt x="852" y="942"/>
                  </a:cubicBezTo>
                  <a:lnTo>
                    <a:pt x="852" y="942"/>
                  </a:lnTo>
                  <a:lnTo>
                    <a:pt x="821" y="973"/>
                  </a:lnTo>
                  <a:lnTo>
                    <a:pt x="821" y="973"/>
                  </a:lnTo>
                  <a:cubicBezTo>
                    <a:pt x="807" y="987"/>
                    <a:pt x="779" y="1016"/>
                    <a:pt x="761" y="1034"/>
                  </a:cubicBezTo>
                  <a:cubicBezTo>
                    <a:pt x="761" y="1034"/>
                    <a:pt x="761" y="1034"/>
                    <a:pt x="761" y="1003"/>
                  </a:cubicBezTo>
                  <a:cubicBezTo>
                    <a:pt x="730" y="1034"/>
                    <a:pt x="700" y="1064"/>
                    <a:pt x="700" y="1064"/>
                  </a:cubicBezTo>
                  <a:cubicBezTo>
                    <a:pt x="700" y="1064"/>
                    <a:pt x="700" y="1064"/>
                    <a:pt x="669" y="1094"/>
                  </a:cubicBezTo>
                  <a:cubicBezTo>
                    <a:pt x="669" y="1094"/>
                    <a:pt x="669" y="1064"/>
                    <a:pt x="700" y="1034"/>
                  </a:cubicBezTo>
                  <a:cubicBezTo>
                    <a:pt x="730" y="1003"/>
                    <a:pt x="761" y="973"/>
                    <a:pt x="761" y="942"/>
                  </a:cubicBezTo>
                  <a:cubicBezTo>
                    <a:pt x="761" y="942"/>
                    <a:pt x="761" y="942"/>
                    <a:pt x="761" y="912"/>
                  </a:cubicBezTo>
                  <a:cubicBezTo>
                    <a:pt x="761" y="912"/>
                    <a:pt x="761" y="912"/>
                    <a:pt x="730" y="942"/>
                  </a:cubicBezTo>
                  <a:cubicBezTo>
                    <a:pt x="717" y="942"/>
                    <a:pt x="715" y="937"/>
                    <a:pt x="717" y="931"/>
                  </a:cubicBezTo>
                  <a:lnTo>
                    <a:pt x="717" y="931"/>
                  </a:lnTo>
                  <a:cubicBezTo>
                    <a:pt x="712" y="934"/>
                    <a:pt x="706" y="938"/>
                    <a:pt x="700" y="942"/>
                  </a:cubicBezTo>
                  <a:lnTo>
                    <a:pt x="700" y="942"/>
                  </a:lnTo>
                  <a:cubicBezTo>
                    <a:pt x="715" y="928"/>
                    <a:pt x="725" y="917"/>
                    <a:pt x="730" y="912"/>
                  </a:cubicBezTo>
                  <a:lnTo>
                    <a:pt x="730" y="912"/>
                  </a:lnTo>
                  <a:cubicBezTo>
                    <a:pt x="730" y="912"/>
                    <a:pt x="720" y="922"/>
                    <a:pt x="717" y="931"/>
                  </a:cubicBezTo>
                  <a:lnTo>
                    <a:pt x="717" y="931"/>
                  </a:lnTo>
                  <a:cubicBezTo>
                    <a:pt x="758" y="904"/>
                    <a:pt x="775" y="892"/>
                    <a:pt x="772" y="892"/>
                  </a:cubicBezTo>
                  <a:lnTo>
                    <a:pt x="772" y="892"/>
                  </a:lnTo>
                  <a:cubicBezTo>
                    <a:pt x="770" y="892"/>
                    <a:pt x="755" y="899"/>
                    <a:pt x="730" y="912"/>
                  </a:cubicBezTo>
                  <a:lnTo>
                    <a:pt x="730" y="912"/>
                  </a:lnTo>
                  <a:cubicBezTo>
                    <a:pt x="745" y="897"/>
                    <a:pt x="753" y="889"/>
                    <a:pt x="749" y="889"/>
                  </a:cubicBezTo>
                  <a:lnTo>
                    <a:pt x="749" y="889"/>
                  </a:lnTo>
                  <a:cubicBezTo>
                    <a:pt x="745" y="889"/>
                    <a:pt x="730" y="897"/>
                    <a:pt x="700" y="912"/>
                  </a:cubicBezTo>
                  <a:cubicBezTo>
                    <a:pt x="730" y="882"/>
                    <a:pt x="730" y="882"/>
                    <a:pt x="700" y="882"/>
                  </a:cubicBezTo>
                  <a:cubicBezTo>
                    <a:pt x="685" y="897"/>
                    <a:pt x="669" y="904"/>
                    <a:pt x="662" y="904"/>
                  </a:cubicBezTo>
                  <a:cubicBezTo>
                    <a:pt x="654" y="904"/>
                    <a:pt x="654" y="897"/>
                    <a:pt x="669" y="882"/>
                  </a:cubicBezTo>
                  <a:lnTo>
                    <a:pt x="669" y="882"/>
                  </a:lnTo>
                  <a:cubicBezTo>
                    <a:pt x="669" y="882"/>
                    <a:pt x="639" y="912"/>
                    <a:pt x="609" y="912"/>
                  </a:cubicBezTo>
                  <a:cubicBezTo>
                    <a:pt x="609" y="912"/>
                    <a:pt x="582" y="939"/>
                    <a:pt x="553" y="942"/>
                  </a:cubicBezTo>
                  <a:lnTo>
                    <a:pt x="553" y="942"/>
                  </a:lnTo>
                  <a:cubicBezTo>
                    <a:pt x="570" y="930"/>
                    <a:pt x="598" y="909"/>
                    <a:pt x="639" y="882"/>
                  </a:cubicBezTo>
                  <a:cubicBezTo>
                    <a:pt x="639" y="882"/>
                    <a:pt x="639" y="882"/>
                    <a:pt x="669" y="851"/>
                  </a:cubicBezTo>
                  <a:lnTo>
                    <a:pt x="669" y="851"/>
                  </a:lnTo>
                  <a:cubicBezTo>
                    <a:pt x="639" y="866"/>
                    <a:pt x="624" y="874"/>
                    <a:pt x="620" y="874"/>
                  </a:cubicBezTo>
                  <a:cubicBezTo>
                    <a:pt x="616" y="874"/>
                    <a:pt x="624" y="866"/>
                    <a:pt x="639" y="851"/>
                  </a:cubicBezTo>
                  <a:cubicBezTo>
                    <a:pt x="639" y="821"/>
                    <a:pt x="639" y="821"/>
                    <a:pt x="669" y="821"/>
                  </a:cubicBezTo>
                  <a:lnTo>
                    <a:pt x="548" y="821"/>
                  </a:lnTo>
                  <a:cubicBezTo>
                    <a:pt x="548" y="851"/>
                    <a:pt x="548" y="851"/>
                    <a:pt x="517" y="851"/>
                  </a:cubicBezTo>
                  <a:cubicBezTo>
                    <a:pt x="517" y="821"/>
                    <a:pt x="517" y="821"/>
                    <a:pt x="487" y="821"/>
                  </a:cubicBezTo>
                  <a:cubicBezTo>
                    <a:pt x="487" y="882"/>
                    <a:pt x="396" y="882"/>
                    <a:pt x="457" y="882"/>
                  </a:cubicBezTo>
                  <a:lnTo>
                    <a:pt x="426" y="882"/>
                  </a:lnTo>
                  <a:cubicBezTo>
                    <a:pt x="330" y="906"/>
                    <a:pt x="310" y="911"/>
                    <a:pt x="366" y="912"/>
                  </a:cubicBezTo>
                  <a:lnTo>
                    <a:pt x="366" y="912"/>
                  </a:lnTo>
                  <a:cubicBezTo>
                    <a:pt x="365" y="912"/>
                    <a:pt x="365" y="912"/>
                    <a:pt x="365" y="912"/>
                  </a:cubicBezTo>
                  <a:cubicBezTo>
                    <a:pt x="365" y="912"/>
                    <a:pt x="365" y="912"/>
                    <a:pt x="365" y="942"/>
                  </a:cubicBezTo>
                  <a:lnTo>
                    <a:pt x="305" y="942"/>
                  </a:lnTo>
                  <a:cubicBezTo>
                    <a:pt x="335" y="942"/>
                    <a:pt x="365" y="942"/>
                    <a:pt x="274" y="973"/>
                  </a:cubicBezTo>
                  <a:lnTo>
                    <a:pt x="335" y="973"/>
                  </a:lnTo>
                  <a:cubicBezTo>
                    <a:pt x="335" y="973"/>
                    <a:pt x="335" y="973"/>
                    <a:pt x="335" y="1003"/>
                  </a:cubicBezTo>
                  <a:cubicBezTo>
                    <a:pt x="335" y="1003"/>
                    <a:pt x="365" y="973"/>
                    <a:pt x="396" y="973"/>
                  </a:cubicBezTo>
                  <a:cubicBezTo>
                    <a:pt x="426" y="958"/>
                    <a:pt x="441" y="950"/>
                    <a:pt x="445" y="950"/>
                  </a:cubicBezTo>
                  <a:lnTo>
                    <a:pt x="445" y="950"/>
                  </a:lnTo>
                  <a:cubicBezTo>
                    <a:pt x="449" y="950"/>
                    <a:pt x="441" y="958"/>
                    <a:pt x="426" y="973"/>
                  </a:cubicBezTo>
                  <a:cubicBezTo>
                    <a:pt x="396" y="973"/>
                    <a:pt x="365" y="1003"/>
                    <a:pt x="365" y="1003"/>
                  </a:cubicBezTo>
                  <a:lnTo>
                    <a:pt x="335" y="1003"/>
                  </a:lnTo>
                  <a:cubicBezTo>
                    <a:pt x="335" y="1018"/>
                    <a:pt x="335" y="1026"/>
                    <a:pt x="339" y="1026"/>
                  </a:cubicBezTo>
                  <a:cubicBezTo>
                    <a:pt x="343" y="1026"/>
                    <a:pt x="350" y="1019"/>
                    <a:pt x="365" y="1004"/>
                  </a:cubicBezTo>
                  <a:lnTo>
                    <a:pt x="365" y="1004"/>
                  </a:lnTo>
                  <a:lnTo>
                    <a:pt x="335" y="1034"/>
                  </a:lnTo>
                  <a:cubicBezTo>
                    <a:pt x="335" y="1034"/>
                    <a:pt x="335" y="1034"/>
                    <a:pt x="335" y="1064"/>
                  </a:cubicBezTo>
                  <a:cubicBezTo>
                    <a:pt x="326" y="1073"/>
                    <a:pt x="325" y="1077"/>
                    <a:pt x="330" y="1077"/>
                  </a:cubicBezTo>
                  <a:cubicBezTo>
                    <a:pt x="340" y="1077"/>
                    <a:pt x="383" y="1055"/>
                    <a:pt x="426" y="1034"/>
                  </a:cubicBezTo>
                  <a:lnTo>
                    <a:pt x="426" y="1034"/>
                  </a:lnTo>
                  <a:cubicBezTo>
                    <a:pt x="370" y="1071"/>
                    <a:pt x="337" y="1097"/>
                    <a:pt x="341" y="1097"/>
                  </a:cubicBezTo>
                  <a:cubicBezTo>
                    <a:pt x="344" y="1097"/>
                    <a:pt x="361" y="1087"/>
                    <a:pt x="396" y="1064"/>
                  </a:cubicBezTo>
                  <a:lnTo>
                    <a:pt x="396" y="1064"/>
                  </a:lnTo>
                  <a:cubicBezTo>
                    <a:pt x="396" y="1064"/>
                    <a:pt x="396" y="1064"/>
                    <a:pt x="365" y="1094"/>
                  </a:cubicBezTo>
                  <a:cubicBezTo>
                    <a:pt x="365" y="1094"/>
                    <a:pt x="426" y="1064"/>
                    <a:pt x="457" y="1064"/>
                  </a:cubicBezTo>
                  <a:cubicBezTo>
                    <a:pt x="439" y="1082"/>
                    <a:pt x="432" y="1099"/>
                    <a:pt x="440" y="1099"/>
                  </a:cubicBezTo>
                  <a:cubicBezTo>
                    <a:pt x="446" y="1099"/>
                    <a:pt x="461" y="1090"/>
                    <a:pt x="487" y="1064"/>
                  </a:cubicBezTo>
                  <a:lnTo>
                    <a:pt x="487" y="1064"/>
                  </a:lnTo>
                  <a:lnTo>
                    <a:pt x="457" y="1094"/>
                  </a:lnTo>
                  <a:cubicBezTo>
                    <a:pt x="426" y="1125"/>
                    <a:pt x="396" y="1125"/>
                    <a:pt x="426" y="1125"/>
                  </a:cubicBezTo>
                  <a:cubicBezTo>
                    <a:pt x="457" y="1155"/>
                    <a:pt x="457" y="1155"/>
                    <a:pt x="426" y="1186"/>
                  </a:cubicBezTo>
                  <a:cubicBezTo>
                    <a:pt x="417" y="1194"/>
                    <a:pt x="416" y="1198"/>
                    <a:pt x="421" y="1198"/>
                  </a:cubicBezTo>
                  <a:cubicBezTo>
                    <a:pt x="431" y="1198"/>
                    <a:pt x="468" y="1180"/>
                    <a:pt x="507" y="1160"/>
                  </a:cubicBezTo>
                  <a:lnTo>
                    <a:pt x="507" y="1160"/>
                  </a:lnTo>
                  <a:cubicBezTo>
                    <a:pt x="511" y="1164"/>
                    <a:pt x="517" y="1172"/>
                    <a:pt x="517" y="1186"/>
                  </a:cubicBezTo>
                  <a:cubicBezTo>
                    <a:pt x="517" y="1186"/>
                    <a:pt x="517" y="1186"/>
                    <a:pt x="487" y="1216"/>
                  </a:cubicBezTo>
                  <a:cubicBezTo>
                    <a:pt x="505" y="1207"/>
                    <a:pt x="517" y="1203"/>
                    <a:pt x="525" y="1203"/>
                  </a:cubicBezTo>
                  <a:cubicBezTo>
                    <a:pt x="543" y="1203"/>
                    <a:pt x="530" y="1225"/>
                    <a:pt x="487" y="1246"/>
                  </a:cubicBezTo>
                  <a:cubicBezTo>
                    <a:pt x="457" y="1277"/>
                    <a:pt x="457" y="1277"/>
                    <a:pt x="487" y="1277"/>
                  </a:cubicBezTo>
                  <a:lnTo>
                    <a:pt x="517" y="1277"/>
                  </a:lnTo>
                  <a:cubicBezTo>
                    <a:pt x="517" y="1289"/>
                    <a:pt x="517" y="1297"/>
                    <a:pt x="522" y="1297"/>
                  </a:cubicBezTo>
                  <a:cubicBezTo>
                    <a:pt x="528" y="1297"/>
                    <a:pt x="543" y="1282"/>
                    <a:pt x="578" y="1246"/>
                  </a:cubicBezTo>
                  <a:cubicBezTo>
                    <a:pt x="593" y="1216"/>
                    <a:pt x="601" y="1208"/>
                    <a:pt x="609" y="1208"/>
                  </a:cubicBezTo>
                  <a:cubicBezTo>
                    <a:pt x="616" y="1208"/>
                    <a:pt x="624" y="1216"/>
                    <a:pt x="639" y="1216"/>
                  </a:cubicBezTo>
                  <a:cubicBezTo>
                    <a:pt x="639" y="1216"/>
                    <a:pt x="639" y="1216"/>
                    <a:pt x="609" y="1246"/>
                  </a:cubicBezTo>
                  <a:cubicBezTo>
                    <a:pt x="609" y="1246"/>
                    <a:pt x="609" y="1277"/>
                    <a:pt x="609" y="1277"/>
                  </a:cubicBezTo>
                  <a:cubicBezTo>
                    <a:pt x="609" y="1277"/>
                    <a:pt x="609" y="1277"/>
                    <a:pt x="578" y="1307"/>
                  </a:cubicBezTo>
                  <a:cubicBezTo>
                    <a:pt x="578" y="1307"/>
                    <a:pt x="578" y="1338"/>
                    <a:pt x="578" y="1338"/>
                  </a:cubicBezTo>
                  <a:cubicBezTo>
                    <a:pt x="578" y="1338"/>
                    <a:pt x="578" y="1368"/>
                    <a:pt x="578" y="1398"/>
                  </a:cubicBezTo>
                  <a:cubicBezTo>
                    <a:pt x="578" y="1398"/>
                    <a:pt x="578" y="1398"/>
                    <a:pt x="609" y="1368"/>
                  </a:cubicBezTo>
                  <a:cubicBezTo>
                    <a:pt x="609" y="1346"/>
                    <a:pt x="624" y="1325"/>
                    <a:pt x="633" y="1325"/>
                  </a:cubicBezTo>
                  <a:cubicBezTo>
                    <a:pt x="636" y="1325"/>
                    <a:pt x="639" y="1329"/>
                    <a:pt x="639" y="1338"/>
                  </a:cubicBezTo>
                  <a:cubicBezTo>
                    <a:pt x="639" y="1353"/>
                    <a:pt x="639" y="1360"/>
                    <a:pt x="643" y="1360"/>
                  </a:cubicBezTo>
                  <a:cubicBezTo>
                    <a:pt x="647" y="1360"/>
                    <a:pt x="654" y="1353"/>
                    <a:pt x="669" y="1338"/>
                  </a:cubicBezTo>
                  <a:cubicBezTo>
                    <a:pt x="669" y="1338"/>
                    <a:pt x="669" y="1338"/>
                    <a:pt x="669" y="1368"/>
                  </a:cubicBezTo>
                  <a:cubicBezTo>
                    <a:pt x="685" y="1353"/>
                    <a:pt x="692" y="1345"/>
                    <a:pt x="696" y="1345"/>
                  </a:cubicBezTo>
                  <a:cubicBezTo>
                    <a:pt x="700" y="1345"/>
                    <a:pt x="700" y="1353"/>
                    <a:pt x="700" y="1368"/>
                  </a:cubicBezTo>
                  <a:cubicBezTo>
                    <a:pt x="715" y="1353"/>
                    <a:pt x="723" y="1345"/>
                    <a:pt x="726" y="1345"/>
                  </a:cubicBezTo>
                  <a:cubicBezTo>
                    <a:pt x="730" y="1345"/>
                    <a:pt x="730" y="1353"/>
                    <a:pt x="730" y="1368"/>
                  </a:cubicBezTo>
                  <a:cubicBezTo>
                    <a:pt x="700" y="1398"/>
                    <a:pt x="700" y="1398"/>
                    <a:pt x="700" y="1398"/>
                  </a:cubicBezTo>
                  <a:cubicBezTo>
                    <a:pt x="709" y="1389"/>
                    <a:pt x="720" y="1386"/>
                    <a:pt x="732" y="1386"/>
                  </a:cubicBezTo>
                  <a:cubicBezTo>
                    <a:pt x="761" y="1386"/>
                    <a:pt x="791" y="1407"/>
                    <a:pt x="791" y="1429"/>
                  </a:cubicBezTo>
                  <a:cubicBezTo>
                    <a:pt x="791" y="1398"/>
                    <a:pt x="791" y="1398"/>
                    <a:pt x="791" y="1398"/>
                  </a:cubicBezTo>
                  <a:cubicBezTo>
                    <a:pt x="791" y="1422"/>
                    <a:pt x="791" y="1431"/>
                    <a:pt x="793" y="1431"/>
                  </a:cubicBezTo>
                  <a:cubicBezTo>
                    <a:pt x="795" y="1431"/>
                    <a:pt x="803" y="1405"/>
                    <a:pt x="821" y="1368"/>
                  </a:cubicBezTo>
                  <a:cubicBezTo>
                    <a:pt x="821" y="1341"/>
                    <a:pt x="828" y="1326"/>
                    <a:pt x="832" y="1326"/>
                  </a:cubicBezTo>
                  <a:lnTo>
                    <a:pt x="832" y="1326"/>
                  </a:lnTo>
                  <a:cubicBezTo>
                    <a:pt x="836" y="1326"/>
                    <a:pt x="838" y="1348"/>
                    <a:pt x="821" y="1398"/>
                  </a:cubicBezTo>
                  <a:cubicBezTo>
                    <a:pt x="835" y="1371"/>
                    <a:pt x="843" y="1356"/>
                    <a:pt x="844" y="1356"/>
                  </a:cubicBezTo>
                  <a:lnTo>
                    <a:pt x="844" y="1356"/>
                  </a:lnTo>
                  <a:cubicBezTo>
                    <a:pt x="846" y="1356"/>
                    <a:pt x="838" y="1379"/>
                    <a:pt x="821" y="1429"/>
                  </a:cubicBezTo>
                  <a:cubicBezTo>
                    <a:pt x="821" y="1459"/>
                    <a:pt x="821" y="1474"/>
                    <a:pt x="825" y="1474"/>
                  </a:cubicBezTo>
                  <a:cubicBezTo>
                    <a:pt x="829" y="1474"/>
                    <a:pt x="837" y="1459"/>
                    <a:pt x="852" y="1429"/>
                  </a:cubicBezTo>
                  <a:cubicBezTo>
                    <a:pt x="868" y="1345"/>
                    <a:pt x="885" y="1298"/>
                    <a:pt x="892" y="1298"/>
                  </a:cubicBezTo>
                  <a:lnTo>
                    <a:pt x="892" y="1298"/>
                  </a:lnTo>
                  <a:cubicBezTo>
                    <a:pt x="897" y="1298"/>
                    <a:pt x="896" y="1330"/>
                    <a:pt x="882" y="1398"/>
                  </a:cubicBezTo>
                  <a:cubicBezTo>
                    <a:pt x="852" y="1459"/>
                    <a:pt x="852" y="1489"/>
                    <a:pt x="852" y="1489"/>
                  </a:cubicBezTo>
                  <a:lnTo>
                    <a:pt x="852" y="1489"/>
                  </a:lnTo>
                  <a:cubicBezTo>
                    <a:pt x="852" y="1489"/>
                    <a:pt x="852" y="1459"/>
                    <a:pt x="882" y="1429"/>
                  </a:cubicBezTo>
                  <a:cubicBezTo>
                    <a:pt x="882" y="1482"/>
                    <a:pt x="882" y="1514"/>
                    <a:pt x="888" y="1514"/>
                  </a:cubicBezTo>
                  <a:cubicBezTo>
                    <a:pt x="892" y="1514"/>
                    <a:pt x="900" y="1497"/>
                    <a:pt x="913" y="1459"/>
                  </a:cubicBezTo>
                  <a:cubicBezTo>
                    <a:pt x="926" y="1432"/>
                    <a:pt x="934" y="1417"/>
                    <a:pt x="938" y="1417"/>
                  </a:cubicBezTo>
                  <a:cubicBezTo>
                    <a:pt x="943" y="1417"/>
                    <a:pt x="943" y="1439"/>
                    <a:pt x="943" y="1490"/>
                  </a:cubicBezTo>
                  <a:cubicBezTo>
                    <a:pt x="925" y="1525"/>
                    <a:pt x="918" y="1540"/>
                    <a:pt x="921" y="1540"/>
                  </a:cubicBezTo>
                  <a:cubicBezTo>
                    <a:pt x="923" y="1540"/>
                    <a:pt x="930" y="1532"/>
                    <a:pt x="943" y="1520"/>
                  </a:cubicBezTo>
                  <a:cubicBezTo>
                    <a:pt x="973" y="1520"/>
                    <a:pt x="973" y="1490"/>
                    <a:pt x="973" y="1459"/>
                  </a:cubicBezTo>
                  <a:cubicBezTo>
                    <a:pt x="973" y="1497"/>
                    <a:pt x="973" y="1523"/>
                    <a:pt x="981" y="1523"/>
                  </a:cubicBezTo>
                  <a:cubicBezTo>
                    <a:pt x="985" y="1523"/>
                    <a:pt x="992" y="1513"/>
                    <a:pt x="1004" y="1490"/>
                  </a:cubicBezTo>
                  <a:cubicBezTo>
                    <a:pt x="1004" y="1490"/>
                    <a:pt x="1004" y="1490"/>
                    <a:pt x="1004" y="1459"/>
                  </a:cubicBezTo>
                  <a:cubicBezTo>
                    <a:pt x="1013" y="1450"/>
                    <a:pt x="1019" y="1447"/>
                    <a:pt x="1023" y="1447"/>
                  </a:cubicBezTo>
                  <a:cubicBezTo>
                    <a:pt x="1034" y="1447"/>
                    <a:pt x="1034" y="1468"/>
                    <a:pt x="1034" y="1490"/>
                  </a:cubicBezTo>
                  <a:cubicBezTo>
                    <a:pt x="1034" y="1501"/>
                    <a:pt x="1034" y="1512"/>
                    <a:pt x="1034" y="1520"/>
                  </a:cubicBezTo>
                  <a:cubicBezTo>
                    <a:pt x="1034" y="1490"/>
                    <a:pt x="1065" y="1459"/>
                    <a:pt x="1065" y="1429"/>
                  </a:cubicBezTo>
                  <a:cubicBezTo>
                    <a:pt x="1065" y="1439"/>
                    <a:pt x="1065" y="1450"/>
                    <a:pt x="1065" y="1459"/>
                  </a:cubicBezTo>
                  <a:cubicBezTo>
                    <a:pt x="1065" y="1490"/>
                    <a:pt x="1065" y="1490"/>
                    <a:pt x="1065" y="1520"/>
                  </a:cubicBezTo>
                  <a:cubicBezTo>
                    <a:pt x="1065" y="1520"/>
                    <a:pt x="1095" y="1520"/>
                    <a:pt x="1095" y="1490"/>
                  </a:cubicBezTo>
                  <a:cubicBezTo>
                    <a:pt x="1095" y="1474"/>
                    <a:pt x="1103" y="1467"/>
                    <a:pt x="1110" y="1467"/>
                  </a:cubicBezTo>
                  <a:cubicBezTo>
                    <a:pt x="1118" y="1467"/>
                    <a:pt x="1125" y="1474"/>
                    <a:pt x="1125" y="1490"/>
                  </a:cubicBezTo>
                  <a:cubicBezTo>
                    <a:pt x="1125" y="1490"/>
                    <a:pt x="1125" y="1459"/>
                    <a:pt x="1156" y="1459"/>
                  </a:cubicBezTo>
                  <a:cubicBezTo>
                    <a:pt x="1156" y="1459"/>
                    <a:pt x="1156" y="1459"/>
                    <a:pt x="1156" y="1429"/>
                  </a:cubicBezTo>
                  <a:cubicBezTo>
                    <a:pt x="1156" y="1398"/>
                    <a:pt x="1156" y="1383"/>
                    <a:pt x="1160" y="1383"/>
                  </a:cubicBezTo>
                  <a:cubicBezTo>
                    <a:pt x="1163" y="1383"/>
                    <a:pt x="1171" y="1398"/>
                    <a:pt x="1186" y="1429"/>
                  </a:cubicBezTo>
                  <a:cubicBezTo>
                    <a:pt x="1186" y="1401"/>
                    <a:pt x="1186" y="1380"/>
                    <a:pt x="1189" y="1371"/>
                  </a:cubicBezTo>
                  <a:lnTo>
                    <a:pt x="1189" y="1371"/>
                  </a:lnTo>
                  <a:cubicBezTo>
                    <a:pt x="1217" y="1398"/>
                    <a:pt x="1217" y="1398"/>
                    <a:pt x="1217" y="1398"/>
                  </a:cubicBezTo>
                  <a:cubicBezTo>
                    <a:pt x="1205" y="1375"/>
                    <a:pt x="1198" y="1365"/>
                    <a:pt x="1193" y="1365"/>
                  </a:cubicBezTo>
                  <a:cubicBezTo>
                    <a:pt x="1191" y="1365"/>
                    <a:pt x="1190" y="1367"/>
                    <a:pt x="1189" y="1371"/>
                  </a:cubicBezTo>
                  <a:lnTo>
                    <a:pt x="1189" y="1371"/>
                  </a:lnTo>
                  <a:cubicBezTo>
                    <a:pt x="1188" y="1370"/>
                    <a:pt x="1187" y="1369"/>
                    <a:pt x="1186" y="1368"/>
                  </a:cubicBezTo>
                  <a:cubicBezTo>
                    <a:pt x="1186" y="1338"/>
                    <a:pt x="1186" y="1322"/>
                    <a:pt x="1190" y="1322"/>
                  </a:cubicBezTo>
                  <a:cubicBezTo>
                    <a:pt x="1194" y="1322"/>
                    <a:pt x="1201" y="1338"/>
                    <a:pt x="1217" y="1368"/>
                  </a:cubicBezTo>
                  <a:cubicBezTo>
                    <a:pt x="1232" y="1368"/>
                    <a:pt x="1247" y="1376"/>
                    <a:pt x="1255" y="1376"/>
                  </a:cubicBezTo>
                  <a:cubicBezTo>
                    <a:pt x="1262" y="1376"/>
                    <a:pt x="1262" y="1368"/>
                    <a:pt x="1247" y="1338"/>
                  </a:cubicBezTo>
                  <a:lnTo>
                    <a:pt x="1247" y="1338"/>
                  </a:lnTo>
                  <a:cubicBezTo>
                    <a:pt x="1262" y="1353"/>
                    <a:pt x="1270" y="1360"/>
                    <a:pt x="1274" y="1360"/>
                  </a:cubicBezTo>
                  <a:cubicBezTo>
                    <a:pt x="1277" y="1360"/>
                    <a:pt x="1277" y="1353"/>
                    <a:pt x="1277" y="1338"/>
                  </a:cubicBezTo>
                  <a:lnTo>
                    <a:pt x="1277" y="1307"/>
                  </a:lnTo>
                  <a:cubicBezTo>
                    <a:pt x="1277" y="1307"/>
                    <a:pt x="1277" y="1307"/>
                    <a:pt x="1277" y="1307"/>
                  </a:cubicBezTo>
                  <a:lnTo>
                    <a:pt x="1277" y="1307"/>
                  </a:lnTo>
                  <a:cubicBezTo>
                    <a:pt x="1277" y="1307"/>
                    <a:pt x="1308" y="1307"/>
                    <a:pt x="1338" y="1338"/>
                  </a:cubicBezTo>
                  <a:lnTo>
                    <a:pt x="1369" y="1338"/>
                  </a:lnTo>
                  <a:cubicBezTo>
                    <a:pt x="1369" y="1338"/>
                    <a:pt x="1369" y="1338"/>
                    <a:pt x="1338" y="1307"/>
                  </a:cubicBezTo>
                  <a:cubicBezTo>
                    <a:pt x="1308" y="1277"/>
                    <a:pt x="1308" y="1246"/>
                    <a:pt x="1308" y="1246"/>
                  </a:cubicBezTo>
                  <a:lnTo>
                    <a:pt x="1308" y="1246"/>
                  </a:lnTo>
                  <a:cubicBezTo>
                    <a:pt x="1338" y="1277"/>
                    <a:pt x="1338" y="1307"/>
                    <a:pt x="1338" y="1307"/>
                  </a:cubicBezTo>
                  <a:cubicBezTo>
                    <a:pt x="1338" y="1297"/>
                    <a:pt x="1341" y="1294"/>
                    <a:pt x="1346" y="1294"/>
                  </a:cubicBezTo>
                  <a:cubicBezTo>
                    <a:pt x="1355" y="1294"/>
                    <a:pt x="1369" y="1307"/>
                    <a:pt x="1369" y="1307"/>
                  </a:cubicBezTo>
                  <a:cubicBezTo>
                    <a:pt x="1381" y="1333"/>
                    <a:pt x="1389" y="1342"/>
                    <a:pt x="1393" y="1342"/>
                  </a:cubicBezTo>
                  <a:cubicBezTo>
                    <a:pt x="1398" y="1342"/>
                    <a:pt x="1399" y="1328"/>
                    <a:pt x="1399" y="1312"/>
                  </a:cubicBezTo>
                  <a:lnTo>
                    <a:pt x="1399" y="1312"/>
                  </a:lnTo>
                  <a:cubicBezTo>
                    <a:pt x="1406" y="1325"/>
                    <a:pt x="1410" y="1332"/>
                    <a:pt x="1411" y="1332"/>
                  </a:cubicBezTo>
                  <a:cubicBezTo>
                    <a:pt x="1411" y="1332"/>
                    <a:pt x="1407" y="1324"/>
                    <a:pt x="1399" y="1307"/>
                  </a:cubicBezTo>
                  <a:cubicBezTo>
                    <a:pt x="1399" y="1309"/>
                    <a:pt x="1399" y="1311"/>
                    <a:pt x="1399" y="1312"/>
                  </a:cubicBezTo>
                  <a:lnTo>
                    <a:pt x="1399" y="1312"/>
                  </a:lnTo>
                  <a:cubicBezTo>
                    <a:pt x="1397" y="1308"/>
                    <a:pt x="1394" y="1304"/>
                    <a:pt x="1391" y="1299"/>
                  </a:cubicBezTo>
                  <a:lnTo>
                    <a:pt x="1391" y="1299"/>
                  </a:lnTo>
                  <a:cubicBezTo>
                    <a:pt x="1393" y="1301"/>
                    <a:pt x="1396" y="1304"/>
                    <a:pt x="1399" y="1307"/>
                  </a:cubicBezTo>
                  <a:cubicBezTo>
                    <a:pt x="1387" y="1284"/>
                    <a:pt x="1376" y="1270"/>
                    <a:pt x="1369" y="1264"/>
                  </a:cubicBezTo>
                  <a:lnTo>
                    <a:pt x="1369" y="1264"/>
                  </a:lnTo>
                  <a:cubicBezTo>
                    <a:pt x="1378" y="1277"/>
                    <a:pt x="1385" y="1289"/>
                    <a:pt x="1391" y="1299"/>
                  </a:cubicBezTo>
                  <a:lnTo>
                    <a:pt x="1391" y="1299"/>
                  </a:lnTo>
                  <a:cubicBezTo>
                    <a:pt x="1367" y="1274"/>
                    <a:pt x="1361" y="1262"/>
                    <a:pt x="1365" y="1262"/>
                  </a:cubicBezTo>
                  <a:lnTo>
                    <a:pt x="1365" y="1262"/>
                  </a:lnTo>
                  <a:cubicBezTo>
                    <a:pt x="1366" y="1262"/>
                    <a:pt x="1367" y="1262"/>
                    <a:pt x="1369" y="1264"/>
                  </a:cubicBezTo>
                  <a:lnTo>
                    <a:pt x="1369" y="1264"/>
                  </a:lnTo>
                  <a:cubicBezTo>
                    <a:pt x="1360" y="1250"/>
                    <a:pt x="1350" y="1233"/>
                    <a:pt x="1338" y="1216"/>
                  </a:cubicBezTo>
                  <a:lnTo>
                    <a:pt x="1338" y="1216"/>
                  </a:lnTo>
                  <a:cubicBezTo>
                    <a:pt x="1388" y="1266"/>
                    <a:pt x="1411" y="1289"/>
                    <a:pt x="1416" y="1289"/>
                  </a:cubicBezTo>
                  <a:cubicBezTo>
                    <a:pt x="1420" y="1289"/>
                    <a:pt x="1413" y="1274"/>
                    <a:pt x="1399" y="1246"/>
                  </a:cubicBezTo>
                  <a:lnTo>
                    <a:pt x="1399" y="1246"/>
                  </a:lnTo>
                  <a:cubicBezTo>
                    <a:pt x="1414" y="1262"/>
                    <a:pt x="1422" y="1269"/>
                    <a:pt x="1429" y="1269"/>
                  </a:cubicBezTo>
                  <a:cubicBezTo>
                    <a:pt x="1437" y="1269"/>
                    <a:pt x="1444" y="1262"/>
                    <a:pt x="1460" y="1246"/>
                  </a:cubicBezTo>
                  <a:cubicBezTo>
                    <a:pt x="1460" y="1246"/>
                    <a:pt x="1460" y="1246"/>
                    <a:pt x="1429" y="1216"/>
                  </a:cubicBezTo>
                  <a:lnTo>
                    <a:pt x="1460" y="1216"/>
                  </a:lnTo>
                  <a:cubicBezTo>
                    <a:pt x="1469" y="1225"/>
                    <a:pt x="1475" y="1229"/>
                    <a:pt x="1478" y="1229"/>
                  </a:cubicBezTo>
                  <a:cubicBezTo>
                    <a:pt x="1485" y="1229"/>
                    <a:pt x="1472" y="1207"/>
                    <a:pt x="1429" y="1186"/>
                  </a:cubicBezTo>
                  <a:lnTo>
                    <a:pt x="1460" y="1186"/>
                  </a:lnTo>
                  <a:cubicBezTo>
                    <a:pt x="1475" y="1201"/>
                    <a:pt x="1482" y="1208"/>
                    <a:pt x="1490" y="1208"/>
                  </a:cubicBezTo>
                  <a:cubicBezTo>
                    <a:pt x="1498" y="1208"/>
                    <a:pt x="1505" y="1201"/>
                    <a:pt x="1520" y="1186"/>
                  </a:cubicBezTo>
                  <a:cubicBezTo>
                    <a:pt x="1551" y="1155"/>
                    <a:pt x="1551" y="1155"/>
                    <a:pt x="1490" y="1094"/>
                  </a:cubicBezTo>
                  <a:lnTo>
                    <a:pt x="1490" y="1094"/>
                  </a:lnTo>
                  <a:cubicBezTo>
                    <a:pt x="1504" y="1108"/>
                    <a:pt x="1518" y="1116"/>
                    <a:pt x="1526" y="1120"/>
                  </a:cubicBezTo>
                  <a:lnTo>
                    <a:pt x="1526" y="1120"/>
                  </a:lnTo>
                  <a:cubicBezTo>
                    <a:pt x="1532" y="1116"/>
                    <a:pt x="1541" y="1111"/>
                    <a:pt x="1552" y="1111"/>
                  </a:cubicBezTo>
                  <a:cubicBezTo>
                    <a:pt x="1561" y="1111"/>
                    <a:pt x="1571" y="1115"/>
                    <a:pt x="1581" y="1125"/>
                  </a:cubicBezTo>
                  <a:cubicBezTo>
                    <a:pt x="1599" y="1134"/>
                    <a:pt x="1609" y="1137"/>
                    <a:pt x="1614" y="1137"/>
                  </a:cubicBezTo>
                  <a:cubicBezTo>
                    <a:pt x="1624" y="1137"/>
                    <a:pt x="1603" y="1116"/>
                    <a:pt x="1581" y="1094"/>
                  </a:cubicBezTo>
                  <a:lnTo>
                    <a:pt x="1581" y="1094"/>
                  </a:lnTo>
                  <a:cubicBezTo>
                    <a:pt x="1587" y="1100"/>
                    <a:pt x="1593" y="1105"/>
                    <a:pt x="1598" y="1109"/>
                  </a:cubicBezTo>
                  <a:lnTo>
                    <a:pt x="1598" y="1109"/>
                  </a:lnTo>
                  <a:cubicBezTo>
                    <a:pt x="1589" y="1094"/>
                    <a:pt x="1589" y="1082"/>
                    <a:pt x="1604" y="1082"/>
                  </a:cubicBezTo>
                  <a:cubicBezTo>
                    <a:pt x="1612" y="1082"/>
                    <a:pt x="1624" y="1085"/>
                    <a:pt x="1642" y="1094"/>
                  </a:cubicBezTo>
                  <a:cubicBezTo>
                    <a:pt x="1642" y="1094"/>
                    <a:pt x="1642" y="1064"/>
                    <a:pt x="1642" y="1064"/>
                  </a:cubicBezTo>
                  <a:cubicBezTo>
                    <a:pt x="1612" y="1064"/>
                    <a:pt x="1612" y="1064"/>
                    <a:pt x="1612" y="1034"/>
                  </a:cubicBezTo>
                  <a:lnTo>
                    <a:pt x="1672" y="1034"/>
                  </a:lnTo>
                  <a:cubicBezTo>
                    <a:pt x="1672" y="1034"/>
                    <a:pt x="1612" y="1003"/>
                    <a:pt x="1612" y="1003"/>
                  </a:cubicBezTo>
                  <a:cubicBezTo>
                    <a:pt x="1581" y="973"/>
                    <a:pt x="1551" y="973"/>
                    <a:pt x="1551" y="973"/>
                  </a:cubicBezTo>
                  <a:lnTo>
                    <a:pt x="1551" y="973"/>
                  </a:lnTo>
                  <a:cubicBezTo>
                    <a:pt x="1554" y="976"/>
                    <a:pt x="1558" y="979"/>
                    <a:pt x="1561" y="982"/>
                  </a:cubicBezTo>
                  <a:lnTo>
                    <a:pt x="1561" y="982"/>
                  </a:lnTo>
                  <a:cubicBezTo>
                    <a:pt x="1546" y="977"/>
                    <a:pt x="1531" y="973"/>
                    <a:pt x="1520" y="973"/>
                  </a:cubicBezTo>
                  <a:lnTo>
                    <a:pt x="1581" y="973"/>
                  </a:lnTo>
                  <a:cubicBezTo>
                    <a:pt x="1612" y="973"/>
                    <a:pt x="1642" y="1003"/>
                    <a:pt x="1642" y="1003"/>
                  </a:cubicBezTo>
                  <a:cubicBezTo>
                    <a:pt x="1642" y="1003"/>
                    <a:pt x="1642" y="973"/>
                    <a:pt x="1612" y="973"/>
                  </a:cubicBezTo>
                  <a:lnTo>
                    <a:pt x="1642" y="973"/>
                  </a:lnTo>
                  <a:cubicBezTo>
                    <a:pt x="1642" y="973"/>
                    <a:pt x="1672" y="942"/>
                    <a:pt x="1642" y="942"/>
                  </a:cubicBezTo>
                  <a:cubicBezTo>
                    <a:pt x="1703" y="942"/>
                    <a:pt x="1703" y="912"/>
                    <a:pt x="1642" y="882"/>
                  </a:cubicBezTo>
                  <a:lnTo>
                    <a:pt x="1672" y="882"/>
                  </a:lnTo>
                  <a:cubicBezTo>
                    <a:pt x="1764" y="882"/>
                    <a:pt x="1764" y="882"/>
                    <a:pt x="1733" y="851"/>
                  </a:cubicBezTo>
                  <a:cubicBezTo>
                    <a:pt x="1703" y="851"/>
                    <a:pt x="1703" y="821"/>
                    <a:pt x="1703" y="821"/>
                  </a:cubicBezTo>
                  <a:lnTo>
                    <a:pt x="1642" y="821"/>
                  </a:lnTo>
                  <a:cubicBezTo>
                    <a:pt x="1672" y="821"/>
                    <a:pt x="1672" y="790"/>
                    <a:pt x="1672" y="790"/>
                  </a:cubicBezTo>
                  <a:lnTo>
                    <a:pt x="1672" y="760"/>
                  </a:lnTo>
                  <a:lnTo>
                    <a:pt x="1642" y="760"/>
                  </a:lnTo>
                  <a:cubicBezTo>
                    <a:pt x="1703" y="760"/>
                    <a:pt x="1703" y="699"/>
                    <a:pt x="1642" y="699"/>
                  </a:cubicBezTo>
                  <a:lnTo>
                    <a:pt x="1672" y="699"/>
                  </a:lnTo>
                  <a:cubicBezTo>
                    <a:pt x="1703" y="699"/>
                    <a:pt x="1703" y="669"/>
                    <a:pt x="1703" y="669"/>
                  </a:cubicBezTo>
                  <a:cubicBezTo>
                    <a:pt x="1703" y="669"/>
                    <a:pt x="1672" y="638"/>
                    <a:pt x="1672" y="638"/>
                  </a:cubicBezTo>
                  <a:cubicBezTo>
                    <a:pt x="1672" y="608"/>
                    <a:pt x="1672" y="608"/>
                    <a:pt x="1642" y="608"/>
                  </a:cubicBezTo>
                  <a:lnTo>
                    <a:pt x="1672" y="608"/>
                  </a:lnTo>
                  <a:cubicBezTo>
                    <a:pt x="1703" y="578"/>
                    <a:pt x="1703" y="578"/>
                    <a:pt x="1703" y="578"/>
                  </a:cubicBezTo>
                  <a:lnTo>
                    <a:pt x="1703" y="578"/>
                  </a:lnTo>
                  <a:cubicBezTo>
                    <a:pt x="1703" y="578"/>
                    <a:pt x="1642" y="578"/>
                    <a:pt x="1612" y="608"/>
                  </a:cubicBezTo>
                  <a:cubicBezTo>
                    <a:pt x="1581" y="608"/>
                    <a:pt x="1581" y="608"/>
                    <a:pt x="1612" y="578"/>
                  </a:cubicBezTo>
                  <a:cubicBezTo>
                    <a:pt x="1642" y="547"/>
                    <a:pt x="1642" y="547"/>
                    <a:pt x="1612" y="547"/>
                  </a:cubicBezTo>
                  <a:cubicBezTo>
                    <a:pt x="1612" y="547"/>
                    <a:pt x="1612" y="547"/>
                    <a:pt x="1642" y="517"/>
                  </a:cubicBezTo>
                  <a:cubicBezTo>
                    <a:pt x="1672" y="517"/>
                    <a:pt x="1703" y="486"/>
                    <a:pt x="1642" y="486"/>
                  </a:cubicBezTo>
                  <a:cubicBezTo>
                    <a:pt x="1612" y="486"/>
                    <a:pt x="1612" y="456"/>
                    <a:pt x="1642" y="426"/>
                  </a:cubicBezTo>
                  <a:lnTo>
                    <a:pt x="1642" y="426"/>
                  </a:lnTo>
                  <a:cubicBezTo>
                    <a:pt x="1642" y="426"/>
                    <a:pt x="1639" y="429"/>
                    <a:pt x="1612" y="456"/>
                  </a:cubicBezTo>
                  <a:lnTo>
                    <a:pt x="1581" y="456"/>
                  </a:lnTo>
                  <a:cubicBezTo>
                    <a:pt x="1581" y="426"/>
                    <a:pt x="1581" y="426"/>
                    <a:pt x="1581" y="426"/>
                  </a:cubicBezTo>
                  <a:cubicBezTo>
                    <a:pt x="1581" y="426"/>
                    <a:pt x="1551" y="426"/>
                    <a:pt x="1551" y="395"/>
                  </a:cubicBezTo>
                  <a:cubicBezTo>
                    <a:pt x="1520" y="365"/>
                    <a:pt x="1520" y="365"/>
                    <a:pt x="1490" y="365"/>
                  </a:cubicBezTo>
                  <a:cubicBezTo>
                    <a:pt x="1490" y="334"/>
                    <a:pt x="1490" y="334"/>
                    <a:pt x="1490" y="334"/>
                  </a:cubicBezTo>
                  <a:cubicBezTo>
                    <a:pt x="1490" y="334"/>
                    <a:pt x="1490" y="334"/>
                    <a:pt x="1520" y="305"/>
                  </a:cubicBezTo>
                  <a:lnTo>
                    <a:pt x="1520" y="305"/>
                  </a:lnTo>
                  <a:cubicBezTo>
                    <a:pt x="1505" y="320"/>
                    <a:pt x="1498" y="327"/>
                    <a:pt x="1494" y="327"/>
                  </a:cubicBezTo>
                  <a:cubicBezTo>
                    <a:pt x="1490" y="327"/>
                    <a:pt x="1490" y="319"/>
                    <a:pt x="1490" y="304"/>
                  </a:cubicBezTo>
                  <a:lnTo>
                    <a:pt x="1460" y="304"/>
                  </a:lnTo>
                  <a:cubicBezTo>
                    <a:pt x="1470" y="293"/>
                    <a:pt x="1481" y="282"/>
                    <a:pt x="1489" y="274"/>
                  </a:cubicBezTo>
                  <a:lnTo>
                    <a:pt x="1489" y="274"/>
                  </a:lnTo>
                  <a:cubicBezTo>
                    <a:pt x="1460" y="304"/>
                    <a:pt x="1459" y="304"/>
                    <a:pt x="1429" y="304"/>
                  </a:cubicBezTo>
                  <a:cubicBezTo>
                    <a:pt x="1429" y="304"/>
                    <a:pt x="1429" y="304"/>
                    <a:pt x="1460" y="274"/>
                  </a:cubicBezTo>
                  <a:cubicBezTo>
                    <a:pt x="1460" y="264"/>
                    <a:pt x="1456" y="260"/>
                    <a:pt x="1451" y="260"/>
                  </a:cubicBezTo>
                  <a:cubicBezTo>
                    <a:pt x="1439" y="260"/>
                    <a:pt x="1419" y="274"/>
                    <a:pt x="1399" y="274"/>
                  </a:cubicBezTo>
                  <a:cubicBezTo>
                    <a:pt x="1426" y="246"/>
                    <a:pt x="1429" y="244"/>
                    <a:pt x="1407" y="243"/>
                  </a:cubicBezTo>
                  <a:lnTo>
                    <a:pt x="1407" y="243"/>
                  </a:lnTo>
                  <a:cubicBezTo>
                    <a:pt x="1411" y="235"/>
                    <a:pt x="1418" y="224"/>
                    <a:pt x="1429" y="213"/>
                  </a:cubicBezTo>
                  <a:cubicBezTo>
                    <a:pt x="1460" y="182"/>
                    <a:pt x="1460" y="182"/>
                    <a:pt x="1429" y="182"/>
                  </a:cubicBezTo>
                  <a:cubicBezTo>
                    <a:pt x="1429" y="193"/>
                    <a:pt x="1426" y="196"/>
                    <a:pt x="1421" y="196"/>
                  </a:cubicBezTo>
                  <a:cubicBezTo>
                    <a:pt x="1412" y="196"/>
                    <a:pt x="1399" y="182"/>
                    <a:pt x="1399" y="182"/>
                  </a:cubicBezTo>
                  <a:cubicBezTo>
                    <a:pt x="1391" y="174"/>
                    <a:pt x="1383" y="171"/>
                    <a:pt x="1374" y="171"/>
                  </a:cubicBezTo>
                  <a:cubicBezTo>
                    <a:pt x="1352" y="171"/>
                    <a:pt x="1330" y="199"/>
                    <a:pt x="1308" y="243"/>
                  </a:cubicBezTo>
                  <a:cubicBezTo>
                    <a:pt x="1308" y="232"/>
                    <a:pt x="1312" y="217"/>
                    <a:pt x="1317" y="203"/>
                  </a:cubicBezTo>
                  <a:lnTo>
                    <a:pt x="1317" y="203"/>
                  </a:lnTo>
                  <a:cubicBezTo>
                    <a:pt x="1314" y="206"/>
                    <a:pt x="1311" y="210"/>
                    <a:pt x="1308" y="213"/>
                  </a:cubicBezTo>
                  <a:cubicBezTo>
                    <a:pt x="1295" y="225"/>
                    <a:pt x="1288" y="233"/>
                    <a:pt x="1286" y="233"/>
                  </a:cubicBezTo>
                  <a:cubicBezTo>
                    <a:pt x="1283" y="233"/>
                    <a:pt x="1290" y="218"/>
                    <a:pt x="1308" y="182"/>
                  </a:cubicBezTo>
                  <a:cubicBezTo>
                    <a:pt x="1308" y="167"/>
                    <a:pt x="1308" y="160"/>
                    <a:pt x="1304" y="160"/>
                  </a:cubicBezTo>
                  <a:cubicBezTo>
                    <a:pt x="1300" y="160"/>
                    <a:pt x="1293" y="167"/>
                    <a:pt x="1277" y="182"/>
                  </a:cubicBezTo>
                  <a:cubicBezTo>
                    <a:pt x="1262" y="198"/>
                    <a:pt x="1255" y="205"/>
                    <a:pt x="1251" y="205"/>
                  </a:cubicBezTo>
                  <a:cubicBezTo>
                    <a:pt x="1247" y="205"/>
                    <a:pt x="1247" y="198"/>
                    <a:pt x="1247" y="182"/>
                  </a:cubicBezTo>
                  <a:cubicBezTo>
                    <a:pt x="1266" y="125"/>
                    <a:pt x="1273" y="104"/>
                    <a:pt x="1268" y="104"/>
                  </a:cubicBezTo>
                  <a:lnTo>
                    <a:pt x="1268" y="104"/>
                  </a:lnTo>
                  <a:cubicBezTo>
                    <a:pt x="1265" y="104"/>
                    <a:pt x="1258" y="111"/>
                    <a:pt x="1247" y="122"/>
                  </a:cubicBezTo>
                  <a:cubicBezTo>
                    <a:pt x="1247" y="152"/>
                    <a:pt x="1247" y="152"/>
                    <a:pt x="1247" y="152"/>
                  </a:cubicBezTo>
                  <a:cubicBezTo>
                    <a:pt x="1217" y="152"/>
                    <a:pt x="1217" y="152"/>
                    <a:pt x="1217" y="182"/>
                  </a:cubicBezTo>
                  <a:lnTo>
                    <a:pt x="1186" y="182"/>
                  </a:lnTo>
                  <a:cubicBezTo>
                    <a:pt x="1186" y="182"/>
                    <a:pt x="1217" y="152"/>
                    <a:pt x="1217" y="152"/>
                  </a:cubicBezTo>
                  <a:lnTo>
                    <a:pt x="1217" y="122"/>
                  </a:lnTo>
                  <a:cubicBezTo>
                    <a:pt x="1217" y="107"/>
                    <a:pt x="1217" y="99"/>
                    <a:pt x="1213" y="99"/>
                  </a:cubicBezTo>
                  <a:cubicBezTo>
                    <a:pt x="1209" y="99"/>
                    <a:pt x="1201" y="107"/>
                    <a:pt x="1186" y="122"/>
                  </a:cubicBezTo>
                  <a:cubicBezTo>
                    <a:pt x="1186" y="100"/>
                    <a:pt x="1201" y="79"/>
                    <a:pt x="1199" y="79"/>
                  </a:cubicBezTo>
                  <a:lnTo>
                    <a:pt x="1199" y="79"/>
                  </a:lnTo>
                  <a:cubicBezTo>
                    <a:pt x="1199" y="79"/>
                    <a:pt x="1195" y="82"/>
                    <a:pt x="1186" y="91"/>
                  </a:cubicBezTo>
                  <a:cubicBezTo>
                    <a:pt x="1201" y="61"/>
                    <a:pt x="1209" y="46"/>
                    <a:pt x="1205" y="46"/>
                  </a:cubicBezTo>
                  <a:lnTo>
                    <a:pt x="1205" y="46"/>
                  </a:lnTo>
                  <a:cubicBezTo>
                    <a:pt x="1201" y="46"/>
                    <a:pt x="1186" y="61"/>
                    <a:pt x="1156" y="91"/>
                  </a:cubicBezTo>
                  <a:cubicBezTo>
                    <a:pt x="1156" y="91"/>
                    <a:pt x="1142" y="105"/>
                    <a:pt x="1133" y="105"/>
                  </a:cubicBezTo>
                  <a:cubicBezTo>
                    <a:pt x="1129" y="105"/>
                    <a:pt x="1125" y="101"/>
                    <a:pt x="1125" y="91"/>
                  </a:cubicBezTo>
                  <a:cubicBezTo>
                    <a:pt x="1095" y="91"/>
                    <a:pt x="1095" y="91"/>
                    <a:pt x="1095" y="61"/>
                  </a:cubicBezTo>
                  <a:cubicBezTo>
                    <a:pt x="1095" y="48"/>
                    <a:pt x="1095" y="38"/>
                    <a:pt x="1095" y="31"/>
                  </a:cubicBezTo>
                  <a:cubicBezTo>
                    <a:pt x="1095" y="91"/>
                    <a:pt x="1095" y="91"/>
                    <a:pt x="1065" y="91"/>
                  </a:cubicBezTo>
                  <a:cubicBezTo>
                    <a:pt x="1065" y="82"/>
                    <a:pt x="1062" y="79"/>
                    <a:pt x="1058" y="79"/>
                  </a:cubicBezTo>
                  <a:cubicBezTo>
                    <a:pt x="1049" y="79"/>
                    <a:pt x="1034" y="100"/>
                    <a:pt x="1034" y="122"/>
                  </a:cubicBezTo>
                  <a:cubicBezTo>
                    <a:pt x="1034" y="112"/>
                    <a:pt x="1034" y="102"/>
                    <a:pt x="1034" y="91"/>
                  </a:cubicBezTo>
                  <a:cubicBezTo>
                    <a:pt x="1034" y="83"/>
                    <a:pt x="1034" y="72"/>
                    <a:pt x="1034" y="61"/>
                  </a:cubicBezTo>
                  <a:cubicBezTo>
                    <a:pt x="1004" y="91"/>
                    <a:pt x="1004" y="91"/>
                    <a:pt x="1004" y="91"/>
                  </a:cubicBezTo>
                  <a:cubicBezTo>
                    <a:pt x="1004" y="91"/>
                    <a:pt x="1004" y="91"/>
                    <a:pt x="1004" y="122"/>
                  </a:cubicBezTo>
                  <a:cubicBezTo>
                    <a:pt x="1004" y="152"/>
                    <a:pt x="1004" y="152"/>
                    <a:pt x="1004" y="152"/>
                  </a:cubicBezTo>
                  <a:cubicBezTo>
                    <a:pt x="973" y="122"/>
                    <a:pt x="973" y="122"/>
                    <a:pt x="973" y="122"/>
                  </a:cubicBezTo>
                  <a:lnTo>
                    <a:pt x="973" y="91"/>
                  </a:lnTo>
                  <a:cubicBezTo>
                    <a:pt x="973" y="66"/>
                    <a:pt x="973" y="45"/>
                    <a:pt x="973" y="31"/>
                  </a:cubicBezTo>
                  <a:close/>
                  <a:moveTo>
                    <a:pt x="1429" y="1976"/>
                  </a:moveTo>
                  <a:cubicBezTo>
                    <a:pt x="1429" y="1985"/>
                    <a:pt x="1429" y="1996"/>
                    <a:pt x="1429" y="2006"/>
                  </a:cubicBezTo>
                  <a:cubicBezTo>
                    <a:pt x="1429" y="2019"/>
                    <a:pt x="1435" y="2026"/>
                    <a:pt x="1438" y="2026"/>
                  </a:cubicBezTo>
                  <a:cubicBezTo>
                    <a:pt x="1444" y="2026"/>
                    <a:pt x="1447" y="2011"/>
                    <a:pt x="1429" y="197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4"/>
            <p:cNvSpPr/>
            <p:nvPr/>
          </p:nvSpPr>
          <p:spPr>
            <a:xfrm>
              <a:off x="904632" y="1833664"/>
              <a:ext cx="28193" cy="32743"/>
            </a:xfrm>
            <a:custGeom>
              <a:rect b="b" l="l" r="r" t="t"/>
              <a:pathLst>
                <a:path extrusionOk="0" h="1979" w="1704">
                  <a:moveTo>
                    <a:pt x="1094" y="0"/>
                  </a:moveTo>
                  <a:cubicBezTo>
                    <a:pt x="1091" y="0"/>
                    <a:pt x="1084" y="26"/>
                    <a:pt x="1065" y="64"/>
                  </a:cubicBezTo>
                  <a:cubicBezTo>
                    <a:pt x="1065" y="72"/>
                    <a:pt x="1067" y="78"/>
                    <a:pt x="1071" y="83"/>
                  </a:cubicBezTo>
                  <a:lnTo>
                    <a:pt x="1071" y="83"/>
                  </a:lnTo>
                  <a:cubicBezTo>
                    <a:pt x="1075" y="74"/>
                    <a:pt x="1082" y="59"/>
                    <a:pt x="1095" y="33"/>
                  </a:cubicBezTo>
                  <a:cubicBezTo>
                    <a:pt x="1095" y="10"/>
                    <a:pt x="1095" y="0"/>
                    <a:pt x="1094" y="0"/>
                  </a:cubicBezTo>
                  <a:close/>
                  <a:moveTo>
                    <a:pt x="1217" y="94"/>
                  </a:moveTo>
                  <a:cubicBezTo>
                    <a:pt x="1186" y="94"/>
                    <a:pt x="1186" y="94"/>
                    <a:pt x="1186" y="124"/>
                  </a:cubicBezTo>
                  <a:lnTo>
                    <a:pt x="1217" y="94"/>
                  </a:lnTo>
                  <a:close/>
                  <a:moveTo>
                    <a:pt x="1004" y="155"/>
                  </a:moveTo>
                  <a:cubicBezTo>
                    <a:pt x="1004" y="167"/>
                    <a:pt x="1009" y="175"/>
                    <a:pt x="1015" y="175"/>
                  </a:cubicBezTo>
                  <a:cubicBezTo>
                    <a:pt x="1021" y="175"/>
                    <a:pt x="1027" y="169"/>
                    <a:pt x="1031" y="155"/>
                  </a:cubicBezTo>
                  <a:close/>
                  <a:moveTo>
                    <a:pt x="1247" y="155"/>
                  </a:moveTo>
                  <a:cubicBezTo>
                    <a:pt x="1247" y="170"/>
                    <a:pt x="1240" y="178"/>
                    <a:pt x="1236" y="178"/>
                  </a:cubicBezTo>
                  <a:cubicBezTo>
                    <a:pt x="1232" y="178"/>
                    <a:pt x="1232" y="170"/>
                    <a:pt x="1247" y="155"/>
                  </a:cubicBezTo>
                  <a:close/>
                  <a:moveTo>
                    <a:pt x="670" y="155"/>
                  </a:moveTo>
                  <a:cubicBezTo>
                    <a:pt x="670" y="185"/>
                    <a:pt x="670" y="216"/>
                    <a:pt x="700" y="216"/>
                  </a:cubicBezTo>
                  <a:cubicBezTo>
                    <a:pt x="700" y="185"/>
                    <a:pt x="670" y="155"/>
                    <a:pt x="670" y="155"/>
                  </a:cubicBezTo>
                  <a:close/>
                  <a:moveTo>
                    <a:pt x="1095" y="185"/>
                  </a:moveTo>
                  <a:cubicBezTo>
                    <a:pt x="1095" y="185"/>
                    <a:pt x="1095" y="185"/>
                    <a:pt x="1095" y="216"/>
                  </a:cubicBezTo>
                  <a:cubicBezTo>
                    <a:pt x="1080" y="231"/>
                    <a:pt x="1072" y="238"/>
                    <a:pt x="1069" y="238"/>
                  </a:cubicBezTo>
                  <a:cubicBezTo>
                    <a:pt x="1065" y="238"/>
                    <a:pt x="1065" y="231"/>
                    <a:pt x="1065" y="216"/>
                  </a:cubicBezTo>
                  <a:cubicBezTo>
                    <a:pt x="1034" y="216"/>
                    <a:pt x="1034" y="216"/>
                    <a:pt x="1065" y="185"/>
                  </a:cubicBezTo>
                  <a:lnTo>
                    <a:pt x="1065" y="216"/>
                  </a:lnTo>
                  <a:cubicBezTo>
                    <a:pt x="1095" y="185"/>
                    <a:pt x="1095" y="185"/>
                    <a:pt x="1095" y="185"/>
                  </a:cubicBezTo>
                  <a:close/>
                  <a:moveTo>
                    <a:pt x="822" y="216"/>
                  </a:moveTo>
                  <a:lnTo>
                    <a:pt x="852" y="246"/>
                  </a:lnTo>
                  <a:cubicBezTo>
                    <a:pt x="852" y="257"/>
                    <a:pt x="852" y="268"/>
                    <a:pt x="852" y="276"/>
                  </a:cubicBezTo>
                  <a:cubicBezTo>
                    <a:pt x="852" y="276"/>
                    <a:pt x="822" y="246"/>
                    <a:pt x="822" y="216"/>
                  </a:cubicBezTo>
                  <a:close/>
                  <a:moveTo>
                    <a:pt x="468" y="345"/>
                  </a:moveTo>
                  <a:cubicBezTo>
                    <a:pt x="465" y="345"/>
                    <a:pt x="472" y="352"/>
                    <a:pt x="487" y="368"/>
                  </a:cubicBezTo>
                  <a:lnTo>
                    <a:pt x="518" y="368"/>
                  </a:lnTo>
                  <a:cubicBezTo>
                    <a:pt x="487" y="352"/>
                    <a:pt x="472" y="345"/>
                    <a:pt x="468" y="345"/>
                  </a:cubicBezTo>
                  <a:close/>
                  <a:moveTo>
                    <a:pt x="761" y="337"/>
                  </a:moveTo>
                  <a:cubicBezTo>
                    <a:pt x="761" y="337"/>
                    <a:pt x="777" y="369"/>
                    <a:pt x="785" y="398"/>
                  </a:cubicBezTo>
                  <a:lnTo>
                    <a:pt x="785" y="398"/>
                  </a:lnTo>
                  <a:cubicBezTo>
                    <a:pt x="757" y="394"/>
                    <a:pt x="732" y="366"/>
                    <a:pt x="761" y="337"/>
                  </a:cubicBezTo>
                  <a:close/>
                  <a:moveTo>
                    <a:pt x="1095" y="428"/>
                  </a:moveTo>
                  <a:cubicBezTo>
                    <a:pt x="1095" y="428"/>
                    <a:pt x="1095" y="428"/>
                    <a:pt x="1095" y="428"/>
                  </a:cubicBezTo>
                  <a:cubicBezTo>
                    <a:pt x="1095" y="428"/>
                    <a:pt x="1095" y="428"/>
                    <a:pt x="1095" y="428"/>
                  </a:cubicBezTo>
                  <a:close/>
                  <a:moveTo>
                    <a:pt x="1095" y="428"/>
                  </a:moveTo>
                  <a:cubicBezTo>
                    <a:pt x="1095" y="428"/>
                    <a:pt x="1095" y="428"/>
                    <a:pt x="1095" y="428"/>
                  </a:cubicBezTo>
                  <a:cubicBezTo>
                    <a:pt x="1095" y="428"/>
                    <a:pt x="1095" y="428"/>
                    <a:pt x="1095" y="428"/>
                  </a:cubicBezTo>
                  <a:close/>
                  <a:moveTo>
                    <a:pt x="1206" y="426"/>
                  </a:moveTo>
                  <a:cubicBezTo>
                    <a:pt x="1207" y="426"/>
                    <a:pt x="1203" y="435"/>
                    <a:pt x="1191" y="450"/>
                  </a:cubicBezTo>
                  <a:lnTo>
                    <a:pt x="1191" y="450"/>
                  </a:lnTo>
                  <a:cubicBezTo>
                    <a:pt x="1200" y="433"/>
                    <a:pt x="1205" y="426"/>
                    <a:pt x="1206" y="426"/>
                  </a:cubicBezTo>
                  <a:close/>
                  <a:moveTo>
                    <a:pt x="1217" y="428"/>
                  </a:moveTo>
                  <a:cubicBezTo>
                    <a:pt x="1217" y="456"/>
                    <a:pt x="1217" y="458"/>
                    <a:pt x="1195" y="459"/>
                  </a:cubicBezTo>
                  <a:lnTo>
                    <a:pt x="1195" y="459"/>
                  </a:lnTo>
                  <a:cubicBezTo>
                    <a:pt x="1204" y="441"/>
                    <a:pt x="1217" y="428"/>
                    <a:pt x="1217" y="428"/>
                  </a:cubicBezTo>
                  <a:close/>
                  <a:moveTo>
                    <a:pt x="1043" y="449"/>
                  </a:moveTo>
                  <a:cubicBezTo>
                    <a:pt x="1040" y="452"/>
                    <a:pt x="1038" y="456"/>
                    <a:pt x="1034" y="459"/>
                  </a:cubicBezTo>
                  <a:lnTo>
                    <a:pt x="1065" y="459"/>
                  </a:lnTo>
                  <a:cubicBezTo>
                    <a:pt x="1054" y="459"/>
                    <a:pt x="1048" y="455"/>
                    <a:pt x="1043" y="449"/>
                  </a:cubicBezTo>
                  <a:close/>
                  <a:moveTo>
                    <a:pt x="1676" y="445"/>
                  </a:moveTo>
                  <a:cubicBezTo>
                    <a:pt x="1673" y="445"/>
                    <a:pt x="1663" y="449"/>
                    <a:pt x="1642" y="459"/>
                  </a:cubicBezTo>
                  <a:cubicBezTo>
                    <a:pt x="1663" y="459"/>
                    <a:pt x="1683" y="445"/>
                    <a:pt x="1676" y="445"/>
                  </a:cubicBezTo>
                  <a:close/>
                  <a:moveTo>
                    <a:pt x="1247" y="550"/>
                  </a:moveTo>
                  <a:cubicBezTo>
                    <a:pt x="1247" y="550"/>
                    <a:pt x="1217" y="580"/>
                    <a:pt x="1217" y="580"/>
                  </a:cubicBezTo>
                  <a:cubicBezTo>
                    <a:pt x="1247" y="580"/>
                    <a:pt x="1247" y="580"/>
                    <a:pt x="1247" y="550"/>
                  </a:cubicBezTo>
                  <a:close/>
                  <a:moveTo>
                    <a:pt x="1582" y="550"/>
                  </a:moveTo>
                  <a:cubicBezTo>
                    <a:pt x="1551" y="580"/>
                    <a:pt x="1521" y="580"/>
                    <a:pt x="1521" y="580"/>
                  </a:cubicBezTo>
                  <a:cubicBezTo>
                    <a:pt x="1490" y="580"/>
                    <a:pt x="1490" y="580"/>
                    <a:pt x="1551" y="550"/>
                  </a:cubicBezTo>
                  <a:close/>
                  <a:moveTo>
                    <a:pt x="730" y="580"/>
                  </a:moveTo>
                  <a:cubicBezTo>
                    <a:pt x="751" y="580"/>
                    <a:pt x="771" y="594"/>
                    <a:pt x="773" y="594"/>
                  </a:cubicBezTo>
                  <a:cubicBezTo>
                    <a:pt x="774" y="594"/>
                    <a:pt x="771" y="591"/>
                    <a:pt x="761" y="580"/>
                  </a:cubicBezTo>
                  <a:close/>
                  <a:moveTo>
                    <a:pt x="318" y="658"/>
                  </a:moveTo>
                  <a:cubicBezTo>
                    <a:pt x="298" y="658"/>
                    <a:pt x="305" y="672"/>
                    <a:pt x="366" y="672"/>
                  </a:cubicBezTo>
                  <a:cubicBezTo>
                    <a:pt x="345" y="661"/>
                    <a:pt x="329" y="658"/>
                    <a:pt x="318" y="658"/>
                  </a:cubicBezTo>
                  <a:close/>
                  <a:moveTo>
                    <a:pt x="1217" y="641"/>
                  </a:moveTo>
                  <a:cubicBezTo>
                    <a:pt x="1217" y="641"/>
                    <a:pt x="1217" y="641"/>
                    <a:pt x="1186" y="672"/>
                  </a:cubicBezTo>
                  <a:cubicBezTo>
                    <a:pt x="1186" y="672"/>
                    <a:pt x="1217" y="641"/>
                    <a:pt x="1247" y="641"/>
                  </a:cubicBezTo>
                  <a:close/>
                  <a:moveTo>
                    <a:pt x="1308" y="824"/>
                  </a:moveTo>
                  <a:cubicBezTo>
                    <a:pt x="1319" y="824"/>
                    <a:pt x="1329" y="827"/>
                    <a:pt x="1338" y="832"/>
                  </a:cubicBezTo>
                  <a:lnTo>
                    <a:pt x="1338" y="832"/>
                  </a:lnTo>
                  <a:cubicBezTo>
                    <a:pt x="1321" y="824"/>
                    <a:pt x="1308" y="824"/>
                    <a:pt x="1308" y="824"/>
                  </a:cubicBezTo>
                  <a:close/>
                  <a:moveTo>
                    <a:pt x="1521" y="824"/>
                  </a:moveTo>
                  <a:lnTo>
                    <a:pt x="1521" y="824"/>
                  </a:lnTo>
                  <a:cubicBezTo>
                    <a:pt x="1551" y="854"/>
                    <a:pt x="1582" y="854"/>
                    <a:pt x="1582" y="854"/>
                  </a:cubicBezTo>
                  <a:lnTo>
                    <a:pt x="1551" y="854"/>
                  </a:lnTo>
                  <a:lnTo>
                    <a:pt x="1521" y="824"/>
                  </a:lnTo>
                  <a:close/>
                  <a:moveTo>
                    <a:pt x="639" y="854"/>
                  </a:moveTo>
                  <a:cubicBezTo>
                    <a:pt x="615" y="854"/>
                    <a:pt x="610" y="854"/>
                    <a:pt x="609" y="869"/>
                  </a:cubicBezTo>
                  <a:lnTo>
                    <a:pt x="609" y="869"/>
                  </a:lnTo>
                  <a:cubicBezTo>
                    <a:pt x="617" y="865"/>
                    <a:pt x="627" y="860"/>
                    <a:pt x="639" y="854"/>
                  </a:cubicBezTo>
                  <a:close/>
                  <a:moveTo>
                    <a:pt x="420" y="876"/>
                  </a:moveTo>
                  <a:lnTo>
                    <a:pt x="420" y="876"/>
                  </a:lnTo>
                  <a:cubicBezTo>
                    <a:pt x="413" y="879"/>
                    <a:pt x="405" y="881"/>
                    <a:pt x="396" y="884"/>
                  </a:cubicBezTo>
                  <a:lnTo>
                    <a:pt x="427" y="884"/>
                  </a:lnTo>
                  <a:cubicBezTo>
                    <a:pt x="417" y="884"/>
                    <a:pt x="416" y="881"/>
                    <a:pt x="420" y="876"/>
                  </a:cubicBezTo>
                  <a:close/>
                  <a:moveTo>
                    <a:pt x="670" y="854"/>
                  </a:moveTo>
                  <a:cubicBezTo>
                    <a:pt x="639" y="854"/>
                    <a:pt x="609" y="884"/>
                    <a:pt x="609" y="884"/>
                  </a:cubicBezTo>
                  <a:lnTo>
                    <a:pt x="670" y="854"/>
                  </a:lnTo>
                  <a:lnTo>
                    <a:pt x="670" y="854"/>
                  </a:lnTo>
                  <a:cubicBezTo>
                    <a:pt x="670" y="854"/>
                    <a:pt x="670" y="854"/>
                    <a:pt x="639" y="884"/>
                  </a:cubicBezTo>
                  <a:cubicBezTo>
                    <a:pt x="660" y="884"/>
                    <a:pt x="666" y="871"/>
                    <a:pt x="660" y="871"/>
                  </a:cubicBezTo>
                  <a:cubicBezTo>
                    <a:pt x="656" y="871"/>
                    <a:pt x="650" y="874"/>
                    <a:pt x="640" y="884"/>
                  </a:cubicBezTo>
                  <a:lnTo>
                    <a:pt x="640" y="884"/>
                  </a:lnTo>
                  <a:cubicBezTo>
                    <a:pt x="670" y="854"/>
                    <a:pt x="700" y="854"/>
                    <a:pt x="670" y="854"/>
                  </a:cubicBezTo>
                  <a:close/>
                  <a:moveTo>
                    <a:pt x="1247" y="854"/>
                  </a:moveTo>
                  <a:lnTo>
                    <a:pt x="1247" y="854"/>
                  </a:lnTo>
                  <a:cubicBezTo>
                    <a:pt x="1282" y="872"/>
                    <a:pt x="1297" y="889"/>
                    <a:pt x="1292" y="889"/>
                  </a:cubicBezTo>
                  <a:cubicBezTo>
                    <a:pt x="1288" y="889"/>
                    <a:pt x="1273" y="880"/>
                    <a:pt x="1247" y="854"/>
                  </a:cubicBezTo>
                  <a:close/>
                  <a:moveTo>
                    <a:pt x="701" y="914"/>
                  </a:moveTo>
                  <a:lnTo>
                    <a:pt x="701" y="914"/>
                  </a:lnTo>
                  <a:cubicBezTo>
                    <a:pt x="701" y="914"/>
                    <a:pt x="701" y="915"/>
                    <a:pt x="700" y="915"/>
                  </a:cubicBezTo>
                  <a:cubicBezTo>
                    <a:pt x="700" y="915"/>
                    <a:pt x="700" y="915"/>
                    <a:pt x="701" y="915"/>
                  </a:cubicBezTo>
                  <a:lnTo>
                    <a:pt x="701" y="915"/>
                  </a:lnTo>
                  <a:cubicBezTo>
                    <a:pt x="701" y="914"/>
                    <a:pt x="701" y="914"/>
                    <a:pt x="701" y="914"/>
                  </a:cubicBezTo>
                  <a:close/>
                  <a:moveTo>
                    <a:pt x="742" y="895"/>
                  </a:moveTo>
                  <a:cubicBezTo>
                    <a:pt x="740" y="895"/>
                    <a:pt x="727" y="901"/>
                    <a:pt x="705" y="912"/>
                  </a:cubicBezTo>
                  <a:lnTo>
                    <a:pt x="705" y="912"/>
                  </a:lnTo>
                  <a:cubicBezTo>
                    <a:pt x="705" y="912"/>
                    <a:pt x="705" y="912"/>
                    <a:pt x="705" y="912"/>
                  </a:cubicBezTo>
                  <a:cubicBezTo>
                    <a:pt x="704" y="912"/>
                    <a:pt x="703" y="913"/>
                    <a:pt x="701" y="914"/>
                  </a:cubicBezTo>
                  <a:lnTo>
                    <a:pt x="701" y="914"/>
                  </a:lnTo>
                  <a:cubicBezTo>
                    <a:pt x="703" y="913"/>
                    <a:pt x="704" y="913"/>
                    <a:pt x="705" y="912"/>
                  </a:cubicBezTo>
                  <a:lnTo>
                    <a:pt x="705" y="912"/>
                  </a:lnTo>
                  <a:cubicBezTo>
                    <a:pt x="705" y="913"/>
                    <a:pt x="704" y="914"/>
                    <a:pt x="704" y="915"/>
                  </a:cubicBezTo>
                  <a:lnTo>
                    <a:pt x="704" y="915"/>
                  </a:lnTo>
                  <a:cubicBezTo>
                    <a:pt x="708" y="915"/>
                    <a:pt x="712" y="915"/>
                    <a:pt x="715" y="915"/>
                  </a:cubicBezTo>
                  <a:lnTo>
                    <a:pt x="715" y="915"/>
                  </a:lnTo>
                  <a:cubicBezTo>
                    <a:pt x="736" y="901"/>
                    <a:pt x="744" y="895"/>
                    <a:pt x="742" y="895"/>
                  </a:cubicBezTo>
                  <a:close/>
                  <a:moveTo>
                    <a:pt x="518" y="915"/>
                  </a:moveTo>
                  <a:cubicBezTo>
                    <a:pt x="518" y="915"/>
                    <a:pt x="504" y="928"/>
                    <a:pt x="495" y="928"/>
                  </a:cubicBezTo>
                  <a:cubicBezTo>
                    <a:pt x="491" y="928"/>
                    <a:pt x="487" y="925"/>
                    <a:pt x="487" y="915"/>
                  </a:cubicBezTo>
                  <a:close/>
                  <a:moveTo>
                    <a:pt x="548" y="945"/>
                  </a:moveTo>
                  <a:cubicBezTo>
                    <a:pt x="548" y="945"/>
                    <a:pt x="548" y="945"/>
                    <a:pt x="518" y="976"/>
                  </a:cubicBezTo>
                  <a:lnTo>
                    <a:pt x="518" y="960"/>
                  </a:lnTo>
                  <a:lnTo>
                    <a:pt x="518" y="960"/>
                  </a:lnTo>
                  <a:cubicBezTo>
                    <a:pt x="548" y="945"/>
                    <a:pt x="548" y="945"/>
                    <a:pt x="548" y="945"/>
                  </a:cubicBezTo>
                  <a:close/>
                  <a:moveTo>
                    <a:pt x="1631" y="975"/>
                  </a:moveTo>
                  <a:lnTo>
                    <a:pt x="1631" y="975"/>
                  </a:lnTo>
                  <a:cubicBezTo>
                    <a:pt x="1626" y="976"/>
                    <a:pt x="1620" y="976"/>
                    <a:pt x="1612" y="976"/>
                  </a:cubicBezTo>
                  <a:lnTo>
                    <a:pt x="1642" y="976"/>
                  </a:lnTo>
                  <a:cubicBezTo>
                    <a:pt x="1642" y="976"/>
                    <a:pt x="1638" y="976"/>
                    <a:pt x="1631" y="975"/>
                  </a:cubicBezTo>
                  <a:close/>
                  <a:moveTo>
                    <a:pt x="639" y="985"/>
                  </a:moveTo>
                  <a:lnTo>
                    <a:pt x="639" y="1006"/>
                  </a:lnTo>
                  <a:lnTo>
                    <a:pt x="610" y="1006"/>
                  </a:lnTo>
                  <a:cubicBezTo>
                    <a:pt x="620" y="997"/>
                    <a:pt x="630" y="990"/>
                    <a:pt x="639" y="985"/>
                  </a:cubicBezTo>
                  <a:close/>
                  <a:moveTo>
                    <a:pt x="761" y="976"/>
                  </a:moveTo>
                  <a:cubicBezTo>
                    <a:pt x="761" y="976"/>
                    <a:pt x="761" y="976"/>
                    <a:pt x="730" y="1006"/>
                  </a:cubicBezTo>
                  <a:cubicBezTo>
                    <a:pt x="761" y="1006"/>
                    <a:pt x="761" y="976"/>
                    <a:pt x="761" y="976"/>
                  </a:cubicBezTo>
                  <a:close/>
                  <a:moveTo>
                    <a:pt x="822" y="945"/>
                  </a:moveTo>
                  <a:lnTo>
                    <a:pt x="791" y="976"/>
                  </a:lnTo>
                  <a:lnTo>
                    <a:pt x="791" y="976"/>
                  </a:lnTo>
                  <a:cubicBezTo>
                    <a:pt x="791" y="976"/>
                    <a:pt x="791" y="976"/>
                    <a:pt x="791" y="976"/>
                  </a:cubicBezTo>
                  <a:lnTo>
                    <a:pt x="791" y="976"/>
                  </a:lnTo>
                  <a:lnTo>
                    <a:pt x="791" y="1006"/>
                  </a:lnTo>
                  <a:cubicBezTo>
                    <a:pt x="791" y="1006"/>
                    <a:pt x="791" y="976"/>
                    <a:pt x="822" y="945"/>
                  </a:cubicBezTo>
                  <a:close/>
                  <a:moveTo>
                    <a:pt x="1561" y="977"/>
                  </a:moveTo>
                  <a:cubicBezTo>
                    <a:pt x="1588" y="982"/>
                    <a:pt x="1612" y="1006"/>
                    <a:pt x="1612" y="1006"/>
                  </a:cubicBezTo>
                  <a:cubicBezTo>
                    <a:pt x="1612" y="1006"/>
                    <a:pt x="1587" y="993"/>
                    <a:pt x="1561" y="977"/>
                  </a:cubicBezTo>
                  <a:close/>
                  <a:moveTo>
                    <a:pt x="1" y="1067"/>
                  </a:moveTo>
                  <a:cubicBezTo>
                    <a:pt x="1" y="1077"/>
                    <a:pt x="4" y="1080"/>
                    <a:pt x="10" y="1080"/>
                  </a:cubicBezTo>
                  <a:cubicBezTo>
                    <a:pt x="21" y="1080"/>
                    <a:pt x="42" y="1067"/>
                    <a:pt x="62" y="1067"/>
                  </a:cubicBezTo>
                  <a:close/>
                  <a:moveTo>
                    <a:pt x="746" y="1039"/>
                  </a:moveTo>
                  <a:cubicBezTo>
                    <a:pt x="737" y="1046"/>
                    <a:pt x="730" y="1053"/>
                    <a:pt x="730" y="1067"/>
                  </a:cubicBezTo>
                  <a:cubicBezTo>
                    <a:pt x="715" y="1097"/>
                    <a:pt x="708" y="1105"/>
                    <a:pt x="704" y="1105"/>
                  </a:cubicBezTo>
                  <a:cubicBezTo>
                    <a:pt x="700" y="1105"/>
                    <a:pt x="700" y="1097"/>
                    <a:pt x="700" y="1097"/>
                  </a:cubicBezTo>
                  <a:cubicBezTo>
                    <a:pt x="700" y="1072"/>
                    <a:pt x="721" y="1046"/>
                    <a:pt x="746" y="1039"/>
                  </a:cubicBezTo>
                  <a:close/>
                  <a:moveTo>
                    <a:pt x="1013" y="1077"/>
                  </a:moveTo>
                  <a:cubicBezTo>
                    <a:pt x="1034" y="1103"/>
                    <a:pt x="1034" y="1128"/>
                    <a:pt x="1034" y="1128"/>
                  </a:cubicBezTo>
                  <a:cubicBezTo>
                    <a:pt x="1034" y="1128"/>
                    <a:pt x="1022" y="1103"/>
                    <a:pt x="1013" y="1077"/>
                  </a:cubicBezTo>
                  <a:close/>
                  <a:moveTo>
                    <a:pt x="431" y="1183"/>
                  </a:moveTo>
                  <a:lnTo>
                    <a:pt x="431" y="1183"/>
                  </a:lnTo>
                  <a:cubicBezTo>
                    <a:pt x="417" y="1188"/>
                    <a:pt x="413" y="1188"/>
                    <a:pt x="427" y="1188"/>
                  </a:cubicBezTo>
                  <a:cubicBezTo>
                    <a:pt x="428" y="1187"/>
                    <a:pt x="430" y="1185"/>
                    <a:pt x="431" y="1183"/>
                  </a:cubicBezTo>
                  <a:close/>
                  <a:moveTo>
                    <a:pt x="935" y="1138"/>
                  </a:moveTo>
                  <a:cubicBezTo>
                    <a:pt x="933" y="1138"/>
                    <a:pt x="925" y="1145"/>
                    <a:pt x="913" y="1158"/>
                  </a:cubicBezTo>
                  <a:cubicBezTo>
                    <a:pt x="913" y="1169"/>
                    <a:pt x="913" y="1179"/>
                    <a:pt x="913" y="1188"/>
                  </a:cubicBezTo>
                  <a:cubicBezTo>
                    <a:pt x="931" y="1153"/>
                    <a:pt x="938" y="1138"/>
                    <a:pt x="935" y="1138"/>
                  </a:cubicBezTo>
                  <a:close/>
                  <a:moveTo>
                    <a:pt x="913" y="1188"/>
                  </a:moveTo>
                  <a:cubicBezTo>
                    <a:pt x="913" y="1188"/>
                    <a:pt x="913" y="1188"/>
                    <a:pt x="913" y="1188"/>
                  </a:cubicBezTo>
                  <a:cubicBezTo>
                    <a:pt x="913" y="1188"/>
                    <a:pt x="913" y="1188"/>
                    <a:pt x="913" y="1188"/>
                  </a:cubicBezTo>
                  <a:close/>
                  <a:moveTo>
                    <a:pt x="913" y="1188"/>
                  </a:moveTo>
                  <a:cubicBezTo>
                    <a:pt x="913" y="1188"/>
                    <a:pt x="913" y="1188"/>
                    <a:pt x="913" y="1188"/>
                  </a:cubicBezTo>
                  <a:cubicBezTo>
                    <a:pt x="913" y="1188"/>
                    <a:pt x="913" y="1188"/>
                    <a:pt x="913" y="1188"/>
                  </a:cubicBezTo>
                  <a:close/>
                  <a:moveTo>
                    <a:pt x="1034" y="1219"/>
                  </a:moveTo>
                  <a:cubicBezTo>
                    <a:pt x="1065" y="1219"/>
                    <a:pt x="1065" y="1219"/>
                    <a:pt x="1065" y="1249"/>
                  </a:cubicBezTo>
                  <a:lnTo>
                    <a:pt x="1034" y="1219"/>
                  </a:lnTo>
                  <a:close/>
                  <a:moveTo>
                    <a:pt x="1219" y="1168"/>
                  </a:moveTo>
                  <a:cubicBezTo>
                    <a:pt x="1222" y="1168"/>
                    <a:pt x="1229" y="1183"/>
                    <a:pt x="1247" y="1219"/>
                  </a:cubicBezTo>
                  <a:lnTo>
                    <a:pt x="1247" y="1188"/>
                  </a:lnTo>
                  <a:cubicBezTo>
                    <a:pt x="1278" y="1219"/>
                    <a:pt x="1278" y="1249"/>
                    <a:pt x="1278" y="1249"/>
                  </a:cubicBezTo>
                  <a:lnTo>
                    <a:pt x="1248" y="1219"/>
                  </a:lnTo>
                  <a:lnTo>
                    <a:pt x="1248" y="1219"/>
                  </a:lnTo>
                  <a:cubicBezTo>
                    <a:pt x="1278" y="1249"/>
                    <a:pt x="1277" y="1249"/>
                    <a:pt x="1247" y="1249"/>
                  </a:cubicBezTo>
                  <a:cubicBezTo>
                    <a:pt x="1247" y="1249"/>
                    <a:pt x="1247" y="1219"/>
                    <a:pt x="1217" y="1188"/>
                  </a:cubicBezTo>
                  <a:cubicBezTo>
                    <a:pt x="1217" y="1176"/>
                    <a:pt x="1217" y="1168"/>
                    <a:pt x="1219" y="1168"/>
                  </a:cubicBezTo>
                  <a:close/>
                  <a:moveTo>
                    <a:pt x="943" y="1128"/>
                  </a:moveTo>
                  <a:cubicBezTo>
                    <a:pt x="943" y="1163"/>
                    <a:pt x="943" y="1201"/>
                    <a:pt x="943" y="1219"/>
                  </a:cubicBezTo>
                  <a:cubicBezTo>
                    <a:pt x="943" y="1254"/>
                    <a:pt x="943" y="1269"/>
                    <a:pt x="937" y="1269"/>
                  </a:cubicBezTo>
                  <a:cubicBezTo>
                    <a:pt x="933" y="1269"/>
                    <a:pt x="925" y="1262"/>
                    <a:pt x="913" y="1249"/>
                  </a:cubicBezTo>
                  <a:cubicBezTo>
                    <a:pt x="913" y="1249"/>
                    <a:pt x="913" y="1229"/>
                    <a:pt x="913" y="1188"/>
                  </a:cubicBezTo>
                  <a:cubicBezTo>
                    <a:pt x="913" y="1219"/>
                    <a:pt x="882" y="1249"/>
                    <a:pt x="882" y="1249"/>
                  </a:cubicBezTo>
                  <a:cubicBezTo>
                    <a:pt x="882" y="1249"/>
                    <a:pt x="913" y="1219"/>
                    <a:pt x="913" y="1158"/>
                  </a:cubicBezTo>
                  <a:cubicBezTo>
                    <a:pt x="943" y="1128"/>
                    <a:pt x="943" y="1128"/>
                    <a:pt x="943" y="1128"/>
                  </a:cubicBezTo>
                  <a:close/>
                  <a:moveTo>
                    <a:pt x="1316" y="1249"/>
                  </a:moveTo>
                  <a:lnTo>
                    <a:pt x="1316" y="1249"/>
                  </a:lnTo>
                  <a:cubicBezTo>
                    <a:pt x="1325" y="1266"/>
                    <a:pt x="1338" y="1279"/>
                    <a:pt x="1338" y="1279"/>
                  </a:cubicBezTo>
                  <a:lnTo>
                    <a:pt x="1338" y="1279"/>
                  </a:lnTo>
                  <a:cubicBezTo>
                    <a:pt x="1328" y="1269"/>
                    <a:pt x="1321" y="1258"/>
                    <a:pt x="1316" y="1249"/>
                  </a:cubicBezTo>
                  <a:close/>
                  <a:moveTo>
                    <a:pt x="1009" y="1207"/>
                  </a:moveTo>
                  <a:cubicBezTo>
                    <a:pt x="1018" y="1207"/>
                    <a:pt x="1034" y="1235"/>
                    <a:pt x="1034" y="1279"/>
                  </a:cubicBezTo>
                  <a:lnTo>
                    <a:pt x="1004" y="1279"/>
                  </a:lnTo>
                  <a:cubicBezTo>
                    <a:pt x="1004" y="1249"/>
                    <a:pt x="1004" y="1219"/>
                    <a:pt x="1004" y="1219"/>
                  </a:cubicBezTo>
                  <a:cubicBezTo>
                    <a:pt x="1004" y="1211"/>
                    <a:pt x="1006" y="1207"/>
                    <a:pt x="1009" y="1207"/>
                  </a:cubicBezTo>
                  <a:close/>
                  <a:moveTo>
                    <a:pt x="1395" y="1277"/>
                  </a:moveTo>
                  <a:cubicBezTo>
                    <a:pt x="1405" y="1294"/>
                    <a:pt x="1411" y="1304"/>
                    <a:pt x="1411" y="1304"/>
                  </a:cubicBezTo>
                  <a:cubicBezTo>
                    <a:pt x="1411" y="1304"/>
                    <a:pt x="1408" y="1296"/>
                    <a:pt x="1399" y="1279"/>
                  </a:cubicBezTo>
                  <a:cubicBezTo>
                    <a:pt x="1398" y="1279"/>
                    <a:pt x="1396" y="1278"/>
                    <a:pt x="1395" y="1277"/>
                  </a:cubicBezTo>
                  <a:close/>
                  <a:moveTo>
                    <a:pt x="819" y="1207"/>
                  </a:moveTo>
                  <a:cubicBezTo>
                    <a:pt x="822" y="1207"/>
                    <a:pt x="822" y="1222"/>
                    <a:pt x="822" y="1249"/>
                  </a:cubicBezTo>
                  <a:cubicBezTo>
                    <a:pt x="791" y="1279"/>
                    <a:pt x="791" y="1310"/>
                    <a:pt x="761" y="1340"/>
                  </a:cubicBezTo>
                  <a:cubicBezTo>
                    <a:pt x="761" y="1340"/>
                    <a:pt x="761" y="1310"/>
                    <a:pt x="791" y="1279"/>
                  </a:cubicBezTo>
                  <a:cubicBezTo>
                    <a:pt x="808" y="1229"/>
                    <a:pt x="816" y="1207"/>
                    <a:pt x="819" y="1207"/>
                  </a:cubicBezTo>
                  <a:close/>
                  <a:moveTo>
                    <a:pt x="1369" y="1310"/>
                  </a:moveTo>
                  <a:lnTo>
                    <a:pt x="1369" y="1310"/>
                  </a:lnTo>
                  <a:cubicBezTo>
                    <a:pt x="1382" y="1336"/>
                    <a:pt x="1389" y="1345"/>
                    <a:pt x="1391" y="1345"/>
                  </a:cubicBezTo>
                  <a:cubicBezTo>
                    <a:pt x="1394" y="1345"/>
                    <a:pt x="1386" y="1327"/>
                    <a:pt x="1369" y="1310"/>
                  </a:cubicBezTo>
                  <a:close/>
                  <a:moveTo>
                    <a:pt x="1361" y="1340"/>
                  </a:moveTo>
                  <a:lnTo>
                    <a:pt x="1361" y="1340"/>
                  </a:lnTo>
                  <a:cubicBezTo>
                    <a:pt x="1365" y="1348"/>
                    <a:pt x="1367" y="1353"/>
                    <a:pt x="1368" y="1353"/>
                  </a:cubicBezTo>
                  <a:cubicBezTo>
                    <a:pt x="1369" y="1353"/>
                    <a:pt x="1369" y="1349"/>
                    <a:pt x="1369" y="1340"/>
                  </a:cubicBezTo>
                  <a:close/>
                  <a:moveTo>
                    <a:pt x="814" y="1328"/>
                  </a:moveTo>
                  <a:lnTo>
                    <a:pt x="814" y="1328"/>
                  </a:lnTo>
                  <a:cubicBezTo>
                    <a:pt x="815" y="1328"/>
                    <a:pt x="811" y="1342"/>
                    <a:pt x="801" y="1371"/>
                  </a:cubicBezTo>
                  <a:lnTo>
                    <a:pt x="791" y="1371"/>
                  </a:lnTo>
                  <a:cubicBezTo>
                    <a:pt x="805" y="1343"/>
                    <a:pt x="812" y="1328"/>
                    <a:pt x="814" y="1328"/>
                  </a:cubicBezTo>
                  <a:close/>
                  <a:moveTo>
                    <a:pt x="1126" y="1340"/>
                  </a:moveTo>
                  <a:cubicBezTo>
                    <a:pt x="1126" y="1340"/>
                    <a:pt x="1156" y="1371"/>
                    <a:pt x="1156" y="1371"/>
                  </a:cubicBezTo>
                  <a:cubicBezTo>
                    <a:pt x="1126" y="1371"/>
                    <a:pt x="1126" y="1340"/>
                    <a:pt x="1126" y="1340"/>
                  </a:cubicBezTo>
                  <a:close/>
                  <a:moveTo>
                    <a:pt x="974" y="1431"/>
                  </a:moveTo>
                  <a:cubicBezTo>
                    <a:pt x="974" y="1443"/>
                    <a:pt x="974" y="1453"/>
                    <a:pt x="974" y="1462"/>
                  </a:cubicBezTo>
                  <a:lnTo>
                    <a:pt x="1004" y="1462"/>
                  </a:lnTo>
                  <a:cubicBezTo>
                    <a:pt x="1004" y="1462"/>
                    <a:pt x="1004" y="1462"/>
                    <a:pt x="1004" y="1431"/>
                  </a:cubicBezTo>
                  <a:cubicBezTo>
                    <a:pt x="1004" y="1431"/>
                    <a:pt x="991" y="1445"/>
                    <a:pt x="982" y="1445"/>
                  </a:cubicBezTo>
                  <a:cubicBezTo>
                    <a:pt x="977" y="1445"/>
                    <a:pt x="974" y="1442"/>
                    <a:pt x="974" y="1431"/>
                  </a:cubicBezTo>
                  <a:close/>
                  <a:moveTo>
                    <a:pt x="943" y="3"/>
                  </a:moveTo>
                  <a:cubicBezTo>
                    <a:pt x="943" y="3"/>
                    <a:pt x="943" y="33"/>
                    <a:pt x="943" y="33"/>
                  </a:cubicBezTo>
                  <a:cubicBezTo>
                    <a:pt x="943" y="64"/>
                    <a:pt x="852" y="64"/>
                    <a:pt x="822" y="94"/>
                  </a:cubicBezTo>
                  <a:cubicBezTo>
                    <a:pt x="806" y="79"/>
                    <a:pt x="799" y="71"/>
                    <a:pt x="795" y="71"/>
                  </a:cubicBezTo>
                  <a:cubicBezTo>
                    <a:pt x="791" y="71"/>
                    <a:pt x="791" y="79"/>
                    <a:pt x="791" y="94"/>
                  </a:cubicBezTo>
                  <a:cubicBezTo>
                    <a:pt x="822" y="124"/>
                    <a:pt x="791" y="124"/>
                    <a:pt x="761" y="124"/>
                  </a:cubicBezTo>
                  <a:cubicBezTo>
                    <a:pt x="730" y="124"/>
                    <a:pt x="730" y="155"/>
                    <a:pt x="730" y="185"/>
                  </a:cubicBezTo>
                  <a:cubicBezTo>
                    <a:pt x="700" y="185"/>
                    <a:pt x="730" y="216"/>
                    <a:pt x="730" y="216"/>
                  </a:cubicBezTo>
                  <a:cubicBezTo>
                    <a:pt x="730" y="231"/>
                    <a:pt x="730" y="238"/>
                    <a:pt x="727" y="238"/>
                  </a:cubicBezTo>
                  <a:cubicBezTo>
                    <a:pt x="723" y="238"/>
                    <a:pt x="715" y="231"/>
                    <a:pt x="701" y="216"/>
                  </a:cubicBezTo>
                  <a:lnTo>
                    <a:pt x="701" y="216"/>
                  </a:lnTo>
                  <a:cubicBezTo>
                    <a:pt x="730" y="246"/>
                    <a:pt x="730" y="246"/>
                    <a:pt x="730" y="246"/>
                  </a:cubicBezTo>
                  <a:lnTo>
                    <a:pt x="700" y="246"/>
                  </a:lnTo>
                  <a:cubicBezTo>
                    <a:pt x="670" y="216"/>
                    <a:pt x="670" y="185"/>
                    <a:pt x="670" y="185"/>
                  </a:cubicBezTo>
                  <a:lnTo>
                    <a:pt x="654" y="185"/>
                  </a:lnTo>
                  <a:cubicBezTo>
                    <a:pt x="651" y="177"/>
                    <a:pt x="646" y="167"/>
                    <a:pt x="639" y="155"/>
                  </a:cubicBezTo>
                  <a:cubicBezTo>
                    <a:pt x="609" y="124"/>
                    <a:pt x="594" y="109"/>
                    <a:pt x="590" y="109"/>
                  </a:cubicBezTo>
                  <a:cubicBezTo>
                    <a:pt x="586" y="109"/>
                    <a:pt x="594" y="124"/>
                    <a:pt x="609" y="155"/>
                  </a:cubicBezTo>
                  <a:lnTo>
                    <a:pt x="639" y="185"/>
                  </a:lnTo>
                  <a:cubicBezTo>
                    <a:pt x="628" y="179"/>
                    <a:pt x="619" y="177"/>
                    <a:pt x="614" y="177"/>
                  </a:cubicBezTo>
                  <a:cubicBezTo>
                    <a:pt x="602" y="177"/>
                    <a:pt x="602" y="188"/>
                    <a:pt x="608" y="202"/>
                  </a:cubicBezTo>
                  <a:lnTo>
                    <a:pt x="608" y="202"/>
                  </a:lnTo>
                  <a:cubicBezTo>
                    <a:pt x="607" y="201"/>
                    <a:pt x="606" y="200"/>
                    <a:pt x="605" y="200"/>
                  </a:cubicBezTo>
                  <a:cubicBezTo>
                    <a:pt x="601" y="200"/>
                    <a:pt x="609" y="216"/>
                    <a:pt x="639" y="246"/>
                  </a:cubicBezTo>
                  <a:cubicBezTo>
                    <a:pt x="639" y="261"/>
                    <a:pt x="639" y="269"/>
                    <a:pt x="636" y="269"/>
                  </a:cubicBezTo>
                  <a:cubicBezTo>
                    <a:pt x="632" y="269"/>
                    <a:pt x="624" y="261"/>
                    <a:pt x="609" y="246"/>
                  </a:cubicBezTo>
                  <a:cubicBezTo>
                    <a:pt x="581" y="218"/>
                    <a:pt x="579" y="216"/>
                    <a:pt x="579" y="216"/>
                  </a:cubicBezTo>
                  <a:lnTo>
                    <a:pt x="579" y="216"/>
                  </a:lnTo>
                  <a:cubicBezTo>
                    <a:pt x="609" y="246"/>
                    <a:pt x="579" y="276"/>
                    <a:pt x="548" y="307"/>
                  </a:cubicBezTo>
                  <a:cubicBezTo>
                    <a:pt x="518" y="337"/>
                    <a:pt x="487" y="337"/>
                    <a:pt x="518" y="368"/>
                  </a:cubicBezTo>
                  <a:cubicBezTo>
                    <a:pt x="518" y="389"/>
                    <a:pt x="533" y="411"/>
                    <a:pt x="531" y="411"/>
                  </a:cubicBezTo>
                  <a:cubicBezTo>
                    <a:pt x="530" y="411"/>
                    <a:pt x="527" y="407"/>
                    <a:pt x="518" y="398"/>
                  </a:cubicBezTo>
                  <a:cubicBezTo>
                    <a:pt x="503" y="383"/>
                    <a:pt x="487" y="375"/>
                    <a:pt x="476" y="375"/>
                  </a:cubicBezTo>
                  <a:cubicBezTo>
                    <a:pt x="465" y="375"/>
                    <a:pt x="457" y="383"/>
                    <a:pt x="457" y="398"/>
                  </a:cubicBezTo>
                  <a:cubicBezTo>
                    <a:pt x="457" y="398"/>
                    <a:pt x="427" y="398"/>
                    <a:pt x="457" y="428"/>
                  </a:cubicBezTo>
                  <a:cubicBezTo>
                    <a:pt x="427" y="413"/>
                    <a:pt x="404" y="406"/>
                    <a:pt x="396" y="406"/>
                  </a:cubicBezTo>
                  <a:cubicBezTo>
                    <a:pt x="389" y="406"/>
                    <a:pt x="396" y="413"/>
                    <a:pt x="427" y="428"/>
                  </a:cubicBezTo>
                  <a:cubicBezTo>
                    <a:pt x="427" y="428"/>
                    <a:pt x="427" y="442"/>
                    <a:pt x="418" y="442"/>
                  </a:cubicBezTo>
                  <a:cubicBezTo>
                    <a:pt x="413" y="442"/>
                    <a:pt x="406" y="439"/>
                    <a:pt x="396" y="428"/>
                  </a:cubicBezTo>
                  <a:cubicBezTo>
                    <a:pt x="366" y="428"/>
                    <a:pt x="366" y="428"/>
                    <a:pt x="396" y="459"/>
                  </a:cubicBezTo>
                  <a:cubicBezTo>
                    <a:pt x="396" y="459"/>
                    <a:pt x="396" y="489"/>
                    <a:pt x="396" y="489"/>
                  </a:cubicBezTo>
                  <a:cubicBezTo>
                    <a:pt x="396" y="489"/>
                    <a:pt x="396" y="520"/>
                    <a:pt x="396" y="520"/>
                  </a:cubicBezTo>
                  <a:cubicBezTo>
                    <a:pt x="366" y="520"/>
                    <a:pt x="366" y="550"/>
                    <a:pt x="366" y="580"/>
                  </a:cubicBezTo>
                  <a:cubicBezTo>
                    <a:pt x="335" y="611"/>
                    <a:pt x="335" y="611"/>
                    <a:pt x="305" y="611"/>
                  </a:cubicBezTo>
                  <a:cubicBezTo>
                    <a:pt x="305" y="611"/>
                    <a:pt x="305" y="641"/>
                    <a:pt x="335" y="641"/>
                  </a:cubicBezTo>
                  <a:cubicBezTo>
                    <a:pt x="396" y="641"/>
                    <a:pt x="396" y="672"/>
                    <a:pt x="366" y="672"/>
                  </a:cubicBezTo>
                  <a:lnTo>
                    <a:pt x="335" y="672"/>
                  </a:lnTo>
                  <a:cubicBezTo>
                    <a:pt x="244" y="672"/>
                    <a:pt x="275" y="702"/>
                    <a:pt x="366" y="702"/>
                  </a:cubicBezTo>
                  <a:lnTo>
                    <a:pt x="305" y="702"/>
                  </a:lnTo>
                  <a:cubicBezTo>
                    <a:pt x="305" y="732"/>
                    <a:pt x="305" y="732"/>
                    <a:pt x="244" y="732"/>
                  </a:cubicBezTo>
                  <a:lnTo>
                    <a:pt x="275" y="732"/>
                  </a:lnTo>
                  <a:cubicBezTo>
                    <a:pt x="305" y="732"/>
                    <a:pt x="305" y="763"/>
                    <a:pt x="305" y="763"/>
                  </a:cubicBezTo>
                  <a:lnTo>
                    <a:pt x="487" y="763"/>
                  </a:lnTo>
                  <a:cubicBezTo>
                    <a:pt x="548" y="732"/>
                    <a:pt x="579" y="732"/>
                    <a:pt x="639" y="732"/>
                  </a:cubicBezTo>
                  <a:lnTo>
                    <a:pt x="609" y="732"/>
                  </a:lnTo>
                  <a:cubicBezTo>
                    <a:pt x="609" y="702"/>
                    <a:pt x="639" y="702"/>
                    <a:pt x="639" y="702"/>
                  </a:cubicBezTo>
                  <a:cubicBezTo>
                    <a:pt x="649" y="712"/>
                    <a:pt x="656" y="715"/>
                    <a:pt x="661" y="715"/>
                  </a:cubicBezTo>
                  <a:cubicBezTo>
                    <a:pt x="670" y="715"/>
                    <a:pt x="670" y="702"/>
                    <a:pt x="670" y="702"/>
                  </a:cubicBezTo>
                  <a:cubicBezTo>
                    <a:pt x="670" y="702"/>
                    <a:pt x="670" y="688"/>
                    <a:pt x="679" y="688"/>
                  </a:cubicBezTo>
                  <a:cubicBezTo>
                    <a:pt x="683" y="688"/>
                    <a:pt x="690" y="692"/>
                    <a:pt x="700" y="702"/>
                  </a:cubicBezTo>
                  <a:lnTo>
                    <a:pt x="730" y="702"/>
                  </a:lnTo>
                  <a:cubicBezTo>
                    <a:pt x="700" y="672"/>
                    <a:pt x="700" y="672"/>
                    <a:pt x="730" y="672"/>
                  </a:cubicBezTo>
                  <a:cubicBezTo>
                    <a:pt x="730" y="641"/>
                    <a:pt x="730" y="641"/>
                    <a:pt x="700" y="611"/>
                  </a:cubicBezTo>
                  <a:lnTo>
                    <a:pt x="761" y="611"/>
                  </a:lnTo>
                  <a:cubicBezTo>
                    <a:pt x="761" y="611"/>
                    <a:pt x="761" y="611"/>
                    <a:pt x="730" y="580"/>
                  </a:cubicBezTo>
                  <a:cubicBezTo>
                    <a:pt x="730" y="550"/>
                    <a:pt x="700" y="520"/>
                    <a:pt x="700" y="520"/>
                  </a:cubicBezTo>
                  <a:lnTo>
                    <a:pt x="700" y="520"/>
                  </a:lnTo>
                  <a:cubicBezTo>
                    <a:pt x="700" y="520"/>
                    <a:pt x="731" y="550"/>
                    <a:pt x="761" y="580"/>
                  </a:cubicBezTo>
                  <a:lnTo>
                    <a:pt x="791" y="580"/>
                  </a:lnTo>
                  <a:cubicBezTo>
                    <a:pt x="761" y="550"/>
                    <a:pt x="761" y="550"/>
                    <a:pt x="761" y="550"/>
                  </a:cubicBezTo>
                  <a:cubicBezTo>
                    <a:pt x="791" y="520"/>
                    <a:pt x="791" y="520"/>
                    <a:pt x="761" y="489"/>
                  </a:cubicBezTo>
                  <a:cubicBezTo>
                    <a:pt x="761" y="489"/>
                    <a:pt x="761" y="476"/>
                    <a:pt x="770" y="476"/>
                  </a:cubicBezTo>
                  <a:cubicBezTo>
                    <a:pt x="774" y="476"/>
                    <a:pt x="781" y="479"/>
                    <a:pt x="791" y="489"/>
                  </a:cubicBezTo>
                  <a:cubicBezTo>
                    <a:pt x="791" y="489"/>
                    <a:pt x="791" y="489"/>
                    <a:pt x="791" y="489"/>
                  </a:cubicBezTo>
                  <a:lnTo>
                    <a:pt x="791" y="489"/>
                  </a:lnTo>
                  <a:cubicBezTo>
                    <a:pt x="809" y="507"/>
                    <a:pt x="822" y="514"/>
                    <a:pt x="830" y="514"/>
                  </a:cubicBezTo>
                  <a:cubicBezTo>
                    <a:pt x="842" y="514"/>
                    <a:pt x="844" y="499"/>
                    <a:pt x="839" y="476"/>
                  </a:cubicBezTo>
                  <a:lnTo>
                    <a:pt x="839" y="476"/>
                  </a:lnTo>
                  <a:cubicBezTo>
                    <a:pt x="852" y="489"/>
                    <a:pt x="852" y="489"/>
                    <a:pt x="852" y="489"/>
                  </a:cubicBezTo>
                  <a:cubicBezTo>
                    <a:pt x="839" y="464"/>
                    <a:pt x="837" y="454"/>
                    <a:pt x="842" y="454"/>
                  </a:cubicBezTo>
                  <a:cubicBezTo>
                    <a:pt x="847" y="454"/>
                    <a:pt x="865" y="472"/>
                    <a:pt x="882" y="489"/>
                  </a:cubicBezTo>
                  <a:cubicBezTo>
                    <a:pt x="882" y="520"/>
                    <a:pt x="882" y="520"/>
                    <a:pt x="882" y="520"/>
                  </a:cubicBezTo>
                  <a:cubicBezTo>
                    <a:pt x="882" y="494"/>
                    <a:pt x="882" y="485"/>
                    <a:pt x="885" y="485"/>
                  </a:cubicBezTo>
                  <a:cubicBezTo>
                    <a:pt x="888" y="485"/>
                    <a:pt x="895" y="502"/>
                    <a:pt x="913" y="520"/>
                  </a:cubicBezTo>
                  <a:cubicBezTo>
                    <a:pt x="882" y="489"/>
                    <a:pt x="913" y="459"/>
                    <a:pt x="913" y="459"/>
                  </a:cubicBezTo>
                  <a:cubicBezTo>
                    <a:pt x="913" y="459"/>
                    <a:pt x="913" y="459"/>
                    <a:pt x="913" y="428"/>
                  </a:cubicBezTo>
                  <a:cubicBezTo>
                    <a:pt x="913" y="428"/>
                    <a:pt x="913" y="428"/>
                    <a:pt x="943" y="459"/>
                  </a:cubicBezTo>
                  <a:lnTo>
                    <a:pt x="943" y="428"/>
                  </a:lnTo>
                  <a:cubicBezTo>
                    <a:pt x="958" y="459"/>
                    <a:pt x="966" y="474"/>
                    <a:pt x="970" y="474"/>
                  </a:cubicBezTo>
                  <a:cubicBezTo>
                    <a:pt x="974" y="474"/>
                    <a:pt x="974" y="459"/>
                    <a:pt x="974" y="428"/>
                  </a:cubicBezTo>
                  <a:cubicBezTo>
                    <a:pt x="974" y="428"/>
                    <a:pt x="974" y="428"/>
                    <a:pt x="974" y="398"/>
                  </a:cubicBezTo>
                  <a:cubicBezTo>
                    <a:pt x="1003" y="369"/>
                    <a:pt x="1004" y="368"/>
                    <a:pt x="1004" y="368"/>
                  </a:cubicBezTo>
                  <a:lnTo>
                    <a:pt x="1004" y="368"/>
                  </a:lnTo>
                  <a:cubicBezTo>
                    <a:pt x="1004" y="368"/>
                    <a:pt x="974" y="398"/>
                    <a:pt x="974" y="428"/>
                  </a:cubicBezTo>
                  <a:cubicBezTo>
                    <a:pt x="974" y="441"/>
                    <a:pt x="974" y="448"/>
                    <a:pt x="976" y="448"/>
                  </a:cubicBezTo>
                  <a:cubicBezTo>
                    <a:pt x="979" y="448"/>
                    <a:pt x="986" y="434"/>
                    <a:pt x="1004" y="398"/>
                  </a:cubicBezTo>
                  <a:cubicBezTo>
                    <a:pt x="1004" y="409"/>
                    <a:pt x="1004" y="420"/>
                    <a:pt x="1004" y="428"/>
                  </a:cubicBezTo>
                  <a:cubicBezTo>
                    <a:pt x="1004" y="441"/>
                    <a:pt x="1004" y="448"/>
                    <a:pt x="1006" y="448"/>
                  </a:cubicBezTo>
                  <a:cubicBezTo>
                    <a:pt x="1009" y="448"/>
                    <a:pt x="1017" y="434"/>
                    <a:pt x="1034" y="399"/>
                  </a:cubicBezTo>
                  <a:lnTo>
                    <a:pt x="1034" y="399"/>
                  </a:lnTo>
                  <a:cubicBezTo>
                    <a:pt x="1017" y="434"/>
                    <a:pt x="1009" y="448"/>
                    <a:pt x="1012" y="448"/>
                  </a:cubicBezTo>
                  <a:cubicBezTo>
                    <a:pt x="1014" y="448"/>
                    <a:pt x="1022" y="441"/>
                    <a:pt x="1034" y="428"/>
                  </a:cubicBezTo>
                  <a:lnTo>
                    <a:pt x="1034" y="398"/>
                  </a:lnTo>
                  <a:cubicBezTo>
                    <a:pt x="1034" y="418"/>
                    <a:pt x="1034" y="438"/>
                    <a:pt x="1043" y="449"/>
                  </a:cubicBezTo>
                  <a:lnTo>
                    <a:pt x="1043" y="449"/>
                  </a:lnTo>
                  <a:cubicBezTo>
                    <a:pt x="1065" y="422"/>
                    <a:pt x="1065" y="398"/>
                    <a:pt x="1065" y="398"/>
                  </a:cubicBezTo>
                  <a:lnTo>
                    <a:pt x="1065" y="428"/>
                  </a:lnTo>
                  <a:lnTo>
                    <a:pt x="1065" y="459"/>
                  </a:lnTo>
                  <a:lnTo>
                    <a:pt x="1095" y="398"/>
                  </a:lnTo>
                  <a:lnTo>
                    <a:pt x="1095" y="398"/>
                  </a:lnTo>
                  <a:cubicBezTo>
                    <a:pt x="1095" y="398"/>
                    <a:pt x="1095" y="398"/>
                    <a:pt x="1095" y="398"/>
                  </a:cubicBezTo>
                  <a:cubicBezTo>
                    <a:pt x="1101" y="387"/>
                    <a:pt x="1104" y="379"/>
                    <a:pt x="1106" y="374"/>
                  </a:cubicBezTo>
                  <a:lnTo>
                    <a:pt x="1106" y="374"/>
                  </a:lnTo>
                  <a:cubicBezTo>
                    <a:pt x="1111" y="370"/>
                    <a:pt x="1117" y="368"/>
                    <a:pt x="1126" y="368"/>
                  </a:cubicBezTo>
                  <a:lnTo>
                    <a:pt x="1095" y="398"/>
                  </a:lnTo>
                  <a:cubicBezTo>
                    <a:pt x="1095" y="413"/>
                    <a:pt x="1095" y="421"/>
                    <a:pt x="1099" y="421"/>
                  </a:cubicBezTo>
                  <a:cubicBezTo>
                    <a:pt x="1103" y="421"/>
                    <a:pt x="1110" y="413"/>
                    <a:pt x="1126" y="398"/>
                  </a:cubicBezTo>
                  <a:lnTo>
                    <a:pt x="1126" y="398"/>
                  </a:lnTo>
                  <a:cubicBezTo>
                    <a:pt x="1104" y="420"/>
                    <a:pt x="1098" y="441"/>
                    <a:pt x="1096" y="441"/>
                  </a:cubicBezTo>
                  <a:cubicBezTo>
                    <a:pt x="1095" y="441"/>
                    <a:pt x="1095" y="437"/>
                    <a:pt x="1095" y="428"/>
                  </a:cubicBezTo>
                  <a:cubicBezTo>
                    <a:pt x="1095" y="428"/>
                    <a:pt x="1095" y="429"/>
                    <a:pt x="1095" y="459"/>
                  </a:cubicBezTo>
                  <a:cubicBezTo>
                    <a:pt x="1080" y="474"/>
                    <a:pt x="1080" y="482"/>
                    <a:pt x="1088" y="482"/>
                  </a:cubicBezTo>
                  <a:cubicBezTo>
                    <a:pt x="1095" y="482"/>
                    <a:pt x="1110" y="474"/>
                    <a:pt x="1126" y="459"/>
                  </a:cubicBezTo>
                  <a:lnTo>
                    <a:pt x="1126" y="459"/>
                  </a:lnTo>
                  <a:cubicBezTo>
                    <a:pt x="1114" y="482"/>
                    <a:pt x="1111" y="492"/>
                    <a:pt x="1114" y="492"/>
                  </a:cubicBezTo>
                  <a:cubicBezTo>
                    <a:pt x="1118" y="492"/>
                    <a:pt x="1137" y="466"/>
                    <a:pt x="1156" y="428"/>
                  </a:cubicBezTo>
                  <a:cubicBezTo>
                    <a:pt x="1164" y="420"/>
                    <a:pt x="1170" y="416"/>
                    <a:pt x="1174" y="416"/>
                  </a:cubicBezTo>
                  <a:cubicBezTo>
                    <a:pt x="1184" y="416"/>
                    <a:pt x="1178" y="445"/>
                    <a:pt x="1156" y="489"/>
                  </a:cubicBezTo>
                  <a:cubicBezTo>
                    <a:pt x="1156" y="520"/>
                    <a:pt x="1156" y="520"/>
                    <a:pt x="1156" y="520"/>
                  </a:cubicBezTo>
                  <a:lnTo>
                    <a:pt x="1186" y="489"/>
                  </a:lnTo>
                  <a:lnTo>
                    <a:pt x="1186" y="489"/>
                  </a:lnTo>
                  <a:cubicBezTo>
                    <a:pt x="1186" y="489"/>
                    <a:pt x="1186" y="520"/>
                    <a:pt x="1156" y="520"/>
                  </a:cubicBezTo>
                  <a:lnTo>
                    <a:pt x="1156" y="550"/>
                  </a:lnTo>
                  <a:cubicBezTo>
                    <a:pt x="1171" y="535"/>
                    <a:pt x="1179" y="527"/>
                    <a:pt x="1183" y="527"/>
                  </a:cubicBezTo>
                  <a:cubicBezTo>
                    <a:pt x="1186" y="527"/>
                    <a:pt x="1186" y="535"/>
                    <a:pt x="1186" y="550"/>
                  </a:cubicBezTo>
                  <a:cubicBezTo>
                    <a:pt x="1186" y="550"/>
                    <a:pt x="1186" y="550"/>
                    <a:pt x="1186" y="520"/>
                  </a:cubicBezTo>
                  <a:cubicBezTo>
                    <a:pt x="1217" y="520"/>
                    <a:pt x="1217" y="520"/>
                    <a:pt x="1186" y="550"/>
                  </a:cubicBezTo>
                  <a:cubicBezTo>
                    <a:pt x="1202" y="535"/>
                    <a:pt x="1209" y="527"/>
                    <a:pt x="1213" y="527"/>
                  </a:cubicBezTo>
                  <a:cubicBezTo>
                    <a:pt x="1217" y="527"/>
                    <a:pt x="1217" y="535"/>
                    <a:pt x="1217" y="550"/>
                  </a:cubicBezTo>
                  <a:lnTo>
                    <a:pt x="1247" y="550"/>
                  </a:lnTo>
                  <a:cubicBezTo>
                    <a:pt x="1247" y="535"/>
                    <a:pt x="1255" y="527"/>
                    <a:pt x="1259" y="527"/>
                  </a:cubicBezTo>
                  <a:cubicBezTo>
                    <a:pt x="1262" y="527"/>
                    <a:pt x="1262" y="535"/>
                    <a:pt x="1247" y="550"/>
                  </a:cubicBezTo>
                  <a:cubicBezTo>
                    <a:pt x="1272" y="537"/>
                    <a:pt x="1287" y="530"/>
                    <a:pt x="1291" y="530"/>
                  </a:cubicBezTo>
                  <a:cubicBezTo>
                    <a:pt x="1298" y="530"/>
                    <a:pt x="1283" y="545"/>
                    <a:pt x="1247" y="580"/>
                  </a:cubicBezTo>
                  <a:lnTo>
                    <a:pt x="1278" y="580"/>
                  </a:lnTo>
                  <a:cubicBezTo>
                    <a:pt x="1278" y="580"/>
                    <a:pt x="1278" y="580"/>
                    <a:pt x="1247" y="611"/>
                  </a:cubicBezTo>
                  <a:cubicBezTo>
                    <a:pt x="1267" y="601"/>
                    <a:pt x="1278" y="597"/>
                    <a:pt x="1281" y="597"/>
                  </a:cubicBezTo>
                  <a:cubicBezTo>
                    <a:pt x="1288" y="597"/>
                    <a:pt x="1267" y="611"/>
                    <a:pt x="1247" y="611"/>
                  </a:cubicBezTo>
                  <a:lnTo>
                    <a:pt x="1278" y="611"/>
                  </a:lnTo>
                  <a:cubicBezTo>
                    <a:pt x="1308" y="611"/>
                    <a:pt x="1308" y="611"/>
                    <a:pt x="1247" y="641"/>
                  </a:cubicBezTo>
                  <a:lnTo>
                    <a:pt x="1278" y="641"/>
                  </a:lnTo>
                  <a:cubicBezTo>
                    <a:pt x="1278" y="672"/>
                    <a:pt x="1278" y="672"/>
                    <a:pt x="1247" y="672"/>
                  </a:cubicBezTo>
                  <a:lnTo>
                    <a:pt x="1278" y="672"/>
                  </a:lnTo>
                  <a:cubicBezTo>
                    <a:pt x="1308" y="672"/>
                    <a:pt x="1308" y="672"/>
                    <a:pt x="1308" y="702"/>
                  </a:cubicBezTo>
                  <a:cubicBezTo>
                    <a:pt x="1278" y="702"/>
                    <a:pt x="1278" y="763"/>
                    <a:pt x="1308" y="763"/>
                  </a:cubicBezTo>
                  <a:cubicBezTo>
                    <a:pt x="1308" y="763"/>
                    <a:pt x="1308" y="793"/>
                    <a:pt x="1308" y="793"/>
                  </a:cubicBezTo>
                  <a:cubicBezTo>
                    <a:pt x="1288" y="783"/>
                    <a:pt x="1278" y="780"/>
                    <a:pt x="1273" y="780"/>
                  </a:cubicBezTo>
                  <a:cubicBezTo>
                    <a:pt x="1264" y="780"/>
                    <a:pt x="1278" y="793"/>
                    <a:pt x="1278" y="793"/>
                  </a:cubicBezTo>
                  <a:cubicBezTo>
                    <a:pt x="1308" y="824"/>
                    <a:pt x="1308" y="824"/>
                    <a:pt x="1308" y="824"/>
                  </a:cubicBezTo>
                  <a:cubicBezTo>
                    <a:pt x="1278" y="808"/>
                    <a:pt x="1262" y="801"/>
                    <a:pt x="1259" y="801"/>
                  </a:cubicBezTo>
                  <a:cubicBezTo>
                    <a:pt x="1255" y="801"/>
                    <a:pt x="1262" y="808"/>
                    <a:pt x="1278" y="824"/>
                  </a:cubicBezTo>
                  <a:cubicBezTo>
                    <a:pt x="1252" y="811"/>
                    <a:pt x="1238" y="804"/>
                    <a:pt x="1236" y="804"/>
                  </a:cubicBezTo>
                  <a:cubicBezTo>
                    <a:pt x="1232" y="804"/>
                    <a:pt x="1255" y="818"/>
                    <a:pt x="1308" y="854"/>
                  </a:cubicBezTo>
                  <a:cubicBezTo>
                    <a:pt x="1278" y="839"/>
                    <a:pt x="1262" y="831"/>
                    <a:pt x="1259" y="831"/>
                  </a:cubicBezTo>
                  <a:cubicBezTo>
                    <a:pt x="1255" y="831"/>
                    <a:pt x="1262" y="839"/>
                    <a:pt x="1278" y="854"/>
                  </a:cubicBezTo>
                  <a:cubicBezTo>
                    <a:pt x="1247" y="839"/>
                    <a:pt x="1232" y="831"/>
                    <a:pt x="1228" y="831"/>
                  </a:cubicBezTo>
                  <a:cubicBezTo>
                    <a:pt x="1224" y="831"/>
                    <a:pt x="1232" y="839"/>
                    <a:pt x="1247" y="854"/>
                  </a:cubicBezTo>
                  <a:cubicBezTo>
                    <a:pt x="1247" y="869"/>
                    <a:pt x="1240" y="869"/>
                    <a:pt x="1236" y="869"/>
                  </a:cubicBezTo>
                  <a:cubicBezTo>
                    <a:pt x="1232" y="869"/>
                    <a:pt x="1232" y="869"/>
                    <a:pt x="1247" y="884"/>
                  </a:cubicBezTo>
                  <a:lnTo>
                    <a:pt x="1186" y="884"/>
                  </a:lnTo>
                  <a:cubicBezTo>
                    <a:pt x="1186" y="915"/>
                    <a:pt x="1186" y="915"/>
                    <a:pt x="1217" y="945"/>
                  </a:cubicBezTo>
                  <a:cubicBezTo>
                    <a:pt x="1232" y="960"/>
                    <a:pt x="1240" y="968"/>
                    <a:pt x="1236" y="968"/>
                  </a:cubicBezTo>
                  <a:cubicBezTo>
                    <a:pt x="1232" y="968"/>
                    <a:pt x="1217" y="960"/>
                    <a:pt x="1186" y="945"/>
                  </a:cubicBezTo>
                  <a:cubicBezTo>
                    <a:pt x="1186" y="945"/>
                    <a:pt x="1156" y="915"/>
                    <a:pt x="1156" y="915"/>
                  </a:cubicBezTo>
                  <a:lnTo>
                    <a:pt x="1126" y="915"/>
                  </a:lnTo>
                  <a:cubicBezTo>
                    <a:pt x="1169" y="936"/>
                    <a:pt x="1166" y="958"/>
                    <a:pt x="1150" y="958"/>
                  </a:cubicBezTo>
                  <a:cubicBezTo>
                    <a:pt x="1143" y="958"/>
                    <a:pt x="1135" y="954"/>
                    <a:pt x="1126" y="945"/>
                  </a:cubicBezTo>
                  <a:lnTo>
                    <a:pt x="1126" y="945"/>
                  </a:lnTo>
                  <a:cubicBezTo>
                    <a:pt x="1126" y="945"/>
                    <a:pt x="1128" y="948"/>
                    <a:pt x="1156" y="976"/>
                  </a:cubicBezTo>
                  <a:cubicBezTo>
                    <a:pt x="1138" y="958"/>
                    <a:pt x="1121" y="940"/>
                    <a:pt x="1115" y="940"/>
                  </a:cubicBezTo>
                  <a:cubicBezTo>
                    <a:pt x="1111" y="940"/>
                    <a:pt x="1113" y="950"/>
                    <a:pt x="1126" y="976"/>
                  </a:cubicBezTo>
                  <a:cubicBezTo>
                    <a:pt x="1141" y="1006"/>
                    <a:pt x="1148" y="1021"/>
                    <a:pt x="1145" y="1021"/>
                  </a:cubicBezTo>
                  <a:cubicBezTo>
                    <a:pt x="1141" y="1021"/>
                    <a:pt x="1126" y="1006"/>
                    <a:pt x="1096" y="976"/>
                  </a:cubicBezTo>
                  <a:lnTo>
                    <a:pt x="1096" y="976"/>
                  </a:lnTo>
                  <a:cubicBezTo>
                    <a:pt x="1104" y="985"/>
                    <a:pt x="1108" y="988"/>
                    <a:pt x="1109" y="988"/>
                  </a:cubicBezTo>
                  <a:cubicBezTo>
                    <a:pt x="1110" y="988"/>
                    <a:pt x="1095" y="967"/>
                    <a:pt x="1095" y="945"/>
                  </a:cubicBezTo>
                  <a:lnTo>
                    <a:pt x="1095" y="945"/>
                  </a:lnTo>
                  <a:cubicBezTo>
                    <a:pt x="1095" y="945"/>
                    <a:pt x="1095" y="976"/>
                    <a:pt x="1126" y="976"/>
                  </a:cubicBezTo>
                  <a:lnTo>
                    <a:pt x="1095" y="945"/>
                  </a:lnTo>
                  <a:lnTo>
                    <a:pt x="1095" y="945"/>
                  </a:lnTo>
                  <a:cubicBezTo>
                    <a:pt x="1095" y="945"/>
                    <a:pt x="1095" y="945"/>
                    <a:pt x="1095" y="945"/>
                  </a:cubicBezTo>
                  <a:cubicBezTo>
                    <a:pt x="1083" y="933"/>
                    <a:pt x="1075" y="925"/>
                    <a:pt x="1073" y="925"/>
                  </a:cubicBezTo>
                  <a:cubicBezTo>
                    <a:pt x="1070" y="925"/>
                    <a:pt x="1077" y="940"/>
                    <a:pt x="1095" y="976"/>
                  </a:cubicBezTo>
                  <a:cubicBezTo>
                    <a:pt x="1083" y="963"/>
                    <a:pt x="1073" y="953"/>
                    <a:pt x="1065" y="945"/>
                  </a:cubicBezTo>
                  <a:lnTo>
                    <a:pt x="1065" y="945"/>
                  </a:lnTo>
                  <a:cubicBezTo>
                    <a:pt x="1065" y="976"/>
                    <a:pt x="1095" y="1006"/>
                    <a:pt x="1095" y="1006"/>
                  </a:cubicBezTo>
                  <a:lnTo>
                    <a:pt x="1110" y="1036"/>
                  </a:lnTo>
                  <a:lnTo>
                    <a:pt x="1110" y="1036"/>
                  </a:lnTo>
                  <a:cubicBezTo>
                    <a:pt x="1124" y="1034"/>
                    <a:pt x="1119" y="1024"/>
                    <a:pt x="1096" y="977"/>
                  </a:cubicBezTo>
                  <a:lnTo>
                    <a:pt x="1096" y="977"/>
                  </a:lnTo>
                  <a:cubicBezTo>
                    <a:pt x="1097" y="979"/>
                    <a:pt x="1103" y="991"/>
                    <a:pt x="1126" y="1036"/>
                  </a:cubicBezTo>
                  <a:cubicBezTo>
                    <a:pt x="1156" y="1067"/>
                    <a:pt x="1156" y="1067"/>
                    <a:pt x="1126" y="1067"/>
                  </a:cubicBezTo>
                  <a:lnTo>
                    <a:pt x="1110" y="1036"/>
                  </a:lnTo>
                  <a:lnTo>
                    <a:pt x="1110" y="1036"/>
                  </a:lnTo>
                  <a:cubicBezTo>
                    <a:pt x="1106" y="1036"/>
                    <a:pt x="1102" y="1036"/>
                    <a:pt x="1095" y="1036"/>
                  </a:cubicBezTo>
                  <a:cubicBezTo>
                    <a:pt x="1095" y="1036"/>
                    <a:pt x="1095" y="1036"/>
                    <a:pt x="1095" y="1006"/>
                  </a:cubicBezTo>
                  <a:cubicBezTo>
                    <a:pt x="1065" y="976"/>
                    <a:pt x="1065" y="976"/>
                    <a:pt x="1065" y="976"/>
                  </a:cubicBezTo>
                  <a:lnTo>
                    <a:pt x="1065" y="976"/>
                  </a:lnTo>
                  <a:cubicBezTo>
                    <a:pt x="1065" y="976"/>
                    <a:pt x="1095" y="1067"/>
                    <a:pt x="1126" y="1128"/>
                  </a:cubicBezTo>
                  <a:cubicBezTo>
                    <a:pt x="1095" y="1097"/>
                    <a:pt x="1095" y="1097"/>
                    <a:pt x="1095" y="1097"/>
                  </a:cubicBezTo>
                  <a:cubicBezTo>
                    <a:pt x="1095" y="1067"/>
                    <a:pt x="1095" y="1067"/>
                    <a:pt x="1095" y="1067"/>
                  </a:cubicBezTo>
                  <a:lnTo>
                    <a:pt x="1065" y="1036"/>
                  </a:lnTo>
                  <a:cubicBezTo>
                    <a:pt x="1065" y="1015"/>
                    <a:pt x="1050" y="993"/>
                    <a:pt x="1041" y="993"/>
                  </a:cubicBezTo>
                  <a:cubicBezTo>
                    <a:pt x="1037" y="993"/>
                    <a:pt x="1034" y="997"/>
                    <a:pt x="1034" y="1006"/>
                  </a:cubicBezTo>
                  <a:cubicBezTo>
                    <a:pt x="1034" y="1036"/>
                    <a:pt x="1034" y="1036"/>
                    <a:pt x="1034" y="1036"/>
                  </a:cubicBezTo>
                  <a:cubicBezTo>
                    <a:pt x="1034" y="1036"/>
                    <a:pt x="1034" y="1036"/>
                    <a:pt x="1034" y="1067"/>
                  </a:cubicBezTo>
                  <a:cubicBezTo>
                    <a:pt x="1065" y="1097"/>
                    <a:pt x="1065" y="1128"/>
                    <a:pt x="1065" y="1128"/>
                  </a:cubicBezTo>
                  <a:cubicBezTo>
                    <a:pt x="1065" y="1140"/>
                    <a:pt x="1065" y="1147"/>
                    <a:pt x="1063" y="1147"/>
                  </a:cubicBezTo>
                  <a:cubicBezTo>
                    <a:pt x="1060" y="1147"/>
                    <a:pt x="1052" y="1133"/>
                    <a:pt x="1034" y="1097"/>
                  </a:cubicBezTo>
                  <a:cubicBezTo>
                    <a:pt x="1034" y="1067"/>
                    <a:pt x="1034" y="1067"/>
                    <a:pt x="1034" y="1067"/>
                  </a:cubicBezTo>
                  <a:cubicBezTo>
                    <a:pt x="1034" y="1067"/>
                    <a:pt x="1034" y="1067"/>
                    <a:pt x="1004" y="1036"/>
                  </a:cubicBezTo>
                  <a:lnTo>
                    <a:pt x="1004" y="1036"/>
                  </a:lnTo>
                  <a:cubicBezTo>
                    <a:pt x="1004" y="1036"/>
                    <a:pt x="1004" y="1036"/>
                    <a:pt x="1004" y="1036"/>
                  </a:cubicBezTo>
                  <a:cubicBezTo>
                    <a:pt x="994" y="1026"/>
                    <a:pt x="987" y="1023"/>
                    <a:pt x="983" y="1023"/>
                  </a:cubicBezTo>
                  <a:cubicBezTo>
                    <a:pt x="974" y="1023"/>
                    <a:pt x="974" y="1036"/>
                    <a:pt x="974" y="1036"/>
                  </a:cubicBezTo>
                  <a:cubicBezTo>
                    <a:pt x="974" y="1027"/>
                    <a:pt x="971" y="1024"/>
                    <a:pt x="967" y="1024"/>
                  </a:cubicBezTo>
                  <a:cubicBezTo>
                    <a:pt x="958" y="1024"/>
                    <a:pt x="943" y="1045"/>
                    <a:pt x="943" y="1067"/>
                  </a:cubicBezTo>
                  <a:cubicBezTo>
                    <a:pt x="943" y="1036"/>
                    <a:pt x="943" y="1036"/>
                    <a:pt x="913" y="1036"/>
                  </a:cubicBezTo>
                  <a:cubicBezTo>
                    <a:pt x="913" y="1036"/>
                    <a:pt x="913" y="1037"/>
                    <a:pt x="913" y="1037"/>
                  </a:cubicBezTo>
                  <a:lnTo>
                    <a:pt x="913" y="1037"/>
                  </a:lnTo>
                  <a:cubicBezTo>
                    <a:pt x="912" y="1006"/>
                    <a:pt x="910" y="981"/>
                    <a:pt x="902" y="981"/>
                  </a:cubicBezTo>
                  <a:cubicBezTo>
                    <a:pt x="898" y="981"/>
                    <a:pt x="891" y="988"/>
                    <a:pt x="882" y="1006"/>
                  </a:cubicBezTo>
                  <a:cubicBezTo>
                    <a:pt x="882" y="991"/>
                    <a:pt x="882" y="983"/>
                    <a:pt x="879" y="983"/>
                  </a:cubicBezTo>
                  <a:cubicBezTo>
                    <a:pt x="875" y="983"/>
                    <a:pt x="867" y="991"/>
                    <a:pt x="852" y="1006"/>
                  </a:cubicBezTo>
                  <a:cubicBezTo>
                    <a:pt x="841" y="1017"/>
                    <a:pt x="830" y="1028"/>
                    <a:pt x="822" y="1036"/>
                  </a:cubicBezTo>
                  <a:lnTo>
                    <a:pt x="822" y="1036"/>
                  </a:lnTo>
                  <a:cubicBezTo>
                    <a:pt x="822" y="1006"/>
                    <a:pt x="822" y="1006"/>
                    <a:pt x="822" y="976"/>
                  </a:cubicBezTo>
                  <a:cubicBezTo>
                    <a:pt x="835" y="948"/>
                    <a:pt x="843" y="933"/>
                    <a:pt x="841" y="933"/>
                  </a:cubicBezTo>
                  <a:lnTo>
                    <a:pt x="841" y="933"/>
                  </a:lnTo>
                  <a:cubicBezTo>
                    <a:pt x="840" y="933"/>
                    <a:pt x="825" y="956"/>
                    <a:pt x="791" y="1006"/>
                  </a:cubicBezTo>
                  <a:cubicBezTo>
                    <a:pt x="791" y="1006"/>
                    <a:pt x="791" y="1006"/>
                    <a:pt x="791" y="1006"/>
                  </a:cubicBezTo>
                  <a:lnTo>
                    <a:pt x="791" y="1006"/>
                  </a:lnTo>
                  <a:cubicBezTo>
                    <a:pt x="773" y="1042"/>
                    <a:pt x="766" y="1056"/>
                    <a:pt x="763" y="1056"/>
                  </a:cubicBezTo>
                  <a:cubicBezTo>
                    <a:pt x="761" y="1056"/>
                    <a:pt x="761" y="1049"/>
                    <a:pt x="761" y="1036"/>
                  </a:cubicBezTo>
                  <a:cubicBezTo>
                    <a:pt x="789" y="1009"/>
                    <a:pt x="791" y="1006"/>
                    <a:pt x="791" y="1006"/>
                  </a:cubicBezTo>
                  <a:lnTo>
                    <a:pt x="791" y="1006"/>
                  </a:lnTo>
                  <a:cubicBezTo>
                    <a:pt x="785" y="1012"/>
                    <a:pt x="779" y="1017"/>
                    <a:pt x="774" y="1021"/>
                  </a:cubicBezTo>
                  <a:lnTo>
                    <a:pt x="774" y="1021"/>
                  </a:lnTo>
                  <a:cubicBezTo>
                    <a:pt x="782" y="1009"/>
                    <a:pt x="791" y="992"/>
                    <a:pt x="791" y="976"/>
                  </a:cubicBezTo>
                  <a:lnTo>
                    <a:pt x="791" y="976"/>
                  </a:lnTo>
                  <a:cubicBezTo>
                    <a:pt x="777" y="990"/>
                    <a:pt x="749" y="1018"/>
                    <a:pt x="730" y="1036"/>
                  </a:cubicBezTo>
                  <a:cubicBezTo>
                    <a:pt x="730" y="1036"/>
                    <a:pt x="730" y="1036"/>
                    <a:pt x="730" y="1006"/>
                  </a:cubicBezTo>
                  <a:cubicBezTo>
                    <a:pt x="700" y="1036"/>
                    <a:pt x="700" y="1067"/>
                    <a:pt x="670" y="1067"/>
                  </a:cubicBezTo>
                  <a:cubicBezTo>
                    <a:pt x="700" y="1067"/>
                    <a:pt x="670" y="1067"/>
                    <a:pt x="639" y="1097"/>
                  </a:cubicBezTo>
                  <a:cubicBezTo>
                    <a:pt x="639" y="1097"/>
                    <a:pt x="670" y="1067"/>
                    <a:pt x="670" y="1036"/>
                  </a:cubicBezTo>
                  <a:cubicBezTo>
                    <a:pt x="700" y="976"/>
                    <a:pt x="730" y="976"/>
                    <a:pt x="730" y="945"/>
                  </a:cubicBezTo>
                  <a:cubicBezTo>
                    <a:pt x="730" y="945"/>
                    <a:pt x="730" y="945"/>
                    <a:pt x="730" y="915"/>
                  </a:cubicBezTo>
                  <a:cubicBezTo>
                    <a:pt x="730" y="915"/>
                    <a:pt x="730" y="915"/>
                    <a:pt x="700" y="945"/>
                  </a:cubicBezTo>
                  <a:cubicBezTo>
                    <a:pt x="724" y="921"/>
                    <a:pt x="729" y="916"/>
                    <a:pt x="715" y="915"/>
                  </a:cubicBezTo>
                  <a:lnTo>
                    <a:pt x="715" y="915"/>
                  </a:lnTo>
                  <a:cubicBezTo>
                    <a:pt x="710" y="919"/>
                    <a:pt x="704" y="923"/>
                    <a:pt x="697" y="927"/>
                  </a:cubicBezTo>
                  <a:lnTo>
                    <a:pt x="697" y="927"/>
                  </a:lnTo>
                  <a:cubicBezTo>
                    <a:pt x="700" y="921"/>
                    <a:pt x="703" y="917"/>
                    <a:pt x="704" y="915"/>
                  </a:cubicBezTo>
                  <a:lnTo>
                    <a:pt x="704" y="915"/>
                  </a:lnTo>
                  <a:cubicBezTo>
                    <a:pt x="703" y="915"/>
                    <a:pt x="702" y="915"/>
                    <a:pt x="701" y="915"/>
                  </a:cubicBezTo>
                  <a:lnTo>
                    <a:pt x="701" y="915"/>
                  </a:lnTo>
                  <a:cubicBezTo>
                    <a:pt x="696" y="919"/>
                    <a:pt x="686" y="929"/>
                    <a:pt x="670" y="945"/>
                  </a:cubicBezTo>
                  <a:cubicBezTo>
                    <a:pt x="670" y="915"/>
                    <a:pt x="670" y="915"/>
                    <a:pt x="700" y="915"/>
                  </a:cubicBezTo>
                  <a:cubicBezTo>
                    <a:pt x="715" y="900"/>
                    <a:pt x="723" y="892"/>
                    <a:pt x="719" y="892"/>
                  </a:cubicBezTo>
                  <a:cubicBezTo>
                    <a:pt x="715" y="892"/>
                    <a:pt x="700" y="900"/>
                    <a:pt x="670" y="915"/>
                  </a:cubicBezTo>
                  <a:cubicBezTo>
                    <a:pt x="713" y="893"/>
                    <a:pt x="710" y="872"/>
                    <a:pt x="705" y="872"/>
                  </a:cubicBezTo>
                  <a:cubicBezTo>
                    <a:pt x="703" y="872"/>
                    <a:pt x="700" y="875"/>
                    <a:pt x="700" y="884"/>
                  </a:cubicBezTo>
                  <a:cubicBezTo>
                    <a:pt x="670" y="900"/>
                    <a:pt x="654" y="907"/>
                    <a:pt x="647" y="907"/>
                  </a:cubicBezTo>
                  <a:cubicBezTo>
                    <a:pt x="639" y="907"/>
                    <a:pt x="639" y="900"/>
                    <a:pt x="639" y="884"/>
                  </a:cubicBezTo>
                  <a:cubicBezTo>
                    <a:pt x="639" y="884"/>
                    <a:pt x="609" y="884"/>
                    <a:pt x="579" y="915"/>
                  </a:cubicBezTo>
                  <a:cubicBezTo>
                    <a:pt x="579" y="915"/>
                    <a:pt x="548" y="915"/>
                    <a:pt x="518" y="945"/>
                  </a:cubicBezTo>
                  <a:cubicBezTo>
                    <a:pt x="537" y="945"/>
                    <a:pt x="532" y="945"/>
                    <a:pt x="518" y="953"/>
                  </a:cubicBezTo>
                  <a:lnTo>
                    <a:pt x="518" y="953"/>
                  </a:lnTo>
                  <a:lnTo>
                    <a:pt x="518" y="945"/>
                  </a:lnTo>
                  <a:cubicBezTo>
                    <a:pt x="487" y="945"/>
                    <a:pt x="518" y="915"/>
                    <a:pt x="609" y="884"/>
                  </a:cubicBezTo>
                  <a:cubicBezTo>
                    <a:pt x="609" y="878"/>
                    <a:pt x="609" y="873"/>
                    <a:pt x="609" y="869"/>
                  </a:cubicBezTo>
                  <a:lnTo>
                    <a:pt x="609" y="869"/>
                  </a:lnTo>
                  <a:cubicBezTo>
                    <a:pt x="598" y="874"/>
                    <a:pt x="592" y="877"/>
                    <a:pt x="590" y="877"/>
                  </a:cubicBezTo>
                  <a:cubicBezTo>
                    <a:pt x="586" y="877"/>
                    <a:pt x="594" y="869"/>
                    <a:pt x="609" y="854"/>
                  </a:cubicBezTo>
                  <a:cubicBezTo>
                    <a:pt x="639" y="824"/>
                    <a:pt x="670" y="824"/>
                    <a:pt x="670" y="824"/>
                  </a:cubicBezTo>
                  <a:lnTo>
                    <a:pt x="670" y="824"/>
                  </a:lnTo>
                  <a:lnTo>
                    <a:pt x="670" y="824"/>
                  </a:lnTo>
                  <a:lnTo>
                    <a:pt x="639" y="824"/>
                  </a:lnTo>
                  <a:cubicBezTo>
                    <a:pt x="637" y="825"/>
                    <a:pt x="634" y="826"/>
                    <a:pt x="632" y="827"/>
                  </a:cubicBezTo>
                  <a:lnTo>
                    <a:pt x="632" y="827"/>
                  </a:lnTo>
                  <a:cubicBezTo>
                    <a:pt x="632" y="824"/>
                    <a:pt x="624" y="824"/>
                    <a:pt x="609" y="824"/>
                  </a:cubicBezTo>
                  <a:lnTo>
                    <a:pt x="639" y="824"/>
                  </a:lnTo>
                  <a:cubicBezTo>
                    <a:pt x="609" y="824"/>
                    <a:pt x="609" y="824"/>
                    <a:pt x="639" y="793"/>
                  </a:cubicBezTo>
                  <a:lnTo>
                    <a:pt x="639" y="793"/>
                  </a:lnTo>
                  <a:cubicBezTo>
                    <a:pt x="579" y="824"/>
                    <a:pt x="548" y="824"/>
                    <a:pt x="548" y="824"/>
                  </a:cubicBezTo>
                  <a:cubicBezTo>
                    <a:pt x="548" y="824"/>
                    <a:pt x="548" y="824"/>
                    <a:pt x="518" y="854"/>
                  </a:cubicBezTo>
                  <a:lnTo>
                    <a:pt x="518" y="824"/>
                  </a:lnTo>
                  <a:lnTo>
                    <a:pt x="457" y="824"/>
                  </a:lnTo>
                  <a:cubicBezTo>
                    <a:pt x="457" y="844"/>
                    <a:pt x="428" y="865"/>
                    <a:pt x="420" y="876"/>
                  </a:cubicBezTo>
                  <a:lnTo>
                    <a:pt x="420" y="876"/>
                  </a:lnTo>
                  <a:cubicBezTo>
                    <a:pt x="450" y="866"/>
                    <a:pt x="465" y="862"/>
                    <a:pt x="468" y="862"/>
                  </a:cubicBezTo>
                  <a:cubicBezTo>
                    <a:pt x="472" y="862"/>
                    <a:pt x="457" y="869"/>
                    <a:pt x="427" y="884"/>
                  </a:cubicBezTo>
                  <a:cubicBezTo>
                    <a:pt x="366" y="915"/>
                    <a:pt x="366" y="915"/>
                    <a:pt x="366" y="915"/>
                  </a:cubicBezTo>
                  <a:lnTo>
                    <a:pt x="335" y="915"/>
                  </a:lnTo>
                  <a:cubicBezTo>
                    <a:pt x="305" y="915"/>
                    <a:pt x="275" y="945"/>
                    <a:pt x="275" y="945"/>
                  </a:cubicBezTo>
                  <a:lnTo>
                    <a:pt x="305" y="945"/>
                  </a:lnTo>
                  <a:cubicBezTo>
                    <a:pt x="314" y="936"/>
                    <a:pt x="320" y="933"/>
                    <a:pt x="323" y="933"/>
                  </a:cubicBezTo>
                  <a:cubicBezTo>
                    <a:pt x="326" y="933"/>
                    <a:pt x="325" y="938"/>
                    <a:pt x="318" y="945"/>
                  </a:cubicBezTo>
                  <a:lnTo>
                    <a:pt x="318" y="945"/>
                  </a:lnTo>
                  <a:cubicBezTo>
                    <a:pt x="314" y="945"/>
                    <a:pt x="310" y="945"/>
                    <a:pt x="305" y="945"/>
                  </a:cubicBezTo>
                  <a:cubicBezTo>
                    <a:pt x="244" y="976"/>
                    <a:pt x="244" y="976"/>
                    <a:pt x="275" y="976"/>
                  </a:cubicBezTo>
                  <a:cubicBezTo>
                    <a:pt x="297" y="964"/>
                    <a:pt x="311" y="953"/>
                    <a:pt x="318" y="945"/>
                  </a:cubicBezTo>
                  <a:lnTo>
                    <a:pt x="318" y="945"/>
                  </a:lnTo>
                  <a:cubicBezTo>
                    <a:pt x="370" y="945"/>
                    <a:pt x="389" y="947"/>
                    <a:pt x="305" y="976"/>
                  </a:cubicBezTo>
                  <a:lnTo>
                    <a:pt x="366" y="976"/>
                  </a:lnTo>
                  <a:cubicBezTo>
                    <a:pt x="335" y="1006"/>
                    <a:pt x="335" y="1006"/>
                    <a:pt x="335" y="1006"/>
                  </a:cubicBezTo>
                  <a:cubicBezTo>
                    <a:pt x="335" y="1006"/>
                    <a:pt x="335" y="1019"/>
                    <a:pt x="344" y="1019"/>
                  </a:cubicBezTo>
                  <a:cubicBezTo>
                    <a:pt x="349" y="1019"/>
                    <a:pt x="356" y="1016"/>
                    <a:pt x="366" y="1006"/>
                  </a:cubicBezTo>
                  <a:lnTo>
                    <a:pt x="366" y="1006"/>
                  </a:lnTo>
                  <a:lnTo>
                    <a:pt x="335" y="1036"/>
                  </a:lnTo>
                  <a:cubicBezTo>
                    <a:pt x="335" y="1036"/>
                    <a:pt x="335" y="1036"/>
                    <a:pt x="305" y="1067"/>
                  </a:cubicBezTo>
                  <a:cubicBezTo>
                    <a:pt x="305" y="1067"/>
                    <a:pt x="366" y="1067"/>
                    <a:pt x="427" y="1006"/>
                  </a:cubicBezTo>
                  <a:cubicBezTo>
                    <a:pt x="427" y="1006"/>
                    <a:pt x="457" y="976"/>
                    <a:pt x="487" y="976"/>
                  </a:cubicBezTo>
                  <a:lnTo>
                    <a:pt x="427" y="1006"/>
                  </a:lnTo>
                  <a:lnTo>
                    <a:pt x="427" y="1036"/>
                  </a:lnTo>
                  <a:cubicBezTo>
                    <a:pt x="427" y="1036"/>
                    <a:pt x="457" y="1006"/>
                    <a:pt x="457" y="1006"/>
                  </a:cubicBezTo>
                  <a:lnTo>
                    <a:pt x="487" y="1006"/>
                  </a:lnTo>
                  <a:lnTo>
                    <a:pt x="427" y="1036"/>
                  </a:lnTo>
                  <a:cubicBezTo>
                    <a:pt x="362" y="1058"/>
                    <a:pt x="328" y="1079"/>
                    <a:pt x="346" y="1079"/>
                  </a:cubicBezTo>
                  <a:cubicBezTo>
                    <a:pt x="348" y="1079"/>
                    <a:pt x="351" y="1079"/>
                    <a:pt x="354" y="1078"/>
                  </a:cubicBezTo>
                  <a:lnTo>
                    <a:pt x="354" y="1078"/>
                  </a:lnTo>
                  <a:cubicBezTo>
                    <a:pt x="336" y="1097"/>
                    <a:pt x="340" y="1097"/>
                    <a:pt x="366" y="1097"/>
                  </a:cubicBezTo>
                  <a:cubicBezTo>
                    <a:pt x="366" y="1097"/>
                    <a:pt x="427" y="1067"/>
                    <a:pt x="457" y="1036"/>
                  </a:cubicBezTo>
                  <a:lnTo>
                    <a:pt x="487" y="1036"/>
                  </a:lnTo>
                  <a:cubicBezTo>
                    <a:pt x="487" y="1036"/>
                    <a:pt x="487" y="1036"/>
                    <a:pt x="457" y="1067"/>
                  </a:cubicBezTo>
                  <a:lnTo>
                    <a:pt x="457" y="1097"/>
                  </a:lnTo>
                  <a:cubicBezTo>
                    <a:pt x="427" y="1097"/>
                    <a:pt x="396" y="1128"/>
                    <a:pt x="427" y="1128"/>
                  </a:cubicBezTo>
                  <a:cubicBezTo>
                    <a:pt x="455" y="1128"/>
                    <a:pt x="457" y="1155"/>
                    <a:pt x="431" y="1183"/>
                  </a:cubicBezTo>
                  <a:lnTo>
                    <a:pt x="431" y="1183"/>
                  </a:lnTo>
                  <a:cubicBezTo>
                    <a:pt x="449" y="1177"/>
                    <a:pt x="483" y="1162"/>
                    <a:pt x="518" y="1128"/>
                  </a:cubicBezTo>
                  <a:lnTo>
                    <a:pt x="518" y="1128"/>
                  </a:lnTo>
                  <a:cubicBezTo>
                    <a:pt x="487" y="1158"/>
                    <a:pt x="487" y="1158"/>
                    <a:pt x="518" y="1158"/>
                  </a:cubicBezTo>
                  <a:cubicBezTo>
                    <a:pt x="518" y="1188"/>
                    <a:pt x="518" y="1188"/>
                    <a:pt x="487" y="1188"/>
                  </a:cubicBezTo>
                  <a:cubicBezTo>
                    <a:pt x="452" y="1224"/>
                    <a:pt x="437" y="1239"/>
                    <a:pt x="443" y="1239"/>
                  </a:cubicBezTo>
                  <a:cubicBezTo>
                    <a:pt x="447" y="1239"/>
                    <a:pt x="462" y="1231"/>
                    <a:pt x="487" y="1219"/>
                  </a:cubicBezTo>
                  <a:cubicBezTo>
                    <a:pt x="511" y="1195"/>
                    <a:pt x="520" y="1186"/>
                    <a:pt x="522" y="1186"/>
                  </a:cubicBezTo>
                  <a:cubicBezTo>
                    <a:pt x="525" y="1186"/>
                    <a:pt x="506" y="1212"/>
                    <a:pt x="487" y="1249"/>
                  </a:cubicBezTo>
                  <a:cubicBezTo>
                    <a:pt x="457" y="1279"/>
                    <a:pt x="457" y="1279"/>
                    <a:pt x="457" y="1279"/>
                  </a:cubicBezTo>
                  <a:cubicBezTo>
                    <a:pt x="467" y="1269"/>
                    <a:pt x="477" y="1266"/>
                    <a:pt x="486" y="1266"/>
                  </a:cubicBezTo>
                  <a:cubicBezTo>
                    <a:pt x="504" y="1266"/>
                    <a:pt x="518" y="1279"/>
                    <a:pt x="518" y="1279"/>
                  </a:cubicBezTo>
                  <a:cubicBezTo>
                    <a:pt x="518" y="1279"/>
                    <a:pt x="518" y="1279"/>
                    <a:pt x="551" y="1263"/>
                  </a:cubicBezTo>
                  <a:lnTo>
                    <a:pt x="551" y="1263"/>
                  </a:lnTo>
                  <a:cubicBezTo>
                    <a:pt x="549" y="1268"/>
                    <a:pt x="548" y="1274"/>
                    <a:pt x="548" y="1279"/>
                  </a:cubicBezTo>
                  <a:cubicBezTo>
                    <a:pt x="579" y="1249"/>
                    <a:pt x="579" y="1249"/>
                    <a:pt x="579" y="1249"/>
                  </a:cubicBezTo>
                  <a:cubicBezTo>
                    <a:pt x="609" y="1189"/>
                    <a:pt x="609" y="1188"/>
                    <a:pt x="609" y="1188"/>
                  </a:cubicBezTo>
                  <a:lnTo>
                    <a:pt x="609" y="1188"/>
                  </a:lnTo>
                  <a:cubicBezTo>
                    <a:pt x="609" y="1188"/>
                    <a:pt x="579" y="1219"/>
                    <a:pt x="548" y="1219"/>
                  </a:cubicBezTo>
                  <a:cubicBezTo>
                    <a:pt x="579" y="1188"/>
                    <a:pt x="609" y="1188"/>
                    <a:pt x="609" y="1188"/>
                  </a:cubicBezTo>
                  <a:lnTo>
                    <a:pt x="609" y="1188"/>
                  </a:lnTo>
                  <a:cubicBezTo>
                    <a:pt x="609" y="1188"/>
                    <a:pt x="609" y="1188"/>
                    <a:pt x="609" y="1188"/>
                  </a:cubicBezTo>
                  <a:cubicBezTo>
                    <a:pt x="639" y="1188"/>
                    <a:pt x="639" y="1188"/>
                    <a:pt x="609" y="1219"/>
                  </a:cubicBezTo>
                  <a:cubicBezTo>
                    <a:pt x="609" y="1219"/>
                    <a:pt x="579" y="1249"/>
                    <a:pt x="579" y="1249"/>
                  </a:cubicBezTo>
                  <a:cubicBezTo>
                    <a:pt x="609" y="1249"/>
                    <a:pt x="609" y="1279"/>
                    <a:pt x="579" y="1279"/>
                  </a:cubicBezTo>
                  <a:cubicBezTo>
                    <a:pt x="579" y="1279"/>
                    <a:pt x="548" y="1340"/>
                    <a:pt x="579" y="1340"/>
                  </a:cubicBezTo>
                  <a:cubicBezTo>
                    <a:pt x="599" y="1340"/>
                    <a:pt x="619" y="1327"/>
                    <a:pt x="630" y="1327"/>
                  </a:cubicBezTo>
                  <a:cubicBezTo>
                    <a:pt x="636" y="1327"/>
                    <a:pt x="639" y="1330"/>
                    <a:pt x="639" y="1340"/>
                  </a:cubicBezTo>
                  <a:lnTo>
                    <a:pt x="670" y="1340"/>
                  </a:lnTo>
                  <a:cubicBezTo>
                    <a:pt x="670" y="1340"/>
                    <a:pt x="670" y="1340"/>
                    <a:pt x="639" y="1371"/>
                  </a:cubicBezTo>
                  <a:cubicBezTo>
                    <a:pt x="622" y="1388"/>
                    <a:pt x="624" y="1406"/>
                    <a:pt x="636" y="1406"/>
                  </a:cubicBezTo>
                  <a:cubicBezTo>
                    <a:pt x="644" y="1406"/>
                    <a:pt x="657" y="1396"/>
                    <a:pt x="670" y="1371"/>
                  </a:cubicBezTo>
                  <a:cubicBezTo>
                    <a:pt x="670" y="1371"/>
                    <a:pt x="670" y="1371"/>
                    <a:pt x="700" y="1340"/>
                  </a:cubicBezTo>
                  <a:cubicBezTo>
                    <a:pt x="700" y="1371"/>
                    <a:pt x="700" y="1401"/>
                    <a:pt x="700" y="1401"/>
                  </a:cubicBezTo>
                  <a:cubicBezTo>
                    <a:pt x="713" y="1388"/>
                    <a:pt x="730" y="1381"/>
                    <a:pt x="745" y="1381"/>
                  </a:cubicBezTo>
                  <a:cubicBezTo>
                    <a:pt x="765" y="1381"/>
                    <a:pt x="779" y="1396"/>
                    <a:pt x="761" y="1431"/>
                  </a:cubicBezTo>
                  <a:cubicBezTo>
                    <a:pt x="791" y="1401"/>
                    <a:pt x="791" y="1401"/>
                    <a:pt x="791" y="1401"/>
                  </a:cubicBezTo>
                  <a:lnTo>
                    <a:pt x="791" y="1401"/>
                  </a:lnTo>
                  <a:cubicBezTo>
                    <a:pt x="780" y="1424"/>
                    <a:pt x="777" y="1434"/>
                    <a:pt x="780" y="1434"/>
                  </a:cubicBezTo>
                  <a:cubicBezTo>
                    <a:pt x="781" y="1434"/>
                    <a:pt x="786" y="1430"/>
                    <a:pt x="791" y="1422"/>
                  </a:cubicBezTo>
                  <a:lnTo>
                    <a:pt x="791" y="1422"/>
                  </a:lnTo>
                  <a:cubicBezTo>
                    <a:pt x="792" y="1438"/>
                    <a:pt x="792" y="1447"/>
                    <a:pt x="795" y="1447"/>
                  </a:cubicBezTo>
                  <a:cubicBezTo>
                    <a:pt x="799" y="1447"/>
                    <a:pt x="806" y="1431"/>
                    <a:pt x="822" y="1401"/>
                  </a:cubicBezTo>
                  <a:cubicBezTo>
                    <a:pt x="856" y="1333"/>
                    <a:pt x="871" y="1293"/>
                    <a:pt x="872" y="1293"/>
                  </a:cubicBezTo>
                  <a:lnTo>
                    <a:pt x="872" y="1293"/>
                  </a:lnTo>
                  <a:cubicBezTo>
                    <a:pt x="873" y="1293"/>
                    <a:pt x="865" y="1317"/>
                    <a:pt x="852" y="1371"/>
                  </a:cubicBezTo>
                  <a:cubicBezTo>
                    <a:pt x="852" y="1392"/>
                    <a:pt x="852" y="1413"/>
                    <a:pt x="852" y="1431"/>
                  </a:cubicBezTo>
                  <a:cubicBezTo>
                    <a:pt x="867" y="1386"/>
                    <a:pt x="875" y="1363"/>
                    <a:pt x="879" y="1363"/>
                  </a:cubicBezTo>
                  <a:cubicBezTo>
                    <a:pt x="882" y="1363"/>
                    <a:pt x="882" y="1386"/>
                    <a:pt x="882" y="1431"/>
                  </a:cubicBezTo>
                  <a:cubicBezTo>
                    <a:pt x="866" y="1482"/>
                    <a:pt x="867" y="1504"/>
                    <a:pt x="877" y="1504"/>
                  </a:cubicBezTo>
                  <a:cubicBezTo>
                    <a:pt x="886" y="1504"/>
                    <a:pt x="899" y="1489"/>
                    <a:pt x="913" y="1462"/>
                  </a:cubicBezTo>
                  <a:cubicBezTo>
                    <a:pt x="913" y="1475"/>
                    <a:pt x="913" y="1485"/>
                    <a:pt x="913" y="1492"/>
                  </a:cubicBezTo>
                  <a:lnTo>
                    <a:pt x="943" y="1492"/>
                  </a:lnTo>
                  <a:cubicBezTo>
                    <a:pt x="943" y="1492"/>
                    <a:pt x="974" y="1462"/>
                    <a:pt x="974" y="1431"/>
                  </a:cubicBezTo>
                  <a:cubicBezTo>
                    <a:pt x="974" y="1431"/>
                    <a:pt x="1004" y="1401"/>
                    <a:pt x="1004" y="1401"/>
                  </a:cubicBezTo>
                  <a:lnTo>
                    <a:pt x="1004" y="1431"/>
                  </a:lnTo>
                  <a:cubicBezTo>
                    <a:pt x="1004" y="1423"/>
                    <a:pt x="1004" y="1419"/>
                    <a:pt x="1005" y="1419"/>
                  </a:cubicBezTo>
                  <a:cubicBezTo>
                    <a:pt x="1007" y="1419"/>
                    <a:pt x="1013" y="1440"/>
                    <a:pt x="1034" y="1462"/>
                  </a:cubicBezTo>
                  <a:cubicBezTo>
                    <a:pt x="1034" y="1437"/>
                    <a:pt x="1034" y="1419"/>
                    <a:pt x="1034" y="1401"/>
                  </a:cubicBezTo>
                  <a:cubicBezTo>
                    <a:pt x="1034" y="1392"/>
                    <a:pt x="1037" y="1388"/>
                    <a:pt x="1041" y="1388"/>
                  </a:cubicBezTo>
                  <a:cubicBezTo>
                    <a:pt x="1050" y="1388"/>
                    <a:pt x="1065" y="1410"/>
                    <a:pt x="1065" y="1431"/>
                  </a:cubicBezTo>
                  <a:cubicBezTo>
                    <a:pt x="1065" y="1445"/>
                    <a:pt x="1065" y="1452"/>
                    <a:pt x="1065" y="1462"/>
                  </a:cubicBezTo>
                  <a:cubicBezTo>
                    <a:pt x="1065" y="1447"/>
                    <a:pt x="1072" y="1439"/>
                    <a:pt x="1084" y="1439"/>
                  </a:cubicBezTo>
                  <a:cubicBezTo>
                    <a:pt x="1095" y="1439"/>
                    <a:pt x="1110" y="1447"/>
                    <a:pt x="1126" y="1462"/>
                  </a:cubicBezTo>
                  <a:cubicBezTo>
                    <a:pt x="1126" y="1462"/>
                    <a:pt x="1126" y="1431"/>
                    <a:pt x="1126" y="1431"/>
                  </a:cubicBezTo>
                  <a:cubicBezTo>
                    <a:pt x="1126" y="1431"/>
                    <a:pt x="1126" y="1431"/>
                    <a:pt x="1126" y="1401"/>
                  </a:cubicBezTo>
                  <a:cubicBezTo>
                    <a:pt x="1156" y="1401"/>
                    <a:pt x="1156" y="1401"/>
                    <a:pt x="1156" y="1431"/>
                  </a:cubicBezTo>
                  <a:cubicBezTo>
                    <a:pt x="1171" y="1462"/>
                    <a:pt x="1179" y="1477"/>
                    <a:pt x="1183" y="1477"/>
                  </a:cubicBezTo>
                  <a:cubicBezTo>
                    <a:pt x="1186" y="1477"/>
                    <a:pt x="1186" y="1462"/>
                    <a:pt x="1186" y="1431"/>
                  </a:cubicBezTo>
                  <a:cubicBezTo>
                    <a:pt x="1186" y="1421"/>
                    <a:pt x="1186" y="1411"/>
                    <a:pt x="1186" y="1401"/>
                  </a:cubicBezTo>
                  <a:cubicBezTo>
                    <a:pt x="1186" y="1401"/>
                    <a:pt x="1186" y="1401"/>
                    <a:pt x="1186" y="1340"/>
                  </a:cubicBezTo>
                  <a:cubicBezTo>
                    <a:pt x="1202" y="1371"/>
                    <a:pt x="1209" y="1386"/>
                    <a:pt x="1213" y="1386"/>
                  </a:cubicBezTo>
                  <a:cubicBezTo>
                    <a:pt x="1217" y="1386"/>
                    <a:pt x="1217" y="1371"/>
                    <a:pt x="1217" y="1340"/>
                  </a:cubicBezTo>
                  <a:cubicBezTo>
                    <a:pt x="1234" y="1358"/>
                    <a:pt x="1252" y="1375"/>
                    <a:pt x="1258" y="1375"/>
                  </a:cubicBezTo>
                  <a:cubicBezTo>
                    <a:pt x="1262" y="1375"/>
                    <a:pt x="1260" y="1366"/>
                    <a:pt x="1247" y="1340"/>
                  </a:cubicBezTo>
                  <a:lnTo>
                    <a:pt x="1247" y="1340"/>
                  </a:lnTo>
                  <a:cubicBezTo>
                    <a:pt x="1256" y="1349"/>
                    <a:pt x="1262" y="1353"/>
                    <a:pt x="1267" y="1353"/>
                  </a:cubicBezTo>
                  <a:cubicBezTo>
                    <a:pt x="1278" y="1353"/>
                    <a:pt x="1278" y="1331"/>
                    <a:pt x="1278" y="1310"/>
                  </a:cubicBezTo>
                  <a:lnTo>
                    <a:pt x="1278" y="1310"/>
                  </a:lnTo>
                  <a:cubicBezTo>
                    <a:pt x="1278" y="1310"/>
                    <a:pt x="1278" y="1310"/>
                    <a:pt x="1278" y="1310"/>
                  </a:cubicBezTo>
                  <a:cubicBezTo>
                    <a:pt x="1278" y="1279"/>
                    <a:pt x="1278" y="1279"/>
                    <a:pt x="1278" y="1279"/>
                  </a:cubicBezTo>
                  <a:cubicBezTo>
                    <a:pt x="1278" y="1279"/>
                    <a:pt x="1282" y="1284"/>
                    <a:pt x="1287" y="1290"/>
                  </a:cubicBezTo>
                  <a:lnTo>
                    <a:pt x="1287" y="1290"/>
                  </a:lnTo>
                  <a:cubicBezTo>
                    <a:pt x="1286" y="1290"/>
                    <a:pt x="1286" y="1290"/>
                    <a:pt x="1286" y="1290"/>
                  </a:cubicBezTo>
                  <a:cubicBezTo>
                    <a:pt x="1283" y="1290"/>
                    <a:pt x="1290" y="1305"/>
                    <a:pt x="1308" y="1340"/>
                  </a:cubicBezTo>
                  <a:cubicBezTo>
                    <a:pt x="1308" y="1321"/>
                    <a:pt x="1296" y="1302"/>
                    <a:pt x="1287" y="1290"/>
                  </a:cubicBezTo>
                  <a:lnTo>
                    <a:pt x="1287" y="1290"/>
                  </a:lnTo>
                  <a:cubicBezTo>
                    <a:pt x="1290" y="1292"/>
                    <a:pt x="1297" y="1299"/>
                    <a:pt x="1308" y="1310"/>
                  </a:cubicBezTo>
                  <a:cubicBezTo>
                    <a:pt x="1338" y="1340"/>
                    <a:pt x="1338" y="1340"/>
                    <a:pt x="1338" y="1340"/>
                  </a:cubicBezTo>
                  <a:cubicBezTo>
                    <a:pt x="1323" y="1325"/>
                    <a:pt x="1323" y="1317"/>
                    <a:pt x="1327" y="1317"/>
                  </a:cubicBezTo>
                  <a:cubicBezTo>
                    <a:pt x="1331" y="1317"/>
                    <a:pt x="1338" y="1325"/>
                    <a:pt x="1338" y="1340"/>
                  </a:cubicBezTo>
                  <a:lnTo>
                    <a:pt x="1361" y="1340"/>
                  </a:lnTo>
                  <a:cubicBezTo>
                    <a:pt x="1357" y="1332"/>
                    <a:pt x="1350" y="1321"/>
                    <a:pt x="1338" y="1310"/>
                  </a:cubicBezTo>
                  <a:cubicBezTo>
                    <a:pt x="1338" y="1310"/>
                    <a:pt x="1369" y="1310"/>
                    <a:pt x="1338" y="1280"/>
                  </a:cubicBezTo>
                  <a:lnTo>
                    <a:pt x="1338" y="1280"/>
                  </a:lnTo>
                  <a:cubicBezTo>
                    <a:pt x="1339" y="1280"/>
                    <a:pt x="1369" y="1310"/>
                    <a:pt x="1369" y="1310"/>
                  </a:cubicBezTo>
                  <a:cubicBezTo>
                    <a:pt x="1351" y="1274"/>
                    <a:pt x="1344" y="1260"/>
                    <a:pt x="1353" y="1260"/>
                  </a:cubicBezTo>
                  <a:cubicBezTo>
                    <a:pt x="1359" y="1260"/>
                    <a:pt x="1372" y="1266"/>
                    <a:pt x="1395" y="1277"/>
                  </a:cubicBezTo>
                  <a:lnTo>
                    <a:pt x="1395" y="1277"/>
                  </a:lnTo>
                  <a:cubicBezTo>
                    <a:pt x="1382" y="1256"/>
                    <a:pt x="1363" y="1225"/>
                    <a:pt x="1338" y="1188"/>
                  </a:cubicBezTo>
                  <a:lnTo>
                    <a:pt x="1338" y="1188"/>
                  </a:lnTo>
                  <a:cubicBezTo>
                    <a:pt x="1392" y="1260"/>
                    <a:pt x="1414" y="1289"/>
                    <a:pt x="1417" y="1289"/>
                  </a:cubicBezTo>
                  <a:cubicBezTo>
                    <a:pt x="1419" y="1289"/>
                    <a:pt x="1412" y="1274"/>
                    <a:pt x="1399" y="1249"/>
                  </a:cubicBezTo>
                  <a:lnTo>
                    <a:pt x="1430" y="1249"/>
                  </a:lnTo>
                  <a:cubicBezTo>
                    <a:pt x="1460" y="1249"/>
                    <a:pt x="1460" y="1249"/>
                    <a:pt x="1430" y="1219"/>
                  </a:cubicBezTo>
                  <a:lnTo>
                    <a:pt x="1430" y="1188"/>
                  </a:lnTo>
                  <a:cubicBezTo>
                    <a:pt x="1453" y="1212"/>
                    <a:pt x="1463" y="1221"/>
                    <a:pt x="1464" y="1221"/>
                  </a:cubicBezTo>
                  <a:cubicBezTo>
                    <a:pt x="1467" y="1221"/>
                    <a:pt x="1448" y="1195"/>
                    <a:pt x="1430" y="1158"/>
                  </a:cubicBezTo>
                  <a:lnTo>
                    <a:pt x="1430" y="1158"/>
                  </a:lnTo>
                  <a:lnTo>
                    <a:pt x="1460" y="1188"/>
                  </a:lnTo>
                  <a:cubicBezTo>
                    <a:pt x="1469" y="1197"/>
                    <a:pt x="1475" y="1201"/>
                    <a:pt x="1480" y="1201"/>
                  </a:cubicBezTo>
                  <a:cubicBezTo>
                    <a:pt x="1493" y="1201"/>
                    <a:pt x="1499" y="1179"/>
                    <a:pt x="1521" y="1158"/>
                  </a:cubicBezTo>
                  <a:cubicBezTo>
                    <a:pt x="1551" y="1128"/>
                    <a:pt x="1551" y="1128"/>
                    <a:pt x="1490" y="1097"/>
                  </a:cubicBezTo>
                  <a:cubicBezTo>
                    <a:pt x="1455" y="1080"/>
                    <a:pt x="1440" y="1062"/>
                    <a:pt x="1446" y="1062"/>
                  </a:cubicBezTo>
                  <a:cubicBezTo>
                    <a:pt x="1450" y="1062"/>
                    <a:pt x="1465" y="1071"/>
                    <a:pt x="1490" y="1097"/>
                  </a:cubicBezTo>
                  <a:cubicBezTo>
                    <a:pt x="1511" y="1097"/>
                    <a:pt x="1531" y="1111"/>
                    <a:pt x="1533" y="1111"/>
                  </a:cubicBezTo>
                  <a:cubicBezTo>
                    <a:pt x="1534" y="1111"/>
                    <a:pt x="1531" y="1107"/>
                    <a:pt x="1521" y="1097"/>
                  </a:cubicBezTo>
                  <a:lnTo>
                    <a:pt x="1551" y="1097"/>
                  </a:lnTo>
                  <a:cubicBezTo>
                    <a:pt x="1571" y="1107"/>
                    <a:pt x="1582" y="1111"/>
                    <a:pt x="1586" y="1111"/>
                  </a:cubicBezTo>
                  <a:cubicBezTo>
                    <a:pt x="1595" y="1111"/>
                    <a:pt x="1582" y="1097"/>
                    <a:pt x="1582" y="1097"/>
                  </a:cubicBezTo>
                  <a:cubicBezTo>
                    <a:pt x="1551" y="1082"/>
                    <a:pt x="1544" y="1074"/>
                    <a:pt x="1547" y="1074"/>
                  </a:cubicBezTo>
                  <a:cubicBezTo>
                    <a:pt x="1551" y="1074"/>
                    <a:pt x="1566" y="1082"/>
                    <a:pt x="1582" y="1097"/>
                  </a:cubicBezTo>
                  <a:cubicBezTo>
                    <a:pt x="1602" y="1097"/>
                    <a:pt x="1622" y="1111"/>
                    <a:pt x="1624" y="1111"/>
                  </a:cubicBezTo>
                  <a:cubicBezTo>
                    <a:pt x="1625" y="1111"/>
                    <a:pt x="1622" y="1107"/>
                    <a:pt x="1612" y="1097"/>
                  </a:cubicBezTo>
                  <a:cubicBezTo>
                    <a:pt x="1590" y="1076"/>
                    <a:pt x="1584" y="1054"/>
                    <a:pt x="1604" y="1054"/>
                  </a:cubicBezTo>
                  <a:cubicBezTo>
                    <a:pt x="1612" y="1054"/>
                    <a:pt x="1625" y="1058"/>
                    <a:pt x="1642" y="1067"/>
                  </a:cubicBezTo>
                  <a:cubicBezTo>
                    <a:pt x="1612" y="1036"/>
                    <a:pt x="1612" y="1036"/>
                    <a:pt x="1612" y="1036"/>
                  </a:cubicBezTo>
                  <a:cubicBezTo>
                    <a:pt x="1612" y="1021"/>
                    <a:pt x="1612" y="1014"/>
                    <a:pt x="1616" y="1014"/>
                  </a:cubicBezTo>
                  <a:cubicBezTo>
                    <a:pt x="1620" y="1014"/>
                    <a:pt x="1627" y="1021"/>
                    <a:pt x="1642" y="1036"/>
                  </a:cubicBezTo>
                  <a:cubicBezTo>
                    <a:pt x="1673" y="1036"/>
                    <a:pt x="1673" y="1036"/>
                    <a:pt x="1642" y="1006"/>
                  </a:cubicBezTo>
                  <a:cubicBezTo>
                    <a:pt x="1642" y="1006"/>
                    <a:pt x="1582" y="976"/>
                    <a:pt x="1582" y="976"/>
                  </a:cubicBezTo>
                  <a:cubicBezTo>
                    <a:pt x="1551" y="976"/>
                    <a:pt x="1521" y="945"/>
                    <a:pt x="1521" y="945"/>
                  </a:cubicBezTo>
                  <a:lnTo>
                    <a:pt x="1521" y="945"/>
                  </a:lnTo>
                  <a:cubicBezTo>
                    <a:pt x="1521" y="945"/>
                    <a:pt x="1521" y="945"/>
                    <a:pt x="1521" y="945"/>
                  </a:cubicBezTo>
                  <a:lnTo>
                    <a:pt x="1551" y="945"/>
                  </a:lnTo>
                  <a:cubicBezTo>
                    <a:pt x="1573" y="967"/>
                    <a:pt x="1611" y="973"/>
                    <a:pt x="1631" y="975"/>
                  </a:cubicBezTo>
                  <a:lnTo>
                    <a:pt x="1631" y="975"/>
                  </a:lnTo>
                  <a:cubicBezTo>
                    <a:pt x="1642" y="973"/>
                    <a:pt x="1642" y="967"/>
                    <a:pt x="1642" y="945"/>
                  </a:cubicBezTo>
                  <a:cubicBezTo>
                    <a:pt x="1642" y="945"/>
                    <a:pt x="1642" y="945"/>
                    <a:pt x="1612" y="915"/>
                  </a:cubicBezTo>
                  <a:lnTo>
                    <a:pt x="1612" y="915"/>
                  </a:lnTo>
                  <a:cubicBezTo>
                    <a:pt x="1630" y="924"/>
                    <a:pt x="1645" y="927"/>
                    <a:pt x="1656" y="927"/>
                  </a:cubicBezTo>
                  <a:cubicBezTo>
                    <a:pt x="1683" y="927"/>
                    <a:pt x="1685" y="906"/>
                    <a:pt x="1642" y="884"/>
                  </a:cubicBezTo>
                  <a:cubicBezTo>
                    <a:pt x="1673" y="884"/>
                    <a:pt x="1673" y="884"/>
                    <a:pt x="1642" y="854"/>
                  </a:cubicBezTo>
                  <a:lnTo>
                    <a:pt x="1703" y="854"/>
                  </a:lnTo>
                  <a:cubicBezTo>
                    <a:pt x="1673" y="824"/>
                    <a:pt x="1673" y="824"/>
                    <a:pt x="1673" y="824"/>
                  </a:cubicBezTo>
                  <a:cubicBezTo>
                    <a:pt x="1642" y="793"/>
                    <a:pt x="1642" y="793"/>
                    <a:pt x="1612" y="793"/>
                  </a:cubicBezTo>
                  <a:lnTo>
                    <a:pt x="1673" y="793"/>
                  </a:lnTo>
                  <a:lnTo>
                    <a:pt x="1673" y="763"/>
                  </a:lnTo>
                  <a:cubicBezTo>
                    <a:pt x="1703" y="732"/>
                    <a:pt x="1703" y="732"/>
                    <a:pt x="1673" y="732"/>
                  </a:cubicBezTo>
                  <a:lnTo>
                    <a:pt x="1612" y="732"/>
                  </a:lnTo>
                  <a:cubicBezTo>
                    <a:pt x="1703" y="732"/>
                    <a:pt x="1703" y="672"/>
                    <a:pt x="1612" y="672"/>
                  </a:cubicBezTo>
                  <a:lnTo>
                    <a:pt x="1703" y="672"/>
                  </a:lnTo>
                  <a:cubicBezTo>
                    <a:pt x="1703" y="641"/>
                    <a:pt x="1642" y="641"/>
                    <a:pt x="1642" y="611"/>
                  </a:cubicBezTo>
                  <a:cubicBezTo>
                    <a:pt x="1642" y="611"/>
                    <a:pt x="1642" y="597"/>
                    <a:pt x="1633" y="597"/>
                  </a:cubicBezTo>
                  <a:cubicBezTo>
                    <a:pt x="1629" y="597"/>
                    <a:pt x="1622" y="601"/>
                    <a:pt x="1612" y="611"/>
                  </a:cubicBezTo>
                  <a:cubicBezTo>
                    <a:pt x="1612" y="580"/>
                    <a:pt x="1612" y="580"/>
                    <a:pt x="1642" y="580"/>
                  </a:cubicBezTo>
                  <a:lnTo>
                    <a:pt x="1673" y="580"/>
                  </a:lnTo>
                  <a:cubicBezTo>
                    <a:pt x="1673" y="570"/>
                    <a:pt x="1669" y="567"/>
                    <a:pt x="1664" y="567"/>
                  </a:cubicBezTo>
                  <a:cubicBezTo>
                    <a:pt x="1652" y="567"/>
                    <a:pt x="1632" y="580"/>
                    <a:pt x="1612" y="580"/>
                  </a:cubicBezTo>
                  <a:cubicBezTo>
                    <a:pt x="1642" y="550"/>
                    <a:pt x="1642" y="520"/>
                    <a:pt x="1582" y="520"/>
                  </a:cubicBezTo>
                  <a:lnTo>
                    <a:pt x="1612" y="520"/>
                  </a:lnTo>
                  <a:cubicBezTo>
                    <a:pt x="1633" y="498"/>
                    <a:pt x="1655" y="477"/>
                    <a:pt x="1644" y="477"/>
                  </a:cubicBezTo>
                  <a:cubicBezTo>
                    <a:pt x="1640" y="477"/>
                    <a:pt x="1630" y="480"/>
                    <a:pt x="1612" y="489"/>
                  </a:cubicBezTo>
                  <a:cubicBezTo>
                    <a:pt x="1612" y="489"/>
                    <a:pt x="1612" y="489"/>
                    <a:pt x="1642" y="459"/>
                  </a:cubicBezTo>
                  <a:cubicBezTo>
                    <a:pt x="1612" y="459"/>
                    <a:pt x="1612" y="459"/>
                    <a:pt x="1612" y="428"/>
                  </a:cubicBezTo>
                  <a:lnTo>
                    <a:pt x="1582" y="428"/>
                  </a:lnTo>
                  <a:cubicBezTo>
                    <a:pt x="1582" y="428"/>
                    <a:pt x="1582" y="428"/>
                    <a:pt x="1551" y="459"/>
                  </a:cubicBezTo>
                  <a:lnTo>
                    <a:pt x="1551" y="459"/>
                  </a:lnTo>
                  <a:cubicBezTo>
                    <a:pt x="1587" y="423"/>
                    <a:pt x="1602" y="408"/>
                    <a:pt x="1595" y="408"/>
                  </a:cubicBezTo>
                  <a:cubicBezTo>
                    <a:pt x="1593" y="408"/>
                    <a:pt x="1586" y="411"/>
                    <a:pt x="1576" y="416"/>
                  </a:cubicBezTo>
                  <a:lnTo>
                    <a:pt x="1576" y="416"/>
                  </a:lnTo>
                  <a:cubicBezTo>
                    <a:pt x="1582" y="408"/>
                    <a:pt x="1582" y="398"/>
                    <a:pt x="1582" y="398"/>
                  </a:cubicBezTo>
                  <a:lnTo>
                    <a:pt x="1521" y="398"/>
                  </a:lnTo>
                  <a:cubicBezTo>
                    <a:pt x="1499" y="377"/>
                    <a:pt x="1493" y="355"/>
                    <a:pt x="1480" y="355"/>
                  </a:cubicBezTo>
                  <a:cubicBezTo>
                    <a:pt x="1475" y="355"/>
                    <a:pt x="1469" y="359"/>
                    <a:pt x="1460" y="368"/>
                  </a:cubicBezTo>
                  <a:cubicBezTo>
                    <a:pt x="1490" y="337"/>
                    <a:pt x="1490" y="337"/>
                    <a:pt x="1460" y="307"/>
                  </a:cubicBezTo>
                  <a:cubicBezTo>
                    <a:pt x="1460" y="285"/>
                    <a:pt x="1475" y="264"/>
                    <a:pt x="1473" y="264"/>
                  </a:cubicBezTo>
                  <a:cubicBezTo>
                    <a:pt x="1473" y="264"/>
                    <a:pt x="1469" y="268"/>
                    <a:pt x="1460" y="276"/>
                  </a:cubicBezTo>
                  <a:cubicBezTo>
                    <a:pt x="1460" y="276"/>
                    <a:pt x="1430" y="276"/>
                    <a:pt x="1399" y="307"/>
                  </a:cubicBezTo>
                  <a:cubicBezTo>
                    <a:pt x="1399" y="307"/>
                    <a:pt x="1399" y="307"/>
                    <a:pt x="1430" y="276"/>
                  </a:cubicBezTo>
                  <a:cubicBezTo>
                    <a:pt x="1445" y="261"/>
                    <a:pt x="1437" y="254"/>
                    <a:pt x="1422" y="254"/>
                  </a:cubicBezTo>
                  <a:cubicBezTo>
                    <a:pt x="1407" y="254"/>
                    <a:pt x="1384" y="261"/>
                    <a:pt x="1369" y="276"/>
                  </a:cubicBezTo>
                  <a:cubicBezTo>
                    <a:pt x="1399" y="246"/>
                    <a:pt x="1399" y="246"/>
                    <a:pt x="1399" y="246"/>
                  </a:cubicBezTo>
                  <a:cubicBezTo>
                    <a:pt x="1369" y="246"/>
                    <a:pt x="1399" y="216"/>
                    <a:pt x="1399" y="216"/>
                  </a:cubicBezTo>
                  <a:cubicBezTo>
                    <a:pt x="1430" y="185"/>
                    <a:pt x="1430" y="185"/>
                    <a:pt x="1430" y="155"/>
                  </a:cubicBezTo>
                  <a:lnTo>
                    <a:pt x="1430" y="155"/>
                  </a:lnTo>
                  <a:cubicBezTo>
                    <a:pt x="1414" y="170"/>
                    <a:pt x="1399" y="178"/>
                    <a:pt x="1388" y="178"/>
                  </a:cubicBezTo>
                  <a:cubicBezTo>
                    <a:pt x="1376" y="178"/>
                    <a:pt x="1369" y="170"/>
                    <a:pt x="1369" y="155"/>
                  </a:cubicBezTo>
                  <a:cubicBezTo>
                    <a:pt x="1338" y="155"/>
                    <a:pt x="1338" y="185"/>
                    <a:pt x="1278" y="216"/>
                  </a:cubicBezTo>
                  <a:cubicBezTo>
                    <a:pt x="1308" y="185"/>
                    <a:pt x="1338" y="124"/>
                    <a:pt x="1338" y="124"/>
                  </a:cubicBezTo>
                  <a:lnTo>
                    <a:pt x="1338" y="124"/>
                  </a:lnTo>
                  <a:cubicBezTo>
                    <a:pt x="1338" y="124"/>
                    <a:pt x="1308" y="155"/>
                    <a:pt x="1278" y="185"/>
                  </a:cubicBezTo>
                  <a:cubicBezTo>
                    <a:pt x="1247" y="155"/>
                    <a:pt x="1247" y="155"/>
                    <a:pt x="1277" y="125"/>
                  </a:cubicBezTo>
                  <a:lnTo>
                    <a:pt x="1277" y="125"/>
                  </a:lnTo>
                  <a:cubicBezTo>
                    <a:pt x="1276" y="126"/>
                    <a:pt x="1270" y="132"/>
                    <a:pt x="1247" y="155"/>
                  </a:cubicBezTo>
                  <a:cubicBezTo>
                    <a:pt x="1265" y="119"/>
                    <a:pt x="1262" y="104"/>
                    <a:pt x="1256" y="104"/>
                  </a:cubicBezTo>
                  <a:cubicBezTo>
                    <a:pt x="1252" y="104"/>
                    <a:pt x="1247" y="112"/>
                    <a:pt x="1247" y="124"/>
                  </a:cubicBezTo>
                  <a:cubicBezTo>
                    <a:pt x="1217" y="155"/>
                    <a:pt x="1217" y="155"/>
                    <a:pt x="1217" y="155"/>
                  </a:cubicBezTo>
                  <a:cubicBezTo>
                    <a:pt x="1217" y="140"/>
                    <a:pt x="1217" y="132"/>
                    <a:pt x="1213" y="132"/>
                  </a:cubicBezTo>
                  <a:cubicBezTo>
                    <a:pt x="1209" y="132"/>
                    <a:pt x="1202" y="140"/>
                    <a:pt x="1186" y="155"/>
                  </a:cubicBezTo>
                  <a:cubicBezTo>
                    <a:pt x="1186" y="155"/>
                    <a:pt x="1186" y="124"/>
                    <a:pt x="1186" y="124"/>
                  </a:cubicBezTo>
                  <a:cubicBezTo>
                    <a:pt x="1171" y="155"/>
                    <a:pt x="1164" y="170"/>
                    <a:pt x="1160" y="170"/>
                  </a:cubicBezTo>
                  <a:cubicBezTo>
                    <a:pt x="1156" y="170"/>
                    <a:pt x="1156" y="155"/>
                    <a:pt x="1156" y="124"/>
                  </a:cubicBezTo>
                  <a:cubicBezTo>
                    <a:pt x="1157" y="124"/>
                    <a:pt x="1157" y="123"/>
                    <a:pt x="1158" y="123"/>
                  </a:cubicBezTo>
                  <a:lnTo>
                    <a:pt x="1158" y="123"/>
                  </a:lnTo>
                  <a:cubicBezTo>
                    <a:pt x="1158" y="127"/>
                    <a:pt x="1160" y="129"/>
                    <a:pt x="1162" y="129"/>
                  </a:cubicBezTo>
                  <a:cubicBezTo>
                    <a:pt x="1166" y="129"/>
                    <a:pt x="1174" y="120"/>
                    <a:pt x="1186" y="94"/>
                  </a:cubicBezTo>
                  <a:cubicBezTo>
                    <a:pt x="1186" y="85"/>
                    <a:pt x="1186" y="81"/>
                    <a:pt x="1186" y="81"/>
                  </a:cubicBezTo>
                  <a:cubicBezTo>
                    <a:pt x="1184" y="81"/>
                    <a:pt x="1178" y="102"/>
                    <a:pt x="1158" y="123"/>
                  </a:cubicBezTo>
                  <a:lnTo>
                    <a:pt x="1158" y="123"/>
                  </a:lnTo>
                  <a:cubicBezTo>
                    <a:pt x="1156" y="116"/>
                    <a:pt x="1156" y="105"/>
                    <a:pt x="1156" y="94"/>
                  </a:cubicBezTo>
                  <a:cubicBezTo>
                    <a:pt x="1174" y="58"/>
                    <a:pt x="1181" y="44"/>
                    <a:pt x="1178" y="44"/>
                  </a:cubicBezTo>
                  <a:cubicBezTo>
                    <a:pt x="1176" y="44"/>
                    <a:pt x="1169" y="51"/>
                    <a:pt x="1156" y="64"/>
                  </a:cubicBezTo>
                  <a:cubicBezTo>
                    <a:pt x="1126" y="64"/>
                    <a:pt x="1126" y="94"/>
                    <a:pt x="1095" y="94"/>
                  </a:cubicBezTo>
                  <a:cubicBezTo>
                    <a:pt x="1095" y="94"/>
                    <a:pt x="1079" y="94"/>
                    <a:pt x="1071" y="83"/>
                  </a:cubicBezTo>
                  <a:lnTo>
                    <a:pt x="1071" y="83"/>
                  </a:lnTo>
                  <a:cubicBezTo>
                    <a:pt x="1065" y="94"/>
                    <a:pt x="1065" y="94"/>
                    <a:pt x="1065" y="94"/>
                  </a:cubicBezTo>
                  <a:cubicBezTo>
                    <a:pt x="1053" y="71"/>
                    <a:pt x="1046" y="61"/>
                    <a:pt x="1042" y="61"/>
                  </a:cubicBezTo>
                  <a:cubicBezTo>
                    <a:pt x="1034" y="61"/>
                    <a:pt x="1034" y="87"/>
                    <a:pt x="1034" y="124"/>
                  </a:cubicBezTo>
                  <a:cubicBezTo>
                    <a:pt x="1014" y="124"/>
                    <a:pt x="1007" y="138"/>
                    <a:pt x="1014" y="138"/>
                  </a:cubicBezTo>
                  <a:cubicBezTo>
                    <a:pt x="1018" y="138"/>
                    <a:pt x="1024" y="135"/>
                    <a:pt x="1034" y="124"/>
                  </a:cubicBezTo>
                  <a:lnTo>
                    <a:pt x="1034" y="124"/>
                  </a:lnTo>
                  <a:cubicBezTo>
                    <a:pt x="1034" y="137"/>
                    <a:pt x="1033" y="147"/>
                    <a:pt x="1031" y="155"/>
                  </a:cubicBezTo>
                  <a:lnTo>
                    <a:pt x="1034" y="155"/>
                  </a:lnTo>
                  <a:lnTo>
                    <a:pt x="1034" y="216"/>
                  </a:lnTo>
                  <a:lnTo>
                    <a:pt x="1004" y="216"/>
                  </a:lnTo>
                  <a:cubicBezTo>
                    <a:pt x="1004" y="216"/>
                    <a:pt x="1004" y="216"/>
                    <a:pt x="1004" y="155"/>
                  </a:cubicBezTo>
                  <a:cubicBezTo>
                    <a:pt x="1004" y="155"/>
                    <a:pt x="1004" y="94"/>
                    <a:pt x="1004" y="64"/>
                  </a:cubicBezTo>
                  <a:cubicBezTo>
                    <a:pt x="1004" y="64"/>
                    <a:pt x="974" y="64"/>
                    <a:pt x="974" y="94"/>
                  </a:cubicBezTo>
                  <a:lnTo>
                    <a:pt x="974" y="64"/>
                  </a:lnTo>
                  <a:cubicBezTo>
                    <a:pt x="974" y="33"/>
                    <a:pt x="943" y="3"/>
                    <a:pt x="943" y="3"/>
                  </a:cubicBezTo>
                  <a:close/>
                  <a:moveTo>
                    <a:pt x="1065" y="1462"/>
                  </a:moveTo>
                  <a:cubicBezTo>
                    <a:pt x="1065" y="1474"/>
                    <a:pt x="1065" y="1489"/>
                    <a:pt x="1065" y="1523"/>
                  </a:cubicBezTo>
                  <a:cubicBezTo>
                    <a:pt x="1065" y="1523"/>
                    <a:pt x="1095" y="1523"/>
                    <a:pt x="1065" y="1462"/>
                  </a:cubicBezTo>
                  <a:close/>
                  <a:moveTo>
                    <a:pt x="1399" y="1918"/>
                  </a:moveTo>
                  <a:cubicBezTo>
                    <a:pt x="1399" y="1918"/>
                    <a:pt x="1399" y="1948"/>
                    <a:pt x="1430" y="1979"/>
                  </a:cubicBezTo>
                  <a:cubicBezTo>
                    <a:pt x="1430" y="1971"/>
                    <a:pt x="1430" y="1961"/>
                    <a:pt x="1430" y="1948"/>
                  </a:cubicBezTo>
                  <a:cubicBezTo>
                    <a:pt x="1430" y="1918"/>
                    <a:pt x="1430" y="1918"/>
                    <a:pt x="1399" y="1918"/>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4"/>
            <p:cNvSpPr/>
            <p:nvPr/>
          </p:nvSpPr>
          <p:spPr>
            <a:xfrm>
              <a:off x="1056524" y="3445520"/>
              <a:ext cx="28176" cy="32759"/>
            </a:xfrm>
            <a:custGeom>
              <a:rect b="b" l="l" r="r" t="t"/>
              <a:pathLst>
                <a:path extrusionOk="0" h="1980" w="1703">
                  <a:moveTo>
                    <a:pt x="1093" y="1"/>
                  </a:moveTo>
                  <a:cubicBezTo>
                    <a:pt x="1090" y="1"/>
                    <a:pt x="1083" y="27"/>
                    <a:pt x="1064" y="64"/>
                  </a:cubicBezTo>
                  <a:cubicBezTo>
                    <a:pt x="1064" y="73"/>
                    <a:pt x="1067" y="79"/>
                    <a:pt x="1070" y="83"/>
                  </a:cubicBezTo>
                  <a:lnTo>
                    <a:pt x="1070" y="83"/>
                  </a:lnTo>
                  <a:cubicBezTo>
                    <a:pt x="1074" y="75"/>
                    <a:pt x="1082" y="60"/>
                    <a:pt x="1095" y="34"/>
                  </a:cubicBezTo>
                  <a:cubicBezTo>
                    <a:pt x="1095" y="11"/>
                    <a:pt x="1095" y="1"/>
                    <a:pt x="1093" y="1"/>
                  </a:cubicBezTo>
                  <a:close/>
                  <a:moveTo>
                    <a:pt x="1216" y="95"/>
                  </a:moveTo>
                  <a:cubicBezTo>
                    <a:pt x="1186" y="95"/>
                    <a:pt x="1186" y="95"/>
                    <a:pt x="1186" y="125"/>
                  </a:cubicBezTo>
                  <a:lnTo>
                    <a:pt x="1216" y="95"/>
                  </a:lnTo>
                  <a:close/>
                  <a:moveTo>
                    <a:pt x="1247" y="156"/>
                  </a:moveTo>
                  <a:cubicBezTo>
                    <a:pt x="1247" y="171"/>
                    <a:pt x="1239" y="178"/>
                    <a:pt x="1235" y="178"/>
                  </a:cubicBezTo>
                  <a:cubicBezTo>
                    <a:pt x="1232" y="178"/>
                    <a:pt x="1232" y="171"/>
                    <a:pt x="1247" y="156"/>
                  </a:cubicBezTo>
                  <a:close/>
                  <a:moveTo>
                    <a:pt x="669" y="156"/>
                  </a:moveTo>
                  <a:cubicBezTo>
                    <a:pt x="669" y="186"/>
                    <a:pt x="669" y="216"/>
                    <a:pt x="700" y="216"/>
                  </a:cubicBezTo>
                  <a:cubicBezTo>
                    <a:pt x="700" y="186"/>
                    <a:pt x="669" y="156"/>
                    <a:pt x="669" y="156"/>
                  </a:cubicBezTo>
                  <a:close/>
                  <a:moveTo>
                    <a:pt x="1095" y="186"/>
                  </a:moveTo>
                  <a:cubicBezTo>
                    <a:pt x="1095" y="186"/>
                    <a:pt x="1095" y="186"/>
                    <a:pt x="1095" y="216"/>
                  </a:cubicBezTo>
                  <a:cubicBezTo>
                    <a:pt x="1080" y="232"/>
                    <a:pt x="1072" y="239"/>
                    <a:pt x="1068" y="239"/>
                  </a:cubicBezTo>
                  <a:cubicBezTo>
                    <a:pt x="1064" y="239"/>
                    <a:pt x="1064" y="232"/>
                    <a:pt x="1064" y="216"/>
                  </a:cubicBezTo>
                  <a:cubicBezTo>
                    <a:pt x="1034" y="216"/>
                    <a:pt x="1034" y="216"/>
                    <a:pt x="1064" y="186"/>
                  </a:cubicBezTo>
                  <a:lnTo>
                    <a:pt x="1064" y="216"/>
                  </a:lnTo>
                  <a:cubicBezTo>
                    <a:pt x="1095" y="186"/>
                    <a:pt x="1095" y="186"/>
                    <a:pt x="1095" y="186"/>
                  </a:cubicBezTo>
                  <a:close/>
                  <a:moveTo>
                    <a:pt x="821" y="247"/>
                  </a:moveTo>
                  <a:cubicBezTo>
                    <a:pt x="843" y="268"/>
                    <a:pt x="849" y="290"/>
                    <a:pt x="840" y="290"/>
                  </a:cubicBezTo>
                  <a:cubicBezTo>
                    <a:pt x="836" y="290"/>
                    <a:pt x="830" y="286"/>
                    <a:pt x="821" y="277"/>
                  </a:cubicBezTo>
                  <a:cubicBezTo>
                    <a:pt x="821" y="277"/>
                    <a:pt x="821" y="264"/>
                    <a:pt x="821" y="247"/>
                  </a:cubicBezTo>
                  <a:close/>
                  <a:moveTo>
                    <a:pt x="468" y="346"/>
                  </a:moveTo>
                  <a:cubicBezTo>
                    <a:pt x="464" y="346"/>
                    <a:pt x="472" y="353"/>
                    <a:pt x="487" y="368"/>
                  </a:cubicBezTo>
                  <a:lnTo>
                    <a:pt x="517" y="368"/>
                  </a:lnTo>
                  <a:cubicBezTo>
                    <a:pt x="487" y="353"/>
                    <a:pt x="472" y="346"/>
                    <a:pt x="468" y="346"/>
                  </a:cubicBezTo>
                  <a:close/>
                  <a:moveTo>
                    <a:pt x="730" y="338"/>
                  </a:moveTo>
                  <a:cubicBezTo>
                    <a:pt x="760" y="338"/>
                    <a:pt x="791" y="399"/>
                    <a:pt x="791" y="429"/>
                  </a:cubicBezTo>
                  <a:cubicBezTo>
                    <a:pt x="791" y="429"/>
                    <a:pt x="791" y="429"/>
                    <a:pt x="760" y="399"/>
                  </a:cubicBezTo>
                  <a:cubicBezTo>
                    <a:pt x="760" y="399"/>
                    <a:pt x="730" y="368"/>
                    <a:pt x="730" y="338"/>
                  </a:cubicBezTo>
                  <a:close/>
                  <a:moveTo>
                    <a:pt x="1095" y="429"/>
                  </a:moveTo>
                  <a:cubicBezTo>
                    <a:pt x="1095" y="429"/>
                    <a:pt x="1095" y="429"/>
                    <a:pt x="1095" y="429"/>
                  </a:cubicBezTo>
                  <a:cubicBezTo>
                    <a:pt x="1095" y="429"/>
                    <a:pt x="1095" y="429"/>
                    <a:pt x="1095" y="429"/>
                  </a:cubicBezTo>
                  <a:close/>
                  <a:moveTo>
                    <a:pt x="1095" y="429"/>
                  </a:moveTo>
                  <a:cubicBezTo>
                    <a:pt x="1095" y="429"/>
                    <a:pt x="1095" y="429"/>
                    <a:pt x="1095" y="429"/>
                  </a:cubicBezTo>
                  <a:cubicBezTo>
                    <a:pt x="1095" y="429"/>
                    <a:pt x="1095" y="429"/>
                    <a:pt x="1095" y="429"/>
                  </a:cubicBezTo>
                  <a:close/>
                  <a:moveTo>
                    <a:pt x="1206" y="426"/>
                  </a:moveTo>
                  <a:cubicBezTo>
                    <a:pt x="1207" y="426"/>
                    <a:pt x="1202" y="436"/>
                    <a:pt x="1191" y="451"/>
                  </a:cubicBezTo>
                  <a:lnTo>
                    <a:pt x="1191" y="451"/>
                  </a:lnTo>
                  <a:cubicBezTo>
                    <a:pt x="1199" y="434"/>
                    <a:pt x="1205" y="426"/>
                    <a:pt x="1206" y="426"/>
                  </a:cubicBezTo>
                  <a:close/>
                  <a:moveTo>
                    <a:pt x="1676" y="446"/>
                  </a:moveTo>
                  <a:cubicBezTo>
                    <a:pt x="1672" y="446"/>
                    <a:pt x="1662" y="449"/>
                    <a:pt x="1642" y="460"/>
                  </a:cubicBezTo>
                  <a:cubicBezTo>
                    <a:pt x="1662" y="460"/>
                    <a:pt x="1682" y="446"/>
                    <a:pt x="1676" y="446"/>
                  </a:cubicBezTo>
                  <a:close/>
                  <a:moveTo>
                    <a:pt x="791" y="490"/>
                  </a:moveTo>
                  <a:cubicBezTo>
                    <a:pt x="826" y="526"/>
                    <a:pt x="841" y="540"/>
                    <a:pt x="847" y="540"/>
                  </a:cubicBezTo>
                  <a:cubicBezTo>
                    <a:pt x="852" y="540"/>
                    <a:pt x="852" y="533"/>
                    <a:pt x="852" y="520"/>
                  </a:cubicBezTo>
                  <a:cubicBezTo>
                    <a:pt x="852" y="520"/>
                    <a:pt x="821" y="520"/>
                    <a:pt x="791" y="490"/>
                  </a:cubicBezTo>
                  <a:close/>
                  <a:moveTo>
                    <a:pt x="760" y="551"/>
                  </a:moveTo>
                  <a:cubicBezTo>
                    <a:pt x="760" y="581"/>
                    <a:pt x="760" y="581"/>
                    <a:pt x="791" y="581"/>
                  </a:cubicBezTo>
                  <a:cubicBezTo>
                    <a:pt x="761" y="551"/>
                    <a:pt x="760" y="551"/>
                    <a:pt x="760" y="551"/>
                  </a:cubicBezTo>
                  <a:close/>
                  <a:moveTo>
                    <a:pt x="1581" y="551"/>
                  </a:moveTo>
                  <a:cubicBezTo>
                    <a:pt x="1551" y="581"/>
                    <a:pt x="1520" y="581"/>
                    <a:pt x="1490" y="581"/>
                  </a:cubicBezTo>
                  <a:cubicBezTo>
                    <a:pt x="1490" y="581"/>
                    <a:pt x="1490" y="581"/>
                    <a:pt x="1520" y="551"/>
                  </a:cubicBezTo>
                  <a:close/>
                  <a:moveTo>
                    <a:pt x="730" y="581"/>
                  </a:moveTo>
                  <a:cubicBezTo>
                    <a:pt x="750" y="581"/>
                    <a:pt x="771" y="595"/>
                    <a:pt x="773" y="595"/>
                  </a:cubicBezTo>
                  <a:cubicBezTo>
                    <a:pt x="774" y="595"/>
                    <a:pt x="771" y="591"/>
                    <a:pt x="760" y="581"/>
                  </a:cubicBezTo>
                  <a:close/>
                  <a:moveTo>
                    <a:pt x="318" y="659"/>
                  </a:moveTo>
                  <a:cubicBezTo>
                    <a:pt x="298" y="659"/>
                    <a:pt x="304" y="672"/>
                    <a:pt x="365" y="672"/>
                  </a:cubicBezTo>
                  <a:cubicBezTo>
                    <a:pt x="345" y="662"/>
                    <a:pt x="328" y="659"/>
                    <a:pt x="318" y="659"/>
                  </a:cubicBezTo>
                  <a:close/>
                  <a:moveTo>
                    <a:pt x="1216" y="642"/>
                  </a:moveTo>
                  <a:cubicBezTo>
                    <a:pt x="1216" y="642"/>
                    <a:pt x="1216" y="642"/>
                    <a:pt x="1186" y="672"/>
                  </a:cubicBezTo>
                  <a:cubicBezTo>
                    <a:pt x="1186" y="672"/>
                    <a:pt x="1216" y="642"/>
                    <a:pt x="1247" y="642"/>
                  </a:cubicBezTo>
                  <a:close/>
                  <a:moveTo>
                    <a:pt x="1235" y="802"/>
                  </a:moveTo>
                  <a:cubicBezTo>
                    <a:pt x="1232" y="802"/>
                    <a:pt x="1247" y="809"/>
                    <a:pt x="1277" y="824"/>
                  </a:cubicBezTo>
                  <a:cubicBezTo>
                    <a:pt x="1271" y="818"/>
                    <a:pt x="1266" y="813"/>
                    <a:pt x="1262" y="809"/>
                  </a:cubicBezTo>
                  <a:lnTo>
                    <a:pt x="1262" y="809"/>
                  </a:lnTo>
                  <a:cubicBezTo>
                    <a:pt x="1274" y="813"/>
                    <a:pt x="1289" y="818"/>
                    <a:pt x="1308" y="824"/>
                  </a:cubicBezTo>
                  <a:cubicBezTo>
                    <a:pt x="1277" y="809"/>
                    <a:pt x="1262" y="802"/>
                    <a:pt x="1258" y="802"/>
                  </a:cubicBezTo>
                  <a:cubicBezTo>
                    <a:pt x="1256" y="802"/>
                    <a:pt x="1258" y="804"/>
                    <a:pt x="1262" y="809"/>
                  </a:cubicBezTo>
                  <a:lnTo>
                    <a:pt x="1262" y="809"/>
                  </a:lnTo>
                  <a:cubicBezTo>
                    <a:pt x="1246" y="804"/>
                    <a:pt x="1238" y="802"/>
                    <a:pt x="1235" y="802"/>
                  </a:cubicBezTo>
                  <a:close/>
                  <a:moveTo>
                    <a:pt x="1520" y="824"/>
                  </a:moveTo>
                  <a:lnTo>
                    <a:pt x="1520" y="824"/>
                  </a:lnTo>
                  <a:cubicBezTo>
                    <a:pt x="1551" y="824"/>
                    <a:pt x="1581" y="855"/>
                    <a:pt x="1581" y="855"/>
                  </a:cubicBezTo>
                  <a:lnTo>
                    <a:pt x="1551" y="855"/>
                  </a:lnTo>
                  <a:lnTo>
                    <a:pt x="1520" y="824"/>
                  </a:lnTo>
                  <a:close/>
                  <a:moveTo>
                    <a:pt x="639" y="855"/>
                  </a:moveTo>
                  <a:cubicBezTo>
                    <a:pt x="615" y="855"/>
                    <a:pt x="610" y="855"/>
                    <a:pt x="609" y="870"/>
                  </a:cubicBezTo>
                  <a:lnTo>
                    <a:pt x="609" y="870"/>
                  </a:lnTo>
                  <a:cubicBezTo>
                    <a:pt x="616" y="866"/>
                    <a:pt x="626" y="861"/>
                    <a:pt x="639" y="855"/>
                  </a:cubicBezTo>
                  <a:close/>
                  <a:moveTo>
                    <a:pt x="421" y="877"/>
                  </a:moveTo>
                  <a:cubicBezTo>
                    <a:pt x="413" y="879"/>
                    <a:pt x="405" y="882"/>
                    <a:pt x="396" y="885"/>
                  </a:cubicBezTo>
                  <a:lnTo>
                    <a:pt x="426" y="885"/>
                  </a:lnTo>
                  <a:cubicBezTo>
                    <a:pt x="416" y="885"/>
                    <a:pt x="416" y="882"/>
                    <a:pt x="421" y="877"/>
                  </a:cubicBezTo>
                  <a:close/>
                  <a:moveTo>
                    <a:pt x="689" y="872"/>
                  </a:moveTo>
                  <a:cubicBezTo>
                    <a:pt x="686" y="872"/>
                    <a:pt x="679" y="875"/>
                    <a:pt x="669" y="885"/>
                  </a:cubicBezTo>
                  <a:cubicBezTo>
                    <a:pt x="689" y="885"/>
                    <a:pt x="696" y="872"/>
                    <a:pt x="689" y="872"/>
                  </a:cubicBezTo>
                  <a:close/>
                  <a:moveTo>
                    <a:pt x="1057" y="896"/>
                  </a:moveTo>
                  <a:cubicBezTo>
                    <a:pt x="1056" y="896"/>
                    <a:pt x="1057" y="900"/>
                    <a:pt x="1064" y="911"/>
                  </a:cubicBezTo>
                  <a:lnTo>
                    <a:pt x="1064" y="911"/>
                  </a:lnTo>
                  <a:cubicBezTo>
                    <a:pt x="1063" y="901"/>
                    <a:pt x="1059" y="896"/>
                    <a:pt x="1057" y="896"/>
                  </a:cubicBezTo>
                  <a:close/>
                  <a:moveTo>
                    <a:pt x="742" y="896"/>
                  </a:moveTo>
                  <a:cubicBezTo>
                    <a:pt x="740" y="896"/>
                    <a:pt x="725" y="903"/>
                    <a:pt x="700" y="916"/>
                  </a:cubicBezTo>
                  <a:cubicBezTo>
                    <a:pt x="706" y="916"/>
                    <a:pt x="710" y="916"/>
                    <a:pt x="714" y="916"/>
                  </a:cubicBezTo>
                  <a:lnTo>
                    <a:pt x="714" y="916"/>
                  </a:lnTo>
                  <a:cubicBezTo>
                    <a:pt x="735" y="902"/>
                    <a:pt x="744" y="896"/>
                    <a:pt x="742" y="896"/>
                  </a:cubicBezTo>
                  <a:close/>
                  <a:moveTo>
                    <a:pt x="517" y="916"/>
                  </a:moveTo>
                  <a:cubicBezTo>
                    <a:pt x="517" y="916"/>
                    <a:pt x="490" y="929"/>
                    <a:pt x="472" y="929"/>
                  </a:cubicBezTo>
                  <a:cubicBezTo>
                    <a:pt x="463" y="929"/>
                    <a:pt x="456" y="926"/>
                    <a:pt x="456" y="916"/>
                  </a:cubicBezTo>
                  <a:close/>
                  <a:moveTo>
                    <a:pt x="1156" y="920"/>
                  </a:moveTo>
                  <a:cubicBezTo>
                    <a:pt x="1163" y="931"/>
                    <a:pt x="1164" y="936"/>
                    <a:pt x="1163" y="936"/>
                  </a:cubicBezTo>
                  <a:cubicBezTo>
                    <a:pt x="1161" y="936"/>
                    <a:pt x="1157" y="930"/>
                    <a:pt x="1156" y="920"/>
                  </a:cubicBezTo>
                  <a:close/>
                  <a:moveTo>
                    <a:pt x="324" y="932"/>
                  </a:moveTo>
                  <a:cubicBezTo>
                    <a:pt x="326" y="932"/>
                    <a:pt x="322" y="938"/>
                    <a:pt x="309" y="942"/>
                  </a:cubicBezTo>
                  <a:lnTo>
                    <a:pt x="309" y="942"/>
                  </a:lnTo>
                  <a:cubicBezTo>
                    <a:pt x="317" y="935"/>
                    <a:pt x="322" y="932"/>
                    <a:pt x="324" y="932"/>
                  </a:cubicBezTo>
                  <a:close/>
                  <a:moveTo>
                    <a:pt x="821" y="946"/>
                  </a:moveTo>
                  <a:cubicBezTo>
                    <a:pt x="821" y="946"/>
                    <a:pt x="821" y="946"/>
                    <a:pt x="821" y="946"/>
                  </a:cubicBezTo>
                  <a:lnTo>
                    <a:pt x="821" y="946"/>
                  </a:lnTo>
                  <a:close/>
                  <a:moveTo>
                    <a:pt x="821" y="946"/>
                  </a:moveTo>
                  <a:cubicBezTo>
                    <a:pt x="821" y="946"/>
                    <a:pt x="821" y="946"/>
                    <a:pt x="821" y="946"/>
                  </a:cubicBezTo>
                  <a:lnTo>
                    <a:pt x="821" y="946"/>
                  </a:lnTo>
                  <a:close/>
                  <a:moveTo>
                    <a:pt x="821" y="946"/>
                  </a:moveTo>
                  <a:cubicBezTo>
                    <a:pt x="821" y="946"/>
                    <a:pt x="821" y="946"/>
                    <a:pt x="821" y="946"/>
                  </a:cubicBezTo>
                  <a:lnTo>
                    <a:pt x="821" y="946"/>
                  </a:lnTo>
                  <a:close/>
                  <a:moveTo>
                    <a:pt x="517" y="946"/>
                  </a:moveTo>
                  <a:cubicBezTo>
                    <a:pt x="536" y="946"/>
                    <a:pt x="531" y="946"/>
                    <a:pt x="517" y="954"/>
                  </a:cubicBezTo>
                  <a:lnTo>
                    <a:pt x="517" y="954"/>
                  </a:lnTo>
                  <a:lnTo>
                    <a:pt x="517" y="946"/>
                  </a:lnTo>
                  <a:close/>
                  <a:moveTo>
                    <a:pt x="548" y="946"/>
                  </a:moveTo>
                  <a:cubicBezTo>
                    <a:pt x="548" y="946"/>
                    <a:pt x="547" y="946"/>
                    <a:pt x="517" y="976"/>
                  </a:cubicBezTo>
                  <a:lnTo>
                    <a:pt x="517" y="961"/>
                  </a:lnTo>
                  <a:lnTo>
                    <a:pt x="517" y="961"/>
                  </a:lnTo>
                  <a:cubicBezTo>
                    <a:pt x="547" y="946"/>
                    <a:pt x="548" y="946"/>
                    <a:pt x="548" y="946"/>
                  </a:cubicBezTo>
                  <a:close/>
                  <a:moveTo>
                    <a:pt x="841" y="934"/>
                  </a:moveTo>
                  <a:cubicBezTo>
                    <a:pt x="840" y="934"/>
                    <a:pt x="834" y="943"/>
                    <a:pt x="821" y="961"/>
                  </a:cubicBezTo>
                  <a:lnTo>
                    <a:pt x="821" y="961"/>
                  </a:lnTo>
                  <a:lnTo>
                    <a:pt x="821" y="946"/>
                  </a:lnTo>
                  <a:cubicBezTo>
                    <a:pt x="821" y="954"/>
                    <a:pt x="819" y="961"/>
                    <a:pt x="816" y="968"/>
                  </a:cubicBezTo>
                  <a:lnTo>
                    <a:pt x="816" y="968"/>
                  </a:lnTo>
                  <a:cubicBezTo>
                    <a:pt x="818" y="966"/>
                    <a:pt x="820" y="964"/>
                    <a:pt x="821" y="961"/>
                  </a:cubicBezTo>
                  <a:lnTo>
                    <a:pt x="821" y="961"/>
                  </a:lnTo>
                  <a:lnTo>
                    <a:pt x="821" y="976"/>
                  </a:lnTo>
                  <a:cubicBezTo>
                    <a:pt x="835" y="949"/>
                    <a:pt x="842" y="934"/>
                    <a:pt x="841" y="934"/>
                  </a:cubicBezTo>
                  <a:close/>
                  <a:moveTo>
                    <a:pt x="821" y="976"/>
                  </a:moveTo>
                  <a:cubicBezTo>
                    <a:pt x="821" y="976"/>
                    <a:pt x="821" y="976"/>
                    <a:pt x="821" y="1007"/>
                  </a:cubicBezTo>
                  <a:cubicBezTo>
                    <a:pt x="852" y="976"/>
                    <a:pt x="852" y="976"/>
                    <a:pt x="821" y="976"/>
                  </a:cubicBezTo>
                  <a:close/>
                  <a:moveTo>
                    <a:pt x="1490" y="946"/>
                  </a:moveTo>
                  <a:cubicBezTo>
                    <a:pt x="1520" y="946"/>
                    <a:pt x="1520" y="946"/>
                    <a:pt x="1551" y="976"/>
                  </a:cubicBezTo>
                  <a:cubicBezTo>
                    <a:pt x="1581" y="976"/>
                    <a:pt x="1611" y="1007"/>
                    <a:pt x="1611" y="1007"/>
                  </a:cubicBezTo>
                  <a:cubicBezTo>
                    <a:pt x="1581" y="1007"/>
                    <a:pt x="1520" y="976"/>
                    <a:pt x="1490" y="946"/>
                  </a:cubicBezTo>
                  <a:close/>
                  <a:moveTo>
                    <a:pt x="669" y="946"/>
                  </a:moveTo>
                  <a:cubicBezTo>
                    <a:pt x="665" y="951"/>
                    <a:pt x="639" y="976"/>
                    <a:pt x="639" y="976"/>
                  </a:cubicBezTo>
                  <a:lnTo>
                    <a:pt x="639" y="1007"/>
                  </a:lnTo>
                  <a:lnTo>
                    <a:pt x="608" y="1007"/>
                  </a:lnTo>
                  <a:cubicBezTo>
                    <a:pt x="608" y="1007"/>
                    <a:pt x="578" y="1037"/>
                    <a:pt x="548" y="1037"/>
                  </a:cubicBezTo>
                  <a:lnTo>
                    <a:pt x="548" y="1037"/>
                  </a:lnTo>
                  <a:cubicBezTo>
                    <a:pt x="557" y="1028"/>
                    <a:pt x="567" y="1017"/>
                    <a:pt x="578" y="1007"/>
                  </a:cubicBezTo>
                  <a:cubicBezTo>
                    <a:pt x="608" y="1007"/>
                    <a:pt x="638" y="977"/>
                    <a:pt x="669" y="946"/>
                  </a:cubicBezTo>
                  <a:close/>
                  <a:moveTo>
                    <a:pt x="0" y="1068"/>
                  </a:moveTo>
                  <a:cubicBezTo>
                    <a:pt x="0" y="1078"/>
                    <a:pt x="4" y="1081"/>
                    <a:pt x="10" y="1081"/>
                  </a:cubicBezTo>
                  <a:cubicBezTo>
                    <a:pt x="21" y="1081"/>
                    <a:pt x="41" y="1068"/>
                    <a:pt x="61" y="1068"/>
                  </a:cubicBezTo>
                  <a:close/>
                  <a:moveTo>
                    <a:pt x="438" y="1170"/>
                  </a:moveTo>
                  <a:cubicBezTo>
                    <a:pt x="419" y="1181"/>
                    <a:pt x="411" y="1189"/>
                    <a:pt x="426" y="1189"/>
                  </a:cubicBezTo>
                  <a:cubicBezTo>
                    <a:pt x="433" y="1183"/>
                    <a:pt x="436" y="1176"/>
                    <a:pt x="438" y="1170"/>
                  </a:cubicBezTo>
                  <a:close/>
                  <a:moveTo>
                    <a:pt x="507" y="1180"/>
                  </a:moveTo>
                  <a:cubicBezTo>
                    <a:pt x="502" y="1182"/>
                    <a:pt x="495" y="1185"/>
                    <a:pt x="487" y="1189"/>
                  </a:cubicBezTo>
                  <a:cubicBezTo>
                    <a:pt x="507" y="1189"/>
                    <a:pt x="514" y="1189"/>
                    <a:pt x="507" y="1180"/>
                  </a:cubicBezTo>
                  <a:close/>
                  <a:moveTo>
                    <a:pt x="578" y="1189"/>
                  </a:moveTo>
                  <a:cubicBezTo>
                    <a:pt x="578" y="1189"/>
                    <a:pt x="578" y="1220"/>
                    <a:pt x="548" y="1220"/>
                  </a:cubicBezTo>
                  <a:cubicBezTo>
                    <a:pt x="548" y="1189"/>
                    <a:pt x="578" y="1189"/>
                    <a:pt x="578" y="1189"/>
                  </a:cubicBezTo>
                  <a:close/>
                  <a:moveTo>
                    <a:pt x="912" y="1159"/>
                  </a:moveTo>
                  <a:cubicBezTo>
                    <a:pt x="912" y="1166"/>
                    <a:pt x="912" y="1176"/>
                    <a:pt x="912" y="1189"/>
                  </a:cubicBezTo>
                  <a:cubicBezTo>
                    <a:pt x="912" y="1220"/>
                    <a:pt x="882" y="1250"/>
                    <a:pt x="882" y="1250"/>
                  </a:cubicBezTo>
                  <a:cubicBezTo>
                    <a:pt x="882" y="1250"/>
                    <a:pt x="882" y="1220"/>
                    <a:pt x="912" y="1159"/>
                  </a:cubicBezTo>
                  <a:close/>
                  <a:moveTo>
                    <a:pt x="1034" y="1220"/>
                  </a:moveTo>
                  <a:cubicBezTo>
                    <a:pt x="1034" y="1220"/>
                    <a:pt x="1034" y="1220"/>
                    <a:pt x="1064" y="1250"/>
                  </a:cubicBezTo>
                  <a:lnTo>
                    <a:pt x="1034" y="1250"/>
                  </a:lnTo>
                  <a:lnTo>
                    <a:pt x="1034" y="1220"/>
                  </a:lnTo>
                  <a:close/>
                  <a:moveTo>
                    <a:pt x="1247" y="1189"/>
                  </a:moveTo>
                  <a:cubicBezTo>
                    <a:pt x="1277" y="1220"/>
                    <a:pt x="1277" y="1250"/>
                    <a:pt x="1277" y="1250"/>
                  </a:cubicBezTo>
                  <a:lnTo>
                    <a:pt x="1247" y="1220"/>
                  </a:lnTo>
                  <a:lnTo>
                    <a:pt x="1247" y="1250"/>
                  </a:lnTo>
                  <a:cubicBezTo>
                    <a:pt x="1247" y="1250"/>
                    <a:pt x="1247" y="1220"/>
                    <a:pt x="1216" y="1189"/>
                  </a:cubicBezTo>
                  <a:lnTo>
                    <a:pt x="1216" y="1189"/>
                  </a:lnTo>
                  <a:cubicBezTo>
                    <a:pt x="1224" y="1197"/>
                    <a:pt x="1234" y="1207"/>
                    <a:pt x="1247" y="1220"/>
                  </a:cubicBezTo>
                  <a:lnTo>
                    <a:pt x="1247" y="1189"/>
                  </a:lnTo>
                  <a:close/>
                  <a:moveTo>
                    <a:pt x="572" y="1237"/>
                  </a:moveTo>
                  <a:cubicBezTo>
                    <a:pt x="563" y="1237"/>
                    <a:pt x="548" y="1259"/>
                    <a:pt x="548" y="1280"/>
                  </a:cubicBezTo>
                  <a:cubicBezTo>
                    <a:pt x="578" y="1280"/>
                    <a:pt x="578" y="1250"/>
                    <a:pt x="578" y="1250"/>
                  </a:cubicBezTo>
                  <a:cubicBezTo>
                    <a:pt x="578" y="1241"/>
                    <a:pt x="575" y="1237"/>
                    <a:pt x="572" y="1237"/>
                  </a:cubicBezTo>
                  <a:close/>
                  <a:moveTo>
                    <a:pt x="1009" y="1208"/>
                  </a:moveTo>
                  <a:cubicBezTo>
                    <a:pt x="1018" y="1208"/>
                    <a:pt x="1034" y="1236"/>
                    <a:pt x="1034" y="1280"/>
                  </a:cubicBezTo>
                  <a:lnTo>
                    <a:pt x="1004" y="1280"/>
                  </a:lnTo>
                  <a:cubicBezTo>
                    <a:pt x="1004" y="1250"/>
                    <a:pt x="1004" y="1220"/>
                    <a:pt x="1004" y="1220"/>
                  </a:cubicBezTo>
                  <a:cubicBezTo>
                    <a:pt x="1004" y="1211"/>
                    <a:pt x="1006" y="1208"/>
                    <a:pt x="1009" y="1208"/>
                  </a:cubicBezTo>
                  <a:close/>
                  <a:moveTo>
                    <a:pt x="1391" y="1273"/>
                  </a:moveTo>
                  <a:cubicBezTo>
                    <a:pt x="1403" y="1293"/>
                    <a:pt x="1410" y="1305"/>
                    <a:pt x="1411" y="1305"/>
                  </a:cubicBezTo>
                  <a:cubicBezTo>
                    <a:pt x="1411" y="1305"/>
                    <a:pt x="1407" y="1297"/>
                    <a:pt x="1399" y="1280"/>
                  </a:cubicBezTo>
                  <a:cubicBezTo>
                    <a:pt x="1396" y="1278"/>
                    <a:pt x="1393" y="1275"/>
                    <a:pt x="1391" y="1273"/>
                  </a:cubicBezTo>
                  <a:close/>
                  <a:moveTo>
                    <a:pt x="1186" y="1280"/>
                  </a:moveTo>
                  <a:cubicBezTo>
                    <a:pt x="1186" y="1280"/>
                    <a:pt x="1216" y="1311"/>
                    <a:pt x="1216" y="1311"/>
                  </a:cubicBezTo>
                  <a:cubicBezTo>
                    <a:pt x="1216" y="1321"/>
                    <a:pt x="1213" y="1324"/>
                    <a:pt x="1208" y="1324"/>
                  </a:cubicBezTo>
                  <a:cubicBezTo>
                    <a:pt x="1199" y="1324"/>
                    <a:pt x="1186" y="1311"/>
                    <a:pt x="1186" y="1311"/>
                  </a:cubicBezTo>
                  <a:cubicBezTo>
                    <a:pt x="1186" y="1280"/>
                    <a:pt x="1186" y="1280"/>
                    <a:pt x="1186" y="1280"/>
                  </a:cubicBezTo>
                  <a:close/>
                  <a:moveTo>
                    <a:pt x="790" y="1282"/>
                  </a:moveTo>
                  <a:cubicBezTo>
                    <a:pt x="787" y="1301"/>
                    <a:pt x="780" y="1321"/>
                    <a:pt x="760" y="1341"/>
                  </a:cubicBezTo>
                  <a:cubicBezTo>
                    <a:pt x="760" y="1341"/>
                    <a:pt x="760" y="1312"/>
                    <a:pt x="790" y="1282"/>
                  </a:cubicBezTo>
                  <a:close/>
                  <a:moveTo>
                    <a:pt x="1338" y="1311"/>
                  </a:moveTo>
                  <a:lnTo>
                    <a:pt x="1338" y="1341"/>
                  </a:lnTo>
                  <a:cubicBezTo>
                    <a:pt x="1347" y="1350"/>
                    <a:pt x="1353" y="1354"/>
                    <a:pt x="1357" y="1354"/>
                  </a:cubicBezTo>
                  <a:cubicBezTo>
                    <a:pt x="1366" y="1354"/>
                    <a:pt x="1359" y="1332"/>
                    <a:pt x="1338" y="1311"/>
                  </a:cubicBezTo>
                  <a:close/>
                  <a:moveTo>
                    <a:pt x="578" y="1341"/>
                  </a:moveTo>
                  <a:cubicBezTo>
                    <a:pt x="578" y="1341"/>
                    <a:pt x="578" y="1341"/>
                    <a:pt x="548" y="1371"/>
                  </a:cubicBezTo>
                  <a:cubicBezTo>
                    <a:pt x="578" y="1371"/>
                    <a:pt x="578" y="1371"/>
                    <a:pt x="578" y="1341"/>
                  </a:cubicBezTo>
                  <a:close/>
                  <a:moveTo>
                    <a:pt x="912" y="1311"/>
                  </a:moveTo>
                  <a:cubicBezTo>
                    <a:pt x="912" y="1341"/>
                    <a:pt x="912" y="1371"/>
                    <a:pt x="882" y="1371"/>
                  </a:cubicBezTo>
                  <a:cubicBezTo>
                    <a:pt x="912" y="1341"/>
                    <a:pt x="912" y="1311"/>
                    <a:pt x="912" y="1311"/>
                  </a:cubicBezTo>
                  <a:close/>
                  <a:moveTo>
                    <a:pt x="1125" y="1341"/>
                  </a:moveTo>
                  <a:cubicBezTo>
                    <a:pt x="1125" y="1341"/>
                    <a:pt x="1156" y="1371"/>
                    <a:pt x="1125" y="1371"/>
                  </a:cubicBezTo>
                  <a:cubicBezTo>
                    <a:pt x="1125" y="1371"/>
                    <a:pt x="1125" y="1341"/>
                    <a:pt x="1125" y="1341"/>
                  </a:cubicBezTo>
                  <a:close/>
                  <a:moveTo>
                    <a:pt x="789" y="1376"/>
                  </a:moveTo>
                  <a:cubicBezTo>
                    <a:pt x="778" y="1411"/>
                    <a:pt x="776" y="1427"/>
                    <a:pt x="778" y="1427"/>
                  </a:cubicBezTo>
                  <a:cubicBezTo>
                    <a:pt x="780" y="1427"/>
                    <a:pt x="786" y="1408"/>
                    <a:pt x="789" y="1376"/>
                  </a:cubicBezTo>
                  <a:close/>
                  <a:moveTo>
                    <a:pt x="943" y="4"/>
                  </a:moveTo>
                  <a:cubicBezTo>
                    <a:pt x="943" y="4"/>
                    <a:pt x="943" y="34"/>
                    <a:pt x="943" y="34"/>
                  </a:cubicBezTo>
                  <a:cubicBezTo>
                    <a:pt x="943" y="64"/>
                    <a:pt x="852" y="64"/>
                    <a:pt x="821" y="95"/>
                  </a:cubicBezTo>
                  <a:cubicBezTo>
                    <a:pt x="806" y="80"/>
                    <a:pt x="798" y="72"/>
                    <a:pt x="795" y="72"/>
                  </a:cubicBezTo>
                  <a:cubicBezTo>
                    <a:pt x="791" y="72"/>
                    <a:pt x="791" y="80"/>
                    <a:pt x="791" y="95"/>
                  </a:cubicBezTo>
                  <a:cubicBezTo>
                    <a:pt x="821" y="125"/>
                    <a:pt x="791" y="125"/>
                    <a:pt x="760" y="125"/>
                  </a:cubicBezTo>
                  <a:cubicBezTo>
                    <a:pt x="730" y="125"/>
                    <a:pt x="700" y="156"/>
                    <a:pt x="730" y="186"/>
                  </a:cubicBezTo>
                  <a:cubicBezTo>
                    <a:pt x="700" y="186"/>
                    <a:pt x="730" y="216"/>
                    <a:pt x="700" y="216"/>
                  </a:cubicBezTo>
                  <a:cubicBezTo>
                    <a:pt x="730" y="247"/>
                    <a:pt x="700" y="247"/>
                    <a:pt x="700" y="247"/>
                  </a:cubicBezTo>
                  <a:cubicBezTo>
                    <a:pt x="669" y="216"/>
                    <a:pt x="669" y="186"/>
                    <a:pt x="669" y="186"/>
                  </a:cubicBezTo>
                  <a:lnTo>
                    <a:pt x="654" y="186"/>
                  </a:lnTo>
                  <a:cubicBezTo>
                    <a:pt x="650" y="178"/>
                    <a:pt x="645" y="168"/>
                    <a:pt x="639" y="156"/>
                  </a:cubicBezTo>
                  <a:cubicBezTo>
                    <a:pt x="608" y="125"/>
                    <a:pt x="593" y="110"/>
                    <a:pt x="589" y="110"/>
                  </a:cubicBezTo>
                  <a:cubicBezTo>
                    <a:pt x="586" y="110"/>
                    <a:pt x="593" y="125"/>
                    <a:pt x="608" y="156"/>
                  </a:cubicBezTo>
                  <a:lnTo>
                    <a:pt x="639" y="186"/>
                  </a:lnTo>
                  <a:cubicBezTo>
                    <a:pt x="627" y="180"/>
                    <a:pt x="619" y="178"/>
                    <a:pt x="613" y="178"/>
                  </a:cubicBezTo>
                  <a:cubicBezTo>
                    <a:pt x="590" y="178"/>
                    <a:pt x="614" y="222"/>
                    <a:pt x="639" y="247"/>
                  </a:cubicBezTo>
                  <a:cubicBezTo>
                    <a:pt x="608" y="216"/>
                    <a:pt x="593" y="201"/>
                    <a:pt x="589" y="201"/>
                  </a:cubicBezTo>
                  <a:cubicBezTo>
                    <a:pt x="586" y="201"/>
                    <a:pt x="593" y="216"/>
                    <a:pt x="608" y="247"/>
                  </a:cubicBezTo>
                  <a:cubicBezTo>
                    <a:pt x="580" y="219"/>
                    <a:pt x="578" y="217"/>
                    <a:pt x="578" y="216"/>
                  </a:cubicBezTo>
                  <a:lnTo>
                    <a:pt x="578" y="216"/>
                  </a:lnTo>
                  <a:cubicBezTo>
                    <a:pt x="608" y="247"/>
                    <a:pt x="578" y="277"/>
                    <a:pt x="548" y="308"/>
                  </a:cubicBezTo>
                  <a:cubicBezTo>
                    <a:pt x="517" y="338"/>
                    <a:pt x="487" y="338"/>
                    <a:pt x="517" y="368"/>
                  </a:cubicBezTo>
                  <a:cubicBezTo>
                    <a:pt x="517" y="390"/>
                    <a:pt x="532" y="411"/>
                    <a:pt x="531" y="411"/>
                  </a:cubicBezTo>
                  <a:cubicBezTo>
                    <a:pt x="530" y="411"/>
                    <a:pt x="526" y="408"/>
                    <a:pt x="517" y="399"/>
                  </a:cubicBezTo>
                  <a:cubicBezTo>
                    <a:pt x="502" y="384"/>
                    <a:pt x="487" y="376"/>
                    <a:pt x="475" y="376"/>
                  </a:cubicBezTo>
                  <a:cubicBezTo>
                    <a:pt x="464" y="376"/>
                    <a:pt x="456" y="384"/>
                    <a:pt x="456" y="399"/>
                  </a:cubicBezTo>
                  <a:cubicBezTo>
                    <a:pt x="456" y="399"/>
                    <a:pt x="426" y="399"/>
                    <a:pt x="456" y="429"/>
                  </a:cubicBezTo>
                  <a:cubicBezTo>
                    <a:pt x="426" y="414"/>
                    <a:pt x="403" y="406"/>
                    <a:pt x="396" y="406"/>
                  </a:cubicBezTo>
                  <a:cubicBezTo>
                    <a:pt x="388" y="406"/>
                    <a:pt x="396" y="414"/>
                    <a:pt x="426" y="429"/>
                  </a:cubicBezTo>
                  <a:cubicBezTo>
                    <a:pt x="426" y="429"/>
                    <a:pt x="426" y="443"/>
                    <a:pt x="417" y="443"/>
                  </a:cubicBezTo>
                  <a:cubicBezTo>
                    <a:pt x="413" y="443"/>
                    <a:pt x="406" y="439"/>
                    <a:pt x="396" y="429"/>
                  </a:cubicBezTo>
                  <a:cubicBezTo>
                    <a:pt x="365" y="429"/>
                    <a:pt x="365" y="429"/>
                    <a:pt x="396" y="460"/>
                  </a:cubicBezTo>
                  <a:cubicBezTo>
                    <a:pt x="396" y="460"/>
                    <a:pt x="396" y="490"/>
                    <a:pt x="396" y="490"/>
                  </a:cubicBezTo>
                  <a:cubicBezTo>
                    <a:pt x="396" y="490"/>
                    <a:pt x="396" y="520"/>
                    <a:pt x="396" y="520"/>
                  </a:cubicBezTo>
                  <a:cubicBezTo>
                    <a:pt x="365" y="520"/>
                    <a:pt x="365" y="551"/>
                    <a:pt x="365" y="581"/>
                  </a:cubicBezTo>
                  <a:cubicBezTo>
                    <a:pt x="335" y="612"/>
                    <a:pt x="335" y="612"/>
                    <a:pt x="304" y="612"/>
                  </a:cubicBezTo>
                  <a:cubicBezTo>
                    <a:pt x="304" y="612"/>
                    <a:pt x="304" y="642"/>
                    <a:pt x="335" y="642"/>
                  </a:cubicBezTo>
                  <a:cubicBezTo>
                    <a:pt x="396" y="642"/>
                    <a:pt x="396" y="672"/>
                    <a:pt x="365" y="672"/>
                  </a:cubicBezTo>
                  <a:lnTo>
                    <a:pt x="335" y="672"/>
                  </a:lnTo>
                  <a:cubicBezTo>
                    <a:pt x="244" y="672"/>
                    <a:pt x="274" y="703"/>
                    <a:pt x="365" y="703"/>
                  </a:cubicBezTo>
                  <a:lnTo>
                    <a:pt x="304" y="703"/>
                  </a:lnTo>
                  <a:cubicBezTo>
                    <a:pt x="304" y="733"/>
                    <a:pt x="304" y="733"/>
                    <a:pt x="244" y="733"/>
                  </a:cubicBezTo>
                  <a:lnTo>
                    <a:pt x="274" y="733"/>
                  </a:lnTo>
                  <a:cubicBezTo>
                    <a:pt x="304" y="733"/>
                    <a:pt x="304" y="764"/>
                    <a:pt x="304" y="764"/>
                  </a:cubicBezTo>
                  <a:lnTo>
                    <a:pt x="487" y="764"/>
                  </a:lnTo>
                  <a:cubicBezTo>
                    <a:pt x="548" y="733"/>
                    <a:pt x="578" y="733"/>
                    <a:pt x="639" y="733"/>
                  </a:cubicBezTo>
                  <a:cubicBezTo>
                    <a:pt x="639" y="733"/>
                    <a:pt x="608" y="733"/>
                    <a:pt x="608" y="703"/>
                  </a:cubicBezTo>
                  <a:lnTo>
                    <a:pt x="669" y="703"/>
                  </a:lnTo>
                  <a:cubicBezTo>
                    <a:pt x="669" y="672"/>
                    <a:pt x="669" y="672"/>
                    <a:pt x="700" y="672"/>
                  </a:cubicBezTo>
                  <a:lnTo>
                    <a:pt x="730" y="703"/>
                  </a:lnTo>
                  <a:cubicBezTo>
                    <a:pt x="700" y="672"/>
                    <a:pt x="700" y="672"/>
                    <a:pt x="730" y="672"/>
                  </a:cubicBezTo>
                  <a:cubicBezTo>
                    <a:pt x="730" y="642"/>
                    <a:pt x="730" y="642"/>
                    <a:pt x="700" y="612"/>
                  </a:cubicBezTo>
                  <a:lnTo>
                    <a:pt x="700" y="612"/>
                  </a:lnTo>
                  <a:cubicBezTo>
                    <a:pt x="715" y="627"/>
                    <a:pt x="722" y="634"/>
                    <a:pt x="726" y="634"/>
                  </a:cubicBezTo>
                  <a:cubicBezTo>
                    <a:pt x="730" y="634"/>
                    <a:pt x="730" y="627"/>
                    <a:pt x="730" y="612"/>
                  </a:cubicBezTo>
                  <a:lnTo>
                    <a:pt x="760" y="612"/>
                  </a:lnTo>
                  <a:cubicBezTo>
                    <a:pt x="760" y="612"/>
                    <a:pt x="760" y="612"/>
                    <a:pt x="730" y="581"/>
                  </a:cubicBezTo>
                  <a:cubicBezTo>
                    <a:pt x="730" y="551"/>
                    <a:pt x="700" y="521"/>
                    <a:pt x="700" y="520"/>
                  </a:cubicBezTo>
                  <a:lnTo>
                    <a:pt x="700" y="520"/>
                  </a:lnTo>
                  <a:cubicBezTo>
                    <a:pt x="700" y="521"/>
                    <a:pt x="730" y="551"/>
                    <a:pt x="760" y="551"/>
                  </a:cubicBezTo>
                  <a:cubicBezTo>
                    <a:pt x="791" y="520"/>
                    <a:pt x="791" y="520"/>
                    <a:pt x="760" y="490"/>
                  </a:cubicBezTo>
                  <a:cubicBezTo>
                    <a:pt x="760" y="475"/>
                    <a:pt x="760" y="467"/>
                    <a:pt x="764" y="467"/>
                  </a:cubicBezTo>
                  <a:cubicBezTo>
                    <a:pt x="768" y="467"/>
                    <a:pt x="776" y="475"/>
                    <a:pt x="791" y="490"/>
                  </a:cubicBezTo>
                  <a:cubicBezTo>
                    <a:pt x="791" y="490"/>
                    <a:pt x="791" y="490"/>
                    <a:pt x="791" y="490"/>
                  </a:cubicBezTo>
                  <a:lnTo>
                    <a:pt x="791" y="490"/>
                  </a:lnTo>
                  <a:cubicBezTo>
                    <a:pt x="807" y="498"/>
                    <a:pt x="819" y="502"/>
                    <a:pt x="827" y="502"/>
                  </a:cubicBezTo>
                  <a:cubicBezTo>
                    <a:pt x="839" y="502"/>
                    <a:pt x="843" y="494"/>
                    <a:pt x="840" y="479"/>
                  </a:cubicBezTo>
                  <a:lnTo>
                    <a:pt x="840" y="479"/>
                  </a:lnTo>
                  <a:cubicBezTo>
                    <a:pt x="852" y="490"/>
                    <a:pt x="852" y="490"/>
                    <a:pt x="852" y="490"/>
                  </a:cubicBezTo>
                  <a:cubicBezTo>
                    <a:pt x="839" y="464"/>
                    <a:pt x="837" y="455"/>
                    <a:pt x="841" y="455"/>
                  </a:cubicBezTo>
                  <a:cubicBezTo>
                    <a:pt x="847" y="455"/>
                    <a:pt x="864" y="472"/>
                    <a:pt x="882" y="490"/>
                  </a:cubicBezTo>
                  <a:cubicBezTo>
                    <a:pt x="882" y="520"/>
                    <a:pt x="882" y="520"/>
                    <a:pt x="882" y="520"/>
                  </a:cubicBezTo>
                  <a:cubicBezTo>
                    <a:pt x="882" y="485"/>
                    <a:pt x="882" y="470"/>
                    <a:pt x="888" y="470"/>
                  </a:cubicBezTo>
                  <a:cubicBezTo>
                    <a:pt x="892" y="470"/>
                    <a:pt x="900" y="477"/>
                    <a:pt x="912" y="490"/>
                  </a:cubicBezTo>
                  <a:cubicBezTo>
                    <a:pt x="882" y="460"/>
                    <a:pt x="912" y="460"/>
                    <a:pt x="912" y="460"/>
                  </a:cubicBezTo>
                  <a:cubicBezTo>
                    <a:pt x="912" y="460"/>
                    <a:pt x="912" y="460"/>
                    <a:pt x="912" y="429"/>
                  </a:cubicBezTo>
                  <a:cubicBezTo>
                    <a:pt x="912" y="429"/>
                    <a:pt x="912" y="429"/>
                    <a:pt x="943" y="460"/>
                  </a:cubicBezTo>
                  <a:lnTo>
                    <a:pt x="943" y="429"/>
                  </a:lnTo>
                  <a:cubicBezTo>
                    <a:pt x="958" y="460"/>
                    <a:pt x="966" y="475"/>
                    <a:pt x="969" y="475"/>
                  </a:cubicBezTo>
                  <a:cubicBezTo>
                    <a:pt x="973" y="475"/>
                    <a:pt x="973" y="460"/>
                    <a:pt x="973" y="429"/>
                  </a:cubicBezTo>
                  <a:cubicBezTo>
                    <a:pt x="973" y="429"/>
                    <a:pt x="973" y="429"/>
                    <a:pt x="973" y="399"/>
                  </a:cubicBezTo>
                  <a:cubicBezTo>
                    <a:pt x="973" y="368"/>
                    <a:pt x="1004" y="368"/>
                    <a:pt x="1004" y="368"/>
                  </a:cubicBezTo>
                  <a:lnTo>
                    <a:pt x="1004" y="368"/>
                  </a:lnTo>
                  <a:cubicBezTo>
                    <a:pt x="1004" y="368"/>
                    <a:pt x="973" y="399"/>
                    <a:pt x="973" y="429"/>
                  </a:cubicBezTo>
                  <a:cubicBezTo>
                    <a:pt x="973" y="442"/>
                    <a:pt x="973" y="449"/>
                    <a:pt x="975" y="449"/>
                  </a:cubicBezTo>
                  <a:cubicBezTo>
                    <a:pt x="978" y="449"/>
                    <a:pt x="986" y="434"/>
                    <a:pt x="1004" y="399"/>
                  </a:cubicBezTo>
                  <a:lnTo>
                    <a:pt x="1004" y="399"/>
                  </a:lnTo>
                  <a:cubicBezTo>
                    <a:pt x="1004" y="420"/>
                    <a:pt x="988" y="442"/>
                    <a:pt x="990" y="442"/>
                  </a:cubicBezTo>
                  <a:cubicBezTo>
                    <a:pt x="991" y="442"/>
                    <a:pt x="995" y="438"/>
                    <a:pt x="1004" y="429"/>
                  </a:cubicBezTo>
                  <a:cubicBezTo>
                    <a:pt x="1004" y="442"/>
                    <a:pt x="1004" y="449"/>
                    <a:pt x="1006" y="449"/>
                  </a:cubicBezTo>
                  <a:cubicBezTo>
                    <a:pt x="1009" y="449"/>
                    <a:pt x="1016" y="435"/>
                    <a:pt x="1033" y="400"/>
                  </a:cubicBezTo>
                  <a:lnTo>
                    <a:pt x="1033" y="400"/>
                  </a:lnTo>
                  <a:cubicBezTo>
                    <a:pt x="1016" y="435"/>
                    <a:pt x="1009" y="449"/>
                    <a:pt x="1012" y="449"/>
                  </a:cubicBezTo>
                  <a:cubicBezTo>
                    <a:pt x="1014" y="449"/>
                    <a:pt x="1021" y="442"/>
                    <a:pt x="1034" y="429"/>
                  </a:cubicBezTo>
                  <a:lnTo>
                    <a:pt x="1034" y="399"/>
                  </a:lnTo>
                  <a:cubicBezTo>
                    <a:pt x="1034" y="422"/>
                    <a:pt x="1034" y="427"/>
                    <a:pt x="1047" y="442"/>
                  </a:cubicBezTo>
                  <a:lnTo>
                    <a:pt x="1047" y="442"/>
                  </a:lnTo>
                  <a:cubicBezTo>
                    <a:pt x="1064" y="410"/>
                    <a:pt x="1064" y="368"/>
                    <a:pt x="1064" y="368"/>
                  </a:cubicBezTo>
                  <a:lnTo>
                    <a:pt x="1064" y="429"/>
                  </a:lnTo>
                  <a:lnTo>
                    <a:pt x="1049" y="444"/>
                  </a:lnTo>
                  <a:lnTo>
                    <a:pt x="1049" y="444"/>
                  </a:lnTo>
                  <a:cubicBezTo>
                    <a:pt x="1048" y="443"/>
                    <a:pt x="1048" y="443"/>
                    <a:pt x="1047" y="442"/>
                  </a:cubicBezTo>
                  <a:lnTo>
                    <a:pt x="1047" y="442"/>
                  </a:lnTo>
                  <a:cubicBezTo>
                    <a:pt x="1043" y="448"/>
                    <a:pt x="1039" y="454"/>
                    <a:pt x="1034" y="460"/>
                  </a:cubicBezTo>
                  <a:lnTo>
                    <a:pt x="1049" y="444"/>
                  </a:lnTo>
                  <a:lnTo>
                    <a:pt x="1049" y="444"/>
                  </a:lnTo>
                  <a:cubicBezTo>
                    <a:pt x="1053" y="448"/>
                    <a:pt x="1058" y="453"/>
                    <a:pt x="1064" y="460"/>
                  </a:cubicBezTo>
                  <a:lnTo>
                    <a:pt x="1095" y="399"/>
                  </a:lnTo>
                  <a:lnTo>
                    <a:pt x="1095" y="399"/>
                  </a:lnTo>
                  <a:cubicBezTo>
                    <a:pt x="1095" y="399"/>
                    <a:pt x="1095" y="399"/>
                    <a:pt x="1095" y="399"/>
                  </a:cubicBezTo>
                  <a:cubicBezTo>
                    <a:pt x="1095" y="414"/>
                    <a:pt x="1095" y="422"/>
                    <a:pt x="1099" y="422"/>
                  </a:cubicBezTo>
                  <a:cubicBezTo>
                    <a:pt x="1102" y="422"/>
                    <a:pt x="1110" y="414"/>
                    <a:pt x="1125" y="399"/>
                  </a:cubicBezTo>
                  <a:lnTo>
                    <a:pt x="1125" y="399"/>
                  </a:lnTo>
                  <a:cubicBezTo>
                    <a:pt x="1104" y="420"/>
                    <a:pt x="1097" y="442"/>
                    <a:pt x="1096" y="442"/>
                  </a:cubicBezTo>
                  <a:cubicBezTo>
                    <a:pt x="1095" y="442"/>
                    <a:pt x="1095" y="438"/>
                    <a:pt x="1095" y="429"/>
                  </a:cubicBezTo>
                  <a:cubicBezTo>
                    <a:pt x="1095" y="429"/>
                    <a:pt x="1095" y="431"/>
                    <a:pt x="1095" y="460"/>
                  </a:cubicBezTo>
                  <a:cubicBezTo>
                    <a:pt x="1103" y="451"/>
                    <a:pt x="1114" y="440"/>
                    <a:pt x="1125" y="429"/>
                  </a:cubicBezTo>
                  <a:cubicBezTo>
                    <a:pt x="1138" y="417"/>
                    <a:pt x="1145" y="409"/>
                    <a:pt x="1147" y="409"/>
                  </a:cubicBezTo>
                  <a:cubicBezTo>
                    <a:pt x="1150" y="409"/>
                    <a:pt x="1143" y="424"/>
                    <a:pt x="1125" y="460"/>
                  </a:cubicBezTo>
                  <a:cubicBezTo>
                    <a:pt x="1113" y="472"/>
                    <a:pt x="1110" y="480"/>
                    <a:pt x="1114" y="480"/>
                  </a:cubicBezTo>
                  <a:cubicBezTo>
                    <a:pt x="1120" y="480"/>
                    <a:pt x="1138" y="465"/>
                    <a:pt x="1156" y="429"/>
                  </a:cubicBezTo>
                  <a:cubicBezTo>
                    <a:pt x="1174" y="410"/>
                    <a:pt x="1184" y="403"/>
                    <a:pt x="1188" y="403"/>
                  </a:cubicBezTo>
                  <a:cubicBezTo>
                    <a:pt x="1197" y="403"/>
                    <a:pt x="1177" y="439"/>
                    <a:pt x="1156" y="460"/>
                  </a:cubicBezTo>
                  <a:lnTo>
                    <a:pt x="1183" y="460"/>
                  </a:lnTo>
                  <a:cubicBezTo>
                    <a:pt x="1176" y="468"/>
                    <a:pt x="1167" y="479"/>
                    <a:pt x="1156" y="490"/>
                  </a:cubicBezTo>
                  <a:cubicBezTo>
                    <a:pt x="1156" y="520"/>
                    <a:pt x="1156" y="520"/>
                    <a:pt x="1156" y="520"/>
                  </a:cubicBezTo>
                  <a:lnTo>
                    <a:pt x="1156" y="551"/>
                  </a:lnTo>
                  <a:cubicBezTo>
                    <a:pt x="1171" y="536"/>
                    <a:pt x="1178" y="528"/>
                    <a:pt x="1182" y="528"/>
                  </a:cubicBezTo>
                  <a:cubicBezTo>
                    <a:pt x="1186" y="528"/>
                    <a:pt x="1186" y="536"/>
                    <a:pt x="1186" y="551"/>
                  </a:cubicBezTo>
                  <a:cubicBezTo>
                    <a:pt x="1186" y="551"/>
                    <a:pt x="1186" y="551"/>
                    <a:pt x="1186" y="520"/>
                  </a:cubicBezTo>
                  <a:cubicBezTo>
                    <a:pt x="1216" y="520"/>
                    <a:pt x="1216" y="520"/>
                    <a:pt x="1186" y="551"/>
                  </a:cubicBezTo>
                  <a:cubicBezTo>
                    <a:pt x="1216" y="520"/>
                    <a:pt x="1216" y="520"/>
                    <a:pt x="1216" y="520"/>
                  </a:cubicBezTo>
                  <a:lnTo>
                    <a:pt x="1216" y="551"/>
                  </a:lnTo>
                  <a:cubicBezTo>
                    <a:pt x="1247" y="520"/>
                    <a:pt x="1247" y="520"/>
                    <a:pt x="1247" y="520"/>
                  </a:cubicBezTo>
                  <a:cubicBezTo>
                    <a:pt x="1247" y="520"/>
                    <a:pt x="1277" y="520"/>
                    <a:pt x="1247" y="551"/>
                  </a:cubicBezTo>
                  <a:cubicBezTo>
                    <a:pt x="1247" y="551"/>
                    <a:pt x="1247" y="551"/>
                    <a:pt x="1247" y="551"/>
                  </a:cubicBezTo>
                  <a:lnTo>
                    <a:pt x="1247" y="551"/>
                  </a:lnTo>
                  <a:cubicBezTo>
                    <a:pt x="1247" y="551"/>
                    <a:pt x="1216" y="551"/>
                    <a:pt x="1216" y="581"/>
                  </a:cubicBezTo>
                  <a:cubicBezTo>
                    <a:pt x="1223" y="581"/>
                    <a:pt x="1228" y="581"/>
                    <a:pt x="1232" y="581"/>
                  </a:cubicBezTo>
                  <a:lnTo>
                    <a:pt x="1232" y="581"/>
                  </a:lnTo>
                  <a:cubicBezTo>
                    <a:pt x="1225" y="595"/>
                    <a:pt x="1223" y="601"/>
                    <a:pt x="1225" y="601"/>
                  </a:cubicBezTo>
                  <a:cubicBezTo>
                    <a:pt x="1227" y="601"/>
                    <a:pt x="1234" y="594"/>
                    <a:pt x="1247" y="581"/>
                  </a:cubicBezTo>
                  <a:lnTo>
                    <a:pt x="1277" y="581"/>
                  </a:lnTo>
                  <a:cubicBezTo>
                    <a:pt x="1277" y="581"/>
                    <a:pt x="1277" y="581"/>
                    <a:pt x="1247" y="612"/>
                  </a:cubicBezTo>
                  <a:cubicBezTo>
                    <a:pt x="1267" y="601"/>
                    <a:pt x="1277" y="598"/>
                    <a:pt x="1280" y="598"/>
                  </a:cubicBezTo>
                  <a:cubicBezTo>
                    <a:pt x="1287" y="598"/>
                    <a:pt x="1267" y="612"/>
                    <a:pt x="1247" y="612"/>
                  </a:cubicBezTo>
                  <a:lnTo>
                    <a:pt x="1277" y="612"/>
                  </a:lnTo>
                  <a:cubicBezTo>
                    <a:pt x="1308" y="612"/>
                    <a:pt x="1308" y="612"/>
                    <a:pt x="1247" y="642"/>
                  </a:cubicBezTo>
                  <a:lnTo>
                    <a:pt x="1277" y="642"/>
                  </a:lnTo>
                  <a:cubicBezTo>
                    <a:pt x="1277" y="642"/>
                    <a:pt x="1277" y="672"/>
                    <a:pt x="1247" y="672"/>
                  </a:cubicBezTo>
                  <a:lnTo>
                    <a:pt x="1308" y="672"/>
                  </a:lnTo>
                  <a:cubicBezTo>
                    <a:pt x="1277" y="703"/>
                    <a:pt x="1277" y="764"/>
                    <a:pt x="1308" y="764"/>
                  </a:cubicBezTo>
                  <a:cubicBezTo>
                    <a:pt x="1247" y="764"/>
                    <a:pt x="1277" y="764"/>
                    <a:pt x="1277" y="794"/>
                  </a:cubicBezTo>
                  <a:cubicBezTo>
                    <a:pt x="1308" y="794"/>
                    <a:pt x="1308" y="824"/>
                    <a:pt x="1308" y="824"/>
                  </a:cubicBezTo>
                  <a:cubicBezTo>
                    <a:pt x="1308" y="824"/>
                    <a:pt x="1308" y="824"/>
                    <a:pt x="1308" y="824"/>
                  </a:cubicBezTo>
                  <a:lnTo>
                    <a:pt x="1308" y="824"/>
                  </a:lnTo>
                  <a:cubicBezTo>
                    <a:pt x="1318" y="824"/>
                    <a:pt x="1329" y="828"/>
                    <a:pt x="1338" y="833"/>
                  </a:cubicBezTo>
                  <a:lnTo>
                    <a:pt x="1338" y="833"/>
                  </a:lnTo>
                  <a:cubicBezTo>
                    <a:pt x="1320" y="824"/>
                    <a:pt x="1308" y="824"/>
                    <a:pt x="1308" y="824"/>
                  </a:cubicBezTo>
                  <a:lnTo>
                    <a:pt x="1308" y="824"/>
                  </a:lnTo>
                  <a:cubicBezTo>
                    <a:pt x="1309" y="826"/>
                    <a:pt x="1311" y="827"/>
                    <a:pt x="1312" y="829"/>
                  </a:cubicBezTo>
                  <a:lnTo>
                    <a:pt x="1312" y="829"/>
                  </a:lnTo>
                  <a:cubicBezTo>
                    <a:pt x="1322" y="832"/>
                    <a:pt x="1325" y="836"/>
                    <a:pt x="1321" y="838"/>
                  </a:cubicBezTo>
                  <a:lnTo>
                    <a:pt x="1321" y="838"/>
                  </a:lnTo>
                  <a:cubicBezTo>
                    <a:pt x="1318" y="835"/>
                    <a:pt x="1315" y="832"/>
                    <a:pt x="1312" y="829"/>
                  </a:cubicBezTo>
                  <a:lnTo>
                    <a:pt x="1312" y="829"/>
                  </a:lnTo>
                  <a:cubicBezTo>
                    <a:pt x="1304" y="826"/>
                    <a:pt x="1293" y="824"/>
                    <a:pt x="1277" y="824"/>
                  </a:cubicBezTo>
                  <a:lnTo>
                    <a:pt x="1277" y="824"/>
                  </a:lnTo>
                  <a:cubicBezTo>
                    <a:pt x="1247" y="824"/>
                    <a:pt x="1247" y="824"/>
                    <a:pt x="1307" y="855"/>
                  </a:cubicBezTo>
                  <a:lnTo>
                    <a:pt x="1307" y="855"/>
                  </a:lnTo>
                  <a:cubicBezTo>
                    <a:pt x="1335" y="853"/>
                    <a:pt x="1325" y="849"/>
                    <a:pt x="1277" y="824"/>
                  </a:cubicBezTo>
                  <a:lnTo>
                    <a:pt x="1277" y="824"/>
                  </a:lnTo>
                  <a:cubicBezTo>
                    <a:pt x="1297" y="835"/>
                    <a:pt x="1311" y="838"/>
                    <a:pt x="1318" y="838"/>
                  </a:cubicBezTo>
                  <a:cubicBezTo>
                    <a:pt x="1319" y="838"/>
                    <a:pt x="1320" y="838"/>
                    <a:pt x="1321" y="838"/>
                  </a:cubicBezTo>
                  <a:lnTo>
                    <a:pt x="1321" y="838"/>
                  </a:lnTo>
                  <a:cubicBezTo>
                    <a:pt x="1337" y="855"/>
                    <a:pt x="1333" y="855"/>
                    <a:pt x="1308" y="855"/>
                  </a:cubicBezTo>
                  <a:cubicBezTo>
                    <a:pt x="1307" y="855"/>
                    <a:pt x="1307" y="855"/>
                    <a:pt x="1307" y="855"/>
                  </a:cubicBezTo>
                  <a:lnTo>
                    <a:pt x="1307" y="855"/>
                  </a:lnTo>
                  <a:cubicBezTo>
                    <a:pt x="1300" y="855"/>
                    <a:pt x="1290" y="855"/>
                    <a:pt x="1277" y="855"/>
                  </a:cubicBezTo>
                  <a:cubicBezTo>
                    <a:pt x="1292" y="870"/>
                    <a:pt x="1300" y="878"/>
                    <a:pt x="1296" y="878"/>
                  </a:cubicBezTo>
                  <a:cubicBezTo>
                    <a:pt x="1292" y="878"/>
                    <a:pt x="1277" y="870"/>
                    <a:pt x="1247" y="855"/>
                  </a:cubicBezTo>
                  <a:lnTo>
                    <a:pt x="1216" y="855"/>
                  </a:lnTo>
                  <a:lnTo>
                    <a:pt x="1247" y="885"/>
                  </a:lnTo>
                  <a:cubicBezTo>
                    <a:pt x="1247" y="885"/>
                    <a:pt x="1233" y="872"/>
                    <a:pt x="1215" y="872"/>
                  </a:cubicBezTo>
                  <a:cubicBezTo>
                    <a:pt x="1206" y="872"/>
                    <a:pt x="1196" y="875"/>
                    <a:pt x="1186" y="885"/>
                  </a:cubicBezTo>
                  <a:cubicBezTo>
                    <a:pt x="1186" y="885"/>
                    <a:pt x="1186" y="885"/>
                    <a:pt x="1216" y="916"/>
                  </a:cubicBezTo>
                  <a:lnTo>
                    <a:pt x="1156" y="916"/>
                  </a:lnTo>
                  <a:cubicBezTo>
                    <a:pt x="1156" y="916"/>
                    <a:pt x="1156" y="916"/>
                    <a:pt x="1125" y="885"/>
                  </a:cubicBezTo>
                  <a:lnTo>
                    <a:pt x="1125" y="885"/>
                  </a:lnTo>
                  <a:cubicBezTo>
                    <a:pt x="1139" y="899"/>
                    <a:pt x="1148" y="909"/>
                    <a:pt x="1154" y="917"/>
                  </a:cubicBezTo>
                  <a:lnTo>
                    <a:pt x="1154" y="917"/>
                  </a:lnTo>
                  <a:cubicBezTo>
                    <a:pt x="1125" y="946"/>
                    <a:pt x="1126" y="947"/>
                    <a:pt x="1156" y="976"/>
                  </a:cubicBezTo>
                  <a:cubicBezTo>
                    <a:pt x="1144" y="965"/>
                    <a:pt x="1133" y="954"/>
                    <a:pt x="1125" y="947"/>
                  </a:cubicBezTo>
                  <a:lnTo>
                    <a:pt x="1125" y="947"/>
                  </a:lnTo>
                  <a:lnTo>
                    <a:pt x="1125" y="946"/>
                  </a:lnTo>
                  <a:cubicBezTo>
                    <a:pt x="1116" y="937"/>
                    <a:pt x="1110" y="933"/>
                    <a:pt x="1106" y="933"/>
                  </a:cubicBezTo>
                  <a:cubicBezTo>
                    <a:pt x="1097" y="933"/>
                    <a:pt x="1104" y="955"/>
                    <a:pt x="1125" y="976"/>
                  </a:cubicBezTo>
                  <a:cubicBezTo>
                    <a:pt x="1139" y="1004"/>
                    <a:pt x="1146" y="1019"/>
                    <a:pt x="1145" y="1019"/>
                  </a:cubicBezTo>
                  <a:cubicBezTo>
                    <a:pt x="1143" y="1019"/>
                    <a:pt x="1128" y="996"/>
                    <a:pt x="1095" y="946"/>
                  </a:cubicBezTo>
                  <a:lnTo>
                    <a:pt x="1095" y="946"/>
                  </a:lnTo>
                  <a:cubicBezTo>
                    <a:pt x="1104" y="955"/>
                    <a:pt x="1107" y="959"/>
                    <a:pt x="1108" y="959"/>
                  </a:cubicBezTo>
                  <a:cubicBezTo>
                    <a:pt x="1110" y="959"/>
                    <a:pt x="1095" y="937"/>
                    <a:pt x="1095" y="916"/>
                  </a:cubicBezTo>
                  <a:cubicBezTo>
                    <a:pt x="1082" y="903"/>
                    <a:pt x="1075" y="896"/>
                    <a:pt x="1073" y="896"/>
                  </a:cubicBezTo>
                  <a:cubicBezTo>
                    <a:pt x="1070" y="896"/>
                    <a:pt x="1077" y="910"/>
                    <a:pt x="1095" y="946"/>
                  </a:cubicBezTo>
                  <a:cubicBezTo>
                    <a:pt x="1079" y="931"/>
                    <a:pt x="1070" y="919"/>
                    <a:pt x="1064" y="911"/>
                  </a:cubicBezTo>
                  <a:lnTo>
                    <a:pt x="1064" y="911"/>
                  </a:lnTo>
                  <a:cubicBezTo>
                    <a:pt x="1064" y="912"/>
                    <a:pt x="1064" y="914"/>
                    <a:pt x="1064" y="916"/>
                  </a:cubicBezTo>
                  <a:cubicBezTo>
                    <a:pt x="1095" y="946"/>
                    <a:pt x="1095" y="976"/>
                    <a:pt x="1095" y="976"/>
                  </a:cubicBezTo>
                  <a:lnTo>
                    <a:pt x="1110" y="1006"/>
                  </a:lnTo>
                  <a:lnTo>
                    <a:pt x="1110" y="1006"/>
                  </a:lnTo>
                  <a:cubicBezTo>
                    <a:pt x="1124" y="1004"/>
                    <a:pt x="1119" y="994"/>
                    <a:pt x="1095" y="947"/>
                  </a:cubicBezTo>
                  <a:lnTo>
                    <a:pt x="1095" y="947"/>
                  </a:lnTo>
                  <a:cubicBezTo>
                    <a:pt x="1097" y="950"/>
                    <a:pt x="1103" y="962"/>
                    <a:pt x="1125" y="1007"/>
                  </a:cubicBezTo>
                  <a:cubicBezTo>
                    <a:pt x="1156" y="1037"/>
                    <a:pt x="1156" y="1037"/>
                    <a:pt x="1125" y="1037"/>
                  </a:cubicBezTo>
                  <a:lnTo>
                    <a:pt x="1110" y="1006"/>
                  </a:lnTo>
                  <a:lnTo>
                    <a:pt x="1110" y="1006"/>
                  </a:lnTo>
                  <a:cubicBezTo>
                    <a:pt x="1106" y="1007"/>
                    <a:pt x="1101" y="1007"/>
                    <a:pt x="1095" y="1007"/>
                  </a:cubicBezTo>
                  <a:cubicBezTo>
                    <a:pt x="1095" y="1007"/>
                    <a:pt x="1095" y="1007"/>
                    <a:pt x="1095" y="976"/>
                  </a:cubicBezTo>
                  <a:cubicBezTo>
                    <a:pt x="1065" y="946"/>
                    <a:pt x="1064" y="946"/>
                    <a:pt x="1064" y="946"/>
                  </a:cubicBezTo>
                  <a:lnTo>
                    <a:pt x="1064" y="946"/>
                  </a:lnTo>
                  <a:cubicBezTo>
                    <a:pt x="1064" y="946"/>
                    <a:pt x="1095" y="1068"/>
                    <a:pt x="1125" y="1128"/>
                  </a:cubicBezTo>
                  <a:cubicBezTo>
                    <a:pt x="1095" y="1098"/>
                    <a:pt x="1095" y="1098"/>
                    <a:pt x="1095" y="1098"/>
                  </a:cubicBezTo>
                  <a:cubicBezTo>
                    <a:pt x="1095" y="1068"/>
                    <a:pt x="1095" y="1068"/>
                    <a:pt x="1095" y="1068"/>
                  </a:cubicBezTo>
                  <a:lnTo>
                    <a:pt x="1064" y="1037"/>
                  </a:lnTo>
                  <a:cubicBezTo>
                    <a:pt x="1064" y="1028"/>
                    <a:pt x="1062" y="1016"/>
                    <a:pt x="1059" y="1006"/>
                  </a:cubicBezTo>
                  <a:lnTo>
                    <a:pt x="1059" y="1006"/>
                  </a:lnTo>
                  <a:cubicBezTo>
                    <a:pt x="1062" y="1007"/>
                    <a:pt x="1064" y="1007"/>
                    <a:pt x="1064" y="1007"/>
                  </a:cubicBezTo>
                  <a:cubicBezTo>
                    <a:pt x="1055" y="988"/>
                    <a:pt x="1051" y="981"/>
                    <a:pt x="1051" y="981"/>
                  </a:cubicBezTo>
                  <a:lnTo>
                    <a:pt x="1051" y="981"/>
                  </a:lnTo>
                  <a:cubicBezTo>
                    <a:pt x="1050" y="981"/>
                    <a:pt x="1055" y="992"/>
                    <a:pt x="1059" y="1006"/>
                  </a:cubicBezTo>
                  <a:lnTo>
                    <a:pt x="1059" y="1006"/>
                  </a:lnTo>
                  <a:cubicBezTo>
                    <a:pt x="1050" y="1004"/>
                    <a:pt x="1034" y="998"/>
                    <a:pt x="1034" y="976"/>
                  </a:cubicBezTo>
                  <a:cubicBezTo>
                    <a:pt x="1034" y="976"/>
                    <a:pt x="1034" y="976"/>
                    <a:pt x="1034" y="1007"/>
                  </a:cubicBezTo>
                  <a:cubicBezTo>
                    <a:pt x="1034" y="1037"/>
                    <a:pt x="1034" y="1037"/>
                    <a:pt x="1034" y="1037"/>
                  </a:cubicBezTo>
                  <a:cubicBezTo>
                    <a:pt x="1025" y="1028"/>
                    <a:pt x="1019" y="1025"/>
                    <a:pt x="1015" y="1025"/>
                  </a:cubicBezTo>
                  <a:cubicBezTo>
                    <a:pt x="1006" y="1025"/>
                    <a:pt x="1012" y="1046"/>
                    <a:pt x="1034" y="1068"/>
                  </a:cubicBezTo>
                  <a:cubicBezTo>
                    <a:pt x="1064" y="1098"/>
                    <a:pt x="1064" y="1128"/>
                    <a:pt x="1064" y="1128"/>
                  </a:cubicBezTo>
                  <a:cubicBezTo>
                    <a:pt x="1064" y="1141"/>
                    <a:pt x="1064" y="1148"/>
                    <a:pt x="1062" y="1148"/>
                  </a:cubicBezTo>
                  <a:cubicBezTo>
                    <a:pt x="1059" y="1148"/>
                    <a:pt x="1052" y="1134"/>
                    <a:pt x="1034" y="1098"/>
                  </a:cubicBezTo>
                  <a:cubicBezTo>
                    <a:pt x="1034" y="1115"/>
                    <a:pt x="1034" y="1128"/>
                    <a:pt x="1034" y="1128"/>
                  </a:cubicBezTo>
                  <a:cubicBezTo>
                    <a:pt x="1034" y="1128"/>
                    <a:pt x="1034" y="1068"/>
                    <a:pt x="1004" y="1037"/>
                  </a:cubicBezTo>
                  <a:cubicBezTo>
                    <a:pt x="1004" y="1052"/>
                    <a:pt x="1004" y="1060"/>
                    <a:pt x="1000" y="1060"/>
                  </a:cubicBezTo>
                  <a:cubicBezTo>
                    <a:pt x="996" y="1060"/>
                    <a:pt x="988" y="1052"/>
                    <a:pt x="973" y="1037"/>
                  </a:cubicBezTo>
                  <a:cubicBezTo>
                    <a:pt x="973" y="1028"/>
                    <a:pt x="973" y="1025"/>
                    <a:pt x="972" y="1025"/>
                  </a:cubicBezTo>
                  <a:cubicBezTo>
                    <a:pt x="971" y="1025"/>
                    <a:pt x="964" y="1046"/>
                    <a:pt x="943" y="1068"/>
                  </a:cubicBezTo>
                  <a:cubicBezTo>
                    <a:pt x="943" y="1037"/>
                    <a:pt x="943" y="1037"/>
                    <a:pt x="943" y="1037"/>
                  </a:cubicBezTo>
                  <a:cubicBezTo>
                    <a:pt x="943" y="1037"/>
                    <a:pt x="912" y="1037"/>
                    <a:pt x="943" y="976"/>
                  </a:cubicBezTo>
                  <a:cubicBezTo>
                    <a:pt x="912" y="976"/>
                    <a:pt x="912" y="976"/>
                    <a:pt x="912" y="1007"/>
                  </a:cubicBezTo>
                  <a:cubicBezTo>
                    <a:pt x="912" y="1018"/>
                    <a:pt x="912" y="1028"/>
                    <a:pt x="912" y="1037"/>
                  </a:cubicBezTo>
                  <a:cubicBezTo>
                    <a:pt x="912" y="1000"/>
                    <a:pt x="912" y="974"/>
                    <a:pt x="905" y="974"/>
                  </a:cubicBezTo>
                  <a:cubicBezTo>
                    <a:pt x="901" y="974"/>
                    <a:pt x="894" y="984"/>
                    <a:pt x="882" y="1007"/>
                  </a:cubicBezTo>
                  <a:cubicBezTo>
                    <a:pt x="882" y="992"/>
                    <a:pt x="882" y="984"/>
                    <a:pt x="878" y="984"/>
                  </a:cubicBezTo>
                  <a:cubicBezTo>
                    <a:pt x="874" y="984"/>
                    <a:pt x="867" y="992"/>
                    <a:pt x="852" y="1007"/>
                  </a:cubicBezTo>
                  <a:cubicBezTo>
                    <a:pt x="852" y="1007"/>
                    <a:pt x="852" y="1007"/>
                    <a:pt x="852" y="976"/>
                  </a:cubicBezTo>
                  <a:cubicBezTo>
                    <a:pt x="830" y="998"/>
                    <a:pt x="824" y="1019"/>
                    <a:pt x="822" y="1019"/>
                  </a:cubicBezTo>
                  <a:cubicBezTo>
                    <a:pt x="821" y="1019"/>
                    <a:pt x="821" y="1016"/>
                    <a:pt x="821" y="1007"/>
                  </a:cubicBezTo>
                  <a:cubicBezTo>
                    <a:pt x="812" y="1016"/>
                    <a:pt x="806" y="1019"/>
                    <a:pt x="802" y="1019"/>
                  </a:cubicBezTo>
                  <a:cubicBezTo>
                    <a:pt x="793" y="1019"/>
                    <a:pt x="800" y="998"/>
                    <a:pt x="821" y="976"/>
                  </a:cubicBezTo>
                  <a:lnTo>
                    <a:pt x="813" y="976"/>
                  </a:lnTo>
                  <a:cubicBezTo>
                    <a:pt x="814" y="974"/>
                    <a:pt x="815" y="971"/>
                    <a:pt x="816" y="968"/>
                  </a:cubicBezTo>
                  <a:lnTo>
                    <a:pt x="816" y="968"/>
                  </a:lnTo>
                  <a:cubicBezTo>
                    <a:pt x="815" y="971"/>
                    <a:pt x="813" y="974"/>
                    <a:pt x="811" y="976"/>
                  </a:cubicBezTo>
                  <a:lnTo>
                    <a:pt x="791" y="976"/>
                  </a:lnTo>
                  <a:cubicBezTo>
                    <a:pt x="781" y="986"/>
                    <a:pt x="771" y="997"/>
                    <a:pt x="762" y="1007"/>
                  </a:cubicBezTo>
                  <a:lnTo>
                    <a:pt x="791" y="1007"/>
                  </a:lnTo>
                  <a:cubicBezTo>
                    <a:pt x="778" y="1032"/>
                    <a:pt x="771" y="1042"/>
                    <a:pt x="766" y="1042"/>
                  </a:cubicBezTo>
                  <a:cubicBezTo>
                    <a:pt x="761" y="1042"/>
                    <a:pt x="760" y="1025"/>
                    <a:pt x="760" y="1008"/>
                  </a:cubicBezTo>
                  <a:lnTo>
                    <a:pt x="760" y="1008"/>
                  </a:lnTo>
                  <a:cubicBezTo>
                    <a:pt x="743" y="1028"/>
                    <a:pt x="730" y="1048"/>
                    <a:pt x="730" y="1068"/>
                  </a:cubicBezTo>
                  <a:cubicBezTo>
                    <a:pt x="700" y="1098"/>
                    <a:pt x="700" y="1098"/>
                    <a:pt x="700" y="1098"/>
                  </a:cubicBezTo>
                  <a:cubicBezTo>
                    <a:pt x="730" y="1068"/>
                    <a:pt x="730" y="1037"/>
                    <a:pt x="760" y="1007"/>
                  </a:cubicBezTo>
                  <a:lnTo>
                    <a:pt x="760" y="1007"/>
                  </a:lnTo>
                  <a:cubicBezTo>
                    <a:pt x="760" y="1007"/>
                    <a:pt x="760" y="1008"/>
                    <a:pt x="760" y="1008"/>
                  </a:cubicBezTo>
                  <a:lnTo>
                    <a:pt x="760" y="1008"/>
                  </a:lnTo>
                  <a:cubicBezTo>
                    <a:pt x="761" y="1008"/>
                    <a:pt x="761" y="1007"/>
                    <a:pt x="762" y="1007"/>
                  </a:cubicBezTo>
                  <a:lnTo>
                    <a:pt x="760" y="1007"/>
                  </a:lnTo>
                  <a:cubicBezTo>
                    <a:pt x="760" y="976"/>
                    <a:pt x="760" y="976"/>
                    <a:pt x="760" y="976"/>
                  </a:cubicBezTo>
                  <a:cubicBezTo>
                    <a:pt x="760" y="976"/>
                    <a:pt x="760" y="976"/>
                    <a:pt x="730" y="1007"/>
                  </a:cubicBezTo>
                  <a:cubicBezTo>
                    <a:pt x="700" y="1037"/>
                    <a:pt x="700" y="1037"/>
                    <a:pt x="700" y="1037"/>
                  </a:cubicBezTo>
                  <a:cubicBezTo>
                    <a:pt x="700" y="1037"/>
                    <a:pt x="669" y="1068"/>
                    <a:pt x="639" y="1098"/>
                  </a:cubicBezTo>
                  <a:cubicBezTo>
                    <a:pt x="639" y="1098"/>
                    <a:pt x="669" y="1068"/>
                    <a:pt x="669" y="1037"/>
                  </a:cubicBezTo>
                  <a:cubicBezTo>
                    <a:pt x="730" y="976"/>
                    <a:pt x="730" y="946"/>
                    <a:pt x="730" y="946"/>
                  </a:cubicBezTo>
                  <a:cubicBezTo>
                    <a:pt x="730" y="922"/>
                    <a:pt x="730" y="917"/>
                    <a:pt x="714" y="916"/>
                  </a:cubicBezTo>
                  <a:lnTo>
                    <a:pt x="714" y="916"/>
                  </a:lnTo>
                  <a:cubicBezTo>
                    <a:pt x="703" y="923"/>
                    <a:pt x="688" y="933"/>
                    <a:pt x="669" y="946"/>
                  </a:cubicBezTo>
                  <a:cubicBezTo>
                    <a:pt x="680" y="935"/>
                    <a:pt x="691" y="924"/>
                    <a:pt x="698" y="916"/>
                  </a:cubicBezTo>
                  <a:lnTo>
                    <a:pt x="700" y="916"/>
                  </a:lnTo>
                  <a:cubicBezTo>
                    <a:pt x="715" y="900"/>
                    <a:pt x="722" y="893"/>
                    <a:pt x="719" y="893"/>
                  </a:cubicBezTo>
                  <a:cubicBezTo>
                    <a:pt x="715" y="893"/>
                    <a:pt x="700" y="900"/>
                    <a:pt x="669" y="916"/>
                  </a:cubicBezTo>
                  <a:cubicBezTo>
                    <a:pt x="712" y="894"/>
                    <a:pt x="725" y="873"/>
                    <a:pt x="718" y="873"/>
                  </a:cubicBezTo>
                  <a:cubicBezTo>
                    <a:pt x="715" y="873"/>
                    <a:pt x="708" y="876"/>
                    <a:pt x="700" y="885"/>
                  </a:cubicBezTo>
                  <a:cubicBezTo>
                    <a:pt x="669" y="900"/>
                    <a:pt x="654" y="908"/>
                    <a:pt x="650" y="908"/>
                  </a:cubicBezTo>
                  <a:cubicBezTo>
                    <a:pt x="646" y="908"/>
                    <a:pt x="654" y="900"/>
                    <a:pt x="669" y="885"/>
                  </a:cubicBezTo>
                  <a:cubicBezTo>
                    <a:pt x="700" y="855"/>
                    <a:pt x="700" y="855"/>
                    <a:pt x="669" y="855"/>
                  </a:cubicBezTo>
                  <a:cubicBezTo>
                    <a:pt x="639" y="855"/>
                    <a:pt x="608" y="885"/>
                    <a:pt x="608" y="885"/>
                  </a:cubicBezTo>
                  <a:lnTo>
                    <a:pt x="669" y="855"/>
                  </a:lnTo>
                  <a:lnTo>
                    <a:pt x="669" y="855"/>
                  </a:lnTo>
                  <a:cubicBezTo>
                    <a:pt x="669" y="855"/>
                    <a:pt x="669" y="855"/>
                    <a:pt x="639" y="885"/>
                  </a:cubicBezTo>
                  <a:cubicBezTo>
                    <a:pt x="639" y="885"/>
                    <a:pt x="608" y="885"/>
                    <a:pt x="578" y="916"/>
                  </a:cubicBezTo>
                  <a:cubicBezTo>
                    <a:pt x="578" y="916"/>
                    <a:pt x="548" y="916"/>
                    <a:pt x="548" y="946"/>
                  </a:cubicBezTo>
                  <a:cubicBezTo>
                    <a:pt x="517" y="946"/>
                    <a:pt x="517" y="916"/>
                    <a:pt x="608" y="885"/>
                  </a:cubicBezTo>
                  <a:cubicBezTo>
                    <a:pt x="608" y="879"/>
                    <a:pt x="608" y="874"/>
                    <a:pt x="609" y="870"/>
                  </a:cubicBezTo>
                  <a:lnTo>
                    <a:pt x="609" y="870"/>
                  </a:lnTo>
                  <a:cubicBezTo>
                    <a:pt x="598" y="875"/>
                    <a:pt x="592" y="878"/>
                    <a:pt x="589" y="878"/>
                  </a:cubicBezTo>
                  <a:cubicBezTo>
                    <a:pt x="586" y="878"/>
                    <a:pt x="593" y="870"/>
                    <a:pt x="608" y="855"/>
                  </a:cubicBezTo>
                  <a:cubicBezTo>
                    <a:pt x="639" y="824"/>
                    <a:pt x="669" y="824"/>
                    <a:pt x="669" y="824"/>
                  </a:cubicBezTo>
                  <a:lnTo>
                    <a:pt x="669" y="824"/>
                  </a:lnTo>
                  <a:lnTo>
                    <a:pt x="669" y="824"/>
                  </a:lnTo>
                  <a:lnTo>
                    <a:pt x="639" y="824"/>
                  </a:lnTo>
                  <a:cubicBezTo>
                    <a:pt x="608" y="840"/>
                    <a:pt x="593" y="847"/>
                    <a:pt x="589" y="847"/>
                  </a:cubicBezTo>
                  <a:cubicBezTo>
                    <a:pt x="586" y="847"/>
                    <a:pt x="593" y="840"/>
                    <a:pt x="608" y="824"/>
                  </a:cubicBezTo>
                  <a:lnTo>
                    <a:pt x="639" y="824"/>
                  </a:lnTo>
                  <a:cubicBezTo>
                    <a:pt x="608" y="824"/>
                    <a:pt x="608" y="824"/>
                    <a:pt x="639" y="794"/>
                  </a:cubicBezTo>
                  <a:lnTo>
                    <a:pt x="639" y="794"/>
                  </a:lnTo>
                  <a:cubicBezTo>
                    <a:pt x="578" y="824"/>
                    <a:pt x="548" y="824"/>
                    <a:pt x="548" y="824"/>
                  </a:cubicBezTo>
                  <a:lnTo>
                    <a:pt x="487" y="824"/>
                  </a:lnTo>
                  <a:cubicBezTo>
                    <a:pt x="466" y="845"/>
                    <a:pt x="432" y="866"/>
                    <a:pt x="421" y="877"/>
                  </a:cubicBezTo>
                  <a:lnTo>
                    <a:pt x="421" y="877"/>
                  </a:lnTo>
                  <a:cubicBezTo>
                    <a:pt x="450" y="867"/>
                    <a:pt x="465" y="862"/>
                    <a:pt x="468" y="862"/>
                  </a:cubicBezTo>
                  <a:cubicBezTo>
                    <a:pt x="472" y="862"/>
                    <a:pt x="456" y="870"/>
                    <a:pt x="426" y="885"/>
                  </a:cubicBezTo>
                  <a:cubicBezTo>
                    <a:pt x="365" y="916"/>
                    <a:pt x="365" y="916"/>
                    <a:pt x="365" y="916"/>
                  </a:cubicBezTo>
                  <a:lnTo>
                    <a:pt x="335" y="916"/>
                  </a:lnTo>
                  <a:cubicBezTo>
                    <a:pt x="304" y="916"/>
                    <a:pt x="274" y="946"/>
                    <a:pt x="274" y="946"/>
                  </a:cubicBezTo>
                  <a:cubicBezTo>
                    <a:pt x="259" y="961"/>
                    <a:pt x="251" y="969"/>
                    <a:pt x="255" y="969"/>
                  </a:cubicBezTo>
                  <a:cubicBezTo>
                    <a:pt x="259" y="969"/>
                    <a:pt x="274" y="961"/>
                    <a:pt x="304" y="946"/>
                  </a:cubicBezTo>
                  <a:cubicBezTo>
                    <a:pt x="365" y="946"/>
                    <a:pt x="365" y="946"/>
                    <a:pt x="304" y="976"/>
                  </a:cubicBezTo>
                  <a:lnTo>
                    <a:pt x="365" y="976"/>
                  </a:lnTo>
                  <a:cubicBezTo>
                    <a:pt x="381" y="971"/>
                    <a:pt x="393" y="967"/>
                    <a:pt x="404" y="963"/>
                  </a:cubicBezTo>
                  <a:lnTo>
                    <a:pt x="404" y="963"/>
                  </a:lnTo>
                  <a:cubicBezTo>
                    <a:pt x="382" y="976"/>
                    <a:pt x="365" y="976"/>
                    <a:pt x="365" y="976"/>
                  </a:cubicBezTo>
                  <a:cubicBezTo>
                    <a:pt x="335" y="1007"/>
                    <a:pt x="335" y="1007"/>
                    <a:pt x="335" y="1007"/>
                  </a:cubicBezTo>
                  <a:cubicBezTo>
                    <a:pt x="335" y="1007"/>
                    <a:pt x="335" y="1020"/>
                    <a:pt x="344" y="1020"/>
                  </a:cubicBezTo>
                  <a:cubicBezTo>
                    <a:pt x="348" y="1020"/>
                    <a:pt x="355" y="1017"/>
                    <a:pt x="365" y="1007"/>
                  </a:cubicBezTo>
                  <a:lnTo>
                    <a:pt x="365" y="1007"/>
                  </a:lnTo>
                  <a:lnTo>
                    <a:pt x="335" y="1037"/>
                  </a:lnTo>
                  <a:lnTo>
                    <a:pt x="304" y="1037"/>
                  </a:lnTo>
                  <a:cubicBezTo>
                    <a:pt x="292" y="1050"/>
                    <a:pt x="300" y="1057"/>
                    <a:pt x="316" y="1057"/>
                  </a:cubicBezTo>
                  <a:cubicBezTo>
                    <a:pt x="339" y="1057"/>
                    <a:pt x="378" y="1042"/>
                    <a:pt x="396" y="1007"/>
                  </a:cubicBezTo>
                  <a:lnTo>
                    <a:pt x="396" y="1037"/>
                  </a:lnTo>
                  <a:cubicBezTo>
                    <a:pt x="396" y="1037"/>
                    <a:pt x="426" y="1007"/>
                    <a:pt x="426" y="1007"/>
                  </a:cubicBezTo>
                  <a:cubicBezTo>
                    <a:pt x="426" y="1007"/>
                    <a:pt x="456" y="976"/>
                    <a:pt x="487" y="976"/>
                  </a:cubicBezTo>
                  <a:lnTo>
                    <a:pt x="426" y="1007"/>
                  </a:lnTo>
                  <a:lnTo>
                    <a:pt x="456" y="1007"/>
                  </a:lnTo>
                  <a:lnTo>
                    <a:pt x="396" y="1037"/>
                  </a:lnTo>
                  <a:cubicBezTo>
                    <a:pt x="331" y="1059"/>
                    <a:pt x="312" y="1080"/>
                    <a:pt x="339" y="1080"/>
                  </a:cubicBezTo>
                  <a:cubicBezTo>
                    <a:pt x="343" y="1080"/>
                    <a:pt x="348" y="1080"/>
                    <a:pt x="354" y="1079"/>
                  </a:cubicBezTo>
                  <a:lnTo>
                    <a:pt x="354" y="1079"/>
                  </a:lnTo>
                  <a:cubicBezTo>
                    <a:pt x="335" y="1098"/>
                    <a:pt x="339" y="1098"/>
                    <a:pt x="365" y="1098"/>
                  </a:cubicBezTo>
                  <a:cubicBezTo>
                    <a:pt x="365" y="1098"/>
                    <a:pt x="426" y="1068"/>
                    <a:pt x="456" y="1037"/>
                  </a:cubicBezTo>
                  <a:lnTo>
                    <a:pt x="487" y="1037"/>
                  </a:lnTo>
                  <a:cubicBezTo>
                    <a:pt x="487" y="1037"/>
                    <a:pt x="487" y="1037"/>
                    <a:pt x="456" y="1068"/>
                  </a:cubicBezTo>
                  <a:lnTo>
                    <a:pt x="426" y="1098"/>
                  </a:lnTo>
                  <a:cubicBezTo>
                    <a:pt x="426" y="1098"/>
                    <a:pt x="396" y="1128"/>
                    <a:pt x="426" y="1128"/>
                  </a:cubicBezTo>
                  <a:cubicBezTo>
                    <a:pt x="426" y="1128"/>
                    <a:pt x="445" y="1147"/>
                    <a:pt x="438" y="1170"/>
                  </a:cubicBezTo>
                  <a:lnTo>
                    <a:pt x="438" y="1170"/>
                  </a:lnTo>
                  <a:cubicBezTo>
                    <a:pt x="457" y="1158"/>
                    <a:pt x="487" y="1143"/>
                    <a:pt x="517" y="1128"/>
                  </a:cubicBezTo>
                  <a:lnTo>
                    <a:pt x="517" y="1128"/>
                  </a:lnTo>
                  <a:cubicBezTo>
                    <a:pt x="487" y="1159"/>
                    <a:pt x="487" y="1159"/>
                    <a:pt x="487" y="1159"/>
                  </a:cubicBezTo>
                  <a:cubicBezTo>
                    <a:pt x="497" y="1169"/>
                    <a:pt x="504" y="1175"/>
                    <a:pt x="507" y="1180"/>
                  </a:cubicBezTo>
                  <a:lnTo>
                    <a:pt x="507" y="1180"/>
                  </a:lnTo>
                  <a:cubicBezTo>
                    <a:pt x="512" y="1178"/>
                    <a:pt x="515" y="1177"/>
                    <a:pt x="518" y="1177"/>
                  </a:cubicBezTo>
                  <a:cubicBezTo>
                    <a:pt x="531" y="1177"/>
                    <a:pt x="509" y="1205"/>
                    <a:pt x="487" y="1250"/>
                  </a:cubicBezTo>
                  <a:cubicBezTo>
                    <a:pt x="456" y="1250"/>
                    <a:pt x="456" y="1280"/>
                    <a:pt x="456" y="1280"/>
                  </a:cubicBezTo>
                  <a:cubicBezTo>
                    <a:pt x="472" y="1265"/>
                    <a:pt x="479" y="1258"/>
                    <a:pt x="487" y="1258"/>
                  </a:cubicBezTo>
                  <a:cubicBezTo>
                    <a:pt x="494" y="1258"/>
                    <a:pt x="502" y="1265"/>
                    <a:pt x="517" y="1280"/>
                  </a:cubicBezTo>
                  <a:cubicBezTo>
                    <a:pt x="517" y="1280"/>
                    <a:pt x="517" y="1280"/>
                    <a:pt x="578" y="1220"/>
                  </a:cubicBezTo>
                  <a:cubicBezTo>
                    <a:pt x="608" y="1189"/>
                    <a:pt x="608" y="1189"/>
                    <a:pt x="608" y="1189"/>
                  </a:cubicBezTo>
                  <a:cubicBezTo>
                    <a:pt x="608" y="1189"/>
                    <a:pt x="639" y="1189"/>
                    <a:pt x="608" y="1220"/>
                  </a:cubicBezTo>
                  <a:cubicBezTo>
                    <a:pt x="608" y="1220"/>
                    <a:pt x="578" y="1250"/>
                    <a:pt x="578" y="1250"/>
                  </a:cubicBezTo>
                  <a:cubicBezTo>
                    <a:pt x="578" y="1250"/>
                    <a:pt x="608" y="1250"/>
                    <a:pt x="578" y="1280"/>
                  </a:cubicBezTo>
                  <a:cubicBezTo>
                    <a:pt x="578" y="1280"/>
                    <a:pt x="548" y="1311"/>
                    <a:pt x="578" y="1341"/>
                  </a:cubicBezTo>
                  <a:cubicBezTo>
                    <a:pt x="596" y="1324"/>
                    <a:pt x="613" y="1306"/>
                    <a:pt x="619" y="1306"/>
                  </a:cubicBezTo>
                  <a:cubicBezTo>
                    <a:pt x="623" y="1306"/>
                    <a:pt x="621" y="1315"/>
                    <a:pt x="608" y="1341"/>
                  </a:cubicBezTo>
                  <a:cubicBezTo>
                    <a:pt x="639" y="1341"/>
                    <a:pt x="639" y="1341"/>
                    <a:pt x="669" y="1311"/>
                  </a:cubicBezTo>
                  <a:lnTo>
                    <a:pt x="669" y="1311"/>
                  </a:lnTo>
                  <a:cubicBezTo>
                    <a:pt x="667" y="1313"/>
                    <a:pt x="661" y="1319"/>
                    <a:pt x="639" y="1341"/>
                  </a:cubicBezTo>
                  <a:cubicBezTo>
                    <a:pt x="621" y="1377"/>
                    <a:pt x="614" y="1391"/>
                    <a:pt x="623" y="1391"/>
                  </a:cubicBezTo>
                  <a:cubicBezTo>
                    <a:pt x="629" y="1391"/>
                    <a:pt x="644" y="1384"/>
                    <a:pt x="669" y="1371"/>
                  </a:cubicBezTo>
                  <a:cubicBezTo>
                    <a:pt x="669" y="1356"/>
                    <a:pt x="677" y="1349"/>
                    <a:pt x="681" y="1349"/>
                  </a:cubicBezTo>
                  <a:cubicBezTo>
                    <a:pt x="684" y="1349"/>
                    <a:pt x="684" y="1356"/>
                    <a:pt x="669" y="1371"/>
                  </a:cubicBezTo>
                  <a:cubicBezTo>
                    <a:pt x="669" y="1371"/>
                    <a:pt x="669" y="1371"/>
                    <a:pt x="700" y="1341"/>
                  </a:cubicBezTo>
                  <a:cubicBezTo>
                    <a:pt x="700" y="1371"/>
                    <a:pt x="700" y="1371"/>
                    <a:pt x="700" y="1371"/>
                  </a:cubicBezTo>
                  <a:cubicBezTo>
                    <a:pt x="708" y="1363"/>
                    <a:pt x="717" y="1359"/>
                    <a:pt x="726" y="1359"/>
                  </a:cubicBezTo>
                  <a:cubicBezTo>
                    <a:pt x="745" y="1359"/>
                    <a:pt x="760" y="1380"/>
                    <a:pt x="760" y="1402"/>
                  </a:cubicBezTo>
                  <a:cubicBezTo>
                    <a:pt x="780" y="1382"/>
                    <a:pt x="787" y="1375"/>
                    <a:pt x="789" y="1373"/>
                  </a:cubicBezTo>
                  <a:lnTo>
                    <a:pt x="789" y="1373"/>
                  </a:lnTo>
                  <a:cubicBezTo>
                    <a:pt x="789" y="1374"/>
                    <a:pt x="789" y="1375"/>
                    <a:pt x="789" y="1376"/>
                  </a:cubicBezTo>
                  <a:lnTo>
                    <a:pt x="789" y="1376"/>
                  </a:lnTo>
                  <a:cubicBezTo>
                    <a:pt x="790" y="1375"/>
                    <a:pt x="790" y="1373"/>
                    <a:pt x="791" y="1371"/>
                  </a:cubicBezTo>
                  <a:lnTo>
                    <a:pt x="791" y="1371"/>
                  </a:lnTo>
                  <a:cubicBezTo>
                    <a:pt x="791" y="1371"/>
                    <a:pt x="791" y="1372"/>
                    <a:pt x="789" y="1373"/>
                  </a:cubicBezTo>
                  <a:lnTo>
                    <a:pt x="789" y="1373"/>
                  </a:lnTo>
                  <a:cubicBezTo>
                    <a:pt x="790" y="1363"/>
                    <a:pt x="791" y="1353"/>
                    <a:pt x="791" y="1341"/>
                  </a:cubicBezTo>
                  <a:cubicBezTo>
                    <a:pt x="803" y="1316"/>
                    <a:pt x="811" y="1301"/>
                    <a:pt x="813" y="1301"/>
                  </a:cubicBezTo>
                  <a:cubicBezTo>
                    <a:pt x="816" y="1301"/>
                    <a:pt x="809" y="1331"/>
                    <a:pt x="791" y="1402"/>
                  </a:cubicBezTo>
                  <a:cubicBezTo>
                    <a:pt x="791" y="1432"/>
                    <a:pt x="791" y="1447"/>
                    <a:pt x="795" y="1447"/>
                  </a:cubicBezTo>
                  <a:cubicBezTo>
                    <a:pt x="798" y="1447"/>
                    <a:pt x="806" y="1432"/>
                    <a:pt x="821" y="1402"/>
                  </a:cubicBezTo>
                  <a:cubicBezTo>
                    <a:pt x="855" y="1334"/>
                    <a:pt x="870" y="1294"/>
                    <a:pt x="871" y="1294"/>
                  </a:cubicBezTo>
                  <a:lnTo>
                    <a:pt x="871" y="1294"/>
                  </a:lnTo>
                  <a:cubicBezTo>
                    <a:pt x="872" y="1294"/>
                    <a:pt x="865" y="1318"/>
                    <a:pt x="852" y="1371"/>
                  </a:cubicBezTo>
                  <a:cubicBezTo>
                    <a:pt x="852" y="1383"/>
                    <a:pt x="852" y="1393"/>
                    <a:pt x="852" y="1402"/>
                  </a:cubicBezTo>
                  <a:cubicBezTo>
                    <a:pt x="867" y="1371"/>
                    <a:pt x="874" y="1356"/>
                    <a:pt x="878" y="1356"/>
                  </a:cubicBezTo>
                  <a:cubicBezTo>
                    <a:pt x="882" y="1356"/>
                    <a:pt x="882" y="1371"/>
                    <a:pt x="882" y="1402"/>
                  </a:cubicBezTo>
                  <a:cubicBezTo>
                    <a:pt x="864" y="1473"/>
                    <a:pt x="867" y="1503"/>
                    <a:pt x="879" y="1503"/>
                  </a:cubicBezTo>
                  <a:cubicBezTo>
                    <a:pt x="887" y="1503"/>
                    <a:pt x="900" y="1488"/>
                    <a:pt x="912" y="1463"/>
                  </a:cubicBezTo>
                  <a:cubicBezTo>
                    <a:pt x="912" y="1475"/>
                    <a:pt x="912" y="1485"/>
                    <a:pt x="912" y="1493"/>
                  </a:cubicBezTo>
                  <a:lnTo>
                    <a:pt x="943" y="1493"/>
                  </a:lnTo>
                  <a:cubicBezTo>
                    <a:pt x="943" y="1493"/>
                    <a:pt x="943" y="1463"/>
                    <a:pt x="973" y="1432"/>
                  </a:cubicBezTo>
                  <a:cubicBezTo>
                    <a:pt x="973" y="1444"/>
                    <a:pt x="973" y="1454"/>
                    <a:pt x="973" y="1463"/>
                  </a:cubicBezTo>
                  <a:lnTo>
                    <a:pt x="1004" y="1463"/>
                  </a:lnTo>
                  <a:cubicBezTo>
                    <a:pt x="1004" y="1463"/>
                    <a:pt x="1004" y="1463"/>
                    <a:pt x="1004" y="1432"/>
                  </a:cubicBezTo>
                  <a:cubicBezTo>
                    <a:pt x="1004" y="1423"/>
                    <a:pt x="1004" y="1420"/>
                    <a:pt x="1004" y="1420"/>
                  </a:cubicBezTo>
                  <a:cubicBezTo>
                    <a:pt x="1006" y="1420"/>
                    <a:pt x="1012" y="1441"/>
                    <a:pt x="1034" y="1463"/>
                  </a:cubicBezTo>
                  <a:cubicBezTo>
                    <a:pt x="1034" y="1453"/>
                    <a:pt x="1034" y="1442"/>
                    <a:pt x="1034" y="1432"/>
                  </a:cubicBezTo>
                  <a:cubicBezTo>
                    <a:pt x="1064" y="1463"/>
                    <a:pt x="1064" y="1463"/>
                    <a:pt x="1064" y="1493"/>
                  </a:cubicBezTo>
                  <a:cubicBezTo>
                    <a:pt x="1064" y="1493"/>
                    <a:pt x="1064" y="1493"/>
                    <a:pt x="1064" y="1463"/>
                  </a:cubicBezTo>
                  <a:cubicBezTo>
                    <a:pt x="1064" y="1447"/>
                    <a:pt x="1072" y="1440"/>
                    <a:pt x="1083" y="1440"/>
                  </a:cubicBezTo>
                  <a:cubicBezTo>
                    <a:pt x="1095" y="1440"/>
                    <a:pt x="1110" y="1447"/>
                    <a:pt x="1125" y="1463"/>
                  </a:cubicBezTo>
                  <a:cubicBezTo>
                    <a:pt x="1125" y="1463"/>
                    <a:pt x="1125" y="1432"/>
                    <a:pt x="1125" y="1432"/>
                  </a:cubicBezTo>
                  <a:cubicBezTo>
                    <a:pt x="1125" y="1432"/>
                    <a:pt x="1125" y="1432"/>
                    <a:pt x="1125" y="1402"/>
                  </a:cubicBezTo>
                  <a:cubicBezTo>
                    <a:pt x="1125" y="1402"/>
                    <a:pt x="1156" y="1402"/>
                    <a:pt x="1156" y="1432"/>
                  </a:cubicBezTo>
                  <a:cubicBezTo>
                    <a:pt x="1156" y="1417"/>
                    <a:pt x="1156" y="1409"/>
                    <a:pt x="1159" y="1409"/>
                  </a:cubicBezTo>
                  <a:cubicBezTo>
                    <a:pt x="1163" y="1409"/>
                    <a:pt x="1171" y="1417"/>
                    <a:pt x="1186" y="1432"/>
                  </a:cubicBezTo>
                  <a:cubicBezTo>
                    <a:pt x="1166" y="1373"/>
                    <a:pt x="1159" y="1340"/>
                    <a:pt x="1165" y="1340"/>
                  </a:cubicBezTo>
                  <a:cubicBezTo>
                    <a:pt x="1168" y="1340"/>
                    <a:pt x="1175" y="1350"/>
                    <a:pt x="1186" y="1371"/>
                  </a:cubicBezTo>
                  <a:cubicBezTo>
                    <a:pt x="1186" y="1371"/>
                    <a:pt x="1186" y="1371"/>
                    <a:pt x="1186" y="1341"/>
                  </a:cubicBezTo>
                  <a:cubicBezTo>
                    <a:pt x="1201" y="1371"/>
                    <a:pt x="1209" y="1387"/>
                    <a:pt x="1213" y="1387"/>
                  </a:cubicBezTo>
                  <a:cubicBezTo>
                    <a:pt x="1216" y="1387"/>
                    <a:pt x="1216" y="1371"/>
                    <a:pt x="1216" y="1341"/>
                  </a:cubicBezTo>
                  <a:cubicBezTo>
                    <a:pt x="1216" y="1359"/>
                    <a:pt x="1237" y="1376"/>
                    <a:pt x="1248" y="1376"/>
                  </a:cubicBezTo>
                  <a:cubicBezTo>
                    <a:pt x="1256" y="1376"/>
                    <a:pt x="1260" y="1367"/>
                    <a:pt x="1247" y="1341"/>
                  </a:cubicBezTo>
                  <a:lnTo>
                    <a:pt x="1247" y="1311"/>
                  </a:lnTo>
                  <a:cubicBezTo>
                    <a:pt x="1262" y="1326"/>
                    <a:pt x="1270" y="1334"/>
                    <a:pt x="1273" y="1334"/>
                  </a:cubicBezTo>
                  <a:cubicBezTo>
                    <a:pt x="1276" y="1334"/>
                    <a:pt x="1277" y="1330"/>
                    <a:pt x="1277" y="1322"/>
                  </a:cubicBezTo>
                  <a:lnTo>
                    <a:pt x="1277" y="1322"/>
                  </a:lnTo>
                  <a:cubicBezTo>
                    <a:pt x="1285" y="1333"/>
                    <a:pt x="1292" y="1341"/>
                    <a:pt x="1308" y="1341"/>
                  </a:cubicBezTo>
                  <a:cubicBezTo>
                    <a:pt x="1308" y="1341"/>
                    <a:pt x="1308" y="1341"/>
                    <a:pt x="1277" y="1311"/>
                  </a:cubicBezTo>
                  <a:cubicBezTo>
                    <a:pt x="1277" y="1280"/>
                    <a:pt x="1277" y="1280"/>
                    <a:pt x="1277" y="1280"/>
                  </a:cubicBezTo>
                  <a:cubicBezTo>
                    <a:pt x="1277" y="1280"/>
                    <a:pt x="1281" y="1284"/>
                    <a:pt x="1286" y="1291"/>
                  </a:cubicBezTo>
                  <a:lnTo>
                    <a:pt x="1286" y="1291"/>
                  </a:lnTo>
                  <a:cubicBezTo>
                    <a:pt x="1286" y="1291"/>
                    <a:pt x="1286" y="1291"/>
                    <a:pt x="1285" y="1291"/>
                  </a:cubicBezTo>
                  <a:cubicBezTo>
                    <a:pt x="1282" y="1291"/>
                    <a:pt x="1290" y="1305"/>
                    <a:pt x="1308" y="1341"/>
                  </a:cubicBezTo>
                  <a:cubicBezTo>
                    <a:pt x="1308" y="1322"/>
                    <a:pt x="1295" y="1303"/>
                    <a:pt x="1286" y="1291"/>
                  </a:cubicBezTo>
                  <a:lnTo>
                    <a:pt x="1286" y="1291"/>
                  </a:lnTo>
                  <a:cubicBezTo>
                    <a:pt x="1289" y="1293"/>
                    <a:pt x="1296" y="1300"/>
                    <a:pt x="1308" y="1311"/>
                  </a:cubicBezTo>
                  <a:lnTo>
                    <a:pt x="1338" y="1311"/>
                  </a:lnTo>
                  <a:cubicBezTo>
                    <a:pt x="1338" y="1311"/>
                    <a:pt x="1338" y="1311"/>
                    <a:pt x="1338" y="1280"/>
                  </a:cubicBezTo>
                  <a:cubicBezTo>
                    <a:pt x="1308" y="1250"/>
                    <a:pt x="1277" y="1220"/>
                    <a:pt x="1308" y="1220"/>
                  </a:cubicBezTo>
                  <a:cubicBezTo>
                    <a:pt x="1308" y="1250"/>
                    <a:pt x="1338" y="1280"/>
                    <a:pt x="1338" y="1280"/>
                  </a:cubicBezTo>
                  <a:cubicBezTo>
                    <a:pt x="1338" y="1280"/>
                    <a:pt x="1368" y="1311"/>
                    <a:pt x="1368" y="1311"/>
                  </a:cubicBezTo>
                  <a:cubicBezTo>
                    <a:pt x="1378" y="1330"/>
                    <a:pt x="1384" y="1337"/>
                    <a:pt x="1388" y="1337"/>
                  </a:cubicBezTo>
                  <a:cubicBezTo>
                    <a:pt x="1396" y="1337"/>
                    <a:pt x="1389" y="1301"/>
                    <a:pt x="1368" y="1280"/>
                  </a:cubicBezTo>
                  <a:cubicBezTo>
                    <a:pt x="1353" y="1250"/>
                    <a:pt x="1346" y="1235"/>
                    <a:pt x="1349" y="1235"/>
                  </a:cubicBezTo>
                  <a:cubicBezTo>
                    <a:pt x="1353" y="1235"/>
                    <a:pt x="1366" y="1247"/>
                    <a:pt x="1391" y="1273"/>
                  </a:cubicBezTo>
                  <a:lnTo>
                    <a:pt x="1391" y="1273"/>
                  </a:lnTo>
                  <a:cubicBezTo>
                    <a:pt x="1378" y="1252"/>
                    <a:pt x="1360" y="1223"/>
                    <a:pt x="1338" y="1189"/>
                  </a:cubicBezTo>
                  <a:lnTo>
                    <a:pt x="1338" y="1189"/>
                  </a:lnTo>
                  <a:cubicBezTo>
                    <a:pt x="1367" y="1218"/>
                    <a:pt x="1386" y="1237"/>
                    <a:pt x="1399" y="1250"/>
                  </a:cubicBezTo>
                  <a:lnTo>
                    <a:pt x="1429" y="1250"/>
                  </a:lnTo>
                  <a:cubicBezTo>
                    <a:pt x="1459" y="1250"/>
                    <a:pt x="1459" y="1250"/>
                    <a:pt x="1429" y="1220"/>
                  </a:cubicBezTo>
                  <a:lnTo>
                    <a:pt x="1429" y="1189"/>
                  </a:lnTo>
                  <a:cubicBezTo>
                    <a:pt x="1452" y="1212"/>
                    <a:pt x="1462" y="1222"/>
                    <a:pt x="1464" y="1222"/>
                  </a:cubicBezTo>
                  <a:cubicBezTo>
                    <a:pt x="1467" y="1222"/>
                    <a:pt x="1448" y="1196"/>
                    <a:pt x="1429" y="1159"/>
                  </a:cubicBezTo>
                  <a:lnTo>
                    <a:pt x="1429" y="1159"/>
                  </a:lnTo>
                  <a:lnTo>
                    <a:pt x="1459" y="1189"/>
                  </a:lnTo>
                  <a:cubicBezTo>
                    <a:pt x="1468" y="1198"/>
                    <a:pt x="1475" y="1202"/>
                    <a:pt x="1480" y="1202"/>
                  </a:cubicBezTo>
                  <a:cubicBezTo>
                    <a:pt x="1492" y="1202"/>
                    <a:pt x="1499" y="1180"/>
                    <a:pt x="1520" y="1159"/>
                  </a:cubicBezTo>
                  <a:cubicBezTo>
                    <a:pt x="1551" y="1128"/>
                    <a:pt x="1551" y="1128"/>
                    <a:pt x="1490" y="1098"/>
                  </a:cubicBezTo>
                  <a:cubicBezTo>
                    <a:pt x="1510" y="1098"/>
                    <a:pt x="1530" y="1111"/>
                    <a:pt x="1533" y="1111"/>
                  </a:cubicBezTo>
                  <a:cubicBezTo>
                    <a:pt x="1534" y="1111"/>
                    <a:pt x="1530" y="1108"/>
                    <a:pt x="1520" y="1098"/>
                  </a:cubicBezTo>
                  <a:lnTo>
                    <a:pt x="1520" y="1077"/>
                  </a:lnTo>
                  <a:lnTo>
                    <a:pt x="1520" y="1077"/>
                  </a:lnTo>
                  <a:cubicBezTo>
                    <a:pt x="1534" y="1086"/>
                    <a:pt x="1540" y="1098"/>
                    <a:pt x="1520" y="1098"/>
                  </a:cubicBezTo>
                  <a:lnTo>
                    <a:pt x="1551" y="1098"/>
                  </a:lnTo>
                  <a:cubicBezTo>
                    <a:pt x="1571" y="1108"/>
                    <a:pt x="1581" y="1111"/>
                    <a:pt x="1586" y="1111"/>
                  </a:cubicBezTo>
                  <a:cubicBezTo>
                    <a:pt x="1595" y="1111"/>
                    <a:pt x="1581" y="1098"/>
                    <a:pt x="1581" y="1098"/>
                  </a:cubicBezTo>
                  <a:cubicBezTo>
                    <a:pt x="1551" y="1083"/>
                    <a:pt x="1543" y="1075"/>
                    <a:pt x="1547" y="1075"/>
                  </a:cubicBezTo>
                  <a:cubicBezTo>
                    <a:pt x="1551" y="1075"/>
                    <a:pt x="1566" y="1083"/>
                    <a:pt x="1581" y="1098"/>
                  </a:cubicBezTo>
                  <a:cubicBezTo>
                    <a:pt x="1601" y="1098"/>
                    <a:pt x="1622" y="1111"/>
                    <a:pt x="1624" y="1111"/>
                  </a:cubicBezTo>
                  <a:cubicBezTo>
                    <a:pt x="1625" y="1111"/>
                    <a:pt x="1622" y="1108"/>
                    <a:pt x="1611" y="1098"/>
                  </a:cubicBezTo>
                  <a:cubicBezTo>
                    <a:pt x="1590" y="1076"/>
                    <a:pt x="1568" y="1055"/>
                    <a:pt x="1579" y="1055"/>
                  </a:cubicBezTo>
                  <a:cubicBezTo>
                    <a:pt x="1584" y="1055"/>
                    <a:pt x="1594" y="1059"/>
                    <a:pt x="1611" y="1068"/>
                  </a:cubicBezTo>
                  <a:lnTo>
                    <a:pt x="1642" y="1068"/>
                  </a:lnTo>
                  <a:cubicBezTo>
                    <a:pt x="1611" y="1037"/>
                    <a:pt x="1611" y="1037"/>
                    <a:pt x="1611" y="1037"/>
                  </a:cubicBezTo>
                  <a:cubicBezTo>
                    <a:pt x="1611" y="1022"/>
                    <a:pt x="1611" y="1014"/>
                    <a:pt x="1615" y="1014"/>
                  </a:cubicBezTo>
                  <a:cubicBezTo>
                    <a:pt x="1619" y="1014"/>
                    <a:pt x="1627" y="1022"/>
                    <a:pt x="1642" y="1037"/>
                  </a:cubicBezTo>
                  <a:cubicBezTo>
                    <a:pt x="1672" y="1037"/>
                    <a:pt x="1672" y="1037"/>
                    <a:pt x="1642" y="1007"/>
                  </a:cubicBezTo>
                  <a:cubicBezTo>
                    <a:pt x="1642" y="1007"/>
                    <a:pt x="1581" y="976"/>
                    <a:pt x="1581" y="976"/>
                  </a:cubicBezTo>
                  <a:cubicBezTo>
                    <a:pt x="1551" y="976"/>
                    <a:pt x="1520" y="946"/>
                    <a:pt x="1520" y="946"/>
                  </a:cubicBezTo>
                  <a:lnTo>
                    <a:pt x="1551" y="946"/>
                  </a:lnTo>
                  <a:cubicBezTo>
                    <a:pt x="1581" y="976"/>
                    <a:pt x="1611" y="976"/>
                    <a:pt x="1611" y="976"/>
                  </a:cubicBezTo>
                  <a:cubicBezTo>
                    <a:pt x="1642" y="976"/>
                    <a:pt x="1642" y="976"/>
                    <a:pt x="1642" y="946"/>
                  </a:cubicBezTo>
                  <a:cubicBezTo>
                    <a:pt x="1642" y="946"/>
                    <a:pt x="1642" y="946"/>
                    <a:pt x="1611" y="916"/>
                  </a:cubicBezTo>
                  <a:lnTo>
                    <a:pt x="1611" y="916"/>
                  </a:lnTo>
                  <a:cubicBezTo>
                    <a:pt x="1629" y="924"/>
                    <a:pt x="1644" y="928"/>
                    <a:pt x="1655" y="928"/>
                  </a:cubicBezTo>
                  <a:cubicBezTo>
                    <a:pt x="1680" y="928"/>
                    <a:pt x="1676" y="907"/>
                    <a:pt x="1611" y="885"/>
                  </a:cubicBezTo>
                  <a:lnTo>
                    <a:pt x="1642" y="885"/>
                  </a:lnTo>
                  <a:cubicBezTo>
                    <a:pt x="1672" y="885"/>
                    <a:pt x="1672" y="885"/>
                    <a:pt x="1642" y="855"/>
                  </a:cubicBezTo>
                  <a:lnTo>
                    <a:pt x="1703" y="855"/>
                  </a:lnTo>
                  <a:cubicBezTo>
                    <a:pt x="1672" y="824"/>
                    <a:pt x="1672" y="824"/>
                    <a:pt x="1672" y="824"/>
                  </a:cubicBezTo>
                  <a:cubicBezTo>
                    <a:pt x="1642" y="794"/>
                    <a:pt x="1642" y="794"/>
                    <a:pt x="1611" y="794"/>
                  </a:cubicBezTo>
                  <a:lnTo>
                    <a:pt x="1642" y="794"/>
                  </a:lnTo>
                  <a:lnTo>
                    <a:pt x="1642" y="764"/>
                  </a:lnTo>
                  <a:cubicBezTo>
                    <a:pt x="1703" y="733"/>
                    <a:pt x="1703" y="733"/>
                    <a:pt x="1642" y="733"/>
                  </a:cubicBezTo>
                  <a:lnTo>
                    <a:pt x="1611" y="733"/>
                  </a:lnTo>
                  <a:cubicBezTo>
                    <a:pt x="1703" y="733"/>
                    <a:pt x="1672" y="672"/>
                    <a:pt x="1611" y="672"/>
                  </a:cubicBezTo>
                  <a:lnTo>
                    <a:pt x="1672" y="672"/>
                  </a:lnTo>
                  <a:cubicBezTo>
                    <a:pt x="1672" y="642"/>
                    <a:pt x="1642" y="642"/>
                    <a:pt x="1642" y="612"/>
                  </a:cubicBezTo>
                  <a:cubicBezTo>
                    <a:pt x="1642" y="612"/>
                    <a:pt x="1642" y="598"/>
                    <a:pt x="1633" y="598"/>
                  </a:cubicBezTo>
                  <a:cubicBezTo>
                    <a:pt x="1628" y="598"/>
                    <a:pt x="1622" y="601"/>
                    <a:pt x="1611" y="612"/>
                  </a:cubicBezTo>
                  <a:cubicBezTo>
                    <a:pt x="1611" y="581"/>
                    <a:pt x="1611" y="581"/>
                    <a:pt x="1642" y="581"/>
                  </a:cubicBezTo>
                  <a:lnTo>
                    <a:pt x="1672" y="581"/>
                  </a:lnTo>
                  <a:cubicBezTo>
                    <a:pt x="1672" y="571"/>
                    <a:pt x="1669" y="568"/>
                    <a:pt x="1663" y="568"/>
                  </a:cubicBezTo>
                  <a:cubicBezTo>
                    <a:pt x="1652" y="568"/>
                    <a:pt x="1632" y="581"/>
                    <a:pt x="1611" y="581"/>
                  </a:cubicBezTo>
                  <a:cubicBezTo>
                    <a:pt x="1642" y="551"/>
                    <a:pt x="1611" y="520"/>
                    <a:pt x="1581" y="520"/>
                  </a:cubicBezTo>
                  <a:lnTo>
                    <a:pt x="1611" y="520"/>
                  </a:lnTo>
                  <a:cubicBezTo>
                    <a:pt x="1633" y="499"/>
                    <a:pt x="1654" y="477"/>
                    <a:pt x="1644" y="477"/>
                  </a:cubicBezTo>
                  <a:cubicBezTo>
                    <a:pt x="1639" y="477"/>
                    <a:pt x="1629" y="481"/>
                    <a:pt x="1611" y="490"/>
                  </a:cubicBezTo>
                  <a:cubicBezTo>
                    <a:pt x="1611" y="490"/>
                    <a:pt x="1611" y="490"/>
                    <a:pt x="1642" y="460"/>
                  </a:cubicBezTo>
                  <a:cubicBezTo>
                    <a:pt x="1611" y="460"/>
                    <a:pt x="1581" y="460"/>
                    <a:pt x="1611" y="429"/>
                  </a:cubicBezTo>
                  <a:lnTo>
                    <a:pt x="1581" y="429"/>
                  </a:lnTo>
                  <a:cubicBezTo>
                    <a:pt x="1581" y="429"/>
                    <a:pt x="1581" y="429"/>
                    <a:pt x="1551" y="459"/>
                  </a:cubicBezTo>
                  <a:lnTo>
                    <a:pt x="1551" y="459"/>
                  </a:lnTo>
                  <a:cubicBezTo>
                    <a:pt x="1586" y="424"/>
                    <a:pt x="1601" y="409"/>
                    <a:pt x="1595" y="409"/>
                  </a:cubicBezTo>
                  <a:cubicBezTo>
                    <a:pt x="1592" y="409"/>
                    <a:pt x="1586" y="412"/>
                    <a:pt x="1576" y="417"/>
                  </a:cubicBezTo>
                  <a:lnTo>
                    <a:pt x="1576" y="417"/>
                  </a:lnTo>
                  <a:cubicBezTo>
                    <a:pt x="1581" y="408"/>
                    <a:pt x="1581" y="399"/>
                    <a:pt x="1581" y="399"/>
                  </a:cubicBezTo>
                  <a:lnTo>
                    <a:pt x="1520" y="399"/>
                  </a:lnTo>
                  <a:cubicBezTo>
                    <a:pt x="1499" y="377"/>
                    <a:pt x="1492" y="356"/>
                    <a:pt x="1480" y="356"/>
                  </a:cubicBezTo>
                  <a:cubicBezTo>
                    <a:pt x="1475" y="356"/>
                    <a:pt x="1468" y="360"/>
                    <a:pt x="1459" y="368"/>
                  </a:cubicBezTo>
                  <a:cubicBezTo>
                    <a:pt x="1490" y="338"/>
                    <a:pt x="1490" y="338"/>
                    <a:pt x="1459" y="308"/>
                  </a:cubicBezTo>
                  <a:cubicBezTo>
                    <a:pt x="1459" y="286"/>
                    <a:pt x="1475" y="265"/>
                    <a:pt x="1473" y="265"/>
                  </a:cubicBezTo>
                  <a:cubicBezTo>
                    <a:pt x="1472" y="265"/>
                    <a:pt x="1468" y="268"/>
                    <a:pt x="1459" y="277"/>
                  </a:cubicBezTo>
                  <a:cubicBezTo>
                    <a:pt x="1459" y="277"/>
                    <a:pt x="1429" y="277"/>
                    <a:pt x="1399" y="308"/>
                  </a:cubicBezTo>
                  <a:lnTo>
                    <a:pt x="1399" y="308"/>
                  </a:lnTo>
                  <a:cubicBezTo>
                    <a:pt x="1399" y="308"/>
                    <a:pt x="1399" y="308"/>
                    <a:pt x="1429" y="277"/>
                  </a:cubicBezTo>
                  <a:cubicBezTo>
                    <a:pt x="1444" y="262"/>
                    <a:pt x="1437" y="254"/>
                    <a:pt x="1421" y="254"/>
                  </a:cubicBezTo>
                  <a:cubicBezTo>
                    <a:pt x="1406" y="254"/>
                    <a:pt x="1383" y="262"/>
                    <a:pt x="1368" y="277"/>
                  </a:cubicBezTo>
                  <a:cubicBezTo>
                    <a:pt x="1399" y="247"/>
                    <a:pt x="1399" y="247"/>
                    <a:pt x="1399" y="247"/>
                  </a:cubicBezTo>
                  <a:cubicBezTo>
                    <a:pt x="1368" y="247"/>
                    <a:pt x="1399" y="216"/>
                    <a:pt x="1399" y="216"/>
                  </a:cubicBezTo>
                  <a:cubicBezTo>
                    <a:pt x="1429" y="186"/>
                    <a:pt x="1429" y="186"/>
                    <a:pt x="1429" y="156"/>
                  </a:cubicBezTo>
                  <a:lnTo>
                    <a:pt x="1429" y="156"/>
                  </a:lnTo>
                  <a:cubicBezTo>
                    <a:pt x="1414" y="171"/>
                    <a:pt x="1399" y="178"/>
                    <a:pt x="1387" y="178"/>
                  </a:cubicBezTo>
                  <a:cubicBezTo>
                    <a:pt x="1376" y="178"/>
                    <a:pt x="1368" y="171"/>
                    <a:pt x="1368" y="156"/>
                  </a:cubicBezTo>
                  <a:cubicBezTo>
                    <a:pt x="1338" y="156"/>
                    <a:pt x="1338" y="186"/>
                    <a:pt x="1277" y="216"/>
                  </a:cubicBezTo>
                  <a:cubicBezTo>
                    <a:pt x="1308" y="186"/>
                    <a:pt x="1338" y="125"/>
                    <a:pt x="1338" y="125"/>
                  </a:cubicBezTo>
                  <a:lnTo>
                    <a:pt x="1338" y="125"/>
                  </a:lnTo>
                  <a:cubicBezTo>
                    <a:pt x="1338" y="125"/>
                    <a:pt x="1307" y="156"/>
                    <a:pt x="1277" y="186"/>
                  </a:cubicBezTo>
                  <a:cubicBezTo>
                    <a:pt x="1247" y="156"/>
                    <a:pt x="1247" y="156"/>
                    <a:pt x="1277" y="126"/>
                  </a:cubicBezTo>
                  <a:lnTo>
                    <a:pt x="1277" y="126"/>
                  </a:lnTo>
                  <a:cubicBezTo>
                    <a:pt x="1275" y="127"/>
                    <a:pt x="1270" y="133"/>
                    <a:pt x="1247" y="156"/>
                  </a:cubicBezTo>
                  <a:cubicBezTo>
                    <a:pt x="1265" y="120"/>
                    <a:pt x="1261" y="105"/>
                    <a:pt x="1256" y="105"/>
                  </a:cubicBezTo>
                  <a:cubicBezTo>
                    <a:pt x="1252" y="105"/>
                    <a:pt x="1247" y="113"/>
                    <a:pt x="1247" y="125"/>
                  </a:cubicBezTo>
                  <a:cubicBezTo>
                    <a:pt x="1216" y="156"/>
                    <a:pt x="1216" y="156"/>
                    <a:pt x="1216" y="156"/>
                  </a:cubicBezTo>
                  <a:cubicBezTo>
                    <a:pt x="1216" y="140"/>
                    <a:pt x="1216" y="133"/>
                    <a:pt x="1213" y="133"/>
                  </a:cubicBezTo>
                  <a:cubicBezTo>
                    <a:pt x="1209" y="133"/>
                    <a:pt x="1201" y="140"/>
                    <a:pt x="1186" y="156"/>
                  </a:cubicBezTo>
                  <a:cubicBezTo>
                    <a:pt x="1186" y="156"/>
                    <a:pt x="1186" y="125"/>
                    <a:pt x="1186" y="125"/>
                  </a:cubicBezTo>
                  <a:cubicBezTo>
                    <a:pt x="1171" y="156"/>
                    <a:pt x="1163" y="171"/>
                    <a:pt x="1159" y="171"/>
                  </a:cubicBezTo>
                  <a:cubicBezTo>
                    <a:pt x="1156" y="171"/>
                    <a:pt x="1156" y="156"/>
                    <a:pt x="1156" y="125"/>
                  </a:cubicBezTo>
                  <a:cubicBezTo>
                    <a:pt x="1156" y="125"/>
                    <a:pt x="1157" y="124"/>
                    <a:pt x="1157" y="124"/>
                  </a:cubicBezTo>
                  <a:lnTo>
                    <a:pt x="1157" y="124"/>
                  </a:lnTo>
                  <a:cubicBezTo>
                    <a:pt x="1158" y="128"/>
                    <a:pt x="1159" y="130"/>
                    <a:pt x="1161" y="130"/>
                  </a:cubicBezTo>
                  <a:cubicBezTo>
                    <a:pt x="1166" y="130"/>
                    <a:pt x="1173" y="121"/>
                    <a:pt x="1186" y="95"/>
                  </a:cubicBezTo>
                  <a:cubicBezTo>
                    <a:pt x="1186" y="86"/>
                    <a:pt x="1186" y="82"/>
                    <a:pt x="1185" y="82"/>
                  </a:cubicBezTo>
                  <a:cubicBezTo>
                    <a:pt x="1183" y="82"/>
                    <a:pt x="1177" y="103"/>
                    <a:pt x="1157" y="124"/>
                  </a:cubicBezTo>
                  <a:lnTo>
                    <a:pt x="1157" y="124"/>
                  </a:lnTo>
                  <a:cubicBezTo>
                    <a:pt x="1156" y="117"/>
                    <a:pt x="1156" y="106"/>
                    <a:pt x="1156" y="95"/>
                  </a:cubicBezTo>
                  <a:cubicBezTo>
                    <a:pt x="1173" y="59"/>
                    <a:pt x="1181" y="45"/>
                    <a:pt x="1178" y="45"/>
                  </a:cubicBezTo>
                  <a:cubicBezTo>
                    <a:pt x="1175" y="45"/>
                    <a:pt x="1168" y="52"/>
                    <a:pt x="1156" y="64"/>
                  </a:cubicBezTo>
                  <a:cubicBezTo>
                    <a:pt x="1125" y="64"/>
                    <a:pt x="1125" y="95"/>
                    <a:pt x="1095" y="95"/>
                  </a:cubicBezTo>
                  <a:cubicBezTo>
                    <a:pt x="1095" y="95"/>
                    <a:pt x="1079" y="95"/>
                    <a:pt x="1070" y="83"/>
                  </a:cubicBezTo>
                  <a:lnTo>
                    <a:pt x="1070" y="83"/>
                  </a:lnTo>
                  <a:cubicBezTo>
                    <a:pt x="1064" y="95"/>
                    <a:pt x="1064" y="95"/>
                    <a:pt x="1064" y="95"/>
                  </a:cubicBezTo>
                  <a:cubicBezTo>
                    <a:pt x="1053" y="72"/>
                    <a:pt x="1046" y="62"/>
                    <a:pt x="1041" y="62"/>
                  </a:cubicBezTo>
                  <a:cubicBezTo>
                    <a:pt x="1034" y="62"/>
                    <a:pt x="1034" y="88"/>
                    <a:pt x="1034" y="125"/>
                  </a:cubicBezTo>
                  <a:cubicBezTo>
                    <a:pt x="1014" y="125"/>
                    <a:pt x="1007" y="139"/>
                    <a:pt x="1014" y="139"/>
                  </a:cubicBezTo>
                  <a:cubicBezTo>
                    <a:pt x="1017" y="139"/>
                    <a:pt x="1024" y="135"/>
                    <a:pt x="1034" y="125"/>
                  </a:cubicBezTo>
                  <a:lnTo>
                    <a:pt x="1034" y="125"/>
                  </a:lnTo>
                  <a:cubicBezTo>
                    <a:pt x="1034" y="161"/>
                    <a:pt x="1024" y="176"/>
                    <a:pt x="1015" y="176"/>
                  </a:cubicBezTo>
                  <a:cubicBezTo>
                    <a:pt x="1009" y="176"/>
                    <a:pt x="1004" y="168"/>
                    <a:pt x="1004" y="156"/>
                  </a:cubicBezTo>
                  <a:cubicBezTo>
                    <a:pt x="1004" y="156"/>
                    <a:pt x="1004" y="95"/>
                    <a:pt x="1004" y="64"/>
                  </a:cubicBezTo>
                  <a:cubicBezTo>
                    <a:pt x="1004" y="64"/>
                    <a:pt x="973" y="64"/>
                    <a:pt x="973" y="95"/>
                  </a:cubicBezTo>
                  <a:lnTo>
                    <a:pt x="973" y="64"/>
                  </a:lnTo>
                  <a:cubicBezTo>
                    <a:pt x="973" y="34"/>
                    <a:pt x="943" y="4"/>
                    <a:pt x="943" y="4"/>
                  </a:cubicBezTo>
                  <a:close/>
                  <a:moveTo>
                    <a:pt x="1399" y="1919"/>
                  </a:moveTo>
                  <a:cubicBezTo>
                    <a:pt x="1399" y="1919"/>
                    <a:pt x="1399" y="1949"/>
                    <a:pt x="1429" y="1979"/>
                  </a:cubicBezTo>
                  <a:cubicBezTo>
                    <a:pt x="1429" y="1972"/>
                    <a:pt x="1429" y="1962"/>
                    <a:pt x="1429" y="1949"/>
                  </a:cubicBezTo>
                  <a:cubicBezTo>
                    <a:pt x="1399" y="1919"/>
                    <a:pt x="1399" y="1919"/>
                    <a:pt x="1399" y="191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4"/>
            <p:cNvSpPr/>
            <p:nvPr/>
          </p:nvSpPr>
          <p:spPr>
            <a:xfrm>
              <a:off x="4453786" y="2586587"/>
              <a:ext cx="28176" cy="33024"/>
            </a:xfrm>
            <a:custGeom>
              <a:rect b="b" l="l" r="r" t="t"/>
              <a:pathLst>
                <a:path extrusionOk="0" h="1996" w="1703">
                  <a:moveTo>
                    <a:pt x="810" y="38"/>
                  </a:moveTo>
                  <a:lnTo>
                    <a:pt x="810" y="38"/>
                  </a:lnTo>
                  <a:cubicBezTo>
                    <a:pt x="806" y="38"/>
                    <a:pt x="806" y="46"/>
                    <a:pt x="821" y="61"/>
                  </a:cubicBezTo>
                  <a:cubicBezTo>
                    <a:pt x="821" y="46"/>
                    <a:pt x="814" y="38"/>
                    <a:pt x="810" y="38"/>
                  </a:cubicBezTo>
                  <a:close/>
                  <a:moveTo>
                    <a:pt x="1186" y="61"/>
                  </a:moveTo>
                  <a:lnTo>
                    <a:pt x="1186" y="61"/>
                  </a:lnTo>
                  <a:cubicBezTo>
                    <a:pt x="1173" y="87"/>
                    <a:pt x="1166" y="96"/>
                    <a:pt x="1164" y="96"/>
                  </a:cubicBezTo>
                  <a:cubicBezTo>
                    <a:pt x="1161" y="96"/>
                    <a:pt x="1168" y="78"/>
                    <a:pt x="1186" y="61"/>
                  </a:cubicBezTo>
                  <a:close/>
                  <a:moveTo>
                    <a:pt x="1338" y="122"/>
                  </a:moveTo>
                  <a:cubicBezTo>
                    <a:pt x="1338" y="122"/>
                    <a:pt x="1314" y="146"/>
                    <a:pt x="1309" y="172"/>
                  </a:cubicBezTo>
                  <a:lnTo>
                    <a:pt x="1309" y="172"/>
                  </a:lnTo>
                  <a:cubicBezTo>
                    <a:pt x="1325" y="147"/>
                    <a:pt x="1338" y="122"/>
                    <a:pt x="1338" y="122"/>
                  </a:cubicBezTo>
                  <a:close/>
                  <a:moveTo>
                    <a:pt x="1309" y="172"/>
                  </a:moveTo>
                  <a:lnTo>
                    <a:pt x="1309" y="172"/>
                  </a:lnTo>
                  <a:cubicBezTo>
                    <a:pt x="1302" y="183"/>
                    <a:pt x="1294" y="193"/>
                    <a:pt x="1287" y="202"/>
                  </a:cubicBezTo>
                  <a:lnTo>
                    <a:pt x="1287" y="202"/>
                  </a:lnTo>
                  <a:cubicBezTo>
                    <a:pt x="1291" y="199"/>
                    <a:pt x="1298" y="192"/>
                    <a:pt x="1307" y="182"/>
                  </a:cubicBezTo>
                  <a:cubicBezTo>
                    <a:pt x="1307" y="179"/>
                    <a:pt x="1308" y="176"/>
                    <a:pt x="1309" y="172"/>
                  </a:cubicBezTo>
                  <a:close/>
                  <a:moveTo>
                    <a:pt x="1095" y="213"/>
                  </a:moveTo>
                  <a:cubicBezTo>
                    <a:pt x="1095" y="228"/>
                    <a:pt x="1087" y="236"/>
                    <a:pt x="1083" y="236"/>
                  </a:cubicBezTo>
                  <a:cubicBezTo>
                    <a:pt x="1080" y="236"/>
                    <a:pt x="1080" y="228"/>
                    <a:pt x="1095" y="213"/>
                  </a:cubicBezTo>
                  <a:close/>
                  <a:moveTo>
                    <a:pt x="973" y="182"/>
                  </a:moveTo>
                  <a:cubicBezTo>
                    <a:pt x="973" y="182"/>
                    <a:pt x="1004" y="213"/>
                    <a:pt x="1004" y="243"/>
                  </a:cubicBezTo>
                  <a:cubicBezTo>
                    <a:pt x="973" y="243"/>
                    <a:pt x="973" y="213"/>
                    <a:pt x="973" y="213"/>
                  </a:cubicBezTo>
                  <a:cubicBezTo>
                    <a:pt x="973" y="213"/>
                    <a:pt x="973" y="182"/>
                    <a:pt x="973" y="182"/>
                  </a:cubicBezTo>
                  <a:close/>
                  <a:moveTo>
                    <a:pt x="1490" y="235"/>
                  </a:moveTo>
                  <a:cubicBezTo>
                    <a:pt x="1489" y="235"/>
                    <a:pt x="1488" y="240"/>
                    <a:pt x="1486" y="247"/>
                  </a:cubicBezTo>
                  <a:lnTo>
                    <a:pt x="1486" y="247"/>
                  </a:lnTo>
                  <a:cubicBezTo>
                    <a:pt x="1487" y="246"/>
                    <a:pt x="1489" y="245"/>
                    <a:pt x="1490" y="243"/>
                  </a:cubicBezTo>
                  <a:cubicBezTo>
                    <a:pt x="1490" y="237"/>
                    <a:pt x="1490" y="235"/>
                    <a:pt x="1490" y="235"/>
                  </a:cubicBezTo>
                  <a:close/>
                  <a:moveTo>
                    <a:pt x="1486" y="247"/>
                  </a:moveTo>
                  <a:cubicBezTo>
                    <a:pt x="1473" y="260"/>
                    <a:pt x="1466" y="267"/>
                    <a:pt x="1459" y="274"/>
                  </a:cubicBezTo>
                  <a:lnTo>
                    <a:pt x="1459" y="274"/>
                  </a:lnTo>
                  <a:cubicBezTo>
                    <a:pt x="1475" y="274"/>
                    <a:pt x="1482" y="258"/>
                    <a:pt x="1486" y="247"/>
                  </a:cubicBezTo>
                  <a:close/>
                  <a:moveTo>
                    <a:pt x="821" y="213"/>
                  </a:moveTo>
                  <a:lnTo>
                    <a:pt x="852" y="243"/>
                  </a:lnTo>
                  <a:cubicBezTo>
                    <a:pt x="852" y="254"/>
                    <a:pt x="852" y="265"/>
                    <a:pt x="852" y="274"/>
                  </a:cubicBezTo>
                  <a:cubicBezTo>
                    <a:pt x="852" y="274"/>
                    <a:pt x="852" y="243"/>
                    <a:pt x="821" y="213"/>
                  </a:cubicBezTo>
                  <a:close/>
                  <a:moveTo>
                    <a:pt x="1206" y="392"/>
                  </a:moveTo>
                  <a:cubicBezTo>
                    <a:pt x="1207" y="392"/>
                    <a:pt x="1202" y="401"/>
                    <a:pt x="1191" y="417"/>
                  </a:cubicBezTo>
                  <a:lnTo>
                    <a:pt x="1191" y="417"/>
                  </a:lnTo>
                  <a:cubicBezTo>
                    <a:pt x="1199" y="400"/>
                    <a:pt x="1205" y="392"/>
                    <a:pt x="1206" y="392"/>
                  </a:cubicBezTo>
                  <a:close/>
                  <a:moveTo>
                    <a:pt x="760" y="334"/>
                  </a:moveTo>
                  <a:lnTo>
                    <a:pt x="760" y="334"/>
                  </a:lnTo>
                  <a:cubicBezTo>
                    <a:pt x="760" y="334"/>
                    <a:pt x="791" y="395"/>
                    <a:pt x="821" y="426"/>
                  </a:cubicBezTo>
                  <a:cubicBezTo>
                    <a:pt x="821" y="426"/>
                    <a:pt x="821" y="426"/>
                    <a:pt x="791" y="395"/>
                  </a:cubicBezTo>
                  <a:cubicBezTo>
                    <a:pt x="760" y="365"/>
                    <a:pt x="760" y="334"/>
                    <a:pt x="760" y="334"/>
                  </a:cubicBezTo>
                  <a:close/>
                  <a:moveTo>
                    <a:pt x="1459" y="395"/>
                  </a:moveTo>
                  <a:cubicBezTo>
                    <a:pt x="1459" y="426"/>
                    <a:pt x="1429" y="426"/>
                    <a:pt x="1429" y="426"/>
                  </a:cubicBezTo>
                  <a:lnTo>
                    <a:pt x="1399" y="426"/>
                  </a:lnTo>
                  <a:cubicBezTo>
                    <a:pt x="1429" y="426"/>
                    <a:pt x="1459" y="395"/>
                    <a:pt x="1459" y="395"/>
                  </a:cubicBezTo>
                  <a:close/>
                  <a:moveTo>
                    <a:pt x="1676" y="433"/>
                  </a:moveTo>
                  <a:cubicBezTo>
                    <a:pt x="1672" y="433"/>
                    <a:pt x="1657" y="441"/>
                    <a:pt x="1642" y="456"/>
                  </a:cubicBezTo>
                  <a:cubicBezTo>
                    <a:pt x="1672" y="441"/>
                    <a:pt x="1680" y="433"/>
                    <a:pt x="1676" y="433"/>
                  </a:cubicBezTo>
                  <a:close/>
                  <a:moveTo>
                    <a:pt x="912" y="486"/>
                  </a:moveTo>
                  <a:cubicBezTo>
                    <a:pt x="912" y="486"/>
                    <a:pt x="912" y="486"/>
                    <a:pt x="912" y="486"/>
                  </a:cubicBezTo>
                  <a:cubicBezTo>
                    <a:pt x="912" y="486"/>
                    <a:pt x="912" y="486"/>
                    <a:pt x="912" y="486"/>
                  </a:cubicBezTo>
                  <a:close/>
                  <a:moveTo>
                    <a:pt x="912" y="486"/>
                  </a:moveTo>
                  <a:cubicBezTo>
                    <a:pt x="912" y="486"/>
                    <a:pt x="912" y="486"/>
                    <a:pt x="912" y="486"/>
                  </a:cubicBezTo>
                  <a:cubicBezTo>
                    <a:pt x="912" y="486"/>
                    <a:pt x="912" y="486"/>
                    <a:pt x="912" y="486"/>
                  </a:cubicBezTo>
                  <a:close/>
                  <a:moveTo>
                    <a:pt x="700" y="517"/>
                  </a:moveTo>
                  <a:cubicBezTo>
                    <a:pt x="700" y="517"/>
                    <a:pt x="730" y="517"/>
                    <a:pt x="760" y="547"/>
                  </a:cubicBezTo>
                  <a:cubicBezTo>
                    <a:pt x="730" y="547"/>
                    <a:pt x="700" y="517"/>
                    <a:pt x="700" y="517"/>
                  </a:cubicBezTo>
                  <a:close/>
                  <a:moveTo>
                    <a:pt x="1186" y="547"/>
                  </a:moveTo>
                  <a:cubicBezTo>
                    <a:pt x="1171" y="562"/>
                    <a:pt x="1171" y="570"/>
                    <a:pt x="1175" y="570"/>
                  </a:cubicBezTo>
                  <a:cubicBezTo>
                    <a:pt x="1178" y="570"/>
                    <a:pt x="1186" y="562"/>
                    <a:pt x="1186" y="547"/>
                  </a:cubicBezTo>
                  <a:close/>
                  <a:moveTo>
                    <a:pt x="1581" y="547"/>
                  </a:moveTo>
                  <a:cubicBezTo>
                    <a:pt x="1551" y="547"/>
                    <a:pt x="1520" y="578"/>
                    <a:pt x="1520" y="578"/>
                  </a:cubicBezTo>
                  <a:lnTo>
                    <a:pt x="1520" y="578"/>
                  </a:lnTo>
                  <a:cubicBezTo>
                    <a:pt x="1520" y="547"/>
                    <a:pt x="1520" y="547"/>
                    <a:pt x="1551" y="547"/>
                  </a:cubicBezTo>
                  <a:close/>
                  <a:moveTo>
                    <a:pt x="1672" y="547"/>
                  </a:moveTo>
                  <a:lnTo>
                    <a:pt x="1672" y="547"/>
                  </a:lnTo>
                  <a:cubicBezTo>
                    <a:pt x="1672" y="547"/>
                    <a:pt x="1642" y="547"/>
                    <a:pt x="1611" y="578"/>
                  </a:cubicBezTo>
                  <a:lnTo>
                    <a:pt x="1642" y="578"/>
                  </a:lnTo>
                  <a:cubicBezTo>
                    <a:pt x="1672" y="578"/>
                    <a:pt x="1672" y="578"/>
                    <a:pt x="1672" y="547"/>
                  </a:cubicBezTo>
                  <a:close/>
                  <a:moveTo>
                    <a:pt x="607" y="750"/>
                  </a:moveTo>
                  <a:lnTo>
                    <a:pt x="607" y="750"/>
                  </a:lnTo>
                  <a:cubicBezTo>
                    <a:pt x="608" y="753"/>
                    <a:pt x="608" y="756"/>
                    <a:pt x="608" y="760"/>
                  </a:cubicBezTo>
                  <a:cubicBezTo>
                    <a:pt x="671" y="760"/>
                    <a:pt x="648" y="760"/>
                    <a:pt x="607" y="750"/>
                  </a:cubicBezTo>
                  <a:close/>
                  <a:moveTo>
                    <a:pt x="1539" y="768"/>
                  </a:moveTo>
                  <a:cubicBezTo>
                    <a:pt x="1543" y="768"/>
                    <a:pt x="1551" y="775"/>
                    <a:pt x="1551" y="790"/>
                  </a:cubicBezTo>
                  <a:cubicBezTo>
                    <a:pt x="1535" y="775"/>
                    <a:pt x="1535" y="768"/>
                    <a:pt x="1539" y="768"/>
                  </a:cubicBezTo>
                  <a:close/>
                  <a:moveTo>
                    <a:pt x="700" y="821"/>
                  </a:moveTo>
                  <a:cubicBezTo>
                    <a:pt x="669" y="851"/>
                    <a:pt x="639" y="851"/>
                    <a:pt x="639" y="851"/>
                  </a:cubicBezTo>
                  <a:lnTo>
                    <a:pt x="669" y="851"/>
                  </a:lnTo>
                  <a:lnTo>
                    <a:pt x="700" y="821"/>
                  </a:lnTo>
                  <a:close/>
                  <a:moveTo>
                    <a:pt x="1307" y="821"/>
                  </a:moveTo>
                  <a:cubicBezTo>
                    <a:pt x="1338" y="821"/>
                    <a:pt x="1368" y="821"/>
                    <a:pt x="1368" y="851"/>
                  </a:cubicBezTo>
                  <a:cubicBezTo>
                    <a:pt x="1338" y="821"/>
                    <a:pt x="1307" y="821"/>
                    <a:pt x="1307" y="821"/>
                  </a:cubicBezTo>
                  <a:close/>
                  <a:moveTo>
                    <a:pt x="548" y="882"/>
                  </a:moveTo>
                  <a:cubicBezTo>
                    <a:pt x="548" y="912"/>
                    <a:pt x="548" y="912"/>
                    <a:pt x="517" y="912"/>
                  </a:cubicBezTo>
                  <a:cubicBezTo>
                    <a:pt x="547" y="882"/>
                    <a:pt x="548" y="882"/>
                    <a:pt x="548" y="882"/>
                  </a:cubicBezTo>
                  <a:close/>
                  <a:moveTo>
                    <a:pt x="1066" y="892"/>
                  </a:moveTo>
                  <a:cubicBezTo>
                    <a:pt x="1064" y="892"/>
                    <a:pt x="1064" y="899"/>
                    <a:pt x="1064" y="912"/>
                  </a:cubicBezTo>
                  <a:cubicBezTo>
                    <a:pt x="1075" y="922"/>
                    <a:pt x="1085" y="933"/>
                    <a:pt x="1095" y="942"/>
                  </a:cubicBezTo>
                  <a:cubicBezTo>
                    <a:pt x="1077" y="907"/>
                    <a:pt x="1070" y="892"/>
                    <a:pt x="1066" y="892"/>
                  </a:cubicBezTo>
                  <a:close/>
                  <a:moveTo>
                    <a:pt x="1551" y="942"/>
                  </a:moveTo>
                  <a:cubicBezTo>
                    <a:pt x="1561" y="953"/>
                    <a:pt x="1572" y="960"/>
                    <a:pt x="1581" y="964"/>
                  </a:cubicBezTo>
                  <a:lnTo>
                    <a:pt x="1581" y="964"/>
                  </a:lnTo>
                  <a:cubicBezTo>
                    <a:pt x="1564" y="955"/>
                    <a:pt x="1551" y="943"/>
                    <a:pt x="1551" y="942"/>
                  </a:cubicBezTo>
                  <a:close/>
                  <a:moveTo>
                    <a:pt x="855" y="927"/>
                  </a:moveTo>
                  <a:cubicBezTo>
                    <a:pt x="852" y="927"/>
                    <a:pt x="836" y="942"/>
                    <a:pt x="821" y="973"/>
                  </a:cubicBezTo>
                  <a:cubicBezTo>
                    <a:pt x="852" y="942"/>
                    <a:pt x="859" y="927"/>
                    <a:pt x="855" y="927"/>
                  </a:cubicBezTo>
                  <a:close/>
                  <a:moveTo>
                    <a:pt x="1581" y="964"/>
                  </a:moveTo>
                  <a:lnTo>
                    <a:pt x="1581" y="964"/>
                  </a:lnTo>
                  <a:cubicBezTo>
                    <a:pt x="1590" y="969"/>
                    <a:pt x="1601" y="973"/>
                    <a:pt x="1611" y="973"/>
                  </a:cubicBezTo>
                  <a:cubicBezTo>
                    <a:pt x="1611" y="973"/>
                    <a:pt x="1599" y="973"/>
                    <a:pt x="1581" y="964"/>
                  </a:cubicBezTo>
                  <a:close/>
                  <a:moveTo>
                    <a:pt x="669" y="973"/>
                  </a:moveTo>
                  <a:lnTo>
                    <a:pt x="639" y="1003"/>
                  </a:lnTo>
                  <a:cubicBezTo>
                    <a:pt x="608" y="1003"/>
                    <a:pt x="608" y="1003"/>
                    <a:pt x="578" y="1034"/>
                  </a:cubicBezTo>
                  <a:lnTo>
                    <a:pt x="578" y="1034"/>
                  </a:lnTo>
                  <a:cubicBezTo>
                    <a:pt x="587" y="1024"/>
                    <a:pt x="598" y="1014"/>
                    <a:pt x="608" y="1003"/>
                  </a:cubicBezTo>
                  <a:cubicBezTo>
                    <a:pt x="608" y="1003"/>
                    <a:pt x="621" y="990"/>
                    <a:pt x="639" y="973"/>
                  </a:cubicBezTo>
                  <a:close/>
                  <a:moveTo>
                    <a:pt x="769" y="1002"/>
                  </a:moveTo>
                  <a:cubicBezTo>
                    <a:pt x="763" y="1013"/>
                    <a:pt x="758" y="1023"/>
                    <a:pt x="752" y="1034"/>
                  </a:cubicBezTo>
                  <a:cubicBezTo>
                    <a:pt x="755" y="1028"/>
                    <a:pt x="757" y="1023"/>
                    <a:pt x="758" y="1018"/>
                  </a:cubicBezTo>
                  <a:lnTo>
                    <a:pt x="758" y="1018"/>
                  </a:lnTo>
                  <a:cubicBezTo>
                    <a:pt x="760" y="1018"/>
                    <a:pt x="760" y="1016"/>
                    <a:pt x="760" y="1003"/>
                  </a:cubicBezTo>
                  <a:lnTo>
                    <a:pt x="760" y="1003"/>
                  </a:lnTo>
                  <a:cubicBezTo>
                    <a:pt x="760" y="1003"/>
                    <a:pt x="760" y="1003"/>
                    <a:pt x="760" y="1003"/>
                  </a:cubicBezTo>
                  <a:cubicBezTo>
                    <a:pt x="763" y="1003"/>
                    <a:pt x="766" y="1003"/>
                    <a:pt x="769" y="1002"/>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61" y="1034"/>
                  </a:moveTo>
                  <a:lnTo>
                    <a:pt x="61" y="1034"/>
                  </a:lnTo>
                  <a:cubicBezTo>
                    <a:pt x="61" y="1034"/>
                    <a:pt x="48" y="1047"/>
                    <a:pt x="31" y="1055"/>
                  </a:cubicBezTo>
                  <a:lnTo>
                    <a:pt x="31" y="1055"/>
                  </a:lnTo>
                  <a:cubicBezTo>
                    <a:pt x="40" y="1051"/>
                    <a:pt x="51" y="1044"/>
                    <a:pt x="61" y="1034"/>
                  </a:cubicBezTo>
                  <a:close/>
                  <a:moveTo>
                    <a:pt x="700" y="1034"/>
                  </a:moveTo>
                  <a:cubicBezTo>
                    <a:pt x="699" y="1034"/>
                    <a:pt x="686" y="1047"/>
                    <a:pt x="678" y="1064"/>
                  </a:cubicBezTo>
                  <a:lnTo>
                    <a:pt x="678" y="1064"/>
                  </a:lnTo>
                  <a:cubicBezTo>
                    <a:pt x="682" y="1055"/>
                    <a:pt x="689" y="1044"/>
                    <a:pt x="700" y="1034"/>
                  </a:cubicBezTo>
                  <a:close/>
                  <a:moveTo>
                    <a:pt x="31" y="1055"/>
                  </a:moveTo>
                  <a:lnTo>
                    <a:pt x="31" y="1055"/>
                  </a:lnTo>
                  <a:cubicBezTo>
                    <a:pt x="13" y="1064"/>
                    <a:pt x="0" y="1064"/>
                    <a:pt x="0" y="1064"/>
                  </a:cubicBezTo>
                  <a:cubicBezTo>
                    <a:pt x="11" y="1064"/>
                    <a:pt x="22" y="1060"/>
                    <a:pt x="31" y="1055"/>
                  </a:cubicBezTo>
                  <a:close/>
                  <a:moveTo>
                    <a:pt x="1125" y="1094"/>
                  </a:moveTo>
                  <a:cubicBezTo>
                    <a:pt x="1142" y="1128"/>
                    <a:pt x="1149" y="1152"/>
                    <a:pt x="1148" y="1152"/>
                  </a:cubicBezTo>
                  <a:cubicBezTo>
                    <a:pt x="1146" y="1152"/>
                    <a:pt x="1139" y="1135"/>
                    <a:pt x="1125" y="1094"/>
                  </a:cubicBezTo>
                  <a:close/>
                  <a:moveTo>
                    <a:pt x="852" y="1155"/>
                  </a:moveTo>
                  <a:lnTo>
                    <a:pt x="821" y="1185"/>
                  </a:lnTo>
                  <a:cubicBezTo>
                    <a:pt x="821" y="1155"/>
                    <a:pt x="821" y="1155"/>
                    <a:pt x="852" y="1155"/>
                  </a:cubicBezTo>
                  <a:close/>
                  <a:moveTo>
                    <a:pt x="601" y="1173"/>
                  </a:moveTo>
                  <a:cubicBezTo>
                    <a:pt x="606" y="1173"/>
                    <a:pt x="608" y="1177"/>
                    <a:pt x="608" y="1185"/>
                  </a:cubicBezTo>
                  <a:cubicBezTo>
                    <a:pt x="608" y="1185"/>
                    <a:pt x="578" y="1216"/>
                    <a:pt x="548" y="1216"/>
                  </a:cubicBezTo>
                  <a:cubicBezTo>
                    <a:pt x="569" y="1194"/>
                    <a:pt x="591" y="1173"/>
                    <a:pt x="601" y="1173"/>
                  </a:cubicBezTo>
                  <a:close/>
                  <a:moveTo>
                    <a:pt x="1218" y="1166"/>
                  </a:moveTo>
                  <a:cubicBezTo>
                    <a:pt x="1222" y="1166"/>
                    <a:pt x="1229" y="1180"/>
                    <a:pt x="1247" y="1216"/>
                  </a:cubicBezTo>
                  <a:cubicBezTo>
                    <a:pt x="1237" y="1207"/>
                    <a:pt x="1227" y="1196"/>
                    <a:pt x="1216" y="1185"/>
                  </a:cubicBezTo>
                  <a:cubicBezTo>
                    <a:pt x="1216" y="1173"/>
                    <a:pt x="1216" y="1166"/>
                    <a:pt x="1218" y="1166"/>
                  </a:cubicBezTo>
                  <a:close/>
                  <a:moveTo>
                    <a:pt x="1247" y="1185"/>
                  </a:moveTo>
                  <a:cubicBezTo>
                    <a:pt x="1277" y="1185"/>
                    <a:pt x="1307" y="1216"/>
                    <a:pt x="1277" y="1216"/>
                  </a:cubicBezTo>
                  <a:lnTo>
                    <a:pt x="1247" y="1185"/>
                  </a:lnTo>
                  <a:close/>
                  <a:moveTo>
                    <a:pt x="934" y="1135"/>
                  </a:moveTo>
                  <a:cubicBezTo>
                    <a:pt x="938" y="1135"/>
                    <a:pt x="930" y="1150"/>
                    <a:pt x="912" y="1185"/>
                  </a:cubicBezTo>
                  <a:cubicBezTo>
                    <a:pt x="912" y="1216"/>
                    <a:pt x="912" y="1246"/>
                    <a:pt x="912" y="1246"/>
                  </a:cubicBezTo>
                  <a:cubicBezTo>
                    <a:pt x="882" y="1246"/>
                    <a:pt x="912" y="1216"/>
                    <a:pt x="912" y="1155"/>
                  </a:cubicBezTo>
                  <a:cubicBezTo>
                    <a:pt x="925" y="1142"/>
                    <a:pt x="932" y="1135"/>
                    <a:pt x="934" y="1135"/>
                  </a:cubicBezTo>
                  <a:close/>
                  <a:moveTo>
                    <a:pt x="1300" y="1257"/>
                  </a:moveTo>
                  <a:cubicBezTo>
                    <a:pt x="1302" y="1257"/>
                    <a:pt x="1306" y="1262"/>
                    <a:pt x="1307" y="1272"/>
                  </a:cubicBezTo>
                  <a:lnTo>
                    <a:pt x="1307" y="1272"/>
                  </a:lnTo>
                  <a:cubicBezTo>
                    <a:pt x="1300" y="1261"/>
                    <a:pt x="1299" y="1257"/>
                    <a:pt x="1300" y="1257"/>
                  </a:cubicBezTo>
                  <a:close/>
                  <a:moveTo>
                    <a:pt x="1316" y="1246"/>
                  </a:moveTo>
                  <a:cubicBezTo>
                    <a:pt x="1325" y="1264"/>
                    <a:pt x="1338" y="1277"/>
                    <a:pt x="1338" y="1277"/>
                  </a:cubicBezTo>
                  <a:lnTo>
                    <a:pt x="1338" y="1277"/>
                  </a:lnTo>
                  <a:cubicBezTo>
                    <a:pt x="1327" y="1266"/>
                    <a:pt x="1320" y="1256"/>
                    <a:pt x="1316" y="1246"/>
                  </a:cubicBezTo>
                  <a:close/>
                  <a:moveTo>
                    <a:pt x="1391" y="1269"/>
                  </a:moveTo>
                  <a:cubicBezTo>
                    <a:pt x="1403" y="1289"/>
                    <a:pt x="1410" y="1301"/>
                    <a:pt x="1411" y="1301"/>
                  </a:cubicBezTo>
                  <a:cubicBezTo>
                    <a:pt x="1411" y="1301"/>
                    <a:pt x="1407" y="1294"/>
                    <a:pt x="1399" y="1277"/>
                  </a:cubicBezTo>
                  <a:cubicBezTo>
                    <a:pt x="1396" y="1274"/>
                    <a:pt x="1393" y="1271"/>
                    <a:pt x="1391" y="1269"/>
                  </a:cubicBezTo>
                  <a:close/>
                  <a:moveTo>
                    <a:pt x="1216" y="1277"/>
                  </a:moveTo>
                  <a:cubicBezTo>
                    <a:pt x="1216" y="1277"/>
                    <a:pt x="1216" y="1307"/>
                    <a:pt x="1216" y="1307"/>
                  </a:cubicBezTo>
                  <a:cubicBezTo>
                    <a:pt x="1186" y="1277"/>
                    <a:pt x="1186" y="1277"/>
                    <a:pt x="1216" y="1277"/>
                  </a:cubicBezTo>
                  <a:close/>
                  <a:moveTo>
                    <a:pt x="841" y="1204"/>
                  </a:moveTo>
                  <a:cubicBezTo>
                    <a:pt x="842" y="1204"/>
                    <a:pt x="835" y="1219"/>
                    <a:pt x="821" y="1246"/>
                  </a:cubicBezTo>
                  <a:cubicBezTo>
                    <a:pt x="791" y="1277"/>
                    <a:pt x="791" y="1307"/>
                    <a:pt x="760" y="1337"/>
                  </a:cubicBezTo>
                  <a:lnTo>
                    <a:pt x="760" y="1337"/>
                  </a:lnTo>
                  <a:cubicBezTo>
                    <a:pt x="761" y="1337"/>
                    <a:pt x="791" y="1307"/>
                    <a:pt x="791" y="1277"/>
                  </a:cubicBezTo>
                  <a:cubicBezTo>
                    <a:pt x="824" y="1226"/>
                    <a:pt x="839" y="1204"/>
                    <a:pt x="841" y="1204"/>
                  </a:cubicBezTo>
                  <a:close/>
                  <a:moveTo>
                    <a:pt x="1125" y="1277"/>
                  </a:moveTo>
                  <a:cubicBezTo>
                    <a:pt x="1125" y="1277"/>
                    <a:pt x="1125" y="1277"/>
                    <a:pt x="1156" y="1307"/>
                  </a:cubicBezTo>
                  <a:cubicBezTo>
                    <a:pt x="1156" y="1307"/>
                    <a:pt x="1156" y="1337"/>
                    <a:pt x="1156" y="1337"/>
                  </a:cubicBezTo>
                  <a:lnTo>
                    <a:pt x="1125" y="1337"/>
                  </a:lnTo>
                  <a:cubicBezTo>
                    <a:pt x="1125" y="1277"/>
                    <a:pt x="1125" y="1277"/>
                    <a:pt x="1125" y="1277"/>
                  </a:cubicBezTo>
                  <a:close/>
                  <a:moveTo>
                    <a:pt x="1338" y="1307"/>
                  </a:moveTo>
                  <a:cubicBezTo>
                    <a:pt x="1359" y="1329"/>
                    <a:pt x="1366" y="1350"/>
                    <a:pt x="1368" y="1350"/>
                  </a:cubicBezTo>
                  <a:cubicBezTo>
                    <a:pt x="1368" y="1350"/>
                    <a:pt x="1368" y="1346"/>
                    <a:pt x="1368" y="1337"/>
                  </a:cubicBezTo>
                  <a:lnTo>
                    <a:pt x="1338" y="1307"/>
                  </a:lnTo>
                  <a:close/>
                  <a:moveTo>
                    <a:pt x="700" y="1368"/>
                  </a:moveTo>
                  <a:cubicBezTo>
                    <a:pt x="700" y="1368"/>
                    <a:pt x="700" y="1368"/>
                    <a:pt x="700" y="1368"/>
                  </a:cubicBezTo>
                  <a:cubicBezTo>
                    <a:pt x="700" y="1368"/>
                    <a:pt x="700" y="1368"/>
                    <a:pt x="700" y="1368"/>
                  </a:cubicBezTo>
                  <a:close/>
                  <a:moveTo>
                    <a:pt x="1186" y="1398"/>
                  </a:moveTo>
                  <a:cubicBezTo>
                    <a:pt x="1186" y="1413"/>
                    <a:pt x="1194" y="1421"/>
                    <a:pt x="1197" y="1421"/>
                  </a:cubicBezTo>
                  <a:cubicBezTo>
                    <a:pt x="1201" y="1421"/>
                    <a:pt x="1201" y="1413"/>
                    <a:pt x="1186" y="1398"/>
                  </a:cubicBezTo>
                  <a:close/>
                  <a:moveTo>
                    <a:pt x="1034" y="0"/>
                  </a:moveTo>
                  <a:cubicBezTo>
                    <a:pt x="1004" y="0"/>
                    <a:pt x="1004" y="0"/>
                    <a:pt x="1004" y="30"/>
                  </a:cubicBezTo>
                  <a:cubicBezTo>
                    <a:pt x="1004" y="61"/>
                    <a:pt x="1004" y="61"/>
                    <a:pt x="1004" y="61"/>
                  </a:cubicBezTo>
                  <a:cubicBezTo>
                    <a:pt x="1004" y="61"/>
                    <a:pt x="1004" y="61"/>
                    <a:pt x="1004" y="91"/>
                  </a:cubicBezTo>
                  <a:cubicBezTo>
                    <a:pt x="1004" y="122"/>
                    <a:pt x="973" y="122"/>
                    <a:pt x="973" y="122"/>
                  </a:cubicBezTo>
                  <a:cubicBezTo>
                    <a:pt x="973" y="91"/>
                    <a:pt x="973" y="91"/>
                    <a:pt x="973" y="91"/>
                  </a:cubicBezTo>
                  <a:lnTo>
                    <a:pt x="973" y="61"/>
                  </a:lnTo>
                  <a:cubicBezTo>
                    <a:pt x="973" y="50"/>
                    <a:pt x="973" y="40"/>
                    <a:pt x="973" y="30"/>
                  </a:cubicBezTo>
                  <a:cubicBezTo>
                    <a:pt x="973" y="61"/>
                    <a:pt x="852" y="61"/>
                    <a:pt x="821" y="61"/>
                  </a:cubicBezTo>
                  <a:cubicBezTo>
                    <a:pt x="821" y="91"/>
                    <a:pt x="791" y="122"/>
                    <a:pt x="791" y="122"/>
                  </a:cubicBezTo>
                  <a:cubicBezTo>
                    <a:pt x="760" y="122"/>
                    <a:pt x="730" y="152"/>
                    <a:pt x="730" y="182"/>
                  </a:cubicBezTo>
                  <a:cubicBezTo>
                    <a:pt x="730" y="182"/>
                    <a:pt x="730" y="213"/>
                    <a:pt x="730" y="213"/>
                  </a:cubicBezTo>
                  <a:cubicBezTo>
                    <a:pt x="700" y="182"/>
                    <a:pt x="700" y="152"/>
                    <a:pt x="669" y="152"/>
                  </a:cubicBezTo>
                  <a:lnTo>
                    <a:pt x="669" y="182"/>
                  </a:lnTo>
                  <a:cubicBezTo>
                    <a:pt x="669" y="213"/>
                    <a:pt x="669" y="213"/>
                    <a:pt x="669" y="213"/>
                  </a:cubicBezTo>
                  <a:cubicBezTo>
                    <a:pt x="669" y="213"/>
                    <a:pt x="669" y="213"/>
                    <a:pt x="639" y="152"/>
                  </a:cubicBezTo>
                  <a:lnTo>
                    <a:pt x="639" y="182"/>
                  </a:lnTo>
                  <a:cubicBezTo>
                    <a:pt x="629" y="164"/>
                    <a:pt x="626" y="156"/>
                    <a:pt x="625" y="156"/>
                  </a:cubicBezTo>
                  <a:lnTo>
                    <a:pt x="625" y="156"/>
                  </a:lnTo>
                  <a:cubicBezTo>
                    <a:pt x="624" y="156"/>
                    <a:pt x="639" y="192"/>
                    <a:pt x="639" y="213"/>
                  </a:cubicBezTo>
                  <a:cubicBezTo>
                    <a:pt x="626" y="200"/>
                    <a:pt x="619" y="193"/>
                    <a:pt x="617" y="193"/>
                  </a:cubicBezTo>
                  <a:lnTo>
                    <a:pt x="617" y="193"/>
                  </a:lnTo>
                  <a:cubicBezTo>
                    <a:pt x="614" y="193"/>
                    <a:pt x="621" y="208"/>
                    <a:pt x="639" y="243"/>
                  </a:cubicBezTo>
                  <a:cubicBezTo>
                    <a:pt x="608" y="213"/>
                    <a:pt x="608" y="213"/>
                    <a:pt x="578" y="213"/>
                  </a:cubicBezTo>
                  <a:cubicBezTo>
                    <a:pt x="608" y="243"/>
                    <a:pt x="578" y="274"/>
                    <a:pt x="548" y="304"/>
                  </a:cubicBezTo>
                  <a:cubicBezTo>
                    <a:pt x="517" y="304"/>
                    <a:pt x="517" y="334"/>
                    <a:pt x="548" y="365"/>
                  </a:cubicBezTo>
                  <a:cubicBezTo>
                    <a:pt x="517" y="365"/>
                    <a:pt x="517" y="365"/>
                    <a:pt x="487" y="334"/>
                  </a:cubicBezTo>
                  <a:lnTo>
                    <a:pt x="487" y="334"/>
                  </a:lnTo>
                  <a:cubicBezTo>
                    <a:pt x="487" y="334"/>
                    <a:pt x="456" y="334"/>
                    <a:pt x="517" y="365"/>
                  </a:cubicBezTo>
                  <a:lnTo>
                    <a:pt x="456" y="365"/>
                  </a:lnTo>
                  <a:cubicBezTo>
                    <a:pt x="456" y="395"/>
                    <a:pt x="456" y="395"/>
                    <a:pt x="487" y="426"/>
                  </a:cubicBezTo>
                  <a:cubicBezTo>
                    <a:pt x="461" y="400"/>
                    <a:pt x="435" y="390"/>
                    <a:pt x="419" y="390"/>
                  </a:cubicBezTo>
                  <a:cubicBezTo>
                    <a:pt x="396" y="390"/>
                    <a:pt x="391" y="408"/>
                    <a:pt x="426" y="426"/>
                  </a:cubicBezTo>
                  <a:lnTo>
                    <a:pt x="396" y="426"/>
                  </a:lnTo>
                  <a:cubicBezTo>
                    <a:pt x="396" y="426"/>
                    <a:pt x="396" y="426"/>
                    <a:pt x="426" y="456"/>
                  </a:cubicBezTo>
                  <a:cubicBezTo>
                    <a:pt x="396" y="456"/>
                    <a:pt x="396" y="486"/>
                    <a:pt x="396" y="486"/>
                  </a:cubicBezTo>
                  <a:cubicBezTo>
                    <a:pt x="396" y="486"/>
                    <a:pt x="426" y="517"/>
                    <a:pt x="426" y="517"/>
                  </a:cubicBezTo>
                  <a:cubicBezTo>
                    <a:pt x="396" y="517"/>
                    <a:pt x="365" y="517"/>
                    <a:pt x="365" y="547"/>
                  </a:cubicBezTo>
                  <a:cubicBezTo>
                    <a:pt x="365" y="578"/>
                    <a:pt x="335" y="608"/>
                    <a:pt x="304" y="608"/>
                  </a:cubicBezTo>
                  <a:cubicBezTo>
                    <a:pt x="304" y="608"/>
                    <a:pt x="304" y="608"/>
                    <a:pt x="335" y="638"/>
                  </a:cubicBezTo>
                  <a:lnTo>
                    <a:pt x="365" y="638"/>
                  </a:lnTo>
                  <a:cubicBezTo>
                    <a:pt x="304" y="638"/>
                    <a:pt x="304" y="669"/>
                    <a:pt x="365" y="669"/>
                  </a:cubicBezTo>
                  <a:lnTo>
                    <a:pt x="335" y="669"/>
                  </a:lnTo>
                  <a:cubicBezTo>
                    <a:pt x="274" y="669"/>
                    <a:pt x="304" y="699"/>
                    <a:pt x="365" y="699"/>
                  </a:cubicBezTo>
                  <a:lnTo>
                    <a:pt x="183" y="699"/>
                  </a:lnTo>
                  <a:cubicBezTo>
                    <a:pt x="183" y="730"/>
                    <a:pt x="244" y="730"/>
                    <a:pt x="274" y="730"/>
                  </a:cubicBezTo>
                  <a:lnTo>
                    <a:pt x="335" y="730"/>
                  </a:lnTo>
                  <a:cubicBezTo>
                    <a:pt x="315" y="730"/>
                    <a:pt x="321" y="743"/>
                    <a:pt x="337" y="743"/>
                  </a:cubicBezTo>
                  <a:cubicBezTo>
                    <a:pt x="345" y="743"/>
                    <a:pt x="355" y="740"/>
                    <a:pt x="365" y="730"/>
                  </a:cubicBezTo>
                  <a:lnTo>
                    <a:pt x="548" y="730"/>
                  </a:lnTo>
                  <a:cubicBezTo>
                    <a:pt x="567" y="739"/>
                    <a:pt x="589" y="746"/>
                    <a:pt x="607" y="750"/>
                  </a:cubicBezTo>
                  <a:lnTo>
                    <a:pt x="607" y="750"/>
                  </a:lnTo>
                  <a:cubicBezTo>
                    <a:pt x="601" y="730"/>
                    <a:pt x="574" y="730"/>
                    <a:pt x="548" y="730"/>
                  </a:cubicBezTo>
                  <a:lnTo>
                    <a:pt x="639" y="730"/>
                  </a:lnTo>
                  <a:cubicBezTo>
                    <a:pt x="669" y="730"/>
                    <a:pt x="700" y="730"/>
                    <a:pt x="639" y="699"/>
                  </a:cubicBezTo>
                  <a:lnTo>
                    <a:pt x="669" y="699"/>
                  </a:lnTo>
                  <a:cubicBezTo>
                    <a:pt x="669" y="669"/>
                    <a:pt x="700" y="669"/>
                    <a:pt x="730" y="669"/>
                  </a:cubicBezTo>
                  <a:lnTo>
                    <a:pt x="760" y="669"/>
                  </a:lnTo>
                  <a:cubicBezTo>
                    <a:pt x="730" y="669"/>
                    <a:pt x="730" y="669"/>
                    <a:pt x="730" y="638"/>
                  </a:cubicBezTo>
                  <a:cubicBezTo>
                    <a:pt x="730" y="638"/>
                    <a:pt x="760" y="638"/>
                    <a:pt x="700" y="608"/>
                  </a:cubicBezTo>
                  <a:lnTo>
                    <a:pt x="760" y="608"/>
                  </a:lnTo>
                  <a:cubicBezTo>
                    <a:pt x="730" y="608"/>
                    <a:pt x="730" y="578"/>
                    <a:pt x="730" y="578"/>
                  </a:cubicBezTo>
                  <a:lnTo>
                    <a:pt x="791" y="578"/>
                  </a:lnTo>
                  <a:cubicBezTo>
                    <a:pt x="760" y="547"/>
                    <a:pt x="791" y="547"/>
                    <a:pt x="791" y="517"/>
                  </a:cubicBezTo>
                  <a:cubicBezTo>
                    <a:pt x="791" y="517"/>
                    <a:pt x="821" y="517"/>
                    <a:pt x="791" y="486"/>
                  </a:cubicBezTo>
                  <a:lnTo>
                    <a:pt x="791" y="486"/>
                  </a:lnTo>
                  <a:cubicBezTo>
                    <a:pt x="844" y="522"/>
                    <a:pt x="866" y="537"/>
                    <a:pt x="869" y="537"/>
                  </a:cubicBezTo>
                  <a:cubicBezTo>
                    <a:pt x="872" y="537"/>
                    <a:pt x="864" y="529"/>
                    <a:pt x="852" y="517"/>
                  </a:cubicBezTo>
                  <a:cubicBezTo>
                    <a:pt x="852" y="517"/>
                    <a:pt x="821" y="486"/>
                    <a:pt x="821" y="486"/>
                  </a:cubicBezTo>
                  <a:cubicBezTo>
                    <a:pt x="786" y="451"/>
                    <a:pt x="771" y="436"/>
                    <a:pt x="777" y="436"/>
                  </a:cubicBezTo>
                  <a:lnTo>
                    <a:pt x="777" y="436"/>
                  </a:lnTo>
                  <a:cubicBezTo>
                    <a:pt x="781" y="436"/>
                    <a:pt x="796" y="443"/>
                    <a:pt x="821" y="456"/>
                  </a:cubicBezTo>
                  <a:cubicBezTo>
                    <a:pt x="833" y="479"/>
                    <a:pt x="840" y="489"/>
                    <a:pt x="843" y="489"/>
                  </a:cubicBezTo>
                  <a:cubicBezTo>
                    <a:pt x="847" y="489"/>
                    <a:pt x="840" y="463"/>
                    <a:pt x="821" y="426"/>
                  </a:cubicBezTo>
                  <a:lnTo>
                    <a:pt x="821" y="426"/>
                  </a:lnTo>
                  <a:cubicBezTo>
                    <a:pt x="821" y="426"/>
                    <a:pt x="822" y="426"/>
                    <a:pt x="852" y="456"/>
                  </a:cubicBezTo>
                  <a:cubicBezTo>
                    <a:pt x="852" y="486"/>
                    <a:pt x="852" y="486"/>
                    <a:pt x="882" y="486"/>
                  </a:cubicBezTo>
                  <a:cubicBezTo>
                    <a:pt x="882" y="486"/>
                    <a:pt x="882" y="456"/>
                    <a:pt x="882" y="456"/>
                  </a:cubicBezTo>
                  <a:cubicBezTo>
                    <a:pt x="869" y="430"/>
                    <a:pt x="867" y="421"/>
                    <a:pt x="869" y="421"/>
                  </a:cubicBezTo>
                  <a:lnTo>
                    <a:pt x="869" y="421"/>
                  </a:lnTo>
                  <a:cubicBezTo>
                    <a:pt x="872" y="421"/>
                    <a:pt x="882" y="438"/>
                    <a:pt x="882" y="456"/>
                  </a:cubicBezTo>
                  <a:cubicBezTo>
                    <a:pt x="912" y="486"/>
                    <a:pt x="912" y="486"/>
                    <a:pt x="912" y="486"/>
                  </a:cubicBezTo>
                  <a:cubicBezTo>
                    <a:pt x="900" y="461"/>
                    <a:pt x="898" y="451"/>
                    <a:pt x="900" y="451"/>
                  </a:cubicBezTo>
                  <a:lnTo>
                    <a:pt x="900" y="451"/>
                  </a:lnTo>
                  <a:cubicBezTo>
                    <a:pt x="902" y="451"/>
                    <a:pt x="912" y="469"/>
                    <a:pt x="912" y="486"/>
                  </a:cubicBezTo>
                  <a:cubicBezTo>
                    <a:pt x="912" y="456"/>
                    <a:pt x="912" y="456"/>
                    <a:pt x="912" y="456"/>
                  </a:cubicBezTo>
                  <a:cubicBezTo>
                    <a:pt x="912" y="456"/>
                    <a:pt x="912" y="456"/>
                    <a:pt x="912" y="426"/>
                  </a:cubicBezTo>
                  <a:cubicBezTo>
                    <a:pt x="912" y="395"/>
                    <a:pt x="883" y="365"/>
                    <a:pt x="882" y="365"/>
                  </a:cubicBezTo>
                  <a:lnTo>
                    <a:pt x="882" y="365"/>
                  </a:lnTo>
                  <a:lnTo>
                    <a:pt x="912" y="395"/>
                  </a:lnTo>
                  <a:cubicBezTo>
                    <a:pt x="912" y="426"/>
                    <a:pt x="912" y="426"/>
                    <a:pt x="943" y="426"/>
                  </a:cubicBezTo>
                  <a:cubicBezTo>
                    <a:pt x="943" y="441"/>
                    <a:pt x="950" y="448"/>
                    <a:pt x="958" y="448"/>
                  </a:cubicBezTo>
                  <a:cubicBezTo>
                    <a:pt x="966" y="448"/>
                    <a:pt x="973" y="441"/>
                    <a:pt x="973" y="426"/>
                  </a:cubicBezTo>
                  <a:cubicBezTo>
                    <a:pt x="973" y="426"/>
                    <a:pt x="1004" y="426"/>
                    <a:pt x="1004" y="395"/>
                  </a:cubicBezTo>
                  <a:lnTo>
                    <a:pt x="1034" y="395"/>
                  </a:lnTo>
                  <a:cubicBezTo>
                    <a:pt x="1034" y="408"/>
                    <a:pt x="1034" y="418"/>
                    <a:pt x="1034" y="426"/>
                  </a:cubicBezTo>
                  <a:lnTo>
                    <a:pt x="1064" y="395"/>
                  </a:lnTo>
                  <a:lnTo>
                    <a:pt x="1064" y="395"/>
                  </a:lnTo>
                  <a:cubicBezTo>
                    <a:pt x="1034" y="426"/>
                    <a:pt x="1064" y="426"/>
                    <a:pt x="1064" y="456"/>
                  </a:cubicBezTo>
                  <a:lnTo>
                    <a:pt x="1095" y="395"/>
                  </a:lnTo>
                  <a:cubicBezTo>
                    <a:pt x="1108" y="370"/>
                    <a:pt x="1115" y="360"/>
                    <a:pt x="1119" y="360"/>
                  </a:cubicBezTo>
                  <a:cubicBezTo>
                    <a:pt x="1125" y="360"/>
                    <a:pt x="1125" y="378"/>
                    <a:pt x="1125" y="395"/>
                  </a:cubicBezTo>
                  <a:cubicBezTo>
                    <a:pt x="1125" y="395"/>
                    <a:pt x="1125" y="395"/>
                    <a:pt x="1125" y="395"/>
                  </a:cubicBezTo>
                  <a:lnTo>
                    <a:pt x="1125" y="395"/>
                  </a:lnTo>
                  <a:cubicBezTo>
                    <a:pt x="1125" y="417"/>
                    <a:pt x="1110" y="438"/>
                    <a:pt x="1112" y="438"/>
                  </a:cubicBezTo>
                  <a:cubicBezTo>
                    <a:pt x="1113" y="438"/>
                    <a:pt x="1116" y="435"/>
                    <a:pt x="1124" y="426"/>
                  </a:cubicBezTo>
                  <a:lnTo>
                    <a:pt x="1124" y="426"/>
                  </a:lnTo>
                  <a:cubicBezTo>
                    <a:pt x="1122" y="428"/>
                    <a:pt x="1116" y="435"/>
                    <a:pt x="1095" y="456"/>
                  </a:cubicBezTo>
                  <a:cubicBezTo>
                    <a:pt x="1095" y="465"/>
                    <a:pt x="1095" y="469"/>
                    <a:pt x="1095" y="469"/>
                  </a:cubicBezTo>
                  <a:cubicBezTo>
                    <a:pt x="1097" y="469"/>
                    <a:pt x="1104" y="447"/>
                    <a:pt x="1125" y="426"/>
                  </a:cubicBezTo>
                  <a:lnTo>
                    <a:pt x="1125" y="426"/>
                  </a:lnTo>
                  <a:cubicBezTo>
                    <a:pt x="1112" y="451"/>
                    <a:pt x="1110" y="461"/>
                    <a:pt x="1115" y="461"/>
                  </a:cubicBezTo>
                  <a:cubicBezTo>
                    <a:pt x="1120" y="461"/>
                    <a:pt x="1138" y="443"/>
                    <a:pt x="1156" y="426"/>
                  </a:cubicBezTo>
                  <a:cubicBezTo>
                    <a:pt x="1173" y="390"/>
                    <a:pt x="1181" y="375"/>
                    <a:pt x="1184" y="375"/>
                  </a:cubicBezTo>
                  <a:cubicBezTo>
                    <a:pt x="1186" y="375"/>
                    <a:pt x="1186" y="383"/>
                    <a:pt x="1186" y="395"/>
                  </a:cubicBezTo>
                  <a:cubicBezTo>
                    <a:pt x="1156" y="426"/>
                    <a:pt x="1156" y="426"/>
                    <a:pt x="1156" y="426"/>
                  </a:cubicBezTo>
                  <a:cubicBezTo>
                    <a:pt x="1156" y="426"/>
                    <a:pt x="1156" y="426"/>
                    <a:pt x="1156" y="456"/>
                  </a:cubicBezTo>
                  <a:lnTo>
                    <a:pt x="1186" y="426"/>
                  </a:lnTo>
                  <a:cubicBezTo>
                    <a:pt x="1203" y="408"/>
                    <a:pt x="1221" y="390"/>
                    <a:pt x="1227" y="390"/>
                  </a:cubicBezTo>
                  <a:lnTo>
                    <a:pt x="1227" y="390"/>
                  </a:lnTo>
                  <a:cubicBezTo>
                    <a:pt x="1231" y="390"/>
                    <a:pt x="1229" y="400"/>
                    <a:pt x="1216" y="426"/>
                  </a:cubicBezTo>
                  <a:cubicBezTo>
                    <a:pt x="1217" y="426"/>
                    <a:pt x="1217" y="426"/>
                    <a:pt x="1217" y="426"/>
                  </a:cubicBezTo>
                  <a:lnTo>
                    <a:pt x="1217" y="426"/>
                  </a:lnTo>
                  <a:cubicBezTo>
                    <a:pt x="1219" y="424"/>
                    <a:pt x="1220" y="423"/>
                    <a:pt x="1221" y="423"/>
                  </a:cubicBezTo>
                  <a:lnTo>
                    <a:pt x="1221" y="423"/>
                  </a:lnTo>
                  <a:cubicBezTo>
                    <a:pt x="1221" y="423"/>
                    <a:pt x="1221" y="424"/>
                    <a:pt x="1220" y="426"/>
                  </a:cubicBezTo>
                  <a:lnTo>
                    <a:pt x="1220" y="426"/>
                  </a:lnTo>
                  <a:cubicBezTo>
                    <a:pt x="1219" y="426"/>
                    <a:pt x="1218" y="426"/>
                    <a:pt x="1217" y="426"/>
                  </a:cubicBezTo>
                  <a:lnTo>
                    <a:pt x="1217" y="426"/>
                  </a:lnTo>
                  <a:cubicBezTo>
                    <a:pt x="1217" y="426"/>
                    <a:pt x="1216" y="426"/>
                    <a:pt x="1216" y="426"/>
                  </a:cubicBezTo>
                  <a:lnTo>
                    <a:pt x="1216" y="426"/>
                  </a:lnTo>
                  <a:cubicBezTo>
                    <a:pt x="1216" y="426"/>
                    <a:pt x="1216" y="426"/>
                    <a:pt x="1216" y="426"/>
                  </a:cubicBezTo>
                  <a:cubicBezTo>
                    <a:pt x="1186" y="426"/>
                    <a:pt x="1216" y="426"/>
                    <a:pt x="1186" y="456"/>
                  </a:cubicBezTo>
                  <a:cubicBezTo>
                    <a:pt x="1202" y="440"/>
                    <a:pt x="1211" y="431"/>
                    <a:pt x="1216" y="426"/>
                  </a:cubicBezTo>
                  <a:lnTo>
                    <a:pt x="1216" y="426"/>
                  </a:lnTo>
                  <a:cubicBezTo>
                    <a:pt x="1216" y="427"/>
                    <a:pt x="1216" y="430"/>
                    <a:pt x="1215" y="434"/>
                  </a:cubicBezTo>
                  <a:lnTo>
                    <a:pt x="1215" y="434"/>
                  </a:lnTo>
                  <a:cubicBezTo>
                    <a:pt x="1217" y="430"/>
                    <a:pt x="1219" y="427"/>
                    <a:pt x="1220" y="426"/>
                  </a:cubicBezTo>
                  <a:lnTo>
                    <a:pt x="1220" y="426"/>
                  </a:lnTo>
                  <a:cubicBezTo>
                    <a:pt x="1247" y="426"/>
                    <a:pt x="1245" y="427"/>
                    <a:pt x="1216" y="456"/>
                  </a:cubicBezTo>
                  <a:cubicBezTo>
                    <a:pt x="1205" y="467"/>
                    <a:pt x="1194" y="478"/>
                    <a:pt x="1186" y="486"/>
                  </a:cubicBezTo>
                  <a:cubicBezTo>
                    <a:pt x="1207" y="466"/>
                    <a:pt x="1213" y="445"/>
                    <a:pt x="1215" y="434"/>
                  </a:cubicBezTo>
                  <a:lnTo>
                    <a:pt x="1215" y="434"/>
                  </a:lnTo>
                  <a:cubicBezTo>
                    <a:pt x="1209" y="445"/>
                    <a:pt x="1197" y="464"/>
                    <a:pt x="1186" y="486"/>
                  </a:cubicBezTo>
                  <a:cubicBezTo>
                    <a:pt x="1186" y="486"/>
                    <a:pt x="1186" y="486"/>
                    <a:pt x="1186" y="517"/>
                  </a:cubicBezTo>
                  <a:cubicBezTo>
                    <a:pt x="1186" y="517"/>
                    <a:pt x="1186" y="530"/>
                    <a:pt x="1195" y="530"/>
                  </a:cubicBezTo>
                  <a:cubicBezTo>
                    <a:pt x="1199" y="530"/>
                    <a:pt x="1206" y="527"/>
                    <a:pt x="1216" y="517"/>
                  </a:cubicBezTo>
                  <a:lnTo>
                    <a:pt x="1216" y="517"/>
                  </a:lnTo>
                  <a:cubicBezTo>
                    <a:pt x="1216" y="517"/>
                    <a:pt x="1216" y="517"/>
                    <a:pt x="1216" y="517"/>
                  </a:cubicBezTo>
                  <a:lnTo>
                    <a:pt x="1247" y="517"/>
                  </a:lnTo>
                  <a:cubicBezTo>
                    <a:pt x="1247" y="517"/>
                    <a:pt x="1247" y="547"/>
                    <a:pt x="1247" y="547"/>
                  </a:cubicBezTo>
                  <a:cubicBezTo>
                    <a:pt x="1247" y="562"/>
                    <a:pt x="1247" y="570"/>
                    <a:pt x="1251" y="570"/>
                  </a:cubicBezTo>
                  <a:cubicBezTo>
                    <a:pt x="1254" y="570"/>
                    <a:pt x="1262" y="563"/>
                    <a:pt x="1276" y="548"/>
                  </a:cubicBezTo>
                  <a:lnTo>
                    <a:pt x="1276" y="548"/>
                  </a:lnTo>
                  <a:cubicBezTo>
                    <a:pt x="1276" y="548"/>
                    <a:pt x="1276" y="548"/>
                    <a:pt x="1276" y="548"/>
                  </a:cubicBezTo>
                  <a:lnTo>
                    <a:pt x="1276" y="548"/>
                  </a:lnTo>
                  <a:cubicBezTo>
                    <a:pt x="1247" y="578"/>
                    <a:pt x="1247" y="578"/>
                    <a:pt x="1277" y="578"/>
                  </a:cubicBezTo>
                  <a:lnTo>
                    <a:pt x="1247" y="578"/>
                  </a:lnTo>
                  <a:cubicBezTo>
                    <a:pt x="1307" y="578"/>
                    <a:pt x="1277" y="578"/>
                    <a:pt x="1247" y="608"/>
                  </a:cubicBezTo>
                  <a:lnTo>
                    <a:pt x="1277" y="608"/>
                  </a:lnTo>
                  <a:cubicBezTo>
                    <a:pt x="1286" y="599"/>
                    <a:pt x="1295" y="595"/>
                    <a:pt x="1301" y="595"/>
                  </a:cubicBezTo>
                  <a:cubicBezTo>
                    <a:pt x="1302" y="595"/>
                    <a:pt x="1303" y="595"/>
                    <a:pt x="1304" y="596"/>
                  </a:cubicBezTo>
                  <a:lnTo>
                    <a:pt x="1304" y="596"/>
                  </a:lnTo>
                  <a:cubicBezTo>
                    <a:pt x="1320" y="589"/>
                    <a:pt x="1332" y="585"/>
                    <a:pt x="1334" y="585"/>
                  </a:cubicBezTo>
                  <a:lnTo>
                    <a:pt x="1334" y="585"/>
                  </a:lnTo>
                  <a:cubicBezTo>
                    <a:pt x="1337" y="585"/>
                    <a:pt x="1329" y="589"/>
                    <a:pt x="1307" y="598"/>
                  </a:cubicBezTo>
                  <a:lnTo>
                    <a:pt x="1307" y="598"/>
                  </a:lnTo>
                  <a:cubicBezTo>
                    <a:pt x="1306" y="597"/>
                    <a:pt x="1305" y="596"/>
                    <a:pt x="1304" y="596"/>
                  </a:cubicBezTo>
                  <a:lnTo>
                    <a:pt x="1304" y="596"/>
                  </a:lnTo>
                  <a:cubicBezTo>
                    <a:pt x="1296" y="599"/>
                    <a:pt x="1287" y="603"/>
                    <a:pt x="1277" y="608"/>
                  </a:cubicBezTo>
                  <a:cubicBezTo>
                    <a:pt x="1289" y="604"/>
                    <a:pt x="1299" y="601"/>
                    <a:pt x="1307" y="598"/>
                  </a:cubicBezTo>
                  <a:lnTo>
                    <a:pt x="1307" y="598"/>
                  </a:lnTo>
                  <a:cubicBezTo>
                    <a:pt x="1311" y="604"/>
                    <a:pt x="1299" y="621"/>
                    <a:pt x="1247" y="638"/>
                  </a:cubicBezTo>
                  <a:lnTo>
                    <a:pt x="1307" y="638"/>
                  </a:lnTo>
                  <a:cubicBezTo>
                    <a:pt x="1307" y="638"/>
                    <a:pt x="1307" y="638"/>
                    <a:pt x="1277" y="669"/>
                  </a:cubicBezTo>
                  <a:lnTo>
                    <a:pt x="1338" y="669"/>
                  </a:lnTo>
                  <a:cubicBezTo>
                    <a:pt x="1307" y="669"/>
                    <a:pt x="1277" y="730"/>
                    <a:pt x="1307" y="760"/>
                  </a:cubicBezTo>
                  <a:cubicBezTo>
                    <a:pt x="1247" y="760"/>
                    <a:pt x="1277" y="760"/>
                    <a:pt x="1307" y="790"/>
                  </a:cubicBezTo>
                  <a:cubicBezTo>
                    <a:pt x="1257" y="790"/>
                    <a:pt x="1228" y="790"/>
                    <a:pt x="1271" y="808"/>
                  </a:cubicBezTo>
                  <a:lnTo>
                    <a:pt x="1271" y="808"/>
                  </a:lnTo>
                  <a:cubicBezTo>
                    <a:pt x="1269" y="807"/>
                    <a:pt x="1267" y="807"/>
                    <a:pt x="1266" y="807"/>
                  </a:cubicBezTo>
                  <a:cubicBezTo>
                    <a:pt x="1260" y="807"/>
                    <a:pt x="1258" y="809"/>
                    <a:pt x="1257" y="811"/>
                  </a:cubicBezTo>
                  <a:lnTo>
                    <a:pt x="1257" y="811"/>
                  </a:lnTo>
                  <a:cubicBezTo>
                    <a:pt x="1244" y="804"/>
                    <a:pt x="1236" y="801"/>
                    <a:pt x="1233" y="801"/>
                  </a:cubicBezTo>
                  <a:lnTo>
                    <a:pt x="1233" y="801"/>
                  </a:lnTo>
                  <a:cubicBezTo>
                    <a:pt x="1227" y="801"/>
                    <a:pt x="1241" y="816"/>
                    <a:pt x="1277" y="851"/>
                  </a:cubicBezTo>
                  <a:lnTo>
                    <a:pt x="1247" y="851"/>
                  </a:lnTo>
                  <a:cubicBezTo>
                    <a:pt x="1247" y="851"/>
                    <a:pt x="1216" y="851"/>
                    <a:pt x="1216" y="882"/>
                  </a:cubicBezTo>
                  <a:cubicBezTo>
                    <a:pt x="1186" y="882"/>
                    <a:pt x="1186" y="882"/>
                    <a:pt x="1216" y="912"/>
                  </a:cubicBezTo>
                  <a:cubicBezTo>
                    <a:pt x="1216" y="912"/>
                    <a:pt x="1203" y="898"/>
                    <a:pt x="1194" y="898"/>
                  </a:cubicBezTo>
                  <a:cubicBezTo>
                    <a:pt x="1189" y="898"/>
                    <a:pt x="1186" y="902"/>
                    <a:pt x="1186" y="912"/>
                  </a:cubicBezTo>
                  <a:cubicBezTo>
                    <a:pt x="1186" y="912"/>
                    <a:pt x="1186" y="912"/>
                    <a:pt x="1156" y="882"/>
                  </a:cubicBezTo>
                  <a:lnTo>
                    <a:pt x="1156" y="882"/>
                  </a:lnTo>
                  <a:cubicBezTo>
                    <a:pt x="1173" y="917"/>
                    <a:pt x="1181" y="932"/>
                    <a:pt x="1178" y="932"/>
                  </a:cubicBezTo>
                  <a:cubicBezTo>
                    <a:pt x="1175" y="932"/>
                    <a:pt x="1168" y="925"/>
                    <a:pt x="1156" y="912"/>
                  </a:cubicBezTo>
                  <a:cubicBezTo>
                    <a:pt x="1156" y="912"/>
                    <a:pt x="1156" y="912"/>
                    <a:pt x="1156" y="942"/>
                  </a:cubicBezTo>
                  <a:cubicBezTo>
                    <a:pt x="1140" y="942"/>
                    <a:pt x="1125" y="935"/>
                    <a:pt x="1121" y="935"/>
                  </a:cubicBezTo>
                  <a:lnTo>
                    <a:pt x="1121" y="935"/>
                  </a:lnTo>
                  <a:cubicBezTo>
                    <a:pt x="1118" y="935"/>
                    <a:pt x="1125" y="942"/>
                    <a:pt x="1156" y="973"/>
                  </a:cubicBezTo>
                  <a:lnTo>
                    <a:pt x="1125" y="942"/>
                  </a:lnTo>
                  <a:lnTo>
                    <a:pt x="1125" y="942"/>
                  </a:lnTo>
                  <a:cubicBezTo>
                    <a:pt x="1125" y="942"/>
                    <a:pt x="1125" y="942"/>
                    <a:pt x="1125" y="942"/>
                  </a:cubicBezTo>
                  <a:cubicBezTo>
                    <a:pt x="1112" y="930"/>
                    <a:pt x="1102" y="920"/>
                    <a:pt x="1095" y="912"/>
                  </a:cubicBezTo>
                  <a:lnTo>
                    <a:pt x="1095" y="912"/>
                  </a:lnTo>
                  <a:cubicBezTo>
                    <a:pt x="1116" y="933"/>
                    <a:pt x="1123" y="955"/>
                    <a:pt x="1114" y="955"/>
                  </a:cubicBezTo>
                  <a:cubicBezTo>
                    <a:pt x="1110" y="955"/>
                    <a:pt x="1104" y="951"/>
                    <a:pt x="1095" y="942"/>
                  </a:cubicBezTo>
                  <a:lnTo>
                    <a:pt x="1095" y="942"/>
                  </a:lnTo>
                  <a:cubicBezTo>
                    <a:pt x="1095" y="942"/>
                    <a:pt x="1095" y="942"/>
                    <a:pt x="1095" y="942"/>
                  </a:cubicBezTo>
                  <a:lnTo>
                    <a:pt x="1095" y="942"/>
                  </a:lnTo>
                  <a:cubicBezTo>
                    <a:pt x="1095" y="942"/>
                    <a:pt x="1095" y="943"/>
                    <a:pt x="1125" y="1003"/>
                  </a:cubicBezTo>
                  <a:cubicBezTo>
                    <a:pt x="1125" y="1003"/>
                    <a:pt x="1125" y="1003"/>
                    <a:pt x="1095" y="973"/>
                  </a:cubicBezTo>
                  <a:cubicBezTo>
                    <a:pt x="1095" y="943"/>
                    <a:pt x="1095" y="942"/>
                    <a:pt x="1095" y="942"/>
                  </a:cubicBezTo>
                  <a:lnTo>
                    <a:pt x="1095" y="942"/>
                  </a:lnTo>
                  <a:cubicBezTo>
                    <a:pt x="1095" y="942"/>
                    <a:pt x="1095" y="942"/>
                    <a:pt x="1095" y="942"/>
                  </a:cubicBezTo>
                  <a:lnTo>
                    <a:pt x="1095" y="942"/>
                  </a:lnTo>
                  <a:cubicBezTo>
                    <a:pt x="1068" y="942"/>
                    <a:pt x="1111" y="1011"/>
                    <a:pt x="1122" y="1069"/>
                  </a:cubicBezTo>
                  <a:lnTo>
                    <a:pt x="1122" y="1069"/>
                  </a:lnTo>
                  <a:cubicBezTo>
                    <a:pt x="1119" y="1064"/>
                    <a:pt x="1111" y="1064"/>
                    <a:pt x="1095" y="1064"/>
                  </a:cubicBezTo>
                  <a:cubicBezTo>
                    <a:pt x="1095" y="1034"/>
                    <a:pt x="1095" y="1034"/>
                    <a:pt x="1095" y="1034"/>
                  </a:cubicBezTo>
                  <a:lnTo>
                    <a:pt x="1095" y="1003"/>
                  </a:lnTo>
                  <a:cubicBezTo>
                    <a:pt x="1095" y="1018"/>
                    <a:pt x="1095" y="1026"/>
                    <a:pt x="1091" y="1026"/>
                  </a:cubicBezTo>
                  <a:cubicBezTo>
                    <a:pt x="1087" y="1026"/>
                    <a:pt x="1080" y="1018"/>
                    <a:pt x="1064" y="1003"/>
                  </a:cubicBezTo>
                  <a:cubicBezTo>
                    <a:pt x="1064" y="1034"/>
                    <a:pt x="1064" y="1034"/>
                    <a:pt x="1064" y="1034"/>
                  </a:cubicBezTo>
                  <a:cubicBezTo>
                    <a:pt x="1064" y="1034"/>
                    <a:pt x="1064" y="1034"/>
                    <a:pt x="1064" y="1064"/>
                  </a:cubicBezTo>
                  <a:cubicBezTo>
                    <a:pt x="1064" y="1074"/>
                    <a:pt x="1064" y="1085"/>
                    <a:pt x="1064" y="1094"/>
                  </a:cubicBezTo>
                  <a:cubicBezTo>
                    <a:pt x="1034" y="1064"/>
                    <a:pt x="1034" y="1064"/>
                    <a:pt x="1034" y="1064"/>
                  </a:cubicBezTo>
                  <a:cubicBezTo>
                    <a:pt x="1004" y="1064"/>
                    <a:pt x="1004" y="1064"/>
                    <a:pt x="1004" y="1034"/>
                  </a:cubicBezTo>
                  <a:cubicBezTo>
                    <a:pt x="1004" y="1034"/>
                    <a:pt x="1004" y="1035"/>
                    <a:pt x="1004" y="1064"/>
                  </a:cubicBezTo>
                  <a:cubicBezTo>
                    <a:pt x="1004" y="1064"/>
                    <a:pt x="1004" y="1064"/>
                    <a:pt x="973" y="1094"/>
                  </a:cubicBezTo>
                  <a:lnTo>
                    <a:pt x="973" y="1094"/>
                  </a:lnTo>
                  <a:cubicBezTo>
                    <a:pt x="973" y="1094"/>
                    <a:pt x="1004" y="1064"/>
                    <a:pt x="1004" y="1034"/>
                  </a:cubicBezTo>
                  <a:cubicBezTo>
                    <a:pt x="988" y="988"/>
                    <a:pt x="981" y="965"/>
                    <a:pt x="977" y="965"/>
                  </a:cubicBezTo>
                  <a:cubicBezTo>
                    <a:pt x="973" y="965"/>
                    <a:pt x="973" y="988"/>
                    <a:pt x="973" y="1034"/>
                  </a:cubicBezTo>
                  <a:cubicBezTo>
                    <a:pt x="973" y="1046"/>
                    <a:pt x="973" y="1058"/>
                    <a:pt x="973" y="1064"/>
                  </a:cubicBezTo>
                  <a:cubicBezTo>
                    <a:pt x="973" y="1094"/>
                    <a:pt x="943" y="1155"/>
                    <a:pt x="943" y="1185"/>
                  </a:cubicBezTo>
                  <a:cubicBezTo>
                    <a:pt x="943" y="1176"/>
                    <a:pt x="943" y="1166"/>
                    <a:pt x="943" y="1155"/>
                  </a:cubicBezTo>
                  <a:cubicBezTo>
                    <a:pt x="943" y="1125"/>
                    <a:pt x="943" y="1125"/>
                    <a:pt x="943" y="1125"/>
                  </a:cubicBezTo>
                  <a:cubicBezTo>
                    <a:pt x="973" y="1094"/>
                    <a:pt x="973" y="1064"/>
                    <a:pt x="943" y="1064"/>
                  </a:cubicBezTo>
                  <a:cubicBezTo>
                    <a:pt x="943" y="1034"/>
                    <a:pt x="943" y="1034"/>
                    <a:pt x="943" y="1034"/>
                  </a:cubicBezTo>
                  <a:cubicBezTo>
                    <a:pt x="943" y="1034"/>
                    <a:pt x="943" y="1021"/>
                    <a:pt x="943" y="1003"/>
                  </a:cubicBezTo>
                  <a:cubicBezTo>
                    <a:pt x="925" y="1039"/>
                    <a:pt x="918" y="1053"/>
                    <a:pt x="915" y="1053"/>
                  </a:cubicBezTo>
                  <a:cubicBezTo>
                    <a:pt x="912" y="1053"/>
                    <a:pt x="912" y="1046"/>
                    <a:pt x="912" y="1034"/>
                  </a:cubicBezTo>
                  <a:cubicBezTo>
                    <a:pt x="931" y="996"/>
                    <a:pt x="927" y="970"/>
                    <a:pt x="913" y="970"/>
                  </a:cubicBezTo>
                  <a:cubicBezTo>
                    <a:pt x="908" y="970"/>
                    <a:pt x="901" y="974"/>
                    <a:pt x="894" y="983"/>
                  </a:cubicBezTo>
                  <a:lnTo>
                    <a:pt x="894" y="983"/>
                  </a:lnTo>
                  <a:cubicBezTo>
                    <a:pt x="898" y="970"/>
                    <a:pt x="892" y="960"/>
                    <a:pt x="887" y="960"/>
                  </a:cubicBezTo>
                  <a:lnTo>
                    <a:pt x="887" y="960"/>
                  </a:lnTo>
                  <a:cubicBezTo>
                    <a:pt x="885" y="960"/>
                    <a:pt x="882" y="964"/>
                    <a:pt x="882" y="973"/>
                  </a:cubicBezTo>
                  <a:lnTo>
                    <a:pt x="852" y="973"/>
                  </a:lnTo>
                  <a:cubicBezTo>
                    <a:pt x="821" y="973"/>
                    <a:pt x="821" y="973"/>
                    <a:pt x="821" y="1003"/>
                  </a:cubicBezTo>
                  <a:cubicBezTo>
                    <a:pt x="791" y="1003"/>
                    <a:pt x="821" y="973"/>
                    <a:pt x="821" y="973"/>
                  </a:cubicBezTo>
                  <a:lnTo>
                    <a:pt x="821" y="973"/>
                  </a:lnTo>
                  <a:cubicBezTo>
                    <a:pt x="808" y="985"/>
                    <a:pt x="798" y="995"/>
                    <a:pt x="791" y="1003"/>
                  </a:cubicBezTo>
                  <a:lnTo>
                    <a:pt x="791" y="1003"/>
                  </a:lnTo>
                  <a:cubicBezTo>
                    <a:pt x="791" y="995"/>
                    <a:pt x="791" y="989"/>
                    <a:pt x="791" y="984"/>
                  </a:cubicBezTo>
                  <a:lnTo>
                    <a:pt x="791" y="984"/>
                  </a:lnTo>
                  <a:cubicBezTo>
                    <a:pt x="798" y="973"/>
                    <a:pt x="806" y="958"/>
                    <a:pt x="821" y="942"/>
                  </a:cubicBezTo>
                  <a:cubicBezTo>
                    <a:pt x="821" y="937"/>
                    <a:pt x="820" y="934"/>
                    <a:pt x="818" y="934"/>
                  </a:cubicBezTo>
                  <a:cubicBezTo>
                    <a:pt x="813" y="934"/>
                    <a:pt x="801" y="951"/>
                    <a:pt x="782" y="974"/>
                  </a:cubicBezTo>
                  <a:lnTo>
                    <a:pt x="782" y="974"/>
                  </a:lnTo>
                  <a:cubicBezTo>
                    <a:pt x="779" y="973"/>
                    <a:pt x="772" y="973"/>
                    <a:pt x="760" y="973"/>
                  </a:cubicBezTo>
                  <a:cubicBezTo>
                    <a:pt x="730" y="1003"/>
                    <a:pt x="700" y="1034"/>
                    <a:pt x="700" y="1034"/>
                  </a:cubicBezTo>
                  <a:cubicBezTo>
                    <a:pt x="730" y="973"/>
                    <a:pt x="760" y="942"/>
                    <a:pt x="760" y="942"/>
                  </a:cubicBezTo>
                  <a:cubicBezTo>
                    <a:pt x="730" y="942"/>
                    <a:pt x="730" y="942"/>
                    <a:pt x="760" y="912"/>
                  </a:cubicBezTo>
                  <a:lnTo>
                    <a:pt x="730" y="912"/>
                  </a:lnTo>
                  <a:cubicBezTo>
                    <a:pt x="750" y="912"/>
                    <a:pt x="757" y="898"/>
                    <a:pt x="750" y="898"/>
                  </a:cubicBezTo>
                  <a:lnTo>
                    <a:pt x="750" y="898"/>
                  </a:lnTo>
                  <a:cubicBezTo>
                    <a:pt x="747" y="898"/>
                    <a:pt x="740" y="902"/>
                    <a:pt x="730" y="912"/>
                  </a:cubicBezTo>
                  <a:cubicBezTo>
                    <a:pt x="745" y="882"/>
                    <a:pt x="753" y="866"/>
                    <a:pt x="749" y="866"/>
                  </a:cubicBezTo>
                  <a:lnTo>
                    <a:pt x="749" y="866"/>
                  </a:lnTo>
                  <a:cubicBezTo>
                    <a:pt x="745" y="866"/>
                    <a:pt x="730" y="882"/>
                    <a:pt x="700" y="912"/>
                  </a:cubicBezTo>
                  <a:cubicBezTo>
                    <a:pt x="700" y="912"/>
                    <a:pt x="700" y="912"/>
                    <a:pt x="700" y="912"/>
                  </a:cubicBezTo>
                  <a:lnTo>
                    <a:pt x="700" y="912"/>
                  </a:lnTo>
                  <a:cubicBezTo>
                    <a:pt x="669" y="927"/>
                    <a:pt x="654" y="935"/>
                    <a:pt x="650" y="935"/>
                  </a:cubicBezTo>
                  <a:cubicBezTo>
                    <a:pt x="646" y="935"/>
                    <a:pt x="654" y="927"/>
                    <a:pt x="669" y="912"/>
                  </a:cubicBezTo>
                  <a:cubicBezTo>
                    <a:pt x="682" y="899"/>
                    <a:pt x="692" y="889"/>
                    <a:pt x="700" y="882"/>
                  </a:cubicBezTo>
                  <a:lnTo>
                    <a:pt x="700" y="882"/>
                  </a:lnTo>
                  <a:cubicBezTo>
                    <a:pt x="679" y="892"/>
                    <a:pt x="666" y="895"/>
                    <a:pt x="658" y="895"/>
                  </a:cubicBezTo>
                  <a:cubicBezTo>
                    <a:pt x="642" y="895"/>
                    <a:pt x="649" y="882"/>
                    <a:pt x="669" y="882"/>
                  </a:cubicBezTo>
                  <a:cubicBezTo>
                    <a:pt x="730" y="882"/>
                    <a:pt x="730" y="882"/>
                    <a:pt x="700" y="851"/>
                  </a:cubicBezTo>
                  <a:lnTo>
                    <a:pt x="700" y="851"/>
                  </a:lnTo>
                  <a:cubicBezTo>
                    <a:pt x="700" y="851"/>
                    <a:pt x="700" y="851"/>
                    <a:pt x="700" y="851"/>
                  </a:cubicBezTo>
                  <a:lnTo>
                    <a:pt x="669" y="851"/>
                  </a:lnTo>
                  <a:cubicBezTo>
                    <a:pt x="669" y="851"/>
                    <a:pt x="639" y="882"/>
                    <a:pt x="608" y="882"/>
                  </a:cubicBezTo>
                  <a:cubicBezTo>
                    <a:pt x="608" y="882"/>
                    <a:pt x="582" y="908"/>
                    <a:pt x="553" y="912"/>
                  </a:cubicBezTo>
                  <a:lnTo>
                    <a:pt x="553" y="912"/>
                  </a:lnTo>
                  <a:cubicBezTo>
                    <a:pt x="570" y="899"/>
                    <a:pt x="598" y="878"/>
                    <a:pt x="639" y="851"/>
                  </a:cubicBezTo>
                  <a:cubicBezTo>
                    <a:pt x="578" y="851"/>
                    <a:pt x="578" y="851"/>
                    <a:pt x="639" y="821"/>
                  </a:cubicBezTo>
                  <a:lnTo>
                    <a:pt x="639" y="821"/>
                  </a:lnTo>
                  <a:cubicBezTo>
                    <a:pt x="624" y="836"/>
                    <a:pt x="616" y="844"/>
                    <a:pt x="620" y="844"/>
                  </a:cubicBezTo>
                  <a:cubicBezTo>
                    <a:pt x="624" y="844"/>
                    <a:pt x="638" y="836"/>
                    <a:pt x="668" y="821"/>
                  </a:cubicBezTo>
                  <a:lnTo>
                    <a:pt x="668" y="821"/>
                  </a:lnTo>
                  <a:cubicBezTo>
                    <a:pt x="608" y="851"/>
                    <a:pt x="609" y="851"/>
                    <a:pt x="639" y="851"/>
                  </a:cubicBezTo>
                  <a:lnTo>
                    <a:pt x="700" y="821"/>
                  </a:lnTo>
                  <a:lnTo>
                    <a:pt x="608" y="821"/>
                  </a:lnTo>
                  <a:cubicBezTo>
                    <a:pt x="608" y="821"/>
                    <a:pt x="608" y="821"/>
                    <a:pt x="639" y="790"/>
                  </a:cubicBezTo>
                  <a:cubicBezTo>
                    <a:pt x="578" y="790"/>
                    <a:pt x="548" y="821"/>
                    <a:pt x="548" y="821"/>
                  </a:cubicBezTo>
                  <a:lnTo>
                    <a:pt x="487" y="821"/>
                  </a:lnTo>
                  <a:cubicBezTo>
                    <a:pt x="456" y="851"/>
                    <a:pt x="396" y="851"/>
                    <a:pt x="426" y="851"/>
                  </a:cubicBezTo>
                  <a:lnTo>
                    <a:pt x="396" y="882"/>
                  </a:lnTo>
                  <a:cubicBezTo>
                    <a:pt x="456" y="866"/>
                    <a:pt x="487" y="859"/>
                    <a:pt x="494" y="859"/>
                  </a:cubicBezTo>
                  <a:cubicBezTo>
                    <a:pt x="502" y="859"/>
                    <a:pt x="487" y="866"/>
                    <a:pt x="456" y="882"/>
                  </a:cubicBezTo>
                  <a:cubicBezTo>
                    <a:pt x="426" y="882"/>
                    <a:pt x="406" y="882"/>
                    <a:pt x="392" y="883"/>
                  </a:cubicBezTo>
                  <a:lnTo>
                    <a:pt x="392" y="883"/>
                  </a:lnTo>
                  <a:cubicBezTo>
                    <a:pt x="393" y="882"/>
                    <a:pt x="394" y="882"/>
                    <a:pt x="396" y="882"/>
                  </a:cubicBezTo>
                  <a:cubicBezTo>
                    <a:pt x="335" y="882"/>
                    <a:pt x="315" y="895"/>
                    <a:pt x="335" y="895"/>
                  </a:cubicBezTo>
                  <a:cubicBezTo>
                    <a:pt x="342" y="895"/>
                    <a:pt x="353" y="893"/>
                    <a:pt x="370" y="889"/>
                  </a:cubicBezTo>
                  <a:lnTo>
                    <a:pt x="370" y="889"/>
                  </a:lnTo>
                  <a:cubicBezTo>
                    <a:pt x="365" y="894"/>
                    <a:pt x="365" y="901"/>
                    <a:pt x="365" y="912"/>
                  </a:cubicBezTo>
                  <a:lnTo>
                    <a:pt x="335" y="912"/>
                  </a:lnTo>
                  <a:cubicBezTo>
                    <a:pt x="304" y="912"/>
                    <a:pt x="274" y="942"/>
                    <a:pt x="274" y="942"/>
                  </a:cubicBezTo>
                  <a:cubicBezTo>
                    <a:pt x="259" y="958"/>
                    <a:pt x="251" y="965"/>
                    <a:pt x="259" y="965"/>
                  </a:cubicBezTo>
                  <a:cubicBezTo>
                    <a:pt x="266" y="965"/>
                    <a:pt x="289" y="958"/>
                    <a:pt x="335" y="942"/>
                  </a:cubicBezTo>
                  <a:cubicBezTo>
                    <a:pt x="353" y="933"/>
                    <a:pt x="365" y="930"/>
                    <a:pt x="373" y="930"/>
                  </a:cubicBezTo>
                  <a:cubicBezTo>
                    <a:pt x="390" y="930"/>
                    <a:pt x="378" y="951"/>
                    <a:pt x="335" y="973"/>
                  </a:cubicBezTo>
                  <a:cubicBezTo>
                    <a:pt x="335" y="973"/>
                    <a:pt x="365" y="973"/>
                    <a:pt x="396" y="942"/>
                  </a:cubicBezTo>
                  <a:lnTo>
                    <a:pt x="426" y="942"/>
                  </a:lnTo>
                  <a:cubicBezTo>
                    <a:pt x="396" y="973"/>
                    <a:pt x="365" y="973"/>
                    <a:pt x="365" y="973"/>
                  </a:cubicBezTo>
                  <a:cubicBezTo>
                    <a:pt x="335" y="973"/>
                    <a:pt x="335" y="1003"/>
                    <a:pt x="335" y="1003"/>
                  </a:cubicBezTo>
                  <a:cubicBezTo>
                    <a:pt x="335" y="1003"/>
                    <a:pt x="335" y="1034"/>
                    <a:pt x="335" y="1034"/>
                  </a:cubicBezTo>
                  <a:cubicBezTo>
                    <a:pt x="326" y="1042"/>
                    <a:pt x="325" y="1046"/>
                    <a:pt x="329" y="1046"/>
                  </a:cubicBezTo>
                  <a:cubicBezTo>
                    <a:pt x="340" y="1046"/>
                    <a:pt x="383" y="1025"/>
                    <a:pt x="426" y="1003"/>
                  </a:cubicBezTo>
                  <a:cubicBezTo>
                    <a:pt x="426" y="973"/>
                    <a:pt x="456" y="973"/>
                    <a:pt x="487" y="942"/>
                  </a:cubicBezTo>
                  <a:cubicBezTo>
                    <a:pt x="517" y="927"/>
                    <a:pt x="532" y="920"/>
                    <a:pt x="540" y="920"/>
                  </a:cubicBezTo>
                  <a:cubicBezTo>
                    <a:pt x="540" y="920"/>
                    <a:pt x="540" y="920"/>
                    <a:pt x="540" y="920"/>
                  </a:cubicBezTo>
                  <a:lnTo>
                    <a:pt x="540" y="920"/>
                  </a:lnTo>
                  <a:cubicBezTo>
                    <a:pt x="537" y="922"/>
                    <a:pt x="536" y="924"/>
                    <a:pt x="536" y="924"/>
                  </a:cubicBezTo>
                  <a:cubicBezTo>
                    <a:pt x="537" y="924"/>
                    <a:pt x="539" y="922"/>
                    <a:pt x="542" y="920"/>
                  </a:cubicBezTo>
                  <a:lnTo>
                    <a:pt x="542" y="920"/>
                  </a:lnTo>
                  <a:cubicBezTo>
                    <a:pt x="548" y="921"/>
                    <a:pt x="548" y="929"/>
                    <a:pt x="548" y="942"/>
                  </a:cubicBezTo>
                  <a:lnTo>
                    <a:pt x="517" y="942"/>
                  </a:lnTo>
                  <a:cubicBezTo>
                    <a:pt x="548" y="942"/>
                    <a:pt x="517" y="942"/>
                    <a:pt x="487" y="973"/>
                  </a:cubicBezTo>
                  <a:lnTo>
                    <a:pt x="426" y="1003"/>
                  </a:lnTo>
                  <a:lnTo>
                    <a:pt x="456" y="1003"/>
                  </a:lnTo>
                  <a:cubicBezTo>
                    <a:pt x="467" y="993"/>
                    <a:pt x="473" y="990"/>
                    <a:pt x="478" y="990"/>
                  </a:cubicBezTo>
                  <a:cubicBezTo>
                    <a:pt x="487" y="990"/>
                    <a:pt x="487" y="1003"/>
                    <a:pt x="487" y="1003"/>
                  </a:cubicBezTo>
                  <a:lnTo>
                    <a:pt x="426" y="1034"/>
                  </a:lnTo>
                  <a:cubicBezTo>
                    <a:pt x="362" y="1055"/>
                    <a:pt x="327" y="1076"/>
                    <a:pt x="345" y="1076"/>
                  </a:cubicBezTo>
                  <a:cubicBezTo>
                    <a:pt x="347" y="1076"/>
                    <a:pt x="350" y="1076"/>
                    <a:pt x="354" y="1076"/>
                  </a:cubicBezTo>
                  <a:lnTo>
                    <a:pt x="354" y="1076"/>
                  </a:lnTo>
                  <a:cubicBezTo>
                    <a:pt x="336" y="1094"/>
                    <a:pt x="339" y="1094"/>
                    <a:pt x="365" y="1094"/>
                  </a:cubicBezTo>
                  <a:cubicBezTo>
                    <a:pt x="365" y="1094"/>
                    <a:pt x="426" y="1064"/>
                    <a:pt x="456" y="1034"/>
                  </a:cubicBezTo>
                  <a:lnTo>
                    <a:pt x="456" y="1034"/>
                  </a:lnTo>
                  <a:cubicBezTo>
                    <a:pt x="441" y="1064"/>
                    <a:pt x="433" y="1079"/>
                    <a:pt x="438" y="1083"/>
                  </a:cubicBezTo>
                  <a:lnTo>
                    <a:pt x="438" y="1083"/>
                  </a:lnTo>
                  <a:cubicBezTo>
                    <a:pt x="416" y="1106"/>
                    <a:pt x="402" y="1125"/>
                    <a:pt x="426" y="1125"/>
                  </a:cubicBezTo>
                  <a:cubicBezTo>
                    <a:pt x="456" y="1125"/>
                    <a:pt x="456" y="1155"/>
                    <a:pt x="426" y="1155"/>
                  </a:cubicBezTo>
                  <a:cubicBezTo>
                    <a:pt x="417" y="1164"/>
                    <a:pt x="416" y="1168"/>
                    <a:pt x="420" y="1168"/>
                  </a:cubicBezTo>
                  <a:cubicBezTo>
                    <a:pt x="431" y="1168"/>
                    <a:pt x="474" y="1146"/>
                    <a:pt x="517" y="1125"/>
                  </a:cubicBezTo>
                  <a:lnTo>
                    <a:pt x="517" y="1125"/>
                  </a:lnTo>
                  <a:cubicBezTo>
                    <a:pt x="487" y="1155"/>
                    <a:pt x="517" y="1155"/>
                    <a:pt x="517" y="1155"/>
                  </a:cubicBezTo>
                  <a:cubicBezTo>
                    <a:pt x="517" y="1155"/>
                    <a:pt x="517" y="1155"/>
                    <a:pt x="487" y="1185"/>
                  </a:cubicBezTo>
                  <a:cubicBezTo>
                    <a:pt x="503" y="1177"/>
                    <a:pt x="515" y="1174"/>
                    <a:pt x="523" y="1174"/>
                  </a:cubicBezTo>
                  <a:cubicBezTo>
                    <a:pt x="543" y="1174"/>
                    <a:pt x="531" y="1202"/>
                    <a:pt x="487" y="1246"/>
                  </a:cubicBezTo>
                  <a:cubicBezTo>
                    <a:pt x="456" y="1246"/>
                    <a:pt x="456" y="1246"/>
                    <a:pt x="487" y="1277"/>
                  </a:cubicBezTo>
                  <a:cubicBezTo>
                    <a:pt x="502" y="1261"/>
                    <a:pt x="510" y="1254"/>
                    <a:pt x="513" y="1254"/>
                  </a:cubicBezTo>
                  <a:cubicBezTo>
                    <a:pt x="517" y="1254"/>
                    <a:pt x="517" y="1261"/>
                    <a:pt x="517" y="1277"/>
                  </a:cubicBezTo>
                  <a:cubicBezTo>
                    <a:pt x="517" y="1277"/>
                    <a:pt x="517" y="1277"/>
                    <a:pt x="547" y="1247"/>
                  </a:cubicBezTo>
                  <a:lnTo>
                    <a:pt x="547" y="1247"/>
                  </a:lnTo>
                  <a:cubicBezTo>
                    <a:pt x="517" y="1277"/>
                    <a:pt x="517" y="1277"/>
                    <a:pt x="548" y="1307"/>
                  </a:cubicBezTo>
                  <a:cubicBezTo>
                    <a:pt x="548" y="1307"/>
                    <a:pt x="578" y="1277"/>
                    <a:pt x="578" y="1277"/>
                  </a:cubicBezTo>
                  <a:cubicBezTo>
                    <a:pt x="578" y="1246"/>
                    <a:pt x="578" y="1246"/>
                    <a:pt x="578" y="1246"/>
                  </a:cubicBezTo>
                  <a:cubicBezTo>
                    <a:pt x="578" y="1236"/>
                    <a:pt x="578" y="1233"/>
                    <a:pt x="577" y="1233"/>
                  </a:cubicBezTo>
                  <a:cubicBezTo>
                    <a:pt x="575" y="1233"/>
                    <a:pt x="568" y="1246"/>
                    <a:pt x="548" y="1246"/>
                  </a:cubicBezTo>
                  <a:lnTo>
                    <a:pt x="548" y="1246"/>
                  </a:lnTo>
                  <a:cubicBezTo>
                    <a:pt x="556" y="1238"/>
                    <a:pt x="565" y="1228"/>
                    <a:pt x="578" y="1216"/>
                  </a:cubicBezTo>
                  <a:cubicBezTo>
                    <a:pt x="608" y="1185"/>
                    <a:pt x="608" y="1185"/>
                    <a:pt x="639" y="1185"/>
                  </a:cubicBezTo>
                  <a:cubicBezTo>
                    <a:pt x="639" y="1185"/>
                    <a:pt x="639" y="1185"/>
                    <a:pt x="608" y="1216"/>
                  </a:cubicBezTo>
                  <a:cubicBezTo>
                    <a:pt x="608" y="1216"/>
                    <a:pt x="608" y="1246"/>
                    <a:pt x="608" y="1246"/>
                  </a:cubicBezTo>
                  <a:cubicBezTo>
                    <a:pt x="608" y="1246"/>
                    <a:pt x="608" y="1246"/>
                    <a:pt x="578" y="1277"/>
                  </a:cubicBezTo>
                  <a:cubicBezTo>
                    <a:pt x="578" y="1277"/>
                    <a:pt x="578" y="1307"/>
                    <a:pt x="578" y="1307"/>
                  </a:cubicBezTo>
                  <a:cubicBezTo>
                    <a:pt x="578" y="1337"/>
                    <a:pt x="578" y="1337"/>
                    <a:pt x="578" y="1368"/>
                  </a:cubicBezTo>
                  <a:cubicBezTo>
                    <a:pt x="578" y="1368"/>
                    <a:pt x="578" y="1368"/>
                    <a:pt x="608" y="1337"/>
                  </a:cubicBezTo>
                  <a:cubicBezTo>
                    <a:pt x="608" y="1320"/>
                    <a:pt x="619" y="1302"/>
                    <a:pt x="627" y="1302"/>
                  </a:cubicBezTo>
                  <a:cubicBezTo>
                    <a:pt x="633" y="1302"/>
                    <a:pt x="639" y="1312"/>
                    <a:pt x="639" y="1337"/>
                  </a:cubicBezTo>
                  <a:cubicBezTo>
                    <a:pt x="639" y="1337"/>
                    <a:pt x="639" y="1337"/>
                    <a:pt x="669" y="1307"/>
                  </a:cubicBezTo>
                  <a:cubicBezTo>
                    <a:pt x="669" y="1307"/>
                    <a:pt x="669" y="1307"/>
                    <a:pt x="669" y="1337"/>
                  </a:cubicBezTo>
                  <a:cubicBezTo>
                    <a:pt x="678" y="1329"/>
                    <a:pt x="684" y="1325"/>
                    <a:pt x="689" y="1325"/>
                  </a:cubicBezTo>
                  <a:cubicBezTo>
                    <a:pt x="700" y="1325"/>
                    <a:pt x="700" y="1346"/>
                    <a:pt x="700" y="1368"/>
                  </a:cubicBezTo>
                  <a:cubicBezTo>
                    <a:pt x="700" y="1368"/>
                    <a:pt x="700" y="1368"/>
                    <a:pt x="700" y="1337"/>
                  </a:cubicBezTo>
                  <a:cubicBezTo>
                    <a:pt x="715" y="1322"/>
                    <a:pt x="722" y="1315"/>
                    <a:pt x="726" y="1315"/>
                  </a:cubicBezTo>
                  <a:cubicBezTo>
                    <a:pt x="730" y="1315"/>
                    <a:pt x="730" y="1322"/>
                    <a:pt x="730" y="1337"/>
                  </a:cubicBezTo>
                  <a:cubicBezTo>
                    <a:pt x="700" y="1368"/>
                    <a:pt x="700" y="1368"/>
                    <a:pt x="700" y="1368"/>
                  </a:cubicBezTo>
                  <a:cubicBezTo>
                    <a:pt x="708" y="1359"/>
                    <a:pt x="720" y="1355"/>
                    <a:pt x="732" y="1355"/>
                  </a:cubicBezTo>
                  <a:cubicBezTo>
                    <a:pt x="760" y="1355"/>
                    <a:pt x="791" y="1377"/>
                    <a:pt x="791" y="1398"/>
                  </a:cubicBezTo>
                  <a:cubicBezTo>
                    <a:pt x="791" y="1368"/>
                    <a:pt x="791" y="1368"/>
                    <a:pt x="791" y="1368"/>
                  </a:cubicBezTo>
                  <a:cubicBezTo>
                    <a:pt x="791" y="1391"/>
                    <a:pt x="791" y="1401"/>
                    <a:pt x="792" y="1401"/>
                  </a:cubicBezTo>
                  <a:cubicBezTo>
                    <a:pt x="795" y="1401"/>
                    <a:pt x="802" y="1375"/>
                    <a:pt x="821" y="1337"/>
                  </a:cubicBezTo>
                  <a:cubicBezTo>
                    <a:pt x="821" y="1310"/>
                    <a:pt x="827" y="1295"/>
                    <a:pt x="831" y="1295"/>
                  </a:cubicBezTo>
                  <a:lnTo>
                    <a:pt x="831" y="1295"/>
                  </a:lnTo>
                  <a:cubicBezTo>
                    <a:pt x="836" y="1295"/>
                    <a:pt x="838" y="1318"/>
                    <a:pt x="821" y="1368"/>
                  </a:cubicBezTo>
                  <a:cubicBezTo>
                    <a:pt x="804" y="1418"/>
                    <a:pt x="797" y="1441"/>
                    <a:pt x="799" y="1441"/>
                  </a:cubicBezTo>
                  <a:cubicBezTo>
                    <a:pt x="800" y="1441"/>
                    <a:pt x="808" y="1426"/>
                    <a:pt x="821" y="1398"/>
                  </a:cubicBezTo>
                  <a:cubicBezTo>
                    <a:pt x="821" y="1429"/>
                    <a:pt x="821" y="1444"/>
                    <a:pt x="825" y="1444"/>
                  </a:cubicBezTo>
                  <a:cubicBezTo>
                    <a:pt x="829" y="1444"/>
                    <a:pt x="836" y="1429"/>
                    <a:pt x="852" y="1398"/>
                  </a:cubicBezTo>
                  <a:cubicBezTo>
                    <a:pt x="869" y="1330"/>
                    <a:pt x="886" y="1290"/>
                    <a:pt x="892" y="1290"/>
                  </a:cubicBezTo>
                  <a:lnTo>
                    <a:pt x="892" y="1290"/>
                  </a:lnTo>
                  <a:cubicBezTo>
                    <a:pt x="897" y="1290"/>
                    <a:pt x="895" y="1315"/>
                    <a:pt x="882" y="1368"/>
                  </a:cubicBezTo>
                  <a:cubicBezTo>
                    <a:pt x="852" y="1428"/>
                    <a:pt x="852" y="1459"/>
                    <a:pt x="852" y="1459"/>
                  </a:cubicBezTo>
                  <a:lnTo>
                    <a:pt x="852" y="1459"/>
                  </a:lnTo>
                  <a:cubicBezTo>
                    <a:pt x="852" y="1459"/>
                    <a:pt x="852" y="1428"/>
                    <a:pt x="882" y="1398"/>
                  </a:cubicBezTo>
                  <a:cubicBezTo>
                    <a:pt x="882" y="1469"/>
                    <a:pt x="882" y="1499"/>
                    <a:pt x="888" y="1499"/>
                  </a:cubicBezTo>
                  <a:cubicBezTo>
                    <a:pt x="892" y="1499"/>
                    <a:pt x="900" y="1484"/>
                    <a:pt x="912" y="1459"/>
                  </a:cubicBezTo>
                  <a:cubicBezTo>
                    <a:pt x="926" y="1418"/>
                    <a:pt x="934" y="1401"/>
                    <a:pt x="938" y="1401"/>
                  </a:cubicBezTo>
                  <a:cubicBezTo>
                    <a:pt x="943" y="1401"/>
                    <a:pt x="943" y="1426"/>
                    <a:pt x="943" y="1459"/>
                  </a:cubicBezTo>
                  <a:cubicBezTo>
                    <a:pt x="925" y="1495"/>
                    <a:pt x="918" y="1509"/>
                    <a:pt x="921" y="1509"/>
                  </a:cubicBezTo>
                  <a:cubicBezTo>
                    <a:pt x="923" y="1509"/>
                    <a:pt x="930" y="1502"/>
                    <a:pt x="943" y="1489"/>
                  </a:cubicBezTo>
                  <a:cubicBezTo>
                    <a:pt x="973" y="1489"/>
                    <a:pt x="973" y="1459"/>
                    <a:pt x="973" y="1429"/>
                  </a:cubicBezTo>
                  <a:cubicBezTo>
                    <a:pt x="973" y="1466"/>
                    <a:pt x="973" y="1492"/>
                    <a:pt x="980" y="1492"/>
                  </a:cubicBezTo>
                  <a:cubicBezTo>
                    <a:pt x="985" y="1492"/>
                    <a:pt x="992" y="1482"/>
                    <a:pt x="1004" y="1459"/>
                  </a:cubicBezTo>
                  <a:cubicBezTo>
                    <a:pt x="1004" y="1459"/>
                    <a:pt x="1004" y="1459"/>
                    <a:pt x="1004" y="1429"/>
                  </a:cubicBezTo>
                  <a:cubicBezTo>
                    <a:pt x="973" y="1429"/>
                    <a:pt x="1004" y="1398"/>
                    <a:pt x="1004" y="1398"/>
                  </a:cubicBezTo>
                  <a:lnTo>
                    <a:pt x="1004" y="1429"/>
                  </a:lnTo>
                  <a:cubicBezTo>
                    <a:pt x="1004" y="1420"/>
                    <a:pt x="1006" y="1416"/>
                    <a:pt x="1010" y="1416"/>
                  </a:cubicBezTo>
                  <a:cubicBezTo>
                    <a:pt x="1019" y="1416"/>
                    <a:pt x="1034" y="1438"/>
                    <a:pt x="1034" y="1459"/>
                  </a:cubicBezTo>
                  <a:cubicBezTo>
                    <a:pt x="1034" y="1439"/>
                    <a:pt x="1034" y="1419"/>
                    <a:pt x="1034" y="1398"/>
                  </a:cubicBezTo>
                  <a:cubicBezTo>
                    <a:pt x="1043" y="1389"/>
                    <a:pt x="1049" y="1386"/>
                    <a:pt x="1054" y="1386"/>
                  </a:cubicBezTo>
                  <a:cubicBezTo>
                    <a:pt x="1064" y="1386"/>
                    <a:pt x="1064" y="1407"/>
                    <a:pt x="1064" y="1429"/>
                  </a:cubicBezTo>
                  <a:cubicBezTo>
                    <a:pt x="1064" y="1459"/>
                    <a:pt x="1064" y="1459"/>
                    <a:pt x="1064" y="1489"/>
                  </a:cubicBezTo>
                  <a:cubicBezTo>
                    <a:pt x="1064" y="1489"/>
                    <a:pt x="1095" y="1489"/>
                    <a:pt x="1095" y="1459"/>
                  </a:cubicBezTo>
                  <a:cubicBezTo>
                    <a:pt x="1080" y="1444"/>
                    <a:pt x="1080" y="1436"/>
                    <a:pt x="1087" y="1436"/>
                  </a:cubicBezTo>
                  <a:cubicBezTo>
                    <a:pt x="1095" y="1436"/>
                    <a:pt x="1110" y="1444"/>
                    <a:pt x="1125" y="1459"/>
                  </a:cubicBezTo>
                  <a:cubicBezTo>
                    <a:pt x="1125" y="1459"/>
                    <a:pt x="1125" y="1429"/>
                    <a:pt x="1125" y="1429"/>
                  </a:cubicBezTo>
                  <a:cubicBezTo>
                    <a:pt x="1125" y="1429"/>
                    <a:pt x="1156" y="1429"/>
                    <a:pt x="1156" y="1398"/>
                  </a:cubicBezTo>
                  <a:cubicBezTo>
                    <a:pt x="1156" y="1398"/>
                    <a:pt x="1156" y="1398"/>
                    <a:pt x="1156" y="1429"/>
                  </a:cubicBezTo>
                  <a:cubicBezTo>
                    <a:pt x="1156" y="1378"/>
                    <a:pt x="1156" y="1356"/>
                    <a:pt x="1161" y="1356"/>
                  </a:cubicBezTo>
                  <a:cubicBezTo>
                    <a:pt x="1165" y="1356"/>
                    <a:pt x="1172" y="1371"/>
                    <a:pt x="1186" y="1398"/>
                  </a:cubicBezTo>
                  <a:cubicBezTo>
                    <a:pt x="1186" y="1387"/>
                    <a:pt x="1186" y="1377"/>
                    <a:pt x="1186" y="1368"/>
                  </a:cubicBezTo>
                  <a:cubicBezTo>
                    <a:pt x="1186" y="1368"/>
                    <a:pt x="1198" y="1368"/>
                    <a:pt x="1199" y="1361"/>
                  </a:cubicBezTo>
                  <a:lnTo>
                    <a:pt x="1199" y="1361"/>
                  </a:lnTo>
                  <a:cubicBezTo>
                    <a:pt x="1209" y="1376"/>
                    <a:pt x="1219" y="1383"/>
                    <a:pt x="1224" y="1383"/>
                  </a:cubicBezTo>
                  <a:cubicBezTo>
                    <a:pt x="1232" y="1383"/>
                    <a:pt x="1232" y="1368"/>
                    <a:pt x="1216" y="1337"/>
                  </a:cubicBezTo>
                  <a:lnTo>
                    <a:pt x="1216" y="1337"/>
                  </a:lnTo>
                  <a:cubicBezTo>
                    <a:pt x="1229" y="1350"/>
                    <a:pt x="1241" y="1357"/>
                    <a:pt x="1250" y="1357"/>
                  </a:cubicBezTo>
                  <a:cubicBezTo>
                    <a:pt x="1261" y="1357"/>
                    <a:pt x="1265" y="1343"/>
                    <a:pt x="1247" y="1307"/>
                  </a:cubicBezTo>
                  <a:lnTo>
                    <a:pt x="1247" y="1307"/>
                  </a:lnTo>
                  <a:cubicBezTo>
                    <a:pt x="1262" y="1322"/>
                    <a:pt x="1269" y="1330"/>
                    <a:pt x="1273" y="1330"/>
                  </a:cubicBezTo>
                  <a:cubicBezTo>
                    <a:pt x="1277" y="1330"/>
                    <a:pt x="1277" y="1322"/>
                    <a:pt x="1277" y="1307"/>
                  </a:cubicBezTo>
                  <a:lnTo>
                    <a:pt x="1277" y="1307"/>
                  </a:lnTo>
                  <a:cubicBezTo>
                    <a:pt x="1277" y="1307"/>
                    <a:pt x="1277" y="1307"/>
                    <a:pt x="1277" y="1307"/>
                  </a:cubicBezTo>
                  <a:cubicBezTo>
                    <a:pt x="1277" y="1277"/>
                    <a:pt x="1277" y="1277"/>
                    <a:pt x="1277" y="1277"/>
                  </a:cubicBezTo>
                  <a:cubicBezTo>
                    <a:pt x="1277" y="1277"/>
                    <a:pt x="1307" y="1307"/>
                    <a:pt x="1307" y="1307"/>
                  </a:cubicBezTo>
                  <a:lnTo>
                    <a:pt x="1338" y="1307"/>
                  </a:lnTo>
                  <a:cubicBezTo>
                    <a:pt x="1368" y="1307"/>
                    <a:pt x="1368" y="1307"/>
                    <a:pt x="1339" y="1278"/>
                  </a:cubicBezTo>
                  <a:lnTo>
                    <a:pt x="1339" y="1278"/>
                  </a:lnTo>
                  <a:cubicBezTo>
                    <a:pt x="1344" y="1282"/>
                    <a:pt x="1368" y="1307"/>
                    <a:pt x="1368" y="1307"/>
                  </a:cubicBezTo>
                  <a:cubicBezTo>
                    <a:pt x="1377" y="1316"/>
                    <a:pt x="1383" y="1320"/>
                    <a:pt x="1387" y="1320"/>
                  </a:cubicBezTo>
                  <a:cubicBezTo>
                    <a:pt x="1396" y="1320"/>
                    <a:pt x="1390" y="1298"/>
                    <a:pt x="1368" y="1277"/>
                  </a:cubicBezTo>
                  <a:cubicBezTo>
                    <a:pt x="1353" y="1246"/>
                    <a:pt x="1345" y="1231"/>
                    <a:pt x="1349" y="1231"/>
                  </a:cubicBezTo>
                  <a:lnTo>
                    <a:pt x="1349" y="1231"/>
                  </a:lnTo>
                  <a:cubicBezTo>
                    <a:pt x="1353" y="1231"/>
                    <a:pt x="1366" y="1244"/>
                    <a:pt x="1391" y="1269"/>
                  </a:cubicBezTo>
                  <a:lnTo>
                    <a:pt x="1391" y="1269"/>
                  </a:lnTo>
                  <a:cubicBezTo>
                    <a:pt x="1378" y="1248"/>
                    <a:pt x="1360" y="1219"/>
                    <a:pt x="1338" y="1185"/>
                  </a:cubicBezTo>
                  <a:lnTo>
                    <a:pt x="1338" y="1185"/>
                  </a:lnTo>
                  <a:cubicBezTo>
                    <a:pt x="1388" y="1236"/>
                    <a:pt x="1411" y="1258"/>
                    <a:pt x="1416" y="1258"/>
                  </a:cubicBezTo>
                  <a:cubicBezTo>
                    <a:pt x="1420" y="1258"/>
                    <a:pt x="1412" y="1243"/>
                    <a:pt x="1399" y="1216"/>
                  </a:cubicBezTo>
                  <a:lnTo>
                    <a:pt x="1399" y="1216"/>
                  </a:lnTo>
                  <a:cubicBezTo>
                    <a:pt x="1429" y="1246"/>
                    <a:pt x="1429" y="1246"/>
                    <a:pt x="1459" y="1246"/>
                  </a:cubicBezTo>
                  <a:cubicBezTo>
                    <a:pt x="1459" y="1216"/>
                    <a:pt x="1459" y="1216"/>
                    <a:pt x="1429" y="1186"/>
                  </a:cubicBezTo>
                  <a:lnTo>
                    <a:pt x="1429" y="1186"/>
                  </a:lnTo>
                  <a:cubicBezTo>
                    <a:pt x="1452" y="1209"/>
                    <a:pt x="1467" y="1219"/>
                    <a:pt x="1472" y="1219"/>
                  </a:cubicBezTo>
                  <a:cubicBezTo>
                    <a:pt x="1481" y="1219"/>
                    <a:pt x="1467" y="1193"/>
                    <a:pt x="1429" y="1155"/>
                  </a:cubicBezTo>
                  <a:lnTo>
                    <a:pt x="1429" y="1155"/>
                  </a:lnTo>
                  <a:lnTo>
                    <a:pt x="1459" y="1185"/>
                  </a:lnTo>
                  <a:cubicBezTo>
                    <a:pt x="1490" y="1185"/>
                    <a:pt x="1490" y="1185"/>
                    <a:pt x="1520" y="1155"/>
                  </a:cubicBezTo>
                  <a:cubicBezTo>
                    <a:pt x="1551" y="1125"/>
                    <a:pt x="1551" y="1125"/>
                    <a:pt x="1490" y="1094"/>
                  </a:cubicBezTo>
                  <a:cubicBezTo>
                    <a:pt x="1454" y="1059"/>
                    <a:pt x="1440" y="1044"/>
                    <a:pt x="1446" y="1044"/>
                  </a:cubicBezTo>
                  <a:lnTo>
                    <a:pt x="1446" y="1044"/>
                  </a:lnTo>
                  <a:cubicBezTo>
                    <a:pt x="1450" y="1044"/>
                    <a:pt x="1465" y="1051"/>
                    <a:pt x="1490" y="1064"/>
                  </a:cubicBezTo>
                  <a:cubicBezTo>
                    <a:pt x="1501" y="1075"/>
                    <a:pt x="1512" y="1086"/>
                    <a:pt x="1520" y="1094"/>
                  </a:cubicBezTo>
                  <a:lnTo>
                    <a:pt x="1551" y="1094"/>
                  </a:lnTo>
                  <a:lnTo>
                    <a:pt x="1520" y="1064"/>
                  </a:lnTo>
                  <a:lnTo>
                    <a:pt x="1490" y="1034"/>
                  </a:lnTo>
                  <a:lnTo>
                    <a:pt x="1490" y="1034"/>
                  </a:lnTo>
                  <a:cubicBezTo>
                    <a:pt x="1520" y="1064"/>
                    <a:pt x="1551" y="1064"/>
                    <a:pt x="1551" y="1094"/>
                  </a:cubicBezTo>
                  <a:cubicBezTo>
                    <a:pt x="1581" y="1104"/>
                    <a:pt x="1598" y="1108"/>
                    <a:pt x="1606" y="1108"/>
                  </a:cubicBezTo>
                  <a:cubicBezTo>
                    <a:pt x="1622" y="1108"/>
                    <a:pt x="1601" y="1094"/>
                    <a:pt x="1581" y="1094"/>
                  </a:cubicBezTo>
                  <a:cubicBezTo>
                    <a:pt x="1551" y="1079"/>
                    <a:pt x="1543" y="1071"/>
                    <a:pt x="1547" y="1071"/>
                  </a:cubicBezTo>
                  <a:lnTo>
                    <a:pt x="1547" y="1071"/>
                  </a:lnTo>
                  <a:cubicBezTo>
                    <a:pt x="1551" y="1071"/>
                    <a:pt x="1566" y="1079"/>
                    <a:pt x="1581" y="1094"/>
                  </a:cubicBezTo>
                  <a:lnTo>
                    <a:pt x="1611" y="1094"/>
                  </a:lnTo>
                  <a:cubicBezTo>
                    <a:pt x="1590" y="1073"/>
                    <a:pt x="1584" y="1051"/>
                    <a:pt x="1603" y="1051"/>
                  </a:cubicBezTo>
                  <a:cubicBezTo>
                    <a:pt x="1611" y="1051"/>
                    <a:pt x="1624" y="1055"/>
                    <a:pt x="1642" y="1064"/>
                  </a:cubicBezTo>
                  <a:lnTo>
                    <a:pt x="1642" y="1064"/>
                  </a:lnTo>
                  <a:cubicBezTo>
                    <a:pt x="1611" y="1034"/>
                    <a:pt x="1611" y="1034"/>
                    <a:pt x="1611" y="1003"/>
                  </a:cubicBezTo>
                  <a:lnTo>
                    <a:pt x="1642" y="1003"/>
                  </a:lnTo>
                  <a:cubicBezTo>
                    <a:pt x="1672" y="1003"/>
                    <a:pt x="1611" y="973"/>
                    <a:pt x="1611" y="973"/>
                  </a:cubicBezTo>
                  <a:cubicBezTo>
                    <a:pt x="1611" y="982"/>
                    <a:pt x="1606" y="985"/>
                    <a:pt x="1598" y="985"/>
                  </a:cubicBezTo>
                  <a:cubicBezTo>
                    <a:pt x="1578" y="985"/>
                    <a:pt x="1542" y="964"/>
                    <a:pt x="1520" y="942"/>
                  </a:cubicBezTo>
                  <a:lnTo>
                    <a:pt x="1581" y="942"/>
                  </a:lnTo>
                  <a:cubicBezTo>
                    <a:pt x="1611" y="973"/>
                    <a:pt x="1642" y="973"/>
                    <a:pt x="1642" y="973"/>
                  </a:cubicBezTo>
                  <a:lnTo>
                    <a:pt x="1642" y="973"/>
                  </a:lnTo>
                  <a:cubicBezTo>
                    <a:pt x="1642" y="973"/>
                    <a:pt x="1642" y="973"/>
                    <a:pt x="1612" y="942"/>
                  </a:cubicBezTo>
                  <a:lnTo>
                    <a:pt x="1612" y="942"/>
                  </a:lnTo>
                  <a:cubicBezTo>
                    <a:pt x="1622" y="952"/>
                    <a:pt x="1628" y="956"/>
                    <a:pt x="1633" y="956"/>
                  </a:cubicBezTo>
                  <a:cubicBezTo>
                    <a:pt x="1642" y="956"/>
                    <a:pt x="1642" y="942"/>
                    <a:pt x="1642" y="942"/>
                  </a:cubicBezTo>
                  <a:cubicBezTo>
                    <a:pt x="1642" y="942"/>
                    <a:pt x="1642" y="912"/>
                    <a:pt x="1611" y="912"/>
                  </a:cubicBezTo>
                  <a:cubicBezTo>
                    <a:pt x="1672" y="912"/>
                    <a:pt x="1703" y="882"/>
                    <a:pt x="1642" y="882"/>
                  </a:cubicBezTo>
                  <a:cubicBezTo>
                    <a:pt x="1611" y="851"/>
                    <a:pt x="1611" y="851"/>
                    <a:pt x="1642" y="851"/>
                  </a:cubicBezTo>
                  <a:lnTo>
                    <a:pt x="1703" y="851"/>
                  </a:lnTo>
                  <a:cubicBezTo>
                    <a:pt x="1672" y="821"/>
                    <a:pt x="1672" y="821"/>
                    <a:pt x="1703" y="821"/>
                  </a:cubicBezTo>
                  <a:cubicBezTo>
                    <a:pt x="1672" y="790"/>
                    <a:pt x="1672" y="790"/>
                    <a:pt x="1611" y="790"/>
                  </a:cubicBezTo>
                  <a:lnTo>
                    <a:pt x="1642" y="790"/>
                  </a:lnTo>
                  <a:cubicBezTo>
                    <a:pt x="1672" y="790"/>
                    <a:pt x="1672" y="760"/>
                    <a:pt x="1672" y="760"/>
                  </a:cubicBezTo>
                  <a:cubicBezTo>
                    <a:pt x="1703" y="730"/>
                    <a:pt x="1703" y="730"/>
                    <a:pt x="1672" y="730"/>
                  </a:cubicBezTo>
                  <a:lnTo>
                    <a:pt x="1642" y="730"/>
                  </a:lnTo>
                  <a:cubicBezTo>
                    <a:pt x="1703" y="730"/>
                    <a:pt x="1703" y="669"/>
                    <a:pt x="1642" y="669"/>
                  </a:cubicBezTo>
                  <a:lnTo>
                    <a:pt x="1672" y="669"/>
                  </a:lnTo>
                  <a:cubicBezTo>
                    <a:pt x="1703" y="669"/>
                    <a:pt x="1703" y="669"/>
                    <a:pt x="1703" y="638"/>
                  </a:cubicBezTo>
                  <a:cubicBezTo>
                    <a:pt x="1703" y="638"/>
                    <a:pt x="1672" y="638"/>
                    <a:pt x="1672" y="608"/>
                  </a:cubicBezTo>
                  <a:cubicBezTo>
                    <a:pt x="1672" y="608"/>
                    <a:pt x="1642" y="578"/>
                    <a:pt x="1611" y="578"/>
                  </a:cubicBezTo>
                  <a:cubicBezTo>
                    <a:pt x="1581" y="578"/>
                    <a:pt x="1581" y="578"/>
                    <a:pt x="1611" y="547"/>
                  </a:cubicBezTo>
                  <a:cubicBezTo>
                    <a:pt x="1642" y="547"/>
                    <a:pt x="1642" y="517"/>
                    <a:pt x="1611" y="517"/>
                  </a:cubicBezTo>
                  <a:cubicBezTo>
                    <a:pt x="1611" y="517"/>
                    <a:pt x="1611" y="517"/>
                    <a:pt x="1642" y="486"/>
                  </a:cubicBezTo>
                  <a:cubicBezTo>
                    <a:pt x="1662" y="486"/>
                    <a:pt x="1682" y="473"/>
                    <a:pt x="1667" y="473"/>
                  </a:cubicBezTo>
                  <a:cubicBezTo>
                    <a:pt x="1659" y="473"/>
                    <a:pt x="1642" y="476"/>
                    <a:pt x="1611" y="486"/>
                  </a:cubicBezTo>
                  <a:lnTo>
                    <a:pt x="1611" y="486"/>
                  </a:lnTo>
                  <a:cubicBezTo>
                    <a:pt x="1611" y="486"/>
                    <a:pt x="1611" y="486"/>
                    <a:pt x="1642" y="456"/>
                  </a:cubicBezTo>
                  <a:cubicBezTo>
                    <a:pt x="1611" y="456"/>
                    <a:pt x="1611" y="456"/>
                    <a:pt x="1642" y="426"/>
                  </a:cubicBezTo>
                  <a:cubicBezTo>
                    <a:pt x="1642" y="426"/>
                    <a:pt x="1642" y="412"/>
                    <a:pt x="1633" y="412"/>
                  </a:cubicBezTo>
                  <a:cubicBezTo>
                    <a:pt x="1628" y="412"/>
                    <a:pt x="1622" y="415"/>
                    <a:pt x="1611" y="426"/>
                  </a:cubicBezTo>
                  <a:lnTo>
                    <a:pt x="1581" y="426"/>
                  </a:lnTo>
                  <a:cubicBezTo>
                    <a:pt x="1566" y="441"/>
                    <a:pt x="1558" y="448"/>
                    <a:pt x="1554" y="448"/>
                  </a:cubicBezTo>
                  <a:cubicBezTo>
                    <a:pt x="1551" y="448"/>
                    <a:pt x="1551" y="441"/>
                    <a:pt x="1551" y="426"/>
                  </a:cubicBezTo>
                  <a:cubicBezTo>
                    <a:pt x="1581" y="395"/>
                    <a:pt x="1581" y="395"/>
                    <a:pt x="1581" y="395"/>
                  </a:cubicBezTo>
                  <a:cubicBezTo>
                    <a:pt x="1581" y="395"/>
                    <a:pt x="1551" y="395"/>
                    <a:pt x="1520" y="365"/>
                  </a:cubicBezTo>
                  <a:cubicBezTo>
                    <a:pt x="1520" y="350"/>
                    <a:pt x="1513" y="342"/>
                    <a:pt x="1505" y="342"/>
                  </a:cubicBezTo>
                  <a:cubicBezTo>
                    <a:pt x="1497" y="342"/>
                    <a:pt x="1490" y="350"/>
                    <a:pt x="1490" y="365"/>
                  </a:cubicBezTo>
                  <a:cubicBezTo>
                    <a:pt x="1459" y="365"/>
                    <a:pt x="1459" y="365"/>
                    <a:pt x="1459" y="334"/>
                  </a:cubicBezTo>
                  <a:cubicBezTo>
                    <a:pt x="1490" y="304"/>
                    <a:pt x="1490" y="304"/>
                    <a:pt x="1490" y="304"/>
                  </a:cubicBezTo>
                  <a:cubicBezTo>
                    <a:pt x="1490" y="304"/>
                    <a:pt x="1490" y="304"/>
                    <a:pt x="1519" y="274"/>
                  </a:cubicBezTo>
                  <a:lnTo>
                    <a:pt x="1519" y="274"/>
                  </a:lnTo>
                  <a:cubicBezTo>
                    <a:pt x="1490" y="304"/>
                    <a:pt x="1490" y="304"/>
                    <a:pt x="1459" y="304"/>
                  </a:cubicBezTo>
                  <a:cubicBezTo>
                    <a:pt x="1490" y="274"/>
                    <a:pt x="1490" y="274"/>
                    <a:pt x="1459" y="274"/>
                  </a:cubicBezTo>
                  <a:cubicBezTo>
                    <a:pt x="1459" y="274"/>
                    <a:pt x="1459" y="274"/>
                    <a:pt x="1459" y="274"/>
                  </a:cubicBezTo>
                  <a:lnTo>
                    <a:pt x="1459" y="274"/>
                  </a:lnTo>
                  <a:cubicBezTo>
                    <a:pt x="1452" y="281"/>
                    <a:pt x="1444" y="289"/>
                    <a:pt x="1429" y="304"/>
                  </a:cubicBezTo>
                  <a:cubicBezTo>
                    <a:pt x="1429" y="274"/>
                    <a:pt x="1429" y="274"/>
                    <a:pt x="1429" y="274"/>
                  </a:cubicBezTo>
                  <a:cubicBezTo>
                    <a:pt x="1444" y="258"/>
                    <a:pt x="1444" y="251"/>
                    <a:pt x="1437" y="251"/>
                  </a:cubicBezTo>
                  <a:cubicBezTo>
                    <a:pt x="1429" y="251"/>
                    <a:pt x="1414" y="258"/>
                    <a:pt x="1399" y="274"/>
                  </a:cubicBezTo>
                  <a:cubicBezTo>
                    <a:pt x="1368" y="274"/>
                    <a:pt x="1368" y="274"/>
                    <a:pt x="1399" y="243"/>
                  </a:cubicBezTo>
                  <a:cubicBezTo>
                    <a:pt x="1399" y="243"/>
                    <a:pt x="1399" y="213"/>
                    <a:pt x="1399" y="213"/>
                  </a:cubicBezTo>
                  <a:lnTo>
                    <a:pt x="1399" y="213"/>
                  </a:lnTo>
                  <a:cubicBezTo>
                    <a:pt x="1407" y="205"/>
                    <a:pt x="1418" y="194"/>
                    <a:pt x="1429" y="182"/>
                  </a:cubicBezTo>
                  <a:cubicBezTo>
                    <a:pt x="1459" y="182"/>
                    <a:pt x="1459" y="152"/>
                    <a:pt x="1429" y="152"/>
                  </a:cubicBezTo>
                  <a:cubicBezTo>
                    <a:pt x="1414" y="167"/>
                    <a:pt x="1406" y="175"/>
                    <a:pt x="1399" y="175"/>
                  </a:cubicBezTo>
                  <a:cubicBezTo>
                    <a:pt x="1391" y="175"/>
                    <a:pt x="1383" y="167"/>
                    <a:pt x="1368" y="152"/>
                  </a:cubicBezTo>
                  <a:cubicBezTo>
                    <a:pt x="1368" y="152"/>
                    <a:pt x="1338" y="182"/>
                    <a:pt x="1307" y="213"/>
                  </a:cubicBezTo>
                  <a:lnTo>
                    <a:pt x="1247" y="274"/>
                  </a:lnTo>
                  <a:lnTo>
                    <a:pt x="1277" y="213"/>
                  </a:lnTo>
                  <a:cubicBezTo>
                    <a:pt x="1280" y="210"/>
                    <a:pt x="1284" y="206"/>
                    <a:pt x="1287" y="202"/>
                  </a:cubicBezTo>
                  <a:lnTo>
                    <a:pt x="1287" y="202"/>
                  </a:lnTo>
                  <a:cubicBezTo>
                    <a:pt x="1284" y="204"/>
                    <a:pt x="1282" y="205"/>
                    <a:pt x="1281" y="205"/>
                  </a:cubicBezTo>
                  <a:cubicBezTo>
                    <a:pt x="1277" y="205"/>
                    <a:pt x="1277" y="198"/>
                    <a:pt x="1277" y="182"/>
                  </a:cubicBezTo>
                  <a:cubicBezTo>
                    <a:pt x="1299" y="161"/>
                    <a:pt x="1305" y="139"/>
                    <a:pt x="1296" y="139"/>
                  </a:cubicBezTo>
                  <a:lnTo>
                    <a:pt x="1296" y="139"/>
                  </a:lnTo>
                  <a:cubicBezTo>
                    <a:pt x="1292" y="139"/>
                    <a:pt x="1286" y="143"/>
                    <a:pt x="1277" y="152"/>
                  </a:cubicBezTo>
                  <a:cubicBezTo>
                    <a:pt x="1277" y="152"/>
                    <a:pt x="1277" y="152"/>
                    <a:pt x="1277" y="122"/>
                  </a:cubicBezTo>
                  <a:cubicBezTo>
                    <a:pt x="1277" y="122"/>
                    <a:pt x="1277" y="122"/>
                    <a:pt x="1247" y="152"/>
                  </a:cubicBezTo>
                  <a:cubicBezTo>
                    <a:pt x="1269" y="108"/>
                    <a:pt x="1275" y="79"/>
                    <a:pt x="1265" y="79"/>
                  </a:cubicBezTo>
                  <a:lnTo>
                    <a:pt x="1265" y="79"/>
                  </a:lnTo>
                  <a:cubicBezTo>
                    <a:pt x="1261" y="79"/>
                    <a:pt x="1255" y="83"/>
                    <a:pt x="1247" y="91"/>
                  </a:cubicBezTo>
                  <a:cubicBezTo>
                    <a:pt x="1247" y="122"/>
                    <a:pt x="1216" y="122"/>
                    <a:pt x="1216" y="122"/>
                  </a:cubicBezTo>
                  <a:lnTo>
                    <a:pt x="1216" y="91"/>
                  </a:lnTo>
                  <a:cubicBezTo>
                    <a:pt x="1216" y="91"/>
                    <a:pt x="1186" y="91"/>
                    <a:pt x="1186" y="122"/>
                  </a:cubicBezTo>
                  <a:cubicBezTo>
                    <a:pt x="1186" y="104"/>
                    <a:pt x="1186" y="75"/>
                    <a:pt x="1186" y="61"/>
                  </a:cubicBezTo>
                  <a:cubicBezTo>
                    <a:pt x="1201" y="30"/>
                    <a:pt x="1209" y="15"/>
                    <a:pt x="1205" y="15"/>
                  </a:cubicBezTo>
                  <a:lnTo>
                    <a:pt x="1205" y="15"/>
                  </a:lnTo>
                  <a:cubicBezTo>
                    <a:pt x="1201" y="15"/>
                    <a:pt x="1186" y="30"/>
                    <a:pt x="1156" y="61"/>
                  </a:cubicBezTo>
                  <a:cubicBezTo>
                    <a:pt x="1156" y="61"/>
                    <a:pt x="1125" y="91"/>
                    <a:pt x="1125" y="91"/>
                  </a:cubicBezTo>
                  <a:cubicBezTo>
                    <a:pt x="1095" y="91"/>
                    <a:pt x="1095" y="91"/>
                    <a:pt x="1095" y="30"/>
                  </a:cubicBezTo>
                  <a:cubicBezTo>
                    <a:pt x="1095" y="18"/>
                    <a:pt x="1095" y="8"/>
                    <a:pt x="1095" y="0"/>
                  </a:cubicBezTo>
                  <a:cubicBezTo>
                    <a:pt x="1095" y="61"/>
                    <a:pt x="1064" y="61"/>
                    <a:pt x="1064" y="61"/>
                  </a:cubicBezTo>
                  <a:cubicBezTo>
                    <a:pt x="1064" y="52"/>
                    <a:pt x="1062" y="48"/>
                    <a:pt x="1058" y="48"/>
                  </a:cubicBezTo>
                  <a:cubicBezTo>
                    <a:pt x="1049" y="48"/>
                    <a:pt x="1034" y="70"/>
                    <a:pt x="1034" y="91"/>
                  </a:cubicBezTo>
                  <a:cubicBezTo>
                    <a:pt x="1034" y="82"/>
                    <a:pt x="1034" y="71"/>
                    <a:pt x="1034" y="61"/>
                  </a:cubicBezTo>
                  <a:cubicBezTo>
                    <a:pt x="1034" y="30"/>
                    <a:pt x="1034" y="0"/>
                    <a:pt x="1034" y="0"/>
                  </a:cubicBezTo>
                  <a:close/>
                  <a:moveTo>
                    <a:pt x="1399" y="1915"/>
                  </a:moveTo>
                  <a:cubicBezTo>
                    <a:pt x="1399" y="1915"/>
                    <a:pt x="1399" y="1945"/>
                    <a:pt x="1429" y="1976"/>
                  </a:cubicBezTo>
                  <a:cubicBezTo>
                    <a:pt x="1429" y="1988"/>
                    <a:pt x="1434" y="1996"/>
                    <a:pt x="1438" y="1996"/>
                  </a:cubicBezTo>
                  <a:cubicBezTo>
                    <a:pt x="1444" y="1996"/>
                    <a:pt x="1447" y="1981"/>
                    <a:pt x="1429" y="1945"/>
                  </a:cubicBezTo>
                  <a:cubicBezTo>
                    <a:pt x="1429" y="1915"/>
                    <a:pt x="1429" y="1915"/>
                    <a:pt x="1399" y="191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4"/>
            <p:cNvSpPr/>
            <p:nvPr/>
          </p:nvSpPr>
          <p:spPr>
            <a:xfrm>
              <a:off x="1853658" y="3384713"/>
              <a:ext cx="28689" cy="33040"/>
            </a:xfrm>
            <a:custGeom>
              <a:rect b="b" l="l" r="r" t="t"/>
              <a:pathLst>
                <a:path extrusionOk="0" h="1997" w="1734">
                  <a:moveTo>
                    <a:pt x="1338" y="122"/>
                  </a:moveTo>
                  <a:lnTo>
                    <a:pt x="1338" y="122"/>
                  </a:lnTo>
                  <a:cubicBezTo>
                    <a:pt x="1338" y="122"/>
                    <a:pt x="1326" y="147"/>
                    <a:pt x="1317" y="173"/>
                  </a:cubicBezTo>
                  <a:lnTo>
                    <a:pt x="1317" y="173"/>
                  </a:lnTo>
                  <a:cubicBezTo>
                    <a:pt x="1338" y="146"/>
                    <a:pt x="1338" y="122"/>
                    <a:pt x="1338" y="122"/>
                  </a:cubicBezTo>
                  <a:close/>
                  <a:moveTo>
                    <a:pt x="700" y="153"/>
                  </a:moveTo>
                  <a:cubicBezTo>
                    <a:pt x="700" y="153"/>
                    <a:pt x="700" y="183"/>
                    <a:pt x="730" y="214"/>
                  </a:cubicBezTo>
                  <a:cubicBezTo>
                    <a:pt x="730" y="183"/>
                    <a:pt x="700" y="153"/>
                    <a:pt x="700" y="153"/>
                  </a:cubicBezTo>
                  <a:close/>
                  <a:moveTo>
                    <a:pt x="1095" y="183"/>
                  </a:moveTo>
                  <a:cubicBezTo>
                    <a:pt x="1125" y="183"/>
                    <a:pt x="1125" y="183"/>
                    <a:pt x="1095" y="214"/>
                  </a:cubicBezTo>
                  <a:cubicBezTo>
                    <a:pt x="1095" y="183"/>
                    <a:pt x="1095" y="183"/>
                    <a:pt x="1095" y="183"/>
                  </a:cubicBezTo>
                  <a:close/>
                  <a:moveTo>
                    <a:pt x="730" y="214"/>
                  </a:moveTo>
                  <a:cubicBezTo>
                    <a:pt x="730" y="214"/>
                    <a:pt x="730" y="214"/>
                    <a:pt x="730" y="214"/>
                  </a:cubicBezTo>
                  <a:cubicBezTo>
                    <a:pt x="730" y="214"/>
                    <a:pt x="730" y="214"/>
                    <a:pt x="730" y="214"/>
                  </a:cubicBezTo>
                  <a:close/>
                  <a:moveTo>
                    <a:pt x="1502" y="235"/>
                  </a:moveTo>
                  <a:cubicBezTo>
                    <a:pt x="1500" y="235"/>
                    <a:pt x="1496" y="238"/>
                    <a:pt x="1490" y="244"/>
                  </a:cubicBezTo>
                  <a:cubicBezTo>
                    <a:pt x="1475" y="259"/>
                    <a:pt x="1467" y="267"/>
                    <a:pt x="1460" y="274"/>
                  </a:cubicBezTo>
                  <a:cubicBezTo>
                    <a:pt x="1484" y="274"/>
                    <a:pt x="1508" y="235"/>
                    <a:pt x="1502" y="235"/>
                  </a:cubicBezTo>
                  <a:close/>
                  <a:moveTo>
                    <a:pt x="852" y="244"/>
                  </a:moveTo>
                  <a:cubicBezTo>
                    <a:pt x="852" y="265"/>
                    <a:pt x="867" y="287"/>
                    <a:pt x="865" y="287"/>
                  </a:cubicBezTo>
                  <a:cubicBezTo>
                    <a:pt x="864" y="287"/>
                    <a:pt x="861" y="283"/>
                    <a:pt x="852" y="274"/>
                  </a:cubicBezTo>
                  <a:cubicBezTo>
                    <a:pt x="852" y="274"/>
                    <a:pt x="852" y="261"/>
                    <a:pt x="852" y="244"/>
                  </a:cubicBezTo>
                  <a:close/>
                  <a:moveTo>
                    <a:pt x="1206" y="393"/>
                  </a:moveTo>
                  <a:lnTo>
                    <a:pt x="1206" y="393"/>
                  </a:lnTo>
                  <a:cubicBezTo>
                    <a:pt x="1207" y="393"/>
                    <a:pt x="1202" y="402"/>
                    <a:pt x="1191" y="417"/>
                  </a:cubicBezTo>
                  <a:lnTo>
                    <a:pt x="1191" y="417"/>
                  </a:lnTo>
                  <a:cubicBezTo>
                    <a:pt x="1200" y="401"/>
                    <a:pt x="1205" y="393"/>
                    <a:pt x="1206" y="393"/>
                  </a:cubicBezTo>
                  <a:close/>
                  <a:moveTo>
                    <a:pt x="1490" y="396"/>
                  </a:moveTo>
                  <a:cubicBezTo>
                    <a:pt x="1480" y="407"/>
                    <a:pt x="1469" y="413"/>
                    <a:pt x="1460" y="418"/>
                  </a:cubicBezTo>
                  <a:lnTo>
                    <a:pt x="1460" y="418"/>
                  </a:lnTo>
                  <a:cubicBezTo>
                    <a:pt x="1477" y="409"/>
                    <a:pt x="1490" y="396"/>
                    <a:pt x="1490" y="396"/>
                  </a:cubicBezTo>
                  <a:close/>
                  <a:moveTo>
                    <a:pt x="1125" y="366"/>
                  </a:moveTo>
                  <a:cubicBezTo>
                    <a:pt x="1125" y="371"/>
                    <a:pt x="1125" y="380"/>
                    <a:pt x="1125" y="396"/>
                  </a:cubicBezTo>
                  <a:cubicBezTo>
                    <a:pt x="1125" y="396"/>
                    <a:pt x="1125" y="396"/>
                    <a:pt x="1125" y="396"/>
                  </a:cubicBezTo>
                  <a:lnTo>
                    <a:pt x="1125" y="396"/>
                  </a:lnTo>
                  <a:cubicBezTo>
                    <a:pt x="1095" y="426"/>
                    <a:pt x="1095" y="426"/>
                    <a:pt x="1095" y="426"/>
                  </a:cubicBezTo>
                  <a:cubicBezTo>
                    <a:pt x="1095" y="426"/>
                    <a:pt x="1095" y="426"/>
                    <a:pt x="1095" y="396"/>
                  </a:cubicBezTo>
                  <a:cubicBezTo>
                    <a:pt x="1095" y="396"/>
                    <a:pt x="1125" y="366"/>
                    <a:pt x="1125" y="366"/>
                  </a:cubicBezTo>
                  <a:close/>
                  <a:moveTo>
                    <a:pt x="1160" y="381"/>
                  </a:moveTo>
                  <a:cubicBezTo>
                    <a:pt x="1163" y="381"/>
                    <a:pt x="1156" y="396"/>
                    <a:pt x="1125" y="426"/>
                  </a:cubicBezTo>
                  <a:cubicBezTo>
                    <a:pt x="1141" y="396"/>
                    <a:pt x="1156" y="381"/>
                    <a:pt x="1160" y="381"/>
                  </a:cubicBezTo>
                  <a:close/>
                  <a:moveTo>
                    <a:pt x="1125" y="396"/>
                  </a:moveTo>
                  <a:cubicBezTo>
                    <a:pt x="1125" y="417"/>
                    <a:pt x="1110" y="439"/>
                    <a:pt x="1112" y="439"/>
                  </a:cubicBezTo>
                  <a:cubicBezTo>
                    <a:pt x="1113" y="439"/>
                    <a:pt x="1116" y="435"/>
                    <a:pt x="1125" y="427"/>
                  </a:cubicBezTo>
                  <a:lnTo>
                    <a:pt x="1125" y="427"/>
                  </a:lnTo>
                  <a:cubicBezTo>
                    <a:pt x="1123" y="428"/>
                    <a:pt x="1119" y="433"/>
                    <a:pt x="1103" y="448"/>
                  </a:cubicBezTo>
                  <a:lnTo>
                    <a:pt x="1103" y="448"/>
                  </a:lnTo>
                  <a:cubicBezTo>
                    <a:pt x="1110" y="437"/>
                    <a:pt x="1117" y="419"/>
                    <a:pt x="1125" y="396"/>
                  </a:cubicBezTo>
                  <a:close/>
                  <a:moveTo>
                    <a:pt x="1707" y="434"/>
                  </a:moveTo>
                  <a:cubicBezTo>
                    <a:pt x="1703" y="434"/>
                    <a:pt x="1688" y="442"/>
                    <a:pt x="1672" y="457"/>
                  </a:cubicBezTo>
                  <a:lnTo>
                    <a:pt x="1672" y="457"/>
                  </a:lnTo>
                  <a:cubicBezTo>
                    <a:pt x="1703" y="442"/>
                    <a:pt x="1710" y="434"/>
                    <a:pt x="1707" y="434"/>
                  </a:cubicBezTo>
                  <a:close/>
                  <a:moveTo>
                    <a:pt x="973" y="457"/>
                  </a:moveTo>
                  <a:cubicBezTo>
                    <a:pt x="973" y="457"/>
                    <a:pt x="973" y="457"/>
                    <a:pt x="973" y="457"/>
                  </a:cubicBezTo>
                  <a:cubicBezTo>
                    <a:pt x="973" y="457"/>
                    <a:pt x="973" y="457"/>
                    <a:pt x="973" y="457"/>
                  </a:cubicBezTo>
                  <a:close/>
                  <a:moveTo>
                    <a:pt x="1004" y="457"/>
                  </a:moveTo>
                  <a:cubicBezTo>
                    <a:pt x="1004" y="457"/>
                    <a:pt x="1004" y="457"/>
                    <a:pt x="1004" y="457"/>
                  </a:cubicBezTo>
                  <a:lnTo>
                    <a:pt x="1004" y="457"/>
                  </a:lnTo>
                  <a:close/>
                  <a:moveTo>
                    <a:pt x="1156" y="457"/>
                  </a:moveTo>
                  <a:lnTo>
                    <a:pt x="1156" y="457"/>
                  </a:lnTo>
                  <a:cubicBezTo>
                    <a:pt x="1156" y="457"/>
                    <a:pt x="1156" y="457"/>
                    <a:pt x="1156" y="457"/>
                  </a:cubicBezTo>
                  <a:lnTo>
                    <a:pt x="1156" y="457"/>
                  </a:lnTo>
                  <a:close/>
                  <a:moveTo>
                    <a:pt x="1676" y="474"/>
                  </a:moveTo>
                  <a:cubicBezTo>
                    <a:pt x="1672" y="474"/>
                    <a:pt x="1662" y="477"/>
                    <a:pt x="1642" y="487"/>
                  </a:cubicBezTo>
                  <a:cubicBezTo>
                    <a:pt x="1662" y="487"/>
                    <a:pt x="1683" y="474"/>
                    <a:pt x="1676" y="474"/>
                  </a:cubicBezTo>
                  <a:close/>
                  <a:moveTo>
                    <a:pt x="1186" y="487"/>
                  </a:moveTo>
                  <a:cubicBezTo>
                    <a:pt x="1186" y="487"/>
                    <a:pt x="1186" y="487"/>
                    <a:pt x="1186" y="487"/>
                  </a:cubicBezTo>
                  <a:cubicBezTo>
                    <a:pt x="1186" y="487"/>
                    <a:pt x="1186" y="487"/>
                    <a:pt x="1186" y="487"/>
                  </a:cubicBezTo>
                  <a:close/>
                  <a:moveTo>
                    <a:pt x="700" y="518"/>
                  </a:moveTo>
                  <a:cubicBezTo>
                    <a:pt x="700" y="518"/>
                    <a:pt x="730" y="518"/>
                    <a:pt x="761" y="548"/>
                  </a:cubicBezTo>
                  <a:cubicBezTo>
                    <a:pt x="730" y="548"/>
                    <a:pt x="700" y="518"/>
                    <a:pt x="700" y="518"/>
                  </a:cubicBezTo>
                  <a:close/>
                  <a:moveTo>
                    <a:pt x="1186" y="548"/>
                  </a:moveTo>
                  <a:cubicBezTo>
                    <a:pt x="1171" y="563"/>
                    <a:pt x="1171" y="571"/>
                    <a:pt x="1175" y="571"/>
                  </a:cubicBezTo>
                  <a:cubicBezTo>
                    <a:pt x="1179" y="571"/>
                    <a:pt x="1186" y="563"/>
                    <a:pt x="1186" y="548"/>
                  </a:cubicBezTo>
                  <a:close/>
                  <a:moveTo>
                    <a:pt x="1581" y="548"/>
                  </a:moveTo>
                  <a:cubicBezTo>
                    <a:pt x="1551" y="548"/>
                    <a:pt x="1520" y="578"/>
                    <a:pt x="1520" y="578"/>
                  </a:cubicBezTo>
                  <a:cubicBezTo>
                    <a:pt x="1520" y="548"/>
                    <a:pt x="1520" y="548"/>
                    <a:pt x="1551" y="548"/>
                  </a:cubicBezTo>
                  <a:close/>
                  <a:moveTo>
                    <a:pt x="1703" y="548"/>
                  </a:moveTo>
                  <a:cubicBezTo>
                    <a:pt x="1703" y="548"/>
                    <a:pt x="1672" y="548"/>
                    <a:pt x="1642" y="578"/>
                  </a:cubicBezTo>
                  <a:lnTo>
                    <a:pt x="1672" y="578"/>
                  </a:lnTo>
                  <a:cubicBezTo>
                    <a:pt x="1703" y="578"/>
                    <a:pt x="1703" y="578"/>
                    <a:pt x="1703" y="548"/>
                  </a:cubicBezTo>
                  <a:close/>
                  <a:moveTo>
                    <a:pt x="638" y="753"/>
                  </a:moveTo>
                  <a:cubicBezTo>
                    <a:pt x="639" y="755"/>
                    <a:pt x="639" y="758"/>
                    <a:pt x="639" y="761"/>
                  </a:cubicBezTo>
                  <a:cubicBezTo>
                    <a:pt x="678" y="761"/>
                    <a:pt x="667" y="761"/>
                    <a:pt x="638" y="753"/>
                  </a:cubicBezTo>
                  <a:close/>
                  <a:moveTo>
                    <a:pt x="1570" y="768"/>
                  </a:moveTo>
                  <a:cubicBezTo>
                    <a:pt x="1574" y="768"/>
                    <a:pt x="1581" y="776"/>
                    <a:pt x="1581" y="791"/>
                  </a:cubicBezTo>
                  <a:cubicBezTo>
                    <a:pt x="1566" y="776"/>
                    <a:pt x="1566" y="768"/>
                    <a:pt x="1570" y="768"/>
                  </a:cubicBezTo>
                  <a:close/>
                  <a:moveTo>
                    <a:pt x="700" y="822"/>
                  </a:moveTo>
                  <a:cubicBezTo>
                    <a:pt x="669" y="852"/>
                    <a:pt x="639" y="852"/>
                    <a:pt x="639" y="852"/>
                  </a:cubicBezTo>
                  <a:lnTo>
                    <a:pt x="669" y="852"/>
                  </a:lnTo>
                  <a:lnTo>
                    <a:pt x="700" y="822"/>
                  </a:lnTo>
                  <a:close/>
                  <a:moveTo>
                    <a:pt x="1308" y="822"/>
                  </a:moveTo>
                  <a:cubicBezTo>
                    <a:pt x="1369" y="822"/>
                    <a:pt x="1399" y="822"/>
                    <a:pt x="1399" y="852"/>
                  </a:cubicBezTo>
                  <a:cubicBezTo>
                    <a:pt x="1368" y="822"/>
                    <a:pt x="1308" y="822"/>
                    <a:pt x="1308" y="822"/>
                  </a:cubicBezTo>
                  <a:close/>
                  <a:moveTo>
                    <a:pt x="730" y="852"/>
                  </a:moveTo>
                  <a:lnTo>
                    <a:pt x="700" y="882"/>
                  </a:lnTo>
                  <a:cubicBezTo>
                    <a:pt x="730" y="882"/>
                    <a:pt x="730" y="882"/>
                    <a:pt x="730" y="852"/>
                  </a:cubicBezTo>
                  <a:close/>
                  <a:moveTo>
                    <a:pt x="548" y="882"/>
                  </a:moveTo>
                  <a:cubicBezTo>
                    <a:pt x="548" y="913"/>
                    <a:pt x="548" y="913"/>
                    <a:pt x="517" y="913"/>
                  </a:cubicBezTo>
                  <a:cubicBezTo>
                    <a:pt x="548" y="883"/>
                    <a:pt x="548" y="882"/>
                    <a:pt x="548" y="882"/>
                  </a:cubicBezTo>
                  <a:close/>
                  <a:moveTo>
                    <a:pt x="1067" y="893"/>
                  </a:moveTo>
                  <a:cubicBezTo>
                    <a:pt x="1065" y="893"/>
                    <a:pt x="1065" y="900"/>
                    <a:pt x="1065" y="913"/>
                  </a:cubicBezTo>
                  <a:cubicBezTo>
                    <a:pt x="1075" y="923"/>
                    <a:pt x="1086" y="934"/>
                    <a:pt x="1095" y="943"/>
                  </a:cubicBezTo>
                  <a:lnTo>
                    <a:pt x="1095" y="943"/>
                  </a:lnTo>
                  <a:cubicBezTo>
                    <a:pt x="1077" y="907"/>
                    <a:pt x="1070" y="893"/>
                    <a:pt x="1067" y="893"/>
                  </a:cubicBezTo>
                  <a:close/>
                  <a:moveTo>
                    <a:pt x="1551" y="943"/>
                  </a:moveTo>
                  <a:cubicBezTo>
                    <a:pt x="1561" y="954"/>
                    <a:pt x="1572" y="961"/>
                    <a:pt x="1581" y="965"/>
                  </a:cubicBezTo>
                  <a:lnTo>
                    <a:pt x="1581" y="965"/>
                  </a:lnTo>
                  <a:cubicBezTo>
                    <a:pt x="1564" y="956"/>
                    <a:pt x="1551" y="943"/>
                    <a:pt x="1551" y="943"/>
                  </a:cubicBezTo>
                  <a:close/>
                  <a:moveTo>
                    <a:pt x="1581" y="965"/>
                  </a:moveTo>
                  <a:cubicBezTo>
                    <a:pt x="1591" y="970"/>
                    <a:pt x="1601" y="973"/>
                    <a:pt x="1612" y="973"/>
                  </a:cubicBezTo>
                  <a:lnTo>
                    <a:pt x="1612" y="973"/>
                  </a:lnTo>
                  <a:cubicBezTo>
                    <a:pt x="1612" y="973"/>
                    <a:pt x="1599" y="973"/>
                    <a:pt x="1581" y="965"/>
                  </a:cubicBezTo>
                  <a:close/>
                  <a:moveTo>
                    <a:pt x="856" y="928"/>
                  </a:moveTo>
                  <a:cubicBezTo>
                    <a:pt x="852" y="928"/>
                    <a:pt x="837" y="943"/>
                    <a:pt x="821" y="973"/>
                  </a:cubicBezTo>
                  <a:cubicBezTo>
                    <a:pt x="852" y="943"/>
                    <a:pt x="859" y="928"/>
                    <a:pt x="856" y="928"/>
                  </a:cubicBezTo>
                  <a:close/>
                  <a:moveTo>
                    <a:pt x="1095" y="1004"/>
                  </a:moveTo>
                  <a:cubicBezTo>
                    <a:pt x="1095" y="1004"/>
                    <a:pt x="1095" y="1004"/>
                    <a:pt x="1095" y="1004"/>
                  </a:cubicBezTo>
                  <a:lnTo>
                    <a:pt x="1095" y="1004"/>
                  </a:lnTo>
                  <a:close/>
                  <a:moveTo>
                    <a:pt x="669" y="973"/>
                  </a:moveTo>
                  <a:lnTo>
                    <a:pt x="639" y="1004"/>
                  </a:lnTo>
                  <a:cubicBezTo>
                    <a:pt x="609" y="1004"/>
                    <a:pt x="609" y="1004"/>
                    <a:pt x="578" y="1034"/>
                  </a:cubicBezTo>
                  <a:cubicBezTo>
                    <a:pt x="587" y="1025"/>
                    <a:pt x="598" y="1014"/>
                    <a:pt x="609" y="1004"/>
                  </a:cubicBezTo>
                  <a:cubicBezTo>
                    <a:pt x="609" y="1004"/>
                    <a:pt x="622" y="991"/>
                    <a:pt x="639" y="973"/>
                  </a:cubicBezTo>
                  <a:close/>
                  <a:moveTo>
                    <a:pt x="769" y="1003"/>
                  </a:moveTo>
                  <a:lnTo>
                    <a:pt x="769" y="1003"/>
                  </a:lnTo>
                  <a:cubicBezTo>
                    <a:pt x="763" y="1013"/>
                    <a:pt x="758" y="1024"/>
                    <a:pt x="753" y="1034"/>
                  </a:cubicBezTo>
                  <a:lnTo>
                    <a:pt x="753" y="1034"/>
                  </a:lnTo>
                  <a:cubicBezTo>
                    <a:pt x="755" y="1029"/>
                    <a:pt x="757" y="1024"/>
                    <a:pt x="758" y="1019"/>
                  </a:cubicBezTo>
                  <a:lnTo>
                    <a:pt x="758" y="1019"/>
                  </a:lnTo>
                  <a:cubicBezTo>
                    <a:pt x="761" y="1019"/>
                    <a:pt x="761" y="1017"/>
                    <a:pt x="761" y="1004"/>
                  </a:cubicBezTo>
                  <a:lnTo>
                    <a:pt x="761" y="1004"/>
                  </a:lnTo>
                  <a:cubicBezTo>
                    <a:pt x="761" y="1004"/>
                    <a:pt x="761" y="1004"/>
                    <a:pt x="761" y="1004"/>
                  </a:cubicBezTo>
                  <a:cubicBezTo>
                    <a:pt x="764" y="1004"/>
                    <a:pt x="766" y="1004"/>
                    <a:pt x="769" y="1003"/>
                  </a:cubicBezTo>
                  <a:close/>
                  <a:moveTo>
                    <a:pt x="61" y="1034"/>
                  </a:moveTo>
                  <a:cubicBezTo>
                    <a:pt x="84" y="1034"/>
                    <a:pt x="57" y="1051"/>
                    <a:pt x="29" y="1060"/>
                  </a:cubicBezTo>
                  <a:lnTo>
                    <a:pt x="29" y="1060"/>
                  </a:lnTo>
                  <a:cubicBezTo>
                    <a:pt x="44" y="1055"/>
                    <a:pt x="65" y="1048"/>
                    <a:pt x="92" y="1034"/>
                  </a:cubicBezTo>
                  <a:close/>
                  <a:moveTo>
                    <a:pt x="700" y="1034"/>
                  </a:moveTo>
                  <a:cubicBezTo>
                    <a:pt x="700" y="1035"/>
                    <a:pt x="687" y="1047"/>
                    <a:pt x="678" y="1065"/>
                  </a:cubicBezTo>
                  <a:lnTo>
                    <a:pt x="678" y="1065"/>
                  </a:lnTo>
                  <a:cubicBezTo>
                    <a:pt x="682" y="1055"/>
                    <a:pt x="689" y="1045"/>
                    <a:pt x="700" y="1034"/>
                  </a:cubicBezTo>
                  <a:close/>
                  <a:moveTo>
                    <a:pt x="29" y="1060"/>
                  </a:moveTo>
                  <a:cubicBezTo>
                    <a:pt x="10" y="1065"/>
                    <a:pt x="1" y="1065"/>
                    <a:pt x="1" y="1065"/>
                  </a:cubicBezTo>
                  <a:cubicBezTo>
                    <a:pt x="9" y="1065"/>
                    <a:pt x="19" y="1063"/>
                    <a:pt x="29" y="1060"/>
                  </a:cubicBezTo>
                  <a:close/>
                  <a:moveTo>
                    <a:pt x="396" y="1034"/>
                  </a:moveTo>
                  <a:cubicBezTo>
                    <a:pt x="357" y="1060"/>
                    <a:pt x="340" y="1069"/>
                    <a:pt x="341" y="1069"/>
                  </a:cubicBezTo>
                  <a:cubicBezTo>
                    <a:pt x="341" y="1069"/>
                    <a:pt x="361" y="1058"/>
                    <a:pt x="396" y="1045"/>
                  </a:cubicBezTo>
                  <a:lnTo>
                    <a:pt x="396" y="1045"/>
                  </a:lnTo>
                  <a:cubicBezTo>
                    <a:pt x="396" y="1042"/>
                    <a:pt x="396" y="1038"/>
                    <a:pt x="396" y="1034"/>
                  </a:cubicBezTo>
                  <a:close/>
                  <a:moveTo>
                    <a:pt x="365" y="1065"/>
                  </a:moveTo>
                  <a:cubicBezTo>
                    <a:pt x="345" y="1065"/>
                    <a:pt x="338" y="1078"/>
                    <a:pt x="345" y="1078"/>
                  </a:cubicBezTo>
                  <a:cubicBezTo>
                    <a:pt x="349" y="1078"/>
                    <a:pt x="355" y="1075"/>
                    <a:pt x="365" y="1065"/>
                  </a:cubicBezTo>
                  <a:close/>
                  <a:moveTo>
                    <a:pt x="1520" y="1065"/>
                  </a:moveTo>
                  <a:cubicBezTo>
                    <a:pt x="1520" y="1086"/>
                    <a:pt x="1536" y="1108"/>
                    <a:pt x="1545" y="1108"/>
                  </a:cubicBezTo>
                  <a:cubicBezTo>
                    <a:pt x="1548" y="1108"/>
                    <a:pt x="1551" y="1104"/>
                    <a:pt x="1551" y="1095"/>
                  </a:cubicBezTo>
                  <a:lnTo>
                    <a:pt x="1520" y="1065"/>
                  </a:lnTo>
                  <a:close/>
                  <a:moveTo>
                    <a:pt x="1581" y="1095"/>
                  </a:moveTo>
                  <a:cubicBezTo>
                    <a:pt x="1602" y="1105"/>
                    <a:pt x="1612" y="1109"/>
                    <a:pt x="1615" y="1109"/>
                  </a:cubicBezTo>
                  <a:cubicBezTo>
                    <a:pt x="1622" y="1109"/>
                    <a:pt x="1602" y="1095"/>
                    <a:pt x="1581" y="1095"/>
                  </a:cubicBezTo>
                  <a:close/>
                  <a:moveTo>
                    <a:pt x="1125" y="1095"/>
                  </a:moveTo>
                  <a:cubicBezTo>
                    <a:pt x="1142" y="1128"/>
                    <a:pt x="1150" y="1153"/>
                    <a:pt x="1148" y="1153"/>
                  </a:cubicBezTo>
                  <a:cubicBezTo>
                    <a:pt x="1147" y="1153"/>
                    <a:pt x="1139" y="1136"/>
                    <a:pt x="1125" y="1095"/>
                  </a:cubicBezTo>
                  <a:close/>
                  <a:moveTo>
                    <a:pt x="609" y="1186"/>
                  </a:moveTo>
                  <a:cubicBezTo>
                    <a:pt x="609" y="1186"/>
                    <a:pt x="578" y="1217"/>
                    <a:pt x="548" y="1217"/>
                  </a:cubicBezTo>
                  <a:cubicBezTo>
                    <a:pt x="578" y="1186"/>
                    <a:pt x="609" y="1186"/>
                    <a:pt x="609" y="1186"/>
                  </a:cubicBezTo>
                  <a:close/>
                  <a:moveTo>
                    <a:pt x="1277" y="1156"/>
                  </a:moveTo>
                  <a:cubicBezTo>
                    <a:pt x="1277" y="1186"/>
                    <a:pt x="1308" y="1217"/>
                    <a:pt x="1308" y="1217"/>
                  </a:cubicBezTo>
                  <a:lnTo>
                    <a:pt x="1277" y="1217"/>
                  </a:lnTo>
                  <a:lnTo>
                    <a:pt x="1277" y="1186"/>
                  </a:lnTo>
                  <a:lnTo>
                    <a:pt x="1277" y="1156"/>
                  </a:lnTo>
                  <a:close/>
                  <a:moveTo>
                    <a:pt x="1308" y="1217"/>
                  </a:moveTo>
                  <a:cubicBezTo>
                    <a:pt x="1318" y="1227"/>
                    <a:pt x="1325" y="1238"/>
                    <a:pt x="1330" y="1247"/>
                  </a:cubicBezTo>
                  <a:cubicBezTo>
                    <a:pt x="1321" y="1230"/>
                    <a:pt x="1308" y="1217"/>
                    <a:pt x="1308" y="1217"/>
                  </a:cubicBezTo>
                  <a:close/>
                  <a:moveTo>
                    <a:pt x="841" y="1205"/>
                  </a:moveTo>
                  <a:lnTo>
                    <a:pt x="841" y="1205"/>
                  </a:lnTo>
                  <a:cubicBezTo>
                    <a:pt x="843" y="1205"/>
                    <a:pt x="835" y="1220"/>
                    <a:pt x="821" y="1247"/>
                  </a:cubicBezTo>
                  <a:cubicBezTo>
                    <a:pt x="821" y="1277"/>
                    <a:pt x="791" y="1308"/>
                    <a:pt x="791" y="1338"/>
                  </a:cubicBezTo>
                  <a:lnTo>
                    <a:pt x="761" y="1338"/>
                  </a:lnTo>
                  <a:cubicBezTo>
                    <a:pt x="761" y="1338"/>
                    <a:pt x="791" y="1308"/>
                    <a:pt x="791" y="1277"/>
                  </a:cubicBezTo>
                  <a:cubicBezTo>
                    <a:pt x="824" y="1227"/>
                    <a:pt x="839" y="1205"/>
                    <a:pt x="841" y="1205"/>
                  </a:cubicBezTo>
                  <a:close/>
                  <a:moveTo>
                    <a:pt x="943" y="1277"/>
                  </a:moveTo>
                  <a:cubicBezTo>
                    <a:pt x="943" y="1308"/>
                    <a:pt x="913" y="1338"/>
                    <a:pt x="913" y="1338"/>
                  </a:cubicBezTo>
                  <a:cubicBezTo>
                    <a:pt x="913" y="1308"/>
                    <a:pt x="943" y="1277"/>
                    <a:pt x="943" y="1277"/>
                  </a:cubicBezTo>
                  <a:close/>
                  <a:moveTo>
                    <a:pt x="1125" y="1277"/>
                  </a:moveTo>
                  <a:cubicBezTo>
                    <a:pt x="1156" y="1277"/>
                    <a:pt x="1156" y="1277"/>
                    <a:pt x="1156" y="1308"/>
                  </a:cubicBezTo>
                  <a:cubicBezTo>
                    <a:pt x="1156" y="1308"/>
                    <a:pt x="1156" y="1338"/>
                    <a:pt x="1156" y="1338"/>
                  </a:cubicBezTo>
                  <a:cubicBezTo>
                    <a:pt x="1125" y="1277"/>
                    <a:pt x="1125" y="1277"/>
                    <a:pt x="1125" y="1277"/>
                  </a:cubicBezTo>
                  <a:close/>
                  <a:moveTo>
                    <a:pt x="1036" y="1475"/>
                  </a:moveTo>
                  <a:cubicBezTo>
                    <a:pt x="1035" y="1480"/>
                    <a:pt x="1034" y="1485"/>
                    <a:pt x="1034" y="1490"/>
                  </a:cubicBezTo>
                  <a:cubicBezTo>
                    <a:pt x="1043" y="1499"/>
                    <a:pt x="1047" y="1503"/>
                    <a:pt x="1047" y="1503"/>
                  </a:cubicBezTo>
                  <a:cubicBezTo>
                    <a:pt x="1049" y="1503"/>
                    <a:pt x="1041" y="1490"/>
                    <a:pt x="1036" y="1475"/>
                  </a:cubicBezTo>
                  <a:close/>
                  <a:moveTo>
                    <a:pt x="1095" y="1"/>
                  </a:moveTo>
                  <a:cubicBezTo>
                    <a:pt x="1095" y="62"/>
                    <a:pt x="1095" y="62"/>
                    <a:pt x="1065" y="62"/>
                  </a:cubicBezTo>
                  <a:cubicBezTo>
                    <a:pt x="1065" y="53"/>
                    <a:pt x="1065" y="49"/>
                    <a:pt x="1064" y="49"/>
                  </a:cubicBezTo>
                  <a:cubicBezTo>
                    <a:pt x="1062" y="49"/>
                    <a:pt x="1056" y="71"/>
                    <a:pt x="1034" y="92"/>
                  </a:cubicBezTo>
                  <a:lnTo>
                    <a:pt x="1065" y="92"/>
                  </a:lnTo>
                  <a:cubicBezTo>
                    <a:pt x="1049" y="138"/>
                    <a:pt x="1042" y="153"/>
                    <a:pt x="1038" y="153"/>
                  </a:cubicBezTo>
                  <a:cubicBezTo>
                    <a:pt x="1034" y="153"/>
                    <a:pt x="1034" y="138"/>
                    <a:pt x="1034" y="122"/>
                  </a:cubicBezTo>
                  <a:cubicBezTo>
                    <a:pt x="1034" y="122"/>
                    <a:pt x="1034" y="92"/>
                    <a:pt x="1034" y="62"/>
                  </a:cubicBezTo>
                  <a:cubicBezTo>
                    <a:pt x="1034" y="51"/>
                    <a:pt x="1034" y="41"/>
                    <a:pt x="1034" y="31"/>
                  </a:cubicBezTo>
                  <a:cubicBezTo>
                    <a:pt x="1034" y="62"/>
                    <a:pt x="1034" y="62"/>
                    <a:pt x="1004" y="62"/>
                  </a:cubicBezTo>
                  <a:cubicBezTo>
                    <a:pt x="1004" y="62"/>
                    <a:pt x="1004" y="62"/>
                    <a:pt x="1004" y="92"/>
                  </a:cubicBezTo>
                  <a:cubicBezTo>
                    <a:pt x="1004" y="122"/>
                    <a:pt x="1004" y="122"/>
                    <a:pt x="1004" y="122"/>
                  </a:cubicBezTo>
                  <a:cubicBezTo>
                    <a:pt x="1004" y="92"/>
                    <a:pt x="973" y="92"/>
                    <a:pt x="973" y="92"/>
                  </a:cubicBezTo>
                  <a:lnTo>
                    <a:pt x="973" y="62"/>
                  </a:lnTo>
                  <a:cubicBezTo>
                    <a:pt x="973" y="51"/>
                    <a:pt x="973" y="41"/>
                    <a:pt x="973" y="31"/>
                  </a:cubicBezTo>
                  <a:cubicBezTo>
                    <a:pt x="973" y="62"/>
                    <a:pt x="852" y="62"/>
                    <a:pt x="852" y="62"/>
                  </a:cubicBezTo>
                  <a:cubicBezTo>
                    <a:pt x="837" y="46"/>
                    <a:pt x="829" y="39"/>
                    <a:pt x="825" y="39"/>
                  </a:cubicBezTo>
                  <a:cubicBezTo>
                    <a:pt x="821" y="39"/>
                    <a:pt x="821" y="46"/>
                    <a:pt x="821" y="62"/>
                  </a:cubicBezTo>
                  <a:cubicBezTo>
                    <a:pt x="821" y="92"/>
                    <a:pt x="821" y="122"/>
                    <a:pt x="791" y="122"/>
                  </a:cubicBezTo>
                  <a:cubicBezTo>
                    <a:pt x="761" y="122"/>
                    <a:pt x="730" y="153"/>
                    <a:pt x="761" y="183"/>
                  </a:cubicBezTo>
                  <a:lnTo>
                    <a:pt x="730" y="183"/>
                  </a:lnTo>
                  <a:cubicBezTo>
                    <a:pt x="730" y="183"/>
                    <a:pt x="730" y="214"/>
                    <a:pt x="730" y="214"/>
                  </a:cubicBezTo>
                  <a:cubicBezTo>
                    <a:pt x="730" y="214"/>
                    <a:pt x="730" y="214"/>
                    <a:pt x="730" y="214"/>
                  </a:cubicBezTo>
                  <a:lnTo>
                    <a:pt x="730" y="214"/>
                  </a:lnTo>
                  <a:cubicBezTo>
                    <a:pt x="745" y="229"/>
                    <a:pt x="745" y="236"/>
                    <a:pt x="742" y="236"/>
                  </a:cubicBezTo>
                  <a:cubicBezTo>
                    <a:pt x="738" y="236"/>
                    <a:pt x="730" y="229"/>
                    <a:pt x="730" y="214"/>
                  </a:cubicBezTo>
                  <a:cubicBezTo>
                    <a:pt x="730" y="244"/>
                    <a:pt x="730" y="244"/>
                    <a:pt x="730" y="244"/>
                  </a:cubicBezTo>
                  <a:cubicBezTo>
                    <a:pt x="730" y="244"/>
                    <a:pt x="730" y="244"/>
                    <a:pt x="700" y="214"/>
                  </a:cubicBezTo>
                  <a:cubicBezTo>
                    <a:pt x="700" y="183"/>
                    <a:pt x="669" y="153"/>
                    <a:pt x="669" y="153"/>
                  </a:cubicBezTo>
                  <a:lnTo>
                    <a:pt x="669" y="183"/>
                  </a:lnTo>
                  <a:lnTo>
                    <a:pt x="669" y="183"/>
                  </a:lnTo>
                  <a:cubicBezTo>
                    <a:pt x="661" y="175"/>
                    <a:pt x="652" y="165"/>
                    <a:pt x="639" y="153"/>
                  </a:cubicBezTo>
                  <a:lnTo>
                    <a:pt x="639" y="175"/>
                  </a:lnTo>
                  <a:lnTo>
                    <a:pt x="639" y="175"/>
                  </a:lnTo>
                  <a:cubicBezTo>
                    <a:pt x="632" y="165"/>
                    <a:pt x="627" y="157"/>
                    <a:pt x="626" y="157"/>
                  </a:cubicBezTo>
                  <a:lnTo>
                    <a:pt x="626" y="157"/>
                  </a:lnTo>
                  <a:cubicBezTo>
                    <a:pt x="626" y="157"/>
                    <a:pt x="630" y="164"/>
                    <a:pt x="639" y="183"/>
                  </a:cubicBezTo>
                  <a:lnTo>
                    <a:pt x="639" y="175"/>
                  </a:lnTo>
                  <a:lnTo>
                    <a:pt x="639" y="175"/>
                  </a:lnTo>
                  <a:cubicBezTo>
                    <a:pt x="647" y="187"/>
                    <a:pt x="658" y="202"/>
                    <a:pt x="669" y="214"/>
                  </a:cubicBezTo>
                  <a:cubicBezTo>
                    <a:pt x="644" y="201"/>
                    <a:pt x="629" y="194"/>
                    <a:pt x="623" y="194"/>
                  </a:cubicBezTo>
                  <a:cubicBezTo>
                    <a:pt x="614" y="194"/>
                    <a:pt x="621" y="208"/>
                    <a:pt x="639" y="244"/>
                  </a:cubicBezTo>
                  <a:cubicBezTo>
                    <a:pt x="659" y="244"/>
                    <a:pt x="666" y="258"/>
                    <a:pt x="659" y="258"/>
                  </a:cubicBezTo>
                  <a:cubicBezTo>
                    <a:pt x="656" y="258"/>
                    <a:pt x="649" y="254"/>
                    <a:pt x="639" y="244"/>
                  </a:cubicBezTo>
                  <a:cubicBezTo>
                    <a:pt x="609" y="214"/>
                    <a:pt x="609" y="214"/>
                    <a:pt x="609" y="214"/>
                  </a:cubicBezTo>
                  <a:cubicBezTo>
                    <a:pt x="609" y="244"/>
                    <a:pt x="609" y="274"/>
                    <a:pt x="578" y="305"/>
                  </a:cubicBezTo>
                  <a:cubicBezTo>
                    <a:pt x="548" y="305"/>
                    <a:pt x="517" y="335"/>
                    <a:pt x="548" y="366"/>
                  </a:cubicBezTo>
                  <a:cubicBezTo>
                    <a:pt x="548" y="366"/>
                    <a:pt x="548" y="366"/>
                    <a:pt x="517" y="335"/>
                  </a:cubicBezTo>
                  <a:cubicBezTo>
                    <a:pt x="487" y="335"/>
                    <a:pt x="487" y="335"/>
                    <a:pt x="517" y="366"/>
                  </a:cubicBezTo>
                  <a:lnTo>
                    <a:pt x="487" y="366"/>
                  </a:lnTo>
                  <a:cubicBezTo>
                    <a:pt x="487" y="396"/>
                    <a:pt x="457" y="396"/>
                    <a:pt x="487" y="426"/>
                  </a:cubicBezTo>
                  <a:cubicBezTo>
                    <a:pt x="461" y="401"/>
                    <a:pt x="441" y="391"/>
                    <a:pt x="429" y="391"/>
                  </a:cubicBezTo>
                  <a:cubicBezTo>
                    <a:pt x="411" y="391"/>
                    <a:pt x="409" y="409"/>
                    <a:pt x="426" y="426"/>
                  </a:cubicBezTo>
                  <a:lnTo>
                    <a:pt x="396" y="426"/>
                  </a:lnTo>
                  <a:cubicBezTo>
                    <a:pt x="396" y="426"/>
                    <a:pt x="396" y="426"/>
                    <a:pt x="426" y="457"/>
                  </a:cubicBezTo>
                  <a:cubicBezTo>
                    <a:pt x="426" y="457"/>
                    <a:pt x="426" y="487"/>
                    <a:pt x="396" y="487"/>
                  </a:cubicBezTo>
                  <a:cubicBezTo>
                    <a:pt x="396" y="487"/>
                    <a:pt x="426" y="518"/>
                    <a:pt x="426" y="518"/>
                  </a:cubicBezTo>
                  <a:cubicBezTo>
                    <a:pt x="396" y="518"/>
                    <a:pt x="396" y="518"/>
                    <a:pt x="365" y="548"/>
                  </a:cubicBezTo>
                  <a:cubicBezTo>
                    <a:pt x="365" y="578"/>
                    <a:pt x="365" y="609"/>
                    <a:pt x="335" y="609"/>
                  </a:cubicBezTo>
                  <a:cubicBezTo>
                    <a:pt x="335" y="609"/>
                    <a:pt x="335" y="609"/>
                    <a:pt x="365" y="639"/>
                  </a:cubicBezTo>
                  <a:lnTo>
                    <a:pt x="396" y="639"/>
                  </a:lnTo>
                  <a:cubicBezTo>
                    <a:pt x="305" y="639"/>
                    <a:pt x="305" y="670"/>
                    <a:pt x="365" y="670"/>
                  </a:cubicBezTo>
                  <a:lnTo>
                    <a:pt x="335" y="670"/>
                  </a:lnTo>
                  <a:cubicBezTo>
                    <a:pt x="274" y="670"/>
                    <a:pt x="305" y="700"/>
                    <a:pt x="365" y="700"/>
                  </a:cubicBezTo>
                  <a:lnTo>
                    <a:pt x="213" y="700"/>
                  </a:lnTo>
                  <a:cubicBezTo>
                    <a:pt x="213" y="730"/>
                    <a:pt x="244" y="730"/>
                    <a:pt x="274" y="730"/>
                  </a:cubicBezTo>
                  <a:lnTo>
                    <a:pt x="335" y="730"/>
                  </a:lnTo>
                  <a:cubicBezTo>
                    <a:pt x="315" y="730"/>
                    <a:pt x="322" y="744"/>
                    <a:pt x="337" y="744"/>
                  </a:cubicBezTo>
                  <a:cubicBezTo>
                    <a:pt x="345" y="744"/>
                    <a:pt x="355" y="740"/>
                    <a:pt x="365" y="730"/>
                  </a:cubicBezTo>
                  <a:lnTo>
                    <a:pt x="578" y="730"/>
                  </a:lnTo>
                  <a:cubicBezTo>
                    <a:pt x="600" y="741"/>
                    <a:pt x="622" y="748"/>
                    <a:pt x="638" y="753"/>
                  </a:cubicBezTo>
                  <a:lnTo>
                    <a:pt x="638" y="753"/>
                  </a:lnTo>
                  <a:cubicBezTo>
                    <a:pt x="633" y="730"/>
                    <a:pt x="606" y="730"/>
                    <a:pt x="578" y="730"/>
                  </a:cubicBezTo>
                  <a:lnTo>
                    <a:pt x="639" y="730"/>
                  </a:lnTo>
                  <a:cubicBezTo>
                    <a:pt x="669" y="730"/>
                    <a:pt x="730" y="730"/>
                    <a:pt x="639" y="700"/>
                  </a:cubicBezTo>
                  <a:lnTo>
                    <a:pt x="700" y="700"/>
                  </a:lnTo>
                  <a:cubicBezTo>
                    <a:pt x="700" y="670"/>
                    <a:pt x="700" y="670"/>
                    <a:pt x="730" y="670"/>
                  </a:cubicBezTo>
                  <a:lnTo>
                    <a:pt x="761" y="670"/>
                  </a:lnTo>
                  <a:cubicBezTo>
                    <a:pt x="730" y="670"/>
                    <a:pt x="730" y="670"/>
                    <a:pt x="730" y="639"/>
                  </a:cubicBezTo>
                  <a:cubicBezTo>
                    <a:pt x="730" y="639"/>
                    <a:pt x="761" y="639"/>
                    <a:pt x="730" y="609"/>
                  </a:cubicBezTo>
                  <a:lnTo>
                    <a:pt x="761" y="609"/>
                  </a:lnTo>
                  <a:cubicBezTo>
                    <a:pt x="730" y="609"/>
                    <a:pt x="730" y="578"/>
                    <a:pt x="730" y="578"/>
                  </a:cubicBezTo>
                  <a:lnTo>
                    <a:pt x="791" y="578"/>
                  </a:lnTo>
                  <a:cubicBezTo>
                    <a:pt x="761" y="548"/>
                    <a:pt x="791" y="548"/>
                    <a:pt x="791" y="518"/>
                  </a:cubicBezTo>
                  <a:cubicBezTo>
                    <a:pt x="821" y="518"/>
                    <a:pt x="821" y="518"/>
                    <a:pt x="791" y="487"/>
                  </a:cubicBezTo>
                  <a:lnTo>
                    <a:pt x="791" y="487"/>
                  </a:lnTo>
                  <a:cubicBezTo>
                    <a:pt x="844" y="523"/>
                    <a:pt x="867" y="538"/>
                    <a:pt x="870" y="538"/>
                  </a:cubicBezTo>
                  <a:cubicBezTo>
                    <a:pt x="872" y="538"/>
                    <a:pt x="864" y="530"/>
                    <a:pt x="852" y="518"/>
                  </a:cubicBezTo>
                  <a:cubicBezTo>
                    <a:pt x="852" y="518"/>
                    <a:pt x="821" y="487"/>
                    <a:pt x="821" y="487"/>
                  </a:cubicBezTo>
                  <a:cubicBezTo>
                    <a:pt x="786" y="452"/>
                    <a:pt x="771" y="437"/>
                    <a:pt x="777" y="437"/>
                  </a:cubicBezTo>
                  <a:cubicBezTo>
                    <a:pt x="781" y="437"/>
                    <a:pt x="796" y="444"/>
                    <a:pt x="821" y="457"/>
                  </a:cubicBezTo>
                  <a:cubicBezTo>
                    <a:pt x="833" y="480"/>
                    <a:pt x="840" y="490"/>
                    <a:pt x="843" y="490"/>
                  </a:cubicBezTo>
                  <a:cubicBezTo>
                    <a:pt x="847" y="490"/>
                    <a:pt x="840" y="464"/>
                    <a:pt x="821" y="426"/>
                  </a:cubicBezTo>
                  <a:cubicBezTo>
                    <a:pt x="821" y="426"/>
                    <a:pt x="821" y="426"/>
                    <a:pt x="791" y="396"/>
                  </a:cubicBezTo>
                  <a:cubicBezTo>
                    <a:pt x="791" y="366"/>
                    <a:pt x="761" y="336"/>
                    <a:pt x="761" y="335"/>
                  </a:cubicBezTo>
                  <a:lnTo>
                    <a:pt x="761" y="335"/>
                  </a:lnTo>
                  <a:cubicBezTo>
                    <a:pt x="761" y="336"/>
                    <a:pt x="821" y="396"/>
                    <a:pt x="821" y="426"/>
                  </a:cubicBezTo>
                  <a:cubicBezTo>
                    <a:pt x="852" y="426"/>
                    <a:pt x="821" y="426"/>
                    <a:pt x="852" y="457"/>
                  </a:cubicBezTo>
                  <a:cubicBezTo>
                    <a:pt x="882" y="487"/>
                    <a:pt x="882" y="487"/>
                    <a:pt x="882" y="487"/>
                  </a:cubicBezTo>
                  <a:cubicBezTo>
                    <a:pt x="882" y="487"/>
                    <a:pt x="882" y="457"/>
                    <a:pt x="882" y="457"/>
                  </a:cubicBezTo>
                  <a:cubicBezTo>
                    <a:pt x="869" y="431"/>
                    <a:pt x="867" y="422"/>
                    <a:pt x="869" y="422"/>
                  </a:cubicBezTo>
                  <a:cubicBezTo>
                    <a:pt x="872" y="422"/>
                    <a:pt x="882" y="439"/>
                    <a:pt x="882" y="457"/>
                  </a:cubicBezTo>
                  <a:cubicBezTo>
                    <a:pt x="913" y="487"/>
                    <a:pt x="913" y="487"/>
                    <a:pt x="913" y="487"/>
                  </a:cubicBezTo>
                  <a:cubicBezTo>
                    <a:pt x="900" y="461"/>
                    <a:pt x="898" y="452"/>
                    <a:pt x="900" y="452"/>
                  </a:cubicBezTo>
                  <a:cubicBezTo>
                    <a:pt x="902" y="452"/>
                    <a:pt x="913" y="470"/>
                    <a:pt x="913" y="487"/>
                  </a:cubicBezTo>
                  <a:cubicBezTo>
                    <a:pt x="913" y="457"/>
                    <a:pt x="913" y="457"/>
                    <a:pt x="913" y="457"/>
                  </a:cubicBezTo>
                  <a:cubicBezTo>
                    <a:pt x="913" y="457"/>
                    <a:pt x="943" y="457"/>
                    <a:pt x="913" y="426"/>
                  </a:cubicBezTo>
                  <a:cubicBezTo>
                    <a:pt x="913" y="396"/>
                    <a:pt x="882" y="366"/>
                    <a:pt x="913" y="366"/>
                  </a:cubicBezTo>
                  <a:lnTo>
                    <a:pt x="913" y="396"/>
                  </a:lnTo>
                  <a:cubicBezTo>
                    <a:pt x="913" y="426"/>
                    <a:pt x="913" y="426"/>
                    <a:pt x="943" y="426"/>
                  </a:cubicBezTo>
                  <a:cubicBezTo>
                    <a:pt x="958" y="442"/>
                    <a:pt x="966" y="449"/>
                    <a:pt x="970" y="449"/>
                  </a:cubicBezTo>
                  <a:cubicBezTo>
                    <a:pt x="973" y="449"/>
                    <a:pt x="973" y="442"/>
                    <a:pt x="973" y="426"/>
                  </a:cubicBezTo>
                  <a:cubicBezTo>
                    <a:pt x="973" y="439"/>
                    <a:pt x="973" y="449"/>
                    <a:pt x="973" y="457"/>
                  </a:cubicBezTo>
                  <a:cubicBezTo>
                    <a:pt x="973" y="442"/>
                    <a:pt x="981" y="434"/>
                    <a:pt x="989" y="434"/>
                  </a:cubicBezTo>
                  <a:cubicBezTo>
                    <a:pt x="996" y="434"/>
                    <a:pt x="1004" y="442"/>
                    <a:pt x="1004" y="457"/>
                  </a:cubicBezTo>
                  <a:lnTo>
                    <a:pt x="1004" y="426"/>
                  </a:lnTo>
                  <a:cubicBezTo>
                    <a:pt x="1004" y="426"/>
                    <a:pt x="1004" y="426"/>
                    <a:pt x="1034" y="396"/>
                  </a:cubicBezTo>
                  <a:cubicBezTo>
                    <a:pt x="1049" y="381"/>
                    <a:pt x="1057" y="373"/>
                    <a:pt x="1061" y="373"/>
                  </a:cubicBezTo>
                  <a:cubicBezTo>
                    <a:pt x="1065" y="373"/>
                    <a:pt x="1065" y="381"/>
                    <a:pt x="1065" y="396"/>
                  </a:cubicBezTo>
                  <a:cubicBezTo>
                    <a:pt x="1065" y="396"/>
                    <a:pt x="1065" y="396"/>
                    <a:pt x="1065" y="396"/>
                  </a:cubicBezTo>
                  <a:lnTo>
                    <a:pt x="1065" y="396"/>
                  </a:lnTo>
                  <a:cubicBezTo>
                    <a:pt x="1060" y="405"/>
                    <a:pt x="1056" y="413"/>
                    <a:pt x="1053" y="420"/>
                  </a:cubicBezTo>
                  <a:lnTo>
                    <a:pt x="1053" y="420"/>
                  </a:lnTo>
                  <a:cubicBezTo>
                    <a:pt x="1051" y="414"/>
                    <a:pt x="1054" y="407"/>
                    <a:pt x="1065" y="396"/>
                  </a:cubicBezTo>
                  <a:lnTo>
                    <a:pt x="1065" y="396"/>
                  </a:lnTo>
                  <a:lnTo>
                    <a:pt x="1034" y="426"/>
                  </a:lnTo>
                  <a:cubicBezTo>
                    <a:pt x="1034" y="439"/>
                    <a:pt x="1034" y="446"/>
                    <a:pt x="1036" y="446"/>
                  </a:cubicBezTo>
                  <a:cubicBezTo>
                    <a:pt x="1039" y="446"/>
                    <a:pt x="1043" y="438"/>
                    <a:pt x="1053" y="420"/>
                  </a:cubicBezTo>
                  <a:lnTo>
                    <a:pt x="1053" y="420"/>
                  </a:lnTo>
                  <a:cubicBezTo>
                    <a:pt x="1056" y="430"/>
                    <a:pt x="1074" y="437"/>
                    <a:pt x="1092" y="454"/>
                  </a:cubicBezTo>
                  <a:lnTo>
                    <a:pt x="1092" y="454"/>
                  </a:lnTo>
                  <a:cubicBezTo>
                    <a:pt x="1090" y="461"/>
                    <a:pt x="1090" y="464"/>
                    <a:pt x="1091" y="464"/>
                  </a:cubicBezTo>
                  <a:cubicBezTo>
                    <a:pt x="1092" y="464"/>
                    <a:pt x="1093" y="463"/>
                    <a:pt x="1095" y="461"/>
                  </a:cubicBezTo>
                  <a:lnTo>
                    <a:pt x="1095" y="461"/>
                  </a:lnTo>
                  <a:cubicBezTo>
                    <a:pt x="1096" y="467"/>
                    <a:pt x="1098" y="469"/>
                    <a:pt x="1101" y="469"/>
                  </a:cubicBezTo>
                  <a:cubicBezTo>
                    <a:pt x="1105" y="469"/>
                    <a:pt x="1109" y="466"/>
                    <a:pt x="1113" y="461"/>
                  </a:cubicBezTo>
                  <a:lnTo>
                    <a:pt x="1113" y="461"/>
                  </a:lnTo>
                  <a:cubicBezTo>
                    <a:pt x="1114" y="461"/>
                    <a:pt x="1114" y="461"/>
                    <a:pt x="1115" y="461"/>
                  </a:cubicBezTo>
                  <a:cubicBezTo>
                    <a:pt x="1121" y="461"/>
                    <a:pt x="1138" y="444"/>
                    <a:pt x="1156" y="426"/>
                  </a:cubicBezTo>
                  <a:cubicBezTo>
                    <a:pt x="1175" y="426"/>
                    <a:pt x="1182" y="426"/>
                    <a:pt x="1177" y="434"/>
                  </a:cubicBezTo>
                  <a:lnTo>
                    <a:pt x="1177" y="434"/>
                  </a:lnTo>
                  <a:cubicBezTo>
                    <a:pt x="1171" y="441"/>
                    <a:pt x="1164" y="449"/>
                    <a:pt x="1156" y="457"/>
                  </a:cubicBezTo>
                  <a:lnTo>
                    <a:pt x="1156" y="457"/>
                  </a:lnTo>
                  <a:lnTo>
                    <a:pt x="1186" y="426"/>
                  </a:lnTo>
                  <a:cubicBezTo>
                    <a:pt x="1221" y="409"/>
                    <a:pt x="1236" y="391"/>
                    <a:pt x="1236" y="391"/>
                  </a:cubicBezTo>
                  <a:lnTo>
                    <a:pt x="1236" y="391"/>
                  </a:lnTo>
                  <a:cubicBezTo>
                    <a:pt x="1237" y="391"/>
                    <a:pt x="1229" y="401"/>
                    <a:pt x="1217" y="426"/>
                  </a:cubicBezTo>
                  <a:cubicBezTo>
                    <a:pt x="1217" y="426"/>
                    <a:pt x="1217" y="426"/>
                    <a:pt x="1186" y="457"/>
                  </a:cubicBezTo>
                  <a:cubicBezTo>
                    <a:pt x="1209" y="434"/>
                    <a:pt x="1219" y="424"/>
                    <a:pt x="1221" y="424"/>
                  </a:cubicBezTo>
                  <a:lnTo>
                    <a:pt x="1221" y="424"/>
                  </a:lnTo>
                  <a:cubicBezTo>
                    <a:pt x="1224" y="424"/>
                    <a:pt x="1205" y="450"/>
                    <a:pt x="1186" y="487"/>
                  </a:cubicBezTo>
                  <a:cubicBezTo>
                    <a:pt x="1217" y="457"/>
                    <a:pt x="1217" y="426"/>
                    <a:pt x="1247" y="426"/>
                  </a:cubicBezTo>
                  <a:cubicBezTo>
                    <a:pt x="1247" y="426"/>
                    <a:pt x="1247" y="426"/>
                    <a:pt x="1217" y="457"/>
                  </a:cubicBezTo>
                  <a:cubicBezTo>
                    <a:pt x="1195" y="478"/>
                    <a:pt x="1189" y="500"/>
                    <a:pt x="1187" y="500"/>
                  </a:cubicBezTo>
                  <a:cubicBezTo>
                    <a:pt x="1186" y="500"/>
                    <a:pt x="1186" y="496"/>
                    <a:pt x="1186" y="487"/>
                  </a:cubicBezTo>
                  <a:cubicBezTo>
                    <a:pt x="1186" y="487"/>
                    <a:pt x="1186" y="487"/>
                    <a:pt x="1186" y="518"/>
                  </a:cubicBezTo>
                  <a:cubicBezTo>
                    <a:pt x="1186" y="518"/>
                    <a:pt x="1186" y="531"/>
                    <a:pt x="1195" y="531"/>
                  </a:cubicBezTo>
                  <a:cubicBezTo>
                    <a:pt x="1200" y="531"/>
                    <a:pt x="1206" y="528"/>
                    <a:pt x="1216" y="518"/>
                  </a:cubicBezTo>
                  <a:lnTo>
                    <a:pt x="1216" y="518"/>
                  </a:lnTo>
                  <a:cubicBezTo>
                    <a:pt x="1217" y="518"/>
                    <a:pt x="1217" y="518"/>
                    <a:pt x="1217" y="518"/>
                  </a:cubicBezTo>
                  <a:lnTo>
                    <a:pt x="1247" y="518"/>
                  </a:lnTo>
                  <a:cubicBezTo>
                    <a:pt x="1247" y="518"/>
                    <a:pt x="1247" y="548"/>
                    <a:pt x="1247" y="548"/>
                  </a:cubicBezTo>
                  <a:cubicBezTo>
                    <a:pt x="1247" y="563"/>
                    <a:pt x="1247" y="571"/>
                    <a:pt x="1251" y="571"/>
                  </a:cubicBezTo>
                  <a:cubicBezTo>
                    <a:pt x="1254" y="571"/>
                    <a:pt x="1262" y="563"/>
                    <a:pt x="1277" y="549"/>
                  </a:cubicBezTo>
                  <a:lnTo>
                    <a:pt x="1277" y="549"/>
                  </a:lnTo>
                  <a:cubicBezTo>
                    <a:pt x="1277" y="549"/>
                    <a:pt x="1277" y="549"/>
                    <a:pt x="1277" y="549"/>
                  </a:cubicBezTo>
                  <a:lnTo>
                    <a:pt x="1277" y="549"/>
                  </a:lnTo>
                  <a:cubicBezTo>
                    <a:pt x="1247" y="578"/>
                    <a:pt x="1247" y="578"/>
                    <a:pt x="1277" y="578"/>
                  </a:cubicBezTo>
                  <a:lnTo>
                    <a:pt x="1247" y="578"/>
                  </a:lnTo>
                  <a:cubicBezTo>
                    <a:pt x="1308" y="578"/>
                    <a:pt x="1277" y="578"/>
                    <a:pt x="1247" y="609"/>
                  </a:cubicBezTo>
                  <a:lnTo>
                    <a:pt x="1277" y="609"/>
                  </a:lnTo>
                  <a:cubicBezTo>
                    <a:pt x="1286" y="600"/>
                    <a:pt x="1295" y="596"/>
                    <a:pt x="1301" y="596"/>
                  </a:cubicBezTo>
                  <a:cubicBezTo>
                    <a:pt x="1302" y="596"/>
                    <a:pt x="1303" y="596"/>
                    <a:pt x="1304" y="596"/>
                  </a:cubicBezTo>
                  <a:lnTo>
                    <a:pt x="1304" y="596"/>
                  </a:lnTo>
                  <a:cubicBezTo>
                    <a:pt x="1320" y="589"/>
                    <a:pt x="1332" y="586"/>
                    <a:pt x="1334" y="586"/>
                  </a:cubicBezTo>
                  <a:cubicBezTo>
                    <a:pt x="1337" y="586"/>
                    <a:pt x="1330" y="590"/>
                    <a:pt x="1307" y="598"/>
                  </a:cubicBezTo>
                  <a:lnTo>
                    <a:pt x="1307" y="598"/>
                  </a:lnTo>
                  <a:cubicBezTo>
                    <a:pt x="1306" y="598"/>
                    <a:pt x="1305" y="597"/>
                    <a:pt x="1304" y="596"/>
                  </a:cubicBezTo>
                  <a:lnTo>
                    <a:pt x="1304" y="596"/>
                  </a:lnTo>
                  <a:cubicBezTo>
                    <a:pt x="1296" y="600"/>
                    <a:pt x="1287" y="604"/>
                    <a:pt x="1277" y="609"/>
                  </a:cubicBezTo>
                  <a:cubicBezTo>
                    <a:pt x="1289" y="605"/>
                    <a:pt x="1299" y="601"/>
                    <a:pt x="1307" y="598"/>
                  </a:cubicBezTo>
                  <a:lnTo>
                    <a:pt x="1307" y="598"/>
                  </a:lnTo>
                  <a:cubicBezTo>
                    <a:pt x="1311" y="605"/>
                    <a:pt x="1299" y="622"/>
                    <a:pt x="1247" y="639"/>
                  </a:cubicBezTo>
                  <a:lnTo>
                    <a:pt x="1308" y="639"/>
                  </a:lnTo>
                  <a:cubicBezTo>
                    <a:pt x="1308" y="639"/>
                    <a:pt x="1308" y="639"/>
                    <a:pt x="1277" y="670"/>
                  </a:cubicBezTo>
                  <a:lnTo>
                    <a:pt x="1338" y="670"/>
                  </a:lnTo>
                  <a:cubicBezTo>
                    <a:pt x="1308" y="670"/>
                    <a:pt x="1277" y="730"/>
                    <a:pt x="1308" y="761"/>
                  </a:cubicBezTo>
                  <a:cubicBezTo>
                    <a:pt x="1247" y="761"/>
                    <a:pt x="1277" y="761"/>
                    <a:pt x="1308" y="791"/>
                  </a:cubicBezTo>
                  <a:cubicBezTo>
                    <a:pt x="1257" y="791"/>
                    <a:pt x="1228" y="791"/>
                    <a:pt x="1271" y="808"/>
                  </a:cubicBezTo>
                  <a:lnTo>
                    <a:pt x="1271" y="808"/>
                  </a:lnTo>
                  <a:cubicBezTo>
                    <a:pt x="1269" y="808"/>
                    <a:pt x="1267" y="808"/>
                    <a:pt x="1266" y="808"/>
                  </a:cubicBezTo>
                  <a:cubicBezTo>
                    <a:pt x="1261" y="808"/>
                    <a:pt x="1258" y="810"/>
                    <a:pt x="1257" y="812"/>
                  </a:cubicBezTo>
                  <a:lnTo>
                    <a:pt x="1257" y="812"/>
                  </a:lnTo>
                  <a:cubicBezTo>
                    <a:pt x="1244" y="805"/>
                    <a:pt x="1236" y="802"/>
                    <a:pt x="1233" y="802"/>
                  </a:cubicBezTo>
                  <a:cubicBezTo>
                    <a:pt x="1227" y="802"/>
                    <a:pt x="1242" y="816"/>
                    <a:pt x="1277" y="852"/>
                  </a:cubicBezTo>
                  <a:lnTo>
                    <a:pt x="1247" y="852"/>
                  </a:lnTo>
                  <a:cubicBezTo>
                    <a:pt x="1247" y="852"/>
                    <a:pt x="1217" y="852"/>
                    <a:pt x="1217" y="882"/>
                  </a:cubicBezTo>
                  <a:cubicBezTo>
                    <a:pt x="1186" y="882"/>
                    <a:pt x="1186" y="882"/>
                    <a:pt x="1217" y="913"/>
                  </a:cubicBezTo>
                  <a:cubicBezTo>
                    <a:pt x="1217" y="913"/>
                    <a:pt x="1203" y="899"/>
                    <a:pt x="1194" y="899"/>
                  </a:cubicBezTo>
                  <a:cubicBezTo>
                    <a:pt x="1189" y="899"/>
                    <a:pt x="1186" y="903"/>
                    <a:pt x="1186" y="913"/>
                  </a:cubicBezTo>
                  <a:cubicBezTo>
                    <a:pt x="1186" y="913"/>
                    <a:pt x="1186" y="913"/>
                    <a:pt x="1156" y="882"/>
                  </a:cubicBezTo>
                  <a:lnTo>
                    <a:pt x="1156" y="882"/>
                  </a:lnTo>
                  <a:cubicBezTo>
                    <a:pt x="1174" y="918"/>
                    <a:pt x="1181" y="933"/>
                    <a:pt x="1178" y="933"/>
                  </a:cubicBezTo>
                  <a:cubicBezTo>
                    <a:pt x="1176" y="933"/>
                    <a:pt x="1168" y="925"/>
                    <a:pt x="1156" y="913"/>
                  </a:cubicBezTo>
                  <a:cubicBezTo>
                    <a:pt x="1156" y="913"/>
                    <a:pt x="1156" y="913"/>
                    <a:pt x="1156" y="943"/>
                  </a:cubicBezTo>
                  <a:cubicBezTo>
                    <a:pt x="1141" y="943"/>
                    <a:pt x="1125" y="935"/>
                    <a:pt x="1122" y="935"/>
                  </a:cubicBezTo>
                  <a:cubicBezTo>
                    <a:pt x="1118" y="935"/>
                    <a:pt x="1125" y="943"/>
                    <a:pt x="1156" y="973"/>
                  </a:cubicBezTo>
                  <a:lnTo>
                    <a:pt x="1156" y="973"/>
                  </a:lnTo>
                  <a:lnTo>
                    <a:pt x="1125" y="943"/>
                  </a:lnTo>
                  <a:lnTo>
                    <a:pt x="1125" y="943"/>
                  </a:lnTo>
                  <a:cubicBezTo>
                    <a:pt x="1125" y="943"/>
                    <a:pt x="1125" y="943"/>
                    <a:pt x="1125" y="943"/>
                  </a:cubicBezTo>
                  <a:cubicBezTo>
                    <a:pt x="1113" y="930"/>
                    <a:pt x="1103" y="920"/>
                    <a:pt x="1095" y="913"/>
                  </a:cubicBezTo>
                  <a:lnTo>
                    <a:pt x="1095" y="913"/>
                  </a:lnTo>
                  <a:cubicBezTo>
                    <a:pt x="1116" y="934"/>
                    <a:pt x="1123" y="956"/>
                    <a:pt x="1114" y="956"/>
                  </a:cubicBezTo>
                  <a:cubicBezTo>
                    <a:pt x="1110" y="956"/>
                    <a:pt x="1104" y="952"/>
                    <a:pt x="1095" y="943"/>
                  </a:cubicBezTo>
                  <a:lnTo>
                    <a:pt x="1095" y="943"/>
                  </a:lnTo>
                  <a:cubicBezTo>
                    <a:pt x="1095" y="943"/>
                    <a:pt x="1095" y="943"/>
                    <a:pt x="1095" y="943"/>
                  </a:cubicBezTo>
                  <a:lnTo>
                    <a:pt x="1095" y="943"/>
                  </a:lnTo>
                  <a:cubicBezTo>
                    <a:pt x="1095" y="943"/>
                    <a:pt x="1095" y="944"/>
                    <a:pt x="1125" y="1004"/>
                  </a:cubicBezTo>
                  <a:cubicBezTo>
                    <a:pt x="1125" y="1004"/>
                    <a:pt x="1125" y="1004"/>
                    <a:pt x="1095" y="973"/>
                  </a:cubicBezTo>
                  <a:cubicBezTo>
                    <a:pt x="1095" y="943"/>
                    <a:pt x="1095" y="943"/>
                    <a:pt x="1095" y="943"/>
                  </a:cubicBezTo>
                  <a:lnTo>
                    <a:pt x="1095" y="943"/>
                  </a:lnTo>
                  <a:cubicBezTo>
                    <a:pt x="1095" y="943"/>
                    <a:pt x="1095" y="943"/>
                    <a:pt x="1095" y="943"/>
                  </a:cubicBezTo>
                  <a:cubicBezTo>
                    <a:pt x="1069" y="943"/>
                    <a:pt x="1111" y="1012"/>
                    <a:pt x="1122" y="1070"/>
                  </a:cubicBezTo>
                  <a:lnTo>
                    <a:pt x="1122" y="1070"/>
                  </a:lnTo>
                  <a:cubicBezTo>
                    <a:pt x="1119" y="1065"/>
                    <a:pt x="1112" y="1065"/>
                    <a:pt x="1095" y="1065"/>
                  </a:cubicBezTo>
                  <a:cubicBezTo>
                    <a:pt x="1095" y="1034"/>
                    <a:pt x="1095" y="1034"/>
                    <a:pt x="1095" y="1034"/>
                  </a:cubicBezTo>
                  <a:lnTo>
                    <a:pt x="1095" y="1004"/>
                  </a:lnTo>
                  <a:cubicBezTo>
                    <a:pt x="1095" y="1019"/>
                    <a:pt x="1095" y="1027"/>
                    <a:pt x="1091" y="1027"/>
                  </a:cubicBezTo>
                  <a:cubicBezTo>
                    <a:pt x="1087" y="1027"/>
                    <a:pt x="1080" y="1019"/>
                    <a:pt x="1065" y="1004"/>
                  </a:cubicBezTo>
                  <a:cubicBezTo>
                    <a:pt x="1065" y="1034"/>
                    <a:pt x="1065" y="1034"/>
                    <a:pt x="1065" y="1034"/>
                  </a:cubicBezTo>
                  <a:cubicBezTo>
                    <a:pt x="1065" y="1034"/>
                    <a:pt x="1065" y="1034"/>
                    <a:pt x="1065" y="1065"/>
                  </a:cubicBezTo>
                  <a:cubicBezTo>
                    <a:pt x="1065" y="1075"/>
                    <a:pt x="1065" y="1086"/>
                    <a:pt x="1065" y="1095"/>
                  </a:cubicBezTo>
                  <a:cubicBezTo>
                    <a:pt x="1034" y="1065"/>
                    <a:pt x="1034" y="1065"/>
                    <a:pt x="1034" y="1065"/>
                  </a:cubicBezTo>
                  <a:cubicBezTo>
                    <a:pt x="1004" y="1065"/>
                    <a:pt x="1004" y="1065"/>
                    <a:pt x="1004" y="1034"/>
                  </a:cubicBezTo>
                  <a:cubicBezTo>
                    <a:pt x="989" y="989"/>
                    <a:pt x="981" y="966"/>
                    <a:pt x="977" y="966"/>
                  </a:cubicBezTo>
                  <a:cubicBezTo>
                    <a:pt x="973" y="966"/>
                    <a:pt x="973" y="989"/>
                    <a:pt x="973" y="1034"/>
                  </a:cubicBezTo>
                  <a:cubicBezTo>
                    <a:pt x="973" y="1046"/>
                    <a:pt x="973" y="1058"/>
                    <a:pt x="973" y="1065"/>
                  </a:cubicBezTo>
                  <a:cubicBezTo>
                    <a:pt x="973" y="1095"/>
                    <a:pt x="943" y="1156"/>
                    <a:pt x="943" y="1186"/>
                  </a:cubicBezTo>
                  <a:cubicBezTo>
                    <a:pt x="913" y="1216"/>
                    <a:pt x="913" y="1247"/>
                    <a:pt x="913" y="1247"/>
                  </a:cubicBezTo>
                  <a:lnTo>
                    <a:pt x="913" y="1247"/>
                  </a:lnTo>
                  <a:cubicBezTo>
                    <a:pt x="913" y="1247"/>
                    <a:pt x="913" y="1216"/>
                    <a:pt x="943" y="1156"/>
                  </a:cubicBezTo>
                  <a:cubicBezTo>
                    <a:pt x="943" y="1125"/>
                    <a:pt x="943" y="1125"/>
                    <a:pt x="943" y="1125"/>
                  </a:cubicBezTo>
                  <a:cubicBezTo>
                    <a:pt x="973" y="1095"/>
                    <a:pt x="973" y="1065"/>
                    <a:pt x="943" y="1065"/>
                  </a:cubicBezTo>
                  <a:cubicBezTo>
                    <a:pt x="943" y="1004"/>
                    <a:pt x="943" y="1004"/>
                    <a:pt x="943" y="1004"/>
                  </a:cubicBezTo>
                  <a:cubicBezTo>
                    <a:pt x="925" y="1039"/>
                    <a:pt x="918" y="1054"/>
                    <a:pt x="915" y="1054"/>
                  </a:cubicBezTo>
                  <a:cubicBezTo>
                    <a:pt x="913" y="1054"/>
                    <a:pt x="913" y="1047"/>
                    <a:pt x="913" y="1034"/>
                  </a:cubicBezTo>
                  <a:cubicBezTo>
                    <a:pt x="931" y="997"/>
                    <a:pt x="927" y="971"/>
                    <a:pt x="914" y="971"/>
                  </a:cubicBezTo>
                  <a:cubicBezTo>
                    <a:pt x="908" y="971"/>
                    <a:pt x="902" y="975"/>
                    <a:pt x="895" y="984"/>
                  </a:cubicBezTo>
                  <a:lnTo>
                    <a:pt x="895" y="984"/>
                  </a:lnTo>
                  <a:cubicBezTo>
                    <a:pt x="898" y="971"/>
                    <a:pt x="892" y="961"/>
                    <a:pt x="888" y="961"/>
                  </a:cubicBezTo>
                  <a:cubicBezTo>
                    <a:pt x="885" y="961"/>
                    <a:pt x="882" y="965"/>
                    <a:pt x="882" y="973"/>
                  </a:cubicBezTo>
                  <a:lnTo>
                    <a:pt x="852" y="973"/>
                  </a:lnTo>
                  <a:cubicBezTo>
                    <a:pt x="821" y="973"/>
                    <a:pt x="821" y="973"/>
                    <a:pt x="821" y="1004"/>
                  </a:cubicBezTo>
                  <a:cubicBezTo>
                    <a:pt x="791" y="1004"/>
                    <a:pt x="821" y="974"/>
                    <a:pt x="821" y="973"/>
                  </a:cubicBezTo>
                  <a:lnTo>
                    <a:pt x="821" y="973"/>
                  </a:lnTo>
                  <a:cubicBezTo>
                    <a:pt x="809" y="986"/>
                    <a:pt x="799" y="996"/>
                    <a:pt x="791" y="1004"/>
                  </a:cubicBezTo>
                  <a:lnTo>
                    <a:pt x="791" y="1004"/>
                  </a:lnTo>
                  <a:cubicBezTo>
                    <a:pt x="791" y="995"/>
                    <a:pt x="791" y="989"/>
                    <a:pt x="791" y="985"/>
                  </a:cubicBezTo>
                  <a:lnTo>
                    <a:pt x="791" y="985"/>
                  </a:lnTo>
                  <a:cubicBezTo>
                    <a:pt x="799" y="973"/>
                    <a:pt x="806" y="958"/>
                    <a:pt x="821" y="943"/>
                  </a:cubicBezTo>
                  <a:cubicBezTo>
                    <a:pt x="821" y="938"/>
                    <a:pt x="820" y="935"/>
                    <a:pt x="818" y="935"/>
                  </a:cubicBezTo>
                  <a:cubicBezTo>
                    <a:pt x="813" y="935"/>
                    <a:pt x="801" y="952"/>
                    <a:pt x="782" y="975"/>
                  </a:cubicBezTo>
                  <a:lnTo>
                    <a:pt x="782" y="975"/>
                  </a:lnTo>
                  <a:cubicBezTo>
                    <a:pt x="779" y="973"/>
                    <a:pt x="772" y="973"/>
                    <a:pt x="761" y="973"/>
                  </a:cubicBezTo>
                  <a:cubicBezTo>
                    <a:pt x="730" y="1004"/>
                    <a:pt x="700" y="1034"/>
                    <a:pt x="700" y="1034"/>
                  </a:cubicBezTo>
                  <a:cubicBezTo>
                    <a:pt x="730" y="973"/>
                    <a:pt x="761" y="943"/>
                    <a:pt x="761" y="943"/>
                  </a:cubicBezTo>
                  <a:cubicBezTo>
                    <a:pt x="730" y="943"/>
                    <a:pt x="730" y="943"/>
                    <a:pt x="761" y="913"/>
                  </a:cubicBezTo>
                  <a:lnTo>
                    <a:pt x="730" y="913"/>
                  </a:lnTo>
                  <a:cubicBezTo>
                    <a:pt x="750" y="913"/>
                    <a:pt x="757" y="899"/>
                    <a:pt x="750" y="899"/>
                  </a:cubicBezTo>
                  <a:cubicBezTo>
                    <a:pt x="747" y="899"/>
                    <a:pt x="740" y="903"/>
                    <a:pt x="730" y="913"/>
                  </a:cubicBezTo>
                  <a:cubicBezTo>
                    <a:pt x="745" y="882"/>
                    <a:pt x="753" y="867"/>
                    <a:pt x="749" y="867"/>
                  </a:cubicBezTo>
                  <a:cubicBezTo>
                    <a:pt x="745" y="867"/>
                    <a:pt x="730" y="882"/>
                    <a:pt x="700" y="913"/>
                  </a:cubicBezTo>
                  <a:cubicBezTo>
                    <a:pt x="700" y="913"/>
                    <a:pt x="700" y="913"/>
                    <a:pt x="700" y="913"/>
                  </a:cubicBezTo>
                  <a:lnTo>
                    <a:pt x="700" y="913"/>
                  </a:lnTo>
                  <a:cubicBezTo>
                    <a:pt x="669" y="928"/>
                    <a:pt x="654" y="935"/>
                    <a:pt x="650" y="935"/>
                  </a:cubicBezTo>
                  <a:cubicBezTo>
                    <a:pt x="647" y="935"/>
                    <a:pt x="654" y="928"/>
                    <a:pt x="669" y="913"/>
                  </a:cubicBezTo>
                  <a:cubicBezTo>
                    <a:pt x="682" y="900"/>
                    <a:pt x="692" y="890"/>
                    <a:pt x="700" y="882"/>
                  </a:cubicBezTo>
                  <a:lnTo>
                    <a:pt x="700" y="882"/>
                  </a:lnTo>
                  <a:cubicBezTo>
                    <a:pt x="669" y="898"/>
                    <a:pt x="654" y="905"/>
                    <a:pt x="650" y="905"/>
                  </a:cubicBezTo>
                  <a:cubicBezTo>
                    <a:pt x="647" y="905"/>
                    <a:pt x="654" y="898"/>
                    <a:pt x="669" y="882"/>
                  </a:cubicBezTo>
                  <a:cubicBezTo>
                    <a:pt x="681" y="871"/>
                    <a:pt x="692" y="860"/>
                    <a:pt x="700" y="852"/>
                  </a:cubicBezTo>
                  <a:lnTo>
                    <a:pt x="669" y="852"/>
                  </a:lnTo>
                  <a:cubicBezTo>
                    <a:pt x="669" y="852"/>
                    <a:pt x="639" y="882"/>
                    <a:pt x="609" y="882"/>
                  </a:cubicBezTo>
                  <a:cubicBezTo>
                    <a:pt x="609" y="882"/>
                    <a:pt x="582" y="909"/>
                    <a:pt x="553" y="912"/>
                  </a:cubicBezTo>
                  <a:lnTo>
                    <a:pt x="553" y="912"/>
                  </a:lnTo>
                  <a:cubicBezTo>
                    <a:pt x="570" y="900"/>
                    <a:pt x="598" y="879"/>
                    <a:pt x="639" y="852"/>
                  </a:cubicBezTo>
                  <a:cubicBezTo>
                    <a:pt x="578" y="852"/>
                    <a:pt x="578" y="852"/>
                    <a:pt x="639" y="822"/>
                  </a:cubicBezTo>
                  <a:lnTo>
                    <a:pt x="639" y="822"/>
                  </a:lnTo>
                  <a:cubicBezTo>
                    <a:pt x="624" y="837"/>
                    <a:pt x="616" y="844"/>
                    <a:pt x="620" y="844"/>
                  </a:cubicBezTo>
                  <a:cubicBezTo>
                    <a:pt x="624" y="844"/>
                    <a:pt x="639" y="837"/>
                    <a:pt x="668" y="822"/>
                  </a:cubicBezTo>
                  <a:lnTo>
                    <a:pt x="668" y="822"/>
                  </a:lnTo>
                  <a:cubicBezTo>
                    <a:pt x="609" y="852"/>
                    <a:pt x="609" y="852"/>
                    <a:pt x="639" y="852"/>
                  </a:cubicBezTo>
                  <a:lnTo>
                    <a:pt x="700" y="822"/>
                  </a:lnTo>
                  <a:lnTo>
                    <a:pt x="609" y="822"/>
                  </a:lnTo>
                  <a:cubicBezTo>
                    <a:pt x="609" y="822"/>
                    <a:pt x="609" y="822"/>
                    <a:pt x="639" y="791"/>
                  </a:cubicBezTo>
                  <a:cubicBezTo>
                    <a:pt x="578" y="791"/>
                    <a:pt x="548" y="822"/>
                    <a:pt x="548" y="822"/>
                  </a:cubicBezTo>
                  <a:lnTo>
                    <a:pt x="487" y="822"/>
                  </a:lnTo>
                  <a:cubicBezTo>
                    <a:pt x="487" y="852"/>
                    <a:pt x="426" y="852"/>
                    <a:pt x="457" y="852"/>
                  </a:cubicBezTo>
                  <a:lnTo>
                    <a:pt x="426" y="882"/>
                  </a:lnTo>
                  <a:cubicBezTo>
                    <a:pt x="472" y="867"/>
                    <a:pt x="495" y="860"/>
                    <a:pt x="498" y="860"/>
                  </a:cubicBezTo>
                  <a:cubicBezTo>
                    <a:pt x="502" y="860"/>
                    <a:pt x="487" y="867"/>
                    <a:pt x="457" y="882"/>
                  </a:cubicBezTo>
                  <a:cubicBezTo>
                    <a:pt x="444" y="882"/>
                    <a:pt x="433" y="882"/>
                    <a:pt x="425" y="883"/>
                  </a:cubicBezTo>
                  <a:lnTo>
                    <a:pt x="425" y="883"/>
                  </a:lnTo>
                  <a:cubicBezTo>
                    <a:pt x="426" y="883"/>
                    <a:pt x="426" y="882"/>
                    <a:pt x="426" y="882"/>
                  </a:cubicBezTo>
                  <a:cubicBezTo>
                    <a:pt x="345" y="882"/>
                    <a:pt x="332" y="896"/>
                    <a:pt x="359" y="896"/>
                  </a:cubicBezTo>
                  <a:cubicBezTo>
                    <a:pt x="368" y="896"/>
                    <a:pt x="381" y="894"/>
                    <a:pt x="399" y="890"/>
                  </a:cubicBezTo>
                  <a:lnTo>
                    <a:pt x="399" y="890"/>
                  </a:lnTo>
                  <a:cubicBezTo>
                    <a:pt x="396" y="895"/>
                    <a:pt x="396" y="902"/>
                    <a:pt x="396" y="913"/>
                  </a:cubicBezTo>
                  <a:lnTo>
                    <a:pt x="365" y="913"/>
                  </a:lnTo>
                  <a:cubicBezTo>
                    <a:pt x="335" y="913"/>
                    <a:pt x="305" y="943"/>
                    <a:pt x="305" y="943"/>
                  </a:cubicBezTo>
                  <a:cubicBezTo>
                    <a:pt x="289" y="958"/>
                    <a:pt x="282" y="966"/>
                    <a:pt x="286" y="966"/>
                  </a:cubicBezTo>
                  <a:lnTo>
                    <a:pt x="286" y="966"/>
                  </a:lnTo>
                  <a:cubicBezTo>
                    <a:pt x="289" y="966"/>
                    <a:pt x="305" y="958"/>
                    <a:pt x="335" y="943"/>
                  </a:cubicBezTo>
                  <a:cubicBezTo>
                    <a:pt x="353" y="934"/>
                    <a:pt x="365" y="931"/>
                    <a:pt x="373" y="931"/>
                  </a:cubicBezTo>
                  <a:cubicBezTo>
                    <a:pt x="391" y="931"/>
                    <a:pt x="378" y="952"/>
                    <a:pt x="335" y="973"/>
                  </a:cubicBezTo>
                  <a:cubicBezTo>
                    <a:pt x="335" y="973"/>
                    <a:pt x="365" y="973"/>
                    <a:pt x="396" y="943"/>
                  </a:cubicBezTo>
                  <a:lnTo>
                    <a:pt x="426" y="943"/>
                  </a:lnTo>
                  <a:cubicBezTo>
                    <a:pt x="396" y="973"/>
                    <a:pt x="365" y="973"/>
                    <a:pt x="365" y="973"/>
                  </a:cubicBezTo>
                  <a:cubicBezTo>
                    <a:pt x="335" y="973"/>
                    <a:pt x="335" y="1004"/>
                    <a:pt x="335" y="1004"/>
                  </a:cubicBezTo>
                  <a:cubicBezTo>
                    <a:pt x="355" y="1004"/>
                    <a:pt x="335" y="1017"/>
                    <a:pt x="337" y="1017"/>
                  </a:cubicBezTo>
                  <a:cubicBezTo>
                    <a:pt x="338" y="1017"/>
                    <a:pt x="345" y="1014"/>
                    <a:pt x="365" y="1004"/>
                  </a:cubicBezTo>
                  <a:lnTo>
                    <a:pt x="365" y="1004"/>
                  </a:lnTo>
                  <a:cubicBezTo>
                    <a:pt x="365" y="1004"/>
                    <a:pt x="365" y="1004"/>
                    <a:pt x="335" y="1034"/>
                  </a:cubicBezTo>
                  <a:cubicBezTo>
                    <a:pt x="326" y="1043"/>
                    <a:pt x="325" y="1047"/>
                    <a:pt x="330" y="1047"/>
                  </a:cubicBezTo>
                  <a:cubicBezTo>
                    <a:pt x="340" y="1047"/>
                    <a:pt x="383" y="1025"/>
                    <a:pt x="426" y="1004"/>
                  </a:cubicBezTo>
                  <a:lnTo>
                    <a:pt x="457" y="1004"/>
                  </a:lnTo>
                  <a:cubicBezTo>
                    <a:pt x="457" y="973"/>
                    <a:pt x="487" y="973"/>
                    <a:pt x="517" y="943"/>
                  </a:cubicBezTo>
                  <a:cubicBezTo>
                    <a:pt x="548" y="928"/>
                    <a:pt x="563" y="920"/>
                    <a:pt x="571" y="920"/>
                  </a:cubicBezTo>
                  <a:cubicBezTo>
                    <a:pt x="578" y="920"/>
                    <a:pt x="578" y="928"/>
                    <a:pt x="578" y="943"/>
                  </a:cubicBezTo>
                  <a:lnTo>
                    <a:pt x="548" y="943"/>
                  </a:lnTo>
                  <a:cubicBezTo>
                    <a:pt x="578" y="943"/>
                    <a:pt x="548" y="943"/>
                    <a:pt x="517" y="973"/>
                  </a:cubicBezTo>
                  <a:lnTo>
                    <a:pt x="482" y="991"/>
                  </a:lnTo>
                  <a:lnTo>
                    <a:pt x="482" y="991"/>
                  </a:lnTo>
                  <a:cubicBezTo>
                    <a:pt x="481" y="991"/>
                    <a:pt x="479" y="990"/>
                    <a:pt x="478" y="990"/>
                  </a:cubicBezTo>
                  <a:cubicBezTo>
                    <a:pt x="474" y="990"/>
                    <a:pt x="467" y="994"/>
                    <a:pt x="457" y="1004"/>
                  </a:cubicBezTo>
                  <a:lnTo>
                    <a:pt x="482" y="991"/>
                  </a:lnTo>
                  <a:lnTo>
                    <a:pt x="482" y="991"/>
                  </a:lnTo>
                  <a:cubicBezTo>
                    <a:pt x="487" y="994"/>
                    <a:pt x="487" y="1004"/>
                    <a:pt x="487" y="1004"/>
                  </a:cubicBezTo>
                  <a:lnTo>
                    <a:pt x="426" y="1034"/>
                  </a:lnTo>
                  <a:cubicBezTo>
                    <a:pt x="415" y="1038"/>
                    <a:pt x="405" y="1042"/>
                    <a:pt x="396" y="1045"/>
                  </a:cubicBezTo>
                  <a:lnTo>
                    <a:pt x="396" y="1045"/>
                  </a:lnTo>
                  <a:cubicBezTo>
                    <a:pt x="395" y="1065"/>
                    <a:pt x="392" y="1065"/>
                    <a:pt x="365" y="1065"/>
                  </a:cubicBezTo>
                  <a:cubicBezTo>
                    <a:pt x="374" y="1074"/>
                    <a:pt x="386" y="1077"/>
                    <a:pt x="398" y="1077"/>
                  </a:cubicBezTo>
                  <a:cubicBezTo>
                    <a:pt x="426" y="1077"/>
                    <a:pt x="457" y="1056"/>
                    <a:pt x="457" y="1034"/>
                  </a:cubicBezTo>
                  <a:cubicBezTo>
                    <a:pt x="467" y="1024"/>
                    <a:pt x="474" y="1021"/>
                    <a:pt x="478" y="1021"/>
                  </a:cubicBezTo>
                  <a:cubicBezTo>
                    <a:pt x="487" y="1021"/>
                    <a:pt x="487" y="1034"/>
                    <a:pt x="487" y="1034"/>
                  </a:cubicBezTo>
                  <a:cubicBezTo>
                    <a:pt x="448" y="1054"/>
                    <a:pt x="434" y="1073"/>
                    <a:pt x="445" y="1077"/>
                  </a:cubicBezTo>
                  <a:lnTo>
                    <a:pt x="445" y="1077"/>
                  </a:lnTo>
                  <a:cubicBezTo>
                    <a:pt x="420" y="1103"/>
                    <a:pt x="404" y="1125"/>
                    <a:pt x="457" y="1125"/>
                  </a:cubicBezTo>
                  <a:cubicBezTo>
                    <a:pt x="457" y="1125"/>
                    <a:pt x="457" y="1156"/>
                    <a:pt x="426" y="1156"/>
                  </a:cubicBezTo>
                  <a:cubicBezTo>
                    <a:pt x="417" y="1165"/>
                    <a:pt x="419" y="1168"/>
                    <a:pt x="426" y="1168"/>
                  </a:cubicBezTo>
                  <a:cubicBezTo>
                    <a:pt x="444" y="1168"/>
                    <a:pt x="496" y="1147"/>
                    <a:pt x="517" y="1125"/>
                  </a:cubicBezTo>
                  <a:cubicBezTo>
                    <a:pt x="517" y="1156"/>
                    <a:pt x="517" y="1156"/>
                    <a:pt x="517" y="1156"/>
                  </a:cubicBezTo>
                  <a:cubicBezTo>
                    <a:pt x="517" y="1156"/>
                    <a:pt x="517" y="1156"/>
                    <a:pt x="487" y="1186"/>
                  </a:cubicBezTo>
                  <a:cubicBezTo>
                    <a:pt x="472" y="1217"/>
                    <a:pt x="464" y="1232"/>
                    <a:pt x="468" y="1232"/>
                  </a:cubicBezTo>
                  <a:cubicBezTo>
                    <a:pt x="472" y="1232"/>
                    <a:pt x="487" y="1217"/>
                    <a:pt x="517" y="1186"/>
                  </a:cubicBezTo>
                  <a:cubicBezTo>
                    <a:pt x="526" y="1178"/>
                    <a:pt x="532" y="1174"/>
                    <a:pt x="535" y="1174"/>
                  </a:cubicBezTo>
                  <a:cubicBezTo>
                    <a:pt x="543" y="1174"/>
                    <a:pt x="532" y="1203"/>
                    <a:pt x="487" y="1247"/>
                  </a:cubicBezTo>
                  <a:cubicBezTo>
                    <a:pt x="457" y="1247"/>
                    <a:pt x="487" y="1247"/>
                    <a:pt x="487" y="1277"/>
                  </a:cubicBezTo>
                  <a:cubicBezTo>
                    <a:pt x="517" y="1247"/>
                    <a:pt x="517" y="1247"/>
                    <a:pt x="517" y="1247"/>
                  </a:cubicBezTo>
                  <a:cubicBezTo>
                    <a:pt x="530" y="1260"/>
                    <a:pt x="537" y="1267"/>
                    <a:pt x="544" y="1267"/>
                  </a:cubicBezTo>
                  <a:cubicBezTo>
                    <a:pt x="545" y="1267"/>
                    <a:pt x="547" y="1267"/>
                    <a:pt x="548" y="1266"/>
                  </a:cubicBezTo>
                  <a:lnTo>
                    <a:pt x="548" y="1266"/>
                  </a:lnTo>
                  <a:cubicBezTo>
                    <a:pt x="548" y="1280"/>
                    <a:pt x="548" y="1286"/>
                    <a:pt x="548" y="1308"/>
                  </a:cubicBezTo>
                  <a:cubicBezTo>
                    <a:pt x="548" y="1308"/>
                    <a:pt x="578" y="1277"/>
                    <a:pt x="578" y="1277"/>
                  </a:cubicBezTo>
                  <a:cubicBezTo>
                    <a:pt x="609" y="1247"/>
                    <a:pt x="609" y="1247"/>
                    <a:pt x="578" y="1247"/>
                  </a:cubicBezTo>
                  <a:cubicBezTo>
                    <a:pt x="588" y="1237"/>
                    <a:pt x="592" y="1234"/>
                    <a:pt x="591" y="1234"/>
                  </a:cubicBezTo>
                  <a:cubicBezTo>
                    <a:pt x="589" y="1234"/>
                    <a:pt x="578" y="1241"/>
                    <a:pt x="564" y="1245"/>
                  </a:cubicBezTo>
                  <a:lnTo>
                    <a:pt x="564" y="1245"/>
                  </a:lnTo>
                  <a:cubicBezTo>
                    <a:pt x="568" y="1237"/>
                    <a:pt x="573" y="1228"/>
                    <a:pt x="578" y="1217"/>
                  </a:cubicBezTo>
                  <a:cubicBezTo>
                    <a:pt x="639" y="1186"/>
                    <a:pt x="639" y="1186"/>
                    <a:pt x="639" y="1186"/>
                  </a:cubicBezTo>
                  <a:lnTo>
                    <a:pt x="639" y="1186"/>
                  </a:lnTo>
                  <a:cubicBezTo>
                    <a:pt x="639" y="1186"/>
                    <a:pt x="639" y="1186"/>
                    <a:pt x="609" y="1217"/>
                  </a:cubicBezTo>
                  <a:cubicBezTo>
                    <a:pt x="609" y="1217"/>
                    <a:pt x="609" y="1247"/>
                    <a:pt x="609" y="1247"/>
                  </a:cubicBezTo>
                  <a:cubicBezTo>
                    <a:pt x="609" y="1247"/>
                    <a:pt x="609" y="1247"/>
                    <a:pt x="578" y="1277"/>
                  </a:cubicBezTo>
                  <a:cubicBezTo>
                    <a:pt x="578" y="1277"/>
                    <a:pt x="578" y="1308"/>
                    <a:pt x="578" y="1308"/>
                  </a:cubicBezTo>
                  <a:cubicBezTo>
                    <a:pt x="578" y="1338"/>
                    <a:pt x="609" y="1338"/>
                    <a:pt x="578" y="1369"/>
                  </a:cubicBezTo>
                  <a:cubicBezTo>
                    <a:pt x="578" y="1369"/>
                    <a:pt x="578" y="1369"/>
                    <a:pt x="609" y="1338"/>
                  </a:cubicBezTo>
                  <a:cubicBezTo>
                    <a:pt x="609" y="1321"/>
                    <a:pt x="619" y="1303"/>
                    <a:pt x="627" y="1303"/>
                  </a:cubicBezTo>
                  <a:cubicBezTo>
                    <a:pt x="634" y="1303"/>
                    <a:pt x="639" y="1313"/>
                    <a:pt x="639" y="1338"/>
                  </a:cubicBezTo>
                  <a:cubicBezTo>
                    <a:pt x="639" y="1338"/>
                    <a:pt x="669" y="1338"/>
                    <a:pt x="669" y="1308"/>
                  </a:cubicBezTo>
                  <a:cubicBezTo>
                    <a:pt x="669" y="1308"/>
                    <a:pt x="669" y="1308"/>
                    <a:pt x="669" y="1338"/>
                  </a:cubicBezTo>
                  <a:cubicBezTo>
                    <a:pt x="678" y="1329"/>
                    <a:pt x="685" y="1326"/>
                    <a:pt x="689" y="1326"/>
                  </a:cubicBezTo>
                  <a:cubicBezTo>
                    <a:pt x="700" y="1326"/>
                    <a:pt x="700" y="1347"/>
                    <a:pt x="700" y="1369"/>
                  </a:cubicBezTo>
                  <a:cubicBezTo>
                    <a:pt x="700" y="1369"/>
                    <a:pt x="700" y="1369"/>
                    <a:pt x="700" y="1338"/>
                  </a:cubicBezTo>
                  <a:cubicBezTo>
                    <a:pt x="715" y="1323"/>
                    <a:pt x="723" y="1315"/>
                    <a:pt x="726" y="1315"/>
                  </a:cubicBezTo>
                  <a:cubicBezTo>
                    <a:pt x="730" y="1315"/>
                    <a:pt x="730" y="1323"/>
                    <a:pt x="730" y="1338"/>
                  </a:cubicBezTo>
                  <a:cubicBezTo>
                    <a:pt x="700" y="1369"/>
                    <a:pt x="700" y="1369"/>
                    <a:pt x="730" y="1369"/>
                  </a:cubicBezTo>
                  <a:cubicBezTo>
                    <a:pt x="730" y="1360"/>
                    <a:pt x="735" y="1356"/>
                    <a:pt x="743" y="1356"/>
                  </a:cubicBezTo>
                  <a:cubicBezTo>
                    <a:pt x="761" y="1356"/>
                    <a:pt x="791" y="1378"/>
                    <a:pt x="791" y="1399"/>
                  </a:cubicBezTo>
                  <a:cubicBezTo>
                    <a:pt x="791" y="1369"/>
                    <a:pt x="791" y="1369"/>
                    <a:pt x="791" y="1369"/>
                  </a:cubicBezTo>
                  <a:cubicBezTo>
                    <a:pt x="791" y="1392"/>
                    <a:pt x="791" y="1402"/>
                    <a:pt x="793" y="1402"/>
                  </a:cubicBezTo>
                  <a:cubicBezTo>
                    <a:pt x="795" y="1402"/>
                    <a:pt x="803" y="1376"/>
                    <a:pt x="821" y="1338"/>
                  </a:cubicBezTo>
                  <a:cubicBezTo>
                    <a:pt x="821" y="1311"/>
                    <a:pt x="828" y="1296"/>
                    <a:pt x="832" y="1296"/>
                  </a:cubicBezTo>
                  <a:cubicBezTo>
                    <a:pt x="836" y="1296"/>
                    <a:pt x="838" y="1318"/>
                    <a:pt x="821" y="1369"/>
                  </a:cubicBezTo>
                  <a:cubicBezTo>
                    <a:pt x="805" y="1419"/>
                    <a:pt x="797" y="1441"/>
                    <a:pt x="799" y="1441"/>
                  </a:cubicBezTo>
                  <a:cubicBezTo>
                    <a:pt x="800" y="1441"/>
                    <a:pt x="808" y="1426"/>
                    <a:pt x="821" y="1399"/>
                  </a:cubicBezTo>
                  <a:cubicBezTo>
                    <a:pt x="837" y="1369"/>
                    <a:pt x="844" y="1353"/>
                    <a:pt x="848" y="1353"/>
                  </a:cubicBezTo>
                  <a:cubicBezTo>
                    <a:pt x="852" y="1353"/>
                    <a:pt x="852" y="1369"/>
                    <a:pt x="852" y="1399"/>
                  </a:cubicBezTo>
                  <a:cubicBezTo>
                    <a:pt x="869" y="1331"/>
                    <a:pt x="886" y="1291"/>
                    <a:pt x="892" y="1291"/>
                  </a:cubicBezTo>
                  <a:cubicBezTo>
                    <a:pt x="897" y="1291"/>
                    <a:pt x="895" y="1315"/>
                    <a:pt x="882" y="1369"/>
                  </a:cubicBezTo>
                  <a:cubicBezTo>
                    <a:pt x="852" y="1429"/>
                    <a:pt x="852" y="1460"/>
                    <a:pt x="852" y="1460"/>
                  </a:cubicBezTo>
                  <a:cubicBezTo>
                    <a:pt x="852" y="1460"/>
                    <a:pt x="882" y="1429"/>
                    <a:pt x="882" y="1399"/>
                  </a:cubicBezTo>
                  <a:cubicBezTo>
                    <a:pt x="882" y="1470"/>
                    <a:pt x="882" y="1500"/>
                    <a:pt x="888" y="1500"/>
                  </a:cubicBezTo>
                  <a:cubicBezTo>
                    <a:pt x="893" y="1500"/>
                    <a:pt x="900" y="1485"/>
                    <a:pt x="913" y="1460"/>
                  </a:cubicBezTo>
                  <a:cubicBezTo>
                    <a:pt x="926" y="1419"/>
                    <a:pt x="940" y="1402"/>
                    <a:pt x="948" y="1402"/>
                  </a:cubicBezTo>
                  <a:cubicBezTo>
                    <a:pt x="958" y="1402"/>
                    <a:pt x="960" y="1426"/>
                    <a:pt x="943" y="1460"/>
                  </a:cubicBezTo>
                  <a:cubicBezTo>
                    <a:pt x="925" y="1495"/>
                    <a:pt x="918" y="1510"/>
                    <a:pt x="921" y="1510"/>
                  </a:cubicBezTo>
                  <a:cubicBezTo>
                    <a:pt x="923" y="1510"/>
                    <a:pt x="930" y="1503"/>
                    <a:pt x="943" y="1490"/>
                  </a:cubicBezTo>
                  <a:lnTo>
                    <a:pt x="973" y="1490"/>
                  </a:lnTo>
                  <a:cubicBezTo>
                    <a:pt x="973" y="1490"/>
                    <a:pt x="973" y="1460"/>
                    <a:pt x="973" y="1429"/>
                  </a:cubicBezTo>
                  <a:cubicBezTo>
                    <a:pt x="973" y="1467"/>
                    <a:pt x="973" y="1493"/>
                    <a:pt x="981" y="1493"/>
                  </a:cubicBezTo>
                  <a:cubicBezTo>
                    <a:pt x="985" y="1493"/>
                    <a:pt x="992" y="1483"/>
                    <a:pt x="1004" y="1460"/>
                  </a:cubicBezTo>
                  <a:cubicBezTo>
                    <a:pt x="1004" y="1460"/>
                    <a:pt x="1004" y="1460"/>
                    <a:pt x="1034" y="1429"/>
                  </a:cubicBezTo>
                  <a:cubicBezTo>
                    <a:pt x="1034" y="1438"/>
                    <a:pt x="1034" y="1449"/>
                    <a:pt x="1034" y="1460"/>
                  </a:cubicBezTo>
                  <a:cubicBezTo>
                    <a:pt x="1034" y="1465"/>
                    <a:pt x="1035" y="1470"/>
                    <a:pt x="1036" y="1475"/>
                  </a:cubicBezTo>
                  <a:lnTo>
                    <a:pt x="1036" y="1475"/>
                  </a:lnTo>
                  <a:cubicBezTo>
                    <a:pt x="1043" y="1450"/>
                    <a:pt x="1065" y="1424"/>
                    <a:pt x="1065" y="1399"/>
                  </a:cubicBezTo>
                  <a:cubicBezTo>
                    <a:pt x="1065" y="1407"/>
                    <a:pt x="1065" y="1418"/>
                    <a:pt x="1065" y="1429"/>
                  </a:cubicBezTo>
                  <a:cubicBezTo>
                    <a:pt x="1065" y="1460"/>
                    <a:pt x="1065" y="1460"/>
                    <a:pt x="1065" y="1490"/>
                  </a:cubicBezTo>
                  <a:cubicBezTo>
                    <a:pt x="1095" y="1490"/>
                    <a:pt x="1095" y="1490"/>
                    <a:pt x="1095" y="1460"/>
                  </a:cubicBezTo>
                  <a:cubicBezTo>
                    <a:pt x="1095" y="1445"/>
                    <a:pt x="1103" y="1437"/>
                    <a:pt x="1110" y="1437"/>
                  </a:cubicBezTo>
                  <a:cubicBezTo>
                    <a:pt x="1118" y="1437"/>
                    <a:pt x="1125" y="1445"/>
                    <a:pt x="1125" y="1460"/>
                  </a:cubicBezTo>
                  <a:cubicBezTo>
                    <a:pt x="1156" y="1460"/>
                    <a:pt x="1156" y="1429"/>
                    <a:pt x="1156" y="1429"/>
                  </a:cubicBezTo>
                  <a:cubicBezTo>
                    <a:pt x="1156" y="1379"/>
                    <a:pt x="1156" y="1357"/>
                    <a:pt x="1161" y="1357"/>
                  </a:cubicBezTo>
                  <a:cubicBezTo>
                    <a:pt x="1165" y="1357"/>
                    <a:pt x="1172" y="1372"/>
                    <a:pt x="1186" y="1399"/>
                  </a:cubicBezTo>
                  <a:cubicBezTo>
                    <a:pt x="1186" y="1361"/>
                    <a:pt x="1186" y="1335"/>
                    <a:pt x="1193" y="1335"/>
                  </a:cubicBezTo>
                  <a:cubicBezTo>
                    <a:pt x="1198" y="1335"/>
                    <a:pt x="1205" y="1345"/>
                    <a:pt x="1217" y="1369"/>
                  </a:cubicBezTo>
                  <a:cubicBezTo>
                    <a:pt x="1217" y="1369"/>
                    <a:pt x="1217" y="1369"/>
                    <a:pt x="1217" y="1338"/>
                  </a:cubicBezTo>
                  <a:cubicBezTo>
                    <a:pt x="1217" y="1338"/>
                    <a:pt x="1217" y="1338"/>
                    <a:pt x="1217" y="1338"/>
                  </a:cubicBezTo>
                  <a:lnTo>
                    <a:pt x="1217" y="1338"/>
                  </a:lnTo>
                  <a:cubicBezTo>
                    <a:pt x="1229" y="1351"/>
                    <a:pt x="1242" y="1358"/>
                    <a:pt x="1250" y="1358"/>
                  </a:cubicBezTo>
                  <a:cubicBezTo>
                    <a:pt x="1262" y="1358"/>
                    <a:pt x="1265" y="1343"/>
                    <a:pt x="1247" y="1308"/>
                  </a:cubicBezTo>
                  <a:lnTo>
                    <a:pt x="1277" y="1308"/>
                  </a:lnTo>
                  <a:lnTo>
                    <a:pt x="1277" y="1277"/>
                  </a:lnTo>
                  <a:cubicBezTo>
                    <a:pt x="1277" y="1308"/>
                    <a:pt x="1308" y="1338"/>
                    <a:pt x="1308" y="1338"/>
                  </a:cubicBezTo>
                  <a:cubicBezTo>
                    <a:pt x="1308" y="1338"/>
                    <a:pt x="1308" y="1338"/>
                    <a:pt x="1308" y="1308"/>
                  </a:cubicBezTo>
                  <a:cubicBezTo>
                    <a:pt x="1279" y="1279"/>
                    <a:pt x="1277" y="1278"/>
                    <a:pt x="1277" y="1277"/>
                  </a:cubicBezTo>
                  <a:lnTo>
                    <a:pt x="1277" y="1277"/>
                  </a:lnTo>
                  <a:cubicBezTo>
                    <a:pt x="1278" y="1278"/>
                    <a:pt x="1308" y="1308"/>
                    <a:pt x="1338" y="1308"/>
                  </a:cubicBezTo>
                  <a:lnTo>
                    <a:pt x="1368" y="1308"/>
                  </a:lnTo>
                  <a:cubicBezTo>
                    <a:pt x="1368" y="1308"/>
                    <a:pt x="1368" y="1308"/>
                    <a:pt x="1338" y="1277"/>
                  </a:cubicBezTo>
                  <a:cubicBezTo>
                    <a:pt x="1368" y="1277"/>
                    <a:pt x="1368" y="1308"/>
                    <a:pt x="1368" y="1308"/>
                  </a:cubicBezTo>
                  <a:cubicBezTo>
                    <a:pt x="1377" y="1317"/>
                    <a:pt x="1384" y="1320"/>
                    <a:pt x="1388" y="1320"/>
                  </a:cubicBezTo>
                  <a:cubicBezTo>
                    <a:pt x="1398" y="1320"/>
                    <a:pt x="1399" y="1302"/>
                    <a:pt x="1399" y="1283"/>
                  </a:cubicBezTo>
                  <a:lnTo>
                    <a:pt x="1399" y="1283"/>
                  </a:lnTo>
                  <a:cubicBezTo>
                    <a:pt x="1406" y="1295"/>
                    <a:pt x="1410" y="1302"/>
                    <a:pt x="1411" y="1302"/>
                  </a:cubicBezTo>
                  <a:cubicBezTo>
                    <a:pt x="1411" y="1302"/>
                    <a:pt x="1407" y="1294"/>
                    <a:pt x="1399" y="1277"/>
                  </a:cubicBezTo>
                  <a:cubicBezTo>
                    <a:pt x="1399" y="1279"/>
                    <a:pt x="1399" y="1281"/>
                    <a:pt x="1399" y="1283"/>
                  </a:cubicBezTo>
                  <a:lnTo>
                    <a:pt x="1399" y="1283"/>
                  </a:lnTo>
                  <a:cubicBezTo>
                    <a:pt x="1387" y="1262"/>
                    <a:pt x="1365" y="1227"/>
                    <a:pt x="1338" y="1186"/>
                  </a:cubicBezTo>
                  <a:lnTo>
                    <a:pt x="1338" y="1186"/>
                  </a:lnTo>
                  <a:cubicBezTo>
                    <a:pt x="1388" y="1236"/>
                    <a:pt x="1411" y="1259"/>
                    <a:pt x="1416" y="1259"/>
                  </a:cubicBezTo>
                  <a:cubicBezTo>
                    <a:pt x="1420" y="1259"/>
                    <a:pt x="1413" y="1244"/>
                    <a:pt x="1399" y="1217"/>
                  </a:cubicBezTo>
                  <a:cubicBezTo>
                    <a:pt x="1399" y="1201"/>
                    <a:pt x="1399" y="1194"/>
                    <a:pt x="1403" y="1194"/>
                  </a:cubicBezTo>
                  <a:cubicBezTo>
                    <a:pt x="1406" y="1194"/>
                    <a:pt x="1414" y="1201"/>
                    <a:pt x="1429" y="1217"/>
                  </a:cubicBezTo>
                  <a:cubicBezTo>
                    <a:pt x="1429" y="1247"/>
                    <a:pt x="1429" y="1247"/>
                    <a:pt x="1460" y="1247"/>
                  </a:cubicBezTo>
                  <a:cubicBezTo>
                    <a:pt x="1460" y="1217"/>
                    <a:pt x="1460" y="1217"/>
                    <a:pt x="1460" y="1186"/>
                  </a:cubicBezTo>
                  <a:lnTo>
                    <a:pt x="1460" y="1186"/>
                  </a:lnTo>
                  <a:cubicBezTo>
                    <a:pt x="1460" y="1186"/>
                    <a:pt x="1460" y="1186"/>
                    <a:pt x="1460" y="1186"/>
                  </a:cubicBezTo>
                  <a:cubicBezTo>
                    <a:pt x="1490" y="1186"/>
                    <a:pt x="1490" y="1186"/>
                    <a:pt x="1520" y="1156"/>
                  </a:cubicBezTo>
                  <a:cubicBezTo>
                    <a:pt x="1551" y="1125"/>
                    <a:pt x="1551" y="1125"/>
                    <a:pt x="1490" y="1095"/>
                  </a:cubicBezTo>
                  <a:cubicBezTo>
                    <a:pt x="1472" y="1059"/>
                    <a:pt x="1465" y="1045"/>
                    <a:pt x="1474" y="1045"/>
                  </a:cubicBezTo>
                  <a:cubicBezTo>
                    <a:pt x="1481" y="1045"/>
                    <a:pt x="1495" y="1052"/>
                    <a:pt x="1520" y="1065"/>
                  </a:cubicBezTo>
                  <a:lnTo>
                    <a:pt x="1520" y="1065"/>
                  </a:lnTo>
                  <a:lnTo>
                    <a:pt x="1490" y="1034"/>
                  </a:lnTo>
                  <a:lnTo>
                    <a:pt x="1490" y="1034"/>
                  </a:lnTo>
                  <a:cubicBezTo>
                    <a:pt x="1520" y="1065"/>
                    <a:pt x="1551" y="1065"/>
                    <a:pt x="1551" y="1095"/>
                  </a:cubicBezTo>
                  <a:lnTo>
                    <a:pt x="1581" y="1095"/>
                  </a:lnTo>
                  <a:cubicBezTo>
                    <a:pt x="1551" y="1080"/>
                    <a:pt x="1543" y="1072"/>
                    <a:pt x="1547" y="1072"/>
                  </a:cubicBezTo>
                  <a:cubicBezTo>
                    <a:pt x="1551" y="1072"/>
                    <a:pt x="1566" y="1080"/>
                    <a:pt x="1581" y="1095"/>
                  </a:cubicBezTo>
                  <a:lnTo>
                    <a:pt x="1612" y="1095"/>
                  </a:lnTo>
                  <a:cubicBezTo>
                    <a:pt x="1612" y="1074"/>
                    <a:pt x="1596" y="1052"/>
                    <a:pt x="1609" y="1052"/>
                  </a:cubicBezTo>
                  <a:cubicBezTo>
                    <a:pt x="1614" y="1052"/>
                    <a:pt x="1624" y="1056"/>
                    <a:pt x="1642" y="1065"/>
                  </a:cubicBezTo>
                  <a:lnTo>
                    <a:pt x="1642" y="1065"/>
                  </a:lnTo>
                  <a:cubicBezTo>
                    <a:pt x="1612" y="1034"/>
                    <a:pt x="1612" y="1034"/>
                    <a:pt x="1612" y="1004"/>
                  </a:cubicBezTo>
                  <a:lnTo>
                    <a:pt x="1672" y="1004"/>
                  </a:lnTo>
                  <a:cubicBezTo>
                    <a:pt x="1672" y="1004"/>
                    <a:pt x="1612" y="973"/>
                    <a:pt x="1612" y="973"/>
                  </a:cubicBezTo>
                  <a:cubicBezTo>
                    <a:pt x="1612" y="982"/>
                    <a:pt x="1606" y="986"/>
                    <a:pt x="1598" y="986"/>
                  </a:cubicBezTo>
                  <a:cubicBezTo>
                    <a:pt x="1579" y="986"/>
                    <a:pt x="1542" y="965"/>
                    <a:pt x="1520" y="943"/>
                  </a:cubicBezTo>
                  <a:lnTo>
                    <a:pt x="1581" y="943"/>
                  </a:lnTo>
                  <a:cubicBezTo>
                    <a:pt x="1612" y="973"/>
                    <a:pt x="1642" y="973"/>
                    <a:pt x="1642" y="973"/>
                  </a:cubicBezTo>
                  <a:lnTo>
                    <a:pt x="1642" y="973"/>
                  </a:lnTo>
                  <a:cubicBezTo>
                    <a:pt x="1642" y="973"/>
                    <a:pt x="1642" y="973"/>
                    <a:pt x="1612" y="943"/>
                  </a:cubicBezTo>
                  <a:lnTo>
                    <a:pt x="1612" y="943"/>
                  </a:lnTo>
                  <a:cubicBezTo>
                    <a:pt x="1622" y="953"/>
                    <a:pt x="1629" y="957"/>
                    <a:pt x="1633" y="957"/>
                  </a:cubicBezTo>
                  <a:cubicBezTo>
                    <a:pt x="1642" y="957"/>
                    <a:pt x="1642" y="943"/>
                    <a:pt x="1642" y="943"/>
                  </a:cubicBezTo>
                  <a:cubicBezTo>
                    <a:pt x="1672" y="943"/>
                    <a:pt x="1672" y="913"/>
                    <a:pt x="1642" y="913"/>
                  </a:cubicBezTo>
                  <a:cubicBezTo>
                    <a:pt x="1703" y="913"/>
                    <a:pt x="1703" y="882"/>
                    <a:pt x="1642" y="882"/>
                  </a:cubicBezTo>
                  <a:cubicBezTo>
                    <a:pt x="1612" y="852"/>
                    <a:pt x="1612" y="852"/>
                    <a:pt x="1642" y="852"/>
                  </a:cubicBezTo>
                  <a:lnTo>
                    <a:pt x="1733" y="852"/>
                  </a:lnTo>
                  <a:cubicBezTo>
                    <a:pt x="1703" y="822"/>
                    <a:pt x="1703" y="822"/>
                    <a:pt x="1703" y="822"/>
                  </a:cubicBezTo>
                  <a:cubicBezTo>
                    <a:pt x="1672" y="791"/>
                    <a:pt x="1672" y="791"/>
                    <a:pt x="1642" y="791"/>
                  </a:cubicBezTo>
                  <a:cubicBezTo>
                    <a:pt x="1672" y="791"/>
                    <a:pt x="1672" y="761"/>
                    <a:pt x="1672" y="761"/>
                  </a:cubicBezTo>
                  <a:cubicBezTo>
                    <a:pt x="1703" y="730"/>
                    <a:pt x="1703" y="730"/>
                    <a:pt x="1672" y="730"/>
                  </a:cubicBezTo>
                  <a:lnTo>
                    <a:pt x="1642" y="730"/>
                  </a:lnTo>
                  <a:cubicBezTo>
                    <a:pt x="1703" y="730"/>
                    <a:pt x="1703" y="670"/>
                    <a:pt x="1642" y="670"/>
                  </a:cubicBezTo>
                  <a:lnTo>
                    <a:pt x="1672" y="670"/>
                  </a:lnTo>
                  <a:cubicBezTo>
                    <a:pt x="1703" y="670"/>
                    <a:pt x="1703" y="670"/>
                    <a:pt x="1703" y="639"/>
                  </a:cubicBezTo>
                  <a:cubicBezTo>
                    <a:pt x="1703" y="639"/>
                    <a:pt x="1672" y="639"/>
                    <a:pt x="1672" y="609"/>
                  </a:cubicBezTo>
                  <a:cubicBezTo>
                    <a:pt x="1672" y="609"/>
                    <a:pt x="1672" y="578"/>
                    <a:pt x="1642" y="578"/>
                  </a:cubicBezTo>
                  <a:cubicBezTo>
                    <a:pt x="1581" y="578"/>
                    <a:pt x="1581" y="578"/>
                    <a:pt x="1612" y="548"/>
                  </a:cubicBezTo>
                  <a:cubicBezTo>
                    <a:pt x="1642" y="548"/>
                    <a:pt x="1642" y="518"/>
                    <a:pt x="1612" y="518"/>
                  </a:cubicBezTo>
                  <a:cubicBezTo>
                    <a:pt x="1612" y="518"/>
                    <a:pt x="1612" y="518"/>
                    <a:pt x="1642" y="487"/>
                  </a:cubicBezTo>
                  <a:cubicBezTo>
                    <a:pt x="1642" y="487"/>
                    <a:pt x="1642" y="487"/>
                    <a:pt x="1672" y="457"/>
                  </a:cubicBezTo>
                  <a:cubicBezTo>
                    <a:pt x="1612" y="457"/>
                    <a:pt x="1612" y="457"/>
                    <a:pt x="1642" y="426"/>
                  </a:cubicBezTo>
                  <a:cubicBezTo>
                    <a:pt x="1642" y="426"/>
                    <a:pt x="1642" y="413"/>
                    <a:pt x="1633" y="413"/>
                  </a:cubicBezTo>
                  <a:cubicBezTo>
                    <a:pt x="1629" y="413"/>
                    <a:pt x="1622" y="416"/>
                    <a:pt x="1612" y="426"/>
                  </a:cubicBezTo>
                  <a:lnTo>
                    <a:pt x="1581" y="426"/>
                  </a:lnTo>
                  <a:cubicBezTo>
                    <a:pt x="1612" y="396"/>
                    <a:pt x="1581" y="396"/>
                    <a:pt x="1581" y="396"/>
                  </a:cubicBezTo>
                  <a:cubicBezTo>
                    <a:pt x="1581" y="396"/>
                    <a:pt x="1551" y="396"/>
                    <a:pt x="1551" y="366"/>
                  </a:cubicBezTo>
                  <a:cubicBezTo>
                    <a:pt x="1536" y="350"/>
                    <a:pt x="1528" y="343"/>
                    <a:pt x="1520" y="343"/>
                  </a:cubicBezTo>
                  <a:cubicBezTo>
                    <a:pt x="1513" y="343"/>
                    <a:pt x="1505" y="350"/>
                    <a:pt x="1490" y="366"/>
                  </a:cubicBezTo>
                  <a:cubicBezTo>
                    <a:pt x="1460" y="366"/>
                    <a:pt x="1460" y="366"/>
                    <a:pt x="1490" y="335"/>
                  </a:cubicBezTo>
                  <a:cubicBezTo>
                    <a:pt x="1490" y="305"/>
                    <a:pt x="1490" y="305"/>
                    <a:pt x="1490" y="305"/>
                  </a:cubicBezTo>
                  <a:cubicBezTo>
                    <a:pt x="1520" y="274"/>
                    <a:pt x="1520" y="274"/>
                    <a:pt x="1490" y="274"/>
                  </a:cubicBezTo>
                  <a:cubicBezTo>
                    <a:pt x="1460" y="305"/>
                    <a:pt x="1444" y="320"/>
                    <a:pt x="1441" y="320"/>
                  </a:cubicBezTo>
                  <a:cubicBezTo>
                    <a:pt x="1437" y="320"/>
                    <a:pt x="1444" y="305"/>
                    <a:pt x="1460" y="274"/>
                  </a:cubicBezTo>
                  <a:lnTo>
                    <a:pt x="1460" y="274"/>
                  </a:lnTo>
                  <a:cubicBezTo>
                    <a:pt x="1452" y="282"/>
                    <a:pt x="1444" y="290"/>
                    <a:pt x="1429" y="305"/>
                  </a:cubicBezTo>
                  <a:cubicBezTo>
                    <a:pt x="1429" y="274"/>
                    <a:pt x="1429" y="274"/>
                    <a:pt x="1460" y="274"/>
                  </a:cubicBezTo>
                  <a:cubicBezTo>
                    <a:pt x="1460" y="259"/>
                    <a:pt x="1452" y="252"/>
                    <a:pt x="1441" y="252"/>
                  </a:cubicBezTo>
                  <a:cubicBezTo>
                    <a:pt x="1429" y="252"/>
                    <a:pt x="1414" y="259"/>
                    <a:pt x="1399" y="274"/>
                  </a:cubicBezTo>
                  <a:cubicBezTo>
                    <a:pt x="1368" y="274"/>
                    <a:pt x="1368" y="274"/>
                    <a:pt x="1399" y="244"/>
                  </a:cubicBezTo>
                  <a:cubicBezTo>
                    <a:pt x="1429" y="244"/>
                    <a:pt x="1429" y="214"/>
                    <a:pt x="1429" y="214"/>
                  </a:cubicBezTo>
                  <a:lnTo>
                    <a:pt x="1429" y="214"/>
                  </a:lnTo>
                  <a:cubicBezTo>
                    <a:pt x="1420" y="223"/>
                    <a:pt x="1414" y="226"/>
                    <a:pt x="1410" y="226"/>
                  </a:cubicBezTo>
                  <a:cubicBezTo>
                    <a:pt x="1401" y="226"/>
                    <a:pt x="1408" y="205"/>
                    <a:pt x="1429" y="183"/>
                  </a:cubicBezTo>
                  <a:cubicBezTo>
                    <a:pt x="1460" y="183"/>
                    <a:pt x="1460" y="153"/>
                    <a:pt x="1460" y="153"/>
                  </a:cubicBezTo>
                  <a:lnTo>
                    <a:pt x="1460" y="153"/>
                  </a:lnTo>
                  <a:cubicBezTo>
                    <a:pt x="1444" y="168"/>
                    <a:pt x="1429" y="176"/>
                    <a:pt x="1418" y="176"/>
                  </a:cubicBezTo>
                  <a:cubicBezTo>
                    <a:pt x="1406" y="176"/>
                    <a:pt x="1399" y="168"/>
                    <a:pt x="1399" y="153"/>
                  </a:cubicBezTo>
                  <a:cubicBezTo>
                    <a:pt x="1368" y="153"/>
                    <a:pt x="1338" y="183"/>
                    <a:pt x="1308" y="214"/>
                  </a:cubicBezTo>
                  <a:cubicBezTo>
                    <a:pt x="1308" y="203"/>
                    <a:pt x="1312" y="188"/>
                    <a:pt x="1317" y="173"/>
                  </a:cubicBezTo>
                  <a:lnTo>
                    <a:pt x="1317" y="173"/>
                  </a:lnTo>
                  <a:cubicBezTo>
                    <a:pt x="1314" y="177"/>
                    <a:pt x="1311" y="180"/>
                    <a:pt x="1308" y="183"/>
                  </a:cubicBezTo>
                  <a:cubicBezTo>
                    <a:pt x="1308" y="162"/>
                    <a:pt x="1308" y="140"/>
                    <a:pt x="1297" y="140"/>
                  </a:cubicBezTo>
                  <a:cubicBezTo>
                    <a:pt x="1293" y="140"/>
                    <a:pt x="1286" y="144"/>
                    <a:pt x="1277" y="153"/>
                  </a:cubicBezTo>
                  <a:cubicBezTo>
                    <a:pt x="1277" y="108"/>
                    <a:pt x="1277" y="80"/>
                    <a:pt x="1265" y="80"/>
                  </a:cubicBezTo>
                  <a:cubicBezTo>
                    <a:pt x="1261" y="80"/>
                    <a:pt x="1255" y="84"/>
                    <a:pt x="1247" y="92"/>
                  </a:cubicBezTo>
                  <a:cubicBezTo>
                    <a:pt x="1247" y="122"/>
                    <a:pt x="1247" y="122"/>
                    <a:pt x="1247" y="122"/>
                  </a:cubicBezTo>
                  <a:cubicBezTo>
                    <a:pt x="1247" y="122"/>
                    <a:pt x="1217" y="122"/>
                    <a:pt x="1217" y="153"/>
                  </a:cubicBezTo>
                  <a:cubicBezTo>
                    <a:pt x="1186" y="153"/>
                    <a:pt x="1217" y="122"/>
                    <a:pt x="1217" y="122"/>
                  </a:cubicBezTo>
                  <a:lnTo>
                    <a:pt x="1217" y="92"/>
                  </a:lnTo>
                  <a:cubicBezTo>
                    <a:pt x="1217" y="92"/>
                    <a:pt x="1217" y="92"/>
                    <a:pt x="1186" y="122"/>
                  </a:cubicBezTo>
                  <a:cubicBezTo>
                    <a:pt x="1211" y="98"/>
                    <a:pt x="1215" y="53"/>
                    <a:pt x="1200" y="53"/>
                  </a:cubicBezTo>
                  <a:cubicBezTo>
                    <a:pt x="1197" y="53"/>
                    <a:pt x="1192" y="56"/>
                    <a:pt x="1186" y="62"/>
                  </a:cubicBezTo>
                  <a:cubicBezTo>
                    <a:pt x="1156" y="62"/>
                    <a:pt x="1125" y="92"/>
                    <a:pt x="1125" y="92"/>
                  </a:cubicBezTo>
                  <a:cubicBezTo>
                    <a:pt x="1095" y="92"/>
                    <a:pt x="1095" y="92"/>
                    <a:pt x="1095" y="31"/>
                  </a:cubicBezTo>
                  <a:cubicBezTo>
                    <a:pt x="1095" y="19"/>
                    <a:pt x="1095" y="9"/>
                    <a:pt x="1095" y="1"/>
                  </a:cubicBezTo>
                  <a:close/>
                  <a:moveTo>
                    <a:pt x="1429" y="1946"/>
                  </a:moveTo>
                  <a:cubicBezTo>
                    <a:pt x="1429" y="1955"/>
                    <a:pt x="1429" y="1966"/>
                    <a:pt x="1429" y="1977"/>
                  </a:cubicBezTo>
                  <a:cubicBezTo>
                    <a:pt x="1429" y="1989"/>
                    <a:pt x="1434" y="1997"/>
                    <a:pt x="1438" y="1997"/>
                  </a:cubicBezTo>
                  <a:cubicBezTo>
                    <a:pt x="1444" y="1997"/>
                    <a:pt x="1447" y="1982"/>
                    <a:pt x="1429" y="194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 name="Shape 322"/>
        <p:cNvGrpSpPr/>
        <p:nvPr/>
      </p:nvGrpSpPr>
      <p:grpSpPr>
        <a:xfrm>
          <a:off x="0" y="0"/>
          <a:ext cx="0" cy="0"/>
          <a:chOff x="0" y="0"/>
          <a:chExt cx="0" cy="0"/>
        </a:xfrm>
      </p:grpSpPr>
      <p:sp>
        <p:nvSpPr>
          <p:cNvPr descr="Internet" id="323" name="Google Shape;323;p2"/>
          <p:cNvSpPr/>
          <p:nvPr/>
        </p:nvSpPr>
        <p:spPr>
          <a:xfrm>
            <a:off x="391157" y="594727"/>
            <a:ext cx="3206577" cy="2920390"/>
          </a:xfrm>
          <a:prstGeom prst="rect">
            <a:avLst/>
          </a:prstGeom>
          <a:blipFill rotWithShape="1">
            <a:blip r:embed="rId3">
              <a:alphaModFix/>
            </a:blip>
            <a:stretch>
              <a:fillRect b="0" l="0" r="0" t="0"/>
            </a:stretch>
          </a:blip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2"/>
          <p:cNvSpPr txBox="1"/>
          <p:nvPr>
            <p:ph type="title"/>
          </p:nvPr>
        </p:nvSpPr>
        <p:spPr>
          <a:xfrm>
            <a:off x="713225" y="44505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US"/>
              <a:t>Course Outline</a:t>
            </a:r>
            <a:endParaRPr/>
          </a:p>
        </p:txBody>
      </p:sp>
      <p:sp>
        <p:nvSpPr>
          <p:cNvPr id="325" name="Google Shape;325;p2"/>
          <p:cNvSpPr txBox="1"/>
          <p:nvPr>
            <p:ph idx="6" type="subTitle"/>
          </p:nvPr>
        </p:nvSpPr>
        <p:spPr>
          <a:xfrm>
            <a:off x="3536868" y="1870423"/>
            <a:ext cx="2153889" cy="63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b="1" lang="en-US" sz="2000">
                <a:solidFill>
                  <a:schemeClr val="dk1"/>
                </a:solidFill>
                <a:latin typeface="Barlow ExtraBold"/>
                <a:ea typeface="Barlow ExtraBold"/>
                <a:cs typeface="Barlow ExtraBold"/>
                <a:sym typeface="Barlow ExtraBold"/>
              </a:rPr>
              <a:t>Reflection</a:t>
            </a:r>
            <a:endParaRPr/>
          </a:p>
        </p:txBody>
      </p:sp>
      <p:sp>
        <p:nvSpPr>
          <p:cNvPr id="326" name="Google Shape;326;p2"/>
          <p:cNvSpPr txBox="1"/>
          <p:nvPr>
            <p:ph idx="7" type="subTitle"/>
          </p:nvPr>
        </p:nvSpPr>
        <p:spPr>
          <a:xfrm>
            <a:off x="2316723" y="3376833"/>
            <a:ext cx="2130017" cy="634200"/>
          </a:xfrm>
          <a:prstGeom prst="rect">
            <a:avLst/>
          </a:prstGeom>
          <a:noFill/>
          <a:ln>
            <a:noFill/>
          </a:ln>
        </p:spPr>
        <p:txBody>
          <a:bodyPr anchorCtr="0" anchor="t" bIns="91425" lIns="91425" spcFirstLastPara="1" rIns="91425" wrap="square" tIns="91425">
            <a:noAutofit/>
          </a:bodyPr>
          <a:lstStyle/>
          <a:p>
            <a:pPr indent="0" lvl="0" marL="0" rtl="0" algn="ctr">
              <a:lnSpc>
                <a:spcPct val="90000"/>
              </a:lnSpc>
              <a:spcBef>
                <a:spcPts val="0"/>
              </a:spcBef>
              <a:spcAft>
                <a:spcPts val="0"/>
              </a:spcAft>
              <a:buSzPts val="1800"/>
              <a:buNone/>
            </a:pPr>
            <a:r>
              <a:rPr lang="en-US" sz="1600">
                <a:solidFill>
                  <a:schemeClr val="dk1"/>
                </a:solidFill>
                <a:latin typeface="Barlow ExtraBold"/>
                <a:ea typeface="Barlow ExtraBold"/>
                <a:cs typeface="Barlow ExtraBold"/>
                <a:sym typeface="Barlow ExtraBold"/>
              </a:rPr>
              <a:t>Creativity into</a:t>
            </a:r>
            <a:endParaRPr/>
          </a:p>
          <a:p>
            <a:pPr indent="0" lvl="0" marL="0" rtl="0" algn="ctr">
              <a:lnSpc>
                <a:spcPct val="90000"/>
              </a:lnSpc>
              <a:spcBef>
                <a:spcPts val="0"/>
              </a:spcBef>
              <a:spcAft>
                <a:spcPts val="0"/>
              </a:spcAft>
              <a:buSzPts val="1800"/>
              <a:buNone/>
            </a:pPr>
            <a:r>
              <a:rPr lang="en-US">
                <a:latin typeface="Barlow ExtraBold"/>
                <a:ea typeface="Barlow ExtraBold"/>
                <a:cs typeface="Barlow ExtraBold"/>
                <a:sym typeface="Barlow ExtraBold"/>
              </a:rPr>
              <a:t>practice</a:t>
            </a:r>
            <a:endParaRPr/>
          </a:p>
        </p:txBody>
      </p:sp>
      <p:sp>
        <p:nvSpPr>
          <p:cNvPr id="327" name="Google Shape;327;p2"/>
          <p:cNvSpPr txBox="1"/>
          <p:nvPr>
            <p:ph idx="8" type="subTitle"/>
          </p:nvPr>
        </p:nvSpPr>
        <p:spPr>
          <a:xfrm>
            <a:off x="4697262" y="3557640"/>
            <a:ext cx="2041767" cy="634200"/>
          </a:xfrm>
          <a:prstGeom prst="rect">
            <a:avLst/>
          </a:prstGeom>
          <a:noFill/>
          <a:ln>
            <a:noFill/>
          </a:ln>
        </p:spPr>
        <p:txBody>
          <a:bodyPr anchorCtr="0" anchor="t" bIns="91425" lIns="91425" spcFirstLastPara="1" rIns="91425" wrap="square" tIns="91425">
            <a:noAutofit/>
          </a:bodyPr>
          <a:lstStyle/>
          <a:p>
            <a:pPr indent="0" lvl="0" marL="0" rtl="0" algn="ctr">
              <a:lnSpc>
                <a:spcPct val="90000"/>
              </a:lnSpc>
              <a:spcBef>
                <a:spcPts val="0"/>
              </a:spcBef>
              <a:spcAft>
                <a:spcPts val="0"/>
              </a:spcAft>
              <a:buSzPts val="1800"/>
              <a:buNone/>
            </a:pPr>
            <a:r>
              <a:rPr b="1" lang="en-US" sz="2000">
                <a:solidFill>
                  <a:schemeClr val="dk1"/>
                </a:solidFill>
                <a:latin typeface="Barlow ExtraBold"/>
                <a:ea typeface="Barlow ExtraBold"/>
                <a:cs typeface="Barlow ExtraBold"/>
                <a:sym typeface="Barlow ExtraBold"/>
              </a:rPr>
              <a:t>Environment</a:t>
            </a:r>
            <a:endParaRPr/>
          </a:p>
        </p:txBody>
      </p:sp>
      <p:sp>
        <p:nvSpPr>
          <p:cNvPr id="328" name="Google Shape;328;p2"/>
          <p:cNvSpPr txBox="1"/>
          <p:nvPr>
            <p:ph idx="9" type="title"/>
          </p:nvPr>
        </p:nvSpPr>
        <p:spPr>
          <a:xfrm>
            <a:off x="1098987" y="1244056"/>
            <a:ext cx="2614800" cy="569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US"/>
              <a:t>Module 01</a:t>
            </a:r>
            <a:endParaRPr/>
          </a:p>
        </p:txBody>
      </p:sp>
      <p:sp>
        <p:nvSpPr>
          <p:cNvPr id="329" name="Google Shape;329;p2"/>
          <p:cNvSpPr txBox="1"/>
          <p:nvPr>
            <p:ph idx="13" type="title"/>
          </p:nvPr>
        </p:nvSpPr>
        <p:spPr>
          <a:xfrm>
            <a:off x="3619782" y="1258757"/>
            <a:ext cx="1988062" cy="569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US"/>
              <a:t>Module 02</a:t>
            </a:r>
            <a:endParaRPr/>
          </a:p>
        </p:txBody>
      </p:sp>
      <p:sp>
        <p:nvSpPr>
          <p:cNvPr id="330" name="Google Shape;330;p2"/>
          <p:cNvSpPr txBox="1"/>
          <p:nvPr>
            <p:ph idx="14" type="title"/>
          </p:nvPr>
        </p:nvSpPr>
        <p:spPr>
          <a:xfrm>
            <a:off x="2463444" y="2976420"/>
            <a:ext cx="2614800" cy="5382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US"/>
              <a:t>Module 04</a:t>
            </a:r>
            <a:endParaRPr/>
          </a:p>
        </p:txBody>
      </p:sp>
      <p:sp>
        <p:nvSpPr>
          <p:cNvPr id="331" name="Google Shape;331;p2"/>
          <p:cNvSpPr txBox="1"/>
          <p:nvPr>
            <p:ph idx="15" type="title"/>
          </p:nvPr>
        </p:nvSpPr>
        <p:spPr>
          <a:xfrm>
            <a:off x="4832277" y="2997930"/>
            <a:ext cx="2613000" cy="5382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US"/>
              <a:t>Module 05</a:t>
            </a:r>
            <a:endParaRPr/>
          </a:p>
        </p:txBody>
      </p:sp>
      <p:sp>
        <p:nvSpPr>
          <p:cNvPr id="332" name="Google Shape;332;p2"/>
          <p:cNvSpPr txBox="1"/>
          <p:nvPr>
            <p:ph idx="18" type="subTitle"/>
          </p:nvPr>
        </p:nvSpPr>
        <p:spPr>
          <a:xfrm>
            <a:off x="5853826" y="1837342"/>
            <a:ext cx="2438404" cy="634200"/>
          </a:xfrm>
          <a:prstGeom prst="rect">
            <a:avLst/>
          </a:prstGeom>
          <a:noFill/>
          <a:ln>
            <a:noFill/>
          </a:ln>
        </p:spPr>
        <p:txBody>
          <a:bodyPr anchorCtr="0" anchor="ctr" bIns="91425" lIns="91425" spcFirstLastPara="1" rIns="91425" wrap="square" tIns="91425">
            <a:noAutofit/>
          </a:bodyPr>
          <a:lstStyle/>
          <a:p>
            <a:pPr indent="0" lvl="0" marL="0" rtl="0" algn="ctr">
              <a:lnSpc>
                <a:spcPct val="90000"/>
              </a:lnSpc>
              <a:spcBef>
                <a:spcPts val="0"/>
              </a:spcBef>
              <a:spcAft>
                <a:spcPts val="560"/>
              </a:spcAft>
              <a:buSzPts val="1800"/>
              <a:buNone/>
            </a:pPr>
            <a:r>
              <a:rPr lang="en-US">
                <a:latin typeface="Barlow ExtraBold"/>
                <a:ea typeface="Barlow ExtraBold"/>
                <a:cs typeface="Barlow ExtraBold"/>
                <a:sym typeface="Barlow ExtraBold"/>
              </a:rPr>
              <a:t>Creativity</a:t>
            </a:r>
            <a:endParaRPr sz="1600">
              <a:solidFill>
                <a:schemeClr val="dk1"/>
              </a:solidFill>
              <a:latin typeface="Barlow ExtraBold"/>
              <a:ea typeface="Barlow ExtraBold"/>
              <a:cs typeface="Barlow ExtraBold"/>
              <a:sym typeface="Barlow ExtraBold"/>
            </a:endParaRPr>
          </a:p>
        </p:txBody>
      </p:sp>
      <p:sp>
        <p:nvSpPr>
          <p:cNvPr id="333" name="Google Shape;333;p2"/>
          <p:cNvSpPr txBox="1"/>
          <p:nvPr>
            <p:ph idx="20" type="title"/>
          </p:nvPr>
        </p:nvSpPr>
        <p:spPr>
          <a:xfrm>
            <a:off x="6138777" y="1244056"/>
            <a:ext cx="2611200" cy="569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US"/>
              <a:t>Module 03</a:t>
            </a:r>
            <a:endParaRPr/>
          </a:p>
        </p:txBody>
      </p:sp>
      <p:sp>
        <p:nvSpPr>
          <p:cNvPr id="334" name="Google Shape;334;p2"/>
          <p:cNvSpPr txBox="1"/>
          <p:nvPr/>
        </p:nvSpPr>
        <p:spPr>
          <a:xfrm>
            <a:off x="1244951" y="1624284"/>
            <a:ext cx="1600200" cy="830956"/>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600"/>
              <a:buFont typeface="Arial"/>
              <a:buNone/>
            </a:pPr>
            <a:r>
              <a:rPr b="0" i="0" lang="en-US" sz="1600" u="none" cap="none" strike="noStrike">
                <a:solidFill>
                  <a:srgbClr val="000000"/>
                </a:solidFill>
                <a:latin typeface="Barlow ExtraBold"/>
                <a:ea typeface="Barlow ExtraBold"/>
                <a:cs typeface="Barlow ExtraBold"/>
                <a:sym typeface="Barlow ExtraBold"/>
              </a:rPr>
              <a:t>Education, learning and citizenship</a:t>
            </a:r>
            <a:endParaRPr b="0" i="0" sz="1600" u="none" cap="none" strike="noStrike">
              <a:solidFill>
                <a:srgbClr val="000000"/>
              </a:solidFill>
              <a:latin typeface="Barlow ExtraBold"/>
              <a:ea typeface="Barlow ExtraBold"/>
              <a:cs typeface="Barlow ExtraBold"/>
              <a:sym typeface="Barlow ExtraBold"/>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 name="Shape 342"/>
        <p:cNvGrpSpPr/>
        <p:nvPr/>
      </p:nvGrpSpPr>
      <p:grpSpPr>
        <a:xfrm>
          <a:off x="0" y="0"/>
          <a:ext cx="0" cy="0"/>
          <a:chOff x="0" y="0"/>
          <a:chExt cx="0" cy="0"/>
        </a:xfrm>
      </p:grpSpPr>
      <p:pic>
        <p:nvPicPr>
          <p:cNvPr id="343" name="Google Shape;343;p3"/>
          <p:cNvPicPr preferRelativeResize="0"/>
          <p:nvPr/>
        </p:nvPicPr>
        <p:blipFill rotWithShape="1">
          <a:blip r:embed="rId3">
            <a:alphaModFix/>
          </a:blip>
          <a:srcRect b="0" l="0" r="0" t="0"/>
          <a:stretch/>
        </p:blipFill>
        <p:spPr>
          <a:xfrm>
            <a:off x="0" y="0"/>
            <a:ext cx="9144000" cy="5143500"/>
          </a:xfrm>
          <a:prstGeom prst="rect">
            <a:avLst/>
          </a:prstGeom>
          <a:noFill/>
          <a:ln>
            <a:noFill/>
          </a:ln>
        </p:spPr>
      </p:pic>
      <p:sp>
        <p:nvSpPr>
          <p:cNvPr id="344" name="Google Shape;344;p3"/>
          <p:cNvSpPr/>
          <p:nvPr/>
        </p:nvSpPr>
        <p:spPr>
          <a:xfrm>
            <a:off x="5130502" y="4247006"/>
            <a:ext cx="985064" cy="426270"/>
          </a:xfrm>
          <a:custGeom>
            <a:rect b="b" l="l" r="r" t="t"/>
            <a:pathLst>
              <a:path extrusionOk="0" h="1607058" w="3713734">
                <a:moveTo>
                  <a:pt x="1856867" y="0"/>
                </a:moveTo>
                <a:cubicBezTo>
                  <a:pt x="833755" y="0"/>
                  <a:pt x="0" y="719836"/>
                  <a:pt x="0" y="1607058"/>
                </a:cubicBezTo>
                <a:lnTo>
                  <a:pt x="3713734" y="1607058"/>
                </a:lnTo>
                <a:cubicBezTo>
                  <a:pt x="3713734" y="719836"/>
                  <a:pt x="2884424" y="0"/>
                  <a:pt x="1856867"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
          <p:cNvSpPr/>
          <p:nvPr/>
        </p:nvSpPr>
        <p:spPr>
          <a:xfrm>
            <a:off x="4243385" y="465804"/>
            <a:ext cx="1061847" cy="1063847"/>
          </a:xfrm>
          <a:custGeom>
            <a:rect b="b" l="l" r="r" t="t"/>
            <a:pathLst>
              <a:path extrusionOk="0" h="1418463" w="1415796">
                <a:moveTo>
                  <a:pt x="709168" y="0"/>
                </a:moveTo>
                <a:cubicBezTo>
                  <a:pt x="315722" y="0"/>
                  <a:pt x="0" y="318262"/>
                  <a:pt x="0" y="709168"/>
                </a:cubicBezTo>
                <a:cubicBezTo>
                  <a:pt x="0" y="1100074"/>
                  <a:pt x="315722" y="1418463"/>
                  <a:pt x="709168" y="1418463"/>
                </a:cubicBezTo>
                <a:cubicBezTo>
                  <a:pt x="1100074" y="1418463"/>
                  <a:pt x="1415796" y="1100074"/>
                  <a:pt x="1415796" y="709168"/>
                </a:cubicBezTo>
                <a:cubicBezTo>
                  <a:pt x="1415796" y="318262"/>
                  <a:pt x="1099947" y="0"/>
                  <a:pt x="709168"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
          <p:cNvSpPr/>
          <p:nvPr/>
        </p:nvSpPr>
        <p:spPr>
          <a:xfrm>
            <a:off x="3948328" y="407559"/>
            <a:ext cx="1085088" cy="194024"/>
          </a:xfrm>
          <a:custGeom>
            <a:rect b="b" l="l" r="r" t="t"/>
            <a:pathLst>
              <a:path extrusionOk="0" h="258699" w="1446784">
                <a:moveTo>
                  <a:pt x="1428623" y="0"/>
                </a:moveTo>
                <a:lnTo>
                  <a:pt x="10287" y="230251"/>
                </a:lnTo>
                <a:cubicBezTo>
                  <a:pt x="7747" y="240665"/>
                  <a:pt x="2540" y="250952"/>
                  <a:pt x="0" y="258699"/>
                </a:cubicBezTo>
                <a:lnTo>
                  <a:pt x="1446784" y="23241"/>
                </a:lnTo>
                <a:cubicBezTo>
                  <a:pt x="1441577" y="15494"/>
                  <a:pt x="1433830" y="7747"/>
                  <a:pt x="14286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
          <p:cNvSpPr/>
          <p:nvPr/>
        </p:nvSpPr>
        <p:spPr>
          <a:xfrm>
            <a:off x="3915279" y="549276"/>
            <a:ext cx="1201579" cy="215456"/>
          </a:xfrm>
          <a:custGeom>
            <a:rect b="b" l="l" r="r" t="t"/>
            <a:pathLst>
              <a:path extrusionOk="0" h="287274" w="1602105">
                <a:moveTo>
                  <a:pt x="1591818" y="0"/>
                </a:moveTo>
                <a:lnTo>
                  <a:pt x="2540" y="258699"/>
                </a:lnTo>
                <a:cubicBezTo>
                  <a:pt x="0" y="266573"/>
                  <a:pt x="0" y="276860"/>
                  <a:pt x="0" y="287274"/>
                </a:cubicBezTo>
                <a:lnTo>
                  <a:pt x="1602105" y="23241"/>
                </a:lnTo>
                <a:cubicBezTo>
                  <a:pt x="1599565" y="15494"/>
                  <a:pt x="1594358" y="7747"/>
                  <a:pt x="15916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
          <p:cNvSpPr/>
          <p:nvPr/>
        </p:nvSpPr>
        <p:spPr>
          <a:xfrm>
            <a:off x="3921091" y="696804"/>
            <a:ext cx="1236535" cy="221266"/>
          </a:xfrm>
          <a:custGeom>
            <a:rect b="b" l="l" r="r" t="t"/>
            <a:pathLst>
              <a:path extrusionOk="0" h="295021" w="1648714">
                <a:moveTo>
                  <a:pt x="1646174" y="0"/>
                </a:moveTo>
                <a:lnTo>
                  <a:pt x="0" y="269113"/>
                </a:lnTo>
                <a:cubicBezTo>
                  <a:pt x="0" y="274320"/>
                  <a:pt x="0" y="279527"/>
                  <a:pt x="0" y="282067"/>
                </a:cubicBezTo>
                <a:cubicBezTo>
                  <a:pt x="2667" y="287274"/>
                  <a:pt x="2667" y="292481"/>
                  <a:pt x="2667" y="295021"/>
                </a:cubicBezTo>
                <a:lnTo>
                  <a:pt x="1648714" y="25908"/>
                </a:lnTo>
                <a:cubicBezTo>
                  <a:pt x="1648714" y="23241"/>
                  <a:pt x="1648714" y="18161"/>
                  <a:pt x="1646174" y="12954"/>
                </a:cubicBezTo>
                <a:cubicBezTo>
                  <a:pt x="1646174" y="10287"/>
                  <a:pt x="1646174" y="5207"/>
                  <a:pt x="164617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
          <p:cNvSpPr/>
          <p:nvPr/>
        </p:nvSpPr>
        <p:spPr>
          <a:xfrm>
            <a:off x="4039496" y="275519"/>
            <a:ext cx="854106" cy="155353"/>
          </a:xfrm>
          <a:custGeom>
            <a:rect b="b" l="l" r="r" t="t"/>
            <a:pathLst>
              <a:path extrusionOk="0" h="207137" w="1138809">
                <a:moveTo>
                  <a:pt x="1105154" y="0"/>
                </a:moveTo>
                <a:lnTo>
                  <a:pt x="23368" y="178562"/>
                </a:lnTo>
                <a:cubicBezTo>
                  <a:pt x="15621" y="186436"/>
                  <a:pt x="7874" y="196723"/>
                  <a:pt x="0" y="207137"/>
                </a:cubicBezTo>
                <a:lnTo>
                  <a:pt x="1138809" y="23368"/>
                </a:lnTo>
                <a:cubicBezTo>
                  <a:pt x="1128522" y="15494"/>
                  <a:pt x="1115568" y="7747"/>
                  <a:pt x="11051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
          <p:cNvSpPr/>
          <p:nvPr/>
        </p:nvSpPr>
        <p:spPr>
          <a:xfrm>
            <a:off x="4185109" y="1183999"/>
            <a:ext cx="854106" cy="155353"/>
          </a:xfrm>
          <a:custGeom>
            <a:rect b="b" l="l" r="r" t="t"/>
            <a:pathLst>
              <a:path extrusionOk="0" h="207137" w="1138809">
                <a:moveTo>
                  <a:pt x="1138809" y="0"/>
                </a:moveTo>
                <a:lnTo>
                  <a:pt x="0" y="186436"/>
                </a:lnTo>
                <a:cubicBezTo>
                  <a:pt x="10414" y="194183"/>
                  <a:pt x="20701" y="201930"/>
                  <a:pt x="33655" y="207137"/>
                </a:cubicBezTo>
                <a:lnTo>
                  <a:pt x="1112901" y="31115"/>
                </a:lnTo>
                <a:cubicBezTo>
                  <a:pt x="1123315" y="20701"/>
                  <a:pt x="1131062" y="10414"/>
                  <a:pt x="11388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
          <p:cNvSpPr/>
          <p:nvPr/>
        </p:nvSpPr>
        <p:spPr>
          <a:xfrm>
            <a:off x="4287995" y="182340"/>
            <a:ext cx="308706" cy="52387"/>
          </a:xfrm>
          <a:custGeom>
            <a:rect b="b" l="l" r="r" t="t"/>
            <a:pathLst>
              <a:path extrusionOk="0" h="69850" w="411607">
                <a:moveTo>
                  <a:pt x="341503" y="0"/>
                </a:moveTo>
                <a:cubicBezTo>
                  <a:pt x="294767" y="0"/>
                  <a:pt x="247523" y="3429"/>
                  <a:pt x="199263" y="10414"/>
                </a:cubicBezTo>
                <a:cubicBezTo>
                  <a:pt x="129413" y="23368"/>
                  <a:pt x="62103" y="44069"/>
                  <a:pt x="0" y="69850"/>
                </a:cubicBezTo>
                <a:lnTo>
                  <a:pt x="411607" y="2540"/>
                </a:lnTo>
                <a:cubicBezTo>
                  <a:pt x="388239" y="889"/>
                  <a:pt x="364998" y="0"/>
                  <a:pt x="3415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
          <p:cNvSpPr/>
          <p:nvPr/>
        </p:nvSpPr>
        <p:spPr>
          <a:xfrm>
            <a:off x="3961932" y="852123"/>
            <a:ext cx="1201484" cy="215360"/>
          </a:xfrm>
          <a:custGeom>
            <a:rect b="b" l="l" r="r" t="t"/>
            <a:pathLst>
              <a:path extrusionOk="0" h="287147" w="1601978">
                <a:moveTo>
                  <a:pt x="1601978" y="0"/>
                </a:moveTo>
                <a:lnTo>
                  <a:pt x="0" y="261239"/>
                </a:lnTo>
                <a:cubicBezTo>
                  <a:pt x="2540" y="269113"/>
                  <a:pt x="5080" y="276860"/>
                  <a:pt x="10287" y="287147"/>
                </a:cubicBezTo>
                <a:lnTo>
                  <a:pt x="1599438" y="25781"/>
                </a:lnTo>
                <a:cubicBezTo>
                  <a:pt x="1599438" y="18034"/>
                  <a:pt x="1601978" y="7747"/>
                  <a:pt x="16019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
          <p:cNvSpPr/>
          <p:nvPr/>
        </p:nvSpPr>
        <p:spPr>
          <a:xfrm>
            <a:off x="4045403" y="1013160"/>
            <a:ext cx="1085088" cy="196119"/>
          </a:xfrm>
          <a:custGeom>
            <a:rect b="b" l="l" r="r" t="t"/>
            <a:pathLst>
              <a:path extrusionOk="0" h="261493" w="1446784">
                <a:moveTo>
                  <a:pt x="1446784" y="0"/>
                </a:moveTo>
                <a:lnTo>
                  <a:pt x="0" y="235585"/>
                </a:lnTo>
                <a:cubicBezTo>
                  <a:pt x="5080" y="245999"/>
                  <a:pt x="10287" y="253746"/>
                  <a:pt x="18034" y="261493"/>
                </a:cubicBezTo>
                <a:lnTo>
                  <a:pt x="1436370" y="28575"/>
                </a:lnTo>
                <a:cubicBezTo>
                  <a:pt x="1439037" y="18161"/>
                  <a:pt x="1444117" y="10414"/>
                  <a:pt x="14467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
          <p:cNvSpPr/>
          <p:nvPr/>
        </p:nvSpPr>
        <p:spPr>
          <a:xfrm>
            <a:off x="2933361" y="1477107"/>
            <a:ext cx="546830" cy="563880"/>
          </a:xfrm>
          <a:custGeom>
            <a:rect b="b" l="l" r="r" t="t"/>
            <a:pathLst>
              <a:path extrusionOk="0" h="751840" w="729107">
                <a:moveTo>
                  <a:pt x="161290" y="0"/>
                </a:moveTo>
                <a:cubicBezTo>
                  <a:pt x="145034" y="0"/>
                  <a:pt x="127762" y="2413"/>
                  <a:pt x="109601" y="8001"/>
                </a:cubicBezTo>
                <a:cubicBezTo>
                  <a:pt x="11430" y="37592"/>
                  <a:pt x="0" y="118618"/>
                  <a:pt x="12573" y="206502"/>
                </a:cubicBezTo>
                <a:cubicBezTo>
                  <a:pt x="25146" y="294386"/>
                  <a:pt x="206502" y="363982"/>
                  <a:pt x="206502" y="363982"/>
                </a:cubicBezTo>
                <a:cubicBezTo>
                  <a:pt x="136906" y="421005"/>
                  <a:pt x="125476" y="520319"/>
                  <a:pt x="124333" y="564769"/>
                </a:cubicBezTo>
                <a:cubicBezTo>
                  <a:pt x="122047" y="610362"/>
                  <a:pt x="124333" y="698246"/>
                  <a:pt x="124333" y="698246"/>
                </a:cubicBezTo>
                <a:cubicBezTo>
                  <a:pt x="126619" y="697865"/>
                  <a:pt x="129032" y="697738"/>
                  <a:pt x="131445" y="697738"/>
                </a:cubicBezTo>
                <a:cubicBezTo>
                  <a:pt x="173482" y="697738"/>
                  <a:pt x="222504" y="751840"/>
                  <a:pt x="222504" y="751840"/>
                </a:cubicBezTo>
                <a:cubicBezTo>
                  <a:pt x="247650" y="739267"/>
                  <a:pt x="270383" y="703961"/>
                  <a:pt x="279527" y="686816"/>
                </a:cubicBezTo>
                <a:cubicBezTo>
                  <a:pt x="289814" y="669671"/>
                  <a:pt x="287528" y="628650"/>
                  <a:pt x="288671" y="600075"/>
                </a:cubicBezTo>
                <a:cubicBezTo>
                  <a:pt x="289814" y="570484"/>
                  <a:pt x="314960" y="564769"/>
                  <a:pt x="314960" y="564769"/>
                </a:cubicBezTo>
                <a:lnTo>
                  <a:pt x="443865" y="526034"/>
                </a:lnTo>
                <a:lnTo>
                  <a:pt x="446151" y="472440"/>
                </a:lnTo>
                <a:lnTo>
                  <a:pt x="490601" y="518033"/>
                </a:lnTo>
                <a:lnTo>
                  <a:pt x="557911" y="492887"/>
                </a:lnTo>
                <a:lnTo>
                  <a:pt x="563626" y="451866"/>
                </a:lnTo>
                <a:lnTo>
                  <a:pt x="592201" y="482600"/>
                </a:lnTo>
                <a:lnTo>
                  <a:pt x="729107" y="435864"/>
                </a:lnTo>
                <a:cubicBezTo>
                  <a:pt x="676656" y="346837"/>
                  <a:pt x="554482" y="294386"/>
                  <a:pt x="483870" y="287528"/>
                </a:cubicBezTo>
                <a:cubicBezTo>
                  <a:pt x="477647" y="286766"/>
                  <a:pt x="471170" y="286512"/>
                  <a:pt x="464185" y="286512"/>
                </a:cubicBezTo>
                <a:cubicBezTo>
                  <a:pt x="393573" y="286512"/>
                  <a:pt x="292100" y="320675"/>
                  <a:pt x="292100" y="320675"/>
                </a:cubicBezTo>
                <a:cubicBezTo>
                  <a:pt x="292100" y="320675"/>
                  <a:pt x="305816" y="254508"/>
                  <a:pt x="317246" y="227076"/>
                </a:cubicBezTo>
                <a:cubicBezTo>
                  <a:pt x="328676" y="200787"/>
                  <a:pt x="327533" y="139192"/>
                  <a:pt x="303530" y="87884"/>
                </a:cubicBezTo>
                <a:cubicBezTo>
                  <a:pt x="283083" y="46990"/>
                  <a:pt x="232410" y="0"/>
                  <a:pt x="1612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
          <p:cNvSpPr/>
          <p:nvPr/>
        </p:nvSpPr>
        <p:spPr>
          <a:xfrm>
            <a:off x="2871767" y="2175302"/>
            <a:ext cx="192595" cy="183165"/>
          </a:xfrm>
          <a:custGeom>
            <a:rect b="b" l="l" r="r" t="t"/>
            <a:pathLst>
              <a:path extrusionOk="0" h="244221" w="256794">
                <a:moveTo>
                  <a:pt x="200787" y="0"/>
                </a:moveTo>
                <a:cubicBezTo>
                  <a:pt x="200787" y="0"/>
                  <a:pt x="197358" y="43307"/>
                  <a:pt x="171196" y="70739"/>
                </a:cubicBezTo>
                <a:cubicBezTo>
                  <a:pt x="143764" y="97028"/>
                  <a:pt x="95885" y="131191"/>
                  <a:pt x="54864" y="157480"/>
                </a:cubicBezTo>
                <a:cubicBezTo>
                  <a:pt x="13843" y="183769"/>
                  <a:pt x="1143" y="213360"/>
                  <a:pt x="0" y="244221"/>
                </a:cubicBezTo>
                <a:lnTo>
                  <a:pt x="243078" y="244221"/>
                </a:lnTo>
                <a:lnTo>
                  <a:pt x="256794" y="19431"/>
                </a:lnTo>
                <a:cubicBezTo>
                  <a:pt x="256794" y="19431"/>
                  <a:pt x="218059" y="14859"/>
                  <a:pt x="2009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
          <p:cNvSpPr/>
          <p:nvPr/>
        </p:nvSpPr>
        <p:spPr>
          <a:xfrm>
            <a:off x="1886136" y="2405462"/>
            <a:ext cx="94107" cy="91630"/>
          </a:xfrm>
          <a:custGeom>
            <a:rect b="b" l="l" r="r" t="t"/>
            <a:pathLst>
              <a:path extrusionOk="0" h="122174" w="125476">
                <a:moveTo>
                  <a:pt x="94615" y="2286"/>
                </a:moveTo>
                <a:cubicBezTo>
                  <a:pt x="94615" y="3429"/>
                  <a:pt x="94615" y="3429"/>
                  <a:pt x="94615" y="3429"/>
                </a:cubicBezTo>
                <a:cubicBezTo>
                  <a:pt x="94742" y="3048"/>
                  <a:pt x="95123" y="2794"/>
                  <a:pt x="95377" y="2540"/>
                </a:cubicBezTo>
                <a:cubicBezTo>
                  <a:pt x="95631" y="2286"/>
                  <a:pt x="95377" y="2159"/>
                  <a:pt x="94615" y="2159"/>
                </a:cubicBezTo>
                <a:close/>
                <a:moveTo>
                  <a:pt x="71755" y="3429"/>
                </a:moveTo>
                <a:cubicBezTo>
                  <a:pt x="71755" y="3429"/>
                  <a:pt x="71755" y="3429"/>
                  <a:pt x="71755" y="3429"/>
                </a:cubicBezTo>
                <a:cubicBezTo>
                  <a:pt x="71755" y="3429"/>
                  <a:pt x="71755" y="3429"/>
                  <a:pt x="71755" y="3429"/>
                </a:cubicBezTo>
                <a:close/>
                <a:moveTo>
                  <a:pt x="69977" y="3810"/>
                </a:moveTo>
                <a:cubicBezTo>
                  <a:pt x="69850" y="3810"/>
                  <a:pt x="69723" y="3937"/>
                  <a:pt x="69596" y="4445"/>
                </a:cubicBezTo>
                <a:cubicBezTo>
                  <a:pt x="69977" y="4064"/>
                  <a:pt x="69977" y="3810"/>
                  <a:pt x="69977" y="3810"/>
                </a:cubicBezTo>
                <a:close/>
                <a:moveTo>
                  <a:pt x="101473" y="3429"/>
                </a:moveTo>
                <a:cubicBezTo>
                  <a:pt x="101473" y="4572"/>
                  <a:pt x="101092" y="5080"/>
                  <a:pt x="100965" y="5080"/>
                </a:cubicBezTo>
                <a:cubicBezTo>
                  <a:pt x="100838" y="5080"/>
                  <a:pt x="100838" y="4572"/>
                  <a:pt x="101473" y="3429"/>
                </a:cubicBezTo>
                <a:close/>
                <a:moveTo>
                  <a:pt x="68834" y="4191"/>
                </a:moveTo>
                <a:cubicBezTo>
                  <a:pt x="68834" y="4191"/>
                  <a:pt x="68707" y="4318"/>
                  <a:pt x="68326" y="4699"/>
                </a:cubicBezTo>
                <a:cubicBezTo>
                  <a:pt x="68326" y="4699"/>
                  <a:pt x="68326" y="4699"/>
                  <a:pt x="68326" y="5842"/>
                </a:cubicBezTo>
                <a:cubicBezTo>
                  <a:pt x="68326" y="4953"/>
                  <a:pt x="68961" y="4191"/>
                  <a:pt x="68834" y="4191"/>
                </a:cubicBezTo>
                <a:close/>
                <a:moveTo>
                  <a:pt x="69596" y="4445"/>
                </a:moveTo>
                <a:cubicBezTo>
                  <a:pt x="69596" y="4445"/>
                  <a:pt x="69469" y="4572"/>
                  <a:pt x="69469" y="4572"/>
                </a:cubicBezTo>
                <a:cubicBezTo>
                  <a:pt x="69469" y="4953"/>
                  <a:pt x="69469" y="5334"/>
                  <a:pt x="69469" y="5715"/>
                </a:cubicBezTo>
                <a:cubicBezTo>
                  <a:pt x="69469" y="5080"/>
                  <a:pt x="69596" y="4699"/>
                  <a:pt x="69596" y="4445"/>
                </a:cubicBezTo>
                <a:close/>
                <a:moveTo>
                  <a:pt x="68326" y="5715"/>
                </a:moveTo>
                <a:cubicBezTo>
                  <a:pt x="68326" y="5715"/>
                  <a:pt x="68326" y="5715"/>
                  <a:pt x="68326" y="5715"/>
                </a:cubicBezTo>
                <a:cubicBezTo>
                  <a:pt x="68326" y="5715"/>
                  <a:pt x="68326" y="5715"/>
                  <a:pt x="68326" y="5715"/>
                </a:cubicBezTo>
                <a:close/>
                <a:moveTo>
                  <a:pt x="69469" y="5715"/>
                </a:moveTo>
                <a:cubicBezTo>
                  <a:pt x="69469" y="5715"/>
                  <a:pt x="69469" y="5715"/>
                  <a:pt x="69469" y="5715"/>
                </a:cubicBezTo>
                <a:cubicBezTo>
                  <a:pt x="69469" y="5715"/>
                  <a:pt x="69469" y="5715"/>
                  <a:pt x="69469" y="5715"/>
                </a:cubicBezTo>
                <a:close/>
                <a:moveTo>
                  <a:pt x="57531" y="6350"/>
                </a:moveTo>
                <a:cubicBezTo>
                  <a:pt x="57531" y="6350"/>
                  <a:pt x="57658" y="6477"/>
                  <a:pt x="57785" y="6858"/>
                </a:cubicBezTo>
                <a:lnTo>
                  <a:pt x="58039" y="6858"/>
                </a:lnTo>
                <a:cubicBezTo>
                  <a:pt x="57785" y="6477"/>
                  <a:pt x="57658" y="6350"/>
                  <a:pt x="57531" y="6350"/>
                </a:cubicBezTo>
                <a:close/>
                <a:moveTo>
                  <a:pt x="63754" y="5715"/>
                </a:moveTo>
                <a:lnTo>
                  <a:pt x="63754" y="5969"/>
                </a:lnTo>
                <a:cubicBezTo>
                  <a:pt x="64389" y="6096"/>
                  <a:pt x="64897" y="6477"/>
                  <a:pt x="64897" y="6858"/>
                </a:cubicBezTo>
                <a:cubicBezTo>
                  <a:pt x="64897" y="6350"/>
                  <a:pt x="64897" y="5969"/>
                  <a:pt x="64897" y="5715"/>
                </a:cubicBezTo>
                <a:close/>
                <a:moveTo>
                  <a:pt x="58801" y="5461"/>
                </a:moveTo>
                <a:cubicBezTo>
                  <a:pt x="58674" y="5461"/>
                  <a:pt x="58674" y="6350"/>
                  <a:pt x="59182" y="8001"/>
                </a:cubicBezTo>
                <a:cubicBezTo>
                  <a:pt x="59182" y="6350"/>
                  <a:pt x="58928" y="5461"/>
                  <a:pt x="58801" y="5461"/>
                </a:cubicBezTo>
                <a:close/>
                <a:moveTo>
                  <a:pt x="29591" y="8001"/>
                </a:moveTo>
                <a:cubicBezTo>
                  <a:pt x="29591" y="8001"/>
                  <a:pt x="29591" y="8001"/>
                  <a:pt x="29591" y="8001"/>
                </a:cubicBezTo>
                <a:cubicBezTo>
                  <a:pt x="29591" y="8001"/>
                  <a:pt x="29591" y="8001"/>
                  <a:pt x="29591" y="8001"/>
                </a:cubicBezTo>
                <a:close/>
                <a:moveTo>
                  <a:pt x="43307" y="8001"/>
                </a:moveTo>
                <a:cubicBezTo>
                  <a:pt x="43307" y="8001"/>
                  <a:pt x="43307" y="8001"/>
                  <a:pt x="43307" y="8001"/>
                </a:cubicBezTo>
                <a:cubicBezTo>
                  <a:pt x="43307" y="8001"/>
                  <a:pt x="43307" y="8001"/>
                  <a:pt x="43307" y="8001"/>
                </a:cubicBezTo>
                <a:close/>
                <a:moveTo>
                  <a:pt x="49022" y="8001"/>
                </a:moveTo>
                <a:cubicBezTo>
                  <a:pt x="49022" y="8001"/>
                  <a:pt x="49022" y="8001"/>
                  <a:pt x="49022" y="8001"/>
                </a:cubicBezTo>
                <a:cubicBezTo>
                  <a:pt x="49022" y="8001"/>
                  <a:pt x="49022" y="8001"/>
                  <a:pt x="49022" y="8001"/>
                </a:cubicBezTo>
                <a:close/>
                <a:moveTo>
                  <a:pt x="29591" y="8001"/>
                </a:moveTo>
                <a:cubicBezTo>
                  <a:pt x="29591" y="8001"/>
                  <a:pt x="29591" y="8001"/>
                  <a:pt x="29591" y="8001"/>
                </a:cubicBezTo>
                <a:cubicBezTo>
                  <a:pt x="29591" y="8001"/>
                  <a:pt x="29591" y="8001"/>
                  <a:pt x="29591" y="8001"/>
                </a:cubicBezTo>
                <a:close/>
                <a:moveTo>
                  <a:pt x="43307" y="8001"/>
                </a:moveTo>
                <a:cubicBezTo>
                  <a:pt x="43307" y="8001"/>
                  <a:pt x="43307" y="8001"/>
                  <a:pt x="43307" y="8001"/>
                </a:cubicBezTo>
                <a:cubicBezTo>
                  <a:pt x="43307" y="8001"/>
                  <a:pt x="43307" y="8001"/>
                  <a:pt x="43307" y="8001"/>
                </a:cubicBezTo>
                <a:close/>
                <a:moveTo>
                  <a:pt x="49022" y="8001"/>
                </a:moveTo>
                <a:cubicBezTo>
                  <a:pt x="49022" y="8001"/>
                  <a:pt x="49022" y="8001"/>
                  <a:pt x="49022" y="8001"/>
                </a:cubicBezTo>
                <a:cubicBezTo>
                  <a:pt x="49022" y="8001"/>
                  <a:pt x="49022" y="8001"/>
                  <a:pt x="49022" y="8001"/>
                </a:cubicBezTo>
                <a:close/>
                <a:moveTo>
                  <a:pt x="58166" y="8001"/>
                </a:moveTo>
                <a:cubicBezTo>
                  <a:pt x="58674" y="8636"/>
                  <a:pt x="58674" y="8890"/>
                  <a:pt x="58547" y="8890"/>
                </a:cubicBezTo>
                <a:cubicBezTo>
                  <a:pt x="58420" y="8890"/>
                  <a:pt x="58039" y="8636"/>
                  <a:pt x="58039" y="8001"/>
                </a:cubicBezTo>
                <a:close/>
                <a:moveTo>
                  <a:pt x="61595" y="8001"/>
                </a:moveTo>
                <a:cubicBezTo>
                  <a:pt x="61595" y="8001"/>
                  <a:pt x="62738" y="9144"/>
                  <a:pt x="61595" y="9144"/>
                </a:cubicBezTo>
                <a:lnTo>
                  <a:pt x="61595" y="8001"/>
                </a:lnTo>
                <a:close/>
                <a:moveTo>
                  <a:pt x="83312" y="8001"/>
                </a:moveTo>
                <a:cubicBezTo>
                  <a:pt x="83312" y="8001"/>
                  <a:pt x="84455" y="9144"/>
                  <a:pt x="84455" y="10287"/>
                </a:cubicBezTo>
                <a:cubicBezTo>
                  <a:pt x="84455" y="10287"/>
                  <a:pt x="84455" y="10795"/>
                  <a:pt x="84074" y="10795"/>
                </a:cubicBezTo>
                <a:cubicBezTo>
                  <a:pt x="83947" y="10795"/>
                  <a:pt x="83693" y="10668"/>
                  <a:pt x="83185" y="10287"/>
                </a:cubicBezTo>
                <a:lnTo>
                  <a:pt x="83185" y="9144"/>
                </a:lnTo>
                <a:cubicBezTo>
                  <a:pt x="83185" y="8763"/>
                  <a:pt x="83185" y="8255"/>
                  <a:pt x="83185" y="8001"/>
                </a:cubicBezTo>
                <a:close/>
                <a:moveTo>
                  <a:pt x="115189" y="11430"/>
                </a:moveTo>
                <a:cubicBezTo>
                  <a:pt x="113919" y="12573"/>
                  <a:pt x="112903" y="12573"/>
                  <a:pt x="112903" y="12573"/>
                </a:cubicBezTo>
                <a:lnTo>
                  <a:pt x="115189" y="11430"/>
                </a:lnTo>
                <a:close/>
                <a:moveTo>
                  <a:pt x="37592" y="11430"/>
                </a:moveTo>
                <a:cubicBezTo>
                  <a:pt x="38227" y="12065"/>
                  <a:pt x="38481" y="12700"/>
                  <a:pt x="38481" y="12700"/>
                </a:cubicBezTo>
                <a:cubicBezTo>
                  <a:pt x="38481" y="12700"/>
                  <a:pt x="37973" y="12446"/>
                  <a:pt x="37592" y="11430"/>
                </a:cubicBezTo>
                <a:close/>
                <a:moveTo>
                  <a:pt x="67183" y="12573"/>
                </a:moveTo>
                <a:cubicBezTo>
                  <a:pt x="68326" y="13716"/>
                  <a:pt x="68326" y="13716"/>
                  <a:pt x="67183" y="13716"/>
                </a:cubicBezTo>
                <a:cubicBezTo>
                  <a:pt x="67183" y="13716"/>
                  <a:pt x="67183" y="13716"/>
                  <a:pt x="67183" y="12573"/>
                </a:cubicBezTo>
                <a:close/>
                <a:moveTo>
                  <a:pt x="69469" y="12573"/>
                </a:moveTo>
                <a:cubicBezTo>
                  <a:pt x="69469" y="12573"/>
                  <a:pt x="69469" y="12573"/>
                  <a:pt x="69469" y="13716"/>
                </a:cubicBezTo>
                <a:lnTo>
                  <a:pt x="68326" y="12573"/>
                </a:lnTo>
                <a:close/>
                <a:moveTo>
                  <a:pt x="92329" y="12573"/>
                </a:moveTo>
                <a:cubicBezTo>
                  <a:pt x="91186" y="13716"/>
                  <a:pt x="91186" y="14859"/>
                  <a:pt x="92329" y="14859"/>
                </a:cubicBezTo>
                <a:cubicBezTo>
                  <a:pt x="92329" y="14859"/>
                  <a:pt x="92329" y="13716"/>
                  <a:pt x="92329" y="12573"/>
                </a:cubicBezTo>
                <a:close/>
                <a:moveTo>
                  <a:pt x="42164" y="16002"/>
                </a:moveTo>
                <a:cubicBezTo>
                  <a:pt x="43307" y="17145"/>
                  <a:pt x="43307" y="18288"/>
                  <a:pt x="43307" y="18288"/>
                </a:cubicBezTo>
                <a:lnTo>
                  <a:pt x="42037" y="18288"/>
                </a:lnTo>
                <a:cubicBezTo>
                  <a:pt x="42037" y="17145"/>
                  <a:pt x="42037" y="16002"/>
                  <a:pt x="42037" y="16002"/>
                </a:cubicBezTo>
                <a:close/>
                <a:moveTo>
                  <a:pt x="33020" y="18288"/>
                </a:moveTo>
                <a:cubicBezTo>
                  <a:pt x="33020" y="18288"/>
                  <a:pt x="33020" y="18288"/>
                  <a:pt x="33020" y="19431"/>
                </a:cubicBezTo>
                <a:cubicBezTo>
                  <a:pt x="33020" y="20574"/>
                  <a:pt x="33020" y="20574"/>
                  <a:pt x="33020" y="20574"/>
                </a:cubicBezTo>
                <a:cubicBezTo>
                  <a:pt x="31877" y="19431"/>
                  <a:pt x="31877" y="18288"/>
                  <a:pt x="33020" y="18288"/>
                </a:cubicBezTo>
                <a:close/>
                <a:moveTo>
                  <a:pt x="72898" y="19431"/>
                </a:moveTo>
                <a:cubicBezTo>
                  <a:pt x="72898" y="20066"/>
                  <a:pt x="72898" y="20574"/>
                  <a:pt x="72898" y="20574"/>
                </a:cubicBezTo>
                <a:cubicBezTo>
                  <a:pt x="74041" y="20574"/>
                  <a:pt x="74041" y="20574"/>
                  <a:pt x="72898" y="19431"/>
                </a:cubicBezTo>
                <a:close/>
                <a:moveTo>
                  <a:pt x="69469" y="19431"/>
                </a:moveTo>
                <a:cubicBezTo>
                  <a:pt x="69469" y="19685"/>
                  <a:pt x="69469" y="20066"/>
                  <a:pt x="69469" y="20574"/>
                </a:cubicBezTo>
                <a:cubicBezTo>
                  <a:pt x="69977" y="21082"/>
                  <a:pt x="70231" y="21336"/>
                  <a:pt x="70358" y="21336"/>
                </a:cubicBezTo>
                <a:cubicBezTo>
                  <a:pt x="70485" y="21336"/>
                  <a:pt x="70231" y="20828"/>
                  <a:pt x="69469" y="19431"/>
                </a:cubicBezTo>
                <a:close/>
                <a:moveTo>
                  <a:pt x="56896" y="19431"/>
                </a:moveTo>
                <a:cubicBezTo>
                  <a:pt x="56896" y="20574"/>
                  <a:pt x="56896" y="21717"/>
                  <a:pt x="56896" y="21717"/>
                </a:cubicBezTo>
                <a:cubicBezTo>
                  <a:pt x="58039" y="21717"/>
                  <a:pt x="56896" y="20574"/>
                  <a:pt x="56896" y="19431"/>
                </a:cubicBezTo>
                <a:close/>
                <a:moveTo>
                  <a:pt x="47752" y="22860"/>
                </a:moveTo>
                <a:cubicBezTo>
                  <a:pt x="47752" y="23368"/>
                  <a:pt x="48006" y="23749"/>
                  <a:pt x="48260" y="23749"/>
                </a:cubicBezTo>
                <a:cubicBezTo>
                  <a:pt x="48514" y="23749"/>
                  <a:pt x="48387" y="23495"/>
                  <a:pt x="47752" y="22860"/>
                </a:cubicBezTo>
                <a:close/>
                <a:moveTo>
                  <a:pt x="17399" y="26543"/>
                </a:moveTo>
                <a:cubicBezTo>
                  <a:pt x="17526" y="26543"/>
                  <a:pt x="17526" y="26797"/>
                  <a:pt x="17018" y="27432"/>
                </a:cubicBezTo>
                <a:cubicBezTo>
                  <a:pt x="17018" y="26924"/>
                  <a:pt x="17272" y="26543"/>
                  <a:pt x="17399" y="26543"/>
                </a:cubicBezTo>
                <a:close/>
                <a:moveTo>
                  <a:pt x="13589" y="27432"/>
                </a:moveTo>
                <a:cubicBezTo>
                  <a:pt x="13589" y="28575"/>
                  <a:pt x="14732" y="28575"/>
                  <a:pt x="14732" y="28575"/>
                </a:cubicBezTo>
                <a:lnTo>
                  <a:pt x="13589" y="28575"/>
                </a:lnTo>
                <a:lnTo>
                  <a:pt x="13589" y="27432"/>
                </a:lnTo>
                <a:close/>
                <a:moveTo>
                  <a:pt x="11303" y="36576"/>
                </a:moveTo>
                <a:cubicBezTo>
                  <a:pt x="11684" y="36576"/>
                  <a:pt x="12065" y="36703"/>
                  <a:pt x="12446" y="36957"/>
                </a:cubicBezTo>
                <a:cubicBezTo>
                  <a:pt x="12446" y="36830"/>
                  <a:pt x="12446" y="36830"/>
                  <a:pt x="12446" y="36576"/>
                </a:cubicBezTo>
                <a:lnTo>
                  <a:pt x="13589" y="37719"/>
                </a:lnTo>
                <a:cubicBezTo>
                  <a:pt x="13589" y="37719"/>
                  <a:pt x="13589" y="37719"/>
                  <a:pt x="13589" y="37719"/>
                </a:cubicBezTo>
                <a:cubicBezTo>
                  <a:pt x="13589" y="37719"/>
                  <a:pt x="13589" y="37846"/>
                  <a:pt x="13589" y="37846"/>
                </a:cubicBezTo>
                <a:cubicBezTo>
                  <a:pt x="13589" y="37846"/>
                  <a:pt x="13589" y="37846"/>
                  <a:pt x="13462" y="37719"/>
                </a:cubicBezTo>
                <a:cubicBezTo>
                  <a:pt x="13462" y="37719"/>
                  <a:pt x="13589" y="37719"/>
                  <a:pt x="13589" y="37719"/>
                </a:cubicBezTo>
                <a:cubicBezTo>
                  <a:pt x="13462" y="37592"/>
                  <a:pt x="13081" y="37211"/>
                  <a:pt x="12573" y="36957"/>
                </a:cubicBezTo>
                <a:cubicBezTo>
                  <a:pt x="12573" y="37084"/>
                  <a:pt x="12700" y="37211"/>
                  <a:pt x="12827" y="37338"/>
                </a:cubicBezTo>
                <a:cubicBezTo>
                  <a:pt x="13081" y="37465"/>
                  <a:pt x="13335" y="37592"/>
                  <a:pt x="13589" y="37719"/>
                </a:cubicBezTo>
                <a:cubicBezTo>
                  <a:pt x="13335" y="37592"/>
                  <a:pt x="13081" y="37592"/>
                  <a:pt x="12827" y="37338"/>
                </a:cubicBezTo>
                <a:cubicBezTo>
                  <a:pt x="12065" y="36957"/>
                  <a:pt x="10922" y="36576"/>
                  <a:pt x="10287" y="36576"/>
                </a:cubicBezTo>
                <a:close/>
                <a:moveTo>
                  <a:pt x="17018" y="40005"/>
                </a:moveTo>
                <a:cubicBezTo>
                  <a:pt x="17399" y="40386"/>
                  <a:pt x="17653" y="40513"/>
                  <a:pt x="17780" y="40513"/>
                </a:cubicBezTo>
                <a:cubicBezTo>
                  <a:pt x="17907" y="40513"/>
                  <a:pt x="17780" y="40005"/>
                  <a:pt x="17018" y="40005"/>
                </a:cubicBezTo>
                <a:close/>
                <a:moveTo>
                  <a:pt x="11303" y="43434"/>
                </a:moveTo>
                <a:cubicBezTo>
                  <a:pt x="13589" y="43434"/>
                  <a:pt x="13589" y="43434"/>
                  <a:pt x="13589" y="44577"/>
                </a:cubicBezTo>
                <a:lnTo>
                  <a:pt x="11303" y="44577"/>
                </a:lnTo>
                <a:lnTo>
                  <a:pt x="11303" y="43434"/>
                </a:lnTo>
                <a:close/>
                <a:moveTo>
                  <a:pt x="7112" y="62230"/>
                </a:moveTo>
                <a:cubicBezTo>
                  <a:pt x="7493" y="62230"/>
                  <a:pt x="6985" y="62484"/>
                  <a:pt x="5715" y="62738"/>
                </a:cubicBezTo>
                <a:cubicBezTo>
                  <a:pt x="6350" y="62357"/>
                  <a:pt x="6858" y="62230"/>
                  <a:pt x="7112" y="62230"/>
                </a:cubicBezTo>
                <a:close/>
                <a:moveTo>
                  <a:pt x="14732" y="61595"/>
                </a:moveTo>
                <a:cubicBezTo>
                  <a:pt x="14732" y="62738"/>
                  <a:pt x="13589" y="62738"/>
                  <a:pt x="12446" y="62738"/>
                </a:cubicBezTo>
                <a:cubicBezTo>
                  <a:pt x="11303" y="62738"/>
                  <a:pt x="11303" y="62738"/>
                  <a:pt x="13589" y="61595"/>
                </a:cubicBezTo>
                <a:close/>
                <a:moveTo>
                  <a:pt x="21209" y="69088"/>
                </a:moveTo>
                <a:cubicBezTo>
                  <a:pt x="21082" y="69088"/>
                  <a:pt x="20828" y="69215"/>
                  <a:pt x="20447" y="69596"/>
                </a:cubicBezTo>
                <a:cubicBezTo>
                  <a:pt x="21209" y="69596"/>
                  <a:pt x="21463" y="69088"/>
                  <a:pt x="21209" y="69088"/>
                </a:cubicBezTo>
                <a:close/>
                <a:moveTo>
                  <a:pt x="6731" y="69596"/>
                </a:moveTo>
                <a:cubicBezTo>
                  <a:pt x="5207" y="69596"/>
                  <a:pt x="4699" y="70104"/>
                  <a:pt x="5207" y="70104"/>
                </a:cubicBezTo>
                <a:cubicBezTo>
                  <a:pt x="5461" y="70104"/>
                  <a:pt x="5969" y="69977"/>
                  <a:pt x="6731" y="69596"/>
                </a:cubicBezTo>
                <a:close/>
                <a:moveTo>
                  <a:pt x="7874" y="75311"/>
                </a:moveTo>
                <a:cubicBezTo>
                  <a:pt x="7366" y="75946"/>
                  <a:pt x="7366" y="76200"/>
                  <a:pt x="7620" y="76200"/>
                </a:cubicBezTo>
                <a:cubicBezTo>
                  <a:pt x="7874" y="76200"/>
                  <a:pt x="8509" y="75946"/>
                  <a:pt x="9017" y="75311"/>
                </a:cubicBezTo>
                <a:close/>
                <a:moveTo>
                  <a:pt x="24257" y="75946"/>
                </a:moveTo>
                <a:cubicBezTo>
                  <a:pt x="24130" y="75946"/>
                  <a:pt x="23368" y="76454"/>
                  <a:pt x="22606" y="76454"/>
                </a:cubicBezTo>
                <a:lnTo>
                  <a:pt x="23749" y="76454"/>
                </a:lnTo>
                <a:cubicBezTo>
                  <a:pt x="24130" y="76073"/>
                  <a:pt x="24257" y="75946"/>
                  <a:pt x="24257" y="75946"/>
                </a:cubicBezTo>
                <a:close/>
                <a:moveTo>
                  <a:pt x="15875" y="77597"/>
                </a:moveTo>
                <a:cubicBezTo>
                  <a:pt x="15875" y="77597"/>
                  <a:pt x="15875" y="77597"/>
                  <a:pt x="15875" y="78740"/>
                </a:cubicBezTo>
                <a:lnTo>
                  <a:pt x="13589" y="78740"/>
                </a:lnTo>
                <a:cubicBezTo>
                  <a:pt x="12446" y="78740"/>
                  <a:pt x="13589" y="77597"/>
                  <a:pt x="15875" y="77597"/>
                </a:cubicBezTo>
                <a:close/>
                <a:moveTo>
                  <a:pt x="11303" y="83312"/>
                </a:moveTo>
                <a:cubicBezTo>
                  <a:pt x="11303" y="83312"/>
                  <a:pt x="10160" y="84455"/>
                  <a:pt x="9017" y="84455"/>
                </a:cubicBezTo>
                <a:lnTo>
                  <a:pt x="10160" y="84455"/>
                </a:lnTo>
                <a:cubicBezTo>
                  <a:pt x="11303" y="84455"/>
                  <a:pt x="10160" y="84455"/>
                  <a:pt x="11303" y="83312"/>
                </a:cubicBezTo>
                <a:close/>
                <a:moveTo>
                  <a:pt x="21590" y="84455"/>
                </a:moveTo>
                <a:cubicBezTo>
                  <a:pt x="20447" y="84455"/>
                  <a:pt x="19304" y="85598"/>
                  <a:pt x="19304" y="85598"/>
                </a:cubicBezTo>
                <a:lnTo>
                  <a:pt x="19304" y="84455"/>
                </a:lnTo>
                <a:close/>
                <a:moveTo>
                  <a:pt x="18161" y="87884"/>
                </a:moveTo>
                <a:cubicBezTo>
                  <a:pt x="19304" y="87884"/>
                  <a:pt x="18161" y="87884"/>
                  <a:pt x="15875" y="89027"/>
                </a:cubicBezTo>
                <a:cubicBezTo>
                  <a:pt x="13589" y="89027"/>
                  <a:pt x="13589" y="89027"/>
                  <a:pt x="15875" y="87884"/>
                </a:cubicBezTo>
                <a:close/>
                <a:moveTo>
                  <a:pt x="26162" y="91313"/>
                </a:moveTo>
                <a:cubicBezTo>
                  <a:pt x="26162" y="91313"/>
                  <a:pt x="23876" y="91313"/>
                  <a:pt x="23876" y="92456"/>
                </a:cubicBezTo>
                <a:cubicBezTo>
                  <a:pt x="22098" y="92964"/>
                  <a:pt x="21336" y="93345"/>
                  <a:pt x="21082" y="93345"/>
                </a:cubicBezTo>
                <a:cubicBezTo>
                  <a:pt x="20828" y="93345"/>
                  <a:pt x="21082" y="93091"/>
                  <a:pt x="21590" y="92456"/>
                </a:cubicBezTo>
                <a:cubicBezTo>
                  <a:pt x="22733" y="91313"/>
                  <a:pt x="23876" y="91313"/>
                  <a:pt x="25019" y="91313"/>
                </a:cubicBezTo>
                <a:close/>
                <a:moveTo>
                  <a:pt x="21590" y="94742"/>
                </a:moveTo>
                <a:cubicBezTo>
                  <a:pt x="20447" y="95885"/>
                  <a:pt x="20447" y="95885"/>
                  <a:pt x="19304" y="95885"/>
                </a:cubicBezTo>
                <a:lnTo>
                  <a:pt x="20447" y="94742"/>
                </a:lnTo>
                <a:close/>
                <a:moveTo>
                  <a:pt x="54483" y="98806"/>
                </a:moveTo>
                <a:cubicBezTo>
                  <a:pt x="54102" y="98806"/>
                  <a:pt x="53594" y="99695"/>
                  <a:pt x="53594" y="100457"/>
                </a:cubicBezTo>
                <a:cubicBezTo>
                  <a:pt x="53594" y="100457"/>
                  <a:pt x="53594" y="100457"/>
                  <a:pt x="54737" y="99314"/>
                </a:cubicBezTo>
                <a:cubicBezTo>
                  <a:pt x="54737" y="98933"/>
                  <a:pt x="54610" y="98806"/>
                  <a:pt x="54483" y="98806"/>
                </a:cubicBezTo>
                <a:close/>
                <a:moveTo>
                  <a:pt x="34163" y="98171"/>
                </a:moveTo>
                <a:cubicBezTo>
                  <a:pt x="34163" y="98171"/>
                  <a:pt x="33020" y="99314"/>
                  <a:pt x="33020" y="99314"/>
                </a:cubicBezTo>
                <a:cubicBezTo>
                  <a:pt x="33020" y="100330"/>
                  <a:pt x="33020" y="100584"/>
                  <a:pt x="33147" y="100584"/>
                </a:cubicBezTo>
                <a:cubicBezTo>
                  <a:pt x="33274" y="100584"/>
                  <a:pt x="33528" y="99949"/>
                  <a:pt x="34163" y="99314"/>
                </a:cubicBezTo>
                <a:cubicBezTo>
                  <a:pt x="35306" y="99314"/>
                  <a:pt x="35306" y="98171"/>
                  <a:pt x="34163" y="98171"/>
                </a:cubicBezTo>
                <a:close/>
                <a:moveTo>
                  <a:pt x="34163" y="101600"/>
                </a:moveTo>
                <a:cubicBezTo>
                  <a:pt x="34163" y="102743"/>
                  <a:pt x="33020" y="102743"/>
                  <a:pt x="31877" y="102743"/>
                </a:cubicBezTo>
                <a:cubicBezTo>
                  <a:pt x="31877" y="102743"/>
                  <a:pt x="33020" y="101600"/>
                  <a:pt x="34163" y="101600"/>
                </a:cubicBezTo>
                <a:close/>
                <a:moveTo>
                  <a:pt x="22479" y="102997"/>
                </a:moveTo>
                <a:cubicBezTo>
                  <a:pt x="22733" y="102997"/>
                  <a:pt x="22733" y="103251"/>
                  <a:pt x="22733" y="103886"/>
                </a:cubicBezTo>
                <a:cubicBezTo>
                  <a:pt x="22352" y="104267"/>
                  <a:pt x="22098" y="104394"/>
                  <a:pt x="21844" y="104394"/>
                </a:cubicBezTo>
                <a:cubicBezTo>
                  <a:pt x="21463" y="104394"/>
                  <a:pt x="21209" y="103886"/>
                  <a:pt x="20447" y="103886"/>
                </a:cubicBezTo>
                <a:cubicBezTo>
                  <a:pt x="21590" y="103251"/>
                  <a:pt x="22098" y="102997"/>
                  <a:pt x="22479" y="102997"/>
                </a:cubicBezTo>
                <a:close/>
                <a:moveTo>
                  <a:pt x="28448" y="103886"/>
                </a:moveTo>
                <a:cubicBezTo>
                  <a:pt x="28448" y="103886"/>
                  <a:pt x="28448" y="105029"/>
                  <a:pt x="27305" y="106172"/>
                </a:cubicBezTo>
                <a:cubicBezTo>
                  <a:pt x="27305" y="106172"/>
                  <a:pt x="27305" y="105029"/>
                  <a:pt x="28448" y="103886"/>
                </a:cubicBezTo>
                <a:close/>
                <a:moveTo>
                  <a:pt x="45593" y="110744"/>
                </a:moveTo>
                <a:cubicBezTo>
                  <a:pt x="45593" y="110744"/>
                  <a:pt x="45593" y="111887"/>
                  <a:pt x="44450" y="113030"/>
                </a:cubicBezTo>
                <a:cubicBezTo>
                  <a:pt x="44450" y="111887"/>
                  <a:pt x="45593" y="110744"/>
                  <a:pt x="45593" y="110744"/>
                </a:cubicBezTo>
                <a:close/>
                <a:moveTo>
                  <a:pt x="52832" y="111633"/>
                </a:moveTo>
                <a:cubicBezTo>
                  <a:pt x="52705" y="111633"/>
                  <a:pt x="52451" y="112522"/>
                  <a:pt x="52451" y="114173"/>
                </a:cubicBezTo>
                <a:cubicBezTo>
                  <a:pt x="52959" y="112522"/>
                  <a:pt x="52959" y="111633"/>
                  <a:pt x="52832" y="111633"/>
                </a:cubicBezTo>
                <a:close/>
                <a:moveTo>
                  <a:pt x="44450" y="113030"/>
                </a:moveTo>
                <a:cubicBezTo>
                  <a:pt x="44450" y="115316"/>
                  <a:pt x="44450" y="115316"/>
                  <a:pt x="43307" y="115316"/>
                </a:cubicBezTo>
                <a:cubicBezTo>
                  <a:pt x="43307" y="115316"/>
                  <a:pt x="43307" y="114173"/>
                  <a:pt x="43307" y="114173"/>
                </a:cubicBezTo>
                <a:cubicBezTo>
                  <a:pt x="43307" y="114554"/>
                  <a:pt x="43434" y="114681"/>
                  <a:pt x="43561" y="114681"/>
                </a:cubicBezTo>
                <a:cubicBezTo>
                  <a:pt x="43942" y="114681"/>
                  <a:pt x="44450" y="113792"/>
                  <a:pt x="44450" y="113030"/>
                </a:cubicBezTo>
                <a:close/>
                <a:moveTo>
                  <a:pt x="47879" y="114173"/>
                </a:moveTo>
                <a:lnTo>
                  <a:pt x="47879" y="115316"/>
                </a:lnTo>
                <a:cubicBezTo>
                  <a:pt x="46736" y="116459"/>
                  <a:pt x="46736" y="116459"/>
                  <a:pt x="46736" y="116459"/>
                </a:cubicBezTo>
                <a:cubicBezTo>
                  <a:pt x="45593" y="116459"/>
                  <a:pt x="45593" y="116459"/>
                  <a:pt x="46736" y="115316"/>
                </a:cubicBezTo>
                <a:cubicBezTo>
                  <a:pt x="46736" y="115316"/>
                  <a:pt x="46736" y="114173"/>
                  <a:pt x="47879" y="114173"/>
                </a:cubicBezTo>
                <a:close/>
                <a:moveTo>
                  <a:pt x="39878" y="118745"/>
                </a:moveTo>
                <a:cubicBezTo>
                  <a:pt x="39878" y="119888"/>
                  <a:pt x="39878" y="119888"/>
                  <a:pt x="39878" y="119888"/>
                </a:cubicBezTo>
                <a:lnTo>
                  <a:pt x="41021" y="118745"/>
                </a:lnTo>
                <a:close/>
                <a:moveTo>
                  <a:pt x="42164" y="119888"/>
                </a:moveTo>
                <a:cubicBezTo>
                  <a:pt x="41021" y="121031"/>
                  <a:pt x="41021" y="121031"/>
                  <a:pt x="42164" y="121031"/>
                </a:cubicBezTo>
                <a:cubicBezTo>
                  <a:pt x="42164" y="121031"/>
                  <a:pt x="42164" y="121031"/>
                  <a:pt x="42164" y="119888"/>
                </a:cubicBezTo>
                <a:close/>
                <a:moveTo>
                  <a:pt x="87757" y="0"/>
                </a:moveTo>
                <a:cubicBezTo>
                  <a:pt x="87249" y="1651"/>
                  <a:pt x="86360" y="2286"/>
                  <a:pt x="85598" y="2286"/>
                </a:cubicBezTo>
                <a:cubicBezTo>
                  <a:pt x="84836" y="2286"/>
                  <a:pt x="84328" y="1778"/>
                  <a:pt x="84328" y="1143"/>
                </a:cubicBezTo>
                <a:lnTo>
                  <a:pt x="83185" y="1143"/>
                </a:lnTo>
                <a:cubicBezTo>
                  <a:pt x="83185" y="2286"/>
                  <a:pt x="82042" y="2286"/>
                  <a:pt x="82042" y="2286"/>
                </a:cubicBezTo>
                <a:cubicBezTo>
                  <a:pt x="82042" y="2286"/>
                  <a:pt x="80899" y="2286"/>
                  <a:pt x="82042" y="3429"/>
                </a:cubicBezTo>
                <a:cubicBezTo>
                  <a:pt x="82042" y="3810"/>
                  <a:pt x="82042" y="4191"/>
                  <a:pt x="82042" y="4572"/>
                </a:cubicBezTo>
                <a:cubicBezTo>
                  <a:pt x="82042" y="3429"/>
                  <a:pt x="80899" y="3429"/>
                  <a:pt x="79756" y="3429"/>
                </a:cubicBezTo>
                <a:cubicBezTo>
                  <a:pt x="79248" y="3937"/>
                  <a:pt x="78867" y="4318"/>
                  <a:pt x="78613" y="4318"/>
                </a:cubicBezTo>
                <a:cubicBezTo>
                  <a:pt x="78359" y="4318"/>
                  <a:pt x="78105" y="4064"/>
                  <a:pt x="77470" y="3429"/>
                </a:cubicBezTo>
                <a:lnTo>
                  <a:pt x="77470" y="4572"/>
                </a:lnTo>
                <a:cubicBezTo>
                  <a:pt x="76835" y="4064"/>
                  <a:pt x="76581" y="3683"/>
                  <a:pt x="76327" y="3683"/>
                </a:cubicBezTo>
                <a:cubicBezTo>
                  <a:pt x="76073" y="3683"/>
                  <a:pt x="75819" y="3937"/>
                  <a:pt x="75184" y="4572"/>
                </a:cubicBezTo>
                <a:cubicBezTo>
                  <a:pt x="74549" y="3429"/>
                  <a:pt x="74295" y="2921"/>
                  <a:pt x="74168" y="2921"/>
                </a:cubicBezTo>
                <a:cubicBezTo>
                  <a:pt x="74041" y="2921"/>
                  <a:pt x="74041" y="3429"/>
                  <a:pt x="74041" y="4572"/>
                </a:cubicBezTo>
                <a:cubicBezTo>
                  <a:pt x="74041" y="3429"/>
                  <a:pt x="72898" y="3429"/>
                  <a:pt x="72898" y="3429"/>
                </a:cubicBezTo>
                <a:cubicBezTo>
                  <a:pt x="72898" y="3937"/>
                  <a:pt x="72644" y="4318"/>
                  <a:pt x="72390" y="4318"/>
                </a:cubicBezTo>
                <a:cubicBezTo>
                  <a:pt x="72136" y="4318"/>
                  <a:pt x="71755" y="4064"/>
                  <a:pt x="71755" y="3429"/>
                </a:cubicBezTo>
                <a:cubicBezTo>
                  <a:pt x="71755" y="4572"/>
                  <a:pt x="70612" y="4572"/>
                  <a:pt x="70612" y="4572"/>
                </a:cubicBezTo>
                <a:cubicBezTo>
                  <a:pt x="70612" y="4572"/>
                  <a:pt x="70612" y="4572"/>
                  <a:pt x="70612" y="5715"/>
                </a:cubicBezTo>
                <a:cubicBezTo>
                  <a:pt x="70612" y="6858"/>
                  <a:pt x="69469" y="6858"/>
                  <a:pt x="69469" y="6858"/>
                </a:cubicBezTo>
                <a:cubicBezTo>
                  <a:pt x="69469" y="6858"/>
                  <a:pt x="69469" y="6350"/>
                  <a:pt x="69469" y="5715"/>
                </a:cubicBezTo>
                <a:cubicBezTo>
                  <a:pt x="68961" y="6858"/>
                  <a:pt x="68580" y="7366"/>
                  <a:pt x="68453" y="7366"/>
                </a:cubicBezTo>
                <a:cubicBezTo>
                  <a:pt x="68326" y="7366"/>
                  <a:pt x="68326" y="6858"/>
                  <a:pt x="68326" y="5715"/>
                </a:cubicBezTo>
                <a:lnTo>
                  <a:pt x="67183" y="6858"/>
                </a:lnTo>
                <a:cubicBezTo>
                  <a:pt x="67183" y="5715"/>
                  <a:pt x="67183" y="5715"/>
                  <a:pt x="66040" y="5715"/>
                </a:cubicBezTo>
                <a:cubicBezTo>
                  <a:pt x="66040" y="5969"/>
                  <a:pt x="66040" y="6350"/>
                  <a:pt x="66040" y="6858"/>
                </a:cubicBezTo>
                <a:cubicBezTo>
                  <a:pt x="66040" y="7366"/>
                  <a:pt x="66040" y="7747"/>
                  <a:pt x="65913" y="7747"/>
                </a:cubicBezTo>
                <a:cubicBezTo>
                  <a:pt x="65786" y="7747"/>
                  <a:pt x="65532" y="7493"/>
                  <a:pt x="64897" y="6858"/>
                </a:cubicBezTo>
                <a:lnTo>
                  <a:pt x="63754" y="6858"/>
                </a:lnTo>
                <a:lnTo>
                  <a:pt x="63754" y="5969"/>
                </a:lnTo>
                <a:cubicBezTo>
                  <a:pt x="62865" y="5715"/>
                  <a:pt x="61595" y="5715"/>
                  <a:pt x="60325" y="5715"/>
                </a:cubicBezTo>
                <a:cubicBezTo>
                  <a:pt x="60325" y="5715"/>
                  <a:pt x="60325" y="6858"/>
                  <a:pt x="60325" y="8001"/>
                </a:cubicBezTo>
                <a:cubicBezTo>
                  <a:pt x="60325" y="9017"/>
                  <a:pt x="60325" y="9271"/>
                  <a:pt x="60198" y="9271"/>
                </a:cubicBezTo>
                <a:cubicBezTo>
                  <a:pt x="60071" y="9271"/>
                  <a:pt x="59944" y="8636"/>
                  <a:pt x="59182" y="8001"/>
                </a:cubicBezTo>
                <a:cubicBezTo>
                  <a:pt x="59182" y="8001"/>
                  <a:pt x="59182" y="8001"/>
                  <a:pt x="59182" y="8001"/>
                </a:cubicBezTo>
                <a:cubicBezTo>
                  <a:pt x="58674" y="7493"/>
                  <a:pt x="58293" y="7112"/>
                  <a:pt x="58293" y="7112"/>
                </a:cubicBezTo>
                <a:cubicBezTo>
                  <a:pt x="58293" y="7112"/>
                  <a:pt x="58166" y="7366"/>
                  <a:pt x="58166" y="8001"/>
                </a:cubicBezTo>
                <a:cubicBezTo>
                  <a:pt x="58166" y="7620"/>
                  <a:pt x="58039" y="7112"/>
                  <a:pt x="57912" y="6858"/>
                </a:cubicBezTo>
                <a:lnTo>
                  <a:pt x="56896" y="6858"/>
                </a:lnTo>
                <a:cubicBezTo>
                  <a:pt x="56896" y="6477"/>
                  <a:pt x="56896" y="6350"/>
                  <a:pt x="56896" y="6350"/>
                </a:cubicBezTo>
                <a:cubicBezTo>
                  <a:pt x="56896" y="6350"/>
                  <a:pt x="56642" y="7239"/>
                  <a:pt x="55753" y="8001"/>
                </a:cubicBezTo>
                <a:cubicBezTo>
                  <a:pt x="55753" y="7112"/>
                  <a:pt x="55626" y="6731"/>
                  <a:pt x="55372" y="6731"/>
                </a:cubicBezTo>
                <a:cubicBezTo>
                  <a:pt x="55118" y="6731"/>
                  <a:pt x="54610" y="7747"/>
                  <a:pt x="54610" y="9144"/>
                </a:cubicBezTo>
                <a:cubicBezTo>
                  <a:pt x="53467" y="9144"/>
                  <a:pt x="53467" y="9144"/>
                  <a:pt x="53467" y="8001"/>
                </a:cubicBezTo>
                <a:cubicBezTo>
                  <a:pt x="53467" y="8001"/>
                  <a:pt x="53467" y="8001"/>
                  <a:pt x="52324" y="9144"/>
                </a:cubicBezTo>
                <a:cubicBezTo>
                  <a:pt x="52324" y="10033"/>
                  <a:pt x="52324" y="10414"/>
                  <a:pt x="52197" y="10414"/>
                </a:cubicBezTo>
                <a:cubicBezTo>
                  <a:pt x="52070" y="10414"/>
                  <a:pt x="51943" y="9398"/>
                  <a:pt x="51181" y="8001"/>
                </a:cubicBezTo>
                <a:lnTo>
                  <a:pt x="51181" y="9144"/>
                </a:lnTo>
                <a:cubicBezTo>
                  <a:pt x="51181" y="10541"/>
                  <a:pt x="51181" y="11557"/>
                  <a:pt x="50927" y="11557"/>
                </a:cubicBezTo>
                <a:cubicBezTo>
                  <a:pt x="50673" y="11557"/>
                  <a:pt x="50546" y="11176"/>
                  <a:pt x="50038" y="10287"/>
                </a:cubicBezTo>
                <a:cubicBezTo>
                  <a:pt x="50038" y="10287"/>
                  <a:pt x="50038" y="10287"/>
                  <a:pt x="50038" y="9144"/>
                </a:cubicBezTo>
                <a:cubicBezTo>
                  <a:pt x="50038" y="10033"/>
                  <a:pt x="49911" y="10414"/>
                  <a:pt x="49657" y="10414"/>
                </a:cubicBezTo>
                <a:cubicBezTo>
                  <a:pt x="49403" y="10414"/>
                  <a:pt x="49022" y="9398"/>
                  <a:pt x="49022" y="8001"/>
                </a:cubicBezTo>
                <a:cubicBezTo>
                  <a:pt x="49022" y="9144"/>
                  <a:pt x="49022" y="10287"/>
                  <a:pt x="49022" y="10287"/>
                </a:cubicBezTo>
                <a:cubicBezTo>
                  <a:pt x="49022" y="10287"/>
                  <a:pt x="49022" y="10287"/>
                  <a:pt x="47879" y="9144"/>
                </a:cubicBezTo>
                <a:cubicBezTo>
                  <a:pt x="47879" y="9144"/>
                  <a:pt x="46736" y="9144"/>
                  <a:pt x="46736" y="8001"/>
                </a:cubicBezTo>
                <a:lnTo>
                  <a:pt x="45466" y="8001"/>
                </a:lnTo>
                <a:cubicBezTo>
                  <a:pt x="45466" y="8001"/>
                  <a:pt x="44323" y="8001"/>
                  <a:pt x="44323" y="9144"/>
                </a:cubicBezTo>
                <a:cubicBezTo>
                  <a:pt x="44323" y="9144"/>
                  <a:pt x="43180" y="9144"/>
                  <a:pt x="43180" y="8001"/>
                </a:cubicBezTo>
                <a:cubicBezTo>
                  <a:pt x="43180" y="9144"/>
                  <a:pt x="43180" y="9144"/>
                  <a:pt x="43180" y="9144"/>
                </a:cubicBezTo>
                <a:lnTo>
                  <a:pt x="42037" y="9144"/>
                </a:lnTo>
                <a:cubicBezTo>
                  <a:pt x="43180" y="10287"/>
                  <a:pt x="43180" y="10287"/>
                  <a:pt x="42037" y="10287"/>
                </a:cubicBezTo>
                <a:cubicBezTo>
                  <a:pt x="42037" y="10287"/>
                  <a:pt x="40894" y="9144"/>
                  <a:pt x="40894" y="9144"/>
                </a:cubicBezTo>
                <a:cubicBezTo>
                  <a:pt x="40894" y="9144"/>
                  <a:pt x="40894" y="9144"/>
                  <a:pt x="40894" y="10287"/>
                </a:cubicBezTo>
                <a:cubicBezTo>
                  <a:pt x="39751" y="10287"/>
                  <a:pt x="39751" y="9144"/>
                  <a:pt x="38608" y="9144"/>
                </a:cubicBezTo>
                <a:cubicBezTo>
                  <a:pt x="37465" y="10287"/>
                  <a:pt x="37465" y="10287"/>
                  <a:pt x="37465" y="11430"/>
                </a:cubicBezTo>
                <a:cubicBezTo>
                  <a:pt x="36830" y="10160"/>
                  <a:pt x="36576" y="9525"/>
                  <a:pt x="36449" y="9525"/>
                </a:cubicBezTo>
                <a:cubicBezTo>
                  <a:pt x="36322" y="9525"/>
                  <a:pt x="36322" y="9779"/>
                  <a:pt x="36322" y="10287"/>
                </a:cubicBezTo>
                <a:cubicBezTo>
                  <a:pt x="36322" y="11430"/>
                  <a:pt x="36322" y="11430"/>
                  <a:pt x="36322" y="11430"/>
                </a:cubicBezTo>
                <a:cubicBezTo>
                  <a:pt x="35179" y="11430"/>
                  <a:pt x="35179" y="11430"/>
                  <a:pt x="35179" y="10287"/>
                </a:cubicBezTo>
                <a:cubicBezTo>
                  <a:pt x="35179" y="11303"/>
                  <a:pt x="34798" y="11557"/>
                  <a:pt x="34290" y="11557"/>
                </a:cubicBezTo>
                <a:cubicBezTo>
                  <a:pt x="33655" y="11557"/>
                  <a:pt x="32893" y="10922"/>
                  <a:pt x="32893" y="10287"/>
                </a:cubicBezTo>
                <a:cubicBezTo>
                  <a:pt x="32893" y="10287"/>
                  <a:pt x="32893" y="10287"/>
                  <a:pt x="32893" y="11430"/>
                </a:cubicBezTo>
                <a:cubicBezTo>
                  <a:pt x="32893" y="12573"/>
                  <a:pt x="32893" y="13081"/>
                  <a:pt x="32766" y="13081"/>
                </a:cubicBezTo>
                <a:cubicBezTo>
                  <a:pt x="32639" y="13081"/>
                  <a:pt x="32385" y="12573"/>
                  <a:pt x="31877" y="11430"/>
                </a:cubicBezTo>
                <a:cubicBezTo>
                  <a:pt x="31877" y="11938"/>
                  <a:pt x="31623" y="12192"/>
                  <a:pt x="31369" y="12192"/>
                </a:cubicBezTo>
                <a:cubicBezTo>
                  <a:pt x="30861" y="12192"/>
                  <a:pt x="30226" y="11684"/>
                  <a:pt x="29591" y="10287"/>
                </a:cubicBezTo>
                <a:cubicBezTo>
                  <a:pt x="29591" y="9144"/>
                  <a:pt x="29591" y="8001"/>
                  <a:pt x="29591" y="8001"/>
                </a:cubicBezTo>
                <a:cubicBezTo>
                  <a:pt x="29591" y="9144"/>
                  <a:pt x="28448" y="10287"/>
                  <a:pt x="28448" y="10287"/>
                </a:cubicBezTo>
                <a:cubicBezTo>
                  <a:pt x="29591" y="11430"/>
                  <a:pt x="28448" y="11430"/>
                  <a:pt x="27305" y="11430"/>
                </a:cubicBezTo>
                <a:cubicBezTo>
                  <a:pt x="26162" y="11430"/>
                  <a:pt x="25019" y="12573"/>
                  <a:pt x="25019" y="12573"/>
                </a:cubicBezTo>
                <a:cubicBezTo>
                  <a:pt x="24257" y="12573"/>
                  <a:pt x="23495" y="13081"/>
                  <a:pt x="22733" y="13081"/>
                </a:cubicBezTo>
                <a:cubicBezTo>
                  <a:pt x="22352" y="13081"/>
                  <a:pt x="21971" y="12954"/>
                  <a:pt x="21590" y="12573"/>
                </a:cubicBezTo>
                <a:cubicBezTo>
                  <a:pt x="21590" y="12573"/>
                  <a:pt x="20447" y="12573"/>
                  <a:pt x="20447" y="13716"/>
                </a:cubicBezTo>
                <a:cubicBezTo>
                  <a:pt x="20447" y="14351"/>
                  <a:pt x="20447" y="14605"/>
                  <a:pt x="20320" y="14605"/>
                </a:cubicBezTo>
                <a:cubicBezTo>
                  <a:pt x="20193" y="14605"/>
                  <a:pt x="19939" y="14351"/>
                  <a:pt x="19304" y="13716"/>
                </a:cubicBezTo>
                <a:lnTo>
                  <a:pt x="19304" y="14859"/>
                </a:lnTo>
                <a:cubicBezTo>
                  <a:pt x="19304" y="16002"/>
                  <a:pt x="18161" y="16002"/>
                  <a:pt x="18161" y="16002"/>
                </a:cubicBezTo>
                <a:cubicBezTo>
                  <a:pt x="18161" y="15240"/>
                  <a:pt x="17653" y="14351"/>
                  <a:pt x="17272" y="14351"/>
                </a:cubicBezTo>
                <a:cubicBezTo>
                  <a:pt x="17145" y="14351"/>
                  <a:pt x="17018" y="14478"/>
                  <a:pt x="17018" y="14859"/>
                </a:cubicBezTo>
                <a:cubicBezTo>
                  <a:pt x="18161" y="16002"/>
                  <a:pt x="17018" y="16002"/>
                  <a:pt x="17018" y="17145"/>
                </a:cubicBezTo>
                <a:cubicBezTo>
                  <a:pt x="16764" y="16891"/>
                  <a:pt x="16510" y="16764"/>
                  <a:pt x="16129" y="16764"/>
                </a:cubicBezTo>
                <a:cubicBezTo>
                  <a:pt x="14605" y="16764"/>
                  <a:pt x="11938" y="18669"/>
                  <a:pt x="10160" y="20574"/>
                </a:cubicBezTo>
                <a:cubicBezTo>
                  <a:pt x="7874" y="22860"/>
                  <a:pt x="6731" y="25146"/>
                  <a:pt x="6731" y="25146"/>
                </a:cubicBezTo>
                <a:cubicBezTo>
                  <a:pt x="6731" y="25146"/>
                  <a:pt x="6731" y="26289"/>
                  <a:pt x="6731" y="26289"/>
                </a:cubicBezTo>
                <a:cubicBezTo>
                  <a:pt x="5588" y="27432"/>
                  <a:pt x="5588" y="27432"/>
                  <a:pt x="5588" y="27432"/>
                </a:cubicBezTo>
                <a:cubicBezTo>
                  <a:pt x="5588" y="28575"/>
                  <a:pt x="6731" y="28575"/>
                  <a:pt x="6731" y="29718"/>
                </a:cubicBezTo>
                <a:cubicBezTo>
                  <a:pt x="5588" y="28575"/>
                  <a:pt x="5588" y="28575"/>
                  <a:pt x="5588" y="28575"/>
                </a:cubicBezTo>
                <a:lnTo>
                  <a:pt x="5588" y="27432"/>
                </a:lnTo>
                <a:cubicBezTo>
                  <a:pt x="5207" y="27178"/>
                  <a:pt x="4826" y="27051"/>
                  <a:pt x="4572" y="27051"/>
                </a:cubicBezTo>
                <a:cubicBezTo>
                  <a:pt x="3429" y="27051"/>
                  <a:pt x="3556" y="28956"/>
                  <a:pt x="4445" y="30734"/>
                </a:cubicBezTo>
                <a:cubicBezTo>
                  <a:pt x="5588" y="30734"/>
                  <a:pt x="5588" y="31877"/>
                  <a:pt x="4445" y="31877"/>
                </a:cubicBezTo>
                <a:cubicBezTo>
                  <a:pt x="4064" y="31496"/>
                  <a:pt x="3810" y="31369"/>
                  <a:pt x="3556" y="31369"/>
                </a:cubicBezTo>
                <a:cubicBezTo>
                  <a:pt x="2921" y="31369"/>
                  <a:pt x="2540" y="32258"/>
                  <a:pt x="3429" y="33020"/>
                </a:cubicBezTo>
                <a:cubicBezTo>
                  <a:pt x="5080" y="33909"/>
                  <a:pt x="5461" y="34671"/>
                  <a:pt x="4826" y="34671"/>
                </a:cubicBezTo>
                <a:cubicBezTo>
                  <a:pt x="4572" y="34671"/>
                  <a:pt x="4064" y="34544"/>
                  <a:pt x="3429" y="34163"/>
                </a:cubicBezTo>
                <a:cubicBezTo>
                  <a:pt x="2794" y="33782"/>
                  <a:pt x="2413" y="33782"/>
                  <a:pt x="2159" y="33782"/>
                </a:cubicBezTo>
                <a:cubicBezTo>
                  <a:pt x="1397" y="33782"/>
                  <a:pt x="2032" y="34798"/>
                  <a:pt x="4572" y="36449"/>
                </a:cubicBezTo>
                <a:cubicBezTo>
                  <a:pt x="2286" y="36449"/>
                  <a:pt x="2286" y="36449"/>
                  <a:pt x="3429" y="37592"/>
                </a:cubicBezTo>
                <a:cubicBezTo>
                  <a:pt x="4572" y="37592"/>
                  <a:pt x="4572" y="38735"/>
                  <a:pt x="2286" y="38735"/>
                </a:cubicBezTo>
                <a:cubicBezTo>
                  <a:pt x="0" y="38735"/>
                  <a:pt x="0" y="38735"/>
                  <a:pt x="2286" y="39878"/>
                </a:cubicBezTo>
                <a:cubicBezTo>
                  <a:pt x="4572" y="39878"/>
                  <a:pt x="4572" y="41021"/>
                  <a:pt x="2286" y="42164"/>
                </a:cubicBezTo>
                <a:lnTo>
                  <a:pt x="1143" y="43307"/>
                </a:lnTo>
                <a:lnTo>
                  <a:pt x="3302" y="43307"/>
                </a:lnTo>
                <a:cubicBezTo>
                  <a:pt x="3302" y="44450"/>
                  <a:pt x="2159" y="44450"/>
                  <a:pt x="2159" y="45593"/>
                </a:cubicBezTo>
                <a:cubicBezTo>
                  <a:pt x="2159" y="46736"/>
                  <a:pt x="2159" y="47879"/>
                  <a:pt x="2159" y="49022"/>
                </a:cubicBezTo>
                <a:cubicBezTo>
                  <a:pt x="2921" y="52070"/>
                  <a:pt x="3175" y="52578"/>
                  <a:pt x="3683" y="52578"/>
                </a:cubicBezTo>
                <a:cubicBezTo>
                  <a:pt x="3810" y="52578"/>
                  <a:pt x="4191" y="52451"/>
                  <a:pt x="4572" y="52451"/>
                </a:cubicBezTo>
                <a:cubicBezTo>
                  <a:pt x="6858" y="52451"/>
                  <a:pt x="6858" y="52451"/>
                  <a:pt x="4572" y="53594"/>
                </a:cubicBezTo>
                <a:cubicBezTo>
                  <a:pt x="4572" y="53594"/>
                  <a:pt x="3429" y="53594"/>
                  <a:pt x="3429" y="54737"/>
                </a:cubicBezTo>
                <a:cubicBezTo>
                  <a:pt x="3429" y="54737"/>
                  <a:pt x="3429" y="55880"/>
                  <a:pt x="2286" y="55880"/>
                </a:cubicBezTo>
                <a:cubicBezTo>
                  <a:pt x="4572" y="55880"/>
                  <a:pt x="4572" y="58166"/>
                  <a:pt x="3429" y="58166"/>
                </a:cubicBezTo>
                <a:cubicBezTo>
                  <a:pt x="3429" y="59309"/>
                  <a:pt x="3429" y="59309"/>
                  <a:pt x="4572" y="59309"/>
                </a:cubicBezTo>
                <a:cubicBezTo>
                  <a:pt x="5715" y="59309"/>
                  <a:pt x="5715" y="59309"/>
                  <a:pt x="4572" y="60452"/>
                </a:cubicBezTo>
                <a:cubicBezTo>
                  <a:pt x="3429" y="60452"/>
                  <a:pt x="3429" y="61595"/>
                  <a:pt x="5715" y="61595"/>
                </a:cubicBezTo>
                <a:lnTo>
                  <a:pt x="4445" y="61595"/>
                </a:lnTo>
                <a:cubicBezTo>
                  <a:pt x="3556" y="62484"/>
                  <a:pt x="4064" y="62738"/>
                  <a:pt x="4953" y="62738"/>
                </a:cubicBezTo>
                <a:cubicBezTo>
                  <a:pt x="4826" y="62738"/>
                  <a:pt x="4699" y="62738"/>
                  <a:pt x="4445" y="62738"/>
                </a:cubicBezTo>
                <a:cubicBezTo>
                  <a:pt x="2159" y="63881"/>
                  <a:pt x="2159" y="63881"/>
                  <a:pt x="3302" y="63881"/>
                </a:cubicBezTo>
                <a:lnTo>
                  <a:pt x="4445" y="63881"/>
                </a:lnTo>
                <a:cubicBezTo>
                  <a:pt x="4445" y="63881"/>
                  <a:pt x="4445" y="64389"/>
                  <a:pt x="5080" y="64389"/>
                </a:cubicBezTo>
                <a:cubicBezTo>
                  <a:pt x="5461" y="64389"/>
                  <a:pt x="5969" y="64262"/>
                  <a:pt x="6731" y="63881"/>
                </a:cubicBezTo>
                <a:cubicBezTo>
                  <a:pt x="7874" y="63881"/>
                  <a:pt x="7874" y="63881"/>
                  <a:pt x="7874" y="65024"/>
                </a:cubicBezTo>
                <a:lnTo>
                  <a:pt x="5588" y="65024"/>
                </a:lnTo>
                <a:cubicBezTo>
                  <a:pt x="5588" y="65024"/>
                  <a:pt x="4445" y="66167"/>
                  <a:pt x="3302" y="66167"/>
                </a:cubicBezTo>
                <a:cubicBezTo>
                  <a:pt x="2540" y="66167"/>
                  <a:pt x="2286" y="66675"/>
                  <a:pt x="2921" y="66675"/>
                </a:cubicBezTo>
                <a:cubicBezTo>
                  <a:pt x="3175" y="66675"/>
                  <a:pt x="3683" y="66548"/>
                  <a:pt x="4445" y="66167"/>
                </a:cubicBezTo>
                <a:lnTo>
                  <a:pt x="6731" y="66167"/>
                </a:lnTo>
                <a:cubicBezTo>
                  <a:pt x="6731" y="66167"/>
                  <a:pt x="6731" y="67310"/>
                  <a:pt x="5588" y="67310"/>
                </a:cubicBezTo>
                <a:lnTo>
                  <a:pt x="4445" y="67310"/>
                </a:lnTo>
                <a:cubicBezTo>
                  <a:pt x="4445" y="68453"/>
                  <a:pt x="7874" y="68453"/>
                  <a:pt x="10160" y="68453"/>
                </a:cubicBezTo>
                <a:cubicBezTo>
                  <a:pt x="9017" y="68453"/>
                  <a:pt x="9017" y="69596"/>
                  <a:pt x="9017" y="69596"/>
                </a:cubicBezTo>
                <a:lnTo>
                  <a:pt x="6731" y="69596"/>
                </a:lnTo>
                <a:cubicBezTo>
                  <a:pt x="7874" y="69596"/>
                  <a:pt x="7874" y="69596"/>
                  <a:pt x="6731" y="70739"/>
                </a:cubicBezTo>
                <a:cubicBezTo>
                  <a:pt x="5969" y="70739"/>
                  <a:pt x="5715" y="71247"/>
                  <a:pt x="5969" y="71247"/>
                </a:cubicBezTo>
                <a:cubicBezTo>
                  <a:pt x="6096" y="71247"/>
                  <a:pt x="6350" y="71120"/>
                  <a:pt x="6731" y="70739"/>
                </a:cubicBezTo>
                <a:cubicBezTo>
                  <a:pt x="6731" y="70739"/>
                  <a:pt x="6731" y="71882"/>
                  <a:pt x="5588" y="71882"/>
                </a:cubicBezTo>
                <a:cubicBezTo>
                  <a:pt x="5588" y="73025"/>
                  <a:pt x="5588" y="73025"/>
                  <a:pt x="6731" y="73025"/>
                </a:cubicBezTo>
                <a:lnTo>
                  <a:pt x="9017" y="73025"/>
                </a:lnTo>
                <a:lnTo>
                  <a:pt x="9017" y="74168"/>
                </a:lnTo>
                <a:cubicBezTo>
                  <a:pt x="10160" y="74168"/>
                  <a:pt x="11303" y="73025"/>
                  <a:pt x="11303" y="73025"/>
                </a:cubicBezTo>
                <a:cubicBezTo>
                  <a:pt x="12446" y="74168"/>
                  <a:pt x="12446" y="74168"/>
                  <a:pt x="10160" y="74168"/>
                </a:cubicBezTo>
                <a:cubicBezTo>
                  <a:pt x="9017" y="74168"/>
                  <a:pt x="9017" y="75311"/>
                  <a:pt x="9017" y="75311"/>
                </a:cubicBezTo>
                <a:lnTo>
                  <a:pt x="11303" y="75311"/>
                </a:lnTo>
                <a:cubicBezTo>
                  <a:pt x="11303" y="75311"/>
                  <a:pt x="9017" y="76454"/>
                  <a:pt x="7874" y="76454"/>
                </a:cubicBezTo>
                <a:cubicBezTo>
                  <a:pt x="9017" y="76454"/>
                  <a:pt x="10160" y="76454"/>
                  <a:pt x="9017" y="77597"/>
                </a:cubicBezTo>
                <a:cubicBezTo>
                  <a:pt x="9017" y="77597"/>
                  <a:pt x="10160" y="78740"/>
                  <a:pt x="9017" y="78740"/>
                </a:cubicBezTo>
                <a:cubicBezTo>
                  <a:pt x="7874" y="79883"/>
                  <a:pt x="9017" y="79883"/>
                  <a:pt x="9017" y="79883"/>
                </a:cubicBezTo>
                <a:cubicBezTo>
                  <a:pt x="10160" y="79883"/>
                  <a:pt x="10160" y="79883"/>
                  <a:pt x="9017" y="81026"/>
                </a:cubicBezTo>
                <a:cubicBezTo>
                  <a:pt x="7620" y="82296"/>
                  <a:pt x="7112" y="82931"/>
                  <a:pt x="7366" y="82931"/>
                </a:cubicBezTo>
                <a:cubicBezTo>
                  <a:pt x="7620" y="82931"/>
                  <a:pt x="8128" y="82677"/>
                  <a:pt x="9017" y="82169"/>
                </a:cubicBezTo>
                <a:cubicBezTo>
                  <a:pt x="10160" y="82169"/>
                  <a:pt x="11303" y="82169"/>
                  <a:pt x="9017" y="83312"/>
                </a:cubicBezTo>
                <a:lnTo>
                  <a:pt x="11303" y="83312"/>
                </a:lnTo>
                <a:cubicBezTo>
                  <a:pt x="12446" y="83312"/>
                  <a:pt x="14732" y="83312"/>
                  <a:pt x="15875" y="82169"/>
                </a:cubicBezTo>
                <a:cubicBezTo>
                  <a:pt x="17018" y="82169"/>
                  <a:pt x="17018" y="82169"/>
                  <a:pt x="17018" y="83312"/>
                </a:cubicBezTo>
                <a:cubicBezTo>
                  <a:pt x="17018" y="83312"/>
                  <a:pt x="15875" y="83312"/>
                  <a:pt x="14732" y="84455"/>
                </a:cubicBezTo>
                <a:lnTo>
                  <a:pt x="13589" y="84455"/>
                </a:lnTo>
                <a:cubicBezTo>
                  <a:pt x="12446" y="84455"/>
                  <a:pt x="11303" y="84455"/>
                  <a:pt x="11303" y="85598"/>
                </a:cubicBezTo>
                <a:cubicBezTo>
                  <a:pt x="10541" y="85598"/>
                  <a:pt x="10287" y="86106"/>
                  <a:pt x="10541" y="86106"/>
                </a:cubicBezTo>
                <a:cubicBezTo>
                  <a:pt x="10795" y="86106"/>
                  <a:pt x="10922" y="85979"/>
                  <a:pt x="11303" y="85598"/>
                </a:cubicBezTo>
                <a:cubicBezTo>
                  <a:pt x="10160" y="86741"/>
                  <a:pt x="11303" y="86741"/>
                  <a:pt x="11303" y="87884"/>
                </a:cubicBezTo>
                <a:cubicBezTo>
                  <a:pt x="11303" y="87884"/>
                  <a:pt x="11303" y="89027"/>
                  <a:pt x="10160" y="90170"/>
                </a:cubicBezTo>
                <a:cubicBezTo>
                  <a:pt x="10922" y="90170"/>
                  <a:pt x="11176" y="90678"/>
                  <a:pt x="11557" y="90678"/>
                </a:cubicBezTo>
                <a:cubicBezTo>
                  <a:pt x="11811" y="90678"/>
                  <a:pt x="12065" y="90551"/>
                  <a:pt x="12446" y="90170"/>
                </a:cubicBezTo>
                <a:cubicBezTo>
                  <a:pt x="12827" y="89789"/>
                  <a:pt x="13081" y="89662"/>
                  <a:pt x="13208" y="89662"/>
                </a:cubicBezTo>
                <a:cubicBezTo>
                  <a:pt x="13589" y="89662"/>
                  <a:pt x="13589" y="90170"/>
                  <a:pt x="13589" y="90170"/>
                </a:cubicBezTo>
                <a:cubicBezTo>
                  <a:pt x="11557" y="91186"/>
                  <a:pt x="12192" y="94869"/>
                  <a:pt x="13208" y="94869"/>
                </a:cubicBezTo>
                <a:cubicBezTo>
                  <a:pt x="13335" y="94869"/>
                  <a:pt x="13462" y="94869"/>
                  <a:pt x="13589" y="94742"/>
                </a:cubicBezTo>
                <a:lnTo>
                  <a:pt x="14732" y="95885"/>
                </a:lnTo>
                <a:cubicBezTo>
                  <a:pt x="13589" y="97028"/>
                  <a:pt x="14732" y="98171"/>
                  <a:pt x="15875" y="98171"/>
                </a:cubicBezTo>
                <a:lnTo>
                  <a:pt x="15875" y="99314"/>
                </a:lnTo>
                <a:cubicBezTo>
                  <a:pt x="15875" y="100457"/>
                  <a:pt x="15875" y="100457"/>
                  <a:pt x="17018" y="100457"/>
                </a:cubicBezTo>
                <a:cubicBezTo>
                  <a:pt x="17145" y="100330"/>
                  <a:pt x="17272" y="100203"/>
                  <a:pt x="17399" y="100076"/>
                </a:cubicBezTo>
                <a:cubicBezTo>
                  <a:pt x="17018" y="100584"/>
                  <a:pt x="17272" y="100838"/>
                  <a:pt x="18161" y="101600"/>
                </a:cubicBezTo>
                <a:cubicBezTo>
                  <a:pt x="19304" y="102743"/>
                  <a:pt x="19304" y="102743"/>
                  <a:pt x="19304" y="102743"/>
                </a:cubicBezTo>
                <a:cubicBezTo>
                  <a:pt x="21590" y="102743"/>
                  <a:pt x="20447" y="102743"/>
                  <a:pt x="19304" y="103886"/>
                </a:cubicBezTo>
                <a:cubicBezTo>
                  <a:pt x="18034" y="104521"/>
                  <a:pt x="17780" y="105156"/>
                  <a:pt x="18415" y="105156"/>
                </a:cubicBezTo>
                <a:cubicBezTo>
                  <a:pt x="18796" y="105156"/>
                  <a:pt x="19558" y="104775"/>
                  <a:pt x="20574" y="103886"/>
                </a:cubicBezTo>
                <a:lnTo>
                  <a:pt x="19431" y="105029"/>
                </a:lnTo>
                <a:cubicBezTo>
                  <a:pt x="19431" y="105537"/>
                  <a:pt x="19431" y="105918"/>
                  <a:pt x="19558" y="105918"/>
                </a:cubicBezTo>
                <a:cubicBezTo>
                  <a:pt x="19685" y="105918"/>
                  <a:pt x="20066" y="105664"/>
                  <a:pt x="20574" y="105029"/>
                </a:cubicBezTo>
                <a:cubicBezTo>
                  <a:pt x="20574" y="105029"/>
                  <a:pt x="20574" y="105537"/>
                  <a:pt x="20955" y="105537"/>
                </a:cubicBezTo>
                <a:cubicBezTo>
                  <a:pt x="21082" y="105537"/>
                  <a:pt x="21336" y="105410"/>
                  <a:pt x="21717" y="105029"/>
                </a:cubicBezTo>
                <a:cubicBezTo>
                  <a:pt x="22860" y="105029"/>
                  <a:pt x="24003" y="103886"/>
                  <a:pt x="24003" y="102743"/>
                </a:cubicBezTo>
                <a:cubicBezTo>
                  <a:pt x="24384" y="102362"/>
                  <a:pt x="24638" y="102235"/>
                  <a:pt x="24765" y="102235"/>
                </a:cubicBezTo>
                <a:cubicBezTo>
                  <a:pt x="25146" y="102235"/>
                  <a:pt x="25146" y="102743"/>
                  <a:pt x="25146" y="102743"/>
                </a:cubicBezTo>
                <a:cubicBezTo>
                  <a:pt x="25146" y="103886"/>
                  <a:pt x="24003" y="103886"/>
                  <a:pt x="22860" y="105029"/>
                </a:cubicBezTo>
                <a:cubicBezTo>
                  <a:pt x="22860" y="105029"/>
                  <a:pt x="21717" y="105029"/>
                  <a:pt x="21717" y="106172"/>
                </a:cubicBezTo>
                <a:cubicBezTo>
                  <a:pt x="21336" y="106553"/>
                  <a:pt x="21336" y="106680"/>
                  <a:pt x="21590" y="106680"/>
                </a:cubicBezTo>
                <a:cubicBezTo>
                  <a:pt x="21971" y="106680"/>
                  <a:pt x="23241" y="106045"/>
                  <a:pt x="24638" y="105410"/>
                </a:cubicBezTo>
                <a:cubicBezTo>
                  <a:pt x="24638" y="105537"/>
                  <a:pt x="24511" y="105791"/>
                  <a:pt x="24130" y="106299"/>
                </a:cubicBezTo>
                <a:cubicBezTo>
                  <a:pt x="22987" y="106299"/>
                  <a:pt x="24130" y="107442"/>
                  <a:pt x="24130" y="107442"/>
                </a:cubicBezTo>
                <a:cubicBezTo>
                  <a:pt x="24130" y="107950"/>
                  <a:pt x="24384" y="108331"/>
                  <a:pt x="24638" y="108331"/>
                </a:cubicBezTo>
                <a:cubicBezTo>
                  <a:pt x="24892" y="108331"/>
                  <a:pt x="25146" y="108077"/>
                  <a:pt x="25146" y="107442"/>
                </a:cubicBezTo>
                <a:cubicBezTo>
                  <a:pt x="26289" y="106299"/>
                  <a:pt x="27432" y="106299"/>
                  <a:pt x="27432" y="106299"/>
                </a:cubicBezTo>
                <a:cubicBezTo>
                  <a:pt x="26289" y="108585"/>
                  <a:pt x="26289" y="109728"/>
                  <a:pt x="27432" y="110871"/>
                </a:cubicBezTo>
                <a:cubicBezTo>
                  <a:pt x="27432" y="110871"/>
                  <a:pt x="28575" y="112014"/>
                  <a:pt x="27432" y="113157"/>
                </a:cubicBezTo>
                <a:lnTo>
                  <a:pt x="29718" y="113157"/>
                </a:lnTo>
                <a:cubicBezTo>
                  <a:pt x="29718" y="113665"/>
                  <a:pt x="29718" y="114046"/>
                  <a:pt x="29845" y="114046"/>
                </a:cubicBezTo>
                <a:cubicBezTo>
                  <a:pt x="29972" y="114046"/>
                  <a:pt x="30226" y="113792"/>
                  <a:pt x="30861" y="113157"/>
                </a:cubicBezTo>
                <a:cubicBezTo>
                  <a:pt x="32004" y="113157"/>
                  <a:pt x="30861" y="114300"/>
                  <a:pt x="30861" y="114300"/>
                </a:cubicBezTo>
                <a:cubicBezTo>
                  <a:pt x="30861" y="115316"/>
                  <a:pt x="30861" y="115951"/>
                  <a:pt x="30988" y="115951"/>
                </a:cubicBezTo>
                <a:cubicBezTo>
                  <a:pt x="31115" y="115951"/>
                  <a:pt x="31369" y="115062"/>
                  <a:pt x="32004" y="113157"/>
                </a:cubicBezTo>
                <a:cubicBezTo>
                  <a:pt x="33147" y="113157"/>
                  <a:pt x="33147" y="110871"/>
                  <a:pt x="33147" y="110871"/>
                </a:cubicBezTo>
                <a:lnTo>
                  <a:pt x="31877" y="110871"/>
                </a:lnTo>
                <a:lnTo>
                  <a:pt x="33020" y="109728"/>
                </a:lnTo>
                <a:cubicBezTo>
                  <a:pt x="33401" y="110109"/>
                  <a:pt x="33528" y="110236"/>
                  <a:pt x="33782" y="110236"/>
                </a:cubicBezTo>
                <a:cubicBezTo>
                  <a:pt x="34290" y="110236"/>
                  <a:pt x="34544" y="109474"/>
                  <a:pt x="35306" y="108585"/>
                </a:cubicBezTo>
                <a:lnTo>
                  <a:pt x="36449" y="108585"/>
                </a:lnTo>
                <a:cubicBezTo>
                  <a:pt x="36449" y="108585"/>
                  <a:pt x="35306" y="108585"/>
                  <a:pt x="35306" y="109728"/>
                </a:cubicBezTo>
                <a:cubicBezTo>
                  <a:pt x="34163" y="110871"/>
                  <a:pt x="33020" y="112014"/>
                  <a:pt x="33020" y="113157"/>
                </a:cubicBezTo>
                <a:cubicBezTo>
                  <a:pt x="32258" y="113919"/>
                  <a:pt x="32004" y="115316"/>
                  <a:pt x="32258" y="115316"/>
                </a:cubicBezTo>
                <a:cubicBezTo>
                  <a:pt x="32385" y="115316"/>
                  <a:pt x="32639" y="115062"/>
                  <a:pt x="33020" y="114300"/>
                </a:cubicBezTo>
                <a:cubicBezTo>
                  <a:pt x="33020" y="114300"/>
                  <a:pt x="33020" y="114300"/>
                  <a:pt x="33020" y="115443"/>
                </a:cubicBezTo>
                <a:cubicBezTo>
                  <a:pt x="32512" y="115951"/>
                  <a:pt x="32131" y="116332"/>
                  <a:pt x="32258" y="116332"/>
                </a:cubicBezTo>
                <a:cubicBezTo>
                  <a:pt x="32385" y="116332"/>
                  <a:pt x="33020" y="116078"/>
                  <a:pt x="34036" y="115443"/>
                </a:cubicBezTo>
                <a:cubicBezTo>
                  <a:pt x="34036" y="117094"/>
                  <a:pt x="34671" y="118110"/>
                  <a:pt x="34925" y="118110"/>
                </a:cubicBezTo>
                <a:cubicBezTo>
                  <a:pt x="35052" y="118110"/>
                  <a:pt x="35179" y="117983"/>
                  <a:pt x="35179" y="117602"/>
                </a:cubicBezTo>
                <a:cubicBezTo>
                  <a:pt x="35687" y="116713"/>
                  <a:pt x="36195" y="116332"/>
                  <a:pt x="36576" y="116332"/>
                </a:cubicBezTo>
                <a:cubicBezTo>
                  <a:pt x="37084" y="116332"/>
                  <a:pt x="37465" y="116967"/>
                  <a:pt x="37465" y="117602"/>
                </a:cubicBezTo>
                <a:cubicBezTo>
                  <a:pt x="37465" y="118237"/>
                  <a:pt x="37465" y="118491"/>
                  <a:pt x="37592" y="118491"/>
                </a:cubicBezTo>
                <a:cubicBezTo>
                  <a:pt x="37719" y="118491"/>
                  <a:pt x="38100" y="118237"/>
                  <a:pt x="38608" y="117602"/>
                </a:cubicBezTo>
                <a:cubicBezTo>
                  <a:pt x="37846" y="118491"/>
                  <a:pt x="37592" y="119253"/>
                  <a:pt x="37846" y="119253"/>
                </a:cubicBezTo>
                <a:cubicBezTo>
                  <a:pt x="37973" y="119253"/>
                  <a:pt x="38227" y="119126"/>
                  <a:pt x="38608" y="118745"/>
                </a:cubicBezTo>
                <a:cubicBezTo>
                  <a:pt x="38608" y="118745"/>
                  <a:pt x="38608" y="118745"/>
                  <a:pt x="38608" y="117602"/>
                </a:cubicBezTo>
                <a:cubicBezTo>
                  <a:pt x="38608" y="117602"/>
                  <a:pt x="39751" y="117602"/>
                  <a:pt x="39751" y="116459"/>
                </a:cubicBezTo>
                <a:cubicBezTo>
                  <a:pt x="39751" y="116459"/>
                  <a:pt x="40894" y="115316"/>
                  <a:pt x="40894" y="114173"/>
                </a:cubicBezTo>
                <a:cubicBezTo>
                  <a:pt x="41148" y="113919"/>
                  <a:pt x="41402" y="113792"/>
                  <a:pt x="41529" y="113792"/>
                </a:cubicBezTo>
                <a:cubicBezTo>
                  <a:pt x="41910" y="113792"/>
                  <a:pt x="41783" y="115062"/>
                  <a:pt x="40894" y="117602"/>
                </a:cubicBezTo>
                <a:lnTo>
                  <a:pt x="40894" y="119888"/>
                </a:lnTo>
                <a:cubicBezTo>
                  <a:pt x="40894" y="118745"/>
                  <a:pt x="42037" y="118745"/>
                  <a:pt x="42037" y="118745"/>
                </a:cubicBezTo>
                <a:cubicBezTo>
                  <a:pt x="42037" y="118745"/>
                  <a:pt x="42037" y="118745"/>
                  <a:pt x="42037" y="119888"/>
                </a:cubicBezTo>
                <a:cubicBezTo>
                  <a:pt x="42672" y="118618"/>
                  <a:pt x="42926" y="117983"/>
                  <a:pt x="43053" y="117983"/>
                </a:cubicBezTo>
                <a:cubicBezTo>
                  <a:pt x="43180" y="117983"/>
                  <a:pt x="43180" y="118237"/>
                  <a:pt x="43180" y="118745"/>
                </a:cubicBezTo>
                <a:cubicBezTo>
                  <a:pt x="42545" y="120015"/>
                  <a:pt x="42672" y="120650"/>
                  <a:pt x="43053" y="120650"/>
                </a:cubicBezTo>
                <a:cubicBezTo>
                  <a:pt x="43307" y="120650"/>
                  <a:pt x="43815" y="120396"/>
                  <a:pt x="44323" y="119888"/>
                </a:cubicBezTo>
                <a:cubicBezTo>
                  <a:pt x="43180" y="121031"/>
                  <a:pt x="43180" y="122174"/>
                  <a:pt x="44323" y="122174"/>
                </a:cubicBezTo>
                <a:lnTo>
                  <a:pt x="44323" y="121031"/>
                </a:lnTo>
                <a:cubicBezTo>
                  <a:pt x="44958" y="119634"/>
                  <a:pt x="45212" y="119126"/>
                  <a:pt x="45339" y="119126"/>
                </a:cubicBezTo>
                <a:cubicBezTo>
                  <a:pt x="45466" y="119126"/>
                  <a:pt x="45466" y="119380"/>
                  <a:pt x="45466" y="119888"/>
                </a:cubicBezTo>
                <a:cubicBezTo>
                  <a:pt x="44958" y="120396"/>
                  <a:pt x="44958" y="120777"/>
                  <a:pt x="45212" y="120777"/>
                </a:cubicBezTo>
                <a:cubicBezTo>
                  <a:pt x="45466" y="120777"/>
                  <a:pt x="46101" y="120523"/>
                  <a:pt x="46609" y="119888"/>
                </a:cubicBezTo>
                <a:cubicBezTo>
                  <a:pt x="46609" y="121031"/>
                  <a:pt x="46609" y="121031"/>
                  <a:pt x="46609" y="122174"/>
                </a:cubicBezTo>
                <a:cubicBezTo>
                  <a:pt x="47117" y="121666"/>
                  <a:pt x="47498" y="121285"/>
                  <a:pt x="47625" y="121285"/>
                </a:cubicBezTo>
                <a:cubicBezTo>
                  <a:pt x="47752" y="121285"/>
                  <a:pt x="47752" y="121539"/>
                  <a:pt x="47752" y="122174"/>
                </a:cubicBezTo>
                <a:cubicBezTo>
                  <a:pt x="48895" y="119888"/>
                  <a:pt x="48895" y="119888"/>
                  <a:pt x="48895" y="118745"/>
                </a:cubicBezTo>
                <a:cubicBezTo>
                  <a:pt x="48895" y="118745"/>
                  <a:pt x="48895" y="118745"/>
                  <a:pt x="48895" y="117602"/>
                </a:cubicBezTo>
                <a:cubicBezTo>
                  <a:pt x="48895" y="117602"/>
                  <a:pt x="50038" y="118745"/>
                  <a:pt x="50038" y="118745"/>
                </a:cubicBezTo>
                <a:cubicBezTo>
                  <a:pt x="50038" y="118745"/>
                  <a:pt x="50038" y="118745"/>
                  <a:pt x="51181" y="117602"/>
                </a:cubicBezTo>
                <a:cubicBezTo>
                  <a:pt x="52070" y="116713"/>
                  <a:pt x="53086" y="115062"/>
                  <a:pt x="52705" y="115062"/>
                </a:cubicBezTo>
                <a:cubicBezTo>
                  <a:pt x="52578" y="115062"/>
                  <a:pt x="52578" y="115189"/>
                  <a:pt x="52324" y="115443"/>
                </a:cubicBezTo>
                <a:lnTo>
                  <a:pt x="52324" y="114046"/>
                </a:lnTo>
                <a:cubicBezTo>
                  <a:pt x="51689" y="115443"/>
                  <a:pt x="51435" y="115951"/>
                  <a:pt x="51308" y="115951"/>
                </a:cubicBezTo>
                <a:cubicBezTo>
                  <a:pt x="51181" y="115951"/>
                  <a:pt x="51181" y="115697"/>
                  <a:pt x="51181" y="115189"/>
                </a:cubicBezTo>
                <a:cubicBezTo>
                  <a:pt x="52324" y="112903"/>
                  <a:pt x="51181" y="111760"/>
                  <a:pt x="51181" y="111760"/>
                </a:cubicBezTo>
                <a:cubicBezTo>
                  <a:pt x="52324" y="110617"/>
                  <a:pt x="52324" y="109474"/>
                  <a:pt x="52324" y="108331"/>
                </a:cubicBezTo>
                <a:cubicBezTo>
                  <a:pt x="51181" y="108331"/>
                  <a:pt x="51181" y="108331"/>
                  <a:pt x="51181" y="109474"/>
                </a:cubicBezTo>
                <a:cubicBezTo>
                  <a:pt x="50673" y="110617"/>
                  <a:pt x="50292" y="111125"/>
                  <a:pt x="50165" y="111125"/>
                </a:cubicBezTo>
                <a:cubicBezTo>
                  <a:pt x="50038" y="111125"/>
                  <a:pt x="50038" y="110617"/>
                  <a:pt x="50038" y="109474"/>
                </a:cubicBezTo>
                <a:cubicBezTo>
                  <a:pt x="48895" y="109474"/>
                  <a:pt x="48895" y="110617"/>
                  <a:pt x="48895" y="111760"/>
                </a:cubicBezTo>
                <a:cubicBezTo>
                  <a:pt x="48260" y="112395"/>
                  <a:pt x="48006" y="112649"/>
                  <a:pt x="47879" y="112649"/>
                </a:cubicBezTo>
                <a:cubicBezTo>
                  <a:pt x="47752" y="112649"/>
                  <a:pt x="47752" y="112395"/>
                  <a:pt x="47752" y="111760"/>
                </a:cubicBezTo>
                <a:cubicBezTo>
                  <a:pt x="47752" y="110617"/>
                  <a:pt x="48895" y="109474"/>
                  <a:pt x="48895" y="109474"/>
                </a:cubicBezTo>
                <a:cubicBezTo>
                  <a:pt x="48895" y="109474"/>
                  <a:pt x="48895" y="108331"/>
                  <a:pt x="48895" y="108331"/>
                </a:cubicBezTo>
                <a:cubicBezTo>
                  <a:pt x="47752" y="108331"/>
                  <a:pt x="47752" y="108331"/>
                  <a:pt x="47752" y="109474"/>
                </a:cubicBezTo>
                <a:cubicBezTo>
                  <a:pt x="47752" y="108839"/>
                  <a:pt x="47752" y="108839"/>
                  <a:pt x="47752" y="108839"/>
                </a:cubicBezTo>
                <a:cubicBezTo>
                  <a:pt x="47752" y="108839"/>
                  <a:pt x="47752" y="108839"/>
                  <a:pt x="47752" y="108331"/>
                </a:cubicBezTo>
                <a:cubicBezTo>
                  <a:pt x="47752" y="108331"/>
                  <a:pt x="46609" y="108331"/>
                  <a:pt x="47752" y="107188"/>
                </a:cubicBezTo>
                <a:cubicBezTo>
                  <a:pt x="47752" y="106934"/>
                  <a:pt x="47625" y="106680"/>
                  <a:pt x="47371" y="106680"/>
                </a:cubicBezTo>
                <a:cubicBezTo>
                  <a:pt x="46736" y="106680"/>
                  <a:pt x="45466" y="107696"/>
                  <a:pt x="45466" y="109474"/>
                </a:cubicBezTo>
                <a:cubicBezTo>
                  <a:pt x="44323" y="109474"/>
                  <a:pt x="44323" y="110617"/>
                  <a:pt x="44323" y="110617"/>
                </a:cubicBezTo>
                <a:cubicBezTo>
                  <a:pt x="44323" y="110998"/>
                  <a:pt x="44196" y="111125"/>
                  <a:pt x="44069" y="111125"/>
                </a:cubicBezTo>
                <a:cubicBezTo>
                  <a:pt x="43688" y="111125"/>
                  <a:pt x="43180" y="110617"/>
                  <a:pt x="43180" y="110617"/>
                </a:cubicBezTo>
                <a:cubicBezTo>
                  <a:pt x="43180" y="110617"/>
                  <a:pt x="44323" y="109474"/>
                  <a:pt x="44323" y="109474"/>
                </a:cubicBezTo>
                <a:cubicBezTo>
                  <a:pt x="45847" y="107315"/>
                  <a:pt x="46355" y="106045"/>
                  <a:pt x="45847" y="106045"/>
                </a:cubicBezTo>
                <a:cubicBezTo>
                  <a:pt x="45720" y="106045"/>
                  <a:pt x="45593" y="106172"/>
                  <a:pt x="45339" y="106299"/>
                </a:cubicBezTo>
                <a:cubicBezTo>
                  <a:pt x="45212" y="106045"/>
                  <a:pt x="44958" y="106045"/>
                  <a:pt x="44323" y="106045"/>
                </a:cubicBezTo>
                <a:cubicBezTo>
                  <a:pt x="44323" y="106045"/>
                  <a:pt x="43180" y="108331"/>
                  <a:pt x="42037" y="109474"/>
                </a:cubicBezTo>
                <a:lnTo>
                  <a:pt x="41021" y="109474"/>
                </a:lnTo>
                <a:cubicBezTo>
                  <a:pt x="41021" y="109474"/>
                  <a:pt x="41021" y="109474"/>
                  <a:pt x="42164" y="108331"/>
                </a:cubicBezTo>
                <a:cubicBezTo>
                  <a:pt x="42799" y="107696"/>
                  <a:pt x="42672" y="107061"/>
                  <a:pt x="42291" y="107061"/>
                </a:cubicBezTo>
                <a:cubicBezTo>
                  <a:pt x="42291" y="107061"/>
                  <a:pt x="42164" y="107061"/>
                  <a:pt x="42164" y="107061"/>
                </a:cubicBezTo>
                <a:cubicBezTo>
                  <a:pt x="42164" y="105918"/>
                  <a:pt x="42164" y="104902"/>
                  <a:pt x="41021" y="104902"/>
                </a:cubicBezTo>
                <a:cubicBezTo>
                  <a:pt x="39878" y="104902"/>
                  <a:pt x="39878" y="104902"/>
                  <a:pt x="39878" y="103759"/>
                </a:cubicBezTo>
                <a:cubicBezTo>
                  <a:pt x="40259" y="103378"/>
                  <a:pt x="40259" y="103251"/>
                  <a:pt x="40132" y="103251"/>
                </a:cubicBezTo>
                <a:cubicBezTo>
                  <a:pt x="39751" y="103251"/>
                  <a:pt x="38354" y="104140"/>
                  <a:pt x="37592" y="104902"/>
                </a:cubicBezTo>
                <a:cubicBezTo>
                  <a:pt x="37592" y="103759"/>
                  <a:pt x="37592" y="103759"/>
                  <a:pt x="37592" y="103759"/>
                </a:cubicBezTo>
                <a:cubicBezTo>
                  <a:pt x="36449" y="103759"/>
                  <a:pt x="36449" y="103759"/>
                  <a:pt x="37592" y="102616"/>
                </a:cubicBezTo>
                <a:cubicBezTo>
                  <a:pt x="36957" y="102870"/>
                  <a:pt x="36449" y="103124"/>
                  <a:pt x="36195" y="103124"/>
                </a:cubicBezTo>
                <a:cubicBezTo>
                  <a:pt x="35433" y="103124"/>
                  <a:pt x="35814" y="102108"/>
                  <a:pt x="37592" y="100330"/>
                </a:cubicBezTo>
                <a:cubicBezTo>
                  <a:pt x="37592" y="99187"/>
                  <a:pt x="37592" y="99187"/>
                  <a:pt x="37592" y="99187"/>
                </a:cubicBezTo>
                <a:cubicBezTo>
                  <a:pt x="37211" y="99568"/>
                  <a:pt x="36957" y="99695"/>
                  <a:pt x="36703" y="99695"/>
                </a:cubicBezTo>
                <a:cubicBezTo>
                  <a:pt x="36322" y="99695"/>
                  <a:pt x="36322" y="99187"/>
                  <a:pt x="36322" y="99187"/>
                </a:cubicBezTo>
                <a:cubicBezTo>
                  <a:pt x="35179" y="99187"/>
                  <a:pt x="35179" y="99187"/>
                  <a:pt x="34036" y="100330"/>
                </a:cubicBezTo>
                <a:cubicBezTo>
                  <a:pt x="31877" y="101600"/>
                  <a:pt x="31877" y="101600"/>
                  <a:pt x="31877" y="101600"/>
                </a:cubicBezTo>
                <a:cubicBezTo>
                  <a:pt x="31877" y="101600"/>
                  <a:pt x="30734" y="101600"/>
                  <a:pt x="31877" y="100457"/>
                </a:cubicBezTo>
                <a:cubicBezTo>
                  <a:pt x="31877" y="100457"/>
                  <a:pt x="33020" y="99314"/>
                  <a:pt x="33020" y="99314"/>
                </a:cubicBezTo>
                <a:cubicBezTo>
                  <a:pt x="31877" y="99314"/>
                  <a:pt x="31877" y="99314"/>
                  <a:pt x="33020" y="98171"/>
                </a:cubicBezTo>
                <a:cubicBezTo>
                  <a:pt x="33020" y="98171"/>
                  <a:pt x="34163" y="97028"/>
                  <a:pt x="33020" y="97028"/>
                </a:cubicBezTo>
                <a:cubicBezTo>
                  <a:pt x="33020" y="96520"/>
                  <a:pt x="33020" y="96139"/>
                  <a:pt x="33020" y="95885"/>
                </a:cubicBezTo>
                <a:cubicBezTo>
                  <a:pt x="32512" y="96393"/>
                  <a:pt x="31877" y="96774"/>
                  <a:pt x="31496" y="96774"/>
                </a:cubicBezTo>
                <a:cubicBezTo>
                  <a:pt x="31115" y="96774"/>
                  <a:pt x="30734" y="96520"/>
                  <a:pt x="30734" y="95885"/>
                </a:cubicBezTo>
                <a:cubicBezTo>
                  <a:pt x="30734" y="94742"/>
                  <a:pt x="30734" y="94742"/>
                  <a:pt x="29591" y="94742"/>
                </a:cubicBezTo>
                <a:cubicBezTo>
                  <a:pt x="30861" y="93472"/>
                  <a:pt x="31496" y="92837"/>
                  <a:pt x="31242" y="92837"/>
                </a:cubicBezTo>
                <a:cubicBezTo>
                  <a:pt x="30988" y="92837"/>
                  <a:pt x="30480" y="93091"/>
                  <a:pt x="29591" y="93599"/>
                </a:cubicBezTo>
                <a:cubicBezTo>
                  <a:pt x="29210" y="93980"/>
                  <a:pt x="28956" y="94107"/>
                  <a:pt x="28829" y="94107"/>
                </a:cubicBezTo>
                <a:cubicBezTo>
                  <a:pt x="28575" y="94107"/>
                  <a:pt x="28829" y="93599"/>
                  <a:pt x="29591" y="93599"/>
                </a:cubicBezTo>
                <a:cubicBezTo>
                  <a:pt x="29591" y="93599"/>
                  <a:pt x="29083" y="93091"/>
                  <a:pt x="28702" y="93091"/>
                </a:cubicBezTo>
                <a:cubicBezTo>
                  <a:pt x="28575" y="93091"/>
                  <a:pt x="28448" y="93218"/>
                  <a:pt x="28448" y="93599"/>
                </a:cubicBezTo>
                <a:cubicBezTo>
                  <a:pt x="27305" y="93599"/>
                  <a:pt x="27305" y="93599"/>
                  <a:pt x="27305" y="92456"/>
                </a:cubicBezTo>
                <a:cubicBezTo>
                  <a:pt x="28448" y="92456"/>
                  <a:pt x="28448" y="92456"/>
                  <a:pt x="28448" y="91313"/>
                </a:cubicBezTo>
                <a:cubicBezTo>
                  <a:pt x="28321" y="91440"/>
                  <a:pt x="28194" y="91567"/>
                  <a:pt x="27940" y="91567"/>
                </a:cubicBezTo>
                <a:cubicBezTo>
                  <a:pt x="26924" y="91567"/>
                  <a:pt x="26162" y="89027"/>
                  <a:pt x="26162" y="89027"/>
                </a:cubicBezTo>
                <a:lnTo>
                  <a:pt x="25019" y="89027"/>
                </a:lnTo>
                <a:cubicBezTo>
                  <a:pt x="26162" y="88519"/>
                  <a:pt x="26416" y="88138"/>
                  <a:pt x="26162" y="88138"/>
                </a:cubicBezTo>
                <a:cubicBezTo>
                  <a:pt x="25908" y="88138"/>
                  <a:pt x="25019" y="88392"/>
                  <a:pt x="23876" y="89027"/>
                </a:cubicBezTo>
                <a:lnTo>
                  <a:pt x="23876" y="90170"/>
                </a:lnTo>
                <a:cubicBezTo>
                  <a:pt x="23622" y="90424"/>
                  <a:pt x="23241" y="90678"/>
                  <a:pt x="22987" y="90678"/>
                </a:cubicBezTo>
                <a:cubicBezTo>
                  <a:pt x="22352" y="90678"/>
                  <a:pt x="22479" y="89662"/>
                  <a:pt x="24892" y="87884"/>
                </a:cubicBezTo>
                <a:cubicBezTo>
                  <a:pt x="24003" y="88392"/>
                  <a:pt x="23368" y="88646"/>
                  <a:pt x="23241" y="88646"/>
                </a:cubicBezTo>
                <a:cubicBezTo>
                  <a:pt x="23114" y="88646"/>
                  <a:pt x="23622" y="88138"/>
                  <a:pt x="24892" y="86741"/>
                </a:cubicBezTo>
                <a:lnTo>
                  <a:pt x="23876" y="86741"/>
                </a:lnTo>
                <a:cubicBezTo>
                  <a:pt x="22098" y="87249"/>
                  <a:pt x="21082" y="87630"/>
                  <a:pt x="20701" y="87630"/>
                </a:cubicBezTo>
                <a:cubicBezTo>
                  <a:pt x="20320" y="87630"/>
                  <a:pt x="20955" y="87376"/>
                  <a:pt x="22733" y="86741"/>
                </a:cubicBezTo>
                <a:cubicBezTo>
                  <a:pt x="25019" y="85598"/>
                  <a:pt x="26162" y="84455"/>
                  <a:pt x="26162" y="84455"/>
                </a:cubicBezTo>
                <a:cubicBezTo>
                  <a:pt x="25019" y="84455"/>
                  <a:pt x="25019" y="84455"/>
                  <a:pt x="23876" y="85598"/>
                </a:cubicBezTo>
                <a:cubicBezTo>
                  <a:pt x="23241" y="85979"/>
                  <a:pt x="22733" y="86106"/>
                  <a:pt x="22479" y="86106"/>
                </a:cubicBezTo>
                <a:cubicBezTo>
                  <a:pt x="21844" y="86106"/>
                  <a:pt x="22352" y="85217"/>
                  <a:pt x="23876" y="84455"/>
                </a:cubicBezTo>
                <a:cubicBezTo>
                  <a:pt x="26162" y="82169"/>
                  <a:pt x="26162" y="82169"/>
                  <a:pt x="23876" y="82169"/>
                </a:cubicBezTo>
                <a:cubicBezTo>
                  <a:pt x="21590" y="82169"/>
                  <a:pt x="21590" y="81026"/>
                  <a:pt x="23876" y="81026"/>
                </a:cubicBezTo>
                <a:lnTo>
                  <a:pt x="25019" y="81026"/>
                </a:lnTo>
                <a:cubicBezTo>
                  <a:pt x="23876" y="81026"/>
                  <a:pt x="23876" y="79883"/>
                  <a:pt x="23876" y="79883"/>
                </a:cubicBezTo>
                <a:lnTo>
                  <a:pt x="21590" y="79883"/>
                </a:lnTo>
                <a:cubicBezTo>
                  <a:pt x="23876" y="78740"/>
                  <a:pt x="25019" y="78740"/>
                  <a:pt x="22733" y="78740"/>
                </a:cubicBezTo>
                <a:cubicBezTo>
                  <a:pt x="22733" y="77597"/>
                  <a:pt x="22733" y="77597"/>
                  <a:pt x="22733" y="77597"/>
                </a:cubicBezTo>
                <a:lnTo>
                  <a:pt x="21590" y="77597"/>
                </a:lnTo>
                <a:cubicBezTo>
                  <a:pt x="20447" y="77597"/>
                  <a:pt x="21590" y="77597"/>
                  <a:pt x="22733" y="76454"/>
                </a:cubicBezTo>
                <a:lnTo>
                  <a:pt x="20447" y="76454"/>
                </a:lnTo>
                <a:cubicBezTo>
                  <a:pt x="19304" y="76454"/>
                  <a:pt x="19304" y="75311"/>
                  <a:pt x="20447" y="75311"/>
                </a:cubicBezTo>
                <a:lnTo>
                  <a:pt x="22733" y="75311"/>
                </a:lnTo>
                <a:cubicBezTo>
                  <a:pt x="22733" y="74168"/>
                  <a:pt x="22733" y="74168"/>
                  <a:pt x="21590" y="74168"/>
                </a:cubicBezTo>
                <a:cubicBezTo>
                  <a:pt x="20447" y="74168"/>
                  <a:pt x="20447" y="73025"/>
                  <a:pt x="21590" y="73025"/>
                </a:cubicBezTo>
                <a:lnTo>
                  <a:pt x="21590" y="71882"/>
                </a:lnTo>
                <a:lnTo>
                  <a:pt x="20447" y="71882"/>
                </a:lnTo>
                <a:cubicBezTo>
                  <a:pt x="20447" y="71882"/>
                  <a:pt x="20447" y="70739"/>
                  <a:pt x="19304" y="70739"/>
                </a:cubicBezTo>
                <a:lnTo>
                  <a:pt x="20447" y="70739"/>
                </a:lnTo>
                <a:cubicBezTo>
                  <a:pt x="18161" y="70739"/>
                  <a:pt x="18161" y="70739"/>
                  <a:pt x="20447" y="69596"/>
                </a:cubicBezTo>
                <a:cubicBezTo>
                  <a:pt x="18161" y="69596"/>
                  <a:pt x="17018" y="68453"/>
                  <a:pt x="19304" y="68453"/>
                </a:cubicBezTo>
                <a:lnTo>
                  <a:pt x="18161" y="68453"/>
                </a:lnTo>
                <a:cubicBezTo>
                  <a:pt x="15875" y="68453"/>
                  <a:pt x="15875" y="68453"/>
                  <a:pt x="18161" y="67310"/>
                </a:cubicBezTo>
                <a:cubicBezTo>
                  <a:pt x="18161" y="67310"/>
                  <a:pt x="17018" y="67310"/>
                  <a:pt x="18161" y="66167"/>
                </a:cubicBezTo>
                <a:cubicBezTo>
                  <a:pt x="18161" y="66167"/>
                  <a:pt x="18923" y="64643"/>
                  <a:pt x="18034" y="64643"/>
                </a:cubicBezTo>
                <a:cubicBezTo>
                  <a:pt x="17780" y="64643"/>
                  <a:pt x="17526" y="64770"/>
                  <a:pt x="17018" y="64897"/>
                </a:cubicBezTo>
                <a:cubicBezTo>
                  <a:pt x="18161" y="63754"/>
                  <a:pt x="18161" y="63754"/>
                  <a:pt x="17018" y="63754"/>
                </a:cubicBezTo>
                <a:lnTo>
                  <a:pt x="15875" y="63754"/>
                </a:lnTo>
                <a:cubicBezTo>
                  <a:pt x="17018" y="63754"/>
                  <a:pt x="18161" y="62611"/>
                  <a:pt x="18161" y="62611"/>
                </a:cubicBezTo>
                <a:lnTo>
                  <a:pt x="15875" y="62611"/>
                </a:lnTo>
                <a:cubicBezTo>
                  <a:pt x="15875" y="62611"/>
                  <a:pt x="17018" y="61468"/>
                  <a:pt x="18161" y="61468"/>
                </a:cubicBezTo>
                <a:lnTo>
                  <a:pt x="17018" y="61468"/>
                </a:lnTo>
                <a:cubicBezTo>
                  <a:pt x="18161" y="61468"/>
                  <a:pt x="18161" y="60325"/>
                  <a:pt x="18161" y="60325"/>
                </a:cubicBezTo>
                <a:cubicBezTo>
                  <a:pt x="18161" y="59690"/>
                  <a:pt x="18161" y="59436"/>
                  <a:pt x="18034" y="59436"/>
                </a:cubicBezTo>
                <a:cubicBezTo>
                  <a:pt x="17907" y="59436"/>
                  <a:pt x="17653" y="59690"/>
                  <a:pt x="17018" y="60325"/>
                </a:cubicBezTo>
                <a:lnTo>
                  <a:pt x="14732" y="60325"/>
                </a:lnTo>
                <a:cubicBezTo>
                  <a:pt x="15875" y="60325"/>
                  <a:pt x="17018" y="59182"/>
                  <a:pt x="17018" y="59182"/>
                </a:cubicBezTo>
                <a:lnTo>
                  <a:pt x="18161" y="59182"/>
                </a:lnTo>
                <a:cubicBezTo>
                  <a:pt x="20447" y="59182"/>
                  <a:pt x="19304" y="58039"/>
                  <a:pt x="18161" y="58039"/>
                </a:cubicBezTo>
                <a:cubicBezTo>
                  <a:pt x="15875" y="58039"/>
                  <a:pt x="15875" y="58039"/>
                  <a:pt x="17018" y="56896"/>
                </a:cubicBezTo>
                <a:lnTo>
                  <a:pt x="13589" y="56896"/>
                </a:lnTo>
                <a:cubicBezTo>
                  <a:pt x="18161" y="55753"/>
                  <a:pt x="18161" y="55753"/>
                  <a:pt x="15875" y="55753"/>
                </a:cubicBezTo>
                <a:cubicBezTo>
                  <a:pt x="17018" y="54610"/>
                  <a:pt x="17018" y="54610"/>
                  <a:pt x="17018" y="54610"/>
                </a:cubicBezTo>
                <a:cubicBezTo>
                  <a:pt x="17018" y="53467"/>
                  <a:pt x="17018" y="53467"/>
                  <a:pt x="15875" y="53467"/>
                </a:cubicBezTo>
                <a:cubicBezTo>
                  <a:pt x="18161" y="52324"/>
                  <a:pt x="17018" y="52324"/>
                  <a:pt x="14732" y="52324"/>
                </a:cubicBezTo>
                <a:lnTo>
                  <a:pt x="15875" y="52324"/>
                </a:lnTo>
                <a:cubicBezTo>
                  <a:pt x="17018" y="52324"/>
                  <a:pt x="17018" y="51181"/>
                  <a:pt x="17018" y="50038"/>
                </a:cubicBezTo>
                <a:cubicBezTo>
                  <a:pt x="15875" y="47752"/>
                  <a:pt x="15875" y="46609"/>
                  <a:pt x="13589" y="46609"/>
                </a:cubicBezTo>
                <a:lnTo>
                  <a:pt x="14732" y="46609"/>
                </a:lnTo>
                <a:cubicBezTo>
                  <a:pt x="14732" y="46609"/>
                  <a:pt x="14732" y="46609"/>
                  <a:pt x="14732" y="45466"/>
                </a:cubicBezTo>
                <a:lnTo>
                  <a:pt x="15875" y="45466"/>
                </a:lnTo>
                <a:cubicBezTo>
                  <a:pt x="18161" y="44323"/>
                  <a:pt x="17018" y="44323"/>
                  <a:pt x="15875" y="44323"/>
                </a:cubicBezTo>
                <a:cubicBezTo>
                  <a:pt x="17018" y="44323"/>
                  <a:pt x="18161" y="44323"/>
                  <a:pt x="17018" y="43180"/>
                </a:cubicBezTo>
                <a:cubicBezTo>
                  <a:pt x="15875" y="43180"/>
                  <a:pt x="14732" y="42037"/>
                  <a:pt x="17018" y="42037"/>
                </a:cubicBezTo>
                <a:cubicBezTo>
                  <a:pt x="15875" y="40894"/>
                  <a:pt x="15875" y="40894"/>
                  <a:pt x="15875" y="39751"/>
                </a:cubicBezTo>
                <a:lnTo>
                  <a:pt x="17018" y="39751"/>
                </a:lnTo>
                <a:cubicBezTo>
                  <a:pt x="17018" y="38608"/>
                  <a:pt x="14732" y="38608"/>
                  <a:pt x="14732" y="37465"/>
                </a:cubicBezTo>
                <a:cubicBezTo>
                  <a:pt x="15875" y="37465"/>
                  <a:pt x="15875" y="36322"/>
                  <a:pt x="15875" y="36322"/>
                </a:cubicBezTo>
                <a:cubicBezTo>
                  <a:pt x="15875" y="36322"/>
                  <a:pt x="15875" y="35179"/>
                  <a:pt x="15875" y="35179"/>
                </a:cubicBezTo>
                <a:cubicBezTo>
                  <a:pt x="18161" y="35179"/>
                  <a:pt x="18161" y="34036"/>
                  <a:pt x="17018" y="32893"/>
                </a:cubicBezTo>
                <a:cubicBezTo>
                  <a:pt x="18161" y="32893"/>
                  <a:pt x="18161" y="32893"/>
                  <a:pt x="17018" y="31750"/>
                </a:cubicBezTo>
                <a:cubicBezTo>
                  <a:pt x="16637" y="31369"/>
                  <a:pt x="16510" y="31242"/>
                  <a:pt x="16510" y="31242"/>
                </a:cubicBezTo>
                <a:cubicBezTo>
                  <a:pt x="16510" y="31242"/>
                  <a:pt x="17399" y="31750"/>
                  <a:pt x="18161" y="31750"/>
                </a:cubicBezTo>
                <a:cubicBezTo>
                  <a:pt x="19304" y="32258"/>
                  <a:pt x="19939" y="32639"/>
                  <a:pt x="20193" y="32639"/>
                </a:cubicBezTo>
                <a:cubicBezTo>
                  <a:pt x="20447" y="32639"/>
                  <a:pt x="20447" y="32385"/>
                  <a:pt x="20447" y="31750"/>
                </a:cubicBezTo>
                <a:cubicBezTo>
                  <a:pt x="19304" y="30607"/>
                  <a:pt x="19304" y="30607"/>
                  <a:pt x="20447" y="30607"/>
                </a:cubicBezTo>
                <a:cubicBezTo>
                  <a:pt x="19304" y="29464"/>
                  <a:pt x="19304" y="29464"/>
                  <a:pt x="18161" y="28321"/>
                </a:cubicBezTo>
                <a:cubicBezTo>
                  <a:pt x="18161" y="28321"/>
                  <a:pt x="17145" y="27305"/>
                  <a:pt x="17018" y="27178"/>
                </a:cubicBezTo>
                <a:cubicBezTo>
                  <a:pt x="18161" y="28321"/>
                  <a:pt x="18161" y="28321"/>
                  <a:pt x="19304" y="28321"/>
                </a:cubicBezTo>
                <a:cubicBezTo>
                  <a:pt x="19685" y="28702"/>
                  <a:pt x="19939" y="28829"/>
                  <a:pt x="20193" y="28829"/>
                </a:cubicBezTo>
                <a:cubicBezTo>
                  <a:pt x="20574" y="28829"/>
                  <a:pt x="20574" y="28321"/>
                  <a:pt x="20574" y="28321"/>
                </a:cubicBezTo>
                <a:lnTo>
                  <a:pt x="21717" y="28321"/>
                </a:lnTo>
                <a:cubicBezTo>
                  <a:pt x="22860" y="28321"/>
                  <a:pt x="22860" y="28321"/>
                  <a:pt x="22860" y="27178"/>
                </a:cubicBezTo>
                <a:cubicBezTo>
                  <a:pt x="21717" y="27178"/>
                  <a:pt x="21717" y="27178"/>
                  <a:pt x="21717" y="26035"/>
                </a:cubicBezTo>
                <a:cubicBezTo>
                  <a:pt x="22606" y="26924"/>
                  <a:pt x="23495" y="27305"/>
                  <a:pt x="24130" y="27305"/>
                </a:cubicBezTo>
                <a:cubicBezTo>
                  <a:pt x="24765" y="27305"/>
                  <a:pt x="25400" y="26797"/>
                  <a:pt x="25400" y="26035"/>
                </a:cubicBezTo>
                <a:cubicBezTo>
                  <a:pt x="25527" y="26162"/>
                  <a:pt x="25908" y="26162"/>
                  <a:pt x="26289" y="26162"/>
                </a:cubicBezTo>
                <a:cubicBezTo>
                  <a:pt x="26289" y="27305"/>
                  <a:pt x="26289" y="27305"/>
                  <a:pt x="27432" y="27305"/>
                </a:cubicBezTo>
                <a:cubicBezTo>
                  <a:pt x="27432" y="27305"/>
                  <a:pt x="27432" y="26162"/>
                  <a:pt x="28575" y="26162"/>
                </a:cubicBezTo>
                <a:cubicBezTo>
                  <a:pt x="29718" y="25019"/>
                  <a:pt x="30861" y="25019"/>
                  <a:pt x="29718" y="23876"/>
                </a:cubicBezTo>
                <a:cubicBezTo>
                  <a:pt x="30861" y="23876"/>
                  <a:pt x="30861" y="23876"/>
                  <a:pt x="30861" y="25019"/>
                </a:cubicBezTo>
                <a:cubicBezTo>
                  <a:pt x="30861" y="26162"/>
                  <a:pt x="30861" y="26162"/>
                  <a:pt x="30861" y="26162"/>
                </a:cubicBezTo>
                <a:cubicBezTo>
                  <a:pt x="32004" y="26162"/>
                  <a:pt x="30861" y="25019"/>
                  <a:pt x="30861" y="23876"/>
                </a:cubicBezTo>
                <a:cubicBezTo>
                  <a:pt x="30861" y="23368"/>
                  <a:pt x="30861" y="22987"/>
                  <a:pt x="30988" y="22987"/>
                </a:cubicBezTo>
                <a:cubicBezTo>
                  <a:pt x="31115" y="22987"/>
                  <a:pt x="31369" y="23241"/>
                  <a:pt x="32004" y="23876"/>
                </a:cubicBezTo>
                <a:cubicBezTo>
                  <a:pt x="32004" y="24384"/>
                  <a:pt x="32258" y="24765"/>
                  <a:pt x="32766" y="24765"/>
                </a:cubicBezTo>
                <a:cubicBezTo>
                  <a:pt x="33274" y="24765"/>
                  <a:pt x="33782" y="24511"/>
                  <a:pt x="34290" y="23876"/>
                </a:cubicBezTo>
                <a:cubicBezTo>
                  <a:pt x="34290" y="23876"/>
                  <a:pt x="34290" y="23876"/>
                  <a:pt x="34290" y="25019"/>
                </a:cubicBezTo>
                <a:cubicBezTo>
                  <a:pt x="34925" y="25654"/>
                  <a:pt x="35179" y="26289"/>
                  <a:pt x="35433" y="26289"/>
                </a:cubicBezTo>
                <a:cubicBezTo>
                  <a:pt x="35687" y="26289"/>
                  <a:pt x="35560" y="25908"/>
                  <a:pt x="35560" y="25019"/>
                </a:cubicBezTo>
                <a:cubicBezTo>
                  <a:pt x="36703" y="25019"/>
                  <a:pt x="36703" y="25019"/>
                  <a:pt x="36703" y="26162"/>
                </a:cubicBezTo>
                <a:cubicBezTo>
                  <a:pt x="36703" y="25019"/>
                  <a:pt x="37846" y="25019"/>
                  <a:pt x="38989" y="25019"/>
                </a:cubicBezTo>
                <a:cubicBezTo>
                  <a:pt x="38989" y="25019"/>
                  <a:pt x="38989" y="25019"/>
                  <a:pt x="38989" y="24511"/>
                </a:cubicBezTo>
                <a:cubicBezTo>
                  <a:pt x="38989" y="24511"/>
                  <a:pt x="38989" y="24003"/>
                  <a:pt x="38989" y="22860"/>
                </a:cubicBezTo>
                <a:cubicBezTo>
                  <a:pt x="40132" y="24003"/>
                  <a:pt x="40132" y="24003"/>
                  <a:pt x="40132" y="24003"/>
                </a:cubicBezTo>
                <a:cubicBezTo>
                  <a:pt x="40132" y="24003"/>
                  <a:pt x="41275" y="22860"/>
                  <a:pt x="42418" y="22860"/>
                </a:cubicBezTo>
                <a:cubicBezTo>
                  <a:pt x="44704" y="22860"/>
                  <a:pt x="44704" y="22860"/>
                  <a:pt x="44704" y="21717"/>
                </a:cubicBezTo>
                <a:cubicBezTo>
                  <a:pt x="44704" y="21209"/>
                  <a:pt x="44704" y="20828"/>
                  <a:pt x="44831" y="20828"/>
                </a:cubicBezTo>
                <a:cubicBezTo>
                  <a:pt x="44958" y="20828"/>
                  <a:pt x="45212" y="21082"/>
                  <a:pt x="45847" y="21717"/>
                </a:cubicBezTo>
                <a:cubicBezTo>
                  <a:pt x="45847" y="22860"/>
                  <a:pt x="45847" y="22860"/>
                  <a:pt x="45847" y="22860"/>
                </a:cubicBezTo>
                <a:cubicBezTo>
                  <a:pt x="46990" y="22860"/>
                  <a:pt x="46990" y="22860"/>
                  <a:pt x="46990" y="24003"/>
                </a:cubicBezTo>
                <a:cubicBezTo>
                  <a:pt x="46990" y="22860"/>
                  <a:pt x="46990" y="22860"/>
                  <a:pt x="46990" y="22860"/>
                </a:cubicBezTo>
                <a:cubicBezTo>
                  <a:pt x="46990" y="23368"/>
                  <a:pt x="47244" y="23749"/>
                  <a:pt x="47498" y="23749"/>
                </a:cubicBezTo>
                <a:cubicBezTo>
                  <a:pt x="47752" y="23749"/>
                  <a:pt x="48006" y="23495"/>
                  <a:pt x="48006" y="22860"/>
                </a:cubicBezTo>
                <a:cubicBezTo>
                  <a:pt x="48006" y="21717"/>
                  <a:pt x="49149" y="21717"/>
                  <a:pt x="49149" y="20574"/>
                </a:cubicBezTo>
                <a:cubicBezTo>
                  <a:pt x="49149" y="20574"/>
                  <a:pt x="49149" y="20574"/>
                  <a:pt x="49149" y="21717"/>
                </a:cubicBezTo>
                <a:cubicBezTo>
                  <a:pt x="49403" y="22098"/>
                  <a:pt x="49784" y="22225"/>
                  <a:pt x="50165" y="22225"/>
                </a:cubicBezTo>
                <a:cubicBezTo>
                  <a:pt x="50927" y="22225"/>
                  <a:pt x="51435" y="21336"/>
                  <a:pt x="51435" y="20574"/>
                </a:cubicBezTo>
                <a:cubicBezTo>
                  <a:pt x="51435" y="21717"/>
                  <a:pt x="51435" y="21717"/>
                  <a:pt x="52578" y="21717"/>
                </a:cubicBezTo>
                <a:cubicBezTo>
                  <a:pt x="52578" y="21971"/>
                  <a:pt x="52578" y="22479"/>
                  <a:pt x="52578" y="22860"/>
                </a:cubicBezTo>
                <a:cubicBezTo>
                  <a:pt x="52578" y="24003"/>
                  <a:pt x="52578" y="24003"/>
                  <a:pt x="53721" y="24003"/>
                </a:cubicBezTo>
                <a:cubicBezTo>
                  <a:pt x="53721" y="22860"/>
                  <a:pt x="53721" y="22860"/>
                  <a:pt x="54864" y="22860"/>
                </a:cubicBezTo>
                <a:cubicBezTo>
                  <a:pt x="56007" y="22860"/>
                  <a:pt x="56007" y="21717"/>
                  <a:pt x="56007" y="19431"/>
                </a:cubicBezTo>
                <a:lnTo>
                  <a:pt x="56007" y="17145"/>
                </a:lnTo>
                <a:lnTo>
                  <a:pt x="57150" y="19431"/>
                </a:lnTo>
                <a:cubicBezTo>
                  <a:pt x="57150" y="18923"/>
                  <a:pt x="57150" y="18542"/>
                  <a:pt x="57277" y="18542"/>
                </a:cubicBezTo>
                <a:cubicBezTo>
                  <a:pt x="57404" y="18542"/>
                  <a:pt x="57785" y="18796"/>
                  <a:pt x="58293" y="19431"/>
                </a:cubicBezTo>
                <a:cubicBezTo>
                  <a:pt x="58801" y="20066"/>
                  <a:pt x="59182" y="20320"/>
                  <a:pt x="59309" y="20320"/>
                </a:cubicBezTo>
                <a:cubicBezTo>
                  <a:pt x="59436" y="20320"/>
                  <a:pt x="59436" y="20066"/>
                  <a:pt x="59436" y="19431"/>
                </a:cubicBezTo>
                <a:cubicBezTo>
                  <a:pt x="59436" y="19431"/>
                  <a:pt x="59436" y="19431"/>
                  <a:pt x="60579" y="20574"/>
                </a:cubicBezTo>
                <a:cubicBezTo>
                  <a:pt x="60579" y="20574"/>
                  <a:pt x="60579" y="20574"/>
                  <a:pt x="60579" y="19431"/>
                </a:cubicBezTo>
                <a:cubicBezTo>
                  <a:pt x="59944" y="18923"/>
                  <a:pt x="59944" y="18542"/>
                  <a:pt x="60071" y="18542"/>
                </a:cubicBezTo>
                <a:cubicBezTo>
                  <a:pt x="60198" y="18542"/>
                  <a:pt x="60579" y="18796"/>
                  <a:pt x="60579" y="19431"/>
                </a:cubicBezTo>
                <a:cubicBezTo>
                  <a:pt x="60579" y="20828"/>
                  <a:pt x="60960" y="21336"/>
                  <a:pt x="61341" y="21336"/>
                </a:cubicBezTo>
                <a:cubicBezTo>
                  <a:pt x="61722" y="21336"/>
                  <a:pt x="61722" y="21082"/>
                  <a:pt x="61722" y="20574"/>
                </a:cubicBezTo>
                <a:cubicBezTo>
                  <a:pt x="61722" y="19431"/>
                  <a:pt x="61722" y="19431"/>
                  <a:pt x="61722" y="19431"/>
                </a:cubicBezTo>
                <a:cubicBezTo>
                  <a:pt x="61722" y="19431"/>
                  <a:pt x="62865" y="19431"/>
                  <a:pt x="62865" y="18288"/>
                </a:cubicBezTo>
                <a:cubicBezTo>
                  <a:pt x="62865" y="18288"/>
                  <a:pt x="62865" y="19431"/>
                  <a:pt x="62865" y="19431"/>
                </a:cubicBezTo>
                <a:lnTo>
                  <a:pt x="62865" y="20574"/>
                </a:lnTo>
                <a:cubicBezTo>
                  <a:pt x="64008" y="20574"/>
                  <a:pt x="64008" y="20574"/>
                  <a:pt x="64008" y="19431"/>
                </a:cubicBezTo>
                <a:cubicBezTo>
                  <a:pt x="64008" y="20320"/>
                  <a:pt x="64516" y="21082"/>
                  <a:pt x="64897" y="21082"/>
                </a:cubicBezTo>
                <a:cubicBezTo>
                  <a:pt x="65024" y="21082"/>
                  <a:pt x="65151" y="20955"/>
                  <a:pt x="65151" y="20574"/>
                </a:cubicBezTo>
                <a:cubicBezTo>
                  <a:pt x="65151" y="21717"/>
                  <a:pt x="65151" y="22225"/>
                  <a:pt x="65278" y="22225"/>
                </a:cubicBezTo>
                <a:cubicBezTo>
                  <a:pt x="65405" y="22225"/>
                  <a:pt x="65659" y="21717"/>
                  <a:pt x="66294" y="20574"/>
                </a:cubicBezTo>
                <a:cubicBezTo>
                  <a:pt x="66294" y="20574"/>
                  <a:pt x="67437" y="18288"/>
                  <a:pt x="68580" y="18288"/>
                </a:cubicBezTo>
                <a:cubicBezTo>
                  <a:pt x="69723" y="18288"/>
                  <a:pt x="69723" y="18288"/>
                  <a:pt x="69723" y="19431"/>
                </a:cubicBezTo>
                <a:cubicBezTo>
                  <a:pt x="69723" y="19431"/>
                  <a:pt x="69723" y="19431"/>
                  <a:pt x="69723" y="19431"/>
                </a:cubicBezTo>
                <a:cubicBezTo>
                  <a:pt x="69723" y="18288"/>
                  <a:pt x="69977" y="18288"/>
                  <a:pt x="70866" y="18288"/>
                </a:cubicBezTo>
                <a:cubicBezTo>
                  <a:pt x="71247" y="18669"/>
                  <a:pt x="71374" y="18796"/>
                  <a:pt x="71628" y="18796"/>
                </a:cubicBezTo>
                <a:cubicBezTo>
                  <a:pt x="72009" y="18796"/>
                  <a:pt x="72009" y="17907"/>
                  <a:pt x="72009" y="17145"/>
                </a:cubicBezTo>
                <a:cubicBezTo>
                  <a:pt x="71374" y="15748"/>
                  <a:pt x="71501" y="15240"/>
                  <a:pt x="71628" y="15240"/>
                </a:cubicBezTo>
                <a:cubicBezTo>
                  <a:pt x="71755" y="15240"/>
                  <a:pt x="72009" y="15494"/>
                  <a:pt x="72009" y="16002"/>
                </a:cubicBezTo>
                <a:cubicBezTo>
                  <a:pt x="72009" y="16002"/>
                  <a:pt x="73152" y="17145"/>
                  <a:pt x="73152" y="18288"/>
                </a:cubicBezTo>
                <a:cubicBezTo>
                  <a:pt x="74295" y="18288"/>
                  <a:pt x="74295" y="18288"/>
                  <a:pt x="74295" y="17145"/>
                </a:cubicBezTo>
                <a:cubicBezTo>
                  <a:pt x="74295" y="16002"/>
                  <a:pt x="74295" y="16002"/>
                  <a:pt x="74295" y="16002"/>
                </a:cubicBezTo>
                <a:cubicBezTo>
                  <a:pt x="75438" y="17145"/>
                  <a:pt x="75438" y="17145"/>
                  <a:pt x="75438" y="17145"/>
                </a:cubicBezTo>
                <a:cubicBezTo>
                  <a:pt x="75438" y="17145"/>
                  <a:pt x="75438" y="17145"/>
                  <a:pt x="75438" y="18288"/>
                </a:cubicBezTo>
                <a:cubicBezTo>
                  <a:pt x="75438" y="19431"/>
                  <a:pt x="76581" y="19431"/>
                  <a:pt x="76581" y="19431"/>
                </a:cubicBezTo>
                <a:cubicBezTo>
                  <a:pt x="76581" y="19431"/>
                  <a:pt x="76581" y="18288"/>
                  <a:pt x="76581" y="18288"/>
                </a:cubicBezTo>
                <a:cubicBezTo>
                  <a:pt x="75438" y="17145"/>
                  <a:pt x="82296" y="17145"/>
                  <a:pt x="82296" y="17145"/>
                </a:cubicBezTo>
                <a:cubicBezTo>
                  <a:pt x="82804" y="17653"/>
                  <a:pt x="83185" y="18034"/>
                  <a:pt x="83312" y="18034"/>
                </a:cubicBezTo>
                <a:cubicBezTo>
                  <a:pt x="83439" y="18034"/>
                  <a:pt x="83439" y="17780"/>
                  <a:pt x="83439" y="17145"/>
                </a:cubicBezTo>
                <a:cubicBezTo>
                  <a:pt x="83439" y="16002"/>
                  <a:pt x="84582" y="14859"/>
                  <a:pt x="85725" y="14859"/>
                </a:cubicBezTo>
                <a:cubicBezTo>
                  <a:pt x="88011" y="14859"/>
                  <a:pt x="89154" y="14859"/>
                  <a:pt x="89154" y="13716"/>
                </a:cubicBezTo>
                <a:lnTo>
                  <a:pt x="90043" y="13716"/>
                </a:lnTo>
                <a:cubicBezTo>
                  <a:pt x="90043" y="13716"/>
                  <a:pt x="91186" y="12573"/>
                  <a:pt x="91186" y="12573"/>
                </a:cubicBezTo>
                <a:cubicBezTo>
                  <a:pt x="91694" y="12065"/>
                  <a:pt x="92075" y="11684"/>
                  <a:pt x="92202" y="11684"/>
                </a:cubicBezTo>
                <a:cubicBezTo>
                  <a:pt x="92329" y="11684"/>
                  <a:pt x="92329" y="11938"/>
                  <a:pt x="92329" y="12573"/>
                </a:cubicBezTo>
                <a:cubicBezTo>
                  <a:pt x="92329" y="11430"/>
                  <a:pt x="93472" y="11430"/>
                  <a:pt x="93472" y="11430"/>
                </a:cubicBezTo>
                <a:cubicBezTo>
                  <a:pt x="93472" y="11430"/>
                  <a:pt x="93472" y="11430"/>
                  <a:pt x="93472" y="12573"/>
                </a:cubicBezTo>
                <a:lnTo>
                  <a:pt x="93472" y="14859"/>
                </a:lnTo>
                <a:cubicBezTo>
                  <a:pt x="93472" y="15113"/>
                  <a:pt x="93472" y="15494"/>
                  <a:pt x="93472" y="16002"/>
                </a:cubicBezTo>
                <a:cubicBezTo>
                  <a:pt x="93472" y="17145"/>
                  <a:pt x="93472" y="17780"/>
                  <a:pt x="93599" y="17780"/>
                </a:cubicBezTo>
                <a:cubicBezTo>
                  <a:pt x="93726" y="17780"/>
                  <a:pt x="93980" y="17272"/>
                  <a:pt x="94615" y="16002"/>
                </a:cubicBezTo>
                <a:lnTo>
                  <a:pt x="94615" y="14859"/>
                </a:lnTo>
                <a:cubicBezTo>
                  <a:pt x="94615" y="15621"/>
                  <a:pt x="94742" y="15875"/>
                  <a:pt x="94869" y="15875"/>
                </a:cubicBezTo>
                <a:cubicBezTo>
                  <a:pt x="95250" y="15875"/>
                  <a:pt x="95758" y="14478"/>
                  <a:pt x="95758" y="13716"/>
                </a:cubicBezTo>
                <a:cubicBezTo>
                  <a:pt x="95758" y="14859"/>
                  <a:pt x="95758" y="15494"/>
                  <a:pt x="95885" y="15494"/>
                </a:cubicBezTo>
                <a:cubicBezTo>
                  <a:pt x="96012" y="15494"/>
                  <a:pt x="96266" y="14986"/>
                  <a:pt x="96901" y="13716"/>
                </a:cubicBezTo>
                <a:cubicBezTo>
                  <a:pt x="96901" y="13208"/>
                  <a:pt x="97155" y="12827"/>
                  <a:pt x="97409" y="12827"/>
                </a:cubicBezTo>
                <a:cubicBezTo>
                  <a:pt x="97663" y="12827"/>
                  <a:pt x="98044" y="13081"/>
                  <a:pt x="98044" y="13716"/>
                </a:cubicBezTo>
                <a:cubicBezTo>
                  <a:pt x="98044" y="14859"/>
                  <a:pt x="98044" y="14859"/>
                  <a:pt x="98044" y="14859"/>
                </a:cubicBezTo>
                <a:cubicBezTo>
                  <a:pt x="98425" y="14478"/>
                  <a:pt x="98806" y="14351"/>
                  <a:pt x="99314" y="14351"/>
                </a:cubicBezTo>
                <a:cubicBezTo>
                  <a:pt x="100457" y="14351"/>
                  <a:pt x="101854" y="15240"/>
                  <a:pt x="102616" y="16002"/>
                </a:cubicBezTo>
                <a:cubicBezTo>
                  <a:pt x="104267" y="16891"/>
                  <a:pt x="105283" y="17653"/>
                  <a:pt x="106172" y="17653"/>
                </a:cubicBezTo>
                <a:cubicBezTo>
                  <a:pt x="106553" y="17653"/>
                  <a:pt x="106934" y="17526"/>
                  <a:pt x="107188" y="17145"/>
                </a:cubicBezTo>
                <a:cubicBezTo>
                  <a:pt x="107188" y="17145"/>
                  <a:pt x="107188" y="17145"/>
                  <a:pt x="107188" y="18288"/>
                </a:cubicBezTo>
                <a:cubicBezTo>
                  <a:pt x="106680" y="18796"/>
                  <a:pt x="106299" y="19177"/>
                  <a:pt x="106426" y="19177"/>
                </a:cubicBezTo>
                <a:cubicBezTo>
                  <a:pt x="106553" y="19177"/>
                  <a:pt x="107188" y="18923"/>
                  <a:pt x="108204" y="18288"/>
                </a:cubicBezTo>
                <a:cubicBezTo>
                  <a:pt x="107061" y="19431"/>
                  <a:pt x="107061" y="19431"/>
                  <a:pt x="108204" y="20574"/>
                </a:cubicBezTo>
                <a:cubicBezTo>
                  <a:pt x="108204" y="21336"/>
                  <a:pt x="108712" y="22225"/>
                  <a:pt x="109474" y="22225"/>
                </a:cubicBezTo>
                <a:cubicBezTo>
                  <a:pt x="109601" y="22225"/>
                  <a:pt x="109601" y="22225"/>
                  <a:pt x="109728" y="22225"/>
                </a:cubicBezTo>
                <a:cubicBezTo>
                  <a:pt x="108204" y="23368"/>
                  <a:pt x="108458" y="25146"/>
                  <a:pt x="110490" y="25146"/>
                </a:cubicBezTo>
                <a:cubicBezTo>
                  <a:pt x="110490" y="25146"/>
                  <a:pt x="110490" y="25146"/>
                  <a:pt x="109347" y="26289"/>
                </a:cubicBezTo>
                <a:lnTo>
                  <a:pt x="110490" y="26289"/>
                </a:lnTo>
                <a:cubicBezTo>
                  <a:pt x="110490" y="26289"/>
                  <a:pt x="110490" y="27432"/>
                  <a:pt x="110490" y="28575"/>
                </a:cubicBezTo>
                <a:lnTo>
                  <a:pt x="111633" y="28575"/>
                </a:lnTo>
                <a:cubicBezTo>
                  <a:pt x="111633" y="29718"/>
                  <a:pt x="112776" y="29718"/>
                  <a:pt x="111633" y="29718"/>
                </a:cubicBezTo>
                <a:cubicBezTo>
                  <a:pt x="111633" y="29718"/>
                  <a:pt x="111633" y="30861"/>
                  <a:pt x="111633" y="33147"/>
                </a:cubicBezTo>
                <a:cubicBezTo>
                  <a:pt x="111633" y="35433"/>
                  <a:pt x="111633" y="36576"/>
                  <a:pt x="110490" y="36576"/>
                </a:cubicBezTo>
                <a:lnTo>
                  <a:pt x="111633" y="36576"/>
                </a:lnTo>
                <a:cubicBezTo>
                  <a:pt x="113919" y="36576"/>
                  <a:pt x="113919" y="37719"/>
                  <a:pt x="112776" y="37719"/>
                </a:cubicBezTo>
                <a:cubicBezTo>
                  <a:pt x="111633" y="37719"/>
                  <a:pt x="111633" y="38862"/>
                  <a:pt x="113919" y="38862"/>
                </a:cubicBezTo>
                <a:lnTo>
                  <a:pt x="112903" y="38862"/>
                </a:lnTo>
                <a:cubicBezTo>
                  <a:pt x="110617" y="40005"/>
                  <a:pt x="111760" y="40005"/>
                  <a:pt x="114046" y="40005"/>
                </a:cubicBezTo>
                <a:cubicBezTo>
                  <a:pt x="112903" y="41148"/>
                  <a:pt x="111760" y="41148"/>
                  <a:pt x="112903" y="41148"/>
                </a:cubicBezTo>
                <a:lnTo>
                  <a:pt x="110617" y="41148"/>
                </a:lnTo>
                <a:cubicBezTo>
                  <a:pt x="109474" y="42291"/>
                  <a:pt x="108331" y="42291"/>
                  <a:pt x="108331" y="42291"/>
                </a:cubicBezTo>
                <a:lnTo>
                  <a:pt x="112903" y="42291"/>
                </a:lnTo>
                <a:cubicBezTo>
                  <a:pt x="112395" y="42799"/>
                  <a:pt x="112395" y="43180"/>
                  <a:pt x="112649" y="43180"/>
                </a:cubicBezTo>
                <a:cubicBezTo>
                  <a:pt x="112903" y="43180"/>
                  <a:pt x="113538" y="42926"/>
                  <a:pt x="114046" y="42291"/>
                </a:cubicBezTo>
                <a:lnTo>
                  <a:pt x="118618" y="42291"/>
                </a:lnTo>
                <a:cubicBezTo>
                  <a:pt x="120904" y="41148"/>
                  <a:pt x="122047" y="41148"/>
                  <a:pt x="123190" y="41148"/>
                </a:cubicBezTo>
                <a:cubicBezTo>
                  <a:pt x="124333" y="40005"/>
                  <a:pt x="125476" y="38862"/>
                  <a:pt x="123190" y="38862"/>
                </a:cubicBezTo>
                <a:lnTo>
                  <a:pt x="121920" y="38862"/>
                </a:lnTo>
                <a:cubicBezTo>
                  <a:pt x="121920" y="38862"/>
                  <a:pt x="123063" y="37719"/>
                  <a:pt x="123063" y="37719"/>
                </a:cubicBezTo>
                <a:cubicBezTo>
                  <a:pt x="124206" y="37719"/>
                  <a:pt x="123063" y="36576"/>
                  <a:pt x="123063" y="35433"/>
                </a:cubicBezTo>
                <a:cubicBezTo>
                  <a:pt x="123063" y="34290"/>
                  <a:pt x="123063" y="33147"/>
                  <a:pt x="124206" y="33147"/>
                </a:cubicBezTo>
                <a:cubicBezTo>
                  <a:pt x="125349" y="33147"/>
                  <a:pt x="125349" y="32004"/>
                  <a:pt x="125349" y="32004"/>
                </a:cubicBezTo>
                <a:lnTo>
                  <a:pt x="124206" y="32004"/>
                </a:lnTo>
                <a:cubicBezTo>
                  <a:pt x="124206" y="30861"/>
                  <a:pt x="123063" y="29718"/>
                  <a:pt x="123063" y="27432"/>
                </a:cubicBezTo>
                <a:cubicBezTo>
                  <a:pt x="123063" y="25527"/>
                  <a:pt x="122174" y="22606"/>
                  <a:pt x="121285" y="22606"/>
                </a:cubicBezTo>
                <a:cubicBezTo>
                  <a:pt x="121158" y="22606"/>
                  <a:pt x="121031" y="22733"/>
                  <a:pt x="120777" y="22860"/>
                </a:cubicBezTo>
                <a:lnTo>
                  <a:pt x="120777" y="21717"/>
                </a:lnTo>
                <a:cubicBezTo>
                  <a:pt x="121920" y="20574"/>
                  <a:pt x="121920" y="20574"/>
                  <a:pt x="120777" y="19431"/>
                </a:cubicBezTo>
                <a:cubicBezTo>
                  <a:pt x="119634" y="19431"/>
                  <a:pt x="119634" y="18288"/>
                  <a:pt x="119634" y="18288"/>
                </a:cubicBezTo>
                <a:cubicBezTo>
                  <a:pt x="120777" y="18288"/>
                  <a:pt x="120777" y="17145"/>
                  <a:pt x="119634" y="17145"/>
                </a:cubicBezTo>
                <a:cubicBezTo>
                  <a:pt x="119634" y="16002"/>
                  <a:pt x="119634" y="16002"/>
                  <a:pt x="118491" y="16002"/>
                </a:cubicBezTo>
                <a:cubicBezTo>
                  <a:pt x="118491" y="16002"/>
                  <a:pt x="116205" y="13716"/>
                  <a:pt x="116205" y="11430"/>
                </a:cubicBezTo>
                <a:cubicBezTo>
                  <a:pt x="116586" y="11049"/>
                  <a:pt x="116713" y="10922"/>
                  <a:pt x="116713" y="10922"/>
                </a:cubicBezTo>
                <a:cubicBezTo>
                  <a:pt x="116713" y="10922"/>
                  <a:pt x="115951" y="11430"/>
                  <a:pt x="115189" y="11430"/>
                </a:cubicBezTo>
                <a:cubicBezTo>
                  <a:pt x="115189" y="10287"/>
                  <a:pt x="116332" y="10287"/>
                  <a:pt x="115189" y="10287"/>
                </a:cubicBezTo>
                <a:lnTo>
                  <a:pt x="115189" y="9144"/>
                </a:lnTo>
                <a:cubicBezTo>
                  <a:pt x="114808" y="9398"/>
                  <a:pt x="114554" y="9652"/>
                  <a:pt x="114173" y="9652"/>
                </a:cubicBezTo>
                <a:cubicBezTo>
                  <a:pt x="113284" y="9652"/>
                  <a:pt x="112141" y="8509"/>
                  <a:pt x="110490" y="6858"/>
                </a:cubicBezTo>
                <a:cubicBezTo>
                  <a:pt x="108585" y="5461"/>
                  <a:pt x="107315" y="4953"/>
                  <a:pt x="106680" y="4953"/>
                </a:cubicBezTo>
                <a:cubicBezTo>
                  <a:pt x="106172" y="4953"/>
                  <a:pt x="106045" y="5207"/>
                  <a:pt x="106045" y="5715"/>
                </a:cubicBezTo>
                <a:cubicBezTo>
                  <a:pt x="105664" y="6096"/>
                  <a:pt x="105537" y="6223"/>
                  <a:pt x="105283" y="6223"/>
                </a:cubicBezTo>
                <a:cubicBezTo>
                  <a:pt x="104775" y="6223"/>
                  <a:pt x="104521" y="5461"/>
                  <a:pt x="103759" y="4572"/>
                </a:cubicBezTo>
                <a:cubicBezTo>
                  <a:pt x="103759" y="1143"/>
                  <a:pt x="102616" y="1143"/>
                  <a:pt x="102616" y="1143"/>
                </a:cubicBezTo>
                <a:cubicBezTo>
                  <a:pt x="102616" y="2286"/>
                  <a:pt x="102616" y="2286"/>
                  <a:pt x="101473" y="3429"/>
                </a:cubicBezTo>
                <a:cubicBezTo>
                  <a:pt x="101981" y="2286"/>
                  <a:pt x="100584" y="1651"/>
                  <a:pt x="98933" y="1651"/>
                </a:cubicBezTo>
                <a:cubicBezTo>
                  <a:pt x="97790" y="1651"/>
                  <a:pt x="96393" y="1905"/>
                  <a:pt x="95504" y="2540"/>
                </a:cubicBezTo>
                <a:cubicBezTo>
                  <a:pt x="95377" y="2667"/>
                  <a:pt x="95123" y="2921"/>
                  <a:pt x="94742" y="3429"/>
                </a:cubicBezTo>
                <a:cubicBezTo>
                  <a:pt x="94742" y="4572"/>
                  <a:pt x="94742" y="5715"/>
                  <a:pt x="93599" y="5715"/>
                </a:cubicBezTo>
                <a:cubicBezTo>
                  <a:pt x="93599" y="5715"/>
                  <a:pt x="94742" y="3429"/>
                  <a:pt x="94742" y="2286"/>
                </a:cubicBezTo>
                <a:cubicBezTo>
                  <a:pt x="94742" y="1143"/>
                  <a:pt x="94742" y="1143"/>
                  <a:pt x="93599" y="1143"/>
                </a:cubicBezTo>
                <a:lnTo>
                  <a:pt x="92329" y="1143"/>
                </a:lnTo>
                <a:cubicBezTo>
                  <a:pt x="91821" y="2159"/>
                  <a:pt x="91186" y="2413"/>
                  <a:pt x="90551" y="2413"/>
                </a:cubicBezTo>
                <a:cubicBezTo>
                  <a:pt x="89662" y="2413"/>
                  <a:pt x="88900" y="1778"/>
                  <a:pt x="88900" y="1143"/>
                </a:cubicBezTo>
                <a:cubicBezTo>
                  <a:pt x="88900" y="0"/>
                  <a:pt x="88900" y="0"/>
                  <a:pt x="877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
          <p:cNvSpPr/>
          <p:nvPr/>
        </p:nvSpPr>
        <p:spPr>
          <a:xfrm>
            <a:off x="3690701" y="3174295"/>
            <a:ext cx="407003" cy="139922"/>
          </a:xfrm>
          <a:custGeom>
            <a:rect b="b" l="l" r="r" t="t"/>
            <a:pathLst>
              <a:path extrusionOk="0" h="186563" w="542671">
                <a:moveTo>
                  <a:pt x="447167" y="33655"/>
                </a:moveTo>
                <a:cubicBezTo>
                  <a:pt x="448310" y="33655"/>
                  <a:pt x="448310" y="33655"/>
                  <a:pt x="448310" y="34798"/>
                </a:cubicBezTo>
                <a:cubicBezTo>
                  <a:pt x="448310" y="35941"/>
                  <a:pt x="448310" y="37084"/>
                  <a:pt x="448310" y="37084"/>
                </a:cubicBezTo>
                <a:cubicBezTo>
                  <a:pt x="447167" y="37084"/>
                  <a:pt x="447167" y="34798"/>
                  <a:pt x="447167" y="33655"/>
                </a:cubicBezTo>
                <a:close/>
                <a:moveTo>
                  <a:pt x="428244" y="44577"/>
                </a:moveTo>
                <a:cubicBezTo>
                  <a:pt x="428371" y="44577"/>
                  <a:pt x="428625" y="44704"/>
                  <a:pt x="429006" y="45085"/>
                </a:cubicBezTo>
                <a:cubicBezTo>
                  <a:pt x="429006" y="45085"/>
                  <a:pt x="429006" y="46228"/>
                  <a:pt x="429006" y="48514"/>
                </a:cubicBezTo>
                <a:cubicBezTo>
                  <a:pt x="429006" y="48514"/>
                  <a:pt x="429006" y="49022"/>
                  <a:pt x="428625" y="49022"/>
                </a:cubicBezTo>
                <a:cubicBezTo>
                  <a:pt x="428498" y="49022"/>
                  <a:pt x="428244" y="48895"/>
                  <a:pt x="427863" y="48514"/>
                </a:cubicBezTo>
                <a:lnTo>
                  <a:pt x="427863" y="47371"/>
                </a:lnTo>
                <a:cubicBezTo>
                  <a:pt x="427863" y="45720"/>
                  <a:pt x="427863" y="44704"/>
                  <a:pt x="428244" y="44704"/>
                </a:cubicBezTo>
                <a:close/>
                <a:moveTo>
                  <a:pt x="402717" y="54102"/>
                </a:moveTo>
                <a:cubicBezTo>
                  <a:pt x="402717" y="54102"/>
                  <a:pt x="403860" y="55245"/>
                  <a:pt x="403860" y="55245"/>
                </a:cubicBezTo>
                <a:cubicBezTo>
                  <a:pt x="403860" y="55245"/>
                  <a:pt x="403860" y="56388"/>
                  <a:pt x="402717" y="56388"/>
                </a:cubicBezTo>
                <a:cubicBezTo>
                  <a:pt x="402717" y="56388"/>
                  <a:pt x="402717" y="55245"/>
                  <a:pt x="401574" y="54102"/>
                </a:cubicBezTo>
                <a:close/>
                <a:moveTo>
                  <a:pt x="397129" y="57785"/>
                </a:moveTo>
                <a:cubicBezTo>
                  <a:pt x="397256" y="57785"/>
                  <a:pt x="397510" y="58039"/>
                  <a:pt x="398145" y="58674"/>
                </a:cubicBezTo>
                <a:lnTo>
                  <a:pt x="397002" y="59817"/>
                </a:lnTo>
                <a:lnTo>
                  <a:pt x="395859" y="58674"/>
                </a:lnTo>
                <a:lnTo>
                  <a:pt x="397002" y="58674"/>
                </a:lnTo>
                <a:cubicBezTo>
                  <a:pt x="397002" y="58166"/>
                  <a:pt x="397002" y="57785"/>
                  <a:pt x="397129" y="57785"/>
                </a:cubicBezTo>
                <a:close/>
                <a:moveTo>
                  <a:pt x="370713" y="57531"/>
                </a:moveTo>
                <a:cubicBezTo>
                  <a:pt x="371856" y="57531"/>
                  <a:pt x="371856" y="57531"/>
                  <a:pt x="371856" y="58674"/>
                </a:cubicBezTo>
                <a:cubicBezTo>
                  <a:pt x="371856" y="58674"/>
                  <a:pt x="371856" y="59817"/>
                  <a:pt x="371856" y="60960"/>
                </a:cubicBezTo>
                <a:lnTo>
                  <a:pt x="370713" y="59817"/>
                </a:lnTo>
                <a:cubicBezTo>
                  <a:pt x="370713" y="58674"/>
                  <a:pt x="370713" y="57531"/>
                  <a:pt x="370713" y="57531"/>
                </a:cubicBezTo>
                <a:close/>
                <a:moveTo>
                  <a:pt x="390144" y="59817"/>
                </a:moveTo>
                <a:cubicBezTo>
                  <a:pt x="391287" y="59817"/>
                  <a:pt x="391287" y="59817"/>
                  <a:pt x="391287" y="60960"/>
                </a:cubicBezTo>
                <a:lnTo>
                  <a:pt x="390144" y="60960"/>
                </a:lnTo>
                <a:lnTo>
                  <a:pt x="390144" y="59944"/>
                </a:lnTo>
                <a:close/>
                <a:moveTo>
                  <a:pt x="386334" y="60198"/>
                </a:moveTo>
                <a:cubicBezTo>
                  <a:pt x="386588" y="60198"/>
                  <a:pt x="386715" y="60452"/>
                  <a:pt x="386715" y="60960"/>
                </a:cubicBezTo>
                <a:cubicBezTo>
                  <a:pt x="386715" y="62103"/>
                  <a:pt x="386715" y="62103"/>
                  <a:pt x="386715" y="63246"/>
                </a:cubicBezTo>
                <a:cubicBezTo>
                  <a:pt x="385572" y="63246"/>
                  <a:pt x="385572" y="63246"/>
                  <a:pt x="385572" y="62103"/>
                </a:cubicBezTo>
                <a:cubicBezTo>
                  <a:pt x="385572" y="60706"/>
                  <a:pt x="385953" y="60198"/>
                  <a:pt x="386334" y="60198"/>
                </a:cubicBezTo>
                <a:close/>
                <a:moveTo>
                  <a:pt x="396113" y="62738"/>
                </a:moveTo>
                <a:cubicBezTo>
                  <a:pt x="395986" y="62738"/>
                  <a:pt x="395859" y="62865"/>
                  <a:pt x="395859" y="63246"/>
                </a:cubicBezTo>
                <a:cubicBezTo>
                  <a:pt x="396621" y="63246"/>
                  <a:pt x="396367" y="62738"/>
                  <a:pt x="396113" y="62738"/>
                </a:cubicBezTo>
                <a:close/>
                <a:moveTo>
                  <a:pt x="362839" y="63246"/>
                </a:moveTo>
                <a:cubicBezTo>
                  <a:pt x="363347" y="63754"/>
                  <a:pt x="363347" y="64135"/>
                  <a:pt x="363220" y="64135"/>
                </a:cubicBezTo>
                <a:cubicBezTo>
                  <a:pt x="363093" y="64135"/>
                  <a:pt x="362839" y="63881"/>
                  <a:pt x="362839" y="63246"/>
                </a:cubicBezTo>
                <a:close/>
                <a:moveTo>
                  <a:pt x="320548" y="81534"/>
                </a:moveTo>
                <a:cubicBezTo>
                  <a:pt x="320548" y="82677"/>
                  <a:pt x="321691" y="84963"/>
                  <a:pt x="320548" y="84963"/>
                </a:cubicBezTo>
                <a:lnTo>
                  <a:pt x="319405" y="84963"/>
                </a:lnTo>
                <a:cubicBezTo>
                  <a:pt x="319405" y="83820"/>
                  <a:pt x="319405" y="81534"/>
                  <a:pt x="319405" y="81534"/>
                </a:cubicBezTo>
                <a:close/>
                <a:moveTo>
                  <a:pt x="294259" y="90678"/>
                </a:moveTo>
                <a:cubicBezTo>
                  <a:pt x="295402" y="90678"/>
                  <a:pt x="295402" y="90678"/>
                  <a:pt x="295402" y="91821"/>
                </a:cubicBezTo>
                <a:cubicBezTo>
                  <a:pt x="296545" y="92964"/>
                  <a:pt x="294259" y="94107"/>
                  <a:pt x="294259" y="94107"/>
                </a:cubicBezTo>
                <a:cubicBezTo>
                  <a:pt x="293116" y="92964"/>
                  <a:pt x="293116" y="90678"/>
                  <a:pt x="294259" y="90678"/>
                </a:cubicBezTo>
                <a:close/>
                <a:moveTo>
                  <a:pt x="249809" y="103251"/>
                </a:moveTo>
                <a:cubicBezTo>
                  <a:pt x="249809" y="104394"/>
                  <a:pt x="250952" y="106680"/>
                  <a:pt x="249809" y="106680"/>
                </a:cubicBezTo>
                <a:lnTo>
                  <a:pt x="248666" y="105537"/>
                </a:lnTo>
                <a:lnTo>
                  <a:pt x="248666" y="103251"/>
                </a:lnTo>
                <a:close/>
                <a:moveTo>
                  <a:pt x="230378" y="110109"/>
                </a:moveTo>
                <a:cubicBezTo>
                  <a:pt x="230378" y="110109"/>
                  <a:pt x="230378" y="110109"/>
                  <a:pt x="231521" y="111252"/>
                </a:cubicBezTo>
                <a:cubicBezTo>
                  <a:pt x="231521" y="112395"/>
                  <a:pt x="231521" y="114681"/>
                  <a:pt x="231521" y="114681"/>
                </a:cubicBezTo>
                <a:cubicBezTo>
                  <a:pt x="230378" y="114681"/>
                  <a:pt x="230378" y="111252"/>
                  <a:pt x="230378" y="110109"/>
                </a:cubicBezTo>
                <a:close/>
                <a:moveTo>
                  <a:pt x="149098" y="115062"/>
                </a:moveTo>
                <a:cubicBezTo>
                  <a:pt x="148971" y="115062"/>
                  <a:pt x="148590" y="115316"/>
                  <a:pt x="148209" y="115824"/>
                </a:cubicBezTo>
                <a:cubicBezTo>
                  <a:pt x="147066" y="115824"/>
                  <a:pt x="147066" y="115824"/>
                  <a:pt x="148209" y="116967"/>
                </a:cubicBezTo>
                <a:lnTo>
                  <a:pt x="149352" y="116967"/>
                </a:lnTo>
                <a:cubicBezTo>
                  <a:pt x="149352" y="115570"/>
                  <a:pt x="149352" y="115062"/>
                  <a:pt x="149098" y="115062"/>
                </a:cubicBezTo>
                <a:close/>
                <a:moveTo>
                  <a:pt x="215519" y="115824"/>
                </a:moveTo>
                <a:cubicBezTo>
                  <a:pt x="215519" y="116967"/>
                  <a:pt x="216662" y="118110"/>
                  <a:pt x="215519" y="118110"/>
                </a:cubicBezTo>
                <a:lnTo>
                  <a:pt x="214376" y="116967"/>
                </a:lnTo>
                <a:lnTo>
                  <a:pt x="215519" y="115824"/>
                </a:lnTo>
                <a:close/>
                <a:moveTo>
                  <a:pt x="173355" y="123825"/>
                </a:moveTo>
                <a:cubicBezTo>
                  <a:pt x="173355" y="126111"/>
                  <a:pt x="173355" y="127254"/>
                  <a:pt x="173355" y="127254"/>
                </a:cubicBezTo>
                <a:lnTo>
                  <a:pt x="172212" y="126111"/>
                </a:lnTo>
                <a:lnTo>
                  <a:pt x="172212" y="124968"/>
                </a:lnTo>
                <a:lnTo>
                  <a:pt x="173355" y="123825"/>
                </a:lnTo>
                <a:close/>
                <a:moveTo>
                  <a:pt x="167386" y="124968"/>
                </a:moveTo>
                <a:cubicBezTo>
                  <a:pt x="167640" y="124968"/>
                  <a:pt x="168275" y="125603"/>
                  <a:pt x="168783" y="127254"/>
                </a:cubicBezTo>
                <a:cubicBezTo>
                  <a:pt x="168783" y="128397"/>
                  <a:pt x="168783" y="128397"/>
                  <a:pt x="168783" y="128397"/>
                </a:cubicBezTo>
                <a:cubicBezTo>
                  <a:pt x="168783" y="128397"/>
                  <a:pt x="167640" y="127254"/>
                  <a:pt x="167640" y="126111"/>
                </a:cubicBezTo>
                <a:cubicBezTo>
                  <a:pt x="167132" y="125603"/>
                  <a:pt x="167132" y="124968"/>
                  <a:pt x="167386" y="124968"/>
                </a:cubicBezTo>
                <a:close/>
                <a:moveTo>
                  <a:pt x="139065" y="127254"/>
                </a:moveTo>
                <a:cubicBezTo>
                  <a:pt x="139065" y="128397"/>
                  <a:pt x="140208" y="129540"/>
                  <a:pt x="140208" y="129540"/>
                </a:cubicBezTo>
                <a:cubicBezTo>
                  <a:pt x="141351" y="129540"/>
                  <a:pt x="140208" y="128397"/>
                  <a:pt x="140208" y="128397"/>
                </a:cubicBezTo>
                <a:cubicBezTo>
                  <a:pt x="140208" y="128397"/>
                  <a:pt x="140208" y="127254"/>
                  <a:pt x="139065" y="127254"/>
                </a:cubicBezTo>
                <a:close/>
                <a:moveTo>
                  <a:pt x="116205" y="131826"/>
                </a:moveTo>
                <a:cubicBezTo>
                  <a:pt x="116205" y="131826"/>
                  <a:pt x="116205" y="131826"/>
                  <a:pt x="116205" y="131826"/>
                </a:cubicBezTo>
                <a:cubicBezTo>
                  <a:pt x="116205" y="131826"/>
                  <a:pt x="116205" y="131826"/>
                  <a:pt x="116205" y="131826"/>
                </a:cubicBezTo>
                <a:close/>
                <a:moveTo>
                  <a:pt x="157353" y="130683"/>
                </a:moveTo>
                <a:cubicBezTo>
                  <a:pt x="158496" y="130683"/>
                  <a:pt x="158496" y="131826"/>
                  <a:pt x="158496" y="131826"/>
                </a:cubicBezTo>
                <a:cubicBezTo>
                  <a:pt x="158496" y="132207"/>
                  <a:pt x="158496" y="132334"/>
                  <a:pt x="158496" y="132334"/>
                </a:cubicBezTo>
                <a:cubicBezTo>
                  <a:pt x="158496" y="132334"/>
                  <a:pt x="158115" y="131826"/>
                  <a:pt x="157353" y="131826"/>
                </a:cubicBezTo>
                <a:cubicBezTo>
                  <a:pt x="156210" y="130683"/>
                  <a:pt x="156210" y="130683"/>
                  <a:pt x="157353" y="130683"/>
                </a:cubicBezTo>
                <a:close/>
                <a:moveTo>
                  <a:pt x="116205" y="131826"/>
                </a:moveTo>
                <a:cubicBezTo>
                  <a:pt x="116205" y="132461"/>
                  <a:pt x="116205" y="132969"/>
                  <a:pt x="116205" y="132969"/>
                </a:cubicBezTo>
                <a:cubicBezTo>
                  <a:pt x="116586" y="133350"/>
                  <a:pt x="116713" y="133477"/>
                  <a:pt x="116713" y="133477"/>
                </a:cubicBezTo>
                <a:cubicBezTo>
                  <a:pt x="116713" y="133477"/>
                  <a:pt x="116205" y="132588"/>
                  <a:pt x="116205" y="131826"/>
                </a:cubicBezTo>
                <a:close/>
                <a:moveTo>
                  <a:pt x="133350" y="132969"/>
                </a:moveTo>
                <a:cubicBezTo>
                  <a:pt x="134493" y="132969"/>
                  <a:pt x="134493" y="132969"/>
                  <a:pt x="134493" y="134112"/>
                </a:cubicBezTo>
                <a:lnTo>
                  <a:pt x="133350" y="134112"/>
                </a:lnTo>
                <a:lnTo>
                  <a:pt x="132207" y="132969"/>
                </a:lnTo>
                <a:close/>
                <a:moveTo>
                  <a:pt x="174498" y="131826"/>
                </a:moveTo>
                <a:lnTo>
                  <a:pt x="174498" y="134112"/>
                </a:lnTo>
                <a:cubicBezTo>
                  <a:pt x="174625" y="134239"/>
                  <a:pt x="174879" y="134366"/>
                  <a:pt x="175006" y="134366"/>
                </a:cubicBezTo>
                <a:cubicBezTo>
                  <a:pt x="175514" y="134366"/>
                  <a:pt x="175387" y="132715"/>
                  <a:pt x="174498" y="131826"/>
                </a:cubicBezTo>
                <a:close/>
                <a:moveTo>
                  <a:pt x="144780" y="134112"/>
                </a:moveTo>
                <a:cubicBezTo>
                  <a:pt x="145923" y="134112"/>
                  <a:pt x="145923" y="134112"/>
                  <a:pt x="147066" y="135255"/>
                </a:cubicBezTo>
                <a:cubicBezTo>
                  <a:pt x="147066" y="135255"/>
                  <a:pt x="147066" y="136398"/>
                  <a:pt x="147066" y="136398"/>
                </a:cubicBezTo>
                <a:cubicBezTo>
                  <a:pt x="145923" y="136398"/>
                  <a:pt x="144780" y="135255"/>
                  <a:pt x="144780" y="135255"/>
                </a:cubicBezTo>
                <a:cubicBezTo>
                  <a:pt x="144780" y="134112"/>
                  <a:pt x="144780" y="134112"/>
                  <a:pt x="144780" y="134112"/>
                </a:cubicBezTo>
                <a:close/>
                <a:moveTo>
                  <a:pt x="127889" y="133604"/>
                </a:moveTo>
                <a:cubicBezTo>
                  <a:pt x="128270" y="133604"/>
                  <a:pt x="128778" y="134620"/>
                  <a:pt x="128778" y="136271"/>
                </a:cubicBezTo>
                <a:cubicBezTo>
                  <a:pt x="127635" y="136271"/>
                  <a:pt x="127635" y="136271"/>
                  <a:pt x="127635" y="137414"/>
                </a:cubicBezTo>
                <a:cubicBezTo>
                  <a:pt x="127635" y="135128"/>
                  <a:pt x="126492" y="133985"/>
                  <a:pt x="127635" y="133985"/>
                </a:cubicBezTo>
                <a:cubicBezTo>
                  <a:pt x="127635" y="133604"/>
                  <a:pt x="127762" y="133477"/>
                  <a:pt x="127889" y="133477"/>
                </a:cubicBezTo>
                <a:close/>
                <a:moveTo>
                  <a:pt x="104648" y="137795"/>
                </a:moveTo>
                <a:cubicBezTo>
                  <a:pt x="104902" y="137795"/>
                  <a:pt x="104902" y="138303"/>
                  <a:pt x="104902" y="139700"/>
                </a:cubicBezTo>
                <a:cubicBezTo>
                  <a:pt x="104902" y="140843"/>
                  <a:pt x="103759" y="143129"/>
                  <a:pt x="103759" y="143129"/>
                </a:cubicBezTo>
                <a:cubicBezTo>
                  <a:pt x="103759" y="143129"/>
                  <a:pt x="103759" y="140843"/>
                  <a:pt x="103759" y="138557"/>
                </a:cubicBezTo>
                <a:cubicBezTo>
                  <a:pt x="104267" y="138049"/>
                  <a:pt x="104521" y="137795"/>
                  <a:pt x="104648" y="137795"/>
                </a:cubicBezTo>
                <a:close/>
                <a:moveTo>
                  <a:pt x="125476" y="143129"/>
                </a:moveTo>
                <a:lnTo>
                  <a:pt x="125476" y="144272"/>
                </a:lnTo>
                <a:cubicBezTo>
                  <a:pt x="124714" y="144272"/>
                  <a:pt x="124460" y="144780"/>
                  <a:pt x="124333" y="144780"/>
                </a:cubicBezTo>
                <a:cubicBezTo>
                  <a:pt x="124206" y="144780"/>
                  <a:pt x="124333" y="144653"/>
                  <a:pt x="124333" y="144272"/>
                </a:cubicBezTo>
                <a:cubicBezTo>
                  <a:pt x="123190" y="144272"/>
                  <a:pt x="124333" y="143129"/>
                  <a:pt x="125476" y="143129"/>
                </a:cubicBezTo>
                <a:close/>
                <a:moveTo>
                  <a:pt x="110617" y="141986"/>
                </a:moveTo>
                <a:cubicBezTo>
                  <a:pt x="111760" y="143129"/>
                  <a:pt x="111760" y="145415"/>
                  <a:pt x="110617" y="145415"/>
                </a:cubicBezTo>
                <a:cubicBezTo>
                  <a:pt x="110617" y="144272"/>
                  <a:pt x="110617" y="141986"/>
                  <a:pt x="110617" y="141986"/>
                </a:cubicBezTo>
                <a:close/>
                <a:moveTo>
                  <a:pt x="87757" y="144272"/>
                </a:moveTo>
                <a:lnTo>
                  <a:pt x="87757" y="145415"/>
                </a:lnTo>
                <a:lnTo>
                  <a:pt x="87757" y="146558"/>
                </a:lnTo>
                <a:lnTo>
                  <a:pt x="86614" y="145415"/>
                </a:lnTo>
                <a:cubicBezTo>
                  <a:pt x="86614" y="144272"/>
                  <a:pt x="86614" y="144272"/>
                  <a:pt x="87757" y="144272"/>
                </a:cubicBezTo>
                <a:close/>
                <a:moveTo>
                  <a:pt x="91186" y="146558"/>
                </a:moveTo>
                <a:cubicBezTo>
                  <a:pt x="92329" y="148844"/>
                  <a:pt x="92329" y="149987"/>
                  <a:pt x="91186" y="151130"/>
                </a:cubicBezTo>
                <a:lnTo>
                  <a:pt x="90043" y="151130"/>
                </a:lnTo>
                <a:cubicBezTo>
                  <a:pt x="90043" y="151130"/>
                  <a:pt x="90043" y="149987"/>
                  <a:pt x="91186" y="148844"/>
                </a:cubicBezTo>
                <a:cubicBezTo>
                  <a:pt x="91186" y="147828"/>
                  <a:pt x="91186" y="147066"/>
                  <a:pt x="91186" y="146558"/>
                </a:cubicBezTo>
                <a:close/>
                <a:moveTo>
                  <a:pt x="58039" y="157988"/>
                </a:moveTo>
                <a:cubicBezTo>
                  <a:pt x="58039" y="157988"/>
                  <a:pt x="59182" y="159131"/>
                  <a:pt x="58039" y="160274"/>
                </a:cubicBezTo>
                <a:lnTo>
                  <a:pt x="57023" y="160274"/>
                </a:lnTo>
                <a:cubicBezTo>
                  <a:pt x="55880" y="159131"/>
                  <a:pt x="57023" y="157988"/>
                  <a:pt x="58166" y="157988"/>
                </a:cubicBezTo>
                <a:close/>
                <a:moveTo>
                  <a:pt x="160782" y="157988"/>
                </a:moveTo>
                <a:cubicBezTo>
                  <a:pt x="160782" y="157988"/>
                  <a:pt x="160782" y="159131"/>
                  <a:pt x="160782" y="160274"/>
                </a:cubicBezTo>
                <a:cubicBezTo>
                  <a:pt x="160782" y="160782"/>
                  <a:pt x="160909" y="161036"/>
                  <a:pt x="161163" y="161036"/>
                </a:cubicBezTo>
                <a:cubicBezTo>
                  <a:pt x="161417" y="161036"/>
                  <a:pt x="161925" y="160528"/>
                  <a:pt x="161925" y="159131"/>
                </a:cubicBezTo>
                <a:cubicBezTo>
                  <a:pt x="160782" y="157988"/>
                  <a:pt x="160782" y="157988"/>
                  <a:pt x="160782" y="157988"/>
                </a:cubicBezTo>
                <a:close/>
                <a:moveTo>
                  <a:pt x="61595" y="158877"/>
                </a:moveTo>
                <a:cubicBezTo>
                  <a:pt x="60452" y="158877"/>
                  <a:pt x="60452" y="160528"/>
                  <a:pt x="60452" y="161417"/>
                </a:cubicBezTo>
                <a:cubicBezTo>
                  <a:pt x="60452" y="161925"/>
                  <a:pt x="60706" y="162306"/>
                  <a:pt x="61214" y="162306"/>
                </a:cubicBezTo>
                <a:cubicBezTo>
                  <a:pt x="61722" y="162306"/>
                  <a:pt x="62230" y="162052"/>
                  <a:pt x="62738" y="161417"/>
                </a:cubicBezTo>
                <a:cubicBezTo>
                  <a:pt x="63881" y="161417"/>
                  <a:pt x="63881" y="160274"/>
                  <a:pt x="63881" y="160274"/>
                </a:cubicBezTo>
                <a:cubicBezTo>
                  <a:pt x="63881" y="159131"/>
                  <a:pt x="62738" y="159131"/>
                  <a:pt x="62738" y="159131"/>
                </a:cubicBezTo>
                <a:cubicBezTo>
                  <a:pt x="62230" y="158877"/>
                  <a:pt x="61976" y="158877"/>
                  <a:pt x="61595" y="158877"/>
                </a:cubicBezTo>
                <a:close/>
                <a:moveTo>
                  <a:pt x="12446" y="163703"/>
                </a:moveTo>
                <a:cubicBezTo>
                  <a:pt x="12446" y="163703"/>
                  <a:pt x="12446" y="163703"/>
                  <a:pt x="12446" y="164846"/>
                </a:cubicBezTo>
                <a:cubicBezTo>
                  <a:pt x="12446" y="164846"/>
                  <a:pt x="12446" y="165989"/>
                  <a:pt x="12446" y="165989"/>
                </a:cubicBezTo>
                <a:lnTo>
                  <a:pt x="11303" y="164846"/>
                </a:lnTo>
                <a:cubicBezTo>
                  <a:pt x="10160" y="163703"/>
                  <a:pt x="11303" y="163703"/>
                  <a:pt x="12446" y="163703"/>
                </a:cubicBezTo>
                <a:close/>
                <a:moveTo>
                  <a:pt x="19939" y="161671"/>
                </a:moveTo>
                <a:cubicBezTo>
                  <a:pt x="20193" y="161671"/>
                  <a:pt x="20447" y="161925"/>
                  <a:pt x="20447" y="162560"/>
                </a:cubicBezTo>
                <a:lnTo>
                  <a:pt x="20447" y="163703"/>
                </a:lnTo>
                <a:cubicBezTo>
                  <a:pt x="20066" y="162941"/>
                  <a:pt x="19812" y="162687"/>
                  <a:pt x="19685" y="162687"/>
                </a:cubicBezTo>
                <a:cubicBezTo>
                  <a:pt x="19431" y="162687"/>
                  <a:pt x="19558" y="163957"/>
                  <a:pt x="20447" y="164846"/>
                </a:cubicBezTo>
                <a:lnTo>
                  <a:pt x="20447" y="167132"/>
                </a:lnTo>
                <a:cubicBezTo>
                  <a:pt x="20447" y="167132"/>
                  <a:pt x="19304" y="165989"/>
                  <a:pt x="19304" y="164846"/>
                </a:cubicBezTo>
                <a:cubicBezTo>
                  <a:pt x="18161" y="162560"/>
                  <a:pt x="18161" y="162560"/>
                  <a:pt x="19304" y="162560"/>
                </a:cubicBezTo>
                <a:cubicBezTo>
                  <a:pt x="19304" y="162052"/>
                  <a:pt x="19558" y="161671"/>
                  <a:pt x="19812" y="161671"/>
                </a:cubicBezTo>
                <a:close/>
                <a:moveTo>
                  <a:pt x="535178" y="254"/>
                </a:moveTo>
                <a:cubicBezTo>
                  <a:pt x="535051" y="254"/>
                  <a:pt x="534924" y="635"/>
                  <a:pt x="534924" y="1524"/>
                </a:cubicBezTo>
                <a:cubicBezTo>
                  <a:pt x="534162" y="1397"/>
                  <a:pt x="533654" y="1397"/>
                  <a:pt x="533146" y="1397"/>
                </a:cubicBezTo>
                <a:cubicBezTo>
                  <a:pt x="532257" y="1397"/>
                  <a:pt x="532003" y="1651"/>
                  <a:pt x="532638" y="2794"/>
                </a:cubicBezTo>
                <a:cubicBezTo>
                  <a:pt x="532638" y="2794"/>
                  <a:pt x="532638" y="5080"/>
                  <a:pt x="531495" y="5080"/>
                </a:cubicBezTo>
                <a:cubicBezTo>
                  <a:pt x="531495" y="5080"/>
                  <a:pt x="530352" y="3937"/>
                  <a:pt x="530352" y="3937"/>
                </a:cubicBezTo>
                <a:cubicBezTo>
                  <a:pt x="530352" y="3683"/>
                  <a:pt x="530098" y="3429"/>
                  <a:pt x="529590" y="3429"/>
                </a:cubicBezTo>
                <a:cubicBezTo>
                  <a:pt x="528447" y="3429"/>
                  <a:pt x="526288" y="4191"/>
                  <a:pt x="524637" y="5080"/>
                </a:cubicBezTo>
                <a:cubicBezTo>
                  <a:pt x="520065" y="6223"/>
                  <a:pt x="518922" y="6223"/>
                  <a:pt x="517779" y="6223"/>
                </a:cubicBezTo>
                <a:cubicBezTo>
                  <a:pt x="516636" y="5080"/>
                  <a:pt x="515493" y="5080"/>
                  <a:pt x="515493" y="5080"/>
                </a:cubicBezTo>
                <a:cubicBezTo>
                  <a:pt x="516636" y="6223"/>
                  <a:pt x="512064" y="7366"/>
                  <a:pt x="507492" y="8509"/>
                </a:cubicBezTo>
                <a:cubicBezTo>
                  <a:pt x="504063" y="10795"/>
                  <a:pt x="499491" y="11938"/>
                  <a:pt x="499491" y="13081"/>
                </a:cubicBezTo>
                <a:cubicBezTo>
                  <a:pt x="499491" y="13081"/>
                  <a:pt x="498348" y="14224"/>
                  <a:pt x="498348" y="14224"/>
                </a:cubicBezTo>
                <a:cubicBezTo>
                  <a:pt x="498348" y="13081"/>
                  <a:pt x="498094" y="12827"/>
                  <a:pt x="497459" y="12827"/>
                </a:cubicBezTo>
                <a:cubicBezTo>
                  <a:pt x="496824" y="12827"/>
                  <a:pt x="496062" y="13081"/>
                  <a:pt x="494919" y="13081"/>
                </a:cubicBezTo>
                <a:cubicBezTo>
                  <a:pt x="494919" y="15367"/>
                  <a:pt x="493776" y="15367"/>
                  <a:pt x="493776" y="15367"/>
                </a:cubicBezTo>
                <a:cubicBezTo>
                  <a:pt x="493268" y="14859"/>
                  <a:pt x="492887" y="14478"/>
                  <a:pt x="492633" y="14478"/>
                </a:cubicBezTo>
                <a:cubicBezTo>
                  <a:pt x="492379" y="14478"/>
                  <a:pt x="492125" y="14732"/>
                  <a:pt x="491490" y="15367"/>
                </a:cubicBezTo>
                <a:cubicBezTo>
                  <a:pt x="490347" y="15367"/>
                  <a:pt x="489204" y="15367"/>
                  <a:pt x="489204" y="16510"/>
                </a:cubicBezTo>
                <a:cubicBezTo>
                  <a:pt x="489204" y="16510"/>
                  <a:pt x="486283" y="18034"/>
                  <a:pt x="483997" y="18034"/>
                </a:cubicBezTo>
                <a:cubicBezTo>
                  <a:pt x="483362" y="18034"/>
                  <a:pt x="482854" y="17907"/>
                  <a:pt x="482473" y="17653"/>
                </a:cubicBezTo>
                <a:cubicBezTo>
                  <a:pt x="482219" y="17399"/>
                  <a:pt x="482092" y="17399"/>
                  <a:pt x="481965" y="17399"/>
                </a:cubicBezTo>
                <a:cubicBezTo>
                  <a:pt x="481330" y="17399"/>
                  <a:pt x="481330" y="19050"/>
                  <a:pt x="481330" y="19939"/>
                </a:cubicBezTo>
                <a:cubicBezTo>
                  <a:pt x="481330" y="21082"/>
                  <a:pt x="481330" y="22225"/>
                  <a:pt x="480187" y="22225"/>
                </a:cubicBezTo>
                <a:lnTo>
                  <a:pt x="480187" y="19939"/>
                </a:lnTo>
                <a:cubicBezTo>
                  <a:pt x="480187" y="18796"/>
                  <a:pt x="480187" y="18796"/>
                  <a:pt x="479044" y="18796"/>
                </a:cubicBezTo>
                <a:cubicBezTo>
                  <a:pt x="477901" y="19939"/>
                  <a:pt x="476758" y="19939"/>
                  <a:pt x="476758" y="19939"/>
                </a:cubicBezTo>
                <a:cubicBezTo>
                  <a:pt x="477901" y="21082"/>
                  <a:pt x="474472" y="22225"/>
                  <a:pt x="469900" y="23368"/>
                </a:cubicBezTo>
                <a:cubicBezTo>
                  <a:pt x="464185" y="25654"/>
                  <a:pt x="463042" y="25654"/>
                  <a:pt x="463042" y="26797"/>
                </a:cubicBezTo>
                <a:cubicBezTo>
                  <a:pt x="463042" y="28194"/>
                  <a:pt x="463042" y="28702"/>
                  <a:pt x="462534" y="28702"/>
                </a:cubicBezTo>
                <a:cubicBezTo>
                  <a:pt x="462026" y="28702"/>
                  <a:pt x="461645" y="28448"/>
                  <a:pt x="460756" y="27940"/>
                </a:cubicBezTo>
                <a:cubicBezTo>
                  <a:pt x="457454" y="26543"/>
                  <a:pt x="456057" y="26035"/>
                  <a:pt x="455422" y="26035"/>
                </a:cubicBezTo>
                <a:cubicBezTo>
                  <a:pt x="455041" y="26035"/>
                  <a:pt x="455041" y="26289"/>
                  <a:pt x="455041" y="26797"/>
                </a:cubicBezTo>
                <a:cubicBezTo>
                  <a:pt x="456184" y="26797"/>
                  <a:pt x="456184" y="27940"/>
                  <a:pt x="456184" y="29083"/>
                </a:cubicBezTo>
                <a:cubicBezTo>
                  <a:pt x="456819" y="30988"/>
                  <a:pt x="457073" y="31877"/>
                  <a:pt x="456819" y="31877"/>
                </a:cubicBezTo>
                <a:cubicBezTo>
                  <a:pt x="456565" y="31877"/>
                  <a:pt x="456057" y="31369"/>
                  <a:pt x="455041" y="30353"/>
                </a:cubicBezTo>
                <a:cubicBezTo>
                  <a:pt x="455041" y="29464"/>
                  <a:pt x="454533" y="29083"/>
                  <a:pt x="453644" y="29083"/>
                </a:cubicBezTo>
                <a:cubicBezTo>
                  <a:pt x="451104" y="29083"/>
                  <a:pt x="445897" y="32258"/>
                  <a:pt x="445897" y="34925"/>
                </a:cubicBezTo>
                <a:lnTo>
                  <a:pt x="444754" y="33782"/>
                </a:lnTo>
                <a:cubicBezTo>
                  <a:pt x="444754" y="33274"/>
                  <a:pt x="444754" y="32893"/>
                  <a:pt x="444373" y="32893"/>
                </a:cubicBezTo>
                <a:cubicBezTo>
                  <a:pt x="443992" y="32893"/>
                  <a:pt x="443103" y="33147"/>
                  <a:pt x="441325" y="33782"/>
                </a:cubicBezTo>
                <a:lnTo>
                  <a:pt x="440182" y="33782"/>
                </a:lnTo>
                <a:cubicBezTo>
                  <a:pt x="440182" y="35052"/>
                  <a:pt x="439039" y="35687"/>
                  <a:pt x="437769" y="35687"/>
                </a:cubicBezTo>
                <a:cubicBezTo>
                  <a:pt x="436880" y="35687"/>
                  <a:pt x="435991" y="35433"/>
                  <a:pt x="435610" y="34925"/>
                </a:cubicBezTo>
                <a:cubicBezTo>
                  <a:pt x="435229" y="34417"/>
                  <a:pt x="434721" y="34036"/>
                  <a:pt x="434467" y="34036"/>
                </a:cubicBezTo>
                <a:cubicBezTo>
                  <a:pt x="434213" y="34036"/>
                  <a:pt x="433959" y="34290"/>
                  <a:pt x="433324" y="34925"/>
                </a:cubicBezTo>
                <a:cubicBezTo>
                  <a:pt x="432689" y="36322"/>
                  <a:pt x="431165" y="36830"/>
                  <a:pt x="430149" y="36830"/>
                </a:cubicBezTo>
                <a:cubicBezTo>
                  <a:pt x="429387" y="36830"/>
                  <a:pt x="428752" y="36576"/>
                  <a:pt x="428752" y="36068"/>
                </a:cubicBezTo>
                <a:cubicBezTo>
                  <a:pt x="428752" y="36068"/>
                  <a:pt x="427609" y="36068"/>
                  <a:pt x="427609" y="37211"/>
                </a:cubicBezTo>
                <a:cubicBezTo>
                  <a:pt x="427609" y="38354"/>
                  <a:pt x="426466" y="38354"/>
                  <a:pt x="425323" y="38354"/>
                </a:cubicBezTo>
                <a:cubicBezTo>
                  <a:pt x="423037" y="39497"/>
                  <a:pt x="423037" y="39497"/>
                  <a:pt x="424180" y="40640"/>
                </a:cubicBezTo>
                <a:cubicBezTo>
                  <a:pt x="424180" y="41021"/>
                  <a:pt x="424180" y="41402"/>
                  <a:pt x="424180" y="41783"/>
                </a:cubicBezTo>
                <a:cubicBezTo>
                  <a:pt x="423799" y="41402"/>
                  <a:pt x="423418" y="41275"/>
                  <a:pt x="423037" y="41275"/>
                </a:cubicBezTo>
                <a:cubicBezTo>
                  <a:pt x="422148" y="41275"/>
                  <a:pt x="420878" y="41783"/>
                  <a:pt x="418592" y="41783"/>
                </a:cubicBezTo>
                <a:cubicBezTo>
                  <a:pt x="416941" y="42672"/>
                  <a:pt x="415417" y="43434"/>
                  <a:pt x="414528" y="43434"/>
                </a:cubicBezTo>
                <a:cubicBezTo>
                  <a:pt x="414147" y="43434"/>
                  <a:pt x="414020" y="43307"/>
                  <a:pt x="414020" y="42926"/>
                </a:cubicBezTo>
                <a:lnTo>
                  <a:pt x="412877" y="44069"/>
                </a:lnTo>
                <a:cubicBezTo>
                  <a:pt x="412877" y="44704"/>
                  <a:pt x="412877" y="45339"/>
                  <a:pt x="412750" y="45339"/>
                </a:cubicBezTo>
                <a:cubicBezTo>
                  <a:pt x="412623" y="45339"/>
                  <a:pt x="412242" y="44958"/>
                  <a:pt x="411861" y="44069"/>
                </a:cubicBezTo>
                <a:cubicBezTo>
                  <a:pt x="410718" y="44069"/>
                  <a:pt x="408432" y="44069"/>
                  <a:pt x="407289" y="46355"/>
                </a:cubicBezTo>
                <a:lnTo>
                  <a:pt x="406146" y="46355"/>
                </a:lnTo>
                <a:cubicBezTo>
                  <a:pt x="405638" y="45466"/>
                  <a:pt x="405130" y="45085"/>
                  <a:pt x="404622" y="45085"/>
                </a:cubicBezTo>
                <a:cubicBezTo>
                  <a:pt x="403733" y="45085"/>
                  <a:pt x="403098" y="46101"/>
                  <a:pt x="403860" y="47498"/>
                </a:cubicBezTo>
                <a:cubicBezTo>
                  <a:pt x="402717" y="46355"/>
                  <a:pt x="402717" y="46355"/>
                  <a:pt x="401574" y="46355"/>
                </a:cubicBezTo>
                <a:cubicBezTo>
                  <a:pt x="400939" y="47752"/>
                  <a:pt x="399796" y="48260"/>
                  <a:pt x="399034" y="48260"/>
                </a:cubicBezTo>
                <a:cubicBezTo>
                  <a:pt x="398526" y="48260"/>
                  <a:pt x="398145" y="48006"/>
                  <a:pt x="398145" y="47498"/>
                </a:cubicBezTo>
                <a:lnTo>
                  <a:pt x="397002" y="47498"/>
                </a:lnTo>
                <a:cubicBezTo>
                  <a:pt x="397002" y="49784"/>
                  <a:pt x="395859" y="49784"/>
                  <a:pt x="395859" y="49784"/>
                </a:cubicBezTo>
                <a:cubicBezTo>
                  <a:pt x="394716" y="49784"/>
                  <a:pt x="394716" y="49784"/>
                  <a:pt x="394716" y="52070"/>
                </a:cubicBezTo>
                <a:cubicBezTo>
                  <a:pt x="394716" y="53213"/>
                  <a:pt x="393573" y="53213"/>
                  <a:pt x="393573" y="53213"/>
                </a:cubicBezTo>
                <a:cubicBezTo>
                  <a:pt x="392430" y="53213"/>
                  <a:pt x="393573" y="52070"/>
                  <a:pt x="393573" y="50927"/>
                </a:cubicBezTo>
                <a:cubicBezTo>
                  <a:pt x="393954" y="50038"/>
                  <a:pt x="393954" y="49784"/>
                  <a:pt x="393700" y="49784"/>
                </a:cubicBezTo>
                <a:cubicBezTo>
                  <a:pt x="393192" y="49784"/>
                  <a:pt x="392049" y="51054"/>
                  <a:pt x="391287" y="53213"/>
                </a:cubicBezTo>
                <a:cubicBezTo>
                  <a:pt x="390779" y="54356"/>
                  <a:pt x="390398" y="54991"/>
                  <a:pt x="390271" y="54991"/>
                </a:cubicBezTo>
                <a:cubicBezTo>
                  <a:pt x="390144" y="54991"/>
                  <a:pt x="390144" y="54483"/>
                  <a:pt x="390144" y="53213"/>
                </a:cubicBezTo>
                <a:cubicBezTo>
                  <a:pt x="390906" y="51816"/>
                  <a:pt x="391160" y="50800"/>
                  <a:pt x="391033" y="50800"/>
                </a:cubicBezTo>
                <a:cubicBezTo>
                  <a:pt x="390906" y="50800"/>
                  <a:pt x="390652" y="51181"/>
                  <a:pt x="390144" y="52070"/>
                </a:cubicBezTo>
                <a:cubicBezTo>
                  <a:pt x="390144" y="52070"/>
                  <a:pt x="389001" y="52070"/>
                  <a:pt x="389001" y="53213"/>
                </a:cubicBezTo>
                <a:lnTo>
                  <a:pt x="387858" y="54356"/>
                </a:lnTo>
                <a:cubicBezTo>
                  <a:pt x="385572" y="53213"/>
                  <a:pt x="385572" y="53213"/>
                  <a:pt x="384429" y="53213"/>
                </a:cubicBezTo>
                <a:cubicBezTo>
                  <a:pt x="384429" y="54356"/>
                  <a:pt x="384429" y="54356"/>
                  <a:pt x="383286" y="54356"/>
                </a:cubicBezTo>
                <a:cubicBezTo>
                  <a:pt x="383286" y="53467"/>
                  <a:pt x="383159" y="53086"/>
                  <a:pt x="383032" y="53086"/>
                </a:cubicBezTo>
                <a:cubicBezTo>
                  <a:pt x="382905" y="53086"/>
                  <a:pt x="382651" y="54102"/>
                  <a:pt x="383286" y="55499"/>
                </a:cubicBezTo>
                <a:cubicBezTo>
                  <a:pt x="382778" y="56007"/>
                  <a:pt x="382397" y="56388"/>
                  <a:pt x="382143" y="56388"/>
                </a:cubicBezTo>
                <a:cubicBezTo>
                  <a:pt x="381889" y="56388"/>
                  <a:pt x="381508" y="56134"/>
                  <a:pt x="381000" y="55499"/>
                </a:cubicBezTo>
                <a:cubicBezTo>
                  <a:pt x="380365" y="54229"/>
                  <a:pt x="380111" y="53594"/>
                  <a:pt x="379984" y="53594"/>
                </a:cubicBezTo>
                <a:cubicBezTo>
                  <a:pt x="379857" y="53594"/>
                  <a:pt x="379857" y="53848"/>
                  <a:pt x="379857" y="54356"/>
                </a:cubicBezTo>
                <a:cubicBezTo>
                  <a:pt x="379857" y="55626"/>
                  <a:pt x="379476" y="56134"/>
                  <a:pt x="379222" y="56388"/>
                </a:cubicBezTo>
                <a:cubicBezTo>
                  <a:pt x="379095" y="55753"/>
                  <a:pt x="378714" y="54991"/>
                  <a:pt x="378714" y="54356"/>
                </a:cubicBezTo>
                <a:lnTo>
                  <a:pt x="377571" y="54356"/>
                </a:lnTo>
                <a:lnTo>
                  <a:pt x="377571" y="56134"/>
                </a:lnTo>
                <a:cubicBezTo>
                  <a:pt x="377571" y="56134"/>
                  <a:pt x="377571" y="56134"/>
                  <a:pt x="377571" y="56134"/>
                </a:cubicBezTo>
                <a:cubicBezTo>
                  <a:pt x="378333" y="56134"/>
                  <a:pt x="378714" y="56261"/>
                  <a:pt x="378714" y="56642"/>
                </a:cubicBezTo>
                <a:cubicBezTo>
                  <a:pt x="378714" y="56642"/>
                  <a:pt x="378968" y="56642"/>
                  <a:pt x="379222" y="56388"/>
                </a:cubicBezTo>
                <a:cubicBezTo>
                  <a:pt x="379222" y="56896"/>
                  <a:pt x="379222" y="57277"/>
                  <a:pt x="378714" y="57785"/>
                </a:cubicBezTo>
                <a:lnTo>
                  <a:pt x="377571" y="56642"/>
                </a:lnTo>
                <a:lnTo>
                  <a:pt x="377571" y="56007"/>
                </a:lnTo>
                <a:cubicBezTo>
                  <a:pt x="375666" y="56007"/>
                  <a:pt x="371475" y="57023"/>
                  <a:pt x="367284" y="58674"/>
                </a:cubicBezTo>
                <a:cubicBezTo>
                  <a:pt x="367284" y="58674"/>
                  <a:pt x="366141" y="59817"/>
                  <a:pt x="367284" y="62103"/>
                </a:cubicBezTo>
                <a:cubicBezTo>
                  <a:pt x="367284" y="62992"/>
                  <a:pt x="367284" y="63373"/>
                  <a:pt x="367157" y="63373"/>
                </a:cubicBezTo>
                <a:cubicBezTo>
                  <a:pt x="367030" y="63373"/>
                  <a:pt x="366776" y="62738"/>
                  <a:pt x="366141" y="62103"/>
                </a:cubicBezTo>
                <a:cubicBezTo>
                  <a:pt x="365633" y="60325"/>
                  <a:pt x="364744" y="59563"/>
                  <a:pt x="364363" y="59563"/>
                </a:cubicBezTo>
                <a:cubicBezTo>
                  <a:pt x="363982" y="59563"/>
                  <a:pt x="363855" y="60452"/>
                  <a:pt x="365125" y="62103"/>
                </a:cubicBezTo>
                <a:cubicBezTo>
                  <a:pt x="364617" y="61595"/>
                  <a:pt x="364363" y="61341"/>
                  <a:pt x="364109" y="61341"/>
                </a:cubicBezTo>
                <a:cubicBezTo>
                  <a:pt x="363855" y="61341"/>
                  <a:pt x="363474" y="61849"/>
                  <a:pt x="362839" y="63246"/>
                </a:cubicBezTo>
                <a:cubicBezTo>
                  <a:pt x="361950" y="62484"/>
                  <a:pt x="361188" y="61595"/>
                  <a:pt x="360807" y="61595"/>
                </a:cubicBezTo>
                <a:cubicBezTo>
                  <a:pt x="360680" y="61595"/>
                  <a:pt x="360553" y="61722"/>
                  <a:pt x="360553" y="62103"/>
                </a:cubicBezTo>
                <a:cubicBezTo>
                  <a:pt x="360553" y="62103"/>
                  <a:pt x="360553" y="62103"/>
                  <a:pt x="359410" y="60960"/>
                </a:cubicBezTo>
                <a:cubicBezTo>
                  <a:pt x="359156" y="60706"/>
                  <a:pt x="359029" y="60706"/>
                  <a:pt x="358902" y="60706"/>
                </a:cubicBezTo>
                <a:cubicBezTo>
                  <a:pt x="358267" y="60706"/>
                  <a:pt x="358267" y="62357"/>
                  <a:pt x="358267" y="63246"/>
                </a:cubicBezTo>
                <a:cubicBezTo>
                  <a:pt x="357759" y="65024"/>
                  <a:pt x="357124" y="65786"/>
                  <a:pt x="356743" y="65786"/>
                </a:cubicBezTo>
                <a:cubicBezTo>
                  <a:pt x="356362" y="65786"/>
                  <a:pt x="355981" y="64897"/>
                  <a:pt x="355981" y="63246"/>
                </a:cubicBezTo>
                <a:cubicBezTo>
                  <a:pt x="355981" y="62611"/>
                  <a:pt x="355727" y="62357"/>
                  <a:pt x="355219" y="62357"/>
                </a:cubicBezTo>
                <a:cubicBezTo>
                  <a:pt x="354330" y="62357"/>
                  <a:pt x="352806" y="64008"/>
                  <a:pt x="353695" y="65532"/>
                </a:cubicBezTo>
                <a:cubicBezTo>
                  <a:pt x="353695" y="67691"/>
                  <a:pt x="353695" y="68453"/>
                  <a:pt x="353441" y="68453"/>
                </a:cubicBezTo>
                <a:cubicBezTo>
                  <a:pt x="353314" y="68453"/>
                  <a:pt x="353060" y="68199"/>
                  <a:pt x="352552" y="67818"/>
                </a:cubicBezTo>
                <a:cubicBezTo>
                  <a:pt x="352552" y="66675"/>
                  <a:pt x="352298" y="66421"/>
                  <a:pt x="352044" y="66421"/>
                </a:cubicBezTo>
                <a:cubicBezTo>
                  <a:pt x="351790" y="66421"/>
                  <a:pt x="351536" y="66675"/>
                  <a:pt x="351536" y="66675"/>
                </a:cubicBezTo>
                <a:cubicBezTo>
                  <a:pt x="351536" y="66675"/>
                  <a:pt x="350393" y="66675"/>
                  <a:pt x="350393" y="65532"/>
                </a:cubicBezTo>
                <a:cubicBezTo>
                  <a:pt x="350393" y="65532"/>
                  <a:pt x="349250" y="65532"/>
                  <a:pt x="349250" y="66675"/>
                </a:cubicBezTo>
                <a:cubicBezTo>
                  <a:pt x="348742" y="68199"/>
                  <a:pt x="347980" y="68834"/>
                  <a:pt x="347218" y="68834"/>
                </a:cubicBezTo>
                <a:cubicBezTo>
                  <a:pt x="346329" y="68834"/>
                  <a:pt x="345313" y="67945"/>
                  <a:pt x="344678" y="66675"/>
                </a:cubicBezTo>
                <a:lnTo>
                  <a:pt x="343535" y="68961"/>
                </a:lnTo>
                <a:cubicBezTo>
                  <a:pt x="343535" y="70358"/>
                  <a:pt x="343535" y="71374"/>
                  <a:pt x="343281" y="71374"/>
                </a:cubicBezTo>
                <a:cubicBezTo>
                  <a:pt x="343027" y="71374"/>
                  <a:pt x="342773" y="70993"/>
                  <a:pt x="342392" y="70104"/>
                </a:cubicBezTo>
                <a:lnTo>
                  <a:pt x="342392" y="68961"/>
                </a:lnTo>
                <a:cubicBezTo>
                  <a:pt x="342392" y="70485"/>
                  <a:pt x="341884" y="71120"/>
                  <a:pt x="341249" y="71120"/>
                </a:cubicBezTo>
                <a:cubicBezTo>
                  <a:pt x="340487" y="71120"/>
                  <a:pt x="339471" y="70231"/>
                  <a:pt x="338963" y="68961"/>
                </a:cubicBezTo>
                <a:cubicBezTo>
                  <a:pt x="337820" y="67818"/>
                  <a:pt x="337820" y="67818"/>
                  <a:pt x="337820" y="67818"/>
                </a:cubicBezTo>
                <a:lnTo>
                  <a:pt x="337820" y="68961"/>
                </a:lnTo>
                <a:cubicBezTo>
                  <a:pt x="338963" y="70104"/>
                  <a:pt x="338963" y="71247"/>
                  <a:pt x="337820" y="71247"/>
                </a:cubicBezTo>
                <a:cubicBezTo>
                  <a:pt x="337820" y="71755"/>
                  <a:pt x="337566" y="72136"/>
                  <a:pt x="337312" y="72136"/>
                </a:cubicBezTo>
                <a:cubicBezTo>
                  <a:pt x="337058" y="72136"/>
                  <a:pt x="336804" y="71882"/>
                  <a:pt x="336804" y="71247"/>
                </a:cubicBezTo>
                <a:cubicBezTo>
                  <a:pt x="335915" y="70358"/>
                  <a:pt x="335153" y="69596"/>
                  <a:pt x="334772" y="69596"/>
                </a:cubicBezTo>
                <a:cubicBezTo>
                  <a:pt x="334645" y="69596"/>
                  <a:pt x="334518" y="69723"/>
                  <a:pt x="334518" y="70104"/>
                </a:cubicBezTo>
                <a:cubicBezTo>
                  <a:pt x="334518" y="70104"/>
                  <a:pt x="334518" y="70104"/>
                  <a:pt x="333375" y="68961"/>
                </a:cubicBezTo>
                <a:cubicBezTo>
                  <a:pt x="332232" y="68961"/>
                  <a:pt x="332232" y="70104"/>
                  <a:pt x="331089" y="70104"/>
                </a:cubicBezTo>
                <a:cubicBezTo>
                  <a:pt x="330581" y="70739"/>
                  <a:pt x="329946" y="70993"/>
                  <a:pt x="329565" y="70993"/>
                </a:cubicBezTo>
                <a:cubicBezTo>
                  <a:pt x="329184" y="70993"/>
                  <a:pt x="328803" y="70739"/>
                  <a:pt x="328803" y="70104"/>
                </a:cubicBezTo>
                <a:cubicBezTo>
                  <a:pt x="328803" y="70104"/>
                  <a:pt x="327660" y="71247"/>
                  <a:pt x="327660" y="72390"/>
                </a:cubicBezTo>
                <a:cubicBezTo>
                  <a:pt x="326517" y="72390"/>
                  <a:pt x="325374" y="72390"/>
                  <a:pt x="325374" y="71247"/>
                </a:cubicBezTo>
                <a:cubicBezTo>
                  <a:pt x="324866" y="70739"/>
                  <a:pt x="324485" y="70358"/>
                  <a:pt x="324358" y="70358"/>
                </a:cubicBezTo>
                <a:cubicBezTo>
                  <a:pt x="324231" y="70358"/>
                  <a:pt x="324231" y="70612"/>
                  <a:pt x="324231" y="71247"/>
                </a:cubicBezTo>
                <a:cubicBezTo>
                  <a:pt x="325374" y="73533"/>
                  <a:pt x="324231" y="73533"/>
                  <a:pt x="323088" y="73533"/>
                </a:cubicBezTo>
                <a:lnTo>
                  <a:pt x="321945" y="73533"/>
                </a:lnTo>
                <a:cubicBezTo>
                  <a:pt x="323088" y="74676"/>
                  <a:pt x="323088" y="74676"/>
                  <a:pt x="321945" y="75819"/>
                </a:cubicBezTo>
                <a:cubicBezTo>
                  <a:pt x="321945" y="75819"/>
                  <a:pt x="318516" y="74676"/>
                  <a:pt x="318516" y="74676"/>
                </a:cubicBezTo>
                <a:cubicBezTo>
                  <a:pt x="316230" y="75819"/>
                  <a:pt x="316230" y="75819"/>
                  <a:pt x="317373" y="76962"/>
                </a:cubicBezTo>
                <a:cubicBezTo>
                  <a:pt x="318135" y="76962"/>
                  <a:pt x="318389" y="77470"/>
                  <a:pt x="318135" y="77470"/>
                </a:cubicBezTo>
                <a:cubicBezTo>
                  <a:pt x="318008" y="77470"/>
                  <a:pt x="317754" y="77343"/>
                  <a:pt x="317373" y="76962"/>
                </a:cubicBezTo>
                <a:cubicBezTo>
                  <a:pt x="316611" y="76962"/>
                  <a:pt x="315341" y="76454"/>
                  <a:pt x="313944" y="76454"/>
                </a:cubicBezTo>
                <a:cubicBezTo>
                  <a:pt x="313182" y="76454"/>
                  <a:pt x="312420" y="76581"/>
                  <a:pt x="311658" y="76962"/>
                </a:cubicBezTo>
                <a:cubicBezTo>
                  <a:pt x="309372" y="78105"/>
                  <a:pt x="309372" y="78105"/>
                  <a:pt x="310515" y="79248"/>
                </a:cubicBezTo>
                <a:cubicBezTo>
                  <a:pt x="311023" y="80391"/>
                  <a:pt x="311023" y="80899"/>
                  <a:pt x="310769" y="80899"/>
                </a:cubicBezTo>
                <a:cubicBezTo>
                  <a:pt x="310515" y="80899"/>
                  <a:pt x="309880" y="80391"/>
                  <a:pt x="309372" y="79248"/>
                </a:cubicBezTo>
                <a:cubicBezTo>
                  <a:pt x="308102" y="77851"/>
                  <a:pt x="307467" y="77343"/>
                  <a:pt x="307213" y="77343"/>
                </a:cubicBezTo>
                <a:cubicBezTo>
                  <a:pt x="306959" y="77343"/>
                  <a:pt x="307086" y="77597"/>
                  <a:pt x="307086" y="78105"/>
                </a:cubicBezTo>
                <a:cubicBezTo>
                  <a:pt x="307086" y="79248"/>
                  <a:pt x="307086" y="79248"/>
                  <a:pt x="305943" y="80391"/>
                </a:cubicBezTo>
                <a:cubicBezTo>
                  <a:pt x="305943" y="79883"/>
                  <a:pt x="305689" y="79502"/>
                  <a:pt x="305435" y="79502"/>
                </a:cubicBezTo>
                <a:cubicBezTo>
                  <a:pt x="305181" y="79502"/>
                  <a:pt x="304927" y="79756"/>
                  <a:pt x="304927" y="80391"/>
                </a:cubicBezTo>
                <a:cubicBezTo>
                  <a:pt x="303784" y="80391"/>
                  <a:pt x="303784" y="80391"/>
                  <a:pt x="303784" y="79248"/>
                </a:cubicBezTo>
                <a:cubicBezTo>
                  <a:pt x="303784" y="79248"/>
                  <a:pt x="302641" y="79248"/>
                  <a:pt x="302641" y="80391"/>
                </a:cubicBezTo>
                <a:cubicBezTo>
                  <a:pt x="302006" y="81788"/>
                  <a:pt x="300482" y="82296"/>
                  <a:pt x="299212" y="82296"/>
                </a:cubicBezTo>
                <a:cubicBezTo>
                  <a:pt x="298323" y="82296"/>
                  <a:pt x="297434" y="82042"/>
                  <a:pt x="296926" y="81534"/>
                </a:cubicBezTo>
                <a:cubicBezTo>
                  <a:pt x="296926" y="81534"/>
                  <a:pt x="295783" y="81534"/>
                  <a:pt x="295783" y="83820"/>
                </a:cubicBezTo>
                <a:cubicBezTo>
                  <a:pt x="295783" y="84963"/>
                  <a:pt x="295529" y="85598"/>
                  <a:pt x="295148" y="85598"/>
                </a:cubicBezTo>
                <a:cubicBezTo>
                  <a:pt x="294767" y="85598"/>
                  <a:pt x="294640" y="85090"/>
                  <a:pt x="294640" y="83820"/>
                </a:cubicBezTo>
                <a:cubicBezTo>
                  <a:pt x="294132" y="82677"/>
                  <a:pt x="293751" y="82169"/>
                  <a:pt x="293624" y="82169"/>
                </a:cubicBezTo>
                <a:cubicBezTo>
                  <a:pt x="293497" y="82169"/>
                  <a:pt x="293497" y="82677"/>
                  <a:pt x="293497" y="83820"/>
                </a:cubicBezTo>
                <a:cubicBezTo>
                  <a:pt x="293497" y="84455"/>
                  <a:pt x="292354" y="85090"/>
                  <a:pt x="291338" y="85090"/>
                </a:cubicBezTo>
                <a:cubicBezTo>
                  <a:pt x="290576" y="85090"/>
                  <a:pt x="290068" y="84709"/>
                  <a:pt x="290068" y="83820"/>
                </a:cubicBezTo>
                <a:cubicBezTo>
                  <a:pt x="290068" y="82677"/>
                  <a:pt x="290068" y="81534"/>
                  <a:pt x="290068" y="81534"/>
                </a:cubicBezTo>
                <a:cubicBezTo>
                  <a:pt x="288925" y="82677"/>
                  <a:pt x="288925" y="82677"/>
                  <a:pt x="288925" y="82677"/>
                </a:cubicBezTo>
                <a:cubicBezTo>
                  <a:pt x="288925" y="83820"/>
                  <a:pt x="288925" y="83820"/>
                  <a:pt x="286639" y="84963"/>
                </a:cubicBezTo>
                <a:cubicBezTo>
                  <a:pt x="285496" y="84963"/>
                  <a:pt x="283210" y="87249"/>
                  <a:pt x="282067" y="87249"/>
                </a:cubicBezTo>
                <a:cubicBezTo>
                  <a:pt x="281559" y="87884"/>
                  <a:pt x="280670" y="88138"/>
                  <a:pt x="279781" y="88138"/>
                </a:cubicBezTo>
                <a:cubicBezTo>
                  <a:pt x="278892" y="88138"/>
                  <a:pt x="278003" y="87884"/>
                  <a:pt x="277495" y="87249"/>
                </a:cubicBezTo>
                <a:cubicBezTo>
                  <a:pt x="277495" y="87249"/>
                  <a:pt x="276352" y="87249"/>
                  <a:pt x="275209" y="89535"/>
                </a:cubicBezTo>
                <a:cubicBezTo>
                  <a:pt x="275209" y="90043"/>
                  <a:pt x="274955" y="90424"/>
                  <a:pt x="274701" y="90424"/>
                </a:cubicBezTo>
                <a:cubicBezTo>
                  <a:pt x="274447" y="90424"/>
                  <a:pt x="274193" y="90170"/>
                  <a:pt x="274193" y="89535"/>
                </a:cubicBezTo>
                <a:lnTo>
                  <a:pt x="273050" y="89535"/>
                </a:lnTo>
                <a:cubicBezTo>
                  <a:pt x="271907" y="91821"/>
                  <a:pt x="271907" y="91821"/>
                  <a:pt x="271907" y="91821"/>
                </a:cubicBezTo>
                <a:cubicBezTo>
                  <a:pt x="271145" y="90932"/>
                  <a:pt x="270256" y="90170"/>
                  <a:pt x="269875" y="90170"/>
                </a:cubicBezTo>
                <a:cubicBezTo>
                  <a:pt x="269748" y="90170"/>
                  <a:pt x="269621" y="90297"/>
                  <a:pt x="269621" y="90678"/>
                </a:cubicBezTo>
                <a:cubicBezTo>
                  <a:pt x="270764" y="91821"/>
                  <a:pt x="269621" y="92964"/>
                  <a:pt x="268478" y="92964"/>
                </a:cubicBezTo>
                <a:cubicBezTo>
                  <a:pt x="268351" y="92837"/>
                  <a:pt x="267970" y="92837"/>
                  <a:pt x="267462" y="92837"/>
                </a:cubicBezTo>
                <a:cubicBezTo>
                  <a:pt x="262636" y="92837"/>
                  <a:pt x="245618" y="97663"/>
                  <a:pt x="245618" y="98679"/>
                </a:cubicBezTo>
                <a:cubicBezTo>
                  <a:pt x="245618" y="98679"/>
                  <a:pt x="245618" y="99822"/>
                  <a:pt x="244475" y="99822"/>
                </a:cubicBezTo>
                <a:lnTo>
                  <a:pt x="242189" y="99822"/>
                </a:lnTo>
                <a:cubicBezTo>
                  <a:pt x="241808" y="99187"/>
                  <a:pt x="241427" y="98806"/>
                  <a:pt x="240919" y="98806"/>
                </a:cubicBezTo>
                <a:cubicBezTo>
                  <a:pt x="240665" y="98806"/>
                  <a:pt x="240284" y="98933"/>
                  <a:pt x="239903" y="99060"/>
                </a:cubicBezTo>
                <a:cubicBezTo>
                  <a:pt x="239903" y="98933"/>
                  <a:pt x="239903" y="98806"/>
                  <a:pt x="239903" y="98552"/>
                </a:cubicBezTo>
                <a:lnTo>
                  <a:pt x="238760" y="98552"/>
                </a:lnTo>
                <a:cubicBezTo>
                  <a:pt x="238760" y="98552"/>
                  <a:pt x="238760" y="99060"/>
                  <a:pt x="238760" y="99822"/>
                </a:cubicBezTo>
                <a:cubicBezTo>
                  <a:pt x="239141" y="99568"/>
                  <a:pt x="239522" y="99187"/>
                  <a:pt x="239903" y="99060"/>
                </a:cubicBezTo>
                <a:cubicBezTo>
                  <a:pt x="239903" y="100076"/>
                  <a:pt x="239903" y="100838"/>
                  <a:pt x="239903" y="100838"/>
                </a:cubicBezTo>
                <a:lnTo>
                  <a:pt x="238760" y="100838"/>
                </a:lnTo>
                <a:cubicBezTo>
                  <a:pt x="238760" y="100457"/>
                  <a:pt x="238760" y="100203"/>
                  <a:pt x="238760" y="99822"/>
                </a:cubicBezTo>
                <a:cubicBezTo>
                  <a:pt x="237998" y="100457"/>
                  <a:pt x="237236" y="101219"/>
                  <a:pt x="236474" y="101981"/>
                </a:cubicBezTo>
                <a:cubicBezTo>
                  <a:pt x="236474" y="103124"/>
                  <a:pt x="236474" y="103124"/>
                  <a:pt x="235331" y="103124"/>
                </a:cubicBezTo>
                <a:cubicBezTo>
                  <a:pt x="234823" y="102108"/>
                  <a:pt x="234315" y="101854"/>
                  <a:pt x="233807" y="101854"/>
                </a:cubicBezTo>
                <a:cubicBezTo>
                  <a:pt x="233172" y="101854"/>
                  <a:pt x="232537" y="102489"/>
                  <a:pt x="231775" y="103124"/>
                </a:cubicBezTo>
                <a:cubicBezTo>
                  <a:pt x="231775" y="104267"/>
                  <a:pt x="231521" y="104775"/>
                  <a:pt x="231267" y="104775"/>
                </a:cubicBezTo>
                <a:cubicBezTo>
                  <a:pt x="231013" y="104775"/>
                  <a:pt x="230759" y="104267"/>
                  <a:pt x="230759" y="103124"/>
                </a:cubicBezTo>
                <a:cubicBezTo>
                  <a:pt x="230251" y="102235"/>
                  <a:pt x="229870" y="101600"/>
                  <a:pt x="229362" y="101600"/>
                </a:cubicBezTo>
                <a:cubicBezTo>
                  <a:pt x="228854" y="101600"/>
                  <a:pt x="228473" y="102743"/>
                  <a:pt x="228473" y="105410"/>
                </a:cubicBezTo>
                <a:cubicBezTo>
                  <a:pt x="228473" y="105918"/>
                  <a:pt x="228473" y="106299"/>
                  <a:pt x="228346" y="106299"/>
                </a:cubicBezTo>
                <a:cubicBezTo>
                  <a:pt x="228219" y="106299"/>
                  <a:pt x="227965" y="106045"/>
                  <a:pt x="227330" y="105410"/>
                </a:cubicBezTo>
                <a:cubicBezTo>
                  <a:pt x="226695" y="104013"/>
                  <a:pt x="225933" y="103505"/>
                  <a:pt x="225552" y="103505"/>
                </a:cubicBezTo>
                <a:cubicBezTo>
                  <a:pt x="225171" y="103505"/>
                  <a:pt x="225044" y="103759"/>
                  <a:pt x="225044" y="104267"/>
                </a:cubicBezTo>
                <a:cubicBezTo>
                  <a:pt x="225044" y="106172"/>
                  <a:pt x="225044" y="107061"/>
                  <a:pt x="224917" y="107061"/>
                </a:cubicBezTo>
                <a:cubicBezTo>
                  <a:pt x="224790" y="107061"/>
                  <a:pt x="224409" y="106553"/>
                  <a:pt x="224028" y="105537"/>
                </a:cubicBezTo>
                <a:cubicBezTo>
                  <a:pt x="222885" y="104394"/>
                  <a:pt x="222250" y="103759"/>
                  <a:pt x="221996" y="103759"/>
                </a:cubicBezTo>
                <a:cubicBezTo>
                  <a:pt x="221742" y="103759"/>
                  <a:pt x="221742" y="104267"/>
                  <a:pt x="221742" y="105537"/>
                </a:cubicBezTo>
                <a:cubicBezTo>
                  <a:pt x="221742" y="107442"/>
                  <a:pt x="220980" y="108204"/>
                  <a:pt x="220091" y="108204"/>
                </a:cubicBezTo>
                <a:cubicBezTo>
                  <a:pt x="219202" y="108204"/>
                  <a:pt x="218313" y="107696"/>
                  <a:pt x="217170" y="106680"/>
                </a:cubicBezTo>
                <a:cubicBezTo>
                  <a:pt x="217170" y="106680"/>
                  <a:pt x="216662" y="106172"/>
                  <a:pt x="216281" y="106172"/>
                </a:cubicBezTo>
                <a:cubicBezTo>
                  <a:pt x="216154" y="106172"/>
                  <a:pt x="216027" y="106299"/>
                  <a:pt x="216027" y="106680"/>
                </a:cubicBezTo>
                <a:lnTo>
                  <a:pt x="214884" y="105537"/>
                </a:lnTo>
                <a:cubicBezTo>
                  <a:pt x="214884" y="106680"/>
                  <a:pt x="213741" y="106680"/>
                  <a:pt x="213741" y="106680"/>
                </a:cubicBezTo>
                <a:lnTo>
                  <a:pt x="214884" y="107823"/>
                </a:lnTo>
                <a:cubicBezTo>
                  <a:pt x="213741" y="107823"/>
                  <a:pt x="209169" y="107823"/>
                  <a:pt x="204597" y="108966"/>
                </a:cubicBezTo>
                <a:cubicBezTo>
                  <a:pt x="197739" y="110109"/>
                  <a:pt x="196596" y="111252"/>
                  <a:pt x="197739" y="112395"/>
                </a:cubicBezTo>
                <a:cubicBezTo>
                  <a:pt x="198247" y="113538"/>
                  <a:pt x="198247" y="114173"/>
                  <a:pt x="197993" y="114173"/>
                </a:cubicBezTo>
                <a:cubicBezTo>
                  <a:pt x="197739" y="114173"/>
                  <a:pt x="197104" y="113538"/>
                  <a:pt x="196596" y="112395"/>
                </a:cubicBezTo>
                <a:cubicBezTo>
                  <a:pt x="195834" y="112395"/>
                  <a:pt x="195072" y="111887"/>
                  <a:pt x="194310" y="111887"/>
                </a:cubicBezTo>
                <a:cubicBezTo>
                  <a:pt x="193929" y="111887"/>
                  <a:pt x="193548" y="112014"/>
                  <a:pt x="193167" y="112395"/>
                </a:cubicBezTo>
                <a:cubicBezTo>
                  <a:pt x="192024" y="112395"/>
                  <a:pt x="189738" y="112395"/>
                  <a:pt x="189738" y="111252"/>
                </a:cubicBezTo>
                <a:lnTo>
                  <a:pt x="188595" y="111252"/>
                </a:lnTo>
                <a:cubicBezTo>
                  <a:pt x="188595" y="113792"/>
                  <a:pt x="186690" y="115062"/>
                  <a:pt x="184785" y="115062"/>
                </a:cubicBezTo>
                <a:cubicBezTo>
                  <a:pt x="184150" y="115062"/>
                  <a:pt x="183515" y="114935"/>
                  <a:pt x="182880" y="114681"/>
                </a:cubicBezTo>
                <a:cubicBezTo>
                  <a:pt x="180594" y="114681"/>
                  <a:pt x="180594" y="114681"/>
                  <a:pt x="179451" y="116967"/>
                </a:cubicBezTo>
                <a:cubicBezTo>
                  <a:pt x="178943" y="117475"/>
                  <a:pt x="178562" y="117856"/>
                  <a:pt x="178308" y="117856"/>
                </a:cubicBezTo>
                <a:cubicBezTo>
                  <a:pt x="178054" y="117856"/>
                  <a:pt x="177800" y="117602"/>
                  <a:pt x="177165" y="116967"/>
                </a:cubicBezTo>
                <a:cubicBezTo>
                  <a:pt x="177165" y="116459"/>
                  <a:pt x="176403" y="116205"/>
                  <a:pt x="175514" y="116205"/>
                </a:cubicBezTo>
                <a:cubicBezTo>
                  <a:pt x="174371" y="116205"/>
                  <a:pt x="172974" y="116713"/>
                  <a:pt x="173736" y="118110"/>
                </a:cubicBezTo>
                <a:lnTo>
                  <a:pt x="172593" y="116967"/>
                </a:lnTo>
                <a:cubicBezTo>
                  <a:pt x="172339" y="116586"/>
                  <a:pt x="172085" y="116459"/>
                  <a:pt x="171831" y="116459"/>
                </a:cubicBezTo>
                <a:cubicBezTo>
                  <a:pt x="171323" y="116459"/>
                  <a:pt x="171323" y="117475"/>
                  <a:pt x="171323" y="119126"/>
                </a:cubicBezTo>
                <a:cubicBezTo>
                  <a:pt x="171831" y="120142"/>
                  <a:pt x="171958" y="120777"/>
                  <a:pt x="171704" y="120777"/>
                </a:cubicBezTo>
                <a:cubicBezTo>
                  <a:pt x="171450" y="120777"/>
                  <a:pt x="170815" y="119888"/>
                  <a:pt x="170180" y="117983"/>
                </a:cubicBezTo>
                <a:cubicBezTo>
                  <a:pt x="169672" y="116205"/>
                  <a:pt x="169291" y="115697"/>
                  <a:pt x="169164" y="115697"/>
                </a:cubicBezTo>
                <a:cubicBezTo>
                  <a:pt x="169037" y="115697"/>
                  <a:pt x="169037" y="116205"/>
                  <a:pt x="169037" y="116840"/>
                </a:cubicBezTo>
                <a:cubicBezTo>
                  <a:pt x="169037" y="117602"/>
                  <a:pt x="168402" y="118491"/>
                  <a:pt x="168148" y="118491"/>
                </a:cubicBezTo>
                <a:cubicBezTo>
                  <a:pt x="168021" y="118491"/>
                  <a:pt x="167894" y="118364"/>
                  <a:pt x="167894" y="117983"/>
                </a:cubicBezTo>
                <a:cubicBezTo>
                  <a:pt x="166751" y="117983"/>
                  <a:pt x="165608" y="117983"/>
                  <a:pt x="166751" y="121412"/>
                </a:cubicBezTo>
                <a:cubicBezTo>
                  <a:pt x="166751" y="122555"/>
                  <a:pt x="166751" y="122555"/>
                  <a:pt x="165608" y="122555"/>
                </a:cubicBezTo>
                <a:cubicBezTo>
                  <a:pt x="165608" y="121412"/>
                  <a:pt x="165608" y="121412"/>
                  <a:pt x="165608" y="120269"/>
                </a:cubicBezTo>
                <a:lnTo>
                  <a:pt x="164465" y="120269"/>
                </a:lnTo>
                <a:cubicBezTo>
                  <a:pt x="163322" y="120269"/>
                  <a:pt x="162179" y="119126"/>
                  <a:pt x="162179" y="117983"/>
                </a:cubicBezTo>
                <a:cubicBezTo>
                  <a:pt x="161671" y="117475"/>
                  <a:pt x="161290" y="117221"/>
                  <a:pt x="161036" y="117221"/>
                </a:cubicBezTo>
                <a:cubicBezTo>
                  <a:pt x="160782" y="117221"/>
                  <a:pt x="160909" y="117729"/>
                  <a:pt x="162179" y="119126"/>
                </a:cubicBezTo>
                <a:cubicBezTo>
                  <a:pt x="162179" y="122555"/>
                  <a:pt x="162179" y="122555"/>
                  <a:pt x="161036" y="122555"/>
                </a:cubicBezTo>
                <a:cubicBezTo>
                  <a:pt x="159893" y="122555"/>
                  <a:pt x="159893" y="122555"/>
                  <a:pt x="159893" y="121412"/>
                </a:cubicBezTo>
                <a:cubicBezTo>
                  <a:pt x="158750" y="120269"/>
                  <a:pt x="158750" y="120269"/>
                  <a:pt x="157607" y="120269"/>
                </a:cubicBezTo>
                <a:cubicBezTo>
                  <a:pt x="156464" y="120269"/>
                  <a:pt x="155321" y="124841"/>
                  <a:pt x="155321" y="128270"/>
                </a:cubicBezTo>
                <a:cubicBezTo>
                  <a:pt x="155321" y="129413"/>
                  <a:pt x="155321" y="129921"/>
                  <a:pt x="155194" y="129921"/>
                </a:cubicBezTo>
                <a:cubicBezTo>
                  <a:pt x="155067" y="129921"/>
                  <a:pt x="154813" y="129413"/>
                  <a:pt x="154178" y="128270"/>
                </a:cubicBezTo>
                <a:cubicBezTo>
                  <a:pt x="154178" y="127127"/>
                  <a:pt x="153035" y="127127"/>
                  <a:pt x="153035" y="127127"/>
                </a:cubicBezTo>
                <a:cubicBezTo>
                  <a:pt x="153035" y="127508"/>
                  <a:pt x="152908" y="127635"/>
                  <a:pt x="152781" y="127635"/>
                </a:cubicBezTo>
                <a:cubicBezTo>
                  <a:pt x="152654" y="127635"/>
                  <a:pt x="152273" y="127127"/>
                  <a:pt x="153035" y="127127"/>
                </a:cubicBezTo>
                <a:cubicBezTo>
                  <a:pt x="153035" y="125984"/>
                  <a:pt x="153035" y="125984"/>
                  <a:pt x="154178" y="125984"/>
                </a:cubicBezTo>
                <a:lnTo>
                  <a:pt x="153035" y="123698"/>
                </a:lnTo>
                <a:cubicBezTo>
                  <a:pt x="152527" y="122682"/>
                  <a:pt x="152273" y="122174"/>
                  <a:pt x="152146" y="122174"/>
                </a:cubicBezTo>
                <a:cubicBezTo>
                  <a:pt x="152019" y="122174"/>
                  <a:pt x="152019" y="123063"/>
                  <a:pt x="152019" y="124841"/>
                </a:cubicBezTo>
                <a:cubicBezTo>
                  <a:pt x="151511" y="125476"/>
                  <a:pt x="151130" y="125730"/>
                  <a:pt x="151003" y="125730"/>
                </a:cubicBezTo>
                <a:cubicBezTo>
                  <a:pt x="150876" y="125730"/>
                  <a:pt x="150876" y="125476"/>
                  <a:pt x="150876" y="124841"/>
                </a:cubicBezTo>
                <a:cubicBezTo>
                  <a:pt x="150114" y="124079"/>
                  <a:pt x="149225" y="123190"/>
                  <a:pt x="148844" y="123190"/>
                </a:cubicBezTo>
                <a:cubicBezTo>
                  <a:pt x="148717" y="123190"/>
                  <a:pt x="148590" y="123317"/>
                  <a:pt x="148590" y="123698"/>
                </a:cubicBezTo>
                <a:cubicBezTo>
                  <a:pt x="148590" y="123698"/>
                  <a:pt x="147447" y="123698"/>
                  <a:pt x="146304" y="122555"/>
                </a:cubicBezTo>
                <a:cubicBezTo>
                  <a:pt x="145161" y="123698"/>
                  <a:pt x="144018" y="123698"/>
                  <a:pt x="145161" y="124841"/>
                </a:cubicBezTo>
                <a:cubicBezTo>
                  <a:pt x="145161" y="125984"/>
                  <a:pt x="145161" y="125984"/>
                  <a:pt x="144018" y="125984"/>
                </a:cubicBezTo>
                <a:cubicBezTo>
                  <a:pt x="142875" y="125984"/>
                  <a:pt x="142875" y="127127"/>
                  <a:pt x="142875" y="128270"/>
                </a:cubicBezTo>
                <a:cubicBezTo>
                  <a:pt x="142875" y="129413"/>
                  <a:pt x="142875" y="130556"/>
                  <a:pt x="141732" y="130556"/>
                </a:cubicBezTo>
                <a:cubicBezTo>
                  <a:pt x="141224" y="131699"/>
                  <a:pt x="140843" y="132334"/>
                  <a:pt x="140589" y="132334"/>
                </a:cubicBezTo>
                <a:cubicBezTo>
                  <a:pt x="140335" y="132334"/>
                  <a:pt x="140081" y="131826"/>
                  <a:pt x="139446" y="130556"/>
                </a:cubicBezTo>
                <a:cubicBezTo>
                  <a:pt x="139446" y="129413"/>
                  <a:pt x="138303" y="129413"/>
                  <a:pt x="138303" y="129413"/>
                </a:cubicBezTo>
                <a:cubicBezTo>
                  <a:pt x="138303" y="129413"/>
                  <a:pt x="137160" y="129413"/>
                  <a:pt x="136017" y="128270"/>
                </a:cubicBezTo>
                <a:cubicBezTo>
                  <a:pt x="135636" y="127889"/>
                  <a:pt x="135509" y="127762"/>
                  <a:pt x="135509" y="127762"/>
                </a:cubicBezTo>
                <a:cubicBezTo>
                  <a:pt x="135509" y="127762"/>
                  <a:pt x="136017" y="128524"/>
                  <a:pt x="136017" y="129413"/>
                </a:cubicBezTo>
                <a:cubicBezTo>
                  <a:pt x="136017" y="130556"/>
                  <a:pt x="137160" y="131699"/>
                  <a:pt x="137160" y="131699"/>
                </a:cubicBezTo>
                <a:cubicBezTo>
                  <a:pt x="137033" y="131826"/>
                  <a:pt x="136779" y="131953"/>
                  <a:pt x="136652" y="131953"/>
                </a:cubicBezTo>
                <a:cubicBezTo>
                  <a:pt x="135636" y="131953"/>
                  <a:pt x="134874" y="129286"/>
                  <a:pt x="134874" y="128270"/>
                </a:cubicBezTo>
                <a:cubicBezTo>
                  <a:pt x="133731" y="127127"/>
                  <a:pt x="133096" y="126492"/>
                  <a:pt x="132969" y="126492"/>
                </a:cubicBezTo>
                <a:cubicBezTo>
                  <a:pt x="132842" y="126492"/>
                  <a:pt x="133096" y="127000"/>
                  <a:pt x="133731" y="128270"/>
                </a:cubicBezTo>
                <a:cubicBezTo>
                  <a:pt x="133731" y="129921"/>
                  <a:pt x="133731" y="130937"/>
                  <a:pt x="133223" y="130937"/>
                </a:cubicBezTo>
                <a:cubicBezTo>
                  <a:pt x="133096" y="130937"/>
                  <a:pt x="132842" y="130810"/>
                  <a:pt x="132588" y="130429"/>
                </a:cubicBezTo>
                <a:cubicBezTo>
                  <a:pt x="130302" y="130429"/>
                  <a:pt x="129159" y="130429"/>
                  <a:pt x="129159" y="129286"/>
                </a:cubicBezTo>
                <a:cubicBezTo>
                  <a:pt x="128905" y="129032"/>
                  <a:pt x="128778" y="128905"/>
                  <a:pt x="128651" y="128905"/>
                </a:cubicBezTo>
                <a:cubicBezTo>
                  <a:pt x="128016" y="128905"/>
                  <a:pt x="128016" y="130429"/>
                  <a:pt x="128016" y="130429"/>
                </a:cubicBezTo>
                <a:cubicBezTo>
                  <a:pt x="128016" y="131064"/>
                  <a:pt x="127762" y="131318"/>
                  <a:pt x="127127" y="131318"/>
                </a:cubicBezTo>
                <a:cubicBezTo>
                  <a:pt x="126492" y="131318"/>
                  <a:pt x="125730" y="131064"/>
                  <a:pt x="124587" y="130429"/>
                </a:cubicBezTo>
                <a:cubicBezTo>
                  <a:pt x="123190" y="129921"/>
                  <a:pt x="122301" y="129667"/>
                  <a:pt x="121793" y="129667"/>
                </a:cubicBezTo>
                <a:cubicBezTo>
                  <a:pt x="121158" y="129667"/>
                  <a:pt x="121158" y="130175"/>
                  <a:pt x="121158" y="131572"/>
                </a:cubicBezTo>
                <a:cubicBezTo>
                  <a:pt x="120904" y="131318"/>
                  <a:pt x="120523" y="131064"/>
                  <a:pt x="120269" y="131064"/>
                </a:cubicBezTo>
                <a:cubicBezTo>
                  <a:pt x="119507" y="131064"/>
                  <a:pt x="118872" y="132080"/>
                  <a:pt x="118872" y="133858"/>
                </a:cubicBezTo>
                <a:cubicBezTo>
                  <a:pt x="117729" y="135001"/>
                  <a:pt x="118872" y="137287"/>
                  <a:pt x="118872" y="138430"/>
                </a:cubicBezTo>
                <a:cubicBezTo>
                  <a:pt x="119634" y="140589"/>
                  <a:pt x="119888" y="141351"/>
                  <a:pt x="119380" y="141351"/>
                </a:cubicBezTo>
                <a:cubicBezTo>
                  <a:pt x="119126" y="141351"/>
                  <a:pt x="118491" y="141097"/>
                  <a:pt x="117729" y="140716"/>
                </a:cubicBezTo>
                <a:cubicBezTo>
                  <a:pt x="117729" y="140716"/>
                  <a:pt x="116586" y="139573"/>
                  <a:pt x="116586" y="138430"/>
                </a:cubicBezTo>
                <a:cubicBezTo>
                  <a:pt x="115443" y="137287"/>
                  <a:pt x="116586" y="137287"/>
                  <a:pt x="116586" y="137287"/>
                </a:cubicBezTo>
                <a:lnTo>
                  <a:pt x="116586" y="136144"/>
                </a:lnTo>
                <a:cubicBezTo>
                  <a:pt x="116586" y="135001"/>
                  <a:pt x="116586" y="133858"/>
                  <a:pt x="115443" y="133858"/>
                </a:cubicBezTo>
                <a:cubicBezTo>
                  <a:pt x="115062" y="133477"/>
                  <a:pt x="114808" y="133350"/>
                  <a:pt x="114554" y="133350"/>
                </a:cubicBezTo>
                <a:cubicBezTo>
                  <a:pt x="113919" y="133350"/>
                  <a:pt x="113538" y="134112"/>
                  <a:pt x="114427" y="135001"/>
                </a:cubicBezTo>
                <a:cubicBezTo>
                  <a:pt x="113284" y="133858"/>
                  <a:pt x="112141" y="133858"/>
                  <a:pt x="109855" y="133858"/>
                </a:cubicBezTo>
                <a:cubicBezTo>
                  <a:pt x="109093" y="133858"/>
                  <a:pt x="108331" y="134366"/>
                  <a:pt x="107569" y="134366"/>
                </a:cubicBezTo>
                <a:cubicBezTo>
                  <a:pt x="107188" y="134366"/>
                  <a:pt x="106807" y="134239"/>
                  <a:pt x="106426" y="133858"/>
                </a:cubicBezTo>
                <a:cubicBezTo>
                  <a:pt x="105283" y="133858"/>
                  <a:pt x="104140" y="133858"/>
                  <a:pt x="104140" y="135001"/>
                </a:cubicBezTo>
                <a:cubicBezTo>
                  <a:pt x="104902" y="137160"/>
                  <a:pt x="104648" y="137922"/>
                  <a:pt x="104394" y="137922"/>
                </a:cubicBezTo>
                <a:cubicBezTo>
                  <a:pt x="104140" y="137922"/>
                  <a:pt x="104140" y="137668"/>
                  <a:pt x="104140" y="137287"/>
                </a:cubicBezTo>
                <a:cubicBezTo>
                  <a:pt x="103632" y="136271"/>
                  <a:pt x="101473" y="135636"/>
                  <a:pt x="99314" y="135636"/>
                </a:cubicBezTo>
                <a:cubicBezTo>
                  <a:pt x="96647" y="135636"/>
                  <a:pt x="93853" y="136525"/>
                  <a:pt x="93853" y="138430"/>
                </a:cubicBezTo>
                <a:lnTo>
                  <a:pt x="92329" y="138430"/>
                </a:lnTo>
                <a:cubicBezTo>
                  <a:pt x="91948" y="138049"/>
                  <a:pt x="91440" y="137922"/>
                  <a:pt x="90678" y="137922"/>
                </a:cubicBezTo>
                <a:cubicBezTo>
                  <a:pt x="88900" y="137922"/>
                  <a:pt x="86614" y="138684"/>
                  <a:pt x="86614" y="139573"/>
                </a:cubicBezTo>
                <a:lnTo>
                  <a:pt x="84328" y="139573"/>
                </a:lnTo>
                <a:cubicBezTo>
                  <a:pt x="83185" y="139573"/>
                  <a:pt x="82042" y="139573"/>
                  <a:pt x="82042" y="140716"/>
                </a:cubicBezTo>
                <a:cubicBezTo>
                  <a:pt x="82042" y="141097"/>
                  <a:pt x="82042" y="141605"/>
                  <a:pt x="82042" y="141859"/>
                </a:cubicBezTo>
                <a:cubicBezTo>
                  <a:pt x="82042" y="141351"/>
                  <a:pt x="81788" y="140970"/>
                  <a:pt x="81026" y="140970"/>
                </a:cubicBezTo>
                <a:cubicBezTo>
                  <a:pt x="80264" y="140970"/>
                  <a:pt x="79248" y="141224"/>
                  <a:pt x="77470" y="141859"/>
                </a:cubicBezTo>
                <a:cubicBezTo>
                  <a:pt x="75184" y="141859"/>
                  <a:pt x="75184" y="141859"/>
                  <a:pt x="76327" y="143002"/>
                </a:cubicBezTo>
                <a:cubicBezTo>
                  <a:pt x="75311" y="143891"/>
                  <a:pt x="74803" y="144272"/>
                  <a:pt x="74422" y="144272"/>
                </a:cubicBezTo>
                <a:cubicBezTo>
                  <a:pt x="73914" y="144272"/>
                  <a:pt x="73533" y="143637"/>
                  <a:pt x="72898" y="143002"/>
                </a:cubicBezTo>
                <a:cubicBezTo>
                  <a:pt x="72898" y="141605"/>
                  <a:pt x="72771" y="140970"/>
                  <a:pt x="72517" y="140970"/>
                </a:cubicBezTo>
                <a:cubicBezTo>
                  <a:pt x="72263" y="140970"/>
                  <a:pt x="72263" y="142113"/>
                  <a:pt x="72898" y="144145"/>
                </a:cubicBezTo>
                <a:cubicBezTo>
                  <a:pt x="72898" y="145796"/>
                  <a:pt x="71755" y="146939"/>
                  <a:pt x="70993" y="146939"/>
                </a:cubicBezTo>
                <a:cubicBezTo>
                  <a:pt x="70739" y="146939"/>
                  <a:pt x="70612" y="146812"/>
                  <a:pt x="70612" y="146431"/>
                </a:cubicBezTo>
                <a:cubicBezTo>
                  <a:pt x="70612" y="144145"/>
                  <a:pt x="70612" y="144145"/>
                  <a:pt x="71755" y="144145"/>
                </a:cubicBezTo>
                <a:lnTo>
                  <a:pt x="71755" y="141859"/>
                </a:lnTo>
                <a:cubicBezTo>
                  <a:pt x="70612" y="141859"/>
                  <a:pt x="70612" y="141859"/>
                  <a:pt x="70612" y="143002"/>
                </a:cubicBezTo>
                <a:cubicBezTo>
                  <a:pt x="70612" y="143002"/>
                  <a:pt x="69469" y="143002"/>
                  <a:pt x="69469" y="145288"/>
                </a:cubicBezTo>
                <a:cubicBezTo>
                  <a:pt x="69469" y="146431"/>
                  <a:pt x="69469" y="147574"/>
                  <a:pt x="70612" y="148717"/>
                </a:cubicBezTo>
                <a:cubicBezTo>
                  <a:pt x="71755" y="149860"/>
                  <a:pt x="70612" y="149860"/>
                  <a:pt x="69469" y="149860"/>
                </a:cubicBezTo>
                <a:cubicBezTo>
                  <a:pt x="68326" y="148717"/>
                  <a:pt x="68326" y="147574"/>
                  <a:pt x="68326" y="146431"/>
                </a:cubicBezTo>
                <a:cubicBezTo>
                  <a:pt x="69469" y="146431"/>
                  <a:pt x="68326" y="145288"/>
                  <a:pt x="68326" y="144145"/>
                </a:cubicBezTo>
                <a:cubicBezTo>
                  <a:pt x="68326" y="144018"/>
                  <a:pt x="68199" y="143891"/>
                  <a:pt x="68072" y="143891"/>
                </a:cubicBezTo>
                <a:cubicBezTo>
                  <a:pt x="67183" y="143891"/>
                  <a:pt x="64897" y="145923"/>
                  <a:pt x="64897" y="148717"/>
                </a:cubicBezTo>
                <a:lnTo>
                  <a:pt x="64897" y="147574"/>
                </a:lnTo>
                <a:cubicBezTo>
                  <a:pt x="64897" y="146431"/>
                  <a:pt x="63754" y="146431"/>
                  <a:pt x="62611" y="146431"/>
                </a:cubicBezTo>
                <a:cubicBezTo>
                  <a:pt x="61468" y="146431"/>
                  <a:pt x="60325" y="146431"/>
                  <a:pt x="60325" y="148717"/>
                </a:cubicBezTo>
                <a:cubicBezTo>
                  <a:pt x="61468" y="149860"/>
                  <a:pt x="61468" y="151003"/>
                  <a:pt x="60325" y="151003"/>
                </a:cubicBezTo>
                <a:cubicBezTo>
                  <a:pt x="61468" y="151003"/>
                  <a:pt x="61468" y="152146"/>
                  <a:pt x="61468" y="153289"/>
                </a:cubicBezTo>
                <a:cubicBezTo>
                  <a:pt x="61468" y="153289"/>
                  <a:pt x="60325" y="152146"/>
                  <a:pt x="59182" y="151003"/>
                </a:cubicBezTo>
                <a:cubicBezTo>
                  <a:pt x="58293" y="149352"/>
                  <a:pt x="56896" y="148336"/>
                  <a:pt x="55245" y="148336"/>
                </a:cubicBezTo>
                <a:cubicBezTo>
                  <a:pt x="54610" y="148336"/>
                  <a:pt x="54102" y="148463"/>
                  <a:pt x="53467" y="148844"/>
                </a:cubicBezTo>
                <a:cubicBezTo>
                  <a:pt x="52324" y="148844"/>
                  <a:pt x="50038" y="148844"/>
                  <a:pt x="48895" y="147701"/>
                </a:cubicBezTo>
                <a:cubicBezTo>
                  <a:pt x="47752" y="148844"/>
                  <a:pt x="46609" y="148844"/>
                  <a:pt x="47752" y="149987"/>
                </a:cubicBezTo>
                <a:lnTo>
                  <a:pt x="46736" y="149987"/>
                </a:lnTo>
                <a:cubicBezTo>
                  <a:pt x="46228" y="149479"/>
                  <a:pt x="45847" y="149225"/>
                  <a:pt x="45466" y="149225"/>
                </a:cubicBezTo>
                <a:cubicBezTo>
                  <a:pt x="44958" y="149225"/>
                  <a:pt x="44577" y="149733"/>
                  <a:pt x="44577" y="151130"/>
                </a:cubicBezTo>
                <a:cubicBezTo>
                  <a:pt x="44577" y="151511"/>
                  <a:pt x="44450" y="151638"/>
                  <a:pt x="44196" y="151638"/>
                </a:cubicBezTo>
                <a:cubicBezTo>
                  <a:pt x="43688" y="151638"/>
                  <a:pt x="43053" y="151130"/>
                  <a:pt x="42291" y="151130"/>
                </a:cubicBezTo>
                <a:cubicBezTo>
                  <a:pt x="41783" y="150114"/>
                  <a:pt x="41529" y="149606"/>
                  <a:pt x="41402" y="149606"/>
                </a:cubicBezTo>
                <a:cubicBezTo>
                  <a:pt x="41275" y="149606"/>
                  <a:pt x="41656" y="150495"/>
                  <a:pt x="42291" y="152400"/>
                </a:cubicBezTo>
                <a:cubicBezTo>
                  <a:pt x="42291" y="153543"/>
                  <a:pt x="44577" y="154686"/>
                  <a:pt x="44577" y="154686"/>
                </a:cubicBezTo>
                <a:lnTo>
                  <a:pt x="46863" y="154686"/>
                </a:lnTo>
                <a:lnTo>
                  <a:pt x="44577" y="155829"/>
                </a:lnTo>
                <a:cubicBezTo>
                  <a:pt x="44577" y="155829"/>
                  <a:pt x="43434" y="158115"/>
                  <a:pt x="43434" y="159258"/>
                </a:cubicBezTo>
                <a:cubicBezTo>
                  <a:pt x="43434" y="159258"/>
                  <a:pt x="44577" y="160401"/>
                  <a:pt x="43434" y="160401"/>
                </a:cubicBezTo>
                <a:lnTo>
                  <a:pt x="43434" y="158115"/>
                </a:lnTo>
                <a:cubicBezTo>
                  <a:pt x="43434" y="156972"/>
                  <a:pt x="43434" y="154686"/>
                  <a:pt x="42291" y="153543"/>
                </a:cubicBezTo>
                <a:cubicBezTo>
                  <a:pt x="41656" y="152273"/>
                  <a:pt x="40640" y="151384"/>
                  <a:pt x="40132" y="151384"/>
                </a:cubicBezTo>
                <a:cubicBezTo>
                  <a:pt x="39624" y="151384"/>
                  <a:pt x="39497" y="152019"/>
                  <a:pt x="40005" y="153543"/>
                </a:cubicBezTo>
                <a:cubicBezTo>
                  <a:pt x="38862" y="153543"/>
                  <a:pt x="38862" y="153543"/>
                  <a:pt x="37719" y="152400"/>
                </a:cubicBezTo>
                <a:cubicBezTo>
                  <a:pt x="37719" y="152654"/>
                  <a:pt x="37719" y="153035"/>
                  <a:pt x="37719" y="153543"/>
                </a:cubicBezTo>
                <a:cubicBezTo>
                  <a:pt x="37719" y="155448"/>
                  <a:pt x="37338" y="156337"/>
                  <a:pt x="36830" y="156337"/>
                </a:cubicBezTo>
                <a:cubicBezTo>
                  <a:pt x="36322" y="156337"/>
                  <a:pt x="35941" y="155829"/>
                  <a:pt x="35306" y="154813"/>
                </a:cubicBezTo>
                <a:cubicBezTo>
                  <a:pt x="34036" y="153416"/>
                  <a:pt x="32639" y="152908"/>
                  <a:pt x="31750" y="152908"/>
                </a:cubicBezTo>
                <a:cubicBezTo>
                  <a:pt x="31115" y="152908"/>
                  <a:pt x="30734" y="153162"/>
                  <a:pt x="30734" y="153670"/>
                </a:cubicBezTo>
                <a:cubicBezTo>
                  <a:pt x="31623" y="155321"/>
                  <a:pt x="30607" y="156464"/>
                  <a:pt x="29591" y="156464"/>
                </a:cubicBezTo>
                <a:cubicBezTo>
                  <a:pt x="29210" y="156464"/>
                  <a:pt x="28829" y="156337"/>
                  <a:pt x="28448" y="155956"/>
                </a:cubicBezTo>
                <a:cubicBezTo>
                  <a:pt x="27940" y="155448"/>
                  <a:pt x="27559" y="155067"/>
                  <a:pt x="27305" y="155067"/>
                </a:cubicBezTo>
                <a:cubicBezTo>
                  <a:pt x="27051" y="155067"/>
                  <a:pt x="26670" y="155321"/>
                  <a:pt x="26162" y="155956"/>
                </a:cubicBezTo>
                <a:cubicBezTo>
                  <a:pt x="26162" y="155194"/>
                  <a:pt x="25654" y="154305"/>
                  <a:pt x="25273" y="154305"/>
                </a:cubicBezTo>
                <a:cubicBezTo>
                  <a:pt x="25146" y="154305"/>
                  <a:pt x="25019" y="154432"/>
                  <a:pt x="25019" y="154813"/>
                </a:cubicBezTo>
                <a:cubicBezTo>
                  <a:pt x="25019" y="154813"/>
                  <a:pt x="23876" y="154813"/>
                  <a:pt x="25019" y="155956"/>
                </a:cubicBezTo>
                <a:cubicBezTo>
                  <a:pt x="25019" y="155956"/>
                  <a:pt x="25019" y="158242"/>
                  <a:pt x="25019" y="159385"/>
                </a:cubicBezTo>
                <a:cubicBezTo>
                  <a:pt x="25019" y="159385"/>
                  <a:pt x="26162" y="160528"/>
                  <a:pt x="26162" y="161671"/>
                </a:cubicBezTo>
                <a:cubicBezTo>
                  <a:pt x="26162" y="162052"/>
                  <a:pt x="25908" y="162306"/>
                  <a:pt x="25527" y="162306"/>
                </a:cubicBezTo>
                <a:cubicBezTo>
                  <a:pt x="24638" y="162306"/>
                  <a:pt x="23114" y="161290"/>
                  <a:pt x="21717" y="158242"/>
                </a:cubicBezTo>
                <a:lnTo>
                  <a:pt x="20574" y="157099"/>
                </a:lnTo>
                <a:cubicBezTo>
                  <a:pt x="20574" y="155829"/>
                  <a:pt x="20574" y="155194"/>
                  <a:pt x="20320" y="155194"/>
                </a:cubicBezTo>
                <a:cubicBezTo>
                  <a:pt x="20066" y="155194"/>
                  <a:pt x="19812" y="155448"/>
                  <a:pt x="19431" y="155956"/>
                </a:cubicBezTo>
                <a:lnTo>
                  <a:pt x="19431" y="159385"/>
                </a:lnTo>
                <a:cubicBezTo>
                  <a:pt x="19431" y="159385"/>
                  <a:pt x="18288" y="159385"/>
                  <a:pt x="18288" y="158242"/>
                </a:cubicBezTo>
                <a:cubicBezTo>
                  <a:pt x="18288" y="157099"/>
                  <a:pt x="18288" y="157099"/>
                  <a:pt x="17145" y="157099"/>
                </a:cubicBezTo>
                <a:cubicBezTo>
                  <a:pt x="17145" y="157099"/>
                  <a:pt x="17145" y="157099"/>
                  <a:pt x="17145" y="158242"/>
                </a:cubicBezTo>
                <a:cubicBezTo>
                  <a:pt x="17145" y="158750"/>
                  <a:pt x="17145" y="159131"/>
                  <a:pt x="17145" y="159385"/>
                </a:cubicBezTo>
                <a:cubicBezTo>
                  <a:pt x="16637" y="158369"/>
                  <a:pt x="16129" y="157861"/>
                  <a:pt x="15748" y="157861"/>
                </a:cubicBezTo>
                <a:cubicBezTo>
                  <a:pt x="15367" y="157861"/>
                  <a:pt x="14859" y="158750"/>
                  <a:pt x="14859" y="160655"/>
                </a:cubicBezTo>
                <a:cubicBezTo>
                  <a:pt x="14859" y="161798"/>
                  <a:pt x="14859" y="162306"/>
                  <a:pt x="14732" y="162306"/>
                </a:cubicBezTo>
                <a:cubicBezTo>
                  <a:pt x="14605" y="162306"/>
                  <a:pt x="14351" y="161798"/>
                  <a:pt x="13716" y="160655"/>
                </a:cubicBezTo>
                <a:cubicBezTo>
                  <a:pt x="13716" y="159512"/>
                  <a:pt x="12573" y="158369"/>
                  <a:pt x="12573" y="158369"/>
                </a:cubicBezTo>
                <a:lnTo>
                  <a:pt x="12573" y="159512"/>
                </a:lnTo>
                <a:cubicBezTo>
                  <a:pt x="12573" y="160909"/>
                  <a:pt x="12573" y="161417"/>
                  <a:pt x="12319" y="161417"/>
                </a:cubicBezTo>
                <a:cubicBezTo>
                  <a:pt x="12065" y="161417"/>
                  <a:pt x="11938" y="161163"/>
                  <a:pt x="11430" y="160655"/>
                </a:cubicBezTo>
                <a:cubicBezTo>
                  <a:pt x="11430" y="160147"/>
                  <a:pt x="11303" y="159893"/>
                  <a:pt x="10922" y="159893"/>
                </a:cubicBezTo>
                <a:cubicBezTo>
                  <a:pt x="10414" y="159893"/>
                  <a:pt x="9779" y="160401"/>
                  <a:pt x="9144" y="161798"/>
                </a:cubicBezTo>
                <a:cubicBezTo>
                  <a:pt x="8001" y="161798"/>
                  <a:pt x="8001" y="161798"/>
                  <a:pt x="6858" y="160655"/>
                </a:cubicBezTo>
                <a:cubicBezTo>
                  <a:pt x="6350" y="161163"/>
                  <a:pt x="5969" y="161544"/>
                  <a:pt x="5715" y="161544"/>
                </a:cubicBezTo>
                <a:cubicBezTo>
                  <a:pt x="5461" y="161544"/>
                  <a:pt x="5080" y="160909"/>
                  <a:pt x="4445" y="160274"/>
                </a:cubicBezTo>
                <a:cubicBezTo>
                  <a:pt x="3810" y="159639"/>
                  <a:pt x="3810" y="159512"/>
                  <a:pt x="3556" y="159512"/>
                </a:cubicBezTo>
                <a:cubicBezTo>
                  <a:pt x="3302" y="159512"/>
                  <a:pt x="3302" y="160020"/>
                  <a:pt x="3302" y="161417"/>
                </a:cubicBezTo>
                <a:cubicBezTo>
                  <a:pt x="3302" y="163703"/>
                  <a:pt x="4445" y="164846"/>
                  <a:pt x="4445" y="164846"/>
                </a:cubicBezTo>
                <a:cubicBezTo>
                  <a:pt x="5588" y="164846"/>
                  <a:pt x="5588" y="164846"/>
                  <a:pt x="5588" y="165989"/>
                </a:cubicBezTo>
                <a:lnTo>
                  <a:pt x="4445" y="165989"/>
                </a:lnTo>
                <a:cubicBezTo>
                  <a:pt x="3302" y="165989"/>
                  <a:pt x="3302" y="165989"/>
                  <a:pt x="2159" y="168275"/>
                </a:cubicBezTo>
                <a:cubicBezTo>
                  <a:pt x="381" y="169164"/>
                  <a:pt x="0" y="170815"/>
                  <a:pt x="508" y="170815"/>
                </a:cubicBezTo>
                <a:cubicBezTo>
                  <a:pt x="635" y="170815"/>
                  <a:pt x="762" y="170688"/>
                  <a:pt x="1016" y="170561"/>
                </a:cubicBezTo>
                <a:lnTo>
                  <a:pt x="2159" y="171704"/>
                </a:lnTo>
                <a:cubicBezTo>
                  <a:pt x="2667" y="173228"/>
                  <a:pt x="3175" y="174117"/>
                  <a:pt x="3556" y="174117"/>
                </a:cubicBezTo>
                <a:cubicBezTo>
                  <a:pt x="3937" y="174117"/>
                  <a:pt x="3937" y="172974"/>
                  <a:pt x="3302" y="170561"/>
                </a:cubicBezTo>
                <a:cubicBezTo>
                  <a:pt x="2667" y="168656"/>
                  <a:pt x="2413" y="167767"/>
                  <a:pt x="2413" y="167767"/>
                </a:cubicBezTo>
                <a:cubicBezTo>
                  <a:pt x="2413" y="167767"/>
                  <a:pt x="2794" y="168275"/>
                  <a:pt x="3302" y="169418"/>
                </a:cubicBezTo>
                <a:cubicBezTo>
                  <a:pt x="4445" y="171704"/>
                  <a:pt x="4445" y="171704"/>
                  <a:pt x="5588" y="171704"/>
                </a:cubicBezTo>
                <a:cubicBezTo>
                  <a:pt x="6731" y="171704"/>
                  <a:pt x="6731" y="171704"/>
                  <a:pt x="6731" y="172847"/>
                </a:cubicBezTo>
                <a:cubicBezTo>
                  <a:pt x="6731" y="173990"/>
                  <a:pt x="7874" y="175133"/>
                  <a:pt x="7874" y="175133"/>
                </a:cubicBezTo>
                <a:cubicBezTo>
                  <a:pt x="9017" y="175133"/>
                  <a:pt x="9017" y="175133"/>
                  <a:pt x="9017" y="173990"/>
                </a:cubicBezTo>
                <a:cubicBezTo>
                  <a:pt x="8509" y="173482"/>
                  <a:pt x="8509" y="172847"/>
                  <a:pt x="8763" y="172847"/>
                </a:cubicBezTo>
                <a:cubicBezTo>
                  <a:pt x="9017" y="172847"/>
                  <a:pt x="9652" y="173355"/>
                  <a:pt x="10160" y="175133"/>
                </a:cubicBezTo>
                <a:cubicBezTo>
                  <a:pt x="10541" y="175514"/>
                  <a:pt x="10795" y="175768"/>
                  <a:pt x="11049" y="175768"/>
                </a:cubicBezTo>
                <a:cubicBezTo>
                  <a:pt x="11303" y="175768"/>
                  <a:pt x="11303" y="175006"/>
                  <a:pt x="11303" y="172847"/>
                </a:cubicBezTo>
                <a:cubicBezTo>
                  <a:pt x="10795" y="171704"/>
                  <a:pt x="10795" y="171069"/>
                  <a:pt x="11049" y="171069"/>
                </a:cubicBezTo>
                <a:cubicBezTo>
                  <a:pt x="11303" y="171069"/>
                  <a:pt x="11938" y="171704"/>
                  <a:pt x="12446" y="172847"/>
                </a:cubicBezTo>
                <a:lnTo>
                  <a:pt x="13589" y="172847"/>
                </a:lnTo>
                <a:cubicBezTo>
                  <a:pt x="14732" y="172847"/>
                  <a:pt x="14732" y="171704"/>
                  <a:pt x="13589" y="169418"/>
                </a:cubicBezTo>
                <a:cubicBezTo>
                  <a:pt x="13589" y="168021"/>
                  <a:pt x="13589" y="167513"/>
                  <a:pt x="13843" y="167513"/>
                </a:cubicBezTo>
                <a:cubicBezTo>
                  <a:pt x="14097" y="167513"/>
                  <a:pt x="14351" y="167767"/>
                  <a:pt x="14732" y="168275"/>
                </a:cubicBezTo>
                <a:cubicBezTo>
                  <a:pt x="14732" y="169418"/>
                  <a:pt x="15875" y="170561"/>
                  <a:pt x="15875" y="170561"/>
                </a:cubicBezTo>
                <a:cubicBezTo>
                  <a:pt x="15875" y="171704"/>
                  <a:pt x="17018" y="171704"/>
                  <a:pt x="17018" y="171704"/>
                </a:cubicBezTo>
                <a:cubicBezTo>
                  <a:pt x="18161" y="171704"/>
                  <a:pt x="19304" y="171704"/>
                  <a:pt x="19304" y="170561"/>
                </a:cubicBezTo>
                <a:lnTo>
                  <a:pt x="19304" y="171704"/>
                </a:lnTo>
                <a:cubicBezTo>
                  <a:pt x="20066" y="171704"/>
                  <a:pt x="20320" y="172212"/>
                  <a:pt x="20447" y="172212"/>
                </a:cubicBezTo>
                <a:cubicBezTo>
                  <a:pt x="20574" y="172212"/>
                  <a:pt x="20447" y="172085"/>
                  <a:pt x="20447" y="171704"/>
                </a:cubicBezTo>
                <a:lnTo>
                  <a:pt x="22733" y="171704"/>
                </a:lnTo>
                <a:cubicBezTo>
                  <a:pt x="22987" y="171831"/>
                  <a:pt x="23114" y="171958"/>
                  <a:pt x="23368" y="171958"/>
                </a:cubicBezTo>
                <a:cubicBezTo>
                  <a:pt x="24257" y="171958"/>
                  <a:pt x="24638" y="170053"/>
                  <a:pt x="22733" y="168148"/>
                </a:cubicBezTo>
                <a:lnTo>
                  <a:pt x="23876" y="168148"/>
                </a:lnTo>
                <a:cubicBezTo>
                  <a:pt x="23876" y="167005"/>
                  <a:pt x="23876" y="165862"/>
                  <a:pt x="23876" y="165862"/>
                </a:cubicBezTo>
                <a:cubicBezTo>
                  <a:pt x="23876" y="164719"/>
                  <a:pt x="23876" y="164719"/>
                  <a:pt x="25019" y="164719"/>
                </a:cubicBezTo>
                <a:lnTo>
                  <a:pt x="25019" y="167005"/>
                </a:lnTo>
                <a:cubicBezTo>
                  <a:pt x="25019" y="169545"/>
                  <a:pt x="25781" y="171069"/>
                  <a:pt x="26416" y="171069"/>
                </a:cubicBezTo>
                <a:cubicBezTo>
                  <a:pt x="26924" y="171069"/>
                  <a:pt x="27305" y="170180"/>
                  <a:pt x="27305" y="168148"/>
                </a:cubicBezTo>
                <a:lnTo>
                  <a:pt x="27305" y="169291"/>
                </a:lnTo>
                <a:cubicBezTo>
                  <a:pt x="27305" y="169799"/>
                  <a:pt x="27559" y="170180"/>
                  <a:pt x="28067" y="170180"/>
                </a:cubicBezTo>
                <a:cubicBezTo>
                  <a:pt x="28575" y="170180"/>
                  <a:pt x="29083" y="169926"/>
                  <a:pt x="29591" y="169291"/>
                </a:cubicBezTo>
                <a:cubicBezTo>
                  <a:pt x="29591" y="169291"/>
                  <a:pt x="29591" y="165862"/>
                  <a:pt x="29591" y="164719"/>
                </a:cubicBezTo>
                <a:cubicBezTo>
                  <a:pt x="29591" y="163576"/>
                  <a:pt x="29591" y="163576"/>
                  <a:pt x="29591" y="163576"/>
                </a:cubicBezTo>
                <a:cubicBezTo>
                  <a:pt x="30734" y="163576"/>
                  <a:pt x="30734" y="163576"/>
                  <a:pt x="30734" y="164719"/>
                </a:cubicBezTo>
                <a:cubicBezTo>
                  <a:pt x="31242" y="165862"/>
                  <a:pt x="31877" y="166497"/>
                  <a:pt x="32258" y="166497"/>
                </a:cubicBezTo>
                <a:cubicBezTo>
                  <a:pt x="32639" y="166497"/>
                  <a:pt x="33020" y="165989"/>
                  <a:pt x="33020" y="164719"/>
                </a:cubicBezTo>
                <a:lnTo>
                  <a:pt x="33020" y="165862"/>
                </a:lnTo>
                <a:cubicBezTo>
                  <a:pt x="33020" y="166497"/>
                  <a:pt x="33401" y="167132"/>
                  <a:pt x="34417" y="167132"/>
                </a:cubicBezTo>
                <a:cubicBezTo>
                  <a:pt x="35179" y="167132"/>
                  <a:pt x="36195" y="166751"/>
                  <a:pt x="37592" y="165862"/>
                </a:cubicBezTo>
                <a:cubicBezTo>
                  <a:pt x="39116" y="165862"/>
                  <a:pt x="40640" y="165354"/>
                  <a:pt x="41529" y="165354"/>
                </a:cubicBezTo>
                <a:cubicBezTo>
                  <a:pt x="41910" y="165354"/>
                  <a:pt x="42164" y="165481"/>
                  <a:pt x="42164" y="165862"/>
                </a:cubicBezTo>
                <a:cubicBezTo>
                  <a:pt x="42164" y="165989"/>
                  <a:pt x="42291" y="166116"/>
                  <a:pt x="42291" y="166116"/>
                </a:cubicBezTo>
                <a:cubicBezTo>
                  <a:pt x="42799" y="166116"/>
                  <a:pt x="44577" y="164084"/>
                  <a:pt x="45466" y="161290"/>
                </a:cubicBezTo>
                <a:cubicBezTo>
                  <a:pt x="45466" y="162433"/>
                  <a:pt x="46609" y="162433"/>
                  <a:pt x="47752" y="162433"/>
                </a:cubicBezTo>
                <a:cubicBezTo>
                  <a:pt x="48895" y="162433"/>
                  <a:pt x="48895" y="162433"/>
                  <a:pt x="50038" y="163576"/>
                </a:cubicBezTo>
                <a:cubicBezTo>
                  <a:pt x="50038" y="162052"/>
                  <a:pt x="50546" y="161417"/>
                  <a:pt x="51054" y="161417"/>
                </a:cubicBezTo>
                <a:cubicBezTo>
                  <a:pt x="51816" y="161417"/>
                  <a:pt x="52832" y="162306"/>
                  <a:pt x="53467" y="163576"/>
                </a:cubicBezTo>
                <a:cubicBezTo>
                  <a:pt x="53467" y="164719"/>
                  <a:pt x="54610" y="164719"/>
                  <a:pt x="55753" y="164719"/>
                </a:cubicBezTo>
                <a:cubicBezTo>
                  <a:pt x="55753" y="163576"/>
                  <a:pt x="56896" y="162433"/>
                  <a:pt x="58039" y="162433"/>
                </a:cubicBezTo>
                <a:cubicBezTo>
                  <a:pt x="60325" y="162433"/>
                  <a:pt x="60325" y="162433"/>
                  <a:pt x="60325" y="160147"/>
                </a:cubicBezTo>
                <a:cubicBezTo>
                  <a:pt x="59182" y="156718"/>
                  <a:pt x="60325" y="156718"/>
                  <a:pt x="61468" y="156718"/>
                </a:cubicBezTo>
                <a:cubicBezTo>
                  <a:pt x="61468" y="156718"/>
                  <a:pt x="62611" y="156718"/>
                  <a:pt x="62611" y="157861"/>
                </a:cubicBezTo>
                <a:cubicBezTo>
                  <a:pt x="62611" y="157861"/>
                  <a:pt x="63754" y="159004"/>
                  <a:pt x="63754" y="159004"/>
                </a:cubicBezTo>
                <a:cubicBezTo>
                  <a:pt x="64262" y="159004"/>
                  <a:pt x="64897" y="158750"/>
                  <a:pt x="65278" y="158750"/>
                </a:cubicBezTo>
                <a:cubicBezTo>
                  <a:pt x="65659" y="158750"/>
                  <a:pt x="66040" y="159004"/>
                  <a:pt x="66040" y="160147"/>
                </a:cubicBezTo>
                <a:cubicBezTo>
                  <a:pt x="66040" y="160147"/>
                  <a:pt x="66548" y="160655"/>
                  <a:pt x="67183" y="160655"/>
                </a:cubicBezTo>
                <a:cubicBezTo>
                  <a:pt x="67564" y="160655"/>
                  <a:pt x="67945" y="160528"/>
                  <a:pt x="68326" y="160147"/>
                </a:cubicBezTo>
                <a:cubicBezTo>
                  <a:pt x="69469" y="160147"/>
                  <a:pt x="70612" y="160147"/>
                  <a:pt x="70612" y="161290"/>
                </a:cubicBezTo>
                <a:cubicBezTo>
                  <a:pt x="71755" y="161290"/>
                  <a:pt x="71755" y="161290"/>
                  <a:pt x="71755" y="160147"/>
                </a:cubicBezTo>
                <a:cubicBezTo>
                  <a:pt x="70866" y="159258"/>
                  <a:pt x="71374" y="157607"/>
                  <a:pt x="72898" y="157607"/>
                </a:cubicBezTo>
                <a:cubicBezTo>
                  <a:pt x="73279" y="157607"/>
                  <a:pt x="73660" y="157734"/>
                  <a:pt x="74041" y="157861"/>
                </a:cubicBezTo>
                <a:cubicBezTo>
                  <a:pt x="75184" y="157861"/>
                  <a:pt x="77470" y="156718"/>
                  <a:pt x="77470" y="155575"/>
                </a:cubicBezTo>
                <a:cubicBezTo>
                  <a:pt x="77470" y="155575"/>
                  <a:pt x="77470" y="155575"/>
                  <a:pt x="78613" y="156718"/>
                </a:cubicBezTo>
                <a:cubicBezTo>
                  <a:pt x="78613" y="157861"/>
                  <a:pt x="78867" y="158496"/>
                  <a:pt x="79375" y="158496"/>
                </a:cubicBezTo>
                <a:cubicBezTo>
                  <a:pt x="79883" y="158496"/>
                  <a:pt x="80391" y="157988"/>
                  <a:pt x="80899" y="156718"/>
                </a:cubicBezTo>
                <a:cubicBezTo>
                  <a:pt x="80899" y="155956"/>
                  <a:pt x="80899" y="155067"/>
                  <a:pt x="81280" y="155067"/>
                </a:cubicBezTo>
                <a:cubicBezTo>
                  <a:pt x="81407" y="155067"/>
                  <a:pt x="81661" y="155194"/>
                  <a:pt x="82042" y="155575"/>
                </a:cubicBezTo>
                <a:cubicBezTo>
                  <a:pt x="82042" y="155575"/>
                  <a:pt x="83185" y="155575"/>
                  <a:pt x="83185" y="154432"/>
                </a:cubicBezTo>
                <a:cubicBezTo>
                  <a:pt x="83185" y="153797"/>
                  <a:pt x="83185" y="153543"/>
                  <a:pt x="83439" y="153543"/>
                </a:cubicBezTo>
                <a:cubicBezTo>
                  <a:pt x="83693" y="153543"/>
                  <a:pt x="84328" y="153797"/>
                  <a:pt x="85471" y="154432"/>
                </a:cubicBezTo>
                <a:cubicBezTo>
                  <a:pt x="85471" y="155575"/>
                  <a:pt x="86614" y="155575"/>
                  <a:pt x="86614" y="155575"/>
                </a:cubicBezTo>
                <a:cubicBezTo>
                  <a:pt x="87503" y="153924"/>
                  <a:pt x="91313" y="152781"/>
                  <a:pt x="93853" y="152781"/>
                </a:cubicBezTo>
                <a:cubicBezTo>
                  <a:pt x="94742" y="152781"/>
                  <a:pt x="95504" y="152908"/>
                  <a:pt x="95758" y="153289"/>
                </a:cubicBezTo>
                <a:cubicBezTo>
                  <a:pt x="95758" y="151003"/>
                  <a:pt x="95758" y="151003"/>
                  <a:pt x="96901" y="151003"/>
                </a:cubicBezTo>
                <a:cubicBezTo>
                  <a:pt x="97282" y="151892"/>
                  <a:pt x="97663" y="152273"/>
                  <a:pt x="97790" y="152273"/>
                </a:cubicBezTo>
                <a:cubicBezTo>
                  <a:pt x="97917" y="152273"/>
                  <a:pt x="98044" y="151257"/>
                  <a:pt x="98044" y="149860"/>
                </a:cubicBezTo>
                <a:lnTo>
                  <a:pt x="96901" y="149860"/>
                </a:lnTo>
                <a:cubicBezTo>
                  <a:pt x="96393" y="148844"/>
                  <a:pt x="96520" y="148336"/>
                  <a:pt x="97028" y="148336"/>
                </a:cubicBezTo>
                <a:cubicBezTo>
                  <a:pt x="97536" y="148336"/>
                  <a:pt x="98552" y="149225"/>
                  <a:pt x="99187" y="151003"/>
                </a:cubicBezTo>
                <a:cubicBezTo>
                  <a:pt x="99695" y="152146"/>
                  <a:pt x="100076" y="152781"/>
                  <a:pt x="100203" y="152781"/>
                </a:cubicBezTo>
                <a:cubicBezTo>
                  <a:pt x="100330" y="152781"/>
                  <a:pt x="100330" y="152273"/>
                  <a:pt x="100330" y="151003"/>
                </a:cubicBezTo>
                <a:cubicBezTo>
                  <a:pt x="100330" y="149098"/>
                  <a:pt x="100330" y="148336"/>
                  <a:pt x="100457" y="148336"/>
                </a:cubicBezTo>
                <a:cubicBezTo>
                  <a:pt x="100584" y="148336"/>
                  <a:pt x="100965" y="148844"/>
                  <a:pt x="101346" y="149860"/>
                </a:cubicBezTo>
                <a:cubicBezTo>
                  <a:pt x="101981" y="151638"/>
                  <a:pt x="102235" y="152400"/>
                  <a:pt x="102362" y="152400"/>
                </a:cubicBezTo>
                <a:cubicBezTo>
                  <a:pt x="102489" y="152400"/>
                  <a:pt x="102489" y="151511"/>
                  <a:pt x="102489" y="149860"/>
                </a:cubicBezTo>
                <a:cubicBezTo>
                  <a:pt x="102489" y="146558"/>
                  <a:pt x="102870" y="144780"/>
                  <a:pt x="103632" y="144780"/>
                </a:cubicBezTo>
                <a:cubicBezTo>
                  <a:pt x="104140" y="144780"/>
                  <a:pt x="104902" y="145669"/>
                  <a:pt x="105918" y="147574"/>
                </a:cubicBezTo>
                <a:cubicBezTo>
                  <a:pt x="105918" y="151003"/>
                  <a:pt x="107061" y="152146"/>
                  <a:pt x="108204" y="152146"/>
                </a:cubicBezTo>
                <a:cubicBezTo>
                  <a:pt x="108204" y="151003"/>
                  <a:pt x="108204" y="149860"/>
                  <a:pt x="108204" y="148717"/>
                </a:cubicBezTo>
                <a:cubicBezTo>
                  <a:pt x="107061" y="147574"/>
                  <a:pt x="106807" y="146939"/>
                  <a:pt x="107061" y="146939"/>
                </a:cubicBezTo>
                <a:cubicBezTo>
                  <a:pt x="107315" y="146939"/>
                  <a:pt x="108204" y="147447"/>
                  <a:pt x="109347" y="148717"/>
                </a:cubicBezTo>
                <a:cubicBezTo>
                  <a:pt x="110490" y="150368"/>
                  <a:pt x="111379" y="151257"/>
                  <a:pt x="112141" y="151257"/>
                </a:cubicBezTo>
                <a:cubicBezTo>
                  <a:pt x="112903" y="151257"/>
                  <a:pt x="113919" y="150368"/>
                  <a:pt x="114935" y="148717"/>
                </a:cubicBezTo>
                <a:cubicBezTo>
                  <a:pt x="115570" y="146812"/>
                  <a:pt x="116586" y="145923"/>
                  <a:pt x="117094" y="145923"/>
                </a:cubicBezTo>
                <a:cubicBezTo>
                  <a:pt x="117602" y="145923"/>
                  <a:pt x="117729" y="146431"/>
                  <a:pt x="117221" y="147447"/>
                </a:cubicBezTo>
                <a:cubicBezTo>
                  <a:pt x="116459" y="149606"/>
                  <a:pt x="116205" y="150368"/>
                  <a:pt x="116459" y="150368"/>
                </a:cubicBezTo>
                <a:cubicBezTo>
                  <a:pt x="116713" y="150368"/>
                  <a:pt x="116840" y="150114"/>
                  <a:pt x="117221" y="149733"/>
                </a:cubicBezTo>
                <a:cubicBezTo>
                  <a:pt x="118364" y="148590"/>
                  <a:pt x="119507" y="148590"/>
                  <a:pt x="120650" y="148590"/>
                </a:cubicBezTo>
                <a:cubicBezTo>
                  <a:pt x="121793" y="148590"/>
                  <a:pt x="121793" y="146304"/>
                  <a:pt x="120650" y="145161"/>
                </a:cubicBezTo>
                <a:cubicBezTo>
                  <a:pt x="122047" y="146558"/>
                  <a:pt x="123063" y="147574"/>
                  <a:pt x="123825" y="147574"/>
                </a:cubicBezTo>
                <a:cubicBezTo>
                  <a:pt x="124333" y="147574"/>
                  <a:pt x="124714" y="147193"/>
                  <a:pt x="125222" y="146304"/>
                </a:cubicBezTo>
                <a:lnTo>
                  <a:pt x="126365" y="146304"/>
                </a:lnTo>
                <a:cubicBezTo>
                  <a:pt x="126365" y="146304"/>
                  <a:pt x="126365" y="146304"/>
                  <a:pt x="127508" y="144018"/>
                </a:cubicBezTo>
                <a:cubicBezTo>
                  <a:pt x="127508" y="143637"/>
                  <a:pt x="127635" y="143510"/>
                  <a:pt x="127762" y="143510"/>
                </a:cubicBezTo>
                <a:cubicBezTo>
                  <a:pt x="128143" y="143510"/>
                  <a:pt x="129032" y="144272"/>
                  <a:pt x="129794" y="145034"/>
                </a:cubicBezTo>
                <a:cubicBezTo>
                  <a:pt x="129794" y="145923"/>
                  <a:pt x="130302" y="146685"/>
                  <a:pt x="130683" y="146685"/>
                </a:cubicBezTo>
                <a:cubicBezTo>
                  <a:pt x="130810" y="146685"/>
                  <a:pt x="130937" y="146558"/>
                  <a:pt x="130937" y="146177"/>
                </a:cubicBezTo>
                <a:cubicBezTo>
                  <a:pt x="130937" y="145034"/>
                  <a:pt x="130937" y="142748"/>
                  <a:pt x="132080" y="141605"/>
                </a:cubicBezTo>
                <a:cubicBezTo>
                  <a:pt x="132080" y="141224"/>
                  <a:pt x="132207" y="141097"/>
                  <a:pt x="132334" y="141097"/>
                </a:cubicBezTo>
                <a:cubicBezTo>
                  <a:pt x="132715" y="141097"/>
                  <a:pt x="133223" y="141859"/>
                  <a:pt x="133223" y="142748"/>
                </a:cubicBezTo>
                <a:cubicBezTo>
                  <a:pt x="133223" y="143891"/>
                  <a:pt x="133223" y="143891"/>
                  <a:pt x="134366" y="145034"/>
                </a:cubicBezTo>
                <a:cubicBezTo>
                  <a:pt x="135509" y="145034"/>
                  <a:pt x="136652" y="145034"/>
                  <a:pt x="136652" y="143891"/>
                </a:cubicBezTo>
                <a:cubicBezTo>
                  <a:pt x="136652" y="143129"/>
                  <a:pt x="138303" y="142240"/>
                  <a:pt x="139827" y="142240"/>
                </a:cubicBezTo>
                <a:cubicBezTo>
                  <a:pt x="140335" y="142240"/>
                  <a:pt x="140970" y="142367"/>
                  <a:pt x="141224" y="142748"/>
                </a:cubicBezTo>
                <a:cubicBezTo>
                  <a:pt x="141224" y="142748"/>
                  <a:pt x="141224" y="142748"/>
                  <a:pt x="142367" y="141605"/>
                </a:cubicBezTo>
                <a:cubicBezTo>
                  <a:pt x="143510" y="141605"/>
                  <a:pt x="143510" y="140462"/>
                  <a:pt x="143510" y="140462"/>
                </a:cubicBezTo>
                <a:cubicBezTo>
                  <a:pt x="143510" y="140462"/>
                  <a:pt x="144653" y="140462"/>
                  <a:pt x="144653" y="138176"/>
                </a:cubicBezTo>
                <a:cubicBezTo>
                  <a:pt x="145796" y="138176"/>
                  <a:pt x="145796" y="138176"/>
                  <a:pt x="146939" y="139319"/>
                </a:cubicBezTo>
                <a:cubicBezTo>
                  <a:pt x="146939" y="138176"/>
                  <a:pt x="146939" y="137541"/>
                  <a:pt x="147066" y="137541"/>
                </a:cubicBezTo>
                <a:cubicBezTo>
                  <a:pt x="147193" y="137541"/>
                  <a:pt x="147447" y="138049"/>
                  <a:pt x="148082" y="139319"/>
                </a:cubicBezTo>
                <a:cubicBezTo>
                  <a:pt x="148590" y="138684"/>
                  <a:pt x="148971" y="138430"/>
                  <a:pt x="149098" y="138430"/>
                </a:cubicBezTo>
                <a:cubicBezTo>
                  <a:pt x="149225" y="138430"/>
                  <a:pt x="149225" y="138684"/>
                  <a:pt x="149225" y="139319"/>
                </a:cubicBezTo>
                <a:cubicBezTo>
                  <a:pt x="149733" y="139827"/>
                  <a:pt x="150114" y="140208"/>
                  <a:pt x="150241" y="140208"/>
                </a:cubicBezTo>
                <a:cubicBezTo>
                  <a:pt x="150368" y="140208"/>
                  <a:pt x="150368" y="139954"/>
                  <a:pt x="150368" y="139319"/>
                </a:cubicBezTo>
                <a:cubicBezTo>
                  <a:pt x="150368" y="137160"/>
                  <a:pt x="150876" y="135890"/>
                  <a:pt x="151511" y="135890"/>
                </a:cubicBezTo>
                <a:cubicBezTo>
                  <a:pt x="151892" y="135890"/>
                  <a:pt x="152273" y="136271"/>
                  <a:pt x="152654" y="137033"/>
                </a:cubicBezTo>
                <a:cubicBezTo>
                  <a:pt x="152654" y="137033"/>
                  <a:pt x="153797" y="137033"/>
                  <a:pt x="153797" y="135890"/>
                </a:cubicBezTo>
                <a:cubicBezTo>
                  <a:pt x="153797" y="133985"/>
                  <a:pt x="153797" y="133223"/>
                  <a:pt x="153924" y="133223"/>
                </a:cubicBezTo>
                <a:cubicBezTo>
                  <a:pt x="154051" y="133223"/>
                  <a:pt x="154305" y="133731"/>
                  <a:pt x="154813" y="134747"/>
                </a:cubicBezTo>
                <a:cubicBezTo>
                  <a:pt x="155321" y="136271"/>
                  <a:pt x="155575" y="136906"/>
                  <a:pt x="155702" y="136906"/>
                </a:cubicBezTo>
                <a:cubicBezTo>
                  <a:pt x="155829" y="136906"/>
                  <a:pt x="155829" y="136017"/>
                  <a:pt x="155829" y="134747"/>
                </a:cubicBezTo>
                <a:cubicBezTo>
                  <a:pt x="155829" y="134747"/>
                  <a:pt x="156337" y="134239"/>
                  <a:pt x="156718" y="134239"/>
                </a:cubicBezTo>
                <a:cubicBezTo>
                  <a:pt x="156845" y="134239"/>
                  <a:pt x="156972" y="134366"/>
                  <a:pt x="156972" y="134747"/>
                </a:cubicBezTo>
                <a:cubicBezTo>
                  <a:pt x="157861" y="135255"/>
                  <a:pt x="159258" y="135509"/>
                  <a:pt x="160274" y="135509"/>
                </a:cubicBezTo>
                <a:cubicBezTo>
                  <a:pt x="161798" y="135509"/>
                  <a:pt x="162814" y="135001"/>
                  <a:pt x="161417" y="133604"/>
                </a:cubicBezTo>
                <a:lnTo>
                  <a:pt x="163703" y="133604"/>
                </a:lnTo>
                <a:cubicBezTo>
                  <a:pt x="164846" y="133604"/>
                  <a:pt x="165989" y="133604"/>
                  <a:pt x="165989" y="132461"/>
                </a:cubicBezTo>
                <a:lnTo>
                  <a:pt x="165989" y="131318"/>
                </a:lnTo>
                <a:cubicBezTo>
                  <a:pt x="165989" y="132461"/>
                  <a:pt x="167132" y="133604"/>
                  <a:pt x="168275" y="133604"/>
                </a:cubicBezTo>
                <a:cubicBezTo>
                  <a:pt x="168275" y="133604"/>
                  <a:pt x="168275" y="133604"/>
                  <a:pt x="168275" y="131318"/>
                </a:cubicBezTo>
                <a:cubicBezTo>
                  <a:pt x="167132" y="130175"/>
                  <a:pt x="168275" y="130175"/>
                  <a:pt x="168275" y="130175"/>
                </a:cubicBezTo>
                <a:cubicBezTo>
                  <a:pt x="169418" y="130175"/>
                  <a:pt x="170561" y="131318"/>
                  <a:pt x="170561" y="132461"/>
                </a:cubicBezTo>
                <a:lnTo>
                  <a:pt x="171704" y="132461"/>
                </a:lnTo>
                <a:cubicBezTo>
                  <a:pt x="171069" y="131191"/>
                  <a:pt x="171196" y="130556"/>
                  <a:pt x="171323" y="130556"/>
                </a:cubicBezTo>
                <a:cubicBezTo>
                  <a:pt x="171450" y="130556"/>
                  <a:pt x="171704" y="130810"/>
                  <a:pt x="171704" y="131318"/>
                </a:cubicBezTo>
                <a:cubicBezTo>
                  <a:pt x="172212" y="131826"/>
                  <a:pt x="172593" y="132207"/>
                  <a:pt x="172847" y="132207"/>
                </a:cubicBezTo>
                <a:cubicBezTo>
                  <a:pt x="173101" y="132207"/>
                  <a:pt x="173355" y="131953"/>
                  <a:pt x="173990" y="131318"/>
                </a:cubicBezTo>
                <a:cubicBezTo>
                  <a:pt x="173990" y="130937"/>
                  <a:pt x="174117" y="130810"/>
                  <a:pt x="174244" y="130810"/>
                </a:cubicBezTo>
                <a:cubicBezTo>
                  <a:pt x="174498" y="130810"/>
                  <a:pt x="174752" y="131318"/>
                  <a:pt x="173990" y="131318"/>
                </a:cubicBezTo>
                <a:lnTo>
                  <a:pt x="176276" y="131318"/>
                </a:lnTo>
                <a:cubicBezTo>
                  <a:pt x="176276" y="131318"/>
                  <a:pt x="177419" y="131318"/>
                  <a:pt x="176276" y="130175"/>
                </a:cubicBezTo>
                <a:cubicBezTo>
                  <a:pt x="176276" y="129032"/>
                  <a:pt x="175133" y="127889"/>
                  <a:pt x="176276" y="126746"/>
                </a:cubicBezTo>
                <a:cubicBezTo>
                  <a:pt x="176276" y="129032"/>
                  <a:pt x="176276" y="130175"/>
                  <a:pt x="177419" y="130175"/>
                </a:cubicBezTo>
                <a:cubicBezTo>
                  <a:pt x="177673" y="129921"/>
                  <a:pt x="177800" y="129921"/>
                  <a:pt x="177927" y="129921"/>
                </a:cubicBezTo>
                <a:cubicBezTo>
                  <a:pt x="178435" y="129921"/>
                  <a:pt x="178435" y="131445"/>
                  <a:pt x="178435" y="131445"/>
                </a:cubicBezTo>
                <a:cubicBezTo>
                  <a:pt x="178435" y="132207"/>
                  <a:pt x="178689" y="132461"/>
                  <a:pt x="178943" y="132461"/>
                </a:cubicBezTo>
                <a:cubicBezTo>
                  <a:pt x="179578" y="132461"/>
                  <a:pt x="180721" y="131064"/>
                  <a:pt x="180721" y="130302"/>
                </a:cubicBezTo>
                <a:cubicBezTo>
                  <a:pt x="181356" y="128397"/>
                  <a:pt x="181610" y="127635"/>
                  <a:pt x="181991" y="127635"/>
                </a:cubicBezTo>
                <a:cubicBezTo>
                  <a:pt x="182372" y="127635"/>
                  <a:pt x="182499" y="128143"/>
                  <a:pt x="183007" y="129159"/>
                </a:cubicBezTo>
                <a:cubicBezTo>
                  <a:pt x="183007" y="130175"/>
                  <a:pt x="183134" y="130556"/>
                  <a:pt x="183261" y="130556"/>
                </a:cubicBezTo>
                <a:cubicBezTo>
                  <a:pt x="183642" y="130556"/>
                  <a:pt x="184150" y="128143"/>
                  <a:pt x="184150" y="125730"/>
                </a:cubicBezTo>
                <a:lnTo>
                  <a:pt x="183007" y="121158"/>
                </a:lnTo>
                <a:lnTo>
                  <a:pt x="184150" y="124587"/>
                </a:lnTo>
                <a:cubicBezTo>
                  <a:pt x="185420" y="127762"/>
                  <a:pt x="185928" y="129159"/>
                  <a:pt x="186436" y="129159"/>
                </a:cubicBezTo>
                <a:cubicBezTo>
                  <a:pt x="186944" y="129159"/>
                  <a:pt x="187071" y="128270"/>
                  <a:pt x="187579" y="126873"/>
                </a:cubicBezTo>
                <a:cubicBezTo>
                  <a:pt x="188214" y="126365"/>
                  <a:pt x="188468" y="125984"/>
                  <a:pt x="188595" y="125984"/>
                </a:cubicBezTo>
                <a:cubicBezTo>
                  <a:pt x="188722" y="125984"/>
                  <a:pt x="188722" y="126238"/>
                  <a:pt x="188722" y="126873"/>
                </a:cubicBezTo>
                <a:cubicBezTo>
                  <a:pt x="188722" y="127508"/>
                  <a:pt x="188976" y="127762"/>
                  <a:pt x="189611" y="127762"/>
                </a:cubicBezTo>
                <a:cubicBezTo>
                  <a:pt x="190246" y="127762"/>
                  <a:pt x="191008" y="127508"/>
                  <a:pt x="192151" y="126873"/>
                </a:cubicBezTo>
                <a:cubicBezTo>
                  <a:pt x="193294" y="126873"/>
                  <a:pt x="194437" y="126873"/>
                  <a:pt x="194437" y="125730"/>
                </a:cubicBezTo>
                <a:cubicBezTo>
                  <a:pt x="194437" y="125730"/>
                  <a:pt x="194437" y="124587"/>
                  <a:pt x="195580" y="124587"/>
                </a:cubicBezTo>
                <a:cubicBezTo>
                  <a:pt x="196088" y="125476"/>
                  <a:pt x="196469" y="125857"/>
                  <a:pt x="196723" y="125857"/>
                </a:cubicBezTo>
                <a:cubicBezTo>
                  <a:pt x="197231" y="125857"/>
                  <a:pt x="197358" y="124841"/>
                  <a:pt x="196723" y="123444"/>
                </a:cubicBezTo>
                <a:lnTo>
                  <a:pt x="197866" y="123444"/>
                </a:lnTo>
                <a:lnTo>
                  <a:pt x="197866" y="124587"/>
                </a:lnTo>
                <a:cubicBezTo>
                  <a:pt x="197866" y="125095"/>
                  <a:pt x="198247" y="125349"/>
                  <a:pt x="199009" y="125349"/>
                </a:cubicBezTo>
                <a:cubicBezTo>
                  <a:pt x="200152" y="125349"/>
                  <a:pt x="202057" y="124841"/>
                  <a:pt x="204724" y="123444"/>
                </a:cubicBezTo>
                <a:cubicBezTo>
                  <a:pt x="210439" y="122301"/>
                  <a:pt x="211582" y="122301"/>
                  <a:pt x="210439" y="120015"/>
                </a:cubicBezTo>
                <a:cubicBezTo>
                  <a:pt x="210439" y="118110"/>
                  <a:pt x="210820" y="117221"/>
                  <a:pt x="211074" y="117221"/>
                </a:cubicBezTo>
                <a:cubicBezTo>
                  <a:pt x="211328" y="117221"/>
                  <a:pt x="211582" y="117729"/>
                  <a:pt x="211582" y="118745"/>
                </a:cubicBezTo>
                <a:cubicBezTo>
                  <a:pt x="212344" y="120142"/>
                  <a:pt x="212598" y="121158"/>
                  <a:pt x="212598" y="121158"/>
                </a:cubicBezTo>
                <a:cubicBezTo>
                  <a:pt x="212598" y="121158"/>
                  <a:pt x="212725" y="120777"/>
                  <a:pt x="212725" y="119888"/>
                </a:cubicBezTo>
                <a:cubicBezTo>
                  <a:pt x="212725" y="119888"/>
                  <a:pt x="213868" y="119888"/>
                  <a:pt x="215011" y="121031"/>
                </a:cubicBezTo>
                <a:cubicBezTo>
                  <a:pt x="215900" y="121920"/>
                  <a:pt x="216535" y="122301"/>
                  <a:pt x="217043" y="122301"/>
                </a:cubicBezTo>
                <a:cubicBezTo>
                  <a:pt x="217805" y="122301"/>
                  <a:pt x="217932" y="121285"/>
                  <a:pt x="217297" y="119888"/>
                </a:cubicBezTo>
                <a:cubicBezTo>
                  <a:pt x="216789" y="118872"/>
                  <a:pt x="216789" y="118618"/>
                  <a:pt x="216916" y="118618"/>
                </a:cubicBezTo>
                <a:cubicBezTo>
                  <a:pt x="217043" y="118618"/>
                  <a:pt x="217805" y="119253"/>
                  <a:pt x="218440" y="119888"/>
                </a:cubicBezTo>
                <a:cubicBezTo>
                  <a:pt x="218821" y="120269"/>
                  <a:pt x="219329" y="120777"/>
                  <a:pt x="219583" y="121031"/>
                </a:cubicBezTo>
                <a:cubicBezTo>
                  <a:pt x="220345" y="120269"/>
                  <a:pt x="222250" y="118872"/>
                  <a:pt x="223393" y="118872"/>
                </a:cubicBezTo>
                <a:cubicBezTo>
                  <a:pt x="223901" y="118872"/>
                  <a:pt x="224282" y="119126"/>
                  <a:pt x="224282" y="119888"/>
                </a:cubicBezTo>
                <a:lnTo>
                  <a:pt x="226568" y="119888"/>
                </a:lnTo>
                <a:cubicBezTo>
                  <a:pt x="225425" y="118745"/>
                  <a:pt x="226568" y="117602"/>
                  <a:pt x="228854" y="117602"/>
                </a:cubicBezTo>
                <a:cubicBezTo>
                  <a:pt x="229997" y="117602"/>
                  <a:pt x="229997" y="117602"/>
                  <a:pt x="231140" y="118745"/>
                </a:cubicBezTo>
                <a:cubicBezTo>
                  <a:pt x="230632" y="119253"/>
                  <a:pt x="230632" y="119507"/>
                  <a:pt x="230759" y="119507"/>
                </a:cubicBezTo>
                <a:cubicBezTo>
                  <a:pt x="230886" y="119507"/>
                  <a:pt x="231648" y="118999"/>
                  <a:pt x="232283" y="117602"/>
                </a:cubicBezTo>
                <a:cubicBezTo>
                  <a:pt x="232283" y="117602"/>
                  <a:pt x="232283" y="115316"/>
                  <a:pt x="233426" y="115316"/>
                </a:cubicBezTo>
                <a:cubicBezTo>
                  <a:pt x="232283" y="114173"/>
                  <a:pt x="233426" y="111887"/>
                  <a:pt x="233426" y="111887"/>
                </a:cubicBezTo>
                <a:lnTo>
                  <a:pt x="234569" y="113030"/>
                </a:lnTo>
                <a:cubicBezTo>
                  <a:pt x="234569" y="114173"/>
                  <a:pt x="234569" y="116459"/>
                  <a:pt x="234569" y="116459"/>
                </a:cubicBezTo>
                <a:cubicBezTo>
                  <a:pt x="235712" y="115316"/>
                  <a:pt x="235712" y="115316"/>
                  <a:pt x="235712" y="114173"/>
                </a:cubicBezTo>
                <a:cubicBezTo>
                  <a:pt x="236855" y="115316"/>
                  <a:pt x="236855" y="115316"/>
                  <a:pt x="239141" y="115316"/>
                </a:cubicBezTo>
                <a:cubicBezTo>
                  <a:pt x="240284" y="114173"/>
                  <a:pt x="241427" y="114173"/>
                  <a:pt x="241427" y="113030"/>
                </a:cubicBezTo>
                <a:cubicBezTo>
                  <a:pt x="241935" y="113919"/>
                  <a:pt x="242824" y="114300"/>
                  <a:pt x="243840" y="114300"/>
                </a:cubicBezTo>
                <a:cubicBezTo>
                  <a:pt x="245491" y="114300"/>
                  <a:pt x="247142" y="113284"/>
                  <a:pt x="247142" y="111887"/>
                </a:cubicBezTo>
                <a:cubicBezTo>
                  <a:pt x="246507" y="110490"/>
                  <a:pt x="246634" y="109982"/>
                  <a:pt x="247015" y="109982"/>
                </a:cubicBezTo>
                <a:cubicBezTo>
                  <a:pt x="247269" y="109982"/>
                  <a:pt x="247777" y="110236"/>
                  <a:pt x="248285" y="110744"/>
                </a:cubicBezTo>
                <a:cubicBezTo>
                  <a:pt x="248920" y="111252"/>
                  <a:pt x="249174" y="111633"/>
                  <a:pt x="249301" y="111633"/>
                </a:cubicBezTo>
                <a:cubicBezTo>
                  <a:pt x="249428" y="111633"/>
                  <a:pt x="249428" y="111379"/>
                  <a:pt x="249428" y="110744"/>
                </a:cubicBezTo>
                <a:cubicBezTo>
                  <a:pt x="249428" y="110109"/>
                  <a:pt x="249682" y="109855"/>
                  <a:pt x="250190" y="109855"/>
                </a:cubicBezTo>
                <a:cubicBezTo>
                  <a:pt x="250698" y="109855"/>
                  <a:pt x="251206" y="110109"/>
                  <a:pt x="251714" y="110744"/>
                </a:cubicBezTo>
                <a:cubicBezTo>
                  <a:pt x="252222" y="112395"/>
                  <a:pt x="252857" y="113030"/>
                  <a:pt x="253238" y="113030"/>
                </a:cubicBezTo>
                <a:cubicBezTo>
                  <a:pt x="253619" y="113030"/>
                  <a:pt x="254000" y="112522"/>
                  <a:pt x="254000" y="111887"/>
                </a:cubicBezTo>
                <a:cubicBezTo>
                  <a:pt x="255143" y="110744"/>
                  <a:pt x="256286" y="109601"/>
                  <a:pt x="256286" y="109601"/>
                </a:cubicBezTo>
                <a:cubicBezTo>
                  <a:pt x="257429" y="108458"/>
                  <a:pt x="258572" y="108458"/>
                  <a:pt x="257429" y="107315"/>
                </a:cubicBezTo>
                <a:cubicBezTo>
                  <a:pt x="256286" y="106172"/>
                  <a:pt x="257429" y="103886"/>
                  <a:pt x="257429" y="103886"/>
                </a:cubicBezTo>
                <a:cubicBezTo>
                  <a:pt x="257429" y="103505"/>
                  <a:pt x="257556" y="103378"/>
                  <a:pt x="257683" y="103378"/>
                </a:cubicBezTo>
                <a:cubicBezTo>
                  <a:pt x="257937" y="103378"/>
                  <a:pt x="258191" y="103886"/>
                  <a:pt x="257429" y="103886"/>
                </a:cubicBezTo>
                <a:cubicBezTo>
                  <a:pt x="257429" y="106172"/>
                  <a:pt x="257429" y="105029"/>
                  <a:pt x="258572" y="106172"/>
                </a:cubicBezTo>
                <a:cubicBezTo>
                  <a:pt x="259715" y="107315"/>
                  <a:pt x="260858" y="107315"/>
                  <a:pt x="262001" y="107315"/>
                </a:cubicBezTo>
                <a:cubicBezTo>
                  <a:pt x="262001" y="107315"/>
                  <a:pt x="263144" y="106172"/>
                  <a:pt x="264287" y="106172"/>
                </a:cubicBezTo>
                <a:cubicBezTo>
                  <a:pt x="265430" y="106680"/>
                  <a:pt x="266065" y="107061"/>
                  <a:pt x="266319" y="107061"/>
                </a:cubicBezTo>
                <a:cubicBezTo>
                  <a:pt x="266573" y="107061"/>
                  <a:pt x="266573" y="106807"/>
                  <a:pt x="266573" y="106172"/>
                </a:cubicBezTo>
                <a:cubicBezTo>
                  <a:pt x="265938" y="104267"/>
                  <a:pt x="265684" y="103378"/>
                  <a:pt x="265684" y="103378"/>
                </a:cubicBezTo>
                <a:cubicBezTo>
                  <a:pt x="265684" y="103378"/>
                  <a:pt x="266065" y="103886"/>
                  <a:pt x="266573" y="105029"/>
                </a:cubicBezTo>
                <a:cubicBezTo>
                  <a:pt x="266954" y="105664"/>
                  <a:pt x="267716" y="105918"/>
                  <a:pt x="268732" y="105918"/>
                </a:cubicBezTo>
                <a:cubicBezTo>
                  <a:pt x="271145" y="105918"/>
                  <a:pt x="274574" y="104267"/>
                  <a:pt x="274574" y="102743"/>
                </a:cubicBezTo>
                <a:lnTo>
                  <a:pt x="274574" y="104394"/>
                </a:lnTo>
                <a:cubicBezTo>
                  <a:pt x="275209" y="104902"/>
                  <a:pt x="275463" y="105283"/>
                  <a:pt x="275717" y="105283"/>
                </a:cubicBezTo>
                <a:cubicBezTo>
                  <a:pt x="275971" y="105283"/>
                  <a:pt x="276225" y="105029"/>
                  <a:pt x="276860" y="104394"/>
                </a:cubicBezTo>
                <a:cubicBezTo>
                  <a:pt x="278003" y="104394"/>
                  <a:pt x="280289" y="102108"/>
                  <a:pt x="282575" y="102108"/>
                </a:cubicBezTo>
                <a:cubicBezTo>
                  <a:pt x="284861" y="100965"/>
                  <a:pt x="286004" y="100965"/>
                  <a:pt x="286004" y="99822"/>
                </a:cubicBezTo>
                <a:cubicBezTo>
                  <a:pt x="287147" y="99822"/>
                  <a:pt x="287147" y="99822"/>
                  <a:pt x="287147" y="100965"/>
                </a:cubicBezTo>
                <a:cubicBezTo>
                  <a:pt x="287147" y="102108"/>
                  <a:pt x="287147" y="102108"/>
                  <a:pt x="288290" y="102108"/>
                </a:cubicBezTo>
                <a:cubicBezTo>
                  <a:pt x="289433" y="102108"/>
                  <a:pt x="288290" y="99822"/>
                  <a:pt x="288290" y="98679"/>
                </a:cubicBezTo>
                <a:cubicBezTo>
                  <a:pt x="287782" y="98171"/>
                  <a:pt x="287782" y="97790"/>
                  <a:pt x="288036" y="97790"/>
                </a:cubicBezTo>
                <a:cubicBezTo>
                  <a:pt x="288290" y="97790"/>
                  <a:pt x="288925" y="98044"/>
                  <a:pt x="289433" y="98679"/>
                </a:cubicBezTo>
                <a:cubicBezTo>
                  <a:pt x="290068" y="99060"/>
                  <a:pt x="290703" y="99187"/>
                  <a:pt x="291338" y="99187"/>
                </a:cubicBezTo>
                <a:cubicBezTo>
                  <a:pt x="292862" y="99187"/>
                  <a:pt x="294259" y="98298"/>
                  <a:pt x="295148" y="97536"/>
                </a:cubicBezTo>
                <a:cubicBezTo>
                  <a:pt x="295148" y="97028"/>
                  <a:pt x="295402" y="96647"/>
                  <a:pt x="295656" y="96647"/>
                </a:cubicBezTo>
                <a:cubicBezTo>
                  <a:pt x="295910" y="96647"/>
                  <a:pt x="296164" y="96901"/>
                  <a:pt x="296164" y="97536"/>
                </a:cubicBezTo>
                <a:cubicBezTo>
                  <a:pt x="296672" y="98044"/>
                  <a:pt x="297561" y="98679"/>
                  <a:pt x="298323" y="98679"/>
                </a:cubicBezTo>
                <a:cubicBezTo>
                  <a:pt x="299085" y="98679"/>
                  <a:pt x="299593" y="98171"/>
                  <a:pt x="299593" y="96393"/>
                </a:cubicBezTo>
                <a:cubicBezTo>
                  <a:pt x="300736" y="96393"/>
                  <a:pt x="300736" y="96393"/>
                  <a:pt x="300736" y="97536"/>
                </a:cubicBezTo>
                <a:cubicBezTo>
                  <a:pt x="301371" y="98171"/>
                  <a:pt x="301625" y="99314"/>
                  <a:pt x="301752" y="99314"/>
                </a:cubicBezTo>
                <a:cubicBezTo>
                  <a:pt x="301879" y="99314"/>
                  <a:pt x="301879" y="98806"/>
                  <a:pt x="301879" y="97536"/>
                </a:cubicBezTo>
                <a:cubicBezTo>
                  <a:pt x="302641" y="96647"/>
                  <a:pt x="304038" y="95885"/>
                  <a:pt x="305181" y="95885"/>
                </a:cubicBezTo>
                <a:cubicBezTo>
                  <a:pt x="305689" y="95885"/>
                  <a:pt x="306070" y="96012"/>
                  <a:pt x="306451" y="96393"/>
                </a:cubicBezTo>
                <a:cubicBezTo>
                  <a:pt x="307594" y="96393"/>
                  <a:pt x="307594" y="96393"/>
                  <a:pt x="307594" y="94107"/>
                </a:cubicBezTo>
                <a:cubicBezTo>
                  <a:pt x="307467" y="93980"/>
                  <a:pt x="307467" y="93980"/>
                  <a:pt x="307467" y="93980"/>
                </a:cubicBezTo>
                <a:cubicBezTo>
                  <a:pt x="307975" y="94488"/>
                  <a:pt x="308356" y="94742"/>
                  <a:pt x="308483" y="94742"/>
                </a:cubicBezTo>
                <a:cubicBezTo>
                  <a:pt x="308610" y="94742"/>
                  <a:pt x="308737" y="94234"/>
                  <a:pt x="308737" y="92964"/>
                </a:cubicBezTo>
                <a:cubicBezTo>
                  <a:pt x="308229" y="92456"/>
                  <a:pt x="308229" y="92075"/>
                  <a:pt x="308356" y="92075"/>
                </a:cubicBezTo>
                <a:cubicBezTo>
                  <a:pt x="308483" y="92075"/>
                  <a:pt x="308737" y="92329"/>
                  <a:pt x="308737" y="92964"/>
                </a:cubicBezTo>
                <a:cubicBezTo>
                  <a:pt x="309880" y="94107"/>
                  <a:pt x="311023" y="94107"/>
                  <a:pt x="311023" y="94107"/>
                </a:cubicBezTo>
                <a:cubicBezTo>
                  <a:pt x="311023" y="92964"/>
                  <a:pt x="314452" y="90678"/>
                  <a:pt x="316738" y="90678"/>
                </a:cubicBezTo>
                <a:cubicBezTo>
                  <a:pt x="322453" y="88392"/>
                  <a:pt x="324739" y="88392"/>
                  <a:pt x="323596" y="87249"/>
                </a:cubicBezTo>
                <a:cubicBezTo>
                  <a:pt x="324231" y="85979"/>
                  <a:pt x="324485" y="85344"/>
                  <a:pt x="324612" y="85344"/>
                </a:cubicBezTo>
                <a:cubicBezTo>
                  <a:pt x="324739" y="85344"/>
                  <a:pt x="324739" y="85598"/>
                  <a:pt x="324739" y="86106"/>
                </a:cubicBezTo>
                <a:cubicBezTo>
                  <a:pt x="325882" y="87249"/>
                  <a:pt x="327025" y="87249"/>
                  <a:pt x="327025" y="87249"/>
                </a:cubicBezTo>
                <a:cubicBezTo>
                  <a:pt x="327533" y="87249"/>
                  <a:pt x="328168" y="86995"/>
                  <a:pt x="328549" y="86995"/>
                </a:cubicBezTo>
                <a:cubicBezTo>
                  <a:pt x="328930" y="86995"/>
                  <a:pt x="329311" y="87249"/>
                  <a:pt x="329311" y="88392"/>
                </a:cubicBezTo>
                <a:cubicBezTo>
                  <a:pt x="329311" y="86106"/>
                  <a:pt x="329311" y="86106"/>
                  <a:pt x="330454" y="86106"/>
                </a:cubicBezTo>
                <a:cubicBezTo>
                  <a:pt x="330454" y="86614"/>
                  <a:pt x="330708" y="86995"/>
                  <a:pt x="330962" y="86995"/>
                </a:cubicBezTo>
                <a:cubicBezTo>
                  <a:pt x="331216" y="86995"/>
                  <a:pt x="331470" y="86741"/>
                  <a:pt x="331470" y="86106"/>
                </a:cubicBezTo>
                <a:cubicBezTo>
                  <a:pt x="331978" y="86614"/>
                  <a:pt x="332867" y="86995"/>
                  <a:pt x="333502" y="86995"/>
                </a:cubicBezTo>
                <a:cubicBezTo>
                  <a:pt x="334137" y="86995"/>
                  <a:pt x="334391" y="86741"/>
                  <a:pt x="333756" y="86106"/>
                </a:cubicBezTo>
                <a:cubicBezTo>
                  <a:pt x="332613" y="84963"/>
                  <a:pt x="334899" y="84963"/>
                  <a:pt x="334899" y="83820"/>
                </a:cubicBezTo>
                <a:cubicBezTo>
                  <a:pt x="334899" y="83312"/>
                  <a:pt x="335153" y="82931"/>
                  <a:pt x="335534" y="82931"/>
                </a:cubicBezTo>
                <a:cubicBezTo>
                  <a:pt x="335915" y="82931"/>
                  <a:pt x="336042" y="83185"/>
                  <a:pt x="336042" y="83820"/>
                </a:cubicBezTo>
                <a:cubicBezTo>
                  <a:pt x="336296" y="84074"/>
                  <a:pt x="336550" y="84074"/>
                  <a:pt x="336931" y="84074"/>
                </a:cubicBezTo>
                <a:cubicBezTo>
                  <a:pt x="338455" y="84074"/>
                  <a:pt x="340614" y="82423"/>
                  <a:pt x="340614" y="81534"/>
                </a:cubicBezTo>
                <a:cubicBezTo>
                  <a:pt x="341757" y="82677"/>
                  <a:pt x="341757" y="82677"/>
                  <a:pt x="342900" y="82677"/>
                </a:cubicBezTo>
                <a:cubicBezTo>
                  <a:pt x="342900" y="81915"/>
                  <a:pt x="342900" y="81661"/>
                  <a:pt x="342900" y="81661"/>
                </a:cubicBezTo>
                <a:cubicBezTo>
                  <a:pt x="342900" y="81661"/>
                  <a:pt x="343281" y="82931"/>
                  <a:pt x="344043" y="83820"/>
                </a:cubicBezTo>
                <a:cubicBezTo>
                  <a:pt x="344043" y="84328"/>
                  <a:pt x="344043" y="84709"/>
                  <a:pt x="344170" y="84709"/>
                </a:cubicBezTo>
                <a:cubicBezTo>
                  <a:pt x="344297" y="84709"/>
                  <a:pt x="344678" y="84455"/>
                  <a:pt x="345186" y="83820"/>
                </a:cubicBezTo>
                <a:cubicBezTo>
                  <a:pt x="346329" y="82677"/>
                  <a:pt x="348615" y="81534"/>
                  <a:pt x="349758" y="81534"/>
                </a:cubicBezTo>
                <a:cubicBezTo>
                  <a:pt x="353187" y="80391"/>
                  <a:pt x="353187" y="79248"/>
                  <a:pt x="354330" y="75819"/>
                </a:cubicBezTo>
                <a:cubicBezTo>
                  <a:pt x="355473" y="76962"/>
                  <a:pt x="356616" y="79248"/>
                  <a:pt x="356616" y="79248"/>
                </a:cubicBezTo>
                <a:cubicBezTo>
                  <a:pt x="357759" y="79248"/>
                  <a:pt x="356616" y="78105"/>
                  <a:pt x="356616" y="76962"/>
                </a:cubicBezTo>
                <a:cubicBezTo>
                  <a:pt x="356616" y="75819"/>
                  <a:pt x="356616" y="75819"/>
                  <a:pt x="358902" y="75819"/>
                </a:cubicBezTo>
                <a:cubicBezTo>
                  <a:pt x="359410" y="76454"/>
                  <a:pt x="360045" y="76708"/>
                  <a:pt x="360426" y="76708"/>
                </a:cubicBezTo>
                <a:cubicBezTo>
                  <a:pt x="360807" y="76708"/>
                  <a:pt x="361188" y="76454"/>
                  <a:pt x="361188" y="75819"/>
                </a:cubicBezTo>
                <a:cubicBezTo>
                  <a:pt x="361188" y="75184"/>
                  <a:pt x="361442" y="74930"/>
                  <a:pt x="361950" y="74930"/>
                </a:cubicBezTo>
                <a:cubicBezTo>
                  <a:pt x="362458" y="74930"/>
                  <a:pt x="362966" y="75184"/>
                  <a:pt x="363474" y="75819"/>
                </a:cubicBezTo>
                <a:cubicBezTo>
                  <a:pt x="363474" y="75819"/>
                  <a:pt x="363474" y="75819"/>
                  <a:pt x="363474" y="74676"/>
                </a:cubicBezTo>
                <a:cubicBezTo>
                  <a:pt x="363474" y="74168"/>
                  <a:pt x="363474" y="73787"/>
                  <a:pt x="363601" y="73787"/>
                </a:cubicBezTo>
                <a:cubicBezTo>
                  <a:pt x="363728" y="73787"/>
                  <a:pt x="364109" y="74041"/>
                  <a:pt x="364617" y="74676"/>
                </a:cubicBezTo>
                <a:cubicBezTo>
                  <a:pt x="365125" y="75692"/>
                  <a:pt x="365760" y="75946"/>
                  <a:pt x="366395" y="75946"/>
                </a:cubicBezTo>
                <a:cubicBezTo>
                  <a:pt x="367284" y="75946"/>
                  <a:pt x="368046" y="75311"/>
                  <a:pt x="368046" y="74676"/>
                </a:cubicBezTo>
                <a:cubicBezTo>
                  <a:pt x="366903" y="73533"/>
                  <a:pt x="368046" y="73533"/>
                  <a:pt x="369189" y="72390"/>
                </a:cubicBezTo>
                <a:cubicBezTo>
                  <a:pt x="369189" y="72390"/>
                  <a:pt x="370332" y="72390"/>
                  <a:pt x="370332" y="71247"/>
                </a:cubicBezTo>
                <a:cubicBezTo>
                  <a:pt x="370332" y="71247"/>
                  <a:pt x="371475" y="70104"/>
                  <a:pt x="371475" y="70104"/>
                </a:cubicBezTo>
                <a:cubicBezTo>
                  <a:pt x="372618" y="70104"/>
                  <a:pt x="371475" y="72390"/>
                  <a:pt x="371475" y="72390"/>
                </a:cubicBezTo>
                <a:lnTo>
                  <a:pt x="372618" y="73533"/>
                </a:lnTo>
                <a:cubicBezTo>
                  <a:pt x="373761" y="72390"/>
                  <a:pt x="373761" y="72390"/>
                  <a:pt x="374904" y="71247"/>
                </a:cubicBezTo>
                <a:cubicBezTo>
                  <a:pt x="374904" y="72009"/>
                  <a:pt x="375539" y="72898"/>
                  <a:pt x="376174" y="72898"/>
                </a:cubicBezTo>
                <a:cubicBezTo>
                  <a:pt x="376428" y="72898"/>
                  <a:pt x="376809" y="72771"/>
                  <a:pt x="377190" y="72390"/>
                </a:cubicBezTo>
                <a:cubicBezTo>
                  <a:pt x="376682" y="70739"/>
                  <a:pt x="376682" y="70104"/>
                  <a:pt x="376936" y="70104"/>
                </a:cubicBezTo>
                <a:cubicBezTo>
                  <a:pt x="377190" y="70104"/>
                  <a:pt x="377825" y="70739"/>
                  <a:pt x="378333" y="71247"/>
                </a:cubicBezTo>
                <a:cubicBezTo>
                  <a:pt x="378333" y="72898"/>
                  <a:pt x="378333" y="73787"/>
                  <a:pt x="378460" y="73787"/>
                </a:cubicBezTo>
                <a:cubicBezTo>
                  <a:pt x="378587" y="73787"/>
                  <a:pt x="378968" y="72898"/>
                  <a:pt x="379476" y="71247"/>
                </a:cubicBezTo>
                <a:cubicBezTo>
                  <a:pt x="380619" y="70104"/>
                  <a:pt x="382905" y="68961"/>
                  <a:pt x="385191" y="67818"/>
                </a:cubicBezTo>
                <a:cubicBezTo>
                  <a:pt x="386334" y="67183"/>
                  <a:pt x="387223" y="66929"/>
                  <a:pt x="387858" y="66929"/>
                </a:cubicBezTo>
                <a:cubicBezTo>
                  <a:pt x="388493" y="66929"/>
                  <a:pt x="389128" y="67183"/>
                  <a:pt x="389636" y="67818"/>
                </a:cubicBezTo>
                <a:cubicBezTo>
                  <a:pt x="390271" y="69088"/>
                  <a:pt x="390652" y="69723"/>
                  <a:pt x="390779" y="69723"/>
                </a:cubicBezTo>
                <a:cubicBezTo>
                  <a:pt x="390906" y="69723"/>
                  <a:pt x="390906" y="69469"/>
                  <a:pt x="390906" y="68961"/>
                </a:cubicBezTo>
                <a:cubicBezTo>
                  <a:pt x="389763" y="66675"/>
                  <a:pt x="389763" y="66675"/>
                  <a:pt x="392049" y="65532"/>
                </a:cubicBezTo>
                <a:cubicBezTo>
                  <a:pt x="392557" y="65786"/>
                  <a:pt x="392938" y="65786"/>
                  <a:pt x="393192" y="65786"/>
                </a:cubicBezTo>
                <a:cubicBezTo>
                  <a:pt x="394716" y="65786"/>
                  <a:pt x="395351" y="64135"/>
                  <a:pt x="395351" y="63246"/>
                </a:cubicBezTo>
                <a:lnTo>
                  <a:pt x="394208" y="63246"/>
                </a:lnTo>
                <a:cubicBezTo>
                  <a:pt x="393573" y="61849"/>
                  <a:pt x="393700" y="61341"/>
                  <a:pt x="394081" y="61341"/>
                </a:cubicBezTo>
                <a:cubicBezTo>
                  <a:pt x="394335" y="61341"/>
                  <a:pt x="394843" y="61595"/>
                  <a:pt x="395351" y="62103"/>
                </a:cubicBezTo>
                <a:cubicBezTo>
                  <a:pt x="396494" y="62103"/>
                  <a:pt x="396494" y="63246"/>
                  <a:pt x="396494" y="64389"/>
                </a:cubicBezTo>
                <a:cubicBezTo>
                  <a:pt x="397637" y="65532"/>
                  <a:pt x="398780" y="66675"/>
                  <a:pt x="398780" y="66675"/>
                </a:cubicBezTo>
                <a:cubicBezTo>
                  <a:pt x="399923" y="65532"/>
                  <a:pt x="399923" y="65532"/>
                  <a:pt x="399923" y="64389"/>
                </a:cubicBezTo>
                <a:cubicBezTo>
                  <a:pt x="398780" y="63246"/>
                  <a:pt x="398780" y="63246"/>
                  <a:pt x="399923" y="63246"/>
                </a:cubicBezTo>
                <a:cubicBezTo>
                  <a:pt x="399923" y="63246"/>
                  <a:pt x="401066" y="63246"/>
                  <a:pt x="401066" y="60960"/>
                </a:cubicBezTo>
                <a:cubicBezTo>
                  <a:pt x="401066" y="59817"/>
                  <a:pt x="401066" y="59817"/>
                  <a:pt x="402209" y="59817"/>
                </a:cubicBezTo>
                <a:cubicBezTo>
                  <a:pt x="403352" y="60960"/>
                  <a:pt x="404495" y="60960"/>
                  <a:pt x="404495" y="60960"/>
                </a:cubicBezTo>
                <a:lnTo>
                  <a:pt x="404495" y="62103"/>
                </a:lnTo>
                <a:cubicBezTo>
                  <a:pt x="405638" y="63246"/>
                  <a:pt x="405638" y="64389"/>
                  <a:pt x="405638" y="64389"/>
                </a:cubicBezTo>
                <a:cubicBezTo>
                  <a:pt x="406781" y="64389"/>
                  <a:pt x="406781" y="62103"/>
                  <a:pt x="406781" y="62103"/>
                </a:cubicBezTo>
                <a:cubicBezTo>
                  <a:pt x="405638" y="60960"/>
                  <a:pt x="421640" y="56388"/>
                  <a:pt x="422783" y="55245"/>
                </a:cubicBezTo>
                <a:cubicBezTo>
                  <a:pt x="423926" y="55753"/>
                  <a:pt x="424815" y="56134"/>
                  <a:pt x="425196" y="56134"/>
                </a:cubicBezTo>
                <a:cubicBezTo>
                  <a:pt x="425577" y="56134"/>
                  <a:pt x="425577" y="55880"/>
                  <a:pt x="425069" y="55245"/>
                </a:cubicBezTo>
                <a:cubicBezTo>
                  <a:pt x="425069" y="54102"/>
                  <a:pt x="428498" y="52959"/>
                  <a:pt x="431927" y="51816"/>
                </a:cubicBezTo>
                <a:cubicBezTo>
                  <a:pt x="436499" y="49530"/>
                  <a:pt x="439928" y="48387"/>
                  <a:pt x="438785" y="47244"/>
                </a:cubicBezTo>
                <a:lnTo>
                  <a:pt x="441071" y="47244"/>
                </a:lnTo>
                <a:cubicBezTo>
                  <a:pt x="442214" y="46101"/>
                  <a:pt x="443357" y="44958"/>
                  <a:pt x="443357" y="44958"/>
                </a:cubicBezTo>
                <a:cubicBezTo>
                  <a:pt x="443992" y="44323"/>
                  <a:pt x="444246" y="43688"/>
                  <a:pt x="444373" y="43688"/>
                </a:cubicBezTo>
                <a:cubicBezTo>
                  <a:pt x="444500" y="43688"/>
                  <a:pt x="444500" y="44069"/>
                  <a:pt x="444500" y="44958"/>
                </a:cubicBezTo>
                <a:cubicBezTo>
                  <a:pt x="444500" y="46101"/>
                  <a:pt x="445643" y="47244"/>
                  <a:pt x="445643" y="47244"/>
                </a:cubicBezTo>
                <a:cubicBezTo>
                  <a:pt x="446786" y="46101"/>
                  <a:pt x="446786" y="44958"/>
                  <a:pt x="446786" y="43815"/>
                </a:cubicBezTo>
                <a:cubicBezTo>
                  <a:pt x="445643" y="42672"/>
                  <a:pt x="446786" y="42672"/>
                  <a:pt x="446786" y="42672"/>
                </a:cubicBezTo>
                <a:cubicBezTo>
                  <a:pt x="446786" y="42672"/>
                  <a:pt x="446786" y="42672"/>
                  <a:pt x="447929" y="43815"/>
                </a:cubicBezTo>
                <a:lnTo>
                  <a:pt x="447929" y="46101"/>
                </a:lnTo>
                <a:lnTo>
                  <a:pt x="449072" y="46101"/>
                </a:lnTo>
                <a:cubicBezTo>
                  <a:pt x="449072" y="44958"/>
                  <a:pt x="449072" y="44958"/>
                  <a:pt x="449072" y="44958"/>
                </a:cubicBezTo>
                <a:cubicBezTo>
                  <a:pt x="449453" y="44577"/>
                  <a:pt x="449707" y="44196"/>
                  <a:pt x="449961" y="44196"/>
                </a:cubicBezTo>
                <a:cubicBezTo>
                  <a:pt x="450215" y="44196"/>
                  <a:pt x="450215" y="45085"/>
                  <a:pt x="450215" y="47117"/>
                </a:cubicBezTo>
                <a:cubicBezTo>
                  <a:pt x="450723" y="48133"/>
                  <a:pt x="451231" y="48768"/>
                  <a:pt x="451739" y="48768"/>
                </a:cubicBezTo>
                <a:cubicBezTo>
                  <a:pt x="452247" y="48768"/>
                  <a:pt x="452628" y="47879"/>
                  <a:pt x="452628" y="45974"/>
                </a:cubicBezTo>
                <a:lnTo>
                  <a:pt x="452628" y="45085"/>
                </a:lnTo>
                <a:cubicBezTo>
                  <a:pt x="453136" y="45593"/>
                  <a:pt x="453644" y="45847"/>
                  <a:pt x="453898" y="45847"/>
                </a:cubicBezTo>
                <a:cubicBezTo>
                  <a:pt x="454914" y="45847"/>
                  <a:pt x="454914" y="43688"/>
                  <a:pt x="454914" y="42799"/>
                </a:cubicBezTo>
                <a:cubicBezTo>
                  <a:pt x="455930" y="43815"/>
                  <a:pt x="456438" y="44323"/>
                  <a:pt x="456819" y="44323"/>
                </a:cubicBezTo>
                <a:cubicBezTo>
                  <a:pt x="457200" y="44323"/>
                  <a:pt x="457200" y="43434"/>
                  <a:pt x="457200" y="41529"/>
                </a:cubicBezTo>
                <a:cubicBezTo>
                  <a:pt x="456692" y="41021"/>
                  <a:pt x="456692" y="40640"/>
                  <a:pt x="456946" y="40640"/>
                </a:cubicBezTo>
                <a:cubicBezTo>
                  <a:pt x="457200" y="40640"/>
                  <a:pt x="457835" y="40894"/>
                  <a:pt x="458343" y="41529"/>
                </a:cubicBezTo>
                <a:cubicBezTo>
                  <a:pt x="458851" y="42164"/>
                  <a:pt x="459232" y="42418"/>
                  <a:pt x="459613" y="42418"/>
                </a:cubicBezTo>
                <a:cubicBezTo>
                  <a:pt x="459994" y="42418"/>
                  <a:pt x="460629" y="42164"/>
                  <a:pt x="461772" y="41529"/>
                </a:cubicBezTo>
                <a:cubicBezTo>
                  <a:pt x="461772" y="40386"/>
                  <a:pt x="466344" y="39243"/>
                  <a:pt x="470916" y="36957"/>
                </a:cubicBezTo>
                <a:cubicBezTo>
                  <a:pt x="476631" y="35814"/>
                  <a:pt x="480060" y="33528"/>
                  <a:pt x="480060" y="32385"/>
                </a:cubicBezTo>
                <a:cubicBezTo>
                  <a:pt x="480060" y="32385"/>
                  <a:pt x="480060" y="32385"/>
                  <a:pt x="481203" y="33528"/>
                </a:cubicBezTo>
                <a:cubicBezTo>
                  <a:pt x="481711" y="34036"/>
                  <a:pt x="481965" y="34290"/>
                  <a:pt x="482092" y="34290"/>
                </a:cubicBezTo>
                <a:cubicBezTo>
                  <a:pt x="482219" y="34290"/>
                  <a:pt x="482346" y="33782"/>
                  <a:pt x="482346" y="32385"/>
                </a:cubicBezTo>
                <a:cubicBezTo>
                  <a:pt x="482346" y="30988"/>
                  <a:pt x="482346" y="29972"/>
                  <a:pt x="482600" y="29972"/>
                </a:cubicBezTo>
                <a:cubicBezTo>
                  <a:pt x="482854" y="29972"/>
                  <a:pt x="482981" y="30353"/>
                  <a:pt x="483489" y="31242"/>
                </a:cubicBezTo>
                <a:cubicBezTo>
                  <a:pt x="483489" y="31750"/>
                  <a:pt x="483743" y="32131"/>
                  <a:pt x="484378" y="32131"/>
                </a:cubicBezTo>
                <a:cubicBezTo>
                  <a:pt x="485013" y="32131"/>
                  <a:pt x="485775" y="31877"/>
                  <a:pt x="486918" y="31242"/>
                </a:cubicBezTo>
                <a:cubicBezTo>
                  <a:pt x="489204" y="31242"/>
                  <a:pt x="491490" y="30099"/>
                  <a:pt x="491490" y="28956"/>
                </a:cubicBezTo>
                <a:cubicBezTo>
                  <a:pt x="491998" y="29972"/>
                  <a:pt x="493014" y="30607"/>
                  <a:pt x="494030" y="30607"/>
                </a:cubicBezTo>
                <a:cubicBezTo>
                  <a:pt x="495300" y="30607"/>
                  <a:pt x="496570" y="29718"/>
                  <a:pt x="497205" y="27813"/>
                </a:cubicBezTo>
                <a:cubicBezTo>
                  <a:pt x="497205" y="27813"/>
                  <a:pt x="498348" y="27813"/>
                  <a:pt x="498348" y="28956"/>
                </a:cubicBezTo>
                <a:cubicBezTo>
                  <a:pt x="499491" y="28956"/>
                  <a:pt x="499491" y="28956"/>
                  <a:pt x="501777" y="26670"/>
                </a:cubicBezTo>
                <a:cubicBezTo>
                  <a:pt x="501777" y="26670"/>
                  <a:pt x="504063" y="25527"/>
                  <a:pt x="505206" y="25527"/>
                </a:cubicBezTo>
                <a:cubicBezTo>
                  <a:pt x="507492" y="24384"/>
                  <a:pt x="507492" y="23241"/>
                  <a:pt x="507492" y="23241"/>
                </a:cubicBezTo>
                <a:lnTo>
                  <a:pt x="508635" y="23241"/>
                </a:lnTo>
                <a:cubicBezTo>
                  <a:pt x="508635" y="23495"/>
                  <a:pt x="508889" y="23749"/>
                  <a:pt x="509270" y="23749"/>
                </a:cubicBezTo>
                <a:cubicBezTo>
                  <a:pt x="510540" y="23749"/>
                  <a:pt x="513207" y="22733"/>
                  <a:pt x="516509" y="20955"/>
                </a:cubicBezTo>
                <a:cubicBezTo>
                  <a:pt x="519684" y="20193"/>
                  <a:pt x="522351" y="19304"/>
                  <a:pt x="524129" y="19304"/>
                </a:cubicBezTo>
                <a:cubicBezTo>
                  <a:pt x="524891" y="19304"/>
                  <a:pt x="525399" y="19431"/>
                  <a:pt x="525653" y="19812"/>
                </a:cubicBezTo>
                <a:cubicBezTo>
                  <a:pt x="525653" y="19812"/>
                  <a:pt x="525653" y="19812"/>
                  <a:pt x="526796" y="17526"/>
                </a:cubicBezTo>
                <a:cubicBezTo>
                  <a:pt x="526161" y="16256"/>
                  <a:pt x="526288" y="15621"/>
                  <a:pt x="526669" y="15621"/>
                </a:cubicBezTo>
                <a:cubicBezTo>
                  <a:pt x="526923" y="15621"/>
                  <a:pt x="527431" y="15875"/>
                  <a:pt x="527939" y="16383"/>
                </a:cubicBezTo>
                <a:cubicBezTo>
                  <a:pt x="528447" y="17272"/>
                  <a:pt x="528955" y="17653"/>
                  <a:pt x="529590" y="17653"/>
                </a:cubicBezTo>
                <a:cubicBezTo>
                  <a:pt x="530479" y="17653"/>
                  <a:pt x="531368" y="16637"/>
                  <a:pt x="531368" y="15240"/>
                </a:cubicBezTo>
                <a:lnTo>
                  <a:pt x="531368" y="16383"/>
                </a:lnTo>
                <a:cubicBezTo>
                  <a:pt x="532003" y="17018"/>
                  <a:pt x="532638" y="17272"/>
                  <a:pt x="533019" y="17272"/>
                </a:cubicBezTo>
                <a:cubicBezTo>
                  <a:pt x="534162" y="17272"/>
                  <a:pt x="534797" y="15621"/>
                  <a:pt x="534797" y="14097"/>
                </a:cubicBezTo>
                <a:cubicBezTo>
                  <a:pt x="535559" y="14097"/>
                  <a:pt x="536321" y="14605"/>
                  <a:pt x="536702" y="14605"/>
                </a:cubicBezTo>
                <a:cubicBezTo>
                  <a:pt x="536956" y="14605"/>
                  <a:pt x="537083" y="14478"/>
                  <a:pt x="537083" y="14097"/>
                </a:cubicBezTo>
                <a:cubicBezTo>
                  <a:pt x="537083" y="14097"/>
                  <a:pt x="537083" y="14097"/>
                  <a:pt x="538226" y="16383"/>
                </a:cubicBezTo>
                <a:cubicBezTo>
                  <a:pt x="539369" y="17526"/>
                  <a:pt x="539369" y="18669"/>
                  <a:pt x="540512" y="18669"/>
                </a:cubicBezTo>
                <a:cubicBezTo>
                  <a:pt x="540512" y="18669"/>
                  <a:pt x="540512" y="17526"/>
                  <a:pt x="539369" y="16383"/>
                </a:cubicBezTo>
                <a:cubicBezTo>
                  <a:pt x="539369" y="16383"/>
                  <a:pt x="540512" y="15240"/>
                  <a:pt x="540512" y="15240"/>
                </a:cubicBezTo>
                <a:cubicBezTo>
                  <a:pt x="540512" y="15240"/>
                  <a:pt x="541655" y="15240"/>
                  <a:pt x="541655" y="14097"/>
                </a:cubicBezTo>
                <a:cubicBezTo>
                  <a:pt x="540512" y="12954"/>
                  <a:pt x="541655" y="12954"/>
                  <a:pt x="541655" y="12954"/>
                </a:cubicBezTo>
                <a:cubicBezTo>
                  <a:pt x="541909" y="13081"/>
                  <a:pt x="542036" y="13208"/>
                  <a:pt x="542163" y="13208"/>
                </a:cubicBezTo>
                <a:cubicBezTo>
                  <a:pt x="542671" y="13208"/>
                  <a:pt x="542544" y="11557"/>
                  <a:pt x="541655" y="10668"/>
                </a:cubicBezTo>
                <a:cubicBezTo>
                  <a:pt x="541655" y="9525"/>
                  <a:pt x="540512" y="8382"/>
                  <a:pt x="541655" y="8382"/>
                </a:cubicBezTo>
                <a:cubicBezTo>
                  <a:pt x="541655" y="8382"/>
                  <a:pt x="540512" y="7239"/>
                  <a:pt x="540512" y="6096"/>
                </a:cubicBezTo>
                <a:cubicBezTo>
                  <a:pt x="539369" y="3810"/>
                  <a:pt x="539369" y="2667"/>
                  <a:pt x="537083" y="1524"/>
                </a:cubicBezTo>
                <a:cubicBezTo>
                  <a:pt x="536575" y="1524"/>
                  <a:pt x="536067" y="1524"/>
                  <a:pt x="535686" y="1397"/>
                </a:cubicBezTo>
                <a:cubicBezTo>
                  <a:pt x="535813" y="2159"/>
                  <a:pt x="535940" y="2921"/>
                  <a:pt x="535940" y="3683"/>
                </a:cubicBezTo>
                <a:cubicBezTo>
                  <a:pt x="535940" y="4826"/>
                  <a:pt x="535940" y="5461"/>
                  <a:pt x="535813" y="5461"/>
                </a:cubicBezTo>
                <a:cubicBezTo>
                  <a:pt x="535686" y="5461"/>
                  <a:pt x="535432" y="4953"/>
                  <a:pt x="534797" y="3683"/>
                </a:cubicBezTo>
                <a:cubicBezTo>
                  <a:pt x="534797" y="2540"/>
                  <a:pt x="533654" y="1397"/>
                  <a:pt x="534797" y="1397"/>
                </a:cubicBezTo>
                <a:cubicBezTo>
                  <a:pt x="534797" y="1270"/>
                  <a:pt x="534797" y="1270"/>
                  <a:pt x="534797" y="1270"/>
                </a:cubicBezTo>
                <a:cubicBezTo>
                  <a:pt x="535051" y="1270"/>
                  <a:pt x="535305" y="1270"/>
                  <a:pt x="535686" y="1397"/>
                </a:cubicBezTo>
                <a:cubicBezTo>
                  <a:pt x="535559" y="635"/>
                  <a:pt x="535305" y="0"/>
                  <a:pt x="535051" y="0"/>
                </a:cubicBezTo>
                <a:close/>
                <a:moveTo>
                  <a:pt x="14732" y="183134"/>
                </a:moveTo>
                <a:cubicBezTo>
                  <a:pt x="14732" y="183134"/>
                  <a:pt x="13589" y="185420"/>
                  <a:pt x="14732" y="186563"/>
                </a:cubicBezTo>
                <a:cubicBezTo>
                  <a:pt x="15875" y="186563"/>
                  <a:pt x="15875" y="184277"/>
                  <a:pt x="14732" y="183134"/>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
          <p:cNvSpPr/>
          <p:nvPr/>
        </p:nvSpPr>
        <p:spPr>
          <a:xfrm>
            <a:off x="3672290" y="3092151"/>
            <a:ext cx="408146" cy="139922"/>
          </a:xfrm>
          <a:custGeom>
            <a:rect b="b" l="l" r="r" t="t"/>
            <a:pathLst>
              <a:path extrusionOk="0" h="186563" w="544195">
                <a:moveTo>
                  <a:pt x="447802" y="33655"/>
                </a:moveTo>
                <a:cubicBezTo>
                  <a:pt x="447802" y="33655"/>
                  <a:pt x="447802" y="33655"/>
                  <a:pt x="448945" y="34798"/>
                </a:cubicBezTo>
                <a:cubicBezTo>
                  <a:pt x="448945" y="35941"/>
                  <a:pt x="448945" y="37084"/>
                  <a:pt x="447802" y="37084"/>
                </a:cubicBezTo>
                <a:cubicBezTo>
                  <a:pt x="447802" y="37211"/>
                  <a:pt x="447802" y="37338"/>
                  <a:pt x="447675" y="37338"/>
                </a:cubicBezTo>
                <a:cubicBezTo>
                  <a:pt x="447548" y="37338"/>
                  <a:pt x="446786" y="34671"/>
                  <a:pt x="447802" y="33655"/>
                </a:cubicBezTo>
                <a:close/>
                <a:moveTo>
                  <a:pt x="428371" y="44577"/>
                </a:moveTo>
                <a:cubicBezTo>
                  <a:pt x="428371" y="44577"/>
                  <a:pt x="428371" y="44704"/>
                  <a:pt x="428371" y="45085"/>
                </a:cubicBezTo>
                <a:cubicBezTo>
                  <a:pt x="428371" y="45085"/>
                  <a:pt x="429514" y="46228"/>
                  <a:pt x="428371" y="48514"/>
                </a:cubicBezTo>
                <a:lnTo>
                  <a:pt x="427228" y="47371"/>
                </a:lnTo>
                <a:cubicBezTo>
                  <a:pt x="428117" y="45720"/>
                  <a:pt x="428244" y="44704"/>
                  <a:pt x="428371" y="44704"/>
                </a:cubicBezTo>
                <a:close/>
                <a:moveTo>
                  <a:pt x="391160" y="50673"/>
                </a:moveTo>
                <a:cubicBezTo>
                  <a:pt x="391160" y="50673"/>
                  <a:pt x="391033" y="51054"/>
                  <a:pt x="390906" y="51562"/>
                </a:cubicBezTo>
                <a:cubicBezTo>
                  <a:pt x="391160" y="50927"/>
                  <a:pt x="391287" y="50673"/>
                  <a:pt x="391160" y="50673"/>
                </a:cubicBezTo>
                <a:close/>
                <a:moveTo>
                  <a:pt x="378968" y="56134"/>
                </a:moveTo>
                <a:cubicBezTo>
                  <a:pt x="379222" y="56261"/>
                  <a:pt x="379349" y="56261"/>
                  <a:pt x="379349" y="56515"/>
                </a:cubicBezTo>
                <a:lnTo>
                  <a:pt x="378968" y="56134"/>
                </a:lnTo>
                <a:close/>
                <a:moveTo>
                  <a:pt x="402082" y="54229"/>
                </a:moveTo>
                <a:cubicBezTo>
                  <a:pt x="403225" y="54229"/>
                  <a:pt x="403225" y="55372"/>
                  <a:pt x="403225" y="55372"/>
                </a:cubicBezTo>
                <a:cubicBezTo>
                  <a:pt x="403225" y="55372"/>
                  <a:pt x="404368" y="56515"/>
                  <a:pt x="403225" y="56515"/>
                </a:cubicBezTo>
                <a:cubicBezTo>
                  <a:pt x="403225" y="56515"/>
                  <a:pt x="402082" y="55372"/>
                  <a:pt x="402082" y="54229"/>
                </a:cubicBezTo>
                <a:close/>
                <a:moveTo>
                  <a:pt x="397510" y="58801"/>
                </a:moveTo>
                <a:cubicBezTo>
                  <a:pt x="397510" y="58801"/>
                  <a:pt x="397510" y="58801"/>
                  <a:pt x="397510" y="59944"/>
                </a:cubicBezTo>
                <a:lnTo>
                  <a:pt x="396367" y="58801"/>
                </a:lnTo>
                <a:close/>
                <a:moveTo>
                  <a:pt x="371348" y="58039"/>
                </a:moveTo>
                <a:cubicBezTo>
                  <a:pt x="371475" y="58039"/>
                  <a:pt x="371729" y="58547"/>
                  <a:pt x="372364" y="59944"/>
                </a:cubicBezTo>
                <a:cubicBezTo>
                  <a:pt x="372364" y="59944"/>
                  <a:pt x="372364" y="61087"/>
                  <a:pt x="371221" y="61087"/>
                </a:cubicBezTo>
                <a:lnTo>
                  <a:pt x="371221" y="59944"/>
                </a:lnTo>
                <a:cubicBezTo>
                  <a:pt x="370078" y="58801"/>
                  <a:pt x="371221" y="58801"/>
                  <a:pt x="371221" y="58801"/>
                </a:cubicBezTo>
                <a:cubicBezTo>
                  <a:pt x="371221" y="58293"/>
                  <a:pt x="371221" y="58039"/>
                  <a:pt x="371348" y="58039"/>
                </a:cubicBezTo>
                <a:close/>
                <a:moveTo>
                  <a:pt x="390652" y="59944"/>
                </a:moveTo>
                <a:cubicBezTo>
                  <a:pt x="390652" y="59944"/>
                  <a:pt x="390652" y="59944"/>
                  <a:pt x="391795" y="61087"/>
                </a:cubicBezTo>
                <a:lnTo>
                  <a:pt x="389509" y="61087"/>
                </a:lnTo>
                <a:lnTo>
                  <a:pt x="390652" y="59944"/>
                </a:lnTo>
                <a:close/>
                <a:moveTo>
                  <a:pt x="386334" y="60325"/>
                </a:moveTo>
                <a:cubicBezTo>
                  <a:pt x="386461" y="60325"/>
                  <a:pt x="386715" y="60579"/>
                  <a:pt x="387223" y="61087"/>
                </a:cubicBezTo>
                <a:cubicBezTo>
                  <a:pt x="387223" y="63373"/>
                  <a:pt x="387223" y="63373"/>
                  <a:pt x="386080" y="63373"/>
                </a:cubicBezTo>
                <a:cubicBezTo>
                  <a:pt x="384937" y="63373"/>
                  <a:pt x="384937" y="63373"/>
                  <a:pt x="386080" y="62230"/>
                </a:cubicBezTo>
                <a:cubicBezTo>
                  <a:pt x="386080" y="60833"/>
                  <a:pt x="386080" y="60325"/>
                  <a:pt x="386334" y="60325"/>
                </a:cubicBezTo>
                <a:close/>
                <a:moveTo>
                  <a:pt x="363347" y="63373"/>
                </a:moveTo>
                <a:cubicBezTo>
                  <a:pt x="363855" y="63881"/>
                  <a:pt x="363855" y="64262"/>
                  <a:pt x="363728" y="64262"/>
                </a:cubicBezTo>
                <a:cubicBezTo>
                  <a:pt x="363601" y="64262"/>
                  <a:pt x="363347" y="64008"/>
                  <a:pt x="363347" y="63373"/>
                </a:cubicBezTo>
                <a:close/>
                <a:moveTo>
                  <a:pt x="390271" y="67564"/>
                </a:moveTo>
                <a:cubicBezTo>
                  <a:pt x="390271" y="67945"/>
                  <a:pt x="390398" y="68453"/>
                  <a:pt x="390779" y="69088"/>
                </a:cubicBezTo>
                <a:cubicBezTo>
                  <a:pt x="391287" y="69596"/>
                  <a:pt x="391541" y="69850"/>
                  <a:pt x="391668" y="69850"/>
                </a:cubicBezTo>
                <a:cubicBezTo>
                  <a:pt x="391795" y="69850"/>
                  <a:pt x="391541" y="69342"/>
                  <a:pt x="390779" y="67945"/>
                </a:cubicBezTo>
                <a:cubicBezTo>
                  <a:pt x="390652" y="67818"/>
                  <a:pt x="390525" y="67691"/>
                  <a:pt x="390271" y="67564"/>
                </a:cubicBezTo>
                <a:close/>
                <a:moveTo>
                  <a:pt x="309753" y="79375"/>
                </a:moveTo>
                <a:cubicBezTo>
                  <a:pt x="310896" y="80518"/>
                  <a:pt x="311150" y="81026"/>
                  <a:pt x="311023" y="81026"/>
                </a:cubicBezTo>
                <a:cubicBezTo>
                  <a:pt x="310896" y="81026"/>
                  <a:pt x="310261" y="80518"/>
                  <a:pt x="309753" y="79375"/>
                </a:cubicBezTo>
                <a:close/>
                <a:moveTo>
                  <a:pt x="321183" y="81661"/>
                </a:moveTo>
                <a:cubicBezTo>
                  <a:pt x="321183" y="83947"/>
                  <a:pt x="321183" y="85090"/>
                  <a:pt x="321183" y="85090"/>
                </a:cubicBezTo>
                <a:lnTo>
                  <a:pt x="320040" y="85090"/>
                </a:lnTo>
                <a:cubicBezTo>
                  <a:pt x="320040" y="83947"/>
                  <a:pt x="320040" y="82804"/>
                  <a:pt x="320040" y="82804"/>
                </a:cubicBezTo>
                <a:lnTo>
                  <a:pt x="321183" y="81661"/>
                </a:lnTo>
                <a:close/>
                <a:moveTo>
                  <a:pt x="293878" y="90805"/>
                </a:moveTo>
                <a:cubicBezTo>
                  <a:pt x="296164" y="90805"/>
                  <a:pt x="296164" y="90805"/>
                  <a:pt x="296164" y="91948"/>
                </a:cubicBezTo>
                <a:cubicBezTo>
                  <a:pt x="296164" y="93091"/>
                  <a:pt x="295021" y="94234"/>
                  <a:pt x="295021" y="94234"/>
                </a:cubicBezTo>
                <a:cubicBezTo>
                  <a:pt x="293878" y="93091"/>
                  <a:pt x="293878" y="91948"/>
                  <a:pt x="293878" y="90805"/>
                </a:cubicBezTo>
                <a:close/>
                <a:moveTo>
                  <a:pt x="250444" y="103378"/>
                </a:moveTo>
                <a:cubicBezTo>
                  <a:pt x="250444" y="104521"/>
                  <a:pt x="250444" y="106807"/>
                  <a:pt x="250444" y="106807"/>
                </a:cubicBezTo>
                <a:lnTo>
                  <a:pt x="249301" y="105664"/>
                </a:lnTo>
                <a:lnTo>
                  <a:pt x="249301" y="104394"/>
                </a:lnTo>
                <a:lnTo>
                  <a:pt x="250444" y="103251"/>
                </a:lnTo>
                <a:close/>
                <a:moveTo>
                  <a:pt x="229870" y="110236"/>
                </a:moveTo>
                <a:cubicBezTo>
                  <a:pt x="231013" y="110236"/>
                  <a:pt x="231013" y="110236"/>
                  <a:pt x="231013" y="111379"/>
                </a:cubicBezTo>
                <a:cubicBezTo>
                  <a:pt x="232156" y="112522"/>
                  <a:pt x="231013" y="114808"/>
                  <a:pt x="231013" y="114808"/>
                </a:cubicBezTo>
                <a:cubicBezTo>
                  <a:pt x="231013" y="114808"/>
                  <a:pt x="231013" y="111379"/>
                  <a:pt x="229870" y="110236"/>
                </a:cubicBezTo>
                <a:close/>
                <a:moveTo>
                  <a:pt x="148844" y="115951"/>
                </a:moveTo>
                <a:cubicBezTo>
                  <a:pt x="147701" y="115951"/>
                  <a:pt x="147701" y="115951"/>
                  <a:pt x="148844" y="117094"/>
                </a:cubicBezTo>
                <a:lnTo>
                  <a:pt x="149987" y="117094"/>
                </a:lnTo>
                <a:cubicBezTo>
                  <a:pt x="149987" y="115951"/>
                  <a:pt x="149987" y="115951"/>
                  <a:pt x="148844" y="115951"/>
                </a:cubicBezTo>
                <a:close/>
                <a:moveTo>
                  <a:pt x="216154" y="115951"/>
                </a:moveTo>
                <a:cubicBezTo>
                  <a:pt x="216154" y="117094"/>
                  <a:pt x="217297" y="118237"/>
                  <a:pt x="216154" y="118237"/>
                </a:cubicBezTo>
                <a:lnTo>
                  <a:pt x="215011" y="117094"/>
                </a:lnTo>
                <a:lnTo>
                  <a:pt x="215011" y="115824"/>
                </a:lnTo>
                <a:close/>
                <a:moveTo>
                  <a:pt x="173990" y="123952"/>
                </a:moveTo>
                <a:cubicBezTo>
                  <a:pt x="173990" y="125095"/>
                  <a:pt x="173990" y="127381"/>
                  <a:pt x="173990" y="127381"/>
                </a:cubicBezTo>
                <a:lnTo>
                  <a:pt x="172847" y="126238"/>
                </a:lnTo>
                <a:lnTo>
                  <a:pt x="172847" y="124968"/>
                </a:lnTo>
                <a:lnTo>
                  <a:pt x="173990" y="123825"/>
                </a:lnTo>
                <a:close/>
                <a:moveTo>
                  <a:pt x="167894" y="125095"/>
                </a:moveTo>
                <a:cubicBezTo>
                  <a:pt x="168275" y="125095"/>
                  <a:pt x="168910" y="125730"/>
                  <a:pt x="169418" y="127381"/>
                </a:cubicBezTo>
                <a:cubicBezTo>
                  <a:pt x="169418" y="128524"/>
                  <a:pt x="169418" y="128524"/>
                  <a:pt x="169418" y="128524"/>
                </a:cubicBezTo>
                <a:cubicBezTo>
                  <a:pt x="169418" y="128524"/>
                  <a:pt x="168275" y="127381"/>
                  <a:pt x="167132" y="126238"/>
                </a:cubicBezTo>
                <a:cubicBezTo>
                  <a:pt x="167132" y="125730"/>
                  <a:pt x="167386" y="125095"/>
                  <a:pt x="167894" y="125095"/>
                </a:cubicBezTo>
                <a:close/>
                <a:moveTo>
                  <a:pt x="138684" y="127381"/>
                </a:moveTo>
                <a:cubicBezTo>
                  <a:pt x="139827" y="128524"/>
                  <a:pt x="140970" y="129667"/>
                  <a:pt x="140970" y="129667"/>
                </a:cubicBezTo>
                <a:cubicBezTo>
                  <a:pt x="140970" y="129667"/>
                  <a:pt x="140970" y="128524"/>
                  <a:pt x="140970" y="128524"/>
                </a:cubicBezTo>
                <a:cubicBezTo>
                  <a:pt x="140970" y="128524"/>
                  <a:pt x="140970" y="127381"/>
                  <a:pt x="139827" y="127381"/>
                </a:cubicBezTo>
                <a:close/>
                <a:moveTo>
                  <a:pt x="158115" y="130810"/>
                </a:moveTo>
                <a:cubicBezTo>
                  <a:pt x="159258" y="130810"/>
                  <a:pt x="159258" y="131953"/>
                  <a:pt x="159258" y="131953"/>
                </a:cubicBezTo>
                <a:cubicBezTo>
                  <a:pt x="159258" y="132461"/>
                  <a:pt x="159004" y="132461"/>
                  <a:pt x="158750" y="132461"/>
                </a:cubicBezTo>
                <a:cubicBezTo>
                  <a:pt x="158496" y="132461"/>
                  <a:pt x="158115" y="132461"/>
                  <a:pt x="158115" y="132969"/>
                </a:cubicBezTo>
                <a:cubicBezTo>
                  <a:pt x="156972" y="131826"/>
                  <a:pt x="156972" y="131826"/>
                  <a:pt x="158115" y="130683"/>
                </a:cubicBezTo>
                <a:close/>
                <a:moveTo>
                  <a:pt x="117094" y="131953"/>
                </a:moveTo>
                <a:cubicBezTo>
                  <a:pt x="117094" y="132588"/>
                  <a:pt x="117094" y="133096"/>
                  <a:pt x="117094" y="133096"/>
                </a:cubicBezTo>
                <a:cubicBezTo>
                  <a:pt x="117475" y="133477"/>
                  <a:pt x="117602" y="133604"/>
                  <a:pt x="117602" y="133604"/>
                </a:cubicBezTo>
                <a:cubicBezTo>
                  <a:pt x="117602" y="133604"/>
                  <a:pt x="117094" y="132715"/>
                  <a:pt x="117094" y="131953"/>
                </a:cubicBezTo>
                <a:close/>
                <a:moveTo>
                  <a:pt x="134239" y="133096"/>
                </a:moveTo>
                <a:cubicBezTo>
                  <a:pt x="134239" y="133096"/>
                  <a:pt x="134239" y="133096"/>
                  <a:pt x="135382" y="134239"/>
                </a:cubicBezTo>
                <a:lnTo>
                  <a:pt x="134239" y="134239"/>
                </a:lnTo>
                <a:lnTo>
                  <a:pt x="133096" y="133096"/>
                </a:lnTo>
                <a:close/>
                <a:moveTo>
                  <a:pt x="145669" y="134239"/>
                </a:moveTo>
                <a:cubicBezTo>
                  <a:pt x="146812" y="134239"/>
                  <a:pt x="146812" y="134239"/>
                  <a:pt x="147955" y="135382"/>
                </a:cubicBezTo>
                <a:cubicBezTo>
                  <a:pt x="147955" y="135382"/>
                  <a:pt x="147955" y="136525"/>
                  <a:pt x="146812" y="136525"/>
                </a:cubicBezTo>
                <a:cubicBezTo>
                  <a:pt x="146812" y="136525"/>
                  <a:pt x="145669" y="135382"/>
                  <a:pt x="145669" y="135382"/>
                </a:cubicBezTo>
                <a:cubicBezTo>
                  <a:pt x="145669" y="134239"/>
                  <a:pt x="145669" y="134239"/>
                  <a:pt x="145669" y="134239"/>
                </a:cubicBezTo>
                <a:close/>
                <a:moveTo>
                  <a:pt x="128778" y="133731"/>
                </a:moveTo>
                <a:cubicBezTo>
                  <a:pt x="129032" y="133731"/>
                  <a:pt x="129667" y="134747"/>
                  <a:pt x="129667" y="136398"/>
                </a:cubicBezTo>
                <a:cubicBezTo>
                  <a:pt x="128524" y="137541"/>
                  <a:pt x="128524" y="137541"/>
                  <a:pt x="128524" y="137541"/>
                </a:cubicBezTo>
                <a:cubicBezTo>
                  <a:pt x="127381" y="136398"/>
                  <a:pt x="127381" y="134112"/>
                  <a:pt x="128524" y="134112"/>
                </a:cubicBezTo>
                <a:cubicBezTo>
                  <a:pt x="128524" y="133731"/>
                  <a:pt x="128651" y="133604"/>
                  <a:pt x="128778" y="133604"/>
                </a:cubicBezTo>
                <a:close/>
                <a:moveTo>
                  <a:pt x="105537" y="137922"/>
                </a:moveTo>
                <a:cubicBezTo>
                  <a:pt x="105791" y="137922"/>
                  <a:pt x="105791" y="138430"/>
                  <a:pt x="105791" y="139827"/>
                </a:cubicBezTo>
                <a:cubicBezTo>
                  <a:pt x="104648" y="140970"/>
                  <a:pt x="104648" y="143256"/>
                  <a:pt x="104648" y="143256"/>
                </a:cubicBezTo>
                <a:cubicBezTo>
                  <a:pt x="104648" y="143256"/>
                  <a:pt x="104648" y="140970"/>
                  <a:pt x="104648" y="138684"/>
                </a:cubicBezTo>
                <a:cubicBezTo>
                  <a:pt x="105156" y="138176"/>
                  <a:pt x="105410" y="137922"/>
                  <a:pt x="105537" y="137922"/>
                </a:cubicBezTo>
                <a:close/>
                <a:moveTo>
                  <a:pt x="125222" y="143256"/>
                </a:moveTo>
                <a:lnTo>
                  <a:pt x="126365" y="144399"/>
                </a:lnTo>
                <a:cubicBezTo>
                  <a:pt x="125603" y="144399"/>
                  <a:pt x="125349" y="145415"/>
                  <a:pt x="124968" y="145415"/>
                </a:cubicBezTo>
                <a:cubicBezTo>
                  <a:pt x="124841" y="145415"/>
                  <a:pt x="124587" y="145288"/>
                  <a:pt x="124333" y="144653"/>
                </a:cubicBezTo>
                <a:cubicBezTo>
                  <a:pt x="124587" y="144526"/>
                  <a:pt x="125349" y="143256"/>
                  <a:pt x="125349" y="143256"/>
                </a:cubicBezTo>
                <a:close/>
                <a:moveTo>
                  <a:pt x="111506" y="142113"/>
                </a:moveTo>
                <a:cubicBezTo>
                  <a:pt x="111506" y="144399"/>
                  <a:pt x="112649" y="145542"/>
                  <a:pt x="111506" y="145542"/>
                </a:cubicBezTo>
                <a:cubicBezTo>
                  <a:pt x="110363" y="144399"/>
                  <a:pt x="111506" y="143256"/>
                  <a:pt x="111506" y="143256"/>
                </a:cubicBezTo>
                <a:lnTo>
                  <a:pt x="111506" y="142113"/>
                </a:lnTo>
                <a:close/>
                <a:moveTo>
                  <a:pt x="87503" y="144399"/>
                </a:moveTo>
                <a:lnTo>
                  <a:pt x="88646" y="145542"/>
                </a:lnTo>
                <a:lnTo>
                  <a:pt x="87503" y="146685"/>
                </a:lnTo>
                <a:lnTo>
                  <a:pt x="87503" y="145542"/>
                </a:lnTo>
                <a:cubicBezTo>
                  <a:pt x="86360" y="144399"/>
                  <a:pt x="87503" y="144399"/>
                  <a:pt x="87503" y="144399"/>
                </a:cubicBezTo>
                <a:close/>
                <a:moveTo>
                  <a:pt x="97282" y="148590"/>
                </a:moveTo>
                <a:cubicBezTo>
                  <a:pt x="97663" y="148590"/>
                  <a:pt x="98044" y="149098"/>
                  <a:pt x="98552" y="150114"/>
                </a:cubicBezTo>
                <a:lnTo>
                  <a:pt x="96393" y="150114"/>
                </a:lnTo>
                <a:cubicBezTo>
                  <a:pt x="96393" y="149098"/>
                  <a:pt x="96647" y="148590"/>
                  <a:pt x="97028" y="148590"/>
                </a:cubicBezTo>
                <a:close/>
                <a:moveTo>
                  <a:pt x="91948" y="145415"/>
                </a:moveTo>
                <a:cubicBezTo>
                  <a:pt x="92075" y="145415"/>
                  <a:pt x="92075" y="146304"/>
                  <a:pt x="92075" y="147828"/>
                </a:cubicBezTo>
                <a:cubicBezTo>
                  <a:pt x="92075" y="148971"/>
                  <a:pt x="93218" y="150114"/>
                  <a:pt x="92075" y="151257"/>
                </a:cubicBezTo>
                <a:lnTo>
                  <a:pt x="90678" y="151257"/>
                </a:lnTo>
                <a:cubicBezTo>
                  <a:pt x="90678" y="151257"/>
                  <a:pt x="90678" y="150114"/>
                  <a:pt x="90678" y="148971"/>
                </a:cubicBezTo>
                <a:cubicBezTo>
                  <a:pt x="91313" y="146558"/>
                  <a:pt x="91567" y="145415"/>
                  <a:pt x="91694" y="145415"/>
                </a:cubicBezTo>
                <a:close/>
                <a:moveTo>
                  <a:pt x="57912" y="158115"/>
                </a:moveTo>
                <a:cubicBezTo>
                  <a:pt x="59055" y="158115"/>
                  <a:pt x="59055" y="159258"/>
                  <a:pt x="57912" y="160401"/>
                </a:cubicBezTo>
                <a:lnTo>
                  <a:pt x="56388" y="160401"/>
                </a:lnTo>
                <a:cubicBezTo>
                  <a:pt x="56388" y="159258"/>
                  <a:pt x="57531" y="158115"/>
                  <a:pt x="57531" y="158115"/>
                </a:cubicBezTo>
                <a:close/>
                <a:moveTo>
                  <a:pt x="161671" y="158115"/>
                </a:moveTo>
                <a:cubicBezTo>
                  <a:pt x="161671" y="158115"/>
                  <a:pt x="160528" y="159258"/>
                  <a:pt x="161671" y="160401"/>
                </a:cubicBezTo>
                <a:cubicBezTo>
                  <a:pt x="161671" y="160147"/>
                  <a:pt x="161671" y="159766"/>
                  <a:pt x="161671" y="159258"/>
                </a:cubicBezTo>
                <a:cubicBezTo>
                  <a:pt x="161671" y="158115"/>
                  <a:pt x="161671" y="158115"/>
                  <a:pt x="161671" y="158115"/>
                </a:cubicBezTo>
                <a:close/>
                <a:moveTo>
                  <a:pt x="61849" y="159004"/>
                </a:moveTo>
                <a:cubicBezTo>
                  <a:pt x="61214" y="159004"/>
                  <a:pt x="61214" y="160655"/>
                  <a:pt x="61214" y="161544"/>
                </a:cubicBezTo>
                <a:cubicBezTo>
                  <a:pt x="61214" y="162687"/>
                  <a:pt x="62357" y="162687"/>
                  <a:pt x="63500" y="162687"/>
                </a:cubicBezTo>
                <a:cubicBezTo>
                  <a:pt x="64643" y="161544"/>
                  <a:pt x="64643" y="160401"/>
                  <a:pt x="64643" y="160401"/>
                </a:cubicBezTo>
                <a:cubicBezTo>
                  <a:pt x="64643" y="159258"/>
                  <a:pt x="63500" y="159258"/>
                  <a:pt x="62357" y="159258"/>
                </a:cubicBezTo>
                <a:cubicBezTo>
                  <a:pt x="62103" y="159004"/>
                  <a:pt x="61976" y="159004"/>
                  <a:pt x="61849" y="159004"/>
                </a:cubicBezTo>
                <a:close/>
                <a:moveTo>
                  <a:pt x="20193" y="163449"/>
                </a:moveTo>
                <a:cubicBezTo>
                  <a:pt x="20193" y="163449"/>
                  <a:pt x="20193" y="163576"/>
                  <a:pt x="20193" y="163957"/>
                </a:cubicBezTo>
                <a:lnTo>
                  <a:pt x="20447" y="163957"/>
                </a:lnTo>
                <a:cubicBezTo>
                  <a:pt x="20320" y="163703"/>
                  <a:pt x="20193" y="163449"/>
                  <a:pt x="20193" y="163449"/>
                </a:cubicBezTo>
                <a:close/>
                <a:moveTo>
                  <a:pt x="12192" y="163957"/>
                </a:moveTo>
                <a:cubicBezTo>
                  <a:pt x="13335" y="163957"/>
                  <a:pt x="13335" y="163957"/>
                  <a:pt x="13335" y="165100"/>
                </a:cubicBezTo>
                <a:cubicBezTo>
                  <a:pt x="13335" y="165100"/>
                  <a:pt x="13335" y="166243"/>
                  <a:pt x="12192" y="166243"/>
                </a:cubicBezTo>
                <a:lnTo>
                  <a:pt x="11049" y="165100"/>
                </a:lnTo>
                <a:cubicBezTo>
                  <a:pt x="11049" y="163957"/>
                  <a:pt x="12192" y="163957"/>
                  <a:pt x="12192" y="163957"/>
                </a:cubicBezTo>
                <a:close/>
                <a:moveTo>
                  <a:pt x="20701" y="162560"/>
                </a:moveTo>
                <a:cubicBezTo>
                  <a:pt x="20955" y="162560"/>
                  <a:pt x="21209" y="162814"/>
                  <a:pt x="21209" y="163957"/>
                </a:cubicBezTo>
                <a:lnTo>
                  <a:pt x="20193" y="163957"/>
                </a:lnTo>
                <a:cubicBezTo>
                  <a:pt x="20320" y="164211"/>
                  <a:pt x="20701" y="164719"/>
                  <a:pt x="21082" y="165100"/>
                </a:cubicBezTo>
                <a:lnTo>
                  <a:pt x="21082" y="167386"/>
                </a:lnTo>
                <a:cubicBezTo>
                  <a:pt x="21082" y="167386"/>
                  <a:pt x="19939" y="166243"/>
                  <a:pt x="19939" y="165100"/>
                </a:cubicBezTo>
                <a:cubicBezTo>
                  <a:pt x="17653" y="162814"/>
                  <a:pt x="17653" y="162814"/>
                  <a:pt x="19939" y="162814"/>
                </a:cubicBezTo>
                <a:cubicBezTo>
                  <a:pt x="19939" y="162814"/>
                  <a:pt x="20193" y="162560"/>
                  <a:pt x="20447" y="162560"/>
                </a:cubicBezTo>
                <a:close/>
                <a:moveTo>
                  <a:pt x="535813" y="254"/>
                </a:moveTo>
                <a:cubicBezTo>
                  <a:pt x="535686" y="254"/>
                  <a:pt x="535559" y="635"/>
                  <a:pt x="535559" y="1524"/>
                </a:cubicBezTo>
                <a:cubicBezTo>
                  <a:pt x="534924" y="1397"/>
                  <a:pt x="534289" y="1397"/>
                  <a:pt x="533908" y="1397"/>
                </a:cubicBezTo>
                <a:cubicBezTo>
                  <a:pt x="533019" y="1397"/>
                  <a:pt x="532765" y="1651"/>
                  <a:pt x="533400" y="2794"/>
                </a:cubicBezTo>
                <a:cubicBezTo>
                  <a:pt x="533400" y="2794"/>
                  <a:pt x="533400" y="5080"/>
                  <a:pt x="532257" y="5080"/>
                </a:cubicBezTo>
                <a:cubicBezTo>
                  <a:pt x="532257" y="5080"/>
                  <a:pt x="531114" y="3937"/>
                  <a:pt x="531114" y="3937"/>
                </a:cubicBezTo>
                <a:cubicBezTo>
                  <a:pt x="530733" y="3683"/>
                  <a:pt x="530352" y="3429"/>
                  <a:pt x="529844" y="3429"/>
                </a:cubicBezTo>
                <a:cubicBezTo>
                  <a:pt x="528574" y="3429"/>
                  <a:pt x="526669" y="4191"/>
                  <a:pt x="524256" y="5080"/>
                </a:cubicBezTo>
                <a:cubicBezTo>
                  <a:pt x="520827" y="6223"/>
                  <a:pt x="518541" y="6223"/>
                  <a:pt x="517398" y="6223"/>
                </a:cubicBezTo>
                <a:cubicBezTo>
                  <a:pt x="516255" y="5080"/>
                  <a:pt x="516255" y="5080"/>
                  <a:pt x="516255" y="5080"/>
                </a:cubicBezTo>
                <a:cubicBezTo>
                  <a:pt x="516255" y="6223"/>
                  <a:pt x="512826" y="7366"/>
                  <a:pt x="508254" y="8509"/>
                </a:cubicBezTo>
                <a:cubicBezTo>
                  <a:pt x="503682" y="10795"/>
                  <a:pt x="499110" y="11938"/>
                  <a:pt x="500253" y="13081"/>
                </a:cubicBezTo>
                <a:cubicBezTo>
                  <a:pt x="499110" y="13081"/>
                  <a:pt x="499110" y="14224"/>
                  <a:pt x="499110" y="14224"/>
                </a:cubicBezTo>
                <a:cubicBezTo>
                  <a:pt x="498602" y="13081"/>
                  <a:pt x="497967" y="12827"/>
                  <a:pt x="497332" y="12827"/>
                </a:cubicBezTo>
                <a:cubicBezTo>
                  <a:pt x="496697" y="12827"/>
                  <a:pt x="496189" y="13081"/>
                  <a:pt x="495681" y="13081"/>
                </a:cubicBezTo>
                <a:cubicBezTo>
                  <a:pt x="494538" y="15367"/>
                  <a:pt x="493395" y="15367"/>
                  <a:pt x="493395" y="15367"/>
                </a:cubicBezTo>
                <a:cubicBezTo>
                  <a:pt x="493395" y="14859"/>
                  <a:pt x="493141" y="14478"/>
                  <a:pt x="492633" y="14478"/>
                </a:cubicBezTo>
                <a:cubicBezTo>
                  <a:pt x="492125" y="14478"/>
                  <a:pt x="491617" y="14732"/>
                  <a:pt x="491109" y="15367"/>
                </a:cubicBezTo>
                <a:cubicBezTo>
                  <a:pt x="489966" y="15367"/>
                  <a:pt x="489966" y="15367"/>
                  <a:pt x="489966" y="16510"/>
                </a:cubicBezTo>
                <a:cubicBezTo>
                  <a:pt x="489966" y="16510"/>
                  <a:pt x="487045" y="18034"/>
                  <a:pt x="484759" y="18034"/>
                </a:cubicBezTo>
                <a:cubicBezTo>
                  <a:pt x="484124" y="18034"/>
                  <a:pt x="483616" y="17907"/>
                  <a:pt x="483108" y="17653"/>
                </a:cubicBezTo>
                <a:cubicBezTo>
                  <a:pt x="482854" y="17399"/>
                  <a:pt x="482727" y="17399"/>
                  <a:pt x="482600" y="17399"/>
                </a:cubicBezTo>
                <a:cubicBezTo>
                  <a:pt x="481965" y="17399"/>
                  <a:pt x="481711" y="19050"/>
                  <a:pt x="480822" y="19939"/>
                </a:cubicBezTo>
                <a:cubicBezTo>
                  <a:pt x="481965" y="21082"/>
                  <a:pt x="481965" y="22225"/>
                  <a:pt x="480822" y="22225"/>
                </a:cubicBezTo>
                <a:lnTo>
                  <a:pt x="479679" y="19939"/>
                </a:lnTo>
                <a:cubicBezTo>
                  <a:pt x="479679" y="18796"/>
                  <a:pt x="479679" y="18796"/>
                  <a:pt x="478536" y="18796"/>
                </a:cubicBezTo>
                <a:cubicBezTo>
                  <a:pt x="478536" y="19939"/>
                  <a:pt x="477393" y="19939"/>
                  <a:pt x="477393" y="19939"/>
                </a:cubicBezTo>
                <a:cubicBezTo>
                  <a:pt x="478536" y="21082"/>
                  <a:pt x="475107" y="22225"/>
                  <a:pt x="470535" y="23368"/>
                </a:cubicBezTo>
                <a:cubicBezTo>
                  <a:pt x="464820" y="25654"/>
                  <a:pt x="462534" y="25654"/>
                  <a:pt x="463677" y="26797"/>
                </a:cubicBezTo>
                <a:cubicBezTo>
                  <a:pt x="463677" y="28194"/>
                  <a:pt x="463677" y="28702"/>
                  <a:pt x="463042" y="28702"/>
                </a:cubicBezTo>
                <a:cubicBezTo>
                  <a:pt x="462534" y="28702"/>
                  <a:pt x="461772" y="28448"/>
                  <a:pt x="460248" y="27940"/>
                </a:cubicBezTo>
                <a:cubicBezTo>
                  <a:pt x="457581" y="26543"/>
                  <a:pt x="456438" y="26035"/>
                  <a:pt x="456057" y="26035"/>
                </a:cubicBezTo>
                <a:cubicBezTo>
                  <a:pt x="455803" y="26035"/>
                  <a:pt x="455803" y="26289"/>
                  <a:pt x="455803" y="26797"/>
                </a:cubicBezTo>
                <a:cubicBezTo>
                  <a:pt x="455803" y="26797"/>
                  <a:pt x="456946" y="27940"/>
                  <a:pt x="456946" y="29083"/>
                </a:cubicBezTo>
                <a:cubicBezTo>
                  <a:pt x="457581" y="30988"/>
                  <a:pt x="457454" y="31877"/>
                  <a:pt x="457073" y="31877"/>
                </a:cubicBezTo>
                <a:cubicBezTo>
                  <a:pt x="456692" y="31877"/>
                  <a:pt x="456184" y="31369"/>
                  <a:pt x="455803" y="30353"/>
                </a:cubicBezTo>
                <a:cubicBezTo>
                  <a:pt x="455549" y="29464"/>
                  <a:pt x="454660" y="29083"/>
                  <a:pt x="453771" y="29083"/>
                </a:cubicBezTo>
                <a:cubicBezTo>
                  <a:pt x="450723" y="29083"/>
                  <a:pt x="445897" y="32258"/>
                  <a:pt x="446659" y="34925"/>
                </a:cubicBezTo>
                <a:lnTo>
                  <a:pt x="445516" y="33782"/>
                </a:lnTo>
                <a:cubicBezTo>
                  <a:pt x="445516" y="33274"/>
                  <a:pt x="445262" y="32893"/>
                  <a:pt x="444627" y="32893"/>
                </a:cubicBezTo>
                <a:cubicBezTo>
                  <a:pt x="443992" y="32893"/>
                  <a:pt x="443230" y="33147"/>
                  <a:pt x="442087" y="33782"/>
                </a:cubicBezTo>
                <a:lnTo>
                  <a:pt x="439801" y="33782"/>
                </a:lnTo>
                <a:cubicBezTo>
                  <a:pt x="440436" y="35052"/>
                  <a:pt x="439547" y="35687"/>
                  <a:pt x="438531" y="35687"/>
                </a:cubicBezTo>
                <a:cubicBezTo>
                  <a:pt x="437769" y="35687"/>
                  <a:pt x="436880" y="35433"/>
                  <a:pt x="436372" y="34925"/>
                </a:cubicBezTo>
                <a:cubicBezTo>
                  <a:pt x="435864" y="34417"/>
                  <a:pt x="435483" y="34036"/>
                  <a:pt x="435229" y="34036"/>
                </a:cubicBezTo>
                <a:cubicBezTo>
                  <a:pt x="434975" y="34036"/>
                  <a:pt x="434594" y="34290"/>
                  <a:pt x="434086" y="34925"/>
                </a:cubicBezTo>
                <a:cubicBezTo>
                  <a:pt x="433451" y="36322"/>
                  <a:pt x="431927" y="36830"/>
                  <a:pt x="430911" y="36830"/>
                </a:cubicBezTo>
                <a:cubicBezTo>
                  <a:pt x="430149" y="36830"/>
                  <a:pt x="429514" y="36576"/>
                  <a:pt x="429514" y="36068"/>
                </a:cubicBezTo>
                <a:cubicBezTo>
                  <a:pt x="429514" y="36068"/>
                  <a:pt x="428371" y="36068"/>
                  <a:pt x="428371" y="37211"/>
                </a:cubicBezTo>
                <a:cubicBezTo>
                  <a:pt x="427228" y="38354"/>
                  <a:pt x="426085" y="38354"/>
                  <a:pt x="426085" y="38354"/>
                </a:cubicBezTo>
                <a:cubicBezTo>
                  <a:pt x="423799" y="39497"/>
                  <a:pt x="422656" y="39497"/>
                  <a:pt x="423799" y="40640"/>
                </a:cubicBezTo>
                <a:cubicBezTo>
                  <a:pt x="424942" y="41783"/>
                  <a:pt x="424942" y="42926"/>
                  <a:pt x="424942" y="42926"/>
                </a:cubicBezTo>
                <a:lnTo>
                  <a:pt x="423799" y="41783"/>
                </a:lnTo>
                <a:cubicBezTo>
                  <a:pt x="423799" y="41402"/>
                  <a:pt x="423545" y="41275"/>
                  <a:pt x="423164" y="41275"/>
                </a:cubicBezTo>
                <a:cubicBezTo>
                  <a:pt x="422275" y="41275"/>
                  <a:pt x="420751" y="41783"/>
                  <a:pt x="419227" y="41783"/>
                </a:cubicBezTo>
                <a:cubicBezTo>
                  <a:pt x="416814" y="42545"/>
                  <a:pt x="415544" y="43434"/>
                  <a:pt x="414528" y="43434"/>
                </a:cubicBezTo>
                <a:cubicBezTo>
                  <a:pt x="414147" y="43434"/>
                  <a:pt x="413766" y="43307"/>
                  <a:pt x="413512" y="42926"/>
                </a:cubicBezTo>
                <a:lnTo>
                  <a:pt x="413512" y="44069"/>
                </a:lnTo>
                <a:cubicBezTo>
                  <a:pt x="413512" y="44704"/>
                  <a:pt x="413131" y="45339"/>
                  <a:pt x="412750" y="45339"/>
                </a:cubicBezTo>
                <a:cubicBezTo>
                  <a:pt x="412369" y="45339"/>
                  <a:pt x="412369" y="44958"/>
                  <a:pt x="412369" y="44069"/>
                </a:cubicBezTo>
                <a:cubicBezTo>
                  <a:pt x="411226" y="44069"/>
                  <a:pt x="408940" y="44069"/>
                  <a:pt x="407797" y="46355"/>
                </a:cubicBezTo>
                <a:lnTo>
                  <a:pt x="406654" y="46355"/>
                </a:lnTo>
                <a:cubicBezTo>
                  <a:pt x="406146" y="45466"/>
                  <a:pt x="405638" y="45085"/>
                  <a:pt x="405003" y="45085"/>
                </a:cubicBezTo>
                <a:cubicBezTo>
                  <a:pt x="404114" y="45085"/>
                  <a:pt x="403225" y="46101"/>
                  <a:pt x="403225" y="47498"/>
                </a:cubicBezTo>
                <a:cubicBezTo>
                  <a:pt x="403225" y="46355"/>
                  <a:pt x="402082" y="46355"/>
                  <a:pt x="402082" y="46355"/>
                </a:cubicBezTo>
                <a:cubicBezTo>
                  <a:pt x="401447" y="47752"/>
                  <a:pt x="400304" y="48260"/>
                  <a:pt x="399415" y="48260"/>
                </a:cubicBezTo>
                <a:cubicBezTo>
                  <a:pt x="398653" y="48260"/>
                  <a:pt x="398018" y="48006"/>
                  <a:pt x="397637" y="47498"/>
                </a:cubicBezTo>
                <a:cubicBezTo>
                  <a:pt x="397637" y="49784"/>
                  <a:pt x="396494" y="49784"/>
                  <a:pt x="396494" y="49784"/>
                </a:cubicBezTo>
                <a:cubicBezTo>
                  <a:pt x="395351" y="49784"/>
                  <a:pt x="395351" y="49784"/>
                  <a:pt x="394208" y="52070"/>
                </a:cubicBezTo>
                <a:cubicBezTo>
                  <a:pt x="394208" y="53213"/>
                  <a:pt x="394208" y="53213"/>
                  <a:pt x="394208" y="53213"/>
                </a:cubicBezTo>
                <a:cubicBezTo>
                  <a:pt x="393065" y="53213"/>
                  <a:pt x="393065" y="52070"/>
                  <a:pt x="394208" y="50927"/>
                </a:cubicBezTo>
                <a:cubicBezTo>
                  <a:pt x="394208" y="50038"/>
                  <a:pt x="394081" y="49784"/>
                  <a:pt x="393827" y="49784"/>
                </a:cubicBezTo>
                <a:cubicBezTo>
                  <a:pt x="393446" y="49784"/>
                  <a:pt x="392684" y="51054"/>
                  <a:pt x="391922" y="53213"/>
                </a:cubicBezTo>
                <a:cubicBezTo>
                  <a:pt x="391287" y="54356"/>
                  <a:pt x="391033" y="54991"/>
                  <a:pt x="390906" y="54991"/>
                </a:cubicBezTo>
                <a:cubicBezTo>
                  <a:pt x="390779" y="54991"/>
                  <a:pt x="390779" y="54483"/>
                  <a:pt x="390779" y="53213"/>
                </a:cubicBezTo>
                <a:cubicBezTo>
                  <a:pt x="390779" y="52705"/>
                  <a:pt x="390906" y="52197"/>
                  <a:pt x="390906" y="51689"/>
                </a:cubicBezTo>
                <a:cubicBezTo>
                  <a:pt x="390779" y="51816"/>
                  <a:pt x="390779" y="51943"/>
                  <a:pt x="390779" y="52070"/>
                </a:cubicBezTo>
                <a:cubicBezTo>
                  <a:pt x="390779" y="52197"/>
                  <a:pt x="389636" y="52070"/>
                  <a:pt x="389636" y="53213"/>
                </a:cubicBezTo>
                <a:lnTo>
                  <a:pt x="387350" y="54356"/>
                </a:lnTo>
                <a:cubicBezTo>
                  <a:pt x="386207" y="53213"/>
                  <a:pt x="385064" y="53213"/>
                  <a:pt x="385064" y="53213"/>
                </a:cubicBezTo>
                <a:cubicBezTo>
                  <a:pt x="385064" y="54356"/>
                  <a:pt x="385064" y="54356"/>
                  <a:pt x="383921" y="54356"/>
                </a:cubicBezTo>
                <a:cubicBezTo>
                  <a:pt x="383413" y="53467"/>
                  <a:pt x="383159" y="53086"/>
                  <a:pt x="383032" y="53086"/>
                </a:cubicBezTo>
                <a:cubicBezTo>
                  <a:pt x="382778" y="53086"/>
                  <a:pt x="382778" y="54102"/>
                  <a:pt x="382778" y="55499"/>
                </a:cubicBezTo>
                <a:cubicBezTo>
                  <a:pt x="382778" y="56007"/>
                  <a:pt x="382778" y="56388"/>
                  <a:pt x="382651" y="56388"/>
                </a:cubicBezTo>
                <a:cubicBezTo>
                  <a:pt x="382524" y="56388"/>
                  <a:pt x="382143" y="56134"/>
                  <a:pt x="381635" y="55499"/>
                </a:cubicBezTo>
                <a:cubicBezTo>
                  <a:pt x="381000" y="54229"/>
                  <a:pt x="380746" y="53594"/>
                  <a:pt x="380619" y="53594"/>
                </a:cubicBezTo>
                <a:cubicBezTo>
                  <a:pt x="380492" y="53594"/>
                  <a:pt x="380492" y="53848"/>
                  <a:pt x="380492" y="54356"/>
                </a:cubicBezTo>
                <a:cubicBezTo>
                  <a:pt x="380492" y="56642"/>
                  <a:pt x="379349" y="56642"/>
                  <a:pt x="379349" y="56642"/>
                </a:cubicBezTo>
                <a:cubicBezTo>
                  <a:pt x="379349" y="56642"/>
                  <a:pt x="379349" y="55499"/>
                  <a:pt x="379349" y="54356"/>
                </a:cubicBezTo>
                <a:lnTo>
                  <a:pt x="378206" y="54356"/>
                </a:lnTo>
                <a:lnTo>
                  <a:pt x="378206" y="55499"/>
                </a:lnTo>
                <a:lnTo>
                  <a:pt x="378968" y="56261"/>
                </a:lnTo>
                <a:cubicBezTo>
                  <a:pt x="378841" y="56134"/>
                  <a:pt x="378460" y="56134"/>
                  <a:pt x="378206" y="56134"/>
                </a:cubicBezTo>
                <a:cubicBezTo>
                  <a:pt x="376301" y="56134"/>
                  <a:pt x="372110" y="57150"/>
                  <a:pt x="367919" y="58801"/>
                </a:cubicBezTo>
                <a:cubicBezTo>
                  <a:pt x="366776" y="58801"/>
                  <a:pt x="366776" y="59944"/>
                  <a:pt x="366776" y="62230"/>
                </a:cubicBezTo>
                <a:cubicBezTo>
                  <a:pt x="365633" y="60452"/>
                  <a:pt x="364744" y="59690"/>
                  <a:pt x="364490" y="59690"/>
                </a:cubicBezTo>
                <a:cubicBezTo>
                  <a:pt x="364236" y="59690"/>
                  <a:pt x="364490" y="60579"/>
                  <a:pt x="365633" y="62230"/>
                </a:cubicBezTo>
                <a:cubicBezTo>
                  <a:pt x="366268" y="63373"/>
                  <a:pt x="366522" y="63881"/>
                  <a:pt x="366395" y="63881"/>
                </a:cubicBezTo>
                <a:cubicBezTo>
                  <a:pt x="366268" y="63881"/>
                  <a:pt x="365633" y="63373"/>
                  <a:pt x="364617" y="62230"/>
                </a:cubicBezTo>
                <a:cubicBezTo>
                  <a:pt x="364109" y="61722"/>
                  <a:pt x="363855" y="61468"/>
                  <a:pt x="363728" y="61468"/>
                </a:cubicBezTo>
                <a:cubicBezTo>
                  <a:pt x="363601" y="61468"/>
                  <a:pt x="363474" y="61976"/>
                  <a:pt x="363474" y="63373"/>
                </a:cubicBezTo>
                <a:cubicBezTo>
                  <a:pt x="362585" y="62611"/>
                  <a:pt x="361823" y="61722"/>
                  <a:pt x="361442" y="61722"/>
                </a:cubicBezTo>
                <a:cubicBezTo>
                  <a:pt x="361315" y="61722"/>
                  <a:pt x="361188" y="61849"/>
                  <a:pt x="361188" y="62230"/>
                </a:cubicBezTo>
                <a:cubicBezTo>
                  <a:pt x="361188" y="62230"/>
                  <a:pt x="361188" y="62230"/>
                  <a:pt x="360045" y="61087"/>
                </a:cubicBezTo>
                <a:cubicBezTo>
                  <a:pt x="359918" y="60833"/>
                  <a:pt x="359664" y="60833"/>
                  <a:pt x="359537" y="60833"/>
                </a:cubicBezTo>
                <a:cubicBezTo>
                  <a:pt x="358902" y="60833"/>
                  <a:pt x="358648" y="62484"/>
                  <a:pt x="357759" y="63373"/>
                </a:cubicBezTo>
                <a:cubicBezTo>
                  <a:pt x="357124" y="65151"/>
                  <a:pt x="356870" y="65913"/>
                  <a:pt x="356743" y="65913"/>
                </a:cubicBezTo>
                <a:cubicBezTo>
                  <a:pt x="356616" y="65913"/>
                  <a:pt x="356616" y="65024"/>
                  <a:pt x="356616" y="63373"/>
                </a:cubicBezTo>
                <a:cubicBezTo>
                  <a:pt x="356616" y="62738"/>
                  <a:pt x="356362" y="62484"/>
                  <a:pt x="355854" y="62484"/>
                </a:cubicBezTo>
                <a:cubicBezTo>
                  <a:pt x="354838" y="62484"/>
                  <a:pt x="353187" y="64135"/>
                  <a:pt x="353187" y="65659"/>
                </a:cubicBezTo>
                <a:cubicBezTo>
                  <a:pt x="353187" y="66675"/>
                  <a:pt x="353187" y="67437"/>
                  <a:pt x="353187" y="67945"/>
                </a:cubicBezTo>
                <a:cubicBezTo>
                  <a:pt x="353187" y="66802"/>
                  <a:pt x="352933" y="66548"/>
                  <a:pt x="352679" y="66548"/>
                </a:cubicBezTo>
                <a:cubicBezTo>
                  <a:pt x="352425" y="66548"/>
                  <a:pt x="352171" y="66802"/>
                  <a:pt x="352171" y="66802"/>
                </a:cubicBezTo>
                <a:cubicBezTo>
                  <a:pt x="352171" y="66802"/>
                  <a:pt x="351028" y="66802"/>
                  <a:pt x="351028" y="65659"/>
                </a:cubicBezTo>
                <a:cubicBezTo>
                  <a:pt x="351028" y="65659"/>
                  <a:pt x="349885" y="65659"/>
                  <a:pt x="348742" y="66802"/>
                </a:cubicBezTo>
                <a:cubicBezTo>
                  <a:pt x="348742" y="68326"/>
                  <a:pt x="348234" y="68961"/>
                  <a:pt x="347599" y="68961"/>
                </a:cubicBezTo>
                <a:cubicBezTo>
                  <a:pt x="346837" y="68961"/>
                  <a:pt x="345821" y="68072"/>
                  <a:pt x="345186" y="66802"/>
                </a:cubicBezTo>
                <a:lnTo>
                  <a:pt x="344043" y="69088"/>
                </a:lnTo>
                <a:cubicBezTo>
                  <a:pt x="344043" y="70485"/>
                  <a:pt x="344043" y="71501"/>
                  <a:pt x="343789" y="71501"/>
                </a:cubicBezTo>
                <a:cubicBezTo>
                  <a:pt x="343535" y="71501"/>
                  <a:pt x="343281" y="71120"/>
                  <a:pt x="342900" y="70231"/>
                </a:cubicBezTo>
                <a:lnTo>
                  <a:pt x="342900" y="68961"/>
                </a:lnTo>
                <a:cubicBezTo>
                  <a:pt x="342900" y="70485"/>
                  <a:pt x="342138" y="71120"/>
                  <a:pt x="341376" y="71120"/>
                </a:cubicBezTo>
                <a:cubicBezTo>
                  <a:pt x="340487" y="71120"/>
                  <a:pt x="339344" y="70231"/>
                  <a:pt x="339344" y="68961"/>
                </a:cubicBezTo>
                <a:cubicBezTo>
                  <a:pt x="338201" y="67818"/>
                  <a:pt x="338201" y="67818"/>
                  <a:pt x="338201" y="67818"/>
                </a:cubicBezTo>
                <a:lnTo>
                  <a:pt x="338201" y="68961"/>
                </a:lnTo>
                <a:cubicBezTo>
                  <a:pt x="338201" y="70104"/>
                  <a:pt x="339344" y="71247"/>
                  <a:pt x="338201" y="71247"/>
                </a:cubicBezTo>
                <a:cubicBezTo>
                  <a:pt x="338201" y="71755"/>
                  <a:pt x="337947" y="72136"/>
                  <a:pt x="337693" y="72136"/>
                </a:cubicBezTo>
                <a:cubicBezTo>
                  <a:pt x="337439" y="72136"/>
                  <a:pt x="337185" y="71882"/>
                  <a:pt x="337185" y="71247"/>
                </a:cubicBezTo>
                <a:cubicBezTo>
                  <a:pt x="336296" y="70358"/>
                  <a:pt x="335534" y="69596"/>
                  <a:pt x="335153" y="69596"/>
                </a:cubicBezTo>
                <a:cubicBezTo>
                  <a:pt x="335026" y="69596"/>
                  <a:pt x="334899" y="69723"/>
                  <a:pt x="334899" y="70104"/>
                </a:cubicBezTo>
                <a:cubicBezTo>
                  <a:pt x="334899" y="70104"/>
                  <a:pt x="334899" y="70104"/>
                  <a:pt x="333756" y="68961"/>
                </a:cubicBezTo>
                <a:cubicBezTo>
                  <a:pt x="332613" y="68961"/>
                  <a:pt x="332613" y="70104"/>
                  <a:pt x="330327" y="70104"/>
                </a:cubicBezTo>
                <a:cubicBezTo>
                  <a:pt x="330327" y="70739"/>
                  <a:pt x="330073" y="70993"/>
                  <a:pt x="329819" y="70993"/>
                </a:cubicBezTo>
                <a:cubicBezTo>
                  <a:pt x="329565" y="70993"/>
                  <a:pt x="329311" y="70739"/>
                  <a:pt x="329311" y="70104"/>
                </a:cubicBezTo>
                <a:cubicBezTo>
                  <a:pt x="329311" y="70104"/>
                  <a:pt x="328168" y="71247"/>
                  <a:pt x="327025" y="72390"/>
                </a:cubicBezTo>
                <a:cubicBezTo>
                  <a:pt x="325882" y="72390"/>
                  <a:pt x="325882" y="72390"/>
                  <a:pt x="324739" y="71247"/>
                </a:cubicBezTo>
                <a:cubicBezTo>
                  <a:pt x="324739" y="73533"/>
                  <a:pt x="324739" y="73533"/>
                  <a:pt x="323596" y="73533"/>
                </a:cubicBezTo>
                <a:lnTo>
                  <a:pt x="322453" y="73533"/>
                </a:lnTo>
                <a:cubicBezTo>
                  <a:pt x="322453" y="74676"/>
                  <a:pt x="322453" y="74676"/>
                  <a:pt x="322453" y="75819"/>
                </a:cubicBezTo>
                <a:cubicBezTo>
                  <a:pt x="321310" y="75819"/>
                  <a:pt x="319024" y="74676"/>
                  <a:pt x="319024" y="74676"/>
                </a:cubicBezTo>
                <a:cubicBezTo>
                  <a:pt x="316738" y="75819"/>
                  <a:pt x="316738" y="75819"/>
                  <a:pt x="317881" y="76962"/>
                </a:cubicBezTo>
                <a:cubicBezTo>
                  <a:pt x="317881" y="76962"/>
                  <a:pt x="318389" y="77470"/>
                  <a:pt x="318008" y="77470"/>
                </a:cubicBezTo>
                <a:cubicBezTo>
                  <a:pt x="317881" y="77470"/>
                  <a:pt x="317500" y="77343"/>
                  <a:pt x="316738" y="76962"/>
                </a:cubicBezTo>
                <a:cubicBezTo>
                  <a:pt x="316738" y="76962"/>
                  <a:pt x="315722" y="76454"/>
                  <a:pt x="314325" y="76454"/>
                </a:cubicBezTo>
                <a:cubicBezTo>
                  <a:pt x="313690" y="76454"/>
                  <a:pt x="312928" y="76581"/>
                  <a:pt x="312166" y="76962"/>
                </a:cubicBezTo>
                <a:cubicBezTo>
                  <a:pt x="309880" y="78105"/>
                  <a:pt x="309880" y="78105"/>
                  <a:pt x="309880" y="79248"/>
                </a:cubicBezTo>
                <a:cubicBezTo>
                  <a:pt x="308483" y="77851"/>
                  <a:pt x="307594" y="77343"/>
                  <a:pt x="307340" y="77343"/>
                </a:cubicBezTo>
                <a:cubicBezTo>
                  <a:pt x="307086" y="77343"/>
                  <a:pt x="307213" y="77597"/>
                  <a:pt x="307594" y="78105"/>
                </a:cubicBezTo>
                <a:cubicBezTo>
                  <a:pt x="307594" y="79248"/>
                  <a:pt x="307594" y="79248"/>
                  <a:pt x="306451" y="80391"/>
                </a:cubicBezTo>
                <a:cubicBezTo>
                  <a:pt x="306451" y="79883"/>
                  <a:pt x="306197" y="79502"/>
                  <a:pt x="305689" y="79502"/>
                </a:cubicBezTo>
                <a:cubicBezTo>
                  <a:pt x="305181" y="79502"/>
                  <a:pt x="304673" y="79756"/>
                  <a:pt x="304165" y="80391"/>
                </a:cubicBezTo>
                <a:cubicBezTo>
                  <a:pt x="304165" y="80391"/>
                  <a:pt x="304165" y="80391"/>
                  <a:pt x="304165" y="79248"/>
                </a:cubicBezTo>
                <a:cubicBezTo>
                  <a:pt x="304165" y="79248"/>
                  <a:pt x="303022" y="79248"/>
                  <a:pt x="301879" y="80391"/>
                </a:cubicBezTo>
                <a:cubicBezTo>
                  <a:pt x="301879" y="81788"/>
                  <a:pt x="300355" y="82296"/>
                  <a:pt x="298831" y="82296"/>
                </a:cubicBezTo>
                <a:cubicBezTo>
                  <a:pt x="297688" y="82296"/>
                  <a:pt x="296672" y="82042"/>
                  <a:pt x="296164" y="81534"/>
                </a:cubicBezTo>
                <a:cubicBezTo>
                  <a:pt x="296164" y="81534"/>
                  <a:pt x="296164" y="81534"/>
                  <a:pt x="296164" y="83820"/>
                </a:cubicBezTo>
                <a:cubicBezTo>
                  <a:pt x="296164" y="84963"/>
                  <a:pt x="295910" y="85598"/>
                  <a:pt x="295656" y="85598"/>
                </a:cubicBezTo>
                <a:cubicBezTo>
                  <a:pt x="295402" y="85598"/>
                  <a:pt x="295148" y="85090"/>
                  <a:pt x="295148" y="83820"/>
                </a:cubicBezTo>
                <a:cubicBezTo>
                  <a:pt x="294640" y="82677"/>
                  <a:pt x="294259" y="82169"/>
                  <a:pt x="294132" y="82169"/>
                </a:cubicBezTo>
                <a:cubicBezTo>
                  <a:pt x="294005" y="82169"/>
                  <a:pt x="294005" y="82677"/>
                  <a:pt x="294005" y="83820"/>
                </a:cubicBezTo>
                <a:cubicBezTo>
                  <a:pt x="294005" y="84455"/>
                  <a:pt x="292862" y="85090"/>
                  <a:pt x="291846" y="85090"/>
                </a:cubicBezTo>
                <a:cubicBezTo>
                  <a:pt x="291211" y="85090"/>
                  <a:pt x="290576" y="84709"/>
                  <a:pt x="290576" y="83820"/>
                </a:cubicBezTo>
                <a:cubicBezTo>
                  <a:pt x="290576" y="82677"/>
                  <a:pt x="289433" y="81534"/>
                  <a:pt x="289433" y="81534"/>
                </a:cubicBezTo>
                <a:cubicBezTo>
                  <a:pt x="289433" y="82677"/>
                  <a:pt x="289433" y="82677"/>
                  <a:pt x="289433" y="82677"/>
                </a:cubicBezTo>
                <a:cubicBezTo>
                  <a:pt x="289433" y="83820"/>
                  <a:pt x="288290" y="83820"/>
                  <a:pt x="287147" y="84963"/>
                </a:cubicBezTo>
                <a:cubicBezTo>
                  <a:pt x="286004" y="84963"/>
                  <a:pt x="283718" y="87249"/>
                  <a:pt x="282575" y="87249"/>
                </a:cubicBezTo>
                <a:cubicBezTo>
                  <a:pt x="281432" y="87884"/>
                  <a:pt x="280543" y="88138"/>
                  <a:pt x="279781" y="88138"/>
                </a:cubicBezTo>
                <a:cubicBezTo>
                  <a:pt x="279019" y="88138"/>
                  <a:pt x="278511" y="87884"/>
                  <a:pt x="278003" y="87249"/>
                </a:cubicBezTo>
                <a:cubicBezTo>
                  <a:pt x="276860" y="87249"/>
                  <a:pt x="276860" y="87249"/>
                  <a:pt x="275717" y="89535"/>
                </a:cubicBezTo>
                <a:cubicBezTo>
                  <a:pt x="275717" y="90043"/>
                  <a:pt x="275463" y="90424"/>
                  <a:pt x="274955" y="90424"/>
                </a:cubicBezTo>
                <a:cubicBezTo>
                  <a:pt x="274447" y="90424"/>
                  <a:pt x="273939" y="90170"/>
                  <a:pt x="273431" y="89535"/>
                </a:cubicBezTo>
                <a:cubicBezTo>
                  <a:pt x="272288" y="91821"/>
                  <a:pt x="271145" y="91821"/>
                  <a:pt x="271145" y="91821"/>
                </a:cubicBezTo>
                <a:cubicBezTo>
                  <a:pt x="271145" y="90932"/>
                  <a:pt x="270510" y="90170"/>
                  <a:pt x="270256" y="90170"/>
                </a:cubicBezTo>
                <a:cubicBezTo>
                  <a:pt x="270129" y="90170"/>
                  <a:pt x="270002" y="90297"/>
                  <a:pt x="270002" y="90678"/>
                </a:cubicBezTo>
                <a:cubicBezTo>
                  <a:pt x="270002" y="91821"/>
                  <a:pt x="270002" y="92964"/>
                  <a:pt x="268859" y="92964"/>
                </a:cubicBezTo>
                <a:cubicBezTo>
                  <a:pt x="268605" y="92837"/>
                  <a:pt x="268351" y="92837"/>
                  <a:pt x="267843" y="92837"/>
                </a:cubicBezTo>
                <a:cubicBezTo>
                  <a:pt x="263017" y="92837"/>
                  <a:pt x="246126" y="97663"/>
                  <a:pt x="246126" y="98679"/>
                </a:cubicBezTo>
                <a:cubicBezTo>
                  <a:pt x="246126" y="98679"/>
                  <a:pt x="244983" y="99822"/>
                  <a:pt x="243840" y="99822"/>
                </a:cubicBezTo>
                <a:lnTo>
                  <a:pt x="242697" y="99822"/>
                </a:lnTo>
                <a:cubicBezTo>
                  <a:pt x="242316" y="99187"/>
                  <a:pt x="241935" y="98933"/>
                  <a:pt x="241427" y="98933"/>
                </a:cubicBezTo>
                <a:cubicBezTo>
                  <a:pt x="240919" y="98933"/>
                  <a:pt x="240411" y="99187"/>
                  <a:pt x="239903" y="99568"/>
                </a:cubicBezTo>
                <a:cubicBezTo>
                  <a:pt x="239776" y="99314"/>
                  <a:pt x="239522" y="99060"/>
                  <a:pt x="239268" y="98679"/>
                </a:cubicBezTo>
                <a:cubicBezTo>
                  <a:pt x="239268" y="98679"/>
                  <a:pt x="239268" y="99187"/>
                  <a:pt x="239268" y="99949"/>
                </a:cubicBezTo>
                <a:cubicBezTo>
                  <a:pt x="239395" y="99822"/>
                  <a:pt x="239649" y="99568"/>
                  <a:pt x="239903" y="99441"/>
                </a:cubicBezTo>
                <a:cubicBezTo>
                  <a:pt x="240411" y="100330"/>
                  <a:pt x="240157" y="100965"/>
                  <a:pt x="239268" y="100965"/>
                </a:cubicBezTo>
                <a:cubicBezTo>
                  <a:pt x="239268" y="100584"/>
                  <a:pt x="239268" y="100330"/>
                  <a:pt x="239268" y="99949"/>
                </a:cubicBezTo>
                <a:cubicBezTo>
                  <a:pt x="238506" y="100584"/>
                  <a:pt x="237744" y="101346"/>
                  <a:pt x="236982" y="102108"/>
                </a:cubicBezTo>
                <a:cubicBezTo>
                  <a:pt x="236982" y="103251"/>
                  <a:pt x="235839" y="103251"/>
                  <a:pt x="235839" y="103251"/>
                </a:cubicBezTo>
                <a:cubicBezTo>
                  <a:pt x="235331" y="102235"/>
                  <a:pt x="234696" y="101981"/>
                  <a:pt x="234061" y="101981"/>
                </a:cubicBezTo>
                <a:cubicBezTo>
                  <a:pt x="233172" y="101981"/>
                  <a:pt x="232410" y="102616"/>
                  <a:pt x="232410" y="103251"/>
                </a:cubicBezTo>
                <a:cubicBezTo>
                  <a:pt x="232410" y="104394"/>
                  <a:pt x="232156" y="104902"/>
                  <a:pt x="231902" y="104902"/>
                </a:cubicBezTo>
                <a:cubicBezTo>
                  <a:pt x="231648" y="104902"/>
                  <a:pt x="231394" y="104394"/>
                  <a:pt x="231394" y="103251"/>
                </a:cubicBezTo>
                <a:cubicBezTo>
                  <a:pt x="230886" y="102362"/>
                  <a:pt x="230505" y="101727"/>
                  <a:pt x="229997" y="101727"/>
                </a:cubicBezTo>
                <a:cubicBezTo>
                  <a:pt x="229489" y="101727"/>
                  <a:pt x="229108" y="102870"/>
                  <a:pt x="229108" y="105537"/>
                </a:cubicBezTo>
                <a:cubicBezTo>
                  <a:pt x="228600" y="106045"/>
                  <a:pt x="228219" y="106426"/>
                  <a:pt x="228092" y="106426"/>
                </a:cubicBezTo>
                <a:cubicBezTo>
                  <a:pt x="227965" y="106426"/>
                  <a:pt x="227965" y="106172"/>
                  <a:pt x="227965" y="105537"/>
                </a:cubicBezTo>
                <a:cubicBezTo>
                  <a:pt x="226568" y="104140"/>
                  <a:pt x="226060" y="103632"/>
                  <a:pt x="225806" y="103632"/>
                </a:cubicBezTo>
                <a:cubicBezTo>
                  <a:pt x="225552" y="103632"/>
                  <a:pt x="225679" y="103886"/>
                  <a:pt x="225679" y="104394"/>
                </a:cubicBezTo>
                <a:cubicBezTo>
                  <a:pt x="225679" y="106299"/>
                  <a:pt x="225679" y="107188"/>
                  <a:pt x="225298" y="107188"/>
                </a:cubicBezTo>
                <a:cubicBezTo>
                  <a:pt x="224917" y="107188"/>
                  <a:pt x="224409" y="106680"/>
                  <a:pt x="223393" y="105664"/>
                </a:cubicBezTo>
                <a:cubicBezTo>
                  <a:pt x="222885" y="104521"/>
                  <a:pt x="222504" y="103886"/>
                  <a:pt x="222377" y="103886"/>
                </a:cubicBezTo>
                <a:cubicBezTo>
                  <a:pt x="222250" y="103886"/>
                  <a:pt x="222250" y="104394"/>
                  <a:pt x="222250" y="105664"/>
                </a:cubicBezTo>
                <a:cubicBezTo>
                  <a:pt x="222250" y="107569"/>
                  <a:pt x="221234" y="108331"/>
                  <a:pt x="220091" y="108331"/>
                </a:cubicBezTo>
                <a:cubicBezTo>
                  <a:pt x="219202" y="108331"/>
                  <a:pt x="218186" y="107823"/>
                  <a:pt x="217678" y="106807"/>
                </a:cubicBezTo>
                <a:cubicBezTo>
                  <a:pt x="217678" y="106807"/>
                  <a:pt x="217170" y="106299"/>
                  <a:pt x="216789" y="106299"/>
                </a:cubicBezTo>
                <a:cubicBezTo>
                  <a:pt x="216662" y="106299"/>
                  <a:pt x="216535" y="106426"/>
                  <a:pt x="216535" y="106807"/>
                </a:cubicBezTo>
                <a:lnTo>
                  <a:pt x="215392" y="105664"/>
                </a:lnTo>
                <a:cubicBezTo>
                  <a:pt x="215392" y="106807"/>
                  <a:pt x="214249" y="106807"/>
                  <a:pt x="214249" y="106807"/>
                </a:cubicBezTo>
                <a:lnTo>
                  <a:pt x="214249" y="107950"/>
                </a:lnTo>
                <a:cubicBezTo>
                  <a:pt x="214249" y="107950"/>
                  <a:pt x="209677" y="107950"/>
                  <a:pt x="205105" y="109093"/>
                </a:cubicBezTo>
                <a:cubicBezTo>
                  <a:pt x="198247" y="110236"/>
                  <a:pt x="197104" y="111379"/>
                  <a:pt x="198247" y="112522"/>
                </a:cubicBezTo>
                <a:cubicBezTo>
                  <a:pt x="198755" y="113665"/>
                  <a:pt x="198755" y="114300"/>
                  <a:pt x="198501" y="114300"/>
                </a:cubicBezTo>
                <a:cubicBezTo>
                  <a:pt x="198247" y="114300"/>
                  <a:pt x="197612" y="113665"/>
                  <a:pt x="197104" y="112522"/>
                </a:cubicBezTo>
                <a:cubicBezTo>
                  <a:pt x="196342" y="112522"/>
                  <a:pt x="195580" y="112014"/>
                  <a:pt x="194437" y="112014"/>
                </a:cubicBezTo>
                <a:cubicBezTo>
                  <a:pt x="193929" y="112014"/>
                  <a:pt x="193294" y="112141"/>
                  <a:pt x="192532" y="112522"/>
                </a:cubicBezTo>
                <a:cubicBezTo>
                  <a:pt x="191389" y="112522"/>
                  <a:pt x="190246" y="112522"/>
                  <a:pt x="190246" y="111379"/>
                </a:cubicBezTo>
                <a:lnTo>
                  <a:pt x="189103" y="111379"/>
                </a:lnTo>
                <a:cubicBezTo>
                  <a:pt x="189103" y="113919"/>
                  <a:pt x="186563" y="115189"/>
                  <a:pt x="184277" y="115189"/>
                </a:cubicBezTo>
                <a:cubicBezTo>
                  <a:pt x="183515" y="115189"/>
                  <a:pt x="182753" y="115062"/>
                  <a:pt x="182245" y="114808"/>
                </a:cubicBezTo>
                <a:cubicBezTo>
                  <a:pt x="181102" y="114808"/>
                  <a:pt x="181102" y="114808"/>
                  <a:pt x="179959" y="117094"/>
                </a:cubicBezTo>
                <a:cubicBezTo>
                  <a:pt x="179451" y="117602"/>
                  <a:pt x="179070" y="117983"/>
                  <a:pt x="178816" y="117983"/>
                </a:cubicBezTo>
                <a:cubicBezTo>
                  <a:pt x="178562" y="117983"/>
                  <a:pt x="178181" y="117729"/>
                  <a:pt x="177673" y="117094"/>
                </a:cubicBezTo>
                <a:cubicBezTo>
                  <a:pt x="177673" y="116586"/>
                  <a:pt x="176911" y="116332"/>
                  <a:pt x="176022" y="116332"/>
                </a:cubicBezTo>
                <a:cubicBezTo>
                  <a:pt x="174879" y="116332"/>
                  <a:pt x="173482" y="116840"/>
                  <a:pt x="174244" y="118237"/>
                </a:cubicBezTo>
                <a:lnTo>
                  <a:pt x="173101" y="117094"/>
                </a:lnTo>
                <a:cubicBezTo>
                  <a:pt x="172720" y="116713"/>
                  <a:pt x="172593" y="116586"/>
                  <a:pt x="172339" y="116586"/>
                </a:cubicBezTo>
                <a:cubicBezTo>
                  <a:pt x="171831" y="116586"/>
                  <a:pt x="171831" y="117602"/>
                  <a:pt x="171831" y="119253"/>
                </a:cubicBezTo>
                <a:cubicBezTo>
                  <a:pt x="172339" y="120269"/>
                  <a:pt x="172339" y="120904"/>
                  <a:pt x="172212" y="120904"/>
                </a:cubicBezTo>
                <a:cubicBezTo>
                  <a:pt x="172085" y="120904"/>
                  <a:pt x="171323" y="120015"/>
                  <a:pt x="170688" y="118110"/>
                </a:cubicBezTo>
                <a:cubicBezTo>
                  <a:pt x="170180" y="116332"/>
                  <a:pt x="169545" y="115824"/>
                  <a:pt x="169291" y="115824"/>
                </a:cubicBezTo>
                <a:cubicBezTo>
                  <a:pt x="169037" y="115824"/>
                  <a:pt x="169037" y="116332"/>
                  <a:pt x="169545" y="116967"/>
                </a:cubicBezTo>
                <a:cubicBezTo>
                  <a:pt x="168783" y="117729"/>
                  <a:pt x="168529" y="118618"/>
                  <a:pt x="168021" y="118618"/>
                </a:cubicBezTo>
                <a:cubicBezTo>
                  <a:pt x="167894" y="118618"/>
                  <a:pt x="167513" y="118491"/>
                  <a:pt x="167259" y="118110"/>
                </a:cubicBezTo>
                <a:cubicBezTo>
                  <a:pt x="167259" y="118110"/>
                  <a:pt x="166116" y="118110"/>
                  <a:pt x="167259" y="121539"/>
                </a:cubicBezTo>
                <a:cubicBezTo>
                  <a:pt x="167259" y="122682"/>
                  <a:pt x="167259" y="122682"/>
                  <a:pt x="166116" y="122682"/>
                </a:cubicBezTo>
                <a:cubicBezTo>
                  <a:pt x="166116" y="121539"/>
                  <a:pt x="166116" y="121539"/>
                  <a:pt x="166116" y="120396"/>
                </a:cubicBezTo>
                <a:lnTo>
                  <a:pt x="164973" y="120396"/>
                </a:lnTo>
                <a:cubicBezTo>
                  <a:pt x="163830" y="120396"/>
                  <a:pt x="162687" y="119253"/>
                  <a:pt x="162687" y="118110"/>
                </a:cubicBezTo>
                <a:cubicBezTo>
                  <a:pt x="162179" y="117602"/>
                  <a:pt x="161798" y="117348"/>
                  <a:pt x="161417" y="117348"/>
                </a:cubicBezTo>
                <a:cubicBezTo>
                  <a:pt x="160909" y="117348"/>
                  <a:pt x="160909" y="117856"/>
                  <a:pt x="161544" y="119253"/>
                </a:cubicBezTo>
                <a:cubicBezTo>
                  <a:pt x="162687" y="122682"/>
                  <a:pt x="162687" y="122682"/>
                  <a:pt x="161544" y="122682"/>
                </a:cubicBezTo>
                <a:cubicBezTo>
                  <a:pt x="160401" y="122682"/>
                  <a:pt x="160401" y="122682"/>
                  <a:pt x="159258" y="121539"/>
                </a:cubicBezTo>
                <a:cubicBezTo>
                  <a:pt x="159258" y="120396"/>
                  <a:pt x="159258" y="120396"/>
                  <a:pt x="158115" y="120396"/>
                </a:cubicBezTo>
                <a:cubicBezTo>
                  <a:pt x="155829" y="120396"/>
                  <a:pt x="155829" y="124968"/>
                  <a:pt x="155829" y="128397"/>
                </a:cubicBezTo>
                <a:cubicBezTo>
                  <a:pt x="155829" y="129540"/>
                  <a:pt x="155829" y="130048"/>
                  <a:pt x="155702" y="130048"/>
                </a:cubicBezTo>
                <a:cubicBezTo>
                  <a:pt x="155575" y="130048"/>
                  <a:pt x="155194" y="129540"/>
                  <a:pt x="154686" y="128397"/>
                </a:cubicBezTo>
                <a:cubicBezTo>
                  <a:pt x="154686" y="127254"/>
                  <a:pt x="153543" y="127254"/>
                  <a:pt x="153543" y="127254"/>
                </a:cubicBezTo>
                <a:cubicBezTo>
                  <a:pt x="153543" y="127635"/>
                  <a:pt x="153416" y="127762"/>
                  <a:pt x="153289" y="127762"/>
                </a:cubicBezTo>
                <a:cubicBezTo>
                  <a:pt x="153035" y="127762"/>
                  <a:pt x="152781" y="127254"/>
                  <a:pt x="153543" y="127254"/>
                </a:cubicBezTo>
                <a:cubicBezTo>
                  <a:pt x="152400" y="126111"/>
                  <a:pt x="153543" y="126111"/>
                  <a:pt x="153543" y="126111"/>
                </a:cubicBezTo>
                <a:lnTo>
                  <a:pt x="153543" y="123825"/>
                </a:lnTo>
                <a:cubicBezTo>
                  <a:pt x="153035" y="122809"/>
                  <a:pt x="152527" y="122301"/>
                  <a:pt x="152146" y="122301"/>
                </a:cubicBezTo>
                <a:cubicBezTo>
                  <a:pt x="151765" y="122301"/>
                  <a:pt x="151257" y="123190"/>
                  <a:pt x="151257" y="124968"/>
                </a:cubicBezTo>
                <a:cubicBezTo>
                  <a:pt x="151257" y="125603"/>
                  <a:pt x="151257" y="125857"/>
                  <a:pt x="151130" y="125857"/>
                </a:cubicBezTo>
                <a:cubicBezTo>
                  <a:pt x="151003" y="125857"/>
                  <a:pt x="150749" y="125603"/>
                  <a:pt x="150114" y="124968"/>
                </a:cubicBezTo>
                <a:cubicBezTo>
                  <a:pt x="149225" y="124206"/>
                  <a:pt x="149098" y="123317"/>
                  <a:pt x="148971" y="123317"/>
                </a:cubicBezTo>
                <a:cubicBezTo>
                  <a:pt x="148844" y="123317"/>
                  <a:pt x="148971" y="123444"/>
                  <a:pt x="148971" y="123825"/>
                </a:cubicBezTo>
                <a:cubicBezTo>
                  <a:pt x="148971" y="123825"/>
                  <a:pt x="147828" y="123825"/>
                  <a:pt x="146685" y="122682"/>
                </a:cubicBezTo>
                <a:cubicBezTo>
                  <a:pt x="145542" y="123825"/>
                  <a:pt x="144399" y="123825"/>
                  <a:pt x="145542" y="124968"/>
                </a:cubicBezTo>
                <a:cubicBezTo>
                  <a:pt x="145542" y="126111"/>
                  <a:pt x="144399" y="126111"/>
                  <a:pt x="144399" y="126111"/>
                </a:cubicBezTo>
                <a:cubicBezTo>
                  <a:pt x="143256" y="126111"/>
                  <a:pt x="143256" y="127254"/>
                  <a:pt x="143256" y="128397"/>
                </a:cubicBezTo>
                <a:cubicBezTo>
                  <a:pt x="143256" y="129540"/>
                  <a:pt x="143256" y="130683"/>
                  <a:pt x="142113" y="130683"/>
                </a:cubicBezTo>
                <a:cubicBezTo>
                  <a:pt x="141605" y="131826"/>
                  <a:pt x="141224" y="132461"/>
                  <a:pt x="140970" y="132461"/>
                </a:cubicBezTo>
                <a:cubicBezTo>
                  <a:pt x="140716" y="132461"/>
                  <a:pt x="140462" y="131953"/>
                  <a:pt x="139827" y="130683"/>
                </a:cubicBezTo>
                <a:cubicBezTo>
                  <a:pt x="138684" y="129540"/>
                  <a:pt x="138684" y="129540"/>
                  <a:pt x="137541" y="129540"/>
                </a:cubicBezTo>
                <a:cubicBezTo>
                  <a:pt x="137541" y="129540"/>
                  <a:pt x="137541" y="129540"/>
                  <a:pt x="136398" y="128397"/>
                </a:cubicBezTo>
                <a:cubicBezTo>
                  <a:pt x="136017" y="128016"/>
                  <a:pt x="135890" y="127889"/>
                  <a:pt x="135636" y="127889"/>
                </a:cubicBezTo>
                <a:cubicBezTo>
                  <a:pt x="135255" y="127889"/>
                  <a:pt x="135509" y="128651"/>
                  <a:pt x="136398" y="129540"/>
                </a:cubicBezTo>
                <a:cubicBezTo>
                  <a:pt x="136398" y="130683"/>
                  <a:pt x="136398" y="131826"/>
                  <a:pt x="136398" y="131826"/>
                </a:cubicBezTo>
                <a:cubicBezTo>
                  <a:pt x="136398" y="131953"/>
                  <a:pt x="136398" y="132080"/>
                  <a:pt x="136271" y="132080"/>
                </a:cubicBezTo>
                <a:cubicBezTo>
                  <a:pt x="136017" y="132080"/>
                  <a:pt x="135001" y="129413"/>
                  <a:pt x="134112" y="128397"/>
                </a:cubicBezTo>
                <a:cubicBezTo>
                  <a:pt x="134112" y="130048"/>
                  <a:pt x="134112" y="131064"/>
                  <a:pt x="133223" y="131064"/>
                </a:cubicBezTo>
                <a:cubicBezTo>
                  <a:pt x="132969" y="131064"/>
                  <a:pt x="132461" y="130937"/>
                  <a:pt x="131826" y="130556"/>
                </a:cubicBezTo>
                <a:cubicBezTo>
                  <a:pt x="130683" y="130556"/>
                  <a:pt x="129540" y="130556"/>
                  <a:pt x="129540" y="129413"/>
                </a:cubicBezTo>
                <a:cubicBezTo>
                  <a:pt x="129286" y="129159"/>
                  <a:pt x="129159" y="129032"/>
                  <a:pt x="129032" y="129032"/>
                </a:cubicBezTo>
                <a:cubicBezTo>
                  <a:pt x="128397" y="129032"/>
                  <a:pt x="128397" y="130556"/>
                  <a:pt x="128397" y="130556"/>
                </a:cubicBezTo>
                <a:cubicBezTo>
                  <a:pt x="127889" y="131191"/>
                  <a:pt x="127508" y="131445"/>
                  <a:pt x="127127" y="131445"/>
                </a:cubicBezTo>
                <a:cubicBezTo>
                  <a:pt x="126746" y="131445"/>
                  <a:pt x="126111" y="131191"/>
                  <a:pt x="124968" y="130556"/>
                </a:cubicBezTo>
                <a:cubicBezTo>
                  <a:pt x="123063" y="130048"/>
                  <a:pt x="121920" y="129794"/>
                  <a:pt x="121412" y="129794"/>
                </a:cubicBezTo>
                <a:cubicBezTo>
                  <a:pt x="120650" y="129794"/>
                  <a:pt x="120904" y="130302"/>
                  <a:pt x="121539" y="131699"/>
                </a:cubicBezTo>
                <a:cubicBezTo>
                  <a:pt x="121539" y="132334"/>
                  <a:pt x="121920" y="132969"/>
                  <a:pt x="121793" y="132969"/>
                </a:cubicBezTo>
                <a:cubicBezTo>
                  <a:pt x="121666" y="132969"/>
                  <a:pt x="121285" y="132588"/>
                  <a:pt x="120396" y="131699"/>
                </a:cubicBezTo>
                <a:cubicBezTo>
                  <a:pt x="120142" y="131445"/>
                  <a:pt x="119888" y="131191"/>
                  <a:pt x="119634" y="131191"/>
                </a:cubicBezTo>
                <a:cubicBezTo>
                  <a:pt x="119126" y="131191"/>
                  <a:pt x="118872" y="132207"/>
                  <a:pt x="118110" y="133985"/>
                </a:cubicBezTo>
                <a:cubicBezTo>
                  <a:pt x="118110" y="135128"/>
                  <a:pt x="119253" y="137414"/>
                  <a:pt x="119253" y="138557"/>
                </a:cubicBezTo>
                <a:cubicBezTo>
                  <a:pt x="120015" y="140716"/>
                  <a:pt x="120269" y="141478"/>
                  <a:pt x="119761" y="141478"/>
                </a:cubicBezTo>
                <a:cubicBezTo>
                  <a:pt x="119507" y="141478"/>
                  <a:pt x="118999" y="141224"/>
                  <a:pt x="118110" y="140843"/>
                </a:cubicBezTo>
                <a:cubicBezTo>
                  <a:pt x="116967" y="140843"/>
                  <a:pt x="116967" y="139700"/>
                  <a:pt x="115824" y="138557"/>
                </a:cubicBezTo>
                <a:cubicBezTo>
                  <a:pt x="115824" y="137414"/>
                  <a:pt x="116967" y="137414"/>
                  <a:pt x="116967" y="137414"/>
                </a:cubicBezTo>
                <a:lnTo>
                  <a:pt x="116967" y="136271"/>
                </a:lnTo>
                <a:cubicBezTo>
                  <a:pt x="116967" y="135128"/>
                  <a:pt x="116967" y="133985"/>
                  <a:pt x="114681" y="133985"/>
                </a:cubicBezTo>
                <a:cubicBezTo>
                  <a:pt x="114681" y="133604"/>
                  <a:pt x="114554" y="133477"/>
                  <a:pt x="114427" y="133477"/>
                </a:cubicBezTo>
                <a:cubicBezTo>
                  <a:pt x="114046" y="133477"/>
                  <a:pt x="113538" y="134239"/>
                  <a:pt x="113538" y="135128"/>
                </a:cubicBezTo>
                <a:cubicBezTo>
                  <a:pt x="112395" y="133985"/>
                  <a:pt x="111252" y="133985"/>
                  <a:pt x="110109" y="133985"/>
                </a:cubicBezTo>
                <a:cubicBezTo>
                  <a:pt x="109347" y="133985"/>
                  <a:pt x="108077" y="134493"/>
                  <a:pt x="107315" y="134493"/>
                </a:cubicBezTo>
                <a:cubicBezTo>
                  <a:pt x="106934" y="134493"/>
                  <a:pt x="106680" y="134366"/>
                  <a:pt x="106680" y="133985"/>
                </a:cubicBezTo>
                <a:cubicBezTo>
                  <a:pt x="104394" y="133985"/>
                  <a:pt x="104394" y="133985"/>
                  <a:pt x="104394" y="135128"/>
                </a:cubicBezTo>
                <a:cubicBezTo>
                  <a:pt x="105156" y="137287"/>
                  <a:pt x="104902" y="138049"/>
                  <a:pt x="104648" y="138049"/>
                </a:cubicBezTo>
                <a:cubicBezTo>
                  <a:pt x="104394" y="138049"/>
                  <a:pt x="104394" y="137795"/>
                  <a:pt x="104394" y="137414"/>
                </a:cubicBezTo>
                <a:cubicBezTo>
                  <a:pt x="103886" y="136398"/>
                  <a:pt x="101727" y="135763"/>
                  <a:pt x="99568" y="135763"/>
                </a:cubicBezTo>
                <a:cubicBezTo>
                  <a:pt x="96901" y="135763"/>
                  <a:pt x="94107" y="136652"/>
                  <a:pt x="94107" y="138557"/>
                </a:cubicBezTo>
                <a:lnTo>
                  <a:pt x="92964" y="138557"/>
                </a:lnTo>
                <a:cubicBezTo>
                  <a:pt x="92583" y="138176"/>
                  <a:pt x="91948" y="138049"/>
                  <a:pt x="91313" y="138049"/>
                </a:cubicBezTo>
                <a:cubicBezTo>
                  <a:pt x="89535" y="138049"/>
                  <a:pt x="87249" y="138811"/>
                  <a:pt x="87249" y="139700"/>
                </a:cubicBezTo>
                <a:lnTo>
                  <a:pt x="84963" y="139700"/>
                </a:lnTo>
                <a:cubicBezTo>
                  <a:pt x="83820" y="139700"/>
                  <a:pt x="82677" y="139700"/>
                  <a:pt x="82677" y="140843"/>
                </a:cubicBezTo>
                <a:cubicBezTo>
                  <a:pt x="82677" y="141224"/>
                  <a:pt x="82677" y="141732"/>
                  <a:pt x="82677" y="141986"/>
                </a:cubicBezTo>
                <a:cubicBezTo>
                  <a:pt x="82169" y="141478"/>
                  <a:pt x="81534" y="141097"/>
                  <a:pt x="80899" y="141097"/>
                </a:cubicBezTo>
                <a:cubicBezTo>
                  <a:pt x="80264" y="141097"/>
                  <a:pt x="79375" y="141351"/>
                  <a:pt x="78232" y="141986"/>
                </a:cubicBezTo>
                <a:cubicBezTo>
                  <a:pt x="75946" y="141986"/>
                  <a:pt x="75946" y="141986"/>
                  <a:pt x="77089" y="143129"/>
                </a:cubicBezTo>
                <a:cubicBezTo>
                  <a:pt x="76200" y="144018"/>
                  <a:pt x="75311" y="144399"/>
                  <a:pt x="74803" y="144399"/>
                </a:cubicBezTo>
                <a:cubicBezTo>
                  <a:pt x="74041" y="144399"/>
                  <a:pt x="73660" y="143764"/>
                  <a:pt x="73660" y="143129"/>
                </a:cubicBezTo>
                <a:cubicBezTo>
                  <a:pt x="73660" y="141732"/>
                  <a:pt x="73533" y="141097"/>
                  <a:pt x="73279" y="141097"/>
                </a:cubicBezTo>
                <a:cubicBezTo>
                  <a:pt x="73025" y="141097"/>
                  <a:pt x="72517" y="142240"/>
                  <a:pt x="72517" y="144272"/>
                </a:cubicBezTo>
                <a:cubicBezTo>
                  <a:pt x="72517" y="145923"/>
                  <a:pt x="71882" y="147066"/>
                  <a:pt x="71628" y="147066"/>
                </a:cubicBezTo>
                <a:cubicBezTo>
                  <a:pt x="71501" y="147066"/>
                  <a:pt x="71374" y="146939"/>
                  <a:pt x="71374" y="146558"/>
                </a:cubicBezTo>
                <a:cubicBezTo>
                  <a:pt x="71374" y="144272"/>
                  <a:pt x="71374" y="144272"/>
                  <a:pt x="72517" y="144272"/>
                </a:cubicBezTo>
                <a:lnTo>
                  <a:pt x="71374" y="141986"/>
                </a:lnTo>
                <a:cubicBezTo>
                  <a:pt x="71374" y="141986"/>
                  <a:pt x="71374" y="141986"/>
                  <a:pt x="70231" y="143129"/>
                </a:cubicBezTo>
                <a:cubicBezTo>
                  <a:pt x="70231" y="143129"/>
                  <a:pt x="70231" y="143129"/>
                  <a:pt x="70231" y="145415"/>
                </a:cubicBezTo>
                <a:cubicBezTo>
                  <a:pt x="69088" y="146558"/>
                  <a:pt x="70231" y="147701"/>
                  <a:pt x="70231" y="148844"/>
                </a:cubicBezTo>
                <a:cubicBezTo>
                  <a:pt x="71374" y="149987"/>
                  <a:pt x="71374" y="149987"/>
                  <a:pt x="70231" y="149987"/>
                </a:cubicBezTo>
                <a:cubicBezTo>
                  <a:pt x="69088" y="148844"/>
                  <a:pt x="69088" y="147701"/>
                  <a:pt x="69088" y="146558"/>
                </a:cubicBezTo>
                <a:cubicBezTo>
                  <a:pt x="69088" y="146558"/>
                  <a:pt x="69088" y="145415"/>
                  <a:pt x="69088" y="144272"/>
                </a:cubicBezTo>
                <a:cubicBezTo>
                  <a:pt x="69088" y="144145"/>
                  <a:pt x="68961" y="144018"/>
                  <a:pt x="68834" y="144018"/>
                </a:cubicBezTo>
                <a:cubicBezTo>
                  <a:pt x="67945" y="144018"/>
                  <a:pt x="65659" y="146050"/>
                  <a:pt x="65659" y="148844"/>
                </a:cubicBezTo>
                <a:lnTo>
                  <a:pt x="65659" y="147701"/>
                </a:lnTo>
                <a:cubicBezTo>
                  <a:pt x="65659" y="146558"/>
                  <a:pt x="64516" y="146558"/>
                  <a:pt x="62230" y="146558"/>
                </a:cubicBezTo>
                <a:cubicBezTo>
                  <a:pt x="61087" y="146558"/>
                  <a:pt x="61087" y="146558"/>
                  <a:pt x="61087" y="148844"/>
                </a:cubicBezTo>
                <a:cubicBezTo>
                  <a:pt x="61087" y="149987"/>
                  <a:pt x="62230" y="151130"/>
                  <a:pt x="61087" y="151130"/>
                </a:cubicBezTo>
                <a:cubicBezTo>
                  <a:pt x="62230" y="151130"/>
                  <a:pt x="62230" y="152273"/>
                  <a:pt x="62230" y="153416"/>
                </a:cubicBezTo>
                <a:cubicBezTo>
                  <a:pt x="62230" y="153416"/>
                  <a:pt x="61087" y="152273"/>
                  <a:pt x="59944" y="151130"/>
                </a:cubicBezTo>
                <a:cubicBezTo>
                  <a:pt x="58293" y="149479"/>
                  <a:pt x="57277" y="148463"/>
                  <a:pt x="55880" y="148463"/>
                </a:cubicBezTo>
                <a:cubicBezTo>
                  <a:pt x="55372" y="148463"/>
                  <a:pt x="54864" y="148590"/>
                  <a:pt x="54229" y="148971"/>
                </a:cubicBezTo>
                <a:cubicBezTo>
                  <a:pt x="51943" y="148971"/>
                  <a:pt x="50800" y="148971"/>
                  <a:pt x="49657" y="147828"/>
                </a:cubicBezTo>
                <a:cubicBezTo>
                  <a:pt x="48514" y="148971"/>
                  <a:pt x="47371" y="148971"/>
                  <a:pt x="48514" y="150114"/>
                </a:cubicBezTo>
                <a:lnTo>
                  <a:pt x="46228" y="150114"/>
                </a:lnTo>
                <a:cubicBezTo>
                  <a:pt x="46228" y="149606"/>
                  <a:pt x="45847" y="149352"/>
                  <a:pt x="45466" y="149352"/>
                </a:cubicBezTo>
                <a:cubicBezTo>
                  <a:pt x="44958" y="149352"/>
                  <a:pt x="44450" y="149860"/>
                  <a:pt x="45085" y="151257"/>
                </a:cubicBezTo>
                <a:cubicBezTo>
                  <a:pt x="44704" y="151638"/>
                  <a:pt x="44450" y="151765"/>
                  <a:pt x="44196" y="151765"/>
                </a:cubicBezTo>
                <a:cubicBezTo>
                  <a:pt x="43688" y="151765"/>
                  <a:pt x="43561" y="151257"/>
                  <a:pt x="42672" y="151257"/>
                </a:cubicBezTo>
                <a:cubicBezTo>
                  <a:pt x="41656" y="150241"/>
                  <a:pt x="41148" y="149733"/>
                  <a:pt x="41021" y="149733"/>
                </a:cubicBezTo>
                <a:cubicBezTo>
                  <a:pt x="40894" y="149733"/>
                  <a:pt x="41529" y="150622"/>
                  <a:pt x="42672" y="152527"/>
                </a:cubicBezTo>
                <a:cubicBezTo>
                  <a:pt x="42672" y="153670"/>
                  <a:pt x="43815" y="154813"/>
                  <a:pt x="44958" y="154813"/>
                </a:cubicBezTo>
                <a:lnTo>
                  <a:pt x="47244" y="154813"/>
                </a:lnTo>
                <a:lnTo>
                  <a:pt x="44958" y="155956"/>
                </a:lnTo>
                <a:cubicBezTo>
                  <a:pt x="44958" y="155956"/>
                  <a:pt x="43815" y="158242"/>
                  <a:pt x="43815" y="159385"/>
                </a:cubicBezTo>
                <a:cubicBezTo>
                  <a:pt x="43815" y="159385"/>
                  <a:pt x="43815" y="160528"/>
                  <a:pt x="43815" y="160528"/>
                </a:cubicBezTo>
                <a:lnTo>
                  <a:pt x="42672" y="158242"/>
                </a:lnTo>
                <a:cubicBezTo>
                  <a:pt x="43815" y="157099"/>
                  <a:pt x="42672" y="154813"/>
                  <a:pt x="42672" y="153670"/>
                </a:cubicBezTo>
                <a:cubicBezTo>
                  <a:pt x="42037" y="152400"/>
                  <a:pt x="41148" y="151511"/>
                  <a:pt x="40513" y="151511"/>
                </a:cubicBezTo>
                <a:cubicBezTo>
                  <a:pt x="39878" y="151511"/>
                  <a:pt x="39878" y="152146"/>
                  <a:pt x="40386" y="153670"/>
                </a:cubicBezTo>
                <a:cubicBezTo>
                  <a:pt x="39243" y="153670"/>
                  <a:pt x="39243" y="153670"/>
                  <a:pt x="38100" y="152527"/>
                </a:cubicBezTo>
                <a:cubicBezTo>
                  <a:pt x="38100" y="152019"/>
                  <a:pt x="37973" y="151765"/>
                  <a:pt x="37719" y="151765"/>
                </a:cubicBezTo>
                <a:cubicBezTo>
                  <a:pt x="37465" y="151765"/>
                  <a:pt x="36957" y="152273"/>
                  <a:pt x="36957" y="153670"/>
                </a:cubicBezTo>
                <a:cubicBezTo>
                  <a:pt x="36957" y="155575"/>
                  <a:pt x="36957" y="156464"/>
                  <a:pt x="36830" y="156464"/>
                </a:cubicBezTo>
                <a:cubicBezTo>
                  <a:pt x="36703" y="156464"/>
                  <a:pt x="36449" y="155956"/>
                  <a:pt x="35941" y="154940"/>
                </a:cubicBezTo>
                <a:cubicBezTo>
                  <a:pt x="34544" y="153543"/>
                  <a:pt x="33274" y="153035"/>
                  <a:pt x="32385" y="153035"/>
                </a:cubicBezTo>
                <a:cubicBezTo>
                  <a:pt x="31750" y="153035"/>
                  <a:pt x="31369" y="153289"/>
                  <a:pt x="31369" y="153797"/>
                </a:cubicBezTo>
                <a:cubicBezTo>
                  <a:pt x="31369" y="155448"/>
                  <a:pt x="30734" y="156591"/>
                  <a:pt x="29972" y="156591"/>
                </a:cubicBezTo>
                <a:cubicBezTo>
                  <a:pt x="29718" y="156591"/>
                  <a:pt x="29337" y="156464"/>
                  <a:pt x="29083" y="156083"/>
                </a:cubicBezTo>
                <a:cubicBezTo>
                  <a:pt x="28575" y="155575"/>
                  <a:pt x="28194" y="155194"/>
                  <a:pt x="27940" y="155194"/>
                </a:cubicBezTo>
                <a:cubicBezTo>
                  <a:pt x="27686" y="155194"/>
                  <a:pt x="27432" y="155448"/>
                  <a:pt x="26797" y="156083"/>
                </a:cubicBezTo>
                <a:cubicBezTo>
                  <a:pt x="26797" y="155321"/>
                  <a:pt x="26289" y="154432"/>
                  <a:pt x="25908" y="154432"/>
                </a:cubicBezTo>
                <a:cubicBezTo>
                  <a:pt x="25781" y="154432"/>
                  <a:pt x="25654" y="154559"/>
                  <a:pt x="25654" y="154940"/>
                </a:cubicBezTo>
                <a:cubicBezTo>
                  <a:pt x="25654" y="154940"/>
                  <a:pt x="24511" y="154940"/>
                  <a:pt x="25654" y="156083"/>
                </a:cubicBezTo>
                <a:cubicBezTo>
                  <a:pt x="25654" y="156083"/>
                  <a:pt x="25654" y="158369"/>
                  <a:pt x="24511" y="159512"/>
                </a:cubicBezTo>
                <a:cubicBezTo>
                  <a:pt x="25654" y="159512"/>
                  <a:pt x="25654" y="160655"/>
                  <a:pt x="26797" y="161798"/>
                </a:cubicBezTo>
                <a:cubicBezTo>
                  <a:pt x="26797" y="162179"/>
                  <a:pt x="26416" y="162433"/>
                  <a:pt x="25781" y="162433"/>
                </a:cubicBezTo>
                <a:cubicBezTo>
                  <a:pt x="24638" y="162433"/>
                  <a:pt x="22606" y="161417"/>
                  <a:pt x="21082" y="158369"/>
                </a:cubicBezTo>
                <a:lnTo>
                  <a:pt x="20574" y="157226"/>
                </a:lnTo>
                <a:lnTo>
                  <a:pt x="21082" y="157226"/>
                </a:lnTo>
                <a:cubicBezTo>
                  <a:pt x="21082" y="156083"/>
                  <a:pt x="21082" y="156083"/>
                  <a:pt x="19939" y="156083"/>
                </a:cubicBezTo>
                <a:lnTo>
                  <a:pt x="18796" y="156083"/>
                </a:lnTo>
                <a:lnTo>
                  <a:pt x="19939" y="157226"/>
                </a:lnTo>
                <a:lnTo>
                  <a:pt x="19939" y="159512"/>
                </a:lnTo>
                <a:cubicBezTo>
                  <a:pt x="19939" y="159512"/>
                  <a:pt x="18796" y="159512"/>
                  <a:pt x="18796" y="158369"/>
                </a:cubicBezTo>
                <a:cubicBezTo>
                  <a:pt x="18796" y="157226"/>
                  <a:pt x="18796" y="157226"/>
                  <a:pt x="17653" y="157226"/>
                </a:cubicBezTo>
                <a:cubicBezTo>
                  <a:pt x="17653" y="157226"/>
                  <a:pt x="16510" y="157226"/>
                  <a:pt x="17653" y="158369"/>
                </a:cubicBezTo>
                <a:cubicBezTo>
                  <a:pt x="17653" y="159639"/>
                  <a:pt x="17653" y="160274"/>
                  <a:pt x="17399" y="160274"/>
                </a:cubicBezTo>
                <a:cubicBezTo>
                  <a:pt x="17145" y="160274"/>
                  <a:pt x="16891" y="160020"/>
                  <a:pt x="16510" y="159512"/>
                </a:cubicBezTo>
                <a:cubicBezTo>
                  <a:pt x="16002" y="158496"/>
                  <a:pt x="15748" y="157988"/>
                  <a:pt x="15621" y="157988"/>
                </a:cubicBezTo>
                <a:cubicBezTo>
                  <a:pt x="15494" y="157988"/>
                  <a:pt x="15494" y="158877"/>
                  <a:pt x="15494" y="160782"/>
                </a:cubicBezTo>
                <a:cubicBezTo>
                  <a:pt x="15494" y="161925"/>
                  <a:pt x="15494" y="162433"/>
                  <a:pt x="15367" y="162433"/>
                </a:cubicBezTo>
                <a:cubicBezTo>
                  <a:pt x="15240" y="162433"/>
                  <a:pt x="14986" y="161925"/>
                  <a:pt x="14351" y="160782"/>
                </a:cubicBezTo>
                <a:cubicBezTo>
                  <a:pt x="14351" y="159639"/>
                  <a:pt x="13208" y="158496"/>
                  <a:pt x="12065" y="158496"/>
                </a:cubicBezTo>
                <a:lnTo>
                  <a:pt x="13208" y="159639"/>
                </a:lnTo>
                <a:cubicBezTo>
                  <a:pt x="13208" y="161036"/>
                  <a:pt x="13208" y="161544"/>
                  <a:pt x="12954" y="161544"/>
                </a:cubicBezTo>
                <a:cubicBezTo>
                  <a:pt x="12700" y="161544"/>
                  <a:pt x="12446" y="161290"/>
                  <a:pt x="12065" y="160782"/>
                </a:cubicBezTo>
                <a:cubicBezTo>
                  <a:pt x="12065" y="160274"/>
                  <a:pt x="11938" y="160020"/>
                  <a:pt x="11557" y="160020"/>
                </a:cubicBezTo>
                <a:cubicBezTo>
                  <a:pt x="11176" y="160020"/>
                  <a:pt x="10414" y="160528"/>
                  <a:pt x="9779" y="161925"/>
                </a:cubicBezTo>
                <a:cubicBezTo>
                  <a:pt x="8636" y="161925"/>
                  <a:pt x="7493" y="161925"/>
                  <a:pt x="7493" y="160782"/>
                </a:cubicBezTo>
                <a:cubicBezTo>
                  <a:pt x="7493" y="159639"/>
                  <a:pt x="7493" y="159004"/>
                  <a:pt x="7366" y="159004"/>
                </a:cubicBezTo>
                <a:cubicBezTo>
                  <a:pt x="7239" y="159004"/>
                  <a:pt x="6985" y="159512"/>
                  <a:pt x="6350" y="160782"/>
                </a:cubicBezTo>
                <a:cubicBezTo>
                  <a:pt x="6350" y="161290"/>
                  <a:pt x="6350" y="161671"/>
                  <a:pt x="6223" y="161671"/>
                </a:cubicBezTo>
                <a:cubicBezTo>
                  <a:pt x="6096" y="161671"/>
                  <a:pt x="5715" y="160909"/>
                  <a:pt x="5080" y="160274"/>
                </a:cubicBezTo>
                <a:cubicBezTo>
                  <a:pt x="4572" y="159766"/>
                  <a:pt x="4318" y="159512"/>
                  <a:pt x="4191" y="159512"/>
                </a:cubicBezTo>
                <a:cubicBezTo>
                  <a:pt x="4064" y="159512"/>
                  <a:pt x="3937" y="160020"/>
                  <a:pt x="3937" y="161417"/>
                </a:cubicBezTo>
                <a:cubicBezTo>
                  <a:pt x="3937" y="163703"/>
                  <a:pt x="3937" y="164846"/>
                  <a:pt x="5080" y="164846"/>
                </a:cubicBezTo>
                <a:cubicBezTo>
                  <a:pt x="6223" y="164846"/>
                  <a:pt x="6223" y="164846"/>
                  <a:pt x="6223" y="165989"/>
                </a:cubicBezTo>
                <a:lnTo>
                  <a:pt x="5080" y="165989"/>
                </a:lnTo>
                <a:cubicBezTo>
                  <a:pt x="3937" y="165989"/>
                  <a:pt x="3937" y="165989"/>
                  <a:pt x="2794" y="168275"/>
                </a:cubicBezTo>
                <a:cubicBezTo>
                  <a:pt x="0" y="169164"/>
                  <a:pt x="254" y="170815"/>
                  <a:pt x="1016" y="170815"/>
                </a:cubicBezTo>
                <a:cubicBezTo>
                  <a:pt x="1143" y="170815"/>
                  <a:pt x="1397" y="170688"/>
                  <a:pt x="1651" y="170561"/>
                </a:cubicBezTo>
                <a:lnTo>
                  <a:pt x="2794" y="171704"/>
                </a:lnTo>
                <a:cubicBezTo>
                  <a:pt x="2794" y="173228"/>
                  <a:pt x="3048" y="174117"/>
                  <a:pt x="3302" y="174117"/>
                </a:cubicBezTo>
                <a:cubicBezTo>
                  <a:pt x="3556" y="174117"/>
                  <a:pt x="3937" y="172974"/>
                  <a:pt x="3937" y="170561"/>
                </a:cubicBezTo>
                <a:cubicBezTo>
                  <a:pt x="3302" y="168656"/>
                  <a:pt x="3048" y="167767"/>
                  <a:pt x="3048" y="167767"/>
                </a:cubicBezTo>
                <a:cubicBezTo>
                  <a:pt x="3048" y="167767"/>
                  <a:pt x="3429" y="168275"/>
                  <a:pt x="3937" y="169418"/>
                </a:cubicBezTo>
                <a:cubicBezTo>
                  <a:pt x="5080" y="171704"/>
                  <a:pt x="5080" y="171704"/>
                  <a:pt x="6223" y="171704"/>
                </a:cubicBezTo>
                <a:cubicBezTo>
                  <a:pt x="6223" y="171704"/>
                  <a:pt x="6223" y="171704"/>
                  <a:pt x="7366" y="172847"/>
                </a:cubicBezTo>
                <a:cubicBezTo>
                  <a:pt x="7366" y="173990"/>
                  <a:pt x="8509" y="175133"/>
                  <a:pt x="8509" y="175133"/>
                </a:cubicBezTo>
                <a:cubicBezTo>
                  <a:pt x="9652" y="175133"/>
                  <a:pt x="9652" y="175133"/>
                  <a:pt x="9652" y="173990"/>
                </a:cubicBezTo>
                <a:cubicBezTo>
                  <a:pt x="9144" y="173482"/>
                  <a:pt x="9144" y="173228"/>
                  <a:pt x="9271" y="173228"/>
                </a:cubicBezTo>
                <a:cubicBezTo>
                  <a:pt x="9398" y="173228"/>
                  <a:pt x="10160" y="173736"/>
                  <a:pt x="10795" y="175133"/>
                </a:cubicBezTo>
                <a:cubicBezTo>
                  <a:pt x="11303" y="175641"/>
                  <a:pt x="11557" y="175895"/>
                  <a:pt x="11684" y="175895"/>
                </a:cubicBezTo>
                <a:cubicBezTo>
                  <a:pt x="11811" y="175895"/>
                  <a:pt x="11557" y="175387"/>
                  <a:pt x="10795" y="173990"/>
                </a:cubicBezTo>
                <a:cubicBezTo>
                  <a:pt x="10795" y="172085"/>
                  <a:pt x="11176" y="171323"/>
                  <a:pt x="11684" y="171323"/>
                </a:cubicBezTo>
                <a:cubicBezTo>
                  <a:pt x="12192" y="171323"/>
                  <a:pt x="12573" y="171831"/>
                  <a:pt x="13081" y="172847"/>
                </a:cubicBezTo>
                <a:lnTo>
                  <a:pt x="14224" y="172847"/>
                </a:lnTo>
                <a:cubicBezTo>
                  <a:pt x="15367" y="172847"/>
                  <a:pt x="14224" y="171704"/>
                  <a:pt x="14224" y="170561"/>
                </a:cubicBezTo>
                <a:cubicBezTo>
                  <a:pt x="14224" y="169418"/>
                  <a:pt x="14224" y="168783"/>
                  <a:pt x="14224" y="168275"/>
                </a:cubicBezTo>
                <a:cubicBezTo>
                  <a:pt x="15367" y="169418"/>
                  <a:pt x="16510" y="170561"/>
                  <a:pt x="16510" y="170561"/>
                </a:cubicBezTo>
                <a:cubicBezTo>
                  <a:pt x="16510" y="171704"/>
                  <a:pt x="16510" y="171958"/>
                  <a:pt x="16637" y="171958"/>
                </a:cubicBezTo>
                <a:cubicBezTo>
                  <a:pt x="16764" y="171958"/>
                  <a:pt x="17145" y="171704"/>
                  <a:pt x="17653" y="171704"/>
                </a:cubicBezTo>
                <a:cubicBezTo>
                  <a:pt x="18796" y="171704"/>
                  <a:pt x="19939" y="171704"/>
                  <a:pt x="18796" y="170561"/>
                </a:cubicBezTo>
                <a:lnTo>
                  <a:pt x="19939" y="171704"/>
                </a:lnTo>
                <a:cubicBezTo>
                  <a:pt x="19939" y="171704"/>
                  <a:pt x="21082" y="171704"/>
                  <a:pt x="22225" y="172847"/>
                </a:cubicBezTo>
                <a:cubicBezTo>
                  <a:pt x="24511" y="172847"/>
                  <a:pt x="25654" y="170561"/>
                  <a:pt x="23368" y="168275"/>
                </a:cubicBezTo>
                <a:cubicBezTo>
                  <a:pt x="24511" y="168275"/>
                  <a:pt x="24511" y="167132"/>
                  <a:pt x="24511" y="167132"/>
                </a:cubicBezTo>
                <a:cubicBezTo>
                  <a:pt x="23368" y="164846"/>
                  <a:pt x="24511" y="164846"/>
                  <a:pt x="24511" y="164846"/>
                </a:cubicBezTo>
                <a:lnTo>
                  <a:pt x="25654" y="167132"/>
                </a:lnTo>
                <a:cubicBezTo>
                  <a:pt x="25654" y="169672"/>
                  <a:pt x="26416" y="171196"/>
                  <a:pt x="26797" y="171196"/>
                </a:cubicBezTo>
                <a:cubicBezTo>
                  <a:pt x="27178" y="171196"/>
                  <a:pt x="27305" y="170307"/>
                  <a:pt x="26797" y="168275"/>
                </a:cubicBezTo>
                <a:lnTo>
                  <a:pt x="27940" y="169418"/>
                </a:lnTo>
                <a:cubicBezTo>
                  <a:pt x="27940" y="169926"/>
                  <a:pt x="27940" y="170307"/>
                  <a:pt x="28067" y="170307"/>
                </a:cubicBezTo>
                <a:cubicBezTo>
                  <a:pt x="28194" y="170307"/>
                  <a:pt x="28575" y="170053"/>
                  <a:pt x="29083" y="169418"/>
                </a:cubicBezTo>
                <a:cubicBezTo>
                  <a:pt x="30226" y="169418"/>
                  <a:pt x="30226" y="167132"/>
                  <a:pt x="30226" y="164846"/>
                </a:cubicBezTo>
                <a:cubicBezTo>
                  <a:pt x="29083" y="163703"/>
                  <a:pt x="30226" y="163703"/>
                  <a:pt x="30226" y="163703"/>
                </a:cubicBezTo>
                <a:cubicBezTo>
                  <a:pt x="31369" y="163703"/>
                  <a:pt x="31369" y="163703"/>
                  <a:pt x="31369" y="164846"/>
                </a:cubicBezTo>
                <a:cubicBezTo>
                  <a:pt x="31369" y="165989"/>
                  <a:pt x="31623" y="166624"/>
                  <a:pt x="32131" y="166624"/>
                </a:cubicBezTo>
                <a:cubicBezTo>
                  <a:pt x="32639" y="166624"/>
                  <a:pt x="33147" y="166116"/>
                  <a:pt x="33655" y="164846"/>
                </a:cubicBezTo>
                <a:lnTo>
                  <a:pt x="33655" y="165989"/>
                </a:lnTo>
                <a:cubicBezTo>
                  <a:pt x="33655" y="166624"/>
                  <a:pt x="34036" y="167259"/>
                  <a:pt x="35052" y="167259"/>
                </a:cubicBezTo>
                <a:cubicBezTo>
                  <a:pt x="35814" y="167259"/>
                  <a:pt x="36830" y="166878"/>
                  <a:pt x="38227" y="165989"/>
                </a:cubicBezTo>
                <a:cubicBezTo>
                  <a:pt x="39751" y="165989"/>
                  <a:pt x="41275" y="165481"/>
                  <a:pt x="42037" y="165481"/>
                </a:cubicBezTo>
                <a:cubicBezTo>
                  <a:pt x="42545" y="165481"/>
                  <a:pt x="42672" y="165608"/>
                  <a:pt x="42672" y="165989"/>
                </a:cubicBezTo>
                <a:cubicBezTo>
                  <a:pt x="42672" y="166370"/>
                  <a:pt x="42799" y="166751"/>
                  <a:pt x="42926" y="166751"/>
                </a:cubicBezTo>
                <a:cubicBezTo>
                  <a:pt x="43561" y="166751"/>
                  <a:pt x="44958" y="164084"/>
                  <a:pt x="44958" y="161417"/>
                </a:cubicBezTo>
                <a:cubicBezTo>
                  <a:pt x="46101" y="162560"/>
                  <a:pt x="46101" y="162560"/>
                  <a:pt x="47244" y="162560"/>
                </a:cubicBezTo>
                <a:cubicBezTo>
                  <a:pt x="49530" y="162560"/>
                  <a:pt x="49530" y="162560"/>
                  <a:pt x="49530" y="163703"/>
                </a:cubicBezTo>
                <a:cubicBezTo>
                  <a:pt x="49530" y="164846"/>
                  <a:pt x="49530" y="165354"/>
                  <a:pt x="49657" y="165354"/>
                </a:cubicBezTo>
                <a:cubicBezTo>
                  <a:pt x="49784" y="165354"/>
                  <a:pt x="50038" y="164846"/>
                  <a:pt x="50673" y="163703"/>
                </a:cubicBezTo>
                <a:cubicBezTo>
                  <a:pt x="50673" y="162179"/>
                  <a:pt x="51181" y="161544"/>
                  <a:pt x="51816" y="161544"/>
                </a:cubicBezTo>
                <a:cubicBezTo>
                  <a:pt x="52578" y="161544"/>
                  <a:pt x="53594" y="162433"/>
                  <a:pt x="54102" y="163703"/>
                </a:cubicBezTo>
                <a:cubicBezTo>
                  <a:pt x="54102" y="164846"/>
                  <a:pt x="54102" y="164846"/>
                  <a:pt x="56388" y="164846"/>
                </a:cubicBezTo>
                <a:cubicBezTo>
                  <a:pt x="56388" y="163703"/>
                  <a:pt x="57531" y="163703"/>
                  <a:pt x="58674" y="162560"/>
                </a:cubicBezTo>
                <a:cubicBezTo>
                  <a:pt x="60960" y="162560"/>
                  <a:pt x="60960" y="162560"/>
                  <a:pt x="59817" y="160274"/>
                </a:cubicBezTo>
                <a:cubicBezTo>
                  <a:pt x="59817" y="156845"/>
                  <a:pt x="59817" y="156845"/>
                  <a:pt x="60960" y="156845"/>
                </a:cubicBezTo>
                <a:cubicBezTo>
                  <a:pt x="62103" y="156845"/>
                  <a:pt x="63246" y="156845"/>
                  <a:pt x="63246" y="157988"/>
                </a:cubicBezTo>
                <a:cubicBezTo>
                  <a:pt x="63246" y="157988"/>
                  <a:pt x="64389" y="159131"/>
                  <a:pt x="64389" y="159131"/>
                </a:cubicBezTo>
                <a:cubicBezTo>
                  <a:pt x="65532" y="159131"/>
                  <a:pt x="65532" y="159131"/>
                  <a:pt x="66675" y="160274"/>
                </a:cubicBezTo>
                <a:cubicBezTo>
                  <a:pt x="66675" y="160274"/>
                  <a:pt x="66675" y="160782"/>
                  <a:pt x="67310" y="160782"/>
                </a:cubicBezTo>
                <a:cubicBezTo>
                  <a:pt x="67691" y="160782"/>
                  <a:pt x="68199" y="160655"/>
                  <a:pt x="68961" y="160274"/>
                </a:cubicBezTo>
                <a:cubicBezTo>
                  <a:pt x="70104" y="160274"/>
                  <a:pt x="71247" y="160274"/>
                  <a:pt x="71247" y="161417"/>
                </a:cubicBezTo>
                <a:cubicBezTo>
                  <a:pt x="72390" y="161417"/>
                  <a:pt x="72390" y="161417"/>
                  <a:pt x="71247" y="160274"/>
                </a:cubicBezTo>
                <a:cubicBezTo>
                  <a:pt x="71247" y="159385"/>
                  <a:pt x="71247" y="157734"/>
                  <a:pt x="73025" y="157734"/>
                </a:cubicBezTo>
                <a:cubicBezTo>
                  <a:pt x="73406" y="157734"/>
                  <a:pt x="73914" y="157861"/>
                  <a:pt x="74676" y="157988"/>
                </a:cubicBezTo>
                <a:cubicBezTo>
                  <a:pt x="75819" y="157988"/>
                  <a:pt x="78105" y="156845"/>
                  <a:pt x="78105" y="155702"/>
                </a:cubicBezTo>
                <a:cubicBezTo>
                  <a:pt x="78105" y="155702"/>
                  <a:pt x="78105" y="155702"/>
                  <a:pt x="78105" y="156845"/>
                </a:cubicBezTo>
                <a:cubicBezTo>
                  <a:pt x="78613" y="158369"/>
                  <a:pt x="79121" y="159004"/>
                  <a:pt x="79629" y="159004"/>
                </a:cubicBezTo>
                <a:cubicBezTo>
                  <a:pt x="80137" y="159004"/>
                  <a:pt x="80899" y="158115"/>
                  <a:pt x="81534" y="156845"/>
                </a:cubicBezTo>
                <a:cubicBezTo>
                  <a:pt x="81026" y="156337"/>
                  <a:pt x="81026" y="155956"/>
                  <a:pt x="81280" y="155956"/>
                </a:cubicBezTo>
                <a:cubicBezTo>
                  <a:pt x="81534" y="155956"/>
                  <a:pt x="82169" y="156210"/>
                  <a:pt x="82677" y="156845"/>
                </a:cubicBezTo>
                <a:cubicBezTo>
                  <a:pt x="82677" y="156845"/>
                  <a:pt x="82677" y="155702"/>
                  <a:pt x="83820" y="154559"/>
                </a:cubicBezTo>
                <a:cubicBezTo>
                  <a:pt x="83820" y="153924"/>
                  <a:pt x="83820" y="153670"/>
                  <a:pt x="83947" y="153670"/>
                </a:cubicBezTo>
                <a:cubicBezTo>
                  <a:pt x="84074" y="153670"/>
                  <a:pt x="84455" y="153924"/>
                  <a:pt x="84963" y="154559"/>
                </a:cubicBezTo>
                <a:cubicBezTo>
                  <a:pt x="86106" y="155702"/>
                  <a:pt x="86106" y="155702"/>
                  <a:pt x="87249" y="155702"/>
                </a:cubicBezTo>
                <a:cubicBezTo>
                  <a:pt x="88138" y="154051"/>
                  <a:pt x="91948" y="152908"/>
                  <a:pt x="94488" y="152908"/>
                </a:cubicBezTo>
                <a:cubicBezTo>
                  <a:pt x="95377" y="152908"/>
                  <a:pt x="96139" y="153035"/>
                  <a:pt x="96393" y="153416"/>
                </a:cubicBezTo>
                <a:cubicBezTo>
                  <a:pt x="96393" y="152273"/>
                  <a:pt x="96393" y="152273"/>
                  <a:pt x="97536" y="151130"/>
                </a:cubicBezTo>
                <a:cubicBezTo>
                  <a:pt x="98044" y="152400"/>
                  <a:pt x="98298" y="152908"/>
                  <a:pt x="98425" y="152908"/>
                </a:cubicBezTo>
                <a:cubicBezTo>
                  <a:pt x="98552" y="152908"/>
                  <a:pt x="98679" y="152146"/>
                  <a:pt x="98679" y="151130"/>
                </a:cubicBezTo>
                <a:cubicBezTo>
                  <a:pt x="98679" y="151130"/>
                  <a:pt x="98679" y="151130"/>
                  <a:pt x="98679" y="151130"/>
                </a:cubicBezTo>
                <a:cubicBezTo>
                  <a:pt x="99187" y="152273"/>
                  <a:pt x="99568" y="152908"/>
                  <a:pt x="99695" y="152908"/>
                </a:cubicBezTo>
                <a:cubicBezTo>
                  <a:pt x="99822" y="152908"/>
                  <a:pt x="99822" y="152400"/>
                  <a:pt x="99822" y="151130"/>
                </a:cubicBezTo>
                <a:cubicBezTo>
                  <a:pt x="99822" y="149225"/>
                  <a:pt x="100203" y="148463"/>
                  <a:pt x="100711" y="148463"/>
                </a:cubicBezTo>
                <a:cubicBezTo>
                  <a:pt x="101219" y="148463"/>
                  <a:pt x="101600" y="148971"/>
                  <a:pt x="102108" y="149987"/>
                </a:cubicBezTo>
                <a:cubicBezTo>
                  <a:pt x="102616" y="151765"/>
                  <a:pt x="102997" y="152527"/>
                  <a:pt x="103124" y="152527"/>
                </a:cubicBezTo>
                <a:cubicBezTo>
                  <a:pt x="103251" y="152527"/>
                  <a:pt x="103251" y="151638"/>
                  <a:pt x="103251" y="149987"/>
                </a:cubicBezTo>
                <a:cubicBezTo>
                  <a:pt x="103251" y="147320"/>
                  <a:pt x="103632" y="145542"/>
                  <a:pt x="104140" y="145542"/>
                </a:cubicBezTo>
                <a:cubicBezTo>
                  <a:pt x="104648" y="145542"/>
                  <a:pt x="105029" y="146558"/>
                  <a:pt x="105537" y="148971"/>
                </a:cubicBezTo>
                <a:cubicBezTo>
                  <a:pt x="106680" y="151257"/>
                  <a:pt x="107823" y="152400"/>
                  <a:pt x="107823" y="152400"/>
                </a:cubicBezTo>
                <a:cubicBezTo>
                  <a:pt x="108966" y="152400"/>
                  <a:pt x="108966" y="150114"/>
                  <a:pt x="107823" y="148971"/>
                </a:cubicBezTo>
                <a:cubicBezTo>
                  <a:pt x="107315" y="147828"/>
                  <a:pt x="107315" y="147193"/>
                  <a:pt x="107569" y="147193"/>
                </a:cubicBezTo>
                <a:cubicBezTo>
                  <a:pt x="107823" y="147193"/>
                  <a:pt x="108458" y="147701"/>
                  <a:pt x="108966" y="148971"/>
                </a:cubicBezTo>
                <a:cubicBezTo>
                  <a:pt x="110744" y="150622"/>
                  <a:pt x="111760" y="151511"/>
                  <a:pt x="112649" y="151511"/>
                </a:cubicBezTo>
                <a:cubicBezTo>
                  <a:pt x="113538" y="151511"/>
                  <a:pt x="114046" y="150622"/>
                  <a:pt x="114681" y="148971"/>
                </a:cubicBezTo>
                <a:cubicBezTo>
                  <a:pt x="115824" y="147193"/>
                  <a:pt x="116967" y="146431"/>
                  <a:pt x="117729" y="146431"/>
                </a:cubicBezTo>
                <a:cubicBezTo>
                  <a:pt x="118491" y="146431"/>
                  <a:pt x="118745" y="147320"/>
                  <a:pt x="118237" y="148971"/>
                </a:cubicBezTo>
                <a:cubicBezTo>
                  <a:pt x="117602" y="150241"/>
                  <a:pt x="117221" y="150876"/>
                  <a:pt x="117348" y="150876"/>
                </a:cubicBezTo>
                <a:cubicBezTo>
                  <a:pt x="117475" y="150876"/>
                  <a:pt x="117729" y="150622"/>
                  <a:pt x="118237" y="150114"/>
                </a:cubicBezTo>
                <a:cubicBezTo>
                  <a:pt x="119380" y="148971"/>
                  <a:pt x="120523" y="148971"/>
                  <a:pt x="121666" y="148971"/>
                </a:cubicBezTo>
                <a:cubicBezTo>
                  <a:pt x="121666" y="148971"/>
                  <a:pt x="122555" y="148082"/>
                  <a:pt x="122047" y="146431"/>
                </a:cubicBezTo>
                <a:cubicBezTo>
                  <a:pt x="122682" y="147701"/>
                  <a:pt x="123444" y="148209"/>
                  <a:pt x="124079" y="148209"/>
                </a:cubicBezTo>
                <a:cubicBezTo>
                  <a:pt x="124714" y="148209"/>
                  <a:pt x="125222" y="147701"/>
                  <a:pt x="125222" y="146685"/>
                </a:cubicBezTo>
                <a:lnTo>
                  <a:pt x="126365" y="146685"/>
                </a:lnTo>
                <a:cubicBezTo>
                  <a:pt x="127508" y="146685"/>
                  <a:pt x="127508" y="146685"/>
                  <a:pt x="127508" y="144399"/>
                </a:cubicBezTo>
                <a:cubicBezTo>
                  <a:pt x="127889" y="144018"/>
                  <a:pt x="128016" y="143891"/>
                  <a:pt x="128270" y="143891"/>
                </a:cubicBezTo>
                <a:cubicBezTo>
                  <a:pt x="128778" y="143891"/>
                  <a:pt x="129032" y="144653"/>
                  <a:pt x="129794" y="145542"/>
                </a:cubicBezTo>
                <a:cubicBezTo>
                  <a:pt x="130556" y="146431"/>
                  <a:pt x="131445" y="147066"/>
                  <a:pt x="131826" y="147066"/>
                </a:cubicBezTo>
                <a:cubicBezTo>
                  <a:pt x="131953" y="147066"/>
                  <a:pt x="132080" y="146939"/>
                  <a:pt x="132080" y="146558"/>
                </a:cubicBezTo>
                <a:cubicBezTo>
                  <a:pt x="130937" y="145415"/>
                  <a:pt x="132080" y="144272"/>
                  <a:pt x="133223" y="141986"/>
                </a:cubicBezTo>
                <a:cubicBezTo>
                  <a:pt x="133223" y="141605"/>
                  <a:pt x="133350" y="141478"/>
                  <a:pt x="133350" y="141478"/>
                </a:cubicBezTo>
                <a:cubicBezTo>
                  <a:pt x="133604" y="141478"/>
                  <a:pt x="133985" y="142240"/>
                  <a:pt x="133223" y="143129"/>
                </a:cubicBezTo>
                <a:cubicBezTo>
                  <a:pt x="134366" y="144272"/>
                  <a:pt x="134366" y="144272"/>
                  <a:pt x="135509" y="145415"/>
                </a:cubicBezTo>
                <a:cubicBezTo>
                  <a:pt x="136652" y="145415"/>
                  <a:pt x="137795" y="145415"/>
                  <a:pt x="137795" y="144272"/>
                </a:cubicBezTo>
                <a:cubicBezTo>
                  <a:pt x="137033" y="143510"/>
                  <a:pt x="139065" y="142621"/>
                  <a:pt x="140716" y="142621"/>
                </a:cubicBezTo>
                <a:cubicBezTo>
                  <a:pt x="141351" y="142621"/>
                  <a:pt x="141986" y="142748"/>
                  <a:pt x="142367" y="143129"/>
                </a:cubicBezTo>
                <a:lnTo>
                  <a:pt x="143510" y="143129"/>
                </a:lnTo>
                <a:cubicBezTo>
                  <a:pt x="143510" y="141986"/>
                  <a:pt x="144653" y="140843"/>
                  <a:pt x="144653" y="140843"/>
                </a:cubicBezTo>
                <a:cubicBezTo>
                  <a:pt x="144653" y="140843"/>
                  <a:pt x="145796" y="140843"/>
                  <a:pt x="145796" y="139700"/>
                </a:cubicBezTo>
                <a:cubicBezTo>
                  <a:pt x="146304" y="139700"/>
                  <a:pt x="146685" y="139446"/>
                  <a:pt x="146812" y="139446"/>
                </a:cubicBezTo>
                <a:cubicBezTo>
                  <a:pt x="146939" y="139446"/>
                  <a:pt x="146939" y="139700"/>
                  <a:pt x="146939" y="140843"/>
                </a:cubicBezTo>
                <a:cubicBezTo>
                  <a:pt x="146939" y="138938"/>
                  <a:pt x="146939" y="138049"/>
                  <a:pt x="147193" y="138049"/>
                </a:cubicBezTo>
                <a:cubicBezTo>
                  <a:pt x="147447" y="138049"/>
                  <a:pt x="147574" y="138557"/>
                  <a:pt x="148082" y="139700"/>
                </a:cubicBezTo>
                <a:cubicBezTo>
                  <a:pt x="148590" y="141351"/>
                  <a:pt x="148971" y="142240"/>
                  <a:pt x="149098" y="142240"/>
                </a:cubicBezTo>
                <a:cubicBezTo>
                  <a:pt x="149225" y="142240"/>
                  <a:pt x="149225" y="141351"/>
                  <a:pt x="149225" y="139700"/>
                </a:cubicBezTo>
                <a:cubicBezTo>
                  <a:pt x="149225" y="139065"/>
                  <a:pt x="149225" y="138811"/>
                  <a:pt x="149352" y="138811"/>
                </a:cubicBezTo>
                <a:cubicBezTo>
                  <a:pt x="149479" y="138811"/>
                  <a:pt x="149733" y="139065"/>
                  <a:pt x="150368" y="139700"/>
                </a:cubicBezTo>
                <a:cubicBezTo>
                  <a:pt x="150368" y="140208"/>
                  <a:pt x="150622" y="140589"/>
                  <a:pt x="150876" y="140589"/>
                </a:cubicBezTo>
                <a:cubicBezTo>
                  <a:pt x="151130" y="140589"/>
                  <a:pt x="151384" y="140335"/>
                  <a:pt x="151384" y="139700"/>
                </a:cubicBezTo>
                <a:cubicBezTo>
                  <a:pt x="151384" y="137541"/>
                  <a:pt x="151892" y="136271"/>
                  <a:pt x="152527" y="136271"/>
                </a:cubicBezTo>
                <a:cubicBezTo>
                  <a:pt x="152908" y="136271"/>
                  <a:pt x="153289" y="136652"/>
                  <a:pt x="153670" y="137414"/>
                </a:cubicBezTo>
                <a:cubicBezTo>
                  <a:pt x="153670" y="137414"/>
                  <a:pt x="153670" y="137414"/>
                  <a:pt x="154813" y="136271"/>
                </a:cubicBezTo>
                <a:cubicBezTo>
                  <a:pt x="155321" y="137287"/>
                  <a:pt x="155829" y="137922"/>
                  <a:pt x="156210" y="137922"/>
                </a:cubicBezTo>
                <a:cubicBezTo>
                  <a:pt x="156718" y="137922"/>
                  <a:pt x="157099" y="137033"/>
                  <a:pt x="157099" y="135128"/>
                </a:cubicBezTo>
                <a:cubicBezTo>
                  <a:pt x="157099" y="135128"/>
                  <a:pt x="157099" y="134620"/>
                  <a:pt x="157480" y="134620"/>
                </a:cubicBezTo>
                <a:cubicBezTo>
                  <a:pt x="157607" y="134620"/>
                  <a:pt x="157861" y="134747"/>
                  <a:pt x="158242" y="135128"/>
                </a:cubicBezTo>
                <a:cubicBezTo>
                  <a:pt x="159258" y="135636"/>
                  <a:pt x="160401" y="135890"/>
                  <a:pt x="161290" y="135890"/>
                </a:cubicBezTo>
                <a:cubicBezTo>
                  <a:pt x="162560" y="135890"/>
                  <a:pt x="163449" y="135382"/>
                  <a:pt x="162814" y="133985"/>
                </a:cubicBezTo>
                <a:lnTo>
                  <a:pt x="163957" y="133985"/>
                </a:lnTo>
                <a:cubicBezTo>
                  <a:pt x="164592" y="134239"/>
                  <a:pt x="165100" y="134493"/>
                  <a:pt x="165481" y="134493"/>
                </a:cubicBezTo>
                <a:cubicBezTo>
                  <a:pt x="166370" y="134493"/>
                  <a:pt x="166624" y="133731"/>
                  <a:pt x="167386" y="132842"/>
                </a:cubicBezTo>
                <a:lnTo>
                  <a:pt x="167386" y="131699"/>
                </a:lnTo>
                <a:cubicBezTo>
                  <a:pt x="167386" y="132842"/>
                  <a:pt x="168529" y="133985"/>
                  <a:pt x="169672" y="133985"/>
                </a:cubicBezTo>
                <a:cubicBezTo>
                  <a:pt x="169672" y="133985"/>
                  <a:pt x="169672" y="133985"/>
                  <a:pt x="169672" y="132842"/>
                </a:cubicBezTo>
                <a:cubicBezTo>
                  <a:pt x="168529" y="131699"/>
                  <a:pt x="169672" y="130556"/>
                  <a:pt x="169672" y="130556"/>
                </a:cubicBezTo>
                <a:cubicBezTo>
                  <a:pt x="170815" y="130556"/>
                  <a:pt x="170815" y="131699"/>
                  <a:pt x="171958" y="132842"/>
                </a:cubicBezTo>
                <a:cubicBezTo>
                  <a:pt x="171958" y="131572"/>
                  <a:pt x="171958" y="130937"/>
                  <a:pt x="172212" y="130937"/>
                </a:cubicBezTo>
                <a:cubicBezTo>
                  <a:pt x="172466" y="130937"/>
                  <a:pt x="172720" y="131191"/>
                  <a:pt x="173101" y="131699"/>
                </a:cubicBezTo>
                <a:cubicBezTo>
                  <a:pt x="174244" y="132842"/>
                  <a:pt x="174244" y="132842"/>
                  <a:pt x="175387" y="132842"/>
                </a:cubicBezTo>
                <a:cubicBezTo>
                  <a:pt x="174879" y="131826"/>
                  <a:pt x="174879" y="131572"/>
                  <a:pt x="174879" y="131572"/>
                </a:cubicBezTo>
                <a:cubicBezTo>
                  <a:pt x="174879" y="131572"/>
                  <a:pt x="175387" y="132207"/>
                  <a:pt x="175387" y="132842"/>
                </a:cubicBezTo>
                <a:lnTo>
                  <a:pt x="175387" y="133985"/>
                </a:lnTo>
                <a:cubicBezTo>
                  <a:pt x="175641" y="134239"/>
                  <a:pt x="175895" y="134366"/>
                  <a:pt x="176022" y="134366"/>
                </a:cubicBezTo>
                <a:cubicBezTo>
                  <a:pt x="176403" y="134366"/>
                  <a:pt x="176149" y="133350"/>
                  <a:pt x="175387" y="131699"/>
                </a:cubicBezTo>
                <a:lnTo>
                  <a:pt x="176530" y="131699"/>
                </a:lnTo>
                <a:cubicBezTo>
                  <a:pt x="177673" y="131699"/>
                  <a:pt x="177673" y="131699"/>
                  <a:pt x="177673" y="130556"/>
                </a:cubicBezTo>
                <a:cubicBezTo>
                  <a:pt x="176530" y="129413"/>
                  <a:pt x="176530" y="128270"/>
                  <a:pt x="177673" y="128270"/>
                </a:cubicBezTo>
                <a:cubicBezTo>
                  <a:pt x="177165" y="127254"/>
                  <a:pt x="177165" y="126873"/>
                  <a:pt x="177165" y="126873"/>
                </a:cubicBezTo>
                <a:cubicBezTo>
                  <a:pt x="177165" y="126873"/>
                  <a:pt x="177673" y="127508"/>
                  <a:pt x="177673" y="128270"/>
                </a:cubicBezTo>
                <a:cubicBezTo>
                  <a:pt x="177673" y="129413"/>
                  <a:pt x="177673" y="130556"/>
                  <a:pt x="178816" y="130556"/>
                </a:cubicBezTo>
                <a:cubicBezTo>
                  <a:pt x="178816" y="130556"/>
                  <a:pt x="179959" y="131699"/>
                  <a:pt x="179959" y="131699"/>
                </a:cubicBezTo>
                <a:cubicBezTo>
                  <a:pt x="179959" y="132461"/>
                  <a:pt x="180213" y="132715"/>
                  <a:pt x="180467" y="132715"/>
                </a:cubicBezTo>
                <a:cubicBezTo>
                  <a:pt x="181102" y="132715"/>
                  <a:pt x="182245" y="131318"/>
                  <a:pt x="182245" y="130556"/>
                </a:cubicBezTo>
                <a:cubicBezTo>
                  <a:pt x="182245" y="129286"/>
                  <a:pt x="182626" y="128397"/>
                  <a:pt x="183134" y="128397"/>
                </a:cubicBezTo>
                <a:cubicBezTo>
                  <a:pt x="183642" y="128397"/>
                  <a:pt x="184023" y="129032"/>
                  <a:pt x="184658" y="130556"/>
                </a:cubicBezTo>
                <a:cubicBezTo>
                  <a:pt x="184658" y="131064"/>
                  <a:pt x="184658" y="131318"/>
                  <a:pt x="184785" y="131318"/>
                </a:cubicBezTo>
                <a:cubicBezTo>
                  <a:pt x="185039" y="131318"/>
                  <a:pt x="185547" y="128651"/>
                  <a:pt x="184658" y="125984"/>
                </a:cubicBezTo>
                <a:lnTo>
                  <a:pt x="184658" y="121539"/>
                </a:lnTo>
                <a:lnTo>
                  <a:pt x="185801" y="126111"/>
                </a:lnTo>
                <a:cubicBezTo>
                  <a:pt x="186944" y="128524"/>
                  <a:pt x="187579" y="129667"/>
                  <a:pt x="187960" y="129667"/>
                </a:cubicBezTo>
                <a:cubicBezTo>
                  <a:pt x="188341" y="129667"/>
                  <a:pt x="188595" y="128778"/>
                  <a:pt x="189103" y="127254"/>
                </a:cubicBezTo>
                <a:cubicBezTo>
                  <a:pt x="189611" y="126746"/>
                  <a:pt x="189992" y="126365"/>
                  <a:pt x="190119" y="126365"/>
                </a:cubicBezTo>
                <a:cubicBezTo>
                  <a:pt x="190246" y="126365"/>
                  <a:pt x="190246" y="126619"/>
                  <a:pt x="190246" y="127254"/>
                </a:cubicBezTo>
                <a:cubicBezTo>
                  <a:pt x="190246" y="127889"/>
                  <a:pt x="190500" y="128143"/>
                  <a:pt x="191008" y="128143"/>
                </a:cubicBezTo>
                <a:cubicBezTo>
                  <a:pt x="191516" y="128143"/>
                  <a:pt x="192024" y="127889"/>
                  <a:pt x="192532" y="127254"/>
                </a:cubicBezTo>
                <a:cubicBezTo>
                  <a:pt x="194818" y="127254"/>
                  <a:pt x="195961" y="127254"/>
                  <a:pt x="194818" y="126111"/>
                </a:cubicBezTo>
                <a:cubicBezTo>
                  <a:pt x="194818" y="126111"/>
                  <a:pt x="195961" y="126111"/>
                  <a:pt x="197104" y="124968"/>
                </a:cubicBezTo>
                <a:cubicBezTo>
                  <a:pt x="197485" y="126238"/>
                  <a:pt x="197993" y="126746"/>
                  <a:pt x="198247" y="126746"/>
                </a:cubicBezTo>
                <a:cubicBezTo>
                  <a:pt x="198628" y="126746"/>
                  <a:pt x="198628" y="125222"/>
                  <a:pt x="197104" y="123825"/>
                </a:cubicBezTo>
                <a:lnTo>
                  <a:pt x="199390" y="123825"/>
                </a:lnTo>
                <a:lnTo>
                  <a:pt x="199390" y="124968"/>
                </a:lnTo>
                <a:cubicBezTo>
                  <a:pt x="199390" y="125603"/>
                  <a:pt x="199644" y="125857"/>
                  <a:pt x="200660" y="125857"/>
                </a:cubicBezTo>
                <a:cubicBezTo>
                  <a:pt x="201676" y="125857"/>
                  <a:pt x="203327" y="125603"/>
                  <a:pt x="206248" y="124968"/>
                </a:cubicBezTo>
                <a:cubicBezTo>
                  <a:pt x="211963" y="122682"/>
                  <a:pt x="211963" y="122682"/>
                  <a:pt x="211963" y="120396"/>
                </a:cubicBezTo>
                <a:cubicBezTo>
                  <a:pt x="211963" y="118618"/>
                  <a:pt x="211963" y="117856"/>
                  <a:pt x="212090" y="117856"/>
                </a:cubicBezTo>
                <a:cubicBezTo>
                  <a:pt x="212217" y="117856"/>
                  <a:pt x="212471" y="118745"/>
                  <a:pt x="213106" y="120396"/>
                </a:cubicBezTo>
                <a:cubicBezTo>
                  <a:pt x="213106" y="121158"/>
                  <a:pt x="213741" y="122047"/>
                  <a:pt x="213995" y="122047"/>
                </a:cubicBezTo>
                <a:cubicBezTo>
                  <a:pt x="214122" y="122047"/>
                  <a:pt x="214249" y="121920"/>
                  <a:pt x="214249" y="121539"/>
                </a:cubicBezTo>
                <a:cubicBezTo>
                  <a:pt x="214249" y="121539"/>
                  <a:pt x="214757" y="121031"/>
                  <a:pt x="215392" y="121031"/>
                </a:cubicBezTo>
                <a:cubicBezTo>
                  <a:pt x="215773" y="121031"/>
                  <a:pt x="216154" y="121158"/>
                  <a:pt x="216535" y="121539"/>
                </a:cubicBezTo>
                <a:cubicBezTo>
                  <a:pt x="217424" y="122555"/>
                  <a:pt x="218059" y="122809"/>
                  <a:pt x="218313" y="122809"/>
                </a:cubicBezTo>
                <a:cubicBezTo>
                  <a:pt x="218567" y="122809"/>
                  <a:pt x="218694" y="122174"/>
                  <a:pt x="218694" y="121539"/>
                </a:cubicBezTo>
                <a:cubicBezTo>
                  <a:pt x="218186" y="119888"/>
                  <a:pt x="218186" y="119253"/>
                  <a:pt x="218440" y="119253"/>
                </a:cubicBezTo>
                <a:cubicBezTo>
                  <a:pt x="218694" y="119253"/>
                  <a:pt x="219329" y="119888"/>
                  <a:pt x="219837" y="120396"/>
                </a:cubicBezTo>
                <a:cubicBezTo>
                  <a:pt x="220599" y="121158"/>
                  <a:pt x="220853" y="122047"/>
                  <a:pt x="220980" y="122047"/>
                </a:cubicBezTo>
                <a:cubicBezTo>
                  <a:pt x="221107" y="122047"/>
                  <a:pt x="220980" y="121920"/>
                  <a:pt x="220980" y="121539"/>
                </a:cubicBezTo>
                <a:cubicBezTo>
                  <a:pt x="220980" y="120777"/>
                  <a:pt x="223139" y="119380"/>
                  <a:pt x="224536" y="119380"/>
                </a:cubicBezTo>
                <a:cubicBezTo>
                  <a:pt x="225171" y="119380"/>
                  <a:pt x="225552" y="119634"/>
                  <a:pt x="225552" y="120396"/>
                </a:cubicBezTo>
                <a:lnTo>
                  <a:pt x="226695" y="120396"/>
                </a:lnTo>
                <a:cubicBezTo>
                  <a:pt x="226695" y="119253"/>
                  <a:pt x="227838" y="119253"/>
                  <a:pt x="228981" y="118110"/>
                </a:cubicBezTo>
                <a:cubicBezTo>
                  <a:pt x="230124" y="118110"/>
                  <a:pt x="231267" y="118110"/>
                  <a:pt x="231267" y="119253"/>
                </a:cubicBezTo>
                <a:cubicBezTo>
                  <a:pt x="231267" y="119888"/>
                  <a:pt x="231521" y="120142"/>
                  <a:pt x="231775" y="120142"/>
                </a:cubicBezTo>
                <a:cubicBezTo>
                  <a:pt x="232029" y="120142"/>
                  <a:pt x="232283" y="119888"/>
                  <a:pt x="232283" y="119253"/>
                </a:cubicBezTo>
                <a:cubicBezTo>
                  <a:pt x="233426" y="118110"/>
                  <a:pt x="233426" y="115824"/>
                  <a:pt x="233426" y="115824"/>
                </a:cubicBezTo>
                <a:cubicBezTo>
                  <a:pt x="233426" y="114681"/>
                  <a:pt x="233426" y="112395"/>
                  <a:pt x="234569" y="112395"/>
                </a:cubicBezTo>
                <a:lnTo>
                  <a:pt x="234569" y="113538"/>
                </a:lnTo>
                <a:cubicBezTo>
                  <a:pt x="235712" y="115824"/>
                  <a:pt x="235712" y="116967"/>
                  <a:pt x="235712" y="116967"/>
                </a:cubicBezTo>
                <a:cubicBezTo>
                  <a:pt x="236855" y="116967"/>
                  <a:pt x="236855" y="115824"/>
                  <a:pt x="236855" y="114681"/>
                </a:cubicBezTo>
                <a:cubicBezTo>
                  <a:pt x="237998" y="115824"/>
                  <a:pt x="237998" y="115824"/>
                  <a:pt x="239141" y="115824"/>
                </a:cubicBezTo>
                <a:cubicBezTo>
                  <a:pt x="240284" y="115824"/>
                  <a:pt x="242570" y="114681"/>
                  <a:pt x="242570" y="113538"/>
                </a:cubicBezTo>
                <a:cubicBezTo>
                  <a:pt x="242951" y="114427"/>
                  <a:pt x="243713" y="114808"/>
                  <a:pt x="244602" y="114808"/>
                </a:cubicBezTo>
                <a:cubicBezTo>
                  <a:pt x="245872" y="114808"/>
                  <a:pt x="247142" y="113792"/>
                  <a:pt x="247142" y="112395"/>
                </a:cubicBezTo>
                <a:cubicBezTo>
                  <a:pt x="247142" y="111633"/>
                  <a:pt x="247650" y="110744"/>
                  <a:pt x="248031" y="110744"/>
                </a:cubicBezTo>
                <a:cubicBezTo>
                  <a:pt x="248158" y="110744"/>
                  <a:pt x="248285" y="110871"/>
                  <a:pt x="248285" y="111252"/>
                </a:cubicBezTo>
                <a:cubicBezTo>
                  <a:pt x="248793" y="111760"/>
                  <a:pt x="249174" y="112141"/>
                  <a:pt x="249428" y="112141"/>
                </a:cubicBezTo>
                <a:cubicBezTo>
                  <a:pt x="249682" y="112141"/>
                  <a:pt x="249936" y="111887"/>
                  <a:pt x="250571" y="111252"/>
                </a:cubicBezTo>
                <a:cubicBezTo>
                  <a:pt x="250571" y="110871"/>
                  <a:pt x="250698" y="110744"/>
                  <a:pt x="250825" y="110744"/>
                </a:cubicBezTo>
                <a:cubicBezTo>
                  <a:pt x="251206" y="110744"/>
                  <a:pt x="251968" y="111633"/>
                  <a:pt x="252857" y="112395"/>
                </a:cubicBezTo>
                <a:cubicBezTo>
                  <a:pt x="253365" y="113411"/>
                  <a:pt x="253619" y="113665"/>
                  <a:pt x="253873" y="113665"/>
                </a:cubicBezTo>
                <a:cubicBezTo>
                  <a:pt x="254127" y="113665"/>
                  <a:pt x="254508" y="113030"/>
                  <a:pt x="255143" y="112395"/>
                </a:cubicBezTo>
                <a:cubicBezTo>
                  <a:pt x="255143" y="111252"/>
                  <a:pt x="256286" y="110109"/>
                  <a:pt x="257429" y="110109"/>
                </a:cubicBezTo>
                <a:cubicBezTo>
                  <a:pt x="258572" y="108966"/>
                  <a:pt x="258572" y="108966"/>
                  <a:pt x="258572" y="107823"/>
                </a:cubicBezTo>
                <a:cubicBezTo>
                  <a:pt x="257429" y="106680"/>
                  <a:pt x="257429" y="104394"/>
                  <a:pt x="257429" y="104394"/>
                </a:cubicBezTo>
                <a:cubicBezTo>
                  <a:pt x="257810" y="104013"/>
                  <a:pt x="258191" y="103886"/>
                  <a:pt x="258445" y="103886"/>
                </a:cubicBezTo>
                <a:cubicBezTo>
                  <a:pt x="259080" y="103886"/>
                  <a:pt x="259334" y="104394"/>
                  <a:pt x="258572" y="104394"/>
                </a:cubicBezTo>
                <a:cubicBezTo>
                  <a:pt x="257429" y="106680"/>
                  <a:pt x="258572" y="106680"/>
                  <a:pt x="259715" y="107823"/>
                </a:cubicBezTo>
                <a:cubicBezTo>
                  <a:pt x="259715" y="108204"/>
                  <a:pt x="259969" y="108331"/>
                  <a:pt x="260223" y="108331"/>
                </a:cubicBezTo>
                <a:cubicBezTo>
                  <a:pt x="260858" y="108331"/>
                  <a:pt x="261874" y="107823"/>
                  <a:pt x="261874" y="107823"/>
                </a:cubicBezTo>
                <a:cubicBezTo>
                  <a:pt x="263017" y="107823"/>
                  <a:pt x="264160" y="107823"/>
                  <a:pt x="264160" y="106680"/>
                </a:cubicBezTo>
                <a:cubicBezTo>
                  <a:pt x="265303" y="107188"/>
                  <a:pt x="266192" y="107569"/>
                  <a:pt x="266700" y="107569"/>
                </a:cubicBezTo>
                <a:cubicBezTo>
                  <a:pt x="267208" y="107569"/>
                  <a:pt x="267589" y="107315"/>
                  <a:pt x="267589" y="106680"/>
                </a:cubicBezTo>
                <a:cubicBezTo>
                  <a:pt x="267462" y="106553"/>
                  <a:pt x="267462" y="106299"/>
                  <a:pt x="267335" y="106172"/>
                </a:cubicBezTo>
                <a:cubicBezTo>
                  <a:pt x="267843" y="106426"/>
                  <a:pt x="268605" y="106553"/>
                  <a:pt x="269367" y="106553"/>
                </a:cubicBezTo>
                <a:cubicBezTo>
                  <a:pt x="272161" y="106553"/>
                  <a:pt x="275590" y="104902"/>
                  <a:pt x="275590" y="103378"/>
                </a:cubicBezTo>
                <a:lnTo>
                  <a:pt x="275590" y="104394"/>
                </a:lnTo>
                <a:cubicBezTo>
                  <a:pt x="275590" y="104902"/>
                  <a:pt x="275844" y="105283"/>
                  <a:pt x="276352" y="105283"/>
                </a:cubicBezTo>
                <a:cubicBezTo>
                  <a:pt x="276860" y="105283"/>
                  <a:pt x="277368" y="105029"/>
                  <a:pt x="277876" y="104394"/>
                </a:cubicBezTo>
                <a:cubicBezTo>
                  <a:pt x="279019" y="104394"/>
                  <a:pt x="281305" y="103251"/>
                  <a:pt x="282448" y="102108"/>
                </a:cubicBezTo>
                <a:cubicBezTo>
                  <a:pt x="284734" y="100965"/>
                  <a:pt x="287020" y="100965"/>
                  <a:pt x="287020" y="99822"/>
                </a:cubicBezTo>
                <a:cubicBezTo>
                  <a:pt x="287020" y="99822"/>
                  <a:pt x="287020" y="99822"/>
                  <a:pt x="288163" y="100965"/>
                </a:cubicBezTo>
                <a:cubicBezTo>
                  <a:pt x="287020" y="102108"/>
                  <a:pt x="288163" y="102108"/>
                  <a:pt x="289306" y="102108"/>
                </a:cubicBezTo>
                <a:cubicBezTo>
                  <a:pt x="289306" y="102108"/>
                  <a:pt x="289306" y="100965"/>
                  <a:pt x="288163" y="98679"/>
                </a:cubicBezTo>
                <a:cubicBezTo>
                  <a:pt x="288163" y="98171"/>
                  <a:pt x="288417" y="97790"/>
                  <a:pt x="288925" y="97790"/>
                </a:cubicBezTo>
                <a:cubicBezTo>
                  <a:pt x="289433" y="97790"/>
                  <a:pt x="289941" y="98044"/>
                  <a:pt x="290449" y="98679"/>
                </a:cubicBezTo>
                <a:cubicBezTo>
                  <a:pt x="291084" y="99060"/>
                  <a:pt x="291846" y="99187"/>
                  <a:pt x="292481" y="99187"/>
                </a:cubicBezTo>
                <a:cubicBezTo>
                  <a:pt x="294005" y="99187"/>
                  <a:pt x="295402" y="98298"/>
                  <a:pt x="296164" y="97536"/>
                </a:cubicBezTo>
                <a:cubicBezTo>
                  <a:pt x="296164" y="97536"/>
                  <a:pt x="296672" y="97028"/>
                  <a:pt x="297053" y="97028"/>
                </a:cubicBezTo>
                <a:cubicBezTo>
                  <a:pt x="297180" y="97028"/>
                  <a:pt x="297307" y="97155"/>
                  <a:pt x="297307" y="97536"/>
                </a:cubicBezTo>
                <a:cubicBezTo>
                  <a:pt x="297942" y="98171"/>
                  <a:pt x="298577" y="98806"/>
                  <a:pt x="299212" y="98806"/>
                </a:cubicBezTo>
                <a:cubicBezTo>
                  <a:pt x="299720" y="98806"/>
                  <a:pt x="300228" y="98425"/>
                  <a:pt x="300736" y="97536"/>
                </a:cubicBezTo>
                <a:cubicBezTo>
                  <a:pt x="300736" y="97028"/>
                  <a:pt x="300736" y="96774"/>
                  <a:pt x="300863" y="96774"/>
                </a:cubicBezTo>
                <a:cubicBezTo>
                  <a:pt x="300990" y="96774"/>
                  <a:pt x="301244" y="97282"/>
                  <a:pt x="301879" y="98679"/>
                </a:cubicBezTo>
                <a:cubicBezTo>
                  <a:pt x="302387" y="99187"/>
                  <a:pt x="302768" y="99822"/>
                  <a:pt x="302895" y="99822"/>
                </a:cubicBezTo>
                <a:cubicBezTo>
                  <a:pt x="303022" y="99822"/>
                  <a:pt x="303022" y="99187"/>
                  <a:pt x="303022" y="97536"/>
                </a:cubicBezTo>
                <a:cubicBezTo>
                  <a:pt x="303784" y="96647"/>
                  <a:pt x="304673" y="95885"/>
                  <a:pt x="305816" y="95885"/>
                </a:cubicBezTo>
                <a:cubicBezTo>
                  <a:pt x="306324" y="95885"/>
                  <a:pt x="306832" y="96012"/>
                  <a:pt x="307594" y="96393"/>
                </a:cubicBezTo>
                <a:cubicBezTo>
                  <a:pt x="307594" y="96393"/>
                  <a:pt x="308737" y="96393"/>
                  <a:pt x="307594" y="95250"/>
                </a:cubicBezTo>
                <a:cubicBezTo>
                  <a:pt x="307594" y="94234"/>
                  <a:pt x="307594" y="93472"/>
                  <a:pt x="307594" y="92964"/>
                </a:cubicBezTo>
                <a:cubicBezTo>
                  <a:pt x="308102" y="94742"/>
                  <a:pt x="308483" y="95504"/>
                  <a:pt x="308610" y="95504"/>
                </a:cubicBezTo>
                <a:cubicBezTo>
                  <a:pt x="308737" y="95504"/>
                  <a:pt x="308737" y="94615"/>
                  <a:pt x="308737" y="92964"/>
                </a:cubicBezTo>
                <a:cubicBezTo>
                  <a:pt x="308737" y="92456"/>
                  <a:pt x="308737" y="92075"/>
                  <a:pt x="308864" y="92075"/>
                </a:cubicBezTo>
                <a:cubicBezTo>
                  <a:pt x="308991" y="92075"/>
                  <a:pt x="309372" y="92329"/>
                  <a:pt x="309880" y="92964"/>
                </a:cubicBezTo>
                <a:cubicBezTo>
                  <a:pt x="311023" y="94107"/>
                  <a:pt x="311023" y="94107"/>
                  <a:pt x="311023" y="94107"/>
                </a:cubicBezTo>
                <a:cubicBezTo>
                  <a:pt x="312166" y="94107"/>
                  <a:pt x="314452" y="91821"/>
                  <a:pt x="317881" y="90678"/>
                </a:cubicBezTo>
                <a:cubicBezTo>
                  <a:pt x="323596" y="88392"/>
                  <a:pt x="324739" y="88392"/>
                  <a:pt x="324739" y="87249"/>
                </a:cubicBezTo>
                <a:cubicBezTo>
                  <a:pt x="324739" y="85979"/>
                  <a:pt x="324739" y="85344"/>
                  <a:pt x="324993" y="85344"/>
                </a:cubicBezTo>
                <a:cubicBezTo>
                  <a:pt x="325247" y="85344"/>
                  <a:pt x="325501" y="85598"/>
                  <a:pt x="325882" y="86106"/>
                </a:cubicBezTo>
                <a:cubicBezTo>
                  <a:pt x="327025" y="87249"/>
                  <a:pt x="328168" y="87249"/>
                  <a:pt x="328168" y="87249"/>
                </a:cubicBezTo>
                <a:cubicBezTo>
                  <a:pt x="329311" y="87249"/>
                  <a:pt x="329311" y="87249"/>
                  <a:pt x="330454" y="88392"/>
                </a:cubicBezTo>
                <a:cubicBezTo>
                  <a:pt x="330454" y="86106"/>
                  <a:pt x="330454" y="86106"/>
                  <a:pt x="330454" y="86106"/>
                </a:cubicBezTo>
                <a:cubicBezTo>
                  <a:pt x="330962" y="86614"/>
                  <a:pt x="331343" y="86995"/>
                  <a:pt x="331470" y="86995"/>
                </a:cubicBezTo>
                <a:cubicBezTo>
                  <a:pt x="331597" y="86995"/>
                  <a:pt x="331597" y="86741"/>
                  <a:pt x="331597" y="86106"/>
                </a:cubicBezTo>
                <a:cubicBezTo>
                  <a:pt x="331597" y="84328"/>
                  <a:pt x="331597" y="83566"/>
                  <a:pt x="331724" y="83566"/>
                </a:cubicBezTo>
                <a:cubicBezTo>
                  <a:pt x="331851" y="83566"/>
                  <a:pt x="332232" y="84455"/>
                  <a:pt x="332740" y="86106"/>
                </a:cubicBezTo>
                <a:cubicBezTo>
                  <a:pt x="332740" y="86614"/>
                  <a:pt x="333248" y="86995"/>
                  <a:pt x="333756" y="86995"/>
                </a:cubicBezTo>
                <a:cubicBezTo>
                  <a:pt x="334264" y="86995"/>
                  <a:pt x="334518" y="86741"/>
                  <a:pt x="333883" y="86106"/>
                </a:cubicBezTo>
                <a:cubicBezTo>
                  <a:pt x="333883" y="84963"/>
                  <a:pt x="335026" y="84963"/>
                  <a:pt x="335026" y="83820"/>
                </a:cubicBezTo>
                <a:cubicBezTo>
                  <a:pt x="335788" y="83820"/>
                  <a:pt x="336550" y="83312"/>
                  <a:pt x="336931" y="83312"/>
                </a:cubicBezTo>
                <a:cubicBezTo>
                  <a:pt x="337058" y="83312"/>
                  <a:pt x="337312" y="83439"/>
                  <a:pt x="337312" y="83820"/>
                </a:cubicBezTo>
                <a:cubicBezTo>
                  <a:pt x="337439" y="84074"/>
                  <a:pt x="337820" y="84074"/>
                  <a:pt x="338074" y="84074"/>
                </a:cubicBezTo>
                <a:cubicBezTo>
                  <a:pt x="339217" y="84074"/>
                  <a:pt x="340995" y="82423"/>
                  <a:pt x="341884" y="81534"/>
                </a:cubicBezTo>
                <a:cubicBezTo>
                  <a:pt x="341376" y="81026"/>
                  <a:pt x="341376" y="80645"/>
                  <a:pt x="341503" y="80645"/>
                </a:cubicBezTo>
                <a:cubicBezTo>
                  <a:pt x="341630" y="80645"/>
                  <a:pt x="341884" y="80899"/>
                  <a:pt x="341884" y="81534"/>
                </a:cubicBezTo>
                <a:cubicBezTo>
                  <a:pt x="341884" y="82677"/>
                  <a:pt x="343027" y="82677"/>
                  <a:pt x="344170" y="82677"/>
                </a:cubicBezTo>
                <a:cubicBezTo>
                  <a:pt x="344170" y="82931"/>
                  <a:pt x="344170" y="83439"/>
                  <a:pt x="344170" y="83820"/>
                </a:cubicBezTo>
                <a:cubicBezTo>
                  <a:pt x="344170" y="84963"/>
                  <a:pt x="345313" y="84963"/>
                  <a:pt x="346456" y="84963"/>
                </a:cubicBezTo>
                <a:cubicBezTo>
                  <a:pt x="346456" y="82677"/>
                  <a:pt x="348742" y="82677"/>
                  <a:pt x="351028" y="81534"/>
                </a:cubicBezTo>
                <a:cubicBezTo>
                  <a:pt x="354457" y="80391"/>
                  <a:pt x="354457" y="79248"/>
                  <a:pt x="354457" y="75819"/>
                </a:cubicBezTo>
                <a:lnTo>
                  <a:pt x="354457" y="73533"/>
                </a:lnTo>
                <a:lnTo>
                  <a:pt x="355600" y="75819"/>
                </a:lnTo>
                <a:cubicBezTo>
                  <a:pt x="355600" y="76962"/>
                  <a:pt x="357886" y="79248"/>
                  <a:pt x="357886" y="79248"/>
                </a:cubicBezTo>
                <a:cubicBezTo>
                  <a:pt x="357886" y="79248"/>
                  <a:pt x="357886" y="78105"/>
                  <a:pt x="357886" y="76962"/>
                </a:cubicBezTo>
                <a:cubicBezTo>
                  <a:pt x="356743" y="75819"/>
                  <a:pt x="357886" y="75819"/>
                  <a:pt x="359029" y="75819"/>
                </a:cubicBezTo>
                <a:cubicBezTo>
                  <a:pt x="360172" y="76454"/>
                  <a:pt x="360807" y="76708"/>
                  <a:pt x="361061" y="76708"/>
                </a:cubicBezTo>
                <a:cubicBezTo>
                  <a:pt x="361315" y="76708"/>
                  <a:pt x="361315" y="76454"/>
                  <a:pt x="361315" y="75819"/>
                </a:cubicBezTo>
                <a:cubicBezTo>
                  <a:pt x="362077" y="75819"/>
                  <a:pt x="362839" y="75311"/>
                  <a:pt x="363220" y="75311"/>
                </a:cubicBezTo>
                <a:cubicBezTo>
                  <a:pt x="363347" y="75311"/>
                  <a:pt x="363601" y="75438"/>
                  <a:pt x="363601" y="75819"/>
                </a:cubicBezTo>
                <a:cubicBezTo>
                  <a:pt x="364744" y="75819"/>
                  <a:pt x="364744" y="75819"/>
                  <a:pt x="364744" y="74676"/>
                </a:cubicBezTo>
                <a:cubicBezTo>
                  <a:pt x="364236" y="74168"/>
                  <a:pt x="364236" y="73787"/>
                  <a:pt x="364490" y="73787"/>
                </a:cubicBezTo>
                <a:cubicBezTo>
                  <a:pt x="364744" y="73787"/>
                  <a:pt x="365379" y="74041"/>
                  <a:pt x="365887" y="74676"/>
                </a:cubicBezTo>
                <a:cubicBezTo>
                  <a:pt x="366395" y="75692"/>
                  <a:pt x="367030" y="75946"/>
                  <a:pt x="367665" y="75946"/>
                </a:cubicBezTo>
                <a:cubicBezTo>
                  <a:pt x="368427" y="75946"/>
                  <a:pt x="368935" y="75311"/>
                  <a:pt x="368173" y="74676"/>
                </a:cubicBezTo>
                <a:cubicBezTo>
                  <a:pt x="368173" y="73533"/>
                  <a:pt x="369316" y="73533"/>
                  <a:pt x="369316" y="73533"/>
                </a:cubicBezTo>
                <a:cubicBezTo>
                  <a:pt x="370459" y="72390"/>
                  <a:pt x="370459" y="72390"/>
                  <a:pt x="371602" y="71247"/>
                </a:cubicBezTo>
                <a:lnTo>
                  <a:pt x="372618" y="71247"/>
                </a:lnTo>
                <a:cubicBezTo>
                  <a:pt x="372491" y="71628"/>
                  <a:pt x="372237" y="72390"/>
                  <a:pt x="371602" y="72390"/>
                </a:cubicBezTo>
                <a:lnTo>
                  <a:pt x="372745" y="73533"/>
                </a:lnTo>
                <a:cubicBezTo>
                  <a:pt x="373888" y="72390"/>
                  <a:pt x="375031" y="72390"/>
                  <a:pt x="375031" y="71247"/>
                </a:cubicBezTo>
                <a:cubicBezTo>
                  <a:pt x="375031" y="70104"/>
                  <a:pt x="375031" y="69469"/>
                  <a:pt x="375158" y="69469"/>
                </a:cubicBezTo>
                <a:cubicBezTo>
                  <a:pt x="375285" y="69469"/>
                  <a:pt x="375666" y="69977"/>
                  <a:pt x="376174" y="71247"/>
                </a:cubicBezTo>
                <a:cubicBezTo>
                  <a:pt x="376174" y="72009"/>
                  <a:pt x="376682" y="72898"/>
                  <a:pt x="377063" y="72898"/>
                </a:cubicBezTo>
                <a:cubicBezTo>
                  <a:pt x="377190" y="72898"/>
                  <a:pt x="377317" y="72771"/>
                  <a:pt x="377317" y="72390"/>
                </a:cubicBezTo>
                <a:cubicBezTo>
                  <a:pt x="377317" y="70739"/>
                  <a:pt x="377571" y="70104"/>
                  <a:pt x="377952" y="70104"/>
                </a:cubicBezTo>
                <a:cubicBezTo>
                  <a:pt x="378333" y="70104"/>
                  <a:pt x="378460" y="70739"/>
                  <a:pt x="378460" y="71247"/>
                </a:cubicBezTo>
                <a:cubicBezTo>
                  <a:pt x="378460" y="72898"/>
                  <a:pt x="378460" y="73787"/>
                  <a:pt x="378714" y="73787"/>
                </a:cubicBezTo>
                <a:cubicBezTo>
                  <a:pt x="378968" y="73787"/>
                  <a:pt x="379603" y="72898"/>
                  <a:pt x="380746" y="71247"/>
                </a:cubicBezTo>
                <a:cubicBezTo>
                  <a:pt x="381889" y="70104"/>
                  <a:pt x="384175" y="68961"/>
                  <a:pt x="386461" y="67818"/>
                </a:cubicBezTo>
                <a:cubicBezTo>
                  <a:pt x="387604" y="67183"/>
                  <a:pt x="388493" y="66929"/>
                  <a:pt x="389128" y="66929"/>
                </a:cubicBezTo>
                <a:cubicBezTo>
                  <a:pt x="389636" y="66929"/>
                  <a:pt x="390144" y="67056"/>
                  <a:pt x="390525" y="67437"/>
                </a:cubicBezTo>
                <a:cubicBezTo>
                  <a:pt x="390652" y="66548"/>
                  <a:pt x="391668" y="66294"/>
                  <a:pt x="393319" y="65532"/>
                </a:cubicBezTo>
                <a:cubicBezTo>
                  <a:pt x="393827" y="65786"/>
                  <a:pt x="394081" y="65786"/>
                  <a:pt x="394462" y="65786"/>
                </a:cubicBezTo>
                <a:cubicBezTo>
                  <a:pt x="395732" y="65786"/>
                  <a:pt x="395859" y="64135"/>
                  <a:pt x="396748" y="63246"/>
                </a:cubicBezTo>
                <a:lnTo>
                  <a:pt x="395605" y="63246"/>
                </a:lnTo>
                <a:cubicBezTo>
                  <a:pt x="394970" y="61849"/>
                  <a:pt x="394716" y="61341"/>
                  <a:pt x="394970" y="61341"/>
                </a:cubicBezTo>
                <a:cubicBezTo>
                  <a:pt x="395224" y="61341"/>
                  <a:pt x="395732" y="61595"/>
                  <a:pt x="396748" y="62103"/>
                </a:cubicBezTo>
                <a:cubicBezTo>
                  <a:pt x="396748" y="62103"/>
                  <a:pt x="397891" y="63246"/>
                  <a:pt x="397891" y="64389"/>
                </a:cubicBezTo>
                <a:cubicBezTo>
                  <a:pt x="397891" y="65532"/>
                  <a:pt x="399034" y="66675"/>
                  <a:pt x="400177" y="66675"/>
                </a:cubicBezTo>
                <a:cubicBezTo>
                  <a:pt x="400177" y="66675"/>
                  <a:pt x="401320" y="65532"/>
                  <a:pt x="400177" y="64389"/>
                </a:cubicBezTo>
                <a:cubicBezTo>
                  <a:pt x="400177" y="63246"/>
                  <a:pt x="400177" y="63246"/>
                  <a:pt x="400177" y="63246"/>
                </a:cubicBezTo>
                <a:cubicBezTo>
                  <a:pt x="401320" y="63246"/>
                  <a:pt x="402463" y="63246"/>
                  <a:pt x="402463" y="62103"/>
                </a:cubicBezTo>
                <a:cubicBezTo>
                  <a:pt x="401320" y="59817"/>
                  <a:pt x="402463" y="59817"/>
                  <a:pt x="402463" y="59817"/>
                </a:cubicBezTo>
                <a:cubicBezTo>
                  <a:pt x="403606" y="60960"/>
                  <a:pt x="404749" y="60960"/>
                  <a:pt x="404749" y="60960"/>
                </a:cubicBezTo>
                <a:lnTo>
                  <a:pt x="405892" y="62103"/>
                </a:lnTo>
                <a:cubicBezTo>
                  <a:pt x="405892" y="63246"/>
                  <a:pt x="407035" y="64389"/>
                  <a:pt x="407035" y="64389"/>
                </a:cubicBezTo>
                <a:cubicBezTo>
                  <a:pt x="408178" y="64389"/>
                  <a:pt x="407035" y="63246"/>
                  <a:pt x="407035" y="63246"/>
                </a:cubicBezTo>
                <a:cubicBezTo>
                  <a:pt x="407035" y="60960"/>
                  <a:pt x="421894" y="56388"/>
                  <a:pt x="424180" y="56388"/>
                </a:cubicBezTo>
                <a:cubicBezTo>
                  <a:pt x="425323" y="56388"/>
                  <a:pt x="427609" y="56388"/>
                  <a:pt x="426466" y="55245"/>
                </a:cubicBezTo>
                <a:cubicBezTo>
                  <a:pt x="426466" y="54102"/>
                  <a:pt x="429895" y="52959"/>
                  <a:pt x="433324" y="51816"/>
                </a:cubicBezTo>
                <a:cubicBezTo>
                  <a:pt x="437896" y="49530"/>
                  <a:pt x="441325" y="49530"/>
                  <a:pt x="440182" y="47244"/>
                </a:cubicBezTo>
                <a:lnTo>
                  <a:pt x="442468" y="47244"/>
                </a:lnTo>
                <a:cubicBezTo>
                  <a:pt x="443611" y="47244"/>
                  <a:pt x="444754" y="44958"/>
                  <a:pt x="444754" y="44958"/>
                </a:cubicBezTo>
                <a:cubicBezTo>
                  <a:pt x="444754" y="44323"/>
                  <a:pt x="445135" y="43688"/>
                  <a:pt x="445389" y="43688"/>
                </a:cubicBezTo>
                <a:cubicBezTo>
                  <a:pt x="445643" y="43688"/>
                  <a:pt x="445897" y="44069"/>
                  <a:pt x="445897" y="44958"/>
                </a:cubicBezTo>
                <a:cubicBezTo>
                  <a:pt x="445897" y="46101"/>
                  <a:pt x="445897" y="47244"/>
                  <a:pt x="447040" y="47244"/>
                </a:cubicBezTo>
                <a:cubicBezTo>
                  <a:pt x="448183" y="46101"/>
                  <a:pt x="448183" y="44958"/>
                  <a:pt x="447040" y="43815"/>
                </a:cubicBezTo>
                <a:cubicBezTo>
                  <a:pt x="447040" y="42672"/>
                  <a:pt x="448183" y="42672"/>
                  <a:pt x="448183" y="42672"/>
                </a:cubicBezTo>
                <a:cubicBezTo>
                  <a:pt x="448183" y="42672"/>
                  <a:pt x="448183" y="42672"/>
                  <a:pt x="448183" y="43815"/>
                </a:cubicBezTo>
                <a:lnTo>
                  <a:pt x="449326" y="46101"/>
                </a:lnTo>
                <a:lnTo>
                  <a:pt x="450469" y="46101"/>
                </a:lnTo>
                <a:cubicBezTo>
                  <a:pt x="449326" y="44958"/>
                  <a:pt x="450469" y="44958"/>
                  <a:pt x="450469" y="44958"/>
                </a:cubicBezTo>
                <a:cubicBezTo>
                  <a:pt x="450469" y="44958"/>
                  <a:pt x="450469" y="44958"/>
                  <a:pt x="451612" y="47244"/>
                </a:cubicBezTo>
                <a:cubicBezTo>
                  <a:pt x="452120" y="48260"/>
                  <a:pt x="452628" y="48895"/>
                  <a:pt x="453009" y="48895"/>
                </a:cubicBezTo>
                <a:cubicBezTo>
                  <a:pt x="453390" y="48895"/>
                  <a:pt x="453390" y="48006"/>
                  <a:pt x="452882" y="46101"/>
                </a:cubicBezTo>
                <a:lnTo>
                  <a:pt x="454025" y="44958"/>
                </a:lnTo>
                <a:cubicBezTo>
                  <a:pt x="454279" y="45466"/>
                  <a:pt x="454533" y="45720"/>
                  <a:pt x="454787" y="45720"/>
                </a:cubicBezTo>
                <a:cubicBezTo>
                  <a:pt x="455676" y="45720"/>
                  <a:pt x="456311" y="43561"/>
                  <a:pt x="456311" y="42672"/>
                </a:cubicBezTo>
                <a:cubicBezTo>
                  <a:pt x="456819" y="43688"/>
                  <a:pt x="457327" y="44196"/>
                  <a:pt x="457708" y="44196"/>
                </a:cubicBezTo>
                <a:cubicBezTo>
                  <a:pt x="458089" y="44196"/>
                  <a:pt x="458597" y="43307"/>
                  <a:pt x="458597" y="41529"/>
                </a:cubicBezTo>
                <a:cubicBezTo>
                  <a:pt x="458089" y="40894"/>
                  <a:pt x="458089" y="40640"/>
                  <a:pt x="458343" y="40640"/>
                </a:cubicBezTo>
                <a:cubicBezTo>
                  <a:pt x="458597" y="40640"/>
                  <a:pt x="459232" y="40894"/>
                  <a:pt x="459740" y="41529"/>
                </a:cubicBezTo>
                <a:cubicBezTo>
                  <a:pt x="460248" y="42164"/>
                  <a:pt x="460629" y="42418"/>
                  <a:pt x="460883" y="42418"/>
                </a:cubicBezTo>
                <a:cubicBezTo>
                  <a:pt x="461137" y="42418"/>
                  <a:pt x="461391" y="42164"/>
                  <a:pt x="462026" y="41529"/>
                </a:cubicBezTo>
                <a:cubicBezTo>
                  <a:pt x="462026" y="40386"/>
                  <a:pt x="466598" y="39243"/>
                  <a:pt x="472313" y="36957"/>
                </a:cubicBezTo>
                <a:cubicBezTo>
                  <a:pt x="478028" y="35814"/>
                  <a:pt x="481457" y="33528"/>
                  <a:pt x="481457" y="32385"/>
                </a:cubicBezTo>
                <a:cubicBezTo>
                  <a:pt x="481457" y="32385"/>
                  <a:pt x="481457" y="32385"/>
                  <a:pt x="482600" y="33528"/>
                </a:cubicBezTo>
                <a:cubicBezTo>
                  <a:pt x="483108" y="34036"/>
                  <a:pt x="483362" y="34290"/>
                  <a:pt x="483489" y="34290"/>
                </a:cubicBezTo>
                <a:cubicBezTo>
                  <a:pt x="483616" y="34290"/>
                  <a:pt x="483743" y="33782"/>
                  <a:pt x="483743" y="32385"/>
                </a:cubicBezTo>
                <a:cubicBezTo>
                  <a:pt x="483743" y="32004"/>
                  <a:pt x="483743" y="31623"/>
                  <a:pt x="483743" y="31242"/>
                </a:cubicBezTo>
                <a:cubicBezTo>
                  <a:pt x="484251" y="32258"/>
                  <a:pt x="484759" y="32512"/>
                  <a:pt x="485267" y="32512"/>
                </a:cubicBezTo>
                <a:cubicBezTo>
                  <a:pt x="486029" y="32512"/>
                  <a:pt x="487045" y="31877"/>
                  <a:pt x="488315" y="31242"/>
                </a:cubicBezTo>
                <a:cubicBezTo>
                  <a:pt x="490601" y="31242"/>
                  <a:pt x="492887" y="30099"/>
                  <a:pt x="492887" y="28956"/>
                </a:cubicBezTo>
                <a:cubicBezTo>
                  <a:pt x="492887" y="29972"/>
                  <a:pt x="493776" y="30607"/>
                  <a:pt x="494792" y="30607"/>
                </a:cubicBezTo>
                <a:cubicBezTo>
                  <a:pt x="496062" y="30607"/>
                  <a:pt x="497459" y="29718"/>
                  <a:pt x="497459" y="27813"/>
                </a:cubicBezTo>
                <a:cubicBezTo>
                  <a:pt x="498602" y="27813"/>
                  <a:pt x="499745" y="27813"/>
                  <a:pt x="499745" y="28956"/>
                </a:cubicBezTo>
                <a:cubicBezTo>
                  <a:pt x="499745" y="28956"/>
                  <a:pt x="500888" y="28956"/>
                  <a:pt x="502031" y="26670"/>
                </a:cubicBezTo>
                <a:cubicBezTo>
                  <a:pt x="503174" y="26670"/>
                  <a:pt x="505460" y="25527"/>
                  <a:pt x="506603" y="25527"/>
                </a:cubicBezTo>
                <a:cubicBezTo>
                  <a:pt x="507746" y="24384"/>
                  <a:pt x="508889" y="23241"/>
                  <a:pt x="508889" y="23241"/>
                </a:cubicBezTo>
                <a:cubicBezTo>
                  <a:pt x="509143" y="23495"/>
                  <a:pt x="509651" y="23749"/>
                  <a:pt x="510286" y="23749"/>
                </a:cubicBezTo>
                <a:cubicBezTo>
                  <a:pt x="511937" y="23749"/>
                  <a:pt x="514477" y="22733"/>
                  <a:pt x="516890" y="20955"/>
                </a:cubicBezTo>
                <a:cubicBezTo>
                  <a:pt x="520065" y="20193"/>
                  <a:pt x="523367" y="19304"/>
                  <a:pt x="525272" y="19304"/>
                </a:cubicBezTo>
                <a:cubicBezTo>
                  <a:pt x="526161" y="19304"/>
                  <a:pt x="526796" y="19431"/>
                  <a:pt x="527050" y="19812"/>
                </a:cubicBezTo>
                <a:cubicBezTo>
                  <a:pt x="527050" y="19812"/>
                  <a:pt x="527050" y="19812"/>
                  <a:pt x="527050" y="17526"/>
                </a:cubicBezTo>
                <a:cubicBezTo>
                  <a:pt x="527050" y="16256"/>
                  <a:pt x="527431" y="15621"/>
                  <a:pt x="527939" y="15621"/>
                </a:cubicBezTo>
                <a:cubicBezTo>
                  <a:pt x="528447" y="15621"/>
                  <a:pt x="528828" y="15875"/>
                  <a:pt x="529336" y="16383"/>
                </a:cubicBezTo>
                <a:cubicBezTo>
                  <a:pt x="529844" y="17272"/>
                  <a:pt x="530352" y="17653"/>
                  <a:pt x="530987" y="17653"/>
                </a:cubicBezTo>
                <a:cubicBezTo>
                  <a:pt x="531876" y="17653"/>
                  <a:pt x="532765" y="16637"/>
                  <a:pt x="532765" y="15240"/>
                </a:cubicBezTo>
                <a:lnTo>
                  <a:pt x="532765" y="16383"/>
                </a:lnTo>
                <a:cubicBezTo>
                  <a:pt x="533400" y="17018"/>
                  <a:pt x="534035" y="17272"/>
                  <a:pt x="534543" y="17272"/>
                </a:cubicBezTo>
                <a:cubicBezTo>
                  <a:pt x="535686" y="17272"/>
                  <a:pt x="536194" y="15621"/>
                  <a:pt x="536194" y="14097"/>
                </a:cubicBezTo>
                <a:cubicBezTo>
                  <a:pt x="536956" y="14097"/>
                  <a:pt x="537210" y="14605"/>
                  <a:pt x="537718" y="14605"/>
                </a:cubicBezTo>
                <a:cubicBezTo>
                  <a:pt x="537845" y="14605"/>
                  <a:pt x="538226" y="14478"/>
                  <a:pt x="538607" y="14097"/>
                </a:cubicBezTo>
                <a:cubicBezTo>
                  <a:pt x="538607" y="14097"/>
                  <a:pt x="538607" y="14097"/>
                  <a:pt x="539750" y="16383"/>
                </a:cubicBezTo>
                <a:cubicBezTo>
                  <a:pt x="539750" y="17526"/>
                  <a:pt x="540893" y="18669"/>
                  <a:pt x="540893" y="18669"/>
                </a:cubicBezTo>
                <a:cubicBezTo>
                  <a:pt x="542036" y="18669"/>
                  <a:pt x="540893" y="17526"/>
                  <a:pt x="540893" y="16383"/>
                </a:cubicBezTo>
                <a:cubicBezTo>
                  <a:pt x="540893" y="16383"/>
                  <a:pt x="542036" y="15240"/>
                  <a:pt x="542036" y="15240"/>
                </a:cubicBezTo>
                <a:cubicBezTo>
                  <a:pt x="542036" y="15240"/>
                  <a:pt x="543179" y="15240"/>
                  <a:pt x="542036" y="14097"/>
                </a:cubicBezTo>
                <a:cubicBezTo>
                  <a:pt x="542036" y="12954"/>
                  <a:pt x="542036" y="12954"/>
                  <a:pt x="543179" y="12954"/>
                </a:cubicBezTo>
                <a:cubicBezTo>
                  <a:pt x="543179" y="13081"/>
                  <a:pt x="543179" y="13208"/>
                  <a:pt x="543306" y="13208"/>
                </a:cubicBezTo>
                <a:cubicBezTo>
                  <a:pt x="543560" y="13208"/>
                  <a:pt x="544195" y="11557"/>
                  <a:pt x="543179" y="10668"/>
                </a:cubicBezTo>
                <a:cubicBezTo>
                  <a:pt x="542036" y="9525"/>
                  <a:pt x="542036" y="8382"/>
                  <a:pt x="542036" y="8382"/>
                </a:cubicBezTo>
                <a:cubicBezTo>
                  <a:pt x="542036" y="8382"/>
                  <a:pt x="542036" y="7239"/>
                  <a:pt x="542036" y="6096"/>
                </a:cubicBezTo>
                <a:cubicBezTo>
                  <a:pt x="540893" y="3810"/>
                  <a:pt x="539750" y="2667"/>
                  <a:pt x="538607" y="1524"/>
                </a:cubicBezTo>
                <a:cubicBezTo>
                  <a:pt x="538099" y="1524"/>
                  <a:pt x="537591" y="1524"/>
                  <a:pt x="537210" y="1397"/>
                </a:cubicBezTo>
                <a:cubicBezTo>
                  <a:pt x="537337" y="2159"/>
                  <a:pt x="537464" y="2921"/>
                  <a:pt x="537464" y="3683"/>
                </a:cubicBezTo>
                <a:cubicBezTo>
                  <a:pt x="537464" y="4826"/>
                  <a:pt x="537464" y="5461"/>
                  <a:pt x="537337" y="5461"/>
                </a:cubicBezTo>
                <a:cubicBezTo>
                  <a:pt x="537210" y="5461"/>
                  <a:pt x="536956" y="4953"/>
                  <a:pt x="536321" y="3683"/>
                </a:cubicBezTo>
                <a:cubicBezTo>
                  <a:pt x="536321" y="2540"/>
                  <a:pt x="535178" y="1397"/>
                  <a:pt x="536321" y="1397"/>
                </a:cubicBezTo>
                <a:cubicBezTo>
                  <a:pt x="536321" y="1270"/>
                  <a:pt x="536321" y="1270"/>
                  <a:pt x="536321" y="1270"/>
                </a:cubicBezTo>
                <a:cubicBezTo>
                  <a:pt x="536575" y="1270"/>
                  <a:pt x="536829" y="1270"/>
                  <a:pt x="537210" y="1397"/>
                </a:cubicBezTo>
                <a:cubicBezTo>
                  <a:pt x="537083" y="635"/>
                  <a:pt x="536829" y="0"/>
                  <a:pt x="536575" y="0"/>
                </a:cubicBezTo>
                <a:close/>
                <a:moveTo>
                  <a:pt x="15367" y="183134"/>
                </a:moveTo>
                <a:lnTo>
                  <a:pt x="14224" y="184277"/>
                </a:lnTo>
                <a:cubicBezTo>
                  <a:pt x="14224" y="184277"/>
                  <a:pt x="14224" y="185420"/>
                  <a:pt x="14224" y="186563"/>
                </a:cubicBezTo>
                <a:lnTo>
                  <a:pt x="15367" y="186563"/>
                </a:lnTo>
                <a:cubicBezTo>
                  <a:pt x="16510" y="186563"/>
                  <a:pt x="15367" y="185420"/>
                  <a:pt x="15367" y="183134"/>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
          <p:cNvSpPr/>
          <p:nvPr/>
        </p:nvSpPr>
        <p:spPr>
          <a:xfrm>
            <a:off x="3015505" y="1697977"/>
            <a:ext cx="188405" cy="303085"/>
          </a:xfrm>
          <a:custGeom>
            <a:rect b="b" l="l" r="r" t="t"/>
            <a:pathLst>
              <a:path extrusionOk="0" h="404114" w="251206">
                <a:moveTo>
                  <a:pt x="244602" y="254"/>
                </a:moveTo>
                <a:cubicBezTo>
                  <a:pt x="243840" y="381"/>
                  <a:pt x="243713" y="1016"/>
                  <a:pt x="244221" y="2032"/>
                </a:cubicBezTo>
                <a:cubicBezTo>
                  <a:pt x="244221" y="1397"/>
                  <a:pt x="244221" y="889"/>
                  <a:pt x="244221" y="889"/>
                </a:cubicBezTo>
                <a:cubicBezTo>
                  <a:pt x="244348" y="635"/>
                  <a:pt x="244475" y="381"/>
                  <a:pt x="244602" y="254"/>
                </a:cubicBezTo>
                <a:close/>
                <a:moveTo>
                  <a:pt x="162052" y="28448"/>
                </a:moveTo>
                <a:cubicBezTo>
                  <a:pt x="161925" y="28702"/>
                  <a:pt x="161925" y="28956"/>
                  <a:pt x="161798" y="29083"/>
                </a:cubicBezTo>
                <a:lnTo>
                  <a:pt x="162052" y="29464"/>
                </a:lnTo>
                <a:cubicBezTo>
                  <a:pt x="161925" y="29083"/>
                  <a:pt x="161925" y="28829"/>
                  <a:pt x="161925" y="28448"/>
                </a:cubicBezTo>
                <a:close/>
                <a:moveTo>
                  <a:pt x="145288" y="41529"/>
                </a:moveTo>
                <a:cubicBezTo>
                  <a:pt x="145415" y="41529"/>
                  <a:pt x="145669" y="41656"/>
                  <a:pt x="146050" y="42037"/>
                </a:cubicBezTo>
                <a:cubicBezTo>
                  <a:pt x="146050" y="42037"/>
                  <a:pt x="146050" y="43180"/>
                  <a:pt x="146050" y="44323"/>
                </a:cubicBezTo>
                <a:lnTo>
                  <a:pt x="144907" y="43180"/>
                </a:lnTo>
                <a:cubicBezTo>
                  <a:pt x="144907" y="42291"/>
                  <a:pt x="144907" y="41529"/>
                  <a:pt x="145288" y="41529"/>
                </a:cubicBezTo>
                <a:close/>
                <a:moveTo>
                  <a:pt x="124333" y="54610"/>
                </a:moveTo>
                <a:cubicBezTo>
                  <a:pt x="124333" y="54610"/>
                  <a:pt x="125476" y="55753"/>
                  <a:pt x="125476" y="55753"/>
                </a:cubicBezTo>
                <a:cubicBezTo>
                  <a:pt x="125476" y="55753"/>
                  <a:pt x="125476" y="56896"/>
                  <a:pt x="125476" y="56896"/>
                </a:cubicBezTo>
                <a:cubicBezTo>
                  <a:pt x="125476" y="56896"/>
                  <a:pt x="124333" y="56896"/>
                  <a:pt x="123190" y="55753"/>
                </a:cubicBezTo>
                <a:lnTo>
                  <a:pt x="124333" y="54610"/>
                </a:lnTo>
                <a:close/>
                <a:moveTo>
                  <a:pt x="120904" y="60325"/>
                </a:moveTo>
                <a:cubicBezTo>
                  <a:pt x="120904" y="60325"/>
                  <a:pt x="120904" y="60325"/>
                  <a:pt x="122047" y="61468"/>
                </a:cubicBezTo>
                <a:lnTo>
                  <a:pt x="119761" y="61468"/>
                </a:lnTo>
                <a:lnTo>
                  <a:pt x="120904" y="60325"/>
                </a:lnTo>
                <a:close/>
                <a:moveTo>
                  <a:pt x="115189" y="63754"/>
                </a:moveTo>
                <a:cubicBezTo>
                  <a:pt x="116332" y="63754"/>
                  <a:pt x="116332" y="63754"/>
                  <a:pt x="116332" y="64897"/>
                </a:cubicBezTo>
                <a:lnTo>
                  <a:pt x="115316" y="64897"/>
                </a:lnTo>
                <a:lnTo>
                  <a:pt x="115316" y="63754"/>
                </a:lnTo>
                <a:close/>
                <a:moveTo>
                  <a:pt x="121158" y="64389"/>
                </a:moveTo>
                <a:cubicBezTo>
                  <a:pt x="121031" y="64389"/>
                  <a:pt x="120904" y="64516"/>
                  <a:pt x="120904" y="64897"/>
                </a:cubicBezTo>
                <a:cubicBezTo>
                  <a:pt x="121666" y="64897"/>
                  <a:pt x="121412" y="64389"/>
                  <a:pt x="121158" y="64389"/>
                </a:cubicBezTo>
                <a:close/>
                <a:moveTo>
                  <a:pt x="111506" y="65532"/>
                </a:moveTo>
                <a:cubicBezTo>
                  <a:pt x="111633" y="65532"/>
                  <a:pt x="111760" y="65659"/>
                  <a:pt x="111760" y="66040"/>
                </a:cubicBezTo>
                <a:cubicBezTo>
                  <a:pt x="112903" y="67183"/>
                  <a:pt x="112903" y="67183"/>
                  <a:pt x="112903" y="67183"/>
                </a:cubicBezTo>
                <a:cubicBezTo>
                  <a:pt x="112395" y="67691"/>
                  <a:pt x="112014" y="68072"/>
                  <a:pt x="111887" y="68072"/>
                </a:cubicBezTo>
                <a:cubicBezTo>
                  <a:pt x="111760" y="68072"/>
                  <a:pt x="111760" y="67818"/>
                  <a:pt x="111760" y="67183"/>
                </a:cubicBezTo>
                <a:cubicBezTo>
                  <a:pt x="110871" y="66294"/>
                  <a:pt x="111252" y="65532"/>
                  <a:pt x="111506" y="65532"/>
                </a:cubicBezTo>
                <a:close/>
                <a:moveTo>
                  <a:pt x="98298" y="68580"/>
                </a:moveTo>
                <a:cubicBezTo>
                  <a:pt x="98425" y="68580"/>
                  <a:pt x="98679" y="68834"/>
                  <a:pt x="99314" y="69469"/>
                </a:cubicBezTo>
                <a:cubicBezTo>
                  <a:pt x="99314" y="69469"/>
                  <a:pt x="99314" y="70612"/>
                  <a:pt x="99314" y="70612"/>
                </a:cubicBezTo>
                <a:lnTo>
                  <a:pt x="98171" y="70612"/>
                </a:lnTo>
                <a:cubicBezTo>
                  <a:pt x="97028" y="69469"/>
                  <a:pt x="98171" y="69469"/>
                  <a:pt x="98171" y="69469"/>
                </a:cubicBezTo>
                <a:cubicBezTo>
                  <a:pt x="98171" y="68834"/>
                  <a:pt x="98171" y="68580"/>
                  <a:pt x="98298" y="68580"/>
                </a:cubicBezTo>
                <a:close/>
                <a:moveTo>
                  <a:pt x="118618" y="71501"/>
                </a:moveTo>
                <a:cubicBezTo>
                  <a:pt x="118618" y="71628"/>
                  <a:pt x="118745" y="71628"/>
                  <a:pt x="118745" y="71628"/>
                </a:cubicBezTo>
                <a:cubicBezTo>
                  <a:pt x="118745" y="71628"/>
                  <a:pt x="118872" y="71628"/>
                  <a:pt x="118872" y="71628"/>
                </a:cubicBezTo>
                <a:cubicBezTo>
                  <a:pt x="118745" y="71501"/>
                  <a:pt x="118745" y="71501"/>
                  <a:pt x="118618" y="71374"/>
                </a:cubicBezTo>
                <a:close/>
                <a:moveTo>
                  <a:pt x="118872" y="71755"/>
                </a:moveTo>
                <a:cubicBezTo>
                  <a:pt x="119126" y="71882"/>
                  <a:pt x="119380" y="72009"/>
                  <a:pt x="119380" y="72009"/>
                </a:cubicBezTo>
                <a:cubicBezTo>
                  <a:pt x="119380" y="72009"/>
                  <a:pt x="119253" y="71755"/>
                  <a:pt x="118872" y="71755"/>
                </a:cubicBezTo>
                <a:close/>
                <a:moveTo>
                  <a:pt x="66167" y="110490"/>
                </a:moveTo>
                <a:cubicBezTo>
                  <a:pt x="67310" y="111633"/>
                  <a:pt x="68453" y="112776"/>
                  <a:pt x="68453" y="112776"/>
                </a:cubicBezTo>
                <a:lnTo>
                  <a:pt x="67310" y="113919"/>
                </a:lnTo>
                <a:cubicBezTo>
                  <a:pt x="67310" y="112776"/>
                  <a:pt x="66167" y="111633"/>
                  <a:pt x="66167" y="111633"/>
                </a:cubicBezTo>
                <a:lnTo>
                  <a:pt x="66167" y="110490"/>
                </a:lnTo>
                <a:close/>
                <a:moveTo>
                  <a:pt x="54737" y="132207"/>
                </a:moveTo>
                <a:cubicBezTo>
                  <a:pt x="54737" y="133350"/>
                  <a:pt x="54737" y="134493"/>
                  <a:pt x="54737" y="134493"/>
                </a:cubicBezTo>
                <a:cubicBezTo>
                  <a:pt x="53594" y="134493"/>
                  <a:pt x="52451" y="133350"/>
                  <a:pt x="52451" y="133350"/>
                </a:cubicBezTo>
                <a:cubicBezTo>
                  <a:pt x="53594" y="132207"/>
                  <a:pt x="53594" y="132207"/>
                  <a:pt x="54737" y="132207"/>
                </a:cubicBezTo>
                <a:close/>
                <a:moveTo>
                  <a:pt x="33147" y="170942"/>
                </a:moveTo>
                <a:cubicBezTo>
                  <a:pt x="34290" y="170942"/>
                  <a:pt x="35433" y="170942"/>
                  <a:pt x="35433" y="172085"/>
                </a:cubicBezTo>
                <a:lnTo>
                  <a:pt x="34290" y="172085"/>
                </a:lnTo>
                <a:lnTo>
                  <a:pt x="33147" y="170942"/>
                </a:lnTo>
                <a:close/>
                <a:moveTo>
                  <a:pt x="22860" y="175514"/>
                </a:moveTo>
                <a:lnTo>
                  <a:pt x="22860" y="176657"/>
                </a:lnTo>
                <a:cubicBezTo>
                  <a:pt x="22860" y="176657"/>
                  <a:pt x="22987" y="176657"/>
                  <a:pt x="23114" y="176657"/>
                </a:cubicBezTo>
                <a:cubicBezTo>
                  <a:pt x="23241" y="176276"/>
                  <a:pt x="23241" y="175895"/>
                  <a:pt x="23368" y="175641"/>
                </a:cubicBezTo>
                <a:cubicBezTo>
                  <a:pt x="23241" y="175514"/>
                  <a:pt x="22987" y="175514"/>
                  <a:pt x="22860" y="175514"/>
                </a:cubicBezTo>
                <a:close/>
                <a:moveTo>
                  <a:pt x="28575" y="188087"/>
                </a:moveTo>
                <a:cubicBezTo>
                  <a:pt x="29718" y="189230"/>
                  <a:pt x="30861" y="190373"/>
                  <a:pt x="30861" y="190373"/>
                </a:cubicBezTo>
                <a:cubicBezTo>
                  <a:pt x="30861" y="190373"/>
                  <a:pt x="28575" y="189230"/>
                  <a:pt x="27432" y="189230"/>
                </a:cubicBezTo>
                <a:cubicBezTo>
                  <a:pt x="27432" y="188087"/>
                  <a:pt x="27432" y="188087"/>
                  <a:pt x="28575" y="188087"/>
                </a:cubicBezTo>
                <a:close/>
                <a:moveTo>
                  <a:pt x="25146" y="202946"/>
                </a:moveTo>
                <a:cubicBezTo>
                  <a:pt x="26289" y="202946"/>
                  <a:pt x="27432" y="202946"/>
                  <a:pt x="27432" y="204089"/>
                </a:cubicBezTo>
                <a:lnTo>
                  <a:pt x="26289" y="204089"/>
                </a:lnTo>
                <a:lnTo>
                  <a:pt x="25146" y="202946"/>
                </a:lnTo>
                <a:close/>
                <a:moveTo>
                  <a:pt x="14859" y="241681"/>
                </a:moveTo>
                <a:cubicBezTo>
                  <a:pt x="16002" y="241681"/>
                  <a:pt x="17145" y="241681"/>
                  <a:pt x="17145" y="242824"/>
                </a:cubicBezTo>
                <a:lnTo>
                  <a:pt x="16002" y="242824"/>
                </a:lnTo>
                <a:lnTo>
                  <a:pt x="14859" y="241681"/>
                </a:lnTo>
                <a:close/>
                <a:moveTo>
                  <a:pt x="17145" y="246253"/>
                </a:moveTo>
                <a:cubicBezTo>
                  <a:pt x="17145" y="246253"/>
                  <a:pt x="16002" y="247396"/>
                  <a:pt x="14859" y="247396"/>
                </a:cubicBezTo>
                <a:cubicBezTo>
                  <a:pt x="13716" y="247396"/>
                  <a:pt x="13716" y="246253"/>
                  <a:pt x="16002" y="246253"/>
                </a:cubicBezTo>
                <a:close/>
                <a:moveTo>
                  <a:pt x="17145" y="256540"/>
                </a:moveTo>
                <a:cubicBezTo>
                  <a:pt x="18288" y="256540"/>
                  <a:pt x="17145" y="256540"/>
                  <a:pt x="17145" y="257683"/>
                </a:cubicBezTo>
                <a:cubicBezTo>
                  <a:pt x="16002" y="257683"/>
                  <a:pt x="16002" y="257683"/>
                  <a:pt x="16002" y="256540"/>
                </a:cubicBezTo>
                <a:close/>
                <a:moveTo>
                  <a:pt x="0" y="259969"/>
                </a:moveTo>
                <a:cubicBezTo>
                  <a:pt x="0" y="261239"/>
                  <a:pt x="0" y="261874"/>
                  <a:pt x="254" y="261874"/>
                </a:cubicBezTo>
                <a:cubicBezTo>
                  <a:pt x="508" y="261874"/>
                  <a:pt x="762" y="261620"/>
                  <a:pt x="1143" y="261112"/>
                </a:cubicBezTo>
                <a:lnTo>
                  <a:pt x="1143" y="259969"/>
                </a:lnTo>
                <a:close/>
                <a:moveTo>
                  <a:pt x="42164" y="261112"/>
                </a:moveTo>
                <a:cubicBezTo>
                  <a:pt x="39878" y="261112"/>
                  <a:pt x="39878" y="261112"/>
                  <a:pt x="39878" y="262255"/>
                </a:cubicBezTo>
                <a:lnTo>
                  <a:pt x="42164" y="262255"/>
                </a:lnTo>
                <a:cubicBezTo>
                  <a:pt x="44450" y="262255"/>
                  <a:pt x="44450" y="262255"/>
                  <a:pt x="42164" y="261112"/>
                </a:cubicBezTo>
                <a:close/>
                <a:moveTo>
                  <a:pt x="16256" y="267462"/>
                </a:moveTo>
                <a:cubicBezTo>
                  <a:pt x="16383" y="267462"/>
                  <a:pt x="16637" y="267589"/>
                  <a:pt x="17018" y="267970"/>
                </a:cubicBezTo>
                <a:lnTo>
                  <a:pt x="18161" y="267970"/>
                </a:lnTo>
                <a:cubicBezTo>
                  <a:pt x="18161" y="269113"/>
                  <a:pt x="17018" y="269113"/>
                  <a:pt x="17018" y="269113"/>
                </a:cubicBezTo>
                <a:lnTo>
                  <a:pt x="16002" y="269113"/>
                </a:lnTo>
                <a:cubicBezTo>
                  <a:pt x="16002" y="268224"/>
                  <a:pt x="16002" y="267462"/>
                  <a:pt x="16383" y="267462"/>
                </a:cubicBezTo>
                <a:close/>
                <a:moveTo>
                  <a:pt x="9017" y="271399"/>
                </a:moveTo>
                <a:cubicBezTo>
                  <a:pt x="9017" y="271399"/>
                  <a:pt x="7874" y="271399"/>
                  <a:pt x="7874" y="272542"/>
                </a:cubicBezTo>
                <a:lnTo>
                  <a:pt x="11430" y="272542"/>
                </a:lnTo>
                <a:cubicBezTo>
                  <a:pt x="11430" y="271399"/>
                  <a:pt x="9144" y="271399"/>
                  <a:pt x="9144" y="271399"/>
                </a:cubicBezTo>
                <a:close/>
                <a:moveTo>
                  <a:pt x="13589" y="278257"/>
                </a:moveTo>
                <a:lnTo>
                  <a:pt x="13589" y="279400"/>
                </a:lnTo>
                <a:lnTo>
                  <a:pt x="12573" y="279400"/>
                </a:lnTo>
                <a:cubicBezTo>
                  <a:pt x="12573" y="278257"/>
                  <a:pt x="12573" y="278257"/>
                  <a:pt x="13716" y="278257"/>
                </a:cubicBezTo>
                <a:close/>
                <a:moveTo>
                  <a:pt x="11684" y="283464"/>
                </a:moveTo>
                <a:cubicBezTo>
                  <a:pt x="12192" y="283464"/>
                  <a:pt x="12827" y="283591"/>
                  <a:pt x="13589" y="283972"/>
                </a:cubicBezTo>
                <a:lnTo>
                  <a:pt x="13589" y="285115"/>
                </a:lnTo>
                <a:cubicBezTo>
                  <a:pt x="12446" y="285115"/>
                  <a:pt x="11303" y="285115"/>
                  <a:pt x="11303" y="283972"/>
                </a:cubicBezTo>
                <a:cubicBezTo>
                  <a:pt x="10541" y="283972"/>
                  <a:pt x="10795" y="283464"/>
                  <a:pt x="11684" y="283464"/>
                </a:cubicBezTo>
                <a:close/>
                <a:moveTo>
                  <a:pt x="20447" y="288544"/>
                </a:moveTo>
                <a:cubicBezTo>
                  <a:pt x="20447" y="289687"/>
                  <a:pt x="21590" y="289687"/>
                  <a:pt x="20447" y="289687"/>
                </a:cubicBezTo>
                <a:cubicBezTo>
                  <a:pt x="20447" y="290068"/>
                  <a:pt x="20320" y="290195"/>
                  <a:pt x="20193" y="290195"/>
                </a:cubicBezTo>
                <a:cubicBezTo>
                  <a:pt x="19812" y="290195"/>
                  <a:pt x="19304" y="289306"/>
                  <a:pt x="19304" y="288544"/>
                </a:cubicBezTo>
                <a:close/>
                <a:moveTo>
                  <a:pt x="18161" y="301117"/>
                </a:moveTo>
                <a:lnTo>
                  <a:pt x="18161" y="302260"/>
                </a:lnTo>
                <a:cubicBezTo>
                  <a:pt x="15875" y="302260"/>
                  <a:pt x="14732" y="301117"/>
                  <a:pt x="14732" y="301117"/>
                </a:cubicBezTo>
                <a:close/>
                <a:moveTo>
                  <a:pt x="9525" y="304800"/>
                </a:moveTo>
                <a:cubicBezTo>
                  <a:pt x="9652" y="304800"/>
                  <a:pt x="10287" y="305054"/>
                  <a:pt x="11430" y="305689"/>
                </a:cubicBezTo>
                <a:cubicBezTo>
                  <a:pt x="12573" y="305689"/>
                  <a:pt x="13716" y="306832"/>
                  <a:pt x="13716" y="306832"/>
                </a:cubicBezTo>
                <a:cubicBezTo>
                  <a:pt x="13716" y="306832"/>
                  <a:pt x="12573" y="306832"/>
                  <a:pt x="10287" y="305689"/>
                </a:cubicBezTo>
                <a:cubicBezTo>
                  <a:pt x="9779" y="305054"/>
                  <a:pt x="9398" y="304800"/>
                  <a:pt x="9525" y="304800"/>
                </a:cubicBezTo>
                <a:close/>
                <a:moveTo>
                  <a:pt x="14859" y="318262"/>
                </a:moveTo>
                <a:cubicBezTo>
                  <a:pt x="16002" y="318262"/>
                  <a:pt x="17145" y="318262"/>
                  <a:pt x="18288" y="319405"/>
                </a:cubicBezTo>
                <a:cubicBezTo>
                  <a:pt x="18288" y="320548"/>
                  <a:pt x="18288" y="320548"/>
                  <a:pt x="18288" y="320548"/>
                </a:cubicBezTo>
                <a:cubicBezTo>
                  <a:pt x="18288" y="320548"/>
                  <a:pt x="17145" y="320548"/>
                  <a:pt x="16002" y="319405"/>
                </a:cubicBezTo>
                <a:cubicBezTo>
                  <a:pt x="12573" y="318262"/>
                  <a:pt x="12573" y="318262"/>
                  <a:pt x="14859" y="318262"/>
                </a:cubicBezTo>
                <a:close/>
                <a:moveTo>
                  <a:pt x="13716" y="321691"/>
                </a:moveTo>
                <a:lnTo>
                  <a:pt x="12573" y="322834"/>
                </a:lnTo>
                <a:cubicBezTo>
                  <a:pt x="11430" y="322834"/>
                  <a:pt x="11430" y="322834"/>
                  <a:pt x="11430" y="321691"/>
                </a:cubicBezTo>
                <a:close/>
                <a:moveTo>
                  <a:pt x="20574" y="345694"/>
                </a:moveTo>
                <a:cubicBezTo>
                  <a:pt x="19431" y="345694"/>
                  <a:pt x="19431" y="345694"/>
                  <a:pt x="19431" y="346837"/>
                </a:cubicBezTo>
                <a:cubicBezTo>
                  <a:pt x="18288" y="347980"/>
                  <a:pt x="19431" y="349123"/>
                  <a:pt x="20574" y="349123"/>
                </a:cubicBezTo>
                <a:cubicBezTo>
                  <a:pt x="21717" y="349123"/>
                  <a:pt x="21717" y="347980"/>
                  <a:pt x="21717" y="346837"/>
                </a:cubicBezTo>
                <a:cubicBezTo>
                  <a:pt x="21717" y="346837"/>
                  <a:pt x="20574" y="345694"/>
                  <a:pt x="20574" y="345694"/>
                </a:cubicBezTo>
                <a:close/>
                <a:moveTo>
                  <a:pt x="17145" y="350266"/>
                </a:moveTo>
                <a:cubicBezTo>
                  <a:pt x="17145" y="350266"/>
                  <a:pt x="18288" y="350266"/>
                  <a:pt x="19431" y="351409"/>
                </a:cubicBezTo>
                <a:lnTo>
                  <a:pt x="19431" y="352552"/>
                </a:lnTo>
                <a:cubicBezTo>
                  <a:pt x="18288" y="352552"/>
                  <a:pt x="17145" y="351409"/>
                  <a:pt x="17145" y="350266"/>
                </a:cubicBezTo>
                <a:close/>
                <a:moveTo>
                  <a:pt x="6858" y="383286"/>
                </a:moveTo>
                <a:lnTo>
                  <a:pt x="6858" y="384429"/>
                </a:lnTo>
                <a:lnTo>
                  <a:pt x="8001" y="383286"/>
                </a:lnTo>
                <a:close/>
                <a:moveTo>
                  <a:pt x="17145" y="384429"/>
                </a:moveTo>
                <a:cubicBezTo>
                  <a:pt x="18288" y="385572"/>
                  <a:pt x="16002" y="385572"/>
                  <a:pt x="14859" y="385572"/>
                </a:cubicBezTo>
                <a:cubicBezTo>
                  <a:pt x="13716" y="386080"/>
                  <a:pt x="13081" y="386461"/>
                  <a:pt x="12827" y="386461"/>
                </a:cubicBezTo>
                <a:cubicBezTo>
                  <a:pt x="12573" y="386461"/>
                  <a:pt x="12573" y="386207"/>
                  <a:pt x="12573" y="385572"/>
                </a:cubicBezTo>
                <a:cubicBezTo>
                  <a:pt x="12573" y="384429"/>
                  <a:pt x="12573" y="384429"/>
                  <a:pt x="13716" y="384429"/>
                </a:cubicBezTo>
                <a:cubicBezTo>
                  <a:pt x="12954" y="384429"/>
                  <a:pt x="13208" y="384937"/>
                  <a:pt x="13843" y="384937"/>
                </a:cubicBezTo>
                <a:cubicBezTo>
                  <a:pt x="14097" y="384937"/>
                  <a:pt x="14478" y="384810"/>
                  <a:pt x="14859" y="384429"/>
                </a:cubicBezTo>
                <a:close/>
                <a:moveTo>
                  <a:pt x="13716" y="391287"/>
                </a:moveTo>
                <a:cubicBezTo>
                  <a:pt x="13716" y="391287"/>
                  <a:pt x="14859" y="392430"/>
                  <a:pt x="14859" y="392430"/>
                </a:cubicBezTo>
                <a:lnTo>
                  <a:pt x="13716" y="393573"/>
                </a:lnTo>
                <a:cubicBezTo>
                  <a:pt x="12573" y="393573"/>
                  <a:pt x="12573" y="392430"/>
                  <a:pt x="12573" y="392430"/>
                </a:cubicBezTo>
                <a:cubicBezTo>
                  <a:pt x="12573" y="391287"/>
                  <a:pt x="12573" y="391287"/>
                  <a:pt x="13716" y="391287"/>
                </a:cubicBezTo>
                <a:close/>
                <a:moveTo>
                  <a:pt x="30861" y="393573"/>
                </a:moveTo>
                <a:cubicBezTo>
                  <a:pt x="30861" y="393573"/>
                  <a:pt x="32004" y="394716"/>
                  <a:pt x="33147" y="394716"/>
                </a:cubicBezTo>
                <a:lnTo>
                  <a:pt x="33147" y="393573"/>
                </a:lnTo>
                <a:close/>
                <a:moveTo>
                  <a:pt x="244856" y="0"/>
                </a:moveTo>
                <a:cubicBezTo>
                  <a:pt x="244729" y="0"/>
                  <a:pt x="244729" y="127"/>
                  <a:pt x="244602" y="254"/>
                </a:cubicBezTo>
                <a:cubicBezTo>
                  <a:pt x="244729" y="254"/>
                  <a:pt x="244856" y="127"/>
                  <a:pt x="245110" y="127"/>
                </a:cubicBezTo>
                <a:cubicBezTo>
                  <a:pt x="245237" y="635"/>
                  <a:pt x="244983" y="1905"/>
                  <a:pt x="244221" y="3175"/>
                </a:cubicBezTo>
                <a:cubicBezTo>
                  <a:pt x="244221" y="2794"/>
                  <a:pt x="244221" y="2413"/>
                  <a:pt x="244221" y="2032"/>
                </a:cubicBezTo>
                <a:cubicBezTo>
                  <a:pt x="244221" y="2032"/>
                  <a:pt x="243078" y="3175"/>
                  <a:pt x="243078" y="3175"/>
                </a:cubicBezTo>
                <a:cubicBezTo>
                  <a:pt x="241935" y="3175"/>
                  <a:pt x="241935" y="2032"/>
                  <a:pt x="241935" y="2032"/>
                </a:cubicBezTo>
                <a:cubicBezTo>
                  <a:pt x="241554" y="1651"/>
                  <a:pt x="241046" y="1524"/>
                  <a:pt x="240411" y="1524"/>
                </a:cubicBezTo>
                <a:cubicBezTo>
                  <a:pt x="239268" y="1524"/>
                  <a:pt x="237744" y="2032"/>
                  <a:pt x="236220" y="2032"/>
                </a:cubicBezTo>
                <a:cubicBezTo>
                  <a:pt x="233934" y="2540"/>
                  <a:pt x="232537" y="2921"/>
                  <a:pt x="231521" y="2921"/>
                </a:cubicBezTo>
                <a:cubicBezTo>
                  <a:pt x="230505" y="2921"/>
                  <a:pt x="229997" y="2667"/>
                  <a:pt x="229362" y="2032"/>
                </a:cubicBezTo>
                <a:cubicBezTo>
                  <a:pt x="228981" y="1778"/>
                  <a:pt x="228727" y="1651"/>
                  <a:pt x="228600" y="1651"/>
                </a:cubicBezTo>
                <a:cubicBezTo>
                  <a:pt x="228219" y="1651"/>
                  <a:pt x="228219" y="2159"/>
                  <a:pt x="228219" y="2159"/>
                </a:cubicBezTo>
                <a:cubicBezTo>
                  <a:pt x="228219" y="3302"/>
                  <a:pt x="224790" y="3302"/>
                  <a:pt x="220218" y="4445"/>
                </a:cubicBezTo>
                <a:cubicBezTo>
                  <a:pt x="215646" y="5588"/>
                  <a:pt x="212217" y="6731"/>
                  <a:pt x="212217" y="7874"/>
                </a:cubicBezTo>
                <a:lnTo>
                  <a:pt x="211074" y="9017"/>
                </a:lnTo>
                <a:cubicBezTo>
                  <a:pt x="211074" y="7874"/>
                  <a:pt x="208788" y="7874"/>
                  <a:pt x="207645" y="7874"/>
                </a:cubicBezTo>
                <a:cubicBezTo>
                  <a:pt x="207645" y="10160"/>
                  <a:pt x="206502" y="10160"/>
                  <a:pt x="206502" y="10160"/>
                </a:cubicBezTo>
                <a:cubicBezTo>
                  <a:pt x="205359" y="9017"/>
                  <a:pt x="205359" y="9017"/>
                  <a:pt x="204216" y="9017"/>
                </a:cubicBezTo>
                <a:cubicBezTo>
                  <a:pt x="203073" y="10160"/>
                  <a:pt x="201930" y="10160"/>
                  <a:pt x="203073" y="11303"/>
                </a:cubicBezTo>
                <a:cubicBezTo>
                  <a:pt x="202311" y="11303"/>
                  <a:pt x="200025" y="11811"/>
                  <a:pt x="197993" y="11811"/>
                </a:cubicBezTo>
                <a:cubicBezTo>
                  <a:pt x="196977" y="11811"/>
                  <a:pt x="195961" y="11684"/>
                  <a:pt x="195199" y="11303"/>
                </a:cubicBezTo>
                <a:cubicBezTo>
                  <a:pt x="195199" y="11303"/>
                  <a:pt x="194056" y="12446"/>
                  <a:pt x="194056" y="13589"/>
                </a:cubicBezTo>
                <a:cubicBezTo>
                  <a:pt x="195199" y="14732"/>
                  <a:pt x="194056" y="15875"/>
                  <a:pt x="194056" y="15875"/>
                </a:cubicBezTo>
                <a:lnTo>
                  <a:pt x="192913" y="13589"/>
                </a:lnTo>
                <a:cubicBezTo>
                  <a:pt x="192913" y="12446"/>
                  <a:pt x="192913" y="12446"/>
                  <a:pt x="191770" y="12446"/>
                </a:cubicBezTo>
                <a:cubicBezTo>
                  <a:pt x="191770" y="13589"/>
                  <a:pt x="190627" y="13589"/>
                  <a:pt x="190627" y="13589"/>
                </a:cubicBezTo>
                <a:cubicBezTo>
                  <a:pt x="191770" y="14732"/>
                  <a:pt x="188341" y="15875"/>
                  <a:pt x="183769" y="17018"/>
                </a:cubicBezTo>
                <a:cubicBezTo>
                  <a:pt x="179197" y="19304"/>
                  <a:pt x="176911" y="20447"/>
                  <a:pt x="178054" y="21590"/>
                </a:cubicBezTo>
                <a:cubicBezTo>
                  <a:pt x="178054" y="22098"/>
                  <a:pt x="177800" y="22479"/>
                  <a:pt x="177292" y="22479"/>
                </a:cubicBezTo>
                <a:cubicBezTo>
                  <a:pt x="176784" y="22479"/>
                  <a:pt x="176276" y="22225"/>
                  <a:pt x="175768" y="21590"/>
                </a:cubicBezTo>
                <a:cubicBezTo>
                  <a:pt x="172974" y="21082"/>
                  <a:pt x="171450" y="20701"/>
                  <a:pt x="170815" y="20701"/>
                </a:cubicBezTo>
                <a:cubicBezTo>
                  <a:pt x="170180" y="20701"/>
                  <a:pt x="170053" y="20955"/>
                  <a:pt x="170053" y="21590"/>
                </a:cubicBezTo>
                <a:cubicBezTo>
                  <a:pt x="170434" y="21209"/>
                  <a:pt x="170561" y="21082"/>
                  <a:pt x="170815" y="21082"/>
                </a:cubicBezTo>
                <a:cubicBezTo>
                  <a:pt x="171196" y="21082"/>
                  <a:pt x="171196" y="21971"/>
                  <a:pt x="171196" y="22733"/>
                </a:cubicBezTo>
                <a:cubicBezTo>
                  <a:pt x="171958" y="24130"/>
                  <a:pt x="172212" y="25146"/>
                  <a:pt x="171704" y="25146"/>
                </a:cubicBezTo>
                <a:cubicBezTo>
                  <a:pt x="171196" y="25146"/>
                  <a:pt x="170815" y="24765"/>
                  <a:pt x="170053" y="23876"/>
                </a:cubicBezTo>
                <a:cubicBezTo>
                  <a:pt x="170053" y="23368"/>
                  <a:pt x="169672" y="23241"/>
                  <a:pt x="169164" y="23241"/>
                </a:cubicBezTo>
                <a:cubicBezTo>
                  <a:pt x="167132" y="23241"/>
                  <a:pt x="162433" y="26035"/>
                  <a:pt x="161925" y="28575"/>
                </a:cubicBezTo>
                <a:cubicBezTo>
                  <a:pt x="161925" y="28575"/>
                  <a:pt x="162052" y="28448"/>
                  <a:pt x="162052" y="28448"/>
                </a:cubicBezTo>
                <a:cubicBezTo>
                  <a:pt x="162052" y="28448"/>
                  <a:pt x="162052" y="28448"/>
                  <a:pt x="163195" y="29591"/>
                </a:cubicBezTo>
                <a:cubicBezTo>
                  <a:pt x="163195" y="30734"/>
                  <a:pt x="163195" y="31877"/>
                  <a:pt x="163195" y="31877"/>
                </a:cubicBezTo>
                <a:cubicBezTo>
                  <a:pt x="163068" y="32004"/>
                  <a:pt x="162814" y="32131"/>
                  <a:pt x="162560" y="32131"/>
                </a:cubicBezTo>
                <a:cubicBezTo>
                  <a:pt x="161798" y="32131"/>
                  <a:pt x="161290" y="30734"/>
                  <a:pt x="161671" y="29210"/>
                </a:cubicBezTo>
                <a:lnTo>
                  <a:pt x="160782" y="28321"/>
                </a:lnTo>
                <a:cubicBezTo>
                  <a:pt x="160782" y="27813"/>
                  <a:pt x="160528" y="27432"/>
                  <a:pt x="159893" y="27432"/>
                </a:cubicBezTo>
                <a:cubicBezTo>
                  <a:pt x="159258" y="27432"/>
                  <a:pt x="158496" y="27686"/>
                  <a:pt x="157353" y="28321"/>
                </a:cubicBezTo>
                <a:lnTo>
                  <a:pt x="156210" y="29464"/>
                </a:lnTo>
                <a:cubicBezTo>
                  <a:pt x="157099" y="30226"/>
                  <a:pt x="154940" y="31115"/>
                  <a:pt x="153670" y="31115"/>
                </a:cubicBezTo>
                <a:cubicBezTo>
                  <a:pt x="153162" y="31115"/>
                  <a:pt x="152781" y="30988"/>
                  <a:pt x="152781" y="30607"/>
                </a:cubicBezTo>
                <a:cubicBezTo>
                  <a:pt x="152273" y="30099"/>
                  <a:pt x="151892" y="29718"/>
                  <a:pt x="151638" y="29718"/>
                </a:cubicBezTo>
                <a:cubicBezTo>
                  <a:pt x="151384" y="29718"/>
                  <a:pt x="151003" y="29972"/>
                  <a:pt x="150495" y="30607"/>
                </a:cubicBezTo>
                <a:cubicBezTo>
                  <a:pt x="149606" y="32258"/>
                  <a:pt x="147574" y="33401"/>
                  <a:pt x="146558" y="33401"/>
                </a:cubicBezTo>
                <a:cubicBezTo>
                  <a:pt x="146177" y="33401"/>
                  <a:pt x="145923" y="33274"/>
                  <a:pt x="145923" y="32893"/>
                </a:cubicBezTo>
                <a:lnTo>
                  <a:pt x="144780" y="32893"/>
                </a:lnTo>
                <a:cubicBezTo>
                  <a:pt x="144780" y="34036"/>
                  <a:pt x="143637" y="35179"/>
                  <a:pt x="143637" y="35179"/>
                </a:cubicBezTo>
                <a:cubicBezTo>
                  <a:pt x="141351" y="36322"/>
                  <a:pt x="141351" y="36322"/>
                  <a:pt x="142494" y="37465"/>
                </a:cubicBezTo>
                <a:cubicBezTo>
                  <a:pt x="142494" y="38608"/>
                  <a:pt x="143637" y="39751"/>
                  <a:pt x="142494" y="39751"/>
                </a:cubicBezTo>
                <a:lnTo>
                  <a:pt x="142494" y="38608"/>
                </a:lnTo>
                <a:cubicBezTo>
                  <a:pt x="142113" y="38227"/>
                  <a:pt x="141859" y="38100"/>
                  <a:pt x="141478" y="38100"/>
                </a:cubicBezTo>
                <a:cubicBezTo>
                  <a:pt x="140589" y="38100"/>
                  <a:pt x="139573" y="38989"/>
                  <a:pt x="137922" y="39751"/>
                </a:cubicBezTo>
                <a:cubicBezTo>
                  <a:pt x="136271" y="40513"/>
                  <a:pt x="135255" y="41402"/>
                  <a:pt x="134366" y="41402"/>
                </a:cubicBezTo>
                <a:cubicBezTo>
                  <a:pt x="133985" y="41402"/>
                  <a:pt x="133604" y="41275"/>
                  <a:pt x="133350" y="40894"/>
                </a:cubicBezTo>
                <a:lnTo>
                  <a:pt x="133350" y="43180"/>
                </a:lnTo>
                <a:cubicBezTo>
                  <a:pt x="133350" y="43688"/>
                  <a:pt x="133096" y="44069"/>
                  <a:pt x="132842" y="44069"/>
                </a:cubicBezTo>
                <a:cubicBezTo>
                  <a:pt x="132588" y="44069"/>
                  <a:pt x="132334" y="43815"/>
                  <a:pt x="132334" y="43180"/>
                </a:cubicBezTo>
                <a:cubicBezTo>
                  <a:pt x="131191" y="43180"/>
                  <a:pt x="128905" y="44323"/>
                  <a:pt x="127762" y="45466"/>
                </a:cubicBezTo>
                <a:lnTo>
                  <a:pt x="126619" y="46609"/>
                </a:lnTo>
                <a:cubicBezTo>
                  <a:pt x="126111" y="45720"/>
                  <a:pt x="125603" y="45339"/>
                  <a:pt x="125095" y="45339"/>
                </a:cubicBezTo>
                <a:cubicBezTo>
                  <a:pt x="124206" y="45339"/>
                  <a:pt x="123698" y="46355"/>
                  <a:pt x="124333" y="47752"/>
                </a:cubicBezTo>
                <a:cubicBezTo>
                  <a:pt x="123952" y="47371"/>
                  <a:pt x="123698" y="47244"/>
                  <a:pt x="123444" y="47244"/>
                </a:cubicBezTo>
                <a:cubicBezTo>
                  <a:pt x="122936" y="47244"/>
                  <a:pt x="122809" y="47752"/>
                  <a:pt x="121920" y="47752"/>
                </a:cubicBezTo>
                <a:cubicBezTo>
                  <a:pt x="121920" y="48641"/>
                  <a:pt x="120396" y="50292"/>
                  <a:pt x="119888" y="50292"/>
                </a:cubicBezTo>
                <a:cubicBezTo>
                  <a:pt x="119761" y="50292"/>
                  <a:pt x="119634" y="50165"/>
                  <a:pt x="119634" y="50038"/>
                </a:cubicBezTo>
                <a:lnTo>
                  <a:pt x="118745" y="50038"/>
                </a:lnTo>
                <a:cubicBezTo>
                  <a:pt x="118745" y="51181"/>
                  <a:pt x="118745" y="52324"/>
                  <a:pt x="117602" y="52324"/>
                </a:cubicBezTo>
                <a:cubicBezTo>
                  <a:pt x="117602" y="52324"/>
                  <a:pt x="117602" y="53467"/>
                  <a:pt x="117602" y="54610"/>
                </a:cubicBezTo>
                <a:cubicBezTo>
                  <a:pt x="117602" y="55753"/>
                  <a:pt x="116459" y="55753"/>
                  <a:pt x="116459" y="55753"/>
                </a:cubicBezTo>
                <a:cubicBezTo>
                  <a:pt x="116459" y="55245"/>
                  <a:pt x="116459" y="54483"/>
                  <a:pt x="116459" y="53467"/>
                </a:cubicBezTo>
                <a:cubicBezTo>
                  <a:pt x="116459" y="53213"/>
                  <a:pt x="116332" y="52959"/>
                  <a:pt x="116205" y="52959"/>
                </a:cubicBezTo>
                <a:cubicBezTo>
                  <a:pt x="115824" y="52959"/>
                  <a:pt x="115062" y="53975"/>
                  <a:pt x="114173" y="55753"/>
                </a:cubicBezTo>
                <a:cubicBezTo>
                  <a:pt x="114173" y="56134"/>
                  <a:pt x="114173" y="56642"/>
                  <a:pt x="114173" y="56896"/>
                </a:cubicBezTo>
                <a:cubicBezTo>
                  <a:pt x="114173" y="56134"/>
                  <a:pt x="114173" y="54737"/>
                  <a:pt x="113792" y="54737"/>
                </a:cubicBezTo>
                <a:cubicBezTo>
                  <a:pt x="113665" y="54737"/>
                  <a:pt x="113411" y="54991"/>
                  <a:pt x="113030" y="55753"/>
                </a:cubicBezTo>
                <a:cubicBezTo>
                  <a:pt x="113030" y="55753"/>
                  <a:pt x="111887" y="56896"/>
                  <a:pt x="113030" y="56896"/>
                </a:cubicBezTo>
                <a:lnTo>
                  <a:pt x="111887" y="58039"/>
                </a:lnTo>
                <a:cubicBezTo>
                  <a:pt x="109601" y="58039"/>
                  <a:pt x="109601" y="59182"/>
                  <a:pt x="108458" y="59182"/>
                </a:cubicBezTo>
                <a:cubicBezTo>
                  <a:pt x="108458" y="59690"/>
                  <a:pt x="108458" y="60071"/>
                  <a:pt x="108331" y="60071"/>
                </a:cubicBezTo>
                <a:cubicBezTo>
                  <a:pt x="108204" y="60071"/>
                  <a:pt x="107823" y="59817"/>
                  <a:pt x="107315" y="59182"/>
                </a:cubicBezTo>
                <a:cubicBezTo>
                  <a:pt x="107315" y="59182"/>
                  <a:pt x="106172" y="59182"/>
                  <a:pt x="108458" y="61468"/>
                </a:cubicBezTo>
                <a:cubicBezTo>
                  <a:pt x="108458" y="62611"/>
                  <a:pt x="107315" y="62611"/>
                  <a:pt x="106172" y="62611"/>
                </a:cubicBezTo>
                <a:cubicBezTo>
                  <a:pt x="105537" y="61341"/>
                  <a:pt x="104775" y="60706"/>
                  <a:pt x="104648" y="60706"/>
                </a:cubicBezTo>
                <a:cubicBezTo>
                  <a:pt x="104521" y="60706"/>
                  <a:pt x="104521" y="60960"/>
                  <a:pt x="105029" y="61468"/>
                </a:cubicBezTo>
                <a:cubicBezTo>
                  <a:pt x="105029" y="62611"/>
                  <a:pt x="105029" y="63754"/>
                  <a:pt x="105029" y="63754"/>
                </a:cubicBezTo>
                <a:cubicBezTo>
                  <a:pt x="104775" y="63627"/>
                  <a:pt x="104648" y="63500"/>
                  <a:pt x="104394" y="63500"/>
                </a:cubicBezTo>
                <a:cubicBezTo>
                  <a:pt x="104140" y="63500"/>
                  <a:pt x="104013" y="63500"/>
                  <a:pt x="103759" y="63627"/>
                </a:cubicBezTo>
                <a:cubicBezTo>
                  <a:pt x="103505" y="63246"/>
                  <a:pt x="103124" y="62992"/>
                  <a:pt x="102743" y="62611"/>
                </a:cubicBezTo>
                <a:lnTo>
                  <a:pt x="102743" y="64008"/>
                </a:lnTo>
                <a:cubicBezTo>
                  <a:pt x="103124" y="63881"/>
                  <a:pt x="103378" y="63754"/>
                  <a:pt x="103759" y="63627"/>
                </a:cubicBezTo>
                <a:cubicBezTo>
                  <a:pt x="104394" y="64389"/>
                  <a:pt x="104648" y="64897"/>
                  <a:pt x="103886" y="64897"/>
                </a:cubicBezTo>
                <a:lnTo>
                  <a:pt x="102743" y="64897"/>
                </a:lnTo>
                <a:lnTo>
                  <a:pt x="102743" y="64008"/>
                </a:lnTo>
                <a:cubicBezTo>
                  <a:pt x="100711" y="65024"/>
                  <a:pt x="97663" y="67183"/>
                  <a:pt x="94742" y="69469"/>
                </a:cubicBezTo>
                <a:cubicBezTo>
                  <a:pt x="94742" y="70612"/>
                  <a:pt x="94742" y="71755"/>
                  <a:pt x="95885" y="72898"/>
                </a:cubicBezTo>
                <a:cubicBezTo>
                  <a:pt x="94615" y="72009"/>
                  <a:pt x="93599" y="71628"/>
                  <a:pt x="93091" y="71628"/>
                </a:cubicBezTo>
                <a:cubicBezTo>
                  <a:pt x="92202" y="71628"/>
                  <a:pt x="92583" y="72644"/>
                  <a:pt x="94742" y="74041"/>
                </a:cubicBezTo>
                <a:cubicBezTo>
                  <a:pt x="95885" y="74549"/>
                  <a:pt x="96393" y="74930"/>
                  <a:pt x="96266" y="74930"/>
                </a:cubicBezTo>
                <a:cubicBezTo>
                  <a:pt x="96139" y="74930"/>
                  <a:pt x="95250" y="74676"/>
                  <a:pt x="93472" y="74041"/>
                </a:cubicBezTo>
                <a:cubicBezTo>
                  <a:pt x="92329" y="74041"/>
                  <a:pt x="92329" y="74041"/>
                  <a:pt x="93472" y="75184"/>
                </a:cubicBezTo>
                <a:cubicBezTo>
                  <a:pt x="93472" y="75692"/>
                  <a:pt x="93472" y="76073"/>
                  <a:pt x="93345" y="76073"/>
                </a:cubicBezTo>
                <a:cubicBezTo>
                  <a:pt x="93218" y="76073"/>
                  <a:pt x="92837" y="75819"/>
                  <a:pt x="92329" y="75184"/>
                </a:cubicBezTo>
                <a:cubicBezTo>
                  <a:pt x="91567" y="75184"/>
                  <a:pt x="90805" y="74676"/>
                  <a:pt x="90678" y="74676"/>
                </a:cubicBezTo>
                <a:cubicBezTo>
                  <a:pt x="90551" y="74676"/>
                  <a:pt x="90805" y="74803"/>
                  <a:pt x="91186" y="75184"/>
                </a:cubicBezTo>
                <a:cubicBezTo>
                  <a:pt x="91186" y="75184"/>
                  <a:pt x="90678" y="75692"/>
                  <a:pt x="90043" y="75692"/>
                </a:cubicBezTo>
                <a:cubicBezTo>
                  <a:pt x="89662" y="75692"/>
                  <a:pt x="89281" y="75565"/>
                  <a:pt x="88900" y="75184"/>
                </a:cubicBezTo>
                <a:cubicBezTo>
                  <a:pt x="87757" y="75184"/>
                  <a:pt x="87757" y="76327"/>
                  <a:pt x="87757" y="77470"/>
                </a:cubicBezTo>
                <a:cubicBezTo>
                  <a:pt x="88392" y="79375"/>
                  <a:pt x="88265" y="80264"/>
                  <a:pt x="87884" y="80264"/>
                </a:cubicBezTo>
                <a:cubicBezTo>
                  <a:pt x="87503" y="80264"/>
                  <a:pt x="87122" y="79756"/>
                  <a:pt x="86614" y="78740"/>
                </a:cubicBezTo>
                <a:cubicBezTo>
                  <a:pt x="86360" y="78232"/>
                  <a:pt x="86106" y="77978"/>
                  <a:pt x="85852" y="77978"/>
                </a:cubicBezTo>
                <a:cubicBezTo>
                  <a:pt x="85090" y="77978"/>
                  <a:pt x="84582" y="80391"/>
                  <a:pt x="85471" y="82169"/>
                </a:cubicBezTo>
                <a:cubicBezTo>
                  <a:pt x="86106" y="83566"/>
                  <a:pt x="86360" y="84074"/>
                  <a:pt x="86360" y="84074"/>
                </a:cubicBezTo>
                <a:cubicBezTo>
                  <a:pt x="86360" y="84074"/>
                  <a:pt x="85979" y="83820"/>
                  <a:pt x="85471" y="83312"/>
                </a:cubicBezTo>
                <a:cubicBezTo>
                  <a:pt x="85471" y="82931"/>
                  <a:pt x="85344" y="82804"/>
                  <a:pt x="85217" y="82804"/>
                </a:cubicBezTo>
                <a:cubicBezTo>
                  <a:pt x="84836" y="82804"/>
                  <a:pt x="84328" y="83312"/>
                  <a:pt x="84328" y="83312"/>
                </a:cubicBezTo>
                <a:lnTo>
                  <a:pt x="83312" y="83312"/>
                </a:lnTo>
                <a:cubicBezTo>
                  <a:pt x="83312" y="83312"/>
                  <a:pt x="82169" y="83312"/>
                  <a:pt x="82169" y="85598"/>
                </a:cubicBezTo>
                <a:cubicBezTo>
                  <a:pt x="82804" y="86995"/>
                  <a:pt x="82296" y="87503"/>
                  <a:pt x="81280" y="87503"/>
                </a:cubicBezTo>
                <a:cubicBezTo>
                  <a:pt x="80645" y="87503"/>
                  <a:pt x="79629" y="87249"/>
                  <a:pt x="78740" y="86741"/>
                </a:cubicBezTo>
                <a:lnTo>
                  <a:pt x="78740" y="89027"/>
                </a:lnTo>
                <a:cubicBezTo>
                  <a:pt x="79502" y="90424"/>
                  <a:pt x="80137" y="91440"/>
                  <a:pt x="80010" y="91440"/>
                </a:cubicBezTo>
                <a:cubicBezTo>
                  <a:pt x="79883" y="91440"/>
                  <a:pt x="79502" y="91059"/>
                  <a:pt x="78740" y="90170"/>
                </a:cubicBezTo>
                <a:cubicBezTo>
                  <a:pt x="77978" y="90170"/>
                  <a:pt x="77724" y="89662"/>
                  <a:pt x="77597" y="89662"/>
                </a:cubicBezTo>
                <a:cubicBezTo>
                  <a:pt x="77470" y="89662"/>
                  <a:pt x="77597" y="89789"/>
                  <a:pt x="77597" y="90170"/>
                </a:cubicBezTo>
                <a:cubicBezTo>
                  <a:pt x="79248" y="90932"/>
                  <a:pt x="77978" y="91821"/>
                  <a:pt x="76708" y="91821"/>
                </a:cubicBezTo>
                <a:cubicBezTo>
                  <a:pt x="76200" y="91821"/>
                  <a:pt x="75692" y="91694"/>
                  <a:pt x="75311" y="91313"/>
                </a:cubicBezTo>
                <a:cubicBezTo>
                  <a:pt x="74168" y="90170"/>
                  <a:pt x="74168" y="90170"/>
                  <a:pt x="74168" y="90170"/>
                </a:cubicBezTo>
                <a:lnTo>
                  <a:pt x="74168" y="91313"/>
                </a:lnTo>
                <a:cubicBezTo>
                  <a:pt x="75311" y="92456"/>
                  <a:pt x="76454" y="93599"/>
                  <a:pt x="76454" y="93599"/>
                </a:cubicBezTo>
                <a:cubicBezTo>
                  <a:pt x="75692" y="93599"/>
                  <a:pt x="75438" y="94107"/>
                  <a:pt x="75057" y="94107"/>
                </a:cubicBezTo>
                <a:cubicBezTo>
                  <a:pt x="74930" y="94107"/>
                  <a:pt x="74549" y="93980"/>
                  <a:pt x="74168" y="93599"/>
                </a:cubicBezTo>
                <a:lnTo>
                  <a:pt x="71882" y="93599"/>
                </a:lnTo>
                <a:cubicBezTo>
                  <a:pt x="71882" y="93599"/>
                  <a:pt x="71882" y="94107"/>
                  <a:pt x="71501" y="94107"/>
                </a:cubicBezTo>
                <a:cubicBezTo>
                  <a:pt x="71374" y="94107"/>
                  <a:pt x="71120" y="93980"/>
                  <a:pt x="70612" y="93599"/>
                </a:cubicBezTo>
                <a:cubicBezTo>
                  <a:pt x="69469" y="94742"/>
                  <a:pt x="69469" y="94742"/>
                  <a:pt x="68326" y="95885"/>
                </a:cubicBezTo>
                <a:cubicBezTo>
                  <a:pt x="69088" y="96647"/>
                  <a:pt x="68834" y="97536"/>
                  <a:pt x="68072" y="97536"/>
                </a:cubicBezTo>
                <a:cubicBezTo>
                  <a:pt x="67818" y="97536"/>
                  <a:pt x="67437" y="97409"/>
                  <a:pt x="67183" y="97028"/>
                </a:cubicBezTo>
                <a:cubicBezTo>
                  <a:pt x="67183" y="97028"/>
                  <a:pt x="66040" y="98171"/>
                  <a:pt x="67183" y="99314"/>
                </a:cubicBezTo>
                <a:cubicBezTo>
                  <a:pt x="66421" y="100076"/>
                  <a:pt x="66167" y="100965"/>
                  <a:pt x="65659" y="100965"/>
                </a:cubicBezTo>
                <a:cubicBezTo>
                  <a:pt x="65532" y="100965"/>
                  <a:pt x="65151" y="100838"/>
                  <a:pt x="64897" y="100457"/>
                </a:cubicBezTo>
                <a:cubicBezTo>
                  <a:pt x="64897" y="101600"/>
                  <a:pt x="64897" y="102743"/>
                  <a:pt x="64897" y="102743"/>
                </a:cubicBezTo>
                <a:cubicBezTo>
                  <a:pt x="63754" y="102743"/>
                  <a:pt x="63754" y="103886"/>
                  <a:pt x="63754" y="103886"/>
                </a:cubicBezTo>
                <a:cubicBezTo>
                  <a:pt x="64897" y="103886"/>
                  <a:pt x="64897" y="103886"/>
                  <a:pt x="63754" y="105029"/>
                </a:cubicBezTo>
                <a:cubicBezTo>
                  <a:pt x="63754" y="105029"/>
                  <a:pt x="61468" y="106172"/>
                  <a:pt x="61468" y="106172"/>
                </a:cubicBezTo>
                <a:cubicBezTo>
                  <a:pt x="60325" y="108458"/>
                  <a:pt x="60325" y="108458"/>
                  <a:pt x="61468" y="108458"/>
                </a:cubicBezTo>
                <a:cubicBezTo>
                  <a:pt x="60325" y="109601"/>
                  <a:pt x="58039" y="109601"/>
                  <a:pt x="56896" y="111887"/>
                </a:cubicBezTo>
                <a:cubicBezTo>
                  <a:pt x="55753" y="113030"/>
                  <a:pt x="55753" y="113030"/>
                  <a:pt x="56896" y="114173"/>
                </a:cubicBezTo>
                <a:cubicBezTo>
                  <a:pt x="58039" y="114681"/>
                  <a:pt x="58547" y="115062"/>
                  <a:pt x="58420" y="115062"/>
                </a:cubicBezTo>
                <a:cubicBezTo>
                  <a:pt x="58293" y="115062"/>
                  <a:pt x="57404" y="114808"/>
                  <a:pt x="55753" y="114173"/>
                </a:cubicBezTo>
                <a:cubicBezTo>
                  <a:pt x="53467" y="114173"/>
                  <a:pt x="53467" y="115316"/>
                  <a:pt x="54610" y="115316"/>
                </a:cubicBezTo>
                <a:cubicBezTo>
                  <a:pt x="54610" y="116459"/>
                  <a:pt x="54610" y="116459"/>
                  <a:pt x="54610" y="117602"/>
                </a:cubicBezTo>
                <a:cubicBezTo>
                  <a:pt x="54229" y="117221"/>
                  <a:pt x="54102" y="117094"/>
                  <a:pt x="53848" y="117094"/>
                </a:cubicBezTo>
                <a:cubicBezTo>
                  <a:pt x="53467" y="117094"/>
                  <a:pt x="53467" y="117856"/>
                  <a:pt x="53467" y="118745"/>
                </a:cubicBezTo>
                <a:cubicBezTo>
                  <a:pt x="53467" y="119253"/>
                  <a:pt x="53467" y="119634"/>
                  <a:pt x="53340" y="119634"/>
                </a:cubicBezTo>
                <a:cubicBezTo>
                  <a:pt x="53213" y="119634"/>
                  <a:pt x="52832" y="119380"/>
                  <a:pt x="52324" y="118745"/>
                </a:cubicBezTo>
                <a:cubicBezTo>
                  <a:pt x="52324" y="118745"/>
                  <a:pt x="51181" y="118745"/>
                  <a:pt x="51181" y="119888"/>
                </a:cubicBezTo>
                <a:cubicBezTo>
                  <a:pt x="52324" y="122174"/>
                  <a:pt x="50038" y="124460"/>
                  <a:pt x="47752" y="124460"/>
                </a:cubicBezTo>
                <a:cubicBezTo>
                  <a:pt x="47752" y="124460"/>
                  <a:pt x="47752" y="125603"/>
                  <a:pt x="48895" y="126746"/>
                </a:cubicBezTo>
                <a:cubicBezTo>
                  <a:pt x="49657" y="127635"/>
                  <a:pt x="49911" y="128397"/>
                  <a:pt x="49149" y="128397"/>
                </a:cubicBezTo>
                <a:cubicBezTo>
                  <a:pt x="48895" y="128397"/>
                  <a:pt x="48387" y="128270"/>
                  <a:pt x="47752" y="127889"/>
                </a:cubicBezTo>
                <a:cubicBezTo>
                  <a:pt x="47752" y="128778"/>
                  <a:pt x="47117" y="130937"/>
                  <a:pt x="45720" y="130937"/>
                </a:cubicBezTo>
                <a:cubicBezTo>
                  <a:pt x="45339" y="130937"/>
                  <a:pt x="44831" y="130683"/>
                  <a:pt x="44196" y="130175"/>
                </a:cubicBezTo>
                <a:cubicBezTo>
                  <a:pt x="43053" y="129032"/>
                  <a:pt x="41910" y="129032"/>
                  <a:pt x="41910" y="129032"/>
                </a:cubicBezTo>
                <a:cubicBezTo>
                  <a:pt x="43053" y="130175"/>
                  <a:pt x="43053" y="130175"/>
                  <a:pt x="43053" y="130175"/>
                </a:cubicBezTo>
                <a:cubicBezTo>
                  <a:pt x="43053" y="131318"/>
                  <a:pt x="43053" y="131318"/>
                  <a:pt x="41910" y="133604"/>
                </a:cubicBezTo>
                <a:cubicBezTo>
                  <a:pt x="41910" y="134747"/>
                  <a:pt x="40767" y="137033"/>
                  <a:pt x="40767" y="138176"/>
                </a:cubicBezTo>
                <a:cubicBezTo>
                  <a:pt x="39624" y="139319"/>
                  <a:pt x="39624" y="141605"/>
                  <a:pt x="37338" y="141605"/>
                </a:cubicBezTo>
                <a:cubicBezTo>
                  <a:pt x="37338" y="141605"/>
                  <a:pt x="37338" y="142748"/>
                  <a:pt x="37338" y="143891"/>
                </a:cubicBezTo>
                <a:cubicBezTo>
                  <a:pt x="38481" y="145034"/>
                  <a:pt x="37338" y="146177"/>
                  <a:pt x="37338" y="146177"/>
                </a:cubicBezTo>
                <a:lnTo>
                  <a:pt x="36576" y="146177"/>
                </a:lnTo>
                <a:cubicBezTo>
                  <a:pt x="37719" y="148463"/>
                  <a:pt x="36576" y="148463"/>
                  <a:pt x="36576" y="148463"/>
                </a:cubicBezTo>
                <a:cubicBezTo>
                  <a:pt x="35433" y="148463"/>
                  <a:pt x="34290" y="148463"/>
                  <a:pt x="35433" y="149606"/>
                </a:cubicBezTo>
                <a:cubicBezTo>
                  <a:pt x="36576" y="149606"/>
                  <a:pt x="36576" y="150749"/>
                  <a:pt x="35433" y="151892"/>
                </a:cubicBezTo>
                <a:cubicBezTo>
                  <a:pt x="35433" y="151892"/>
                  <a:pt x="32004" y="156464"/>
                  <a:pt x="29718" y="161036"/>
                </a:cubicBezTo>
                <a:cubicBezTo>
                  <a:pt x="27432" y="166751"/>
                  <a:pt x="26289" y="171323"/>
                  <a:pt x="26289" y="171323"/>
                </a:cubicBezTo>
                <a:cubicBezTo>
                  <a:pt x="26289" y="171323"/>
                  <a:pt x="26289" y="172466"/>
                  <a:pt x="26289" y="173609"/>
                </a:cubicBezTo>
                <a:cubicBezTo>
                  <a:pt x="25146" y="173609"/>
                  <a:pt x="25146" y="174752"/>
                  <a:pt x="25146" y="174752"/>
                </a:cubicBezTo>
                <a:cubicBezTo>
                  <a:pt x="24257" y="174752"/>
                  <a:pt x="23749" y="175260"/>
                  <a:pt x="23368" y="176022"/>
                </a:cubicBezTo>
                <a:cubicBezTo>
                  <a:pt x="24257" y="176276"/>
                  <a:pt x="25146" y="177038"/>
                  <a:pt x="25146" y="177038"/>
                </a:cubicBezTo>
                <a:lnTo>
                  <a:pt x="25146" y="177800"/>
                </a:lnTo>
                <a:cubicBezTo>
                  <a:pt x="24257" y="176911"/>
                  <a:pt x="23495" y="176784"/>
                  <a:pt x="23114" y="176657"/>
                </a:cubicBezTo>
                <a:cubicBezTo>
                  <a:pt x="22860" y="177800"/>
                  <a:pt x="22860" y="179070"/>
                  <a:pt x="22860" y="180086"/>
                </a:cubicBezTo>
                <a:cubicBezTo>
                  <a:pt x="24003" y="180086"/>
                  <a:pt x="24003" y="181229"/>
                  <a:pt x="24003" y="181229"/>
                </a:cubicBezTo>
                <a:cubicBezTo>
                  <a:pt x="21717" y="181229"/>
                  <a:pt x="20574" y="182372"/>
                  <a:pt x="21717" y="184658"/>
                </a:cubicBezTo>
                <a:cubicBezTo>
                  <a:pt x="24003" y="185801"/>
                  <a:pt x="24003" y="185801"/>
                  <a:pt x="20574" y="185801"/>
                </a:cubicBezTo>
                <a:cubicBezTo>
                  <a:pt x="19939" y="185547"/>
                  <a:pt x="19558" y="185293"/>
                  <a:pt x="19304" y="185293"/>
                </a:cubicBezTo>
                <a:cubicBezTo>
                  <a:pt x="18542" y="185293"/>
                  <a:pt x="19304" y="186309"/>
                  <a:pt x="21717" y="188087"/>
                </a:cubicBezTo>
                <a:cubicBezTo>
                  <a:pt x="22860" y="189230"/>
                  <a:pt x="22860" y="189230"/>
                  <a:pt x="21717" y="189230"/>
                </a:cubicBezTo>
                <a:cubicBezTo>
                  <a:pt x="18288" y="189230"/>
                  <a:pt x="18288" y="190373"/>
                  <a:pt x="19431" y="190373"/>
                </a:cubicBezTo>
                <a:cubicBezTo>
                  <a:pt x="21717" y="191516"/>
                  <a:pt x="21717" y="192659"/>
                  <a:pt x="19431" y="192659"/>
                </a:cubicBezTo>
                <a:cubicBezTo>
                  <a:pt x="16002" y="192659"/>
                  <a:pt x="16002" y="192659"/>
                  <a:pt x="18288" y="193802"/>
                </a:cubicBezTo>
                <a:cubicBezTo>
                  <a:pt x="20574" y="196088"/>
                  <a:pt x="19431" y="198374"/>
                  <a:pt x="17145" y="198374"/>
                </a:cubicBezTo>
                <a:cubicBezTo>
                  <a:pt x="17145" y="198374"/>
                  <a:pt x="16002" y="198374"/>
                  <a:pt x="17145" y="199517"/>
                </a:cubicBezTo>
                <a:lnTo>
                  <a:pt x="16002" y="199517"/>
                </a:lnTo>
                <a:cubicBezTo>
                  <a:pt x="16002" y="200660"/>
                  <a:pt x="14859" y="200660"/>
                  <a:pt x="14859" y="200660"/>
                </a:cubicBezTo>
                <a:lnTo>
                  <a:pt x="16002" y="200660"/>
                </a:lnTo>
                <a:cubicBezTo>
                  <a:pt x="16002" y="201803"/>
                  <a:pt x="13716" y="205232"/>
                  <a:pt x="12573" y="209804"/>
                </a:cubicBezTo>
                <a:cubicBezTo>
                  <a:pt x="11684" y="215138"/>
                  <a:pt x="11430" y="217043"/>
                  <a:pt x="12065" y="217043"/>
                </a:cubicBezTo>
                <a:cubicBezTo>
                  <a:pt x="12192" y="217043"/>
                  <a:pt x="12446" y="216916"/>
                  <a:pt x="12573" y="216662"/>
                </a:cubicBezTo>
                <a:cubicBezTo>
                  <a:pt x="14859" y="216662"/>
                  <a:pt x="14859" y="217805"/>
                  <a:pt x="12573" y="218948"/>
                </a:cubicBezTo>
                <a:cubicBezTo>
                  <a:pt x="12573" y="218948"/>
                  <a:pt x="10287" y="220091"/>
                  <a:pt x="10287" y="221234"/>
                </a:cubicBezTo>
                <a:cubicBezTo>
                  <a:pt x="10287" y="222377"/>
                  <a:pt x="10287" y="223520"/>
                  <a:pt x="9144" y="223520"/>
                </a:cubicBezTo>
                <a:lnTo>
                  <a:pt x="9144" y="224663"/>
                </a:lnTo>
                <a:cubicBezTo>
                  <a:pt x="10287" y="225806"/>
                  <a:pt x="10287" y="229235"/>
                  <a:pt x="8001" y="231521"/>
                </a:cubicBezTo>
                <a:cubicBezTo>
                  <a:pt x="8001" y="232664"/>
                  <a:pt x="8001" y="232664"/>
                  <a:pt x="9144" y="234950"/>
                </a:cubicBezTo>
                <a:cubicBezTo>
                  <a:pt x="10287" y="236093"/>
                  <a:pt x="10287" y="236093"/>
                  <a:pt x="9144" y="236093"/>
                </a:cubicBezTo>
                <a:cubicBezTo>
                  <a:pt x="8001" y="236093"/>
                  <a:pt x="5715" y="239522"/>
                  <a:pt x="9144" y="240665"/>
                </a:cubicBezTo>
                <a:lnTo>
                  <a:pt x="6858" y="240665"/>
                </a:lnTo>
                <a:cubicBezTo>
                  <a:pt x="5715" y="240665"/>
                  <a:pt x="6858" y="241808"/>
                  <a:pt x="8001" y="241808"/>
                </a:cubicBezTo>
                <a:cubicBezTo>
                  <a:pt x="11430" y="241808"/>
                  <a:pt x="11430" y="242951"/>
                  <a:pt x="6858" y="242951"/>
                </a:cubicBezTo>
                <a:cubicBezTo>
                  <a:pt x="4572" y="242951"/>
                  <a:pt x="4572" y="244094"/>
                  <a:pt x="5715" y="244094"/>
                </a:cubicBezTo>
                <a:cubicBezTo>
                  <a:pt x="6858" y="244094"/>
                  <a:pt x="8001" y="245237"/>
                  <a:pt x="6858" y="245237"/>
                </a:cubicBezTo>
                <a:cubicBezTo>
                  <a:pt x="6858" y="246380"/>
                  <a:pt x="6858" y="247523"/>
                  <a:pt x="9144" y="247523"/>
                </a:cubicBezTo>
                <a:cubicBezTo>
                  <a:pt x="10287" y="247523"/>
                  <a:pt x="10287" y="247523"/>
                  <a:pt x="10287" y="248666"/>
                </a:cubicBezTo>
                <a:cubicBezTo>
                  <a:pt x="9144" y="248666"/>
                  <a:pt x="9144" y="248666"/>
                  <a:pt x="8001" y="247523"/>
                </a:cubicBezTo>
                <a:cubicBezTo>
                  <a:pt x="8001" y="247523"/>
                  <a:pt x="8001" y="247523"/>
                  <a:pt x="8001" y="248666"/>
                </a:cubicBezTo>
                <a:cubicBezTo>
                  <a:pt x="8001" y="249809"/>
                  <a:pt x="6858" y="250952"/>
                  <a:pt x="5715" y="250952"/>
                </a:cubicBezTo>
                <a:cubicBezTo>
                  <a:pt x="4191" y="250952"/>
                  <a:pt x="3683" y="251460"/>
                  <a:pt x="4572" y="251460"/>
                </a:cubicBezTo>
                <a:cubicBezTo>
                  <a:pt x="5080" y="251460"/>
                  <a:pt x="5715" y="251333"/>
                  <a:pt x="6858" y="250952"/>
                </a:cubicBezTo>
                <a:cubicBezTo>
                  <a:pt x="9144" y="252095"/>
                  <a:pt x="9144" y="252095"/>
                  <a:pt x="9144" y="253238"/>
                </a:cubicBezTo>
                <a:cubicBezTo>
                  <a:pt x="9144" y="253238"/>
                  <a:pt x="8001" y="254381"/>
                  <a:pt x="6858" y="254381"/>
                </a:cubicBezTo>
                <a:cubicBezTo>
                  <a:pt x="5715" y="254381"/>
                  <a:pt x="5715" y="254381"/>
                  <a:pt x="5715" y="255524"/>
                </a:cubicBezTo>
                <a:cubicBezTo>
                  <a:pt x="5715" y="256667"/>
                  <a:pt x="9144" y="258953"/>
                  <a:pt x="11430" y="260096"/>
                </a:cubicBezTo>
                <a:cubicBezTo>
                  <a:pt x="10287" y="260096"/>
                  <a:pt x="10287" y="261239"/>
                  <a:pt x="10287" y="261239"/>
                </a:cubicBezTo>
                <a:cubicBezTo>
                  <a:pt x="11049" y="261239"/>
                  <a:pt x="10795" y="261747"/>
                  <a:pt x="10541" y="261747"/>
                </a:cubicBezTo>
                <a:cubicBezTo>
                  <a:pt x="10414" y="261747"/>
                  <a:pt x="10287" y="261620"/>
                  <a:pt x="10287" y="261239"/>
                </a:cubicBezTo>
                <a:cubicBezTo>
                  <a:pt x="9144" y="261239"/>
                  <a:pt x="9144" y="261239"/>
                  <a:pt x="9144" y="260096"/>
                </a:cubicBezTo>
                <a:lnTo>
                  <a:pt x="8001" y="260096"/>
                </a:lnTo>
                <a:cubicBezTo>
                  <a:pt x="5715" y="261239"/>
                  <a:pt x="5715" y="261239"/>
                  <a:pt x="8001" y="262382"/>
                </a:cubicBezTo>
                <a:cubicBezTo>
                  <a:pt x="9144" y="262382"/>
                  <a:pt x="9144" y="262382"/>
                  <a:pt x="8001" y="263525"/>
                </a:cubicBezTo>
                <a:cubicBezTo>
                  <a:pt x="6858" y="263525"/>
                  <a:pt x="5715" y="264668"/>
                  <a:pt x="6858" y="264668"/>
                </a:cubicBezTo>
                <a:cubicBezTo>
                  <a:pt x="6858" y="264668"/>
                  <a:pt x="6858" y="265811"/>
                  <a:pt x="5715" y="266954"/>
                </a:cubicBezTo>
                <a:cubicBezTo>
                  <a:pt x="5715" y="268097"/>
                  <a:pt x="5715" y="268097"/>
                  <a:pt x="6858" y="268097"/>
                </a:cubicBezTo>
                <a:cubicBezTo>
                  <a:pt x="8001" y="268097"/>
                  <a:pt x="8001" y="269240"/>
                  <a:pt x="8001" y="269240"/>
                </a:cubicBezTo>
                <a:cubicBezTo>
                  <a:pt x="8001" y="270383"/>
                  <a:pt x="8001" y="270383"/>
                  <a:pt x="9144" y="270383"/>
                </a:cubicBezTo>
                <a:cubicBezTo>
                  <a:pt x="10287" y="270383"/>
                  <a:pt x="11430" y="271526"/>
                  <a:pt x="11430" y="272669"/>
                </a:cubicBezTo>
                <a:cubicBezTo>
                  <a:pt x="12573" y="273812"/>
                  <a:pt x="12573" y="273812"/>
                  <a:pt x="10287" y="274955"/>
                </a:cubicBezTo>
                <a:cubicBezTo>
                  <a:pt x="9144" y="274955"/>
                  <a:pt x="9144" y="274955"/>
                  <a:pt x="9144" y="276098"/>
                </a:cubicBezTo>
                <a:cubicBezTo>
                  <a:pt x="9144" y="276098"/>
                  <a:pt x="9144" y="276098"/>
                  <a:pt x="8001" y="277241"/>
                </a:cubicBezTo>
                <a:lnTo>
                  <a:pt x="11430" y="277241"/>
                </a:lnTo>
                <a:cubicBezTo>
                  <a:pt x="11430" y="278384"/>
                  <a:pt x="9144" y="279527"/>
                  <a:pt x="8001" y="279527"/>
                </a:cubicBezTo>
                <a:cubicBezTo>
                  <a:pt x="9144" y="279527"/>
                  <a:pt x="10287" y="280670"/>
                  <a:pt x="9144" y="281813"/>
                </a:cubicBezTo>
                <a:cubicBezTo>
                  <a:pt x="9144" y="282956"/>
                  <a:pt x="9144" y="284099"/>
                  <a:pt x="8001" y="284099"/>
                </a:cubicBezTo>
                <a:cubicBezTo>
                  <a:pt x="5715" y="284099"/>
                  <a:pt x="8001" y="285242"/>
                  <a:pt x="8001" y="285242"/>
                </a:cubicBezTo>
                <a:cubicBezTo>
                  <a:pt x="9144" y="285242"/>
                  <a:pt x="9144" y="286385"/>
                  <a:pt x="8001" y="288671"/>
                </a:cubicBezTo>
                <a:cubicBezTo>
                  <a:pt x="4572" y="290957"/>
                  <a:pt x="4572" y="290957"/>
                  <a:pt x="8001" y="290957"/>
                </a:cubicBezTo>
                <a:cubicBezTo>
                  <a:pt x="9144" y="290957"/>
                  <a:pt x="10287" y="290957"/>
                  <a:pt x="8001" y="292100"/>
                </a:cubicBezTo>
                <a:cubicBezTo>
                  <a:pt x="5715" y="292100"/>
                  <a:pt x="8001" y="293243"/>
                  <a:pt x="9144" y="294386"/>
                </a:cubicBezTo>
                <a:lnTo>
                  <a:pt x="13716" y="294386"/>
                </a:lnTo>
                <a:cubicBezTo>
                  <a:pt x="16002" y="294386"/>
                  <a:pt x="16002" y="294386"/>
                  <a:pt x="14859" y="295529"/>
                </a:cubicBezTo>
                <a:cubicBezTo>
                  <a:pt x="14859" y="296672"/>
                  <a:pt x="13716" y="296672"/>
                  <a:pt x="12573" y="296672"/>
                </a:cubicBezTo>
                <a:lnTo>
                  <a:pt x="11430" y="296672"/>
                </a:lnTo>
                <a:lnTo>
                  <a:pt x="11430" y="295529"/>
                </a:lnTo>
                <a:cubicBezTo>
                  <a:pt x="9144" y="295529"/>
                  <a:pt x="8001" y="295529"/>
                  <a:pt x="8001" y="297815"/>
                </a:cubicBezTo>
                <a:cubicBezTo>
                  <a:pt x="6858" y="297815"/>
                  <a:pt x="6858" y="298958"/>
                  <a:pt x="8001" y="298958"/>
                </a:cubicBezTo>
                <a:cubicBezTo>
                  <a:pt x="6858" y="298958"/>
                  <a:pt x="6858" y="300101"/>
                  <a:pt x="6858" y="301244"/>
                </a:cubicBezTo>
                <a:cubicBezTo>
                  <a:pt x="6858" y="302387"/>
                  <a:pt x="6858" y="304673"/>
                  <a:pt x="5715" y="304673"/>
                </a:cubicBezTo>
                <a:cubicBezTo>
                  <a:pt x="5715" y="305816"/>
                  <a:pt x="5715" y="306959"/>
                  <a:pt x="6858" y="306959"/>
                </a:cubicBezTo>
                <a:lnTo>
                  <a:pt x="8001" y="306959"/>
                </a:lnTo>
                <a:cubicBezTo>
                  <a:pt x="5715" y="308102"/>
                  <a:pt x="4572" y="316103"/>
                  <a:pt x="6858" y="316103"/>
                </a:cubicBezTo>
                <a:lnTo>
                  <a:pt x="6858" y="317246"/>
                </a:lnTo>
                <a:cubicBezTo>
                  <a:pt x="5715" y="318389"/>
                  <a:pt x="5715" y="321818"/>
                  <a:pt x="6858" y="322961"/>
                </a:cubicBezTo>
                <a:lnTo>
                  <a:pt x="6858" y="325247"/>
                </a:lnTo>
                <a:cubicBezTo>
                  <a:pt x="5715" y="326390"/>
                  <a:pt x="5715" y="326390"/>
                  <a:pt x="6858" y="327533"/>
                </a:cubicBezTo>
                <a:lnTo>
                  <a:pt x="8001" y="327533"/>
                </a:lnTo>
                <a:cubicBezTo>
                  <a:pt x="6858" y="327533"/>
                  <a:pt x="6858" y="328676"/>
                  <a:pt x="6858" y="330962"/>
                </a:cubicBezTo>
                <a:cubicBezTo>
                  <a:pt x="6858" y="333248"/>
                  <a:pt x="6858" y="333248"/>
                  <a:pt x="8001" y="333248"/>
                </a:cubicBezTo>
                <a:cubicBezTo>
                  <a:pt x="9144" y="335534"/>
                  <a:pt x="8001" y="335534"/>
                  <a:pt x="6858" y="335534"/>
                </a:cubicBezTo>
                <a:cubicBezTo>
                  <a:pt x="4572" y="335534"/>
                  <a:pt x="4572" y="336677"/>
                  <a:pt x="8001" y="336677"/>
                </a:cubicBezTo>
                <a:cubicBezTo>
                  <a:pt x="10287" y="337820"/>
                  <a:pt x="10287" y="338963"/>
                  <a:pt x="9144" y="338963"/>
                </a:cubicBezTo>
                <a:cubicBezTo>
                  <a:pt x="8001" y="338963"/>
                  <a:pt x="8001" y="337820"/>
                  <a:pt x="8001" y="337820"/>
                </a:cubicBezTo>
                <a:lnTo>
                  <a:pt x="5715" y="337820"/>
                </a:lnTo>
                <a:cubicBezTo>
                  <a:pt x="5715" y="337820"/>
                  <a:pt x="5715" y="337820"/>
                  <a:pt x="6858" y="338963"/>
                </a:cubicBezTo>
                <a:cubicBezTo>
                  <a:pt x="6858" y="338963"/>
                  <a:pt x="6858" y="338963"/>
                  <a:pt x="8001" y="340106"/>
                </a:cubicBezTo>
                <a:lnTo>
                  <a:pt x="11430" y="340106"/>
                </a:lnTo>
                <a:cubicBezTo>
                  <a:pt x="11811" y="339725"/>
                  <a:pt x="12065" y="339598"/>
                  <a:pt x="12192" y="339598"/>
                </a:cubicBezTo>
                <a:cubicBezTo>
                  <a:pt x="12573" y="339598"/>
                  <a:pt x="12573" y="340106"/>
                  <a:pt x="12573" y="340106"/>
                </a:cubicBezTo>
                <a:cubicBezTo>
                  <a:pt x="11430" y="341249"/>
                  <a:pt x="10287" y="341249"/>
                  <a:pt x="9144" y="341249"/>
                </a:cubicBezTo>
                <a:cubicBezTo>
                  <a:pt x="9144" y="340106"/>
                  <a:pt x="8001" y="340106"/>
                  <a:pt x="6858" y="340106"/>
                </a:cubicBezTo>
                <a:cubicBezTo>
                  <a:pt x="5715" y="340106"/>
                  <a:pt x="8001" y="343535"/>
                  <a:pt x="10287" y="343535"/>
                </a:cubicBezTo>
                <a:lnTo>
                  <a:pt x="9144" y="343535"/>
                </a:lnTo>
                <a:cubicBezTo>
                  <a:pt x="8001" y="343535"/>
                  <a:pt x="8001" y="344678"/>
                  <a:pt x="8001" y="345821"/>
                </a:cubicBezTo>
                <a:cubicBezTo>
                  <a:pt x="8001" y="346964"/>
                  <a:pt x="8001" y="348107"/>
                  <a:pt x="9144" y="348107"/>
                </a:cubicBezTo>
                <a:cubicBezTo>
                  <a:pt x="10287" y="348107"/>
                  <a:pt x="11430" y="348107"/>
                  <a:pt x="11430" y="349250"/>
                </a:cubicBezTo>
                <a:cubicBezTo>
                  <a:pt x="11430" y="348107"/>
                  <a:pt x="12573" y="348107"/>
                  <a:pt x="13716" y="348107"/>
                </a:cubicBezTo>
                <a:cubicBezTo>
                  <a:pt x="13716" y="348107"/>
                  <a:pt x="12573" y="349250"/>
                  <a:pt x="11430" y="350393"/>
                </a:cubicBezTo>
                <a:cubicBezTo>
                  <a:pt x="9144" y="351536"/>
                  <a:pt x="6858" y="352679"/>
                  <a:pt x="6858" y="354965"/>
                </a:cubicBezTo>
                <a:cubicBezTo>
                  <a:pt x="6858" y="356108"/>
                  <a:pt x="6858" y="358394"/>
                  <a:pt x="5715" y="358394"/>
                </a:cubicBezTo>
                <a:cubicBezTo>
                  <a:pt x="5715" y="359537"/>
                  <a:pt x="5715" y="360680"/>
                  <a:pt x="6858" y="360680"/>
                </a:cubicBezTo>
                <a:lnTo>
                  <a:pt x="6858" y="361823"/>
                </a:lnTo>
                <a:cubicBezTo>
                  <a:pt x="5715" y="361823"/>
                  <a:pt x="5715" y="362966"/>
                  <a:pt x="6858" y="362966"/>
                </a:cubicBezTo>
                <a:cubicBezTo>
                  <a:pt x="8001" y="364109"/>
                  <a:pt x="6858" y="364109"/>
                  <a:pt x="6858" y="365252"/>
                </a:cubicBezTo>
                <a:cubicBezTo>
                  <a:pt x="5715" y="365760"/>
                  <a:pt x="5207" y="366141"/>
                  <a:pt x="5334" y="366141"/>
                </a:cubicBezTo>
                <a:cubicBezTo>
                  <a:pt x="5461" y="366141"/>
                  <a:pt x="6350" y="365887"/>
                  <a:pt x="8128" y="365252"/>
                </a:cubicBezTo>
                <a:cubicBezTo>
                  <a:pt x="10414" y="365252"/>
                  <a:pt x="11557" y="364109"/>
                  <a:pt x="11557" y="364109"/>
                </a:cubicBezTo>
                <a:lnTo>
                  <a:pt x="11557" y="361823"/>
                </a:lnTo>
                <a:lnTo>
                  <a:pt x="12700" y="364109"/>
                </a:lnTo>
                <a:cubicBezTo>
                  <a:pt x="12700" y="364109"/>
                  <a:pt x="13843" y="365252"/>
                  <a:pt x="14986" y="365252"/>
                </a:cubicBezTo>
                <a:cubicBezTo>
                  <a:pt x="14986" y="365252"/>
                  <a:pt x="16129" y="365252"/>
                  <a:pt x="16129" y="366395"/>
                </a:cubicBezTo>
                <a:lnTo>
                  <a:pt x="13716" y="366395"/>
                </a:lnTo>
                <a:cubicBezTo>
                  <a:pt x="12573" y="365252"/>
                  <a:pt x="10287" y="365252"/>
                  <a:pt x="9144" y="365252"/>
                </a:cubicBezTo>
                <a:cubicBezTo>
                  <a:pt x="6858" y="366395"/>
                  <a:pt x="5715" y="368681"/>
                  <a:pt x="8001" y="368681"/>
                </a:cubicBezTo>
                <a:cubicBezTo>
                  <a:pt x="8001" y="368681"/>
                  <a:pt x="8001" y="368681"/>
                  <a:pt x="6858" y="369824"/>
                </a:cubicBezTo>
                <a:cubicBezTo>
                  <a:pt x="5715" y="369824"/>
                  <a:pt x="5715" y="369824"/>
                  <a:pt x="8001" y="370967"/>
                </a:cubicBezTo>
                <a:cubicBezTo>
                  <a:pt x="10287" y="370967"/>
                  <a:pt x="10287" y="372110"/>
                  <a:pt x="8001" y="372110"/>
                </a:cubicBezTo>
                <a:cubicBezTo>
                  <a:pt x="5715" y="373253"/>
                  <a:pt x="5715" y="375539"/>
                  <a:pt x="6858" y="375539"/>
                </a:cubicBezTo>
                <a:cubicBezTo>
                  <a:pt x="9144" y="375539"/>
                  <a:pt x="9144" y="377825"/>
                  <a:pt x="8001" y="377825"/>
                </a:cubicBezTo>
                <a:cubicBezTo>
                  <a:pt x="6858" y="378968"/>
                  <a:pt x="6858" y="378968"/>
                  <a:pt x="8001" y="380111"/>
                </a:cubicBezTo>
                <a:cubicBezTo>
                  <a:pt x="6858" y="380111"/>
                  <a:pt x="5715" y="381254"/>
                  <a:pt x="6858" y="381254"/>
                </a:cubicBezTo>
                <a:cubicBezTo>
                  <a:pt x="6858" y="381254"/>
                  <a:pt x="6858" y="381762"/>
                  <a:pt x="7239" y="381762"/>
                </a:cubicBezTo>
                <a:cubicBezTo>
                  <a:pt x="7366" y="381762"/>
                  <a:pt x="7747" y="381635"/>
                  <a:pt x="8128" y="381254"/>
                </a:cubicBezTo>
                <a:cubicBezTo>
                  <a:pt x="8128" y="381254"/>
                  <a:pt x="9271" y="382397"/>
                  <a:pt x="10414" y="382397"/>
                </a:cubicBezTo>
                <a:lnTo>
                  <a:pt x="12573" y="382397"/>
                </a:lnTo>
                <a:cubicBezTo>
                  <a:pt x="13716" y="382397"/>
                  <a:pt x="12573" y="384683"/>
                  <a:pt x="9144" y="385826"/>
                </a:cubicBezTo>
                <a:lnTo>
                  <a:pt x="6858" y="386969"/>
                </a:lnTo>
                <a:lnTo>
                  <a:pt x="9144" y="386969"/>
                </a:lnTo>
                <a:cubicBezTo>
                  <a:pt x="9144" y="386969"/>
                  <a:pt x="9144" y="388112"/>
                  <a:pt x="8001" y="388112"/>
                </a:cubicBezTo>
                <a:lnTo>
                  <a:pt x="6858" y="388112"/>
                </a:lnTo>
                <a:cubicBezTo>
                  <a:pt x="6858" y="388112"/>
                  <a:pt x="6858" y="389255"/>
                  <a:pt x="8001" y="389255"/>
                </a:cubicBezTo>
                <a:lnTo>
                  <a:pt x="9144" y="389255"/>
                </a:lnTo>
                <a:cubicBezTo>
                  <a:pt x="6858" y="390398"/>
                  <a:pt x="6858" y="390398"/>
                  <a:pt x="9144" y="391541"/>
                </a:cubicBezTo>
                <a:cubicBezTo>
                  <a:pt x="8001" y="391541"/>
                  <a:pt x="6858" y="392684"/>
                  <a:pt x="6858" y="392684"/>
                </a:cubicBezTo>
                <a:lnTo>
                  <a:pt x="8001" y="392684"/>
                </a:lnTo>
                <a:cubicBezTo>
                  <a:pt x="10287" y="392684"/>
                  <a:pt x="10287" y="393827"/>
                  <a:pt x="9144" y="393827"/>
                </a:cubicBezTo>
                <a:cubicBezTo>
                  <a:pt x="8001" y="393827"/>
                  <a:pt x="8001" y="394970"/>
                  <a:pt x="9144" y="396113"/>
                </a:cubicBezTo>
                <a:cubicBezTo>
                  <a:pt x="9144" y="397256"/>
                  <a:pt x="9144" y="398399"/>
                  <a:pt x="8001" y="398399"/>
                </a:cubicBezTo>
                <a:cubicBezTo>
                  <a:pt x="9144" y="399542"/>
                  <a:pt x="9144" y="399542"/>
                  <a:pt x="8001" y="400685"/>
                </a:cubicBezTo>
                <a:cubicBezTo>
                  <a:pt x="6858" y="400685"/>
                  <a:pt x="6858" y="400685"/>
                  <a:pt x="8001" y="401828"/>
                </a:cubicBezTo>
                <a:cubicBezTo>
                  <a:pt x="10287" y="401828"/>
                  <a:pt x="11430" y="401828"/>
                  <a:pt x="11430" y="400685"/>
                </a:cubicBezTo>
                <a:lnTo>
                  <a:pt x="12573" y="400685"/>
                </a:lnTo>
                <a:lnTo>
                  <a:pt x="12573" y="401828"/>
                </a:lnTo>
                <a:cubicBezTo>
                  <a:pt x="12573" y="401828"/>
                  <a:pt x="12573" y="402971"/>
                  <a:pt x="13716" y="404114"/>
                </a:cubicBezTo>
                <a:cubicBezTo>
                  <a:pt x="14859" y="404114"/>
                  <a:pt x="17145" y="404114"/>
                  <a:pt x="16002" y="402971"/>
                </a:cubicBezTo>
                <a:lnTo>
                  <a:pt x="17145" y="401828"/>
                </a:lnTo>
                <a:cubicBezTo>
                  <a:pt x="20574" y="401828"/>
                  <a:pt x="20574" y="400685"/>
                  <a:pt x="17145" y="400685"/>
                </a:cubicBezTo>
                <a:lnTo>
                  <a:pt x="16002" y="400685"/>
                </a:lnTo>
                <a:cubicBezTo>
                  <a:pt x="18288" y="400685"/>
                  <a:pt x="18288" y="399542"/>
                  <a:pt x="18288" y="399542"/>
                </a:cubicBezTo>
                <a:cubicBezTo>
                  <a:pt x="18288" y="398399"/>
                  <a:pt x="18288" y="398399"/>
                  <a:pt x="19431" y="398399"/>
                </a:cubicBezTo>
                <a:cubicBezTo>
                  <a:pt x="20574" y="398399"/>
                  <a:pt x="21717" y="398399"/>
                  <a:pt x="21717" y="397256"/>
                </a:cubicBezTo>
                <a:lnTo>
                  <a:pt x="20574" y="397256"/>
                </a:lnTo>
                <a:cubicBezTo>
                  <a:pt x="19431" y="397256"/>
                  <a:pt x="19431" y="396113"/>
                  <a:pt x="21717" y="396113"/>
                </a:cubicBezTo>
                <a:cubicBezTo>
                  <a:pt x="24003" y="394970"/>
                  <a:pt x="24003" y="394970"/>
                  <a:pt x="20574" y="394970"/>
                </a:cubicBezTo>
                <a:cubicBezTo>
                  <a:pt x="18288" y="394970"/>
                  <a:pt x="18288" y="393827"/>
                  <a:pt x="20574" y="393827"/>
                </a:cubicBezTo>
                <a:lnTo>
                  <a:pt x="20574" y="392684"/>
                </a:lnTo>
                <a:cubicBezTo>
                  <a:pt x="20574" y="391541"/>
                  <a:pt x="19431" y="391541"/>
                  <a:pt x="18288" y="391541"/>
                </a:cubicBezTo>
                <a:lnTo>
                  <a:pt x="17145" y="391541"/>
                </a:lnTo>
                <a:cubicBezTo>
                  <a:pt x="18288" y="390398"/>
                  <a:pt x="19431" y="390398"/>
                  <a:pt x="19431" y="390398"/>
                </a:cubicBezTo>
                <a:cubicBezTo>
                  <a:pt x="20574" y="390398"/>
                  <a:pt x="20574" y="390398"/>
                  <a:pt x="20574" y="389255"/>
                </a:cubicBezTo>
                <a:cubicBezTo>
                  <a:pt x="20574" y="389255"/>
                  <a:pt x="20574" y="388112"/>
                  <a:pt x="19431" y="388112"/>
                </a:cubicBezTo>
                <a:lnTo>
                  <a:pt x="21717" y="388112"/>
                </a:lnTo>
                <a:cubicBezTo>
                  <a:pt x="21717" y="386969"/>
                  <a:pt x="22860" y="386969"/>
                  <a:pt x="21717" y="386969"/>
                </a:cubicBezTo>
                <a:cubicBezTo>
                  <a:pt x="21717" y="386969"/>
                  <a:pt x="21717" y="386969"/>
                  <a:pt x="22860" y="385826"/>
                </a:cubicBezTo>
                <a:cubicBezTo>
                  <a:pt x="23622" y="385064"/>
                  <a:pt x="22733" y="383667"/>
                  <a:pt x="21082" y="383667"/>
                </a:cubicBezTo>
                <a:cubicBezTo>
                  <a:pt x="20320" y="383667"/>
                  <a:pt x="19431" y="383921"/>
                  <a:pt x="18288" y="384683"/>
                </a:cubicBezTo>
                <a:lnTo>
                  <a:pt x="18288" y="383540"/>
                </a:lnTo>
                <a:lnTo>
                  <a:pt x="17145" y="383540"/>
                </a:lnTo>
                <a:cubicBezTo>
                  <a:pt x="16002" y="383540"/>
                  <a:pt x="16002" y="382397"/>
                  <a:pt x="16002" y="382397"/>
                </a:cubicBezTo>
                <a:lnTo>
                  <a:pt x="18288" y="382397"/>
                </a:lnTo>
                <a:cubicBezTo>
                  <a:pt x="22860" y="382397"/>
                  <a:pt x="24003" y="381254"/>
                  <a:pt x="20574" y="380111"/>
                </a:cubicBezTo>
                <a:lnTo>
                  <a:pt x="21717" y="380111"/>
                </a:lnTo>
                <a:cubicBezTo>
                  <a:pt x="22860" y="380111"/>
                  <a:pt x="22860" y="380111"/>
                  <a:pt x="21717" y="378968"/>
                </a:cubicBezTo>
                <a:cubicBezTo>
                  <a:pt x="21717" y="377825"/>
                  <a:pt x="18288" y="377825"/>
                  <a:pt x="17145" y="377825"/>
                </a:cubicBezTo>
                <a:cubicBezTo>
                  <a:pt x="16002" y="377825"/>
                  <a:pt x="16002" y="376682"/>
                  <a:pt x="16002" y="376682"/>
                </a:cubicBezTo>
                <a:lnTo>
                  <a:pt x="17145" y="376682"/>
                </a:lnTo>
                <a:cubicBezTo>
                  <a:pt x="20574" y="376682"/>
                  <a:pt x="20574" y="375539"/>
                  <a:pt x="17145" y="374396"/>
                </a:cubicBezTo>
                <a:lnTo>
                  <a:pt x="18288" y="374396"/>
                </a:lnTo>
                <a:cubicBezTo>
                  <a:pt x="20574" y="374396"/>
                  <a:pt x="21717" y="374396"/>
                  <a:pt x="20574" y="370967"/>
                </a:cubicBezTo>
                <a:cubicBezTo>
                  <a:pt x="20574" y="368681"/>
                  <a:pt x="20574" y="367538"/>
                  <a:pt x="21717" y="367538"/>
                </a:cubicBezTo>
                <a:cubicBezTo>
                  <a:pt x="22860" y="367538"/>
                  <a:pt x="20574" y="364109"/>
                  <a:pt x="18288" y="362966"/>
                </a:cubicBezTo>
                <a:cubicBezTo>
                  <a:pt x="19431" y="362966"/>
                  <a:pt x="19431" y="362966"/>
                  <a:pt x="19431" y="361823"/>
                </a:cubicBezTo>
                <a:cubicBezTo>
                  <a:pt x="19431" y="359537"/>
                  <a:pt x="19431" y="359537"/>
                  <a:pt x="20574" y="359537"/>
                </a:cubicBezTo>
                <a:cubicBezTo>
                  <a:pt x="18288" y="358394"/>
                  <a:pt x="19431" y="357251"/>
                  <a:pt x="21717" y="357251"/>
                </a:cubicBezTo>
                <a:cubicBezTo>
                  <a:pt x="22860" y="357251"/>
                  <a:pt x="22860" y="356108"/>
                  <a:pt x="22860" y="354965"/>
                </a:cubicBezTo>
                <a:cubicBezTo>
                  <a:pt x="21717" y="353822"/>
                  <a:pt x="21717" y="352679"/>
                  <a:pt x="21717" y="351536"/>
                </a:cubicBezTo>
                <a:cubicBezTo>
                  <a:pt x="21717" y="350393"/>
                  <a:pt x="21717" y="350393"/>
                  <a:pt x="19431" y="350393"/>
                </a:cubicBezTo>
                <a:cubicBezTo>
                  <a:pt x="17145" y="350393"/>
                  <a:pt x="17145" y="349250"/>
                  <a:pt x="17145" y="348107"/>
                </a:cubicBezTo>
                <a:cubicBezTo>
                  <a:pt x="17145" y="348107"/>
                  <a:pt x="17145" y="346964"/>
                  <a:pt x="18288" y="346964"/>
                </a:cubicBezTo>
                <a:cubicBezTo>
                  <a:pt x="18288" y="346964"/>
                  <a:pt x="19431" y="346964"/>
                  <a:pt x="19431" y="345821"/>
                </a:cubicBezTo>
                <a:cubicBezTo>
                  <a:pt x="19431" y="345821"/>
                  <a:pt x="19431" y="344678"/>
                  <a:pt x="20574" y="344678"/>
                </a:cubicBezTo>
                <a:cubicBezTo>
                  <a:pt x="20574" y="344678"/>
                  <a:pt x="21717" y="344678"/>
                  <a:pt x="21717" y="342392"/>
                </a:cubicBezTo>
                <a:cubicBezTo>
                  <a:pt x="21717" y="341249"/>
                  <a:pt x="21717" y="340106"/>
                  <a:pt x="22860" y="340106"/>
                </a:cubicBezTo>
                <a:lnTo>
                  <a:pt x="21717" y="340106"/>
                </a:lnTo>
                <a:cubicBezTo>
                  <a:pt x="20574" y="340106"/>
                  <a:pt x="19431" y="338963"/>
                  <a:pt x="20574" y="336677"/>
                </a:cubicBezTo>
                <a:cubicBezTo>
                  <a:pt x="20574" y="335534"/>
                  <a:pt x="20574" y="334391"/>
                  <a:pt x="19431" y="334391"/>
                </a:cubicBezTo>
                <a:cubicBezTo>
                  <a:pt x="19431" y="333248"/>
                  <a:pt x="19431" y="333248"/>
                  <a:pt x="20574" y="333248"/>
                </a:cubicBezTo>
                <a:cubicBezTo>
                  <a:pt x="24003" y="333248"/>
                  <a:pt x="24003" y="332105"/>
                  <a:pt x="20574" y="330962"/>
                </a:cubicBezTo>
                <a:cubicBezTo>
                  <a:pt x="19431" y="330962"/>
                  <a:pt x="19431" y="329819"/>
                  <a:pt x="20574" y="329819"/>
                </a:cubicBezTo>
                <a:cubicBezTo>
                  <a:pt x="20574" y="329819"/>
                  <a:pt x="20574" y="328676"/>
                  <a:pt x="19431" y="328676"/>
                </a:cubicBezTo>
                <a:cubicBezTo>
                  <a:pt x="18288" y="327533"/>
                  <a:pt x="18288" y="327533"/>
                  <a:pt x="19431" y="326390"/>
                </a:cubicBezTo>
                <a:cubicBezTo>
                  <a:pt x="21717" y="326390"/>
                  <a:pt x="21717" y="326390"/>
                  <a:pt x="21717" y="325247"/>
                </a:cubicBezTo>
                <a:cubicBezTo>
                  <a:pt x="20574" y="324104"/>
                  <a:pt x="20574" y="317246"/>
                  <a:pt x="21717" y="317246"/>
                </a:cubicBezTo>
                <a:cubicBezTo>
                  <a:pt x="20574" y="316103"/>
                  <a:pt x="20574" y="316103"/>
                  <a:pt x="20574" y="316103"/>
                </a:cubicBezTo>
                <a:cubicBezTo>
                  <a:pt x="22860" y="314960"/>
                  <a:pt x="21717" y="314960"/>
                  <a:pt x="19431" y="314960"/>
                </a:cubicBezTo>
                <a:lnTo>
                  <a:pt x="19431" y="316103"/>
                </a:lnTo>
                <a:cubicBezTo>
                  <a:pt x="17145" y="316103"/>
                  <a:pt x="17145" y="313817"/>
                  <a:pt x="20574" y="313817"/>
                </a:cubicBezTo>
                <a:cubicBezTo>
                  <a:pt x="22860" y="313817"/>
                  <a:pt x="22860" y="313817"/>
                  <a:pt x="20574" y="312674"/>
                </a:cubicBezTo>
                <a:cubicBezTo>
                  <a:pt x="18288" y="312674"/>
                  <a:pt x="18288" y="311531"/>
                  <a:pt x="20574" y="310388"/>
                </a:cubicBezTo>
                <a:cubicBezTo>
                  <a:pt x="16002" y="309245"/>
                  <a:pt x="13716" y="306959"/>
                  <a:pt x="19431" y="306959"/>
                </a:cubicBezTo>
                <a:cubicBezTo>
                  <a:pt x="21717" y="306959"/>
                  <a:pt x="22860" y="306959"/>
                  <a:pt x="22860" y="305816"/>
                </a:cubicBezTo>
                <a:lnTo>
                  <a:pt x="20574" y="305816"/>
                </a:lnTo>
                <a:cubicBezTo>
                  <a:pt x="18288" y="305816"/>
                  <a:pt x="18288" y="305816"/>
                  <a:pt x="20574" y="304673"/>
                </a:cubicBezTo>
                <a:cubicBezTo>
                  <a:pt x="24003" y="302387"/>
                  <a:pt x="24003" y="301244"/>
                  <a:pt x="21717" y="298958"/>
                </a:cubicBezTo>
                <a:cubicBezTo>
                  <a:pt x="20066" y="297307"/>
                  <a:pt x="19558" y="296164"/>
                  <a:pt x="20447" y="296164"/>
                </a:cubicBezTo>
                <a:cubicBezTo>
                  <a:pt x="20701" y="296164"/>
                  <a:pt x="21209" y="296291"/>
                  <a:pt x="21717" y="296672"/>
                </a:cubicBezTo>
                <a:cubicBezTo>
                  <a:pt x="22860" y="297307"/>
                  <a:pt x="23495" y="297561"/>
                  <a:pt x="23622" y="297561"/>
                </a:cubicBezTo>
                <a:cubicBezTo>
                  <a:pt x="23749" y="297561"/>
                  <a:pt x="23495" y="297307"/>
                  <a:pt x="22860" y="296672"/>
                </a:cubicBezTo>
                <a:lnTo>
                  <a:pt x="22860" y="294386"/>
                </a:lnTo>
                <a:cubicBezTo>
                  <a:pt x="22860" y="293243"/>
                  <a:pt x="21717" y="293243"/>
                  <a:pt x="20574" y="293243"/>
                </a:cubicBezTo>
                <a:cubicBezTo>
                  <a:pt x="22860" y="292100"/>
                  <a:pt x="24003" y="290957"/>
                  <a:pt x="21717" y="289814"/>
                </a:cubicBezTo>
                <a:lnTo>
                  <a:pt x="21717" y="288671"/>
                </a:lnTo>
                <a:cubicBezTo>
                  <a:pt x="21717" y="288671"/>
                  <a:pt x="21717" y="288671"/>
                  <a:pt x="20574" y="287528"/>
                </a:cubicBezTo>
                <a:cubicBezTo>
                  <a:pt x="19431" y="287528"/>
                  <a:pt x="20574" y="286385"/>
                  <a:pt x="21717" y="285242"/>
                </a:cubicBezTo>
                <a:cubicBezTo>
                  <a:pt x="22860" y="285242"/>
                  <a:pt x="24003" y="284099"/>
                  <a:pt x="22860" y="284099"/>
                </a:cubicBezTo>
                <a:cubicBezTo>
                  <a:pt x="21717" y="284099"/>
                  <a:pt x="20574" y="282956"/>
                  <a:pt x="19431" y="282956"/>
                </a:cubicBezTo>
                <a:cubicBezTo>
                  <a:pt x="18288" y="281813"/>
                  <a:pt x="19431" y="281813"/>
                  <a:pt x="20574" y="281813"/>
                </a:cubicBezTo>
                <a:cubicBezTo>
                  <a:pt x="21717" y="281813"/>
                  <a:pt x="21717" y="281813"/>
                  <a:pt x="22860" y="280670"/>
                </a:cubicBezTo>
                <a:cubicBezTo>
                  <a:pt x="22860" y="280670"/>
                  <a:pt x="22860" y="279527"/>
                  <a:pt x="21717" y="279527"/>
                </a:cubicBezTo>
                <a:cubicBezTo>
                  <a:pt x="20574" y="279527"/>
                  <a:pt x="20574" y="274955"/>
                  <a:pt x="21717" y="274955"/>
                </a:cubicBezTo>
                <a:lnTo>
                  <a:pt x="21717" y="273812"/>
                </a:lnTo>
                <a:cubicBezTo>
                  <a:pt x="21717" y="272669"/>
                  <a:pt x="20574" y="272669"/>
                  <a:pt x="20574" y="271526"/>
                </a:cubicBezTo>
                <a:cubicBezTo>
                  <a:pt x="20574" y="271526"/>
                  <a:pt x="20574" y="271526"/>
                  <a:pt x="19431" y="270383"/>
                </a:cubicBezTo>
                <a:cubicBezTo>
                  <a:pt x="19431" y="270383"/>
                  <a:pt x="19431" y="269240"/>
                  <a:pt x="21717" y="269240"/>
                </a:cubicBezTo>
                <a:cubicBezTo>
                  <a:pt x="18288" y="269240"/>
                  <a:pt x="18288" y="269240"/>
                  <a:pt x="21717" y="268097"/>
                </a:cubicBezTo>
                <a:cubicBezTo>
                  <a:pt x="19431" y="266954"/>
                  <a:pt x="19431" y="266954"/>
                  <a:pt x="21717" y="266954"/>
                </a:cubicBezTo>
                <a:cubicBezTo>
                  <a:pt x="22860" y="266954"/>
                  <a:pt x="22860" y="265811"/>
                  <a:pt x="21717" y="265811"/>
                </a:cubicBezTo>
                <a:cubicBezTo>
                  <a:pt x="18288" y="265811"/>
                  <a:pt x="17145" y="263525"/>
                  <a:pt x="20574" y="263525"/>
                </a:cubicBezTo>
                <a:cubicBezTo>
                  <a:pt x="20574" y="263525"/>
                  <a:pt x="20574" y="263525"/>
                  <a:pt x="19431" y="262382"/>
                </a:cubicBezTo>
                <a:cubicBezTo>
                  <a:pt x="16002" y="261239"/>
                  <a:pt x="16002" y="261239"/>
                  <a:pt x="19431" y="261239"/>
                </a:cubicBezTo>
                <a:cubicBezTo>
                  <a:pt x="21717" y="261239"/>
                  <a:pt x="21717" y="260096"/>
                  <a:pt x="19431" y="260096"/>
                </a:cubicBezTo>
                <a:cubicBezTo>
                  <a:pt x="19431" y="260096"/>
                  <a:pt x="18288" y="258953"/>
                  <a:pt x="19431" y="258953"/>
                </a:cubicBezTo>
                <a:cubicBezTo>
                  <a:pt x="20574" y="257810"/>
                  <a:pt x="21717" y="254381"/>
                  <a:pt x="19431" y="254381"/>
                </a:cubicBezTo>
                <a:lnTo>
                  <a:pt x="19431" y="253238"/>
                </a:lnTo>
                <a:cubicBezTo>
                  <a:pt x="20574" y="252095"/>
                  <a:pt x="20574" y="252095"/>
                  <a:pt x="19431" y="250952"/>
                </a:cubicBezTo>
                <a:lnTo>
                  <a:pt x="18288" y="249809"/>
                </a:lnTo>
                <a:cubicBezTo>
                  <a:pt x="20574" y="249809"/>
                  <a:pt x="21717" y="249809"/>
                  <a:pt x="21717" y="248666"/>
                </a:cubicBezTo>
                <a:lnTo>
                  <a:pt x="20574" y="248666"/>
                </a:lnTo>
                <a:cubicBezTo>
                  <a:pt x="19431" y="248666"/>
                  <a:pt x="19431" y="248666"/>
                  <a:pt x="19431" y="247523"/>
                </a:cubicBezTo>
                <a:cubicBezTo>
                  <a:pt x="19431" y="247523"/>
                  <a:pt x="20574" y="246380"/>
                  <a:pt x="21717" y="246380"/>
                </a:cubicBezTo>
                <a:cubicBezTo>
                  <a:pt x="19431" y="246380"/>
                  <a:pt x="19431" y="245237"/>
                  <a:pt x="20574" y="245237"/>
                </a:cubicBezTo>
                <a:cubicBezTo>
                  <a:pt x="21717" y="245237"/>
                  <a:pt x="21717" y="244094"/>
                  <a:pt x="21717" y="244094"/>
                </a:cubicBezTo>
                <a:cubicBezTo>
                  <a:pt x="20955" y="244094"/>
                  <a:pt x="21209" y="243586"/>
                  <a:pt x="21463" y="243586"/>
                </a:cubicBezTo>
                <a:cubicBezTo>
                  <a:pt x="21590" y="243586"/>
                  <a:pt x="21717" y="243713"/>
                  <a:pt x="21717" y="244094"/>
                </a:cubicBezTo>
                <a:lnTo>
                  <a:pt x="22860" y="244094"/>
                </a:lnTo>
                <a:cubicBezTo>
                  <a:pt x="24003" y="242951"/>
                  <a:pt x="22860" y="242951"/>
                  <a:pt x="21717" y="242951"/>
                </a:cubicBezTo>
                <a:cubicBezTo>
                  <a:pt x="21717" y="242951"/>
                  <a:pt x="21717" y="242951"/>
                  <a:pt x="21717" y="241808"/>
                </a:cubicBezTo>
                <a:cubicBezTo>
                  <a:pt x="21717" y="241808"/>
                  <a:pt x="22225" y="241300"/>
                  <a:pt x="21844" y="241300"/>
                </a:cubicBezTo>
                <a:cubicBezTo>
                  <a:pt x="21717" y="241300"/>
                  <a:pt x="21336" y="241427"/>
                  <a:pt x="20574" y="241808"/>
                </a:cubicBezTo>
                <a:cubicBezTo>
                  <a:pt x="19431" y="240665"/>
                  <a:pt x="18288" y="240665"/>
                  <a:pt x="18288" y="240665"/>
                </a:cubicBezTo>
                <a:cubicBezTo>
                  <a:pt x="17526" y="240665"/>
                  <a:pt x="17780" y="240157"/>
                  <a:pt x="18034" y="240157"/>
                </a:cubicBezTo>
                <a:cubicBezTo>
                  <a:pt x="18288" y="240157"/>
                  <a:pt x="18288" y="240284"/>
                  <a:pt x="18288" y="240665"/>
                </a:cubicBezTo>
                <a:lnTo>
                  <a:pt x="20574" y="240665"/>
                </a:lnTo>
                <a:cubicBezTo>
                  <a:pt x="20574" y="239522"/>
                  <a:pt x="22860" y="239522"/>
                  <a:pt x="22860" y="239522"/>
                </a:cubicBezTo>
                <a:cubicBezTo>
                  <a:pt x="23241" y="239649"/>
                  <a:pt x="23622" y="239776"/>
                  <a:pt x="23749" y="239776"/>
                </a:cubicBezTo>
                <a:cubicBezTo>
                  <a:pt x="24638" y="239776"/>
                  <a:pt x="23749" y="238125"/>
                  <a:pt x="22860" y="237236"/>
                </a:cubicBezTo>
                <a:cubicBezTo>
                  <a:pt x="20574" y="236093"/>
                  <a:pt x="20574" y="234950"/>
                  <a:pt x="22860" y="234950"/>
                </a:cubicBezTo>
                <a:cubicBezTo>
                  <a:pt x="23241" y="235204"/>
                  <a:pt x="23622" y="235204"/>
                  <a:pt x="23749" y="235204"/>
                </a:cubicBezTo>
                <a:cubicBezTo>
                  <a:pt x="24257" y="235204"/>
                  <a:pt x="22225" y="233553"/>
                  <a:pt x="19558" y="232664"/>
                </a:cubicBezTo>
                <a:cubicBezTo>
                  <a:pt x="24130" y="232664"/>
                  <a:pt x="24130" y="232664"/>
                  <a:pt x="21844" y="230378"/>
                </a:cubicBezTo>
                <a:cubicBezTo>
                  <a:pt x="21844" y="229235"/>
                  <a:pt x="21844" y="229235"/>
                  <a:pt x="22987" y="229235"/>
                </a:cubicBezTo>
                <a:cubicBezTo>
                  <a:pt x="24130" y="229235"/>
                  <a:pt x="24130" y="229235"/>
                  <a:pt x="24130" y="226949"/>
                </a:cubicBezTo>
                <a:cubicBezTo>
                  <a:pt x="24130" y="225806"/>
                  <a:pt x="25273" y="224663"/>
                  <a:pt x="24130" y="224663"/>
                </a:cubicBezTo>
                <a:lnTo>
                  <a:pt x="24130" y="223520"/>
                </a:lnTo>
                <a:cubicBezTo>
                  <a:pt x="26416" y="223520"/>
                  <a:pt x="25273" y="222377"/>
                  <a:pt x="22987" y="222377"/>
                </a:cubicBezTo>
                <a:lnTo>
                  <a:pt x="22987" y="221234"/>
                </a:lnTo>
                <a:lnTo>
                  <a:pt x="24130" y="221234"/>
                </a:lnTo>
                <a:cubicBezTo>
                  <a:pt x="25273" y="221234"/>
                  <a:pt x="25273" y="220091"/>
                  <a:pt x="26416" y="215519"/>
                </a:cubicBezTo>
                <a:cubicBezTo>
                  <a:pt x="27559" y="209804"/>
                  <a:pt x="27559" y="209804"/>
                  <a:pt x="25273" y="208661"/>
                </a:cubicBezTo>
                <a:cubicBezTo>
                  <a:pt x="22987" y="207518"/>
                  <a:pt x="24130" y="207518"/>
                  <a:pt x="26416" y="207518"/>
                </a:cubicBezTo>
                <a:cubicBezTo>
                  <a:pt x="26797" y="207899"/>
                  <a:pt x="27178" y="208026"/>
                  <a:pt x="27432" y="208026"/>
                </a:cubicBezTo>
                <a:cubicBezTo>
                  <a:pt x="28067" y="208026"/>
                  <a:pt x="28321" y="207518"/>
                  <a:pt x="27559" y="207518"/>
                </a:cubicBezTo>
                <a:cubicBezTo>
                  <a:pt x="27559" y="207518"/>
                  <a:pt x="27559" y="206375"/>
                  <a:pt x="28702" y="206375"/>
                </a:cubicBezTo>
                <a:cubicBezTo>
                  <a:pt x="32131" y="205232"/>
                  <a:pt x="30988" y="204089"/>
                  <a:pt x="29845" y="204089"/>
                </a:cubicBezTo>
                <a:cubicBezTo>
                  <a:pt x="27559" y="204089"/>
                  <a:pt x="28702" y="204089"/>
                  <a:pt x="29845" y="202946"/>
                </a:cubicBezTo>
                <a:lnTo>
                  <a:pt x="30988" y="202946"/>
                </a:lnTo>
                <a:cubicBezTo>
                  <a:pt x="30988" y="201803"/>
                  <a:pt x="29845" y="198374"/>
                  <a:pt x="32131" y="198374"/>
                </a:cubicBezTo>
                <a:lnTo>
                  <a:pt x="33274" y="197231"/>
                </a:lnTo>
                <a:cubicBezTo>
                  <a:pt x="32131" y="197231"/>
                  <a:pt x="32131" y="196088"/>
                  <a:pt x="32131" y="194945"/>
                </a:cubicBezTo>
                <a:cubicBezTo>
                  <a:pt x="32893" y="194183"/>
                  <a:pt x="33147" y="193294"/>
                  <a:pt x="33655" y="193294"/>
                </a:cubicBezTo>
                <a:cubicBezTo>
                  <a:pt x="33909" y="193294"/>
                  <a:pt x="34163" y="193421"/>
                  <a:pt x="34417" y="193802"/>
                </a:cubicBezTo>
                <a:cubicBezTo>
                  <a:pt x="35560" y="193802"/>
                  <a:pt x="35560" y="193802"/>
                  <a:pt x="34417" y="192659"/>
                </a:cubicBezTo>
                <a:cubicBezTo>
                  <a:pt x="34417" y="191516"/>
                  <a:pt x="32131" y="190373"/>
                  <a:pt x="32131" y="189230"/>
                </a:cubicBezTo>
                <a:cubicBezTo>
                  <a:pt x="30988" y="189230"/>
                  <a:pt x="30988" y="188087"/>
                  <a:pt x="30988" y="188087"/>
                </a:cubicBezTo>
                <a:lnTo>
                  <a:pt x="32131" y="188087"/>
                </a:lnTo>
                <a:cubicBezTo>
                  <a:pt x="33274" y="189230"/>
                  <a:pt x="34417" y="189230"/>
                  <a:pt x="34417" y="189230"/>
                </a:cubicBezTo>
                <a:cubicBezTo>
                  <a:pt x="34417" y="188087"/>
                  <a:pt x="34417" y="188087"/>
                  <a:pt x="33274" y="186944"/>
                </a:cubicBezTo>
                <a:cubicBezTo>
                  <a:pt x="34417" y="186944"/>
                  <a:pt x="34417" y="186944"/>
                  <a:pt x="35560" y="185801"/>
                </a:cubicBezTo>
                <a:cubicBezTo>
                  <a:pt x="35560" y="184658"/>
                  <a:pt x="35560" y="183515"/>
                  <a:pt x="35560" y="182372"/>
                </a:cubicBezTo>
                <a:cubicBezTo>
                  <a:pt x="37846" y="182372"/>
                  <a:pt x="38989" y="178943"/>
                  <a:pt x="36703" y="177800"/>
                </a:cubicBezTo>
                <a:cubicBezTo>
                  <a:pt x="35560" y="177800"/>
                  <a:pt x="36703" y="176657"/>
                  <a:pt x="37846" y="176657"/>
                </a:cubicBezTo>
                <a:cubicBezTo>
                  <a:pt x="38989" y="176657"/>
                  <a:pt x="38989" y="176657"/>
                  <a:pt x="37846" y="175514"/>
                </a:cubicBezTo>
                <a:cubicBezTo>
                  <a:pt x="36703" y="174371"/>
                  <a:pt x="37846" y="174371"/>
                  <a:pt x="40132" y="174371"/>
                </a:cubicBezTo>
                <a:cubicBezTo>
                  <a:pt x="42418" y="174371"/>
                  <a:pt x="42418" y="174371"/>
                  <a:pt x="41275" y="173228"/>
                </a:cubicBezTo>
                <a:cubicBezTo>
                  <a:pt x="41275" y="170942"/>
                  <a:pt x="41275" y="169799"/>
                  <a:pt x="41275" y="169799"/>
                </a:cubicBezTo>
                <a:cubicBezTo>
                  <a:pt x="41275" y="168656"/>
                  <a:pt x="41275" y="167513"/>
                  <a:pt x="40132" y="167513"/>
                </a:cubicBezTo>
                <a:cubicBezTo>
                  <a:pt x="38989" y="167513"/>
                  <a:pt x="37846" y="166370"/>
                  <a:pt x="37846" y="166370"/>
                </a:cubicBezTo>
                <a:cubicBezTo>
                  <a:pt x="37338" y="165227"/>
                  <a:pt x="37338" y="164973"/>
                  <a:pt x="37465" y="164973"/>
                </a:cubicBezTo>
                <a:cubicBezTo>
                  <a:pt x="37592" y="164973"/>
                  <a:pt x="37846" y="165227"/>
                  <a:pt x="37846" y="165227"/>
                </a:cubicBezTo>
                <a:cubicBezTo>
                  <a:pt x="38354" y="166370"/>
                  <a:pt x="38735" y="166624"/>
                  <a:pt x="38989" y="166624"/>
                </a:cubicBezTo>
                <a:cubicBezTo>
                  <a:pt x="39243" y="166624"/>
                  <a:pt x="39624" y="166370"/>
                  <a:pt x="40132" y="166370"/>
                </a:cubicBezTo>
                <a:cubicBezTo>
                  <a:pt x="41275" y="166370"/>
                  <a:pt x="42418" y="165227"/>
                  <a:pt x="42418" y="165227"/>
                </a:cubicBezTo>
                <a:cubicBezTo>
                  <a:pt x="42418" y="164084"/>
                  <a:pt x="43561" y="162941"/>
                  <a:pt x="43561" y="162941"/>
                </a:cubicBezTo>
                <a:cubicBezTo>
                  <a:pt x="45847" y="161798"/>
                  <a:pt x="45847" y="160655"/>
                  <a:pt x="44704" y="160655"/>
                </a:cubicBezTo>
                <a:cubicBezTo>
                  <a:pt x="42418" y="159512"/>
                  <a:pt x="42418" y="159512"/>
                  <a:pt x="43561" y="159512"/>
                </a:cubicBezTo>
                <a:cubicBezTo>
                  <a:pt x="43688" y="159639"/>
                  <a:pt x="43942" y="159639"/>
                  <a:pt x="44196" y="159639"/>
                </a:cubicBezTo>
                <a:cubicBezTo>
                  <a:pt x="46355" y="159639"/>
                  <a:pt x="49022" y="154686"/>
                  <a:pt x="46990" y="152654"/>
                </a:cubicBezTo>
                <a:lnTo>
                  <a:pt x="48133" y="153797"/>
                </a:lnTo>
                <a:cubicBezTo>
                  <a:pt x="49276" y="153797"/>
                  <a:pt x="49276" y="153797"/>
                  <a:pt x="50419" y="152654"/>
                </a:cubicBezTo>
                <a:cubicBezTo>
                  <a:pt x="50419" y="151511"/>
                  <a:pt x="50419" y="149225"/>
                  <a:pt x="51562" y="148082"/>
                </a:cubicBezTo>
                <a:cubicBezTo>
                  <a:pt x="52705" y="145796"/>
                  <a:pt x="53848" y="143510"/>
                  <a:pt x="52705" y="143510"/>
                </a:cubicBezTo>
                <a:cubicBezTo>
                  <a:pt x="52705" y="143002"/>
                  <a:pt x="52705" y="142621"/>
                  <a:pt x="52832" y="142621"/>
                </a:cubicBezTo>
                <a:cubicBezTo>
                  <a:pt x="52959" y="142621"/>
                  <a:pt x="53213" y="142875"/>
                  <a:pt x="53848" y="143510"/>
                </a:cubicBezTo>
                <a:cubicBezTo>
                  <a:pt x="53848" y="143891"/>
                  <a:pt x="53975" y="144018"/>
                  <a:pt x="54102" y="144018"/>
                </a:cubicBezTo>
                <a:cubicBezTo>
                  <a:pt x="54483" y="144018"/>
                  <a:pt x="54991" y="143510"/>
                  <a:pt x="54991" y="143510"/>
                </a:cubicBezTo>
                <a:cubicBezTo>
                  <a:pt x="54991" y="142367"/>
                  <a:pt x="53848" y="142367"/>
                  <a:pt x="52705" y="141224"/>
                </a:cubicBezTo>
                <a:cubicBezTo>
                  <a:pt x="52705" y="141224"/>
                  <a:pt x="52705" y="140081"/>
                  <a:pt x="53848" y="140081"/>
                </a:cubicBezTo>
                <a:cubicBezTo>
                  <a:pt x="56134" y="140081"/>
                  <a:pt x="57277" y="137795"/>
                  <a:pt x="57277" y="135509"/>
                </a:cubicBezTo>
                <a:lnTo>
                  <a:pt x="58420" y="135509"/>
                </a:lnTo>
                <a:cubicBezTo>
                  <a:pt x="59563" y="135509"/>
                  <a:pt x="61849" y="135509"/>
                  <a:pt x="60706" y="133223"/>
                </a:cubicBezTo>
                <a:cubicBezTo>
                  <a:pt x="60706" y="132715"/>
                  <a:pt x="60706" y="132334"/>
                  <a:pt x="60833" y="132334"/>
                </a:cubicBezTo>
                <a:cubicBezTo>
                  <a:pt x="60960" y="132334"/>
                  <a:pt x="61214" y="132588"/>
                  <a:pt x="61849" y="133223"/>
                </a:cubicBezTo>
                <a:cubicBezTo>
                  <a:pt x="62357" y="133223"/>
                  <a:pt x="62992" y="133477"/>
                  <a:pt x="63246" y="133477"/>
                </a:cubicBezTo>
                <a:cubicBezTo>
                  <a:pt x="63500" y="133477"/>
                  <a:pt x="63500" y="133223"/>
                  <a:pt x="62992" y="132080"/>
                </a:cubicBezTo>
                <a:cubicBezTo>
                  <a:pt x="61849" y="130937"/>
                  <a:pt x="62992" y="128651"/>
                  <a:pt x="65278" y="128651"/>
                </a:cubicBezTo>
                <a:cubicBezTo>
                  <a:pt x="65278" y="127762"/>
                  <a:pt x="65278" y="127635"/>
                  <a:pt x="64897" y="127127"/>
                </a:cubicBezTo>
                <a:cubicBezTo>
                  <a:pt x="65024" y="127000"/>
                  <a:pt x="64770" y="126365"/>
                  <a:pt x="64135" y="125222"/>
                </a:cubicBezTo>
                <a:cubicBezTo>
                  <a:pt x="62992" y="124079"/>
                  <a:pt x="62992" y="124079"/>
                  <a:pt x="64135" y="124079"/>
                </a:cubicBezTo>
                <a:cubicBezTo>
                  <a:pt x="64516" y="124460"/>
                  <a:pt x="64897" y="124587"/>
                  <a:pt x="65278" y="124587"/>
                </a:cubicBezTo>
                <a:cubicBezTo>
                  <a:pt x="65913" y="124587"/>
                  <a:pt x="66421" y="124079"/>
                  <a:pt x="66421" y="124079"/>
                </a:cubicBezTo>
                <a:cubicBezTo>
                  <a:pt x="66421" y="124079"/>
                  <a:pt x="67564" y="120650"/>
                  <a:pt x="69850" y="118364"/>
                </a:cubicBezTo>
                <a:cubicBezTo>
                  <a:pt x="72136" y="114935"/>
                  <a:pt x="73279" y="112649"/>
                  <a:pt x="72136" y="112649"/>
                </a:cubicBezTo>
                <a:cubicBezTo>
                  <a:pt x="72136" y="111506"/>
                  <a:pt x="72136" y="111506"/>
                  <a:pt x="73279" y="111506"/>
                </a:cubicBezTo>
                <a:cubicBezTo>
                  <a:pt x="74422" y="111506"/>
                  <a:pt x="74422" y="111506"/>
                  <a:pt x="75565" y="110363"/>
                </a:cubicBezTo>
                <a:cubicBezTo>
                  <a:pt x="75565" y="110363"/>
                  <a:pt x="75565" y="109855"/>
                  <a:pt x="75946" y="109855"/>
                </a:cubicBezTo>
                <a:cubicBezTo>
                  <a:pt x="76073" y="109855"/>
                  <a:pt x="76327" y="109982"/>
                  <a:pt x="76708" y="110363"/>
                </a:cubicBezTo>
                <a:cubicBezTo>
                  <a:pt x="76708" y="109220"/>
                  <a:pt x="76708" y="109220"/>
                  <a:pt x="76708" y="109220"/>
                </a:cubicBezTo>
                <a:cubicBezTo>
                  <a:pt x="77851" y="109220"/>
                  <a:pt x="77851" y="109220"/>
                  <a:pt x="77851" y="108077"/>
                </a:cubicBezTo>
                <a:cubicBezTo>
                  <a:pt x="76454" y="106680"/>
                  <a:pt x="76327" y="106172"/>
                  <a:pt x="76708" y="106172"/>
                </a:cubicBezTo>
                <a:cubicBezTo>
                  <a:pt x="77089" y="106172"/>
                  <a:pt x="77343" y="106426"/>
                  <a:pt x="77851" y="106934"/>
                </a:cubicBezTo>
                <a:cubicBezTo>
                  <a:pt x="78359" y="107442"/>
                  <a:pt x="78740" y="107442"/>
                  <a:pt x="79248" y="107442"/>
                </a:cubicBezTo>
                <a:cubicBezTo>
                  <a:pt x="80137" y="107442"/>
                  <a:pt x="80899" y="106934"/>
                  <a:pt x="80137" y="106934"/>
                </a:cubicBezTo>
                <a:cubicBezTo>
                  <a:pt x="78994" y="105791"/>
                  <a:pt x="80137" y="105791"/>
                  <a:pt x="78994" y="104648"/>
                </a:cubicBezTo>
                <a:cubicBezTo>
                  <a:pt x="78994" y="104140"/>
                  <a:pt x="79248" y="103759"/>
                  <a:pt x="79756" y="103759"/>
                </a:cubicBezTo>
                <a:cubicBezTo>
                  <a:pt x="80264" y="103759"/>
                  <a:pt x="80772" y="104013"/>
                  <a:pt x="81280" y="104648"/>
                </a:cubicBezTo>
                <a:cubicBezTo>
                  <a:pt x="82423" y="104648"/>
                  <a:pt x="83566" y="101219"/>
                  <a:pt x="82423" y="100076"/>
                </a:cubicBezTo>
                <a:cubicBezTo>
                  <a:pt x="82423" y="99568"/>
                  <a:pt x="82423" y="99187"/>
                  <a:pt x="82550" y="99187"/>
                </a:cubicBezTo>
                <a:cubicBezTo>
                  <a:pt x="82677" y="99187"/>
                  <a:pt x="83058" y="99441"/>
                  <a:pt x="83566" y="100076"/>
                </a:cubicBezTo>
                <a:cubicBezTo>
                  <a:pt x="83566" y="100457"/>
                  <a:pt x="83693" y="100584"/>
                  <a:pt x="83820" y="100584"/>
                </a:cubicBezTo>
                <a:cubicBezTo>
                  <a:pt x="84201" y="100584"/>
                  <a:pt x="84709" y="100076"/>
                  <a:pt x="84709" y="100076"/>
                </a:cubicBezTo>
                <a:cubicBezTo>
                  <a:pt x="84709" y="99568"/>
                  <a:pt x="84963" y="99187"/>
                  <a:pt x="85217" y="99187"/>
                </a:cubicBezTo>
                <a:cubicBezTo>
                  <a:pt x="85471" y="99187"/>
                  <a:pt x="85852" y="99441"/>
                  <a:pt x="85852" y="100076"/>
                </a:cubicBezTo>
                <a:cubicBezTo>
                  <a:pt x="86360" y="100584"/>
                  <a:pt x="86741" y="100965"/>
                  <a:pt x="86995" y="100965"/>
                </a:cubicBezTo>
                <a:cubicBezTo>
                  <a:pt x="87249" y="100965"/>
                  <a:pt x="87503" y="100711"/>
                  <a:pt x="88138" y="100076"/>
                </a:cubicBezTo>
                <a:cubicBezTo>
                  <a:pt x="86995" y="98933"/>
                  <a:pt x="89281" y="97790"/>
                  <a:pt x="90424" y="95504"/>
                </a:cubicBezTo>
                <a:cubicBezTo>
                  <a:pt x="92710" y="94361"/>
                  <a:pt x="91567" y="92075"/>
                  <a:pt x="91567" y="89789"/>
                </a:cubicBezTo>
                <a:cubicBezTo>
                  <a:pt x="92710" y="90932"/>
                  <a:pt x="94996" y="92075"/>
                  <a:pt x="94996" y="92075"/>
                </a:cubicBezTo>
                <a:cubicBezTo>
                  <a:pt x="94996" y="90932"/>
                  <a:pt x="93853" y="90932"/>
                  <a:pt x="92710" y="89789"/>
                </a:cubicBezTo>
                <a:cubicBezTo>
                  <a:pt x="92710" y="88646"/>
                  <a:pt x="92710" y="88646"/>
                  <a:pt x="94996" y="88646"/>
                </a:cubicBezTo>
                <a:cubicBezTo>
                  <a:pt x="96139" y="88646"/>
                  <a:pt x="96139" y="87503"/>
                  <a:pt x="96139" y="86360"/>
                </a:cubicBezTo>
                <a:lnTo>
                  <a:pt x="98425" y="86360"/>
                </a:lnTo>
                <a:cubicBezTo>
                  <a:pt x="99568" y="86360"/>
                  <a:pt x="99568" y="86360"/>
                  <a:pt x="98425" y="85217"/>
                </a:cubicBezTo>
                <a:cubicBezTo>
                  <a:pt x="97282" y="84074"/>
                  <a:pt x="97282" y="84074"/>
                  <a:pt x="99568" y="84074"/>
                </a:cubicBezTo>
                <a:cubicBezTo>
                  <a:pt x="99949" y="84455"/>
                  <a:pt x="100457" y="84582"/>
                  <a:pt x="100965" y="84582"/>
                </a:cubicBezTo>
                <a:cubicBezTo>
                  <a:pt x="101854" y="84582"/>
                  <a:pt x="102616" y="84074"/>
                  <a:pt x="101854" y="84074"/>
                </a:cubicBezTo>
                <a:cubicBezTo>
                  <a:pt x="100711" y="82931"/>
                  <a:pt x="101854" y="81788"/>
                  <a:pt x="101854" y="81788"/>
                </a:cubicBezTo>
                <a:cubicBezTo>
                  <a:pt x="101854" y="81788"/>
                  <a:pt x="102997" y="80645"/>
                  <a:pt x="102997" y="79502"/>
                </a:cubicBezTo>
                <a:cubicBezTo>
                  <a:pt x="102997" y="79502"/>
                  <a:pt x="102997" y="78359"/>
                  <a:pt x="102997" y="78359"/>
                </a:cubicBezTo>
                <a:cubicBezTo>
                  <a:pt x="104140" y="78359"/>
                  <a:pt x="104140" y="79502"/>
                  <a:pt x="104140" y="80645"/>
                </a:cubicBezTo>
                <a:lnTo>
                  <a:pt x="105283" y="80645"/>
                </a:lnTo>
                <a:cubicBezTo>
                  <a:pt x="106426" y="79502"/>
                  <a:pt x="106426" y="79502"/>
                  <a:pt x="106426" y="78359"/>
                </a:cubicBezTo>
                <a:cubicBezTo>
                  <a:pt x="105791" y="76962"/>
                  <a:pt x="105537" y="76454"/>
                  <a:pt x="105537" y="76454"/>
                </a:cubicBezTo>
                <a:cubicBezTo>
                  <a:pt x="105537" y="76454"/>
                  <a:pt x="105918" y="76708"/>
                  <a:pt x="106426" y="77216"/>
                </a:cubicBezTo>
                <a:cubicBezTo>
                  <a:pt x="107188" y="78105"/>
                  <a:pt x="108077" y="78867"/>
                  <a:pt x="108458" y="78867"/>
                </a:cubicBezTo>
                <a:cubicBezTo>
                  <a:pt x="108585" y="78867"/>
                  <a:pt x="108712" y="78740"/>
                  <a:pt x="108712" y="78359"/>
                </a:cubicBezTo>
                <a:cubicBezTo>
                  <a:pt x="108077" y="76962"/>
                  <a:pt x="108204" y="76454"/>
                  <a:pt x="108331" y="76454"/>
                </a:cubicBezTo>
                <a:cubicBezTo>
                  <a:pt x="108458" y="76454"/>
                  <a:pt x="108712" y="76708"/>
                  <a:pt x="108712" y="77216"/>
                </a:cubicBezTo>
                <a:cubicBezTo>
                  <a:pt x="109220" y="78232"/>
                  <a:pt x="109474" y="78867"/>
                  <a:pt x="109728" y="78867"/>
                </a:cubicBezTo>
                <a:cubicBezTo>
                  <a:pt x="109982" y="78867"/>
                  <a:pt x="110363" y="77978"/>
                  <a:pt x="110871" y="76073"/>
                </a:cubicBezTo>
                <a:cubicBezTo>
                  <a:pt x="110871" y="74930"/>
                  <a:pt x="112014" y="72644"/>
                  <a:pt x="114300" y="71501"/>
                </a:cubicBezTo>
                <a:cubicBezTo>
                  <a:pt x="115189" y="70739"/>
                  <a:pt x="115951" y="69850"/>
                  <a:pt x="116713" y="69850"/>
                </a:cubicBezTo>
                <a:cubicBezTo>
                  <a:pt x="117094" y="69850"/>
                  <a:pt x="117348" y="69977"/>
                  <a:pt x="117729" y="70358"/>
                </a:cubicBezTo>
                <a:cubicBezTo>
                  <a:pt x="118110" y="70739"/>
                  <a:pt x="118491" y="71120"/>
                  <a:pt x="118745" y="71247"/>
                </a:cubicBezTo>
                <a:cubicBezTo>
                  <a:pt x="117729" y="69215"/>
                  <a:pt x="117729" y="69088"/>
                  <a:pt x="118872" y="68072"/>
                </a:cubicBezTo>
                <a:cubicBezTo>
                  <a:pt x="121158" y="68072"/>
                  <a:pt x="121158" y="65786"/>
                  <a:pt x="121158" y="64643"/>
                </a:cubicBezTo>
                <a:cubicBezTo>
                  <a:pt x="121158" y="64643"/>
                  <a:pt x="120015" y="65786"/>
                  <a:pt x="120015" y="65786"/>
                </a:cubicBezTo>
                <a:cubicBezTo>
                  <a:pt x="118872" y="63500"/>
                  <a:pt x="120015" y="63500"/>
                  <a:pt x="121158" y="63500"/>
                </a:cubicBezTo>
                <a:cubicBezTo>
                  <a:pt x="122301" y="63500"/>
                  <a:pt x="122301" y="63500"/>
                  <a:pt x="123444" y="64643"/>
                </a:cubicBezTo>
                <a:cubicBezTo>
                  <a:pt x="123444" y="65532"/>
                  <a:pt x="123952" y="66294"/>
                  <a:pt x="124714" y="66294"/>
                </a:cubicBezTo>
                <a:cubicBezTo>
                  <a:pt x="125095" y="66294"/>
                  <a:pt x="125349" y="66167"/>
                  <a:pt x="125730" y="65786"/>
                </a:cubicBezTo>
                <a:cubicBezTo>
                  <a:pt x="125730" y="65786"/>
                  <a:pt x="126873" y="65786"/>
                  <a:pt x="125730" y="64643"/>
                </a:cubicBezTo>
                <a:cubicBezTo>
                  <a:pt x="124587" y="63500"/>
                  <a:pt x="124587" y="63500"/>
                  <a:pt x="125730" y="63500"/>
                </a:cubicBezTo>
                <a:cubicBezTo>
                  <a:pt x="125730" y="63500"/>
                  <a:pt x="125730" y="63500"/>
                  <a:pt x="125730" y="61214"/>
                </a:cubicBezTo>
                <a:cubicBezTo>
                  <a:pt x="125730" y="61214"/>
                  <a:pt x="125730" y="60071"/>
                  <a:pt x="126873" y="60071"/>
                </a:cubicBezTo>
                <a:cubicBezTo>
                  <a:pt x="127254" y="60452"/>
                  <a:pt x="127508" y="60579"/>
                  <a:pt x="127635" y="60579"/>
                </a:cubicBezTo>
                <a:cubicBezTo>
                  <a:pt x="128016" y="60579"/>
                  <a:pt x="128016" y="60071"/>
                  <a:pt x="128016" y="60071"/>
                </a:cubicBezTo>
                <a:lnTo>
                  <a:pt x="129159" y="61214"/>
                </a:lnTo>
                <a:cubicBezTo>
                  <a:pt x="130302" y="62357"/>
                  <a:pt x="131445" y="62357"/>
                  <a:pt x="131445" y="62357"/>
                </a:cubicBezTo>
                <a:cubicBezTo>
                  <a:pt x="131445" y="62357"/>
                  <a:pt x="131445" y="61214"/>
                  <a:pt x="131445" y="61214"/>
                </a:cubicBezTo>
                <a:cubicBezTo>
                  <a:pt x="130302" y="60071"/>
                  <a:pt x="142875" y="53213"/>
                  <a:pt x="144018" y="52070"/>
                </a:cubicBezTo>
                <a:cubicBezTo>
                  <a:pt x="146304" y="52070"/>
                  <a:pt x="147447" y="50927"/>
                  <a:pt x="146304" y="50927"/>
                </a:cubicBezTo>
                <a:cubicBezTo>
                  <a:pt x="146304" y="49784"/>
                  <a:pt x="148590" y="47498"/>
                  <a:pt x="152019" y="46355"/>
                </a:cubicBezTo>
                <a:cubicBezTo>
                  <a:pt x="155448" y="44069"/>
                  <a:pt x="157734" y="42926"/>
                  <a:pt x="157734" y="41783"/>
                </a:cubicBezTo>
                <a:cubicBezTo>
                  <a:pt x="157734" y="41783"/>
                  <a:pt x="157734" y="41783"/>
                  <a:pt x="158877" y="40640"/>
                </a:cubicBezTo>
                <a:cubicBezTo>
                  <a:pt x="160020" y="40640"/>
                  <a:pt x="161163" y="39497"/>
                  <a:pt x="161163" y="38354"/>
                </a:cubicBezTo>
                <a:cubicBezTo>
                  <a:pt x="161163" y="37846"/>
                  <a:pt x="161417" y="37465"/>
                  <a:pt x="161671" y="37465"/>
                </a:cubicBezTo>
                <a:cubicBezTo>
                  <a:pt x="161925" y="37465"/>
                  <a:pt x="162179" y="37719"/>
                  <a:pt x="162179" y="38354"/>
                </a:cubicBezTo>
                <a:cubicBezTo>
                  <a:pt x="162179" y="39497"/>
                  <a:pt x="163322" y="40640"/>
                  <a:pt x="163322" y="40640"/>
                </a:cubicBezTo>
                <a:cubicBezTo>
                  <a:pt x="164465" y="39497"/>
                  <a:pt x="164465" y="38354"/>
                  <a:pt x="163322" y="37211"/>
                </a:cubicBezTo>
                <a:cubicBezTo>
                  <a:pt x="163322" y="36068"/>
                  <a:pt x="163322" y="36068"/>
                  <a:pt x="163322" y="36068"/>
                </a:cubicBezTo>
                <a:cubicBezTo>
                  <a:pt x="164465" y="36068"/>
                  <a:pt x="164465" y="36068"/>
                  <a:pt x="164465" y="37211"/>
                </a:cubicBezTo>
                <a:cubicBezTo>
                  <a:pt x="165608" y="38354"/>
                  <a:pt x="165608" y="39497"/>
                  <a:pt x="165608" y="39497"/>
                </a:cubicBezTo>
                <a:cubicBezTo>
                  <a:pt x="165608" y="38354"/>
                  <a:pt x="165608" y="37211"/>
                  <a:pt x="165608" y="37211"/>
                </a:cubicBezTo>
                <a:cubicBezTo>
                  <a:pt x="166751" y="37211"/>
                  <a:pt x="166751" y="37211"/>
                  <a:pt x="167894" y="39497"/>
                </a:cubicBezTo>
                <a:cubicBezTo>
                  <a:pt x="168402" y="40640"/>
                  <a:pt x="168783" y="41275"/>
                  <a:pt x="168910" y="41275"/>
                </a:cubicBezTo>
                <a:cubicBezTo>
                  <a:pt x="169037" y="41275"/>
                  <a:pt x="169037" y="40767"/>
                  <a:pt x="169037" y="39497"/>
                </a:cubicBezTo>
                <a:lnTo>
                  <a:pt x="169037" y="37465"/>
                </a:lnTo>
                <a:cubicBezTo>
                  <a:pt x="169672" y="38100"/>
                  <a:pt x="170180" y="38354"/>
                  <a:pt x="170561" y="38354"/>
                </a:cubicBezTo>
                <a:cubicBezTo>
                  <a:pt x="171323" y="38354"/>
                  <a:pt x="171323" y="36703"/>
                  <a:pt x="171323" y="35179"/>
                </a:cubicBezTo>
                <a:cubicBezTo>
                  <a:pt x="171831" y="36322"/>
                  <a:pt x="172466" y="36830"/>
                  <a:pt x="172720" y="36830"/>
                </a:cubicBezTo>
                <a:cubicBezTo>
                  <a:pt x="172974" y="36830"/>
                  <a:pt x="172974" y="36322"/>
                  <a:pt x="172466" y="35179"/>
                </a:cubicBezTo>
                <a:cubicBezTo>
                  <a:pt x="172466" y="34290"/>
                  <a:pt x="172466" y="33528"/>
                  <a:pt x="172847" y="33528"/>
                </a:cubicBezTo>
                <a:cubicBezTo>
                  <a:pt x="172974" y="33528"/>
                  <a:pt x="173228" y="33655"/>
                  <a:pt x="173609" y="34036"/>
                </a:cubicBezTo>
                <a:cubicBezTo>
                  <a:pt x="174117" y="34671"/>
                  <a:pt x="174752" y="34925"/>
                  <a:pt x="175387" y="34925"/>
                </a:cubicBezTo>
                <a:cubicBezTo>
                  <a:pt x="176022" y="34925"/>
                  <a:pt x="176530" y="34671"/>
                  <a:pt x="177038" y="34036"/>
                </a:cubicBezTo>
                <a:cubicBezTo>
                  <a:pt x="177038" y="32893"/>
                  <a:pt x="180467" y="31750"/>
                  <a:pt x="185039" y="29464"/>
                </a:cubicBezTo>
                <a:cubicBezTo>
                  <a:pt x="190754" y="28321"/>
                  <a:pt x="194183" y="27178"/>
                  <a:pt x="193040" y="24892"/>
                </a:cubicBezTo>
                <a:cubicBezTo>
                  <a:pt x="194183" y="24892"/>
                  <a:pt x="194183" y="24892"/>
                  <a:pt x="195326" y="26035"/>
                </a:cubicBezTo>
                <a:cubicBezTo>
                  <a:pt x="195326" y="26543"/>
                  <a:pt x="195453" y="26797"/>
                  <a:pt x="195707" y="26797"/>
                </a:cubicBezTo>
                <a:cubicBezTo>
                  <a:pt x="195961" y="26797"/>
                  <a:pt x="195961" y="26289"/>
                  <a:pt x="195326" y="24892"/>
                </a:cubicBezTo>
                <a:cubicBezTo>
                  <a:pt x="195326" y="23622"/>
                  <a:pt x="195326" y="22733"/>
                  <a:pt x="195453" y="22733"/>
                </a:cubicBezTo>
                <a:cubicBezTo>
                  <a:pt x="195580" y="22733"/>
                  <a:pt x="195834" y="23368"/>
                  <a:pt x="196342" y="24892"/>
                </a:cubicBezTo>
                <a:cubicBezTo>
                  <a:pt x="196342" y="25273"/>
                  <a:pt x="196469" y="25400"/>
                  <a:pt x="196596" y="25400"/>
                </a:cubicBezTo>
                <a:cubicBezTo>
                  <a:pt x="197104" y="25400"/>
                  <a:pt x="198120" y="24511"/>
                  <a:pt x="199771" y="23749"/>
                </a:cubicBezTo>
                <a:cubicBezTo>
                  <a:pt x="202057" y="23749"/>
                  <a:pt x="204343" y="22606"/>
                  <a:pt x="203200" y="21463"/>
                </a:cubicBezTo>
                <a:cubicBezTo>
                  <a:pt x="203835" y="20955"/>
                  <a:pt x="204089" y="20574"/>
                  <a:pt x="204216" y="20574"/>
                </a:cubicBezTo>
                <a:cubicBezTo>
                  <a:pt x="204343" y="20574"/>
                  <a:pt x="204343" y="20828"/>
                  <a:pt x="204343" y="21463"/>
                </a:cubicBezTo>
                <a:cubicBezTo>
                  <a:pt x="204343" y="22733"/>
                  <a:pt x="205359" y="23622"/>
                  <a:pt x="206502" y="23622"/>
                </a:cubicBezTo>
                <a:cubicBezTo>
                  <a:pt x="207391" y="23622"/>
                  <a:pt x="208407" y="22987"/>
                  <a:pt x="208915" y="21463"/>
                </a:cubicBezTo>
                <a:cubicBezTo>
                  <a:pt x="208915" y="21463"/>
                  <a:pt x="210058" y="21463"/>
                  <a:pt x="210058" y="22606"/>
                </a:cubicBezTo>
                <a:cubicBezTo>
                  <a:pt x="211201" y="22606"/>
                  <a:pt x="211201" y="22606"/>
                  <a:pt x="212344" y="20320"/>
                </a:cubicBezTo>
                <a:cubicBezTo>
                  <a:pt x="213487" y="20320"/>
                  <a:pt x="215773" y="20320"/>
                  <a:pt x="216916" y="19177"/>
                </a:cubicBezTo>
                <a:cubicBezTo>
                  <a:pt x="218059" y="19177"/>
                  <a:pt x="219202" y="18034"/>
                  <a:pt x="219202" y="18034"/>
                </a:cubicBezTo>
                <a:cubicBezTo>
                  <a:pt x="219583" y="18415"/>
                  <a:pt x="219964" y="18542"/>
                  <a:pt x="220472" y="18542"/>
                </a:cubicBezTo>
                <a:cubicBezTo>
                  <a:pt x="221869" y="18542"/>
                  <a:pt x="223901" y="17780"/>
                  <a:pt x="227203" y="16891"/>
                </a:cubicBezTo>
                <a:cubicBezTo>
                  <a:pt x="229616" y="16129"/>
                  <a:pt x="232029" y="15240"/>
                  <a:pt x="233680" y="15240"/>
                </a:cubicBezTo>
                <a:cubicBezTo>
                  <a:pt x="234315" y="15240"/>
                  <a:pt x="234823" y="15367"/>
                  <a:pt x="235204" y="15748"/>
                </a:cubicBezTo>
                <a:cubicBezTo>
                  <a:pt x="235204" y="15748"/>
                  <a:pt x="236347" y="15748"/>
                  <a:pt x="236347" y="14605"/>
                </a:cubicBezTo>
                <a:cubicBezTo>
                  <a:pt x="236347" y="13208"/>
                  <a:pt x="236347" y="12700"/>
                  <a:pt x="236601" y="12700"/>
                </a:cubicBezTo>
                <a:cubicBezTo>
                  <a:pt x="236855" y="12700"/>
                  <a:pt x="237109" y="12954"/>
                  <a:pt x="237490" y="13462"/>
                </a:cubicBezTo>
                <a:cubicBezTo>
                  <a:pt x="237998" y="14351"/>
                  <a:pt x="238506" y="14732"/>
                  <a:pt x="239141" y="14732"/>
                </a:cubicBezTo>
                <a:cubicBezTo>
                  <a:pt x="240030" y="14732"/>
                  <a:pt x="240919" y="13716"/>
                  <a:pt x="240919" y="12319"/>
                </a:cubicBezTo>
                <a:lnTo>
                  <a:pt x="242062" y="13462"/>
                </a:lnTo>
                <a:cubicBezTo>
                  <a:pt x="242443" y="14351"/>
                  <a:pt x="242951" y="14732"/>
                  <a:pt x="243332" y="14732"/>
                </a:cubicBezTo>
                <a:cubicBezTo>
                  <a:pt x="243967" y="14732"/>
                  <a:pt x="244348" y="13716"/>
                  <a:pt x="244348" y="12319"/>
                </a:cubicBezTo>
                <a:cubicBezTo>
                  <a:pt x="244856" y="12827"/>
                  <a:pt x="245491" y="13208"/>
                  <a:pt x="245872" y="13208"/>
                </a:cubicBezTo>
                <a:cubicBezTo>
                  <a:pt x="246253" y="13208"/>
                  <a:pt x="246634" y="12954"/>
                  <a:pt x="246634" y="12319"/>
                </a:cubicBezTo>
                <a:cubicBezTo>
                  <a:pt x="246634" y="12319"/>
                  <a:pt x="246634" y="12319"/>
                  <a:pt x="247777" y="14605"/>
                </a:cubicBezTo>
                <a:cubicBezTo>
                  <a:pt x="247777" y="15748"/>
                  <a:pt x="247777" y="16891"/>
                  <a:pt x="248920" y="16891"/>
                </a:cubicBezTo>
                <a:cubicBezTo>
                  <a:pt x="248920" y="16891"/>
                  <a:pt x="248920" y="15748"/>
                  <a:pt x="248920" y="14605"/>
                </a:cubicBezTo>
                <a:lnTo>
                  <a:pt x="250063" y="14605"/>
                </a:lnTo>
                <a:cubicBezTo>
                  <a:pt x="250063" y="14605"/>
                  <a:pt x="250063" y="14605"/>
                  <a:pt x="250063" y="13462"/>
                </a:cubicBezTo>
                <a:cubicBezTo>
                  <a:pt x="250063" y="12319"/>
                  <a:pt x="250063" y="12319"/>
                  <a:pt x="251206" y="11176"/>
                </a:cubicBezTo>
                <a:cubicBezTo>
                  <a:pt x="251206" y="10922"/>
                  <a:pt x="251206" y="10414"/>
                  <a:pt x="251206" y="10033"/>
                </a:cubicBezTo>
                <a:cubicBezTo>
                  <a:pt x="250063" y="8890"/>
                  <a:pt x="250063" y="7747"/>
                  <a:pt x="251206" y="7747"/>
                </a:cubicBezTo>
                <a:cubicBezTo>
                  <a:pt x="251206" y="7747"/>
                  <a:pt x="251206" y="6604"/>
                  <a:pt x="250063" y="5461"/>
                </a:cubicBezTo>
                <a:cubicBezTo>
                  <a:pt x="250063" y="3175"/>
                  <a:pt x="250063" y="2032"/>
                  <a:pt x="248920" y="889"/>
                </a:cubicBezTo>
                <a:cubicBezTo>
                  <a:pt x="247523" y="381"/>
                  <a:pt x="246253" y="127"/>
                  <a:pt x="245491" y="127"/>
                </a:cubicBezTo>
                <a:cubicBezTo>
                  <a:pt x="245364" y="127"/>
                  <a:pt x="245364" y="127"/>
                  <a:pt x="245237" y="127"/>
                </a:cubicBezTo>
                <a:cubicBezTo>
                  <a:pt x="245110" y="127"/>
                  <a:pt x="244983" y="0"/>
                  <a:pt x="244856" y="0"/>
                </a:cubicBezTo>
                <a:close/>
              </a:path>
            </a:pathLst>
          </a:custGeom>
          <a:solidFill>
            <a:srgbClr val="0212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
          <p:cNvSpPr/>
          <p:nvPr/>
        </p:nvSpPr>
        <p:spPr>
          <a:xfrm>
            <a:off x="3026653" y="2184929"/>
            <a:ext cx="435579" cy="746952"/>
          </a:xfrm>
          <a:custGeom>
            <a:rect b="b" l="l" r="r" t="t"/>
            <a:pathLst>
              <a:path extrusionOk="0" h="995935" w="580771">
                <a:moveTo>
                  <a:pt x="29591" y="40767"/>
                </a:moveTo>
                <a:lnTo>
                  <a:pt x="29591" y="43053"/>
                </a:lnTo>
                <a:cubicBezTo>
                  <a:pt x="29591" y="46482"/>
                  <a:pt x="30734" y="46482"/>
                  <a:pt x="31877" y="46482"/>
                </a:cubicBezTo>
                <a:lnTo>
                  <a:pt x="31877" y="43053"/>
                </a:lnTo>
                <a:cubicBezTo>
                  <a:pt x="31877" y="43053"/>
                  <a:pt x="30734" y="40767"/>
                  <a:pt x="29591" y="40767"/>
                </a:cubicBezTo>
                <a:close/>
                <a:moveTo>
                  <a:pt x="49022" y="46482"/>
                </a:moveTo>
                <a:cubicBezTo>
                  <a:pt x="50165" y="46482"/>
                  <a:pt x="50165" y="49911"/>
                  <a:pt x="50165" y="52197"/>
                </a:cubicBezTo>
                <a:cubicBezTo>
                  <a:pt x="50165" y="54483"/>
                  <a:pt x="50165" y="54483"/>
                  <a:pt x="49022" y="54483"/>
                </a:cubicBezTo>
                <a:cubicBezTo>
                  <a:pt x="49022" y="54483"/>
                  <a:pt x="47879" y="52197"/>
                  <a:pt x="47879" y="49911"/>
                </a:cubicBezTo>
                <a:lnTo>
                  <a:pt x="49022" y="46482"/>
                </a:lnTo>
                <a:close/>
                <a:moveTo>
                  <a:pt x="510921" y="56261"/>
                </a:moveTo>
                <a:cubicBezTo>
                  <a:pt x="511556" y="56261"/>
                  <a:pt x="512953" y="57404"/>
                  <a:pt x="514604" y="60071"/>
                </a:cubicBezTo>
                <a:cubicBezTo>
                  <a:pt x="516890" y="62357"/>
                  <a:pt x="516890" y="62357"/>
                  <a:pt x="514604" y="62357"/>
                </a:cubicBezTo>
                <a:cubicBezTo>
                  <a:pt x="513461" y="62357"/>
                  <a:pt x="512318" y="62357"/>
                  <a:pt x="512318" y="60071"/>
                </a:cubicBezTo>
                <a:cubicBezTo>
                  <a:pt x="510540" y="57658"/>
                  <a:pt x="510286" y="56261"/>
                  <a:pt x="510921" y="56261"/>
                </a:cubicBezTo>
                <a:close/>
                <a:moveTo>
                  <a:pt x="48641" y="77216"/>
                </a:moveTo>
                <a:cubicBezTo>
                  <a:pt x="49022" y="77216"/>
                  <a:pt x="49022" y="78613"/>
                  <a:pt x="49022" y="81788"/>
                </a:cubicBezTo>
                <a:cubicBezTo>
                  <a:pt x="49022" y="84074"/>
                  <a:pt x="49022" y="87503"/>
                  <a:pt x="47879" y="87503"/>
                </a:cubicBezTo>
                <a:lnTo>
                  <a:pt x="47879" y="84201"/>
                </a:lnTo>
                <a:cubicBezTo>
                  <a:pt x="48641" y="84201"/>
                  <a:pt x="48387" y="83185"/>
                  <a:pt x="47752" y="83185"/>
                </a:cubicBezTo>
                <a:cubicBezTo>
                  <a:pt x="47498" y="83185"/>
                  <a:pt x="47117" y="83439"/>
                  <a:pt x="46736" y="84201"/>
                </a:cubicBezTo>
                <a:lnTo>
                  <a:pt x="44450" y="84201"/>
                </a:lnTo>
                <a:cubicBezTo>
                  <a:pt x="44450" y="82169"/>
                  <a:pt x="45339" y="79375"/>
                  <a:pt x="46228" y="79375"/>
                </a:cubicBezTo>
                <a:cubicBezTo>
                  <a:pt x="46355" y="79375"/>
                  <a:pt x="46482" y="79502"/>
                  <a:pt x="46736" y="79629"/>
                </a:cubicBezTo>
                <a:cubicBezTo>
                  <a:pt x="47752" y="78105"/>
                  <a:pt x="48260" y="77343"/>
                  <a:pt x="48641" y="77343"/>
                </a:cubicBezTo>
                <a:close/>
                <a:moveTo>
                  <a:pt x="54737" y="87503"/>
                </a:moveTo>
                <a:lnTo>
                  <a:pt x="53594" y="89789"/>
                </a:lnTo>
                <a:lnTo>
                  <a:pt x="53594" y="93218"/>
                </a:lnTo>
                <a:cubicBezTo>
                  <a:pt x="54737" y="93218"/>
                  <a:pt x="54737" y="93218"/>
                  <a:pt x="54737" y="89789"/>
                </a:cubicBezTo>
                <a:lnTo>
                  <a:pt x="54737" y="87630"/>
                </a:lnTo>
                <a:close/>
                <a:moveTo>
                  <a:pt x="37592" y="228981"/>
                </a:moveTo>
                <a:cubicBezTo>
                  <a:pt x="38735" y="228981"/>
                  <a:pt x="39878" y="233553"/>
                  <a:pt x="39878" y="236982"/>
                </a:cubicBezTo>
                <a:cubicBezTo>
                  <a:pt x="39878" y="237871"/>
                  <a:pt x="39751" y="238379"/>
                  <a:pt x="39370" y="238379"/>
                </a:cubicBezTo>
                <a:cubicBezTo>
                  <a:pt x="38862" y="238379"/>
                  <a:pt x="38227" y="236982"/>
                  <a:pt x="37592" y="233553"/>
                </a:cubicBezTo>
                <a:cubicBezTo>
                  <a:pt x="37592" y="231267"/>
                  <a:pt x="37592" y="228981"/>
                  <a:pt x="37592" y="228981"/>
                </a:cubicBezTo>
                <a:close/>
                <a:moveTo>
                  <a:pt x="35306" y="244983"/>
                </a:moveTo>
                <a:cubicBezTo>
                  <a:pt x="34163" y="244983"/>
                  <a:pt x="34163" y="247269"/>
                  <a:pt x="34163" y="252984"/>
                </a:cubicBezTo>
                <a:cubicBezTo>
                  <a:pt x="34163" y="255270"/>
                  <a:pt x="35306" y="257556"/>
                  <a:pt x="35306" y="257556"/>
                </a:cubicBezTo>
                <a:cubicBezTo>
                  <a:pt x="36449" y="257556"/>
                  <a:pt x="36449" y="255270"/>
                  <a:pt x="36449" y="252984"/>
                </a:cubicBezTo>
                <a:cubicBezTo>
                  <a:pt x="38735" y="247269"/>
                  <a:pt x="37592" y="244983"/>
                  <a:pt x="35306" y="244983"/>
                </a:cubicBezTo>
                <a:close/>
                <a:moveTo>
                  <a:pt x="39878" y="360172"/>
                </a:moveTo>
                <a:cubicBezTo>
                  <a:pt x="41021" y="360172"/>
                  <a:pt x="41021" y="362458"/>
                  <a:pt x="41021" y="364744"/>
                </a:cubicBezTo>
                <a:lnTo>
                  <a:pt x="39878" y="364744"/>
                </a:lnTo>
                <a:lnTo>
                  <a:pt x="38735" y="362458"/>
                </a:lnTo>
                <a:lnTo>
                  <a:pt x="39878" y="360172"/>
                </a:lnTo>
                <a:close/>
                <a:moveTo>
                  <a:pt x="34163" y="368173"/>
                </a:moveTo>
                <a:lnTo>
                  <a:pt x="36449" y="372745"/>
                </a:lnTo>
                <a:cubicBezTo>
                  <a:pt x="39878" y="378460"/>
                  <a:pt x="39878" y="378460"/>
                  <a:pt x="37592" y="378460"/>
                </a:cubicBezTo>
                <a:cubicBezTo>
                  <a:pt x="35306" y="378460"/>
                  <a:pt x="34163" y="378460"/>
                  <a:pt x="34163" y="372745"/>
                </a:cubicBezTo>
                <a:cubicBezTo>
                  <a:pt x="34163" y="370459"/>
                  <a:pt x="34163" y="368173"/>
                  <a:pt x="34163" y="368173"/>
                </a:cubicBezTo>
                <a:close/>
                <a:moveTo>
                  <a:pt x="545211" y="430911"/>
                </a:moveTo>
                <a:cubicBezTo>
                  <a:pt x="546354" y="430911"/>
                  <a:pt x="547497" y="433197"/>
                  <a:pt x="547497" y="435483"/>
                </a:cubicBezTo>
                <a:cubicBezTo>
                  <a:pt x="548005" y="437007"/>
                  <a:pt x="547624" y="437769"/>
                  <a:pt x="546989" y="437769"/>
                </a:cubicBezTo>
                <a:cubicBezTo>
                  <a:pt x="546100" y="437769"/>
                  <a:pt x="544830" y="436372"/>
                  <a:pt x="544195" y="433197"/>
                </a:cubicBezTo>
                <a:cubicBezTo>
                  <a:pt x="544195" y="430911"/>
                  <a:pt x="544195" y="430911"/>
                  <a:pt x="545338" y="430911"/>
                </a:cubicBezTo>
                <a:close/>
                <a:moveTo>
                  <a:pt x="36830" y="431165"/>
                </a:moveTo>
                <a:cubicBezTo>
                  <a:pt x="37338" y="431165"/>
                  <a:pt x="38354" y="433070"/>
                  <a:pt x="40005" y="435483"/>
                </a:cubicBezTo>
                <a:cubicBezTo>
                  <a:pt x="40640" y="438150"/>
                  <a:pt x="40894" y="439293"/>
                  <a:pt x="40640" y="439293"/>
                </a:cubicBezTo>
                <a:cubicBezTo>
                  <a:pt x="40386" y="439293"/>
                  <a:pt x="39878" y="438785"/>
                  <a:pt x="38862" y="437769"/>
                </a:cubicBezTo>
                <a:lnTo>
                  <a:pt x="36576" y="432054"/>
                </a:lnTo>
                <a:cubicBezTo>
                  <a:pt x="36576" y="431419"/>
                  <a:pt x="36703" y="431165"/>
                  <a:pt x="36830" y="431165"/>
                </a:cubicBezTo>
                <a:close/>
                <a:moveTo>
                  <a:pt x="32004" y="453771"/>
                </a:moveTo>
                <a:cubicBezTo>
                  <a:pt x="33147" y="453771"/>
                  <a:pt x="34290" y="456057"/>
                  <a:pt x="34290" y="456057"/>
                </a:cubicBezTo>
                <a:lnTo>
                  <a:pt x="34290" y="458343"/>
                </a:lnTo>
                <a:cubicBezTo>
                  <a:pt x="33147" y="458343"/>
                  <a:pt x="32004" y="458343"/>
                  <a:pt x="32004" y="456057"/>
                </a:cubicBezTo>
                <a:lnTo>
                  <a:pt x="32004" y="453771"/>
                </a:lnTo>
                <a:close/>
                <a:moveTo>
                  <a:pt x="27559" y="505714"/>
                </a:moveTo>
                <a:cubicBezTo>
                  <a:pt x="27813" y="505714"/>
                  <a:pt x="28575" y="510032"/>
                  <a:pt x="28575" y="511937"/>
                </a:cubicBezTo>
                <a:lnTo>
                  <a:pt x="27432" y="511937"/>
                </a:lnTo>
                <a:cubicBezTo>
                  <a:pt x="27432" y="509651"/>
                  <a:pt x="26289" y="506222"/>
                  <a:pt x="27432" y="506222"/>
                </a:cubicBezTo>
                <a:cubicBezTo>
                  <a:pt x="27432" y="505841"/>
                  <a:pt x="27432" y="505714"/>
                  <a:pt x="27559" y="505714"/>
                </a:cubicBezTo>
                <a:close/>
                <a:moveTo>
                  <a:pt x="556768" y="521081"/>
                </a:moveTo>
                <a:cubicBezTo>
                  <a:pt x="556768" y="521081"/>
                  <a:pt x="557911" y="521081"/>
                  <a:pt x="559054" y="523367"/>
                </a:cubicBezTo>
                <a:cubicBezTo>
                  <a:pt x="559054" y="523367"/>
                  <a:pt x="560197" y="525653"/>
                  <a:pt x="559054" y="526796"/>
                </a:cubicBezTo>
                <a:lnTo>
                  <a:pt x="557911" y="526796"/>
                </a:lnTo>
                <a:cubicBezTo>
                  <a:pt x="556768" y="523367"/>
                  <a:pt x="555625" y="521081"/>
                  <a:pt x="556768" y="521081"/>
                </a:cubicBezTo>
                <a:close/>
                <a:moveTo>
                  <a:pt x="33147" y="527939"/>
                </a:moveTo>
                <a:cubicBezTo>
                  <a:pt x="34290" y="527939"/>
                  <a:pt x="35433" y="527939"/>
                  <a:pt x="35433" y="531368"/>
                </a:cubicBezTo>
                <a:cubicBezTo>
                  <a:pt x="36195" y="532892"/>
                  <a:pt x="35941" y="535051"/>
                  <a:pt x="34925" y="535051"/>
                </a:cubicBezTo>
                <a:cubicBezTo>
                  <a:pt x="34417" y="535051"/>
                  <a:pt x="33909" y="534670"/>
                  <a:pt x="33147" y="533654"/>
                </a:cubicBezTo>
                <a:lnTo>
                  <a:pt x="33147" y="527939"/>
                </a:lnTo>
                <a:close/>
                <a:moveTo>
                  <a:pt x="34290" y="552958"/>
                </a:moveTo>
                <a:lnTo>
                  <a:pt x="34290" y="555244"/>
                </a:lnTo>
                <a:cubicBezTo>
                  <a:pt x="34290" y="557530"/>
                  <a:pt x="34290" y="557530"/>
                  <a:pt x="33147" y="557530"/>
                </a:cubicBezTo>
                <a:lnTo>
                  <a:pt x="33147" y="555244"/>
                </a:lnTo>
                <a:lnTo>
                  <a:pt x="34290" y="552958"/>
                </a:lnTo>
                <a:close/>
                <a:moveTo>
                  <a:pt x="36576" y="582676"/>
                </a:moveTo>
                <a:cubicBezTo>
                  <a:pt x="35433" y="582676"/>
                  <a:pt x="34290" y="584962"/>
                  <a:pt x="34290" y="584962"/>
                </a:cubicBezTo>
                <a:cubicBezTo>
                  <a:pt x="34290" y="587248"/>
                  <a:pt x="35433" y="587248"/>
                  <a:pt x="35433" y="587248"/>
                </a:cubicBezTo>
                <a:cubicBezTo>
                  <a:pt x="35433" y="587248"/>
                  <a:pt x="36576" y="587248"/>
                  <a:pt x="36576" y="584962"/>
                </a:cubicBezTo>
                <a:lnTo>
                  <a:pt x="36576" y="582676"/>
                </a:lnTo>
                <a:close/>
                <a:moveTo>
                  <a:pt x="27432" y="597535"/>
                </a:moveTo>
                <a:cubicBezTo>
                  <a:pt x="28575" y="597535"/>
                  <a:pt x="28575" y="600964"/>
                  <a:pt x="28575" y="600964"/>
                </a:cubicBezTo>
                <a:cubicBezTo>
                  <a:pt x="28575" y="603250"/>
                  <a:pt x="28575" y="605536"/>
                  <a:pt x="27432" y="605536"/>
                </a:cubicBezTo>
                <a:cubicBezTo>
                  <a:pt x="27432" y="605536"/>
                  <a:pt x="26289" y="605536"/>
                  <a:pt x="26289" y="603250"/>
                </a:cubicBezTo>
                <a:cubicBezTo>
                  <a:pt x="26289" y="600964"/>
                  <a:pt x="27432" y="597535"/>
                  <a:pt x="27432" y="597535"/>
                </a:cubicBezTo>
                <a:close/>
                <a:moveTo>
                  <a:pt x="565912" y="627126"/>
                </a:moveTo>
                <a:cubicBezTo>
                  <a:pt x="565912" y="627126"/>
                  <a:pt x="568198" y="627126"/>
                  <a:pt x="568198" y="630555"/>
                </a:cubicBezTo>
                <a:cubicBezTo>
                  <a:pt x="568198" y="630555"/>
                  <a:pt x="567055" y="632841"/>
                  <a:pt x="565912" y="632841"/>
                </a:cubicBezTo>
                <a:lnTo>
                  <a:pt x="565912" y="630555"/>
                </a:lnTo>
                <a:cubicBezTo>
                  <a:pt x="564769" y="627126"/>
                  <a:pt x="565912" y="627126"/>
                  <a:pt x="565912" y="627126"/>
                </a:cubicBezTo>
                <a:close/>
                <a:moveTo>
                  <a:pt x="1143" y="630555"/>
                </a:moveTo>
                <a:cubicBezTo>
                  <a:pt x="0" y="630555"/>
                  <a:pt x="0" y="633984"/>
                  <a:pt x="2286" y="636270"/>
                </a:cubicBezTo>
                <a:cubicBezTo>
                  <a:pt x="3429" y="636270"/>
                  <a:pt x="3429" y="636270"/>
                  <a:pt x="3429" y="633984"/>
                </a:cubicBezTo>
                <a:cubicBezTo>
                  <a:pt x="3429" y="633984"/>
                  <a:pt x="2286" y="630555"/>
                  <a:pt x="1143" y="630555"/>
                </a:cubicBezTo>
                <a:close/>
                <a:moveTo>
                  <a:pt x="43053" y="629158"/>
                </a:moveTo>
                <a:cubicBezTo>
                  <a:pt x="42926" y="629158"/>
                  <a:pt x="42545" y="629666"/>
                  <a:pt x="42164" y="630555"/>
                </a:cubicBezTo>
                <a:cubicBezTo>
                  <a:pt x="42164" y="633984"/>
                  <a:pt x="42164" y="636270"/>
                  <a:pt x="42164" y="636270"/>
                </a:cubicBezTo>
                <a:cubicBezTo>
                  <a:pt x="43307" y="636270"/>
                  <a:pt x="43307" y="636270"/>
                  <a:pt x="43307" y="633984"/>
                </a:cubicBezTo>
                <a:cubicBezTo>
                  <a:pt x="43307" y="630428"/>
                  <a:pt x="43307" y="629158"/>
                  <a:pt x="43053" y="629158"/>
                </a:cubicBezTo>
                <a:close/>
                <a:moveTo>
                  <a:pt x="27178" y="646557"/>
                </a:moveTo>
                <a:cubicBezTo>
                  <a:pt x="27432" y="646557"/>
                  <a:pt x="27432" y="647954"/>
                  <a:pt x="27432" y="651129"/>
                </a:cubicBezTo>
                <a:cubicBezTo>
                  <a:pt x="27432" y="653415"/>
                  <a:pt x="26289" y="653415"/>
                  <a:pt x="26289" y="653415"/>
                </a:cubicBezTo>
                <a:cubicBezTo>
                  <a:pt x="24003" y="653415"/>
                  <a:pt x="26289" y="651129"/>
                  <a:pt x="26289" y="648843"/>
                </a:cubicBezTo>
                <a:cubicBezTo>
                  <a:pt x="26797" y="647319"/>
                  <a:pt x="27051" y="646430"/>
                  <a:pt x="27178" y="646430"/>
                </a:cubicBezTo>
                <a:close/>
                <a:moveTo>
                  <a:pt x="570484" y="654685"/>
                </a:moveTo>
                <a:lnTo>
                  <a:pt x="571627" y="656971"/>
                </a:lnTo>
                <a:lnTo>
                  <a:pt x="570484" y="659257"/>
                </a:lnTo>
                <a:lnTo>
                  <a:pt x="570484" y="656971"/>
                </a:lnTo>
                <a:cubicBezTo>
                  <a:pt x="569341" y="654685"/>
                  <a:pt x="569341" y="654685"/>
                  <a:pt x="570484" y="654685"/>
                </a:cubicBezTo>
                <a:close/>
                <a:moveTo>
                  <a:pt x="572643" y="663194"/>
                </a:moveTo>
                <a:cubicBezTo>
                  <a:pt x="572516" y="663194"/>
                  <a:pt x="572770" y="663702"/>
                  <a:pt x="573913" y="664845"/>
                </a:cubicBezTo>
                <a:cubicBezTo>
                  <a:pt x="573405" y="663702"/>
                  <a:pt x="572770" y="663194"/>
                  <a:pt x="572643" y="663194"/>
                </a:cubicBezTo>
                <a:close/>
                <a:moveTo>
                  <a:pt x="573913" y="680847"/>
                </a:moveTo>
                <a:lnTo>
                  <a:pt x="573913" y="683133"/>
                </a:lnTo>
                <a:lnTo>
                  <a:pt x="572770" y="686562"/>
                </a:lnTo>
                <a:lnTo>
                  <a:pt x="572770" y="683133"/>
                </a:lnTo>
                <a:cubicBezTo>
                  <a:pt x="572770" y="680847"/>
                  <a:pt x="572770" y="680847"/>
                  <a:pt x="573913" y="680847"/>
                </a:cubicBezTo>
                <a:close/>
                <a:moveTo>
                  <a:pt x="580390" y="690118"/>
                </a:moveTo>
                <a:cubicBezTo>
                  <a:pt x="580263" y="690118"/>
                  <a:pt x="580136" y="690245"/>
                  <a:pt x="579882" y="690880"/>
                </a:cubicBezTo>
                <a:cubicBezTo>
                  <a:pt x="580390" y="690626"/>
                  <a:pt x="580517" y="690118"/>
                  <a:pt x="580390" y="690118"/>
                </a:cubicBezTo>
                <a:close/>
                <a:moveTo>
                  <a:pt x="27559" y="694563"/>
                </a:moveTo>
                <a:cubicBezTo>
                  <a:pt x="28702" y="694563"/>
                  <a:pt x="28702" y="696849"/>
                  <a:pt x="26416" y="699135"/>
                </a:cubicBezTo>
                <a:cubicBezTo>
                  <a:pt x="25273" y="699135"/>
                  <a:pt x="25273" y="699135"/>
                  <a:pt x="25273" y="696849"/>
                </a:cubicBezTo>
                <a:cubicBezTo>
                  <a:pt x="25273" y="696849"/>
                  <a:pt x="26416" y="694563"/>
                  <a:pt x="27559" y="694563"/>
                </a:cubicBezTo>
                <a:close/>
                <a:moveTo>
                  <a:pt x="574040" y="699135"/>
                </a:moveTo>
                <a:cubicBezTo>
                  <a:pt x="575183" y="699135"/>
                  <a:pt x="575183" y="699135"/>
                  <a:pt x="575183" y="701421"/>
                </a:cubicBezTo>
                <a:cubicBezTo>
                  <a:pt x="575183" y="704850"/>
                  <a:pt x="575183" y="706247"/>
                  <a:pt x="574929" y="706247"/>
                </a:cubicBezTo>
                <a:cubicBezTo>
                  <a:pt x="574675" y="706247"/>
                  <a:pt x="574548" y="705739"/>
                  <a:pt x="574040" y="704850"/>
                </a:cubicBezTo>
                <a:cubicBezTo>
                  <a:pt x="572897" y="702564"/>
                  <a:pt x="572897" y="699135"/>
                  <a:pt x="574040" y="699135"/>
                </a:cubicBezTo>
                <a:close/>
                <a:moveTo>
                  <a:pt x="26289" y="712724"/>
                </a:moveTo>
                <a:lnTo>
                  <a:pt x="27432" y="715010"/>
                </a:lnTo>
                <a:lnTo>
                  <a:pt x="27432" y="717296"/>
                </a:lnTo>
                <a:cubicBezTo>
                  <a:pt x="26289" y="717296"/>
                  <a:pt x="25146" y="717296"/>
                  <a:pt x="25146" y="715010"/>
                </a:cubicBezTo>
                <a:lnTo>
                  <a:pt x="26289" y="712724"/>
                </a:lnTo>
                <a:close/>
                <a:moveTo>
                  <a:pt x="564769" y="750316"/>
                </a:moveTo>
                <a:cubicBezTo>
                  <a:pt x="564769" y="750316"/>
                  <a:pt x="565912" y="750316"/>
                  <a:pt x="565912" y="752602"/>
                </a:cubicBezTo>
                <a:lnTo>
                  <a:pt x="564769" y="756031"/>
                </a:lnTo>
                <a:cubicBezTo>
                  <a:pt x="563626" y="754888"/>
                  <a:pt x="563626" y="752602"/>
                  <a:pt x="563626" y="752602"/>
                </a:cubicBezTo>
                <a:cubicBezTo>
                  <a:pt x="563626" y="750316"/>
                  <a:pt x="563626" y="750316"/>
                  <a:pt x="564769" y="750316"/>
                </a:cubicBezTo>
                <a:close/>
                <a:moveTo>
                  <a:pt x="74168" y="873633"/>
                </a:moveTo>
                <a:lnTo>
                  <a:pt x="76454" y="874776"/>
                </a:lnTo>
                <a:lnTo>
                  <a:pt x="77597" y="877062"/>
                </a:lnTo>
                <a:cubicBezTo>
                  <a:pt x="77089" y="877570"/>
                  <a:pt x="76454" y="877951"/>
                  <a:pt x="75819" y="877951"/>
                </a:cubicBezTo>
                <a:cubicBezTo>
                  <a:pt x="75184" y="877951"/>
                  <a:pt x="74676" y="877697"/>
                  <a:pt x="74168" y="877062"/>
                </a:cubicBezTo>
                <a:lnTo>
                  <a:pt x="74168" y="873633"/>
                </a:lnTo>
                <a:close/>
                <a:moveTo>
                  <a:pt x="118618" y="921512"/>
                </a:moveTo>
                <a:cubicBezTo>
                  <a:pt x="120904" y="922655"/>
                  <a:pt x="120904" y="922655"/>
                  <a:pt x="119761" y="923798"/>
                </a:cubicBezTo>
                <a:cubicBezTo>
                  <a:pt x="119380" y="924179"/>
                  <a:pt x="118872" y="924306"/>
                  <a:pt x="118364" y="924306"/>
                </a:cubicBezTo>
                <a:cubicBezTo>
                  <a:pt x="117348" y="924306"/>
                  <a:pt x="116332" y="923798"/>
                  <a:pt x="116332" y="923798"/>
                </a:cubicBezTo>
                <a:cubicBezTo>
                  <a:pt x="114046" y="921512"/>
                  <a:pt x="118618" y="921512"/>
                  <a:pt x="118618" y="921512"/>
                </a:cubicBezTo>
                <a:close/>
                <a:moveTo>
                  <a:pt x="457327" y="929894"/>
                </a:moveTo>
                <a:cubicBezTo>
                  <a:pt x="457454" y="929894"/>
                  <a:pt x="457200" y="930021"/>
                  <a:pt x="456438" y="930529"/>
                </a:cubicBezTo>
                <a:cubicBezTo>
                  <a:pt x="456819" y="930148"/>
                  <a:pt x="457200" y="929894"/>
                  <a:pt x="457327" y="929894"/>
                </a:cubicBezTo>
                <a:close/>
                <a:moveTo>
                  <a:pt x="462026" y="934085"/>
                </a:moveTo>
                <a:cubicBezTo>
                  <a:pt x="462026" y="935228"/>
                  <a:pt x="463169" y="936371"/>
                  <a:pt x="460883" y="937514"/>
                </a:cubicBezTo>
                <a:lnTo>
                  <a:pt x="458597" y="939800"/>
                </a:lnTo>
                <a:cubicBezTo>
                  <a:pt x="458597" y="938657"/>
                  <a:pt x="459740" y="936371"/>
                  <a:pt x="459740" y="936371"/>
                </a:cubicBezTo>
                <a:lnTo>
                  <a:pt x="462026" y="934085"/>
                </a:lnTo>
                <a:close/>
                <a:moveTo>
                  <a:pt x="159766" y="939800"/>
                </a:moveTo>
                <a:lnTo>
                  <a:pt x="162052" y="942086"/>
                </a:lnTo>
                <a:cubicBezTo>
                  <a:pt x="161290" y="942086"/>
                  <a:pt x="160528" y="942594"/>
                  <a:pt x="159385" y="942594"/>
                </a:cubicBezTo>
                <a:cubicBezTo>
                  <a:pt x="158877" y="942594"/>
                  <a:pt x="158242" y="942467"/>
                  <a:pt x="157480" y="942086"/>
                </a:cubicBezTo>
                <a:lnTo>
                  <a:pt x="156337" y="940943"/>
                </a:lnTo>
                <a:cubicBezTo>
                  <a:pt x="156337" y="939800"/>
                  <a:pt x="159766" y="939800"/>
                  <a:pt x="159766" y="939800"/>
                </a:cubicBezTo>
                <a:close/>
                <a:moveTo>
                  <a:pt x="184912" y="962533"/>
                </a:moveTo>
                <a:lnTo>
                  <a:pt x="187198" y="963676"/>
                </a:lnTo>
                <a:cubicBezTo>
                  <a:pt x="187198" y="964438"/>
                  <a:pt x="186690" y="965327"/>
                  <a:pt x="185420" y="965327"/>
                </a:cubicBezTo>
                <a:cubicBezTo>
                  <a:pt x="184912" y="965327"/>
                  <a:pt x="184404" y="965200"/>
                  <a:pt x="183769" y="964819"/>
                </a:cubicBezTo>
                <a:lnTo>
                  <a:pt x="182626" y="962533"/>
                </a:lnTo>
                <a:close/>
                <a:moveTo>
                  <a:pt x="363982" y="980821"/>
                </a:moveTo>
                <a:cubicBezTo>
                  <a:pt x="368554" y="980821"/>
                  <a:pt x="368554" y="980821"/>
                  <a:pt x="368554" y="981964"/>
                </a:cubicBezTo>
                <a:cubicBezTo>
                  <a:pt x="369697" y="983107"/>
                  <a:pt x="363982" y="984250"/>
                  <a:pt x="361696" y="984250"/>
                </a:cubicBezTo>
                <a:cubicBezTo>
                  <a:pt x="358267" y="983107"/>
                  <a:pt x="360553" y="981964"/>
                  <a:pt x="363982" y="980821"/>
                </a:cubicBezTo>
                <a:close/>
                <a:moveTo>
                  <a:pt x="49022" y="0"/>
                </a:moveTo>
                <a:cubicBezTo>
                  <a:pt x="48514" y="0"/>
                  <a:pt x="47879" y="1397"/>
                  <a:pt x="47879" y="4318"/>
                </a:cubicBezTo>
                <a:lnTo>
                  <a:pt x="46736" y="6604"/>
                </a:lnTo>
                <a:cubicBezTo>
                  <a:pt x="43307" y="6604"/>
                  <a:pt x="43307" y="12319"/>
                  <a:pt x="46736" y="12319"/>
                </a:cubicBezTo>
                <a:cubicBezTo>
                  <a:pt x="50165" y="12319"/>
                  <a:pt x="50165" y="12319"/>
                  <a:pt x="47879" y="14605"/>
                </a:cubicBezTo>
                <a:cubicBezTo>
                  <a:pt x="45593" y="14605"/>
                  <a:pt x="45593" y="16891"/>
                  <a:pt x="45593" y="20320"/>
                </a:cubicBezTo>
                <a:cubicBezTo>
                  <a:pt x="45593" y="22606"/>
                  <a:pt x="45593" y="22606"/>
                  <a:pt x="44450" y="22606"/>
                </a:cubicBezTo>
                <a:cubicBezTo>
                  <a:pt x="43307" y="22606"/>
                  <a:pt x="41021" y="24892"/>
                  <a:pt x="41021" y="28321"/>
                </a:cubicBezTo>
                <a:cubicBezTo>
                  <a:pt x="41021" y="30607"/>
                  <a:pt x="41021" y="30607"/>
                  <a:pt x="42164" y="30607"/>
                </a:cubicBezTo>
                <a:cubicBezTo>
                  <a:pt x="42291" y="30226"/>
                  <a:pt x="42545" y="29972"/>
                  <a:pt x="42672" y="29972"/>
                </a:cubicBezTo>
                <a:cubicBezTo>
                  <a:pt x="43180" y="29972"/>
                  <a:pt x="42926" y="33528"/>
                  <a:pt x="41021" y="36322"/>
                </a:cubicBezTo>
                <a:cubicBezTo>
                  <a:pt x="39878" y="38608"/>
                  <a:pt x="39878" y="38608"/>
                  <a:pt x="42164" y="38608"/>
                </a:cubicBezTo>
                <a:cubicBezTo>
                  <a:pt x="44450" y="38608"/>
                  <a:pt x="44450" y="44323"/>
                  <a:pt x="42164" y="46609"/>
                </a:cubicBezTo>
                <a:cubicBezTo>
                  <a:pt x="42164" y="46609"/>
                  <a:pt x="42164" y="48895"/>
                  <a:pt x="42164" y="52324"/>
                </a:cubicBezTo>
                <a:cubicBezTo>
                  <a:pt x="42164" y="54610"/>
                  <a:pt x="43307" y="54610"/>
                  <a:pt x="44450" y="54610"/>
                </a:cubicBezTo>
                <a:cubicBezTo>
                  <a:pt x="46736" y="54610"/>
                  <a:pt x="46736" y="54610"/>
                  <a:pt x="45593" y="58039"/>
                </a:cubicBezTo>
                <a:cubicBezTo>
                  <a:pt x="44450" y="60325"/>
                  <a:pt x="42164" y="60325"/>
                  <a:pt x="42164" y="60325"/>
                </a:cubicBezTo>
                <a:cubicBezTo>
                  <a:pt x="41021" y="60325"/>
                  <a:pt x="41021" y="62611"/>
                  <a:pt x="41021" y="66040"/>
                </a:cubicBezTo>
                <a:cubicBezTo>
                  <a:pt x="41021" y="68326"/>
                  <a:pt x="41021" y="74041"/>
                  <a:pt x="42164" y="74041"/>
                </a:cubicBezTo>
                <a:lnTo>
                  <a:pt x="41021" y="74041"/>
                </a:lnTo>
                <a:cubicBezTo>
                  <a:pt x="41021" y="76327"/>
                  <a:pt x="39878" y="76327"/>
                  <a:pt x="41021" y="76327"/>
                </a:cubicBezTo>
                <a:cubicBezTo>
                  <a:pt x="41021" y="76327"/>
                  <a:pt x="41021" y="78613"/>
                  <a:pt x="38735" y="84328"/>
                </a:cubicBezTo>
                <a:cubicBezTo>
                  <a:pt x="37846" y="88265"/>
                  <a:pt x="38735" y="93472"/>
                  <a:pt x="40132" y="93472"/>
                </a:cubicBezTo>
                <a:cubicBezTo>
                  <a:pt x="40767" y="93472"/>
                  <a:pt x="41402" y="92456"/>
                  <a:pt x="42164" y="90043"/>
                </a:cubicBezTo>
                <a:lnTo>
                  <a:pt x="42164" y="92329"/>
                </a:lnTo>
                <a:cubicBezTo>
                  <a:pt x="42164" y="95758"/>
                  <a:pt x="43307" y="95758"/>
                  <a:pt x="43307" y="95758"/>
                </a:cubicBezTo>
                <a:cubicBezTo>
                  <a:pt x="44450" y="95758"/>
                  <a:pt x="44450" y="98044"/>
                  <a:pt x="44450" y="100330"/>
                </a:cubicBezTo>
                <a:lnTo>
                  <a:pt x="42164" y="100330"/>
                </a:lnTo>
                <a:cubicBezTo>
                  <a:pt x="41529" y="99949"/>
                  <a:pt x="41021" y="99695"/>
                  <a:pt x="40513" y="99695"/>
                </a:cubicBezTo>
                <a:cubicBezTo>
                  <a:pt x="38481" y="99695"/>
                  <a:pt x="38227" y="103251"/>
                  <a:pt x="41021" y="106045"/>
                </a:cubicBezTo>
                <a:lnTo>
                  <a:pt x="39878" y="106045"/>
                </a:lnTo>
                <a:cubicBezTo>
                  <a:pt x="38735" y="106045"/>
                  <a:pt x="38735" y="108331"/>
                  <a:pt x="38735" y="114046"/>
                </a:cubicBezTo>
                <a:cubicBezTo>
                  <a:pt x="38735" y="116332"/>
                  <a:pt x="41021" y="119761"/>
                  <a:pt x="42164" y="119761"/>
                </a:cubicBezTo>
                <a:cubicBezTo>
                  <a:pt x="43307" y="119761"/>
                  <a:pt x="43307" y="122047"/>
                  <a:pt x="43307" y="122047"/>
                </a:cubicBezTo>
                <a:cubicBezTo>
                  <a:pt x="43307" y="124333"/>
                  <a:pt x="43307" y="124333"/>
                  <a:pt x="42164" y="124333"/>
                </a:cubicBezTo>
                <a:cubicBezTo>
                  <a:pt x="39878" y="124333"/>
                  <a:pt x="39878" y="130048"/>
                  <a:pt x="42164" y="132334"/>
                </a:cubicBezTo>
                <a:lnTo>
                  <a:pt x="41021" y="132334"/>
                </a:lnTo>
                <a:cubicBezTo>
                  <a:pt x="39878" y="132334"/>
                  <a:pt x="38735" y="135763"/>
                  <a:pt x="38735" y="148336"/>
                </a:cubicBezTo>
                <a:cubicBezTo>
                  <a:pt x="38735" y="159766"/>
                  <a:pt x="38735" y="167767"/>
                  <a:pt x="37592" y="167767"/>
                </a:cubicBezTo>
                <a:cubicBezTo>
                  <a:pt x="36449" y="167767"/>
                  <a:pt x="37592" y="178054"/>
                  <a:pt x="39878" y="183769"/>
                </a:cubicBezTo>
                <a:cubicBezTo>
                  <a:pt x="38735" y="183769"/>
                  <a:pt x="38735" y="186055"/>
                  <a:pt x="38735" y="191770"/>
                </a:cubicBezTo>
                <a:cubicBezTo>
                  <a:pt x="38735" y="199771"/>
                  <a:pt x="38735" y="199771"/>
                  <a:pt x="37592" y="199771"/>
                </a:cubicBezTo>
                <a:cubicBezTo>
                  <a:pt x="36703" y="198882"/>
                  <a:pt x="36068" y="198247"/>
                  <a:pt x="35941" y="198247"/>
                </a:cubicBezTo>
                <a:cubicBezTo>
                  <a:pt x="35814" y="198247"/>
                  <a:pt x="36195" y="199390"/>
                  <a:pt x="37592" y="202057"/>
                </a:cubicBezTo>
                <a:cubicBezTo>
                  <a:pt x="39878" y="205486"/>
                  <a:pt x="37592" y="213487"/>
                  <a:pt x="35306" y="213487"/>
                </a:cubicBezTo>
                <a:cubicBezTo>
                  <a:pt x="34163" y="213487"/>
                  <a:pt x="34163" y="215773"/>
                  <a:pt x="34163" y="221488"/>
                </a:cubicBezTo>
                <a:cubicBezTo>
                  <a:pt x="35306" y="223774"/>
                  <a:pt x="35306" y="229489"/>
                  <a:pt x="34163" y="235204"/>
                </a:cubicBezTo>
                <a:cubicBezTo>
                  <a:pt x="34163" y="243205"/>
                  <a:pt x="34163" y="243205"/>
                  <a:pt x="36449" y="243205"/>
                </a:cubicBezTo>
                <a:cubicBezTo>
                  <a:pt x="38735" y="243205"/>
                  <a:pt x="38735" y="245491"/>
                  <a:pt x="38735" y="251206"/>
                </a:cubicBezTo>
                <a:cubicBezTo>
                  <a:pt x="38735" y="253492"/>
                  <a:pt x="38735" y="255778"/>
                  <a:pt x="37592" y="255778"/>
                </a:cubicBezTo>
                <a:cubicBezTo>
                  <a:pt x="37592" y="255778"/>
                  <a:pt x="36449" y="259207"/>
                  <a:pt x="36449" y="261493"/>
                </a:cubicBezTo>
                <a:cubicBezTo>
                  <a:pt x="35306" y="263779"/>
                  <a:pt x="35306" y="267208"/>
                  <a:pt x="34163" y="267208"/>
                </a:cubicBezTo>
                <a:cubicBezTo>
                  <a:pt x="34163" y="267208"/>
                  <a:pt x="33020" y="269494"/>
                  <a:pt x="33020" y="275209"/>
                </a:cubicBezTo>
                <a:cubicBezTo>
                  <a:pt x="33020" y="279781"/>
                  <a:pt x="33020" y="285496"/>
                  <a:pt x="31877" y="285496"/>
                </a:cubicBezTo>
                <a:cubicBezTo>
                  <a:pt x="30734" y="287782"/>
                  <a:pt x="30734" y="287782"/>
                  <a:pt x="33020" y="287782"/>
                </a:cubicBezTo>
                <a:cubicBezTo>
                  <a:pt x="34163" y="287782"/>
                  <a:pt x="35306" y="291211"/>
                  <a:pt x="33020" y="301498"/>
                </a:cubicBezTo>
                <a:cubicBezTo>
                  <a:pt x="33020" y="307213"/>
                  <a:pt x="33020" y="315214"/>
                  <a:pt x="34163" y="315214"/>
                </a:cubicBezTo>
                <a:cubicBezTo>
                  <a:pt x="34163" y="317500"/>
                  <a:pt x="34163" y="317500"/>
                  <a:pt x="33020" y="317500"/>
                </a:cubicBezTo>
                <a:cubicBezTo>
                  <a:pt x="30734" y="317500"/>
                  <a:pt x="29591" y="323215"/>
                  <a:pt x="31877" y="328930"/>
                </a:cubicBezTo>
                <a:cubicBezTo>
                  <a:pt x="33020" y="328930"/>
                  <a:pt x="33020" y="331216"/>
                  <a:pt x="31877" y="333502"/>
                </a:cubicBezTo>
                <a:cubicBezTo>
                  <a:pt x="31877" y="333502"/>
                  <a:pt x="31877" y="336931"/>
                  <a:pt x="33020" y="339217"/>
                </a:cubicBezTo>
                <a:cubicBezTo>
                  <a:pt x="34163" y="341503"/>
                  <a:pt x="34163" y="341503"/>
                  <a:pt x="33020" y="347218"/>
                </a:cubicBezTo>
                <a:cubicBezTo>
                  <a:pt x="31877" y="347218"/>
                  <a:pt x="31877" y="349504"/>
                  <a:pt x="31877" y="352933"/>
                </a:cubicBezTo>
                <a:cubicBezTo>
                  <a:pt x="31877" y="357505"/>
                  <a:pt x="31877" y="387223"/>
                  <a:pt x="29591" y="389382"/>
                </a:cubicBezTo>
                <a:cubicBezTo>
                  <a:pt x="30734" y="392811"/>
                  <a:pt x="30734" y="392811"/>
                  <a:pt x="30734" y="395097"/>
                </a:cubicBezTo>
                <a:cubicBezTo>
                  <a:pt x="28448" y="397383"/>
                  <a:pt x="29591" y="400812"/>
                  <a:pt x="31877" y="400812"/>
                </a:cubicBezTo>
                <a:lnTo>
                  <a:pt x="31877" y="398526"/>
                </a:lnTo>
                <a:lnTo>
                  <a:pt x="31877" y="395097"/>
                </a:lnTo>
                <a:cubicBezTo>
                  <a:pt x="34163" y="395097"/>
                  <a:pt x="34163" y="403098"/>
                  <a:pt x="30734" y="403098"/>
                </a:cubicBezTo>
                <a:cubicBezTo>
                  <a:pt x="28448" y="406527"/>
                  <a:pt x="28448" y="406527"/>
                  <a:pt x="30734" y="408813"/>
                </a:cubicBezTo>
                <a:cubicBezTo>
                  <a:pt x="33020" y="411099"/>
                  <a:pt x="33020" y="414528"/>
                  <a:pt x="30734" y="416814"/>
                </a:cubicBezTo>
                <a:cubicBezTo>
                  <a:pt x="27305" y="416814"/>
                  <a:pt x="27305" y="416814"/>
                  <a:pt x="29591" y="419100"/>
                </a:cubicBezTo>
                <a:cubicBezTo>
                  <a:pt x="35306" y="424815"/>
                  <a:pt x="35306" y="432816"/>
                  <a:pt x="30734" y="432816"/>
                </a:cubicBezTo>
                <a:cubicBezTo>
                  <a:pt x="28448" y="432816"/>
                  <a:pt x="27305" y="435102"/>
                  <a:pt x="27305" y="438531"/>
                </a:cubicBezTo>
                <a:cubicBezTo>
                  <a:pt x="27305" y="440817"/>
                  <a:pt x="28448" y="440817"/>
                  <a:pt x="29591" y="440817"/>
                </a:cubicBezTo>
                <a:cubicBezTo>
                  <a:pt x="30226" y="440309"/>
                  <a:pt x="30607" y="439928"/>
                  <a:pt x="30861" y="439928"/>
                </a:cubicBezTo>
                <a:cubicBezTo>
                  <a:pt x="31750" y="439928"/>
                  <a:pt x="31242" y="442341"/>
                  <a:pt x="29591" y="446532"/>
                </a:cubicBezTo>
                <a:cubicBezTo>
                  <a:pt x="25019" y="454533"/>
                  <a:pt x="25019" y="459105"/>
                  <a:pt x="27305" y="468249"/>
                </a:cubicBezTo>
                <a:cubicBezTo>
                  <a:pt x="28956" y="475615"/>
                  <a:pt x="28829" y="481711"/>
                  <a:pt x="28194" y="481711"/>
                </a:cubicBezTo>
                <a:cubicBezTo>
                  <a:pt x="27940" y="481711"/>
                  <a:pt x="27686" y="480695"/>
                  <a:pt x="27305" y="478409"/>
                </a:cubicBezTo>
                <a:cubicBezTo>
                  <a:pt x="26162" y="475615"/>
                  <a:pt x="25527" y="474091"/>
                  <a:pt x="25273" y="474091"/>
                </a:cubicBezTo>
                <a:cubicBezTo>
                  <a:pt x="25019" y="474091"/>
                  <a:pt x="25019" y="475488"/>
                  <a:pt x="25019" y="478409"/>
                </a:cubicBezTo>
                <a:cubicBezTo>
                  <a:pt x="25019" y="484124"/>
                  <a:pt x="25019" y="488696"/>
                  <a:pt x="25019" y="492125"/>
                </a:cubicBezTo>
                <a:cubicBezTo>
                  <a:pt x="25019" y="494411"/>
                  <a:pt x="26162" y="496697"/>
                  <a:pt x="27305" y="496697"/>
                </a:cubicBezTo>
                <a:cubicBezTo>
                  <a:pt x="25019" y="500126"/>
                  <a:pt x="23876" y="504698"/>
                  <a:pt x="26162" y="510413"/>
                </a:cubicBezTo>
                <a:cubicBezTo>
                  <a:pt x="25019" y="512699"/>
                  <a:pt x="25019" y="516128"/>
                  <a:pt x="25019" y="516128"/>
                </a:cubicBezTo>
                <a:cubicBezTo>
                  <a:pt x="25019" y="518414"/>
                  <a:pt x="25019" y="518414"/>
                  <a:pt x="26162" y="521843"/>
                </a:cubicBezTo>
                <a:cubicBezTo>
                  <a:pt x="27305" y="524129"/>
                  <a:pt x="26162" y="526415"/>
                  <a:pt x="25019" y="529844"/>
                </a:cubicBezTo>
                <a:cubicBezTo>
                  <a:pt x="23876" y="532130"/>
                  <a:pt x="22733" y="534416"/>
                  <a:pt x="23876" y="534416"/>
                </a:cubicBezTo>
                <a:cubicBezTo>
                  <a:pt x="25019" y="534416"/>
                  <a:pt x="26162" y="540131"/>
                  <a:pt x="27305" y="542417"/>
                </a:cubicBezTo>
                <a:cubicBezTo>
                  <a:pt x="28067" y="544957"/>
                  <a:pt x="27813" y="546735"/>
                  <a:pt x="27051" y="546735"/>
                </a:cubicBezTo>
                <a:cubicBezTo>
                  <a:pt x="26797" y="546735"/>
                  <a:pt x="26543" y="546481"/>
                  <a:pt x="26162" y="545846"/>
                </a:cubicBezTo>
                <a:cubicBezTo>
                  <a:pt x="23876" y="545846"/>
                  <a:pt x="23876" y="545846"/>
                  <a:pt x="22733" y="550418"/>
                </a:cubicBezTo>
                <a:cubicBezTo>
                  <a:pt x="22733" y="553847"/>
                  <a:pt x="22733" y="558419"/>
                  <a:pt x="23876" y="558419"/>
                </a:cubicBezTo>
                <a:cubicBezTo>
                  <a:pt x="25019" y="558419"/>
                  <a:pt x="25019" y="575564"/>
                  <a:pt x="22733" y="577850"/>
                </a:cubicBezTo>
                <a:cubicBezTo>
                  <a:pt x="22733" y="577850"/>
                  <a:pt x="22733" y="580136"/>
                  <a:pt x="22733" y="583565"/>
                </a:cubicBezTo>
                <a:cubicBezTo>
                  <a:pt x="22733" y="585851"/>
                  <a:pt x="23876" y="588137"/>
                  <a:pt x="23876" y="591566"/>
                </a:cubicBezTo>
                <a:cubicBezTo>
                  <a:pt x="23876" y="591566"/>
                  <a:pt x="23876" y="593852"/>
                  <a:pt x="25019" y="596138"/>
                </a:cubicBezTo>
                <a:cubicBezTo>
                  <a:pt x="25019" y="599567"/>
                  <a:pt x="25019" y="601853"/>
                  <a:pt x="23876" y="601853"/>
                </a:cubicBezTo>
                <a:cubicBezTo>
                  <a:pt x="26162" y="605282"/>
                  <a:pt x="26162" y="605282"/>
                  <a:pt x="23876" y="607568"/>
                </a:cubicBezTo>
                <a:cubicBezTo>
                  <a:pt x="21590" y="607568"/>
                  <a:pt x="21590" y="607568"/>
                  <a:pt x="23876" y="609854"/>
                </a:cubicBezTo>
                <a:cubicBezTo>
                  <a:pt x="25019" y="613283"/>
                  <a:pt x="25019" y="613283"/>
                  <a:pt x="22733" y="615569"/>
                </a:cubicBezTo>
                <a:cubicBezTo>
                  <a:pt x="21590" y="615569"/>
                  <a:pt x="21590" y="617855"/>
                  <a:pt x="22733" y="617855"/>
                </a:cubicBezTo>
                <a:cubicBezTo>
                  <a:pt x="25019" y="621284"/>
                  <a:pt x="26162" y="629285"/>
                  <a:pt x="23876" y="629285"/>
                </a:cubicBezTo>
                <a:cubicBezTo>
                  <a:pt x="23876" y="629285"/>
                  <a:pt x="23876" y="631571"/>
                  <a:pt x="25019" y="633857"/>
                </a:cubicBezTo>
                <a:cubicBezTo>
                  <a:pt x="27305" y="637286"/>
                  <a:pt x="27305" y="637286"/>
                  <a:pt x="25019" y="637286"/>
                </a:cubicBezTo>
                <a:cubicBezTo>
                  <a:pt x="22733" y="639572"/>
                  <a:pt x="21590" y="641858"/>
                  <a:pt x="25019" y="645287"/>
                </a:cubicBezTo>
                <a:cubicBezTo>
                  <a:pt x="25019" y="645287"/>
                  <a:pt x="26162" y="647573"/>
                  <a:pt x="23876" y="651002"/>
                </a:cubicBezTo>
                <a:cubicBezTo>
                  <a:pt x="22860" y="655320"/>
                  <a:pt x="21717" y="669417"/>
                  <a:pt x="23495" y="669417"/>
                </a:cubicBezTo>
                <a:cubicBezTo>
                  <a:pt x="23622" y="669417"/>
                  <a:pt x="23749" y="669290"/>
                  <a:pt x="23876" y="669163"/>
                </a:cubicBezTo>
                <a:lnTo>
                  <a:pt x="23876" y="674878"/>
                </a:lnTo>
                <a:cubicBezTo>
                  <a:pt x="21590" y="679450"/>
                  <a:pt x="21590" y="682879"/>
                  <a:pt x="22733" y="685165"/>
                </a:cubicBezTo>
                <a:lnTo>
                  <a:pt x="23876" y="687451"/>
                </a:lnTo>
                <a:cubicBezTo>
                  <a:pt x="22733" y="687451"/>
                  <a:pt x="21590" y="690880"/>
                  <a:pt x="21590" y="693166"/>
                </a:cubicBezTo>
                <a:cubicBezTo>
                  <a:pt x="21590" y="695452"/>
                  <a:pt x="21590" y="695452"/>
                  <a:pt x="22733" y="695452"/>
                </a:cubicBezTo>
                <a:cubicBezTo>
                  <a:pt x="22987" y="694817"/>
                  <a:pt x="23241" y="694563"/>
                  <a:pt x="23495" y="694563"/>
                </a:cubicBezTo>
                <a:cubicBezTo>
                  <a:pt x="23876" y="694563"/>
                  <a:pt x="23876" y="696468"/>
                  <a:pt x="23876" y="698881"/>
                </a:cubicBezTo>
                <a:cubicBezTo>
                  <a:pt x="23876" y="701167"/>
                  <a:pt x="22733" y="703453"/>
                  <a:pt x="21590" y="703453"/>
                </a:cubicBezTo>
                <a:lnTo>
                  <a:pt x="21590" y="706882"/>
                </a:lnTo>
                <a:cubicBezTo>
                  <a:pt x="23876" y="706882"/>
                  <a:pt x="23876" y="709168"/>
                  <a:pt x="22733" y="709168"/>
                </a:cubicBezTo>
                <a:cubicBezTo>
                  <a:pt x="21590" y="711454"/>
                  <a:pt x="21590" y="714883"/>
                  <a:pt x="21590" y="717169"/>
                </a:cubicBezTo>
                <a:cubicBezTo>
                  <a:pt x="22352" y="717169"/>
                  <a:pt x="22098" y="718185"/>
                  <a:pt x="21844" y="718185"/>
                </a:cubicBezTo>
                <a:cubicBezTo>
                  <a:pt x="21717" y="718185"/>
                  <a:pt x="21590" y="717931"/>
                  <a:pt x="21590" y="717169"/>
                </a:cubicBezTo>
                <a:lnTo>
                  <a:pt x="20574" y="717169"/>
                </a:lnTo>
                <a:cubicBezTo>
                  <a:pt x="18288" y="719455"/>
                  <a:pt x="20574" y="719455"/>
                  <a:pt x="21717" y="719455"/>
                </a:cubicBezTo>
                <a:lnTo>
                  <a:pt x="21717" y="725170"/>
                </a:lnTo>
                <a:cubicBezTo>
                  <a:pt x="21717" y="726694"/>
                  <a:pt x="21717" y="728853"/>
                  <a:pt x="22098" y="728853"/>
                </a:cubicBezTo>
                <a:cubicBezTo>
                  <a:pt x="22225" y="728853"/>
                  <a:pt x="22479" y="728472"/>
                  <a:pt x="22860" y="727456"/>
                </a:cubicBezTo>
                <a:cubicBezTo>
                  <a:pt x="24003" y="727456"/>
                  <a:pt x="25146" y="727456"/>
                  <a:pt x="25146" y="729742"/>
                </a:cubicBezTo>
                <a:cubicBezTo>
                  <a:pt x="25908" y="729742"/>
                  <a:pt x="25654" y="731266"/>
                  <a:pt x="25400" y="731266"/>
                </a:cubicBezTo>
                <a:cubicBezTo>
                  <a:pt x="25146" y="731266"/>
                  <a:pt x="25146" y="730885"/>
                  <a:pt x="25146" y="729742"/>
                </a:cubicBezTo>
                <a:cubicBezTo>
                  <a:pt x="24003" y="729742"/>
                  <a:pt x="22860" y="730885"/>
                  <a:pt x="22860" y="733171"/>
                </a:cubicBezTo>
                <a:cubicBezTo>
                  <a:pt x="22860" y="735457"/>
                  <a:pt x="21717" y="735457"/>
                  <a:pt x="21717" y="735457"/>
                </a:cubicBezTo>
                <a:cubicBezTo>
                  <a:pt x="21463" y="735203"/>
                  <a:pt x="21336" y="735203"/>
                  <a:pt x="21209" y="735203"/>
                </a:cubicBezTo>
                <a:cubicBezTo>
                  <a:pt x="19939" y="735203"/>
                  <a:pt x="21844" y="743712"/>
                  <a:pt x="22860" y="745744"/>
                </a:cubicBezTo>
                <a:cubicBezTo>
                  <a:pt x="26289" y="751459"/>
                  <a:pt x="26289" y="753745"/>
                  <a:pt x="24003" y="753745"/>
                </a:cubicBezTo>
                <a:cubicBezTo>
                  <a:pt x="21717" y="754888"/>
                  <a:pt x="24003" y="759460"/>
                  <a:pt x="28575" y="761746"/>
                </a:cubicBezTo>
                <a:lnTo>
                  <a:pt x="32004" y="764032"/>
                </a:lnTo>
                <a:lnTo>
                  <a:pt x="28575" y="764032"/>
                </a:lnTo>
                <a:cubicBezTo>
                  <a:pt x="24003" y="767461"/>
                  <a:pt x="24003" y="767461"/>
                  <a:pt x="28575" y="775463"/>
                </a:cubicBezTo>
                <a:cubicBezTo>
                  <a:pt x="30861" y="780035"/>
                  <a:pt x="30861" y="780035"/>
                  <a:pt x="29718" y="780035"/>
                </a:cubicBezTo>
                <a:cubicBezTo>
                  <a:pt x="28575" y="780035"/>
                  <a:pt x="28575" y="783464"/>
                  <a:pt x="30861" y="790322"/>
                </a:cubicBezTo>
                <a:cubicBezTo>
                  <a:pt x="33147" y="798323"/>
                  <a:pt x="34290" y="800609"/>
                  <a:pt x="35433" y="800609"/>
                </a:cubicBezTo>
                <a:cubicBezTo>
                  <a:pt x="35433" y="800609"/>
                  <a:pt x="36576" y="802895"/>
                  <a:pt x="36576" y="805181"/>
                </a:cubicBezTo>
                <a:cubicBezTo>
                  <a:pt x="35687" y="807721"/>
                  <a:pt x="37465" y="811023"/>
                  <a:pt x="38862" y="811023"/>
                </a:cubicBezTo>
                <a:cubicBezTo>
                  <a:pt x="39370" y="811023"/>
                  <a:pt x="39751" y="810642"/>
                  <a:pt x="40005" y="809880"/>
                </a:cubicBezTo>
                <a:cubicBezTo>
                  <a:pt x="40005" y="809880"/>
                  <a:pt x="41148" y="813308"/>
                  <a:pt x="41148" y="815594"/>
                </a:cubicBezTo>
                <a:lnTo>
                  <a:pt x="39878" y="815594"/>
                </a:lnTo>
                <a:cubicBezTo>
                  <a:pt x="38735" y="816737"/>
                  <a:pt x="41021" y="821309"/>
                  <a:pt x="50165" y="840741"/>
                </a:cubicBezTo>
                <a:cubicBezTo>
                  <a:pt x="59817" y="859029"/>
                  <a:pt x="62103" y="862712"/>
                  <a:pt x="64008" y="862712"/>
                </a:cubicBezTo>
                <a:cubicBezTo>
                  <a:pt x="64389" y="862712"/>
                  <a:pt x="64643" y="862585"/>
                  <a:pt x="65024" y="862458"/>
                </a:cubicBezTo>
                <a:cubicBezTo>
                  <a:pt x="68453" y="863601"/>
                  <a:pt x="69596" y="865887"/>
                  <a:pt x="67310" y="867030"/>
                </a:cubicBezTo>
                <a:cubicBezTo>
                  <a:pt x="66167" y="868173"/>
                  <a:pt x="67310" y="870459"/>
                  <a:pt x="68453" y="870459"/>
                </a:cubicBezTo>
                <a:cubicBezTo>
                  <a:pt x="68453" y="870459"/>
                  <a:pt x="70739" y="875031"/>
                  <a:pt x="71882" y="877317"/>
                </a:cubicBezTo>
                <a:cubicBezTo>
                  <a:pt x="74168" y="885318"/>
                  <a:pt x="76454" y="886461"/>
                  <a:pt x="77597" y="886461"/>
                </a:cubicBezTo>
                <a:cubicBezTo>
                  <a:pt x="77978" y="885191"/>
                  <a:pt x="78232" y="884683"/>
                  <a:pt x="78486" y="884683"/>
                </a:cubicBezTo>
                <a:cubicBezTo>
                  <a:pt x="78867" y="884683"/>
                  <a:pt x="79121" y="886080"/>
                  <a:pt x="79883" y="887604"/>
                </a:cubicBezTo>
                <a:cubicBezTo>
                  <a:pt x="79883" y="890525"/>
                  <a:pt x="80772" y="893573"/>
                  <a:pt x="81661" y="893573"/>
                </a:cubicBezTo>
                <a:cubicBezTo>
                  <a:pt x="81788" y="893573"/>
                  <a:pt x="81915" y="893446"/>
                  <a:pt x="82169" y="893319"/>
                </a:cubicBezTo>
                <a:cubicBezTo>
                  <a:pt x="84455" y="894462"/>
                  <a:pt x="95885" y="905892"/>
                  <a:pt x="93599" y="907035"/>
                </a:cubicBezTo>
                <a:cubicBezTo>
                  <a:pt x="93599" y="907035"/>
                  <a:pt x="95885" y="909321"/>
                  <a:pt x="98171" y="911607"/>
                </a:cubicBezTo>
                <a:cubicBezTo>
                  <a:pt x="98171" y="911480"/>
                  <a:pt x="98298" y="911353"/>
                  <a:pt x="98298" y="911353"/>
                </a:cubicBezTo>
                <a:cubicBezTo>
                  <a:pt x="99060" y="911353"/>
                  <a:pt x="102108" y="914528"/>
                  <a:pt x="106045" y="918465"/>
                </a:cubicBezTo>
                <a:cubicBezTo>
                  <a:pt x="109474" y="921894"/>
                  <a:pt x="111760" y="923037"/>
                  <a:pt x="110617" y="924180"/>
                </a:cubicBezTo>
                <a:cubicBezTo>
                  <a:pt x="110236" y="923926"/>
                  <a:pt x="109982" y="923926"/>
                  <a:pt x="109855" y="923926"/>
                </a:cubicBezTo>
                <a:cubicBezTo>
                  <a:pt x="109347" y="923926"/>
                  <a:pt x="111506" y="925704"/>
                  <a:pt x="115189" y="927609"/>
                </a:cubicBezTo>
                <a:cubicBezTo>
                  <a:pt x="117475" y="929895"/>
                  <a:pt x="120904" y="929895"/>
                  <a:pt x="122047" y="931038"/>
                </a:cubicBezTo>
                <a:cubicBezTo>
                  <a:pt x="122428" y="930657"/>
                  <a:pt x="122936" y="930530"/>
                  <a:pt x="123571" y="930530"/>
                </a:cubicBezTo>
                <a:cubicBezTo>
                  <a:pt x="125095" y="930530"/>
                  <a:pt x="127381" y="931419"/>
                  <a:pt x="128905" y="932181"/>
                </a:cubicBezTo>
                <a:lnTo>
                  <a:pt x="127762" y="933324"/>
                </a:lnTo>
                <a:cubicBezTo>
                  <a:pt x="126619" y="934467"/>
                  <a:pt x="126619" y="935610"/>
                  <a:pt x="126619" y="935610"/>
                </a:cubicBezTo>
                <a:cubicBezTo>
                  <a:pt x="127508" y="936499"/>
                  <a:pt x="129159" y="938150"/>
                  <a:pt x="130429" y="938150"/>
                </a:cubicBezTo>
                <a:cubicBezTo>
                  <a:pt x="130683" y="938150"/>
                  <a:pt x="130937" y="938023"/>
                  <a:pt x="131191" y="937769"/>
                </a:cubicBezTo>
                <a:cubicBezTo>
                  <a:pt x="132334" y="940055"/>
                  <a:pt x="134620" y="942341"/>
                  <a:pt x="139192" y="944627"/>
                </a:cubicBezTo>
                <a:cubicBezTo>
                  <a:pt x="142621" y="948056"/>
                  <a:pt x="147193" y="951485"/>
                  <a:pt x="150622" y="951485"/>
                </a:cubicBezTo>
                <a:cubicBezTo>
                  <a:pt x="151765" y="954914"/>
                  <a:pt x="165481" y="962915"/>
                  <a:pt x="168910" y="962915"/>
                </a:cubicBezTo>
                <a:cubicBezTo>
                  <a:pt x="168910" y="962661"/>
                  <a:pt x="169037" y="962407"/>
                  <a:pt x="169418" y="962407"/>
                </a:cubicBezTo>
                <a:cubicBezTo>
                  <a:pt x="170180" y="962407"/>
                  <a:pt x="171831" y="963423"/>
                  <a:pt x="173482" y="965201"/>
                </a:cubicBezTo>
                <a:cubicBezTo>
                  <a:pt x="175768" y="967487"/>
                  <a:pt x="175768" y="967487"/>
                  <a:pt x="178054" y="967487"/>
                </a:cubicBezTo>
                <a:cubicBezTo>
                  <a:pt x="181483" y="967487"/>
                  <a:pt x="183769" y="969773"/>
                  <a:pt x="184912" y="972059"/>
                </a:cubicBezTo>
                <a:cubicBezTo>
                  <a:pt x="186055" y="975488"/>
                  <a:pt x="189484" y="976631"/>
                  <a:pt x="191770" y="976631"/>
                </a:cubicBezTo>
                <a:cubicBezTo>
                  <a:pt x="197485" y="977774"/>
                  <a:pt x="202057" y="978917"/>
                  <a:pt x="204343" y="980060"/>
                </a:cubicBezTo>
                <a:cubicBezTo>
                  <a:pt x="207137" y="980060"/>
                  <a:pt x="209169" y="980314"/>
                  <a:pt x="210312" y="980314"/>
                </a:cubicBezTo>
                <a:cubicBezTo>
                  <a:pt x="211455" y="980314"/>
                  <a:pt x="211709" y="980060"/>
                  <a:pt x="211201" y="978917"/>
                </a:cubicBezTo>
                <a:cubicBezTo>
                  <a:pt x="211201" y="977774"/>
                  <a:pt x="213487" y="977774"/>
                  <a:pt x="213487" y="977774"/>
                </a:cubicBezTo>
                <a:cubicBezTo>
                  <a:pt x="219202" y="977774"/>
                  <a:pt x="219202" y="978917"/>
                  <a:pt x="216916" y="978917"/>
                </a:cubicBezTo>
                <a:cubicBezTo>
                  <a:pt x="215392" y="978536"/>
                  <a:pt x="214376" y="978409"/>
                  <a:pt x="213868" y="978409"/>
                </a:cubicBezTo>
                <a:cubicBezTo>
                  <a:pt x="212344" y="978409"/>
                  <a:pt x="213995" y="979425"/>
                  <a:pt x="215773" y="981076"/>
                </a:cubicBezTo>
                <a:cubicBezTo>
                  <a:pt x="218059" y="982219"/>
                  <a:pt x="222631" y="984505"/>
                  <a:pt x="224917" y="985648"/>
                </a:cubicBezTo>
                <a:cubicBezTo>
                  <a:pt x="228346" y="985648"/>
                  <a:pt x="232918" y="986791"/>
                  <a:pt x="235204" y="987934"/>
                </a:cubicBezTo>
                <a:cubicBezTo>
                  <a:pt x="241046" y="989585"/>
                  <a:pt x="243840" y="990601"/>
                  <a:pt x="245364" y="990601"/>
                </a:cubicBezTo>
                <a:cubicBezTo>
                  <a:pt x="245872" y="990601"/>
                  <a:pt x="246253" y="990474"/>
                  <a:pt x="246634" y="990220"/>
                </a:cubicBezTo>
                <a:cubicBezTo>
                  <a:pt x="246634" y="989712"/>
                  <a:pt x="246634" y="989331"/>
                  <a:pt x="246634" y="989077"/>
                </a:cubicBezTo>
                <a:cubicBezTo>
                  <a:pt x="247523" y="991744"/>
                  <a:pt x="265557" y="994411"/>
                  <a:pt x="275209" y="994411"/>
                </a:cubicBezTo>
                <a:cubicBezTo>
                  <a:pt x="278003" y="994411"/>
                  <a:pt x="280162" y="994157"/>
                  <a:pt x="280924" y="993649"/>
                </a:cubicBezTo>
                <a:lnTo>
                  <a:pt x="280924" y="994792"/>
                </a:lnTo>
                <a:cubicBezTo>
                  <a:pt x="279781" y="995935"/>
                  <a:pt x="283210" y="995935"/>
                  <a:pt x="287782" y="995935"/>
                </a:cubicBezTo>
                <a:lnTo>
                  <a:pt x="309499" y="995935"/>
                </a:lnTo>
                <a:cubicBezTo>
                  <a:pt x="319786" y="994792"/>
                  <a:pt x="327787" y="993649"/>
                  <a:pt x="327787" y="992506"/>
                </a:cubicBezTo>
                <a:cubicBezTo>
                  <a:pt x="331216" y="992506"/>
                  <a:pt x="331216" y="992506"/>
                  <a:pt x="331216" y="993649"/>
                </a:cubicBezTo>
                <a:cubicBezTo>
                  <a:pt x="327787" y="994792"/>
                  <a:pt x="331216" y="994792"/>
                  <a:pt x="333502" y="994792"/>
                </a:cubicBezTo>
                <a:cubicBezTo>
                  <a:pt x="335788" y="994792"/>
                  <a:pt x="335788" y="993649"/>
                  <a:pt x="335788" y="992506"/>
                </a:cubicBezTo>
                <a:cubicBezTo>
                  <a:pt x="335788" y="991362"/>
                  <a:pt x="338074" y="991363"/>
                  <a:pt x="343789" y="991363"/>
                </a:cubicBezTo>
                <a:cubicBezTo>
                  <a:pt x="349504" y="991363"/>
                  <a:pt x="359791" y="989077"/>
                  <a:pt x="364363" y="986791"/>
                </a:cubicBezTo>
                <a:cubicBezTo>
                  <a:pt x="366649" y="986791"/>
                  <a:pt x="368427" y="986283"/>
                  <a:pt x="369316" y="986283"/>
                </a:cubicBezTo>
                <a:cubicBezTo>
                  <a:pt x="369824" y="986283"/>
                  <a:pt x="370078" y="986410"/>
                  <a:pt x="370078" y="986791"/>
                </a:cubicBezTo>
                <a:cubicBezTo>
                  <a:pt x="370967" y="987044"/>
                  <a:pt x="371856" y="987299"/>
                  <a:pt x="372872" y="987299"/>
                </a:cubicBezTo>
                <a:cubicBezTo>
                  <a:pt x="375793" y="987299"/>
                  <a:pt x="379222" y="986029"/>
                  <a:pt x="382651" y="983489"/>
                </a:cubicBezTo>
                <a:cubicBezTo>
                  <a:pt x="383794" y="982981"/>
                  <a:pt x="384302" y="982600"/>
                  <a:pt x="384810" y="982600"/>
                </a:cubicBezTo>
                <a:cubicBezTo>
                  <a:pt x="385318" y="982600"/>
                  <a:pt x="385572" y="982853"/>
                  <a:pt x="386080" y="983489"/>
                </a:cubicBezTo>
                <a:cubicBezTo>
                  <a:pt x="387223" y="983997"/>
                  <a:pt x="388112" y="984631"/>
                  <a:pt x="388747" y="984631"/>
                </a:cubicBezTo>
                <a:cubicBezTo>
                  <a:pt x="389382" y="984631"/>
                  <a:pt x="390017" y="983996"/>
                  <a:pt x="390525" y="982345"/>
                </a:cubicBezTo>
                <a:cubicBezTo>
                  <a:pt x="395097" y="980059"/>
                  <a:pt x="403098" y="976631"/>
                  <a:pt x="408813" y="975487"/>
                </a:cubicBezTo>
                <a:cubicBezTo>
                  <a:pt x="411099" y="974344"/>
                  <a:pt x="413385" y="973201"/>
                  <a:pt x="412242" y="972058"/>
                </a:cubicBezTo>
                <a:cubicBezTo>
                  <a:pt x="412242" y="971678"/>
                  <a:pt x="412242" y="971169"/>
                  <a:pt x="412242" y="970916"/>
                </a:cubicBezTo>
                <a:cubicBezTo>
                  <a:pt x="413512" y="971297"/>
                  <a:pt x="414274" y="971551"/>
                  <a:pt x="414782" y="971551"/>
                </a:cubicBezTo>
                <a:cubicBezTo>
                  <a:pt x="415798" y="971551"/>
                  <a:pt x="416052" y="970789"/>
                  <a:pt x="416687" y="968630"/>
                </a:cubicBezTo>
                <a:cubicBezTo>
                  <a:pt x="416687" y="967868"/>
                  <a:pt x="417830" y="966979"/>
                  <a:pt x="418465" y="966979"/>
                </a:cubicBezTo>
                <a:cubicBezTo>
                  <a:pt x="418719" y="966979"/>
                  <a:pt x="418973" y="967106"/>
                  <a:pt x="418973" y="967487"/>
                </a:cubicBezTo>
                <a:cubicBezTo>
                  <a:pt x="420116" y="967868"/>
                  <a:pt x="421132" y="967995"/>
                  <a:pt x="422021" y="967995"/>
                </a:cubicBezTo>
                <a:cubicBezTo>
                  <a:pt x="423672" y="967995"/>
                  <a:pt x="424688" y="967487"/>
                  <a:pt x="424688" y="967487"/>
                </a:cubicBezTo>
                <a:cubicBezTo>
                  <a:pt x="426974" y="965201"/>
                  <a:pt x="438404" y="958343"/>
                  <a:pt x="449834" y="951485"/>
                </a:cubicBezTo>
                <a:cubicBezTo>
                  <a:pt x="466979" y="938912"/>
                  <a:pt x="473837" y="934340"/>
                  <a:pt x="472694" y="933197"/>
                </a:cubicBezTo>
                <a:cubicBezTo>
                  <a:pt x="473837" y="930911"/>
                  <a:pt x="473837" y="930911"/>
                  <a:pt x="477266" y="929768"/>
                </a:cubicBezTo>
                <a:cubicBezTo>
                  <a:pt x="479552" y="929768"/>
                  <a:pt x="481838" y="927482"/>
                  <a:pt x="484124" y="926339"/>
                </a:cubicBezTo>
                <a:cubicBezTo>
                  <a:pt x="485267" y="924053"/>
                  <a:pt x="487553" y="922910"/>
                  <a:pt x="488696" y="922910"/>
                </a:cubicBezTo>
                <a:cubicBezTo>
                  <a:pt x="489839" y="920624"/>
                  <a:pt x="489839" y="920624"/>
                  <a:pt x="492125" y="918338"/>
                </a:cubicBezTo>
                <a:cubicBezTo>
                  <a:pt x="492125" y="918592"/>
                  <a:pt x="492252" y="918719"/>
                  <a:pt x="492506" y="918719"/>
                </a:cubicBezTo>
                <a:cubicBezTo>
                  <a:pt x="493141" y="918719"/>
                  <a:pt x="494665" y="917449"/>
                  <a:pt x="495554" y="914909"/>
                </a:cubicBezTo>
                <a:cubicBezTo>
                  <a:pt x="495554" y="912750"/>
                  <a:pt x="495554" y="911988"/>
                  <a:pt x="496062" y="911988"/>
                </a:cubicBezTo>
                <a:cubicBezTo>
                  <a:pt x="496443" y="911988"/>
                  <a:pt x="496951" y="912242"/>
                  <a:pt x="497840" y="912750"/>
                </a:cubicBezTo>
                <a:cubicBezTo>
                  <a:pt x="497840" y="912877"/>
                  <a:pt x="497967" y="912877"/>
                  <a:pt x="498094" y="912877"/>
                </a:cubicBezTo>
                <a:cubicBezTo>
                  <a:pt x="499110" y="912877"/>
                  <a:pt x="503174" y="910210"/>
                  <a:pt x="502920" y="910210"/>
                </a:cubicBezTo>
                <a:cubicBezTo>
                  <a:pt x="502920" y="910210"/>
                  <a:pt x="502793" y="910210"/>
                  <a:pt x="502412" y="910337"/>
                </a:cubicBezTo>
                <a:cubicBezTo>
                  <a:pt x="501269" y="909194"/>
                  <a:pt x="504698" y="905765"/>
                  <a:pt x="505841" y="902336"/>
                </a:cubicBezTo>
                <a:cubicBezTo>
                  <a:pt x="506730" y="901447"/>
                  <a:pt x="508381" y="899796"/>
                  <a:pt x="509651" y="899796"/>
                </a:cubicBezTo>
                <a:cubicBezTo>
                  <a:pt x="509905" y="899796"/>
                  <a:pt x="510159" y="899923"/>
                  <a:pt x="510413" y="900050"/>
                </a:cubicBezTo>
                <a:cubicBezTo>
                  <a:pt x="513842" y="898907"/>
                  <a:pt x="520700" y="887477"/>
                  <a:pt x="520700" y="884048"/>
                </a:cubicBezTo>
                <a:cubicBezTo>
                  <a:pt x="519557" y="884048"/>
                  <a:pt x="521843" y="881762"/>
                  <a:pt x="522986" y="881762"/>
                </a:cubicBezTo>
                <a:cubicBezTo>
                  <a:pt x="522986" y="882016"/>
                  <a:pt x="523113" y="882016"/>
                  <a:pt x="523240" y="882016"/>
                </a:cubicBezTo>
                <a:cubicBezTo>
                  <a:pt x="523875" y="882016"/>
                  <a:pt x="525526" y="880111"/>
                  <a:pt x="526415" y="878333"/>
                </a:cubicBezTo>
                <a:cubicBezTo>
                  <a:pt x="527050" y="876936"/>
                  <a:pt x="527812" y="876428"/>
                  <a:pt x="528193" y="876428"/>
                </a:cubicBezTo>
                <a:cubicBezTo>
                  <a:pt x="528447" y="876428"/>
                  <a:pt x="528701" y="876681"/>
                  <a:pt x="528701" y="877189"/>
                </a:cubicBezTo>
                <a:cubicBezTo>
                  <a:pt x="528701" y="878332"/>
                  <a:pt x="528828" y="878840"/>
                  <a:pt x="529209" y="878840"/>
                </a:cubicBezTo>
                <a:cubicBezTo>
                  <a:pt x="529717" y="878840"/>
                  <a:pt x="530987" y="876808"/>
                  <a:pt x="533400" y="873760"/>
                </a:cubicBezTo>
                <a:cubicBezTo>
                  <a:pt x="533400" y="870331"/>
                  <a:pt x="539115" y="861187"/>
                  <a:pt x="543687" y="854329"/>
                </a:cubicBezTo>
                <a:cubicBezTo>
                  <a:pt x="550545" y="842899"/>
                  <a:pt x="549402" y="839470"/>
                  <a:pt x="550545" y="833755"/>
                </a:cubicBezTo>
                <a:lnTo>
                  <a:pt x="549402" y="830326"/>
                </a:lnTo>
                <a:lnTo>
                  <a:pt x="551688" y="831469"/>
                </a:lnTo>
                <a:cubicBezTo>
                  <a:pt x="551942" y="831723"/>
                  <a:pt x="552196" y="831723"/>
                  <a:pt x="552577" y="831723"/>
                </a:cubicBezTo>
                <a:cubicBezTo>
                  <a:pt x="554101" y="831723"/>
                  <a:pt x="556260" y="830199"/>
                  <a:pt x="556260" y="830199"/>
                </a:cubicBezTo>
                <a:cubicBezTo>
                  <a:pt x="557403" y="827913"/>
                  <a:pt x="556260" y="827913"/>
                  <a:pt x="555117" y="826770"/>
                </a:cubicBezTo>
                <a:cubicBezTo>
                  <a:pt x="553974" y="826770"/>
                  <a:pt x="555117" y="824484"/>
                  <a:pt x="558546" y="819912"/>
                </a:cubicBezTo>
                <a:cubicBezTo>
                  <a:pt x="560832" y="815340"/>
                  <a:pt x="561975" y="813054"/>
                  <a:pt x="561975" y="809625"/>
                </a:cubicBezTo>
                <a:cubicBezTo>
                  <a:pt x="561975" y="807339"/>
                  <a:pt x="563118" y="805053"/>
                  <a:pt x="565404" y="802767"/>
                </a:cubicBezTo>
                <a:cubicBezTo>
                  <a:pt x="566547" y="800481"/>
                  <a:pt x="566547" y="800481"/>
                  <a:pt x="565404" y="800481"/>
                </a:cubicBezTo>
                <a:cubicBezTo>
                  <a:pt x="564261" y="799338"/>
                  <a:pt x="565404" y="797052"/>
                  <a:pt x="566547" y="794766"/>
                </a:cubicBezTo>
                <a:cubicBezTo>
                  <a:pt x="569976" y="793623"/>
                  <a:pt x="572262" y="785622"/>
                  <a:pt x="571119" y="784479"/>
                </a:cubicBezTo>
                <a:cubicBezTo>
                  <a:pt x="569976" y="784479"/>
                  <a:pt x="569976" y="782193"/>
                  <a:pt x="571119" y="779907"/>
                </a:cubicBezTo>
                <a:cubicBezTo>
                  <a:pt x="571119" y="776478"/>
                  <a:pt x="572262" y="774192"/>
                  <a:pt x="571119" y="771906"/>
                </a:cubicBezTo>
                <a:cubicBezTo>
                  <a:pt x="572262" y="768477"/>
                  <a:pt x="572262" y="766191"/>
                  <a:pt x="572262" y="766191"/>
                </a:cubicBezTo>
                <a:cubicBezTo>
                  <a:pt x="572643" y="765556"/>
                  <a:pt x="572770" y="765302"/>
                  <a:pt x="573024" y="765302"/>
                </a:cubicBezTo>
                <a:cubicBezTo>
                  <a:pt x="573532" y="765302"/>
                  <a:pt x="573532" y="767080"/>
                  <a:pt x="573532" y="769620"/>
                </a:cubicBezTo>
                <a:cubicBezTo>
                  <a:pt x="573532" y="769620"/>
                  <a:pt x="573532" y="769620"/>
                  <a:pt x="574675" y="767334"/>
                </a:cubicBezTo>
                <a:cubicBezTo>
                  <a:pt x="575818" y="761619"/>
                  <a:pt x="575818" y="759333"/>
                  <a:pt x="575818" y="755904"/>
                </a:cubicBezTo>
                <a:cubicBezTo>
                  <a:pt x="573532" y="753618"/>
                  <a:pt x="573532" y="753618"/>
                  <a:pt x="575818" y="753618"/>
                </a:cubicBezTo>
                <a:cubicBezTo>
                  <a:pt x="576961" y="753618"/>
                  <a:pt x="579247" y="751332"/>
                  <a:pt x="578104" y="747903"/>
                </a:cubicBezTo>
                <a:cubicBezTo>
                  <a:pt x="575818" y="745617"/>
                  <a:pt x="576961" y="743331"/>
                  <a:pt x="578104" y="743331"/>
                </a:cubicBezTo>
                <a:cubicBezTo>
                  <a:pt x="578866" y="744093"/>
                  <a:pt x="579501" y="744601"/>
                  <a:pt x="579882" y="744601"/>
                </a:cubicBezTo>
                <a:cubicBezTo>
                  <a:pt x="580771" y="744601"/>
                  <a:pt x="580771" y="742315"/>
                  <a:pt x="579247" y="735330"/>
                </a:cubicBezTo>
                <a:cubicBezTo>
                  <a:pt x="579247" y="729615"/>
                  <a:pt x="578104" y="719328"/>
                  <a:pt x="579247" y="711327"/>
                </a:cubicBezTo>
                <a:cubicBezTo>
                  <a:pt x="578104" y="701167"/>
                  <a:pt x="578104" y="695579"/>
                  <a:pt x="579120" y="692023"/>
                </a:cubicBezTo>
                <a:cubicBezTo>
                  <a:pt x="579247" y="692023"/>
                  <a:pt x="579374" y="692150"/>
                  <a:pt x="579501" y="692150"/>
                </a:cubicBezTo>
                <a:cubicBezTo>
                  <a:pt x="579628" y="692150"/>
                  <a:pt x="580009" y="692023"/>
                  <a:pt x="580263" y="691896"/>
                </a:cubicBezTo>
                <a:cubicBezTo>
                  <a:pt x="580390" y="691769"/>
                  <a:pt x="580390" y="691642"/>
                  <a:pt x="580390" y="691642"/>
                </a:cubicBezTo>
                <a:cubicBezTo>
                  <a:pt x="580136" y="691769"/>
                  <a:pt x="579628" y="691896"/>
                  <a:pt x="579120" y="691896"/>
                </a:cubicBezTo>
                <a:cubicBezTo>
                  <a:pt x="579120" y="692023"/>
                  <a:pt x="579120" y="692023"/>
                  <a:pt x="578993" y="692023"/>
                </a:cubicBezTo>
                <a:cubicBezTo>
                  <a:pt x="577469" y="691515"/>
                  <a:pt x="576834" y="688086"/>
                  <a:pt x="576834" y="681609"/>
                </a:cubicBezTo>
                <a:cubicBezTo>
                  <a:pt x="576834" y="673608"/>
                  <a:pt x="575691" y="669036"/>
                  <a:pt x="574548" y="665607"/>
                </a:cubicBezTo>
                <a:cubicBezTo>
                  <a:pt x="574548" y="669036"/>
                  <a:pt x="574548" y="671322"/>
                  <a:pt x="574548" y="671322"/>
                </a:cubicBezTo>
                <a:cubicBezTo>
                  <a:pt x="572262" y="671322"/>
                  <a:pt x="572262" y="669036"/>
                  <a:pt x="572262" y="663321"/>
                </a:cubicBezTo>
                <a:cubicBezTo>
                  <a:pt x="572262" y="661035"/>
                  <a:pt x="573405" y="661035"/>
                  <a:pt x="574548" y="661035"/>
                </a:cubicBezTo>
                <a:cubicBezTo>
                  <a:pt x="576834" y="661035"/>
                  <a:pt x="576834" y="657606"/>
                  <a:pt x="576834" y="655320"/>
                </a:cubicBezTo>
                <a:cubicBezTo>
                  <a:pt x="576834" y="653034"/>
                  <a:pt x="576834" y="651383"/>
                  <a:pt x="576453" y="651383"/>
                </a:cubicBezTo>
                <a:cubicBezTo>
                  <a:pt x="576326" y="651383"/>
                  <a:pt x="576072" y="651891"/>
                  <a:pt x="575564" y="653034"/>
                </a:cubicBezTo>
                <a:cubicBezTo>
                  <a:pt x="574421" y="653034"/>
                  <a:pt x="574421" y="653034"/>
                  <a:pt x="574421" y="649605"/>
                </a:cubicBezTo>
                <a:cubicBezTo>
                  <a:pt x="573278" y="647319"/>
                  <a:pt x="573278" y="645033"/>
                  <a:pt x="572135" y="641604"/>
                </a:cubicBezTo>
                <a:cubicBezTo>
                  <a:pt x="572008" y="641731"/>
                  <a:pt x="571881" y="641858"/>
                  <a:pt x="571754" y="641858"/>
                </a:cubicBezTo>
                <a:cubicBezTo>
                  <a:pt x="570992" y="641858"/>
                  <a:pt x="570992" y="639064"/>
                  <a:pt x="570992" y="637032"/>
                </a:cubicBezTo>
                <a:cubicBezTo>
                  <a:pt x="570992" y="633603"/>
                  <a:pt x="570992" y="629031"/>
                  <a:pt x="570992" y="629031"/>
                </a:cubicBezTo>
                <a:lnTo>
                  <a:pt x="572135" y="629031"/>
                </a:lnTo>
                <a:cubicBezTo>
                  <a:pt x="573278" y="627888"/>
                  <a:pt x="574421" y="625602"/>
                  <a:pt x="574421" y="625602"/>
                </a:cubicBezTo>
                <a:cubicBezTo>
                  <a:pt x="574421" y="623316"/>
                  <a:pt x="573278" y="623316"/>
                  <a:pt x="573278" y="623316"/>
                </a:cubicBezTo>
                <a:cubicBezTo>
                  <a:pt x="573278" y="623316"/>
                  <a:pt x="572135" y="618744"/>
                  <a:pt x="572135" y="613029"/>
                </a:cubicBezTo>
                <a:cubicBezTo>
                  <a:pt x="570992" y="607314"/>
                  <a:pt x="569849" y="598170"/>
                  <a:pt x="569849" y="590169"/>
                </a:cubicBezTo>
                <a:cubicBezTo>
                  <a:pt x="567563" y="573024"/>
                  <a:pt x="566420" y="554863"/>
                  <a:pt x="566420" y="551434"/>
                </a:cubicBezTo>
                <a:cubicBezTo>
                  <a:pt x="566420" y="546354"/>
                  <a:pt x="566420" y="539623"/>
                  <a:pt x="565658" y="539623"/>
                </a:cubicBezTo>
                <a:cubicBezTo>
                  <a:pt x="565531" y="539623"/>
                  <a:pt x="565404" y="539750"/>
                  <a:pt x="565277" y="540004"/>
                </a:cubicBezTo>
                <a:cubicBezTo>
                  <a:pt x="565277" y="540004"/>
                  <a:pt x="565150" y="540004"/>
                  <a:pt x="565150" y="540004"/>
                </a:cubicBezTo>
                <a:cubicBezTo>
                  <a:pt x="564007" y="540004"/>
                  <a:pt x="562991" y="526796"/>
                  <a:pt x="561848" y="511429"/>
                </a:cubicBezTo>
                <a:cubicBezTo>
                  <a:pt x="559562" y="491998"/>
                  <a:pt x="558419" y="479425"/>
                  <a:pt x="557276" y="479425"/>
                </a:cubicBezTo>
                <a:cubicBezTo>
                  <a:pt x="557276" y="479425"/>
                  <a:pt x="557276" y="475996"/>
                  <a:pt x="557276" y="471424"/>
                </a:cubicBezTo>
                <a:cubicBezTo>
                  <a:pt x="556133" y="465709"/>
                  <a:pt x="554990" y="461137"/>
                  <a:pt x="554990" y="457708"/>
                </a:cubicBezTo>
                <a:cubicBezTo>
                  <a:pt x="553339" y="456057"/>
                  <a:pt x="552958" y="454533"/>
                  <a:pt x="553212" y="454533"/>
                </a:cubicBezTo>
                <a:cubicBezTo>
                  <a:pt x="553339" y="454533"/>
                  <a:pt x="553593" y="454787"/>
                  <a:pt x="553847" y="455422"/>
                </a:cubicBezTo>
                <a:cubicBezTo>
                  <a:pt x="554990" y="455422"/>
                  <a:pt x="556133" y="455422"/>
                  <a:pt x="556133" y="451993"/>
                </a:cubicBezTo>
                <a:cubicBezTo>
                  <a:pt x="556133" y="447421"/>
                  <a:pt x="554990" y="447421"/>
                  <a:pt x="553847" y="447421"/>
                </a:cubicBezTo>
                <a:cubicBezTo>
                  <a:pt x="552704" y="447421"/>
                  <a:pt x="552704" y="445135"/>
                  <a:pt x="552704" y="445135"/>
                </a:cubicBezTo>
                <a:cubicBezTo>
                  <a:pt x="551561" y="441706"/>
                  <a:pt x="551561" y="441706"/>
                  <a:pt x="552704" y="441706"/>
                </a:cubicBezTo>
                <a:lnTo>
                  <a:pt x="556133" y="441706"/>
                </a:lnTo>
                <a:lnTo>
                  <a:pt x="554990" y="439420"/>
                </a:lnTo>
                <a:cubicBezTo>
                  <a:pt x="553847" y="439420"/>
                  <a:pt x="553847" y="435991"/>
                  <a:pt x="553847" y="435991"/>
                </a:cubicBezTo>
                <a:cubicBezTo>
                  <a:pt x="553847" y="433705"/>
                  <a:pt x="553847" y="433705"/>
                  <a:pt x="556133" y="433705"/>
                </a:cubicBezTo>
                <a:cubicBezTo>
                  <a:pt x="558419" y="433705"/>
                  <a:pt x="558419" y="430276"/>
                  <a:pt x="556133" y="427990"/>
                </a:cubicBezTo>
                <a:lnTo>
                  <a:pt x="553847" y="423418"/>
                </a:lnTo>
                <a:cubicBezTo>
                  <a:pt x="556133" y="419989"/>
                  <a:pt x="553847" y="415417"/>
                  <a:pt x="551561" y="411988"/>
                </a:cubicBezTo>
                <a:cubicBezTo>
                  <a:pt x="553847" y="409702"/>
                  <a:pt x="553847" y="407416"/>
                  <a:pt x="551561" y="403987"/>
                </a:cubicBezTo>
                <a:cubicBezTo>
                  <a:pt x="551434" y="404114"/>
                  <a:pt x="551307" y="404241"/>
                  <a:pt x="551053" y="404241"/>
                </a:cubicBezTo>
                <a:cubicBezTo>
                  <a:pt x="550164" y="404241"/>
                  <a:pt x="549402" y="401447"/>
                  <a:pt x="550418" y="399415"/>
                </a:cubicBezTo>
                <a:cubicBezTo>
                  <a:pt x="551561" y="395986"/>
                  <a:pt x="551561" y="393700"/>
                  <a:pt x="551561" y="387985"/>
                </a:cubicBezTo>
                <a:cubicBezTo>
                  <a:pt x="549275" y="385699"/>
                  <a:pt x="548132" y="367411"/>
                  <a:pt x="545846" y="345821"/>
                </a:cubicBezTo>
                <a:cubicBezTo>
                  <a:pt x="544703" y="321818"/>
                  <a:pt x="543560" y="305943"/>
                  <a:pt x="541274" y="305943"/>
                </a:cubicBezTo>
                <a:cubicBezTo>
                  <a:pt x="541274" y="303657"/>
                  <a:pt x="541274" y="303657"/>
                  <a:pt x="542417" y="300228"/>
                </a:cubicBezTo>
                <a:cubicBezTo>
                  <a:pt x="543560" y="300228"/>
                  <a:pt x="543560" y="297942"/>
                  <a:pt x="541274" y="295656"/>
                </a:cubicBezTo>
                <a:cubicBezTo>
                  <a:pt x="538988" y="292227"/>
                  <a:pt x="537845" y="292227"/>
                  <a:pt x="540131" y="292227"/>
                </a:cubicBezTo>
                <a:cubicBezTo>
                  <a:pt x="541274" y="292227"/>
                  <a:pt x="541274" y="286512"/>
                  <a:pt x="540131" y="276225"/>
                </a:cubicBezTo>
                <a:cubicBezTo>
                  <a:pt x="540131" y="268224"/>
                  <a:pt x="538988" y="257937"/>
                  <a:pt x="537845" y="257937"/>
                </a:cubicBezTo>
                <a:cubicBezTo>
                  <a:pt x="536448" y="254508"/>
                  <a:pt x="535940" y="253111"/>
                  <a:pt x="536194" y="253111"/>
                </a:cubicBezTo>
                <a:cubicBezTo>
                  <a:pt x="536448" y="253111"/>
                  <a:pt x="536956" y="253619"/>
                  <a:pt x="537845" y="254508"/>
                </a:cubicBezTo>
                <a:cubicBezTo>
                  <a:pt x="537972" y="254635"/>
                  <a:pt x="538226" y="254762"/>
                  <a:pt x="538353" y="254762"/>
                </a:cubicBezTo>
                <a:cubicBezTo>
                  <a:pt x="540131" y="254762"/>
                  <a:pt x="539877" y="243586"/>
                  <a:pt x="536702" y="236220"/>
                </a:cubicBezTo>
                <a:cubicBezTo>
                  <a:pt x="536702" y="233934"/>
                  <a:pt x="536702" y="230505"/>
                  <a:pt x="537845" y="230505"/>
                </a:cubicBezTo>
                <a:cubicBezTo>
                  <a:pt x="537845" y="228219"/>
                  <a:pt x="537845" y="225933"/>
                  <a:pt x="535559" y="217932"/>
                </a:cubicBezTo>
                <a:cubicBezTo>
                  <a:pt x="535559" y="214503"/>
                  <a:pt x="534416" y="204216"/>
                  <a:pt x="534416" y="198501"/>
                </a:cubicBezTo>
                <a:cubicBezTo>
                  <a:pt x="533273" y="193929"/>
                  <a:pt x="532130" y="188214"/>
                  <a:pt x="532130" y="188214"/>
                </a:cubicBezTo>
                <a:cubicBezTo>
                  <a:pt x="531749" y="187325"/>
                  <a:pt x="531495" y="186436"/>
                  <a:pt x="531241" y="185674"/>
                </a:cubicBezTo>
                <a:cubicBezTo>
                  <a:pt x="533146" y="183515"/>
                  <a:pt x="532003" y="171323"/>
                  <a:pt x="529844" y="152781"/>
                </a:cubicBezTo>
                <a:cubicBezTo>
                  <a:pt x="528701" y="134493"/>
                  <a:pt x="527558" y="118491"/>
                  <a:pt x="528701" y="116205"/>
                </a:cubicBezTo>
                <a:cubicBezTo>
                  <a:pt x="528701" y="116205"/>
                  <a:pt x="527558" y="112776"/>
                  <a:pt x="526415" y="110490"/>
                </a:cubicBezTo>
                <a:cubicBezTo>
                  <a:pt x="524129" y="108204"/>
                  <a:pt x="524129" y="104775"/>
                  <a:pt x="524129" y="102489"/>
                </a:cubicBezTo>
                <a:cubicBezTo>
                  <a:pt x="526415" y="100203"/>
                  <a:pt x="526415" y="88773"/>
                  <a:pt x="522986" y="86487"/>
                </a:cubicBezTo>
                <a:lnTo>
                  <a:pt x="524129" y="86487"/>
                </a:lnTo>
                <a:cubicBezTo>
                  <a:pt x="526415" y="83058"/>
                  <a:pt x="525272" y="76200"/>
                  <a:pt x="521843" y="72771"/>
                </a:cubicBezTo>
                <a:cubicBezTo>
                  <a:pt x="522986" y="70485"/>
                  <a:pt x="524129" y="67056"/>
                  <a:pt x="522986" y="64770"/>
                </a:cubicBezTo>
                <a:cubicBezTo>
                  <a:pt x="522986" y="62484"/>
                  <a:pt x="522986" y="62484"/>
                  <a:pt x="525272" y="62484"/>
                </a:cubicBezTo>
                <a:cubicBezTo>
                  <a:pt x="526415" y="62484"/>
                  <a:pt x="527558" y="62484"/>
                  <a:pt x="527558" y="59055"/>
                </a:cubicBezTo>
                <a:cubicBezTo>
                  <a:pt x="527558" y="56769"/>
                  <a:pt x="526415" y="56769"/>
                  <a:pt x="525272" y="56769"/>
                </a:cubicBezTo>
                <a:cubicBezTo>
                  <a:pt x="525272" y="56769"/>
                  <a:pt x="524129" y="54483"/>
                  <a:pt x="524129" y="52197"/>
                </a:cubicBezTo>
                <a:cubicBezTo>
                  <a:pt x="524129" y="52197"/>
                  <a:pt x="524129" y="48768"/>
                  <a:pt x="522986" y="48768"/>
                </a:cubicBezTo>
                <a:cubicBezTo>
                  <a:pt x="521843" y="48768"/>
                  <a:pt x="521843" y="46482"/>
                  <a:pt x="520700" y="44196"/>
                </a:cubicBezTo>
                <a:cubicBezTo>
                  <a:pt x="522224" y="44196"/>
                  <a:pt x="521716" y="42672"/>
                  <a:pt x="520827" y="42672"/>
                </a:cubicBezTo>
                <a:cubicBezTo>
                  <a:pt x="520446" y="42672"/>
                  <a:pt x="519938" y="43053"/>
                  <a:pt x="519557" y="44196"/>
                </a:cubicBezTo>
                <a:cubicBezTo>
                  <a:pt x="518414" y="44196"/>
                  <a:pt x="517271" y="44196"/>
                  <a:pt x="517271" y="40767"/>
                </a:cubicBezTo>
                <a:cubicBezTo>
                  <a:pt x="517271" y="40767"/>
                  <a:pt x="516128" y="41910"/>
                  <a:pt x="514985" y="41910"/>
                </a:cubicBezTo>
                <a:cubicBezTo>
                  <a:pt x="512699" y="41910"/>
                  <a:pt x="511556" y="41910"/>
                  <a:pt x="510413" y="47625"/>
                </a:cubicBezTo>
                <a:cubicBezTo>
                  <a:pt x="510413" y="57912"/>
                  <a:pt x="509270" y="65913"/>
                  <a:pt x="511556" y="65913"/>
                </a:cubicBezTo>
                <a:cubicBezTo>
                  <a:pt x="511556" y="65913"/>
                  <a:pt x="513842" y="68199"/>
                  <a:pt x="513842" y="71628"/>
                </a:cubicBezTo>
                <a:cubicBezTo>
                  <a:pt x="513842" y="73914"/>
                  <a:pt x="512699" y="76200"/>
                  <a:pt x="512699" y="76200"/>
                </a:cubicBezTo>
                <a:cubicBezTo>
                  <a:pt x="511556" y="76200"/>
                  <a:pt x="512699" y="87630"/>
                  <a:pt x="513842" y="100203"/>
                </a:cubicBezTo>
                <a:cubicBezTo>
                  <a:pt x="514985" y="116205"/>
                  <a:pt x="516128" y="124206"/>
                  <a:pt x="514985" y="127635"/>
                </a:cubicBezTo>
                <a:cubicBezTo>
                  <a:pt x="513842" y="129921"/>
                  <a:pt x="513842" y="133350"/>
                  <a:pt x="513842" y="133350"/>
                </a:cubicBezTo>
                <a:cubicBezTo>
                  <a:pt x="514985" y="133350"/>
                  <a:pt x="516128" y="149352"/>
                  <a:pt x="518414" y="167640"/>
                </a:cubicBezTo>
                <a:cubicBezTo>
                  <a:pt x="519557" y="185928"/>
                  <a:pt x="520700" y="205232"/>
                  <a:pt x="521843" y="205232"/>
                </a:cubicBezTo>
                <a:cubicBezTo>
                  <a:pt x="522986" y="207518"/>
                  <a:pt x="522986" y="209804"/>
                  <a:pt x="522986" y="209804"/>
                </a:cubicBezTo>
                <a:cubicBezTo>
                  <a:pt x="521843" y="209804"/>
                  <a:pt x="521843" y="215519"/>
                  <a:pt x="522986" y="221234"/>
                </a:cubicBezTo>
                <a:cubicBezTo>
                  <a:pt x="524129" y="225806"/>
                  <a:pt x="524129" y="231521"/>
                  <a:pt x="524129" y="231521"/>
                </a:cubicBezTo>
                <a:cubicBezTo>
                  <a:pt x="522986" y="231521"/>
                  <a:pt x="524129" y="234950"/>
                  <a:pt x="524129" y="239522"/>
                </a:cubicBezTo>
                <a:cubicBezTo>
                  <a:pt x="524129" y="245237"/>
                  <a:pt x="525272" y="247523"/>
                  <a:pt x="526415" y="247523"/>
                </a:cubicBezTo>
                <a:cubicBezTo>
                  <a:pt x="526415" y="250952"/>
                  <a:pt x="527558" y="269240"/>
                  <a:pt x="527558" y="277241"/>
                </a:cubicBezTo>
                <a:cubicBezTo>
                  <a:pt x="526415" y="279527"/>
                  <a:pt x="527558" y="282956"/>
                  <a:pt x="528701" y="285242"/>
                </a:cubicBezTo>
                <a:cubicBezTo>
                  <a:pt x="529844" y="285242"/>
                  <a:pt x="532130" y="287528"/>
                  <a:pt x="532130" y="289814"/>
                </a:cubicBezTo>
                <a:lnTo>
                  <a:pt x="529844" y="289814"/>
                </a:lnTo>
                <a:cubicBezTo>
                  <a:pt x="528955" y="288925"/>
                  <a:pt x="528447" y="288417"/>
                  <a:pt x="528193" y="288417"/>
                </a:cubicBezTo>
                <a:cubicBezTo>
                  <a:pt x="527685" y="288417"/>
                  <a:pt x="528066" y="289814"/>
                  <a:pt x="528701" y="293243"/>
                </a:cubicBezTo>
                <a:cubicBezTo>
                  <a:pt x="528701" y="295529"/>
                  <a:pt x="528701" y="297815"/>
                  <a:pt x="528701" y="297815"/>
                </a:cubicBezTo>
                <a:cubicBezTo>
                  <a:pt x="529844" y="297815"/>
                  <a:pt x="530987" y="311531"/>
                  <a:pt x="533273" y="329819"/>
                </a:cubicBezTo>
                <a:cubicBezTo>
                  <a:pt x="534416" y="352425"/>
                  <a:pt x="535432" y="361823"/>
                  <a:pt x="536448" y="361823"/>
                </a:cubicBezTo>
                <a:cubicBezTo>
                  <a:pt x="536575" y="361823"/>
                  <a:pt x="536575" y="361823"/>
                  <a:pt x="536575" y="361696"/>
                </a:cubicBezTo>
                <a:cubicBezTo>
                  <a:pt x="537718" y="361696"/>
                  <a:pt x="537718" y="365125"/>
                  <a:pt x="537718" y="373126"/>
                </a:cubicBezTo>
                <a:cubicBezTo>
                  <a:pt x="535432" y="389128"/>
                  <a:pt x="535432" y="389128"/>
                  <a:pt x="536575" y="391414"/>
                </a:cubicBezTo>
                <a:cubicBezTo>
                  <a:pt x="536575" y="389128"/>
                  <a:pt x="537718" y="389128"/>
                  <a:pt x="538861" y="389128"/>
                </a:cubicBezTo>
                <a:cubicBezTo>
                  <a:pt x="541147" y="389128"/>
                  <a:pt x="541147" y="391414"/>
                  <a:pt x="538861" y="393700"/>
                </a:cubicBezTo>
                <a:cubicBezTo>
                  <a:pt x="536575" y="394843"/>
                  <a:pt x="541147" y="434721"/>
                  <a:pt x="543433" y="437007"/>
                </a:cubicBezTo>
                <a:lnTo>
                  <a:pt x="542290" y="437007"/>
                </a:lnTo>
                <a:cubicBezTo>
                  <a:pt x="541147" y="437007"/>
                  <a:pt x="541147" y="439293"/>
                  <a:pt x="542290" y="450723"/>
                </a:cubicBezTo>
                <a:cubicBezTo>
                  <a:pt x="543433" y="455295"/>
                  <a:pt x="543433" y="458724"/>
                  <a:pt x="543433" y="458724"/>
                </a:cubicBezTo>
                <a:cubicBezTo>
                  <a:pt x="545719" y="458724"/>
                  <a:pt x="545719" y="474726"/>
                  <a:pt x="544576" y="474726"/>
                </a:cubicBezTo>
                <a:cubicBezTo>
                  <a:pt x="543433" y="477012"/>
                  <a:pt x="543433" y="477012"/>
                  <a:pt x="543433" y="482727"/>
                </a:cubicBezTo>
                <a:cubicBezTo>
                  <a:pt x="546862" y="490728"/>
                  <a:pt x="546862" y="503301"/>
                  <a:pt x="545719" y="504444"/>
                </a:cubicBezTo>
                <a:cubicBezTo>
                  <a:pt x="545719" y="504444"/>
                  <a:pt x="545719" y="506730"/>
                  <a:pt x="545719" y="509016"/>
                </a:cubicBezTo>
                <a:cubicBezTo>
                  <a:pt x="548005" y="511302"/>
                  <a:pt x="548005" y="517017"/>
                  <a:pt x="548005" y="519303"/>
                </a:cubicBezTo>
                <a:cubicBezTo>
                  <a:pt x="548894" y="525145"/>
                  <a:pt x="549021" y="528574"/>
                  <a:pt x="549529" y="528574"/>
                </a:cubicBezTo>
                <a:cubicBezTo>
                  <a:pt x="549656" y="528574"/>
                  <a:pt x="549910" y="528066"/>
                  <a:pt x="550291" y="527177"/>
                </a:cubicBezTo>
                <a:cubicBezTo>
                  <a:pt x="551434" y="527177"/>
                  <a:pt x="552577" y="527177"/>
                  <a:pt x="552577" y="529463"/>
                </a:cubicBezTo>
                <a:lnTo>
                  <a:pt x="551434" y="530606"/>
                </a:lnTo>
                <a:cubicBezTo>
                  <a:pt x="550291" y="530606"/>
                  <a:pt x="551434" y="538607"/>
                  <a:pt x="551434" y="548894"/>
                </a:cubicBezTo>
                <a:cubicBezTo>
                  <a:pt x="552577" y="562610"/>
                  <a:pt x="553720" y="567182"/>
                  <a:pt x="552577" y="570611"/>
                </a:cubicBezTo>
                <a:lnTo>
                  <a:pt x="553720" y="572897"/>
                </a:lnTo>
                <a:cubicBezTo>
                  <a:pt x="554863" y="575183"/>
                  <a:pt x="556006" y="578612"/>
                  <a:pt x="553720" y="578612"/>
                </a:cubicBezTo>
                <a:cubicBezTo>
                  <a:pt x="553720" y="580898"/>
                  <a:pt x="553720" y="591185"/>
                  <a:pt x="556006" y="596900"/>
                </a:cubicBezTo>
                <a:cubicBezTo>
                  <a:pt x="556006" y="599186"/>
                  <a:pt x="556006" y="602615"/>
                  <a:pt x="556006" y="602615"/>
                </a:cubicBezTo>
                <a:cubicBezTo>
                  <a:pt x="553720" y="604901"/>
                  <a:pt x="554863" y="612902"/>
                  <a:pt x="557149" y="615188"/>
                </a:cubicBezTo>
                <a:cubicBezTo>
                  <a:pt x="556006" y="616331"/>
                  <a:pt x="556006" y="618617"/>
                  <a:pt x="557149" y="620903"/>
                </a:cubicBezTo>
                <a:cubicBezTo>
                  <a:pt x="558292" y="626618"/>
                  <a:pt x="559435" y="636905"/>
                  <a:pt x="558292" y="636905"/>
                </a:cubicBezTo>
                <a:lnTo>
                  <a:pt x="558292" y="640334"/>
                </a:lnTo>
                <a:cubicBezTo>
                  <a:pt x="559435" y="642620"/>
                  <a:pt x="559435" y="644906"/>
                  <a:pt x="560578" y="647192"/>
                </a:cubicBezTo>
                <a:cubicBezTo>
                  <a:pt x="560578" y="650621"/>
                  <a:pt x="560578" y="652907"/>
                  <a:pt x="561721" y="655193"/>
                </a:cubicBezTo>
                <a:cubicBezTo>
                  <a:pt x="562864" y="658622"/>
                  <a:pt x="564007" y="660908"/>
                  <a:pt x="564007" y="660908"/>
                </a:cubicBezTo>
                <a:cubicBezTo>
                  <a:pt x="564007" y="661543"/>
                  <a:pt x="563880" y="661797"/>
                  <a:pt x="563753" y="661797"/>
                </a:cubicBezTo>
                <a:cubicBezTo>
                  <a:pt x="563245" y="661797"/>
                  <a:pt x="562229" y="660146"/>
                  <a:pt x="560578" y="658622"/>
                </a:cubicBezTo>
                <a:cubicBezTo>
                  <a:pt x="560324" y="657225"/>
                  <a:pt x="560070" y="656717"/>
                  <a:pt x="560070" y="656717"/>
                </a:cubicBezTo>
                <a:cubicBezTo>
                  <a:pt x="559689" y="656717"/>
                  <a:pt x="560324" y="662813"/>
                  <a:pt x="562864" y="668909"/>
                </a:cubicBezTo>
                <a:cubicBezTo>
                  <a:pt x="564769" y="673227"/>
                  <a:pt x="565531" y="675259"/>
                  <a:pt x="565404" y="675259"/>
                </a:cubicBezTo>
                <a:cubicBezTo>
                  <a:pt x="565277" y="675259"/>
                  <a:pt x="564388" y="673862"/>
                  <a:pt x="562864" y="671195"/>
                </a:cubicBezTo>
                <a:cubicBezTo>
                  <a:pt x="562229" y="670052"/>
                  <a:pt x="561721" y="668782"/>
                  <a:pt x="561340" y="668782"/>
                </a:cubicBezTo>
                <a:cubicBezTo>
                  <a:pt x="560959" y="668782"/>
                  <a:pt x="561213" y="669671"/>
                  <a:pt x="561721" y="672338"/>
                </a:cubicBezTo>
                <a:cubicBezTo>
                  <a:pt x="561721" y="672338"/>
                  <a:pt x="562864" y="676910"/>
                  <a:pt x="564007" y="676910"/>
                </a:cubicBezTo>
                <a:lnTo>
                  <a:pt x="564007" y="684911"/>
                </a:lnTo>
                <a:cubicBezTo>
                  <a:pt x="564007" y="690626"/>
                  <a:pt x="564007" y="692912"/>
                  <a:pt x="564007" y="695198"/>
                </a:cubicBezTo>
                <a:cubicBezTo>
                  <a:pt x="565150" y="697484"/>
                  <a:pt x="565150" y="697484"/>
                  <a:pt x="564007" y="700913"/>
                </a:cubicBezTo>
                <a:cubicBezTo>
                  <a:pt x="562864" y="700913"/>
                  <a:pt x="562864" y="703199"/>
                  <a:pt x="566293" y="703199"/>
                </a:cubicBezTo>
                <a:cubicBezTo>
                  <a:pt x="567436" y="705485"/>
                  <a:pt x="567436" y="707771"/>
                  <a:pt x="566293" y="711200"/>
                </a:cubicBezTo>
                <a:cubicBezTo>
                  <a:pt x="564007" y="711200"/>
                  <a:pt x="564007" y="713486"/>
                  <a:pt x="565150" y="713486"/>
                </a:cubicBezTo>
                <a:cubicBezTo>
                  <a:pt x="566293" y="715772"/>
                  <a:pt x="566293" y="718058"/>
                  <a:pt x="566293" y="718058"/>
                </a:cubicBezTo>
                <a:cubicBezTo>
                  <a:pt x="565912" y="718058"/>
                  <a:pt x="565658" y="718947"/>
                  <a:pt x="565404" y="720344"/>
                </a:cubicBezTo>
                <a:cubicBezTo>
                  <a:pt x="565277" y="720344"/>
                  <a:pt x="565277" y="720344"/>
                  <a:pt x="565150" y="720344"/>
                </a:cubicBezTo>
                <a:lnTo>
                  <a:pt x="565150" y="722122"/>
                </a:lnTo>
                <a:cubicBezTo>
                  <a:pt x="565277" y="721487"/>
                  <a:pt x="565277" y="720852"/>
                  <a:pt x="565404" y="720344"/>
                </a:cubicBezTo>
                <a:cubicBezTo>
                  <a:pt x="566547" y="720344"/>
                  <a:pt x="568579" y="720598"/>
                  <a:pt x="568579" y="723773"/>
                </a:cubicBezTo>
                <a:lnTo>
                  <a:pt x="566293" y="726059"/>
                </a:lnTo>
                <a:lnTo>
                  <a:pt x="565150" y="723773"/>
                </a:lnTo>
                <a:lnTo>
                  <a:pt x="565150" y="721360"/>
                </a:lnTo>
                <a:cubicBezTo>
                  <a:pt x="564896" y="723900"/>
                  <a:pt x="564642" y="727583"/>
                  <a:pt x="564007" y="732155"/>
                </a:cubicBezTo>
                <a:cubicBezTo>
                  <a:pt x="564007" y="740156"/>
                  <a:pt x="561721" y="751586"/>
                  <a:pt x="560578" y="762889"/>
                </a:cubicBezTo>
                <a:cubicBezTo>
                  <a:pt x="560578" y="765175"/>
                  <a:pt x="560578" y="767461"/>
                  <a:pt x="561721" y="768604"/>
                </a:cubicBezTo>
                <a:cubicBezTo>
                  <a:pt x="564007" y="768604"/>
                  <a:pt x="562864" y="768604"/>
                  <a:pt x="561721" y="770890"/>
                </a:cubicBezTo>
                <a:cubicBezTo>
                  <a:pt x="557657" y="771906"/>
                  <a:pt x="556260" y="775589"/>
                  <a:pt x="558419" y="775589"/>
                </a:cubicBezTo>
                <a:cubicBezTo>
                  <a:pt x="558673" y="775589"/>
                  <a:pt x="559054" y="775589"/>
                  <a:pt x="559435" y="775462"/>
                </a:cubicBezTo>
                <a:cubicBezTo>
                  <a:pt x="560832" y="774446"/>
                  <a:pt x="561721" y="773938"/>
                  <a:pt x="561975" y="773938"/>
                </a:cubicBezTo>
                <a:cubicBezTo>
                  <a:pt x="562229" y="773938"/>
                  <a:pt x="561467" y="775081"/>
                  <a:pt x="559435" y="777748"/>
                </a:cubicBezTo>
                <a:cubicBezTo>
                  <a:pt x="557149" y="780034"/>
                  <a:pt x="557149" y="780034"/>
                  <a:pt x="558292" y="783463"/>
                </a:cubicBezTo>
                <a:cubicBezTo>
                  <a:pt x="559435" y="783463"/>
                  <a:pt x="558292" y="785749"/>
                  <a:pt x="557149" y="785749"/>
                </a:cubicBezTo>
                <a:cubicBezTo>
                  <a:pt x="556006" y="788035"/>
                  <a:pt x="553720" y="789178"/>
                  <a:pt x="554863" y="790321"/>
                </a:cubicBezTo>
                <a:cubicBezTo>
                  <a:pt x="554863" y="790321"/>
                  <a:pt x="554863" y="792607"/>
                  <a:pt x="552577" y="794893"/>
                </a:cubicBezTo>
                <a:cubicBezTo>
                  <a:pt x="550291" y="796036"/>
                  <a:pt x="550291" y="799465"/>
                  <a:pt x="551434" y="801751"/>
                </a:cubicBezTo>
                <a:cubicBezTo>
                  <a:pt x="550672" y="807339"/>
                  <a:pt x="550418" y="810133"/>
                  <a:pt x="549529" y="810133"/>
                </a:cubicBezTo>
                <a:cubicBezTo>
                  <a:pt x="549148" y="810133"/>
                  <a:pt x="548640" y="809625"/>
                  <a:pt x="548005" y="808609"/>
                </a:cubicBezTo>
                <a:cubicBezTo>
                  <a:pt x="547878" y="808482"/>
                  <a:pt x="547751" y="808355"/>
                  <a:pt x="547624" y="808355"/>
                </a:cubicBezTo>
                <a:cubicBezTo>
                  <a:pt x="546481" y="808355"/>
                  <a:pt x="544576" y="818134"/>
                  <a:pt x="544576" y="821182"/>
                </a:cubicBezTo>
                <a:cubicBezTo>
                  <a:pt x="545719" y="824611"/>
                  <a:pt x="545719" y="824611"/>
                  <a:pt x="544576" y="824611"/>
                </a:cubicBezTo>
                <a:cubicBezTo>
                  <a:pt x="544322" y="824357"/>
                  <a:pt x="544068" y="824230"/>
                  <a:pt x="543941" y="824230"/>
                </a:cubicBezTo>
                <a:cubicBezTo>
                  <a:pt x="543052" y="824230"/>
                  <a:pt x="542290" y="825754"/>
                  <a:pt x="542290" y="825754"/>
                </a:cubicBezTo>
                <a:cubicBezTo>
                  <a:pt x="541147" y="828040"/>
                  <a:pt x="540004" y="830326"/>
                  <a:pt x="538861" y="830326"/>
                </a:cubicBezTo>
                <a:cubicBezTo>
                  <a:pt x="538861" y="830326"/>
                  <a:pt x="537718" y="832612"/>
                  <a:pt x="536575" y="837184"/>
                </a:cubicBezTo>
                <a:cubicBezTo>
                  <a:pt x="537718" y="842899"/>
                  <a:pt x="532003" y="848614"/>
                  <a:pt x="528574" y="849757"/>
                </a:cubicBezTo>
                <a:lnTo>
                  <a:pt x="526288" y="855472"/>
                </a:lnTo>
                <a:cubicBezTo>
                  <a:pt x="527177" y="858266"/>
                  <a:pt x="527431" y="860298"/>
                  <a:pt x="526161" y="860298"/>
                </a:cubicBezTo>
                <a:cubicBezTo>
                  <a:pt x="525907" y="860298"/>
                  <a:pt x="525526" y="860171"/>
                  <a:pt x="525145" y="860044"/>
                </a:cubicBezTo>
                <a:lnTo>
                  <a:pt x="524002" y="858901"/>
                </a:lnTo>
                <a:cubicBezTo>
                  <a:pt x="524002" y="861187"/>
                  <a:pt x="522859" y="863473"/>
                  <a:pt x="521716" y="865759"/>
                </a:cubicBezTo>
                <a:cubicBezTo>
                  <a:pt x="519430" y="868045"/>
                  <a:pt x="517144" y="869188"/>
                  <a:pt x="516001" y="869188"/>
                </a:cubicBezTo>
                <a:cubicBezTo>
                  <a:pt x="515493" y="868680"/>
                  <a:pt x="515239" y="868426"/>
                  <a:pt x="514985" y="868426"/>
                </a:cubicBezTo>
                <a:cubicBezTo>
                  <a:pt x="514731" y="868426"/>
                  <a:pt x="514350" y="868934"/>
                  <a:pt x="513715" y="870331"/>
                </a:cubicBezTo>
                <a:lnTo>
                  <a:pt x="514858" y="871474"/>
                </a:lnTo>
                <a:cubicBezTo>
                  <a:pt x="514858" y="871474"/>
                  <a:pt x="516001" y="872617"/>
                  <a:pt x="514858" y="874903"/>
                </a:cubicBezTo>
                <a:cubicBezTo>
                  <a:pt x="512572" y="876046"/>
                  <a:pt x="511429" y="878332"/>
                  <a:pt x="510286" y="878332"/>
                </a:cubicBezTo>
                <a:cubicBezTo>
                  <a:pt x="508000" y="879475"/>
                  <a:pt x="505714" y="880618"/>
                  <a:pt x="506857" y="880618"/>
                </a:cubicBezTo>
                <a:cubicBezTo>
                  <a:pt x="506857" y="880618"/>
                  <a:pt x="505714" y="882904"/>
                  <a:pt x="502285" y="884047"/>
                </a:cubicBezTo>
                <a:cubicBezTo>
                  <a:pt x="501142" y="886333"/>
                  <a:pt x="498856" y="888619"/>
                  <a:pt x="495427" y="892048"/>
                </a:cubicBezTo>
                <a:cubicBezTo>
                  <a:pt x="495427" y="894334"/>
                  <a:pt x="491998" y="897763"/>
                  <a:pt x="490855" y="897763"/>
                </a:cubicBezTo>
                <a:cubicBezTo>
                  <a:pt x="490855" y="897763"/>
                  <a:pt x="487426" y="901192"/>
                  <a:pt x="486283" y="903478"/>
                </a:cubicBezTo>
                <a:cubicBezTo>
                  <a:pt x="483616" y="906907"/>
                  <a:pt x="481711" y="908431"/>
                  <a:pt x="480949" y="908431"/>
                </a:cubicBezTo>
                <a:cubicBezTo>
                  <a:pt x="480695" y="908431"/>
                  <a:pt x="480568" y="908304"/>
                  <a:pt x="480568" y="908050"/>
                </a:cubicBezTo>
                <a:cubicBezTo>
                  <a:pt x="480187" y="907669"/>
                  <a:pt x="479806" y="907415"/>
                  <a:pt x="479679" y="907415"/>
                </a:cubicBezTo>
                <a:cubicBezTo>
                  <a:pt x="479298" y="907415"/>
                  <a:pt x="479044" y="908177"/>
                  <a:pt x="478282" y="910336"/>
                </a:cubicBezTo>
                <a:cubicBezTo>
                  <a:pt x="479425" y="910336"/>
                  <a:pt x="477139" y="912622"/>
                  <a:pt x="474853" y="913765"/>
                </a:cubicBezTo>
                <a:cubicBezTo>
                  <a:pt x="473710" y="916051"/>
                  <a:pt x="471424" y="917194"/>
                  <a:pt x="471424" y="917194"/>
                </a:cubicBezTo>
                <a:cubicBezTo>
                  <a:pt x="472567" y="918337"/>
                  <a:pt x="472567" y="918337"/>
                  <a:pt x="470281" y="919480"/>
                </a:cubicBezTo>
                <a:cubicBezTo>
                  <a:pt x="467995" y="921766"/>
                  <a:pt x="462280" y="925195"/>
                  <a:pt x="459994" y="926338"/>
                </a:cubicBezTo>
                <a:cubicBezTo>
                  <a:pt x="453263" y="930783"/>
                  <a:pt x="453136" y="930910"/>
                  <a:pt x="456438" y="930910"/>
                </a:cubicBezTo>
                <a:cubicBezTo>
                  <a:pt x="455930" y="931164"/>
                  <a:pt x="455295" y="931545"/>
                  <a:pt x="454279" y="932053"/>
                </a:cubicBezTo>
                <a:cubicBezTo>
                  <a:pt x="451993" y="933196"/>
                  <a:pt x="445135" y="937768"/>
                  <a:pt x="438277" y="941197"/>
                </a:cubicBezTo>
                <a:cubicBezTo>
                  <a:pt x="429133" y="945769"/>
                  <a:pt x="429133" y="945769"/>
                  <a:pt x="430276" y="946912"/>
                </a:cubicBezTo>
                <a:cubicBezTo>
                  <a:pt x="432689" y="947674"/>
                  <a:pt x="432308" y="948563"/>
                  <a:pt x="430657" y="948563"/>
                </a:cubicBezTo>
                <a:cubicBezTo>
                  <a:pt x="429895" y="948563"/>
                  <a:pt x="429006" y="948436"/>
                  <a:pt x="427990" y="948055"/>
                </a:cubicBezTo>
                <a:cubicBezTo>
                  <a:pt x="422275" y="948055"/>
                  <a:pt x="419989" y="950341"/>
                  <a:pt x="421132" y="950341"/>
                </a:cubicBezTo>
                <a:cubicBezTo>
                  <a:pt x="418846" y="952627"/>
                  <a:pt x="418846" y="953770"/>
                  <a:pt x="416560" y="953770"/>
                </a:cubicBezTo>
                <a:cubicBezTo>
                  <a:pt x="416560" y="953516"/>
                  <a:pt x="416433" y="953389"/>
                  <a:pt x="416179" y="953389"/>
                </a:cubicBezTo>
                <a:cubicBezTo>
                  <a:pt x="415290" y="953389"/>
                  <a:pt x="413131" y="954659"/>
                  <a:pt x="409702" y="957199"/>
                </a:cubicBezTo>
                <a:cubicBezTo>
                  <a:pt x="408559" y="957834"/>
                  <a:pt x="408051" y="958088"/>
                  <a:pt x="407670" y="958088"/>
                </a:cubicBezTo>
                <a:cubicBezTo>
                  <a:pt x="407289" y="958088"/>
                  <a:pt x="407416" y="957834"/>
                  <a:pt x="407416" y="957199"/>
                </a:cubicBezTo>
                <a:cubicBezTo>
                  <a:pt x="407416" y="957199"/>
                  <a:pt x="405130" y="958342"/>
                  <a:pt x="401701" y="959485"/>
                </a:cubicBezTo>
                <a:cubicBezTo>
                  <a:pt x="400558" y="960628"/>
                  <a:pt x="395986" y="964057"/>
                  <a:pt x="391414" y="965200"/>
                </a:cubicBezTo>
                <a:cubicBezTo>
                  <a:pt x="388239" y="966089"/>
                  <a:pt x="384937" y="966851"/>
                  <a:pt x="382905" y="966851"/>
                </a:cubicBezTo>
                <a:cubicBezTo>
                  <a:pt x="382016" y="966851"/>
                  <a:pt x="381381" y="966724"/>
                  <a:pt x="381127" y="966343"/>
                </a:cubicBezTo>
                <a:cubicBezTo>
                  <a:pt x="381127" y="966343"/>
                  <a:pt x="378841" y="967486"/>
                  <a:pt x="376555" y="969772"/>
                </a:cubicBezTo>
                <a:cubicBezTo>
                  <a:pt x="375285" y="971677"/>
                  <a:pt x="374015" y="972566"/>
                  <a:pt x="373126" y="972566"/>
                </a:cubicBezTo>
                <a:cubicBezTo>
                  <a:pt x="372364" y="972566"/>
                  <a:pt x="371983" y="972058"/>
                  <a:pt x="371983" y="970915"/>
                </a:cubicBezTo>
                <a:cubicBezTo>
                  <a:pt x="371475" y="969899"/>
                  <a:pt x="371221" y="969391"/>
                  <a:pt x="370967" y="969391"/>
                </a:cubicBezTo>
                <a:cubicBezTo>
                  <a:pt x="370713" y="969391"/>
                  <a:pt x="370332" y="970280"/>
                  <a:pt x="369697" y="972185"/>
                </a:cubicBezTo>
                <a:cubicBezTo>
                  <a:pt x="368300" y="973582"/>
                  <a:pt x="362966" y="974598"/>
                  <a:pt x="359664" y="974598"/>
                </a:cubicBezTo>
                <a:cubicBezTo>
                  <a:pt x="357632" y="974598"/>
                  <a:pt x="356362" y="974217"/>
                  <a:pt x="357124" y="973328"/>
                </a:cubicBezTo>
                <a:cubicBezTo>
                  <a:pt x="355981" y="972185"/>
                  <a:pt x="355981" y="971042"/>
                  <a:pt x="355981" y="971042"/>
                </a:cubicBezTo>
                <a:cubicBezTo>
                  <a:pt x="353695" y="972185"/>
                  <a:pt x="351409" y="973328"/>
                  <a:pt x="351409" y="973328"/>
                </a:cubicBezTo>
                <a:cubicBezTo>
                  <a:pt x="351409" y="974471"/>
                  <a:pt x="349123" y="974471"/>
                  <a:pt x="342265" y="976757"/>
                </a:cubicBezTo>
                <a:cubicBezTo>
                  <a:pt x="336550" y="977900"/>
                  <a:pt x="326263" y="979043"/>
                  <a:pt x="321691" y="979043"/>
                </a:cubicBezTo>
                <a:cubicBezTo>
                  <a:pt x="319024" y="979678"/>
                  <a:pt x="315214" y="980313"/>
                  <a:pt x="312166" y="980313"/>
                </a:cubicBezTo>
                <a:cubicBezTo>
                  <a:pt x="309880" y="980313"/>
                  <a:pt x="307848" y="979932"/>
                  <a:pt x="306832" y="979043"/>
                </a:cubicBezTo>
                <a:cubicBezTo>
                  <a:pt x="304546" y="979043"/>
                  <a:pt x="301117" y="979043"/>
                  <a:pt x="296545" y="980186"/>
                </a:cubicBezTo>
                <a:cubicBezTo>
                  <a:pt x="295402" y="980821"/>
                  <a:pt x="293370" y="981075"/>
                  <a:pt x="291719" y="981075"/>
                </a:cubicBezTo>
                <a:cubicBezTo>
                  <a:pt x="290068" y="981075"/>
                  <a:pt x="288544" y="980821"/>
                  <a:pt x="288544" y="980186"/>
                </a:cubicBezTo>
                <a:lnTo>
                  <a:pt x="286258" y="980186"/>
                </a:lnTo>
                <a:cubicBezTo>
                  <a:pt x="281686" y="981328"/>
                  <a:pt x="278257" y="981328"/>
                  <a:pt x="278257" y="981328"/>
                </a:cubicBezTo>
                <a:cubicBezTo>
                  <a:pt x="278257" y="980439"/>
                  <a:pt x="276733" y="978789"/>
                  <a:pt x="274955" y="978789"/>
                </a:cubicBezTo>
                <a:cubicBezTo>
                  <a:pt x="274574" y="978789"/>
                  <a:pt x="274066" y="978916"/>
                  <a:pt x="273685" y="979042"/>
                </a:cubicBezTo>
                <a:cubicBezTo>
                  <a:pt x="273685" y="979550"/>
                  <a:pt x="273177" y="979931"/>
                  <a:pt x="271907" y="979931"/>
                </a:cubicBezTo>
                <a:cubicBezTo>
                  <a:pt x="270637" y="979931"/>
                  <a:pt x="268605" y="979678"/>
                  <a:pt x="265811" y="979042"/>
                </a:cubicBezTo>
                <a:cubicBezTo>
                  <a:pt x="264668" y="979042"/>
                  <a:pt x="258953" y="977900"/>
                  <a:pt x="250952" y="976756"/>
                </a:cubicBezTo>
                <a:cubicBezTo>
                  <a:pt x="241808" y="974470"/>
                  <a:pt x="231521" y="972184"/>
                  <a:pt x="221361" y="968756"/>
                </a:cubicBezTo>
                <a:cubicBezTo>
                  <a:pt x="211201" y="965327"/>
                  <a:pt x="200787" y="961897"/>
                  <a:pt x="193929" y="958469"/>
                </a:cubicBezTo>
                <a:cubicBezTo>
                  <a:pt x="187071" y="955040"/>
                  <a:pt x="181356" y="953897"/>
                  <a:pt x="181356" y="953897"/>
                </a:cubicBezTo>
                <a:cubicBezTo>
                  <a:pt x="181356" y="953897"/>
                  <a:pt x="179070" y="952754"/>
                  <a:pt x="174498" y="950468"/>
                </a:cubicBezTo>
                <a:cubicBezTo>
                  <a:pt x="172212" y="949325"/>
                  <a:pt x="168783" y="945896"/>
                  <a:pt x="168783" y="945896"/>
                </a:cubicBezTo>
                <a:cubicBezTo>
                  <a:pt x="169926" y="944753"/>
                  <a:pt x="158496" y="939038"/>
                  <a:pt x="150495" y="935609"/>
                </a:cubicBezTo>
                <a:cubicBezTo>
                  <a:pt x="148209" y="935609"/>
                  <a:pt x="145923" y="933323"/>
                  <a:pt x="143637" y="932180"/>
                </a:cubicBezTo>
                <a:cubicBezTo>
                  <a:pt x="145923" y="929894"/>
                  <a:pt x="139065" y="925322"/>
                  <a:pt x="134493" y="924179"/>
                </a:cubicBezTo>
                <a:cubicBezTo>
                  <a:pt x="131064" y="924179"/>
                  <a:pt x="128778" y="923036"/>
                  <a:pt x="131064" y="920750"/>
                </a:cubicBezTo>
                <a:cubicBezTo>
                  <a:pt x="132207" y="918464"/>
                  <a:pt x="128778" y="915035"/>
                  <a:pt x="121920" y="915035"/>
                </a:cubicBezTo>
                <a:cubicBezTo>
                  <a:pt x="119634" y="913892"/>
                  <a:pt x="119634" y="913892"/>
                  <a:pt x="118491" y="911606"/>
                </a:cubicBezTo>
                <a:cubicBezTo>
                  <a:pt x="118491" y="908812"/>
                  <a:pt x="116967" y="906780"/>
                  <a:pt x="116332" y="906780"/>
                </a:cubicBezTo>
                <a:cubicBezTo>
                  <a:pt x="116205" y="906780"/>
                  <a:pt x="116205" y="906907"/>
                  <a:pt x="116205" y="907034"/>
                </a:cubicBezTo>
                <a:cubicBezTo>
                  <a:pt x="112776" y="907034"/>
                  <a:pt x="110490" y="904748"/>
                  <a:pt x="110490" y="901319"/>
                </a:cubicBezTo>
                <a:cubicBezTo>
                  <a:pt x="108204" y="896747"/>
                  <a:pt x="108204" y="896747"/>
                  <a:pt x="104775" y="895604"/>
                </a:cubicBezTo>
                <a:cubicBezTo>
                  <a:pt x="101346" y="895604"/>
                  <a:pt x="94488" y="887603"/>
                  <a:pt x="95631" y="884174"/>
                </a:cubicBezTo>
                <a:cubicBezTo>
                  <a:pt x="93726" y="883158"/>
                  <a:pt x="93472" y="880491"/>
                  <a:pt x="92583" y="880491"/>
                </a:cubicBezTo>
                <a:cubicBezTo>
                  <a:pt x="92456" y="880491"/>
                  <a:pt x="92329" y="880618"/>
                  <a:pt x="92202" y="880745"/>
                </a:cubicBezTo>
                <a:lnTo>
                  <a:pt x="91059" y="878459"/>
                </a:lnTo>
                <a:cubicBezTo>
                  <a:pt x="89916" y="876173"/>
                  <a:pt x="88773" y="873887"/>
                  <a:pt x="88773" y="873887"/>
                </a:cubicBezTo>
                <a:lnTo>
                  <a:pt x="87630" y="875030"/>
                </a:lnTo>
                <a:cubicBezTo>
                  <a:pt x="86487" y="872744"/>
                  <a:pt x="77343" y="860171"/>
                  <a:pt x="69342" y="844169"/>
                </a:cubicBezTo>
                <a:cubicBezTo>
                  <a:pt x="67056" y="840740"/>
                  <a:pt x="65913" y="838454"/>
                  <a:pt x="64770" y="836168"/>
                </a:cubicBezTo>
                <a:cubicBezTo>
                  <a:pt x="63627" y="833882"/>
                  <a:pt x="62484" y="831596"/>
                  <a:pt x="61341" y="829310"/>
                </a:cubicBezTo>
                <a:cubicBezTo>
                  <a:pt x="60198" y="824738"/>
                  <a:pt x="57912" y="822452"/>
                  <a:pt x="57912" y="820166"/>
                </a:cubicBezTo>
                <a:cubicBezTo>
                  <a:pt x="56388" y="818007"/>
                  <a:pt x="55372" y="816737"/>
                  <a:pt x="54864" y="816737"/>
                </a:cubicBezTo>
                <a:cubicBezTo>
                  <a:pt x="54610" y="816737"/>
                  <a:pt x="54483" y="817118"/>
                  <a:pt x="54483" y="817880"/>
                </a:cubicBezTo>
                <a:cubicBezTo>
                  <a:pt x="54229" y="818388"/>
                  <a:pt x="53975" y="818515"/>
                  <a:pt x="53721" y="818515"/>
                </a:cubicBezTo>
                <a:cubicBezTo>
                  <a:pt x="52578" y="818515"/>
                  <a:pt x="51308" y="815213"/>
                  <a:pt x="52197" y="813308"/>
                </a:cubicBezTo>
                <a:cubicBezTo>
                  <a:pt x="52197" y="811022"/>
                  <a:pt x="51054" y="805307"/>
                  <a:pt x="49911" y="800735"/>
                </a:cubicBezTo>
                <a:cubicBezTo>
                  <a:pt x="48768" y="795020"/>
                  <a:pt x="46482" y="790448"/>
                  <a:pt x="47625" y="790448"/>
                </a:cubicBezTo>
                <a:lnTo>
                  <a:pt x="46482" y="788162"/>
                </a:lnTo>
                <a:cubicBezTo>
                  <a:pt x="43053" y="783590"/>
                  <a:pt x="40767" y="768731"/>
                  <a:pt x="39624" y="761873"/>
                </a:cubicBezTo>
                <a:cubicBezTo>
                  <a:pt x="38481" y="756158"/>
                  <a:pt x="38481" y="753872"/>
                  <a:pt x="37338" y="749300"/>
                </a:cubicBezTo>
                <a:cubicBezTo>
                  <a:pt x="35052" y="743585"/>
                  <a:pt x="35052" y="743585"/>
                  <a:pt x="36195" y="741299"/>
                </a:cubicBezTo>
                <a:cubicBezTo>
                  <a:pt x="37338" y="741299"/>
                  <a:pt x="37338" y="726440"/>
                  <a:pt x="35052" y="726440"/>
                </a:cubicBezTo>
                <a:lnTo>
                  <a:pt x="36195" y="724154"/>
                </a:lnTo>
                <a:cubicBezTo>
                  <a:pt x="37338" y="720725"/>
                  <a:pt x="36195" y="718439"/>
                  <a:pt x="35052" y="718439"/>
                </a:cubicBezTo>
                <a:cubicBezTo>
                  <a:pt x="32766" y="718439"/>
                  <a:pt x="32766" y="716153"/>
                  <a:pt x="36195" y="713867"/>
                </a:cubicBezTo>
                <a:cubicBezTo>
                  <a:pt x="38481" y="713867"/>
                  <a:pt x="38481" y="710438"/>
                  <a:pt x="37338" y="710438"/>
                </a:cubicBezTo>
                <a:cubicBezTo>
                  <a:pt x="36195" y="708152"/>
                  <a:pt x="35052" y="705866"/>
                  <a:pt x="36195" y="703580"/>
                </a:cubicBezTo>
                <a:cubicBezTo>
                  <a:pt x="36195" y="701294"/>
                  <a:pt x="36195" y="697865"/>
                  <a:pt x="33909" y="697865"/>
                </a:cubicBezTo>
                <a:cubicBezTo>
                  <a:pt x="32766" y="697865"/>
                  <a:pt x="32766" y="695579"/>
                  <a:pt x="32766" y="692150"/>
                </a:cubicBezTo>
                <a:cubicBezTo>
                  <a:pt x="33909" y="692150"/>
                  <a:pt x="33909" y="692150"/>
                  <a:pt x="35052" y="695579"/>
                </a:cubicBezTo>
                <a:cubicBezTo>
                  <a:pt x="35052" y="694563"/>
                  <a:pt x="35052" y="692531"/>
                  <a:pt x="35052" y="689864"/>
                </a:cubicBezTo>
                <a:cubicBezTo>
                  <a:pt x="35052" y="687578"/>
                  <a:pt x="37338" y="681863"/>
                  <a:pt x="38481" y="681863"/>
                </a:cubicBezTo>
                <a:cubicBezTo>
                  <a:pt x="39243" y="680339"/>
                  <a:pt x="39497" y="678180"/>
                  <a:pt x="38862" y="678180"/>
                </a:cubicBezTo>
                <a:cubicBezTo>
                  <a:pt x="38481" y="678180"/>
                  <a:pt x="38100" y="678561"/>
                  <a:pt x="37338" y="679577"/>
                </a:cubicBezTo>
                <a:cubicBezTo>
                  <a:pt x="35052" y="679577"/>
                  <a:pt x="35052" y="679577"/>
                  <a:pt x="35052" y="673862"/>
                </a:cubicBezTo>
                <a:cubicBezTo>
                  <a:pt x="35052" y="670433"/>
                  <a:pt x="35052" y="668147"/>
                  <a:pt x="36195" y="668147"/>
                </a:cubicBezTo>
                <a:cubicBezTo>
                  <a:pt x="37338" y="668147"/>
                  <a:pt x="37338" y="668147"/>
                  <a:pt x="37338" y="663575"/>
                </a:cubicBezTo>
                <a:cubicBezTo>
                  <a:pt x="37338" y="655574"/>
                  <a:pt x="33909" y="646430"/>
                  <a:pt x="31623" y="644144"/>
                </a:cubicBezTo>
                <a:cubicBezTo>
                  <a:pt x="29337" y="644144"/>
                  <a:pt x="29337" y="644144"/>
                  <a:pt x="32766" y="640715"/>
                </a:cubicBezTo>
                <a:cubicBezTo>
                  <a:pt x="32893" y="640842"/>
                  <a:pt x="33020" y="640969"/>
                  <a:pt x="33147" y="640969"/>
                </a:cubicBezTo>
                <a:cubicBezTo>
                  <a:pt x="33909" y="640969"/>
                  <a:pt x="33909" y="638175"/>
                  <a:pt x="33909" y="636143"/>
                </a:cubicBezTo>
                <a:cubicBezTo>
                  <a:pt x="33147" y="636143"/>
                  <a:pt x="33401" y="634619"/>
                  <a:pt x="33655" y="634619"/>
                </a:cubicBezTo>
                <a:cubicBezTo>
                  <a:pt x="33909" y="634619"/>
                  <a:pt x="33909" y="635000"/>
                  <a:pt x="33909" y="636143"/>
                </a:cubicBezTo>
                <a:cubicBezTo>
                  <a:pt x="35052" y="636143"/>
                  <a:pt x="35052" y="638429"/>
                  <a:pt x="35052" y="641858"/>
                </a:cubicBezTo>
                <a:lnTo>
                  <a:pt x="36195" y="641858"/>
                </a:lnTo>
                <a:cubicBezTo>
                  <a:pt x="38481" y="638429"/>
                  <a:pt x="38481" y="636143"/>
                  <a:pt x="36195" y="633857"/>
                </a:cubicBezTo>
                <a:cubicBezTo>
                  <a:pt x="35052" y="630428"/>
                  <a:pt x="35052" y="630428"/>
                  <a:pt x="36195" y="628142"/>
                </a:cubicBezTo>
                <a:cubicBezTo>
                  <a:pt x="37338" y="625856"/>
                  <a:pt x="39624" y="622427"/>
                  <a:pt x="37338" y="622427"/>
                </a:cubicBezTo>
                <a:cubicBezTo>
                  <a:pt x="37338" y="622427"/>
                  <a:pt x="38481" y="616712"/>
                  <a:pt x="39624" y="614426"/>
                </a:cubicBezTo>
                <a:cubicBezTo>
                  <a:pt x="39624" y="608711"/>
                  <a:pt x="39624" y="606425"/>
                  <a:pt x="38481" y="606425"/>
                </a:cubicBezTo>
                <a:cubicBezTo>
                  <a:pt x="37338" y="606425"/>
                  <a:pt x="37338" y="604139"/>
                  <a:pt x="37338" y="600710"/>
                </a:cubicBezTo>
                <a:cubicBezTo>
                  <a:pt x="37338" y="598424"/>
                  <a:pt x="37338" y="596137"/>
                  <a:pt x="36195" y="596137"/>
                </a:cubicBezTo>
                <a:cubicBezTo>
                  <a:pt x="35052" y="596137"/>
                  <a:pt x="33909" y="592708"/>
                  <a:pt x="33909" y="586993"/>
                </a:cubicBezTo>
                <a:cubicBezTo>
                  <a:pt x="32766" y="582421"/>
                  <a:pt x="32766" y="582421"/>
                  <a:pt x="36195" y="578992"/>
                </a:cubicBezTo>
                <a:cubicBezTo>
                  <a:pt x="37338" y="578992"/>
                  <a:pt x="37338" y="576706"/>
                  <a:pt x="37338" y="574420"/>
                </a:cubicBezTo>
                <a:cubicBezTo>
                  <a:pt x="37338" y="574420"/>
                  <a:pt x="37338" y="570991"/>
                  <a:pt x="38481" y="568705"/>
                </a:cubicBezTo>
                <a:cubicBezTo>
                  <a:pt x="39624" y="566419"/>
                  <a:pt x="38481" y="566419"/>
                  <a:pt x="37338" y="566419"/>
                </a:cubicBezTo>
                <a:lnTo>
                  <a:pt x="35306" y="566419"/>
                </a:lnTo>
                <a:cubicBezTo>
                  <a:pt x="35306" y="562990"/>
                  <a:pt x="37592" y="560704"/>
                  <a:pt x="38735" y="560704"/>
                </a:cubicBezTo>
                <a:cubicBezTo>
                  <a:pt x="42164" y="558418"/>
                  <a:pt x="42164" y="558418"/>
                  <a:pt x="39878" y="558418"/>
                </a:cubicBezTo>
                <a:cubicBezTo>
                  <a:pt x="37592" y="558418"/>
                  <a:pt x="37592" y="554989"/>
                  <a:pt x="38735" y="550417"/>
                </a:cubicBezTo>
                <a:cubicBezTo>
                  <a:pt x="38735" y="544702"/>
                  <a:pt x="38735" y="538987"/>
                  <a:pt x="39878" y="538987"/>
                </a:cubicBezTo>
                <a:cubicBezTo>
                  <a:pt x="41021" y="536701"/>
                  <a:pt x="39878" y="534415"/>
                  <a:pt x="39878" y="534415"/>
                </a:cubicBezTo>
                <a:cubicBezTo>
                  <a:pt x="38735" y="530986"/>
                  <a:pt x="38735" y="528700"/>
                  <a:pt x="41021" y="520699"/>
                </a:cubicBezTo>
                <a:cubicBezTo>
                  <a:pt x="43307" y="506983"/>
                  <a:pt x="43307" y="506983"/>
                  <a:pt x="41021" y="506983"/>
                </a:cubicBezTo>
                <a:cubicBezTo>
                  <a:pt x="39878" y="506983"/>
                  <a:pt x="38735" y="506983"/>
                  <a:pt x="41021" y="504697"/>
                </a:cubicBezTo>
                <a:cubicBezTo>
                  <a:pt x="42164" y="501268"/>
                  <a:pt x="41021" y="498982"/>
                  <a:pt x="39878" y="493267"/>
                </a:cubicBezTo>
                <a:cubicBezTo>
                  <a:pt x="38735" y="490981"/>
                  <a:pt x="36449" y="490981"/>
                  <a:pt x="35306" y="490981"/>
                </a:cubicBezTo>
                <a:cubicBezTo>
                  <a:pt x="33020" y="490981"/>
                  <a:pt x="33020" y="490981"/>
                  <a:pt x="34163" y="485266"/>
                </a:cubicBezTo>
                <a:cubicBezTo>
                  <a:pt x="34163" y="482980"/>
                  <a:pt x="35306" y="479551"/>
                  <a:pt x="37592" y="479551"/>
                </a:cubicBezTo>
                <a:cubicBezTo>
                  <a:pt x="38735" y="479551"/>
                  <a:pt x="38735" y="482980"/>
                  <a:pt x="38735" y="482980"/>
                </a:cubicBezTo>
                <a:lnTo>
                  <a:pt x="37592" y="485266"/>
                </a:lnTo>
                <a:cubicBezTo>
                  <a:pt x="39878" y="485266"/>
                  <a:pt x="41021" y="485266"/>
                  <a:pt x="41021" y="479551"/>
                </a:cubicBezTo>
                <a:cubicBezTo>
                  <a:pt x="42164" y="477265"/>
                  <a:pt x="42164" y="474979"/>
                  <a:pt x="41021" y="474979"/>
                </a:cubicBezTo>
                <a:cubicBezTo>
                  <a:pt x="42164" y="471550"/>
                  <a:pt x="42164" y="466978"/>
                  <a:pt x="42164" y="461263"/>
                </a:cubicBezTo>
                <a:cubicBezTo>
                  <a:pt x="43307" y="455548"/>
                  <a:pt x="43307" y="447547"/>
                  <a:pt x="44450" y="445261"/>
                </a:cubicBezTo>
                <a:cubicBezTo>
                  <a:pt x="44450" y="439546"/>
                  <a:pt x="44450" y="437260"/>
                  <a:pt x="43307" y="437260"/>
                </a:cubicBezTo>
                <a:cubicBezTo>
                  <a:pt x="41402" y="437260"/>
                  <a:pt x="41148" y="434720"/>
                  <a:pt x="41783" y="434720"/>
                </a:cubicBezTo>
                <a:cubicBezTo>
                  <a:pt x="41910" y="434720"/>
                  <a:pt x="42037" y="434847"/>
                  <a:pt x="42164" y="434974"/>
                </a:cubicBezTo>
                <a:cubicBezTo>
                  <a:pt x="45593" y="431545"/>
                  <a:pt x="47879" y="397382"/>
                  <a:pt x="45593" y="393826"/>
                </a:cubicBezTo>
                <a:cubicBezTo>
                  <a:pt x="45593" y="393826"/>
                  <a:pt x="45593" y="391540"/>
                  <a:pt x="45593" y="389254"/>
                </a:cubicBezTo>
                <a:cubicBezTo>
                  <a:pt x="46736" y="383539"/>
                  <a:pt x="47879" y="367537"/>
                  <a:pt x="46736" y="365251"/>
                </a:cubicBezTo>
                <a:cubicBezTo>
                  <a:pt x="46736" y="365251"/>
                  <a:pt x="46736" y="361822"/>
                  <a:pt x="46736" y="357250"/>
                </a:cubicBezTo>
                <a:cubicBezTo>
                  <a:pt x="47879" y="351535"/>
                  <a:pt x="47879" y="349249"/>
                  <a:pt x="46736" y="345820"/>
                </a:cubicBezTo>
                <a:cubicBezTo>
                  <a:pt x="45593" y="343534"/>
                  <a:pt x="44450" y="343534"/>
                  <a:pt x="45593" y="343534"/>
                </a:cubicBezTo>
                <a:cubicBezTo>
                  <a:pt x="46736" y="343534"/>
                  <a:pt x="46736" y="337819"/>
                  <a:pt x="47879" y="327532"/>
                </a:cubicBezTo>
                <a:cubicBezTo>
                  <a:pt x="47879" y="320166"/>
                  <a:pt x="47879" y="317626"/>
                  <a:pt x="47498" y="317626"/>
                </a:cubicBezTo>
                <a:cubicBezTo>
                  <a:pt x="47371" y="317626"/>
                  <a:pt x="47117" y="318388"/>
                  <a:pt x="46609" y="319658"/>
                </a:cubicBezTo>
                <a:cubicBezTo>
                  <a:pt x="45466" y="308228"/>
                  <a:pt x="46609" y="308228"/>
                  <a:pt x="47752" y="308228"/>
                </a:cubicBezTo>
                <a:cubicBezTo>
                  <a:pt x="48260" y="308990"/>
                  <a:pt x="48641" y="309244"/>
                  <a:pt x="49022" y="309244"/>
                </a:cubicBezTo>
                <a:cubicBezTo>
                  <a:pt x="50165" y="309244"/>
                  <a:pt x="50165" y="305434"/>
                  <a:pt x="46609" y="303656"/>
                </a:cubicBezTo>
                <a:cubicBezTo>
                  <a:pt x="44323" y="300227"/>
                  <a:pt x="45466" y="294512"/>
                  <a:pt x="46609" y="294512"/>
                </a:cubicBezTo>
                <a:cubicBezTo>
                  <a:pt x="47752" y="294512"/>
                  <a:pt x="47752" y="297941"/>
                  <a:pt x="46609" y="300227"/>
                </a:cubicBezTo>
                <a:lnTo>
                  <a:pt x="50038" y="300227"/>
                </a:lnTo>
                <a:cubicBezTo>
                  <a:pt x="50038" y="297941"/>
                  <a:pt x="50038" y="297941"/>
                  <a:pt x="48895" y="295655"/>
                </a:cubicBezTo>
                <a:cubicBezTo>
                  <a:pt x="48895" y="295655"/>
                  <a:pt x="48895" y="292226"/>
                  <a:pt x="47752" y="289940"/>
                </a:cubicBezTo>
                <a:cubicBezTo>
                  <a:pt x="47117" y="288289"/>
                  <a:pt x="46609" y="287400"/>
                  <a:pt x="45974" y="287400"/>
                </a:cubicBezTo>
                <a:cubicBezTo>
                  <a:pt x="45339" y="287400"/>
                  <a:pt x="44831" y="288289"/>
                  <a:pt x="44196" y="289940"/>
                </a:cubicBezTo>
                <a:cubicBezTo>
                  <a:pt x="43561" y="290575"/>
                  <a:pt x="43053" y="290829"/>
                  <a:pt x="42799" y="290829"/>
                </a:cubicBezTo>
                <a:cubicBezTo>
                  <a:pt x="42037" y="290829"/>
                  <a:pt x="42291" y="288924"/>
                  <a:pt x="43053" y="286511"/>
                </a:cubicBezTo>
                <a:cubicBezTo>
                  <a:pt x="43688" y="283844"/>
                  <a:pt x="44450" y="282701"/>
                  <a:pt x="45085" y="282701"/>
                </a:cubicBezTo>
                <a:cubicBezTo>
                  <a:pt x="45593" y="282701"/>
                  <a:pt x="45974" y="283209"/>
                  <a:pt x="46482" y="284225"/>
                </a:cubicBezTo>
                <a:cubicBezTo>
                  <a:pt x="46482" y="287654"/>
                  <a:pt x="47625" y="287654"/>
                  <a:pt x="48768" y="287654"/>
                </a:cubicBezTo>
                <a:cubicBezTo>
                  <a:pt x="49911" y="287654"/>
                  <a:pt x="47625" y="273938"/>
                  <a:pt x="45339" y="270509"/>
                </a:cubicBezTo>
                <a:lnTo>
                  <a:pt x="46482" y="270509"/>
                </a:lnTo>
                <a:cubicBezTo>
                  <a:pt x="47625" y="270509"/>
                  <a:pt x="47625" y="265937"/>
                  <a:pt x="48768" y="260222"/>
                </a:cubicBezTo>
                <a:cubicBezTo>
                  <a:pt x="48768" y="254507"/>
                  <a:pt x="48768" y="252221"/>
                  <a:pt x="47625" y="252221"/>
                </a:cubicBezTo>
                <a:cubicBezTo>
                  <a:pt x="46482" y="252221"/>
                  <a:pt x="45339" y="252221"/>
                  <a:pt x="45339" y="248792"/>
                </a:cubicBezTo>
                <a:cubicBezTo>
                  <a:pt x="45339" y="252221"/>
                  <a:pt x="44196" y="252221"/>
                  <a:pt x="41910" y="252221"/>
                </a:cubicBezTo>
                <a:cubicBezTo>
                  <a:pt x="41910" y="252221"/>
                  <a:pt x="44196" y="246506"/>
                  <a:pt x="45339" y="244220"/>
                </a:cubicBezTo>
                <a:cubicBezTo>
                  <a:pt x="47625" y="238505"/>
                  <a:pt x="48768" y="233933"/>
                  <a:pt x="49911" y="222503"/>
                </a:cubicBezTo>
                <a:cubicBezTo>
                  <a:pt x="49911" y="216788"/>
                  <a:pt x="49911" y="208787"/>
                  <a:pt x="51054" y="206501"/>
                </a:cubicBezTo>
                <a:cubicBezTo>
                  <a:pt x="51054" y="200786"/>
                  <a:pt x="52197" y="198500"/>
                  <a:pt x="49911" y="198500"/>
                </a:cubicBezTo>
                <a:lnTo>
                  <a:pt x="51054" y="192785"/>
                </a:lnTo>
                <a:cubicBezTo>
                  <a:pt x="52197" y="190499"/>
                  <a:pt x="52197" y="184784"/>
                  <a:pt x="51054" y="184784"/>
                </a:cubicBezTo>
                <a:cubicBezTo>
                  <a:pt x="49911" y="182498"/>
                  <a:pt x="51054" y="180212"/>
                  <a:pt x="51054" y="176783"/>
                </a:cubicBezTo>
                <a:cubicBezTo>
                  <a:pt x="52324" y="174116"/>
                  <a:pt x="52959" y="172973"/>
                  <a:pt x="52451" y="172973"/>
                </a:cubicBezTo>
                <a:cubicBezTo>
                  <a:pt x="51943" y="172973"/>
                  <a:pt x="51308" y="173481"/>
                  <a:pt x="49911" y="174497"/>
                </a:cubicBezTo>
                <a:cubicBezTo>
                  <a:pt x="48768" y="174497"/>
                  <a:pt x="47625" y="180212"/>
                  <a:pt x="47625" y="182498"/>
                </a:cubicBezTo>
                <a:lnTo>
                  <a:pt x="46482" y="190499"/>
                </a:lnTo>
                <a:lnTo>
                  <a:pt x="46482" y="182498"/>
                </a:lnTo>
                <a:cubicBezTo>
                  <a:pt x="46482" y="179069"/>
                  <a:pt x="45339" y="174497"/>
                  <a:pt x="44196" y="174497"/>
                </a:cubicBezTo>
                <a:cubicBezTo>
                  <a:pt x="44196" y="174497"/>
                  <a:pt x="43053" y="174497"/>
                  <a:pt x="43053" y="171068"/>
                </a:cubicBezTo>
                <a:lnTo>
                  <a:pt x="45339" y="171068"/>
                </a:lnTo>
                <a:cubicBezTo>
                  <a:pt x="46482" y="174497"/>
                  <a:pt x="47625" y="174497"/>
                  <a:pt x="48768" y="174497"/>
                </a:cubicBezTo>
                <a:cubicBezTo>
                  <a:pt x="51054" y="172211"/>
                  <a:pt x="52197" y="164210"/>
                  <a:pt x="49911" y="163067"/>
                </a:cubicBezTo>
                <a:cubicBezTo>
                  <a:pt x="49911" y="160781"/>
                  <a:pt x="49911" y="160781"/>
                  <a:pt x="52197" y="158495"/>
                </a:cubicBezTo>
                <a:cubicBezTo>
                  <a:pt x="53340" y="158495"/>
                  <a:pt x="53340" y="156209"/>
                  <a:pt x="51054" y="152780"/>
                </a:cubicBezTo>
                <a:cubicBezTo>
                  <a:pt x="48768" y="150494"/>
                  <a:pt x="48768" y="147065"/>
                  <a:pt x="51054" y="144779"/>
                </a:cubicBezTo>
                <a:cubicBezTo>
                  <a:pt x="53340" y="139064"/>
                  <a:pt x="54483" y="128777"/>
                  <a:pt x="53340" y="128777"/>
                </a:cubicBezTo>
                <a:cubicBezTo>
                  <a:pt x="49911" y="128777"/>
                  <a:pt x="51054" y="120776"/>
                  <a:pt x="52197" y="118490"/>
                </a:cubicBezTo>
                <a:cubicBezTo>
                  <a:pt x="53340" y="115061"/>
                  <a:pt x="53340" y="112775"/>
                  <a:pt x="52197" y="110489"/>
                </a:cubicBezTo>
                <a:cubicBezTo>
                  <a:pt x="53340" y="110489"/>
                  <a:pt x="54483" y="107060"/>
                  <a:pt x="53340" y="104774"/>
                </a:cubicBezTo>
                <a:cubicBezTo>
                  <a:pt x="53340" y="104774"/>
                  <a:pt x="53340" y="103758"/>
                  <a:pt x="52959" y="103758"/>
                </a:cubicBezTo>
                <a:cubicBezTo>
                  <a:pt x="52832" y="103758"/>
                  <a:pt x="52451" y="104012"/>
                  <a:pt x="52070" y="104774"/>
                </a:cubicBezTo>
                <a:lnTo>
                  <a:pt x="49784" y="99059"/>
                </a:lnTo>
                <a:cubicBezTo>
                  <a:pt x="49784" y="102488"/>
                  <a:pt x="48641" y="102488"/>
                  <a:pt x="47498" y="102488"/>
                </a:cubicBezTo>
                <a:cubicBezTo>
                  <a:pt x="46355" y="102488"/>
                  <a:pt x="47498" y="91058"/>
                  <a:pt x="52070" y="86486"/>
                </a:cubicBezTo>
                <a:lnTo>
                  <a:pt x="54356" y="80771"/>
                </a:lnTo>
                <a:lnTo>
                  <a:pt x="52451" y="80771"/>
                </a:lnTo>
                <a:cubicBezTo>
                  <a:pt x="52451" y="78485"/>
                  <a:pt x="52451" y="75056"/>
                  <a:pt x="53594" y="75056"/>
                </a:cubicBezTo>
                <a:cubicBezTo>
                  <a:pt x="54737" y="75056"/>
                  <a:pt x="54737" y="75056"/>
                  <a:pt x="54737" y="72770"/>
                </a:cubicBezTo>
                <a:cubicBezTo>
                  <a:pt x="54737" y="72770"/>
                  <a:pt x="54737" y="70484"/>
                  <a:pt x="53594" y="70484"/>
                </a:cubicBezTo>
                <a:cubicBezTo>
                  <a:pt x="51308" y="70484"/>
                  <a:pt x="51308" y="70484"/>
                  <a:pt x="52451" y="67055"/>
                </a:cubicBezTo>
                <a:cubicBezTo>
                  <a:pt x="55880" y="64769"/>
                  <a:pt x="55880" y="62483"/>
                  <a:pt x="53594" y="59054"/>
                </a:cubicBezTo>
                <a:cubicBezTo>
                  <a:pt x="50165" y="59054"/>
                  <a:pt x="50165" y="59054"/>
                  <a:pt x="53594" y="56768"/>
                </a:cubicBezTo>
                <a:cubicBezTo>
                  <a:pt x="54737" y="56768"/>
                  <a:pt x="55880" y="54482"/>
                  <a:pt x="55880" y="51053"/>
                </a:cubicBezTo>
                <a:lnTo>
                  <a:pt x="54737" y="51053"/>
                </a:lnTo>
                <a:cubicBezTo>
                  <a:pt x="52451" y="51053"/>
                  <a:pt x="52451" y="48767"/>
                  <a:pt x="53594" y="46481"/>
                </a:cubicBezTo>
                <a:cubicBezTo>
                  <a:pt x="54737" y="46481"/>
                  <a:pt x="54737" y="43052"/>
                  <a:pt x="53594" y="38480"/>
                </a:cubicBezTo>
                <a:cubicBezTo>
                  <a:pt x="53594" y="32765"/>
                  <a:pt x="54737" y="30479"/>
                  <a:pt x="55880" y="30479"/>
                </a:cubicBezTo>
                <a:cubicBezTo>
                  <a:pt x="58166" y="30479"/>
                  <a:pt x="58166" y="30479"/>
                  <a:pt x="55880" y="27050"/>
                </a:cubicBezTo>
                <a:cubicBezTo>
                  <a:pt x="54737" y="24764"/>
                  <a:pt x="54737" y="24764"/>
                  <a:pt x="55880" y="19049"/>
                </a:cubicBezTo>
                <a:cubicBezTo>
                  <a:pt x="57023" y="16763"/>
                  <a:pt x="57023" y="16763"/>
                  <a:pt x="55880" y="13334"/>
                </a:cubicBezTo>
                <a:cubicBezTo>
                  <a:pt x="53594" y="13334"/>
                  <a:pt x="52451" y="13334"/>
                  <a:pt x="52451" y="16763"/>
                </a:cubicBezTo>
                <a:cubicBezTo>
                  <a:pt x="52451" y="19049"/>
                  <a:pt x="52451" y="19049"/>
                  <a:pt x="51308" y="19049"/>
                </a:cubicBezTo>
                <a:cubicBezTo>
                  <a:pt x="51308" y="19049"/>
                  <a:pt x="51308" y="15620"/>
                  <a:pt x="51308" y="13334"/>
                </a:cubicBezTo>
                <a:cubicBezTo>
                  <a:pt x="51308" y="11048"/>
                  <a:pt x="51308" y="7619"/>
                  <a:pt x="50165" y="3047"/>
                </a:cubicBezTo>
                <a:cubicBezTo>
                  <a:pt x="50165" y="1397"/>
                  <a:pt x="49657" y="0"/>
                  <a:pt x="490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
          <p:cNvSpPr/>
          <p:nvPr/>
        </p:nvSpPr>
        <p:spPr>
          <a:xfrm>
            <a:off x="3356062" y="1823614"/>
            <a:ext cx="193453" cy="428244"/>
          </a:xfrm>
          <a:custGeom>
            <a:rect b="b" l="l" r="r" t="t"/>
            <a:pathLst>
              <a:path extrusionOk="0" h="570992" w="257937">
                <a:moveTo>
                  <a:pt x="90170" y="13716"/>
                </a:moveTo>
                <a:cubicBezTo>
                  <a:pt x="90170" y="13716"/>
                  <a:pt x="91313" y="14859"/>
                  <a:pt x="91313" y="14859"/>
                </a:cubicBezTo>
                <a:cubicBezTo>
                  <a:pt x="91313" y="16002"/>
                  <a:pt x="91313" y="16002"/>
                  <a:pt x="90170" y="17145"/>
                </a:cubicBezTo>
                <a:cubicBezTo>
                  <a:pt x="90170" y="17145"/>
                  <a:pt x="89027" y="16002"/>
                  <a:pt x="89027" y="16002"/>
                </a:cubicBezTo>
                <a:lnTo>
                  <a:pt x="90170" y="13716"/>
                </a:lnTo>
                <a:close/>
                <a:moveTo>
                  <a:pt x="70739" y="20574"/>
                </a:moveTo>
                <a:lnTo>
                  <a:pt x="70739" y="21717"/>
                </a:lnTo>
                <a:lnTo>
                  <a:pt x="74168" y="21717"/>
                </a:lnTo>
                <a:lnTo>
                  <a:pt x="73025" y="20574"/>
                </a:lnTo>
                <a:close/>
                <a:moveTo>
                  <a:pt x="101600" y="22860"/>
                </a:moveTo>
                <a:lnTo>
                  <a:pt x="100457" y="24003"/>
                </a:lnTo>
                <a:lnTo>
                  <a:pt x="101600" y="25146"/>
                </a:lnTo>
                <a:cubicBezTo>
                  <a:pt x="101600" y="25146"/>
                  <a:pt x="101600" y="25146"/>
                  <a:pt x="101600" y="24003"/>
                </a:cubicBezTo>
                <a:lnTo>
                  <a:pt x="101600" y="22860"/>
                </a:lnTo>
                <a:close/>
                <a:moveTo>
                  <a:pt x="94488" y="23114"/>
                </a:moveTo>
                <a:cubicBezTo>
                  <a:pt x="94742" y="23114"/>
                  <a:pt x="94742" y="23368"/>
                  <a:pt x="94742" y="24003"/>
                </a:cubicBezTo>
                <a:cubicBezTo>
                  <a:pt x="95885" y="25146"/>
                  <a:pt x="95885" y="25146"/>
                  <a:pt x="94742" y="26289"/>
                </a:cubicBezTo>
                <a:lnTo>
                  <a:pt x="94742" y="25146"/>
                </a:lnTo>
                <a:cubicBezTo>
                  <a:pt x="95504" y="25146"/>
                  <a:pt x="95250" y="24638"/>
                  <a:pt x="94615" y="24638"/>
                </a:cubicBezTo>
                <a:cubicBezTo>
                  <a:pt x="94361" y="24638"/>
                  <a:pt x="93980" y="24765"/>
                  <a:pt x="93599" y="25146"/>
                </a:cubicBezTo>
                <a:cubicBezTo>
                  <a:pt x="92456" y="26289"/>
                  <a:pt x="91313" y="26289"/>
                  <a:pt x="91313" y="26289"/>
                </a:cubicBezTo>
                <a:cubicBezTo>
                  <a:pt x="90170" y="26289"/>
                  <a:pt x="91313" y="25146"/>
                  <a:pt x="92456" y="24003"/>
                </a:cubicBezTo>
                <a:cubicBezTo>
                  <a:pt x="93599" y="23495"/>
                  <a:pt x="94234" y="23114"/>
                  <a:pt x="94488" y="23114"/>
                </a:cubicBezTo>
                <a:close/>
                <a:moveTo>
                  <a:pt x="108458" y="69596"/>
                </a:moveTo>
                <a:cubicBezTo>
                  <a:pt x="109601" y="69596"/>
                  <a:pt x="110744" y="69596"/>
                  <a:pt x="111887" y="70739"/>
                </a:cubicBezTo>
                <a:cubicBezTo>
                  <a:pt x="111887" y="71247"/>
                  <a:pt x="111633" y="71628"/>
                  <a:pt x="110998" y="71628"/>
                </a:cubicBezTo>
                <a:cubicBezTo>
                  <a:pt x="110363" y="71628"/>
                  <a:pt x="109601" y="71374"/>
                  <a:pt x="108458" y="70739"/>
                </a:cubicBezTo>
                <a:cubicBezTo>
                  <a:pt x="108458" y="70739"/>
                  <a:pt x="108458" y="69596"/>
                  <a:pt x="108458" y="69596"/>
                </a:cubicBezTo>
                <a:close/>
                <a:moveTo>
                  <a:pt x="110363" y="74549"/>
                </a:moveTo>
                <a:cubicBezTo>
                  <a:pt x="109982" y="74549"/>
                  <a:pt x="109601" y="74803"/>
                  <a:pt x="109601" y="75311"/>
                </a:cubicBezTo>
                <a:cubicBezTo>
                  <a:pt x="108458" y="75311"/>
                  <a:pt x="108458" y="76454"/>
                  <a:pt x="108458" y="77597"/>
                </a:cubicBezTo>
                <a:cubicBezTo>
                  <a:pt x="109601" y="78740"/>
                  <a:pt x="110744" y="78740"/>
                  <a:pt x="110744" y="78740"/>
                </a:cubicBezTo>
                <a:cubicBezTo>
                  <a:pt x="111887" y="78740"/>
                  <a:pt x="111887" y="77597"/>
                  <a:pt x="110744" y="76454"/>
                </a:cubicBezTo>
                <a:cubicBezTo>
                  <a:pt x="111379" y="75184"/>
                  <a:pt x="110871" y="74549"/>
                  <a:pt x="110363" y="74549"/>
                </a:cubicBezTo>
                <a:close/>
                <a:moveTo>
                  <a:pt x="131318" y="104902"/>
                </a:moveTo>
                <a:cubicBezTo>
                  <a:pt x="132461" y="104902"/>
                  <a:pt x="132461" y="104902"/>
                  <a:pt x="133604" y="106045"/>
                </a:cubicBezTo>
                <a:lnTo>
                  <a:pt x="132461" y="107188"/>
                </a:lnTo>
                <a:lnTo>
                  <a:pt x="130175" y="106045"/>
                </a:lnTo>
                <a:lnTo>
                  <a:pt x="131318" y="104902"/>
                </a:lnTo>
                <a:close/>
                <a:moveTo>
                  <a:pt x="126746" y="109474"/>
                </a:moveTo>
                <a:lnTo>
                  <a:pt x="130175" y="110617"/>
                </a:lnTo>
                <a:cubicBezTo>
                  <a:pt x="133604" y="110617"/>
                  <a:pt x="133604" y="110617"/>
                  <a:pt x="131318" y="111760"/>
                </a:cubicBezTo>
                <a:cubicBezTo>
                  <a:pt x="130556" y="111760"/>
                  <a:pt x="129794" y="112268"/>
                  <a:pt x="129032" y="112268"/>
                </a:cubicBezTo>
                <a:cubicBezTo>
                  <a:pt x="128651" y="112268"/>
                  <a:pt x="128270" y="112141"/>
                  <a:pt x="127889" y="111760"/>
                </a:cubicBezTo>
                <a:cubicBezTo>
                  <a:pt x="127889" y="110617"/>
                  <a:pt x="126746" y="109474"/>
                  <a:pt x="126746" y="109474"/>
                </a:cubicBezTo>
                <a:close/>
                <a:moveTo>
                  <a:pt x="142748" y="126619"/>
                </a:moveTo>
                <a:cubicBezTo>
                  <a:pt x="145034" y="126619"/>
                  <a:pt x="145034" y="126619"/>
                  <a:pt x="142748" y="127762"/>
                </a:cubicBezTo>
                <a:lnTo>
                  <a:pt x="139319" y="126619"/>
                </a:lnTo>
                <a:close/>
                <a:moveTo>
                  <a:pt x="141605" y="134620"/>
                </a:moveTo>
                <a:lnTo>
                  <a:pt x="141605" y="135763"/>
                </a:lnTo>
                <a:lnTo>
                  <a:pt x="139319" y="135763"/>
                </a:lnTo>
                <a:lnTo>
                  <a:pt x="139319" y="134620"/>
                </a:lnTo>
                <a:close/>
                <a:moveTo>
                  <a:pt x="155321" y="140335"/>
                </a:moveTo>
                <a:cubicBezTo>
                  <a:pt x="154178" y="141478"/>
                  <a:pt x="153035" y="141478"/>
                  <a:pt x="153035" y="141478"/>
                </a:cubicBezTo>
                <a:cubicBezTo>
                  <a:pt x="152654" y="141859"/>
                  <a:pt x="152527" y="141986"/>
                  <a:pt x="152527" y="141986"/>
                </a:cubicBezTo>
                <a:cubicBezTo>
                  <a:pt x="152527" y="141986"/>
                  <a:pt x="153416" y="141478"/>
                  <a:pt x="154178" y="141478"/>
                </a:cubicBezTo>
                <a:lnTo>
                  <a:pt x="155321" y="140335"/>
                </a:lnTo>
                <a:close/>
                <a:moveTo>
                  <a:pt x="143637" y="151257"/>
                </a:moveTo>
                <a:cubicBezTo>
                  <a:pt x="143891" y="151257"/>
                  <a:pt x="145034" y="152019"/>
                  <a:pt x="145034" y="152908"/>
                </a:cubicBezTo>
                <a:lnTo>
                  <a:pt x="143891" y="152908"/>
                </a:lnTo>
                <a:cubicBezTo>
                  <a:pt x="143891" y="151765"/>
                  <a:pt x="142748" y="151765"/>
                  <a:pt x="143891" y="151765"/>
                </a:cubicBezTo>
                <a:cubicBezTo>
                  <a:pt x="143510" y="151384"/>
                  <a:pt x="143510" y="151257"/>
                  <a:pt x="143637" y="151257"/>
                </a:cubicBezTo>
                <a:close/>
                <a:moveTo>
                  <a:pt x="153797" y="154686"/>
                </a:moveTo>
                <a:cubicBezTo>
                  <a:pt x="153924" y="154686"/>
                  <a:pt x="154178" y="154813"/>
                  <a:pt x="154178" y="155194"/>
                </a:cubicBezTo>
                <a:cubicBezTo>
                  <a:pt x="155321" y="155194"/>
                  <a:pt x="155321" y="156337"/>
                  <a:pt x="153035" y="156337"/>
                </a:cubicBezTo>
                <a:cubicBezTo>
                  <a:pt x="151892" y="156337"/>
                  <a:pt x="151892" y="156337"/>
                  <a:pt x="151892" y="155194"/>
                </a:cubicBezTo>
                <a:cubicBezTo>
                  <a:pt x="152654" y="155194"/>
                  <a:pt x="153416" y="154686"/>
                  <a:pt x="153797" y="154686"/>
                </a:cubicBezTo>
                <a:close/>
                <a:moveTo>
                  <a:pt x="157607" y="160909"/>
                </a:moveTo>
                <a:lnTo>
                  <a:pt x="157607" y="162052"/>
                </a:lnTo>
                <a:cubicBezTo>
                  <a:pt x="157607" y="163195"/>
                  <a:pt x="157607" y="163195"/>
                  <a:pt x="156464" y="163195"/>
                </a:cubicBezTo>
                <a:lnTo>
                  <a:pt x="156464" y="162052"/>
                </a:lnTo>
                <a:lnTo>
                  <a:pt x="157607" y="160909"/>
                </a:lnTo>
                <a:close/>
                <a:moveTo>
                  <a:pt x="159512" y="176403"/>
                </a:moveTo>
                <a:cubicBezTo>
                  <a:pt x="159893" y="176403"/>
                  <a:pt x="159893" y="176911"/>
                  <a:pt x="159893" y="176911"/>
                </a:cubicBezTo>
                <a:cubicBezTo>
                  <a:pt x="159893" y="178054"/>
                  <a:pt x="161036" y="178054"/>
                  <a:pt x="159893" y="179197"/>
                </a:cubicBezTo>
                <a:lnTo>
                  <a:pt x="157607" y="179197"/>
                </a:lnTo>
                <a:cubicBezTo>
                  <a:pt x="157607" y="178054"/>
                  <a:pt x="158750" y="176911"/>
                  <a:pt x="158750" y="176911"/>
                </a:cubicBezTo>
                <a:cubicBezTo>
                  <a:pt x="159131" y="176530"/>
                  <a:pt x="159385" y="176403"/>
                  <a:pt x="159639" y="176403"/>
                </a:cubicBezTo>
                <a:close/>
                <a:moveTo>
                  <a:pt x="177927" y="178435"/>
                </a:moveTo>
                <a:cubicBezTo>
                  <a:pt x="177800" y="178435"/>
                  <a:pt x="177419" y="178689"/>
                  <a:pt x="177038" y="179197"/>
                </a:cubicBezTo>
                <a:cubicBezTo>
                  <a:pt x="177038" y="180340"/>
                  <a:pt x="178181" y="181483"/>
                  <a:pt x="178181" y="181483"/>
                </a:cubicBezTo>
                <a:cubicBezTo>
                  <a:pt x="179324" y="180340"/>
                  <a:pt x="179324" y="180340"/>
                  <a:pt x="178181" y="180340"/>
                </a:cubicBezTo>
                <a:cubicBezTo>
                  <a:pt x="178181" y="179070"/>
                  <a:pt x="178181" y="178435"/>
                  <a:pt x="177927" y="178435"/>
                </a:cubicBezTo>
                <a:close/>
                <a:moveTo>
                  <a:pt x="165608" y="190881"/>
                </a:moveTo>
                <a:cubicBezTo>
                  <a:pt x="165862" y="190881"/>
                  <a:pt x="166116" y="191135"/>
                  <a:pt x="166751" y="191770"/>
                </a:cubicBezTo>
                <a:cubicBezTo>
                  <a:pt x="166751" y="192913"/>
                  <a:pt x="165608" y="192913"/>
                  <a:pt x="165608" y="192913"/>
                </a:cubicBezTo>
                <a:cubicBezTo>
                  <a:pt x="165227" y="193294"/>
                  <a:pt x="165100" y="193421"/>
                  <a:pt x="165100" y="193421"/>
                </a:cubicBezTo>
                <a:cubicBezTo>
                  <a:pt x="165100" y="193421"/>
                  <a:pt x="165227" y="192659"/>
                  <a:pt x="164465" y="191770"/>
                </a:cubicBezTo>
                <a:cubicBezTo>
                  <a:pt x="165100" y="191262"/>
                  <a:pt x="165354" y="190881"/>
                  <a:pt x="165608" y="190881"/>
                </a:cubicBezTo>
                <a:close/>
                <a:moveTo>
                  <a:pt x="139319" y="197485"/>
                </a:moveTo>
                <a:cubicBezTo>
                  <a:pt x="138176" y="198628"/>
                  <a:pt x="138176" y="198628"/>
                  <a:pt x="141605" y="198628"/>
                </a:cubicBezTo>
                <a:cubicBezTo>
                  <a:pt x="142748" y="198628"/>
                  <a:pt x="142748" y="198628"/>
                  <a:pt x="141605" y="197485"/>
                </a:cubicBezTo>
                <a:close/>
                <a:moveTo>
                  <a:pt x="181229" y="200914"/>
                </a:moveTo>
                <a:cubicBezTo>
                  <a:pt x="181356" y="201168"/>
                  <a:pt x="181483" y="201422"/>
                  <a:pt x="181483" y="201422"/>
                </a:cubicBezTo>
                <a:cubicBezTo>
                  <a:pt x="181483" y="201422"/>
                  <a:pt x="181483" y="201295"/>
                  <a:pt x="181483" y="200914"/>
                </a:cubicBezTo>
                <a:close/>
                <a:moveTo>
                  <a:pt x="173482" y="203200"/>
                </a:moveTo>
                <a:cubicBezTo>
                  <a:pt x="174625" y="203200"/>
                  <a:pt x="175768" y="204343"/>
                  <a:pt x="173482" y="205486"/>
                </a:cubicBezTo>
                <a:cubicBezTo>
                  <a:pt x="172847" y="205994"/>
                  <a:pt x="172593" y="206375"/>
                  <a:pt x="172466" y="206375"/>
                </a:cubicBezTo>
                <a:cubicBezTo>
                  <a:pt x="172339" y="206375"/>
                  <a:pt x="172339" y="206121"/>
                  <a:pt x="172339" y="205486"/>
                </a:cubicBezTo>
                <a:cubicBezTo>
                  <a:pt x="172339" y="205486"/>
                  <a:pt x="172339" y="204343"/>
                  <a:pt x="173482" y="203200"/>
                </a:cubicBezTo>
                <a:close/>
                <a:moveTo>
                  <a:pt x="176911" y="210058"/>
                </a:moveTo>
                <a:lnTo>
                  <a:pt x="176911" y="211201"/>
                </a:lnTo>
                <a:lnTo>
                  <a:pt x="174625" y="211201"/>
                </a:lnTo>
                <a:lnTo>
                  <a:pt x="174625" y="210058"/>
                </a:lnTo>
                <a:close/>
                <a:moveTo>
                  <a:pt x="176911" y="215773"/>
                </a:moveTo>
                <a:cubicBezTo>
                  <a:pt x="177673" y="215773"/>
                  <a:pt x="177419" y="216281"/>
                  <a:pt x="177165" y="216281"/>
                </a:cubicBezTo>
                <a:cubicBezTo>
                  <a:pt x="177038" y="216281"/>
                  <a:pt x="176911" y="216154"/>
                  <a:pt x="176911" y="215773"/>
                </a:cubicBezTo>
                <a:close/>
                <a:moveTo>
                  <a:pt x="195199" y="261366"/>
                </a:moveTo>
                <a:lnTo>
                  <a:pt x="196342" y="262509"/>
                </a:lnTo>
                <a:cubicBezTo>
                  <a:pt x="195199" y="263652"/>
                  <a:pt x="194056" y="263652"/>
                  <a:pt x="194056" y="263652"/>
                </a:cubicBezTo>
                <a:lnTo>
                  <a:pt x="195199" y="261366"/>
                </a:lnTo>
                <a:close/>
                <a:moveTo>
                  <a:pt x="205486" y="280797"/>
                </a:moveTo>
                <a:cubicBezTo>
                  <a:pt x="205486" y="280797"/>
                  <a:pt x="205486" y="280797"/>
                  <a:pt x="204343" y="281940"/>
                </a:cubicBezTo>
                <a:lnTo>
                  <a:pt x="202057" y="281940"/>
                </a:lnTo>
                <a:cubicBezTo>
                  <a:pt x="202057" y="280797"/>
                  <a:pt x="204343" y="280797"/>
                  <a:pt x="205486" y="280797"/>
                </a:cubicBezTo>
                <a:close/>
                <a:moveTo>
                  <a:pt x="219202" y="289941"/>
                </a:moveTo>
                <a:lnTo>
                  <a:pt x="219202" y="291084"/>
                </a:lnTo>
                <a:cubicBezTo>
                  <a:pt x="218440" y="291084"/>
                  <a:pt x="217678" y="291592"/>
                  <a:pt x="217297" y="291592"/>
                </a:cubicBezTo>
                <a:cubicBezTo>
                  <a:pt x="217043" y="291592"/>
                  <a:pt x="216916" y="291465"/>
                  <a:pt x="216916" y="291084"/>
                </a:cubicBezTo>
                <a:lnTo>
                  <a:pt x="216916" y="289941"/>
                </a:lnTo>
                <a:close/>
                <a:moveTo>
                  <a:pt x="216916" y="303657"/>
                </a:moveTo>
                <a:lnTo>
                  <a:pt x="216916" y="304800"/>
                </a:lnTo>
                <a:lnTo>
                  <a:pt x="214630" y="304800"/>
                </a:lnTo>
                <a:lnTo>
                  <a:pt x="215773" y="303657"/>
                </a:lnTo>
                <a:close/>
                <a:moveTo>
                  <a:pt x="239395" y="358267"/>
                </a:moveTo>
                <a:cubicBezTo>
                  <a:pt x="240030" y="358267"/>
                  <a:pt x="240792" y="358902"/>
                  <a:pt x="240792" y="359537"/>
                </a:cubicBezTo>
                <a:cubicBezTo>
                  <a:pt x="240792" y="360680"/>
                  <a:pt x="240792" y="360680"/>
                  <a:pt x="239649" y="360680"/>
                </a:cubicBezTo>
                <a:cubicBezTo>
                  <a:pt x="239395" y="360934"/>
                  <a:pt x="239268" y="360934"/>
                  <a:pt x="239141" y="360934"/>
                </a:cubicBezTo>
                <a:cubicBezTo>
                  <a:pt x="238506" y="360934"/>
                  <a:pt x="238506" y="359410"/>
                  <a:pt x="238506" y="359410"/>
                </a:cubicBezTo>
                <a:cubicBezTo>
                  <a:pt x="238506" y="358521"/>
                  <a:pt x="238887" y="358140"/>
                  <a:pt x="239395" y="358140"/>
                </a:cubicBezTo>
                <a:close/>
                <a:moveTo>
                  <a:pt x="244221" y="394970"/>
                </a:moveTo>
                <a:cubicBezTo>
                  <a:pt x="245364" y="394970"/>
                  <a:pt x="246507" y="396113"/>
                  <a:pt x="246507" y="396113"/>
                </a:cubicBezTo>
                <a:lnTo>
                  <a:pt x="246507" y="397256"/>
                </a:lnTo>
                <a:cubicBezTo>
                  <a:pt x="245364" y="397256"/>
                  <a:pt x="244221" y="397256"/>
                  <a:pt x="244221" y="396113"/>
                </a:cubicBezTo>
                <a:lnTo>
                  <a:pt x="244221" y="394970"/>
                </a:lnTo>
                <a:close/>
                <a:moveTo>
                  <a:pt x="241808" y="435610"/>
                </a:moveTo>
                <a:cubicBezTo>
                  <a:pt x="241808" y="435737"/>
                  <a:pt x="241935" y="435864"/>
                  <a:pt x="241935" y="435991"/>
                </a:cubicBezTo>
                <a:cubicBezTo>
                  <a:pt x="242697" y="435991"/>
                  <a:pt x="242443" y="435991"/>
                  <a:pt x="241808" y="435610"/>
                </a:cubicBezTo>
                <a:close/>
                <a:moveTo>
                  <a:pt x="184912" y="464566"/>
                </a:moveTo>
                <a:cubicBezTo>
                  <a:pt x="183769" y="464566"/>
                  <a:pt x="183769" y="464566"/>
                  <a:pt x="184912" y="465709"/>
                </a:cubicBezTo>
                <a:cubicBezTo>
                  <a:pt x="185039" y="465836"/>
                  <a:pt x="185166" y="465836"/>
                  <a:pt x="185293" y="465836"/>
                </a:cubicBezTo>
                <a:cubicBezTo>
                  <a:pt x="185293" y="465455"/>
                  <a:pt x="185166" y="464947"/>
                  <a:pt x="184912" y="464566"/>
                </a:cubicBezTo>
                <a:close/>
                <a:moveTo>
                  <a:pt x="207645" y="463423"/>
                </a:moveTo>
                <a:lnTo>
                  <a:pt x="208788" y="464566"/>
                </a:lnTo>
                <a:cubicBezTo>
                  <a:pt x="209931" y="465709"/>
                  <a:pt x="208788" y="465709"/>
                  <a:pt x="208788" y="465709"/>
                </a:cubicBezTo>
                <a:cubicBezTo>
                  <a:pt x="208280" y="466217"/>
                  <a:pt x="207899" y="466598"/>
                  <a:pt x="207772" y="466598"/>
                </a:cubicBezTo>
                <a:cubicBezTo>
                  <a:pt x="207645" y="466598"/>
                  <a:pt x="207645" y="466344"/>
                  <a:pt x="207645" y="465709"/>
                </a:cubicBezTo>
                <a:cubicBezTo>
                  <a:pt x="207645" y="465709"/>
                  <a:pt x="206502" y="464566"/>
                  <a:pt x="207645" y="463423"/>
                </a:cubicBezTo>
                <a:close/>
                <a:moveTo>
                  <a:pt x="190246" y="465963"/>
                </a:moveTo>
                <a:cubicBezTo>
                  <a:pt x="190500" y="465963"/>
                  <a:pt x="190500" y="466217"/>
                  <a:pt x="190500" y="466852"/>
                </a:cubicBezTo>
                <a:cubicBezTo>
                  <a:pt x="190500" y="468249"/>
                  <a:pt x="190119" y="468757"/>
                  <a:pt x="189611" y="468757"/>
                </a:cubicBezTo>
                <a:cubicBezTo>
                  <a:pt x="189230" y="468757"/>
                  <a:pt x="188722" y="468503"/>
                  <a:pt x="188341" y="467995"/>
                </a:cubicBezTo>
                <a:cubicBezTo>
                  <a:pt x="188341" y="466852"/>
                  <a:pt x="188341" y="466852"/>
                  <a:pt x="188341" y="466852"/>
                </a:cubicBezTo>
                <a:cubicBezTo>
                  <a:pt x="189484" y="466344"/>
                  <a:pt x="189992" y="465963"/>
                  <a:pt x="190373" y="465963"/>
                </a:cubicBezTo>
                <a:close/>
                <a:moveTo>
                  <a:pt x="199644" y="470281"/>
                </a:moveTo>
                <a:lnTo>
                  <a:pt x="199644" y="472567"/>
                </a:lnTo>
                <a:lnTo>
                  <a:pt x="198501" y="472567"/>
                </a:lnTo>
                <a:cubicBezTo>
                  <a:pt x="198501" y="471424"/>
                  <a:pt x="197358" y="470281"/>
                  <a:pt x="198501" y="470281"/>
                </a:cubicBezTo>
                <a:close/>
                <a:moveTo>
                  <a:pt x="179070" y="472567"/>
                </a:moveTo>
                <a:cubicBezTo>
                  <a:pt x="178308" y="472567"/>
                  <a:pt x="178054" y="473075"/>
                  <a:pt x="178308" y="473075"/>
                </a:cubicBezTo>
                <a:cubicBezTo>
                  <a:pt x="178562" y="473075"/>
                  <a:pt x="178689" y="472948"/>
                  <a:pt x="179070" y="472567"/>
                </a:cubicBezTo>
                <a:close/>
                <a:moveTo>
                  <a:pt x="175641" y="472567"/>
                </a:moveTo>
                <a:lnTo>
                  <a:pt x="176784" y="473710"/>
                </a:lnTo>
                <a:cubicBezTo>
                  <a:pt x="176276" y="474218"/>
                  <a:pt x="175895" y="474599"/>
                  <a:pt x="175768" y="474599"/>
                </a:cubicBezTo>
                <a:cubicBezTo>
                  <a:pt x="175641" y="474599"/>
                  <a:pt x="175641" y="474345"/>
                  <a:pt x="175641" y="473710"/>
                </a:cubicBezTo>
                <a:lnTo>
                  <a:pt x="175641" y="472567"/>
                </a:lnTo>
                <a:close/>
                <a:moveTo>
                  <a:pt x="168783" y="478282"/>
                </a:moveTo>
                <a:cubicBezTo>
                  <a:pt x="168783" y="478282"/>
                  <a:pt x="169926" y="478282"/>
                  <a:pt x="171069" y="479425"/>
                </a:cubicBezTo>
                <a:lnTo>
                  <a:pt x="169926" y="480568"/>
                </a:lnTo>
                <a:cubicBezTo>
                  <a:pt x="168783" y="480568"/>
                  <a:pt x="168783" y="479425"/>
                  <a:pt x="168783" y="479425"/>
                </a:cubicBezTo>
                <a:cubicBezTo>
                  <a:pt x="168783" y="479425"/>
                  <a:pt x="167640" y="478282"/>
                  <a:pt x="168783" y="478282"/>
                </a:cubicBezTo>
                <a:close/>
                <a:moveTo>
                  <a:pt x="185801" y="482092"/>
                </a:moveTo>
                <a:cubicBezTo>
                  <a:pt x="185547" y="482727"/>
                  <a:pt x="185420" y="482981"/>
                  <a:pt x="185420" y="482981"/>
                </a:cubicBezTo>
                <a:cubicBezTo>
                  <a:pt x="185420" y="482981"/>
                  <a:pt x="185547" y="482600"/>
                  <a:pt x="185801" y="482092"/>
                </a:cubicBezTo>
                <a:close/>
                <a:moveTo>
                  <a:pt x="138303" y="492633"/>
                </a:moveTo>
                <a:cubicBezTo>
                  <a:pt x="138430" y="492633"/>
                  <a:pt x="138811" y="492760"/>
                  <a:pt x="139192" y="493141"/>
                </a:cubicBezTo>
                <a:lnTo>
                  <a:pt x="139192" y="494284"/>
                </a:lnTo>
                <a:cubicBezTo>
                  <a:pt x="139192" y="495046"/>
                  <a:pt x="139192" y="495935"/>
                  <a:pt x="138811" y="495935"/>
                </a:cubicBezTo>
                <a:cubicBezTo>
                  <a:pt x="138684" y="495935"/>
                  <a:pt x="138430" y="495808"/>
                  <a:pt x="138049" y="495427"/>
                </a:cubicBezTo>
                <a:cubicBezTo>
                  <a:pt x="138049" y="495427"/>
                  <a:pt x="138049" y="494284"/>
                  <a:pt x="138049" y="493141"/>
                </a:cubicBezTo>
                <a:cubicBezTo>
                  <a:pt x="138049" y="493141"/>
                  <a:pt x="138049" y="492633"/>
                  <a:pt x="138430" y="492633"/>
                </a:cubicBezTo>
                <a:close/>
                <a:moveTo>
                  <a:pt x="119761" y="504571"/>
                </a:moveTo>
                <a:cubicBezTo>
                  <a:pt x="119761" y="505206"/>
                  <a:pt x="119507" y="505460"/>
                  <a:pt x="119380" y="505460"/>
                </a:cubicBezTo>
                <a:cubicBezTo>
                  <a:pt x="119253" y="505460"/>
                  <a:pt x="119253" y="505206"/>
                  <a:pt x="119761" y="504571"/>
                </a:cubicBezTo>
                <a:close/>
                <a:moveTo>
                  <a:pt x="114046" y="509143"/>
                </a:moveTo>
                <a:cubicBezTo>
                  <a:pt x="115189" y="509143"/>
                  <a:pt x="116332" y="511429"/>
                  <a:pt x="115189" y="512572"/>
                </a:cubicBezTo>
                <a:cubicBezTo>
                  <a:pt x="114681" y="513080"/>
                  <a:pt x="114300" y="513461"/>
                  <a:pt x="114173" y="513461"/>
                </a:cubicBezTo>
                <a:cubicBezTo>
                  <a:pt x="114046" y="513461"/>
                  <a:pt x="114046" y="513207"/>
                  <a:pt x="114046" y="512572"/>
                </a:cubicBezTo>
                <a:cubicBezTo>
                  <a:pt x="112903" y="510286"/>
                  <a:pt x="114046" y="509143"/>
                  <a:pt x="114046" y="509143"/>
                </a:cubicBezTo>
                <a:close/>
                <a:moveTo>
                  <a:pt x="6985" y="562991"/>
                </a:moveTo>
                <a:cubicBezTo>
                  <a:pt x="7112" y="562991"/>
                  <a:pt x="7366" y="563499"/>
                  <a:pt x="8001" y="564642"/>
                </a:cubicBezTo>
                <a:cubicBezTo>
                  <a:pt x="9144" y="565785"/>
                  <a:pt x="9144" y="566928"/>
                  <a:pt x="8001" y="566928"/>
                </a:cubicBezTo>
                <a:cubicBezTo>
                  <a:pt x="8001" y="568071"/>
                  <a:pt x="7874" y="568579"/>
                  <a:pt x="7747" y="568579"/>
                </a:cubicBezTo>
                <a:cubicBezTo>
                  <a:pt x="7366" y="568579"/>
                  <a:pt x="6858" y="566801"/>
                  <a:pt x="6858" y="564642"/>
                </a:cubicBezTo>
                <a:cubicBezTo>
                  <a:pt x="6858" y="563499"/>
                  <a:pt x="6858" y="562991"/>
                  <a:pt x="6985" y="562991"/>
                </a:cubicBezTo>
                <a:close/>
                <a:moveTo>
                  <a:pt x="85598" y="0"/>
                </a:moveTo>
                <a:cubicBezTo>
                  <a:pt x="82169" y="0"/>
                  <a:pt x="79883" y="1143"/>
                  <a:pt x="82169" y="2286"/>
                </a:cubicBezTo>
                <a:lnTo>
                  <a:pt x="81026" y="3429"/>
                </a:lnTo>
                <a:cubicBezTo>
                  <a:pt x="78486" y="5080"/>
                  <a:pt x="78486" y="6223"/>
                  <a:pt x="80010" y="6223"/>
                </a:cubicBezTo>
                <a:cubicBezTo>
                  <a:pt x="80518" y="6223"/>
                  <a:pt x="81280" y="6096"/>
                  <a:pt x="82169" y="5715"/>
                </a:cubicBezTo>
                <a:cubicBezTo>
                  <a:pt x="83820" y="5080"/>
                  <a:pt x="84709" y="4826"/>
                  <a:pt x="84836" y="4826"/>
                </a:cubicBezTo>
                <a:cubicBezTo>
                  <a:pt x="84963" y="4826"/>
                  <a:pt x="84455" y="5080"/>
                  <a:pt x="83312" y="5715"/>
                </a:cubicBezTo>
                <a:cubicBezTo>
                  <a:pt x="81026" y="6858"/>
                  <a:pt x="81026" y="8001"/>
                  <a:pt x="82169" y="8001"/>
                </a:cubicBezTo>
                <a:cubicBezTo>
                  <a:pt x="82169" y="9144"/>
                  <a:pt x="82169" y="9144"/>
                  <a:pt x="81026" y="9144"/>
                </a:cubicBezTo>
                <a:cubicBezTo>
                  <a:pt x="79883" y="10287"/>
                  <a:pt x="78740" y="11430"/>
                  <a:pt x="79883" y="12573"/>
                </a:cubicBezTo>
                <a:lnTo>
                  <a:pt x="81026" y="12573"/>
                </a:lnTo>
                <a:cubicBezTo>
                  <a:pt x="81407" y="12319"/>
                  <a:pt x="81534" y="12065"/>
                  <a:pt x="81661" y="12065"/>
                </a:cubicBezTo>
                <a:cubicBezTo>
                  <a:pt x="82042" y="12065"/>
                  <a:pt x="81788" y="13081"/>
                  <a:pt x="81026" y="14859"/>
                </a:cubicBezTo>
                <a:cubicBezTo>
                  <a:pt x="80518" y="15367"/>
                  <a:pt x="80137" y="15748"/>
                  <a:pt x="80264" y="15748"/>
                </a:cubicBezTo>
                <a:cubicBezTo>
                  <a:pt x="80391" y="15748"/>
                  <a:pt x="81026" y="15494"/>
                  <a:pt x="82169" y="14859"/>
                </a:cubicBezTo>
                <a:cubicBezTo>
                  <a:pt x="82804" y="14605"/>
                  <a:pt x="83185" y="14351"/>
                  <a:pt x="83566" y="14351"/>
                </a:cubicBezTo>
                <a:cubicBezTo>
                  <a:pt x="84455" y="14351"/>
                  <a:pt x="84201" y="15367"/>
                  <a:pt x="83312" y="17145"/>
                </a:cubicBezTo>
                <a:cubicBezTo>
                  <a:pt x="83312" y="17145"/>
                  <a:pt x="83312" y="18288"/>
                  <a:pt x="83312" y="18288"/>
                </a:cubicBezTo>
                <a:cubicBezTo>
                  <a:pt x="83820" y="18796"/>
                  <a:pt x="84455" y="19177"/>
                  <a:pt x="85090" y="19177"/>
                </a:cubicBezTo>
                <a:cubicBezTo>
                  <a:pt x="85725" y="19177"/>
                  <a:pt x="86233" y="18923"/>
                  <a:pt x="86741" y="18288"/>
                </a:cubicBezTo>
                <a:cubicBezTo>
                  <a:pt x="87757" y="17780"/>
                  <a:pt x="88265" y="17526"/>
                  <a:pt x="88519" y="17526"/>
                </a:cubicBezTo>
                <a:cubicBezTo>
                  <a:pt x="88773" y="17526"/>
                  <a:pt x="88646" y="18034"/>
                  <a:pt x="87884" y="19431"/>
                </a:cubicBezTo>
                <a:cubicBezTo>
                  <a:pt x="86741" y="20574"/>
                  <a:pt x="85598" y="20574"/>
                  <a:pt x="85598" y="20574"/>
                </a:cubicBezTo>
                <a:cubicBezTo>
                  <a:pt x="84455" y="20574"/>
                  <a:pt x="85598" y="21717"/>
                  <a:pt x="85598" y="22860"/>
                </a:cubicBezTo>
                <a:cubicBezTo>
                  <a:pt x="85598" y="23622"/>
                  <a:pt x="86106" y="24511"/>
                  <a:pt x="86868" y="24511"/>
                </a:cubicBezTo>
                <a:cubicBezTo>
                  <a:pt x="87122" y="24511"/>
                  <a:pt x="87503" y="24384"/>
                  <a:pt x="87884" y="24003"/>
                </a:cubicBezTo>
                <a:lnTo>
                  <a:pt x="86741" y="25146"/>
                </a:lnTo>
                <a:cubicBezTo>
                  <a:pt x="86741" y="26289"/>
                  <a:pt x="85598" y="26289"/>
                  <a:pt x="86741" y="26289"/>
                </a:cubicBezTo>
                <a:cubicBezTo>
                  <a:pt x="86741" y="26289"/>
                  <a:pt x="86741" y="26289"/>
                  <a:pt x="86741" y="28575"/>
                </a:cubicBezTo>
                <a:cubicBezTo>
                  <a:pt x="86106" y="29845"/>
                  <a:pt x="86868" y="30734"/>
                  <a:pt x="87884" y="30734"/>
                </a:cubicBezTo>
                <a:cubicBezTo>
                  <a:pt x="88773" y="30734"/>
                  <a:pt x="89662" y="30099"/>
                  <a:pt x="90170" y="28575"/>
                </a:cubicBezTo>
                <a:lnTo>
                  <a:pt x="91313" y="29718"/>
                </a:lnTo>
                <a:cubicBezTo>
                  <a:pt x="91313" y="30099"/>
                  <a:pt x="91440" y="30226"/>
                  <a:pt x="91567" y="30226"/>
                </a:cubicBezTo>
                <a:cubicBezTo>
                  <a:pt x="91948" y="30226"/>
                  <a:pt x="92456" y="29718"/>
                  <a:pt x="92456" y="29718"/>
                </a:cubicBezTo>
                <a:cubicBezTo>
                  <a:pt x="93599" y="29718"/>
                  <a:pt x="93599" y="29718"/>
                  <a:pt x="93599" y="30861"/>
                </a:cubicBezTo>
                <a:cubicBezTo>
                  <a:pt x="93599" y="30861"/>
                  <a:pt x="92456" y="32004"/>
                  <a:pt x="91313" y="32004"/>
                </a:cubicBezTo>
                <a:cubicBezTo>
                  <a:pt x="87884" y="33147"/>
                  <a:pt x="87884" y="34290"/>
                  <a:pt x="91313" y="34290"/>
                </a:cubicBezTo>
                <a:lnTo>
                  <a:pt x="90170" y="34290"/>
                </a:lnTo>
                <a:cubicBezTo>
                  <a:pt x="89027" y="35433"/>
                  <a:pt x="89027" y="35433"/>
                  <a:pt x="91313" y="36576"/>
                </a:cubicBezTo>
                <a:cubicBezTo>
                  <a:pt x="91313" y="37084"/>
                  <a:pt x="91821" y="37465"/>
                  <a:pt x="92583" y="37465"/>
                </a:cubicBezTo>
                <a:cubicBezTo>
                  <a:pt x="93345" y="37465"/>
                  <a:pt x="94107" y="37211"/>
                  <a:pt x="94742" y="36576"/>
                </a:cubicBezTo>
                <a:cubicBezTo>
                  <a:pt x="95885" y="36576"/>
                  <a:pt x="97028" y="37719"/>
                  <a:pt x="97028" y="37719"/>
                </a:cubicBezTo>
                <a:cubicBezTo>
                  <a:pt x="97028" y="37719"/>
                  <a:pt x="97028" y="37719"/>
                  <a:pt x="95885" y="38862"/>
                </a:cubicBezTo>
                <a:cubicBezTo>
                  <a:pt x="93599" y="40005"/>
                  <a:pt x="94742" y="41148"/>
                  <a:pt x="97028" y="41148"/>
                </a:cubicBezTo>
                <a:lnTo>
                  <a:pt x="95885" y="41148"/>
                </a:lnTo>
                <a:cubicBezTo>
                  <a:pt x="94742" y="42291"/>
                  <a:pt x="93599" y="43434"/>
                  <a:pt x="97028" y="46863"/>
                </a:cubicBezTo>
                <a:cubicBezTo>
                  <a:pt x="98171" y="50292"/>
                  <a:pt x="99314" y="52578"/>
                  <a:pt x="98171" y="52578"/>
                </a:cubicBezTo>
                <a:cubicBezTo>
                  <a:pt x="97028" y="53721"/>
                  <a:pt x="100457" y="56007"/>
                  <a:pt x="103886" y="56007"/>
                </a:cubicBezTo>
                <a:cubicBezTo>
                  <a:pt x="102743" y="56007"/>
                  <a:pt x="102743" y="57150"/>
                  <a:pt x="102743" y="59436"/>
                </a:cubicBezTo>
                <a:cubicBezTo>
                  <a:pt x="103886" y="61722"/>
                  <a:pt x="103886" y="61722"/>
                  <a:pt x="102743" y="61722"/>
                </a:cubicBezTo>
                <a:cubicBezTo>
                  <a:pt x="100457" y="61722"/>
                  <a:pt x="100457" y="61722"/>
                  <a:pt x="103886" y="62865"/>
                </a:cubicBezTo>
                <a:cubicBezTo>
                  <a:pt x="106172" y="62865"/>
                  <a:pt x="106172" y="65151"/>
                  <a:pt x="103886" y="66294"/>
                </a:cubicBezTo>
                <a:cubicBezTo>
                  <a:pt x="102743" y="66294"/>
                  <a:pt x="102743" y="67437"/>
                  <a:pt x="103886" y="68580"/>
                </a:cubicBezTo>
                <a:cubicBezTo>
                  <a:pt x="105029" y="69723"/>
                  <a:pt x="106172" y="70866"/>
                  <a:pt x="106172" y="72009"/>
                </a:cubicBezTo>
                <a:cubicBezTo>
                  <a:pt x="106934" y="74168"/>
                  <a:pt x="107188" y="74930"/>
                  <a:pt x="107823" y="74930"/>
                </a:cubicBezTo>
                <a:cubicBezTo>
                  <a:pt x="108204" y="74930"/>
                  <a:pt x="108712" y="74676"/>
                  <a:pt x="109601" y="74168"/>
                </a:cubicBezTo>
                <a:cubicBezTo>
                  <a:pt x="110236" y="73787"/>
                  <a:pt x="110744" y="73660"/>
                  <a:pt x="111125" y="73660"/>
                </a:cubicBezTo>
                <a:cubicBezTo>
                  <a:pt x="112014" y="73660"/>
                  <a:pt x="112268" y="74422"/>
                  <a:pt x="113030" y="75311"/>
                </a:cubicBezTo>
                <a:cubicBezTo>
                  <a:pt x="113030" y="76454"/>
                  <a:pt x="114173" y="76454"/>
                  <a:pt x="113030" y="77597"/>
                </a:cubicBezTo>
                <a:cubicBezTo>
                  <a:pt x="113030" y="77597"/>
                  <a:pt x="111887" y="78740"/>
                  <a:pt x="111887" y="79883"/>
                </a:cubicBezTo>
                <a:cubicBezTo>
                  <a:pt x="111887" y="79883"/>
                  <a:pt x="113030" y="81026"/>
                  <a:pt x="111887" y="82169"/>
                </a:cubicBezTo>
                <a:cubicBezTo>
                  <a:pt x="111887" y="82169"/>
                  <a:pt x="110744" y="83312"/>
                  <a:pt x="111887" y="84455"/>
                </a:cubicBezTo>
                <a:cubicBezTo>
                  <a:pt x="111887" y="86741"/>
                  <a:pt x="113030" y="87884"/>
                  <a:pt x="111887" y="87884"/>
                </a:cubicBezTo>
                <a:cubicBezTo>
                  <a:pt x="111887" y="89027"/>
                  <a:pt x="111887" y="89027"/>
                  <a:pt x="113030" y="89027"/>
                </a:cubicBezTo>
                <a:cubicBezTo>
                  <a:pt x="113284" y="88773"/>
                  <a:pt x="113538" y="88646"/>
                  <a:pt x="113919" y="88646"/>
                </a:cubicBezTo>
                <a:cubicBezTo>
                  <a:pt x="114808" y="88646"/>
                  <a:pt x="115697" y="89916"/>
                  <a:pt x="116459" y="92456"/>
                </a:cubicBezTo>
                <a:cubicBezTo>
                  <a:pt x="116459" y="93599"/>
                  <a:pt x="117602" y="95885"/>
                  <a:pt x="118745" y="95885"/>
                </a:cubicBezTo>
                <a:cubicBezTo>
                  <a:pt x="118745" y="95885"/>
                  <a:pt x="118745" y="95885"/>
                  <a:pt x="118745" y="97028"/>
                </a:cubicBezTo>
                <a:cubicBezTo>
                  <a:pt x="116459" y="98171"/>
                  <a:pt x="116459" y="99314"/>
                  <a:pt x="119888" y="100457"/>
                </a:cubicBezTo>
                <a:cubicBezTo>
                  <a:pt x="120269" y="100203"/>
                  <a:pt x="120396" y="99949"/>
                  <a:pt x="120650" y="99949"/>
                </a:cubicBezTo>
                <a:cubicBezTo>
                  <a:pt x="121031" y="99949"/>
                  <a:pt x="120777" y="100711"/>
                  <a:pt x="119888" y="101600"/>
                </a:cubicBezTo>
                <a:cubicBezTo>
                  <a:pt x="119888" y="101600"/>
                  <a:pt x="121031" y="102743"/>
                  <a:pt x="122174" y="102743"/>
                </a:cubicBezTo>
                <a:cubicBezTo>
                  <a:pt x="123317" y="102743"/>
                  <a:pt x="123317" y="102743"/>
                  <a:pt x="123317" y="105029"/>
                </a:cubicBezTo>
                <a:cubicBezTo>
                  <a:pt x="122174" y="106172"/>
                  <a:pt x="122174" y="106172"/>
                  <a:pt x="123317" y="107315"/>
                </a:cubicBezTo>
                <a:cubicBezTo>
                  <a:pt x="124460" y="108458"/>
                  <a:pt x="127889" y="116459"/>
                  <a:pt x="127889" y="118745"/>
                </a:cubicBezTo>
                <a:cubicBezTo>
                  <a:pt x="129032" y="118745"/>
                  <a:pt x="129032" y="118745"/>
                  <a:pt x="129032" y="119888"/>
                </a:cubicBezTo>
                <a:cubicBezTo>
                  <a:pt x="128524" y="120396"/>
                  <a:pt x="128524" y="120777"/>
                  <a:pt x="128905" y="120777"/>
                </a:cubicBezTo>
                <a:cubicBezTo>
                  <a:pt x="129286" y="120777"/>
                  <a:pt x="130175" y="120523"/>
                  <a:pt x="131318" y="119888"/>
                </a:cubicBezTo>
                <a:lnTo>
                  <a:pt x="130175" y="118745"/>
                </a:lnTo>
                <a:cubicBezTo>
                  <a:pt x="130556" y="118491"/>
                  <a:pt x="131064" y="118364"/>
                  <a:pt x="131318" y="118364"/>
                </a:cubicBezTo>
                <a:cubicBezTo>
                  <a:pt x="132715" y="118364"/>
                  <a:pt x="132969" y="120015"/>
                  <a:pt x="130175" y="121031"/>
                </a:cubicBezTo>
                <a:cubicBezTo>
                  <a:pt x="129032" y="123317"/>
                  <a:pt x="129032" y="123317"/>
                  <a:pt x="131318" y="123317"/>
                </a:cubicBezTo>
                <a:cubicBezTo>
                  <a:pt x="133604" y="123317"/>
                  <a:pt x="133604" y="123317"/>
                  <a:pt x="132461" y="125603"/>
                </a:cubicBezTo>
                <a:cubicBezTo>
                  <a:pt x="130175" y="126746"/>
                  <a:pt x="130175" y="126746"/>
                  <a:pt x="132461" y="126746"/>
                </a:cubicBezTo>
                <a:cubicBezTo>
                  <a:pt x="133477" y="126492"/>
                  <a:pt x="134366" y="126365"/>
                  <a:pt x="135128" y="126365"/>
                </a:cubicBezTo>
                <a:cubicBezTo>
                  <a:pt x="138430" y="126365"/>
                  <a:pt x="138684" y="128270"/>
                  <a:pt x="135890" y="130175"/>
                </a:cubicBezTo>
                <a:cubicBezTo>
                  <a:pt x="133604" y="131318"/>
                  <a:pt x="132461" y="132461"/>
                  <a:pt x="132461" y="132461"/>
                </a:cubicBezTo>
                <a:cubicBezTo>
                  <a:pt x="132461" y="132969"/>
                  <a:pt x="132715" y="133350"/>
                  <a:pt x="133223" y="133350"/>
                </a:cubicBezTo>
                <a:cubicBezTo>
                  <a:pt x="133731" y="133350"/>
                  <a:pt x="134239" y="133096"/>
                  <a:pt x="134747" y="132461"/>
                </a:cubicBezTo>
                <a:cubicBezTo>
                  <a:pt x="135636" y="131953"/>
                  <a:pt x="136144" y="131699"/>
                  <a:pt x="136398" y="131699"/>
                </a:cubicBezTo>
                <a:cubicBezTo>
                  <a:pt x="136906" y="131699"/>
                  <a:pt x="136652" y="132588"/>
                  <a:pt x="135890" y="134620"/>
                </a:cubicBezTo>
                <a:cubicBezTo>
                  <a:pt x="133604" y="138049"/>
                  <a:pt x="134747" y="139192"/>
                  <a:pt x="137033" y="141478"/>
                </a:cubicBezTo>
                <a:cubicBezTo>
                  <a:pt x="140462" y="142367"/>
                  <a:pt x="141351" y="144526"/>
                  <a:pt x="140462" y="144526"/>
                </a:cubicBezTo>
                <a:cubicBezTo>
                  <a:pt x="140208" y="144526"/>
                  <a:pt x="139827" y="144272"/>
                  <a:pt x="139319" y="143764"/>
                </a:cubicBezTo>
                <a:cubicBezTo>
                  <a:pt x="135890" y="143764"/>
                  <a:pt x="135890" y="143764"/>
                  <a:pt x="138176" y="144907"/>
                </a:cubicBezTo>
                <a:cubicBezTo>
                  <a:pt x="138176" y="146050"/>
                  <a:pt x="139319" y="148336"/>
                  <a:pt x="139319" y="148336"/>
                </a:cubicBezTo>
                <a:cubicBezTo>
                  <a:pt x="139319" y="149479"/>
                  <a:pt x="141605" y="149479"/>
                  <a:pt x="142748" y="149479"/>
                </a:cubicBezTo>
                <a:cubicBezTo>
                  <a:pt x="140462" y="150622"/>
                  <a:pt x="140462" y="152908"/>
                  <a:pt x="142748" y="154051"/>
                </a:cubicBezTo>
                <a:cubicBezTo>
                  <a:pt x="142748" y="154051"/>
                  <a:pt x="143891" y="155194"/>
                  <a:pt x="143891" y="155194"/>
                </a:cubicBezTo>
                <a:cubicBezTo>
                  <a:pt x="143891" y="156337"/>
                  <a:pt x="143891" y="156337"/>
                  <a:pt x="145034" y="156337"/>
                </a:cubicBezTo>
                <a:cubicBezTo>
                  <a:pt x="147320" y="156337"/>
                  <a:pt x="146177" y="157480"/>
                  <a:pt x="145034" y="158623"/>
                </a:cubicBezTo>
                <a:cubicBezTo>
                  <a:pt x="145034" y="160274"/>
                  <a:pt x="144399" y="161290"/>
                  <a:pt x="144526" y="161290"/>
                </a:cubicBezTo>
                <a:cubicBezTo>
                  <a:pt x="144653" y="161290"/>
                  <a:pt x="144653" y="161163"/>
                  <a:pt x="145034" y="160782"/>
                </a:cubicBezTo>
                <a:cubicBezTo>
                  <a:pt x="146177" y="160782"/>
                  <a:pt x="147320" y="161925"/>
                  <a:pt x="149606" y="161925"/>
                </a:cubicBezTo>
                <a:cubicBezTo>
                  <a:pt x="150749" y="161925"/>
                  <a:pt x="149606" y="163068"/>
                  <a:pt x="148463" y="163068"/>
                </a:cubicBezTo>
                <a:cubicBezTo>
                  <a:pt x="147320" y="164211"/>
                  <a:pt x="147320" y="164211"/>
                  <a:pt x="147320" y="165354"/>
                </a:cubicBezTo>
                <a:cubicBezTo>
                  <a:pt x="147320" y="166243"/>
                  <a:pt x="148082" y="167894"/>
                  <a:pt x="148971" y="167894"/>
                </a:cubicBezTo>
                <a:cubicBezTo>
                  <a:pt x="149225" y="167894"/>
                  <a:pt x="149352" y="167767"/>
                  <a:pt x="149606" y="167640"/>
                </a:cubicBezTo>
                <a:cubicBezTo>
                  <a:pt x="150749" y="167640"/>
                  <a:pt x="151892" y="172212"/>
                  <a:pt x="151892" y="173355"/>
                </a:cubicBezTo>
                <a:cubicBezTo>
                  <a:pt x="151892" y="173355"/>
                  <a:pt x="151892" y="174498"/>
                  <a:pt x="151892" y="174498"/>
                </a:cubicBezTo>
                <a:cubicBezTo>
                  <a:pt x="153035" y="175641"/>
                  <a:pt x="154178" y="175641"/>
                  <a:pt x="154178" y="176784"/>
                </a:cubicBezTo>
                <a:cubicBezTo>
                  <a:pt x="154178" y="176784"/>
                  <a:pt x="155321" y="177927"/>
                  <a:pt x="156464" y="177927"/>
                </a:cubicBezTo>
                <a:cubicBezTo>
                  <a:pt x="156464" y="179070"/>
                  <a:pt x="157607" y="179070"/>
                  <a:pt x="156464" y="180213"/>
                </a:cubicBezTo>
                <a:cubicBezTo>
                  <a:pt x="157353" y="179705"/>
                  <a:pt x="157988" y="179451"/>
                  <a:pt x="158115" y="179451"/>
                </a:cubicBezTo>
                <a:cubicBezTo>
                  <a:pt x="158242" y="179451"/>
                  <a:pt x="157734" y="179959"/>
                  <a:pt x="156464" y="181356"/>
                </a:cubicBezTo>
                <a:cubicBezTo>
                  <a:pt x="154178" y="182499"/>
                  <a:pt x="154178" y="182499"/>
                  <a:pt x="156464" y="182499"/>
                </a:cubicBezTo>
                <a:cubicBezTo>
                  <a:pt x="158750" y="182499"/>
                  <a:pt x="158750" y="182499"/>
                  <a:pt x="157607" y="183642"/>
                </a:cubicBezTo>
                <a:cubicBezTo>
                  <a:pt x="156464" y="184785"/>
                  <a:pt x="156464" y="184785"/>
                  <a:pt x="157607" y="184785"/>
                </a:cubicBezTo>
                <a:cubicBezTo>
                  <a:pt x="161036" y="184785"/>
                  <a:pt x="162179" y="185928"/>
                  <a:pt x="159893" y="187071"/>
                </a:cubicBezTo>
                <a:cubicBezTo>
                  <a:pt x="159893" y="187071"/>
                  <a:pt x="161036" y="188214"/>
                  <a:pt x="162179" y="188214"/>
                </a:cubicBezTo>
                <a:cubicBezTo>
                  <a:pt x="164465" y="188214"/>
                  <a:pt x="164465" y="188214"/>
                  <a:pt x="162179" y="189357"/>
                </a:cubicBezTo>
                <a:cubicBezTo>
                  <a:pt x="161036" y="190500"/>
                  <a:pt x="161036" y="191643"/>
                  <a:pt x="163322" y="191643"/>
                </a:cubicBezTo>
                <a:cubicBezTo>
                  <a:pt x="163322" y="191643"/>
                  <a:pt x="164465" y="191643"/>
                  <a:pt x="164465" y="192786"/>
                </a:cubicBezTo>
                <a:cubicBezTo>
                  <a:pt x="163576" y="194691"/>
                  <a:pt x="164211" y="199009"/>
                  <a:pt x="165735" y="199009"/>
                </a:cubicBezTo>
                <a:cubicBezTo>
                  <a:pt x="165989" y="199009"/>
                  <a:pt x="166370" y="198882"/>
                  <a:pt x="166751" y="198501"/>
                </a:cubicBezTo>
                <a:lnTo>
                  <a:pt x="167894" y="200787"/>
                </a:lnTo>
                <a:cubicBezTo>
                  <a:pt x="166751" y="201930"/>
                  <a:pt x="166751" y="203073"/>
                  <a:pt x="169037" y="203073"/>
                </a:cubicBezTo>
                <a:lnTo>
                  <a:pt x="170180" y="204216"/>
                </a:lnTo>
                <a:cubicBezTo>
                  <a:pt x="169037" y="204216"/>
                  <a:pt x="167894" y="205359"/>
                  <a:pt x="169037" y="206502"/>
                </a:cubicBezTo>
                <a:cubicBezTo>
                  <a:pt x="169037" y="207010"/>
                  <a:pt x="169037" y="207391"/>
                  <a:pt x="169164" y="207391"/>
                </a:cubicBezTo>
                <a:cubicBezTo>
                  <a:pt x="169291" y="207391"/>
                  <a:pt x="169545" y="207137"/>
                  <a:pt x="170180" y="206502"/>
                </a:cubicBezTo>
                <a:cubicBezTo>
                  <a:pt x="170561" y="206121"/>
                  <a:pt x="170815" y="205994"/>
                  <a:pt x="171069" y="205994"/>
                </a:cubicBezTo>
                <a:cubicBezTo>
                  <a:pt x="171450" y="205994"/>
                  <a:pt x="171450" y="206502"/>
                  <a:pt x="171450" y="206502"/>
                </a:cubicBezTo>
                <a:cubicBezTo>
                  <a:pt x="171450" y="207645"/>
                  <a:pt x="171450" y="208788"/>
                  <a:pt x="170307" y="209931"/>
                </a:cubicBezTo>
                <a:cubicBezTo>
                  <a:pt x="170942" y="209677"/>
                  <a:pt x="171450" y="209423"/>
                  <a:pt x="171831" y="209423"/>
                </a:cubicBezTo>
                <a:cubicBezTo>
                  <a:pt x="172593" y="209423"/>
                  <a:pt x="172339" y="210185"/>
                  <a:pt x="171577" y="211074"/>
                </a:cubicBezTo>
                <a:cubicBezTo>
                  <a:pt x="171577" y="212217"/>
                  <a:pt x="171577" y="212217"/>
                  <a:pt x="171577" y="213360"/>
                </a:cubicBezTo>
                <a:cubicBezTo>
                  <a:pt x="172339" y="213360"/>
                  <a:pt x="172085" y="213868"/>
                  <a:pt x="171831" y="213868"/>
                </a:cubicBezTo>
                <a:cubicBezTo>
                  <a:pt x="171577" y="213868"/>
                  <a:pt x="171577" y="213741"/>
                  <a:pt x="171577" y="213360"/>
                </a:cubicBezTo>
                <a:lnTo>
                  <a:pt x="170434" y="214503"/>
                </a:lnTo>
                <a:cubicBezTo>
                  <a:pt x="170434" y="214884"/>
                  <a:pt x="170434" y="215011"/>
                  <a:pt x="170434" y="215011"/>
                </a:cubicBezTo>
                <a:cubicBezTo>
                  <a:pt x="170434" y="215011"/>
                  <a:pt x="170815" y="214503"/>
                  <a:pt x="171577" y="214503"/>
                </a:cubicBezTo>
                <a:cubicBezTo>
                  <a:pt x="171577" y="214503"/>
                  <a:pt x="172720" y="215646"/>
                  <a:pt x="172720" y="215646"/>
                </a:cubicBezTo>
                <a:cubicBezTo>
                  <a:pt x="172720" y="216281"/>
                  <a:pt x="173101" y="216916"/>
                  <a:pt x="173482" y="216916"/>
                </a:cubicBezTo>
                <a:cubicBezTo>
                  <a:pt x="173863" y="216916"/>
                  <a:pt x="173990" y="216535"/>
                  <a:pt x="173990" y="215646"/>
                </a:cubicBezTo>
                <a:lnTo>
                  <a:pt x="177419" y="215646"/>
                </a:lnTo>
                <a:cubicBezTo>
                  <a:pt x="176276" y="216789"/>
                  <a:pt x="175133" y="216789"/>
                  <a:pt x="175133" y="217932"/>
                </a:cubicBezTo>
                <a:cubicBezTo>
                  <a:pt x="175133" y="219075"/>
                  <a:pt x="173990" y="219075"/>
                  <a:pt x="173990" y="219075"/>
                </a:cubicBezTo>
                <a:cubicBezTo>
                  <a:pt x="171704" y="219075"/>
                  <a:pt x="173990" y="221361"/>
                  <a:pt x="176276" y="222504"/>
                </a:cubicBezTo>
                <a:cubicBezTo>
                  <a:pt x="178562" y="222504"/>
                  <a:pt x="178562" y="223647"/>
                  <a:pt x="176276" y="224790"/>
                </a:cubicBezTo>
                <a:cubicBezTo>
                  <a:pt x="173990" y="225933"/>
                  <a:pt x="177419" y="225933"/>
                  <a:pt x="180848" y="225933"/>
                </a:cubicBezTo>
                <a:lnTo>
                  <a:pt x="184277" y="224790"/>
                </a:lnTo>
                <a:lnTo>
                  <a:pt x="181991" y="225933"/>
                </a:lnTo>
                <a:cubicBezTo>
                  <a:pt x="177419" y="229362"/>
                  <a:pt x="177419" y="229362"/>
                  <a:pt x="180848" y="230505"/>
                </a:cubicBezTo>
                <a:cubicBezTo>
                  <a:pt x="181991" y="231648"/>
                  <a:pt x="181991" y="231648"/>
                  <a:pt x="180848" y="231648"/>
                </a:cubicBezTo>
                <a:cubicBezTo>
                  <a:pt x="179705" y="232791"/>
                  <a:pt x="180848" y="232791"/>
                  <a:pt x="181991" y="236220"/>
                </a:cubicBezTo>
                <a:cubicBezTo>
                  <a:pt x="183134" y="238506"/>
                  <a:pt x="183134" y="238506"/>
                  <a:pt x="184277" y="238506"/>
                </a:cubicBezTo>
                <a:cubicBezTo>
                  <a:pt x="184277" y="238506"/>
                  <a:pt x="184277" y="239649"/>
                  <a:pt x="184277" y="239649"/>
                </a:cubicBezTo>
                <a:cubicBezTo>
                  <a:pt x="183515" y="241046"/>
                  <a:pt x="183769" y="242062"/>
                  <a:pt x="184531" y="242062"/>
                </a:cubicBezTo>
                <a:cubicBezTo>
                  <a:pt x="185039" y="242062"/>
                  <a:pt x="185674" y="241681"/>
                  <a:pt x="186563" y="240792"/>
                </a:cubicBezTo>
                <a:cubicBezTo>
                  <a:pt x="186563" y="240792"/>
                  <a:pt x="186563" y="241935"/>
                  <a:pt x="187706" y="241935"/>
                </a:cubicBezTo>
                <a:lnTo>
                  <a:pt x="186563" y="243078"/>
                </a:lnTo>
                <a:cubicBezTo>
                  <a:pt x="185420" y="243078"/>
                  <a:pt x="185420" y="245364"/>
                  <a:pt x="188849" y="251079"/>
                </a:cubicBezTo>
                <a:cubicBezTo>
                  <a:pt x="190500" y="256921"/>
                  <a:pt x="191516" y="258445"/>
                  <a:pt x="192913" y="258445"/>
                </a:cubicBezTo>
                <a:cubicBezTo>
                  <a:pt x="193421" y="258445"/>
                  <a:pt x="193929" y="258191"/>
                  <a:pt x="194564" y="257937"/>
                </a:cubicBezTo>
                <a:cubicBezTo>
                  <a:pt x="196850" y="257937"/>
                  <a:pt x="196850" y="259080"/>
                  <a:pt x="194564" y="260223"/>
                </a:cubicBezTo>
                <a:cubicBezTo>
                  <a:pt x="193421" y="260223"/>
                  <a:pt x="193421" y="261366"/>
                  <a:pt x="194564" y="261366"/>
                </a:cubicBezTo>
                <a:cubicBezTo>
                  <a:pt x="194564" y="261366"/>
                  <a:pt x="194564" y="262509"/>
                  <a:pt x="193421" y="263652"/>
                </a:cubicBezTo>
                <a:cubicBezTo>
                  <a:pt x="192532" y="266192"/>
                  <a:pt x="193675" y="267462"/>
                  <a:pt x="194691" y="267462"/>
                </a:cubicBezTo>
                <a:cubicBezTo>
                  <a:pt x="195072" y="267462"/>
                  <a:pt x="195453" y="267335"/>
                  <a:pt x="195707" y="266954"/>
                </a:cubicBezTo>
                <a:cubicBezTo>
                  <a:pt x="196088" y="266192"/>
                  <a:pt x="196342" y="265938"/>
                  <a:pt x="196469" y="265938"/>
                </a:cubicBezTo>
                <a:cubicBezTo>
                  <a:pt x="196723" y="265938"/>
                  <a:pt x="196469" y="267335"/>
                  <a:pt x="195707" y="268097"/>
                </a:cubicBezTo>
                <a:cubicBezTo>
                  <a:pt x="194564" y="269240"/>
                  <a:pt x="194564" y="270383"/>
                  <a:pt x="195707" y="270383"/>
                </a:cubicBezTo>
                <a:cubicBezTo>
                  <a:pt x="196850" y="270383"/>
                  <a:pt x="200279" y="274955"/>
                  <a:pt x="197993" y="276098"/>
                </a:cubicBezTo>
                <a:cubicBezTo>
                  <a:pt x="197993" y="276098"/>
                  <a:pt x="197993" y="276098"/>
                  <a:pt x="197993" y="277241"/>
                </a:cubicBezTo>
                <a:cubicBezTo>
                  <a:pt x="198247" y="276987"/>
                  <a:pt x="198374" y="276860"/>
                  <a:pt x="198628" y="276860"/>
                </a:cubicBezTo>
                <a:cubicBezTo>
                  <a:pt x="199517" y="276860"/>
                  <a:pt x="200279" y="278511"/>
                  <a:pt x="200279" y="279527"/>
                </a:cubicBezTo>
                <a:cubicBezTo>
                  <a:pt x="201422" y="281813"/>
                  <a:pt x="201422" y="281813"/>
                  <a:pt x="200279" y="282956"/>
                </a:cubicBezTo>
                <a:cubicBezTo>
                  <a:pt x="199898" y="282575"/>
                  <a:pt x="199644" y="282448"/>
                  <a:pt x="199644" y="282448"/>
                </a:cubicBezTo>
                <a:cubicBezTo>
                  <a:pt x="199390" y="282448"/>
                  <a:pt x="199771" y="283337"/>
                  <a:pt x="201422" y="284099"/>
                </a:cubicBezTo>
                <a:cubicBezTo>
                  <a:pt x="201422" y="285242"/>
                  <a:pt x="203708" y="285242"/>
                  <a:pt x="204851" y="285242"/>
                </a:cubicBezTo>
                <a:cubicBezTo>
                  <a:pt x="205994" y="285242"/>
                  <a:pt x="207137" y="285242"/>
                  <a:pt x="207137" y="286385"/>
                </a:cubicBezTo>
                <a:lnTo>
                  <a:pt x="205994" y="286385"/>
                </a:lnTo>
                <a:cubicBezTo>
                  <a:pt x="204851" y="287528"/>
                  <a:pt x="203708" y="287528"/>
                  <a:pt x="203708" y="287528"/>
                </a:cubicBezTo>
                <a:cubicBezTo>
                  <a:pt x="204851" y="288671"/>
                  <a:pt x="204851" y="288671"/>
                  <a:pt x="205994" y="288671"/>
                </a:cubicBezTo>
                <a:cubicBezTo>
                  <a:pt x="204851" y="289814"/>
                  <a:pt x="205994" y="290957"/>
                  <a:pt x="205994" y="292100"/>
                </a:cubicBezTo>
                <a:cubicBezTo>
                  <a:pt x="207137" y="294386"/>
                  <a:pt x="207137" y="295529"/>
                  <a:pt x="209423" y="295529"/>
                </a:cubicBezTo>
                <a:cubicBezTo>
                  <a:pt x="207137" y="297815"/>
                  <a:pt x="209423" y="302387"/>
                  <a:pt x="211709" y="302387"/>
                </a:cubicBezTo>
                <a:cubicBezTo>
                  <a:pt x="212090" y="302133"/>
                  <a:pt x="212217" y="301879"/>
                  <a:pt x="212471" y="301879"/>
                </a:cubicBezTo>
                <a:cubicBezTo>
                  <a:pt x="212852" y="301879"/>
                  <a:pt x="212852" y="302641"/>
                  <a:pt x="212852" y="303530"/>
                </a:cubicBezTo>
                <a:cubicBezTo>
                  <a:pt x="211709" y="304673"/>
                  <a:pt x="211709" y="304673"/>
                  <a:pt x="212852" y="304673"/>
                </a:cubicBezTo>
                <a:cubicBezTo>
                  <a:pt x="215138" y="305816"/>
                  <a:pt x="213995" y="306959"/>
                  <a:pt x="212852" y="308102"/>
                </a:cubicBezTo>
                <a:cubicBezTo>
                  <a:pt x="211709" y="310388"/>
                  <a:pt x="211709" y="310388"/>
                  <a:pt x="212852" y="310388"/>
                </a:cubicBezTo>
                <a:cubicBezTo>
                  <a:pt x="215138" y="311531"/>
                  <a:pt x="215138" y="313817"/>
                  <a:pt x="216281" y="313817"/>
                </a:cubicBezTo>
                <a:cubicBezTo>
                  <a:pt x="217170" y="314706"/>
                  <a:pt x="217297" y="315468"/>
                  <a:pt x="217805" y="315468"/>
                </a:cubicBezTo>
                <a:cubicBezTo>
                  <a:pt x="217932" y="315468"/>
                  <a:pt x="218186" y="315341"/>
                  <a:pt x="218567" y="314960"/>
                </a:cubicBezTo>
                <a:cubicBezTo>
                  <a:pt x="218948" y="314579"/>
                  <a:pt x="219329" y="314452"/>
                  <a:pt x="219710" y="314452"/>
                </a:cubicBezTo>
                <a:cubicBezTo>
                  <a:pt x="220345" y="314452"/>
                  <a:pt x="220853" y="314960"/>
                  <a:pt x="220853" y="314960"/>
                </a:cubicBezTo>
                <a:cubicBezTo>
                  <a:pt x="220853" y="314960"/>
                  <a:pt x="220853" y="314960"/>
                  <a:pt x="220853" y="314960"/>
                </a:cubicBezTo>
                <a:cubicBezTo>
                  <a:pt x="219710" y="314960"/>
                  <a:pt x="219710" y="315214"/>
                  <a:pt x="219710" y="316103"/>
                </a:cubicBezTo>
                <a:cubicBezTo>
                  <a:pt x="218567" y="317246"/>
                  <a:pt x="218567" y="319532"/>
                  <a:pt x="219710" y="320675"/>
                </a:cubicBezTo>
                <a:cubicBezTo>
                  <a:pt x="219710" y="320675"/>
                  <a:pt x="220853" y="322961"/>
                  <a:pt x="220853" y="322961"/>
                </a:cubicBezTo>
                <a:cubicBezTo>
                  <a:pt x="220853" y="325501"/>
                  <a:pt x="220853" y="326771"/>
                  <a:pt x="221361" y="326771"/>
                </a:cubicBezTo>
                <a:cubicBezTo>
                  <a:pt x="221488" y="326771"/>
                  <a:pt x="221742" y="326644"/>
                  <a:pt x="221996" y="326390"/>
                </a:cubicBezTo>
                <a:cubicBezTo>
                  <a:pt x="223139" y="325882"/>
                  <a:pt x="223774" y="325501"/>
                  <a:pt x="223901" y="325501"/>
                </a:cubicBezTo>
                <a:cubicBezTo>
                  <a:pt x="224028" y="325501"/>
                  <a:pt x="223774" y="325755"/>
                  <a:pt x="223139" y="326390"/>
                </a:cubicBezTo>
                <a:cubicBezTo>
                  <a:pt x="221996" y="327533"/>
                  <a:pt x="225425" y="336677"/>
                  <a:pt x="227711" y="336677"/>
                </a:cubicBezTo>
                <a:lnTo>
                  <a:pt x="226568" y="336677"/>
                </a:lnTo>
                <a:cubicBezTo>
                  <a:pt x="225425" y="337820"/>
                  <a:pt x="226568" y="337820"/>
                  <a:pt x="226568" y="340106"/>
                </a:cubicBezTo>
                <a:cubicBezTo>
                  <a:pt x="226568" y="340106"/>
                  <a:pt x="229997" y="343535"/>
                  <a:pt x="229997" y="345821"/>
                </a:cubicBezTo>
                <a:cubicBezTo>
                  <a:pt x="232283" y="348107"/>
                  <a:pt x="233426" y="350393"/>
                  <a:pt x="233426" y="350393"/>
                </a:cubicBezTo>
                <a:cubicBezTo>
                  <a:pt x="234569" y="351536"/>
                  <a:pt x="234569" y="351536"/>
                  <a:pt x="233426" y="351536"/>
                </a:cubicBezTo>
                <a:cubicBezTo>
                  <a:pt x="232283" y="351536"/>
                  <a:pt x="232283" y="352679"/>
                  <a:pt x="232283" y="352679"/>
                </a:cubicBezTo>
                <a:cubicBezTo>
                  <a:pt x="232283" y="353060"/>
                  <a:pt x="232410" y="353187"/>
                  <a:pt x="232664" y="353187"/>
                </a:cubicBezTo>
                <a:cubicBezTo>
                  <a:pt x="233045" y="353187"/>
                  <a:pt x="233807" y="352679"/>
                  <a:pt x="234569" y="352679"/>
                </a:cubicBezTo>
                <a:cubicBezTo>
                  <a:pt x="234823" y="352425"/>
                  <a:pt x="235204" y="352171"/>
                  <a:pt x="235458" y="352171"/>
                </a:cubicBezTo>
                <a:cubicBezTo>
                  <a:pt x="236220" y="352171"/>
                  <a:pt x="236601" y="353187"/>
                  <a:pt x="235712" y="354965"/>
                </a:cubicBezTo>
                <a:cubicBezTo>
                  <a:pt x="235712" y="357251"/>
                  <a:pt x="236855" y="360680"/>
                  <a:pt x="239141" y="361823"/>
                </a:cubicBezTo>
                <a:cubicBezTo>
                  <a:pt x="239141" y="362966"/>
                  <a:pt x="239141" y="362966"/>
                  <a:pt x="237998" y="364109"/>
                </a:cubicBezTo>
                <a:cubicBezTo>
                  <a:pt x="237998" y="365252"/>
                  <a:pt x="236855" y="366395"/>
                  <a:pt x="239141" y="367538"/>
                </a:cubicBezTo>
                <a:cubicBezTo>
                  <a:pt x="240284" y="368681"/>
                  <a:pt x="240284" y="368681"/>
                  <a:pt x="239141" y="368681"/>
                </a:cubicBezTo>
                <a:cubicBezTo>
                  <a:pt x="237998" y="369824"/>
                  <a:pt x="236855" y="370967"/>
                  <a:pt x="239141" y="370967"/>
                </a:cubicBezTo>
                <a:cubicBezTo>
                  <a:pt x="240284" y="372110"/>
                  <a:pt x="241427" y="374396"/>
                  <a:pt x="240284" y="376682"/>
                </a:cubicBezTo>
                <a:cubicBezTo>
                  <a:pt x="240284" y="377825"/>
                  <a:pt x="240284" y="377825"/>
                  <a:pt x="241427" y="377825"/>
                </a:cubicBezTo>
                <a:lnTo>
                  <a:pt x="242570" y="377825"/>
                </a:lnTo>
                <a:cubicBezTo>
                  <a:pt x="240284" y="378968"/>
                  <a:pt x="240284" y="378968"/>
                  <a:pt x="243713" y="380111"/>
                </a:cubicBezTo>
                <a:cubicBezTo>
                  <a:pt x="242570" y="381254"/>
                  <a:pt x="242570" y="382397"/>
                  <a:pt x="242570" y="382397"/>
                </a:cubicBezTo>
                <a:cubicBezTo>
                  <a:pt x="242570" y="383540"/>
                  <a:pt x="243713" y="388112"/>
                  <a:pt x="243713" y="391541"/>
                </a:cubicBezTo>
                <a:cubicBezTo>
                  <a:pt x="243713" y="399542"/>
                  <a:pt x="242570" y="401828"/>
                  <a:pt x="243713" y="401828"/>
                </a:cubicBezTo>
                <a:cubicBezTo>
                  <a:pt x="244856" y="402971"/>
                  <a:pt x="244856" y="402971"/>
                  <a:pt x="243713" y="404114"/>
                </a:cubicBezTo>
                <a:cubicBezTo>
                  <a:pt x="242570" y="404114"/>
                  <a:pt x="242570" y="405257"/>
                  <a:pt x="241427" y="406400"/>
                </a:cubicBezTo>
                <a:cubicBezTo>
                  <a:pt x="241427" y="406400"/>
                  <a:pt x="241427" y="407543"/>
                  <a:pt x="240284" y="407543"/>
                </a:cubicBezTo>
                <a:cubicBezTo>
                  <a:pt x="241427" y="408686"/>
                  <a:pt x="241427" y="408686"/>
                  <a:pt x="241427" y="409829"/>
                </a:cubicBezTo>
                <a:cubicBezTo>
                  <a:pt x="241046" y="409448"/>
                  <a:pt x="240792" y="409321"/>
                  <a:pt x="240538" y="409321"/>
                </a:cubicBezTo>
                <a:cubicBezTo>
                  <a:pt x="239903" y="409321"/>
                  <a:pt x="239522" y="410210"/>
                  <a:pt x="240284" y="410972"/>
                </a:cubicBezTo>
                <a:cubicBezTo>
                  <a:pt x="241681" y="412369"/>
                  <a:pt x="242189" y="412877"/>
                  <a:pt x="241935" y="412877"/>
                </a:cubicBezTo>
                <a:cubicBezTo>
                  <a:pt x="241681" y="412877"/>
                  <a:pt x="241173" y="412623"/>
                  <a:pt x="240284" y="412115"/>
                </a:cubicBezTo>
                <a:cubicBezTo>
                  <a:pt x="239141" y="412115"/>
                  <a:pt x="236855" y="413258"/>
                  <a:pt x="237998" y="413258"/>
                </a:cubicBezTo>
                <a:cubicBezTo>
                  <a:pt x="239141" y="413258"/>
                  <a:pt x="239141" y="415544"/>
                  <a:pt x="240284" y="416687"/>
                </a:cubicBezTo>
                <a:cubicBezTo>
                  <a:pt x="239141" y="417830"/>
                  <a:pt x="239141" y="417830"/>
                  <a:pt x="237998" y="417830"/>
                </a:cubicBezTo>
                <a:cubicBezTo>
                  <a:pt x="236855" y="417830"/>
                  <a:pt x="235712" y="422402"/>
                  <a:pt x="236855" y="423545"/>
                </a:cubicBezTo>
                <a:cubicBezTo>
                  <a:pt x="237744" y="424434"/>
                  <a:pt x="237871" y="425196"/>
                  <a:pt x="237617" y="425196"/>
                </a:cubicBezTo>
                <a:cubicBezTo>
                  <a:pt x="237490" y="425196"/>
                  <a:pt x="237236" y="425069"/>
                  <a:pt x="236855" y="424688"/>
                </a:cubicBezTo>
                <a:cubicBezTo>
                  <a:pt x="235712" y="424688"/>
                  <a:pt x="234569" y="424688"/>
                  <a:pt x="234569" y="425831"/>
                </a:cubicBezTo>
                <a:cubicBezTo>
                  <a:pt x="235077" y="426339"/>
                  <a:pt x="235077" y="426720"/>
                  <a:pt x="234823" y="426720"/>
                </a:cubicBezTo>
                <a:cubicBezTo>
                  <a:pt x="234569" y="426720"/>
                  <a:pt x="233934" y="426466"/>
                  <a:pt x="233426" y="425831"/>
                </a:cubicBezTo>
                <a:cubicBezTo>
                  <a:pt x="233045" y="425450"/>
                  <a:pt x="232918" y="425323"/>
                  <a:pt x="232664" y="425323"/>
                </a:cubicBezTo>
                <a:cubicBezTo>
                  <a:pt x="232156" y="425323"/>
                  <a:pt x="231902" y="426085"/>
                  <a:pt x="231140" y="426974"/>
                </a:cubicBezTo>
                <a:cubicBezTo>
                  <a:pt x="231140" y="428117"/>
                  <a:pt x="229997" y="431546"/>
                  <a:pt x="228854" y="433832"/>
                </a:cubicBezTo>
                <a:cubicBezTo>
                  <a:pt x="225425" y="437261"/>
                  <a:pt x="226568" y="438404"/>
                  <a:pt x="226568" y="440690"/>
                </a:cubicBezTo>
                <a:lnTo>
                  <a:pt x="227711" y="442976"/>
                </a:lnTo>
                <a:lnTo>
                  <a:pt x="226568" y="441833"/>
                </a:lnTo>
                <a:cubicBezTo>
                  <a:pt x="225425" y="440690"/>
                  <a:pt x="223139" y="440690"/>
                  <a:pt x="223139" y="440690"/>
                </a:cubicBezTo>
                <a:cubicBezTo>
                  <a:pt x="221996" y="440690"/>
                  <a:pt x="223139" y="441833"/>
                  <a:pt x="224282" y="442976"/>
                </a:cubicBezTo>
                <a:cubicBezTo>
                  <a:pt x="225425" y="442976"/>
                  <a:pt x="224282" y="444119"/>
                  <a:pt x="221996" y="444119"/>
                </a:cubicBezTo>
                <a:cubicBezTo>
                  <a:pt x="220853" y="445262"/>
                  <a:pt x="219710" y="445262"/>
                  <a:pt x="219710" y="446405"/>
                </a:cubicBezTo>
                <a:cubicBezTo>
                  <a:pt x="218567" y="447548"/>
                  <a:pt x="218567" y="447548"/>
                  <a:pt x="217424" y="447548"/>
                </a:cubicBezTo>
                <a:cubicBezTo>
                  <a:pt x="216281" y="448691"/>
                  <a:pt x="216281" y="448691"/>
                  <a:pt x="217424" y="449834"/>
                </a:cubicBezTo>
                <a:cubicBezTo>
                  <a:pt x="217424" y="449834"/>
                  <a:pt x="217424" y="450977"/>
                  <a:pt x="216281" y="450977"/>
                </a:cubicBezTo>
                <a:cubicBezTo>
                  <a:pt x="215519" y="450215"/>
                  <a:pt x="214884" y="449961"/>
                  <a:pt x="214249" y="449961"/>
                </a:cubicBezTo>
                <a:cubicBezTo>
                  <a:pt x="212852" y="449961"/>
                  <a:pt x="211709" y="451231"/>
                  <a:pt x="211709" y="452120"/>
                </a:cubicBezTo>
                <a:cubicBezTo>
                  <a:pt x="212852" y="452120"/>
                  <a:pt x="211709" y="453263"/>
                  <a:pt x="211709" y="453263"/>
                </a:cubicBezTo>
                <a:cubicBezTo>
                  <a:pt x="210566" y="454406"/>
                  <a:pt x="210566" y="454406"/>
                  <a:pt x="210566" y="456692"/>
                </a:cubicBezTo>
                <a:lnTo>
                  <a:pt x="208280" y="456692"/>
                </a:lnTo>
                <a:cubicBezTo>
                  <a:pt x="208280" y="456438"/>
                  <a:pt x="208280" y="455930"/>
                  <a:pt x="208280" y="455549"/>
                </a:cubicBezTo>
                <a:lnTo>
                  <a:pt x="207137" y="455549"/>
                </a:lnTo>
                <a:cubicBezTo>
                  <a:pt x="205994" y="455549"/>
                  <a:pt x="204851" y="456692"/>
                  <a:pt x="204851" y="457835"/>
                </a:cubicBezTo>
                <a:cubicBezTo>
                  <a:pt x="204851" y="459232"/>
                  <a:pt x="204851" y="459740"/>
                  <a:pt x="204597" y="459740"/>
                </a:cubicBezTo>
                <a:cubicBezTo>
                  <a:pt x="204343" y="459740"/>
                  <a:pt x="204089" y="459486"/>
                  <a:pt x="203708" y="458978"/>
                </a:cubicBezTo>
                <a:cubicBezTo>
                  <a:pt x="203708" y="458089"/>
                  <a:pt x="203200" y="457327"/>
                  <a:pt x="202438" y="457327"/>
                </a:cubicBezTo>
                <a:cubicBezTo>
                  <a:pt x="202184" y="457327"/>
                  <a:pt x="201803" y="457454"/>
                  <a:pt x="201422" y="457835"/>
                </a:cubicBezTo>
                <a:cubicBezTo>
                  <a:pt x="201930" y="459613"/>
                  <a:pt x="201930" y="460121"/>
                  <a:pt x="201676" y="460121"/>
                </a:cubicBezTo>
                <a:cubicBezTo>
                  <a:pt x="201422" y="460121"/>
                  <a:pt x="200787" y="459613"/>
                  <a:pt x="200279" y="458978"/>
                </a:cubicBezTo>
                <a:cubicBezTo>
                  <a:pt x="200279" y="457962"/>
                  <a:pt x="200279" y="457327"/>
                  <a:pt x="200025" y="457327"/>
                </a:cubicBezTo>
                <a:cubicBezTo>
                  <a:pt x="199771" y="457327"/>
                  <a:pt x="199136" y="458216"/>
                  <a:pt x="197993" y="460121"/>
                </a:cubicBezTo>
                <a:cubicBezTo>
                  <a:pt x="196850" y="461264"/>
                  <a:pt x="194564" y="463550"/>
                  <a:pt x="192278" y="464693"/>
                </a:cubicBezTo>
                <a:cubicBezTo>
                  <a:pt x="189865" y="465455"/>
                  <a:pt x="188595" y="466344"/>
                  <a:pt x="187198" y="466344"/>
                </a:cubicBezTo>
                <a:cubicBezTo>
                  <a:pt x="186817" y="466344"/>
                  <a:pt x="186309" y="466217"/>
                  <a:pt x="185801" y="466090"/>
                </a:cubicBezTo>
                <a:cubicBezTo>
                  <a:pt x="185928" y="467614"/>
                  <a:pt x="184912" y="468376"/>
                  <a:pt x="183134" y="469265"/>
                </a:cubicBezTo>
                <a:lnTo>
                  <a:pt x="184277" y="469265"/>
                </a:lnTo>
                <a:lnTo>
                  <a:pt x="185420" y="470408"/>
                </a:lnTo>
                <a:lnTo>
                  <a:pt x="184277" y="470408"/>
                </a:lnTo>
                <a:cubicBezTo>
                  <a:pt x="184277" y="470408"/>
                  <a:pt x="184277" y="470408"/>
                  <a:pt x="183134" y="469265"/>
                </a:cubicBezTo>
                <a:cubicBezTo>
                  <a:pt x="180848" y="469265"/>
                  <a:pt x="179705" y="470408"/>
                  <a:pt x="179705" y="472694"/>
                </a:cubicBezTo>
                <a:cubicBezTo>
                  <a:pt x="179705" y="471551"/>
                  <a:pt x="180848" y="471551"/>
                  <a:pt x="180848" y="471551"/>
                </a:cubicBezTo>
                <a:cubicBezTo>
                  <a:pt x="181991" y="473837"/>
                  <a:pt x="180848" y="473837"/>
                  <a:pt x="178562" y="473837"/>
                </a:cubicBezTo>
                <a:cubicBezTo>
                  <a:pt x="178562" y="473837"/>
                  <a:pt x="177419" y="472694"/>
                  <a:pt x="177419" y="471551"/>
                </a:cubicBezTo>
                <a:cubicBezTo>
                  <a:pt x="176276" y="470408"/>
                  <a:pt x="175133" y="470408"/>
                  <a:pt x="173990" y="470408"/>
                </a:cubicBezTo>
                <a:cubicBezTo>
                  <a:pt x="173990" y="471551"/>
                  <a:pt x="172847" y="471551"/>
                  <a:pt x="173990" y="471551"/>
                </a:cubicBezTo>
                <a:cubicBezTo>
                  <a:pt x="175133" y="472694"/>
                  <a:pt x="175133" y="472694"/>
                  <a:pt x="173990" y="473837"/>
                </a:cubicBezTo>
                <a:cubicBezTo>
                  <a:pt x="173990" y="473837"/>
                  <a:pt x="172847" y="473837"/>
                  <a:pt x="172847" y="476123"/>
                </a:cubicBezTo>
                <a:cubicBezTo>
                  <a:pt x="172847" y="477266"/>
                  <a:pt x="172847" y="477266"/>
                  <a:pt x="171704" y="477266"/>
                </a:cubicBezTo>
                <a:lnTo>
                  <a:pt x="167767" y="477266"/>
                </a:lnTo>
                <a:lnTo>
                  <a:pt x="167767" y="476123"/>
                </a:lnTo>
                <a:cubicBezTo>
                  <a:pt x="166624" y="474980"/>
                  <a:pt x="165481" y="474980"/>
                  <a:pt x="165481" y="474980"/>
                </a:cubicBezTo>
                <a:cubicBezTo>
                  <a:pt x="165481" y="474980"/>
                  <a:pt x="165481" y="476123"/>
                  <a:pt x="165481" y="476123"/>
                </a:cubicBezTo>
                <a:cubicBezTo>
                  <a:pt x="166624" y="477266"/>
                  <a:pt x="147193" y="486410"/>
                  <a:pt x="144907" y="487553"/>
                </a:cubicBezTo>
                <a:cubicBezTo>
                  <a:pt x="143764" y="487553"/>
                  <a:pt x="141478" y="488696"/>
                  <a:pt x="142621" y="488696"/>
                </a:cubicBezTo>
                <a:cubicBezTo>
                  <a:pt x="142621" y="489839"/>
                  <a:pt x="139192" y="492125"/>
                  <a:pt x="134620" y="494411"/>
                </a:cubicBezTo>
                <a:cubicBezTo>
                  <a:pt x="128905" y="496697"/>
                  <a:pt x="125476" y="498983"/>
                  <a:pt x="125476" y="500126"/>
                </a:cubicBezTo>
                <a:cubicBezTo>
                  <a:pt x="125476" y="500126"/>
                  <a:pt x="125476" y="500126"/>
                  <a:pt x="123190" y="501269"/>
                </a:cubicBezTo>
                <a:cubicBezTo>
                  <a:pt x="122047" y="502412"/>
                  <a:pt x="120904" y="503555"/>
                  <a:pt x="119761" y="504698"/>
                </a:cubicBezTo>
                <a:cubicBezTo>
                  <a:pt x="118618" y="503555"/>
                  <a:pt x="118618" y="502412"/>
                  <a:pt x="117475" y="502412"/>
                </a:cubicBezTo>
                <a:cubicBezTo>
                  <a:pt x="116332" y="503555"/>
                  <a:pt x="116332" y="504698"/>
                  <a:pt x="117475" y="505841"/>
                </a:cubicBezTo>
                <a:cubicBezTo>
                  <a:pt x="117475" y="506984"/>
                  <a:pt x="117475" y="506984"/>
                  <a:pt x="117475" y="506984"/>
                </a:cubicBezTo>
                <a:cubicBezTo>
                  <a:pt x="116967" y="507492"/>
                  <a:pt x="116586" y="507873"/>
                  <a:pt x="116332" y="507873"/>
                </a:cubicBezTo>
                <a:cubicBezTo>
                  <a:pt x="116078" y="507873"/>
                  <a:pt x="115824" y="507619"/>
                  <a:pt x="115189" y="506984"/>
                </a:cubicBezTo>
                <a:cubicBezTo>
                  <a:pt x="115189" y="505841"/>
                  <a:pt x="114046" y="504698"/>
                  <a:pt x="114046" y="504698"/>
                </a:cubicBezTo>
                <a:cubicBezTo>
                  <a:pt x="114046" y="505841"/>
                  <a:pt x="114046" y="505841"/>
                  <a:pt x="114046" y="505841"/>
                </a:cubicBezTo>
                <a:cubicBezTo>
                  <a:pt x="113538" y="506349"/>
                  <a:pt x="113284" y="506603"/>
                  <a:pt x="113030" y="506603"/>
                </a:cubicBezTo>
                <a:cubicBezTo>
                  <a:pt x="112649" y="506603"/>
                  <a:pt x="112395" y="506095"/>
                  <a:pt x="111760" y="504698"/>
                </a:cubicBezTo>
                <a:cubicBezTo>
                  <a:pt x="111252" y="503555"/>
                  <a:pt x="110617" y="503047"/>
                  <a:pt x="110363" y="503047"/>
                </a:cubicBezTo>
                <a:cubicBezTo>
                  <a:pt x="110109" y="503047"/>
                  <a:pt x="110109" y="503555"/>
                  <a:pt x="110617" y="504698"/>
                </a:cubicBezTo>
                <a:lnTo>
                  <a:pt x="109474" y="506984"/>
                </a:lnTo>
                <a:cubicBezTo>
                  <a:pt x="108966" y="506476"/>
                  <a:pt x="108585" y="506222"/>
                  <a:pt x="108204" y="506222"/>
                </a:cubicBezTo>
                <a:cubicBezTo>
                  <a:pt x="107188" y="506222"/>
                  <a:pt x="107188" y="508381"/>
                  <a:pt x="107188" y="509270"/>
                </a:cubicBezTo>
                <a:cubicBezTo>
                  <a:pt x="106172" y="508762"/>
                  <a:pt x="105410" y="508508"/>
                  <a:pt x="105029" y="508508"/>
                </a:cubicBezTo>
                <a:cubicBezTo>
                  <a:pt x="104394" y="508508"/>
                  <a:pt x="104267" y="509016"/>
                  <a:pt x="104902" y="510413"/>
                </a:cubicBezTo>
                <a:cubicBezTo>
                  <a:pt x="104902" y="511556"/>
                  <a:pt x="103759" y="511556"/>
                  <a:pt x="102616" y="511556"/>
                </a:cubicBezTo>
                <a:cubicBezTo>
                  <a:pt x="102235" y="511175"/>
                  <a:pt x="101854" y="511048"/>
                  <a:pt x="101473" y="511048"/>
                </a:cubicBezTo>
                <a:cubicBezTo>
                  <a:pt x="100711" y="511048"/>
                  <a:pt x="99949" y="511556"/>
                  <a:pt x="99187" y="511556"/>
                </a:cubicBezTo>
                <a:cubicBezTo>
                  <a:pt x="99187" y="512699"/>
                  <a:pt x="93472" y="516128"/>
                  <a:pt x="87757" y="518414"/>
                </a:cubicBezTo>
                <a:cubicBezTo>
                  <a:pt x="80899" y="521843"/>
                  <a:pt x="76327" y="524129"/>
                  <a:pt x="76327" y="525272"/>
                </a:cubicBezTo>
                <a:cubicBezTo>
                  <a:pt x="76327" y="525780"/>
                  <a:pt x="76327" y="526161"/>
                  <a:pt x="76073" y="526161"/>
                </a:cubicBezTo>
                <a:cubicBezTo>
                  <a:pt x="75819" y="526161"/>
                  <a:pt x="75184" y="525907"/>
                  <a:pt x="74041" y="525272"/>
                </a:cubicBezTo>
                <a:cubicBezTo>
                  <a:pt x="74041" y="524891"/>
                  <a:pt x="73914" y="524764"/>
                  <a:pt x="73914" y="524764"/>
                </a:cubicBezTo>
                <a:cubicBezTo>
                  <a:pt x="73533" y="524764"/>
                  <a:pt x="73025" y="525780"/>
                  <a:pt x="73025" y="527431"/>
                </a:cubicBezTo>
                <a:cubicBezTo>
                  <a:pt x="72644" y="527050"/>
                  <a:pt x="72390" y="526923"/>
                  <a:pt x="71882" y="526923"/>
                </a:cubicBezTo>
                <a:cubicBezTo>
                  <a:pt x="70993" y="526923"/>
                  <a:pt x="69723" y="527685"/>
                  <a:pt x="67310" y="528574"/>
                </a:cubicBezTo>
                <a:cubicBezTo>
                  <a:pt x="65024" y="529717"/>
                  <a:pt x="62738" y="532003"/>
                  <a:pt x="62738" y="532003"/>
                </a:cubicBezTo>
                <a:cubicBezTo>
                  <a:pt x="62103" y="533400"/>
                  <a:pt x="61849" y="533908"/>
                  <a:pt x="61722" y="533908"/>
                </a:cubicBezTo>
                <a:cubicBezTo>
                  <a:pt x="61595" y="533908"/>
                  <a:pt x="61595" y="533654"/>
                  <a:pt x="61595" y="533146"/>
                </a:cubicBezTo>
                <a:cubicBezTo>
                  <a:pt x="61595" y="532130"/>
                  <a:pt x="60706" y="531622"/>
                  <a:pt x="59563" y="531622"/>
                </a:cubicBezTo>
                <a:cubicBezTo>
                  <a:pt x="58166" y="531622"/>
                  <a:pt x="56515" y="532511"/>
                  <a:pt x="55880" y="534416"/>
                </a:cubicBezTo>
                <a:cubicBezTo>
                  <a:pt x="55880" y="534924"/>
                  <a:pt x="55626" y="535305"/>
                  <a:pt x="55118" y="535305"/>
                </a:cubicBezTo>
                <a:cubicBezTo>
                  <a:pt x="54610" y="535305"/>
                  <a:pt x="54102" y="535051"/>
                  <a:pt x="53594" y="534416"/>
                </a:cubicBezTo>
                <a:cubicBezTo>
                  <a:pt x="53594" y="534416"/>
                  <a:pt x="52451" y="535559"/>
                  <a:pt x="50165" y="537845"/>
                </a:cubicBezTo>
                <a:cubicBezTo>
                  <a:pt x="50165" y="537845"/>
                  <a:pt x="46736" y="538988"/>
                  <a:pt x="45593" y="540131"/>
                </a:cubicBezTo>
                <a:cubicBezTo>
                  <a:pt x="43307" y="541274"/>
                  <a:pt x="42164" y="542417"/>
                  <a:pt x="42164" y="542417"/>
                </a:cubicBezTo>
                <a:cubicBezTo>
                  <a:pt x="42164" y="542925"/>
                  <a:pt x="42037" y="543179"/>
                  <a:pt x="41783" y="543306"/>
                </a:cubicBezTo>
                <a:cubicBezTo>
                  <a:pt x="41529" y="543179"/>
                  <a:pt x="41275" y="543179"/>
                  <a:pt x="40894" y="543179"/>
                </a:cubicBezTo>
                <a:cubicBezTo>
                  <a:pt x="39116" y="543179"/>
                  <a:pt x="36195" y="544449"/>
                  <a:pt x="31877" y="546989"/>
                </a:cubicBezTo>
                <a:cubicBezTo>
                  <a:pt x="28194" y="548894"/>
                  <a:pt x="24384" y="550672"/>
                  <a:pt x="21971" y="550672"/>
                </a:cubicBezTo>
                <a:cubicBezTo>
                  <a:pt x="21463" y="550672"/>
                  <a:pt x="20955" y="550545"/>
                  <a:pt x="20447" y="550418"/>
                </a:cubicBezTo>
                <a:cubicBezTo>
                  <a:pt x="20447" y="550418"/>
                  <a:pt x="20447" y="551561"/>
                  <a:pt x="20447" y="552704"/>
                </a:cubicBezTo>
                <a:cubicBezTo>
                  <a:pt x="20447" y="554355"/>
                  <a:pt x="19812" y="555498"/>
                  <a:pt x="19050" y="555498"/>
                </a:cubicBezTo>
                <a:cubicBezTo>
                  <a:pt x="18796" y="555498"/>
                  <a:pt x="18415" y="555371"/>
                  <a:pt x="18161" y="554990"/>
                </a:cubicBezTo>
                <a:cubicBezTo>
                  <a:pt x="17526" y="554355"/>
                  <a:pt x="16764" y="554101"/>
                  <a:pt x="16256" y="554101"/>
                </a:cubicBezTo>
                <a:cubicBezTo>
                  <a:pt x="14732" y="554101"/>
                  <a:pt x="13589" y="555752"/>
                  <a:pt x="13589" y="557276"/>
                </a:cubicBezTo>
                <a:lnTo>
                  <a:pt x="13589" y="556133"/>
                </a:lnTo>
                <a:cubicBezTo>
                  <a:pt x="12954" y="555498"/>
                  <a:pt x="12319" y="555244"/>
                  <a:pt x="11811" y="555244"/>
                </a:cubicBezTo>
                <a:cubicBezTo>
                  <a:pt x="10414" y="555244"/>
                  <a:pt x="9398" y="557149"/>
                  <a:pt x="10287" y="559562"/>
                </a:cubicBezTo>
                <a:cubicBezTo>
                  <a:pt x="9652" y="558927"/>
                  <a:pt x="8636" y="558292"/>
                  <a:pt x="7747" y="558292"/>
                </a:cubicBezTo>
                <a:cubicBezTo>
                  <a:pt x="7239" y="558292"/>
                  <a:pt x="6858" y="558673"/>
                  <a:pt x="6858" y="559562"/>
                </a:cubicBezTo>
                <a:cubicBezTo>
                  <a:pt x="6858" y="559562"/>
                  <a:pt x="6858" y="559562"/>
                  <a:pt x="5715" y="557276"/>
                </a:cubicBezTo>
                <a:cubicBezTo>
                  <a:pt x="4572" y="556133"/>
                  <a:pt x="4572" y="554990"/>
                  <a:pt x="3429" y="554990"/>
                </a:cubicBezTo>
                <a:cubicBezTo>
                  <a:pt x="2286" y="556133"/>
                  <a:pt x="3429" y="557276"/>
                  <a:pt x="3429" y="558419"/>
                </a:cubicBezTo>
                <a:lnTo>
                  <a:pt x="2286" y="558419"/>
                </a:lnTo>
                <a:cubicBezTo>
                  <a:pt x="2286" y="558419"/>
                  <a:pt x="1143" y="559562"/>
                  <a:pt x="2286" y="559562"/>
                </a:cubicBezTo>
                <a:cubicBezTo>
                  <a:pt x="2286" y="560705"/>
                  <a:pt x="1143" y="561848"/>
                  <a:pt x="1143" y="561848"/>
                </a:cubicBezTo>
                <a:cubicBezTo>
                  <a:pt x="762" y="561467"/>
                  <a:pt x="635" y="561340"/>
                  <a:pt x="381" y="561340"/>
                </a:cubicBezTo>
                <a:cubicBezTo>
                  <a:pt x="0" y="561340"/>
                  <a:pt x="254" y="562102"/>
                  <a:pt x="1143" y="562991"/>
                </a:cubicBezTo>
                <a:cubicBezTo>
                  <a:pt x="2286" y="564134"/>
                  <a:pt x="2286" y="565277"/>
                  <a:pt x="1143" y="565277"/>
                </a:cubicBezTo>
                <a:cubicBezTo>
                  <a:pt x="1143" y="565277"/>
                  <a:pt x="2286" y="566420"/>
                  <a:pt x="2286" y="567563"/>
                </a:cubicBezTo>
                <a:cubicBezTo>
                  <a:pt x="3429" y="569849"/>
                  <a:pt x="4572" y="570992"/>
                  <a:pt x="6858" y="570992"/>
                </a:cubicBezTo>
                <a:cubicBezTo>
                  <a:pt x="10287" y="570992"/>
                  <a:pt x="12573" y="570992"/>
                  <a:pt x="11430" y="568706"/>
                </a:cubicBezTo>
                <a:cubicBezTo>
                  <a:pt x="11430" y="568706"/>
                  <a:pt x="12573" y="567563"/>
                  <a:pt x="12573" y="566420"/>
                </a:cubicBezTo>
                <a:cubicBezTo>
                  <a:pt x="13716" y="566420"/>
                  <a:pt x="14859" y="567563"/>
                  <a:pt x="14859" y="567563"/>
                </a:cubicBezTo>
                <a:cubicBezTo>
                  <a:pt x="14986" y="567817"/>
                  <a:pt x="15367" y="567944"/>
                  <a:pt x="15621" y="567944"/>
                </a:cubicBezTo>
                <a:cubicBezTo>
                  <a:pt x="16891" y="567944"/>
                  <a:pt x="19177" y="566293"/>
                  <a:pt x="22860" y="565277"/>
                </a:cubicBezTo>
                <a:cubicBezTo>
                  <a:pt x="27432" y="562991"/>
                  <a:pt x="29718" y="561848"/>
                  <a:pt x="30861" y="561848"/>
                </a:cubicBezTo>
                <a:cubicBezTo>
                  <a:pt x="31242" y="562229"/>
                  <a:pt x="31623" y="562356"/>
                  <a:pt x="32004" y="562356"/>
                </a:cubicBezTo>
                <a:cubicBezTo>
                  <a:pt x="32639" y="562356"/>
                  <a:pt x="33147" y="561848"/>
                  <a:pt x="33147" y="561848"/>
                </a:cubicBezTo>
                <a:cubicBezTo>
                  <a:pt x="32004" y="560705"/>
                  <a:pt x="36576" y="558419"/>
                  <a:pt x="42291" y="556133"/>
                </a:cubicBezTo>
                <a:cubicBezTo>
                  <a:pt x="48006" y="553847"/>
                  <a:pt x="52578" y="551561"/>
                  <a:pt x="52578" y="550418"/>
                </a:cubicBezTo>
                <a:cubicBezTo>
                  <a:pt x="53721" y="549275"/>
                  <a:pt x="53721" y="549275"/>
                  <a:pt x="53721" y="549275"/>
                </a:cubicBezTo>
                <a:cubicBezTo>
                  <a:pt x="54102" y="549656"/>
                  <a:pt x="54483" y="549783"/>
                  <a:pt x="54864" y="549783"/>
                </a:cubicBezTo>
                <a:cubicBezTo>
                  <a:pt x="55626" y="549783"/>
                  <a:pt x="56388" y="549275"/>
                  <a:pt x="57150" y="549275"/>
                </a:cubicBezTo>
                <a:cubicBezTo>
                  <a:pt x="58293" y="546989"/>
                  <a:pt x="60579" y="545846"/>
                  <a:pt x="60579" y="545846"/>
                </a:cubicBezTo>
                <a:cubicBezTo>
                  <a:pt x="60579" y="546354"/>
                  <a:pt x="60833" y="546735"/>
                  <a:pt x="61341" y="546735"/>
                </a:cubicBezTo>
                <a:cubicBezTo>
                  <a:pt x="61849" y="546735"/>
                  <a:pt x="62357" y="546481"/>
                  <a:pt x="62865" y="545846"/>
                </a:cubicBezTo>
                <a:cubicBezTo>
                  <a:pt x="65151" y="545846"/>
                  <a:pt x="65151" y="544703"/>
                  <a:pt x="65151" y="543560"/>
                </a:cubicBezTo>
                <a:cubicBezTo>
                  <a:pt x="65151" y="543560"/>
                  <a:pt x="70866" y="541274"/>
                  <a:pt x="74295" y="541274"/>
                </a:cubicBezTo>
                <a:cubicBezTo>
                  <a:pt x="75438" y="541274"/>
                  <a:pt x="75438" y="540131"/>
                  <a:pt x="75438" y="538988"/>
                </a:cubicBezTo>
                <a:cubicBezTo>
                  <a:pt x="75438" y="537845"/>
                  <a:pt x="75438" y="535559"/>
                  <a:pt x="75438" y="535559"/>
                </a:cubicBezTo>
                <a:cubicBezTo>
                  <a:pt x="75438" y="535559"/>
                  <a:pt x="76581" y="536702"/>
                  <a:pt x="76581" y="537845"/>
                </a:cubicBezTo>
                <a:cubicBezTo>
                  <a:pt x="76581" y="538353"/>
                  <a:pt x="76581" y="538734"/>
                  <a:pt x="76835" y="538734"/>
                </a:cubicBezTo>
                <a:cubicBezTo>
                  <a:pt x="77089" y="538734"/>
                  <a:pt x="77724" y="538480"/>
                  <a:pt x="78867" y="537845"/>
                </a:cubicBezTo>
                <a:lnTo>
                  <a:pt x="80010" y="537845"/>
                </a:lnTo>
                <a:cubicBezTo>
                  <a:pt x="78867" y="536702"/>
                  <a:pt x="83439" y="534416"/>
                  <a:pt x="89154" y="532130"/>
                </a:cubicBezTo>
                <a:cubicBezTo>
                  <a:pt x="96012" y="528701"/>
                  <a:pt x="98298" y="527558"/>
                  <a:pt x="97155" y="526415"/>
                </a:cubicBezTo>
                <a:cubicBezTo>
                  <a:pt x="97155" y="525272"/>
                  <a:pt x="97155" y="525272"/>
                  <a:pt x="100584" y="524129"/>
                </a:cubicBezTo>
                <a:cubicBezTo>
                  <a:pt x="103378" y="524637"/>
                  <a:pt x="104902" y="525018"/>
                  <a:pt x="105664" y="525018"/>
                </a:cubicBezTo>
                <a:cubicBezTo>
                  <a:pt x="106426" y="525018"/>
                  <a:pt x="106807" y="524764"/>
                  <a:pt x="107442" y="524129"/>
                </a:cubicBezTo>
                <a:cubicBezTo>
                  <a:pt x="106299" y="524129"/>
                  <a:pt x="105156" y="522986"/>
                  <a:pt x="105156" y="521843"/>
                </a:cubicBezTo>
                <a:cubicBezTo>
                  <a:pt x="104521" y="521208"/>
                  <a:pt x="104648" y="520573"/>
                  <a:pt x="105029" y="520573"/>
                </a:cubicBezTo>
                <a:cubicBezTo>
                  <a:pt x="105410" y="520573"/>
                  <a:pt x="105791" y="520954"/>
                  <a:pt x="106299" y="521843"/>
                </a:cubicBezTo>
                <a:cubicBezTo>
                  <a:pt x="106426" y="522224"/>
                  <a:pt x="106807" y="522351"/>
                  <a:pt x="107315" y="522351"/>
                </a:cubicBezTo>
                <a:cubicBezTo>
                  <a:pt x="110490" y="522351"/>
                  <a:pt x="118872" y="517017"/>
                  <a:pt x="118872" y="514985"/>
                </a:cubicBezTo>
                <a:lnTo>
                  <a:pt x="118872" y="516128"/>
                </a:lnTo>
                <a:cubicBezTo>
                  <a:pt x="119126" y="516509"/>
                  <a:pt x="119380" y="516636"/>
                  <a:pt x="119634" y="516636"/>
                </a:cubicBezTo>
                <a:cubicBezTo>
                  <a:pt x="120269" y="516636"/>
                  <a:pt x="121031" y="515874"/>
                  <a:pt x="123444" y="514985"/>
                </a:cubicBezTo>
                <a:cubicBezTo>
                  <a:pt x="124587" y="513842"/>
                  <a:pt x="125730" y="513842"/>
                  <a:pt x="125730" y="513842"/>
                </a:cubicBezTo>
                <a:cubicBezTo>
                  <a:pt x="124841" y="512191"/>
                  <a:pt x="127127" y="511048"/>
                  <a:pt x="128778" y="511048"/>
                </a:cubicBezTo>
                <a:cubicBezTo>
                  <a:pt x="129413" y="511048"/>
                  <a:pt x="129921" y="511175"/>
                  <a:pt x="130302" y="511556"/>
                </a:cubicBezTo>
                <a:lnTo>
                  <a:pt x="132588" y="511556"/>
                </a:lnTo>
                <a:cubicBezTo>
                  <a:pt x="133477" y="509016"/>
                  <a:pt x="136271" y="507746"/>
                  <a:pt x="138049" y="507746"/>
                </a:cubicBezTo>
                <a:cubicBezTo>
                  <a:pt x="138684" y="507746"/>
                  <a:pt x="139192" y="507873"/>
                  <a:pt x="139446" y="508254"/>
                </a:cubicBezTo>
                <a:lnTo>
                  <a:pt x="140589" y="508254"/>
                </a:lnTo>
                <a:cubicBezTo>
                  <a:pt x="140589" y="505968"/>
                  <a:pt x="142875" y="505968"/>
                  <a:pt x="142875" y="504825"/>
                </a:cubicBezTo>
                <a:cubicBezTo>
                  <a:pt x="145161" y="503682"/>
                  <a:pt x="146304" y="503682"/>
                  <a:pt x="145161" y="502539"/>
                </a:cubicBezTo>
                <a:cubicBezTo>
                  <a:pt x="144018" y="501396"/>
                  <a:pt x="144018" y="500253"/>
                  <a:pt x="145161" y="500253"/>
                </a:cubicBezTo>
                <a:lnTo>
                  <a:pt x="145161" y="501396"/>
                </a:lnTo>
                <a:cubicBezTo>
                  <a:pt x="145542" y="501777"/>
                  <a:pt x="145923" y="501904"/>
                  <a:pt x="146431" y="501904"/>
                </a:cubicBezTo>
                <a:cubicBezTo>
                  <a:pt x="147701" y="501904"/>
                  <a:pt x="149225" y="501015"/>
                  <a:pt x="150876" y="500253"/>
                </a:cubicBezTo>
                <a:cubicBezTo>
                  <a:pt x="154178" y="498602"/>
                  <a:pt x="155702" y="497459"/>
                  <a:pt x="156718" y="497459"/>
                </a:cubicBezTo>
                <a:cubicBezTo>
                  <a:pt x="157099" y="497459"/>
                  <a:pt x="157353" y="497586"/>
                  <a:pt x="157734" y="497967"/>
                </a:cubicBezTo>
                <a:lnTo>
                  <a:pt x="157734" y="496824"/>
                </a:lnTo>
                <a:cubicBezTo>
                  <a:pt x="158369" y="495427"/>
                  <a:pt x="158623" y="494919"/>
                  <a:pt x="159004" y="494919"/>
                </a:cubicBezTo>
                <a:cubicBezTo>
                  <a:pt x="159385" y="494919"/>
                  <a:pt x="159512" y="495173"/>
                  <a:pt x="160020" y="495681"/>
                </a:cubicBezTo>
                <a:cubicBezTo>
                  <a:pt x="160274" y="495935"/>
                  <a:pt x="160528" y="496062"/>
                  <a:pt x="160909" y="496062"/>
                </a:cubicBezTo>
                <a:cubicBezTo>
                  <a:pt x="162433" y="496062"/>
                  <a:pt x="164846" y="494411"/>
                  <a:pt x="165735" y="493522"/>
                </a:cubicBezTo>
                <a:cubicBezTo>
                  <a:pt x="165735" y="492379"/>
                  <a:pt x="166878" y="492379"/>
                  <a:pt x="166878" y="492379"/>
                </a:cubicBezTo>
                <a:cubicBezTo>
                  <a:pt x="167767" y="493268"/>
                  <a:pt x="168529" y="493522"/>
                  <a:pt x="169164" y="493522"/>
                </a:cubicBezTo>
                <a:cubicBezTo>
                  <a:pt x="170307" y="493522"/>
                  <a:pt x="171069" y="492252"/>
                  <a:pt x="170307" y="490093"/>
                </a:cubicBezTo>
                <a:cubicBezTo>
                  <a:pt x="171450" y="491236"/>
                  <a:pt x="171450" y="491236"/>
                  <a:pt x="172593" y="491236"/>
                </a:cubicBezTo>
                <a:cubicBezTo>
                  <a:pt x="173482" y="489585"/>
                  <a:pt x="175514" y="488442"/>
                  <a:pt x="176530" y="488442"/>
                </a:cubicBezTo>
                <a:cubicBezTo>
                  <a:pt x="176911" y="488442"/>
                  <a:pt x="177165" y="488569"/>
                  <a:pt x="177165" y="488950"/>
                </a:cubicBezTo>
                <a:lnTo>
                  <a:pt x="178308" y="487807"/>
                </a:lnTo>
                <a:cubicBezTo>
                  <a:pt x="178308" y="486664"/>
                  <a:pt x="179451" y="486664"/>
                  <a:pt x="179451" y="485521"/>
                </a:cubicBezTo>
                <a:cubicBezTo>
                  <a:pt x="180594" y="485521"/>
                  <a:pt x="181737" y="485521"/>
                  <a:pt x="181737" y="483235"/>
                </a:cubicBezTo>
                <a:cubicBezTo>
                  <a:pt x="181737" y="482092"/>
                  <a:pt x="182880" y="482092"/>
                  <a:pt x="182880" y="482092"/>
                </a:cubicBezTo>
                <a:cubicBezTo>
                  <a:pt x="182880" y="482600"/>
                  <a:pt x="182880" y="483616"/>
                  <a:pt x="182880" y="484378"/>
                </a:cubicBezTo>
                <a:cubicBezTo>
                  <a:pt x="182499" y="485267"/>
                  <a:pt x="182499" y="485521"/>
                  <a:pt x="182753" y="485521"/>
                </a:cubicBezTo>
                <a:cubicBezTo>
                  <a:pt x="183261" y="485521"/>
                  <a:pt x="184404" y="484251"/>
                  <a:pt x="185166" y="482092"/>
                </a:cubicBezTo>
                <a:cubicBezTo>
                  <a:pt x="185801" y="480187"/>
                  <a:pt x="186055" y="479298"/>
                  <a:pt x="186182" y="479298"/>
                </a:cubicBezTo>
                <a:cubicBezTo>
                  <a:pt x="186309" y="479298"/>
                  <a:pt x="186309" y="479806"/>
                  <a:pt x="186309" y="480822"/>
                </a:cubicBezTo>
                <a:cubicBezTo>
                  <a:pt x="186309" y="481457"/>
                  <a:pt x="186182" y="481965"/>
                  <a:pt x="186182" y="482346"/>
                </a:cubicBezTo>
                <a:cubicBezTo>
                  <a:pt x="186182" y="482219"/>
                  <a:pt x="186309" y="482092"/>
                  <a:pt x="186309" y="481965"/>
                </a:cubicBezTo>
                <a:cubicBezTo>
                  <a:pt x="186309" y="481838"/>
                  <a:pt x="188595" y="481965"/>
                  <a:pt x="187452" y="480822"/>
                </a:cubicBezTo>
                <a:lnTo>
                  <a:pt x="189738" y="479679"/>
                </a:lnTo>
                <a:cubicBezTo>
                  <a:pt x="192024" y="479679"/>
                  <a:pt x="193167" y="479679"/>
                  <a:pt x="193167" y="478536"/>
                </a:cubicBezTo>
                <a:cubicBezTo>
                  <a:pt x="193167" y="478028"/>
                  <a:pt x="193167" y="477647"/>
                  <a:pt x="193421" y="477647"/>
                </a:cubicBezTo>
                <a:cubicBezTo>
                  <a:pt x="193675" y="477647"/>
                  <a:pt x="194310" y="477901"/>
                  <a:pt x="195453" y="478536"/>
                </a:cubicBezTo>
                <a:cubicBezTo>
                  <a:pt x="195453" y="478917"/>
                  <a:pt x="195580" y="479044"/>
                  <a:pt x="195580" y="479044"/>
                </a:cubicBezTo>
                <a:cubicBezTo>
                  <a:pt x="195834" y="479044"/>
                  <a:pt x="196215" y="478028"/>
                  <a:pt x="195453" y="476377"/>
                </a:cubicBezTo>
                <a:cubicBezTo>
                  <a:pt x="195453" y="475234"/>
                  <a:pt x="196596" y="475234"/>
                  <a:pt x="197739" y="475234"/>
                </a:cubicBezTo>
                <a:cubicBezTo>
                  <a:pt x="198374" y="476631"/>
                  <a:pt x="198628" y="477139"/>
                  <a:pt x="198755" y="477139"/>
                </a:cubicBezTo>
                <a:cubicBezTo>
                  <a:pt x="198882" y="477139"/>
                  <a:pt x="198882" y="476885"/>
                  <a:pt x="198882" y="476377"/>
                </a:cubicBezTo>
                <a:cubicBezTo>
                  <a:pt x="198882" y="475234"/>
                  <a:pt x="200025" y="474091"/>
                  <a:pt x="200025" y="474091"/>
                </a:cubicBezTo>
                <a:cubicBezTo>
                  <a:pt x="200025" y="474472"/>
                  <a:pt x="200152" y="474599"/>
                  <a:pt x="200533" y="474599"/>
                </a:cubicBezTo>
                <a:cubicBezTo>
                  <a:pt x="201295" y="474599"/>
                  <a:pt x="202946" y="473837"/>
                  <a:pt x="204597" y="472948"/>
                </a:cubicBezTo>
                <a:cubicBezTo>
                  <a:pt x="205740" y="472948"/>
                  <a:pt x="208026" y="471805"/>
                  <a:pt x="209169" y="471805"/>
                </a:cubicBezTo>
                <a:cubicBezTo>
                  <a:pt x="211455" y="470662"/>
                  <a:pt x="213741" y="469519"/>
                  <a:pt x="214884" y="467233"/>
                </a:cubicBezTo>
                <a:cubicBezTo>
                  <a:pt x="216027" y="467233"/>
                  <a:pt x="216027" y="466090"/>
                  <a:pt x="216027" y="464947"/>
                </a:cubicBezTo>
                <a:cubicBezTo>
                  <a:pt x="214884" y="463804"/>
                  <a:pt x="214630" y="463550"/>
                  <a:pt x="214757" y="463550"/>
                </a:cubicBezTo>
                <a:cubicBezTo>
                  <a:pt x="214884" y="463550"/>
                  <a:pt x="215519" y="463804"/>
                  <a:pt x="216027" y="463804"/>
                </a:cubicBezTo>
                <a:cubicBezTo>
                  <a:pt x="217297" y="464693"/>
                  <a:pt x="218313" y="465074"/>
                  <a:pt x="218821" y="465074"/>
                </a:cubicBezTo>
                <a:cubicBezTo>
                  <a:pt x="219710" y="465074"/>
                  <a:pt x="219710" y="464058"/>
                  <a:pt x="218313" y="462661"/>
                </a:cubicBezTo>
                <a:cubicBezTo>
                  <a:pt x="217170" y="462153"/>
                  <a:pt x="216535" y="461772"/>
                  <a:pt x="216789" y="461772"/>
                </a:cubicBezTo>
                <a:cubicBezTo>
                  <a:pt x="217043" y="461772"/>
                  <a:pt x="217805" y="462026"/>
                  <a:pt x="219456" y="462661"/>
                </a:cubicBezTo>
                <a:cubicBezTo>
                  <a:pt x="220599" y="462661"/>
                  <a:pt x="220599" y="462661"/>
                  <a:pt x="220599" y="461518"/>
                </a:cubicBezTo>
                <a:cubicBezTo>
                  <a:pt x="219710" y="460756"/>
                  <a:pt x="220091" y="459867"/>
                  <a:pt x="220726" y="459867"/>
                </a:cubicBezTo>
                <a:cubicBezTo>
                  <a:pt x="220980" y="459867"/>
                  <a:pt x="221361" y="459994"/>
                  <a:pt x="221615" y="460375"/>
                </a:cubicBezTo>
                <a:cubicBezTo>
                  <a:pt x="222377" y="460375"/>
                  <a:pt x="223139" y="460883"/>
                  <a:pt x="223520" y="460883"/>
                </a:cubicBezTo>
                <a:cubicBezTo>
                  <a:pt x="223774" y="460883"/>
                  <a:pt x="223901" y="460756"/>
                  <a:pt x="223901" y="460375"/>
                </a:cubicBezTo>
                <a:cubicBezTo>
                  <a:pt x="223901" y="460375"/>
                  <a:pt x="223901" y="459867"/>
                  <a:pt x="224536" y="459867"/>
                </a:cubicBezTo>
                <a:cubicBezTo>
                  <a:pt x="224917" y="459867"/>
                  <a:pt x="225425" y="459994"/>
                  <a:pt x="226187" y="460375"/>
                </a:cubicBezTo>
                <a:cubicBezTo>
                  <a:pt x="227330" y="460375"/>
                  <a:pt x="227330" y="458089"/>
                  <a:pt x="227330" y="456946"/>
                </a:cubicBezTo>
                <a:cubicBezTo>
                  <a:pt x="228092" y="454787"/>
                  <a:pt x="228346" y="453517"/>
                  <a:pt x="228727" y="453517"/>
                </a:cubicBezTo>
                <a:cubicBezTo>
                  <a:pt x="228981" y="453517"/>
                  <a:pt x="229235" y="453898"/>
                  <a:pt x="229616" y="454660"/>
                </a:cubicBezTo>
                <a:cubicBezTo>
                  <a:pt x="229870" y="455168"/>
                  <a:pt x="230124" y="455295"/>
                  <a:pt x="230378" y="455295"/>
                </a:cubicBezTo>
                <a:cubicBezTo>
                  <a:pt x="231521" y="455295"/>
                  <a:pt x="232791" y="451993"/>
                  <a:pt x="231902" y="450088"/>
                </a:cubicBezTo>
                <a:cubicBezTo>
                  <a:pt x="231267" y="448818"/>
                  <a:pt x="231013" y="448183"/>
                  <a:pt x="231013" y="448183"/>
                </a:cubicBezTo>
                <a:cubicBezTo>
                  <a:pt x="231013" y="448183"/>
                  <a:pt x="231394" y="448437"/>
                  <a:pt x="231902" y="448945"/>
                </a:cubicBezTo>
                <a:lnTo>
                  <a:pt x="233045" y="448945"/>
                </a:lnTo>
                <a:cubicBezTo>
                  <a:pt x="233934" y="448183"/>
                  <a:pt x="234696" y="447294"/>
                  <a:pt x="235077" y="447294"/>
                </a:cubicBezTo>
                <a:cubicBezTo>
                  <a:pt x="235204" y="447294"/>
                  <a:pt x="235331" y="447421"/>
                  <a:pt x="235331" y="447802"/>
                </a:cubicBezTo>
                <a:cubicBezTo>
                  <a:pt x="235331" y="447802"/>
                  <a:pt x="236474" y="446659"/>
                  <a:pt x="236474" y="444373"/>
                </a:cubicBezTo>
                <a:cubicBezTo>
                  <a:pt x="236474" y="442468"/>
                  <a:pt x="237998" y="440563"/>
                  <a:pt x="239776" y="440563"/>
                </a:cubicBezTo>
                <a:cubicBezTo>
                  <a:pt x="240157" y="440563"/>
                  <a:pt x="240665" y="440690"/>
                  <a:pt x="241046" y="440817"/>
                </a:cubicBezTo>
                <a:lnTo>
                  <a:pt x="241046" y="437388"/>
                </a:lnTo>
                <a:cubicBezTo>
                  <a:pt x="240157" y="436499"/>
                  <a:pt x="239268" y="434848"/>
                  <a:pt x="240030" y="434848"/>
                </a:cubicBezTo>
                <a:cubicBezTo>
                  <a:pt x="240284" y="434848"/>
                  <a:pt x="240538" y="434975"/>
                  <a:pt x="241046" y="435102"/>
                </a:cubicBezTo>
                <a:cubicBezTo>
                  <a:pt x="241427" y="435483"/>
                  <a:pt x="241681" y="435737"/>
                  <a:pt x="242062" y="435864"/>
                </a:cubicBezTo>
                <a:cubicBezTo>
                  <a:pt x="241300" y="433705"/>
                  <a:pt x="243459" y="431673"/>
                  <a:pt x="245618" y="431673"/>
                </a:cubicBezTo>
                <a:cubicBezTo>
                  <a:pt x="246253" y="432181"/>
                  <a:pt x="246507" y="432562"/>
                  <a:pt x="246761" y="432562"/>
                </a:cubicBezTo>
                <a:cubicBezTo>
                  <a:pt x="247015" y="432562"/>
                  <a:pt x="247269" y="432308"/>
                  <a:pt x="247904" y="431673"/>
                </a:cubicBezTo>
                <a:lnTo>
                  <a:pt x="246507" y="431673"/>
                </a:lnTo>
                <a:cubicBezTo>
                  <a:pt x="245364" y="430530"/>
                  <a:pt x="244221" y="430530"/>
                  <a:pt x="244221" y="429387"/>
                </a:cubicBezTo>
                <a:cubicBezTo>
                  <a:pt x="245110" y="428625"/>
                  <a:pt x="245237" y="427736"/>
                  <a:pt x="245745" y="427736"/>
                </a:cubicBezTo>
                <a:cubicBezTo>
                  <a:pt x="245999" y="427736"/>
                  <a:pt x="246253" y="427863"/>
                  <a:pt x="246507" y="428244"/>
                </a:cubicBezTo>
                <a:cubicBezTo>
                  <a:pt x="247650" y="427101"/>
                  <a:pt x="249936" y="427101"/>
                  <a:pt x="248793" y="427101"/>
                </a:cubicBezTo>
                <a:cubicBezTo>
                  <a:pt x="248793" y="427101"/>
                  <a:pt x="248793" y="425958"/>
                  <a:pt x="249936" y="424815"/>
                </a:cubicBezTo>
                <a:cubicBezTo>
                  <a:pt x="251079" y="423672"/>
                  <a:pt x="251079" y="423672"/>
                  <a:pt x="252222" y="421386"/>
                </a:cubicBezTo>
                <a:cubicBezTo>
                  <a:pt x="251079" y="420243"/>
                  <a:pt x="252222" y="417957"/>
                  <a:pt x="253365" y="417957"/>
                </a:cubicBezTo>
                <a:cubicBezTo>
                  <a:pt x="253365" y="417957"/>
                  <a:pt x="253365" y="416814"/>
                  <a:pt x="252222" y="414528"/>
                </a:cubicBezTo>
                <a:cubicBezTo>
                  <a:pt x="253365" y="413385"/>
                  <a:pt x="253365" y="412242"/>
                  <a:pt x="254508" y="412242"/>
                </a:cubicBezTo>
                <a:cubicBezTo>
                  <a:pt x="255651" y="412242"/>
                  <a:pt x="255651" y="412242"/>
                  <a:pt x="254508" y="411099"/>
                </a:cubicBezTo>
                <a:cubicBezTo>
                  <a:pt x="253365" y="411099"/>
                  <a:pt x="253365" y="409956"/>
                  <a:pt x="254508" y="408813"/>
                </a:cubicBezTo>
                <a:cubicBezTo>
                  <a:pt x="254508" y="407670"/>
                  <a:pt x="254508" y="406527"/>
                  <a:pt x="254508" y="406527"/>
                </a:cubicBezTo>
                <a:cubicBezTo>
                  <a:pt x="253365" y="406527"/>
                  <a:pt x="253365" y="406527"/>
                  <a:pt x="253365" y="405384"/>
                </a:cubicBezTo>
                <a:cubicBezTo>
                  <a:pt x="253365" y="404241"/>
                  <a:pt x="255651" y="401955"/>
                  <a:pt x="255651" y="400812"/>
                </a:cubicBezTo>
                <a:cubicBezTo>
                  <a:pt x="255651" y="398653"/>
                  <a:pt x="255651" y="397891"/>
                  <a:pt x="255397" y="397891"/>
                </a:cubicBezTo>
                <a:cubicBezTo>
                  <a:pt x="255270" y="397891"/>
                  <a:pt x="255016" y="398145"/>
                  <a:pt x="254508" y="398526"/>
                </a:cubicBezTo>
                <a:cubicBezTo>
                  <a:pt x="254508" y="399034"/>
                  <a:pt x="254254" y="399288"/>
                  <a:pt x="254127" y="399288"/>
                </a:cubicBezTo>
                <a:cubicBezTo>
                  <a:pt x="254000" y="399288"/>
                  <a:pt x="253873" y="398780"/>
                  <a:pt x="254508" y="397383"/>
                </a:cubicBezTo>
                <a:cubicBezTo>
                  <a:pt x="254508" y="396240"/>
                  <a:pt x="256794" y="393954"/>
                  <a:pt x="256794" y="390525"/>
                </a:cubicBezTo>
                <a:cubicBezTo>
                  <a:pt x="256794" y="385953"/>
                  <a:pt x="256794" y="385953"/>
                  <a:pt x="255651" y="385953"/>
                </a:cubicBezTo>
                <a:cubicBezTo>
                  <a:pt x="257937" y="383667"/>
                  <a:pt x="257937" y="382524"/>
                  <a:pt x="256794" y="382524"/>
                </a:cubicBezTo>
                <a:cubicBezTo>
                  <a:pt x="255651" y="381381"/>
                  <a:pt x="255651" y="381381"/>
                  <a:pt x="254508" y="380238"/>
                </a:cubicBezTo>
                <a:cubicBezTo>
                  <a:pt x="256794" y="380238"/>
                  <a:pt x="255651" y="379095"/>
                  <a:pt x="254508" y="376809"/>
                </a:cubicBezTo>
                <a:cubicBezTo>
                  <a:pt x="254508" y="376809"/>
                  <a:pt x="254508" y="376809"/>
                  <a:pt x="255651" y="375666"/>
                </a:cubicBezTo>
                <a:lnTo>
                  <a:pt x="255651" y="374523"/>
                </a:lnTo>
                <a:cubicBezTo>
                  <a:pt x="253365" y="372237"/>
                  <a:pt x="252222" y="366522"/>
                  <a:pt x="253365" y="365379"/>
                </a:cubicBezTo>
                <a:cubicBezTo>
                  <a:pt x="253365" y="365379"/>
                  <a:pt x="253365" y="364236"/>
                  <a:pt x="252222" y="363093"/>
                </a:cubicBezTo>
                <a:cubicBezTo>
                  <a:pt x="248793" y="363093"/>
                  <a:pt x="248793" y="361950"/>
                  <a:pt x="251079" y="360807"/>
                </a:cubicBezTo>
                <a:cubicBezTo>
                  <a:pt x="249936" y="359664"/>
                  <a:pt x="247650" y="355092"/>
                  <a:pt x="249936" y="355092"/>
                </a:cubicBezTo>
                <a:lnTo>
                  <a:pt x="252222" y="353949"/>
                </a:lnTo>
                <a:cubicBezTo>
                  <a:pt x="251079" y="353949"/>
                  <a:pt x="251079" y="352806"/>
                  <a:pt x="251079" y="352806"/>
                </a:cubicBezTo>
                <a:cubicBezTo>
                  <a:pt x="249936" y="352806"/>
                  <a:pt x="248793" y="352806"/>
                  <a:pt x="247650" y="349377"/>
                </a:cubicBezTo>
                <a:cubicBezTo>
                  <a:pt x="247650" y="348234"/>
                  <a:pt x="244221" y="344805"/>
                  <a:pt x="244221" y="343662"/>
                </a:cubicBezTo>
                <a:cubicBezTo>
                  <a:pt x="243078" y="341376"/>
                  <a:pt x="241935" y="339090"/>
                  <a:pt x="243078" y="337947"/>
                </a:cubicBezTo>
                <a:cubicBezTo>
                  <a:pt x="243078" y="336804"/>
                  <a:pt x="241935" y="336804"/>
                  <a:pt x="240792" y="335661"/>
                </a:cubicBezTo>
                <a:cubicBezTo>
                  <a:pt x="239649" y="335661"/>
                  <a:pt x="238506" y="333375"/>
                  <a:pt x="239649" y="333375"/>
                </a:cubicBezTo>
                <a:lnTo>
                  <a:pt x="239649" y="332232"/>
                </a:lnTo>
                <a:cubicBezTo>
                  <a:pt x="237363" y="331089"/>
                  <a:pt x="237363" y="329946"/>
                  <a:pt x="237363" y="329946"/>
                </a:cubicBezTo>
                <a:cubicBezTo>
                  <a:pt x="238506" y="329946"/>
                  <a:pt x="239649" y="328803"/>
                  <a:pt x="237363" y="328803"/>
                </a:cubicBezTo>
                <a:cubicBezTo>
                  <a:pt x="236220" y="328803"/>
                  <a:pt x="236220" y="327660"/>
                  <a:pt x="235077" y="326517"/>
                </a:cubicBezTo>
                <a:cubicBezTo>
                  <a:pt x="236220" y="324231"/>
                  <a:pt x="225298" y="299085"/>
                  <a:pt x="223774" y="299085"/>
                </a:cubicBezTo>
                <a:cubicBezTo>
                  <a:pt x="223774" y="299085"/>
                  <a:pt x="223774" y="299085"/>
                  <a:pt x="223647" y="299085"/>
                </a:cubicBezTo>
                <a:cubicBezTo>
                  <a:pt x="223520" y="299085"/>
                  <a:pt x="223647" y="297942"/>
                  <a:pt x="222504" y="296799"/>
                </a:cubicBezTo>
                <a:cubicBezTo>
                  <a:pt x="222504" y="295656"/>
                  <a:pt x="221361" y="294513"/>
                  <a:pt x="221361" y="294513"/>
                </a:cubicBezTo>
                <a:cubicBezTo>
                  <a:pt x="223647" y="293370"/>
                  <a:pt x="221361" y="289941"/>
                  <a:pt x="219075" y="287655"/>
                </a:cubicBezTo>
                <a:cubicBezTo>
                  <a:pt x="217932" y="287655"/>
                  <a:pt x="216789" y="286512"/>
                  <a:pt x="216789" y="285369"/>
                </a:cubicBezTo>
                <a:cubicBezTo>
                  <a:pt x="219075" y="285369"/>
                  <a:pt x="217932" y="281940"/>
                  <a:pt x="216789" y="281940"/>
                </a:cubicBezTo>
                <a:cubicBezTo>
                  <a:pt x="213360" y="281940"/>
                  <a:pt x="213360" y="280797"/>
                  <a:pt x="215646" y="279654"/>
                </a:cubicBezTo>
                <a:cubicBezTo>
                  <a:pt x="217932" y="278511"/>
                  <a:pt x="216789" y="277368"/>
                  <a:pt x="213360" y="277368"/>
                </a:cubicBezTo>
                <a:cubicBezTo>
                  <a:pt x="212217" y="277368"/>
                  <a:pt x="212217" y="277368"/>
                  <a:pt x="212217" y="276225"/>
                </a:cubicBezTo>
                <a:cubicBezTo>
                  <a:pt x="213868" y="274574"/>
                  <a:pt x="214376" y="273558"/>
                  <a:pt x="213995" y="273558"/>
                </a:cubicBezTo>
                <a:cubicBezTo>
                  <a:pt x="213868" y="273558"/>
                  <a:pt x="213614" y="273685"/>
                  <a:pt x="213360" y="274066"/>
                </a:cubicBezTo>
                <a:cubicBezTo>
                  <a:pt x="209931" y="274066"/>
                  <a:pt x="209931" y="272923"/>
                  <a:pt x="212217" y="271780"/>
                </a:cubicBezTo>
                <a:cubicBezTo>
                  <a:pt x="213360" y="268351"/>
                  <a:pt x="213360" y="268351"/>
                  <a:pt x="211074" y="268351"/>
                </a:cubicBezTo>
                <a:cubicBezTo>
                  <a:pt x="210693" y="268478"/>
                  <a:pt x="210439" y="268605"/>
                  <a:pt x="210185" y="268605"/>
                </a:cubicBezTo>
                <a:cubicBezTo>
                  <a:pt x="208280" y="268605"/>
                  <a:pt x="206883" y="265811"/>
                  <a:pt x="208788" y="263779"/>
                </a:cubicBezTo>
                <a:cubicBezTo>
                  <a:pt x="208788" y="263779"/>
                  <a:pt x="208788" y="262255"/>
                  <a:pt x="208153" y="262255"/>
                </a:cubicBezTo>
                <a:cubicBezTo>
                  <a:pt x="208026" y="262255"/>
                  <a:pt x="207772" y="262382"/>
                  <a:pt x="207645" y="262636"/>
                </a:cubicBezTo>
                <a:lnTo>
                  <a:pt x="208788" y="261493"/>
                </a:lnTo>
                <a:cubicBezTo>
                  <a:pt x="208788" y="260350"/>
                  <a:pt x="207645" y="259207"/>
                  <a:pt x="207645" y="259207"/>
                </a:cubicBezTo>
                <a:lnTo>
                  <a:pt x="206502" y="260350"/>
                </a:lnTo>
                <a:cubicBezTo>
                  <a:pt x="206502" y="259207"/>
                  <a:pt x="205359" y="254635"/>
                  <a:pt x="203073" y="248920"/>
                </a:cubicBezTo>
                <a:cubicBezTo>
                  <a:pt x="200279" y="241554"/>
                  <a:pt x="199009" y="239395"/>
                  <a:pt x="198628" y="239395"/>
                </a:cubicBezTo>
                <a:cubicBezTo>
                  <a:pt x="198501" y="239395"/>
                  <a:pt x="198501" y="239522"/>
                  <a:pt x="198501" y="239776"/>
                </a:cubicBezTo>
                <a:cubicBezTo>
                  <a:pt x="197739" y="240538"/>
                  <a:pt x="197358" y="240792"/>
                  <a:pt x="196977" y="240792"/>
                </a:cubicBezTo>
                <a:cubicBezTo>
                  <a:pt x="196342" y="240792"/>
                  <a:pt x="196596" y="239395"/>
                  <a:pt x="197358" y="238633"/>
                </a:cubicBezTo>
                <a:cubicBezTo>
                  <a:pt x="197358" y="237490"/>
                  <a:pt x="197358" y="235204"/>
                  <a:pt x="197358" y="234061"/>
                </a:cubicBezTo>
                <a:cubicBezTo>
                  <a:pt x="196215" y="231775"/>
                  <a:pt x="196215" y="230632"/>
                  <a:pt x="196215" y="230632"/>
                </a:cubicBezTo>
                <a:lnTo>
                  <a:pt x="196215" y="229489"/>
                </a:lnTo>
                <a:cubicBezTo>
                  <a:pt x="193929" y="228346"/>
                  <a:pt x="191643" y="223774"/>
                  <a:pt x="191643" y="221488"/>
                </a:cubicBezTo>
                <a:cubicBezTo>
                  <a:pt x="190500" y="219202"/>
                  <a:pt x="190500" y="219202"/>
                  <a:pt x="188214" y="218059"/>
                </a:cubicBezTo>
                <a:cubicBezTo>
                  <a:pt x="187071" y="216916"/>
                  <a:pt x="187071" y="216916"/>
                  <a:pt x="188214" y="215773"/>
                </a:cubicBezTo>
                <a:cubicBezTo>
                  <a:pt x="189357" y="214630"/>
                  <a:pt x="188214" y="210058"/>
                  <a:pt x="185928" y="210058"/>
                </a:cubicBezTo>
                <a:lnTo>
                  <a:pt x="185928" y="208915"/>
                </a:lnTo>
                <a:cubicBezTo>
                  <a:pt x="187071" y="207772"/>
                  <a:pt x="185928" y="207772"/>
                  <a:pt x="184785" y="207772"/>
                </a:cubicBezTo>
                <a:cubicBezTo>
                  <a:pt x="183769" y="208280"/>
                  <a:pt x="183261" y="208534"/>
                  <a:pt x="183134" y="208534"/>
                </a:cubicBezTo>
                <a:cubicBezTo>
                  <a:pt x="183007" y="208534"/>
                  <a:pt x="183515" y="208026"/>
                  <a:pt x="184785" y="206629"/>
                </a:cubicBezTo>
                <a:cubicBezTo>
                  <a:pt x="187071" y="205486"/>
                  <a:pt x="187071" y="204343"/>
                  <a:pt x="185928" y="204343"/>
                </a:cubicBezTo>
                <a:cubicBezTo>
                  <a:pt x="184785" y="204343"/>
                  <a:pt x="182499" y="204343"/>
                  <a:pt x="183642" y="203200"/>
                </a:cubicBezTo>
                <a:cubicBezTo>
                  <a:pt x="183642" y="202438"/>
                  <a:pt x="183134" y="201549"/>
                  <a:pt x="181991" y="201549"/>
                </a:cubicBezTo>
                <a:cubicBezTo>
                  <a:pt x="181483" y="201549"/>
                  <a:pt x="180975" y="201676"/>
                  <a:pt x="180213" y="202057"/>
                </a:cubicBezTo>
                <a:cubicBezTo>
                  <a:pt x="179832" y="202438"/>
                  <a:pt x="179705" y="202565"/>
                  <a:pt x="179451" y="202565"/>
                </a:cubicBezTo>
                <a:cubicBezTo>
                  <a:pt x="179070" y="202565"/>
                  <a:pt x="179070" y="201803"/>
                  <a:pt x="179070" y="200914"/>
                </a:cubicBezTo>
                <a:lnTo>
                  <a:pt x="181102" y="200914"/>
                </a:lnTo>
                <a:cubicBezTo>
                  <a:pt x="180975" y="200660"/>
                  <a:pt x="180594" y="200152"/>
                  <a:pt x="180213" y="199771"/>
                </a:cubicBezTo>
                <a:cubicBezTo>
                  <a:pt x="180213" y="198628"/>
                  <a:pt x="181356" y="196342"/>
                  <a:pt x="181356" y="196342"/>
                </a:cubicBezTo>
                <a:cubicBezTo>
                  <a:pt x="181991" y="195707"/>
                  <a:pt x="182245" y="195072"/>
                  <a:pt x="181991" y="195072"/>
                </a:cubicBezTo>
                <a:cubicBezTo>
                  <a:pt x="181737" y="195072"/>
                  <a:pt x="181229" y="195453"/>
                  <a:pt x="180213" y="196342"/>
                </a:cubicBezTo>
                <a:cubicBezTo>
                  <a:pt x="177927" y="196342"/>
                  <a:pt x="177927" y="196342"/>
                  <a:pt x="177927" y="195199"/>
                </a:cubicBezTo>
                <a:cubicBezTo>
                  <a:pt x="176784" y="194056"/>
                  <a:pt x="176784" y="194056"/>
                  <a:pt x="177927" y="192913"/>
                </a:cubicBezTo>
                <a:cubicBezTo>
                  <a:pt x="179070" y="192913"/>
                  <a:pt x="179070" y="192913"/>
                  <a:pt x="177927" y="190627"/>
                </a:cubicBezTo>
                <a:cubicBezTo>
                  <a:pt x="177927" y="188341"/>
                  <a:pt x="173355" y="188341"/>
                  <a:pt x="169926" y="188341"/>
                </a:cubicBezTo>
                <a:cubicBezTo>
                  <a:pt x="169037" y="188849"/>
                  <a:pt x="168402" y="189103"/>
                  <a:pt x="168275" y="189103"/>
                </a:cubicBezTo>
                <a:cubicBezTo>
                  <a:pt x="168148" y="189103"/>
                  <a:pt x="168656" y="188595"/>
                  <a:pt x="169926" y="187198"/>
                </a:cubicBezTo>
                <a:cubicBezTo>
                  <a:pt x="171069" y="186055"/>
                  <a:pt x="171069" y="186055"/>
                  <a:pt x="171069" y="184912"/>
                </a:cubicBezTo>
                <a:cubicBezTo>
                  <a:pt x="170815" y="185166"/>
                  <a:pt x="170561" y="185166"/>
                  <a:pt x="170561" y="185166"/>
                </a:cubicBezTo>
                <a:cubicBezTo>
                  <a:pt x="170180" y="185166"/>
                  <a:pt x="170180" y="184531"/>
                  <a:pt x="170561" y="184531"/>
                </a:cubicBezTo>
                <a:cubicBezTo>
                  <a:pt x="170688" y="184531"/>
                  <a:pt x="170815" y="184658"/>
                  <a:pt x="171069" y="184912"/>
                </a:cubicBezTo>
                <a:cubicBezTo>
                  <a:pt x="172212" y="184912"/>
                  <a:pt x="172212" y="184912"/>
                  <a:pt x="172212" y="186055"/>
                </a:cubicBezTo>
                <a:lnTo>
                  <a:pt x="173355" y="184912"/>
                </a:lnTo>
                <a:cubicBezTo>
                  <a:pt x="175641" y="183769"/>
                  <a:pt x="175641" y="182626"/>
                  <a:pt x="172212" y="182626"/>
                </a:cubicBezTo>
                <a:cubicBezTo>
                  <a:pt x="171069" y="182626"/>
                  <a:pt x="171069" y="182626"/>
                  <a:pt x="172212" y="181483"/>
                </a:cubicBezTo>
                <a:cubicBezTo>
                  <a:pt x="172212" y="180340"/>
                  <a:pt x="173355" y="179197"/>
                  <a:pt x="172212" y="179197"/>
                </a:cubicBezTo>
                <a:cubicBezTo>
                  <a:pt x="172212" y="179197"/>
                  <a:pt x="171069" y="178054"/>
                  <a:pt x="172212" y="176911"/>
                </a:cubicBezTo>
                <a:cubicBezTo>
                  <a:pt x="172212" y="175260"/>
                  <a:pt x="171577" y="174117"/>
                  <a:pt x="170815" y="174117"/>
                </a:cubicBezTo>
                <a:cubicBezTo>
                  <a:pt x="170561" y="174117"/>
                  <a:pt x="170307" y="174244"/>
                  <a:pt x="169926" y="174625"/>
                </a:cubicBezTo>
                <a:cubicBezTo>
                  <a:pt x="168783" y="174625"/>
                  <a:pt x="168783" y="174625"/>
                  <a:pt x="168783" y="173482"/>
                </a:cubicBezTo>
                <a:cubicBezTo>
                  <a:pt x="167640" y="172339"/>
                  <a:pt x="167640" y="172339"/>
                  <a:pt x="166497" y="172339"/>
                </a:cubicBezTo>
                <a:cubicBezTo>
                  <a:pt x="166116" y="172720"/>
                  <a:pt x="165862" y="172847"/>
                  <a:pt x="165481" y="172847"/>
                </a:cubicBezTo>
                <a:cubicBezTo>
                  <a:pt x="164719" y="172847"/>
                  <a:pt x="163830" y="171958"/>
                  <a:pt x="163068" y="171196"/>
                </a:cubicBezTo>
                <a:cubicBezTo>
                  <a:pt x="162814" y="170942"/>
                  <a:pt x="162560" y="170688"/>
                  <a:pt x="162433" y="170561"/>
                </a:cubicBezTo>
                <a:cubicBezTo>
                  <a:pt x="162687" y="170434"/>
                  <a:pt x="163068" y="170053"/>
                  <a:pt x="163068" y="170053"/>
                </a:cubicBezTo>
                <a:cubicBezTo>
                  <a:pt x="163068" y="170053"/>
                  <a:pt x="164211" y="170053"/>
                  <a:pt x="164211" y="168910"/>
                </a:cubicBezTo>
                <a:cubicBezTo>
                  <a:pt x="163449" y="168910"/>
                  <a:pt x="162814" y="169418"/>
                  <a:pt x="162433" y="169672"/>
                </a:cubicBezTo>
                <a:cubicBezTo>
                  <a:pt x="162560" y="169545"/>
                  <a:pt x="162814" y="169164"/>
                  <a:pt x="163195" y="168910"/>
                </a:cubicBezTo>
                <a:cubicBezTo>
                  <a:pt x="164338" y="167767"/>
                  <a:pt x="164338" y="166624"/>
                  <a:pt x="164338" y="166624"/>
                </a:cubicBezTo>
                <a:cubicBezTo>
                  <a:pt x="164338" y="166624"/>
                  <a:pt x="163195" y="165481"/>
                  <a:pt x="164338" y="164338"/>
                </a:cubicBezTo>
                <a:cubicBezTo>
                  <a:pt x="164973" y="163703"/>
                  <a:pt x="164973" y="163449"/>
                  <a:pt x="164592" y="163449"/>
                </a:cubicBezTo>
                <a:cubicBezTo>
                  <a:pt x="164211" y="163449"/>
                  <a:pt x="163703" y="163703"/>
                  <a:pt x="163195" y="164338"/>
                </a:cubicBezTo>
                <a:lnTo>
                  <a:pt x="160909" y="164338"/>
                </a:lnTo>
                <a:cubicBezTo>
                  <a:pt x="160909" y="164338"/>
                  <a:pt x="162052" y="162052"/>
                  <a:pt x="163195" y="162052"/>
                </a:cubicBezTo>
                <a:cubicBezTo>
                  <a:pt x="164592" y="160655"/>
                  <a:pt x="165100" y="160147"/>
                  <a:pt x="164846" y="160147"/>
                </a:cubicBezTo>
                <a:cubicBezTo>
                  <a:pt x="164592" y="160147"/>
                  <a:pt x="164084" y="160401"/>
                  <a:pt x="163195" y="160909"/>
                </a:cubicBezTo>
                <a:cubicBezTo>
                  <a:pt x="162052" y="160909"/>
                  <a:pt x="160909" y="160909"/>
                  <a:pt x="160909" y="158623"/>
                </a:cubicBezTo>
                <a:cubicBezTo>
                  <a:pt x="159766" y="157480"/>
                  <a:pt x="159766" y="156337"/>
                  <a:pt x="160909" y="155194"/>
                </a:cubicBezTo>
                <a:cubicBezTo>
                  <a:pt x="160909" y="154051"/>
                  <a:pt x="159766" y="154051"/>
                  <a:pt x="159766" y="154051"/>
                </a:cubicBezTo>
                <a:cubicBezTo>
                  <a:pt x="158623" y="152908"/>
                  <a:pt x="158623" y="152908"/>
                  <a:pt x="158623" y="149479"/>
                </a:cubicBezTo>
                <a:cubicBezTo>
                  <a:pt x="158623" y="146431"/>
                  <a:pt x="158623" y="145415"/>
                  <a:pt x="157988" y="145415"/>
                </a:cubicBezTo>
                <a:cubicBezTo>
                  <a:pt x="157607" y="145415"/>
                  <a:pt x="157099" y="145669"/>
                  <a:pt x="156464" y="146050"/>
                </a:cubicBezTo>
                <a:cubicBezTo>
                  <a:pt x="155829" y="146050"/>
                  <a:pt x="155321" y="146304"/>
                  <a:pt x="155194" y="146304"/>
                </a:cubicBezTo>
                <a:cubicBezTo>
                  <a:pt x="155067" y="146304"/>
                  <a:pt x="155321" y="146050"/>
                  <a:pt x="156464" y="144907"/>
                </a:cubicBezTo>
                <a:cubicBezTo>
                  <a:pt x="157607" y="143764"/>
                  <a:pt x="155321" y="143764"/>
                  <a:pt x="154178" y="142621"/>
                </a:cubicBezTo>
                <a:cubicBezTo>
                  <a:pt x="153797" y="142240"/>
                  <a:pt x="153416" y="142113"/>
                  <a:pt x="152908" y="142113"/>
                </a:cubicBezTo>
                <a:cubicBezTo>
                  <a:pt x="151765" y="142113"/>
                  <a:pt x="150368" y="143002"/>
                  <a:pt x="149606" y="143764"/>
                </a:cubicBezTo>
                <a:cubicBezTo>
                  <a:pt x="148717" y="144272"/>
                  <a:pt x="148082" y="144526"/>
                  <a:pt x="147828" y="144526"/>
                </a:cubicBezTo>
                <a:cubicBezTo>
                  <a:pt x="147320" y="144526"/>
                  <a:pt x="147320" y="144018"/>
                  <a:pt x="147320" y="142621"/>
                </a:cubicBezTo>
                <a:cubicBezTo>
                  <a:pt x="147320" y="141478"/>
                  <a:pt x="147320" y="140335"/>
                  <a:pt x="148463" y="140335"/>
                </a:cubicBezTo>
                <a:cubicBezTo>
                  <a:pt x="148844" y="139954"/>
                  <a:pt x="149225" y="139827"/>
                  <a:pt x="149606" y="139827"/>
                </a:cubicBezTo>
                <a:cubicBezTo>
                  <a:pt x="150241" y="139827"/>
                  <a:pt x="150749" y="140335"/>
                  <a:pt x="150749" y="140335"/>
                </a:cubicBezTo>
                <a:lnTo>
                  <a:pt x="150749" y="141478"/>
                </a:lnTo>
                <a:cubicBezTo>
                  <a:pt x="151892" y="140335"/>
                  <a:pt x="153035" y="140335"/>
                  <a:pt x="151892" y="138049"/>
                </a:cubicBezTo>
                <a:cubicBezTo>
                  <a:pt x="153035" y="136906"/>
                  <a:pt x="153035" y="136906"/>
                  <a:pt x="151892" y="136906"/>
                </a:cubicBezTo>
                <a:cubicBezTo>
                  <a:pt x="151892" y="135763"/>
                  <a:pt x="151892" y="134620"/>
                  <a:pt x="150749" y="132334"/>
                </a:cubicBezTo>
                <a:cubicBezTo>
                  <a:pt x="149606" y="131191"/>
                  <a:pt x="149606" y="128905"/>
                  <a:pt x="149606" y="127762"/>
                </a:cubicBezTo>
                <a:cubicBezTo>
                  <a:pt x="149606" y="126111"/>
                  <a:pt x="148971" y="124968"/>
                  <a:pt x="148209" y="124968"/>
                </a:cubicBezTo>
                <a:cubicBezTo>
                  <a:pt x="147955" y="124968"/>
                  <a:pt x="147701" y="125095"/>
                  <a:pt x="147320" y="125476"/>
                </a:cubicBezTo>
                <a:cubicBezTo>
                  <a:pt x="146558" y="125857"/>
                  <a:pt x="146050" y="125984"/>
                  <a:pt x="145796" y="125984"/>
                </a:cubicBezTo>
                <a:cubicBezTo>
                  <a:pt x="145161" y="125984"/>
                  <a:pt x="145415" y="125476"/>
                  <a:pt x="146177" y="125476"/>
                </a:cubicBezTo>
                <a:cubicBezTo>
                  <a:pt x="148463" y="123190"/>
                  <a:pt x="145034" y="112903"/>
                  <a:pt x="142748" y="112903"/>
                </a:cubicBezTo>
                <a:cubicBezTo>
                  <a:pt x="142748" y="112903"/>
                  <a:pt x="141605" y="111760"/>
                  <a:pt x="141605" y="111760"/>
                </a:cubicBezTo>
                <a:cubicBezTo>
                  <a:pt x="141605" y="109474"/>
                  <a:pt x="140462" y="104902"/>
                  <a:pt x="138176" y="103759"/>
                </a:cubicBezTo>
                <a:cubicBezTo>
                  <a:pt x="138176" y="103759"/>
                  <a:pt x="138176" y="103759"/>
                  <a:pt x="138176" y="101473"/>
                </a:cubicBezTo>
                <a:cubicBezTo>
                  <a:pt x="138176" y="99187"/>
                  <a:pt x="138176" y="99187"/>
                  <a:pt x="135890" y="98044"/>
                </a:cubicBezTo>
                <a:cubicBezTo>
                  <a:pt x="135128" y="98044"/>
                  <a:pt x="134366" y="98552"/>
                  <a:pt x="134366" y="98552"/>
                </a:cubicBezTo>
                <a:cubicBezTo>
                  <a:pt x="134366" y="98552"/>
                  <a:pt x="134493" y="98425"/>
                  <a:pt x="134874" y="98044"/>
                </a:cubicBezTo>
                <a:cubicBezTo>
                  <a:pt x="136017" y="98044"/>
                  <a:pt x="136017" y="95758"/>
                  <a:pt x="133731" y="93472"/>
                </a:cubicBezTo>
                <a:cubicBezTo>
                  <a:pt x="132969" y="91313"/>
                  <a:pt x="132715" y="90551"/>
                  <a:pt x="132588" y="90551"/>
                </a:cubicBezTo>
                <a:cubicBezTo>
                  <a:pt x="132461" y="90551"/>
                  <a:pt x="132461" y="90805"/>
                  <a:pt x="132461" y="91186"/>
                </a:cubicBezTo>
                <a:cubicBezTo>
                  <a:pt x="129032" y="88900"/>
                  <a:pt x="130175" y="87757"/>
                  <a:pt x="131318" y="87757"/>
                </a:cubicBezTo>
                <a:cubicBezTo>
                  <a:pt x="133731" y="86995"/>
                  <a:pt x="133858" y="86106"/>
                  <a:pt x="132461" y="86106"/>
                </a:cubicBezTo>
                <a:cubicBezTo>
                  <a:pt x="131953" y="86106"/>
                  <a:pt x="131064" y="86233"/>
                  <a:pt x="130175" y="86614"/>
                </a:cubicBezTo>
                <a:cubicBezTo>
                  <a:pt x="126746" y="86614"/>
                  <a:pt x="126746" y="84328"/>
                  <a:pt x="127889" y="84328"/>
                </a:cubicBezTo>
                <a:cubicBezTo>
                  <a:pt x="129032" y="84328"/>
                  <a:pt x="129032" y="84328"/>
                  <a:pt x="129032" y="85471"/>
                </a:cubicBezTo>
                <a:cubicBezTo>
                  <a:pt x="129032" y="85471"/>
                  <a:pt x="130175" y="85471"/>
                  <a:pt x="131318" y="84328"/>
                </a:cubicBezTo>
                <a:cubicBezTo>
                  <a:pt x="131318" y="83185"/>
                  <a:pt x="131318" y="83185"/>
                  <a:pt x="130175" y="83185"/>
                </a:cubicBezTo>
                <a:cubicBezTo>
                  <a:pt x="130175" y="83185"/>
                  <a:pt x="130175" y="82042"/>
                  <a:pt x="127889" y="82042"/>
                </a:cubicBezTo>
                <a:cubicBezTo>
                  <a:pt x="126746" y="82042"/>
                  <a:pt x="125603" y="82042"/>
                  <a:pt x="124460" y="84328"/>
                </a:cubicBezTo>
                <a:cubicBezTo>
                  <a:pt x="124460" y="84709"/>
                  <a:pt x="124333" y="84836"/>
                  <a:pt x="124206" y="84836"/>
                </a:cubicBezTo>
                <a:cubicBezTo>
                  <a:pt x="123825" y="84836"/>
                  <a:pt x="123317" y="84074"/>
                  <a:pt x="123317" y="83312"/>
                </a:cubicBezTo>
                <a:cubicBezTo>
                  <a:pt x="123317" y="81026"/>
                  <a:pt x="124460" y="81026"/>
                  <a:pt x="126746" y="81026"/>
                </a:cubicBezTo>
                <a:cubicBezTo>
                  <a:pt x="126746" y="81534"/>
                  <a:pt x="127000" y="81915"/>
                  <a:pt x="127508" y="81915"/>
                </a:cubicBezTo>
                <a:cubicBezTo>
                  <a:pt x="128016" y="81915"/>
                  <a:pt x="128524" y="81661"/>
                  <a:pt x="129032" y="81026"/>
                </a:cubicBezTo>
                <a:cubicBezTo>
                  <a:pt x="130048" y="81026"/>
                  <a:pt x="126619" y="78359"/>
                  <a:pt x="124206" y="77724"/>
                </a:cubicBezTo>
                <a:cubicBezTo>
                  <a:pt x="124333" y="77724"/>
                  <a:pt x="124333" y="77597"/>
                  <a:pt x="124460" y="77597"/>
                </a:cubicBezTo>
                <a:cubicBezTo>
                  <a:pt x="125603" y="76454"/>
                  <a:pt x="124460" y="75311"/>
                  <a:pt x="124460" y="74168"/>
                </a:cubicBezTo>
                <a:cubicBezTo>
                  <a:pt x="123317" y="71882"/>
                  <a:pt x="123317" y="71882"/>
                  <a:pt x="122174" y="71882"/>
                </a:cubicBezTo>
                <a:cubicBezTo>
                  <a:pt x="121412" y="71882"/>
                  <a:pt x="120650" y="72390"/>
                  <a:pt x="120269" y="72390"/>
                </a:cubicBezTo>
                <a:cubicBezTo>
                  <a:pt x="120015" y="72390"/>
                  <a:pt x="119888" y="72263"/>
                  <a:pt x="119888" y="71882"/>
                </a:cubicBezTo>
                <a:cubicBezTo>
                  <a:pt x="119888" y="73025"/>
                  <a:pt x="118745" y="73025"/>
                  <a:pt x="117602" y="74168"/>
                </a:cubicBezTo>
                <a:cubicBezTo>
                  <a:pt x="117602" y="74168"/>
                  <a:pt x="117602" y="71882"/>
                  <a:pt x="118745" y="70739"/>
                </a:cubicBezTo>
                <a:cubicBezTo>
                  <a:pt x="121031" y="67310"/>
                  <a:pt x="121031" y="66167"/>
                  <a:pt x="119888" y="62738"/>
                </a:cubicBezTo>
                <a:cubicBezTo>
                  <a:pt x="118745" y="60452"/>
                  <a:pt x="117602" y="58166"/>
                  <a:pt x="118745" y="57023"/>
                </a:cubicBezTo>
                <a:cubicBezTo>
                  <a:pt x="117856" y="56261"/>
                  <a:pt x="117729" y="55372"/>
                  <a:pt x="117221" y="55372"/>
                </a:cubicBezTo>
                <a:cubicBezTo>
                  <a:pt x="117094" y="55372"/>
                  <a:pt x="116840" y="55499"/>
                  <a:pt x="116459" y="55880"/>
                </a:cubicBezTo>
                <a:lnTo>
                  <a:pt x="116459" y="53594"/>
                </a:lnTo>
                <a:cubicBezTo>
                  <a:pt x="116459" y="52451"/>
                  <a:pt x="116459" y="51308"/>
                  <a:pt x="115316" y="51308"/>
                </a:cubicBezTo>
                <a:cubicBezTo>
                  <a:pt x="113030" y="51308"/>
                  <a:pt x="114173" y="50165"/>
                  <a:pt x="114173" y="49022"/>
                </a:cubicBezTo>
                <a:cubicBezTo>
                  <a:pt x="114681" y="47879"/>
                  <a:pt x="115062" y="47244"/>
                  <a:pt x="114935" y="47244"/>
                </a:cubicBezTo>
                <a:cubicBezTo>
                  <a:pt x="114808" y="47244"/>
                  <a:pt x="114173" y="47752"/>
                  <a:pt x="113157" y="49022"/>
                </a:cubicBezTo>
                <a:cubicBezTo>
                  <a:pt x="112014" y="49022"/>
                  <a:pt x="110871" y="51308"/>
                  <a:pt x="110871" y="52451"/>
                </a:cubicBezTo>
                <a:lnTo>
                  <a:pt x="112014" y="54737"/>
                </a:lnTo>
                <a:lnTo>
                  <a:pt x="109728" y="52451"/>
                </a:lnTo>
                <a:cubicBezTo>
                  <a:pt x="109728" y="51562"/>
                  <a:pt x="109220" y="50800"/>
                  <a:pt x="108458" y="50800"/>
                </a:cubicBezTo>
                <a:cubicBezTo>
                  <a:pt x="108077" y="50800"/>
                  <a:pt x="107823" y="50927"/>
                  <a:pt x="107442" y="51308"/>
                </a:cubicBezTo>
                <a:lnTo>
                  <a:pt x="105029" y="51308"/>
                </a:lnTo>
                <a:cubicBezTo>
                  <a:pt x="105029" y="51308"/>
                  <a:pt x="106172" y="50165"/>
                  <a:pt x="107315" y="50165"/>
                </a:cubicBezTo>
                <a:cubicBezTo>
                  <a:pt x="109601" y="50165"/>
                  <a:pt x="110744" y="50165"/>
                  <a:pt x="111887" y="49022"/>
                </a:cubicBezTo>
                <a:cubicBezTo>
                  <a:pt x="112903" y="48006"/>
                  <a:pt x="113030" y="45339"/>
                  <a:pt x="111633" y="45339"/>
                </a:cubicBezTo>
                <a:cubicBezTo>
                  <a:pt x="111379" y="45339"/>
                  <a:pt x="111125" y="45466"/>
                  <a:pt x="110744" y="45593"/>
                </a:cubicBezTo>
                <a:cubicBezTo>
                  <a:pt x="110744" y="44450"/>
                  <a:pt x="110744" y="44450"/>
                  <a:pt x="111887" y="43307"/>
                </a:cubicBezTo>
                <a:cubicBezTo>
                  <a:pt x="113030" y="43307"/>
                  <a:pt x="111887" y="42164"/>
                  <a:pt x="109601" y="42164"/>
                </a:cubicBezTo>
                <a:cubicBezTo>
                  <a:pt x="107315" y="42164"/>
                  <a:pt x="107315" y="41021"/>
                  <a:pt x="108458" y="39878"/>
                </a:cubicBezTo>
                <a:cubicBezTo>
                  <a:pt x="110744" y="37592"/>
                  <a:pt x="108458" y="34163"/>
                  <a:pt x="107315" y="34163"/>
                </a:cubicBezTo>
                <a:cubicBezTo>
                  <a:pt x="106807" y="34290"/>
                  <a:pt x="106553" y="34417"/>
                  <a:pt x="106172" y="34417"/>
                </a:cubicBezTo>
                <a:cubicBezTo>
                  <a:pt x="105029" y="34417"/>
                  <a:pt x="105029" y="32766"/>
                  <a:pt x="105029" y="31877"/>
                </a:cubicBezTo>
                <a:cubicBezTo>
                  <a:pt x="106172" y="30734"/>
                  <a:pt x="106172" y="29591"/>
                  <a:pt x="103886" y="29591"/>
                </a:cubicBezTo>
                <a:cubicBezTo>
                  <a:pt x="105029" y="28448"/>
                  <a:pt x="106172" y="27305"/>
                  <a:pt x="105029" y="27305"/>
                </a:cubicBezTo>
                <a:cubicBezTo>
                  <a:pt x="105029" y="27305"/>
                  <a:pt x="105029" y="26797"/>
                  <a:pt x="104648" y="26797"/>
                </a:cubicBezTo>
                <a:cubicBezTo>
                  <a:pt x="104521" y="26797"/>
                  <a:pt x="104267" y="26924"/>
                  <a:pt x="103759" y="27305"/>
                </a:cubicBezTo>
                <a:lnTo>
                  <a:pt x="100457" y="27305"/>
                </a:lnTo>
                <a:cubicBezTo>
                  <a:pt x="101600" y="28448"/>
                  <a:pt x="100457" y="28448"/>
                  <a:pt x="99314" y="28448"/>
                </a:cubicBezTo>
                <a:cubicBezTo>
                  <a:pt x="99187" y="28575"/>
                  <a:pt x="99060" y="28575"/>
                  <a:pt x="98933" y="28575"/>
                </a:cubicBezTo>
                <a:cubicBezTo>
                  <a:pt x="98298" y="28575"/>
                  <a:pt x="98552" y="25654"/>
                  <a:pt x="100457" y="22733"/>
                </a:cubicBezTo>
                <a:lnTo>
                  <a:pt x="101600" y="20447"/>
                </a:lnTo>
                <a:cubicBezTo>
                  <a:pt x="100457" y="20447"/>
                  <a:pt x="99314" y="21590"/>
                  <a:pt x="99314" y="21590"/>
                </a:cubicBezTo>
                <a:cubicBezTo>
                  <a:pt x="99314" y="20447"/>
                  <a:pt x="99314" y="19304"/>
                  <a:pt x="100457" y="19304"/>
                </a:cubicBezTo>
                <a:cubicBezTo>
                  <a:pt x="101600" y="18161"/>
                  <a:pt x="101600" y="18161"/>
                  <a:pt x="100457" y="18161"/>
                </a:cubicBezTo>
                <a:cubicBezTo>
                  <a:pt x="100457" y="18161"/>
                  <a:pt x="100457" y="17018"/>
                  <a:pt x="99314" y="17018"/>
                </a:cubicBezTo>
                <a:cubicBezTo>
                  <a:pt x="98171" y="17526"/>
                  <a:pt x="97536" y="17907"/>
                  <a:pt x="97409" y="17907"/>
                </a:cubicBezTo>
                <a:cubicBezTo>
                  <a:pt x="97282" y="17907"/>
                  <a:pt x="97536" y="17653"/>
                  <a:pt x="98171" y="17018"/>
                </a:cubicBezTo>
                <a:cubicBezTo>
                  <a:pt x="99314" y="15875"/>
                  <a:pt x="99314" y="14732"/>
                  <a:pt x="97028" y="14732"/>
                </a:cubicBezTo>
                <a:cubicBezTo>
                  <a:pt x="96139" y="15240"/>
                  <a:pt x="95504" y="15494"/>
                  <a:pt x="95377" y="15494"/>
                </a:cubicBezTo>
                <a:cubicBezTo>
                  <a:pt x="95250" y="15494"/>
                  <a:pt x="95631" y="14986"/>
                  <a:pt x="97028" y="13589"/>
                </a:cubicBezTo>
                <a:cubicBezTo>
                  <a:pt x="98171" y="13589"/>
                  <a:pt x="98171" y="12446"/>
                  <a:pt x="98171" y="11303"/>
                </a:cubicBezTo>
                <a:lnTo>
                  <a:pt x="97028" y="11303"/>
                </a:lnTo>
                <a:cubicBezTo>
                  <a:pt x="96139" y="11811"/>
                  <a:pt x="95504" y="12065"/>
                  <a:pt x="95250" y="12065"/>
                </a:cubicBezTo>
                <a:cubicBezTo>
                  <a:pt x="94996" y="12065"/>
                  <a:pt x="94742" y="11684"/>
                  <a:pt x="94742" y="10287"/>
                </a:cubicBezTo>
                <a:cubicBezTo>
                  <a:pt x="95885" y="10287"/>
                  <a:pt x="95885" y="9144"/>
                  <a:pt x="93599" y="8001"/>
                </a:cubicBezTo>
                <a:cubicBezTo>
                  <a:pt x="93599" y="6858"/>
                  <a:pt x="93599" y="5715"/>
                  <a:pt x="94742" y="5715"/>
                </a:cubicBezTo>
                <a:cubicBezTo>
                  <a:pt x="97028" y="4572"/>
                  <a:pt x="97028" y="4572"/>
                  <a:pt x="93599" y="4572"/>
                </a:cubicBezTo>
                <a:cubicBezTo>
                  <a:pt x="92456" y="4572"/>
                  <a:pt x="92456" y="4572"/>
                  <a:pt x="92456" y="2286"/>
                </a:cubicBezTo>
                <a:cubicBezTo>
                  <a:pt x="93599" y="1143"/>
                  <a:pt x="93599" y="1143"/>
                  <a:pt x="92456" y="1143"/>
                </a:cubicBezTo>
                <a:cubicBezTo>
                  <a:pt x="90170" y="1143"/>
                  <a:pt x="89027" y="2286"/>
                  <a:pt x="89027" y="3429"/>
                </a:cubicBezTo>
                <a:cubicBezTo>
                  <a:pt x="89027" y="3429"/>
                  <a:pt x="89027" y="3429"/>
                  <a:pt x="89027" y="4572"/>
                </a:cubicBezTo>
                <a:cubicBezTo>
                  <a:pt x="89027" y="4572"/>
                  <a:pt x="87884" y="3429"/>
                  <a:pt x="87884" y="2286"/>
                </a:cubicBezTo>
                <a:cubicBezTo>
                  <a:pt x="87884" y="2286"/>
                  <a:pt x="86741" y="1143"/>
                  <a:pt x="85598" y="0"/>
                </a:cubicBezTo>
                <a:close/>
              </a:path>
            </a:pathLst>
          </a:custGeom>
          <a:solidFill>
            <a:srgbClr val="0212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
          <p:cNvSpPr/>
          <p:nvPr/>
        </p:nvSpPr>
        <p:spPr>
          <a:xfrm>
            <a:off x="2965875" y="1980555"/>
            <a:ext cx="177260" cy="216026"/>
          </a:xfrm>
          <a:custGeom>
            <a:rect b="b" l="l" r="r" t="t"/>
            <a:pathLst>
              <a:path extrusionOk="0" h="288036" w="236347">
                <a:moveTo>
                  <a:pt x="54483" y="0"/>
                </a:moveTo>
                <a:cubicBezTo>
                  <a:pt x="54102" y="0"/>
                  <a:pt x="53721" y="762"/>
                  <a:pt x="53721" y="2921"/>
                </a:cubicBezTo>
                <a:cubicBezTo>
                  <a:pt x="53721" y="4064"/>
                  <a:pt x="53721" y="4064"/>
                  <a:pt x="54864" y="4064"/>
                </a:cubicBezTo>
                <a:cubicBezTo>
                  <a:pt x="54864" y="4064"/>
                  <a:pt x="56007" y="1778"/>
                  <a:pt x="54864" y="635"/>
                </a:cubicBezTo>
                <a:cubicBezTo>
                  <a:pt x="54737" y="254"/>
                  <a:pt x="54610" y="0"/>
                  <a:pt x="54483" y="0"/>
                </a:cubicBezTo>
                <a:close/>
                <a:moveTo>
                  <a:pt x="96774" y="19558"/>
                </a:moveTo>
                <a:cubicBezTo>
                  <a:pt x="96901" y="19558"/>
                  <a:pt x="97028" y="19685"/>
                  <a:pt x="97028" y="20066"/>
                </a:cubicBezTo>
                <a:cubicBezTo>
                  <a:pt x="98171" y="20066"/>
                  <a:pt x="95885" y="21209"/>
                  <a:pt x="95885" y="21209"/>
                </a:cubicBezTo>
                <a:lnTo>
                  <a:pt x="95885" y="20066"/>
                </a:lnTo>
                <a:cubicBezTo>
                  <a:pt x="95885" y="20066"/>
                  <a:pt x="96393" y="19558"/>
                  <a:pt x="96774" y="19558"/>
                </a:cubicBezTo>
                <a:close/>
                <a:moveTo>
                  <a:pt x="69723" y="22352"/>
                </a:moveTo>
                <a:cubicBezTo>
                  <a:pt x="70866" y="22352"/>
                  <a:pt x="72009" y="23495"/>
                  <a:pt x="72009" y="23495"/>
                </a:cubicBezTo>
                <a:cubicBezTo>
                  <a:pt x="72009" y="24638"/>
                  <a:pt x="70866" y="24638"/>
                  <a:pt x="70866" y="24638"/>
                </a:cubicBezTo>
                <a:cubicBezTo>
                  <a:pt x="70866" y="25146"/>
                  <a:pt x="70612" y="25527"/>
                  <a:pt x="70358" y="25527"/>
                </a:cubicBezTo>
                <a:cubicBezTo>
                  <a:pt x="70104" y="25527"/>
                  <a:pt x="69850" y="25273"/>
                  <a:pt x="69850" y="24638"/>
                </a:cubicBezTo>
                <a:cubicBezTo>
                  <a:pt x="69850" y="24638"/>
                  <a:pt x="69850" y="23495"/>
                  <a:pt x="69850" y="22352"/>
                </a:cubicBezTo>
                <a:close/>
                <a:moveTo>
                  <a:pt x="83439" y="26924"/>
                </a:moveTo>
                <a:lnTo>
                  <a:pt x="84582" y="28067"/>
                </a:lnTo>
                <a:lnTo>
                  <a:pt x="83312" y="28067"/>
                </a:lnTo>
                <a:cubicBezTo>
                  <a:pt x="82169" y="28067"/>
                  <a:pt x="82169" y="28067"/>
                  <a:pt x="82169" y="26924"/>
                </a:cubicBezTo>
                <a:close/>
                <a:moveTo>
                  <a:pt x="112014" y="25781"/>
                </a:moveTo>
                <a:cubicBezTo>
                  <a:pt x="110871" y="26924"/>
                  <a:pt x="109728" y="28067"/>
                  <a:pt x="109728" y="28067"/>
                </a:cubicBezTo>
                <a:cubicBezTo>
                  <a:pt x="109728" y="26924"/>
                  <a:pt x="109728" y="25781"/>
                  <a:pt x="110871" y="25781"/>
                </a:cubicBezTo>
                <a:close/>
                <a:moveTo>
                  <a:pt x="90297" y="25781"/>
                </a:moveTo>
                <a:cubicBezTo>
                  <a:pt x="90297" y="26924"/>
                  <a:pt x="90297" y="28067"/>
                  <a:pt x="90297" y="28067"/>
                </a:cubicBezTo>
                <a:cubicBezTo>
                  <a:pt x="90043" y="28321"/>
                  <a:pt x="89662" y="28575"/>
                  <a:pt x="89408" y="28575"/>
                </a:cubicBezTo>
                <a:cubicBezTo>
                  <a:pt x="88646" y="28575"/>
                  <a:pt x="88265" y="27559"/>
                  <a:pt x="89154" y="25781"/>
                </a:cubicBezTo>
                <a:close/>
                <a:moveTo>
                  <a:pt x="58293" y="26924"/>
                </a:moveTo>
                <a:cubicBezTo>
                  <a:pt x="59436" y="28067"/>
                  <a:pt x="59436" y="28067"/>
                  <a:pt x="58293" y="28067"/>
                </a:cubicBezTo>
                <a:cubicBezTo>
                  <a:pt x="57912" y="28448"/>
                  <a:pt x="57658" y="28575"/>
                  <a:pt x="57531" y="28575"/>
                </a:cubicBezTo>
                <a:cubicBezTo>
                  <a:pt x="57150" y="28575"/>
                  <a:pt x="57150" y="28067"/>
                  <a:pt x="57150" y="28067"/>
                </a:cubicBezTo>
                <a:cubicBezTo>
                  <a:pt x="56007" y="26924"/>
                  <a:pt x="57150" y="26924"/>
                  <a:pt x="58293" y="26924"/>
                </a:cubicBezTo>
                <a:close/>
                <a:moveTo>
                  <a:pt x="76581" y="29210"/>
                </a:moveTo>
                <a:cubicBezTo>
                  <a:pt x="75438" y="29210"/>
                  <a:pt x="75438" y="30353"/>
                  <a:pt x="75438" y="30353"/>
                </a:cubicBezTo>
                <a:cubicBezTo>
                  <a:pt x="75438" y="30353"/>
                  <a:pt x="75438" y="31496"/>
                  <a:pt x="76581" y="31496"/>
                </a:cubicBezTo>
                <a:cubicBezTo>
                  <a:pt x="76581" y="30353"/>
                  <a:pt x="76581" y="29210"/>
                  <a:pt x="76581" y="29210"/>
                </a:cubicBezTo>
                <a:close/>
                <a:moveTo>
                  <a:pt x="41275" y="32639"/>
                </a:moveTo>
                <a:cubicBezTo>
                  <a:pt x="41783" y="33274"/>
                  <a:pt x="41529" y="33528"/>
                  <a:pt x="41275" y="33528"/>
                </a:cubicBezTo>
                <a:cubicBezTo>
                  <a:pt x="41021" y="33528"/>
                  <a:pt x="40767" y="33274"/>
                  <a:pt x="41275" y="32639"/>
                </a:cubicBezTo>
                <a:close/>
                <a:moveTo>
                  <a:pt x="116586" y="31496"/>
                </a:moveTo>
                <a:cubicBezTo>
                  <a:pt x="116586" y="31496"/>
                  <a:pt x="115443" y="32639"/>
                  <a:pt x="114300" y="34925"/>
                </a:cubicBezTo>
                <a:cubicBezTo>
                  <a:pt x="112014" y="34925"/>
                  <a:pt x="112014" y="34925"/>
                  <a:pt x="114300" y="32639"/>
                </a:cubicBezTo>
                <a:cubicBezTo>
                  <a:pt x="115443" y="32639"/>
                  <a:pt x="116586" y="31496"/>
                  <a:pt x="116586" y="31496"/>
                </a:cubicBezTo>
                <a:close/>
                <a:moveTo>
                  <a:pt x="46990" y="33782"/>
                </a:moveTo>
                <a:cubicBezTo>
                  <a:pt x="46990" y="33782"/>
                  <a:pt x="48133" y="33782"/>
                  <a:pt x="49276" y="34925"/>
                </a:cubicBezTo>
                <a:cubicBezTo>
                  <a:pt x="49276" y="35560"/>
                  <a:pt x="49276" y="36195"/>
                  <a:pt x="48768" y="36195"/>
                </a:cubicBezTo>
                <a:cubicBezTo>
                  <a:pt x="48514" y="36195"/>
                  <a:pt x="47879" y="35814"/>
                  <a:pt x="46990" y="34925"/>
                </a:cubicBezTo>
                <a:cubicBezTo>
                  <a:pt x="46990" y="33782"/>
                  <a:pt x="46990" y="33782"/>
                  <a:pt x="46990" y="33782"/>
                </a:cubicBezTo>
                <a:close/>
                <a:moveTo>
                  <a:pt x="134874" y="33782"/>
                </a:moveTo>
                <a:cubicBezTo>
                  <a:pt x="134874" y="33782"/>
                  <a:pt x="132588" y="34925"/>
                  <a:pt x="131445" y="34925"/>
                </a:cubicBezTo>
                <a:cubicBezTo>
                  <a:pt x="130175" y="36830"/>
                  <a:pt x="129667" y="37719"/>
                  <a:pt x="129540" y="37719"/>
                </a:cubicBezTo>
                <a:cubicBezTo>
                  <a:pt x="129413" y="37719"/>
                  <a:pt x="129794" y="37211"/>
                  <a:pt x="130302" y="36195"/>
                </a:cubicBezTo>
                <a:cubicBezTo>
                  <a:pt x="130302" y="35052"/>
                  <a:pt x="131445" y="33909"/>
                  <a:pt x="132588" y="33909"/>
                </a:cubicBezTo>
                <a:close/>
                <a:moveTo>
                  <a:pt x="42418" y="36068"/>
                </a:moveTo>
                <a:lnTo>
                  <a:pt x="43561" y="37211"/>
                </a:lnTo>
                <a:lnTo>
                  <a:pt x="44704" y="38354"/>
                </a:lnTo>
                <a:lnTo>
                  <a:pt x="43434" y="38354"/>
                </a:lnTo>
                <a:cubicBezTo>
                  <a:pt x="42291" y="37211"/>
                  <a:pt x="42291" y="37211"/>
                  <a:pt x="42291" y="36068"/>
                </a:cubicBezTo>
                <a:close/>
                <a:moveTo>
                  <a:pt x="133604" y="38354"/>
                </a:moveTo>
                <a:lnTo>
                  <a:pt x="133604" y="40640"/>
                </a:lnTo>
                <a:cubicBezTo>
                  <a:pt x="133223" y="41021"/>
                  <a:pt x="132969" y="41148"/>
                  <a:pt x="132715" y="41148"/>
                </a:cubicBezTo>
                <a:cubicBezTo>
                  <a:pt x="132207" y="41148"/>
                  <a:pt x="132080" y="40640"/>
                  <a:pt x="131191" y="40640"/>
                </a:cubicBezTo>
                <a:lnTo>
                  <a:pt x="132334" y="39497"/>
                </a:lnTo>
                <a:lnTo>
                  <a:pt x="133477" y="38354"/>
                </a:lnTo>
                <a:close/>
                <a:moveTo>
                  <a:pt x="53721" y="41529"/>
                </a:moveTo>
                <a:cubicBezTo>
                  <a:pt x="53213" y="41783"/>
                  <a:pt x="52959" y="41783"/>
                  <a:pt x="53721" y="41783"/>
                </a:cubicBezTo>
                <a:cubicBezTo>
                  <a:pt x="53721" y="41656"/>
                  <a:pt x="53721" y="41529"/>
                  <a:pt x="53721" y="41529"/>
                </a:cubicBezTo>
                <a:close/>
                <a:moveTo>
                  <a:pt x="67310" y="40640"/>
                </a:moveTo>
                <a:lnTo>
                  <a:pt x="66167" y="41783"/>
                </a:lnTo>
                <a:cubicBezTo>
                  <a:pt x="66167" y="42291"/>
                  <a:pt x="66167" y="42672"/>
                  <a:pt x="66294" y="42672"/>
                </a:cubicBezTo>
                <a:cubicBezTo>
                  <a:pt x="66421" y="42672"/>
                  <a:pt x="66675" y="42418"/>
                  <a:pt x="67310" y="41783"/>
                </a:cubicBezTo>
                <a:cubicBezTo>
                  <a:pt x="68453" y="41783"/>
                  <a:pt x="68453" y="41783"/>
                  <a:pt x="67310" y="40640"/>
                </a:cubicBezTo>
                <a:close/>
                <a:moveTo>
                  <a:pt x="145161" y="50800"/>
                </a:moveTo>
                <a:cubicBezTo>
                  <a:pt x="145669" y="50800"/>
                  <a:pt x="146050" y="51435"/>
                  <a:pt x="146050" y="52070"/>
                </a:cubicBezTo>
                <a:cubicBezTo>
                  <a:pt x="145415" y="52578"/>
                  <a:pt x="145161" y="52959"/>
                  <a:pt x="144907" y="52959"/>
                </a:cubicBezTo>
                <a:cubicBezTo>
                  <a:pt x="144653" y="52959"/>
                  <a:pt x="144399" y="52705"/>
                  <a:pt x="143764" y="52070"/>
                </a:cubicBezTo>
                <a:cubicBezTo>
                  <a:pt x="144272" y="51181"/>
                  <a:pt x="144780" y="50800"/>
                  <a:pt x="145161" y="50800"/>
                </a:cubicBezTo>
                <a:close/>
                <a:moveTo>
                  <a:pt x="160909" y="49784"/>
                </a:moveTo>
                <a:cubicBezTo>
                  <a:pt x="159766" y="50927"/>
                  <a:pt x="160909" y="52070"/>
                  <a:pt x="160909" y="52070"/>
                </a:cubicBezTo>
                <a:cubicBezTo>
                  <a:pt x="161417" y="53213"/>
                  <a:pt x="162052" y="53467"/>
                  <a:pt x="162560" y="53467"/>
                </a:cubicBezTo>
                <a:cubicBezTo>
                  <a:pt x="163068" y="53467"/>
                  <a:pt x="163703" y="53213"/>
                  <a:pt x="164338" y="53213"/>
                </a:cubicBezTo>
                <a:cubicBezTo>
                  <a:pt x="164338" y="52070"/>
                  <a:pt x="164338" y="50927"/>
                  <a:pt x="163195" y="49784"/>
                </a:cubicBezTo>
                <a:close/>
                <a:moveTo>
                  <a:pt x="165481" y="55499"/>
                </a:moveTo>
                <a:lnTo>
                  <a:pt x="166624" y="56642"/>
                </a:lnTo>
                <a:cubicBezTo>
                  <a:pt x="166116" y="57150"/>
                  <a:pt x="165227" y="57531"/>
                  <a:pt x="164465" y="57531"/>
                </a:cubicBezTo>
                <a:cubicBezTo>
                  <a:pt x="163703" y="57531"/>
                  <a:pt x="163195" y="57277"/>
                  <a:pt x="163195" y="56642"/>
                </a:cubicBezTo>
                <a:cubicBezTo>
                  <a:pt x="162052" y="56642"/>
                  <a:pt x="163195" y="55499"/>
                  <a:pt x="165481" y="55499"/>
                </a:cubicBezTo>
                <a:close/>
                <a:moveTo>
                  <a:pt x="13716" y="72517"/>
                </a:moveTo>
                <a:lnTo>
                  <a:pt x="14859" y="73660"/>
                </a:lnTo>
                <a:cubicBezTo>
                  <a:pt x="13716" y="73660"/>
                  <a:pt x="12573" y="73660"/>
                  <a:pt x="12573" y="72517"/>
                </a:cubicBezTo>
                <a:close/>
                <a:moveTo>
                  <a:pt x="6858" y="89662"/>
                </a:moveTo>
                <a:cubicBezTo>
                  <a:pt x="6858" y="89662"/>
                  <a:pt x="9144" y="90805"/>
                  <a:pt x="10287" y="90805"/>
                </a:cubicBezTo>
                <a:cubicBezTo>
                  <a:pt x="10287" y="91948"/>
                  <a:pt x="10287" y="91948"/>
                  <a:pt x="9144" y="91948"/>
                </a:cubicBezTo>
                <a:cubicBezTo>
                  <a:pt x="8001" y="90805"/>
                  <a:pt x="6858" y="89662"/>
                  <a:pt x="6858" y="89662"/>
                </a:cubicBezTo>
                <a:close/>
                <a:moveTo>
                  <a:pt x="209931" y="90805"/>
                </a:moveTo>
                <a:cubicBezTo>
                  <a:pt x="209931" y="90805"/>
                  <a:pt x="208788" y="90805"/>
                  <a:pt x="207645" y="91948"/>
                </a:cubicBezTo>
                <a:lnTo>
                  <a:pt x="208788" y="93091"/>
                </a:lnTo>
                <a:cubicBezTo>
                  <a:pt x="208788" y="93091"/>
                  <a:pt x="209931" y="93091"/>
                  <a:pt x="211074" y="91948"/>
                </a:cubicBezTo>
                <a:lnTo>
                  <a:pt x="209931" y="90805"/>
                </a:lnTo>
                <a:close/>
                <a:moveTo>
                  <a:pt x="190500" y="89662"/>
                </a:moveTo>
                <a:cubicBezTo>
                  <a:pt x="191643" y="90805"/>
                  <a:pt x="190500" y="91948"/>
                  <a:pt x="189357" y="93091"/>
                </a:cubicBezTo>
                <a:cubicBezTo>
                  <a:pt x="188722" y="93726"/>
                  <a:pt x="188468" y="93980"/>
                  <a:pt x="188214" y="93980"/>
                </a:cubicBezTo>
                <a:cubicBezTo>
                  <a:pt x="187960" y="93980"/>
                  <a:pt x="187706" y="93726"/>
                  <a:pt x="187071" y="93091"/>
                </a:cubicBezTo>
                <a:cubicBezTo>
                  <a:pt x="187071" y="93091"/>
                  <a:pt x="185928" y="91948"/>
                  <a:pt x="187071" y="91948"/>
                </a:cubicBezTo>
                <a:cubicBezTo>
                  <a:pt x="187071" y="92456"/>
                  <a:pt x="187198" y="92710"/>
                  <a:pt x="187452" y="92710"/>
                </a:cubicBezTo>
                <a:cubicBezTo>
                  <a:pt x="187706" y="92710"/>
                  <a:pt x="188214" y="92202"/>
                  <a:pt x="188214" y="90805"/>
                </a:cubicBezTo>
                <a:lnTo>
                  <a:pt x="190500" y="89662"/>
                </a:lnTo>
                <a:close/>
                <a:moveTo>
                  <a:pt x="181356" y="94234"/>
                </a:moveTo>
                <a:cubicBezTo>
                  <a:pt x="180213" y="94234"/>
                  <a:pt x="180213" y="94234"/>
                  <a:pt x="180213" y="95377"/>
                </a:cubicBezTo>
                <a:lnTo>
                  <a:pt x="181356" y="95377"/>
                </a:lnTo>
                <a:lnTo>
                  <a:pt x="181356" y="94234"/>
                </a:lnTo>
                <a:close/>
                <a:moveTo>
                  <a:pt x="192786" y="98806"/>
                </a:moveTo>
                <a:cubicBezTo>
                  <a:pt x="192786" y="98806"/>
                  <a:pt x="193929" y="98806"/>
                  <a:pt x="193929" y="99949"/>
                </a:cubicBezTo>
                <a:lnTo>
                  <a:pt x="193929" y="101092"/>
                </a:lnTo>
                <a:cubicBezTo>
                  <a:pt x="193548" y="101473"/>
                  <a:pt x="193294" y="101600"/>
                  <a:pt x="192913" y="101600"/>
                </a:cubicBezTo>
                <a:cubicBezTo>
                  <a:pt x="192151" y="101600"/>
                  <a:pt x="191643" y="100711"/>
                  <a:pt x="191643" y="99949"/>
                </a:cubicBezTo>
                <a:cubicBezTo>
                  <a:pt x="191643" y="99949"/>
                  <a:pt x="191643" y="99949"/>
                  <a:pt x="192786" y="98806"/>
                </a:cubicBezTo>
                <a:close/>
                <a:moveTo>
                  <a:pt x="13716" y="103378"/>
                </a:moveTo>
                <a:cubicBezTo>
                  <a:pt x="14859" y="103378"/>
                  <a:pt x="16002" y="104521"/>
                  <a:pt x="16002" y="104521"/>
                </a:cubicBezTo>
                <a:lnTo>
                  <a:pt x="16002" y="105664"/>
                </a:lnTo>
                <a:cubicBezTo>
                  <a:pt x="14859" y="105664"/>
                  <a:pt x="13716" y="105664"/>
                  <a:pt x="13716" y="104521"/>
                </a:cubicBezTo>
                <a:lnTo>
                  <a:pt x="13716" y="103378"/>
                </a:lnTo>
                <a:close/>
                <a:moveTo>
                  <a:pt x="6858" y="112522"/>
                </a:moveTo>
                <a:lnTo>
                  <a:pt x="8001" y="113665"/>
                </a:lnTo>
                <a:cubicBezTo>
                  <a:pt x="6858" y="113665"/>
                  <a:pt x="5715" y="113665"/>
                  <a:pt x="5715" y="112522"/>
                </a:cubicBezTo>
                <a:close/>
                <a:moveTo>
                  <a:pt x="5715" y="164973"/>
                </a:moveTo>
                <a:cubicBezTo>
                  <a:pt x="6858" y="164973"/>
                  <a:pt x="8001" y="164973"/>
                  <a:pt x="9144" y="166116"/>
                </a:cubicBezTo>
                <a:cubicBezTo>
                  <a:pt x="9144" y="167259"/>
                  <a:pt x="9144" y="167259"/>
                  <a:pt x="8001" y="167259"/>
                </a:cubicBezTo>
                <a:cubicBezTo>
                  <a:pt x="6858" y="167259"/>
                  <a:pt x="5715" y="166116"/>
                  <a:pt x="5715" y="164973"/>
                </a:cubicBezTo>
                <a:close/>
                <a:moveTo>
                  <a:pt x="22860" y="183261"/>
                </a:moveTo>
                <a:cubicBezTo>
                  <a:pt x="21844" y="184150"/>
                  <a:pt x="21336" y="184531"/>
                  <a:pt x="21209" y="184531"/>
                </a:cubicBezTo>
                <a:cubicBezTo>
                  <a:pt x="21082" y="184531"/>
                  <a:pt x="21590" y="183896"/>
                  <a:pt x="22860" y="183261"/>
                </a:cubicBezTo>
                <a:close/>
                <a:moveTo>
                  <a:pt x="25146" y="191262"/>
                </a:moveTo>
                <a:cubicBezTo>
                  <a:pt x="25781" y="191897"/>
                  <a:pt x="25654" y="192659"/>
                  <a:pt x="25527" y="192659"/>
                </a:cubicBezTo>
                <a:cubicBezTo>
                  <a:pt x="25400" y="192659"/>
                  <a:pt x="25146" y="192278"/>
                  <a:pt x="25146" y="191262"/>
                </a:cubicBezTo>
                <a:close/>
                <a:moveTo>
                  <a:pt x="18288" y="194691"/>
                </a:moveTo>
                <a:lnTo>
                  <a:pt x="18288" y="195834"/>
                </a:lnTo>
                <a:cubicBezTo>
                  <a:pt x="17526" y="195834"/>
                  <a:pt x="16764" y="196342"/>
                  <a:pt x="16383" y="196342"/>
                </a:cubicBezTo>
                <a:cubicBezTo>
                  <a:pt x="16129" y="196342"/>
                  <a:pt x="16002" y="196215"/>
                  <a:pt x="16002" y="195834"/>
                </a:cubicBezTo>
                <a:lnTo>
                  <a:pt x="14859" y="194691"/>
                </a:lnTo>
                <a:close/>
                <a:moveTo>
                  <a:pt x="57912" y="239776"/>
                </a:moveTo>
                <a:cubicBezTo>
                  <a:pt x="58293" y="239776"/>
                  <a:pt x="58293" y="240284"/>
                  <a:pt x="58293" y="240284"/>
                </a:cubicBezTo>
                <a:cubicBezTo>
                  <a:pt x="58293" y="240284"/>
                  <a:pt x="58293" y="240284"/>
                  <a:pt x="58293" y="241427"/>
                </a:cubicBezTo>
                <a:cubicBezTo>
                  <a:pt x="58293" y="241427"/>
                  <a:pt x="57785" y="241935"/>
                  <a:pt x="57404" y="241935"/>
                </a:cubicBezTo>
                <a:cubicBezTo>
                  <a:pt x="57277" y="241935"/>
                  <a:pt x="57150" y="241808"/>
                  <a:pt x="57150" y="241427"/>
                </a:cubicBezTo>
                <a:lnTo>
                  <a:pt x="57150" y="240284"/>
                </a:lnTo>
                <a:cubicBezTo>
                  <a:pt x="57531" y="239903"/>
                  <a:pt x="57785" y="239776"/>
                  <a:pt x="57912" y="239776"/>
                </a:cubicBezTo>
                <a:close/>
                <a:moveTo>
                  <a:pt x="66294" y="244856"/>
                </a:moveTo>
                <a:cubicBezTo>
                  <a:pt x="65405" y="245745"/>
                  <a:pt x="64643" y="246507"/>
                  <a:pt x="64262" y="246507"/>
                </a:cubicBezTo>
                <a:cubicBezTo>
                  <a:pt x="64135" y="246507"/>
                  <a:pt x="64008" y="246380"/>
                  <a:pt x="64008" y="245999"/>
                </a:cubicBezTo>
                <a:lnTo>
                  <a:pt x="64008" y="244856"/>
                </a:lnTo>
                <a:close/>
                <a:moveTo>
                  <a:pt x="223647" y="244729"/>
                </a:moveTo>
                <a:cubicBezTo>
                  <a:pt x="224028" y="244729"/>
                  <a:pt x="224917" y="245745"/>
                  <a:pt x="224917" y="247142"/>
                </a:cubicBezTo>
                <a:cubicBezTo>
                  <a:pt x="226314" y="248412"/>
                  <a:pt x="226822" y="249047"/>
                  <a:pt x="226568" y="249047"/>
                </a:cubicBezTo>
                <a:cubicBezTo>
                  <a:pt x="226314" y="249047"/>
                  <a:pt x="225806" y="248793"/>
                  <a:pt x="224917" y="248285"/>
                </a:cubicBezTo>
                <a:cubicBezTo>
                  <a:pt x="223774" y="247142"/>
                  <a:pt x="222631" y="245999"/>
                  <a:pt x="223774" y="245999"/>
                </a:cubicBezTo>
                <a:cubicBezTo>
                  <a:pt x="223266" y="245110"/>
                  <a:pt x="223393" y="244729"/>
                  <a:pt x="223647" y="244729"/>
                </a:cubicBezTo>
                <a:close/>
                <a:moveTo>
                  <a:pt x="63881" y="254000"/>
                </a:moveTo>
                <a:cubicBezTo>
                  <a:pt x="65024" y="254000"/>
                  <a:pt x="66167" y="254000"/>
                  <a:pt x="65024" y="255143"/>
                </a:cubicBezTo>
                <a:cubicBezTo>
                  <a:pt x="65024" y="256286"/>
                  <a:pt x="65024" y="256286"/>
                  <a:pt x="63881" y="256286"/>
                </a:cubicBezTo>
                <a:cubicBezTo>
                  <a:pt x="62738" y="255143"/>
                  <a:pt x="62738" y="255143"/>
                  <a:pt x="63881" y="254000"/>
                </a:cubicBezTo>
                <a:close/>
                <a:moveTo>
                  <a:pt x="68453" y="257429"/>
                </a:moveTo>
                <a:cubicBezTo>
                  <a:pt x="69596" y="258572"/>
                  <a:pt x="69596" y="258572"/>
                  <a:pt x="68453" y="259715"/>
                </a:cubicBezTo>
                <a:lnTo>
                  <a:pt x="68453" y="258572"/>
                </a:lnTo>
                <a:lnTo>
                  <a:pt x="68453" y="257429"/>
                </a:lnTo>
                <a:close/>
                <a:moveTo>
                  <a:pt x="64770" y="261112"/>
                </a:moveTo>
                <a:cubicBezTo>
                  <a:pt x="64516" y="261366"/>
                  <a:pt x="64262" y="261620"/>
                  <a:pt x="63881" y="262001"/>
                </a:cubicBezTo>
                <a:cubicBezTo>
                  <a:pt x="63881" y="262382"/>
                  <a:pt x="63881" y="262509"/>
                  <a:pt x="63881" y="262509"/>
                </a:cubicBezTo>
                <a:cubicBezTo>
                  <a:pt x="63881" y="262509"/>
                  <a:pt x="64135" y="261874"/>
                  <a:pt x="64770" y="261112"/>
                </a:cubicBezTo>
                <a:close/>
                <a:moveTo>
                  <a:pt x="83185" y="263144"/>
                </a:moveTo>
                <a:cubicBezTo>
                  <a:pt x="83185" y="263144"/>
                  <a:pt x="83185" y="264287"/>
                  <a:pt x="83185" y="264287"/>
                </a:cubicBezTo>
                <a:cubicBezTo>
                  <a:pt x="83185" y="264287"/>
                  <a:pt x="82042" y="265430"/>
                  <a:pt x="82042" y="265430"/>
                </a:cubicBezTo>
                <a:cubicBezTo>
                  <a:pt x="82042" y="265430"/>
                  <a:pt x="82042" y="264287"/>
                  <a:pt x="82042" y="263144"/>
                </a:cubicBezTo>
                <a:close/>
                <a:moveTo>
                  <a:pt x="110490" y="274574"/>
                </a:moveTo>
                <a:cubicBezTo>
                  <a:pt x="110490" y="274574"/>
                  <a:pt x="110490" y="276860"/>
                  <a:pt x="109347" y="276860"/>
                </a:cubicBezTo>
                <a:cubicBezTo>
                  <a:pt x="109347" y="276860"/>
                  <a:pt x="108839" y="277368"/>
                  <a:pt x="108458" y="277368"/>
                </a:cubicBezTo>
                <a:cubicBezTo>
                  <a:pt x="108331" y="277368"/>
                  <a:pt x="108204" y="277241"/>
                  <a:pt x="108204" y="276860"/>
                </a:cubicBezTo>
                <a:lnTo>
                  <a:pt x="108204" y="275590"/>
                </a:lnTo>
                <a:cubicBezTo>
                  <a:pt x="109347" y="274447"/>
                  <a:pt x="110490" y="274447"/>
                  <a:pt x="110490" y="274447"/>
                </a:cubicBezTo>
                <a:close/>
                <a:moveTo>
                  <a:pt x="134493" y="274574"/>
                </a:moveTo>
                <a:cubicBezTo>
                  <a:pt x="135636" y="274574"/>
                  <a:pt x="135636" y="274574"/>
                  <a:pt x="135636" y="276860"/>
                </a:cubicBezTo>
                <a:cubicBezTo>
                  <a:pt x="135636" y="278003"/>
                  <a:pt x="134493" y="279146"/>
                  <a:pt x="133350" y="279146"/>
                </a:cubicBezTo>
                <a:cubicBezTo>
                  <a:pt x="133350" y="278003"/>
                  <a:pt x="133350" y="275717"/>
                  <a:pt x="134493" y="274574"/>
                </a:cubicBezTo>
                <a:close/>
                <a:moveTo>
                  <a:pt x="90424" y="16129"/>
                </a:moveTo>
                <a:cubicBezTo>
                  <a:pt x="90297" y="16129"/>
                  <a:pt x="90170" y="16256"/>
                  <a:pt x="90170" y="16637"/>
                </a:cubicBezTo>
                <a:cubicBezTo>
                  <a:pt x="90170" y="17780"/>
                  <a:pt x="87884" y="18923"/>
                  <a:pt x="87884" y="20066"/>
                </a:cubicBezTo>
                <a:cubicBezTo>
                  <a:pt x="87630" y="20447"/>
                  <a:pt x="87249" y="20574"/>
                  <a:pt x="86995" y="20574"/>
                </a:cubicBezTo>
                <a:cubicBezTo>
                  <a:pt x="86360" y="20574"/>
                  <a:pt x="85979" y="19685"/>
                  <a:pt x="86868" y="18923"/>
                </a:cubicBezTo>
                <a:cubicBezTo>
                  <a:pt x="86868" y="17780"/>
                  <a:pt x="86868" y="17780"/>
                  <a:pt x="85725" y="16637"/>
                </a:cubicBezTo>
                <a:cubicBezTo>
                  <a:pt x="84582" y="16637"/>
                  <a:pt x="83439" y="16637"/>
                  <a:pt x="83439" y="17780"/>
                </a:cubicBezTo>
                <a:cubicBezTo>
                  <a:pt x="83439" y="18415"/>
                  <a:pt x="82296" y="18669"/>
                  <a:pt x="81026" y="18669"/>
                </a:cubicBezTo>
                <a:cubicBezTo>
                  <a:pt x="79756" y="18669"/>
                  <a:pt x="78359" y="18415"/>
                  <a:pt x="77724" y="17780"/>
                </a:cubicBezTo>
                <a:lnTo>
                  <a:pt x="76454" y="17780"/>
                </a:lnTo>
                <a:cubicBezTo>
                  <a:pt x="75311" y="17780"/>
                  <a:pt x="74168" y="20066"/>
                  <a:pt x="74168" y="20066"/>
                </a:cubicBezTo>
                <a:cubicBezTo>
                  <a:pt x="74168" y="20066"/>
                  <a:pt x="73025" y="20066"/>
                  <a:pt x="73025" y="21209"/>
                </a:cubicBezTo>
                <a:cubicBezTo>
                  <a:pt x="71882" y="21209"/>
                  <a:pt x="70739" y="21209"/>
                  <a:pt x="70739" y="20066"/>
                </a:cubicBezTo>
                <a:cubicBezTo>
                  <a:pt x="70739" y="21209"/>
                  <a:pt x="70739" y="21844"/>
                  <a:pt x="70612" y="21844"/>
                </a:cubicBezTo>
                <a:cubicBezTo>
                  <a:pt x="70485" y="21844"/>
                  <a:pt x="70104" y="21336"/>
                  <a:pt x="69596" y="20066"/>
                </a:cubicBezTo>
                <a:cubicBezTo>
                  <a:pt x="69088" y="18796"/>
                  <a:pt x="68707" y="18415"/>
                  <a:pt x="68580" y="18415"/>
                </a:cubicBezTo>
                <a:cubicBezTo>
                  <a:pt x="68453" y="18415"/>
                  <a:pt x="68453" y="18923"/>
                  <a:pt x="68453" y="20066"/>
                </a:cubicBezTo>
                <a:cubicBezTo>
                  <a:pt x="68453" y="21463"/>
                  <a:pt x="68453" y="21971"/>
                  <a:pt x="68199" y="21971"/>
                </a:cubicBezTo>
                <a:cubicBezTo>
                  <a:pt x="67945" y="21971"/>
                  <a:pt x="67691" y="21717"/>
                  <a:pt x="67310" y="21209"/>
                </a:cubicBezTo>
                <a:cubicBezTo>
                  <a:pt x="66802" y="20574"/>
                  <a:pt x="66421" y="20320"/>
                  <a:pt x="66294" y="20320"/>
                </a:cubicBezTo>
                <a:cubicBezTo>
                  <a:pt x="66167" y="20320"/>
                  <a:pt x="66167" y="20574"/>
                  <a:pt x="66167" y="21209"/>
                </a:cubicBezTo>
                <a:cubicBezTo>
                  <a:pt x="66167" y="22606"/>
                  <a:pt x="65278" y="24003"/>
                  <a:pt x="64643" y="24003"/>
                </a:cubicBezTo>
                <a:cubicBezTo>
                  <a:pt x="64262" y="24003"/>
                  <a:pt x="63881" y="23495"/>
                  <a:pt x="63881" y="22225"/>
                </a:cubicBezTo>
                <a:cubicBezTo>
                  <a:pt x="63881" y="22225"/>
                  <a:pt x="62738" y="23368"/>
                  <a:pt x="62738" y="24511"/>
                </a:cubicBezTo>
                <a:cubicBezTo>
                  <a:pt x="62738" y="25654"/>
                  <a:pt x="62738" y="26162"/>
                  <a:pt x="62611" y="26162"/>
                </a:cubicBezTo>
                <a:cubicBezTo>
                  <a:pt x="62484" y="26162"/>
                  <a:pt x="62230" y="25654"/>
                  <a:pt x="61595" y="24511"/>
                </a:cubicBezTo>
                <a:cubicBezTo>
                  <a:pt x="60960" y="23368"/>
                  <a:pt x="60579" y="22860"/>
                  <a:pt x="60198" y="22860"/>
                </a:cubicBezTo>
                <a:cubicBezTo>
                  <a:pt x="59817" y="22860"/>
                  <a:pt x="59309" y="23749"/>
                  <a:pt x="59309" y="25654"/>
                </a:cubicBezTo>
                <a:cubicBezTo>
                  <a:pt x="59309" y="25654"/>
                  <a:pt x="59309" y="26162"/>
                  <a:pt x="58928" y="26162"/>
                </a:cubicBezTo>
                <a:cubicBezTo>
                  <a:pt x="58801" y="26162"/>
                  <a:pt x="58420" y="26035"/>
                  <a:pt x="58039" y="25654"/>
                </a:cubicBezTo>
                <a:cubicBezTo>
                  <a:pt x="57404" y="25400"/>
                  <a:pt x="56642" y="25146"/>
                  <a:pt x="55880" y="25146"/>
                </a:cubicBezTo>
                <a:cubicBezTo>
                  <a:pt x="53721" y="25146"/>
                  <a:pt x="51816" y="26162"/>
                  <a:pt x="53467" y="27940"/>
                </a:cubicBezTo>
                <a:lnTo>
                  <a:pt x="52451" y="27940"/>
                </a:lnTo>
                <a:cubicBezTo>
                  <a:pt x="50165" y="27940"/>
                  <a:pt x="49022" y="27940"/>
                  <a:pt x="49022" y="29083"/>
                </a:cubicBezTo>
                <a:lnTo>
                  <a:pt x="49022" y="30226"/>
                </a:lnTo>
                <a:cubicBezTo>
                  <a:pt x="49022" y="29083"/>
                  <a:pt x="47879" y="29083"/>
                  <a:pt x="46736" y="29083"/>
                </a:cubicBezTo>
                <a:cubicBezTo>
                  <a:pt x="45593" y="30226"/>
                  <a:pt x="45593" y="30226"/>
                  <a:pt x="46736" y="30226"/>
                </a:cubicBezTo>
                <a:cubicBezTo>
                  <a:pt x="47879" y="31369"/>
                  <a:pt x="47879" y="31369"/>
                  <a:pt x="46736" y="32512"/>
                </a:cubicBezTo>
                <a:cubicBezTo>
                  <a:pt x="46736" y="32512"/>
                  <a:pt x="44450" y="31369"/>
                  <a:pt x="44450" y="30226"/>
                </a:cubicBezTo>
                <a:lnTo>
                  <a:pt x="43307" y="31369"/>
                </a:lnTo>
                <a:cubicBezTo>
                  <a:pt x="43942" y="32766"/>
                  <a:pt x="44196" y="33274"/>
                  <a:pt x="44196" y="33274"/>
                </a:cubicBezTo>
                <a:cubicBezTo>
                  <a:pt x="44196" y="33274"/>
                  <a:pt x="43815" y="33020"/>
                  <a:pt x="43307" y="32512"/>
                </a:cubicBezTo>
                <a:lnTo>
                  <a:pt x="41148" y="32512"/>
                </a:lnTo>
                <a:lnTo>
                  <a:pt x="40005" y="31369"/>
                </a:lnTo>
                <a:cubicBezTo>
                  <a:pt x="38862" y="31369"/>
                  <a:pt x="40005" y="32512"/>
                  <a:pt x="40005" y="33655"/>
                </a:cubicBezTo>
                <a:lnTo>
                  <a:pt x="38862" y="33655"/>
                </a:lnTo>
                <a:cubicBezTo>
                  <a:pt x="38862" y="34798"/>
                  <a:pt x="37719" y="34798"/>
                  <a:pt x="38862" y="35941"/>
                </a:cubicBezTo>
                <a:cubicBezTo>
                  <a:pt x="40005" y="37084"/>
                  <a:pt x="41148" y="37084"/>
                  <a:pt x="40005" y="38227"/>
                </a:cubicBezTo>
                <a:cubicBezTo>
                  <a:pt x="40005" y="37084"/>
                  <a:pt x="38862" y="35941"/>
                  <a:pt x="37719" y="35941"/>
                </a:cubicBezTo>
                <a:cubicBezTo>
                  <a:pt x="37719" y="36322"/>
                  <a:pt x="37592" y="36449"/>
                  <a:pt x="37465" y="36449"/>
                </a:cubicBezTo>
                <a:cubicBezTo>
                  <a:pt x="37084" y="36449"/>
                  <a:pt x="36576" y="35941"/>
                  <a:pt x="36576" y="35941"/>
                </a:cubicBezTo>
                <a:cubicBezTo>
                  <a:pt x="36322" y="35433"/>
                  <a:pt x="36068" y="35179"/>
                  <a:pt x="35687" y="35179"/>
                </a:cubicBezTo>
                <a:cubicBezTo>
                  <a:pt x="34798" y="35179"/>
                  <a:pt x="34163" y="37338"/>
                  <a:pt x="34163" y="38227"/>
                </a:cubicBezTo>
                <a:cubicBezTo>
                  <a:pt x="34925" y="39624"/>
                  <a:pt x="34671" y="40640"/>
                  <a:pt x="34163" y="40640"/>
                </a:cubicBezTo>
                <a:cubicBezTo>
                  <a:pt x="33909" y="40640"/>
                  <a:pt x="33401" y="40259"/>
                  <a:pt x="33020" y="39370"/>
                </a:cubicBezTo>
                <a:cubicBezTo>
                  <a:pt x="32639" y="39116"/>
                  <a:pt x="32385" y="39116"/>
                  <a:pt x="32131" y="39116"/>
                </a:cubicBezTo>
                <a:cubicBezTo>
                  <a:pt x="31242" y="39116"/>
                  <a:pt x="32258" y="41148"/>
                  <a:pt x="34163" y="43942"/>
                </a:cubicBezTo>
                <a:lnTo>
                  <a:pt x="35306" y="46228"/>
                </a:lnTo>
                <a:lnTo>
                  <a:pt x="33020" y="43942"/>
                </a:lnTo>
                <a:cubicBezTo>
                  <a:pt x="31496" y="42926"/>
                  <a:pt x="30480" y="42418"/>
                  <a:pt x="29845" y="42418"/>
                </a:cubicBezTo>
                <a:cubicBezTo>
                  <a:pt x="29210" y="42418"/>
                  <a:pt x="29083" y="43307"/>
                  <a:pt x="29718" y="45212"/>
                </a:cubicBezTo>
                <a:cubicBezTo>
                  <a:pt x="29718" y="46355"/>
                  <a:pt x="29718" y="46355"/>
                  <a:pt x="28575" y="46355"/>
                </a:cubicBezTo>
                <a:cubicBezTo>
                  <a:pt x="28067" y="45847"/>
                  <a:pt x="27813" y="45593"/>
                  <a:pt x="27432" y="45593"/>
                </a:cubicBezTo>
                <a:cubicBezTo>
                  <a:pt x="27051" y="45593"/>
                  <a:pt x="26416" y="46101"/>
                  <a:pt x="25146" y="47498"/>
                </a:cubicBezTo>
                <a:cubicBezTo>
                  <a:pt x="24003" y="48641"/>
                  <a:pt x="24003" y="49784"/>
                  <a:pt x="25146" y="50927"/>
                </a:cubicBezTo>
                <a:cubicBezTo>
                  <a:pt x="25146" y="50927"/>
                  <a:pt x="24003" y="50927"/>
                  <a:pt x="24003" y="52070"/>
                </a:cubicBezTo>
                <a:cubicBezTo>
                  <a:pt x="23495" y="51816"/>
                  <a:pt x="23114" y="51816"/>
                  <a:pt x="22860" y="51816"/>
                </a:cubicBezTo>
                <a:cubicBezTo>
                  <a:pt x="21717" y="51816"/>
                  <a:pt x="22098" y="53340"/>
                  <a:pt x="24003" y="53340"/>
                </a:cubicBezTo>
                <a:lnTo>
                  <a:pt x="22860" y="54483"/>
                </a:lnTo>
                <a:lnTo>
                  <a:pt x="21717" y="54483"/>
                </a:lnTo>
                <a:cubicBezTo>
                  <a:pt x="21463" y="54229"/>
                  <a:pt x="21209" y="54102"/>
                  <a:pt x="21082" y="54102"/>
                </a:cubicBezTo>
                <a:cubicBezTo>
                  <a:pt x="20447" y="54102"/>
                  <a:pt x="19812" y="55753"/>
                  <a:pt x="17145" y="60198"/>
                </a:cubicBezTo>
                <a:cubicBezTo>
                  <a:pt x="13716" y="65913"/>
                  <a:pt x="13716" y="67056"/>
                  <a:pt x="16002" y="68199"/>
                </a:cubicBezTo>
                <a:cubicBezTo>
                  <a:pt x="17653" y="68961"/>
                  <a:pt x="17526" y="69850"/>
                  <a:pt x="16510" y="69850"/>
                </a:cubicBezTo>
                <a:cubicBezTo>
                  <a:pt x="16129" y="69850"/>
                  <a:pt x="15494" y="69723"/>
                  <a:pt x="14859" y="69342"/>
                </a:cubicBezTo>
                <a:lnTo>
                  <a:pt x="13716" y="69342"/>
                </a:lnTo>
                <a:cubicBezTo>
                  <a:pt x="13716" y="69342"/>
                  <a:pt x="13716" y="70485"/>
                  <a:pt x="11430" y="71628"/>
                </a:cubicBezTo>
                <a:cubicBezTo>
                  <a:pt x="9144" y="72771"/>
                  <a:pt x="9144" y="73660"/>
                  <a:pt x="10287" y="73660"/>
                </a:cubicBezTo>
                <a:cubicBezTo>
                  <a:pt x="13716" y="73660"/>
                  <a:pt x="11430" y="74803"/>
                  <a:pt x="10287" y="74803"/>
                </a:cubicBezTo>
                <a:cubicBezTo>
                  <a:pt x="9144" y="74803"/>
                  <a:pt x="8001" y="74803"/>
                  <a:pt x="9144" y="75946"/>
                </a:cubicBezTo>
                <a:cubicBezTo>
                  <a:pt x="9144" y="76962"/>
                  <a:pt x="9144" y="80645"/>
                  <a:pt x="7493" y="80645"/>
                </a:cubicBezTo>
                <a:cubicBezTo>
                  <a:pt x="7366" y="80645"/>
                  <a:pt x="7112" y="80518"/>
                  <a:pt x="6858" y="80518"/>
                </a:cubicBezTo>
                <a:cubicBezTo>
                  <a:pt x="6858" y="80518"/>
                  <a:pt x="6858" y="81661"/>
                  <a:pt x="6858" y="81661"/>
                </a:cubicBezTo>
                <a:cubicBezTo>
                  <a:pt x="8001" y="82804"/>
                  <a:pt x="6858" y="83947"/>
                  <a:pt x="6858" y="85090"/>
                </a:cubicBezTo>
                <a:cubicBezTo>
                  <a:pt x="6858" y="87376"/>
                  <a:pt x="6858" y="87376"/>
                  <a:pt x="4572" y="87376"/>
                </a:cubicBezTo>
                <a:cubicBezTo>
                  <a:pt x="4572" y="87122"/>
                  <a:pt x="4445" y="86868"/>
                  <a:pt x="4318" y="86868"/>
                </a:cubicBezTo>
                <a:cubicBezTo>
                  <a:pt x="4064" y="86868"/>
                  <a:pt x="3683" y="87630"/>
                  <a:pt x="4572" y="88519"/>
                </a:cubicBezTo>
                <a:cubicBezTo>
                  <a:pt x="4572" y="89662"/>
                  <a:pt x="6858" y="90805"/>
                  <a:pt x="6858" y="91948"/>
                </a:cubicBezTo>
                <a:cubicBezTo>
                  <a:pt x="8001" y="91948"/>
                  <a:pt x="9144" y="93091"/>
                  <a:pt x="9144" y="94234"/>
                </a:cubicBezTo>
                <a:lnTo>
                  <a:pt x="8001" y="93091"/>
                </a:lnTo>
                <a:lnTo>
                  <a:pt x="4572" y="93091"/>
                </a:lnTo>
                <a:cubicBezTo>
                  <a:pt x="4572" y="94234"/>
                  <a:pt x="4572" y="94234"/>
                  <a:pt x="5715" y="95377"/>
                </a:cubicBezTo>
                <a:cubicBezTo>
                  <a:pt x="4572" y="95377"/>
                  <a:pt x="4572" y="96520"/>
                  <a:pt x="4572" y="97663"/>
                </a:cubicBezTo>
                <a:cubicBezTo>
                  <a:pt x="3429" y="98806"/>
                  <a:pt x="3429" y="101092"/>
                  <a:pt x="4572" y="102235"/>
                </a:cubicBezTo>
                <a:cubicBezTo>
                  <a:pt x="2286" y="102235"/>
                  <a:pt x="1143" y="106807"/>
                  <a:pt x="3429" y="107950"/>
                </a:cubicBezTo>
                <a:cubicBezTo>
                  <a:pt x="5715" y="107950"/>
                  <a:pt x="4572" y="109093"/>
                  <a:pt x="3429" y="109093"/>
                </a:cubicBezTo>
                <a:cubicBezTo>
                  <a:pt x="2286" y="110236"/>
                  <a:pt x="2286" y="110236"/>
                  <a:pt x="3429" y="111379"/>
                </a:cubicBezTo>
                <a:cubicBezTo>
                  <a:pt x="4572" y="111379"/>
                  <a:pt x="3429" y="112522"/>
                  <a:pt x="2286" y="113665"/>
                </a:cubicBezTo>
                <a:cubicBezTo>
                  <a:pt x="0" y="113665"/>
                  <a:pt x="0" y="114808"/>
                  <a:pt x="1143" y="114808"/>
                </a:cubicBezTo>
                <a:cubicBezTo>
                  <a:pt x="2286" y="117094"/>
                  <a:pt x="1143" y="118237"/>
                  <a:pt x="1143" y="119380"/>
                </a:cubicBezTo>
                <a:cubicBezTo>
                  <a:pt x="2032" y="120142"/>
                  <a:pt x="2159" y="121031"/>
                  <a:pt x="2667" y="121031"/>
                </a:cubicBezTo>
                <a:cubicBezTo>
                  <a:pt x="2794" y="121031"/>
                  <a:pt x="3048" y="120904"/>
                  <a:pt x="3429" y="120523"/>
                </a:cubicBezTo>
                <a:cubicBezTo>
                  <a:pt x="4572" y="121666"/>
                  <a:pt x="5715" y="121666"/>
                  <a:pt x="5715" y="121666"/>
                </a:cubicBezTo>
                <a:cubicBezTo>
                  <a:pt x="6350" y="123063"/>
                  <a:pt x="6223" y="123571"/>
                  <a:pt x="6096" y="123571"/>
                </a:cubicBezTo>
                <a:cubicBezTo>
                  <a:pt x="5969" y="123571"/>
                  <a:pt x="5715" y="123190"/>
                  <a:pt x="5715" y="122809"/>
                </a:cubicBezTo>
                <a:cubicBezTo>
                  <a:pt x="5207" y="122174"/>
                  <a:pt x="4826" y="121920"/>
                  <a:pt x="4572" y="121920"/>
                </a:cubicBezTo>
                <a:cubicBezTo>
                  <a:pt x="4318" y="121920"/>
                  <a:pt x="3937" y="122174"/>
                  <a:pt x="3429" y="122809"/>
                </a:cubicBezTo>
                <a:cubicBezTo>
                  <a:pt x="2286" y="122809"/>
                  <a:pt x="2286" y="125095"/>
                  <a:pt x="2286" y="125095"/>
                </a:cubicBezTo>
                <a:cubicBezTo>
                  <a:pt x="2286" y="126238"/>
                  <a:pt x="2286" y="127381"/>
                  <a:pt x="2286" y="128524"/>
                </a:cubicBezTo>
                <a:cubicBezTo>
                  <a:pt x="1143" y="130810"/>
                  <a:pt x="1143" y="131953"/>
                  <a:pt x="2286" y="131953"/>
                </a:cubicBezTo>
                <a:lnTo>
                  <a:pt x="3429" y="131953"/>
                </a:lnTo>
                <a:cubicBezTo>
                  <a:pt x="1143" y="133096"/>
                  <a:pt x="1143" y="141097"/>
                  <a:pt x="3429" y="142240"/>
                </a:cubicBezTo>
                <a:lnTo>
                  <a:pt x="2286" y="142240"/>
                </a:lnTo>
                <a:cubicBezTo>
                  <a:pt x="1143" y="142240"/>
                  <a:pt x="1143" y="142240"/>
                  <a:pt x="1143" y="144526"/>
                </a:cubicBezTo>
                <a:cubicBezTo>
                  <a:pt x="1143" y="144526"/>
                  <a:pt x="2286" y="147955"/>
                  <a:pt x="2286" y="150241"/>
                </a:cubicBezTo>
                <a:cubicBezTo>
                  <a:pt x="2286" y="153670"/>
                  <a:pt x="3429" y="155956"/>
                  <a:pt x="4572" y="155956"/>
                </a:cubicBezTo>
                <a:cubicBezTo>
                  <a:pt x="4572" y="155956"/>
                  <a:pt x="4572" y="155956"/>
                  <a:pt x="3429" y="157099"/>
                </a:cubicBezTo>
                <a:cubicBezTo>
                  <a:pt x="3048" y="156718"/>
                  <a:pt x="2794" y="156591"/>
                  <a:pt x="2667" y="156591"/>
                </a:cubicBezTo>
                <a:cubicBezTo>
                  <a:pt x="2286" y="156591"/>
                  <a:pt x="2286" y="157099"/>
                  <a:pt x="2286" y="157099"/>
                </a:cubicBezTo>
                <a:cubicBezTo>
                  <a:pt x="2286" y="158242"/>
                  <a:pt x="3429" y="158242"/>
                  <a:pt x="4572" y="158242"/>
                </a:cubicBezTo>
                <a:cubicBezTo>
                  <a:pt x="5715" y="158242"/>
                  <a:pt x="5715" y="158242"/>
                  <a:pt x="4572" y="160528"/>
                </a:cubicBezTo>
                <a:cubicBezTo>
                  <a:pt x="3429" y="161671"/>
                  <a:pt x="4572" y="165100"/>
                  <a:pt x="5715" y="166243"/>
                </a:cubicBezTo>
                <a:cubicBezTo>
                  <a:pt x="5715" y="167386"/>
                  <a:pt x="5715" y="167386"/>
                  <a:pt x="4572" y="167386"/>
                </a:cubicBezTo>
                <a:cubicBezTo>
                  <a:pt x="3429" y="168529"/>
                  <a:pt x="2286" y="170815"/>
                  <a:pt x="5715" y="171958"/>
                </a:cubicBezTo>
                <a:cubicBezTo>
                  <a:pt x="5715" y="171958"/>
                  <a:pt x="5715" y="171958"/>
                  <a:pt x="4572" y="173101"/>
                </a:cubicBezTo>
                <a:cubicBezTo>
                  <a:pt x="3429" y="174244"/>
                  <a:pt x="2286" y="174244"/>
                  <a:pt x="4572" y="174244"/>
                </a:cubicBezTo>
                <a:cubicBezTo>
                  <a:pt x="5715" y="175387"/>
                  <a:pt x="6858" y="177673"/>
                  <a:pt x="5715" y="179959"/>
                </a:cubicBezTo>
                <a:cubicBezTo>
                  <a:pt x="5715" y="179959"/>
                  <a:pt x="6858" y="181102"/>
                  <a:pt x="8001" y="181102"/>
                </a:cubicBezTo>
                <a:cubicBezTo>
                  <a:pt x="8001" y="180975"/>
                  <a:pt x="8128" y="180975"/>
                  <a:pt x="8128" y="180975"/>
                </a:cubicBezTo>
                <a:cubicBezTo>
                  <a:pt x="6858" y="182245"/>
                  <a:pt x="7112" y="182245"/>
                  <a:pt x="9017" y="182245"/>
                </a:cubicBezTo>
                <a:cubicBezTo>
                  <a:pt x="9398" y="181864"/>
                  <a:pt x="9652" y="181737"/>
                  <a:pt x="9779" y="181737"/>
                </a:cubicBezTo>
                <a:cubicBezTo>
                  <a:pt x="10033" y="181737"/>
                  <a:pt x="9779" y="182245"/>
                  <a:pt x="9017" y="182245"/>
                </a:cubicBezTo>
                <a:cubicBezTo>
                  <a:pt x="7874" y="183388"/>
                  <a:pt x="7874" y="184531"/>
                  <a:pt x="7874" y="184531"/>
                </a:cubicBezTo>
                <a:cubicBezTo>
                  <a:pt x="9017" y="185674"/>
                  <a:pt x="11303" y="189103"/>
                  <a:pt x="12446" y="192532"/>
                </a:cubicBezTo>
                <a:cubicBezTo>
                  <a:pt x="14351" y="197358"/>
                  <a:pt x="15494" y="199644"/>
                  <a:pt x="16510" y="199644"/>
                </a:cubicBezTo>
                <a:cubicBezTo>
                  <a:pt x="16637" y="199644"/>
                  <a:pt x="16891" y="199517"/>
                  <a:pt x="17018" y="199390"/>
                </a:cubicBezTo>
                <a:cubicBezTo>
                  <a:pt x="18161" y="199390"/>
                  <a:pt x="18161" y="199390"/>
                  <a:pt x="17018" y="200533"/>
                </a:cubicBezTo>
                <a:cubicBezTo>
                  <a:pt x="15875" y="201676"/>
                  <a:pt x="17018" y="202819"/>
                  <a:pt x="17018" y="203962"/>
                </a:cubicBezTo>
                <a:cubicBezTo>
                  <a:pt x="17018" y="203962"/>
                  <a:pt x="18161" y="205105"/>
                  <a:pt x="17018" y="205105"/>
                </a:cubicBezTo>
                <a:cubicBezTo>
                  <a:pt x="18161" y="205105"/>
                  <a:pt x="18161" y="205105"/>
                  <a:pt x="18161" y="206248"/>
                </a:cubicBezTo>
                <a:cubicBezTo>
                  <a:pt x="17018" y="206248"/>
                  <a:pt x="17018" y="207391"/>
                  <a:pt x="19304" y="207391"/>
                </a:cubicBezTo>
                <a:cubicBezTo>
                  <a:pt x="21590" y="207391"/>
                  <a:pt x="21590" y="207391"/>
                  <a:pt x="19304" y="208534"/>
                </a:cubicBezTo>
                <a:cubicBezTo>
                  <a:pt x="18288" y="208534"/>
                  <a:pt x="18161" y="211074"/>
                  <a:pt x="18923" y="211074"/>
                </a:cubicBezTo>
                <a:cubicBezTo>
                  <a:pt x="19050" y="211074"/>
                  <a:pt x="19177" y="211074"/>
                  <a:pt x="19304" y="210820"/>
                </a:cubicBezTo>
                <a:cubicBezTo>
                  <a:pt x="19685" y="210439"/>
                  <a:pt x="19939" y="210312"/>
                  <a:pt x="20193" y="210312"/>
                </a:cubicBezTo>
                <a:cubicBezTo>
                  <a:pt x="20701" y="210312"/>
                  <a:pt x="21209" y="210820"/>
                  <a:pt x="22733" y="210820"/>
                </a:cubicBezTo>
                <a:cubicBezTo>
                  <a:pt x="22733" y="211963"/>
                  <a:pt x="22733" y="211963"/>
                  <a:pt x="21590" y="213106"/>
                </a:cubicBezTo>
                <a:cubicBezTo>
                  <a:pt x="21590" y="214249"/>
                  <a:pt x="23876" y="217678"/>
                  <a:pt x="26162" y="217678"/>
                </a:cubicBezTo>
                <a:cubicBezTo>
                  <a:pt x="26162" y="217297"/>
                  <a:pt x="26289" y="217170"/>
                  <a:pt x="26416" y="217170"/>
                </a:cubicBezTo>
                <a:cubicBezTo>
                  <a:pt x="26543" y="217170"/>
                  <a:pt x="26924" y="217678"/>
                  <a:pt x="26162" y="217678"/>
                </a:cubicBezTo>
                <a:cubicBezTo>
                  <a:pt x="25019" y="218821"/>
                  <a:pt x="25019" y="218821"/>
                  <a:pt x="26162" y="219964"/>
                </a:cubicBezTo>
                <a:cubicBezTo>
                  <a:pt x="27305" y="219964"/>
                  <a:pt x="26162" y="221107"/>
                  <a:pt x="25019" y="221107"/>
                </a:cubicBezTo>
                <a:cubicBezTo>
                  <a:pt x="23876" y="221107"/>
                  <a:pt x="23876" y="222250"/>
                  <a:pt x="25019" y="223393"/>
                </a:cubicBezTo>
                <a:cubicBezTo>
                  <a:pt x="26162" y="223393"/>
                  <a:pt x="28448" y="225679"/>
                  <a:pt x="29591" y="227965"/>
                </a:cubicBezTo>
                <a:cubicBezTo>
                  <a:pt x="31877" y="230251"/>
                  <a:pt x="33020" y="230251"/>
                  <a:pt x="36449" y="230251"/>
                </a:cubicBezTo>
                <a:cubicBezTo>
                  <a:pt x="35306" y="231394"/>
                  <a:pt x="34163" y="233680"/>
                  <a:pt x="34163" y="233680"/>
                </a:cubicBezTo>
                <a:cubicBezTo>
                  <a:pt x="34163" y="234061"/>
                  <a:pt x="34290" y="234188"/>
                  <a:pt x="34417" y="234188"/>
                </a:cubicBezTo>
                <a:cubicBezTo>
                  <a:pt x="34798" y="234188"/>
                  <a:pt x="35560" y="233299"/>
                  <a:pt x="36449" y="232537"/>
                </a:cubicBezTo>
                <a:cubicBezTo>
                  <a:pt x="37592" y="232537"/>
                  <a:pt x="38735" y="232537"/>
                  <a:pt x="38735" y="234823"/>
                </a:cubicBezTo>
                <a:cubicBezTo>
                  <a:pt x="38735" y="235966"/>
                  <a:pt x="38735" y="237109"/>
                  <a:pt x="39878" y="237109"/>
                </a:cubicBezTo>
                <a:cubicBezTo>
                  <a:pt x="41021" y="237109"/>
                  <a:pt x="41021" y="238252"/>
                  <a:pt x="41021" y="239395"/>
                </a:cubicBezTo>
                <a:lnTo>
                  <a:pt x="42164" y="239395"/>
                </a:lnTo>
                <a:cubicBezTo>
                  <a:pt x="42672" y="238887"/>
                  <a:pt x="42926" y="238633"/>
                  <a:pt x="43053" y="238633"/>
                </a:cubicBezTo>
                <a:cubicBezTo>
                  <a:pt x="43180" y="238633"/>
                  <a:pt x="43307" y="239141"/>
                  <a:pt x="43307" y="240538"/>
                </a:cubicBezTo>
                <a:cubicBezTo>
                  <a:pt x="42418" y="242189"/>
                  <a:pt x="42799" y="243332"/>
                  <a:pt x="43561" y="243332"/>
                </a:cubicBezTo>
                <a:cubicBezTo>
                  <a:pt x="43815" y="243332"/>
                  <a:pt x="44069" y="243205"/>
                  <a:pt x="44450" y="242824"/>
                </a:cubicBezTo>
                <a:cubicBezTo>
                  <a:pt x="45593" y="242824"/>
                  <a:pt x="45593" y="242824"/>
                  <a:pt x="46736" y="243967"/>
                </a:cubicBezTo>
                <a:cubicBezTo>
                  <a:pt x="46736" y="243967"/>
                  <a:pt x="47244" y="244475"/>
                  <a:pt x="47879" y="244475"/>
                </a:cubicBezTo>
                <a:cubicBezTo>
                  <a:pt x="48260" y="244475"/>
                  <a:pt x="48641" y="244348"/>
                  <a:pt x="49022" y="243967"/>
                </a:cubicBezTo>
                <a:cubicBezTo>
                  <a:pt x="49022" y="245110"/>
                  <a:pt x="50165" y="245110"/>
                  <a:pt x="50165" y="245110"/>
                </a:cubicBezTo>
                <a:cubicBezTo>
                  <a:pt x="50165" y="245618"/>
                  <a:pt x="49911" y="245999"/>
                  <a:pt x="49657" y="245999"/>
                </a:cubicBezTo>
                <a:cubicBezTo>
                  <a:pt x="49403" y="245999"/>
                  <a:pt x="49149" y="245745"/>
                  <a:pt x="49149" y="245110"/>
                </a:cubicBezTo>
                <a:lnTo>
                  <a:pt x="48006" y="247396"/>
                </a:lnTo>
                <a:cubicBezTo>
                  <a:pt x="49149" y="248539"/>
                  <a:pt x="50292" y="248539"/>
                  <a:pt x="51435" y="248539"/>
                </a:cubicBezTo>
                <a:cubicBezTo>
                  <a:pt x="52578" y="248031"/>
                  <a:pt x="53086" y="247650"/>
                  <a:pt x="53213" y="247650"/>
                </a:cubicBezTo>
                <a:cubicBezTo>
                  <a:pt x="53340" y="247650"/>
                  <a:pt x="53086" y="247904"/>
                  <a:pt x="52451" y="248539"/>
                </a:cubicBezTo>
                <a:cubicBezTo>
                  <a:pt x="51308" y="249682"/>
                  <a:pt x="51308" y="250825"/>
                  <a:pt x="52451" y="250825"/>
                </a:cubicBezTo>
                <a:cubicBezTo>
                  <a:pt x="53086" y="250444"/>
                  <a:pt x="53594" y="250317"/>
                  <a:pt x="53975" y="250317"/>
                </a:cubicBezTo>
                <a:cubicBezTo>
                  <a:pt x="54737" y="250317"/>
                  <a:pt x="54483" y="251206"/>
                  <a:pt x="53721" y="251968"/>
                </a:cubicBezTo>
                <a:cubicBezTo>
                  <a:pt x="51435" y="253111"/>
                  <a:pt x="51435" y="253111"/>
                  <a:pt x="54864" y="253111"/>
                </a:cubicBezTo>
                <a:cubicBezTo>
                  <a:pt x="56007" y="254254"/>
                  <a:pt x="59436" y="255397"/>
                  <a:pt x="61722" y="256540"/>
                </a:cubicBezTo>
                <a:cubicBezTo>
                  <a:pt x="64008" y="258826"/>
                  <a:pt x="65151" y="259969"/>
                  <a:pt x="65151" y="261112"/>
                </a:cubicBezTo>
                <a:cubicBezTo>
                  <a:pt x="65024" y="261239"/>
                  <a:pt x="65024" y="261239"/>
                  <a:pt x="64897" y="261366"/>
                </a:cubicBezTo>
                <a:cubicBezTo>
                  <a:pt x="65659" y="260604"/>
                  <a:pt x="66040" y="260350"/>
                  <a:pt x="66548" y="260350"/>
                </a:cubicBezTo>
                <a:cubicBezTo>
                  <a:pt x="67056" y="260350"/>
                  <a:pt x="67564" y="260604"/>
                  <a:pt x="68580" y="261112"/>
                </a:cubicBezTo>
                <a:cubicBezTo>
                  <a:pt x="69723" y="263398"/>
                  <a:pt x="72009" y="263398"/>
                  <a:pt x="73152" y="263398"/>
                </a:cubicBezTo>
                <a:cubicBezTo>
                  <a:pt x="72009" y="262255"/>
                  <a:pt x="72009" y="262255"/>
                  <a:pt x="72009" y="262255"/>
                </a:cubicBezTo>
                <a:cubicBezTo>
                  <a:pt x="72517" y="261239"/>
                  <a:pt x="72771" y="260985"/>
                  <a:pt x="73025" y="260985"/>
                </a:cubicBezTo>
                <a:cubicBezTo>
                  <a:pt x="73279" y="260985"/>
                  <a:pt x="73660" y="261620"/>
                  <a:pt x="74295" y="262255"/>
                </a:cubicBezTo>
                <a:lnTo>
                  <a:pt x="75438" y="262255"/>
                </a:lnTo>
                <a:cubicBezTo>
                  <a:pt x="75438" y="262255"/>
                  <a:pt x="75438" y="262255"/>
                  <a:pt x="75438" y="263398"/>
                </a:cubicBezTo>
                <a:lnTo>
                  <a:pt x="74168" y="263398"/>
                </a:lnTo>
                <a:lnTo>
                  <a:pt x="74168" y="262255"/>
                </a:lnTo>
                <a:cubicBezTo>
                  <a:pt x="74168" y="262255"/>
                  <a:pt x="74168" y="263398"/>
                  <a:pt x="73025" y="264541"/>
                </a:cubicBezTo>
                <a:cubicBezTo>
                  <a:pt x="73025" y="265684"/>
                  <a:pt x="73025" y="266827"/>
                  <a:pt x="73025" y="267970"/>
                </a:cubicBezTo>
                <a:cubicBezTo>
                  <a:pt x="74168" y="267970"/>
                  <a:pt x="74168" y="267970"/>
                  <a:pt x="74168" y="266827"/>
                </a:cubicBezTo>
                <a:cubicBezTo>
                  <a:pt x="75311" y="265684"/>
                  <a:pt x="75311" y="265684"/>
                  <a:pt x="75311" y="265684"/>
                </a:cubicBezTo>
                <a:cubicBezTo>
                  <a:pt x="76454" y="266827"/>
                  <a:pt x="77597" y="266827"/>
                  <a:pt x="78740" y="266827"/>
                </a:cubicBezTo>
                <a:cubicBezTo>
                  <a:pt x="78740" y="265684"/>
                  <a:pt x="79883" y="265684"/>
                  <a:pt x="79883" y="265684"/>
                </a:cubicBezTo>
                <a:cubicBezTo>
                  <a:pt x="79883" y="267970"/>
                  <a:pt x="82169" y="267970"/>
                  <a:pt x="82169" y="267970"/>
                </a:cubicBezTo>
                <a:lnTo>
                  <a:pt x="81026" y="269113"/>
                </a:lnTo>
                <a:cubicBezTo>
                  <a:pt x="81026" y="270256"/>
                  <a:pt x="81026" y="271399"/>
                  <a:pt x="81026" y="271399"/>
                </a:cubicBezTo>
                <a:cubicBezTo>
                  <a:pt x="81026" y="271780"/>
                  <a:pt x="81153" y="271907"/>
                  <a:pt x="81280" y="271907"/>
                </a:cubicBezTo>
                <a:cubicBezTo>
                  <a:pt x="81661" y="271907"/>
                  <a:pt x="82169" y="271399"/>
                  <a:pt x="82169" y="271399"/>
                </a:cubicBezTo>
                <a:cubicBezTo>
                  <a:pt x="82169" y="271399"/>
                  <a:pt x="82296" y="271272"/>
                  <a:pt x="82423" y="271272"/>
                </a:cubicBezTo>
                <a:cubicBezTo>
                  <a:pt x="84455" y="271272"/>
                  <a:pt x="99441" y="278257"/>
                  <a:pt x="101600" y="278257"/>
                </a:cubicBezTo>
                <a:cubicBezTo>
                  <a:pt x="102235" y="279527"/>
                  <a:pt x="103378" y="280162"/>
                  <a:pt x="103886" y="280162"/>
                </a:cubicBezTo>
                <a:cubicBezTo>
                  <a:pt x="104394" y="280162"/>
                  <a:pt x="104394" y="279908"/>
                  <a:pt x="103886" y="279400"/>
                </a:cubicBezTo>
                <a:cubicBezTo>
                  <a:pt x="104267" y="279019"/>
                  <a:pt x="104775" y="278892"/>
                  <a:pt x="105410" y="278892"/>
                </a:cubicBezTo>
                <a:cubicBezTo>
                  <a:pt x="107061" y="278892"/>
                  <a:pt x="109728" y="279781"/>
                  <a:pt x="112903" y="280543"/>
                </a:cubicBezTo>
                <a:cubicBezTo>
                  <a:pt x="115570" y="281940"/>
                  <a:pt x="117856" y="282448"/>
                  <a:pt x="119507" y="282448"/>
                </a:cubicBezTo>
                <a:cubicBezTo>
                  <a:pt x="120650" y="282448"/>
                  <a:pt x="121539" y="282194"/>
                  <a:pt x="122047" y="281686"/>
                </a:cubicBezTo>
                <a:lnTo>
                  <a:pt x="124333" y="281686"/>
                </a:lnTo>
                <a:cubicBezTo>
                  <a:pt x="124714" y="282067"/>
                  <a:pt x="125095" y="282194"/>
                  <a:pt x="125476" y="282194"/>
                </a:cubicBezTo>
                <a:cubicBezTo>
                  <a:pt x="126238" y="282194"/>
                  <a:pt x="127000" y="281686"/>
                  <a:pt x="127762" y="281686"/>
                </a:cubicBezTo>
                <a:cubicBezTo>
                  <a:pt x="128270" y="281178"/>
                  <a:pt x="128905" y="280797"/>
                  <a:pt x="129159" y="280797"/>
                </a:cubicBezTo>
                <a:cubicBezTo>
                  <a:pt x="129413" y="280797"/>
                  <a:pt x="129413" y="281051"/>
                  <a:pt x="128905" y="281686"/>
                </a:cubicBezTo>
                <a:cubicBezTo>
                  <a:pt x="128905" y="282829"/>
                  <a:pt x="127762" y="283972"/>
                  <a:pt x="128905" y="283972"/>
                </a:cubicBezTo>
                <a:cubicBezTo>
                  <a:pt x="130048" y="283972"/>
                  <a:pt x="131191" y="282829"/>
                  <a:pt x="131191" y="281686"/>
                </a:cubicBezTo>
                <a:cubicBezTo>
                  <a:pt x="131191" y="280543"/>
                  <a:pt x="131191" y="280543"/>
                  <a:pt x="131191" y="280543"/>
                </a:cubicBezTo>
                <a:cubicBezTo>
                  <a:pt x="132334" y="280543"/>
                  <a:pt x="132334" y="280543"/>
                  <a:pt x="132334" y="281686"/>
                </a:cubicBezTo>
                <a:cubicBezTo>
                  <a:pt x="132334" y="283972"/>
                  <a:pt x="132334" y="285115"/>
                  <a:pt x="132334" y="285115"/>
                </a:cubicBezTo>
                <a:cubicBezTo>
                  <a:pt x="132334" y="283972"/>
                  <a:pt x="132588" y="283718"/>
                  <a:pt x="132842" y="283718"/>
                </a:cubicBezTo>
                <a:cubicBezTo>
                  <a:pt x="133096" y="283718"/>
                  <a:pt x="133350" y="283972"/>
                  <a:pt x="133350" y="283972"/>
                </a:cubicBezTo>
                <a:cubicBezTo>
                  <a:pt x="134493" y="283972"/>
                  <a:pt x="134493" y="283972"/>
                  <a:pt x="134493" y="286258"/>
                </a:cubicBezTo>
                <a:cubicBezTo>
                  <a:pt x="133858" y="287401"/>
                  <a:pt x="133858" y="288036"/>
                  <a:pt x="134239" y="288036"/>
                </a:cubicBezTo>
                <a:cubicBezTo>
                  <a:pt x="134620" y="288036"/>
                  <a:pt x="135128" y="287528"/>
                  <a:pt x="135636" y="286258"/>
                </a:cubicBezTo>
                <a:lnTo>
                  <a:pt x="136779" y="285115"/>
                </a:lnTo>
                <a:cubicBezTo>
                  <a:pt x="137160" y="285877"/>
                  <a:pt x="137541" y="286131"/>
                  <a:pt x="137922" y="286131"/>
                </a:cubicBezTo>
                <a:cubicBezTo>
                  <a:pt x="138684" y="286131"/>
                  <a:pt x="139446" y="284734"/>
                  <a:pt x="140335" y="283972"/>
                </a:cubicBezTo>
                <a:cubicBezTo>
                  <a:pt x="140843" y="285115"/>
                  <a:pt x="141224" y="285623"/>
                  <a:pt x="141478" y="285623"/>
                </a:cubicBezTo>
                <a:cubicBezTo>
                  <a:pt x="141732" y="285623"/>
                  <a:pt x="141986" y="285115"/>
                  <a:pt x="142621" y="283972"/>
                </a:cubicBezTo>
                <a:cubicBezTo>
                  <a:pt x="142621" y="283337"/>
                  <a:pt x="142875" y="283083"/>
                  <a:pt x="143383" y="283083"/>
                </a:cubicBezTo>
                <a:cubicBezTo>
                  <a:pt x="143891" y="283083"/>
                  <a:pt x="144399" y="283337"/>
                  <a:pt x="144907" y="283972"/>
                </a:cubicBezTo>
                <a:cubicBezTo>
                  <a:pt x="144907" y="285115"/>
                  <a:pt x="146050" y="285115"/>
                  <a:pt x="147193" y="285115"/>
                </a:cubicBezTo>
                <a:cubicBezTo>
                  <a:pt x="148336" y="283972"/>
                  <a:pt x="152908" y="283972"/>
                  <a:pt x="159766" y="283972"/>
                </a:cubicBezTo>
                <a:cubicBezTo>
                  <a:pt x="166624" y="282829"/>
                  <a:pt x="171196" y="282829"/>
                  <a:pt x="171196" y="281686"/>
                </a:cubicBezTo>
                <a:cubicBezTo>
                  <a:pt x="171196" y="281686"/>
                  <a:pt x="171196" y="281686"/>
                  <a:pt x="172339" y="282829"/>
                </a:cubicBezTo>
                <a:cubicBezTo>
                  <a:pt x="172339" y="283210"/>
                  <a:pt x="172466" y="283464"/>
                  <a:pt x="172720" y="283464"/>
                </a:cubicBezTo>
                <a:cubicBezTo>
                  <a:pt x="173101" y="283464"/>
                  <a:pt x="173482" y="282702"/>
                  <a:pt x="173482" y="280543"/>
                </a:cubicBezTo>
                <a:cubicBezTo>
                  <a:pt x="174117" y="279908"/>
                  <a:pt x="173990" y="279273"/>
                  <a:pt x="173990" y="279273"/>
                </a:cubicBezTo>
                <a:cubicBezTo>
                  <a:pt x="173990" y="279273"/>
                  <a:pt x="174117" y="279654"/>
                  <a:pt x="174625" y="280543"/>
                </a:cubicBezTo>
                <a:cubicBezTo>
                  <a:pt x="174625" y="281178"/>
                  <a:pt x="174879" y="281432"/>
                  <a:pt x="175641" y="281432"/>
                </a:cubicBezTo>
                <a:cubicBezTo>
                  <a:pt x="176403" y="281432"/>
                  <a:pt x="177419" y="281178"/>
                  <a:pt x="179197" y="280543"/>
                </a:cubicBezTo>
                <a:cubicBezTo>
                  <a:pt x="181483" y="280543"/>
                  <a:pt x="183769" y="279400"/>
                  <a:pt x="183769" y="278257"/>
                </a:cubicBezTo>
                <a:cubicBezTo>
                  <a:pt x="184277" y="277622"/>
                  <a:pt x="184658" y="277368"/>
                  <a:pt x="184785" y="277368"/>
                </a:cubicBezTo>
                <a:cubicBezTo>
                  <a:pt x="184912" y="277368"/>
                  <a:pt x="184912" y="277622"/>
                  <a:pt x="184912" y="278257"/>
                </a:cubicBezTo>
                <a:cubicBezTo>
                  <a:pt x="184912" y="279527"/>
                  <a:pt x="185928" y="280416"/>
                  <a:pt x="187198" y="280416"/>
                </a:cubicBezTo>
                <a:cubicBezTo>
                  <a:pt x="188341" y="280416"/>
                  <a:pt x="189611" y="279781"/>
                  <a:pt x="190627" y="278257"/>
                </a:cubicBezTo>
                <a:cubicBezTo>
                  <a:pt x="190627" y="278257"/>
                  <a:pt x="191770" y="278257"/>
                  <a:pt x="191770" y="279400"/>
                </a:cubicBezTo>
                <a:cubicBezTo>
                  <a:pt x="192913" y="279400"/>
                  <a:pt x="192913" y="278257"/>
                  <a:pt x="195199" y="277114"/>
                </a:cubicBezTo>
                <a:cubicBezTo>
                  <a:pt x="196342" y="275971"/>
                  <a:pt x="198628" y="274828"/>
                  <a:pt x="199771" y="274828"/>
                </a:cubicBezTo>
                <a:cubicBezTo>
                  <a:pt x="202057" y="273685"/>
                  <a:pt x="202057" y="272542"/>
                  <a:pt x="202057" y="272542"/>
                </a:cubicBezTo>
                <a:lnTo>
                  <a:pt x="203200" y="272542"/>
                </a:lnTo>
                <a:cubicBezTo>
                  <a:pt x="203200" y="272669"/>
                  <a:pt x="203327" y="272796"/>
                  <a:pt x="203581" y="272796"/>
                </a:cubicBezTo>
                <a:cubicBezTo>
                  <a:pt x="204597" y="272796"/>
                  <a:pt x="207518" y="270891"/>
                  <a:pt x="211201" y="268986"/>
                </a:cubicBezTo>
                <a:cubicBezTo>
                  <a:pt x="215138" y="267081"/>
                  <a:pt x="219075" y="264160"/>
                  <a:pt x="220853" y="264160"/>
                </a:cubicBezTo>
                <a:cubicBezTo>
                  <a:pt x="221107" y="264160"/>
                  <a:pt x="221361" y="264287"/>
                  <a:pt x="221488" y="264414"/>
                </a:cubicBezTo>
                <a:cubicBezTo>
                  <a:pt x="221488" y="264414"/>
                  <a:pt x="221488" y="263271"/>
                  <a:pt x="221488" y="262128"/>
                </a:cubicBezTo>
                <a:cubicBezTo>
                  <a:pt x="220345" y="259842"/>
                  <a:pt x="221488" y="259842"/>
                  <a:pt x="222631" y="259842"/>
                </a:cubicBezTo>
                <a:cubicBezTo>
                  <a:pt x="223266" y="260096"/>
                  <a:pt x="223901" y="260350"/>
                  <a:pt x="224409" y="260350"/>
                </a:cubicBezTo>
                <a:cubicBezTo>
                  <a:pt x="225933" y="260350"/>
                  <a:pt x="226949" y="259334"/>
                  <a:pt x="226060" y="257556"/>
                </a:cubicBezTo>
                <a:lnTo>
                  <a:pt x="227203" y="257556"/>
                </a:lnTo>
                <a:cubicBezTo>
                  <a:pt x="227584" y="257810"/>
                  <a:pt x="227965" y="257937"/>
                  <a:pt x="228219" y="257937"/>
                </a:cubicBezTo>
                <a:cubicBezTo>
                  <a:pt x="229362" y="257937"/>
                  <a:pt x="229235" y="256032"/>
                  <a:pt x="228346" y="254127"/>
                </a:cubicBezTo>
                <a:cubicBezTo>
                  <a:pt x="228854" y="254635"/>
                  <a:pt x="229743" y="255016"/>
                  <a:pt x="230378" y="255016"/>
                </a:cubicBezTo>
                <a:cubicBezTo>
                  <a:pt x="231013" y="255016"/>
                  <a:pt x="231267" y="254762"/>
                  <a:pt x="230632" y="254127"/>
                </a:cubicBezTo>
                <a:cubicBezTo>
                  <a:pt x="231140" y="253619"/>
                  <a:pt x="231521" y="253238"/>
                  <a:pt x="231775" y="253238"/>
                </a:cubicBezTo>
                <a:cubicBezTo>
                  <a:pt x="232029" y="253238"/>
                  <a:pt x="232283" y="253492"/>
                  <a:pt x="232918" y="254127"/>
                </a:cubicBezTo>
                <a:cubicBezTo>
                  <a:pt x="233680" y="255016"/>
                  <a:pt x="234569" y="255778"/>
                  <a:pt x="234950" y="255778"/>
                </a:cubicBezTo>
                <a:cubicBezTo>
                  <a:pt x="235077" y="255778"/>
                  <a:pt x="235204" y="255651"/>
                  <a:pt x="235204" y="255270"/>
                </a:cubicBezTo>
                <a:cubicBezTo>
                  <a:pt x="236347" y="255270"/>
                  <a:pt x="235204" y="254127"/>
                  <a:pt x="234061" y="252984"/>
                </a:cubicBezTo>
                <a:cubicBezTo>
                  <a:pt x="234061" y="252984"/>
                  <a:pt x="235204" y="252984"/>
                  <a:pt x="235204" y="251841"/>
                </a:cubicBezTo>
                <a:cubicBezTo>
                  <a:pt x="235204" y="251841"/>
                  <a:pt x="235204" y="251841"/>
                  <a:pt x="235204" y="250698"/>
                </a:cubicBezTo>
                <a:cubicBezTo>
                  <a:pt x="234061" y="250698"/>
                  <a:pt x="234061" y="249555"/>
                  <a:pt x="235204" y="249555"/>
                </a:cubicBezTo>
                <a:cubicBezTo>
                  <a:pt x="236347" y="249555"/>
                  <a:pt x="235204" y="248412"/>
                  <a:pt x="234061" y="248412"/>
                </a:cubicBezTo>
                <a:cubicBezTo>
                  <a:pt x="232918" y="247269"/>
                  <a:pt x="231775" y="247269"/>
                  <a:pt x="231775" y="246126"/>
                </a:cubicBezTo>
                <a:lnTo>
                  <a:pt x="230632" y="244983"/>
                </a:lnTo>
                <a:cubicBezTo>
                  <a:pt x="228346" y="243840"/>
                  <a:pt x="227203" y="242697"/>
                  <a:pt x="224917" y="242697"/>
                </a:cubicBezTo>
                <a:cubicBezTo>
                  <a:pt x="222631" y="243840"/>
                  <a:pt x="220345" y="244983"/>
                  <a:pt x="222631" y="246126"/>
                </a:cubicBezTo>
                <a:cubicBezTo>
                  <a:pt x="222631" y="246126"/>
                  <a:pt x="223774" y="247269"/>
                  <a:pt x="222631" y="248412"/>
                </a:cubicBezTo>
                <a:lnTo>
                  <a:pt x="220345" y="248412"/>
                </a:lnTo>
                <a:cubicBezTo>
                  <a:pt x="220345" y="248158"/>
                  <a:pt x="220218" y="248158"/>
                  <a:pt x="220091" y="248158"/>
                </a:cubicBezTo>
                <a:cubicBezTo>
                  <a:pt x="219456" y="248158"/>
                  <a:pt x="217551" y="249809"/>
                  <a:pt x="215773" y="250698"/>
                </a:cubicBezTo>
                <a:cubicBezTo>
                  <a:pt x="213995" y="253238"/>
                  <a:pt x="212344" y="254508"/>
                  <a:pt x="211074" y="254508"/>
                </a:cubicBezTo>
                <a:cubicBezTo>
                  <a:pt x="210693" y="254508"/>
                  <a:pt x="210312" y="254381"/>
                  <a:pt x="210058" y="254000"/>
                </a:cubicBezTo>
                <a:cubicBezTo>
                  <a:pt x="209804" y="253619"/>
                  <a:pt x="209423" y="253492"/>
                  <a:pt x="209169" y="253492"/>
                </a:cubicBezTo>
                <a:cubicBezTo>
                  <a:pt x="208788" y="253492"/>
                  <a:pt x="208788" y="254000"/>
                  <a:pt x="208788" y="254000"/>
                </a:cubicBezTo>
                <a:cubicBezTo>
                  <a:pt x="208788" y="255143"/>
                  <a:pt x="205359" y="256286"/>
                  <a:pt x="201930" y="258572"/>
                </a:cubicBezTo>
                <a:cubicBezTo>
                  <a:pt x="197358" y="260858"/>
                  <a:pt x="193929" y="263144"/>
                  <a:pt x="193929" y="264287"/>
                </a:cubicBezTo>
                <a:lnTo>
                  <a:pt x="192786" y="264287"/>
                </a:lnTo>
                <a:cubicBezTo>
                  <a:pt x="192786" y="263779"/>
                  <a:pt x="192278" y="263398"/>
                  <a:pt x="191516" y="263398"/>
                </a:cubicBezTo>
                <a:cubicBezTo>
                  <a:pt x="190754" y="263398"/>
                  <a:pt x="189992" y="263652"/>
                  <a:pt x="189357" y="264287"/>
                </a:cubicBezTo>
                <a:cubicBezTo>
                  <a:pt x="189357" y="265430"/>
                  <a:pt x="187071" y="266573"/>
                  <a:pt x="187071" y="266573"/>
                </a:cubicBezTo>
                <a:cubicBezTo>
                  <a:pt x="187071" y="265430"/>
                  <a:pt x="187071" y="265430"/>
                  <a:pt x="184785" y="265430"/>
                </a:cubicBezTo>
                <a:cubicBezTo>
                  <a:pt x="183642" y="266573"/>
                  <a:pt x="183642" y="266573"/>
                  <a:pt x="183642" y="267716"/>
                </a:cubicBezTo>
                <a:cubicBezTo>
                  <a:pt x="183642" y="267716"/>
                  <a:pt x="181102" y="268224"/>
                  <a:pt x="178689" y="268224"/>
                </a:cubicBezTo>
                <a:cubicBezTo>
                  <a:pt x="177546" y="268224"/>
                  <a:pt x="176403" y="268097"/>
                  <a:pt x="175641" y="267716"/>
                </a:cubicBezTo>
                <a:cubicBezTo>
                  <a:pt x="175641" y="267462"/>
                  <a:pt x="175514" y="267208"/>
                  <a:pt x="175514" y="267208"/>
                </a:cubicBezTo>
                <a:cubicBezTo>
                  <a:pt x="175133" y="267208"/>
                  <a:pt x="174625" y="268224"/>
                  <a:pt x="174625" y="270002"/>
                </a:cubicBezTo>
                <a:cubicBezTo>
                  <a:pt x="174625" y="271145"/>
                  <a:pt x="174625" y="272288"/>
                  <a:pt x="173482" y="272288"/>
                </a:cubicBezTo>
                <a:cubicBezTo>
                  <a:pt x="173482" y="272288"/>
                  <a:pt x="173482" y="271145"/>
                  <a:pt x="173482" y="270002"/>
                </a:cubicBezTo>
                <a:cubicBezTo>
                  <a:pt x="173482" y="268859"/>
                  <a:pt x="173482" y="268859"/>
                  <a:pt x="172339" y="268859"/>
                </a:cubicBezTo>
                <a:lnTo>
                  <a:pt x="171196" y="268859"/>
                </a:lnTo>
                <a:cubicBezTo>
                  <a:pt x="171196" y="270002"/>
                  <a:pt x="167767" y="271145"/>
                  <a:pt x="163195" y="271145"/>
                </a:cubicBezTo>
                <a:cubicBezTo>
                  <a:pt x="157480" y="272288"/>
                  <a:pt x="155194" y="272288"/>
                  <a:pt x="155194" y="273431"/>
                </a:cubicBezTo>
                <a:cubicBezTo>
                  <a:pt x="155194" y="273939"/>
                  <a:pt x="154940" y="274320"/>
                  <a:pt x="154305" y="274320"/>
                </a:cubicBezTo>
                <a:cubicBezTo>
                  <a:pt x="153670" y="274320"/>
                  <a:pt x="152908" y="274066"/>
                  <a:pt x="151765" y="273431"/>
                </a:cubicBezTo>
                <a:cubicBezTo>
                  <a:pt x="148844" y="271272"/>
                  <a:pt x="148336" y="270510"/>
                  <a:pt x="147955" y="270510"/>
                </a:cubicBezTo>
                <a:cubicBezTo>
                  <a:pt x="147828" y="270510"/>
                  <a:pt x="147701" y="270764"/>
                  <a:pt x="147193" y="271145"/>
                </a:cubicBezTo>
                <a:cubicBezTo>
                  <a:pt x="148336" y="271145"/>
                  <a:pt x="148336" y="272288"/>
                  <a:pt x="148336" y="273431"/>
                </a:cubicBezTo>
                <a:cubicBezTo>
                  <a:pt x="148336" y="274574"/>
                  <a:pt x="148082" y="275209"/>
                  <a:pt x="147574" y="275209"/>
                </a:cubicBezTo>
                <a:cubicBezTo>
                  <a:pt x="147066" y="275209"/>
                  <a:pt x="146558" y="274574"/>
                  <a:pt x="146050" y="273431"/>
                </a:cubicBezTo>
                <a:cubicBezTo>
                  <a:pt x="146050" y="272288"/>
                  <a:pt x="143510" y="271653"/>
                  <a:pt x="140716" y="271653"/>
                </a:cubicBezTo>
                <a:cubicBezTo>
                  <a:pt x="138557" y="271653"/>
                  <a:pt x="136398" y="272034"/>
                  <a:pt x="135255" y="272796"/>
                </a:cubicBezTo>
                <a:lnTo>
                  <a:pt x="135763" y="272288"/>
                </a:lnTo>
                <a:cubicBezTo>
                  <a:pt x="135763" y="271145"/>
                  <a:pt x="134620" y="271145"/>
                  <a:pt x="132334" y="271145"/>
                </a:cubicBezTo>
                <a:cubicBezTo>
                  <a:pt x="130048" y="270002"/>
                  <a:pt x="130048" y="270002"/>
                  <a:pt x="130048" y="270002"/>
                </a:cubicBezTo>
                <a:cubicBezTo>
                  <a:pt x="130048" y="270891"/>
                  <a:pt x="129159" y="271272"/>
                  <a:pt x="128270" y="271272"/>
                </a:cubicBezTo>
                <a:cubicBezTo>
                  <a:pt x="127000" y="271272"/>
                  <a:pt x="125476" y="270637"/>
                  <a:pt x="125476" y="270002"/>
                </a:cubicBezTo>
                <a:cubicBezTo>
                  <a:pt x="125476" y="268859"/>
                  <a:pt x="125476" y="268859"/>
                  <a:pt x="124333" y="267716"/>
                </a:cubicBezTo>
                <a:cubicBezTo>
                  <a:pt x="123571" y="268478"/>
                  <a:pt x="122809" y="268732"/>
                  <a:pt x="122047" y="268732"/>
                </a:cubicBezTo>
                <a:cubicBezTo>
                  <a:pt x="120269" y="268732"/>
                  <a:pt x="118618" y="267462"/>
                  <a:pt x="118618" y="266573"/>
                </a:cubicBezTo>
                <a:lnTo>
                  <a:pt x="117602" y="266573"/>
                </a:lnTo>
                <a:cubicBezTo>
                  <a:pt x="117221" y="266954"/>
                  <a:pt x="116840" y="267081"/>
                  <a:pt x="116459" y="267081"/>
                </a:cubicBezTo>
                <a:cubicBezTo>
                  <a:pt x="115824" y="267081"/>
                  <a:pt x="115316" y="266573"/>
                  <a:pt x="115316" y="266573"/>
                </a:cubicBezTo>
                <a:cubicBezTo>
                  <a:pt x="114173" y="266573"/>
                  <a:pt x="113284" y="266319"/>
                  <a:pt x="112903" y="266319"/>
                </a:cubicBezTo>
                <a:cubicBezTo>
                  <a:pt x="112522" y="266319"/>
                  <a:pt x="112522" y="266573"/>
                  <a:pt x="113030" y="267716"/>
                </a:cubicBezTo>
                <a:cubicBezTo>
                  <a:pt x="111887" y="268859"/>
                  <a:pt x="111887" y="270002"/>
                  <a:pt x="110744" y="270002"/>
                </a:cubicBezTo>
                <a:lnTo>
                  <a:pt x="111887" y="268859"/>
                </a:lnTo>
                <a:cubicBezTo>
                  <a:pt x="111887" y="267716"/>
                  <a:pt x="109601" y="266573"/>
                  <a:pt x="107315" y="265430"/>
                </a:cubicBezTo>
                <a:cubicBezTo>
                  <a:pt x="103886" y="264287"/>
                  <a:pt x="102743" y="264287"/>
                  <a:pt x="102743" y="262001"/>
                </a:cubicBezTo>
                <a:lnTo>
                  <a:pt x="101600" y="263017"/>
                </a:lnTo>
                <a:cubicBezTo>
                  <a:pt x="101092" y="263652"/>
                  <a:pt x="100457" y="263906"/>
                  <a:pt x="100203" y="263906"/>
                </a:cubicBezTo>
                <a:cubicBezTo>
                  <a:pt x="99949" y="263906"/>
                  <a:pt x="99949" y="263652"/>
                  <a:pt x="100457" y="263017"/>
                </a:cubicBezTo>
                <a:cubicBezTo>
                  <a:pt x="100457" y="262128"/>
                  <a:pt x="98171" y="260477"/>
                  <a:pt x="96774" y="260477"/>
                </a:cubicBezTo>
                <a:cubicBezTo>
                  <a:pt x="96393" y="260477"/>
                  <a:pt x="96139" y="260604"/>
                  <a:pt x="95885" y="260858"/>
                </a:cubicBezTo>
                <a:cubicBezTo>
                  <a:pt x="94742" y="260858"/>
                  <a:pt x="94742" y="259715"/>
                  <a:pt x="94742" y="259715"/>
                </a:cubicBezTo>
                <a:cubicBezTo>
                  <a:pt x="94742" y="258445"/>
                  <a:pt x="93980" y="257810"/>
                  <a:pt x="93091" y="257810"/>
                </a:cubicBezTo>
                <a:cubicBezTo>
                  <a:pt x="92456" y="257810"/>
                  <a:pt x="91821" y="258064"/>
                  <a:pt x="91313" y="258572"/>
                </a:cubicBezTo>
                <a:cubicBezTo>
                  <a:pt x="91313" y="257429"/>
                  <a:pt x="91313" y="257429"/>
                  <a:pt x="90170" y="257429"/>
                </a:cubicBezTo>
                <a:cubicBezTo>
                  <a:pt x="89027" y="257429"/>
                  <a:pt x="86741" y="256286"/>
                  <a:pt x="86741" y="255143"/>
                </a:cubicBezTo>
                <a:lnTo>
                  <a:pt x="83312" y="255143"/>
                </a:lnTo>
                <a:cubicBezTo>
                  <a:pt x="83312" y="254508"/>
                  <a:pt x="83058" y="254254"/>
                  <a:pt x="82550" y="254254"/>
                </a:cubicBezTo>
                <a:cubicBezTo>
                  <a:pt x="82042" y="254254"/>
                  <a:pt x="81534" y="254508"/>
                  <a:pt x="81026" y="255143"/>
                </a:cubicBezTo>
                <a:lnTo>
                  <a:pt x="79883" y="255143"/>
                </a:lnTo>
                <a:cubicBezTo>
                  <a:pt x="78740" y="254000"/>
                  <a:pt x="79883" y="254000"/>
                  <a:pt x="81026" y="252857"/>
                </a:cubicBezTo>
                <a:cubicBezTo>
                  <a:pt x="82550" y="252857"/>
                  <a:pt x="82042" y="252349"/>
                  <a:pt x="80899" y="252349"/>
                </a:cubicBezTo>
                <a:cubicBezTo>
                  <a:pt x="80264" y="252349"/>
                  <a:pt x="79502" y="252476"/>
                  <a:pt x="78740" y="252857"/>
                </a:cubicBezTo>
                <a:cubicBezTo>
                  <a:pt x="77089" y="253365"/>
                  <a:pt x="76200" y="253746"/>
                  <a:pt x="76073" y="253746"/>
                </a:cubicBezTo>
                <a:cubicBezTo>
                  <a:pt x="75946" y="253746"/>
                  <a:pt x="76454" y="253492"/>
                  <a:pt x="77597" y="252857"/>
                </a:cubicBezTo>
                <a:cubicBezTo>
                  <a:pt x="77978" y="252476"/>
                  <a:pt x="78486" y="251968"/>
                  <a:pt x="78740" y="251714"/>
                </a:cubicBezTo>
                <a:cubicBezTo>
                  <a:pt x="78740" y="251714"/>
                  <a:pt x="78232" y="251206"/>
                  <a:pt x="77597" y="251206"/>
                </a:cubicBezTo>
                <a:cubicBezTo>
                  <a:pt x="77216" y="251206"/>
                  <a:pt x="76835" y="251333"/>
                  <a:pt x="76454" y="251714"/>
                </a:cubicBezTo>
                <a:lnTo>
                  <a:pt x="75311" y="250571"/>
                </a:lnTo>
                <a:cubicBezTo>
                  <a:pt x="74168" y="248285"/>
                  <a:pt x="74168" y="248285"/>
                  <a:pt x="73025" y="248285"/>
                </a:cubicBezTo>
                <a:cubicBezTo>
                  <a:pt x="71882" y="248285"/>
                  <a:pt x="71882" y="248285"/>
                  <a:pt x="71882" y="247142"/>
                </a:cubicBezTo>
                <a:cubicBezTo>
                  <a:pt x="72390" y="246634"/>
                  <a:pt x="72390" y="246253"/>
                  <a:pt x="72136" y="246253"/>
                </a:cubicBezTo>
                <a:cubicBezTo>
                  <a:pt x="71882" y="246253"/>
                  <a:pt x="71247" y="246507"/>
                  <a:pt x="70739" y="247142"/>
                </a:cubicBezTo>
                <a:cubicBezTo>
                  <a:pt x="70231" y="247650"/>
                  <a:pt x="69977" y="247904"/>
                  <a:pt x="69850" y="247904"/>
                </a:cubicBezTo>
                <a:cubicBezTo>
                  <a:pt x="69723" y="247904"/>
                  <a:pt x="69596" y="247396"/>
                  <a:pt x="69596" y="245999"/>
                </a:cubicBezTo>
                <a:cubicBezTo>
                  <a:pt x="70485" y="245237"/>
                  <a:pt x="70104" y="244348"/>
                  <a:pt x="69850" y="244348"/>
                </a:cubicBezTo>
                <a:cubicBezTo>
                  <a:pt x="69723" y="244348"/>
                  <a:pt x="69596" y="244475"/>
                  <a:pt x="69596" y="244856"/>
                </a:cubicBezTo>
                <a:cubicBezTo>
                  <a:pt x="69215" y="245237"/>
                  <a:pt x="68834" y="245364"/>
                  <a:pt x="68453" y="245364"/>
                </a:cubicBezTo>
                <a:cubicBezTo>
                  <a:pt x="67818" y="245364"/>
                  <a:pt x="67310" y="244856"/>
                  <a:pt x="67310" y="244856"/>
                </a:cubicBezTo>
                <a:cubicBezTo>
                  <a:pt x="68453" y="243713"/>
                  <a:pt x="62738" y="240284"/>
                  <a:pt x="59309" y="235712"/>
                </a:cubicBezTo>
                <a:cubicBezTo>
                  <a:pt x="58166" y="235712"/>
                  <a:pt x="57023" y="235712"/>
                  <a:pt x="55880" y="236855"/>
                </a:cubicBezTo>
                <a:cubicBezTo>
                  <a:pt x="56515" y="234823"/>
                  <a:pt x="56769" y="233680"/>
                  <a:pt x="56515" y="233680"/>
                </a:cubicBezTo>
                <a:cubicBezTo>
                  <a:pt x="56261" y="233680"/>
                  <a:pt x="55626" y="234315"/>
                  <a:pt x="54737" y="235712"/>
                </a:cubicBezTo>
                <a:cubicBezTo>
                  <a:pt x="54229" y="236728"/>
                  <a:pt x="53975" y="237236"/>
                  <a:pt x="53848" y="237236"/>
                </a:cubicBezTo>
                <a:cubicBezTo>
                  <a:pt x="53721" y="237236"/>
                  <a:pt x="53721" y="236347"/>
                  <a:pt x="53721" y="234569"/>
                </a:cubicBezTo>
                <a:cubicBezTo>
                  <a:pt x="54864" y="233426"/>
                  <a:pt x="54864" y="233426"/>
                  <a:pt x="53721" y="233426"/>
                </a:cubicBezTo>
                <a:cubicBezTo>
                  <a:pt x="53086" y="233934"/>
                  <a:pt x="52578" y="234315"/>
                  <a:pt x="52324" y="234315"/>
                </a:cubicBezTo>
                <a:cubicBezTo>
                  <a:pt x="52070" y="234315"/>
                  <a:pt x="52070" y="234061"/>
                  <a:pt x="52578" y="233426"/>
                </a:cubicBezTo>
                <a:cubicBezTo>
                  <a:pt x="53467" y="232537"/>
                  <a:pt x="53721" y="230886"/>
                  <a:pt x="53086" y="230886"/>
                </a:cubicBezTo>
                <a:cubicBezTo>
                  <a:pt x="52959" y="230886"/>
                  <a:pt x="52832" y="231013"/>
                  <a:pt x="52578" y="231140"/>
                </a:cubicBezTo>
                <a:cubicBezTo>
                  <a:pt x="52578" y="231140"/>
                  <a:pt x="52578" y="231140"/>
                  <a:pt x="52578" y="229997"/>
                </a:cubicBezTo>
                <a:cubicBezTo>
                  <a:pt x="52578" y="228854"/>
                  <a:pt x="52197" y="228600"/>
                  <a:pt x="51816" y="228600"/>
                </a:cubicBezTo>
                <a:cubicBezTo>
                  <a:pt x="51435" y="228600"/>
                  <a:pt x="50800" y="228854"/>
                  <a:pt x="50292" y="228854"/>
                </a:cubicBezTo>
                <a:cubicBezTo>
                  <a:pt x="46863" y="228854"/>
                  <a:pt x="46863" y="227711"/>
                  <a:pt x="49149" y="227711"/>
                </a:cubicBezTo>
                <a:cubicBezTo>
                  <a:pt x="50927" y="226822"/>
                  <a:pt x="49149" y="225171"/>
                  <a:pt x="47117" y="225171"/>
                </a:cubicBezTo>
                <a:cubicBezTo>
                  <a:pt x="46609" y="225171"/>
                  <a:pt x="46101" y="225298"/>
                  <a:pt x="45720" y="225425"/>
                </a:cubicBezTo>
                <a:cubicBezTo>
                  <a:pt x="44577" y="226060"/>
                  <a:pt x="43942" y="226314"/>
                  <a:pt x="43815" y="226314"/>
                </a:cubicBezTo>
                <a:cubicBezTo>
                  <a:pt x="43688" y="226314"/>
                  <a:pt x="43942" y="226060"/>
                  <a:pt x="44577" y="225425"/>
                </a:cubicBezTo>
                <a:cubicBezTo>
                  <a:pt x="44577" y="225425"/>
                  <a:pt x="44577" y="224282"/>
                  <a:pt x="44577" y="224282"/>
                </a:cubicBezTo>
                <a:cubicBezTo>
                  <a:pt x="44577" y="224282"/>
                  <a:pt x="43434" y="223139"/>
                  <a:pt x="44577" y="221996"/>
                </a:cubicBezTo>
                <a:lnTo>
                  <a:pt x="42291" y="221996"/>
                </a:lnTo>
                <a:cubicBezTo>
                  <a:pt x="40005" y="221996"/>
                  <a:pt x="38862" y="219710"/>
                  <a:pt x="41148" y="217424"/>
                </a:cubicBezTo>
                <a:lnTo>
                  <a:pt x="38862" y="217424"/>
                </a:lnTo>
                <a:cubicBezTo>
                  <a:pt x="37719" y="217424"/>
                  <a:pt x="36830" y="217678"/>
                  <a:pt x="36576" y="217678"/>
                </a:cubicBezTo>
                <a:cubicBezTo>
                  <a:pt x="36322" y="217678"/>
                  <a:pt x="36576" y="217424"/>
                  <a:pt x="37719" y="216281"/>
                </a:cubicBezTo>
                <a:lnTo>
                  <a:pt x="38862" y="216281"/>
                </a:lnTo>
                <a:cubicBezTo>
                  <a:pt x="35433" y="216281"/>
                  <a:pt x="35433" y="213995"/>
                  <a:pt x="37719" y="212852"/>
                </a:cubicBezTo>
                <a:cubicBezTo>
                  <a:pt x="38862" y="211709"/>
                  <a:pt x="38862" y="211709"/>
                  <a:pt x="37719" y="210566"/>
                </a:cubicBezTo>
                <a:lnTo>
                  <a:pt x="37719" y="211709"/>
                </a:lnTo>
                <a:cubicBezTo>
                  <a:pt x="36576" y="212852"/>
                  <a:pt x="35433" y="212852"/>
                  <a:pt x="34290" y="212852"/>
                </a:cubicBezTo>
                <a:cubicBezTo>
                  <a:pt x="34290" y="211709"/>
                  <a:pt x="34290" y="211709"/>
                  <a:pt x="35433" y="210566"/>
                </a:cubicBezTo>
                <a:cubicBezTo>
                  <a:pt x="35433" y="209423"/>
                  <a:pt x="36576" y="208280"/>
                  <a:pt x="35433" y="208280"/>
                </a:cubicBezTo>
                <a:cubicBezTo>
                  <a:pt x="35433" y="208280"/>
                  <a:pt x="35433" y="208280"/>
                  <a:pt x="35433" y="207137"/>
                </a:cubicBezTo>
                <a:cubicBezTo>
                  <a:pt x="35433" y="205994"/>
                  <a:pt x="35433" y="205994"/>
                  <a:pt x="34290" y="204851"/>
                </a:cubicBezTo>
                <a:cubicBezTo>
                  <a:pt x="33147" y="204851"/>
                  <a:pt x="32004" y="203708"/>
                  <a:pt x="33147" y="202565"/>
                </a:cubicBezTo>
                <a:cubicBezTo>
                  <a:pt x="33147" y="202565"/>
                  <a:pt x="33147" y="201422"/>
                  <a:pt x="32004" y="201422"/>
                </a:cubicBezTo>
                <a:cubicBezTo>
                  <a:pt x="30861" y="200279"/>
                  <a:pt x="30861" y="199136"/>
                  <a:pt x="32004" y="199136"/>
                </a:cubicBezTo>
                <a:cubicBezTo>
                  <a:pt x="33147" y="197993"/>
                  <a:pt x="33147" y="197993"/>
                  <a:pt x="30861" y="197993"/>
                </a:cubicBezTo>
                <a:cubicBezTo>
                  <a:pt x="30480" y="198374"/>
                  <a:pt x="30226" y="198501"/>
                  <a:pt x="29972" y="198501"/>
                </a:cubicBezTo>
                <a:cubicBezTo>
                  <a:pt x="29591" y="198501"/>
                  <a:pt x="29591" y="197993"/>
                  <a:pt x="29591" y="197993"/>
                </a:cubicBezTo>
                <a:cubicBezTo>
                  <a:pt x="29591" y="196850"/>
                  <a:pt x="28448" y="196850"/>
                  <a:pt x="28448" y="196850"/>
                </a:cubicBezTo>
                <a:cubicBezTo>
                  <a:pt x="27305" y="196850"/>
                  <a:pt x="27305" y="196850"/>
                  <a:pt x="27305" y="195707"/>
                </a:cubicBezTo>
                <a:cubicBezTo>
                  <a:pt x="27305" y="195707"/>
                  <a:pt x="27305" y="193421"/>
                  <a:pt x="27305" y="192278"/>
                </a:cubicBezTo>
                <a:cubicBezTo>
                  <a:pt x="26162" y="191135"/>
                  <a:pt x="26162" y="191135"/>
                  <a:pt x="25019" y="191135"/>
                </a:cubicBezTo>
                <a:cubicBezTo>
                  <a:pt x="25019" y="189992"/>
                  <a:pt x="25019" y="187706"/>
                  <a:pt x="25019" y="185420"/>
                </a:cubicBezTo>
                <a:cubicBezTo>
                  <a:pt x="23876" y="183134"/>
                  <a:pt x="23876" y="183134"/>
                  <a:pt x="22733" y="183134"/>
                </a:cubicBezTo>
                <a:cubicBezTo>
                  <a:pt x="23622" y="181483"/>
                  <a:pt x="23749" y="180340"/>
                  <a:pt x="23368" y="180340"/>
                </a:cubicBezTo>
                <a:cubicBezTo>
                  <a:pt x="23241" y="180340"/>
                  <a:pt x="22987" y="180467"/>
                  <a:pt x="22733" y="180848"/>
                </a:cubicBezTo>
                <a:cubicBezTo>
                  <a:pt x="21590" y="179705"/>
                  <a:pt x="21590" y="179705"/>
                  <a:pt x="21590" y="179705"/>
                </a:cubicBezTo>
                <a:cubicBezTo>
                  <a:pt x="22733" y="178562"/>
                  <a:pt x="22733" y="178562"/>
                  <a:pt x="20447" y="177419"/>
                </a:cubicBezTo>
                <a:cubicBezTo>
                  <a:pt x="20447" y="176276"/>
                  <a:pt x="20447" y="176276"/>
                  <a:pt x="21590" y="176276"/>
                </a:cubicBezTo>
                <a:cubicBezTo>
                  <a:pt x="21590" y="176276"/>
                  <a:pt x="21590" y="176276"/>
                  <a:pt x="21590" y="175133"/>
                </a:cubicBezTo>
                <a:cubicBezTo>
                  <a:pt x="19304" y="173990"/>
                  <a:pt x="19304" y="170561"/>
                  <a:pt x="20447" y="169418"/>
                </a:cubicBezTo>
                <a:cubicBezTo>
                  <a:pt x="20447" y="169418"/>
                  <a:pt x="20447" y="168275"/>
                  <a:pt x="19304" y="168275"/>
                </a:cubicBezTo>
                <a:cubicBezTo>
                  <a:pt x="15875" y="168275"/>
                  <a:pt x="15875" y="167132"/>
                  <a:pt x="18161" y="165989"/>
                </a:cubicBezTo>
                <a:cubicBezTo>
                  <a:pt x="17145" y="164973"/>
                  <a:pt x="17018" y="162306"/>
                  <a:pt x="18542" y="162306"/>
                </a:cubicBezTo>
                <a:cubicBezTo>
                  <a:pt x="18796" y="162306"/>
                  <a:pt x="19050" y="162433"/>
                  <a:pt x="19431" y="162560"/>
                </a:cubicBezTo>
                <a:cubicBezTo>
                  <a:pt x="20574" y="162560"/>
                  <a:pt x="21717" y="161417"/>
                  <a:pt x="21717" y="161417"/>
                </a:cubicBezTo>
                <a:cubicBezTo>
                  <a:pt x="20574" y="161417"/>
                  <a:pt x="20574" y="160274"/>
                  <a:pt x="20574" y="160274"/>
                </a:cubicBezTo>
                <a:cubicBezTo>
                  <a:pt x="19431" y="160274"/>
                  <a:pt x="18288" y="160274"/>
                  <a:pt x="18288" y="157988"/>
                </a:cubicBezTo>
                <a:cubicBezTo>
                  <a:pt x="18288" y="156845"/>
                  <a:pt x="17145" y="153416"/>
                  <a:pt x="17145" y="152273"/>
                </a:cubicBezTo>
                <a:cubicBezTo>
                  <a:pt x="16002" y="151130"/>
                  <a:pt x="16002" y="148844"/>
                  <a:pt x="17145" y="147701"/>
                </a:cubicBezTo>
                <a:cubicBezTo>
                  <a:pt x="17145" y="147701"/>
                  <a:pt x="17145" y="146558"/>
                  <a:pt x="16002" y="145415"/>
                </a:cubicBezTo>
                <a:cubicBezTo>
                  <a:pt x="14859" y="145415"/>
                  <a:pt x="14859" y="143129"/>
                  <a:pt x="16002" y="143129"/>
                </a:cubicBezTo>
                <a:cubicBezTo>
                  <a:pt x="14859" y="140843"/>
                  <a:pt x="14859" y="140843"/>
                  <a:pt x="14859" y="140843"/>
                </a:cubicBezTo>
                <a:cubicBezTo>
                  <a:pt x="16002" y="140843"/>
                  <a:pt x="17145" y="139700"/>
                  <a:pt x="16002" y="138557"/>
                </a:cubicBezTo>
                <a:cubicBezTo>
                  <a:pt x="14859" y="138557"/>
                  <a:pt x="14859" y="138557"/>
                  <a:pt x="14859" y="137414"/>
                </a:cubicBezTo>
                <a:cubicBezTo>
                  <a:pt x="16002" y="135128"/>
                  <a:pt x="17145" y="112268"/>
                  <a:pt x="16002" y="111125"/>
                </a:cubicBezTo>
                <a:cubicBezTo>
                  <a:pt x="16002" y="111125"/>
                  <a:pt x="16002" y="111125"/>
                  <a:pt x="17145" y="108839"/>
                </a:cubicBezTo>
                <a:cubicBezTo>
                  <a:pt x="17145" y="108839"/>
                  <a:pt x="17145" y="107696"/>
                  <a:pt x="17145" y="107696"/>
                </a:cubicBezTo>
                <a:cubicBezTo>
                  <a:pt x="19431" y="107696"/>
                  <a:pt x="18288" y="104267"/>
                  <a:pt x="18288" y="101981"/>
                </a:cubicBezTo>
                <a:cubicBezTo>
                  <a:pt x="17145" y="100838"/>
                  <a:pt x="17145" y="99695"/>
                  <a:pt x="17145" y="99695"/>
                </a:cubicBezTo>
                <a:cubicBezTo>
                  <a:pt x="19431" y="99695"/>
                  <a:pt x="19431" y="97409"/>
                  <a:pt x="18288" y="96266"/>
                </a:cubicBezTo>
                <a:cubicBezTo>
                  <a:pt x="16002" y="95123"/>
                  <a:pt x="17145" y="93980"/>
                  <a:pt x="19431" y="93980"/>
                </a:cubicBezTo>
                <a:cubicBezTo>
                  <a:pt x="20066" y="94234"/>
                  <a:pt x="20447" y="94488"/>
                  <a:pt x="20701" y="94488"/>
                </a:cubicBezTo>
                <a:cubicBezTo>
                  <a:pt x="21463" y="94488"/>
                  <a:pt x="20701" y="93472"/>
                  <a:pt x="18161" y="91694"/>
                </a:cubicBezTo>
                <a:cubicBezTo>
                  <a:pt x="17018" y="90551"/>
                  <a:pt x="17018" y="90551"/>
                  <a:pt x="18161" y="90551"/>
                </a:cubicBezTo>
                <a:cubicBezTo>
                  <a:pt x="21590" y="89408"/>
                  <a:pt x="21590" y="89408"/>
                  <a:pt x="20447" y="89408"/>
                </a:cubicBezTo>
                <a:cubicBezTo>
                  <a:pt x="18161" y="88265"/>
                  <a:pt x="18161" y="87122"/>
                  <a:pt x="20447" y="87122"/>
                </a:cubicBezTo>
                <a:cubicBezTo>
                  <a:pt x="23876" y="85979"/>
                  <a:pt x="23876" y="85979"/>
                  <a:pt x="21590" y="84836"/>
                </a:cubicBezTo>
                <a:cubicBezTo>
                  <a:pt x="19304" y="83693"/>
                  <a:pt x="20447" y="81407"/>
                  <a:pt x="22733" y="81407"/>
                </a:cubicBezTo>
                <a:cubicBezTo>
                  <a:pt x="22733" y="80264"/>
                  <a:pt x="23876" y="80264"/>
                  <a:pt x="22733" y="80264"/>
                </a:cubicBezTo>
                <a:lnTo>
                  <a:pt x="25019" y="79121"/>
                </a:lnTo>
                <a:cubicBezTo>
                  <a:pt x="25019" y="79121"/>
                  <a:pt x="25019" y="77978"/>
                  <a:pt x="25019" y="77978"/>
                </a:cubicBezTo>
                <a:lnTo>
                  <a:pt x="24003" y="77978"/>
                </a:lnTo>
                <a:cubicBezTo>
                  <a:pt x="24003" y="76835"/>
                  <a:pt x="26289" y="73406"/>
                  <a:pt x="28575" y="69977"/>
                </a:cubicBezTo>
                <a:cubicBezTo>
                  <a:pt x="32004" y="63119"/>
                  <a:pt x="33147" y="61976"/>
                  <a:pt x="32004" y="61976"/>
                </a:cubicBezTo>
                <a:cubicBezTo>
                  <a:pt x="28575" y="61976"/>
                  <a:pt x="29718" y="60833"/>
                  <a:pt x="32004" y="60833"/>
                </a:cubicBezTo>
                <a:cubicBezTo>
                  <a:pt x="32004" y="60833"/>
                  <a:pt x="34290" y="59690"/>
                  <a:pt x="35433" y="58547"/>
                </a:cubicBezTo>
                <a:cubicBezTo>
                  <a:pt x="35433" y="58547"/>
                  <a:pt x="36576" y="57404"/>
                  <a:pt x="37719" y="57404"/>
                </a:cubicBezTo>
                <a:cubicBezTo>
                  <a:pt x="36576" y="55118"/>
                  <a:pt x="38862" y="51689"/>
                  <a:pt x="41148" y="51689"/>
                </a:cubicBezTo>
                <a:cubicBezTo>
                  <a:pt x="42291" y="50546"/>
                  <a:pt x="42291" y="50546"/>
                  <a:pt x="42291" y="48260"/>
                </a:cubicBezTo>
                <a:cubicBezTo>
                  <a:pt x="43434" y="47117"/>
                  <a:pt x="43434" y="47117"/>
                  <a:pt x="44577" y="47117"/>
                </a:cubicBezTo>
                <a:cubicBezTo>
                  <a:pt x="44577" y="47371"/>
                  <a:pt x="44831" y="47625"/>
                  <a:pt x="45212" y="47625"/>
                </a:cubicBezTo>
                <a:cubicBezTo>
                  <a:pt x="46101" y="47625"/>
                  <a:pt x="47752" y="46482"/>
                  <a:pt x="46863" y="44831"/>
                </a:cubicBezTo>
                <a:lnTo>
                  <a:pt x="48006" y="45974"/>
                </a:lnTo>
                <a:cubicBezTo>
                  <a:pt x="49149" y="45974"/>
                  <a:pt x="49149" y="44831"/>
                  <a:pt x="49149" y="43688"/>
                </a:cubicBezTo>
                <a:cubicBezTo>
                  <a:pt x="48006" y="42545"/>
                  <a:pt x="47752" y="42037"/>
                  <a:pt x="48006" y="42037"/>
                </a:cubicBezTo>
                <a:cubicBezTo>
                  <a:pt x="48260" y="42037"/>
                  <a:pt x="49149" y="42545"/>
                  <a:pt x="50292" y="43688"/>
                </a:cubicBezTo>
                <a:cubicBezTo>
                  <a:pt x="50927" y="45085"/>
                  <a:pt x="51689" y="45593"/>
                  <a:pt x="51816" y="45593"/>
                </a:cubicBezTo>
                <a:cubicBezTo>
                  <a:pt x="51943" y="45593"/>
                  <a:pt x="51816" y="45339"/>
                  <a:pt x="51435" y="44831"/>
                </a:cubicBezTo>
                <a:cubicBezTo>
                  <a:pt x="51435" y="43688"/>
                  <a:pt x="51435" y="42545"/>
                  <a:pt x="52578" y="42545"/>
                </a:cubicBezTo>
                <a:cubicBezTo>
                  <a:pt x="52578" y="42545"/>
                  <a:pt x="53721" y="42545"/>
                  <a:pt x="52578" y="40259"/>
                </a:cubicBezTo>
                <a:cubicBezTo>
                  <a:pt x="51435" y="39116"/>
                  <a:pt x="52578" y="39116"/>
                  <a:pt x="52578" y="37973"/>
                </a:cubicBezTo>
                <a:cubicBezTo>
                  <a:pt x="53721" y="39116"/>
                  <a:pt x="53721" y="39116"/>
                  <a:pt x="53721" y="41148"/>
                </a:cubicBezTo>
                <a:cubicBezTo>
                  <a:pt x="53975" y="41021"/>
                  <a:pt x="54483" y="40640"/>
                  <a:pt x="54864" y="40259"/>
                </a:cubicBezTo>
                <a:cubicBezTo>
                  <a:pt x="54864" y="40259"/>
                  <a:pt x="56007" y="40259"/>
                  <a:pt x="57150" y="41402"/>
                </a:cubicBezTo>
                <a:cubicBezTo>
                  <a:pt x="57658" y="41910"/>
                  <a:pt x="57912" y="42164"/>
                  <a:pt x="58039" y="42164"/>
                </a:cubicBezTo>
                <a:cubicBezTo>
                  <a:pt x="58166" y="42164"/>
                  <a:pt x="57785" y="41910"/>
                  <a:pt x="57150" y="40640"/>
                </a:cubicBezTo>
                <a:cubicBezTo>
                  <a:pt x="56007" y="38354"/>
                  <a:pt x="56007" y="38354"/>
                  <a:pt x="57150" y="38354"/>
                </a:cubicBezTo>
                <a:cubicBezTo>
                  <a:pt x="57150" y="37846"/>
                  <a:pt x="57404" y="37465"/>
                  <a:pt x="57658" y="37465"/>
                </a:cubicBezTo>
                <a:cubicBezTo>
                  <a:pt x="57912" y="37465"/>
                  <a:pt x="58166" y="37719"/>
                  <a:pt x="58166" y="38354"/>
                </a:cubicBezTo>
                <a:cubicBezTo>
                  <a:pt x="59309" y="39497"/>
                  <a:pt x="59309" y="39497"/>
                  <a:pt x="60452" y="39497"/>
                </a:cubicBezTo>
                <a:cubicBezTo>
                  <a:pt x="61595" y="38354"/>
                  <a:pt x="62738" y="34925"/>
                  <a:pt x="61595" y="31496"/>
                </a:cubicBezTo>
                <a:cubicBezTo>
                  <a:pt x="61595" y="30353"/>
                  <a:pt x="61595" y="29845"/>
                  <a:pt x="61722" y="29845"/>
                </a:cubicBezTo>
                <a:cubicBezTo>
                  <a:pt x="61849" y="29845"/>
                  <a:pt x="62230" y="30353"/>
                  <a:pt x="62738" y="31496"/>
                </a:cubicBezTo>
                <a:cubicBezTo>
                  <a:pt x="62738" y="32639"/>
                  <a:pt x="63881" y="32639"/>
                  <a:pt x="63881" y="32639"/>
                </a:cubicBezTo>
                <a:cubicBezTo>
                  <a:pt x="63881" y="32258"/>
                  <a:pt x="64008" y="32131"/>
                  <a:pt x="64135" y="32131"/>
                </a:cubicBezTo>
                <a:cubicBezTo>
                  <a:pt x="64262" y="32131"/>
                  <a:pt x="64643" y="32639"/>
                  <a:pt x="63881" y="32639"/>
                </a:cubicBezTo>
                <a:cubicBezTo>
                  <a:pt x="65024" y="33782"/>
                  <a:pt x="63881" y="33782"/>
                  <a:pt x="63881" y="33782"/>
                </a:cubicBezTo>
                <a:lnTo>
                  <a:pt x="63881" y="34925"/>
                </a:lnTo>
                <a:cubicBezTo>
                  <a:pt x="64389" y="36068"/>
                  <a:pt x="65024" y="36703"/>
                  <a:pt x="65405" y="36703"/>
                </a:cubicBezTo>
                <a:cubicBezTo>
                  <a:pt x="65786" y="36703"/>
                  <a:pt x="66167" y="36195"/>
                  <a:pt x="66167" y="34925"/>
                </a:cubicBezTo>
                <a:cubicBezTo>
                  <a:pt x="66167" y="33655"/>
                  <a:pt x="66167" y="33782"/>
                  <a:pt x="67310" y="33782"/>
                </a:cubicBezTo>
                <a:cubicBezTo>
                  <a:pt x="68199" y="34544"/>
                  <a:pt x="68326" y="35433"/>
                  <a:pt x="68453" y="35433"/>
                </a:cubicBezTo>
                <a:cubicBezTo>
                  <a:pt x="68580" y="35433"/>
                  <a:pt x="68453" y="35306"/>
                  <a:pt x="68453" y="34925"/>
                </a:cubicBezTo>
                <a:cubicBezTo>
                  <a:pt x="68453" y="34925"/>
                  <a:pt x="69596" y="34925"/>
                  <a:pt x="70739" y="36068"/>
                </a:cubicBezTo>
                <a:cubicBezTo>
                  <a:pt x="71882" y="36068"/>
                  <a:pt x="71882" y="36068"/>
                  <a:pt x="71882" y="34925"/>
                </a:cubicBezTo>
                <a:cubicBezTo>
                  <a:pt x="71882" y="33782"/>
                  <a:pt x="71882" y="32639"/>
                  <a:pt x="73025" y="32639"/>
                </a:cubicBezTo>
                <a:cubicBezTo>
                  <a:pt x="74168" y="32639"/>
                  <a:pt x="74168" y="32639"/>
                  <a:pt x="74168" y="31496"/>
                </a:cubicBezTo>
                <a:cubicBezTo>
                  <a:pt x="74168" y="30353"/>
                  <a:pt x="74168" y="29210"/>
                  <a:pt x="76454" y="29210"/>
                </a:cubicBezTo>
                <a:cubicBezTo>
                  <a:pt x="76962" y="28702"/>
                  <a:pt x="77216" y="28448"/>
                  <a:pt x="77343" y="28448"/>
                </a:cubicBezTo>
                <a:cubicBezTo>
                  <a:pt x="77470" y="28448"/>
                  <a:pt x="77597" y="28956"/>
                  <a:pt x="77597" y="30353"/>
                </a:cubicBezTo>
                <a:cubicBezTo>
                  <a:pt x="77597" y="31496"/>
                  <a:pt x="78740" y="31496"/>
                  <a:pt x="79883" y="31496"/>
                </a:cubicBezTo>
                <a:cubicBezTo>
                  <a:pt x="79883" y="31496"/>
                  <a:pt x="79883" y="31496"/>
                  <a:pt x="81026" y="32639"/>
                </a:cubicBezTo>
                <a:cubicBezTo>
                  <a:pt x="81407" y="33020"/>
                  <a:pt x="81534" y="33147"/>
                  <a:pt x="81788" y="33147"/>
                </a:cubicBezTo>
                <a:cubicBezTo>
                  <a:pt x="82169" y="33147"/>
                  <a:pt x="81915" y="32385"/>
                  <a:pt x="81026" y="31496"/>
                </a:cubicBezTo>
                <a:cubicBezTo>
                  <a:pt x="81026" y="30353"/>
                  <a:pt x="81026" y="29210"/>
                  <a:pt x="81026" y="29210"/>
                </a:cubicBezTo>
                <a:cubicBezTo>
                  <a:pt x="82169" y="29210"/>
                  <a:pt x="83312" y="31496"/>
                  <a:pt x="83312" y="32639"/>
                </a:cubicBezTo>
                <a:cubicBezTo>
                  <a:pt x="83312" y="31877"/>
                  <a:pt x="83820" y="31115"/>
                  <a:pt x="84582" y="31115"/>
                </a:cubicBezTo>
                <a:cubicBezTo>
                  <a:pt x="84836" y="31115"/>
                  <a:pt x="85217" y="31242"/>
                  <a:pt x="85598" y="31623"/>
                </a:cubicBezTo>
                <a:cubicBezTo>
                  <a:pt x="86741" y="31623"/>
                  <a:pt x="87884" y="31623"/>
                  <a:pt x="87884" y="32766"/>
                </a:cubicBezTo>
                <a:cubicBezTo>
                  <a:pt x="88265" y="33147"/>
                  <a:pt x="88519" y="33274"/>
                  <a:pt x="88773" y="33274"/>
                </a:cubicBezTo>
                <a:cubicBezTo>
                  <a:pt x="89154" y="33274"/>
                  <a:pt x="89154" y="32766"/>
                  <a:pt x="89154" y="32766"/>
                </a:cubicBezTo>
                <a:cubicBezTo>
                  <a:pt x="89662" y="32258"/>
                  <a:pt x="90297" y="31877"/>
                  <a:pt x="90805" y="31877"/>
                </a:cubicBezTo>
                <a:cubicBezTo>
                  <a:pt x="91313" y="31877"/>
                  <a:pt x="91948" y="32131"/>
                  <a:pt x="92583" y="32766"/>
                </a:cubicBezTo>
                <a:cubicBezTo>
                  <a:pt x="94488" y="34036"/>
                  <a:pt x="95377" y="34925"/>
                  <a:pt x="95758" y="34925"/>
                </a:cubicBezTo>
                <a:cubicBezTo>
                  <a:pt x="96139" y="34925"/>
                  <a:pt x="96012" y="34290"/>
                  <a:pt x="96012" y="32766"/>
                </a:cubicBezTo>
                <a:cubicBezTo>
                  <a:pt x="96012" y="32258"/>
                  <a:pt x="96012" y="31623"/>
                  <a:pt x="96139" y="31623"/>
                </a:cubicBezTo>
                <a:cubicBezTo>
                  <a:pt x="96266" y="31623"/>
                  <a:pt x="96520" y="32131"/>
                  <a:pt x="97155" y="33909"/>
                </a:cubicBezTo>
                <a:cubicBezTo>
                  <a:pt x="97155" y="34290"/>
                  <a:pt x="97282" y="34417"/>
                  <a:pt x="97409" y="34417"/>
                </a:cubicBezTo>
                <a:cubicBezTo>
                  <a:pt x="97790" y="34417"/>
                  <a:pt x="98552" y="33655"/>
                  <a:pt x="99441" y="32766"/>
                </a:cubicBezTo>
                <a:cubicBezTo>
                  <a:pt x="100584" y="31623"/>
                  <a:pt x="100584" y="29337"/>
                  <a:pt x="101727" y="28194"/>
                </a:cubicBezTo>
                <a:cubicBezTo>
                  <a:pt x="101727" y="26797"/>
                  <a:pt x="101727" y="26289"/>
                  <a:pt x="101981" y="26289"/>
                </a:cubicBezTo>
                <a:cubicBezTo>
                  <a:pt x="102235" y="26289"/>
                  <a:pt x="102489" y="26543"/>
                  <a:pt x="102870" y="27051"/>
                </a:cubicBezTo>
                <a:cubicBezTo>
                  <a:pt x="104013" y="27051"/>
                  <a:pt x="104013" y="28194"/>
                  <a:pt x="104013" y="29337"/>
                </a:cubicBezTo>
                <a:cubicBezTo>
                  <a:pt x="102870" y="30480"/>
                  <a:pt x="102870" y="30480"/>
                  <a:pt x="102870" y="30480"/>
                </a:cubicBezTo>
                <a:lnTo>
                  <a:pt x="101600" y="30480"/>
                </a:lnTo>
                <a:cubicBezTo>
                  <a:pt x="101600" y="31623"/>
                  <a:pt x="101600" y="32766"/>
                  <a:pt x="102743" y="32766"/>
                </a:cubicBezTo>
                <a:cubicBezTo>
                  <a:pt x="102743" y="34163"/>
                  <a:pt x="103124" y="34671"/>
                  <a:pt x="103505" y="34671"/>
                </a:cubicBezTo>
                <a:cubicBezTo>
                  <a:pt x="103886" y="34671"/>
                  <a:pt x="103886" y="34417"/>
                  <a:pt x="103886" y="33909"/>
                </a:cubicBezTo>
                <a:cubicBezTo>
                  <a:pt x="103886" y="35052"/>
                  <a:pt x="106172" y="35052"/>
                  <a:pt x="107315" y="35052"/>
                </a:cubicBezTo>
                <a:cubicBezTo>
                  <a:pt x="108458" y="36195"/>
                  <a:pt x="110744" y="36195"/>
                  <a:pt x="110744" y="37338"/>
                </a:cubicBezTo>
                <a:cubicBezTo>
                  <a:pt x="111379" y="37846"/>
                  <a:pt x="111633" y="38227"/>
                  <a:pt x="111887" y="38227"/>
                </a:cubicBezTo>
                <a:cubicBezTo>
                  <a:pt x="112141" y="38227"/>
                  <a:pt x="112395" y="37973"/>
                  <a:pt x="113030" y="37338"/>
                </a:cubicBezTo>
                <a:cubicBezTo>
                  <a:pt x="113030" y="35941"/>
                  <a:pt x="113411" y="35433"/>
                  <a:pt x="113792" y="35433"/>
                </a:cubicBezTo>
                <a:cubicBezTo>
                  <a:pt x="114173" y="35433"/>
                  <a:pt x="114300" y="35687"/>
                  <a:pt x="114300" y="36195"/>
                </a:cubicBezTo>
                <a:cubicBezTo>
                  <a:pt x="114300" y="37973"/>
                  <a:pt x="118745" y="41402"/>
                  <a:pt x="121666" y="41402"/>
                </a:cubicBezTo>
                <a:cubicBezTo>
                  <a:pt x="122301" y="41402"/>
                  <a:pt x="122936" y="41275"/>
                  <a:pt x="123444" y="40767"/>
                </a:cubicBezTo>
                <a:cubicBezTo>
                  <a:pt x="123444" y="40767"/>
                  <a:pt x="123444" y="41910"/>
                  <a:pt x="124587" y="41910"/>
                </a:cubicBezTo>
                <a:cubicBezTo>
                  <a:pt x="124587" y="42799"/>
                  <a:pt x="127635" y="44450"/>
                  <a:pt x="129286" y="44450"/>
                </a:cubicBezTo>
                <a:cubicBezTo>
                  <a:pt x="129667" y="44450"/>
                  <a:pt x="130048" y="44323"/>
                  <a:pt x="130302" y="44069"/>
                </a:cubicBezTo>
                <a:cubicBezTo>
                  <a:pt x="130302" y="44069"/>
                  <a:pt x="130302" y="44069"/>
                  <a:pt x="131445" y="45212"/>
                </a:cubicBezTo>
                <a:cubicBezTo>
                  <a:pt x="132080" y="46482"/>
                  <a:pt x="132461" y="47117"/>
                  <a:pt x="132715" y="47117"/>
                </a:cubicBezTo>
                <a:cubicBezTo>
                  <a:pt x="132969" y="47117"/>
                  <a:pt x="133223" y="46863"/>
                  <a:pt x="133731" y="46355"/>
                </a:cubicBezTo>
                <a:cubicBezTo>
                  <a:pt x="134493" y="46355"/>
                  <a:pt x="135255" y="45847"/>
                  <a:pt x="135382" y="45847"/>
                </a:cubicBezTo>
                <a:cubicBezTo>
                  <a:pt x="135509" y="45847"/>
                  <a:pt x="135255" y="45974"/>
                  <a:pt x="134874" y="46355"/>
                </a:cubicBezTo>
                <a:cubicBezTo>
                  <a:pt x="134874" y="47498"/>
                  <a:pt x="136017" y="47498"/>
                  <a:pt x="138303" y="49784"/>
                </a:cubicBezTo>
                <a:cubicBezTo>
                  <a:pt x="139446" y="50419"/>
                  <a:pt x="139954" y="50673"/>
                  <a:pt x="140335" y="50673"/>
                </a:cubicBezTo>
                <a:cubicBezTo>
                  <a:pt x="140716" y="50673"/>
                  <a:pt x="140589" y="50419"/>
                  <a:pt x="140589" y="49784"/>
                </a:cubicBezTo>
                <a:cubicBezTo>
                  <a:pt x="142875" y="49784"/>
                  <a:pt x="142875" y="50927"/>
                  <a:pt x="141732" y="52070"/>
                </a:cubicBezTo>
                <a:cubicBezTo>
                  <a:pt x="140462" y="52705"/>
                  <a:pt x="140208" y="53340"/>
                  <a:pt x="140970" y="53340"/>
                </a:cubicBezTo>
                <a:cubicBezTo>
                  <a:pt x="141478" y="53340"/>
                  <a:pt x="142494" y="52959"/>
                  <a:pt x="144018" y="52070"/>
                </a:cubicBezTo>
                <a:lnTo>
                  <a:pt x="142875" y="54356"/>
                </a:lnTo>
                <a:lnTo>
                  <a:pt x="146304" y="54356"/>
                </a:lnTo>
                <a:cubicBezTo>
                  <a:pt x="147447" y="53213"/>
                  <a:pt x="148590" y="52070"/>
                  <a:pt x="148590" y="50927"/>
                </a:cubicBezTo>
                <a:cubicBezTo>
                  <a:pt x="148590" y="50419"/>
                  <a:pt x="148844" y="50038"/>
                  <a:pt x="149225" y="50038"/>
                </a:cubicBezTo>
                <a:cubicBezTo>
                  <a:pt x="149606" y="50038"/>
                  <a:pt x="149733" y="50292"/>
                  <a:pt x="149733" y="50927"/>
                </a:cubicBezTo>
                <a:cubicBezTo>
                  <a:pt x="150876" y="52070"/>
                  <a:pt x="149733" y="53213"/>
                  <a:pt x="148590" y="54356"/>
                </a:cubicBezTo>
                <a:cubicBezTo>
                  <a:pt x="148209" y="53975"/>
                  <a:pt x="148082" y="53848"/>
                  <a:pt x="147828" y="53848"/>
                </a:cubicBezTo>
                <a:cubicBezTo>
                  <a:pt x="147320" y="53848"/>
                  <a:pt x="147066" y="54737"/>
                  <a:pt x="146304" y="55499"/>
                </a:cubicBezTo>
                <a:cubicBezTo>
                  <a:pt x="145669" y="56134"/>
                  <a:pt x="146558" y="56388"/>
                  <a:pt x="147828" y="56388"/>
                </a:cubicBezTo>
                <a:cubicBezTo>
                  <a:pt x="149098" y="56388"/>
                  <a:pt x="150876" y="56134"/>
                  <a:pt x="152019" y="55499"/>
                </a:cubicBezTo>
                <a:lnTo>
                  <a:pt x="150876" y="56642"/>
                </a:lnTo>
                <a:cubicBezTo>
                  <a:pt x="149733" y="56642"/>
                  <a:pt x="150876" y="57785"/>
                  <a:pt x="152019" y="58928"/>
                </a:cubicBezTo>
                <a:cubicBezTo>
                  <a:pt x="152527" y="59436"/>
                  <a:pt x="153162" y="59817"/>
                  <a:pt x="153543" y="59817"/>
                </a:cubicBezTo>
                <a:cubicBezTo>
                  <a:pt x="153924" y="59817"/>
                  <a:pt x="154305" y="59563"/>
                  <a:pt x="154305" y="58928"/>
                </a:cubicBezTo>
                <a:cubicBezTo>
                  <a:pt x="155448" y="58928"/>
                  <a:pt x="156591" y="57785"/>
                  <a:pt x="156591" y="57785"/>
                </a:cubicBezTo>
                <a:cubicBezTo>
                  <a:pt x="156591" y="57785"/>
                  <a:pt x="156591" y="56642"/>
                  <a:pt x="157734" y="55499"/>
                </a:cubicBezTo>
                <a:cubicBezTo>
                  <a:pt x="157734" y="55499"/>
                  <a:pt x="157734" y="57785"/>
                  <a:pt x="157734" y="58928"/>
                </a:cubicBezTo>
                <a:cubicBezTo>
                  <a:pt x="157734" y="62357"/>
                  <a:pt x="157734" y="63500"/>
                  <a:pt x="158877" y="65786"/>
                </a:cubicBezTo>
                <a:cubicBezTo>
                  <a:pt x="160020" y="66929"/>
                  <a:pt x="161163" y="68072"/>
                  <a:pt x="161163" y="70358"/>
                </a:cubicBezTo>
                <a:cubicBezTo>
                  <a:pt x="161925" y="70358"/>
                  <a:pt x="162179" y="70866"/>
                  <a:pt x="162560" y="70866"/>
                </a:cubicBezTo>
                <a:cubicBezTo>
                  <a:pt x="162814" y="70866"/>
                  <a:pt x="163068" y="70739"/>
                  <a:pt x="163449" y="70358"/>
                </a:cubicBezTo>
                <a:lnTo>
                  <a:pt x="164592" y="71501"/>
                </a:lnTo>
                <a:cubicBezTo>
                  <a:pt x="164592" y="72644"/>
                  <a:pt x="164592" y="73787"/>
                  <a:pt x="165735" y="73787"/>
                </a:cubicBezTo>
                <a:cubicBezTo>
                  <a:pt x="165989" y="73533"/>
                  <a:pt x="166116" y="73406"/>
                  <a:pt x="166243" y="73406"/>
                </a:cubicBezTo>
                <a:cubicBezTo>
                  <a:pt x="166878" y="73406"/>
                  <a:pt x="166878" y="74930"/>
                  <a:pt x="166878" y="74930"/>
                </a:cubicBezTo>
                <a:cubicBezTo>
                  <a:pt x="166878" y="76073"/>
                  <a:pt x="166878" y="76708"/>
                  <a:pt x="167132" y="76708"/>
                </a:cubicBezTo>
                <a:cubicBezTo>
                  <a:pt x="167386" y="76708"/>
                  <a:pt x="168021" y="76200"/>
                  <a:pt x="169164" y="74930"/>
                </a:cubicBezTo>
                <a:cubicBezTo>
                  <a:pt x="170307" y="73660"/>
                  <a:pt x="170307" y="71501"/>
                  <a:pt x="169164" y="71501"/>
                </a:cubicBezTo>
                <a:lnTo>
                  <a:pt x="168021" y="69215"/>
                </a:lnTo>
                <a:lnTo>
                  <a:pt x="170307" y="70358"/>
                </a:lnTo>
                <a:cubicBezTo>
                  <a:pt x="170307" y="70866"/>
                  <a:pt x="170815" y="71247"/>
                  <a:pt x="171577" y="71247"/>
                </a:cubicBezTo>
                <a:cubicBezTo>
                  <a:pt x="172339" y="71247"/>
                  <a:pt x="173101" y="70993"/>
                  <a:pt x="173736" y="70358"/>
                </a:cubicBezTo>
                <a:lnTo>
                  <a:pt x="174879" y="70358"/>
                </a:lnTo>
                <a:cubicBezTo>
                  <a:pt x="174879" y="70358"/>
                  <a:pt x="173736" y="71501"/>
                  <a:pt x="172593" y="72644"/>
                </a:cubicBezTo>
                <a:cubicBezTo>
                  <a:pt x="171450" y="72644"/>
                  <a:pt x="170307" y="72644"/>
                  <a:pt x="170307" y="73787"/>
                </a:cubicBezTo>
                <a:cubicBezTo>
                  <a:pt x="168402" y="75565"/>
                  <a:pt x="168783" y="77470"/>
                  <a:pt x="169672" y="77470"/>
                </a:cubicBezTo>
                <a:cubicBezTo>
                  <a:pt x="169799" y="77470"/>
                  <a:pt x="170053" y="77343"/>
                  <a:pt x="170307" y="77216"/>
                </a:cubicBezTo>
                <a:cubicBezTo>
                  <a:pt x="171450" y="77216"/>
                  <a:pt x="171450" y="77216"/>
                  <a:pt x="170307" y="78359"/>
                </a:cubicBezTo>
                <a:cubicBezTo>
                  <a:pt x="169418" y="79248"/>
                  <a:pt x="169799" y="80010"/>
                  <a:pt x="170942" y="80010"/>
                </a:cubicBezTo>
                <a:cubicBezTo>
                  <a:pt x="171450" y="80010"/>
                  <a:pt x="171958" y="79883"/>
                  <a:pt x="172593" y="79502"/>
                </a:cubicBezTo>
                <a:cubicBezTo>
                  <a:pt x="173228" y="79121"/>
                  <a:pt x="173736" y="78994"/>
                  <a:pt x="173990" y="78994"/>
                </a:cubicBezTo>
                <a:cubicBezTo>
                  <a:pt x="174752" y="78994"/>
                  <a:pt x="174498" y="79883"/>
                  <a:pt x="173736" y="80645"/>
                </a:cubicBezTo>
                <a:cubicBezTo>
                  <a:pt x="172847" y="83439"/>
                  <a:pt x="173355" y="85471"/>
                  <a:pt x="174244" y="85471"/>
                </a:cubicBezTo>
                <a:cubicBezTo>
                  <a:pt x="174371" y="85471"/>
                  <a:pt x="174625" y="85344"/>
                  <a:pt x="174879" y="85217"/>
                </a:cubicBezTo>
                <a:cubicBezTo>
                  <a:pt x="175514" y="84963"/>
                  <a:pt x="176022" y="84709"/>
                  <a:pt x="176403" y="84709"/>
                </a:cubicBezTo>
                <a:cubicBezTo>
                  <a:pt x="177546" y="84709"/>
                  <a:pt x="178181" y="85725"/>
                  <a:pt x="178181" y="87376"/>
                </a:cubicBezTo>
                <a:cubicBezTo>
                  <a:pt x="177038" y="88519"/>
                  <a:pt x="178181" y="88519"/>
                  <a:pt x="179324" y="88519"/>
                </a:cubicBezTo>
                <a:cubicBezTo>
                  <a:pt x="178181" y="89662"/>
                  <a:pt x="177038" y="90805"/>
                  <a:pt x="179324" y="90805"/>
                </a:cubicBezTo>
                <a:cubicBezTo>
                  <a:pt x="179324" y="90805"/>
                  <a:pt x="179324" y="90805"/>
                  <a:pt x="180467" y="89662"/>
                </a:cubicBezTo>
                <a:lnTo>
                  <a:pt x="182753" y="89662"/>
                </a:lnTo>
                <a:cubicBezTo>
                  <a:pt x="182753" y="89662"/>
                  <a:pt x="183896" y="88519"/>
                  <a:pt x="183896" y="87376"/>
                </a:cubicBezTo>
                <a:cubicBezTo>
                  <a:pt x="185039" y="87376"/>
                  <a:pt x="186182" y="90805"/>
                  <a:pt x="183896" y="94234"/>
                </a:cubicBezTo>
                <a:lnTo>
                  <a:pt x="182753" y="96520"/>
                </a:lnTo>
                <a:cubicBezTo>
                  <a:pt x="183896" y="95377"/>
                  <a:pt x="185039" y="95377"/>
                  <a:pt x="185039" y="95377"/>
                </a:cubicBezTo>
                <a:cubicBezTo>
                  <a:pt x="185039" y="95377"/>
                  <a:pt x="185039" y="96520"/>
                  <a:pt x="183896" y="96520"/>
                </a:cubicBezTo>
                <a:cubicBezTo>
                  <a:pt x="183896" y="97663"/>
                  <a:pt x="183896" y="97663"/>
                  <a:pt x="183896" y="98806"/>
                </a:cubicBezTo>
                <a:lnTo>
                  <a:pt x="185039" y="98806"/>
                </a:lnTo>
                <a:cubicBezTo>
                  <a:pt x="186182" y="97663"/>
                  <a:pt x="186817" y="97155"/>
                  <a:pt x="186817" y="97155"/>
                </a:cubicBezTo>
                <a:cubicBezTo>
                  <a:pt x="186817" y="97155"/>
                  <a:pt x="186690" y="97663"/>
                  <a:pt x="186055" y="98806"/>
                </a:cubicBezTo>
                <a:cubicBezTo>
                  <a:pt x="185293" y="99695"/>
                  <a:pt x="185039" y="100457"/>
                  <a:pt x="186182" y="100457"/>
                </a:cubicBezTo>
                <a:cubicBezTo>
                  <a:pt x="186690" y="100457"/>
                  <a:pt x="187325" y="100330"/>
                  <a:pt x="188341" y="99949"/>
                </a:cubicBezTo>
                <a:cubicBezTo>
                  <a:pt x="188849" y="99441"/>
                  <a:pt x="189103" y="99187"/>
                  <a:pt x="189230" y="99187"/>
                </a:cubicBezTo>
                <a:cubicBezTo>
                  <a:pt x="189357" y="99187"/>
                  <a:pt x="189103" y="99695"/>
                  <a:pt x="188341" y="101092"/>
                </a:cubicBezTo>
                <a:cubicBezTo>
                  <a:pt x="187198" y="101092"/>
                  <a:pt x="186055" y="102235"/>
                  <a:pt x="187198" y="103378"/>
                </a:cubicBezTo>
                <a:lnTo>
                  <a:pt x="188341" y="102235"/>
                </a:lnTo>
                <a:cubicBezTo>
                  <a:pt x="188722" y="101854"/>
                  <a:pt x="188976" y="101727"/>
                  <a:pt x="189230" y="101727"/>
                </a:cubicBezTo>
                <a:cubicBezTo>
                  <a:pt x="189865" y="101727"/>
                  <a:pt x="190246" y="102616"/>
                  <a:pt x="189484" y="103378"/>
                </a:cubicBezTo>
                <a:cubicBezTo>
                  <a:pt x="188341" y="103378"/>
                  <a:pt x="189484" y="104521"/>
                  <a:pt x="190627" y="104521"/>
                </a:cubicBezTo>
                <a:cubicBezTo>
                  <a:pt x="191770" y="106807"/>
                  <a:pt x="191770" y="106807"/>
                  <a:pt x="190627" y="107950"/>
                </a:cubicBezTo>
                <a:cubicBezTo>
                  <a:pt x="190119" y="108458"/>
                  <a:pt x="189738" y="108839"/>
                  <a:pt x="189865" y="108839"/>
                </a:cubicBezTo>
                <a:cubicBezTo>
                  <a:pt x="189992" y="108839"/>
                  <a:pt x="190627" y="108585"/>
                  <a:pt x="191643" y="107950"/>
                </a:cubicBezTo>
                <a:cubicBezTo>
                  <a:pt x="192786" y="107950"/>
                  <a:pt x="192786" y="107950"/>
                  <a:pt x="192786" y="110236"/>
                </a:cubicBezTo>
                <a:cubicBezTo>
                  <a:pt x="191643" y="111379"/>
                  <a:pt x="191643" y="111379"/>
                  <a:pt x="193929" y="111379"/>
                </a:cubicBezTo>
                <a:cubicBezTo>
                  <a:pt x="195072" y="110236"/>
                  <a:pt x="196215" y="109093"/>
                  <a:pt x="196215" y="109093"/>
                </a:cubicBezTo>
                <a:cubicBezTo>
                  <a:pt x="196215" y="107950"/>
                  <a:pt x="196215" y="107950"/>
                  <a:pt x="196215" y="107950"/>
                </a:cubicBezTo>
                <a:cubicBezTo>
                  <a:pt x="196215" y="107950"/>
                  <a:pt x="197358" y="107950"/>
                  <a:pt x="197358" y="109093"/>
                </a:cubicBezTo>
                <a:cubicBezTo>
                  <a:pt x="198501" y="110236"/>
                  <a:pt x="198501" y="110236"/>
                  <a:pt x="200787" y="111379"/>
                </a:cubicBezTo>
                <a:cubicBezTo>
                  <a:pt x="201168" y="111760"/>
                  <a:pt x="201549" y="111887"/>
                  <a:pt x="201930" y="111887"/>
                </a:cubicBezTo>
                <a:cubicBezTo>
                  <a:pt x="202819" y="111887"/>
                  <a:pt x="203581" y="111125"/>
                  <a:pt x="201930" y="110236"/>
                </a:cubicBezTo>
                <a:lnTo>
                  <a:pt x="203073" y="109093"/>
                </a:lnTo>
                <a:cubicBezTo>
                  <a:pt x="204470" y="107696"/>
                  <a:pt x="204978" y="106680"/>
                  <a:pt x="204470" y="106680"/>
                </a:cubicBezTo>
                <a:cubicBezTo>
                  <a:pt x="204089" y="106680"/>
                  <a:pt x="203327" y="107061"/>
                  <a:pt x="201930" y="107950"/>
                </a:cubicBezTo>
                <a:cubicBezTo>
                  <a:pt x="200152" y="109093"/>
                  <a:pt x="199390" y="109601"/>
                  <a:pt x="199263" y="109601"/>
                </a:cubicBezTo>
                <a:cubicBezTo>
                  <a:pt x="199136" y="109601"/>
                  <a:pt x="199644" y="109093"/>
                  <a:pt x="200787" y="107950"/>
                </a:cubicBezTo>
                <a:cubicBezTo>
                  <a:pt x="201930" y="106807"/>
                  <a:pt x="201930" y="105664"/>
                  <a:pt x="201930" y="105664"/>
                </a:cubicBezTo>
                <a:cubicBezTo>
                  <a:pt x="200787" y="104521"/>
                  <a:pt x="200787" y="104521"/>
                  <a:pt x="201930" y="103378"/>
                </a:cubicBezTo>
                <a:cubicBezTo>
                  <a:pt x="203073" y="103378"/>
                  <a:pt x="204216" y="102235"/>
                  <a:pt x="203073" y="101092"/>
                </a:cubicBezTo>
                <a:lnTo>
                  <a:pt x="201930" y="101092"/>
                </a:lnTo>
                <a:cubicBezTo>
                  <a:pt x="201676" y="101346"/>
                  <a:pt x="201422" y="101600"/>
                  <a:pt x="201295" y="101600"/>
                </a:cubicBezTo>
                <a:cubicBezTo>
                  <a:pt x="200914" y="101600"/>
                  <a:pt x="201168" y="100584"/>
                  <a:pt x="201930" y="98806"/>
                </a:cubicBezTo>
                <a:cubicBezTo>
                  <a:pt x="202438" y="98298"/>
                  <a:pt x="202819" y="97917"/>
                  <a:pt x="202692" y="97917"/>
                </a:cubicBezTo>
                <a:cubicBezTo>
                  <a:pt x="202565" y="97917"/>
                  <a:pt x="201930" y="98171"/>
                  <a:pt x="200914" y="98806"/>
                </a:cubicBezTo>
                <a:cubicBezTo>
                  <a:pt x="200152" y="99568"/>
                  <a:pt x="199644" y="99822"/>
                  <a:pt x="199136" y="99822"/>
                </a:cubicBezTo>
                <a:cubicBezTo>
                  <a:pt x="198247" y="99822"/>
                  <a:pt x="198120" y="98552"/>
                  <a:pt x="199644" y="97663"/>
                </a:cubicBezTo>
                <a:cubicBezTo>
                  <a:pt x="199644" y="97663"/>
                  <a:pt x="198501" y="96520"/>
                  <a:pt x="198501" y="96520"/>
                </a:cubicBezTo>
                <a:cubicBezTo>
                  <a:pt x="198501" y="96139"/>
                  <a:pt x="198374" y="96012"/>
                  <a:pt x="198120" y="96012"/>
                </a:cubicBezTo>
                <a:cubicBezTo>
                  <a:pt x="197739" y="96012"/>
                  <a:pt x="196977" y="96520"/>
                  <a:pt x="196215" y="96520"/>
                </a:cubicBezTo>
                <a:cubicBezTo>
                  <a:pt x="195072" y="97028"/>
                  <a:pt x="194437" y="97409"/>
                  <a:pt x="194437" y="97409"/>
                </a:cubicBezTo>
                <a:cubicBezTo>
                  <a:pt x="194437" y="97409"/>
                  <a:pt x="194564" y="97155"/>
                  <a:pt x="195199" y="96520"/>
                </a:cubicBezTo>
                <a:cubicBezTo>
                  <a:pt x="195199" y="95377"/>
                  <a:pt x="196342" y="95377"/>
                  <a:pt x="196342" y="95377"/>
                </a:cubicBezTo>
                <a:cubicBezTo>
                  <a:pt x="197485" y="94234"/>
                  <a:pt x="197485" y="93091"/>
                  <a:pt x="196342" y="93091"/>
                </a:cubicBezTo>
                <a:cubicBezTo>
                  <a:pt x="196342" y="92329"/>
                  <a:pt x="195834" y="91440"/>
                  <a:pt x="195072" y="91440"/>
                </a:cubicBezTo>
                <a:cubicBezTo>
                  <a:pt x="194818" y="91440"/>
                  <a:pt x="194437" y="91567"/>
                  <a:pt x="194056" y="91948"/>
                </a:cubicBezTo>
                <a:lnTo>
                  <a:pt x="195199" y="90805"/>
                </a:lnTo>
                <a:cubicBezTo>
                  <a:pt x="195199" y="89662"/>
                  <a:pt x="196342" y="89662"/>
                  <a:pt x="195199" y="89662"/>
                </a:cubicBezTo>
                <a:cubicBezTo>
                  <a:pt x="195199" y="89662"/>
                  <a:pt x="194056" y="89662"/>
                  <a:pt x="195199" y="87376"/>
                </a:cubicBezTo>
                <a:cubicBezTo>
                  <a:pt x="195199" y="86360"/>
                  <a:pt x="194437" y="85852"/>
                  <a:pt x="193675" y="85852"/>
                </a:cubicBezTo>
                <a:cubicBezTo>
                  <a:pt x="192659" y="85852"/>
                  <a:pt x="191262" y="86741"/>
                  <a:pt x="190627" y="88646"/>
                </a:cubicBezTo>
                <a:lnTo>
                  <a:pt x="190627" y="87376"/>
                </a:lnTo>
                <a:lnTo>
                  <a:pt x="189484" y="87376"/>
                </a:lnTo>
                <a:cubicBezTo>
                  <a:pt x="189103" y="87757"/>
                  <a:pt x="188722" y="87884"/>
                  <a:pt x="188341" y="87884"/>
                </a:cubicBezTo>
                <a:cubicBezTo>
                  <a:pt x="187706" y="87884"/>
                  <a:pt x="187198" y="87376"/>
                  <a:pt x="187198" y="87376"/>
                </a:cubicBezTo>
                <a:lnTo>
                  <a:pt x="189484" y="85090"/>
                </a:lnTo>
                <a:cubicBezTo>
                  <a:pt x="191897" y="84328"/>
                  <a:pt x="192532" y="82931"/>
                  <a:pt x="191643" y="82931"/>
                </a:cubicBezTo>
                <a:cubicBezTo>
                  <a:pt x="191262" y="82931"/>
                  <a:pt x="190500" y="83185"/>
                  <a:pt x="189484" y="83947"/>
                </a:cubicBezTo>
                <a:lnTo>
                  <a:pt x="190500" y="82804"/>
                </a:lnTo>
                <a:cubicBezTo>
                  <a:pt x="191643" y="81661"/>
                  <a:pt x="190500" y="81661"/>
                  <a:pt x="189357" y="80518"/>
                </a:cubicBezTo>
                <a:cubicBezTo>
                  <a:pt x="188214" y="80518"/>
                  <a:pt x="185928" y="81661"/>
                  <a:pt x="184785" y="81661"/>
                </a:cubicBezTo>
                <a:cubicBezTo>
                  <a:pt x="184404" y="82042"/>
                  <a:pt x="184150" y="82169"/>
                  <a:pt x="184023" y="82169"/>
                </a:cubicBezTo>
                <a:cubicBezTo>
                  <a:pt x="183642" y="82169"/>
                  <a:pt x="183642" y="81661"/>
                  <a:pt x="183642" y="81661"/>
                </a:cubicBezTo>
                <a:cubicBezTo>
                  <a:pt x="183642" y="81661"/>
                  <a:pt x="183642" y="81661"/>
                  <a:pt x="183642" y="80518"/>
                </a:cubicBezTo>
                <a:cubicBezTo>
                  <a:pt x="185293" y="79756"/>
                  <a:pt x="185166" y="78867"/>
                  <a:pt x="184150" y="78867"/>
                </a:cubicBezTo>
                <a:cubicBezTo>
                  <a:pt x="183769" y="78867"/>
                  <a:pt x="183134" y="78994"/>
                  <a:pt x="182499" y="79375"/>
                </a:cubicBezTo>
                <a:lnTo>
                  <a:pt x="183642" y="78232"/>
                </a:lnTo>
                <a:cubicBezTo>
                  <a:pt x="184785" y="77089"/>
                  <a:pt x="185928" y="75946"/>
                  <a:pt x="182499" y="73660"/>
                </a:cubicBezTo>
                <a:cubicBezTo>
                  <a:pt x="180213" y="71374"/>
                  <a:pt x="179070" y="69088"/>
                  <a:pt x="180213" y="69088"/>
                </a:cubicBezTo>
                <a:cubicBezTo>
                  <a:pt x="180213" y="68326"/>
                  <a:pt x="178562" y="67437"/>
                  <a:pt x="176784" y="67437"/>
                </a:cubicBezTo>
                <a:cubicBezTo>
                  <a:pt x="176022" y="67437"/>
                  <a:pt x="175260" y="67564"/>
                  <a:pt x="174625" y="67945"/>
                </a:cubicBezTo>
                <a:cubicBezTo>
                  <a:pt x="174625" y="66802"/>
                  <a:pt x="174625" y="65659"/>
                  <a:pt x="173482" y="64516"/>
                </a:cubicBezTo>
                <a:cubicBezTo>
                  <a:pt x="172339" y="63373"/>
                  <a:pt x="172339" y="63373"/>
                  <a:pt x="173482" y="62230"/>
                </a:cubicBezTo>
                <a:cubicBezTo>
                  <a:pt x="174625" y="61722"/>
                  <a:pt x="175260" y="61341"/>
                  <a:pt x="175006" y="61341"/>
                </a:cubicBezTo>
                <a:cubicBezTo>
                  <a:pt x="174752" y="61341"/>
                  <a:pt x="173990" y="61595"/>
                  <a:pt x="172339" y="62230"/>
                </a:cubicBezTo>
                <a:cubicBezTo>
                  <a:pt x="170053" y="62230"/>
                  <a:pt x="168910" y="59944"/>
                  <a:pt x="171196" y="58801"/>
                </a:cubicBezTo>
                <a:cubicBezTo>
                  <a:pt x="172339" y="57658"/>
                  <a:pt x="171196" y="57658"/>
                  <a:pt x="170053" y="56515"/>
                </a:cubicBezTo>
                <a:cubicBezTo>
                  <a:pt x="168910" y="56515"/>
                  <a:pt x="167767" y="55372"/>
                  <a:pt x="166624" y="54229"/>
                </a:cubicBezTo>
                <a:cubicBezTo>
                  <a:pt x="166116" y="53086"/>
                  <a:pt x="165735" y="52451"/>
                  <a:pt x="165354" y="52451"/>
                </a:cubicBezTo>
                <a:cubicBezTo>
                  <a:pt x="164973" y="52451"/>
                  <a:pt x="164338" y="53086"/>
                  <a:pt x="163195" y="54229"/>
                </a:cubicBezTo>
                <a:cubicBezTo>
                  <a:pt x="162560" y="54737"/>
                  <a:pt x="162052" y="55118"/>
                  <a:pt x="161671" y="55118"/>
                </a:cubicBezTo>
                <a:cubicBezTo>
                  <a:pt x="161290" y="55118"/>
                  <a:pt x="160909" y="54864"/>
                  <a:pt x="160909" y="54229"/>
                </a:cubicBezTo>
                <a:cubicBezTo>
                  <a:pt x="159766" y="54229"/>
                  <a:pt x="159766" y="53086"/>
                  <a:pt x="159766" y="51943"/>
                </a:cubicBezTo>
                <a:cubicBezTo>
                  <a:pt x="159766" y="51943"/>
                  <a:pt x="160909" y="50800"/>
                  <a:pt x="159766" y="50800"/>
                </a:cubicBezTo>
                <a:cubicBezTo>
                  <a:pt x="159766" y="49657"/>
                  <a:pt x="158623" y="49657"/>
                  <a:pt x="159766" y="48514"/>
                </a:cubicBezTo>
                <a:cubicBezTo>
                  <a:pt x="159766" y="48514"/>
                  <a:pt x="159766" y="47371"/>
                  <a:pt x="158623" y="46228"/>
                </a:cubicBezTo>
                <a:cubicBezTo>
                  <a:pt x="157480" y="45085"/>
                  <a:pt x="156337" y="43942"/>
                  <a:pt x="157480" y="42799"/>
                </a:cubicBezTo>
                <a:cubicBezTo>
                  <a:pt x="156337" y="42799"/>
                  <a:pt x="156337" y="42799"/>
                  <a:pt x="155194" y="43942"/>
                </a:cubicBezTo>
                <a:cubicBezTo>
                  <a:pt x="155194" y="43942"/>
                  <a:pt x="154813" y="44069"/>
                  <a:pt x="154305" y="44069"/>
                </a:cubicBezTo>
                <a:cubicBezTo>
                  <a:pt x="153543" y="44069"/>
                  <a:pt x="152527" y="43688"/>
                  <a:pt x="151765" y="41656"/>
                </a:cubicBezTo>
                <a:cubicBezTo>
                  <a:pt x="150876" y="41656"/>
                  <a:pt x="149225" y="40132"/>
                  <a:pt x="148590" y="40132"/>
                </a:cubicBezTo>
                <a:cubicBezTo>
                  <a:pt x="148463" y="40132"/>
                  <a:pt x="148336" y="40259"/>
                  <a:pt x="148336" y="40386"/>
                </a:cubicBezTo>
                <a:cubicBezTo>
                  <a:pt x="147193" y="40386"/>
                  <a:pt x="147193" y="40386"/>
                  <a:pt x="148336" y="39243"/>
                </a:cubicBezTo>
                <a:cubicBezTo>
                  <a:pt x="149225" y="37592"/>
                  <a:pt x="148844" y="36449"/>
                  <a:pt x="147193" y="36449"/>
                </a:cubicBezTo>
                <a:cubicBezTo>
                  <a:pt x="146685" y="36449"/>
                  <a:pt x="145923" y="36576"/>
                  <a:pt x="144907" y="36957"/>
                </a:cubicBezTo>
                <a:cubicBezTo>
                  <a:pt x="144907" y="37465"/>
                  <a:pt x="144653" y="37846"/>
                  <a:pt x="144399" y="37846"/>
                </a:cubicBezTo>
                <a:cubicBezTo>
                  <a:pt x="144145" y="37846"/>
                  <a:pt x="143891" y="37592"/>
                  <a:pt x="143891" y="36957"/>
                </a:cubicBezTo>
                <a:cubicBezTo>
                  <a:pt x="143891" y="36957"/>
                  <a:pt x="143891" y="36449"/>
                  <a:pt x="143510" y="36449"/>
                </a:cubicBezTo>
                <a:cubicBezTo>
                  <a:pt x="143383" y="36449"/>
                  <a:pt x="143129" y="36576"/>
                  <a:pt x="142621" y="36957"/>
                </a:cubicBezTo>
                <a:cubicBezTo>
                  <a:pt x="141478" y="36957"/>
                  <a:pt x="141478" y="36957"/>
                  <a:pt x="140335" y="35814"/>
                </a:cubicBezTo>
                <a:cubicBezTo>
                  <a:pt x="140335" y="34671"/>
                  <a:pt x="140335" y="34671"/>
                  <a:pt x="139192" y="33528"/>
                </a:cubicBezTo>
                <a:cubicBezTo>
                  <a:pt x="138049" y="33528"/>
                  <a:pt x="130048" y="30099"/>
                  <a:pt x="130048" y="28956"/>
                </a:cubicBezTo>
                <a:cubicBezTo>
                  <a:pt x="129540" y="29591"/>
                  <a:pt x="129159" y="29845"/>
                  <a:pt x="128905" y="29845"/>
                </a:cubicBezTo>
                <a:cubicBezTo>
                  <a:pt x="128651" y="29845"/>
                  <a:pt x="128270" y="29591"/>
                  <a:pt x="127762" y="28956"/>
                </a:cubicBezTo>
                <a:cubicBezTo>
                  <a:pt x="127762" y="28067"/>
                  <a:pt x="127635" y="27686"/>
                  <a:pt x="127381" y="27686"/>
                </a:cubicBezTo>
                <a:cubicBezTo>
                  <a:pt x="127127" y="27686"/>
                  <a:pt x="126619" y="28702"/>
                  <a:pt x="126619" y="30099"/>
                </a:cubicBezTo>
                <a:lnTo>
                  <a:pt x="127762" y="30099"/>
                </a:lnTo>
                <a:cubicBezTo>
                  <a:pt x="127381" y="30861"/>
                  <a:pt x="126873" y="31242"/>
                  <a:pt x="126365" y="31242"/>
                </a:cubicBezTo>
                <a:cubicBezTo>
                  <a:pt x="125476" y="31242"/>
                  <a:pt x="124841" y="29972"/>
                  <a:pt x="125476" y="27813"/>
                </a:cubicBezTo>
                <a:cubicBezTo>
                  <a:pt x="126111" y="26670"/>
                  <a:pt x="126365" y="26035"/>
                  <a:pt x="126238" y="26035"/>
                </a:cubicBezTo>
                <a:cubicBezTo>
                  <a:pt x="126111" y="26035"/>
                  <a:pt x="125476" y="26670"/>
                  <a:pt x="124460" y="27813"/>
                </a:cubicBezTo>
                <a:cubicBezTo>
                  <a:pt x="123952" y="28321"/>
                  <a:pt x="123571" y="28575"/>
                  <a:pt x="123063" y="28575"/>
                </a:cubicBezTo>
                <a:cubicBezTo>
                  <a:pt x="122555" y="28575"/>
                  <a:pt x="122174" y="28067"/>
                  <a:pt x="122174" y="26670"/>
                </a:cubicBezTo>
                <a:cubicBezTo>
                  <a:pt x="120396" y="28448"/>
                  <a:pt x="118872" y="29718"/>
                  <a:pt x="117983" y="29718"/>
                </a:cubicBezTo>
                <a:cubicBezTo>
                  <a:pt x="117094" y="29718"/>
                  <a:pt x="117094" y="28829"/>
                  <a:pt x="117602" y="26670"/>
                </a:cubicBezTo>
                <a:cubicBezTo>
                  <a:pt x="118745" y="24384"/>
                  <a:pt x="118745" y="22098"/>
                  <a:pt x="117602" y="22098"/>
                </a:cubicBezTo>
                <a:cubicBezTo>
                  <a:pt x="116459" y="22098"/>
                  <a:pt x="116459" y="23241"/>
                  <a:pt x="116459" y="24384"/>
                </a:cubicBezTo>
                <a:cubicBezTo>
                  <a:pt x="116459" y="25527"/>
                  <a:pt x="116205" y="26035"/>
                  <a:pt x="115697" y="26035"/>
                </a:cubicBezTo>
                <a:cubicBezTo>
                  <a:pt x="115189" y="26035"/>
                  <a:pt x="114681" y="25527"/>
                  <a:pt x="114173" y="24384"/>
                </a:cubicBezTo>
                <a:cubicBezTo>
                  <a:pt x="113411" y="21336"/>
                  <a:pt x="112649" y="20320"/>
                  <a:pt x="111506" y="20320"/>
                </a:cubicBezTo>
                <a:cubicBezTo>
                  <a:pt x="110998" y="20320"/>
                  <a:pt x="110363" y="20574"/>
                  <a:pt x="109601" y="20955"/>
                </a:cubicBezTo>
                <a:cubicBezTo>
                  <a:pt x="107823" y="21844"/>
                  <a:pt x="106553" y="22225"/>
                  <a:pt x="105918" y="22225"/>
                </a:cubicBezTo>
                <a:cubicBezTo>
                  <a:pt x="104648" y="22225"/>
                  <a:pt x="104775" y="21209"/>
                  <a:pt x="106172" y="19812"/>
                </a:cubicBezTo>
                <a:cubicBezTo>
                  <a:pt x="108458" y="18669"/>
                  <a:pt x="108458" y="18669"/>
                  <a:pt x="106172" y="18669"/>
                </a:cubicBezTo>
                <a:lnTo>
                  <a:pt x="102743" y="18669"/>
                </a:lnTo>
                <a:cubicBezTo>
                  <a:pt x="101600" y="18669"/>
                  <a:pt x="100457" y="19812"/>
                  <a:pt x="100457" y="20955"/>
                </a:cubicBezTo>
                <a:cubicBezTo>
                  <a:pt x="100457" y="18796"/>
                  <a:pt x="99949" y="17526"/>
                  <a:pt x="99060" y="17526"/>
                </a:cubicBezTo>
                <a:cubicBezTo>
                  <a:pt x="98552" y="17526"/>
                  <a:pt x="97917" y="17907"/>
                  <a:pt x="97028" y="18669"/>
                </a:cubicBezTo>
                <a:lnTo>
                  <a:pt x="95885" y="18669"/>
                </a:lnTo>
                <a:cubicBezTo>
                  <a:pt x="94742" y="18669"/>
                  <a:pt x="94742" y="18669"/>
                  <a:pt x="93599" y="19812"/>
                </a:cubicBezTo>
                <a:cubicBezTo>
                  <a:pt x="93345" y="20066"/>
                  <a:pt x="93091" y="20320"/>
                  <a:pt x="92837" y="20320"/>
                </a:cubicBezTo>
                <a:cubicBezTo>
                  <a:pt x="92329" y="20320"/>
                  <a:pt x="92075" y="19304"/>
                  <a:pt x="91313" y="17526"/>
                </a:cubicBezTo>
                <a:cubicBezTo>
                  <a:pt x="91313" y="16764"/>
                  <a:pt x="90678" y="15875"/>
                  <a:pt x="90424" y="15875"/>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
          <p:cNvSpPr/>
          <p:nvPr/>
        </p:nvSpPr>
        <p:spPr>
          <a:xfrm>
            <a:off x="3188351" y="1918595"/>
            <a:ext cx="90869" cy="52387"/>
          </a:xfrm>
          <a:custGeom>
            <a:rect b="b" l="l" r="r" t="t"/>
            <a:pathLst>
              <a:path extrusionOk="0" h="69850" w="121158">
                <a:moveTo>
                  <a:pt x="119761" y="0"/>
                </a:moveTo>
                <a:cubicBezTo>
                  <a:pt x="118618" y="0"/>
                  <a:pt x="118618" y="1143"/>
                  <a:pt x="118618" y="2286"/>
                </a:cubicBezTo>
                <a:cubicBezTo>
                  <a:pt x="118618" y="2286"/>
                  <a:pt x="119761" y="1143"/>
                  <a:pt x="119761" y="0"/>
                </a:cubicBezTo>
                <a:close/>
                <a:moveTo>
                  <a:pt x="97028" y="12573"/>
                </a:moveTo>
                <a:cubicBezTo>
                  <a:pt x="97028" y="12573"/>
                  <a:pt x="97028" y="12573"/>
                  <a:pt x="97028" y="12573"/>
                </a:cubicBezTo>
                <a:cubicBezTo>
                  <a:pt x="97028" y="12573"/>
                  <a:pt x="97028" y="12573"/>
                  <a:pt x="97028" y="12573"/>
                </a:cubicBezTo>
                <a:close/>
                <a:moveTo>
                  <a:pt x="94742" y="10287"/>
                </a:moveTo>
                <a:cubicBezTo>
                  <a:pt x="94742" y="10287"/>
                  <a:pt x="94742" y="12573"/>
                  <a:pt x="95885" y="13716"/>
                </a:cubicBezTo>
                <a:cubicBezTo>
                  <a:pt x="95885" y="11176"/>
                  <a:pt x="95758" y="10287"/>
                  <a:pt x="94742" y="10287"/>
                </a:cubicBezTo>
                <a:close/>
                <a:moveTo>
                  <a:pt x="95885" y="13716"/>
                </a:moveTo>
                <a:cubicBezTo>
                  <a:pt x="95885" y="13843"/>
                  <a:pt x="95885" y="13970"/>
                  <a:pt x="95885" y="14224"/>
                </a:cubicBezTo>
                <a:cubicBezTo>
                  <a:pt x="95885" y="14097"/>
                  <a:pt x="95885" y="13970"/>
                  <a:pt x="95885" y="13716"/>
                </a:cubicBezTo>
                <a:cubicBezTo>
                  <a:pt x="95885" y="13716"/>
                  <a:pt x="95885" y="13716"/>
                  <a:pt x="95885" y="13716"/>
                </a:cubicBezTo>
                <a:close/>
                <a:moveTo>
                  <a:pt x="93599" y="12573"/>
                </a:moveTo>
                <a:cubicBezTo>
                  <a:pt x="93599" y="13716"/>
                  <a:pt x="93345" y="14224"/>
                  <a:pt x="93218" y="14224"/>
                </a:cubicBezTo>
                <a:cubicBezTo>
                  <a:pt x="93091" y="14224"/>
                  <a:pt x="93091" y="13716"/>
                  <a:pt x="93599" y="12573"/>
                </a:cubicBezTo>
                <a:close/>
                <a:moveTo>
                  <a:pt x="91313" y="13716"/>
                </a:moveTo>
                <a:cubicBezTo>
                  <a:pt x="92456" y="13716"/>
                  <a:pt x="91313" y="14859"/>
                  <a:pt x="91313" y="14859"/>
                </a:cubicBezTo>
                <a:lnTo>
                  <a:pt x="91313" y="13716"/>
                </a:lnTo>
                <a:close/>
                <a:moveTo>
                  <a:pt x="107315" y="12573"/>
                </a:moveTo>
                <a:cubicBezTo>
                  <a:pt x="107315" y="14859"/>
                  <a:pt x="107315" y="14859"/>
                  <a:pt x="106172" y="14859"/>
                </a:cubicBezTo>
                <a:cubicBezTo>
                  <a:pt x="106172" y="14859"/>
                  <a:pt x="106172" y="14859"/>
                  <a:pt x="106172" y="13716"/>
                </a:cubicBezTo>
                <a:cubicBezTo>
                  <a:pt x="106553" y="14097"/>
                  <a:pt x="106680" y="14224"/>
                  <a:pt x="106934" y="14224"/>
                </a:cubicBezTo>
                <a:cubicBezTo>
                  <a:pt x="107315" y="14224"/>
                  <a:pt x="107315" y="13462"/>
                  <a:pt x="107315" y="12700"/>
                </a:cubicBezTo>
                <a:close/>
                <a:moveTo>
                  <a:pt x="78740" y="14351"/>
                </a:moveTo>
                <a:cubicBezTo>
                  <a:pt x="78740" y="14351"/>
                  <a:pt x="78740" y="14478"/>
                  <a:pt x="78740" y="14859"/>
                </a:cubicBezTo>
                <a:lnTo>
                  <a:pt x="79883" y="16002"/>
                </a:lnTo>
                <a:cubicBezTo>
                  <a:pt x="78994" y="15240"/>
                  <a:pt x="78867" y="14351"/>
                  <a:pt x="78740" y="14351"/>
                </a:cubicBezTo>
                <a:close/>
                <a:moveTo>
                  <a:pt x="79883" y="16002"/>
                </a:moveTo>
                <a:cubicBezTo>
                  <a:pt x="79883" y="16002"/>
                  <a:pt x="79883" y="16002"/>
                  <a:pt x="79883" y="16002"/>
                </a:cubicBezTo>
                <a:close/>
                <a:moveTo>
                  <a:pt x="108331" y="13716"/>
                </a:moveTo>
                <a:cubicBezTo>
                  <a:pt x="108331" y="14859"/>
                  <a:pt x="107188" y="16002"/>
                  <a:pt x="107188" y="16002"/>
                </a:cubicBezTo>
                <a:cubicBezTo>
                  <a:pt x="107188" y="16002"/>
                  <a:pt x="107188" y="14859"/>
                  <a:pt x="107188" y="13716"/>
                </a:cubicBezTo>
                <a:close/>
                <a:moveTo>
                  <a:pt x="100330" y="14859"/>
                </a:moveTo>
                <a:cubicBezTo>
                  <a:pt x="100330" y="14859"/>
                  <a:pt x="100330" y="16002"/>
                  <a:pt x="99187" y="17145"/>
                </a:cubicBezTo>
                <a:cubicBezTo>
                  <a:pt x="99187" y="16383"/>
                  <a:pt x="99187" y="15621"/>
                  <a:pt x="99187" y="14859"/>
                </a:cubicBezTo>
                <a:close/>
                <a:moveTo>
                  <a:pt x="65659" y="17399"/>
                </a:moveTo>
                <a:cubicBezTo>
                  <a:pt x="65532" y="17399"/>
                  <a:pt x="65532" y="17653"/>
                  <a:pt x="66167" y="18288"/>
                </a:cubicBezTo>
                <a:cubicBezTo>
                  <a:pt x="66167" y="17780"/>
                  <a:pt x="65913" y="17399"/>
                  <a:pt x="65659" y="17399"/>
                </a:cubicBezTo>
                <a:close/>
                <a:moveTo>
                  <a:pt x="94615" y="16002"/>
                </a:moveTo>
                <a:cubicBezTo>
                  <a:pt x="95758" y="17145"/>
                  <a:pt x="95758" y="18288"/>
                  <a:pt x="95758" y="18288"/>
                </a:cubicBezTo>
                <a:lnTo>
                  <a:pt x="94742" y="18288"/>
                </a:lnTo>
                <a:cubicBezTo>
                  <a:pt x="94742" y="17145"/>
                  <a:pt x="94742" y="16002"/>
                  <a:pt x="94742" y="16002"/>
                </a:cubicBezTo>
                <a:close/>
                <a:moveTo>
                  <a:pt x="77470" y="17145"/>
                </a:moveTo>
                <a:cubicBezTo>
                  <a:pt x="77978" y="18288"/>
                  <a:pt x="77978" y="18923"/>
                  <a:pt x="77851" y="18923"/>
                </a:cubicBezTo>
                <a:cubicBezTo>
                  <a:pt x="77724" y="18923"/>
                  <a:pt x="77470" y="18415"/>
                  <a:pt x="77470" y="17145"/>
                </a:cubicBezTo>
                <a:close/>
                <a:moveTo>
                  <a:pt x="86614" y="18288"/>
                </a:moveTo>
                <a:cubicBezTo>
                  <a:pt x="87757" y="19431"/>
                  <a:pt x="86614" y="19431"/>
                  <a:pt x="86614" y="19431"/>
                </a:cubicBezTo>
                <a:cubicBezTo>
                  <a:pt x="86614" y="19431"/>
                  <a:pt x="86614" y="19431"/>
                  <a:pt x="86614" y="18288"/>
                </a:cubicBezTo>
                <a:close/>
                <a:moveTo>
                  <a:pt x="69469" y="18288"/>
                </a:moveTo>
                <a:cubicBezTo>
                  <a:pt x="69977" y="19304"/>
                  <a:pt x="69977" y="19558"/>
                  <a:pt x="69977" y="19558"/>
                </a:cubicBezTo>
                <a:cubicBezTo>
                  <a:pt x="69977" y="19558"/>
                  <a:pt x="69469" y="18923"/>
                  <a:pt x="69469" y="18288"/>
                </a:cubicBezTo>
                <a:close/>
                <a:moveTo>
                  <a:pt x="78613" y="17145"/>
                </a:moveTo>
                <a:cubicBezTo>
                  <a:pt x="79629" y="18161"/>
                  <a:pt x="79756" y="20193"/>
                  <a:pt x="79756" y="20574"/>
                </a:cubicBezTo>
                <a:cubicBezTo>
                  <a:pt x="79629" y="19431"/>
                  <a:pt x="78613" y="17272"/>
                  <a:pt x="78613" y="17145"/>
                </a:cubicBezTo>
                <a:close/>
                <a:moveTo>
                  <a:pt x="118491" y="18288"/>
                </a:moveTo>
                <a:lnTo>
                  <a:pt x="118491" y="19431"/>
                </a:lnTo>
                <a:cubicBezTo>
                  <a:pt x="118491" y="20574"/>
                  <a:pt x="118491" y="20574"/>
                  <a:pt x="117348" y="20574"/>
                </a:cubicBezTo>
                <a:cubicBezTo>
                  <a:pt x="117348" y="20574"/>
                  <a:pt x="117348" y="20574"/>
                  <a:pt x="117348" y="19431"/>
                </a:cubicBezTo>
                <a:cubicBezTo>
                  <a:pt x="117348" y="19431"/>
                  <a:pt x="117348" y="18288"/>
                  <a:pt x="118491" y="18288"/>
                </a:cubicBezTo>
                <a:close/>
                <a:moveTo>
                  <a:pt x="100203" y="20574"/>
                </a:moveTo>
                <a:cubicBezTo>
                  <a:pt x="101346" y="21717"/>
                  <a:pt x="100203" y="21717"/>
                  <a:pt x="100203" y="21717"/>
                </a:cubicBezTo>
                <a:lnTo>
                  <a:pt x="100203" y="20574"/>
                </a:lnTo>
                <a:close/>
                <a:moveTo>
                  <a:pt x="65913" y="20574"/>
                </a:moveTo>
                <a:cubicBezTo>
                  <a:pt x="65913" y="20574"/>
                  <a:pt x="66421" y="21463"/>
                  <a:pt x="66675" y="22479"/>
                </a:cubicBezTo>
                <a:cubicBezTo>
                  <a:pt x="65913" y="21463"/>
                  <a:pt x="65913" y="20574"/>
                  <a:pt x="65913" y="20574"/>
                </a:cubicBezTo>
                <a:close/>
                <a:moveTo>
                  <a:pt x="115189" y="20066"/>
                </a:moveTo>
                <a:cubicBezTo>
                  <a:pt x="115443" y="20066"/>
                  <a:pt x="115951" y="20955"/>
                  <a:pt x="116078" y="22733"/>
                </a:cubicBezTo>
                <a:cubicBezTo>
                  <a:pt x="114935" y="22733"/>
                  <a:pt x="114935" y="21590"/>
                  <a:pt x="114935" y="20447"/>
                </a:cubicBezTo>
                <a:cubicBezTo>
                  <a:pt x="114935" y="20193"/>
                  <a:pt x="115062" y="19939"/>
                  <a:pt x="115062" y="19939"/>
                </a:cubicBezTo>
                <a:close/>
                <a:moveTo>
                  <a:pt x="69596" y="19431"/>
                </a:moveTo>
                <a:lnTo>
                  <a:pt x="70739" y="21717"/>
                </a:lnTo>
                <a:lnTo>
                  <a:pt x="70739" y="22860"/>
                </a:lnTo>
                <a:cubicBezTo>
                  <a:pt x="70739" y="21717"/>
                  <a:pt x="69596" y="20574"/>
                  <a:pt x="69596" y="19431"/>
                </a:cubicBezTo>
                <a:close/>
                <a:moveTo>
                  <a:pt x="106172" y="20574"/>
                </a:moveTo>
                <a:cubicBezTo>
                  <a:pt x="106172" y="21463"/>
                  <a:pt x="106172" y="22225"/>
                  <a:pt x="106172" y="22860"/>
                </a:cubicBezTo>
                <a:cubicBezTo>
                  <a:pt x="105029" y="20574"/>
                  <a:pt x="106172" y="20574"/>
                  <a:pt x="106172" y="20574"/>
                </a:cubicBezTo>
                <a:close/>
                <a:moveTo>
                  <a:pt x="111887" y="21717"/>
                </a:moveTo>
                <a:cubicBezTo>
                  <a:pt x="111887" y="22098"/>
                  <a:pt x="111887" y="22479"/>
                  <a:pt x="111887" y="22860"/>
                </a:cubicBezTo>
                <a:lnTo>
                  <a:pt x="110744" y="22860"/>
                </a:lnTo>
                <a:lnTo>
                  <a:pt x="111887" y="21717"/>
                </a:lnTo>
                <a:close/>
                <a:moveTo>
                  <a:pt x="49403" y="23876"/>
                </a:moveTo>
                <a:cubicBezTo>
                  <a:pt x="49276" y="23876"/>
                  <a:pt x="49530" y="24511"/>
                  <a:pt x="50292" y="25146"/>
                </a:cubicBezTo>
                <a:cubicBezTo>
                  <a:pt x="49784" y="24257"/>
                  <a:pt x="49530" y="23876"/>
                  <a:pt x="49403" y="23876"/>
                </a:cubicBezTo>
                <a:close/>
                <a:moveTo>
                  <a:pt x="50292" y="25146"/>
                </a:moveTo>
                <a:cubicBezTo>
                  <a:pt x="50292" y="25146"/>
                  <a:pt x="50292" y="25146"/>
                  <a:pt x="50292" y="25146"/>
                </a:cubicBezTo>
                <a:cubicBezTo>
                  <a:pt x="50292" y="25146"/>
                  <a:pt x="50292" y="25146"/>
                  <a:pt x="50292" y="25146"/>
                </a:cubicBezTo>
                <a:close/>
                <a:moveTo>
                  <a:pt x="50927" y="25019"/>
                </a:moveTo>
                <a:cubicBezTo>
                  <a:pt x="50800" y="25019"/>
                  <a:pt x="50927" y="25400"/>
                  <a:pt x="51435" y="26289"/>
                </a:cubicBezTo>
                <a:cubicBezTo>
                  <a:pt x="51435" y="25654"/>
                  <a:pt x="51054" y="25019"/>
                  <a:pt x="50927" y="25019"/>
                </a:cubicBezTo>
                <a:close/>
                <a:moveTo>
                  <a:pt x="62865" y="24003"/>
                </a:moveTo>
                <a:lnTo>
                  <a:pt x="64008" y="25146"/>
                </a:lnTo>
                <a:lnTo>
                  <a:pt x="64008" y="26289"/>
                </a:lnTo>
                <a:cubicBezTo>
                  <a:pt x="62865" y="25146"/>
                  <a:pt x="62865" y="24003"/>
                  <a:pt x="62865" y="24003"/>
                </a:cubicBezTo>
                <a:close/>
                <a:moveTo>
                  <a:pt x="115316" y="25146"/>
                </a:moveTo>
                <a:cubicBezTo>
                  <a:pt x="115316" y="26289"/>
                  <a:pt x="115316" y="26289"/>
                  <a:pt x="116459" y="26289"/>
                </a:cubicBezTo>
                <a:lnTo>
                  <a:pt x="115316" y="25146"/>
                </a:lnTo>
                <a:close/>
                <a:moveTo>
                  <a:pt x="44577" y="29718"/>
                </a:moveTo>
                <a:cubicBezTo>
                  <a:pt x="44577" y="29718"/>
                  <a:pt x="44577" y="29718"/>
                  <a:pt x="44577" y="29718"/>
                </a:cubicBezTo>
                <a:cubicBezTo>
                  <a:pt x="44577" y="29718"/>
                  <a:pt x="44577" y="29718"/>
                  <a:pt x="44577" y="29718"/>
                </a:cubicBezTo>
                <a:close/>
                <a:moveTo>
                  <a:pt x="44577" y="29718"/>
                </a:moveTo>
                <a:cubicBezTo>
                  <a:pt x="44577" y="29718"/>
                  <a:pt x="44577" y="29718"/>
                  <a:pt x="44577" y="29718"/>
                </a:cubicBezTo>
                <a:cubicBezTo>
                  <a:pt x="44577" y="29718"/>
                  <a:pt x="44577" y="29718"/>
                  <a:pt x="44577" y="29718"/>
                </a:cubicBezTo>
                <a:close/>
                <a:moveTo>
                  <a:pt x="44577" y="29718"/>
                </a:moveTo>
                <a:cubicBezTo>
                  <a:pt x="44577" y="29718"/>
                  <a:pt x="44577" y="29718"/>
                  <a:pt x="44577" y="29718"/>
                </a:cubicBezTo>
                <a:cubicBezTo>
                  <a:pt x="44577" y="29718"/>
                  <a:pt x="44577" y="29718"/>
                  <a:pt x="44577" y="29718"/>
                </a:cubicBezTo>
                <a:close/>
                <a:moveTo>
                  <a:pt x="52578" y="28575"/>
                </a:moveTo>
                <a:cubicBezTo>
                  <a:pt x="53721" y="28575"/>
                  <a:pt x="53721" y="29718"/>
                  <a:pt x="53721" y="30861"/>
                </a:cubicBezTo>
                <a:cubicBezTo>
                  <a:pt x="53721" y="30861"/>
                  <a:pt x="53721" y="30861"/>
                  <a:pt x="52578" y="29718"/>
                </a:cubicBezTo>
                <a:cubicBezTo>
                  <a:pt x="52578" y="28575"/>
                  <a:pt x="52578" y="28575"/>
                  <a:pt x="52578" y="28575"/>
                </a:cubicBezTo>
                <a:close/>
                <a:moveTo>
                  <a:pt x="87884" y="28575"/>
                </a:moveTo>
                <a:cubicBezTo>
                  <a:pt x="87884" y="30353"/>
                  <a:pt x="88138" y="31115"/>
                  <a:pt x="88392" y="31115"/>
                </a:cubicBezTo>
                <a:cubicBezTo>
                  <a:pt x="88646" y="31115"/>
                  <a:pt x="88519" y="30226"/>
                  <a:pt x="87884" y="28575"/>
                </a:cubicBezTo>
                <a:close/>
                <a:moveTo>
                  <a:pt x="67691" y="32004"/>
                </a:moveTo>
                <a:cubicBezTo>
                  <a:pt x="68072" y="32639"/>
                  <a:pt x="68580" y="33147"/>
                  <a:pt x="68580" y="33147"/>
                </a:cubicBezTo>
                <a:cubicBezTo>
                  <a:pt x="68199" y="32766"/>
                  <a:pt x="67945" y="32385"/>
                  <a:pt x="67691" y="32004"/>
                </a:cubicBezTo>
                <a:close/>
                <a:moveTo>
                  <a:pt x="37719" y="33147"/>
                </a:moveTo>
                <a:cubicBezTo>
                  <a:pt x="37719" y="33147"/>
                  <a:pt x="37719" y="33147"/>
                  <a:pt x="37719" y="33147"/>
                </a:cubicBezTo>
                <a:cubicBezTo>
                  <a:pt x="37719" y="33147"/>
                  <a:pt x="37719" y="33147"/>
                  <a:pt x="37719" y="33147"/>
                </a:cubicBezTo>
                <a:close/>
                <a:moveTo>
                  <a:pt x="84455" y="32004"/>
                </a:moveTo>
                <a:cubicBezTo>
                  <a:pt x="84455" y="32258"/>
                  <a:pt x="84455" y="32766"/>
                  <a:pt x="84455" y="33147"/>
                </a:cubicBezTo>
                <a:cubicBezTo>
                  <a:pt x="84582" y="33274"/>
                  <a:pt x="84582" y="33274"/>
                  <a:pt x="84582" y="33274"/>
                </a:cubicBezTo>
                <a:cubicBezTo>
                  <a:pt x="84455" y="33020"/>
                  <a:pt x="84455" y="32512"/>
                  <a:pt x="84455" y="32004"/>
                </a:cubicBezTo>
                <a:close/>
                <a:moveTo>
                  <a:pt x="84582" y="33274"/>
                </a:moveTo>
                <a:cubicBezTo>
                  <a:pt x="84709" y="33655"/>
                  <a:pt x="84836" y="33782"/>
                  <a:pt x="84963" y="33782"/>
                </a:cubicBezTo>
                <a:cubicBezTo>
                  <a:pt x="85090" y="33782"/>
                  <a:pt x="84963" y="33528"/>
                  <a:pt x="84582" y="33274"/>
                </a:cubicBezTo>
                <a:close/>
                <a:moveTo>
                  <a:pt x="47879" y="32004"/>
                </a:moveTo>
                <a:cubicBezTo>
                  <a:pt x="47879" y="33147"/>
                  <a:pt x="47879" y="34290"/>
                  <a:pt x="47879" y="34290"/>
                </a:cubicBezTo>
                <a:cubicBezTo>
                  <a:pt x="47879" y="33147"/>
                  <a:pt x="46736" y="32004"/>
                  <a:pt x="47879" y="32004"/>
                </a:cubicBezTo>
                <a:close/>
                <a:moveTo>
                  <a:pt x="37592" y="34290"/>
                </a:moveTo>
                <a:cubicBezTo>
                  <a:pt x="38100" y="34925"/>
                  <a:pt x="38100" y="35179"/>
                  <a:pt x="37973" y="35179"/>
                </a:cubicBezTo>
                <a:cubicBezTo>
                  <a:pt x="37846" y="35179"/>
                  <a:pt x="37592" y="34925"/>
                  <a:pt x="37592" y="34290"/>
                </a:cubicBezTo>
                <a:close/>
                <a:moveTo>
                  <a:pt x="87757" y="34290"/>
                </a:moveTo>
                <a:cubicBezTo>
                  <a:pt x="87757" y="35433"/>
                  <a:pt x="87757" y="35433"/>
                  <a:pt x="87757" y="35433"/>
                </a:cubicBezTo>
                <a:cubicBezTo>
                  <a:pt x="88900" y="35433"/>
                  <a:pt x="88900" y="35433"/>
                  <a:pt x="87757" y="34290"/>
                </a:cubicBezTo>
                <a:close/>
                <a:moveTo>
                  <a:pt x="29591" y="36576"/>
                </a:moveTo>
                <a:cubicBezTo>
                  <a:pt x="29591" y="36576"/>
                  <a:pt x="28448" y="36576"/>
                  <a:pt x="29591" y="37719"/>
                </a:cubicBezTo>
                <a:cubicBezTo>
                  <a:pt x="30734" y="38862"/>
                  <a:pt x="30734" y="38862"/>
                  <a:pt x="30734" y="38862"/>
                </a:cubicBezTo>
                <a:cubicBezTo>
                  <a:pt x="29591" y="37719"/>
                  <a:pt x="29591" y="36576"/>
                  <a:pt x="29591" y="36576"/>
                </a:cubicBezTo>
                <a:close/>
                <a:moveTo>
                  <a:pt x="30734" y="38862"/>
                </a:moveTo>
                <a:cubicBezTo>
                  <a:pt x="29591" y="38862"/>
                  <a:pt x="29591" y="38862"/>
                  <a:pt x="30734" y="40005"/>
                </a:cubicBezTo>
                <a:cubicBezTo>
                  <a:pt x="30734" y="41148"/>
                  <a:pt x="30734" y="41148"/>
                  <a:pt x="30734" y="41148"/>
                </a:cubicBezTo>
                <a:lnTo>
                  <a:pt x="31877" y="41148"/>
                </a:lnTo>
                <a:cubicBezTo>
                  <a:pt x="31877" y="41148"/>
                  <a:pt x="30734" y="40005"/>
                  <a:pt x="30734" y="38862"/>
                </a:cubicBezTo>
                <a:close/>
                <a:moveTo>
                  <a:pt x="33020" y="40005"/>
                </a:moveTo>
                <a:cubicBezTo>
                  <a:pt x="34163" y="40005"/>
                  <a:pt x="34163" y="40005"/>
                  <a:pt x="34163" y="41148"/>
                </a:cubicBezTo>
                <a:cubicBezTo>
                  <a:pt x="33020" y="40005"/>
                  <a:pt x="33020" y="40005"/>
                  <a:pt x="33020" y="40005"/>
                </a:cubicBezTo>
                <a:close/>
                <a:moveTo>
                  <a:pt x="54737" y="40005"/>
                </a:moveTo>
                <a:cubicBezTo>
                  <a:pt x="54737" y="40005"/>
                  <a:pt x="54737" y="40005"/>
                  <a:pt x="54737" y="41148"/>
                </a:cubicBezTo>
                <a:cubicBezTo>
                  <a:pt x="55245" y="41656"/>
                  <a:pt x="55499" y="41910"/>
                  <a:pt x="55626" y="41910"/>
                </a:cubicBezTo>
                <a:cubicBezTo>
                  <a:pt x="55753" y="41910"/>
                  <a:pt x="55499" y="41402"/>
                  <a:pt x="54737" y="40005"/>
                </a:cubicBezTo>
                <a:close/>
                <a:moveTo>
                  <a:pt x="46482" y="41783"/>
                </a:moveTo>
                <a:cubicBezTo>
                  <a:pt x="46228" y="41783"/>
                  <a:pt x="46228" y="42418"/>
                  <a:pt x="46736" y="43561"/>
                </a:cubicBezTo>
                <a:cubicBezTo>
                  <a:pt x="46736" y="42418"/>
                  <a:pt x="46736" y="42418"/>
                  <a:pt x="46736" y="42418"/>
                </a:cubicBezTo>
                <a:cubicBezTo>
                  <a:pt x="46609" y="42164"/>
                  <a:pt x="46482" y="42037"/>
                  <a:pt x="46482" y="41910"/>
                </a:cubicBezTo>
                <a:close/>
                <a:moveTo>
                  <a:pt x="30861" y="42291"/>
                </a:moveTo>
                <a:cubicBezTo>
                  <a:pt x="30861" y="42291"/>
                  <a:pt x="32004" y="43434"/>
                  <a:pt x="32004" y="44577"/>
                </a:cubicBezTo>
                <a:cubicBezTo>
                  <a:pt x="32004" y="44577"/>
                  <a:pt x="30861" y="43434"/>
                  <a:pt x="30861" y="43434"/>
                </a:cubicBezTo>
                <a:cubicBezTo>
                  <a:pt x="30861" y="43434"/>
                  <a:pt x="30861" y="43434"/>
                  <a:pt x="30861" y="42291"/>
                </a:cubicBezTo>
                <a:close/>
                <a:moveTo>
                  <a:pt x="25527" y="45212"/>
                </a:moveTo>
                <a:cubicBezTo>
                  <a:pt x="25654" y="45212"/>
                  <a:pt x="25908" y="45339"/>
                  <a:pt x="26289" y="45720"/>
                </a:cubicBezTo>
                <a:cubicBezTo>
                  <a:pt x="25527" y="45720"/>
                  <a:pt x="25273" y="45212"/>
                  <a:pt x="25527" y="45212"/>
                </a:cubicBezTo>
                <a:close/>
                <a:moveTo>
                  <a:pt x="20574" y="46863"/>
                </a:moveTo>
                <a:cubicBezTo>
                  <a:pt x="20574" y="46863"/>
                  <a:pt x="20574" y="46863"/>
                  <a:pt x="20574" y="46863"/>
                </a:cubicBezTo>
                <a:cubicBezTo>
                  <a:pt x="20574" y="46863"/>
                  <a:pt x="21717" y="48006"/>
                  <a:pt x="22860" y="48006"/>
                </a:cubicBezTo>
                <a:cubicBezTo>
                  <a:pt x="21717" y="46863"/>
                  <a:pt x="21717" y="46863"/>
                  <a:pt x="20574" y="46863"/>
                </a:cubicBezTo>
                <a:close/>
                <a:moveTo>
                  <a:pt x="40005" y="45720"/>
                </a:moveTo>
                <a:lnTo>
                  <a:pt x="40005" y="46863"/>
                </a:lnTo>
                <a:lnTo>
                  <a:pt x="40005" y="48006"/>
                </a:lnTo>
                <a:cubicBezTo>
                  <a:pt x="38862" y="46863"/>
                  <a:pt x="38862" y="45720"/>
                  <a:pt x="38862" y="45720"/>
                </a:cubicBezTo>
                <a:close/>
                <a:moveTo>
                  <a:pt x="30861" y="51435"/>
                </a:moveTo>
                <a:lnTo>
                  <a:pt x="30861" y="52578"/>
                </a:lnTo>
                <a:cubicBezTo>
                  <a:pt x="30353" y="51943"/>
                  <a:pt x="30099" y="51435"/>
                  <a:pt x="30861" y="51435"/>
                </a:cubicBezTo>
                <a:close/>
                <a:moveTo>
                  <a:pt x="24003" y="51435"/>
                </a:moveTo>
                <a:cubicBezTo>
                  <a:pt x="24003" y="51435"/>
                  <a:pt x="25146" y="53721"/>
                  <a:pt x="26289" y="54864"/>
                </a:cubicBezTo>
                <a:cubicBezTo>
                  <a:pt x="26289" y="54864"/>
                  <a:pt x="26289" y="54864"/>
                  <a:pt x="25146" y="53721"/>
                </a:cubicBezTo>
                <a:cubicBezTo>
                  <a:pt x="24003" y="52578"/>
                  <a:pt x="24003" y="51435"/>
                  <a:pt x="24003" y="51435"/>
                </a:cubicBezTo>
                <a:close/>
                <a:moveTo>
                  <a:pt x="25146" y="58293"/>
                </a:moveTo>
                <a:cubicBezTo>
                  <a:pt x="26416" y="59563"/>
                  <a:pt x="27051" y="60198"/>
                  <a:pt x="27305" y="60198"/>
                </a:cubicBezTo>
                <a:cubicBezTo>
                  <a:pt x="27559" y="60198"/>
                  <a:pt x="27432" y="59944"/>
                  <a:pt x="27432" y="59436"/>
                </a:cubicBezTo>
                <a:cubicBezTo>
                  <a:pt x="27432" y="59436"/>
                  <a:pt x="26289" y="58293"/>
                  <a:pt x="25146" y="58293"/>
                </a:cubicBezTo>
                <a:close/>
                <a:moveTo>
                  <a:pt x="0" y="58166"/>
                </a:moveTo>
                <a:cubicBezTo>
                  <a:pt x="0" y="58166"/>
                  <a:pt x="1143" y="59309"/>
                  <a:pt x="2286" y="60452"/>
                </a:cubicBezTo>
                <a:cubicBezTo>
                  <a:pt x="1143" y="59309"/>
                  <a:pt x="1143" y="58166"/>
                  <a:pt x="0" y="58166"/>
                </a:cubicBezTo>
                <a:close/>
                <a:moveTo>
                  <a:pt x="20574" y="60452"/>
                </a:moveTo>
                <a:cubicBezTo>
                  <a:pt x="20574" y="60452"/>
                  <a:pt x="21717" y="60452"/>
                  <a:pt x="21717" y="61595"/>
                </a:cubicBezTo>
                <a:cubicBezTo>
                  <a:pt x="20574" y="61595"/>
                  <a:pt x="20574" y="60452"/>
                  <a:pt x="20574" y="60452"/>
                </a:cubicBezTo>
                <a:close/>
                <a:moveTo>
                  <a:pt x="11430" y="67310"/>
                </a:moveTo>
                <a:cubicBezTo>
                  <a:pt x="11430" y="67310"/>
                  <a:pt x="12573" y="68453"/>
                  <a:pt x="12573" y="68453"/>
                </a:cubicBezTo>
                <a:cubicBezTo>
                  <a:pt x="12573" y="68453"/>
                  <a:pt x="11430" y="68453"/>
                  <a:pt x="11430" y="67310"/>
                </a:cubicBezTo>
                <a:close/>
                <a:moveTo>
                  <a:pt x="9144" y="66167"/>
                </a:moveTo>
                <a:cubicBezTo>
                  <a:pt x="10287" y="67310"/>
                  <a:pt x="11430" y="68453"/>
                  <a:pt x="11430" y="68453"/>
                </a:cubicBezTo>
                <a:cubicBezTo>
                  <a:pt x="11811" y="69088"/>
                  <a:pt x="11938" y="69342"/>
                  <a:pt x="11938" y="69342"/>
                </a:cubicBezTo>
                <a:cubicBezTo>
                  <a:pt x="11938" y="69342"/>
                  <a:pt x="10795" y="67818"/>
                  <a:pt x="9144" y="66167"/>
                </a:cubicBezTo>
                <a:close/>
                <a:moveTo>
                  <a:pt x="103886" y="9144"/>
                </a:moveTo>
                <a:cubicBezTo>
                  <a:pt x="103886" y="9144"/>
                  <a:pt x="103886" y="9144"/>
                  <a:pt x="103886" y="10287"/>
                </a:cubicBezTo>
                <a:cubicBezTo>
                  <a:pt x="103886" y="11176"/>
                  <a:pt x="103886" y="11938"/>
                  <a:pt x="103505" y="11938"/>
                </a:cubicBezTo>
                <a:cubicBezTo>
                  <a:pt x="103378" y="11938"/>
                  <a:pt x="103124" y="11811"/>
                  <a:pt x="102743" y="11430"/>
                </a:cubicBezTo>
                <a:cubicBezTo>
                  <a:pt x="102108" y="10287"/>
                  <a:pt x="101854" y="9779"/>
                  <a:pt x="101727" y="9779"/>
                </a:cubicBezTo>
                <a:cubicBezTo>
                  <a:pt x="101600" y="9779"/>
                  <a:pt x="101600" y="10287"/>
                  <a:pt x="101600" y="11430"/>
                </a:cubicBezTo>
                <a:cubicBezTo>
                  <a:pt x="101600" y="11430"/>
                  <a:pt x="101600" y="11430"/>
                  <a:pt x="101600" y="12573"/>
                </a:cubicBezTo>
                <a:cubicBezTo>
                  <a:pt x="101600" y="13081"/>
                  <a:pt x="101600" y="13462"/>
                  <a:pt x="101473" y="13462"/>
                </a:cubicBezTo>
                <a:cubicBezTo>
                  <a:pt x="101346" y="13462"/>
                  <a:pt x="101092" y="13208"/>
                  <a:pt x="100457" y="12573"/>
                </a:cubicBezTo>
                <a:cubicBezTo>
                  <a:pt x="100457" y="11430"/>
                  <a:pt x="100457" y="11430"/>
                  <a:pt x="100457" y="11430"/>
                </a:cubicBezTo>
                <a:cubicBezTo>
                  <a:pt x="100457" y="12065"/>
                  <a:pt x="99822" y="12319"/>
                  <a:pt x="99314" y="12319"/>
                </a:cubicBezTo>
                <a:cubicBezTo>
                  <a:pt x="98806" y="12319"/>
                  <a:pt x="98171" y="12065"/>
                  <a:pt x="98171" y="11430"/>
                </a:cubicBezTo>
                <a:cubicBezTo>
                  <a:pt x="98171" y="12573"/>
                  <a:pt x="98171" y="12573"/>
                  <a:pt x="98171" y="12573"/>
                </a:cubicBezTo>
                <a:cubicBezTo>
                  <a:pt x="97663" y="11684"/>
                  <a:pt x="97409" y="11303"/>
                  <a:pt x="97282" y="11303"/>
                </a:cubicBezTo>
                <a:cubicBezTo>
                  <a:pt x="97155" y="11303"/>
                  <a:pt x="97409" y="12319"/>
                  <a:pt x="98171" y="13716"/>
                </a:cubicBezTo>
                <a:cubicBezTo>
                  <a:pt x="98171" y="15367"/>
                  <a:pt x="98171" y="16129"/>
                  <a:pt x="98044" y="16129"/>
                </a:cubicBezTo>
                <a:cubicBezTo>
                  <a:pt x="97917" y="16129"/>
                  <a:pt x="97663" y="14986"/>
                  <a:pt x="97028" y="12573"/>
                </a:cubicBezTo>
                <a:cubicBezTo>
                  <a:pt x="97028" y="15875"/>
                  <a:pt x="97028" y="17653"/>
                  <a:pt x="96774" y="17653"/>
                </a:cubicBezTo>
                <a:cubicBezTo>
                  <a:pt x="96520" y="17653"/>
                  <a:pt x="96393" y="16764"/>
                  <a:pt x="95885" y="14859"/>
                </a:cubicBezTo>
                <a:cubicBezTo>
                  <a:pt x="95885" y="14605"/>
                  <a:pt x="95885" y="14351"/>
                  <a:pt x="95885" y="14097"/>
                </a:cubicBezTo>
                <a:cubicBezTo>
                  <a:pt x="95885" y="14986"/>
                  <a:pt x="95885" y="15367"/>
                  <a:pt x="95758" y="15367"/>
                </a:cubicBezTo>
                <a:cubicBezTo>
                  <a:pt x="95631" y="15367"/>
                  <a:pt x="95377" y="14859"/>
                  <a:pt x="94742" y="13589"/>
                </a:cubicBezTo>
                <a:cubicBezTo>
                  <a:pt x="94742" y="11303"/>
                  <a:pt x="94361" y="10160"/>
                  <a:pt x="94107" y="10160"/>
                </a:cubicBezTo>
                <a:cubicBezTo>
                  <a:pt x="93853" y="10160"/>
                  <a:pt x="93599" y="11049"/>
                  <a:pt x="93599" y="12573"/>
                </a:cubicBezTo>
                <a:cubicBezTo>
                  <a:pt x="93599" y="10414"/>
                  <a:pt x="93599" y="9652"/>
                  <a:pt x="93345" y="9652"/>
                </a:cubicBezTo>
                <a:cubicBezTo>
                  <a:pt x="93091" y="9652"/>
                  <a:pt x="92837" y="9906"/>
                  <a:pt x="92456" y="10287"/>
                </a:cubicBezTo>
                <a:cubicBezTo>
                  <a:pt x="92456" y="10287"/>
                  <a:pt x="92456" y="12573"/>
                  <a:pt x="92456" y="12573"/>
                </a:cubicBezTo>
                <a:cubicBezTo>
                  <a:pt x="91694" y="11176"/>
                  <a:pt x="91440" y="10160"/>
                  <a:pt x="91313" y="10160"/>
                </a:cubicBezTo>
                <a:cubicBezTo>
                  <a:pt x="91186" y="10160"/>
                  <a:pt x="91186" y="10541"/>
                  <a:pt x="91186" y="11430"/>
                </a:cubicBezTo>
                <a:cubicBezTo>
                  <a:pt x="90043" y="11430"/>
                  <a:pt x="90043" y="11430"/>
                  <a:pt x="90043" y="13716"/>
                </a:cubicBezTo>
                <a:cubicBezTo>
                  <a:pt x="90043" y="13462"/>
                  <a:pt x="90043" y="12954"/>
                  <a:pt x="90043" y="12573"/>
                </a:cubicBezTo>
                <a:cubicBezTo>
                  <a:pt x="90043" y="11811"/>
                  <a:pt x="89535" y="10414"/>
                  <a:pt x="89154" y="10414"/>
                </a:cubicBezTo>
                <a:cubicBezTo>
                  <a:pt x="89027" y="10414"/>
                  <a:pt x="88900" y="10668"/>
                  <a:pt x="88900" y="11430"/>
                </a:cubicBezTo>
                <a:cubicBezTo>
                  <a:pt x="87757" y="11430"/>
                  <a:pt x="87757" y="11430"/>
                  <a:pt x="87757" y="12573"/>
                </a:cubicBezTo>
                <a:cubicBezTo>
                  <a:pt x="87757" y="13081"/>
                  <a:pt x="87757" y="13462"/>
                  <a:pt x="87630" y="13462"/>
                </a:cubicBezTo>
                <a:cubicBezTo>
                  <a:pt x="87503" y="13462"/>
                  <a:pt x="87122" y="13208"/>
                  <a:pt x="86614" y="12573"/>
                </a:cubicBezTo>
                <a:cubicBezTo>
                  <a:pt x="86614" y="12573"/>
                  <a:pt x="86614" y="13716"/>
                  <a:pt x="86614" y="13716"/>
                </a:cubicBezTo>
                <a:cubicBezTo>
                  <a:pt x="86614" y="13716"/>
                  <a:pt x="86614" y="13716"/>
                  <a:pt x="86614" y="14859"/>
                </a:cubicBezTo>
                <a:cubicBezTo>
                  <a:pt x="86614" y="14859"/>
                  <a:pt x="85471" y="14859"/>
                  <a:pt x="85471" y="13716"/>
                </a:cubicBezTo>
                <a:cubicBezTo>
                  <a:pt x="84836" y="13208"/>
                  <a:pt x="84582" y="12827"/>
                  <a:pt x="84455" y="12827"/>
                </a:cubicBezTo>
                <a:cubicBezTo>
                  <a:pt x="84328" y="12827"/>
                  <a:pt x="84328" y="13081"/>
                  <a:pt x="84328" y="13716"/>
                </a:cubicBezTo>
                <a:cubicBezTo>
                  <a:pt x="85090" y="15113"/>
                  <a:pt x="85344" y="16129"/>
                  <a:pt x="85217" y="16129"/>
                </a:cubicBezTo>
                <a:cubicBezTo>
                  <a:pt x="85090" y="16129"/>
                  <a:pt x="84836" y="15748"/>
                  <a:pt x="84328" y="14859"/>
                </a:cubicBezTo>
                <a:cubicBezTo>
                  <a:pt x="84328" y="14859"/>
                  <a:pt x="84328" y="14859"/>
                  <a:pt x="84328" y="16002"/>
                </a:cubicBezTo>
                <a:cubicBezTo>
                  <a:pt x="83820" y="14859"/>
                  <a:pt x="83439" y="14224"/>
                  <a:pt x="83312" y="14224"/>
                </a:cubicBezTo>
                <a:cubicBezTo>
                  <a:pt x="83185" y="14224"/>
                  <a:pt x="83185" y="14859"/>
                  <a:pt x="83185" y="16002"/>
                </a:cubicBezTo>
                <a:cubicBezTo>
                  <a:pt x="83185" y="15494"/>
                  <a:pt x="82931" y="14859"/>
                  <a:pt x="82677" y="14859"/>
                </a:cubicBezTo>
                <a:cubicBezTo>
                  <a:pt x="82423" y="14859"/>
                  <a:pt x="82042" y="15367"/>
                  <a:pt x="82042" y="17145"/>
                </a:cubicBezTo>
                <a:cubicBezTo>
                  <a:pt x="81534" y="16637"/>
                  <a:pt x="81153" y="16256"/>
                  <a:pt x="81026" y="16256"/>
                </a:cubicBezTo>
                <a:cubicBezTo>
                  <a:pt x="80899" y="16256"/>
                  <a:pt x="80899" y="16256"/>
                  <a:pt x="80899" y="16383"/>
                </a:cubicBezTo>
                <a:cubicBezTo>
                  <a:pt x="80899" y="16129"/>
                  <a:pt x="80899" y="16002"/>
                  <a:pt x="80899" y="16002"/>
                </a:cubicBezTo>
                <a:cubicBezTo>
                  <a:pt x="80899" y="16002"/>
                  <a:pt x="80899" y="16002"/>
                  <a:pt x="80899" y="17145"/>
                </a:cubicBezTo>
                <a:cubicBezTo>
                  <a:pt x="80899" y="18288"/>
                  <a:pt x="80899" y="18288"/>
                  <a:pt x="80899" y="18288"/>
                </a:cubicBezTo>
                <a:cubicBezTo>
                  <a:pt x="80899" y="18288"/>
                  <a:pt x="80899" y="17145"/>
                  <a:pt x="79756" y="16002"/>
                </a:cubicBezTo>
                <a:cubicBezTo>
                  <a:pt x="80391" y="17399"/>
                  <a:pt x="80645" y="17907"/>
                  <a:pt x="80645" y="17907"/>
                </a:cubicBezTo>
                <a:cubicBezTo>
                  <a:pt x="80645" y="17907"/>
                  <a:pt x="80264" y="17653"/>
                  <a:pt x="79756" y="17145"/>
                </a:cubicBezTo>
                <a:cubicBezTo>
                  <a:pt x="79756" y="16002"/>
                  <a:pt x="79756" y="16002"/>
                  <a:pt x="79756" y="16002"/>
                </a:cubicBezTo>
                <a:lnTo>
                  <a:pt x="78740" y="16002"/>
                </a:lnTo>
                <a:cubicBezTo>
                  <a:pt x="78359" y="15113"/>
                  <a:pt x="77978" y="14732"/>
                  <a:pt x="77851" y="14732"/>
                </a:cubicBezTo>
                <a:cubicBezTo>
                  <a:pt x="77724" y="14732"/>
                  <a:pt x="77597" y="15748"/>
                  <a:pt x="77597" y="17145"/>
                </a:cubicBezTo>
                <a:cubicBezTo>
                  <a:pt x="77216" y="16510"/>
                  <a:pt x="77089" y="16256"/>
                  <a:pt x="77089" y="16256"/>
                </a:cubicBezTo>
                <a:cubicBezTo>
                  <a:pt x="77089" y="16256"/>
                  <a:pt x="77597" y="18161"/>
                  <a:pt x="77597" y="20574"/>
                </a:cubicBezTo>
                <a:cubicBezTo>
                  <a:pt x="76962" y="17907"/>
                  <a:pt x="76708" y="16764"/>
                  <a:pt x="76581" y="16764"/>
                </a:cubicBezTo>
                <a:cubicBezTo>
                  <a:pt x="76454" y="16764"/>
                  <a:pt x="76454" y="17272"/>
                  <a:pt x="76454" y="18288"/>
                </a:cubicBezTo>
                <a:cubicBezTo>
                  <a:pt x="76454" y="17145"/>
                  <a:pt x="76454" y="17145"/>
                  <a:pt x="75311" y="17145"/>
                </a:cubicBezTo>
                <a:cubicBezTo>
                  <a:pt x="75311" y="17145"/>
                  <a:pt x="75311" y="17145"/>
                  <a:pt x="75311" y="18288"/>
                </a:cubicBezTo>
                <a:cubicBezTo>
                  <a:pt x="74803" y="17399"/>
                  <a:pt x="74549" y="17018"/>
                  <a:pt x="74422" y="17018"/>
                </a:cubicBezTo>
                <a:cubicBezTo>
                  <a:pt x="74295" y="17018"/>
                  <a:pt x="74549" y="18034"/>
                  <a:pt x="75311" y="19431"/>
                </a:cubicBezTo>
                <a:lnTo>
                  <a:pt x="74168" y="19431"/>
                </a:lnTo>
                <a:lnTo>
                  <a:pt x="74168" y="18288"/>
                </a:lnTo>
                <a:cubicBezTo>
                  <a:pt x="74168" y="17780"/>
                  <a:pt x="74168" y="17399"/>
                  <a:pt x="74041" y="17399"/>
                </a:cubicBezTo>
                <a:cubicBezTo>
                  <a:pt x="73914" y="17399"/>
                  <a:pt x="73533" y="17653"/>
                  <a:pt x="73025" y="18288"/>
                </a:cubicBezTo>
                <a:cubicBezTo>
                  <a:pt x="70739" y="18288"/>
                  <a:pt x="70739" y="18288"/>
                  <a:pt x="71882" y="20574"/>
                </a:cubicBezTo>
                <a:cubicBezTo>
                  <a:pt x="70993" y="19685"/>
                  <a:pt x="70866" y="18923"/>
                  <a:pt x="70739" y="18923"/>
                </a:cubicBezTo>
                <a:cubicBezTo>
                  <a:pt x="70612" y="18923"/>
                  <a:pt x="70739" y="19050"/>
                  <a:pt x="70739" y="19431"/>
                </a:cubicBezTo>
                <a:cubicBezTo>
                  <a:pt x="70739" y="19431"/>
                  <a:pt x="70739" y="19431"/>
                  <a:pt x="69596" y="18288"/>
                </a:cubicBezTo>
                <a:cubicBezTo>
                  <a:pt x="69596" y="18288"/>
                  <a:pt x="69596" y="18288"/>
                  <a:pt x="69596" y="18288"/>
                </a:cubicBezTo>
                <a:cubicBezTo>
                  <a:pt x="69088" y="17272"/>
                  <a:pt x="68834" y="17018"/>
                  <a:pt x="68707" y="17018"/>
                </a:cubicBezTo>
                <a:cubicBezTo>
                  <a:pt x="68580" y="17018"/>
                  <a:pt x="68834" y="17653"/>
                  <a:pt x="69469" y="18288"/>
                </a:cubicBezTo>
                <a:cubicBezTo>
                  <a:pt x="68707" y="17526"/>
                  <a:pt x="68453" y="16764"/>
                  <a:pt x="68453" y="16764"/>
                </a:cubicBezTo>
                <a:cubicBezTo>
                  <a:pt x="68453" y="16764"/>
                  <a:pt x="68453" y="16891"/>
                  <a:pt x="68453" y="17272"/>
                </a:cubicBezTo>
                <a:cubicBezTo>
                  <a:pt x="68453" y="18034"/>
                  <a:pt x="68453" y="19431"/>
                  <a:pt x="68072" y="19431"/>
                </a:cubicBezTo>
                <a:cubicBezTo>
                  <a:pt x="67945" y="19431"/>
                  <a:pt x="67691" y="19177"/>
                  <a:pt x="67310" y="18415"/>
                </a:cubicBezTo>
                <a:cubicBezTo>
                  <a:pt x="67310" y="19558"/>
                  <a:pt x="67310" y="19558"/>
                  <a:pt x="67310" y="19558"/>
                </a:cubicBezTo>
                <a:cubicBezTo>
                  <a:pt x="66167" y="19558"/>
                  <a:pt x="66167" y="19558"/>
                  <a:pt x="66167" y="18415"/>
                </a:cubicBezTo>
                <a:cubicBezTo>
                  <a:pt x="65024" y="18415"/>
                  <a:pt x="66167" y="20701"/>
                  <a:pt x="66167" y="20701"/>
                </a:cubicBezTo>
                <a:cubicBezTo>
                  <a:pt x="66167" y="21082"/>
                  <a:pt x="66167" y="21463"/>
                  <a:pt x="66167" y="21844"/>
                </a:cubicBezTo>
                <a:cubicBezTo>
                  <a:pt x="65024" y="20701"/>
                  <a:pt x="65024" y="19558"/>
                  <a:pt x="65024" y="19558"/>
                </a:cubicBezTo>
                <a:cubicBezTo>
                  <a:pt x="65024" y="19558"/>
                  <a:pt x="65024" y="19558"/>
                  <a:pt x="65024" y="20701"/>
                </a:cubicBezTo>
                <a:cubicBezTo>
                  <a:pt x="65024" y="20066"/>
                  <a:pt x="65024" y="19812"/>
                  <a:pt x="64897" y="19812"/>
                </a:cubicBezTo>
                <a:cubicBezTo>
                  <a:pt x="64770" y="19812"/>
                  <a:pt x="64389" y="20066"/>
                  <a:pt x="63881" y="20701"/>
                </a:cubicBezTo>
                <a:cubicBezTo>
                  <a:pt x="63881" y="20701"/>
                  <a:pt x="63881" y="20701"/>
                  <a:pt x="63881" y="21844"/>
                </a:cubicBezTo>
                <a:cubicBezTo>
                  <a:pt x="63373" y="20701"/>
                  <a:pt x="62738" y="20066"/>
                  <a:pt x="62484" y="20066"/>
                </a:cubicBezTo>
                <a:cubicBezTo>
                  <a:pt x="62230" y="20066"/>
                  <a:pt x="62230" y="20701"/>
                  <a:pt x="62738" y="21844"/>
                </a:cubicBezTo>
                <a:cubicBezTo>
                  <a:pt x="62738" y="22352"/>
                  <a:pt x="62484" y="22733"/>
                  <a:pt x="62103" y="22733"/>
                </a:cubicBezTo>
                <a:cubicBezTo>
                  <a:pt x="61722" y="22733"/>
                  <a:pt x="61595" y="22479"/>
                  <a:pt x="61595" y="21844"/>
                </a:cubicBezTo>
                <a:cubicBezTo>
                  <a:pt x="60960" y="20447"/>
                  <a:pt x="60706" y="19939"/>
                  <a:pt x="60579" y="19939"/>
                </a:cubicBezTo>
                <a:cubicBezTo>
                  <a:pt x="60452" y="19939"/>
                  <a:pt x="60452" y="20193"/>
                  <a:pt x="60452" y="20701"/>
                </a:cubicBezTo>
                <a:cubicBezTo>
                  <a:pt x="60452" y="21844"/>
                  <a:pt x="60452" y="21844"/>
                  <a:pt x="60452" y="21844"/>
                </a:cubicBezTo>
                <a:cubicBezTo>
                  <a:pt x="60452" y="22987"/>
                  <a:pt x="60452" y="22987"/>
                  <a:pt x="60452" y="24130"/>
                </a:cubicBezTo>
                <a:cubicBezTo>
                  <a:pt x="60452" y="22987"/>
                  <a:pt x="59309" y="22987"/>
                  <a:pt x="59309" y="22987"/>
                </a:cubicBezTo>
                <a:cubicBezTo>
                  <a:pt x="58801" y="22479"/>
                  <a:pt x="58420" y="22098"/>
                  <a:pt x="58293" y="22098"/>
                </a:cubicBezTo>
                <a:cubicBezTo>
                  <a:pt x="58166" y="22098"/>
                  <a:pt x="58166" y="22352"/>
                  <a:pt x="58166" y="22987"/>
                </a:cubicBezTo>
                <a:cubicBezTo>
                  <a:pt x="58039" y="22860"/>
                  <a:pt x="57912" y="22860"/>
                  <a:pt x="57785" y="22860"/>
                </a:cubicBezTo>
                <a:cubicBezTo>
                  <a:pt x="57150" y="22860"/>
                  <a:pt x="56769" y="23368"/>
                  <a:pt x="56769" y="24130"/>
                </a:cubicBezTo>
                <a:cubicBezTo>
                  <a:pt x="56642" y="24130"/>
                  <a:pt x="56388" y="24130"/>
                  <a:pt x="55880" y="24130"/>
                </a:cubicBezTo>
                <a:cubicBezTo>
                  <a:pt x="55880" y="22987"/>
                  <a:pt x="55880" y="22987"/>
                  <a:pt x="55880" y="22987"/>
                </a:cubicBezTo>
                <a:cubicBezTo>
                  <a:pt x="55880" y="22987"/>
                  <a:pt x="54737" y="24130"/>
                  <a:pt x="54737" y="24130"/>
                </a:cubicBezTo>
                <a:cubicBezTo>
                  <a:pt x="54737" y="25273"/>
                  <a:pt x="53594" y="25273"/>
                  <a:pt x="54737" y="26416"/>
                </a:cubicBezTo>
                <a:cubicBezTo>
                  <a:pt x="53594" y="26416"/>
                  <a:pt x="53594" y="26416"/>
                  <a:pt x="53594" y="25273"/>
                </a:cubicBezTo>
                <a:cubicBezTo>
                  <a:pt x="53594" y="24130"/>
                  <a:pt x="53594" y="24130"/>
                  <a:pt x="53594" y="24130"/>
                </a:cubicBezTo>
                <a:cubicBezTo>
                  <a:pt x="52451" y="24130"/>
                  <a:pt x="53594" y="25273"/>
                  <a:pt x="53594" y="26416"/>
                </a:cubicBezTo>
                <a:cubicBezTo>
                  <a:pt x="53086" y="25908"/>
                  <a:pt x="52832" y="25654"/>
                  <a:pt x="52705" y="25654"/>
                </a:cubicBezTo>
                <a:cubicBezTo>
                  <a:pt x="52578" y="25654"/>
                  <a:pt x="52451" y="26162"/>
                  <a:pt x="52451" y="27559"/>
                </a:cubicBezTo>
                <a:cubicBezTo>
                  <a:pt x="52451" y="27559"/>
                  <a:pt x="52451" y="27559"/>
                  <a:pt x="51308" y="26416"/>
                </a:cubicBezTo>
                <a:cubicBezTo>
                  <a:pt x="50165" y="26416"/>
                  <a:pt x="50165" y="26416"/>
                  <a:pt x="50165" y="25273"/>
                </a:cubicBezTo>
                <a:cubicBezTo>
                  <a:pt x="50165" y="26416"/>
                  <a:pt x="49022" y="26416"/>
                  <a:pt x="49022" y="26416"/>
                </a:cubicBezTo>
                <a:cubicBezTo>
                  <a:pt x="49022" y="26416"/>
                  <a:pt x="49022" y="26416"/>
                  <a:pt x="49022" y="27559"/>
                </a:cubicBezTo>
                <a:cubicBezTo>
                  <a:pt x="49022" y="27559"/>
                  <a:pt x="49022" y="27559"/>
                  <a:pt x="49022" y="27559"/>
                </a:cubicBezTo>
                <a:cubicBezTo>
                  <a:pt x="49022" y="27813"/>
                  <a:pt x="49022" y="28194"/>
                  <a:pt x="49022" y="28702"/>
                </a:cubicBezTo>
                <a:cubicBezTo>
                  <a:pt x="49022" y="27559"/>
                  <a:pt x="47879" y="27559"/>
                  <a:pt x="47879" y="27559"/>
                </a:cubicBezTo>
                <a:cubicBezTo>
                  <a:pt x="47879" y="27559"/>
                  <a:pt x="47879" y="28702"/>
                  <a:pt x="47879" y="29845"/>
                </a:cubicBezTo>
                <a:cubicBezTo>
                  <a:pt x="46736" y="29845"/>
                  <a:pt x="45593" y="29845"/>
                  <a:pt x="46736" y="30988"/>
                </a:cubicBezTo>
                <a:cubicBezTo>
                  <a:pt x="46736" y="31496"/>
                  <a:pt x="46736" y="31877"/>
                  <a:pt x="46609" y="31877"/>
                </a:cubicBezTo>
                <a:cubicBezTo>
                  <a:pt x="46482" y="31877"/>
                  <a:pt x="46228" y="31623"/>
                  <a:pt x="45593" y="30988"/>
                </a:cubicBezTo>
                <a:cubicBezTo>
                  <a:pt x="45593" y="29845"/>
                  <a:pt x="45593" y="29845"/>
                  <a:pt x="45593" y="29845"/>
                </a:cubicBezTo>
                <a:cubicBezTo>
                  <a:pt x="44831" y="29845"/>
                  <a:pt x="44577" y="30353"/>
                  <a:pt x="44450" y="30353"/>
                </a:cubicBezTo>
                <a:cubicBezTo>
                  <a:pt x="44323" y="30353"/>
                  <a:pt x="44450" y="30226"/>
                  <a:pt x="44450" y="29845"/>
                </a:cubicBezTo>
                <a:cubicBezTo>
                  <a:pt x="44450" y="30988"/>
                  <a:pt x="44450" y="30988"/>
                  <a:pt x="44450" y="30988"/>
                </a:cubicBezTo>
                <a:cubicBezTo>
                  <a:pt x="44450" y="30480"/>
                  <a:pt x="44196" y="30099"/>
                  <a:pt x="44069" y="30099"/>
                </a:cubicBezTo>
                <a:cubicBezTo>
                  <a:pt x="43942" y="30099"/>
                  <a:pt x="43942" y="30353"/>
                  <a:pt x="44450" y="30988"/>
                </a:cubicBezTo>
                <a:cubicBezTo>
                  <a:pt x="44069" y="30607"/>
                  <a:pt x="43561" y="30099"/>
                  <a:pt x="43307" y="29845"/>
                </a:cubicBezTo>
                <a:cubicBezTo>
                  <a:pt x="43307" y="30988"/>
                  <a:pt x="43307" y="30988"/>
                  <a:pt x="44450" y="32131"/>
                </a:cubicBezTo>
                <a:cubicBezTo>
                  <a:pt x="43307" y="32131"/>
                  <a:pt x="43307" y="32131"/>
                  <a:pt x="43307" y="30988"/>
                </a:cubicBezTo>
                <a:cubicBezTo>
                  <a:pt x="42926" y="30607"/>
                  <a:pt x="42799" y="30480"/>
                  <a:pt x="42545" y="30480"/>
                </a:cubicBezTo>
                <a:cubicBezTo>
                  <a:pt x="42164" y="30480"/>
                  <a:pt x="42164" y="31242"/>
                  <a:pt x="42164" y="32131"/>
                </a:cubicBezTo>
                <a:cubicBezTo>
                  <a:pt x="42164" y="32512"/>
                  <a:pt x="42037" y="32639"/>
                  <a:pt x="41910" y="32639"/>
                </a:cubicBezTo>
                <a:cubicBezTo>
                  <a:pt x="41529" y="32639"/>
                  <a:pt x="41021" y="31877"/>
                  <a:pt x="41021" y="30988"/>
                </a:cubicBezTo>
                <a:cubicBezTo>
                  <a:pt x="41021" y="29845"/>
                  <a:pt x="39878" y="29845"/>
                  <a:pt x="39878" y="29845"/>
                </a:cubicBezTo>
                <a:cubicBezTo>
                  <a:pt x="41021" y="30988"/>
                  <a:pt x="39878" y="30988"/>
                  <a:pt x="39878" y="30988"/>
                </a:cubicBezTo>
                <a:cubicBezTo>
                  <a:pt x="38989" y="31877"/>
                  <a:pt x="38735" y="32766"/>
                  <a:pt x="39243" y="34163"/>
                </a:cubicBezTo>
                <a:cubicBezTo>
                  <a:pt x="38608" y="33147"/>
                  <a:pt x="37592" y="32131"/>
                  <a:pt x="37592" y="32131"/>
                </a:cubicBezTo>
                <a:cubicBezTo>
                  <a:pt x="37592" y="32131"/>
                  <a:pt x="38735" y="33274"/>
                  <a:pt x="38735" y="34417"/>
                </a:cubicBezTo>
                <a:cubicBezTo>
                  <a:pt x="37592" y="34417"/>
                  <a:pt x="37592" y="34417"/>
                  <a:pt x="37592" y="33274"/>
                </a:cubicBezTo>
                <a:cubicBezTo>
                  <a:pt x="37592" y="33274"/>
                  <a:pt x="37592" y="33274"/>
                  <a:pt x="37592" y="34417"/>
                </a:cubicBezTo>
                <a:cubicBezTo>
                  <a:pt x="37084" y="33909"/>
                  <a:pt x="36449" y="33528"/>
                  <a:pt x="36195" y="33528"/>
                </a:cubicBezTo>
                <a:cubicBezTo>
                  <a:pt x="35941" y="33528"/>
                  <a:pt x="35941" y="33782"/>
                  <a:pt x="36449" y="34417"/>
                </a:cubicBezTo>
                <a:cubicBezTo>
                  <a:pt x="36449" y="35560"/>
                  <a:pt x="36449" y="35560"/>
                  <a:pt x="36449" y="35560"/>
                </a:cubicBezTo>
                <a:lnTo>
                  <a:pt x="35433" y="34290"/>
                </a:lnTo>
                <a:cubicBezTo>
                  <a:pt x="35433" y="34290"/>
                  <a:pt x="35433" y="34290"/>
                  <a:pt x="35433" y="35433"/>
                </a:cubicBezTo>
                <a:cubicBezTo>
                  <a:pt x="34925" y="34925"/>
                  <a:pt x="34544" y="34544"/>
                  <a:pt x="34417" y="34544"/>
                </a:cubicBezTo>
                <a:cubicBezTo>
                  <a:pt x="34290" y="34544"/>
                  <a:pt x="34290" y="34798"/>
                  <a:pt x="34290" y="35433"/>
                </a:cubicBezTo>
                <a:cubicBezTo>
                  <a:pt x="33147" y="35433"/>
                  <a:pt x="33147" y="36576"/>
                  <a:pt x="33147" y="36576"/>
                </a:cubicBezTo>
                <a:cubicBezTo>
                  <a:pt x="33147" y="37084"/>
                  <a:pt x="32893" y="37465"/>
                  <a:pt x="32639" y="37465"/>
                </a:cubicBezTo>
                <a:cubicBezTo>
                  <a:pt x="32385" y="37465"/>
                  <a:pt x="32131" y="37211"/>
                  <a:pt x="32131" y="36576"/>
                </a:cubicBezTo>
                <a:cubicBezTo>
                  <a:pt x="31496" y="35306"/>
                  <a:pt x="30734" y="34671"/>
                  <a:pt x="30607" y="34671"/>
                </a:cubicBezTo>
                <a:cubicBezTo>
                  <a:pt x="30480" y="34671"/>
                  <a:pt x="30480" y="34925"/>
                  <a:pt x="30988" y="35433"/>
                </a:cubicBezTo>
                <a:cubicBezTo>
                  <a:pt x="32131" y="37719"/>
                  <a:pt x="32131" y="37719"/>
                  <a:pt x="32131" y="37719"/>
                </a:cubicBezTo>
                <a:cubicBezTo>
                  <a:pt x="30988" y="37719"/>
                  <a:pt x="30988" y="38862"/>
                  <a:pt x="32131" y="40005"/>
                </a:cubicBezTo>
                <a:cubicBezTo>
                  <a:pt x="32131" y="38862"/>
                  <a:pt x="32131" y="38862"/>
                  <a:pt x="32131" y="38862"/>
                </a:cubicBezTo>
                <a:cubicBezTo>
                  <a:pt x="33274" y="41148"/>
                  <a:pt x="33274" y="41148"/>
                  <a:pt x="32131" y="41148"/>
                </a:cubicBezTo>
                <a:lnTo>
                  <a:pt x="32131" y="42291"/>
                </a:lnTo>
                <a:cubicBezTo>
                  <a:pt x="32131" y="42291"/>
                  <a:pt x="32131" y="42291"/>
                  <a:pt x="30988" y="41148"/>
                </a:cubicBezTo>
                <a:cubicBezTo>
                  <a:pt x="30607" y="40767"/>
                  <a:pt x="30353" y="40640"/>
                  <a:pt x="30099" y="40640"/>
                </a:cubicBezTo>
                <a:cubicBezTo>
                  <a:pt x="29718" y="40640"/>
                  <a:pt x="29718" y="41148"/>
                  <a:pt x="29718" y="41148"/>
                </a:cubicBezTo>
                <a:cubicBezTo>
                  <a:pt x="29718" y="40005"/>
                  <a:pt x="29718" y="40005"/>
                  <a:pt x="29718" y="40005"/>
                </a:cubicBezTo>
                <a:cubicBezTo>
                  <a:pt x="29337" y="39624"/>
                  <a:pt x="28956" y="39243"/>
                  <a:pt x="28575" y="38862"/>
                </a:cubicBezTo>
                <a:cubicBezTo>
                  <a:pt x="28575" y="40005"/>
                  <a:pt x="26289" y="42291"/>
                  <a:pt x="25146" y="42291"/>
                </a:cubicBezTo>
                <a:cubicBezTo>
                  <a:pt x="25146" y="43434"/>
                  <a:pt x="25146" y="43434"/>
                  <a:pt x="24003" y="44577"/>
                </a:cubicBezTo>
                <a:cubicBezTo>
                  <a:pt x="22860" y="44577"/>
                  <a:pt x="22860" y="45720"/>
                  <a:pt x="22860" y="46863"/>
                </a:cubicBezTo>
                <a:cubicBezTo>
                  <a:pt x="22860" y="46863"/>
                  <a:pt x="22860" y="48006"/>
                  <a:pt x="22860" y="48006"/>
                </a:cubicBezTo>
                <a:lnTo>
                  <a:pt x="22860" y="49149"/>
                </a:lnTo>
                <a:lnTo>
                  <a:pt x="21717" y="49149"/>
                </a:lnTo>
                <a:cubicBezTo>
                  <a:pt x="21717" y="48768"/>
                  <a:pt x="21590" y="48260"/>
                  <a:pt x="21463" y="48006"/>
                </a:cubicBezTo>
                <a:cubicBezTo>
                  <a:pt x="21590" y="48006"/>
                  <a:pt x="21590" y="48006"/>
                  <a:pt x="21717" y="48006"/>
                </a:cubicBezTo>
                <a:lnTo>
                  <a:pt x="20574" y="46863"/>
                </a:lnTo>
                <a:cubicBezTo>
                  <a:pt x="20574" y="46863"/>
                  <a:pt x="21082" y="47371"/>
                  <a:pt x="21463" y="48006"/>
                </a:cubicBezTo>
                <a:cubicBezTo>
                  <a:pt x="20574" y="48006"/>
                  <a:pt x="20574" y="47752"/>
                  <a:pt x="19558" y="45720"/>
                </a:cubicBezTo>
                <a:lnTo>
                  <a:pt x="19558" y="46863"/>
                </a:lnTo>
                <a:cubicBezTo>
                  <a:pt x="19304" y="46609"/>
                  <a:pt x="19177" y="46482"/>
                  <a:pt x="19050" y="46482"/>
                </a:cubicBezTo>
                <a:cubicBezTo>
                  <a:pt x="18796" y="46482"/>
                  <a:pt x="19685" y="48133"/>
                  <a:pt x="20574" y="49149"/>
                </a:cubicBezTo>
                <a:cubicBezTo>
                  <a:pt x="19431" y="48006"/>
                  <a:pt x="18796" y="47371"/>
                  <a:pt x="18796" y="47371"/>
                </a:cubicBezTo>
                <a:cubicBezTo>
                  <a:pt x="18796" y="47371"/>
                  <a:pt x="18923" y="47879"/>
                  <a:pt x="19558" y="49149"/>
                </a:cubicBezTo>
                <a:cubicBezTo>
                  <a:pt x="18415" y="48006"/>
                  <a:pt x="18415" y="48006"/>
                  <a:pt x="18415" y="48006"/>
                </a:cubicBezTo>
                <a:cubicBezTo>
                  <a:pt x="18415" y="49149"/>
                  <a:pt x="18415" y="50292"/>
                  <a:pt x="17272" y="51435"/>
                </a:cubicBezTo>
                <a:cubicBezTo>
                  <a:pt x="16129" y="51435"/>
                  <a:pt x="14986" y="52578"/>
                  <a:pt x="16129" y="53721"/>
                </a:cubicBezTo>
                <a:cubicBezTo>
                  <a:pt x="16129" y="54356"/>
                  <a:pt x="16510" y="54991"/>
                  <a:pt x="16383" y="54991"/>
                </a:cubicBezTo>
                <a:cubicBezTo>
                  <a:pt x="16256" y="54991"/>
                  <a:pt x="16002" y="54610"/>
                  <a:pt x="14986" y="53721"/>
                </a:cubicBezTo>
                <a:cubicBezTo>
                  <a:pt x="14986" y="53213"/>
                  <a:pt x="14986" y="52832"/>
                  <a:pt x="14859" y="52832"/>
                </a:cubicBezTo>
                <a:cubicBezTo>
                  <a:pt x="14732" y="52832"/>
                  <a:pt x="14478" y="53086"/>
                  <a:pt x="13843" y="53721"/>
                </a:cubicBezTo>
                <a:cubicBezTo>
                  <a:pt x="13843" y="53721"/>
                  <a:pt x="12700" y="53721"/>
                  <a:pt x="13843" y="54864"/>
                </a:cubicBezTo>
                <a:cubicBezTo>
                  <a:pt x="13208" y="54229"/>
                  <a:pt x="12065" y="53467"/>
                  <a:pt x="11557" y="53467"/>
                </a:cubicBezTo>
                <a:cubicBezTo>
                  <a:pt x="11049" y="53467"/>
                  <a:pt x="11049" y="53848"/>
                  <a:pt x="11557" y="54864"/>
                </a:cubicBezTo>
                <a:lnTo>
                  <a:pt x="10287" y="54864"/>
                </a:lnTo>
                <a:cubicBezTo>
                  <a:pt x="10287" y="54864"/>
                  <a:pt x="10287" y="54864"/>
                  <a:pt x="11430" y="56007"/>
                </a:cubicBezTo>
                <a:lnTo>
                  <a:pt x="10287" y="56007"/>
                </a:lnTo>
                <a:cubicBezTo>
                  <a:pt x="10287" y="57150"/>
                  <a:pt x="10287" y="58293"/>
                  <a:pt x="10287" y="58293"/>
                </a:cubicBezTo>
                <a:cubicBezTo>
                  <a:pt x="9779" y="57785"/>
                  <a:pt x="9398" y="57404"/>
                  <a:pt x="9144" y="57404"/>
                </a:cubicBezTo>
                <a:cubicBezTo>
                  <a:pt x="8890" y="57404"/>
                  <a:pt x="8636" y="57658"/>
                  <a:pt x="8001" y="58293"/>
                </a:cubicBezTo>
                <a:cubicBezTo>
                  <a:pt x="6858" y="59436"/>
                  <a:pt x="6858" y="59436"/>
                  <a:pt x="5715" y="59436"/>
                </a:cubicBezTo>
                <a:cubicBezTo>
                  <a:pt x="5715" y="59436"/>
                  <a:pt x="5715" y="59436"/>
                  <a:pt x="6858" y="60579"/>
                </a:cubicBezTo>
                <a:cubicBezTo>
                  <a:pt x="8001" y="61722"/>
                  <a:pt x="8001" y="61722"/>
                  <a:pt x="6858" y="61722"/>
                </a:cubicBezTo>
                <a:cubicBezTo>
                  <a:pt x="6350" y="60706"/>
                  <a:pt x="5969" y="60452"/>
                  <a:pt x="5715" y="60452"/>
                </a:cubicBezTo>
                <a:cubicBezTo>
                  <a:pt x="5588" y="60452"/>
                  <a:pt x="5588" y="60452"/>
                  <a:pt x="5588" y="60579"/>
                </a:cubicBezTo>
                <a:cubicBezTo>
                  <a:pt x="5080" y="60198"/>
                  <a:pt x="4699" y="60071"/>
                  <a:pt x="4572" y="60071"/>
                </a:cubicBezTo>
                <a:cubicBezTo>
                  <a:pt x="4064" y="60071"/>
                  <a:pt x="4953" y="61087"/>
                  <a:pt x="5715" y="62738"/>
                </a:cubicBezTo>
                <a:cubicBezTo>
                  <a:pt x="5334" y="62357"/>
                  <a:pt x="4826" y="61849"/>
                  <a:pt x="4572" y="61595"/>
                </a:cubicBezTo>
                <a:cubicBezTo>
                  <a:pt x="4572" y="61595"/>
                  <a:pt x="4572" y="61595"/>
                  <a:pt x="2286" y="60452"/>
                </a:cubicBezTo>
                <a:cubicBezTo>
                  <a:pt x="2286" y="60452"/>
                  <a:pt x="2286" y="60452"/>
                  <a:pt x="2286" y="61595"/>
                </a:cubicBezTo>
                <a:cubicBezTo>
                  <a:pt x="3429" y="62738"/>
                  <a:pt x="3429" y="62738"/>
                  <a:pt x="3429" y="62738"/>
                </a:cubicBezTo>
                <a:cubicBezTo>
                  <a:pt x="3048" y="62357"/>
                  <a:pt x="2921" y="62230"/>
                  <a:pt x="3048" y="62230"/>
                </a:cubicBezTo>
                <a:cubicBezTo>
                  <a:pt x="3175" y="62230"/>
                  <a:pt x="3937" y="62738"/>
                  <a:pt x="4572" y="62738"/>
                </a:cubicBezTo>
                <a:cubicBezTo>
                  <a:pt x="5715" y="63881"/>
                  <a:pt x="5715" y="65024"/>
                  <a:pt x="5715" y="65024"/>
                </a:cubicBezTo>
                <a:cubicBezTo>
                  <a:pt x="5715" y="65024"/>
                  <a:pt x="6858" y="66167"/>
                  <a:pt x="8001" y="66167"/>
                </a:cubicBezTo>
                <a:cubicBezTo>
                  <a:pt x="10287" y="68453"/>
                  <a:pt x="10287" y="68453"/>
                  <a:pt x="11430" y="69596"/>
                </a:cubicBezTo>
                <a:cubicBezTo>
                  <a:pt x="11938" y="69596"/>
                  <a:pt x="12827" y="69850"/>
                  <a:pt x="13208" y="69850"/>
                </a:cubicBezTo>
                <a:cubicBezTo>
                  <a:pt x="13589" y="69850"/>
                  <a:pt x="13716" y="69596"/>
                  <a:pt x="12446" y="68453"/>
                </a:cubicBezTo>
                <a:cubicBezTo>
                  <a:pt x="12827" y="68834"/>
                  <a:pt x="13081" y="68961"/>
                  <a:pt x="13335" y="68961"/>
                </a:cubicBezTo>
                <a:cubicBezTo>
                  <a:pt x="13716" y="68961"/>
                  <a:pt x="13970" y="68453"/>
                  <a:pt x="14732" y="68453"/>
                </a:cubicBezTo>
                <a:cubicBezTo>
                  <a:pt x="14732" y="67945"/>
                  <a:pt x="14986" y="67564"/>
                  <a:pt x="15494" y="67564"/>
                </a:cubicBezTo>
                <a:cubicBezTo>
                  <a:pt x="16002" y="67564"/>
                  <a:pt x="16510" y="67818"/>
                  <a:pt x="17018" y="68453"/>
                </a:cubicBezTo>
                <a:lnTo>
                  <a:pt x="18161" y="68453"/>
                </a:lnTo>
                <a:cubicBezTo>
                  <a:pt x="17018" y="68453"/>
                  <a:pt x="17018" y="67310"/>
                  <a:pt x="18161" y="67310"/>
                </a:cubicBezTo>
                <a:cubicBezTo>
                  <a:pt x="19304" y="66167"/>
                  <a:pt x="19304" y="65024"/>
                  <a:pt x="18161" y="65024"/>
                </a:cubicBezTo>
                <a:lnTo>
                  <a:pt x="20447" y="65024"/>
                </a:lnTo>
                <a:cubicBezTo>
                  <a:pt x="19558" y="64135"/>
                  <a:pt x="19431" y="64008"/>
                  <a:pt x="19304" y="63881"/>
                </a:cubicBezTo>
                <a:cubicBezTo>
                  <a:pt x="19812" y="64389"/>
                  <a:pt x="20193" y="64770"/>
                  <a:pt x="20320" y="64770"/>
                </a:cubicBezTo>
                <a:cubicBezTo>
                  <a:pt x="20447" y="64770"/>
                  <a:pt x="20447" y="64516"/>
                  <a:pt x="20447" y="63881"/>
                </a:cubicBezTo>
                <a:cubicBezTo>
                  <a:pt x="21590" y="63881"/>
                  <a:pt x="21590" y="63881"/>
                  <a:pt x="20447" y="62738"/>
                </a:cubicBezTo>
                <a:lnTo>
                  <a:pt x="23876" y="62738"/>
                </a:lnTo>
                <a:cubicBezTo>
                  <a:pt x="22733" y="61595"/>
                  <a:pt x="22733" y="61595"/>
                  <a:pt x="23876" y="60452"/>
                </a:cubicBezTo>
                <a:cubicBezTo>
                  <a:pt x="25019" y="59309"/>
                  <a:pt x="25019" y="59309"/>
                  <a:pt x="23876" y="58166"/>
                </a:cubicBezTo>
                <a:cubicBezTo>
                  <a:pt x="23876" y="57658"/>
                  <a:pt x="23876" y="57277"/>
                  <a:pt x="24003" y="57277"/>
                </a:cubicBezTo>
                <a:cubicBezTo>
                  <a:pt x="24130" y="57277"/>
                  <a:pt x="24384" y="57531"/>
                  <a:pt x="25019" y="58166"/>
                </a:cubicBezTo>
                <a:cubicBezTo>
                  <a:pt x="24384" y="56769"/>
                  <a:pt x="24003" y="56261"/>
                  <a:pt x="24384" y="56261"/>
                </a:cubicBezTo>
                <a:cubicBezTo>
                  <a:pt x="24638" y="56261"/>
                  <a:pt x="25146" y="56515"/>
                  <a:pt x="26162" y="57023"/>
                </a:cubicBezTo>
                <a:cubicBezTo>
                  <a:pt x="26543" y="57658"/>
                  <a:pt x="26797" y="58039"/>
                  <a:pt x="27051" y="58039"/>
                </a:cubicBezTo>
                <a:cubicBezTo>
                  <a:pt x="27559" y="58039"/>
                  <a:pt x="27813" y="57277"/>
                  <a:pt x="27686" y="56388"/>
                </a:cubicBezTo>
                <a:cubicBezTo>
                  <a:pt x="28321" y="57023"/>
                  <a:pt x="28321" y="57023"/>
                  <a:pt x="28321" y="57023"/>
                </a:cubicBezTo>
                <a:lnTo>
                  <a:pt x="29464" y="57023"/>
                </a:lnTo>
                <a:cubicBezTo>
                  <a:pt x="28194" y="55753"/>
                  <a:pt x="28321" y="55118"/>
                  <a:pt x="28829" y="55118"/>
                </a:cubicBezTo>
                <a:cubicBezTo>
                  <a:pt x="29337" y="55118"/>
                  <a:pt x="29464" y="55372"/>
                  <a:pt x="29464" y="55880"/>
                </a:cubicBezTo>
                <a:cubicBezTo>
                  <a:pt x="30607" y="57023"/>
                  <a:pt x="30607" y="57023"/>
                  <a:pt x="30607" y="57023"/>
                </a:cubicBezTo>
                <a:cubicBezTo>
                  <a:pt x="29972" y="55753"/>
                  <a:pt x="30099" y="55118"/>
                  <a:pt x="30480" y="55118"/>
                </a:cubicBezTo>
                <a:cubicBezTo>
                  <a:pt x="30861" y="55118"/>
                  <a:pt x="31242" y="55372"/>
                  <a:pt x="31750" y="55880"/>
                </a:cubicBezTo>
                <a:cubicBezTo>
                  <a:pt x="31750" y="54737"/>
                  <a:pt x="31750" y="54737"/>
                  <a:pt x="31750" y="54737"/>
                </a:cubicBezTo>
                <a:cubicBezTo>
                  <a:pt x="31750" y="54737"/>
                  <a:pt x="31750" y="54737"/>
                  <a:pt x="31750" y="53594"/>
                </a:cubicBezTo>
                <a:cubicBezTo>
                  <a:pt x="31496" y="53467"/>
                  <a:pt x="31369" y="53213"/>
                  <a:pt x="31115" y="52959"/>
                </a:cubicBezTo>
                <a:cubicBezTo>
                  <a:pt x="31750" y="53594"/>
                  <a:pt x="31877" y="53594"/>
                  <a:pt x="32893" y="53594"/>
                </a:cubicBezTo>
                <a:cubicBezTo>
                  <a:pt x="32893" y="53086"/>
                  <a:pt x="32893" y="52705"/>
                  <a:pt x="33020" y="52705"/>
                </a:cubicBezTo>
                <a:cubicBezTo>
                  <a:pt x="33147" y="52705"/>
                  <a:pt x="33528" y="52959"/>
                  <a:pt x="34036" y="53594"/>
                </a:cubicBezTo>
                <a:lnTo>
                  <a:pt x="34036" y="52451"/>
                </a:lnTo>
                <a:cubicBezTo>
                  <a:pt x="34417" y="52832"/>
                  <a:pt x="34544" y="52959"/>
                  <a:pt x="34798" y="52959"/>
                </a:cubicBezTo>
                <a:cubicBezTo>
                  <a:pt x="35179" y="52959"/>
                  <a:pt x="35179" y="52197"/>
                  <a:pt x="35179" y="51308"/>
                </a:cubicBezTo>
                <a:cubicBezTo>
                  <a:pt x="35179" y="51308"/>
                  <a:pt x="35179" y="51308"/>
                  <a:pt x="35179" y="51308"/>
                </a:cubicBezTo>
                <a:cubicBezTo>
                  <a:pt x="36322" y="52451"/>
                  <a:pt x="36322" y="52451"/>
                  <a:pt x="36322" y="52451"/>
                </a:cubicBezTo>
                <a:cubicBezTo>
                  <a:pt x="36322" y="51308"/>
                  <a:pt x="36322" y="51308"/>
                  <a:pt x="37465" y="51308"/>
                </a:cubicBezTo>
                <a:cubicBezTo>
                  <a:pt x="36322" y="50165"/>
                  <a:pt x="37465" y="50165"/>
                  <a:pt x="37465" y="50165"/>
                </a:cubicBezTo>
                <a:cubicBezTo>
                  <a:pt x="37465" y="50165"/>
                  <a:pt x="37465" y="50165"/>
                  <a:pt x="36322" y="49022"/>
                </a:cubicBezTo>
                <a:cubicBezTo>
                  <a:pt x="36322" y="47879"/>
                  <a:pt x="36322" y="47879"/>
                  <a:pt x="36322" y="47879"/>
                </a:cubicBezTo>
                <a:cubicBezTo>
                  <a:pt x="36322" y="47879"/>
                  <a:pt x="37465" y="49022"/>
                  <a:pt x="37465" y="50165"/>
                </a:cubicBezTo>
                <a:cubicBezTo>
                  <a:pt x="37973" y="50673"/>
                  <a:pt x="38227" y="50927"/>
                  <a:pt x="38354" y="50927"/>
                </a:cubicBezTo>
                <a:cubicBezTo>
                  <a:pt x="38481" y="50927"/>
                  <a:pt x="38227" y="50419"/>
                  <a:pt x="37465" y="49022"/>
                </a:cubicBezTo>
                <a:cubicBezTo>
                  <a:pt x="38227" y="49784"/>
                  <a:pt x="38481" y="50673"/>
                  <a:pt x="38608" y="50673"/>
                </a:cubicBezTo>
                <a:cubicBezTo>
                  <a:pt x="38735" y="50673"/>
                  <a:pt x="38608" y="50546"/>
                  <a:pt x="38608" y="50165"/>
                </a:cubicBezTo>
                <a:cubicBezTo>
                  <a:pt x="38608" y="50165"/>
                  <a:pt x="38608" y="49022"/>
                  <a:pt x="37465" y="49022"/>
                </a:cubicBezTo>
                <a:lnTo>
                  <a:pt x="38608" y="47879"/>
                </a:lnTo>
                <a:cubicBezTo>
                  <a:pt x="39751" y="49022"/>
                  <a:pt x="39751" y="49022"/>
                  <a:pt x="39751" y="49022"/>
                </a:cubicBezTo>
                <a:cubicBezTo>
                  <a:pt x="40259" y="49530"/>
                  <a:pt x="40513" y="49784"/>
                  <a:pt x="40640" y="49784"/>
                </a:cubicBezTo>
                <a:cubicBezTo>
                  <a:pt x="40767" y="49784"/>
                  <a:pt x="40513" y="49276"/>
                  <a:pt x="39751" y="47879"/>
                </a:cubicBezTo>
                <a:cubicBezTo>
                  <a:pt x="40386" y="49149"/>
                  <a:pt x="40640" y="49784"/>
                  <a:pt x="40767" y="49784"/>
                </a:cubicBezTo>
                <a:cubicBezTo>
                  <a:pt x="40894" y="49784"/>
                  <a:pt x="40894" y="49530"/>
                  <a:pt x="40894" y="49022"/>
                </a:cubicBezTo>
                <a:cubicBezTo>
                  <a:pt x="39878" y="48006"/>
                  <a:pt x="39751" y="47879"/>
                  <a:pt x="39751" y="47879"/>
                </a:cubicBezTo>
                <a:cubicBezTo>
                  <a:pt x="40132" y="48260"/>
                  <a:pt x="40513" y="48387"/>
                  <a:pt x="40894" y="48387"/>
                </a:cubicBezTo>
                <a:cubicBezTo>
                  <a:pt x="41656" y="48387"/>
                  <a:pt x="42418" y="47879"/>
                  <a:pt x="43180" y="47879"/>
                </a:cubicBezTo>
                <a:cubicBezTo>
                  <a:pt x="43180" y="47879"/>
                  <a:pt x="42037" y="46736"/>
                  <a:pt x="42037" y="45593"/>
                </a:cubicBezTo>
                <a:cubicBezTo>
                  <a:pt x="43180" y="45593"/>
                  <a:pt x="43180" y="45593"/>
                  <a:pt x="43180" y="44450"/>
                </a:cubicBezTo>
                <a:cubicBezTo>
                  <a:pt x="42418" y="44450"/>
                  <a:pt x="42164" y="43942"/>
                  <a:pt x="42418" y="43942"/>
                </a:cubicBezTo>
                <a:cubicBezTo>
                  <a:pt x="42545" y="43942"/>
                  <a:pt x="42799" y="44069"/>
                  <a:pt x="43180" y="44450"/>
                </a:cubicBezTo>
                <a:cubicBezTo>
                  <a:pt x="43180" y="44958"/>
                  <a:pt x="43307" y="45339"/>
                  <a:pt x="43434" y="45593"/>
                </a:cubicBezTo>
                <a:cubicBezTo>
                  <a:pt x="43307" y="45466"/>
                  <a:pt x="43180" y="45466"/>
                  <a:pt x="43180" y="45466"/>
                </a:cubicBezTo>
                <a:cubicBezTo>
                  <a:pt x="43561" y="45847"/>
                  <a:pt x="43688" y="45974"/>
                  <a:pt x="43688" y="45974"/>
                </a:cubicBezTo>
                <a:cubicBezTo>
                  <a:pt x="43688" y="45974"/>
                  <a:pt x="43561" y="45847"/>
                  <a:pt x="43561" y="45593"/>
                </a:cubicBezTo>
                <a:cubicBezTo>
                  <a:pt x="43942" y="45720"/>
                  <a:pt x="44450" y="45974"/>
                  <a:pt x="44450" y="46736"/>
                </a:cubicBezTo>
                <a:cubicBezTo>
                  <a:pt x="44831" y="47117"/>
                  <a:pt x="44958" y="47244"/>
                  <a:pt x="44958" y="47244"/>
                </a:cubicBezTo>
                <a:cubicBezTo>
                  <a:pt x="44958" y="47244"/>
                  <a:pt x="44450" y="46482"/>
                  <a:pt x="44450" y="45593"/>
                </a:cubicBezTo>
                <a:cubicBezTo>
                  <a:pt x="44831" y="46228"/>
                  <a:pt x="44958" y="46609"/>
                  <a:pt x="45212" y="46609"/>
                </a:cubicBezTo>
                <a:cubicBezTo>
                  <a:pt x="45593" y="46609"/>
                  <a:pt x="45339" y="44958"/>
                  <a:pt x="44450" y="43434"/>
                </a:cubicBezTo>
                <a:cubicBezTo>
                  <a:pt x="43307" y="42291"/>
                  <a:pt x="43307" y="42291"/>
                  <a:pt x="44450" y="42291"/>
                </a:cubicBezTo>
                <a:cubicBezTo>
                  <a:pt x="44450" y="43434"/>
                  <a:pt x="45593" y="43434"/>
                  <a:pt x="45593" y="43434"/>
                </a:cubicBezTo>
                <a:cubicBezTo>
                  <a:pt x="45085" y="42545"/>
                  <a:pt x="45085" y="42164"/>
                  <a:pt x="45085" y="42164"/>
                </a:cubicBezTo>
                <a:cubicBezTo>
                  <a:pt x="45085" y="42164"/>
                  <a:pt x="45974" y="43180"/>
                  <a:pt x="46609" y="44577"/>
                </a:cubicBezTo>
                <a:lnTo>
                  <a:pt x="46609" y="43434"/>
                </a:lnTo>
                <a:cubicBezTo>
                  <a:pt x="45847" y="42037"/>
                  <a:pt x="45593" y="41021"/>
                  <a:pt x="45847" y="41021"/>
                </a:cubicBezTo>
                <a:cubicBezTo>
                  <a:pt x="46101" y="41021"/>
                  <a:pt x="46101" y="41275"/>
                  <a:pt x="46355" y="41656"/>
                </a:cubicBezTo>
                <a:cubicBezTo>
                  <a:pt x="46355" y="41656"/>
                  <a:pt x="46355" y="41656"/>
                  <a:pt x="46355" y="41656"/>
                </a:cubicBezTo>
                <a:cubicBezTo>
                  <a:pt x="46609" y="41656"/>
                  <a:pt x="47244" y="42164"/>
                  <a:pt x="47752" y="43434"/>
                </a:cubicBezTo>
                <a:cubicBezTo>
                  <a:pt x="48895" y="44577"/>
                  <a:pt x="48895" y="44577"/>
                  <a:pt x="48895" y="44577"/>
                </a:cubicBezTo>
                <a:lnTo>
                  <a:pt x="48895" y="43434"/>
                </a:lnTo>
                <a:cubicBezTo>
                  <a:pt x="48895" y="43434"/>
                  <a:pt x="48895" y="43434"/>
                  <a:pt x="50038" y="44577"/>
                </a:cubicBezTo>
                <a:cubicBezTo>
                  <a:pt x="50038" y="43688"/>
                  <a:pt x="50038" y="42926"/>
                  <a:pt x="50419" y="42926"/>
                </a:cubicBezTo>
                <a:cubicBezTo>
                  <a:pt x="50546" y="42926"/>
                  <a:pt x="50800" y="43053"/>
                  <a:pt x="51181" y="43434"/>
                </a:cubicBezTo>
                <a:cubicBezTo>
                  <a:pt x="51181" y="43434"/>
                  <a:pt x="51181" y="43434"/>
                  <a:pt x="51181" y="42291"/>
                </a:cubicBezTo>
                <a:lnTo>
                  <a:pt x="52324" y="42291"/>
                </a:lnTo>
                <a:cubicBezTo>
                  <a:pt x="53467" y="42291"/>
                  <a:pt x="53467" y="42291"/>
                  <a:pt x="52324" y="41148"/>
                </a:cubicBezTo>
                <a:lnTo>
                  <a:pt x="53467" y="41148"/>
                </a:lnTo>
                <a:cubicBezTo>
                  <a:pt x="54610" y="41148"/>
                  <a:pt x="54610" y="41148"/>
                  <a:pt x="53467" y="40005"/>
                </a:cubicBezTo>
                <a:cubicBezTo>
                  <a:pt x="52959" y="38862"/>
                  <a:pt x="52959" y="38354"/>
                  <a:pt x="53213" y="38354"/>
                </a:cubicBezTo>
                <a:cubicBezTo>
                  <a:pt x="53467" y="38354"/>
                  <a:pt x="54102" y="38862"/>
                  <a:pt x="54610" y="40005"/>
                </a:cubicBezTo>
                <a:cubicBezTo>
                  <a:pt x="55753" y="40005"/>
                  <a:pt x="55753" y="40005"/>
                  <a:pt x="55753" y="41148"/>
                </a:cubicBezTo>
                <a:cubicBezTo>
                  <a:pt x="55753" y="39751"/>
                  <a:pt x="56134" y="39243"/>
                  <a:pt x="56515" y="39243"/>
                </a:cubicBezTo>
                <a:cubicBezTo>
                  <a:pt x="56896" y="39243"/>
                  <a:pt x="57023" y="39497"/>
                  <a:pt x="57023" y="40005"/>
                </a:cubicBezTo>
                <a:cubicBezTo>
                  <a:pt x="57023" y="40005"/>
                  <a:pt x="57023" y="40005"/>
                  <a:pt x="57023" y="38862"/>
                </a:cubicBezTo>
                <a:cubicBezTo>
                  <a:pt x="57023" y="38354"/>
                  <a:pt x="57150" y="38100"/>
                  <a:pt x="57404" y="38100"/>
                </a:cubicBezTo>
                <a:cubicBezTo>
                  <a:pt x="57658" y="38100"/>
                  <a:pt x="58166" y="38608"/>
                  <a:pt x="58166" y="40005"/>
                </a:cubicBezTo>
                <a:cubicBezTo>
                  <a:pt x="59309" y="41148"/>
                  <a:pt x="59309" y="42291"/>
                  <a:pt x="59309" y="42291"/>
                </a:cubicBezTo>
                <a:cubicBezTo>
                  <a:pt x="59309" y="41148"/>
                  <a:pt x="59309" y="41148"/>
                  <a:pt x="59309" y="41148"/>
                </a:cubicBezTo>
                <a:cubicBezTo>
                  <a:pt x="59309" y="40005"/>
                  <a:pt x="59309" y="40005"/>
                  <a:pt x="59309" y="38862"/>
                </a:cubicBezTo>
                <a:cubicBezTo>
                  <a:pt x="59309" y="38862"/>
                  <a:pt x="59309" y="37719"/>
                  <a:pt x="60452" y="37719"/>
                </a:cubicBezTo>
                <a:cubicBezTo>
                  <a:pt x="60452" y="37719"/>
                  <a:pt x="60452" y="37719"/>
                  <a:pt x="61595" y="38862"/>
                </a:cubicBezTo>
                <a:cubicBezTo>
                  <a:pt x="61595" y="38862"/>
                  <a:pt x="61595" y="38862"/>
                  <a:pt x="61595" y="37719"/>
                </a:cubicBezTo>
                <a:cubicBezTo>
                  <a:pt x="61087" y="37084"/>
                  <a:pt x="61087" y="36830"/>
                  <a:pt x="61214" y="36830"/>
                </a:cubicBezTo>
                <a:cubicBezTo>
                  <a:pt x="61341" y="36830"/>
                  <a:pt x="61595" y="37084"/>
                  <a:pt x="61595" y="37719"/>
                </a:cubicBezTo>
                <a:cubicBezTo>
                  <a:pt x="61595" y="35433"/>
                  <a:pt x="61595" y="35433"/>
                  <a:pt x="61595" y="35433"/>
                </a:cubicBezTo>
                <a:cubicBezTo>
                  <a:pt x="62484" y="36195"/>
                  <a:pt x="62611" y="37084"/>
                  <a:pt x="62738" y="37084"/>
                </a:cubicBezTo>
                <a:cubicBezTo>
                  <a:pt x="62865" y="37084"/>
                  <a:pt x="62738" y="36957"/>
                  <a:pt x="62738" y="36576"/>
                </a:cubicBezTo>
                <a:cubicBezTo>
                  <a:pt x="61595" y="35433"/>
                  <a:pt x="62738" y="35433"/>
                  <a:pt x="62738" y="35433"/>
                </a:cubicBezTo>
                <a:cubicBezTo>
                  <a:pt x="62738" y="35814"/>
                  <a:pt x="63119" y="35941"/>
                  <a:pt x="63627" y="35941"/>
                </a:cubicBezTo>
                <a:cubicBezTo>
                  <a:pt x="64897" y="35941"/>
                  <a:pt x="67183" y="35179"/>
                  <a:pt x="67183" y="34290"/>
                </a:cubicBezTo>
                <a:lnTo>
                  <a:pt x="68326" y="34290"/>
                </a:lnTo>
                <a:cubicBezTo>
                  <a:pt x="68707" y="35179"/>
                  <a:pt x="68961" y="35560"/>
                  <a:pt x="69215" y="35560"/>
                </a:cubicBezTo>
                <a:cubicBezTo>
                  <a:pt x="69469" y="35560"/>
                  <a:pt x="69469" y="34544"/>
                  <a:pt x="69469" y="33147"/>
                </a:cubicBezTo>
                <a:cubicBezTo>
                  <a:pt x="69469" y="32004"/>
                  <a:pt x="69469" y="32004"/>
                  <a:pt x="69469" y="32004"/>
                </a:cubicBezTo>
                <a:cubicBezTo>
                  <a:pt x="70104" y="33274"/>
                  <a:pt x="70358" y="33909"/>
                  <a:pt x="70485" y="33909"/>
                </a:cubicBezTo>
                <a:cubicBezTo>
                  <a:pt x="70612" y="33909"/>
                  <a:pt x="70612" y="33655"/>
                  <a:pt x="70612" y="33147"/>
                </a:cubicBezTo>
                <a:cubicBezTo>
                  <a:pt x="71120" y="34163"/>
                  <a:pt x="71501" y="34671"/>
                  <a:pt x="71501" y="34671"/>
                </a:cubicBezTo>
                <a:cubicBezTo>
                  <a:pt x="71501" y="34671"/>
                  <a:pt x="71247" y="33782"/>
                  <a:pt x="70612" y="32004"/>
                </a:cubicBezTo>
                <a:cubicBezTo>
                  <a:pt x="71247" y="33274"/>
                  <a:pt x="71628" y="33909"/>
                  <a:pt x="71755" y="33909"/>
                </a:cubicBezTo>
                <a:cubicBezTo>
                  <a:pt x="71882" y="33909"/>
                  <a:pt x="71882" y="33655"/>
                  <a:pt x="71882" y="33147"/>
                </a:cubicBezTo>
                <a:cubicBezTo>
                  <a:pt x="72390" y="34290"/>
                  <a:pt x="72771" y="34925"/>
                  <a:pt x="72898" y="34925"/>
                </a:cubicBezTo>
                <a:cubicBezTo>
                  <a:pt x="73025" y="34925"/>
                  <a:pt x="73025" y="34290"/>
                  <a:pt x="73025" y="33147"/>
                </a:cubicBezTo>
                <a:cubicBezTo>
                  <a:pt x="72517" y="32004"/>
                  <a:pt x="72517" y="31369"/>
                  <a:pt x="72771" y="31369"/>
                </a:cubicBezTo>
                <a:cubicBezTo>
                  <a:pt x="73025" y="31369"/>
                  <a:pt x="73660" y="32004"/>
                  <a:pt x="74168" y="33147"/>
                </a:cubicBezTo>
                <a:lnTo>
                  <a:pt x="74168" y="34290"/>
                </a:lnTo>
                <a:lnTo>
                  <a:pt x="75311" y="34290"/>
                </a:lnTo>
                <a:lnTo>
                  <a:pt x="74168" y="33147"/>
                </a:lnTo>
                <a:cubicBezTo>
                  <a:pt x="74168" y="33147"/>
                  <a:pt x="74676" y="33655"/>
                  <a:pt x="75311" y="33655"/>
                </a:cubicBezTo>
                <a:cubicBezTo>
                  <a:pt x="75692" y="33655"/>
                  <a:pt x="76073" y="33528"/>
                  <a:pt x="76454" y="33147"/>
                </a:cubicBezTo>
                <a:cubicBezTo>
                  <a:pt x="78740" y="33147"/>
                  <a:pt x="78740" y="33147"/>
                  <a:pt x="77597" y="32004"/>
                </a:cubicBezTo>
                <a:cubicBezTo>
                  <a:pt x="77597" y="30861"/>
                  <a:pt x="77597" y="30226"/>
                  <a:pt x="77724" y="30226"/>
                </a:cubicBezTo>
                <a:cubicBezTo>
                  <a:pt x="77851" y="30226"/>
                  <a:pt x="78105" y="30734"/>
                  <a:pt x="78740" y="32004"/>
                </a:cubicBezTo>
                <a:cubicBezTo>
                  <a:pt x="78740" y="32004"/>
                  <a:pt x="78740" y="33147"/>
                  <a:pt x="79883" y="33147"/>
                </a:cubicBezTo>
                <a:cubicBezTo>
                  <a:pt x="79883" y="33147"/>
                  <a:pt x="79883" y="33147"/>
                  <a:pt x="79883" y="34290"/>
                </a:cubicBezTo>
                <a:cubicBezTo>
                  <a:pt x="79883" y="33020"/>
                  <a:pt x="80264" y="32385"/>
                  <a:pt x="80772" y="32385"/>
                </a:cubicBezTo>
                <a:cubicBezTo>
                  <a:pt x="81153" y="32385"/>
                  <a:pt x="81661" y="32639"/>
                  <a:pt x="82042" y="33147"/>
                </a:cubicBezTo>
                <a:cubicBezTo>
                  <a:pt x="82042" y="33147"/>
                  <a:pt x="82042" y="32004"/>
                  <a:pt x="82042" y="30861"/>
                </a:cubicBezTo>
                <a:cubicBezTo>
                  <a:pt x="82423" y="31242"/>
                  <a:pt x="82931" y="31750"/>
                  <a:pt x="83185" y="32004"/>
                </a:cubicBezTo>
                <a:lnTo>
                  <a:pt x="83185" y="32131"/>
                </a:lnTo>
                <a:cubicBezTo>
                  <a:pt x="83566" y="32512"/>
                  <a:pt x="83693" y="32639"/>
                  <a:pt x="83947" y="32639"/>
                </a:cubicBezTo>
                <a:cubicBezTo>
                  <a:pt x="84328" y="32639"/>
                  <a:pt x="84074" y="31877"/>
                  <a:pt x="83185" y="30988"/>
                </a:cubicBezTo>
                <a:cubicBezTo>
                  <a:pt x="83185" y="29972"/>
                  <a:pt x="83185" y="29464"/>
                  <a:pt x="83312" y="29464"/>
                </a:cubicBezTo>
                <a:cubicBezTo>
                  <a:pt x="83439" y="29464"/>
                  <a:pt x="83693" y="30353"/>
                  <a:pt x="84328" y="32258"/>
                </a:cubicBezTo>
                <a:cubicBezTo>
                  <a:pt x="85471" y="32258"/>
                  <a:pt x="85471" y="32258"/>
                  <a:pt x="84328" y="29972"/>
                </a:cubicBezTo>
                <a:cubicBezTo>
                  <a:pt x="84328" y="28829"/>
                  <a:pt x="84328" y="28829"/>
                  <a:pt x="84328" y="28829"/>
                </a:cubicBezTo>
                <a:cubicBezTo>
                  <a:pt x="84328" y="29972"/>
                  <a:pt x="84328" y="29972"/>
                  <a:pt x="85471" y="31115"/>
                </a:cubicBezTo>
                <a:cubicBezTo>
                  <a:pt x="85471" y="31115"/>
                  <a:pt x="85471" y="32258"/>
                  <a:pt x="86614" y="33401"/>
                </a:cubicBezTo>
                <a:cubicBezTo>
                  <a:pt x="86614" y="33147"/>
                  <a:pt x="86614" y="32766"/>
                  <a:pt x="86614" y="32258"/>
                </a:cubicBezTo>
                <a:cubicBezTo>
                  <a:pt x="85471" y="29972"/>
                  <a:pt x="85471" y="29972"/>
                  <a:pt x="85471" y="29972"/>
                </a:cubicBezTo>
                <a:cubicBezTo>
                  <a:pt x="85471" y="29972"/>
                  <a:pt x="86614" y="29972"/>
                  <a:pt x="86614" y="31115"/>
                </a:cubicBezTo>
                <a:cubicBezTo>
                  <a:pt x="86614" y="32258"/>
                  <a:pt x="86614" y="32258"/>
                  <a:pt x="86614" y="32258"/>
                </a:cubicBezTo>
                <a:cubicBezTo>
                  <a:pt x="87757" y="32258"/>
                  <a:pt x="86614" y="27686"/>
                  <a:pt x="86614" y="25400"/>
                </a:cubicBezTo>
                <a:cubicBezTo>
                  <a:pt x="86614" y="26543"/>
                  <a:pt x="87757" y="26543"/>
                  <a:pt x="87757" y="26543"/>
                </a:cubicBezTo>
                <a:cubicBezTo>
                  <a:pt x="87757" y="27686"/>
                  <a:pt x="87757" y="27686"/>
                  <a:pt x="87757" y="27686"/>
                </a:cubicBezTo>
                <a:lnTo>
                  <a:pt x="87757" y="28829"/>
                </a:lnTo>
                <a:cubicBezTo>
                  <a:pt x="87757" y="28321"/>
                  <a:pt x="87757" y="27940"/>
                  <a:pt x="87884" y="27940"/>
                </a:cubicBezTo>
                <a:cubicBezTo>
                  <a:pt x="88011" y="27940"/>
                  <a:pt x="88392" y="28194"/>
                  <a:pt x="88900" y="28829"/>
                </a:cubicBezTo>
                <a:cubicBezTo>
                  <a:pt x="88900" y="29210"/>
                  <a:pt x="88900" y="29591"/>
                  <a:pt x="88900" y="29972"/>
                </a:cubicBezTo>
                <a:cubicBezTo>
                  <a:pt x="88900" y="29972"/>
                  <a:pt x="88900" y="29972"/>
                  <a:pt x="90043" y="31115"/>
                </a:cubicBezTo>
                <a:cubicBezTo>
                  <a:pt x="90043" y="31115"/>
                  <a:pt x="90043" y="31115"/>
                  <a:pt x="90043" y="29972"/>
                </a:cubicBezTo>
                <a:cubicBezTo>
                  <a:pt x="90043" y="28829"/>
                  <a:pt x="90043" y="28829"/>
                  <a:pt x="90043" y="28829"/>
                </a:cubicBezTo>
                <a:cubicBezTo>
                  <a:pt x="90043" y="28829"/>
                  <a:pt x="90043" y="28829"/>
                  <a:pt x="90043" y="27686"/>
                </a:cubicBezTo>
                <a:cubicBezTo>
                  <a:pt x="90043" y="27305"/>
                  <a:pt x="90043" y="26924"/>
                  <a:pt x="90043" y="26543"/>
                </a:cubicBezTo>
                <a:cubicBezTo>
                  <a:pt x="91186" y="27686"/>
                  <a:pt x="91186" y="27686"/>
                  <a:pt x="91186" y="27686"/>
                </a:cubicBezTo>
                <a:cubicBezTo>
                  <a:pt x="91186" y="26543"/>
                  <a:pt x="91186" y="25400"/>
                  <a:pt x="91186" y="25400"/>
                </a:cubicBezTo>
                <a:cubicBezTo>
                  <a:pt x="91186" y="25400"/>
                  <a:pt x="91186" y="27686"/>
                  <a:pt x="92329" y="28829"/>
                </a:cubicBezTo>
                <a:cubicBezTo>
                  <a:pt x="92329" y="28067"/>
                  <a:pt x="91821" y="27178"/>
                  <a:pt x="91821" y="27178"/>
                </a:cubicBezTo>
                <a:cubicBezTo>
                  <a:pt x="91821" y="27178"/>
                  <a:pt x="91948" y="27305"/>
                  <a:pt x="92329" y="27686"/>
                </a:cubicBezTo>
                <a:cubicBezTo>
                  <a:pt x="92329" y="27686"/>
                  <a:pt x="92329" y="27686"/>
                  <a:pt x="93472" y="28829"/>
                </a:cubicBezTo>
                <a:cubicBezTo>
                  <a:pt x="93980" y="29972"/>
                  <a:pt x="94361" y="30607"/>
                  <a:pt x="94488" y="30607"/>
                </a:cubicBezTo>
                <a:cubicBezTo>
                  <a:pt x="94615" y="30607"/>
                  <a:pt x="94615" y="30099"/>
                  <a:pt x="94615" y="28829"/>
                </a:cubicBezTo>
                <a:cubicBezTo>
                  <a:pt x="94615" y="29210"/>
                  <a:pt x="94615" y="29337"/>
                  <a:pt x="94615" y="29337"/>
                </a:cubicBezTo>
                <a:cubicBezTo>
                  <a:pt x="94615" y="29337"/>
                  <a:pt x="94996" y="28575"/>
                  <a:pt x="95758" y="27686"/>
                </a:cubicBezTo>
                <a:cubicBezTo>
                  <a:pt x="95758" y="25400"/>
                  <a:pt x="94615" y="23114"/>
                  <a:pt x="94615" y="21971"/>
                </a:cubicBezTo>
                <a:cubicBezTo>
                  <a:pt x="94615" y="21463"/>
                  <a:pt x="94615" y="21082"/>
                  <a:pt x="94615" y="20828"/>
                </a:cubicBezTo>
                <a:cubicBezTo>
                  <a:pt x="94615" y="20828"/>
                  <a:pt x="95758" y="21971"/>
                  <a:pt x="95758" y="23114"/>
                </a:cubicBezTo>
                <a:cubicBezTo>
                  <a:pt x="95758" y="24257"/>
                  <a:pt x="95758" y="24257"/>
                  <a:pt x="95758" y="24257"/>
                </a:cubicBezTo>
                <a:cubicBezTo>
                  <a:pt x="95758" y="25400"/>
                  <a:pt x="95758" y="27686"/>
                  <a:pt x="95758" y="27686"/>
                </a:cubicBezTo>
                <a:cubicBezTo>
                  <a:pt x="96901" y="28829"/>
                  <a:pt x="96901" y="28829"/>
                  <a:pt x="96901" y="28829"/>
                </a:cubicBezTo>
                <a:cubicBezTo>
                  <a:pt x="96901" y="28829"/>
                  <a:pt x="98044" y="28829"/>
                  <a:pt x="98044" y="29972"/>
                </a:cubicBezTo>
                <a:cubicBezTo>
                  <a:pt x="98044" y="29972"/>
                  <a:pt x="98044" y="29972"/>
                  <a:pt x="98044" y="27686"/>
                </a:cubicBezTo>
                <a:cubicBezTo>
                  <a:pt x="98044" y="27178"/>
                  <a:pt x="98044" y="26797"/>
                  <a:pt x="98044" y="26543"/>
                </a:cubicBezTo>
                <a:cubicBezTo>
                  <a:pt x="98806" y="27940"/>
                  <a:pt x="99441" y="28956"/>
                  <a:pt x="99822" y="28956"/>
                </a:cubicBezTo>
                <a:cubicBezTo>
                  <a:pt x="100076" y="28956"/>
                  <a:pt x="100330" y="28575"/>
                  <a:pt x="100330" y="27686"/>
                </a:cubicBezTo>
                <a:cubicBezTo>
                  <a:pt x="100838" y="28194"/>
                  <a:pt x="101473" y="28575"/>
                  <a:pt x="101854" y="28575"/>
                </a:cubicBezTo>
                <a:cubicBezTo>
                  <a:pt x="102235" y="28575"/>
                  <a:pt x="102616" y="28321"/>
                  <a:pt x="102616" y="27686"/>
                </a:cubicBezTo>
                <a:lnTo>
                  <a:pt x="102616" y="26289"/>
                </a:lnTo>
                <a:cubicBezTo>
                  <a:pt x="103759" y="27432"/>
                  <a:pt x="103759" y="27432"/>
                  <a:pt x="103759" y="27432"/>
                </a:cubicBezTo>
                <a:cubicBezTo>
                  <a:pt x="104902" y="27432"/>
                  <a:pt x="104902" y="27432"/>
                  <a:pt x="104902" y="26289"/>
                </a:cubicBezTo>
                <a:cubicBezTo>
                  <a:pt x="104902" y="24892"/>
                  <a:pt x="105283" y="24384"/>
                  <a:pt x="105664" y="24384"/>
                </a:cubicBezTo>
                <a:cubicBezTo>
                  <a:pt x="106045" y="24384"/>
                  <a:pt x="106172" y="24638"/>
                  <a:pt x="106172" y="25146"/>
                </a:cubicBezTo>
                <a:cubicBezTo>
                  <a:pt x="106172" y="26289"/>
                  <a:pt x="105029" y="26289"/>
                  <a:pt x="105029" y="26289"/>
                </a:cubicBezTo>
                <a:cubicBezTo>
                  <a:pt x="105029" y="27432"/>
                  <a:pt x="105029" y="28067"/>
                  <a:pt x="105029" y="28575"/>
                </a:cubicBezTo>
                <a:cubicBezTo>
                  <a:pt x="106172" y="28575"/>
                  <a:pt x="106172" y="28575"/>
                  <a:pt x="106172" y="27432"/>
                </a:cubicBezTo>
                <a:cubicBezTo>
                  <a:pt x="106172" y="27686"/>
                  <a:pt x="106172" y="27686"/>
                  <a:pt x="106172" y="27686"/>
                </a:cubicBezTo>
                <a:cubicBezTo>
                  <a:pt x="106172" y="27686"/>
                  <a:pt x="106299" y="25781"/>
                  <a:pt x="107315" y="24003"/>
                </a:cubicBezTo>
                <a:cubicBezTo>
                  <a:pt x="107315" y="23368"/>
                  <a:pt x="107315" y="22860"/>
                  <a:pt x="107315" y="22860"/>
                </a:cubicBezTo>
                <a:cubicBezTo>
                  <a:pt x="107315" y="22860"/>
                  <a:pt x="107315" y="21717"/>
                  <a:pt x="107315" y="20574"/>
                </a:cubicBezTo>
                <a:cubicBezTo>
                  <a:pt x="107315" y="20574"/>
                  <a:pt x="107315" y="21717"/>
                  <a:pt x="108458" y="22860"/>
                </a:cubicBezTo>
                <a:cubicBezTo>
                  <a:pt x="108458" y="25146"/>
                  <a:pt x="108458" y="26289"/>
                  <a:pt x="109601" y="26289"/>
                </a:cubicBezTo>
                <a:cubicBezTo>
                  <a:pt x="109601" y="26289"/>
                  <a:pt x="109601" y="26289"/>
                  <a:pt x="110744" y="27432"/>
                </a:cubicBezTo>
                <a:cubicBezTo>
                  <a:pt x="110744" y="27432"/>
                  <a:pt x="110744" y="27432"/>
                  <a:pt x="110744" y="26289"/>
                </a:cubicBezTo>
                <a:cubicBezTo>
                  <a:pt x="110744" y="26797"/>
                  <a:pt x="110998" y="27178"/>
                  <a:pt x="111252" y="27178"/>
                </a:cubicBezTo>
                <a:cubicBezTo>
                  <a:pt x="111506" y="27178"/>
                  <a:pt x="111887" y="26924"/>
                  <a:pt x="111887" y="26289"/>
                </a:cubicBezTo>
                <a:cubicBezTo>
                  <a:pt x="111887" y="25908"/>
                  <a:pt x="111887" y="25527"/>
                  <a:pt x="111887" y="25146"/>
                </a:cubicBezTo>
                <a:cubicBezTo>
                  <a:pt x="111887" y="24765"/>
                  <a:pt x="111887" y="24384"/>
                  <a:pt x="111887" y="24003"/>
                </a:cubicBezTo>
                <a:cubicBezTo>
                  <a:pt x="111887" y="25400"/>
                  <a:pt x="112268" y="26416"/>
                  <a:pt x="112649" y="26416"/>
                </a:cubicBezTo>
                <a:cubicBezTo>
                  <a:pt x="113030" y="26416"/>
                  <a:pt x="113030" y="26035"/>
                  <a:pt x="113030" y="25146"/>
                </a:cubicBezTo>
                <a:cubicBezTo>
                  <a:pt x="113665" y="26543"/>
                  <a:pt x="113919" y="27051"/>
                  <a:pt x="114046" y="27051"/>
                </a:cubicBezTo>
                <a:cubicBezTo>
                  <a:pt x="114173" y="27051"/>
                  <a:pt x="114173" y="26797"/>
                  <a:pt x="114173" y="26289"/>
                </a:cubicBezTo>
                <a:cubicBezTo>
                  <a:pt x="114173" y="24892"/>
                  <a:pt x="114554" y="24384"/>
                  <a:pt x="114935" y="24384"/>
                </a:cubicBezTo>
                <a:cubicBezTo>
                  <a:pt x="115316" y="24384"/>
                  <a:pt x="115443" y="24638"/>
                  <a:pt x="115443" y="25146"/>
                </a:cubicBezTo>
                <a:cubicBezTo>
                  <a:pt x="115443" y="25146"/>
                  <a:pt x="115443" y="24003"/>
                  <a:pt x="116586" y="22987"/>
                </a:cubicBezTo>
                <a:cubicBezTo>
                  <a:pt x="116586" y="23368"/>
                  <a:pt x="116586" y="23622"/>
                  <a:pt x="116586" y="24130"/>
                </a:cubicBezTo>
                <a:cubicBezTo>
                  <a:pt x="117729" y="24130"/>
                  <a:pt x="117729" y="24130"/>
                  <a:pt x="117729" y="25273"/>
                </a:cubicBezTo>
                <a:cubicBezTo>
                  <a:pt x="117729" y="25019"/>
                  <a:pt x="117729" y="24511"/>
                  <a:pt x="117729" y="24130"/>
                </a:cubicBezTo>
                <a:cubicBezTo>
                  <a:pt x="118237" y="22987"/>
                  <a:pt x="118618" y="22352"/>
                  <a:pt x="118745" y="22352"/>
                </a:cubicBezTo>
                <a:cubicBezTo>
                  <a:pt x="118872" y="22352"/>
                  <a:pt x="118872" y="22860"/>
                  <a:pt x="118872" y="24130"/>
                </a:cubicBezTo>
                <a:cubicBezTo>
                  <a:pt x="120015" y="24130"/>
                  <a:pt x="120015" y="24130"/>
                  <a:pt x="120015" y="26416"/>
                </a:cubicBezTo>
                <a:cubicBezTo>
                  <a:pt x="121158" y="22987"/>
                  <a:pt x="121158" y="21844"/>
                  <a:pt x="120015" y="21844"/>
                </a:cubicBezTo>
                <a:cubicBezTo>
                  <a:pt x="120015" y="21844"/>
                  <a:pt x="120015" y="21844"/>
                  <a:pt x="120015" y="20701"/>
                </a:cubicBezTo>
                <a:lnTo>
                  <a:pt x="121158" y="20701"/>
                </a:lnTo>
                <a:cubicBezTo>
                  <a:pt x="121158" y="20701"/>
                  <a:pt x="121158" y="20701"/>
                  <a:pt x="121158" y="19558"/>
                </a:cubicBezTo>
                <a:cubicBezTo>
                  <a:pt x="121158" y="18923"/>
                  <a:pt x="121158" y="17780"/>
                  <a:pt x="121158" y="17272"/>
                </a:cubicBezTo>
                <a:lnTo>
                  <a:pt x="121158" y="16002"/>
                </a:lnTo>
                <a:cubicBezTo>
                  <a:pt x="120523" y="17907"/>
                  <a:pt x="120269" y="18796"/>
                  <a:pt x="120142" y="18796"/>
                </a:cubicBezTo>
                <a:cubicBezTo>
                  <a:pt x="120015" y="18796"/>
                  <a:pt x="120015" y="18288"/>
                  <a:pt x="120015" y="17145"/>
                </a:cubicBezTo>
                <a:cubicBezTo>
                  <a:pt x="120015" y="14859"/>
                  <a:pt x="120015" y="14859"/>
                  <a:pt x="120015" y="14859"/>
                </a:cubicBezTo>
                <a:cubicBezTo>
                  <a:pt x="120015" y="14859"/>
                  <a:pt x="120015" y="14859"/>
                  <a:pt x="120015" y="12573"/>
                </a:cubicBezTo>
                <a:cubicBezTo>
                  <a:pt x="120015" y="12192"/>
                  <a:pt x="120015" y="11811"/>
                  <a:pt x="120015" y="11430"/>
                </a:cubicBezTo>
                <a:cubicBezTo>
                  <a:pt x="120015" y="11938"/>
                  <a:pt x="119888" y="12192"/>
                  <a:pt x="119634" y="12192"/>
                </a:cubicBezTo>
                <a:cubicBezTo>
                  <a:pt x="119380" y="12192"/>
                  <a:pt x="118745" y="11684"/>
                  <a:pt x="118745" y="10287"/>
                </a:cubicBezTo>
                <a:cubicBezTo>
                  <a:pt x="118745" y="10541"/>
                  <a:pt x="118745" y="10922"/>
                  <a:pt x="118745" y="11430"/>
                </a:cubicBezTo>
                <a:cubicBezTo>
                  <a:pt x="117602" y="11430"/>
                  <a:pt x="117602" y="12573"/>
                  <a:pt x="117602" y="13716"/>
                </a:cubicBezTo>
                <a:cubicBezTo>
                  <a:pt x="117602" y="13081"/>
                  <a:pt x="117602" y="12573"/>
                  <a:pt x="117602" y="12573"/>
                </a:cubicBezTo>
                <a:cubicBezTo>
                  <a:pt x="117602" y="11430"/>
                  <a:pt x="117602" y="11430"/>
                  <a:pt x="117602" y="11430"/>
                </a:cubicBezTo>
                <a:cubicBezTo>
                  <a:pt x="117602" y="11430"/>
                  <a:pt x="117602" y="11430"/>
                  <a:pt x="116459" y="12573"/>
                </a:cubicBezTo>
                <a:lnTo>
                  <a:pt x="116459" y="11430"/>
                </a:lnTo>
                <a:cubicBezTo>
                  <a:pt x="116459" y="11430"/>
                  <a:pt x="116459" y="11430"/>
                  <a:pt x="116459" y="10287"/>
                </a:cubicBezTo>
                <a:cubicBezTo>
                  <a:pt x="116459" y="10160"/>
                  <a:pt x="116459" y="10033"/>
                  <a:pt x="116332" y="10033"/>
                </a:cubicBezTo>
                <a:cubicBezTo>
                  <a:pt x="116078" y="10033"/>
                  <a:pt x="115443" y="11938"/>
                  <a:pt x="116459" y="13716"/>
                </a:cubicBezTo>
                <a:lnTo>
                  <a:pt x="115316" y="13716"/>
                </a:lnTo>
                <a:cubicBezTo>
                  <a:pt x="115316" y="12827"/>
                  <a:pt x="115316" y="11938"/>
                  <a:pt x="115316" y="11430"/>
                </a:cubicBezTo>
                <a:cubicBezTo>
                  <a:pt x="115316" y="10922"/>
                  <a:pt x="115316" y="10541"/>
                  <a:pt x="115189" y="10541"/>
                </a:cubicBezTo>
                <a:cubicBezTo>
                  <a:pt x="115062" y="10541"/>
                  <a:pt x="114808" y="10795"/>
                  <a:pt x="114173" y="11430"/>
                </a:cubicBezTo>
                <a:cubicBezTo>
                  <a:pt x="114173" y="11430"/>
                  <a:pt x="114173" y="13716"/>
                  <a:pt x="114173" y="14859"/>
                </a:cubicBezTo>
                <a:cubicBezTo>
                  <a:pt x="114173" y="13716"/>
                  <a:pt x="114173" y="13081"/>
                  <a:pt x="114046" y="13081"/>
                </a:cubicBezTo>
                <a:cubicBezTo>
                  <a:pt x="113919" y="13081"/>
                  <a:pt x="113538" y="13589"/>
                  <a:pt x="113030" y="14859"/>
                </a:cubicBezTo>
                <a:lnTo>
                  <a:pt x="113030" y="13716"/>
                </a:lnTo>
                <a:cubicBezTo>
                  <a:pt x="113030" y="13335"/>
                  <a:pt x="113030" y="12827"/>
                  <a:pt x="113030" y="12573"/>
                </a:cubicBezTo>
                <a:cubicBezTo>
                  <a:pt x="111887" y="12573"/>
                  <a:pt x="111887" y="12573"/>
                  <a:pt x="111887" y="10287"/>
                </a:cubicBezTo>
                <a:cubicBezTo>
                  <a:pt x="111887" y="10160"/>
                  <a:pt x="111887" y="10033"/>
                  <a:pt x="111760" y="10033"/>
                </a:cubicBezTo>
                <a:cubicBezTo>
                  <a:pt x="111506" y="10033"/>
                  <a:pt x="110744" y="12065"/>
                  <a:pt x="110744" y="14859"/>
                </a:cubicBezTo>
                <a:cubicBezTo>
                  <a:pt x="110744" y="13716"/>
                  <a:pt x="110744" y="13716"/>
                  <a:pt x="109601" y="13716"/>
                </a:cubicBezTo>
                <a:cubicBezTo>
                  <a:pt x="109601" y="13716"/>
                  <a:pt x="109601" y="13716"/>
                  <a:pt x="109601" y="11430"/>
                </a:cubicBezTo>
                <a:cubicBezTo>
                  <a:pt x="109601" y="12700"/>
                  <a:pt x="109474" y="13208"/>
                  <a:pt x="109220" y="13208"/>
                </a:cubicBezTo>
                <a:cubicBezTo>
                  <a:pt x="108839" y="13208"/>
                  <a:pt x="108331" y="11811"/>
                  <a:pt x="108331" y="10287"/>
                </a:cubicBezTo>
                <a:cubicBezTo>
                  <a:pt x="108331" y="9144"/>
                  <a:pt x="108331" y="9144"/>
                  <a:pt x="108331" y="9144"/>
                </a:cubicBezTo>
                <a:cubicBezTo>
                  <a:pt x="108331" y="10287"/>
                  <a:pt x="107188" y="10287"/>
                  <a:pt x="107188" y="10287"/>
                </a:cubicBezTo>
                <a:cubicBezTo>
                  <a:pt x="107188" y="10287"/>
                  <a:pt x="107188" y="10287"/>
                  <a:pt x="107188" y="12573"/>
                </a:cubicBezTo>
                <a:cubicBezTo>
                  <a:pt x="107188" y="11430"/>
                  <a:pt x="107188" y="11430"/>
                  <a:pt x="106045" y="11430"/>
                </a:cubicBezTo>
                <a:cubicBezTo>
                  <a:pt x="106045" y="11430"/>
                  <a:pt x="106045" y="12573"/>
                  <a:pt x="106045" y="12573"/>
                </a:cubicBezTo>
                <a:cubicBezTo>
                  <a:pt x="106045" y="12573"/>
                  <a:pt x="105029" y="12573"/>
                  <a:pt x="105029" y="11430"/>
                </a:cubicBezTo>
                <a:cubicBezTo>
                  <a:pt x="105029" y="11430"/>
                  <a:pt x="105029" y="10287"/>
                  <a:pt x="105029" y="10287"/>
                </a:cubicBezTo>
                <a:cubicBezTo>
                  <a:pt x="105029" y="10287"/>
                  <a:pt x="103886" y="10287"/>
                  <a:pt x="103886" y="9144"/>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
          <p:cNvSpPr/>
          <p:nvPr/>
        </p:nvSpPr>
        <p:spPr>
          <a:xfrm>
            <a:off x="3237136" y="1978583"/>
            <a:ext cx="35052" cy="43624"/>
          </a:xfrm>
          <a:custGeom>
            <a:rect b="b" l="l" r="r" t="t"/>
            <a:pathLst>
              <a:path extrusionOk="0" h="58166" w="46736">
                <a:moveTo>
                  <a:pt x="20320" y="0"/>
                </a:moveTo>
                <a:cubicBezTo>
                  <a:pt x="18542" y="0"/>
                  <a:pt x="16637" y="254"/>
                  <a:pt x="14859" y="1016"/>
                </a:cubicBezTo>
                <a:cubicBezTo>
                  <a:pt x="4572" y="3302"/>
                  <a:pt x="0" y="13589"/>
                  <a:pt x="2286" y="23876"/>
                </a:cubicBezTo>
                <a:lnTo>
                  <a:pt x="9144" y="45593"/>
                </a:lnTo>
                <a:cubicBezTo>
                  <a:pt x="11430" y="53594"/>
                  <a:pt x="19431" y="58166"/>
                  <a:pt x="26162" y="58166"/>
                </a:cubicBezTo>
                <a:lnTo>
                  <a:pt x="31877" y="58166"/>
                </a:lnTo>
                <a:cubicBezTo>
                  <a:pt x="41021" y="54737"/>
                  <a:pt x="46736" y="44450"/>
                  <a:pt x="44450" y="35306"/>
                </a:cubicBezTo>
                <a:lnTo>
                  <a:pt x="37592" y="12446"/>
                </a:lnTo>
                <a:cubicBezTo>
                  <a:pt x="34925" y="5080"/>
                  <a:pt x="27813" y="0"/>
                  <a:pt x="20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
          <p:cNvSpPr/>
          <p:nvPr/>
        </p:nvSpPr>
        <p:spPr>
          <a:xfrm>
            <a:off x="3332117" y="1878367"/>
            <a:ext cx="92679" cy="44767"/>
          </a:xfrm>
          <a:custGeom>
            <a:rect b="b" l="l" r="r" t="t"/>
            <a:pathLst>
              <a:path extrusionOk="0" h="59690" w="123571">
                <a:moveTo>
                  <a:pt x="122047" y="0"/>
                </a:moveTo>
                <a:cubicBezTo>
                  <a:pt x="122047" y="0"/>
                  <a:pt x="122047" y="1143"/>
                  <a:pt x="120904" y="3429"/>
                </a:cubicBezTo>
                <a:cubicBezTo>
                  <a:pt x="120904" y="3429"/>
                  <a:pt x="122047" y="2286"/>
                  <a:pt x="122047" y="0"/>
                </a:cubicBezTo>
                <a:close/>
                <a:moveTo>
                  <a:pt x="116840" y="10541"/>
                </a:moveTo>
                <a:cubicBezTo>
                  <a:pt x="116713" y="10541"/>
                  <a:pt x="116459" y="10795"/>
                  <a:pt x="116459" y="11430"/>
                </a:cubicBezTo>
                <a:cubicBezTo>
                  <a:pt x="116967" y="10922"/>
                  <a:pt x="116967" y="10541"/>
                  <a:pt x="116840" y="10541"/>
                </a:cubicBezTo>
                <a:close/>
                <a:moveTo>
                  <a:pt x="92456" y="12573"/>
                </a:moveTo>
                <a:cubicBezTo>
                  <a:pt x="93599" y="12573"/>
                  <a:pt x="92456" y="13716"/>
                  <a:pt x="92456" y="13716"/>
                </a:cubicBezTo>
                <a:lnTo>
                  <a:pt x="92456" y="12573"/>
                </a:lnTo>
                <a:close/>
                <a:moveTo>
                  <a:pt x="69596" y="13716"/>
                </a:moveTo>
                <a:cubicBezTo>
                  <a:pt x="69596" y="13716"/>
                  <a:pt x="69596" y="13716"/>
                  <a:pt x="69596" y="13716"/>
                </a:cubicBezTo>
                <a:cubicBezTo>
                  <a:pt x="69596" y="13716"/>
                  <a:pt x="69596" y="13716"/>
                  <a:pt x="69596" y="13716"/>
                </a:cubicBezTo>
                <a:close/>
                <a:moveTo>
                  <a:pt x="70739" y="13716"/>
                </a:moveTo>
                <a:cubicBezTo>
                  <a:pt x="70739" y="13716"/>
                  <a:pt x="70739" y="13716"/>
                  <a:pt x="70739" y="13716"/>
                </a:cubicBezTo>
                <a:cubicBezTo>
                  <a:pt x="70739" y="13716"/>
                  <a:pt x="70739" y="13716"/>
                  <a:pt x="70739" y="13716"/>
                </a:cubicBezTo>
                <a:close/>
                <a:moveTo>
                  <a:pt x="100457" y="12573"/>
                </a:moveTo>
                <a:cubicBezTo>
                  <a:pt x="100457" y="13589"/>
                  <a:pt x="100203" y="14224"/>
                  <a:pt x="99949" y="14224"/>
                </a:cubicBezTo>
                <a:cubicBezTo>
                  <a:pt x="99695" y="14224"/>
                  <a:pt x="99441" y="13716"/>
                  <a:pt x="99314" y="12573"/>
                </a:cubicBezTo>
                <a:close/>
                <a:moveTo>
                  <a:pt x="82169" y="13716"/>
                </a:moveTo>
                <a:cubicBezTo>
                  <a:pt x="82169" y="14097"/>
                  <a:pt x="82042" y="14224"/>
                  <a:pt x="81915" y="14224"/>
                </a:cubicBezTo>
                <a:cubicBezTo>
                  <a:pt x="81661" y="14224"/>
                  <a:pt x="81407" y="13716"/>
                  <a:pt x="82169" y="13716"/>
                </a:cubicBezTo>
                <a:close/>
                <a:moveTo>
                  <a:pt x="71120" y="13589"/>
                </a:moveTo>
                <a:cubicBezTo>
                  <a:pt x="70993" y="13589"/>
                  <a:pt x="71247" y="14224"/>
                  <a:pt x="72009" y="14859"/>
                </a:cubicBezTo>
                <a:cubicBezTo>
                  <a:pt x="71501" y="13843"/>
                  <a:pt x="71247" y="13589"/>
                  <a:pt x="71120" y="13589"/>
                </a:cubicBezTo>
                <a:close/>
                <a:moveTo>
                  <a:pt x="101600" y="13716"/>
                </a:moveTo>
                <a:cubicBezTo>
                  <a:pt x="101600" y="13716"/>
                  <a:pt x="100457" y="14859"/>
                  <a:pt x="100457" y="16002"/>
                </a:cubicBezTo>
                <a:cubicBezTo>
                  <a:pt x="100457" y="15240"/>
                  <a:pt x="100457" y="14478"/>
                  <a:pt x="100457" y="13716"/>
                </a:cubicBezTo>
                <a:close/>
                <a:moveTo>
                  <a:pt x="84455" y="16002"/>
                </a:moveTo>
                <a:cubicBezTo>
                  <a:pt x="85598" y="17145"/>
                  <a:pt x="85598" y="17145"/>
                  <a:pt x="84455" y="17145"/>
                </a:cubicBezTo>
                <a:cubicBezTo>
                  <a:pt x="84455" y="17145"/>
                  <a:pt x="84455" y="16002"/>
                  <a:pt x="84455" y="16002"/>
                </a:cubicBezTo>
                <a:close/>
                <a:moveTo>
                  <a:pt x="50800" y="17018"/>
                </a:moveTo>
                <a:cubicBezTo>
                  <a:pt x="50673" y="17018"/>
                  <a:pt x="50800" y="17399"/>
                  <a:pt x="51308" y="18288"/>
                </a:cubicBezTo>
                <a:cubicBezTo>
                  <a:pt x="51308" y="17653"/>
                  <a:pt x="50927" y="17018"/>
                  <a:pt x="50800" y="17018"/>
                </a:cubicBezTo>
                <a:close/>
                <a:moveTo>
                  <a:pt x="70739" y="17145"/>
                </a:moveTo>
                <a:lnTo>
                  <a:pt x="71882" y="18288"/>
                </a:lnTo>
                <a:lnTo>
                  <a:pt x="70739" y="18288"/>
                </a:lnTo>
                <a:cubicBezTo>
                  <a:pt x="70739" y="17907"/>
                  <a:pt x="70739" y="17526"/>
                  <a:pt x="70739" y="17145"/>
                </a:cubicBezTo>
                <a:close/>
                <a:moveTo>
                  <a:pt x="73025" y="17145"/>
                </a:moveTo>
                <a:cubicBezTo>
                  <a:pt x="73533" y="18288"/>
                  <a:pt x="73533" y="18796"/>
                  <a:pt x="73406" y="18796"/>
                </a:cubicBezTo>
                <a:cubicBezTo>
                  <a:pt x="73279" y="18796"/>
                  <a:pt x="73025" y="18288"/>
                  <a:pt x="73025" y="17145"/>
                </a:cubicBezTo>
                <a:close/>
                <a:moveTo>
                  <a:pt x="52070" y="18161"/>
                </a:moveTo>
                <a:cubicBezTo>
                  <a:pt x="51943" y="18161"/>
                  <a:pt x="52070" y="18542"/>
                  <a:pt x="52578" y="19431"/>
                </a:cubicBezTo>
                <a:cubicBezTo>
                  <a:pt x="52578" y="18796"/>
                  <a:pt x="52197" y="18161"/>
                  <a:pt x="52070" y="18161"/>
                </a:cubicBezTo>
                <a:close/>
                <a:moveTo>
                  <a:pt x="82169" y="17145"/>
                </a:moveTo>
                <a:cubicBezTo>
                  <a:pt x="82169" y="17145"/>
                  <a:pt x="82169" y="18288"/>
                  <a:pt x="83312" y="19431"/>
                </a:cubicBezTo>
                <a:cubicBezTo>
                  <a:pt x="83312" y="19939"/>
                  <a:pt x="83312" y="20193"/>
                  <a:pt x="83185" y="20193"/>
                </a:cubicBezTo>
                <a:cubicBezTo>
                  <a:pt x="83058" y="20193"/>
                  <a:pt x="82804" y="19685"/>
                  <a:pt x="82169" y="18288"/>
                </a:cubicBezTo>
                <a:cubicBezTo>
                  <a:pt x="82169" y="17145"/>
                  <a:pt x="82169" y="17145"/>
                  <a:pt x="82169" y="17145"/>
                </a:cubicBezTo>
                <a:close/>
                <a:moveTo>
                  <a:pt x="67310" y="17145"/>
                </a:moveTo>
                <a:cubicBezTo>
                  <a:pt x="67310" y="17145"/>
                  <a:pt x="67310" y="19431"/>
                  <a:pt x="68453" y="20574"/>
                </a:cubicBezTo>
                <a:cubicBezTo>
                  <a:pt x="67310" y="20574"/>
                  <a:pt x="67310" y="20574"/>
                  <a:pt x="67310" y="19431"/>
                </a:cubicBezTo>
                <a:cubicBezTo>
                  <a:pt x="67310" y="18288"/>
                  <a:pt x="67310" y="17145"/>
                  <a:pt x="67310" y="17145"/>
                </a:cubicBezTo>
                <a:close/>
                <a:moveTo>
                  <a:pt x="117475" y="18288"/>
                </a:moveTo>
                <a:cubicBezTo>
                  <a:pt x="117475" y="20574"/>
                  <a:pt x="117475" y="20574"/>
                  <a:pt x="116332" y="20574"/>
                </a:cubicBezTo>
                <a:cubicBezTo>
                  <a:pt x="116332" y="20574"/>
                  <a:pt x="116332" y="20574"/>
                  <a:pt x="116332" y="19431"/>
                </a:cubicBezTo>
                <a:cubicBezTo>
                  <a:pt x="116332" y="19812"/>
                  <a:pt x="116459" y="19939"/>
                  <a:pt x="116586" y="19939"/>
                </a:cubicBezTo>
                <a:cubicBezTo>
                  <a:pt x="116967" y="19939"/>
                  <a:pt x="117475" y="19177"/>
                  <a:pt x="117475" y="18288"/>
                </a:cubicBezTo>
                <a:close/>
                <a:moveTo>
                  <a:pt x="92329" y="18288"/>
                </a:moveTo>
                <a:cubicBezTo>
                  <a:pt x="92329" y="19431"/>
                  <a:pt x="92329" y="20574"/>
                  <a:pt x="92329" y="20574"/>
                </a:cubicBezTo>
                <a:cubicBezTo>
                  <a:pt x="92075" y="20828"/>
                  <a:pt x="91821" y="21082"/>
                  <a:pt x="91694" y="21082"/>
                </a:cubicBezTo>
                <a:cubicBezTo>
                  <a:pt x="91186" y="21082"/>
                  <a:pt x="91186" y="20066"/>
                  <a:pt x="91186" y="18288"/>
                </a:cubicBezTo>
                <a:close/>
                <a:moveTo>
                  <a:pt x="50165" y="20574"/>
                </a:moveTo>
                <a:cubicBezTo>
                  <a:pt x="50673" y="21082"/>
                  <a:pt x="50673" y="21463"/>
                  <a:pt x="50546" y="21463"/>
                </a:cubicBezTo>
                <a:cubicBezTo>
                  <a:pt x="50419" y="21463"/>
                  <a:pt x="50165" y="21209"/>
                  <a:pt x="50165" y="20574"/>
                </a:cubicBezTo>
                <a:close/>
                <a:moveTo>
                  <a:pt x="45212" y="21971"/>
                </a:moveTo>
                <a:cubicBezTo>
                  <a:pt x="45085" y="21971"/>
                  <a:pt x="45085" y="22225"/>
                  <a:pt x="45593" y="22860"/>
                </a:cubicBezTo>
                <a:cubicBezTo>
                  <a:pt x="45593" y="22352"/>
                  <a:pt x="45339" y="21971"/>
                  <a:pt x="45212" y="21971"/>
                </a:cubicBezTo>
                <a:close/>
                <a:moveTo>
                  <a:pt x="62738" y="19431"/>
                </a:moveTo>
                <a:lnTo>
                  <a:pt x="63881" y="20574"/>
                </a:lnTo>
                <a:lnTo>
                  <a:pt x="63881" y="22860"/>
                </a:lnTo>
                <a:cubicBezTo>
                  <a:pt x="63881" y="21717"/>
                  <a:pt x="62738" y="19431"/>
                  <a:pt x="62738" y="19431"/>
                </a:cubicBezTo>
                <a:close/>
                <a:moveTo>
                  <a:pt x="52451" y="21717"/>
                </a:moveTo>
                <a:cubicBezTo>
                  <a:pt x="53594" y="24003"/>
                  <a:pt x="53594" y="25146"/>
                  <a:pt x="53594" y="25146"/>
                </a:cubicBezTo>
                <a:cubicBezTo>
                  <a:pt x="53594" y="25146"/>
                  <a:pt x="53594" y="25146"/>
                  <a:pt x="52451" y="24003"/>
                </a:cubicBezTo>
                <a:cubicBezTo>
                  <a:pt x="52451" y="22860"/>
                  <a:pt x="52451" y="21717"/>
                  <a:pt x="52451" y="21717"/>
                </a:cubicBezTo>
                <a:close/>
                <a:moveTo>
                  <a:pt x="85471" y="24003"/>
                </a:moveTo>
                <a:cubicBezTo>
                  <a:pt x="85471" y="24511"/>
                  <a:pt x="85471" y="24892"/>
                  <a:pt x="85471" y="25146"/>
                </a:cubicBezTo>
                <a:cubicBezTo>
                  <a:pt x="84328" y="24003"/>
                  <a:pt x="85471" y="24003"/>
                  <a:pt x="85471" y="24003"/>
                </a:cubicBezTo>
                <a:close/>
                <a:moveTo>
                  <a:pt x="38735" y="24003"/>
                </a:moveTo>
                <a:cubicBezTo>
                  <a:pt x="38735" y="24003"/>
                  <a:pt x="39243" y="24892"/>
                  <a:pt x="39878" y="25908"/>
                </a:cubicBezTo>
                <a:cubicBezTo>
                  <a:pt x="39751" y="24892"/>
                  <a:pt x="38735" y="24003"/>
                  <a:pt x="38735" y="24003"/>
                </a:cubicBezTo>
                <a:close/>
                <a:moveTo>
                  <a:pt x="43307" y="25146"/>
                </a:moveTo>
                <a:cubicBezTo>
                  <a:pt x="43942" y="25654"/>
                  <a:pt x="43942" y="26035"/>
                  <a:pt x="43815" y="26035"/>
                </a:cubicBezTo>
                <a:cubicBezTo>
                  <a:pt x="43688" y="26035"/>
                  <a:pt x="43307" y="25781"/>
                  <a:pt x="43307" y="25146"/>
                </a:cubicBezTo>
                <a:close/>
                <a:moveTo>
                  <a:pt x="83947" y="24638"/>
                </a:moveTo>
                <a:cubicBezTo>
                  <a:pt x="84074" y="24638"/>
                  <a:pt x="84201" y="25146"/>
                  <a:pt x="84328" y="26162"/>
                </a:cubicBezTo>
                <a:cubicBezTo>
                  <a:pt x="83820" y="25273"/>
                  <a:pt x="83820" y="24638"/>
                  <a:pt x="83947" y="24638"/>
                </a:cubicBezTo>
                <a:close/>
                <a:moveTo>
                  <a:pt x="46736" y="25146"/>
                </a:moveTo>
                <a:cubicBezTo>
                  <a:pt x="47117" y="25527"/>
                  <a:pt x="47371" y="25908"/>
                  <a:pt x="47498" y="26289"/>
                </a:cubicBezTo>
                <a:cubicBezTo>
                  <a:pt x="47244" y="25654"/>
                  <a:pt x="46736" y="25146"/>
                  <a:pt x="46736" y="25146"/>
                </a:cubicBezTo>
                <a:close/>
                <a:moveTo>
                  <a:pt x="39878" y="26289"/>
                </a:moveTo>
                <a:cubicBezTo>
                  <a:pt x="40386" y="26797"/>
                  <a:pt x="40386" y="27178"/>
                  <a:pt x="40386" y="27178"/>
                </a:cubicBezTo>
                <a:cubicBezTo>
                  <a:pt x="40386" y="27178"/>
                  <a:pt x="39878" y="26924"/>
                  <a:pt x="39878" y="26289"/>
                </a:cubicBezTo>
                <a:close/>
                <a:moveTo>
                  <a:pt x="36576" y="25527"/>
                </a:moveTo>
                <a:cubicBezTo>
                  <a:pt x="36449" y="25527"/>
                  <a:pt x="36449" y="25781"/>
                  <a:pt x="36449" y="26289"/>
                </a:cubicBezTo>
                <a:cubicBezTo>
                  <a:pt x="37592" y="27432"/>
                  <a:pt x="37592" y="27432"/>
                  <a:pt x="37592" y="27432"/>
                </a:cubicBezTo>
                <a:cubicBezTo>
                  <a:pt x="36957" y="26162"/>
                  <a:pt x="36703" y="25527"/>
                  <a:pt x="36576" y="25527"/>
                </a:cubicBezTo>
                <a:close/>
                <a:moveTo>
                  <a:pt x="67310" y="26289"/>
                </a:moveTo>
                <a:cubicBezTo>
                  <a:pt x="67310" y="27432"/>
                  <a:pt x="67310" y="28575"/>
                  <a:pt x="67310" y="28575"/>
                </a:cubicBezTo>
                <a:cubicBezTo>
                  <a:pt x="67310" y="27432"/>
                  <a:pt x="66167" y="26289"/>
                  <a:pt x="67310" y="26289"/>
                </a:cubicBezTo>
                <a:close/>
                <a:moveTo>
                  <a:pt x="31115" y="26670"/>
                </a:moveTo>
                <a:cubicBezTo>
                  <a:pt x="30988" y="26670"/>
                  <a:pt x="31242" y="27178"/>
                  <a:pt x="32004" y="28575"/>
                </a:cubicBezTo>
                <a:cubicBezTo>
                  <a:pt x="32258" y="28702"/>
                  <a:pt x="32385" y="28956"/>
                  <a:pt x="32512" y="29083"/>
                </a:cubicBezTo>
                <a:cubicBezTo>
                  <a:pt x="32512" y="28702"/>
                  <a:pt x="32385" y="28194"/>
                  <a:pt x="32004" y="27432"/>
                </a:cubicBezTo>
                <a:cubicBezTo>
                  <a:pt x="31496" y="26924"/>
                  <a:pt x="31242" y="26670"/>
                  <a:pt x="31115" y="26670"/>
                </a:cubicBezTo>
                <a:close/>
                <a:moveTo>
                  <a:pt x="86741" y="32004"/>
                </a:moveTo>
                <a:cubicBezTo>
                  <a:pt x="87884" y="33147"/>
                  <a:pt x="87884" y="33147"/>
                  <a:pt x="87884" y="33147"/>
                </a:cubicBezTo>
                <a:cubicBezTo>
                  <a:pt x="87884" y="33147"/>
                  <a:pt x="87884" y="33147"/>
                  <a:pt x="87884" y="32004"/>
                </a:cubicBezTo>
                <a:close/>
                <a:moveTo>
                  <a:pt x="33147" y="33147"/>
                </a:moveTo>
                <a:cubicBezTo>
                  <a:pt x="33655" y="33782"/>
                  <a:pt x="33655" y="34036"/>
                  <a:pt x="33528" y="34036"/>
                </a:cubicBezTo>
                <a:cubicBezTo>
                  <a:pt x="33401" y="34036"/>
                  <a:pt x="33147" y="33782"/>
                  <a:pt x="33147" y="33147"/>
                </a:cubicBezTo>
                <a:close/>
                <a:moveTo>
                  <a:pt x="45974" y="33020"/>
                </a:moveTo>
                <a:cubicBezTo>
                  <a:pt x="46101" y="33020"/>
                  <a:pt x="46355" y="33401"/>
                  <a:pt x="46863" y="34290"/>
                </a:cubicBezTo>
                <a:cubicBezTo>
                  <a:pt x="46863" y="34417"/>
                  <a:pt x="46863" y="34544"/>
                  <a:pt x="46863" y="34671"/>
                </a:cubicBezTo>
                <a:cubicBezTo>
                  <a:pt x="46609" y="34417"/>
                  <a:pt x="46482" y="34163"/>
                  <a:pt x="46355" y="34163"/>
                </a:cubicBezTo>
                <a:cubicBezTo>
                  <a:pt x="46228" y="34163"/>
                  <a:pt x="46355" y="34544"/>
                  <a:pt x="46736" y="35433"/>
                </a:cubicBezTo>
                <a:cubicBezTo>
                  <a:pt x="46101" y="34036"/>
                  <a:pt x="45847" y="33020"/>
                  <a:pt x="45974" y="33020"/>
                </a:cubicBezTo>
                <a:close/>
                <a:moveTo>
                  <a:pt x="29718" y="35433"/>
                </a:moveTo>
                <a:cubicBezTo>
                  <a:pt x="29718" y="35433"/>
                  <a:pt x="29718" y="35433"/>
                  <a:pt x="30861" y="36576"/>
                </a:cubicBezTo>
                <a:cubicBezTo>
                  <a:pt x="30861" y="36957"/>
                  <a:pt x="30734" y="37084"/>
                  <a:pt x="30607" y="37084"/>
                </a:cubicBezTo>
                <a:cubicBezTo>
                  <a:pt x="30226" y="37084"/>
                  <a:pt x="29718" y="36576"/>
                  <a:pt x="29718" y="36576"/>
                </a:cubicBezTo>
                <a:cubicBezTo>
                  <a:pt x="29718" y="36576"/>
                  <a:pt x="29718" y="35433"/>
                  <a:pt x="29718" y="35433"/>
                </a:cubicBezTo>
                <a:close/>
                <a:moveTo>
                  <a:pt x="38862" y="37719"/>
                </a:moveTo>
                <a:cubicBezTo>
                  <a:pt x="40005" y="38862"/>
                  <a:pt x="38862" y="38862"/>
                  <a:pt x="38862" y="38862"/>
                </a:cubicBezTo>
                <a:cubicBezTo>
                  <a:pt x="38862" y="38862"/>
                  <a:pt x="38862" y="38862"/>
                  <a:pt x="38862" y="37719"/>
                </a:cubicBezTo>
                <a:close/>
                <a:moveTo>
                  <a:pt x="42291" y="37719"/>
                </a:moveTo>
                <a:cubicBezTo>
                  <a:pt x="42545" y="38481"/>
                  <a:pt x="42799" y="39116"/>
                  <a:pt x="43053" y="39497"/>
                </a:cubicBezTo>
                <a:cubicBezTo>
                  <a:pt x="42672" y="39116"/>
                  <a:pt x="42291" y="38354"/>
                  <a:pt x="42291" y="37719"/>
                </a:cubicBezTo>
                <a:close/>
                <a:moveTo>
                  <a:pt x="36576" y="37719"/>
                </a:moveTo>
                <a:lnTo>
                  <a:pt x="37719" y="38862"/>
                </a:lnTo>
                <a:lnTo>
                  <a:pt x="37719" y="40005"/>
                </a:lnTo>
                <a:cubicBezTo>
                  <a:pt x="37719" y="38862"/>
                  <a:pt x="36576" y="37719"/>
                  <a:pt x="36576" y="37719"/>
                </a:cubicBezTo>
                <a:close/>
                <a:moveTo>
                  <a:pt x="24003" y="37719"/>
                </a:moveTo>
                <a:lnTo>
                  <a:pt x="25146" y="38862"/>
                </a:lnTo>
                <a:cubicBezTo>
                  <a:pt x="25146" y="39751"/>
                  <a:pt x="25654" y="40513"/>
                  <a:pt x="25654" y="40513"/>
                </a:cubicBezTo>
                <a:cubicBezTo>
                  <a:pt x="25654" y="40513"/>
                  <a:pt x="25400" y="40259"/>
                  <a:pt x="25146" y="40005"/>
                </a:cubicBezTo>
                <a:cubicBezTo>
                  <a:pt x="25146" y="40005"/>
                  <a:pt x="25146" y="38862"/>
                  <a:pt x="24003" y="37719"/>
                </a:cubicBezTo>
                <a:close/>
                <a:moveTo>
                  <a:pt x="38989" y="40259"/>
                </a:moveTo>
                <a:cubicBezTo>
                  <a:pt x="39497" y="41402"/>
                  <a:pt x="39751" y="41910"/>
                  <a:pt x="39878" y="41910"/>
                </a:cubicBezTo>
                <a:cubicBezTo>
                  <a:pt x="40005" y="41910"/>
                  <a:pt x="40005" y="41656"/>
                  <a:pt x="40005" y="41148"/>
                </a:cubicBezTo>
                <a:cubicBezTo>
                  <a:pt x="39497" y="40640"/>
                  <a:pt x="39116" y="40259"/>
                  <a:pt x="38989" y="40259"/>
                </a:cubicBezTo>
                <a:close/>
                <a:moveTo>
                  <a:pt x="13462" y="41529"/>
                </a:moveTo>
                <a:cubicBezTo>
                  <a:pt x="13462" y="41529"/>
                  <a:pt x="13462" y="41656"/>
                  <a:pt x="13716" y="42037"/>
                </a:cubicBezTo>
                <a:cubicBezTo>
                  <a:pt x="13716" y="41656"/>
                  <a:pt x="13589" y="41529"/>
                  <a:pt x="13462" y="41529"/>
                </a:cubicBezTo>
                <a:close/>
                <a:moveTo>
                  <a:pt x="37719" y="41148"/>
                </a:moveTo>
                <a:cubicBezTo>
                  <a:pt x="37719" y="41529"/>
                  <a:pt x="37846" y="41910"/>
                  <a:pt x="37973" y="42291"/>
                </a:cubicBezTo>
                <a:cubicBezTo>
                  <a:pt x="38227" y="42164"/>
                  <a:pt x="38481" y="41910"/>
                  <a:pt x="37719" y="41148"/>
                </a:cubicBezTo>
                <a:close/>
                <a:moveTo>
                  <a:pt x="37973" y="42291"/>
                </a:moveTo>
                <a:cubicBezTo>
                  <a:pt x="37846" y="42418"/>
                  <a:pt x="37719" y="42418"/>
                  <a:pt x="37719" y="42418"/>
                </a:cubicBezTo>
                <a:cubicBezTo>
                  <a:pt x="38100" y="42672"/>
                  <a:pt x="38227" y="42926"/>
                  <a:pt x="38227" y="42926"/>
                </a:cubicBezTo>
                <a:cubicBezTo>
                  <a:pt x="38227" y="42926"/>
                  <a:pt x="38100" y="42545"/>
                  <a:pt x="37973" y="42164"/>
                </a:cubicBezTo>
                <a:close/>
                <a:moveTo>
                  <a:pt x="13716" y="42037"/>
                </a:moveTo>
                <a:cubicBezTo>
                  <a:pt x="13716" y="42037"/>
                  <a:pt x="13716" y="42164"/>
                  <a:pt x="13716" y="42164"/>
                </a:cubicBezTo>
                <a:cubicBezTo>
                  <a:pt x="14859" y="43307"/>
                  <a:pt x="14859" y="43307"/>
                  <a:pt x="14859" y="43307"/>
                </a:cubicBezTo>
                <a:cubicBezTo>
                  <a:pt x="14351" y="42799"/>
                  <a:pt x="13970" y="42291"/>
                  <a:pt x="13716" y="42037"/>
                </a:cubicBezTo>
                <a:close/>
                <a:moveTo>
                  <a:pt x="21717" y="43307"/>
                </a:moveTo>
                <a:cubicBezTo>
                  <a:pt x="21717" y="43307"/>
                  <a:pt x="22860" y="45593"/>
                  <a:pt x="24003" y="46736"/>
                </a:cubicBezTo>
                <a:cubicBezTo>
                  <a:pt x="24003" y="46736"/>
                  <a:pt x="24003" y="46736"/>
                  <a:pt x="22860" y="45593"/>
                </a:cubicBezTo>
                <a:cubicBezTo>
                  <a:pt x="21717" y="44450"/>
                  <a:pt x="21717" y="43307"/>
                  <a:pt x="21717" y="43307"/>
                </a:cubicBezTo>
                <a:close/>
                <a:moveTo>
                  <a:pt x="24003" y="49022"/>
                </a:moveTo>
                <a:cubicBezTo>
                  <a:pt x="25273" y="50419"/>
                  <a:pt x="25908" y="50927"/>
                  <a:pt x="26162" y="50927"/>
                </a:cubicBezTo>
                <a:cubicBezTo>
                  <a:pt x="26416" y="50927"/>
                  <a:pt x="26289" y="50673"/>
                  <a:pt x="26289" y="50165"/>
                </a:cubicBezTo>
                <a:cubicBezTo>
                  <a:pt x="26289" y="50165"/>
                  <a:pt x="25146" y="49022"/>
                  <a:pt x="24003" y="49022"/>
                </a:cubicBezTo>
                <a:close/>
                <a:moveTo>
                  <a:pt x="19431" y="50165"/>
                </a:moveTo>
                <a:lnTo>
                  <a:pt x="20574" y="52451"/>
                </a:lnTo>
                <a:cubicBezTo>
                  <a:pt x="19431" y="51308"/>
                  <a:pt x="19431" y="50165"/>
                  <a:pt x="19431" y="50165"/>
                </a:cubicBezTo>
                <a:close/>
                <a:moveTo>
                  <a:pt x="10287" y="57150"/>
                </a:moveTo>
                <a:cubicBezTo>
                  <a:pt x="10287" y="57150"/>
                  <a:pt x="10287" y="58293"/>
                  <a:pt x="10287" y="58293"/>
                </a:cubicBezTo>
                <a:cubicBezTo>
                  <a:pt x="10287" y="58293"/>
                  <a:pt x="9144" y="57150"/>
                  <a:pt x="10287" y="57150"/>
                </a:cubicBezTo>
                <a:close/>
                <a:moveTo>
                  <a:pt x="5715" y="57150"/>
                </a:moveTo>
                <a:cubicBezTo>
                  <a:pt x="6477" y="58547"/>
                  <a:pt x="7493" y="59563"/>
                  <a:pt x="8128" y="59563"/>
                </a:cubicBezTo>
                <a:cubicBezTo>
                  <a:pt x="8382" y="59563"/>
                  <a:pt x="8509" y="59182"/>
                  <a:pt x="8001" y="58293"/>
                </a:cubicBezTo>
                <a:cubicBezTo>
                  <a:pt x="8001" y="58293"/>
                  <a:pt x="6858" y="58293"/>
                  <a:pt x="5715" y="57150"/>
                </a:cubicBezTo>
                <a:close/>
                <a:moveTo>
                  <a:pt x="95504" y="8382"/>
                </a:moveTo>
                <a:cubicBezTo>
                  <a:pt x="95377" y="8382"/>
                  <a:pt x="95123" y="8636"/>
                  <a:pt x="94615" y="9144"/>
                </a:cubicBezTo>
                <a:cubicBezTo>
                  <a:pt x="94615" y="9144"/>
                  <a:pt x="94107" y="9652"/>
                  <a:pt x="94107" y="10287"/>
                </a:cubicBezTo>
                <a:cubicBezTo>
                  <a:pt x="93726" y="9525"/>
                  <a:pt x="93599" y="9017"/>
                  <a:pt x="93472" y="9017"/>
                </a:cubicBezTo>
                <a:cubicBezTo>
                  <a:pt x="93345" y="9017"/>
                  <a:pt x="93472" y="9398"/>
                  <a:pt x="93472" y="10287"/>
                </a:cubicBezTo>
                <a:cubicBezTo>
                  <a:pt x="92329" y="10287"/>
                  <a:pt x="92329" y="10287"/>
                  <a:pt x="92329" y="11430"/>
                </a:cubicBezTo>
                <a:cubicBezTo>
                  <a:pt x="92329" y="11176"/>
                  <a:pt x="92329" y="10668"/>
                  <a:pt x="92329" y="10287"/>
                </a:cubicBezTo>
                <a:cubicBezTo>
                  <a:pt x="92329" y="9398"/>
                  <a:pt x="91821" y="8636"/>
                  <a:pt x="91440" y="8636"/>
                </a:cubicBezTo>
                <a:cubicBezTo>
                  <a:pt x="91313" y="8636"/>
                  <a:pt x="91186" y="8763"/>
                  <a:pt x="91186" y="9144"/>
                </a:cubicBezTo>
                <a:cubicBezTo>
                  <a:pt x="92329" y="10287"/>
                  <a:pt x="91186" y="11430"/>
                  <a:pt x="91186" y="12573"/>
                </a:cubicBezTo>
                <a:cubicBezTo>
                  <a:pt x="91186" y="12319"/>
                  <a:pt x="91186" y="11811"/>
                  <a:pt x="91186" y="11430"/>
                </a:cubicBezTo>
                <a:cubicBezTo>
                  <a:pt x="91186" y="10287"/>
                  <a:pt x="91186" y="10287"/>
                  <a:pt x="91186" y="9144"/>
                </a:cubicBezTo>
                <a:cubicBezTo>
                  <a:pt x="90043" y="9144"/>
                  <a:pt x="90043" y="9144"/>
                  <a:pt x="90043" y="10287"/>
                </a:cubicBezTo>
                <a:cubicBezTo>
                  <a:pt x="90043" y="10795"/>
                  <a:pt x="89789" y="11176"/>
                  <a:pt x="89408" y="11176"/>
                </a:cubicBezTo>
                <a:cubicBezTo>
                  <a:pt x="89027" y="11176"/>
                  <a:pt x="89027" y="10922"/>
                  <a:pt x="89027" y="10287"/>
                </a:cubicBezTo>
                <a:cubicBezTo>
                  <a:pt x="89027" y="10287"/>
                  <a:pt x="89027" y="11430"/>
                  <a:pt x="89027" y="11430"/>
                </a:cubicBezTo>
                <a:cubicBezTo>
                  <a:pt x="89027" y="11430"/>
                  <a:pt x="87884" y="11430"/>
                  <a:pt x="87884" y="12573"/>
                </a:cubicBezTo>
                <a:cubicBezTo>
                  <a:pt x="87884" y="12319"/>
                  <a:pt x="87884" y="11938"/>
                  <a:pt x="87884" y="11430"/>
                </a:cubicBezTo>
                <a:cubicBezTo>
                  <a:pt x="87884" y="11938"/>
                  <a:pt x="87884" y="12319"/>
                  <a:pt x="87757" y="12319"/>
                </a:cubicBezTo>
                <a:cubicBezTo>
                  <a:pt x="87630" y="12319"/>
                  <a:pt x="87249" y="12065"/>
                  <a:pt x="86741" y="11430"/>
                </a:cubicBezTo>
                <a:cubicBezTo>
                  <a:pt x="86741" y="12573"/>
                  <a:pt x="86741" y="13462"/>
                  <a:pt x="86741" y="13716"/>
                </a:cubicBezTo>
                <a:cubicBezTo>
                  <a:pt x="86106" y="12573"/>
                  <a:pt x="85852" y="12065"/>
                  <a:pt x="85725" y="12065"/>
                </a:cubicBezTo>
                <a:cubicBezTo>
                  <a:pt x="85598" y="12065"/>
                  <a:pt x="85598" y="12573"/>
                  <a:pt x="85598" y="13843"/>
                </a:cubicBezTo>
                <a:cubicBezTo>
                  <a:pt x="85598" y="13208"/>
                  <a:pt x="85217" y="12573"/>
                  <a:pt x="84836" y="12573"/>
                </a:cubicBezTo>
                <a:cubicBezTo>
                  <a:pt x="84455" y="12573"/>
                  <a:pt x="84455" y="12954"/>
                  <a:pt x="84455" y="13843"/>
                </a:cubicBezTo>
                <a:cubicBezTo>
                  <a:pt x="83820" y="13208"/>
                  <a:pt x="83566" y="12954"/>
                  <a:pt x="83439" y="12954"/>
                </a:cubicBezTo>
                <a:cubicBezTo>
                  <a:pt x="83312" y="12954"/>
                  <a:pt x="83312" y="13208"/>
                  <a:pt x="83312" y="13843"/>
                </a:cubicBezTo>
                <a:cubicBezTo>
                  <a:pt x="83312" y="14986"/>
                  <a:pt x="83312" y="16129"/>
                  <a:pt x="83312" y="16129"/>
                </a:cubicBezTo>
                <a:cubicBezTo>
                  <a:pt x="83312" y="16129"/>
                  <a:pt x="82169" y="14986"/>
                  <a:pt x="82169" y="12700"/>
                </a:cubicBezTo>
                <a:cubicBezTo>
                  <a:pt x="82169" y="13208"/>
                  <a:pt x="82169" y="13589"/>
                  <a:pt x="82169" y="13843"/>
                </a:cubicBezTo>
                <a:lnTo>
                  <a:pt x="81026" y="11430"/>
                </a:lnTo>
                <a:cubicBezTo>
                  <a:pt x="81026" y="11938"/>
                  <a:pt x="81026" y="12700"/>
                  <a:pt x="81026" y="13716"/>
                </a:cubicBezTo>
                <a:cubicBezTo>
                  <a:pt x="81026" y="12700"/>
                  <a:pt x="80899" y="12446"/>
                  <a:pt x="80645" y="12446"/>
                </a:cubicBezTo>
                <a:cubicBezTo>
                  <a:pt x="80391" y="12446"/>
                  <a:pt x="79883" y="13081"/>
                  <a:pt x="79883" y="13716"/>
                </a:cubicBezTo>
                <a:cubicBezTo>
                  <a:pt x="79883" y="14351"/>
                  <a:pt x="79883" y="15748"/>
                  <a:pt x="79883" y="17145"/>
                </a:cubicBezTo>
                <a:cubicBezTo>
                  <a:pt x="79248" y="14478"/>
                  <a:pt x="78994" y="13335"/>
                  <a:pt x="78867" y="13335"/>
                </a:cubicBezTo>
                <a:cubicBezTo>
                  <a:pt x="78740" y="13335"/>
                  <a:pt x="78740" y="13843"/>
                  <a:pt x="78740" y="14859"/>
                </a:cubicBezTo>
                <a:cubicBezTo>
                  <a:pt x="78740" y="13716"/>
                  <a:pt x="77597" y="13716"/>
                  <a:pt x="77597" y="13716"/>
                </a:cubicBezTo>
                <a:cubicBezTo>
                  <a:pt x="77597" y="13716"/>
                  <a:pt x="76454" y="13716"/>
                  <a:pt x="77597" y="14859"/>
                </a:cubicBezTo>
                <a:lnTo>
                  <a:pt x="76454" y="14859"/>
                </a:lnTo>
                <a:cubicBezTo>
                  <a:pt x="76454" y="13716"/>
                  <a:pt x="75311" y="13716"/>
                  <a:pt x="74168" y="13716"/>
                </a:cubicBezTo>
                <a:cubicBezTo>
                  <a:pt x="73025" y="13716"/>
                  <a:pt x="73025" y="14859"/>
                  <a:pt x="73025" y="17145"/>
                </a:cubicBezTo>
                <a:cubicBezTo>
                  <a:pt x="73025" y="16764"/>
                  <a:pt x="73025" y="16383"/>
                  <a:pt x="73025" y="16002"/>
                </a:cubicBezTo>
                <a:cubicBezTo>
                  <a:pt x="73025" y="16002"/>
                  <a:pt x="71882" y="16002"/>
                  <a:pt x="71882" y="14859"/>
                </a:cubicBezTo>
                <a:cubicBezTo>
                  <a:pt x="71882" y="15875"/>
                  <a:pt x="71882" y="16129"/>
                  <a:pt x="71755" y="16129"/>
                </a:cubicBezTo>
                <a:cubicBezTo>
                  <a:pt x="71628" y="16129"/>
                  <a:pt x="71374" y="15494"/>
                  <a:pt x="70739" y="14859"/>
                </a:cubicBezTo>
                <a:cubicBezTo>
                  <a:pt x="70739" y="14478"/>
                  <a:pt x="70739" y="13970"/>
                  <a:pt x="70739" y="13716"/>
                </a:cubicBezTo>
                <a:cubicBezTo>
                  <a:pt x="70739" y="14351"/>
                  <a:pt x="70358" y="14986"/>
                  <a:pt x="69977" y="14986"/>
                </a:cubicBezTo>
                <a:cubicBezTo>
                  <a:pt x="69596" y="14986"/>
                  <a:pt x="69469" y="14605"/>
                  <a:pt x="69469" y="13716"/>
                </a:cubicBezTo>
                <a:cubicBezTo>
                  <a:pt x="69469" y="14859"/>
                  <a:pt x="69469" y="14859"/>
                  <a:pt x="68326" y="14859"/>
                </a:cubicBezTo>
                <a:cubicBezTo>
                  <a:pt x="68326" y="14859"/>
                  <a:pt x="68326" y="14859"/>
                  <a:pt x="68326" y="13716"/>
                </a:cubicBezTo>
                <a:cubicBezTo>
                  <a:pt x="68326" y="13081"/>
                  <a:pt x="68072" y="12827"/>
                  <a:pt x="67818" y="12827"/>
                </a:cubicBezTo>
                <a:cubicBezTo>
                  <a:pt x="67564" y="12827"/>
                  <a:pt x="67310" y="13081"/>
                  <a:pt x="67310" y="13716"/>
                </a:cubicBezTo>
                <a:cubicBezTo>
                  <a:pt x="67310" y="13716"/>
                  <a:pt x="68453" y="16002"/>
                  <a:pt x="68453" y="16002"/>
                </a:cubicBezTo>
                <a:cubicBezTo>
                  <a:pt x="68453" y="16383"/>
                  <a:pt x="68453" y="16891"/>
                  <a:pt x="68453" y="17145"/>
                </a:cubicBezTo>
                <a:cubicBezTo>
                  <a:pt x="67310" y="16002"/>
                  <a:pt x="67310" y="14859"/>
                  <a:pt x="67310" y="14859"/>
                </a:cubicBezTo>
                <a:cubicBezTo>
                  <a:pt x="67310" y="14859"/>
                  <a:pt x="67310" y="14859"/>
                  <a:pt x="67310" y="16002"/>
                </a:cubicBezTo>
                <a:cubicBezTo>
                  <a:pt x="67310" y="14859"/>
                  <a:pt x="67310" y="14859"/>
                  <a:pt x="66167" y="14859"/>
                </a:cubicBezTo>
                <a:cubicBezTo>
                  <a:pt x="66167" y="14859"/>
                  <a:pt x="66167" y="14859"/>
                  <a:pt x="66167" y="16002"/>
                </a:cubicBezTo>
                <a:cubicBezTo>
                  <a:pt x="65659" y="14986"/>
                  <a:pt x="65151" y="14478"/>
                  <a:pt x="64897" y="14478"/>
                </a:cubicBezTo>
                <a:cubicBezTo>
                  <a:pt x="64643" y="14478"/>
                  <a:pt x="64389" y="15367"/>
                  <a:pt x="65024" y="17272"/>
                </a:cubicBezTo>
                <a:cubicBezTo>
                  <a:pt x="64516" y="16764"/>
                  <a:pt x="64135" y="16383"/>
                  <a:pt x="64008" y="16383"/>
                </a:cubicBezTo>
                <a:cubicBezTo>
                  <a:pt x="63881" y="16383"/>
                  <a:pt x="63881" y="16637"/>
                  <a:pt x="63881" y="17272"/>
                </a:cubicBezTo>
                <a:cubicBezTo>
                  <a:pt x="63881" y="17018"/>
                  <a:pt x="63881" y="16510"/>
                  <a:pt x="63881" y="16129"/>
                </a:cubicBezTo>
                <a:cubicBezTo>
                  <a:pt x="63246" y="14859"/>
                  <a:pt x="62992" y="14224"/>
                  <a:pt x="62865" y="14224"/>
                </a:cubicBezTo>
                <a:cubicBezTo>
                  <a:pt x="62738" y="14224"/>
                  <a:pt x="62738" y="14478"/>
                  <a:pt x="62738" y="14986"/>
                </a:cubicBezTo>
                <a:cubicBezTo>
                  <a:pt x="62738" y="16129"/>
                  <a:pt x="62738" y="16129"/>
                  <a:pt x="62738" y="16129"/>
                </a:cubicBezTo>
                <a:cubicBezTo>
                  <a:pt x="62738" y="17272"/>
                  <a:pt x="62738" y="17272"/>
                  <a:pt x="62738" y="18415"/>
                </a:cubicBezTo>
                <a:cubicBezTo>
                  <a:pt x="61595" y="17272"/>
                  <a:pt x="61595" y="17272"/>
                  <a:pt x="61595" y="17272"/>
                </a:cubicBezTo>
                <a:lnTo>
                  <a:pt x="60452" y="17272"/>
                </a:lnTo>
                <a:cubicBezTo>
                  <a:pt x="60452" y="18415"/>
                  <a:pt x="60452" y="18415"/>
                  <a:pt x="60452" y="18415"/>
                </a:cubicBezTo>
                <a:cubicBezTo>
                  <a:pt x="59944" y="17399"/>
                  <a:pt x="59436" y="16891"/>
                  <a:pt x="59055" y="16891"/>
                </a:cubicBezTo>
                <a:cubicBezTo>
                  <a:pt x="58674" y="16891"/>
                  <a:pt x="58166" y="17780"/>
                  <a:pt x="58166" y="19685"/>
                </a:cubicBezTo>
                <a:cubicBezTo>
                  <a:pt x="58166" y="18542"/>
                  <a:pt x="58166" y="18542"/>
                  <a:pt x="58166" y="18542"/>
                </a:cubicBezTo>
                <a:cubicBezTo>
                  <a:pt x="58166" y="17399"/>
                  <a:pt x="57023" y="17399"/>
                  <a:pt x="57023" y="17399"/>
                </a:cubicBezTo>
                <a:cubicBezTo>
                  <a:pt x="57023" y="17399"/>
                  <a:pt x="57023" y="18542"/>
                  <a:pt x="55880" y="18542"/>
                </a:cubicBezTo>
                <a:cubicBezTo>
                  <a:pt x="55880" y="18542"/>
                  <a:pt x="55880" y="18542"/>
                  <a:pt x="55880" y="19685"/>
                </a:cubicBezTo>
                <a:cubicBezTo>
                  <a:pt x="55880" y="19685"/>
                  <a:pt x="55880" y="19685"/>
                  <a:pt x="54737" y="18542"/>
                </a:cubicBezTo>
                <a:cubicBezTo>
                  <a:pt x="54737" y="18923"/>
                  <a:pt x="54737" y="19304"/>
                  <a:pt x="54737" y="19685"/>
                </a:cubicBezTo>
                <a:cubicBezTo>
                  <a:pt x="54356" y="19304"/>
                  <a:pt x="54229" y="19177"/>
                  <a:pt x="53975" y="19177"/>
                </a:cubicBezTo>
                <a:cubicBezTo>
                  <a:pt x="53594" y="19177"/>
                  <a:pt x="53594" y="20066"/>
                  <a:pt x="53594" y="20828"/>
                </a:cubicBezTo>
                <a:cubicBezTo>
                  <a:pt x="53594" y="20828"/>
                  <a:pt x="53594" y="20828"/>
                  <a:pt x="52451" y="19685"/>
                </a:cubicBezTo>
                <a:cubicBezTo>
                  <a:pt x="52451" y="19685"/>
                  <a:pt x="52451" y="19685"/>
                  <a:pt x="51308" y="18542"/>
                </a:cubicBezTo>
                <a:cubicBezTo>
                  <a:pt x="51308" y="19050"/>
                  <a:pt x="51308" y="19431"/>
                  <a:pt x="51181" y="19431"/>
                </a:cubicBezTo>
                <a:cubicBezTo>
                  <a:pt x="51054" y="19431"/>
                  <a:pt x="50800" y="18796"/>
                  <a:pt x="50165" y="18288"/>
                </a:cubicBezTo>
                <a:cubicBezTo>
                  <a:pt x="50165" y="18288"/>
                  <a:pt x="50165" y="18288"/>
                  <a:pt x="50165" y="19431"/>
                </a:cubicBezTo>
                <a:cubicBezTo>
                  <a:pt x="50165" y="19685"/>
                  <a:pt x="50165" y="20066"/>
                  <a:pt x="50165" y="20574"/>
                </a:cubicBezTo>
                <a:cubicBezTo>
                  <a:pt x="50165" y="19431"/>
                  <a:pt x="49022" y="19431"/>
                  <a:pt x="49022" y="19431"/>
                </a:cubicBezTo>
                <a:cubicBezTo>
                  <a:pt x="49022" y="19431"/>
                  <a:pt x="49022" y="21717"/>
                  <a:pt x="47879" y="21717"/>
                </a:cubicBezTo>
                <a:cubicBezTo>
                  <a:pt x="46736" y="21717"/>
                  <a:pt x="46736" y="21717"/>
                  <a:pt x="46736" y="24003"/>
                </a:cubicBezTo>
                <a:cubicBezTo>
                  <a:pt x="46736" y="22860"/>
                  <a:pt x="46736" y="22860"/>
                  <a:pt x="45593" y="22860"/>
                </a:cubicBezTo>
                <a:cubicBezTo>
                  <a:pt x="45212" y="22479"/>
                  <a:pt x="44704" y="21971"/>
                  <a:pt x="44450" y="21717"/>
                </a:cubicBezTo>
                <a:cubicBezTo>
                  <a:pt x="44450" y="22860"/>
                  <a:pt x="44450" y="22860"/>
                  <a:pt x="44450" y="24003"/>
                </a:cubicBezTo>
                <a:cubicBezTo>
                  <a:pt x="44069" y="23241"/>
                  <a:pt x="43815" y="22987"/>
                  <a:pt x="43688" y="22987"/>
                </a:cubicBezTo>
                <a:cubicBezTo>
                  <a:pt x="43307" y="22987"/>
                  <a:pt x="43307" y="24384"/>
                  <a:pt x="43307" y="25146"/>
                </a:cubicBezTo>
                <a:cubicBezTo>
                  <a:pt x="43307" y="24130"/>
                  <a:pt x="43307" y="24003"/>
                  <a:pt x="42418" y="24003"/>
                </a:cubicBezTo>
                <a:cubicBezTo>
                  <a:pt x="42291" y="23749"/>
                  <a:pt x="42164" y="23241"/>
                  <a:pt x="42164" y="22860"/>
                </a:cubicBezTo>
                <a:cubicBezTo>
                  <a:pt x="42164" y="21717"/>
                  <a:pt x="42164" y="21717"/>
                  <a:pt x="41021" y="21717"/>
                </a:cubicBezTo>
                <a:cubicBezTo>
                  <a:pt x="42164" y="22860"/>
                  <a:pt x="41021" y="22860"/>
                  <a:pt x="41021" y="24003"/>
                </a:cubicBezTo>
                <a:cubicBezTo>
                  <a:pt x="39878" y="24003"/>
                  <a:pt x="39878" y="25146"/>
                  <a:pt x="41021" y="27432"/>
                </a:cubicBezTo>
                <a:cubicBezTo>
                  <a:pt x="40640" y="27051"/>
                  <a:pt x="40132" y="26543"/>
                  <a:pt x="39878" y="25908"/>
                </a:cubicBezTo>
                <a:cubicBezTo>
                  <a:pt x="39878" y="26035"/>
                  <a:pt x="39878" y="26162"/>
                  <a:pt x="39878" y="26289"/>
                </a:cubicBezTo>
                <a:cubicBezTo>
                  <a:pt x="39370" y="25654"/>
                  <a:pt x="39116" y="25400"/>
                  <a:pt x="38989" y="25400"/>
                </a:cubicBezTo>
                <a:cubicBezTo>
                  <a:pt x="38862" y="25400"/>
                  <a:pt x="38862" y="25654"/>
                  <a:pt x="38862" y="26289"/>
                </a:cubicBezTo>
                <a:cubicBezTo>
                  <a:pt x="38862" y="26289"/>
                  <a:pt x="38862" y="26797"/>
                  <a:pt x="38481" y="26797"/>
                </a:cubicBezTo>
                <a:cubicBezTo>
                  <a:pt x="38354" y="26797"/>
                  <a:pt x="38100" y="26670"/>
                  <a:pt x="37592" y="26289"/>
                </a:cubicBezTo>
                <a:cubicBezTo>
                  <a:pt x="37592" y="26289"/>
                  <a:pt x="37719" y="26416"/>
                  <a:pt x="38735" y="27432"/>
                </a:cubicBezTo>
                <a:cubicBezTo>
                  <a:pt x="38735" y="28067"/>
                  <a:pt x="38735" y="28321"/>
                  <a:pt x="38608" y="28321"/>
                </a:cubicBezTo>
                <a:cubicBezTo>
                  <a:pt x="38481" y="28321"/>
                  <a:pt x="38227" y="28067"/>
                  <a:pt x="37592" y="27432"/>
                </a:cubicBezTo>
                <a:cubicBezTo>
                  <a:pt x="37592" y="27432"/>
                  <a:pt x="36449" y="27432"/>
                  <a:pt x="37592" y="28575"/>
                </a:cubicBezTo>
                <a:cubicBezTo>
                  <a:pt x="36449" y="28575"/>
                  <a:pt x="36449" y="27432"/>
                  <a:pt x="36449" y="27432"/>
                </a:cubicBezTo>
                <a:lnTo>
                  <a:pt x="36449" y="26289"/>
                </a:lnTo>
                <a:cubicBezTo>
                  <a:pt x="35306" y="27432"/>
                  <a:pt x="35306" y="27432"/>
                  <a:pt x="36449" y="28575"/>
                </a:cubicBezTo>
                <a:cubicBezTo>
                  <a:pt x="36449" y="29718"/>
                  <a:pt x="36449" y="30226"/>
                  <a:pt x="36322" y="30226"/>
                </a:cubicBezTo>
                <a:cubicBezTo>
                  <a:pt x="36195" y="30226"/>
                  <a:pt x="35941" y="29718"/>
                  <a:pt x="35306" y="28575"/>
                </a:cubicBezTo>
                <a:cubicBezTo>
                  <a:pt x="35306" y="28575"/>
                  <a:pt x="35306" y="28575"/>
                  <a:pt x="35306" y="28448"/>
                </a:cubicBezTo>
                <a:cubicBezTo>
                  <a:pt x="35433" y="28575"/>
                  <a:pt x="35560" y="28702"/>
                  <a:pt x="35687" y="28702"/>
                </a:cubicBezTo>
                <a:cubicBezTo>
                  <a:pt x="35814" y="28702"/>
                  <a:pt x="35814" y="28321"/>
                  <a:pt x="35306" y="27305"/>
                </a:cubicBezTo>
                <a:cubicBezTo>
                  <a:pt x="34925" y="27051"/>
                  <a:pt x="34798" y="26797"/>
                  <a:pt x="34798" y="26797"/>
                </a:cubicBezTo>
                <a:cubicBezTo>
                  <a:pt x="34798" y="26797"/>
                  <a:pt x="35306" y="27559"/>
                  <a:pt x="35306" y="28321"/>
                </a:cubicBezTo>
                <a:cubicBezTo>
                  <a:pt x="34925" y="28067"/>
                  <a:pt x="34544" y="27686"/>
                  <a:pt x="34163" y="27178"/>
                </a:cubicBezTo>
                <a:cubicBezTo>
                  <a:pt x="34163" y="27178"/>
                  <a:pt x="34163" y="28321"/>
                  <a:pt x="33020" y="28321"/>
                </a:cubicBezTo>
                <a:cubicBezTo>
                  <a:pt x="33020" y="28829"/>
                  <a:pt x="33020" y="29210"/>
                  <a:pt x="32893" y="29210"/>
                </a:cubicBezTo>
                <a:cubicBezTo>
                  <a:pt x="32766" y="29210"/>
                  <a:pt x="32639" y="29083"/>
                  <a:pt x="32385" y="28829"/>
                </a:cubicBezTo>
                <a:cubicBezTo>
                  <a:pt x="32385" y="29464"/>
                  <a:pt x="31877" y="29464"/>
                  <a:pt x="31877" y="29464"/>
                </a:cubicBezTo>
                <a:cubicBezTo>
                  <a:pt x="31496" y="29083"/>
                  <a:pt x="31369" y="28956"/>
                  <a:pt x="31242" y="28956"/>
                </a:cubicBezTo>
                <a:cubicBezTo>
                  <a:pt x="30861" y="28956"/>
                  <a:pt x="31115" y="29718"/>
                  <a:pt x="31877" y="30607"/>
                </a:cubicBezTo>
                <a:cubicBezTo>
                  <a:pt x="32131" y="31115"/>
                  <a:pt x="32385" y="31496"/>
                  <a:pt x="32512" y="31750"/>
                </a:cubicBezTo>
                <a:cubicBezTo>
                  <a:pt x="32639" y="31750"/>
                  <a:pt x="32766" y="31750"/>
                  <a:pt x="33020" y="31750"/>
                </a:cubicBezTo>
                <a:cubicBezTo>
                  <a:pt x="33020" y="31750"/>
                  <a:pt x="33020" y="31750"/>
                  <a:pt x="33020" y="32893"/>
                </a:cubicBezTo>
                <a:cubicBezTo>
                  <a:pt x="32766" y="32639"/>
                  <a:pt x="32512" y="32512"/>
                  <a:pt x="32512" y="32385"/>
                </a:cubicBezTo>
                <a:cubicBezTo>
                  <a:pt x="32639" y="32512"/>
                  <a:pt x="32639" y="32512"/>
                  <a:pt x="32766" y="32512"/>
                </a:cubicBezTo>
                <a:cubicBezTo>
                  <a:pt x="32893" y="32512"/>
                  <a:pt x="32766" y="32258"/>
                  <a:pt x="32512" y="31750"/>
                </a:cubicBezTo>
                <a:cubicBezTo>
                  <a:pt x="32131" y="31750"/>
                  <a:pt x="32131" y="31877"/>
                  <a:pt x="32512" y="32258"/>
                </a:cubicBezTo>
                <a:cubicBezTo>
                  <a:pt x="32385" y="32131"/>
                  <a:pt x="32131" y="31877"/>
                  <a:pt x="31877" y="31750"/>
                </a:cubicBezTo>
                <a:cubicBezTo>
                  <a:pt x="31877" y="31750"/>
                  <a:pt x="31877" y="30607"/>
                  <a:pt x="30734" y="29464"/>
                </a:cubicBezTo>
                <a:cubicBezTo>
                  <a:pt x="30734" y="28321"/>
                  <a:pt x="29591" y="28321"/>
                  <a:pt x="29591" y="28321"/>
                </a:cubicBezTo>
                <a:cubicBezTo>
                  <a:pt x="29591" y="28321"/>
                  <a:pt x="29591" y="28321"/>
                  <a:pt x="29591" y="29464"/>
                </a:cubicBezTo>
                <a:cubicBezTo>
                  <a:pt x="30734" y="30607"/>
                  <a:pt x="30734" y="30607"/>
                  <a:pt x="30734" y="30607"/>
                </a:cubicBezTo>
                <a:cubicBezTo>
                  <a:pt x="29591" y="30607"/>
                  <a:pt x="29591" y="30607"/>
                  <a:pt x="30734" y="31750"/>
                </a:cubicBezTo>
                <a:cubicBezTo>
                  <a:pt x="30734" y="32893"/>
                  <a:pt x="30734" y="32893"/>
                  <a:pt x="30734" y="32893"/>
                </a:cubicBezTo>
                <a:lnTo>
                  <a:pt x="30734" y="34290"/>
                </a:lnTo>
                <a:cubicBezTo>
                  <a:pt x="30734" y="34290"/>
                  <a:pt x="30734" y="34290"/>
                  <a:pt x="29591" y="33147"/>
                </a:cubicBezTo>
                <a:lnTo>
                  <a:pt x="30734" y="33147"/>
                </a:lnTo>
                <a:cubicBezTo>
                  <a:pt x="29591" y="32004"/>
                  <a:pt x="29591" y="32004"/>
                  <a:pt x="29591" y="32004"/>
                </a:cubicBezTo>
                <a:cubicBezTo>
                  <a:pt x="29591" y="32004"/>
                  <a:pt x="29591" y="32004"/>
                  <a:pt x="29591" y="30861"/>
                </a:cubicBezTo>
                <a:cubicBezTo>
                  <a:pt x="29210" y="30480"/>
                  <a:pt x="28702" y="30099"/>
                  <a:pt x="28448" y="29718"/>
                </a:cubicBezTo>
                <a:cubicBezTo>
                  <a:pt x="28448" y="30861"/>
                  <a:pt x="25019" y="33147"/>
                  <a:pt x="25019" y="33147"/>
                </a:cubicBezTo>
                <a:cubicBezTo>
                  <a:pt x="25019" y="34290"/>
                  <a:pt x="25019" y="34290"/>
                  <a:pt x="23876" y="35433"/>
                </a:cubicBezTo>
                <a:cubicBezTo>
                  <a:pt x="22733" y="35433"/>
                  <a:pt x="21590" y="35433"/>
                  <a:pt x="22733" y="36576"/>
                </a:cubicBezTo>
                <a:cubicBezTo>
                  <a:pt x="22733" y="36576"/>
                  <a:pt x="22733" y="36576"/>
                  <a:pt x="22733" y="37719"/>
                </a:cubicBezTo>
                <a:cubicBezTo>
                  <a:pt x="21590" y="37719"/>
                  <a:pt x="22733" y="38862"/>
                  <a:pt x="22733" y="38862"/>
                </a:cubicBezTo>
                <a:cubicBezTo>
                  <a:pt x="22733" y="39497"/>
                  <a:pt x="22733" y="39751"/>
                  <a:pt x="22606" y="39751"/>
                </a:cubicBezTo>
                <a:cubicBezTo>
                  <a:pt x="22479" y="39751"/>
                  <a:pt x="22225" y="39497"/>
                  <a:pt x="21717" y="38862"/>
                </a:cubicBezTo>
                <a:cubicBezTo>
                  <a:pt x="21717" y="38862"/>
                  <a:pt x="21717" y="38862"/>
                  <a:pt x="21717" y="38862"/>
                </a:cubicBezTo>
                <a:cubicBezTo>
                  <a:pt x="20574" y="37719"/>
                  <a:pt x="20574" y="36576"/>
                  <a:pt x="20574" y="36576"/>
                </a:cubicBezTo>
                <a:cubicBezTo>
                  <a:pt x="20574" y="36576"/>
                  <a:pt x="20574" y="36576"/>
                  <a:pt x="20574" y="36576"/>
                </a:cubicBezTo>
                <a:lnTo>
                  <a:pt x="20574" y="37719"/>
                </a:lnTo>
                <a:cubicBezTo>
                  <a:pt x="20574" y="37719"/>
                  <a:pt x="20574" y="38862"/>
                  <a:pt x="20574" y="38862"/>
                </a:cubicBezTo>
                <a:cubicBezTo>
                  <a:pt x="20574" y="38862"/>
                  <a:pt x="20574" y="38862"/>
                  <a:pt x="19431" y="36576"/>
                </a:cubicBezTo>
                <a:lnTo>
                  <a:pt x="19431" y="37719"/>
                </a:lnTo>
                <a:cubicBezTo>
                  <a:pt x="19050" y="36957"/>
                  <a:pt x="18923" y="36703"/>
                  <a:pt x="18923" y="36703"/>
                </a:cubicBezTo>
                <a:cubicBezTo>
                  <a:pt x="18923" y="36703"/>
                  <a:pt x="19431" y="37973"/>
                  <a:pt x="19431" y="38862"/>
                </a:cubicBezTo>
                <a:lnTo>
                  <a:pt x="17145" y="38862"/>
                </a:lnTo>
                <a:cubicBezTo>
                  <a:pt x="18288" y="40005"/>
                  <a:pt x="17145" y="40005"/>
                  <a:pt x="16002" y="41148"/>
                </a:cubicBezTo>
                <a:cubicBezTo>
                  <a:pt x="14859" y="41148"/>
                  <a:pt x="13716" y="42291"/>
                  <a:pt x="14859" y="43434"/>
                </a:cubicBezTo>
                <a:cubicBezTo>
                  <a:pt x="14859" y="44069"/>
                  <a:pt x="15240" y="44704"/>
                  <a:pt x="15113" y="44704"/>
                </a:cubicBezTo>
                <a:cubicBezTo>
                  <a:pt x="14986" y="44704"/>
                  <a:pt x="14732" y="44323"/>
                  <a:pt x="13716" y="43434"/>
                </a:cubicBezTo>
                <a:cubicBezTo>
                  <a:pt x="13716" y="42926"/>
                  <a:pt x="13716" y="42545"/>
                  <a:pt x="13589" y="42545"/>
                </a:cubicBezTo>
                <a:cubicBezTo>
                  <a:pt x="13462" y="42545"/>
                  <a:pt x="13208" y="42799"/>
                  <a:pt x="12573" y="43434"/>
                </a:cubicBezTo>
                <a:cubicBezTo>
                  <a:pt x="12573" y="43434"/>
                  <a:pt x="11430" y="43434"/>
                  <a:pt x="12573" y="44577"/>
                </a:cubicBezTo>
                <a:cubicBezTo>
                  <a:pt x="11938" y="43942"/>
                  <a:pt x="10795" y="43307"/>
                  <a:pt x="10287" y="43307"/>
                </a:cubicBezTo>
                <a:cubicBezTo>
                  <a:pt x="9779" y="43307"/>
                  <a:pt x="9779" y="43688"/>
                  <a:pt x="10287" y="44577"/>
                </a:cubicBezTo>
                <a:cubicBezTo>
                  <a:pt x="9144" y="45720"/>
                  <a:pt x="9144" y="45720"/>
                  <a:pt x="9144" y="45720"/>
                </a:cubicBezTo>
                <a:cubicBezTo>
                  <a:pt x="9144" y="45720"/>
                  <a:pt x="9144" y="46863"/>
                  <a:pt x="9144" y="46863"/>
                </a:cubicBezTo>
                <a:cubicBezTo>
                  <a:pt x="8763" y="46482"/>
                  <a:pt x="8509" y="46355"/>
                  <a:pt x="8255" y="46355"/>
                </a:cubicBezTo>
                <a:cubicBezTo>
                  <a:pt x="7874" y="46355"/>
                  <a:pt x="7620" y="46863"/>
                  <a:pt x="6858" y="46863"/>
                </a:cubicBezTo>
                <a:cubicBezTo>
                  <a:pt x="5715" y="48006"/>
                  <a:pt x="5715" y="48006"/>
                  <a:pt x="4572" y="48006"/>
                </a:cubicBezTo>
                <a:cubicBezTo>
                  <a:pt x="4572" y="48006"/>
                  <a:pt x="4572" y="48006"/>
                  <a:pt x="4572" y="49149"/>
                </a:cubicBezTo>
                <a:cubicBezTo>
                  <a:pt x="5715" y="50292"/>
                  <a:pt x="5715" y="50292"/>
                  <a:pt x="5715" y="50292"/>
                </a:cubicBezTo>
                <a:cubicBezTo>
                  <a:pt x="4572" y="49149"/>
                  <a:pt x="4064" y="48514"/>
                  <a:pt x="3810" y="48514"/>
                </a:cubicBezTo>
                <a:cubicBezTo>
                  <a:pt x="3556" y="48514"/>
                  <a:pt x="3937" y="49022"/>
                  <a:pt x="4572" y="50165"/>
                </a:cubicBezTo>
                <a:cubicBezTo>
                  <a:pt x="4572" y="50165"/>
                  <a:pt x="4572" y="50165"/>
                  <a:pt x="3429" y="49022"/>
                </a:cubicBezTo>
                <a:cubicBezTo>
                  <a:pt x="3048" y="48768"/>
                  <a:pt x="2921" y="48514"/>
                  <a:pt x="2794" y="48514"/>
                </a:cubicBezTo>
                <a:cubicBezTo>
                  <a:pt x="2413" y="48514"/>
                  <a:pt x="2667" y="49530"/>
                  <a:pt x="3429" y="51308"/>
                </a:cubicBezTo>
                <a:cubicBezTo>
                  <a:pt x="2540" y="50419"/>
                  <a:pt x="2413" y="49657"/>
                  <a:pt x="2286" y="49657"/>
                </a:cubicBezTo>
                <a:cubicBezTo>
                  <a:pt x="2159" y="49657"/>
                  <a:pt x="2286" y="49784"/>
                  <a:pt x="2286" y="50165"/>
                </a:cubicBezTo>
                <a:cubicBezTo>
                  <a:pt x="2286" y="50165"/>
                  <a:pt x="2286" y="50165"/>
                  <a:pt x="1143" y="49022"/>
                </a:cubicBezTo>
                <a:lnTo>
                  <a:pt x="0" y="49022"/>
                </a:lnTo>
                <a:cubicBezTo>
                  <a:pt x="0" y="49022"/>
                  <a:pt x="0" y="49022"/>
                  <a:pt x="1143" y="50165"/>
                </a:cubicBezTo>
                <a:cubicBezTo>
                  <a:pt x="2286" y="51308"/>
                  <a:pt x="2286" y="51308"/>
                  <a:pt x="2286" y="51308"/>
                </a:cubicBezTo>
                <a:cubicBezTo>
                  <a:pt x="1905" y="51054"/>
                  <a:pt x="1778" y="50927"/>
                  <a:pt x="1524" y="50927"/>
                </a:cubicBezTo>
                <a:cubicBezTo>
                  <a:pt x="1143" y="50927"/>
                  <a:pt x="1397" y="51816"/>
                  <a:pt x="2286" y="52578"/>
                </a:cubicBezTo>
                <a:cubicBezTo>
                  <a:pt x="3429" y="52578"/>
                  <a:pt x="4572" y="53721"/>
                  <a:pt x="4572" y="53721"/>
                </a:cubicBezTo>
                <a:cubicBezTo>
                  <a:pt x="4572" y="53721"/>
                  <a:pt x="4572" y="54864"/>
                  <a:pt x="5715" y="56007"/>
                </a:cubicBezTo>
                <a:cubicBezTo>
                  <a:pt x="8001" y="57150"/>
                  <a:pt x="8001" y="58293"/>
                  <a:pt x="9144" y="59436"/>
                </a:cubicBezTo>
                <a:cubicBezTo>
                  <a:pt x="9779" y="59436"/>
                  <a:pt x="10287" y="59690"/>
                  <a:pt x="10541" y="59690"/>
                </a:cubicBezTo>
                <a:cubicBezTo>
                  <a:pt x="10795" y="59690"/>
                  <a:pt x="10795" y="59436"/>
                  <a:pt x="10287" y="58293"/>
                </a:cubicBezTo>
                <a:cubicBezTo>
                  <a:pt x="10668" y="58674"/>
                  <a:pt x="11049" y="58801"/>
                  <a:pt x="11430" y="58801"/>
                </a:cubicBezTo>
                <a:cubicBezTo>
                  <a:pt x="12065" y="58801"/>
                  <a:pt x="12573" y="58293"/>
                  <a:pt x="12573" y="58293"/>
                </a:cubicBezTo>
                <a:cubicBezTo>
                  <a:pt x="13335" y="58293"/>
                  <a:pt x="13589" y="57785"/>
                  <a:pt x="13970" y="57785"/>
                </a:cubicBezTo>
                <a:cubicBezTo>
                  <a:pt x="14224" y="57785"/>
                  <a:pt x="14478" y="57912"/>
                  <a:pt x="14859" y="58293"/>
                </a:cubicBezTo>
                <a:cubicBezTo>
                  <a:pt x="14859" y="59436"/>
                  <a:pt x="16002" y="59436"/>
                  <a:pt x="16002" y="59436"/>
                </a:cubicBezTo>
                <a:cubicBezTo>
                  <a:pt x="14859" y="58293"/>
                  <a:pt x="14859" y="57150"/>
                  <a:pt x="16002" y="57150"/>
                </a:cubicBezTo>
                <a:cubicBezTo>
                  <a:pt x="17145" y="56007"/>
                  <a:pt x="18288" y="56007"/>
                  <a:pt x="17145" y="54864"/>
                </a:cubicBezTo>
                <a:cubicBezTo>
                  <a:pt x="17653" y="55372"/>
                  <a:pt x="18034" y="55753"/>
                  <a:pt x="18161" y="55753"/>
                </a:cubicBezTo>
                <a:cubicBezTo>
                  <a:pt x="18288" y="55753"/>
                  <a:pt x="18288" y="55499"/>
                  <a:pt x="18288" y="54864"/>
                </a:cubicBezTo>
                <a:cubicBezTo>
                  <a:pt x="18288" y="53721"/>
                  <a:pt x="18288" y="53721"/>
                  <a:pt x="18288" y="53721"/>
                </a:cubicBezTo>
                <a:cubicBezTo>
                  <a:pt x="19431" y="54864"/>
                  <a:pt x="19431" y="54864"/>
                  <a:pt x="19431" y="54864"/>
                </a:cubicBezTo>
                <a:cubicBezTo>
                  <a:pt x="19431" y="54864"/>
                  <a:pt x="19431" y="54864"/>
                  <a:pt x="19431" y="53721"/>
                </a:cubicBezTo>
                <a:cubicBezTo>
                  <a:pt x="19431" y="53721"/>
                  <a:pt x="19939" y="53213"/>
                  <a:pt x="20320" y="53213"/>
                </a:cubicBezTo>
                <a:cubicBezTo>
                  <a:pt x="20447" y="53213"/>
                  <a:pt x="20574" y="53340"/>
                  <a:pt x="20574" y="53721"/>
                </a:cubicBezTo>
                <a:cubicBezTo>
                  <a:pt x="20955" y="53975"/>
                  <a:pt x="21209" y="54229"/>
                  <a:pt x="21336" y="54229"/>
                </a:cubicBezTo>
                <a:cubicBezTo>
                  <a:pt x="21717" y="54229"/>
                  <a:pt x="21463" y="53467"/>
                  <a:pt x="20574" y="52578"/>
                </a:cubicBezTo>
                <a:cubicBezTo>
                  <a:pt x="21717" y="53721"/>
                  <a:pt x="21717" y="53721"/>
                  <a:pt x="21717" y="53721"/>
                </a:cubicBezTo>
                <a:cubicBezTo>
                  <a:pt x="21717" y="52578"/>
                  <a:pt x="21717" y="52578"/>
                  <a:pt x="21717" y="52578"/>
                </a:cubicBezTo>
                <a:cubicBezTo>
                  <a:pt x="21717" y="52578"/>
                  <a:pt x="21717" y="51435"/>
                  <a:pt x="22860" y="51435"/>
                </a:cubicBezTo>
                <a:cubicBezTo>
                  <a:pt x="24003" y="50292"/>
                  <a:pt x="24003" y="50292"/>
                  <a:pt x="22860" y="49149"/>
                </a:cubicBezTo>
                <a:cubicBezTo>
                  <a:pt x="22860" y="48641"/>
                  <a:pt x="22860" y="48260"/>
                  <a:pt x="22987" y="48260"/>
                </a:cubicBezTo>
                <a:cubicBezTo>
                  <a:pt x="23114" y="48260"/>
                  <a:pt x="23368" y="48514"/>
                  <a:pt x="24003" y="49149"/>
                </a:cubicBezTo>
                <a:cubicBezTo>
                  <a:pt x="23368" y="47752"/>
                  <a:pt x="22987" y="47244"/>
                  <a:pt x="23368" y="47244"/>
                </a:cubicBezTo>
                <a:cubicBezTo>
                  <a:pt x="23622" y="47244"/>
                  <a:pt x="24130" y="47498"/>
                  <a:pt x="25146" y="48006"/>
                </a:cubicBezTo>
                <a:cubicBezTo>
                  <a:pt x="25527" y="48641"/>
                  <a:pt x="25908" y="49022"/>
                  <a:pt x="26162" y="49022"/>
                </a:cubicBezTo>
                <a:cubicBezTo>
                  <a:pt x="26797" y="49022"/>
                  <a:pt x="27051" y="47625"/>
                  <a:pt x="26289" y="46863"/>
                </a:cubicBezTo>
                <a:cubicBezTo>
                  <a:pt x="27432" y="48006"/>
                  <a:pt x="27432" y="48006"/>
                  <a:pt x="28575" y="48006"/>
                </a:cubicBezTo>
                <a:cubicBezTo>
                  <a:pt x="28067" y="46863"/>
                  <a:pt x="28067" y="46609"/>
                  <a:pt x="28321" y="46609"/>
                </a:cubicBezTo>
                <a:cubicBezTo>
                  <a:pt x="28575" y="46609"/>
                  <a:pt x="29210" y="46863"/>
                  <a:pt x="29718" y="46863"/>
                </a:cubicBezTo>
                <a:cubicBezTo>
                  <a:pt x="29718" y="48006"/>
                  <a:pt x="29718" y="48006"/>
                  <a:pt x="29718" y="48006"/>
                </a:cubicBezTo>
                <a:cubicBezTo>
                  <a:pt x="29718" y="46990"/>
                  <a:pt x="29845" y="46609"/>
                  <a:pt x="30099" y="46609"/>
                </a:cubicBezTo>
                <a:cubicBezTo>
                  <a:pt x="30353" y="46609"/>
                  <a:pt x="30861" y="47244"/>
                  <a:pt x="30861" y="48006"/>
                </a:cubicBezTo>
                <a:lnTo>
                  <a:pt x="32004" y="48006"/>
                </a:lnTo>
                <a:cubicBezTo>
                  <a:pt x="30861" y="46863"/>
                  <a:pt x="30861" y="45720"/>
                  <a:pt x="30861" y="45720"/>
                </a:cubicBezTo>
                <a:cubicBezTo>
                  <a:pt x="32004" y="45720"/>
                  <a:pt x="32004" y="45720"/>
                  <a:pt x="30861" y="44577"/>
                </a:cubicBezTo>
                <a:cubicBezTo>
                  <a:pt x="30861" y="43434"/>
                  <a:pt x="29718" y="42291"/>
                  <a:pt x="29718" y="42291"/>
                </a:cubicBezTo>
                <a:lnTo>
                  <a:pt x="30861" y="43434"/>
                </a:lnTo>
                <a:cubicBezTo>
                  <a:pt x="30861" y="44577"/>
                  <a:pt x="32004" y="44577"/>
                  <a:pt x="32004" y="44577"/>
                </a:cubicBezTo>
                <a:cubicBezTo>
                  <a:pt x="32766" y="44577"/>
                  <a:pt x="33020" y="44069"/>
                  <a:pt x="33147" y="44069"/>
                </a:cubicBezTo>
                <a:cubicBezTo>
                  <a:pt x="33274" y="44069"/>
                  <a:pt x="33147" y="44196"/>
                  <a:pt x="33147" y="44577"/>
                </a:cubicBezTo>
                <a:lnTo>
                  <a:pt x="33147" y="43434"/>
                </a:lnTo>
                <a:cubicBezTo>
                  <a:pt x="33655" y="43942"/>
                  <a:pt x="34036" y="44323"/>
                  <a:pt x="34163" y="44323"/>
                </a:cubicBezTo>
                <a:cubicBezTo>
                  <a:pt x="34290" y="44323"/>
                  <a:pt x="34290" y="44069"/>
                  <a:pt x="34290" y="43434"/>
                </a:cubicBezTo>
                <a:cubicBezTo>
                  <a:pt x="34798" y="43942"/>
                  <a:pt x="35179" y="44196"/>
                  <a:pt x="35560" y="44196"/>
                </a:cubicBezTo>
                <a:cubicBezTo>
                  <a:pt x="35941" y="44196"/>
                  <a:pt x="35941" y="43942"/>
                  <a:pt x="35814" y="43434"/>
                </a:cubicBezTo>
                <a:cubicBezTo>
                  <a:pt x="35941" y="43434"/>
                  <a:pt x="36195" y="43434"/>
                  <a:pt x="36576" y="43434"/>
                </a:cubicBezTo>
                <a:cubicBezTo>
                  <a:pt x="36068" y="42926"/>
                  <a:pt x="36068" y="42545"/>
                  <a:pt x="36195" y="42545"/>
                </a:cubicBezTo>
                <a:cubicBezTo>
                  <a:pt x="36322" y="42545"/>
                  <a:pt x="36576" y="42799"/>
                  <a:pt x="36576" y="43434"/>
                </a:cubicBezTo>
                <a:cubicBezTo>
                  <a:pt x="36576" y="42291"/>
                  <a:pt x="36576" y="42291"/>
                  <a:pt x="36576" y="42291"/>
                </a:cubicBezTo>
                <a:cubicBezTo>
                  <a:pt x="36576" y="42291"/>
                  <a:pt x="36576" y="42291"/>
                  <a:pt x="36576" y="41148"/>
                </a:cubicBezTo>
                <a:cubicBezTo>
                  <a:pt x="36576" y="40005"/>
                  <a:pt x="36576" y="40005"/>
                  <a:pt x="36576" y="40005"/>
                </a:cubicBezTo>
                <a:cubicBezTo>
                  <a:pt x="36576" y="40005"/>
                  <a:pt x="36576" y="41148"/>
                  <a:pt x="37719" y="42291"/>
                </a:cubicBezTo>
                <a:cubicBezTo>
                  <a:pt x="37719" y="42037"/>
                  <a:pt x="37719" y="41656"/>
                  <a:pt x="37719" y="41148"/>
                </a:cubicBezTo>
                <a:lnTo>
                  <a:pt x="38862" y="41148"/>
                </a:lnTo>
                <a:cubicBezTo>
                  <a:pt x="38862" y="40640"/>
                  <a:pt x="38862" y="40259"/>
                  <a:pt x="38989" y="40259"/>
                </a:cubicBezTo>
                <a:cubicBezTo>
                  <a:pt x="38862" y="40132"/>
                  <a:pt x="38862" y="40132"/>
                  <a:pt x="38862" y="40005"/>
                </a:cubicBezTo>
                <a:cubicBezTo>
                  <a:pt x="38862" y="39497"/>
                  <a:pt x="38862" y="39116"/>
                  <a:pt x="38989" y="39116"/>
                </a:cubicBezTo>
                <a:cubicBezTo>
                  <a:pt x="39116" y="39116"/>
                  <a:pt x="39370" y="39370"/>
                  <a:pt x="40005" y="40005"/>
                </a:cubicBezTo>
                <a:cubicBezTo>
                  <a:pt x="40005" y="40005"/>
                  <a:pt x="40005" y="40005"/>
                  <a:pt x="40005" y="41148"/>
                </a:cubicBezTo>
                <a:cubicBezTo>
                  <a:pt x="40513" y="41656"/>
                  <a:pt x="40767" y="41910"/>
                  <a:pt x="40894" y="41910"/>
                </a:cubicBezTo>
                <a:cubicBezTo>
                  <a:pt x="41021" y="41910"/>
                  <a:pt x="40767" y="41402"/>
                  <a:pt x="40005" y="40005"/>
                </a:cubicBezTo>
                <a:cubicBezTo>
                  <a:pt x="40386" y="40386"/>
                  <a:pt x="40767" y="40513"/>
                  <a:pt x="41148" y="40513"/>
                </a:cubicBezTo>
                <a:cubicBezTo>
                  <a:pt x="41910" y="40513"/>
                  <a:pt x="42545" y="40005"/>
                  <a:pt x="43307" y="40005"/>
                </a:cubicBezTo>
                <a:cubicBezTo>
                  <a:pt x="43434" y="40132"/>
                  <a:pt x="43561" y="40259"/>
                  <a:pt x="43561" y="40259"/>
                </a:cubicBezTo>
                <a:cubicBezTo>
                  <a:pt x="43561" y="40259"/>
                  <a:pt x="43434" y="39370"/>
                  <a:pt x="42291" y="37719"/>
                </a:cubicBezTo>
                <a:cubicBezTo>
                  <a:pt x="42799" y="38227"/>
                  <a:pt x="43180" y="38608"/>
                  <a:pt x="43307" y="38608"/>
                </a:cubicBezTo>
                <a:cubicBezTo>
                  <a:pt x="43434" y="38608"/>
                  <a:pt x="43434" y="38354"/>
                  <a:pt x="43434" y="37719"/>
                </a:cubicBezTo>
                <a:cubicBezTo>
                  <a:pt x="43434" y="38227"/>
                  <a:pt x="43561" y="38608"/>
                  <a:pt x="43815" y="38862"/>
                </a:cubicBezTo>
                <a:cubicBezTo>
                  <a:pt x="43688" y="38735"/>
                  <a:pt x="43434" y="38735"/>
                  <a:pt x="43434" y="38735"/>
                </a:cubicBezTo>
                <a:cubicBezTo>
                  <a:pt x="43815" y="39116"/>
                  <a:pt x="43942" y="39243"/>
                  <a:pt x="43942" y="39243"/>
                </a:cubicBezTo>
                <a:cubicBezTo>
                  <a:pt x="43942" y="39243"/>
                  <a:pt x="43815" y="39116"/>
                  <a:pt x="43815" y="38862"/>
                </a:cubicBezTo>
                <a:cubicBezTo>
                  <a:pt x="44196" y="38989"/>
                  <a:pt x="44704" y="39243"/>
                  <a:pt x="44704" y="40005"/>
                </a:cubicBezTo>
                <a:cubicBezTo>
                  <a:pt x="45847" y="40005"/>
                  <a:pt x="44704" y="38862"/>
                  <a:pt x="44704" y="37719"/>
                </a:cubicBezTo>
                <a:cubicBezTo>
                  <a:pt x="45085" y="38608"/>
                  <a:pt x="45466" y="38989"/>
                  <a:pt x="45593" y="38989"/>
                </a:cubicBezTo>
                <a:cubicBezTo>
                  <a:pt x="45720" y="38989"/>
                  <a:pt x="45847" y="37973"/>
                  <a:pt x="45847" y="36576"/>
                </a:cubicBezTo>
                <a:cubicBezTo>
                  <a:pt x="45847" y="35433"/>
                  <a:pt x="45847" y="34798"/>
                  <a:pt x="45974" y="34798"/>
                </a:cubicBezTo>
                <a:cubicBezTo>
                  <a:pt x="46101" y="34798"/>
                  <a:pt x="46355" y="35306"/>
                  <a:pt x="46990" y="36576"/>
                </a:cubicBezTo>
                <a:lnTo>
                  <a:pt x="46990" y="35433"/>
                </a:lnTo>
                <a:cubicBezTo>
                  <a:pt x="46990" y="35433"/>
                  <a:pt x="46990" y="35433"/>
                  <a:pt x="46990" y="34671"/>
                </a:cubicBezTo>
                <a:cubicBezTo>
                  <a:pt x="47244" y="35052"/>
                  <a:pt x="47752" y="35814"/>
                  <a:pt x="48133" y="36576"/>
                </a:cubicBezTo>
                <a:cubicBezTo>
                  <a:pt x="48133" y="35433"/>
                  <a:pt x="46990" y="34290"/>
                  <a:pt x="48133" y="34290"/>
                </a:cubicBezTo>
                <a:cubicBezTo>
                  <a:pt x="48133" y="34290"/>
                  <a:pt x="48133" y="34290"/>
                  <a:pt x="48133" y="35433"/>
                </a:cubicBezTo>
                <a:cubicBezTo>
                  <a:pt x="48895" y="36322"/>
                  <a:pt x="49149" y="37084"/>
                  <a:pt x="49276" y="37084"/>
                </a:cubicBezTo>
                <a:cubicBezTo>
                  <a:pt x="49403" y="37084"/>
                  <a:pt x="49276" y="36957"/>
                  <a:pt x="49276" y="36576"/>
                </a:cubicBezTo>
                <a:cubicBezTo>
                  <a:pt x="49276" y="36576"/>
                  <a:pt x="49276" y="36576"/>
                  <a:pt x="49276" y="37719"/>
                </a:cubicBezTo>
                <a:cubicBezTo>
                  <a:pt x="50419" y="37719"/>
                  <a:pt x="50419" y="36576"/>
                  <a:pt x="50419" y="36576"/>
                </a:cubicBezTo>
                <a:cubicBezTo>
                  <a:pt x="50419" y="36576"/>
                  <a:pt x="51562" y="36576"/>
                  <a:pt x="50419" y="35433"/>
                </a:cubicBezTo>
                <a:cubicBezTo>
                  <a:pt x="51562" y="35433"/>
                  <a:pt x="51562" y="35433"/>
                  <a:pt x="51562" y="36576"/>
                </a:cubicBezTo>
                <a:cubicBezTo>
                  <a:pt x="51562" y="35433"/>
                  <a:pt x="51562" y="35433"/>
                  <a:pt x="51562" y="35433"/>
                </a:cubicBezTo>
                <a:cubicBezTo>
                  <a:pt x="51562" y="34290"/>
                  <a:pt x="51562" y="34290"/>
                  <a:pt x="51562" y="34290"/>
                </a:cubicBezTo>
                <a:cubicBezTo>
                  <a:pt x="51562" y="34290"/>
                  <a:pt x="52705" y="35433"/>
                  <a:pt x="52705" y="35433"/>
                </a:cubicBezTo>
                <a:cubicBezTo>
                  <a:pt x="52705" y="34290"/>
                  <a:pt x="52705" y="34290"/>
                  <a:pt x="52705" y="33147"/>
                </a:cubicBezTo>
                <a:cubicBezTo>
                  <a:pt x="52705" y="33147"/>
                  <a:pt x="53848" y="34290"/>
                  <a:pt x="53848" y="34290"/>
                </a:cubicBezTo>
                <a:cubicBezTo>
                  <a:pt x="54991" y="34290"/>
                  <a:pt x="54991" y="34290"/>
                  <a:pt x="53848" y="33147"/>
                </a:cubicBezTo>
                <a:cubicBezTo>
                  <a:pt x="53848" y="32004"/>
                  <a:pt x="53848" y="31496"/>
                  <a:pt x="53975" y="31496"/>
                </a:cubicBezTo>
                <a:cubicBezTo>
                  <a:pt x="54102" y="31496"/>
                  <a:pt x="54356" y="32004"/>
                  <a:pt x="54991" y="33147"/>
                </a:cubicBezTo>
                <a:cubicBezTo>
                  <a:pt x="54991" y="33147"/>
                  <a:pt x="54991" y="33147"/>
                  <a:pt x="54991" y="34290"/>
                </a:cubicBezTo>
                <a:cubicBezTo>
                  <a:pt x="55499" y="34798"/>
                  <a:pt x="55753" y="35052"/>
                  <a:pt x="55880" y="35052"/>
                </a:cubicBezTo>
                <a:cubicBezTo>
                  <a:pt x="56007" y="35052"/>
                  <a:pt x="55753" y="34544"/>
                  <a:pt x="54991" y="33147"/>
                </a:cubicBezTo>
                <a:cubicBezTo>
                  <a:pt x="55626" y="33782"/>
                  <a:pt x="55880" y="34036"/>
                  <a:pt x="56007" y="34036"/>
                </a:cubicBezTo>
                <a:cubicBezTo>
                  <a:pt x="56134" y="34036"/>
                  <a:pt x="56134" y="33782"/>
                  <a:pt x="56134" y="33147"/>
                </a:cubicBezTo>
                <a:cubicBezTo>
                  <a:pt x="56134" y="33147"/>
                  <a:pt x="56134" y="33147"/>
                  <a:pt x="56134" y="34290"/>
                </a:cubicBezTo>
                <a:cubicBezTo>
                  <a:pt x="56134" y="32512"/>
                  <a:pt x="56388" y="32004"/>
                  <a:pt x="56642" y="32004"/>
                </a:cubicBezTo>
                <a:cubicBezTo>
                  <a:pt x="56896" y="32004"/>
                  <a:pt x="57150" y="32512"/>
                  <a:pt x="57150" y="33147"/>
                </a:cubicBezTo>
                <a:cubicBezTo>
                  <a:pt x="57150" y="33147"/>
                  <a:pt x="58293" y="33147"/>
                  <a:pt x="57150" y="32004"/>
                </a:cubicBezTo>
                <a:cubicBezTo>
                  <a:pt x="57150" y="30861"/>
                  <a:pt x="57150" y="30226"/>
                  <a:pt x="57277" y="30226"/>
                </a:cubicBezTo>
                <a:cubicBezTo>
                  <a:pt x="57404" y="30226"/>
                  <a:pt x="57531" y="30607"/>
                  <a:pt x="57912" y="31242"/>
                </a:cubicBezTo>
                <a:cubicBezTo>
                  <a:pt x="57912" y="31242"/>
                  <a:pt x="57912" y="31242"/>
                  <a:pt x="57912" y="31242"/>
                </a:cubicBezTo>
                <a:cubicBezTo>
                  <a:pt x="57785" y="31242"/>
                  <a:pt x="57785" y="31496"/>
                  <a:pt x="58293" y="32004"/>
                </a:cubicBezTo>
                <a:cubicBezTo>
                  <a:pt x="58166" y="31750"/>
                  <a:pt x="58039" y="31496"/>
                  <a:pt x="57912" y="31242"/>
                </a:cubicBezTo>
                <a:cubicBezTo>
                  <a:pt x="58166" y="31242"/>
                  <a:pt x="58801" y="31877"/>
                  <a:pt x="59436" y="33147"/>
                </a:cubicBezTo>
                <a:cubicBezTo>
                  <a:pt x="60579" y="33147"/>
                  <a:pt x="60579" y="30861"/>
                  <a:pt x="60579" y="30861"/>
                </a:cubicBezTo>
                <a:cubicBezTo>
                  <a:pt x="60579" y="30861"/>
                  <a:pt x="61722" y="30861"/>
                  <a:pt x="61722" y="32004"/>
                </a:cubicBezTo>
                <a:cubicBezTo>
                  <a:pt x="61722" y="32004"/>
                  <a:pt x="61722" y="32004"/>
                  <a:pt x="61722" y="30861"/>
                </a:cubicBezTo>
                <a:lnTo>
                  <a:pt x="62865" y="30861"/>
                </a:lnTo>
                <a:cubicBezTo>
                  <a:pt x="61722" y="29718"/>
                  <a:pt x="62865" y="29718"/>
                  <a:pt x="62865" y="29718"/>
                </a:cubicBezTo>
                <a:cubicBezTo>
                  <a:pt x="63246" y="30099"/>
                  <a:pt x="63881" y="30226"/>
                  <a:pt x="64516" y="30226"/>
                </a:cubicBezTo>
                <a:cubicBezTo>
                  <a:pt x="66294" y="30226"/>
                  <a:pt x="68580" y="29337"/>
                  <a:pt x="68580" y="28575"/>
                </a:cubicBezTo>
                <a:cubicBezTo>
                  <a:pt x="69088" y="29464"/>
                  <a:pt x="69342" y="29845"/>
                  <a:pt x="69469" y="29845"/>
                </a:cubicBezTo>
                <a:cubicBezTo>
                  <a:pt x="69596" y="29845"/>
                  <a:pt x="69723" y="28829"/>
                  <a:pt x="69723" y="27432"/>
                </a:cubicBezTo>
                <a:cubicBezTo>
                  <a:pt x="69723" y="26289"/>
                  <a:pt x="69723" y="26289"/>
                  <a:pt x="69723" y="26289"/>
                </a:cubicBezTo>
                <a:cubicBezTo>
                  <a:pt x="70358" y="27686"/>
                  <a:pt x="70739" y="28194"/>
                  <a:pt x="70866" y="28194"/>
                </a:cubicBezTo>
                <a:cubicBezTo>
                  <a:pt x="70993" y="28194"/>
                  <a:pt x="70993" y="27940"/>
                  <a:pt x="70993" y="27432"/>
                </a:cubicBezTo>
                <a:cubicBezTo>
                  <a:pt x="70993" y="26289"/>
                  <a:pt x="70993" y="25781"/>
                  <a:pt x="71120" y="25781"/>
                </a:cubicBezTo>
                <a:cubicBezTo>
                  <a:pt x="71247" y="25781"/>
                  <a:pt x="71501" y="26289"/>
                  <a:pt x="72136" y="27432"/>
                </a:cubicBezTo>
                <a:cubicBezTo>
                  <a:pt x="72136" y="27178"/>
                  <a:pt x="72136" y="26797"/>
                  <a:pt x="72136" y="26289"/>
                </a:cubicBezTo>
                <a:cubicBezTo>
                  <a:pt x="72771" y="27686"/>
                  <a:pt x="73025" y="28194"/>
                  <a:pt x="73152" y="28194"/>
                </a:cubicBezTo>
                <a:cubicBezTo>
                  <a:pt x="73279" y="28194"/>
                  <a:pt x="73279" y="27940"/>
                  <a:pt x="73279" y="27432"/>
                </a:cubicBezTo>
                <a:cubicBezTo>
                  <a:pt x="73279" y="26289"/>
                  <a:pt x="73279" y="25781"/>
                  <a:pt x="73406" y="25781"/>
                </a:cubicBezTo>
                <a:cubicBezTo>
                  <a:pt x="73533" y="25781"/>
                  <a:pt x="73914" y="26289"/>
                  <a:pt x="74422" y="27432"/>
                </a:cubicBezTo>
                <a:lnTo>
                  <a:pt x="75565" y="28575"/>
                </a:lnTo>
                <a:lnTo>
                  <a:pt x="75565" y="27432"/>
                </a:lnTo>
                <a:cubicBezTo>
                  <a:pt x="75565" y="27432"/>
                  <a:pt x="76708" y="28575"/>
                  <a:pt x="77851" y="28575"/>
                </a:cubicBezTo>
                <a:cubicBezTo>
                  <a:pt x="78994" y="28575"/>
                  <a:pt x="78994" y="28575"/>
                  <a:pt x="78994" y="27432"/>
                </a:cubicBezTo>
                <a:cubicBezTo>
                  <a:pt x="78359" y="25781"/>
                  <a:pt x="78359" y="24892"/>
                  <a:pt x="78486" y="24892"/>
                </a:cubicBezTo>
                <a:cubicBezTo>
                  <a:pt x="78613" y="24892"/>
                  <a:pt x="78994" y="25781"/>
                  <a:pt x="78994" y="27432"/>
                </a:cubicBezTo>
                <a:cubicBezTo>
                  <a:pt x="78994" y="27432"/>
                  <a:pt x="80137" y="28575"/>
                  <a:pt x="80137" y="28575"/>
                </a:cubicBezTo>
                <a:cubicBezTo>
                  <a:pt x="80137" y="28575"/>
                  <a:pt x="80137" y="28575"/>
                  <a:pt x="80137" y="29718"/>
                </a:cubicBezTo>
                <a:lnTo>
                  <a:pt x="81280" y="29718"/>
                </a:lnTo>
                <a:cubicBezTo>
                  <a:pt x="80518" y="27559"/>
                  <a:pt x="80772" y="26797"/>
                  <a:pt x="81280" y="26797"/>
                </a:cubicBezTo>
                <a:cubicBezTo>
                  <a:pt x="81661" y="26797"/>
                  <a:pt x="82042" y="27051"/>
                  <a:pt x="82423" y="27432"/>
                </a:cubicBezTo>
                <a:cubicBezTo>
                  <a:pt x="82423" y="27432"/>
                  <a:pt x="82423" y="27432"/>
                  <a:pt x="82423" y="26289"/>
                </a:cubicBezTo>
                <a:cubicBezTo>
                  <a:pt x="82423" y="25781"/>
                  <a:pt x="82423" y="25400"/>
                  <a:pt x="82550" y="25400"/>
                </a:cubicBezTo>
                <a:cubicBezTo>
                  <a:pt x="82677" y="25400"/>
                  <a:pt x="82931" y="25654"/>
                  <a:pt x="83566" y="26289"/>
                </a:cubicBezTo>
                <a:cubicBezTo>
                  <a:pt x="83566" y="26924"/>
                  <a:pt x="83947" y="27559"/>
                  <a:pt x="84074" y="27559"/>
                </a:cubicBezTo>
                <a:cubicBezTo>
                  <a:pt x="84201" y="27559"/>
                  <a:pt x="84074" y="27178"/>
                  <a:pt x="83566" y="26289"/>
                </a:cubicBezTo>
                <a:lnTo>
                  <a:pt x="84709" y="27432"/>
                </a:lnTo>
                <a:cubicBezTo>
                  <a:pt x="84709" y="27940"/>
                  <a:pt x="84709" y="28321"/>
                  <a:pt x="84709" y="28575"/>
                </a:cubicBezTo>
                <a:cubicBezTo>
                  <a:pt x="84709" y="27686"/>
                  <a:pt x="84709" y="26924"/>
                  <a:pt x="85090" y="26924"/>
                </a:cubicBezTo>
                <a:cubicBezTo>
                  <a:pt x="85217" y="26924"/>
                  <a:pt x="85471" y="27051"/>
                  <a:pt x="85852" y="27432"/>
                </a:cubicBezTo>
                <a:cubicBezTo>
                  <a:pt x="85852" y="27432"/>
                  <a:pt x="85852" y="27432"/>
                  <a:pt x="85852" y="26289"/>
                </a:cubicBezTo>
                <a:cubicBezTo>
                  <a:pt x="85852" y="26289"/>
                  <a:pt x="86995" y="27432"/>
                  <a:pt x="86995" y="28575"/>
                </a:cubicBezTo>
                <a:cubicBezTo>
                  <a:pt x="86995" y="28321"/>
                  <a:pt x="86995" y="27940"/>
                  <a:pt x="86995" y="27432"/>
                </a:cubicBezTo>
                <a:cubicBezTo>
                  <a:pt x="85852" y="25146"/>
                  <a:pt x="85852" y="25146"/>
                  <a:pt x="86995" y="25146"/>
                </a:cubicBezTo>
                <a:cubicBezTo>
                  <a:pt x="86995" y="25146"/>
                  <a:pt x="86995" y="25146"/>
                  <a:pt x="86995" y="26289"/>
                </a:cubicBezTo>
                <a:cubicBezTo>
                  <a:pt x="86995" y="27432"/>
                  <a:pt x="86995" y="27432"/>
                  <a:pt x="86995" y="27432"/>
                </a:cubicBezTo>
                <a:cubicBezTo>
                  <a:pt x="88138" y="27432"/>
                  <a:pt x="88138" y="22860"/>
                  <a:pt x="88138" y="20574"/>
                </a:cubicBezTo>
                <a:cubicBezTo>
                  <a:pt x="88138" y="21717"/>
                  <a:pt x="88138" y="21717"/>
                  <a:pt x="88138" y="21717"/>
                </a:cubicBezTo>
                <a:cubicBezTo>
                  <a:pt x="88138" y="22860"/>
                  <a:pt x="88138" y="22860"/>
                  <a:pt x="88138" y="22860"/>
                </a:cubicBezTo>
                <a:lnTo>
                  <a:pt x="88138" y="25146"/>
                </a:lnTo>
                <a:cubicBezTo>
                  <a:pt x="88646" y="26289"/>
                  <a:pt x="89027" y="26797"/>
                  <a:pt x="89154" y="26797"/>
                </a:cubicBezTo>
                <a:cubicBezTo>
                  <a:pt x="89281" y="26797"/>
                  <a:pt x="89281" y="26289"/>
                  <a:pt x="89281" y="25146"/>
                </a:cubicBezTo>
                <a:cubicBezTo>
                  <a:pt x="89281" y="25527"/>
                  <a:pt x="89281" y="26035"/>
                  <a:pt x="89281" y="26289"/>
                </a:cubicBezTo>
                <a:cubicBezTo>
                  <a:pt x="89281" y="26289"/>
                  <a:pt x="90424" y="26289"/>
                  <a:pt x="90424" y="27432"/>
                </a:cubicBezTo>
                <a:cubicBezTo>
                  <a:pt x="90424" y="27432"/>
                  <a:pt x="90424" y="27432"/>
                  <a:pt x="90424" y="25146"/>
                </a:cubicBezTo>
                <a:cubicBezTo>
                  <a:pt x="90424" y="24003"/>
                  <a:pt x="90424" y="24003"/>
                  <a:pt x="90424" y="24003"/>
                </a:cubicBezTo>
                <a:cubicBezTo>
                  <a:pt x="90424" y="24003"/>
                  <a:pt x="90424" y="24003"/>
                  <a:pt x="90424" y="22860"/>
                </a:cubicBezTo>
                <a:cubicBezTo>
                  <a:pt x="90424" y="21717"/>
                  <a:pt x="90424" y="20574"/>
                  <a:pt x="91567" y="20574"/>
                </a:cubicBezTo>
                <a:lnTo>
                  <a:pt x="90170" y="20574"/>
                </a:lnTo>
                <a:cubicBezTo>
                  <a:pt x="90170" y="20574"/>
                  <a:pt x="90170" y="20574"/>
                  <a:pt x="90170" y="19431"/>
                </a:cubicBezTo>
                <a:lnTo>
                  <a:pt x="91313" y="20574"/>
                </a:lnTo>
                <a:cubicBezTo>
                  <a:pt x="91313" y="20828"/>
                  <a:pt x="91313" y="21209"/>
                  <a:pt x="91313" y="21717"/>
                </a:cubicBezTo>
                <a:cubicBezTo>
                  <a:pt x="91313" y="22860"/>
                  <a:pt x="91313" y="22860"/>
                  <a:pt x="91313" y="22860"/>
                </a:cubicBezTo>
                <a:cubicBezTo>
                  <a:pt x="91313" y="22860"/>
                  <a:pt x="92456" y="22860"/>
                  <a:pt x="92456" y="24003"/>
                </a:cubicBezTo>
                <a:cubicBezTo>
                  <a:pt x="92456" y="23241"/>
                  <a:pt x="92456" y="22352"/>
                  <a:pt x="92837" y="22352"/>
                </a:cubicBezTo>
                <a:cubicBezTo>
                  <a:pt x="92964" y="22352"/>
                  <a:pt x="93218" y="22479"/>
                  <a:pt x="93599" y="22860"/>
                </a:cubicBezTo>
                <a:cubicBezTo>
                  <a:pt x="93599" y="22860"/>
                  <a:pt x="93599" y="22860"/>
                  <a:pt x="93599" y="24003"/>
                </a:cubicBezTo>
                <a:cubicBezTo>
                  <a:pt x="94107" y="23495"/>
                  <a:pt x="94488" y="23114"/>
                  <a:pt x="94615" y="23114"/>
                </a:cubicBezTo>
                <a:cubicBezTo>
                  <a:pt x="94742" y="23114"/>
                  <a:pt x="94742" y="23368"/>
                  <a:pt x="94742" y="24003"/>
                </a:cubicBezTo>
                <a:cubicBezTo>
                  <a:pt x="95250" y="25146"/>
                  <a:pt x="95631" y="25781"/>
                  <a:pt x="95758" y="25781"/>
                </a:cubicBezTo>
                <a:cubicBezTo>
                  <a:pt x="95885" y="25781"/>
                  <a:pt x="95885" y="25273"/>
                  <a:pt x="95885" y="24003"/>
                </a:cubicBezTo>
                <a:cubicBezTo>
                  <a:pt x="95885" y="23749"/>
                  <a:pt x="95885" y="23241"/>
                  <a:pt x="95885" y="22860"/>
                </a:cubicBezTo>
                <a:cubicBezTo>
                  <a:pt x="95885" y="21717"/>
                  <a:pt x="95885" y="19431"/>
                  <a:pt x="95885" y="18288"/>
                </a:cubicBezTo>
                <a:cubicBezTo>
                  <a:pt x="95885" y="17018"/>
                  <a:pt x="95885" y="16383"/>
                  <a:pt x="96139" y="16383"/>
                </a:cubicBezTo>
                <a:cubicBezTo>
                  <a:pt x="96393" y="16383"/>
                  <a:pt x="96520" y="16637"/>
                  <a:pt x="97028" y="17145"/>
                </a:cubicBezTo>
                <a:cubicBezTo>
                  <a:pt x="97028" y="17145"/>
                  <a:pt x="97028" y="18288"/>
                  <a:pt x="97028" y="19431"/>
                </a:cubicBezTo>
                <a:cubicBezTo>
                  <a:pt x="97028" y="19939"/>
                  <a:pt x="97028" y="20701"/>
                  <a:pt x="97028" y="21717"/>
                </a:cubicBezTo>
                <a:cubicBezTo>
                  <a:pt x="97028" y="22352"/>
                  <a:pt x="97028" y="22860"/>
                  <a:pt x="97028" y="22860"/>
                </a:cubicBezTo>
                <a:cubicBezTo>
                  <a:pt x="97028" y="24003"/>
                  <a:pt x="98171" y="24003"/>
                  <a:pt x="98171" y="24003"/>
                </a:cubicBezTo>
                <a:cubicBezTo>
                  <a:pt x="98171" y="24003"/>
                  <a:pt x="99314" y="24003"/>
                  <a:pt x="99314" y="25146"/>
                </a:cubicBezTo>
                <a:cubicBezTo>
                  <a:pt x="99314" y="25146"/>
                  <a:pt x="99314" y="25146"/>
                  <a:pt x="99314" y="24003"/>
                </a:cubicBezTo>
                <a:cubicBezTo>
                  <a:pt x="99314" y="23495"/>
                  <a:pt x="99314" y="23114"/>
                  <a:pt x="99314" y="22860"/>
                </a:cubicBezTo>
                <a:cubicBezTo>
                  <a:pt x="99314" y="24257"/>
                  <a:pt x="100203" y="25273"/>
                  <a:pt x="100838" y="25273"/>
                </a:cubicBezTo>
                <a:cubicBezTo>
                  <a:pt x="101219" y="25273"/>
                  <a:pt x="101600" y="24892"/>
                  <a:pt x="101600" y="24003"/>
                </a:cubicBezTo>
                <a:cubicBezTo>
                  <a:pt x="102108" y="24511"/>
                  <a:pt x="102489" y="24892"/>
                  <a:pt x="102616" y="24892"/>
                </a:cubicBezTo>
                <a:cubicBezTo>
                  <a:pt x="102743" y="24892"/>
                  <a:pt x="102743" y="24638"/>
                  <a:pt x="102743" y="24003"/>
                </a:cubicBezTo>
                <a:lnTo>
                  <a:pt x="103886" y="24003"/>
                </a:lnTo>
                <a:cubicBezTo>
                  <a:pt x="103886" y="23622"/>
                  <a:pt x="103886" y="23114"/>
                  <a:pt x="103886" y="22860"/>
                </a:cubicBezTo>
                <a:cubicBezTo>
                  <a:pt x="103886" y="24003"/>
                  <a:pt x="105029" y="24003"/>
                  <a:pt x="105029" y="24003"/>
                </a:cubicBezTo>
                <a:cubicBezTo>
                  <a:pt x="106172" y="24003"/>
                  <a:pt x="106172" y="24003"/>
                  <a:pt x="106172" y="22860"/>
                </a:cubicBezTo>
                <a:cubicBezTo>
                  <a:pt x="106172" y="23114"/>
                  <a:pt x="106172" y="23495"/>
                  <a:pt x="106172" y="24003"/>
                </a:cubicBezTo>
                <a:cubicBezTo>
                  <a:pt x="106807" y="22098"/>
                  <a:pt x="107061" y="21209"/>
                  <a:pt x="107188" y="21209"/>
                </a:cubicBezTo>
                <a:cubicBezTo>
                  <a:pt x="107315" y="21209"/>
                  <a:pt x="107315" y="21844"/>
                  <a:pt x="107315" y="22860"/>
                </a:cubicBezTo>
                <a:cubicBezTo>
                  <a:pt x="107315" y="23876"/>
                  <a:pt x="107315" y="24003"/>
                  <a:pt x="106172" y="24003"/>
                </a:cubicBezTo>
                <a:cubicBezTo>
                  <a:pt x="106172" y="24384"/>
                  <a:pt x="106172" y="24765"/>
                  <a:pt x="106172" y="25146"/>
                </a:cubicBezTo>
                <a:cubicBezTo>
                  <a:pt x="106172" y="25527"/>
                  <a:pt x="106172" y="26035"/>
                  <a:pt x="106172" y="26289"/>
                </a:cubicBezTo>
                <a:cubicBezTo>
                  <a:pt x="106172" y="26289"/>
                  <a:pt x="106172" y="26289"/>
                  <a:pt x="107315" y="25146"/>
                </a:cubicBezTo>
                <a:cubicBezTo>
                  <a:pt x="107315" y="25273"/>
                  <a:pt x="107315" y="25400"/>
                  <a:pt x="107315" y="25400"/>
                </a:cubicBezTo>
                <a:cubicBezTo>
                  <a:pt x="107315" y="25400"/>
                  <a:pt x="107442" y="23495"/>
                  <a:pt x="108458" y="21590"/>
                </a:cubicBezTo>
                <a:lnTo>
                  <a:pt x="108458" y="22860"/>
                </a:lnTo>
                <a:cubicBezTo>
                  <a:pt x="108458" y="24003"/>
                  <a:pt x="108458" y="24003"/>
                  <a:pt x="108458" y="24003"/>
                </a:cubicBezTo>
                <a:cubicBezTo>
                  <a:pt x="108458" y="24003"/>
                  <a:pt x="109601" y="24003"/>
                  <a:pt x="109601" y="22860"/>
                </a:cubicBezTo>
                <a:cubicBezTo>
                  <a:pt x="109601" y="21717"/>
                  <a:pt x="109601" y="20574"/>
                  <a:pt x="109601" y="20574"/>
                </a:cubicBezTo>
                <a:cubicBezTo>
                  <a:pt x="109601" y="22860"/>
                  <a:pt x="109601" y="24003"/>
                  <a:pt x="110744" y="24003"/>
                </a:cubicBezTo>
                <a:cubicBezTo>
                  <a:pt x="110744" y="24003"/>
                  <a:pt x="110744" y="24003"/>
                  <a:pt x="110744" y="25146"/>
                </a:cubicBezTo>
                <a:cubicBezTo>
                  <a:pt x="111887" y="25146"/>
                  <a:pt x="111887" y="25146"/>
                  <a:pt x="111887" y="24003"/>
                </a:cubicBezTo>
                <a:cubicBezTo>
                  <a:pt x="111887" y="24511"/>
                  <a:pt x="111887" y="24892"/>
                  <a:pt x="112014" y="24892"/>
                </a:cubicBezTo>
                <a:cubicBezTo>
                  <a:pt x="112141" y="24892"/>
                  <a:pt x="112395" y="24638"/>
                  <a:pt x="113030" y="24003"/>
                </a:cubicBezTo>
                <a:cubicBezTo>
                  <a:pt x="113030" y="23749"/>
                  <a:pt x="113030" y="23241"/>
                  <a:pt x="113030" y="22860"/>
                </a:cubicBezTo>
                <a:cubicBezTo>
                  <a:pt x="113030" y="21717"/>
                  <a:pt x="113030" y="20574"/>
                  <a:pt x="113030" y="20574"/>
                </a:cubicBezTo>
                <a:lnTo>
                  <a:pt x="113030" y="19431"/>
                </a:lnTo>
                <a:cubicBezTo>
                  <a:pt x="113030" y="19431"/>
                  <a:pt x="114173" y="18288"/>
                  <a:pt x="114173" y="17145"/>
                </a:cubicBezTo>
                <a:cubicBezTo>
                  <a:pt x="114173" y="17526"/>
                  <a:pt x="114173" y="17907"/>
                  <a:pt x="114173" y="18288"/>
                </a:cubicBezTo>
                <a:cubicBezTo>
                  <a:pt x="113030" y="19431"/>
                  <a:pt x="113030" y="20574"/>
                  <a:pt x="113030" y="21717"/>
                </a:cubicBezTo>
                <a:cubicBezTo>
                  <a:pt x="113030" y="23876"/>
                  <a:pt x="113538" y="25146"/>
                  <a:pt x="113919" y="25146"/>
                </a:cubicBezTo>
                <a:cubicBezTo>
                  <a:pt x="114046" y="25146"/>
                  <a:pt x="114300" y="24765"/>
                  <a:pt x="114300" y="24003"/>
                </a:cubicBezTo>
                <a:cubicBezTo>
                  <a:pt x="114808" y="22860"/>
                  <a:pt x="115189" y="22352"/>
                  <a:pt x="115316" y="22352"/>
                </a:cubicBezTo>
                <a:cubicBezTo>
                  <a:pt x="115443" y="22352"/>
                  <a:pt x="115443" y="22860"/>
                  <a:pt x="115443" y="24003"/>
                </a:cubicBezTo>
                <a:cubicBezTo>
                  <a:pt x="115443" y="24511"/>
                  <a:pt x="115443" y="24892"/>
                  <a:pt x="115443" y="25146"/>
                </a:cubicBezTo>
                <a:cubicBezTo>
                  <a:pt x="115443" y="23749"/>
                  <a:pt x="115824" y="23241"/>
                  <a:pt x="116205" y="23241"/>
                </a:cubicBezTo>
                <a:cubicBezTo>
                  <a:pt x="116586" y="23241"/>
                  <a:pt x="116713" y="23495"/>
                  <a:pt x="116713" y="24003"/>
                </a:cubicBezTo>
                <a:cubicBezTo>
                  <a:pt x="116713" y="24003"/>
                  <a:pt x="117856" y="22860"/>
                  <a:pt x="117856" y="21717"/>
                </a:cubicBezTo>
                <a:cubicBezTo>
                  <a:pt x="117856" y="21717"/>
                  <a:pt x="117856" y="20574"/>
                  <a:pt x="117856" y="19431"/>
                </a:cubicBezTo>
                <a:cubicBezTo>
                  <a:pt x="117856" y="19177"/>
                  <a:pt x="117983" y="18923"/>
                  <a:pt x="117983" y="18923"/>
                </a:cubicBezTo>
                <a:cubicBezTo>
                  <a:pt x="118237" y="18923"/>
                  <a:pt x="118745" y="20193"/>
                  <a:pt x="117856" y="22733"/>
                </a:cubicBezTo>
                <a:lnTo>
                  <a:pt x="117856" y="25019"/>
                </a:lnTo>
                <a:cubicBezTo>
                  <a:pt x="117856" y="23876"/>
                  <a:pt x="118999" y="22733"/>
                  <a:pt x="118999" y="22733"/>
                </a:cubicBezTo>
                <a:cubicBezTo>
                  <a:pt x="118999" y="24638"/>
                  <a:pt x="118999" y="25527"/>
                  <a:pt x="119253" y="25527"/>
                </a:cubicBezTo>
                <a:cubicBezTo>
                  <a:pt x="119507" y="25527"/>
                  <a:pt x="119634" y="25019"/>
                  <a:pt x="120142" y="23876"/>
                </a:cubicBezTo>
                <a:cubicBezTo>
                  <a:pt x="120142" y="24384"/>
                  <a:pt x="120142" y="24765"/>
                  <a:pt x="120269" y="24765"/>
                </a:cubicBezTo>
                <a:cubicBezTo>
                  <a:pt x="120396" y="24765"/>
                  <a:pt x="120650" y="24511"/>
                  <a:pt x="121285" y="23876"/>
                </a:cubicBezTo>
                <a:cubicBezTo>
                  <a:pt x="121285" y="23876"/>
                  <a:pt x="121285" y="23876"/>
                  <a:pt x="121285" y="25019"/>
                </a:cubicBezTo>
                <a:cubicBezTo>
                  <a:pt x="121285" y="25527"/>
                  <a:pt x="121285" y="25908"/>
                  <a:pt x="121412" y="25908"/>
                </a:cubicBezTo>
                <a:cubicBezTo>
                  <a:pt x="121539" y="25908"/>
                  <a:pt x="121793" y="25654"/>
                  <a:pt x="122428" y="25019"/>
                </a:cubicBezTo>
                <a:cubicBezTo>
                  <a:pt x="122428" y="22733"/>
                  <a:pt x="122428" y="21590"/>
                  <a:pt x="122428" y="21590"/>
                </a:cubicBezTo>
                <a:cubicBezTo>
                  <a:pt x="122428" y="21590"/>
                  <a:pt x="122428" y="21590"/>
                  <a:pt x="122428" y="20447"/>
                </a:cubicBezTo>
                <a:cubicBezTo>
                  <a:pt x="122428" y="20447"/>
                  <a:pt x="122428" y="20447"/>
                  <a:pt x="123571" y="19304"/>
                </a:cubicBezTo>
                <a:cubicBezTo>
                  <a:pt x="122682" y="19304"/>
                  <a:pt x="122428" y="17780"/>
                  <a:pt x="122428" y="17780"/>
                </a:cubicBezTo>
                <a:cubicBezTo>
                  <a:pt x="122428" y="17780"/>
                  <a:pt x="122428" y="17907"/>
                  <a:pt x="122428" y="18034"/>
                </a:cubicBezTo>
                <a:lnTo>
                  <a:pt x="122428" y="17145"/>
                </a:lnTo>
                <a:cubicBezTo>
                  <a:pt x="122428" y="14859"/>
                  <a:pt x="122428" y="13716"/>
                  <a:pt x="122301" y="13716"/>
                </a:cubicBezTo>
                <a:cubicBezTo>
                  <a:pt x="122174" y="13716"/>
                  <a:pt x="121793" y="14859"/>
                  <a:pt x="121285" y="17145"/>
                </a:cubicBezTo>
                <a:cubicBezTo>
                  <a:pt x="121285" y="14859"/>
                  <a:pt x="121285" y="14859"/>
                  <a:pt x="121285" y="14859"/>
                </a:cubicBezTo>
                <a:cubicBezTo>
                  <a:pt x="121285" y="14859"/>
                  <a:pt x="121285" y="14859"/>
                  <a:pt x="121285" y="13716"/>
                </a:cubicBezTo>
                <a:cubicBezTo>
                  <a:pt x="121285" y="13335"/>
                  <a:pt x="121285" y="12954"/>
                  <a:pt x="121285" y="12573"/>
                </a:cubicBezTo>
                <a:cubicBezTo>
                  <a:pt x="120777" y="13716"/>
                  <a:pt x="120396" y="14351"/>
                  <a:pt x="120269" y="14351"/>
                </a:cubicBezTo>
                <a:cubicBezTo>
                  <a:pt x="120142" y="14351"/>
                  <a:pt x="120142" y="13843"/>
                  <a:pt x="120142" y="12573"/>
                </a:cubicBezTo>
                <a:cubicBezTo>
                  <a:pt x="120142" y="12573"/>
                  <a:pt x="120142" y="13716"/>
                  <a:pt x="120142" y="14859"/>
                </a:cubicBezTo>
                <a:cubicBezTo>
                  <a:pt x="119507" y="16256"/>
                  <a:pt x="119253" y="16764"/>
                  <a:pt x="119126" y="16764"/>
                </a:cubicBezTo>
                <a:cubicBezTo>
                  <a:pt x="118999" y="16764"/>
                  <a:pt x="118999" y="16510"/>
                  <a:pt x="118999" y="16002"/>
                </a:cubicBezTo>
                <a:cubicBezTo>
                  <a:pt x="118999" y="14859"/>
                  <a:pt x="118999" y="13716"/>
                  <a:pt x="118999" y="13716"/>
                </a:cubicBezTo>
                <a:cubicBezTo>
                  <a:pt x="120142" y="12573"/>
                  <a:pt x="118999" y="12573"/>
                  <a:pt x="118999" y="12573"/>
                </a:cubicBezTo>
                <a:cubicBezTo>
                  <a:pt x="118999" y="12573"/>
                  <a:pt x="118999" y="12573"/>
                  <a:pt x="118999" y="11430"/>
                </a:cubicBezTo>
                <a:cubicBezTo>
                  <a:pt x="118364" y="10795"/>
                  <a:pt x="118110" y="10541"/>
                  <a:pt x="117983" y="10541"/>
                </a:cubicBezTo>
                <a:cubicBezTo>
                  <a:pt x="117602" y="10541"/>
                  <a:pt x="117602" y="12446"/>
                  <a:pt x="117602" y="14859"/>
                </a:cubicBezTo>
                <a:cubicBezTo>
                  <a:pt x="117602" y="14859"/>
                  <a:pt x="117602" y="16002"/>
                  <a:pt x="117602" y="16002"/>
                </a:cubicBezTo>
                <a:cubicBezTo>
                  <a:pt x="116459" y="17145"/>
                  <a:pt x="116459" y="17145"/>
                  <a:pt x="116459" y="17145"/>
                </a:cubicBezTo>
                <a:cubicBezTo>
                  <a:pt x="116459" y="17145"/>
                  <a:pt x="116459" y="16002"/>
                  <a:pt x="116459" y="14859"/>
                </a:cubicBezTo>
                <a:cubicBezTo>
                  <a:pt x="117094" y="12065"/>
                  <a:pt x="117348" y="10541"/>
                  <a:pt x="117221" y="10541"/>
                </a:cubicBezTo>
                <a:cubicBezTo>
                  <a:pt x="117094" y="10541"/>
                  <a:pt x="116840" y="11176"/>
                  <a:pt x="116332" y="12573"/>
                </a:cubicBezTo>
                <a:cubicBezTo>
                  <a:pt x="116332" y="12573"/>
                  <a:pt x="116332" y="12573"/>
                  <a:pt x="116332" y="11430"/>
                </a:cubicBezTo>
                <a:cubicBezTo>
                  <a:pt x="116332" y="11430"/>
                  <a:pt x="116332" y="13716"/>
                  <a:pt x="115189" y="14859"/>
                </a:cubicBezTo>
                <a:cubicBezTo>
                  <a:pt x="115189" y="14351"/>
                  <a:pt x="115189" y="13970"/>
                  <a:pt x="115189" y="13716"/>
                </a:cubicBezTo>
                <a:cubicBezTo>
                  <a:pt x="115189" y="12827"/>
                  <a:pt x="115189" y="12065"/>
                  <a:pt x="114808" y="12065"/>
                </a:cubicBezTo>
                <a:cubicBezTo>
                  <a:pt x="114681" y="12065"/>
                  <a:pt x="114427" y="12192"/>
                  <a:pt x="114046" y="12573"/>
                </a:cubicBezTo>
                <a:cubicBezTo>
                  <a:pt x="114046" y="12573"/>
                  <a:pt x="112903" y="12573"/>
                  <a:pt x="112903" y="10287"/>
                </a:cubicBezTo>
                <a:cubicBezTo>
                  <a:pt x="112903" y="10033"/>
                  <a:pt x="112903" y="10033"/>
                  <a:pt x="112903" y="10033"/>
                </a:cubicBezTo>
                <a:cubicBezTo>
                  <a:pt x="112903" y="10033"/>
                  <a:pt x="112776" y="12065"/>
                  <a:pt x="111760" y="14859"/>
                </a:cubicBezTo>
                <a:cubicBezTo>
                  <a:pt x="111760" y="12573"/>
                  <a:pt x="111760" y="12573"/>
                  <a:pt x="111760" y="12573"/>
                </a:cubicBezTo>
                <a:cubicBezTo>
                  <a:pt x="110617" y="12573"/>
                  <a:pt x="110617" y="12573"/>
                  <a:pt x="110617" y="11430"/>
                </a:cubicBezTo>
                <a:cubicBezTo>
                  <a:pt x="110617" y="11049"/>
                  <a:pt x="110617" y="10668"/>
                  <a:pt x="110617" y="10287"/>
                </a:cubicBezTo>
                <a:cubicBezTo>
                  <a:pt x="110617" y="9144"/>
                  <a:pt x="110617" y="9144"/>
                  <a:pt x="109474" y="9144"/>
                </a:cubicBezTo>
                <a:cubicBezTo>
                  <a:pt x="109474" y="10287"/>
                  <a:pt x="109474" y="10287"/>
                  <a:pt x="109474" y="10287"/>
                </a:cubicBezTo>
                <a:cubicBezTo>
                  <a:pt x="108331" y="10287"/>
                  <a:pt x="108331" y="10287"/>
                  <a:pt x="108331" y="12573"/>
                </a:cubicBezTo>
                <a:cubicBezTo>
                  <a:pt x="108331" y="13081"/>
                  <a:pt x="108331" y="13462"/>
                  <a:pt x="108331" y="13716"/>
                </a:cubicBezTo>
                <a:lnTo>
                  <a:pt x="109474" y="13716"/>
                </a:lnTo>
                <a:cubicBezTo>
                  <a:pt x="109474" y="14859"/>
                  <a:pt x="108331" y="16002"/>
                  <a:pt x="108331" y="16002"/>
                </a:cubicBezTo>
                <a:cubicBezTo>
                  <a:pt x="108331" y="16002"/>
                  <a:pt x="108331" y="15494"/>
                  <a:pt x="108331" y="14859"/>
                </a:cubicBezTo>
                <a:cubicBezTo>
                  <a:pt x="108331" y="14859"/>
                  <a:pt x="107188" y="14859"/>
                  <a:pt x="107188" y="13716"/>
                </a:cubicBezTo>
                <a:cubicBezTo>
                  <a:pt x="107188" y="13716"/>
                  <a:pt x="107188" y="12573"/>
                  <a:pt x="107188" y="12573"/>
                </a:cubicBezTo>
                <a:cubicBezTo>
                  <a:pt x="107569" y="13462"/>
                  <a:pt x="107823" y="13843"/>
                  <a:pt x="108077" y="13843"/>
                </a:cubicBezTo>
                <a:cubicBezTo>
                  <a:pt x="108331" y="13843"/>
                  <a:pt x="108331" y="12827"/>
                  <a:pt x="108331" y="11430"/>
                </a:cubicBezTo>
                <a:cubicBezTo>
                  <a:pt x="108331" y="10287"/>
                  <a:pt x="108331" y="10287"/>
                  <a:pt x="108331" y="10287"/>
                </a:cubicBezTo>
                <a:cubicBezTo>
                  <a:pt x="107188" y="10287"/>
                  <a:pt x="107188" y="11430"/>
                  <a:pt x="107188" y="11430"/>
                </a:cubicBezTo>
                <a:cubicBezTo>
                  <a:pt x="107188" y="11430"/>
                  <a:pt x="107188" y="10287"/>
                  <a:pt x="107188" y="10287"/>
                </a:cubicBezTo>
                <a:cubicBezTo>
                  <a:pt x="106045" y="10287"/>
                  <a:pt x="106045" y="10287"/>
                  <a:pt x="106045" y="9144"/>
                </a:cubicBezTo>
                <a:cubicBezTo>
                  <a:pt x="106045" y="9144"/>
                  <a:pt x="106045" y="9144"/>
                  <a:pt x="106045" y="10287"/>
                </a:cubicBezTo>
                <a:cubicBezTo>
                  <a:pt x="106045" y="11049"/>
                  <a:pt x="106045" y="11811"/>
                  <a:pt x="105664" y="11811"/>
                </a:cubicBezTo>
                <a:cubicBezTo>
                  <a:pt x="105537" y="11811"/>
                  <a:pt x="105283" y="11684"/>
                  <a:pt x="104902" y="11303"/>
                </a:cubicBezTo>
                <a:cubicBezTo>
                  <a:pt x="104902" y="11303"/>
                  <a:pt x="103759" y="11303"/>
                  <a:pt x="103759" y="12446"/>
                </a:cubicBezTo>
                <a:cubicBezTo>
                  <a:pt x="103759" y="12446"/>
                  <a:pt x="103759" y="12446"/>
                  <a:pt x="103759" y="11303"/>
                </a:cubicBezTo>
                <a:cubicBezTo>
                  <a:pt x="103759" y="11303"/>
                  <a:pt x="102616" y="11303"/>
                  <a:pt x="102616" y="12446"/>
                </a:cubicBezTo>
                <a:cubicBezTo>
                  <a:pt x="102616" y="10160"/>
                  <a:pt x="102616" y="10160"/>
                  <a:pt x="102616" y="10160"/>
                </a:cubicBezTo>
                <a:cubicBezTo>
                  <a:pt x="102108" y="10668"/>
                  <a:pt x="101473" y="11049"/>
                  <a:pt x="101092" y="11049"/>
                </a:cubicBezTo>
                <a:cubicBezTo>
                  <a:pt x="100711" y="11049"/>
                  <a:pt x="100457" y="10922"/>
                  <a:pt x="100457" y="10287"/>
                </a:cubicBezTo>
                <a:cubicBezTo>
                  <a:pt x="100457" y="11430"/>
                  <a:pt x="100457" y="11430"/>
                  <a:pt x="100457" y="11430"/>
                </a:cubicBezTo>
                <a:cubicBezTo>
                  <a:pt x="99949" y="10541"/>
                  <a:pt x="99695" y="10160"/>
                  <a:pt x="99568" y="10160"/>
                </a:cubicBezTo>
                <a:cubicBezTo>
                  <a:pt x="99441" y="10160"/>
                  <a:pt x="99314" y="10795"/>
                  <a:pt x="99314" y="11684"/>
                </a:cubicBezTo>
                <a:cubicBezTo>
                  <a:pt x="99314" y="11557"/>
                  <a:pt x="99314" y="11557"/>
                  <a:pt x="99314" y="11430"/>
                </a:cubicBezTo>
                <a:cubicBezTo>
                  <a:pt x="99314" y="10287"/>
                  <a:pt x="99314" y="9652"/>
                  <a:pt x="99187" y="9652"/>
                </a:cubicBezTo>
                <a:cubicBezTo>
                  <a:pt x="99060" y="9652"/>
                  <a:pt x="98679" y="10287"/>
                  <a:pt x="98171" y="11430"/>
                </a:cubicBezTo>
                <a:cubicBezTo>
                  <a:pt x="98171" y="11811"/>
                  <a:pt x="98171" y="12192"/>
                  <a:pt x="98171" y="12573"/>
                </a:cubicBezTo>
                <a:cubicBezTo>
                  <a:pt x="98171" y="10287"/>
                  <a:pt x="98171" y="9144"/>
                  <a:pt x="97028" y="9144"/>
                </a:cubicBezTo>
                <a:cubicBezTo>
                  <a:pt x="97028" y="9144"/>
                  <a:pt x="97028" y="10287"/>
                  <a:pt x="97028" y="11430"/>
                </a:cubicBezTo>
                <a:cubicBezTo>
                  <a:pt x="97028" y="9525"/>
                  <a:pt x="96647" y="8636"/>
                  <a:pt x="96393" y="8636"/>
                </a:cubicBezTo>
                <a:cubicBezTo>
                  <a:pt x="96139" y="8636"/>
                  <a:pt x="95885" y="9144"/>
                  <a:pt x="95885" y="10287"/>
                </a:cubicBezTo>
                <a:cubicBezTo>
                  <a:pt x="95250" y="11430"/>
                  <a:pt x="94996" y="12065"/>
                  <a:pt x="94869" y="12065"/>
                </a:cubicBezTo>
                <a:cubicBezTo>
                  <a:pt x="94742" y="12065"/>
                  <a:pt x="94742" y="11430"/>
                  <a:pt x="94742" y="10287"/>
                </a:cubicBezTo>
                <a:cubicBezTo>
                  <a:pt x="95377" y="8890"/>
                  <a:pt x="95631" y="8382"/>
                  <a:pt x="95631" y="838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
          <p:cNvSpPr/>
          <p:nvPr/>
        </p:nvSpPr>
        <p:spPr>
          <a:xfrm>
            <a:off x="3380029" y="1934950"/>
            <a:ext cx="35148" cy="43624"/>
          </a:xfrm>
          <a:custGeom>
            <a:rect b="b" l="l" r="r" t="t"/>
            <a:pathLst>
              <a:path extrusionOk="0" h="58166" w="46863">
                <a:moveTo>
                  <a:pt x="20320" y="0"/>
                </a:moveTo>
                <a:cubicBezTo>
                  <a:pt x="18542" y="0"/>
                  <a:pt x="16637" y="254"/>
                  <a:pt x="14859" y="1016"/>
                </a:cubicBezTo>
                <a:cubicBezTo>
                  <a:pt x="4572" y="3302"/>
                  <a:pt x="0" y="13589"/>
                  <a:pt x="2286" y="23876"/>
                </a:cubicBezTo>
                <a:lnTo>
                  <a:pt x="9144" y="45593"/>
                </a:lnTo>
                <a:cubicBezTo>
                  <a:pt x="12573" y="53594"/>
                  <a:pt x="19431" y="58166"/>
                  <a:pt x="27432" y="58166"/>
                </a:cubicBezTo>
                <a:cubicBezTo>
                  <a:pt x="28575" y="58166"/>
                  <a:pt x="30861" y="58166"/>
                  <a:pt x="32004" y="57023"/>
                </a:cubicBezTo>
                <a:cubicBezTo>
                  <a:pt x="42291" y="54737"/>
                  <a:pt x="46863" y="44450"/>
                  <a:pt x="44577" y="34163"/>
                </a:cubicBezTo>
                <a:lnTo>
                  <a:pt x="37719" y="12446"/>
                </a:lnTo>
                <a:cubicBezTo>
                  <a:pt x="34925" y="5080"/>
                  <a:pt x="27813" y="0"/>
                  <a:pt x="20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
          <p:cNvSpPr/>
          <p:nvPr/>
        </p:nvSpPr>
        <p:spPr>
          <a:xfrm>
            <a:off x="3293606" y="2075169"/>
            <a:ext cx="71818" cy="33052"/>
          </a:xfrm>
          <a:custGeom>
            <a:rect b="b" l="l" r="r" t="t"/>
            <a:pathLst>
              <a:path extrusionOk="0" h="44069" w="95758">
                <a:moveTo>
                  <a:pt x="19050" y="2921"/>
                </a:moveTo>
                <a:cubicBezTo>
                  <a:pt x="19431" y="2921"/>
                  <a:pt x="19431" y="3429"/>
                  <a:pt x="19431" y="3429"/>
                </a:cubicBezTo>
                <a:lnTo>
                  <a:pt x="18288" y="3429"/>
                </a:lnTo>
                <a:cubicBezTo>
                  <a:pt x="18669" y="3048"/>
                  <a:pt x="18923" y="2921"/>
                  <a:pt x="19050" y="2921"/>
                </a:cubicBezTo>
                <a:close/>
                <a:moveTo>
                  <a:pt x="26289" y="2286"/>
                </a:moveTo>
                <a:cubicBezTo>
                  <a:pt x="26289" y="2286"/>
                  <a:pt x="26289" y="2286"/>
                  <a:pt x="25146" y="3429"/>
                </a:cubicBezTo>
                <a:cubicBezTo>
                  <a:pt x="26289" y="3429"/>
                  <a:pt x="27432" y="2286"/>
                  <a:pt x="26289" y="2286"/>
                </a:cubicBezTo>
                <a:close/>
                <a:moveTo>
                  <a:pt x="20320" y="3810"/>
                </a:moveTo>
                <a:cubicBezTo>
                  <a:pt x="20574" y="3810"/>
                  <a:pt x="20574" y="4064"/>
                  <a:pt x="20574" y="4699"/>
                </a:cubicBezTo>
                <a:lnTo>
                  <a:pt x="18288" y="4699"/>
                </a:lnTo>
                <a:cubicBezTo>
                  <a:pt x="19431" y="4064"/>
                  <a:pt x="19939" y="3810"/>
                  <a:pt x="20320" y="3810"/>
                </a:cubicBezTo>
                <a:close/>
                <a:moveTo>
                  <a:pt x="27940" y="3937"/>
                </a:moveTo>
                <a:cubicBezTo>
                  <a:pt x="27813" y="3937"/>
                  <a:pt x="27305" y="4191"/>
                  <a:pt x="26416" y="4699"/>
                </a:cubicBezTo>
                <a:cubicBezTo>
                  <a:pt x="26543" y="4699"/>
                  <a:pt x="26797" y="4699"/>
                  <a:pt x="26797" y="4826"/>
                </a:cubicBezTo>
                <a:cubicBezTo>
                  <a:pt x="27686" y="4191"/>
                  <a:pt x="28067" y="3937"/>
                  <a:pt x="27940" y="3937"/>
                </a:cubicBezTo>
                <a:close/>
                <a:moveTo>
                  <a:pt x="11430" y="4572"/>
                </a:moveTo>
                <a:cubicBezTo>
                  <a:pt x="9144" y="5715"/>
                  <a:pt x="9144" y="5715"/>
                  <a:pt x="10287" y="5715"/>
                </a:cubicBezTo>
                <a:cubicBezTo>
                  <a:pt x="12573" y="4572"/>
                  <a:pt x="12573" y="4572"/>
                  <a:pt x="11430" y="4572"/>
                </a:cubicBezTo>
                <a:close/>
                <a:moveTo>
                  <a:pt x="16002" y="5715"/>
                </a:moveTo>
                <a:cubicBezTo>
                  <a:pt x="16002" y="5715"/>
                  <a:pt x="14859" y="5715"/>
                  <a:pt x="13716" y="6858"/>
                </a:cubicBezTo>
                <a:cubicBezTo>
                  <a:pt x="13716" y="6858"/>
                  <a:pt x="14859" y="5715"/>
                  <a:pt x="14859" y="5715"/>
                </a:cubicBezTo>
                <a:close/>
                <a:moveTo>
                  <a:pt x="10414" y="8001"/>
                </a:moveTo>
                <a:cubicBezTo>
                  <a:pt x="9906" y="8001"/>
                  <a:pt x="9779" y="8001"/>
                  <a:pt x="10287" y="8001"/>
                </a:cubicBezTo>
                <a:cubicBezTo>
                  <a:pt x="10287" y="8001"/>
                  <a:pt x="10287" y="7874"/>
                  <a:pt x="10414" y="7874"/>
                </a:cubicBezTo>
                <a:close/>
                <a:moveTo>
                  <a:pt x="28448" y="8890"/>
                </a:moveTo>
                <a:cubicBezTo>
                  <a:pt x="27940" y="9144"/>
                  <a:pt x="27813" y="9144"/>
                  <a:pt x="28448" y="9144"/>
                </a:cubicBezTo>
                <a:cubicBezTo>
                  <a:pt x="28448" y="9144"/>
                  <a:pt x="28448" y="9017"/>
                  <a:pt x="28448" y="8890"/>
                </a:cubicBezTo>
                <a:close/>
                <a:moveTo>
                  <a:pt x="27305" y="9144"/>
                </a:moveTo>
                <a:cubicBezTo>
                  <a:pt x="26543" y="9779"/>
                  <a:pt x="25781" y="10287"/>
                  <a:pt x="25146" y="10287"/>
                </a:cubicBezTo>
                <a:cubicBezTo>
                  <a:pt x="25908" y="9652"/>
                  <a:pt x="26543" y="9144"/>
                  <a:pt x="27305" y="9144"/>
                </a:cubicBezTo>
                <a:close/>
                <a:moveTo>
                  <a:pt x="0" y="9144"/>
                </a:moveTo>
                <a:lnTo>
                  <a:pt x="0" y="10287"/>
                </a:lnTo>
                <a:cubicBezTo>
                  <a:pt x="0" y="10287"/>
                  <a:pt x="1143" y="9144"/>
                  <a:pt x="2286" y="9144"/>
                </a:cubicBezTo>
                <a:close/>
                <a:moveTo>
                  <a:pt x="24003" y="9144"/>
                </a:moveTo>
                <a:cubicBezTo>
                  <a:pt x="24003" y="9144"/>
                  <a:pt x="24003" y="10287"/>
                  <a:pt x="22860" y="10287"/>
                </a:cubicBezTo>
                <a:cubicBezTo>
                  <a:pt x="22860" y="10287"/>
                  <a:pt x="24003" y="9144"/>
                  <a:pt x="24003" y="9144"/>
                </a:cubicBezTo>
                <a:close/>
                <a:moveTo>
                  <a:pt x="34290" y="11430"/>
                </a:moveTo>
                <a:cubicBezTo>
                  <a:pt x="33147" y="11430"/>
                  <a:pt x="33147" y="11430"/>
                  <a:pt x="33147" y="12573"/>
                </a:cubicBezTo>
                <a:cubicBezTo>
                  <a:pt x="33528" y="12192"/>
                  <a:pt x="33909" y="11811"/>
                  <a:pt x="34290" y="11430"/>
                </a:cubicBezTo>
                <a:close/>
                <a:moveTo>
                  <a:pt x="17145" y="12573"/>
                </a:moveTo>
                <a:cubicBezTo>
                  <a:pt x="17145" y="12573"/>
                  <a:pt x="17145" y="12573"/>
                  <a:pt x="17145" y="12573"/>
                </a:cubicBezTo>
                <a:cubicBezTo>
                  <a:pt x="17145" y="12573"/>
                  <a:pt x="17145" y="12573"/>
                  <a:pt x="17145" y="12573"/>
                </a:cubicBezTo>
                <a:close/>
                <a:moveTo>
                  <a:pt x="37719" y="13716"/>
                </a:moveTo>
                <a:cubicBezTo>
                  <a:pt x="36576" y="13716"/>
                  <a:pt x="36576" y="13716"/>
                  <a:pt x="36576" y="14859"/>
                </a:cubicBezTo>
                <a:cubicBezTo>
                  <a:pt x="36576" y="14859"/>
                  <a:pt x="36576" y="14859"/>
                  <a:pt x="37719" y="13716"/>
                </a:cubicBezTo>
                <a:close/>
                <a:moveTo>
                  <a:pt x="29464" y="12954"/>
                </a:moveTo>
                <a:cubicBezTo>
                  <a:pt x="29591" y="12954"/>
                  <a:pt x="29337" y="13462"/>
                  <a:pt x="28575" y="14859"/>
                </a:cubicBezTo>
                <a:lnTo>
                  <a:pt x="26289" y="16002"/>
                </a:lnTo>
                <a:cubicBezTo>
                  <a:pt x="26289" y="16002"/>
                  <a:pt x="26289" y="14859"/>
                  <a:pt x="28575" y="13716"/>
                </a:cubicBezTo>
                <a:cubicBezTo>
                  <a:pt x="29083" y="13208"/>
                  <a:pt x="29337" y="12954"/>
                  <a:pt x="29464" y="12954"/>
                </a:cubicBezTo>
                <a:close/>
                <a:moveTo>
                  <a:pt x="73533" y="16383"/>
                </a:moveTo>
                <a:cubicBezTo>
                  <a:pt x="73406" y="16383"/>
                  <a:pt x="73660" y="16764"/>
                  <a:pt x="74422" y="17907"/>
                </a:cubicBezTo>
                <a:cubicBezTo>
                  <a:pt x="74295" y="17399"/>
                  <a:pt x="74295" y="17018"/>
                  <a:pt x="74295" y="17018"/>
                </a:cubicBezTo>
                <a:cubicBezTo>
                  <a:pt x="73914" y="16637"/>
                  <a:pt x="73660" y="16383"/>
                  <a:pt x="73533" y="16383"/>
                </a:cubicBezTo>
                <a:close/>
                <a:moveTo>
                  <a:pt x="25146" y="17018"/>
                </a:moveTo>
                <a:cubicBezTo>
                  <a:pt x="25146" y="17399"/>
                  <a:pt x="25019" y="17780"/>
                  <a:pt x="24892" y="18161"/>
                </a:cubicBezTo>
                <a:cubicBezTo>
                  <a:pt x="25146" y="17526"/>
                  <a:pt x="25146" y="17018"/>
                  <a:pt x="25146" y="17018"/>
                </a:cubicBezTo>
                <a:close/>
                <a:moveTo>
                  <a:pt x="34290" y="15875"/>
                </a:moveTo>
                <a:cubicBezTo>
                  <a:pt x="33147" y="17018"/>
                  <a:pt x="33147" y="18161"/>
                  <a:pt x="32004" y="18161"/>
                </a:cubicBezTo>
                <a:cubicBezTo>
                  <a:pt x="32004" y="18161"/>
                  <a:pt x="33147" y="17018"/>
                  <a:pt x="34290" y="15875"/>
                </a:cubicBezTo>
                <a:close/>
                <a:moveTo>
                  <a:pt x="38354" y="17018"/>
                </a:moveTo>
                <a:cubicBezTo>
                  <a:pt x="38227" y="17272"/>
                  <a:pt x="37973" y="17653"/>
                  <a:pt x="37846" y="18161"/>
                </a:cubicBezTo>
                <a:lnTo>
                  <a:pt x="36576" y="18161"/>
                </a:lnTo>
                <a:cubicBezTo>
                  <a:pt x="37465" y="17272"/>
                  <a:pt x="37719" y="17018"/>
                  <a:pt x="38354" y="17018"/>
                </a:cubicBezTo>
                <a:close/>
                <a:moveTo>
                  <a:pt x="19177" y="18288"/>
                </a:moveTo>
                <a:cubicBezTo>
                  <a:pt x="18542" y="18669"/>
                  <a:pt x="18288" y="18796"/>
                  <a:pt x="18288" y="18796"/>
                </a:cubicBezTo>
                <a:cubicBezTo>
                  <a:pt x="18288" y="18796"/>
                  <a:pt x="18669" y="18669"/>
                  <a:pt x="19177" y="18288"/>
                </a:cubicBezTo>
                <a:close/>
                <a:moveTo>
                  <a:pt x="30480" y="16510"/>
                </a:moveTo>
                <a:cubicBezTo>
                  <a:pt x="30861" y="16510"/>
                  <a:pt x="30353" y="17526"/>
                  <a:pt x="28702" y="19304"/>
                </a:cubicBezTo>
                <a:cubicBezTo>
                  <a:pt x="29845" y="18161"/>
                  <a:pt x="29845" y="17018"/>
                  <a:pt x="29845" y="17018"/>
                </a:cubicBezTo>
                <a:cubicBezTo>
                  <a:pt x="30099" y="16764"/>
                  <a:pt x="30353" y="16510"/>
                  <a:pt x="30480" y="16510"/>
                </a:cubicBezTo>
                <a:close/>
                <a:moveTo>
                  <a:pt x="69723" y="19304"/>
                </a:moveTo>
                <a:cubicBezTo>
                  <a:pt x="69723" y="19304"/>
                  <a:pt x="69723" y="19304"/>
                  <a:pt x="69723" y="19304"/>
                </a:cubicBezTo>
                <a:close/>
                <a:moveTo>
                  <a:pt x="69723" y="19304"/>
                </a:moveTo>
                <a:cubicBezTo>
                  <a:pt x="69723" y="19304"/>
                  <a:pt x="69723" y="19304"/>
                  <a:pt x="69723" y="19304"/>
                </a:cubicBezTo>
                <a:close/>
                <a:moveTo>
                  <a:pt x="69723" y="19304"/>
                </a:moveTo>
                <a:cubicBezTo>
                  <a:pt x="69723" y="19304"/>
                  <a:pt x="69723" y="19304"/>
                  <a:pt x="69723" y="19304"/>
                </a:cubicBezTo>
                <a:close/>
                <a:moveTo>
                  <a:pt x="72009" y="19304"/>
                </a:moveTo>
                <a:cubicBezTo>
                  <a:pt x="72517" y="20193"/>
                  <a:pt x="72517" y="20574"/>
                  <a:pt x="72517" y="20574"/>
                </a:cubicBezTo>
                <a:cubicBezTo>
                  <a:pt x="72517" y="20574"/>
                  <a:pt x="72009" y="19939"/>
                  <a:pt x="72009" y="19304"/>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66294" y="21590"/>
                </a:moveTo>
                <a:cubicBezTo>
                  <a:pt x="66294" y="21590"/>
                  <a:pt x="66294" y="21590"/>
                  <a:pt x="66294" y="21590"/>
                </a:cubicBezTo>
                <a:cubicBezTo>
                  <a:pt x="66294" y="21590"/>
                  <a:pt x="66294" y="21590"/>
                  <a:pt x="66294" y="21590"/>
                </a:cubicBezTo>
                <a:close/>
                <a:moveTo>
                  <a:pt x="65278" y="20828"/>
                </a:moveTo>
                <a:cubicBezTo>
                  <a:pt x="65151" y="20828"/>
                  <a:pt x="65151" y="21082"/>
                  <a:pt x="65151" y="21590"/>
                </a:cubicBezTo>
                <a:cubicBezTo>
                  <a:pt x="65659" y="22225"/>
                  <a:pt x="66040" y="22479"/>
                  <a:pt x="66167" y="22479"/>
                </a:cubicBezTo>
                <a:cubicBezTo>
                  <a:pt x="65659" y="21336"/>
                  <a:pt x="65278" y="20828"/>
                  <a:pt x="65278" y="20828"/>
                </a:cubicBezTo>
                <a:close/>
                <a:moveTo>
                  <a:pt x="45847" y="21590"/>
                </a:moveTo>
                <a:cubicBezTo>
                  <a:pt x="45847" y="21971"/>
                  <a:pt x="45720" y="22479"/>
                  <a:pt x="45593" y="22733"/>
                </a:cubicBezTo>
                <a:cubicBezTo>
                  <a:pt x="45847" y="22098"/>
                  <a:pt x="45847" y="21590"/>
                  <a:pt x="45847" y="21590"/>
                </a:cubicBezTo>
                <a:close/>
                <a:moveTo>
                  <a:pt x="66421" y="21590"/>
                </a:moveTo>
                <a:cubicBezTo>
                  <a:pt x="66421" y="22225"/>
                  <a:pt x="66421" y="22479"/>
                  <a:pt x="66294" y="22479"/>
                </a:cubicBezTo>
                <a:cubicBezTo>
                  <a:pt x="66167" y="22479"/>
                  <a:pt x="66294" y="22479"/>
                  <a:pt x="66294" y="22479"/>
                </a:cubicBezTo>
                <a:cubicBezTo>
                  <a:pt x="66294" y="22479"/>
                  <a:pt x="66421" y="22606"/>
                  <a:pt x="66421" y="22733"/>
                </a:cubicBezTo>
                <a:cubicBezTo>
                  <a:pt x="66421" y="22352"/>
                  <a:pt x="66421" y="21844"/>
                  <a:pt x="66421" y="21590"/>
                </a:cubicBezTo>
                <a:close/>
                <a:moveTo>
                  <a:pt x="54991" y="22733"/>
                </a:moveTo>
                <a:cubicBezTo>
                  <a:pt x="54991" y="22733"/>
                  <a:pt x="54991" y="22733"/>
                  <a:pt x="54991" y="22733"/>
                </a:cubicBezTo>
                <a:cubicBezTo>
                  <a:pt x="54991" y="22733"/>
                  <a:pt x="54991" y="22733"/>
                  <a:pt x="54991" y="22733"/>
                </a:cubicBezTo>
                <a:close/>
                <a:moveTo>
                  <a:pt x="60706" y="22733"/>
                </a:moveTo>
                <a:cubicBezTo>
                  <a:pt x="60706" y="22733"/>
                  <a:pt x="60706" y="22733"/>
                  <a:pt x="60706" y="22733"/>
                </a:cubicBezTo>
                <a:close/>
                <a:moveTo>
                  <a:pt x="54991" y="22733"/>
                </a:moveTo>
                <a:cubicBezTo>
                  <a:pt x="54991" y="22733"/>
                  <a:pt x="54991" y="22733"/>
                  <a:pt x="54991" y="22733"/>
                </a:cubicBezTo>
                <a:cubicBezTo>
                  <a:pt x="54991" y="22733"/>
                  <a:pt x="54991" y="22733"/>
                  <a:pt x="54991" y="22733"/>
                </a:cubicBezTo>
                <a:close/>
                <a:moveTo>
                  <a:pt x="60706" y="22733"/>
                </a:moveTo>
                <a:cubicBezTo>
                  <a:pt x="60706" y="22733"/>
                  <a:pt x="60706" y="22733"/>
                  <a:pt x="60706" y="22733"/>
                </a:cubicBezTo>
                <a:close/>
                <a:moveTo>
                  <a:pt x="51562" y="22733"/>
                </a:moveTo>
                <a:cubicBezTo>
                  <a:pt x="51562" y="23241"/>
                  <a:pt x="51308" y="23622"/>
                  <a:pt x="51181" y="23622"/>
                </a:cubicBezTo>
                <a:cubicBezTo>
                  <a:pt x="51054" y="23622"/>
                  <a:pt x="50800" y="23368"/>
                  <a:pt x="51308" y="22860"/>
                </a:cubicBezTo>
                <a:close/>
                <a:moveTo>
                  <a:pt x="30988" y="22733"/>
                </a:moveTo>
                <a:cubicBezTo>
                  <a:pt x="30988" y="23876"/>
                  <a:pt x="29845" y="23876"/>
                  <a:pt x="29845" y="23876"/>
                </a:cubicBezTo>
                <a:cubicBezTo>
                  <a:pt x="30988" y="22733"/>
                  <a:pt x="30988" y="22733"/>
                  <a:pt x="30988" y="22733"/>
                </a:cubicBezTo>
                <a:close/>
                <a:moveTo>
                  <a:pt x="62230" y="21336"/>
                </a:moveTo>
                <a:cubicBezTo>
                  <a:pt x="62103" y="21336"/>
                  <a:pt x="62738" y="22352"/>
                  <a:pt x="62738" y="24003"/>
                </a:cubicBezTo>
                <a:cubicBezTo>
                  <a:pt x="62738" y="23622"/>
                  <a:pt x="62738" y="23114"/>
                  <a:pt x="62738" y="22860"/>
                </a:cubicBezTo>
                <a:cubicBezTo>
                  <a:pt x="62738" y="22860"/>
                  <a:pt x="62738" y="22860"/>
                  <a:pt x="62738" y="21717"/>
                </a:cubicBezTo>
                <a:cubicBezTo>
                  <a:pt x="62484" y="21463"/>
                  <a:pt x="62230" y="21336"/>
                  <a:pt x="62230" y="21336"/>
                </a:cubicBezTo>
                <a:close/>
                <a:moveTo>
                  <a:pt x="61595" y="24003"/>
                </a:moveTo>
                <a:cubicBezTo>
                  <a:pt x="61595" y="24003"/>
                  <a:pt x="61595" y="24003"/>
                  <a:pt x="61595" y="24003"/>
                </a:cubicBezTo>
                <a:cubicBezTo>
                  <a:pt x="61595" y="24003"/>
                  <a:pt x="61595" y="24003"/>
                  <a:pt x="61595" y="24003"/>
                </a:cubicBezTo>
                <a:close/>
                <a:moveTo>
                  <a:pt x="62738" y="24003"/>
                </a:moveTo>
                <a:cubicBezTo>
                  <a:pt x="62738" y="24003"/>
                  <a:pt x="62738" y="24003"/>
                  <a:pt x="62738" y="24003"/>
                </a:cubicBezTo>
                <a:cubicBezTo>
                  <a:pt x="62738" y="24003"/>
                  <a:pt x="62738" y="24003"/>
                  <a:pt x="62738" y="24003"/>
                </a:cubicBezTo>
                <a:close/>
                <a:moveTo>
                  <a:pt x="61595" y="24003"/>
                </a:moveTo>
                <a:cubicBezTo>
                  <a:pt x="61595" y="24003"/>
                  <a:pt x="61595" y="24003"/>
                  <a:pt x="61595" y="24003"/>
                </a:cubicBezTo>
                <a:cubicBezTo>
                  <a:pt x="61595" y="24003"/>
                  <a:pt x="61595" y="24003"/>
                  <a:pt x="61595" y="24003"/>
                </a:cubicBezTo>
                <a:close/>
                <a:moveTo>
                  <a:pt x="62738" y="24003"/>
                </a:moveTo>
                <a:cubicBezTo>
                  <a:pt x="62738" y="24003"/>
                  <a:pt x="62738" y="24003"/>
                  <a:pt x="62738" y="24003"/>
                </a:cubicBezTo>
                <a:cubicBezTo>
                  <a:pt x="62738" y="24003"/>
                  <a:pt x="62738" y="24003"/>
                  <a:pt x="62738" y="24003"/>
                </a:cubicBezTo>
                <a:close/>
                <a:moveTo>
                  <a:pt x="22860" y="23622"/>
                </a:moveTo>
                <a:cubicBezTo>
                  <a:pt x="22479" y="23876"/>
                  <a:pt x="22098" y="24003"/>
                  <a:pt x="21717" y="24003"/>
                </a:cubicBezTo>
                <a:cubicBezTo>
                  <a:pt x="21336" y="24384"/>
                  <a:pt x="21209" y="24511"/>
                  <a:pt x="21209" y="24511"/>
                </a:cubicBezTo>
                <a:cubicBezTo>
                  <a:pt x="21209" y="24511"/>
                  <a:pt x="22098" y="24003"/>
                  <a:pt x="22733" y="24003"/>
                </a:cubicBezTo>
                <a:cubicBezTo>
                  <a:pt x="22733" y="23876"/>
                  <a:pt x="22733" y="23749"/>
                  <a:pt x="22733" y="23622"/>
                </a:cubicBezTo>
                <a:close/>
                <a:moveTo>
                  <a:pt x="33909" y="22098"/>
                </a:moveTo>
                <a:cubicBezTo>
                  <a:pt x="34036" y="22098"/>
                  <a:pt x="33782" y="22606"/>
                  <a:pt x="33020" y="24003"/>
                </a:cubicBezTo>
                <a:lnTo>
                  <a:pt x="34290" y="22860"/>
                </a:lnTo>
                <a:cubicBezTo>
                  <a:pt x="33147" y="24003"/>
                  <a:pt x="33147" y="25146"/>
                  <a:pt x="33147" y="25146"/>
                </a:cubicBezTo>
                <a:lnTo>
                  <a:pt x="33147" y="24003"/>
                </a:lnTo>
                <a:cubicBezTo>
                  <a:pt x="32639" y="24511"/>
                  <a:pt x="32258" y="24892"/>
                  <a:pt x="32131" y="24892"/>
                </a:cubicBezTo>
                <a:cubicBezTo>
                  <a:pt x="32004" y="24892"/>
                  <a:pt x="32004" y="24638"/>
                  <a:pt x="32004" y="24003"/>
                </a:cubicBezTo>
                <a:cubicBezTo>
                  <a:pt x="32004" y="24384"/>
                  <a:pt x="32131" y="24511"/>
                  <a:pt x="32258" y="24511"/>
                </a:cubicBezTo>
                <a:cubicBezTo>
                  <a:pt x="32639" y="24511"/>
                  <a:pt x="33147" y="23622"/>
                  <a:pt x="33147" y="22860"/>
                </a:cubicBezTo>
                <a:cubicBezTo>
                  <a:pt x="33655" y="22352"/>
                  <a:pt x="33909" y="22098"/>
                  <a:pt x="34036" y="22098"/>
                </a:cubicBezTo>
                <a:close/>
                <a:moveTo>
                  <a:pt x="74422" y="23241"/>
                </a:moveTo>
                <a:cubicBezTo>
                  <a:pt x="75311" y="24257"/>
                  <a:pt x="75311" y="25146"/>
                  <a:pt x="75311" y="25146"/>
                </a:cubicBezTo>
                <a:cubicBezTo>
                  <a:pt x="75311" y="25146"/>
                  <a:pt x="74803" y="24257"/>
                  <a:pt x="74422" y="23241"/>
                </a:cubicBezTo>
                <a:close/>
                <a:moveTo>
                  <a:pt x="93472" y="22860"/>
                </a:moveTo>
                <a:cubicBezTo>
                  <a:pt x="94615" y="24003"/>
                  <a:pt x="94615" y="25146"/>
                  <a:pt x="95758" y="25146"/>
                </a:cubicBezTo>
                <a:cubicBezTo>
                  <a:pt x="95758" y="25146"/>
                  <a:pt x="94615" y="24003"/>
                  <a:pt x="93472" y="22860"/>
                </a:cubicBezTo>
                <a:close/>
                <a:moveTo>
                  <a:pt x="30734" y="25146"/>
                </a:moveTo>
                <a:cubicBezTo>
                  <a:pt x="31496" y="25146"/>
                  <a:pt x="31242" y="25654"/>
                  <a:pt x="30734" y="26289"/>
                </a:cubicBezTo>
                <a:cubicBezTo>
                  <a:pt x="30734" y="25146"/>
                  <a:pt x="30734" y="25146"/>
                  <a:pt x="30734" y="25146"/>
                </a:cubicBezTo>
                <a:close/>
                <a:moveTo>
                  <a:pt x="31496" y="26035"/>
                </a:moveTo>
                <a:cubicBezTo>
                  <a:pt x="31623" y="26035"/>
                  <a:pt x="31369" y="26289"/>
                  <a:pt x="30988" y="26289"/>
                </a:cubicBezTo>
                <a:cubicBezTo>
                  <a:pt x="31242" y="26035"/>
                  <a:pt x="31496" y="26035"/>
                  <a:pt x="31496" y="26035"/>
                </a:cubicBezTo>
                <a:close/>
                <a:moveTo>
                  <a:pt x="63881" y="25146"/>
                </a:moveTo>
                <a:cubicBezTo>
                  <a:pt x="63881" y="25146"/>
                  <a:pt x="63881" y="25146"/>
                  <a:pt x="63881" y="25146"/>
                </a:cubicBezTo>
                <a:lnTo>
                  <a:pt x="63881" y="26289"/>
                </a:lnTo>
                <a:lnTo>
                  <a:pt x="63881" y="26289"/>
                </a:lnTo>
                <a:cubicBezTo>
                  <a:pt x="63881" y="26543"/>
                  <a:pt x="63754" y="26670"/>
                  <a:pt x="63754" y="26670"/>
                </a:cubicBezTo>
                <a:cubicBezTo>
                  <a:pt x="63754" y="26670"/>
                  <a:pt x="63500" y="26289"/>
                  <a:pt x="63373" y="25654"/>
                </a:cubicBezTo>
                <a:lnTo>
                  <a:pt x="63881" y="26162"/>
                </a:lnTo>
                <a:cubicBezTo>
                  <a:pt x="63881" y="25908"/>
                  <a:pt x="63881" y="25527"/>
                  <a:pt x="63881" y="25019"/>
                </a:cubicBezTo>
                <a:close/>
                <a:moveTo>
                  <a:pt x="72517" y="26924"/>
                </a:moveTo>
                <a:cubicBezTo>
                  <a:pt x="72517" y="26924"/>
                  <a:pt x="72644" y="27051"/>
                  <a:pt x="73025" y="27432"/>
                </a:cubicBezTo>
                <a:cubicBezTo>
                  <a:pt x="73025" y="27432"/>
                  <a:pt x="73025" y="27940"/>
                  <a:pt x="73025" y="28575"/>
                </a:cubicBezTo>
                <a:cubicBezTo>
                  <a:pt x="73025" y="27686"/>
                  <a:pt x="72517" y="26924"/>
                  <a:pt x="72517" y="26924"/>
                </a:cubicBezTo>
                <a:close/>
                <a:moveTo>
                  <a:pt x="32258" y="29083"/>
                </a:moveTo>
                <a:cubicBezTo>
                  <a:pt x="31750" y="29718"/>
                  <a:pt x="31496" y="30099"/>
                  <a:pt x="31496" y="30099"/>
                </a:cubicBezTo>
                <a:cubicBezTo>
                  <a:pt x="31496" y="30099"/>
                  <a:pt x="31623" y="29972"/>
                  <a:pt x="32004" y="29591"/>
                </a:cubicBezTo>
                <a:cubicBezTo>
                  <a:pt x="32131" y="29464"/>
                  <a:pt x="32131" y="29210"/>
                  <a:pt x="32258" y="29083"/>
                </a:cubicBezTo>
                <a:close/>
                <a:moveTo>
                  <a:pt x="73025" y="29591"/>
                </a:moveTo>
                <a:cubicBezTo>
                  <a:pt x="73787" y="29591"/>
                  <a:pt x="74041" y="30099"/>
                  <a:pt x="73787" y="30099"/>
                </a:cubicBezTo>
                <a:cubicBezTo>
                  <a:pt x="73660" y="30099"/>
                  <a:pt x="73406" y="29972"/>
                  <a:pt x="73025" y="29591"/>
                </a:cubicBezTo>
                <a:close/>
                <a:moveTo>
                  <a:pt x="77597" y="28448"/>
                </a:moveTo>
                <a:cubicBezTo>
                  <a:pt x="77597" y="28829"/>
                  <a:pt x="77724" y="29210"/>
                  <a:pt x="77978" y="29591"/>
                </a:cubicBezTo>
                <a:cubicBezTo>
                  <a:pt x="78613" y="29591"/>
                  <a:pt x="78740" y="29718"/>
                  <a:pt x="78867" y="30734"/>
                </a:cubicBezTo>
                <a:cubicBezTo>
                  <a:pt x="78740" y="30607"/>
                  <a:pt x="78359" y="30226"/>
                  <a:pt x="77978" y="29591"/>
                </a:cubicBezTo>
                <a:cubicBezTo>
                  <a:pt x="77851" y="29591"/>
                  <a:pt x="77851" y="29591"/>
                  <a:pt x="77597" y="29591"/>
                </a:cubicBezTo>
                <a:cubicBezTo>
                  <a:pt x="76454" y="28448"/>
                  <a:pt x="76454" y="28448"/>
                  <a:pt x="76454" y="28448"/>
                </a:cubicBezTo>
                <a:close/>
                <a:moveTo>
                  <a:pt x="38481" y="28321"/>
                </a:moveTo>
                <a:cubicBezTo>
                  <a:pt x="38608" y="28321"/>
                  <a:pt x="38354" y="28956"/>
                  <a:pt x="37592" y="29591"/>
                </a:cubicBezTo>
                <a:lnTo>
                  <a:pt x="38735" y="29591"/>
                </a:lnTo>
                <a:cubicBezTo>
                  <a:pt x="37592" y="30734"/>
                  <a:pt x="37592" y="30734"/>
                  <a:pt x="37592" y="30734"/>
                </a:cubicBezTo>
                <a:lnTo>
                  <a:pt x="37592" y="29718"/>
                </a:lnTo>
                <a:cubicBezTo>
                  <a:pt x="38100" y="28829"/>
                  <a:pt x="38354" y="28448"/>
                  <a:pt x="38481" y="28448"/>
                </a:cubicBezTo>
                <a:close/>
                <a:moveTo>
                  <a:pt x="68453" y="28448"/>
                </a:moveTo>
                <a:cubicBezTo>
                  <a:pt x="68453" y="28448"/>
                  <a:pt x="69596" y="29591"/>
                  <a:pt x="69596" y="29591"/>
                </a:cubicBezTo>
                <a:lnTo>
                  <a:pt x="69596" y="30734"/>
                </a:lnTo>
                <a:lnTo>
                  <a:pt x="68453" y="28448"/>
                </a:lnTo>
                <a:close/>
                <a:moveTo>
                  <a:pt x="36449" y="30734"/>
                </a:moveTo>
                <a:cubicBezTo>
                  <a:pt x="36449" y="30734"/>
                  <a:pt x="36576" y="30861"/>
                  <a:pt x="36576" y="30861"/>
                </a:cubicBezTo>
                <a:cubicBezTo>
                  <a:pt x="36449" y="30988"/>
                  <a:pt x="36449" y="31115"/>
                  <a:pt x="36449" y="31115"/>
                </a:cubicBezTo>
                <a:cubicBezTo>
                  <a:pt x="36449" y="31115"/>
                  <a:pt x="36449" y="30988"/>
                  <a:pt x="36449" y="30607"/>
                </a:cubicBezTo>
                <a:close/>
                <a:moveTo>
                  <a:pt x="66040" y="31877"/>
                </a:moveTo>
                <a:cubicBezTo>
                  <a:pt x="67183" y="33020"/>
                  <a:pt x="67183" y="33020"/>
                  <a:pt x="67183" y="33020"/>
                </a:cubicBezTo>
                <a:cubicBezTo>
                  <a:pt x="66040" y="33020"/>
                  <a:pt x="66040" y="33020"/>
                  <a:pt x="66040" y="31877"/>
                </a:cubicBezTo>
                <a:close/>
                <a:moveTo>
                  <a:pt x="37338" y="33274"/>
                </a:moveTo>
                <a:cubicBezTo>
                  <a:pt x="37084" y="33528"/>
                  <a:pt x="36703" y="33782"/>
                  <a:pt x="36449" y="34163"/>
                </a:cubicBezTo>
                <a:cubicBezTo>
                  <a:pt x="36449" y="34544"/>
                  <a:pt x="36449" y="34671"/>
                  <a:pt x="36449" y="34671"/>
                </a:cubicBezTo>
                <a:cubicBezTo>
                  <a:pt x="36449" y="34671"/>
                  <a:pt x="36703" y="34036"/>
                  <a:pt x="37338" y="33401"/>
                </a:cubicBezTo>
                <a:close/>
                <a:moveTo>
                  <a:pt x="42164" y="34163"/>
                </a:moveTo>
                <a:cubicBezTo>
                  <a:pt x="41656" y="35306"/>
                  <a:pt x="41656" y="35814"/>
                  <a:pt x="41783" y="35814"/>
                </a:cubicBezTo>
                <a:cubicBezTo>
                  <a:pt x="41910" y="35814"/>
                  <a:pt x="42164" y="35306"/>
                  <a:pt x="42164" y="34163"/>
                </a:cubicBezTo>
                <a:close/>
                <a:moveTo>
                  <a:pt x="50038" y="36449"/>
                </a:moveTo>
                <a:cubicBezTo>
                  <a:pt x="49022" y="37592"/>
                  <a:pt x="49022" y="37592"/>
                  <a:pt x="49022" y="37592"/>
                </a:cubicBezTo>
                <a:cubicBezTo>
                  <a:pt x="49784" y="37592"/>
                  <a:pt x="50038" y="37084"/>
                  <a:pt x="50038" y="36449"/>
                </a:cubicBezTo>
                <a:close/>
                <a:moveTo>
                  <a:pt x="25146" y="0"/>
                </a:moveTo>
                <a:cubicBezTo>
                  <a:pt x="22860" y="0"/>
                  <a:pt x="21717" y="1143"/>
                  <a:pt x="21717" y="1143"/>
                </a:cubicBezTo>
                <a:lnTo>
                  <a:pt x="19431" y="1143"/>
                </a:lnTo>
                <a:cubicBezTo>
                  <a:pt x="18542" y="1651"/>
                  <a:pt x="17653" y="1905"/>
                  <a:pt x="16891" y="2032"/>
                </a:cubicBezTo>
                <a:cubicBezTo>
                  <a:pt x="17399" y="1651"/>
                  <a:pt x="17653" y="1524"/>
                  <a:pt x="17526" y="1524"/>
                </a:cubicBezTo>
                <a:cubicBezTo>
                  <a:pt x="17399" y="1524"/>
                  <a:pt x="17018" y="1778"/>
                  <a:pt x="16129" y="2159"/>
                </a:cubicBezTo>
                <a:cubicBezTo>
                  <a:pt x="15621" y="2286"/>
                  <a:pt x="15494" y="2286"/>
                  <a:pt x="16002" y="2286"/>
                </a:cubicBezTo>
                <a:lnTo>
                  <a:pt x="14859" y="2286"/>
                </a:lnTo>
                <a:cubicBezTo>
                  <a:pt x="13208" y="2921"/>
                  <a:pt x="12319" y="3429"/>
                  <a:pt x="12319" y="3683"/>
                </a:cubicBezTo>
                <a:cubicBezTo>
                  <a:pt x="11303" y="4572"/>
                  <a:pt x="10287" y="4572"/>
                  <a:pt x="10287" y="4572"/>
                </a:cubicBezTo>
                <a:lnTo>
                  <a:pt x="11430" y="4572"/>
                </a:lnTo>
                <a:cubicBezTo>
                  <a:pt x="13716" y="4572"/>
                  <a:pt x="13716" y="4572"/>
                  <a:pt x="11430" y="5715"/>
                </a:cubicBezTo>
                <a:cubicBezTo>
                  <a:pt x="11430" y="5715"/>
                  <a:pt x="12573" y="5715"/>
                  <a:pt x="13716" y="4572"/>
                </a:cubicBezTo>
                <a:cubicBezTo>
                  <a:pt x="14859" y="3937"/>
                  <a:pt x="15494" y="3683"/>
                  <a:pt x="15621" y="3683"/>
                </a:cubicBezTo>
                <a:cubicBezTo>
                  <a:pt x="15748" y="3683"/>
                  <a:pt x="15494" y="3937"/>
                  <a:pt x="14859" y="4572"/>
                </a:cubicBezTo>
                <a:cubicBezTo>
                  <a:pt x="13716" y="4572"/>
                  <a:pt x="12573" y="5715"/>
                  <a:pt x="12573" y="5715"/>
                </a:cubicBezTo>
                <a:lnTo>
                  <a:pt x="11430" y="5715"/>
                </a:lnTo>
                <a:cubicBezTo>
                  <a:pt x="11430" y="6350"/>
                  <a:pt x="11430" y="6604"/>
                  <a:pt x="11557" y="6604"/>
                </a:cubicBezTo>
                <a:cubicBezTo>
                  <a:pt x="11684" y="6604"/>
                  <a:pt x="12065" y="6350"/>
                  <a:pt x="12573" y="5715"/>
                </a:cubicBezTo>
                <a:cubicBezTo>
                  <a:pt x="12573" y="6350"/>
                  <a:pt x="12573" y="6350"/>
                  <a:pt x="12446" y="6350"/>
                </a:cubicBezTo>
                <a:cubicBezTo>
                  <a:pt x="12319" y="6350"/>
                  <a:pt x="12065" y="6350"/>
                  <a:pt x="11430" y="6858"/>
                </a:cubicBezTo>
                <a:cubicBezTo>
                  <a:pt x="11430" y="6858"/>
                  <a:pt x="11430" y="6858"/>
                  <a:pt x="10414" y="8001"/>
                </a:cubicBezTo>
                <a:cubicBezTo>
                  <a:pt x="10668" y="7874"/>
                  <a:pt x="11176" y="7747"/>
                  <a:pt x="11811" y="7620"/>
                </a:cubicBezTo>
                <a:cubicBezTo>
                  <a:pt x="10668" y="8128"/>
                  <a:pt x="10160" y="8509"/>
                  <a:pt x="10668" y="8509"/>
                </a:cubicBezTo>
                <a:cubicBezTo>
                  <a:pt x="10922" y="8509"/>
                  <a:pt x="11557" y="8382"/>
                  <a:pt x="12573" y="8001"/>
                </a:cubicBezTo>
                <a:cubicBezTo>
                  <a:pt x="12573" y="8001"/>
                  <a:pt x="14859" y="8001"/>
                  <a:pt x="16002" y="6858"/>
                </a:cubicBezTo>
                <a:lnTo>
                  <a:pt x="14859" y="8001"/>
                </a:lnTo>
                <a:cubicBezTo>
                  <a:pt x="13716" y="8001"/>
                  <a:pt x="12573" y="9144"/>
                  <a:pt x="13716" y="9144"/>
                </a:cubicBezTo>
                <a:cubicBezTo>
                  <a:pt x="13716" y="9144"/>
                  <a:pt x="13716" y="10287"/>
                  <a:pt x="12573" y="10287"/>
                </a:cubicBezTo>
                <a:cubicBezTo>
                  <a:pt x="12192" y="10668"/>
                  <a:pt x="12192" y="10795"/>
                  <a:pt x="12319" y="10795"/>
                </a:cubicBezTo>
                <a:cubicBezTo>
                  <a:pt x="12700" y="10795"/>
                  <a:pt x="14351" y="10033"/>
                  <a:pt x="16002" y="9144"/>
                </a:cubicBezTo>
                <a:cubicBezTo>
                  <a:pt x="14859" y="10287"/>
                  <a:pt x="16002" y="10287"/>
                  <a:pt x="16002" y="10287"/>
                </a:cubicBezTo>
                <a:cubicBezTo>
                  <a:pt x="16002" y="10287"/>
                  <a:pt x="16002" y="10287"/>
                  <a:pt x="14859" y="11430"/>
                </a:cubicBezTo>
                <a:cubicBezTo>
                  <a:pt x="15494" y="11049"/>
                  <a:pt x="15875" y="10922"/>
                  <a:pt x="16002" y="10922"/>
                </a:cubicBezTo>
                <a:cubicBezTo>
                  <a:pt x="16383" y="10922"/>
                  <a:pt x="15240" y="11811"/>
                  <a:pt x="13716" y="12573"/>
                </a:cubicBezTo>
                <a:cubicBezTo>
                  <a:pt x="13716" y="13081"/>
                  <a:pt x="13716" y="13462"/>
                  <a:pt x="13970" y="13462"/>
                </a:cubicBezTo>
                <a:cubicBezTo>
                  <a:pt x="14224" y="13462"/>
                  <a:pt x="14859" y="13208"/>
                  <a:pt x="16002" y="12573"/>
                </a:cubicBezTo>
                <a:cubicBezTo>
                  <a:pt x="18288" y="11430"/>
                  <a:pt x="18288" y="11430"/>
                  <a:pt x="18288" y="11430"/>
                </a:cubicBezTo>
                <a:cubicBezTo>
                  <a:pt x="18288" y="11430"/>
                  <a:pt x="18288" y="11430"/>
                  <a:pt x="17145" y="12573"/>
                </a:cubicBezTo>
                <a:cubicBezTo>
                  <a:pt x="18288" y="11430"/>
                  <a:pt x="19431" y="11430"/>
                  <a:pt x="19431" y="11430"/>
                </a:cubicBezTo>
                <a:cubicBezTo>
                  <a:pt x="19431" y="11430"/>
                  <a:pt x="18288" y="12573"/>
                  <a:pt x="17145" y="12573"/>
                </a:cubicBezTo>
                <a:cubicBezTo>
                  <a:pt x="17145" y="12573"/>
                  <a:pt x="17145" y="12573"/>
                  <a:pt x="16002" y="13716"/>
                </a:cubicBezTo>
                <a:cubicBezTo>
                  <a:pt x="14859" y="13716"/>
                  <a:pt x="14859" y="13716"/>
                  <a:pt x="14859" y="14859"/>
                </a:cubicBezTo>
                <a:cubicBezTo>
                  <a:pt x="15621" y="14859"/>
                  <a:pt x="16383" y="14351"/>
                  <a:pt x="16383" y="14351"/>
                </a:cubicBezTo>
                <a:cubicBezTo>
                  <a:pt x="16383" y="14351"/>
                  <a:pt x="16256" y="14478"/>
                  <a:pt x="15875" y="14859"/>
                </a:cubicBezTo>
                <a:cubicBezTo>
                  <a:pt x="15875" y="14859"/>
                  <a:pt x="16383" y="15367"/>
                  <a:pt x="16764" y="15367"/>
                </a:cubicBezTo>
                <a:cubicBezTo>
                  <a:pt x="16891" y="15367"/>
                  <a:pt x="17018" y="15240"/>
                  <a:pt x="17018" y="14859"/>
                </a:cubicBezTo>
                <a:cubicBezTo>
                  <a:pt x="17018" y="14859"/>
                  <a:pt x="17018" y="14859"/>
                  <a:pt x="17018" y="16002"/>
                </a:cubicBezTo>
                <a:cubicBezTo>
                  <a:pt x="17018" y="16002"/>
                  <a:pt x="17018" y="16510"/>
                  <a:pt x="17399" y="16510"/>
                </a:cubicBezTo>
                <a:cubicBezTo>
                  <a:pt x="17526" y="16510"/>
                  <a:pt x="17907" y="16383"/>
                  <a:pt x="18288" y="16002"/>
                </a:cubicBezTo>
                <a:cubicBezTo>
                  <a:pt x="17145" y="17145"/>
                  <a:pt x="17145" y="17145"/>
                  <a:pt x="17145" y="17145"/>
                </a:cubicBezTo>
                <a:cubicBezTo>
                  <a:pt x="18288" y="17145"/>
                  <a:pt x="19431" y="18288"/>
                  <a:pt x="18288" y="18288"/>
                </a:cubicBezTo>
                <a:lnTo>
                  <a:pt x="19304" y="18288"/>
                </a:lnTo>
                <a:cubicBezTo>
                  <a:pt x="19685" y="18034"/>
                  <a:pt x="20066" y="17653"/>
                  <a:pt x="20574" y="17145"/>
                </a:cubicBezTo>
                <a:cubicBezTo>
                  <a:pt x="21463" y="16637"/>
                  <a:pt x="22098" y="16383"/>
                  <a:pt x="22098" y="16383"/>
                </a:cubicBezTo>
                <a:cubicBezTo>
                  <a:pt x="22098" y="16383"/>
                  <a:pt x="21336" y="16891"/>
                  <a:pt x="19304" y="18288"/>
                </a:cubicBezTo>
                <a:lnTo>
                  <a:pt x="19304" y="18288"/>
                </a:lnTo>
                <a:cubicBezTo>
                  <a:pt x="19177" y="18415"/>
                  <a:pt x="19177" y="18415"/>
                  <a:pt x="19050" y="18415"/>
                </a:cubicBezTo>
                <a:cubicBezTo>
                  <a:pt x="19177" y="18288"/>
                  <a:pt x="19304" y="18288"/>
                  <a:pt x="19431" y="18288"/>
                </a:cubicBezTo>
                <a:cubicBezTo>
                  <a:pt x="18923" y="18796"/>
                  <a:pt x="18542" y="19177"/>
                  <a:pt x="18669" y="19177"/>
                </a:cubicBezTo>
                <a:cubicBezTo>
                  <a:pt x="18796" y="19177"/>
                  <a:pt x="19431" y="18923"/>
                  <a:pt x="20574" y="18288"/>
                </a:cubicBezTo>
                <a:cubicBezTo>
                  <a:pt x="20574" y="18288"/>
                  <a:pt x="20574" y="18288"/>
                  <a:pt x="20574" y="18288"/>
                </a:cubicBezTo>
                <a:cubicBezTo>
                  <a:pt x="22479" y="17018"/>
                  <a:pt x="23622" y="16129"/>
                  <a:pt x="23749" y="16129"/>
                </a:cubicBezTo>
                <a:cubicBezTo>
                  <a:pt x="23876" y="16129"/>
                  <a:pt x="23241" y="16764"/>
                  <a:pt x="21717" y="18288"/>
                </a:cubicBezTo>
                <a:cubicBezTo>
                  <a:pt x="19431" y="20574"/>
                  <a:pt x="18288" y="20574"/>
                  <a:pt x="18288" y="20574"/>
                </a:cubicBezTo>
                <a:cubicBezTo>
                  <a:pt x="18669" y="20955"/>
                  <a:pt x="18796" y="21082"/>
                  <a:pt x="19050" y="21082"/>
                </a:cubicBezTo>
                <a:cubicBezTo>
                  <a:pt x="19558" y="21082"/>
                  <a:pt x="19812" y="20193"/>
                  <a:pt x="20574" y="19431"/>
                </a:cubicBezTo>
                <a:cubicBezTo>
                  <a:pt x="19050" y="21590"/>
                  <a:pt x="18542" y="22352"/>
                  <a:pt x="18923" y="22352"/>
                </a:cubicBezTo>
                <a:cubicBezTo>
                  <a:pt x="19177" y="22352"/>
                  <a:pt x="19685" y="22098"/>
                  <a:pt x="20574" y="21590"/>
                </a:cubicBezTo>
                <a:cubicBezTo>
                  <a:pt x="19431" y="22733"/>
                  <a:pt x="19431" y="22733"/>
                  <a:pt x="20574" y="22733"/>
                </a:cubicBezTo>
                <a:cubicBezTo>
                  <a:pt x="20574" y="22733"/>
                  <a:pt x="20828" y="22733"/>
                  <a:pt x="21336" y="22606"/>
                </a:cubicBezTo>
                <a:cubicBezTo>
                  <a:pt x="20955" y="22987"/>
                  <a:pt x="20828" y="23241"/>
                  <a:pt x="20955" y="23241"/>
                </a:cubicBezTo>
                <a:cubicBezTo>
                  <a:pt x="21082" y="23241"/>
                  <a:pt x="21336" y="23114"/>
                  <a:pt x="21590" y="22733"/>
                </a:cubicBezTo>
                <a:lnTo>
                  <a:pt x="22860" y="22733"/>
                </a:lnTo>
                <a:cubicBezTo>
                  <a:pt x="23241" y="22352"/>
                  <a:pt x="23368" y="22225"/>
                  <a:pt x="23368" y="22225"/>
                </a:cubicBezTo>
                <a:cubicBezTo>
                  <a:pt x="23368" y="22225"/>
                  <a:pt x="22987" y="22860"/>
                  <a:pt x="22860" y="23495"/>
                </a:cubicBezTo>
                <a:cubicBezTo>
                  <a:pt x="23622" y="22987"/>
                  <a:pt x="24384" y="22352"/>
                  <a:pt x="25146" y="21590"/>
                </a:cubicBezTo>
                <a:cubicBezTo>
                  <a:pt x="26289" y="21590"/>
                  <a:pt x="25146" y="22733"/>
                  <a:pt x="24003" y="22733"/>
                </a:cubicBezTo>
                <a:cubicBezTo>
                  <a:pt x="22860" y="23876"/>
                  <a:pt x="22860" y="23876"/>
                  <a:pt x="22860" y="25019"/>
                </a:cubicBezTo>
                <a:lnTo>
                  <a:pt x="24003" y="25019"/>
                </a:lnTo>
                <a:cubicBezTo>
                  <a:pt x="24003" y="24384"/>
                  <a:pt x="24257" y="24130"/>
                  <a:pt x="24384" y="24130"/>
                </a:cubicBezTo>
                <a:cubicBezTo>
                  <a:pt x="24511" y="24130"/>
                  <a:pt x="24511" y="24384"/>
                  <a:pt x="24003" y="25019"/>
                </a:cubicBezTo>
                <a:cubicBezTo>
                  <a:pt x="24003" y="25019"/>
                  <a:pt x="25146" y="23876"/>
                  <a:pt x="25146" y="23876"/>
                </a:cubicBezTo>
                <a:cubicBezTo>
                  <a:pt x="25146" y="23876"/>
                  <a:pt x="25146" y="24384"/>
                  <a:pt x="25527" y="24384"/>
                </a:cubicBezTo>
                <a:cubicBezTo>
                  <a:pt x="25654" y="24384"/>
                  <a:pt x="25908" y="24257"/>
                  <a:pt x="26416" y="23876"/>
                </a:cubicBezTo>
                <a:cubicBezTo>
                  <a:pt x="26416" y="23876"/>
                  <a:pt x="26416" y="23876"/>
                  <a:pt x="26416" y="25019"/>
                </a:cubicBezTo>
                <a:cubicBezTo>
                  <a:pt x="27686" y="24384"/>
                  <a:pt x="28321" y="23749"/>
                  <a:pt x="28321" y="23749"/>
                </a:cubicBezTo>
                <a:cubicBezTo>
                  <a:pt x="28321" y="23749"/>
                  <a:pt x="28067" y="24130"/>
                  <a:pt x="27559" y="25019"/>
                </a:cubicBezTo>
                <a:cubicBezTo>
                  <a:pt x="27559" y="25019"/>
                  <a:pt x="27559" y="25019"/>
                  <a:pt x="28702" y="23876"/>
                </a:cubicBezTo>
                <a:cubicBezTo>
                  <a:pt x="28067" y="25273"/>
                  <a:pt x="27813" y="25781"/>
                  <a:pt x="27813" y="25781"/>
                </a:cubicBezTo>
                <a:cubicBezTo>
                  <a:pt x="27813" y="25781"/>
                  <a:pt x="28194" y="25527"/>
                  <a:pt x="28702" y="25019"/>
                </a:cubicBezTo>
                <a:cubicBezTo>
                  <a:pt x="28702" y="25654"/>
                  <a:pt x="28702" y="26289"/>
                  <a:pt x="28956" y="26289"/>
                </a:cubicBezTo>
                <a:cubicBezTo>
                  <a:pt x="29210" y="26289"/>
                  <a:pt x="29464" y="25908"/>
                  <a:pt x="29845" y="25019"/>
                </a:cubicBezTo>
                <a:cubicBezTo>
                  <a:pt x="29845" y="26162"/>
                  <a:pt x="29845" y="26162"/>
                  <a:pt x="29845" y="26162"/>
                </a:cubicBezTo>
                <a:lnTo>
                  <a:pt x="30988" y="25019"/>
                </a:lnTo>
                <a:cubicBezTo>
                  <a:pt x="29845" y="26162"/>
                  <a:pt x="29845" y="27305"/>
                  <a:pt x="29845" y="27305"/>
                </a:cubicBezTo>
                <a:cubicBezTo>
                  <a:pt x="30353" y="26797"/>
                  <a:pt x="30734" y="26543"/>
                  <a:pt x="30988" y="26289"/>
                </a:cubicBezTo>
                <a:cubicBezTo>
                  <a:pt x="30988" y="27305"/>
                  <a:pt x="30988" y="27432"/>
                  <a:pt x="30988" y="28448"/>
                </a:cubicBezTo>
                <a:lnTo>
                  <a:pt x="29718" y="28448"/>
                </a:lnTo>
                <a:cubicBezTo>
                  <a:pt x="29718" y="28956"/>
                  <a:pt x="29718" y="29337"/>
                  <a:pt x="29845" y="29337"/>
                </a:cubicBezTo>
                <a:cubicBezTo>
                  <a:pt x="29972" y="29337"/>
                  <a:pt x="30226" y="29083"/>
                  <a:pt x="30861" y="28448"/>
                </a:cubicBezTo>
                <a:cubicBezTo>
                  <a:pt x="30353" y="29464"/>
                  <a:pt x="30353" y="29718"/>
                  <a:pt x="30480" y="29718"/>
                </a:cubicBezTo>
                <a:cubicBezTo>
                  <a:pt x="30607" y="29718"/>
                  <a:pt x="31369" y="29083"/>
                  <a:pt x="32004" y="28448"/>
                </a:cubicBezTo>
                <a:cubicBezTo>
                  <a:pt x="32512" y="27940"/>
                  <a:pt x="32766" y="27686"/>
                  <a:pt x="32893" y="27686"/>
                </a:cubicBezTo>
                <a:cubicBezTo>
                  <a:pt x="33020" y="27686"/>
                  <a:pt x="32766" y="28067"/>
                  <a:pt x="32385" y="28956"/>
                </a:cubicBezTo>
                <a:cubicBezTo>
                  <a:pt x="32893" y="28321"/>
                  <a:pt x="33528" y="27305"/>
                  <a:pt x="34417" y="26162"/>
                </a:cubicBezTo>
                <a:cubicBezTo>
                  <a:pt x="33909" y="27051"/>
                  <a:pt x="33528" y="27813"/>
                  <a:pt x="33274" y="28448"/>
                </a:cubicBezTo>
                <a:cubicBezTo>
                  <a:pt x="33274" y="29591"/>
                  <a:pt x="33274" y="29591"/>
                  <a:pt x="33274" y="29591"/>
                </a:cubicBezTo>
                <a:cubicBezTo>
                  <a:pt x="33274" y="30099"/>
                  <a:pt x="33528" y="30480"/>
                  <a:pt x="33782" y="30480"/>
                </a:cubicBezTo>
                <a:cubicBezTo>
                  <a:pt x="33909" y="30480"/>
                  <a:pt x="33909" y="30480"/>
                  <a:pt x="34036" y="30480"/>
                </a:cubicBezTo>
                <a:cubicBezTo>
                  <a:pt x="33909" y="30734"/>
                  <a:pt x="33909" y="30861"/>
                  <a:pt x="33909" y="30861"/>
                </a:cubicBezTo>
                <a:cubicBezTo>
                  <a:pt x="33909" y="30861"/>
                  <a:pt x="34798" y="29845"/>
                  <a:pt x="35433" y="28448"/>
                </a:cubicBezTo>
                <a:lnTo>
                  <a:pt x="35433" y="29591"/>
                </a:lnTo>
                <a:cubicBezTo>
                  <a:pt x="34290" y="30734"/>
                  <a:pt x="34290" y="30734"/>
                  <a:pt x="35433" y="31877"/>
                </a:cubicBezTo>
                <a:cubicBezTo>
                  <a:pt x="36195" y="31877"/>
                  <a:pt x="36449" y="31877"/>
                  <a:pt x="36830" y="31115"/>
                </a:cubicBezTo>
                <a:cubicBezTo>
                  <a:pt x="37084" y="31623"/>
                  <a:pt x="37211" y="32258"/>
                  <a:pt x="36576" y="32893"/>
                </a:cubicBezTo>
                <a:cubicBezTo>
                  <a:pt x="36068" y="33909"/>
                  <a:pt x="36068" y="34290"/>
                  <a:pt x="36195" y="34290"/>
                </a:cubicBezTo>
                <a:cubicBezTo>
                  <a:pt x="36322" y="34290"/>
                  <a:pt x="37084" y="33655"/>
                  <a:pt x="37719" y="32893"/>
                </a:cubicBezTo>
                <a:cubicBezTo>
                  <a:pt x="37592" y="33020"/>
                  <a:pt x="37592" y="33147"/>
                  <a:pt x="37465" y="33147"/>
                </a:cubicBezTo>
                <a:cubicBezTo>
                  <a:pt x="37719" y="32893"/>
                  <a:pt x="37973" y="32639"/>
                  <a:pt x="38100" y="32639"/>
                </a:cubicBezTo>
                <a:cubicBezTo>
                  <a:pt x="38227" y="32639"/>
                  <a:pt x="38227" y="33020"/>
                  <a:pt x="37719" y="33909"/>
                </a:cubicBezTo>
                <a:cubicBezTo>
                  <a:pt x="38100" y="33528"/>
                  <a:pt x="38354" y="33401"/>
                  <a:pt x="38481" y="33401"/>
                </a:cubicBezTo>
                <a:cubicBezTo>
                  <a:pt x="38862" y="33401"/>
                  <a:pt x="38862" y="33909"/>
                  <a:pt x="38862" y="33909"/>
                </a:cubicBezTo>
                <a:cubicBezTo>
                  <a:pt x="38862" y="33909"/>
                  <a:pt x="38862" y="33909"/>
                  <a:pt x="38862" y="35052"/>
                </a:cubicBezTo>
                <a:cubicBezTo>
                  <a:pt x="38862" y="35052"/>
                  <a:pt x="40005" y="32766"/>
                  <a:pt x="40005" y="32766"/>
                </a:cubicBezTo>
                <a:cubicBezTo>
                  <a:pt x="41148" y="31623"/>
                  <a:pt x="41148" y="30480"/>
                  <a:pt x="41148" y="30480"/>
                </a:cubicBezTo>
                <a:cubicBezTo>
                  <a:pt x="41021" y="30607"/>
                  <a:pt x="40894" y="30734"/>
                  <a:pt x="40767" y="30861"/>
                </a:cubicBezTo>
                <a:cubicBezTo>
                  <a:pt x="40894" y="30353"/>
                  <a:pt x="41148" y="29718"/>
                  <a:pt x="41148" y="29337"/>
                </a:cubicBezTo>
                <a:cubicBezTo>
                  <a:pt x="41148" y="29337"/>
                  <a:pt x="41148" y="29337"/>
                  <a:pt x="41148" y="30480"/>
                </a:cubicBezTo>
                <a:lnTo>
                  <a:pt x="41148" y="31623"/>
                </a:lnTo>
                <a:cubicBezTo>
                  <a:pt x="41148" y="32766"/>
                  <a:pt x="40005" y="33909"/>
                  <a:pt x="40005" y="33909"/>
                </a:cubicBezTo>
                <a:cubicBezTo>
                  <a:pt x="40005" y="33909"/>
                  <a:pt x="40005" y="33909"/>
                  <a:pt x="41148" y="32766"/>
                </a:cubicBezTo>
                <a:cubicBezTo>
                  <a:pt x="41148" y="33909"/>
                  <a:pt x="41148" y="33909"/>
                  <a:pt x="41148" y="33909"/>
                </a:cubicBezTo>
                <a:cubicBezTo>
                  <a:pt x="41148" y="34417"/>
                  <a:pt x="41148" y="34798"/>
                  <a:pt x="41275" y="34798"/>
                </a:cubicBezTo>
                <a:cubicBezTo>
                  <a:pt x="41402" y="34798"/>
                  <a:pt x="41656" y="34544"/>
                  <a:pt x="42291" y="33909"/>
                </a:cubicBezTo>
                <a:cubicBezTo>
                  <a:pt x="42291" y="33909"/>
                  <a:pt x="42291" y="33909"/>
                  <a:pt x="42291" y="33909"/>
                </a:cubicBezTo>
                <a:cubicBezTo>
                  <a:pt x="42799" y="33401"/>
                  <a:pt x="43180" y="33020"/>
                  <a:pt x="43307" y="33020"/>
                </a:cubicBezTo>
                <a:cubicBezTo>
                  <a:pt x="43434" y="33020"/>
                  <a:pt x="43434" y="33274"/>
                  <a:pt x="43434" y="33909"/>
                </a:cubicBezTo>
                <a:cubicBezTo>
                  <a:pt x="43434" y="34163"/>
                  <a:pt x="43434" y="34671"/>
                  <a:pt x="43434" y="35052"/>
                </a:cubicBezTo>
                <a:cubicBezTo>
                  <a:pt x="42672" y="37211"/>
                  <a:pt x="42418" y="37973"/>
                  <a:pt x="42545" y="37973"/>
                </a:cubicBezTo>
                <a:cubicBezTo>
                  <a:pt x="42672" y="37973"/>
                  <a:pt x="42926" y="37719"/>
                  <a:pt x="43434" y="37338"/>
                </a:cubicBezTo>
                <a:cubicBezTo>
                  <a:pt x="43434" y="36195"/>
                  <a:pt x="43434" y="36195"/>
                  <a:pt x="44577" y="36195"/>
                </a:cubicBezTo>
                <a:cubicBezTo>
                  <a:pt x="44577" y="35052"/>
                  <a:pt x="44577" y="35052"/>
                  <a:pt x="44577" y="33909"/>
                </a:cubicBezTo>
                <a:lnTo>
                  <a:pt x="45720" y="31623"/>
                </a:lnTo>
                <a:cubicBezTo>
                  <a:pt x="45720" y="32766"/>
                  <a:pt x="45720" y="32766"/>
                  <a:pt x="45720" y="33909"/>
                </a:cubicBezTo>
                <a:cubicBezTo>
                  <a:pt x="44577" y="35052"/>
                  <a:pt x="45720" y="35052"/>
                  <a:pt x="45720" y="35052"/>
                </a:cubicBezTo>
                <a:cubicBezTo>
                  <a:pt x="45720" y="35560"/>
                  <a:pt x="45720" y="35941"/>
                  <a:pt x="45847" y="35941"/>
                </a:cubicBezTo>
                <a:cubicBezTo>
                  <a:pt x="45974" y="35941"/>
                  <a:pt x="46101" y="35814"/>
                  <a:pt x="46355" y="35560"/>
                </a:cubicBezTo>
                <a:cubicBezTo>
                  <a:pt x="46355" y="36068"/>
                  <a:pt x="46482" y="36322"/>
                  <a:pt x="46863" y="36322"/>
                </a:cubicBezTo>
                <a:cubicBezTo>
                  <a:pt x="47244" y="36322"/>
                  <a:pt x="47625" y="35941"/>
                  <a:pt x="48006" y="35052"/>
                </a:cubicBezTo>
                <a:cubicBezTo>
                  <a:pt x="48006" y="35052"/>
                  <a:pt x="48006" y="35052"/>
                  <a:pt x="48006" y="36195"/>
                </a:cubicBezTo>
                <a:cubicBezTo>
                  <a:pt x="48006" y="37338"/>
                  <a:pt x="48006" y="37338"/>
                  <a:pt x="48006" y="37338"/>
                </a:cubicBezTo>
                <a:cubicBezTo>
                  <a:pt x="48006" y="37338"/>
                  <a:pt x="49149" y="36195"/>
                  <a:pt x="49149" y="36195"/>
                </a:cubicBezTo>
                <a:cubicBezTo>
                  <a:pt x="49149" y="36195"/>
                  <a:pt x="50292" y="36195"/>
                  <a:pt x="50292" y="35052"/>
                </a:cubicBezTo>
                <a:cubicBezTo>
                  <a:pt x="50292" y="35433"/>
                  <a:pt x="50292" y="35941"/>
                  <a:pt x="50165" y="36195"/>
                </a:cubicBezTo>
                <a:cubicBezTo>
                  <a:pt x="50165" y="36195"/>
                  <a:pt x="50165" y="36195"/>
                  <a:pt x="50292" y="36195"/>
                </a:cubicBezTo>
                <a:cubicBezTo>
                  <a:pt x="50292" y="35052"/>
                  <a:pt x="50292" y="35052"/>
                  <a:pt x="50292" y="35052"/>
                </a:cubicBezTo>
                <a:cubicBezTo>
                  <a:pt x="50292" y="35560"/>
                  <a:pt x="50546" y="35941"/>
                  <a:pt x="50800" y="35941"/>
                </a:cubicBezTo>
                <a:cubicBezTo>
                  <a:pt x="51054" y="35941"/>
                  <a:pt x="51308" y="35687"/>
                  <a:pt x="51308" y="35052"/>
                </a:cubicBezTo>
                <a:cubicBezTo>
                  <a:pt x="51308" y="35052"/>
                  <a:pt x="51308" y="35052"/>
                  <a:pt x="51308" y="36195"/>
                </a:cubicBezTo>
                <a:cubicBezTo>
                  <a:pt x="51308" y="36576"/>
                  <a:pt x="51308" y="36957"/>
                  <a:pt x="51308" y="37338"/>
                </a:cubicBezTo>
                <a:cubicBezTo>
                  <a:pt x="52451" y="37338"/>
                  <a:pt x="52451" y="37338"/>
                  <a:pt x="51308" y="38481"/>
                </a:cubicBezTo>
                <a:cubicBezTo>
                  <a:pt x="51308" y="39116"/>
                  <a:pt x="51308" y="39751"/>
                  <a:pt x="51562" y="39751"/>
                </a:cubicBezTo>
                <a:cubicBezTo>
                  <a:pt x="51816" y="39751"/>
                  <a:pt x="52070" y="39370"/>
                  <a:pt x="52451" y="38481"/>
                </a:cubicBezTo>
                <a:cubicBezTo>
                  <a:pt x="53594" y="38481"/>
                  <a:pt x="53594" y="38481"/>
                  <a:pt x="53594" y="37338"/>
                </a:cubicBezTo>
                <a:cubicBezTo>
                  <a:pt x="53594" y="37338"/>
                  <a:pt x="54737" y="36195"/>
                  <a:pt x="55880" y="36195"/>
                </a:cubicBezTo>
                <a:cubicBezTo>
                  <a:pt x="55880" y="36195"/>
                  <a:pt x="57023" y="36195"/>
                  <a:pt x="57023" y="35052"/>
                </a:cubicBezTo>
                <a:cubicBezTo>
                  <a:pt x="57023" y="36195"/>
                  <a:pt x="57023" y="36195"/>
                  <a:pt x="57023" y="36195"/>
                </a:cubicBezTo>
                <a:cubicBezTo>
                  <a:pt x="57023" y="36195"/>
                  <a:pt x="57023" y="36195"/>
                  <a:pt x="57023" y="37338"/>
                </a:cubicBezTo>
                <a:cubicBezTo>
                  <a:pt x="58166" y="36195"/>
                  <a:pt x="58166" y="36195"/>
                  <a:pt x="58166" y="36195"/>
                </a:cubicBezTo>
                <a:cubicBezTo>
                  <a:pt x="58166" y="36576"/>
                  <a:pt x="58166" y="37084"/>
                  <a:pt x="58166" y="37338"/>
                </a:cubicBezTo>
                <a:cubicBezTo>
                  <a:pt x="58166" y="36195"/>
                  <a:pt x="59309" y="36195"/>
                  <a:pt x="59309" y="35052"/>
                </a:cubicBezTo>
                <a:cubicBezTo>
                  <a:pt x="59309" y="34544"/>
                  <a:pt x="59309" y="34163"/>
                  <a:pt x="59436" y="34163"/>
                </a:cubicBezTo>
                <a:cubicBezTo>
                  <a:pt x="59563" y="34163"/>
                  <a:pt x="59817" y="34417"/>
                  <a:pt x="60452" y="35052"/>
                </a:cubicBezTo>
                <a:cubicBezTo>
                  <a:pt x="60452" y="37338"/>
                  <a:pt x="60452" y="37338"/>
                  <a:pt x="60452" y="37338"/>
                </a:cubicBezTo>
                <a:cubicBezTo>
                  <a:pt x="60452" y="37719"/>
                  <a:pt x="60452" y="38227"/>
                  <a:pt x="60452" y="38481"/>
                </a:cubicBezTo>
                <a:cubicBezTo>
                  <a:pt x="60452" y="39624"/>
                  <a:pt x="60452" y="39624"/>
                  <a:pt x="60452" y="39624"/>
                </a:cubicBezTo>
                <a:cubicBezTo>
                  <a:pt x="60452" y="38481"/>
                  <a:pt x="61595" y="38481"/>
                  <a:pt x="61595" y="38481"/>
                </a:cubicBezTo>
                <a:cubicBezTo>
                  <a:pt x="61595" y="38481"/>
                  <a:pt x="61595" y="37338"/>
                  <a:pt x="61595" y="33909"/>
                </a:cubicBezTo>
                <a:lnTo>
                  <a:pt x="61595" y="32004"/>
                </a:lnTo>
                <a:lnTo>
                  <a:pt x="62738" y="34290"/>
                </a:lnTo>
                <a:cubicBezTo>
                  <a:pt x="62738" y="35052"/>
                  <a:pt x="62738" y="35814"/>
                  <a:pt x="62738" y="36576"/>
                </a:cubicBezTo>
                <a:cubicBezTo>
                  <a:pt x="63881" y="36576"/>
                  <a:pt x="63881" y="36576"/>
                  <a:pt x="63881" y="37719"/>
                </a:cubicBezTo>
                <a:cubicBezTo>
                  <a:pt x="63881" y="37719"/>
                  <a:pt x="63881" y="37719"/>
                  <a:pt x="63881" y="35433"/>
                </a:cubicBezTo>
                <a:cubicBezTo>
                  <a:pt x="63881" y="37338"/>
                  <a:pt x="64262" y="38227"/>
                  <a:pt x="64516" y="38227"/>
                </a:cubicBezTo>
                <a:cubicBezTo>
                  <a:pt x="64770" y="38227"/>
                  <a:pt x="65024" y="37719"/>
                  <a:pt x="65024" y="36703"/>
                </a:cubicBezTo>
                <a:cubicBezTo>
                  <a:pt x="63881" y="35560"/>
                  <a:pt x="65024" y="35560"/>
                  <a:pt x="65024" y="35560"/>
                </a:cubicBezTo>
                <a:lnTo>
                  <a:pt x="65024" y="36703"/>
                </a:lnTo>
                <a:cubicBezTo>
                  <a:pt x="66167" y="36703"/>
                  <a:pt x="66167" y="36703"/>
                  <a:pt x="66167" y="35560"/>
                </a:cubicBezTo>
                <a:cubicBezTo>
                  <a:pt x="66167" y="35941"/>
                  <a:pt x="66167" y="36449"/>
                  <a:pt x="66167" y="36703"/>
                </a:cubicBezTo>
                <a:cubicBezTo>
                  <a:pt x="66802" y="37846"/>
                  <a:pt x="67056" y="38354"/>
                  <a:pt x="67183" y="38354"/>
                </a:cubicBezTo>
                <a:cubicBezTo>
                  <a:pt x="67310" y="38354"/>
                  <a:pt x="67310" y="37846"/>
                  <a:pt x="67310" y="36703"/>
                </a:cubicBezTo>
                <a:cubicBezTo>
                  <a:pt x="67310" y="36703"/>
                  <a:pt x="67310" y="35560"/>
                  <a:pt x="67310" y="35560"/>
                </a:cubicBezTo>
                <a:cubicBezTo>
                  <a:pt x="68453" y="35560"/>
                  <a:pt x="68453" y="35560"/>
                  <a:pt x="68453" y="36703"/>
                </a:cubicBezTo>
                <a:cubicBezTo>
                  <a:pt x="69088" y="37973"/>
                  <a:pt x="69342" y="38608"/>
                  <a:pt x="69469" y="38608"/>
                </a:cubicBezTo>
                <a:cubicBezTo>
                  <a:pt x="69596" y="38608"/>
                  <a:pt x="69596" y="38354"/>
                  <a:pt x="69596" y="37846"/>
                </a:cubicBezTo>
                <a:cubicBezTo>
                  <a:pt x="68453" y="35560"/>
                  <a:pt x="68453" y="35560"/>
                  <a:pt x="68453" y="35560"/>
                </a:cubicBezTo>
                <a:cubicBezTo>
                  <a:pt x="68834" y="35941"/>
                  <a:pt x="68961" y="36068"/>
                  <a:pt x="69215" y="36068"/>
                </a:cubicBezTo>
                <a:cubicBezTo>
                  <a:pt x="69596" y="36068"/>
                  <a:pt x="69596" y="35179"/>
                  <a:pt x="69596" y="34417"/>
                </a:cubicBezTo>
                <a:cubicBezTo>
                  <a:pt x="68961" y="33020"/>
                  <a:pt x="68580" y="32512"/>
                  <a:pt x="68707" y="32512"/>
                </a:cubicBezTo>
                <a:cubicBezTo>
                  <a:pt x="68834" y="32512"/>
                  <a:pt x="69088" y="32766"/>
                  <a:pt x="69596" y="33274"/>
                </a:cubicBezTo>
                <a:cubicBezTo>
                  <a:pt x="69596" y="33274"/>
                  <a:pt x="69596" y="34417"/>
                  <a:pt x="69596" y="35560"/>
                </a:cubicBezTo>
                <a:cubicBezTo>
                  <a:pt x="69596" y="36703"/>
                  <a:pt x="70739" y="37846"/>
                  <a:pt x="70739" y="37846"/>
                </a:cubicBezTo>
                <a:cubicBezTo>
                  <a:pt x="70739" y="37846"/>
                  <a:pt x="70739" y="37846"/>
                  <a:pt x="70739" y="36703"/>
                </a:cubicBezTo>
                <a:cubicBezTo>
                  <a:pt x="70739" y="35560"/>
                  <a:pt x="70739" y="35560"/>
                  <a:pt x="70739" y="35560"/>
                </a:cubicBezTo>
                <a:cubicBezTo>
                  <a:pt x="70739" y="35560"/>
                  <a:pt x="70739" y="35560"/>
                  <a:pt x="70739" y="34417"/>
                </a:cubicBezTo>
                <a:cubicBezTo>
                  <a:pt x="69596" y="33274"/>
                  <a:pt x="69596" y="33274"/>
                  <a:pt x="70739" y="32131"/>
                </a:cubicBezTo>
                <a:cubicBezTo>
                  <a:pt x="70739" y="33274"/>
                  <a:pt x="70739" y="33274"/>
                  <a:pt x="70739" y="33274"/>
                </a:cubicBezTo>
                <a:cubicBezTo>
                  <a:pt x="70739" y="34417"/>
                  <a:pt x="70739" y="34417"/>
                  <a:pt x="70739" y="34417"/>
                </a:cubicBezTo>
                <a:lnTo>
                  <a:pt x="71882" y="36703"/>
                </a:lnTo>
                <a:cubicBezTo>
                  <a:pt x="71882" y="36703"/>
                  <a:pt x="71882" y="35560"/>
                  <a:pt x="71882" y="35560"/>
                </a:cubicBezTo>
                <a:cubicBezTo>
                  <a:pt x="71882" y="34417"/>
                  <a:pt x="74168" y="34417"/>
                  <a:pt x="74168" y="34417"/>
                </a:cubicBezTo>
                <a:cubicBezTo>
                  <a:pt x="74676" y="34925"/>
                  <a:pt x="75057" y="35306"/>
                  <a:pt x="75184" y="35306"/>
                </a:cubicBezTo>
                <a:cubicBezTo>
                  <a:pt x="75311" y="35306"/>
                  <a:pt x="75311" y="35052"/>
                  <a:pt x="75311" y="34417"/>
                </a:cubicBezTo>
                <a:cubicBezTo>
                  <a:pt x="74168" y="33274"/>
                  <a:pt x="75311" y="33274"/>
                  <a:pt x="75311" y="32131"/>
                </a:cubicBezTo>
                <a:cubicBezTo>
                  <a:pt x="76454" y="32131"/>
                  <a:pt x="76454" y="32131"/>
                  <a:pt x="76454" y="30988"/>
                </a:cubicBezTo>
                <a:cubicBezTo>
                  <a:pt x="77597" y="30988"/>
                  <a:pt x="76454" y="29845"/>
                  <a:pt x="76454" y="29845"/>
                </a:cubicBezTo>
                <a:cubicBezTo>
                  <a:pt x="77597" y="30988"/>
                  <a:pt x="77597" y="32131"/>
                  <a:pt x="77597" y="32131"/>
                </a:cubicBezTo>
                <a:cubicBezTo>
                  <a:pt x="78740" y="30988"/>
                  <a:pt x="77597" y="30988"/>
                  <a:pt x="77597" y="29845"/>
                </a:cubicBezTo>
                <a:cubicBezTo>
                  <a:pt x="77597" y="29845"/>
                  <a:pt x="77597" y="29845"/>
                  <a:pt x="78740" y="30988"/>
                </a:cubicBezTo>
                <a:cubicBezTo>
                  <a:pt x="78740" y="30988"/>
                  <a:pt x="78740" y="30988"/>
                  <a:pt x="78740" y="30988"/>
                </a:cubicBezTo>
                <a:cubicBezTo>
                  <a:pt x="78740" y="30988"/>
                  <a:pt x="78740" y="30988"/>
                  <a:pt x="78740" y="30988"/>
                </a:cubicBezTo>
                <a:cubicBezTo>
                  <a:pt x="78740" y="30988"/>
                  <a:pt x="78740" y="30988"/>
                  <a:pt x="78740" y="30988"/>
                </a:cubicBezTo>
                <a:cubicBezTo>
                  <a:pt x="78740" y="31242"/>
                  <a:pt x="78740" y="31623"/>
                  <a:pt x="78740" y="32131"/>
                </a:cubicBezTo>
                <a:cubicBezTo>
                  <a:pt x="79248" y="33274"/>
                  <a:pt x="79629" y="33909"/>
                  <a:pt x="79756" y="33909"/>
                </a:cubicBezTo>
                <a:cubicBezTo>
                  <a:pt x="79883" y="33909"/>
                  <a:pt x="79883" y="33274"/>
                  <a:pt x="79883" y="32131"/>
                </a:cubicBezTo>
                <a:lnTo>
                  <a:pt x="79629" y="31877"/>
                </a:lnTo>
                <a:cubicBezTo>
                  <a:pt x="79629" y="31750"/>
                  <a:pt x="79629" y="31623"/>
                  <a:pt x="79629" y="31369"/>
                </a:cubicBezTo>
                <a:cubicBezTo>
                  <a:pt x="79756" y="31496"/>
                  <a:pt x="79756" y="31496"/>
                  <a:pt x="79756" y="31496"/>
                </a:cubicBezTo>
                <a:cubicBezTo>
                  <a:pt x="79756" y="31496"/>
                  <a:pt x="79883" y="30988"/>
                  <a:pt x="79883" y="29718"/>
                </a:cubicBezTo>
                <a:cubicBezTo>
                  <a:pt x="79883" y="30226"/>
                  <a:pt x="79883" y="30607"/>
                  <a:pt x="80010" y="30607"/>
                </a:cubicBezTo>
                <a:cubicBezTo>
                  <a:pt x="80137" y="30607"/>
                  <a:pt x="80391" y="30353"/>
                  <a:pt x="81026" y="29718"/>
                </a:cubicBezTo>
                <a:cubicBezTo>
                  <a:pt x="79883" y="28575"/>
                  <a:pt x="81026" y="28575"/>
                  <a:pt x="81026" y="28575"/>
                </a:cubicBezTo>
                <a:cubicBezTo>
                  <a:pt x="82169" y="27432"/>
                  <a:pt x="83312" y="27432"/>
                  <a:pt x="82169" y="26289"/>
                </a:cubicBezTo>
                <a:cubicBezTo>
                  <a:pt x="82169" y="26289"/>
                  <a:pt x="82296" y="26416"/>
                  <a:pt x="83312" y="27432"/>
                </a:cubicBezTo>
                <a:cubicBezTo>
                  <a:pt x="83820" y="27940"/>
                  <a:pt x="84074" y="28194"/>
                  <a:pt x="84201" y="28194"/>
                </a:cubicBezTo>
                <a:cubicBezTo>
                  <a:pt x="84328" y="28194"/>
                  <a:pt x="84201" y="27940"/>
                  <a:pt x="83947" y="27432"/>
                </a:cubicBezTo>
                <a:cubicBezTo>
                  <a:pt x="84074" y="27432"/>
                  <a:pt x="84328" y="27432"/>
                  <a:pt x="84582" y="27432"/>
                </a:cubicBezTo>
                <a:cubicBezTo>
                  <a:pt x="84582" y="26289"/>
                  <a:pt x="84582" y="26289"/>
                  <a:pt x="84582" y="25146"/>
                </a:cubicBezTo>
                <a:cubicBezTo>
                  <a:pt x="85344" y="26543"/>
                  <a:pt x="85979" y="27559"/>
                  <a:pt x="86106" y="27559"/>
                </a:cubicBezTo>
                <a:cubicBezTo>
                  <a:pt x="86233" y="27559"/>
                  <a:pt x="86106" y="27178"/>
                  <a:pt x="85598" y="26289"/>
                </a:cubicBezTo>
                <a:cubicBezTo>
                  <a:pt x="85598" y="26289"/>
                  <a:pt x="85598" y="26289"/>
                  <a:pt x="86741" y="27432"/>
                </a:cubicBezTo>
                <a:cubicBezTo>
                  <a:pt x="86741" y="27432"/>
                  <a:pt x="86741" y="26289"/>
                  <a:pt x="86741" y="25146"/>
                </a:cubicBezTo>
                <a:cubicBezTo>
                  <a:pt x="86741" y="25146"/>
                  <a:pt x="86741" y="24003"/>
                  <a:pt x="86741" y="24003"/>
                </a:cubicBezTo>
                <a:cubicBezTo>
                  <a:pt x="87249" y="24511"/>
                  <a:pt x="87630" y="24892"/>
                  <a:pt x="87884" y="24892"/>
                </a:cubicBezTo>
                <a:cubicBezTo>
                  <a:pt x="88138" y="24892"/>
                  <a:pt x="88392" y="24638"/>
                  <a:pt x="89027" y="24003"/>
                </a:cubicBezTo>
                <a:cubicBezTo>
                  <a:pt x="89027" y="24003"/>
                  <a:pt x="89535" y="23495"/>
                  <a:pt x="90170" y="23495"/>
                </a:cubicBezTo>
                <a:cubicBezTo>
                  <a:pt x="90551" y="23495"/>
                  <a:pt x="90932" y="23622"/>
                  <a:pt x="91313" y="24003"/>
                </a:cubicBezTo>
                <a:cubicBezTo>
                  <a:pt x="91313" y="24003"/>
                  <a:pt x="91313" y="24003"/>
                  <a:pt x="90170" y="22860"/>
                </a:cubicBezTo>
                <a:cubicBezTo>
                  <a:pt x="89408" y="22098"/>
                  <a:pt x="89154" y="21844"/>
                  <a:pt x="89027" y="21717"/>
                </a:cubicBezTo>
                <a:cubicBezTo>
                  <a:pt x="90170" y="22860"/>
                  <a:pt x="90678" y="23368"/>
                  <a:pt x="90805" y="23368"/>
                </a:cubicBezTo>
                <a:cubicBezTo>
                  <a:pt x="90932" y="23368"/>
                  <a:pt x="90678" y="22860"/>
                  <a:pt x="90043" y="21590"/>
                </a:cubicBezTo>
                <a:lnTo>
                  <a:pt x="91186" y="22733"/>
                </a:lnTo>
                <a:cubicBezTo>
                  <a:pt x="91567" y="23114"/>
                  <a:pt x="91694" y="23241"/>
                  <a:pt x="91821" y="23241"/>
                </a:cubicBezTo>
                <a:cubicBezTo>
                  <a:pt x="92075" y="23241"/>
                  <a:pt x="91694" y="22479"/>
                  <a:pt x="90043" y="21590"/>
                </a:cubicBezTo>
                <a:cubicBezTo>
                  <a:pt x="90043" y="21590"/>
                  <a:pt x="90043" y="21590"/>
                  <a:pt x="90043" y="21590"/>
                </a:cubicBezTo>
                <a:cubicBezTo>
                  <a:pt x="90805" y="21590"/>
                  <a:pt x="91567" y="22098"/>
                  <a:pt x="91694" y="22098"/>
                </a:cubicBezTo>
                <a:cubicBezTo>
                  <a:pt x="91821" y="22098"/>
                  <a:pt x="91567" y="21971"/>
                  <a:pt x="91186" y="21590"/>
                </a:cubicBezTo>
                <a:cubicBezTo>
                  <a:pt x="91186" y="21590"/>
                  <a:pt x="91186" y="21590"/>
                  <a:pt x="93472" y="22733"/>
                </a:cubicBezTo>
                <a:cubicBezTo>
                  <a:pt x="93472" y="22733"/>
                  <a:pt x="93472" y="22733"/>
                  <a:pt x="92329" y="21590"/>
                </a:cubicBezTo>
                <a:cubicBezTo>
                  <a:pt x="93472" y="21590"/>
                  <a:pt x="92329" y="20447"/>
                  <a:pt x="91186" y="20447"/>
                </a:cubicBezTo>
                <a:lnTo>
                  <a:pt x="90170" y="18288"/>
                </a:lnTo>
                <a:cubicBezTo>
                  <a:pt x="90170" y="18288"/>
                  <a:pt x="89027" y="18288"/>
                  <a:pt x="87884" y="17145"/>
                </a:cubicBezTo>
                <a:cubicBezTo>
                  <a:pt x="85598" y="14859"/>
                  <a:pt x="85598" y="14859"/>
                  <a:pt x="84455" y="13716"/>
                </a:cubicBezTo>
                <a:cubicBezTo>
                  <a:pt x="83947" y="13081"/>
                  <a:pt x="83312" y="12827"/>
                  <a:pt x="83058" y="12827"/>
                </a:cubicBezTo>
                <a:cubicBezTo>
                  <a:pt x="82804" y="12827"/>
                  <a:pt x="82804" y="13081"/>
                  <a:pt x="83312" y="13716"/>
                </a:cubicBezTo>
                <a:cubicBezTo>
                  <a:pt x="83312" y="13716"/>
                  <a:pt x="84455" y="14859"/>
                  <a:pt x="84455" y="14859"/>
                </a:cubicBezTo>
                <a:cubicBezTo>
                  <a:pt x="83820" y="14224"/>
                  <a:pt x="83566" y="13970"/>
                  <a:pt x="83439" y="13970"/>
                </a:cubicBezTo>
                <a:cubicBezTo>
                  <a:pt x="83312" y="13970"/>
                  <a:pt x="83693" y="14351"/>
                  <a:pt x="84074" y="14859"/>
                </a:cubicBezTo>
                <a:lnTo>
                  <a:pt x="83312" y="14859"/>
                </a:lnTo>
                <a:cubicBezTo>
                  <a:pt x="82169" y="13716"/>
                  <a:pt x="82169" y="13716"/>
                  <a:pt x="82169" y="13716"/>
                </a:cubicBezTo>
                <a:cubicBezTo>
                  <a:pt x="81407" y="13716"/>
                  <a:pt x="81153" y="14224"/>
                  <a:pt x="81026" y="14224"/>
                </a:cubicBezTo>
                <a:cubicBezTo>
                  <a:pt x="80899" y="14224"/>
                  <a:pt x="81026" y="14097"/>
                  <a:pt x="81026" y="13716"/>
                </a:cubicBezTo>
                <a:cubicBezTo>
                  <a:pt x="79883" y="12573"/>
                  <a:pt x="79883" y="12573"/>
                  <a:pt x="79883" y="12573"/>
                </a:cubicBezTo>
                <a:cubicBezTo>
                  <a:pt x="79883" y="13716"/>
                  <a:pt x="79883" y="13716"/>
                  <a:pt x="79883" y="13716"/>
                </a:cubicBezTo>
                <a:cubicBezTo>
                  <a:pt x="78740" y="14859"/>
                  <a:pt x="78740" y="14859"/>
                  <a:pt x="79883" y="16002"/>
                </a:cubicBezTo>
                <a:lnTo>
                  <a:pt x="78740" y="16002"/>
                </a:lnTo>
                <a:cubicBezTo>
                  <a:pt x="78740" y="16002"/>
                  <a:pt x="78232" y="16510"/>
                  <a:pt x="77597" y="16510"/>
                </a:cubicBezTo>
                <a:cubicBezTo>
                  <a:pt x="77470" y="16510"/>
                  <a:pt x="77216" y="16510"/>
                  <a:pt x="77089" y="16383"/>
                </a:cubicBezTo>
                <a:cubicBezTo>
                  <a:pt x="77216" y="16637"/>
                  <a:pt x="77470" y="16891"/>
                  <a:pt x="77724" y="17145"/>
                </a:cubicBezTo>
                <a:cubicBezTo>
                  <a:pt x="76708" y="16129"/>
                  <a:pt x="76581" y="16002"/>
                  <a:pt x="76581" y="16002"/>
                </a:cubicBezTo>
                <a:cubicBezTo>
                  <a:pt x="76708" y="16129"/>
                  <a:pt x="76962" y="16256"/>
                  <a:pt x="77089" y="16383"/>
                </a:cubicBezTo>
                <a:cubicBezTo>
                  <a:pt x="76708" y="15875"/>
                  <a:pt x="76581" y="15494"/>
                  <a:pt x="76581" y="15494"/>
                </a:cubicBezTo>
                <a:cubicBezTo>
                  <a:pt x="76581" y="15494"/>
                  <a:pt x="76581" y="15621"/>
                  <a:pt x="76581" y="16002"/>
                </a:cubicBezTo>
                <a:cubicBezTo>
                  <a:pt x="76581" y="17145"/>
                  <a:pt x="76581" y="17145"/>
                  <a:pt x="76581" y="18288"/>
                </a:cubicBezTo>
                <a:cubicBezTo>
                  <a:pt x="75438" y="18288"/>
                  <a:pt x="75438" y="18288"/>
                  <a:pt x="75438" y="19431"/>
                </a:cubicBezTo>
                <a:cubicBezTo>
                  <a:pt x="75184" y="19050"/>
                  <a:pt x="75057" y="18669"/>
                  <a:pt x="74803" y="18542"/>
                </a:cubicBezTo>
                <a:cubicBezTo>
                  <a:pt x="74549" y="18415"/>
                  <a:pt x="74549" y="18161"/>
                  <a:pt x="74422" y="18034"/>
                </a:cubicBezTo>
                <a:cubicBezTo>
                  <a:pt x="74549" y="18161"/>
                  <a:pt x="74549" y="18288"/>
                  <a:pt x="74549" y="18415"/>
                </a:cubicBezTo>
                <a:cubicBezTo>
                  <a:pt x="74422" y="18288"/>
                  <a:pt x="74295" y="18288"/>
                  <a:pt x="74168" y="18288"/>
                </a:cubicBezTo>
                <a:cubicBezTo>
                  <a:pt x="73787" y="18288"/>
                  <a:pt x="73533" y="19050"/>
                  <a:pt x="73787" y="20320"/>
                </a:cubicBezTo>
                <a:cubicBezTo>
                  <a:pt x="73660" y="20066"/>
                  <a:pt x="73406" y="19812"/>
                  <a:pt x="73025" y="19558"/>
                </a:cubicBezTo>
                <a:lnTo>
                  <a:pt x="71882" y="19558"/>
                </a:lnTo>
                <a:cubicBezTo>
                  <a:pt x="71882" y="18415"/>
                  <a:pt x="71882" y="18415"/>
                  <a:pt x="70739" y="18415"/>
                </a:cubicBezTo>
                <a:cubicBezTo>
                  <a:pt x="70739" y="18415"/>
                  <a:pt x="70739" y="18415"/>
                  <a:pt x="70739" y="18415"/>
                </a:cubicBezTo>
                <a:cubicBezTo>
                  <a:pt x="71247" y="19431"/>
                  <a:pt x="71247" y="19685"/>
                  <a:pt x="71247" y="19685"/>
                </a:cubicBezTo>
                <a:cubicBezTo>
                  <a:pt x="71247" y="19685"/>
                  <a:pt x="70739" y="19050"/>
                  <a:pt x="70739" y="18415"/>
                </a:cubicBezTo>
                <a:cubicBezTo>
                  <a:pt x="70739" y="19558"/>
                  <a:pt x="70739" y="19558"/>
                  <a:pt x="70739" y="19558"/>
                </a:cubicBezTo>
                <a:cubicBezTo>
                  <a:pt x="70739" y="19558"/>
                  <a:pt x="70739" y="19558"/>
                  <a:pt x="70739" y="20701"/>
                </a:cubicBezTo>
                <a:lnTo>
                  <a:pt x="71882" y="22987"/>
                </a:lnTo>
                <a:lnTo>
                  <a:pt x="70739" y="21844"/>
                </a:lnTo>
                <a:cubicBezTo>
                  <a:pt x="70739" y="20701"/>
                  <a:pt x="70739" y="20701"/>
                  <a:pt x="70739" y="20701"/>
                </a:cubicBezTo>
                <a:cubicBezTo>
                  <a:pt x="69596" y="20701"/>
                  <a:pt x="69596" y="20701"/>
                  <a:pt x="69596" y="19558"/>
                </a:cubicBezTo>
                <a:lnTo>
                  <a:pt x="69596" y="21844"/>
                </a:lnTo>
                <a:cubicBezTo>
                  <a:pt x="68961" y="20701"/>
                  <a:pt x="68707" y="20193"/>
                  <a:pt x="68580" y="20193"/>
                </a:cubicBezTo>
                <a:cubicBezTo>
                  <a:pt x="68453" y="20193"/>
                  <a:pt x="68453" y="20701"/>
                  <a:pt x="68453" y="21844"/>
                </a:cubicBezTo>
                <a:cubicBezTo>
                  <a:pt x="68453" y="20701"/>
                  <a:pt x="67310" y="20701"/>
                  <a:pt x="67310" y="20701"/>
                </a:cubicBezTo>
                <a:cubicBezTo>
                  <a:pt x="67310" y="21844"/>
                  <a:pt x="67310" y="21844"/>
                  <a:pt x="67310" y="21844"/>
                </a:cubicBezTo>
                <a:cubicBezTo>
                  <a:pt x="66802" y="21336"/>
                  <a:pt x="66548" y="21082"/>
                  <a:pt x="66421" y="21082"/>
                </a:cubicBezTo>
                <a:cubicBezTo>
                  <a:pt x="66294" y="21082"/>
                  <a:pt x="66548" y="21590"/>
                  <a:pt x="67310" y="22987"/>
                </a:cubicBezTo>
                <a:cubicBezTo>
                  <a:pt x="67310" y="24130"/>
                  <a:pt x="67310" y="24638"/>
                  <a:pt x="67183" y="24638"/>
                </a:cubicBezTo>
                <a:cubicBezTo>
                  <a:pt x="67056" y="24638"/>
                  <a:pt x="66802" y="24130"/>
                  <a:pt x="66167" y="22987"/>
                </a:cubicBezTo>
                <a:cubicBezTo>
                  <a:pt x="66167" y="23495"/>
                  <a:pt x="66167" y="23876"/>
                  <a:pt x="66040" y="23876"/>
                </a:cubicBezTo>
                <a:cubicBezTo>
                  <a:pt x="65913" y="23876"/>
                  <a:pt x="65532" y="23622"/>
                  <a:pt x="65024" y="22987"/>
                </a:cubicBezTo>
                <a:cubicBezTo>
                  <a:pt x="65024" y="21844"/>
                  <a:pt x="63881" y="21844"/>
                  <a:pt x="63881" y="21844"/>
                </a:cubicBezTo>
                <a:cubicBezTo>
                  <a:pt x="63881" y="21844"/>
                  <a:pt x="63881" y="22352"/>
                  <a:pt x="63881" y="22987"/>
                </a:cubicBezTo>
                <a:cubicBezTo>
                  <a:pt x="63881" y="24130"/>
                  <a:pt x="65024" y="25273"/>
                  <a:pt x="65024" y="25273"/>
                </a:cubicBezTo>
                <a:lnTo>
                  <a:pt x="63881" y="24130"/>
                </a:lnTo>
                <a:cubicBezTo>
                  <a:pt x="63881" y="24638"/>
                  <a:pt x="63881" y="25019"/>
                  <a:pt x="63881" y="25273"/>
                </a:cubicBezTo>
                <a:cubicBezTo>
                  <a:pt x="62738" y="24130"/>
                  <a:pt x="62738" y="24130"/>
                  <a:pt x="62738" y="24130"/>
                </a:cubicBezTo>
                <a:cubicBezTo>
                  <a:pt x="62992" y="24892"/>
                  <a:pt x="63246" y="25400"/>
                  <a:pt x="63373" y="25908"/>
                </a:cubicBezTo>
                <a:lnTo>
                  <a:pt x="62738" y="25400"/>
                </a:lnTo>
                <a:cubicBezTo>
                  <a:pt x="62738" y="25146"/>
                  <a:pt x="62738" y="24638"/>
                  <a:pt x="62738" y="24257"/>
                </a:cubicBezTo>
                <a:cubicBezTo>
                  <a:pt x="62738" y="25400"/>
                  <a:pt x="62484" y="26035"/>
                  <a:pt x="62230" y="26035"/>
                </a:cubicBezTo>
                <a:cubicBezTo>
                  <a:pt x="61976" y="26035"/>
                  <a:pt x="61722" y="25527"/>
                  <a:pt x="61722" y="24257"/>
                </a:cubicBezTo>
                <a:cubicBezTo>
                  <a:pt x="61722" y="25527"/>
                  <a:pt x="61595" y="26035"/>
                  <a:pt x="61341" y="26035"/>
                </a:cubicBezTo>
                <a:cubicBezTo>
                  <a:pt x="60960" y="26035"/>
                  <a:pt x="60452" y="24511"/>
                  <a:pt x="60452" y="23114"/>
                </a:cubicBezTo>
                <a:lnTo>
                  <a:pt x="60452" y="24257"/>
                </a:lnTo>
                <a:cubicBezTo>
                  <a:pt x="60452" y="25654"/>
                  <a:pt x="60325" y="26289"/>
                  <a:pt x="60071" y="26289"/>
                </a:cubicBezTo>
                <a:cubicBezTo>
                  <a:pt x="59817" y="26289"/>
                  <a:pt x="59309" y="25146"/>
                  <a:pt x="59309" y="23114"/>
                </a:cubicBezTo>
                <a:cubicBezTo>
                  <a:pt x="59309" y="21971"/>
                  <a:pt x="59309" y="21971"/>
                  <a:pt x="59309" y="21971"/>
                </a:cubicBezTo>
                <a:cubicBezTo>
                  <a:pt x="59309" y="22606"/>
                  <a:pt x="59055" y="22860"/>
                  <a:pt x="58801" y="22860"/>
                </a:cubicBezTo>
                <a:cubicBezTo>
                  <a:pt x="58547" y="22860"/>
                  <a:pt x="58293" y="22606"/>
                  <a:pt x="58293" y="21971"/>
                </a:cubicBezTo>
                <a:cubicBezTo>
                  <a:pt x="58293" y="21971"/>
                  <a:pt x="58293" y="21971"/>
                  <a:pt x="58293" y="23114"/>
                </a:cubicBezTo>
                <a:lnTo>
                  <a:pt x="57023" y="23114"/>
                </a:lnTo>
                <a:cubicBezTo>
                  <a:pt x="57023" y="24257"/>
                  <a:pt x="57023" y="24257"/>
                  <a:pt x="57023" y="24257"/>
                </a:cubicBezTo>
                <a:cubicBezTo>
                  <a:pt x="57023" y="24257"/>
                  <a:pt x="55880" y="22860"/>
                  <a:pt x="55880" y="22860"/>
                </a:cubicBezTo>
                <a:cubicBezTo>
                  <a:pt x="54737" y="24003"/>
                  <a:pt x="54737" y="24003"/>
                  <a:pt x="54737" y="24003"/>
                </a:cubicBezTo>
                <a:cubicBezTo>
                  <a:pt x="54737" y="24003"/>
                  <a:pt x="54737" y="24003"/>
                  <a:pt x="54737" y="22860"/>
                </a:cubicBezTo>
                <a:cubicBezTo>
                  <a:pt x="54737" y="23622"/>
                  <a:pt x="54610" y="23876"/>
                  <a:pt x="54483" y="23876"/>
                </a:cubicBezTo>
                <a:cubicBezTo>
                  <a:pt x="54102" y="23876"/>
                  <a:pt x="53594" y="22479"/>
                  <a:pt x="53594" y="21717"/>
                </a:cubicBezTo>
                <a:cubicBezTo>
                  <a:pt x="53594" y="22098"/>
                  <a:pt x="53594" y="22860"/>
                  <a:pt x="53594" y="24003"/>
                </a:cubicBezTo>
                <a:cubicBezTo>
                  <a:pt x="53594" y="24384"/>
                  <a:pt x="53467" y="24638"/>
                  <a:pt x="53340" y="24638"/>
                </a:cubicBezTo>
                <a:cubicBezTo>
                  <a:pt x="53213" y="24638"/>
                  <a:pt x="52959" y="23876"/>
                  <a:pt x="53594" y="21717"/>
                </a:cubicBezTo>
                <a:cubicBezTo>
                  <a:pt x="53594" y="21336"/>
                  <a:pt x="53594" y="20955"/>
                  <a:pt x="53594" y="20574"/>
                </a:cubicBezTo>
                <a:cubicBezTo>
                  <a:pt x="53594" y="21717"/>
                  <a:pt x="52451" y="21717"/>
                  <a:pt x="52451" y="21717"/>
                </a:cubicBezTo>
                <a:cubicBezTo>
                  <a:pt x="52451" y="21717"/>
                  <a:pt x="52451" y="22860"/>
                  <a:pt x="52451" y="22860"/>
                </a:cubicBezTo>
                <a:cubicBezTo>
                  <a:pt x="51308" y="22860"/>
                  <a:pt x="51308" y="22860"/>
                  <a:pt x="51308" y="21717"/>
                </a:cubicBezTo>
                <a:cubicBezTo>
                  <a:pt x="51308" y="21717"/>
                  <a:pt x="51308" y="21844"/>
                  <a:pt x="51308" y="22860"/>
                </a:cubicBezTo>
                <a:lnTo>
                  <a:pt x="50165" y="22860"/>
                </a:lnTo>
                <a:cubicBezTo>
                  <a:pt x="50165" y="23114"/>
                  <a:pt x="50165" y="23622"/>
                  <a:pt x="50165" y="24003"/>
                </a:cubicBezTo>
                <a:cubicBezTo>
                  <a:pt x="50165" y="23241"/>
                  <a:pt x="49022" y="22352"/>
                  <a:pt x="48006" y="22352"/>
                </a:cubicBezTo>
                <a:cubicBezTo>
                  <a:pt x="47498" y="22352"/>
                  <a:pt x="47117" y="22479"/>
                  <a:pt x="46863" y="22860"/>
                </a:cubicBezTo>
                <a:cubicBezTo>
                  <a:pt x="46863" y="21717"/>
                  <a:pt x="46863" y="21463"/>
                  <a:pt x="46736" y="21463"/>
                </a:cubicBezTo>
                <a:cubicBezTo>
                  <a:pt x="46609" y="21463"/>
                  <a:pt x="46355" y="21717"/>
                  <a:pt x="45720" y="21717"/>
                </a:cubicBezTo>
                <a:cubicBezTo>
                  <a:pt x="45720" y="20701"/>
                  <a:pt x="45720" y="20193"/>
                  <a:pt x="45593" y="20193"/>
                </a:cubicBezTo>
                <a:cubicBezTo>
                  <a:pt x="45466" y="20193"/>
                  <a:pt x="45339" y="20574"/>
                  <a:pt x="45085" y="21209"/>
                </a:cubicBezTo>
                <a:cubicBezTo>
                  <a:pt x="44958" y="21336"/>
                  <a:pt x="44704" y="21590"/>
                  <a:pt x="44577" y="21717"/>
                </a:cubicBezTo>
                <a:cubicBezTo>
                  <a:pt x="44577" y="21717"/>
                  <a:pt x="44577" y="21717"/>
                  <a:pt x="44577" y="21717"/>
                </a:cubicBezTo>
                <a:cubicBezTo>
                  <a:pt x="44069" y="22225"/>
                  <a:pt x="43688" y="22479"/>
                  <a:pt x="43307" y="22479"/>
                </a:cubicBezTo>
                <a:cubicBezTo>
                  <a:pt x="42926" y="22479"/>
                  <a:pt x="42799" y="21971"/>
                  <a:pt x="43434" y="20574"/>
                </a:cubicBezTo>
                <a:cubicBezTo>
                  <a:pt x="43434" y="20574"/>
                  <a:pt x="43434" y="19431"/>
                  <a:pt x="42291" y="19431"/>
                </a:cubicBezTo>
                <a:cubicBezTo>
                  <a:pt x="42291" y="18796"/>
                  <a:pt x="42291" y="18542"/>
                  <a:pt x="42164" y="18542"/>
                </a:cubicBezTo>
                <a:cubicBezTo>
                  <a:pt x="42037" y="18542"/>
                  <a:pt x="41783" y="18796"/>
                  <a:pt x="41148" y="19431"/>
                </a:cubicBezTo>
                <a:cubicBezTo>
                  <a:pt x="41148" y="19431"/>
                  <a:pt x="41148" y="18288"/>
                  <a:pt x="41148" y="18288"/>
                </a:cubicBezTo>
                <a:cubicBezTo>
                  <a:pt x="41148" y="18288"/>
                  <a:pt x="41148" y="18288"/>
                  <a:pt x="42291" y="17145"/>
                </a:cubicBezTo>
                <a:cubicBezTo>
                  <a:pt x="41148" y="17653"/>
                  <a:pt x="40640" y="18034"/>
                  <a:pt x="40513" y="18034"/>
                </a:cubicBezTo>
                <a:cubicBezTo>
                  <a:pt x="40386" y="18034"/>
                  <a:pt x="40640" y="17780"/>
                  <a:pt x="41275" y="17145"/>
                </a:cubicBezTo>
                <a:cubicBezTo>
                  <a:pt x="40132" y="17145"/>
                  <a:pt x="40132" y="17145"/>
                  <a:pt x="40132" y="18288"/>
                </a:cubicBezTo>
                <a:cubicBezTo>
                  <a:pt x="38989" y="18288"/>
                  <a:pt x="38989" y="18288"/>
                  <a:pt x="40132" y="17145"/>
                </a:cubicBezTo>
                <a:cubicBezTo>
                  <a:pt x="40132" y="17145"/>
                  <a:pt x="40132" y="16383"/>
                  <a:pt x="40005" y="16256"/>
                </a:cubicBezTo>
                <a:lnTo>
                  <a:pt x="40132" y="16002"/>
                </a:lnTo>
                <a:cubicBezTo>
                  <a:pt x="40132" y="15748"/>
                  <a:pt x="40132" y="15494"/>
                  <a:pt x="40132" y="15494"/>
                </a:cubicBezTo>
                <a:cubicBezTo>
                  <a:pt x="40132" y="15494"/>
                  <a:pt x="40005" y="15748"/>
                  <a:pt x="39751" y="16129"/>
                </a:cubicBezTo>
                <a:cubicBezTo>
                  <a:pt x="39624" y="16129"/>
                  <a:pt x="39370" y="16383"/>
                  <a:pt x="38989" y="17145"/>
                </a:cubicBezTo>
                <a:cubicBezTo>
                  <a:pt x="38481" y="18161"/>
                  <a:pt x="38227" y="18669"/>
                  <a:pt x="38100" y="18669"/>
                </a:cubicBezTo>
                <a:cubicBezTo>
                  <a:pt x="37973" y="18669"/>
                  <a:pt x="38227" y="18161"/>
                  <a:pt x="38608" y="17145"/>
                </a:cubicBezTo>
                <a:cubicBezTo>
                  <a:pt x="38735" y="17145"/>
                  <a:pt x="38862" y="17145"/>
                  <a:pt x="38989" y="17145"/>
                </a:cubicBezTo>
                <a:lnTo>
                  <a:pt x="38481" y="17145"/>
                </a:lnTo>
                <a:cubicBezTo>
                  <a:pt x="38608" y="16764"/>
                  <a:pt x="38735" y="16383"/>
                  <a:pt x="38862" y="16002"/>
                </a:cubicBezTo>
                <a:cubicBezTo>
                  <a:pt x="38862" y="16002"/>
                  <a:pt x="38862" y="16002"/>
                  <a:pt x="38354" y="17145"/>
                </a:cubicBezTo>
                <a:lnTo>
                  <a:pt x="37719" y="17145"/>
                </a:lnTo>
                <a:cubicBezTo>
                  <a:pt x="37719" y="17145"/>
                  <a:pt x="38227" y="16637"/>
                  <a:pt x="38862" y="16002"/>
                </a:cubicBezTo>
                <a:cubicBezTo>
                  <a:pt x="38862" y="16002"/>
                  <a:pt x="38862" y="16002"/>
                  <a:pt x="38862" y="16002"/>
                </a:cubicBezTo>
                <a:cubicBezTo>
                  <a:pt x="38862" y="16383"/>
                  <a:pt x="38862" y="16510"/>
                  <a:pt x="38862" y="16510"/>
                </a:cubicBezTo>
                <a:cubicBezTo>
                  <a:pt x="38862" y="16510"/>
                  <a:pt x="39116" y="15748"/>
                  <a:pt x="40005" y="14859"/>
                </a:cubicBezTo>
                <a:cubicBezTo>
                  <a:pt x="40005" y="14859"/>
                  <a:pt x="40005" y="14859"/>
                  <a:pt x="40005" y="14859"/>
                </a:cubicBezTo>
                <a:cubicBezTo>
                  <a:pt x="40005" y="14351"/>
                  <a:pt x="40005" y="13970"/>
                  <a:pt x="39878" y="13970"/>
                </a:cubicBezTo>
                <a:cubicBezTo>
                  <a:pt x="39751" y="13970"/>
                  <a:pt x="39370" y="14224"/>
                  <a:pt x="38862" y="14859"/>
                </a:cubicBezTo>
                <a:cubicBezTo>
                  <a:pt x="37719" y="17145"/>
                  <a:pt x="37719" y="17145"/>
                  <a:pt x="36576" y="17145"/>
                </a:cubicBezTo>
                <a:cubicBezTo>
                  <a:pt x="36576" y="17145"/>
                  <a:pt x="36576" y="17145"/>
                  <a:pt x="37719" y="16002"/>
                </a:cubicBezTo>
                <a:cubicBezTo>
                  <a:pt x="38862" y="14859"/>
                  <a:pt x="38862" y="14859"/>
                  <a:pt x="37719" y="14859"/>
                </a:cubicBezTo>
                <a:cubicBezTo>
                  <a:pt x="37719" y="14859"/>
                  <a:pt x="35433" y="17145"/>
                  <a:pt x="34290" y="19431"/>
                </a:cubicBezTo>
                <a:cubicBezTo>
                  <a:pt x="34290" y="18288"/>
                  <a:pt x="34290" y="18288"/>
                  <a:pt x="34290" y="18288"/>
                </a:cubicBezTo>
                <a:cubicBezTo>
                  <a:pt x="35433" y="17145"/>
                  <a:pt x="35433" y="17145"/>
                  <a:pt x="35433" y="17145"/>
                </a:cubicBezTo>
                <a:lnTo>
                  <a:pt x="36576" y="16002"/>
                </a:lnTo>
                <a:cubicBezTo>
                  <a:pt x="36068" y="16510"/>
                  <a:pt x="35687" y="16891"/>
                  <a:pt x="35560" y="16891"/>
                </a:cubicBezTo>
                <a:cubicBezTo>
                  <a:pt x="35433" y="16891"/>
                  <a:pt x="35433" y="16637"/>
                  <a:pt x="35433" y="16002"/>
                </a:cubicBezTo>
                <a:cubicBezTo>
                  <a:pt x="35433" y="16002"/>
                  <a:pt x="35433" y="15494"/>
                  <a:pt x="35052" y="15494"/>
                </a:cubicBezTo>
                <a:cubicBezTo>
                  <a:pt x="34925" y="15494"/>
                  <a:pt x="34671" y="15621"/>
                  <a:pt x="34163" y="16002"/>
                </a:cubicBezTo>
                <a:lnTo>
                  <a:pt x="34163" y="14859"/>
                </a:lnTo>
                <a:cubicBezTo>
                  <a:pt x="34163" y="14859"/>
                  <a:pt x="34163" y="14859"/>
                  <a:pt x="34163" y="14859"/>
                </a:cubicBezTo>
                <a:cubicBezTo>
                  <a:pt x="33655" y="15367"/>
                  <a:pt x="33274" y="15748"/>
                  <a:pt x="33147" y="15748"/>
                </a:cubicBezTo>
                <a:cubicBezTo>
                  <a:pt x="33020" y="15748"/>
                  <a:pt x="33020" y="15494"/>
                  <a:pt x="33020" y="14859"/>
                </a:cubicBezTo>
                <a:cubicBezTo>
                  <a:pt x="33020" y="14859"/>
                  <a:pt x="33020" y="14859"/>
                  <a:pt x="34163" y="13716"/>
                </a:cubicBezTo>
                <a:cubicBezTo>
                  <a:pt x="33655" y="14224"/>
                  <a:pt x="33274" y="14605"/>
                  <a:pt x="33147" y="14605"/>
                </a:cubicBezTo>
                <a:cubicBezTo>
                  <a:pt x="33020" y="14605"/>
                  <a:pt x="33020" y="14351"/>
                  <a:pt x="33020" y="13716"/>
                </a:cubicBezTo>
                <a:cubicBezTo>
                  <a:pt x="33401" y="13335"/>
                  <a:pt x="33528" y="13208"/>
                  <a:pt x="33528" y="13208"/>
                </a:cubicBezTo>
                <a:cubicBezTo>
                  <a:pt x="33528" y="13208"/>
                  <a:pt x="32639" y="13716"/>
                  <a:pt x="32004" y="13716"/>
                </a:cubicBezTo>
                <a:cubicBezTo>
                  <a:pt x="33147" y="12573"/>
                  <a:pt x="32004" y="12573"/>
                  <a:pt x="32004" y="12573"/>
                </a:cubicBezTo>
                <a:cubicBezTo>
                  <a:pt x="32004" y="12573"/>
                  <a:pt x="32004" y="12573"/>
                  <a:pt x="33147" y="11430"/>
                </a:cubicBezTo>
                <a:lnTo>
                  <a:pt x="32004" y="11430"/>
                </a:lnTo>
                <a:cubicBezTo>
                  <a:pt x="31496" y="11938"/>
                  <a:pt x="31115" y="12319"/>
                  <a:pt x="30861" y="12573"/>
                </a:cubicBezTo>
                <a:cubicBezTo>
                  <a:pt x="32512" y="10922"/>
                  <a:pt x="33020" y="9906"/>
                  <a:pt x="32258" y="9906"/>
                </a:cubicBezTo>
                <a:cubicBezTo>
                  <a:pt x="32004" y="9906"/>
                  <a:pt x="31496" y="10033"/>
                  <a:pt x="30861" y="10287"/>
                </a:cubicBezTo>
                <a:cubicBezTo>
                  <a:pt x="30861" y="10287"/>
                  <a:pt x="30861" y="9144"/>
                  <a:pt x="30861" y="9144"/>
                </a:cubicBezTo>
                <a:cubicBezTo>
                  <a:pt x="30607" y="9398"/>
                  <a:pt x="30353" y="9652"/>
                  <a:pt x="30226" y="9779"/>
                </a:cubicBezTo>
                <a:cubicBezTo>
                  <a:pt x="30480" y="9144"/>
                  <a:pt x="29718" y="9144"/>
                  <a:pt x="29718" y="9144"/>
                </a:cubicBezTo>
                <a:cubicBezTo>
                  <a:pt x="29718" y="8763"/>
                  <a:pt x="29718" y="8509"/>
                  <a:pt x="29718" y="8382"/>
                </a:cubicBezTo>
                <a:cubicBezTo>
                  <a:pt x="29337" y="8636"/>
                  <a:pt x="29083" y="8890"/>
                  <a:pt x="28575" y="9144"/>
                </a:cubicBezTo>
                <a:cubicBezTo>
                  <a:pt x="27432" y="9652"/>
                  <a:pt x="26924" y="10033"/>
                  <a:pt x="26797" y="10033"/>
                </a:cubicBezTo>
                <a:cubicBezTo>
                  <a:pt x="26670" y="10033"/>
                  <a:pt x="26924" y="9779"/>
                  <a:pt x="27559" y="9144"/>
                </a:cubicBezTo>
                <a:cubicBezTo>
                  <a:pt x="27559" y="9144"/>
                  <a:pt x="27686" y="9017"/>
                  <a:pt x="27940" y="8763"/>
                </a:cubicBezTo>
                <a:cubicBezTo>
                  <a:pt x="28194" y="8509"/>
                  <a:pt x="28321" y="8636"/>
                  <a:pt x="28321" y="8636"/>
                </a:cubicBezTo>
                <a:cubicBezTo>
                  <a:pt x="28321" y="8636"/>
                  <a:pt x="28575" y="8763"/>
                  <a:pt x="28575" y="8890"/>
                </a:cubicBezTo>
                <a:cubicBezTo>
                  <a:pt x="28829" y="8763"/>
                  <a:pt x="29337" y="8382"/>
                  <a:pt x="29718" y="8001"/>
                </a:cubicBezTo>
                <a:cubicBezTo>
                  <a:pt x="29083" y="8636"/>
                  <a:pt x="28575" y="9144"/>
                  <a:pt x="28575" y="9144"/>
                </a:cubicBezTo>
                <a:cubicBezTo>
                  <a:pt x="29210" y="8636"/>
                  <a:pt x="29464" y="8255"/>
                  <a:pt x="29591" y="8255"/>
                </a:cubicBezTo>
                <a:cubicBezTo>
                  <a:pt x="29718" y="8255"/>
                  <a:pt x="29718" y="8255"/>
                  <a:pt x="29718" y="8382"/>
                </a:cubicBezTo>
                <a:cubicBezTo>
                  <a:pt x="30861" y="7620"/>
                  <a:pt x="31369" y="7239"/>
                  <a:pt x="31369" y="7239"/>
                </a:cubicBezTo>
                <a:cubicBezTo>
                  <a:pt x="31369" y="7239"/>
                  <a:pt x="30734" y="7493"/>
                  <a:pt x="29845" y="8001"/>
                </a:cubicBezTo>
                <a:cubicBezTo>
                  <a:pt x="29845" y="7620"/>
                  <a:pt x="29718" y="7493"/>
                  <a:pt x="29591" y="7493"/>
                </a:cubicBezTo>
                <a:cubicBezTo>
                  <a:pt x="29083" y="7493"/>
                  <a:pt x="28067" y="8382"/>
                  <a:pt x="26416" y="9144"/>
                </a:cubicBezTo>
                <a:cubicBezTo>
                  <a:pt x="26416" y="9144"/>
                  <a:pt x="26416" y="9144"/>
                  <a:pt x="27559" y="8001"/>
                </a:cubicBezTo>
                <a:cubicBezTo>
                  <a:pt x="27559" y="7493"/>
                  <a:pt x="27559" y="7112"/>
                  <a:pt x="27432" y="7112"/>
                </a:cubicBezTo>
                <a:cubicBezTo>
                  <a:pt x="27305" y="7112"/>
                  <a:pt x="27051" y="7366"/>
                  <a:pt x="26416" y="8001"/>
                </a:cubicBezTo>
                <a:cubicBezTo>
                  <a:pt x="25273" y="9144"/>
                  <a:pt x="24130" y="9144"/>
                  <a:pt x="24130" y="9144"/>
                </a:cubicBezTo>
                <a:cubicBezTo>
                  <a:pt x="26416" y="6858"/>
                  <a:pt x="27559" y="6858"/>
                  <a:pt x="27559" y="6858"/>
                </a:cubicBezTo>
                <a:cubicBezTo>
                  <a:pt x="27559" y="5715"/>
                  <a:pt x="27559" y="5715"/>
                  <a:pt x="28702" y="5715"/>
                </a:cubicBezTo>
                <a:cubicBezTo>
                  <a:pt x="28702" y="5715"/>
                  <a:pt x="28702" y="5207"/>
                  <a:pt x="28321" y="5207"/>
                </a:cubicBezTo>
                <a:cubicBezTo>
                  <a:pt x="28194" y="5207"/>
                  <a:pt x="27940" y="5334"/>
                  <a:pt x="27559" y="5715"/>
                </a:cubicBezTo>
                <a:cubicBezTo>
                  <a:pt x="26670" y="5715"/>
                  <a:pt x="27178" y="4953"/>
                  <a:pt x="26797" y="4699"/>
                </a:cubicBezTo>
                <a:cubicBezTo>
                  <a:pt x="26416" y="4953"/>
                  <a:pt x="25908" y="5334"/>
                  <a:pt x="25273" y="5715"/>
                </a:cubicBezTo>
                <a:cubicBezTo>
                  <a:pt x="24130" y="5715"/>
                  <a:pt x="24130" y="6858"/>
                  <a:pt x="24130" y="6858"/>
                </a:cubicBezTo>
                <a:lnTo>
                  <a:pt x="23241" y="6858"/>
                </a:lnTo>
                <a:cubicBezTo>
                  <a:pt x="23622" y="6604"/>
                  <a:pt x="24003" y="6350"/>
                  <a:pt x="24003" y="5715"/>
                </a:cubicBezTo>
                <a:cubicBezTo>
                  <a:pt x="24892" y="5334"/>
                  <a:pt x="25527" y="4826"/>
                  <a:pt x="25908" y="4572"/>
                </a:cubicBezTo>
                <a:lnTo>
                  <a:pt x="26289" y="4572"/>
                </a:lnTo>
                <a:cubicBezTo>
                  <a:pt x="26797" y="4064"/>
                  <a:pt x="27051" y="3810"/>
                  <a:pt x="26924" y="3810"/>
                </a:cubicBezTo>
                <a:cubicBezTo>
                  <a:pt x="26797" y="3810"/>
                  <a:pt x="26162" y="4064"/>
                  <a:pt x="25146" y="4699"/>
                </a:cubicBezTo>
                <a:cubicBezTo>
                  <a:pt x="27432" y="3556"/>
                  <a:pt x="27432" y="3556"/>
                  <a:pt x="26289" y="3556"/>
                </a:cubicBezTo>
                <a:cubicBezTo>
                  <a:pt x="25146" y="4064"/>
                  <a:pt x="24511" y="4445"/>
                  <a:pt x="24384" y="4445"/>
                </a:cubicBezTo>
                <a:cubicBezTo>
                  <a:pt x="24257" y="4445"/>
                  <a:pt x="24511" y="4191"/>
                  <a:pt x="25146" y="3556"/>
                </a:cubicBezTo>
                <a:lnTo>
                  <a:pt x="22860" y="3556"/>
                </a:lnTo>
                <a:cubicBezTo>
                  <a:pt x="22860" y="3556"/>
                  <a:pt x="21844" y="4572"/>
                  <a:pt x="20828" y="4699"/>
                </a:cubicBezTo>
                <a:cubicBezTo>
                  <a:pt x="21463" y="4191"/>
                  <a:pt x="22479" y="3429"/>
                  <a:pt x="24003" y="2413"/>
                </a:cubicBezTo>
                <a:cubicBezTo>
                  <a:pt x="21717" y="2413"/>
                  <a:pt x="21717" y="2413"/>
                  <a:pt x="24003" y="1270"/>
                </a:cubicBezTo>
                <a:cubicBezTo>
                  <a:pt x="23495" y="1905"/>
                  <a:pt x="23114" y="2159"/>
                  <a:pt x="23241" y="2159"/>
                </a:cubicBezTo>
                <a:cubicBezTo>
                  <a:pt x="23368" y="2159"/>
                  <a:pt x="24003" y="1905"/>
                  <a:pt x="25019" y="1270"/>
                </a:cubicBezTo>
                <a:lnTo>
                  <a:pt x="24003" y="1270"/>
                </a:lnTo>
                <a:cubicBezTo>
                  <a:pt x="24003" y="1270"/>
                  <a:pt x="24003" y="1270"/>
                  <a:pt x="25146" y="127"/>
                </a:cubicBezTo>
                <a:close/>
                <a:moveTo>
                  <a:pt x="13716" y="42164"/>
                </a:moveTo>
                <a:cubicBezTo>
                  <a:pt x="13589" y="42291"/>
                  <a:pt x="13589" y="42418"/>
                  <a:pt x="13589" y="42545"/>
                </a:cubicBezTo>
                <a:cubicBezTo>
                  <a:pt x="14351" y="42164"/>
                  <a:pt x="14986" y="42164"/>
                  <a:pt x="14986" y="42164"/>
                </a:cubicBezTo>
                <a:close/>
                <a:moveTo>
                  <a:pt x="13589" y="42545"/>
                </a:moveTo>
                <a:cubicBezTo>
                  <a:pt x="13335" y="42672"/>
                  <a:pt x="12954" y="42926"/>
                  <a:pt x="12700" y="43307"/>
                </a:cubicBezTo>
                <a:cubicBezTo>
                  <a:pt x="12700" y="43815"/>
                  <a:pt x="12700" y="44069"/>
                  <a:pt x="12827" y="44069"/>
                </a:cubicBezTo>
                <a:cubicBezTo>
                  <a:pt x="12954" y="44069"/>
                  <a:pt x="13208" y="43561"/>
                  <a:pt x="13716" y="42545"/>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
          <p:cNvSpPr/>
          <p:nvPr/>
        </p:nvSpPr>
        <p:spPr>
          <a:xfrm>
            <a:off x="3303009" y="1931431"/>
            <a:ext cx="92679" cy="119634"/>
          </a:xfrm>
          <a:custGeom>
            <a:rect b="b" l="l" r="r" t="t"/>
            <a:pathLst>
              <a:path extrusionOk="0" h="159512" w="123571">
                <a:moveTo>
                  <a:pt x="12192" y="2921"/>
                </a:moveTo>
                <a:cubicBezTo>
                  <a:pt x="12319" y="2921"/>
                  <a:pt x="12065" y="3175"/>
                  <a:pt x="11557" y="3302"/>
                </a:cubicBezTo>
                <a:cubicBezTo>
                  <a:pt x="11938" y="3048"/>
                  <a:pt x="12065" y="2921"/>
                  <a:pt x="12192" y="2921"/>
                </a:cubicBezTo>
                <a:close/>
                <a:moveTo>
                  <a:pt x="20574" y="3429"/>
                </a:moveTo>
                <a:cubicBezTo>
                  <a:pt x="20574" y="4572"/>
                  <a:pt x="20574" y="4572"/>
                  <a:pt x="19431" y="4572"/>
                </a:cubicBezTo>
                <a:lnTo>
                  <a:pt x="18288" y="4572"/>
                </a:lnTo>
                <a:lnTo>
                  <a:pt x="19431" y="3429"/>
                </a:lnTo>
                <a:close/>
                <a:moveTo>
                  <a:pt x="1143" y="5207"/>
                </a:moveTo>
                <a:cubicBezTo>
                  <a:pt x="762" y="5207"/>
                  <a:pt x="381" y="5334"/>
                  <a:pt x="0" y="5715"/>
                </a:cubicBezTo>
                <a:lnTo>
                  <a:pt x="2286" y="5715"/>
                </a:lnTo>
                <a:cubicBezTo>
                  <a:pt x="2286" y="5715"/>
                  <a:pt x="1778" y="5207"/>
                  <a:pt x="1143" y="5207"/>
                </a:cubicBezTo>
                <a:close/>
                <a:moveTo>
                  <a:pt x="20320" y="5969"/>
                </a:moveTo>
                <a:cubicBezTo>
                  <a:pt x="20574" y="5969"/>
                  <a:pt x="20574" y="6223"/>
                  <a:pt x="20574" y="6858"/>
                </a:cubicBezTo>
                <a:lnTo>
                  <a:pt x="19431" y="6858"/>
                </a:lnTo>
                <a:cubicBezTo>
                  <a:pt x="20193" y="6858"/>
                  <a:pt x="19939" y="6350"/>
                  <a:pt x="19304" y="6350"/>
                </a:cubicBezTo>
                <a:cubicBezTo>
                  <a:pt x="19304" y="6350"/>
                  <a:pt x="19304" y="6350"/>
                  <a:pt x="19304" y="6350"/>
                </a:cubicBezTo>
                <a:cubicBezTo>
                  <a:pt x="19812" y="6096"/>
                  <a:pt x="20066" y="5969"/>
                  <a:pt x="20193" y="5969"/>
                </a:cubicBezTo>
                <a:close/>
                <a:moveTo>
                  <a:pt x="14859" y="21717"/>
                </a:moveTo>
                <a:cubicBezTo>
                  <a:pt x="13716" y="21717"/>
                  <a:pt x="13716" y="21717"/>
                  <a:pt x="14859" y="22860"/>
                </a:cubicBezTo>
                <a:lnTo>
                  <a:pt x="16002" y="22860"/>
                </a:lnTo>
                <a:cubicBezTo>
                  <a:pt x="17145" y="22860"/>
                  <a:pt x="17145" y="21717"/>
                  <a:pt x="17145" y="21717"/>
                </a:cubicBezTo>
                <a:close/>
                <a:moveTo>
                  <a:pt x="28575" y="21717"/>
                </a:moveTo>
                <a:cubicBezTo>
                  <a:pt x="28575" y="21844"/>
                  <a:pt x="28575" y="21971"/>
                  <a:pt x="28575" y="21971"/>
                </a:cubicBezTo>
                <a:cubicBezTo>
                  <a:pt x="27813" y="22352"/>
                  <a:pt x="27051" y="22860"/>
                  <a:pt x="26289" y="22860"/>
                </a:cubicBezTo>
                <a:cubicBezTo>
                  <a:pt x="25908" y="23241"/>
                  <a:pt x="25654" y="23368"/>
                  <a:pt x="25527" y="23368"/>
                </a:cubicBezTo>
                <a:cubicBezTo>
                  <a:pt x="25146" y="23368"/>
                  <a:pt x="25146" y="22860"/>
                  <a:pt x="25146" y="22860"/>
                </a:cubicBezTo>
                <a:cubicBezTo>
                  <a:pt x="26289" y="22860"/>
                  <a:pt x="27432" y="21717"/>
                  <a:pt x="28575" y="21717"/>
                </a:cubicBezTo>
                <a:close/>
                <a:moveTo>
                  <a:pt x="29718" y="22860"/>
                </a:moveTo>
                <a:cubicBezTo>
                  <a:pt x="28956" y="23241"/>
                  <a:pt x="28448" y="23368"/>
                  <a:pt x="28194" y="23368"/>
                </a:cubicBezTo>
                <a:cubicBezTo>
                  <a:pt x="27686" y="23368"/>
                  <a:pt x="27813" y="22860"/>
                  <a:pt x="28702" y="22860"/>
                </a:cubicBezTo>
                <a:close/>
                <a:moveTo>
                  <a:pt x="27432" y="28575"/>
                </a:moveTo>
                <a:lnTo>
                  <a:pt x="26289" y="29718"/>
                </a:lnTo>
                <a:lnTo>
                  <a:pt x="25146" y="29718"/>
                </a:lnTo>
                <a:lnTo>
                  <a:pt x="26289" y="28575"/>
                </a:lnTo>
                <a:close/>
                <a:moveTo>
                  <a:pt x="24003" y="30861"/>
                </a:moveTo>
                <a:cubicBezTo>
                  <a:pt x="22860" y="32004"/>
                  <a:pt x="21717" y="32004"/>
                  <a:pt x="20574" y="32004"/>
                </a:cubicBezTo>
                <a:cubicBezTo>
                  <a:pt x="20574" y="32004"/>
                  <a:pt x="21717" y="32004"/>
                  <a:pt x="22860" y="30861"/>
                </a:cubicBezTo>
                <a:close/>
                <a:moveTo>
                  <a:pt x="21717" y="33147"/>
                </a:moveTo>
                <a:cubicBezTo>
                  <a:pt x="23749" y="33147"/>
                  <a:pt x="24003" y="33147"/>
                  <a:pt x="21717" y="33909"/>
                </a:cubicBezTo>
                <a:lnTo>
                  <a:pt x="21717" y="33147"/>
                </a:lnTo>
                <a:close/>
                <a:moveTo>
                  <a:pt x="29718" y="34290"/>
                </a:moveTo>
                <a:cubicBezTo>
                  <a:pt x="30861" y="34290"/>
                  <a:pt x="30861" y="34290"/>
                  <a:pt x="28575" y="35433"/>
                </a:cubicBezTo>
                <a:lnTo>
                  <a:pt x="26289" y="35433"/>
                </a:lnTo>
                <a:cubicBezTo>
                  <a:pt x="26289" y="35433"/>
                  <a:pt x="27432" y="35433"/>
                  <a:pt x="29718" y="34290"/>
                </a:cubicBezTo>
                <a:close/>
                <a:moveTo>
                  <a:pt x="26289" y="37719"/>
                </a:moveTo>
                <a:cubicBezTo>
                  <a:pt x="25146" y="38862"/>
                  <a:pt x="24003" y="38862"/>
                  <a:pt x="24003" y="38862"/>
                </a:cubicBezTo>
                <a:cubicBezTo>
                  <a:pt x="25146" y="37719"/>
                  <a:pt x="26289" y="37719"/>
                  <a:pt x="26289" y="37719"/>
                </a:cubicBezTo>
                <a:close/>
                <a:moveTo>
                  <a:pt x="32004" y="42291"/>
                </a:moveTo>
                <a:cubicBezTo>
                  <a:pt x="33147" y="42291"/>
                  <a:pt x="32004" y="42291"/>
                  <a:pt x="29718" y="43434"/>
                </a:cubicBezTo>
                <a:cubicBezTo>
                  <a:pt x="30861" y="42291"/>
                  <a:pt x="32004" y="42291"/>
                  <a:pt x="32004" y="42291"/>
                </a:cubicBezTo>
                <a:close/>
                <a:moveTo>
                  <a:pt x="38100" y="42926"/>
                </a:moveTo>
                <a:cubicBezTo>
                  <a:pt x="37973" y="42926"/>
                  <a:pt x="37211" y="43434"/>
                  <a:pt x="36576" y="43434"/>
                </a:cubicBezTo>
                <a:lnTo>
                  <a:pt x="37719" y="43434"/>
                </a:lnTo>
                <a:cubicBezTo>
                  <a:pt x="38100" y="43053"/>
                  <a:pt x="38227" y="42926"/>
                  <a:pt x="38227" y="42926"/>
                </a:cubicBezTo>
                <a:close/>
                <a:moveTo>
                  <a:pt x="36576" y="44577"/>
                </a:moveTo>
                <a:cubicBezTo>
                  <a:pt x="35814" y="45339"/>
                  <a:pt x="35052" y="45593"/>
                  <a:pt x="34671" y="45720"/>
                </a:cubicBezTo>
                <a:cubicBezTo>
                  <a:pt x="34544" y="45593"/>
                  <a:pt x="35179" y="45339"/>
                  <a:pt x="36576" y="44577"/>
                </a:cubicBezTo>
                <a:close/>
                <a:moveTo>
                  <a:pt x="44577" y="44577"/>
                </a:moveTo>
                <a:cubicBezTo>
                  <a:pt x="44577" y="45720"/>
                  <a:pt x="44577" y="45720"/>
                  <a:pt x="44577" y="45720"/>
                </a:cubicBezTo>
                <a:cubicBezTo>
                  <a:pt x="45720" y="44577"/>
                  <a:pt x="45720" y="44577"/>
                  <a:pt x="45720" y="44577"/>
                </a:cubicBezTo>
                <a:close/>
                <a:moveTo>
                  <a:pt x="45339" y="48895"/>
                </a:moveTo>
                <a:cubicBezTo>
                  <a:pt x="45212" y="48895"/>
                  <a:pt x="45085" y="49022"/>
                  <a:pt x="44831" y="49149"/>
                </a:cubicBezTo>
                <a:cubicBezTo>
                  <a:pt x="45339" y="49149"/>
                  <a:pt x="45466" y="48895"/>
                  <a:pt x="45339" y="48895"/>
                </a:cubicBezTo>
                <a:close/>
                <a:moveTo>
                  <a:pt x="44831" y="49149"/>
                </a:moveTo>
                <a:cubicBezTo>
                  <a:pt x="44704" y="49149"/>
                  <a:pt x="44704" y="49149"/>
                  <a:pt x="44704" y="49149"/>
                </a:cubicBezTo>
                <a:cubicBezTo>
                  <a:pt x="44704" y="49149"/>
                  <a:pt x="44704" y="49276"/>
                  <a:pt x="44704" y="49276"/>
                </a:cubicBezTo>
                <a:cubicBezTo>
                  <a:pt x="44704" y="49276"/>
                  <a:pt x="44831" y="49149"/>
                  <a:pt x="44831" y="49149"/>
                </a:cubicBezTo>
                <a:close/>
                <a:moveTo>
                  <a:pt x="30988" y="49149"/>
                </a:moveTo>
                <a:cubicBezTo>
                  <a:pt x="30988" y="49149"/>
                  <a:pt x="30988" y="50292"/>
                  <a:pt x="29845" y="50292"/>
                </a:cubicBezTo>
                <a:cubicBezTo>
                  <a:pt x="29845" y="50292"/>
                  <a:pt x="29337" y="50800"/>
                  <a:pt x="28956" y="50800"/>
                </a:cubicBezTo>
                <a:cubicBezTo>
                  <a:pt x="28829" y="50800"/>
                  <a:pt x="28702" y="50673"/>
                  <a:pt x="28702" y="50292"/>
                </a:cubicBezTo>
                <a:lnTo>
                  <a:pt x="29845" y="50292"/>
                </a:lnTo>
                <a:cubicBezTo>
                  <a:pt x="30988" y="49149"/>
                  <a:pt x="30988" y="49149"/>
                  <a:pt x="30988" y="49149"/>
                </a:cubicBezTo>
                <a:close/>
                <a:moveTo>
                  <a:pt x="32004" y="52832"/>
                </a:moveTo>
                <a:cubicBezTo>
                  <a:pt x="32131" y="52832"/>
                  <a:pt x="32131" y="53086"/>
                  <a:pt x="32131" y="53721"/>
                </a:cubicBezTo>
                <a:lnTo>
                  <a:pt x="30861" y="53721"/>
                </a:lnTo>
                <a:cubicBezTo>
                  <a:pt x="31369" y="53213"/>
                  <a:pt x="31750" y="52832"/>
                  <a:pt x="31877" y="52832"/>
                </a:cubicBezTo>
                <a:close/>
                <a:moveTo>
                  <a:pt x="33147" y="57785"/>
                </a:moveTo>
                <a:cubicBezTo>
                  <a:pt x="32893" y="57912"/>
                  <a:pt x="32639" y="58039"/>
                  <a:pt x="32258" y="58293"/>
                </a:cubicBezTo>
                <a:cubicBezTo>
                  <a:pt x="32766" y="58293"/>
                  <a:pt x="33020" y="58039"/>
                  <a:pt x="33147" y="57785"/>
                </a:cubicBezTo>
                <a:close/>
                <a:moveTo>
                  <a:pt x="37973" y="57150"/>
                </a:moveTo>
                <a:cubicBezTo>
                  <a:pt x="36830" y="58293"/>
                  <a:pt x="35687" y="58293"/>
                  <a:pt x="34544" y="58293"/>
                </a:cubicBezTo>
                <a:lnTo>
                  <a:pt x="35687" y="57150"/>
                </a:lnTo>
                <a:close/>
                <a:moveTo>
                  <a:pt x="36830" y="58293"/>
                </a:moveTo>
                <a:cubicBezTo>
                  <a:pt x="35687" y="59436"/>
                  <a:pt x="34544" y="59436"/>
                  <a:pt x="34544" y="59436"/>
                </a:cubicBezTo>
                <a:cubicBezTo>
                  <a:pt x="34544" y="59436"/>
                  <a:pt x="35687" y="58293"/>
                  <a:pt x="36830" y="58293"/>
                </a:cubicBezTo>
                <a:close/>
                <a:moveTo>
                  <a:pt x="31115" y="59436"/>
                </a:moveTo>
                <a:cubicBezTo>
                  <a:pt x="30480" y="59944"/>
                  <a:pt x="30480" y="60325"/>
                  <a:pt x="30861" y="60325"/>
                </a:cubicBezTo>
                <a:cubicBezTo>
                  <a:pt x="31242" y="60325"/>
                  <a:pt x="31750" y="60071"/>
                  <a:pt x="32258" y="59436"/>
                </a:cubicBezTo>
                <a:close/>
                <a:moveTo>
                  <a:pt x="48133" y="60579"/>
                </a:moveTo>
                <a:cubicBezTo>
                  <a:pt x="47625" y="61595"/>
                  <a:pt x="47371" y="61976"/>
                  <a:pt x="47244" y="61976"/>
                </a:cubicBezTo>
                <a:cubicBezTo>
                  <a:pt x="47117" y="61976"/>
                  <a:pt x="47371" y="61341"/>
                  <a:pt x="48133" y="60579"/>
                </a:cubicBezTo>
                <a:close/>
                <a:moveTo>
                  <a:pt x="10287" y="62738"/>
                </a:moveTo>
                <a:cubicBezTo>
                  <a:pt x="10287" y="63881"/>
                  <a:pt x="9144" y="63881"/>
                  <a:pt x="8001" y="63881"/>
                </a:cubicBezTo>
                <a:cubicBezTo>
                  <a:pt x="7366" y="64389"/>
                  <a:pt x="7112" y="64770"/>
                  <a:pt x="7239" y="64770"/>
                </a:cubicBezTo>
                <a:cubicBezTo>
                  <a:pt x="7366" y="64770"/>
                  <a:pt x="8001" y="64516"/>
                  <a:pt x="9017" y="63881"/>
                </a:cubicBezTo>
                <a:cubicBezTo>
                  <a:pt x="10160" y="63881"/>
                  <a:pt x="10160" y="63881"/>
                  <a:pt x="10160" y="62738"/>
                </a:cubicBezTo>
                <a:close/>
                <a:moveTo>
                  <a:pt x="37338" y="66294"/>
                </a:moveTo>
                <a:cubicBezTo>
                  <a:pt x="36576" y="66675"/>
                  <a:pt x="36322" y="66802"/>
                  <a:pt x="36449" y="66802"/>
                </a:cubicBezTo>
                <a:cubicBezTo>
                  <a:pt x="36576" y="66802"/>
                  <a:pt x="36830" y="66675"/>
                  <a:pt x="37338" y="66294"/>
                </a:cubicBezTo>
                <a:close/>
                <a:moveTo>
                  <a:pt x="54737" y="70739"/>
                </a:moveTo>
                <a:cubicBezTo>
                  <a:pt x="54229" y="71247"/>
                  <a:pt x="53594" y="71628"/>
                  <a:pt x="53467" y="71628"/>
                </a:cubicBezTo>
                <a:cubicBezTo>
                  <a:pt x="53340" y="71628"/>
                  <a:pt x="53594" y="71374"/>
                  <a:pt x="54737" y="70739"/>
                </a:cubicBezTo>
                <a:close/>
                <a:moveTo>
                  <a:pt x="42164" y="70739"/>
                </a:moveTo>
                <a:lnTo>
                  <a:pt x="42164" y="71882"/>
                </a:lnTo>
                <a:cubicBezTo>
                  <a:pt x="42164" y="71882"/>
                  <a:pt x="41021" y="73025"/>
                  <a:pt x="41021" y="73025"/>
                </a:cubicBezTo>
                <a:lnTo>
                  <a:pt x="41021" y="71882"/>
                </a:lnTo>
                <a:lnTo>
                  <a:pt x="42164" y="70739"/>
                </a:lnTo>
                <a:close/>
                <a:moveTo>
                  <a:pt x="41783" y="72517"/>
                </a:moveTo>
                <a:cubicBezTo>
                  <a:pt x="42037" y="72517"/>
                  <a:pt x="41783" y="73025"/>
                  <a:pt x="41021" y="73025"/>
                </a:cubicBezTo>
                <a:cubicBezTo>
                  <a:pt x="41402" y="72644"/>
                  <a:pt x="41656" y="72517"/>
                  <a:pt x="41783" y="72517"/>
                </a:cubicBezTo>
                <a:close/>
                <a:moveTo>
                  <a:pt x="55880" y="73025"/>
                </a:moveTo>
                <a:cubicBezTo>
                  <a:pt x="54737" y="74168"/>
                  <a:pt x="53594" y="74168"/>
                  <a:pt x="53594" y="74168"/>
                </a:cubicBezTo>
                <a:cubicBezTo>
                  <a:pt x="54737" y="73025"/>
                  <a:pt x="55880" y="73025"/>
                  <a:pt x="55880" y="73025"/>
                </a:cubicBezTo>
                <a:close/>
                <a:moveTo>
                  <a:pt x="46482" y="75946"/>
                </a:moveTo>
                <a:cubicBezTo>
                  <a:pt x="46609" y="75946"/>
                  <a:pt x="46736" y="76073"/>
                  <a:pt x="46736" y="76454"/>
                </a:cubicBezTo>
                <a:lnTo>
                  <a:pt x="45720" y="76454"/>
                </a:lnTo>
                <a:cubicBezTo>
                  <a:pt x="46101" y="76200"/>
                  <a:pt x="46355" y="75946"/>
                  <a:pt x="46609" y="75946"/>
                </a:cubicBezTo>
                <a:close/>
                <a:moveTo>
                  <a:pt x="52451" y="79883"/>
                </a:moveTo>
                <a:cubicBezTo>
                  <a:pt x="51308" y="81026"/>
                  <a:pt x="50165" y="81026"/>
                  <a:pt x="50165" y="81026"/>
                </a:cubicBezTo>
                <a:lnTo>
                  <a:pt x="51308" y="79883"/>
                </a:lnTo>
                <a:close/>
                <a:moveTo>
                  <a:pt x="73787" y="88519"/>
                </a:moveTo>
                <a:cubicBezTo>
                  <a:pt x="73660" y="88519"/>
                  <a:pt x="73406" y="88646"/>
                  <a:pt x="73025" y="89027"/>
                </a:cubicBezTo>
                <a:cubicBezTo>
                  <a:pt x="73787" y="89027"/>
                  <a:pt x="74041" y="88519"/>
                  <a:pt x="73787" y="88519"/>
                </a:cubicBezTo>
                <a:close/>
                <a:moveTo>
                  <a:pt x="75311" y="91313"/>
                </a:moveTo>
                <a:cubicBezTo>
                  <a:pt x="74295" y="92329"/>
                  <a:pt x="73787" y="92583"/>
                  <a:pt x="73660" y="92583"/>
                </a:cubicBezTo>
                <a:cubicBezTo>
                  <a:pt x="73533" y="92583"/>
                  <a:pt x="74041" y="91948"/>
                  <a:pt x="75311" y="91313"/>
                </a:cubicBezTo>
                <a:close/>
                <a:moveTo>
                  <a:pt x="62738" y="91313"/>
                </a:moveTo>
                <a:cubicBezTo>
                  <a:pt x="62738" y="92456"/>
                  <a:pt x="62738" y="92456"/>
                  <a:pt x="62738" y="93599"/>
                </a:cubicBezTo>
                <a:lnTo>
                  <a:pt x="61595" y="93599"/>
                </a:lnTo>
                <a:cubicBezTo>
                  <a:pt x="61595" y="92456"/>
                  <a:pt x="62738" y="91313"/>
                  <a:pt x="62738" y="91313"/>
                </a:cubicBezTo>
                <a:close/>
                <a:moveTo>
                  <a:pt x="60452" y="97028"/>
                </a:moveTo>
                <a:cubicBezTo>
                  <a:pt x="59817" y="97663"/>
                  <a:pt x="59563" y="98298"/>
                  <a:pt x="59563" y="98298"/>
                </a:cubicBezTo>
                <a:cubicBezTo>
                  <a:pt x="59563" y="98298"/>
                  <a:pt x="59944" y="97917"/>
                  <a:pt x="60452" y="97028"/>
                </a:cubicBezTo>
                <a:close/>
                <a:moveTo>
                  <a:pt x="73025" y="98171"/>
                </a:moveTo>
                <a:cubicBezTo>
                  <a:pt x="71882" y="99314"/>
                  <a:pt x="70739" y="99314"/>
                  <a:pt x="70739" y="99314"/>
                </a:cubicBezTo>
                <a:lnTo>
                  <a:pt x="69596" y="99314"/>
                </a:lnTo>
                <a:cubicBezTo>
                  <a:pt x="70739" y="99314"/>
                  <a:pt x="71882" y="98171"/>
                  <a:pt x="71882" y="98171"/>
                </a:cubicBezTo>
                <a:close/>
                <a:moveTo>
                  <a:pt x="93599" y="100457"/>
                </a:moveTo>
                <a:lnTo>
                  <a:pt x="92456" y="101600"/>
                </a:lnTo>
                <a:cubicBezTo>
                  <a:pt x="94742" y="100457"/>
                  <a:pt x="94742" y="100457"/>
                  <a:pt x="93599" y="100457"/>
                </a:cubicBezTo>
                <a:close/>
                <a:moveTo>
                  <a:pt x="97028" y="118745"/>
                </a:moveTo>
                <a:cubicBezTo>
                  <a:pt x="97028" y="119253"/>
                  <a:pt x="97028" y="119634"/>
                  <a:pt x="96774" y="119634"/>
                </a:cubicBezTo>
                <a:cubicBezTo>
                  <a:pt x="96520" y="119634"/>
                  <a:pt x="95885" y="119380"/>
                  <a:pt x="94742" y="118745"/>
                </a:cubicBezTo>
                <a:close/>
                <a:moveTo>
                  <a:pt x="85598" y="126746"/>
                </a:moveTo>
                <a:cubicBezTo>
                  <a:pt x="86360" y="127635"/>
                  <a:pt x="87249" y="128397"/>
                  <a:pt x="86741" y="128397"/>
                </a:cubicBezTo>
                <a:cubicBezTo>
                  <a:pt x="86614" y="128397"/>
                  <a:pt x="86233" y="128270"/>
                  <a:pt x="85598" y="127889"/>
                </a:cubicBezTo>
                <a:cubicBezTo>
                  <a:pt x="85598" y="127889"/>
                  <a:pt x="84455" y="127889"/>
                  <a:pt x="83312" y="126746"/>
                </a:cubicBezTo>
                <a:close/>
                <a:moveTo>
                  <a:pt x="77597" y="133604"/>
                </a:moveTo>
                <a:cubicBezTo>
                  <a:pt x="78740" y="133604"/>
                  <a:pt x="81026" y="134747"/>
                  <a:pt x="81026" y="135890"/>
                </a:cubicBezTo>
                <a:lnTo>
                  <a:pt x="79883" y="135890"/>
                </a:lnTo>
                <a:cubicBezTo>
                  <a:pt x="78740" y="134747"/>
                  <a:pt x="77597" y="134747"/>
                  <a:pt x="77597" y="133604"/>
                </a:cubicBezTo>
                <a:close/>
                <a:moveTo>
                  <a:pt x="60452" y="139319"/>
                </a:moveTo>
                <a:cubicBezTo>
                  <a:pt x="61087" y="139954"/>
                  <a:pt x="61341" y="140589"/>
                  <a:pt x="61341" y="140589"/>
                </a:cubicBezTo>
                <a:cubicBezTo>
                  <a:pt x="61341" y="140589"/>
                  <a:pt x="60960" y="140208"/>
                  <a:pt x="60452" y="139319"/>
                </a:cubicBezTo>
                <a:close/>
                <a:moveTo>
                  <a:pt x="44577" y="153289"/>
                </a:moveTo>
                <a:cubicBezTo>
                  <a:pt x="44704" y="153289"/>
                  <a:pt x="44958" y="153543"/>
                  <a:pt x="45593" y="154178"/>
                </a:cubicBezTo>
                <a:cubicBezTo>
                  <a:pt x="45593" y="155321"/>
                  <a:pt x="46736" y="156464"/>
                  <a:pt x="45593" y="156464"/>
                </a:cubicBezTo>
                <a:cubicBezTo>
                  <a:pt x="45974" y="157226"/>
                  <a:pt x="46101" y="157607"/>
                  <a:pt x="46101" y="157607"/>
                </a:cubicBezTo>
                <a:cubicBezTo>
                  <a:pt x="46101" y="157607"/>
                  <a:pt x="45212" y="156337"/>
                  <a:pt x="44450" y="154178"/>
                </a:cubicBezTo>
                <a:cubicBezTo>
                  <a:pt x="44450" y="153670"/>
                  <a:pt x="44450" y="153289"/>
                  <a:pt x="44577" y="153289"/>
                </a:cubicBezTo>
                <a:close/>
                <a:moveTo>
                  <a:pt x="14859" y="0"/>
                </a:moveTo>
                <a:cubicBezTo>
                  <a:pt x="11430" y="1143"/>
                  <a:pt x="11430" y="1143"/>
                  <a:pt x="14859" y="1143"/>
                </a:cubicBezTo>
                <a:lnTo>
                  <a:pt x="16002" y="1143"/>
                </a:lnTo>
                <a:cubicBezTo>
                  <a:pt x="13716" y="1143"/>
                  <a:pt x="13716" y="1143"/>
                  <a:pt x="13716" y="2286"/>
                </a:cubicBezTo>
                <a:lnTo>
                  <a:pt x="10287" y="2286"/>
                </a:lnTo>
                <a:cubicBezTo>
                  <a:pt x="10287" y="3175"/>
                  <a:pt x="10287" y="3429"/>
                  <a:pt x="10795" y="3429"/>
                </a:cubicBezTo>
                <a:cubicBezTo>
                  <a:pt x="10668" y="3429"/>
                  <a:pt x="10541" y="3429"/>
                  <a:pt x="10287" y="3429"/>
                </a:cubicBezTo>
                <a:lnTo>
                  <a:pt x="11430" y="3429"/>
                </a:lnTo>
                <a:cubicBezTo>
                  <a:pt x="13716" y="3429"/>
                  <a:pt x="13716" y="3429"/>
                  <a:pt x="11430" y="4572"/>
                </a:cubicBezTo>
                <a:lnTo>
                  <a:pt x="16002" y="4572"/>
                </a:lnTo>
                <a:cubicBezTo>
                  <a:pt x="14859" y="5715"/>
                  <a:pt x="12573" y="5715"/>
                  <a:pt x="12573" y="5715"/>
                </a:cubicBezTo>
                <a:lnTo>
                  <a:pt x="11430" y="5715"/>
                </a:lnTo>
                <a:cubicBezTo>
                  <a:pt x="11430" y="6858"/>
                  <a:pt x="11430" y="6858"/>
                  <a:pt x="13716" y="6858"/>
                </a:cubicBezTo>
                <a:lnTo>
                  <a:pt x="11430" y="6858"/>
                </a:lnTo>
                <a:cubicBezTo>
                  <a:pt x="11430" y="6858"/>
                  <a:pt x="11430" y="6858"/>
                  <a:pt x="10287" y="8001"/>
                </a:cubicBezTo>
                <a:cubicBezTo>
                  <a:pt x="9779" y="8509"/>
                  <a:pt x="10287" y="8890"/>
                  <a:pt x="11303" y="8890"/>
                </a:cubicBezTo>
                <a:cubicBezTo>
                  <a:pt x="12319" y="8890"/>
                  <a:pt x="13716" y="8636"/>
                  <a:pt x="14859" y="8001"/>
                </a:cubicBezTo>
                <a:lnTo>
                  <a:pt x="17145" y="8001"/>
                </a:lnTo>
                <a:cubicBezTo>
                  <a:pt x="17145" y="8001"/>
                  <a:pt x="16002" y="9144"/>
                  <a:pt x="14859" y="9144"/>
                </a:cubicBezTo>
                <a:cubicBezTo>
                  <a:pt x="14351" y="9144"/>
                  <a:pt x="13970" y="9144"/>
                  <a:pt x="13589" y="9144"/>
                </a:cubicBezTo>
                <a:cubicBezTo>
                  <a:pt x="13589" y="9144"/>
                  <a:pt x="13716" y="9144"/>
                  <a:pt x="13716" y="9144"/>
                </a:cubicBezTo>
                <a:lnTo>
                  <a:pt x="12573" y="9144"/>
                </a:lnTo>
                <a:cubicBezTo>
                  <a:pt x="12446" y="9271"/>
                  <a:pt x="12446" y="9271"/>
                  <a:pt x="12319" y="9398"/>
                </a:cubicBezTo>
                <a:cubicBezTo>
                  <a:pt x="11811" y="9525"/>
                  <a:pt x="11557" y="9652"/>
                  <a:pt x="11811" y="9652"/>
                </a:cubicBezTo>
                <a:cubicBezTo>
                  <a:pt x="11811" y="9652"/>
                  <a:pt x="11938" y="9652"/>
                  <a:pt x="12065" y="9652"/>
                </a:cubicBezTo>
                <a:cubicBezTo>
                  <a:pt x="11430" y="10287"/>
                  <a:pt x="11684" y="10287"/>
                  <a:pt x="12573" y="10287"/>
                </a:cubicBezTo>
                <a:lnTo>
                  <a:pt x="16002" y="10287"/>
                </a:lnTo>
                <a:cubicBezTo>
                  <a:pt x="13716" y="11430"/>
                  <a:pt x="13716" y="11430"/>
                  <a:pt x="16002" y="11430"/>
                </a:cubicBezTo>
                <a:lnTo>
                  <a:pt x="14859" y="11430"/>
                </a:lnTo>
                <a:cubicBezTo>
                  <a:pt x="13716" y="11430"/>
                  <a:pt x="12573" y="12573"/>
                  <a:pt x="14859" y="12573"/>
                </a:cubicBezTo>
                <a:cubicBezTo>
                  <a:pt x="14859" y="13716"/>
                  <a:pt x="14859" y="14859"/>
                  <a:pt x="13716" y="14859"/>
                </a:cubicBezTo>
                <a:cubicBezTo>
                  <a:pt x="12573" y="14859"/>
                  <a:pt x="14859" y="16002"/>
                  <a:pt x="17145" y="16002"/>
                </a:cubicBezTo>
                <a:cubicBezTo>
                  <a:pt x="16002" y="16002"/>
                  <a:pt x="16002" y="16002"/>
                  <a:pt x="16002" y="17145"/>
                </a:cubicBezTo>
                <a:lnTo>
                  <a:pt x="14859" y="17145"/>
                </a:lnTo>
                <a:cubicBezTo>
                  <a:pt x="12573" y="18288"/>
                  <a:pt x="12573" y="18288"/>
                  <a:pt x="14859" y="18288"/>
                </a:cubicBezTo>
                <a:cubicBezTo>
                  <a:pt x="15494" y="17907"/>
                  <a:pt x="15875" y="17780"/>
                  <a:pt x="16002" y="17780"/>
                </a:cubicBezTo>
                <a:cubicBezTo>
                  <a:pt x="16383" y="17780"/>
                  <a:pt x="15367" y="18669"/>
                  <a:pt x="13716" y="19431"/>
                </a:cubicBezTo>
                <a:cubicBezTo>
                  <a:pt x="12573" y="19431"/>
                  <a:pt x="12573" y="19431"/>
                  <a:pt x="12573" y="20574"/>
                </a:cubicBezTo>
                <a:lnTo>
                  <a:pt x="14859" y="20574"/>
                </a:lnTo>
                <a:cubicBezTo>
                  <a:pt x="14859" y="21082"/>
                  <a:pt x="14859" y="21463"/>
                  <a:pt x="15113" y="21463"/>
                </a:cubicBezTo>
                <a:cubicBezTo>
                  <a:pt x="15367" y="21463"/>
                  <a:pt x="16002" y="21209"/>
                  <a:pt x="17145" y="20574"/>
                </a:cubicBezTo>
                <a:lnTo>
                  <a:pt x="16002" y="20574"/>
                </a:lnTo>
                <a:cubicBezTo>
                  <a:pt x="16637" y="19939"/>
                  <a:pt x="17145" y="19685"/>
                  <a:pt x="17526" y="19685"/>
                </a:cubicBezTo>
                <a:cubicBezTo>
                  <a:pt x="17907" y="19685"/>
                  <a:pt x="18288" y="19939"/>
                  <a:pt x="18288" y="20574"/>
                </a:cubicBezTo>
                <a:lnTo>
                  <a:pt x="17145" y="20574"/>
                </a:lnTo>
                <a:cubicBezTo>
                  <a:pt x="19431" y="20574"/>
                  <a:pt x="19431" y="20574"/>
                  <a:pt x="19431" y="21717"/>
                </a:cubicBezTo>
                <a:lnTo>
                  <a:pt x="18288" y="21717"/>
                </a:lnTo>
                <a:cubicBezTo>
                  <a:pt x="18288" y="21717"/>
                  <a:pt x="17145" y="22860"/>
                  <a:pt x="17145" y="22860"/>
                </a:cubicBezTo>
                <a:lnTo>
                  <a:pt x="16002" y="22860"/>
                </a:lnTo>
                <a:cubicBezTo>
                  <a:pt x="16002" y="22860"/>
                  <a:pt x="14859" y="24003"/>
                  <a:pt x="14859" y="24003"/>
                </a:cubicBezTo>
                <a:cubicBezTo>
                  <a:pt x="14859" y="25146"/>
                  <a:pt x="14859" y="25146"/>
                  <a:pt x="13716" y="25146"/>
                </a:cubicBezTo>
                <a:cubicBezTo>
                  <a:pt x="13716" y="25654"/>
                  <a:pt x="13716" y="26035"/>
                  <a:pt x="13970" y="26035"/>
                </a:cubicBezTo>
                <a:cubicBezTo>
                  <a:pt x="14224" y="26035"/>
                  <a:pt x="14859" y="25781"/>
                  <a:pt x="16002" y="25146"/>
                </a:cubicBezTo>
                <a:cubicBezTo>
                  <a:pt x="17145" y="25146"/>
                  <a:pt x="18288" y="25146"/>
                  <a:pt x="17145" y="26289"/>
                </a:cubicBezTo>
                <a:cubicBezTo>
                  <a:pt x="17145" y="26289"/>
                  <a:pt x="17145" y="27432"/>
                  <a:pt x="18288" y="27432"/>
                </a:cubicBezTo>
                <a:lnTo>
                  <a:pt x="17145" y="27432"/>
                </a:lnTo>
                <a:cubicBezTo>
                  <a:pt x="14859" y="28575"/>
                  <a:pt x="14859" y="28575"/>
                  <a:pt x="17145" y="28575"/>
                </a:cubicBezTo>
                <a:cubicBezTo>
                  <a:pt x="17145" y="28575"/>
                  <a:pt x="17145" y="29718"/>
                  <a:pt x="19431" y="29718"/>
                </a:cubicBezTo>
                <a:cubicBezTo>
                  <a:pt x="18288" y="30861"/>
                  <a:pt x="18288" y="30861"/>
                  <a:pt x="18288" y="30861"/>
                </a:cubicBezTo>
                <a:cubicBezTo>
                  <a:pt x="19431" y="30861"/>
                  <a:pt x="20574" y="33147"/>
                  <a:pt x="19431" y="34290"/>
                </a:cubicBezTo>
                <a:lnTo>
                  <a:pt x="20574" y="34290"/>
                </a:lnTo>
                <a:cubicBezTo>
                  <a:pt x="18288" y="35433"/>
                  <a:pt x="18288" y="35433"/>
                  <a:pt x="20574" y="35433"/>
                </a:cubicBezTo>
                <a:cubicBezTo>
                  <a:pt x="18288" y="36576"/>
                  <a:pt x="18288" y="36576"/>
                  <a:pt x="20574" y="36576"/>
                </a:cubicBezTo>
                <a:cubicBezTo>
                  <a:pt x="22479" y="35560"/>
                  <a:pt x="24003" y="35306"/>
                  <a:pt x="24765" y="35306"/>
                </a:cubicBezTo>
                <a:cubicBezTo>
                  <a:pt x="25781" y="35306"/>
                  <a:pt x="25527" y="35941"/>
                  <a:pt x="22860" y="36576"/>
                </a:cubicBezTo>
                <a:cubicBezTo>
                  <a:pt x="20574" y="37719"/>
                  <a:pt x="19431" y="38862"/>
                  <a:pt x="19431" y="38862"/>
                </a:cubicBezTo>
                <a:cubicBezTo>
                  <a:pt x="19431" y="38862"/>
                  <a:pt x="20574" y="38862"/>
                  <a:pt x="21717" y="37719"/>
                </a:cubicBezTo>
                <a:cubicBezTo>
                  <a:pt x="22733" y="37211"/>
                  <a:pt x="23241" y="36957"/>
                  <a:pt x="23368" y="36957"/>
                </a:cubicBezTo>
                <a:cubicBezTo>
                  <a:pt x="23495" y="36957"/>
                  <a:pt x="22987" y="37465"/>
                  <a:pt x="21717" y="38862"/>
                </a:cubicBezTo>
                <a:cubicBezTo>
                  <a:pt x="18288" y="40005"/>
                  <a:pt x="18288" y="41148"/>
                  <a:pt x="21717" y="41148"/>
                </a:cubicBezTo>
                <a:cubicBezTo>
                  <a:pt x="19431" y="42291"/>
                  <a:pt x="19431" y="42291"/>
                  <a:pt x="20574" y="42291"/>
                </a:cubicBezTo>
                <a:cubicBezTo>
                  <a:pt x="20574" y="42291"/>
                  <a:pt x="20574" y="42291"/>
                  <a:pt x="20574" y="43434"/>
                </a:cubicBezTo>
                <a:cubicBezTo>
                  <a:pt x="20574" y="43434"/>
                  <a:pt x="20955" y="43434"/>
                  <a:pt x="21463" y="43180"/>
                </a:cubicBezTo>
                <a:cubicBezTo>
                  <a:pt x="20701" y="43942"/>
                  <a:pt x="21209" y="44577"/>
                  <a:pt x="22860" y="44577"/>
                </a:cubicBezTo>
                <a:cubicBezTo>
                  <a:pt x="22860" y="44577"/>
                  <a:pt x="21717" y="44577"/>
                  <a:pt x="22860" y="43434"/>
                </a:cubicBezTo>
                <a:lnTo>
                  <a:pt x="24003" y="43434"/>
                </a:lnTo>
                <a:lnTo>
                  <a:pt x="22860" y="44577"/>
                </a:lnTo>
                <a:lnTo>
                  <a:pt x="24003" y="44577"/>
                </a:lnTo>
                <a:cubicBezTo>
                  <a:pt x="25146" y="44577"/>
                  <a:pt x="24003" y="44577"/>
                  <a:pt x="22860" y="45720"/>
                </a:cubicBezTo>
                <a:cubicBezTo>
                  <a:pt x="21717" y="46863"/>
                  <a:pt x="20574" y="46863"/>
                  <a:pt x="21717" y="46863"/>
                </a:cubicBezTo>
                <a:cubicBezTo>
                  <a:pt x="22860" y="46863"/>
                  <a:pt x="24003" y="45720"/>
                  <a:pt x="25146" y="45720"/>
                </a:cubicBezTo>
                <a:cubicBezTo>
                  <a:pt x="26289" y="45720"/>
                  <a:pt x="26289" y="46863"/>
                  <a:pt x="25146" y="46863"/>
                </a:cubicBezTo>
                <a:cubicBezTo>
                  <a:pt x="24003" y="46863"/>
                  <a:pt x="24003" y="46863"/>
                  <a:pt x="22860" y="48006"/>
                </a:cubicBezTo>
                <a:cubicBezTo>
                  <a:pt x="22860" y="48006"/>
                  <a:pt x="22860" y="48514"/>
                  <a:pt x="23241" y="48514"/>
                </a:cubicBezTo>
                <a:cubicBezTo>
                  <a:pt x="23368" y="48514"/>
                  <a:pt x="23622" y="48387"/>
                  <a:pt x="24003" y="48006"/>
                </a:cubicBezTo>
                <a:cubicBezTo>
                  <a:pt x="25146" y="48006"/>
                  <a:pt x="26289" y="49149"/>
                  <a:pt x="25146" y="50292"/>
                </a:cubicBezTo>
                <a:lnTo>
                  <a:pt x="27432" y="50292"/>
                </a:lnTo>
                <a:cubicBezTo>
                  <a:pt x="27432" y="50292"/>
                  <a:pt x="27432" y="50292"/>
                  <a:pt x="26289" y="51435"/>
                </a:cubicBezTo>
                <a:cubicBezTo>
                  <a:pt x="27432" y="50927"/>
                  <a:pt x="28067" y="50546"/>
                  <a:pt x="28067" y="50546"/>
                </a:cubicBezTo>
                <a:cubicBezTo>
                  <a:pt x="28067" y="50546"/>
                  <a:pt x="27940" y="50800"/>
                  <a:pt x="27305" y="51435"/>
                </a:cubicBezTo>
                <a:cubicBezTo>
                  <a:pt x="28448" y="51435"/>
                  <a:pt x="28448" y="51435"/>
                  <a:pt x="27305" y="52578"/>
                </a:cubicBezTo>
                <a:cubicBezTo>
                  <a:pt x="28448" y="51943"/>
                  <a:pt x="29337" y="51689"/>
                  <a:pt x="29591" y="51689"/>
                </a:cubicBezTo>
                <a:cubicBezTo>
                  <a:pt x="29845" y="51689"/>
                  <a:pt x="29591" y="51943"/>
                  <a:pt x="28448" y="52578"/>
                </a:cubicBezTo>
                <a:lnTo>
                  <a:pt x="29591" y="52578"/>
                </a:lnTo>
                <a:cubicBezTo>
                  <a:pt x="30734" y="51943"/>
                  <a:pt x="31369" y="51689"/>
                  <a:pt x="31496" y="51689"/>
                </a:cubicBezTo>
                <a:cubicBezTo>
                  <a:pt x="31623" y="51689"/>
                  <a:pt x="31369" y="51943"/>
                  <a:pt x="30734" y="52578"/>
                </a:cubicBezTo>
                <a:cubicBezTo>
                  <a:pt x="29083" y="53340"/>
                  <a:pt x="28575" y="54229"/>
                  <a:pt x="29337" y="54229"/>
                </a:cubicBezTo>
                <a:cubicBezTo>
                  <a:pt x="29591" y="54229"/>
                  <a:pt x="30099" y="54102"/>
                  <a:pt x="30734" y="53721"/>
                </a:cubicBezTo>
                <a:cubicBezTo>
                  <a:pt x="29972" y="54483"/>
                  <a:pt x="29718" y="55880"/>
                  <a:pt x="30353" y="55880"/>
                </a:cubicBezTo>
                <a:cubicBezTo>
                  <a:pt x="30607" y="55880"/>
                  <a:pt x="31115" y="55626"/>
                  <a:pt x="31877" y="54864"/>
                </a:cubicBezTo>
                <a:lnTo>
                  <a:pt x="31877" y="55880"/>
                </a:lnTo>
                <a:lnTo>
                  <a:pt x="33020" y="55880"/>
                </a:lnTo>
                <a:cubicBezTo>
                  <a:pt x="31877" y="57023"/>
                  <a:pt x="30734" y="57023"/>
                  <a:pt x="30734" y="57023"/>
                </a:cubicBezTo>
                <a:cubicBezTo>
                  <a:pt x="30734" y="57531"/>
                  <a:pt x="30734" y="57912"/>
                  <a:pt x="30861" y="57912"/>
                </a:cubicBezTo>
                <a:cubicBezTo>
                  <a:pt x="30988" y="57912"/>
                  <a:pt x="31369" y="57658"/>
                  <a:pt x="31877" y="57023"/>
                </a:cubicBezTo>
                <a:cubicBezTo>
                  <a:pt x="32258" y="56642"/>
                  <a:pt x="32512" y="56515"/>
                  <a:pt x="32639" y="56515"/>
                </a:cubicBezTo>
                <a:cubicBezTo>
                  <a:pt x="33020" y="56515"/>
                  <a:pt x="33020" y="57023"/>
                  <a:pt x="33020" y="57023"/>
                </a:cubicBezTo>
                <a:cubicBezTo>
                  <a:pt x="33020" y="57023"/>
                  <a:pt x="33020" y="57404"/>
                  <a:pt x="32893" y="57658"/>
                </a:cubicBezTo>
                <a:cubicBezTo>
                  <a:pt x="33401" y="57404"/>
                  <a:pt x="33782" y="57277"/>
                  <a:pt x="33782" y="57277"/>
                </a:cubicBezTo>
                <a:cubicBezTo>
                  <a:pt x="33782" y="57277"/>
                  <a:pt x="33655" y="57531"/>
                  <a:pt x="33020" y="58166"/>
                </a:cubicBezTo>
                <a:cubicBezTo>
                  <a:pt x="31877" y="59309"/>
                  <a:pt x="31877" y="59309"/>
                  <a:pt x="31877" y="59309"/>
                </a:cubicBezTo>
                <a:lnTo>
                  <a:pt x="33020" y="59309"/>
                </a:lnTo>
                <a:cubicBezTo>
                  <a:pt x="33020" y="59817"/>
                  <a:pt x="33020" y="60198"/>
                  <a:pt x="33147" y="60198"/>
                </a:cubicBezTo>
                <a:cubicBezTo>
                  <a:pt x="33274" y="60198"/>
                  <a:pt x="33655" y="59944"/>
                  <a:pt x="34163" y="59309"/>
                </a:cubicBezTo>
                <a:cubicBezTo>
                  <a:pt x="34163" y="60452"/>
                  <a:pt x="33020" y="60452"/>
                  <a:pt x="33020" y="60452"/>
                </a:cubicBezTo>
                <a:cubicBezTo>
                  <a:pt x="30734" y="61595"/>
                  <a:pt x="31877" y="61595"/>
                  <a:pt x="33020" y="61595"/>
                </a:cubicBezTo>
                <a:cubicBezTo>
                  <a:pt x="34163" y="61087"/>
                  <a:pt x="34798" y="60706"/>
                  <a:pt x="34925" y="60706"/>
                </a:cubicBezTo>
                <a:cubicBezTo>
                  <a:pt x="35052" y="60706"/>
                  <a:pt x="34798" y="60960"/>
                  <a:pt x="34163" y="61595"/>
                </a:cubicBezTo>
                <a:cubicBezTo>
                  <a:pt x="33274" y="62484"/>
                  <a:pt x="33020" y="62865"/>
                  <a:pt x="33274" y="62865"/>
                </a:cubicBezTo>
                <a:cubicBezTo>
                  <a:pt x="33782" y="62865"/>
                  <a:pt x="35433" y="61849"/>
                  <a:pt x="37465" y="60452"/>
                </a:cubicBezTo>
                <a:lnTo>
                  <a:pt x="39751" y="59309"/>
                </a:lnTo>
                <a:lnTo>
                  <a:pt x="37465" y="61595"/>
                </a:lnTo>
                <a:cubicBezTo>
                  <a:pt x="36576" y="62103"/>
                  <a:pt x="35687" y="62484"/>
                  <a:pt x="35179" y="62738"/>
                </a:cubicBezTo>
                <a:cubicBezTo>
                  <a:pt x="36322" y="62738"/>
                  <a:pt x="36322" y="62738"/>
                  <a:pt x="36322" y="63881"/>
                </a:cubicBezTo>
                <a:cubicBezTo>
                  <a:pt x="35179" y="63881"/>
                  <a:pt x="35179" y="65024"/>
                  <a:pt x="35179" y="65024"/>
                </a:cubicBezTo>
                <a:cubicBezTo>
                  <a:pt x="35179" y="65532"/>
                  <a:pt x="35179" y="65913"/>
                  <a:pt x="35306" y="65913"/>
                </a:cubicBezTo>
                <a:cubicBezTo>
                  <a:pt x="35433" y="65913"/>
                  <a:pt x="35687" y="65659"/>
                  <a:pt x="36322" y="65024"/>
                </a:cubicBezTo>
                <a:cubicBezTo>
                  <a:pt x="36322" y="65024"/>
                  <a:pt x="36322" y="65024"/>
                  <a:pt x="37465" y="66167"/>
                </a:cubicBezTo>
                <a:cubicBezTo>
                  <a:pt x="37846" y="65913"/>
                  <a:pt x="38227" y="65532"/>
                  <a:pt x="38608" y="65024"/>
                </a:cubicBezTo>
                <a:cubicBezTo>
                  <a:pt x="38608" y="65024"/>
                  <a:pt x="38608" y="65024"/>
                  <a:pt x="38608" y="66167"/>
                </a:cubicBezTo>
                <a:lnTo>
                  <a:pt x="37719" y="66167"/>
                </a:lnTo>
                <a:cubicBezTo>
                  <a:pt x="37719" y="66167"/>
                  <a:pt x="37719" y="66167"/>
                  <a:pt x="37719" y="66167"/>
                </a:cubicBezTo>
                <a:cubicBezTo>
                  <a:pt x="37719" y="66167"/>
                  <a:pt x="37465" y="66294"/>
                  <a:pt x="37465" y="66421"/>
                </a:cubicBezTo>
                <a:cubicBezTo>
                  <a:pt x="37592" y="66421"/>
                  <a:pt x="37719" y="66294"/>
                  <a:pt x="37846" y="66294"/>
                </a:cubicBezTo>
                <a:cubicBezTo>
                  <a:pt x="36703" y="67437"/>
                  <a:pt x="36703" y="67437"/>
                  <a:pt x="37846" y="69723"/>
                </a:cubicBezTo>
                <a:cubicBezTo>
                  <a:pt x="38354" y="70231"/>
                  <a:pt x="38735" y="70612"/>
                  <a:pt x="39116" y="70612"/>
                </a:cubicBezTo>
                <a:cubicBezTo>
                  <a:pt x="39497" y="70612"/>
                  <a:pt x="40132" y="70358"/>
                  <a:pt x="41275" y="69723"/>
                </a:cubicBezTo>
                <a:cubicBezTo>
                  <a:pt x="42164" y="69215"/>
                  <a:pt x="42799" y="68961"/>
                  <a:pt x="42926" y="68961"/>
                </a:cubicBezTo>
                <a:cubicBezTo>
                  <a:pt x="43053" y="68961"/>
                  <a:pt x="42672" y="69469"/>
                  <a:pt x="41275" y="70866"/>
                </a:cubicBezTo>
                <a:cubicBezTo>
                  <a:pt x="41275" y="70866"/>
                  <a:pt x="41275" y="72009"/>
                  <a:pt x="40132" y="72009"/>
                </a:cubicBezTo>
                <a:cubicBezTo>
                  <a:pt x="39497" y="73406"/>
                  <a:pt x="39624" y="73914"/>
                  <a:pt x="40005" y="73914"/>
                </a:cubicBezTo>
                <a:cubicBezTo>
                  <a:pt x="40259" y="73914"/>
                  <a:pt x="40767" y="73660"/>
                  <a:pt x="41275" y="73152"/>
                </a:cubicBezTo>
                <a:cubicBezTo>
                  <a:pt x="40894" y="73533"/>
                  <a:pt x="40386" y="74041"/>
                  <a:pt x="40132" y="74295"/>
                </a:cubicBezTo>
                <a:cubicBezTo>
                  <a:pt x="41275" y="74295"/>
                  <a:pt x="43561" y="74295"/>
                  <a:pt x="41275" y="76581"/>
                </a:cubicBezTo>
                <a:cubicBezTo>
                  <a:pt x="41656" y="76200"/>
                  <a:pt x="41910" y="76073"/>
                  <a:pt x="42164" y="76073"/>
                </a:cubicBezTo>
                <a:cubicBezTo>
                  <a:pt x="42545" y="76073"/>
                  <a:pt x="42799" y="76581"/>
                  <a:pt x="43561" y="76581"/>
                </a:cubicBezTo>
                <a:cubicBezTo>
                  <a:pt x="43561" y="76581"/>
                  <a:pt x="43561" y="76581"/>
                  <a:pt x="42418" y="77724"/>
                </a:cubicBezTo>
                <a:cubicBezTo>
                  <a:pt x="42672" y="77978"/>
                  <a:pt x="42926" y="78105"/>
                  <a:pt x="43053" y="78105"/>
                </a:cubicBezTo>
                <a:cubicBezTo>
                  <a:pt x="43561" y="78105"/>
                  <a:pt x="44069" y="77597"/>
                  <a:pt x="44323" y="77470"/>
                </a:cubicBezTo>
                <a:cubicBezTo>
                  <a:pt x="44323" y="77597"/>
                  <a:pt x="44450" y="77724"/>
                  <a:pt x="44577" y="77724"/>
                </a:cubicBezTo>
                <a:cubicBezTo>
                  <a:pt x="44577" y="77470"/>
                  <a:pt x="44577" y="77470"/>
                  <a:pt x="44450" y="77470"/>
                </a:cubicBezTo>
                <a:cubicBezTo>
                  <a:pt x="44323" y="77470"/>
                  <a:pt x="44323" y="77470"/>
                  <a:pt x="44323" y="77470"/>
                </a:cubicBezTo>
                <a:cubicBezTo>
                  <a:pt x="44450" y="76835"/>
                  <a:pt x="45974" y="75438"/>
                  <a:pt x="46863" y="75438"/>
                </a:cubicBezTo>
                <a:cubicBezTo>
                  <a:pt x="46863" y="75438"/>
                  <a:pt x="46863" y="75438"/>
                  <a:pt x="45720" y="76581"/>
                </a:cubicBezTo>
                <a:cubicBezTo>
                  <a:pt x="44577" y="76581"/>
                  <a:pt x="44577" y="77724"/>
                  <a:pt x="44577" y="77724"/>
                </a:cubicBezTo>
                <a:cubicBezTo>
                  <a:pt x="44958" y="77343"/>
                  <a:pt x="45339" y="76962"/>
                  <a:pt x="45720" y="76581"/>
                </a:cubicBezTo>
                <a:cubicBezTo>
                  <a:pt x="45720" y="77724"/>
                  <a:pt x="44577" y="78867"/>
                  <a:pt x="44577" y="78867"/>
                </a:cubicBezTo>
                <a:cubicBezTo>
                  <a:pt x="44577" y="78867"/>
                  <a:pt x="44577" y="78867"/>
                  <a:pt x="45720" y="77724"/>
                </a:cubicBezTo>
                <a:cubicBezTo>
                  <a:pt x="44577" y="78867"/>
                  <a:pt x="44577" y="78867"/>
                  <a:pt x="45720" y="80010"/>
                </a:cubicBezTo>
                <a:lnTo>
                  <a:pt x="46863" y="80010"/>
                </a:lnTo>
                <a:cubicBezTo>
                  <a:pt x="46101" y="80899"/>
                  <a:pt x="45847" y="81661"/>
                  <a:pt x="46609" y="81661"/>
                </a:cubicBezTo>
                <a:cubicBezTo>
                  <a:pt x="46863" y="81661"/>
                  <a:pt x="47371" y="81534"/>
                  <a:pt x="48006" y="81153"/>
                </a:cubicBezTo>
                <a:cubicBezTo>
                  <a:pt x="48387" y="80772"/>
                  <a:pt x="48641" y="80645"/>
                  <a:pt x="48768" y="80645"/>
                </a:cubicBezTo>
                <a:cubicBezTo>
                  <a:pt x="48895" y="80645"/>
                  <a:pt x="48768" y="81153"/>
                  <a:pt x="48006" y="81153"/>
                </a:cubicBezTo>
                <a:cubicBezTo>
                  <a:pt x="48006" y="82296"/>
                  <a:pt x="48006" y="82296"/>
                  <a:pt x="49149" y="82296"/>
                </a:cubicBezTo>
                <a:cubicBezTo>
                  <a:pt x="48895" y="82550"/>
                  <a:pt x="48387" y="83058"/>
                  <a:pt x="48006" y="83439"/>
                </a:cubicBezTo>
                <a:cubicBezTo>
                  <a:pt x="47371" y="84836"/>
                  <a:pt x="47117" y="85344"/>
                  <a:pt x="47117" y="85344"/>
                </a:cubicBezTo>
                <a:cubicBezTo>
                  <a:pt x="47117" y="85344"/>
                  <a:pt x="47498" y="85090"/>
                  <a:pt x="48006" y="84582"/>
                </a:cubicBezTo>
                <a:lnTo>
                  <a:pt x="49149" y="84582"/>
                </a:lnTo>
                <a:cubicBezTo>
                  <a:pt x="50292" y="84582"/>
                  <a:pt x="51435" y="84582"/>
                  <a:pt x="51435" y="83439"/>
                </a:cubicBezTo>
                <a:cubicBezTo>
                  <a:pt x="52197" y="82677"/>
                  <a:pt x="52959" y="82423"/>
                  <a:pt x="53340" y="82296"/>
                </a:cubicBezTo>
                <a:cubicBezTo>
                  <a:pt x="52578" y="82550"/>
                  <a:pt x="52451" y="83566"/>
                  <a:pt x="51435" y="84582"/>
                </a:cubicBezTo>
                <a:cubicBezTo>
                  <a:pt x="51435" y="84582"/>
                  <a:pt x="51435" y="85725"/>
                  <a:pt x="51435" y="85725"/>
                </a:cubicBezTo>
                <a:cubicBezTo>
                  <a:pt x="51435" y="85725"/>
                  <a:pt x="52578" y="85725"/>
                  <a:pt x="52578" y="86868"/>
                </a:cubicBezTo>
                <a:cubicBezTo>
                  <a:pt x="52705" y="86868"/>
                  <a:pt x="52832" y="86868"/>
                  <a:pt x="52959" y="86868"/>
                </a:cubicBezTo>
                <a:cubicBezTo>
                  <a:pt x="52451" y="88011"/>
                  <a:pt x="53086" y="89027"/>
                  <a:pt x="54102" y="89027"/>
                </a:cubicBezTo>
                <a:cubicBezTo>
                  <a:pt x="54610" y="89027"/>
                  <a:pt x="55245" y="88773"/>
                  <a:pt x="56007" y="88138"/>
                </a:cubicBezTo>
                <a:lnTo>
                  <a:pt x="54864" y="89281"/>
                </a:lnTo>
                <a:cubicBezTo>
                  <a:pt x="53721" y="90424"/>
                  <a:pt x="53721" y="90424"/>
                  <a:pt x="54864" y="90424"/>
                </a:cubicBezTo>
                <a:cubicBezTo>
                  <a:pt x="54864" y="90932"/>
                  <a:pt x="55118" y="90932"/>
                  <a:pt x="55372" y="90932"/>
                </a:cubicBezTo>
                <a:cubicBezTo>
                  <a:pt x="55626" y="90932"/>
                  <a:pt x="55880" y="90932"/>
                  <a:pt x="55880" y="91440"/>
                </a:cubicBezTo>
                <a:cubicBezTo>
                  <a:pt x="56388" y="91948"/>
                  <a:pt x="56769" y="92329"/>
                  <a:pt x="57023" y="92329"/>
                </a:cubicBezTo>
                <a:cubicBezTo>
                  <a:pt x="57277" y="92329"/>
                  <a:pt x="57531" y="92075"/>
                  <a:pt x="58166" y="91440"/>
                </a:cubicBezTo>
                <a:cubicBezTo>
                  <a:pt x="58166" y="91440"/>
                  <a:pt x="58166" y="91440"/>
                  <a:pt x="58166" y="92583"/>
                </a:cubicBezTo>
                <a:cubicBezTo>
                  <a:pt x="57023" y="93726"/>
                  <a:pt x="57023" y="93726"/>
                  <a:pt x="57023" y="93726"/>
                </a:cubicBezTo>
                <a:cubicBezTo>
                  <a:pt x="57023" y="93726"/>
                  <a:pt x="58166" y="92583"/>
                  <a:pt x="59309" y="92583"/>
                </a:cubicBezTo>
                <a:cubicBezTo>
                  <a:pt x="58547" y="93345"/>
                  <a:pt x="58801" y="94234"/>
                  <a:pt x="59563" y="94234"/>
                </a:cubicBezTo>
                <a:cubicBezTo>
                  <a:pt x="59817" y="94234"/>
                  <a:pt x="60198" y="94107"/>
                  <a:pt x="60452" y="93726"/>
                </a:cubicBezTo>
                <a:cubicBezTo>
                  <a:pt x="60452" y="93726"/>
                  <a:pt x="60452" y="94869"/>
                  <a:pt x="60452" y="94869"/>
                </a:cubicBezTo>
                <a:cubicBezTo>
                  <a:pt x="59563" y="95758"/>
                  <a:pt x="59436" y="96520"/>
                  <a:pt x="59690" y="96520"/>
                </a:cubicBezTo>
                <a:cubicBezTo>
                  <a:pt x="59817" y="96520"/>
                  <a:pt x="60071" y="96393"/>
                  <a:pt x="60452" y="96012"/>
                </a:cubicBezTo>
                <a:cubicBezTo>
                  <a:pt x="61595" y="96012"/>
                  <a:pt x="61595" y="96012"/>
                  <a:pt x="60452" y="97155"/>
                </a:cubicBezTo>
                <a:cubicBezTo>
                  <a:pt x="61595" y="97155"/>
                  <a:pt x="62738" y="97155"/>
                  <a:pt x="61595" y="98298"/>
                </a:cubicBezTo>
                <a:cubicBezTo>
                  <a:pt x="61595" y="98933"/>
                  <a:pt x="61849" y="99187"/>
                  <a:pt x="62103" y="99187"/>
                </a:cubicBezTo>
                <a:cubicBezTo>
                  <a:pt x="62357" y="99187"/>
                  <a:pt x="62738" y="98933"/>
                  <a:pt x="62738" y="98298"/>
                </a:cubicBezTo>
                <a:cubicBezTo>
                  <a:pt x="63119" y="97917"/>
                  <a:pt x="63373" y="97790"/>
                  <a:pt x="63627" y="97790"/>
                </a:cubicBezTo>
                <a:cubicBezTo>
                  <a:pt x="63119" y="98679"/>
                  <a:pt x="62992" y="99060"/>
                  <a:pt x="63119" y="99060"/>
                </a:cubicBezTo>
                <a:cubicBezTo>
                  <a:pt x="63246" y="99060"/>
                  <a:pt x="63500" y="98806"/>
                  <a:pt x="64008" y="98298"/>
                </a:cubicBezTo>
                <a:cubicBezTo>
                  <a:pt x="64516" y="97790"/>
                  <a:pt x="64897" y="97409"/>
                  <a:pt x="65024" y="97409"/>
                </a:cubicBezTo>
                <a:cubicBezTo>
                  <a:pt x="65151" y="97409"/>
                  <a:pt x="65151" y="97663"/>
                  <a:pt x="65151" y="98298"/>
                </a:cubicBezTo>
                <a:cubicBezTo>
                  <a:pt x="64008" y="99441"/>
                  <a:pt x="64008" y="99441"/>
                  <a:pt x="64008" y="99441"/>
                </a:cubicBezTo>
                <a:cubicBezTo>
                  <a:pt x="64008" y="99441"/>
                  <a:pt x="66294" y="99441"/>
                  <a:pt x="67437" y="100584"/>
                </a:cubicBezTo>
                <a:cubicBezTo>
                  <a:pt x="68580" y="101727"/>
                  <a:pt x="69723" y="101727"/>
                  <a:pt x="70866" y="101727"/>
                </a:cubicBezTo>
                <a:cubicBezTo>
                  <a:pt x="69723" y="102870"/>
                  <a:pt x="70866" y="102870"/>
                  <a:pt x="70866" y="102870"/>
                </a:cubicBezTo>
                <a:cubicBezTo>
                  <a:pt x="70866" y="102870"/>
                  <a:pt x="70866" y="102870"/>
                  <a:pt x="69723" y="104013"/>
                </a:cubicBezTo>
                <a:cubicBezTo>
                  <a:pt x="70104" y="103632"/>
                  <a:pt x="70358" y="103505"/>
                  <a:pt x="70485" y="103505"/>
                </a:cubicBezTo>
                <a:cubicBezTo>
                  <a:pt x="70866" y="103505"/>
                  <a:pt x="70866" y="104013"/>
                  <a:pt x="70866" y="104013"/>
                </a:cubicBezTo>
                <a:lnTo>
                  <a:pt x="72009" y="104013"/>
                </a:lnTo>
                <a:cubicBezTo>
                  <a:pt x="71628" y="104521"/>
                  <a:pt x="71120" y="104902"/>
                  <a:pt x="70866" y="105156"/>
                </a:cubicBezTo>
                <a:cubicBezTo>
                  <a:pt x="71501" y="104648"/>
                  <a:pt x="72009" y="104648"/>
                  <a:pt x="72644" y="104648"/>
                </a:cubicBezTo>
                <a:cubicBezTo>
                  <a:pt x="73279" y="104648"/>
                  <a:pt x="73787" y="104648"/>
                  <a:pt x="74422" y="104013"/>
                </a:cubicBezTo>
                <a:cubicBezTo>
                  <a:pt x="74422" y="104013"/>
                  <a:pt x="74422" y="105156"/>
                  <a:pt x="73279" y="105156"/>
                </a:cubicBezTo>
                <a:cubicBezTo>
                  <a:pt x="72136" y="106299"/>
                  <a:pt x="74422" y="106299"/>
                  <a:pt x="76708" y="106299"/>
                </a:cubicBezTo>
                <a:lnTo>
                  <a:pt x="75311" y="106299"/>
                </a:lnTo>
                <a:cubicBezTo>
                  <a:pt x="77597" y="106299"/>
                  <a:pt x="75311" y="107442"/>
                  <a:pt x="74168" y="107442"/>
                </a:cubicBezTo>
                <a:cubicBezTo>
                  <a:pt x="71882" y="107442"/>
                  <a:pt x="73025" y="107442"/>
                  <a:pt x="73025" y="108585"/>
                </a:cubicBezTo>
                <a:cubicBezTo>
                  <a:pt x="73406" y="108204"/>
                  <a:pt x="73787" y="108077"/>
                  <a:pt x="74168" y="108077"/>
                </a:cubicBezTo>
                <a:cubicBezTo>
                  <a:pt x="74930" y="108077"/>
                  <a:pt x="75692" y="108585"/>
                  <a:pt x="76454" y="108585"/>
                </a:cubicBezTo>
                <a:cubicBezTo>
                  <a:pt x="77089" y="109093"/>
                  <a:pt x="77597" y="109474"/>
                  <a:pt x="78613" y="109474"/>
                </a:cubicBezTo>
                <a:cubicBezTo>
                  <a:pt x="79629" y="109474"/>
                  <a:pt x="81026" y="109220"/>
                  <a:pt x="83312" y="108585"/>
                </a:cubicBezTo>
                <a:cubicBezTo>
                  <a:pt x="82169" y="109728"/>
                  <a:pt x="77597" y="109728"/>
                  <a:pt x="77597" y="109728"/>
                </a:cubicBezTo>
                <a:cubicBezTo>
                  <a:pt x="77978" y="110109"/>
                  <a:pt x="78359" y="110236"/>
                  <a:pt x="78740" y="110236"/>
                </a:cubicBezTo>
                <a:cubicBezTo>
                  <a:pt x="79629" y="110236"/>
                  <a:pt x="80645" y="109728"/>
                  <a:pt x="82169" y="109728"/>
                </a:cubicBezTo>
                <a:lnTo>
                  <a:pt x="83312" y="109728"/>
                </a:lnTo>
                <a:cubicBezTo>
                  <a:pt x="81026" y="110871"/>
                  <a:pt x="81026" y="110871"/>
                  <a:pt x="83312" y="110871"/>
                </a:cubicBezTo>
                <a:lnTo>
                  <a:pt x="82169" y="110871"/>
                </a:lnTo>
                <a:cubicBezTo>
                  <a:pt x="82169" y="111379"/>
                  <a:pt x="82169" y="111760"/>
                  <a:pt x="82423" y="111760"/>
                </a:cubicBezTo>
                <a:cubicBezTo>
                  <a:pt x="82677" y="111760"/>
                  <a:pt x="83312" y="111506"/>
                  <a:pt x="84455" y="110871"/>
                </a:cubicBezTo>
                <a:cubicBezTo>
                  <a:pt x="86741" y="110871"/>
                  <a:pt x="86741" y="110871"/>
                  <a:pt x="84455" y="112014"/>
                </a:cubicBezTo>
                <a:lnTo>
                  <a:pt x="86741" y="112014"/>
                </a:lnTo>
                <a:cubicBezTo>
                  <a:pt x="86741" y="112014"/>
                  <a:pt x="86741" y="113157"/>
                  <a:pt x="89027" y="113157"/>
                </a:cubicBezTo>
                <a:lnTo>
                  <a:pt x="87884" y="113157"/>
                </a:lnTo>
                <a:cubicBezTo>
                  <a:pt x="93599" y="113157"/>
                  <a:pt x="93599" y="113157"/>
                  <a:pt x="89027" y="114300"/>
                </a:cubicBezTo>
                <a:lnTo>
                  <a:pt x="86741" y="114300"/>
                </a:lnTo>
                <a:cubicBezTo>
                  <a:pt x="82169" y="114300"/>
                  <a:pt x="82169" y="114300"/>
                  <a:pt x="87884" y="115443"/>
                </a:cubicBezTo>
                <a:cubicBezTo>
                  <a:pt x="87884" y="115443"/>
                  <a:pt x="91313" y="115443"/>
                  <a:pt x="92456" y="116586"/>
                </a:cubicBezTo>
                <a:lnTo>
                  <a:pt x="87884" y="116586"/>
                </a:lnTo>
                <a:cubicBezTo>
                  <a:pt x="92456" y="116586"/>
                  <a:pt x="93599" y="117729"/>
                  <a:pt x="93599" y="117729"/>
                </a:cubicBezTo>
                <a:cubicBezTo>
                  <a:pt x="90170" y="117729"/>
                  <a:pt x="92456" y="118872"/>
                  <a:pt x="93599" y="118872"/>
                </a:cubicBezTo>
                <a:lnTo>
                  <a:pt x="90170" y="118872"/>
                </a:lnTo>
                <a:cubicBezTo>
                  <a:pt x="90170" y="120015"/>
                  <a:pt x="90170" y="120015"/>
                  <a:pt x="91313" y="120015"/>
                </a:cubicBezTo>
                <a:lnTo>
                  <a:pt x="93599" y="120015"/>
                </a:lnTo>
                <a:cubicBezTo>
                  <a:pt x="91313" y="120015"/>
                  <a:pt x="90170" y="121158"/>
                  <a:pt x="90170" y="121158"/>
                </a:cubicBezTo>
                <a:cubicBezTo>
                  <a:pt x="89027" y="120015"/>
                  <a:pt x="89027" y="120015"/>
                  <a:pt x="87884" y="120015"/>
                </a:cubicBezTo>
                <a:lnTo>
                  <a:pt x="85598" y="120015"/>
                </a:lnTo>
                <a:cubicBezTo>
                  <a:pt x="87884" y="121158"/>
                  <a:pt x="82169" y="123444"/>
                  <a:pt x="81026" y="124587"/>
                </a:cubicBezTo>
                <a:lnTo>
                  <a:pt x="79883" y="124587"/>
                </a:lnTo>
                <a:cubicBezTo>
                  <a:pt x="82169" y="125730"/>
                  <a:pt x="81026" y="125730"/>
                  <a:pt x="78740" y="126873"/>
                </a:cubicBezTo>
                <a:cubicBezTo>
                  <a:pt x="77597" y="128016"/>
                  <a:pt x="76454" y="128016"/>
                  <a:pt x="77597" y="129159"/>
                </a:cubicBezTo>
                <a:lnTo>
                  <a:pt x="76454" y="129159"/>
                </a:lnTo>
                <a:cubicBezTo>
                  <a:pt x="76454" y="130302"/>
                  <a:pt x="77597" y="130302"/>
                  <a:pt x="76454" y="131445"/>
                </a:cubicBezTo>
                <a:cubicBezTo>
                  <a:pt x="75311" y="130302"/>
                  <a:pt x="74168" y="130302"/>
                  <a:pt x="74168" y="130302"/>
                </a:cubicBezTo>
                <a:cubicBezTo>
                  <a:pt x="73025" y="130302"/>
                  <a:pt x="74168" y="131445"/>
                  <a:pt x="75311" y="131445"/>
                </a:cubicBezTo>
                <a:cubicBezTo>
                  <a:pt x="74168" y="131445"/>
                  <a:pt x="73025" y="130302"/>
                  <a:pt x="73025" y="130302"/>
                </a:cubicBezTo>
                <a:lnTo>
                  <a:pt x="71882" y="130302"/>
                </a:lnTo>
                <a:cubicBezTo>
                  <a:pt x="73025" y="131445"/>
                  <a:pt x="73025" y="131445"/>
                  <a:pt x="73025" y="131445"/>
                </a:cubicBezTo>
                <a:cubicBezTo>
                  <a:pt x="73025" y="131445"/>
                  <a:pt x="73025" y="131445"/>
                  <a:pt x="70739" y="130302"/>
                </a:cubicBezTo>
                <a:lnTo>
                  <a:pt x="70739" y="131445"/>
                </a:lnTo>
                <a:cubicBezTo>
                  <a:pt x="70104" y="131064"/>
                  <a:pt x="69850" y="130937"/>
                  <a:pt x="69723" y="130937"/>
                </a:cubicBezTo>
                <a:cubicBezTo>
                  <a:pt x="69596" y="130937"/>
                  <a:pt x="70739" y="131826"/>
                  <a:pt x="70739" y="132588"/>
                </a:cubicBezTo>
                <a:cubicBezTo>
                  <a:pt x="69850" y="132080"/>
                  <a:pt x="69215" y="131826"/>
                  <a:pt x="69088" y="131826"/>
                </a:cubicBezTo>
                <a:cubicBezTo>
                  <a:pt x="68961" y="131826"/>
                  <a:pt x="69469" y="132334"/>
                  <a:pt x="70739" y="133731"/>
                </a:cubicBezTo>
                <a:lnTo>
                  <a:pt x="69596" y="133731"/>
                </a:lnTo>
                <a:cubicBezTo>
                  <a:pt x="69088" y="133223"/>
                  <a:pt x="68707" y="132842"/>
                  <a:pt x="68580" y="132842"/>
                </a:cubicBezTo>
                <a:cubicBezTo>
                  <a:pt x="68453" y="132842"/>
                  <a:pt x="68453" y="133096"/>
                  <a:pt x="68453" y="133731"/>
                </a:cubicBezTo>
                <a:cubicBezTo>
                  <a:pt x="68453" y="133731"/>
                  <a:pt x="67310" y="134874"/>
                  <a:pt x="65024" y="136017"/>
                </a:cubicBezTo>
                <a:cubicBezTo>
                  <a:pt x="62738" y="137160"/>
                  <a:pt x="61595" y="138303"/>
                  <a:pt x="61595" y="139446"/>
                </a:cubicBezTo>
                <a:cubicBezTo>
                  <a:pt x="61595" y="139446"/>
                  <a:pt x="61595" y="139446"/>
                  <a:pt x="60452" y="138303"/>
                </a:cubicBezTo>
                <a:cubicBezTo>
                  <a:pt x="60452" y="137795"/>
                  <a:pt x="60325" y="137541"/>
                  <a:pt x="60071" y="137541"/>
                </a:cubicBezTo>
                <a:cubicBezTo>
                  <a:pt x="59817" y="137541"/>
                  <a:pt x="59690" y="138049"/>
                  <a:pt x="60452" y="139446"/>
                </a:cubicBezTo>
                <a:lnTo>
                  <a:pt x="59309" y="139446"/>
                </a:lnTo>
                <a:cubicBezTo>
                  <a:pt x="58420" y="139446"/>
                  <a:pt x="57531" y="140081"/>
                  <a:pt x="57785" y="140970"/>
                </a:cubicBezTo>
                <a:cubicBezTo>
                  <a:pt x="57277" y="140081"/>
                  <a:pt x="56515" y="139573"/>
                  <a:pt x="56134" y="139573"/>
                </a:cubicBezTo>
                <a:cubicBezTo>
                  <a:pt x="55753" y="139573"/>
                  <a:pt x="55499" y="140208"/>
                  <a:pt x="56007" y="141732"/>
                </a:cubicBezTo>
                <a:cubicBezTo>
                  <a:pt x="56007" y="141732"/>
                  <a:pt x="54864" y="141732"/>
                  <a:pt x="54864" y="140589"/>
                </a:cubicBezTo>
                <a:cubicBezTo>
                  <a:pt x="54864" y="140589"/>
                  <a:pt x="54864" y="140589"/>
                  <a:pt x="54864" y="141732"/>
                </a:cubicBezTo>
                <a:cubicBezTo>
                  <a:pt x="53721" y="141732"/>
                  <a:pt x="53721" y="142875"/>
                  <a:pt x="52578" y="142875"/>
                </a:cubicBezTo>
                <a:cubicBezTo>
                  <a:pt x="52578" y="142875"/>
                  <a:pt x="52578" y="144018"/>
                  <a:pt x="52578" y="144018"/>
                </a:cubicBezTo>
                <a:cubicBezTo>
                  <a:pt x="51435" y="144018"/>
                  <a:pt x="50292" y="144018"/>
                  <a:pt x="49149" y="145161"/>
                </a:cubicBezTo>
                <a:cubicBezTo>
                  <a:pt x="48387" y="145161"/>
                  <a:pt x="47625" y="145669"/>
                  <a:pt x="46863" y="145669"/>
                </a:cubicBezTo>
                <a:cubicBezTo>
                  <a:pt x="46482" y="145669"/>
                  <a:pt x="46101" y="145542"/>
                  <a:pt x="45720" y="145161"/>
                </a:cubicBezTo>
                <a:cubicBezTo>
                  <a:pt x="45720" y="145161"/>
                  <a:pt x="45720" y="145161"/>
                  <a:pt x="45720" y="146304"/>
                </a:cubicBezTo>
                <a:cubicBezTo>
                  <a:pt x="46863" y="148590"/>
                  <a:pt x="46863" y="148590"/>
                  <a:pt x="45720" y="148590"/>
                </a:cubicBezTo>
                <a:cubicBezTo>
                  <a:pt x="45085" y="147447"/>
                  <a:pt x="44577" y="146812"/>
                  <a:pt x="44323" y="146812"/>
                </a:cubicBezTo>
                <a:cubicBezTo>
                  <a:pt x="44069" y="146812"/>
                  <a:pt x="44069" y="146939"/>
                  <a:pt x="44196" y="147193"/>
                </a:cubicBezTo>
                <a:cubicBezTo>
                  <a:pt x="43815" y="147066"/>
                  <a:pt x="43561" y="146939"/>
                  <a:pt x="43307" y="146939"/>
                </a:cubicBezTo>
                <a:cubicBezTo>
                  <a:pt x="42418" y="146939"/>
                  <a:pt x="42672" y="147955"/>
                  <a:pt x="43561" y="149606"/>
                </a:cubicBezTo>
                <a:cubicBezTo>
                  <a:pt x="42672" y="148844"/>
                  <a:pt x="42545" y="147955"/>
                  <a:pt x="42418" y="147955"/>
                </a:cubicBezTo>
                <a:cubicBezTo>
                  <a:pt x="42291" y="147955"/>
                  <a:pt x="42418" y="148082"/>
                  <a:pt x="42418" y="148463"/>
                </a:cubicBezTo>
                <a:cubicBezTo>
                  <a:pt x="42418" y="148463"/>
                  <a:pt x="42418" y="148463"/>
                  <a:pt x="41275" y="146177"/>
                </a:cubicBezTo>
                <a:cubicBezTo>
                  <a:pt x="40513" y="145415"/>
                  <a:pt x="40259" y="144526"/>
                  <a:pt x="40132" y="144526"/>
                </a:cubicBezTo>
                <a:cubicBezTo>
                  <a:pt x="40005" y="144526"/>
                  <a:pt x="40132" y="144653"/>
                  <a:pt x="40132" y="145034"/>
                </a:cubicBezTo>
                <a:cubicBezTo>
                  <a:pt x="38989" y="145034"/>
                  <a:pt x="40132" y="146177"/>
                  <a:pt x="40132" y="147320"/>
                </a:cubicBezTo>
                <a:cubicBezTo>
                  <a:pt x="40132" y="147320"/>
                  <a:pt x="40132" y="147320"/>
                  <a:pt x="40132" y="148463"/>
                </a:cubicBezTo>
                <a:cubicBezTo>
                  <a:pt x="41275" y="149606"/>
                  <a:pt x="41275" y="149606"/>
                  <a:pt x="41275" y="149606"/>
                </a:cubicBezTo>
                <a:cubicBezTo>
                  <a:pt x="40894" y="149225"/>
                  <a:pt x="40767" y="149098"/>
                  <a:pt x="40513" y="149098"/>
                </a:cubicBezTo>
                <a:cubicBezTo>
                  <a:pt x="40132" y="149098"/>
                  <a:pt x="40386" y="149860"/>
                  <a:pt x="41275" y="150749"/>
                </a:cubicBezTo>
                <a:cubicBezTo>
                  <a:pt x="42418" y="151892"/>
                  <a:pt x="42418" y="153035"/>
                  <a:pt x="42418" y="153035"/>
                </a:cubicBezTo>
                <a:cubicBezTo>
                  <a:pt x="42418" y="153035"/>
                  <a:pt x="42418" y="154178"/>
                  <a:pt x="43561" y="155321"/>
                </a:cubicBezTo>
                <a:cubicBezTo>
                  <a:pt x="44704" y="157607"/>
                  <a:pt x="45847" y="157607"/>
                  <a:pt x="46990" y="158750"/>
                </a:cubicBezTo>
                <a:cubicBezTo>
                  <a:pt x="47498" y="159258"/>
                  <a:pt x="47879" y="159512"/>
                  <a:pt x="48260" y="159512"/>
                </a:cubicBezTo>
                <a:cubicBezTo>
                  <a:pt x="48641" y="159512"/>
                  <a:pt x="48768" y="159004"/>
                  <a:pt x="48133" y="157607"/>
                </a:cubicBezTo>
                <a:cubicBezTo>
                  <a:pt x="48133" y="157607"/>
                  <a:pt x="46990" y="156464"/>
                  <a:pt x="48133" y="156464"/>
                </a:cubicBezTo>
                <a:cubicBezTo>
                  <a:pt x="48133" y="156464"/>
                  <a:pt x="49276" y="157607"/>
                  <a:pt x="49276" y="157607"/>
                </a:cubicBezTo>
                <a:cubicBezTo>
                  <a:pt x="49276" y="158115"/>
                  <a:pt x="49530" y="158496"/>
                  <a:pt x="50038" y="158496"/>
                </a:cubicBezTo>
                <a:cubicBezTo>
                  <a:pt x="50546" y="158496"/>
                  <a:pt x="51054" y="158242"/>
                  <a:pt x="51562" y="157607"/>
                </a:cubicBezTo>
                <a:cubicBezTo>
                  <a:pt x="52070" y="156972"/>
                  <a:pt x="52451" y="156718"/>
                  <a:pt x="52705" y="156718"/>
                </a:cubicBezTo>
                <a:cubicBezTo>
                  <a:pt x="52959" y="156718"/>
                  <a:pt x="53213" y="156972"/>
                  <a:pt x="53848" y="157607"/>
                </a:cubicBezTo>
                <a:cubicBezTo>
                  <a:pt x="54991" y="158750"/>
                  <a:pt x="54991" y="158750"/>
                  <a:pt x="54991" y="158750"/>
                </a:cubicBezTo>
                <a:cubicBezTo>
                  <a:pt x="54991" y="157607"/>
                  <a:pt x="56134" y="156464"/>
                  <a:pt x="57277" y="155321"/>
                </a:cubicBezTo>
                <a:cubicBezTo>
                  <a:pt x="58420" y="155321"/>
                  <a:pt x="60706" y="154178"/>
                  <a:pt x="59563" y="153035"/>
                </a:cubicBezTo>
                <a:cubicBezTo>
                  <a:pt x="60198" y="153543"/>
                  <a:pt x="60452" y="153924"/>
                  <a:pt x="60706" y="153924"/>
                </a:cubicBezTo>
                <a:cubicBezTo>
                  <a:pt x="60960" y="153924"/>
                  <a:pt x="61214" y="153670"/>
                  <a:pt x="61849" y="153035"/>
                </a:cubicBezTo>
                <a:cubicBezTo>
                  <a:pt x="61849" y="151892"/>
                  <a:pt x="61849" y="151892"/>
                  <a:pt x="61849" y="151892"/>
                </a:cubicBezTo>
                <a:cubicBezTo>
                  <a:pt x="61849" y="153035"/>
                  <a:pt x="62992" y="153035"/>
                  <a:pt x="62992" y="153035"/>
                </a:cubicBezTo>
                <a:cubicBezTo>
                  <a:pt x="62992" y="151892"/>
                  <a:pt x="64135" y="151892"/>
                  <a:pt x="62992" y="150749"/>
                </a:cubicBezTo>
                <a:lnTo>
                  <a:pt x="66421" y="150749"/>
                </a:lnTo>
                <a:cubicBezTo>
                  <a:pt x="66421" y="150495"/>
                  <a:pt x="66421" y="149987"/>
                  <a:pt x="66421" y="149606"/>
                </a:cubicBezTo>
                <a:cubicBezTo>
                  <a:pt x="66421" y="150749"/>
                  <a:pt x="66421" y="150749"/>
                  <a:pt x="67564" y="150749"/>
                </a:cubicBezTo>
                <a:cubicBezTo>
                  <a:pt x="67564" y="150749"/>
                  <a:pt x="67564" y="149606"/>
                  <a:pt x="67564" y="149606"/>
                </a:cubicBezTo>
                <a:cubicBezTo>
                  <a:pt x="66421" y="149606"/>
                  <a:pt x="68707" y="148463"/>
                  <a:pt x="70993" y="147320"/>
                </a:cubicBezTo>
                <a:cubicBezTo>
                  <a:pt x="74422" y="145034"/>
                  <a:pt x="75565" y="143891"/>
                  <a:pt x="74422" y="143891"/>
                </a:cubicBezTo>
                <a:cubicBezTo>
                  <a:pt x="74422" y="142748"/>
                  <a:pt x="74422" y="142748"/>
                  <a:pt x="76708" y="142748"/>
                </a:cubicBezTo>
                <a:cubicBezTo>
                  <a:pt x="78994" y="143256"/>
                  <a:pt x="80137" y="143637"/>
                  <a:pt x="80772" y="143637"/>
                </a:cubicBezTo>
                <a:cubicBezTo>
                  <a:pt x="81407" y="143637"/>
                  <a:pt x="81280" y="143383"/>
                  <a:pt x="81280" y="142748"/>
                </a:cubicBezTo>
                <a:cubicBezTo>
                  <a:pt x="80137" y="142748"/>
                  <a:pt x="78994" y="142748"/>
                  <a:pt x="78994" y="141605"/>
                </a:cubicBezTo>
                <a:cubicBezTo>
                  <a:pt x="77724" y="140208"/>
                  <a:pt x="77089" y="139700"/>
                  <a:pt x="77343" y="139700"/>
                </a:cubicBezTo>
                <a:cubicBezTo>
                  <a:pt x="77597" y="139700"/>
                  <a:pt x="78105" y="139954"/>
                  <a:pt x="78994" y="140462"/>
                </a:cubicBezTo>
                <a:cubicBezTo>
                  <a:pt x="79502" y="140970"/>
                  <a:pt x="80010" y="141097"/>
                  <a:pt x="80518" y="141097"/>
                </a:cubicBezTo>
                <a:cubicBezTo>
                  <a:pt x="82804" y="141097"/>
                  <a:pt x="85344" y="137922"/>
                  <a:pt x="83566" y="137033"/>
                </a:cubicBezTo>
                <a:cubicBezTo>
                  <a:pt x="84709" y="137033"/>
                  <a:pt x="83566" y="137033"/>
                  <a:pt x="84709" y="138176"/>
                </a:cubicBezTo>
                <a:cubicBezTo>
                  <a:pt x="85852" y="138176"/>
                  <a:pt x="86995" y="138176"/>
                  <a:pt x="88138" y="137033"/>
                </a:cubicBezTo>
                <a:lnTo>
                  <a:pt x="89281" y="137033"/>
                </a:lnTo>
                <a:cubicBezTo>
                  <a:pt x="87630" y="136144"/>
                  <a:pt x="88900" y="135382"/>
                  <a:pt x="90170" y="135382"/>
                </a:cubicBezTo>
                <a:cubicBezTo>
                  <a:pt x="90678" y="135382"/>
                  <a:pt x="91186" y="135509"/>
                  <a:pt x="91567" y="135890"/>
                </a:cubicBezTo>
                <a:lnTo>
                  <a:pt x="93853" y="135890"/>
                </a:lnTo>
                <a:cubicBezTo>
                  <a:pt x="92710" y="133604"/>
                  <a:pt x="94996" y="133604"/>
                  <a:pt x="97282" y="133604"/>
                </a:cubicBezTo>
                <a:cubicBezTo>
                  <a:pt x="96139" y="132461"/>
                  <a:pt x="97282" y="132461"/>
                  <a:pt x="97282" y="132461"/>
                </a:cubicBezTo>
                <a:cubicBezTo>
                  <a:pt x="98425" y="131318"/>
                  <a:pt x="99568" y="131318"/>
                  <a:pt x="97282" y="131318"/>
                </a:cubicBezTo>
                <a:cubicBezTo>
                  <a:pt x="96139" y="130175"/>
                  <a:pt x="93853" y="130175"/>
                  <a:pt x="94996" y="130175"/>
                </a:cubicBezTo>
                <a:lnTo>
                  <a:pt x="96139" y="130175"/>
                </a:lnTo>
                <a:cubicBezTo>
                  <a:pt x="97282" y="130175"/>
                  <a:pt x="98425" y="130175"/>
                  <a:pt x="100711" y="129032"/>
                </a:cubicBezTo>
                <a:cubicBezTo>
                  <a:pt x="101854" y="127889"/>
                  <a:pt x="102997" y="127889"/>
                  <a:pt x="105283" y="127889"/>
                </a:cubicBezTo>
                <a:lnTo>
                  <a:pt x="102997" y="126746"/>
                </a:lnTo>
                <a:lnTo>
                  <a:pt x="104140" y="126746"/>
                </a:lnTo>
                <a:cubicBezTo>
                  <a:pt x="106426" y="126746"/>
                  <a:pt x="107569" y="125603"/>
                  <a:pt x="106426" y="125603"/>
                </a:cubicBezTo>
                <a:cubicBezTo>
                  <a:pt x="107569" y="125603"/>
                  <a:pt x="107569" y="124460"/>
                  <a:pt x="107569" y="124460"/>
                </a:cubicBezTo>
                <a:cubicBezTo>
                  <a:pt x="109093" y="124841"/>
                  <a:pt x="110236" y="124968"/>
                  <a:pt x="110998" y="124968"/>
                </a:cubicBezTo>
                <a:cubicBezTo>
                  <a:pt x="112395" y="124968"/>
                  <a:pt x="112141" y="124460"/>
                  <a:pt x="109855" y="124460"/>
                </a:cubicBezTo>
                <a:cubicBezTo>
                  <a:pt x="110998" y="124460"/>
                  <a:pt x="112141" y="124460"/>
                  <a:pt x="112141" y="123317"/>
                </a:cubicBezTo>
                <a:cubicBezTo>
                  <a:pt x="110998" y="123317"/>
                  <a:pt x="112141" y="122174"/>
                  <a:pt x="114427" y="122174"/>
                </a:cubicBezTo>
                <a:cubicBezTo>
                  <a:pt x="113284" y="122174"/>
                  <a:pt x="113284" y="122174"/>
                  <a:pt x="113284" y="121031"/>
                </a:cubicBezTo>
                <a:cubicBezTo>
                  <a:pt x="110998" y="119888"/>
                  <a:pt x="110998" y="119888"/>
                  <a:pt x="110998" y="119888"/>
                </a:cubicBezTo>
                <a:cubicBezTo>
                  <a:pt x="112141" y="119888"/>
                  <a:pt x="113284" y="119888"/>
                  <a:pt x="115570" y="121031"/>
                </a:cubicBezTo>
                <a:cubicBezTo>
                  <a:pt x="116713" y="121031"/>
                  <a:pt x="117856" y="119888"/>
                  <a:pt x="114427" y="119888"/>
                </a:cubicBezTo>
                <a:cubicBezTo>
                  <a:pt x="112776" y="119380"/>
                  <a:pt x="111887" y="118999"/>
                  <a:pt x="112014" y="118999"/>
                </a:cubicBezTo>
                <a:cubicBezTo>
                  <a:pt x="112141" y="118999"/>
                  <a:pt x="113284" y="119253"/>
                  <a:pt x="115570" y="119888"/>
                </a:cubicBezTo>
                <a:lnTo>
                  <a:pt x="117856" y="119888"/>
                </a:lnTo>
                <a:cubicBezTo>
                  <a:pt x="117856" y="119888"/>
                  <a:pt x="117856" y="118745"/>
                  <a:pt x="115570" y="118745"/>
                </a:cubicBezTo>
                <a:lnTo>
                  <a:pt x="116713" y="118745"/>
                </a:lnTo>
                <a:cubicBezTo>
                  <a:pt x="120142" y="117602"/>
                  <a:pt x="120142" y="117602"/>
                  <a:pt x="120142" y="117602"/>
                </a:cubicBezTo>
                <a:lnTo>
                  <a:pt x="121285" y="117602"/>
                </a:lnTo>
                <a:cubicBezTo>
                  <a:pt x="123571" y="117602"/>
                  <a:pt x="123571" y="117602"/>
                  <a:pt x="118999" y="116459"/>
                </a:cubicBezTo>
                <a:lnTo>
                  <a:pt x="120142" y="116459"/>
                </a:lnTo>
                <a:cubicBezTo>
                  <a:pt x="117856" y="116459"/>
                  <a:pt x="116713" y="115316"/>
                  <a:pt x="116713" y="115316"/>
                </a:cubicBezTo>
                <a:cubicBezTo>
                  <a:pt x="120142" y="115316"/>
                  <a:pt x="116713" y="114173"/>
                  <a:pt x="113284" y="111887"/>
                </a:cubicBezTo>
                <a:lnTo>
                  <a:pt x="107315" y="111887"/>
                </a:lnTo>
                <a:cubicBezTo>
                  <a:pt x="113030" y="110744"/>
                  <a:pt x="113030" y="110744"/>
                  <a:pt x="106172" y="110744"/>
                </a:cubicBezTo>
                <a:lnTo>
                  <a:pt x="105029" y="110744"/>
                </a:lnTo>
                <a:cubicBezTo>
                  <a:pt x="107315" y="109601"/>
                  <a:pt x="108458" y="109601"/>
                  <a:pt x="106172" y="109601"/>
                </a:cubicBezTo>
                <a:cubicBezTo>
                  <a:pt x="106172" y="109601"/>
                  <a:pt x="106172" y="109601"/>
                  <a:pt x="107315" y="108458"/>
                </a:cubicBezTo>
                <a:lnTo>
                  <a:pt x="105029" y="108458"/>
                </a:lnTo>
                <a:cubicBezTo>
                  <a:pt x="99314" y="108458"/>
                  <a:pt x="99314" y="108458"/>
                  <a:pt x="103886" y="107315"/>
                </a:cubicBezTo>
                <a:cubicBezTo>
                  <a:pt x="106172" y="107315"/>
                  <a:pt x="105410" y="106807"/>
                  <a:pt x="103251" y="106807"/>
                </a:cubicBezTo>
                <a:cubicBezTo>
                  <a:pt x="102235" y="106807"/>
                  <a:pt x="100838" y="106934"/>
                  <a:pt x="99314" y="107315"/>
                </a:cubicBezTo>
                <a:lnTo>
                  <a:pt x="97028" y="107315"/>
                </a:lnTo>
                <a:cubicBezTo>
                  <a:pt x="99314" y="106172"/>
                  <a:pt x="99314" y="106172"/>
                  <a:pt x="99314" y="106172"/>
                </a:cubicBezTo>
                <a:cubicBezTo>
                  <a:pt x="98171" y="106172"/>
                  <a:pt x="98171" y="106172"/>
                  <a:pt x="100457" y="105029"/>
                </a:cubicBezTo>
                <a:lnTo>
                  <a:pt x="97028" y="105029"/>
                </a:lnTo>
                <a:cubicBezTo>
                  <a:pt x="92456" y="105029"/>
                  <a:pt x="93599" y="105029"/>
                  <a:pt x="95885" y="103886"/>
                </a:cubicBezTo>
                <a:lnTo>
                  <a:pt x="93599" y="103886"/>
                </a:lnTo>
                <a:cubicBezTo>
                  <a:pt x="92075" y="103886"/>
                  <a:pt x="90932" y="104140"/>
                  <a:pt x="90170" y="104267"/>
                </a:cubicBezTo>
                <a:cubicBezTo>
                  <a:pt x="90424" y="104140"/>
                  <a:pt x="90805" y="104140"/>
                  <a:pt x="91313" y="103886"/>
                </a:cubicBezTo>
                <a:cubicBezTo>
                  <a:pt x="91821" y="103378"/>
                  <a:pt x="92202" y="103378"/>
                  <a:pt x="92456" y="103378"/>
                </a:cubicBezTo>
                <a:cubicBezTo>
                  <a:pt x="92710" y="103378"/>
                  <a:pt x="92964" y="103378"/>
                  <a:pt x="93599" y="102870"/>
                </a:cubicBezTo>
                <a:cubicBezTo>
                  <a:pt x="92329" y="103251"/>
                  <a:pt x="91440" y="103378"/>
                  <a:pt x="90932" y="103378"/>
                </a:cubicBezTo>
                <a:cubicBezTo>
                  <a:pt x="89789" y="103378"/>
                  <a:pt x="90805" y="102489"/>
                  <a:pt x="92456" y="101727"/>
                </a:cubicBezTo>
                <a:cubicBezTo>
                  <a:pt x="91313" y="101727"/>
                  <a:pt x="89027" y="102870"/>
                  <a:pt x="89027" y="102870"/>
                </a:cubicBezTo>
                <a:cubicBezTo>
                  <a:pt x="89027" y="101600"/>
                  <a:pt x="87884" y="101600"/>
                  <a:pt x="90170" y="101600"/>
                </a:cubicBezTo>
                <a:cubicBezTo>
                  <a:pt x="91059" y="100711"/>
                  <a:pt x="91821" y="99949"/>
                  <a:pt x="91313" y="99949"/>
                </a:cubicBezTo>
                <a:cubicBezTo>
                  <a:pt x="91186" y="99949"/>
                  <a:pt x="90805" y="100076"/>
                  <a:pt x="90170" y="100457"/>
                </a:cubicBezTo>
                <a:cubicBezTo>
                  <a:pt x="90170" y="100457"/>
                  <a:pt x="90170" y="100457"/>
                  <a:pt x="91313" y="99314"/>
                </a:cubicBezTo>
                <a:cubicBezTo>
                  <a:pt x="91313" y="99314"/>
                  <a:pt x="90170" y="99314"/>
                  <a:pt x="90170" y="98171"/>
                </a:cubicBezTo>
                <a:cubicBezTo>
                  <a:pt x="87884" y="98171"/>
                  <a:pt x="86741" y="98171"/>
                  <a:pt x="89027" y="97028"/>
                </a:cubicBezTo>
                <a:lnTo>
                  <a:pt x="85598" y="97028"/>
                </a:lnTo>
                <a:cubicBezTo>
                  <a:pt x="85598" y="97028"/>
                  <a:pt x="84455" y="97028"/>
                  <a:pt x="86741" y="95885"/>
                </a:cubicBezTo>
                <a:cubicBezTo>
                  <a:pt x="87249" y="95377"/>
                  <a:pt x="87630" y="94996"/>
                  <a:pt x="87503" y="94996"/>
                </a:cubicBezTo>
                <a:cubicBezTo>
                  <a:pt x="87376" y="94996"/>
                  <a:pt x="86741" y="95250"/>
                  <a:pt x="85725" y="95885"/>
                </a:cubicBezTo>
                <a:lnTo>
                  <a:pt x="81026" y="95885"/>
                </a:lnTo>
                <a:cubicBezTo>
                  <a:pt x="81026" y="95885"/>
                  <a:pt x="81026" y="93599"/>
                  <a:pt x="81026" y="93599"/>
                </a:cubicBezTo>
                <a:cubicBezTo>
                  <a:pt x="79883" y="93599"/>
                  <a:pt x="79883" y="93599"/>
                  <a:pt x="78740" y="94742"/>
                </a:cubicBezTo>
                <a:cubicBezTo>
                  <a:pt x="78740" y="94742"/>
                  <a:pt x="78740" y="94742"/>
                  <a:pt x="78740" y="93599"/>
                </a:cubicBezTo>
                <a:cubicBezTo>
                  <a:pt x="78740" y="93599"/>
                  <a:pt x="78740" y="92456"/>
                  <a:pt x="77597" y="91313"/>
                </a:cubicBezTo>
                <a:cubicBezTo>
                  <a:pt x="77089" y="90805"/>
                  <a:pt x="76708" y="90424"/>
                  <a:pt x="76454" y="90424"/>
                </a:cubicBezTo>
                <a:cubicBezTo>
                  <a:pt x="76200" y="90424"/>
                  <a:pt x="75946" y="90678"/>
                  <a:pt x="75311" y="91313"/>
                </a:cubicBezTo>
                <a:cubicBezTo>
                  <a:pt x="76200" y="89662"/>
                  <a:pt x="75819" y="88519"/>
                  <a:pt x="75438" y="88519"/>
                </a:cubicBezTo>
                <a:cubicBezTo>
                  <a:pt x="75311" y="88519"/>
                  <a:pt x="75311" y="88646"/>
                  <a:pt x="75311" y="89027"/>
                </a:cubicBezTo>
                <a:cubicBezTo>
                  <a:pt x="74803" y="89662"/>
                  <a:pt x="74422" y="89916"/>
                  <a:pt x="74168" y="89916"/>
                </a:cubicBezTo>
                <a:cubicBezTo>
                  <a:pt x="73914" y="89916"/>
                  <a:pt x="73533" y="89662"/>
                  <a:pt x="73025" y="89027"/>
                </a:cubicBezTo>
                <a:cubicBezTo>
                  <a:pt x="71882" y="87884"/>
                  <a:pt x="71882" y="87884"/>
                  <a:pt x="73025" y="87884"/>
                </a:cubicBezTo>
                <a:cubicBezTo>
                  <a:pt x="73025" y="87884"/>
                  <a:pt x="73025" y="87884"/>
                  <a:pt x="73025" y="86741"/>
                </a:cubicBezTo>
                <a:cubicBezTo>
                  <a:pt x="72263" y="87376"/>
                  <a:pt x="71882" y="87757"/>
                  <a:pt x="71501" y="87757"/>
                </a:cubicBezTo>
                <a:cubicBezTo>
                  <a:pt x="70739" y="87757"/>
                  <a:pt x="70739" y="86360"/>
                  <a:pt x="70739" y="85598"/>
                </a:cubicBezTo>
                <a:cubicBezTo>
                  <a:pt x="70739" y="85598"/>
                  <a:pt x="70739" y="85598"/>
                  <a:pt x="69596" y="86741"/>
                </a:cubicBezTo>
                <a:cubicBezTo>
                  <a:pt x="69088" y="87249"/>
                  <a:pt x="68834" y="87503"/>
                  <a:pt x="68707" y="87503"/>
                </a:cubicBezTo>
                <a:cubicBezTo>
                  <a:pt x="68580" y="87503"/>
                  <a:pt x="68834" y="86995"/>
                  <a:pt x="69596" y="85598"/>
                </a:cubicBezTo>
                <a:cubicBezTo>
                  <a:pt x="69215" y="85979"/>
                  <a:pt x="69088" y="86106"/>
                  <a:pt x="68834" y="86106"/>
                </a:cubicBezTo>
                <a:cubicBezTo>
                  <a:pt x="68453" y="86106"/>
                  <a:pt x="68707" y="85217"/>
                  <a:pt x="69596" y="84455"/>
                </a:cubicBezTo>
                <a:cubicBezTo>
                  <a:pt x="69977" y="84074"/>
                  <a:pt x="70358" y="83693"/>
                  <a:pt x="70739" y="83312"/>
                </a:cubicBezTo>
                <a:lnTo>
                  <a:pt x="67310" y="83312"/>
                </a:lnTo>
                <a:cubicBezTo>
                  <a:pt x="66167" y="82169"/>
                  <a:pt x="66167" y="82169"/>
                  <a:pt x="67310" y="81026"/>
                </a:cubicBezTo>
                <a:lnTo>
                  <a:pt x="63881" y="81026"/>
                </a:lnTo>
                <a:cubicBezTo>
                  <a:pt x="63881" y="80137"/>
                  <a:pt x="64389" y="79375"/>
                  <a:pt x="64389" y="79375"/>
                </a:cubicBezTo>
                <a:cubicBezTo>
                  <a:pt x="64389" y="79375"/>
                  <a:pt x="64262" y="79502"/>
                  <a:pt x="63881" y="79883"/>
                </a:cubicBezTo>
                <a:cubicBezTo>
                  <a:pt x="63373" y="80391"/>
                  <a:pt x="62992" y="80772"/>
                  <a:pt x="62865" y="80772"/>
                </a:cubicBezTo>
                <a:cubicBezTo>
                  <a:pt x="62738" y="80772"/>
                  <a:pt x="62738" y="80518"/>
                  <a:pt x="62738" y="79883"/>
                </a:cubicBezTo>
                <a:cubicBezTo>
                  <a:pt x="63881" y="78740"/>
                  <a:pt x="59309" y="74168"/>
                  <a:pt x="58166" y="74168"/>
                </a:cubicBezTo>
                <a:lnTo>
                  <a:pt x="57150" y="74168"/>
                </a:lnTo>
                <a:cubicBezTo>
                  <a:pt x="57150" y="74168"/>
                  <a:pt x="57150" y="73025"/>
                  <a:pt x="57150" y="73025"/>
                </a:cubicBezTo>
                <a:cubicBezTo>
                  <a:pt x="59436" y="71882"/>
                  <a:pt x="57150" y="71882"/>
                  <a:pt x="56007" y="71882"/>
                </a:cubicBezTo>
                <a:cubicBezTo>
                  <a:pt x="55626" y="72263"/>
                  <a:pt x="55372" y="72390"/>
                  <a:pt x="55245" y="72390"/>
                </a:cubicBezTo>
                <a:cubicBezTo>
                  <a:pt x="54864" y="72390"/>
                  <a:pt x="54864" y="71882"/>
                  <a:pt x="54864" y="71882"/>
                </a:cubicBezTo>
                <a:cubicBezTo>
                  <a:pt x="56515" y="71120"/>
                  <a:pt x="56388" y="70231"/>
                  <a:pt x="55753" y="70231"/>
                </a:cubicBezTo>
                <a:cubicBezTo>
                  <a:pt x="55499" y="70231"/>
                  <a:pt x="55245" y="70358"/>
                  <a:pt x="54864" y="70739"/>
                </a:cubicBezTo>
                <a:cubicBezTo>
                  <a:pt x="56007" y="69596"/>
                  <a:pt x="56515" y="68961"/>
                  <a:pt x="56388" y="68961"/>
                </a:cubicBezTo>
                <a:cubicBezTo>
                  <a:pt x="56261" y="68961"/>
                  <a:pt x="55372" y="69596"/>
                  <a:pt x="53594" y="70739"/>
                </a:cubicBezTo>
                <a:cubicBezTo>
                  <a:pt x="52451" y="70739"/>
                  <a:pt x="52451" y="70739"/>
                  <a:pt x="53594" y="69596"/>
                </a:cubicBezTo>
                <a:cubicBezTo>
                  <a:pt x="54737" y="68453"/>
                  <a:pt x="54737" y="68453"/>
                  <a:pt x="53594" y="68453"/>
                </a:cubicBezTo>
                <a:cubicBezTo>
                  <a:pt x="54229" y="67183"/>
                  <a:pt x="54610" y="66548"/>
                  <a:pt x="54229" y="66548"/>
                </a:cubicBezTo>
                <a:cubicBezTo>
                  <a:pt x="53975" y="66548"/>
                  <a:pt x="53467" y="66802"/>
                  <a:pt x="52451" y="67310"/>
                </a:cubicBezTo>
                <a:cubicBezTo>
                  <a:pt x="51943" y="67818"/>
                  <a:pt x="51562" y="68072"/>
                  <a:pt x="51308" y="68072"/>
                </a:cubicBezTo>
                <a:cubicBezTo>
                  <a:pt x="51054" y="68072"/>
                  <a:pt x="51181" y="67564"/>
                  <a:pt x="52451" y="66167"/>
                </a:cubicBezTo>
                <a:lnTo>
                  <a:pt x="52451" y="65024"/>
                </a:lnTo>
                <a:lnTo>
                  <a:pt x="51308" y="66167"/>
                </a:lnTo>
                <a:cubicBezTo>
                  <a:pt x="51308" y="65024"/>
                  <a:pt x="51308" y="63881"/>
                  <a:pt x="51308" y="62738"/>
                </a:cubicBezTo>
                <a:cubicBezTo>
                  <a:pt x="49022" y="60452"/>
                  <a:pt x="49022" y="60452"/>
                  <a:pt x="47879" y="60452"/>
                </a:cubicBezTo>
                <a:cubicBezTo>
                  <a:pt x="47879" y="60452"/>
                  <a:pt x="49022" y="59309"/>
                  <a:pt x="49022" y="59309"/>
                </a:cubicBezTo>
                <a:cubicBezTo>
                  <a:pt x="47879" y="58166"/>
                  <a:pt x="47879" y="58166"/>
                  <a:pt x="49022" y="57023"/>
                </a:cubicBezTo>
                <a:cubicBezTo>
                  <a:pt x="48387" y="57404"/>
                  <a:pt x="47752" y="57531"/>
                  <a:pt x="47371" y="57531"/>
                </a:cubicBezTo>
                <a:cubicBezTo>
                  <a:pt x="46228" y="57531"/>
                  <a:pt x="45974" y="56642"/>
                  <a:pt x="46736" y="55880"/>
                </a:cubicBezTo>
                <a:lnTo>
                  <a:pt x="45720" y="55880"/>
                </a:lnTo>
                <a:cubicBezTo>
                  <a:pt x="44577" y="55880"/>
                  <a:pt x="44577" y="55880"/>
                  <a:pt x="44577" y="54737"/>
                </a:cubicBezTo>
                <a:cubicBezTo>
                  <a:pt x="45339" y="54737"/>
                  <a:pt x="46101" y="53848"/>
                  <a:pt x="45847" y="53467"/>
                </a:cubicBezTo>
                <a:cubicBezTo>
                  <a:pt x="46228" y="52959"/>
                  <a:pt x="46228" y="52705"/>
                  <a:pt x="45974" y="52705"/>
                </a:cubicBezTo>
                <a:cubicBezTo>
                  <a:pt x="45720" y="52705"/>
                  <a:pt x="45085" y="52959"/>
                  <a:pt x="44577" y="53594"/>
                </a:cubicBezTo>
                <a:cubicBezTo>
                  <a:pt x="43688" y="54102"/>
                  <a:pt x="43053" y="54356"/>
                  <a:pt x="42926" y="54356"/>
                </a:cubicBezTo>
                <a:cubicBezTo>
                  <a:pt x="42799" y="54356"/>
                  <a:pt x="43307" y="53848"/>
                  <a:pt x="44577" y="52451"/>
                </a:cubicBezTo>
                <a:cubicBezTo>
                  <a:pt x="46863" y="51308"/>
                  <a:pt x="46863" y="51308"/>
                  <a:pt x="45720" y="51308"/>
                </a:cubicBezTo>
                <a:cubicBezTo>
                  <a:pt x="45085" y="51816"/>
                  <a:pt x="44577" y="52197"/>
                  <a:pt x="44323" y="52197"/>
                </a:cubicBezTo>
                <a:cubicBezTo>
                  <a:pt x="44069" y="52197"/>
                  <a:pt x="44069" y="51943"/>
                  <a:pt x="44577" y="51308"/>
                </a:cubicBezTo>
                <a:cubicBezTo>
                  <a:pt x="44577" y="51308"/>
                  <a:pt x="44577" y="51308"/>
                  <a:pt x="42291" y="52451"/>
                </a:cubicBezTo>
                <a:lnTo>
                  <a:pt x="41148" y="52451"/>
                </a:lnTo>
                <a:cubicBezTo>
                  <a:pt x="42291" y="52451"/>
                  <a:pt x="42291" y="52451"/>
                  <a:pt x="43434" y="51308"/>
                </a:cubicBezTo>
                <a:cubicBezTo>
                  <a:pt x="43434" y="51308"/>
                  <a:pt x="44450" y="50292"/>
                  <a:pt x="44577" y="49149"/>
                </a:cubicBezTo>
                <a:cubicBezTo>
                  <a:pt x="44323" y="49403"/>
                  <a:pt x="43942" y="49657"/>
                  <a:pt x="43434" y="50165"/>
                </a:cubicBezTo>
                <a:cubicBezTo>
                  <a:pt x="42926" y="50673"/>
                  <a:pt x="42545" y="51054"/>
                  <a:pt x="42291" y="51054"/>
                </a:cubicBezTo>
                <a:cubicBezTo>
                  <a:pt x="42037" y="51054"/>
                  <a:pt x="41656" y="50800"/>
                  <a:pt x="41148" y="50165"/>
                </a:cubicBezTo>
                <a:lnTo>
                  <a:pt x="42291" y="50165"/>
                </a:lnTo>
                <a:cubicBezTo>
                  <a:pt x="43434" y="49022"/>
                  <a:pt x="43434" y="49022"/>
                  <a:pt x="43434" y="49022"/>
                </a:cubicBezTo>
                <a:cubicBezTo>
                  <a:pt x="43434" y="48768"/>
                  <a:pt x="43180" y="48514"/>
                  <a:pt x="42672" y="48514"/>
                </a:cubicBezTo>
                <a:cubicBezTo>
                  <a:pt x="41529" y="48514"/>
                  <a:pt x="39370" y="49276"/>
                  <a:pt x="37719" y="50165"/>
                </a:cubicBezTo>
                <a:cubicBezTo>
                  <a:pt x="36576" y="50673"/>
                  <a:pt x="35941" y="51054"/>
                  <a:pt x="35941" y="51054"/>
                </a:cubicBezTo>
                <a:cubicBezTo>
                  <a:pt x="35941" y="51054"/>
                  <a:pt x="36068" y="50800"/>
                  <a:pt x="36703" y="50165"/>
                </a:cubicBezTo>
                <a:cubicBezTo>
                  <a:pt x="37846" y="49022"/>
                  <a:pt x="37846" y="49022"/>
                  <a:pt x="37846" y="49022"/>
                </a:cubicBezTo>
                <a:lnTo>
                  <a:pt x="38989" y="49022"/>
                </a:lnTo>
                <a:lnTo>
                  <a:pt x="40132" y="47879"/>
                </a:lnTo>
                <a:cubicBezTo>
                  <a:pt x="40513" y="47498"/>
                  <a:pt x="41021" y="46990"/>
                  <a:pt x="41275" y="46736"/>
                </a:cubicBezTo>
                <a:cubicBezTo>
                  <a:pt x="41275" y="46736"/>
                  <a:pt x="41275" y="45593"/>
                  <a:pt x="41275" y="45593"/>
                </a:cubicBezTo>
                <a:cubicBezTo>
                  <a:pt x="41275" y="45085"/>
                  <a:pt x="41275" y="44704"/>
                  <a:pt x="41148" y="44704"/>
                </a:cubicBezTo>
                <a:cubicBezTo>
                  <a:pt x="41021" y="44704"/>
                  <a:pt x="40767" y="44958"/>
                  <a:pt x="40132" y="45593"/>
                </a:cubicBezTo>
                <a:lnTo>
                  <a:pt x="38862" y="45593"/>
                </a:lnTo>
                <a:cubicBezTo>
                  <a:pt x="38862" y="45593"/>
                  <a:pt x="38862" y="45085"/>
                  <a:pt x="38481" y="45085"/>
                </a:cubicBezTo>
                <a:cubicBezTo>
                  <a:pt x="38354" y="45085"/>
                  <a:pt x="38100" y="45212"/>
                  <a:pt x="37719" y="45593"/>
                </a:cubicBezTo>
                <a:cubicBezTo>
                  <a:pt x="36957" y="45593"/>
                  <a:pt x="36195" y="46101"/>
                  <a:pt x="35814" y="46101"/>
                </a:cubicBezTo>
                <a:cubicBezTo>
                  <a:pt x="35687" y="46101"/>
                  <a:pt x="35433" y="45974"/>
                  <a:pt x="35433" y="45593"/>
                </a:cubicBezTo>
                <a:cubicBezTo>
                  <a:pt x="35433" y="45593"/>
                  <a:pt x="36576" y="45593"/>
                  <a:pt x="36576" y="44450"/>
                </a:cubicBezTo>
                <a:cubicBezTo>
                  <a:pt x="36576" y="44450"/>
                  <a:pt x="36576" y="44450"/>
                  <a:pt x="36576" y="44450"/>
                </a:cubicBezTo>
                <a:cubicBezTo>
                  <a:pt x="37719" y="44450"/>
                  <a:pt x="36576" y="44450"/>
                  <a:pt x="36576" y="43307"/>
                </a:cubicBezTo>
                <a:cubicBezTo>
                  <a:pt x="36449" y="43307"/>
                  <a:pt x="36322" y="43307"/>
                  <a:pt x="36195" y="43307"/>
                </a:cubicBezTo>
                <a:cubicBezTo>
                  <a:pt x="36703" y="42926"/>
                  <a:pt x="37338" y="42545"/>
                  <a:pt x="37719" y="42164"/>
                </a:cubicBezTo>
                <a:cubicBezTo>
                  <a:pt x="36957" y="42164"/>
                  <a:pt x="36195" y="42672"/>
                  <a:pt x="36068" y="42672"/>
                </a:cubicBezTo>
                <a:cubicBezTo>
                  <a:pt x="35941" y="42672"/>
                  <a:pt x="36195" y="42545"/>
                  <a:pt x="36576" y="42164"/>
                </a:cubicBezTo>
                <a:cubicBezTo>
                  <a:pt x="36576" y="41021"/>
                  <a:pt x="35433" y="41021"/>
                  <a:pt x="36576" y="41021"/>
                </a:cubicBezTo>
                <a:cubicBezTo>
                  <a:pt x="37719" y="39878"/>
                  <a:pt x="36576" y="39878"/>
                  <a:pt x="36576" y="39878"/>
                </a:cubicBezTo>
                <a:cubicBezTo>
                  <a:pt x="36195" y="40259"/>
                  <a:pt x="35941" y="40386"/>
                  <a:pt x="35814" y="40386"/>
                </a:cubicBezTo>
                <a:cubicBezTo>
                  <a:pt x="35433" y="40386"/>
                  <a:pt x="35687" y="39497"/>
                  <a:pt x="36576" y="38735"/>
                </a:cubicBezTo>
                <a:cubicBezTo>
                  <a:pt x="37084" y="38227"/>
                  <a:pt x="37465" y="37846"/>
                  <a:pt x="37338" y="37846"/>
                </a:cubicBezTo>
                <a:cubicBezTo>
                  <a:pt x="37211" y="37846"/>
                  <a:pt x="36576" y="38100"/>
                  <a:pt x="35433" y="38735"/>
                </a:cubicBezTo>
                <a:cubicBezTo>
                  <a:pt x="34290" y="38735"/>
                  <a:pt x="33147" y="38735"/>
                  <a:pt x="35433" y="37592"/>
                </a:cubicBezTo>
                <a:cubicBezTo>
                  <a:pt x="36449" y="36576"/>
                  <a:pt x="36576" y="36449"/>
                  <a:pt x="36576" y="36449"/>
                </a:cubicBezTo>
                <a:cubicBezTo>
                  <a:pt x="35433" y="37592"/>
                  <a:pt x="34290" y="37592"/>
                  <a:pt x="34290" y="37592"/>
                </a:cubicBezTo>
                <a:cubicBezTo>
                  <a:pt x="33147" y="37592"/>
                  <a:pt x="30861" y="38735"/>
                  <a:pt x="29718" y="39878"/>
                </a:cubicBezTo>
                <a:cubicBezTo>
                  <a:pt x="28575" y="40513"/>
                  <a:pt x="28067" y="40767"/>
                  <a:pt x="27940" y="40767"/>
                </a:cubicBezTo>
                <a:cubicBezTo>
                  <a:pt x="27813" y="40767"/>
                  <a:pt x="28067" y="40513"/>
                  <a:pt x="28702" y="39878"/>
                </a:cubicBezTo>
                <a:cubicBezTo>
                  <a:pt x="28702" y="38735"/>
                  <a:pt x="29845" y="38735"/>
                  <a:pt x="30988" y="38735"/>
                </a:cubicBezTo>
                <a:cubicBezTo>
                  <a:pt x="32131" y="37592"/>
                  <a:pt x="32131" y="37592"/>
                  <a:pt x="32131" y="37592"/>
                </a:cubicBezTo>
                <a:cubicBezTo>
                  <a:pt x="33274" y="37592"/>
                  <a:pt x="34417" y="37592"/>
                  <a:pt x="34417" y="36449"/>
                </a:cubicBezTo>
                <a:cubicBezTo>
                  <a:pt x="35560" y="35306"/>
                  <a:pt x="35560" y="35306"/>
                  <a:pt x="35560" y="35306"/>
                </a:cubicBezTo>
                <a:cubicBezTo>
                  <a:pt x="34417" y="34163"/>
                  <a:pt x="34417" y="34163"/>
                  <a:pt x="35560" y="33020"/>
                </a:cubicBezTo>
                <a:lnTo>
                  <a:pt x="34290" y="33020"/>
                </a:lnTo>
                <a:cubicBezTo>
                  <a:pt x="33147" y="33528"/>
                  <a:pt x="32512" y="33909"/>
                  <a:pt x="32385" y="33909"/>
                </a:cubicBezTo>
                <a:cubicBezTo>
                  <a:pt x="32258" y="33909"/>
                  <a:pt x="32512" y="33655"/>
                  <a:pt x="33147" y="33020"/>
                </a:cubicBezTo>
                <a:cubicBezTo>
                  <a:pt x="35433" y="31877"/>
                  <a:pt x="35433" y="29591"/>
                  <a:pt x="33147" y="29591"/>
                </a:cubicBezTo>
                <a:cubicBezTo>
                  <a:pt x="34290" y="28448"/>
                  <a:pt x="33147" y="27305"/>
                  <a:pt x="32004" y="27305"/>
                </a:cubicBezTo>
                <a:cubicBezTo>
                  <a:pt x="33147" y="26162"/>
                  <a:pt x="33147" y="26162"/>
                  <a:pt x="32004" y="26162"/>
                </a:cubicBezTo>
                <a:lnTo>
                  <a:pt x="30861" y="26162"/>
                </a:lnTo>
                <a:cubicBezTo>
                  <a:pt x="32004" y="26162"/>
                  <a:pt x="32004" y="25019"/>
                  <a:pt x="32004" y="25019"/>
                </a:cubicBezTo>
                <a:cubicBezTo>
                  <a:pt x="30861" y="23876"/>
                  <a:pt x="30861" y="23876"/>
                  <a:pt x="29718" y="23876"/>
                </a:cubicBezTo>
                <a:cubicBezTo>
                  <a:pt x="28575" y="23876"/>
                  <a:pt x="29718" y="23876"/>
                  <a:pt x="30861" y="22733"/>
                </a:cubicBezTo>
                <a:lnTo>
                  <a:pt x="32004" y="22733"/>
                </a:lnTo>
                <a:cubicBezTo>
                  <a:pt x="32004" y="21590"/>
                  <a:pt x="32004" y="21590"/>
                  <a:pt x="30861" y="21590"/>
                </a:cubicBezTo>
                <a:cubicBezTo>
                  <a:pt x="31623" y="21590"/>
                  <a:pt x="30861" y="21082"/>
                  <a:pt x="29591" y="21082"/>
                </a:cubicBezTo>
                <a:cubicBezTo>
                  <a:pt x="28956" y="21082"/>
                  <a:pt x="28194" y="21209"/>
                  <a:pt x="27432" y="21590"/>
                </a:cubicBezTo>
                <a:cubicBezTo>
                  <a:pt x="27432" y="21590"/>
                  <a:pt x="27432" y="21590"/>
                  <a:pt x="28575" y="20447"/>
                </a:cubicBezTo>
                <a:cubicBezTo>
                  <a:pt x="29718" y="20447"/>
                  <a:pt x="29718" y="20447"/>
                  <a:pt x="29718" y="19304"/>
                </a:cubicBezTo>
                <a:lnTo>
                  <a:pt x="27432" y="19304"/>
                </a:lnTo>
                <a:cubicBezTo>
                  <a:pt x="26289" y="19304"/>
                  <a:pt x="25146" y="20447"/>
                  <a:pt x="25146" y="20447"/>
                </a:cubicBezTo>
                <a:lnTo>
                  <a:pt x="22860" y="20447"/>
                </a:lnTo>
                <a:cubicBezTo>
                  <a:pt x="22860" y="20447"/>
                  <a:pt x="24003" y="20447"/>
                  <a:pt x="25146" y="19304"/>
                </a:cubicBezTo>
                <a:cubicBezTo>
                  <a:pt x="27432" y="18161"/>
                  <a:pt x="28575" y="18161"/>
                  <a:pt x="28575" y="17018"/>
                </a:cubicBezTo>
                <a:cubicBezTo>
                  <a:pt x="28575" y="17018"/>
                  <a:pt x="28575" y="15875"/>
                  <a:pt x="29718" y="15875"/>
                </a:cubicBezTo>
                <a:cubicBezTo>
                  <a:pt x="29718" y="14732"/>
                  <a:pt x="29718" y="14732"/>
                  <a:pt x="28575" y="14732"/>
                </a:cubicBezTo>
                <a:cubicBezTo>
                  <a:pt x="29718" y="13589"/>
                  <a:pt x="29718" y="13589"/>
                  <a:pt x="28575" y="13589"/>
                </a:cubicBezTo>
                <a:cubicBezTo>
                  <a:pt x="29718" y="13081"/>
                  <a:pt x="30226" y="12700"/>
                  <a:pt x="30099" y="12700"/>
                </a:cubicBezTo>
                <a:cubicBezTo>
                  <a:pt x="29972" y="12700"/>
                  <a:pt x="29083" y="12954"/>
                  <a:pt x="27305" y="13589"/>
                </a:cubicBezTo>
                <a:cubicBezTo>
                  <a:pt x="26162" y="13589"/>
                  <a:pt x="25019" y="13589"/>
                  <a:pt x="25019" y="14732"/>
                </a:cubicBezTo>
                <a:lnTo>
                  <a:pt x="19431" y="14732"/>
                </a:lnTo>
                <a:cubicBezTo>
                  <a:pt x="19431" y="14732"/>
                  <a:pt x="20574" y="14732"/>
                  <a:pt x="21717" y="13589"/>
                </a:cubicBezTo>
                <a:lnTo>
                  <a:pt x="26289" y="13589"/>
                </a:lnTo>
                <a:cubicBezTo>
                  <a:pt x="28575" y="12446"/>
                  <a:pt x="29718" y="12446"/>
                  <a:pt x="27432" y="12446"/>
                </a:cubicBezTo>
                <a:cubicBezTo>
                  <a:pt x="27432" y="12446"/>
                  <a:pt x="27432" y="12446"/>
                  <a:pt x="28575" y="11303"/>
                </a:cubicBezTo>
                <a:lnTo>
                  <a:pt x="26289" y="11303"/>
                </a:lnTo>
                <a:cubicBezTo>
                  <a:pt x="25527" y="11684"/>
                  <a:pt x="25019" y="11811"/>
                  <a:pt x="24765" y="11811"/>
                </a:cubicBezTo>
                <a:cubicBezTo>
                  <a:pt x="24257" y="11811"/>
                  <a:pt x="24765" y="11303"/>
                  <a:pt x="26289" y="11303"/>
                </a:cubicBezTo>
                <a:cubicBezTo>
                  <a:pt x="28575" y="10160"/>
                  <a:pt x="28575" y="9017"/>
                  <a:pt x="27432" y="9017"/>
                </a:cubicBezTo>
                <a:cubicBezTo>
                  <a:pt x="26670" y="9398"/>
                  <a:pt x="26162" y="9525"/>
                  <a:pt x="25908" y="9525"/>
                </a:cubicBezTo>
                <a:cubicBezTo>
                  <a:pt x="25273" y="9525"/>
                  <a:pt x="25527" y="9017"/>
                  <a:pt x="26289" y="9017"/>
                </a:cubicBezTo>
                <a:cubicBezTo>
                  <a:pt x="27432" y="7874"/>
                  <a:pt x="27432" y="7874"/>
                  <a:pt x="26289" y="7874"/>
                </a:cubicBezTo>
                <a:lnTo>
                  <a:pt x="21717" y="7874"/>
                </a:lnTo>
                <a:cubicBezTo>
                  <a:pt x="20574" y="7874"/>
                  <a:pt x="21717" y="6731"/>
                  <a:pt x="25146" y="6731"/>
                </a:cubicBezTo>
                <a:cubicBezTo>
                  <a:pt x="26035" y="6731"/>
                  <a:pt x="26289" y="6731"/>
                  <a:pt x="26289" y="6223"/>
                </a:cubicBezTo>
                <a:lnTo>
                  <a:pt x="27432" y="5715"/>
                </a:lnTo>
                <a:lnTo>
                  <a:pt x="26289" y="5715"/>
                </a:lnTo>
                <a:cubicBezTo>
                  <a:pt x="27432" y="5715"/>
                  <a:pt x="27432" y="5715"/>
                  <a:pt x="27432" y="4572"/>
                </a:cubicBezTo>
                <a:lnTo>
                  <a:pt x="26289" y="4572"/>
                </a:lnTo>
                <a:cubicBezTo>
                  <a:pt x="25146" y="5080"/>
                  <a:pt x="24511" y="5461"/>
                  <a:pt x="24511" y="5461"/>
                </a:cubicBezTo>
                <a:cubicBezTo>
                  <a:pt x="24511" y="5461"/>
                  <a:pt x="24511" y="5080"/>
                  <a:pt x="25146" y="4572"/>
                </a:cubicBezTo>
                <a:cubicBezTo>
                  <a:pt x="21717" y="4572"/>
                  <a:pt x="21717" y="4572"/>
                  <a:pt x="25146" y="3429"/>
                </a:cubicBezTo>
                <a:cubicBezTo>
                  <a:pt x="26289" y="3429"/>
                  <a:pt x="26289" y="2286"/>
                  <a:pt x="25146" y="2286"/>
                </a:cubicBezTo>
                <a:cubicBezTo>
                  <a:pt x="25146" y="2286"/>
                  <a:pt x="25146" y="1143"/>
                  <a:pt x="26289" y="1143"/>
                </a:cubicBezTo>
                <a:cubicBezTo>
                  <a:pt x="27432" y="0"/>
                  <a:pt x="27432" y="0"/>
                  <a:pt x="26289" y="0"/>
                </a:cubicBezTo>
                <a:cubicBezTo>
                  <a:pt x="22860" y="0"/>
                  <a:pt x="21717" y="0"/>
                  <a:pt x="21717" y="1143"/>
                </a:cubicBezTo>
                <a:lnTo>
                  <a:pt x="20574" y="1143"/>
                </a:lnTo>
                <a:cubicBezTo>
                  <a:pt x="20574" y="0"/>
                  <a:pt x="20574" y="0"/>
                  <a:pt x="194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
          <p:cNvSpPr/>
          <p:nvPr/>
        </p:nvSpPr>
        <p:spPr>
          <a:xfrm>
            <a:off x="2557746" y="3116184"/>
            <a:ext cx="113729" cy="561499"/>
          </a:xfrm>
          <a:custGeom>
            <a:rect b="b" l="l" r="r" t="t"/>
            <a:pathLst>
              <a:path extrusionOk="0" h="748666" w="151638">
                <a:moveTo>
                  <a:pt x="123190" y="10795"/>
                </a:moveTo>
                <a:cubicBezTo>
                  <a:pt x="123190" y="11938"/>
                  <a:pt x="124333" y="11938"/>
                  <a:pt x="125476" y="13081"/>
                </a:cubicBezTo>
                <a:lnTo>
                  <a:pt x="125476" y="11811"/>
                </a:lnTo>
                <a:cubicBezTo>
                  <a:pt x="125476" y="11811"/>
                  <a:pt x="124333" y="10668"/>
                  <a:pt x="123190" y="10668"/>
                </a:cubicBezTo>
                <a:close/>
                <a:moveTo>
                  <a:pt x="143764" y="15367"/>
                </a:moveTo>
                <a:cubicBezTo>
                  <a:pt x="144907" y="16510"/>
                  <a:pt x="144907" y="16510"/>
                  <a:pt x="144907" y="17653"/>
                </a:cubicBezTo>
                <a:cubicBezTo>
                  <a:pt x="144907" y="18796"/>
                  <a:pt x="144907" y="18796"/>
                  <a:pt x="142621" y="18796"/>
                </a:cubicBezTo>
                <a:cubicBezTo>
                  <a:pt x="142621" y="18796"/>
                  <a:pt x="141478" y="17653"/>
                  <a:pt x="142621" y="16510"/>
                </a:cubicBezTo>
                <a:lnTo>
                  <a:pt x="143764" y="15367"/>
                </a:lnTo>
                <a:close/>
                <a:moveTo>
                  <a:pt x="142113" y="26035"/>
                </a:moveTo>
                <a:cubicBezTo>
                  <a:pt x="142621" y="26035"/>
                  <a:pt x="142621" y="26543"/>
                  <a:pt x="142621" y="27940"/>
                </a:cubicBezTo>
                <a:cubicBezTo>
                  <a:pt x="142621" y="29083"/>
                  <a:pt x="142621" y="29083"/>
                  <a:pt x="141478" y="29083"/>
                </a:cubicBezTo>
                <a:lnTo>
                  <a:pt x="141478" y="28194"/>
                </a:lnTo>
                <a:cubicBezTo>
                  <a:pt x="141732" y="28321"/>
                  <a:pt x="141859" y="28321"/>
                  <a:pt x="141986" y="28321"/>
                </a:cubicBezTo>
                <a:cubicBezTo>
                  <a:pt x="142113" y="28321"/>
                  <a:pt x="141859" y="28194"/>
                  <a:pt x="141478" y="27813"/>
                </a:cubicBezTo>
                <a:lnTo>
                  <a:pt x="141478" y="28194"/>
                </a:lnTo>
                <a:cubicBezTo>
                  <a:pt x="140970" y="28067"/>
                  <a:pt x="140208" y="27813"/>
                  <a:pt x="139192" y="27813"/>
                </a:cubicBezTo>
                <a:lnTo>
                  <a:pt x="136906" y="27813"/>
                </a:lnTo>
                <a:cubicBezTo>
                  <a:pt x="136906" y="26924"/>
                  <a:pt x="138049" y="26162"/>
                  <a:pt x="139065" y="26162"/>
                </a:cubicBezTo>
                <a:cubicBezTo>
                  <a:pt x="139446" y="26162"/>
                  <a:pt x="139954" y="26289"/>
                  <a:pt x="140208" y="26670"/>
                </a:cubicBezTo>
                <a:cubicBezTo>
                  <a:pt x="141097" y="26162"/>
                  <a:pt x="141732" y="25908"/>
                  <a:pt x="141986" y="25908"/>
                </a:cubicBezTo>
                <a:close/>
                <a:moveTo>
                  <a:pt x="149479" y="30226"/>
                </a:moveTo>
                <a:lnTo>
                  <a:pt x="147193" y="31369"/>
                </a:lnTo>
                <a:lnTo>
                  <a:pt x="147193" y="32512"/>
                </a:lnTo>
                <a:cubicBezTo>
                  <a:pt x="148336" y="32512"/>
                  <a:pt x="148336" y="32512"/>
                  <a:pt x="148336" y="31369"/>
                </a:cubicBezTo>
                <a:lnTo>
                  <a:pt x="149479" y="30226"/>
                </a:lnTo>
                <a:close/>
                <a:moveTo>
                  <a:pt x="126619" y="74676"/>
                </a:moveTo>
                <a:cubicBezTo>
                  <a:pt x="127762" y="74676"/>
                  <a:pt x="128905" y="76962"/>
                  <a:pt x="128905" y="78105"/>
                </a:cubicBezTo>
                <a:cubicBezTo>
                  <a:pt x="128905" y="78105"/>
                  <a:pt x="127762" y="78105"/>
                  <a:pt x="126619" y="75819"/>
                </a:cubicBezTo>
                <a:cubicBezTo>
                  <a:pt x="126619" y="75819"/>
                  <a:pt x="126619" y="74676"/>
                  <a:pt x="126619" y="74676"/>
                </a:cubicBezTo>
                <a:close/>
                <a:moveTo>
                  <a:pt x="124333" y="79248"/>
                </a:moveTo>
                <a:cubicBezTo>
                  <a:pt x="123190" y="79248"/>
                  <a:pt x="123190" y="80391"/>
                  <a:pt x="122047" y="81534"/>
                </a:cubicBezTo>
                <a:cubicBezTo>
                  <a:pt x="122047" y="82677"/>
                  <a:pt x="123190" y="83820"/>
                  <a:pt x="123190" y="83820"/>
                </a:cubicBezTo>
                <a:cubicBezTo>
                  <a:pt x="124333" y="83820"/>
                  <a:pt x="125476" y="83820"/>
                  <a:pt x="125476" y="82677"/>
                </a:cubicBezTo>
                <a:cubicBezTo>
                  <a:pt x="126619" y="80391"/>
                  <a:pt x="125476" y="80391"/>
                  <a:pt x="124333" y="79248"/>
                </a:cubicBezTo>
                <a:close/>
                <a:moveTo>
                  <a:pt x="126619" y="119126"/>
                </a:moveTo>
                <a:cubicBezTo>
                  <a:pt x="127762" y="119126"/>
                  <a:pt x="127762" y="120269"/>
                  <a:pt x="127762" y="121412"/>
                </a:cubicBezTo>
                <a:lnTo>
                  <a:pt x="125476" y="120269"/>
                </a:lnTo>
                <a:lnTo>
                  <a:pt x="124333" y="119126"/>
                </a:lnTo>
                <a:close/>
                <a:moveTo>
                  <a:pt x="119761" y="120269"/>
                </a:moveTo>
                <a:lnTo>
                  <a:pt x="122047" y="122555"/>
                </a:lnTo>
                <a:cubicBezTo>
                  <a:pt x="125476" y="124841"/>
                  <a:pt x="125476" y="124841"/>
                  <a:pt x="122047" y="124841"/>
                </a:cubicBezTo>
                <a:cubicBezTo>
                  <a:pt x="120904" y="124841"/>
                  <a:pt x="119761" y="124841"/>
                  <a:pt x="118618" y="122555"/>
                </a:cubicBezTo>
                <a:cubicBezTo>
                  <a:pt x="118618" y="121412"/>
                  <a:pt x="119761" y="120269"/>
                  <a:pt x="119761" y="120269"/>
                </a:cubicBezTo>
                <a:close/>
                <a:moveTo>
                  <a:pt x="124968" y="145542"/>
                </a:moveTo>
                <a:cubicBezTo>
                  <a:pt x="124841" y="145542"/>
                  <a:pt x="124841" y="145669"/>
                  <a:pt x="124714" y="145796"/>
                </a:cubicBezTo>
                <a:cubicBezTo>
                  <a:pt x="124841" y="145923"/>
                  <a:pt x="124968" y="146050"/>
                  <a:pt x="124968" y="146050"/>
                </a:cubicBezTo>
                <a:cubicBezTo>
                  <a:pt x="124968" y="146050"/>
                  <a:pt x="124968" y="145923"/>
                  <a:pt x="124841" y="145542"/>
                </a:cubicBezTo>
                <a:close/>
                <a:moveTo>
                  <a:pt x="115189" y="148844"/>
                </a:moveTo>
                <a:cubicBezTo>
                  <a:pt x="116332" y="148844"/>
                  <a:pt x="117475" y="149987"/>
                  <a:pt x="117475" y="149987"/>
                </a:cubicBezTo>
                <a:lnTo>
                  <a:pt x="117475" y="151130"/>
                </a:lnTo>
                <a:cubicBezTo>
                  <a:pt x="116332" y="151130"/>
                  <a:pt x="115189" y="151130"/>
                  <a:pt x="115189" y="149987"/>
                </a:cubicBezTo>
                <a:lnTo>
                  <a:pt x="115189" y="148844"/>
                </a:lnTo>
                <a:close/>
                <a:moveTo>
                  <a:pt x="123190" y="162560"/>
                </a:moveTo>
                <a:cubicBezTo>
                  <a:pt x="122047" y="162560"/>
                  <a:pt x="123190" y="162560"/>
                  <a:pt x="124333" y="163703"/>
                </a:cubicBezTo>
                <a:lnTo>
                  <a:pt x="125476" y="163703"/>
                </a:lnTo>
                <a:cubicBezTo>
                  <a:pt x="124333" y="163703"/>
                  <a:pt x="123190" y="162560"/>
                  <a:pt x="123190" y="162560"/>
                </a:cubicBezTo>
                <a:close/>
                <a:moveTo>
                  <a:pt x="109601" y="165608"/>
                </a:moveTo>
                <a:cubicBezTo>
                  <a:pt x="109855" y="165608"/>
                  <a:pt x="110617" y="167259"/>
                  <a:pt x="110617" y="168275"/>
                </a:cubicBezTo>
                <a:lnTo>
                  <a:pt x="108331" y="167132"/>
                </a:lnTo>
                <a:cubicBezTo>
                  <a:pt x="108331" y="167132"/>
                  <a:pt x="107188" y="165989"/>
                  <a:pt x="109474" y="165989"/>
                </a:cubicBezTo>
                <a:cubicBezTo>
                  <a:pt x="109474" y="165735"/>
                  <a:pt x="109474" y="165608"/>
                  <a:pt x="109601" y="165608"/>
                </a:cubicBezTo>
                <a:close/>
                <a:moveTo>
                  <a:pt x="114046" y="173863"/>
                </a:moveTo>
                <a:cubicBezTo>
                  <a:pt x="115189" y="173863"/>
                  <a:pt x="116332" y="175006"/>
                  <a:pt x="116332" y="175006"/>
                </a:cubicBezTo>
                <a:cubicBezTo>
                  <a:pt x="117094" y="175768"/>
                  <a:pt x="116840" y="176657"/>
                  <a:pt x="115697" y="176657"/>
                </a:cubicBezTo>
                <a:cubicBezTo>
                  <a:pt x="115189" y="176657"/>
                  <a:pt x="114681" y="176530"/>
                  <a:pt x="114046" y="176149"/>
                </a:cubicBezTo>
                <a:cubicBezTo>
                  <a:pt x="114046" y="175006"/>
                  <a:pt x="114046" y="175006"/>
                  <a:pt x="114046" y="173863"/>
                </a:cubicBezTo>
                <a:close/>
                <a:moveTo>
                  <a:pt x="115189" y="183007"/>
                </a:moveTo>
                <a:cubicBezTo>
                  <a:pt x="115189" y="184150"/>
                  <a:pt x="115189" y="184150"/>
                  <a:pt x="114046" y="184150"/>
                </a:cubicBezTo>
                <a:lnTo>
                  <a:pt x="114046" y="183007"/>
                </a:lnTo>
                <a:close/>
                <a:moveTo>
                  <a:pt x="116078" y="192786"/>
                </a:moveTo>
                <a:cubicBezTo>
                  <a:pt x="115062" y="192786"/>
                  <a:pt x="114046" y="193294"/>
                  <a:pt x="114046" y="193294"/>
                </a:cubicBezTo>
                <a:cubicBezTo>
                  <a:pt x="114046" y="194437"/>
                  <a:pt x="115189" y="194437"/>
                  <a:pt x="115189" y="194437"/>
                </a:cubicBezTo>
                <a:cubicBezTo>
                  <a:pt x="115189" y="194437"/>
                  <a:pt x="117475" y="194437"/>
                  <a:pt x="117475" y="193294"/>
                </a:cubicBezTo>
                <a:cubicBezTo>
                  <a:pt x="117094" y="192913"/>
                  <a:pt x="116586" y="192786"/>
                  <a:pt x="116078" y="192786"/>
                </a:cubicBezTo>
                <a:close/>
                <a:moveTo>
                  <a:pt x="107188" y="196723"/>
                </a:moveTo>
                <a:cubicBezTo>
                  <a:pt x="108331" y="196723"/>
                  <a:pt x="108331" y="197866"/>
                  <a:pt x="108331" y="197866"/>
                </a:cubicBezTo>
                <a:cubicBezTo>
                  <a:pt x="108331" y="199009"/>
                  <a:pt x="108331" y="199009"/>
                  <a:pt x="107188" y="199009"/>
                </a:cubicBezTo>
                <a:cubicBezTo>
                  <a:pt x="107188" y="199009"/>
                  <a:pt x="104902" y="199009"/>
                  <a:pt x="106045" y="197866"/>
                </a:cubicBezTo>
                <a:cubicBezTo>
                  <a:pt x="106045" y="196723"/>
                  <a:pt x="107188" y="196723"/>
                  <a:pt x="107188" y="196723"/>
                </a:cubicBezTo>
                <a:close/>
                <a:moveTo>
                  <a:pt x="77597" y="202438"/>
                </a:moveTo>
                <a:cubicBezTo>
                  <a:pt x="76454" y="202438"/>
                  <a:pt x="76454" y="203581"/>
                  <a:pt x="78740" y="204724"/>
                </a:cubicBezTo>
                <a:cubicBezTo>
                  <a:pt x="79883" y="204724"/>
                  <a:pt x="79883" y="204724"/>
                  <a:pt x="79883" y="203581"/>
                </a:cubicBezTo>
                <a:cubicBezTo>
                  <a:pt x="79883" y="203581"/>
                  <a:pt x="78740" y="202438"/>
                  <a:pt x="77597" y="202438"/>
                </a:cubicBezTo>
                <a:close/>
                <a:moveTo>
                  <a:pt x="123063" y="209677"/>
                </a:moveTo>
                <a:cubicBezTo>
                  <a:pt x="122936" y="209677"/>
                  <a:pt x="122555" y="209931"/>
                  <a:pt x="122174" y="210439"/>
                </a:cubicBezTo>
                <a:lnTo>
                  <a:pt x="122174" y="211582"/>
                </a:lnTo>
                <a:cubicBezTo>
                  <a:pt x="122682" y="212090"/>
                  <a:pt x="123063" y="212471"/>
                  <a:pt x="123190" y="212471"/>
                </a:cubicBezTo>
                <a:cubicBezTo>
                  <a:pt x="123317" y="212471"/>
                  <a:pt x="123317" y="212217"/>
                  <a:pt x="123317" y="211582"/>
                </a:cubicBezTo>
                <a:cubicBezTo>
                  <a:pt x="123317" y="210185"/>
                  <a:pt x="123317" y="209677"/>
                  <a:pt x="123063" y="209677"/>
                </a:cubicBezTo>
                <a:close/>
                <a:moveTo>
                  <a:pt x="103886" y="212725"/>
                </a:moveTo>
                <a:cubicBezTo>
                  <a:pt x="105029" y="212725"/>
                  <a:pt x="105029" y="212725"/>
                  <a:pt x="105029" y="213868"/>
                </a:cubicBezTo>
                <a:cubicBezTo>
                  <a:pt x="105029" y="215011"/>
                  <a:pt x="103886" y="215011"/>
                  <a:pt x="103886" y="215011"/>
                </a:cubicBezTo>
                <a:cubicBezTo>
                  <a:pt x="102743" y="215011"/>
                  <a:pt x="103886" y="213868"/>
                  <a:pt x="103886" y="212725"/>
                </a:cubicBezTo>
                <a:close/>
                <a:moveTo>
                  <a:pt x="105029" y="228600"/>
                </a:moveTo>
                <a:cubicBezTo>
                  <a:pt x="106172" y="228600"/>
                  <a:pt x="106172" y="229743"/>
                  <a:pt x="103886" y="229743"/>
                </a:cubicBezTo>
                <a:cubicBezTo>
                  <a:pt x="101600" y="229743"/>
                  <a:pt x="101600" y="229743"/>
                  <a:pt x="102743" y="228600"/>
                </a:cubicBezTo>
                <a:close/>
                <a:moveTo>
                  <a:pt x="102743" y="234315"/>
                </a:moveTo>
                <a:lnTo>
                  <a:pt x="103886" y="235458"/>
                </a:lnTo>
                <a:lnTo>
                  <a:pt x="103886" y="236601"/>
                </a:lnTo>
                <a:cubicBezTo>
                  <a:pt x="102743" y="236601"/>
                  <a:pt x="101600" y="236601"/>
                  <a:pt x="101600" y="235458"/>
                </a:cubicBezTo>
                <a:lnTo>
                  <a:pt x="102743" y="234315"/>
                </a:lnTo>
                <a:close/>
                <a:moveTo>
                  <a:pt x="100457" y="238887"/>
                </a:moveTo>
                <a:cubicBezTo>
                  <a:pt x="100965" y="239395"/>
                  <a:pt x="100965" y="239776"/>
                  <a:pt x="100838" y="239776"/>
                </a:cubicBezTo>
                <a:cubicBezTo>
                  <a:pt x="100711" y="239776"/>
                  <a:pt x="100457" y="239522"/>
                  <a:pt x="100457" y="238887"/>
                </a:cubicBezTo>
                <a:close/>
                <a:moveTo>
                  <a:pt x="89027" y="291338"/>
                </a:moveTo>
                <a:lnTo>
                  <a:pt x="90170" y="292481"/>
                </a:lnTo>
                <a:lnTo>
                  <a:pt x="90170" y="293624"/>
                </a:lnTo>
                <a:cubicBezTo>
                  <a:pt x="89027" y="292481"/>
                  <a:pt x="87884" y="292481"/>
                  <a:pt x="87884" y="291338"/>
                </a:cubicBezTo>
                <a:close/>
                <a:moveTo>
                  <a:pt x="83947" y="312547"/>
                </a:moveTo>
                <a:cubicBezTo>
                  <a:pt x="84836" y="312547"/>
                  <a:pt x="86360" y="313055"/>
                  <a:pt x="87884" y="313055"/>
                </a:cubicBezTo>
                <a:cubicBezTo>
                  <a:pt x="86741" y="314198"/>
                  <a:pt x="86741" y="314198"/>
                  <a:pt x="85598" y="314198"/>
                </a:cubicBezTo>
                <a:cubicBezTo>
                  <a:pt x="84455" y="314198"/>
                  <a:pt x="83312" y="313055"/>
                  <a:pt x="83312" y="313055"/>
                </a:cubicBezTo>
                <a:cubicBezTo>
                  <a:pt x="83312" y="312674"/>
                  <a:pt x="83566" y="312547"/>
                  <a:pt x="83947" y="312547"/>
                </a:cubicBezTo>
                <a:close/>
                <a:moveTo>
                  <a:pt x="91313" y="329057"/>
                </a:moveTo>
                <a:cubicBezTo>
                  <a:pt x="92456" y="329057"/>
                  <a:pt x="93599" y="330200"/>
                  <a:pt x="93599" y="330200"/>
                </a:cubicBezTo>
                <a:lnTo>
                  <a:pt x="93599" y="331343"/>
                </a:lnTo>
                <a:cubicBezTo>
                  <a:pt x="92456" y="331343"/>
                  <a:pt x="90170" y="331343"/>
                  <a:pt x="91313" y="330200"/>
                </a:cubicBezTo>
                <a:lnTo>
                  <a:pt x="91313" y="329057"/>
                </a:lnTo>
                <a:close/>
                <a:moveTo>
                  <a:pt x="82169" y="339344"/>
                </a:moveTo>
                <a:lnTo>
                  <a:pt x="83312" y="340487"/>
                </a:lnTo>
                <a:lnTo>
                  <a:pt x="83312" y="341630"/>
                </a:lnTo>
                <a:cubicBezTo>
                  <a:pt x="82169" y="340487"/>
                  <a:pt x="81026" y="340487"/>
                  <a:pt x="81026" y="339344"/>
                </a:cubicBezTo>
                <a:close/>
                <a:moveTo>
                  <a:pt x="70612" y="400431"/>
                </a:moveTo>
                <a:cubicBezTo>
                  <a:pt x="71374" y="400431"/>
                  <a:pt x="71882" y="401193"/>
                  <a:pt x="71882" y="402082"/>
                </a:cubicBezTo>
                <a:cubicBezTo>
                  <a:pt x="71882" y="403225"/>
                  <a:pt x="71882" y="403225"/>
                  <a:pt x="69596" y="403225"/>
                </a:cubicBezTo>
                <a:cubicBezTo>
                  <a:pt x="68453" y="403225"/>
                  <a:pt x="68453" y="400939"/>
                  <a:pt x="69596" y="400939"/>
                </a:cubicBezTo>
                <a:cubicBezTo>
                  <a:pt x="69977" y="400558"/>
                  <a:pt x="70231" y="400431"/>
                  <a:pt x="70612" y="400431"/>
                </a:cubicBezTo>
                <a:close/>
                <a:moveTo>
                  <a:pt x="63881" y="436245"/>
                </a:moveTo>
                <a:cubicBezTo>
                  <a:pt x="65024" y="436245"/>
                  <a:pt x="66167" y="437388"/>
                  <a:pt x="66167" y="437388"/>
                </a:cubicBezTo>
                <a:lnTo>
                  <a:pt x="66167" y="438531"/>
                </a:lnTo>
                <a:cubicBezTo>
                  <a:pt x="65024" y="438531"/>
                  <a:pt x="62738" y="438531"/>
                  <a:pt x="63881" y="437388"/>
                </a:cubicBezTo>
                <a:lnTo>
                  <a:pt x="63881" y="436245"/>
                </a:lnTo>
                <a:close/>
                <a:moveTo>
                  <a:pt x="73025" y="438531"/>
                </a:moveTo>
                <a:cubicBezTo>
                  <a:pt x="73025" y="439039"/>
                  <a:pt x="72390" y="439420"/>
                  <a:pt x="72136" y="439420"/>
                </a:cubicBezTo>
                <a:cubicBezTo>
                  <a:pt x="71882" y="439420"/>
                  <a:pt x="71882" y="439166"/>
                  <a:pt x="73025" y="438531"/>
                </a:cubicBezTo>
                <a:close/>
                <a:moveTo>
                  <a:pt x="58166" y="511556"/>
                </a:moveTo>
                <a:cubicBezTo>
                  <a:pt x="59309" y="512699"/>
                  <a:pt x="59309" y="512699"/>
                  <a:pt x="59309" y="512699"/>
                </a:cubicBezTo>
                <a:cubicBezTo>
                  <a:pt x="59309" y="513842"/>
                  <a:pt x="59309" y="513842"/>
                  <a:pt x="58166" y="513842"/>
                </a:cubicBezTo>
                <a:cubicBezTo>
                  <a:pt x="58166" y="513842"/>
                  <a:pt x="57023" y="513842"/>
                  <a:pt x="57023" y="512699"/>
                </a:cubicBezTo>
                <a:lnTo>
                  <a:pt x="58166" y="511556"/>
                </a:lnTo>
                <a:close/>
                <a:moveTo>
                  <a:pt x="58293" y="523113"/>
                </a:moveTo>
                <a:cubicBezTo>
                  <a:pt x="58039" y="523748"/>
                  <a:pt x="57785" y="524383"/>
                  <a:pt x="57531" y="524637"/>
                </a:cubicBezTo>
                <a:cubicBezTo>
                  <a:pt x="57658" y="524764"/>
                  <a:pt x="57912" y="524891"/>
                  <a:pt x="58039" y="525145"/>
                </a:cubicBezTo>
                <a:lnTo>
                  <a:pt x="59182" y="524002"/>
                </a:lnTo>
                <a:lnTo>
                  <a:pt x="58166" y="523113"/>
                </a:lnTo>
                <a:close/>
                <a:moveTo>
                  <a:pt x="46863" y="527812"/>
                </a:moveTo>
                <a:cubicBezTo>
                  <a:pt x="46990" y="527812"/>
                  <a:pt x="47371" y="528066"/>
                  <a:pt x="47879" y="528701"/>
                </a:cubicBezTo>
                <a:cubicBezTo>
                  <a:pt x="49022" y="529844"/>
                  <a:pt x="49022" y="529844"/>
                  <a:pt x="47879" y="529844"/>
                </a:cubicBezTo>
                <a:cubicBezTo>
                  <a:pt x="46736" y="529844"/>
                  <a:pt x="46736" y="529844"/>
                  <a:pt x="46736" y="528701"/>
                </a:cubicBezTo>
                <a:cubicBezTo>
                  <a:pt x="46736" y="528066"/>
                  <a:pt x="46736" y="527812"/>
                  <a:pt x="46863" y="527812"/>
                </a:cubicBezTo>
                <a:close/>
                <a:moveTo>
                  <a:pt x="46736" y="534289"/>
                </a:moveTo>
                <a:lnTo>
                  <a:pt x="46736" y="535432"/>
                </a:lnTo>
                <a:cubicBezTo>
                  <a:pt x="46736" y="535940"/>
                  <a:pt x="46736" y="536321"/>
                  <a:pt x="46609" y="536321"/>
                </a:cubicBezTo>
                <a:cubicBezTo>
                  <a:pt x="46482" y="536321"/>
                  <a:pt x="46101" y="536067"/>
                  <a:pt x="45593" y="535432"/>
                </a:cubicBezTo>
                <a:lnTo>
                  <a:pt x="46736" y="534289"/>
                </a:lnTo>
                <a:close/>
                <a:moveTo>
                  <a:pt x="43307" y="540004"/>
                </a:moveTo>
                <a:cubicBezTo>
                  <a:pt x="43307" y="540639"/>
                  <a:pt x="43561" y="540893"/>
                  <a:pt x="43815" y="540893"/>
                </a:cubicBezTo>
                <a:cubicBezTo>
                  <a:pt x="44069" y="540893"/>
                  <a:pt x="43942" y="540639"/>
                  <a:pt x="43307" y="540004"/>
                </a:cubicBezTo>
                <a:close/>
                <a:moveTo>
                  <a:pt x="45593" y="543433"/>
                </a:moveTo>
                <a:cubicBezTo>
                  <a:pt x="45593" y="544576"/>
                  <a:pt x="45593" y="544576"/>
                  <a:pt x="44450" y="544576"/>
                </a:cubicBezTo>
                <a:lnTo>
                  <a:pt x="44450" y="543560"/>
                </a:lnTo>
                <a:close/>
                <a:moveTo>
                  <a:pt x="46736" y="552577"/>
                </a:moveTo>
                <a:lnTo>
                  <a:pt x="46736" y="553720"/>
                </a:lnTo>
                <a:lnTo>
                  <a:pt x="44577" y="553720"/>
                </a:lnTo>
                <a:cubicBezTo>
                  <a:pt x="44577" y="553720"/>
                  <a:pt x="43434" y="553720"/>
                  <a:pt x="43434" y="552577"/>
                </a:cubicBezTo>
                <a:close/>
                <a:moveTo>
                  <a:pt x="38735" y="586867"/>
                </a:moveTo>
                <a:cubicBezTo>
                  <a:pt x="39878" y="588010"/>
                  <a:pt x="41021" y="589153"/>
                  <a:pt x="38735" y="589153"/>
                </a:cubicBezTo>
                <a:cubicBezTo>
                  <a:pt x="38735" y="589153"/>
                  <a:pt x="37592" y="589153"/>
                  <a:pt x="36449" y="588010"/>
                </a:cubicBezTo>
                <a:cubicBezTo>
                  <a:pt x="36449" y="588010"/>
                  <a:pt x="35306" y="586867"/>
                  <a:pt x="36449" y="586867"/>
                </a:cubicBezTo>
                <a:close/>
                <a:moveTo>
                  <a:pt x="35941" y="617220"/>
                </a:moveTo>
                <a:cubicBezTo>
                  <a:pt x="36703" y="617220"/>
                  <a:pt x="38100" y="617982"/>
                  <a:pt x="38862" y="618871"/>
                </a:cubicBezTo>
                <a:cubicBezTo>
                  <a:pt x="38862" y="620014"/>
                  <a:pt x="38862" y="620014"/>
                  <a:pt x="37719" y="620014"/>
                </a:cubicBezTo>
                <a:cubicBezTo>
                  <a:pt x="36576" y="620014"/>
                  <a:pt x="35433" y="618871"/>
                  <a:pt x="35433" y="617728"/>
                </a:cubicBezTo>
                <a:cubicBezTo>
                  <a:pt x="35433" y="617347"/>
                  <a:pt x="35687" y="617220"/>
                  <a:pt x="35941" y="617220"/>
                </a:cubicBezTo>
                <a:close/>
                <a:moveTo>
                  <a:pt x="13716" y="740918"/>
                </a:moveTo>
                <a:cubicBezTo>
                  <a:pt x="14859" y="740918"/>
                  <a:pt x="17145" y="740918"/>
                  <a:pt x="16002" y="742061"/>
                </a:cubicBezTo>
                <a:cubicBezTo>
                  <a:pt x="17145" y="743204"/>
                  <a:pt x="17145" y="743839"/>
                  <a:pt x="16510" y="743839"/>
                </a:cubicBezTo>
                <a:cubicBezTo>
                  <a:pt x="15875" y="743839"/>
                  <a:pt x="14732" y="743331"/>
                  <a:pt x="13716" y="742061"/>
                </a:cubicBezTo>
                <a:cubicBezTo>
                  <a:pt x="11430" y="740918"/>
                  <a:pt x="11430" y="740918"/>
                  <a:pt x="13716" y="740918"/>
                </a:cubicBezTo>
                <a:close/>
                <a:moveTo>
                  <a:pt x="143764" y="0"/>
                </a:moveTo>
                <a:cubicBezTo>
                  <a:pt x="143383" y="0"/>
                  <a:pt x="143256" y="508"/>
                  <a:pt x="143764" y="1651"/>
                </a:cubicBezTo>
                <a:lnTo>
                  <a:pt x="142621" y="1651"/>
                </a:lnTo>
                <a:cubicBezTo>
                  <a:pt x="138049" y="1651"/>
                  <a:pt x="138049" y="2794"/>
                  <a:pt x="141478" y="3937"/>
                </a:cubicBezTo>
                <a:cubicBezTo>
                  <a:pt x="146050" y="3937"/>
                  <a:pt x="146050" y="3937"/>
                  <a:pt x="142621" y="5080"/>
                </a:cubicBezTo>
                <a:cubicBezTo>
                  <a:pt x="141986" y="4699"/>
                  <a:pt x="141478" y="4572"/>
                  <a:pt x="141097" y="4572"/>
                </a:cubicBezTo>
                <a:cubicBezTo>
                  <a:pt x="140335" y="4572"/>
                  <a:pt x="140335" y="5461"/>
                  <a:pt x="140335" y="6223"/>
                </a:cubicBezTo>
                <a:cubicBezTo>
                  <a:pt x="140335" y="6858"/>
                  <a:pt x="140335" y="7112"/>
                  <a:pt x="140208" y="7112"/>
                </a:cubicBezTo>
                <a:cubicBezTo>
                  <a:pt x="140081" y="7112"/>
                  <a:pt x="139827" y="6858"/>
                  <a:pt x="139192" y="6223"/>
                </a:cubicBezTo>
                <a:cubicBezTo>
                  <a:pt x="136906" y="6223"/>
                  <a:pt x="135763" y="7366"/>
                  <a:pt x="135763" y="7366"/>
                </a:cubicBezTo>
                <a:cubicBezTo>
                  <a:pt x="135763" y="8509"/>
                  <a:pt x="135763" y="8509"/>
                  <a:pt x="136906" y="8509"/>
                </a:cubicBezTo>
                <a:cubicBezTo>
                  <a:pt x="138049" y="8509"/>
                  <a:pt x="138049" y="9652"/>
                  <a:pt x="134620" y="10795"/>
                </a:cubicBezTo>
                <a:cubicBezTo>
                  <a:pt x="133477" y="10795"/>
                  <a:pt x="133477" y="10795"/>
                  <a:pt x="135763" y="11938"/>
                </a:cubicBezTo>
                <a:cubicBezTo>
                  <a:pt x="139192" y="11938"/>
                  <a:pt x="138049" y="14224"/>
                  <a:pt x="135763" y="14224"/>
                </a:cubicBezTo>
                <a:lnTo>
                  <a:pt x="135763" y="16510"/>
                </a:lnTo>
                <a:cubicBezTo>
                  <a:pt x="135763" y="16510"/>
                  <a:pt x="136906" y="17653"/>
                  <a:pt x="138049" y="17653"/>
                </a:cubicBezTo>
                <a:cubicBezTo>
                  <a:pt x="140335" y="17653"/>
                  <a:pt x="140335" y="17653"/>
                  <a:pt x="139192" y="18796"/>
                </a:cubicBezTo>
                <a:lnTo>
                  <a:pt x="135763" y="18796"/>
                </a:lnTo>
                <a:cubicBezTo>
                  <a:pt x="134620" y="18796"/>
                  <a:pt x="134620" y="19939"/>
                  <a:pt x="134620" y="21082"/>
                </a:cubicBezTo>
                <a:cubicBezTo>
                  <a:pt x="134620" y="21082"/>
                  <a:pt x="133477" y="23368"/>
                  <a:pt x="135763" y="23368"/>
                </a:cubicBezTo>
                <a:lnTo>
                  <a:pt x="133477" y="23368"/>
                </a:lnTo>
                <a:cubicBezTo>
                  <a:pt x="133477" y="23876"/>
                  <a:pt x="133223" y="23876"/>
                  <a:pt x="132969" y="23876"/>
                </a:cubicBezTo>
                <a:cubicBezTo>
                  <a:pt x="132715" y="23876"/>
                  <a:pt x="132842" y="23876"/>
                  <a:pt x="133477" y="24511"/>
                </a:cubicBezTo>
                <a:cubicBezTo>
                  <a:pt x="133477" y="24511"/>
                  <a:pt x="133477" y="24511"/>
                  <a:pt x="132334" y="26797"/>
                </a:cubicBezTo>
                <a:cubicBezTo>
                  <a:pt x="130556" y="27686"/>
                  <a:pt x="131445" y="29845"/>
                  <a:pt x="133477" y="29845"/>
                </a:cubicBezTo>
                <a:cubicBezTo>
                  <a:pt x="134112" y="29845"/>
                  <a:pt x="134874" y="29591"/>
                  <a:pt x="135636" y="29083"/>
                </a:cubicBezTo>
                <a:lnTo>
                  <a:pt x="135636" y="30226"/>
                </a:lnTo>
                <a:cubicBezTo>
                  <a:pt x="135636" y="30226"/>
                  <a:pt x="136779" y="31369"/>
                  <a:pt x="136779" y="31369"/>
                </a:cubicBezTo>
                <a:cubicBezTo>
                  <a:pt x="137922" y="31369"/>
                  <a:pt x="137922" y="32512"/>
                  <a:pt x="137922" y="32512"/>
                </a:cubicBezTo>
                <a:lnTo>
                  <a:pt x="134620" y="32512"/>
                </a:lnTo>
                <a:cubicBezTo>
                  <a:pt x="133604" y="32258"/>
                  <a:pt x="132842" y="32004"/>
                  <a:pt x="132207" y="32004"/>
                </a:cubicBezTo>
                <a:cubicBezTo>
                  <a:pt x="130810" y="32004"/>
                  <a:pt x="131064" y="32766"/>
                  <a:pt x="133477" y="33655"/>
                </a:cubicBezTo>
                <a:lnTo>
                  <a:pt x="132334" y="33655"/>
                </a:lnTo>
                <a:cubicBezTo>
                  <a:pt x="131191" y="33655"/>
                  <a:pt x="130048" y="34798"/>
                  <a:pt x="131191" y="35941"/>
                </a:cubicBezTo>
                <a:cubicBezTo>
                  <a:pt x="131191" y="37084"/>
                  <a:pt x="133477" y="38227"/>
                  <a:pt x="134620" y="39370"/>
                </a:cubicBezTo>
                <a:cubicBezTo>
                  <a:pt x="135763" y="39370"/>
                  <a:pt x="135763" y="40513"/>
                  <a:pt x="135763" y="40513"/>
                </a:cubicBezTo>
                <a:lnTo>
                  <a:pt x="134620" y="40513"/>
                </a:lnTo>
                <a:cubicBezTo>
                  <a:pt x="132334" y="40513"/>
                  <a:pt x="131191" y="41656"/>
                  <a:pt x="134620" y="42799"/>
                </a:cubicBezTo>
                <a:lnTo>
                  <a:pt x="132334" y="42799"/>
                </a:lnTo>
                <a:cubicBezTo>
                  <a:pt x="131191" y="42799"/>
                  <a:pt x="130048" y="42799"/>
                  <a:pt x="130048" y="47371"/>
                </a:cubicBezTo>
                <a:cubicBezTo>
                  <a:pt x="130048" y="51943"/>
                  <a:pt x="128905" y="54229"/>
                  <a:pt x="127762" y="54229"/>
                </a:cubicBezTo>
                <a:cubicBezTo>
                  <a:pt x="127635" y="54102"/>
                  <a:pt x="127508" y="54102"/>
                  <a:pt x="127508" y="54102"/>
                </a:cubicBezTo>
                <a:cubicBezTo>
                  <a:pt x="127127" y="54102"/>
                  <a:pt x="129159" y="57912"/>
                  <a:pt x="131191" y="59944"/>
                </a:cubicBezTo>
                <a:cubicBezTo>
                  <a:pt x="130048" y="59944"/>
                  <a:pt x="128905" y="59944"/>
                  <a:pt x="128905" y="62230"/>
                </a:cubicBezTo>
                <a:cubicBezTo>
                  <a:pt x="128905" y="64516"/>
                  <a:pt x="128905" y="64516"/>
                  <a:pt x="126619" y="64516"/>
                </a:cubicBezTo>
                <a:cubicBezTo>
                  <a:pt x="125730" y="64008"/>
                  <a:pt x="125095" y="63754"/>
                  <a:pt x="124968" y="63754"/>
                </a:cubicBezTo>
                <a:cubicBezTo>
                  <a:pt x="124841" y="63754"/>
                  <a:pt x="125349" y="64262"/>
                  <a:pt x="126619" y="65659"/>
                </a:cubicBezTo>
                <a:cubicBezTo>
                  <a:pt x="128905" y="66802"/>
                  <a:pt x="127762" y="69088"/>
                  <a:pt x="125476" y="69088"/>
                </a:cubicBezTo>
                <a:cubicBezTo>
                  <a:pt x="124841" y="68834"/>
                  <a:pt x="124460" y="68580"/>
                  <a:pt x="124079" y="68580"/>
                </a:cubicBezTo>
                <a:cubicBezTo>
                  <a:pt x="123190" y="68580"/>
                  <a:pt x="123190" y="69596"/>
                  <a:pt x="123190" y="71374"/>
                </a:cubicBezTo>
                <a:cubicBezTo>
                  <a:pt x="124333" y="72517"/>
                  <a:pt x="124333" y="73660"/>
                  <a:pt x="123190" y="75946"/>
                </a:cubicBezTo>
                <a:cubicBezTo>
                  <a:pt x="123190" y="78232"/>
                  <a:pt x="123190" y="78232"/>
                  <a:pt x="125476" y="79375"/>
                </a:cubicBezTo>
                <a:cubicBezTo>
                  <a:pt x="127762" y="79375"/>
                  <a:pt x="127762" y="80518"/>
                  <a:pt x="127762" y="81661"/>
                </a:cubicBezTo>
                <a:cubicBezTo>
                  <a:pt x="127762" y="82804"/>
                  <a:pt x="127762" y="83947"/>
                  <a:pt x="126619" y="83947"/>
                </a:cubicBezTo>
                <a:cubicBezTo>
                  <a:pt x="126619" y="83947"/>
                  <a:pt x="124333" y="83947"/>
                  <a:pt x="124333" y="85090"/>
                </a:cubicBezTo>
                <a:cubicBezTo>
                  <a:pt x="124333" y="85852"/>
                  <a:pt x="124333" y="86741"/>
                  <a:pt x="123952" y="86741"/>
                </a:cubicBezTo>
                <a:cubicBezTo>
                  <a:pt x="123825" y="86741"/>
                  <a:pt x="123571" y="86614"/>
                  <a:pt x="123190" y="86233"/>
                </a:cubicBezTo>
                <a:cubicBezTo>
                  <a:pt x="123190" y="86233"/>
                  <a:pt x="120904" y="87376"/>
                  <a:pt x="120904" y="89662"/>
                </a:cubicBezTo>
                <a:cubicBezTo>
                  <a:pt x="120904" y="90551"/>
                  <a:pt x="120142" y="92202"/>
                  <a:pt x="119253" y="92202"/>
                </a:cubicBezTo>
                <a:cubicBezTo>
                  <a:pt x="118999" y="92202"/>
                  <a:pt x="118745" y="92075"/>
                  <a:pt x="118618" y="91948"/>
                </a:cubicBezTo>
                <a:cubicBezTo>
                  <a:pt x="118618" y="93091"/>
                  <a:pt x="118618" y="93091"/>
                  <a:pt x="119761" y="93091"/>
                </a:cubicBezTo>
                <a:cubicBezTo>
                  <a:pt x="120904" y="94234"/>
                  <a:pt x="122047" y="95377"/>
                  <a:pt x="120904" y="97663"/>
                </a:cubicBezTo>
                <a:cubicBezTo>
                  <a:pt x="119761" y="99949"/>
                  <a:pt x="119761" y="102235"/>
                  <a:pt x="120904" y="102235"/>
                </a:cubicBezTo>
                <a:cubicBezTo>
                  <a:pt x="120904" y="103378"/>
                  <a:pt x="120904" y="103378"/>
                  <a:pt x="119761" y="103378"/>
                </a:cubicBezTo>
                <a:cubicBezTo>
                  <a:pt x="116332" y="103378"/>
                  <a:pt x="116332" y="104521"/>
                  <a:pt x="118618" y="106807"/>
                </a:cubicBezTo>
                <a:cubicBezTo>
                  <a:pt x="119761" y="106807"/>
                  <a:pt x="119761" y="107950"/>
                  <a:pt x="118618" y="109093"/>
                </a:cubicBezTo>
                <a:cubicBezTo>
                  <a:pt x="118618" y="109093"/>
                  <a:pt x="118618" y="109093"/>
                  <a:pt x="119761" y="110236"/>
                </a:cubicBezTo>
                <a:cubicBezTo>
                  <a:pt x="120904" y="111379"/>
                  <a:pt x="120904" y="111379"/>
                  <a:pt x="118618" y="113665"/>
                </a:cubicBezTo>
                <a:cubicBezTo>
                  <a:pt x="118237" y="113284"/>
                  <a:pt x="118110" y="113157"/>
                  <a:pt x="117856" y="113157"/>
                </a:cubicBezTo>
                <a:cubicBezTo>
                  <a:pt x="117475" y="113157"/>
                  <a:pt x="117475" y="113919"/>
                  <a:pt x="117475" y="114808"/>
                </a:cubicBezTo>
                <a:cubicBezTo>
                  <a:pt x="118618" y="117094"/>
                  <a:pt x="116332" y="126238"/>
                  <a:pt x="115189" y="127381"/>
                </a:cubicBezTo>
                <a:cubicBezTo>
                  <a:pt x="116332" y="128524"/>
                  <a:pt x="116332" y="128524"/>
                  <a:pt x="115189" y="128524"/>
                </a:cubicBezTo>
                <a:cubicBezTo>
                  <a:pt x="112903" y="129667"/>
                  <a:pt x="114046" y="130810"/>
                  <a:pt x="116332" y="130810"/>
                </a:cubicBezTo>
                <a:lnTo>
                  <a:pt x="116332" y="129667"/>
                </a:lnTo>
                <a:lnTo>
                  <a:pt x="117475" y="129667"/>
                </a:lnTo>
                <a:cubicBezTo>
                  <a:pt x="119761" y="129667"/>
                  <a:pt x="118618" y="131953"/>
                  <a:pt x="115189" y="131953"/>
                </a:cubicBezTo>
                <a:cubicBezTo>
                  <a:pt x="111760" y="131953"/>
                  <a:pt x="111760" y="131953"/>
                  <a:pt x="115189" y="133096"/>
                </a:cubicBezTo>
                <a:cubicBezTo>
                  <a:pt x="117475" y="135382"/>
                  <a:pt x="117475" y="135382"/>
                  <a:pt x="114046" y="136525"/>
                </a:cubicBezTo>
                <a:cubicBezTo>
                  <a:pt x="117856" y="139319"/>
                  <a:pt x="119253" y="141351"/>
                  <a:pt x="116459" y="141351"/>
                </a:cubicBezTo>
                <a:cubicBezTo>
                  <a:pt x="115824" y="141351"/>
                  <a:pt x="115062" y="141224"/>
                  <a:pt x="114046" y="141097"/>
                </a:cubicBezTo>
                <a:cubicBezTo>
                  <a:pt x="111760" y="141097"/>
                  <a:pt x="110617" y="141097"/>
                  <a:pt x="110617" y="142240"/>
                </a:cubicBezTo>
                <a:cubicBezTo>
                  <a:pt x="110617" y="143383"/>
                  <a:pt x="111760" y="143383"/>
                  <a:pt x="112903" y="143383"/>
                </a:cubicBezTo>
                <a:cubicBezTo>
                  <a:pt x="115189" y="143383"/>
                  <a:pt x="115189" y="144526"/>
                  <a:pt x="112903" y="145669"/>
                </a:cubicBezTo>
                <a:cubicBezTo>
                  <a:pt x="108331" y="147955"/>
                  <a:pt x="107188" y="149098"/>
                  <a:pt x="109474" y="152527"/>
                </a:cubicBezTo>
                <a:cubicBezTo>
                  <a:pt x="111125" y="154940"/>
                  <a:pt x="110998" y="157353"/>
                  <a:pt x="110363" y="157353"/>
                </a:cubicBezTo>
                <a:cubicBezTo>
                  <a:pt x="110109" y="157353"/>
                  <a:pt x="109728" y="156972"/>
                  <a:pt x="109474" y="155956"/>
                </a:cubicBezTo>
                <a:cubicBezTo>
                  <a:pt x="108331" y="154813"/>
                  <a:pt x="107823" y="154305"/>
                  <a:pt x="107442" y="154305"/>
                </a:cubicBezTo>
                <a:cubicBezTo>
                  <a:pt x="107061" y="154305"/>
                  <a:pt x="107188" y="154813"/>
                  <a:pt x="107188" y="155956"/>
                </a:cubicBezTo>
                <a:cubicBezTo>
                  <a:pt x="107188" y="157099"/>
                  <a:pt x="107188" y="159385"/>
                  <a:pt x="107188" y="160528"/>
                </a:cubicBezTo>
                <a:cubicBezTo>
                  <a:pt x="107188" y="160528"/>
                  <a:pt x="108331" y="161671"/>
                  <a:pt x="109474" y="162814"/>
                </a:cubicBezTo>
                <a:cubicBezTo>
                  <a:pt x="106045" y="162814"/>
                  <a:pt x="104902" y="163957"/>
                  <a:pt x="107188" y="166243"/>
                </a:cubicBezTo>
                <a:lnTo>
                  <a:pt x="107188" y="168529"/>
                </a:lnTo>
                <a:cubicBezTo>
                  <a:pt x="106045" y="169672"/>
                  <a:pt x="106045" y="169672"/>
                  <a:pt x="107188" y="170815"/>
                </a:cubicBezTo>
                <a:cubicBezTo>
                  <a:pt x="108331" y="171958"/>
                  <a:pt x="107188" y="171958"/>
                  <a:pt x="106045" y="173101"/>
                </a:cubicBezTo>
                <a:cubicBezTo>
                  <a:pt x="104902" y="173101"/>
                  <a:pt x="102616" y="174244"/>
                  <a:pt x="103759" y="174244"/>
                </a:cubicBezTo>
                <a:cubicBezTo>
                  <a:pt x="104902" y="174244"/>
                  <a:pt x="106045" y="176530"/>
                  <a:pt x="107188" y="177673"/>
                </a:cubicBezTo>
                <a:cubicBezTo>
                  <a:pt x="108077" y="178435"/>
                  <a:pt x="107696" y="179324"/>
                  <a:pt x="107061" y="179324"/>
                </a:cubicBezTo>
                <a:cubicBezTo>
                  <a:pt x="106807" y="179324"/>
                  <a:pt x="106426" y="179197"/>
                  <a:pt x="106172" y="178816"/>
                </a:cubicBezTo>
                <a:cubicBezTo>
                  <a:pt x="105664" y="178308"/>
                  <a:pt x="105410" y="178054"/>
                  <a:pt x="105029" y="178054"/>
                </a:cubicBezTo>
                <a:cubicBezTo>
                  <a:pt x="104648" y="178054"/>
                  <a:pt x="104013" y="178562"/>
                  <a:pt x="102743" y="179959"/>
                </a:cubicBezTo>
                <a:cubicBezTo>
                  <a:pt x="102743" y="179959"/>
                  <a:pt x="102743" y="182245"/>
                  <a:pt x="103886" y="182245"/>
                </a:cubicBezTo>
                <a:cubicBezTo>
                  <a:pt x="105029" y="182245"/>
                  <a:pt x="103886" y="187960"/>
                  <a:pt x="102743" y="189103"/>
                </a:cubicBezTo>
                <a:lnTo>
                  <a:pt x="102743" y="190246"/>
                </a:lnTo>
                <a:cubicBezTo>
                  <a:pt x="102743" y="191389"/>
                  <a:pt x="103886" y="192532"/>
                  <a:pt x="103886" y="193675"/>
                </a:cubicBezTo>
                <a:cubicBezTo>
                  <a:pt x="103886" y="193675"/>
                  <a:pt x="103886" y="193675"/>
                  <a:pt x="105029" y="194818"/>
                </a:cubicBezTo>
                <a:cubicBezTo>
                  <a:pt x="103886" y="195961"/>
                  <a:pt x="103886" y="197104"/>
                  <a:pt x="102743" y="197104"/>
                </a:cubicBezTo>
                <a:cubicBezTo>
                  <a:pt x="105029" y="198247"/>
                  <a:pt x="105029" y="198247"/>
                  <a:pt x="102743" y="198247"/>
                </a:cubicBezTo>
                <a:cubicBezTo>
                  <a:pt x="99314" y="198247"/>
                  <a:pt x="99314" y="198247"/>
                  <a:pt x="102743" y="199390"/>
                </a:cubicBezTo>
                <a:cubicBezTo>
                  <a:pt x="103886" y="200533"/>
                  <a:pt x="103886" y="200533"/>
                  <a:pt x="101600" y="200533"/>
                </a:cubicBezTo>
                <a:cubicBezTo>
                  <a:pt x="100457" y="200533"/>
                  <a:pt x="100457" y="201676"/>
                  <a:pt x="101600" y="201676"/>
                </a:cubicBezTo>
                <a:cubicBezTo>
                  <a:pt x="103632" y="202692"/>
                  <a:pt x="104775" y="205359"/>
                  <a:pt x="103505" y="205359"/>
                </a:cubicBezTo>
                <a:cubicBezTo>
                  <a:pt x="103378" y="205359"/>
                  <a:pt x="102997" y="205232"/>
                  <a:pt x="102743" y="205105"/>
                </a:cubicBezTo>
                <a:cubicBezTo>
                  <a:pt x="102743" y="205105"/>
                  <a:pt x="102743" y="206248"/>
                  <a:pt x="103886" y="207391"/>
                </a:cubicBezTo>
                <a:cubicBezTo>
                  <a:pt x="106172" y="208534"/>
                  <a:pt x="106172" y="208534"/>
                  <a:pt x="102743" y="208534"/>
                </a:cubicBezTo>
                <a:cubicBezTo>
                  <a:pt x="100457" y="208534"/>
                  <a:pt x="100457" y="209677"/>
                  <a:pt x="102743" y="210820"/>
                </a:cubicBezTo>
                <a:cubicBezTo>
                  <a:pt x="102743" y="210820"/>
                  <a:pt x="103886" y="211963"/>
                  <a:pt x="102743" y="213106"/>
                </a:cubicBezTo>
                <a:cubicBezTo>
                  <a:pt x="100457" y="214249"/>
                  <a:pt x="98171" y="218821"/>
                  <a:pt x="101600" y="218821"/>
                </a:cubicBezTo>
                <a:lnTo>
                  <a:pt x="100457" y="221107"/>
                </a:lnTo>
                <a:cubicBezTo>
                  <a:pt x="99314" y="222250"/>
                  <a:pt x="99314" y="223393"/>
                  <a:pt x="100457" y="224536"/>
                </a:cubicBezTo>
                <a:lnTo>
                  <a:pt x="101600" y="225679"/>
                </a:lnTo>
                <a:cubicBezTo>
                  <a:pt x="101346" y="225298"/>
                  <a:pt x="100838" y="225171"/>
                  <a:pt x="100457" y="225171"/>
                </a:cubicBezTo>
                <a:cubicBezTo>
                  <a:pt x="99441" y="225171"/>
                  <a:pt x="98298" y="225933"/>
                  <a:pt x="98298" y="226822"/>
                </a:cubicBezTo>
                <a:cubicBezTo>
                  <a:pt x="98298" y="227965"/>
                  <a:pt x="98298" y="227965"/>
                  <a:pt x="99441" y="227965"/>
                </a:cubicBezTo>
                <a:cubicBezTo>
                  <a:pt x="99822" y="227584"/>
                  <a:pt x="99949" y="227457"/>
                  <a:pt x="100203" y="227457"/>
                </a:cubicBezTo>
                <a:cubicBezTo>
                  <a:pt x="100584" y="227457"/>
                  <a:pt x="100584" y="228346"/>
                  <a:pt x="100584" y="229108"/>
                </a:cubicBezTo>
                <a:cubicBezTo>
                  <a:pt x="100584" y="230251"/>
                  <a:pt x="99441" y="230251"/>
                  <a:pt x="98298" y="230251"/>
                </a:cubicBezTo>
                <a:lnTo>
                  <a:pt x="97155" y="231394"/>
                </a:lnTo>
                <a:cubicBezTo>
                  <a:pt x="100584" y="231394"/>
                  <a:pt x="100584" y="232537"/>
                  <a:pt x="99441" y="232537"/>
                </a:cubicBezTo>
                <a:cubicBezTo>
                  <a:pt x="97155" y="232537"/>
                  <a:pt x="97155" y="233680"/>
                  <a:pt x="97155" y="234823"/>
                </a:cubicBezTo>
                <a:cubicBezTo>
                  <a:pt x="97917" y="234823"/>
                  <a:pt x="97663" y="235331"/>
                  <a:pt x="97409" y="235331"/>
                </a:cubicBezTo>
                <a:cubicBezTo>
                  <a:pt x="97155" y="235331"/>
                  <a:pt x="97155" y="235204"/>
                  <a:pt x="97155" y="234823"/>
                </a:cubicBezTo>
                <a:lnTo>
                  <a:pt x="95885" y="234823"/>
                </a:lnTo>
                <a:cubicBezTo>
                  <a:pt x="94742" y="234823"/>
                  <a:pt x="95885" y="234823"/>
                  <a:pt x="97028" y="235966"/>
                </a:cubicBezTo>
                <a:lnTo>
                  <a:pt x="97028" y="237109"/>
                </a:lnTo>
                <a:cubicBezTo>
                  <a:pt x="96139" y="237998"/>
                  <a:pt x="96012" y="238760"/>
                  <a:pt x="96774" y="238760"/>
                </a:cubicBezTo>
                <a:cubicBezTo>
                  <a:pt x="97028" y="238760"/>
                  <a:pt x="97536" y="238633"/>
                  <a:pt x="98171" y="238252"/>
                </a:cubicBezTo>
                <a:cubicBezTo>
                  <a:pt x="99314" y="238252"/>
                  <a:pt x="100457" y="238252"/>
                  <a:pt x="100457" y="239395"/>
                </a:cubicBezTo>
                <a:cubicBezTo>
                  <a:pt x="99314" y="239395"/>
                  <a:pt x="97028" y="239395"/>
                  <a:pt x="97028" y="240538"/>
                </a:cubicBezTo>
                <a:lnTo>
                  <a:pt x="95885" y="240538"/>
                </a:lnTo>
                <a:cubicBezTo>
                  <a:pt x="95631" y="240411"/>
                  <a:pt x="95377" y="240284"/>
                  <a:pt x="94996" y="240284"/>
                </a:cubicBezTo>
                <a:cubicBezTo>
                  <a:pt x="93599" y="240284"/>
                  <a:pt x="93726" y="242951"/>
                  <a:pt x="94742" y="243967"/>
                </a:cubicBezTo>
                <a:cubicBezTo>
                  <a:pt x="97028" y="246253"/>
                  <a:pt x="97028" y="247396"/>
                  <a:pt x="94742" y="247396"/>
                </a:cubicBezTo>
                <a:cubicBezTo>
                  <a:pt x="94361" y="247142"/>
                  <a:pt x="94107" y="247142"/>
                  <a:pt x="93853" y="247142"/>
                </a:cubicBezTo>
                <a:cubicBezTo>
                  <a:pt x="93345" y="247142"/>
                  <a:pt x="95377" y="248920"/>
                  <a:pt x="98044" y="250825"/>
                </a:cubicBezTo>
                <a:cubicBezTo>
                  <a:pt x="92329" y="250825"/>
                  <a:pt x="92329" y="250825"/>
                  <a:pt x="94615" y="254254"/>
                </a:cubicBezTo>
                <a:cubicBezTo>
                  <a:pt x="95250" y="255651"/>
                  <a:pt x="95504" y="256159"/>
                  <a:pt x="95250" y="256159"/>
                </a:cubicBezTo>
                <a:cubicBezTo>
                  <a:pt x="94996" y="256159"/>
                  <a:pt x="94488" y="255905"/>
                  <a:pt x="93472" y="255397"/>
                </a:cubicBezTo>
                <a:cubicBezTo>
                  <a:pt x="92329" y="255397"/>
                  <a:pt x="92329" y="256540"/>
                  <a:pt x="92329" y="258826"/>
                </a:cubicBezTo>
                <a:cubicBezTo>
                  <a:pt x="91186" y="262255"/>
                  <a:pt x="91186" y="262255"/>
                  <a:pt x="92329" y="263398"/>
                </a:cubicBezTo>
                <a:lnTo>
                  <a:pt x="92329" y="264541"/>
                </a:lnTo>
                <a:cubicBezTo>
                  <a:pt x="88900" y="264541"/>
                  <a:pt x="90043" y="266827"/>
                  <a:pt x="93472" y="266827"/>
                </a:cubicBezTo>
                <a:lnTo>
                  <a:pt x="92329" y="267970"/>
                </a:lnTo>
                <a:lnTo>
                  <a:pt x="91313" y="267970"/>
                </a:lnTo>
                <a:cubicBezTo>
                  <a:pt x="90170" y="267970"/>
                  <a:pt x="90170" y="269113"/>
                  <a:pt x="89027" y="277114"/>
                </a:cubicBezTo>
                <a:cubicBezTo>
                  <a:pt x="86741" y="283972"/>
                  <a:pt x="86741" y="285115"/>
                  <a:pt x="89027" y="286258"/>
                </a:cubicBezTo>
                <a:cubicBezTo>
                  <a:pt x="91440" y="287147"/>
                  <a:pt x="91567" y="287909"/>
                  <a:pt x="90678" y="287909"/>
                </a:cubicBezTo>
                <a:cubicBezTo>
                  <a:pt x="90297" y="287909"/>
                  <a:pt x="89789" y="287782"/>
                  <a:pt x="89027" y="287401"/>
                </a:cubicBezTo>
                <a:cubicBezTo>
                  <a:pt x="87884" y="287401"/>
                  <a:pt x="86741" y="288544"/>
                  <a:pt x="87884" y="288544"/>
                </a:cubicBezTo>
                <a:cubicBezTo>
                  <a:pt x="87884" y="288544"/>
                  <a:pt x="87884" y="289687"/>
                  <a:pt x="85598" y="290830"/>
                </a:cubicBezTo>
                <a:cubicBezTo>
                  <a:pt x="83312" y="293116"/>
                  <a:pt x="84455" y="294259"/>
                  <a:pt x="85598" y="294259"/>
                </a:cubicBezTo>
                <a:cubicBezTo>
                  <a:pt x="87884" y="294259"/>
                  <a:pt x="86741" y="294259"/>
                  <a:pt x="85598" y="295402"/>
                </a:cubicBezTo>
                <a:cubicBezTo>
                  <a:pt x="83312" y="295402"/>
                  <a:pt x="82169" y="296545"/>
                  <a:pt x="83312" y="296545"/>
                </a:cubicBezTo>
                <a:cubicBezTo>
                  <a:pt x="84328" y="297561"/>
                  <a:pt x="84455" y="302387"/>
                  <a:pt x="82804" y="302387"/>
                </a:cubicBezTo>
                <a:cubicBezTo>
                  <a:pt x="82677" y="302387"/>
                  <a:pt x="82423" y="302387"/>
                  <a:pt x="82296" y="302260"/>
                </a:cubicBezTo>
                <a:lnTo>
                  <a:pt x="82296" y="304546"/>
                </a:lnTo>
                <a:cubicBezTo>
                  <a:pt x="83439" y="304546"/>
                  <a:pt x="83439" y="306832"/>
                  <a:pt x="82296" y="307975"/>
                </a:cubicBezTo>
                <a:cubicBezTo>
                  <a:pt x="82296" y="310261"/>
                  <a:pt x="82296" y="310261"/>
                  <a:pt x="81153" y="310261"/>
                </a:cubicBezTo>
                <a:cubicBezTo>
                  <a:pt x="80899" y="309880"/>
                  <a:pt x="80645" y="309753"/>
                  <a:pt x="80518" y="309753"/>
                </a:cubicBezTo>
                <a:cubicBezTo>
                  <a:pt x="80010" y="309753"/>
                  <a:pt x="80010" y="310769"/>
                  <a:pt x="80010" y="312420"/>
                </a:cubicBezTo>
                <a:cubicBezTo>
                  <a:pt x="80010" y="313563"/>
                  <a:pt x="82296" y="314706"/>
                  <a:pt x="82296" y="315849"/>
                </a:cubicBezTo>
                <a:cubicBezTo>
                  <a:pt x="83439" y="315849"/>
                  <a:pt x="84582" y="316992"/>
                  <a:pt x="84582" y="318135"/>
                </a:cubicBezTo>
                <a:lnTo>
                  <a:pt x="83439" y="316992"/>
                </a:lnTo>
                <a:lnTo>
                  <a:pt x="81026" y="316992"/>
                </a:lnTo>
                <a:cubicBezTo>
                  <a:pt x="81026" y="318135"/>
                  <a:pt x="81026" y="318135"/>
                  <a:pt x="82169" y="319278"/>
                </a:cubicBezTo>
                <a:cubicBezTo>
                  <a:pt x="81026" y="319278"/>
                  <a:pt x="79883" y="320421"/>
                  <a:pt x="79883" y="322707"/>
                </a:cubicBezTo>
                <a:cubicBezTo>
                  <a:pt x="79883" y="323850"/>
                  <a:pt x="78740" y="326136"/>
                  <a:pt x="79883" y="327279"/>
                </a:cubicBezTo>
                <a:cubicBezTo>
                  <a:pt x="77597" y="327279"/>
                  <a:pt x="76454" y="332994"/>
                  <a:pt x="78740" y="334137"/>
                </a:cubicBezTo>
                <a:cubicBezTo>
                  <a:pt x="79883" y="334137"/>
                  <a:pt x="79883" y="335280"/>
                  <a:pt x="78740" y="335280"/>
                </a:cubicBezTo>
                <a:cubicBezTo>
                  <a:pt x="77597" y="336423"/>
                  <a:pt x="77597" y="336423"/>
                  <a:pt x="78740" y="337566"/>
                </a:cubicBezTo>
                <a:cubicBezTo>
                  <a:pt x="79883" y="338709"/>
                  <a:pt x="77597" y="338709"/>
                  <a:pt x="76454" y="339852"/>
                </a:cubicBezTo>
                <a:cubicBezTo>
                  <a:pt x="74168" y="339852"/>
                  <a:pt x="73025" y="340995"/>
                  <a:pt x="74168" y="342138"/>
                </a:cubicBezTo>
                <a:cubicBezTo>
                  <a:pt x="75311" y="344424"/>
                  <a:pt x="75311" y="345567"/>
                  <a:pt x="75311" y="346710"/>
                </a:cubicBezTo>
                <a:cubicBezTo>
                  <a:pt x="76454" y="348996"/>
                  <a:pt x="76454" y="348996"/>
                  <a:pt x="77597" y="348996"/>
                </a:cubicBezTo>
                <a:cubicBezTo>
                  <a:pt x="78740" y="348996"/>
                  <a:pt x="79883" y="350139"/>
                  <a:pt x="79883" y="350139"/>
                </a:cubicBezTo>
                <a:cubicBezTo>
                  <a:pt x="80518" y="351536"/>
                  <a:pt x="80391" y="352044"/>
                  <a:pt x="80264" y="352044"/>
                </a:cubicBezTo>
                <a:cubicBezTo>
                  <a:pt x="80137" y="352044"/>
                  <a:pt x="79883" y="351790"/>
                  <a:pt x="79883" y="351282"/>
                </a:cubicBezTo>
                <a:cubicBezTo>
                  <a:pt x="79375" y="350266"/>
                  <a:pt x="79121" y="350012"/>
                  <a:pt x="78867" y="350012"/>
                </a:cubicBezTo>
                <a:cubicBezTo>
                  <a:pt x="78613" y="350012"/>
                  <a:pt x="78232" y="350647"/>
                  <a:pt x="77597" y="351282"/>
                </a:cubicBezTo>
                <a:cubicBezTo>
                  <a:pt x="75311" y="351282"/>
                  <a:pt x="75311" y="353568"/>
                  <a:pt x="75311" y="353568"/>
                </a:cubicBezTo>
                <a:cubicBezTo>
                  <a:pt x="75311" y="354711"/>
                  <a:pt x="74168" y="356997"/>
                  <a:pt x="74168" y="358140"/>
                </a:cubicBezTo>
                <a:cubicBezTo>
                  <a:pt x="73025" y="360426"/>
                  <a:pt x="71882" y="360426"/>
                  <a:pt x="74168" y="361569"/>
                </a:cubicBezTo>
                <a:lnTo>
                  <a:pt x="75311" y="361569"/>
                </a:lnTo>
                <a:cubicBezTo>
                  <a:pt x="71882" y="361569"/>
                  <a:pt x="70739" y="371856"/>
                  <a:pt x="73025" y="372999"/>
                </a:cubicBezTo>
                <a:lnTo>
                  <a:pt x="71882" y="372999"/>
                </a:lnTo>
                <a:cubicBezTo>
                  <a:pt x="71628" y="372745"/>
                  <a:pt x="71247" y="372491"/>
                  <a:pt x="70993" y="372491"/>
                </a:cubicBezTo>
                <a:cubicBezTo>
                  <a:pt x="70231" y="372491"/>
                  <a:pt x="69596" y="373634"/>
                  <a:pt x="69596" y="375285"/>
                </a:cubicBezTo>
                <a:cubicBezTo>
                  <a:pt x="69596" y="376428"/>
                  <a:pt x="69596" y="379857"/>
                  <a:pt x="69596" y="382143"/>
                </a:cubicBezTo>
                <a:cubicBezTo>
                  <a:pt x="68453" y="385572"/>
                  <a:pt x="68453" y="389001"/>
                  <a:pt x="69596" y="389001"/>
                </a:cubicBezTo>
                <a:cubicBezTo>
                  <a:pt x="69596" y="389509"/>
                  <a:pt x="69596" y="389890"/>
                  <a:pt x="69469" y="389890"/>
                </a:cubicBezTo>
                <a:cubicBezTo>
                  <a:pt x="69342" y="389890"/>
                  <a:pt x="68961" y="389636"/>
                  <a:pt x="68453" y="389001"/>
                </a:cubicBezTo>
                <a:cubicBezTo>
                  <a:pt x="68072" y="388620"/>
                  <a:pt x="67945" y="388493"/>
                  <a:pt x="67691" y="388493"/>
                </a:cubicBezTo>
                <a:cubicBezTo>
                  <a:pt x="67310" y="388493"/>
                  <a:pt x="67310" y="389382"/>
                  <a:pt x="67310" y="390144"/>
                </a:cubicBezTo>
                <a:cubicBezTo>
                  <a:pt x="67310" y="391287"/>
                  <a:pt x="68453" y="391287"/>
                  <a:pt x="69596" y="391287"/>
                </a:cubicBezTo>
                <a:cubicBezTo>
                  <a:pt x="70739" y="391287"/>
                  <a:pt x="70739" y="392430"/>
                  <a:pt x="68453" y="393573"/>
                </a:cubicBezTo>
                <a:cubicBezTo>
                  <a:pt x="67310" y="395859"/>
                  <a:pt x="66167" y="399288"/>
                  <a:pt x="67310" y="400431"/>
                </a:cubicBezTo>
                <a:cubicBezTo>
                  <a:pt x="67310" y="401574"/>
                  <a:pt x="67310" y="402717"/>
                  <a:pt x="66167" y="402717"/>
                </a:cubicBezTo>
                <a:cubicBezTo>
                  <a:pt x="63881" y="402717"/>
                  <a:pt x="62738" y="405003"/>
                  <a:pt x="65024" y="407289"/>
                </a:cubicBezTo>
                <a:lnTo>
                  <a:pt x="63881" y="407289"/>
                </a:lnTo>
                <a:cubicBezTo>
                  <a:pt x="61595" y="408432"/>
                  <a:pt x="60452" y="408432"/>
                  <a:pt x="62738" y="409575"/>
                </a:cubicBezTo>
                <a:cubicBezTo>
                  <a:pt x="63881" y="410718"/>
                  <a:pt x="63881" y="414147"/>
                  <a:pt x="61595" y="415290"/>
                </a:cubicBezTo>
                <a:cubicBezTo>
                  <a:pt x="61595" y="416433"/>
                  <a:pt x="61595" y="417576"/>
                  <a:pt x="62738" y="417576"/>
                </a:cubicBezTo>
                <a:lnTo>
                  <a:pt x="63881" y="417576"/>
                </a:lnTo>
                <a:cubicBezTo>
                  <a:pt x="61595" y="417576"/>
                  <a:pt x="61595" y="417576"/>
                  <a:pt x="63881" y="419862"/>
                </a:cubicBezTo>
                <a:cubicBezTo>
                  <a:pt x="64643" y="419862"/>
                  <a:pt x="64897" y="420370"/>
                  <a:pt x="64643" y="420370"/>
                </a:cubicBezTo>
                <a:cubicBezTo>
                  <a:pt x="64389" y="420370"/>
                  <a:pt x="64262" y="420243"/>
                  <a:pt x="63881" y="419862"/>
                </a:cubicBezTo>
                <a:cubicBezTo>
                  <a:pt x="62738" y="421005"/>
                  <a:pt x="61595" y="422148"/>
                  <a:pt x="61595" y="422148"/>
                </a:cubicBezTo>
                <a:cubicBezTo>
                  <a:pt x="61595" y="422148"/>
                  <a:pt x="62738" y="427863"/>
                  <a:pt x="61595" y="431292"/>
                </a:cubicBezTo>
                <a:cubicBezTo>
                  <a:pt x="60452" y="438150"/>
                  <a:pt x="59309" y="441579"/>
                  <a:pt x="60452" y="441579"/>
                </a:cubicBezTo>
                <a:cubicBezTo>
                  <a:pt x="61595" y="442722"/>
                  <a:pt x="61595" y="442722"/>
                  <a:pt x="60452" y="442722"/>
                </a:cubicBezTo>
                <a:cubicBezTo>
                  <a:pt x="59309" y="443865"/>
                  <a:pt x="59309" y="445008"/>
                  <a:pt x="59309" y="446151"/>
                </a:cubicBezTo>
                <a:cubicBezTo>
                  <a:pt x="58166" y="446151"/>
                  <a:pt x="58166" y="447294"/>
                  <a:pt x="57023" y="447294"/>
                </a:cubicBezTo>
                <a:cubicBezTo>
                  <a:pt x="58166" y="448437"/>
                  <a:pt x="58166" y="448437"/>
                  <a:pt x="58166" y="449580"/>
                </a:cubicBezTo>
                <a:cubicBezTo>
                  <a:pt x="57785" y="449199"/>
                  <a:pt x="57658" y="449072"/>
                  <a:pt x="57531" y="449072"/>
                </a:cubicBezTo>
                <a:cubicBezTo>
                  <a:pt x="57150" y="449072"/>
                  <a:pt x="57404" y="449961"/>
                  <a:pt x="58166" y="450723"/>
                </a:cubicBezTo>
                <a:cubicBezTo>
                  <a:pt x="60452" y="451866"/>
                  <a:pt x="60452" y="451866"/>
                  <a:pt x="58166" y="451866"/>
                </a:cubicBezTo>
                <a:cubicBezTo>
                  <a:pt x="56388" y="451866"/>
                  <a:pt x="55245" y="453390"/>
                  <a:pt x="55499" y="453390"/>
                </a:cubicBezTo>
                <a:cubicBezTo>
                  <a:pt x="55753" y="453390"/>
                  <a:pt x="55753" y="453263"/>
                  <a:pt x="56007" y="453009"/>
                </a:cubicBezTo>
                <a:cubicBezTo>
                  <a:pt x="57150" y="454152"/>
                  <a:pt x="57150" y="455295"/>
                  <a:pt x="58293" y="456438"/>
                </a:cubicBezTo>
                <a:cubicBezTo>
                  <a:pt x="58293" y="457327"/>
                  <a:pt x="58293" y="458089"/>
                  <a:pt x="57531" y="458089"/>
                </a:cubicBezTo>
                <a:cubicBezTo>
                  <a:pt x="57150" y="458089"/>
                  <a:pt x="56642" y="457962"/>
                  <a:pt x="56007" y="457581"/>
                </a:cubicBezTo>
                <a:cubicBezTo>
                  <a:pt x="54864" y="458724"/>
                  <a:pt x="56007" y="463296"/>
                  <a:pt x="57150" y="464439"/>
                </a:cubicBezTo>
                <a:cubicBezTo>
                  <a:pt x="58293" y="464439"/>
                  <a:pt x="58293" y="465582"/>
                  <a:pt x="56007" y="465582"/>
                </a:cubicBezTo>
                <a:cubicBezTo>
                  <a:pt x="54864" y="465582"/>
                  <a:pt x="54864" y="465582"/>
                  <a:pt x="54864" y="466725"/>
                </a:cubicBezTo>
                <a:cubicBezTo>
                  <a:pt x="56007" y="467868"/>
                  <a:pt x="54864" y="467868"/>
                  <a:pt x="53721" y="467868"/>
                </a:cubicBezTo>
                <a:cubicBezTo>
                  <a:pt x="53213" y="467360"/>
                  <a:pt x="52959" y="467106"/>
                  <a:pt x="52705" y="467106"/>
                </a:cubicBezTo>
                <a:cubicBezTo>
                  <a:pt x="52451" y="467106"/>
                  <a:pt x="52070" y="467614"/>
                  <a:pt x="51435" y="469011"/>
                </a:cubicBezTo>
                <a:cubicBezTo>
                  <a:pt x="52578" y="470154"/>
                  <a:pt x="52578" y="473583"/>
                  <a:pt x="51435" y="475869"/>
                </a:cubicBezTo>
                <a:cubicBezTo>
                  <a:pt x="50292" y="480441"/>
                  <a:pt x="51435" y="481584"/>
                  <a:pt x="53721" y="483870"/>
                </a:cubicBezTo>
                <a:lnTo>
                  <a:pt x="57150" y="485013"/>
                </a:lnTo>
                <a:lnTo>
                  <a:pt x="50165" y="485013"/>
                </a:lnTo>
                <a:cubicBezTo>
                  <a:pt x="50165" y="486156"/>
                  <a:pt x="51308" y="486156"/>
                  <a:pt x="52451" y="486156"/>
                </a:cubicBezTo>
                <a:cubicBezTo>
                  <a:pt x="53594" y="487299"/>
                  <a:pt x="53594" y="487299"/>
                  <a:pt x="51308" y="489585"/>
                </a:cubicBezTo>
                <a:cubicBezTo>
                  <a:pt x="50165" y="490728"/>
                  <a:pt x="50165" y="491871"/>
                  <a:pt x="51308" y="493014"/>
                </a:cubicBezTo>
                <a:cubicBezTo>
                  <a:pt x="51308" y="494157"/>
                  <a:pt x="50165" y="494157"/>
                  <a:pt x="49022" y="495300"/>
                </a:cubicBezTo>
                <a:cubicBezTo>
                  <a:pt x="49022" y="496443"/>
                  <a:pt x="49022" y="496443"/>
                  <a:pt x="50165" y="496443"/>
                </a:cubicBezTo>
                <a:cubicBezTo>
                  <a:pt x="51308" y="496443"/>
                  <a:pt x="51308" y="497586"/>
                  <a:pt x="50165" y="497586"/>
                </a:cubicBezTo>
                <a:cubicBezTo>
                  <a:pt x="46736" y="498729"/>
                  <a:pt x="46736" y="501015"/>
                  <a:pt x="47879" y="501015"/>
                </a:cubicBezTo>
                <a:cubicBezTo>
                  <a:pt x="49022" y="502158"/>
                  <a:pt x="49022" y="502158"/>
                  <a:pt x="49022" y="503301"/>
                </a:cubicBezTo>
                <a:cubicBezTo>
                  <a:pt x="49022" y="504444"/>
                  <a:pt x="49022" y="505587"/>
                  <a:pt x="50165" y="506730"/>
                </a:cubicBezTo>
                <a:lnTo>
                  <a:pt x="49022" y="507873"/>
                </a:lnTo>
                <a:cubicBezTo>
                  <a:pt x="49022" y="508254"/>
                  <a:pt x="48895" y="508381"/>
                  <a:pt x="48768" y="508381"/>
                </a:cubicBezTo>
                <a:cubicBezTo>
                  <a:pt x="48387" y="508381"/>
                  <a:pt x="47879" y="507492"/>
                  <a:pt x="47879" y="506730"/>
                </a:cubicBezTo>
                <a:lnTo>
                  <a:pt x="46736" y="507873"/>
                </a:lnTo>
                <a:cubicBezTo>
                  <a:pt x="46736" y="509016"/>
                  <a:pt x="46736" y="510159"/>
                  <a:pt x="47879" y="511302"/>
                </a:cubicBezTo>
                <a:cubicBezTo>
                  <a:pt x="50165" y="512445"/>
                  <a:pt x="50165" y="512445"/>
                  <a:pt x="47879" y="512445"/>
                </a:cubicBezTo>
                <a:cubicBezTo>
                  <a:pt x="47244" y="512064"/>
                  <a:pt x="46609" y="511937"/>
                  <a:pt x="46228" y="511937"/>
                </a:cubicBezTo>
                <a:cubicBezTo>
                  <a:pt x="45085" y="511937"/>
                  <a:pt x="44831" y="512699"/>
                  <a:pt x="45593" y="513588"/>
                </a:cubicBezTo>
                <a:cubicBezTo>
                  <a:pt x="47244" y="514350"/>
                  <a:pt x="47117" y="515239"/>
                  <a:pt x="46482" y="515239"/>
                </a:cubicBezTo>
                <a:cubicBezTo>
                  <a:pt x="46228" y="515239"/>
                  <a:pt x="45974" y="515112"/>
                  <a:pt x="45593" y="514731"/>
                </a:cubicBezTo>
                <a:cubicBezTo>
                  <a:pt x="44831" y="514350"/>
                  <a:pt x="44323" y="514096"/>
                  <a:pt x="44069" y="514096"/>
                </a:cubicBezTo>
                <a:cubicBezTo>
                  <a:pt x="43561" y="514096"/>
                  <a:pt x="43688" y="515112"/>
                  <a:pt x="44577" y="518160"/>
                </a:cubicBezTo>
                <a:cubicBezTo>
                  <a:pt x="44577" y="519303"/>
                  <a:pt x="45720" y="523875"/>
                  <a:pt x="44577" y="526161"/>
                </a:cubicBezTo>
                <a:cubicBezTo>
                  <a:pt x="43434" y="529590"/>
                  <a:pt x="43434" y="530733"/>
                  <a:pt x="42291" y="531876"/>
                </a:cubicBezTo>
                <a:lnTo>
                  <a:pt x="41021" y="531876"/>
                </a:lnTo>
                <a:cubicBezTo>
                  <a:pt x="43307" y="531876"/>
                  <a:pt x="43307" y="533019"/>
                  <a:pt x="42164" y="535305"/>
                </a:cubicBezTo>
                <a:cubicBezTo>
                  <a:pt x="41021" y="537591"/>
                  <a:pt x="42164" y="539877"/>
                  <a:pt x="43307" y="541020"/>
                </a:cubicBezTo>
                <a:lnTo>
                  <a:pt x="43307" y="539877"/>
                </a:lnTo>
                <a:cubicBezTo>
                  <a:pt x="45593" y="539877"/>
                  <a:pt x="45593" y="541020"/>
                  <a:pt x="44450" y="542163"/>
                </a:cubicBezTo>
                <a:cubicBezTo>
                  <a:pt x="44450" y="542671"/>
                  <a:pt x="43815" y="543052"/>
                  <a:pt x="43180" y="543052"/>
                </a:cubicBezTo>
                <a:cubicBezTo>
                  <a:pt x="42545" y="543052"/>
                  <a:pt x="41656" y="542798"/>
                  <a:pt x="41021" y="542163"/>
                </a:cubicBezTo>
                <a:cubicBezTo>
                  <a:pt x="39878" y="542163"/>
                  <a:pt x="38735" y="543306"/>
                  <a:pt x="38735" y="544449"/>
                </a:cubicBezTo>
                <a:cubicBezTo>
                  <a:pt x="37592" y="544449"/>
                  <a:pt x="37592" y="545592"/>
                  <a:pt x="39878" y="545592"/>
                </a:cubicBezTo>
                <a:cubicBezTo>
                  <a:pt x="41021" y="545592"/>
                  <a:pt x="41021" y="545592"/>
                  <a:pt x="41021" y="546735"/>
                </a:cubicBezTo>
                <a:cubicBezTo>
                  <a:pt x="39878" y="546735"/>
                  <a:pt x="39878" y="547878"/>
                  <a:pt x="41021" y="549021"/>
                </a:cubicBezTo>
                <a:cubicBezTo>
                  <a:pt x="42164" y="549021"/>
                  <a:pt x="42164" y="550164"/>
                  <a:pt x="42164" y="551307"/>
                </a:cubicBezTo>
                <a:cubicBezTo>
                  <a:pt x="41021" y="551307"/>
                  <a:pt x="41021" y="553593"/>
                  <a:pt x="41021" y="553593"/>
                </a:cubicBezTo>
                <a:lnTo>
                  <a:pt x="38862" y="553593"/>
                </a:lnTo>
                <a:cubicBezTo>
                  <a:pt x="38481" y="553212"/>
                  <a:pt x="38100" y="553085"/>
                  <a:pt x="37719" y="553085"/>
                </a:cubicBezTo>
                <a:cubicBezTo>
                  <a:pt x="37084" y="553085"/>
                  <a:pt x="36576" y="553593"/>
                  <a:pt x="36576" y="553593"/>
                </a:cubicBezTo>
                <a:cubicBezTo>
                  <a:pt x="36576" y="554736"/>
                  <a:pt x="37719" y="554736"/>
                  <a:pt x="37719" y="554736"/>
                </a:cubicBezTo>
                <a:cubicBezTo>
                  <a:pt x="38862" y="554736"/>
                  <a:pt x="35433" y="576453"/>
                  <a:pt x="34290" y="578739"/>
                </a:cubicBezTo>
                <a:cubicBezTo>
                  <a:pt x="33274" y="579755"/>
                  <a:pt x="32385" y="582422"/>
                  <a:pt x="32766" y="582422"/>
                </a:cubicBezTo>
                <a:cubicBezTo>
                  <a:pt x="32893" y="582422"/>
                  <a:pt x="32893" y="582295"/>
                  <a:pt x="33147" y="582168"/>
                </a:cubicBezTo>
                <a:cubicBezTo>
                  <a:pt x="35433" y="582168"/>
                  <a:pt x="34290" y="586740"/>
                  <a:pt x="33147" y="592455"/>
                </a:cubicBezTo>
                <a:cubicBezTo>
                  <a:pt x="32004" y="598170"/>
                  <a:pt x="30861" y="602742"/>
                  <a:pt x="32004" y="602742"/>
                </a:cubicBezTo>
                <a:cubicBezTo>
                  <a:pt x="32004" y="602742"/>
                  <a:pt x="32004" y="603885"/>
                  <a:pt x="32004" y="606171"/>
                </a:cubicBezTo>
                <a:cubicBezTo>
                  <a:pt x="32004" y="607314"/>
                  <a:pt x="32004" y="609600"/>
                  <a:pt x="32004" y="610743"/>
                </a:cubicBezTo>
                <a:cubicBezTo>
                  <a:pt x="30861" y="610743"/>
                  <a:pt x="29718" y="610743"/>
                  <a:pt x="29718" y="611886"/>
                </a:cubicBezTo>
                <a:cubicBezTo>
                  <a:pt x="28575" y="613029"/>
                  <a:pt x="29718" y="613029"/>
                  <a:pt x="32004" y="614172"/>
                </a:cubicBezTo>
                <a:cubicBezTo>
                  <a:pt x="33147" y="614172"/>
                  <a:pt x="33147" y="615315"/>
                  <a:pt x="33147" y="615315"/>
                </a:cubicBezTo>
                <a:lnTo>
                  <a:pt x="28575" y="615315"/>
                </a:lnTo>
                <a:lnTo>
                  <a:pt x="28575" y="616458"/>
                </a:lnTo>
                <a:cubicBezTo>
                  <a:pt x="29718" y="616458"/>
                  <a:pt x="29718" y="617601"/>
                  <a:pt x="29718" y="617601"/>
                </a:cubicBezTo>
                <a:lnTo>
                  <a:pt x="26289" y="617601"/>
                </a:lnTo>
                <a:cubicBezTo>
                  <a:pt x="24003" y="617601"/>
                  <a:pt x="24003" y="617601"/>
                  <a:pt x="26289" y="618744"/>
                </a:cubicBezTo>
                <a:lnTo>
                  <a:pt x="27432" y="621030"/>
                </a:lnTo>
                <a:cubicBezTo>
                  <a:pt x="25146" y="622173"/>
                  <a:pt x="27432" y="623316"/>
                  <a:pt x="28575" y="624459"/>
                </a:cubicBezTo>
                <a:cubicBezTo>
                  <a:pt x="25146" y="625602"/>
                  <a:pt x="25146" y="626745"/>
                  <a:pt x="27432" y="627888"/>
                </a:cubicBezTo>
                <a:cubicBezTo>
                  <a:pt x="28575" y="627888"/>
                  <a:pt x="28575" y="629031"/>
                  <a:pt x="27432" y="629031"/>
                </a:cubicBezTo>
                <a:cubicBezTo>
                  <a:pt x="26289" y="630174"/>
                  <a:pt x="25146" y="631317"/>
                  <a:pt x="25146" y="632460"/>
                </a:cubicBezTo>
                <a:cubicBezTo>
                  <a:pt x="26289" y="633603"/>
                  <a:pt x="25146" y="639318"/>
                  <a:pt x="24003" y="647319"/>
                </a:cubicBezTo>
                <a:cubicBezTo>
                  <a:pt x="21717" y="654177"/>
                  <a:pt x="21717" y="659892"/>
                  <a:pt x="22860" y="659892"/>
                </a:cubicBezTo>
                <a:cubicBezTo>
                  <a:pt x="22860" y="661035"/>
                  <a:pt x="22860" y="661035"/>
                  <a:pt x="20574" y="662178"/>
                </a:cubicBezTo>
                <a:cubicBezTo>
                  <a:pt x="20193" y="661797"/>
                  <a:pt x="20066" y="661670"/>
                  <a:pt x="19939" y="661670"/>
                </a:cubicBezTo>
                <a:cubicBezTo>
                  <a:pt x="19685" y="661670"/>
                  <a:pt x="20193" y="662432"/>
                  <a:pt x="21717" y="663321"/>
                </a:cubicBezTo>
                <a:cubicBezTo>
                  <a:pt x="22479" y="664083"/>
                  <a:pt x="23368" y="664972"/>
                  <a:pt x="22860" y="664972"/>
                </a:cubicBezTo>
                <a:cubicBezTo>
                  <a:pt x="22733" y="664972"/>
                  <a:pt x="22352" y="664846"/>
                  <a:pt x="21717" y="664464"/>
                </a:cubicBezTo>
                <a:cubicBezTo>
                  <a:pt x="20574" y="664464"/>
                  <a:pt x="19431" y="666750"/>
                  <a:pt x="19431" y="670179"/>
                </a:cubicBezTo>
                <a:cubicBezTo>
                  <a:pt x="18288" y="672465"/>
                  <a:pt x="18288" y="675894"/>
                  <a:pt x="19431" y="675894"/>
                </a:cubicBezTo>
                <a:cubicBezTo>
                  <a:pt x="20066" y="677292"/>
                  <a:pt x="20320" y="677800"/>
                  <a:pt x="20320" y="677800"/>
                </a:cubicBezTo>
                <a:cubicBezTo>
                  <a:pt x="20320" y="677800"/>
                  <a:pt x="19939" y="677546"/>
                  <a:pt x="19431" y="677038"/>
                </a:cubicBezTo>
                <a:cubicBezTo>
                  <a:pt x="19177" y="676911"/>
                  <a:pt x="18796" y="676783"/>
                  <a:pt x="18542" y="676783"/>
                </a:cubicBezTo>
                <a:cubicBezTo>
                  <a:pt x="16637" y="676783"/>
                  <a:pt x="15113" y="679704"/>
                  <a:pt x="17145" y="682753"/>
                </a:cubicBezTo>
                <a:cubicBezTo>
                  <a:pt x="17145" y="683515"/>
                  <a:pt x="16637" y="684276"/>
                  <a:pt x="15875" y="684276"/>
                </a:cubicBezTo>
                <a:cubicBezTo>
                  <a:pt x="15621" y="684276"/>
                  <a:pt x="15240" y="684150"/>
                  <a:pt x="14859" y="683768"/>
                </a:cubicBezTo>
                <a:cubicBezTo>
                  <a:pt x="14859" y="684911"/>
                  <a:pt x="14859" y="686054"/>
                  <a:pt x="16002" y="688340"/>
                </a:cubicBezTo>
                <a:cubicBezTo>
                  <a:pt x="14859" y="689483"/>
                  <a:pt x="14859" y="692913"/>
                  <a:pt x="14859" y="695199"/>
                </a:cubicBezTo>
                <a:cubicBezTo>
                  <a:pt x="13716" y="696342"/>
                  <a:pt x="14859" y="698628"/>
                  <a:pt x="14859" y="698628"/>
                </a:cubicBezTo>
                <a:lnTo>
                  <a:pt x="14859" y="699771"/>
                </a:lnTo>
                <a:cubicBezTo>
                  <a:pt x="13716" y="699771"/>
                  <a:pt x="12573" y="703200"/>
                  <a:pt x="11430" y="710058"/>
                </a:cubicBezTo>
                <a:cubicBezTo>
                  <a:pt x="10287" y="715773"/>
                  <a:pt x="9144" y="721488"/>
                  <a:pt x="8001" y="721488"/>
                </a:cubicBezTo>
                <a:cubicBezTo>
                  <a:pt x="8001" y="721488"/>
                  <a:pt x="8001" y="722631"/>
                  <a:pt x="9144" y="723774"/>
                </a:cubicBezTo>
                <a:cubicBezTo>
                  <a:pt x="11430" y="724917"/>
                  <a:pt x="11430" y="726060"/>
                  <a:pt x="9144" y="727203"/>
                </a:cubicBezTo>
                <a:cubicBezTo>
                  <a:pt x="6858" y="727203"/>
                  <a:pt x="5715" y="730632"/>
                  <a:pt x="9144" y="731775"/>
                </a:cubicBezTo>
                <a:lnTo>
                  <a:pt x="6858" y="731775"/>
                </a:lnTo>
                <a:cubicBezTo>
                  <a:pt x="4572" y="731775"/>
                  <a:pt x="5715" y="735204"/>
                  <a:pt x="8001" y="736347"/>
                </a:cubicBezTo>
                <a:cubicBezTo>
                  <a:pt x="6858" y="736347"/>
                  <a:pt x="4572" y="737490"/>
                  <a:pt x="5715" y="738633"/>
                </a:cubicBezTo>
                <a:cubicBezTo>
                  <a:pt x="5715" y="739141"/>
                  <a:pt x="5715" y="739522"/>
                  <a:pt x="5461" y="739522"/>
                </a:cubicBezTo>
                <a:cubicBezTo>
                  <a:pt x="5207" y="739522"/>
                  <a:pt x="4572" y="739268"/>
                  <a:pt x="3429" y="738633"/>
                </a:cubicBezTo>
                <a:cubicBezTo>
                  <a:pt x="2286" y="738633"/>
                  <a:pt x="0" y="738633"/>
                  <a:pt x="0" y="739776"/>
                </a:cubicBezTo>
                <a:cubicBezTo>
                  <a:pt x="0" y="740919"/>
                  <a:pt x="1143" y="740919"/>
                  <a:pt x="2286" y="740919"/>
                </a:cubicBezTo>
                <a:lnTo>
                  <a:pt x="2286" y="743205"/>
                </a:lnTo>
                <a:cubicBezTo>
                  <a:pt x="2286" y="743205"/>
                  <a:pt x="2286" y="743205"/>
                  <a:pt x="3429" y="744348"/>
                </a:cubicBezTo>
                <a:cubicBezTo>
                  <a:pt x="4572" y="744348"/>
                  <a:pt x="4572" y="745491"/>
                  <a:pt x="4572" y="745491"/>
                </a:cubicBezTo>
                <a:cubicBezTo>
                  <a:pt x="3429" y="745491"/>
                  <a:pt x="4572" y="746634"/>
                  <a:pt x="5715" y="746634"/>
                </a:cubicBezTo>
                <a:cubicBezTo>
                  <a:pt x="6858" y="746634"/>
                  <a:pt x="8001" y="746634"/>
                  <a:pt x="8001" y="747777"/>
                </a:cubicBezTo>
                <a:lnTo>
                  <a:pt x="10287" y="747777"/>
                </a:lnTo>
                <a:cubicBezTo>
                  <a:pt x="11938" y="748285"/>
                  <a:pt x="13081" y="748666"/>
                  <a:pt x="13970" y="748666"/>
                </a:cubicBezTo>
                <a:cubicBezTo>
                  <a:pt x="14859" y="748666"/>
                  <a:pt x="15367" y="748412"/>
                  <a:pt x="16002" y="747777"/>
                </a:cubicBezTo>
                <a:cubicBezTo>
                  <a:pt x="18288" y="744348"/>
                  <a:pt x="20574" y="742062"/>
                  <a:pt x="17145" y="740919"/>
                </a:cubicBezTo>
                <a:cubicBezTo>
                  <a:pt x="17145" y="740919"/>
                  <a:pt x="16002" y="739776"/>
                  <a:pt x="16002" y="738633"/>
                </a:cubicBezTo>
                <a:cubicBezTo>
                  <a:pt x="17145" y="738633"/>
                  <a:pt x="18288" y="737490"/>
                  <a:pt x="18288" y="737490"/>
                </a:cubicBezTo>
                <a:cubicBezTo>
                  <a:pt x="19431" y="737490"/>
                  <a:pt x="20574" y="734061"/>
                  <a:pt x="20574" y="729489"/>
                </a:cubicBezTo>
                <a:cubicBezTo>
                  <a:pt x="21717" y="724917"/>
                  <a:pt x="22860" y="721488"/>
                  <a:pt x="24003" y="721488"/>
                </a:cubicBezTo>
                <a:cubicBezTo>
                  <a:pt x="25146" y="720345"/>
                  <a:pt x="26289" y="719202"/>
                  <a:pt x="26289" y="719202"/>
                </a:cubicBezTo>
                <a:cubicBezTo>
                  <a:pt x="24003" y="719202"/>
                  <a:pt x="25146" y="714630"/>
                  <a:pt x="26289" y="707772"/>
                </a:cubicBezTo>
                <a:cubicBezTo>
                  <a:pt x="27432" y="702057"/>
                  <a:pt x="28575" y="695199"/>
                  <a:pt x="27432" y="695199"/>
                </a:cubicBezTo>
                <a:lnTo>
                  <a:pt x="27432" y="694056"/>
                </a:lnTo>
                <a:cubicBezTo>
                  <a:pt x="29718" y="694056"/>
                  <a:pt x="29718" y="691769"/>
                  <a:pt x="29718" y="690626"/>
                </a:cubicBezTo>
                <a:cubicBezTo>
                  <a:pt x="28575" y="688340"/>
                  <a:pt x="29718" y="687197"/>
                  <a:pt x="29718" y="687197"/>
                </a:cubicBezTo>
                <a:cubicBezTo>
                  <a:pt x="30861" y="687197"/>
                  <a:pt x="30861" y="686054"/>
                  <a:pt x="30861" y="683768"/>
                </a:cubicBezTo>
                <a:cubicBezTo>
                  <a:pt x="32004" y="682625"/>
                  <a:pt x="32004" y="681482"/>
                  <a:pt x="30861" y="681482"/>
                </a:cubicBezTo>
                <a:cubicBezTo>
                  <a:pt x="30861" y="680339"/>
                  <a:pt x="32004" y="674624"/>
                  <a:pt x="33147" y="672338"/>
                </a:cubicBezTo>
                <a:cubicBezTo>
                  <a:pt x="35433" y="671195"/>
                  <a:pt x="34290" y="670052"/>
                  <a:pt x="33147" y="668909"/>
                </a:cubicBezTo>
                <a:cubicBezTo>
                  <a:pt x="30861" y="668909"/>
                  <a:pt x="29718" y="667766"/>
                  <a:pt x="30861" y="666623"/>
                </a:cubicBezTo>
                <a:cubicBezTo>
                  <a:pt x="30861" y="666623"/>
                  <a:pt x="32004" y="666623"/>
                  <a:pt x="33147" y="667766"/>
                </a:cubicBezTo>
                <a:cubicBezTo>
                  <a:pt x="33655" y="668274"/>
                  <a:pt x="33909" y="668528"/>
                  <a:pt x="34036" y="668528"/>
                </a:cubicBezTo>
                <a:cubicBezTo>
                  <a:pt x="34163" y="668528"/>
                  <a:pt x="34290" y="668020"/>
                  <a:pt x="34290" y="666623"/>
                </a:cubicBezTo>
                <a:lnTo>
                  <a:pt x="34290" y="665480"/>
                </a:lnTo>
                <a:cubicBezTo>
                  <a:pt x="33147" y="664337"/>
                  <a:pt x="34290" y="659765"/>
                  <a:pt x="35433" y="654050"/>
                </a:cubicBezTo>
                <a:cubicBezTo>
                  <a:pt x="36576" y="646049"/>
                  <a:pt x="37719" y="643763"/>
                  <a:pt x="36576" y="643763"/>
                </a:cubicBezTo>
                <a:cubicBezTo>
                  <a:pt x="34290" y="642620"/>
                  <a:pt x="35433" y="642620"/>
                  <a:pt x="36576" y="639191"/>
                </a:cubicBezTo>
                <a:cubicBezTo>
                  <a:pt x="42291" y="634619"/>
                  <a:pt x="42291" y="634619"/>
                  <a:pt x="41148" y="633476"/>
                </a:cubicBezTo>
                <a:cubicBezTo>
                  <a:pt x="41148" y="634619"/>
                  <a:pt x="38862" y="634619"/>
                  <a:pt x="37719" y="634619"/>
                </a:cubicBezTo>
                <a:cubicBezTo>
                  <a:pt x="35433" y="633476"/>
                  <a:pt x="35433" y="633476"/>
                  <a:pt x="37719" y="632333"/>
                </a:cubicBezTo>
                <a:cubicBezTo>
                  <a:pt x="37846" y="632333"/>
                  <a:pt x="37973" y="632460"/>
                  <a:pt x="38100" y="632460"/>
                </a:cubicBezTo>
                <a:cubicBezTo>
                  <a:pt x="41275" y="632460"/>
                  <a:pt x="42164" y="619760"/>
                  <a:pt x="40005" y="618744"/>
                </a:cubicBezTo>
                <a:lnTo>
                  <a:pt x="41148" y="618744"/>
                </a:lnTo>
                <a:cubicBezTo>
                  <a:pt x="42291" y="618744"/>
                  <a:pt x="42291" y="618744"/>
                  <a:pt x="43434" y="614172"/>
                </a:cubicBezTo>
                <a:cubicBezTo>
                  <a:pt x="43434" y="613029"/>
                  <a:pt x="43434" y="611886"/>
                  <a:pt x="43434" y="611886"/>
                </a:cubicBezTo>
                <a:cubicBezTo>
                  <a:pt x="41402" y="611886"/>
                  <a:pt x="43053" y="607187"/>
                  <a:pt x="44323" y="607187"/>
                </a:cubicBezTo>
                <a:cubicBezTo>
                  <a:pt x="44450" y="607187"/>
                  <a:pt x="44577" y="607314"/>
                  <a:pt x="44704" y="607314"/>
                </a:cubicBezTo>
                <a:cubicBezTo>
                  <a:pt x="45847" y="606171"/>
                  <a:pt x="45847" y="606171"/>
                  <a:pt x="46990" y="603885"/>
                </a:cubicBezTo>
                <a:cubicBezTo>
                  <a:pt x="44704" y="601599"/>
                  <a:pt x="46990" y="597027"/>
                  <a:pt x="48133" y="597027"/>
                </a:cubicBezTo>
                <a:lnTo>
                  <a:pt x="48133" y="595884"/>
                </a:lnTo>
                <a:cubicBezTo>
                  <a:pt x="46990" y="594741"/>
                  <a:pt x="46990" y="592455"/>
                  <a:pt x="48133" y="592455"/>
                </a:cubicBezTo>
                <a:cubicBezTo>
                  <a:pt x="48133" y="589915"/>
                  <a:pt x="48133" y="588645"/>
                  <a:pt x="47625" y="588645"/>
                </a:cubicBezTo>
                <a:cubicBezTo>
                  <a:pt x="47498" y="588645"/>
                  <a:pt x="47244" y="588772"/>
                  <a:pt x="46990" y="589026"/>
                </a:cubicBezTo>
                <a:cubicBezTo>
                  <a:pt x="45847" y="589026"/>
                  <a:pt x="44704" y="589026"/>
                  <a:pt x="44704" y="587883"/>
                </a:cubicBezTo>
                <a:lnTo>
                  <a:pt x="45847" y="587883"/>
                </a:lnTo>
                <a:cubicBezTo>
                  <a:pt x="46990" y="587883"/>
                  <a:pt x="48133" y="585597"/>
                  <a:pt x="48133" y="582168"/>
                </a:cubicBezTo>
                <a:cubicBezTo>
                  <a:pt x="49276" y="577596"/>
                  <a:pt x="49276" y="576453"/>
                  <a:pt x="51562" y="575310"/>
                </a:cubicBezTo>
                <a:lnTo>
                  <a:pt x="50419" y="574167"/>
                </a:lnTo>
                <a:cubicBezTo>
                  <a:pt x="49276" y="573024"/>
                  <a:pt x="49276" y="571881"/>
                  <a:pt x="50419" y="571881"/>
                </a:cubicBezTo>
                <a:cubicBezTo>
                  <a:pt x="51562" y="571881"/>
                  <a:pt x="52705" y="568452"/>
                  <a:pt x="51562" y="566166"/>
                </a:cubicBezTo>
                <a:lnTo>
                  <a:pt x="51562" y="565023"/>
                </a:lnTo>
                <a:cubicBezTo>
                  <a:pt x="54991" y="563880"/>
                  <a:pt x="54991" y="561594"/>
                  <a:pt x="52705" y="560451"/>
                </a:cubicBezTo>
                <a:cubicBezTo>
                  <a:pt x="53848" y="560451"/>
                  <a:pt x="53848" y="559308"/>
                  <a:pt x="53848" y="558165"/>
                </a:cubicBezTo>
                <a:cubicBezTo>
                  <a:pt x="52832" y="557149"/>
                  <a:pt x="53594" y="553466"/>
                  <a:pt x="54610" y="553466"/>
                </a:cubicBezTo>
                <a:cubicBezTo>
                  <a:pt x="54737" y="553466"/>
                  <a:pt x="54864" y="553466"/>
                  <a:pt x="54991" y="553593"/>
                </a:cubicBezTo>
                <a:lnTo>
                  <a:pt x="54991" y="552450"/>
                </a:lnTo>
                <a:cubicBezTo>
                  <a:pt x="53848" y="551307"/>
                  <a:pt x="53848" y="550164"/>
                  <a:pt x="54991" y="549021"/>
                </a:cubicBezTo>
                <a:cubicBezTo>
                  <a:pt x="54991" y="549021"/>
                  <a:pt x="54991" y="547878"/>
                  <a:pt x="53848" y="546735"/>
                </a:cubicBezTo>
                <a:cubicBezTo>
                  <a:pt x="52705" y="545592"/>
                  <a:pt x="52705" y="544449"/>
                  <a:pt x="52705" y="544449"/>
                </a:cubicBezTo>
                <a:cubicBezTo>
                  <a:pt x="52705" y="544068"/>
                  <a:pt x="52832" y="543941"/>
                  <a:pt x="52959" y="543941"/>
                </a:cubicBezTo>
                <a:cubicBezTo>
                  <a:pt x="53340" y="543941"/>
                  <a:pt x="54229" y="544830"/>
                  <a:pt x="54991" y="545592"/>
                </a:cubicBezTo>
                <a:cubicBezTo>
                  <a:pt x="55372" y="546227"/>
                  <a:pt x="55499" y="546481"/>
                  <a:pt x="55753" y="546481"/>
                </a:cubicBezTo>
                <a:cubicBezTo>
                  <a:pt x="56134" y="546481"/>
                  <a:pt x="55880" y="544576"/>
                  <a:pt x="54991" y="542163"/>
                </a:cubicBezTo>
                <a:cubicBezTo>
                  <a:pt x="53721" y="540258"/>
                  <a:pt x="53213" y="539369"/>
                  <a:pt x="53340" y="539369"/>
                </a:cubicBezTo>
                <a:cubicBezTo>
                  <a:pt x="53467" y="539369"/>
                  <a:pt x="53975" y="539877"/>
                  <a:pt x="54991" y="540893"/>
                </a:cubicBezTo>
                <a:cubicBezTo>
                  <a:pt x="55372" y="541401"/>
                  <a:pt x="55880" y="541782"/>
                  <a:pt x="56134" y="542036"/>
                </a:cubicBezTo>
                <a:cubicBezTo>
                  <a:pt x="56134" y="542036"/>
                  <a:pt x="56134" y="539750"/>
                  <a:pt x="54991" y="539750"/>
                </a:cubicBezTo>
                <a:cubicBezTo>
                  <a:pt x="54991" y="538607"/>
                  <a:pt x="54991" y="537464"/>
                  <a:pt x="54991" y="537464"/>
                </a:cubicBezTo>
                <a:cubicBezTo>
                  <a:pt x="57277" y="535178"/>
                  <a:pt x="57277" y="535178"/>
                  <a:pt x="57277" y="534035"/>
                </a:cubicBezTo>
                <a:cubicBezTo>
                  <a:pt x="56134" y="532892"/>
                  <a:pt x="56134" y="532892"/>
                  <a:pt x="57277" y="531749"/>
                </a:cubicBezTo>
                <a:cubicBezTo>
                  <a:pt x="57912" y="532130"/>
                  <a:pt x="58420" y="532257"/>
                  <a:pt x="58674" y="532257"/>
                </a:cubicBezTo>
                <a:cubicBezTo>
                  <a:pt x="59309" y="532257"/>
                  <a:pt x="58547" y="531368"/>
                  <a:pt x="56134" y="530606"/>
                </a:cubicBezTo>
                <a:cubicBezTo>
                  <a:pt x="54991" y="529463"/>
                  <a:pt x="56134" y="529463"/>
                  <a:pt x="57277" y="528320"/>
                </a:cubicBezTo>
                <a:lnTo>
                  <a:pt x="58420" y="528320"/>
                </a:lnTo>
                <a:cubicBezTo>
                  <a:pt x="57277" y="527177"/>
                  <a:pt x="57277" y="526034"/>
                  <a:pt x="57277" y="526034"/>
                </a:cubicBezTo>
                <a:cubicBezTo>
                  <a:pt x="57404" y="526034"/>
                  <a:pt x="57658" y="525907"/>
                  <a:pt x="57785" y="525526"/>
                </a:cubicBezTo>
                <a:cubicBezTo>
                  <a:pt x="56896" y="524891"/>
                  <a:pt x="56134" y="524637"/>
                  <a:pt x="56134" y="523748"/>
                </a:cubicBezTo>
                <a:lnTo>
                  <a:pt x="58420" y="523748"/>
                </a:lnTo>
                <a:lnTo>
                  <a:pt x="58547" y="523875"/>
                </a:lnTo>
                <a:cubicBezTo>
                  <a:pt x="59690" y="520954"/>
                  <a:pt x="61087" y="515493"/>
                  <a:pt x="61849" y="510032"/>
                </a:cubicBezTo>
                <a:cubicBezTo>
                  <a:pt x="61849" y="508889"/>
                  <a:pt x="60706" y="507746"/>
                  <a:pt x="59563" y="507746"/>
                </a:cubicBezTo>
                <a:cubicBezTo>
                  <a:pt x="57277" y="507746"/>
                  <a:pt x="58420" y="507746"/>
                  <a:pt x="59563" y="506603"/>
                </a:cubicBezTo>
                <a:cubicBezTo>
                  <a:pt x="64135" y="506603"/>
                  <a:pt x="64135" y="505460"/>
                  <a:pt x="60706" y="505460"/>
                </a:cubicBezTo>
                <a:cubicBezTo>
                  <a:pt x="57277" y="505460"/>
                  <a:pt x="57277" y="505460"/>
                  <a:pt x="60706" y="504317"/>
                </a:cubicBezTo>
                <a:cubicBezTo>
                  <a:pt x="61849" y="504317"/>
                  <a:pt x="61849" y="504317"/>
                  <a:pt x="60706" y="503174"/>
                </a:cubicBezTo>
                <a:cubicBezTo>
                  <a:pt x="59563" y="502031"/>
                  <a:pt x="59563" y="502031"/>
                  <a:pt x="60706" y="502031"/>
                </a:cubicBezTo>
                <a:cubicBezTo>
                  <a:pt x="61849" y="500888"/>
                  <a:pt x="64135" y="500888"/>
                  <a:pt x="62992" y="500888"/>
                </a:cubicBezTo>
                <a:cubicBezTo>
                  <a:pt x="62992" y="500888"/>
                  <a:pt x="62992" y="499745"/>
                  <a:pt x="64135" y="498602"/>
                </a:cubicBezTo>
                <a:cubicBezTo>
                  <a:pt x="65278" y="498602"/>
                  <a:pt x="64135" y="497459"/>
                  <a:pt x="62992" y="496316"/>
                </a:cubicBezTo>
                <a:cubicBezTo>
                  <a:pt x="61214" y="493776"/>
                  <a:pt x="61468" y="492506"/>
                  <a:pt x="62611" y="492506"/>
                </a:cubicBezTo>
                <a:cubicBezTo>
                  <a:pt x="62992" y="492506"/>
                  <a:pt x="63500" y="492633"/>
                  <a:pt x="64135" y="493014"/>
                </a:cubicBezTo>
                <a:cubicBezTo>
                  <a:pt x="64770" y="493395"/>
                  <a:pt x="64897" y="493649"/>
                  <a:pt x="65151" y="493649"/>
                </a:cubicBezTo>
                <a:cubicBezTo>
                  <a:pt x="66294" y="493649"/>
                  <a:pt x="65786" y="490347"/>
                  <a:pt x="62992" y="488442"/>
                </a:cubicBezTo>
                <a:cubicBezTo>
                  <a:pt x="60706" y="487299"/>
                  <a:pt x="60706" y="487299"/>
                  <a:pt x="61849" y="487299"/>
                </a:cubicBezTo>
                <a:cubicBezTo>
                  <a:pt x="62611" y="487680"/>
                  <a:pt x="63119" y="487807"/>
                  <a:pt x="63373" y="487807"/>
                </a:cubicBezTo>
                <a:cubicBezTo>
                  <a:pt x="64008" y="487807"/>
                  <a:pt x="64008" y="487299"/>
                  <a:pt x="64008" y="487299"/>
                </a:cubicBezTo>
                <a:cubicBezTo>
                  <a:pt x="64008" y="486410"/>
                  <a:pt x="64008" y="485648"/>
                  <a:pt x="64389" y="485648"/>
                </a:cubicBezTo>
                <a:cubicBezTo>
                  <a:pt x="64516" y="485648"/>
                  <a:pt x="64770" y="485775"/>
                  <a:pt x="65151" y="486156"/>
                </a:cubicBezTo>
                <a:cubicBezTo>
                  <a:pt x="65151" y="486156"/>
                  <a:pt x="65151" y="485013"/>
                  <a:pt x="64008" y="482727"/>
                </a:cubicBezTo>
                <a:cubicBezTo>
                  <a:pt x="61722" y="480441"/>
                  <a:pt x="64008" y="478155"/>
                  <a:pt x="66294" y="478155"/>
                </a:cubicBezTo>
                <a:lnTo>
                  <a:pt x="66294" y="475869"/>
                </a:lnTo>
                <a:cubicBezTo>
                  <a:pt x="62865" y="474726"/>
                  <a:pt x="61722" y="473583"/>
                  <a:pt x="65151" y="473583"/>
                </a:cubicBezTo>
                <a:cubicBezTo>
                  <a:pt x="65913" y="473583"/>
                  <a:pt x="66675" y="474091"/>
                  <a:pt x="66802" y="474091"/>
                </a:cubicBezTo>
                <a:cubicBezTo>
                  <a:pt x="66929" y="474091"/>
                  <a:pt x="66675" y="473964"/>
                  <a:pt x="66294" y="473583"/>
                </a:cubicBezTo>
                <a:cubicBezTo>
                  <a:pt x="64389" y="472567"/>
                  <a:pt x="64897" y="469900"/>
                  <a:pt x="67310" y="469900"/>
                </a:cubicBezTo>
                <a:cubicBezTo>
                  <a:pt x="67691" y="469900"/>
                  <a:pt x="68199" y="470027"/>
                  <a:pt x="68580" y="470154"/>
                </a:cubicBezTo>
                <a:cubicBezTo>
                  <a:pt x="69723" y="470154"/>
                  <a:pt x="69723" y="470154"/>
                  <a:pt x="69723" y="469011"/>
                </a:cubicBezTo>
                <a:lnTo>
                  <a:pt x="68453" y="469011"/>
                </a:lnTo>
                <a:cubicBezTo>
                  <a:pt x="67310" y="469011"/>
                  <a:pt x="66167" y="469011"/>
                  <a:pt x="66167" y="467868"/>
                </a:cubicBezTo>
                <a:cubicBezTo>
                  <a:pt x="66167" y="466725"/>
                  <a:pt x="66167" y="465582"/>
                  <a:pt x="67310" y="465582"/>
                </a:cubicBezTo>
                <a:cubicBezTo>
                  <a:pt x="68453" y="465582"/>
                  <a:pt x="70739" y="464439"/>
                  <a:pt x="69596" y="464439"/>
                </a:cubicBezTo>
                <a:cubicBezTo>
                  <a:pt x="69596" y="464439"/>
                  <a:pt x="69596" y="463296"/>
                  <a:pt x="70739" y="463296"/>
                </a:cubicBezTo>
                <a:cubicBezTo>
                  <a:pt x="70739" y="462153"/>
                  <a:pt x="70739" y="461010"/>
                  <a:pt x="71882" y="459867"/>
                </a:cubicBezTo>
                <a:cubicBezTo>
                  <a:pt x="70739" y="458724"/>
                  <a:pt x="70739" y="456438"/>
                  <a:pt x="71882" y="456438"/>
                </a:cubicBezTo>
                <a:cubicBezTo>
                  <a:pt x="71882" y="456438"/>
                  <a:pt x="73025" y="455295"/>
                  <a:pt x="71882" y="454152"/>
                </a:cubicBezTo>
                <a:cubicBezTo>
                  <a:pt x="71882" y="451866"/>
                  <a:pt x="71882" y="451866"/>
                  <a:pt x="73025" y="451866"/>
                </a:cubicBezTo>
                <a:cubicBezTo>
                  <a:pt x="74168" y="451866"/>
                  <a:pt x="74168" y="451866"/>
                  <a:pt x="73025" y="450723"/>
                </a:cubicBezTo>
                <a:cubicBezTo>
                  <a:pt x="71882" y="450723"/>
                  <a:pt x="71882" y="449580"/>
                  <a:pt x="71882" y="448437"/>
                </a:cubicBezTo>
                <a:lnTo>
                  <a:pt x="73025" y="447294"/>
                </a:lnTo>
                <a:cubicBezTo>
                  <a:pt x="71882" y="446151"/>
                  <a:pt x="71882" y="446151"/>
                  <a:pt x="71882" y="446151"/>
                </a:cubicBezTo>
                <a:cubicBezTo>
                  <a:pt x="71882" y="445008"/>
                  <a:pt x="73025" y="442722"/>
                  <a:pt x="74168" y="441579"/>
                </a:cubicBezTo>
                <a:cubicBezTo>
                  <a:pt x="74168" y="439293"/>
                  <a:pt x="74168" y="439293"/>
                  <a:pt x="73025" y="439293"/>
                </a:cubicBezTo>
                <a:cubicBezTo>
                  <a:pt x="73025" y="438150"/>
                  <a:pt x="75311" y="435864"/>
                  <a:pt x="75311" y="432435"/>
                </a:cubicBezTo>
                <a:cubicBezTo>
                  <a:pt x="76454" y="429006"/>
                  <a:pt x="76454" y="429006"/>
                  <a:pt x="75311" y="429006"/>
                </a:cubicBezTo>
                <a:cubicBezTo>
                  <a:pt x="74295" y="429387"/>
                  <a:pt x="73660" y="429514"/>
                  <a:pt x="73152" y="429514"/>
                </a:cubicBezTo>
                <a:cubicBezTo>
                  <a:pt x="72136" y="429514"/>
                  <a:pt x="72898" y="428752"/>
                  <a:pt x="75311" y="427863"/>
                </a:cubicBezTo>
                <a:cubicBezTo>
                  <a:pt x="77597" y="426720"/>
                  <a:pt x="77597" y="426720"/>
                  <a:pt x="76454" y="425577"/>
                </a:cubicBezTo>
                <a:cubicBezTo>
                  <a:pt x="75311" y="424434"/>
                  <a:pt x="75311" y="424434"/>
                  <a:pt x="75311" y="424434"/>
                </a:cubicBezTo>
                <a:cubicBezTo>
                  <a:pt x="77597" y="424434"/>
                  <a:pt x="77597" y="423291"/>
                  <a:pt x="76454" y="421005"/>
                </a:cubicBezTo>
                <a:lnTo>
                  <a:pt x="77597" y="421005"/>
                </a:lnTo>
                <a:lnTo>
                  <a:pt x="77597" y="418719"/>
                </a:lnTo>
                <a:cubicBezTo>
                  <a:pt x="75311" y="416433"/>
                  <a:pt x="77597" y="411861"/>
                  <a:pt x="79883" y="410718"/>
                </a:cubicBezTo>
                <a:cubicBezTo>
                  <a:pt x="79883" y="410718"/>
                  <a:pt x="79883" y="410718"/>
                  <a:pt x="78740" y="409575"/>
                </a:cubicBezTo>
                <a:cubicBezTo>
                  <a:pt x="76454" y="407289"/>
                  <a:pt x="76454" y="407289"/>
                  <a:pt x="78740" y="407289"/>
                </a:cubicBezTo>
                <a:cubicBezTo>
                  <a:pt x="79629" y="407797"/>
                  <a:pt x="80264" y="408051"/>
                  <a:pt x="80391" y="408051"/>
                </a:cubicBezTo>
                <a:cubicBezTo>
                  <a:pt x="80518" y="408051"/>
                  <a:pt x="80010" y="407543"/>
                  <a:pt x="78740" y="406146"/>
                </a:cubicBezTo>
                <a:cubicBezTo>
                  <a:pt x="77724" y="405130"/>
                  <a:pt x="78486" y="402463"/>
                  <a:pt x="80137" y="402463"/>
                </a:cubicBezTo>
                <a:cubicBezTo>
                  <a:pt x="80391" y="402463"/>
                  <a:pt x="80645" y="402590"/>
                  <a:pt x="81026" y="402717"/>
                </a:cubicBezTo>
                <a:lnTo>
                  <a:pt x="83312" y="402717"/>
                </a:lnTo>
                <a:cubicBezTo>
                  <a:pt x="82169" y="401574"/>
                  <a:pt x="83312" y="400431"/>
                  <a:pt x="83312" y="400431"/>
                </a:cubicBezTo>
                <a:cubicBezTo>
                  <a:pt x="81026" y="400431"/>
                  <a:pt x="82169" y="399288"/>
                  <a:pt x="82169" y="397002"/>
                </a:cubicBezTo>
                <a:cubicBezTo>
                  <a:pt x="82169" y="395859"/>
                  <a:pt x="82169" y="391287"/>
                  <a:pt x="82169" y="390144"/>
                </a:cubicBezTo>
                <a:cubicBezTo>
                  <a:pt x="82169" y="387858"/>
                  <a:pt x="83312" y="385572"/>
                  <a:pt x="84455" y="384429"/>
                </a:cubicBezTo>
                <a:cubicBezTo>
                  <a:pt x="84455" y="384429"/>
                  <a:pt x="84455" y="383286"/>
                  <a:pt x="84455" y="381000"/>
                </a:cubicBezTo>
                <a:cubicBezTo>
                  <a:pt x="83312" y="379857"/>
                  <a:pt x="83312" y="378714"/>
                  <a:pt x="84455" y="378714"/>
                </a:cubicBezTo>
                <a:lnTo>
                  <a:pt x="84455" y="377571"/>
                </a:lnTo>
                <a:cubicBezTo>
                  <a:pt x="83312" y="375285"/>
                  <a:pt x="83312" y="375285"/>
                  <a:pt x="83312" y="375285"/>
                </a:cubicBezTo>
                <a:cubicBezTo>
                  <a:pt x="85598" y="375285"/>
                  <a:pt x="86741" y="374142"/>
                  <a:pt x="85598" y="372999"/>
                </a:cubicBezTo>
                <a:cubicBezTo>
                  <a:pt x="84455" y="372999"/>
                  <a:pt x="84455" y="371856"/>
                  <a:pt x="84455" y="370713"/>
                </a:cubicBezTo>
                <a:cubicBezTo>
                  <a:pt x="86741" y="368427"/>
                  <a:pt x="92456" y="339852"/>
                  <a:pt x="90170" y="339852"/>
                </a:cubicBezTo>
                <a:cubicBezTo>
                  <a:pt x="90170" y="339852"/>
                  <a:pt x="91313" y="338709"/>
                  <a:pt x="91313" y="337566"/>
                </a:cubicBezTo>
                <a:cubicBezTo>
                  <a:pt x="91313" y="336423"/>
                  <a:pt x="91313" y="334137"/>
                  <a:pt x="91313" y="334137"/>
                </a:cubicBezTo>
                <a:cubicBezTo>
                  <a:pt x="91694" y="334264"/>
                  <a:pt x="91948" y="334264"/>
                  <a:pt x="92202" y="334264"/>
                </a:cubicBezTo>
                <a:cubicBezTo>
                  <a:pt x="94488" y="334264"/>
                  <a:pt x="93599" y="330327"/>
                  <a:pt x="93599" y="327152"/>
                </a:cubicBezTo>
                <a:cubicBezTo>
                  <a:pt x="92456" y="326009"/>
                  <a:pt x="92456" y="326009"/>
                  <a:pt x="92456" y="324866"/>
                </a:cubicBezTo>
                <a:cubicBezTo>
                  <a:pt x="94742" y="324866"/>
                  <a:pt x="95885" y="322580"/>
                  <a:pt x="94742" y="320294"/>
                </a:cubicBezTo>
                <a:cubicBezTo>
                  <a:pt x="93091" y="319532"/>
                  <a:pt x="92583" y="318643"/>
                  <a:pt x="93345" y="318643"/>
                </a:cubicBezTo>
                <a:cubicBezTo>
                  <a:pt x="93599" y="318643"/>
                  <a:pt x="94107" y="318770"/>
                  <a:pt x="94742" y="319151"/>
                </a:cubicBezTo>
                <a:cubicBezTo>
                  <a:pt x="97028" y="319151"/>
                  <a:pt x="98171" y="318008"/>
                  <a:pt x="94742" y="314579"/>
                </a:cubicBezTo>
                <a:cubicBezTo>
                  <a:pt x="93599" y="313436"/>
                  <a:pt x="93599" y="313436"/>
                  <a:pt x="94742" y="313436"/>
                </a:cubicBezTo>
                <a:cubicBezTo>
                  <a:pt x="97028" y="313436"/>
                  <a:pt x="97028" y="312293"/>
                  <a:pt x="95885" y="312293"/>
                </a:cubicBezTo>
                <a:cubicBezTo>
                  <a:pt x="93599" y="310007"/>
                  <a:pt x="93599" y="310007"/>
                  <a:pt x="97028" y="308864"/>
                </a:cubicBezTo>
                <a:cubicBezTo>
                  <a:pt x="99314" y="307721"/>
                  <a:pt x="99314" y="307721"/>
                  <a:pt x="97028" y="306578"/>
                </a:cubicBezTo>
                <a:cubicBezTo>
                  <a:pt x="94742" y="305435"/>
                  <a:pt x="95885" y="302006"/>
                  <a:pt x="98171" y="300863"/>
                </a:cubicBezTo>
                <a:cubicBezTo>
                  <a:pt x="98171" y="300863"/>
                  <a:pt x="100457" y="299720"/>
                  <a:pt x="98171" y="299720"/>
                </a:cubicBezTo>
                <a:lnTo>
                  <a:pt x="100457" y="298577"/>
                </a:lnTo>
                <a:lnTo>
                  <a:pt x="100457" y="297434"/>
                </a:lnTo>
                <a:lnTo>
                  <a:pt x="99314" y="297434"/>
                </a:lnTo>
                <a:cubicBezTo>
                  <a:pt x="99314" y="296291"/>
                  <a:pt x="101600" y="291719"/>
                  <a:pt x="102743" y="284861"/>
                </a:cubicBezTo>
                <a:cubicBezTo>
                  <a:pt x="104648" y="277114"/>
                  <a:pt x="104902" y="274320"/>
                  <a:pt x="104267" y="274320"/>
                </a:cubicBezTo>
                <a:cubicBezTo>
                  <a:pt x="104140" y="274320"/>
                  <a:pt x="104013" y="274447"/>
                  <a:pt x="103759" y="274574"/>
                </a:cubicBezTo>
                <a:cubicBezTo>
                  <a:pt x="100330" y="274574"/>
                  <a:pt x="101473" y="272288"/>
                  <a:pt x="103759" y="272288"/>
                </a:cubicBezTo>
                <a:cubicBezTo>
                  <a:pt x="103759" y="271145"/>
                  <a:pt x="106045" y="270002"/>
                  <a:pt x="106045" y="268859"/>
                </a:cubicBezTo>
                <a:cubicBezTo>
                  <a:pt x="106045" y="267081"/>
                  <a:pt x="106045" y="265176"/>
                  <a:pt x="107315" y="265176"/>
                </a:cubicBezTo>
                <a:cubicBezTo>
                  <a:pt x="107569" y="265176"/>
                  <a:pt x="107950" y="265303"/>
                  <a:pt x="108331" y="265430"/>
                </a:cubicBezTo>
                <a:lnTo>
                  <a:pt x="108331" y="264287"/>
                </a:lnTo>
                <a:cubicBezTo>
                  <a:pt x="106045" y="262001"/>
                  <a:pt x="107188" y="256286"/>
                  <a:pt x="108331" y="254000"/>
                </a:cubicBezTo>
                <a:cubicBezTo>
                  <a:pt x="108331" y="252857"/>
                  <a:pt x="109474" y="251714"/>
                  <a:pt x="108331" y="249428"/>
                </a:cubicBezTo>
                <a:cubicBezTo>
                  <a:pt x="107188" y="248285"/>
                  <a:pt x="107188" y="248285"/>
                  <a:pt x="108331" y="247142"/>
                </a:cubicBezTo>
                <a:cubicBezTo>
                  <a:pt x="109474" y="247142"/>
                  <a:pt x="112903" y="242570"/>
                  <a:pt x="109474" y="241427"/>
                </a:cubicBezTo>
                <a:lnTo>
                  <a:pt x="110617" y="241427"/>
                </a:lnTo>
                <a:cubicBezTo>
                  <a:pt x="112903" y="240284"/>
                  <a:pt x="111760" y="239141"/>
                  <a:pt x="110617" y="239141"/>
                </a:cubicBezTo>
                <a:cubicBezTo>
                  <a:pt x="107188" y="239141"/>
                  <a:pt x="107188" y="237998"/>
                  <a:pt x="111760" y="237998"/>
                </a:cubicBezTo>
                <a:cubicBezTo>
                  <a:pt x="114046" y="237998"/>
                  <a:pt x="115189" y="236855"/>
                  <a:pt x="112903" y="236855"/>
                </a:cubicBezTo>
                <a:cubicBezTo>
                  <a:pt x="111760" y="235712"/>
                  <a:pt x="110617" y="234569"/>
                  <a:pt x="112903" y="234569"/>
                </a:cubicBezTo>
                <a:cubicBezTo>
                  <a:pt x="112903" y="233426"/>
                  <a:pt x="112903" y="232283"/>
                  <a:pt x="110617" y="232283"/>
                </a:cubicBezTo>
                <a:cubicBezTo>
                  <a:pt x="108331" y="232283"/>
                  <a:pt x="109474" y="231140"/>
                  <a:pt x="109474" y="229997"/>
                </a:cubicBezTo>
                <a:cubicBezTo>
                  <a:pt x="110617" y="229997"/>
                  <a:pt x="110617" y="229997"/>
                  <a:pt x="111760" y="231140"/>
                </a:cubicBezTo>
                <a:lnTo>
                  <a:pt x="111760" y="229997"/>
                </a:lnTo>
                <a:cubicBezTo>
                  <a:pt x="111760" y="228854"/>
                  <a:pt x="114046" y="227711"/>
                  <a:pt x="115189" y="227711"/>
                </a:cubicBezTo>
                <a:cubicBezTo>
                  <a:pt x="116332" y="226568"/>
                  <a:pt x="116332" y="226568"/>
                  <a:pt x="114046" y="226568"/>
                </a:cubicBezTo>
                <a:cubicBezTo>
                  <a:pt x="111760" y="226568"/>
                  <a:pt x="111760" y="226568"/>
                  <a:pt x="111760" y="224282"/>
                </a:cubicBezTo>
                <a:cubicBezTo>
                  <a:pt x="111760" y="223393"/>
                  <a:pt x="111760" y="222631"/>
                  <a:pt x="112141" y="222631"/>
                </a:cubicBezTo>
                <a:cubicBezTo>
                  <a:pt x="112268" y="222631"/>
                  <a:pt x="112522" y="222758"/>
                  <a:pt x="112903" y="223139"/>
                </a:cubicBezTo>
                <a:cubicBezTo>
                  <a:pt x="114046" y="223139"/>
                  <a:pt x="114046" y="223139"/>
                  <a:pt x="115189" y="220853"/>
                </a:cubicBezTo>
                <a:cubicBezTo>
                  <a:pt x="115189" y="218567"/>
                  <a:pt x="111760" y="215138"/>
                  <a:pt x="109474" y="213995"/>
                </a:cubicBezTo>
                <a:cubicBezTo>
                  <a:pt x="107188" y="212852"/>
                  <a:pt x="107188" y="212852"/>
                  <a:pt x="109474" y="212852"/>
                </a:cubicBezTo>
                <a:cubicBezTo>
                  <a:pt x="110617" y="212852"/>
                  <a:pt x="110617" y="211709"/>
                  <a:pt x="111760" y="211709"/>
                </a:cubicBezTo>
                <a:cubicBezTo>
                  <a:pt x="111252" y="211074"/>
                  <a:pt x="111252" y="210820"/>
                  <a:pt x="111379" y="210820"/>
                </a:cubicBezTo>
                <a:cubicBezTo>
                  <a:pt x="111506" y="210820"/>
                  <a:pt x="111760" y="211074"/>
                  <a:pt x="111760" y="211709"/>
                </a:cubicBezTo>
                <a:cubicBezTo>
                  <a:pt x="112903" y="211709"/>
                  <a:pt x="112903" y="212852"/>
                  <a:pt x="112903" y="212852"/>
                </a:cubicBezTo>
                <a:lnTo>
                  <a:pt x="114046" y="213995"/>
                </a:lnTo>
                <a:cubicBezTo>
                  <a:pt x="116332" y="212852"/>
                  <a:pt x="116332" y="211709"/>
                  <a:pt x="114046" y="210566"/>
                </a:cubicBezTo>
                <a:cubicBezTo>
                  <a:pt x="112903" y="209423"/>
                  <a:pt x="112903" y="209423"/>
                  <a:pt x="114046" y="209423"/>
                </a:cubicBezTo>
                <a:cubicBezTo>
                  <a:pt x="116332" y="208280"/>
                  <a:pt x="117475" y="208280"/>
                  <a:pt x="116332" y="207137"/>
                </a:cubicBezTo>
                <a:cubicBezTo>
                  <a:pt x="116332" y="207137"/>
                  <a:pt x="116332" y="205994"/>
                  <a:pt x="118618" y="204851"/>
                </a:cubicBezTo>
                <a:cubicBezTo>
                  <a:pt x="118618" y="203708"/>
                  <a:pt x="118618" y="202565"/>
                  <a:pt x="117475" y="202565"/>
                </a:cubicBezTo>
                <a:cubicBezTo>
                  <a:pt x="116332" y="202565"/>
                  <a:pt x="116332" y="201422"/>
                  <a:pt x="116332" y="200279"/>
                </a:cubicBezTo>
                <a:cubicBezTo>
                  <a:pt x="116332" y="199136"/>
                  <a:pt x="116332" y="199136"/>
                  <a:pt x="115189" y="197993"/>
                </a:cubicBezTo>
                <a:cubicBezTo>
                  <a:pt x="114046" y="197993"/>
                  <a:pt x="112903" y="196850"/>
                  <a:pt x="112903" y="195707"/>
                </a:cubicBezTo>
                <a:cubicBezTo>
                  <a:pt x="111760" y="193421"/>
                  <a:pt x="111760" y="193421"/>
                  <a:pt x="115189" y="192278"/>
                </a:cubicBezTo>
                <a:cubicBezTo>
                  <a:pt x="115570" y="192659"/>
                  <a:pt x="115697" y="192786"/>
                  <a:pt x="115951" y="192786"/>
                </a:cubicBezTo>
                <a:cubicBezTo>
                  <a:pt x="116332" y="192786"/>
                  <a:pt x="116332" y="192024"/>
                  <a:pt x="116332" y="191135"/>
                </a:cubicBezTo>
                <a:cubicBezTo>
                  <a:pt x="116332" y="191135"/>
                  <a:pt x="116332" y="189992"/>
                  <a:pt x="118618" y="189992"/>
                </a:cubicBezTo>
                <a:cubicBezTo>
                  <a:pt x="119761" y="188849"/>
                  <a:pt x="118618" y="188849"/>
                  <a:pt x="117475" y="188849"/>
                </a:cubicBezTo>
                <a:cubicBezTo>
                  <a:pt x="116332" y="187706"/>
                  <a:pt x="115189" y="187706"/>
                  <a:pt x="115189" y="187706"/>
                </a:cubicBezTo>
                <a:cubicBezTo>
                  <a:pt x="115189" y="187706"/>
                  <a:pt x="117475" y="186563"/>
                  <a:pt x="118618" y="186563"/>
                </a:cubicBezTo>
                <a:cubicBezTo>
                  <a:pt x="117475" y="185420"/>
                  <a:pt x="116332" y="184277"/>
                  <a:pt x="118618" y="183134"/>
                </a:cubicBezTo>
                <a:cubicBezTo>
                  <a:pt x="118618" y="181991"/>
                  <a:pt x="118618" y="179705"/>
                  <a:pt x="119761" y="179705"/>
                </a:cubicBezTo>
                <a:cubicBezTo>
                  <a:pt x="122047" y="179705"/>
                  <a:pt x="120904" y="178562"/>
                  <a:pt x="120904" y="178562"/>
                </a:cubicBezTo>
                <a:cubicBezTo>
                  <a:pt x="119761" y="177419"/>
                  <a:pt x="119761" y="176276"/>
                  <a:pt x="120904" y="173990"/>
                </a:cubicBezTo>
                <a:cubicBezTo>
                  <a:pt x="124333" y="170561"/>
                  <a:pt x="124333" y="170561"/>
                  <a:pt x="122047" y="169418"/>
                </a:cubicBezTo>
                <a:cubicBezTo>
                  <a:pt x="120904" y="169418"/>
                  <a:pt x="119761" y="169418"/>
                  <a:pt x="122047" y="168275"/>
                </a:cubicBezTo>
                <a:cubicBezTo>
                  <a:pt x="124333" y="168275"/>
                  <a:pt x="123190" y="167132"/>
                  <a:pt x="122047" y="164846"/>
                </a:cubicBezTo>
                <a:cubicBezTo>
                  <a:pt x="120904" y="163703"/>
                  <a:pt x="118618" y="163703"/>
                  <a:pt x="116332" y="162560"/>
                </a:cubicBezTo>
                <a:cubicBezTo>
                  <a:pt x="114046" y="162560"/>
                  <a:pt x="114046" y="162560"/>
                  <a:pt x="115189" y="161417"/>
                </a:cubicBezTo>
                <a:cubicBezTo>
                  <a:pt x="116078" y="160655"/>
                  <a:pt x="116840" y="159766"/>
                  <a:pt x="117602" y="159766"/>
                </a:cubicBezTo>
                <a:cubicBezTo>
                  <a:pt x="117983" y="159766"/>
                  <a:pt x="118237" y="159893"/>
                  <a:pt x="118618" y="160274"/>
                </a:cubicBezTo>
                <a:cubicBezTo>
                  <a:pt x="119761" y="160274"/>
                  <a:pt x="119761" y="161417"/>
                  <a:pt x="119761" y="161417"/>
                </a:cubicBezTo>
                <a:cubicBezTo>
                  <a:pt x="120269" y="161925"/>
                  <a:pt x="120650" y="162179"/>
                  <a:pt x="121158" y="162179"/>
                </a:cubicBezTo>
                <a:cubicBezTo>
                  <a:pt x="121793" y="162179"/>
                  <a:pt x="122428" y="161671"/>
                  <a:pt x="123190" y="160274"/>
                </a:cubicBezTo>
                <a:cubicBezTo>
                  <a:pt x="124333" y="160274"/>
                  <a:pt x="124333" y="159131"/>
                  <a:pt x="123190" y="159131"/>
                </a:cubicBezTo>
                <a:cubicBezTo>
                  <a:pt x="124333" y="157988"/>
                  <a:pt x="124333" y="156845"/>
                  <a:pt x="125476" y="154559"/>
                </a:cubicBezTo>
                <a:cubicBezTo>
                  <a:pt x="125476" y="153416"/>
                  <a:pt x="125476" y="149987"/>
                  <a:pt x="127762" y="149987"/>
                </a:cubicBezTo>
                <a:cubicBezTo>
                  <a:pt x="127762" y="147701"/>
                  <a:pt x="127762" y="146558"/>
                  <a:pt x="126619" y="146558"/>
                </a:cubicBezTo>
                <a:cubicBezTo>
                  <a:pt x="125222" y="146558"/>
                  <a:pt x="124714" y="146050"/>
                  <a:pt x="124714" y="145796"/>
                </a:cubicBezTo>
                <a:cubicBezTo>
                  <a:pt x="124460" y="145542"/>
                  <a:pt x="123952" y="145034"/>
                  <a:pt x="123190" y="144272"/>
                </a:cubicBezTo>
                <a:lnTo>
                  <a:pt x="120904" y="141986"/>
                </a:lnTo>
                <a:cubicBezTo>
                  <a:pt x="120904" y="141986"/>
                  <a:pt x="122047" y="143129"/>
                  <a:pt x="124333" y="144272"/>
                </a:cubicBezTo>
                <a:cubicBezTo>
                  <a:pt x="124587" y="144780"/>
                  <a:pt x="124841" y="145288"/>
                  <a:pt x="124968" y="145542"/>
                </a:cubicBezTo>
                <a:cubicBezTo>
                  <a:pt x="125095" y="145415"/>
                  <a:pt x="125222" y="145415"/>
                  <a:pt x="125476" y="145415"/>
                </a:cubicBezTo>
                <a:cubicBezTo>
                  <a:pt x="127762" y="145415"/>
                  <a:pt x="131191" y="133985"/>
                  <a:pt x="128905" y="132842"/>
                </a:cubicBezTo>
                <a:lnTo>
                  <a:pt x="130048" y="130556"/>
                </a:lnTo>
                <a:cubicBezTo>
                  <a:pt x="131191" y="129413"/>
                  <a:pt x="132334" y="123698"/>
                  <a:pt x="131191" y="122555"/>
                </a:cubicBezTo>
                <a:cubicBezTo>
                  <a:pt x="131191" y="122555"/>
                  <a:pt x="131191" y="122555"/>
                  <a:pt x="131191" y="120269"/>
                </a:cubicBezTo>
                <a:cubicBezTo>
                  <a:pt x="133477" y="119126"/>
                  <a:pt x="133477" y="117983"/>
                  <a:pt x="132334" y="116840"/>
                </a:cubicBezTo>
                <a:cubicBezTo>
                  <a:pt x="131191" y="115697"/>
                  <a:pt x="130048" y="115697"/>
                  <a:pt x="131191" y="115697"/>
                </a:cubicBezTo>
                <a:cubicBezTo>
                  <a:pt x="132334" y="115697"/>
                  <a:pt x="133477" y="114554"/>
                  <a:pt x="133477" y="111125"/>
                </a:cubicBezTo>
                <a:cubicBezTo>
                  <a:pt x="134620" y="107696"/>
                  <a:pt x="134620" y="107696"/>
                  <a:pt x="132334" y="107696"/>
                </a:cubicBezTo>
                <a:cubicBezTo>
                  <a:pt x="132334" y="104267"/>
                  <a:pt x="133477" y="104267"/>
                  <a:pt x="134620" y="104267"/>
                </a:cubicBezTo>
                <a:cubicBezTo>
                  <a:pt x="135382" y="105029"/>
                  <a:pt x="135890" y="105283"/>
                  <a:pt x="136271" y="105283"/>
                </a:cubicBezTo>
                <a:cubicBezTo>
                  <a:pt x="137033" y="105283"/>
                  <a:pt x="136652" y="104013"/>
                  <a:pt x="133477" y="103124"/>
                </a:cubicBezTo>
                <a:cubicBezTo>
                  <a:pt x="131191" y="100838"/>
                  <a:pt x="131191" y="99695"/>
                  <a:pt x="132334" y="99695"/>
                </a:cubicBezTo>
                <a:cubicBezTo>
                  <a:pt x="134620" y="99695"/>
                  <a:pt x="133477" y="100838"/>
                  <a:pt x="133477" y="101981"/>
                </a:cubicBezTo>
                <a:lnTo>
                  <a:pt x="136906" y="101981"/>
                </a:lnTo>
                <a:cubicBezTo>
                  <a:pt x="136906" y="100838"/>
                  <a:pt x="136906" y="100838"/>
                  <a:pt x="135763" y="99695"/>
                </a:cubicBezTo>
                <a:cubicBezTo>
                  <a:pt x="135763" y="99695"/>
                  <a:pt x="135763" y="99695"/>
                  <a:pt x="134620" y="98552"/>
                </a:cubicBezTo>
                <a:cubicBezTo>
                  <a:pt x="133731" y="97790"/>
                  <a:pt x="132969" y="96901"/>
                  <a:pt x="131826" y="96901"/>
                </a:cubicBezTo>
                <a:cubicBezTo>
                  <a:pt x="131318" y="96901"/>
                  <a:pt x="130683" y="97028"/>
                  <a:pt x="130048" y="97409"/>
                </a:cubicBezTo>
                <a:cubicBezTo>
                  <a:pt x="129667" y="97790"/>
                  <a:pt x="129540" y="97917"/>
                  <a:pt x="129286" y="97917"/>
                </a:cubicBezTo>
                <a:cubicBezTo>
                  <a:pt x="128905" y="97917"/>
                  <a:pt x="128905" y="97028"/>
                  <a:pt x="128905" y="96266"/>
                </a:cubicBezTo>
                <a:cubicBezTo>
                  <a:pt x="130048" y="95631"/>
                  <a:pt x="130937" y="95377"/>
                  <a:pt x="131572" y="95377"/>
                </a:cubicBezTo>
                <a:cubicBezTo>
                  <a:pt x="132207" y="95377"/>
                  <a:pt x="132842" y="95631"/>
                  <a:pt x="133477" y="96266"/>
                </a:cubicBezTo>
                <a:cubicBezTo>
                  <a:pt x="133477" y="97409"/>
                  <a:pt x="134620" y="97409"/>
                  <a:pt x="135763" y="97409"/>
                </a:cubicBezTo>
                <a:cubicBezTo>
                  <a:pt x="136906" y="97409"/>
                  <a:pt x="135763" y="92837"/>
                  <a:pt x="133477" y="91694"/>
                </a:cubicBezTo>
                <a:lnTo>
                  <a:pt x="134620" y="91694"/>
                </a:lnTo>
                <a:cubicBezTo>
                  <a:pt x="135763" y="91694"/>
                  <a:pt x="135763" y="90551"/>
                  <a:pt x="135763" y="88265"/>
                </a:cubicBezTo>
                <a:cubicBezTo>
                  <a:pt x="136906" y="87122"/>
                  <a:pt x="136906" y="85979"/>
                  <a:pt x="135763" y="85979"/>
                </a:cubicBezTo>
                <a:cubicBezTo>
                  <a:pt x="134620" y="85979"/>
                  <a:pt x="132334" y="84836"/>
                  <a:pt x="133477" y="84836"/>
                </a:cubicBezTo>
                <a:lnTo>
                  <a:pt x="130048" y="84836"/>
                </a:lnTo>
                <a:cubicBezTo>
                  <a:pt x="130048" y="84836"/>
                  <a:pt x="132334" y="83693"/>
                  <a:pt x="133477" y="82550"/>
                </a:cubicBezTo>
                <a:cubicBezTo>
                  <a:pt x="135763" y="81407"/>
                  <a:pt x="138049" y="80264"/>
                  <a:pt x="138049" y="76835"/>
                </a:cubicBezTo>
                <a:cubicBezTo>
                  <a:pt x="139192" y="74549"/>
                  <a:pt x="139192" y="72263"/>
                  <a:pt x="140335" y="71120"/>
                </a:cubicBezTo>
                <a:cubicBezTo>
                  <a:pt x="141478" y="69977"/>
                  <a:pt x="141478" y="68834"/>
                  <a:pt x="140335" y="68834"/>
                </a:cubicBezTo>
                <a:lnTo>
                  <a:pt x="140335" y="66675"/>
                </a:lnTo>
                <a:cubicBezTo>
                  <a:pt x="141478" y="66675"/>
                  <a:pt x="142621" y="64389"/>
                  <a:pt x="140335" y="64389"/>
                </a:cubicBezTo>
                <a:cubicBezTo>
                  <a:pt x="139192" y="63246"/>
                  <a:pt x="141478" y="62103"/>
                  <a:pt x="141478" y="62103"/>
                </a:cubicBezTo>
                <a:cubicBezTo>
                  <a:pt x="144907" y="60960"/>
                  <a:pt x="144907" y="60960"/>
                  <a:pt x="140335" y="60960"/>
                </a:cubicBezTo>
                <a:cubicBezTo>
                  <a:pt x="140081" y="60833"/>
                  <a:pt x="139827" y="60706"/>
                  <a:pt x="139573" y="60706"/>
                </a:cubicBezTo>
                <a:cubicBezTo>
                  <a:pt x="138430" y="60706"/>
                  <a:pt x="136906" y="62357"/>
                  <a:pt x="136906" y="63246"/>
                </a:cubicBezTo>
                <a:lnTo>
                  <a:pt x="136906" y="65532"/>
                </a:lnTo>
                <a:lnTo>
                  <a:pt x="135763" y="62103"/>
                </a:lnTo>
                <a:cubicBezTo>
                  <a:pt x="135763" y="62103"/>
                  <a:pt x="134620" y="59817"/>
                  <a:pt x="133477" y="59817"/>
                </a:cubicBezTo>
                <a:cubicBezTo>
                  <a:pt x="133477" y="59817"/>
                  <a:pt x="132334" y="58674"/>
                  <a:pt x="132334" y="58674"/>
                </a:cubicBezTo>
                <a:lnTo>
                  <a:pt x="134620" y="58674"/>
                </a:lnTo>
                <a:cubicBezTo>
                  <a:pt x="135763" y="59817"/>
                  <a:pt x="136906" y="59817"/>
                  <a:pt x="139192" y="59817"/>
                </a:cubicBezTo>
                <a:cubicBezTo>
                  <a:pt x="141478" y="59817"/>
                  <a:pt x="143764" y="57531"/>
                  <a:pt x="140335" y="56388"/>
                </a:cubicBezTo>
                <a:cubicBezTo>
                  <a:pt x="140335" y="56388"/>
                  <a:pt x="140335" y="56388"/>
                  <a:pt x="142621" y="55245"/>
                </a:cubicBezTo>
                <a:cubicBezTo>
                  <a:pt x="143764" y="55245"/>
                  <a:pt x="143764" y="55245"/>
                  <a:pt x="141478" y="52959"/>
                </a:cubicBezTo>
                <a:cubicBezTo>
                  <a:pt x="139192" y="51816"/>
                  <a:pt x="139192" y="50673"/>
                  <a:pt x="141478" y="50673"/>
                </a:cubicBezTo>
                <a:cubicBezTo>
                  <a:pt x="144907" y="49530"/>
                  <a:pt x="146050" y="46101"/>
                  <a:pt x="143764" y="46101"/>
                </a:cubicBezTo>
                <a:cubicBezTo>
                  <a:pt x="141478" y="44958"/>
                  <a:pt x="142621" y="42672"/>
                  <a:pt x="143764" y="41529"/>
                </a:cubicBezTo>
                <a:cubicBezTo>
                  <a:pt x="144907" y="41529"/>
                  <a:pt x="144907" y="40386"/>
                  <a:pt x="143764" y="39243"/>
                </a:cubicBezTo>
                <a:cubicBezTo>
                  <a:pt x="146050" y="39243"/>
                  <a:pt x="147193" y="39243"/>
                  <a:pt x="146050" y="38100"/>
                </a:cubicBezTo>
                <a:cubicBezTo>
                  <a:pt x="146050" y="38100"/>
                  <a:pt x="146050" y="37592"/>
                  <a:pt x="145669" y="37592"/>
                </a:cubicBezTo>
                <a:cubicBezTo>
                  <a:pt x="145542" y="37592"/>
                  <a:pt x="145288" y="37719"/>
                  <a:pt x="144780" y="38100"/>
                </a:cubicBezTo>
                <a:lnTo>
                  <a:pt x="142494" y="35814"/>
                </a:lnTo>
                <a:lnTo>
                  <a:pt x="139065" y="35814"/>
                </a:lnTo>
                <a:cubicBezTo>
                  <a:pt x="137922" y="35814"/>
                  <a:pt x="140208" y="32385"/>
                  <a:pt x="144780" y="31242"/>
                </a:cubicBezTo>
                <a:lnTo>
                  <a:pt x="147066" y="30099"/>
                </a:lnTo>
                <a:cubicBezTo>
                  <a:pt x="145923" y="30099"/>
                  <a:pt x="144780" y="28956"/>
                  <a:pt x="144780" y="28956"/>
                </a:cubicBezTo>
                <a:cubicBezTo>
                  <a:pt x="144780" y="28956"/>
                  <a:pt x="144780" y="27813"/>
                  <a:pt x="147066" y="27813"/>
                </a:cubicBezTo>
                <a:lnTo>
                  <a:pt x="148209" y="27813"/>
                </a:lnTo>
                <a:cubicBezTo>
                  <a:pt x="148209" y="27813"/>
                  <a:pt x="148209" y="26670"/>
                  <a:pt x="147066" y="26670"/>
                </a:cubicBezTo>
                <a:cubicBezTo>
                  <a:pt x="144780" y="25527"/>
                  <a:pt x="144780" y="25527"/>
                  <a:pt x="145923" y="25527"/>
                </a:cubicBezTo>
                <a:cubicBezTo>
                  <a:pt x="148209" y="24384"/>
                  <a:pt x="148209" y="23241"/>
                  <a:pt x="145923" y="22098"/>
                </a:cubicBezTo>
                <a:cubicBezTo>
                  <a:pt x="147066" y="22098"/>
                  <a:pt x="149352" y="20955"/>
                  <a:pt x="149352" y="19812"/>
                </a:cubicBezTo>
                <a:lnTo>
                  <a:pt x="148209" y="19812"/>
                </a:lnTo>
                <a:cubicBezTo>
                  <a:pt x="145923" y="19812"/>
                  <a:pt x="145923" y="18669"/>
                  <a:pt x="147066" y="17526"/>
                </a:cubicBezTo>
                <a:cubicBezTo>
                  <a:pt x="147320" y="17780"/>
                  <a:pt x="147574" y="18034"/>
                  <a:pt x="147701" y="18034"/>
                </a:cubicBezTo>
                <a:cubicBezTo>
                  <a:pt x="148082" y="18034"/>
                  <a:pt x="147828" y="17018"/>
                  <a:pt x="147066" y="15240"/>
                </a:cubicBezTo>
                <a:cubicBezTo>
                  <a:pt x="148209" y="14097"/>
                  <a:pt x="148209" y="12954"/>
                  <a:pt x="149352" y="12954"/>
                </a:cubicBezTo>
                <a:cubicBezTo>
                  <a:pt x="151638" y="12954"/>
                  <a:pt x="151638" y="12954"/>
                  <a:pt x="149352" y="11811"/>
                </a:cubicBezTo>
                <a:cubicBezTo>
                  <a:pt x="148209" y="10668"/>
                  <a:pt x="148209" y="10668"/>
                  <a:pt x="150495" y="9525"/>
                </a:cubicBezTo>
                <a:cubicBezTo>
                  <a:pt x="151638" y="9525"/>
                  <a:pt x="151638" y="9525"/>
                  <a:pt x="150495" y="8382"/>
                </a:cubicBezTo>
                <a:cubicBezTo>
                  <a:pt x="149352" y="7874"/>
                  <a:pt x="148209" y="7493"/>
                  <a:pt x="147320" y="7493"/>
                </a:cubicBezTo>
                <a:cubicBezTo>
                  <a:pt x="146431" y="7493"/>
                  <a:pt x="145923" y="7747"/>
                  <a:pt x="145923" y="8382"/>
                </a:cubicBezTo>
                <a:lnTo>
                  <a:pt x="144780" y="8382"/>
                </a:lnTo>
                <a:lnTo>
                  <a:pt x="144780" y="7366"/>
                </a:lnTo>
                <a:cubicBezTo>
                  <a:pt x="145923" y="6223"/>
                  <a:pt x="145923" y="5080"/>
                  <a:pt x="144780" y="2794"/>
                </a:cubicBezTo>
                <a:cubicBezTo>
                  <a:pt x="144780" y="889"/>
                  <a:pt x="144145" y="0"/>
                  <a:pt x="1436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
          <p:cNvSpPr/>
          <p:nvPr/>
        </p:nvSpPr>
        <p:spPr>
          <a:xfrm>
            <a:off x="2159862" y="2421733"/>
            <a:ext cx="899350" cy="876680"/>
          </a:xfrm>
          <a:custGeom>
            <a:rect b="b" l="l" r="r" t="t"/>
            <a:pathLst>
              <a:path extrusionOk="0" h="1168908" w="1199134">
                <a:moveTo>
                  <a:pt x="1180338" y="2540"/>
                </a:moveTo>
                <a:cubicBezTo>
                  <a:pt x="1182497" y="2540"/>
                  <a:pt x="1181227" y="4445"/>
                  <a:pt x="1176147" y="6858"/>
                </a:cubicBezTo>
                <a:cubicBezTo>
                  <a:pt x="1174496" y="8001"/>
                  <a:pt x="1173607" y="8509"/>
                  <a:pt x="1173099" y="8509"/>
                </a:cubicBezTo>
                <a:cubicBezTo>
                  <a:pt x="1172591" y="8509"/>
                  <a:pt x="1172718" y="8001"/>
                  <a:pt x="1172718" y="6858"/>
                </a:cubicBezTo>
                <a:cubicBezTo>
                  <a:pt x="1172718" y="4572"/>
                  <a:pt x="1172718" y="3429"/>
                  <a:pt x="1176147" y="3429"/>
                </a:cubicBezTo>
                <a:cubicBezTo>
                  <a:pt x="1178052" y="2794"/>
                  <a:pt x="1179449" y="2540"/>
                  <a:pt x="1180338" y="2540"/>
                </a:cubicBezTo>
                <a:close/>
                <a:moveTo>
                  <a:pt x="717423" y="59690"/>
                </a:moveTo>
                <a:cubicBezTo>
                  <a:pt x="717677" y="59690"/>
                  <a:pt x="717677" y="59944"/>
                  <a:pt x="717677" y="60452"/>
                </a:cubicBezTo>
                <a:cubicBezTo>
                  <a:pt x="718820" y="61595"/>
                  <a:pt x="716534" y="63881"/>
                  <a:pt x="713105" y="66167"/>
                </a:cubicBezTo>
                <a:cubicBezTo>
                  <a:pt x="712597" y="66675"/>
                  <a:pt x="712089" y="66929"/>
                  <a:pt x="711708" y="66929"/>
                </a:cubicBezTo>
                <a:cubicBezTo>
                  <a:pt x="710565" y="66929"/>
                  <a:pt x="710692" y="64262"/>
                  <a:pt x="714248" y="61595"/>
                </a:cubicBezTo>
                <a:cubicBezTo>
                  <a:pt x="716280" y="60198"/>
                  <a:pt x="717042" y="59690"/>
                  <a:pt x="717423" y="59690"/>
                </a:cubicBezTo>
                <a:close/>
                <a:moveTo>
                  <a:pt x="629285" y="135509"/>
                </a:moveTo>
                <a:cubicBezTo>
                  <a:pt x="629412" y="135509"/>
                  <a:pt x="629666" y="135636"/>
                  <a:pt x="629793" y="135763"/>
                </a:cubicBezTo>
                <a:cubicBezTo>
                  <a:pt x="629793" y="135763"/>
                  <a:pt x="630936" y="135763"/>
                  <a:pt x="629793" y="139192"/>
                </a:cubicBezTo>
                <a:cubicBezTo>
                  <a:pt x="629793" y="139192"/>
                  <a:pt x="628650" y="142621"/>
                  <a:pt x="627507" y="142621"/>
                </a:cubicBezTo>
                <a:lnTo>
                  <a:pt x="626364" y="141478"/>
                </a:lnTo>
                <a:cubicBezTo>
                  <a:pt x="627380" y="138557"/>
                  <a:pt x="628396" y="135509"/>
                  <a:pt x="629285" y="135509"/>
                </a:cubicBezTo>
                <a:close/>
                <a:moveTo>
                  <a:pt x="0" y="172339"/>
                </a:moveTo>
                <a:lnTo>
                  <a:pt x="0" y="175768"/>
                </a:lnTo>
                <a:cubicBezTo>
                  <a:pt x="0" y="179197"/>
                  <a:pt x="1143" y="179197"/>
                  <a:pt x="2286" y="179197"/>
                </a:cubicBezTo>
                <a:lnTo>
                  <a:pt x="2286" y="175768"/>
                </a:lnTo>
                <a:cubicBezTo>
                  <a:pt x="2286" y="175768"/>
                  <a:pt x="1143" y="172339"/>
                  <a:pt x="0" y="172339"/>
                </a:cubicBezTo>
                <a:close/>
                <a:moveTo>
                  <a:pt x="21717" y="178054"/>
                </a:moveTo>
                <a:cubicBezTo>
                  <a:pt x="22860" y="178054"/>
                  <a:pt x="22860" y="181483"/>
                  <a:pt x="22860" y="183769"/>
                </a:cubicBezTo>
                <a:cubicBezTo>
                  <a:pt x="24003" y="187198"/>
                  <a:pt x="24003" y="187198"/>
                  <a:pt x="21717" y="187198"/>
                </a:cubicBezTo>
                <a:cubicBezTo>
                  <a:pt x="21717" y="187198"/>
                  <a:pt x="20574" y="183769"/>
                  <a:pt x="20574" y="181483"/>
                </a:cubicBezTo>
                <a:lnTo>
                  <a:pt x="21717" y="178054"/>
                </a:lnTo>
                <a:close/>
                <a:moveTo>
                  <a:pt x="25654" y="215646"/>
                </a:moveTo>
                <a:cubicBezTo>
                  <a:pt x="26289" y="215646"/>
                  <a:pt x="26289" y="217043"/>
                  <a:pt x="26289" y="220218"/>
                </a:cubicBezTo>
                <a:cubicBezTo>
                  <a:pt x="26289" y="223647"/>
                  <a:pt x="27432" y="227076"/>
                  <a:pt x="25146" y="227076"/>
                </a:cubicBezTo>
                <a:lnTo>
                  <a:pt x="25146" y="223647"/>
                </a:lnTo>
                <a:cubicBezTo>
                  <a:pt x="25908" y="223647"/>
                  <a:pt x="25654" y="222123"/>
                  <a:pt x="25019" y="222123"/>
                </a:cubicBezTo>
                <a:cubicBezTo>
                  <a:pt x="24765" y="222123"/>
                  <a:pt x="24384" y="222504"/>
                  <a:pt x="24003" y="223647"/>
                </a:cubicBezTo>
                <a:cubicBezTo>
                  <a:pt x="22860" y="224790"/>
                  <a:pt x="21717" y="224790"/>
                  <a:pt x="21717" y="224790"/>
                </a:cubicBezTo>
                <a:cubicBezTo>
                  <a:pt x="20574" y="221361"/>
                  <a:pt x="21717" y="217932"/>
                  <a:pt x="22860" y="217932"/>
                </a:cubicBezTo>
                <a:cubicBezTo>
                  <a:pt x="24384" y="216408"/>
                  <a:pt x="25146" y="215519"/>
                  <a:pt x="25654" y="215519"/>
                </a:cubicBezTo>
                <a:close/>
                <a:moveTo>
                  <a:pt x="33147" y="227076"/>
                </a:moveTo>
                <a:lnTo>
                  <a:pt x="32004" y="230505"/>
                </a:lnTo>
                <a:lnTo>
                  <a:pt x="33147" y="233934"/>
                </a:lnTo>
                <a:cubicBezTo>
                  <a:pt x="34290" y="233934"/>
                  <a:pt x="34290" y="233934"/>
                  <a:pt x="34290" y="230505"/>
                </a:cubicBezTo>
                <a:lnTo>
                  <a:pt x="33147" y="227076"/>
                </a:lnTo>
                <a:close/>
                <a:moveTo>
                  <a:pt x="555625" y="247650"/>
                </a:moveTo>
                <a:cubicBezTo>
                  <a:pt x="555625" y="247650"/>
                  <a:pt x="556768" y="248793"/>
                  <a:pt x="555625" y="251079"/>
                </a:cubicBezTo>
                <a:cubicBezTo>
                  <a:pt x="555625" y="251079"/>
                  <a:pt x="553339" y="253365"/>
                  <a:pt x="552196" y="253365"/>
                </a:cubicBezTo>
                <a:lnTo>
                  <a:pt x="553339" y="249936"/>
                </a:lnTo>
                <a:cubicBezTo>
                  <a:pt x="554482" y="247650"/>
                  <a:pt x="555625" y="247650"/>
                  <a:pt x="555625" y="247650"/>
                </a:cubicBezTo>
                <a:close/>
                <a:moveTo>
                  <a:pt x="543052" y="278511"/>
                </a:moveTo>
                <a:lnTo>
                  <a:pt x="541909" y="281940"/>
                </a:lnTo>
                <a:lnTo>
                  <a:pt x="539623" y="284226"/>
                </a:lnTo>
                <a:lnTo>
                  <a:pt x="540766" y="280797"/>
                </a:lnTo>
                <a:cubicBezTo>
                  <a:pt x="541909" y="278511"/>
                  <a:pt x="541909" y="278511"/>
                  <a:pt x="543052" y="278511"/>
                </a:cubicBezTo>
                <a:close/>
                <a:moveTo>
                  <a:pt x="538861" y="290703"/>
                </a:moveTo>
                <a:cubicBezTo>
                  <a:pt x="538734" y="290703"/>
                  <a:pt x="538480" y="291592"/>
                  <a:pt x="538480" y="293243"/>
                </a:cubicBezTo>
                <a:cubicBezTo>
                  <a:pt x="538988" y="291465"/>
                  <a:pt x="538988" y="290703"/>
                  <a:pt x="538861" y="290703"/>
                </a:cubicBezTo>
                <a:close/>
                <a:moveTo>
                  <a:pt x="528193" y="308102"/>
                </a:moveTo>
                <a:lnTo>
                  <a:pt x="527050" y="311531"/>
                </a:lnTo>
                <a:lnTo>
                  <a:pt x="523621" y="313817"/>
                </a:lnTo>
                <a:lnTo>
                  <a:pt x="525907" y="310388"/>
                </a:lnTo>
                <a:cubicBezTo>
                  <a:pt x="527050" y="308102"/>
                  <a:pt x="527050" y="308102"/>
                  <a:pt x="528193" y="308102"/>
                </a:cubicBezTo>
                <a:close/>
                <a:moveTo>
                  <a:pt x="528320" y="324104"/>
                </a:moveTo>
                <a:cubicBezTo>
                  <a:pt x="528320" y="324104"/>
                  <a:pt x="528320" y="324104"/>
                  <a:pt x="528193" y="324231"/>
                </a:cubicBezTo>
                <a:cubicBezTo>
                  <a:pt x="528320" y="324231"/>
                  <a:pt x="528320" y="324104"/>
                  <a:pt x="528320" y="324104"/>
                </a:cubicBezTo>
                <a:close/>
                <a:moveTo>
                  <a:pt x="528193" y="324231"/>
                </a:moveTo>
                <a:cubicBezTo>
                  <a:pt x="528066" y="324358"/>
                  <a:pt x="527685" y="324358"/>
                  <a:pt x="527304" y="324358"/>
                </a:cubicBezTo>
                <a:cubicBezTo>
                  <a:pt x="526923" y="324358"/>
                  <a:pt x="526669" y="324231"/>
                  <a:pt x="526288" y="324231"/>
                </a:cubicBezTo>
                <a:cubicBezTo>
                  <a:pt x="526415" y="324612"/>
                  <a:pt x="526796" y="324866"/>
                  <a:pt x="527050" y="325247"/>
                </a:cubicBezTo>
                <a:cubicBezTo>
                  <a:pt x="527558" y="324739"/>
                  <a:pt x="527939" y="324358"/>
                  <a:pt x="528193" y="324231"/>
                </a:cubicBezTo>
                <a:close/>
                <a:moveTo>
                  <a:pt x="516255" y="328422"/>
                </a:moveTo>
                <a:cubicBezTo>
                  <a:pt x="516382" y="328422"/>
                  <a:pt x="516636" y="328549"/>
                  <a:pt x="516763" y="328676"/>
                </a:cubicBezTo>
                <a:cubicBezTo>
                  <a:pt x="517906" y="328676"/>
                  <a:pt x="517906" y="328676"/>
                  <a:pt x="516763" y="332105"/>
                </a:cubicBezTo>
                <a:cubicBezTo>
                  <a:pt x="514858" y="335280"/>
                  <a:pt x="513969" y="336677"/>
                  <a:pt x="513588" y="336677"/>
                </a:cubicBezTo>
                <a:cubicBezTo>
                  <a:pt x="513207" y="336677"/>
                  <a:pt x="513334" y="335788"/>
                  <a:pt x="513334" y="334391"/>
                </a:cubicBezTo>
                <a:cubicBezTo>
                  <a:pt x="513334" y="331470"/>
                  <a:pt x="515112" y="328422"/>
                  <a:pt x="516255" y="328422"/>
                </a:cubicBezTo>
                <a:close/>
                <a:moveTo>
                  <a:pt x="479298" y="383921"/>
                </a:moveTo>
                <a:cubicBezTo>
                  <a:pt x="479552" y="383921"/>
                  <a:pt x="479806" y="384175"/>
                  <a:pt x="480187" y="384556"/>
                </a:cubicBezTo>
                <a:cubicBezTo>
                  <a:pt x="480187" y="384556"/>
                  <a:pt x="481330" y="384556"/>
                  <a:pt x="480187" y="387985"/>
                </a:cubicBezTo>
                <a:lnTo>
                  <a:pt x="477901" y="390271"/>
                </a:lnTo>
                <a:cubicBezTo>
                  <a:pt x="476758" y="390271"/>
                  <a:pt x="477901" y="386842"/>
                  <a:pt x="477901" y="386842"/>
                </a:cubicBezTo>
                <a:cubicBezTo>
                  <a:pt x="478663" y="384683"/>
                  <a:pt x="478917" y="383921"/>
                  <a:pt x="479298" y="383921"/>
                </a:cubicBezTo>
                <a:close/>
                <a:moveTo>
                  <a:pt x="34290" y="402717"/>
                </a:moveTo>
                <a:cubicBezTo>
                  <a:pt x="35433" y="402717"/>
                  <a:pt x="37719" y="409575"/>
                  <a:pt x="37719" y="413004"/>
                </a:cubicBezTo>
                <a:cubicBezTo>
                  <a:pt x="38227" y="414020"/>
                  <a:pt x="38100" y="414782"/>
                  <a:pt x="37592" y="414782"/>
                </a:cubicBezTo>
                <a:cubicBezTo>
                  <a:pt x="37084" y="414782"/>
                  <a:pt x="36068" y="413512"/>
                  <a:pt x="35433" y="409575"/>
                </a:cubicBezTo>
                <a:cubicBezTo>
                  <a:pt x="35433" y="406146"/>
                  <a:pt x="34290" y="402717"/>
                  <a:pt x="34290" y="402717"/>
                </a:cubicBezTo>
                <a:close/>
                <a:moveTo>
                  <a:pt x="35433" y="423291"/>
                </a:moveTo>
                <a:cubicBezTo>
                  <a:pt x="33147" y="423291"/>
                  <a:pt x="34290" y="426720"/>
                  <a:pt x="34290" y="432435"/>
                </a:cubicBezTo>
                <a:cubicBezTo>
                  <a:pt x="34290" y="435864"/>
                  <a:pt x="36576" y="439293"/>
                  <a:pt x="36576" y="439293"/>
                </a:cubicBezTo>
                <a:cubicBezTo>
                  <a:pt x="37719" y="439293"/>
                  <a:pt x="37719" y="435864"/>
                  <a:pt x="36576" y="432435"/>
                </a:cubicBezTo>
                <a:cubicBezTo>
                  <a:pt x="37719" y="425577"/>
                  <a:pt x="36576" y="423291"/>
                  <a:pt x="35433" y="423291"/>
                </a:cubicBezTo>
                <a:close/>
                <a:moveTo>
                  <a:pt x="410845" y="521462"/>
                </a:moveTo>
                <a:cubicBezTo>
                  <a:pt x="410083" y="521462"/>
                  <a:pt x="410337" y="521462"/>
                  <a:pt x="410845" y="521843"/>
                </a:cubicBezTo>
                <a:cubicBezTo>
                  <a:pt x="410845" y="521716"/>
                  <a:pt x="410845" y="521589"/>
                  <a:pt x="410845" y="521462"/>
                </a:cubicBezTo>
                <a:close/>
                <a:moveTo>
                  <a:pt x="55880" y="564769"/>
                </a:moveTo>
                <a:cubicBezTo>
                  <a:pt x="57023" y="564769"/>
                  <a:pt x="57023" y="568198"/>
                  <a:pt x="58166" y="570484"/>
                </a:cubicBezTo>
                <a:lnTo>
                  <a:pt x="57023" y="570484"/>
                </a:lnTo>
                <a:lnTo>
                  <a:pt x="54737" y="568198"/>
                </a:lnTo>
                <a:lnTo>
                  <a:pt x="55880" y="564769"/>
                </a:lnTo>
                <a:close/>
                <a:moveTo>
                  <a:pt x="50165" y="575056"/>
                </a:moveTo>
                <a:cubicBezTo>
                  <a:pt x="50165" y="575056"/>
                  <a:pt x="51308" y="578485"/>
                  <a:pt x="53594" y="580771"/>
                </a:cubicBezTo>
                <a:cubicBezTo>
                  <a:pt x="58166" y="587629"/>
                  <a:pt x="58166" y="587629"/>
                  <a:pt x="54737" y="587629"/>
                </a:cubicBezTo>
                <a:cubicBezTo>
                  <a:pt x="53594" y="587629"/>
                  <a:pt x="52451" y="587629"/>
                  <a:pt x="50165" y="580771"/>
                </a:cubicBezTo>
                <a:cubicBezTo>
                  <a:pt x="50165" y="578485"/>
                  <a:pt x="50165" y="575056"/>
                  <a:pt x="50165" y="575056"/>
                </a:cubicBezTo>
                <a:close/>
                <a:moveTo>
                  <a:pt x="360426" y="635508"/>
                </a:moveTo>
                <a:cubicBezTo>
                  <a:pt x="361569" y="636651"/>
                  <a:pt x="362712" y="636651"/>
                  <a:pt x="360426" y="640080"/>
                </a:cubicBezTo>
                <a:lnTo>
                  <a:pt x="359283" y="643509"/>
                </a:lnTo>
                <a:cubicBezTo>
                  <a:pt x="358140" y="642366"/>
                  <a:pt x="358140" y="638937"/>
                  <a:pt x="358140" y="638937"/>
                </a:cubicBezTo>
                <a:lnTo>
                  <a:pt x="360426" y="635508"/>
                </a:lnTo>
                <a:close/>
                <a:moveTo>
                  <a:pt x="61976" y="652272"/>
                </a:moveTo>
                <a:cubicBezTo>
                  <a:pt x="62484" y="652272"/>
                  <a:pt x="63754" y="654685"/>
                  <a:pt x="66167" y="657098"/>
                </a:cubicBezTo>
                <a:cubicBezTo>
                  <a:pt x="67564" y="660527"/>
                  <a:pt x="68072" y="661924"/>
                  <a:pt x="67564" y="661924"/>
                </a:cubicBezTo>
                <a:cubicBezTo>
                  <a:pt x="67183" y="661924"/>
                  <a:pt x="66421" y="661416"/>
                  <a:pt x="65024" y="660527"/>
                </a:cubicBezTo>
                <a:cubicBezTo>
                  <a:pt x="63881" y="657098"/>
                  <a:pt x="61595" y="653669"/>
                  <a:pt x="61595" y="653669"/>
                </a:cubicBezTo>
                <a:cubicBezTo>
                  <a:pt x="61595" y="652653"/>
                  <a:pt x="61722" y="652272"/>
                  <a:pt x="61849" y="652272"/>
                </a:cubicBezTo>
                <a:close/>
                <a:moveTo>
                  <a:pt x="60452" y="679958"/>
                </a:moveTo>
                <a:cubicBezTo>
                  <a:pt x="61595" y="679958"/>
                  <a:pt x="62738" y="683387"/>
                  <a:pt x="62738" y="683387"/>
                </a:cubicBezTo>
                <a:lnTo>
                  <a:pt x="63881" y="686816"/>
                </a:lnTo>
                <a:cubicBezTo>
                  <a:pt x="61595" y="686816"/>
                  <a:pt x="60452" y="686816"/>
                  <a:pt x="60452" y="683387"/>
                </a:cubicBezTo>
                <a:lnTo>
                  <a:pt x="60452" y="679958"/>
                </a:lnTo>
                <a:close/>
                <a:moveTo>
                  <a:pt x="62992" y="746252"/>
                </a:moveTo>
                <a:cubicBezTo>
                  <a:pt x="63627" y="746252"/>
                  <a:pt x="65024" y="750316"/>
                  <a:pt x="65024" y="752983"/>
                </a:cubicBezTo>
                <a:lnTo>
                  <a:pt x="63881" y="752983"/>
                </a:lnTo>
                <a:cubicBezTo>
                  <a:pt x="62738" y="749554"/>
                  <a:pt x="61595" y="747268"/>
                  <a:pt x="62738" y="747268"/>
                </a:cubicBezTo>
                <a:cubicBezTo>
                  <a:pt x="62738" y="746506"/>
                  <a:pt x="62865" y="746252"/>
                  <a:pt x="62992" y="746252"/>
                </a:cubicBezTo>
                <a:close/>
                <a:moveTo>
                  <a:pt x="301498" y="754761"/>
                </a:moveTo>
                <a:cubicBezTo>
                  <a:pt x="301752" y="754761"/>
                  <a:pt x="302006" y="755015"/>
                  <a:pt x="302387" y="755269"/>
                </a:cubicBezTo>
                <a:cubicBezTo>
                  <a:pt x="303530" y="756412"/>
                  <a:pt x="300101" y="762127"/>
                  <a:pt x="298958" y="764413"/>
                </a:cubicBezTo>
                <a:cubicBezTo>
                  <a:pt x="298450" y="764921"/>
                  <a:pt x="298069" y="765175"/>
                  <a:pt x="297688" y="765175"/>
                </a:cubicBezTo>
                <a:cubicBezTo>
                  <a:pt x="296672" y="765175"/>
                  <a:pt x="296926" y="762762"/>
                  <a:pt x="297815" y="760984"/>
                </a:cubicBezTo>
                <a:cubicBezTo>
                  <a:pt x="300228" y="756158"/>
                  <a:pt x="300990" y="754761"/>
                  <a:pt x="301625" y="754761"/>
                </a:cubicBezTo>
                <a:close/>
                <a:moveTo>
                  <a:pt x="71882" y="772414"/>
                </a:moveTo>
                <a:cubicBezTo>
                  <a:pt x="73025" y="772414"/>
                  <a:pt x="74168" y="772414"/>
                  <a:pt x="75311" y="775843"/>
                </a:cubicBezTo>
                <a:cubicBezTo>
                  <a:pt x="76200" y="778256"/>
                  <a:pt x="75819" y="780669"/>
                  <a:pt x="74295" y="780669"/>
                </a:cubicBezTo>
                <a:cubicBezTo>
                  <a:pt x="73660" y="780669"/>
                  <a:pt x="72898" y="780288"/>
                  <a:pt x="71882" y="779272"/>
                </a:cubicBezTo>
                <a:lnTo>
                  <a:pt x="71882" y="772414"/>
                </a:lnTo>
                <a:close/>
                <a:moveTo>
                  <a:pt x="76454" y="802005"/>
                </a:moveTo>
                <a:lnTo>
                  <a:pt x="77597" y="805434"/>
                </a:lnTo>
                <a:cubicBezTo>
                  <a:pt x="77597" y="808863"/>
                  <a:pt x="77597" y="808863"/>
                  <a:pt x="76454" y="808863"/>
                </a:cubicBezTo>
                <a:lnTo>
                  <a:pt x="76454" y="805434"/>
                </a:lnTo>
                <a:lnTo>
                  <a:pt x="76454" y="802005"/>
                </a:lnTo>
                <a:close/>
                <a:moveTo>
                  <a:pt x="84455" y="838581"/>
                </a:moveTo>
                <a:cubicBezTo>
                  <a:pt x="82169" y="838581"/>
                  <a:pt x="81026" y="842010"/>
                  <a:pt x="81026" y="842010"/>
                </a:cubicBezTo>
                <a:cubicBezTo>
                  <a:pt x="82169" y="845439"/>
                  <a:pt x="83312" y="845439"/>
                  <a:pt x="83312" y="845439"/>
                </a:cubicBezTo>
                <a:cubicBezTo>
                  <a:pt x="83312" y="845439"/>
                  <a:pt x="84455" y="845439"/>
                  <a:pt x="84455" y="842010"/>
                </a:cubicBezTo>
                <a:lnTo>
                  <a:pt x="84455" y="838581"/>
                </a:lnTo>
                <a:close/>
                <a:moveTo>
                  <a:pt x="76454" y="859155"/>
                </a:moveTo>
                <a:cubicBezTo>
                  <a:pt x="77597" y="859155"/>
                  <a:pt x="77597" y="862584"/>
                  <a:pt x="77597" y="862584"/>
                </a:cubicBezTo>
                <a:cubicBezTo>
                  <a:pt x="77597" y="866013"/>
                  <a:pt x="78740" y="868299"/>
                  <a:pt x="76454" y="869442"/>
                </a:cubicBezTo>
                <a:cubicBezTo>
                  <a:pt x="76454" y="869442"/>
                  <a:pt x="75311" y="869442"/>
                  <a:pt x="75311" y="866013"/>
                </a:cubicBezTo>
                <a:cubicBezTo>
                  <a:pt x="75311" y="862584"/>
                  <a:pt x="76454" y="859155"/>
                  <a:pt x="76454" y="859155"/>
                </a:cubicBezTo>
                <a:close/>
                <a:moveTo>
                  <a:pt x="97917" y="895604"/>
                </a:moveTo>
                <a:cubicBezTo>
                  <a:pt x="97790" y="895604"/>
                  <a:pt x="97409" y="896493"/>
                  <a:pt x="97028" y="897890"/>
                </a:cubicBezTo>
                <a:lnTo>
                  <a:pt x="97028" y="903605"/>
                </a:lnTo>
                <a:cubicBezTo>
                  <a:pt x="98171" y="903605"/>
                  <a:pt x="98171" y="903605"/>
                  <a:pt x="98171" y="900176"/>
                </a:cubicBezTo>
                <a:cubicBezTo>
                  <a:pt x="98171" y="897001"/>
                  <a:pt x="98171" y="895604"/>
                  <a:pt x="98044" y="895604"/>
                </a:cubicBezTo>
                <a:close/>
                <a:moveTo>
                  <a:pt x="51308" y="903605"/>
                </a:moveTo>
                <a:cubicBezTo>
                  <a:pt x="50165" y="903605"/>
                  <a:pt x="51308" y="907034"/>
                  <a:pt x="53594" y="910463"/>
                </a:cubicBezTo>
                <a:cubicBezTo>
                  <a:pt x="54737" y="910463"/>
                  <a:pt x="54737" y="910463"/>
                  <a:pt x="54737" y="907034"/>
                </a:cubicBezTo>
                <a:cubicBezTo>
                  <a:pt x="54737" y="907034"/>
                  <a:pt x="53594" y="903605"/>
                  <a:pt x="51308" y="903605"/>
                </a:cubicBezTo>
                <a:close/>
                <a:moveTo>
                  <a:pt x="81915" y="919607"/>
                </a:moveTo>
                <a:cubicBezTo>
                  <a:pt x="82296" y="919607"/>
                  <a:pt x="82550" y="921258"/>
                  <a:pt x="83185" y="925322"/>
                </a:cubicBezTo>
                <a:cubicBezTo>
                  <a:pt x="83185" y="928751"/>
                  <a:pt x="82042" y="928751"/>
                  <a:pt x="82042" y="928751"/>
                </a:cubicBezTo>
                <a:cubicBezTo>
                  <a:pt x="80899" y="928751"/>
                  <a:pt x="82042" y="925322"/>
                  <a:pt x="80899" y="921893"/>
                </a:cubicBezTo>
                <a:cubicBezTo>
                  <a:pt x="81407" y="920496"/>
                  <a:pt x="81661" y="919607"/>
                  <a:pt x="81915" y="919607"/>
                </a:cubicBezTo>
                <a:close/>
                <a:moveTo>
                  <a:pt x="193929" y="965200"/>
                </a:moveTo>
                <a:cubicBezTo>
                  <a:pt x="195072" y="965200"/>
                  <a:pt x="197358" y="966343"/>
                  <a:pt x="195072" y="968629"/>
                </a:cubicBezTo>
                <a:lnTo>
                  <a:pt x="192786" y="970915"/>
                </a:lnTo>
                <a:lnTo>
                  <a:pt x="192786" y="967486"/>
                </a:lnTo>
                <a:lnTo>
                  <a:pt x="193929" y="965200"/>
                </a:lnTo>
                <a:close/>
                <a:moveTo>
                  <a:pt x="90170" y="977773"/>
                </a:moveTo>
                <a:cubicBezTo>
                  <a:pt x="91313" y="977773"/>
                  <a:pt x="91313" y="981202"/>
                  <a:pt x="89027" y="984631"/>
                </a:cubicBezTo>
                <a:cubicBezTo>
                  <a:pt x="87884" y="984631"/>
                  <a:pt x="87884" y="984631"/>
                  <a:pt x="87884" y="981202"/>
                </a:cubicBezTo>
                <a:cubicBezTo>
                  <a:pt x="87884" y="981202"/>
                  <a:pt x="89027" y="977773"/>
                  <a:pt x="90170" y="977773"/>
                </a:cubicBezTo>
                <a:close/>
                <a:moveTo>
                  <a:pt x="167640" y="999490"/>
                </a:moveTo>
                <a:cubicBezTo>
                  <a:pt x="168783" y="1000633"/>
                  <a:pt x="169926" y="1000633"/>
                  <a:pt x="168783" y="1004062"/>
                </a:cubicBezTo>
                <a:lnTo>
                  <a:pt x="166497" y="1006348"/>
                </a:lnTo>
                <a:cubicBezTo>
                  <a:pt x="165354" y="1006348"/>
                  <a:pt x="166497" y="1002919"/>
                  <a:pt x="166497" y="1002919"/>
                </a:cubicBezTo>
                <a:lnTo>
                  <a:pt x="167640" y="999490"/>
                </a:lnTo>
                <a:close/>
                <a:moveTo>
                  <a:pt x="90043" y="1000633"/>
                </a:moveTo>
                <a:lnTo>
                  <a:pt x="92329" y="1004062"/>
                </a:lnTo>
                <a:lnTo>
                  <a:pt x="92329" y="1007491"/>
                </a:lnTo>
                <a:cubicBezTo>
                  <a:pt x="91186" y="1007491"/>
                  <a:pt x="90043" y="1007491"/>
                  <a:pt x="88900" y="1004062"/>
                </a:cubicBezTo>
                <a:lnTo>
                  <a:pt x="90043" y="1000633"/>
                </a:lnTo>
                <a:close/>
                <a:moveTo>
                  <a:pt x="151638" y="1054227"/>
                </a:moveTo>
                <a:cubicBezTo>
                  <a:pt x="152781" y="1055370"/>
                  <a:pt x="152781" y="1058799"/>
                  <a:pt x="152781" y="1058799"/>
                </a:cubicBezTo>
                <a:cubicBezTo>
                  <a:pt x="152146" y="1059688"/>
                  <a:pt x="151765" y="1060069"/>
                  <a:pt x="151384" y="1060069"/>
                </a:cubicBezTo>
                <a:cubicBezTo>
                  <a:pt x="150368" y="1060069"/>
                  <a:pt x="150241" y="1057402"/>
                  <a:pt x="149352" y="1056513"/>
                </a:cubicBezTo>
                <a:cubicBezTo>
                  <a:pt x="150495" y="1054227"/>
                  <a:pt x="150495" y="1054227"/>
                  <a:pt x="151638" y="1054227"/>
                </a:cubicBezTo>
                <a:close/>
                <a:moveTo>
                  <a:pt x="118618" y="1119251"/>
                </a:moveTo>
                <a:cubicBezTo>
                  <a:pt x="119761" y="1121537"/>
                  <a:pt x="119761" y="1123823"/>
                  <a:pt x="118618" y="1126109"/>
                </a:cubicBezTo>
                <a:lnTo>
                  <a:pt x="116332" y="1126109"/>
                </a:lnTo>
                <a:lnTo>
                  <a:pt x="117475" y="1121537"/>
                </a:lnTo>
                <a:lnTo>
                  <a:pt x="118618" y="1119251"/>
                </a:lnTo>
                <a:close/>
                <a:moveTo>
                  <a:pt x="953770" y="0"/>
                </a:moveTo>
                <a:cubicBezTo>
                  <a:pt x="946912" y="0"/>
                  <a:pt x="943483" y="0"/>
                  <a:pt x="943483" y="2286"/>
                </a:cubicBezTo>
                <a:cubicBezTo>
                  <a:pt x="940054" y="2286"/>
                  <a:pt x="917194" y="1143"/>
                  <a:pt x="907034" y="1143"/>
                </a:cubicBezTo>
                <a:cubicBezTo>
                  <a:pt x="905637" y="762"/>
                  <a:pt x="904494" y="635"/>
                  <a:pt x="903224" y="635"/>
                </a:cubicBezTo>
                <a:cubicBezTo>
                  <a:pt x="900430" y="635"/>
                  <a:pt x="898017" y="1397"/>
                  <a:pt x="895604" y="2286"/>
                </a:cubicBezTo>
                <a:cubicBezTo>
                  <a:pt x="895604" y="4572"/>
                  <a:pt x="893318" y="5715"/>
                  <a:pt x="889889" y="5715"/>
                </a:cubicBezTo>
                <a:cubicBezTo>
                  <a:pt x="889889" y="5715"/>
                  <a:pt x="888746" y="4572"/>
                  <a:pt x="888746" y="3429"/>
                </a:cubicBezTo>
                <a:cubicBezTo>
                  <a:pt x="890778" y="2159"/>
                  <a:pt x="891540" y="1524"/>
                  <a:pt x="890524" y="1524"/>
                </a:cubicBezTo>
                <a:cubicBezTo>
                  <a:pt x="889762" y="1524"/>
                  <a:pt x="888111" y="1778"/>
                  <a:pt x="885317" y="2286"/>
                </a:cubicBezTo>
                <a:lnTo>
                  <a:pt x="878459" y="2286"/>
                </a:lnTo>
                <a:cubicBezTo>
                  <a:pt x="878459" y="4572"/>
                  <a:pt x="861314" y="5715"/>
                  <a:pt x="837438" y="10287"/>
                </a:cubicBezTo>
                <a:cubicBezTo>
                  <a:pt x="822579" y="13716"/>
                  <a:pt x="812292" y="17145"/>
                  <a:pt x="806577" y="18288"/>
                </a:cubicBezTo>
                <a:cubicBezTo>
                  <a:pt x="799719" y="20574"/>
                  <a:pt x="797433" y="21717"/>
                  <a:pt x="798576" y="22860"/>
                </a:cubicBezTo>
                <a:cubicBezTo>
                  <a:pt x="798576" y="24003"/>
                  <a:pt x="795147" y="25146"/>
                  <a:pt x="784860" y="26289"/>
                </a:cubicBezTo>
                <a:cubicBezTo>
                  <a:pt x="764286" y="29718"/>
                  <a:pt x="764286" y="30861"/>
                  <a:pt x="760857" y="33147"/>
                </a:cubicBezTo>
                <a:cubicBezTo>
                  <a:pt x="761873" y="32766"/>
                  <a:pt x="762635" y="32639"/>
                  <a:pt x="763270" y="32639"/>
                </a:cubicBezTo>
                <a:cubicBezTo>
                  <a:pt x="764794" y="32639"/>
                  <a:pt x="765429" y="33528"/>
                  <a:pt x="765429" y="34290"/>
                </a:cubicBezTo>
                <a:cubicBezTo>
                  <a:pt x="766318" y="35941"/>
                  <a:pt x="764667" y="37084"/>
                  <a:pt x="762000" y="37084"/>
                </a:cubicBezTo>
                <a:cubicBezTo>
                  <a:pt x="760984" y="37084"/>
                  <a:pt x="759841" y="36957"/>
                  <a:pt x="758571" y="36576"/>
                </a:cubicBezTo>
                <a:cubicBezTo>
                  <a:pt x="758571" y="36449"/>
                  <a:pt x="758444" y="36449"/>
                  <a:pt x="758190" y="36449"/>
                </a:cubicBezTo>
                <a:cubicBezTo>
                  <a:pt x="756031" y="36449"/>
                  <a:pt x="744855" y="40767"/>
                  <a:pt x="734568" y="46863"/>
                </a:cubicBezTo>
                <a:cubicBezTo>
                  <a:pt x="723138" y="52578"/>
                  <a:pt x="711708" y="61722"/>
                  <a:pt x="710565" y="62865"/>
                </a:cubicBezTo>
                <a:lnTo>
                  <a:pt x="709422" y="61722"/>
                </a:lnTo>
                <a:cubicBezTo>
                  <a:pt x="709422" y="61722"/>
                  <a:pt x="705993" y="62865"/>
                  <a:pt x="694563" y="69723"/>
                </a:cubicBezTo>
                <a:cubicBezTo>
                  <a:pt x="688848" y="74295"/>
                  <a:pt x="686562" y="76581"/>
                  <a:pt x="686562" y="76581"/>
                </a:cubicBezTo>
                <a:cubicBezTo>
                  <a:pt x="687705" y="77724"/>
                  <a:pt x="670560" y="89154"/>
                  <a:pt x="669417" y="89154"/>
                </a:cubicBezTo>
                <a:cubicBezTo>
                  <a:pt x="665988" y="90297"/>
                  <a:pt x="665988" y="90297"/>
                  <a:pt x="660273" y="93726"/>
                </a:cubicBezTo>
                <a:cubicBezTo>
                  <a:pt x="653796" y="102362"/>
                  <a:pt x="642239" y="112014"/>
                  <a:pt x="639953" y="112014"/>
                </a:cubicBezTo>
                <a:cubicBezTo>
                  <a:pt x="639826" y="112014"/>
                  <a:pt x="639826" y="112014"/>
                  <a:pt x="639699" y="111887"/>
                </a:cubicBezTo>
                <a:cubicBezTo>
                  <a:pt x="639572" y="111760"/>
                  <a:pt x="636270" y="114173"/>
                  <a:pt x="633984" y="117602"/>
                </a:cubicBezTo>
                <a:cubicBezTo>
                  <a:pt x="632841" y="121031"/>
                  <a:pt x="628269" y="125603"/>
                  <a:pt x="625983" y="127889"/>
                </a:cubicBezTo>
                <a:cubicBezTo>
                  <a:pt x="619887" y="133985"/>
                  <a:pt x="617220" y="136779"/>
                  <a:pt x="617728" y="136779"/>
                </a:cubicBezTo>
                <a:cubicBezTo>
                  <a:pt x="617855" y="136779"/>
                  <a:pt x="618363" y="136525"/>
                  <a:pt x="619252" y="135890"/>
                </a:cubicBezTo>
                <a:cubicBezTo>
                  <a:pt x="620395" y="137033"/>
                  <a:pt x="621538" y="138176"/>
                  <a:pt x="619252" y="140462"/>
                </a:cubicBezTo>
                <a:lnTo>
                  <a:pt x="618109" y="140462"/>
                </a:lnTo>
                <a:cubicBezTo>
                  <a:pt x="617982" y="140335"/>
                  <a:pt x="617982" y="140335"/>
                  <a:pt x="617855" y="140335"/>
                </a:cubicBezTo>
                <a:cubicBezTo>
                  <a:pt x="616077" y="140335"/>
                  <a:pt x="609600" y="147955"/>
                  <a:pt x="602107" y="157607"/>
                </a:cubicBezTo>
                <a:cubicBezTo>
                  <a:pt x="590677" y="171323"/>
                  <a:pt x="587248" y="177038"/>
                  <a:pt x="583819" y="179324"/>
                </a:cubicBezTo>
                <a:lnTo>
                  <a:pt x="582676" y="182753"/>
                </a:lnTo>
                <a:cubicBezTo>
                  <a:pt x="582676" y="185674"/>
                  <a:pt x="581025" y="188722"/>
                  <a:pt x="579755" y="188722"/>
                </a:cubicBezTo>
                <a:cubicBezTo>
                  <a:pt x="579628" y="188722"/>
                  <a:pt x="579374" y="188595"/>
                  <a:pt x="579247" y="188468"/>
                </a:cubicBezTo>
                <a:cubicBezTo>
                  <a:pt x="576961" y="190754"/>
                  <a:pt x="568960" y="202184"/>
                  <a:pt x="566674" y="209042"/>
                </a:cubicBezTo>
                <a:cubicBezTo>
                  <a:pt x="565531" y="212471"/>
                  <a:pt x="563245" y="215900"/>
                  <a:pt x="563245" y="215900"/>
                </a:cubicBezTo>
                <a:cubicBezTo>
                  <a:pt x="559816" y="217043"/>
                  <a:pt x="554101" y="226187"/>
                  <a:pt x="555244" y="230759"/>
                </a:cubicBezTo>
                <a:cubicBezTo>
                  <a:pt x="555117" y="230632"/>
                  <a:pt x="554990" y="230505"/>
                  <a:pt x="554736" y="230505"/>
                </a:cubicBezTo>
                <a:cubicBezTo>
                  <a:pt x="553720" y="230505"/>
                  <a:pt x="552577" y="233426"/>
                  <a:pt x="550545" y="236474"/>
                </a:cubicBezTo>
                <a:cubicBezTo>
                  <a:pt x="549402" y="241935"/>
                  <a:pt x="543179" y="253619"/>
                  <a:pt x="541655" y="253619"/>
                </a:cubicBezTo>
                <a:cubicBezTo>
                  <a:pt x="541528" y="253619"/>
                  <a:pt x="541528" y="253619"/>
                  <a:pt x="541528" y="253492"/>
                </a:cubicBezTo>
                <a:lnTo>
                  <a:pt x="540385" y="256921"/>
                </a:lnTo>
                <a:cubicBezTo>
                  <a:pt x="540385" y="260350"/>
                  <a:pt x="538099" y="262636"/>
                  <a:pt x="536956" y="266065"/>
                </a:cubicBezTo>
                <a:cubicBezTo>
                  <a:pt x="535813" y="269494"/>
                  <a:pt x="534670" y="271780"/>
                  <a:pt x="533527" y="276352"/>
                </a:cubicBezTo>
                <a:cubicBezTo>
                  <a:pt x="533527" y="279781"/>
                  <a:pt x="532384" y="282067"/>
                  <a:pt x="532384" y="282067"/>
                </a:cubicBezTo>
                <a:cubicBezTo>
                  <a:pt x="531749" y="283083"/>
                  <a:pt x="531368" y="283464"/>
                  <a:pt x="531114" y="283464"/>
                </a:cubicBezTo>
                <a:cubicBezTo>
                  <a:pt x="530606" y="283464"/>
                  <a:pt x="531241" y="281051"/>
                  <a:pt x="531241" y="278638"/>
                </a:cubicBezTo>
                <a:cubicBezTo>
                  <a:pt x="531749" y="276987"/>
                  <a:pt x="531876" y="276225"/>
                  <a:pt x="531749" y="276225"/>
                </a:cubicBezTo>
                <a:cubicBezTo>
                  <a:pt x="531368" y="276225"/>
                  <a:pt x="528320" y="283083"/>
                  <a:pt x="526669" y="290068"/>
                </a:cubicBezTo>
                <a:cubicBezTo>
                  <a:pt x="525399" y="295656"/>
                  <a:pt x="524891" y="298196"/>
                  <a:pt x="524637" y="298196"/>
                </a:cubicBezTo>
                <a:cubicBezTo>
                  <a:pt x="524383" y="298196"/>
                  <a:pt x="524383" y="296545"/>
                  <a:pt x="524383" y="293370"/>
                </a:cubicBezTo>
                <a:cubicBezTo>
                  <a:pt x="525018" y="291338"/>
                  <a:pt x="525272" y="289433"/>
                  <a:pt x="525018" y="289433"/>
                </a:cubicBezTo>
                <a:cubicBezTo>
                  <a:pt x="524764" y="289433"/>
                  <a:pt x="524256" y="290449"/>
                  <a:pt x="523240" y="293370"/>
                </a:cubicBezTo>
                <a:cubicBezTo>
                  <a:pt x="523240" y="293370"/>
                  <a:pt x="520954" y="299085"/>
                  <a:pt x="522097" y="299085"/>
                </a:cubicBezTo>
                <a:lnTo>
                  <a:pt x="517525" y="308229"/>
                </a:lnTo>
                <a:cubicBezTo>
                  <a:pt x="512953" y="313944"/>
                  <a:pt x="511810" y="316230"/>
                  <a:pt x="509524" y="319659"/>
                </a:cubicBezTo>
                <a:cubicBezTo>
                  <a:pt x="509524" y="323088"/>
                  <a:pt x="509524" y="323088"/>
                  <a:pt x="507238" y="325374"/>
                </a:cubicBezTo>
                <a:cubicBezTo>
                  <a:pt x="506095" y="325374"/>
                  <a:pt x="503809" y="327660"/>
                  <a:pt x="507238" y="328803"/>
                </a:cubicBezTo>
                <a:cubicBezTo>
                  <a:pt x="506095" y="332232"/>
                  <a:pt x="504952" y="335661"/>
                  <a:pt x="502666" y="337947"/>
                </a:cubicBezTo>
                <a:cubicBezTo>
                  <a:pt x="502031" y="337693"/>
                  <a:pt x="501396" y="337693"/>
                  <a:pt x="500888" y="337693"/>
                </a:cubicBezTo>
                <a:cubicBezTo>
                  <a:pt x="498856" y="337693"/>
                  <a:pt x="498221" y="339344"/>
                  <a:pt x="499237" y="340233"/>
                </a:cubicBezTo>
                <a:cubicBezTo>
                  <a:pt x="499237" y="343662"/>
                  <a:pt x="498094" y="347091"/>
                  <a:pt x="498094" y="347091"/>
                </a:cubicBezTo>
                <a:cubicBezTo>
                  <a:pt x="498094" y="347091"/>
                  <a:pt x="498094" y="347091"/>
                  <a:pt x="497967" y="347091"/>
                </a:cubicBezTo>
                <a:cubicBezTo>
                  <a:pt x="497713" y="347091"/>
                  <a:pt x="497332" y="347599"/>
                  <a:pt x="496570" y="348488"/>
                </a:cubicBezTo>
                <a:cubicBezTo>
                  <a:pt x="496316" y="348361"/>
                  <a:pt x="496062" y="348234"/>
                  <a:pt x="495681" y="348234"/>
                </a:cubicBezTo>
                <a:lnTo>
                  <a:pt x="494538" y="350520"/>
                </a:lnTo>
                <a:lnTo>
                  <a:pt x="493649" y="353060"/>
                </a:lnTo>
                <a:cubicBezTo>
                  <a:pt x="494792" y="351028"/>
                  <a:pt x="495808" y="349504"/>
                  <a:pt x="496443" y="348361"/>
                </a:cubicBezTo>
                <a:cubicBezTo>
                  <a:pt x="497205" y="348869"/>
                  <a:pt x="497586" y="349885"/>
                  <a:pt x="496697" y="351536"/>
                </a:cubicBezTo>
                <a:lnTo>
                  <a:pt x="493268" y="353822"/>
                </a:lnTo>
                <a:lnTo>
                  <a:pt x="493522" y="352933"/>
                </a:lnTo>
                <a:cubicBezTo>
                  <a:pt x="488188" y="362077"/>
                  <a:pt x="478790" y="380492"/>
                  <a:pt x="469265" y="399415"/>
                </a:cubicBezTo>
                <a:cubicBezTo>
                  <a:pt x="466979" y="401701"/>
                  <a:pt x="466979" y="406273"/>
                  <a:pt x="468122" y="406273"/>
                </a:cubicBezTo>
                <a:cubicBezTo>
                  <a:pt x="470408" y="407416"/>
                  <a:pt x="469265" y="407416"/>
                  <a:pt x="466979" y="409702"/>
                </a:cubicBezTo>
                <a:cubicBezTo>
                  <a:pt x="461772" y="410718"/>
                  <a:pt x="459486" y="415544"/>
                  <a:pt x="462534" y="415544"/>
                </a:cubicBezTo>
                <a:cubicBezTo>
                  <a:pt x="462788" y="415544"/>
                  <a:pt x="463169" y="415544"/>
                  <a:pt x="463550" y="415417"/>
                </a:cubicBezTo>
                <a:cubicBezTo>
                  <a:pt x="465455" y="414528"/>
                  <a:pt x="466598" y="413893"/>
                  <a:pt x="466852" y="413893"/>
                </a:cubicBezTo>
                <a:cubicBezTo>
                  <a:pt x="467106" y="413893"/>
                  <a:pt x="465836" y="415036"/>
                  <a:pt x="462407" y="417703"/>
                </a:cubicBezTo>
                <a:cubicBezTo>
                  <a:pt x="458978" y="419989"/>
                  <a:pt x="458978" y="419989"/>
                  <a:pt x="458978" y="424561"/>
                </a:cubicBezTo>
                <a:cubicBezTo>
                  <a:pt x="459994" y="424561"/>
                  <a:pt x="459232" y="427101"/>
                  <a:pt x="458343" y="427101"/>
                </a:cubicBezTo>
                <a:cubicBezTo>
                  <a:pt x="458216" y="427101"/>
                  <a:pt x="458089" y="426974"/>
                  <a:pt x="457835" y="426847"/>
                </a:cubicBezTo>
                <a:cubicBezTo>
                  <a:pt x="454406" y="429133"/>
                  <a:pt x="452120" y="431419"/>
                  <a:pt x="453263" y="432562"/>
                </a:cubicBezTo>
                <a:cubicBezTo>
                  <a:pt x="453263" y="432562"/>
                  <a:pt x="452120" y="434848"/>
                  <a:pt x="449834" y="437134"/>
                </a:cubicBezTo>
                <a:cubicBezTo>
                  <a:pt x="446405" y="440563"/>
                  <a:pt x="446405" y="443992"/>
                  <a:pt x="446405" y="447421"/>
                </a:cubicBezTo>
                <a:cubicBezTo>
                  <a:pt x="444754" y="454787"/>
                  <a:pt x="443103" y="458089"/>
                  <a:pt x="442341" y="458089"/>
                </a:cubicBezTo>
                <a:cubicBezTo>
                  <a:pt x="442087" y="458089"/>
                  <a:pt x="441833" y="457581"/>
                  <a:pt x="441833" y="456565"/>
                </a:cubicBezTo>
                <a:cubicBezTo>
                  <a:pt x="441706" y="456057"/>
                  <a:pt x="441452" y="455803"/>
                  <a:pt x="441198" y="455803"/>
                </a:cubicBezTo>
                <a:cubicBezTo>
                  <a:pt x="439166" y="455803"/>
                  <a:pt x="434086" y="468503"/>
                  <a:pt x="434975" y="471424"/>
                </a:cubicBezTo>
                <a:cubicBezTo>
                  <a:pt x="435737" y="474472"/>
                  <a:pt x="435991" y="475488"/>
                  <a:pt x="435737" y="475488"/>
                </a:cubicBezTo>
                <a:cubicBezTo>
                  <a:pt x="435483" y="475488"/>
                  <a:pt x="435356" y="475234"/>
                  <a:pt x="434975" y="474853"/>
                </a:cubicBezTo>
                <a:cubicBezTo>
                  <a:pt x="433832" y="474853"/>
                  <a:pt x="432689" y="477139"/>
                  <a:pt x="432689" y="477139"/>
                </a:cubicBezTo>
                <a:cubicBezTo>
                  <a:pt x="430403" y="480568"/>
                  <a:pt x="429260" y="482854"/>
                  <a:pt x="428117" y="482854"/>
                </a:cubicBezTo>
                <a:cubicBezTo>
                  <a:pt x="428117" y="482854"/>
                  <a:pt x="426974" y="485140"/>
                  <a:pt x="424688" y="491998"/>
                </a:cubicBezTo>
                <a:cubicBezTo>
                  <a:pt x="423545" y="499999"/>
                  <a:pt x="418973" y="508000"/>
                  <a:pt x="414401" y="509143"/>
                </a:cubicBezTo>
                <a:lnTo>
                  <a:pt x="412115" y="516001"/>
                </a:lnTo>
                <a:cubicBezTo>
                  <a:pt x="413131" y="519938"/>
                  <a:pt x="413258" y="523113"/>
                  <a:pt x="411734" y="523113"/>
                </a:cubicBezTo>
                <a:cubicBezTo>
                  <a:pt x="411480" y="523113"/>
                  <a:pt x="411226" y="522986"/>
                  <a:pt x="410972" y="522859"/>
                </a:cubicBezTo>
                <a:cubicBezTo>
                  <a:pt x="410591" y="522478"/>
                  <a:pt x="410210" y="522224"/>
                  <a:pt x="409829" y="522097"/>
                </a:cubicBezTo>
                <a:cubicBezTo>
                  <a:pt x="410464" y="526542"/>
                  <a:pt x="403606" y="536702"/>
                  <a:pt x="401066" y="536702"/>
                </a:cubicBezTo>
                <a:cubicBezTo>
                  <a:pt x="400939" y="536702"/>
                  <a:pt x="400812" y="536702"/>
                  <a:pt x="400685" y="536575"/>
                </a:cubicBezTo>
                <a:cubicBezTo>
                  <a:pt x="400304" y="536194"/>
                  <a:pt x="400050" y="535940"/>
                  <a:pt x="399796" y="535940"/>
                </a:cubicBezTo>
                <a:cubicBezTo>
                  <a:pt x="399415" y="535940"/>
                  <a:pt x="399161" y="536702"/>
                  <a:pt x="398399" y="538861"/>
                </a:cubicBezTo>
                <a:lnTo>
                  <a:pt x="399542" y="538861"/>
                </a:lnTo>
                <a:cubicBezTo>
                  <a:pt x="400685" y="540004"/>
                  <a:pt x="401828" y="540004"/>
                  <a:pt x="400685" y="543433"/>
                </a:cubicBezTo>
                <a:cubicBezTo>
                  <a:pt x="398780" y="545465"/>
                  <a:pt x="397637" y="548259"/>
                  <a:pt x="396621" y="548259"/>
                </a:cubicBezTo>
                <a:cubicBezTo>
                  <a:pt x="396494" y="548259"/>
                  <a:pt x="396367" y="548132"/>
                  <a:pt x="396113" y="548005"/>
                </a:cubicBezTo>
                <a:cubicBezTo>
                  <a:pt x="393827" y="550291"/>
                  <a:pt x="390398" y="553720"/>
                  <a:pt x="391541" y="553720"/>
                </a:cubicBezTo>
                <a:cubicBezTo>
                  <a:pt x="391541" y="553720"/>
                  <a:pt x="390398" y="557149"/>
                  <a:pt x="388112" y="559435"/>
                </a:cubicBezTo>
                <a:cubicBezTo>
                  <a:pt x="385826" y="561721"/>
                  <a:pt x="384683" y="565150"/>
                  <a:pt x="381254" y="570865"/>
                </a:cubicBezTo>
                <a:cubicBezTo>
                  <a:pt x="381254" y="574294"/>
                  <a:pt x="378968" y="580009"/>
                  <a:pt x="376682" y="580009"/>
                </a:cubicBezTo>
                <a:cubicBezTo>
                  <a:pt x="376682" y="580009"/>
                  <a:pt x="374396" y="585724"/>
                  <a:pt x="374396" y="589153"/>
                </a:cubicBezTo>
                <a:cubicBezTo>
                  <a:pt x="371475" y="594106"/>
                  <a:pt x="370205" y="597408"/>
                  <a:pt x="369189" y="597408"/>
                </a:cubicBezTo>
                <a:cubicBezTo>
                  <a:pt x="369062" y="597408"/>
                  <a:pt x="368935" y="597281"/>
                  <a:pt x="368681" y="597154"/>
                </a:cubicBezTo>
                <a:cubicBezTo>
                  <a:pt x="367538" y="597154"/>
                  <a:pt x="367538" y="597154"/>
                  <a:pt x="366395" y="600583"/>
                </a:cubicBezTo>
                <a:cubicBezTo>
                  <a:pt x="367538" y="601726"/>
                  <a:pt x="366395" y="604012"/>
                  <a:pt x="365252" y="607441"/>
                </a:cubicBezTo>
                <a:cubicBezTo>
                  <a:pt x="362966" y="609727"/>
                  <a:pt x="361823" y="613156"/>
                  <a:pt x="361823" y="613156"/>
                </a:cubicBezTo>
                <a:cubicBezTo>
                  <a:pt x="362966" y="613156"/>
                  <a:pt x="362966" y="613156"/>
                  <a:pt x="361823" y="616585"/>
                </a:cubicBezTo>
                <a:cubicBezTo>
                  <a:pt x="359537" y="620014"/>
                  <a:pt x="353822" y="628015"/>
                  <a:pt x="352679" y="630301"/>
                </a:cubicBezTo>
                <a:cubicBezTo>
                  <a:pt x="349631" y="636397"/>
                  <a:pt x="348615" y="638429"/>
                  <a:pt x="348996" y="638429"/>
                </a:cubicBezTo>
                <a:cubicBezTo>
                  <a:pt x="349123" y="638429"/>
                  <a:pt x="349631" y="637921"/>
                  <a:pt x="350393" y="637159"/>
                </a:cubicBezTo>
                <a:cubicBezTo>
                  <a:pt x="351282" y="636270"/>
                  <a:pt x="352044" y="635762"/>
                  <a:pt x="352298" y="635762"/>
                </a:cubicBezTo>
                <a:cubicBezTo>
                  <a:pt x="352806" y="635762"/>
                  <a:pt x="352044" y="637159"/>
                  <a:pt x="349250" y="640588"/>
                </a:cubicBezTo>
                <a:cubicBezTo>
                  <a:pt x="348107" y="642874"/>
                  <a:pt x="342392" y="652018"/>
                  <a:pt x="337820" y="660019"/>
                </a:cubicBezTo>
                <a:cubicBezTo>
                  <a:pt x="332105" y="672592"/>
                  <a:pt x="332105" y="672592"/>
                  <a:pt x="333248" y="672592"/>
                </a:cubicBezTo>
                <a:cubicBezTo>
                  <a:pt x="333883" y="672465"/>
                  <a:pt x="334391" y="672338"/>
                  <a:pt x="334645" y="672338"/>
                </a:cubicBezTo>
                <a:cubicBezTo>
                  <a:pt x="336169" y="672338"/>
                  <a:pt x="334645" y="674243"/>
                  <a:pt x="330962" y="676021"/>
                </a:cubicBezTo>
                <a:cubicBezTo>
                  <a:pt x="325247" y="680593"/>
                  <a:pt x="324104" y="684022"/>
                  <a:pt x="325247" y="684022"/>
                </a:cubicBezTo>
                <a:cubicBezTo>
                  <a:pt x="325247" y="687451"/>
                  <a:pt x="325247" y="687451"/>
                  <a:pt x="324104" y="690880"/>
                </a:cubicBezTo>
                <a:cubicBezTo>
                  <a:pt x="323977" y="690753"/>
                  <a:pt x="323850" y="690753"/>
                  <a:pt x="323596" y="690753"/>
                </a:cubicBezTo>
                <a:cubicBezTo>
                  <a:pt x="322453" y="690753"/>
                  <a:pt x="320548" y="694055"/>
                  <a:pt x="319532" y="700151"/>
                </a:cubicBezTo>
                <a:cubicBezTo>
                  <a:pt x="317246" y="702437"/>
                  <a:pt x="317246" y="702437"/>
                  <a:pt x="316103" y="702437"/>
                </a:cubicBezTo>
                <a:cubicBezTo>
                  <a:pt x="316103" y="702437"/>
                  <a:pt x="314960" y="704723"/>
                  <a:pt x="313817" y="708152"/>
                </a:cubicBezTo>
                <a:cubicBezTo>
                  <a:pt x="312674" y="715010"/>
                  <a:pt x="302387" y="732155"/>
                  <a:pt x="300101" y="734441"/>
                </a:cubicBezTo>
                <a:cubicBezTo>
                  <a:pt x="300101" y="734441"/>
                  <a:pt x="297815" y="737870"/>
                  <a:pt x="297815" y="741299"/>
                </a:cubicBezTo>
                <a:cubicBezTo>
                  <a:pt x="298704" y="745109"/>
                  <a:pt x="297307" y="747268"/>
                  <a:pt x="295529" y="747268"/>
                </a:cubicBezTo>
                <a:cubicBezTo>
                  <a:pt x="295148" y="747268"/>
                  <a:pt x="294767" y="747142"/>
                  <a:pt x="294386" y="747014"/>
                </a:cubicBezTo>
                <a:cubicBezTo>
                  <a:pt x="293624" y="746633"/>
                  <a:pt x="293116" y="746379"/>
                  <a:pt x="292862" y="746379"/>
                </a:cubicBezTo>
                <a:cubicBezTo>
                  <a:pt x="292227" y="746379"/>
                  <a:pt x="292481" y="747396"/>
                  <a:pt x="293243" y="750443"/>
                </a:cubicBezTo>
                <a:cubicBezTo>
                  <a:pt x="293243" y="753364"/>
                  <a:pt x="287274" y="765049"/>
                  <a:pt x="284861" y="765049"/>
                </a:cubicBezTo>
                <a:cubicBezTo>
                  <a:pt x="284480" y="765049"/>
                  <a:pt x="284226" y="764794"/>
                  <a:pt x="284099" y="764160"/>
                </a:cubicBezTo>
                <a:cubicBezTo>
                  <a:pt x="282956" y="763017"/>
                  <a:pt x="281813" y="763017"/>
                  <a:pt x="281813" y="763017"/>
                </a:cubicBezTo>
                <a:cubicBezTo>
                  <a:pt x="281813" y="766446"/>
                  <a:pt x="280670" y="769875"/>
                  <a:pt x="280670" y="769875"/>
                </a:cubicBezTo>
                <a:cubicBezTo>
                  <a:pt x="281813" y="769875"/>
                  <a:pt x="279527" y="773304"/>
                  <a:pt x="274955" y="782448"/>
                </a:cubicBezTo>
                <a:cubicBezTo>
                  <a:pt x="272669" y="788163"/>
                  <a:pt x="268097" y="800736"/>
                  <a:pt x="264668" y="806451"/>
                </a:cubicBezTo>
                <a:cubicBezTo>
                  <a:pt x="261239" y="812166"/>
                  <a:pt x="256667" y="821310"/>
                  <a:pt x="254381" y="823596"/>
                </a:cubicBezTo>
                <a:cubicBezTo>
                  <a:pt x="253238" y="825882"/>
                  <a:pt x="250952" y="829311"/>
                  <a:pt x="249809" y="836169"/>
                </a:cubicBezTo>
                <a:cubicBezTo>
                  <a:pt x="248793" y="839344"/>
                  <a:pt x="246761" y="844297"/>
                  <a:pt x="245618" y="844297"/>
                </a:cubicBezTo>
                <a:cubicBezTo>
                  <a:pt x="245491" y="844297"/>
                  <a:pt x="245364" y="844297"/>
                  <a:pt x="245364" y="844169"/>
                </a:cubicBezTo>
                <a:lnTo>
                  <a:pt x="243078" y="847598"/>
                </a:lnTo>
                <a:cubicBezTo>
                  <a:pt x="241935" y="854456"/>
                  <a:pt x="239649" y="856742"/>
                  <a:pt x="239649" y="856742"/>
                </a:cubicBezTo>
                <a:cubicBezTo>
                  <a:pt x="238506" y="856742"/>
                  <a:pt x="236220" y="859028"/>
                  <a:pt x="236220" y="862457"/>
                </a:cubicBezTo>
                <a:cubicBezTo>
                  <a:pt x="237363" y="863600"/>
                  <a:pt x="236220" y="865886"/>
                  <a:pt x="232791" y="871601"/>
                </a:cubicBezTo>
                <a:cubicBezTo>
                  <a:pt x="230505" y="875030"/>
                  <a:pt x="216789" y="900176"/>
                  <a:pt x="204216" y="925195"/>
                </a:cubicBezTo>
                <a:cubicBezTo>
                  <a:pt x="198501" y="937768"/>
                  <a:pt x="191643" y="950214"/>
                  <a:pt x="187071" y="959358"/>
                </a:cubicBezTo>
                <a:cubicBezTo>
                  <a:pt x="184785" y="965073"/>
                  <a:pt x="182499" y="968503"/>
                  <a:pt x="181356" y="970789"/>
                </a:cubicBezTo>
                <a:cubicBezTo>
                  <a:pt x="180213" y="974217"/>
                  <a:pt x="180213" y="975361"/>
                  <a:pt x="180213" y="975361"/>
                </a:cubicBezTo>
                <a:cubicBezTo>
                  <a:pt x="180213" y="975361"/>
                  <a:pt x="177927" y="978789"/>
                  <a:pt x="175641" y="984505"/>
                </a:cubicBezTo>
                <a:cubicBezTo>
                  <a:pt x="173355" y="987933"/>
                  <a:pt x="171069" y="993649"/>
                  <a:pt x="171069" y="993649"/>
                </a:cubicBezTo>
                <a:cubicBezTo>
                  <a:pt x="171069" y="993649"/>
                  <a:pt x="170942" y="993649"/>
                  <a:pt x="170815" y="993649"/>
                </a:cubicBezTo>
                <a:cubicBezTo>
                  <a:pt x="168275" y="993649"/>
                  <a:pt x="161798" y="1007746"/>
                  <a:pt x="158496" y="1016509"/>
                </a:cubicBezTo>
                <a:cubicBezTo>
                  <a:pt x="158496" y="1021081"/>
                  <a:pt x="157353" y="1023367"/>
                  <a:pt x="155067" y="1026796"/>
                </a:cubicBezTo>
                <a:cubicBezTo>
                  <a:pt x="154940" y="1026669"/>
                  <a:pt x="154812" y="1026669"/>
                  <a:pt x="154559" y="1026669"/>
                </a:cubicBezTo>
                <a:cubicBezTo>
                  <a:pt x="152146" y="1026669"/>
                  <a:pt x="148082" y="1034035"/>
                  <a:pt x="147066" y="1040511"/>
                </a:cubicBezTo>
                <a:cubicBezTo>
                  <a:pt x="147954" y="1044322"/>
                  <a:pt x="146558" y="1046481"/>
                  <a:pt x="144779" y="1046481"/>
                </a:cubicBezTo>
                <a:cubicBezTo>
                  <a:pt x="144399" y="1046481"/>
                  <a:pt x="144017" y="1046353"/>
                  <a:pt x="143636" y="1046227"/>
                </a:cubicBezTo>
                <a:cubicBezTo>
                  <a:pt x="143509" y="1046100"/>
                  <a:pt x="143256" y="1046100"/>
                  <a:pt x="143001" y="1046100"/>
                </a:cubicBezTo>
                <a:cubicBezTo>
                  <a:pt x="140842" y="1046100"/>
                  <a:pt x="138048" y="1051433"/>
                  <a:pt x="139064" y="1058800"/>
                </a:cubicBezTo>
                <a:cubicBezTo>
                  <a:pt x="139064" y="1062228"/>
                  <a:pt x="139064" y="1062228"/>
                  <a:pt x="135635" y="1064514"/>
                </a:cubicBezTo>
                <a:cubicBezTo>
                  <a:pt x="132206" y="1066800"/>
                  <a:pt x="131063" y="1069086"/>
                  <a:pt x="132206" y="1070229"/>
                </a:cubicBezTo>
                <a:cubicBezTo>
                  <a:pt x="132206" y="1074801"/>
                  <a:pt x="131063" y="1077087"/>
                  <a:pt x="127634" y="1079373"/>
                </a:cubicBezTo>
                <a:cubicBezTo>
                  <a:pt x="121919" y="1083945"/>
                  <a:pt x="121919" y="1083945"/>
                  <a:pt x="123062" y="1087374"/>
                </a:cubicBezTo>
                <a:cubicBezTo>
                  <a:pt x="123062" y="1088517"/>
                  <a:pt x="123062" y="1090803"/>
                  <a:pt x="121919" y="1091946"/>
                </a:cubicBezTo>
                <a:cubicBezTo>
                  <a:pt x="121919" y="1093089"/>
                  <a:pt x="121919" y="1094232"/>
                  <a:pt x="120776" y="1094232"/>
                </a:cubicBezTo>
                <a:cubicBezTo>
                  <a:pt x="120776" y="1095375"/>
                  <a:pt x="120776" y="1095375"/>
                  <a:pt x="120776" y="1095375"/>
                </a:cubicBezTo>
                <a:cubicBezTo>
                  <a:pt x="119887" y="1097026"/>
                  <a:pt x="119125" y="1098042"/>
                  <a:pt x="118236" y="1098042"/>
                </a:cubicBezTo>
                <a:cubicBezTo>
                  <a:pt x="117982" y="1098042"/>
                  <a:pt x="117601" y="1097915"/>
                  <a:pt x="117347" y="1097534"/>
                </a:cubicBezTo>
                <a:cubicBezTo>
                  <a:pt x="117347" y="1098042"/>
                  <a:pt x="117093" y="1098042"/>
                  <a:pt x="116839" y="1098042"/>
                </a:cubicBezTo>
                <a:cubicBezTo>
                  <a:pt x="116585" y="1098042"/>
                  <a:pt x="116331" y="1098042"/>
                  <a:pt x="116331" y="1098677"/>
                </a:cubicBezTo>
                <a:cubicBezTo>
                  <a:pt x="116331" y="1098677"/>
                  <a:pt x="116331" y="1099185"/>
                  <a:pt x="115950" y="1099185"/>
                </a:cubicBezTo>
                <a:cubicBezTo>
                  <a:pt x="115823" y="1099185"/>
                  <a:pt x="115569" y="1099058"/>
                  <a:pt x="115188" y="1098677"/>
                </a:cubicBezTo>
                <a:cubicBezTo>
                  <a:pt x="115188" y="1098677"/>
                  <a:pt x="115188" y="1099820"/>
                  <a:pt x="115188" y="1099820"/>
                </a:cubicBezTo>
                <a:lnTo>
                  <a:pt x="115188" y="1102106"/>
                </a:lnTo>
                <a:cubicBezTo>
                  <a:pt x="115188" y="1103249"/>
                  <a:pt x="111759" y="1105535"/>
                  <a:pt x="109473" y="1110107"/>
                </a:cubicBezTo>
                <a:cubicBezTo>
                  <a:pt x="109473" y="1111250"/>
                  <a:pt x="108330" y="1111250"/>
                  <a:pt x="108330" y="1112393"/>
                </a:cubicBezTo>
                <a:cubicBezTo>
                  <a:pt x="108330" y="1107186"/>
                  <a:pt x="108330" y="1104900"/>
                  <a:pt x="108076" y="1104900"/>
                </a:cubicBezTo>
                <a:cubicBezTo>
                  <a:pt x="107822" y="1104900"/>
                  <a:pt x="107568" y="1105535"/>
                  <a:pt x="107187" y="1106678"/>
                </a:cubicBezTo>
                <a:cubicBezTo>
                  <a:pt x="106171" y="1109599"/>
                  <a:pt x="105663" y="1110869"/>
                  <a:pt x="105536" y="1110869"/>
                </a:cubicBezTo>
                <a:cubicBezTo>
                  <a:pt x="105409" y="1110869"/>
                  <a:pt x="105917" y="1108456"/>
                  <a:pt x="107187" y="1104392"/>
                </a:cubicBezTo>
                <a:cubicBezTo>
                  <a:pt x="106044" y="1103249"/>
                  <a:pt x="107187" y="1098677"/>
                  <a:pt x="107187" y="1097534"/>
                </a:cubicBezTo>
                <a:cubicBezTo>
                  <a:pt x="107187" y="1095248"/>
                  <a:pt x="107187" y="1094105"/>
                  <a:pt x="108330" y="1092962"/>
                </a:cubicBezTo>
                <a:cubicBezTo>
                  <a:pt x="108330" y="1092962"/>
                  <a:pt x="107187" y="1091819"/>
                  <a:pt x="107187" y="1091819"/>
                </a:cubicBezTo>
                <a:cubicBezTo>
                  <a:pt x="107187" y="1090676"/>
                  <a:pt x="107187" y="1090676"/>
                  <a:pt x="106044" y="1089533"/>
                </a:cubicBezTo>
                <a:cubicBezTo>
                  <a:pt x="106044" y="1088390"/>
                  <a:pt x="106044" y="1086104"/>
                  <a:pt x="106044" y="1084961"/>
                </a:cubicBezTo>
                <a:cubicBezTo>
                  <a:pt x="104901" y="1078103"/>
                  <a:pt x="104901" y="1070102"/>
                  <a:pt x="104901" y="1065530"/>
                </a:cubicBezTo>
                <a:cubicBezTo>
                  <a:pt x="104901" y="1058672"/>
                  <a:pt x="103758" y="1055243"/>
                  <a:pt x="102615" y="1048385"/>
                </a:cubicBezTo>
                <a:cubicBezTo>
                  <a:pt x="100329" y="1042670"/>
                  <a:pt x="100329" y="1042670"/>
                  <a:pt x="101472" y="1039241"/>
                </a:cubicBezTo>
                <a:cubicBezTo>
                  <a:pt x="102615" y="1039241"/>
                  <a:pt x="102615" y="1018667"/>
                  <a:pt x="100329" y="1018667"/>
                </a:cubicBezTo>
                <a:lnTo>
                  <a:pt x="100329" y="1015238"/>
                </a:lnTo>
                <a:cubicBezTo>
                  <a:pt x="101472" y="1011809"/>
                  <a:pt x="100329" y="1009523"/>
                  <a:pt x="99186" y="1009523"/>
                </a:cubicBezTo>
                <a:cubicBezTo>
                  <a:pt x="95757" y="1009523"/>
                  <a:pt x="95757" y="1006094"/>
                  <a:pt x="99186" y="1002665"/>
                </a:cubicBezTo>
                <a:cubicBezTo>
                  <a:pt x="102615" y="1002665"/>
                  <a:pt x="102615" y="999236"/>
                  <a:pt x="100329" y="999236"/>
                </a:cubicBezTo>
                <a:cubicBezTo>
                  <a:pt x="99186" y="995808"/>
                  <a:pt x="98043" y="992378"/>
                  <a:pt x="98043" y="988950"/>
                </a:cubicBezTo>
                <a:cubicBezTo>
                  <a:pt x="98043" y="985521"/>
                  <a:pt x="98043" y="982092"/>
                  <a:pt x="95757" y="982092"/>
                </a:cubicBezTo>
                <a:cubicBezTo>
                  <a:pt x="95630" y="982219"/>
                  <a:pt x="95503" y="982345"/>
                  <a:pt x="95249" y="982345"/>
                </a:cubicBezTo>
                <a:cubicBezTo>
                  <a:pt x="94233" y="982345"/>
                  <a:pt x="93471" y="979424"/>
                  <a:pt x="93471" y="976376"/>
                </a:cubicBezTo>
                <a:cubicBezTo>
                  <a:pt x="94614" y="976376"/>
                  <a:pt x="94614" y="976376"/>
                  <a:pt x="96900" y="978662"/>
                </a:cubicBezTo>
                <a:lnTo>
                  <a:pt x="95757" y="972947"/>
                </a:lnTo>
                <a:cubicBezTo>
                  <a:pt x="95757" y="969519"/>
                  <a:pt x="96900" y="962661"/>
                  <a:pt x="98043" y="962661"/>
                </a:cubicBezTo>
                <a:cubicBezTo>
                  <a:pt x="98805" y="960247"/>
                  <a:pt x="98551" y="957835"/>
                  <a:pt x="97408" y="957835"/>
                </a:cubicBezTo>
                <a:cubicBezTo>
                  <a:pt x="96900" y="957835"/>
                  <a:pt x="96392" y="958216"/>
                  <a:pt x="95757" y="959232"/>
                </a:cubicBezTo>
                <a:cubicBezTo>
                  <a:pt x="93471" y="959232"/>
                  <a:pt x="93471" y="959232"/>
                  <a:pt x="93471" y="952374"/>
                </a:cubicBezTo>
                <a:cubicBezTo>
                  <a:pt x="92328" y="948945"/>
                  <a:pt x="92328" y="946659"/>
                  <a:pt x="93471" y="945516"/>
                </a:cubicBezTo>
                <a:cubicBezTo>
                  <a:pt x="94614" y="945516"/>
                  <a:pt x="94614" y="945516"/>
                  <a:pt x="94614" y="939801"/>
                </a:cubicBezTo>
                <a:cubicBezTo>
                  <a:pt x="93471" y="929514"/>
                  <a:pt x="88899" y="919227"/>
                  <a:pt x="86613" y="916941"/>
                </a:cubicBezTo>
                <a:cubicBezTo>
                  <a:pt x="83184" y="916941"/>
                  <a:pt x="83184" y="916941"/>
                  <a:pt x="85470" y="913512"/>
                </a:cubicBezTo>
                <a:cubicBezTo>
                  <a:pt x="86613" y="913512"/>
                  <a:pt x="86613" y="910083"/>
                  <a:pt x="86613" y="906654"/>
                </a:cubicBezTo>
                <a:cubicBezTo>
                  <a:pt x="85851" y="906654"/>
                  <a:pt x="86105" y="905130"/>
                  <a:pt x="86359" y="905130"/>
                </a:cubicBezTo>
                <a:cubicBezTo>
                  <a:pt x="86486" y="905130"/>
                  <a:pt x="86613" y="905511"/>
                  <a:pt x="86613" y="906654"/>
                </a:cubicBezTo>
                <a:cubicBezTo>
                  <a:pt x="87756" y="906654"/>
                  <a:pt x="87756" y="910083"/>
                  <a:pt x="88899" y="913512"/>
                </a:cubicBezTo>
                <a:lnTo>
                  <a:pt x="90042" y="913512"/>
                </a:lnTo>
                <a:cubicBezTo>
                  <a:pt x="92328" y="910083"/>
                  <a:pt x="92328" y="906654"/>
                  <a:pt x="88899" y="903225"/>
                </a:cubicBezTo>
                <a:cubicBezTo>
                  <a:pt x="87756" y="899796"/>
                  <a:pt x="87756" y="899796"/>
                  <a:pt x="87756" y="896367"/>
                </a:cubicBezTo>
                <a:cubicBezTo>
                  <a:pt x="88899" y="892938"/>
                  <a:pt x="90042" y="889509"/>
                  <a:pt x="88899" y="889509"/>
                </a:cubicBezTo>
                <a:cubicBezTo>
                  <a:pt x="88899" y="889509"/>
                  <a:pt x="88899" y="882651"/>
                  <a:pt x="90042" y="879222"/>
                </a:cubicBezTo>
                <a:cubicBezTo>
                  <a:pt x="88899" y="873507"/>
                  <a:pt x="88899" y="870078"/>
                  <a:pt x="87756" y="870078"/>
                </a:cubicBezTo>
                <a:cubicBezTo>
                  <a:pt x="86613" y="870078"/>
                  <a:pt x="85470" y="866649"/>
                  <a:pt x="85470" y="863220"/>
                </a:cubicBezTo>
                <a:cubicBezTo>
                  <a:pt x="85470" y="859791"/>
                  <a:pt x="85470" y="856362"/>
                  <a:pt x="84327" y="856362"/>
                </a:cubicBezTo>
                <a:cubicBezTo>
                  <a:pt x="82041" y="856362"/>
                  <a:pt x="80898" y="854076"/>
                  <a:pt x="80898" y="847218"/>
                </a:cubicBezTo>
                <a:cubicBezTo>
                  <a:pt x="78612" y="840360"/>
                  <a:pt x="78612" y="840360"/>
                  <a:pt x="80898" y="836931"/>
                </a:cubicBezTo>
                <a:cubicBezTo>
                  <a:pt x="82041" y="836931"/>
                  <a:pt x="82041" y="833502"/>
                  <a:pt x="82041" y="830073"/>
                </a:cubicBezTo>
                <a:cubicBezTo>
                  <a:pt x="82041" y="830073"/>
                  <a:pt x="82041" y="826644"/>
                  <a:pt x="82041" y="823215"/>
                </a:cubicBezTo>
                <a:cubicBezTo>
                  <a:pt x="83184" y="819786"/>
                  <a:pt x="82041" y="819786"/>
                  <a:pt x="80898" y="819786"/>
                </a:cubicBezTo>
                <a:cubicBezTo>
                  <a:pt x="79755" y="820929"/>
                  <a:pt x="78612" y="820929"/>
                  <a:pt x="78612" y="820929"/>
                </a:cubicBezTo>
                <a:cubicBezTo>
                  <a:pt x="77469" y="817500"/>
                  <a:pt x="80898" y="814071"/>
                  <a:pt x="82041" y="814071"/>
                </a:cubicBezTo>
                <a:cubicBezTo>
                  <a:pt x="84327" y="810642"/>
                  <a:pt x="84327" y="810642"/>
                  <a:pt x="80898" y="810642"/>
                </a:cubicBezTo>
                <a:cubicBezTo>
                  <a:pt x="79755" y="810642"/>
                  <a:pt x="78612" y="807213"/>
                  <a:pt x="79755" y="800355"/>
                </a:cubicBezTo>
                <a:cubicBezTo>
                  <a:pt x="78612" y="793497"/>
                  <a:pt x="78612" y="786639"/>
                  <a:pt x="79755" y="786639"/>
                </a:cubicBezTo>
                <a:cubicBezTo>
                  <a:pt x="80898" y="783210"/>
                  <a:pt x="78612" y="780924"/>
                  <a:pt x="78612" y="780924"/>
                </a:cubicBezTo>
                <a:cubicBezTo>
                  <a:pt x="77469" y="777494"/>
                  <a:pt x="77469" y="774065"/>
                  <a:pt x="77469" y="763779"/>
                </a:cubicBezTo>
                <a:cubicBezTo>
                  <a:pt x="78612" y="747777"/>
                  <a:pt x="78612" y="747777"/>
                  <a:pt x="76326" y="747777"/>
                </a:cubicBezTo>
                <a:cubicBezTo>
                  <a:pt x="75183" y="747777"/>
                  <a:pt x="72897" y="747777"/>
                  <a:pt x="76326" y="744348"/>
                </a:cubicBezTo>
                <a:cubicBezTo>
                  <a:pt x="76326" y="740919"/>
                  <a:pt x="75183" y="737490"/>
                  <a:pt x="72897" y="730632"/>
                </a:cubicBezTo>
                <a:cubicBezTo>
                  <a:pt x="72262" y="728600"/>
                  <a:pt x="71119" y="728219"/>
                  <a:pt x="70103" y="728219"/>
                </a:cubicBezTo>
                <a:cubicBezTo>
                  <a:pt x="69468" y="728219"/>
                  <a:pt x="68833" y="728346"/>
                  <a:pt x="68325" y="728346"/>
                </a:cubicBezTo>
                <a:cubicBezTo>
                  <a:pt x="64896" y="728346"/>
                  <a:pt x="64896" y="728346"/>
                  <a:pt x="66039" y="721488"/>
                </a:cubicBezTo>
                <a:cubicBezTo>
                  <a:pt x="66039" y="718058"/>
                  <a:pt x="67182" y="714629"/>
                  <a:pt x="68325" y="714629"/>
                </a:cubicBezTo>
                <a:cubicBezTo>
                  <a:pt x="69468" y="714629"/>
                  <a:pt x="69468" y="718058"/>
                  <a:pt x="69468" y="718058"/>
                </a:cubicBezTo>
                <a:lnTo>
                  <a:pt x="69468" y="721488"/>
                </a:lnTo>
                <a:cubicBezTo>
                  <a:pt x="71754" y="721488"/>
                  <a:pt x="72897" y="721488"/>
                  <a:pt x="71754" y="714629"/>
                </a:cubicBezTo>
                <a:cubicBezTo>
                  <a:pt x="72897" y="711200"/>
                  <a:pt x="72897" y="707771"/>
                  <a:pt x="71754" y="707771"/>
                </a:cubicBezTo>
                <a:cubicBezTo>
                  <a:pt x="72897" y="704342"/>
                  <a:pt x="71754" y="697484"/>
                  <a:pt x="71754" y="690626"/>
                </a:cubicBezTo>
                <a:cubicBezTo>
                  <a:pt x="70611" y="684911"/>
                  <a:pt x="70611" y="674625"/>
                  <a:pt x="71754" y="671196"/>
                </a:cubicBezTo>
                <a:cubicBezTo>
                  <a:pt x="70611" y="664338"/>
                  <a:pt x="70611" y="660908"/>
                  <a:pt x="69468" y="660908"/>
                </a:cubicBezTo>
                <a:cubicBezTo>
                  <a:pt x="66039" y="660908"/>
                  <a:pt x="66039" y="657479"/>
                  <a:pt x="67182" y="657479"/>
                </a:cubicBezTo>
                <a:cubicBezTo>
                  <a:pt x="69468" y="654050"/>
                  <a:pt x="67182" y="611886"/>
                  <a:pt x="64896" y="608457"/>
                </a:cubicBezTo>
                <a:lnTo>
                  <a:pt x="63753" y="601599"/>
                </a:lnTo>
                <a:cubicBezTo>
                  <a:pt x="64896" y="594741"/>
                  <a:pt x="63753" y="575310"/>
                  <a:pt x="61467" y="571881"/>
                </a:cubicBezTo>
                <a:cubicBezTo>
                  <a:pt x="61467" y="571881"/>
                  <a:pt x="61467" y="568452"/>
                  <a:pt x="61467" y="561594"/>
                </a:cubicBezTo>
                <a:cubicBezTo>
                  <a:pt x="61467" y="554736"/>
                  <a:pt x="61467" y="551307"/>
                  <a:pt x="60324" y="549021"/>
                </a:cubicBezTo>
                <a:cubicBezTo>
                  <a:pt x="58038" y="545592"/>
                  <a:pt x="56895" y="545592"/>
                  <a:pt x="58038" y="545592"/>
                </a:cubicBezTo>
                <a:cubicBezTo>
                  <a:pt x="59181" y="545592"/>
                  <a:pt x="59181" y="538734"/>
                  <a:pt x="58038" y="525018"/>
                </a:cubicBezTo>
                <a:cubicBezTo>
                  <a:pt x="57276" y="516763"/>
                  <a:pt x="57022" y="513969"/>
                  <a:pt x="56641" y="513969"/>
                </a:cubicBezTo>
                <a:cubicBezTo>
                  <a:pt x="56387" y="513969"/>
                  <a:pt x="56133" y="514731"/>
                  <a:pt x="55752" y="515874"/>
                </a:cubicBezTo>
                <a:cubicBezTo>
                  <a:pt x="53466" y="502158"/>
                  <a:pt x="54609" y="502158"/>
                  <a:pt x="55752" y="502158"/>
                </a:cubicBezTo>
                <a:cubicBezTo>
                  <a:pt x="56387" y="502793"/>
                  <a:pt x="56895" y="503047"/>
                  <a:pt x="57276" y="503047"/>
                </a:cubicBezTo>
                <a:cubicBezTo>
                  <a:pt x="58673" y="503047"/>
                  <a:pt x="57403" y="498094"/>
                  <a:pt x="54736" y="495300"/>
                </a:cubicBezTo>
                <a:cubicBezTo>
                  <a:pt x="51307" y="491871"/>
                  <a:pt x="51307" y="486156"/>
                  <a:pt x="52450" y="486156"/>
                </a:cubicBezTo>
                <a:cubicBezTo>
                  <a:pt x="52577" y="486029"/>
                  <a:pt x="52704" y="485902"/>
                  <a:pt x="52831" y="485902"/>
                </a:cubicBezTo>
                <a:cubicBezTo>
                  <a:pt x="53593" y="485902"/>
                  <a:pt x="53593" y="488823"/>
                  <a:pt x="53593" y="491871"/>
                </a:cubicBezTo>
                <a:lnTo>
                  <a:pt x="57022" y="491871"/>
                </a:lnTo>
                <a:cubicBezTo>
                  <a:pt x="57022" y="488442"/>
                  <a:pt x="57022" y="488442"/>
                  <a:pt x="54736" y="485013"/>
                </a:cubicBezTo>
                <a:cubicBezTo>
                  <a:pt x="54736" y="485013"/>
                  <a:pt x="54736" y="482727"/>
                  <a:pt x="53593" y="479298"/>
                </a:cubicBezTo>
                <a:cubicBezTo>
                  <a:pt x="52450" y="477647"/>
                  <a:pt x="51561" y="476758"/>
                  <a:pt x="50926" y="476758"/>
                </a:cubicBezTo>
                <a:cubicBezTo>
                  <a:pt x="50291" y="476758"/>
                  <a:pt x="49656" y="477647"/>
                  <a:pt x="49148" y="479298"/>
                </a:cubicBezTo>
                <a:cubicBezTo>
                  <a:pt x="48767" y="480314"/>
                  <a:pt x="48513" y="480695"/>
                  <a:pt x="48386" y="480695"/>
                </a:cubicBezTo>
                <a:cubicBezTo>
                  <a:pt x="48005" y="480695"/>
                  <a:pt x="48005" y="478282"/>
                  <a:pt x="48005" y="475869"/>
                </a:cubicBezTo>
                <a:cubicBezTo>
                  <a:pt x="48005" y="471805"/>
                  <a:pt x="48767" y="470154"/>
                  <a:pt x="49656" y="470154"/>
                </a:cubicBezTo>
                <a:cubicBezTo>
                  <a:pt x="50291" y="470154"/>
                  <a:pt x="50926" y="471043"/>
                  <a:pt x="51434" y="472440"/>
                </a:cubicBezTo>
                <a:cubicBezTo>
                  <a:pt x="51434" y="475869"/>
                  <a:pt x="52577" y="475869"/>
                  <a:pt x="54863" y="475869"/>
                </a:cubicBezTo>
                <a:cubicBezTo>
                  <a:pt x="56006" y="475869"/>
                  <a:pt x="51434" y="458724"/>
                  <a:pt x="49148" y="456438"/>
                </a:cubicBezTo>
                <a:lnTo>
                  <a:pt x="50291" y="455295"/>
                </a:lnTo>
                <a:cubicBezTo>
                  <a:pt x="51434" y="455295"/>
                  <a:pt x="50291" y="449580"/>
                  <a:pt x="50291" y="442722"/>
                </a:cubicBezTo>
                <a:cubicBezTo>
                  <a:pt x="50291" y="435864"/>
                  <a:pt x="49148" y="432435"/>
                  <a:pt x="48005" y="432435"/>
                </a:cubicBezTo>
                <a:cubicBezTo>
                  <a:pt x="46862" y="432435"/>
                  <a:pt x="45719" y="432435"/>
                  <a:pt x="45719" y="429006"/>
                </a:cubicBezTo>
                <a:cubicBezTo>
                  <a:pt x="45719" y="432435"/>
                  <a:pt x="44576" y="432435"/>
                  <a:pt x="42290" y="432435"/>
                </a:cubicBezTo>
                <a:cubicBezTo>
                  <a:pt x="42290" y="432435"/>
                  <a:pt x="43433" y="426720"/>
                  <a:pt x="44576" y="423291"/>
                </a:cubicBezTo>
                <a:cubicBezTo>
                  <a:pt x="46862" y="416433"/>
                  <a:pt x="48005" y="409575"/>
                  <a:pt x="46862" y="395859"/>
                </a:cubicBezTo>
                <a:cubicBezTo>
                  <a:pt x="45719" y="389001"/>
                  <a:pt x="44576" y="379857"/>
                  <a:pt x="45719" y="376428"/>
                </a:cubicBezTo>
                <a:cubicBezTo>
                  <a:pt x="45719" y="369570"/>
                  <a:pt x="45719" y="366141"/>
                  <a:pt x="44576" y="366141"/>
                </a:cubicBezTo>
                <a:lnTo>
                  <a:pt x="43433" y="359283"/>
                </a:lnTo>
                <a:cubicBezTo>
                  <a:pt x="44576" y="355854"/>
                  <a:pt x="44576" y="350139"/>
                  <a:pt x="42290" y="350139"/>
                </a:cubicBezTo>
                <a:cubicBezTo>
                  <a:pt x="41147" y="346710"/>
                  <a:pt x="42290" y="343281"/>
                  <a:pt x="42290" y="339852"/>
                </a:cubicBezTo>
                <a:cubicBezTo>
                  <a:pt x="42925" y="335788"/>
                  <a:pt x="43179" y="334137"/>
                  <a:pt x="42671" y="334137"/>
                </a:cubicBezTo>
                <a:cubicBezTo>
                  <a:pt x="42290" y="334137"/>
                  <a:pt x="41401" y="335026"/>
                  <a:pt x="40004" y="336423"/>
                </a:cubicBezTo>
                <a:cubicBezTo>
                  <a:pt x="38861" y="336423"/>
                  <a:pt x="37718" y="343281"/>
                  <a:pt x="38861" y="346710"/>
                </a:cubicBezTo>
                <a:lnTo>
                  <a:pt x="38861" y="356997"/>
                </a:lnTo>
                <a:lnTo>
                  <a:pt x="36575" y="346710"/>
                </a:lnTo>
                <a:cubicBezTo>
                  <a:pt x="36575" y="343281"/>
                  <a:pt x="35432" y="336423"/>
                  <a:pt x="33146" y="336423"/>
                </a:cubicBezTo>
                <a:cubicBezTo>
                  <a:pt x="33146" y="336423"/>
                  <a:pt x="33019" y="336550"/>
                  <a:pt x="32765" y="336550"/>
                </a:cubicBezTo>
                <a:cubicBezTo>
                  <a:pt x="32511" y="336550"/>
                  <a:pt x="32003" y="336169"/>
                  <a:pt x="32003" y="334010"/>
                </a:cubicBezTo>
                <a:cubicBezTo>
                  <a:pt x="32003" y="334010"/>
                  <a:pt x="33146" y="332867"/>
                  <a:pt x="34289" y="332867"/>
                </a:cubicBezTo>
                <a:cubicBezTo>
                  <a:pt x="36575" y="336296"/>
                  <a:pt x="37718" y="336296"/>
                  <a:pt x="38861" y="336296"/>
                </a:cubicBezTo>
                <a:cubicBezTo>
                  <a:pt x="41147" y="332867"/>
                  <a:pt x="42290" y="322580"/>
                  <a:pt x="38861" y="322580"/>
                </a:cubicBezTo>
                <a:cubicBezTo>
                  <a:pt x="38861" y="320294"/>
                  <a:pt x="38861" y="320294"/>
                  <a:pt x="40004" y="316865"/>
                </a:cubicBezTo>
                <a:cubicBezTo>
                  <a:pt x="41147" y="315722"/>
                  <a:pt x="41147" y="313436"/>
                  <a:pt x="37718" y="310007"/>
                </a:cubicBezTo>
                <a:cubicBezTo>
                  <a:pt x="35432" y="306578"/>
                  <a:pt x="35432" y="303149"/>
                  <a:pt x="37718" y="299720"/>
                </a:cubicBezTo>
                <a:cubicBezTo>
                  <a:pt x="40004" y="292862"/>
                  <a:pt x="38861" y="280289"/>
                  <a:pt x="36575" y="280289"/>
                </a:cubicBezTo>
                <a:cubicBezTo>
                  <a:pt x="34289" y="280289"/>
                  <a:pt x="33146" y="270002"/>
                  <a:pt x="34289" y="266573"/>
                </a:cubicBezTo>
                <a:cubicBezTo>
                  <a:pt x="35432" y="263144"/>
                  <a:pt x="35432" y="259715"/>
                  <a:pt x="34289" y="256286"/>
                </a:cubicBezTo>
                <a:cubicBezTo>
                  <a:pt x="35432" y="256286"/>
                  <a:pt x="36575" y="252857"/>
                  <a:pt x="34289" y="249428"/>
                </a:cubicBezTo>
                <a:cubicBezTo>
                  <a:pt x="34289" y="249428"/>
                  <a:pt x="34289" y="248666"/>
                  <a:pt x="34162" y="248666"/>
                </a:cubicBezTo>
                <a:cubicBezTo>
                  <a:pt x="34035" y="248666"/>
                  <a:pt x="33654" y="249047"/>
                  <a:pt x="33273" y="250571"/>
                </a:cubicBezTo>
                <a:cubicBezTo>
                  <a:pt x="33273" y="250571"/>
                  <a:pt x="32130" y="247142"/>
                  <a:pt x="29844" y="243713"/>
                </a:cubicBezTo>
                <a:cubicBezTo>
                  <a:pt x="30987" y="247142"/>
                  <a:pt x="28701" y="247142"/>
                  <a:pt x="27558" y="247142"/>
                </a:cubicBezTo>
                <a:cubicBezTo>
                  <a:pt x="26415" y="247142"/>
                  <a:pt x="26415" y="233426"/>
                  <a:pt x="29844" y="226568"/>
                </a:cubicBezTo>
                <a:lnTo>
                  <a:pt x="32130" y="219710"/>
                </a:lnTo>
                <a:lnTo>
                  <a:pt x="30861" y="219710"/>
                </a:lnTo>
                <a:cubicBezTo>
                  <a:pt x="29718" y="217424"/>
                  <a:pt x="29718" y="213995"/>
                  <a:pt x="30861" y="213995"/>
                </a:cubicBezTo>
                <a:cubicBezTo>
                  <a:pt x="32004" y="212852"/>
                  <a:pt x="32004" y="212852"/>
                  <a:pt x="32004" y="210566"/>
                </a:cubicBezTo>
                <a:cubicBezTo>
                  <a:pt x="32004" y="210566"/>
                  <a:pt x="32004" y="207137"/>
                  <a:pt x="30861" y="207137"/>
                </a:cubicBezTo>
                <a:cubicBezTo>
                  <a:pt x="27432" y="207137"/>
                  <a:pt x="27432" y="207137"/>
                  <a:pt x="28575" y="203708"/>
                </a:cubicBezTo>
                <a:cubicBezTo>
                  <a:pt x="32004" y="200279"/>
                  <a:pt x="30861" y="196850"/>
                  <a:pt x="28575" y="193421"/>
                </a:cubicBezTo>
                <a:cubicBezTo>
                  <a:pt x="25146" y="193421"/>
                  <a:pt x="25146" y="193421"/>
                  <a:pt x="27432" y="189992"/>
                </a:cubicBezTo>
                <a:cubicBezTo>
                  <a:pt x="29718" y="189992"/>
                  <a:pt x="30861" y="186563"/>
                  <a:pt x="29718" y="183134"/>
                </a:cubicBezTo>
                <a:lnTo>
                  <a:pt x="28575" y="183134"/>
                </a:lnTo>
                <a:cubicBezTo>
                  <a:pt x="26289" y="183134"/>
                  <a:pt x="26289" y="179705"/>
                  <a:pt x="27432" y="177419"/>
                </a:cubicBezTo>
                <a:cubicBezTo>
                  <a:pt x="28575" y="176276"/>
                  <a:pt x="27432" y="173990"/>
                  <a:pt x="26289" y="167132"/>
                </a:cubicBezTo>
                <a:cubicBezTo>
                  <a:pt x="25146" y="160274"/>
                  <a:pt x="25146" y="156845"/>
                  <a:pt x="26289" y="156845"/>
                </a:cubicBezTo>
                <a:cubicBezTo>
                  <a:pt x="29718" y="156845"/>
                  <a:pt x="29718" y="156845"/>
                  <a:pt x="26289" y="153416"/>
                </a:cubicBezTo>
                <a:cubicBezTo>
                  <a:pt x="25146" y="149987"/>
                  <a:pt x="25146" y="149987"/>
                  <a:pt x="25146" y="143129"/>
                </a:cubicBezTo>
                <a:cubicBezTo>
                  <a:pt x="26289" y="139700"/>
                  <a:pt x="26289" y="139700"/>
                  <a:pt x="25146" y="137414"/>
                </a:cubicBezTo>
                <a:cubicBezTo>
                  <a:pt x="21717" y="137414"/>
                  <a:pt x="20574" y="137414"/>
                  <a:pt x="21717" y="140843"/>
                </a:cubicBezTo>
                <a:cubicBezTo>
                  <a:pt x="21717" y="144272"/>
                  <a:pt x="21717" y="144272"/>
                  <a:pt x="20574" y="144272"/>
                </a:cubicBezTo>
                <a:lnTo>
                  <a:pt x="19431" y="137414"/>
                </a:lnTo>
                <a:cubicBezTo>
                  <a:pt x="19431" y="133985"/>
                  <a:pt x="19431" y="130556"/>
                  <a:pt x="17145" y="124841"/>
                </a:cubicBezTo>
                <a:cubicBezTo>
                  <a:pt x="16002" y="121412"/>
                  <a:pt x="14859" y="119761"/>
                  <a:pt x="14351" y="119761"/>
                </a:cubicBezTo>
                <a:cubicBezTo>
                  <a:pt x="13843" y="119761"/>
                  <a:pt x="13843" y="121412"/>
                  <a:pt x="14859" y="124841"/>
                </a:cubicBezTo>
                <a:lnTo>
                  <a:pt x="13716" y="128270"/>
                </a:lnTo>
                <a:cubicBezTo>
                  <a:pt x="9525" y="128270"/>
                  <a:pt x="10160" y="134112"/>
                  <a:pt x="12954" y="134112"/>
                </a:cubicBezTo>
                <a:cubicBezTo>
                  <a:pt x="13208" y="134112"/>
                  <a:pt x="13462" y="134112"/>
                  <a:pt x="13716" y="133985"/>
                </a:cubicBezTo>
                <a:cubicBezTo>
                  <a:pt x="18288" y="133985"/>
                  <a:pt x="18288" y="133985"/>
                  <a:pt x="16002" y="137414"/>
                </a:cubicBezTo>
                <a:cubicBezTo>
                  <a:pt x="12573" y="137414"/>
                  <a:pt x="12573" y="140843"/>
                  <a:pt x="13716" y="144272"/>
                </a:cubicBezTo>
                <a:cubicBezTo>
                  <a:pt x="13716" y="147701"/>
                  <a:pt x="13716" y="147701"/>
                  <a:pt x="12573" y="147701"/>
                </a:cubicBezTo>
                <a:cubicBezTo>
                  <a:pt x="11430" y="147701"/>
                  <a:pt x="10287" y="151130"/>
                  <a:pt x="10287" y="154559"/>
                </a:cubicBezTo>
                <a:cubicBezTo>
                  <a:pt x="10287" y="157988"/>
                  <a:pt x="10287" y="157988"/>
                  <a:pt x="11430" y="157988"/>
                </a:cubicBezTo>
                <a:cubicBezTo>
                  <a:pt x="11684" y="157353"/>
                  <a:pt x="11938" y="157099"/>
                  <a:pt x="12065" y="157099"/>
                </a:cubicBezTo>
                <a:cubicBezTo>
                  <a:pt x="12954" y="157099"/>
                  <a:pt x="13208" y="162179"/>
                  <a:pt x="11430" y="164846"/>
                </a:cubicBezTo>
                <a:cubicBezTo>
                  <a:pt x="10287" y="168275"/>
                  <a:pt x="10287" y="168275"/>
                  <a:pt x="12573" y="168275"/>
                </a:cubicBezTo>
                <a:cubicBezTo>
                  <a:pt x="14859" y="168275"/>
                  <a:pt x="16002" y="173990"/>
                  <a:pt x="13716" y="178562"/>
                </a:cubicBezTo>
                <a:lnTo>
                  <a:pt x="13716" y="184277"/>
                </a:lnTo>
                <a:cubicBezTo>
                  <a:pt x="13716" y="187706"/>
                  <a:pt x="16002" y="187706"/>
                  <a:pt x="17145" y="187706"/>
                </a:cubicBezTo>
                <a:cubicBezTo>
                  <a:pt x="19431" y="187706"/>
                  <a:pt x="19431" y="187706"/>
                  <a:pt x="18288" y="191135"/>
                </a:cubicBezTo>
                <a:cubicBezTo>
                  <a:pt x="17145" y="194564"/>
                  <a:pt x="16002" y="194564"/>
                  <a:pt x="16002" y="194564"/>
                </a:cubicBezTo>
                <a:cubicBezTo>
                  <a:pt x="14859" y="194564"/>
                  <a:pt x="14859" y="197993"/>
                  <a:pt x="14859" y="201422"/>
                </a:cubicBezTo>
                <a:cubicBezTo>
                  <a:pt x="15875" y="204597"/>
                  <a:pt x="16002" y="210693"/>
                  <a:pt x="16891" y="210693"/>
                </a:cubicBezTo>
                <a:cubicBezTo>
                  <a:pt x="17018" y="210693"/>
                  <a:pt x="17018" y="210693"/>
                  <a:pt x="17145" y="210566"/>
                </a:cubicBezTo>
                <a:lnTo>
                  <a:pt x="16002" y="211709"/>
                </a:lnTo>
                <a:cubicBezTo>
                  <a:pt x="16002" y="213360"/>
                  <a:pt x="15367" y="214376"/>
                  <a:pt x="15494" y="214376"/>
                </a:cubicBezTo>
                <a:cubicBezTo>
                  <a:pt x="15621" y="214376"/>
                  <a:pt x="15621" y="214249"/>
                  <a:pt x="16002" y="213995"/>
                </a:cubicBezTo>
                <a:cubicBezTo>
                  <a:pt x="16002" y="213995"/>
                  <a:pt x="17145" y="217424"/>
                  <a:pt x="16002" y="224282"/>
                </a:cubicBezTo>
                <a:cubicBezTo>
                  <a:pt x="15240" y="229108"/>
                  <a:pt x="16637" y="235458"/>
                  <a:pt x="18288" y="235458"/>
                </a:cubicBezTo>
                <a:cubicBezTo>
                  <a:pt x="19050" y="235458"/>
                  <a:pt x="19812" y="234315"/>
                  <a:pt x="20447" y="231140"/>
                </a:cubicBezTo>
                <a:lnTo>
                  <a:pt x="20447" y="234569"/>
                </a:lnTo>
                <a:cubicBezTo>
                  <a:pt x="20447" y="237998"/>
                  <a:pt x="21590" y="237998"/>
                  <a:pt x="21590" y="237998"/>
                </a:cubicBezTo>
                <a:cubicBezTo>
                  <a:pt x="21844" y="237871"/>
                  <a:pt x="22098" y="237744"/>
                  <a:pt x="22352" y="237744"/>
                </a:cubicBezTo>
                <a:cubicBezTo>
                  <a:pt x="23876" y="237744"/>
                  <a:pt x="23876" y="240665"/>
                  <a:pt x="23876" y="243713"/>
                </a:cubicBezTo>
                <a:lnTo>
                  <a:pt x="21717" y="243713"/>
                </a:lnTo>
                <a:cubicBezTo>
                  <a:pt x="21082" y="243332"/>
                  <a:pt x="20574" y="243205"/>
                  <a:pt x="19939" y="243205"/>
                </a:cubicBezTo>
                <a:cubicBezTo>
                  <a:pt x="16891" y="243205"/>
                  <a:pt x="16637" y="248539"/>
                  <a:pt x="20447" y="250444"/>
                </a:cubicBezTo>
                <a:lnTo>
                  <a:pt x="19431" y="250444"/>
                </a:lnTo>
                <a:cubicBezTo>
                  <a:pt x="18288" y="251587"/>
                  <a:pt x="18288" y="253873"/>
                  <a:pt x="20574" y="260731"/>
                </a:cubicBezTo>
                <a:cubicBezTo>
                  <a:pt x="20574" y="264160"/>
                  <a:pt x="22860" y="267589"/>
                  <a:pt x="25146" y="267589"/>
                </a:cubicBezTo>
                <a:cubicBezTo>
                  <a:pt x="26289" y="267589"/>
                  <a:pt x="26289" y="271018"/>
                  <a:pt x="26289" y="271018"/>
                </a:cubicBezTo>
                <a:cubicBezTo>
                  <a:pt x="26289" y="274447"/>
                  <a:pt x="26289" y="274447"/>
                  <a:pt x="25146" y="274447"/>
                </a:cubicBezTo>
                <a:cubicBezTo>
                  <a:pt x="22860" y="274447"/>
                  <a:pt x="22860" y="281305"/>
                  <a:pt x="26289" y="283591"/>
                </a:cubicBezTo>
                <a:lnTo>
                  <a:pt x="25146" y="284734"/>
                </a:lnTo>
                <a:cubicBezTo>
                  <a:pt x="24003" y="284734"/>
                  <a:pt x="22860" y="288163"/>
                  <a:pt x="25146" y="304165"/>
                </a:cubicBezTo>
                <a:cubicBezTo>
                  <a:pt x="26289" y="317881"/>
                  <a:pt x="27432" y="327025"/>
                  <a:pt x="26289" y="327025"/>
                </a:cubicBezTo>
                <a:cubicBezTo>
                  <a:pt x="24003" y="328168"/>
                  <a:pt x="28575" y="340741"/>
                  <a:pt x="30861" y="347599"/>
                </a:cubicBezTo>
                <a:cubicBezTo>
                  <a:pt x="29718" y="347599"/>
                  <a:pt x="30861" y="351028"/>
                  <a:pt x="30861" y="356743"/>
                </a:cubicBezTo>
                <a:cubicBezTo>
                  <a:pt x="32004" y="367030"/>
                  <a:pt x="32004" y="367030"/>
                  <a:pt x="29718" y="367030"/>
                </a:cubicBezTo>
                <a:cubicBezTo>
                  <a:pt x="28829" y="365633"/>
                  <a:pt x="28194" y="364744"/>
                  <a:pt x="28194" y="364744"/>
                </a:cubicBezTo>
                <a:cubicBezTo>
                  <a:pt x="28194" y="364744"/>
                  <a:pt x="28956" y="366395"/>
                  <a:pt x="30988" y="370459"/>
                </a:cubicBezTo>
                <a:cubicBezTo>
                  <a:pt x="33274" y="373888"/>
                  <a:pt x="33274" y="383032"/>
                  <a:pt x="29845" y="384175"/>
                </a:cubicBezTo>
                <a:cubicBezTo>
                  <a:pt x="28702" y="384175"/>
                  <a:pt x="29845" y="387604"/>
                  <a:pt x="29845" y="393319"/>
                </a:cubicBezTo>
                <a:cubicBezTo>
                  <a:pt x="30988" y="396748"/>
                  <a:pt x="32131" y="403606"/>
                  <a:pt x="32131" y="410464"/>
                </a:cubicBezTo>
                <a:cubicBezTo>
                  <a:pt x="33274" y="419608"/>
                  <a:pt x="33274" y="419608"/>
                  <a:pt x="35560" y="419608"/>
                </a:cubicBezTo>
                <a:cubicBezTo>
                  <a:pt x="38989" y="419608"/>
                  <a:pt x="38989" y="423037"/>
                  <a:pt x="38989" y="429895"/>
                </a:cubicBezTo>
                <a:cubicBezTo>
                  <a:pt x="40132" y="433324"/>
                  <a:pt x="40132" y="435610"/>
                  <a:pt x="38989" y="436753"/>
                </a:cubicBezTo>
                <a:cubicBezTo>
                  <a:pt x="38989" y="436753"/>
                  <a:pt x="37846" y="440182"/>
                  <a:pt x="37846" y="442468"/>
                </a:cubicBezTo>
                <a:cubicBezTo>
                  <a:pt x="37846" y="445897"/>
                  <a:pt x="37846" y="449326"/>
                  <a:pt x="36703" y="449326"/>
                </a:cubicBezTo>
                <a:cubicBezTo>
                  <a:pt x="36703" y="449326"/>
                  <a:pt x="35560" y="452755"/>
                  <a:pt x="36703" y="459613"/>
                </a:cubicBezTo>
                <a:cubicBezTo>
                  <a:pt x="36703" y="466471"/>
                  <a:pt x="37846" y="473329"/>
                  <a:pt x="35560" y="473329"/>
                </a:cubicBezTo>
                <a:cubicBezTo>
                  <a:pt x="36703" y="476758"/>
                  <a:pt x="36703" y="476758"/>
                  <a:pt x="37846" y="476758"/>
                </a:cubicBezTo>
                <a:cubicBezTo>
                  <a:pt x="37973" y="476631"/>
                  <a:pt x="38100" y="476631"/>
                  <a:pt x="38227" y="476631"/>
                </a:cubicBezTo>
                <a:cubicBezTo>
                  <a:pt x="39243" y="476631"/>
                  <a:pt x="40132" y="480695"/>
                  <a:pt x="40132" y="492760"/>
                </a:cubicBezTo>
                <a:cubicBezTo>
                  <a:pt x="41275" y="499618"/>
                  <a:pt x="41275" y="508762"/>
                  <a:pt x="43561" y="508762"/>
                </a:cubicBezTo>
                <a:cubicBezTo>
                  <a:pt x="43561" y="512191"/>
                  <a:pt x="43561" y="512191"/>
                  <a:pt x="42418" y="512191"/>
                </a:cubicBezTo>
                <a:cubicBezTo>
                  <a:pt x="38989" y="512191"/>
                  <a:pt x="40132" y="519049"/>
                  <a:pt x="43561" y="525907"/>
                </a:cubicBezTo>
                <a:cubicBezTo>
                  <a:pt x="44704" y="525907"/>
                  <a:pt x="44704" y="529336"/>
                  <a:pt x="43561" y="532765"/>
                </a:cubicBezTo>
                <a:cubicBezTo>
                  <a:pt x="43561" y="532765"/>
                  <a:pt x="43561" y="536194"/>
                  <a:pt x="45847" y="538480"/>
                </a:cubicBezTo>
                <a:cubicBezTo>
                  <a:pt x="46990" y="541909"/>
                  <a:pt x="46990" y="541909"/>
                  <a:pt x="46990" y="548767"/>
                </a:cubicBezTo>
                <a:cubicBezTo>
                  <a:pt x="44704" y="548767"/>
                  <a:pt x="45847" y="552196"/>
                  <a:pt x="45847" y="555625"/>
                </a:cubicBezTo>
                <a:cubicBezTo>
                  <a:pt x="46990" y="562483"/>
                  <a:pt x="50419" y="598932"/>
                  <a:pt x="49276" y="602361"/>
                </a:cubicBezTo>
                <a:cubicBezTo>
                  <a:pt x="51562" y="605790"/>
                  <a:pt x="51562" y="605790"/>
                  <a:pt x="51562" y="608076"/>
                </a:cubicBezTo>
                <a:cubicBezTo>
                  <a:pt x="49276" y="611505"/>
                  <a:pt x="50419" y="614934"/>
                  <a:pt x="52705" y="614934"/>
                </a:cubicBezTo>
                <a:lnTo>
                  <a:pt x="52705" y="611505"/>
                </a:lnTo>
                <a:lnTo>
                  <a:pt x="52705" y="608076"/>
                </a:lnTo>
                <a:cubicBezTo>
                  <a:pt x="54991" y="608076"/>
                  <a:pt x="56134" y="618363"/>
                  <a:pt x="51562" y="618363"/>
                </a:cubicBezTo>
                <a:cubicBezTo>
                  <a:pt x="49276" y="621792"/>
                  <a:pt x="49276" y="621792"/>
                  <a:pt x="52705" y="625221"/>
                </a:cubicBezTo>
                <a:cubicBezTo>
                  <a:pt x="56134" y="628650"/>
                  <a:pt x="56134" y="632079"/>
                  <a:pt x="53848" y="635508"/>
                </a:cubicBezTo>
                <a:cubicBezTo>
                  <a:pt x="50419" y="635508"/>
                  <a:pt x="50419" y="635508"/>
                  <a:pt x="53848" y="638938"/>
                </a:cubicBezTo>
                <a:cubicBezTo>
                  <a:pt x="59563" y="644653"/>
                  <a:pt x="61849" y="654939"/>
                  <a:pt x="56134" y="654939"/>
                </a:cubicBezTo>
                <a:cubicBezTo>
                  <a:pt x="53848" y="654939"/>
                  <a:pt x="52705" y="658368"/>
                  <a:pt x="52705" y="661797"/>
                </a:cubicBezTo>
                <a:cubicBezTo>
                  <a:pt x="53848" y="665226"/>
                  <a:pt x="54991" y="665226"/>
                  <a:pt x="56134" y="665226"/>
                </a:cubicBezTo>
                <a:cubicBezTo>
                  <a:pt x="56769" y="664338"/>
                  <a:pt x="57150" y="663829"/>
                  <a:pt x="57531" y="663829"/>
                </a:cubicBezTo>
                <a:cubicBezTo>
                  <a:pt x="58293" y="663829"/>
                  <a:pt x="57785" y="666750"/>
                  <a:pt x="56134" y="670942"/>
                </a:cubicBezTo>
                <a:cubicBezTo>
                  <a:pt x="53848" y="681229"/>
                  <a:pt x="53848" y="688086"/>
                  <a:pt x="57277" y="698247"/>
                </a:cubicBezTo>
                <a:cubicBezTo>
                  <a:pt x="59690" y="707264"/>
                  <a:pt x="60960" y="715011"/>
                  <a:pt x="60325" y="715011"/>
                </a:cubicBezTo>
                <a:cubicBezTo>
                  <a:pt x="60071" y="715011"/>
                  <a:pt x="59436" y="713741"/>
                  <a:pt x="58420" y="710819"/>
                </a:cubicBezTo>
                <a:cubicBezTo>
                  <a:pt x="56769" y="708025"/>
                  <a:pt x="55880" y="706501"/>
                  <a:pt x="55753" y="706501"/>
                </a:cubicBezTo>
                <a:cubicBezTo>
                  <a:pt x="55626" y="706501"/>
                  <a:pt x="56261" y="707899"/>
                  <a:pt x="57277" y="710819"/>
                </a:cubicBezTo>
                <a:cubicBezTo>
                  <a:pt x="58420" y="717678"/>
                  <a:pt x="58420" y="724536"/>
                  <a:pt x="58420" y="727964"/>
                </a:cubicBezTo>
                <a:cubicBezTo>
                  <a:pt x="59563" y="731393"/>
                  <a:pt x="60706" y="734822"/>
                  <a:pt x="61849" y="734822"/>
                </a:cubicBezTo>
                <a:cubicBezTo>
                  <a:pt x="59563" y="738251"/>
                  <a:pt x="58420" y="743967"/>
                  <a:pt x="61849" y="750824"/>
                </a:cubicBezTo>
                <a:lnTo>
                  <a:pt x="62992" y="757682"/>
                </a:lnTo>
                <a:cubicBezTo>
                  <a:pt x="62992" y="761111"/>
                  <a:pt x="62992" y="761111"/>
                  <a:pt x="64135" y="764540"/>
                </a:cubicBezTo>
                <a:cubicBezTo>
                  <a:pt x="66421" y="767969"/>
                  <a:pt x="65278" y="770256"/>
                  <a:pt x="64135" y="773685"/>
                </a:cubicBezTo>
                <a:cubicBezTo>
                  <a:pt x="62992" y="777114"/>
                  <a:pt x="61849" y="780543"/>
                  <a:pt x="62992" y="780543"/>
                </a:cubicBezTo>
                <a:cubicBezTo>
                  <a:pt x="64135" y="780543"/>
                  <a:pt x="66421" y="787401"/>
                  <a:pt x="67564" y="790830"/>
                </a:cubicBezTo>
                <a:cubicBezTo>
                  <a:pt x="69215" y="793243"/>
                  <a:pt x="69088" y="795656"/>
                  <a:pt x="68072" y="795656"/>
                </a:cubicBezTo>
                <a:cubicBezTo>
                  <a:pt x="67691" y="795656"/>
                  <a:pt x="67056" y="795275"/>
                  <a:pt x="66421" y="794259"/>
                </a:cubicBezTo>
                <a:cubicBezTo>
                  <a:pt x="65278" y="794259"/>
                  <a:pt x="65278" y="794259"/>
                  <a:pt x="64135" y="801117"/>
                </a:cubicBezTo>
                <a:cubicBezTo>
                  <a:pt x="65151" y="804292"/>
                  <a:pt x="65278" y="810388"/>
                  <a:pt x="66167" y="810388"/>
                </a:cubicBezTo>
                <a:cubicBezTo>
                  <a:pt x="66294" y="810388"/>
                  <a:pt x="66294" y="810388"/>
                  <a:pt x="66421" y="810261"/>
                </a:cubicBezTo>
                <a:cubicBezTo>
                  <a:pt x="67564" y="810261"/>
                  <a:pt x="69850" y="830835"/>
                  <a:pt x="68707" y="834264"/>
                </a:cubicBezTo>
                <a:lnTo>
                  <a:pt x="68707" y="839979"/>
                </a:lnTo>
                <a:cubicBezTo>
                  <a:pt x="69850" y="843408"/>
                  <a:pt x="70993" y="846837"/>
                  <a:pt x="70993" y="850266"/>
                </a:cubicBezTo>
                <a:cubicBezTo>
                  <a:pt x="70993" y="850266"/>
                  <a:pt x="72136" y="853694"/>
                  <a:pt x="73279" y="857124"/>
                </a:cubicBezTo>
                <a:cubicBezTo>
                  <a:pt x="73279" y="860553"/>
                  <a:pt x="73279" y="863982"/>
                  <a:pt x="72136" y="863982"/>
                </a:cubicBezTo>
                <a:cubicBezTo>
                  <a:pt x="75565" y="866268"/>
                  <a:pt x="75565" y="866268"/>
                  <a:pt x="73279" y="869697"/>
                </a:cubicBezTo>
                <a:cubicBezTo>
                  <a:pt x="69850" y="870839"/>
                  <a:pt x="69850" y="870839"/>
                  <a:pt x="73279" y="873125"/>
                </a:cubicBezTo>
                <a:cubicBezTo>
                  <a:pt x="74422" y="876554"/>
                  <a:pt x="74422" y="876554"/>
                  <a:pt x="74422" y="879983"/>
                </a:cubicBezTo>
                <a:cubicBezTo>
                  <a:pt x="72136" y="879983"/>
                  <a:pt x="73279" y="883412"/>
                  <a:pt x="74422" y="883412"/>
                </a:cubicBezTo>
                <a:cubicBezTo>
                  <a:pt x="76708" y="886841"/>
                  <a:pt x="78994" y="895985"/>
                  <a:pt x="76708" y="895985"/>
                </a:cubicBezTo>
                <a:cubicBezTo>
                  <a:pt x="76708" y="895985"/>
                  <a:pt x="76708" y="899414"/>
                  <a:pt x="78994" y="902843"/>
                </a:cubicBezTo>
                <a:cubicBezTo>
                  <a:pt x="81280" y="906272"/>
                  <a:pt x="81280" y="906272"/>
                  <a:pt x="78994" y="906272"/>
                </a:cubicBezTo>
                <a:cubicBezTo>
                  <a:pt x="76708" y="909701"/>
                  <a:pt x="76708" y="913130"/>
                  <a:pt x="80137" y="916559"/>
                </a:cubicBezTo>
                <a:cubicBezTo>
                  <a:pt x="80137" y="916559"/>
                  <a:pt x="81280" y="919988"/>
                  <a:pt x="80137" y="923417"/>
                </a:cubicBezTo>
                <a:cubicBezTo>
                  <a:pt x="79121" y="928751"/>
                  <a:pt x="80010" y="946658"/>
                  <a:pt x="81915" y="946658"/>
                </a:cubicBezTo>
                <a:cubicBezTo>
                  <a:pt x="82042" y="946658"/>
                  <a:pt x="82296" y="946531"/>
                  <a:pt x="82423" y="946277"/>
                </a:cubicBezTo>
                <a:lnTo>
                  <a:pt x="82423" y="953135"/>
                </a:lnTo>
                <a:cubicBezTo>
                  <a:pt x="81280" y="958850"/>
                  <a:pt x="82423" y="962279"/>
                  <a:pt x="83566" y="965708"/>
                </a:cubicBezTo>
                <a:lnTo>
                  <a:pt x="85852" y="969137"/>
                </a:lnTo>
                <a:cubicBezTo>
                  <a:pt x="83566" y="969137"/>
                  <a:pt x="82423" y="972566"/>
                  <a:pt x="83566" y="975995"/>
                </a:cubicBezTo>
                <a:cubicBezTo>
                  <a:pt x="83566" y="979424"/>
                  <a:pt x="83566" y="979424"/>
                  <a:pt x="84709" y="979424"/>
                </a:cubicBezTo>
                <a:cubicBezTo>
                  <a:pt x="85090" y="978408"/>
                  <a:pt x="85344" y="978027"/>
                  <a:pt x="85471" y="978027"/>
                </a:cubicBezTo>
                <a:cubicBezTo>
                  <a:pt x="85852" y="978027"/>
                  <a:pt x="85852" y="980440"/>
                  <a:pt x="85852" y="982853"/>
                </a:cubicBezTo>
                <a:cubicBezTo>
                  <a:pt x="86995" y="986282"/>
                  <a:pt x="85852" y="989711"/>
                  <a:pt x="84709" y="989711"/>
                </a:cubicBezTo>
                <a:lnTo>
                  <a:pt x="84709" y="993140"/>
                </a:lnTo>
                <a:cubicBezTo>
                  <a:pt x="86995" y="993140"/>
                  <a:pt x="86995" y="995426"/>
                  <a:pt x="85852" y="996569"/>
                </a:cubicBezTo>
                <a:cubicBezTo>
                  <a:pt x="84709" y="999998"/>
                  <a:pt x="85852" y="1002284"/>
                  <a:pt x="85852" y="1005713"/>
                </a:cubicBezTo>
                <a:cubicBezTo>
                  <a:pt x="86614" y="1005713"/>
                  <a:pt x="86360" y="1007237"/>
                  <a:pt x="86106" y="1007237"/>
                </a:cubicBezTo>
                <a:cubicBezTo>
                  <a:pt x="85852" y="1007237"/>
                  <a:pt x="85852" y="1006856"/>
                  <a:pt x="85852" y="1005713"/>
                </a:cubicBezTo>
                <a:lnTo>
                  <a:pt x="84455" y="1005713"/>
                </a:lnTo>
                <a:cubicBezTo>
                  <a:pt x="83312" y="1009142"/>
                  <a:pt x="84455" y="1009142"/>
                  <a:pt x="85598" y="1009142"/>
                </a:cubicBezTo>
                <a:lnTo>
                  <a:pt x="85598" y="1016000"/>
                </a:lnTo>
                <a:cubicBezTo>
                  <a:pt x="86360" y="1018413"/>
                  <a:pt x="86614" y="1020826"/>
                  <a:pt x="87122" y="1020826"/>
                </a:cubicBezTo>
                <a:cubicBezTo>
                  <a:pt x="87249" y="1020826"/>
                  <a:pt x="87630" y="1020445"/>
                  <a:pt x="87884" y="1019429"/>
                </a:cubicBezTo>
                <a:cubicBezTo>
                  <a:pt x="89027" y="1019429"/>
                  <a:pt x="90170" y="1019429"/>
                  <a:pt x="90170" y="1022858"/>
                </a:cubicBezTo>
                <a:cubicBezTo>
                  <a:pt x="91694" y="1022858"/>
                  <a:pt x="91694" y="1024382"/>
                  <a:pt x="91186" y="1024382"/>
                </a:cubicBezTo>
                <a:cubicBezTo>
                  <a:pt x="90932" y="1024382"/>
                  <a:pt x="90551" y="1024001"/>
                  <a:pt x="90170" y="1022858"/>
                </a:cubicBezTo>
                <a:cubicBezTo>
                  <a:pt x="89027" y="1022858"/>
                  <a:pt x="87884" y="1022858"/>
                  <a:pt x="87884" y="1026287"/>
                </a:cubicBezTo>
                <a:cubicBezTo>
                  <a:pt x="89027" y="1029716"/>
                  <a:pt x="86741" y="1029716"/>
                  <a:pt x="86741" y="1029716"/>
                </a:cubicBezTo>
                <a:cubicBezTo>
                  <a:pt x="86487" y="1029335"/>
                  <a:pt x="86233" y="1029081"/>
                  <a:pt x="86106" y="1029081"/>
                </a:cubicBezTo>
                <a:cubicBezTo>
                  <a:pt x="84963" y="1029081"/>
                  <a:pt x="86868" y="1039241"/>
                  <a:pt x="87884" y="1042162"/>
                </a:cubicBezTo>
                <a:cubicBezTo>
                  <a:pt x="91313" y="1049020"/>
                  <a:pt x="91313" y="1052449"/>
                  <a:pt x="89027" y="1052449"/>
                </a:cubicBezTo>
                <a:cubicBezTo>
                  <a:pt x="86741" y="1052449"/>
                  <a:pt x="90170" y="1059307"/>
                  <a:pt x="93599" y="1062736"/>
                </a:cubicBezTo>
                <a:lnTo>
                  <a:pt x="98171" y="1065022"/>
                </a:lnTo>
                <a:lnTo>
                  <a:pt x="94742" y="1065022"/>
                </a:lnTo>
                <a:cubicBezTo>
                  <a:pt x="89027" y="1069594"/>
                  <a:pt x="89027" y="1069594"/>
                  <a:pt x="92456" y="1078738"/>
                </a:cubicBezTo>
                <a:cubicBezTo>
                  <a:pt x="94742" y="1085596"/>
                  <a:pt x="94742" y="1085596"/>
                  <a:pt x="93599" y="1085596"/>
                </a:cubicBezTo>
                <a:cubicBezTo>
                  <a:pt x="92456" y="1085596"/>
                  <a:pt x="92456" y="1089025"/>
                  <a:pt x="93599" y="1098169"/>
                </a:cubicBezTo>
                <a:cubicBezTo>
                  <a:pt x="93599" y="1106170"/>
                  <a:pt x="93599" y="1109726"/>
                  <a:pt x="95123" y="1109726"/>
                </a:cubicBezTo>
                <a:cubicBezTo>
                  <a:pt x="95250" y="1109726"/>
                  <a:pt x="95631" y="1109599"/>
                  <a:pt x="95885" y="1109599"/>
                </a:cubicBezTo>
                <a:cubicBezTo>
                  <a:pt x="95885" y="1109599"/>
                  <a:pt x="95885" y="1111885"/>
                  <a:pt x="95885" y="1115314"/>
                </a:cubicBezTo>
                <a:cubicBezTo>
                  <a:pt x="94361" y="1118997"/>
                  <a:pt x="94869" y="1122172"/>
                  <a:pt x="95631" y="1122172"/>
                </a:cubicBezTo>
                <a:cubicBezTo>
                  <a:pt x="96012" y="1122172"/>
                  <a:pt x="96647" y="1121156"/>
                  <a:pt x="97028" y="1118743"/>
                </a:cubicBezTo>
                <a:cubicBezTo>
                  <a:pt x="97028" y="1118743"/>
                  <a:pt x="98171" y="1121029"/>
                  <a:pt x="98171" y="1124458"/>
                </a:cubicBezTo>
                <a:lnTo>
                  <a:pt x="97028" y="1126744"/>
                </a:lnTo>
                <a:cubicBezTo>
                  <a:pt x="95885" y="1129030"/>
                  <a:pt x="95885" y="1134745"/>
                  <a:pt x="98171" y="1159764"/>
                </a:cubicBezTo>
                <a:cubicBezTo>
                  <a:pt x="98171" y="1163193"/>
                  <a:pt x="98171" y="1166622"/>
                  <a:pt x="99314" y="1168908"/>
                </a:cubicBezTo>
                <a:cubicBezTo>
                  <a:pt x="107315" y="1151763"/>
                  <a:pt x="108458" y="1148334"/>
                  <a:pt x="109601" y="1142619"/>
                </a:cubicBezTo>
                <a:cubicBezTo>
                  <a:pt x="110363" y="1136396"/>
                  <a:pt x="110998" y="1133475"/>
                  <a:pt x="111379" y="1133475"/>
                </a:cubicBezTo>
                <a:cubicBezTo>
                  <a:pt x="111633" y="1133475"/>
                  <a:pt x="111887" y="1134618"/>
                  <a:pt x="111887" y="1136904"/>
                </a:cubicBezTo>
                <a:cubicBezTo>
                  <a:pt x="111887" y="1138936"/>
                  <a:pt x="112268" y="1140079"/>
                  <a:pt x="112649" y="1140079"/>
                </a:cubicBezTo>
                <a:cubicBezTo>
                  <a:pt x="113030" y="1140079"/>
                  <a:pt x="113030" y="1139444"/>
                  <a:pt x="113030" y="1138047"/>
                </a:cubicBezTo>
                <a:cubicBezTo>
                  <a:pt x="113030" y="1138047"/>
                  <a:pt x="115316" y="1133475"/>
                  <a:pt x="117602" y="1132332"/>
                </a:cubicBezTo>
                <a:cubicBezTo>
                  <a:pt x="122174" y="1128903"/>
                  <a:pt x="123317" y="1123188"/>
                  <a:pt x="122174" y="1122045"/>
                </a:cubicBezTo>
                <a:cubicBezTo>
                  <a:pt x="119888" y="1120902"/>
                  <a:pt x="122174" y="1119759"/>
                  <a:pt x="124460" y="1118616"/>
                </a:cubicBezTo>
                <a:cubicBezTo>
                  <a:pt x="125603" y="1118616"/>
                  <a:pt x="127889" y="1116330"/>
                  <a:pt x="127889" y="1115187"/>
                </a:cubicBezTo>
                <a:cubicBezTo>
                  <a:pt x="129032" y="1110742"/>
                  <a:pt x="135382" y="1094613"/>
                  <a:pt x="137922" y="1094613"/>
                </a:cubicBezTo>
                <a:cubicBezTo>
                  <a:pt x="138049" y="1094613"/>
                  <a:pt x="138049" y="1094613"/>
                  <a:pt x="138176" y="1094740"/>
                </a:cubicBezTo>
                <a:cubicBezTo>
                  <a:pt x="138303" y="1094867"/>
                  <a:pt x="139319" y="1091311"/>
                  <a:pt x="141605" y="1089025"/>
                </a:cubicBezTo>
                <a:cubicBezTo>
                  <a:pt x="140462" y="1087882"/>
                  <a:pt x="142748" y="1082167"/>
                  <a:pt x="146177" y="1076452"/>
                </a:cubicBezTo>
                <a:cubicBezTo>
                  <a:pt x="149606" y="1070737"/>
                  <a:pt x="150749" y="1067308"/>
                  <a:pt x="151892" y="1067308"/>
                </a:cubicBezTo>
                <a:cubicBezTo>
                  <a:pt x="151892" y="1068705"/>
                  <a:pt x="152019" y="1069340"/>
                  <a:pt x="152273" y="1069340"/>
                </a:cubicBezTo>
                <a:cubicBezTo>
                  <a:pt x="152781" y="1069340"/>
                  <a:pt x="153797" y="1066292"/>
                  <a:pt x="155321" y="1061593"/>
                </a:cubicBezTo>
                <a:cubicBezTo>
                  <a:pt x="156464" y="1059307"/>
                  <a:pt x="155321" y="1054735"/>
                  <a:pt x="156464" y="1051306"/>
                </a:cubicBezTo>
                <a:cubicBezTo>
                  <a:pt x="155321" y="1051306"/>
                  <a:pt x="156464" y="1047877"/>
                  <a:pt x="157607" y="1044448"/>
                </a:cubicBezTo>
                <a:lnTo>
                  <a:pt x="158750" y="1045591"/>
                </a:lnTo>
                <a:cubicBezTo>
                  <a:pt x="159893" y="1045591"/>
                  <a:pt x="161036" y="1046734"/>
                  <a:pt x="161036" y="1046734"/>
                </a:cubicBezTo>
                <a:cubicBezTo>
                  <a:pt x="163322" y="1043305"/>
                  <a:pt x="164465" y="1041019"/>
                  <a:pt x="163322" y="1039876"/>
                </a:cubicBezTo>
                <a:cubicBezTo>
                  <a:pt x="165608" y="1037590"/>
                  <a:pt x="166751" y="1034161"/>
                  <a:pt x="170180" y="1028446"/>
                </a:cubicBezTo>
                <a:cubicBezTo>
                  <a:pt x="173609" y="1022731"/>
                  <a:pt x="175895" y="1017016"/>
                  <a:pt x="177038" y="1013587"/>
                </a:cubicBezTo>
                <a:cubicBezTo>
                  <a:pt x="180467" y="1011301"/>
                  <a:pt x="189611" y="994156"/>
                  <a:pt x="188468" y="989584"/>
                </a:cubicBezTo>
                <a:cubicBezTo>
                  <a:pt x="187325" y="988441"/>
                  <a:pt x="188468" y="986155"/>
                  <a:pt x="191897" y="983869"/>
                </a:cubicBezTo>
                <a:cubicBezTo>
                  <a:pt x="194183" y="981583"/>
                  <a:pt x="194183" y="981583"/>
                  <a:pt x="194183" y="978154"/>
                </a:cubicBezTo>
                <a:cubicBezTo>
                  <a:pt x="195326" y="974725"/>
                  <a:pt x="197612" y="972439"/>
                  <a:pt x="199898" y="969010"/>
                </a:cubicBezTo>
                <a:cubicBezTo>
                  <a:pt x="204470" y="967867"/>
                  <a:pt x="205613" y="964438"/>
                  <a:pt x="205613" y="961009"/>
                </a:cubicBezTo>
                <a:cubicBezTo>
                  <a:pt x="207899" y="954151"/>
                  <a:pt x="211328" y="948436"/>
                  <a:pt x="212471" y="946150"/>
                </a:cubicBezTo>
                <a:cubicBezTo>
                  <a:pt x="213360" y="940689"/>
                  <a:pt x="215011" y="937514"/>
                  <a:pt x="213995" y="937514"/>
                </a:cubicBezTo>
                <a:cubicBezTo>
                  <a:pt x="213741" y="937514"/>
                  <a:pt x="213233" y="937768"/>
                  <a:pt x="212471" y="938149"/>
                </a:cubicBezTo>
                <a:cubicBezTo>
                  <a:pt x="211328" y="938149"/>
                  <a:pt x="212471" y="934720"/>
                  <a:pt x="212471" y="934720"/>
                </a:cubicBezTo>
                <a:cubicBezTo>
                  <a:pt x="213106" y="930910"/>
                  <a:pt x="213741" y="929513"/>
                  <a:pt x="213995" y="929513"/>
                </a:cubicBezTo>
                <a:cubicBezTo>
                  <a:pt x="214249" y="929513"/>
                  <a:pt x="214122" y="930275"/>
                  <a:pt x="213614" y="931291"/>
                </a:cubicBezTo>
                <a:cubicBezTo>
                  <a:pt x="212598" y="934339"/>
                  <a:pt x="212471" y="935355"/>
                  <a:pt x="212852" y="935355"/>
                </a:cubicBezTo>
                <a:cubicBezTo>
                  <a:pt x="213233" y="935355"/>
                  <a:pt x="214630" y="933704"/>
                  <a:pt x="215900" y="932434"/>
                </a:cubicBezTo>
                <a:cubicBezTo>
                  <a:pt x="219329" y="930148"/>
                  <a:pt x="221615" y="924433"/>
                  <a:pt x="222758" y="921004"/>
                </a:cubicBezTo>
                <a:cubicBezTo>
                  <a:pt x="225044" y="918718"/>
                  <a:pt x="227330" y="913003"/>
                  <a:pt x="229616" y="909574"/>
                </a:cubicBezTo>
                <a:cubicBezTo>
                  <a:pt x="235331" y="901573"/>
                  <a:pt x="236474" y="898144"/>
                  <a:pt x="235331" y="898144"/>
                </a:cubicBezTo>
                <a:cubicBezTo>
                  <a:pt x="233045" y="897001"/>
                  <a:pt x="233045" y="897001"/>
                  <a:pt x="234188" y="897001"/>
                </a:cubicBezTo>
                <a:cubicBezTo>
                  <a:pt x="237617" y="895858"/>
                  <a:pt x="254762" y="862711"/>
                  <a:pt x="253619" y="858266"/>
                </a:cubicBezTo>
                <a:lnTo>
                  <a:pt x="254762" y="859409"/>
                </a:lnTo>
                <a:cubicBezTo>
                  <a:pt x="255905" y="859409"/>
                  <a:pt x="257048" y="857123"/>
                  <a:pt x="260477" y="851408"/>
                </a:cubicBezTo>
                <a:cubicBezTo>
                  <a:pt x="261620" y="847979"/>
                  <a:pt x="267335" y="835406"/>
                  <a:pt x="271907" y="826389"/>
                </a:cubicBezTo>
                <a:cubicBezTo>
                  <a:pt x="277622" y="814959"/>
                  <a:pt x="282194" y="805815"/>
                  <a:pt x="281051" y="805815"/>
                </a:cubicBezTo>
                <a:cubicBezTo>
                  <a:pt x="281813" y="803656"/>
                  <a:pt x="282067" y="802894"/>
                  <a:pt x="282448" y="802894"/>
                </a:cubicBezTo>
                <a:cubicBezTo>
                  <a:pt x="282702" y="802894"/>
                  <a:pt x="282956" y="803148"/>
                  <a:pt x="283337" y="803656"/>
                </a:cubicBezTo>
                <a:cubicBezTo>
                  <a:pt x="283337" y="804672"/>
                  <a:pt x="283464" y="805053"/>
                  <a:pt x="283718" y="805053"/>
                </a:cubicBezTo>
                <a:cubicBezTo>
                  <a:pt x="284226" y="805053"/>
                  <a:pt x="285242" y="802894"/>
                  <a:pt x="286893" y="801370"/>
                </a:cubicBezTo>
                <a:cubicBezTo>
                  <a:pt x="288036" y="797941"/>
                  <a:pt x="286893" y="797941"/>
                  <a:pt x="285750" y="796798"/>
                </a:cubicBezTo>
                <a:cubicBezTo>
                  <a:pt x="284607" y="796798"/>
                  <a:pt x="285750" y="793369"/>
                  <a:pt x="290322" y="787654"/>
                </a:cubicBezTo>
                <a:cubicBezTo>
                  <a:pt x="293751" y="783082"/>
                  <a:pt x="300609" y="770509"/>
                  <a:pt x="301752" y="764794"/>
                </a:cubicBezTo>
                <a:cubicBezTo>
                  <a:pt x="303657" y="761873"/>
                  <a:pt x="304800" y="758825"/>
                  <a:pt x="305816" y="758825"/>
                </a:cubicBezTo>
                <a:cubicBezTo>
                  <a:pt x="305943" y="758825"/>
                  <a:pt x="306070" y="758952"/>
                  <a:pt x="306324" y="759079"/>
                </a:cubicBezTo>
                <a:cubicBezTo>
                  <a:pt x="308610" y="756793"/>
                  <a:pt x="313182" y="751078"/>
                  <a:pt x="314325" y="744220"/>
                </a:cubicBezTo>
                <a:cubicBezTo>
                  <a:pt x="315087" y="742061"/>
                  <a:pt x="315341" y="741299"/>
                  <a:pt x="315722" y="741299"/>
                </a:cubicBezTo>
                <a:cubicBezTo>
                  <a:pt x="315976" y="741299"/>
                  <a:pt x="316230" y="741553"/>
                  <a:pt x="316611" y="741934"/>
                </a:cubicBezTo>
                <a:cubicBezTo>
                  <a:pt x="318897" y="739648"/>
                  <a:pt x="320040" y="739648"/>
                  <a:pt x="320040" y="736219"/>
                </a:cubicBezTo>
                <a:cubicBezTo>
                  <a:pt x="321183" y="729361"/>
                  <a:pt x="325755" y="720217"/>
                  <a:pt x="330327" y="715645"/>
                </a:cubicBezTo>
                <a:cubicBezTo>
                  <a:pt x="331470" y="712216"/>
                  <a:pt x="332613" y="709930"/>
                  <a:pt x="331470" y="708787"/>
                </a:cubicBezTo>
                <a:cubicBezTo>
                  <a:pt x="330327" y="707644"/>
                  <a:pt x="329184" y="707644"/>
                  <a:pt x="330327" y="707644"/>
                </a:cubicBezTo>
                <a:cubicBezTo>
                  <a:pt x="334899" y="706501"/>
                  <a:pt x="334899" y="706501"/>
                  <a:pt x="333756" y="701929"/>
                </a:cubicBezTo>
                <a:cubicBezTo>
                  <a:pt x="332740" y="701929"/>
                  <a:pt x="333502" y="699389"/>
                  <a:pt x="334391" y="699389"/>
                </a:cubicBezTo>
                <a:cubicBezTo>
                  <a:pt x="334518" y="699389"/>
                  <a:pt x="334772" y="699516"/>
                  <a:pt x="334899" y="699643"/>
                </a:cubicBezTo>
                <a:cubicBezTo>
                  <a:pt x="338328" y="697357"/>
                  <a:pt x="339471" y="693928"/>
                  <a:pt x="339471" y="693928"/>
                </a:cubicBezTo>
                <a:cubicBezTo>
                  <a:pt x="340614" y="690499"/>
                  <a:pt x="347472" y="675640"/>
                  <a:pt x="355473" y="660781"/>
                </a:cubicBezTo>
                <a:cubicBezTo>
                  <a:pt x="366903" y="636778"/>
                  <a:pt x="371475" y="628777"/>
                  <a:pt x="370332" y="627761"/>
                </a:cubicBezTo>
                <a:cubicBezTo>
                  <a:pt x="370332" y="624332"/>
                  <a:pt x="370332" y="624332"/>
                  <a:pt x="373761" y="622046"/>
                </a:cubicBezTo>
                <a:cubicBezTo>
                  <a:pt x="376047" y="619760"/>
                  <a:pt x="377190" y="616331"/>
                  <a:pt x="379476" y="614045"/>
                </a:cubicBezTo>
                <a:cubicBezTo>
                  <a:pt x="380619" y="610616"/>
                  <a:pt x="381762" y="608330"/>
                  <a:pt x="382905" y="608330"/>
                </a:cubicBezTo>
                <a:cubicBezTo>
                  <a:pt x="384048" y="604901"/>
                  <a:pt x="384048" y="604901"/>
                  <a:pt x="385191" y="601472"/>
                </a:cubicBezTo>
                <a:cubicBezTo>
                  <a:pt x="385318" y="601599"/>
                  <a:pt x="385445" y="601726"/>
                  <a:pt x="385699" y="601726"/>
                </a:cubicBezTo>
                <a:cubicBezTo>
                  <a:pt x="386715" y="601726"/>
                  <a:pt x="387604" y="598805"/>
                  <a:pt x="388620" y="595757"/>
                </a:cubicBezTo>
                <a:cubicBezTo>
                  <a:pt x="387858" y="593598"/>
                  <a:pt x="387604" y="592836"/>
                  <a:pt x="388112" y="592836"/>
                </a:cubicBezTo>
                <a:cubicBezTo>
                  <a:pt x="388366" y="592836"/>
                  <a:pt x="389001" y="593090"/>
                  <a:pt x="389763" y="593471"/>
                </a:cubicBezTo>
                <a:cubicBezTo>
                  <a:pt x="390779" y="593471"/>
                  <a:pt x="395224" y="587375"/>
                  <a:pt x="394843" y="587375"/>
                </a:cubicBezTo>
                <a:cubicBezTo>
                  <a:pt x="394843" y="587375"/>
                  <a:pt x="394589" y="587502"/>
                  <a:pt x="394335" y="587756"/>
                </a:cubicBezTo>
                <a:cubicBezTo>
                  <a:pt x="393192" y="586613"/>
                  <a:pt x="395478" y="580898"/>
                  <a:pt x="395478" y="577469"/>
                </a:cubicBezTo>
                <a:cubicBezTo>
                  <a:pt x="397764" y="575183"/>
                  <a:pt x="398907" y="571754"/>
                  <a:pt x="400050" y="571754"/>
                </a:cubicBezTo>
                <a:cubicBezTo>
                  <a:pt x="402336" y="569468"/>
                  <a:pt x="409194" y="554609"/>
                  <a:pt x="409194" y="551180"/>
                </a:cubicBezTo>
                <a:cubicBezTo>
                  <a:pt x="408051" y="550037"/>
                  <a:pt x="410337" y="547751"/>
                  <a:pt x="411480" y="547751"/>
                </a:cubicBezTo>
                <a:cubicBezTo>
                  <a:pt x="411607" y="547878"/>
                  <a:pt x="411734" y="548005"/>
                  <a:pt x="411988" y="548005"/>
                </a:cubicBezTo>
                <a:cubicBezTo>
                  <a:pt x="413004" y="548005"/>
                  <a:pt x="414020" y="545211"/>
                  <a:pt x="414909" y="543179"/>
                </a:cubicBezTo>
                <a:cubicBezTo>
                  <a:pt x="415544" y="540639"/>
                  <a:pt x="416179" y="539877"/>
                  <a:pt x="416814" y="539877"/>
                </a:cubicBezTo>
                <a:cubicBezTo>
                  <a:pt x="417449" y="539877"/>
                  <a:pt x="417830" y="540385"/>
                  <a:pt x="418338" y="540893"/>
                </a:cubicBezTo>
                <a:cubicBezTo>
                  <a:pt x="418084" y="541782"/>
                  <a:pt x="417957" y="542290"/>
                  <a:pt x="418084" y="542290"/>
                </a:cubicBezTo>
                <a:cubicBezTo>
                  <a:pt x="418465" y="542290"/>
                  <a:pt x="420116" y="539369"/>
                  <a:pt x="421767" y="535178"/>
                </a:cubicBezTo>
                <a:cubicBezTo>
                  <a:pt x="422910" y="531749"/>
                  <a:pt x="428625" y="519176"/>
                  <a:pt x="433197" y="511175"/>
                </a:cubicBezTo>
                <a:cubicBezTo>
                  <a:pt x="440055" y="496316"/>
                  <a:pt x="441198" y="492887"/>
                  <a:pt x="441198" y="484886"/>
                </a:cubicBezTo>
                <a:lnTo>
                  <a:pt x="441198" y="481457"/>
                </a:lnTo>
                <a:lnTo>
                  <a:pt x="443484" y="482600"/>
                </a:lnTo>
                <a:cubicBezTo>
                  <a:pt x="444627" y="482600"/>
                  <a:pt x="448056" y="481457"/>
                  <a:pt x="448056" y="481457"/>
                </a:cubicBezTo>
                <a:cubicBezTo>
                  <a:pt x="449199" y="478028"/>
                  <a:pt x="448056" y="478028"/>
                  <a:pt x="446913" y="476885"/>
                </a:cubicBezTo>
                <a:cubicBezTo>
                  <a:pt x="445770" y="476885"/>
                  <a:pt x="448056" y="473456"/>
                  <a:pt x="451485" y="467741"/>
                </a:cubicBezTo>
                <a:cubicBezTo>
                  <a:pt x="456057" y="463169"/>
                  <a:pt x="457200" y="459740"/>
                  <a:pt x="458343" y="456311"/>
                </a:cubicBezTo>
                <a:cubicBezTo>
                  <a:pt x="459486" y="452882"/>
                  <a:pt x="460629" y="450596"/>
                  <a:pt x="464058" y="448310"/>
                </a:cubicBezTo>
                <a:cubicBezTo>
                  <a:pt x="465201" y="444881"/>
                  <a:pt x="465201" y="444881"/>
                  <a:pt x="464058" y="444881"/>
                </a:cubicBezTo>
                <a:cubicBezTo>
                  <a:pt x="462915" y="443738"/>
                  <a:pt x="464058" y="441452"/>
                  <a:pt x="466344" y="439166"/>
                </a:cubicBezTo>
                <a:cubicBezTo>
                  <a:pt x="470916" y="436880"/>
                  <a:pt x="475488" y="427736"/>
                  <a:pt x="474345" y="427736"/>
                </a:cubicBezTo>
                <a:cubicBezTo>
                  <a:pt x="473202" y="426593"/>
                  <a:pt x="474345" y="424307"/>
                  <a:pt x="475488" y="420878"/>
                </a:cubicBezTo>
                <a:cubicBezTo>
                  <a:pt x="477774" y="417449"/>
                  <a:pt x="478917" y="415163"/>
                  <a:pt x="478917" y="411734"/>
                </a:cubicBezTo>
                <a:cubicBezTo>
                  <a:pt x="481203" y="408305"/>
                  <a:pt x="482346" y="404876"/>
                  <a:pt x="482346" y="404876"/>
                </a:cubicBezTo>
                <a:cubicBezTo>
                  <a:pt x="482600" y="404368"/>
                  <a:pt x="482854" y="404114"/>
                  <a:pt x="482981" y="404114"/>
                </a:cubicBezTo>
                <a:cubicBezTo>
                  <a:pt x="483489" y="404114"/>
                  <a:pt x="483235" y="406781"/>
                  <a:pt x="482346" y="409448"/>
                </a:cubicBezTo>
                <a:lnTo>
                  <a:pt x="484632" y="407162"/>
                </a:lnTo>
                <a:cubicBezTo>
                  <a:pt x="488061" y="400304"/>
                  <a:pt x="489204" y="398018"/>
                  <a:pt x="489204" y="394589"/>
                </a:cubicBezTo>
                <a:cubicBezTo>
                  <a:pt x="488442" y="391541"/>
                  <a:pt x="488188" y="390525"/>
                  <a:pt x="489077" y="390525"/>
                </a:cubicBezTo>
                <a:cubicBezTo>
                  <a:pt x="489585" y="390525"/>
                  <a:pt x="490347" y="390779"/>
                  <a:pt x="491490" y="391160"/>
                </a:cubicBezTo>
                <a:cubicBezTo>
                  <a:pt x="491744" y="391287"/>
                  <a:pt x="491998" y="391414"/>
                  <a:pt x="492125" y="391414"/>
                </a:cubicBezTo>
                <a:cubicBezTo>
                  <a:pt x="493268" y="391414"/>
                  <a:pt x="494919" y="389255"/>
                  <a:pt x="494919" y="385445"/>
                </a:cubicBezTo>
                <a:cubicBezTo>
                  <a:pt x="493776" y="382016"/>
                  <a:pt x="497205" y="379730"/>
                  <a:pt x="498348" y="379730"/>
                </a:cubicBezTo>
                <a:cubicBezTo>
                  <a:pt x="498729" y="381508"/>
                  <a:pt x="498983" y="382524"/>
                  <a:pt x="499364" y="382524"/>
                </a:cubicBezTo>
                <a:cubicBezTo>
                  <a:pt x="499872" y="382524"/>
                  <a:pt x="500761" y="379603"/>
                  <a:pt x="502793" y="371729"/>
                </a:cubicBezTo>
                <a:cubicBezTo>
                  <a:pt x="505079" y="364871"/>
                  <a:pt x="510794" y="352298"/>
                  <a:pt x="515366" y="344424"/>
                </a:cubicBezTo>
                <a:cubicBezTo>
                  <a:pt x="521081" y="331851"/>
                  <a:pt x="524510" y="326136"/>
                  <a:pt x="526796" y="323850"/>
                </a:cubicBezTo>
                <a:cubicBezTo>
                  <a:pt x="526923" y="323977"/>
                  <a:pt x="527050" y="323977"/>
                  <a:pt x="527177" y="323977"/>
                </a:cubicBezTo>
                <a:cubicBezTo>
                  <a:pt x="526034" y="321945"/>
                  <a:pt x="527431" y="319151"/>
                  <a:pt x="531368" y="311277"/>
                </a:cubicBezTo>
                <a:cubicBezTo>
                  <a:pt x="537083" y="303276"/>
                  <a:pt x="539369" y="296418"/>
                  <a:pt x="539369" y="292989"/>
                </a:cubicBezTo>
                <a:cubicBezTo>
                  <a:pt x="538226" y="296418"/>
                  <a:pt x="535940" y="298704"/>
                  <a:pt x="535940" y="298704"/>
                </a:cubicBezTo>
                <a:cubicBezTo>
                  <a:pt x="533654" y="297561"/>
                  <a:pt x="535940" y="294132"/>
                  <a:pt x="539369" y="289560"/>
                </a:cubicBezTo>
                <a:cubicBezTo>
                  <a:pt x="540766" y="287528"/>
                  <a:pt x="541655" y="287020"/>
                  <a:pt x="542544" y="287020"/>
                </a:cubicBezTo>
                <a:cubicBezTo>
                  <a:pt x="543052" y="287020"/>
                  <a:pt x="543560" y="287147"/>
                  <a:pt x="544068" y="287147"/>
                </a:cubicBezTo>
                <a:cubicBezTo>
                  <a:pt x="544195" y="287274"/>
                  <a:pt x="544449" y="287401"/>
                  <a:pt x="544703" y="287401"/>
                </a:cubicBezTo>
                <a:cubicBezTo>
                  <a:pt x="545973" y="287401"/>
                  <a:pt x="547624" y="285369"/>
                  <a:pt x="548513" y="282575"/>
                </a:cubicBezTo>
                <a:cubicBezTo>
                  <a:pt x="550164" y="280162"/>
                  <a:pt x="551180" y="278257"/>
                  <a:pt x="550799" y="278257"/>
                </a:cubicBezTo>
                <a:cubicBezTo>
                  <a:pt x="550672" y="278257"/>
                  <a:pt x="550291" y="278511"/>
                  <a:pt x="549656" y="279146"/>
                </a:cubicBezTo>
                <a:cubicBezTo>
                  <a:pt x="548513" y="278003"/>
                  <a:pt x="548513" y="278003"/>
                  <a:pt x="549656" y="275717"/>
                </a:cubicBezTo>
                <a:cubicBezTo>
                  <a:pt x="550799" y="272288"/>
                  <a:pt x="553085" y="270002"/>
                  <a:pt x="553085" y="265430"/>
                </a:cubicBezTo>
                <a:cubicBezTo>
                  <a:pt x="551942" y="265430"/>
                  <a:pt x="553085" y="262001"/>
                  <a:pt x="554228" y="259715"/>
                </a:cubicBezTo>
                <a:cubicBezTo>
                  <a:pt x="557657" y="257429"/>
                  <a:pt x="559943" y="250571"/>
                  <a:pt x="559943" y="250571"/>
                </a:cubicBezTo>
                <a:lnTo>
                  <a:pt x="561086" y="251714"/>
                </a:lnTo>
                <a:cubicBezTo>
                  <a:pt x="562229" y="251714"/>
                  <a:pt x="565658" y="249428"/>
                  <a:pt x="565658" y="249428"/>
                </a:cubicBezTo>
                <a:cubicBezTo>
                  <a:pt x="566801" y="247142"/>
                  <a:pt x="565658" y="245999"/>
                  <a:pt x="565658" y="245999"/>
                </a:cubicBezTo>
                <a:cubicBezTo>
                  <a:pt x="565658" y="245999"/>
                  <a:pt x="567944" y="241427"/>
                  <a:pt x="571373" y="234569"/>
                </a:cubicBezTo>
                <a:cubicBezTo>
                  <a:pt x="574802" y="227711"/>
                  <a:pt x="579374" y="218567"/>
                  <a:pt x="583946" y="209423"/>
                </a:cubicBezTo>
                <a:cubicBezTo>
                  <a:pt x="595376" y="191135"/>
                  <a:pt x="609092" y="172847"/>
                  <a:pt x="611378" y="169545"/>
                </a:cubicBezTo>
                <a:cubicBezTo>
                  <a:pt x="616458" y="165481"/>
                  <a:pt x="622300" y="158877"/>
                  <a:pt x="621284" y="158877"/>
                </a:cubicBezTo>
                <a:cubicBezTo>
                  <a:pt x="621157" y="158877"/>
                  <a:pt x="620903" y="159004"/>
                  <a:pt x="620395" y="159258"/>
                </a:cubicBezTo>
                <a:cubicBezTo>
                  <a:pt x="619252" y="158115"/>
                  <a:pt x="629539" y="144399"/>
                  <a:pt x="644398" y="130683"/>
                </a:cubicBezTo>
                <a:cubicBezTo>
                  <a:pt x="659384" y="115189"/>
                  <a:pt x="673100" y="105029"/>
                  <a:pt x="671957" y="103759"/>
                </a:cubicBezTo>
                <a:cubicBezTo>
                  <a:pt x="671957" y="103759"/>
                  <a:pt x="675386" y="101473"/>
                  <a:pt x="679958" y="96901"/>
                </a:cubicBezTo>
                <a:cubicBezTo>
                  <a:pt x="685673" y="93472"/>
                  <a:pt x="690245" y="87757"/>
                  <a:pt x="692531" y="86614"/>
                </a:cubicBezTo>
                <a:cubicBezTo>
                  <a:pt x="694055" y="84455"/>
                  <a:pt x="695960" y="82677"/>
                  <a:pt x="696595" y="82677"/>
                </a:cubicBezTo>
                <a:cubicBezTo>
                  <a:pt x="696849" y="82677"/>
                  <a:pt x="696849" y="83185"/>
                  <a:pt x="696087" y="84328"/>
                </a:cubicBezTo>
                <a:cubicBezTo>
                  <a:pt x="696087" y="84963"/>
                  <a:pt x="696468" y="85725"/>
                  <a:pt x="697484" y="85725"/>
                </a:cubicBezTo>
                <a:cubicBezTo>
                  <a:pt x="698246" y="85725"/>
                  <a:pt x="699262" y="85344"/>
                  <a:pt x="700659" y="84328"/>
                </a:cubicBezTo>
                <a:cubicBezTo>
                  <a:pt x="705231" y="80899"/>
                  <a:pt x="705231" y="79756"/>
                  <a:pt x="704088" y="78613"/>
                </a:cubicBezTo>
                <a:cubicBezTo>
                  <a:pt x="704088" y="77470"/>
                  <a:pt x="706374" y="75184"/>
                  <a:pt x="706374" y="75184"/>
                </a:cubicBezTo>
                <a:cubicBezTo>
                  <a:pt x="708152" y="74676"/>
                  <a:pt x="708914" y="74295"/>
                  <a:pt x="709422" y="74295"/>
                </a:cubicBezTo>
                <a:cubicBezTo>
                  <a:pt x="709930" y="74295"/>
                  <a:pt x="709803" y="74549"/>
                  <a:pt x="709803" y="75184"/>
                </a:cubicBezTo>
                <a:lnTo>
                  <a:pt x="710946" y="77470"/>
                </a:lnTo>
                <a:lnTo>
                  <a:pt x="714375" y="75184"/>
                </a:lnTo>
                <a:cubicBezTo>
                  <a:pt x="713232" y="74041"/>
                  <a:pt x="716661" y="72898"/>
                  <a:pt x="716661" y="72898"/>
                </a:cubicBezTo>
                <a:cubicBezTo>
                  <a:pt x="717804" y="71755"/>
                  <a:pt x="718312" y="71247"/>
                  <a:pt x="718947" y="71247"/>
                </a:cubicBezTo>
                <a:cubicBezTo>
                  <a:pt x="719582" y="71247"/>
                  <a:pt x="720090" y="71755"/>
                  <a:pt x="721233" y="72898"/>
                </a:cubicBezTo>
                <a:cubicBezTo>
                  <a:pt x="721614" y="73660"/>
                  <a:pt x="722122" y="74041"/>
                  <a:pt x="722757" y="74041"/>
                </a:cubicBezTo>
                <a:cubicBezTo>
                  <a:pt x="723900" y="74041"/>
                  <a:pt x="725424" y="72517"/>
                  <a:pt x="726948" y="69469"/>
                </a:cubicBezTo>
                <a:lnTo>
                  <a:pt x="731520" y="64897"/>
                </a:lnTo>
                <a:cubicBezTo>
                  <a:pt x="731901" y="65024"/>
                  <a:pt x="732409" y="65024"/>
                  <a:pt x="732663" y="65024"/>
                </a:cubicBezTo>
                <a:cubicBezTo>
                  <a:pt x="736854" y="65024"/>
                  <a:pt x="740791" y="60071"/>
                  <a:pt x="742823" y="58039"/>
                </a:cubicBezTo>
                <a:cubicBezTo>
                  <a:pt x="743585" y="58293"/>
                  <a:pt x="744347" y="58293"/>
                  <a:pt x="744982" y="58293"/>
                </a:cubicBezTo>
                <a:cubicBezTo>
                  <a:pt x="748157" y="58293"/>
                  <a:pt x="750062" y="56261"/>
                  <a:pt x="751840" y="53467"/>
                </a:cubicBezTo>
                <a:cubicBezTo>
                  <a:pt x="750697" y="52324"/>
                  <a:pt x="754126" y="51181"/>
                  <a:pt x="757555" y="50038"/>
                </a:cubicBezTo>
                <a:cubicBezTo>
                  <a:pt x="760984" y="50038"/>
                  <a:pt x="764413" y="48895"/>
                  <a:pt x="770128" y="46609"/>
                </a:cubicBezTo>
                <a:cubicBezTo>
                  <a:pt x="773557" y="44323"/>
                  <a:pt x="795274" y="35179"/>
                  <a:pt x="820293" y="28321"/>
                </a:cubicBezTo>
                <a:cubicBezTo>
                  <a:pt x="835152" y="23749"/>
                  <a:pt x="847598" y="21463"/>
                  <a:pt x="856742" y="20320"/>
                </a:cubicBezTo>
                <a:cubicBezTo>
                  <a:pt x="864743" y="18034"/>
                  <a:pt x="870458" y="18034"/>
                  <a:pt x="870458" y="16891"/>
                </a:cubicBezTo>
                <a:cubicBezTo>
                  <a:pt x="872744" y="16891"/>
                  <a:pt x="872744" y="16891"/>
                  <a:pt x="877316" y="18034"/>
                </a:cubicBezTo>
                <a:cubicBezTo>
                  <a:pt x="877316" y="18542"/>
                  <a:pt x="877824" y="18796"/>
                  <a:pt x="878459" y="18796"/>
                </a:cubicBezTo>
                <a:cubicBezTo>
                  <a:pt x="879602" y="18796"/>
                  <a:pt x="881634" y="17907"/>
                  <a:pt x="883031" y="15875"/>
                </a:cubicBezTo>
                <a:cubicBezTo>
                  <a:pt x="884936" y="14605"/>
                  <a:pt x="885825" y="13716"/>
                  <a:pt x="886206" y="13716"/>
                </a:cubicBezTo>
                <a:cubicBezTo>
                  <a:pt x="886587" y="13716"/>
                  <a:pt x="886587" y="14351"/>
                  <a:pt x="886587" y="15875"/>
                </a:cubicBezTo>
                <a:cubicBezTo>
                  <a:pt x="886587" y="16256"/>
                  <a:pt x="887349" y="16383"/>
                  <a:pt x="888873" y="16383"/>
                </a:cubicBezTo>
                <a:cubicBezTo>
                  <a:pt x="891921" y="16383"/>
                  <a:pt x="898017" y="15875"/>
                  <a:pt x="907161" y="15875"/>
                </a:cubicBezTo>
                <a:cubicBezTo>
                  <a:pt x="917448" y="14732"/>
                  <a:pt x="930021" y="14732"/>
                  <a:pt x="930021" y="13589"/>
                </a:cubicBezTo>
                <a:cubicBezTo>
                  <a:pt x="933450" y="13081"/>
                  <a:pt x="935101" y="12700"/>
                  <a:pt x="935609" y="12700"/>
                </a:cubicBezTo>
                <a:cubicBezTo>
                  <a:pt x="936117" y="12700"/>
                  <a:pt x="935101" y="12954"/>
                  <a:pt x="933450" y="13589"/>
                </a:cubicBezTo>
                <a:cubicBezTo>
                  <a:pt x="931418" y="15621"/>
                  <a:pt x="936371" y="16764"/>
                  <a:pt x="942848" y="16764"/>
                </a:cubicBezTo>
                <a:cubicBezTo>
                  <a:pt x="947547" y="16764"/>
                  <a:pt x="953008" y="16129"/>
                  <a:pt x="957326" y="14732"/>
                </a:cubicBezTo>
                <a:cubicBezTo>
                  <a:pt x="959612" y="14732"/>
                  <a:pt x="963041" y="14732"/>
                  <a:pt x="963041" y="17018"/>
                </a:cubicBezTo>
                <a:cubicBezTo>
                  <a:pt x="966470" y="17018"/>
                  <a:pt x="969899" y="17018"/>
                  <a:pt x="980186" y="14732"/>
                </a:cubicBezTo>
                <a:lnTo>
                  <a:pt x="1003046" y="14732"/>
                </a:lnTo>
                <a:cubicBezTo>
                  <a:pt x="1009904" y="14732"/>
                  <a:pt x="1016762" y="13589"/>
                  <a:pt x="1016762" y="13589"/>
                </a:cubicBezTo>
                <a:lnTo>
                  <a:pt x="1020191" y="13589"/>
                </a:lnTo>
                <a:cubicBezTo>
                  <a:pt x="1020191" y="14732"/>
                  <a:pt x="1036193" y="15875"/>
                  <a:pt x="1060069" y="15875"/>
                </a:cubicBezTo>
                <a:cubicBezTo>
                  <a:pt x="1082929" y="15875"/>
                  <a:pt x="1102233" y="15875"/>
                  <a:pt x="1105662" y="17018"/>
                </a:cubicBezTo>
                <a:cubicBezTo>
                  <a:pt x="1105662" y="17018"/>
                  <a:pt x="1109091" y="17018"/>
                  <a:pt x="1112520" y="15875"/>
                </a:cubicBezTo>
                <a:cubicBezTo>
                  <a:pt x="1114425" y="13970"/>
                  <a:pt x="1116330" y="13081"/>
                  <a:pt x="1118235" y="13081"/>
                </a:cubicBezTo>
                <a:cubicBezTo>
                  <a:pt x="1119759" y="13081"/>
                  <a:pt x="1121283" y="13589"/>
                  <a:pt x="1122807" y="14605"/>
                </a:cubicBezTo>
                <a:cubicBezTo>
                  <a:pt x="1124458" y="15748"/>
                  <a:pt x="1128522" y="16383"/>
                  <a:pt x="1132459" y="16383"/>
                </a:cubicBezTo>
                <a:cubicBezTo>
                  <a:pt x="1136396" y="16383"/>
                  <a:pt x="1140460" y="15875"/>
                  <a:pt x="1142111" y="14605"/>
                </a:cubicBezTo>
                <a:lnTo>
                  <a:pt x="1142111" y="15748"/>
                </a:lnTo>
                <a:cubicBezTo>
                  <a:pt x="1143381" y="16637"/>
                  <a:pt x="1145794" y="17018"/>
                  <a:pt x="1148207" y="17018"/>
                </a:cubicBezTo>
                <a:cubicBezTo>
                  <a:pt x="1152398" y="17018"/>
                  <a:pt x="1157097" y="16002"/>
                  <a:pt x="1159129" y="14605"/>
                </a:cubicBezTo>
                <a:cubicBezTo>
                  <a:pt x="1161542" y="15494"/>
                  <a:pt x="1163955" y="16256"/>
                  <a:pt x="1166368" y="16256"/>
                </a:cubicBezTo>
                <a:cubicBezTo>
                  <a:pt x="1167384" y="16256"/>
                  <a:pt x="1168400" y="16129"/>
                  <a:pt x="1169416" y="15748"/>
                </a:cubicBezTo>
                <a:cubicBezTo>
                  <a:pt x="1172845" y="15748"/>
                  <a:pt x="1172845" y="15748"/>
                  <a:pt x="1172845" y="18034"/>
                </a:cubicBezTo>
                <a:cubicBezTo>
                  <a:pt x="1172845" y="19177"/>
                  <a:pt x="1172845" y="21463"/>
                  <a:pt x="1175131" y="21463"/>
                </a:cubicBezTo>
                <a:cubicBezTo>
                  <a:pt x="1178560" y="21463"/>
                  <a:pt x="1178560" y="19177"/>
                  <a:pt x="1178560" y="18034"/>
                </a:cubicBezTo>
                <a:lnTo>
                  <a:pt x="1185418" y="18034"/>
                </a:lnTo>
                <a:cubicBezTo>
                  <a:pt x="1185418" y="18034"/>
                  <a:pt x="1188847" y="18034"/>
                  <a:pt x="1188847" y="16891"/>
                </a:cubicBezTo>
                <a:cubicBezTo>
                  <a:pt x="1188847" y="15748"/>
                  <a:pt x="1192276" y="15748"/>
                  <a:pt x="1195705" y="15748"/>
                </a:cubicBezTo>
                <a:cubicBezTo>
                  <a:pt x="1195705" y="16129"/>
                  <a:pt x="1195959" y="16256"/>
                  <a:pt x="1196340" y="16256"/>
                </a:cubicBezTo>
                <a:cubicBezTo>
                  <a:pt x="1197229" y="16256"/>
                  <a:pt x="1198118" y="15494"/>
                  <a:pt x="1195705" y="14605"/>
                </a:cubicBezTo>
                <a:cubicBezTo>
                  <a:pt x="1195705" y="13462"/>
                  <a:pt x="1195705" y="11176"/>
                  <a:pt x="1199134" y="11176"/>
                </a:cubicBezTo>
                <a:lnTo>
                  <a:pt x="1199134" y="9144"/>
                </a:lnTo>
                <a:cubicBezTo>
                  <a:pt x="1199134" y="6858"/>
                  <a:pt x="1199134" y="5715"/>
                  <a:pt x="1192276" y="3429"/>
                </a:cubicBezTo>
                <a:cubicBezTo>
                  <a:pt x="1185037" y="2794"/>
                  <a:pt x="1178560" y="2159"/>
                  <a:pt x="1174369" y="2159"/>
                </a:cubicBezTo>
                <a:cubicBezTo>
                  <a:pt x="1171321" y="2159"/>
                  <a:pt x="1169543" y="2540"/>
                  <a:pt x="1169543" y="3429"/>
                </a:cubicBezTo>
                <a:cubicBezTo>
                  <a:pt x="1169543" y="3429"/>
                  <a:pt x="1166114" y="4572"/>
                  <a:pt x="1162685" y="4572"/>
                </a:cubicBezTo>
                <a:cubicBezTo>
                  <a:pt x="1159256" y="4572"/>
                  <a:pt x="1155700" y="3429"/>
                  <a:pt x="1155700" y="3429"/>
                </a:cubicBezTo>
                <a:cubicBezTo>
                  <a:pt x="1155700" y="2286"/>
                  <a:pt x="1143127" y="2286"/>
                  <a:pt x="1126109" y="2286"/>
                </a:cubicBezTo>
                <a:cubicBezTo>
                  <a:pt x="1106678" y="2286"/>
                  <a:pt x="1096391" y="2286"/>
                  <a:pt x="1092962" y="1143"/>
                </a:cubicBezTo>
                <a:cubicBezTo>
                  <a:pt x="1089533" y="0"/>
                  <a:pt x="1086104" y="0"/>
                  <a:pt x="1086104" y="0"/>
                </a:cubicBezTo>
                <a:cubicBezTo>
                  <a:pt x="1086104" y="1143"/>
                  <a:pt x="1066673" y="1143"/>
                  <a:pt x="1043940" y="1143"/>
                </a:cubicBezTo>
                <a:cubicBezTo>
                  <a:pt x="1019937" y="1143"/>
                  <a:pt x="997204" y="1143"/>
                  <a:pt x="997204" y="2286"/>
                </a:cubicBezTo>
                <a:lnTo>
                  <a:pt x="990346" y="2286"/>
                </a:lnTo>
                <a:cubicBezTo>
                  <a:pt x="990346" y="1143"/>
                  <a:pt x="983488" y="1143"/>
                  <a:pt x="976630" y="0"/>
                </a:cubicBezTo>
                <a:cubicBezTo>
                  <a:pt x="969772" y="2286"/>
                  <a:pt x="964057" y="2286"/>
                  <a:pt x="964057" y="2286"/>
                </a:cubicBezTo>
                <a:cubicBezTo>
                  <a:pt x="964057" y="0"/>
                  <a:pt x="960628" y="0"/>
                  <a:pt x="9537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
          <p:cNvSpPr/>
          <p:nvPr/>
        </p:nvSpPr>
        <p:spPr>
          <a:xfrm>
            <a:off x="1672995" y="2434232"/>
            <a:ext cx="551402" cy="1756694"/>
          </a:xfrm>
          <a:custGeom>
            <a:rect b="b" l="l" r="r" t="t"/>
            <a:pathLst>
              <a:path extrusionOk="0" h="2342260" w="735203">
                <a:moveTo>
                  <a:pt x="508" y="49276"/>
                </a:moveTo>
                <a:cubicBezTo>
                  <a:pt x="254" y="49276"/>
                  <a:pt x="127" y="49403"/>
                  <a:pt x="0" y="49530"/>
                </a:cubicBezTo>
                <a:lnTo>
                  <a:pt x="0" y="51816"/>
                </a:lnTo>
                <a:cubicBezTo>
                  <a:pt x="1143" y="55245"/>
                  <a:pt x="2286" y="55245"/>
                  <a:pt x="3429" y="55245"/>
                </a:cubicBezTo>
                <a:lnTo>
                  <a:pt x="2286" y="51816"/>
                </a:lnTo>
                <a:cubicBezTo>
                  <a:pt x="3302" y="51816"/>
                  <a:pt x="1778" y="49276"/>
                  <a:pt x="508" y="49276"/>
                </a:cubicBezTo>
                <a:close/>
                <a:moveTo>
                  <a:pt x="21590" y="52959"/>
                </a:moveTo>
                <a:cubicBezTo>
                  <a:pt x="22733" y="52959"/>
                  <a:pt x="23876" y="56388"/>
                  <a:pt x="23876" y="58674"/>
                </a:cubicBezTo>
                <a:cubicBezTo>
                  <a:pt x="23876" y="62103"/>
                  <a:pt x="23876" y="62103"/>
                  <a:pt x="22733" y="62103"/>
                </a:cubicBezTo>
                <a:cubicBezTo>
                  <a:pt x="22733" y="62103"/>
                  <a:pt x="20447" y="59817"/>
                  <a:pt x="20447" y="56388"/>
                </a:cubicBezTo>
                <a:lnTo>
                  <a:pt x="21590" y="52959"/>
                </a:lnTo>
                <a:close/>
                <a:moveTo>
                  <a:pt x="26797" y="87249"/>
                </a:moveTo>
                <a:cubicBezTo>
                  <a:pt x="27305" y="87249"/>
                  <a:pt x="27305" y="88900"/>
                  <a:pt x="27305" y="92964"/>
                </a:cubicBezTo>
                <a:cubicBezTo>
                  <a:pt x="28448" y="95250"/>
                  <a:pt x="28448" y="98679"/>
                  <a:pt x="27305" y="98679"/>
                </a:cubicBezTo>
                <a:lnTo>
                  <a:pt x="26162" y="96393"/>
                </a:lnTo>
                <a:cubicBezTo>
                  <a:pt x="27559" y="95758"/>
                  <a:pt x="27305" y="94615"/>
                  <a:pt x="26543" y="94615"/>
                </a:cubicBezTo>
                <a:cubicBezTo>
                  <a:pt x="26035" y="94615"/>
                  <a:pt x="25527" y="95123"/>
                  <a:pt x="25019" y="96393"/>
                </a:cubicBezTo>
                <a:lnTo>
                  <a:pt x="22860" y="96393"/>
                </a:lnTo>
                <a:cubicBezTo>
                  <a:pt x="22860" y="92964"/>
                  <a:pt x="24003" y="89535"/>
                  <a:pt x="25146" y="89535"/>
                </a:cubicBezTo>
                <a:cubicBezTo>
                  <a:pt x="26035" y="88138"/>
                  <a:pt x="26670" y="87249"/>
                  <a:pt x="26924" y="87249"/>
                </a:cubicBezTo>
                <a:close/>
                <a:moveTo>
                  <a:pt x="35179" y="97536"/>
                </a:moveTo>
                <a:lnTo>
                  <a:pt x="34036" y="100965"/>
                </a:lnTo>
                <a:lnTo>
                  <a:pt x="34036" y="104394"/>
                </a:lnTo>
                <a:cubicBezTo>
                  <a:pt x="35179" y="104394"/>
                  <a:pt x="35179" y="104394"/>
                  <a:pt x="35179" y="100965"/>
                </a:cubicBezTo>
                <a:lnTo>
                  <a:pt x="35179" y="97409"/>
                </a:lnTo>
                <a:close/>
                <a:moveTo>
                  <a:pt x="41402" y="261620"/>
                </a:moveTo>
                <a:cubicBezTo>
                  <a:pt x="42545" y="261620"/>
                  <a:pt x="44577" y="267589"/>
                  <a:pt x="44577" y="269748"/>
                </a:cubicBezTo>
                <a:cubicBezTo>
                  <a:pt x="45085" y="271272"/>
                  <a:pt x="44958" y="272161"/>
                  <a:pt x="44450" y="272161"/>
                </a:cubicBezTo>
                <a:cubicBezTo>
                  <a:pt x="43815" y="272161"/>
                  <a:pt x="42545" y="270764"/>
                  <a:pt x="41148" y="267589"/>
                </a:cubicBezTo>
                <a:cubicBezTo>
                  <a:pt x="41148" y="264160"/>
                  <a:pt x="41148" y="261874"/>
                  <a:pt x="41148" y="261874"/>
                </a:cubicBezTo>
                <a:cubicBezTo>
                  <a:pt x="41148" y="261874"/>
                  <a:pt x="41275" y="261747"/>
                  <a:pt x="41402" y="261747"/>
                </a:cubicBezTo>
                <a:close/>
                <a:moveTo>
                  <a:pt x="42291" y="280035"/>
                </a:moveTo>
                <a:cubicBezTo>
                  <a:pt x="40005" y="280035"/>
                  <a:pt x="41148" y="282321"/>
                  <a:pt x="41148" y="289179"/>
                </a:cubicBezTo>
                <a:cubicBezTo>
                  <a:pt x="42291" y="291465"/>
                  <a:pt x="43434" y="294894"/>
                  <a:pt x="43434" y="294894"/>
                </a:cubicBezTo>
                <a:cubicBezTo>
                  <a:pt x="44577" y="294894"/>
                  <a:pt x="44577" y="291465"/>
                  <a:pt x="43434" y="289179"/>
                </a:cubicBezTo>
                <a:cubicBezTo>
                  <a:pt x="44577" y="282321"/>
                  <a:pt x="43434" y="280035"/>
                  <a:pt x="42291" y="280035"/>
                </a:cubicBezTo>
                <a:close/>
                <a:moveTo>
                  <a:pt x="66167" y="410083"/>
                </a:moveTo>
                <a:cubicBezTo>
                  <a:pt x="67310" y="410083"/>
                  <a:pt x="68453" y="412369"/>
                  <a:pt x="68453" y="415798"/>
                </a:cubicBezTo>
                <a:lnTo>
                  <a:pt x="67310" y="415798"/>
                </a:lnTo>
                <a:lnTo>
                  <a:pt x="65024" y="413512"/>
                </a:lnTo>
                <a:lnTo>
                  <a:pt x="66167" y="410083"/>
                </a:lnTo>
                <a:close/>
                <a:moveTo>
                  <a:pt x="60452" y="419100"/>
                </a:moveTo>
                <a:cubicBezTo>
                  <a:pt x="60452" y="419100"/>
                  <a:pt x="62738" y="422529"/>
                  <a:pt x="63881" y="425958"/>
                </a:cubicBezTo>
                <a:cubicBezTo>
                  <a:pt x="69596" y="431673"/>
                  <a:pt x="69596" y="431673"/>
                  <a:pt x="66167" y="431673"/>
                </a:cubicBezTo>
                <a:cubicBezTo>
                  <a:pt x="65024" y="431673"/>
                  <a:pt x="63881" y="431673"/>
                  <a:pt x="61595" y="425958"/>
                </a:cubicBezTo>
                <a:cubicBezTo>
                  <a:pt x="61595" y="422529"/>
                  <a:pt x="60452" y="419100"/>
                  <a:pt x="60452" y="419100"/>
                </a:cubicBezTo>
                <a:close/>
                <a:moveTo>
                  <a:pt x="75057" y="491236"/>
                </a:moveTo>
                <a:cubicBezTo>
                  <a:pt x="75438" y="491236"/>
                  <a:pt x="77089" y="493141"/>
                  <a:pt x="78740" y="495554"/>
                </a:cubicBezTo>
                <a:cubicBezTo>
                  <a:pt x="80010" y="498729"/>
                  <a:pt x="80645" y="500126"/>
                  <a:pt x="80391" y="500126"/>
                </a:cubicBezTo>
                <a:cubicBezTo>
                  <a:pt x="80137" y="500126"/>
                  <a:pt x="79756" y="499237"/>
                  <a:pt x="78740" y="497840"/>
                </a:cubicBezTo>
                <a:cubicBezTo>
                  <a:pt x="76454" y="495554"/>
                  <a:pt x="75311" y="492125"/>
                  <a:pt x="75311" y="492125"/>
                </a:cubicBezTo>
                <a:cubicBezTo>
                  <a:pt x="75057" y="491490"/>
                  <a:pt x="74930" y="491236"/>
                  <a:pt x="75057" y="491236"/>
                </a:cubicBezTo>
                <a:close/>
                <a:moveTo>
                  <a:pt x="74168" y="517271"/>
                </a:moveTo>
                <a:cubicBezTo>
                  <a:pt x="75311" y="517271"/>
                  <a:pt x="76454" y="519557"/>
                  <a:pt x="76454" y="519557"/>
                </a:cubicBezTo>
                <a:lnTo>
                  <a:pt x="77597" y="522986"/>
                </a:lnTo>
                <a:cubicBezTo>
                  <a:pt x="76454" y="522986"/>
                  <a:pt x="74168" y="522986"/>
                  <a:pt x="74168" y="520700"/>
                </a:cubicBezTo>
                <a:lnTo>
                  <a:pt x="74168" y="517271"/>
                </a:lnTo>
                <a:close/>
                <a:moveTo>
                  <a:pt x="89027" y="558419"/>
                </a:moveTo>
                <a:cubicBezTo>
                  <a:pt x="88646" y="558800"/>
                  <a:pt x="88519" y="558927"/>
                  <a:pt x="88646" y="558927"/>
                </a:cubicBezTo>
                <a:cubicBezTo>
                  <a:pt x="88773" y="558927"/>
                  <a:pt x="89789" y="558419"/>
                  <a:pt x="91313" y="558419"/>
                </a:cubicBezTo>
                <a:close/>
                <a:moveTo>
                  <a:pt x="78359" y="577850"/>
                </a:moveTo>
                <a:cubicBezTo>
                  <a:pt x="78359" y="577850"/>
                  <a:pt x="79883" y="581914"/>
                  <a:pt x="79883" y="584581"/>
                </a:cubicBezTo>
                <a:lnTo>
                  <a:pt x="78740" y="584581"/>
                </a:lnTo>
                <a:cubicBezTo>
                  <a:pt x="78740" y="581152"/>
                  <a:pt x="77597" y="578866"/>
                  <a:pt x="78740" y="578866"/>
                </a:cubicBezTo>
                <a:cubicBezTo>
                  <a:pt x="78486" y="578104"/>
                  <a:pt x="78359" y="577850"/>
                  <a:pt x="78486" y="577850"/>
                </a:cubicBezTo>
                <a:close/>
                <a:moveTo>
                  <a:pt x="89027" y="602234"/>
                </a:moveTo>
                <a:cubicBezTo>
                  <a:pt x="89789" y="602234"/>
                  <a:pt x="90424" y="602996"/>
                  <a:pt x="91186" y="605155"/>
                </a:cubicBezTo>
                <a:cubicBezTo>
                  <a:pt x="92075" y="606933"/>
                  <a:pt x="91567" y="609346"/>
                  <a:pt x="90297" y="609346"/>
                </a:cubicBezTo>
                <a:cubicBezTo>
                  <a:pt x="89916" y="609346"/>
                  <a:pt x="89408" y="609092"/>
                  <a:pt x="88900" y="608584"/>
                </a:cubicBezTo>
                <a:cubicBezTo>
                  <a:pt x="87757" y="605155"/>
                  <a:pt x="87757" y="605155"/>
                  <a:pt x="87757" y="602869"/>
                </a:cubicBezTo>
                <a:cubicBezTo>
                  <a:pt x="88138" y="602488"/>
                  <a:pt x="88646" y="602234"/>
                  <a:pt x="89027" y="602234"/>
                </a:cubicBezTo>
                <a:close/>
                <a:moveTo>
                  <a:pt x="93472" y="629158"/>
                </a:moveTo>
                <a:lnTo>
                  <a:pt x="93472" y="632587"/>
                </a:lnTo>
                <a:cubicBezTo>
                  <a:pt x="94615" y="636016"/>
                  <a:pt x="94615" y="636016"/>
                  <a:pt x="93472" y="636016"/>
                </a:cubicBezTo>
                <a:lnTo>
                  <a:pt x="92329" y="632587"/>
                </a:lnTo>
                <a:lnTo>
                  <a:pt x="93472" y="629158"/>
                </a:lnTo>
                <a:close/>
                <a:moveTo>
                  <a:pt x="101473" y="662305"/>
                </a:moveTo>
                <a:cubicBezTo>
                  <a:pt x="100330" y="663448"/>
                  <a:pt x="99187" y="665734"/>
                  <a:pt x="99187" y="665734"/>
                </a:cubicBezTo>
                <a:cubicBezTo>
                  <a:pt x="100330" y="669163"/>
                  <a:pt x="101473" y="669163"/>
                  <a:pt x="101473" y="669163"/>
                </a:cubicBezTo>
                <a:cubicBezTo>
                  <a:pt x="101473" y="669163"/>
                  <a:pt x="102616" y="669163"/>
                  <a:pt x="102616" y="665734"/>
                </a:cubicBezTo>
                <a:lnTo>
                  <a:pt x="101473" y="662305"/>
                </a:lnTo>
                <a:close/>
                <a:moveTo>
                  <a:pt x="94615" y="681736"/>
                </a:moveTo>
                <a:cubicBezTo>
                  <a:pt x="95758" y="681736"/>
                  <a:pt x="95758" y="685165"/>
                  <a:pt x="95758" y="685165"/>
                </a:cubicBezTo>
                <a:cubicBezTo>
                  <a:pt x="96901" y="687451"/>
                  <a:pt x="96901" y="690880"/>
                  <a:pt x="95758" y="690880"/>
                </a:cubicBezTo>
                <a:cubicBezTo>
                  <a:pt x="95758" y="690880"/>
                  <a:pt x="94615" y="690880"/>
                  <a:pt x="93472" y="688594"/>
                </a:cubicBezTo>
                <a:cubicBezTo>
                  <a:pt x="93472" y="685165"/>
                  <a:pt x="94615" y="681736"/>
                  <a:pt x="94615" y="681736"/>
                </a:cubicBezTo>
                <a:close/>
                <a:moveTo>
                  <a:pt x="117221" y="714883"/>
                </a:moveTo>
                <a:cubicBezTo>
                  <a:pt x="117094" y="714883"/>
                  <a:pt x="116713" y="715772"/>
                  <a:pt x="116332" y="717042"/>
                </a:cubicBezTo>
                <a:cubicBezTo>
                  <a:pt x="116332" y="720471"/>
                  <a:pt x="116332" y="722757"/>
                  <a:pt x="116332" y="722757"/>
                </a:cubicBezTo>
                <a:cubicBezTo>
                  <a:pt x="118618" y="722757"/>
                  <a:pt x="118618" y="722757"/>
                  <a:pt x="117475" y="720471"/>
                </a:cubicBezTo>
                <a:cubicBezTo>
                  <a:pt x="117475" y="716407"/>
                  <a:pt x="117475" y="714756"/>
                  <a:pt x="117221" y="714756"/>
                </a:cubicBezTo>
                <a:close/>
                <a:moveTo>
                  <a:pt x="72263" y="724916"/>
                </a:moveTo>
                <a:cubicBezTo>
                  <a:pt x="72136" y="724916"/>
                  <a:pt x="71882" y="725043"/>
                  <a:pt x="71755" y="725170"/>
                </a:cubicBezTo>
                <a:cubicBezTo>
                  <a:pt x="69469" y="725170"/>
                  <a:pt x="70612" y="727456"/>
                  <a:pt x="72898" y="730885"/>
                </a:cubicBezTo>
                <a:cubicBezTo>
                  <a:pt x="74041" y="730885"/>
                  <a:pt x="74041" y="730885"/>
                  <a:pt x="74041" y="727456"/>
                </a:cubicBezTo>
                <a:cubicBezTo>
                  <a:pt x="74041" y="727456"/>
                  <a:pt x="73152" y="724916"/>
                  <a:pt x="72263" y="724916"/>
                </a:cubicBezTo>
                <a:close/>
                <a:moveTo>
                  <a:pt x="102362" y="737743"/>
                </a:moveTo>
                <a:cubicBezTo>
                  <a:pt x="102616" y="737743"/>
                  <a:pt x="102616" y="739394"/>
                  <a:pt x="102616" y="743458"/>
                </a:cubicBezTo>
                <a:cubicBezTo>
                  <a:pt x="103759" y="745744"/>
                  <a:pt x="102616" y="745744"/>
                  <a:pt x="102616" y="745744"/>
                </a:cubicBezTo>
                <a:cubicBezTo>
                  <a:pt x="102362" y="745871"/>
                  <a:pt x="102108" y="745998"/>
                  <a:pt x="101854" y="745998"/>
                </a:cubicBezTo>
                <a:cubicBezTo>
                  <a:pt x="100584" y="745998"/>
                  <a:pt x="101473" y="743077"/>
                  <a:pt x="101473" y="740029"/>
                </a:cubicBezTo>
                <a:cubicBezTo>
                  <a:pt x="101981" y="738632"/>
                  <a:pt x="102235" y="737870"/>
                  <a:pt x="102362" y="737870"/>
                </a:cubicBezTo>
                <a:close/>
                <a:moveTo>
                  <a:pt x="119507" y="792226"/>
                </a:moveTo>
                <a:cubicBezTo>
                  <a:pt x="119634" y="792988"/>
                  <a:pt x="119634" y="793369"/>
                  <a:pt x="119634" y="793369"/>
                </a:cubicBezTo>
                <a:cubicBezTo>
                  <a:pt x="119634" y="793369"/>
                  <a:pt x="119634" y="793115"/>
                  <a:pt x="119634" y="792480"/>
                </a:cubicBezTo>
                <a:cubicBezTo>
                  <a:pt x="119507" y="792353"/>
                  <a:pt x="119507" y="792353"/>
                  <a:pt x="119507" y="792226"/>
                </a:cubicBezTo>
                <a:close/>
                <a:moveTo>
                  <a:pt x="111760" y="791337"/>
                </a:moveTo>
                <a:cubicBezTo>
                  <a:pt x="112903" y="791337"/>
                  <a:pt x="112903" y="794766"/>
                  <a:pt x="110617" y="798195"/>
                </a:cubicBezTo>
                <a:cubicBezTo>
                  <a:pt x="109474" y="798195"/>
                  <a:pt x="109474" y="798195"/>
                  <a:pt x="109474" y="794766"/>
                </a:cubicBezTo>
                <a:cubicBezTo>
                  <a:pt x="109474" y="794766"/>
                  <a:pt x="110617" y="791337"/>
                  <a:pt x="111760" y="791337"/>
                </a:cubicBezTo>
                <a:close/>
                <a:moveTo>
                  <a:pt x="112903" y="812800"/>
                </a:moveTo>
                <a:lnTo>
                  <a:pt x="114046" y="816229"/>
                </a:lnTo>
                <a:lnTo>
                  <a:pt x="115189" y="818515"/>
                </a:lnTo>
                <a:cubicBezTo>
                  <a:pt x="114046" y="818515"/>
                  <a:pt x="111760" y="818515"/>
                  <a:pt x="111760" y="816229"/>
                </a:cubicBezTo>
                <a:lnTo>
                  <a:pt x="112903" y="812800"/>
                </a:lnTo>
                <a:close/>
                <a:moveTo>
                  <a:pt x="133477" y="1011301"/>
                </a:moveTo>
                <a:lnTo>
                  <a:pt x="134620" y="1014730"/>
                </a:lnTo>
                <a:lnTo>
                  <a:pt x="135763" y="1017016"/>
                </a:lnTo>
                <a:cubicBezTo>
                  <a:pt x="135255" y="1017016"/>
                  <a:pt x="134620" y="1017143"/>
                  <a:pt x="134112" y="1017143"/>
                </a:cubicBezTo>
                <a:cubicBezTo>
                  <a:pt x="133223" y="1017143"/>
                  <a:pt x="132334" y="1016762"/>
                  <a:pt x="132334" y="1014730"/>
                </a:cubicBezTo>
                <a:lnTo>
                  <a:pt x="133477" y="1011301"/>
                </a:lnTo>
                <a:close/>
                <a:moveTo>
                  <a:pt x="141605" y="1086739"/>
                </a:moveTo>
                <a:cubicBezTo>
                  <a:pt x="142367" y="1086739"/>
                  <a:pt x="144145" y="1087755"/>
                  <a:pt x="144907" y="1087755"/>
                </a:cubicBezTo>
                <a:cubicBezTo>
                  <a:pt x="146050" y="1091184"/>
                  <a:pt x="146050" y="1091184"/>
                  <a:pt x="143764" y="1091184"/>
                </a:cubicBezTo>
                <a:cubicBezTo>
                  <a:pt x="142621" y="1091184"/>
                  <a:pt x="141478" y="1087755"/>
                  <a:pt x="141478" y="1087755"/>
                </a:cubicBezTo>
                <a:cubicBezTo>
                  <a:pt x="141097" y="1086993"/>
                  <a:pt x="141224" y="1086739"/>
                  <a:pt x="141605" y="1086739"/>
                </a:cubicBezTo>
                <a:close/>
                <a:moveTo>
                  <a:pt x="157480" y="1135634"/>
                </a:moveTo>
                <a:cubicBezTo>
                  <a:pt x="158623" y="1135634"/>
                  <a:pt x="160909" y="1139063"/>
                  <a:pt x="160909" y="1139063"/>
                </a:cubicBezTo>
                <a:lnTo>
                  <a:pt x="160909" y="1141349"/>
                </a:lnTo>
                <a:cubicBezTo>
                  <a:pt x="159766" y="1141349"/>
                  <a:pt x="158623" y="1141349"/>
                  <a:pt x="157480" y="1139063"/>
                </a:cubicBezTo>
                <a:lnTo>
                  <a:pt x="157480" y="1135634"/>
                </a:lnTo>
                <a:close/>
                <a:moveTo>
                  <a:pt x="155194" y="1175512"/>
                </a:moveTo>
                <a:lnTo>
                  <a:pt x="157480" y="1178941"/>
                </a:lnTo>
                <a:lnTo>
                  <a:pt x="157480" y="1182370"/>
                </a:lnTo>
                <a:cubicBezTo>
                  <a:pt x="156337" y="1182370"/>
                  <a:pt x="155194" y="1182370"/>
                  <a:pt x="155194" y="1178941"/>
                </a:cubicBezTo>
                <a:lnTo>
                  <a:pt x="155194" y="1175512"/>
                </a:lnTo>
                <a:close/>
                <a:moveTo>
                  <a:pt x="180213" y="1388491"/>
                </a:moveTo>
                <a:cubicBezTo>
                  <a:pt x="180975" y="1388491"/>
                  <a:pt x="181737" y="1390650"/>
                  <a:pt x="182626" y="1392301"/>
                </a:cubicBezTo>
                <a:cubicBezTo>
                  <a:pt x="182626" y="1399159"/>
                  <a:pt x="182626" y="1399159"/>
                  <a:pt x="181483" y="1399159"/>
                </a:cubicBezTo>
                <a:cubicBezTo>
                  <a:pt x="180340" y="1399159"/>
                  <a:pt x="180340" y="1393444"/>
                  <a:pt x="179197" y="1390015"/>
                </a:cubicBezTo>
                <a:cubicBezTo>
                  <a:pt x="179578" y="1388999"/>
                  <a:pt x="179959" y="1388491"/>
                  <a:pt x="180213" y="1388491"/>
                </a:cubicBezTo>
                <a:close/>
                <a:moveTo>
                  <a:pt x="195199" y="1514348"/>
                </a:moveTo>
                <a:cubicBezTo>
                  <a:pt x="196342" y="1514348"/>
                  <a:pt x="198628" y="1517777"/>
                  <a:pt x="198628" y="1517777"/>
                </a:cubicBezTo>
                <a:lnTo>
                  <a:pt x="198628" y="1521206"/>
                </a:lnTo>
                <a:cubicBezTo>
                  <a:pt x="197485" y="1521206"/>
                  <a:pt x="196342" y="1521206"/>
                  <a:pt x="196342" y="1517777"/>
                </a:cubicBezTo>
                <a:lnTo>
                  <a:pt x="195199" y="1514348"/>
                </a:lnTo>
                <a:close/>
                <a:moveTo>
                  <a:pt x="235077" y="1769872"/>
                </a:moveTo>
                <a:cubicBezTo>
                  <a:pt x="236220" y="1769872"/>
                  <a:pt x="236220" y="1773301"/>
                  <a:pt x="236220" y="1773301"/>
                </a:cubicBezTo>
                <a:cubicBezTo>
                  <a:pt x="237363" y="1775587"/>
                  <a:pt x="237363" y="1775587"/>
                  <a:pt x="236220" y="1776730"/>
                </a:cubicBezTo>
                <a:cubicBezTo>
                  <a:pt x="236220" y="1776730"/>
                  <a:pt x="233934" y="1776730"/>
                  <a:pt x="233934" y="1773301"/>
                </a:cubicBezTo>
                <a:lnTo>
                  <a:pt x="235077" y="1769872"/>
                </a:lnTo>
                <a:close/>
                <a:moveTo>
                  <a:pt x="240792" y="1806321"/>
                </a:moveTo>
                <a:lnTo>
                  <a:pt x="241935" y="1809750"/>
                </a:lnTo>
                <a:lnTo>
                  <a:pt x="243078" y="1812036"/>
                </a:lnTo>
                <a:cubicBezTo>
                  <a:pt x="242697" y="1812417"/>
                  <a:pt x="242062" y="1812671"/>
                  <a:pt x="241554" y="1812671"/>
                </a:cubicBezTo>
                <a:cubicBezTo>
                  <a:pt x="240665" y="1812671"/>
                  <a:pt x="239649" y="1811909"/>
                  <a:pt x="239649" y="1809750"/>
                </a:cubicBezTo>
                <a:lnTo>
                  <a:pt x="240792" y="1806321"/>
                </a:lnTo>
                <a:close/>
                <a:moveTo>
                  <a:pt x="234569" y="1829943"/>
                </a:moveTo>
                <a:cubicBezTo>
                  <a:pt x="234823" y="1829943"/>
                  <a:pt x="235331" y="1830451"/>
                  <a:pt x="236220" y="1831340"/>
                </a:cubicBezTo>
                <a:cubicBezTo>
                  <a:pt x="237363" y="1834769"/>
                  <a:pt x="238506" y="1837055"/>
                  <a:pt x="236220" y="1837055"/>
                </a:cubicBezTo>
                <a:cubicBezTo>
                  <a:pt x="235839" y="1837436"/>
                  <a:pt x="235585" y="1837690"/>
                  <a:pt x="235331" y="1837690"/>
                </a:cubicBezTo>
                <a:cubicBezTo>
                  <a:pt x="235077" y="1837690"/>
                  <a:pt x="235077" y="1836928"/>
                  <a:pt x="235077" y="1834769"/>
                </a:cubicBezTo>
                <a:cubicBezTo>
                  <a:pt x="234315" y="1831340"/>
                  <a:pt x="234061" y="1829943"/>
                  <a:pt x="234569" y="1829943"/>
                </a:cubicBezTo>
                <a:close/>
                <a:moveTo>
                  <a:pt x="231648" y="1847342"/>
                </a:moveTo>
                <a:cubicBezTo>
                  <a:pt x="231648" y="1847469"/>
                  <a:pt x="231648" y="1847723"/>
                  <a:pt x="231648" y="1847850"/>
                </a:cubicBezTo>
                <a:cubicBezTo>
                  <a:pt x="231775" y="1847596"/>
                  <a:pt x="232029" y="1847469"/>
                  <a:pt x="232410" y="1847342"/>
                </a:cubicBezTo>
                <a:cubicBezTo>
                  <a:pt x="232156" y="1847342"/>
                  <a:pt x="231902" y="1847342"/>
                  <a:pt x="231648" y="1847342"/>
                </a:cubicBezTo>
                <a:close/>
                <a:moveTo>
                  <a:pt x="231648" y="1847850"/>
                </a:moveTo>
                <a:cubicBezTo>
                  <a:pt x="231267" y="1848231"/>
                  <a:pt x="231394" y="1848866"/>
                  <a:pt x="231521" y="1848866"/>
                </a:cubicBezTo>
                <a:cubicBezTo>
                  <a:pt x="231648" y="1848866"/>
                  <a:pt x="231648" y="1848612"/>
                  <a:pt x="231648" y="1847850"/>
                </a:cubicBezTo>
                <a:close/>
                <a:moveTo>
                  <a:pt x="238506" y="1853057"/>
                </a:moveTo>
                <a:lnTo>
                  <a:pt x="239649" y="1855343"/>
                </a:lnTo>
                <a:cubicBezTo>
                  <a:pt x="239649" y="1858772"/>
                  <a:pt x="239649" y="1858772"/>
                  <a:pt x="238506" y="1858772"/>
                </a:cubicBezTo>
                <a:lnTo>
                  <a:pt x="238506" y="1856486"/>
                </a:lnTo>
                <a:lnTo>
                  <a:pt x="238506" y="1853057"/>
                </a:lnTo>
                <a:close/>
                <a:moveTo>
                  <a:pt x="241935" y="1877060"/>
                </a:moveTo>
                <a:cubicBezTo>
                  <a:pt x="241935" y="1878203"/>
                  <a:pt x="242443" y="1878711"/>
                  <a:pt x="242824" y="1878711"/>
                </a:cubicBezTo>
                <a:cubicBezTo>
                  <a:pt x="243205" y="1878711"/>
                  <a:pt x="243078" y="1878203"/>
                  <a:pt x="241935" y="1877060"/>
                </a:cubicBezTo>
                <a:close/>
                <a:moveTo>
                  <a:pt x="245364" y="1882775"/>
                </a:moveTo>
                <a:lnTo>
                  <a:pt x="246507" y="1885061"/>
                </a:lnTo>
                <a:cubicBezTo>
                  <a:pt x="246507" y="1888490"/>
                  <a:pt x="246507" y="1888490"/>
                  <a:pt x="245364" y="1888490"/>
                </a:cubicBezTo>
                <a:lnTo>
                  <a:pt x="244221" y="1886204"/>
                </a:lnTo>
                <a:lnTo>
                  <a:pt x="245364" y="1882775"/>
                </a:lnTo>
                <a:close/>
                <a:moveTo>
                  <a:pt x="255651" y="1911350"/>
                </a:moveTo>
                <a:lnTo>
                  <a:pt x="255651" y="1913636"/>
                </a:lnTo>
                <a:cubicBezTo>
                  <a:pt x="256794" y="1917065"/>
                  <a:pt x="255651" y="1917065"/>
                  <a:pt x="255651" y="1917065"/>
                </a:cubicBezTo>
                <a:cubicBezTo>
                  <a:pt x="255651" y="1917065"/>
                  <a:pt x="255524" y="1917192"/>
                  <a:pt x="255143" y="1917192"/>
                </a:cubicBezTo>
                <a:cubicBezTo>
                  <a:pt x="254635" y="1917192"/>
                  <a:pt x="254000" y="1916811"/>
                  <a:pt x="253365" y="1914652"/>
                </a:cubicBezTo>
                <a:cubicBezTo>
                  <a:pt x="253365" y="1914652"/>
                  <a:pt x="253365" y="1911223"/>
                  <a:pt x="255651" y="1911223"/>
                </a:cubicBezTo>
                <a:close/>
                <a:moveTo>
                  <a:pt x="298958" y="2024253"/>
                </a:moveTo>
                <a:cubicBezTo>
                  <a:pt x="301244" y="2026539"/>
                  <a:pt x="303530" y="2028825"/>
                  <a:pt x="302387" y="2028825"/>
                </a:cubicBezTo>
                <a:cubicBezTo>
                  <a:pt x="302387" y="2028825"/>
                  <a:pt x="302133" y="2029079"/>
                  <a:pt x="301498" y="2029079"/>
                </a:cubicBezTo>
                <a:cubicBezTo>
                  <a:pt x="300863" y="2029079"/>
                  <a:pt x="300101" y="2028825"/>
                  <a:pt x="298958" y="2027682"/>
                </a:cubicBezTo>
                <a:cubicBezTo>
                  <a:pt x="298958" y="2027682"/>
                  <a:pt x="296672" y="2025396"/>
                  <a:pt x="297815" y="2024253"/>
                </a:cubicBezTo>
                <a:close/>
                <a:moveTo>
                  <a:pt x="356997" y="2106549"/>
                </a:moveTo>
                <a:cubicBezTo>
                  <a:pt x="358013" y="2106549"/>
                  <a:pt x="359664" y="2107184"/>
                  <a:pt x="361696" y="2108708"/>
                </a:cubicBezTo>
                <a:cubicBezTo>
                  <a:pt x="362839" y="2110994"/>
                  <a:pt x="362839" y="2110994"/>
                  <a:pt x="362839" y="2112137"/>
                </a:cubicBezTo>
                <a:cubicBezTo>
                  <a:pt x="362585" y="2112391"/>
                  <a:pt x="362077" y="2112645"/>
                  <a:pt x="361569" y="2112645"/>
                </a:cubicBezTo>
                <a:cubicBezTo>
                  <a:pt x="360045" y="2112645"/>
                  <a:pt x="357632" y="2111375"/>
                  <a:pt x="355981" y="2108835"/>
                </a:cubicBezTo>
                <a:cubicBezTo>
                  <a:pt x="355346" y="2107565"/>
                  <a:pt x="355727" y="2106676"/>
                  <a:pt x="356997" y="2106676"/>
                </a:cubicBezTo>
                <a:close/>
                <a:moveTo>
                  <a:pt x="712089" y="2322830"/>
                </a:moveTo>
                <a:cubicBezTo>
                  <a:pt x="712597" y="2322830"/>
                  <a:pt x="713232" y="2322957"/>
                  <a:pt x="714248" y="2323211"/>
                </a:cubicBezTo>
                <a:cubicBezTo>
                  <a:pt x="715518" y="2323084"/>
                  <a:pt x="716534" y="2322957"/>
                  <a:pt x="717296" y="2322957"/>
                </a:cubicBezTo>
                <a:cubicBezTo>
                  <a:pt x="720471" y="2322957"/>
                  <a:pt x="718693" y="2324608"/>
                  <a:pt x="713105" y="2325497"/>
                </a:cubicBezTo>
                <a:cubicBezTo>
                  <a:pt x="711454" y="2326640"/>
                  <a:pt x="710565" y="2327275"/>
                  <a:pt x="710311" y="2327275"/>
                </a:cubicBezTo>
                <a:cubicBezTo>
                  <a:pt x="710057" y="2327275"/>
                  <a:pt x="710311" y="2326767"/>
                  <a:pt x="710946" y="2325497"/>
                </a:cubicBezTo>
                <a:cubicBezTo>
                  <a:pt x="710946" y="2323846"/>
                  <a:pt x="710946" y="2322830"/>
                  <a:pt x="712216" y="2322830"/>
                </a:cubicBezTo>
                <a:close/>
                <a:moveTo>
                  <a:pt x="12954" y="0"/>
                </a:moveTo>
                <a:cubicBezTo>
                  <a:pt x="12573" y="0"/>
                  <a:pt x="12573" y="1778"/>
                  <a:pt x="13716" y="5080"/>
                </a:cubicBezTo>
                <a:lnTo>
                  <a:pt x="12573" y="7239"/>
                </a:lnTo>
                <a:cubicBezTo>
                  <a:pt x="8001" y="8382"/>
                  <a:pt x="9144" y="14097"/>
                  <a:pt x="12573" y="14097"/>
                </a:cubicBezTo>
                <a:cubicBezTo>
                  <a:pt x="14224" y="13716"/>
                  <a:pt x="15367" y="13462"/>
                  <a:pt x="15875" y="13462"/>
                </a:cubicBezTo>
                <a:cubicBezTo>
                  <a:pt x="16891" y="13462"/>
                  <a:pt x="16383" y="14224"/>
                  <a:pt x="14859" y="16383"/>
                </a:cubicBezTo>
                <a:cubicBezTo>
                  <a:pt x="12573" y="16383"/>
                  <a:pt x="12573" y="19812"/>
                  <a:pt x="12573" y="23241"/>
                </a:cubicBezTo>
                <a:cubicBezTo>
                  <a:pt x="13716" y="25527"/>
                  <a:pt x="13716" y="25527"/>
                  <a:pt x="11430" y="26670"/>
                </a:cubicBezTo>
                <a:cubicBezTo>
                  <a:pt x="10287" y="26670"/>
                  <a:pt x="9144" y="28956"/>
                  <a:pt x="10287" y="32385"/>
                </a:cubicBezTo>
                <a:cubicBezTo>
                  <a:pt x="10287" y="35814"/>
                  <a:pt x="10287" y="35814"/>
                  <a:pt x="11430" y="35814"/>
                </a:cubicBezTo>
                <a:cubicBezTo>
                  <a:pt x="11684" y="35052"/>
                  <a:pt x="11938" y="34798"/>
                  <a:pt x="12192" y="34798"/>
                </a:cubicBezTo>
                <a:cubicBezTo>
                  <a:pt x="12954" y="34798"/>
                  <a:pt x="13335" y="38862"/>
                  <a:pt x="11430" y="41529"/>
                </a:cubicBezTo>
                <a:cubicBezTo>
                  <a:pt x="10287" y="44958"/>
                  <a:pt x="10287" y="44958"/>
                  <a:pt x="12573" y="44958"/>
                </a:cubicBezTo>
                <a:cubicBezTo>
                  <a:pt x="12700" y="44831"/>
                  <a:pt x="12954" y="44831"/>
                  <a:pt x="13081" y="44831"/>
                </a:cubicBezTo>
                <a:cubicBezTo>
                  <a:pt x="14986" y="44831"/>
                  <a:pt x="15875" y="50927"/>
                  <a:pt x="13716" y="54102"/>
                </a:cubicBezTo>
                <a:cubicBezTo>
                  <a:pt x="13716" y="54102"/>
                  <a:pt x="13716" y="56388"/>
                  <a:pt x="14859" y="59817"/>
                </a:cubicBezTo>
                <a:cubicBezTo>
                  <a:pt x="14859" y="61849"/>
                  <a:pt x="15240" y="62230"/>
                  <a:pt x="15875" y="62230"/>
                </a:cubicBezTo>
                <a:cubicBezTo>
                  <a:pt x="16256" y="62230"/>
                  <a:pt x="16764" y="62103"/>
                  <a:pt x="17145" y="62103"/>
                </a:cubicBezTo>
                <a:cubicBezTo>
                  <a:pt x="20574" y="62103"/>
                  <a:pt x="20574" y="62103"/>
                  <a:pt x="19431" y="65532"/>
                </a:cubicBezTo>
                <a:cubicBezTo>
                  <a:pt x="18288" y="68961"/>
                  <a:pt x="17145" y="68961"/>
                  <a:pt x="17145" y="68961"/>
                </a:cubicBezTo>
                <a:cubicBezTo>
                  <a:pt x="16002" y="68961"/>
                  <a:pt x="16002" y="72390"/>
                  <a:pt x="16002" y="74676"/>
                </a:cubicBezTo>
                <a:cubicBezTo>
                  <a:pt x="17145" y="78105"/>
                  <a:pt x="17145" y="83820"/>
                  <a:pt x="18288" y="83820"/>
                </a:cubicBezTo>
                <a:lnTo>
                  <a:pt x="17145" y="83820"/>
                </a:lnTo>
                <a:cubicBezTo>
                  <a:pt x="18288" y="87249"/>
                  <a:pt x="16002" y="87249"/>
                  <a:pt x="18288" y="87249"/>
                </a:cubicBezTo>
                <a:cubicBezTo>
                  <a:pt x="18288" y="87249"/>
                  <a:pt x="18288" y="89535"/>
                  <a:pt x="17145" y="96393"/>
                </a:cubicBezTo>
                <a:cubicBezTo>
                  <a:pt x="17145" y="100330"/>
                  <a:pt x="18796" y="105918"/>
                  <a:pt x="20574" y="105918"/>
                </a:cubicBezTo>
                <a:cubicBezTo>
                  <a:pt x="21336" y="105918"/>
                  <a:pt x="22098" y="104902"/>
                  <a:pt x="22860" y="102108"/>
                </a:cubicBezTo>
                <a:lnTo>
                  <a:pt x="22860" y="105410"/>
                </a:lnTo>
                <a:cubicBezTo>
                  <a:pt x="22860" y="107696"/>
                  <a:pt x="24003" y="107696"/>
                  <a:pt x="24003" y="107696"/>
                </a:cubicBezTo>
                <a:cubicBezTo>
                  <a:pt x="26289" y="107696"/>
                  <a:pt x="26289" y="111125"/>
                  <a:pt x="26289" y="113411"/>
                </a:cubicBezTo>
                <a:cubicBezTo>
                  <a:pt x="26289" y="113411"/>
                  <a:pt x="25146" y="113411"/>
                  <a:pt x="24003" y="114554"/>
                </a:cubicBezTo>
                <a:cubicBezTo>
                  <a:pt x="23114" y="113919"/>
                  <a:pt x="22352" y="113665"/>
                  <a:pt x="21717" y="113665"/>
                </a:cubicBezTo>
                <a:cubicBezTo>
                  <a:pt x="19177" y="113665"/>
                  <a:pt x="19177" y="118491"/>
                  <a:pt x="22860" y="120269"/>
                </a:cubicBezTo>
                <a:lnTo>
                  <a:pt x="21717" y="120269"/>
                </a:lnTo>
                <a:cubicBezTo>
                  <a:pt x="20574" y="120269"/>
                  <a:pt x="20574" y="123698"/>
                  <a:pt x="22860" y="129413"/>
                </a:cubicBezTo>
                <a:cubicBezTo>
                  <a:pt x="24003" y="132842"/>
                  <a:pt x="26289" y="135128"/>
                  <a:pt x="27432" y="135128"/>
                </a:cubicBezTo>
                <a:cubicBezTo>
                  <a:pt x="28575" y="135128"/>
                  <a:pt x="29718" y="138557"/>
                  <a:pt x="29718" y="138557"/>
                </a:cubicBezTo>
                <a:cubicBezTo>
                  <a:pt x="29718" y="140843"/>
                  <a:pt x="29718" y="140843"/>
                  <a:pt x="28575" y="140843"/>
                </a:cubicBezTo>
                <a:cubicBezTo>
                  <a:pt x="26289" y="141986"/>
                  <a:pt x="26289" y="147701"/>
                  <a:pt x="29718" y="149987"/>
                </a:cubicBezTo>
                <a:lnTo>
                  <a:pt x="28575" y="151130"/>
                </a:lnTo>
                <a:cubicBezTo>
                  <a:pt x="27432" y="151130"/>
                  <a:pt x="26289" y="153416"/>
                  <a:pt x="29718" y="169418"/>
                </a:cubicBezTo>
                <a:cubicBezTo>
                  <a:pt x="30861" y="180848"/>
                  <a:pt x="32004" y="189992"/>
                  <a:pt x="30861" y="191135"/>
                </a:cubicBezTo>
                <a:cubicBezTo>
                  <a:pt x="28575" y="191135"/>
                  <a:pt x="33147" y="202565"/>
                  <a:pt x="36576" y="208280"/>
                </a:cubicBezTo>
                <a:cubicBezTo>
                  <a:pt x="35433" y="208280"/>
                  <a:pt x="35433" y="211709"/>
                  <a:pt x="36576" y="217424"/>
                </a:cubicBezTo>
                <a:cubicBezTo>
                  <a:pt x="37719" y="226568"/>
                  <a:pt x="37719" y="226568"/>
                  <a:pt x="35433" y="227711"/>
                </a:cubicBezTo>
                <a:cubicBezTo>
                  <a:pt x="34417" y="226187"/>
                  <a:pt x="33909" y="225425"/>
                  <a:pt x="33909" y="225425"/>
                </a:cubicBezTo>
                <a:cubicBezTo>
                  <a:pt x="33909" y="225425"/>
                  <a:pt x="34671" y="226822"/>
                  <a:pt x="36703" y="229997"/>
                </a:cubicBezTo>
                <a:cubicBezTo>
                  <a:pt x="38989" y="233426"/>
                  <a:pt x="38989" y="242570"/>
                  <a:pt x="36703" y="242570"/>
                </a:cubicBezTo>
                <a:cubicBezTo>
                  <a:pt x="35560" y="242570"/>
                  <a:pt x="35560" y="245999"/>
                  <a:pt x="36703" y="251714"/>
                </a:cubicBezTo>
                <a:cubicBezTo>
                  <a:pt x="37846" y="255143"/>
                  <a:pt x="38989" y="260858"/>
                  <a:pt x="38989" y="266573"/>
                </a:cubicBezTo>
                <a:cubicBezTo>
                  <a:pt x="40132" y="275717"/>
                  <a:pt x="40132" y="275717"/>
                  <a:pt x="43561" y="275717"/>
                </a:cubicBezTo>
                <a:cubicBezTo>
                  <a:pt x="45847" y="275717"/>
                  <a:pt x="45847" y="279146"/>
                  <a:pt x="46990" y="284861"/>
                </a:cubicBezTo>
                <a:cubicBezTo>
                  <a:pt x="46990" y="288290"/>
                  <a:pt x="48133" y="290576"/>
                  <a:pt x="45847" y="290576"/>
                </a:cubicBezTo>
                <a:cubicBezTo>
                  <a:pt x="45847" y="290576"/>
                  <a:pt x="45847" y="294005"/>
                  <a:pt x="45847" y="297434"/>
                </a:cubicBezTo>
                <a:cubicBezTo>
                  <a:pt x="45847" y="300863"/>
                  <a:pt x="46990" y="303149"/>
                  <a:pt x="44704" y="303149"/>
                </a:cubicBezTo>
                <a:cubicBezTo>
                  <a:pt x="44704" y="303149"/>
                  <a:pt x="44704" y="306578"/>
                  <a:pt x="44704" y="313436"/>
                </a:cubicBezTo>
                <a:cubicBezTo>
                  <a:pt x="45847" y="319151"/>
                  <a:pt x="45847" y="324866"/>
                  <a:pt x="44704" y="324866"/>
                </a:cubicBezTo>
                <a:cubicBezTo>
                  <a:pt x="45847" y="328295"/>
                  <a:pt x="45847" y="328295"/>
                  <a:pt x="46990" y="328295"/>
                </a:cubicBezTo>
                <a:cubicBezTo>
                  <a:pt x="48133" y="328295"/>
                  <a:pt x="49276" y="330581"/>
                  <a:pt x="50419" y="343154"/>
                </a:cubicBezTo>
                <a:cubicBezTo>
                  <a:pt x="50419" y="349631"/>
                  <a:pt x="51435" y="358013"/>
                  <a:pt x="52578" y="358013"/>
                </a:cubicBezTo>
                <a:cubicBezTo>
                  <a:pt x="52705" y="358013"/>
                  <a:pt x="52705" y="358013"/>
                  <a:pt x="52705" y="357886"/>
                </a:cubicBezTo>
                <a:cubicBezTo>
                  <a:pt x="53848" y="361315"/>
                  <a:pt x="53848" y="361315"/>
                  <a:pt x="51562" y="361315"/>
                </a:cubicBezTo>
                <a:cubicBezTo>
                  <a:pt x="49276" y="361315"/>
                  <a:pt x="50419" y="368173"/>
                  <a:pt x="53848" y="373888"/>
                </a:cubicBezTo>
                <a:cubicBezTo>
                  <a:pt x="54991" y="373888"/>
                  <a:pt x="54991" y="376174"/>
                  <a:pt x="53848" y="379603"/>
                </a:cubicBezTo>
                <a:cubicBezTo>
                  <a:pt x="53848" y="379603"/>
                  <a:pt x="54991" y="383032"/>
                  <a:pt x="56134" y="386461"/>
                </a:cubicBezTo>
                <a:cubicBezTo>
                  <a:pt x="58420" y="388747"/>
                  <a:pt x="58420" y="388747"/>
                  <a:pt x="57277" y="395605"/>
                </a:cubicBezTo>
                <a:cubicBezTo>
                  <a:pt x="56134" y="395605"/>
                  <a:pt x="56134" y="397891"/>
                  <a:pt x="57277" y="401320"/>
                </a:cubicBezTo>
                <a:cubicBezTo>
                  <a:pt x="58420" y="407035"/>
                  <a:pt x="62992" y="441198"/>
                  <a:pt x="61849" y="444627"/>
                </a:cubicBezTo>
                <a:cubicBezTo>
                  <a:pt x="62992" y="446913"/>
                  <a:pt x="62992" y="446913"/>
                  <a:pt x="64135" y="450342"/>
                </a:cubicBezTo>
                <a:cubicBezTo>
                  <a:pt x="61849" y="453771"/>
                  <a:pt x="62992" y="456057"/>
                  <a:pt x="65278" y="456057"/>
                </a:cubicBezTo>
                <a:lnTo>
                  <a:pt x="65278" y="452628"/>
                </a:lnTo>
                <a:lnTo>
                  <a:pt x="65278" y="450342"/>
                </a:lnTo>
                <a:cubicBezTo>
                  <a:pt x="67564" y="450342"/>
                  <a:pt x="68707" y="459486"/>
                  <a:pt x="64135" y="459486"/>
                </a:cubicBezTo>
                <a:cubicBezTo>
                  <a:pt x="61849" y="462915"/>
                  <a:pt x="61849" y="462915"/>
                  <a:pt x="65278" y="465201"/>
                </a:cubicBezTo>
                <a:cubicBezTo>
                  <a:pt x="68707" y="468630"/>
                  <a:pt x="68707" y="470916"/>
                  <a:pt x="66421" y="474345"/>
                </a:cubicBezTo>
                <a:cubicBezTo>
                  <a:pt x="64135" y="475488"/>
                  <a:pt x="64135" y="475488"/>
                  <a:pt x="66421" y="477774"/>
                </a:cubicBezTo>
                <a:cubicBezTo>
                  <a:pt x="73279" y="483489"/>
                  <a:pt x="75565" y="492633"/>
                  <a:pt x="69850" y="492633"/>
                </a:cubicBezTo>
                <a:cubicBezTo>
                  <a:pt x="67564" y="492633"/>
                  <a:pt x="66421" y="496062"/>
                  <a:pt x="66421" y="499491"/>
                </a:cubicBezTo>
                <a:cubicBezTo>
                  <a:pt x="67056" y="501523"/>
                  <a:pt x="67818" y="502031"/>
                  <a:pt x="68453" y="502031"/>
                </a:cubicBezTo>
                <a:cubicBezTo>
                  <a:pt x="68961" y="502031"/>
                  <a:pt x="69342" y="501904"/>
                  <a:pt x="69850" y="501904"/>
                </a:cubicBezTo>
                <a:cubicBezTo>
                  <a:pt x="70485" y="501015"/>
                  <a:pt x="70866" y="500507"/>
                  <a:pt x="71247" y="500507"/>
                </a:cubicBezTo>
                <a:cubicBezTo>
                  <a:pt x="72136" y="500507"/>
                  <a:pt x="71882" y="503682"/>
                  <a:pt x="70993" y="508635"/>
                </a:cubicBezTo>
                <a:cubicBezTo>
                  <a:pt x="67564" y="517779"/>
                  <a:pt x="68707" y="523494"/>
                  <a:pt x="72136" y="532638"/>
                </a:cubicBezTo>
                <a:cubicBezTo>
                  <a:pt x="75438" y="541655"/>
                  <a:pt x="76327" y="548894"/>
                  <a:pt x="75311" y="548894"/>
                </a:cubicBezTo>
                <a:cubicBezTo>
                  <a:pt x="74930" y="548894"/>
                  <a:pt x="74168" y="547751"/>
                  <a:pt x="73279" y="545211"/>
                </a:cubicBezTo>
                <a:cubicBezTo>
                  <a:pt x="71628" y="542417"/>
                  <a:pt x="70739" y="540893"/>
                  <a:pt x="70612" y="540893"/>
                </a:cubicBezTo>
                <a:cubicBezTo>
                  <a:pt x="70485" y="540893"/>
                  <a:pt x="71120" y="542290"/>
                  <a:pt x="72136" y="545211"/>
                </a:cubicBezTo>
                <a:cubicBezTo>
                  <a:pt x="73279" y="550926"/>
                  <a:pt x="73279" y="557784"/>
                  <a:pt x="74422" y="560070"/>
                </a:cubicBezTo>
                <a:cubicBezTo>
                  <a:pt x="74422" y="563499"/>
                  <a:pt x="75565" y="566928"/>
                  <a:pt x="77851" y="566928"/>
                </a:cubicBezTo>
                <a:cubicBezTo>
                  <a:pt x="75565" y="569214"/>
                  <a:pt x="74422" y="576072"/>
                  <a:pt x="77851" y="581787"/>
                </a:cubicBezTo>
                <a:cubicBezTo>
                  <a:pt x="77851" y="585216"/>
                  <a:pt x="78994" y="587502"/>
                  <a:pt x="78994" y="587502"/>
                </a:cubicBezTo>
                <a:cubicBezTo>
                  <a:pt x="78994" y="590931"/>
                  <a:pt x="78994" y="590931"/>
                  <a:pt x="80137" y="594360"/>
                </a:cubicBezTo>
                <a:cubicBezTo>
                  <a:pt x="82423" y="596646"/>
                  <a:pt x="81280" y="600075"/>
                  <a:pt x="80137" y="603504"/>
                </a:cubicBezTo>
                <a:cubicBezTo>
                  <a:pt x="78994" y="606933"/>
                  <a:pt x="77851" y="609219"/>
                  <a:pt x="80137" y="609219"/>
                </a:cubicBezTo>
                <a:cubicBezTo>
                  <a:pt x="81280" y="609219"/>
                  <a:pt x="83566" y="614934"/>
                  <a:pt x="84709" y="618363"/>
                </a:cubicBezTo>
                <a:cubicBezTo>
                  <a:pt x="86487" y="620141"/>
                  <a:pt x="86233" y="622554"/>
                  <a:pt x="84963" y="622554"/>
                </a:cubicBezTo>
                <a:cubicBezTo>
                  <a:pt x="84582" y="622554"/>
                  <a:pt x="84074" y="622300"/>
                  <a:pt x="83566" y="621792"/>
                </a:cubicBezTo>
                <a:cubicBezTo>
                  <a:pt x="82423" y="621792"/>
                  <a:pt x="82423" y="621792"/>
                  <a:pt x="81280" y="627507"/>
                </a:cubicBezTo>
                <a:cubicBezTo>
                  <a:pt x="82423" y="630936"/>
                  <a:pt x="82423" y="636651"/>
                  <a:pt x="84709" y="636651"/>
                </a:cubicBezTo>
                <a:cubicBezTo>
                  <a:pt x="85852" y="636651"/>
                  <a:pt x="88138" y="654939"/>
                  <a:pt x="86995" y="658368"/>
                </a:cubicBezTo>
                <a:cubicBezTo>
                  <a:pt x="86995" y="658368"/>
                  <a:pt x="86995" y="661797"/>
                  <a:pt x="86995" y="664083"/>
                </a:cubicBezTo>
                <a:cubicBezTo>
                  <a:pt x="88138" y="667512"/>
                  <a:pt x="89281" y="670941"/>
                  <a:pt x="90424" y="673227"/>
                </a:cubicBezTo>
                <a:cubicBezTo>
                  <a:pt x="90424" y="673227"/>
                  <a:pt x="90424" y="676656"/>
                  <a:pt x="91567" y="678942"/>
                </a:cubicBezTo>
                <a:cubicBezTo>
                  <a:pt x="92710" y="682371"/>
                  <a:pt x="92710" y="685800"/>
                  <a:pt x="91567" y="685800"/>
                </a:cubicBezTo>
                <a:cubicBezTo>
                  <a:pt x="93853" y="688086"/>
                  <a:pt x="93853" y="688086"/>
                  <a:pt x="91567" y="691515"/>
                </a:cubicBezTo>
                <a:cubicBezTo>
                  <a:pt x="89281" y="692658"/>
                  <a:pt x="89281" y="692658"/>
                  <a:pt x="92710" y="694944"/>
                </a:cubicBezTo>
                <a:cubicBezTo>
                  <a:pt x="93853" y="697230"/>
                  <a:pt x="93853" y="697230"/>
                  <a:pt x="92710" y="700659"/>
                </a:cubicBezTo>
                <a:cubicBezTo>
                  <a:pt x="91567" y="700659"/>
                  <a:pt x="92710" y="704088"/>
                  <a:pt x="93853" y="704088"/>
                </a:cubicBezTo>
                <a:cubicBezTo>
                  <a:pt x="96139" y="706374"/>
                  <a:pt x="99568" y="715518"/>
                  <a:pt x="96139" y="716661"/>
                </a:cubicBezTo>
                <a:cubicBezTo>
                  <a:pt x="96139" y="716661"/>
                  <a:pt x="97282" y="718947"/>
                  <a:pt x="98425" y="722376"/>
                </a:cubicBezTo>
                <a:cubicBezTo>
                  <a:pt x="101854" y="724662"/>
                  <a:pt x="101854" y="724662"/>
                  <a:pt x="98425" y="724662"/>
                </a:cubicBezTo>
                <a:cubicBezTo>
                  <a:pt x="96139" y="728091"/>
                  <a:pt x="97282" y="731520"/>
                  <a:pt x="99568" y="733806"/>
                </a:cubicBezTo>
                <a:cubicBezTo>
                  <a:pt x="99568" y="733806"/>
                  <a:pt x="101854" y="737235"/>
                  <a:pt x="100711" y="740664"/>
                </a:cubicBezTo>
                <a:cubicBezTo>
                  <a:pt x="99568" y="746125"/>
                  <a:pt x="100584" y="762508"/>
                  <a:pt x="102616" y="762508"/>
                </a:cubicBezTo>
                <a:cubicBezTo>
                  <a:pt x="102743" y="762508"/>
                  <a:pt x="102870" y="762381"/>
                  <a:pt x="102997" y="762381"/>
                </a:cubicBezTo>
                <a:lnTo>
                  <a:pt x="104140" y="768096"/>
                </a:lnTo>
                <a:cubicBezTo>
                  <a:pt x="102997" y="773811"/>
                  <a:pt x="104140" y="777240"/>
                  <a:pt x="105283" y="780669"/>
                </a:cubicBezTo>
                <a:lnTo>
                  <a:pt x="107569" y="782955"/>
                </a:lnTo>
                <a:cubicBezTo>
                  <a:pt x="105283" y="782955"/>
                  <a:pt x="105283" y="786384"/>
                  <a:pt x="105283" y="789813"/>
                </a:cubicBezTo>
                <a:cubicBezTo>
                  <a:pt x="105283" y="792099"/>
                  <a:pt x="105283" y="792099"/>
                  <a:pt x="106426" y="792099"/>
                </a:cubicBezTo>
                <a:cubicBezTo>
                  <a:pt x="106680" y="791464"/>
                  <a:pt x="106934" y="791210"/>
                  <a:pt x="107188" y="791210"/>
                </a:cubicBezTo>
                <a:cubicBezTo>
                  <a:pt x="107696" y="791210"/>
                  <a:pt x="107950" y="793115"/>
                  <a:pt x="108712" y="795528"/>
                </a:cubicBezTo>
                <a:cubicBezTo>
                  <a:pt x="108712" y="797814"/>
                  <a:pt x="107569" y="801243"/>
                  <a:pt x="106426" y="801243"/>
                </a:cubicBezTo>
                <a:lnTo>
                  <a:pt x="106426" y="804672"/>
                </a:lnTo>
                <a:cubicBezTo>
                  <a:pt x="109855" y="804672"/>
                  <a:pt x="109855" y="808101"/>
                  <a:pt x="108712" y="808101"/>
                </a:cubicBezTo>
                <a:cubicBezTo>
                  <a:pt x="107569" y="810387"/>
                  <a:pt x="107569" y="813816"/>
                  <a:pt x="108712" y="817245"/>
                </a:cubicBezTo>
                <a:cubicBezTo>
                  <a:pt x="109474" y="817245"/>
                  <a:pt x="109220" y="818261"/>
                  <a:pt x="108966" y="818261"/>
                </a:cubicBezTo>
                <a:cubicBezTo>
                  <a:pt x="108839" y="818261"/>
                  <a:pt x="108712" y="818007"/>
                  <a:pt x="108712" y="817245"/>
                </a:cubicBezTo>
                <a:lnTo>
                  <a:pt x="107188" y="817245"/>
                </a:lnTo>
                <a:cubicBezTo>
                  <a:pt x="106553" y="819277"/>
                  <a:pt x="106680" y="819785"/>
                  <a:pt x="107061" y="819785"/>
                </a:cubicBezTo>
                <a:cubicBezTo>
                  <a:pt x="107315" y="819785"/>
                  <a:pt x="107823" y="819658"/>
                  <a:pt x="108331" y="819658"/>
                </a:cubicBezTo>
                <a:cubicBezTo>
                  <a:pt x="108331" y="819658"/>
                  <a:pt x="108331" y="823087"/>
                  <a:pt x="109474" y="826516"/>
                </a:cubicBezTo>
                <a:cubicBezTo>
                  <a:pt x="109474" y="828040"/>
                  <a:pt x="109474" y="830199"/>
                  <a:pt x="109855" y="830199"/>
                </a:cubicBezTo>
                <a:cubicBezTo>
                  <a:pt x="109982" y="830199"/>
                  <a:pt x="110236" y="829818"/>
                  <a:pt x="110617" y="828802"/>
                </a:cubicBezTo>
                <a:cubicBezTo>
                  <a:pt x="111760" y="828802"/>
                  <a:pt x="114046" y="828802"/>
                  <a:pt x="114046" y="832231"/>
                </a:cubicBezTo>
                <a:cubicBezTo>
                  <a:pt x="114808" y="832231"/>
                  <a:pt x="114554" y="833247"/>
                  <a:pt x="114300" y="833247"/>
                </a:cubicBezTo>
                <a:cubicBezTo>
                  <a:pt x="114173" y="833247"/>
                  <a:pt x="114046" y="832993"/>
                  <a:pt x="114046" y="832231"/>
                </a:cubicBezTo>
                <a:cubicBezTo>
                  <a:pt x="112903" y="832231"/>
                  <a:pt x="110617" y="832231"/>
                  <a:pt x="111760" y="835660"/>
                </a:cubicBezTo>
                <a:cubicBezTo>
                  <a:pt x="111760" y="837946"/>
                  <a:pt x="110617" y="837946"/>
                  <a:pt x="110617" y="837946"/>
                </a:cubicBezTo>
                <a:cubicBezTo>
                  <a:pt x="110363" y="837819"/>
                  <a:pt x="110109" y="837692"/>
                  <a:pt x="109855" y="837692"/>
                </a:cubicBezTo>
                <a:cubicBezTo>
                  <a:pt x="107823" y="837692"/>
                  <a:pt x="110744" y="847471"/>
                  <a:pt x="111760" y="850519"/>
                </a:cubicBezTo>
                <a:cubicBezTo>
                  <a:pt x="115189" y="856234"/>
                  <a:pt x="115189" y="859663"/>
                  <a:pt x="112903" y="859663"/>
                </a:cubicBezTo>
                <a:cubicBezTo>
                  <a:pt x="110617" y="859663"/>
                  <a:pt x="114046" y="865378"/>
                  <a:pt x="118618" y="868807"/>
                </a:cubicBezTo>
                <a:lnTo>
                  <a:pt x="122047" y="871093"/>
                </a:lnTo>
                <a:lnTo>
                  <a:pt x="118618" y="871093"/>
                </a:lnTo>
                <a:cubicBezTo>
                  <a:pt x="112903" y="875665"/>
                  <a:pt x="112903" y="875665"/>
                  <a:pt x="117475" y="883666"/>
                </a:cubicBezTo>
                <a:cubicBezTo>
                  <a:pt x="119761" y="890524"/>
                  <a:pt x="119761" y="890524"/>
                  <a:pt x="117475" y="890524"/>
                </a:cubicBezTo>
                <a:cubicBezTo>
                  <a:pt x="116332" y="890524"/>
                  <a:pt x="117475" y="892810"/>
                  <a:pt x="118618" y="903097"/>
                </a:cubicBezTo>
                <a:cubicBezTo>
                  <a:pt x="119761" y="912241"/>
                  <a:pt x="119761" y="914527"/>
                  <a:pt x="120904" y="914527"/>
                </a:cubicBezTo>
                <a:cubicBezTo>
                  <a:pt x="120904" y="914527"/>
                  <a:pt x="120904" y="917956"/>
                  <a:pt x="122047" y="921385"/>
                </a:cubicBezTo>
                <a:cubicBezTo>
                  <a:pt x="120269" y="923163"/>
                  <a:pt x="120650" y="927989"/>
                  <a:pt x="122047" y="927989"/>
                </a:cubicBezTo>
                <a:cubicBezTo>
                  <a:pt x="122428" y="927989"/>
                  <a:pt x="122809" y="927735"/>
                  <a:pt x="123190" y="927100"/>
                </a:cubicBezTo>
                <a:cubicBezTo>
                  <a:pt x="123190" y="927100"/>
                  <a:pt x="124333" y="929386"/>
                  <a:pt x="124333" y="932815"/>
                </a:cubicBezTo>
                <a:lnTo>
                  <a:pt x="123190" y="932815"/>
                </a:lnTo>
                <a:cubicBezTo>
                  <a:pt x="122047" y="932815"/>
                  <a:pt x="122047" y="939673"/>
                  <a:pt x="125476" y="963676"/>
                </a:cubicBezTo>
                <a:cubicBezTo>
                  <a:pt x="128905" y="990981"/>
                  <a:pt x="128905" y="994410"/>
                  <a:pt x="131191" y="994410"/>
                </a:cubicBezTo>
                <a:cubicBezTo>
                  <a:pt x="134620" y="996696"/>
                  <a:pt x="134620" y="1000125"/>
                  <a:pt x="132334" y="1000125"/>
                </a:cubicBezTo>
                <a:cubicBezTo>
                  <a:pt x="131191" y="1000125"/>
                  <a:pt x="130048" y="1003554"/>
                  <a:pt x="131191" y="1003554"/>
                </a:cubicBezTo>
                <a:cubicBezTo>
                  <a:pt x="131191" y="1003554"/>
                  <a:pt x="132334" y="1009269"/>
                  <a:pt x="131191" y="1012698"/>
                </a:cubicBezTo>
                <a:cubicBezTo>
                  <a:pt x="128905" y="1021842"/>
                  <a:pt x="131191" y="1025271"/>
                  <a:pt x="132334" y="1025271"/>
                </a:cubicBezTo>
                <a:cubicBezTo>
                  <a:pt x="132969" y="1024255"/>
                  <a:pt x="133350" y="1023747"/>
                  <a:pt x="133604" y="1023747"/>
                </a:cubicBezTo>
                <a:cubicBezTo>
                  <a:pt x="133985" y="1023747"/>
                  <a:pt x="133096" y="1025906"/>
                  <a:pt x="132334" y="1027557"/>
                </a:cubicBezTo>
                <a:cubicBezTo>
                  <a:pt x="132334" y="1030986"/>
                  <a:pt x="131191" y="1034415"/>
                  <a:pt x="132334" y="1034415"/>
                </a:cubicBezTo>
                <a:cubicBezTo>
                  <a:pt x="133477" y="1036701"/>
                  <a:pt x="136906" y="1054989"/>
                  <a:pt x="134620" y="1056132"/>
                </a:cubicBezTo>
                <a:cubicBezTo>
                  <a:pt x="134620" y="1056132"/>
                  <a:pt x="135763" y="1058418"/>
                  <a:pt x="135763" y="1061847"/>
                </a:cubicBezTo>
                <a:cubicBezTo>
                  <a:pt x="136906" y="1061847"/>
                  <a:pt x="138049" y="1067562"/>
                  <a:pt x="138049" y="1074420"/>
                </a:cubicBezTo>
                <a:cubicBezTo>
                  <a:pt x="139192" y="1080135"/>
                  <a:pt x="139192" y="1083564"/>
                  <a:pt x="138049" y="1083564"/>
                </a:cubicBezTo>
                <a:cubicBezTo>
                  <a:pt x="137414" y="1082675"/>
                  <a:pt x="137033" y="1082167"/>
                  <a:pt x="136906" y="1082167"/>
                </a:cubicBezTo>
                <a:cubicBezTo>
                  <a:pt x="136525" y="1082167"/>
                  <a:pt x="137541" y="1085088"/>
                  <a:pt x="139192" y="1089279"/>
                </a:cubicBezTo>
                <a:cubicBezTo>
                  <a:pt x="139192" y="1092708"/>
                  <a:pt x="142621" y="1094994"/>
                  <a:pt x="142621" y="1098423"/>
                </a:cubicBezTo>
                <a:cubicBezTo>
                  <a:pt x="143764" y="1098423"/>
                  <a:pt x="144907" y="1100709"/>
                  <a:pt x="146050" y="1104138"/>
                </a:cubicBezTo>
                <a:lnTo>
                  <a:pt x="141478" y="1104138"/>
                </a:lnTo>
                <a:cubicBezTo>
                  <a:pt x="142621" y="1107567"/>
                  <a:pt x="142621" y="1110996"/>
                  <a:pt x="143764" y="1110996"/>
                </a:cubicBezTo>
                <a:cubicBezTo>
                  <a:pt x="142621" y="1113282"/>
                  <a:pt x="143764" y="1116711"/>
                  <a:pt x="143764" y="1122426"/>
                </a:cubicBezTo>
                <a:cubicBezTo>
                  <a:pt x="144907" y="1129284"/>
                  <a:pt x="144907" y="1134999"/>
                  <a:pt x="147193" y="1138428"/>
                </a:cubicBezTo>
                <a:cubicBezTo>
                  <a:pt x="144907" y="1141857"/>
                  <a:pt x="147193" y="1160145"/>
                  <a:pt x="149479" y="1162431"/>
                </a:cubicBezTo>
                <a:cubicBezTo>
                  <a:pt x="151765" y="1162431"/>
                  <a:pt x="151765" y="1165860"/>
                  <a:pt x="150622" y="1168146"/>
                </a:cubicBezTo>
                <a:cubicBezTo>
                  <a:pt x="149479" y="1171575"/>
                  <a:pt x="149479" y="1171575"/>
                  <a:pt x="151765" y="1175004"/>
                </a:cubicBezTo>
                <a:cubicBezTo>
                  <a:pt x="152908" y="1177290"/>
                  <a:pt x="151765" y="1180719"/>
                  <a:pt x="150622" y="1184148"/>
                </a:cubicBezTo>
                <a:cubicBezTo>
                  <a:pt x="148336" y="1187577"/>
                  <a:pt x="149479" y="1191006"/>
                  <a:pt x="150622" y="1193292"/>
                </a:cubicBezTo>
                <a:cubicBezTo>
                  <a:pt x="152908" y="1199007"/>
                  <a:pt x="154051" y="1205865"/>
                  <a:pt x="154051" y="1208151"/>
                </a:cubicBezTo>
                <a:cubicBezTo>
                  <a:pt x="155575" y="1212850"/>
                  <a:pt x="156083" y="1215390"/>
                  <a:pt x="156591" y="1215390"/>
                </a:cubicBezTo>
                <a:cubicBezTo>
                  <a:pt x="156845" y="1215390"/>
                  <a:pt x="157099" y="1214882"/>
                  <a:pt x="157480" y="1213866"/>
                </a:cubicBezTo>
                <a:cubicBezTo>
                  <a:pt x="158623" y="1213866"/>
                  <a:pt x="160909" y="1217295"/>
                  <a:pt x="160909" y="1217295"/>
                </a:cubicBezTo>
                <a:cubicBezTo>
                  <a:pt x="161544" y="1220724"/>
                  <a:pt x="161417" y="1222121"/>
                  <a:pt x="161163" y="1222121"/>
                </a:cubicBezTo>
                <a:cubicBezTo>
                  <a:pt x="160909" y="1222121"/>
                  <a:pt x="160909" y="1221613"/>
                  <a:pt x="160909" y="1220724"/>
                </a:cubicBezTo>
                <a:cubicBezTo>
                  <a:pt x="159893" y="1217803"/>
                  <a:pt x="159385" y="1216787"/>
                  <a:pt x="159131" y="1216787"/>
                </a:cubicBezTo>
                <a:cubicBezTo>
                  <a:pt x="158623" y="1216787"/>
                  <a:pt x="158623" y="1218819"/>
                  <a:pt x="158623" y="1220724"/>
                </a:cubicBezTo>
                <a:cubicBezTo>
                  <a:pt x="157480" y="1224153"/>
                  <a:pt x="157480" y="1229868"/>
                  <a:pt x="158623" y="1233297"/>
                </a:cubicBezTo>
                <a:cubicBezTo>
                  <a:pt x="158623" y="1235583"/>
                  <a:pt x="159766" y="1242441"/>
                  <a:pt x="159766" y="1244727"/>
                </a:cubicBezTo>
                <a:cubicBezTo>
                  <a:pt x="159766" y="1255014"/>
                  <a:pt x="159766" y="1257300"/>
                  <a:pt x="160909" y="1257300"/>
                </a:cubicBezTo>
                <a:lnTo>
                  <a:pt x="162052" y="1257300"/>
                </a:lnTo>
                <a:cubicBezTo>
                  <a:pt x="159766" y="1260729"/>
                  <a:pt x="164338" y="1293876"/>
                  <a:pt x="166624" y="1297178"/>
                </a:cubicBezTo>
                <a:lnTo>
                  <a:pt x="165481" y="1297178"/>
                </a:lnTo>
                <a:cubicBezTo>
                  <a:pt x="164338" y="1297178"/>
                  <a:pt x="164338" y="1300607"/>
                  <a:pt x="165481" y="1306322"/>
                </a:cubicBezTo>
                <a:cubicBezTo>
                  <a:pt x="165481" y="1309751"/>
                  <a:pt x="168910" y="1321181"/>
                  <a:pt x="170053" y="1330325"/>
                </a:cubicBezTo>
                <a:cubicBezTo>
                  <a:pt x="171196" y="1342898"/>
                  <a:pt x="172339" y="1352042"/>
                  <a:pt x="173482" y="1352042"/>
                </a:cubicBezTo>
                <a:cubicBezTo>
                  <a:pt x="173482" y="1355471"/>
                  <a:pt x="173482" y="1355471"/>
                  <a:pt x="172339" y="1355471"/>
                </a:cubicBezTo>
                <a:cubicBezTo>
                  <a:pt x="171958" y="1354455"/>
                  <a:pt x="171704" y="1354074"/>
                  <a:pt x="171577" y="1354074"/>
                </a:cubicBezTo>
                <a:cubicBezTo>
                  <a:pt x="171196" y="1354074"/>
                  <a:pt x="171196" y="1356233"/>
                  <a:pt x="171196" y="1357757"/>
                </a:cubicBezTo>
                <a:cubicBezTo>
                  <a:pt x="172339" y="1361186"/>
                  <a:pt x="173482" y="1361186"/>
                  <a:pt x="174625" y="1361186"/>
                </a:cubicBezTo>
                <a:cubicBezTo>
                  <a:pt x="175768" y="1361186"/>
                  <a:pt x="175768" y="1363472"/>
                  <a:pt x="175768" y="1370330"/>
                </a:cubicBezTo>
                <a:cubicBezTo>
                  <a:pt x="174625" y="1376045"/>
                  <a:pt x="176911" y="1388618"/>
                  <a:pt x="178054" y="1394333"/>
                </a:cubicBezTo>
                <a:cubicBezTo>
                  <a:pt x="179197" y="1397762"/>
                  <a:pt x="179197" y="1401191"/>
                  <a:pt x="178054" y="1401191"/>
                </a:cubicBezTo>
                <a:cubicBezTo>
                  <a:pt x="176911" y="1404620"/>
                  <a:pt x="176911" y="1410335"/>
                  <a:pt x="180340" y="1416050"/>
                </a:cubicBezTo>
                <a:cubicBezTo>
                  <a:pt x="180340" y="1419479"/>
                  <a:pt x="180340" y="1419479"/>
                  <a:pt x="179197" y="1419479"/>
                </a:cubicBezTo>
                <a:cubicBezTo>
                  <a:pt x="178054" y="1422908"/>
                  <a:pt x="176911" y="1422908"/>
                  <a:pt x="179197" y="1425194"/>
                </a:cubicBezTo>
                <a:cubicBezTo>
                  <a:pt x="181483" y="1432052"/>
                  <a:pt x="182626" y="1441196"/>
                  <a:pt x="182626" y="1446911"/>
                </a:cubicBezTo>
                <a:cubicBezTo>
                  <a:pt x="182626" y="1450340"/>
                  <a:pt x="182626" y="1452626"/>
                  <a:pt x="183769" y="1452626"/>
                </a:cubicBezTo>
                <a:lnTo>
                  <a:pt x="184912" y="1452626"/>
                </a:lnTo>
                <a:cubicBezTo>
                  <a:pt x="182626" y="1456055"/>
                  <a:pt x="182626" y="1456055"/>
                  <a:pt x="186055" y="1459484"/>
                </a:cubicBezTo>
                <a:cubicBezTo>
                  <a:pt x="186182" y="1459357"/>
                  <a:pt x="186309" y="1459230"/>
                  <a:pt x="186563" y="1459230"/>
                </a:cubicBezTo>
                <a:cubicBezTo>
                  <a:pt x="187452" y="1459230"/>
                  <a:pt x="188087" y="1461770"/>
                  <a:pt x="186055" y="1461770"/>
                </a:cubicBezTo>
                <a:cubicBezTo>
                  <a:pt x="186055" y="1465199"/>
                  <a:pt x="186055" y="1468628"/>
                  <a:pt x="186055" y="1468628"/>
                </a:cubicBezTo>
                <a:cubicBezTo>
                  <a:pt x="186055" y="1470914"/>
                  <a:pt x="189484" y="1486916"/>
                  <a:pt x="191770" y="1501775"/>
                </a:cubicBezTo>
                <a:cubicBezTo>
                  <a:pt x="194056" y="1525778"/>
                  <a:pt x="195199" y="1534795"/>
                  <a:pt x="196342" y="1534795"/>
                </a:cubicBezTo>
                <a:cubicBezTo>
                  <a:pt x="198628" y="1538224"/>
                  <a:pt x="198628" y="1538224"/>
                  <a:pt x="197485" y="1541653"/>
                </a:cubicBezTo>
                <a:cubicBezTo>
                  <a:pt x="196342" y="1543939"/>
                  <a:pt x="196342" y="1547368"/>
                  <a:pt x="197485" y="1550797"/>
                </a:cubicBezTo>
                <a:cubicBezTo>
                  <a:pt x="197485" y="1553083"/>
                  <a:pt x="197485" y="1556512"/>
                  <a:pt x="196342" y="1556512"/>
                </a:cubicBezTo>
                <a:cubicBezTo>
                  <a:pt x="198628" y="1559941"/>
                  <a:pt x="198628" y="1559941"/>
                  <a:pt x="198628" y="1562227"/>
                </a:cubicBezTo>
                <a:cubicBezTo>
                  <a:pt x="197485" y="1563370"/>
                  <a:pt x="197485" y="1565656"/>
                  <a:pt x="198628" y="1569085"/>
                </a:cubicBezTo>
                <a:cubicBezTo>
                  <a:pt x="202057" y="1571371"/>
                  <a:pt x="202057" y="1571371"/>
                  <a:pt x="199771" y="1571371"/>
                </a:cubicBezTo>
                <a:cubicBezTo>
                  <a:pt x="198882" y="1572387"/>
                  <a:pt x="197866" y="1578991"/>
                  <a:pt x="198247" y="1578991"/>
                </a:cubicBezTo>
                <a:cubicBezTo>
                  <a:pt x="198374" y="1578991"/>
                  <a:pt x="198374" y="1578737"/>
                  <a:pt x="198628" y="1578229"/>
                </a:cubicBezTo>
                <a:cubicBezTo>
                  <a:pt x="199771" y="1578229"/>
                  <a:pt x="200914" y="1583944"/>
                  <a:pt x="203200" y="1587373"/>
                </a:cubicBezTo>
                <a:cubicBezTo>
                  <a:pt x="203200" y="1589659"/>
                  <a:pt x="203200" y="1593088"/>
                  <a:pt x="202057" y="1593088"/>
                </a:cubicBezTo>
                <a:cubicBezTo>
                  <a:pt x="200914" y="1596517"/>
                  <a:pt x="204343" y="1611376"/>
                  <a:pt x="205486" y="1614805"/>
                </a:cubicBezTo>
                <a:cubicBezTo>
                  <a:pt x="207772" y="1614805"/>
                  <a:pt x="207772" y="1617091"/>
                  <a:pt x="206629" y="1617091"/>
                </a:cubicBezTo>
                <a:cubicBezTo>
                  <a:pt x="205486" y="1618234"/>
                  <a:pt x="205486" y="1620520"/>
                  <a:pt x="205486" y="1623949"/>
                </a:cubicBezTo>
                <a:cubicBezTo>
                  <a:pt x="207772" y="1626235"/>
                  <a:pt x="206629" y="1627378"/>
                  <a:pt x="204343" y="1627378"/>
                </a:cubicBezTo>
                <a:cubicBezTo>
                  <a:pt x="204089" y="1626489"/>
                  <a:pt x="203835" y="1625981"/>
                  <a:pt x="203708" y="1625981"/>
                </a:cubicBezTo>
                <a:cubicBezTo>
                  <a:pt x="203327" y="1625981"/>
                  <a:pt x="203581" y="1628902"/>
                  <a:pt x="204343" y="1633093"/>
                </a:cubicBezTo>
                <a:cubicBezTo>
                  <a:pt x="205486" y="1636522"/>
                  <a:pt x="207772" y="1647952"/>
                  <a:pt x="208915" y="1657096"/>
                </a:cubicBezTo>
                <a:cubicBezTo>
                  <a:pt x="210058" y="1673097"/>
                  <a:pt x="212344" y="1675384"/>
                  <a:pt x="215773" y="1681099"/>
                </a:cubicBezTo>
                <a:lnTo>
                  <a:pt x="218059" y="1684528"/>
                </a:lnTo>
                <a:lnTo>
                  <a:pt x="215773" y="1684528"/>
                </a:lnTo>
                <a:cubicBezTo>
                  <a:pt x="214630" y="1684528"/>
                  <a:pt x="212344" y="1687957"/>
                  <a:pt x="212344" y="1687957"/>
                </a:cubicBezTo>
                <a:cubicBezTo>
                  <a:pt x="212344" y="1691386"/>
                  <a:pt x="213487" y="1691386"/>
                  <a:pt x="214630" y="1691386"/>
                </a:cubicBezTo>
                <a:cubicBezTo>
                  <a:pt x="215773" y="1691386"/>
                  <a:pt x="216916" y="1693672"/>
                  <a:pt x="215773" y="1700530"/>
                </a:cubicBezTo>
                <a:cubicBezTo>
                  <a:pt x="215773" y="1706245"/>
                  <a:pt x="215773" y="1709674"/>
                  <a:pt x="218059" y="1711960"/>
                </a:cubicBezTo>
                <a:cubicBezTo>
                  <a:pt x="218059" y="1715389"/>
                  <a:pt x="218059" y="1718818"/>
                  <a:pt x="216916" y="1722247"/>
                </a:cubicBezTo>
                <a:cubicBezTo>
                  <a:pt x="218059" y="1724533"/>
                  <a:pt x="218059" y="1724533"/>
                  <a:pt x="219202" y="1724533"/>
                </a:cubicBezTo>
                <a:cubicBezTo>
                  <a:pt x="220345" y="1724533"/>
                  <a:pt x="220345" y="1727962"/>
                  <a:pt x="219202" y="1730247"/>
                </a:cubicBezTo>
                <a:cubicBezTo>
                  <a:pt x="216916" y="1733677"/>
                  <a:pt x="218059" y="1742821"/>
                  <a:pt x="220345" y="1742821"/>
                </a:cubicBezTo>
                <a:cubicBezTo>
                  <a:pt x="221488" y="1742821"/>
                  <a:pt x="221488" y="1746250"/>
                  <a:pt x="221488" y="1749678"/>
                </a:cubicBezTo>
                <a:cubicBezTo>
                  <a:pt x="222631" y="1751964"/>
                  <a:pt x="222631" y="1755393"/>
                  <a:pt x="223774" y="1757680"/>
                </a:cubicBezTo>
                <a:cubicBezTo>
                  <a:pt x="224917" y="1761109"/>
                  <a:pt x="224917" y="1764537"/>
                  <a:pt x="224917" y="1764537"/>
                </a:cubicBezTo>
                <a:cubicBezTo>
                  <a:pt x="224917" y="1765172"/>
                  <a:pt x="224790" y="1765427"/>
                  <a:pt x="224663" y="1765427"/>
                </a:cubicBezTo>
                <a:cubicBezTo>
                  <a:pt x="224282" y="1765427"/>
                  <a:pt x="223774" y="1763522"/>
                  <a:pt x="223774" y="1761109"/>
                </a:cubicBezTo>
                <a:lnTo>
                  <a:pt x="222631" y="1764538"/>
                </a:lnTo>
                <a:cubicBezTo>
                  <a:pt x="222631" y="1770253"/>
                  <a:pt x="223774" y="1773682"/>
                  <a:pt x="224917" y="1777111"/>
                </a:cubicBezTo>
                <a:cubicBezTo>
                  <a:pt x="228346" y="1779397"/>
                  <a:pt x="228346" y="1779397"/>
                  <a:pt x="224917" y="1779397"/>
                </a:cubicBezTo>
                <a:cubicBezTo>
                  <a:pt x="223774" y="1779397"/>
                  <a:pt x="222631" y="1782826"/>
                  <a:pt x="224917" y="1786255"/>
                </a:cubicBezTo>
                <a:cubicBezTo>
                  <a:pt x="228346" y="1788540"/>
                  <a:pt x="227203" y="1791969"/>
                  <a:pt x="226060" y="1791969"/>
                </a:cubicBezTo>
                <a:cubicBezTo>
                  <a:pt x="225044" y="1791334"/>
                  <a:pt x="224282" y="1790827"/>
                  <a:pt x="223901" y="1790827"/>
                </a:cubicBezTo>
                <a:cubicBezTo>
                  <a:pt x="223012" y="1790827"/>
                  <a:pt x="224028" y="1793240"/>
                  <a:pt x="227203" y="1801114"/>
                </a:cubicBezTo>
                <a:cubicBezTo>
                  <a:pt x="227203" y="1807971"/>
                  <a:pt x="230632" y="1819402"/>
                  <a:pt x="231775" y="1828418"/>
                </a:cubicBezTo>
                <a:cubicBezTo>
                  <a:pt x="232918" y="1840992"/>
                  <a:pt x="234061" y="1846706"/>
                  <a:pt x="232918" y="1850136"/>
                </a:cubicBezTo>
                <a:cubicBezTo>
                  <a:pt x="232791" y="1850136"/>
                  <a:pt x="232664" y="1850136"/>
                  <a:pt x="232537" y="1850136"/>
                </a:cubicBezTo>
                <a:cubicBezTo>
                  <a:pt x="235204" y="1850517"/>
                  <a:pt x="235331" y="1853056"/>
                  <a:pt x="236347" y="1861439"/>
                </a:cubicBezTo>
                <a:cubicBezTo>
                  <a:pt x="236347" y="1870583"/>
                  <a:pt x="239776" y="1876297"/>
                  <a:pt x="242062" y="1879727"/>
                </a:cubicBezTo>
                <a:lnTo>
                  <a:pt x="240919" y="1872869"/>
                </a:lnTo>
                <a:cubicBezTo>
                  <a:pt x="243205" y="1872869"/>
                  <a:pt x="243205" y="1876298"/>
                  <a:pt x="243205" y="1882013"/>
                </a:cubicBezTo>
                <a:cubicBezTo>
                  <a:pt x="244348" y="1885442"/>
                  <a:pt x="243205" y="1885442"/>
                  <a:pt x="242062" y="1885442"/>
                </a:cubicBezTo>
                <a:cubicBezTo>
                  <a:pt x="240919" y="1885442"/>
                  <a:pt x="239776" y="1888871"/>
                  <a:pt x="240919" y="1892300"/>
                </a:cubicBezTo>
                <a:cubicBezTo>
                  <a:pt x="240919" y="1894586"/>
                  <a:pt x="241427" y="1896237"/>
                  <a:pt x="241681" y="1896237"/>
                </a:cubicBezTo>
                <a:cubicBezTo>
                  <a:pt x="241808" y="1896237"/>
                  <a:pt x="242062" y="1895729"/>
                  <a:pt x="242062" y="1894586"/>
                </a:cubicBezTo>
                <a:cubicBezTo>
                  <a:pt x="243205" y="1894586"/>
                  <a:pt x="243205" y="1894586"/>
                  <a:pt x="244348" y="1898015"/>
                </a:cubicBezTo>
                <a:cubicBezTo>
                  <a:pt x="245491" y="1900300"/>
                  <a:pt x="245491" y="1903730"/>
                  <a:pt x="247777" y="1906016"/>
                </a:cubicBezTo>
                <a:cubicBezTo>
                  <a:pt x="248920" y="1906016"/>
                  <a:pt x="250063" y="1909445"/>
                  <a:pt x="251206" y="1911731"/>
                </a:cubicBezTo>
                <a:cubicBezTo>
                  <a:pt x="250063" y="1915160"/>
                  <a:pt x="252349" y="1920875"/>
                  <a:pt x="252349" y="1920875"/>
                </a:cubicBezTo>
                <a:lnTo>
                  <a:pt x="251206" y="1920875"/>
                </a:lnTo>
                <a:cubicBezTo>
                  <a:pt x="250063" y="1922018"/>
                  <a:pt x="248920" y="1925447"/>
                  <a:pt x="248920" y="1925447"/>
                </a:cubicBezTo>
                <a:cubicBezTo>
                  <a:pt x="250063" y="1927733"/>
                  <a:pt x="251206" y="1927733"/>
                  <a:pt x="251206" y="1927733"/>
                </a:cubicBezTo>
                <a:cubicBezTo>
                  <a:pt x="251206" y="1927733"/>
                  <a:pt x="253492" y="1932305"/>
                  <a:pt x="255778" y="1938019"/>
                </a:cubicBezTo>
                <a:cubicBezTo>
                  <a:pt x="258064" y="1944877"/>
                  <a:pt x="260350" y="1954021"/>
                  <a:pt x="264922" y="1963165"/>
                </a:cubicBezTo>
                <a:cubicBezTo>
                  <a:pt x="271780" y="1981453"/>
                  <a:pt x="279781" y="2000758"/>
                  <a:pt x="282067" y="2004186"/>
                </a:cubicBezTo>
                <a:cubicBezTo>
                  <a:pt x="283083" y="2009012"/>
                  <a:pt x="286512" y="2016378"/>
                  <a:pt x="287528" y="2016378"/>
                </a:cubicBezTo>
                <a:cubicBezTo>
                  <a:pt x="287655" y="2016378"/>
                  <a:pt x="287782" y="2016124"/>
                  <a:pt x="287782" y="2015617"/>
                </a:cubicBezTo>
                <a:cubicBezTo>
                  <a:pt x="287782" y="2015617"/>
                  <a:pt x="290068" y="2017902"/>
                  <a:pt x="292354" y="2023618"/>
                </a:cubicBezTo>
                <a:cubicBezTo>
                  <a:pt x="295783" y="2029333"/>
                  <a:pt x="299212" y="2037334"/>
                  <a:pt x="303784" y="2044192"/>
                </a:cubicBezTo>
                <a:cubicBezTo>
                  <a:pt x="314706" y="2062734"/>
                  <a:pt x="322453" y="2075052"/>
                  <a:pt x="324104" y="2075052"/>
                </a:cubicBezTo>
                <a:cubicBezTo>
                  <a:pt x="324231" y="2075052"/>
                  <a:pt x="324231" y="2075052"/>
                  <a:pt x="324231" y="2074925"/>
                </a:cubicBezTo>
                <a:cubicBezTo>
                  <a:pt x="324231" y="2074799"/>
                  <a:pt x="325374" y="2078355"/>
                  <a:pt x="329946" y="2082927"/>
                </a:cubicBezTo>
                <a:cubicBezTo>
                  <a:pt x="333375" y="2087499"/>
                  <a:pt x="337947" y="2092071"/>
                  <a:pt x="339090" y="2094356"/>
                </a:cubicBezTo>
                <a:cubicBezTo>
                  <a:pt x="341884" y="2096261"/>
                  <a:pt x="343154" y="2098039"/>
                  <a:pt x="342265" y="2098039"/>
                </a:cubicBezTo>
                <a:cubicBezTo>
                  <a:pt x="342138" y="2098039"/>
                  <a:pt x="341757" y="2097912"/>
                  <a:pt x="341376" y="2097785"/>
                </a:cubicBezTo>
                <a:cubicBezTo>
                  <a:pt x="340233" y="2097785"/>
                  <a:pt x="339090" y="2098928"/>
                  <a:pt x="340233" y="2101214"/>
                </a:cubicBezTo>
                <a:cubicBezTo>
                  <a:pt x="342265" y="2104516"/>
                  <a:pt x="343535" y="2105532"/>
                  <a:pt x="344424" y="2105532"/>
                </a:cubicBezTo>
                <a:cubicBezTo>
                  <a:pt x="345059" y="2105532"/>
                  <a:pt x="345567" y="2105024"/>
                  <a:pt x="345948" y="2104643"/>
                </a:cubicBezTo>
                <a:cubicBezTo>
                  <a:pt x="347091" y="2104643"/>
                  <a:pt x="349377" y="2106929"/>
                  <a:pt x="349377" y="2106929"/>
                </a:cubicBezTo>
                <a:cubicBezTo>
                  <a:pt x="350520" y="2109215"/>
                  <a:pt x="350520" y="2109215"/>
                  <a:pt x="350520" y="2109215"/>
                </a:cubicBezTo>
                <a:cubicBezTo>
                  <a:pt x="349377" y="2110358"/>
                  <a:pt x="348234" y="2111501"/>
                  <a:pt x="348234" y="2111501"/>
                </a:cubicBezTo>
                <a:lnTo>
                  <a:pt x="349377" y="2113787"/>
                </a:lnTo>
                <a:cubicBezTo>
                  <a:pt x="349631" y="2113533"/>
                  <a:pt x="349885" y="2113406"/>
                  <a:pt x="350139" y="2113406"/>
                </a:cubicBezTo>
                <a:cubicBezTo>
                  <a:pt x="351282" y="2113406"/>
                  <a:pt x="352806" y="2114930"/>
                  <a:pt x="352806" y="2114930"/>
                </a:cubicBezTo>
                <a:cubicBezTo>
                  <a:pt x="355092" y="2117216"/>
                  <a:pt x="355092" y="2117216"/>
                  <a:pt x="352806" y="2119502"/>
                </a:cubicBezTo>
                <a:cubicBezTo>
                  <a:pt x="350520" y="2120645"/>
                  <a:pt x="352806" y="2122931"/>
                  <a:pt x="356235" y="2124074"/>
                </a:cubicBezTo>
                <a:lnTo>
                  <a:pt x="360807" y="2127503"/>
                </a:lnTo>
                <a:cubicBezTo>
                  <a:pt x="360807" y="2132075"/>
                  <a:pt x="367665" y="2135504"/>
                  <a:pt x="369951" y="2136647"/>
                </a:cubicBezTo>
                <a:cubicBezTo>
                  <a:pt x="369951" y="2141219"/>
                  <a:pt x="372237" y="2143505"/>
                  <a:pt x="375666" y="2143505"/>
                </a:cubicBezTo>
                <a:cubicBezTo>
                  <a:pt x="376809" y="2143505"/>
                  <a:pt x="379095" y="2144648"/>
                  <a:pt x="380238" y="2148077"/>
                </a:cubicBezTo>
                <a:cubicBezTo>
                  <a:pt x="381381" y="2151506"/>
                  <a:pt x="383667" y="2153792"/>
                  <a:pt x="387096" y="2158364"/>
                </a:cubicBezTo>
                <a:cubicBezTo>
                  <a:pt x="390525" y="2159507"/>
                  <a:pt x="404241" y="2175509"/>
                  <a:pt x="423672" y="2191511"/>
                </a:cubicBezTo>
                <a:cubicBezTo>
                  <a:pt x="432816" y="2200655"/>
                  <a:pt x="441960" y="2208656"/>
                  <a:pt x="448818" y="2213228"/>
                </a:cubicBezTo>
                <a:cubicBezTo>
                  <a:pt x="454533" y="2217800"/>
                  <a:pt x="459105" y="2220086"/>
                  <a:pt x="459105" y="2220086"/>
                </a:cubicBezTo>
                <a:cubicBezTo>
                  <a:pt x="461391" y="2222372"/>
                  <a:pt x="461391" y="2222372"/>
                  <a:pt x="463677" y="2224658"/>
                </a:cubicBezTo>
                <a:cubicBezTo>
                  <a:pt x="462534" y="2225801"/>
                  <a:pt x="464820" y="2228087"/>
                  <a:pt x="468249" y="2228087"/>
                </a:cubicBezTo>
                <a:cubicBezTo>
                  <a:pt x="470027" y="2228087"/>
                  <a:pt x="471043" y="2227833"/>
                  <a:pt x="471678" y="2227833"/>
                </a:cubicBezTo>
                <a:cubicBezTo>
                  <a:pt x="472313" y="2227833"/>
                  <a:pt x="472313" y="2228087"/>
                  <a:pt x="471678" y="2229230"/>
                </a:cubicBezTo>
                <a:cubicBezTo>
                  <a:pt x="470535" y="2230373"/>
                  <a:pt x="475107" y="2233802"/>
                  <a:pt x="485394" y="2240660"/>
                </a:cubicBezTo>
                <a:cubicBezTo>
                  <a:pt x="492760" y="2245867"/>
                  <a:pt x="502158" y="2252217"/>
                  <a:pt x="503428" y="2252217"/>
                </a:cubicBezTo>
                <a:cubicBezTo>
                  <a:pt x="503555" y="2252217"/>
                  <a:pt x="503555" y="2252217"/>
                  <a:pt x="503555" y="2252090"/>
                </a:cubicBezTo>
                <a:cubicBezTo>
                  <a:pt x="504825" y="2252598"/>
                  <a:pt x="505841" y="2252979"/>
                  <a:pt x="506476" y="2253233"/>
                </a:cubicBezTo>
                <a:cubicBezTo>
                  <a:pt x="504952" y="2253614"/>
                  <a:pt x="507111" y="2256789"/>
                  <a:pt x="510286" y="2258821"/>
                </a:cubicBezTo>
                <a:cubicBezTo>
                  <a:pt x="513715" y="2261107"/>
                  <a:pt x="519430" y="2264536"/>
                  <a:pt x="524002" y="2265679"/>
                </a:cubicBezTo>
                <a:cubicBezTo>
                  <a:pt x="526288" y="2266822"/>
                  <a:pt x="529717" y="2267965"/>
                  <a:pt x="528574" y="2269108"/>
                </a:cubicBezTo>
                <a:cubicBezTo>
                  <a:pt x="532003" y="2271394"/>
                  <a:pt x="534289" y="2272537"/>
                  <a:pt x="542290" y="2275966"/>
                </a:cubicBezTo>
                <a:cubicBezTo>
                  <a:pt x="544576" y="2277109"/>
                  <a:pt x="548005" y="2278252"/>
                  <a:pt x="551434" y="2280538"/>
                </a:cubicBezTo>
                <a:cubicBezTo>
                  <a:pt x="554863" y="2282824"/>
                  <a:pt x="559435" y="2283967"/>
                  <a:pt x="561721" y="2285110"/>
                </a:cubicBezTo>
                <a:cubicBezTo>
                  <a:pt x="567436" y="2288539"/>
                  <a:pt x="573151" y="2289682"/>
                  <a:pt x="573151" y="2289682"/>
                </a:cubicBezTo>
                <a:cubicBezTo>
                  <a:pt x="574548" y="2290190"/>
                  <a:pt x="575691" y="2290571"/>
                  <a:pt x="576453" y="2290952"/>
                </a:cubicBezTo>
                <a:cubicBezTo>
                  <a:pt x="576072" y="2292349"/>
                  <a:pt x="589534" y="2299080"/>
                  <a:pt x="609600" y="2306827"/>
                </a:cubicBezTo>
                <a:cubicBezTo>
                  <a:pt x="619887" y="2310256"/>
                  <a:pt x="629031" y="2313685"/>
                  <a:pt x="635889" y="2315971"/>
                </a:cubicBezTo>
                <a:cubicBezTo>
                  <a:pt x="642747" y="2318257"/>
                  <a:pt x="648462" y="2320543"/>
                  <a:pt x="649605" y="2321686"/>
                </a:cubicBezTo>
                <a:cubicBezTo>
                  <a:pt x="649605" y="2321686"/>
                  <a:pt x="650621" y="2322194"/>
                  <a:pt x="652272" y="2322194"/>
                </a:cubicBezTo>
                <a:cubicBezTo>
                  <a:pt x="653161" y="2322194"/>
                  <a:pt x="654177" y="2322067"/>
                  <a:pt x="655320" y="2321686"/>
                </a:cubicBezTo>
                <a:cubicBezTo>
                  <a:pt x="657225" y="2321178"/>
                  <a:pt x="658749" y="2320924"/>
                  <a:pt x="660019" y="2320924"/>
                </a:cubicBezTo>
                <a:cubicBezTo>
                  <a:pt x="661797" y="2320924"/>
                  <a:pt x="663194" y="2321432"/>
                  <a:pt x="664464" y="2322829"/>
                </a:cubicBezTo>
                <a:cubicBezTo>
                  <a:pt x="666496" y="2325750"/>
                  <a:pt x="676148" y="2328798"/>
                  <a:pt x="680847" y="2328798"/>
                </a:cubicBezTo>
                <a:cubicBezTo>
                  <a:pt x="681609" y="2328798"/>
                  <a:pt x="682244" y="2328671"/>
                  <a:pt x="682625" y="2328544"/>
                </a:cubicBezTo>
                <a:lnTo>
                  <a:pt x="682625" y="2329687"/>
                </a:lnTo>
                <a:cubicBezTo>
                  <a:pt x="684149" y="2331846"/>
                  <a:pt x="688467" y="2333116"/>
                  <a:pt x="692277" y="2333116"/>
                </a:cubicBezTo>
                <a:cubicBezTo>
                  <a:pt x="694309" y="2333116"/>
                  <a:pt x="696341" y="2332735"/>
                  <a:pt x="697484" y="2331973"/>
                </a:cubicBezTo>
                <a:cubicBezTo>
                  <a:pt x="699770" y="2334259"/>
                  <a:pt x="703199" y="2335402"/>
                  <a:pt x="705485" y="2335402"/>
                </a:cubicBezTo>
                <a:cubicBezTo>
                  <a:pt x="708914" y="2336545"/>
                  <a:pt x="708914" y="2336545"/>
                  <a:pt x="707771" y="2338831"/>
                </a:cubicBezTo>
                <a:cubicBezTo>
                  <a:pt x="707771" y="2339974"/>
                  <a:pt x="707771" y="2341117"/>
                  <a:pt x="710057" y="2342260"/>
                </a:cubicBezTo>
                <a:cubicBezTo>
                  <a:pt x="713486" y="2342260"/>
                  <a:pt x="713486" y="2341117"/>
                  <a:pt x="714629" y="2339974"/>
                </a:cubicBezTo>
                <a:lnTo>
                  <a:pt x="720344" y="2341117"/>
                </a:lnTo>
                <a:cubicBezTo>
                  <a:pt x="720344" y="2341117"/>
                  <a:pt x="721868" y="2341625"/>
                  <a:pt x="722884" y="2341625"/>
                </a:cubicBezTo>
                <a:cubicBezTo>
                  <a:pt x="723392" y="2341625"/>
                  <a:pt x="723773" y="2341498"/>
                  <a:pt x="723773" y="2341117"/>
                </a:cubicBezTo>
                <a:cubicBezTo>
                  <a:pt x="723773" y="2340482"/>
                  <a:pt x="724662" y="2340228"/>
                  <a:pt x="725805" y="2340228"/>
                </a:cubicBezTo>
                <a:cubicBezTo>
                  <a:pt x="726948" y="2340228"/>
                  <a:pt x="728345" y="2340482"/>
                  <a:pt x="729488" y="2341117"/>
                </a:cubicBezTo>
                <a:cubicBezTo>
                  <a:pt x="729488" y="2341625"/>
                  <a:pt x="730123" y="2341879"/>
                  <a:pt x="730631" y="2341879"/>
                </a:cubicBezTo>
                <a:cubicBezTo>
                  <a:pt x="731393" y="2341879"/>
                  <a:pt x="732028" y="2341371"/>
                  <a:pt x="730631" y="2339974"/>
                </a:cubicBezTo>
                <a:cubicBezTo>
                  <a:pt x="730631" y="2338831"/>
                  <a:pt x="730631" y="2337688"/>
                  <a:pt x="734060" y="2337688"/>
                </a:cubicBezTo>
                <a:cubicBezTo>
                  <a:pt x="734060" y="2337688"/>
                  <a:pt x="734060" y="2336545"/>
                  <a:pt x="734060" y="2335402"/>
                </a:cubicBezTo>
                <a:cubicBezTo>
                  <a:pt x="735203" y="2333116"/>
                  <a:pt x="735203" y="2331973"/>
                  <a:pt x="729488" y="2328544"/>
                </a:cubicBezTo>
                <a:cubicBezTo>
                  <a:pt x="720598" y="2325877"/>
                  <a:pt x="713867" y="2323210"/>
                  <a:pt x="710692" y="2323210"/>
                </a:cubicBezTo>
                <a:cubicBezTo>
                  <a:pt x="709803" y="2323210"/>
                  <a:pt x="709168" y="2323464"/>
                  <a:pt x="708914" y="2323972"/>
                </a:cubicBezTo>
                <a:lnTo>
                  <a:pt x="703199" y="2323972"/>
                </a:lnTo>
                <a:cubicBezTo>
                  <a:pt x="699770" y="2322829"/>
                  <a:pt x="697484" y="2320543"/>
                  <a:pt x="697484" y="2320543"/>
                </a:cubicBezTo>
                <a:cubicBezTo>
                  <a:pt x="697484" y="2319400"/>
                  <a:pt x="684911" y="2317114"/>
                  <a:pt x="671195" y="2312542"/>
                </a:cubicBezTo>
                <a:cubicBezTo>
                  <a:pt x="654050" y="2307970"/>
                  <a:pt x="644906" y="2305684"/>
                  <a:pt x="642620" y="2303398"/>
                </a:cubicBezTo>
                <a:cubicBezTo>
                  <a:pt x="640334" y="2301112"/>
                  <a:pt x="638048" y="2299969"/>
                  <a:pt x="638048" y="2299969"/>
                </a:cubicBezTo>
                <a:cubicBezTo>
                  <a:pt x="638048" y="2299969"/>
                  <a:pt x="637794" y="2300096"/>
                  <a:pt x="637413" y="2300096"/>
                </a:cubicBezTo>
                <a:cubicBezTo>
                  <a:pt x="634111" y="2300096"/>
                  <a:pt x="619125" y="2294762"/>
                  <a:pt x="600329" y="2287396"/>
                </a:cubicBezTo>
                <a:cubicBezTo>
                  <a:pt x="583184" y="2279903"/>
                  <a:pt x="564896" y="2271394"/>
                  <a:pt x="562864" y="2271394"/>
                </a:cubicBezTo>
                <a:cubicBezTo>
                  <a:pt x="562737" y="2271394"/>
                  <a:pt x="562737" y="2271394"/>
                  <a:pt x="562737" y="2271521"/>
                </a:cubicBezTo>
                <a:lnTo>
                  <a:pt x="557022" y="2269235"/>
                </a:lnTo>
                <a:cubicBezTo>
                  <a:pt x="557022" y="2268092"/>
                  <a:pt x="552450" y="2264663"/>
                  <a:pt x="546735" y="2262377"/>
                </a:cubicBezTo>
                <a:cubicBezTo>
                  <a:pt x="541020" y="2260091"/>
                  <a:pt x="536448" y="2257805"/>
                  <a:pt x="536448" y="2257805"/>
                </a:cubicBezTo>
                <a:cubicBezTo>
                  <a:pt x="536448" y="2256662"/>
                  <a:pt x="534162" y="2254376"/>
                  <a:pt x="528447" y="2252090"/>
                </a:cubicBezTo>
                <a:cubicBezTo>
                  <a:pt x="525018" y="2249550"/>
                  <a:pt x="522859" y="2248280"/>
                  <a:pt x="521589" y="2248280"/>
                </a:cubicBezTo>
                <a:cubicBezTo>
                  <a:pt x="521208" y="2248280"/>
                  <a:pt x="520827" y="2248407"/>
                  <a:pt x="520446" y="2248788"/>
                </a:cubicBezTo>
                <a:cubicBezTo>
                  <a:pt x="518160" y="2247645"/>
                  <a:pt x="499872" y="2235072"/>
                  <a:pt x="494157" y="2229357"/>
                </a:cubicBezTo>
                <a:cubicBezTo>
                  <a:pt x="491871" y="2227071"/>
                  <a:pt x="488442" y="2225928"/>
                  <a:pt x="485013" y="2225928"/>
                </a:cubicBezTo>
                <a:cubicBezTo>
                  <a:pt x="485013" y="2226309"/>
                  <a:pt x="484759" y="2226436"/>
                  <a:pt x="484251" y="2226436"/>
                </a:cubicBezTo>
                <a:cubicBezTo>
                  <a:pt x="483108" y="2226436"/>
                  <a:pt x="480949" y="2225674"/>
                  <a:pt x="479298" y="2224785"/>
                </a:cubicBezTo>
                <a:cubicBezTo>
                  <a:pt x="479298" y="2224785"/>
                  <a:pt x="479298" y="2223642"/>
                  <a:pt x="480441" y="2222499"/>
                </a:cubicBezTo>
                <a:cubicBezTo>
                  <a:pt x="483870" y="2222499"/>
                  <a:pt x="483870" y="2222499"/>
                  <a:pt x="479298" y="2219070"/>
                </a:cubicBezTo>
                <a:cubicBezTo>
                  <a:pt x="477012" y="2217927"/>
                  <a:pt x="473583" y="2215641"/>
                  <a:pt x="473583" y="2215641"/>
                </a:cubicBezTo>
                <a:cubicBezTo>
                  <a:pt x="473583" y="2215641"/>
                  <a:pt x="473583" y="2215768"/>
                  <a:pt x="473456" y="2215768"/>
                </a:cubicBezTo>
                <a:cubicBezTo>
                  <a:pt x="472186" y="2215768"/>
                  <a:pt x="460121" y="2206878"/>
                  <a:pt x="445008" y="2194051"/>
                </a:cubicBezTo>
                <a:cubicBezTo>
                  <a:pt x="426974" y="2178176"/>
                  <a:pt x="419862" y="2171064"/>
                  <a:pt x="417957" y="2171064"/>
                </a:cubicBezTo>
                <a:cubicBezTo>
                  <a:pt x="417830" y="2171064"/>
                  <a:pt x="417703" y="2171191"/>
                  <a:pt x="417576" y="2171191"/>
                </a:cubicBezTo>
                <a:cubicBezTo>
                  <a:pt x="417449" y="2171191"/>
                  <a:pt x="417195" y="2171445"/>
                  <a:pt x="416941" y="2171445"/>
                </a:cubicBezTo>
                <a:cubicBezTo>
                  <a:pt x="415671" y="2171445"/>
                  <a:pt x="413385" y="2168905"/>
                  <a:pt x="409575" y="2163190"/>
                </a:cubicBezTo>
                <a:cubicBezTo>
                  <a:pt x="399288" y="2147188"/>
                  <a:pt x="400431" y="2147188"/>
                  <a:pt x="397002" y="2146045"/>
                </a:cubicBezTo>
                <a:cubicBezTo>
                  <a:pt x="399288" y="2148331"/>
                  <a:pt x="398145" y="2148331"/>
                  <a:pt x="397002" y="2149474"/>
                </a:cubicBezTo>
                <a:cubicBezTo>
                  <a:pt x="396367" y="2150109"/>
                  <a:pt x="395732" y="2150363"/>
                  <a:pt x="395097" y="2150363"/>
                </a:cubicBezTo>
                <a:cubicBezTo>
                  <a:pt x="393573" y="2150363"/>
                  <a:pt x="392430" y="2148458"/>
                  <a:pt x="392430" y="2146045"/>
                </a:cubicBezTo>
                <a:cubicBezTo>
                  <a:pt x="393573" y="2144902"/>
                  <a:pt x="365125" y="2110739"/>
                  <a:pt x="360426" y="2109469"/>
                </a:cubicBezTo>
                <a:lnTo>
                  <a:pt x="361569" y="2109469"/>
                </a:lnTo>
                <a:cubicBezTo>
                  <a:pt x="362712" y="2108326"/>
                  <a:pt x="360426" y="2106040"/>
                  <a:pt x="353568" y="2095753"/>
                </a:cubicBezTo>
                <a:cubicBezTo>
                  <a:pt x="350139" y="2091181"/>
                  <a:pt x="348996" y="2088895"/>
                  <a:pt x="348996" y="2088895"/>
                </a:cubicBezTo>
                <a:cubicBezTo>
                  <a:pt x="348996" y="2088895"/>
                  <a:pt x="348869" y="2089022"/>
                  <a:pt x="348742" y="2089022"/>
                </a:cubicBezTo>
                <a:cubicBezTo>
                  <a:pt x="346075" y="2089022"/>
                  <a:pt x="337693" y="2075179"/>
                  <a:pt x="338709" y="2074163"/>
                </a:cubicBezTo>
                <a:cubicBezTo>
                  <a:pt x="337566" y="2070734"/>
                  <a:pt x="337566" y="2070734"/>
                  <a:pt x="334137" y="2066162"/>
                </a:cubicBezTo>
                <a:cubicBezTo>
                  <a:pt x="327279" y="2060447"/>
                  <a:pt x="321564" y="2046731"/>
                  <a:pt x="322707" y="2045588"/>
                </a:cubicBezTo>
                <a:cubicBezTo>
                  <a:pt x="322707" y="2045588"/>
                  <a:pt x="320421" y="2043302"/>
                  <a:pt x="319278" y="2041016"/>
                </a:cubicBezTo>
                <a:cubicBezTo>
                  <a:pt x="316992" y="2038730"/>
                  <a:pt x="313563" y="2033015"/>
                  <a:pt x="312420" y="2030729"/>
                </a:cubicBezTo>
                <a:cubicBezTo>
                  <a:pt x="309245" y="2025141"/>
                  <a:pt x="307721" y="2022347"/>
                  <a:pt x="307086" y="2022347"/>
                </a:cubicBezTo>
                <a:cubicBezTo>
                  <a:pt x="306832" y="2022347"/>
                  <a:pt x="306705" y="2022855"/>
                  <a:pt x="306705" y="2023871"/>
                </a:cubicBezTo>
                <a:cubicBezTo>
                  <a:pt x="306197" y="2023871"/>
                  <a:pt x="305816" y="2023998"/>
                  <a:pt x="305308" y="2023998"/>
                </a:cubicBezTo>
                <a:cubicBezTo>
                  <a:pt x="304673" y="2023998"/>
                  <a:pt x="303911" y="2023617"/>
                  <a:pt x="303276" y="2021458"/>
                </a:cubicBezTo>
                <a:lnTo>
                  <a:pt x="304419" y="2021458"/>
                </a:lnTo>
                <a:cubicBezTo>
                  <a:pt x="305562" y="2020315"/>
                  <a:pt x="300990" y="2012314"/>
                  <a:pt x="296418" y="2002027"/>
                </a:cubicBezTo>
                <a:cubicBezTo>
                  <a:pt x="289560" y="1988311"/>
                  <a:pt x="287274" y="1982596"/>
                  <a:pt x="287274" y="1979167"/>
                </a:cubicBezTo>
                <a:lnTo>
                  <a:pt x="284988" y="1976881"/>
                </a:lnTo>
                <a:cubicBezTo>
                  <a:pt x="282702" y="1974595"/>
                  <a:pt x="281559" y="1972309"/>
                  <a:pt x="282702" y="1972309"/>
                </a:cubicBezTo>
                <a:cubicBezTo>
                  <a:pt x="282702" y="1968880"/>
                  <a:pt x="279273" y="1957450"/>
                  <a:pt x="275844" y="1952878"/>
                </a:cubicBezTo>
                <a:cubicBezTo>
                  <a:pt x="274701" y="1949449"/>
                  <a:pt x="273558" y="1947163"/>
                  <a:pt x="273558" y="1947163"/>
                </a:cubicBezTo>
                <a:cubicBezTo>
                  <a:pt x="274701" y="1942591"/>
                  <a:pt x="272415" y="1934590"/>
                  <a:pt x="268986" y="1932304"/>
                </a:cubicBezTo>
                <a:cubicBezTo>
                  <a:pt x="270129" y="1932304"/>
                  <a:pt x="268986" y="1928875"/>
                  <a:pt x="267843" y="1926589"/>
                </a:cubicBezTo>
                <a:cubicBezTo>
                  <a:pt x="265557" y="1920874"/>
                  <a:pt x="262128" y="1909444"/>
                  <a:pt x="263271" y="1909444"/>
                </a:cubicBezTo>
                <a:lnTo>
                  <a:pt x="262128" y="1906015"/>
                </a:lnTo>
                <a:cubicBezTo>
                  <a:pt x="259842" y="1903729"/>
                  <a:pt x="259842" y="1901443"/>
                  <a:pt x="258699" y="1898014"/>
                </a:cubicBezTo>
                <a:cubicBezTo>
                  <a:pt x="258699" y="1894585"/>
                  <a:pt x="257556" y="1892299"/>
                  <a:pt x="255270" y="1890013"/>
                </a:cubicBezTo>
                <a:cubicBezTo>
                  <a:pt x="254127" y="1886584"/>
                  <a:pt x="252984" y="1884298"/>
                  <a:pt x="252984" y="1884298"/>
                </a:cubicBezTo>
                <a:cubicBezTo>
                  <a:pt x="252603" y="1883155"/>
                  <a:pt x="252603" y="1882647"/>
                  <a:pt x="252857" y="1882647"/>
                </a:cubicBezTo>
                <a:cubicBezTo>
                  <a:pt x="253365" y="1882647"/>
                  <a:pt x="254889" y="1884425"/>
                  <a:pt x="256413" y="1886584"/>
                </a:cubicBezTo>
                <a:cubicBezTo>
                  <a:pt x="256921" y="1887854"/>
                  <a:pt x="257302" y="1888362"/>
                  <a:pt x="257429" y="1888362"/>
                </a:cubicBezTo>
                <a:cubicBezTo>
                  <a:pt x="257937" y="1888362"/>
                  <a:pt x="256286" y="1881377"/>
                  <a:pt x="251841" y="1875154"/>
                </a:cubicBezTo>
                <a:cubicBezTo>
                  <a:pt x="249174" y="1870582"/>
                  <a:pt x="248031" y="1868677"/>
                  <a:pt x="248412" y="1868677"/>
                </a:cubicBezTo>
                <a:cubicBezTo>
                  <a:pt x="248793" y="1868677"/>
                  <a:pt x="249809" y="1869820"/>
                  <a:pt x="251841" y="1871725"/>
                </a:cubicBezTo>
                <a:cubicBezTo>
                  <a:pt x="253111" y="1873630"/>
                  <a:pt x="254000" y="1875154"/>
                  <a:pt x="254127" y="1875154"/>
                </a:cubicBezTo>
                <a:cubicBezTo>
                  <a:pt x="254254" y="1875154"/>
                  <a:pt x="254000" y="1874138"/>
                  <a:pt x="252984" y="1871725"/>
                </a:cubicBezTo>
                <a:cubicBezTo>
                  <a:pt x="252984" y="1871725"/>
                  <a:pt x="251841" y="1866010"/>
                  <a:pt x="250698" y="1866010"/>
                </a:cubicBezTo>
                <a:cubicBezTo>
                  <a:pt x="249555" y="1863724"/>
                  <a:pt x="249555" y="1860295"/>
                  <a:pt x="248412" y="1856866"/>
                </a:cubicBezTo>
                <a:cubicBezTo>
                  <a:pt x="249555" y="1851151"/>
                  <a:pt x="248412" y="1847722"/>
                  <a:pt x="248412" y="1845436"/>
                </a:cubicBezTo>
                <a:cubicBezTo>
                  <a:pt x="246126" y="1843150"/>
                  <a:pt x="246126" y="1843150"/>
                  <a:pt x="247269" y="1839721"/>
                </a:cubicBezTo>
                <a:cubicBezTo>
                  <a:pt x="248412" y="1839721"/>
                  <a:pt x="248412" y="1836292"/>
                  <a:pt x="246126" y="1836292"/>
                </a:cubicBezTo>
                <a:cubicBezTo>
                  <a:pt x="243840" y="1834006"/>
                  <a:pt x="243840" y="1830577"/>
                  <a:pt x="243840" y="1828291"/>
                </a:cubicBezTo>
                <a:cubicBezTo>
                  <a:pt x="247269" y="1827148"/>
                  <a:pt x="246126" y="1824862"/>
                  <a:pt x="244983" y="1824862"/>
                </a:cubicBezTo>
                <a:cubicBezTo>
                  <a:pt x="243840" y="1821433"/>
                  <a:pt x="242697" y="1819147"/>
                  <a:pt x="242697" y="1819147"/>
                </a:cubicBezTo>
                <a:cubicBezTo>
                  <a:pt x="243840" y="1819147"/>
                  <a:pt x="241554" y="1791715"/>
                  <a:pt x="238125" y="1764410"/>
                </a:cubicBezTo>
                <a:cubicBezTo>
                  <a:pt x="236982" y="1760981"/>
                  <a:pt x="235839" y="1757552"/>
                  <a:pt x="234696" y="1757552"/>
                </a:cubicBezTo>
                <a:cubicBezTo>
                  <a:pt x="233426" y="1758060"/>
                  <a:pt x="232918" y="1758314"/>
                  <a:pt x="232791" y="1758314"/>
                </a:cubicBezTo>
                <a:cubicBezTo>
                  <a:pt x="232664" y="1758314"/>
                  <a:pt x="233553" y="1757425"/>
                  <a:pt x="233553" y="1755393"/>
                </a:cubicBezTo>
                <a:cubicBezTo>
                  <a:pt x="237236" y="1752599"/>
                  <a:pt x="237236" y="1747646"/>
                  <a:pt x="235204" y="1747646"/>
                </a:cubicBezTo>
                <a:cubicBezTo>
                  <a:pt x="234696" y="1747646"/>
                  <a:pt x="234188" y="1747900"/>
                  <a:pt x="233553" y="1748535"/>
                </a:cubicBezTo>
                <a:cubicBezTo>
                  <a:pt x="232537" y="1750059"/>
                  <a:pt x="232029" y="1750948"/>
                  <a:pt x="231775" y="1750948"/>
                </a:cubicBezTo>
                <a:cubicBezTo>
                  <a:pt x="231521" y="1750948"/>
                  <a:pt x="231775" y="1749551"/>
                  <a:pt x="232410" y="1746376"/>
                </a:cubicBezTo>
                <a:cubicBezTo>
                  <a:pt x="233553" y="1742947"/>
                  <a:pt x="233553" y="1742947"/>
                  <a:pt x="232410" y="1739518"/>
                </a:cubicBezTo>
                <a:cubicBezTo>
                  <a:pt x="232283" y="1739645"/>
                  <a:pt x="232029" y="1739772"/>
                  <a:pt x="231902" y="1739772"/>
                </a:cubicBezTo>
                <a:cubicBezTo>
                  <a:pt x="231013" y="1739772"/>
                  <a:pt x="230251" y="1737232"/>
                  <a:pt x="231267" y="1737232"/>
                </a:cubicBezTo>
                <a:cubicBezTo>
                  <a:pt x="232410" y="1733803"/>
                  <a:pt x="233553" y="1730374"/>
                  <a:pt x="232410" y="1730374"/>
                </a:cubicBezTo>
                <a:cubicBezTo>
                  <a:pt x="232410" y="1730374"/>
                  <a:pt x="232410" y="1728089"/>
                  <a:pt x="232410" y="1724659"/>
                </a:cubicBezTo>
                <a:cubicBezTo>
                  <a:pt x="233553" y="1721230"/>
                  <a:pt x="232410" y="1717802"/>
                  <a:pt x="230124" y="1715515"/>
                </a:cubicBezTo>
                <a:cubicBezTo>
                  <a:pt x="227584" y="1708784"/>
                  <a:pt x="226949" y="1705101"/>
                  <a:pt x="227711" y="1705101"/>
                </a:cubicBezTo>
                <a:cubicBezTo>
                  <a:pt x="227965" y="1705101"/>
                  <a:pt x="228473" y="1705482"/>
                  <a:pt x="228981" y="1706371"/>
                </a:cubicBezTo>
                <a:cubicBezTo>
                  <a:pt x="229235" y="1706498"/>
                  <a:pt x="229489" y="1706625"/>
                  <a:pt x="229616" y="1706625"/>
                </a:cubicBezTo>
                <a:cubicBezTo>
                  <a:pt x="231902" y="1706625"/>
                  <a:pt x="228854" y="1693671"/>
                  <a:pt x="226695" y="1691512"/>
                </a:cubicBezTo>
                <a:cubicBezTo>
                  <a:pt x="223266" y="1688083"/>
                  <a:pt x="223266" y="1688083"/>
                  <a:pt x="224409" y="1688083"/>
                </a:cubicBezTo>
                <a:cubicBezTo>
                  <a:pt x="225552" y="1688083"/>
                  <a:pt x="225552" y="1684654"/>
                  <a:pt x="225552" y="1684654"/>
                </a:cubicBezTo>
                <a:cubicBezTo>
                  <a:pt x="225552" y="1682368"/>
                  <a:pt x="224409" y="1678939"/>
                  <a:pt x="225552" y="1678939"/>
                </a:cubicBezTo>
                <a:cubicBezTo>
                  <a:pt x="225552" y="1678939"/>
                  <a:pt x="225552" y="1675510"/>
                  <a:pt x="223266" y="1669795"/>
                </a:cubicBezTo>
                <a:cubicBezTo>
                  <a:pt x="219837" y="1664080"/>
                  <a:pt x="220980" y="1654936"/>
                  <a:pt x="223266" y="1651507"/>
                </a:cubicBezTo>
                <a:lnTo>
                  <a:pt x="220980" y="1645792"/>
                </a:lnTo>
                <a:cubicBezTo>
                  <a:pt x="217551" y="1642363"/>
                  <a:pt x="216408" y="1640077"/>
                  <a:pt x="218694" y="1638934"/>
                </a:cubicBezTo>
                <a:lnTo>
                  <a:pt x="219837" y="1638934"/>
                </a:lnTo>
                <a:cubicBezTo>
                  <a:pt x="217551" y="1636649"/>
                  <a:pt x="216408" y="1624075"/>
                  <a:pt x="219837" y="1624075"/>
                </a:cubicBezTo>
                <a:cubicBezTo>
                  <a:pt x="220980" y="1624075"/>
                  <a:pt x="220980" y="1624075"/>
                  <a:pt x="220980" y="1620647"/>
                </a:cubicBezTo>
                <a:lnTo>
                  <a:pt x="219837" y="1620647"/>
                </a:lnTo>
                <a:cubicBezTo>
                  <a:pt x="217551" y="1620647"/>
                  <a:pt x="216408" y="1620647"/>
                  <a:pt x="216408" y="1618361"/>
                </a:cubicBezTo>
                <a:cubicBezTo>
                  <a:pt x="216408" y="1614932"/>
                  <a:pt x="215265" y="1611503"/>
                  <a:pt x="216408" y="1611503"/>
                </a:cubicBezTo>
                <a:cubicBezTo>
                  <a:pt x="217551" y="1608074"/>
                  <a:pt x="218694" y="1605788"/>
                  <a:pt x="217551" y="1605788"/>
                </a:cubicBezTo>
                <a:cubicBezTo>
                  <a:pt x="217551" y="1605788"/>
                  <a:pt x="217551" y="1602359"/>
                  <a:pt x="217551" y="1598930"/>
                </a:cubicBezTo>
                <a:cubicBezTo>
                  <a:pt x="217551" y="1596644"/>
                  <a:pt x="217551" y="1593215"/>
                  <a:pt x="216408" y="1586357"/>
                </a:cubicBezTo>
                <a:cubicBezTo>
                  <a:pt x="215265" y="1584071"/>
                  <a:pt x="214122" y="1578356"/>
                  <a:pt x="215265" y="1577213"/>
                </a:cubicBezTo>
                <a:cubicBezTo>
                  <a:pt x="215265" y="1577213"/>
                  <a:pt x="215265" y="1571498"/>
                  <a:pt x="212979" y="1569212"/>
                </a:cubicBezTo>
                <a:cubicBezTo>
                  <a:pt x="211836" y="1562354"/>
                  <a:pt x="211836" y="1560068"/>
                  <a:pt x="212979" y="1558925"/>
                </a:cubicBezTo>
                <a:cubicBezTo>
                  <a:pt x="214122" y="1558925"/>
                  <a:pt x="214122" y="1558925"/>
                  <a:pt x="212979" y="1556639"/>
                </a:cubicBezTo>
                <a:cubicBezTo>
                  <a:pt x="211836" y="1556639"/>
                  <a:pt x="210693" y="1553210"/>
                  <a:pt x="210693" y="1550924"/>
                </a:cubicBezTo>
                <a:cubicBezTo>
                  <a:pt x="210693" y="1547495"/>
                  <a:pt x="210693" y="1544066"/>
                  <a:pt x="210693" y="1544066"/>
                </a:cubicBezTo>
                <a:cubicBezTo>
                  <a:pt x="208407" y="1544066"/>
                  <a:pt x="208407" y="1544066"/>
                  <a:pt x="208407" y="1541780"/>
                </a:cubicBezTo>
                <a:cubicBezTo>
                  <a:pt x="208407" y="1538351"/>
                  <a:pt x="208407" y="1529207"/>
                  <a:pt x="208407" y="1525778"/>
                </a:cubicBezTo>
                <a:cubicBezTo>
                  <a:pt x="207772" y="1520063"/>
                  <a:pt x="207391" y="1518031"/>
                  <a:pt x="207010" y="1518031"/>
                </a:cubicBezTo>
                <a:cubicBezTo>
                  <a:pt x="206756" y="1518031"/>
                  <a:pt x="206502" y="1518920"/>
                  <a:pt x="206121" y="1520190"/>
                </a:cubicBezTo>
                <a:cubicBezTo>
                  <a:pt x="206121" y="1521587"/>
                  <a:pt x="205867" y="1522476"/>
                  <a:pt x="205740" y="1522476"/>
                </a:cubicBezTo>
                <a:cubicBezTo>
                  <a:pt x="205613" y="1522476"/>
                  <a:pt x="205359" y="1520825"/>
                  <a:pt x="206121" y="1516761"/>
                </a:cubicBezTo>
                <a:cubicBezTo>
                  <a:pt x="204978" y="1514475"/>
                  <a:pt x="204978" y="1504188"/>
                  <a:pt x="204978" y="1495044"/>
                </a:cubicBezTo>
                <a:cubicBezTo>
                  <a:pt x="202692" y="1483614"/>
                  <a:pt x="202692" y="1483614"/>
                  <a:pt x="201549" y="1483614"/>
                </a:cubicBezTo>
                <a:cubicBezTo>
                  <a:pt x="200914" y="1484630"/>
                  <a:pt x="200406" y="1485011"/>
                  <a:pt x="200152" y="1485011"/>
                </a:cubicBezTo>
                <a:cubicBezTo>
                  <a:pt x="199517" y="1485011"/>
                  <a:pt x="200025" y="1482598"/>
                  <a:pt x="201549" y="1480185"/>
                </a:cubicBezTo>
                <a:cubicBezTo>
                  <a:pt x="203835" y="1474470"/>
                  <a:pt x="202692" y="1471041"/>
                  <a:pt x="201549" y="1471041"/>
                </a:cubicBezTo>
                <a:cubicBezTo>
                  <a:pt x="200406" y="1468755"/>
                  <a:pt x="200406" y="1468755"/>
                  <a:pt x="199263" y="1465326"/>
                </a:cubicBezTo>
                <a:cubicBezTo>
                  <a:pt x="200406" y="1465326"/>
                  <a:pt x="200406" y="1461897"/>
                  <a:pt x="198120" y="1456182"/>
                </a:cubicBezTo>
                <a:cubicBezTo>
                  <a:pt x="198120" y="1452753"/>
                  <a:pt x="198120" y="1452753"/>
                  <a:pt x="199263" y="1452753"/>
                </a:cubicBezTo>
                <a:cubicBezTo>
                  <a:pt x="199263" y="1452753"/>
                  <a:pt x="199263" y="1449324"/>
                  <a:pt x="199263" y="1447038"/>
                </a:cubicBezTo>
                <a:cubicBezTo>
                  <a:pt x="195834" y="1441323"/>
                  <a:pt x="194691" y="1421892"/>
                  <a:pt x="195834" y="1419606"/>
                </a:cubicBezTo>
                <a:cubicBezTo>
                  <a:pt x="195834" y="1419606"/>
                  <a:pt x="194691" y="1416177"/>
                  <a:pt x="193548" y="1412748"/>
                </a:cubicBezTo>
                <a:cubicBezTo>
                  <a:pt x="190119" y="1410462"/>
                  <a:pt x="190119" y="1407033"/>
                  <a:pt x="192405" y="1407033"/>
                </a:cubicBezTo>
                <a:cubicBezTo>
                  <a:pt x="195834" y="1407033"/>
                  <a:pt x="195834" y="1407033"/>
                  <a:pt x="192405" y="1403604"/>
                </a:cubicBezTo>
                <a:cubicBezTo>
                  <a:pt x="190373" y="1401572"/>
                  <a:pt x="189230" y="1388237"/>
                  <a:pt x="191516" y="1388237"/>
                </a:cubicBezTo>
                <a:cubicBezTo>
                  <a:pt x="191770" y="1388237"/>
                  <a:pt x="192024" y="1388364"/>
                  <a:pt x="192405" y="1388745"/>
                </a:cubicBezTo>
                <a:lnTo>
                  <a:pt x="194691" y="1388745"/>
                </a:lnTo>
                <a:cubicBezTo>
                  <a:pt x="192405" y="1385316"/>
                  <a:pt x="192405" y="1381887"/>
                  <a:pt x="192405" y="1381887"/>
                </a:cubicBezTo>
                <a:cubicBezTo>
                  <a:pt x="191262" y="1381887"/>
                  <a:pt x="191262" y="1379601"/>
                  <a:pt x="190119" y="1370457"/>
                </a:cubicBezTo>
                <a:cubicBezTo>
                  <a:pt x="188976" y="1363599"/>
                  <a:pt x="186690" y="1352169"/>
                  <a:pt x="185547" y="1345438"/>
                </a:cubicBezTo>
                <a:cubicBezTo>
                  <a:pt x="185547" y="1339723"/>
                  <a:pt x="184404" y="1330579"/>
                  <a:pt x="184404" y="1327150"/>
                </a:cubicBezTo>
                <a:cubicBezTo>
                  <a:pt x="184404" y="1324864"/>
                  <a:pt x="184404" y="1321435"/>
                  <a:pt x="182118" y="1315720"/>
                </a:cubicBezTo>
                <a:cubicBezTo>
                  <a:pt x="180975" y="1312291"/>
                  <a:pt x="179832" y="1306576"/>
                  <a:pt x="180975" y="1306576"/>
                </a:cubicBezTo>
                <a:lnTo>
                  <a:pt x="180975" y="1303147"/>
                </a:lnTo>
                <a:cubicBezTo>
                  <a:pt x="178689" y="1297432"/>
                  <a:pt x="178689" y="1294003"/>
                  <a:pt x="178689" y="1294003"/>
                </a:cubicBezTo>
                <a:cubicBezTo>
                  <a:pt x="179832" y="1294003"/>
                  <a:pt x="180975" y="1290574"/>
                  <a:pt x="178689" y="1288288"/>
                </a:cubicBezTo>
                <a:cubicBezTo>
                  <a:pt x="177546" y="1288288"/>
                  <a:pt x="177546" y="1284859"/>
                  <a:pt x="176403" y="1279144"/>
                </a:cubicBezTo>
                <a:cubicBezTo>
                  <a:pt x="176403" y="1275715"/>
                  <a:pt x="174117" y="1249426"/>
                  <a:pt x="170688" y="1223264"/>
                </a:cubicBezTo>
                <a:cubicBezTo>
                  <a:pt x="169545" y="1210691"/>
                  <a:pt x="167259" y="1196975"/>
                  <a:pt x="166116" y="1187958"/>
                </a:cubicBezTo>
                <a:cubicBezTo>
                  <a:pt x="164973" y="1178941"/>
                  <a:pt x="163830" y="1171956"/>
                  <a:pt x="163830" y="1171956"/>
                </a:cubicBezTo>
                <a:cubicBezTo>
                  <a:pt x="163830" y="1171956"/>
                  <a:pt x="163830" y="1169670"/>
                  <a:pt x="162687" y="1162812"/>
                </a:cubicBezTo>
                <a:cubicBezTo>
                  <a:pt x="162687" y="1160526"/>
                  <a:pt x="161544" y="1153668"/>
                  <a:pt x="161544" y="1153668"/>
                </a:cubicBezTo>
                <a:cubicBezTo>
                  <a:pt x="163830" y="1153668"/>
                  <a:pt x="161544" y="1138809"/>
                  <a:pt x="158115" y="1129665"/>
                </a:cubicBezTo>
                <a:cubicBezTo>
                  <a:pt x="156972" y="1126236"/>
                  <a:pt x="156972" y="1123950"/>
                  <a:pt x="155829" y="1120521"/>
                </a:cubicBezTo>
                <a:cubicBezTo>
                  <a:pt x="159258" y="1120521"/>
                  <a:pt x="158115" y="1111377"/>
                  <a:pt x="155829" y="1105662"/>
                </a:cubicBezTo>
                <a:cubicBezTo>
                  <a:pt x="152400" y="1102233"/>
                  <a:pt x="152400" y="1098804"/>
                  <a:pt x="154686" y="1098804"/>
                </a:cubicBezTo>
                <a:cubicBezTo>
                  <a:pt x="158115" y="1098804"/>
                  <a:pt x="156972" y="1093089"/>
                  <a:pt x="152400" y="1087374"/>
                </a:cubicBezTo>
                <a:cubicBezTo>
                  <a:pt x="150114" y="1083945"/>
                  <a:pt x="150114" y="1083945"/>
                  <a:pt x="151257" y="1080516"/>
                </a:cubicBezTo>
                <a:cubicBezTo>
                  <a:pt x="153543" y="1077087"/>
                  <a:pt x="153543" y="1074801"/>
                  <a:pt x="152400" y="1074801"/>
                </a:cubicBezTo>
                <a:cubicBezTo>
                  <a:pt x="148971" y="1071372"/>
                  <a:pt x="148971" y="1069086"/>
                  <a:pt x="151257" y="1065657"/>
                </a:cubicBezTo>
                <a:cubicBezTo>
                  <a:pt x="153543" y="1058799"/>
                  <a:pt x="153543" y="1058799"/>
                  <a:pt x="150114" y="1056513"/>
                </a:cubicBezTo>
                <a:cubicBezTo>
                  <a:pt x="146685" y="1053084"/>
                  <a:pt x="145542" y="1041654"/>
                  <a:pt x="147828" y="1038225"/>
                </a:cubicBezTo>
                <a:cubicBezTo>
                  <a:pt x="147828" y="1034796"/>
                  <a:pt x="147828" y="1031367"/>
                  <a:pt x="146685" y="1031367"/>
                </a:cubicBezTo>
                <a:lnTo>
                  <a:pt x="147828" y="1029081"/>
                </a:lnTo>
                <a:cubicBezTo>
                  <a:pt x="147828" y="1025652"/>
                  <a:pt x="147828" y="1022223"/>
                  <a:pt x="147828" y="1022223"/>
                </a:cubicBezTo>
                <a:lnTo>
                  <a:pt x="146050" y="1022223"/>
                </a:lnTo>
                <a:cubicBezTo>
                  <a:pt x="146050" y="1019937"/>
                  <a:pt x="144907" y="1000506"/>
                  <a:pt x="142621" y="980059"/>
                </a:cubicBezTo>
                <a:cubicBezTo>
                  <a:pt x="139700" y="951357"/>
                  <a:pt x="138430" y="942721"/>
                  <a:pt x="137414" y="942721"/>
                </a:cubicBezTo>
                <a:cubicBezTo>
                  <a:pt x="137287" y="942721"/>
                  <a:pt x="137033" y="943102"/>
                  <a:pt x="136906" y="943610"/>
                </a:cubicBezTo>
                <a:cubicBezTo>
                  <a:pt x="136398" y="944245"/>
                  <a:pt x="136144" y="944499"/>
                  <a:pt x="135763" y="944499"/>
                </a:cubicBezTo>
                <a:cubicBezTo>
                  <a:pt x="134620" y="944499"/>
                  <a:pt x="135001" y="939546"/>
                  <a:pt x="136906" y="936752"/>
                </a:cubicBezTo>
                <a:cubicBezTo>
                  <a:pt x="135763" y="934466"/>
                  <a:pt x="136906" y="927608"/>
                  <a:pt x="135763" y="921893"/>
                </a:cubicBezTo>
                <a:cubicBezTo>
                  <a:pt x="135763" y="915035"/>
                  <a:pt x="134620" y="909320"/>
                  <a:pt x="135763" y="909320"/>
                </a:cubicBezTo>
                <a:lnTo>
                  <a:pt x="135763" y="905891"/>
                </a:lnTo>
                <a:cubicBezTo>
                  <a:pt x="132334" y="900176"/>
                  <a:pt x="130048" y="881888"/>
                  <a:pt x="130048" y="872871"/>
                </a:cubicBezTo>
                <a:cubicBezTo>
                  <a:pt x="128905" y="867156"/>
                  <a:pt x="128905" y="863727"/>
                  <a:pt x="126619" y="858012"/>
                </a:cubicBezTo>
                <a:cubicBezTo>
                  <a:pt x="125476" y="852297"/>
                  <a:pt x="125476" y="852297"/>
                  <a:pt x="125476" y="848868"/>
                </a:cubicBezTo>
                <a:cubicBezTo>
                  <a:pt x="126619" y="848868"/>
                  <a:pt x="126619" y="830580"/>
                  <a:pt x="123190" y="830580"/>
                </a:cubicBezTo>
                <a:lnTo>
                  <a:pt x="124333" y="827151"/>
                </a:lnTo>
                <a:cubicBezTo>
                  <a:pt x="125476" y="823722"/>
                  <a:pt x="124333" y="821436"/>
                  <a:pt x="123190" y="821436"/>
                </a:cubicBezTo>
                <a:cubicBezTo>
                  <a:pt x="119761" y="821436"/>
                  <a:pt x="119761" y="818007"/>
                  <a:pt x="123190" y="814578"/>
                </a:cubicBezTo>
                <a:cubicBezTo>
                  <a:pt x="125095" y="814578"/>
                  <a:pt x="125349" y="812038"/>
                  <a:pt x="124714" y="812038"/>
                </a:cubicBezTo>
                <a:cubicBezTo>
                  <a:pt x="124587" y="812038"/>
                  <a:pt x="124460" y="812165"/>
                  <a:pt x="124333" y="812292"/>
                </a:cubicBezTo>
                <a:cubicBezTo>
                  <a:pt x="122047" y="808863"/>
                  <a:pt x="120904" y="805434"/>
                  <a:pt x="122047" y="803148"/>
                </a:cubicBezTo>
                <a:cubicBezTo>
                  <a:pt x="121031" y="800227"/>
                  <a:pt x="120904" y="797179"/>
                  <a:pt x="119507" y="797179"/>
                </a:cubicBezTo>
                <a:cubicBezTo>
                  <a:pt x="119253" y="797179"/>
                  <a:pt x="118999" y="797306"/>
                  <a:pt x="118618" y="797433"/>
                </a:cubicBezTo>
                <a:cubicBezTo>
                  <a:pt x="117475" y="797433"/>
                  <a:pt x="116332" y="794004"/>
                  <a:pt x="116332" y="790575"/>
                </a:cubicBezTo>
                <a:cubicBezTo>
                  <a:pt x="117475" y="790575"/>
                  <a:pt x="117475" y="790575"/>
                  <a:pt x="119634" y="793750"/>
                </a:cubicBezTo>
                <a:cubicBezTo>
                  <a:pt x="119507" y="792480"/>
                  <a:pt x="119126" y="790321"/>
                  <a:pt x="118618" y="787146"/>
                </a:cubicBezTo>
                <a:cubicBezTo>
                  <a:pt x="118618" y="784860"/>
                  <a:pt x="118618" y="778002"/>
                  <a:pt x="119761" y="778002"/>
                </a:cubicBezTo>
                <a:cubicBezTo>
                  <a:pt x="120523" y="775843"/>
                  <a:pt x="120777" y="774065"/>
                  <a:pt x="120269" y="774065"/>
                </a:cubicBezTo>
                <a:cubicBezTo>
                  <a:pt x="120015" y="774065"/>
                  <a:pt x="119380" y="774573"/>
                  <a:pt x="118618" y="775716"/>
                </a:cubicBezTo>
                <a:cubicBezTo>
                  <a:pt x="116332" y="775716"/>
                  <a:pt x="116332" y="775716"/>
                  <a:pt x="115189" y="770001"/>
                </a:cubicBezTo>
                <a:cubicBezTo>
                  <a:pt x="115189" y="766572"/>
                  <a:pt x="114046" y="763143"/>
                  <a:pt x="115189" y="763143"/>
                </a:cubicBezTo>
                <a:cubicBezTo>
                  <a:pt x="117475" y="763143"/>
                  <a:pt x="117475" y="763143"/>
                  <a:pt x="116332" y="757428"/>
                </a:cubicBezTo>
                <a:cubicBezTo>
                  <a:pt x="115189" y="748284"/>
                  <a:pt x="110617" y="739140"/>
                  <a:pt x="107188" y="735711"/>
                </a:cubicBezTo>
                <a:cubicBezTo>
                  <a:pt x="106299" y="736219"/>
                  <a:pt x="105791" y="736473"/>
                  <a:pt x="105664" y="736473"/>
                </a:cubicBezTo>
                <a:cubicBezTo>
                  <a:pt x="105283" y="736473"/>
                  <a:pt x="105791" y="735584"/>
                  <a:pt x="107188" y="733552"/>
                </a:cubicBezTo>
                <a:cubicBezTo>
                  <a:pt x="108331" y="733552"/>
                  <a:pt x="107188" y="730123"/>
                  <a:pt x="107188" y="726694"/>
                </a:cubicBezTo>
                <a:cubicBezTo>
                  <a:pt x="106426" y="726694"/>
                  <a:pt x="106680" y="725678"/>
                  <a:pt x="106934" y="725678"/>
                </a:cubicBezTo>
                <a:cubicBezTo>
                  <a:pt x="107188" y="725678"/>
                  <a:pt x="107188" y="725932"/>
                  <a:pt x="107188" y="726694"/>
                </a:cubicBezTo>
                <a:cubicBezTo>
                  <a:pt x="108331" y="726694"/>
                  <a:pt x="109474" y="730123"/>
                  <a:pt x="109474" y="733552"/>
                </a:cubicBezTo>
                <a:lnTo>
                  <a:pt x="110617" y="732409"/>
                </a:lnTo>
                <a:cubicBezTo>
                  <a:pt x="112903" y="730123"/>
                  <a:pt x="112903" y="726694"/>
                  <a:pt x="109474" y="723265"/>
                </a:cubicBezTo>
                <a:cubicBezTo>
                  <a:pt x="107188" y="720979"/>
                  <a:pt x="107188" y="720979"/>
                  <a:pt x="108331" y="717550"/>
                </a:cubicBezTo>
                <a:cubicBezTo>
                  <a:pt x="109347" y="714629"/>
                  <a:pt x="110236" y="711581"/>
                  <a:pt x="109855" y="711581"/>
                </a:cubicBezTo>
                <a:cubicBezTo>
                  <a:pt x="109728" y="711581"/>
                  <a:pt x="109728" y="711708"/>
                  <a:pt x="109474" y="711835"/>
                </a:cubicBezTo>
                <a:cubicBezTo>
                  <a:pt x="109474" y="711835"/>
                  <a:pt x="108331" y="704977"/>
                  <a:pt x="109474" y="701548"/>
                </a:cubicBezTo>
                <a:cubicBezTo>
                  <a:pt x="108458" y="696595"/>
                  <a:pt x="108331" y="693293"/>
                  <a:pt x="107569" y="693293"/>
                </a:cubicBezTo>
                <a:cubicBezTo>
                  <a:pt x="107442" y="693293"/>
                  <a:pt x="107315" y="693420"/>
                  <a:pt x="107188" y="693547"/>
                </a:cubicBezTo>
                <a:cubicBezTo>
                  <a:pt x="106045" y="693547"/>
                  <a:pt x="104902" y="690118"/>
                  <a:pt x="104902" y="686689"/>
                </a:cubicBezTo>
                <a:cubicBezTo>
                  <a:pt x="104902" y="684403"/>
                  <a:pt x="104902" y="680974"/>
                  <a:pt x="102616" y="680974"/>
                </a:cubicBezTo>
                <a:cubicBezTo>
                  <a:pt x="101473" y="680974"/>
                  <a:pt x="100330" y="678688"/>
                  <a:pt x="99187" y="671830"/>
                </a:cubicBezTo>
                <a:cubicBezTo>
                  <a:pt x="96901" y="666115"/>
                  <a:pt x="96901" y="666115"/>
                  <a:pt x="99187" y="662686"/>
                </a:cubicBezTo>
                <a:cubicBezTo>
                  <a:pt x="101473" y="662686"/>
                  <a:pt x="100330" y="659257"/>
                  <a:pt x="100330" y="656971"/>
                </a:cubicBezTo>
                <a:cubicBezTo>
                  <a:pt x="100330" y="656971"/>
                  <a:pt x="100330" y="653542"/>
                  <a:pt x="100330" y="650112"/>
                </a:cubicBezTo>
                <a:cubicBezTo>
                  <a:pt x="100965" y="648081"/>
                  <a:pt x="100838" y="647572"/>
                  <a:pt x="100457" y="647572"/>
                </a:cubicBezTo>
                <a:cubicBezTo>
                  <a:pt x="100203" y="647572"/>
                  <a:pt x="99695" y="647699"/>
                  <a:pt x="99187" y="647699"/>
                </a:cubicBezTo>
                <a:lnTo>
                  <a:pt x="97028" y="647699"/>
                </a:lnTo>
                <a:cubicBezTo>
                  <a:pt x="95885" y="644270"/>
                  <a:pt x="98171" y="640841"/>
                  <a:pt x="99314" y="640841"/>
                </a:cubicBezTo>
                <a:cubicBezTo>
                  <a:pt x="100838" y="638682"/>
                  <a:pt x="101346" y="637920"/>
                  <a:pt x="100965" y="637920"/>
                </a:cubicBezTo>
                <a:cubicBezTo>
                  <a:pt x="100711" y="637920"/>
                  <a:pt x="100203" y="638174"/>
                  <a:pt x="99314" y="638555"/>
                </a:cubicBezTo>
                <a:cubicBezTo>
                  <a:pt x="98171" y="638555"/>
                  <a:pt x="95885" y="635126"/>
                  <a:pt x="97028" y="629411"/>
                </a:cubicBezTo>
                <a:cubicBezTo>
                  <a:pt x="95885" y="622553"/>
                  <a:pt x="95885" y="616838"/>
                  <a:pt x="97028" y="616838"/>
                </a:cubicBezTo>
                <a:cubicBezTo>
                  <a:pt x="98171" y="613409"/>
                  <a:pt x="95885" y="609980"/>
                  <a:pt x="95885" y="609980"/>
                </a:cubicBezTo>
                <a:cubicBezTo>
                  <a:pt x="94742" y="607694"/>
                  <a:pt x="93599" y="604265"/>
                  <a:pt x="94742" y="595121"/>
                </a:cubicBezTo>
                <a:cubicBezTo>
                  <a:pt x="94742" y="582548"/>
                  <a:pt x="94742" y="579881"/>
                  <a:pt x="93599" y="579881"/>
                </a:cubicBezTo>
                <a:cubicBezTo>
                  <a:pt x="93345" y="579881"/>
                  <a:pt x="92964" y="580008"/>
                  <a:pt x="92456" y="580389"/>
                </a:cubicBezTo>
                <a:cubicBezTo>
                  <a:pt x="91313" y="580389"/>
                  <a:pt x="90170" y="580389"/>
                  <a:pt x="92456" y="576960"/>
                </a:cubicBezTo>
                <a:cubicBezTo>
                  <a:pt x="92456" y="573531"/>
                  <a:pt x="91313" y="571245"/>
                  <a:pt x="89027" y="564387"/>
                </a:cubicBezTo>
                <a:cubicBezTo>
                  <a:pt x="87884" y="562101"/>
                  <a:pt x="84455" y="562101"/>
                  <a:pt x="83312" y="562101"/>
                </a:cubicBezTo>
                <a:cubicBezTo>
                  <a:pt x="81026" y="562101"/>
                  <a:pt x="81026" y="562101"/>
                  <a:pt x="81026" y="556386"/>
                </a:cubicBezTo>
                <a:cubicBezTo>
                  <a:pt x="81026" y="552957"/>
                  <a:pt x="82169" y="549528"/>
                  <a:pt x="83312" y="549528"/>
                </a:cubicBezTo>
                <a:cubicBezTo>
                  <a:pt x="84455" y="549528"/>
                  <a:pt x="85598" y="552957"/>
                  <a:pt x="85598" y="552957"/>
                </a:cubicBezTo>
                <a:lnTo>
                  <a:pt x="85598" y="555243"/>
                </a:lnTo>
                <a:cubicBezTo>
                  <a:pt x="86741" y="555243"/>
                  <a:pt x="87884" y="555243"/>
                  <a:pt x="87884" y="549528"/>
                </a:cubicBezTo>
                <a:cubicBezTo>
                  <a:pt x="89027" y="546099"/>
                  <a:pt x="87884" y="542670"/>
                  <a:pt x="86741" y="542670"/>
                </a:cubicBezTo>
                <a:cubicBezTo>
                  <a:pt x="87884" y="540384"/>
                  <a:pt x="86741" y="533526"/>
                  <a:pt x="86741" y="527811"/>
                </a:cubicBezTo>
                <a:cubicBezTo>
                  <a:pt x="85598" y="522096"/>
                  <a:pt x="84455" y="512952"/>
                  <a:pt x="85598" y="509523"/>
                </a:cubicBezTo>
                <a:cubicBezTo>
                  <a:pt x="84455" y="502665"/>
                  <a:pt x="84455" y="500379"/>
                  <a:pt x="83312" y="500379"/>
                </a:cubicBezTo>
                <a:cubicBezTo>
                  <a:pt x="81026" y="500379"/>
                  <a:pt x="79883" y="498093"/>
                  <a:pt x="81026" y="496950"/>
                </a:cubicBezTo>
                <a:cubicBezTo>
                  <a:pt x="83312" y="494664"/>
                  <a:pt x="81026" y="454786"/>
                  <a:pt x="77597" y="451357"/>
                </a:cubicBezTo>
                <a:cubicBezTo>
                  <a:pt x="77597" y="451357"/>
                  <a:pt x="76454" y="449071"/>
                  <a:pt x="76454" y="445642"/>
                </a:cubicBezTo>
                <a:cubicBezTo>
                  <a:pt x="77597" y="438784"/>
                  <a:pt x="75311" y="420496"/>
                  <a:pt x="73025" y="418210"/>
                </a:cubicBezTo>
                <a:cubicBezTo>
                  <a:pt x="73025" y="418210"/>
                  <a:pt x="73025" y="414781"/>
                  <a:pt x="71882" y="409066"/>
                </a:cubicBezTo>
                <a:cubicBezTo>
                  <a:pt x="73025" y="402208"/>
                  <a:pt x="73025" y="399922"/>
                  <a:pt x="70739" y="396493"/>
                </a:cubicBezTo>
                <a:cubicBezTo>
                  <a:pt x="69596" y="393064"/>
                  <a:pt x="67310" y="394207"/>
                  <a:pt x="69596" y="393064"/>
                </a:cubicBezTo>
                <a:cubicBezTo>
                  <a:pt x="70739" y="393064"/>
                  <a:pt x="69596" y="387349"/>
                  <a:pt x="68453" y="374776"/>
                </a:cubicBezTo>
                <a:cubicBezTo>
                  <a:pt x="67691" y="366902"/>
                  <a:pt x="67437" y="364489"/>
                  <a:pt x="66929" y="364489"/>
                </a:cubicBezTo>
                <a:cubicBezTo>
                  <a:pt x="66802" y="364489"/>
                  <a:pt x="66421" y="364997"/>
                  <a:pt x="66167" y="365632"/>
                </a:cubicBezTo>
                <a:cubicBezTo>
                  <a:pt x="62738" y="354202"/>
                  <a:pt x="63881" y="354202"/>
                  <a:pt x="66167" y="354202"/>
                </a:cubicBezTo>
                <a:cubicBezTo>
                  <a:pt x="66548" y="354583"/>
                  <a:pt x="66802" y="354710"/>
                  <a:pt x="67056" y="354710"/>
                </a:cubicBezTo>
                <a:cubicBezTo>
                  <a:pt x="68326" y="354710"/>
                  <a:pt x="67691" y="350265"/>
                  <a:pt x="63881" y="347344"/>
                </a:cubicBezTo>
                <a:cubicBezTo>
                  <a:pt x="60452" y="345058"/>
                  <a:pt x="60452" y="339343"/>
                  <a:pt x="61595" y="338200"/>
                </a:cubicBezTo>
                <a:cubicBezTo>
                  <a:pt x="62738" y="338200"/>
                  <a:pt x="62738" y="341629"/>
                  <a:pt x="62738" y="345058"/>
                </a:cubicBezTo>
                <a:cubicBezTo>
                  <a:pt x="62738" y="345058"/>
                  <a:pt x="65024" y="345058"/>
                  <a:pt x="66167" y="343915"/>
                </a:cubicBezTo>
                <a:cubicBezTo>
                  <a:pt x="65024" y="341629"/>
                  <a:pt x="65024" y="341629"/>
                  <a:pt x="63881" y="338200"/>
                </a:cubicBezTo>
                <a:cubicBezTo>
                  <a:pt x="63881" y="338200"/>
                  <a:pt x="63881" y="335914"/>
                  <a:pt x="61595" y="332485"/>
                </a:cubicBezTo>
                <a:cubicBezTo>
                  <a:pt x="61087" y="330961"/>
                  <a:pt x="60579" y="330326"/>
                  <a:pt x="60071" y="330326"/>
                </a:cubicBezTo>
                <a:cubicBezTo>
                  <a:pt x="59563" y="330326"/>
                  <a:pt x="58801" y="331215"/>
                  <a:pt x="58166" y="332485"/>
                </a:cubicBezTo>
                <a:cubicBezTo>
                  <a:pt x="57785" y="333501"/>
                  <a:pt x="57658" y="333882"/>
                  <a:pt x="57404" y="333882"/>
                </a:cubicBezTo>
                <a:cubicBezTo>
                  <a:pt x="56896" y="333882"/>
                  <a:pt x="56769" y="331723"/>
                  <a:pt x="55880" y="330199"/>
                </a:cubicBezTo>
                <a:cubicBezTo>
                  <a:pt x="56515" y="326135"/>
                  <a:pt x="57277" y="324484"/>
                  <a:pt x="57912" y="324484"/>
                </a:cubicBezTo>
                <a:cubicBezTo>
                  <a:pt x="58420" y="324484"/>
                  <a:pt x="58801" y="325373"/>
                  <a:pt x="59309" y="326770"/>
                </a:cubicBezTo>
                <a:cubicBezTo>
                  <a:pt x="60452" y="329056"/>
                  <a:pt x="61595" y="329056"/>
                  <a:pt x="62738" y="329056"/>
                </a:cubicBezTo>
                <a:cubicBezTo>
                  <a:pt x="63881" y="329056"/>
                  <a:pt x="59309" y="314197"/>
                  <a:pt x="57023" y="310768"/>
                </a:cubicBezTo>
                <a:lnTo>
                  <a:pt x="58166" y="310768"/>
                </a:lnTo>
                <a:cubicBezTo>
                  <a:pt x="59309" y="310768"/>
                  <a:pt x="58166" y="305053"/>
                  <a:pt x="58166" y="298195"/>
                </a:cubicBezTo>
                <a:cubicBezTo>
                  <a:pt x="57150" y="293242"/>
                  <a:pt x="57023" y="289940"/>
                  <a:pt x="56261" y="289940"/>
                </a:cubicBezTo>
                <a:cubicBezTo>
                  <a:pt x="56134" y="289940"/>
                  <a:pt x="56007" y="290067"/>
                  <a:pt x="55880" y="290194"/>
                </a:cubicBezTo>
                <a:cubicBezTo>
                  <a:pt x="53594" y="290194"/>
                  <a:pt x="52451" y="290194"/>
                  <a:pt x="52451" y="286765"/>
                </a:cubicBezTo>
                <a:cubicBezTo>
                  <a:pt x="52451" y="290194"/>
                  <a:pt x="51308" y="290194"/>
                  <a:pt x="50165" y="290194"/>
                </a:cubicBezTo>
                <a:cubicBezTo>
                  <a:pt x="50165" y="290194"/>
                  <a:pt x="50165" y="284479"/>
                  <a:pt x="51308" y="281050"/>
                </a:cubicBezTo>
                <a:cubicBezTo>
                  <a:pt x="53594" y="274192"/>
                  <a:pt x="54737" y="268477"/>
                  <a:pt x="52451" y="255904"/>
                </a:cubicBezTo>
                <a:cubicBezTo>
                  <a:pt x="52451" y="250189"/>
                  <a:pt x="51308" y="241045"/>
                  <a:pt x="52451" y="237616"/>
                </a:cubicBezTo>
                <a:cubicBezTo>
                  <a:pt x="51308" y="231901"/>
                  <a:pt x="51308" y="228472"/>
                  <a:pt x="49022" y="228472"/>
                </a:cubicBezTo>
                <a:lnTo>
                  <a:pt x="49022" y="222757"/>
                </a:lnTo>
                <a:cubicBezTo>
                  <a:pt x="50165" y="219328"/>
                  <a:pt x="49022" y="213613"/>
                  <a:pt x="47879" y="213613"/>
                </a:cubicBezTo>
                <a:cubicBezTo>
                  <a:pt x="45593" y="210184"/>
                  <a:pt x="46736" y="206755"/>
                  <a:pt x="46736" y="204469"/>
                </a:cubicBezTo>
                <a:cubicBezTo>
                  <a:pt x="48133" y="200532"/>
                  <a:pt x="48641" y="198754"/>
                  <a:pt x="47879" y="198754"/>
                </a:cubicBezTo>
                <a:cubicBezTo>
                  <a:pt x="47371" y="198754"/>
                  <a:pt x="46355" y="199643"/>
                  <a:pt x="44450" y="201040"/>
                </a:cubicBezTo>
                <a:cubicBezTo>
                  <a:pt x="43307" y="201040"/>
                  <a:pt x="43307" y="207898"/>
                  <a:pt x="43307" y="210184"/>
                </a:cubicBezTo>
                <a:lnTo>
                  <a:pt x="44450" y="219328"/>
                </a:lnTo>
                <a:lnTo>
                  <a:pt x="42164" y="211327"/>
                </a:lnTo>
                <a:cubicBezTo>
                  <a:pt x="41021" y="207898"/>
                  <a:pt x="39878" y="202183"/>
                  <a:pt x="38735" y="202183"/>
                </a:cubicBezTo>
                <a:cubicBezTo>
                  <a:pt x="38735" y="202183"/>
                  <a:pt x="36449" y="202183"/>
                  <a:pt x="36449" y="198754"/>
                </a:cubicBezTo>
                <a:lnTo>
                  <a:pt x="38735" y="198754"/>
                </a:lnTo>
                <a:cubicBezTo>
                  <a:pt x="40132" y="200786"/>
                  <a:pt x="41021" y="201167"/>
                  <a:pt x="41910" y="201167"/>
                </a:cubicBezTo>
                <a:cubicBezTo>
                  <a:pt x="42418" y="201167"/>
                  <a:pt x="42926" y="201040"/>
                  <a:pt x="43307" y="201040"/>
                </a:cubicBezTo>
                <a:cubicBezTo>
                  <a:pt x="45466" y="198881"/>
                  <a:pt x="45593" y="189610"/>
                  <a:pt x="43688" y="189610"/>
                </a:cubicBezTo>
                <a:cubicBezTo>
                  <a:pt x="43561" y="189610"/>
                  <a:pt x="43434" y="189610"/>
                  <a:pt x="43307" y="189737"/>
                </a:cubicBezTo>
                <a:cubicBezTo>
                  <a:pt x="43307" y="186308"/>
                  <a:pt x="43307" y="186308"/>
                  <a:pt x="44450" y="182879"/>
                </a:cubicBezTo>
                <a:cubicBezTo>
                  <a:pt x="45593" y="182879"/>
                  <a:pt x="44450" y="179450"/>
                  <a:pt x="42164" y="177164"/>
                </a:cubicBezTo>
                <a:cubicBezTo>
                  <a:pt x="38735" y="173735"/>
                  <a:pt x="38735" y="171449"/>
                  <a:pt x="41021" y="168020"/>
                </a:cubicBezTo>
                <a:cubicBezTo>
                  <a:pt x="43307" y="161162"/>
                  <a:pt x="41021" y="149732"/>
                  <a:pt x="39878" y="149732"/>
                </a:cubicBezTo>
                <a:cubicBezTo>
                  <a:pt x="37592" y="149732"/>
                  <a:pt x="36449" y="140588"/>
                  <a:pt x="37592" y="137159"/>
                </a:cubicBezTo>
                <a:cubicBezTo>
                  <a:pt x="38735" y="133730"/>
                  <a:pt x="37592" y="131444"/>
                  <a:pt x="36449" y="128015"/>
                </a:cubicBezTo>
                <a:cubicBezTo>
                  <a:pt x="37592" y="128015"/>
                  <a:pt x="38735" y="124586"/>
                  <a:pt x="36449" y="122300"/>
                </a:cubicBezTo>
                <a:cubicBezTo>
                  <a:pt x="36449" y="122300"/>
                  <a:pt x="36449" y="120776"/>
                  <a:pt x="36068" y="120776"/>
                </a:cubicBezTo>
                <a:cubicBezTo>
                  <a:pt x="35941" y="120776"/>
                  <a:pt x="35560" y="121157"/>
                  <a:pt x="35179" y="122300"/>
                </a:cubicBezTo>
                <a:cubicBezTo>
                  <a:pt x="35179" y="122300"/>
                  <a:pt x="34036" y="118871"/>
                  <a:pt x="31750" y="116585"/>
                </a:cubicBezTo>
                <a:cubicBezTo>
                  <a:pt x="31750" y="118871"/>
                  <a:pt x="30607" y="118871"/>
                  <a:pt x="29464" y="118871"/>
                </a:cubicBezTo>
                <a:cubicBezTo>
                  <a:pt x="29464" y="118871"/>
                  <a:pt x="29337" y="118998"/>
                  <a:pt x="29337" y="118998"/>
                </a:cubicBezTo>
                <a:cubicBezTo>
                  <a:pt x="28321" y="118998"/>
                  <a:pt x="28448" y="107187"/>
                  <a:pt x="31750" y="100583"/>
                </a:cubicBezTo>
                <a:lnTo>
                  <a:pt x="32893" y="93725"/>
                </a:lnTo>
                <a:cubicBezTo>
                  <a:pt x="31750" y="94868"/>
                  <a:pt x="30607" y="94868"/>
                  <a:pt x="30607" y="94868"/>
                </a:cubicBezTo>
                <a:cubicBezTo>
                  <a:pt x="30607" y="91439"/>
                  <a:pt x="29464" y="88010"/>
                  <a:pt x="31750" y="88010"/>
                </a:cubicBezTo>
                <a:cubicBezTo>
                  <a:pt x="32893" y="88010"/>
                  <a:pt x="32893" y="88010"/>
                  <a:pt x="31750" y="84581"/>
                </a:cubicBezTo>
                <a:cubicBezTo>
                  <a:pt x="31750" y="84581"/>
                  <a:pt x="31750" y="82295"/>
                  <a:pt x="30607" y="82295"/>
                </a:cubicBezTo>
                <a:cubicBezTo>
                  <a:pt x="28321" y="82295"/>
                  <a:pt x="28321" y="82295"/>
                  <a:pt x="28321" y="78866"/>
                </a:cubicBezTo>
                <a:cubicBezTo>
                  <a:pt x="30607" y="76580"/>
                  <a:pt x="30607" y="73151"/>
                  <a:pt x="27178" y="69722"/>
                </a:cubicBezTo>
                <a:cubicBezTo>
                  <a:pt x="26289" y="70103"/>
                  <a:pt x="25781" y="70357"/>
                  <a:pt x="25527" y="70357"/>
                </a:cubicBezTo>
                <a:cubicBezTo>
                  <a:pt x="25146" y="70357"/>
                  <a:pt x="25654" y="69595"/>
                  <a:pt x="27178" y="67436"/>
                </a:cubicBezTo>
                <a:cubicBezTo>
                  <a:pt x="28321" y="67436"/>
                  <a:pt x="29464" y="64007"/>
                  <a:pt x="29464" y="60578"/>
                </a:cubicBezTo>
                <a:lnTo>
                  <a:pt x="28575" y="60578"/>
                </a:lnTo>
                <a:cubicBezTo>
                  <a:pt x="28067" y="60705"/>
                  <a:pt x="27686" y="60832"/>
                  <a:pt x="27432" y="60832"/>
                </a:cubicBezTo>
                <a:cubicBezTo>
                  <a:pt x="25273" y="60832"/>
                  <a:pt x="25400" y="57911"/>
                  <a:pt x="26289" y="54863"/>
                </a:cubicBezTo>
                <a:cubicBezTo>
                  <a:pt x="27432" y="54863"/>
                  <a:pt x="27432" y="51434"/>
                  <a:pt x="25146" y="45719"/>
                </a:cubicBezTo>
                <a:cubicBezTo>
                  <a:pt x="24003" y="40004"/>
                  <a:pt x="24003" y="36575"/>
                  <a:pt x="25146" y="36575"/>
                </a:cubicBezTo>
                <a:cubicBezTo>
                  <a:pt x="28575" y="36575"/>
                  <a:pt x="28575" y="36575"/>
                  <a:pt x="25146" y="33146"/>
                </a:cubicBezTo>
                <a:cubicBezTo>
                  <a:pt x="22860" y="30860"/>
                  <a:pt x="22860" y="30860"/>
                  <a:pt x="24003" y="24002"/>
                </a:cubicBezTo>
                <a:cubicBezTo>
                  <a:pt x="25146" y="21716"/>
                  <a:pt x="25146" y="21716"/>
                  <a:pt x="22860" y="18287"/>
                </a:cubicBezTo>
                <a:cubicBezTo>
                  <a:pt x="20574" y="18287"/>
                  <a:pt x="19431" y="18287"/>
                  <a:pt x="19431" y="21716"/>
                </a:cubicBezTo>
                <a:cubicBezTo>
                  <a:pt x="19431" y="25145"/>
                  <a:pt x="19431" y="25145"/>
                  <a:pt x="18288" y="25145"/>
                </a:cubicBezTo>
                <a:cubicBezTo>
                  <a:pt x="18288" y="25145"/>
                  <a:pt x="18288" y="21716"/>
                  <a:pt x="18288" y="18287"/>
                </a:cubicBezTo>
                <a:cubicBezTo>
                  <a:pt x="17145" y="16001"/>
                  <a:pt x="17145" y="12572"/>
                  <a:pt x="14859" y="6857"/>
                </a:cubicBezTo>
                <a:cubicBezTo>
                  <a:pt x="14224" y="2032"/>
                  <a:pt x="13335" y="0"/>
                  <a:pt x="12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
          <p:cNvSpPr/>
          <p:nvPr/>
        </p:nvSpPr>
        <p:spPr>
          <a:xfrm>
            <a:off x="1969997" y="1901193"/>
            <a:ext cx="206502" cy="510255"/>
          </a:xfrm>
          <a:custGeom>
            <a:rect b="b" l="l" r="r" t="t"/>
            <a:pathLst>
              <a:path extrusionOk="0" h="680339" w="275336">
                <a:moveTo>
                  <a:pt x="133350" y="14097"/>
                </a:moveTo>
                <a:cubicBezTo>
                  <a:pt x="136779" y="14097"/>
                  <a:pt x="136779" y="14097"/>
                  <a:pt x="136779" y="15240"/>
                </a:cubicBezTo>
                <a:cubicBezTo>
                  <a:pt x="136779" y="16383"/>
                  <a:pt x="133350" y="16383"/>
                  <a:pt x="132207" y="16383"/>
                </a:cubicBezTo>
                <a:cubicBezTo>
                  <a:pt x="129921" y="15240"/>
                  <a:pt x="132207" y="14097"/>
                  <a:pt x="133350" y="14097"/>
                </a:cubicBezTo>
                <a:close/>
                <a:moveTo>
                  <a:pt x="196088" y="43815"/>
                </a:moveTo>
                <a:lnTo>
                  <a:pt x="197231" y="44958"/>
                </a:lnTo>
                <a:cubicBezTo>
                  <a:pt x="196342" y="45847"/>
                  <a:pt x="195580" y="46609"/>
                  <a:pt x="194818" y="46609"/>
                </a:cubicBezTo>
                <a:cubicBezTo>
                  <a:pt x="194437" y="46609"/>
                  <a:pt x="194183" y="46482"/>
                  <a:pt x="193802" y="46101"/>
                </a:cubicBezTo>
                <a:lnTo>
                  <a:pt x="192659" y="44958"/>
                </a:lnTo>
                <a:cubicBezTo>
                  <a:pt x="193802" y="43815"/>
                  <a:pt x="196088" y="43815"/>
                  <a:pt x="196088" y="43815"/>
                </a:cubicBezTo>
                <a:close/>
                <a:moveTo>
                  <a:pt x="30734" y="58547"/>
                </a:moveTo>
                <a:cubicBezTo>
                  <a:pt x="31877" y="59690"/>
                  <a:pt x="33020" y="59690"/>
                  <a:pt x="31877" y="61976"/>
                </a:cubicBezTo>
                <a:lnTo>
                  <a:pt x="29591" y="61976"/>
                </a:lnTo>
                <a:lnTo>
                  <a:pt x="29591" y="59690"/>
                </a:lnTo>
                <a:lnTo>
                  <a:pt x="30734" y="58547"/>
                </a:lnTo>
                <a:close/>
                <a:moveTo>
                  <a:pt x="12446" y="74549"/>
                </a:moveTo>
                <a:cubicBezTo>
                  <a:pt x="13589" y="75692"/>
                  <a:pt x="14732" y="75692"/>
                  <a:pt x="14732" y="77978"/>
                </a:cubicBezTo>
                <a:cubicBezTo>
                  <a:pt x="13589" y="77978"/>
                  <a:pt x="13589" y="79121"/>
                  <a:pt x="13589" y="79121"/>
                </a:cubicBezTo>
                <a:cubicBezTo>
                  <a:pt x="12446" y="79121"/>
                  <a:pt x="12446" y="76835"/>
                  <a:pt x="12446" y="76835"/>
                </a:cubicBezTo>
                <a:lnTo>
                  <a:pt x="12446" y="74549"/>
                </a:lnTo>
                <a:close/>
                <a:moveTo>
                  <a:pt x="14732" y="106553"/>
                </a:moveTo>
                <a:cubicBezTo>
                  <a:pt x="15875" y="106553"/>
                  <a:pt x="17018" y="108839"/>
                  <a:pt x="17018" y="108839"/>
                </a:cubicBezTo>
                <a:cubicBezTo>
                  <a:pt x="17018" y="109220"/>
                  <a:pt x="16891" y="109347"/>
                  <a:pt x="16510" y="109347"/>
                </a:cubicBezTo>
                <a:cubicBezTo>
                  <a:pt x="15748" y="109347"/>
                  <a:pt x="14351" y="108458"/>
                  <a:pt x="13589" y="107696"/>
                </a:cubicBezTo>
                <a:cubicBezTo>
                  <a:pt x="13589" y="106553"/>
                  <a:pt x="13589" y="106553"/>
                  <a:pt x="14732" y="106553"/>
                </a:cubicBezTo>
                <a:close/>
                <a:moveTo>
                  <a:pt x="17399" y="146177"/>
                </a:moveTo>
                <a:cubicBezTo>
                  <a:pt x="17780" y="146177"/>
                  <a:pt x="18161" y="146431"/>
                  <a:pt x="18161" y="147574"/>
                </a:cubicBezTo>
                <a:lnTo>
                  <a:pt x="17018" y="148717"/>
                </a:lnTo>
                <a:lnTo>
                  <a:pt x="15875" y="147574"/>
                </a:lnTo>
                <a:lnTo>
                  <a:pt x="15875" y="146431"/>
                </a:lnTo>
                <a:cubicBezTo>
                  <a:pt x="16383" y="146431"/>
                  <a:pt x="17018" y="146177"/>
                  <a:pt x="17399" y="146177"/>
                </a:cubicBezTo>
                <a:close/>
                <a:moveTo>
                  <a:pt x="238252" y="172720"/>
                </a:moveTo>
                <a:cubicBezTo>
                  <a:pt x="239395" y="172720"/>
                  <a:pt x="239395" y="175006"/>
                  <a:pt x="239395" y="175006"/>
                </a:cubicBezTo>
                <a:cubicBezTo>
                  <a:pt x="239395" y="176149"/>
                  <a:pt x="239395" y="176149"/>
                  <a:pt x="238252" y="176149"/>
                </a:cubicBezTo>
                <a:cubicBezTo>
                  <a:pt x="238252" y="176149"/>
                  <a:pt x="237109" y="176149"/>
                  <a:pt x="237109" y="175006"/>
                </a:cubicBezTo>
                <a:lnTo>
                  <a:pt x="238252" y="172720"/>
                </a:lnTo>
                <a:close/>
                <a:moveTo>
                  <a:pt x="232791" y="204216"/>
                </a:moveTo>
                <a:cubicBezTo>
                  <a:pt x="232918" y="204216"/>
                  <a:pt x="233299" y="204851"/>
                  <a:pt x="233680" y="205867"/>
                </a:cubicBezTo>
                <a:cubicBezTo>
                  <a:pt x="235966" y="207010"/>
                  <a:pt x="235966" y="208153"/>
                  <a:pt x="234823" y="208153"/>
                </a:cubicBezTo>
                <a:cubicBezTo>
                  <a:pt x="232537" y="208153"/>
                  <a:pt x="232537" y="208153"/>
                  <a:pt x="232537" y="207010"/>
                </a:cubicBezTo>
                <a:cubicBezTo>
                  <a:pt x="232537" y="205105"/>
                  <a:pt x="232537" y="204216"/>
                  <a:pt x="232664" y="204216"/>
                </a:cubicBezTo>
                <a:close/>
                <a:moveTo>
                  <a:pt x="228092" y="213868"/>
                </a:moveTo>
                <a:cubicBezTo>
                  <a:pt x="227965" y="213868"/>
                  <a:pt x="227965" y="213995"/>
                  <a:pt x="227965" y="213995"/>
                </a:cubicBezTo>
                <a:cubicBezTo>
                  <a:pt x="228092" y="213868"/>
                  <a:pt x="228346" y="213868"/>
                  <a:pt x="228727" y="213868"/>
                </a:cubicBezTo>
                <a:cubicBezTo>
                  <a:pt x="228600" y="213868"/>
                  <a:pt x="228346" y="213868"/>
                  <a:pt x="228219" y="213868"/>
                </a:cubicBezTo>
                <a:close/>
                <a:moveTo>
                  <a:pt x="227965" y="213995"/>
                </a:moveTo>
                <a:cubicBezTo>
                  <a:pt x="227457" y="214122"/>
                  <a:pt x="227330" y="214376"/>
                  <a:pt x="227457" y="214376"/>
                </a:cubicBezTo>
                <a:cubicBezTo>
                  <a:pt x="227584" y="214376"/>
                  <a:pt x="227711" y="214249"/>
                  <a:pt x="227965" y="213995"/>
                </a:cubicBezTo>
                <a:close/>
                <a:moveTo>
                  <a:pt x="234950" y="216154"/>
                </a:moveTo>
                <a:lnTo>
                  <a:pt x="234950" y="218440"/>
                </a:lnTo>
                <a:cubicBezTo>
                  <a:pt x="234950" y="219583"/>
                  <a:pt x="234950" y="219583"/>
                  <a:pt x="233807" y="219583"/>
                </a:cubicBezTo>
                <a:lnTo>
                  <a:pt x="233807" y="218440"/>
                </a:lnTo>
                <a:lnTo>
                  <a:pt x="234950" y="216154"/>
                </a:lnTo>
                <a:close/>
                <a:moveTo>
                  <a:pt x="233807" y="229870"/>
                </a:moveTo>
                <a:cubicBezTo>
                  <a:pt x="233807" y="230378"/>
                  <a:pt x="234061" y="230759"/>
                  <a:pt x="234315" y="230759"/>
                </a:cubicBezTo>
                <a:cubicBezTo>
                  <a:pt x="234569" y="230759"/>
                  <a:pt x="234442" y="230505"/>
                  <a:pt x="233807" y="229870"/>
                </a:cubicBezTo>
                <a:close/>
                <a:moveTo>
                  <a:pt x="236093" y="232156"/>
                </a:moveTo>
                <a:lnTo>
                  <a:pt x="236093" y="234442"/>
                </a:lnTo>
                <a:cubicBezTo>
                  <a:pt x="236093" y="235585"/>
                  <a:pt x="236093" y="235585"/>
                  <a:pt x="234950" y="235585"/>
                </a:cubicBezTo>
                <a:lnTo>
                  <a:pt x="234950" y="234442"/>
                </a:lnTo>
                <a:lnTo>
                  <a:pt x="236093" y="232156"/>
                </a:lnTo>
                <a:close/>
                <a:moveTo>
                  <a:pt x="239522" y="248158"/>
                </a:moveTo>
                <a:lnTo>
                  <a:pt x="240665" y="250444"/>
                </a:lnTo>
                <a:cubicBezTo>
                  <a:pt x="240665" y="251587"/>
                  <a:pt x="238379" y="251587"/>
                  <a:pt x="238379" y="251587"/>
                </a:cubicBezTo>
                <a:cubicBezTo>
                  <a:pt x="238379" y="251587"/>
                  <a:pt x="237236" y="251587"/>
                  <a:pt x="237236" y="250444"/>
                </a:cubicBezTo>
                <a:cubicBezTo>
                  <a:pt x="237236" y="250444"/>
                  <a:pt x="238379" y="248158"/>
                  <a:pt x="239522" y="248158"/>
                </a:cubicBezTo>
                <a:close/>
                <a:moveTo>
                  <a:pt x="22098" y="250190"/>
                </a:moveTo>
                <a:cubicBezTo>
                  <a:pt x="22606" y="250190"/>
                  <a:pt x="22860" y="250444"/>
                  <a:pt x="22860" y="251587"/>
                </a:cubicBezTo>
                <a:lnTo>
                  <a:pt x="21717" y="252730"/>
                </a:lnTo>
                <a:lnTo>
                  <a:pt x="20574" y="251587"/>
                </a:lnTo>
                <a:lnTo>
                  <a:pt x="20574" y="250444"/>
                </a:lnTo>
                <a:cubicBezTo>
                  <a:pt x="21209" y="250444"/>
                  <a:pt x="21717" y="250190"/>
                  <a:pt x="22098" y="250190"/>
                </a:cubicBezTo>
                <a:close/>
                <a:moveTo>
                  <a:pt x="22860" y="260731"/>
                </a:moveTo>
                <a:cubicBezTo>
                  <a:pt x="24003" y="260731"/>
                  <a:pt x="24003" y="260731"/>
                  <a:pt x="24003" y="263017"/>
                </a:cubicBezTo>
                <a:cubicBezTo>
                  <a:pt x="24003" y="263017"/>
                  <a:pt x="22860" y="264160"/>
                  <a:pt x="21717" y="264160"/>
                </a:cubicBezTo>
                <a:cubicBezTo>
                  <a:pt x="20574" y="264160"/>
                  <a:pt x="19431" y="263017"/>
                  <a:pt x="22860" y="260731"/>
                </a:cubicBezTo>
                <a:close/>
                <a:moveTo>
                  <a:pt x="27432" y="288036"/>
                </a:moveTo>
                <a:cubicBezTo>
                  <a:pt x="28575" y="288036"/>
                  <a:pt x="27432" y="289179"/>
                  <a:pt x="27432" y="291465"/>
                </a:cubicBezTo>
                <a:cubicBezTo>
                  <a:pt x="27051" y="291846"/>
                  <a:pt x="26797" y="292100"/>
                  <a:pt x="26543" y="292100"/>
                </a:cubicBezTo>
                <a:cubicBezTo>
                  <a:pt x="26289" y="292100"/>
                  <a:pt x="26289" y="291338"/>
                  <a:pt x="26289" y="289179"/>
                </a:cubicBezTo>
                <a:cubicBezTo>
                  <a:pt x="26289" y="288036"/>
                  <a:pt x="27432" y="288036"/>
                  <a:pt x="27432" y="288036"/>
                </a:cubicBezTo>
                <a:close/>
                <a:moveTo>
                  <a:pt x="54737" y="296037"/>
                </a:moveTo>
                <a:cubicBezTo>
                  <a:pt x="53594" y="296037"/>
                  <a:pt x="53594" y="296037"/>
                  <a:pt x="53594" y="298323"/>
                </a:cubicBezTo>
                <a:cubicBezTo>
                  <a:pt x="53594" y="298323"/>
                  <a:pt x="54737" y="299466"/>
                  <a:pt x="55880" y="299466"/>
                </a:cubicBezTo>
                <a:cubicBezTo>
                  <a:pt x="57023" y="299466"/>
                  <a:pt x="57023" y="298323"/>
                  <a:pt x="54737" y="296037"/>
                </a:cubicBezTo>
                <a:close/>
                <a:moveTo>
                  <a:pt x="10287" y="299466"/>
                </a:moveTo>
                <a:cubicBezTo>
                  <a:pt x="9144" y="299466"/>
                  <a:pt x="9144" y="299466"/>
                  <a:pt x="9144" y="301752"/>
                </a:cubicBezTo>
                <a:cubicBezTo>
                  <a:pt x="9144" y="303657"/>
                  <a:pt x="9144" y="304546"/>
                  <a:pt x="9525" y="304546"/>
                </a:cubicBezTo>
                <a:cubicBezTo>
                  <a:pt x="9906" y="304546"/>
                  <a:pt x="10414" y="304038"/>
                  <a:pt x="11430" y="302895"/>
                </a:cubicBezTo>
                <a:lnTo>
                  <a:pt x="10287" y="299466"/>
                </a:lnTo>
                <a:close/>
                <a:moveTo>
                  <a:pt x="243078" y="312039"/>
                </a:moveTo>
                <a:cubicBezTo>
                  <a:pt x="244221" y="314325"/>
                  <a:pt x="246507" y="315468"/>
                  <a:pt x="245364" y="315468"/>
                </a:cubicBezTo>
                <a:cubicBezTo>
                  <a:pt x="245364" y="315468"/>
                  <a:pt x="243078" y="315468"/>
                  <a:pt x="241935" y="314325"/>
                </a:cubicBezTo>
                <a:cubicBezTo>
                  <a:pt x="241935" y="314325"/>
                  <a:pt x="240792" y="312039"/>
                  <a:pt x="241935" y="312039"/>
                </a:cubicBezTo>
                <a:close/>
                <a:moveTo>
                  <a:pt x="29718" y="316611"/>
                </a:moveTo>
                <a:cubicBezTo>
                  <a:pt x="29718" y="316611"/>
                  <a:pt x="30861" y="316611"/>
                  <a:pt x="30861" y="317754"/>
                </a:cubicBezTo>
                <a:cubicBezTo>
                  <a:pt x="30861" y="320040"/>
                  <a:pt x="29718" y="321183"/>
                  <a:pt x="29718" y="321183"/>
                </a:cubicBezTo>
                <a:cubicBezTo>
                  <a:pt x="28575" y="321183"/>
                  <a:pt x="28575" y="320040"/>
                  <a:pt x="28575" y="320040"/>
                </a:cubicBezTo>
                <a:cubicBezTo>
                  <a:pt x="28575" y="317754"/>
                  <a:pt x="27432" y="316611"/>
                  <a:pt x="29718" y="316611"/>
                </a:cubicBezTo>
                <a:close/>
                <a:moveTo>
                  <a:pt x="27432" y="345186"/>
                </a:moveTo>
                <a:lnTo>
                  <a:pt x="27432" y="347472"/>
                </a:lnTo>
                <a:lnTo>
                  <a:pt x="26289" y="348615"/>
                </a:lnTo>
                <a:lnTo>
                  <a:pt x="26289" y="347472"/>
                </a:lnTo>
                <a:cubicBezTo>
                  <a:pt x="26289" y="345186"/>
                  <a:pt x="26289" y="345186"/>
                  <a:pt x="27432" y="345186"/>
                </a:cubicBezTo>
                <a:close/>
                <a:moveTo>
                  <a:pt x="28067" y="359537"/>
                </a:moveTo>
                <a:cubicBezTo>
                  <a:pt x="28575" y="359537"/>
                  <a:pt x="29083" y="359664"/>
                  <a:pt x="29718" y="360045"/>
                </a:cubicBezTo>
                <a:cubicBezTo>
                  <a:pt x="29718" y="361188"/>
                  <a:pt x="29718" y="361188"/>
                  <a:pt x="29718" y="363474"/>
                </a:cubicBezTo>
                <a:cubicBezTo>
                  <a:pt x="28575" y="363474"/>
                  <a:pt x="27432" y="363474"/>
                  <a:pt x="27432" y="361188"/>
                </a:cubicBezTo>
                <a:cubicBezTo>
                  <a:pt x="26543" y="360299"/>
                  <a:pt x="26924" y="359537"/>
                  <a:pt x="28067" y="359537"/>
                </a:cubicBezTo>
                <a:close/>
                <a:moveTo>
                  <a:pt x="251079" y="365252"/>
                </a:moveTo>
                <a:cubicBezTo>
                  <a:pt x="251968" y="365252"/>
                  <a:pt x="253238" y="366141"/>
                  <a:pt x="254508" y="368046"/>
                </a:cubicBezTo>
                <a:cubicBezTo>
                  <a:pt x="254508" y="369189"/>
                  <a:pt x="254508" y="369189"/>
                  <a:pt x="253365" y="369189"/>
                </a:cubicBezTo>
                <a:cubicBezTo>
                  <a:pt x="251079" y="369189"/>
                  <a:pt x="249936" y="368046"/>
                  <a:pt x="249936" y="366903"/>
                </a:cubicBezTo>
                <a:cubicBezTo>
                  <a:pt x="249936" y="365760"/>
                  <a:pt x="250444" y="365252"/>
                  <a:pt x="251079" y="365252"/>
                </a:cubicBezTo>
                <a:close/>
                <a:moveTo>
                  <a:pt x="36576" y="372618"/>
                </a:moveTo>
                <a:cubicBezTo>
                  <a:pt x="37719" y="373761"/>
                  <a:pt x="38862" y="376047"/>
                  <a:pt x="37719" y="376047"/>
                </a:cubicBezTo>
                <a:cubicBezTo>
                  <a:pt x="37719" y="376174"/>
                  <a:pt x="37719" y="376301"/>
                  <a:pt x="37719" y="376301"/>
                </a:cubicBezTo>
                <a:cubicBezTo>
                  <a:pt x="37465" y="376301"/>
                  <a:pt x="36449" y="373634"/>
                  <a:pt x="35560" y="372618"/>
                </a:cubicBezTo>
                <a:close/>
                <a:moveTo>
                  <a:pt x="34163" y="404241"/>
                </a:moveTo>
                <a:cubicBezTo>
                  <a:pt x="35306" y="404241"/>
                  <a:pt x="36449" y="404241"/>
                  <a:pt x="36449" y="405384"/>
                </a:cubicBezTo>
                <a:lnTo>
                  <a:pt x="37592" y="407670"/>
                </a:lnTo>
                <a:cubicBezTo>
                  <a:pt x="35306" y="407670"/>
                  <a:pt x="34163" y="405384"/>
                  <a:pt x="34163" y="405384"/>
                </a:cubicBezTo>
                <a:lnTo>
                  <a:pt x="34163" y="404241"/>
                </a:lnTo>
                <a:close/>
                <a:moveTo>
                  <a:pt x="29083" y="416052"/>
                </a:moveTo>
                <a:cubicBezTo>
                  <a:pt x="29337" y="416052"/>
                  <a:pt x="29972" y="416306"/>
                  <a:pt x="30734" y="416687"/>
                </a:cubicBezTo>
                <a:lnTo>
                  <a:pt x="34163" y="420116"/>
                </a:lnTo>
                <a:cubicBezTo>
                  <a:pt x="34163" y="420497"/>
                  <a:pt x="34036" y="420624"/>
                  <a:pt x="33909" y="420624"/>
                </a:cubicBezTo>
                <a:cubicBezTo>
                  <a:pt x="33401" y="420624"/>
                  <a:pt x="32131" y="419735"/>
                  <a:pt x="29718" y="418973"/>
                </a:cubicBezTo>
                <a:cubicBezTo>
                  <a:pt x="28956" y="416814"/>
                  <a:pt x="28702" y="416052"/>
                  <a:pt x="29210" y="416052"/>
                </a:cubicBezTo>
                <a:close/>
                <a:moveTo>
                  <a:pt x="37592" y="452120"/>
                </a:moveTo>
                <a:cubicBezTo>
                  <a:pt x="38735" y="452120"/>
                  <a:pt x="41021" y="452120"/>
                  <a:pt x="42164" y="455549"/>
                </a:cubicBezTo>
                <a:cubicBezTo>
                  <a:pt x="42164" y="456692"/>
                  <a:pt x="42164" y="457835"/>
                  <a:pt x="42164" y="457835"/>
                </a:cubicBezTo>
                <a:lnTo>
                  <a:pt x="39878" y="455549"/>
                </a:lnTo>
                <a:cubicBezTo>
                  <a:pt x="35306" y="452120"/>
                  <a:pt x="35306" y="452120"/>
                  <a:pt x="37592" y="452120"/>
                </a:cubicBezTo>
                <a:close/>
                <a:moveTo>
                  <a:pt x="35306" y="460121"/>
                </a:moveTo>
                <a:lnTo>
                  <a:pt x="36449" y="461264"/>
                </a:lnTo>
                <a:lnTo>
                  <a:pt x="35306" y="463550"/>
                </a:lnTo>
                <a:cubicBezTo>
                  <a:pt x="34163" y="463550"/>
                  <a:pt x="34163" y="461264"/>
                  <a:pt x="34163" y="460121"/>
                </a:cubicBezTo>
                <a:close/>
                <a:moveTo>
                  <a:pt x="49022" y="524002"/>
                </a:moveTo>
                <a:cubicBezTo>
                  <a:pt x="47879" y="524002"/>
                  <a:pt x="47879" y="525145"/>
                  <a:pt x="47879" y="527431"/>
                </a:cubicBezTo>
                <a:cubicBezTo>
                  <a:pt x="47879" y="529717"/>
                  <a:pt x="49022" y="532003"/>
                  <a:pt x="50165" y="532003"/>
                </a:cubicBezTo>
                <a:cubicBezTo>
                  <a:pt x="51308" y="532003"/>
                  <a:pt x="51308" y="529717"/>
                  <a:pt x="51308" y="526288"/>
                </a:cubicBezTo>
                <a:cubicBezTo>
                  <a:pt x="51308" y="525145"/>
                  <a:pt x="49022" y="524002"/>
                  <a:pt x="49022" y="524002"/>
                </a:cubicBezTo>
                <a:close/>
                <a:moveTo>
                  <a:pt x="47498" y="535432"/>
                </a:moveTo>
                <a:cubicBezTo>
                  <a:pt x="47879" y="535432"/>
                  <a:pt x="48514" y="535940"/>
                  <a:pt x="49022" y="537718"/>
                </a:cubicBezTo>
                <a:cubicBezTo>
                  <a:pt x="49022" y="540004"/>
                  <a:pt x="49022" y="541147"/>
                  <a:pt x="49022" y="541147"/>
                </a:cubicBezTo>
                <a:cubicBezTo>
                  <a:pt x="47879" y="541147"/>
                  <a:pt x="46736" y="537718"/>
                  <a:pt x="46736" y="536575"/>
                </a:cubicBezTo>
                <a:cubicBezTo>
                  <a:pt x="46736" y="535940"/>
                  <a:pt x="46990" y="535432"/>
                  <a:pt x="47498" y="535432"/>
                </a:cubicBezTo>
                <a:close/>
                <a:moveTo>
                  <a:pt x="269113" y="589153"/>
                </a:moveTo>
                <a:cubicBezTo>
                  <a:pt x="270256" y="589153"/>
                  <a:pt x="271399" y="589153"/>
                  <a:pt x="271399" y="590296"/>
                </a:cubicBezTo>
                <a:cubicBezTo>
                  <a:pt x="273050" y="592074"/>
                  <a:pt x="273050" y="592836"/>
                  <a:pt x="272415" y="592836"/>
                </a:cubicBezTo>
                <a:cubicBezTo>
                  <a:pt x="271780" y="592836"/>
                  <a:pt x="270256" y="591947"/>
                  <a:pt x="269113" y="590296"/>
                </a:cubicBezTo>
                <a:cubicBezTo>
                  <a:pt x="265684" y="589153"/>
                  <a:pt x="265684" y="589153"/>
                  <a:pt x="269113" y="589153"/>
                </a:cubicBezTo>
                <a:close/>
                <a:moveTo>
                  <a:pt x="43180" y="623316"/>
                </a:moveTo>
                <a:cubicBezTo>
                  <a:pt x="42037" y="623316"/>
                  <a:pt x="42037" y="623316"/>
                  <a:pt x="42037" y="624459"/>
                </a:cubicBezTo>
                <a:lnTo>
                  <a:pt x="42037" y="626745"/>
                </a:lnTo>
                <a:lnTo>
                  <a:pt x="43180" y="624459"/>
                </a:lnTo>
                <a:lnTo>
                  <a:pt x="43180" y="623316"/>
                </a:lnTo>
                <a:close/>
                <a:moveTo>
                  <a:pt x="50038" y="625602"/>
                </a:moveTo>
                <a:lnTo>
                  <a:pt x="50038" y="627888"/>
                </a:lnTo>
                <a:cubicBezTo>
                  <a:pt x="49276" y="627888"/>
                  <a:pt x="50038" y="628396"/>
                  <a:pt x="50927" y="628396"/>
                </a:cubicBezTo>
                <a:cubicBezTo>
                  <a:pt x="51435" y="628396"/>
                  <a:pt x="51816" y="628269"/>
                  <a:pt x="52324" y="627888"/>
                </a:cubicBezTo>
                <a:lnTo>
                  <a:pt x="54610" y="627888"/>
                </a:lnTo>
                <a:cubicBezTo>
                  <a:pt x="54610" y="629031"/>
                  <a:pt x="53467" y="630174"/>
                  <a:pt x="52324" y="631317"/>
                </a:cubicBezTo>
                <a:cubicBezTo>
                  <a:pt x="51054" y="631825"/>
                  <a:pt x="50292" y="632079"/>
                  <a:pt x="49784" y="632079"/>
                </a:cubicBezTo>
                <a:cubicBezTo>
                  <a:pt x="48895" y="632079"/>
                  <a:pt x="48895" y="631190"/>
                  <a:pt x="48895" y="629158"/>
                </a:cubicBezTo>
                <a:cubicBezTo>
                  <a:pt x="48895" y="628015"/>
                  <a:pt x="48895" y="626872"/>
                  <a:pt x="50038" y="625729"/>
                </a:cubicBezTo>
                <a:close/>
                <a:moveTo>
                  <a:pt x="51181" y="645033"/>
                </a:moveTo>
                <a:cubicBezTo>
                  <a:pt x="51181" y="645033"/>
                  <a:pt x="53467" y="646176"/>
                  <a:pt x="53467" y="648462"/>
                </a:cubicBezTo>
                <a:lnTo>
                  <a:pt x="52324" y="649605"/>
                </a:lnTo>
                <a:cubicBezTo>
                  <a:pt x="51181" y="649605"/>
                  <a:pt x="50038" y="648462"/>
                  <a:pt x="50038" y="647319"/>
                </a:cubicBezTo>
                <a:cubicBezTo>
                  <a:pt x="50038" y="645033"/>
                  <a:pt x="50038" y="645033"/>
                  <a:pt x="51181" y="645033"/>
                </a:cubicBezTo>
                <a:close/>
                <a:moveTo>
                  <a:pt x="70612" y="649605"/>
                </a:moveTo>
                <a:lnTo>
                  <a:pt x="70612" y="650748"/>
                </a:lnTo>
                <a:cubicBezTo>
                  <a:pt x="70612" y="650748"/>
                  <a:pt x="71755" y="651891"/>
                  <a:pt x="74041" y="651891"/>
                </a:cubicBezTo>
                <a:lnTo>
                  <a:pt x="72898" y="650748"/>
                </a:lnTo>
                <a:cubicBezTo>
                  <a:pt x="72898" y="649605"/>
                  <a:pt x="71755" y="649605"/>
                  <a:pt x="70612" y="649605"/>
                </a:cubicBezTo>
                <a:close/>
                <a:moveTo>
                  <a:pt x="131064" y="381"/>
                </a:moveTo>
                <a:cubicBezTo>
                  <a:pt x="128778" y="1524"/>
                  <a:pt x="127635" y="1524"/>
                  <a:pt x="127635" y="1524"/>
                </a:cubicBezTo>
                <a:cubicBezTo>
                  <a:pt x="127635" y="2667"/>
                  <a:pt x="125349" y="2667"/>
                  <a:pt x="119634" y="2667"/>
                </a:cubicBezTo>
                <a:cubicBezTo>
                  <a:pt x="118999" y="2413"/>
                  <a:pt x="118110" y="2413"/>
                  <a:pt x="117094" y="2413"/>
                </a:cubicBezTo>
                <a:cubicBezTo>
                  <a:pt x="113157" y="2413"/>
                  <a:pt x="107569" y="3937"/>
                  <a:pt x="104775" y="3937"/>
                </a:cubicBezTo>
                <a:cubicBezTo>
                  <a:pt x="102362" y="4699"/>
                  <a:pt x="98806" y="5588"/>
                  <a:pt x="96139" y="5588"/>
                </a:cubicBezTo>
                <a:cubicBezTo>
                  <a:pt x="95123" y="5461"/>
                  <a:pt x="94107" y="5334"/>
                  <a:pt x="93472" y="4953"/>
                </a:cubicBezTo>
                <a:cubicBezTo>
                  <a:pt x="92329" y="4953"/>
                  <a:pt x="90043" y="6096"/>
                  <a:pt x="86614" y="8382"/>
                </a:cubicBezTo>
                <a:cubicBezTo>
                  <a:pt x="85852" y="9271"/>
                  <a:pt x="83820" y="10033"/>
                  <a:pt x="82423" y="10033"/>
                </a:cubicBezTo>
                <a:cubicBezTo>
                  <a:pt x="81788" y="10033"/>
                  <a:pt x="81280" y="9906"/>
                  <a:pt x="80899" y="9525"/>
                </a:cubicBezTo>
                <a:lnTo>
                  <a:pt x="79756" y="10668"/>
                </a:lnTo>
                <a:cubicBezTo>
                  <a:pt x="76327" y="12954"/>
                  <a:pt x="75184" y="12954"/>
                  <a:pt x="75184" y="12954"/>
                </a:cubicBezTo>
                <a:cubicBezTo>
                  <a:pt x="74676" y="12446"/>
                  <a:pt x="74041" y="12192"/>
                  <a:pt x="73279" y="12192"/>
                </a:cubicBezTo>
                <a:cubicBezTo>
                  <a:pt x="72263" y="12192"/>
                  <a:pt x="71247" y="12700"/>
                  <a:pt x="70612" y="14097"/>
                </a:cubicBezTo>
                <a:cubicBezTo>
                  <a:pt x="71755" y="15240"/>
                  <a:pt x="69469" y="15240"/>
                  <a:pt x="66040" y="17526"/>
                </a:cubicBezTo>
                <a:cubicBezTo>
                  <a:pt x="64897" y="17526"/>
                  <a:pt x="50038" y="24384"/>
                  <a:pt x="38735" y="35814"/>
                </a:cubicBezTo>
                <a:cubicBezTo>
                  <a:pt x="27432" y="47244"/>
                  <a:pt x="19304" y="59690"/>
                  <a:pt x="19304" y="60833"/>
                </a:cubicBezTo>
                <a:cubicBezTo>
                  <a:pt x="19304" y="60833"/>
                  <a:pt x="18161" y="61976"/>
                  <a:pt x="17018" y="65405"/>
                </a:cubicBezTo>
                <a:cubicBezTo>
                  <a:pt x="15875" y="66548"/>
                  <a:pt x="13589" y="69977"/>
                  <a:pt x="13589" y="69977"/>
                </a:cubicBezTo>
                <a:cubicBezTo>
                  <a:pt x="13589" y="69977"/>
                  <a:pt x="13335" y="69850"/>
                  <a:pt x="13208" y="69850"/>
                </a:cubicBezTo>
                <a:cubicBezTo>
                  <a:pt x="11049" y="69850"/>
                  <a:pt x="9017" y="78232"/>
                  <a:pt x="9017" y="83693"/>
                </a:cubicBezTo>
                <a:cubicBezTo>
                  <a:pt x="9017" y="85979"/>
                  <a:pt x="9017" y="87122"/>
                  <a:pt x="7874" y="89408"/>
                </a:cubicBezTo>
                <a:cubicBezTo>
                  <a:pt x="7620" y="89281"/>
                  <a:pt x="7493" y="89281"/>
                  <a:pt x="7366" y="89281"/>
                </a:cubicBezTo>
                <a:cubicBezTo>
                  <a:pt x="5461" y="89281"/>
                  <a:pt x="4572" y="94361"/>
                  <a:pt x="4572" y="98552"/>
                </a:cubicBezTo>
                <a:cubicBezTo>
                  <a:pt x="6858" y="100838"/>
                  <a:pt x="6858" y="101981"/>
                  <a:pt x="4572" y="101981"/>
                </a:cubicBezTo>
                <a:cubicBezTo>
                  <a:pt x="4191" y="101854"/>
                  <a:pt x="3937" y="101854"/>
                  <a:pt x="3556" y="101854"/>
                </a:cubicBezTo>
                <a:cubicBezTo>
                  <a:pt x="1143" y="101854"/>
                  <a:pt x="1397" y="105918"/>
                  <a:pt x="4572" y="109982"/>
                </a:cubicBezTo>
                <a:cubicBezTo>
                  <a:pt x="5715" y="111125"/>
                  <a:pt x="5715" y="111125"/>
                  <a:pt x="3429" y="113411"/>
                </a:cubicBezTo>
                <a:cubicBezTo>
                  <a:pt x="1143" y="114554"/>
                  <a:pt x="1143" y="116840"/>
                  <a:pt x="2286" y="116840"/>
                </a:cubicBezTo>
                <a:cubicBezTo>
                  <a:pt x="4572" y="119126"/>
                  <a:pt x="4572" y="120269"/>
                  <a:pt x="2286" y="122555"/>
                </a:cubicBezTo>
                <a:cubicBezTo>
                  <a:pt x="0" y="125984"/>
                  <a:pt x="0" y="125984"/>
                  <a:pt x="2286" y="127127"/>
                </a:cubicBezTo>
                <a:cubicBezTo>
                  <a:pt x="5715" y="129413"/>
                  <a:pt x="5715" y="135128"/>
                  <a:pt x="3429" y="137414"/>
                </a:cubicBezTo>
                <a:cubicBezTo>
                  <a:pt x="3429" y="138557"/>
                  <a:pt x="2286" y="140843"/>
                  <a:pt x="3429" y="140843"/>
                </a:cubicBezTo>
                <a:lnTo>
                  <a:pt x="2286" y="141986"/>
                </a:lnTo>
                <a:lnTo>
                  <a:pt x="2286" y="145415"/>
                </a:lnTo>
                <a:lnTo>
                  <a:pt x="3302" y="145415"/>
                </a:lnTo>
                <a:cubicBezTo>
                  <a:pt x="4445" y="146558"/>
                  <a:pt x="3302" y="156845"/>
                  <a:pt x="4445" y="167132"/>
                </a:cubicBezTo>
                <a:cubicBezTo>
                  <a:pt x="5334" y="182245"/>
                  <a:pt x="5588" y="187198"/>
                  <a:pt x="6223" y="187198"/>
                </a:cubicBezTo>
                <a:cubicBezTo>
                  <a:pt x="6350" y="187198"/>
                  <a:pt x="6477" y="186944"/>
                  <a:pt x="6731" y="186563"/>
                </a:cubicBezTo>
                <a:cubicBezTo>
                  <a:pt x="7112" y="186436"/>
                  <a:pt x="7493" y="186309"/>
                  <a:pt x="7747" y="186309"/>
                </a:cubicBezTo>
                <a:cubicBezTo>
                  <a:pt x="8890" y="186309"/>
                  <a:pt x="8636" y="188214"/>
                  <a:pt x="6731" y="189992"/>
                </a:cubicBezTo>
                <a:cubicBezTo>
                  <a:pt x="6731" y="191135"/>
                  <a:pt x="5588" y="194564"/>
                  <a:pt x="6731" y="197993"/>
                </a:cubicBezTo>
                <a:cubicBezTo>
                  <a:pt x="6731" y="201422"/>
                  <a:pt x="6731" y="204851"/>
                  <a:pt x="5588" y="204851"/>
                </a:cubicBezTo>
                <a:lnTo>
                  <a:pt x="5588" y="205994"/>
                </a:lnTo>
                <a:cubicBezTo>
                  <a:pt x="9017" y="209423"/>
                  <a:pt x="9017" y="218567"/>
                  <a:pt x="7874" y="223139"/>
                </a:cubicBezTo>
                <a:cubicBezTo>
                  <a:pt x="9017" y="226568"/>
                  <a:pt x="9017" y="228854"/>
                  <a:pt x="10160" y="231140"/>
                </a:cubicBezTo>
                <a:cubicBezTo>
                  <a:pt x="11303" y="234569"/>
                  <a:pt x="11303" y="234569"/>
                  <a:pt x="10160" y="236855"/>
                </a:cubicBezTo>
                <a:cubicBezTo>
                  <a:pt x="9017" y="236855"/>
                  <a:pt x="7874" y="245999"/>
                  <a:pt x="11303" y="245999"/>
                </a:cubicBezTo>
                <a:lnTo>
                  <a:pt x="10160" y="247142"/>
                </a:lnTo>
                <a:cubicBezTo>
                  <a:pt x="9017" y="249428"/>
                  <a:pt x="10160" y="250571"/>
                  <a:pt x="11303" y="250571"/>
                </a:cubicBezTo>
                <a:cubicBezTo>
                  <a:pt x="13589" y="250571"/>
                  <a:pt x="13589" y="251714"/>
                  <a:pt x="10160" y="254000"/>
                </a:cubicBezTo>
                <a:cubicBezTo>
                  <a:pt x="7874" y="254000"/>
                  <a:pt x="7874" y="256286"/>
                  <a:pt x="9017" y="256286"/>
                </a:cubicBezTo>
                <a:cubicBezTo>
                  <a:pt x="10160" y="257429"/>
                  <a:pt x="11303" y="258572"/>
                  <a:pt x="10160" y="260858"/>
                </a:cubicBezTo>
                <a:cubicBezTo>
                  <a:pt x="11303" y="262001"/>
                  <a:pt x="11303" y="263144"/>
                  <a:pt x="13589" y="263144"/>
                </a:cubicBezTo>
                <a:cubicBezTo>
                  <a:pt x="14732" y="263144"/>
                  <a:pt x="14732" y="265430"/>
                  <a:pt x="14732" y="266573"/>
                </a:cubicBezTo>
                <a:cubicBezTo>
                  <a:pt x="13589" y="266573"/>
                  <a:pt x="13589" y="266573"/>
                  <a:pt x="12446" y="265430"/>
                </a:cubicBezTo>
                <a:lnTo>
                  <a:pt x="12446" y="268859"/>
                </a:lnTo>
                <a:cubicBezTo>
                  <a:pt x="12446" y="270002"/>
                  <a:pt x="11303" y="273431"/>
                  <a:pt x="10160" y="273431"/>
                </a:cubicBezTo>
                <a:cubicBezTo>
                  <a:pt x="9398" y="274193"/>
                  <a:pt x="9144" y="275590"/>
                  <a:pt x="9779" y="275590"/>
                </a:cubicBezTo>
                <a:cubicBezTo>
                  <a:pt x="10033" y="275590"/>
                  <a:pt x="10541" y="275336"/>
                  <a:pt x="11303" y="274574"/>
                </a:cubicBezTo>
                <a:cubicBezTo>
                  <a:pt x="14732" y="274574"/>
                  <a:pt x="14732" y="274574"/>
                  <a:pt x="14732" y="278003"/>
                </a:cubicBezTo>
                <a:cubicBezTo>
                  <a:pt x="14732" y="279146"/>
                  <a:pt x="14732" y="281432"/>
                  <a:pt x="13589" y="281432"/>
                </a:cubicBezTo>
                <a:cubicBezTo>
                  <a:pt x="12446" y="281432"/>
                  <a:pt x="12446" y="281432"/>
                  <a:pt x="12446" y="284861"/>
                </a:cubicBezTo>
                <a:cubicBezTo>
                  <a:pt x="12446" y="289433"/>
                  <a:pt x="17018" y="294005"/>
                  <a:pt x="19304" y="295148"/>
                </a:cubicBezTo>
                <a:cubicBezTo>
                  <a:pt x="22733" y="295148"/>
                  <a:pt x="22733" y="295148"/>
                  <a:pt x="20447" y="297434"/>
                </a:cubicBezTo>
                <a:cubicBezTo>
                  <a:pt x="18161" y="297434"/>
                  <a:pt x="18161" y="298577"/>
                  <a:pt x="19304" y="300863"/>
                </a:cubicBezTo>
                <a:cubicBezTo>
                  <a:pt x="20066" y="300863"/>
                  <a:pt x="19812" y="301371"/>
                  <a:pt x="19558" y="301371"/>
                </a:cubicBezTo>
                <a:cubicBezTo>
                  <a:pt x="19304" y="301371"/>
                  <a:pt x="19304" y="301244"/>
                  <a:pt x="19304" y="300863"/>
                </a:cubicBezTo>
                <a:cubicBezTo>
                  <a:pt x="17018" y="300863"/>
                  <a:pt x="17018" y="298577"/>
                  <a:pt x="17018" y="297434"/>
                </a:cubicBezTo>
                <a:lnTo>
                  <a:pt x="15875" y="297434"/>
                </a:lnTo>
                <a:cubicBezTo>
                  <a:pt x="13589" y="298577"/>
                  <a:pt x="13589" y="300863"/>
                  <a:pt x="15875" y="302006"/>
                </a:cubicBezTo>
                <a:cubicBezTo>
                  <a:pt x="18161" y="303149"/>
                  <a:pt x="18161" y="303149"/>
                  <a:pt x="17018" y="305435"/>
                </a:cubicBezTo>
                <a:cubicBezTo>
                  <a:pt x="14732" y="306578"/>
                  <a:pt x="13589" y="308864"/>
                  <a:pt x="15875" y="308864"/>
                </a:cubicBezTo>
                <a:cubicBezTo>
                  <a:pt x="15875" y="308864"/>
                  <a:pt x="15875" y="311150"/>
                  <a:pt x="14732" y="313436"/>
                </a:cubicBezTo>
                <a:cubicBezTo>
                  <a:pt x="14732" y="316865"/>
                  <a:pt x="14732" y="318008"/>
                  <a:pt x="15875" y="318008"/>
                </a:cubicBezTo>
                <a:cubicBezTo>
                  <a:pt x="17018" y="318008"/>
                  <a:pt x="17018" y="319151"/>
                  <a:pt x="18161" y="321437"/>
                </a:cubicBezTo>
                <a:cubicBezTo>
                  <a:pt x="18161" y="322580"/>
                  <a:pt x="18161" y="324866"/>
                  <a:pt x="19304" y="324866"/>
                </a:cubicBezTo>
                <a:cubicBezTo>
                  <a:pt x="20447" y="324866"/>
                  <a:pt x="21463" y="325882"/>
                  <a:pt x="22479" y="328676"/>
                </a:cubicBezTo>
                <a:cubicBezTo>
                  <a:pt x="21971" y="328295"/>
                  <a:pt x="21590" y="328295"/>
                  <a:pt x="21590" y="328295"/>
                </a:cubicBezTo>
                <a:cubicBezTo>
                  <a:pt x="21590" y="328295"/>
                  <a:pt x="20447" y="328295"/>
                  <a:pt x="20447" y="330581"/>
                </a:cubicBezTo>
                <a:lnTo>
                  <a:pt x="20447" y="331724"/>
                </a:lnTo>
                <a:cubicBezTo>
                  <a:pt x="21336" y="331724"/>
                  <a:pt x="22606" y="331216"/>
                  <a:pt x="23368" y="330835"/>
                </a:cubicBezTo>
                <a:cubicBezTo>
                  <a:pt x="23749" y="331851"/>
                  <a:pt x="23241" y="332359"/>
                  <a:pt x="21590" y="334010"/>
                </a:cubicBezTo>
                <a:cubicBezTo>
                  <a:pt x="20447" y="334010"/>
                  <a:pt x="20447" y="335153"/>
                  <a:pt x="20447" y="337439"/>
                </a:cubicBezTo>
                <a:cubicBezTo>
                  <a:pt x="20447" y="337439"/>
                  <a:pt x="20447" y="338582"/>
                  <a:pt x="19304" y="340868"/>
                </a:cubicBezTo>
                <a:cubicBezTo>
                  <a:pt x="18161" y="342011"/>
                  <a:pt x="19304" y="342011"/>
                  <a:pt x="20447" y="342011"/>
                </a:cubicBezTo>
                <a:lnTo>
                  <a:pt x="22733" y="342011"/>
                </a:lnTo>
                <a:cubicBezTo>
                  <a:pt x="22733" y="343154"/>
                  <a:pt x="20447" y="345440"/>
                  <a:pt x="19304" y="345440"/>
                </a:cubicBezTo>
                <a:cubicBezTo>
                  <a:pt x="17018" y="346583"/>
                  <a:pt x="17018" y="346583"/>
                  <a:pt x="19304" y="346583"/>
                </a:cubicBezTo>
                <a:cubicBezTo>
                  <a:pt x="20447" y="346583"/>
                  <a:pt x="22733" y="348869"/>
                  <a:pt x="21590" y="351155"/>
                </a:cubicBezTo>
                <a:cubicBezTo>
                  <a:pt x="21590" y="354584"/>
                  <a:pt x="21590" y="358013"/>
                  <a:pt x="20447" y="358013"/>
                </a:cubicBezTo>
                <a:cubicBezTo>
                  <a:pt x="19304" y="360299"/>
                  <a:pt x="20447" y="361442"/>
                  <a:pt x="20447" y="361442"/>
                </a:cubicBezTo>
                <a:cubicBezTo>
                  <a:pt x="21590" y="362585"/>
                  <a:pt x="22733" y="364871"/>
                  <a:pt x="21590" y="369443"/>
                </a:cubicBezTo>
                <a:cubicBezTo>
                  <a:pt x="19304" y="377444"/>
                  <a:pt x="19304" y="377444"/>
                  <a:pt x="21590" y="377444"/>
                </a:cubicBezTo>
                <a:cubicBezTo>
                  <a:pt x="22733" y="377444"/>
                  <a:pt x="25019" y="377444"/>
                  <a:pt x="21590" y="378587"/>
                </a:cubicBezTo>
                <a:cubicBezTo>
                  <a:pt x="20447" y="380873"/>
                  <a:pt x="22733" y="382016"/>
                  <a:pt x="23876" y="385445"/>
                </a:cubicBezTo>
                <a:cubicBezTo>
                  <a:pt x="24130" y="385826"/>
                  <a:pt x="24765" y="385953"/>
                  <a:pt x="25273" y="386207"/>
                </a:cubicBezTo>
                <a:cubicBezTo>
                  <a:pt x="25400" y="386207"/>
                  <a:pt x="25400" y="386080"/>
                  <a:pt x="25400" y="386080"/>
                </a:cubicBezTo>
                <a:cubicBezTo>
                  <a:pt x="25400" y="386080"/>
                  <a:pt x="25400" y="386080"/>
                  <a:pt x="25273" y="386207"/>
                </a:cubicBezTo>
                <a:cubicBezTo>
                  <a:pt x="25146" y="386334"/>
                  <a:pt x="25146" y="386207"/>
                  <a:pt x="25146" y="386207"/>
                </a:cubicBezTo>
                <a:cubicBezTo>
                  <a:pt x="24892" y="386334"/>
                  <a:pt x="24257" y="386588"/>
                  <a:pt x="23749" y="386588"/>
                </a:cubicBezTo>
                <a:lnTo>
                  <a:pt x="24892" y="386588"/>
                </a:lnTo>
                <a:cubicBezTo>
                  <a:pt x="25019" y="386461"/>
                  <a:pt x="25146" y="386334"/>
                  <a:pt x="25273" y="386207"/>
                </a:cubicBezTo>
                <a:cubicBezTo>
                  <a:pt x="26797" y="386588"/>
                  <a:pt x="28702" y="386588"/>
                  <a:pt x="29464" y="386588"/>
                </a:cubicBezTo>
                <a:cubicBezTo>
                  <a:pt x="31750" y="386588"/>
                  <a:pt x="31750" y="386588"/>
                  <a:pt x="30607" y="390017"/>
                </a:cubicBezTo>
                <a:cubicBezTo>
                  <a:pt x="30607" y="391160"/>
                  <a:pt x="29464" y="393446"/>
                  <a:pt x="28321" y="393446"/>
                </a:cubicBezTo>
                <a:cubicBezTo>
                  <a:pt x="27178" y="393446"/>
                  <a:pt x="27178" y="391160"/>
                  <a:pt x="27178" y="391160"/>
                </a:cubicBezTo>
                <a:lnTo>
                  <a:pt x="27178" y="390017"/>
                </a:lnTo>
                <a:cubicBezTo>
                  <a:pt x="24892" y="390017"/>
                  <a:pt x="23749" y="390017"/>
                  <a:pt x="23749" y="393446"/>
                </a:cubicBezTo>
                <a:cubicBezTo>
                  <a:pt x="22860" y="394335"/>
                  <a:pt x="22606" y="395986"/>
                  <a:pt x="23876" y="395986"/>
                </a:cubicBezTo>
                <a:cubicBezTo>
                  <a:pt x="24130" y="395986"/>
                  <a:pt x="24511" y="395859"/>
                  <a:pt x="24892" y="395605"/>
                </a:cubicBezTo>
                <a:cubicBezTo>
                  <a:pt x="23749" y="397891"/>
                  <a:pt x="23749" y="401320"/>
                  <a:pt x="23749" y="403606"/>
                </a:cubicBezTo>
                <a:cubicBezTo>
                  <a:pt x="23749" y="407035"/>
                  <a:pt x="24892" y="411607"/>
                  <a:pt x="23749" y="413893"/>
                </a:cubicBezTo>
                <a:cubicBezTo>
                  <a:pt x="23749" y="417322"/>
                  <a:pt x="23749" y="418465"/>
                  <a:pt x="24892" y="418465"/>
                </a:cubicBezTo>
                <a:cubicBezTo>
                  <a:pt x="27178" y="418465"/>
                  <a:pt x="27178" y="419608"/>
                  <a:pt x="26035" y="419608"/>
                </a:cubicBezTo>
                <a:cubicBezTo>
                  <a:pt x="23749" y="421894"/>
                  <a:pt x="23749" y="442468"/>
                  <a:pt x="27178" y="443611"/>
                </a:cubicBezTo>
                <a:lnTo>
                  <a:pt x="27178" y="447040"/>
                </a:lnTo>
                <a:cubicBezTo>
                  <a:pt x="26035" y="450469"/>
                  <a:pt x="27178" y="459613"/>
                  <a:pt x="28321" y="461899"/>
                </a:cubicBezTo>
                <a:cubicBezTo>
                  <a:pt x="28321" y="461899"/>
                  <a:pt x="28321" y="463042"/>
                  <a:pt x="28321" y="466471"/>
                </a:cubicBezTo>
                <a:cubicBezTo>
                  <a:pt x="27178" y="469900"/>
                  <a:pt x="27178" y="471043"/>
                  <a:pt x="28321" y="473329"/>
                </a:cubicBezTo>
                <a:cubicBezTo>
                  <a:pt x="30607" y="474472"/>
                  <a:pt x="31750" y="474472"/>
                  <a:pt x="30607" y="474472"/>
                </a:cubicBezTo>
                <a:cubicBezTo>
                  <a:pt x="29464" y="474472"/>
                  <a:pt x="29464" y="477901"/>
                  <a:pt x="29464" y="484759"/>
                </a:cubicBezTo>
                <a:cubicBezTo>
                  <a:pt x="30226" y="488696"/>
                  <a:pt x="30480" y="489966"/>
                  <a:pt x="30988" y="489966"/>
                </a:cubicBezTo>
                <a:cubicBezTo>
                  <a:pt x="31242" y="489966"/>
                  <a:pt x="31496" y="489712"/>
                  <a:pt x="31750" y="489331"/>
                </a:cubicBezTo>
                <a:cubicBezTo>
                  <a:pt x="32893" y="495046"/>
                  <a:pt x="31750" y="495046"/>
                  <a:pt x="30607" y="495046"/>
                </a:cubicBezTo>
                <a:cubicBezTo>
                  <a:pt x="30353" y="494919"/>
                  <a:pt x="29972" y="494792"/>
                  <a:pt x="29718" y="494792"/>
                </a:cubicBezTo>
                <a:cubicBezTo>
                  <a:pt x="28321" y="494792"/>
                  <a:pt x="28702" y="497459"/>
                  <a:pt x="31623" y="498475"/>
                </a:cubicBezTo>
                <a:cubicBezTo>
                  <a:pt x="35052" y="499618"/>
                  <a:pt x="35052" y="503047"/>
                  <a:pt x="33909" y="503047"/>
                </a:cubicBezTo>
                <a:cubicBezTo>
                  <a:pt x="32766" y="503047"/>
                  <a:pt x="32766" y="501904"/>
                  <a:pt x="31623" y="499618"/>
                </a:cubicBezTo>
                <a:cubicBezTo>
                  <a:pt x="31623" y="499618"/>
                  <a:pt x="30480" y="499618"/>
                  <a:pt x="29337" y="500761"/>
                </a:cubicBezTo>
                <a:cubicBezTo>
                  <a:pt x="29337" y="501904"/>
                  <a:pt x="29337" y="501904"/>
                  <a:pt x="30480" y="503047"/>
                </a:cubicBezTo>
                <a:cubicBezTo>
                  <a:pt x="30480" y="503047"/>
                  <a:pt x="31623" y="505333"/>
                  <a:pt x="32766" y="506476"/>
                </a:cubicBezTo>
                <a:cubicBezTo>
                  <a:pt x="33274" y="506984"/>
                  <a:pt x="33909" y="507365"/>
                  <a:pt x="34417" y="507365"/>
                </a:cubicBezTo>
                <a:cubicBezTo>
                  <a:pt x="34925" y="507365"/>
                  <a:pt x="35560" y="507111"/>
                  <a:pt x="36195" y="506476"/>
                </a:cubicBezTo>
                <a:cubicBezTo>
                  <a:pt x="36576" y="505714"/>
                  <a:pt x="36830" y="505460"/>
                  <a:pt x="36957" y="505460"/>
                </a:cubicBezTo>
                <a:cubicBezTo>
                  <a:pt x="37465" y="505460"/>
                  <a:pt x="37719" y="506730"/>
                  <a:pt x="38481" y="507619"/>
                </a:cubicBezTo>
                <a:cubicBezTo>
                  <a:pt x="37719" y="509778"/>
                  <a:pt x="36576" y="510540"/>
                  <a:pt x="35560" y="510540"/>
                </a:cubicBezTo>
                <a:cubicBezTo>
                  <a:pt x="34925" y="510540"/>
                  <a:pt x="34417" y="510286"/>
                  <a:pt x="33909" y="509905"/>
                </a:cubicBezTo>
                <a:cubicBezTo>
                  <a:pt x="33909" y="508508"/>
                  <a:pt x="33528" y="508000"/>
                  <a:pt x="33020" y="508000"/>
                </a:cubicBezTo>
                <a:cubicBezTo>
                  <a:pt x="32639" y="508000"/>
                  <a:pt x="32131" y="508254"/>
                  <a:pt x="31623" y="508762"/>
                </a:cubicBezTo>
                <a:cubicBezTo>
                  <a:pt x="30480" y="508762"/>
                  <a:pt x="32766" y="516763"/>
                  <a:pt x="36195" y="517906"/>
                </a:cubicBezTo>
                <a:lnTo>
                  <a:pt x="35306" y="517906"/>
                </a:lnTo>
                <a:cubicBezTo>
                  <a:pt x="34163" y="517906"/>
                  <a:pt x="34163" y="521335"/>
                  <a:pt x="34163" y="523621"/>
                </a:cubicBezTo>
                <a:cubicBezTo>
                  <a:pt x="34163" y="527050"/>
                  <a:pt x="34163" y="529336"/>
                  <a:pt x="36449" y="529336"/>
                </a:cubicBezTo>
                <a:cubicBezTo>
                  <a:pt x="36957" y="529336"/>
                  <a:pt x="37592" y="529082"/>
                  <a:pt x="37973" y="529082"/>
                </a:cubicBezTo>
                <a:cubicBezTo>
                  <a:pt x="38354" y="529082"/>
                  <a:pt x="38735" y="529336"/>
                  <a:pt x="38735" y="530479"/>
                </a:cubicBezTo>
                <a:cubicBezTo>
                  <a:pt x="38735" y="528193"/>
                  <a:pt x="39878" y="528193"/>
                  <a:pt x="41021" y="528193"/>
                </a:cubicBezTo>
                <a:cubicBezTo>
                  <a:pt x="41021" y="528193"/>
                  <a:pt x="39878" y="531622"/>
                  <a:pt x="38735" y="533908"/>
                </a:cubicBezTo>
                <a:cubicBezTo>
                  <a:pt x="36449" y="536194"/>
                  <a:pt x="35306" y="539623"/>
                  <a:pt x="36449" y="546481"/>
                </a:cubicBezTo>
                <a:cubicBezTo>
                  <a:pt x="36449" y="549910"/>
                  <a:pt x="36449" y="554482"/>
                  <a:pt x="35306" y="555625"/>
                </a:cubicBezTo>
                <a:cubicBezTo>
                  <a:pt x="35306" y="559054"/>
                  <a:pt x="35306" y="561340"/>
                  <a:pt x="37592" y="561340"/>
                </a:cubicBezTo>
                <a:lnTo>
                  <a:pt x="37592" y="563626"/>
                </a:lnTo>
                <a:cubicBezTo>
                  <a:pt x="36449" y="565912"/>
                  <a:pt x="36449" y="569341"/>
                  <a:pt x="37592" y="569341"/>
                </a:cubicBezTo>
                <a:cubicBezTo>
                  <a:pt x="38735" y="570484"/>
                  <a:pt x="37592" y="571627"/>
                  <a:pt x="37592" y="573913"/>
                </a:cubicBezTo>
                <a:cubicBezTo>
                  <a:pt x="36322" y="575818"/>
                  <a:pt x="35814" y="576707"/>
                  <a:pt x="36322" y="576707"/>
                </a:cubicBezTo>
                <a:cubicBezTo>
                  <a:pt x="36830" y="576707"/>
                  <a:pt x="37846" y="576199"/>
                  <a:pt x="39878" y="575183"/>
                </a:cubicBezTo>
                <a:cubicBezTo>
                  <a:pt x="41021" y="575183"/>
                  <a:pt x="42164" y="571754"/>
                  <a:pt x="42164" y="570611"/>
                </a:cubicBezTo>
                <a:lnTo>
                  <a:pt x="41021" y="566039"/>
                </a:lnTo>
                <a:lnTo>
                  <a:pt x="43307" y="570611"/>
                </a:lnTo>
                <a:cubicBezTo>
                  <a:pt x="43307" y="571754"/>
                  <a:pt x="44450" y="575183"/>
                  <a:pt x="45593" y="575183"/>
                </a:cubicBezTo>
                <a:cubicBezTo>
                  <a:pt x="45593" y="575183"/>
                  <a:pt x="47879" y="575183"/>
                  <a:pt x="47879" y="576326"/>
                </a:cubicBezTo>
                <a:lnTo>
                  <a:pt x="44450" y="576326"/>
                </a:lnTo>
                <a:cubicBezTo>
                  <a:pt x="43307" y="575183"/>
                  <a:pt x="42164" y="575183"/>
                  <a:pt x="41021" y="575183"/>
                </a:cubicBezTo>
                <a:cubicBezTo>
                  <a:pt x="37592" y="577469"/>
                  <a:pt x="37592" y="582041"/>
                  <a:pt x="39878" y="582041"/>
                </a:cubicBezTo>
                <a:cubicBezTo>
                  <a:pt x="39878" y="583184"/>
                  <a:pt x="39878" y="583184"/>
                  <a:pt x="38735" y="585470"/>
                </a:cubicBezTo>
                <a:cubicBezTo>
                  <a:pt x="37592" y="585470"/>
                  <a:pt x="37592" y="586613"/>
                  <a:pt x="39878" y="587756"/>
                </a:cubicBezTo>
                <a:cubicBezTo>
                  <a:pt x="43307" y="590042"/>
                  <a:pt x="43307" y="591185"/>
                  <a:pt x="41021" y="593471"/>
                </a:cubicBezTo>
                <a:cubicBezTo>
                  <a:pt x="38735" y="596900"/>
                  <a:pt x="38735" y="602615"/>
                  <a:pt x="39878" y="602615"/>
                </a:cubicBezTo>
                <a:cubicBezTo>
                  <a:pt x="43307" y="602615"/>
                  <a:pt x="43307" y="607187"/>
                  <a:pt x="42164" y="609473"/>
                </a:cubicBezTo>
                <a:cubicBezTo>
                  <a:pt x="41021" y="610616"/>
                  <a:pt x="41021" y="612902"/>
                  <a:pt x="42164" y="614045"/>
                </a:cubicBezTo>
                <a:cubicBezTo>
                  <a:pt x="41021" y="614045"/>
                  <a:pt x="39878" y="615188"/>
                  <a:pt x="41021" y="617474"/>
                </a:cubicBezTo>
                <a:cubicBezTo>
                  <a:pt x="41021" y="617474"/>
                  <a:pt x="41021" y="617982"/>
                  <a:pt x="41402" y="617982"/>
                </a:cubicBezTo>
                <a:cubicBezTo>
                  <a:pt x="41529" y="617982"/>
                  <a:pt x="41783" y="617855"/>
                  <a:pt x="42164" y="617474"/>
                </a:cubicBezTo>
                <a:lnTo>
                  <a:pt x="45593" y="620903"/>
                </a:lnTo>
                <a:cubicBezTo>
                  <a:pt x="45593" y="618617"/>
                  <a:pt x="46736" y="618617"/>
                  <a:pt x="47879" y="618617"/>
                </a:cubicBezTo>
                <a:cubicBezTo>
                  <a:pt x="49022" y="618617"/>
                  <a:pt x="47879" y="625475"/>
                  <a:pt x="44450" y="628904"/>
                </a:cubicBezTo>
                <a:lnTo>
                  <a:pt x="42164" y="631190"/>
                </a:lnTo>
                <a:lnTo>
                  <a:pt x="44450" y="631190"/>
                </a:lnTo>
                <a:cubicBezTo>
                  <a:pt x="44450" y="633476"/>
                  <a:pt x="45593" y="634619"/>
                  <a:pt x="43307" y="634619"/>
                </a:cubicBezTo>
                <a:cubicBezTo>
                  <a:pt x="42164" y="634619"/>
                  <a:pt x="42164" y="634619"/>
                  <a:pt x="42164" y="636905"/>
                </a:cubicBezTo>
                <a:cubicBezTo>
                  <a:pt x="42164" y="636905"/>
                  <a:pt x="42164" y="638048"/>
                  <a:pt x="43307" y="638048"/>
                </a:cubicBezTo>
                <a:cubicBezTo>
                  <a:pt x="46736" y="638048"/>
                  <a:pt x="46736" y="638048"/>
                  <a:pt x="45593" y="639191"/>
                </a:cubicBezTo>
                <a:cubicBezTo>
                  <a:pt x="42164" y="641477"/>
                  <a:pt x="43307" y="642620"/>
                  <a:pt x="45593" y="644906"/>
                </a:cubicBezTo>
                <a:cubicBezTo>
                  <a:pt x="47879" y="644906"/>
                  <a:pt x="47879" y="644906"/>
                  <a:pt x="45593" y="646049"/>
                </a:cubicBezTo>
                <a:cubicBezTo>
                  <a:pt x="44450" y="646049"/>
                  <a:pt x="43307" y="648335"/>
                  <a:pt x="43307" y="649478"/>
                </a:cubicBezTo>
                <a:lnTo>
                  <a:pt x="44450" y="649478"/>
                </a:lnTo>
                <a:cubicBezTo>
                  <a:pt x="46736" y="649478"/>
                  <a:pt x="46736" y="650621"/>
                  <a:pt x="45593" y="652907"/>
                </a:cubicBezTo>
                <a:cubicBezTo>
                  <a:pt x="44450" y="652907"/>
                  <a:pt x="44450" y="654050"/>
                  <a:pt x="46736" y="657479"/>
                </a:cubicBezTo>
                <a:cubicBezTo>
                  <a:pt x="46736" y="660908"/>
                  <a:pt x="46736" y="662051"/>
                  <a:pt x="45593" y="662051"/>
                </a:cubicBezTo>
                <a:cubicBezTo>
                  <a:pt x="43307" y="663194"/>
                  <a:pt x="43307" y="663194"/>
                  <a:pt x="45593" y="664337"/>
                </a:cubicBezTo>
                <a:cubicBezTo>
                  <a:pt x="46736" y="666623"/>
                  <a:pt x="46736" y="666623"/>
                  <a:pt x="46736" y="670052"/>
                </a:cubicBezTo>
                <a:cubicBezTo>
                  <a:pt x="45593" y="672338"/>
                  <a:pt x="45593" y="672338"/>
                  <a:pt x="46736" y="673481"/>
                </a:cubicBezTo>
                <a:cubicBezTo>
                  <a:pt x="49022" y="673481"/>
                  <a:pt x="50165" y="672338"/>
                  <a:pt x="50165" y="671195"/>
                </a:cubicBezTo>
                <a:cubicBezTo>
                  <a:pt x="50165" y="668909"/>
                  <a:pt x="50165" y="668909"/>
                  <a:pt x="51308" y="668909"/>
                </a:cubicBezTo>
                <a:cubicBezTo>
                  <a:pt x="51308" y="668909"/>
                  <a:pt x="51308" y="671195"/>
                  <a:pt x="52451" y="672338"/>
                </a:cubicBezTo>
                <a:cubicBezTo>
                  <a:pt x="52451" y="674624"/>
                  <a:pt x="52451" y="675767"/>
                  <a:pt x="53594" y="679196"/>
                </a:cubicBezTo>
                <a:cubicBezTo>
                  <a:pt x="54737" y="679959"/>
                  <a:pt x="55880" y="680339"/>
                  <a:pt x="56642" y="680339"/>
                </a:cubicBezTo>
                <a:cubicBezTo>
                  <a:pt x="58039" y="680339"/>
                  <a:pt x="58420" y="679070"/>
                  <a:pt x="57023" y="676910"/>
                </a:cubicBezTo>
                <a:lnTo>
                  <a:pt x="58166" y="675767"/>
                </a:lnTo>
                <a:cubicBezTo>
                  <a:pt x="62103" y="674751"/>
                  <a:pt x="62611" y="672084"/>
                  <a:pt x="59817" y="672084"/>
                </a:cubicBezTo>
                <a:cubicBezTo>
                  <a:pt x="59309" y="672084"/>
                  <a:pt x="58801" y="672211"/>
                  <a:pt x="58166" y="672338"/>
                </a:cubicBezTo>
                <a:cubicBezTo>
                  <a:pt x="54737" y="672338"/>
                  <a:pt x="54737" y="672338"/>
                  <a:pt x="57023" y="671195"/>
                </a:cubicBezTo>
                <a:cubicBezTo>
                  <a:pt x="59309" y="670052"/>
                  <a:pt x="59309" y="668909"/>
                  <a:pt x="59309" y="666623"/>
                </a:cubicBezTo>
                <a:cubicBezTo>
                  <a:pt x="59309" y="665480"/>
                  <a:pt x="59309" y="665480"/>
                  <a:pt x="60452" y="665480"/>
                </a:cubicBezTo>
                <a:cubicBezTo>
                  <a:pt x="61595" y="665480"/>
                  <a:pt x="62738" y="663194"/>
                  <a:pt x="62738" y="662051"/>
                </a:cubicBezTo>
                <a:cubicBezTo>
                  <a:pt x="62738" y="659765"/>
                  <a:pt x="62738" y="659765"/>
                  <a:pt x="60452" y="659765"/>
                </a:cubicBezTo>
                <a:cubicBezTo>
                  <a:pt x="60198" y="660273"/>
                  <a:pt x="59944" y="660527"/>
                  <a:pt x="59817" y="660527"/>
                </a:cubicBezTo>
                <a:cubicBezTo>
                  <a:pt x="59436" y="660527"/>
                  <a:pt x="59817" y="658369"/>
                  <a:pt x="61595" y="657479"/>
                </a:cubicBezTo>
                <a:cubicBezTo>
                  <a:pt x="62738" y="655193"/>
                  <a:pt x="62738" y="655193"/>
                  <a:pt x="60452" y="655193"/>
                </a:cubicBezTo>
                <a:cubicBezTo>
                  <a:pt x="57023" y="655193"/>
                  <a:pt x="57023" y="651764"/>
                  <a:pt x="60452" y="650621"/>
                </a:cubicBezTo>
                <a:lnTo>
                  <a:pt x="59309" y="647192"/>
                </a:lnTo>
                <a:cubicBezTo>
                  <a:pt x="59309" y="646049"/>
                  <a:pt x="58166" y="646049"/>
                  <a:pt x="57023" y="646049"/>
                </a:cubicBezTo>
                <a:cubicBezTo>
                  <a:pt x="54737" y="646049"/>
                  <a:pt x="54737" y="646049"/>
                  <a:pt x="55880" y="643763"/>
                </a:cubicBezTo>
                <a:cubicBezTo>
                  <a:pt x="57023" y="642620"/>
                  <a:pt x="58166" y="642620"/>
                  <a:pt x="58166" y="642620"/>
                </a:cubicBezTo>
                <a:cubicBezTo>
                  <a:pt x="59309" y="642620"/>
                  <a:pt x="59309" y="640334"/>
                  <a:pt x="59309" y="639191"/>
                </a:cubicBezTo>
                <a:cubicBezTo>
                  <a:pt x="59309" y="638048"/>
                  <a:pt x="59309" y="634619"/>
                  <a:pt x="57023" y="634619"/>
                </a:cubicBezTo>
                <a:lnTo>
                  <a:pt x="59309" y="634619"/>
                </a:lnTo>
                <a:cubicBezTo>
                  <a:pt x="59309" y="633857"/>
                  <a:pt x="59817" y="632968"/>
                  <a:pt x="59817" y="632968"/>
                </a:cubicBezTo>
                <a:cubicBezTo>
                  <a:pt x="59817" y="632968"/>
                  <a:pt x="59690" y="633095"/>
                  <a:pt x="59309" y="633476"/>
                </a:cubicBezTo>
                <a:cubicBezTo>
                  <a:pt x="59309" y="633476"/>
                  <a:pt x="58166" y="631190"/>
                  <a:pt x="59309" y="627761"/>
                </a:cubicBezTo>
                <a:cubicBezTo>
                  <a:pt x="60071" y="625475"/>
                  <a:pt x="59309" y="622808"/>
                  <a:pt x="58166" y="622808"/>
                </a:cubicBezTo>
                <a:cubicBezTo>
                  <a:pt x="57531" y="622808"/>
                  <a:pt x="56769" y="623570"/>
                  <a:pt x="56007" y="625475"/>
                </a:cubicBezTo>
                <a:lnTo>
                  <a:pt x="56007" y="623189"/>
                </a:lnTo>
                <a:cubicBezTo>
                  <a:pt x="54864" y="622046"/>
                  <a:pt x="53721" y="622046"/>
                  <a:pt x="53721" y="622046"/>
                </a:cubicBezTo>
                <a:cubicBezTo>
                  <a:pt x="52578" y="622046"/>
                  <a:pt x="52578" y="620903"/>
                  <a:pt x="52578" y="618617"/>
                </a:cubicBezTo>
                <a:lnTo>
                  <a:pt x="54864" y="618617"/>
                </a:lnTo>
                <a:cubicBezTo>
                  <a:pt x="55499" y="618744"/>
                  <a:pt x="56134" y="618871"/>
                  <a:pt x="56642" y="618871"/>
                </a:cubicBezTo>
                <a:cubicBezTo>
                  <a:pt x="59690" y="618871"/>
                  <a:pt x="59944" y="616204"/>
                  <a:pt x="56134" y="615188"/>
                </a:cubicBezTo>
                <a:lnTo>
                  <a:pt x="57277" y="615188"/>
                </a:lnTo>
                <a:cubicBezTo>
                  <a:pt x="59563" y="615188"/>
                  <a:pt x="59563" y="614045"/>
                  <a:pt x="57277" y="610616"/>
                </a:cubicBezTo>
                <a:cubicBezTo>
                  <a:pt x="57277" y="609473"/>
                  <a:pt x="54991" y="607187"/>
                  <a:pt x="52705" y="607187"/>
                </a:cubicBezTo>
                <a:cubicBezTo>
                  <a:pt x="51562" y="607187"/>
                  <a:pt x="51562" y="606044"/>
                  <a:pt x="51562" y="606044"/>
                </a:cubicBezTo>
                <a:cubicBezTo>
                  <a:pt x="51562" y="604901"/>
                  <a:pt x="51562" y="604901"/>
                  <a:pt x="52705" y="603758"/>
                </a:cubicBezTo>
                <a:cubicBezTo>
                  <a:pt x="56134" y="603758"/>
                  <a:pt x="54991" y="601472"/>
                  <a:pt x="52705" y="599186"/>
                </a:cubicBezTo>
                <a:lnTo>
                  <a:pt x="53848" y="599186"/>
                </a:lnTo>
                <a:cubicBezTo>
                  <a:pt x="54991" y="599186"/>
                  <a:pt x="56134" y="598043"/>
                  <a:pt x="54991" y="590042"/>
                </a:cubicBezTo>
                <a:cubicBezTo>
                  <a:pt x="53848" y="583184"/>
                  <a:pt x="53848" y="578612"/>
                  <a:pt x="54991" y="578612"/>
                </a:cubicBezTo>
                <a:cubicBezTo>
                  <a:pt x="56134" y="578612"/>
                  <a:pt x="52705" y="571754"/>
                  <a:pt x="50419" y="569468"/>
                </a:cubicBezTo>
                <a:cubicBezTo>
                  <a:pt x="51562" y="569468"/>
                  <a:pt x="51562" y="567182"/>
                  <a:pt x="51562" y="563753"/>
                </a:cubicBezTo>
                <a:cubicBezTo>
                  <a:pt x="51562" y="559181"/>
                  <a:pt x="51562" y="559181"/>
                  <a:pt x="52705" y="559181"/>
                </a:cubicBezTo>
                <a:cubicBezTo>
                  <a:pt x="53594" y="559689"/>
                  <a:pt x="54229" y="559943"/>
                  <a:pt x="54356" y="559943"/>
                </a:cubicBezTo>
                <a:cubicBezTo>
                  <a:pt x="54483" y="559943"/>
                  <a:pt x="53975" y="559435"/>
                  <a:pt x="52705" y="558038"/>
                </a:cubicBezTo>
                <a:cubicBezTo>
                  <a:pt x="49276" y="555752"/>
                  <a:pt x="50419" y="551180"/>
                  <a:pt x="52705" y="551180"/>
                </a:cubicBezTo>
                <a:cubicBezTo>
                  <a:pt x="53848" y="551180"/>
                  <a:pt x="53848" y="550037"/>
                  <a:pt x="53848" y="546608"/>
                </a:cubicBezTo>
                <a:cubicBezTo>
                  <a:pt x="52705" y="544322"/>
                  <a:pt x="52705" y="542036"/>
                  <a:pt x="52705" y="538607"/>
                </a:cubicBezTo>
                <a:cubicBezTo>
                  <a:pt x="51562" y="534035"/>
                  <a:pt x="51562" y="534035"/>
                  <a:pt x="49276" y="534035"/>
                </a:cubicBezTo>
                <a:cubicBezTo>
                  <a:pt x="46990" y="534035"/>
                  <a:pt x="46990" y="531749"/>
                  <a:pt x="45847" y="529463"/>
                </a:cubicBezTo>
                <a:cubicBezTo>
                  <a:pt x="45847" y="527177"/>
                  <a:pt x="45847" y="526034"/>
                  <a:pt x="46990" y="526034"/>
                </a:cubicBezTo>
                <a:cubicBezTo>
                  <a:pt x="46990" y="526034"/>
                  <a:pt x="48133" y="523748"/>
                  <a:pt x="48133" y="522605"/>
                </a:cubicBezTo>
                <a:cubicBezTo>
                  <a:pt x="48133" y="520319"/>
                  <a:pt x="48133" y="519176"/>
                  <a:pt x="49276" y="519176"/>
                </a:cubicBezTo>
                <a:cubicBezTo>
                  <a:pt x="49276" y="519176"/>
                  <a:pt x="50419" y="516890"/>
                  <a:pt x="50419" y="514604"/>
                </a:cubicBezTo>
                <a:cubicBezTo>
                  <a:pt x="50419" y="511175"/>
                  <a:pt x="50419" y="507746"/>
                  <a:pt x="51562" y="507746"/>
                </a:cubicBezTo>
                <a:cubicBezTo>
                  <a:pt x="51562" y="506603"/>
                  <a:pt x="51562" y="506603"/>
                  <a:pt x="50419" y="506603"/>
                </a:cubicBezTo>
                <a:cubicBezTo>
                  <a:pt x="49276" y="506603"/>
                  <a:pt x="46990" y="504317"/>
                  <a:pt x="48133" y="498602"/>
                </a:cubicBezTo>
                <a:cubicBezTo>
                  <a:pt x="48133" y="495173"/>
                  <a:pt x="48133" y="490601"/>
                  <a:pt x="45847" y="490601"/>
                </a:cubicBezTo>
                <a:cubicBezTo>
                  <a:pt x="45847" y="488315"/>
                  <a:pt x="45847" y="488315"/>
                  <a:pt x="48133" y="488315"/>
                </a:cubicBezTo>
                <a:cubicBezTo>
                  <a:pt x="50419" y="488315"/>
                  <a:pt x="50419" y="484886"/>
                  <a:pt x="46990" y="482600"/>
                </a:cubicBezTo>
                <a:cubicBezTo>
                  <a:pt x="45847" y="482600"/>
                  <a:pt x="45847" y="480314"/>
                  <a:pt x="46990" y="479171"/>
                </a:cubicBezTo>
                <a:cubicBezTo>
                  <a:pt x="46990" y="479171"/>
                  <a:pt x="46990" y="476885"/>
                  <a:pt x="45847" y="475742"/>
                </a:cubicBezTo>
                <a:cubicBezTo>
                  <a:pt x="43561" y="474599"/>
                  <a:pt x="43561" y="474599"/>
                  <a:pt x="44704" y="471170"/>
                </a:cubicBezTo>
                <a:cubicBezTo>
                  <a:pt x="45847" y="471170"/>
                  <a:pt x="45847" y="468884"/>
                  <a:pt x="45847" y="467741"/>
                </a:cubicBezTo>
                <a:cubicBezTo>
                  <a:pt x="44704" y="464312"/>
                  <a:pt x="43561" y="447167"/>
                  <a:pt x="44704" y="445008"/>
                </a:cubicBezTo>
                <a:cubicBezTo>
                  <a:pt x="43561" y="443865"/>
                  <a:pt x="43561" y="443865"/>
                  <a:pt x="43561" y="442722"/>
                </a:cubicBezTo>
                <a:cubicBezTo>
                  <a:pt x="45847" y="440436"/>
                  <a:pt x="44704" y="439293"/>
                  <a:pt x="41275" y="439293"/>
                </a:cubicBezTo>
                <a:lnTo>
                  <a:pt x="41275" y="440436"/>
                </a:lnTo>
                <a:lnTo>
                  <a:pt x="41275" y="442722"/>
                </a:lnTo>
                <a:cubicBezTo>
                  <a:pt x="38989" y="442722"/>
                  <a:pt x="38989" y="437007"/>
                  <a:pt x="42418" y="437007"/>
                </a:cubicBezTo>
                <a:cubicBezTo>
                  <a:pt x="45847" y="435864"/>
                  <a:pt x="45847" y="435864"/>
                  <a:pt x="42418" y="434721"/>
                </a:cubicBezTo>
                <a:cubicBezTo>
                  <a:pt x="40132" y="432435"/>
                  <a:pt x="40132" y="431292"/>
                  <a:pt x="42418" y="429006"/>
                </a:cubicBezTo>
                <a:cubicBezTo>
                  <a:pt x="44704" y="429006"/>
                  <a:pt x="44704" y="429006"/>
                  <a:pt x="42418" y="427863"/>
                </a:cubicBezTo>
                <a:cubicBezTo>
                  <a:pt x="36703" y="424434"/>
                  <a:pt x="34417" y="419862"/>
                  <a:pt x="40132" y="419862"/>
                </a:cubicBezTo>
                <a:cubicBezTo>
                  <a:pt x="42418" y="419862"/>
                  <a:pt x="43561" y="417576"/>
                  <a:pt x="43561" y="416433"/>
                </a:cubicBezTo>
                <a:cubicBezTo>
                  <a:pt x="43561" y="415290"/>
                  <a:pt x="42418" y="415290"/>
                  <a:pt x="41275" y="415290"/>
                </a:cubicBezTo>
                <a:cubicBezTo>
                  <a:pt x="40640" y="415544"/>
                  <a:pt x="40259" y="415798"/>
                  <a:pt x="40005" y="415798"/>
                </a:cubicBezTo>
                <a:cubicBezTo>
                  <a:pt x="39116" y="415798"/>
                  <a:pt x="39624" y="414528"/>
                  <a:pt x="41275" y="411988"/>
                </a:cubicBezTo>
                <a:cubicBezTo>
                  <a:pt x="44704" y="407416"/>
                  <a:pt x="44704" y="403987"/>
                  <a:pt x="41275" y="399415"/>
                </a:cubicBezTo>
                <a:cubicBezTo>
                  <a:pt x="38735" y="394462"/>
                  <a:pt x="38100" y="390652"/>
                  <a:pt x="39243" y="390652"/>
                </a:cubicBezTo>
                <a:cubicBezTo>
                  <a:pt x="39624" y="390652"/>
                  <a:pt x="40386" y="391160"/>
                  <a:pt x="41275" y="392430"/>
                </a:cubicBezTo>
                <a:cubicBezTo>
                  <a:pt x="42418" y="394208"/>
                  <a:pt x="42926" y="394970"/>
                  <a:pt x="43053" y="394970"/>
                </a:cubicBezTo>
                <a:cubicBezTo>
                  <a:pt x="43180" y="394970"/>
                  <a:pt x="42926" y="394081"/>
                  <a:pt x="42291" y="392430"/>
                </a:cubicBezTo>
                <a:cubicBezTo>
                  <a:pt x="42291" y="389001"/>
                  <a:pt x="41148" y="385572"/>
                  <a:pt x="41148" y="384429"/>
                </a:cubicBezTo>
                <a:cubicBezTo>
                  <a:pt x="41148" y="383286"/>
                  <a:pt x="40005" y="381000"/>
                  <a:pt x="38862" y="381000"/>
                </a:cubicBezTo>
                <a:cubicBezTo>
                  <a:pt x="41148" y="379857"/>
                  <a:pt x="42291" y="376428"/>
                  <a:pt x="38862" y="372999"/>
                </a:cubicBezTo>
                <a:lnTo>
                  <a:pt x="38862" y="370713"/>
                </a:lnTo>
                <a:cubicBezTo>
                  <a:pt x="38862" y="368427"/>
                  <a:pt x="38862" y="368427"/>
                  <a:pt x="37719" y="367284"/>
                </a:cubicBezTo>
                <a:cubicBezTo>
                  <a:pt x="36576" y="364998"/>
                  <a:pt x="37719" y="363855"/>
                  <a:pt x="38862" y="362712"/>
                </a:cubicBezTo>
                <a:cubicBezTo>
                  <a:pt x="40005" y="360426"/>
                  <a:pt x="41148" y="359283"/>
                  <a:pt x="40005" y="359283"/>
                </a:cubicBezTo>
                <a:cubicBezTo>
                  <a:pt x="38862" y="359283"/>
                  <a:pt x="36576" y="355854"/>
                  <a:pt x="35433" y="354711"/>
                </a:cubicBezTo>
                <a:cubicBezTo>
                  <a:pt x="34544" y="353060"/>
                  <a:pt x="34925" y="352044"/>
                  <a:pt x="35687" y="352044"/>
                </a:cubicBezTo>
                <a:cubicBezTo>
                  <a:pt x="35941" y="352044"/>
                  <a:pt x="36195" y="352171"/>
                  <a:pt x="36576" y="352425"/>
                </a:cubicBezTo>
                <a:cubicBezTo>
                  <a:pt x="37719" y="352425"/>
                  <a:pt x="37719" y="352425"/>
                  <a:pt x="38862" y="348996"/>
                </a:cubicBezTo>
                <a:cubicBezTo>
                  <a:pt x="38862" y="347853"/>
                  <a:pt x="38862" y="344424"/>
                  <a:pt x="37719" y="344424"/>
                </a:cubicBezTo>
                <a:cubicBezTo>
                  <a:pt x="36576" y="344424"/>
                  <a:pt x="35433" y="335280"/>
                  <a:pt x="36576" y="332994"/>
                </a:cubicBezTo>
                <a:lnTo>
                  <a:pt x="36576" y="330708"/>
                </a:lnTo>
                <a:cubicBezTo>
                  <a:pt x="36576" y="328422"/>
                  <a:pt x="34290" y="327279"/>
                  <a:pt x="34290" y="326136"/>
                </a:cubicBezTo>
                <a:cubicBezTo>
                  <a:pt x="34290" y="326136"/>
                  <a:pt x="34290" y="323850"/>
                  <a:pt x="33147" y="322707"/>
                </a:cubicBezTo>
                <a:cubicBezTo>
                  <a:pt x="33147" y="320421"/>
                  <a:pt x="33147" y="319278"/>
                  <a:pt x="34290" y="319278"/>
                </a:cubicBezTo>
                <a:cubicBezTo>
                  <a:pt x="30861" y="318135"/>
                  <a:pt x="30861" y="318135"/>
                  <a:pt x="34290" y="315849"/>
                </a:cubicBezTo>
                <a:cubicBezTo>
                  <a:pt x="36576" y="315849"/>
                  <a:pt x="36576" y="315849"/>
                  <a:pt x="33147" y="314706"/>
                </a:cubicBezTo>
                <a:cubicBezTo>
                  <a:pt x="32004" y="312420"/>
                  <a:pt x="32004" y="312420"/>
                  <a:pt x="33147" y="311277"/>
                </a:cubicBezTo>
                <a:cubicBezTo>
                  <a:pt x="34290" y="311277"/>
                  <a:pt x="34290" y="310134"/>
                  <a:pt x="33147" y="310134"/>
                </a:cubicBezTo>
                <a:cubicBezTo>
                  <a:pt x="30861" y="307848"/>
                  <a:pt x="28575" y="303276"/>
                  <a:pt x="30861" y="303276"/>
                </a:cubicBezTo>
                <a:cubicBezTo>
                  <a:pt x="30861" y="303276"/>
                  <a:pt x="30861" y="302133"/>
                  <a:pt x="29718" y="299847"/>
                </a:cubicBezTo>
                <a:cubicBezTo>
                  <a:pt x="27432" y="298704"/>
                  <a:pt x="27432" y="298704"/>
                  <a:pt x="29718" y="298704"/>
                </a:cubicBezTo>
                <a:cubicBezTo>
                  <a:pt x="32004" y="297561"/>
                  <a:pt x="32004" y="295275"/>
                  <a:pt x="29718" y="294132"/>
                </a:cubicBezTo>
                <a:cubicBezTo>
                  <a:pt x="29718" y="294132"/>
                  <a:pt x="27432" y="291846"/>
                  <a:pt x="28575" y="290703"/>
                </a:cubicBezTo>
                <a:cubicBezTo>
                  <a:pt x="29718" y="287528"/>
                  <a:pt x="30734" y="279273"/>
                  <a:pt x="28956" y="279273"/>
                </a:cubicBezTo>
                <a:cubicBezTo>
                  <a:pt x="28829" y="279273"/>
                  <a:pt x="28702" y="279273"/>
                  <a:pt x="28575" y="279400"/>
                </a:cubicBezTo>
                <a:lnTo>
                  <a:pt x="27432" y="277114"/>
                </a:lnTo>
                <a:cubicBezTo>
                  <a:pt x="28575" y="273685"/>
                  <a:pt x="28575" y="271399"/>
                  <a:pt x="27432" y="270256"/>
                </a:cubicBezTo>
                <a:lnTo>
                  <a:pt x="26289" y="269113"/>
                </a:lnTo>
                <a:cubicBezTo>
                  <a:pt x="27432" y="269113"/>
                  <a:pt x="28575" y="266827"/>
                  <a:pt x="28575" y="265684"/>
                </a:cubicBezTo>
                <a:cubicBezTo>
                  <a:pt x="28575" y="263398"/>
                  <a:pt x="28575" y="263398"/>
                  <a:pt x="27432" y="263398"/>
                </a:cubicBezTo>
                <a:cubicBezTo>
                  <a:pt x="27051" y="264033"/>
                  <a:pt x="26797" y="264414"/>
                  <a:pt x="26670" y="264414"/>
                </a:cubicBezTo>
                <a:cubicBezTo>
                  <a:pt x="26162" y="264414"/>
                  <a:pt x="25908" y="263017"/>
                  <a:pt x="25146" y="262255"/>
                </a:cubicBezTo>
                <a:cubicBezTo>
                  <a:pt x="25146" y="261112"/>
                  <a:pt x="26289" y="258826"/>
                  <a:pt x="28575" y="258826"/>
                </a:cubicBezTo>
                <a:lnTo>
                  <a:pt x="27432" y="257683"/>
                </a:lnTo>
                <a:cubicBezTo>
                  <a:pt x="25146" y="257683"/>
                  <a:pt x="25146" y="255397"/>
                  <a:pt x="26289" y="255397"/>
                </a:cubicBezTo>
                <a:cubicBezTo>
                  <a:pt x="27432" y="254254"/>
                  <a:pt x="27432" y="251968"/>
                  <a:pt x="27432" y="250825"/>
                </a:cubicBezTo>
                <a:cubicBezTo>
                  <a:pt x="26670" y="250825"/>
                  <a:pt x="26924" y="250317"/>
                  <a:pt x="27178" y="250317"/>
                </a:cubicBezTo>
                <a:cubicBezTo>
                  <a:pt x="27305" y="250317"/>
                  <a:pt x="27432" y="250444"/>
                  <a:pt x="27432" y="250825"/>
                </a:cubicBezTo>
                <a:lnTo>
                  <a:pt x="28575" y="250825"/>
                </a:lnTo>
                <a:cubicBezTo>
                  <a:pt x="29718" y="249682"/>
                  <a:pt x="28575" y="249682"/>
                  <a:pt x="27432" y="249682"/>
                </a:cubicBezTo>
                <a:lnTo>
                  <a:pt x="27432" y="246253"/>
                </a:lnTo>
                <a:cubicBezTo>
                  <a:pt x="27432" y="245491"/>
                  <a:pt x="26924" y="244094"/>
                  <a:pt x="26162" y="244094"/>
                </a:cubicBezTo>
                <a:cubicBezTo>
                  <a:pt x="25908" y="244094"/>
                  <a:pt x="25527" y="244348"/>
                  <a:pt x="25146" y="245110"/>
                </a:cubicBezTo>
                <a:cubicBezTo>
                  <a:pt x="24003" y="245110"/>
                  <a:pt x="22860" y="245110"/>
                  <a:pt x="22860" y="242824"/>
                </a:cubicBezTo>
                <a:cubicBezTo>
                  <a:pt x="22098" y="242824"/>
                  <a:pt x="22352" y="242316"/>
                  <a:pt x="22606" y="242316"/>
                </a:cubicBezTo>
                <a:cubicBezTo>
                  <a:pt x="22733" y="242316"/>
                  <a:pt x="22860" y="242443"/>
                  <a:pt x="22860" y="242824"/>
                </a:cubicBezTo>
                <a:cubicBezTo>
                  <a:pt x="24003" y="242824"/>
                  <a:pt x="25146" y="242824"/>
                  <a:pt x="25146" y="241681"/>
                </a:cubicBezTo>
                <a:cubicBezTo>
                  <a:pt x="25146" y="239395"/>
                  <a:pt x="26289" y="239395"/>
                  <a:pt x="26289" y="239395"/>
                </a:cubicBezTo>
                <a:cubicBezTo>
                  <a:pt x="26797" y="239776"/>
                  <a:pt x="27178" y="239903"/>
                  <a:pt x="27432" y="239903"/>
                </a:cubicBezTo>
                <a:cubicBezTo>
                  <a:pt x="29083" y="239903"/>
                  <a:pt x="27305" y="234696"/>
                  <a:pt x="26289" y="233680"/>
                </a:cubicBezTo>
                <a:cubicBezTo>
                  <a:pt x="24003" y="230251"/>
                  <a:pt x="22860" y="229108"/>
                  <a:pt x="26289" y="227965"/>
                </a:cubicBezTo>
                <a:cubicBezTo>
                  <a:pt x="28575" y="227965"/>
                  <a:pt x="26289" y="225679"/>
                  <a:pt x="21717" y="223393"/>
                </a:cubicBezTo>
                <a:lnTo>
                  <a:pt x="17145" y="222250"/>
                </a:lnTo>
                <a:lnTo>
                  <a:pt x="21717" y="222250"/>
                </a:lnTo>
                <a:cubicBezTo>
                  <a:pt x="27432" y="219964"/>
                  <a:pt x="27432" y="219964"/>
                  <a:pt x="24003" y="215392"/>
                </a:cubicBezTo>
                <a:cubicBezTo>
                  <a:pt x="21717" y="213106"/>
                  <a:pt x="21717" y="213106"/>
                  <a:pt x="24003" y="213106"/>
                </a:cubicBezTo>
                <a:cubicBezTo>
                  <a:pt x="25146" y="213106"/>
                  <a:pt x="25146" y="210820"/>
                  <a:pt x="24003" y="206248"/>
                </a:cubicBezTo>
                <a:cubicBezTo>
                  <a:pt x="24003" y="201676"/>
                  <a:pt x="24003" y="199390"/>
                  <a:pt x="22860" y="199390"/>
                </a:cubicBezTo>
                <a:lnTo>
                  <a:pt x="21717" y="197104"/>
                </a:lnTo>
                <a:cubicBezTo>
                  <a:pt x="24384" y="195326"/>
                  <a:pt x="23622" y="192913"/>
                  <a:pt x="22098" y="192913"/>
                </a:cubicBezTo>
                <a:cubicBezTo>
                  <a:pt x="21590" y="192913"/>
                  <a:pt x="21082" y="193167"/>
                  <a:pt x="20574" y="193675"/>
                </a:cubicBezTo>
                <a:lnTo>
                  <a:pt x="20574" y="190246"/>
                </a:lnTo>
                <a:lnTo>
                  <a:pt x="21717" y="190246"/>
                </a:lnTo>
                <a:cubicBezTo>
                  <a:pt x="22860" y="190246"/>
                  <a:pt x="22860" y="186817"/>
                  <a:pt x="21717" y="174244"/>
                </a:cubicBezTo>
                <a:cubicBezTo>
                  <a:pt x="20574" y="160528"/>
                  <a:pt x="20574" y="158242"/>
                  <a:pt x="18288" y="158242"/>
                </a:cubicBezTo>
                <a:cubicBezTo>
                  <a:pt x="14859" y="157099"/>
                  <a:pt x="14859" y="155956"/>
                  <a:pt x="17145" y="155956"/>
                </a:cubicBezTo>
                <a:cubicBezTo>
                  <a:pt x="19431" y="155956"/>
                  <a:pt x="20574" y="153670"/>
                  <a:pt x="19431" y="153670"/>
                </a:cubicBezTo>
                <a:cubicBezTo>
                  <a:pt x="19431" y="153670"/>
                  <a:pt x="18288" y="150241"/>
                  <a:pt x="19431" y="149098"/>
                </a:cubicBezTo>
                <a:cubicBezTo>
                  <a:pt x="21717" y="144526"/>
                  <a:pt x="20574" y="142240"/>
                  <a:pt x="19431" y="142240"/>
                </a:cubicBezTo>
                <a:cubicBezTo>
                  <a:pt x="18669" y="143002"/>
                  <a:pt x="18288" y="143256"/>
                  <a:pt x="18161" y="143256"/>
                </a:cubicBezTo>
                <a:cubicBezTo>
                  <a:pt x="17780" y="143256"/>
                  <a:pt x="18669" y="141859"/>
                  <a:pt x="19431" y="141097"/>
                </a:cubicBezTo>
                <a:cubicBezTo>
                  <a:pt x="20574" y="138811"/>
                  <a:pt x="21717" y="137668"/>
                  <a:pt x="20574" y="137668"/>
                </a:cubicBezTo>
                <a:cubicBezTo>
                  <a:pt x="19431" y="136525"/>
                  <a:pt x="17145" y="126238"/>
                  <a:pt x="19431" y="126238"/>
                </a:cubicBezTo>
                <a:lnTo>
                  <a:pt x="19431" y="122428"/>
                </a:lnTo>
                <a:cubicBezTo>
                  <a:pt x="19304" y="122555"/>
                  <a:pt x="19177" y="122682"/>
                  <a:pt x="19050" y="122682"/>
                </a:cubicBezTo>
                <a:cubicBezTo>
                  <a:pt x="18288" y="122682"/>
                  <a:pt x="18288" y="119761"/>
                  <a:pt x="18288" y="116713"/>
                </a:cubicBezTo>
                <a:cubicBezTo>
                  <a:pt x="18288" y="113284"/>
                  <a:pt x="18288" y="112141"/>
                  <a:pt x="19431" y="112141"/>
                </a:cubicBezTo>
                <a:cubicBezTo>
                  <a:pt x="19685" y="112395"/>
                  <a:pt x="19939" y="112649"/>
                  <a:pt x="20066" y="112649"/>
                </a:cubicBezTo>
                <a:cubicBezTo>
                  <a:pt x="20574" y="112649"/>
                  <a:pt x="20574" y="111379"/>
                  <a:pt x="20574" y="108839"/>
                </a:cubicBezTo>
                <a:cubicBezTo>
                  <a:pt x="20574" y="107696"/>
                  <a:pt x="18288" y="105410"/>
                  <a:pt x="18288" y="103124"/>
                </a:cubicBezTo>
                <a:cubicBezTo>
                  <a:pt x="17145" y="103124"/>
                  <a:pt x="16002" y="101981"/>
                  <a:pt x="16002" y="99695"/>
                </a:cubicBezTo>
                <a:lnTo>
                  <a:pt x="17145" y="99695"/>
                </a:lnTo>
                <a:lnTo>
                  <a:pt x="20574" y="100838"/>
                </a:lnTo>
                <a:cubicBezTo>
                  <a:pt x="20574" y="99695"/>
                  <a:pt x="20574" y="97409"/>
                  <a:pt x="19431" y="97409"/>
                </a:cubicBezTo>
                <a:cubicBezTo>
                  <a:pt x="21717" y="96266"/>
                  <a:pt x="21717" y="93980"/>
                  <a:pt x="22860" y="91694"/>
                </a:cubicBezTo>
                <a:cubicBezTo>
                  <a:pt x="22860" y="88265"/>
                  <a:pt x="24003" y="84836"/>
                  <a:pt x="24003" y="83693"/>
                </a:cubicBezTo>
                <a:cubicBezTo>
                  <a:pt x="27432" y="82550"/>
                  <a:pt x="30861" y="73406"/>
                  <a:pt x="29718" y="71120"/>
                </a:cubicBezTo>
                <a:cubicBezTo>
                  <a:pt x="28575" y="71120"/>
                  <a:pt x="28575" y="68834"/>
                  <a:pt x="30861" y="68834"/>
                </a:cubicBezTo>
                <a:cubicBezTo>
                  <a:pt x="33147" y="67691"/>
                  <a:pt x="33147" y="67691"/>
                  <a:pt x="33147" y="65405"/>
                </a:cubicBezTo>
                <a:cubicBezTo>
                  <a:pt x="32004" y="63119"/>
                  <a:pt x="34290" y="63119"/>
                  <a:pt x="36576" y="61976"/>
                </a:cubicBezTo>
                <a:cubicBezTo>
                  <a:pt x="37211" y="62230"/>
                  <a:pt x="37846" y="62230"/>
                  <a:pt x="38354" y="62230"/>
                </a:cubicBezTo>
                <a:cubicBezTo>
                  <a:pt x="40386" y="62230"/>
                  <a:pt x="41021" y="60579"/>
                  <a:pt x="40005" y="59690"/>
                </a:cubicBezTo>
                <a:cubicBezTo>
                  <a:pt x="41148" y="56261"/>
                  <a:pt x="43434" y="53975"/>
                  <a:pt x="44577" y="51689"/>
                </a:cubicBezTo>
                <a:cubicBezTo>
                  <a:pt x="45720" y="48260"/>
                  <a:pt x="46863" y="48260"/>
                  <a:pt x="44577" y="48260"/>
                </a:cubicBezTo>
                <a:cubicBezTo>
                  <a:pt x="43434" y="47117"/>
                  <a:pt x="44577" y="44831"/>
                  <a:pt x="44577" y="44831"/>
                </a:cubicBezTo>
                <a:cubicBezTo>
                  <a:pt x="45085" y="43053"/>
                  <a:pt x="45720" y="42545"/>
                  <a:pt x="45974" y="42545"/>
                </a:cubicBezTo>
                <a:cubicBezTo>
                  <a:pt x="46228" y="42545"/>
                  <a:pt x="46228" y="43053"/>
                  <a:pt x="45720" y="43688"/>
                </a:cubicBezTo>
                <a:cubicBezTo>
                  <a:pt x="44323" y="45720"/>
                  <a:pt x="44577" y="46101"/>
                  <a:pt x="45339" y="46101"/>
                </a:cubicBezTo>
                <a:cubicBezTo>
                  <a:pt x="45847" y="46101"/>
                  <a:pt x="46482" y="45974"/>
                  <a:pt x="46863" y="45974"/>
                </a:cubicBezTo>
                <a:cubicBezTo>
                  <a:pt x="49149" y="45974"/>
                  <a:pt x="51435" y="43688"/>
                  <a:pt x="52578" y="42545"/>
                </a:cubicBezTo>
                <a:lnTo>
                  <a:pt x="58293" y="37973"/>
                </a:lnTo>
                <a:cubicBezTo>
                  <a:pt x="62865" y="35687"/>
                  <a:pt x="64008" y="35687"/>
                  <a:pt x="64008" y="34544"/>
                </a:cubicBezTo>
                <a:lnTo>
                  <a:pt x="62865" y="33401"/>
                </a:lnTo>
                <a:cubicBezTo>
                  <a:pt x="62992" y="33528"/>
                  <a:pt x="63246" y="33528"/>
                  <a:pt x="63500" y="33528"/>
                </a:cubicBezTo>
                <a:cubicBezTo>
                  <a:pt x="67183" y="33528"/>
                  <a:pt x="81153" y="26416"/>
                  <a:pt x="82296" y="23114"/>
                </a:cubicBezTo>
                <a:lnTo>
                  <a:pt x="82296" y="25400"/>
                </a:lnTo>
                <a:cubicBezTo>
                  <a:pt x="82677" y="25781"/>
                  <a:pt x="82931" y="25908"/>
                  <a:pt x="83312" y="25908"/>
                </a:cubicBezTo>
                <a:cubicBezTo>
                  <a:pt x="84201" y="25908"/>
                  <a:pt x="85471" y="25019"/>
                  <a:pt x="88011" y="24257"/>
                </a:cubicBezTo>
                <a:cubicBezTo>
                  <a:pt x="89154" y="24257"/>
                  <a:pt x="94869" y="20828"/>
                  <a:pt x="99441" y="19685"/>
                </a:cubicBezTo>
                <a:cubicBezTo>
                  <a:pt x="106299" y="18542"/>
                  <a:pt x="110871" y="18542"/>
                  <a:pt x="110871" y="17399"/>
                </a:cubicBezTo>
                <a:cubicBezTo>
                  <a:pt x="112014" y="17399"/>
                  <a:pt x="112014" y="17399"/>
                  <a:pt x="112014" y="18542"/>
                </a:cubicBezTo>
                <a:cubicBezTo>
                  <a:pt x="110871" y="19685"/>
                  <a:pt x="113157" y="19685"/>
                  <a:pt x="114300" y="19685"/>
                </a:cubicBezTo>
                <a:cubicBezTo>
                  <a:pt x="115443" y="19685"/>
                  <a:pt x="115443" y="18542"/>
                  <a:pt x="115443" y="17399"/>
                </a:cubicBezTo>
                <a:cubicBezTo>
                  <a:pt x="115443" y="16256"/>
                  <a:pt x="116078" y="15621"/>
                  <a:pt x="116967" y="15621"/>
                </a:cubicBezTo>
                <a:cubicBezTo>
                  <a:pt x="117856" y="15621"/>
                  <a:pt x="119380" y="16129"/>
                  <a:pt x="121158" y="17399"/>
                </a:cubicBezTo>
                <a:cubicBezTo>
                  <a:pt x="122936" y="17907"/>
                  <a:pt x="125222" y="18288"/>
                  <a:pt x="127381" y="18288"/>
                </a:cubicBezTo>
                <a:cubicBezTo>
                  <a:pt x="129540" y="18288"/>
                  <a:pt x="131953" y="18034"/>
                  <a:pt x="133731" y="17399"/>
                </a:cubicBezTo>
                <a:cubicBezTo>
                  <a:pt x="136017" y="18542"/>
                  <a:pt x="137160" y="18542"/>
                  <a:pt x="137160" y="19685"/>
                </a:cubicBezTo>
                <a:cubicBezTo>
                  <a:pt x="137922" y="20447"/>
                  <a:pt x="139319" y="21844"/>
                  <a:pt x="141478" y="21844"/>
                </a:cubicBezTo>
                <a:cubicBezTo>
                  <a:pt x="142494" y="21844"/>
                  <a:pt x="143637" y="21590"/>
                  <a:pt x="145161" y="20828"/>
                </a:cubicBezTo>
                <a:cubicBezTo>
                  <a:pt x="146304" y="21971"/>
                  <a:pt x="146304" y="21971"/>
                  <a:pt x="146304" y="23114"/>
                </a:cubicBezTo>
                <a:cubicBezTo>
                  <a:pt x="147193" y="23876"/>
                  <a:pt x="147320" y="24765"/>
                  <a:pt x="148209" y="24765"/>
                </a:cubicBezTo>
                <a:cubicBezTo>
                  <a:pt x="148590" y="24765"/>
                  <a:pt x="149098" y="24638"/>
                  <a:pt x="149733" y="24257"/>
                </a:cubicBezTo>
                <a:cubicBezTo>
                  <a:pt x="153162" y="24257"/>
                  <a:pt x="157734" y="25400"/>
                  <a:pt x="160020" y="27686"/>
                </a:cubicBezTo>
                <a:cubicBezTo>
                  <a:pt x="160528" y="28194"/>
                  <a:pt x="161163" y="28575"/>
                  <a:pt x="161671" y="28575"/>
                </a:cubicBezTo>
                <a:cubicBezTo>
                  <a:pt x="162179" y="28575"/>
                  <a:pt x="162814" y="28321"/>
                  <a:pt x="163449" y="27686"/>
                </a:cubicBezTo>
                <a:cubicBezTo>
                  <a:pt x="163449" y="27432"/>
                  <a:pt x="163449" y="27178"/>
                  <a:pt x="163576" y="26924"/>
                </a:cubicBezTo>
                <a:cubicBezTo>
                  <a:pt x="164084" y="28575"/>
                  <a:pt x="164465" y="29210"/>
                  <a:pt x="164846" y="29210"/>
                </a:cubicBezTo>
                <a:cubicBezTo>
                  <a:pt x="165227" y="29210"/>
                  <a:pt x="165862" y="28702"/>
                  <a:pt x="166878" y="27686"/>
                </a:cubicBezTo>
                <a:cubicBezTo>
                  <a:pt x="167259" y="27305"/>
                  <a:pt x="167513" y="27178"/>
                  <a:pt x="167767" y="27178"/>
                </a:cubicBezTo>
                <a:cubicBezTo>
                  <a:pt x="168402" y="27178"/>
                  <a:pt x="168783" y="27940"/>
                  <a:pt x="168021" y="28829"/>
                </a:cubicBezTo>
                <a:cubicBezTo>
                  <a:pt x="169164" y="31115"/>
                  <a:pt x="170307" y="32258"/>
                  <a:pt x="170307" y="32258"/>
                </a:cubicBezTo>
                <a:cubicBezTo>
                  <a:pt x="171450" y="32258"/>
                  <a:pt x="179451" y="35687"/>
                  <a:pt x="186309" y="41402"/>
                </a:cubicBezTo>
                <a:cubicBezTo>
                  <a:pt x="194437" y="48514"/>
                  <a:pt x="198120" y="52959"/>
                  <a:pt x="199517" y="52959"/>
                </a:cubicBezTo>
                <a:cubicBezTo>
                  <a:pt x="199644" y="52959"/>
                  <a:pt x="199898" y="52959"/>
                  <a:pt x="200025" y="52832"/>
                </a:cubicBezTo>
                <a:cubicBezTo>
                  <a:pt x="202311" y="52832"/>
                  <a:pt x="202311" y="52832"/>
                  <a:pt x="202311" y="55118"/>
                </a:cubicBezTo>
                <a:cubicBezTo>
                  <a:pt x="202311" y="57404"/>
                  <a:pt x="202311" y="58547"/>
                  <a:pt x="203454" y="59690"/>
                </a:cubicBezTo>
                <a:cubicBezTo>
                  <a:pt x="204597" y="60833"/>
                  <a:pt x="205740" y="63119"/>
                  <a:pt x="204597" y="63119"/>
                </a:cubicBezTo>
                <a:cubicBezTo>
                  <a:pt x="206883" y="64262"/>
                  <a:pt x="206883" y="64262"/>
                  <a:pt x="206883" y="65405"/>
                </a:cubicBezTo>
                <a:cubicBezTo>
                  <a:pt x="205740" y="66548"/>
                  <a:pt x="206883" y="67691"/>
                  <a:pt x="209169" y="67691"/>
                </a:cubicBezTo>
                <a:cubicBezTo>
                  <a:pt x="212598" y="67691"/>
                  <a:pt x="212598" y="68834"/>
                  <a:pt x="210312" y="69977"/>
                </a:cubicBezTo>
                <a:cubicBezTo>
                  <a:pt x="209423" y="69977"/>
                  <a:pt x="210058" y="73914"/>
                  <a:pt x="210185" y="73914"/>
                </a:cubicBezTo>
                <a:cubicBezTo>
                  <a:pt x="210185" y="73914"/>
                  <a:pt x="210312" y="73787"/>
                  <a:pt x="210312" y="73406"/>
                </a:cubicBezTo>
                <a:cubicBezTo>
                  <a:pt x="210439" y="73279"/>
                  <a:pt x="210693" y="73152"/>
                  <a:pt x="210820" y="73152"/>
                </a:cubicBezTo>
                <a:cubicBezTo>
                  <a:pt x="211836" y="73152"/>
                  <a:pt x="212979" y="75819"/>
                  <a:pt x="214884" y="76835"/>
                </a:cubicBezTo>
                <a:cubicBezTo>
                  <a:pt x="216027" y="77978"/>
                  <a:pt x="216027" y="79121"/>
                  <a:pt x="214884" y="80264"/>
                </a:cubicBezTo>
                <a:cubicBezTo>
                  <a:pt x="213741" y="82550"/>
                  <a:pt x="218313" y="89408"/>
                  <a:pt x="220599" y="90551"/>
                </a:cubicBezTo>
                <a:cubicBezTo>
                  <a:pt x="221742" y="90551"/>
                  <a:pt x="221742" y="91694"/>
                  <a:pt x="220599" y="91694"/>
                </a:cubicBezTo>
                <a:cubicBezTo>
                  <a:pt x="219456" y="92837"/>
                  <a:pt x="219456" y="93980"/>
                  <a:pt x="220599" y="95123"/>
                </a:cubicBezTo>
                <a:cubicBezTo>
                  <a:pt x="221742" y="97409"/>
                  <a:pt x="220599" y="97409"/>
                  <a:pt x="219456" y="97409"/>
                </a:cubicBezTo>
                <a:cubicBezTo>
                  <a:pt x="218948" y="97155"/>
                  <a:pt x="218567" y="97028"/>
                  <a:pt x="218313" y="97028"/>
                </a:cubicBezTo>
                <a:cubicBezTo>
                  <a:pt x="217678" y="97028"/>
                  <a:pt x="218313" y="98298"/>
                  <a:pt x="218313" y="100838"/>
                </a:cubicBezTo>
                <a:cubicBezTo>
                  <a:pt x="220599" y="101981"/>
                  <a:pt x="221742" y="108839"/>
                  <a:pt x="221742" y="113411"/>
                </a:cubicBezTo>
                <a:cubicBezTo>
                  <a:pt x="221742" y="121412"/>
                  <a:pt x="224028" y="122555"/>
                  <a:pt x="226314" y="125984"/>
                </a:cubicBezTo>
                <a:lnTo>
                  <a:pt x="228600" y="127127"/>
                </a:lnTo>
                <a:lnTo>
                  <a:pt x="226314" y="127127"/>
                </a:lnTo>
                <a:cubicBezTo>
                  <a:pt x="225171" y="127127"/>
                  <a:pt x="222885" y="129413"/>
                  <a:pt x="222885" y="129413"/>
                </a:cubicBezTo>
                <a:cubicBezTo>
                  <a:pt x="222885" y="130556"/>
                  <a:pt x="224028" y="130556"/>
                  <a:pt x="225171" y="130556"/>
                </a:cubicBezTo>
                <a:cubicBezTo>
                  <a:pt x="226314" y="130556"/>
                  <a:pt x="226314" y="132842"/>
                  <a:pt x="225171" y="135128"/>
                </a:cubicBezTo>
                <a:cubicBezTo>
                  <a:pt x="224028" y="138557"/>
                  <a:pt x="224028" y="140843"/>
                  <a:pt x="226314" y="141986"/>
                </a:cubicBezTo>
                <a:cubicBezTo>
                  <a:pt x="226314" y="143129"/>
                  <a:pt x="226314" y="145415"/>
                  <a:pt x="225171" y="146558"/>
                </a:cubicBezTo>
                <a:cubicBezTo>
                  <a:pt x="225171" y="148844"/>
                  <a:pt x="225171" y="148844"/>
                  <a:pt x="226314" y="148844"/>
                </a:cubicBezTo>
                <a:cubicBezTo>
                  <a:pt x="227457" y="148844"/>
                  <a:pt x="227457" y="149987"/>
                  <a:pt x="226314" y="151130"/>
                </a:cubicBezTo>
                <a:cubicBezTo>
                  <a:pt x="224028" y="153416"/>
                  <a:pt x="224028" y="157988"/>
                  <a:pt x="226314" y="157988"/>
                </a:cubicBezTo>
                <a:cubicBezTo>
                  <a:pt x="227457" y="157988"/>
                  <a:pt x="227457" y="159131"/>
                  <a:pt x="227457" y="161417"/>
                </a:cubicBezTo>
                <a:cubicBezTo>
                  <a:pt x="227457" y="162560"/>
                  <a:pt x="227457" y="164846"/>
                  <a:pt x="228600" y="165989"/>
                </a:cubicBezTo>
                <a:lnTo>
                  <a:pt x="229743" y="169418"/>
                </a:lnTo>
                <a:cubicBezTo>
                  <a:pt x="229743" y="169672"/>
                  <a:pt x="229616" y="169926"/>
                  <a:pt x="229489" y="169926"/>
                </a:cubicBezTo>
                <a:cubicBezTo>
                  <a:pt x="229108" y="169926"/>
                  <a:pt x="228219" y="168910"/>
                  <a:pt x="227457" y="167132"/>
                </a:cubicBezTo>
                <a:lnTo>
                  <a:pt x="226314" y="169418"/>
                </a:lnTo>
                <a:cubicBezTo>
                  <a:pt x="227457" y="172847"/>
                  <a:pt x="227457" y="173990"/>
                  <a:pt x="228600" y="175133"/>
                </a:cubicBezTo>
                <a:cubicBezTo>
                  <a:pt x="230886" y="177419"/>
                  <a:pt x="230886" y="177419"/>
                  <a:pt x="228600" y="177419"/>
                </a:cubicBezTo>
                <a:cubicBezTo>
                  <a:pt x="227457" y="177419"/>
                  <a:pt x="226314" y="178562"/>
                  <a:pt x="227457" y="180848"/>
                </a:cubicBezTo>
                <a:cubicBezTo>
                  <a:pt x="229743" y="181991"/>
                  <a:pt x="228600" y="183134"/>
                  <a:pt x="227457" y="183134"/>
                </a:cubicBezTo>
                <a:cubicBezTo>
                  <a:pt x="226822" y="182753"/>
                  <a:pt x="226314" y="182626"/>
                  <a:pt x="226060" y="182626"/>
                </a:cubicBezTo>
                <a:cubicBezTo>
                  <a:pt x="225425" y="182626"/>
                  <a:pt x="226187" y="184023"/>
                  <a:pt x="228600" y="188849"/>
                </a:cubicBezTo>
                <a:cubicBezTo>
                  <a:pt x="228600" y="191135"/>
                  <a:pt x="229743" y="197993"/>
                  <a:pt x="230886" y="202565"/>
                </a:cubicBezTo>
                <a:cubicBezTo>
                  <a:pt x="230886" y="209423"/>
                  <a:pt x="230886" y="211709"/>
                  <a:pt x="229743" y="213995"/>
                </a:cubicBezTo>
                <a:cubicBezTo>
                  <a:pt x="229489" y="213995"/>
                  <a:pt x="229362" y="213995"/>
                  <a:pt x="229108" y="213995"/>
                </a:cubicBezTo>
                <a:cubicBezTo>
                  <a:pt x="230886" y="214249"/>
                  <a:pt x="230886" y="215519"/>
                  <a:pt x="232029" y="219710"/>
                </a:cubicBezTo>
                <a:cubicBezTo>
                  <a:pt x="230886" y="225425"/>
                  <a:pt x="232029" y="227711"/>
                  <a:pt x="234315" y="229997"/>
                </a:cubicBezTo>
                <a:lnTo>
                  <a:pt x="233172" y="226568"/>
                </a:lnTo>
                <a:cubicBezTo>
                  <a:pt x="236601" y="226568"/>
                  <a:pt x="236601" y="227711"/>
                  <a:pt x="235458" y="231140"/>
                </a:cubicBezTo>
                <a:cubicBezTo>
                  <a:pt x="235458" y="233426"/>
                  <a:pt x="234315" y="233426"/>
                  <a:pt x="233172" y="233426"/>
                </a:cubicBezTo>
                <a:cubicBezTo>
                  <a:pt x="230886" y="233426"/>
                  <a:pt x="229743" y="234569"/>
                  <a:pt x="229743" y="236855"/>
                </a:cubicBezTo>
                <a:cubicBezTo>
                  <a:pt x="230505" y="237617"/>
                  <a:pt x="230759" y="238506"/>
                  <a:pt x="231267" y="238506"/>
                </a:cubicBezTo>
                <a:cubicBezTo>
                  <a:pt x="231394" y="238506"/>
                  <a:pt x="231775" y="238379"/>
                  <a:pt x="232029" y="237998"/>
                </a:cubicBezTo>
                <a:cubicBezTo>
                  <a:pt x="233172" y="237998"/>
                  <a:pt x="233172" y="237998"/>
                  <a:pt x="233172" y="239141"/>
                </a:cubicBezTo>
                <a:cubicBezTo>
                  <a:pt x="233172" y="241427"/>
                  <a:pt x="233172" y="242570"/>
                  <a:pt x="234315" y="243713"/>
                </a:cubicBezTo>
                <a:cubicBezTo>
                  <a:pt x="236601" y="243713"/>
                  <a:pt x="236601" y="245999"/>
                  <a:pt x="236601" y="247142"/>
                </a:cubicBezTo>
                <a:cubicBezTo>
                  <a:pt x="235458" y="249428"/>
                  <a:pt x="235458" y="251714"/>
                  <a:pt x="235458" y="251714"/>
                </a:cubicBezTo>
                <a:lnTo>
                  <a:pt x="234315" y="251714"/>
                </a:lnTo>
                <a:cubicBezTo>
                  <a:pt x="233172" y="251714"/>
                  <a:pt x="232029" y="254000"/>
                  <a:pt x="232029" y="254000"/>
                </a:cubicBezTo>
                <a:cubicBezTo>
                  <a:pt x="232029" y="255143"/>
                  <a:pt x="233172" y="255143"/>
                  <a:pt x="233172" y="255143"/>
                </a:cubicBezTo>
                <a:cubicBezTo>
                  <a:pt x="234315" y="255143"/>
                  <a:pt x="236601" y="293878"/>
                  <a:pt x="237744" y="298450"/>
                </a:cubicBezTo>
                <a:cubicBezTo>
                  <a:pt x="236728" y="301498"/>
                  <a:pt x="236601" y="305435"/>
                  <a:pt x="237363" y="305435"/>
                </a:cubicBezTo>
                <a:cubicBezTo>
                  <a:pt x="237490" y="305435"/>
                  <a:pt x="237490" y="305308"/>
                  <a:pt x="237744" y="305308"/>
                </a:cubicBezTo>
                <a:cubicBezTo>
                  <a:pt x="237998" y="305308"/>
                  <a:pt x="237871" y="305181"/>
                  <a:pt x="237871" y="305181"/>
                </a:cubicBezTo>
                <a:cubicBezTo>
                  <a:pt x="239014" y="305181"/>
                  <a:pt x="239903" y="312801"/>
                  <a:pt x="239903" y="322453"/>
                </a:cubicBezTo>
                <a:cubicBezTo>
                  <a:pt x="241046" y="333883"/>
                  <a:pt x="242189" y="341884"/>
                  <a:pt x="243332" y="341884"/>
                </a:cubicBezTo>
                <a:cubicBezTo>
                  <a:pt x="243332" y="341884"/>
                  <a:pt x="243332" y="343027"/>
                  <a:pt x="243332" y="346456"/>
                </a:cubicBezTo>
                <a:cubicBezTo>
                  <a:pt x="243332" y="349885"/>
                  <a:pt x="245618" y="352171"/>
                  <a:pt x="245618" y="354457"/>
                </a:cubicBezTo>
                <a:cubicBezTo>
                  <a:pt x="246380" y="355219"/>
                  <a:pt x="246634" y="356616"/>
                  <a:pt x="246380" y="356616"/>
                </a:cubicBezTo>
                <a:cubicBezTo>
                  <a:pt x="246253" y="356616"/>
                  <a:pt x="245999" y="356362"/>
                  <a:pt x="245618" y="355600"/>
                </a:cubicBezTo>
                <a:cubicBezTo>
                  <a:pt x="244475" y="355600"/>
                  <a:pt x="242189" y="355600"/>
                  <a:pt x="242189" y="357886"/>
                </a:cubicBezTo>
                <a:cubicBezTo>
                  <a:pt x="243332" y="360172"/>
                  <a:pt x="244475" y="360172"/>
                  <a:pt x="245618" y="360172"/>
                </a:cubicBezTo>
                <a:cubicBezTo>
                  <a:pt x="246761" y="360172"/>
                  <a:pt x="246761" y="362458"/>
                  <a:pt x="246761" y="362458"/>
                </a:cubicBezTo>
                <a:cubicBezTo>
                  <a:pt x="246761" y="363601"/>
                  <a:pt x="246761" y="363601"/>
                  <a:pt x="245618" y="363601"/>
                </a:cubicBezTo>
                <a:lnTo>
                  <a:pt x="243332" y="363601"/>
                </a:lnTo>
                <a:lnTo>
                  <a:pt x="243332" y="365887"/>
                </a:lnTo>
                <a:cubicBezTo>
                  <a:pt x="244475" y="365887"/>
                  <a:pt x="244475" y="367030"/>
                  <a:pt x="244475" y="367030"/>
                </a:cubicBezTo>
                <a:cubicBezTo>
                  <a:pt x="244475" y="368173"/>
                  <a:pt x="244475" y="368173"/>
                  <a:pt x="242189" y="369316"/>
                </a:cubicBezTo>
                <a:cubicBezTo>
                  <a:pt x="238760" y="369316"/>
                  <a:pt x="239903" y="370459"/>
                  <a:pt x="242189" y="371602"/>
                </a:cubicBezTo>
                <a:lnTo>
                  <a:pt x="243332" y="375031"/>
                </a:lnTo>
                <a:cubicBezTo>
                  <a:pt x="241046" y="377317"/>
                  <a:pt x="244475" y="379603"/>
                  <a:pt x="245618" y="381889"/>
                </a:cubicBezTo>
                <a:cubicBezTo>
                  <a:pt x="243332" y="383032"/>
                  <a:pt x="243332" y="384175"/>
                  <a:pt x="245618" y="386461"/>
                </a:cubicBezTo>
                <a:cubicBezTo>
                  <a:pt x="246761" y="386461"/>
                  <a:pt x="247904" y="387604"/>
                  <a:pt x="246761" y="389890"/>
                </a:cubicBezTo>
                <a:cubicBezTo>
                  <a:pt x="244475" y="391033"/>
                  <a:pt x="245618" y="392176"/>
                  <a:pt x="245618" y="395605"/>
                </a:cubicBezTo>
                <a:cubicBezTo>
                  <a:pt x="246761" y="397891"/>
                  <a:pt x="247904" y="408178"/>
                  <a:pt x="249047" y="420751"/>
                </a:cubicBezTo>
                <a:cubicBezTo>
                  <a:pt x="249047" y="435610"/>
                  <a:pt x="250190" y="444754"/>
                  <a:pt x="251333" y="444754"/>
                </a:cubicBezTo>
                <a:cubicBezTo>
                  <a:pt x="251333" y="447040"/>
                  <a:pt x="251333" y="447040"/>
                  <a:pt x="250190" y="448183"/>
                </a:cubicBezTo>
                <a:cubicBezTo>
                  <a:pt x="249047" y="448183"/>
                  <a:pt x="249047" y="450469"/>
                  <a:pt x="252476" y="451612"/>
                </a:cubicBezTo>
                <a:cubicBezTo>
                  <a:pt x="253619" y="452755"/>
                  <a:pt x="254762" y="452755"/>
                  <a:pt x="252476" y="452755"/>
                </a:cubicBezTo>
                <a:cubicBezTo>
                  <a:pt x="251333" y="452755"/>
                  <a:pt x="251333" y="456184"/>
                  <a:pt x="251333" y="463042"/>
                </a:cubicBezTo>
                <a:cubicBezTo>
                  <a:pt x="252476" y="467614"/>
                  <a:pt x="252476" y="474472"/>
                  <a:pt x="253619" y="474472"/>
                </a:cubicBezTo>
                <a:cubicBezTo>
                  <a:pt x="255016" y="475742"/>
                  <a:pt x="255524" y="476377"/>
                  <a:pt x="255270" y="476377"/>
                </a:cubicBezTo>
                <a:cubicBezTo>
                  <a:pt x="255016" y="476377"/>
                  <a:pt x="254508" y="476123"/>
                  <a:pt x="253619" y="475615"/>
                </a:cubicBezTo>
                <a:cubicBezTo>
                  <a:pt x="253492" y="475488"/>
                  <a:pt x="253365" y="475488"/>
                  <a:pt x="253238" y="475488"/>
                </a:cubicBezTo>
                <a:cubicBezTo>
                  <a:pt x="251206" y="475488"/>
                  <a:pt x="250444" y="482727"/>
                  <a:pt x="253619" y="487045"/>
                </a:cubicBezTo>
                <a:cubicBezTo>
                  <a:pt x="253619" y="488188"/>
                  <a:pt x="253619" y="490474"/>
                  <a:pt x="252476" y="490474"/>
                </a:cubicBezTo>
                <a:cubicBezTo>
                  <a:pt x="252476" y="491617"/>
                  <a:pt x="252476" y="492760"/>
                  <a:pt x="253619" y="498475"/>
                </a:cubicBezTo>
                <a:cubicBezTo>
                  <a:pt x="254762" y="499618"/>
                  <a:pt x="254762" y="506476"/>
                  <a:pt x="254762" y="508762"/>
                </a:cubicBezTo>
                <a:cubicBezTo>
                  <a:pt x="254762" y="512191"/>
                  <a:pt x="257048" y="515620"/>
                  <a:pt x="257048" y="515620"/>
                </a:cubicBezTo>
                <a:lnTo>
                  <a:pt x="257048" y="516763"/>
                </a:lnTo>
                <a:cubicBezTo>
                  <a:pt x="255905" y="516763"/>
                  <a:pt x="255905" y="524764"/>
                  <a:pt x="257048" y="536194"/>
                </a:cubicBezTo>
                <a:cubicBezTo>
                  <a:pt x="258191" y="547624"/>
                  <a:pt x="258191" y="556768"/>
                  <a:pt x="257048" y="559054"/>
                </a:cubicBezTo>
                <a:cubicBezTo>
                  <a:pt x="257048" y="559054"/>
                  <a:pt x="257048" y="560197"/>
                  <a:pt x="259334" y="561340"/>
                </a:cubicBezTo>
                <a:cubicBezTo>
                  <a:pt x="261620" y="563626"/>
                  <a:pt x="261620" y="564769"/>
                  <a:pt x="260477" y="567055"/>
                </a:cubicBezTo>
                <a:cubicBezTo>
                  <a:pt x="258191" y="568198"/>
                  <a:pt x="258191" y="575056"/>
                  <a:pt x="261620" y="576199"/>
                </a:cubicBezTo>
                <a:lnTo>
                  <a:pt x="260477" y="576199"/>
                </a:lnTo>
                <a:cubicBezTo>
                  <a:pt x="257048" y="578485"/>
                  <a:pt x="259334" y="583057"/>
                  <a:pt x="261620" y="584200"/>
                </a:cubicBezTo>
                <a:cubicBezTo>
                  <a:pt x="260477" y="585343"/>
                  <a:pt x="259334" y="587629"/>
                  <a:pt x="260477" y="588772"/>
                </a:cubicBezTo>
                <a:cubicBezTo>
                  <a:pt x="260477" y="591058"/>
                  <a:pt x="260477" y="591058"/>
                  <a:pt x="258191" y="591058"/>
                </a:cubicBezTo>
                <a:cubicBezTo>
                  <a:pt x="257048" y="591058"/>
                  <a:pt x="255905" y="591058"/>
                  <a:pt x="255905" y="592201"/>
                </a:cubicBezTo>
                <a:cubicBezTo>
                  <a:pt x="255905" y="593471"/>
                  <a:pt x="256286" y="594106"/>
                  <a:pt x="256794" y="594106"/>
                </a:cubicBezTo>
                <a:cubicBezTo>
                  <a:pt x="257175" y="594106"/>
                  <a:pt x="257683" y="593852"/>
                  <a:pt x="258191" y="593344"/>
                </a:cubicBezTo>
                <a:lnTo>
                  <a:pt x="258191" y="596773"/>
                </a:lnTo>
                <a:cubicBezTo>
                  <a:pt x="258191" y="596773"/>
                  <a:pt x="259334" y="599059"/>
                  <a:pt x="260477" y="599059"/>
                </a:cubicBezTo>
                <a:cubicBezTo>
                  <a:pt x="261620" y="599059"/>
                  <a:pt x="261620" y="600202"/>
                  <a:pt x="261620" y="601345"/>
                </a:cubicBezTo>
                <a:cubicBezTo>
                  <a:pt x="260858" y="601345"/>
                  <a:pt x="261112" y="602361"/>
                  <a:pt x="261747" y="602361"/>
                </a:cubicBezTo>
                <a:cubicBezTo>
                  <a:pt x="262001" y="602361"/>
                  <a:pt x="262382" y="602107"/>
                  <a:pt x="262763" y="601345"/>
                </a:cubicBezTo>
                <a:cubicBezTo>
                  <a:pt x="263906" y="601345"/>
                  <a:pt x="266192" y="601345"/>
                  <a:pt x="266192" y="602488"/>
                </a:cubicBezTo>
                <a:lnTo>
                  <a:pt x="268478" y="602488"/>
                </a:lnTo>
                <a:cubicBezTo>
                  <a:pt x="270764" y="602488"/>
                  <a:pt x="271907" y="602488"/>
                  <a:pt x="273050" y="599059"/>
                </a:cubicBezTo>
                <a:cubicBezTo>
                  <a:pt x="274193" y="593344"/>
                  <a:pt x="275336" y="587629"/>
                  <a:pt x="273050" y="587629"/>
                </a:cubicBezTo>
                <a:cubicBezTo>
                  <a:pt x="273050" y="587629"/>
                  <a:pt x="270764" y="586486"/>
                  <a:pt x="270764" y="585343"/>
                </a:cubicBezTo>
                <a:cubicBezTo>
                  <a:pt x="270764" y="583057"/>
                  <a:pt x="271907" y="581914"/>
                  <a:pt x="271907" y="581914"/>
                </a:cubicBezTo>
                <a:cubicBezTo>
                  <a:pt x="273050" y="581914"/>
                  <a:pt x="273050" y="575056"/>
                  <a:pt x="273050" y="567055"/>
                </a:cubicBezTo>
                <a:cubicBezTo>
                  <a:pt x="271907" y="557911"/>
                  <a:pt x="271907" y="553339"/>
                  <a:pt x="273050" y="551053"/>
                </a:cubicBezTo>
                <a:cubicBezTo>
                  <a:pt x="274193" y="549910"/>
                  <a:pt x="274193" y="547624"/>
                  <a:pt x="274193" y="547624"/>
                </a:cubicBezTo>
                <a:cubicBezTo>
                  <a:pt x="273050" y="547624"/>
                  <a:pt x="271907" y="538480"/>
                  <a:pt x="270764" y="527050"/>
                </a:cubicBezTo>
                <a:cubicBezTo>
                  <a:pt x="269621" y="515620"/>
                  <a:pt x="269621" y="505333"/>
                  <a:pt x="268478" y="505333"/>
                </a:cubicBezTo>
                <a:lnTo>
                  <a:pt x="267335" y="501904"/>
                </a:lnTo>
                <a:cubicBezTo>
                  <a:pt x="268478" y="501904"/>
                  <a:pt x="268478" y="498475"/>
                  <a:pt x="268478" y="495046"/>
                </a:cubicBezTo>
                <a:cubicBezTo>
                  <a:pt x="267335" y="492760"/>
                  <a:pt x="266192" y="489331"/>
                  <a:pt x="266192" y="489331"/>
                </a:cubicBezTo>
                <a:cubicBezTo>
                  <a:pt x="268478" y="489331"/>
                  <a:pt x="268478" y="487045"/>
                  <a:pt x="267335" y="484759"/>
                </a:cubicBezTo>
                <a:cubicBezTo>
                  <a:pt x="267335" y="481330"/>
                  <a:pt x="267335" y="479044"/>
                  <a:pt x="266192" y="479044"/>
                </a:cubicBezTo>
                <a:cubicBezTo>
                  <a:pt x="266192" y="477901"/>
                  <a:pt x="265049" y="466471"/>
                  <a:pt x="266192" y="461899"/>
                </a:cubicBezTo>
                <a:cubicBezTo>
                  <a:pt x="267335" y="459613"/>
                  <a:pt x="266192" y="458470"/>
                  <a:pt x="263906" y="457327"/>
                </a:cubicBezTo>
                <a:cubicBezTo>
                  <a:pt x="262763" y="457327"/>
                  <a:pt x="261620" y="456184"/>
                  <a:pt x="261620" y="453898"/>
                </a:cubicBezTo>
                <a:lnTo>
                  <a:pt x="263906" y="453898"/>
                </a:lnTo>
                <a:cubicBezTo>
                  <a:pt x="264414" y="454406"/>
                  <a:pt x="264668" y="454660"/>
                  <a:pt x="264795" y="454660"/>
                </a:cubicBezTo>
                <a:cubicBezTo>
                  <a:pt x="264922" y="454660"/>
                  <a:pt x="265049" y="454152"/>
                  <a:pt x="265049" y="452755"/>
                </a:cubicBezTo>
                <a:lnTo>
                  <a:pt x="265049" y="449326"/>
                </a:lnTo>
                <a:cubicBezTo>
                  <a:pt x="263906" y="449326"/>
                  <a:pt x="262763" y="441325"/>
                  <a:pt x="262763" y="429895"/>
                </a:cubicBezTo>
                <a:cubicBezTo>
                  <a:pt x="261620" y="415036"/>
                  <a:pt x="260477" y="410464"/>
                  <a:pt x="259334" y="410464"/>
                </a:cubicBezTo>
                <a:cubicBezTo>
                  <a:pt x="258191" y="410464"/>
                  <a:pt x="258191" y="409321"/>
                  <a:pt x="259334" y="404749"/>
                </a:cubicBezTo>
                <a:cubicBezTo>
                  <a:pt x="262763" y="394462"/>
                  <a:pt x="262763" y="394462"/>
                  <a:pt x="261620" y="393319"/>
                </a:cubicBezTo>
                <a:cubicBezTo>
                  <a:pt x="261620" y="394462"/>
                  <a:pt x="259334" y="394462"/>
                  <a:pt x="258191" y="394462"/>
                </a:cubicBezTo>
                <a:cubicBezTo>
                  <a:pt x="255905" y="394462"/>
                  <a:pt x="255905" y="393319"/>
                  <a:pt x="258191" y="392176"/>
                </a:cubicBezTo>
                <a:cubicBezTo>
                  <a:pt x="260477" y="391033"/>
                  <a:pt x="258191" y="368173"/>
                  <a:pt x="254762" y="365887"/>
                </a:cubicBezTo>
                <a:lnTo>
                  <a:pt x="255905" y="365887"/>
                </a:lnTo>
                <a:cubicBezTo>
                  <a:pt x="258191" y="365887"/>
                  <a:pt x="258191" y="364744"/>
                  <a:pt x="257048" y="357886"/>
                </a:cubicBezTo>
                <a:cubicBezTo>
                  <a:pt x="257048" y="354457"/>
                  <a:pt x="257048" y="353314"/>
                  <a:pt x="257048" y="353314"/>
                </a:cubicBezTo>
                <a:cubicBezTo>
                  <a:pt x="253619" y="353314"/>
                  <a:pt x="254762" y="344170"/>
                  <a:pt x="255905" y="344170"/>
                </a:cubicBezTo>
                <a:cubicBezTo>
                  <a:pt x="257048" y="341884"/>
                  <a:pt x="257048" y="341884"/>
                  <a:pt x="257048" y="338455"/>
                </a:cubicBezTo>
                <a:cubicBezTo>
                  <a:pt x="253619" y="333883"/>
                  <a:pt x="254762" y="325882"/>
                  <a:pt x="255905" y="325882"/>
                </a:cubicBezTo>
                <a:lnTo>
                  <a:pt x="255905" y="323596"/>
                </a:lnTo>
                <a:cubicBezTo>
                  <a:pt x="254762" y="321310"/>
                  <a:pt x="253619" y="317881"/>
                  <a:pt x="253619" y="316738"/>
                </a:cubicBezTo>
                <a:cubicBezTo>
                  <a:pt x="253619" y="313436"/>
                  <a:pt x="253619" y="311277"/>
                  <a:pt x="253111" y="311277"/>
                </a:cubicBezTo>
                <a:cubicBezTo>
                  <a:pt x="252984" y="311277"/>
                  <a:pt x="252730" y="311531"/>
                  <a:pt x="252476" y="312166"/>
                </a:cubicBezTo>
                <a:cubicBezTo>
                  <a:pt x="251333" y="312166"/>
                  <a:pt x="249047" y="312166"/>
                  <a:pt x="249047" y="311023"/>
                </a:cubicBezTo>
                <a:lnTo>
                  <a:pt x="251333" y="311023"/>
                </a:lnTo>
                <a:cubicBezTo>
                  <a:pt x="252476" y="311023"/>
                  <a:pt x="251333" y="305308"/>
                  <a:pt x="251333" y="299593"/>
                </a:cubicBezTo>
                <a:cubicBezTo>
                  <a:pt x="251333" y="291592"/>
                  <a:pt x="250190" y="288163"/>
                  <a:pt x="251333" y="285877"/>
                </a:cubicBezTo>
                <a:lnTo>
                  <a:pt x="250190" y="284734"/>
                </a:lnTo>
                <a:cubicBezTo>
                  <a:pt x="249047" y="283591"/>
                  <a:pt x="249047" y="281305"/>
                  <a:pt x="250190" y="281305"/>
                </a:cubicBezTo>
                <a:cubicBezTo>
                  <a:pt x="251333" y="280162"/>
                  <a:pt x="251333" y="273304"/>
                  <a:pt x="249047" y="271018"/>
                </a:cubicBezTo>
                <a:lnTo>
                  <a:pt x="249047" y="267589"/>
                </a:lnTo>
                <a:cubicBezTo>
                  <a:pt x="251333" y="265303"/>
                  <a:pt x="251333" y="260731"/>
                  <a:pt x="247904" y="259588"/>
                </a:cubicBezTo>
                <a:cubicBezTo>
                  <a:pt x="250190" y="259588"/>
                  <a:pt x="250190" y="257302"/>
                  <a:pt x="249047" y="256159"/>
                </a:cubicBezTo>
                <a:cubicBezTo>
                  <a:pt x="247904" y="252730"/>
                  <a:pt x="247904" y="247015"/>
                  <a:pt x="249047" y="247015"/>
                </a:cubicBezTo>
                <a:lnTo>
                  <a:pt x="249047" y="244729"/>
                </a:lnTo>
                <a:cubicBezTo>
                  <a:pt x="246761" y="243586"/>
                  <a:pt x="246761" y="241300"/>
                  <a:pt x="246761" y="240157"/>
                </a:cubicBezTo>
                <a:cubicBezTo>
                  <a:pt x="246761" y="239014"/>
                  <a:pt x="246761" y="236728"/>
                  <a:pt x="245618" y="235585"/>
                </a:cubicBezTo>
                <a:cubicBezTo>
                  <a:pt x="243332" y="233299"/>
                  <a:pt x="243332" y="232156"/>
                  <a:pt x="243332" y="232156"/>
                </a:cubicBezTo>
                <a:cubicBezTo>
                  <a:pt x="243332" y="231775"/>
                  <a:pt x="243459" y="231648"/>
                  <a:pt x="243586" y="231648"/>
                </a:cubicBezTo>
                <a:cubicBezTo>
                  <a:pt x="244094" y="231648"/>
                  <a:pt x="245110" y="232537"/>
                  <a:pt x="246761" y="233299"/>
                </a:cubicBezTo>
                <a:cubicBezTo>
                  <a:pt x="247015" y="234188"/>
                  <a:pt x="247269" y="234442"/>
                  <a:pt x="247396" y="234442"/>
                </a:cubicBezTo>
                <a:cubicBezTo>
                  <a:pt x="247777" y="234442"/>
                  <a:pt x="247142" y="231013"/>
                  <a:pt x="244475" y="227584"/>
                </a:cubicBezTo>
                <a:cubicBezTo>
                  <a:pt x="242443" y="224917"/>
                  <a:pt x="241681" y="223774"/>
                  <a:pt x="241935" y="223774"/>
                </a:cubicBezTo>
                <a:cubicBezTo>
                  <a:pt x="242189" y="223774"/>
                  <a:pt x="242951" y="224282"/>
                  <a:pt x="244475" y="225298"/>
                </a:cubicBezTo>
                <a:cubicBezTo>
                  <a:pt x="245110" y="226568"/>
                  <a:pt x="245745" y="227457"/>
                  <a:pt x="245999" y="227457"/>
                </a:cubicBezTo>
                <a:cubicBezTo>
                  <a:pt x="246253" y="227457"/>
                  <a:pt x="246126" y="226822"/>
                  <a:pt x="245618" y="225298"/>
                </a:cubicBezTo>
                <a:cubicBezTo>
                  <a:pt x="245618" y="225298"/>
                  <a:pt x="245618" y="223012"/>
                  <a:pt x="244475" y="223012"/>
                </a:cubicBezTo>
                <a:lnTo>
                  <a:pt x="243332" y="217297"/>
                </a:lnTo>
                <a:cubicBezTo>
                  <a:pt x="244475" y="215011"/>
                  <a:pt x="244475" y="212725"/>
                  <a:pt x="244475" y="211582"/>
                </a:cubicBezTo>
                <a:cubicBezTo>
                  <a:pt x="243332" y="209296"/>
                  <a:pt x="243332" y="209296"/>
                  <a:pt x="244475" y="208153"/>
                </a:cubicBezTo>
                <a:cubicBezTo>
                  <a:pt x="245618" y="208153"/>
                  <a:pt x="245618" y="207010"/>
                  <a:pt x="243332" y="207010"/>
                </a:cubicBezTo>
                <a:cubicBezTo>
                  <a:pt x="241046" y="204724"/>
                  <a:pt x="241046" y="203581"/>
                  <a:pt x="242189" y="201295"/>
                </a:cubicBezTo>
                <a:cubicBezTo>
                  <a:pt x="245618" y="201295"/>
                  <a:pt x="245618" y="200152"/>
                  <a:pt x="244475" y="200152"/>
                </a:cubicBezTo>
                <a:cubicBezTo>
                  <a:pt x="242189" y="199009"/>
                  <a:pt x="242189" y="196723"/>
                  <a:pt x="242189" y="196723"/>
                </a:cubicBezTo>
                <a:cubicBezTo>
                  <a:pt x="242316" y="196723"/>
                  <a:pt x="242570" y="196342"/>
                  <a:pt x="242570" y="195580"/>
                </a:cubicBezTo>
                <a:cubicBezTo>
                  <a:pt x="242824" y="195580"/>
                  <a:pt x="243078" y="195580"/>
                  <a:pt x="243332" y="195580"/>
                </a:cubicBezTo>
                <a:lnTo>
                  <a:pt x="243332" y="194437"/>
                </a:lnTo>
                <a:lnTo>
                  <a:pt x="242697" y="193802"/>
                </a:lnTo>
                <a:cubicBezTo>
                  <a:pt x="242697" y="194564"/>
                  <a:pt x="242697" y="195072"/>
                  <a:pt x="242570" y="195580"/>
                </a:cubicBezTo>
                <a:cubicBezTo>
                  <a:pt x="241427" y="195580"/>
                  <a:pt x="239903" y="195453"/>
                  <a:pt x="239903" y="194437"/>
                </a:cubicBezTo>
                <a:lnTo>
                  <a:pt x="241046" y="192151"/>
                </a:lnTo>
                <a:lnTo>
                  <a:pt x="242697" y="193802"/>
                </a:lnTo>
                <a:cubicBezTo>
                  <a:pt x="242824" y="188976"/>
                  <a:pt x="242189" y="178943"/>
                  <a:pt x="242189" y="168148"/>
                </a:cubicBezTo>
                <a:cubicBezTo>
                  <a:pt x="241046" y="167005"/>
                  <a:pt x="239903" y="164719"/>
                  <a:pt x="238760" y="164719"/>
                </a:cubicBezTo>
                <a:cubicBezTo>
                  <a:pt x="236474" y="164719"/>
                  <a:pt x="237617" y="164719"/>
                  <a:pt x="238760" y="163576"/>
                </a:cubicBezTo>
                <a:cubicBezTo>
                  <a:pt x="241554" y="161798"/>
                  <a:pt x="242062" y="159893"/>
                  <a:pt x="240284" y="159893"/>
                </a:cubicBezTo>
                <a:cubicBezTo>
                  <a:pt x="239903" y="159893"/>
                  <a:pt x="239395" y="160020"/>
                  <a:pt x="238760" y="160147"/>
                </a:cubicBezTo>
                <a:cubicBezTo>
                  <a:pt x="237236" y="161163"/>
                  <a:pt x="236347" y="161671"/>
                  <a:pt x="236220" y="161671"/>
                </a:cubicBezTo>
                <a:cubicBezTo>
                  <a:pt x="236093" y="161671"/>
                  <a:pt x="236855" y="160782"/>
                  <a:pt x="238760" y="159004"/>
                </a:cubicBezTo>
                <a:cubicBezTo>
                  <a:pt x="239903" y="156718"/>
                  <a:pt x="239903" y="156718"/>
                  <a:pt x="237617" y="155575"/>
                </a:cubicBezTo>
                <a:cubicBezTo>
                  <a:pt x="236474" y="155575"/>
                  <a:pt x="236474" y="154432"/>
                  <a:pt x="237617" y="154432"/>
                </a:cubicBezTo>
                <a:cubicBezTo>
                  <a:pt x="238760" y="152146"/>
                  <a:pt x="239903" y="151003"/>
                  <a:pt x="238760" y="151003"/>
                </a:cubicBezTo>
                <a:cubicBezTo>
                  <a:pt x="238760" y="151003"/>
                  <a:pt x="238760" y="148717"/>
                  <a:pt x="239903" y="147574"/>
                </a:cubicBezTo>
                <a:cubicBezTo>
                  <a:pt x="241046" y="145288"/>
                  <a:pt x="239903" y="144145"/>
                  <a:pt x="238760" y="143002"/>
                </a:cubicBezTo>
                <a:cubicBezTo>
                  <a:pt x="236220" y="139700"/>
                  <a:pt x="235585" y="137541"/>
                  <a:pt x="236220" y="137541"/>
                </a:cubicBezTo>
                <a:cubicBezTo>
                  <a:pt x="236474" y="137541"/>
                  <a:pt x="236982" y="137795"/>
                  <a:pt x="237617" y="138430"/>
                </a:cubicBezTo>
                <a:cubicBezTo>
                  <a:pt x="237871" y="138557"/>
                  <a:pt x="237998" y="138557"/>
                  <a:pt x="238252" y="138557"/>
                </a:cubicBezTo>
                <a:cubicBezTo>
                  <a:pt x="240792" y="138557"/>
                  <a:pt x="238633" y="131572"/>
                  <a:pt x="236474" y="130429"/>
                </a:cubicBezTo>
                <a:cubicBezTo>
                  <a:pt x="233045" y="128143"/>
                  <a:pt x="233045" y="128143"/>
                  <a:pt x="235331" y="128143"/>
                </a:cubicBezTo>
                <a:cubicBezTo>
                  <a:pt x="236474" y="128143"/>
                  <a:pt x="236474" y="127000"/>
                  <a:pt x="236474" y="127000"/>
                </a:cubicBezTo>
                <a:cubicBezTo>
                  <a:pt x="236474" y="124714"/>
                  <a:pt x="235331" y="123571"/>
                  <a:pt x="237617" y="123571"/>
                </a:cubicBezTo>
                <a:cubicBezTo>
                  <a:pt x="237617" y="123571"/>
                  <a:pt x="237617" y="122428"/>
                  <a:pt x="235331" y="118999"/>
                </a:cubicBezTo>
                <a:cubicBezTo>
                  <a:pt x="233045" y="115570"/>
                  <a:pt x="234188" y="109855"/>
                  <a:pt x="236474" y="108712"/>
                </a:cubicBezTo>
                <a:lnTo>
                  <a:pt x="234188" y="105283"/>
                </a:lnTo>
                <a:cubicBezTo>
                  <a:pt x="231902" y="102997"/>
                  <a:pt x="229616" y="101854"/>
                  <a:pt x="231902" y="101854"/>
                </a:cubicBezTo>
                <a:cubicBezTo>
                  <a:pt x="234188" y="100711"/>
                  <a:pt x="235331" y="100711"/>
                  <a:pt x="234188" y="100711"/>
                </a:cubicBezTo>
                <a:cubicBezTo>
                  <a:pt x="230759" y="99568"/>
                  <a:pt x="230759" y="92710"/>
                  <a:pt x="233045" y="91567"/>
                </a:cubicBezTo>
                <a:cubicBezTo>
                  <a:pt x="234188" y="91567"/>
                  <a:pt x="234188" y="91567"/>
                  <a:pt x="234188" y="89281"/>
                </a:cubicBezTo>
                <a:lnTo>
                  <a:pt x="233045" y="90424"/>
                </a:lnTo>
                <a:cubicBezTo>
                  <a:pt x="231902" y="90424"/>
                  <a:pt x="230759" y="90424"/>
                  <a:pt x="229616" y="89281"/>
                </a:cubicBezTo>
                <a:cubicBezTo>
                  <a:pt x="229616" y="86995"/>
                  <a:pt x="228473" y="84709"/>
                  <a:pt x="229616" y="84709"/>
                </a:cubicBezTo>
                <a:cubicBezTo>
                  <a:pt x="230505" y="82804"/>
                  <a:pt x="231521" y="81026"/>
                  <a:pt x="230505" y="81026"/>
                </a:cubicBezTo>
                <a:cubicBezTo>
                  <a:pt x="230251" y="81026"/>
                  <a:pt x="229997" y="81153"/>
                  <a:pt x="229616" y="81280"/>
                </a:cubicBezTo>
                <a:cubicBezTo>
                  <a:pt x="229616" y="81280"/>
                  <a:pt x="229616" y="78994"/>
                  <a:pt x="229616" y="76708"/>
                </a:cubicBezTo>
                <a:cubicBezTo>
                  <a:pt x="229616" y="75565"/>
                  <a:pt x="228473" y="73279"/>
                  <a:pt x="227330" y="69850"/>
                </a:cubicBezTo>
                <a:cubicBezTo>
                  <a:pt x="225044" y="68707"/>
                  <a:pt x="223901" y="65278"/>
                  <a:pt x="225044" y="65278"/>
                </a:cubicBezTo>
                <a:cubicBezTo>
                  <a:pt x="225044" y="65278"/>
                  <a:pt x="222758" y="61849"/>
                  <a:pt x="220472" y="60706"/>
                </a:cubicBezTo>
                <a:cubicBezTo>
                  <a:pt x="218186" y="57277"/>
                  <a:pt x="218186" y="56134"/>
                  <a:pt x="219329" y="54991"/>
                </a:cubicBezTo>
                <a:cubicBezTo>
                  <a:pt x="220472" y="53848"/>
                  <a:pt x="220472" y="53848"/>
                  <a:pt x="218186" y="53848"/>
                </a:cubicBezTo>
                <a:cubicBezTo>
                  <a:pt x="217043" y="53848"/>
                  <a:pt x="215900" y="52705"/>
                  <a:pt x="214757" y="51562"/>
                </a:cubicBezTo>
                <a:cubicBezTo>
                  <a:pt x="213614" y="49276"/>
                  <a:pt x="212471" y="48133"/>
                  <a:pt x="212471" y="48133"/>
                </a:cubicBezTo>
                <a:cubicBezTo>
                  <a:pt x="211963" y="48641"/>
                  <a:pt x="211709" y="48895"/>
                  <a:pt x="211455" y="48895"/>
                </a:cubicBezTo>
                <a:cubicBezTo>
                  <a:pt x="211074" y="48895"/>
                  <a:pt x="210820" y="48387"/>
                  <a:pt x="210185" y="46990"/>
                </a:cubicBezTo>
                <a:cubicBezTo>
                  <a:pt x="209042" y="45847"/>
                  <a:pt x="206756" y="41275"/>
                  <a:pt x="205613" y="38989"/>
                </a:cubicBezTo>
                <a:cubicBezTo>
                  <a:pt x="203073" y="37084"/>
                  <a:pt x="201930" y="36195"/>
                  <a:pt x="201676" y="36195"/>
                </a:cubicBezTo>
                <a:cubicBezTo>
                  <a:pt x="201422" y="36195"/>
                  <a:pt x="201676" y="36703"/>
                  <a:pt x="202184" y="37846"/>
                </a:cubicBezTo>
                <a:cubicBezTo>
                  <a:pt x="202819" y="38354"/>
                  <a:pt x="202819" y="38989"/>
                  <a:pt x="202311" y="38989"/>
                </a:cubicBezTo>
                <a:cubicBezTo>
                  <a:pt x="201803" y="38989"/>
                  <a:pt x="201041" y="38481"/>
                  <a:pt x="199898" y="36703"/>
                </a:cubicBezTo>
                <a:cubicBezTo>
                  <a:pt x="198755" y="35560"/>
                  <a:pt x="195326" y="29845"/>
                  <a:pt x="191897" y="26416"/>
                </a:cubicBezTo>
                <a:cubicBezTo>
                  <a:pt x="187325" y="23368"/>
                  <a:pt x="185801" y="22352"/>
                  <a:pt x="185293" y="22352"/>
                </a:cubicBezTo>
                <a:cubicBezTo>
                  <a:pt x="185039" y="22352"/>
                  <a:pt x="185039" y="22606"/>
                  <a:pt x="185039" y="22987"/>
                </a:cubicBezTo>
                <a:cubicBezTo>
                  <a:pt x="185039" y="24384"/>
                  <a:pt x="184658" y="25019"/>
                  <a:pt x="184150" y="25019"/>
                </a:cubicBezTo>
                <a:cubicBezTo>
                  <a:pt x="183515" y="25019"/>
                  <a:pt x="182753" y="23749"/>
                  <a:pt x="182753" y="21844"/>
                </a:cubicBezTo>
                <a:cubicBezTo>
                  <a:pt x="181864" y="19304"/>
                  <a:pt x="180340" y="18034"/>
                  <a:pt x="179705" y="18034"/>
                </a:cubicBezTo>
                <a:cubicBezTo>
                  <a:pt x="179451" y="18034"/>
                  <a:pt x="179324" y="18161"/>
                  <a:pt x="179324" y="18415"/>
                </a:cubicBezTo>
                <a:cubicBezTo>
                  <a:pt x="177038" y="18415"/>
                  <a:pt x="177038" y="18415"/>
                  <a:pt x="174752" y="17272"/>
                </a:cubicBezTo>
                <a:cubicBezTo>
                  <a:pt x="175895" y="16129"/>
                  <a:pt x="174752" y="14986"/>
                  <a:pt x="170180" y="14986"/>
                </a:cubicBezTo>
                <a:cubicBezTo>
                  <a:pt x="169037" y="13843"/>
                  <a:pt x="169037" y="13843"/>
                  <a:pt x="169037" y="12700"/>
                </a:cubicBezTo>
                <a:cubicBezTo>
                  <a:pt x="169037" y="12700"/>
                  <a:pt x="167894" y="12700"/>
                  <a:pt x="165608" y="11557"/>
                </a:cubicBezTo>
                <a:cubicBezTo>
                  <a:pt x="165227" y="11684"/>
                  <a:pt x="164719" y="11684"/>
                  <a:pt x="164211" y="11684"/>
                </a:cubicBezTo>
                <a:cubicBezTo>
                  <a:pt x="159258" y="11684"/>
                  <a:pt x="150622" y="6858"/>
                  <a:pt x="149606" y="5842"/>
                </a:cubicBezTo>
                <a:lnTo>
                  <a:pt x="145923" y="5842"/>
                </a:lnTo>
                <a:cubicBezTo>
                  <a:pt x="144145" y="6985"/>
                  <a:pt x="143129" y="7493"/>
                  <a:pt x="142367" y="7493"/>
                </a:cubicBezTo>
                <a:cubicBezTo>
                  <a:pt x="141605" y="7493"/>
                  <a:pt x="141351" y="6985"/>
                  <a:pt x="141351" y="5842"/>
                </a:cubicBezTo>
                <a:cubicBezTo>
                  <a:pt x="141986" y="3937"/>
                  <a:pt x="142240" y="3048"/>
                  <a:pt x="141986" y="3048"/>
                </a:cubicBezTo>
                <a:cubicBezTo>
                  <a:pt x="141732" y="3048"/>
                  <a:pt x="141224" y="3556"/>
                  <a:pt x="140208" y="4572"/>
                </a:cubicBezTo>
                <a:cubicBezTo>
                  <a:pt x="139573" y="4826"/>
                  <a:pt x="138430" y="5080"/>
                  <a:pt x="137287" y="5080"/>
                </a:cubicBezTo>
                <a:cubicBezTo>
                  <a:pt x="133858" y="5080"/>
                  <a:pt x="129413" y="4064"/>
                  <a:pt x="131191" y="2286"/>
                </a:cubicBezTo>
                <a:cubicBezTo>
                  <a:pt x="131191" y="1143"/>
                  <a:pt x="131191" y="0"/>
                  <a:pt x="131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
          <p:cNvSpPr/>
          <p:nvPr/>
        </p:nvSpPr>
        <p:spPr>
          <a:xfrm>
            <a:off x="1920176" y="2339589"/>
            <a:ext cx="318517" cy="257366"/>
          </a:xfrm>
          <a:custGeom>
            <a:rect b="b" l="l" r="r" t="t"/>
            <a:pathLst>
              <a:path extrusionOk="0" h="343154" w="424688">
                <a:moveTo>
                  <a:pt x="296799" y="11430"/>
                </a:moveTo>
                <a:cubicBezTo>
                  <a:pt x="296799" y="12573"/>
                  <a:pt x="296799" y="13716"/>
                  <a:pt x="295656" y="13716"/>
                </a:cubicBezTo>
                <a:lnTo>
                  <a:pt x="294513" y="12573"/>
                </a:lnTo>
                <a:lnTo>
                  <a:pt x="295656" y="11430"/>
                </a:lnTo>
                <a:close/>
                <a:moveTo>
                  <a:pt x="353822" y="11430"/>
                </a:moveTo>
                <a:cubicBezTo>
                  <a:pt x="352679" y="12573"/>
                  <a:pt x="351536" y="13716"/>
                  <a:pt x="350393" y="13716"/>
                </a:cubicBezTo>
                <a:lnTo>
                  <a:pt x="349250" y="13716"/>
                </a:lnTo>
                <a:cubicBezTo>
                  <a:pt x="350393" y="11430"/>
                  <a:pt x="351536" y="11430"/>
                  <a:pt x="351536" y="11430"/>
                </a:cubicBezTo>
                <a:close/>
                <a:moveTo>
                  <a:pt x="326390" y="12573"/>
                </a:moveTo>
                <a:cubicBezTo>
                  <a:pt x="327533" y="12573"/>
                  <a:pt x="327533" y="12573"/>
                  <a:pt x="327533" y="13716"/>
                </a:cubicBezTo>
                <a:cubicBezTo>
                  <a:pt x="327533" y="16002"/>
                  <a:pt x="326390" y="16002"/>
                  <a:pt x="326390" y="16002"/>
                </a:cubicBezTo>
                <a:cubicBezTo>
                  <a:pt x="324104" y="16002"/>
                  <a:pt x="326390" y="13716"/>
                  <a:pt x="326390" y="12573"/>
                </a:cubicBezTo>
                <a:close/>
                <a:moveTo>
                  <a:pt x="365125" y="27432"/>
                </a:moveTo>
                <a:cubicBezTo>
                  <a:pt x="363982" y="28575"/>
                  <a:pt x="362839" y="29718"/>
                  <a:pt x="362839" y="29718"/>
                </a:cubicBezTo>
                <a:lnTo>
                  <a:pt x="361696" y="27432"/>
                </a:lnTo>
                <a:close/>
                <a:moveTo>
                  <a:pt x="205359" y="38862"/>
                </a:moveTo>
                <a:cubicBezTo>
                  <a:pt x="205359" y="38989"/>
                  <a:pt x="205232" y="38989"/>
                  <a:pt x="205232" y="39116"/>
                </a:cubicBezTo>
                <a:cubicBezTo>
                  <a:pt x="205867" y="38862"/>
                  <a:pt x="205994" y="38862"/>
                  <a:pt x="205359" y="38862"/>
                </a:cubicBezTo>
                <a:close/>
                <a:moveTo>
                  <a:pt x="217932" y="40005"/>
                </a:moveTo>
                <a:cubicBezTo>
                  <a:pt x="219075" y="41148"/>
                  <a:pt x="219075" y="42291"/>
                  <a:pt x="217932" y="43434"/>
                </a:cubicBezTo>
                <a:lnTo>
                  <a:pt x="216789" y="42291"/>
                </a:lnTo>
                <a:lnTo>
                  <a:pt x="216789" y="41021"/>
                </a:lnTo>
                <a:lnTo>
                  <a:pt x="217932" y="39878"/>
                </a:lnTo>
                <a:close/>
                <a:moveTo>
                  <a:pt x="208915" y="44450"/>
                </a:moveTo>
                <a:cubicBezTo>
                  <a:pt x="209423" y="44450"/>
                  <a:pt x="210185" y="44831"/>
                  <a:pt x="211074" y="45720"/>
                </a:cubicBezTo>
                <a:cubicBezTo>
                  <a:pt x="212217" y="46863"/>
                  <a:pt x="212217" y="46863"/>
                  <a:pt x="211074" y="46863"/>
                </a:cubicBezTo>
                <a:cubicBezTo>
                  <a:pt x="211074" y="46863"/>
                  <a:pt x="208788" y="46863"/>
                  <a:pt x="208788" y="45720"/>
                </a:cubicBezTo>
                <a:cubicBezTo>
                  <a:pt x="208153" y="45085"/>
                  <a:pt x="208280" y="44450"/>
                  <a:pt x="208915" y="44450"/>
                </a:cubicBezTo>
                <a:close/>
                <a:moveTo>
                  <a:pt x="176911" y="46101"/>
                </a:moveTo>
                <a:cubicBezTo>
                  <a:pt x="176657" y="46101"/>
                  <a:pt x="176403" y="46355"/>
                  <a:pt x="175768" y="46990"/>
                </a:cubicBezTo>
                <a:cubicBezTo>
                  <a:pt x="174625" y="48133"/>
                  <a:pt x="174625" y="48133"/>
                  <a:pt x="175768" y="48133"/>
                </a:cubicBezTo>
                <a:cubicBezTo>
                  <a:pt x="176911" y="48133"/>
                  <a:pt x="178054" y="46990"/>
                  <a:pt x="178054" y="46990"/>
                </a:cubicBezTo>
                <a:cubicBezTo>
                  <a:pt x="177546" y="46482"/>
                  <a:pt x="177165" y="46101"/>
                  <a:pt x="176911" y="46101"/>
                </a:cubicBezTo>
                <a:close/>
                <a:moveTo>
                  <a:pt x="191770" y="57150"/>
                </a:moveTo>
                <a:cubicBezTo>
                  <a:pt x="192913" y="57150"/>
                  <a:pt x="194056" y="58293"/>
                  <a:pt x="194056" y="58293"/>
                </a:cubicBezTo>
                <a:cubicBezTo>
                  <a:pt x="194564" y="58928"/>
                  <a:pt x="194310" y="58928"/>
                  <a:pt x="193802" y="58928"/>
                </a:cubicBezTo>
                <a:cubicBezTo>
                  <a:pt x="193294" y="58928"/>
                  <a:pt x="192405" y="58928"/>
                  <a:pt x="191770" y="59436"/>
                </a:cubicBezTo>
                <a:cubicBezTo>
                  <a:pt x="190627" y="58293"/>
                  <a:pt x="190627" y="58293"/>
                  <a:pt x="191770" y="57150"/>
                </a:cubicBezTo>
                <a:close/>
                <a:moveTo>
                  <a:pt x="162052" y="65786"/>
                </a:moveTo>
                <a:cubicBezTo>
                  <a:pt x="161671" y="65786"/>
                  <a:pt x="161290" y="65913"/>
                  <a:pt x="160909" y="66294"/>
                </a:cubicBezTo>
                <a:lnTo>
                  <a:pt x="159766" y="66294"/>
                </a:lnTo>
                <a:cubicBezTo>
                  <a:pt x="160909" y="67437"/>
                  <a:pt x="162052" y="68580"/>
                  <a:pt x="162052" y="68580"/>
                </a:cubicBezTo>
                <a:cubicBezTo>
                  <a:pt x="163195" y="67437"/>
                  <a:pt x="163195" y="66294"/>
                  <a:pt x="163195" y="66294"/>
                </a:cubicBezTo>
                <a:cubicBezTo>
                  <a:pt x="163195" y="66294"/>
                  <a:pt x="162687" y="65786"/>
                  <a:pt x="162052" y="65786"/>
                </a:cubicBezTo>
                <a:close/>
                <a:moveTo>
                  <a:pt x="173228" y="68326"/>
                </a:moveTo>
                <a:cubicBezTo>
                  <a:pt x="173736" y="68326"/>
                  <a:pt x="174244" y="68707"/>
                  <a:pt x="174752" y="69596"/>
                </a:cubicBezTo>
                <a:cubicBezTo>
                  <a:pt x="174752" y="69596"/>
                  <a:pt x="174752" y="70739"/>
                  <a:pt x="173609" y="70739"/>
                </a:cubicBezTo>
                <a:cubicBezTo>
                  <a:pt x="173228" y="71120"/>
                  <a:pt x="172847" y="71247"/>
                  <a:pt x="172466" y="71247"/>
                </a:cubicBezTo>
                <a:cubicBezTo>
                  <a:pt x="171831" y="71247"/>
                  <a:pt x="171323" y="70739"/>
                  <a:pt x="171323" y="70739"/>
                </a:cubicBezTo>
                <a:cubicBezTo>
                  <a:pt x="170180" y="69596"/>
                  <a:pt x="171323" y="69596"/>
                  <a:pt x="171323" y="69596"/>
                </a:cubicBezTo>
                <a:cubicBezTo>
                  <a:pt x="171958" y="68961"/>
                  <a:pt x="172593" y="68326"/>
                  <a:pt x="173228" y="68326"/>
                </a:cubicBezTo>
                <a:close/>
                <a:moveTo>
                  <a:pt x="150749" y="75311"/>
                </a:moveTo>
                <a:cubicBezTo>
                  <a:pt x="151892" y="75311"/>
                  <a:pt x="151892" y="75311"/>
                  <a:pt x="153035" y="76454"/>
                </a:cubicBezTo>
                <a:lnTo>
                  <a:pt x="149606" y="76454"/>
                </a:lnTo>
                <a:lnTo>
                  <a:pt x="150749" y="75311"/>
                </a:lnTo>
                <a:close/>
                <a:moveTo>
                  <a:pt x="142367" y="80391"/>
                </a:moveTo>
                <a:cubicBezTo>
                  <a:pt x="143002" y="80391"/>
                  <a:pt x="143891" y="81153"/>
                  <a:pt x="143891" y="83312"/>
                </a:cubicBezTo>
                <a:cubicBezTo>
                  <a:pt x="142748" y="83312"/>
                  <a:pt x="142748" y="83312"/>
                  <a:pt x="141605" y="84455"/>
                </a:cubicBezTo>
                <a:cubicBezTo>
                  <a:pt x="140462" y="83312"/>
                  <a:pt x="140462" y="82169"/>
                  <a:pt x="141605" y="81026"/>
                </a:cubicBezTo>
                <a:cubicBezTo>
                  <a:pt x="141605" y="80645"/>
                  <a:pt x="141986" y="80391"/>
                  <a:pt x="142367" y="80391"/>
                </a:cubicBezTo>
                <a:close/>
                <a:moveTo>
                  <a:pt x="122301" y="84455"/>
                </a:moveTo>
                <a:lnTo>
                  <a:pt x="122301" y="85598"/>
                </a:lnTo>
                <a:cubicBezTo>
                  <a:pt x="123063" y="86360"/>
                  <a:pt x="123317" y="87249"/>
                  <a:pt x="123444" y="87249"/>
                </a:cubicBezTo>
                <a:cubicBezTo>
                  <a:pt x="123571" y="87249"/>
                  <a:pt x="123444" y="87122"/>
                  <a:pt x="123444" y="86741"/>
                </a:cubicBezTo>
                <a:cubicBezTo>
                  <a:pt x="123444" y="86741"/>
                  <a:pt x="122301" y="85598"/>
                  <a:pt x="122301" y="84455"/>
                </a:cubicBezTo>
                <a:close/>
                <a:moveTo>
                  <a:pt x="199898" y="83566"/>
                </a:moveTo>
                <a:cubicBezTo>
                  <a:pt x="199644" y="83566"/>
                  <a:pt x="199263" y="83820"/>
                  <a:pt x="198755" y="84455"/>
                </a:cubicBezTo>
                <a:cubicBezTo>
                  <a:pt x="198755" y="84455"/>
                  <a:pt x="198755" y="86741"/>
                  <a:pt x="198755" y="87884"/>
                </a:cubicBezTo>
                <a:cubicBezTo>
                  <a:pt x="199009" y="88138"/>
                  <a:pt x="199263" y="88265"/>
                  <a:pt x="199644" y="88265"/>
                </a:cubicBezTo>
                <a:cubicBezTo>
                  <a:pt x="200406" y="88265"/>
                  <a:pt x="201041" y="86995"/>
                  <a:pt x="201041" y="84455"/>
                </a:cubicBezTo>
                <a:cubicBezTo>
                  <a:pt x="200533" y="83947"/>
                  <a:pt x="200152" y="83566"/>
                  <a:pt x="199898" y="83566"/>
                </a:cubicBezTo>
                <a:close/>
                <a:moveTo>
                  <a:pt x="137160" y="92329"/>
                </a:moveTo>
                <a:lnTo>
                  <a:pt x="138303" y="93472"/>
                </a:lnTo>
                <a:cubicBezTo>
                  <a:pt x="137541" y="94234"/>
                  <a:pt x="137287" y="95123"/>
                  <a:pt x="136779" y="95123"/>
                </a:cubicBezTo>
                <a:cubicBezTo>
                  <a:pt x="136652" y="95123"/>
                  <a:pt x="136271" y="94996"/>
                  <a:pt x="136017" y="94615"/>
                </a:cubicBezTo>
                <a:cubicBezTo>
                  <a:pt x="135890" y="94869"/>
                  <a:pt x="135636" y="94869"/>
                  <a:pt x="135636" y="94869"/>
                </a:cubicBezTo>
                <a:cubicBezTo>
                  <a:pt x="135382" y="94869"/>
                  <a:pt x="136271" y="93218"/>
                  <a:pt x="137160" y="92329"/>
                </a:cubicBezTo>
                <a:close/>
                <a:moveTo>
                  <a:pt x="114300" y="101473"/>
                </a:moveTo>
                <a:cubicBezTo>
                  <a:pt x="114300" y="102616"/>
                  <a:pt x="115443" y="103759"/>
                  <a:pt x="114300" y="103759"/>
                </a:cubicBezTo>
                <a:lnTo>
                  <a:pt x="113157" y="104902"/>
                </a:lnTo>
                <a:cubicBezTo>
                  <a:pt x="112014" y="103759"/>
                  <a:pt x="113157" y="101473"/>
                  <a:pt x="113157" y="101473"/>
                </a:cubicBezTo>
                <a:close/>
                <a:moveTo>
                  <a:pt x="102743" y="99949"/>
                </a:moveTo>
                <a:cubicBezTo>
                  <a:pt x="102870" y="99949"/>
                  <a:pt x="102870" y="100838"/>
                  <a:pt x="102870" y="102743"/>
                </a:cubicBezTo>
                <a:cubicBezTo>
                  <a:pt x="102870" y="103886"/>
                  <a:pt x="101727" y="106172"/>
                  <a:pt x="101727" y="106172"/>
                </a:cubicBezTo>
                <a:cubicBezTo>
                  <a:pt x="100584" y="106172"/>
                  <a:pt x="101727" y="105029"/>
                  <a:pt x="101727" y="101600"/>
                </a:cubicBezTo>
                <a:cubicBezTo>
                  <a:pt x="102235" y="100584"/>
                  <a:pt x="102489" y="100076"/>
                  <a:pt x="102616" y="100076"/>
                </a:cubicBezTo>
                <a:close/>
                <a:moveTo>
                  <a:pt x="409702" y="103378"/>
                </a:moveTo>
                <a:cubicBezTo>
                  <a:pt x="410464" y="103378"/>
                  <a:pt x="410972" y="104140"/>
                  <a:pt x="410972" y="105029"/>
                </a:cubicBezTo>
                <a:cubicBezTo>
                  <a:pt x="410972" y="107315"/>
                  <a:pt x="410972" y="107315"/>
                  <a:pt x="409829" y="107315"/>
                </a:cubicBezTo>
                <a:cubicBezTo>
                  <a:pt x="408686" y="107315"/>
                  <a:pt x="408686" y="105029"/>
                  <a:pt x="408686" y="103886"/>
                </a:cubicBezTo>
                <a:cubicBezTo>
                  <a:pt x="409067" y="103505"/>
                  <a:pt x="409321" y="103378"/>
                  <a:pt x="409702" y="103378"/>
                </a:cubicBezTo>
                <a:close/>
                <a:moveTo>
                  <a:pt x="73152" y="118618"/>
                </a:moveTo>
                <a:lnTo>
                  <a:pt x="74295" y="119761"/>
                </a:lnTo>
                <a:lnTo>
                  <a:pt x="74295" y="122047"/>
                </a:lnTo>
                <a:lnTo>
                  <a:pt x="72009" y="120904"/>
                </a:lnTo>
                <a:cubicBezTo>
                  <a:pt x="70866" y="119761"/>
                  <a:pt x="72009" y="119761"/>
                  <a:pt x="73152" y="118618"/>
                </a:cubicBezTo>
                <a:close/>
                <a:moveTo>
                  <a:pt x="80137" y="117221"/>
                </a:moveTo>
                <a:cubicBezTo>
                  <a:pt x="80391" y="117221"/>
                  <a:pt x="80645" y="117729"/>
                  <a:pt x="81153" y="118618"/>
                </a:cubicBezTo>
                <a:cubicBezTo>
                  <a:pt x="81153" y="119761"/>
                  <a:pt x="82296" y="120904"/>
                  <a:pt x="81153" y="124333"/>
                </a:cubicBezTo>
                <a:cubicBezTo>
                  <a:pt x="80010" y="124333"/>
                  <a:pt x="78867" y="125476"/>
                  <a:pt x="78867" y="125476"/>
                </a:cubicBezTo>
                <a:cubicBezTo>
                  <a:pt x="78867" y="125476"/>
                  <a:pt x="78867" y="123190"/>
                  <a:pt x="78867" y="122047"/>
                </a:cubicBezTo>
                <a:cubicBezTo>
                  <a:pt x="79502" y="118618"/>
                  <a:pt x="79883" y="117221"/>
                  <a:pt x="80137" y="117221"/>
                </a:cubicBezTo>
                <a:close/>
                <a:moveTo>
                  <a:pt x="402844" y="156337"/>
                </a:moveTo>
                <a:cubicBezTo>
                  <a:pt x="403987" y="156337"/>
                  <a:pt x="403987" y="158623"/>
                  <a:pt x="403987" y="158623"/>
                </a:cubicBezTo>
                <a:lnTo>
                  <a:pt x="403987" y="159766"/>
                </a:lnTo>
                <a:cubicBezTo>
                  <a:pt x="402844" y="159766"/>
                  <a:pt x="401701" y="158623"/>
                  <a:pt x="401701" y="157480"/>
                </a:cubicBezTo>
                <a:lnTo>
                  <a:pt x="402844" y="156337"/>
                </a:lnTo>
                <a:close/>
                <a:moveTo>
                  <a:pt x="37846" y="158115"/>
                </a:moveTo>
                <a:cubicBezTo>
                  <a:pt x="37084" y="158115"/>
                  <a:pt x="36195" y="158877"/>
                  <a:pt x="35433" y="159766"/>
                </a:cubicBezTo>
                <a:cubicBezTo>
                  <a:pt x="33147" y="160909"/>
                  <a:pt x="34290" y="162052"/>
                  <a:pt x="35433" y="163195"/>
                </a:cubicBezTo>
                <a:cubicBezTo>
                  <a:pt x="35687" y="163449"/>
                  <a:pt x="35941" y="163703"/>
                  <a:pt x="36195" y="163703"/>
                </a:cubicBezTo>
                <a:cubicBezTo>
                  <a:pt x="36703" y="163703"/>
                  <a:pt x="36957" y="162560"/>
                  <a:pt x="37719" y="160909"/>
                </a:cubicBezTo>
                <a:cubicBezTo>
                  <a:pt x="38862" y="159766"/>
                  <a:pt x="38862" y="158623"/>
                  <a:pt x="38862" y="158623"/>
                </a:cubicBezTo>
                <a:cubicBezTo>
                  <a:pt x="38481" y="158242"/>
                  <a:pt x="38227" y="158115"/>
                  <a:pt x="37846" y="158115"/>
                </a:cubicBezTo>
                <a:close/>
                <a:moveTo>
                  <a:pt x="29972" y="163830"/>
                </a:moveTo>
                <a:cubicBezTo>
                  <a:pt x="30353" y="163830"/>
                  <a:pt x="30861" y="164846"/>
                  <a:pt x="30861" y="166624"/>
                </a:cubicBezTo>
                <a:cubicBezTo>
                  <a:pt x="29718" y="167767"/>
                  <a:pt x="29718" y="168910"/>
                  <a:pt x="29718" y="168910"/>
                </a:cubicBezTo>
                <a:cubicBezTo>
                  <a:pt x="28575" y="167767"/>
                  <a:pt x="28575" y="165481"/>
                  <a:pt x="29718" y="164338"/>
                </a:cubicBezTo>
                <a:cubicBezTo>
                  <a:pt x="29718" y="164084"/>
                  <a:pt x="29845" y="163830"/>
                  <a:pt x="29845" y="163830"/>
                </a:cubicBezTo>
                <a:close/>
                <a:moveTo>
                  <a:pt x="2413" y="231648"/>
                </a:moveTo>
                <a:cubicBezTo>
                  <a:pt x="1270" y="231648"/>
                  <a:pt x="1270" y="231648"/>
                  <a:pt x="1270" y="233934"/>
                </a:cubicBezTo>
                <a:lnTo>
                  <a:pt x="1270" y="235077"/>
                </a:lnTo>
                <a:lnTo>
                  <a:pt x="2413" y="233934"/>
                </a:lnTo>
                <a:lnTo>
                  <a:pt x="2413" y="231648"/>
                </a:lnTo>
                <a:close/>
                <a:moveTo>
                  <a:pt x="328676" y="235077"/>
                </a:moveTo>
                <a:cubicBezTo>
                  <a:pt x="328676" y="236220"/>
                  <a:pt x="327533" y="237363"/>
                  <a:pt x="327533" y="237363"/>
                </a:cubicBezTo>
                <a:cubicBezTo>
                  <a:pt x="326390" y="237363"/>
                  <a:pt x="326390" y="237363"/>
                  <a:pt x="326390" y="236220"/>
                </a:cubicBezTo>
                <a:cubicBezTo>
                  <a:pt x="326390" y="236220"/>
                  <a:pt x="325247" y="235077"/>
                  <a:pt x="326390" y="235077"/>
                </a:cubicBezTo>
                <a:close/>
                <a:moveTo>
                  <a:pt x="293243" y="237744"/>
                </a:moveTo>
                <a:cubicBezTo>
                  <a:pt x="293116" y="237744"/>
                  <a:pt x="293370" y="237871"/>
                  <a:pt x="294132" y="238252"/>
                </a:cubicBezTo>
                <a:cubicBezTo>
                  <a:pt x="293624" y="237871"/>
                  <a:pt x="293243" y="237744"/>
                  <a:pt x="293243" y="237744"/>
                </a:cubicBezTo>
                <a:close/>
                <a:moveTo>
                  <a:pt x="294132" y="238252"/>
                </a:moveTo>
                <a:cubicBezTo>
                  <a:pt x="294259" y="238379"/>
                  <a:pt x="294386" y="238506"/>
                  <a:pt x="294513" y="238633"/>
                </a:cubicBezTo>
                <a:cubicBezTo>
                  <a:pt x="294513" y="238633"/>
                  <a:pt x="294386" y="238506"/>
                  <a:pt x="294386" y="238506"/>
                </a:cubicBezTo>
                <a:cubicBezTo>
                  <a:pt x="294259" y="238379"/>
                  <a:pt x="294132" y="238379"/>
                  <a:pt x="294005" y="238379"/>
                </a:cubicBezTo>
                <a:close/>
                <a:moveTo>
                  <a:pt x="9271" y="233934"/>
                </a:moveTo>
                <a:lnTo>
                  <a:pt x="9271" y="236220"/>
                </a:lnTo>
                <a:cubicBezTo>
                  <a:pt x="8636" y="236220"/>
                  <a:pt x="8636" y="236474"/>
                  <a:pt x="9017" y="236474"/>
                </a:cubicBezTo>
                <a:cubicBezTo>
                  <a:pt x="9398" y="236474"/>
                  <a:pt x="9906" y="236220"/>
                  <a:pt x="10414" y="235077"/>
                </a:cubicBezTo>
                <a:lnTo>
                  <a:pt x="12700" y="235077"/>
                </a:lnTo>
                <a:cubicBezTo>
                  <a:pt x="12700" y="236220"/>
                  <a:pt x="12700" y="238506"/>
                  <a:pt x="10414" y="238506"/>
                </a:cubicBezTo>
                <a:cubicBezTo>
                  <a:pt x="9525" y="239014"/>
                  <a:pt x="8890" y="239268"/>
                  <a:pt x="8636" y="239268"/>
                </a:cubicBezTo>
                <a:cubicBezTo>
                  <a:pt x="8382" y="239268"/>
                  <a:pt x="8128" y="238760"/>
                  <a:pt x="8128" y="237363"/>
                </a:cubicBezTo>
                <a:cubicBezTo>
                  <a:pt x="8128" y="236220"/>
                  <a:pt x="8128" y="235077"/>
                  <a:pt x="9271" y="233934"/>
                </a:cubicBezTo>
                <a:close/>
                <a:moveTo>
                  <a:pt x="303149" y="240030"/>
                </a:moveTo>
                <a:cubicBezTo>
                  <a:pt x="303657" y="240030"/>
                  <a:pt x="303657" y="240538"/>
                  <a:pt x="303657" y="241935"/>
                </a:cubicBezTo>
                <a:cubicBezTo>
                  <a:pt x="302768" y="242824"/>
                  <a:pt x="302006" y="243586"/>
                  <a:pt x="301625" y="243586"/>
                </a:cubicBezTo>
                <a:cubicBezTo>
                  <a:pt x="301498" y="243586"/>
                  <a:pt x="301371" y="243459"/>
                  <a:pt x="301371" y="243078"/>
                </a:cubicBezTo>
                <a:cubicBezTo>
                  <a:pt x="300228" y="241935"/>
                  <a:pt x="300228" y="241935"/>
                  <a:pt x="301371" y="240792"/>
                </a:cubicBezTo>
                <a:cubicBezTo>
                  <a:pt x="302260" y="240284"/>
                  <a:pt x="302895" y="240030"/>
                  <a:pt x="303149" y="240030"/>
                </a:cubicBezTo>
                <a:close/>
                <a:moveTo>
                  <a:pt x="316230" y="243078"/>
                </a:moveTo>
                <a:lnTo>
                  <a:pt x="315087" y="245364"/>
                </a:lnTo>
                <a:lnTo>
                  <a:pt x="313817" y="245364"/>
                </a:lnTo>
                <a:cubicBezTo>
                  <a:pt x="313817" y="244221"/>
                  <a:pt x="312674" y="243078"/>
                  <a:pt x="313817" y="243078"/>
                </a:cubicBezTo>
                <a:close/>
                <a:moveTo>
                  <a:pt x="295656" y="245364"/>
                </a:moveTo>
                <a:lnTo>
                  <a:pt x="294513" y="246507"/>
                </a:lnTo>
                <a:cubicBezTo>
                  <a:pt x="293370" y="246507"/>
                  <a:pt x="293370" y="246507"/>
                  <a:pt x="292227" y="245364"/>
                </a:cubicBezTo>
                <a:close/>
                <a:moveTo>
                  <a:pt x="285369" y="247650"/>
                </a:moveTo>
                <a:cubicBezTo>
                  <a:pt x="284734" y="248285"/>
                  <a:pt x="284861" y="248920"/>
                  <a:pt x="284988" y="248920"/>
                </a:cubicBezTo>
                <a:cubicBezTo>
                  <a:pt x="285115" y="248920"/>
                  <a:pt x="285369" y="248539"/>
                  <a:pt x="285369" y="247650"/>
                </a:cubicBezTo>
                <a:close/>
                <a:moveTo>
                  <a:pt x="30988" y="248793"/>
                </a:moveTo>
                <a:lnTo>
                  <a:pt x="30988" y="249936"/>
                </a:lnTo>
                <a:cubicBezTo>
                  <a:pt x="30988" y="249936"/>
                  <a:pt x="32004" y="250444"/>
                  <a:pt x="33020" y="250444"/>
                </a:cubicBezTo>
                <a:cubicBezTo>
                  <a:pt x="33528" y="250444"/>
                  <a:pt x="34036" y="250317"/>
                  <a:pt x="34417" y="249936"/>
                </a:cubicBezTo>
                <a:lnTo>
                  <a:pt x="33274" y="249936"/>
                </a:lnTo>
                <a:cubicBezTo>
                  <a:pt x="33274" y="248793"/>
                  <a:pt x="32131" y="248793"/>
                  <a:pt x="30988" y="248793"/>
                </a:cubicBezTo>
                <a:close/>
                <a:moveTo>
                  <a:pt x="283083" y="251079"/>
                </a:moveTo>
                <a:lnTo>
                  <a:pt x="284226" y="252222"/>
                </a:lnTo>
                <a:lnTo>
                  <a:pt x="283083" y="252222"/>
                </a:lnTo>
                <a:cubicBezTo>
                  <a:pt x="282448" y="252730"/>
                  <a:pt x="282194" y="253111"/>
                  <a:pt x="282067" y="253111"/>
                </a:cubicBezTo>
                <a:cubicBezTo>
                  <a:pt x="281940" y="253111"/>
                  <a:pt x="281940" y="252857"/>
                  <a:pt x="281940" y="252222"/>
                </a:cubicBezTo>
                <a:lnTo>
                  <a:pt x="283083" y="251079"/>
                </a:lnTo>
                <a:close/>
                <a:moveTo>
                  <a:pt x="11557" y="249809"/>
                </a:moveTo>
                <a:cubicBezTo>
                  <a:pt x="11557" y="249809"/>
                  <a:pt x="13843" y="250952"/>
                  <a:pt x="13843" y="252095"/>
                </a:cubicBezTo>
                <a:lnTo>
                  <a:pt x="12700" y="254381"/>
                </a:lnTo>
                <a:cubicBezTo>
                  <a:pt x="11557" y="254381"/>
                  <a:pt x="11557" y="253238"/>
                  <a:pt x="11557" y="252095"/>
                </a:cubicBezTo>
                <a:cubicBezTo>
                  <a:pt x="10414" y="250952"/>
                  <a:pt x="10414" y="250952"/>
                  <a:pt x="11557" y="249809"/>
                </a:cubicBezTo>
                <a:close/>
                <a:moveTo>
                  <a:pt x="272796" y="257810"/>
                </a:moveTo>
                <a:cubicBezTo>
                  <a:pt x="272796" y="257810"/>
                  <a:pt x="273939" y="258953"/>
                  <a:pt x="275082" y="260096"/>
                </a:cubicBezTo>
                <a:lnTo>
                  <a:pt x="273939" y="260096"/>
                </a:lnTo>
                <a:cubicBezTo>
                  <a:pt x="273558" y="260477"/>
                  <a:pt x="273177" y="260604"/>
                  <a:pt x="272796" y="260604"/>
                </a:cubicBezTo>
                <a:cubicBezTo>
                  <a:pt x="272161" y="260604"/>
                  <a:pt x="271653" y="260096"/>
                  <a:pt x="271653" y="260096"/>
                </a:cubicBezTo>
                <a:cubicBezTo>
                  <a:pt x="271653" y="260096"/>
                  <a:pt x="271653" y="258953"/>
                  <a:pt x="272796" y="257810"/>
                </a:cubicBezTo>
                <a:close/>
                <a:moveTo>
                  <a:pt x="229997" y="281432"/>
                </a:moveTo>
                <a:cubicBezTo>
                  <a:pt x="230124" y="281432"/>
                  <a:pt x="230251" y="281559"/>
                  <a:pt x="230505" y="281813"/>
                </a:cubicBezTo>
                <a:lnTo>
                  <a:pt x="230505" y="282956"/>
                </a:lnTo>
                <a:cubicBezTo>
                  <a:pt x="230505" y="284607"/>
                  <a:pt x="229870" y="285750"/>
                  <a:pt x="229616" y="285750"/>
                </a:cubicBezTo>
                <a:cubicBezTo>
                  <a:pt x="229489" y="285750"/>
                  <a:pt x="229489" y="285623"/>
                  <a:pt x="229489" y="285242"/>
                </a:cubicBezTo>
                <a:cubicBezTo>
                  <a:pt x="229489" y="285242"/>
                  <a:pt x="228346" y="284099"/>
                  <a:pt x="229489" y="282956"/>
                </a:cubicBezTo>
                <a:cubicBezTo>
                  <a:pt x="229489" y="282956"/>
                  <a:pt x="229489" y="281432"/>
                  <a:pt x="230124" y="281432"/>
                </a:cubicBezTo>
                <a:close/>
                <a:moveTo>
                  <a:pt x="23368" y="284861"/>
                </a:moveTo>
                <a:cubicBezTo>
                  <a:pt x="23876" y="284861"/>
                  <a:pt x="24511" y="284988"/>
                  <a:pt x="25146" y="285115"/>
                </a:cubicBezTo>
                <a:cubicBezTo>
                  <a:pt x="28575" y="285115"/>
                  <a:pt x="28575" y="285115"/>
                  <a:pt x="26289" y="286258"/>
                </a:cubicBezTo>
                <a:cubicBezTo>
                  <a:pt x="25400" y="287147"/>
                  <a:pt x="24638" y="287909"/>
                  <a:pt x="23876" y="287909"/>
                </a:cubicBezTo>
                <a:cubicBezTo>
                  <a:pt x="23495" y="287909"/>
                  <a:pt x="23241" y="287782"/>
                  <a:pt x="22860" y="287401"/>
                </a:cubicBezTo>
                <a:cubicBezTo>
                  <a:pt x="20066" y="286512"/>
                  <a:pt x="21082" y="284861"/>
                  <a:pt x="23368" y="284861"/>
                </a:cubicBezTo>
                <a:close/>
                <a:moveTo>
                  <a:pt x="195199" y="305689"/>
                </a:moveTo>
                <a:cubicBezTo>
                  <a:pt x="196342" y="305689"/>
                  <a:pt x="197485" y="307975"/>
                  <a:pt x="195199" y="310261"/>
                </a:cubicBezTo>
                <a:cubicBezTo>
                  <a:pt x="194056" y="310261"/>
                  <a:pt x="194056" y="310261"/>
                  <a:pt x="194056" y="309118"/>
                </a:cubicBezTo>
                <a:cubicBezTo>
                  <a:pt x="192913" y="307975"/>
                  <a:pt x="194056" y="306832"/>
                  <a:pt x="195199" y="305689"/>
                </a:cubicBezTo>
                <a:close/>
                <a:moveTo>
                  <a:pt x="297942" y="0"/>
                </a:moveTo>
                <a:lnTo>
                  <a:pt x="297942" y="1143"/>
                </a:lnTo>
                <a:cubicBezTo>
                  <a:pt x="296799" y="1143"/>
                  <a:pt x="287655" y="1143"/>
                  <a:pt x="277368" y="3429"/>
                </a:cubicBezTo>
                <a:cubicBezTo>
                  <a:pt x="261366" y="6858"/>
                  <a:pt x="259080" y="9144"/>
                  <a:pt x="261366" y="9144"/>
                </a:cubicBezTo>
                <a:cubicBezTo>
                  <a:pt x="262763" y="10541"/>
                  <a:pt x="262509" y="11557"/>
                  <a:pt x="261493" y="11557"/>
                </a:cubicBezTo>
                <a:cubicBezTo>
                  <a:pt x="260858" y="11557"/>
                  <a:pt x="259969" y="11176"/>
                  <a:pt x="259080" y="10287"/>
                </a:cubicBezTo>
                <a:cubicBezTo>
                  <a:pt x="256794" y="11430"/>
                  <a:pt x="254508" y="11430"/>
                  <a:pt x="251079" y="12573"/>
                </a:cubicBezTo>
                <a:cubicBezTo>
                  <a:pt x="249428" y="13335"/>
                  <a:pt x="247904" y="14224"/>
                  <a:pt x="246634" y="14224"/>
                </a:cubicBezTo>
                <a:cubicBezTo>
                  <a:pt x="246126" y="14224"/>
                  <a:pt x="245745" y="14097"/>
                  <a:pt x="245364" y="13716"/>
                </a:cubicBezTo>
                <a:lnTo>
                  <a:pt x="244221" y="14859"/>
                </a:lnTo>
                <a:cubicBezTo>
                  <a:pt x="243078" y="18288"/>
                  <a:pt x="237363" y="21717"/>
                  <a:pt x="232791" y="22860"/>
                </a:cubicBezTo>
                <a:cubicBezTo>
                  <a:pt x="230505" y="24003"/>
                  <a:pt x="229362" y="24003"/>
                  <a:pt x="228219" y="26289"/>
                </a:cubicBezTo>
                <a:cubicBezTo>
                  <a:pt x="227076" y="28575"/>
                  <a:pt x="227076" y="28575"/>
                  <a:pt x="224790" y="28575"/>
                </a:cubicBezTo>
                <a:cubicBezTo>
                  <a:pt x="224663" y="28321"/>
                  <a:pt x="224155" y="28321"/>
                  <a:pt x="223647" y="28321"/>
                </a:cubicBezTo>
                <a:cubicBezTo>
                  <a:pt x="221361" y="28321"/>
                  <a:pt x="216916" y="30226"/>
                  <a:pt x="217932" y="32004"/>
                </a:cubicBezTo>
                <a:lnTo>
                  <a:pt x="216789" y="30861"/>
                </a:lnTo>
                <a:cubicBezTo>
                  <a:pt x="214503" y="30861"/>
                  <a:pt x="214503" y="32004"/>
                  <a:pt x="214503" y="34290"/>
                </a:cubicBezTo>
                <a:cubicBezTo>
                  <a:pt x="215646" y="35433"/>
                  <a:pt x="215900" y="36068"/>
                  <a:pt x="215519" y="36068"/>
                </a:cubicBezTo>
                <a:cubicBezTo>
                  <a:pt x="215138" y="36068"/>
                  <a:pt x="213995" y="35433"/>
                  <a:pt x="212217" y="34290"/>
                </a:cubicBezTo>
                <a:cubicBezTo>
                  <a:pt x="211582" y="32893"/>
                  <a:pt x="210820" y="32385"/>
                  <a:pt x="210439" y="32385"/>
                </a:cubicBezTo>
                <a:cubicBezTo>
                  <a:pt x="210058" y="32385"/>
                  <a:pt x="209931" y="32639"/>
                  <a:pt x="209931" y="33147"/>
                </a:cubicBezTo>
                <a:cubicBezTo>
                  <a:pt x="209931" y="35433"/>
                  <a:pt x="209931" y="36576"/>
                  <a:pt x="207645" y="36576"/>
                </a:cubicBezTo>
                <a:cubicBezTo>
                  <a:pt x="206502" y="36576"/>
                  <a:pt x="205359" y="37719"/>
                  <a:pt x="206502" y="40005"/>
                </a:cubicBezTo>
                <a:cubicBezTo>
                  <a:pt x="207645" y="41148"/>
                  <a:pt x="206502" y="41148"/>
                  <a:pt x="205359" y="42291"/>
                </a:cubicBezTo>
                <a:cubicBezTo>
                  <a:pt x="204216" y="41148"/>
                  <a:pt x="204216" y="41148"/>
                  <a:pt x="205232" y="39116"/>
                </a:cubicBezTo>
                <a:cubicBezTo>
                  <a:pt x="204724" y="39243"/>
                  <a:pt x="203962" y="39497"/>
                  <a:pt x="203073" y="40005"/>
                </a:cubicBezTo>
                <a:cubicBezTo>
                  <a:pt x="202565" y="40513"/>
                  <a:pt x="201676" y="40894"/>
                  <a:pt x="200787" y="40894"/>
                </a:cubicBezTo>
                <a:cubicBezTo>
                  <a:pt x="199898" y="40894"/>
                  <a:pt x="199009" y="40640"/>
                  <a:pt x="198501" y="40005"/>
                </a:cubicBezTo>
                <a:cubicBezTo>
                  <a:pt x="198120" y="39624"/>
                  <a:pt x="197866" y="39497"/>
                  <a:pt x="197612" y="39497"/>
                </a:cubicBezTo>
                <a:cubicBezTo>
                  <a:pt x="196977" y="39497"/>
                  <a:pt x="196850" y="40386"/>
                  <a:pt x="198501" y="41148"/>
                </a:cubicBezTo>
                <a:cubicBezTo>
                  <a:pt x="199644" y="43434"/>
                  <a:pt x="199644" y="43434"/>
                  <a:pt x="197358" y="44577"/>
                </a:cubicBezTo>
                <a:cubicBezTo>
                  <a:pt x="196850" y="45085"/>
                  <a:pt x="196215" y="45466"/>
                  <a:pt x="195580" y="45466"/>
                </a:cubicBezTo>
                <a:cubicBezTo>
                  <a:pt x="194945" y="45466"/>
                  <a:pt x="194437" y="45212"/>
                  <a:pt x="193929" y="44577"/>
                </a:cubicBezTo>
                <a:cubicBezTo>
                  <a:pt x="193929" y="43942"/>
                  <a:pt x="193929" y="43688"/>
                  <a:pt x="193675" y="43688"/>
                </a:cubicBezTo>
                <a:cubicBezTo>
                  <a:pt x="193421" y="43688"/>
                  <a:pt x="192786" y="43942"/>
                  <a:pt x="191643" y="44577"/>
                </a:cubicBezTo>
                <a:cubicBezTo>
                  <a:pt x="188214" y="46863"/>
                  <a:pt x="187071" y="52578"/>
                  <a:pt x="187071" y="54864"/>
                </a:cubicBezTo>
                <a:cubicBezTo>
                  <a:pt x="187706" y="56261"/>
                  <a:pt x="187960" y="56769"/>
                  <a:pt x="187706" y="56769"/>
                </a:cubicBezTo>
                <a:cubicBezTo>
                  <a:pt x="187452" y="56769"/>
                  <a:pt x="186944" y="56515"/>
                  <a:pt x="185928" y="56007"/>
                </a:cubicBezTo>
                <a:cubicBezTo>
                  <a:pt x="185420" y="55372"/>
                  <a:pt x="185039" y="55118"/>
                  <a:pt x="184785" y="55118"/>
                </a:cubicBezTo>
                <a:cubicBezTo>
                  <a:pt x="184531" y="55118"/>
                  <a:pt x="184150" y="55372"/>
                  <a:pt x="183642" y="56007"/>
                </a:cubicBezTo>
                <a:cubicBezTo>
                  <a:pt x="183642" y="56388"/>
                  <a:pt x="183515" y="56515"/>
                  <a:pt x="183388" y="56515"/>
                </a:cubicBezTo>
                <a:cubicBezTo>
                  <a:pt x="183261" y="56515"/>
                  <a:pt x="182880" y="56007"/>
                  <a:pt x="183642" y="56007"/>
                </a:cubicBezTo>
                <a:cubicBezTo>
                  <a:pt x="182499" y="54864"/>
                  <a:pt x="183642" y="53721"/>
                  <a:pt x="184785" y="53721"/>
                </a:cubicBezTo>
                <a:lnTo>
                  <a:pt x="183642" y="52578"/>
                </a:lnTo>
                <a:cubicBezTo>
                  <a:pt x="182753" y="51689"/>
                  <a:pt x="182118" y="51308"/>
                  <a:pt x="181483" y="51308"/>
                </a:cubicBezTo>
                <a:cubicBezTo>
                  <a:pt x="180594" y="51308"/>
                  <a:pt x="180213" y="52324"/>
                  <a:pt x="180213" y="53721"/>
                </a:cubicBezTo>
                <a:cubicBezTo>
                  <a:pt x="180213" y="55118"/>
                  <a:pt x="180213" y="55626"/>
                  <a:pt x="179959" y="55626"/>
                </a:cubicBezTo>
                <a:cubicBezTo>
                  <a:pt x="179705" y="55626"/>
                  <a:pt x="179451" y="55372"/>
                  <a:pt x="179070" y="54864"/>
                </a:cubicBezTo>
                <a:cubicBezTo>
                  <a:pt x="177546" y="54864"/>
                  <a:pt x="176530" y="54356"/>
                  <a:pt x="176022" y="54356"/>
                </a:cubicBezTo>
                <a:cubicBezTo>
                  <a:pt x="175768" y="54356"/>
                  <a:pt x="175641" y="54483"/>
                  <a:pt x="175641" y="54864"/>
                </a:cubicBezTo>
                <a:cubicBezTo>
                  <a:pt x="175641" y="54864"/>
                  <a:pt x="173355" y="56007"/>
                  <a:pt x="172212" y="56007"/>
                </a:cubicBezTo>
                <a:cubicBezTo>
                  <a:pt x="169926" y="57150"/>
                  <a:pt x="168783" y="58293"/>
                  <a:pt x="168783" y="59436"/>
                </a:cubicBezTo>
                <a:cubicBezTo>
                  <a:pt x="169926" y="60579"/>
                  <a:pt x="168783" y="60579"/>
                  <a:pt x="167640" y="61722"/>
                </a:cubicBezTo>
                <a:cubicBezTo>
                  <a:pt x="166497" y="61722"/>
                  <a:pt x="165354" y="62865"/>
                  <a:pt x="166497" y="64008"/>
                </a:cubicBezTo>
                <a:cubicBezTo>
                  <a:pt x="166497" y="65151"/>
                  <a:pt x="166497" y="67437"/>
                  <a:pt x="164211" y="68580"/>
                </a:cubicBezTo>
                <a:cubicBezTo>
                  <a:pt x="163703" y="69723"/>
                  <a:pt x="163322" y="70231"/>
                  <a:pt x="162941" y="70231"/>
                </a:cubicBezTo>
                <a:cubicBezTo>
                  <a:pt x="162560" y="70231"/>
                  <a:pt x="161925" y="69723"/>
                  <a:pt x="160782" y="68580"/>
                </a:cubicBezTo>
                <a:cubicBezTo>
                  <a:pt x="160401" y="68199"/>
                  <a:pt x="160020" y="68072"/>
                  <a:pt x="159639" y="68072"/>
                </a:cubicBezTo>
                <a:cubicBezTo>
                  <a:pt x="158877" y="68072"/>
                  <a:pt x="158115" y="68580"/>
                  <a:pt x="157353" y="68580"/>
                </a:cubicBezTo>
                <a:cubicBezTo>
                  <a:pt x="157353" y="68580"/>
                  <a:pt x="156845" y="69088"/>
                  <a:pt x="156210" y="69088"/>
                </a:cubicBezTo>
                <a:cubicBezTo>
                  <a:pt x="155829" y="69088"/>
                  <a:pt x="155448" y="68961"/>
                  <a:pt x="155067" y="68580"/>
                </a:cubicBezTo>
                <a:cubicBezTo>
                  <a:pt x="152781" y="68580"/>
                  <a:pt x="153924" y="69723"/>
                  <a:pt x="153924" y="70866"/>
                </a:cubicBezTo>
                <a:cubicBezTo>
                  <a:pt x="155067" y="72009"/>
                  <a:pt x="155067" y="73152"/>
                  <a:pt x="155067" y="73152"/>
                </a:cubicBezTo>
                <a:cubicBezTo>
                  <a:pt x="153924" y="73152"/>
                  <a:pt x="151638" y="72009"/>
                  <a:pt x="151638" y="70866"/>
                </a:cubicBezTo>
                <a:cubicBezTo>
                  <a:pt x="150495" y="69723"/>
                  <a:pt x="149860" y="69088"/>
                  <a:pt x="149860" y="69088"/>
                </a:cubicBezTo>
                <a:cubicBezTo>
                  <a:pt x="149860" y="69088"/>
                  <a:pt x="149987" y="69596"/>
                  <a:pt x="150622" y="70866"/>
                </a:cubicBezTo>
                <a:cubicBezTo>
                  <a:pt x="150622" y="72009"/>
                  <a:pt x="150622" y="74295"/>
                  <a:pt x="147193" y="74295"/>
                </a:cubicBezTo>
                <a:cubicBezTo>
                  <a:pt x="146431" y="75057"/>
                  <a:pt x="145034" y="75946"/>
                  <a:pt x="143891" y="75946"/>
                </a:cubicBezTo>
                <a:cubicBezTo>
                  <a:pt x="143383" y="75946"/>
                  <a:pt x="143002" y="75819"/>
                  <a:pt x="142621" y="75438"/>
                </a:cubicBezTo>
                <a:cubicBezTo>
                  <a:pt x="142240" y="75057"/>
                  <a:pt x="142113" y="75184"/>
                  <a:pt x="141986" y="75184"/>
                </a:cubicBezTo>
                <a:cubicBezTo>
                  <a:pt x="141097" y="75184"/>
                  <a:pt x="140335" y="76708"/>
                  <a:pt x="140335" y="76708"/>
                </a:cubicBezTo>
                <a:cubicBezTo>
                  <a:pt x="140335" y="78994"/>
                  <a:pt x="139192" y="78994"/>
                  <a:pt x="134620" y="80137"/>
                </a:cubicBezTo>
                <a:cubicBezTo>
                  <a:pt x="128905" y="80137"/>
                  <a:pt x="128905" y="80137"/>
                  <a:pt x="130048" y="82423"/>
                </a:cubicBezTo>
                <a:cubicBezTo>
                  <a:pt x="130048" y="83185"/>
                  <a:pt x="130556" y="84074"/>
                  <a:pt x="130175" y="84074"/>
                </a:cubicBezTo>
                <a:cubicBezTo>
                  <a:pt x="130048" y="84074"/>
                  <a:pt x="129667" y="83947"/>
                  <a:pt x="128905" y="83566"/>
                </a:cubicBezTo>
                <a:cubicBezTo>
                  <a:pt x="128524" y="83312"/>
                  <a:pt x="128143" y="83312"/>
                  <a:pt x="127889" y="83312"/>
                </a:cubicBezTo>
                <a:cubicBezTo>
                  <a:pt x="126619" y="83312"/>
                  <a:pt x="126238" y="85217"/>
                  <a:pt x="124460" y="86995"/>
                </a:cubicBezTo>
                <a:cubicBezTo>
                  <a:pt x="124460" y="88138"/>
                  <a:pt x="125603" y="91567"/>
                  <a:pt x="126746" y="92710"/>
                </a:cubicBezTo>
                <a:cubicBezTo>
                  <a:pt x="127889" y="94996"/>
                  <a:pt x="127889" y="94996"/>
                  <a:pt x="124460" y="94996"/>
                </a:cubicBezTo>
                <a:cubicBezTo>
                  <a:pt x="123317" y="94996"/>
                  <a:pt x="122174" y="94996"/>
                  <a:pt x="121031" y="93853"/>
                </a:cubicBezTo>
                <a:cubicBezTo>
                  <a:pt x="121031" y="92710"/>
                  <a:pt x="122174" y="91567"/>
                  <a:pt x="122174" y="91567"/>
                </a:cubicBezTo>
                <a:lnTo>
                  <a:pt x="123317" y="91567"/>
                </a:lnTo>
                <a:cubicBezTo>
                  <a:pt x="122555" y="90678"/>
                  <a:pt x="122301" y="89916"/>
                  <a:pt x="121412" y="89916"/>
                </a:cubicBezTo>
                <a:cubicBezTo>
                  <a:pt x="121031" y="89916"/>
                  <a:pt x="120523" y="90043"/>
                  <a:pt x="119888" y="90424"/>
                </a:cubicBezTo>
                <a:cubicBezTo>
                  <a:pt x="119253" y="90170"/>
                  <a:pt x="118618" y="89916"/>
                  <a:pt x="118237" y="89916"/>
                </a:cubicBezTo>
                <a:cubicBezTo>
                  <a:pt x="117221" y="89916"/>
                  <a:pt x="116840" y="90678"/>
                  <a:pt x="117602" y="91567"/>
                </a:cubicBezTo>
                <a:cubicBezTo>
                  <a:pt x="116967" y="91186"/>
                  <a:pt x="116332" y="91059"/>
                  <a:pt x="115570" y="91059"/>
                </a:cubicBezTo>
                <a:cubicBezTo>
                  <a:pt x="113919" y="91059"/>
                  <a:pt x="112395" y="91948"/>
                  <a:pt x="110744" y="92710"/>
                </a:cubicBezTo>
                <a:cubicBezTo>
                  <a:pt x="109855" y="93599"/>
                  <a:pt x="107442" y="95250"/>
                  <a:pt x="105283" y="95250"/>
                </a:cubicBezTo>
                <a:cubicBezTo>
                  <a:pt x="104775" y="95250"/>
                  <a:pt x="104267" y="95123"/>
                  <a:pt x="103886" y="94996"/>
                </a:cubicBezTo>
                <a:cubicBezTo>
                  <a:pt x="101600" y="96139"/>
                  <a:pt x="100457" y="97282"/>
                  <a:pt x="101600" y="98425"/>
                </a:cubicBezTo>
                <a:cubicBezTo>
                  <a:pt x="102489" y="100076"/>
                  <a:pt x="102108" y="101219"/>
                  <a:pt x="101727" y="101219"/>
                </a:cubicBezTo>
                <a:cubicBezTo>
                  <a:pt x="101727" y="100838"/>
                  <a:pt x="101727" y="100711"/>
                  <a:pt x="101727" y="100457"/>
                </a:cubicBezTo>
                <a:cubicBezTo>
                  <a:pt x="101219" y="100203"/>
                  <a:pt x="100584" y="99949"/>
                  <a:pt x="99695" y="99949"/>
                </a:cubicBezTo>
                <a:cubicBezTo>
                  <a:pt x="94488" y="99949"/>
                  <a:pt x="83566" y="105410"/>
                  <a:pt x="84582" y="108331"/>
                </a:cubicBezTo>
                <a:cubicBezTo>
                  <a:pt x="84582" y="108331"/>
                  <a:pt x="83439" y="108331"/>
                  <a:pt x="82296" y="109474"/>
                </a:cubicBezTo>
                <a:cubicBezTo>
                  <a:pt x="78867" y="109474"/>
                  <a:pt x="73152" y="112903"/>
                  <a:pt x="72009" y="114046"/>
                </a:cubicBezTo>
                <a:cubicBezTo>
                  <a:pt x="72009" y="114046"/>
                  <a:pt x="70866" y="115189"/>
                  <a:pt x="68580" y="116332"/>
                </a:cubicBezTo>
                <a:cubicBezTo>
                  <a:pt x="66294" y="116332"/>
                  <a:pt x="65151" y="117475"/>
                  <a:pt x="64008" y="118618"/>
                </a:cubicBezTo>
                <a:cubicBezTo>
                  <a:pt x="64008" y="120269"/>
                  <a:pt x="64643" y="121412"/>
                  <a:pt x="64516" y="121412"/>
                </a:cubicBezTo>
                <a:cubicBezTo>
                  <a:pt x="64389" y="121412"/>
                  <a:pt x="64389" y="121285"/>
                  <a:pt x="64008" y="120904"/>
                </a:cubicBezTo>
                <a:cubicBezTo>
                  <a:pt x="64008" y="120523"/>
                  <a:pt x="63627" y="120269"/>
                  <a:pt x="62992" y="120269"/>
                </a:cubicBezTo>
                <a:cubicBezTo>
                  <a:pt x="61849" y="120269"/>
                  <a:pt x="59563" y="121031"/>
                  <a:pt x="56007" y="123190"/>
                </a:cubicBezTo>
                <a:cubicBezTo>
                  <a:pt x="51435" y="126619"/>
                  <a:pt x="51435" y="126619"/>
                  <a:pt x="53721" y="126619"/>
                </a:cubicBezTo>
                <a:cubicBezTo>
                  <a:pt x="51181" y="129159"/>
                  <a:pt x="50038" y="129921"/>
                  <a:pt x="49403" y="129921"/>
                </a:cubicBezTo>
                <a:cubicBezTo>
                  <a:pt x="48895" y="129921"/>
                  <a:pt x="48514" y="129413"/>
                  <a:pt x="48006" y="128905"/>
                </a:cubicBezTo>
                <a:cubicBezTo>
                  <a:pt x="47625" y="128143"/>
                  <a:pt x="47117" y="127762"/>
                  <a:pt x="46736" y="127762"/>
                </a:cubicBezTo>
                <a:cubicBezTo>
                  <a:pt x="45847" y="127762"/>
                  <a:pt x="45339" y="129286"/>
                  <a:pt x="46863" y="132334"/>
                </a:cubicBezTo>
                <a:cubicBezTo>
                  <a:pt x="46863" y="134239"/>
                  <a:pt x="45339" y="136017"/>
                  <a:pt x="44196" y="136017"/>
                </a:cubicBezTo>
                <a:cubicBezTo>
                  <a:pt x="43942" y="136017"/>
                  <a:pt x="43688" y="135890"/>
                  <a:pt x="43434" y="135763"/>
                </a:cubicBezTo>
                <a:cubicBezTo>
                  <a:pt x="43434" y="134620"/>
                  <a:pt x="44577" y="133477"/>
                  <a:pt x="45720" y="133477"/>
                </a:cubicBezTo>
                <a:cubicBezTo>
                  <a:pt x="45720" y="133477"/>
                  <a:pt x="44577" y="132334"/>
                  <a:pt x="43434" y="131191"/>
                </a:cubicBezTo>
                <a:cubicBezTo>
                  <a:pt x="42291" y="131191"/>
                  <a:pt x="42291" y="131191"/>
                  <a:pt x="42291" y="133477"/>
                </a:cubicBezTo>
                <a:cubicBezTo>
                  <a:pt x="42291" y="133477"/>
                  <a:pt x="41148" y="134620"/>
                  <a:pt x="41148" y="136906"/>
                </a:cubicBezTo>
                <a:cubicBezTo>
                  <a:pt x="41148" y="139192"/>
                  <a:pt x="41148" y="139192"/>
                  <a:pt x="43434" y="139192"/>
                </a:cubicBezTo>
                <a:cubicBezTo>
                  <a:pt x="45720" y="139192"/>
                  <a:pt x="44577" y="140335"/>
                  <a:pt x="43434" y="141478"/>
                </a:cubicBezTo>
                <a:cubicBezTo>
                  <a:pt x="42545" y="141732"/>
                  <a:pt x="41910" y="141986"/>
                  <a:pt x="41402" y="141986"/>
                </a:cubicBezTo>
                <a:cubicBezTo>
                  <a:pt x="40005" y="141986"/>
                  <a:pt x="40005" y="140970"/>
                  <a:pt x="40005" y="139192"/>
                </a:cubicBezTo>
                <a:cubicBezTo>
                  <a:pt x="41148" y="139192"/>
                  <a:pt x="40005" y="138049"/>
                  <a:pt x="38862" y="136906"/>
                </a:cubicBezTo>
                <a:cubicBezTo>
                  <a:pt x="38735" y="136779"/>
                  <a:pt x="38735" y="136779"/>
                  <a:pt x="38608" y="136779"/>
                </a:cubicBezTo>
                <a:cubicBezTo>
                  <a:pt x="37211" y="136779"/>
                  <a:pt x="34417" y="142875"/>
                  <a:pt x="35433" y="146050"/>
                </a:cubicBezTo>
                <a:lnTo>
                  <a:pt x="34290" y="144907"/>
                </a:lnTo>
                <a:cubicBezTo>
                  <a:pt x="34163" y="144780"/>
                  <a:pt x="33909" y="144653"/>
                  <a:pt x="33655" y="144653"/>
                </a:cubicBezTo>
                <a:cubicBezTo>
                  <a:pt x="32766" y="144653"/>
                  <a:pt x="31623" y="146558"/>
                  <a:pt x="29718" y="148463"/>
                </a:cubicBezTo>
                <a:cubicBezTo>
                  <a:pt x="27432" y="150749"/>
                  <a:pt x="27432" y="151892"/>
                  <a:pt x="27432" y="151892"/>
                </a:cubicBezTo>
                <a:cubicBezTo>
                  <a:pt x="28575" y="153035"/>
                  <a:pt x="29718" y="154178"/>
                  <a:pt x="29718" y="155321"/>
                </a:cubicBezTo>
                <a:cubicBezTo>
                  <a:pt x="29718" y="154940"/>
                  <a:pt x="29845" y="154813"/>
                  <a:pt x="30099" y="154813"/>
                </a:cubicBezTo>
                <a:cubicBezTo>
                  <a:pt x="30480" y="154813"/>
                  <a:pt x="31242" y="155321"/>
                  <a:pt x="32004" y="155321"/>
                </a:cubicBezTo>
                <a:cubicBezTo>
                  <a:pt x="32004" y="155321"/>
                  <a:pt x="29718" y="157607"/>
                  <a:pt x="27432" y="157607"/>
                </a:cubicBezTo>
                <a:cubicBezTo>
                  <a:pt x="24003" y="157607"/>
                  <a:pt x="20574" y="159893"/>
                  <a:pt x="18288" y="164465"/>
                </a:cubicBezTo>
                <a:cubicBezTo>
                  <a:pt x="16002" y="166751"/>
                  <a:pt x="13716" y="171323"/>
                  <a:pt x="12573" y="171323"/>
                </a:cubicBezTo>
                <a:cubicBezTo>
                  <a:pt x="11430" y="174752"/>
                  <a:pt x="10287" y="175895"/>
                  <a:pt x="11430" y="175895"/>
                </a:cubicBezTo>
                <a:lnTo>
                  <a:pt x="10287" y="179324"/>
                </a:lnTo>
                <a:cubicBezTo>
                  <a:pt x="9144" y="179324"/>
                  <a:pt x="8001" y="182753"/>
                  <a:pt x="9144" y="182753"/>
                </a:cubicBezTo>
                <a:cubicBezTo>
                  <a:pt x="10287" y="185039"/>
                  <a:pt x="8001" y="186182"/>
                  <a:pt x="8001" y="187325"/>
                </a:cubicBezTo>
                <a:cubicBezTo>
                  <a:pt x="5969" y="188722"/>
                  <a:pt x="5207" y="189230"/>
                  <a:pt x="5715" y="189230"/>
                </a:cubicBezTo>
                <a:cubicBezTo>
                  <a:pt x="6096" y="189230"/>
                  <a:pt x="7239" y="188976"/>
                  <a:pt x="9144" y="188468"/>
                </a:cubicBezTo>
                <a:cubicBezTo>
                  <a:pt x="9271" y="188722"/>
                  <a:pt x="9652" y="188849"/>
                  <a:pt x="9906" y="188849"/>
                </a:cubicBezTo>
                <a:cubicBezTo>
                  <a:pt x="11049" y="188849"/>
                  <a:pt x="12573" y="187198"/>
                  <a:pt x="12573" y="186309"/>
                </a:cubicBezTo>
                <a:cubicBezTo>
                  <a:pt x="12573" y="184023"/>
                  <a:pt x="13716" y="182880"/>
                  <a:pt x="13716" y="181737"/>
                </a:cubicBezTo>
                <a:cubicBezTo>
                  <a:pt x="13716" y="182880"/>
                  <a:pt x="13716" y="185166"/>
                  <a:pt x="13716" y="186309"/>
                </a:cubicBezTo>
                <a:cubicBezTo>
                  <a:pt x="13716" y="187452"/>
                  <a:pt x="13716" y="190881"/>
                  <a:pt x="14859" y="190881"/>
                </a:cubicBezTo>
                <a:cubicBezTo>
                  <a:pt x="14859" y="190881"/>
                  <a:pt x="16002" y="190881"/>
                  <a:pt x="16002" y="193167"/>
                </a:cubicBezTo>
                <a:cubicBezTo>
                  <a:pt x="16002" y="193167"/>
                  <a:pt x="14859" y="192024"/>
                  <a:pt x="13716" y="192024"/>
                </a:cubicBezTo>
                <a:cubicBezTo>
                  <a:pt x="12573" y="189738"/>
                  <a:pt x="11430" y="189738"/>
                  <a:pt x="10287" y="189738"/>
                </a:cubicBezTo>
                <a:cubicBezTo>
                  <a:pt x="6858" y="189738"/>
                  <a:pt x="4572" y="194310"/>
                  <a:pt x="6858" y="194310"/>
                </a:cubicBezTo>
                <a:cubicBezTo>
                  <a:pt x="6858" y="195453"/>
                  <a:pt x="6858" y="195453"/>
                  <a:pt x="4572" y="196596"/>
                </a:cubicBezTo>
                <a:cubicBezTo>
                  <a:pt x="3429" y="196596"/>
                  <a:pt x="3429" y="197739"/>
                  <a:pt x="5715" y="200025"/>
                </a:cubicBezTo>
                <a:cubicBezTo>
                  <a:pt x="8001" y="202311"/>
                  <a:pt x="8001" y="203454"/>
                  <a:pt x="4572" y="204597"/>
                </a:cubicBezTo>
                <a:cubicBezTo>
                  <a:pt x="1143" y="206883"/>
                  <a:pt x="1143" y="212598"/>
                  <a:pt x="2286" y="212598"/>
                </a:cubicBezTo>
                <a:cubicBezTo>
                  <a:pt x="4572" y="212598"/>
                  <a:pt x="4572" y="217170"/>
                  <a:pt x="3429" y="218313"/>
                </a:cubicBezTo>
                <a:cubicBezTo>
                  <a:pt x="1143" y="220599"/>
                  <a:pt x="1143" y="221742"/>
                  <a:pt x="3429" y="222885"/>
                </a:cubicBezTo>
                <a:cubicBezTo>
                  <a:pt x="1143" y="222885"/>
                  <a:pt x="0" y="224028"/>
                  <a:pt x="1143" y="226314"/>
                </a:cubicBezTo>
                <a:cubicBezTo>
                  <a:pt x="1143" y="226314"/>
                  <a:pt x="1143" y="226822"/>
                  <a:pt x="1524" y="226822"/>
                </a:cubicBezTo>
                <a:cubicBezTo>
                  <a:pt x="1651" y="226822"/>
                  <a:pt x="1905" y="226695"/>
                  <a:pt x="2286" y="226314"/>
                </a:cubicBezTo>
                <a:cubicBezTo>
                  <a:pt x="2286" y="226314"/>
                  <a:pt x="4572" y="227457"/>
                  <a:pt x="5715" y="228600"/>
                </a:cubicBezTo>
                <a:cubicBezTo>
                  <a:pt x="5715" y="227457"/>
                  <a:pt x="6858" y="227457"/>
                  <a:pt x="8001" y="227457"/>
                </a:cubicBezTo>
                <a:cubicBezTo>
                  <a:pt x="9144" y="227457"/>
                  <a:pt x="8001" y="232029"/>
                  <a:pt x="4572" y="235458"/>
                </a:cubicBezTo>
                <a:lnTo>
                  <a:pt x="2286" y="238887"/>
                </a:lnTo>
                <a:lnTo>
                  <a:pt x="4699" y="238887"/>
                </a:lnTo>
                <a:cubicBezTo>
                  <a:pt x="5842" y="240030"/>
                  <a:pt x="5842" y="241173"/>
                  <a:pt x="4699" y="241173"/>
                </a:cubicBezTo>
                <a:cubicBezTo>
                  <a:pt x="3556" y="241173"/>
                  <a:pt x="3556" y="241173"/>
                  <a:pt x="3556" y="243459"/>
                </a:cubicBezTo>
                <a:cubicBezTo>
                  <a:pt x="3556" y="243459"/>
                  <a:pt x="3556" y="244602"/>
                  <a:pt x="4699" y="244602"/>
                </a:cubicBezTo>
                <a:cubicBezTo>
                  <a:pt x="5588" y="244094"/>
                  <a:pt x="6223" y="243840"/>
                  <a:pt x="6477" y="243840"/>
                </a:cubicBezTo>
                <a:cubicBezTo>
                  <a:pt x="6858" y="243840"/>
                  <a:pt x="6604" y="244348"/>
                  <a:pt x="5842" y="245745"/>
                </a:cubicBezTo>
                <a:cubicBezTo>
                  <a:pt x="3556" y="246888"/>
                  <a:pt x="4699" y="249174"/>
                  <a:pt x="6985" y="249174"/>
                </a:cubicBezTo>
                <a:cubicBezTo>
                  <a:pt x="9271" y="249174"/>
                  <a:pt x="9271" y="249174"/>
                  <a:pt x="6985" y="251460"/>
                </a:cubicBezTo>
                <a:cubicBezTo>
                  <a:pt x="5842" y="251460"/>
                  <a:pt x="4699" y="252603"/>
                  <a:pt x="5842" y="254889"/>
                </a:cubicBezTo>
                <a:lnTo>
                  <a:pt x="6985" y="253746"/>
                </a:lnTo>
                <a:cubicBezTo>
                  <a:pt x="9271" y="253746"/>
                  <a:pt x="9271" y="254889"/>
                  <a:pt x="9271" y="256032"/>
                </a:cubicBezTo>
                <a:cubicBezTo>
                  <a:pt x="8128" y="257175"/>
                  <a:pt x="8128" y="258318"/>
                  <a:pt x="10414" y="260604"/>
                </a:cubicBezTo>
                <a:cubicBezTo>
                  <a:pt x="11557" y="262890"/>
                  <a:pt x="11557" y="264033"/>
                  <a:pt x="10414" y="265176"/>
                </a:cubicBezTo>
                <a:cubicBezTo>
                  <a:pt x="8128" y="266319"/>
                  <a:pt x="8128" y="266319"/>
                  <a:pt x="11557" y="266319"/>
                </a:cubicBezTo>
                <a:cubicBezTo>
                  <a:pt x="12700" y="267462"/>
                  <a:pt x="12700" y="267462"/>
                  <a:pt x="12700" y="269748"/>
                </a:cubicBezTo>
                <a:cubicBezTo>
                  <a:pt x="11557" y="272034"/>
                  <a:pt x="11557" y="272034"/>
                  <a:pt x="13843" y="273177"/>
                </a:cubicBezTo>
                <a:cubicBezTo>
                  <a:pt x="16129" y="272034"/>
                  <a:pt x="17272" y="270891"/>
                  <a:pt x="17272" y="269748"/>
                </a:cubicBezTo>
                <a:cubicBezTo>
                  <a:pt x="16129" y="268605"/>
                  <a:pt x="16129" y="268605"/>
                  <a:pt x="17272" y="268605"/>
                </a:cubicBezTo>
                <a:cubicBezTo>
                  <a:pt x="17272" y="268605"/>
                  <a:pt x="18415" y="269748"/>
                  <a:pt x="18415" y="270891"/>
                </a:cubicBezTo>
                <a:cubicBezTo>
                  <a:pt x="19558" y="272034"/>
                  <a:pt x="19558" y="273177"/>
                  <a:pt x="21844" y="274320"/>
                </a:cubicBezTo>
                <a:cubicBezTo>
                  <a:pt x="22987" y="275463"/>
                  <a:pt x="22987" y="275463"/>
                  <a:pt x="24130" y="275463"/>
                </a:cubicBezTo>
                <a:lnTo>
                  <a:pt x="25273" y="275463"/>
                </a:lnTo>
                <a:cubicBezTo>
                  <a:pt x="24130" y="274320"/>
                  <a:pt x="24130" y="274320"/>
                  <a:pt x="22987" y="273177"/>
                </a:cubicBezTo>
                <a:lnTo>
                  <a:pt x="24130" y="272034"/>
                </a:lnTo>
                <a:cubicBezTo>
                  <a:pt x="26543" y="270383"/>
                  <a:pt x="26670" y="268859"/>
                  <a:pt x="25273" y="268859"/>
                </a:cubicBezTo>
                <a:cubicBezTo>
                  <a:pt x="24765" y="268859"/>
                  <a:pt x="23876" y="269113"/>
                  <a:pt x="22860" y="269875"/>
                </a:cubicBezTo>
                <a:cubicBezTo>
                  <a:pt x="21463" y="270383"/>
                  <a:pt x="20574" y="270637"/>
                  <a:pt x="20193" y="270637"/>
                </a:cubicBezTo>
                <a:cubicBezTo>
                  <a:pt x="19558" y="270637"/>
                  <a:pt x="19939" y="270129"/>
                  <a:pt x="20574" y="268732"/>
                </a:cubicBezTo>
                <a:cubicBezTo>
                  <a:pt x="24003" y="267589"/>
                  <a:pt x="22860" y="266446"/>
                  <a:pt x="22860" y="265303"/>
                </a:cubicBezTo>
                <a:cubicBezTo>
                  <a:pt x="21717" y="264160"/>
                  <a:pt x="21717" y="264160"/>
                  <a:pt x="22860" y="264160"/>
                </a:cubicBezTo>
                <a:cubicBezTo>
                  <a:pt x="24003" y="263017"/>
                  <a:pt x="25146" y="261874"/>
                  <a:pt x="25146" y="260731"/>
                </a:cubicBezTo>
                <a:cubicBezTo>
                  <a:pt x="24003" y="259588"/>
                  <a:pt x="24003" y="259588"/>
                  <a:pt x="22860" y="259588"/>
                </a:cubicBezTo>
                <a:cubicBezTo>
                  <a:pt x="22606" y="260096"/>
                  <a:pt x="22352" y="260350"/>
                  <a:pt x="22225" y="260350"/>
                </a:cubicBezTo>
                <a:cubicBezTo>
                  <a:pt x="21717" y="260350"/>
                  <a:pt x="21971" y="258191"/>
                  <a:pt x="22860" y="257302"/>
                </a:cubicBezTo>
                <a:cubicBezTo>
                  <a:pt x="23495" y="256032"/>
                  <a:pt x="23876" y="255397"/>
                  <a:pt x="23495" y="255397"/>
                </a:cubicBezTo>
                <a:cubicBezTo>
                  <a:pt x="23241" y="255397"/>
                  <a:pt x="22733" y="255651"/>
                  <a:pt x="21717" y="256159"/>
                </a:cubicBezTo>
                <a:cubicBezTo>
                  <a:pt x="21336" y="256286"/>
                  <a:pt x="20955" y="256413"/>
                  <a:pt x="20574" y="256413"/>
                </a:cubicBezTo>
                <a:cubicBezTo>
                  <a:pt x="19050" y="256413"/>
                  <a:pt x="18669" y="254508"/>
                  <a:pt x="20574" y="252730"/>
                </a:cubicBezTo>
                <a:cubicBezTo>
                  <a:pt x="20574" y="252730"/>
                  <a:pt x="20574" y="251587"/>
                  <a:pt x="19431" y="250444"/>
                </a:cubicBezTo>
                <a:cubicBezTo>
                  <a:pt x="19431" y="249301"/>
                  <a:pt x="18288" y="249301"/>
                  <a:pt x="17145" y="249301"/>
                </a:cubicBezTo>
                <a:cubicBezTo>
                  <a:pt x="16256" y="249809"/>
                  <a:pt x="15621" y="250063"/>
                  <a:pt x="15367" y="250063"/>
                </a:cubicBezTo>
                <a:cubicBezTo>
                  <a:pt x="15113" y="250063"/>
                  <a:pt x="15240" y="249555"/>
                  <a:pt x="16002" y="248158"/>
                </a:cubicBezTo>
                <a:cubicBezTo>
                  <a:pt x="16002" y="247015"/>
                  <a:pt x="18288" y="247015"/>
                  <a:pt x="18288" y="247015"/>
                </a:cubicBezTo>
                <a:cubicBezTo>
                  <a:pt x="19431" y="245872"/>
                  <a:pt x="18288" y="244729"/>
                  <a:pt x="18288" y="243586"/>
                </a:cubicBezTo>
                <a:cubicBezTo>
                  <a:pt x="18288" y="242443"/>
                  <a:pt x="18288" y="240157"/>
                  <a:pt x="17145" y="240157"/>
                </a:cubicBezTo>
                <a:lnTo>
                  <a:pt x="18288" y="240157"/>
                </a:lnTo>
                <a:cubicBezTo>
                  <a:pt x="18288" y="239014"/>
                  <a:pt x="19431" y="239014"/>
                  <a:pt x="18288" y="239014"/>
                </a:cubicBezTo>
                <a:cubicBezTo>
                  <a:pt x="18288" y="239014"/>
                  <a:pt x="18288" y="237871"/>
                  <a:pt x="18288" y="234442"/>
                </a:cubicBezTo>
                <a:cubicBezTo>
                  <a:pt x="19050" y="232918"/>
                  <a:pt x="18288" y="231013"/>
                  <a:pt x="17145" y="231013"/>
                </a:cubicBezTo>
                <a:cubicBezTo>
                  <a:pt x="16510" y="231013"/>
                  <a:pt x="15621" y="231648"/>
                  <a:pt x="14859" y="233299"/>
                </a:cubicBezTo>
                <a:lnTo>
                  <a:pt x="14859" y="232156"/>
                </a:lnTo>
                <a:cubicBezTo>
                  <a:pt x="14859" y="231013"/>
                  <a:pt x="14224" y="230759"/>
                  <a:pt x="13716" y="230759"/>
                </a:cubicBezTo>
                <a:cubicBezTo>
                  <a:pt x="13208" y="230759"/>
                  <a:pt x="12573" y="231013"/>
                  <a:pt x="12573" y="231013"/>
                </a:cubicBezTo>
                <a:cubicBezTo>
                  <a:pt x="11430" y="231013"/>
                  <a:pt x="11430" y="228727"/>
                  <a:pt x="11430" y="227584"/>
                </a:cubicBezTo>
                <a:lnTo>
                  <a:pt x="14859" y="227584"/>
                </a:lnTo>
                <a:cubicBezTo>
                  <a:pt x="15494" y="227838"/>
                  <a:pt x="16002" y="227838"/>
                  <a:pt x="16510" y="227838"/>
                </a:cubicBezTo>
                <a:cubicBezTo>
                  <a:pt x="18542" y="227838"/>
                  <a:pt x="18669" y="226187"/>
                  <a:pt x="16002" y="225298"/>
                </a:cubicBezTo>
                <a:lnTo>
                  <a:pt x="17145" y="225298"/>
                </a:lnTo>
                <a:cubicBezTo>
                  <a:pt x="18288" y="225298"/>
                  <a:pt x="18288" y="224155"/>
                  <a:pt x="17145" y="221869"/>
                </a:cubicBezTo>
                <a:cubicBezTo>
                  <a:pt x="17145" y="220726"/>
                  <a:pt x="14859" y="218440"/>
                  <a:pt x="12573" y="218440"/>
                </a:cubicBezTo>
                <a:cubicBezTo>
                  <a:pt x="11430" y="218440"/>
                  <a:pt x="11430" y="217297"/>
                  <a:pt x="11430" y="217297"/>
                </a:cubicBezTo>
                <a:cubicBezTo>
                  <a:pt x="11430" y="216154"/>
                  <a:pt x="11430" y="216154"/>
                  <a:pt x="13716" y="216154"/>
                </a:cubicBezTo>
                <a:cubicBezTo>
                  <a:pt x="16002" y="216154"/>
                  <a:pt x="16002" y="213868"/>
                  <a:pt x="13716" y="212725"/>
                </a:cubicBezTo>
                <a:lnTo>
                  <a:pt x="14859" y="212725"/>
                </a:lnTo>
                <a:cubicBezTo>
                  <a:pt x="16002" y="212725"/>
                  <a:pt x="18288" y="211582"/>
                  <a:pt x="17145" y="204724"/>
                </a:cubicBezTo>
                <a:cubicBezTo>
                  <a:pt x="18288" y="200152"/>
                  <a:pt x="19431" y="196723"/>
                  <a:pt x="20574" y="196723"/>
                </a:cubicBezTo>
                <a:cubicBezTo>
                  <a:pt x="21717" y="196723"/>
                  <a:pt x="20574" y="191008"/>
                  <a:pt x="19431" y="188722"/>
                </a:cubicBezTo>
                <a:cubicBezTo>
                  <a:pt x="20574" y="188722"/>
                  <a:pt x="20574" y="187579"/>
                  <a:pt x="21717" y="185293"/>
                </a:cubicBezTo>
                <a:cubicBezTo>
                  <a:pt x="22860" y="181864"/>
                  <a:pt x="22860" y="181864"/>
                  <a:pt x="25146" y="181864"/>
                </a:cubicBezTo>
                <a:cubicBezTo>
                  <a:pt x="25654" y="182880"/>
                  <a:pt x="25908" y="183388"/>
                  <a:pt x="26035" y="183388"/>
                </a:cubicBezTo>
                <a:cubicBezTo>
                  <a:pt x="26162" y="183388"/>
                  <a:pt x="25781" y="182499"/>
                  <a:pt x="25146" y="180721"/>
                </a:cubicBezTo>
                <a:cubicBezTo>
                  <a:pt x="23241" y="178816"/>
                  <a:pt x="25273" y="176911"/>
                  <a:pt x="27305" y="176911"/>
                </a:cubicBezTo>
                <a:cubicBezTo>
                  <a:pt x="27813" y="176911"/>
                  <a:pt x="28194" y="177038"/>
                  <a:pt x="28575" y="177165"/>
                </a:cubicBezTo>
                <a:cubicBezTo>
                  <a:pt x="29718" y="177165"/>
                  <a:pt x="29718" y="176022"/>
                  <a:pt x="30861" y="173736"/>
                </a:cubicBezTo>
                <a:cubicBezTo>
                  <a:pt x="30861" y="172593"/>
                  <a:pt x="32004" y="170307"/>
                  <a:pt x="33147" y="168021"/>
                </a:cubicBezTo>
                <a:cubicBezTo>
                  <a:pt x="35433" y="165735"/>
                  <a:pt x="35433" y="165735"/>
                  <a:pt x="33147" y="163449"/>
                </a:cubicBezTo>
                <a:cubicBezTo>
                  <a:pt x="30861" y="162306"/>
                  <a:pt x="32004" y="161163"/>
                  <a:pt x="33147" y="158877"/>
                </a:cubicBezTo>
                <a:cubicBezTo>
                  <a:pt x="33909" y="158115"/>
                  <a:pt x="34798" y="157226"/>
                  <a:pt x="35560" y="157226"/>
                </a:cubicBezTo>
                <a:cubicBezTo>
                  <a:pt x="35941" y="157226"/>
                  <a:pt x="36195" y="157353"/>
                  <a:pt x="36576" y="157734"/>
                </a:cubicBezTo>
                <a:cubicBezTo>
                  <a:pt x="36576" y="157734"/>
                  <a:pt x="37719" y="157734"/>
                  <a:pt x="38862" y="156591"/>
                </a:cubicBezTo>
                <a:cubicBezTo>
                  <a:pt x="39624" y="155829"/>
                  <a:pt x="40513" y="154940"/>
                  <a:pt x="40894" y="154940"/>
                </a:cubicBezTo>
                <a:cubicBezTo>
                  <a:pt x="41021" y="154940"/>
                  <a:pt x="41148" y="155067"/>
                  <a:pt x="41148" y="155448"/>
                </a:cubicBezTo>
                <a:cubicBezTo>
                  <a:pt x="41148" y="155448"/>
                  <a:pt x="43434" y="155448"/>
                  <a:pt x="44577" y="153162"/>
                </a:cubicBezTo>
                <a:cubicBezTo>
                  <a:pt x="46355" y="152273"/>
                  <a:pt x="48260" y="150622"/>
                  <a:pt x="48895" y="150622"/>
                </a:cubicBezTo>
                <a:cubicBezTo>
                  <a:pt x="49022" y="150622"/>
                  <a:pt x="49149" y="150749"/>
                  <a:pt x="49149" y="150876"/>
                </a:cubicBezTo>
                <a:cubicBezTo>
                  <a:pt x="50292" y="150876"/>
                  <a:pt x="50292" y="150876"/>
                  <a:pt x="49149" y="149733"/>
                </a:cubicBezTo>
                <a:cubicBezTo>
                  <a:pt x="49149" y="148590"/>
                  <a:pt x="49149" y="146304"/>
                  <a:pt x="53721" y="144018"/>
                </a:cubicBezTo>
                <a:cubicBezTo>
                  <a:pt x="56007" y="142875"/>
                  <a:pt x="58293" y="140589"/>
                  <a:pt x="58293" y="139446"/>
                </a:cubicBezTo>
                <a:cubicBezTo>
                  <a:pt x="58293" y="138938"/>
                  <a:pt x="58293" y="138557"/>
                  <a:pt x="58420" y="138557"/>
                </a:cubicBezTo>
                <a:cubicBezTo>
                  <a:pt x="58547" y="138557"/>
                  <a:pt x="58928" y="138811"/>
                  <a:pt x="59436" y="139446"/>
                </a:cubicBezTo>
                <a:cubicBezTo>
                  <a:pt x="60325" y="140335"/>
                  <a:pt x="60960" y="140589"/>
                  <a:pt x="61468" y="140589"/>
                </a:cubicBezTo>
                <a:cubicBezTo>
                  <a:pt x="62484" y="140589"/>
                  <a:pt x="63246" y="139319"/>
                  <a:pt x="64008" y="137160"/>
                </a:cubicBezTo>
                <a:cubicBezTo>
                  <a:pt x="63119" y="136271"/>
                  <a:pt x="63500" y="135509"/>
                  <a:pt x="64643" y="135509"/>
                </a:cubicBezTo>
                <a:cubicBezTo>
                  <a:pt x="65024" y="135509"/>
                  <a:pt x="65659" y="135636"/>
                  <a:pt x="66294" y="136017"/>
                </a:cubicBezTo>
                <a:cubicBezTo>
                  <a:pt x="66294" y="136017"/>
                  <a:pt x="67437" y="134874"/>
                  <a:pt x="67437" y="132588"/>
                </a:cubicBezTo>
                <a:cubicBezTo>
                  <a:pt x="67437" y="131445"/>
                  <a:pt x="67437" y="131445"/>
                  <a:pt x="70866" y="131445"/>
                </a:cubicBezTo>
                <a:cubicBezTo>
                  <a:pt x="71247" y="131826"/>
                  <a:pt x="71501" y="131953"/>
                  <a:pt x="71755" y="131953"/>
                </a:cubicBezTo>
                <a:cubicBezTo>
                  <a:pt x="72263" y="131953"/>
                  <a:pt x="72390" y="131445"/>
                  <a:pt x="73279" y="131445"/>
                </a:cubicBezTo>
                <a:cubicBezTo>
                  <a:pt x="75565" y="129159"/>
                  <a:pt x="86995" y="122301"/>
                  <a:pt x="89281" y="122301"/>
                </a:cubicBezTo>
                <a:cubicBezTo>
                  <a:pt x="89281" y="121158"/>
                  <a:pt x="89281" y="121158"/>
                  <a:pt x="90424" y="120015"/>
                </a:cubicBezTo>
                <a:cubicBezTo>
                  <a:pt x="91059" y="120650"/>
                  <a:pt x="91694" y="120904"/>
                  <a:pt x="92075" y="120904"/>
                </a:cubicBezTo>
                <a:cubicBezTo>
                  <a:pt x="93218" y="120904"/>
                  <a:pt x="93472" y="119253"/>
                  <a:pt x="92710" y="117729"/>
                </a:cubicBezTo>
                <a:lnTo>
                  <a:pt x="91567" y="118872"/>
                </a:lnTo>
                <a:lnTo>
                  <a:pt x="89154" y="118872"/>
                </a:lnTo>
                <a:cubicBezTo>
                  <a:pt x="88519" y="117602"/>
                  <a:pt x="89281" y="116713"/>
                  <a:pt x="90424" y="116713"/>
                </a:cubicBezTo>
                <a:cubicBezTo>
                  <a:pt x="91440" y="116713"/>
                  <a:pt x="92583" y="117348"/>
                  <a:pt x="93726" y="118872"/>
                </a:cubicBezTo>
                <a:cubicBezTo>
                  <a:pt x="94615" y="119253"/>
                  <a:pt x="95123" y="119507"/>
                  <a:pt x="95377" y="119507"/>
                </a:cubicBezTo>
                <a:cubicBezTo>
                  <a:pt x="96012" y="119507"/>
                  <a:pt x="96012" y="118745"/>
                  <a:pt x="96012" y="116586"/>
                </a:cubicBezTo>
                <a:cubicBezTo>
                  <a:pt x="96012" y="115189"/>
                  <a:pt x="96393" y="114173"/>
                  <a:pt x="97282" y="114173"/>
                </a:cubicBezTo>
                <a:cubicBezTo>
                  <a:pt x="97790" y="114173"/>
                  <a:pt x="98552" y="114554"/>
                  <a:pt x="99441" y="115443"/>
                </a:cubicBezTo>
                <a:cubicBezTo>
                  <a:pt x="99949" y="116459"/>
                  <a:pt x="100203" y="116967"/>
                  <a:pt x="100330" y="116967"/>
                </a:cubicBezTo>
                <a:cubicBezTo>
                  <a:pt x="100457" y="116967"/>
                  <a:pt x="100457" y="116078"/>
                  <a:pt x="100457" y="114300"/>
                </a:cubicBezTo>
                <a:cubicBezTo>
                  <a:pt x="99695" y="110744"/>
                  <a:pt x="100838" y="108458"/>
                  <a:pt x="102362" y="108458"/>
                </a:cubicBezTo>
                <a:cubicBezTo>
                  <a:pt x="103251" y="108458"/>
                  <a:pt x="104267" y="109220"/>
                  <a:pt x="105029" y="110871"/>
                </a:cubicBezTo>
                <a:cubicBezTo>
                  <a:pt x="106172" y="113157"/>
                  <a:pt x="108458" y="113157"/>
                  <a:pt x="109601" y="113157"/>
                </a:cubicBezTo>
                <a:cubicBezTo>
                  <a:pt x="110744" y="112014"/>
                  <a:pt x="109601" y="110871"/>
                  <a:pt x="108458" y="109728"/>
                </a:cubicBezTo>
                <a:cubicBezTo>
                  <a:pt x="106807" y="108966"/>
                  <a:pt x="106934" y="108077"/>
                  <a:pt x="108331" y="108077"/>
                </a:cubicBezTo>
                <a:cubicBezTo>
                  <a:pt x="108966" y="108077"/>
                  <a:pt x="109728" y="108204"/>
                  <a:pt x="110744" y="108585"/>
                </a:cubicBezTo>
                <a:cubicBezTo>
                  <a:pt x="112141" y="108839"/>
                  <a:pt x="113411" y="108966"/>
                  <a:pt x="114427" y="108966"/>
                </a:cubicBezTo>
                <a:cubicBezTo>
                  <a:pt x="117602" y="108966"/>
                  <a:pt x="119253" y="107696"/>
                  <a:pt x="121031" y="105156"/>
                </a:cubicBezTo>
                <a:cubicBezTo>
                  <a:pt x="122428" y="102362"/>
                  <a:pt x="124333" y="100330"/>
                  <a:pt x="124968" y="100330"/>
                </a:cubicBezTo>
                <a:cubicBezTo>
                  <a:pt x="125349" y="100330"/>
                  <a:pt x="125349" y="101092"/>
                  <a:pt x="124460" y="102870"/>
                </a:cubicBezTo>
                <a:cubicBezTo>
                  <a:pt x="124460" y="104775"/>
                  <a:pt x="124460" y="105664"/>
                  <a:pt x="124587" y="105664"/>
                </a:cubicBezTo>
                <a:cubicBezTo>
                  <a:pt x="124714" y="105664"/>
                  <a:pt x="124968" y="105029"/>
                  <a:pt x="125476" y="104013"/>
                </a:cubicBezTo>
                <a:cubicBezTo>
                  <a:pt x="127762" y="102870"/>
                  <a:pt x="130048" y="100584"/>
                  <a:pt x="131191" y="100584"/>
                </a:cubicBezTo>
                <a:cubicBezTo>
                  <a:pt x="132334" y="99441"/>
                  <a:pt x="132334" y="98298"/>
                  <a:pt x="132334" y="97155"/>
                </a:cubicBezTo>
                <a:cubicBezTo>
                  <a:pt x="133223" y="97536"/>
                  <a:pt x="133985" y="97790"/>
                  <a:pt x="134874" y="97790"/>
                </a:cubicBezTo>
                <a:cubicBezTo>
                  <a:pt x="136271" y="97790"/>
                  <a:pt x="137414" y="97028"/>
                  <a:pt x="138049" y="94869"/>
                </a:cubicBezTo>
                <a:cubicBezTo>
                  <a:pt x="139192" y="94869"/>
                  <a:pt x="140335" y="93726"/>
                  <a:pt x="140335" y="93726"/>
                </a:cubicBezTo>
                <a:cubicBezTo>
                  <a:pt x="141478" y="93726"/>
                  <a:pt x="141478" y="93726"/>
                  <a:pt x="141478" y="91440"/>
                </a:cubicBezTo>
                <a:cubicBezTo>
                  <a:pt x="142621" y="90297"/>
                  <a:pt x="143764" y="90297"/>
                  <a:pt x="146050" y="90297"/>
                </a:cubicBezTo>
                <a:cubicBezTo>
                  <a:pt x="146558" y="90932"/>
                  <a:pt x="147447" y="91186"/>
                  <a:pt x="148082" y="91186"/>
                </a:cubicBezTo>
                <a:cubicBezTo>
                  <a:pt x="148717" y="91186"/>
                  <a:pt x="148971" y="90932"/>
                  <a:pt x="148336" y="90297"/>
                </a:cubicBezTo>
                <a:cubicBezTo>
                  <a:pt x="147193" y="89154"/>
                  <a:pt x="149479" y="86868"/>
                  <a:pt x="149479" y="85725"/>
                </a:cubicBezTo>
                <a:cubicBezTo>
                  <a:pt x="149987" y="84709"/>
                  <a:pt x="150495" y="84455"/>
                  <a:pt x="150876" y="84455"/>
                </a:cubicBezTo>
                <a:cubicBezTo>
                  <a:pt x="151384" y="84455"/>
                  <a:pt x="151765" y="85090"/>
                  <a:pt x="151765" y="85725"/>
                </a:cubicBezTo>
                <a:cubicBezTo>
                  <a:pt x="151765" y="86868"/>
                  <a:pt x="151765" y="86868"/>
                  <a:pt x="155194" y="86868"/>
                </a:cubicBezTo>
                <a:cubicBezTo>
                  <a:pt x="156337" y="86868"/>
                  <a:pt x="158623" y="85725"/>
                  <a:pt x="157480" y="84582"/>
                </a:cubicBezTo>
                <a:cubicBezTo>
                  <a:pt x="156464" y="83566"/>
                  <a:pt x="161798" y="79883"/>
                  <a:pt x="164592" y="79883"/>
                </a:cubicBezTo>
                <a:cubicBezTo>
                  <a:pt x="164973" y="79883"/>
                  <a:pt x="165227" y="80010"/>
                  <a:pt x="165481" y="80010"/>
                </a:cubicBezTo>
                <a:cubicBezTo>
                  <a:pt x="165481" y="80010"/>
                  <a:pt x="166624" y="78867"/>
                  <a:pt x="167767" y="78867"/>
                </a:cubicBezTo>
                <a:cubicBezTo>
                  <a:pt x="168910" y="77724"/>
                  <a:pt x="168910" y="76581"/>
                  <a:pt x="170053" y="75438"/>
                </a:cubicBezTo>
                <a:cubicBezTo>
                  <a:pt x="170053" y="75438"/>
                  <a:pt x="171196" y="75438"/>
                  <a:pt x="171196" y="73152"/>
                </a:cubicBezTo>
                <a:cubicBezTo>
                  <a:pt x="171958" y="73152"/>
                  <a:pt x="172720" y="72644"/>
                  <a:pt x="173482" y="72644"/>
                </a:cubicBezTo>
                <a:cubicBezTo>
                  <a:pt x="173863" y="72644"/>
                  <a:pt x="174244" y="72771"/>
                  <a:pt x="174625" y="73152"/>
                </a:cubicBezTo>
                <a:cubicBezTo>
                  <a:pt x="174625" y="71882"/>
                  <a:pt x="174625" y="71247"/>
                  <a:pt x="175133" y="71247"/>
                </a:cubicBezTo>
                <a:cubicBezTo>
                  <a:pt x="175641" y="71247"/>
                  <a:pt x="176022" y="71501"/>
                  <a:pt x="176911" y="72009"/>
                </a:cubicBezTo>
                <a:cubicBezTo>
                  <a:pt x="177419" y="73152"/>
                  <a:pt x="177800" y="73787"/>
                  <a:pt x="177927" y="73787"/>
                </a:cubicBezTo>
                <a:cubicBezTo>
                  <a:pt x="178054" y="73787"/>
                  <a:pt x="178054" y="73152"/>
                  <a:pt x="178054" y="72009"/>
                </a:cubicBezTo>
                <a:cubicBezTo>
                  <a:pt x="178054" y="69723"/>
                  <a:pt x="178054" y="69723"/>
                  <a:pt x="179197" y="69723"/>
                </a:cubicBezTo>
                <a:cubicBezTo>
                  <a:pt x="179705" y="70231"/>
                  <a:pt x="180340" y="70612"/>
                  <a:pt x="180594" y="70612"/>
                </a:cubicBezTo>
                <a:cubicBezTo>
                  <a:pt x="180848" y="70612"/>
                  <a:pt x="180848" y="70358"/>
                  <a:pt x="180340" y="69723"/>
                </a:cubicBezTo>
                <a:cubicBezTo>
                  <a:pt x="180340" y="67310"/>
                  <a:pt x="182118" y="65405"/>
                  <a:pt x="183515" y="65405"/>
                </a:cubicBezTo>
                <a:cubicBezTo>
                  <a:pt x="184023" y="65405"/>
                  <a:pt x="184531" y="65659"/>
                  <a:pt x="184912" y="66294"/>
                </a:cubicBezTo>
                <a:cubicBezTo>
                  <a:pt x="184912" y="66294"/>
                  <a:pt x="186055" y="65151"/>
                  <a:pt x="186055" y="64008"/>
                </a:cubicBezTo>
                <a:cubicBezTo>
                  <a:pt x="186055" y="62103"/>
                  <a:pt x="186055" y="61341"/>
                  <a:pt x="186182" y="61341"/>
                </a:cubicBezTo>
                <a:cubicBezTo>
                  <a:pt x="186309" y="61341"/>
                  <a:pt x="186690" y="61849"/>
                  <a:pt x="187071" y="62865"/>
                </a:cubicBezTo>
                <a:cubicBezTo>
                  <a:pt x="187960" y="63754"/>
                  <a:pt x="188595" y="64135"/>
                  <a:pt x="189230" y="64135"/>
                </a:cubicBezTo>
                <a:cubicBezTo>
                  <a:pt x="190119" y="64135"/>
                  <a:pt x="190500" y="63119"/>
                  <a:pt x="190500" y="61722"/>
                </a:cubicBezTo>
                <a:cubicBezTo>
                  <a:pt x="190500" y="61722"/>
                  <a:pt x="190500" y="59436"/>
                  <a:pt x="192786" y="59436"/>
                </a:cubicBezTo>
                <a:cubicBezTo>
                  <a:pt x="195072" y="59436"/>
                  <a:pt x="203073" y="57150"/>
                  <a:pt x="200787" y="56007"/>
                </a:cubicBezTo>
                <a:lnTo>
                  <a:pt x="201930" y="54864"/>
                </a:lnTo>
                <a:cubicBezTo>
                  <a:pt x="205359" y="54864"/>
                  <a:pt x="206502" y="53721"/>
                  <a:pt x="206502" y="52578"/>
                </a:cubicBezTo>
                <a:lnTo>
                  <a:pt x="207645" y="50292"/>
                </a:lnTo>
                <a:cubicBezTo>
                  <a:pt x="207645" y="51054"/>
                  <a:pt x="208788" y="51943"/>
                  <a:pt x="209804" y="51943"/>
                </a:cubicBezTo>
                <a:cubicBezTo>
                  <a:pt x="210312" y="51943"/>
                  <a:pt x="210693" y="51816"/>
                  <a:pt x="211074" y="51435"/>
                </a:cubicBezTo>
                <a:cubicBezTo>
                  <a:pt x="212217" y="51435"/>
                  <a:pt x="212217" y="51435"/>
                  <a:pt x="211074" y="50292"/>
                </a:cubicBezTo>
                <a:cubicBezTo>
                  <a:pt x="209931" y="49149"/>
                  <a:pt x="209931" y="49149"/>
                  <a:pt x="211074" y="48006"/>
                </a:cubicBezTo>
                <a:cubicBezTo>
                  <a:pt x="212217" y="48006"/>
                  <a:pt x="214503" y="48006"/>
                  <a:pt x="214503" y="49149"/>
                </a:cubicBezTo>
                <a:lnTo>
                  <a:pt x="215646" y="49149"/>
                </a:lnTo>
                <a:cubicBezTo>
                  <a:pt x="214757" y="47498"/>
                  <a:pt x="215138" y="46355"/>
                  <a:pt x="215900" y="46355"/>
                </a:cubicBezTo>
                <a:cubicBezTo>
                  <a:pt x="216154" y="46355"/>
                  <a:pt x="216408" y="46482"/>
                  <a:pt x="216789" y="46863"/>
                </a:cubicBezTo>
                <a:cubicBezTo>
                  <a:pt x="217170" y="47244"/>
                  <a:pt x="217424" y="47371"/>
                  <a:pt x="217805" y="47371"/>
                </a:cubicBezTo>
                <a:cubicBezTo>
                  <a:pt x="218694" y="47371"/>
                  <a:pt x="219456" y="46482"/>
                  <a:pt x="220218" y="45720"/>
                </a:cubicBezTo>
                <a:cubicBezTo>
                  <a:pt x="220218" y="45339"/>
                  <a:pt x="220345" y="45212"/>
                  <a:pt x="220472" y="45212"/>
                </a:cubicBezTo>
                <a:cubicBezTo>
                  <a:pt x="220599" y="45212"/>
                  <a:pt x="220980" y="45720"/>
                  <a:pt x="220218" y="45720"/>
                </a:cubicBezTo>
                <a:lnTo>
                  <a:pt x="221361" y="46863"/>
                </a:lnTo>
                <a:cubicBezTo>
                  <a:pt x="221742" y="47244"/>
                  <a:pt x="221869" y="47371"/>
                  <a:pt x="222123" y="47371"/>
                </a:cubicBezTo>
                <a:cubicBezTo>
                  <a:pt x="222504" y="47371"/>
                  <a:pt x="222250" y="46482"/>
                  <a:pt x="221361" y="45720"/>
                </a:cubicBezTo>
                <a:cubicBezTo>
                  <a:pt x="221361" y="45720"/>
                  <a:pt x="222504" y="44577"/>
                  <a:pt x="223647" y="44577"/>
                </a:cubicBezTo>
                <a:cubicBezTo>
                  <a:pt x="224790" y="43434"/>
                  <a:pt x="225933" y="43434"/>
                  <a:pt x="224790" y="42291"/>
                </a:cubicBezTo>
                <a:cubicBezTo>
                  <a:pt x="223647" y="41148"/>
                  <a:pt x="222504" y="40005"/>
                  <a:pt x="223647" y="40005"/>
                </a:cubicBezTo>
                <a:cubicBezTo>
                  <a:pt x="223647" y="39497"/>
                  <a:pt x="223901" y="39116"/>
                  <a:pt x="224028" y="39116"/>
                </a:cubicBezTo>
                <a:cubicBezTo>
                  <a:pt x="224155" y="39116"/>
                  <a:pt x="224155" y="39370"/>
                  <a:pt x="223647" y="40005"/>
                </a:cubicBezTo>
                <a:cubicBezTo>
                  <a:pt x="224409" y="40894"/>
                  <a:pt x="225298" y="41656"/>
                  <a:pt x="226060" y="41656"/>
                </a:cubicBezTo>
                <a:cubicBezTo>
                  <a:pt x="226441" y="41656"/>
                  <a:pt x="226695" y="41529"/>
                  <a:pt x="227076" y="41148"/>
                </a:cubicBezTo>
                <a:cubicBezTo>
                  <a:pt x="228219" y="41148"/>
                  <a:pt x="228219" y="42291"/>
                  <a:pt x="228219" y="42291"/>
                </a:cubicBezTo>
                <a:cubicBezTo>
                  <a:pt x="228219" y="42799"/>
                  <a:pt x="228473" y="43053"/>
                  <a:pt x="228854" y="43053"/>
                </a:cubicBezTo>
                <a:cubicBezTo>
                  <a:pt x="230124" y="43053"/>
                  <a:pt x="232791" y="40894"/>
                  <a:pt x="232791" y="40005"/>
                </a:cubicBezTo>
                <a:cubicBezTo>
                  <a:pt x="233426" y="37338"/>
                  <a:pt x="234188" y="36195"/>
                  <a:pt x="234823" y="36195"/>
                </a:cubicBezTo>
                <a:cubicBezTo>
                  <a:pt x="235331" y="36195"/>
                  <a:pt x="235712" y="36703"/>
                  <a:pt x="236220" y="37719"/>
                </a:cubicBezTo>
                <a:cubicBezTo>
                  <a:pt x="236474" y="38227"/>
                  <a:pt x="236728" y="38481"/>
                  <a:pt x="236982" y="38481"/>
                </a:cubicBezTo>
                <a:cubicBezTo>
                  <a:pt x="237744" y="38481"/>
                  <a:pt x="238252" y="35560"/>
                  <a:pt x="237363" y="32004"/>
                </a:cubicBezTo>
                <a:lnTo>
                  <a:pt x="236220" y="28575"/>
                </a:lnTo>
                <a:lnTo>
                  <a:pt x="238506" y="32004"/>
                </a:lnTo>
                <a:cubicBezTo>
                  <a:pt x="240284" y="33782"/>
                  <a:pt x="241046" y="34544"/>
                  <a:pt x="241808" y="34544"/>
                </a:cubicBezTo>
                <a:cubicBezTo>
                  <a:pt x="242570" y="34544"/>
                  <a:pt x="243078" y="33655"/>
                  <a:pt x="244221" y="32004"/>
                </a:cubicBezTo>
                <a:cubicBezTo>
                  <a:pt x="244856" y="30734"/>
                  <a:pt x="245110" y="30099"/>
                  <a:pt x="245491" y="30099"/>
                </a:cubicBezTo>
                <a:cubicBezTo>
                  <a:pt x="245872" y="30099"/>
                  <a:pt x="245999" y="30353"/>
                  <a:pt x="246507" y="30861"/>
                </a:cubicBezTo>
                <a:cubicBezTo>
                  <a:pt x="246507" y="31242"/>
                  <a:pt x="246634" y="31369"/>
                  <a:pt x="246761" y="31369"/>
                </a:cubicBezTo>
                <a:cubicBezTo>
                  <a:pt x="247269" y="31369"/>
                  <a:pt x="248539" y="30607"/>
                  <a:pt x="250952" y="29718"/>
                </a:cubicBezTo>
                <a:cubicBezTo>
                  <a:pt x="254381" y="27432"/>
                  <a:pt x="255524" y="27432"/>
                  <a:pt x="255524" y="25146"/>
                </a:cubicBezTo>
                <a:lnTo>
                  <a:pt x="257810" y="24003"/>
                </a:lnTo>
                <a:cubicBezTo>
                  <a:pt x="258445" y="24638"/>
                  <a:pt x="259080" y="25019"/>
                  <a:pt x="259461" y="25019"/>
                </a:cubicBezTo>
                <a:cubicBezTo>
                  <a:pt x="260477" y="25019"/>
                  <a:pt x="260604" y="23368"/>
                  <a:pt x="258953" y="21844"/>
                </a:cubicBezTo>
                <a:lnTo>
                  <a:pt x="261239" y="20701"/>
                </a:lnTo>
                <a:lnTo>
                  <a:pt x="262382" y="22987"/>
                </a:lnTo>
                <a:cubicBezTo>
                  <a:pt x="262382" y="23241"/>
                  <a:pt x="262509" y="23368"/>
                  <a:pt x="262890" y="23368"/>
                </a:cubicBezTo>
                <a:cubicBezTo>
                  <a:pt x="263906" y="23368"/>
                  <a:pt x="266954" y="22098"/>
                  <a:pt x="273812" y="19558"/>
                </a:cubicBezTo>
                <a:cubicBezTo>
                  <a:pt x="285242" y="16129"/>
                  <a:pt x="286385" y="16129"/>
                  <a:pt x="286385" y="13843"/>
                </a:cubicBezTo>
                <a:cubicBezTo>
                  <a:pt x="287020" y="12573"/>
                  <a:pt x="287655" y="11684"/>
                  <a:pt x="288036" y="11684"/>
                </a:cubicBezTo>
                <a:cubicBezTo>
                  <a:pt x="288417" y="11684"/>
                  <a:pt x="288671" y="12319"/>
                  <a:pt x="288671" y="13843"/>
                </a:cubicBezTo>
                <a:cubicBezTo>
                  <a:pt x="288671" y="14605"/>
                  <a:pt x="289814" y="15494"/>
                  <a:pt x="290068" y="15494"/>
                </a:cubicBezTo>
                <a:cubicBezTo>
                  <a:pt x="290195" y="15494"/>
                  <a:pt x="290195" y="15367"/>
                  <a:pt x="289814" y="14986"/>
                </a:cubicBezTo>
                <a:cubicBezTo>
                  <a:pt x="289814" y="14986"/>
                  <a:pt x="291338" y="14478"/>
                  <a:pt x="292608" y="14478"/>
                </a:cubicBezTo>
                <a:cubicBezTo>
                  <a:pt x="293243" y="14478"/>
                  <a:pt x="293878" y="14605"/>
                  <a:pt x="294386" y="14986"/>
                </a:cubicBezTo>
                <a:cubicBezTo>
                  <a:pt x="295656" y="16383"/>
                  <a:pt x="296672" y="16764"/>
                  <a:pt x="297434" y="16764"/>
                </a:cubicBezTo>
                <a:cubicBezTo>
                  <a:pt x="298577" y="16764"/>
                  <a:pt x="298958" y="15621"/>
                  <a:pt x="298958" y="14986"/>
                </a:cubicBezTo>
                <a:cubicBezTo>
                  <a:pt x="298450" y="14097"/>
                  <a:pt x="298450" y="13716"/>
                  <a:pt x="298577" y="13716"/>
                </a:cubicBezTo>
                <a:cubicBezTo>
                  <a:pt x="298704" y="13716"/>
                  <a:pt x="299466" y="14351"/>
                  <a:pt x="300101" y="14986"/>
                </a:cubicBezTo>
                <a:cubicBezTo>
                  <a:pt x="301752" y="15875"/>
                  <a:pt x="302768" y="16637"/>
                  <a:pt x="303276" y="16637"/>
                </a:cubicBezTo>
                <a:cubicBezTo>
                  <a:pt x="303403" y="16637"/>
                  <a:pt x="303530" y="16510"/>
                  <a:pt x="303530" y="16129"/>
                </a:cubicBezTo>
                <a:cubicBezTo>
                  <a:pt x="304038" y="15621"/>
                  <a:pt x="306324" y="14986"/>
                  <a:pt x="308356" y="14986"/>
                </a:cubicBezTo>
                <a:cubicBezTo>
                  <a:pt x="310388" y="14986"/>
                  <a:pt x="312039" y="15621"/>
                  <a:pt x="311531" y="17272"/>
                </a:cubicBezTo>
                <a:lnTo>
                  <a:pt x="313817" y="17272"/>
                </a:lnTo>
                <a:cubicBezTo>
                  <a:pt x="314960" y="16129"/>
                  <a:pt x="317246" y="16129"/>
                  <a:pt x="319532" y="16129"/>
                </a:cubicBezTo>
                <a:cubicBezTo>
                  <a:pt x="321818" y="17272"/>
                  <a:pt x="322961" y="17272"/>
                  <a:pt x="322961" y="18415"/>
                </a:cubicBezTo>
                <a:cubicBezTo>
                  <a:pt x="321818" y="19558"/>
                  <a:pt x="322961" y="19558"/>
                  <a:pt x="325247" y="19558"/>
                </a:cubicBezTo>
                <a:cubicBezTo>
                  <a:pt x="326390" y="19558"/>
                  <a:pt x="328676" y="17272"/>
                  <a:pt x="329819" y="17272"/>
                </a:cubicBezTo>
                <a:cubicBezTo>
                  <a:pt x="329819" y="16129"/>
                  <a:pt x="332105" y="14986"/>
                  <a:pt x="333248" y="14986"/>
                </a:cubicBezTo>
                <a:lnTo>
                  <a:pt x="332105" y="17272"/>
                </a:lnTo>
                <a:cubicBezTo>
                  <a:pt x="332105" y="18415"/>
                  <a:pt x="332105" y="19558"/>
                  <a:pt x="332105" y="19558"/>
                </a:cubicBezTo>
                <a:cubicBezTo>
                  <a:pt x="332613" y="19558"/>
                  <a:pt x="333248" y="19812"/>
                  <a:pt x="333629" y="19812"/>
                </a:cubicBezTo>
                <a:cubicBezTo>
                  <a:pt x="334010" y="19812"/>
                  <a:pt x="334391" y="19558"/>
                  <a:pt x="334391" y="18415"/>
                </a:cubicBezTo>
                <a:cubicBezTo>
                  <a:pt x="335534" y="20701"/>
                  <a:pt x="336677" y="20701"/>
                  <a:pt x="338963" y="21844"/>
                </a:cubicBezTo>
                <a:cubicBezTo>
                  <a:pt x="340614" y="22606"/>
                  <a:pt x="342138" y="23495"/>
                  <a:pt x="343789" y="23495"/>
                </a:cubicBezTo>
                <a:cubicBezTo>
                  <a:pt x="344424" y="23495"/>
                  <a:pt x="345186" y="23368"/>
                  <a:pt x="345821" y="22987"/>
                </a:cubicBezTo>
                <a:cubicBezTo>
                  <a:pt x="345821" y="25019"/>
                  <a:pt x="350901" y="27813"/>
                  <a:pt x="353822" y="27813"/>
                </a:cubicBezTo>
                <a:cubicBezTo>
                  <a:pt x="354330" y="27813"/>
                  <a:pt x="354711" y="27686"/>
                  <a:pt x="354965" y="27559"/>
                </a:cubicBezTo>
                <a:cubicBezTo>
                  <a:pt x="354965" y="27051"/>
                  <a:pt x="355219" y="26797"/>
                  <a:pt x="355473" y="26797"/>
                </a:cubicBezTo>
                <a:cubicBezTo>
                  <a:pt x="355981" y="26797"/>
                  <a:pt x="356616" y="27305"/>
                  <a:pt x="357251" y="28702"/>
                </a:cubicBezTo>
                <a:cubicBezTo>
                  <a:pt x="357251" y="30099"/>
                  <a:pt x="357251" y="30607"/>
                  <a:pt x="357759" y="30607"/>
                </a:cubicBezTo>
                <a:cubicBezTo>
                  <a:pt x="358267" y="30607"/>
                  <a:pt x="358648" y="30353"/>
                  <a:pt x="359537" y="29845"/>
                </a:cubicBezTo>
                <a:cubicBezTo>
                  <a:pt x="360680" y="29845"/>
                  <a:pt x="361823" y="30988"/>
                  <a:pt x="361823" y="33274"/>
                </a:cubicBezTo>
                <a:cubicBezTo>
                  <a:pt x="360680" y="36703"/>
                  <a:pt x="361823" y="36703"/>
                  <a:pt x="364109" y="36703"/>
                </a:cubicBezTo>
                <a:cubicBezTo>
                  <a:pt x="366395" y="36703"/>
                  <a:pt x="368681" y="38989"/>
                  <a:pt x="369824" y="38989"/>
                </a:cubicBezTo>
                <a:cubicBezTo>
                  <a:pt x="371094" y="39624"/>
                  <a:pt x="372110" y="40259"/>
                  <a:pt x="372618" y="40259"/>
                </a:cubicBezTo>
                <a:cubicBezTo>
                  <a:pt x="372999" y="40259"/>
                  <a:pt x="373253" y="39878"/>
                  <a:pt x="373253" y="38989"/>
                </a:cubicBezTo>
                <a:cubicBezTo>
                  <a:pt x="374396" y="37846"/>
                  <a:pt x="375539" y="37846"/>
                  <a:pt x="375539" y="37846"/>
                </a:cubicBezTo>
                <a:cubicBezTo>
                  <a:pt x="377952" y="38735"/>
                  <a:pt x="378079" y="39497"/>
                  <a:pt x="377571" y="39497"/>
                </a:cubicBezTo>
                <a:cubicBezTo>
                  <a:pt x="377317" y="39497"/>
                  <a:pt x="377063" y="39370"/>
                  <a:pt x="376682" y="38989"/>
                </a:cubicBezTo>
                <a:cubicBezTo>
                  <a:pt x="376047" y="38608"/>
                  <a:pt x="375666" y="38481"/>
                  <a:pt x="375539" y="38481"/>
                </a:cubicBezTo>
                <a:cubicBezTo>
                  <a:pt x="375031" y="38481"/>
                  <a:pt x="375666" y="39497"/>
                  <a:pt x="375666" y="41148"/>
                </a:cubicBezTo>
                <a:cubicBezTo>
                  <a:pt x="375666" y="42291"/>
                  <a:pt x="376809" y="44577"/>
                  <a:pt x="377952" y="45720"/>
                </a:cubicBezTo>
                <a:cubicBezTo>
                  <a:pt x="379095" y="46863"/>
                  <a:pt x="380238" y="48006"/>
                  <a:pt x="381381" y="49149"/>
                </a:cubicBezTo>
                <a:cubicBezTo>
                  <a:pt x="382270" y="51689"/>
                  <a:pt x="383032" y="52959"/>
                  <a:pt x="383921" y="52959"/>
                </a:cubicBezTo>
                <a:cubicBezTo>
                  <a:pt x="384175" y="52959"/>
                  <a:pt x="384429" y="52832"/>
                  <a:pt x="384810" y="52451"/>
                </a:cubicBezTo>
                <a:cubicBezTo>
                  <a:pt x="385953" y="51943"/>
                  <a:pt x="386461" y="51562"/>
                  <a:pt x="386588" y="51562"/>
                </a:cubicBezTo>
                <a:cubicBezTo>
                  <a:pt x="386715" y="51562"/>
                  <a:pt x="386461" y="51816"/>
                  <a:pt x="385826" y="52451"/>
                </a:cubicBezTo>
                <a:cubicBezTo>
                  <a:pt x="384683" y="54737"/>
                  <a:pt x="391541" y="66167"/>
                  <a:pt x="394970" y="66167"/>
                </a:cubicBezTo>
                <a:lnTo>
                  <a:pt x="393827" y="66167"/>
                </a:lnTo>
                <a:cubicBezTo>
                  <a:pt x="392684" y="67310"/>
                  <a:pt x="392684" y="68453"/>
                  <a:pt x="393827" y="70739"/>
                </a:cubicBezTo>
                <a:cubicBezTo>
                  <a:pt x="394970" y="71882"/>
                  <a:pt x="398399" y="75311"/>
                  <a:pt x="399542" y="79883"/>
                </a:cubicBezTo>
                <a:cubicBezTo>
                  <a:pt x="401828" y="84455"/>
                  <a:pt x="402971" y="87884"/>
                  <a:pt x="404114" y="87884"/>
                </a:cubicBezTo>
                <a:cubicBezTo>
                  <a:pt x="404114" y="89027"/>
                  <a:pt x="404114" y="89027"/>
                  <a:pt x="402971" y="89027"/>
                </a:cubicBezTo>
                <a:cubicBezTo>
                  <a:pt x="402336" y="88646"/>
                  <a:pt x="401955" y="88519"/>
                  <a:pt x="401701" y="88519"/>
                </a:cubicBezTo>
                <a:cubicBezTo>
                  <a:pt x="401193" y="88519"/>
                  <a:pt x="401828" y="89408"/>
                  <a:pt x="401828" y="90170"/>
                </a:cubicBezTo>
                <a:cubicBezTo>
                  <a:pt x="401828" y="91313"/>
                  <a:pt x="402971" y="91313"/>
                  <a:pt x="404114" y="91313"/>
                </a:cubicBezTo>
                <a:cubicBezTo>
                  <a:pt x="405257" y="91313"/>
                  <a:pt x="406400" y="92456"/>
                  <a:pt x="405257" y="94742"/>
                </a:cubicBezTo>
                <a:cubicBezTo>
                  <a:pt x="405257" y="98171"/>
                  <a:pt x="405257" y="102743"/>
                  <a:pt x="407543" y="105029"/>
                </a:cubicBezTo>
                <a:cubicBezTo>
                  <a:pt x="407543" y="106172"/>
                  <a:pt x="407543" y="107315"/>
                  <a:pt x="406400" y="107315"/>
                </a:cubicBezTo>
                <a:cubicBezTo>
                  <a:pt x="404114" y="109601"/>
                  <a:pt x="402971" y="111887"/>
                  <a:pt x="406400" y="114173"/>
                </a:cubicBezTo>
                <a:cubicBezTo>
                  <a:pt x="406400" y="115316"/>
                  <a:pt x="406400" y="115316"/>
                  <a:pt x="405257" y="115316"/>
                </a:cubicBezTo>
                <a:cubicBezTo>
                  <a:pt x="404114" y="116459"/>
                  <a:pt x="401828" y="116459"/>
                  <a:pt x="405257" y="117602"/>
                </a:cubicBezTo>
                <a:cubicBezTo>
                  <a:pt x="406400" y="119888"/>
                  <a:pt x="406400" y="124460"/>
                  <a:pt x="404114" y="126746"/>
                </a:cubicBezTo>
                <a:cubicBezTo>
                  <a:pt x="404114" y="127889"/>
                  <a:pt x="404114" y="129032"/>
                  <a:pt x="405257" y="129032"/>
                </a:cubicBezTo>
                <a:lnTo>
                  <a:pt x="406400" y="129032"/>
                </a:lnTo>
                <a:cubicBezTo>
                  <a:pt x="404114" y="130175"/>
                  <a:pt x="404114" y="130175"/>
                  <a:pt x="406400" y="132461"/>
                </a:cubicBezTo>
                <a:cubicBezTo>
                  <a:pt x="407543" y="132461"/>
                  <a:pt x="407543" y="133604"/>
                  <a:pt x="406400" y="133604"/>
                </a:cubicBezTo>
                <a:cubicBezTo>
                  <a:pt x="404114" y="134747"/>
                  <a:pt x="404114" y="135890"/>
                  <a:pt x="404114" y="135890"/>
                </a:cubicBezTo>
                <a:cubicBezTo>
                  <a:pt x="404114" y="137033"/>
                  <a:pt x="404114" y="143891"/>
                  <a:pt x="401828" y="149606"/>
                </a:cubicBezTo>
                <a:cubicBezTo>
                  <a:pt x="398399" y="158750"/>
                  <a:pt x="396113" y="162179"/>
                  <a:pt x="398399" y="163322"/>
                </a:cubicBezTo>
                <a:cubicBezTo>
                  <a:pt x="398399" y="164465"/>
                  <a:pt x="398399" y="164465"/>
                  <a:pt x="397256" y="165608"/>
                </a:cubicBezTo>
                <a:cubicBezTo>
                  <a:pt x="394970" y="165608"/>
                  <a:pt x="393827" y="166751"/>
                  <a:pt x="393827" y="167894"/>
                </a:cubicBezTo>
                <a:cubicBezTo>
                  <a:pt x="392938" y="168783"/>
                  <a:pt x="392811" y="169545"/>
                  <a:pt x="392303" y="169545"/>
                </a:cubicBezTo>
                <a:cubicBezTo>
                  <a:pt x="392049" y="169545"/>
                  <a:pt x="391795" y="169418"/>
                  <a:pt x="391541" y="169037"/>
                </a:cubicBezTo>
                <a:cubicBezTo>
                  <a:pt x="391541" y="171323"/>
                  <a:pt x="391541" y="171323"/>
                  <a:pt x="391541" y="172466"/>
                </a:cubicBezTo>
                <a:cubicBezTo>
                  <a:pt x="391287" y="172212"/>
                  <a:pt x="390906" y="171958"/>
                  <a:pt x="390652" y="171958"/>
                </a:cubicBezTo>
                <a:cubicBezTo>
                  <a:pt x="389890" y="171958"/>
                  <a:pt x="389255" y="172974"/>
                  <a:pt x="389255" y="174752"/>
                </a:cubicBezTo>
                <a:cubicBezTo>
                  <a:pt x="390652" y="176022"/>
                  <a:pt x="391160" y="176657"/>
                  <a:pt x="390906" y="176657"/>
                </a:cubicBezTo>
                <a:cubicBezTo>
                  <a:pt x="390652" y="176657"/>
                  <a:pt x="390144" y="176403"/>
                  <a:pt x="389255" y="175895"/>
                </a:cubicBezTo>
                <a:cubicBezTo>
                  <a:pt x="389001" y="175641"/>
                  <a:pt x="388747" y="175641"/>
                  <a:pt x="388366" y="175641"/>
                </a:cubicBezTo>
                <a:cubicBezTo>
                  <a:pt x="386969" y="175641"/>
                  <a:pt x="384937" y="177038"/>
                  <a:pt x="385826" y="177038"/>
                </a:cubicBezTo>
                <a:cubicBezTo>
                  <a:pt x="386969" y="177038"/>
                  <a:pt x="385826" y="179324"/>
                  <a:pt x="385826" y="181610"/>
                </a:cubicBezTo>
                <a:cubicBezTo>
                  <a:pt x="385826" y="182499"/>
                  <a:pt x="385318" y="183261"/>
                  <a:pt x="384556" y="183261"/>
                </a:cubicBezTo>
                <a:cubicBezTo>
                  <a:pt x="384302" y="183261"/>
                  <a:pt x="383921" y="183134"/>
                  <a:pt x="383540" y="182753"/>
                </a:cubicBezTo>
                <a:cubicBezTo>
                  <a:pt x="381254" y="182753"/>
                  <a:pt x="378968" y="188468"/>
                  <a:pt x="378968" y="190754"/>
                </a:cubicBezTo>
                <a:cubicBezTo>
                  <a:pt x="378968" y="190754"/>
                  <a:pt x="378968" y="191262"/>
                  <a:pt x="378587" y="191262"/>
                </a:cubicBezTo>
                <a:cubicBezTo>
                  <a:pt x="378460" y="191262"/>
                  <a:pt x="378206" y="191135"/>
                  <a:pt x="377698" y="190754"/>
                </a:cubicBezTo>
                <a:cubicBezTo>
                  <a:pt x="377190" y="190373"/>
                  <a:pt x="377063" y="190246"/>
                  <a:pt x="376682" y="190246"/>
                </a:cubicBezTo>
                <a:cubicBezTo>
                  <a:pt x="375793" y="190246"/>
                  <a:pt x="375031" y="191008"/>
                  <a:pt x="374269" y="191897"/>
                </a:cubicBezTo>
                <a:cubicBezTo>
                  <a:pt x="374269" y="192786"/>
                  <a:pt x="374142" y="193167"/>
                  <a:pt x="373888" y="193167"/>
                </a:cubicBezTo>
                <a:cubicBezTo>
                  <a:pt x="373634" y="193167"/>
                  <a:pt x="373126" y="192532"/>
                  <a:pt x="373126" y="191897"/>
                </a:cubicBezTo>
                <a:cubicBezTo>
                  <a:pt x="373126" y="191008"/>
                  <a:pt x="372999" y="190627"/>
                  <a:pt x="372618" y="190627"/>
                </a:cubicBezTo>
                <a:cubicBezTo>
                  <a:pt x="372110" y="190627"/>
                  <a:pt x="371094" y="191643"/>
                  <a:pt x="369697" y="193040"/>
                </a:cubicBezTo>
                <a:cubicBezTo>
                  <a:pt x="369697" y="194183"/>
                  <a:pt x="366268" y="197612"/>
                  <a:pt x="362839" y="199898"/>
                </a:cubicBezTo>
                <a:cubicBezTo>
                  <a:pt x="357124" y="203327"/>
                  <a:pt x="357124" y="204470"/>
                  <a:pt x="355981" y="209042"/>
                </a:cubicBezTo>
                <a:lnTo>
                  <a:pt x="355981" y="211328"/>
                </a:lnTo>
                <a:lnTo>
                  <a:pt x="354838" y="209042"/>
                </a:lnTo>
                <a:cubicBezTo>
                  <a:pt x="354838" y="207899"/>
                  <a:pt x="352552" y="206756"/>
                  <a:pt x="352552" y="206756"/>
                </a:cubicBezTo>
                <a:cubicBezTo>
                  <a:pt x="351409" y="206756"/>
                  <a:pt x="351409" y="207899"/>
                  <a:pt x="352552" y="209042"/>
                </a:cubicBezTo>
                <a:cubicBezTo>
                  <a:pt x="352552" y="210185"/>
                  <a:pt x="351409" y="211328"/>
                  <a:pt x="349123" y="211328"/>
                </a:cubicBezTo>
                <a:cubicBezTo>
                  <a:pt x="345694" y="211328"/>
                  <a:pt x="344551" y="212471"/>
                  <a:pt x="344551" y="213614"/>
                </a:cubicBezTo>
                <a:cubicBezTo>
                  <a:pt x="343408" y="214757"/>
                  <a:pt x="342265" y="214757"/>
                  <a:pt x="341122" y="214757"/>
                </a:cubicBezTo>
                <a:cubicBezTo>
                  <a:pt x="339979" y="214757"/>
                  <a:pt x="339979" y="214757"/>
                  <a:pt x="339979" y="215900"/>
                </a:cubicBezTo>
                <a:cubicBezTo>
                  <a:pt x="340868" y="216662"/>
                  <a:pt x="340487" y="217551"/>
                  <a:pt x="339344" y="217551"/>
                </a:cubicBezTo>
                <a:cubicBezTo>
                  <a:pt x="338963" y="217551"/>
                  <a:pt x="338328" y="217424"/>
                  <a:pt x="337693" y="217043"/>
                </a:cubicBezTo>
                <a:cubicBezTo>
                  <a:pt x="337058" y="216662"/>
                  <a:pt x="336169" y="216535"/>
                  <a:pt x="335534" y="216535"/>
                </a:cubicBezTo>
                <a:cubicBezTo>
                  <a:pt x="333756" y="216535"/>
                  <a:pt x="332359" y="217297"/>
                  <a:pt x="333121" y="218186"/>
                </a:cubicBezTo>
                <a:cubicBezTo>
                  <a:pt x="334264" y="219329"/>
                  <a:pt x="333121" y="220472"/>
                  <a:pt x="331978" y="221615"/>
                </a:cubicBezTo>
                <a:cubicBezTo>
                  <a:pt x="330835" y="221615"/>
                  <a:pt x="329692" y="222758"/>
                  <a:pt x="328549" y="223901"/>
                </a:cubicBezTo>
                <a:cubicBezTo>
                  <a:pt x="327406" y="225044"/>
                  <a:pt x="326263" y="225044"/>
                  <a:pt x="326263" y="225044"/>
                </a:cubicBezTo>
                <a:cubicBezTo>
                  <a:pt x="326009" y="225298"/>
                  <a:pt x="325882" y="225425"/>
                  <a:pt x="325755" y="225425"/>
                </a:cubicBezTo>
                <a:cubicBezTo>
                  <a:pt x="325501" y="225425"/>
                  <a:pt x="326390" y="223901"/>
                  <a:pt x="327279" y="223901"/>
                </a:cubicBezTo>
                <a:lnTo>
                  <a:pt x="324993" y="222758"/>
                </a:lnTo>
                <a:cubicBezTo>
                  <a:pt x="322707" y="223901"/>
                  <a:pt x="321564" y="225044"/>
                  <a:pt x="321564" y="226187"/>
                </a:cubicBezTo>
                <a:cubicBezTo>
                  <a:pt x="321564" y="228092"/>
                  <a:pt x="321564" y="228981"/>
                  <a:pt x="321437" y="228981"/>
                </a:cubicBezTo>
                <a:cubicBezTo>
                  <a:pt x="321310" y="228981"/>
                  <a:pt x="320929" y="228473"/>
                  <a:pt x="320548" y="227457"/>
                </a:cubicBezTo>
                <a:cubicBezTo>
                  <a:pt x="319913" y="226822"/>
                  <a:pt x="319278" y="226187"/>
                  <a:pt x="318770" y="226187"/>
                </a:cubicBezTo>
                <a:cubicBezTo>
                  <a:pt x="318262" y="226187"/>
                  <a:pt x="318262" y="226568"/>
                  <a:pt x="318262" y="227457"/>
                </a:cubicBezTo>
                <a:cubicBezTo>
                  <a:pt x="318262" y="228727"/>
                  <a:pt x="317500" y="229362"/>
                  <a:pt x="316865" y="229362"/>
                </a:cubicBezTo>
                <a:cubicBezTo>
                  <a:pt x="316357" y="229362"/>
                  <a:pt x="315976" y="229108"/>
                  <a:pt x="315976" y="228600"/>
                </a:cubicBezTo>
                <a:cubicBezTo>
                  <a:pt x="315976" y="227076"/>
                  <a:pt x="315976" y="226187"/>
                  <a:pt x="315595" y="226187"/>
                </a:cubicBezTo>
                <a:cubicBezTo>
                  <a:pt x="315214" y="226187"/>
                  <a:pt x="314325" y="227330"/>
                  <a:pt x="312547" y="229743"/>
                </a:cubicBezTo>
                <a:cubicBezTo>
                  <a:pt x="310261" y="230886"/>
                  <a:pt x="306832" y="235458"/>
                  <a:pt x="303403" y="236601"/>
                </a:cubicBezTo>
                <a:cubicBezTo>
                  <a:pt x="298831" y="238887"/>
                  <a:pt x="296545" y="240030"/>
                  <a:pt x="295402" y="240030"/>
                </a:cubicBezTo>
                <a:cubicBezTo>
                  <a:pt x="295021" y="239649"/>
                  <a:pt x="294640" y="239268"/>
                  <a:pt x="294386" y="239014"/>
                </a:cubicBezTo>
                <a:cubicBezTo>
                  <a:pt x="295402" y="241173"/>
                  <a:pt x="294259" y="242316"/>
                  <a:pt x="290830" y="243459"/>
                </a:cubicBezTo>
                <a:cubicBezTo>
                  <a:pt x="287401" y="244602"/>
                  <a:pt x="285115" y="246888"/>
                  <a:pt x="285115" y="248031"/>
                </a:cubicBezTo>
                <a:cubicBezTo>
                  <a:pt x="286258" y="248031"/>
                  <a:pt x="287401" y="246888"/>
                  <a:pt x="287401" y="246888"/>
                </a:cubicBezTo>
                <a:cubicBezTo>
                  <a:pt x="288544" y="249174"/>
                  <a:pt x="287401" y="250317"/>
                  <a:pt x="285115" y="250317"/>
                </a:cubicBezTo>
                <a:cubicBezTo>
                  <a:pt x="283972" y="250317"/>
                  <a:pt x="282829" y="249174"/>
                  <a:pt x="282829" y="248031"/>
                </a:cubicBezTo>
                <a:cubicBezTo>
                  <a:pt x="281686" y="246888"/>
                  <a:pt x="279400" y="246888"/>
                  <a:pt x="279400" y="246888"/>
                </a:cubicBezTo>
                <a:cubicBezTo>
                  <a:pt x="278257" y="248031"/>
                  <a:pt x="277114" y="248031"/>
                  <a:pt x="278257" y="249174"/>
                </a:cubicBezTo>
                <a:cubicBezTo>
                  <a:pt x="279400" y="250317"/>
                  <a:pt x="279400" y="250317"/>
                  <a:pt x="278257" y="250317"/>
                </a:cubicBezTo>
                <a:cubicBezTo>
                  <a:pt x="277114" y="251460"/>
                  <a:pt x="275971" y="251460"/>
                  <a:pt x="275971" y="253746"/>
                </a:cubicBezTo>
                <a:cubicBezTo>
                  <a:pt x="275971" y="254889"/>
                  <a:pt x="274828" y="254889"/>
                  <a:pt x="273685" y="256032"/>
                </a:cubicBezTo>
                <a:cubicBezTo>
                  <a:pt x="272542" y="256032"/>
                  <a:pt x="270256" y="257175"/>
                  <a:pt x="270256" y="257175"/>
                </a:cubicBezTo>
                <a:lnTo>
                  <a:pt x="269113" y="256032"/>
                </a:lnTo>
                <a:cubicBezTo>
                  <a:pt x="269113" y="254889"/>
                  <a:pt x="266827" y="253746"/>
                  <a:pt x="266827" y="253746"/>
                </a:cubicBezTo>
                <a:cubicBezTo>
                  <a:pt x="265684" y="254889"/>
                  <a:pt x="266827" y="256032"/>
                  <a:pt x="266827" y="256032"/>
                </a:cubicBezTo>
                <a:cubicBezTo>
                  <a:pt x="266827" y="257175"/>
                  <a:pt x="240538" y="270891"/>
                  <a:pt x="237236" y="273177"/>
                </a:cubicBezTo>
                <a:cubicBezTo>
                  <a:pt x="234950" y="273177"/>
                  <a:pt x="231521" y="275463"/>
                  <a:pt x="233807" y="275463"/>
                </a:cubicBezTo>
                <a:cubicBezTo>
                  <a:pt x="233807" y="276606"/>
                  <a:pt x="228092" y="280035"/>
                  <a:pt x="222377" y="283464"/>
                </a:cubicBezTo>
                <a:cubicBezTo>
                  <a:pt x="214376" y="288036"/>
                  <a:pt x="208661" y="290322"/>
                  <a:pt x="209804" y="291465"/>
                </a:cubicBezTo>
                <a:cubicBezTo>
                  <a:pt x="209804" y="291465"/>
                  <a:pt x="208661" y="292608"/>
                  <a:pt x="206375" y="293751"/>
                </a:cubicBezTo>
                <a:cubicBezTo>
                  <a:pt x="204089" y="294894"/>
                  <a:pt x="202946" y="297180"/>
                  <a:pt x="201803" y="298323"/>
                </a:cubicBezTo>
                <a:cubicBezTo>
                  <a:pt x="201168" y="298958"/>
                  <a:pt x="200533" y="299720"/>
                  <a:pt x="200279" y="299720"/>
                </a:cubicBezTo>
                <a:cubicBezTo>
                  <a:pt x="200025" y="299720"/>
                  <a:pt x="200152" y="299339"/>
                  <a:pt x="200660" y="298323"/>
                </a:cubicBezTo>
                <a:cubicBezTo>
                  <a:pt x="199898" y="297561"/>
                  <a:pt x="199009" y="296672"/>
                  <a:pt x="198247" y="296672"/>
                </a:cubicBezTo>
                <a:cubicBezTo>
                  <a:pt x="197866" y="296672"/>
                  <a:pt x="197612" y="296799"/>
                  <a:pt x="197231" y="297180"/>
                </a:cubicBezTo>
                <a:cubicBezTo>
                  <a:pt x="196088" y="298323"/>
                  <a:pt x="196088" y="299466"/>
                  <a:pt x="197231" y="300609"/>
                </a:cubicBezTo>
                <a:cubicBezTo>
                  <a:pt x="197231" y="301752"/>
                  <a:pt x="196088" y="301752"/>
                  <a:pt x="196088" y="301752"/>
                </a:cubicBezTo>
                <a:cubicBezTo>
                  <a:pt x="195580" y="302260"/>
                  <a:pt x="195199" y="302641"/>
                  <a:pt x="195072" y="302641"/>
                </a:cubicBezTo>
                <a:cubicBezTo>
                  <a:pt x="194945" y="302641"/>
                  <a:pt x="194945" y="302387"/>
                  <a:pt x="194945" y="301752"/>
                </a:cubicBezTo>
                <a:cubicBezTo>
                  <a:pt x="193802" y="300609"/>
                  <a:pt x="193802" y="299466"/>
                  <a:pt x="193802" y="299466"/>
                </a:cubicBezTo>
                <a:lnTo>
                  <a:pt x="192659" y="299466"/>
                </a:lnTo>
                <a:cubicBezTo>
                  <a:pt x="192659" y="300609"/>
                  <a:pt x="191516" y="301752"/>
                  <a:pt x="191516" y="301752"/>
                </a:cubicBezTo>
                <a:cubicBezTo>
                  <a:pt x="190373" y="301752"/>
                  <a:pt x="190373" y="301752"/>
                  <a:pt x="189230" y="299466"/>
                </a:cubicBezTo>
                <a:cubicBezTo>
                  <a:pt x="188722" y="298577"/>
                  <a:pt x="188341" y="298196"/>
                  <a:pt x="187960" y="298196"/>
                </a:cubicBezTo>
                <a:cubicBezTo>
                  <a:pt x="187325" y="298196"/>
                  <a:pt x="186944" y="299212"/>
                  <a:pt x="186944" y="300609"/>
                </a:cubicBezTo>
                <a:lnTo>
                  <a:pt x="185801" y="302895"/>
                </a:lnTo>
                <a:cubicBezTo>
                  <a:pt x="185547" y="302768"/>
                  <a:pt x="185166" y="302641"/>
                  <a:pt x="184912" y="302641"/>
                </a:cubicBezTo>
                <a:cubicBezTo>
                  <a:pt x="183134" y="302641"/>
                  <a:pt x="182372" y="305435"/>
                  <a:pt x="182372" y="307467"/>
                </a:cubicBezTo>
                <a:cubicBezTo>
                  <a:pt x="181483" y="306578"/>
                  <a:pt x="180848" y="306197"/>
                  <a:pt x="180213" y="306197"/>
                </a:cubicBezTo>
                <a:cubicBezTo>
                  <a:pt x="179324" y="306197"/>
                  <a:pt x="178943" y="307213"/>
                  <a:pt x="178943" y="308610"/>
                </a:cubicBezTo>
                <a:cubicBezTo>
                  <a:pt x="178943" y="309372"/>
                  <a:pt x="178308" y="310261"/>
                  <a:pt x="177673" y="310261"/>
                </a:cubicBezTo>
                <a:cubicBezTo>
                  <a:pt x="177419" y="310261"/>
                  <a:pt x="177038" y="310134"/>
                  <a:pt x="176657" y="309753"/>
                </a:cubicBezTo>
                <a:cubicBezTo>
                  <a:pt x="174371" y="309753"/>
                  <a:pt x="173228" y="309753"/>
                  <a:pt x="172085" y="310896"/>
                </a:cubicBezTo>
                <a:cubicBezTo>
                  <a:pt x="170942" y="313182"/>
                  <a:pt x="162941" y="317754"/>
                  <a:pt x="153797" y="321183"/>
                </a:cubicBezTo>
                <a:cubicBezTo>
                  <a:pt x="142367" y="325755"/>
                  <a:pt x="134366" y="325755"/>
                  <a:pt x="135509" y="328041"/>
                </a:cubicBezTo>
                <a:cubicBezTo>
                  <a:pt x="133223" y="328041"/>
                  <a:pt x="133223" y="328041"/>
                  <a:pt x="132080" y="326898"/>
                </a:cubicBezTo>
                <a:cubicBezTo>
                  <a:pt x="132080" y="326390"/>
                  <a:pt x="131953" y="326136"/>
                  <a:pt x="131572" y="326136"/>
                </a:cubicBezTo>
                <a:cubicBezTo>
                  <a:pt x="131064" y="326136"/>
                  <a:pt x="130429" y="326644"/>
                  <a:pt x="129794" y="328041"/>
                </a:cubicBezTo>
                <a:cubicBezTo>
                  <a:pt x="129159" y="329438"/>
                  <a:pt x="128905" y="330200"/>
                  <a:pt x="128778" y="330200"/>
                </a:cubicBezTo>
                <a:cubicBezTo>
                  <a:pt x="128651" y="330200"/>
                  <a:pt x="128651" y="329565"/>
                  <a:pt x="128651" y="328041"/>
                </a:cubicBezTo>
                <a:cubicBezTo>
                  <a:pt x="128651" y="327406"/>
                  <a:pt x="128143" y="327152"/>
                  <a:pt x="126873" y="327152"/>
                </a:cubicBezTo>
                <a:cubicBezTo>
                  <a:pt x="125603" y="327152"/>
                  <a:pt x="123571" y="327406"/>
                  <a:pt x="120777" y="328041"/>
                </a:cubicBezTo>
                <a:cubicBezTo>
                  <a:pt x="119126" y="328041"/>
                  <a:pt x="116840" y="327787"/>
                  <a:pt x="114935" y="327787"/>
                </a:cubicBezTo>
                <a:cubicBezTo>
                  <a:pt x="113030" y="327787"/>
                  <a:pt x="111633" y="328041"/>
                  <a:pt x="111633" y="329184"/>
                </a:cubicBezTo>
                <a:cubicBezTo>
                  <a:pt x="110490" y="329692"/>
                  <a:pt x="109982" y="330073"/>
                  <a:pt x="109855" y="330073"/>
                </a:cubicBezTo>
                <a:cubicBezTo>
                  <a:pt x="109728" y="330073"/>
                  <a:pt x="109982" y="329819"/>
                  <a:pt x="110617" y="329184"/>
                </a:cubicBezTo>
                <a:cubicBezTo>
                  <a:pt x="111506" y="326644"/>
                  <a:pt x="108458" y="325374"/>
                  <a:pt x="105029" y="325374"/>
                </a:cubicBezTo>
                <a:cubicBezTo>
                  <a:pt x="103886" y="325374"/>
                  <a:pt x="102616" y="325501"/>
                  <a:pt x="101600" y="325755"/>
                </a:cubicBezTo>
                <a:cubicBezTo>
                  <a:pt x="100457" y="325755"/>
                  <a:pt x="99314" y="325755"/>
                  <a:pt x="99314" y="324612"/>
                </a:cubicBezTo>
                <a:cubicBezTo>
                  <a:pt x="98552" y="324612"/>
                  <a:pt x="97790" y="324104"/>
                  <a:pt x="96012" y="324104"/>
                </a:cubicBezTo>
                <a:cubicBezTo>
                  <a:pt x="95123" y="324104"/>
                  <a:pt x="93980" y="324231"/>
                  <a:pt x="92456" y="324612"/>
                </a:cubicBezTo>
                <a:cubicBezTo>
                  <a:pt x="91313" y="324612"/>
                  <a:pt x="86741" y="322326"/>
                  <a:pt x="84455" y="322326"/>
                </a:cubicBezTo>
                <a:cubicBezTo>
                  <a:pt x="82169" y="321183"/>
                  <a:pt x="78740" y="321183"/>
                  <a:pt x="78740" y="321183"/>
                </a:cubicBezTo>
                <a:cubicBezTo>
                  <a:pt x="78359" y="321183"/>
                  <a:pt x="77978" y="321056"/>
                  <a:pt x="77724" y="320929"/>
                </a:cubicBezTo>
                <a:cubicBezTo>
                  <a:pt x="78232" y="318770"/>
                  <a:pt x="71628" y="316484"/>
                  <a:pt x="64008" y="312039"/>
                </a:cubicBezTo>
                <a:cubicBezTo>
                  <a:pt x="57150" y="307467"/>
                  <a:pt x="50292" y="302895"/>
                  <a:pt x="50292" y="300609"/>
                </a:cubicBezTo>
                <a:cubicBezTo>
                  <a:pt x="50292" y="300609"/>
                  <a:pt x="49149" y="299466"/>
                  <a:pt x="48006" y="299466"/>
                </a:cubicBezTo>
                <a:cubicBezTo>
                  <a:pt x="46609" y="299974"/>
                  <a:pt x="45593" y="300228"/>
                  <a:pt x="44958" y="300228"/>
                </a:cubicBezTo>
                <a:cubicBezTo>
                  <a:pt x="44069" y="300228"/>
                  <a:pt x="43942" y="299720"/>
                  <a:pt x="44577" y="298323"/>
                </a:cubicBezTo>
                <a:cubicBezTo>
                  <a:pt x="45593" y="295402"/>
                  <a:pt x="43053" y="292354"/>
                  <a:pt x="40259" y="292354"/>
                </a:cubicBezTo>
                <a:cubicBezTo>
                  <a:pt x="39751" y="292354"/>
                  <a:pt x="39370" y="292481"/>
                  <a:pt x="38862" y="292608"/>
                </a:cubicBezTo>
                <a:lnTo>
                  <a:pt x="40005" y="291465"/>
                </a:lnTo>
                <a:cubicBezTo>
                  <a:pt x="41148" y="289179"/>
                  <a:pt x="37719" y="286893"/>
                  <a:pt x="34290" y="286893"/>
                </a:cubicBezTo>
                <a:cubicBezTo>
                  <a:pt x="35433" y="285750"/>
                  <a:pt x="35433" y="283464"/>
                  <a:pt x="33147" y="283464"/>
                </a:cubicBezTo>
                <a:cubicBezTo>
                  <a:pt x="33147" y="282321"/>
                  <a:pt x="33147" y="282321"/>
                  <a:pt x="35433" y="281178"/>
                </a:cubicBezTo>
                <a:cubicBezTo>
                  <a:pt x="36576" y="280035"/>
                  <a:pt x="36576" y="278892"/>
                  <a:pt x="36576" y="278892"/>
                </a:cubicBezTo>
                <a:cubicBezTo>
                  <a:pt x="36068" y="278257"/>
                  <a:pt x="35433" y="278003"/>
                  <a:pt x="34798" y="278003"/>
                </a:cubicBezTo>
                <a:cubicBezTo>
                  <a:pt x="34163" y="278003"/>
                  <a:pt x="33655" y="278257"/>
                  <a:pt x="33147" y="278892"/>
                </a:cubicBezTo>
                <a:cubicBezTo>
                  <a:pt x="33147" y="278892"/>
                  <a:pt x="33147" y="277749"/>
                  <a:pt x="32004" y="276606"/>
                </a:cubicBezTo>
                <a:cubicBezTo>
                  <a:pt x="32004" y="276606"/>
                  <a:pt x="32004" y="276098"/>
                  <a:pt x="31623" y="276098"/>
                </a:cubicBezTo>
                <a:cubicBezTo>
                  <a:pt x="31496" y="276098"/>
                  <a:pt x="31242" y="276225"/>
                  <a:pt x="30861" y="276606"/>
                </a:cubicBezTo>
                <a:cubicBezTo>
                  <a:pt x="29718" y="276606"/>
                  <a:pt x="28575" y="275463"/>
                  <a:pt x="28575" y="274320"/>
                </a:cubicBezTo>
                <a:cubicBezTo>
                  <a:pt x="29083" y="274320"/>
                  <a:pt x="28829" y="274066"/>
                  <a:pt x="28448" y="274066"/>
                </a:cubicBezTo>
                <a:cubicBezTo>
                  <a:pt x="28067" y="274066"/>
                  <a:pt x="27432" y="274320"/>
                  <a:pt x="27432" y="275463"/>
                </a:cubicBezTo>
                <a:cubicBezTo>
                  <a:pt x="26924" y="276098"/>
                  <a:pt x="26289" y="276352"/>
                  <a:pt x="25654" y="276352"/>
                </a:cubicBezTo>
                <a:cubicBezTo>
                  <a:pt x="25019" y="276352"/>
                  <a:pt x="24511" y="276098"/>
                  <a:pt x="24003" y="275463"/>
                </a:cubicBezTo>
                <a:cubicBezTo>
                  <a:pt x="24003" y="275463"/>
                  <a:pt x="22860" y="276606"/>
                  <a:pt x="21717" y="276606"/>
                </a:cubicBezTo>
                <a:cubicBezTo>
                  <a:pt x="19431" y="277749"/>
                  <a:pt x="18288" y="278892"/>
                  <a:pt x="18288" y="282321"/>
                </a:cubicBezTo>
                <a:cubicBezTo>
                  <a:pt x="20320" y="286385"/>
                  <a:pt x="21463" y="290449"/>
                  <a:pt x="23241" y="290449"/>
                </a:cubicBezTo>
                <a:cubicBezTo>
                  <a:pt x="23495" y="290449"/>
                  <a:pt x="23749" y="290449"/>
                  <a:pt x="24003" y="290322"/>
                </a:cubicBezTo>
                <a:cubicBezTo>
                  <a:pt x="24003" y="290322"/>
                  <a:pt x="26289" y="290322"/>
                  <a:pt x="26289" y="291465"/>
                </a:cubicBezTo>
                <a:cubicBezTo>
                  <a:pt x="27432" y="292608"/>
                  <a:pt x="27432" y="294894"/>
                  <a:pt x="27432" y="294894"/>
                </a:cubicBezTo>
                <a:cubicBezTo>
                  <a:pt x="26289" y="296037"/>
                  <a:pt x="29718" y="300609"/>
                  <a:pt x="35433" y="305181"/>
                </a:cubicBezTo>
                <a:cubicBezTo>
                  <a:pt x="41148" y="312039"/>
                  <a:pt x="44577" y="314325"/>
                  <a:pt x="44577" y="316611"/>
                </a:cubicBezTo>
                <a:cubicBezTo>
                  <a:pt x="45720" y="318897"/>
                  <a:pt x="46863" y="318897"/>
                  <a:pt x="46863" y="318897"/>
                </a:cubicBezTo>
                <a:cubicBezTo>
                  <a:pt x="46863" y="318897"/>
                  <a:pt x="47117" y="318770"/>
                  <a:pt x="47244" y="318770"/>
                </a:cubicBezTo>
                <a:cubicBezTo>
                  <a:pt x="49149" y="318770"/>
                  <a:pt x="55626" y="323850"/>
                  <a:pt x="64008" y="328041"/>
                </a:cubicBezTo>
                <a:cubicBezTo>
                  <a:pt x="71628" y="332740"/>
                  <a:pt x="79248" y="335153"/>
                  <a:pt x="82169" y="335153"/>
                </a:cubicBezTo>
                <a:cubicBezTo>
                  <a:pt x="82804" y="335153"/>
                  <a:pt x="83185" y="335026"/>
                  <a:pt x="83312" y="334899"/>
                </a:cubicBezTo>
                <a:cubicBezTo>
                  <a:pt x="84455" y="336042"/>
                  <a:pt x="85598" y="336042"/>
                  <a:pt x="85598" y="336042"/>
                </a:cubicBezTo>
                <a:cubicBezTo>
                  <a:pt x="85598" y="337185"/>
                  <a:pt x="87884" y="338328"/>
                  <a:pt x="91313" y="339471"/>
                </a:cubicBezTo>
                <a:cubicBezTo>
                  <a:pt x="92075" y="339090"/>
                  <a:pt x="92964" y="338963"/>
                  <a:pt x="93853" y="338963"/>
                </a:cubicBezTo>
                <a:cubicBezTo>
                  <a:pt x="95631" y="338963"/>
                  <a:pt x="97028" y="339471"/>
                  <a:pt x="97028" y="339471"/>
                </a:cubicBezTo>
                <a:cubicBezTo>
                  <a:pt x="97028" y="340614"/>
                  <a:pt x="98171" y="340614"/>
                  <a:pt x="101600" y="340614"/>
                </a:cubicBezTo>
                <a:cubicBezTo>
                  <a:pt x="102743" y="341122"/>
                  <a:pt x="103632" y="341503"/>
                  <a:pt x="104267" y="341503"/>
                </a:cubicBezTo>
                <a:cubicBezTo>
                  <a:pt x="104902" y="341503"/>
                  <a:pt x="105537" y="341249"/>
                  <a:pt x="106045" y="340614"/>
                </a:cubicBezTo>
                <a:cubicBezTo>
                  <a:pt x="107188" y="340614"/>
                  <a:pt x="117475" y="340614"/>
                  <a:pt x="122047" y="342900"/>
                </a:cubicBezTo>
                <a:cubicBezTo>
                  <a:pt x="122301" y="343154"/>
                  <a:pt x="122428" y="343154"/>
                  <a:pt x="122682" y="343154"/>
                </a:cubicBezTo>
                <a:cubicBezTo>
                  <a:pt x="123698" y="343154"/>
                  <a:pt x="124714" y="341503"/>
                  <a:pt x="126619" y="340614"/>
                </a:cubicBezTo>
                <a:cubicBezTo>
                  <a:pt x="126619" y="339471"/>
                  <a:pt x="127762" y="338328"/>
                  <a:pt x="128905" y="338328"/>
                </a:cubicBezTo>
                <a:cubicBezTo>
                  <a:pt x="128905" y="338328"/>
                  <a:pt x="128905" y="339471"/>
                  <a:pt x="128905" y="340614"/>
                </a:cubicBezTo>
                <a:cubicBezTo>
                  <a:pt x="127762" y="341757"/>
                  <a:pt x="127762" y="341757"/>
                  <a:pt x="131191" y="341757"/>
                </a:cubicBezTo>
                <a:lnTo>
                  <a:pt x="133477" y="341757"/>
                </a:lnTo>
                <a:cubicBezTo>
                  <a:pt x="133477" y="339471"/>
                  <a:pt x="140335" y="339471"/>
                  <a:pt x="150622" y="337185"/>
                </a:cubicBezTo>
                <a:cubicBezTo>
                  <a:pt x="163195" y="332613"/>
                  <a:pt x="167767" y="330327"/>
                  <a:pt x="166624" y="329184"/>
                </a:cubicBezTo>
                <a:cubicBezTo>
                  <a:pt x="166624" y="328041"/>
                  <a:pt x="167767" y="328041"/>
                  <a:pt x="172339" y="326898"/>
                </a:cubicBezTo>
                <a:cubicBezTo>
                  <a:pt x="181483" y="326898"/>
                  <a:pt x="181483" y="326898"/>
                  <a:pt x="181483" y="324612"/>
                </a:cubicBezTo>
                <a:cubicBezTo>
                  <a:pt x="181102" y="324866"/>
                  <a:pt x="180975" y="325120"/>
                  <a:pt x="180721" y="325120"/>
                </a:cubicBezTo>
                <a:cubicBezTo>
                  <a:pt x="180213" y="325120"/>
                  <a:pt x="179959" y="324358"/>
                  <a:pt x="179197" y="323469"/>
                </a:cubicBezTo>
                <a:cubicBezTo>
                  <a:pt x="178435" y="322072"/>
                  <a:pt x="178689" y="321056"/>
                  <a:pt x="179451" y="321056"/>
                </a:cubicBezTo>
                <a:cubicBezTo>
                  <a:pt x="179959" y="321056"/>
                  <a:pt x="180594" y="321437"/>
                  <a:pt x="181483" y="322326"/>
                </a:cubicBezTo>
                <a:cubicBezTo>
                  <a:pt x="181610" y="322580"/>
                  <a:pt x="181864" y="322580"/>
                  <a:pt x="182245" y="322580"/>
                </a:cubicBezTo>
                <a:cubicBezTo>
                  <a:pt x="185674" y="322580"/>
                  <a:pt x="198628" y="313944"/>
                  <a:pt x="198628" y="310896"/>
                </a:cubicBezTo>
                <a:lnTo>
                  <a:pt x="198628" y="312039"/>
                </a:lnTo>
                <a:cubicBezTo>
                  <a:pt x="199136" y="312547"/>
                  <a:pt x="199517" y="312801"/>
                  <a:pt x="200279" y="312801"/>
                </a:cubicBezTo>
                <a:cubicBezTo>
                  <a:pt x="201295" y="312801"/>
                  <a:pt x="202819" y="312293"/>
                  <a:pt x="205486" y="310896"/>
                </a:cubicBezTo>
                <a:cubicBezTo>
                  <a:pt x="207772" y="309753"/>
                  <a:pt x="208915" y="308610"/>
                  <a:pt x="208915" y="308610"/>
                </a:cubicBezTo>
                <a:cubicBezTo>
                  <a:pt x="207010" y="306705"/>
                  <a:pt x="212090" y="304927"/>
                  <a:pt x="213868" y="304927"/>
                </a:cubicBezTo>
                <a:cubicBezTo>
                  <a:pt x="214376" y="304927"/>
                  <a:pt x="214630" y="305054"/>
                  <a:pt x="214630" y="305181"/>
                </a:cubicBezTo>
                <a:cubicBezTo>
                  <a:pt x="216916" y="305181"/>
                  <a:pt x="216916" y="305181"/>
                  <a:pt x="219202" y="304038"/>
                </a:cubicBezTo>
                <a:cubicBezTo>
                  <a:pt x="220091" y="301244"/>
                  <a:pt x="224917" y="299212"/>
                  <a:pt x="226695" y="299212"/>
                </a:cubicBezTo>
                <a:cubicBezTo>
                  <a:pt x="227076" y="299212"/>
                  <a:pt x="227203" y="299339"/>
                  <a:pt x="227203" y="299466"/>
                </a:cubicBezTo>
                <a:cubicBezTo>
                  <a:pt x="227203" y="299466"/>
                  <a:pt x="228346" y="298323"/>
                  <a:pt x="229489" y="298323"/>
                </a:cubicBezTo>
                <a:cubicBezTo>
                  <a:pt x="230632" y="297180"/>
                  <a:pt x="231775" y="294894"/>
                  <a:pt x="232918" y="294894"/>
                </a:cubicBezTo>
                <a:cubicBezTo>
                  <a:pt x="236347" y="292608"/>
                  <a:pt x="237490" y="292608"/>
                  <a:pt x="236347" y="291465"/>
                </a:cubicBezTo>
                <a:cubicBezTo>
                  <a:pt x="235204" y="290322"/>
                  <a:pt x="235204" y="289179"/>
                  <a:pt x="236347" y="289179"/>
                </a:cubicBezTo>
                <a:lnTo>
                  <a:pt x="236347" y="290322"/>
                </a:lnTo>
                <a:cubicBezTo>
                  <a:pt x="236601" y="290449"/>
                  <a:pt x="236855" y="290576"/>
                  <a:pt x="237236" y="290576"/>
                </a:cubicBezTo>
                <a:cubicBezTo>
                  <a:pt x="238760" y="290576"/>
                  <a:pt x="241554" y="288671"/>
                  <a:pt x="244348" y="286766"/>
                </a:cubicBezTo>
                <a:cubicBezTo>
                  <a:pt x="248666" y="284226"/>
                  <a:pt x="250952" y="282956"/>
                  <a:pt x="252857" y="282956"/>
                </a:cubicBezTo>
                <a:cubicBezTo>
                  <a:pt x="253492" y="282956"/>
                  <a:pt x="254000" y="283083"/>
                  <a:pt x="254635" y="283337"/>
                </a:cubicBezTo>
                <a:lnTo>
                  <a:pt x="254635" y="280670"/>
                </a:lnTo>
                <a:cubicBezTo>
                  <a:pt x="254635" y="279908"/>
                  <a:pt x="255143" y="279019"/>
                  <a:pt x="255905" y="279019"/>
                </a:cubicBezTo>
                <a:cubicBezTo>
                  <a:pt x="256286" y="279019"/>
                  <a:pt x="256540" y="279146"/>
                  <a:pt x="256921" y="279527"/>
                </a:cubicBezTo>
                <a:cubicBezTo>
                  <a:pt x="257175" y="279654"/>
                  <a:pt x="257429" y="279781"/>
                  <a:pt x="257810" y="279781"/>
                </a:cubicBezTo>
                <a:cubicBezTo>
                  <a:pt x="259588" y="279781"/>
                  <a:pt x="263017" y="277749"/>
                  <a:pt x="264922" y="274955"/>
                </a:cubicBezTo>
                <a:cubicBezTo>
                  <a:pt x="266065" y="274955"/>
                  <a:pt x="267208" y="273812"/>
                  <a:pt x="267208" y="273812"/>
                </a:cubicBezTo>
                <a:cubicBezTo>
                  <a:pt x="267843" y="274447"/>
                  <a:pt x="268605" y="274701"/>
                  <a:pt x="269367" y="274701"/>
                </a:cubicBezTo>
                <a:cubicBezTo>
                  <a:pt x="271145" y="274701"/>
                  <a:pt x="272542" y="273050"/>
                  <a:pt x="271780" y="271526"/>
                </a:cubicBezTo>
                <a:cubicBezTo>
                  <a:pt x="272161" y="271907"/>
                  <a:pt x="272542" y="272034"/>
                  <a:pt x="272923" y="272034"/>
                </a:cubicBezTo>
                <a:cubicBezTo>
                  <a:pt x="273685" y="272034"/>
                  <a:pt x="274447" y="271526"/>
                  <a:pt x="275209" y="271526"/>
                </a:cubicBezTo>
                <a:cubicBezTo>
                  <a:pt x="276098" y="269748"/>
                  <a:pt x="279400" y="267843"/>
                  <a:pt x="281051" y="267843"/>
                </a:cubicBezTo>
                <a:cubicBezTo>
                  <a:pt x="281432" y="267843"/>
                  <a:pt x="281813" y="267970"/>
                  <a:pt x="281940" y="268097"/>
                </a:cubicBezTo>
                <a:lnTo>
                  <a:pt x="283083" y="266954"/>
                </a:lnTo>
                <a:cubicBezTo>
                  <a:pt x="283083" y="265811"/>
                  <a:pt x="284226" y="264668"/>
                  <a:pt x="285369" y="264668"/>
                </a:cubicBezTo>
                <a:cubicBezTo>
                  <a:pt x="286512" y="263525"/>
                  <a:pt x="287655" y="263525"/>
                  <a:pt x="287655" y="261239"/>
                </a:cubicBezTo>
                <a:cubicBezTo>
                  <a:pt x="287655" y="258953"/>
                  <a:pt x="288798" y="258953"/>
                  <a:pt x="288798" y="258953"/>
                </a:cubicBezTo>
                <a:cubicBezTo>
                  <a:pt x="288925" y="258699"/>
                  <a:pt x="289179" y="258699"/>
                  <a:pt x="289306" y="258699"/>
                </a:cubicBezTo>
                <a:cubicBezTo>
                  <a:pt x="289941" y="258699"/>
                  <a:pt x="289941" y="260350"/>
                  <a:pt x="289941" y="261239"/>
                </a:cubicBezTo>
                <a:cubicBezTo>
                  <a:pt x="289179" y="262382"/>
                  <a:pt x="289052" y="262890"/>
                  <a:pt x="289306" y="262890"/>
                </a:cubicBezTo>
                <a:cubicBezTo>
                  <a:pt x="289814" y="262890"/>
                  <a:pt x="291846" y="260858"/>
                  <a:pt x="293370" y="257810"/>
                </a:cubicBezTo>
                <a:cubicBezTo>
                  <a:pt x="294513" y="256032"/>
                  <a:pt x="295148" y="255270"/>
                  <a:pt x="295148" y="255270"/>
                </a:cubicBezTo>
                <a:cubicBezTo>
                  <a:pt x="295148" y="255270"/>
                  <a:pt x="295021" y="256159"/>
                  <a:pt x="294513" y="257810"/>
                </a:cubicBezTo>
                <a:cubicBezTo>
                  <a:pt x="293751" y="258572"/>
                  <a:pt x="293497" y="259969"/>
                  <a:pt x="293751" y="259969"/>
                </a:cubicBezTo>
                <a:cubicBezTo>
                  <a:pt x="293878" y="259969"/>
                  <a:pt x="294132" y="259715"/>
                  <a:pt x="294513" y="258953"/>
                </a:cubicBezTo>
                <a:cubicBezTo>
                  <a:pt x="294513" y="258953"/>
                  <a:pt x="296799" y="257810"/>
                  <a:pt x="296799" y="256667"/>
                </a:cubicBezTo>
                <a:lnTo>
                  <a:pt x="300228" y="254381"/>
                </a:lnTo>
                <a:cubicBezTo>
                  <a:pt x="302514" y="254381"/>
                  <a:pt x="303657" y="253238"/>
                  <a:pt x="304800" y="253238"/>
                </a:cubicBezTo>
                <a:cubicBezTo>
                  <a:pt x="304800" y="251841"/>
                  <a:pt x="304800" y="251333"/>
                  <a:pt x="305308" y="251333"/>
                </a:cubicBezTo>
                <a:cubicBezTo>
                  <a:pt x="305816" y="251333"/>
                  <a:pt x="306197" y="251587"/>
                  <a:pt x="307086" y="252095"/>
                </a:cubicBezTo>
                <a:cubicBezTo>
                  <a:pt x="307340" y="252349"/>
                  <a:pt x="307594" y="252603"/>
                  <a:pt x="307721" y="252603"/>
                </a:cubicBezTo>
                <a:cubicBezTo>
                  <a:pt x="308102" y="252603"/>
                  <a:pt x="307848" y="251460"/>
                  <a:pt x="307086" y="249809"/>
                </a:cubicBezTo>
                <a:cubicBezTo>
                  <a:pt x="307848" y="248920"/>
                  <a:pt x="308737" y="248158"/>
                  <a:pt x="309499" y="248158"/>
                </a:cubicBezTo>
                <a:cubicBezTo>
                  <a:pt x="309880" y="248158"/>
                  <a:pt x="310134" y="248285"/>
                  <a:pt x="310515" y="248666"/>
                </a:cubicBezTo>
                <a:cubicBezTo>
                  <a:pt x="311023" y="249682"/>
                  <a:pt x="311531" y="249936"/>
                  <a:pt x="311912" y="249936"/>
                </a:cubicBezTo>
                <a:cubicBezTo>
                  <a:pt x="312420" y="249936"/>
                  <a:pt x="312801" y="249301"/>
                  <a:pt x="312801" y="248666"/>
                </a:cubicBezTo>
                <a:cubicBezTo>
                  <a:pt x="312801" y="247523"/>
                  <a:pt x="313944" y="246380"/>
                  <a:pt x="313944" y="246380"/>
                </a:cubicBezTo>
                <a:cubicBezTo>
                  <a:pt x="313944" y="246380"/>
                  <a:pt x="314198" y="246507"/>
                  <a:pt x="314452" y="246507"/>
                </a:cubicBezTo>
                <a:cubicBezTo>
                  <a:pt x="316738" y="246507"/>
                  <a:pt x="325120" y="241427"/>
                  <a:pt x="334518" y="237236"/>
                </a:cubicBezTo>
                <a:cubicBezTo>
                  <a:pt x="335661" y="236093"/>
                  <a:pt x="335661" y="234950"/>
                  <a:pt x="335661" y="233807"/>
                </a:cubicBezTo>
                <a:cubicBezTo>
                  <a:pt x="334518" y="232664"/>
                  <a:pt x="334264" y="232410"/>
                  <a:pt x="334518" y="232410"/>
                </a:cubicBezTo>
                <a:cubicBezTo>
                  <a:pt x="334772" y="232410"/>
                  <a:pt x="335661" y="232664"/>
                  <a:pt x="336804" y="232664"/>
                </a:cubicBezTo>
                <a:cubicBezTo>
                  <a:pt x="337820" y="234061"/>
                  <a:pt x="338709" y="234696"/>
                  <a:pt x="339217" y="234696"/>
                </a:cubicBezTo>
                <a:cubicBezTo>
                  <a:pt x="339979" y="234696"/>
                  <a:pt x="339979" y="233426"/>
                  <a:pt x="337947" y="231521"/>
                </a:cubicBezTo>
                <a:cubicBezTo>
                  <a:pt x="336804" y="231013"/>
                  <a:pt x="336169" y="230632"/>
                  <a:pt x="336423" y="230632"/>
                </a:cubicBezTo>
                <a:cubicBezTo>
                  <a:pt x="336677" y="230632"/>
                  <a:pt x="337439" y="230886"/>
                  <a:pt x="339090" y="231521"/>
                </a:cubicBezTo>
                <a:cubicBezTo>
                  <a:pt x="341376" y="231521"/>
                  <a:pt x="341376" y="231521"/>
                  <a:pt x="341376" y="230378"/>
                </a:cubicBezTo>
                <a:cubicBezTo>
                  <a:pt x="341376" y="229616"/>
                  <a:pt x="341884" y="228727"/>
                  <a:pt x="342265" y="228727"/>
                </a:cubicBezTo>
                <a:cubicBezTo>
                  <a:pt x="342392" y="228727"/>
                  <a:pt x="342519" y="228854"/>
                  <a:pt x="342519" y="229235"/>
                </a:cubicBezTo>
                <a:cubicBezTo>
                  <a:pt x="343662" y="229743"/>
                  <a:pt x="344551" y="230124"/>
                  <a:pt x="345059" y="230124"/>
                </a:cubicBezTo>
                <a:cubicBezTo>
                  <a:pt x="345567" y="230124"/>
                  <a:pt x="345948" y="229870"/>
                  <a:pt x="345948" y="229235"/>
                </a:cubicBezTo>
                <a:cubicBezTo>
                  <a:pt x="345948" y="229235"/>
                  <a:pt x="346456" y="228727"/>
                  <a:pt x="347091" y="228727"/>
                </a:cubicBezTo>
                <a:cubicBezTo>
                  <a:pt x="347472" y="228727"/>
                  <a:pt x="347853" y="228854"/>
                  <a:pt x="348234" y="229235"/>
                </a:cubicBezTo>
                <a:cubicBezTo>
                  <a:pt x="348615" y="229362"/>
                  <a:pt x="348996" y="229489"/>
                  <a:pt x="349250" y="229489"/>
                </a:cubicBezTo>
                <a:cubicBezTo>
                  <a:pt x="350520" y="229489"/>
                  <a:pt x="350647" y="227584"/>
                  <a:pt x="351663" y="225679"/>
                </a:cubicBezTo>
                <a:cubicBezTo>
                  <a:pt x="352298" y="223647"/>
                  <a:pt x="353060" y="222504"/>
                  <a:pt x="353441" y="222504"/>
                </a:cubicBezTo>
                <a:cubicBezTo>
                  <a:pt x="353822" y="222504"/>
                  <a:pt x="353949" y="223139"/>
                  <a:pt x="353949" y="224536"/>
                </a:cubicBezTo>
                <a:cubicBezTo>
                  <a:pt x="354203" y="225044"/>
                  <a:pt x="354584" y="225298"/>
                  <a:pt x="355092" y="225298"/>
                </a:cubicBezTo>
                <a:cubicBezTo>
                  <a:pt x="356870" y="225298"/>
                  <a:pt x="359537" y="222631"/>
                  <a:pt x="359537" y="219964"/>
                </a:cubicBezTo>
                <a:cubicBezTo>
                  <a:pt x="359537" y="219456"/>
                  <a:pt x="359537" y="219075"/>
                  <a:pt x="359537" y="218821"/>
                </a:cubicBezTo>
                <a:cubicBezTo>
                  <a:pt x="359918" y="219202"/>
                  <a:pt x="360299" y="219329"/>
                  <a:pt x="360680" y="219329"/>
                </a:cubicBezTo>
                <a:cubicBezTo>
                  <a:pt x="361315" y="219329"/>
                  <a:pt x="361823" y="218821"/>
                  <a:pt x="361823" y="218821"/>
                </a:cubicBezTo>
                <a:cubicBezTo>
                  <a:pt x="362585" y="218821"/>
                  <a:pt x="363347" y="218313"/>
                  <a:pt x="363728" y="218313"/>
                </a:cubicBezTo>
                <a:cubicBezTo>
                  <a:pt x="363855" y="218313"/>
                  <a:pt x="364109" y="218440"/>
                  <a:pt x="364109" y="218821"/>
                </a:cubicBezTo>
                <a:cubicBezTo>
                  <a:pt x="364109" y="218821"/>
                  <a:pt x="365252" y="217678"/>
                  <a:pt x="367538" y="215392"/>
                </a:cubicBezTo>
                <a:cubicBezTo>
                  <a:pt x="368427" y="212852"/>
                  <a:pt x="370586" y="211582"/>
                  <a:pt x="372999" y="211582"/>
                </a:cubicBezTo>
                <a:cubicBezTo>
                  <a:pt x="373888" y="211582"/>
                  <a:pt x="374650" y="211709"/>
                  <a:pt x="375539" y="212090"/>
                </a:cubicBezTo>
                <a:lnTo>
                  <a:pt x="376682" y="208661"/>
                </a:lnTo>
                <a:cubicBezTo>
                  <a:pt x="376682" y="207010"/>
                  <a:pt x="376682" y="205486"/>
                  <a:pt x="377063" y="205486"/>
                </a:cubicBezTo>
                <a:cubicBezTo>
                  <a:pt x="377190" y="205486"/>
                  <a:pt x="377444" y="205740"/>
                  <a:pt x="377825" y="206375"/>
                </a:cubicBezTo>
                <a:lnTo>
                  <a:pt x="378968" y="207518"/>
                </a:lnTo>
                <a:cubicBezTo>
                  <a:pt x="378968" y="204724"/>
                  <a:pt x="382016" y="202692"/>
                  <a:pt x="384429" y="202692"/>
                </a:cubicBezTo>
                <a:cubicBezTo>
                  <a:pt x="384937" y="202692"/>
                  <a:pt x="385445" y="202819"/>
                  <a:pt x="385826" y="202946"/>
                </a:cubicBezTo>
                <a:cubicBezTo>
                  <a:pt x="385826" y="203454"/>
                  <a:pt x="385826" y="203835"/>
                  <a:pt x="385953" y="203835"/>
                </a:cubicBezTo>
                <a:cubicBezTo>
                  <a:pt x="386080" y="203835"/>
                  <a:pt x="386334" y="203581"/>
                  <a:pt x="386969" y="202946"/>
                </a:cubicBezTo>
                <a:lnTo>
                  <a:pt x="386969" y="201930"/>
                </a:lnTo>
                <a:cubicBezTo>
                  <a:pt x="385826" y="200787"/>
                  <a:pt x="384683" y="200787"/>
                  <a:pt x="385826" y="199644"/>
                </a:cubicBezTo>
                <a:cubicBezTo>
                  <a:pt x="386715" y="198882"/>
                  <a:pt x="387477" y="197993"/>
                  <a:pt x="387858" y="197993"/>
                </a:cubicBezTo>
                <a:cubicBezTo>
                  <a:pt x="387985" y="197993"/>
                  <a:pt x="388112" y="198120"/>
                  <a:pt x="388112" y="198501"/>
                </a:cubicBezTo>
                <a:cubicBezTo>
                  <a:pt x="390398" y="198501"/>
                  <a:pt x="392684" y="198501"/>
                  <a:pt x="391541" y="197358"/>
                </a:cubicBezTo>
                <a:cubicBezTo>
                  <a:pt x="391541" y="197358"/>
                  <a:pt x="392684" y="196215"/>
                  <a:pt x="394970" y="196215"/>
                </a:cubicBezTo>
                <a:cubicBezTo>
                  <a:pt x="394970" y="195072"/>
                  <a:pt x="396113" y="193929"/>
                  <a:pt x="398399" y="191643"/>
                </a:cubicBezTo>
                <a:cubicBezTo>
                  <a:pt x="398399" y="189738"/>
                  <a:pt x="399161" y="187833"/>
                  <a:pt x="400050" y="187833"/>
                </a:cubicBezTo>
                <a:cubicBezTo>
                  <a:pt x="400177" y="187833"/>
                  <a:pt x="400431" y="187960"/>
                  <a:pt x="400685" y="188087"/>
                </a:cubicBezTo>
                <a:cubicBezTo>
                  <a:pt x="400685" y="188087"/>
                  <a:pt x="402971" y="185801"/>
                  <a:pt x="401828" y="183515"/>
                </a:cubicBezTo>
                <a:cubicBezTo>
                  <a:pt x="404114" y="181229"/>
                  <a:pt x="405257" y="180086"/>
                  <a:pt x="406400" y="180086"/>
                </a:cubicBezTo>
                <a:cubicBezTo>
                  <a:pt x="406908" y="180594"/>
                  <a:pt x="407162" y="180848"/>
                  <a:pt x="407289" y="180848"/>
                </a:cubicBezTo>
                <a:cubicBezTo>
                  <a:pt x="407416" y="180848"/>
                  <a:pt x="407162" y="180340"/>
                  <a:pt x="406400" y="178943"/>
                </a:cubicBezTo>
                <a:cubicBezTo>
                  <a:pt x="405257" y="177800"/>
                  <a:pt x="406400" y="176657"/>
                  <a:pt x="406400" y="175514"/>
                </a:cubicBezTo>
                <a:lnTo>
                  <a:pt x="408686" y="173228"/>
                </a:lnTo>
                <a:cubicBezTo>
                  <a:pt x="407543" y="172085"/>
                  <a:pt x="407543" y="172085"/>
                  <a:pt x="407543" y="170942"/>
                </a:cubicBezTo>
                <a:cubicBezTo>
                  <a:pt x="408686" y="169799"/>
                  <a:pt x="412115" y="166370"/>
                  <a:pt x="412115" y="165227"/>
                </a:cubicBezTo>
                <a:cubicBezTo>
                  <a:pt x="414401" y="161798"/>
                  <a:pt x="414401" y="161798"/>
                  <a:pt x="412115" y="161798"/>
                </a:cubicBezTo>
                <a:cubicBezTo>
                  <a:pt x="412115" y="162306"/>
                  <a:pt x="411734" y="162560"/>
                  <a:pt x="411480" y="162560"/>
                </a:cubicBezTo>
                <a:cubicBezTo>
                  <a:pt x="411226" y="162560"/>
                  <a:pt x="411226" y="162052"/>
                  <a:pt x="413258" y="160655"/>
                </a:cubicBezTo>
                <a:cubicBezTo>
                  <a:pt x="413258" y="159512"/>
                  <a:pt x="415544" y="156083"/>
                  <a:pt x="417830" y="151511"/>
                </a:cubicBezTo>
                <a:cubicBezTo>
                  <a:pt x="418973" y="145796"/>
                  <a:pt x="418973" y="145796"/>
                  <a:pt x="417830" y="145796"/>
                </a:cubicBezTo>
                <a:cubicBezTo>
                  <a:pt x="417195" y="146050"/>
                  <a:pt x="416687" y="146050"/>
                  <a:pt x="416306" y="146050"/>
                </a:cubicBezTo>
                <a:cubicBezTo>
                  <a:pt x="414909" y="146050"/>
                  <a:pt x="416052" y="144526"/>
                  <a:pt x="417830" y="144526"/>
                </a:cubicBezTo>
                <a:cubicBezTo>
                  <a:pt x="421259" y="142240"/>
                  <a:pt x="421259" y="139954"/>
                  <a:pt x="420116" y="139954"/>
                </a:cubicBezTo>
                <a:cubicBezTo>
                  <a:pt x="418973" y="138811"/>
                  <a:pt x="418973" y="138811"/>
                  <a:pt x="420116" y="136525"/>
                </a:cubicBezTo>
                <a:cubicBezTo>
                  <a:pt x="420370" y="136652"/>
                  <a:pt x="420497" y="136779"/>
                  <a:pt x="420624" y="136779"/>
                </a:cubicBezTo>
                <a:cubicBezTo>
                  <a:pt x="421132" y="136779"/>
                  <a:pt x="421005" y="134874"/>
                  <a:pt x="420116" y="132969"/>
                </a:cubicBezTo>
                <a:cubicBezTo>
                  <a:pt x="420116" y="131699"/>
                  <a:pt x="420116" y="131064"/>
                  <a:pt x="420370" y="131064"/>
                </a:cubicBezTo>
                <a:cubicBezTo>
                  <a:pt x="420624" y="131064"/>
                  <a:pt x="420878" y="131318"/>
                  <a:pt x="421259" y="131826"/>
                </a:cubicBezTo>
                <a:cubicBezTo>
                  <a:pt x="421259" y="131826"/>
                  <a:pt x="422402" y="129540"/>
                  <a:pt x="422402" y="128397"/>
                </a:cubicBezTo>
                <a:cubicBezTo>
                  <a:pt x="420116" y="124968"/>
                  <a:pt x="421259" y="116967"/>
                  <a:pt x="422402" y="115824"/>
                </a:cubicBezTo>
                <a:cubicBezTo>
                  <a:pt x="422402" y="115824"/>
                  <a:pt x="422402" y="113538"/>
                  <a:pt x="421259" y="112395"/>
                </a:cubicBezTo>
                <a:cubicBezTo>
                  <a:pt x="418973" y="111252"/>
                  <a:pt x="418973" y="110109"/>
                  <a:pt x="421259" y="110109"/>
                </a:cubicBezTo>
                <a:cubicBezTo>
                  <a:pt x="423545" y="108966"/>
                  <a:pt x="423545" y="108966"/>
                  <a:pt x="421259" y="107823"/>
                </a:cubicBezTo>
                <a:cubicBezTo>
                  <a:pt x="420243" y="106807"/>
                  <a:pt x="419100" y="100838"/>
                  <a:pt x="420751" y="100838"/>
                </a:cubicBezTo>
                <a:cubicBezTo>
                  <a:pt x="420878" y="100838"/>
                  <a:pt x="421005" y="100838"/>
                  <a:pt x="421259" y="100965"/>
                </a:cubicBezTo>
                <a:lnTo>
                  <a:pt x="424688" y="100965"/>
                </a:lnTo>
                <a:cubicBezTo>
                  <a:pt x="422402" y="98679"/>
                  <a:pt x="422402" y="97536"/>
                  <a:pt x="422402" y="97536"/>
                </a:cubicBezTo>
                <a:cubicBezTo>
                  <a:pt x="421259" y="97536"/>
                  <a:pt x="421259" y="96393"/>
                  <a:pt x="420116" y="91821"/>
                </a:cubicBezTo>
                <a:cubicBezTo>
                  <a:pt x="420116" y="89535"/>
                  <a:pt x="416687" y="83820"/>
                  <a:pt x="416687" y="81534"/>
                </a:cubicBezTo>
                <a:cubicBezTo>
                  <a:pt x="415544" y="78105"/>
                  <a:pt x="413258" y="74676"/>
                  <a:pt x="414401" y="72390"/>
                </a:cubicBezTo>
                <a:cubicBezTo>
                  <a:pt x="414401" y="71247"/>
                  <a:pt x="413258" y="70104"/>
                  <a:pt x="410972" y="67818"/>
                </a:cubicBezTo>
                <a:cubicBezTo>
                  <a:pt x="408686" y="66675"/>
                  <a:pt x="407543" y="64389"/>
                  <a:pt x="408686" y="63246"/>
                </a:cubicBezTo>
                <a:lnTo>
                  <a:pt x="408686" y="62738"/>
                </a:lnTo>
                <a:cubicBezTo>
                  <a:pt x="406400" y="61595"/>
                  <a:pt x="405257" y="60452"/>
                  <a:pt x="405257" y="60452"/>
                </a:cubicBezTo>
                <a:cubicBezTo>
                  <a:pt x="406400" y="59309"/>
                  <a:pt x="406400" y="57023"/>
                  <a:pt x="405257" y="57023"/>
                </a:cubicBezTo>
                <a:cubicBezTo>
                  <a:pt x="404114" y="57023"/>
                  <a:pt x="402971" y="55880"/>
                  <a:pt x="401828" y="53594"/>
                </a:cubicBezTo>
                <a:cubicBezTo>
                  <a:pt x="401828" y="52451"/>
                  <a:pt x="393827" y="41021"/>
                  <a:pt x="385826" y="33020"/>
                </a:cubicBezTo>
                <a:cubicBezTo>
                  <a:pt x="377444" y="24638"/>
                  <a:pt x="368173" y="19177"/>
                  <a:pt x="365760" y="19177"/>
                </a:cubicBezTo>
                <a:cubicBezTo>
                  <a:pt x="365506" y="19177"/>
                  <a:pt x="365379" y="19177"/>
                  <a:pt x="365252" y="19304"/>
                </a:cubicBezTo>
                <a:cubicBezTo>
                  <a:pt x="365125" y="19431"/>
                  <a:pt x="364109" y="18161"/>
                  <a:pt x="361823" y="17018"/>
                </a:cubicBezTo>
                <a:cubicBezTo>
                  <a:pt x="360680" y="15875"/>
                  <a:pt x="358394" y="14732"/>
                  <a:pt x="358394" y="14732"/>
                </a:cubicBezTo>
                <a:cubicBezTo>
                  <a:pt x="359537" y="12446"/>
                  <a:pt x="351536" y="10160"/>
                  <a:pt x="348107" y="10160"/>
                </a:cubicBezTo>
                <a:cubicBezTo>
                  <a:pt x="345821" y="10160"/>
                  <a:pt x="344678" y="10160"/>
                  <a:pt x="343535" y="9017"/>
                </a:cubicBezTo>
                <a:cubicBezTo>
                  <a:pt x="343535" y="6731"/>
                  <a:pt x="340106" y="5588"/>
                  <a:pt x="336677" y="5588"/>
                </a:cubicBezTo>
                <a:cubicBezTo>
                  <a:pt x="335534" y="6731"/>
                  <a:pt x="334645" y="7366"/>
                  <a:pt x="334137" y="7366"/>
                </a:cubicBezTo>
                <a:cubicBezTo>
                  <a:pt x="333629" y="7366"/>
                  <a:pt x="333248" y="6858"/>
                  <a:pt x="333248" y="5588"/>
                </a:cubicBezTo>
                <a:cubicBezTo>
                  <a:pt x="333756" y="3937"/>
                  <a:pt x="333248" y="3048"/>
                  <a:pt x="332105" y="3048"/>
                </a:cubicBezTo>
                <a:cubicBezTo>
                  <a:pt x="330962" y="3048"/>
                  <a:pt x="329311" y="3937"/>
                  <a:pt x="327533" y="5588"/>
                </a:cubicBezTo>
                <a:cubicBezTo>
                  <a:pt x="327025" y="6096"/>
                  <a:pt x="326771" y="6350"/>
                  <a:pt x="326517" y="6350"/>
                </a:cubicBezTo>
                <a:cubicBezTo>
                  <a:pt x="326136" y="6350"/>
                  <a:pt x="325882" y="5842"/>
                  <a:pt x="325247" y="4445"/>
                </a:cubicBezTo>
                <a:cubicBezTo>
                  <a:pt x="324612" y="3048"/>
                  <a:pt x="323977" y="2540"/>
                  <a:pt x="323469" y="2540"/>
                </a:cubicBezTo>
                <a:cubicBezTo>
                  <a:pt x="323215" y="2540"/>
                  <a:pt x="322961" y="2794"/>
                  <a:pt x="322961" y="3302"/>
                </a:cubicBezTo>
                <a:cubicBezTo>
                  <a:pt x="321945" y="4318"/>
                  <a:pt x="321183" y="4953"/>
                  <a:pt x="320421" y="4953"/>
                </a:cubicBezTo>
                <a:cubicBezTo>
                  <a:pt x="319532" y="4953"/>
                  <a:pt x="319024" y="4064"/>
                  <a:pt x="318389" y="2159"/>
                </a:cubicBezTo>
                <a:cubicBezTo>
                  <a:pt x="317119" y="889"/>
                  <a:pt x="316611" y="0"/>
                  <a:pt x="315976" y="0"/>
                </a:cubicBezTo>
                <a:cubicBezTo>
                  <a:pt x="315341" y="0"/>
                  <a:pt x="314833" y="635"/>
                  <a:pt x="313817" y="2159"/>
                </a:cubicBezTo>
                <a:cubicBezTo>
                  <a:pt x="313309" y="3175"/>
                  <a:pt x="311912" y="3683"/>
                  <a:pt x="310261" y="3683"/>
                </a:cubicBezTo>
                <a:cubicBezTo>
                  <a:pt x="308229" y="3683"/>
                  <a:pt x="305943" y="2794"/>
                  <a:pt x="304673" y="1016"/>
                </a:cubicBezTo>
                <a:cubicBezTo>
                  <a:pt x="303911" y="1016"/>
                  <a:pt x="303149" y="508"/>
                  <a:pt x="302768" y="508"/>
                </a:cubicBezTo>
                <a:cubicBezTo>
                  <a:pt x="302641" y="508"/>
                  <a:pt x="302387" y="635"/>
                  <a:pt x="302387" y="1016"/>
                </a:cubicBezTo>
                <a:lnTo>
                  <a:pt x="30137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
          <p:cNvSpPr/>
          <p:nvPr/>
        </p:nvSpPr>
        <p:spPr>
          <a:xfrm>
            <a:off x="1825290" y="2206098"/>
            <a:ext cx="196976" cy="333660"/>
          </a:xfrm>
          <a:custGeom>
            <a:rect b="b" l="l" r="r" t="t"/>
            <a:pathLst>
              <a:path extrusionOk="0" h="444881" w="262636">
                <a:moveTo>
                  <a:pt x="90170" y="13716"/>
                </a:moveTo>
                <a:cubicBezTo>
                  <a:pt x="90170" y="14859"/>
                  <a:pt x="90170" y="16002"/>
                  <a:pt x="89027" y="16002"/>
                </a:cubicBezTo>
                <a:lnTo>
                  <a:pt x="89027" y="17145"/>
                </a:lnTo>
                <a:cubicBezTo>
                  <a:pt x="87884" y="16002"/>
                  <a:pt x="89027" y="13716"/>
                  <a:pt x="89027" y="13716"/>
                </a:cubicBezTo>
                <a:close/>
                <a:moveTo>
                  <a:pt x="177165" y="18923"/>
                </a:moveTo>
                <a:cubicBezTo>
                  <a:pt x="177546" y="18923"/>
                  <a:pt x="178054" y="19431"/>
                  <a:pt x="178054" y="19431"/>
                </a:cubicBezTo>
                <a:cubicBezTo>
                  <a:pt x="179197" y="19431"/>
                  <a:pt x="179197" y="19431"/>
                  <a:pt x="178054" y="20574"/>
                </a:cubicBezTo>
                <a:cubicBezTo>
                  <a:pt x="178054" y="20574"/>
                  <a:pt x="178054" y="21717"/>
                  <a:pt x="176911" y="21717"/>
                </a:cubicBezTo>
                <a:lnTo>
                  <a:pt x="176911" y="19431"/>
                </a:lnTo>
                <a:cubicBezTo>
                  <a:pt x="176911" y="19050"/>
                  <a:pt x="177038" y="18923"/>
                  <a:pt x="177165" y="18923"/>
                </a:cubicBezTo>
                <a:close/>
                <a:moveTo>
                  <a:pt x="190500" y="26289"/>
                </a:moveTo>
                <a:cubicBezTo>
                  <a:pt x="189357" y="27432"/>
                  <a:pt x="189357" y="28575"/>
                  <a:pt x="188214" y="28575"/>
                </a:cubicBezTo>
                <a:lnTo>
                  <a:pt x="188214" y="26289"/>
                </a:lnTo>
                <a:close/>
                <a:moveTo>
                  <a:pt x="52451" y="33401"/>
                </a:moveTo>
                <a:cubicBezTo>
                  <a:pt x="52705" y="33401"/>
                  <a:pt x="52959" y="33655"/>
                  <a:pt x="53594" y="34290"/>
                </a:cubicBezTo>
                <a:cubicBezTo>
                  <a:pt x="54737" y="35433"/>
                  <a:pt x="52451" y="36576"/>
                  <a:pt x="51308" y="37719"/>
                </a:cubicBezTo>
                <a:cubicBezTo>
                  <a:pt x="50165" y="36576"/>
                  <a:pt x="50165" y="35433"/>
                  <a:pt x="51308" y="34290"/>
                </a:cubicBezTo>
                <a:cubicBezTo>
                  <a:pt x="51816" y="33782"/>
                  <a:pt x="52197" y="33401"/>
                  <a:pt x="52451" y="33401"/>
                </a:cubicBezTo>
                <a:close/>
                <a:moveTo>
                  <a:pt x="189357" y="37719"/>
                </a:moveTo>
                <a:cubicBezTo>
                  <a:pt x="191643" y="37719"/>
                  <a:pt x="192786" y="38862"/>
                  <a:pt x="191643" y="38862"/>
                </a:cubicBezTo>
                <a:cubicBezTo>
                  <a:pt x="190500" y="40005"/>
                  <a:pt x="190500" y="40005"/>
                  <a:pt x="189357" y="40005"/>
                </a:cubicBezTo>
                <a:cubicBezTo>
                  <a:pt x="188214" y="37719"/>
                  <a:pt x="188214" y="38862"/>
                  <a:pt x="189357" y="37719"/>
                </a:cubicBezTo>
                <a:close/>
                <a:moveTo>
                  <a:pt x="196215" y="43434"/>
                </a:moveTo>
                <a:cubicBezTo>
                  <a:pt x="196215" y="44577"/>
                  <a:pt x="196215" y="44577"/>
                  <a:pt x="195072" y="45720"/>
                </a:cubicBezTo>
                <a:lnTo>
                  <a:pt x="195072" y="44577"/>
                </a:lnTo>
                <a:lnTo>
                  <a:pt x="195072" y="43307"/>
                </a:lnTo>
                <a:close/>
                <a:moveTo>
                  <a:pt x="203073" y="51435"/>
                </a:moveTo>
                <a:cubicBezTo>
                  <a:pt x="203073" y="52578"/>
                  <a:pt x="203073" y="52578"/>
                  <a:pt x="201930" y="53721"/>
                </a:cubicBezTo>
                <a:lnTo>
                  <a:pt x="201930" y="52451"/>
                </a:lnTo>
                <a:lnTo>
                  <a:pt x="201930" y="51308"/>
                </a:lnTo>
                <a:close/>
                <a:moveTo>
                  <a:pt x="209931" y="58293"/>
                </a:moveTo>
                <a:lnTo>
                  <a:pt x="211074" y="59436"/>
                </a:lnTo>
                <a:cubicBezTo>
                  <a:pt x="211074" y="59436"/>
                  <a:pt x="209931" y="60579"/>
                  <a:pt x="209931" y="60579"/>
                </a:cubicBezTo>
                <a:cubicBezTo>
                  <a:pt x="209931" y="60579"/>
                  <a:pt x="209423" y="61087"/>
                  <a:pt x="209042" y="61087"/>
                </a:cubicBezTo>
                <a:cubicBezTo>
                  <a:pt x="208915" y="61087"/>
                  <a:pt x="208788" y="60960"/>
                  <a:pt x="208788" y="60579"/>
                </a:cubicBezTo>
                <a:cubicBezTo>
                  <a:pt x="208788" y="60579"/>
                  <a:pt x="208788" y="58293"/>
                  <a:pt x="209931" y="58293"/>
                </a:cubicBezTo>
                <a:close/>
                <a:moveTo>
                  <a:pt x="12573" y="94742"/>
                </a:moveTo>
                <a:cubicBezTo>
                  <a:pt x="13716" y="94742"/>
                  <a:pt x="16002" y="94742"/>
                  <a:pt x="14859" y="95885"/>
                </a:cubicBezTo>
                <a:lnTo>
                  <a:pt x="13716" y="97028"/>
                </a:lnTo>
                <a:lnTo>
                  <a:pt x="12573" y="95885"/>
                </a:lnTo>
                <a:lnTo>
                  <a:pt x="12573" y="94742"/>
                </a:lnTo>
                <a:close/>
                <a:moveTo>
                  <a:pt x="224790" y="98171"/>
                </a:moveTo>
                <a:cubicBezTo>
                  <a:pt x="225933" y="98171"/>
                  <a:pt x="227076" y="99314"/>
                  <a:pt x="225933" y="99314"/>
                </a:cubicBezTo>
                <a:lnTo>
                  <a:pt x="223647" y="99314"/>
                </a:lnTo>
                <a:cubicBezTo>
                  <a:pt x="223647" y="99314"/>
                  <a:pt x="222504" y="98171"/>
                  <a:pt x="223647" y="98171"/>
                </a:cubicBezTo>
                <a:close/>
                <a:moveTo>
                  <a:pt x="2286" y="107315"/>
                </a:moveTo>
                <a:cubicBezTo>
                  <a:pt x="3429" y="107315"/>
                  <a:pt x="5715" y="107315"/>
                  <a:pt x="4572" y="108458"/>
                </a:cubicBezTo>
                <a:lnTo>
                  <a:pt x="4572" y="109601"/>
                </a:lnTo>
                <a:cubicBezTo>
                  <a:pt x="3429" y="109601"/>
                  <a:pt x="2286" y="108458"/>
                  <a:pt x="2286" y="108458"/>
                </a:cubicBezTo>
                <a:lnTo>
                  <a:pt x="2286" y="107315"/>
                </a:lnTo>
                <a:close/>
                <a:moveTo>
                  <a:pt x="12573" y="125476"/>
                </a:moveTo>
                <a:cubicBezTo>
                  <a:pt x="13716" y="125476"/>
                  <a:pt x="16002" y="126619"/>
                  <a:pt x="16002" y="126619"/>
                </a:cubicBezTo>
                <a:cubicBezTo>
                  <a:pt x="16002" y="127000"/>
                  <a:pt x="15621" y="127127"/>
                  <a:pt x="15113" y="127127"/>
                </a:cubicBezTo>
                <a:cubicBezTo>
                  <a:pt x="13970" y="127127"/>
                  <a:pt x="12319" y="126619"/>
                  <a:pt x="11430" y="126619"/>
                </a:cubicBezTo>
                <a:cubicBezTo>
                  <a:pt x="11430" y="125476"/>
                  <a:pt x="11430" y="125476"/>
                  <a:pt x="12573" y="125476"/>
                </a:cubicBezTo>
                <a:close/>
                <a:moveTo>
                  <a:pt x="233680" y="129286"/>
                </a:moveTo>
                <a:cubicBezTo>
                  <a:pt x="234442" y="129286"/>
                  <a:pt x="235458" y="129794"/>
                  <a:pt x="236220" y="131191"/>
                </a:cubicBezTo>
                <a:cubicBezTo>
                  <a:pt x="236220" y="131191"/>
                  <a:pt x="236220" y="131191"/>
                  <a:pt x="235077" y="132334"/>
                </a:cubicBezTo>
                <a:cubicBezTo>
                  <a:pt x="233934" y="132334"/>
                  <a:pt x="232791" y="131191"/>
                  <a:pt x="232791" y="130048"/>
                </a:cubicBezTo>
                <a:cubicBezTo>
                  <a:pt x="232791" y="129540"/>
                  <a:pt x="233172" y="129286"/>
                  <a:pt x="233680" y="129286"/>
                </a:cubicBezTo>
                <a:close/>
                <a:moveTo>
                  <a:pt x="19431" y="149479"/>
                </a:moveTo>
                <a:lnTo>
                  <a:pt x="17145" y="150622"/>
                </a:lnTo>
                <a:lnTo>
                  <a:pt x="16002" y="150622"/>
                </a:lnTo>
                <a:lnTo>
                  <a:pt x="16002" y="149479"/>
                </a:lnTo>
                <a:close/>
                <a:moveTo>
                  <a:pt x="25019" y="212598"/>
                </a:moveTo>
                <a:cubicBezTo>
                  <a:pt x="25781" y="212598"/>
                  <a:pt x="26289" y="212852"/>
                  <a:pt x="26289" y="213487"/>
                </a:cubicBezTo>
                <a:lnTo>
                  <a:pt x="25146" y="214630"/>
                </a:lnTo>
                <a:lnTo>
                  <a:pt x="22860" y="213487"/>
                </a:lnTo>
                <a:cubicBezTo>
                  <a:pt x="23495" y="212979"/>
                  <a:pt x="24257" y="212598"/>
                  <a:pt x="25019" y="212598"/>
                </a:cubicBezTo>
                <a:close/>
                <a:moveTo>
                  <a:pt x="25146" y="219075"/>
                </a:moveTo>
                <a:cubicBezTo>
                  <a:pt x="26289" y="219075"/>
                  <a:pt x="26289" y="219075"/>
                  <a:pt x="27432" y="220218"/>
                </a:cubicBezTo>
                <a:cubicBezTo>
                  <a:pt x="27432" y="220218"/>
                  <a:pt x="25146" y="221361"/>
                  <a:pt x="24003" y="221361"/>
                </a:cubicBezTo>
                <a:cubicBezTo>
                  <a:pt x="22860" y="221361"/>
                  <a:pt x="22860" y="221361"/>
                  <a:pt x="25146" y="219075"/>
                </a:cubicBezTo>
                <a:close/>
                <a:moveTo>
                  <a:pt x="30861" y="235077"/>
                </a:moveTo>
                <a:cubicBezTo>
                  <a:pt x="32004" y="235077"/>
                  <a:pt x="30861" y="236220"/>
                  <a:pt x="30861" y="237363"/>
                </a:cubicBezTo>
                <a:cubicBezTo>
                  <a:pt x="30353" y="237871"/>
                  <a:pt x="30099" y="238125"/>
                  <a:pt x="29972" y="238125"/>
                </a:cubicBezTo>
                <a:cubicBezTo>
                  <a:pt x="29845" y="238125"/>
                  <a:pt x="29718" y="237617"/>
                  <a:pt x="29718" y="236220"/>
                </a:cubicBezTo>
                <a:cubicBezTo>
                  <a:pt x="29718" y="236220"/>
                  <a:pt x="30861" y="235077"/>
                  <a:pt x="30861" y="235077"/>
                </a:cubicBezTo>
                <a:close/>
                <a:moveTo>
                  <a:pt x="58293" y="237363"/>
                </a:moveTo>
                <a:cubicBezTo>
                  <a:pt x="56007" y="237363"/>
                  <a:pt x="56007" y="237363"/>
                  <a:pt x="57150" y="238506"/>
                </a:cubicBezTo>
                <a:cubicBezTo>
                  <a:pt x="57150" y="238506"/>
                  <a:pt x="57658" y="239014"/>
                  <a:pt x="58293" y="239014"/>
                </a:cubicBezTo>
                <a:cubicBezTo>
                  <a:pt x="58674" y="239014"/>
                  <a:pt x="59055" y="238887"/>
                  <a:pt x="59436" y="238506"/>
                </a:cubicBezTo>
                <a:cubicBezTo>
                  <a:pt x="60579" y="238506"/>
                  <a:pt x="60579" y="237363"/>
                  <a:pt x="58293" y="237363"/>
                </a:cubicBezTo>
                <a:close/>
                <a:moveTo>
                  <a:pt x="14986" y="245364"/>
                </a:moveTo>
                <a:cubicBezTo>
                  <a:pt x="13843" y="245364"/>
                  <a:pt x="13843" y="245364"/>
                  <a:pt x="13843" y="246507"/>
                </a:cubicBezTo>
                <a:cubicBezTo>
                  <a:pt x="13843" y="247015"/>
                  <a:pt x="13843" y="247396"/>
                  <a:pt x="13970" y="247396"/>
                </a:cubicBezTo>
                <a:cubicBezTo>
                  <a:pt x="14097" y="247396"/>
                  <a:pt x="14351" y="247142"/>
                  <a:pt x="14986" y="246507"/>
                </a:cubicBezTo>
                <a:lnTo>
                  <a:pt x="14986" y="245364"/>
                </a:lnTo>
                <a:close/>
                <a:moveTo>
                  <a:pt x="34417" y="253365"/>
                </a:moveTo>
                <a:cubicBezTo>
                  <a:pt x="35560" y="254508"/>
                  <a:pt x="33274" y="255651"/>
                  <a:pt x="33274" y="255651"/>
                </a:cubicBezTo>
                <a:cubicBezTo>
                  <a:pt x="32131" y="255651"/>
                  <a:pt x="32131" y="254508"/>
                  <a:pt x="32131" y="254508"/>
                </a:cubicBezTo>
                <a:cubicBezTo>
                  <a:pt x="32131" y="254508"/>
                  <a:pt x="32131" y="253365"/>
                  <a:pt x="33274" y="253365"/>
                </a:cubicBezTo>
                <a:close/>
                <a:moveTo>
                  <a:pt x="258572" y="265430"/>
                </a:moveTo>
                <a:cubicBezTo>
                  <a:pt x="258953" y="265430"/>
                  <a:pt x="259207" y="265557"/>
                  <a:pt x="259207" y="265938"/>
                </a:cubicBezTo>
                <a:cubicBezTo>
                  <a:pt x="260604" y="267208"/>
                  <a:pt x="260350" y="267843"/>
                  <a:pt x="259461" y="267843"/>
                </a:cubicBezTo>
                <a:cubicBezTo>
                  <a:pt x="258826" y="267843"/>
                  <a:pt x="257937" y="267589"/>
                  <a:pt x="256921" y="267081"/>
                </a:cubicBezTo>
                <a:cubicBezTo>
                  <a:pt x="253492" y="265938"/>
                  <a:pt x="253492" y="265938"/>
                  <a:pt x="255778" y="265938"/>
                </a:cubicBezTo>
                <a:cubicBezTo>
                  <a:pt x="256540" y="265938"/>
                  <a:pt x="257810" y="265430"/>
                  <a:pt x="258572" y="265430"/>
                </a:cubicBezTo>
                <a:close/>
                <a:moveTo>
                  <a:pt x="32258" y="270510"/>
                </a:moveTo>
                <a:lnTo>
                  <a:pt x="32258" y="271653"/>
                </a:lnTo>
                <a:lnTo>
                  <a:pt x="31115" y="272796"/>
                </a:lnTo>
                <a:lnTo>
                  <a:pt x="31115" y="271653"/>
                </a:lnTo>
                <a:cubicBezTo>
                  <a:pt x="31115" y="271653"/>
                  <a:pt x="31115" y="271653"/>
                  <a:pt x="32258" y="270510"/>
                </a:cubicBezTo>
                <a:close/>
                <a:moveTo>
                  <a:pt x="33274" y="279273"/>
                </a:moveTo>
                <a:cubicBezTo>
                  <a:pt x="33655" y="279273"/>
                  <a:pt x="34036" y="279400"/>
                  <a:pt x="34417" y="279527"/>
                </a:cubicBezTo>
                <a:cubicBezTo>
                  <a:pt x="35560" y="280670"/>
                  <a:pt x="35560" y="280670"/>
                  <a:pt x="35560" y="281813"/>
                </a:cubicBezTo>
                <a:cubicBezTo>
                  <a:pt x="33274" y="281813"/>
                  <a:pt x="32131" y="281813"/>
                  <a:pt x="32131" y="280670"/>
                </a:cubicBezTo>
                <a:cubicBezTo>
                  <a:pt x="31242" y="280670"/>
                  <a:pt x="31750" y="279146"/>
                  <a:pt x="33147" y="279146"/>
                </a:cubicBezTo>
                <a:close/>
                <a:moveTo>
                  <a:pt x="42418" y="286385"/>
                </a:moveTo>
                <a:cubicBezTo>
                  <a:pt x="42418" y="287528"/>
                  <a:pt x="44450" y="287528"/>
                  <a:pt x="42672" y="288544"/>
                </a:cubicBezTo>
                <a:cubicBezTo>
                  <a:pt x="42545" y="288163"/>
                  <a:pt x="41275" y="287274"/>
                  <a:pt x="41275" y="286385"/>
                </a:cubicBezTo>
                <a:close/>
                <a:moveTo>
                  <a:pt x="41656" y="306070"/>
                </a:moveTo>
                <a:cubicBezTo>
                  <a:pt x="42164" y="306070"/>
                  <a:pt x="42799" y="306324"/>
                  <a:pt x="43434" y="306959"/>
                </a:cubicBezTo>
                <a:lnTo>
                  <a:pt x="43434" y="308102"/>
                </a:lnTo>
                <a:cubicBezTo>
                  <a:pt x="42291" y="308102"/>
                  <a:pt x="40005" y="306959"/>
                  <a:pt x="40005" y="306959"/>
                </a:cubicBezTo>
                <a:cubicBezTo>
                  <a:pt x="40640" y="306451"/>
                  <a:pt x="41148" y="306070"/>
                  <a:pt x="41783" y="306070"/>
                </a:cubicBezTo>
                <a:close/>
                <a:moveTo>
                  <a:pt x="35052" y="314198"/>
                </a:moveTo>
                <a:cubicBezTo>
                  <a:pt x="35433" y="314198"/>
                  <a:pt x="36195" y="314452"/>
                  <a:pt x="37592" y="314960"/>
                </a:cubicBezTo>
                <a:cubicBezTo>
                  <a:pt x="38735" y="316103"/>
                  <a:pt x="39878" y="316103"/>
                  <a:pt x="39878" y="316103"/>
                </a:cubicBezTo>
                <a:cubicBezTo>
                  <a:pt x="40259" y="316484"/>
                  <a:pt x="40259" y="316611"/>
                  <a:pt x="40005" y="316611"/>
                </a:cubicBezTo>
                <a:cubicBezTo>
                  <a:pt x="39497" y="316611"/>
                  <a:pt x="37973" y="316103"/>
                  <a:pt x="36449" y="316103"/>
                </a:cubicBezTo>
                <a:cubicBezTo>
                  <a:pt x="35179" y="314706"/>
                  <a:pt x="34544" y="314198"/>
                  <a:pt x="35052" y="314198"/>
                </a:cubicBezTo>
                <a:close/>
                <a:moveTo>
                  <a:pt x="44450" y="335534"/>
                </a:moveTo>
                <a:cubicBezTo>
                  <a:pt x="45593" y="335534"/>
                  <a:pt x="46736" y="335534"/>
                  <a:pt x="49022" y="336677"/>
                </a:cubicBezTo>
                <a:cubicBezTo>
                  <a:pt x="49022" y="337820"/>
                  <a:pt x="49022" y="338963"/>
                  <a:pt x="49022" y="338963"/>
                </a:cubicBezTo>
                <a:cubicBezTo>
                  <a:pt x="49022" y="338963"/>
                  <a:pt x="47879" y="337820"/>
                  <a:pt x="45593" y="336677"/>
                </a:cubicBezTo>
                <a:cubicBezTo>
                  <a:pt x="42164" y="335534"/>
                  <a:pt x="42164" y="335534"/>
                  <a:pt x="44450" y="335534"/>
                </a:cubicBezTo>
                <a:close/>
                <a:moveTo>
                  <a:pt x="44450" y="341249"/>
                </a:moveTo>
                <a:lnTo>
                  <a:pt x="43307" y="342392"/>
                </a:lnTo>
                <a:cubicBezTo>
                  <a:pt x="42164" y="342392"/>
                  <a:pt x="42164" y="342392"/>
                  <a:pt x="41021" y="341249"/>
                </a:cubicBezTo>
                <a:close/>
                <a:moveTo>
                  <a:pt x="63881" y="376555"/>
                </a:moveTo>
                <a:cubicBezTo>
                  <a:pt x="62738" y="377698"/>
                  <a:pt x="62738" y="378841"/>
                  <a:pt x="63881" y="378841"/>
                </a:cubicBezTo>
                <a:cubicBezTo>
                  <a:pt x="62992" y="380492"/>
                  <a:pt x="64008" y="381635"/>
                  <a:pt x="65024" y="381635"/>
                </a:cubicBezTo>
                <a:cubicBezTo>
                  <a:pt x="65405" y="381635"/>
                  <a:pt x="65786" y="381508"/>
                  <a:pt x="66040" y="381127"/>
                </a:cubicBezTo>
                <a:cubicBezTo>
                  <a:pt x="67183" y="379984"/>
                  <a:pt x="67183" y="379984"/>
                  <a:pt x="66040" y="377698"/>
                </a:cubicBezTo>
                <a:cubicBezTo>
                  <a:pt x="64897" y="376555"/>
                  <a:pt x="63754" y="376555"/>
                  <a:pt x="63754" y="376555"/>
                </a:cubicBezTo>
                <a:close/>
                <a:moveTo>
                  <a:pt x="65405" y="385191"/>
                </a:moveTo>
                <a:cubicBezTo>
                  <a:pt x="65913" y="385191"/>
                  <a:pt x="66548" y="385318"/>
                  <a:pt x="67310" y="385699"/>
                </a:cubicBezTo>
                <a:cubicBezTo>
                  <a:pt x="67310" y="385699"/>
                  <a:pt x="68453" y="386842"/>
                  <a:pt x="68453" y="386842"/>
                </a:cubicBezTo>
                <a:cubicBezTo>
                  <a:pt x="68072" y="387096"/>
                  <a:pt x="67691" y="387350"/>
                  <a:pt x="67183" y="387350"/>
                </a:cubicBezTo>
                <a:cubicBezTo>
                  <a:pt x="66040" y="387350"/>
                  <a:pt x="64643" y="386588"/>
                  <a:pt x="63881" y="385699"/>
                </a:cubicBezTo>
                <a:cubicBezTo>
                  <a:pt x="63881" y="385699"/>
                  <a:pt x="64389" y="385191"/>
                  <a:pt x="65405" y="385191"/>
                </a:cubicBezTo>
                <a:close/>
                <a:moveTo>
                  <a:pt x="127762" y="411861"/>
                </a:moveTo>
                <a:cubicBezTo>
                  <a:pt x="126619" y="411861"/>
                  <a:pt x="126619" y="413004"/>
                  <a:pt x="126619" y="414147"/>
                </a:cubicBezTo>
                <a:lnTo>
                  <a:pt x="126619" y="415290"/>
                </a:lnTo>
                <a:cubicBezTo>
                  <a:pt x="126619" y="415290"/>
                  <a:pt x="127762" y="414147"/>
                  <a:pt x="128905" y="413004"/>
                </a:cubicBezTo>
                <a:lnTo>
                  <a:pt x="127762" y="411861"/>
                </a:lnTo>
                <a:close/>
                <a:moveTo>
                  <a:pt x="106934" y="426720"/>
                </a:moveTo>
                <a:cubicBezTo>
                  <a:pt x="106807" y="426974"/>
                  <a:pt x="106680" y="427228"/>
                  <a:pt x="106680" y="427228"/>
                </a:cubicBezTo>
                <a:cubicBezTo>
                  <a:pt x="106680" y="427228"/>
                  <a:pt x="106807" y="427101"/>
                  <a:pt x="107188" y="426720"/>
                </a:cubicBezTo>
                <a:close/>
                <a:moveTo>
                  <a:pt x="108331" y="423291"/>
                </a:moveTo>
                <a:cubicBezTo>
                  <a:pt x="109474" y="423291"/>
                  <a:pt x="109474" y="425577"/>
                  <a:pt x="109474" y="426720"/>
                </a:cubicBezTo>
                <a:cubicBezTo>
                  <a:pt x="109474" y="429006"/>
                  <a:pt x="109474" y="429006"/>
                  <a:pt x="107188" y="429006"/>
                </a:cubicBezTo>
                <a:cubicBezTo>
                  <a:pt x="106045" y="427863"/>
                  <a:pt x="104902" y="427863"/>
                  <a:pt x="106045" y="426720"/>
                </a:cubicBezTo>
                <a:lnTo>
                  <a:pt x="106934" y="426720"/>
                </a:lnTo>
                <a:cubicBezTo>
                  <a:pt x="107061" y="426466"/>
                  <a:pt x="107188" y="425958"/>
                  <a:pt x="107188" y="425577"/>
                </a:cubicBezTo>
                <a:cubicBezTo>
                  <a:pt x="107188" y="424434"/>
                  <a:pt x="108331" y="423291"/>
                  <a:pt x="108331" y="423291"/>
                </a:cubicBezTo>
                <a:close/>
                <a:moveTo>
                  <a:pt x="119761" y="430149"/>
                </a:moveTo>
                <a:lnTo>
                  <a:pt x="120904" y="432435"/>
                </a:lnTo>
                <a:cubicBezTo>
                  <a:pt x="120396" y="433070"/>
                  <a:pt x="119761" y="433324"/>
                  <a:pt x="119380" y="433324"/>
                </a:cubicBezTo>
                <a:cubicBezTo>
                  <a:pt x="118999" y="433324"/>
                  <a:pt x="118618" y="433070"/>
                  <a:pt x="118618" y="432435"/>
                </a:cubicBezTo>
                <a:cubicBezTo>
                  <a:pt x="117475" y="432435"/>
                  <a:pt x="117475" y="432435"/>
                  <a:pt x="117475" y="431292"/>
                </a:cubicBezTo>
                <a:cubicBezTo>
                  <a:pt x="117475" y="431292"/>
                  <a:pt x="118618" y="430149"/>
                  <a:pt x="119761" y="430149"/>
                </a:cubicBezTo>
                <a:close/>
                <a:moveTo>
                  <a:pt x="100330" y="431292"/>
                </a:moveTo>
                <a:cubicBezTo>
                  <a:pt x="100330" y="432435"/>
                  <a:pt x="100330" y="432435"/>
                  <a:pt x="101473" y="432435"/>
                </a:cubicBezTo>
                <a:lnTo>
                  <a:pt x="102616" y="433578"/>
                </a:lnTo>
                <a:lnTo>
                  <a:pt x="101600" y="431292"/>
                </a:lnTo>
                <a:close/>
                <a:moveTo>
                  <a:pt x="107315" y="0"/>
                </a:moveTo>
                <a:cubicBezTo>
                  <a:pt x="107315" y="0"/>
                  <a:pt x="105029" y="1143"/>
                  <a:pt x="105029" y="2286"/>
                </a:cubicBezTo>
                <a:cubicBezTo>
                  <a:pt x="102743" y="2286"/>
                  <a:pt x="101600" y="2286"/>
                  <a:pt x="100457" y="1143"/>
                </a:cubicBezTo>
                <a:cubicBezTo>
                  <a:pt x="100457" y="635"/>
                  <a:pt x="100457" y="254"/>
                  <a:pt x="100330" y="254"/>
                </a:cubicBezTo>
                <a:cubicBezTo>
                  <a:pt x="100203" y="254"/>
                  <a:pt x="99822" y="508"/>
                  <a:pt x="99314" y="1143"/>
                </a:cubicBezTo>
                <a:cubicBezTo>
                  <a:pt x="100457" y="2286"/>
                  <a:pt x="99314" y="2286"/>
                  <a:pt x="98171" y="3429"/>
                </a:cubicBezTo>
                <a:lnTo>
                  <a:pt x="95885" y="3429"/>
                </a:lnTo>
                <a:cubicBezTo>
                  <a:pt x="95885" y="4572"/>
                  <a:pt x="95885" y="4572"/>
                  <a:pt x="94742" y="4572"/>
                </a:cubicBezTo>
                <a:cubicBezTo>
                  <a:pt x="94361" y="4953"/>
                  <a:pt x="93726" y="5080"/>
                  <a:pt x="92964" y="5080"/>
                </a:cubicBezTo>
                <a:cubicBezTo>
                  <a:pt x="91567" y="5080"/>
                  <a:pt x="89789" y="4572"/>
                  <a:pt x="89027" y="4572"/>
                </a:cubicBezTo>
                <a:cubicBezTo>
                  <a:pt x="85598" y="5715"/>
                  <a:pt x="85598" y="5715"/>
                  <a:pt x="86741" y="6858"/>
                </a:cubicBezTo>
                <a:cubicBezTo>
                  <a:pt x="87503" y="6858"/>
                  <a:pt x="87757" y="7366"/>
                  <a:pt x="87122" y="7366"/>
                </a:cubicBezTo>
                <a:cubicBezTo>
                  <a:pt x="86868" y="7366"/>
                  <a:pt x="86233" y="7239"/>
                  <a:pt x="85598" y="6858"/>
                </a:cubicBezTo>
                <a:cubicBezTo>
                  <a:pt x="84455" y="6858"/>
                  <a:pt x="81026" y="6858"/>
                  <a:pt x="77597" y="8001"/>
                </a:cubicBezTo>
                <a:cubicBezTo>
                  <a:pt x="73025" y="10287"/>
                  <a:pt x="73025" y="10287"/>
                  <a:pt x="74168" y="11430"/>
                </a:cubicBezTo>
                <a:cubicBezTo>
                  <a:pt x="75311" y="12573"/>
                  <a:pt x="75565" y="13208"/>
                  <a:pt x="75311" y="13208"/>
                </a:cubicBezTo>
                <a:cubicBezTo>
                  <a:pt x="75057" y="13208"/>
                  <a:pt x="74168" y="12573"/>
                  <a:pt x="73025" y="11430"/>
                </a:cubicBezTo>
                <a:cubicBezTo>
                  <a:pt x="71374" y="10795"/>
                  <a:pt x="70231" y="10541"/>
                  <a:pt x="69596" y="10541"/>
                </a:cubicBezTo>
                <a:cubicBezTo>
                  <a:pt x="68961" y="10541"/>
                  <a:pt x="68961" y="10795"/>
                  <a:pt x="69596" y="11430"/>
                </a:cubicBezTo>
                <a:cubicBezTo>
                  <a:pt x="68453" y="13716"/>
                  <a:pt x="68453" y="13716"/>
                  <a:pt x="67310" y="13716"/>
                </a:cubicBezTo>
                <a:cubicBezTo>
                  <a:pt x="67310" y="13462"/>
                  <a:pt x="67183" y="13208"/>
                  <a:pt x="67056" y="13208"/>
                </a:cubicBezTo>
                <a:cubicBezTo>
                  <a:pt x="66675" y="13208"/>
                  <a:pt x="65786" y="14224"/>
                  <a:pt x="65024" y="16002"/>
                </a:cubicBezTo>
                <a:cubicBezTo>
                  <a:pt x="63881" y="16002"/>
                  <a:pt x="63881" y="16002"/>
                  <a:pt x="62738" y="14859"/>
                </a:cubicBezTo>
                <a:lnTo>
                  <a:pt x="61595" y="16002"/>
                </a:lnTo>
                <a:cubicBezTo>
                  <a:pt x="60452" y="19431"/>
                  <a:pt x="53594" y="21717"/>
                  <a:pt x="52451" y="21717"/>
                </a:cubicBezTo>
                <a:cubicBezTo>
                  <a:pt x="52451" y="21717"/>
                  <a:pt x="51308" y="21717"/>
                  <a:pt x="51308" y="24003"/>
                </a:cubicBezTo>
                <a:cubicBezTo>
                  <a:pt x="51308" y="25400"/>
                  <a:pt x="51308" y="26416"/>
                  <a:pt x="50800" y="26416"/>
                </a:cubicBezTo>
                <a:cubicBezTo>
                  <a:pt x="50419" y="26416"/>
                  <a:pt x="49911" y="26035"/>
                  <a:pt x="49022" y="25146"/>
                </a:cubicBezTo>
                <a:cubicBezTo>
                  <a:pt x="48514" y="24130"/>
                  <a:pt x="48133" y="23622"/>
                  <a:pt x="48006" y="23622"/>
                </a:cubicBezTo>
                <a:cubicBezTo>
                  <a:pt x="47879" y="23622"/>
                  <a:pt x="47879" y="24511"/>
                  <a:pt x="47879" y="26416"/>
                </a:cubicBezTo>
                <a:cubicBezTo>
                  <a:pt x="47879" y="27305"/>
                  <a:pt x="45974" y="29464"/>
                  <a:pt x="44450" y="29464"/>
                </a:cubicBezTo>
                <a:cubicBezTo>
                  <a:pt x="43942" y="29464"/>
                  <a:pt x="43561" y="29210"/>
                  <a:pt x="43307" y="28702"/>
                </a:cubicBezTo>
                <a:lnTo>
                  <a:pt x="41021" y="26416"/>
                </a:lnTo>
                <a:cubicBezTo>
                  <a:pt x="41021" y="28702"/>
                  <a:pt x="39878" y="28702"/>
                  <a:pt x="39878" y="28702"/>
                </a:cubicBezTo>
                <a:cubicBezTo>
                  <a:pt x="41021" y="29845"/>
                  <a:pt x="39878" y="30988"/>
                  <a:pt x="37592" y="33274"/>
                </a:cubicBezTo>
                <a:cubicBezTo>
                  <a:pt x="36449" y="34417"/>
                  <a:pt x="34163" y="38989"/>
                  <a:pt x="31877" y="40132"/>
                </a:cubicBezTo>
                <a:cubicBezTo>
                  <a:pt x="30734" y="42418"/>
                  <a:pt x="28448" y="44704"/>
                  <a:pt x="27305" y="44704"/>
                </a:cubicBezTo>
                <a:cubicBezTo>
                  <a:pt x="26162" y="45847"/>
                  <a:pt x="25019" y="46990"/>
                  <a:pt x="25019" y="49276"/>
                </a:cubicBezTo>
                <a:cubicBezTo>
                  <a:pt x="25019" y="50927"/>
                  <a:pt x="24384" y="52070"/>
                  <a:pt x="23622" y="52070"/>
                </a:cubicBezTo>
                <a:cubicBezTo>
                  <a:pt x="23368" y="52070"/>
                  <a:pt x="23114" y="51943"/>
                  <a:pt x="22733" y="51562"/>
                </a:cubicBezTo>
                <a:lnTo>
                  <a:pt x="22733" y="52705"/>
                </a:lnTo>
                <a:cubicBezTo>
                  <a:pt x="22733" y="56134"/>
                  <a:pt x="21590" y="56134"/>
                  <a:pt x="21590" y="56134"/>
                </a:cubicBezTo>
                <a:cubicBezTo>
                  <a:pt x="20447" y="56134"/>
                  <a:pt x="18161" y="56134"/>
                  <a:pt x="19304" y="57277"/>
                </a:cubicBezTo>
                <a:cubicBezTo>
                  <a:pt x="20447" y="58420"/>
                  <a:pt x="19304" y="59563"/>
                  <a:pt x="18161" y="61849"/>
                </a:cubicBezTo>
                <a:cubicBezTo>
                  <a:pt x="17018" y="61849"/>
                  <a:pt x="12446" y="70993"/>
                  <a:pt x="9017" y="80137"/>
                </a:cubicBezTo>
                <a:cubicBezTo>
                  <a:pt x="5588" y="89281"/>
                  <a:pt x="3429" y="98171"/>
                  <a:pt x="4572" y="98171"/>
                </a:cubicBezTo>
                <a:cubicBezTo>
                  <a:pt x="4572" y="98171"/>
                  <a:pt x="4572" y="99314"/>
                  <a:pt x="3429" y="101600"/>
                </a:cubicBezTo>
                <a:cubicBezTo>
                  <a:pt x="3429" y="102743"/>
                  <a:pt x="3429" y="105029"/>
                  <a:pt x="3429" y="105029"/>
                </a:cubicBezTo>
                <a:cubicBezTo>
                  <a:pt x="3302" y="104902"/>
                  <a:pt x="3048" y="104902"/>
                  <a:pt x="2921" y="104902"/>
                </a:cubicBezTo>
                <a:cubicBezTo>
                  <a:pt x="1143" y="104902"/>
                  <a:pt x="1143" y="110998"/>
                  <a:pt x="2286" y="114173"/>
                </a:cubicBezTo>
                <a:cubicBezTo>
                  <a:pt x="3429" y="115316"/>
                  <a:pt x="3429" y="116459"/>
                  <a:pt x="3429" y="117602"/>
                </a:cubicBezTo>
                <a:cubicBezTo>
                  <a:pt x="3175" y="117475"/>
                  <a:pt x="2921" y="117475"/>
                  <a:pt x="2794" y="117475"/>
                </a:cubicBezTo>
                <a:cubicBezTo>
                  <a:pt x="1143" y="117475"/>
                  <a:pt x="1270" y="121285"/>
                  <a:pt x="2286" y="123317"/>
                </a:cubicBezTo>
                <a:cubicBezTo>
                  <a:pt x="4572" y="123317"/>
                  <a:pt x="4572" y="124460"/>
                  <a:pt x="2286" y="125603"/>
                </a:cubicBezTo>
                <a:cubicBezTo>
                  <a:pt x="0" y="125603"/>
                  <a:pt x="0" y="127889"/>
                  <a:pt x="3429" y="129032"/>
                </a:cubicBezTo>
                <a:cubicBezTo>
                  <a:pt x="5715" y="130175"/>
                  <a:pt x="5715" y="130175"/>
                  <a:pt x="4572" y="131318"/>
                </a:cubicBezTo>
                <a:cubicBezTo>
                  <a:pt x="1143" y="133604"/>
                  <a:pt x="1143" y="134747"/>
                  <a:pt x="3429" y="134747"/>
                </a:cubicBezTo>
                <a:cubicBezTo>
                  <a:pt x="5715" y="134747"/>
                  <a:pt x="5715" y="135890"/>
                  <a:pt x="3429" y="138176"/>
                </a:cubicBezTo>
                <a:cubicBezTo>
                  <a:pt x="1143" y="140462"/>
                  <a:pt x="1143" y="140462"/>
                  <a:pt x="3429" y="140462"/>
                </a:cubicBezTo>
                <a:cubicBezTo>
                  <a:pt x="6858" y="141605"/>
                  <a:pt x="6858" y="145034"/>
                  <a:pt x="4572" y="146177"/>
                </a:cubicBezTo>
                <a:cubicBezTo>
                  <a:pt x="4572" y="147320"/>
                  <a:pt x="3429" y="148463"/>
                  <a:pt x="4572" y="148463"/>
                </a:cubicBezTo>
                <a:lnTo>
                  <a:pt x="3429" y="149606"/>
                </a:lnTo>
                <a:lnTo>
                  <a:pt x="3429" y="151892"/>
                </a:lnTo>
                <a:lnTo>
                  <a:pt x="5715" y="151892"/>
                </a:lnTo>
                <a:cubicBezTo>
                  <a:pt x="5715" y="151892"/>
                  <a:pt x="4572" y="158750"/>
                  <a:pt x="5715" y="165608"/>
                </a:cubicBezTo>
                <a:cubicBezTo>
                  <a:pt x="7620" y="174371"/>
                  <a:pt x="8001" y="177292"/>
                  <a:pt x="8763" y="177292"/>
                </a:cubicBezTo>
                <a:cubicBezTo>
                  <a:pt x="8890" y="177292"/>
                  <a:pt x="9017" y="177165"/>
                  <a:pt x="9271" y="177038"/>
                </a:cubicBezTo>
                <a:cubicBezTo>
                  <a:pt x="10033" y="176276"/>
                  <a:pt x="10414" y="176022"/>
                  <a:pt x="10795" y="176022"/>
                </a:cubicBezTo>
                <a:cubicBezTo>
                  <a:pt x="11430" y="176022"/>
                  <a:pt x="10922" y="177292"/>
                  <a:pt x="9271" y="178181"/>
                </a:cubicBezTo>
                <a:cubicBezTo>
                  <a:pt x="9271" y="179324"/>
                  <a:pt x="8128" y="181610"/>
                  <a:pt x="9271" y="183896"/>
                </a:cubicBezTo>
                <a:cubicBezTo>
                  <a:pt x="9271" y="186182"/>
                  <a:pt x="9271" y="187325"/>
                  <a:pt x="8128" y="187325"/>
                </a:cubicBezTo>
                <a:lnTo>
                  <a:pt x="8128" y="188468"/>
                </a:lnTo>
                <a:cubicBezTo>
                  <a:pt x="11557" y="190754"/>
                  <a:pt x="12700" y="196469"/>
                  <a:pt x="11557" y="198755"/>
                </a:cubicBezTo>
                <a:cubicBezTo>
                  <a:pt x="11557" y="201041"/>
                  <a:pt x="11557" y="202184"/>
                  <a:pt x="13843" y="204470"/>
                </a:cubicBezTo>
                <a:cubicBezTo>
                  <a:pt x="14986" y="205613"/>
                  <a:pt x="14986" y="205613"/>
                  <a:pt x="13843" y="206756"/>
                </a:cubicBezTo>
                <a:cubicBezTo>
                  <a:pt x="12827" y="206756"/>
                  <a:pt x="11684" y="212598"/>
                  <a:pt x="14351" y="212598"/>
                </a:cubicBezTo>
                <a:cubicBezTo>
                  <a:pt x="14478" y="212598"/>
                  <a:pt x="14859" y="212598"/>
                  <a:pt x="15113" y="212471"/>
                </a:cubicBezTo>
                <a:lnTo>
                  <a:pt x="13970" y="213614"/>
                </a:lnTo>
                <a:cubicBezTo>
                  <a:pt x="12827" y="214757"/>
                  <a:pt x="13970" y="215900"/>
                  <a:pt x="15113" y="215900"/>
                </a:cubicBezTo>
                <a:cubicBezTo>
                  <a:pt x="15748" y="215646"/>
                  <a:pt x="16256" y="215392"/>
                  <a:pt x="16637" y="215392"/>
                </a:cubicBezTo>
                <a:cubicBezTo>
                  <a:pt x="17653" y="215392"/>
                  <a:pt x="17272" y="216535"/>
                  <a:pt x="13970" y="218186"/>
                </a:cubicBezTo>
                <a:cubicBezTo>
                  <a:pt x="11684" y="218186"/>
                  <a:pt x="11684" y="219329"/>
                  <a:pt x="12827" y="219329"/>
                </a:cubicBezTo>
                <a:cubicBezTo>
                  <a:pt x="13970" y="219329"/>
                  <a:pt x="16256" y="220472"/>
                  <a:pt x="15113" y="221615"/>
                </a:cubicBezTo>
                <a:cubicBezTo>
                  <a:pt x="15113" y="222504"/>
                  <a:pt x="15113" y="223266"/>
                  <a:pt x="15875" y="223266"/>
                </a:cubicBezTo>
                <a:cubicBezTo>
                  <a:pt x="16256" y="223266"/>
                  <a:pt x="16764" y="223139"/>
                  <a:pt x="17399" y="222758"/>
                </a:cubicBezTo>
                <a:cubicBezTo>
                  <a:pt x="18542" y="222758"/>
                  <a:pt x="19685" y="223901"/>
                  <a:pt x="19685" y="225044"/>
                </a:cubicBezTo>
                <a:cubicBezTo>
                  <a:pt x="18542" y="225044"/>
                  <a:pt x="18542" y="225044"/>
                  <a:pt x="16256" y="223901"/>
                </a:cubicBezTo>
                <a:lnTo>
                  <a:pt x="16256" y="226187"/>
                </a:lnTo>
                <a:cubicBezTo>
                  <a:pt x="17399" y="227330"/>
                  <a:pt x="16256" y="229616"/>
                  <a:pt x="15113" y="229616"/>
                </a:cubicBezTo>
                <a:cubicBezTo>
                  <a:pt x="14224" y="230378"/>
                  <a:pt x="14097" y="231267"/>
                  <a:pt x="14732" y="231267"/>
                </a:cubicBezTo>
                <a:cubicBezTo>
                  <a:pt x="15113" y="231267"/>
                  <a:pt x="15494" y="231140"/>
                  <a:pt x="16256" y="230759"/>
                </a:cubicBezTo>
                <a:cubicBezTo>
                  <a:pt x="17145" y="230251"/>
                  <a:pt x="17780" y="229997"/>
                  <a:pt x="18034" y="229997"/>
                </a:cubicBezTo>
                <a:cubicBezTo>
                  <a:pt x="18288" y="229997"/>
                  <a:pt x="18542" y="230505"/>
                  <a:pt x="18542" y="231902"/>
                </a:cubicBezTo>
                <a:cubicBezTo>
                  <a:pt x="19685" y="233045"/>
                  <a:pt x="19685" y="234188"/>
                  <a:pt x="18542" y="234188"/>
                </a:cubicBezTo>
                <a:cubicBezTo>
                  <a:pt x="16256" y="234188"/>
                  <a:pt x="16256" y="234188"/>
                  <a:pt x="17399" y="236474"/>
                </a:cubicBezTo>
                <a:cubicBezTo>
                  <a:pt x="17399" y="238760"/>
                  <a:pt x="21971" y="241046"/>
                  <a:pt x="24257" y="242189"/>
                </a:cubicBezTo>
                <a:cubicBezTo>
                  <a:pt x="25654" y="241681"/>
                  <a:pt x="26543" y="241427"/>
                  <a:pt x="26797" y="241427"/>
                </a:cubicBezTo>
                <a:cubicBezTo>
                  <a:pt x="27305" y="241427"/>
                  <a:pt x="26670" y="241935"/>
                  <a:pt x="25400" y="243332"/>
                </a:cubicBezTo>
                <a:cubicBezTo>
                  <a:pt x="23114" y="243332"/>
                  <a:pt x="24257" y="244475"/>
                  <a:pt x="24257" y="244475"/>
                </a:cubicBezTo>
                <a:cubicBezTo>
                  <a:pt x="25019" y="244475"/>
                  <a:pt x="24765" y="244983"/>
                  <a:pt x="24511" y="244983"/>
                </a:cubicBezTo>
                <a:cubicBezTo>
                  <a:pt x="24257" y="244983"/>
                  <a:pt x="24257" y="244856"/>
                  <a:pt x="24257" y="244475"/>
                </a:cubicBezTo>
                <a:cubicBezTo>
                  <a:pt x="23876" y="244856"/>
                  <a:pt x="23622" y="244983"/>
                  <a:pt x="23241" y="244983"/>
                </a:cubicBezTo>
                <a:cubicBezTo>
                  <a:pt x="22479" y="244983"/>
                  <a:pt x="21971" y="244094"/>
                  <a:pt x="21971" y="243332"/>
                </a:cubicBezTo>
                <a:lnTo>
                  <a:pt x="20574" y="243332"/>
                </a:lnTo>
                <a:cubicBezTo>
                  <a:pt x="18288" y="244475"/>
                  <a:pt x="18288" y="245618"/>
                  <a:pt x="21717" y="246761"/>
                </a:cubicBezTo>
                <a:cubicBezTo>
                  <a:pt x="22860" y="246761"/>
                  <a:pt x="22860" y="246761"/>
                  <a:pt x="21717" y="247904"/>
                </a:cubicBezTo>
                <a:cubicBezTo>
                  <a:pt x="20574" y="249047"/>
                  <a:pt x="19431" y="250190"/>
                  <a:pt x="20574" y="250190"/>
                </a:cubicBezTo>
                <a:cubicBezTo>
                  <a:pt x="20574" y="250190"/>
                  <a:pt x="20574" y="252476"/>
                  <a:pt x="19431" y="253619"/>
                </a:cubicBezTo>
                <a:cubicBezTo>
                  <a:pt x="19431" y="255905"/>
                  <a:pt x="20574" y="255905"/>
                  <a:pt x="21717" y="255905"/>
                </a:cubicBezTo>
                <a:cubicBezTo>
                  <a:pt x="22860" y="255905"/>
                  <a:pt x="22860" y="257048"/>
                  <a:pt x="22860" y="258191"/>
                </a:cubicBezTo>
                <a:cubicBezTo>
                  <a:pt x="22860" y="258953"/>
                  <a:pt x="22860" y="259842"/>
                  <a:pt x="23241" y="259842"/>
                </a:cubicBezTo>
                <a:cubicBezTo>
                  <a:pt x="23368" y="259842"/>
                  <a:pt x="23622" y="259715"/>
                  <a:pt x="24003" y="259334"/>
                </a:cubicBezTo>
                <a:cubicBezTo>
                  <a:pt x="25654" y="259334"/>
                  <a:pt x="26670" y="259969"/>
                  <a:pt x="27178" y="261112"/>
                </a:cubicBezTo>
                <a:cubicBezTo>
                  <a:pt x="27178" y="261112"/>
                  <a:pt x="27178" y="261112"/>
                  <a:pt x="27178" y="261112"/>
                </a:cubicBezTo>
                <a:cubicBezTo>
                  <a:pt x="26797" y="261112"/>
                  <a:pt x="26289" y="261620"/>
                  <a:pt x="26289" y="261620"/>
                </a:cubicBezTo>
                <a:cubicBezTo>
                  <a:pt x="26289" y="261620"/>
                  <a:pt x="25146" y="261620"/>
                  <a:pt x="25146" y="262763"/>
                </a:cubicBezTo>
                <a:lnTo>
                  <a:pt x="25146" y="263906"/>
                </a:lnTo>
                <a:cubicBezTo>
                  <a:pt x="26035" y="263017"/>
                  <a:pt x="27051" y="262001"/>
                  <a:pt x="27305" y="261747"/>
                </a:cubicBezTo>
                <a:cubicBezTo>
                  <a:pt x="27432" y="262001"/>
                  <a:pt x="27432" y="262382"/>
                  <a:pt x="27432" y="262763"/>
                </a:cubicBezTo>
                <a:cubicBezTo>
                  <a:pt x="29718" y="263906"/>
                  <a:pt x="29718" y="263906"/>
                  <a:pt x="26289" y="265049"/>
                </a:cubicBezTo>
                <a:cubicBezTo>
                  <a:pt x="25146" y="265049"/>
                  <a:pt x="25146" y="266192"/>
                  <a:pt x="26289" y="267335"/>
                </a:cubicBezTo>
                <a:cubicBezTo>
                  <a:pt x="26289" y="267335"/>
                  <a:pt x="26289" y="268478"/>
                  <a:pt x="25146" y="269621"/>
                </a:cubicBezTo>
                <a:cubicBezTo>
                  <a:pt x="24003" y="270764"/>
                  <a:pt x="25146" y="270764"/>
                  <a:pt x="26289" y="270764"/>
                </a:cubicBezTo>
                <a:cubicBezTo>
                  <a:pt x="27432" y="270764"/>
                  <a:pt x="28575" y="269621"/>
                  <a:pt x="28575" y="269621"/>
                </a:cubicBezTo>
                <a:cubicBezTo>
                  <a:pt x="28575" y="270764"/>
                  <a:pt x="26289" y="271907"/>
                  <a:pt x="25146" y="273050"/>
                </a:cubicBezTo>
                <a:cubicBezTo>
                  <a:pt x="26289" y="273050"/>
                  <a:pt x="28575" y="274193"/>
                  <a:pt x="27432" y="276479"/>
                </a:cubicBezTo>
                <a:cubicBezTo>
                  <a:pt x="27432" y="278765"/>
                  <a:pt x="27432" y="279908"/>
                  <a:pt x="26289" y="279908"/>
                </a:cubicBezTo>
                <a:cubicBezTo>
                  <a:pt x="25146" y="281051"/>
                  <a:pt x="26289" y="282194"/>
                  <a:pt x="26289" y="282194"/>
                </a:cubicBezTo>
                <a:cubicBezTo>
                  <a:pt x="27432" y="283337"/>
                  <a:pt x="28575" y="284480"/>
                  <a:pt x="27432" y="286766"/>
                </a:cubicBezTo>
                <a:cubicBezTo>
                  <a:pt x="25146" y="292481"/>
                  <a:pt x="25146" y="292481"/>
                  <a:pt x="27432" y="292481"/>
                </a:cubicBezTo>
                <a:cubicBezTo>
                  <a:pt x="28575" y="292481"/>
                  <a:pt x="29464" y="292227"/>
                  <a:pt x="29718" y="292227"/>
                </a:cubicBezTo>
                <a:cubicBezTo>
                  <a:pt x="29972" y="292227"/>
                  <a:pt x="29718" y="292481"/>
                  <a:pt x="28575" y="293624"/>
                </a:cubicBezTo>
                <a:cubicBezTo>
                  <a:pt x="27432" y="294767"/>
                  <a:pt x="28448" y="294767"/>
                  <a:pt x="29591" y="296672"/>
                </a:cubicBezTo>
                <a:cubicBezTo>
                  <a:pt x="29083" y="296799"/>
                  <a:pt x="28321" y="297053"/>
                  <a:pt x="27432" y="297053"/>
                </a:cubicBezTo>
                <a:lnTo>
                  <a:pt x="35433" y="297053"/>
                </a:lnTo>
                <a:cubicBezTo>
                  <a:pt x="37719" y="297053"/>
                  <a:pt x="37719" y="297053"/>
                  <a:pt x="36576" y="298196"/>
                </a:cubicBezTo>
                <a:cubicBezTo>
                  <a:pt x="36576" y="299339"/>
                  <a:pt x="35433" y="300482"/>
                  <a:pt x="34290" y="300482"/>
                </a:cubicBezTo>
                <a:cubicBezTo>
                  <a:pt x="33909" y="300863"/>
                  <a:pt x="33655" y="300990"/>
                  <a:pt x="33528" y="300990"/>
                </a:cubicBezTo>
                <a:cubicBezTo>
                  <a:pt x="33147" y="300990"/>
                  <a:pt x="33147" y="300482"/>
                  <a:pt x="33147" y="300482"/>
                </a:cubicBezTo>
                <a:lnTo>
                  <a:pt x="33147" y="299339"/>
                </a:lnTo>
                <a:cubicBezTo>
                  <a:pt x="32004" y="299339"/>
                  <a:pt x="30861" y="299339"/>
                  <a:pt x="30861" y="301625"/>
                </a:cubicBezTo>
                <a:cubicBezTo>
                  <a:pt x="29718" y="302768"/>
                  <a:pt x="29718" y="303911"/>
                  <a:pt x="30861" y="303911"/>
                </a:cubicBezTo>
                <a:cubicBezTo>
                  <a:pt x="29718" y="305054"/>
                  <a:pt x="30861" y="306197"/>
                  <a:pt x="30861" y="308483"/>
                </a:cubicBezTo>
                <a:cubicBezTo>
                  <a:pt x="30861" y="310769"/>
                  <a:pt x="30861" y="313055"/>
                  <a:pt x="29718" y="314198"/>
                </a:cubicBezTo>
                <a:cubicBezTo>
                  <a:pt x="30861" y="316484"/>
                  <a:pt x="30861" y="317627"/>
                  <a:pt x="32004" y="317627"/>
                </a:cubicBezTo>
                <a:cubicBezTo>
                  <a:pt x="32766" y="317246"/>
                  <a:pt x="33274" y="317119"/>
                  <a:pt x="33528" y="317119"/>
                </a:cubicBezTo>
                <a:cubicBezTo>
                  <a:pt x="34163" y="317119"/>
                  <a:pt x="33909" y="317627"/>
                  <a:pt x="33147" y="317627"/>
                </a:cubicBezTo>
                <a:cubicBezTo>
                  <a:pt x="30861" y="319913"/>
                  <a:pt x="32004" y="332486"/>
                  <a:pt x="34290" y="332486"/>
                </a:cubicBezTo>
                <a:lnTo>
                  <a:pt x="34290" y="334772"/>
                </a:lnTo>
                <a:cubicBezTo>
                  <a:pt x="33147" y="337058"/>
                  <a:pt x="34290" y="342773"/>
                  <a:pt x="35433" y="343916"/>
                </a:cubicBezTo>
                <a:cubicBezTo>
                  <a:pt x="35433" y="343916"/>
                  <a:pt x="35433" y="343916"/>
                  <a:pt x="36576" y="346202"/>
                </a:cubicBezTo>
                <a:cubicBezTo>
                  <a:pt x="35433" y="348488"/>
                  <a:pt x="35433" y="349631"/>
                  <a:pt x="36576" y="350774"/>
                </a:cubicBezTo>
                <a:cubicBezTo>
                  <a:pt x="37719" y="351282"/>
                  <a:pt x="38608" y="351282"/>
                  <a:pt x="38989" y="351282"/>
                </a:cubicBezTo>
                <a:cubicBezTo>
                  <a:pt x="39370" y="351282"/>
                  <a:pt x="39370" y="351282"/>
                  <a:pt x="38862" y="351790"/>
                </a:cubicBezTo>
                <a:cubicBezTo>
                  <a:pt x="37719" y="351790"/>
                  <a:pt x="37719" y="354076"/>
                  <a:pt x="38862" y="358648"/>
                </a:cubicBezTo>
                <a:cubicBezTo>
                  <a:pt x="39624" y="360807"/>
                  <a:pt x="39878" y="361569"/>
                  <a:pt x="40259" y="361569"/>
                </a:cubicBezTo>
                <a:cubicBezTo>
                  <a:pt x="40513" y="361569"/>
                  <a:pt x="40767" y="361315"/>
                  <a:pt x="41148" y="360807"/>
                </a:cubicBezTo>
                <a:cubicBezTo>
                  <a:pt x="43434" y="365379"/>
                  <a:pt x="42291" y="365379"/>
                  <a:pt x="41148" y="365379"/>
                </a:cubicBezTo>
                <a:cubicBezTo>
                  <a:pt x="37719" y="365379"/>
                  <a:pt x="38862" y="367665"/>
                  <a:pt x="42291" y="367665"/>
                </a:cubicBezTo>
                <a:cubicBezTo>
                  <a:pt x="45720" y="367665"/>
                  <a:pt x="46863" y="369951"/>
                  <a:pt x="44577" y="369951"/>
                </a:cubicBezTo>
                <a:cubicBezTo>
                  <a:pt x="44196" y="370332"/>
                  <a:pt x="44069" y="370459"/>
                  <a:pt x="43815" y="370459"/>
                </a:cubicBezTo>
                <a:cubicBezTo>
                  <a:pt x="43434" y="370459"/>
                  <a:pt x="43434" y="369697"/>
                  <a:pt x="43434" y="368808"/>
                </a:cubicBezTo>
                <a:lnTo>
                  <a:pt x="39878" y="368808"/>
                </a:lnTo>
                <a:cubicBezTo>
                  <a:pt x="41021" y="369951"/>
                  <a:pt x="41021" y="369951"/>
                  <a:pt x="42164" y="371094"/>
                </a:cubicBezTo>
                <a:cubicBezTo>
                  <a:pt x="42164" y="371094"/>
                  <a:pt x="43307" y="372237"/>
                  <a:pt x="44450" y="372237"/>
                </a:cubicBezTo>
                <a:cubicBezTo>
                  <a:pt x="44831" y="372618"/>
                  <a:pt x="45085" y="372745"/>
                  <a:pt x="45466" y="372745"/>
                </a:cubicBezTo>
                <a:cubicBezTo>
                  <a:pt x="46228" y="372745"/>
                  <a:pt x="47117" y="371983"/>
                  <a:pt x="47879" y="371094"/>
                </a:cubicBezTo>
                <a:cubicBezTo>
                  <a:pt x="48260" y="370713"/>
                  <a:pt x="48387" y="370586"/>
                  <a:pt x="48641" y="370586"/>
                </a:cubicBezTo>
                <a:cubicBezTo>
                  <a:pt x="49149" y="370586"/>
                  <a:pt x="49276" y="371475"/>
                  <a:pt x="50165" y="372237"/>
                </a:cubicBezTo>
                <a:cubicBezTo>
                  <a:pt x="49022" y="374523"/>
                  <a:pt x="47879" y="374523"/>
                  <a:pt x="46736" y="374523"/>
                </a:cubicBezTo>
                <a:cubicBezTo>
                  <a:pt x="46228" y="374015"/>
                  <a:pt x="45593" y="373634"/>
                  <a:pt x="44958" y="373634"/>
                </a:cubicBezTo>
                <a:cubicBezTo>
                  <a:pt x="44323" y="373634"/>
                  <a:pt x="43815" y="373888"/>
                  <a:pt x="43307" y="374523"/>
                </a:cubicBezTo>
                <a:cubicBezTo>
                  <a:pt x="42164" y="374523"/>
                  <a:pt x="46736" y="379095"/>
                  <a:pt x="50165" y="379095"/>
                </a:cubicBezTo>
                <a:lnTo>
                  <a:pt x="49149" y="379095"/>
                </a:lnTo>
                <a:cubicBezTo>
                  <a:pt x="48006" y="380238"/>
                  <a:pt x="49149" y="382524"/>
                  <a:pt x="49149" y="384810"/>
                </a:cubicBezTo>
                <a:cubicBezTo>
                  <a:pt x="50292" y="385953"/>
                  <a:pt x="51435" y="387096"/>
                  <a:pt x="52578" y="387096"/>
                </a:cubicBezTo>
                <a:cubicBezTo>
                  <a:pt x="53340" y="386207"/>
                  <a:pt x="54229" y="385445"/>
                  <a:pt x="54610" y="385445"/>
                </a:cubicBezTo>
                <a:cubicBezTo>
                  <a:pt x="54737" y="385445"/>
                  <a:pt x="54864" y="385572"/>
                  <a:pt x="54864" y="385953"/>
                </a:cubicBezTo>
                <a:cubicBezTo>
                  <a:pt x="54864" y="384810"/>
                  <a:pt x="56007" y="384810"/>
                  <a:pt x="57150" y="383667"/>
                </a:cubicBezTo>
                <a:cubicBezTo>
                  <a:pt x="57150" y="383667"/>
                  <a:pt x="57150" y="387096"/>
                  <a:pt x="56007" y="388239"/>
                </a:cubicBezTo>
                <a:cubicBezTo>
                  <a:pt x="54864" y="391668"/>
                  <a:pt x="54864" y="393954"/>
                  <a:pt x="58293" y="397383"/>
                </a:cubicBezTo>
                <a:cubicBezTo>
                  <a:pt x="59436" y="399669"/>
                  <a:pt x="61722" y="401955"/>
                  <a:pt x="60579" y="404241"/>
                </a:cubicBezTo>
                <a:cubicBezTo>
                  <a:pt x="62865" y="406527"/>
                  <a:pt x="62865" y="406527"/>
                  <a:pt x="64008" y="406527"/>
                </a:cubicBezTo>
                <a:lnTo>
                  <a:pt x="65151" y="407670"/>
                </a:lnTo>
                <a:cubicBezTo>
                  <a:pt x="65151" y="409321"/>
                  <a:pt x="66421" y="410337"/>
                  <a:pt x="67056" y="410337"/>
                </a:cubicBezTo>
                <a:cubicBezTo>
                  <a:pt x="67310" y="410337"/>
                  <a:pt x="67437" y="410210"/>
                  <a:pt x="67437" y="409829"/>
                </a:cubicBezTo>
                <a:cubicBezTo>
                  <a:pt x="69723" y="409829"/>
                  <a:pt x="69723" y="412115"/>
                  <a:pt x="69723" y="412115"/>
                </a:cubicBezTo>
                <a:cubicBezTo>
                  <a:pt x="69723" y="413893"/>
                  <a:pt x="69723" y="414655"/>
                  <a:pt x="69977" y="414655"/>
                </a:cubicBezTo>
                <a:cubicBezTo>
                  <a:pt x="70231" y="414655"/>
                  <a:pt x="70866" y="413766"/>
                  <a:pt x="72009" y="412115"/>
                </a:cubicBezTo>
                <a:cubicBezTo>
                  <a:pt x="73152" y="410972"/>
                  <a:pt x="72009" y="408686"/>
                  <a:pt x="72009" y="407543"/>
                </a:cubicBezTo>
                <a:cubicBezTo>
                  <a:pt x="72771" y="407543"/>
                  <a:pt x="74041" y="408051"/>
                  <a:pt x="75184" y="408051"/>
                </a:cubicBezTo>
                <a:cubicBezTo>
                  <a:pt x="75692" y="408051"/>
                  <a:pt x="76200" y="407924"/>
                  <a:pt x="76581" y="407543"/>
                </a:cubicBezTo>
                <a:cubicBezTo>
                  <a:pt x="76581" y="407543"/>
                  <a:pt x="77089" y="407035"/>
                  <a:pt x="77724" y="407035"/>
                </a:cubicBezTo>
                <a:cubicBezTo>
                  <a:pt x="78105" y="407035"/>
                  <a:pt x="78486" y="407162"/>
                  <a:pt x="78867" y="407543"/>
                </a:cubicBezTo>
                <a:cubicBezTo>
                  <a:pt x="78867" y="407543"/>
                  <a:pt x="77724" y="408686"/>
                  <a:pt x="76581" y="408686"/>
                </a:cubicBezTo>
                <a:cubicBezTo>
                  <a:pt x="74295" y="409829"/>
                  <a:pt x="74295" y="409829"/>
                  <a:pt x="73152" y="410972"/>
                </a:cubicBezTo>
                <a:cubicBezTo>
                  <a:pt x="72263" y="413639"/>
                  <a:pt x="72771" y="416306"/>
                  <a:pt x="74041" y="416306"/>
                </a:cubicBezTo>
                <a:cubicBezTo>
                  <a:pt x="74422" y="416306"/>
                  <a:pt x="74930" y="416052"/>
                  <a:pt x="75438" y="415544"/>
                </a:cubicBezTo>
                <a:cubicBezTo>
                  <a:pt x="76581" y="415544"/>
                  <a:pt x="76581" y="415544"/>
                  <a:pt x="76581" y="417830"/>
                </a:cubicBezTo>
                <a:cubicBezTo>
                  <a:pt x="75819" y="418719"/>
                  <a:pt x="76073" y="419481"/>
                  <a:pt x="77216" y="419481"/>
                </a:cubicBezTo>
                <a:cubicBezTo>
                  <a:pt x="77724" y="419481"/>
                  <a:pt x="78232" y="419354"/>
                  <a:pt x="78867" y="418973"/>
                </a:cubicBezTo>
                <a:cubicBezTo>
                  <a:pt x="79756" y="418084"/>
                  <a:pt x="80391" y="417703"/>
                  <a:pt x="80899" y="417703"/>
                </a:cubicBezTo>
                <a:cubicBezTo>
                  <a:pt x="81661" y="417703"/>
                  <a:pt x="81788" y="418719"/>
                  <a:pt x="81153" y="420116"/>
                </a:cubicBezTo>
                <a:cubicBezTo>
                  <a:pt x="81153" y="423037"/>
                  <a:pt x="84582" y="426085"/>
                  <a:pt x="85471" y="426085"/>
                </a:cubicBezTo>
                <a:cubicBezTo>
                  <a:pt x="85598" y="426085"/>
                  <a:pt x="85725" y="425958"/>
                  <a:pt x="85725" y="425831"/>
                </a:cubicBezTo>
                <a:cubicBezTo>
                  <a:pt x="86487" y="425069"/>
                  <a:pt x="87122" y="424815"/>
                  <a:pt x="87757" y="424815"/>
                </a:cubicBezTo>
                <a:cubicBezTo>
                  <a:pt x="89154" y="424815"/>
                  <a:pt x="90297" y="426085"/>
                  <a:pt x="90297" y="426974"/>
                </a:cubicBezTo>
                <a:cubicBezTo>
                  <a:pt x="90297" y="429260"/>
                  <a:pt x="91440" y="429260"/>
                  <a:pt x="93726" y="429260"/>
                </a:cubicBezTo>
                <a:cubicBezTo>
                  <a:pt x="92583" y="430403"/>
                  <a:pt x="92583" y="431546"/>
                  <a:pt x="94869" y="431546"/>
                </a:cubicBezTo>
                <a:cubicBezTo>
                  <a:pt x="94869" y="431546"/>
                  <a:pt x="96012" y="431546"/>
                  <a:pt x="94869" y="430403"/>
                </a:cubicBezTo>
                <a:cubicBezTo>
                  <a:pt x="94869" y="430403"/>
                  <a:pt x="97155" y="429260"/>
                  <a:pt x="98298" y="429260"/>
                </a:cubicBezTo>
                <a:cubicBezTo>
                  <a:pt x="97155" y="428117"/>
                  <a:pt x="98298" y="426974"/>
                  <a:pt x="99441" y="425831"/>
                </a:cubicBezTo>
                <a:cubicBezTo>
                  <a:pt x="99441" y="425704"/>
                  <a:pt x="99441" y="425577"/>
                  <a:pt x="99568" y="425577"/>
                </a:cubicBezTo>
                <a:cubicBezTo>
                  <a:pt x="100203" y="425577"/>
                  <a:pt x="102870" y="428752"/>
                  <a:pt x="102870" y="432689"/>
                </a:cubicBezTo>
                <a:lnTo>
                  <a:pt x="104013" y="436118"/>
                </a:lnTo>
                <a:cubicBezTo>
                  <a:pt x="104013" y="434975"/>
                  <a:pt x="105156" y="433832"/>
                  <a:pt x="105156" y="433832"/>
                </a:cubicBezTo>
                <a:cubicBezTo>
                  <a:pt x="106299" y="433832"/>
                  <a:pt x="107442" y="434975"/>
                  <a:pt x="106299" y="436118"/>
                </a:cubicBezTo>
                <a:cubicBezTo>
                  <a:pt x="106299" y="437261"/>
                  <a:pt x="106299" y="437261"/>
                  <a:pt x="107442" y="437261"/>
                </a:cubicBezTo>
                <a:cubicBezTo>
                  <a:pt x="107442" y="437261"/>
                  <a:pt x="107442" y="437769"/>
                  <a:pt x="107823" y="437769"/>
                </a:cubicBezTo>
                <a:cubicBezTo>
                  <a:pt x="107950" y="437769"/>
                  <a:pt x="108204" y="437642"/>
                  <a:pt x="108585" y="437261"/>
                </a:cubicBezTo>
                <a:cubicBezTo>
                  <a:pt x="109220" y="435356"/>
                  <a:pt x="109474" y="434467"/>
                  <a:pt x="109601" y="434467"/>
                </a:cubicBezTo>
                <a:cubicBezTo>
                  <a:pt x="109728" y="434467"/>
                  <a:pt x="109728" y="434975"/>
                  <a:pt x="109728" y="436118"/>
                </a:cubicBezTo>
                <a:cubicBezTo>
                  <a:pt x="109728" y="438023"/>
                  <a:pt x="110109" y="438785"/>
                  <a:pt x="110744" y="438785"/>
                </a:cubicBezTo>
                <a:cubicBezTo>
                  <a:pt x="111379" y="438785"/>
                  <a:pt x="112141" y="438277"/>
                  <a:pt x="113157" y="437261"/>
                </a:cubicBezTo>
                <a:cubicBezTo>
                  <a:pt x="113665" y="436118"/>
                  <a:pt x="114046" y="435483"/>
                  <a:pt x="114173" y="435483"/>
                </a:cubicBezTo>
                <a:cubicBezTo>
                  <a:pt x="114300" y="435483"/>
                  <a:pt x="114300" y="436118"/>
                  <a:pt x="114300" y="437261"/>
                </a:cubicBezTo>
                <a:cubicBezTo>
                  <a:pt x="114300" y="438404"/>
                  <a:pt x="114300" y="440690"/>
                  <a:pt x="115443" y="440690"/>
                </a:cubicBezTo>
                <a:lnTo>
                  <a:pt x="116586" y="439547"/>
                </a:lnTo>
                <a:cubicBezTo>
                  <a:pt x="116586" y="438404"/>
                  <a:pt x="116840" y="437769"/>
                  <a:pt x="117348" y="437769"/>
                </a:cubicBezTo>
                <a:cubicBezTo>
                  <a:pt x="117856" y="437769"/>
                  <a:pt x="118364" y="438277"/>
                  <a:pt x="118872" y="439547"/>
                </a:cubicBezTo>
                <a:cubicBezTo>
                  <a:pt x="118237" y="440055"/>
                  <a:pt x="118237" y="440436"/>
                  <a:pt x="118872" y="440436"/>
                </a:cubicBezTo>
                <a:cubicBezTo>
                  <a:pt x="119507" y="440436"/>
                  <a:pt x="120523" y="440182"/>
                  <a:pt x="122301" y="439547"/>
                </a:cubicBezTo>
                <a:cubicBezTo>
                  <a:pt x="124587" y="440690"/>
                  <a:pt x="125730" y="440690"/>
                  <a:pt x="124587" y="441833"/>
                </a:cubicBezTo>
                <a:cubicBezTo>
                  <a:pt x="123952" y="443738"/>
                  <a:pt x="123698" y="444500"/>
                  <a:pt x="123952" y="444500"/>
                </a:cubicBezTo>
                <a:cubicBezTo>
                  <a:pt x="124206" y="444500"/>
                  <a:pt x="124714" y="443992"/>
                  <a:pt x="125730" y="442976"/>
                </a:cubicBezTo>
                <a:cubicBezTo>
                  <a:pt x="126238" y="442468"/>
                  <a:pt x="126619" y="442087"/>
                  <a:pt x="127000" y="442087"/>
                </a:cubicBezTo>
                <a:cubicBezTo>
                  <a:pt x="127381" y="442087"/>
                  <a:pt x="128016" y="442341"/>
                  <a:pt x="129159" y="442976"/>
                </a:cubicBezTo>
                <a:cubicBezTo>
                  <a:pt x="129794" y="444373"/>
                  <a:pt x="130048" y="444881"/>
                  <a:pt x="130429" y="444881"/>
                </a:cubicBezTo>
                <a:cubicBezTo>
                  <a:pt x="130683" y="444881"/>
                  <a:pt x="130937" y="444627"/>
                  <a:pt x="131445" y="444119"/>
                </a:cubicBezTo>
                <a:cubicBezTo>
                  <a:pt x="131445" y="440690"/>
                  <a:pt x="132588" y="439547"/>
                  <a:pt x="131445" y="439547"/>
                </a:cubicBezTo>
                <a:cubicBezTo>
                  <a:pt x="130302" y="439547"/>
                  <a:pt x="130302" y="439547"/>
                  <a:pt x="130302" y="438404"/>
                </a:cubicBezTo>
                <a:lnTo>
                  <a:pt x="137160" y="438404"/>
                </a:lnTo>
                <a:cubicBezTo>
                  <a:pt x="139065" y="435610"/>
                  <a:pt x="139319" y="433578"/>
                  <a:pt x="138811" y="433578"/>
                </a:cubicBezTo>
                <a:cubicBezTo>
                  <a:pt x="138684" y="433578"/>
                  <a:pt x="138557" y="433705"/>
                  <a:pt x="138303" y="433832"/>
                </a:cubicBezTo>
                <a:lnTo>
                  <a:pt x="137160" y="432689"/>
                </a:lnTo>
                <a:cubicBezTo>
                  <a:pt x="137160" y="430276"/>
                  <a:pt x="136779" y="429133"/>
                  <a:pt x="136271" y="429133"/>
                </a:cubicBezTo>
                <a:cubicBezTo>
                  <a:pt x="135763" y="429133"/>
                  <a:pt x="135382" y="430022"/>
                  <a:pt x="134747" y="431546"/>
                </a:cubicBezTo>
                <a:cubicBezTo>
                  <a:pt x="134112" y="433959"/>
                  <a:pt x="133858" y="435102"/>
                  <a:pt x="133731" y="435102"/>
                </a:cubicBezTo>
                <a:cubicBezTo>
                  <a:pt x="133604" y="435102"/>
                  <a:pt x="133604" y="434213"/>
                  <a:pt x="133604" y="432689"/>
                </a:cubicBezTo>
                <a:cubicBezTo>
                  <a:pt x="133604" y="430403"/>
                  <a:pt x="133604" y="430403"/>
                  <a:pt x="132461" y="430403"/>
                </a:cubicBezTo>
                <a:cubicBezTo>
                  <a:pt x="131318" y="430403"/>
                  <a:pt x="131318" y="430403"/>
                  <a:pt x="131318" y="428117"/>
                </a:cubicBezTo>
                <a:cubicBezTo>
                  <a:pt x="131318" y="426974"/>
                  <a:pt x="131318" y="425831"/>
                  <a:pt x="130175" y="425831"/>
                </a:cubicBezTo>
                <a:cubicBezTo>
                  <a:pt x="129540" y="425323"/>
                  <a:pt x="129286" y="424942"/>
                  <a:pt x="129159" y="424942"/>
                </a:cubicBezTo>
                <a:cubicBezTo>
                  <a:pt x="129032" y="424942"/>
                  <a:pt x="129032" y="425196"/>
                  <a:pt x="129032" y="425831"/>
                </a:cubicBezTo>
                <a:cubicBezTo>
                  <a:pt x="129032" y="426720"/>
                  <a:pt x="128905" y="427101"/>
                  <a:pt x="128651" y="427101"/>
                </a:cubicBezTo>
                <a:cubicBezTo>
                  <a:pt x="128143" y="427101"/>
                  <a:pt x="127508" y="426085"/>
                  <a:pt x="126746" y="424688"/>
                </a:cubicBezTo>
                <a:cubicBezTo>
                  <a:pt x="126746" y="423672"/>
                  <a:pt x="126746" y="423037"/>
                  <a:pt x="126619" y="423037"/>
                </a:cubicBezTo>
                <a:cubicBezTo>
                  <a:pt x="126492" y="423037"/>
                  <a:pt x="126238" y="423926"/>
                  <a:pt x="125603" y="425831"/>
                </a:cubicBezTo>
                <a:cubicBezTo>
                  <a:pt x="125603" y="426847"/>
                  <a:pt x="125095" y="427355"/>
                  <a:pt x="124587" y="427355"/>
                </a:cubicBezTo>
                <a:cubicBezTo>
                  <a:pt x="124079" y="427355"/>
                  <a:pt x="123317" y="426466"/>
                  <a:pt x="123317" y="424688"/>
                </a:cubicBezTo>
                <a:cubicBezTo>
                  <a:pt x="123317" y="424688"/>
                  <a:pt x="122174" y="424688"/>
                  <a:pt x="121031" y="423545"/>
                </a:cubicBezTo>
                <a:cubicBezTo>
                  <a:pt x="119888" y="423545"/>
                  <a:pt x="119888" y="424688"/>
                  <a:pt x="118745" y="425831"/>
                </a:cubicBezTo>
                <a:cubicBezTo>
                  <a:pt x="118745" y="427228"/>
                  <a:pt x="118745" y="427736"/>
                  <a:pt x="118491" y="427736"/>
                </a:cubicBezTo>
                <a:cubicBezTo>
                  <a:pt x="118237" y="427736"/>
                  <a:pt x="117983" y="427482"/>
                  <a:pt x="117602" y="426974"/>
                </a:cubicBezTo>
                <a:cubicBezTo>
                  <a:pt x="117602" y="425831"/>
                  <a:pt x="117602" y="423545"/>
                  <a:pt x="117602" y="423545"/>
                </a:cubicBezTo>
                <a:cubicBezTo>
                  <a:pt x="118745" y="422402"/>
                  <a:pt x="117602" y="422402"/>
                  <a:pt x="116459" y="422402"/>
                </a:cubicBezTo>
                <a:cubicBezTo>
                  <a:pt x="115697" y="422402"/>
                  <a:pt x="114935" y="421894"/>
                  <a:pt x="114173" y="421894"/>
                </a:cubicBezTo>
                <a:cubicBezTo>
                  <a:pt x="113792" y="421894"/>
                  <a:pt x="113411" y="422021"/>
                  <a:pt x="113030" y="422402"/>
                </a:cubicBezTo>
                <a:lnTo>
                  <a:pt x="114173" y="421259"/>
                </a:lnTo>
                <a:cubicBezTo>
                  <a:pt x="113411" y="420497"/>
                  <a:pt x="113157" y="419608"/>
                  <a:pt x="113030" y="419608"/>
                </a:cubicBezTo>
                <a:cubicBezTo>
                  <a:pt x="112903" y="419608"/>
                  <a:pt x="113030" y="419735"/>
                  <a:pt x="113030" y="420116"/>
                </a:cubicBezTo>
                <a:cubicBezTo>
                  <a:pt x="113030" y="420116"/>
                  <a:pt x="111887" y="420116"/>
                  <a:pt x="110744" y="417830"/>
                </a:cubicBezTo>
                <a:cubicBezTo>
                  <a:pt x="110363" y="417449"/>
                  <a:pt x="109728" y="417195"/>
                  <a:pt x="109093" y="417195"/>
                </a:cubicBezTo>
                <a:cubicBezTo>
                  <a:pt x="107823" y="417195"/>
                  <a:pt x="106553" y="418211"/>
                  <a:pt x="107315" y="421259"/>
                </a:cubicBezTo>
                <a:lnTo>
                  <a:pt x="106172" y="420116"/>
                </a:lnTo>
                <a:cubicBezTo>
                  <a:pt x="105029" y="420116"/>
                  <a:pt x="105029" y="421259"/>
                  <a:pt x="105029" y="421259"/>
                </a:cubicBezTo>
                <a:cubicBezTo>
                  <a:pt x="104521" y="421894"/>
                  <a:pt x="103886" y="422148"/>
                  <a:pt x="103505" y="422148"/>
                </a:cubicBezTo>
                <a:cubicBezTo>
                  <a:pt x="103124" y="422148"/>
                  <a:pt x="102743" y="421894"/>
                  <a:pt x="102743" y="421259"/>
                </a:cubicBezTo>
                <a:cubicBezTo>
                  <a:pt x="102743" y="421259"/>
                  <a:pt x="102743" y="420116"/>
                  <a:pt x="103886" y="418973"/>
                </a:cubicBezTo>
                <a:cubicBezTo>
                  <a:pt x="105410" y="416814"/>
                  <a:pt x="105410" y="415544"/>
                  <a:pt x="104648" y="415544"/>
                </a:cubicBezTo>
                <a:cubicBezTo>
                  <a:pt x="104140" y="415544"/>
                  <a:pt x="103505" y="415925"/>
                  <a:pt x="102743" y="416687"/>
                </a:cubicBezTo>
                <a:lnTo>
                  <a:pt x="102743" y="415290"/>
                </a:lnTo>
                <a:cubicBezTo>
                  <a:pt x="103886" y="414147"/>
                  <a:pt x="102743" y="414147"/>
                  <a:pt x="100457" y="414147"/>
                </a:cubicBezTo>
                <a:cubicBezTo>
                  <a:pt x="100330" y="413893"/>
                  <a:pt x="99949" y="413893"/>
                  <a:pt x="99695" y="413893"/>
                </a:cubicBezTo>
                <a:cubicBezTo>
                  <a:pt x="98552" y="413893"/>
                  <a:pt x="97028" y="415544"/>
                  <a:pt x="97028" y="416433"/>
                </a:cubicBezTo>
                <a:cubicBezTo>
                  <a:pt x="96647" y="416814"/>
                  <a:pt x="96266" y="416941"/>
                  <a:pt x="95885" y="416941"/>
                </a:cubicBezTo>
                <a:cubicBezTo>
                  <a:pt x="95250" y="416941"/>
                  <a:pt x="94742" y="416433"/>
                  <a:pt x="94742" y="416433"/>
                </a:cubicBezTo>
                <a:cubicBezTo>
                  <a:pt x="94742" y="416433"/>
                  <a:pt x="94742" y="416433"/>
                  <a:pt x="94742" y="415290"/>
                </a:cubicBezTo>
                <a:cubicBezTo>
                  <a:pt x="95631" y="413639"/>
                  <a:pt x="95250" y="412623"/>
                  <a:pt x="93980" y="412623"/>
                </a:cubicBezTo>
                <a:cubicBezTo>
                  <a:pt x="93599" y="412623"/>
                  <a:pt x="93091" y="412750"/>
                  <a:pt x="92456" y="413131"/>
                </a:cubicBezTo>
                <a:lnTo>
                  <a:pt x="93599" y="411988"/>
                </a:lnTo>
                <a:cubicBezTo>
                  <a:pt x="93599" y="410845"/>
                  <a:pt x="93599" y="409702"/>
                  <a:pt x="89027" y="407416"/>
                </a:cubicBezTo>
                <a:cubicBezTo>
                  <a:pt x="85598" y="405130"/>
                  <a:pt x="83312" y="402844"/>
                  <a:pt x="84455" y="401701"/>
                </a:cubicBezTo>
                <a:cubicBezTo>
                  <a:pt x="85598" y="400558"/>
                  <a:pt x="81026" y="400558"/>
                  <a:pt x="77597" y="400558"/>
                </a:cubicBezTo>
                <a:cubicBezTo>
                  <a:pt x="78740" y="399415"/>
                  <a:pt x="77597" y="399415"/>
                  <a:pt x="76454" y="397129"/>
                </a:cubicBezTo>
                <a:cubicBezTo>
                  <a:pt x="74168" y="395986"/>
                  <a:pt x="74168" y="394843"/>
                  <a:pt x="75311" y="394843"/>
                </a:cubicBezTo>
                <a:cubicBezTo>
                  <a:pt x="77597" y="393700"/>
                  <a:pt x="77597" y="393700"/>
                  <a:pt x="75311" y="393700"/>
                </a:cubicBezTo>
                <a:cubicBezTo>
                  <a:pt x="74803" y="393827"/>
                  <a:pt x="74422" y="393954"/>
                  <a:pt x="74041" y="393954"/>
                </a:cubicBezTo>
                <a:cubicBezTo>
                  <a:pt x="71628" y="393954"/>
                  <a:pt x="71120" y="391287"/>
                  <a:pt x="73025" y="390271"/>
                </a:cubicBezTo>
                <a:cubicBezTo>
                  <a:pt x="74168" y="389128"/>
                  <a:pt x="74168" y="387985"/>
                  <a:pt x="73025" y="386842"/>
                </a:cubicBezTo>
                <a:cubicBezTo>
                  <a:pt x="70739" y="386842"/>
                  <a:pt x="69596" y="384556"/>
                  <a:pt x="68453" y="383413"/>
                </a:cubicBezTo>
                <a:cubicBezTo>
                  <a:pt x="67818" y="382143"/>
                  <a:pt x="67564" y="381508"/>
                  <a:pt x="66929" y="381508"/>
                </a:cubicBezTo>
                <a:cubicBezTo>
                  <a:pt x="66548" y="381508"/>
                  <a:pt x="65913" y="381762"/>
                  <a:pt x="65024" y="382270"/>
                </a:cubicBezTo>
                <a:cubicBezTo>
                  <a:pt x="64135" y="382778"/>
                  <a:pt x="63500" y="383032"/>
                  <a:pt x="63119" y="383032"/>
                </a:cubicBezTo>
                <a:cubicBezTo>
                  <a:pt x="62611" y="383032"/>
                  <a:pt x="62230" y="382524"/>
                  <a:pt x="61595" y="381127"/>
                </a:cubicBezTo>
                <a:cubicBezTo>
                  <a:pt x="60452" y="379984"/>
                  <a:pt x="60452" y="378841"/>
                  <a:pt x="61595" y="378841"/>
                </a:cubicBezTo>
                <a:cubicBezTo>
                  <a:pt x="61595" y="378841"/>
                  <a:pt x="61595" y="377698"/>
                  <a:pt x="61595" y="376555"/>
                </a:cubicBezTo>
                <a:cubicBezTo>
                  <a:pt x="60452" y="375412"/>
                  <a:pt x="60452" y="374269"/>
                  <a:pt x="61595" y="374269"/>
                </a:cubicBezTo>
                <a:cubicBezTo>
                  <a:pt x="61595" y="374269"/>
                  <a:pt x="62738" y="371983"/>
                  <a:pt x="61595" y="370840"/>
                </a:cubicBezTo>
                <a:cubicBezTo>
                  <a:pt x="60452" y="368554"/>
                  <a:pt x="60452" y="367411"/>
                  <a:pt x="61595" y="366268"/>
                </a:cubicBezTo>
                <a:cubicBezTo>
                  <a:pt x="61087" y="365760"/>
                  <a:pt x="60706" y="365379"/>
                  <a:pt x="60452" y="365379"/>
                </a:cubicBezTo>
                <a:cubicBezTo>
                  <a:pt x="60198" y="365379"/>
                  <a:pt x="59944" y="365633"/>
                  <a:pt x="59309" y="366268"/>
                </a:cubicBezTo>
                <a:cubicBezTo>
                  <a:pt x="58166" y="366268"/>
                  <a:pt x="57023" y="366268"/>
                  <a:pt x="57023" y="361696"/>
                </a:cubicBezTo>
                <a:cubicBezTo>
                  <a:pt x="55880" y="360553"/>
                  <a:pt x="54737" y="357124"/>
                  <a:pt x="53594" y="357124"/>
                </a:cubicBezTo>
                <a:cubicBezTo>
                  <a:pt x="53594" y="357124"/>
                  <a:pt x="53594" y="357124"/>
                  <a:pt x="54737" y="355981"/>
                </a:cubicBezTo>
                <a:cubicBezTo>
                  <a:pt x="57023" y="355981"/>
                  <a:pt x="57023" y="353695"/>
                  <a:pt x="53594" y="352552"/>
                </a:cubicBezTo>
                <a:cubicBezTo>
                  <a:pt x="52451" y="352552"/>
                  <a:pt x="52451" y="351409"/>
                  <a:pt x="53594" y="350266"/>
                </a:cubicBezTo>
                <a:cubicBezTo>
                  <a:pt x="53594" y="350266"/>
                  <a:pt x="53594" y="349123"/>
                  <a:pt x="51308" y="349123"/>
                </a:cubicBezTo>
                <a:cubicBezTo>
                  <a:pt x="50165" y="347980"/>
                  <a:pt x="50165" y="347980"/>
                  <a:pt x="51308" y="345694"/>
                </a:cubicBezTo>
                <a:cubicBezTo>
                  <a:pt x="52451" y="345694"/>
                  <a:pt x="52451" y="344551"/>
                  <a:pt x="52451" y="343408"/>
                </a:cubicBezTo>
                <a:cubicBezTo>
                  <a:pt x="50165" y="342265"/>
                  <a:pt x="49022" y="330835"/>
                  <a:pt x="50165" y="329692"/>
                </a:cubicBezTo>
                <a:cubicBezTo>
                  <a:pt x="49022" y="329692"/>
                  <a:pt x="49022" y="329692"/>
                  <a:pt x="47879" y="328549"/>
                </a:cubicBezTo>
                <a:cubicBezTo>
                  <a:pt x="51308" y="327406"/>
                  <a:pt x="49022" y="326263"/>
                  <a:pt x="46736" y="326263"/>
                </a:cubicBezTo>
                <a:lnTo>
                  <a:pt x="46736" y="327406"/>
                </a:lnTo>
                <a:lnTo>
                  <a:pt x="46736" y="328549"/>
                </a:lnTo>
                <a:cubicBezTo>
                  <a:pt x="46355" y="328676"/>
                  <a:pt x="46101" y="328803"/>
                  <a:pt x="45847" y="328803"/>
                </a:cubicBezTo>
                <a:cubicBezTo>
                  <a:pt x="44450" y="328803"/>
                  <a:pt x="44831" y="326136"/>
                  <a:pt x="47752" y="325120"/>
                </a:cubicBezTo>
                <a:cubicBezTo>
                  <a:pt x="50038" y="323977"/>
                  <a:pt x="50038" y="323977"/>
                  <a:pt x="47752" y="323977"/>
                </a:cubicBezTo>
                <a:cubicBezTo>
                  <a:pt x="44323" y="322834"/>
                  <a:pt x="44323" y="321691"/>
                  <a:pt x="46609" y="320548"/>
                </a:cubicBezTo>
                <a:cubicBezTo>
                  <a:pt x="50038" y="320548"/>
                  <a:pt x="50038" y="320548"/>
                  <a:pt x="46609" y="319405"/>
                </a:cubicBezTo>
                <a:cubicBezTo>
                  <a:pt x="40894" y="318262"/>
                  <a:pt x="39751" y="315976"/>
                  <a:pt x="45466" y="314833"/>
                </a:cubicBezTo>
                <a:cubicBezTo>
                  <a:pt x="47752" y="314833"/>
                  <a:pt x="48895" y="313690"/>
                  <a:pt x="48895" y="312547"/>
                </a:cubicBezTo>
                <a:cubicBezTo>
                  <a:pt x="48895" y="311404"/>
                  <a:pt x="47752" y="311404"/>
                  <a:pt x="45466" y="311404"/>
                </a:cubicBezTo>
                <a:cubicBezTo>
                  <a:pt x="44577" y="312293"/>
                  <a:pt x="44069" y="312674"/>
                  <a:pt x="43815" y="312674"/>
                </a:cubicBezTo>
                <a:cubicBezTo>
                  <a:pt x="43561" y="312674"/>
                  <a:pt x="44069" y="311658"/>
                  <a:pt x="45466" y="310261"/>
                </a:cubicBezTo>
                <a:cubicBezTo>
                  <a:pt x="48895" y="306832"/>
                  <a:pt x="48895" y="304546"/>
                  <a:pt x="45466" y="302260"/>
                </a:cubicBezTo>
                <a:cubicBezTo>
                  <a:pt x="42799" y="299593"/>
                  <a:pt x="42291" y="296926"/>
                  <a:pt x="43688" y="296926"/>
                </a:cubicBezTo>
                <a:cubicBezTo>
                  <a:pt x="44069" y="296926"/>
                  <a:pt x="44704" y="297180"/>
                  <a:pt x="45466" y="297688"/>
                </a:cubicBezTo>
                <a:cubicBezTo>
                  <a:pt x="46609" y="298831"/>
                  <a:pt x="47244" y="299339"/>
                  <a:pt x="47371" y="299339"/>
                </a:cubicBezTo>
                <a:cubicBezTo>
                  <a:pt x="47498" y="299339"/>
                  <a:pt x="47244" y="298831"/>
                  <a:pt x="46609" y="297688"/>
                </a:cubicBezTo>
                <a:cubicBezTo>
                  <a:pt x="46609" y="295402"/>
                  <a:pt x="45466" y="294259"/>
                  <a:pt x="45466" y="293116"/>
                </a:cubicBezTo>
                <a:cubicBezTo>
                  <a:pt x="45466" y="292354"/>
                  <a:pt x="44958" y="291465"/>
                  <a:pt x="44196" y="291465"/>
                </a:cubicBezTo>
                <a:cubicBezTo>
                  <a:pt x="43942" y="291465"/>
                  <a:pt x="43561" y="291592"/>
                  <a:pt x="43307" y="291973"/>
                </a:cubicBezTo>
                <a:cubicBezTo>
                  <a:pt x="45593" y="289687"/>
                  <a:pt x="46736" y="287401"/>
                  <a:pt x="43307" y="286258"/>
                </a:cubicBezTo>
                <a:lnTo>
                  <a:pt x="43307" y="283972"/>
                </a:lnTo>
                <a:cubicBezTo>
                  <a:pt x="43307" y="283972"/>
                  <a:pt x="43307" y="283972"/>
                  <a:pt x="41021" y="282829"/>
                </a:cubicBezTo>
                <a:cubicBezTo>
                  <a:pt x="39878" y="281686"/>
                  <a:pt x="41021" y="280543"/>
                  <a:pt x="42164" y="279400"/>
                </a:cubicBezTo>
                <a:cubicBezTo>
                  <a:pt x="43307" y="278257"/>
                  <a:pt x="44450" y="277114"/>
                  <a:pt x="43307" y="277114"/>
                </a:cubicBezTo>
                <a:cubicBezTo>
                  <a:pt x="42164" y="277114"/>
                  <a:pt x="39878" y="275971"/>
                  <a:pt x="38735" y="274828"/>
                </a:cubicBezTo>
                <a:cubicBezTo>
                  <a:pt x="37592" y="274828"/>
                  <a:pt x="38735" y="273685"/>
                  <a:pt x="39878" y="273685"/>
                </a:cubicBezTo>
                <a:cubicBezTo>
                  <a:pt x="41021" y="273685"/>
                  <a:pt x="41021" y="273685"/>
                  <a:pt x="42164" y="271399"/>
                </a:cubicBezTo>
                <a:cubicBezTo>
                  <a:pt x="42164" y="270256"/>
                  <a:pt x="42164" y="269113"/>
                  <a:pt x="41021" y="269113"/>
                </a:cubicBezTo>
                <a:cubicBezTo>
                  <a:pt x="39878" y="269113"/>
                  <a:pt x="38735" y="263398"/>
                  <a:pt x="39878" y="262255"/>
                </a:cubicBezTo>
                <a:lnTo>
                  <a:pt x="39878" y="259969"/>
                </a:lnTo>
                <a:cubicBezTo>
                  <a:pt x="38735" y="258826"/>
                  <a:pt x="37592" y="258826"/>
                  <a:pt x="37592" y="257683"/>
                </a:cubicBezTo>
                <a:cubicBezTo>
                  <a:pt x="37592" y="257683"/>
                  <a:pt x="37592" y="256540"/>
                  <a:pt x="36449" y="255397"/>
                </a:cubicBezTo>
                <a:cubicBezTo>
                  <a:pt x="36449" y="254254"/>
                  <a:pt x="35306" y="254254"/>
                  <a:pt x="37592" y="253111"/>
                </a:cubicBezTo>
                <a:cubicBezTo>
                  <a:pt x="34163" y="253111"/>
                  <a:pt x="34163" y="253111"/>
                  <a:pt x="36449" y="251968"/>
                </a:cubicBezTo>
                <a:cubicBezTo>
                  <a:pt x="39878" y="250825"/>
                  <a:pt x="39878" y="250825"/>
                  <a:pt x="36449" y="250825"/>
                </a:cubicBezTo>
                <a:cubicBezTo>
                  <a:pt x="35306" y="249682"/>
                  <a:pt x="35306" y="249682"/>
                  <a:pt x="36449" y="248539"/>
                </a:cubicBezTo>
                <a:cubicBezTo>
                  <a:pt x="37592" y="248539"/>
                  <a:pt x="37592" y="247396"/>
                  <a:pt x="36449" y="247396"/>
                </a:cubicBezTo>
                <a:cubicBezTo>
                  <a:pt x="33020" y="247396"/>
                  <a:pt x="31877" y="243967"/>
                  <a:pt x="34163" y="243967"/>
                </a:cubicBezTo>
                <a:cubicBezTo>
                  <a:pt x="34163" y="243967"/>
                  <a:pt x="34163" y="242824"/>
                  <a:pt x="33020" y="241681"/>
                </a:cubicBezTo>
                <a:cubicBezTo>
                  <a:pt x="35306" y="239395"/>
                  <a:pt x="35306" y="239395"/>
                  <a:pt x="31877" y="238252"/>
                </a:cubicBezTo>
                <a:cubicBezTo>
                  <a:pt x="31877" y="238252"/>
                  <a:pt x="30734" y="237109"/>
                  <a:pt x="31877" y="235966"/>
                </a:cubicBezTo>
                <a:cubicBezTo>
                  <a:pt x="32893" y="233934"/>
                  <a:pt x="33020" y="228981"/>
                  <a:pt x="31242" y="228981"/>
                </a:cubicBezTo>
                <a:cubicBezTo>
                  <a:pt x="31115" y="228981"/>
                  <a:pt x="30861" y="228981"/>
                  <a:pt x="30734" y="229108"/>
                </a:cubicBezTo>
                <a:lnTo>
                  <a:pt x="30734" y="227965"/>
                </a:lnTo>
                <a:cubicBezTo>
                  <a:pt x="31877" y="225679"/>
                  <a:pt x="31877" y="224536"/>
                  <a:pt x="29591" y="223393"/>
                </a:cubicBezTo>
                <a:lnTo>
                  <a:pt x="28575" y="223393"/>
                </a:lnTo>
                <a:cubicBezTo>
                  <a:pt x="29718" y="222250"/>
                  <a:pt x="30861" y="221107"/>
                  <a:pt x="30861" y="221107"/>
                </a:cubicBezTo>
                <a:cubicBezTo>
                  <a:pt x="30861" y="219964"/>
                  <a:pt x="30861" y="219964"/>
                  <a:pt x="29718" y="219964"/>
                </a:cubicBezTo>
                <a:cubicBezTo>
                  <a:pt x="29337" y="220345"/>
                  <a:pt x="29210" y="220472"/>
                  <a:pt x="28956" y="220472"/>
                </a:cubicBezTo>
                <a:cubicBezTo>
                  <a:pt x="28575" y="220472"/>
                  <a:pt x="28575" y="219710"/>
                  <a:pt x="28575" y="218821"/>
                </a:cubicBezTo>
                <a:cubicBezTo>
                  <a:pt x="28575" y="217678"/>
                  <a:pt x="29718" y="216535"/>
                  <a:pt x="30861" y="216535"/>
                </a:cubicBezTo>
                <a:lnTo>
                  <a:pt x="30861" y="215392"/>
                </a:lnTo>
                <a:cubicBezTo>
                  <a:pt x="29718" y="215773"/>
                  <a:pt x="28956" y="215900"/>
                  <a:pt x="28448" y="215900"/>
                </a:cubicBezTo>
                <a:cubicBezTo>
                  <a:pt x="27559" y="215900"/>
                  <a:pt x="27813" y="215392"/>
                  <a:pt x="28575" y="215392"/>
                </a:cubicBezTo>
                <a:cubicBezTo>
                  <a:pt x="29718" y="214249"/>
                  <a:pt x="29718" y="213106"/>
                  <a:pt x="29718" y="211963"/>
                </a:cubicBezTo>
                <a:cubicBezTo>
                  <a:pt x="28956" y="211963"/>
                  <a:pt x="29210" y="211455"/>
                  <a:pt x="29464" y="211455"/>
                </a:cubicBezTo>
                <a:cubicBezTo>
                  <a:pt x="29591" y="211455"/>
                  <a:pt x="29718" y="211582"/>
                  <a:pt x="29718" y="211963"/>
                </a:cubicBezTo>
                <a:lnTo>
                  <a:pt x="30861" y="211963"/>
                </a:lnTo>
                <a:cubicBezTo>
                  <a:pt x="32004" y="210820"/>
                  <a:pt x="30861" y="210820"/>
                  <a:pt x="29718" y="210820"/>
                </a:cubicBezTo>
                <a:lnTo>
                  <a:pt x="29718" y="209677"/>
                </a:lnTo>
                <a:cubicBezTo>
                  <a:pt x="29718" y="208915"/>
                  <a:pt x="29210" y="208026"/>
                  <a:pt x="28448" y="208026"/>
                </a:cubicBezTo>
                <a:cubicBezTo>
                  <a:pt x="28194" y="208026"/>
                  <a:pt x="27813" y="208153"/>
                  <a:pt x="27432" y="208534"/>
                </a:cubicBezTo>
                <a:cubicBezTo>
                  <a:pt x="26289" y="208534"/>
                  <a:pt x="25146" y="208534"/>
                  <a:pt x="25146" y="207391"/>
                </a:cubicBezTo>
                <a:cubicBezTo>
                  <a:pt x="26289" y="207391"/>
                  <a:pt x="27432" y="207391"/>
                  <a:pt x="27432" y="206248"/>
                </a:cubicBezTo>
                <a:cubicBezTo>
                  <a:pt x="27432" y="205105"/>
                  <a:pt x="28575" y="205105"/>
                  <a:pt x="28575" y="205105"/>
                </a:cubicBezTo>
                <a:cubicBezTo>
                  <a:pt x="28956" y="205232"/>
                  <a:pt x="29337" y="205232"/>
                  <a:pt x="29464" y="205232"/>
                </a:cubicBezTo>
                <a:cubicBezTo>
                  <a:pt x="31496" y="205232"/>
                  <a:pt x="29591" y="201549"/>
                  <a:pt x="28575" y="201549"/>
                </a:cubicBezTo>
                <a:cubicBezTo>
                  <a:pt x="25146" y="199263"/>
                  <a:pt x="25146" y="199263"/>
                  <a:pt x="27432" y="198120"/>
                </a:cubicBezTo>
                <a:cubicBezTo>
                  <a:pt x="29718" y="198120"/>
                  <a:pt x="27432" y="196977"/>
                  <a:pt x="22860" y="195834"/>
                </a:cubicBezTo>
                <a:lnTo>
                  <a:pt x="19431" y="195834"/>
                </a:lnTo>
                <a:lnTo>
                  <a:pt x="22860" y="194691"/>
                </a:lnTo>
                <a:cubicBezTo>
                  <a:pt x="28575" y="193548"/>
                  <a:pt x="28575" y="193548"/>
                  <a:pt x="25146" y="191262"/>
                </a:cubicBezTo>
                <a:cubicBezTo>
                  <a:pt x="24003" y="188976"/>
                  <a:pt x="24003" y="188976"/>
                  <a:pt x="25146" y="188976"/>
                </a:cubicBezTo>
                <a:cubicBezTo>
                  <a:pt x="26289" y="188976"/>
                  <a:pt x="26289" y="187833"/>
                  <a:pt x="25146" y="184404"/>
                </a:cubicBezTo>
                <a:cubicBezTo>
                  <a:pt x="25146" y="182118"/>
                  <a:pt x="25146" y="180975"/>
                  <a:pt x="24003" y="180975"/>
                </a:cubicBezTo>
                <a:lnTo>
                  <a:pt x="22860" y="178689"/>
                </a:lnTo>
                <a:cubicBezTo>
                  <a:pt x="25273" y="177800"/>
                  <a:pt x="24892" y="177038"/>
                  <a:pt x="23622" y="177038"/>
                </a:cubicBezTo>
                <a:cubicBezTo>
                  <a:pt x="23114" y="177038"/>
                  <a:pt x="22479" y="177165"/>
                  <a:pt x="21717" y="177546"/>
                </a:cubicBezTo>
                <a:lnTo>
                  <a:pt x="21717" y="175260"/>
                </a:lnTo>
                <a:lnTo>
                  <a:pt x="22860" y="175260"/>
                </a:lnTo>
                <a:cubicBezTo>
                  <a:pt x="24003" y="175260"/>
                  <a:pt x="24003" y="172974"/>
                  <a:pt x="22860" y="164973"/>
                </a:cubicBezTo>
                <a:cubicBezTo>
                  <a:pt x="21717" y="156972"/>
                  <a:pt x="21717" y="155829"/>
                  <a:pt x="18288" y="155829"/>
                </a:cubicBezTo>
                <a:cubicBezTo>
                  <a:pt x="16002" y="155829"/>
                  <a:pt x="16002" y="154686"/>
                  <a:pt x="18288" y="153543"/>
                </a:cubicBezTo>
                <a:cubicBezTo>
                  <a:pt x="19431" y="153543"/>
                  <a:pt x="20574" y="152400"/>
                  <a:pt x="19431" y="152400"/>
                </a:cubicBezTo>
                <a:cubicBezTo>
                  <a:pt x="19431" y="152400"/>
                  <a:pt x="19431" y="151257"/>
                  <a:pt x="20574" y="150114"/>
                </a:cubicBezTo>
                <a:cubicBezTo>
                  <a:pt x="22860" y="146685"/>
                  <a:pt x="20574" y="145542"/>
                  <a:pt x="19431" y="145542"/>
                </a:cubicBezTo>
                <a:cubicBezTo>
                  <a:pt x="18669" y="146304"/>
                  <a:pt x="18288" y="146558"/>
                  <a:pt x="18161" y="146558"/>
                </a:cubicBezTo>
                <a:cubicBezTo>
                  <a:pt x="17780" y="146558"/>
                  <a:pt x="18669" y="145288"/>
                  <a:pt x="19431" y="144399"/>
                </a:cubicBezTo>
                <a:cubicBezTo>
                  <a:pt x="19812" y="144018"/>
                  <a:pt x="20320" y="143510"/>
                  <a:pt x="20574" y="143256"/>
                </a:cubicBezTo>
                <a:cubicBezTo>
                  <a:pt x="19431" y="142113"/>
                  <a:pt x="17145" y="136398"/>
                  <a:pt x="19431" y="136398"/>
                </a:cubicBezTo>
                <a:lnTo>
                  <a:pt x="19431" y="134620"/>
                </a:lnTo>
                <a:cubicBezTo>
                  <a:pt x="18288" y="134620"/>
                  <a:pt x="17145" y="132334"/>
                  <a:pt x="17145" y="131191"/>
                </a:cubicBezTo>
                <a:cubicBezTo>
                  <a:pt x="17145" y="128905"/>
                  <a:pt x="17145" y="127762"/>
                  <a:pt x="18288" y="127762"/>
                </a:cubicBezTo>
                <a:cubicBezTo>
                  <a:pt x="18542" y="128016"/>
                  <a:pt x="18796" y="128270"/>
                  <a:pt x="18923" y="128270"/>
                </a:cubicBezTo>
                <a:cubicBezTo>
                  <a:pt x="19304" y="128270"/>
                  <a:pt x="19050" y="127127"/>
                  <a:pt x="18288" y="125476"/>
                </a:cubicBezTo>
                <a:cubicBezTo>
                  <a:pt x="18288" y="124333"/>
                  <a:pt x="16002" y="123190"/>
                  <a:pt x="14859" y="123190"/>
                </a:cubicBezTo>
                <a:cubicBezTo>
                  <a:pt x="13716" y="123190"/>
                  <a:pt x="12573" y="122047"/>
                  <a:pt x="12573" y="120904"/>
                </a:cubicBezTo>
                <a:lnTo>
                  <a:pt x="17145" y="120904"/>
                </a:lnTo>
                <a:cubicBezTo>
                  <a:pt x="17145" y="119761"/>
                  <a:pt x="17145" y="118618"/>
                  <a:pt x="14859" y="118618"/>
                </a:cubicBezTo>
                <a:cubicBezTo>
                  <a:pt x="17145" y="117475"/>
                  <a:pt x="17145" y="116332"/>
                  <a:pt x="17145" y="115189"/>
                </a:cubicBezTo>
                <a:cubicBezTo>
                  <a:pt x="17145" y="112903"/>
                  <a:pt x="17145" y="110617"/>
                  <a:pt x="16002" y="109474"/>
                </a:cubicBezTo>
                <a:cubicBezTo>
                  <a:pt x="18288" y="108331"/>
                  <a:pt x="19431" y="102616"/>
                  <a:pt x="17145" y="101473"/>
                </a:cubicBezTo>
                <a:cubicBezTo>
                  <a:pt x="16002" y="101473"/>
                  <a:pt x="16002" y="100330"/>
                  <a:pt x="17145" y="99187"/>
                </a:cubicBezTo>
                <a:cubicBezTo>
                  <a:pt x="18288" y="99187"/>
                  <a:pt x="18288" y="99187"/>
                  <a:pt x="17145" y="98044"/>
                </a:cubicBezTo>
                <a:cubicBezTo>
                  <a:pt x="16002" y="96901"/>
                  <a:pt x="18288" y="95758"/>
                  <a:pt x="19431" y="94615"/>
                </a:cubicBezTo>
                <a:cubicBezTo>
                  <a:pt x="22860" y="94615"/>
                  <a:pt x="22860" y="93472"/>
                  <a:pt x="21717" y="92329"/>
                </a:cubicBezTo>
                <a:cubicBezTo>
                  <a:pt x="20574" y="90043"/>
                  <a:pt x="21717" y="87757"/>
                  <a:pt x="21717" y="87757"/>
                </a:cubicBezTo>
                <a:cubicBezTo>
                  <a:pt x="20574" y="85471"/>
                  <a:pt x="21717" y="84328"/>
                  <a:pt x="19431" y="84328"/>
                </a:cubicBezTo>
                <a:cubicBezTo>
                  <a:pt x="18288" y="84328"/>
                  <a:pt x="17145" y="83185"/>
                  <a:pt x="17145" y="83185"/>
                </a:cubicBezTo>
                <a:cubicBezTo>
                  <a:pt x="17145" y="81915"/>
                  <a:pt x="17526" y="81280"/>
                  <a:pt x="17907" y="81280"/>
                </a:cubicBezTo>
                <a:cubicBezTo>
                  <a:pt x="18288" y="81280"/>
                  <a:pt x="18415" y="81534"/>
                  <a:pt x="18415" y="82042"/>
                </a:cubicBezTo>
                <a:cubicBezTo>
                  <a:pt x="18415" y="83185"/>
                  <a:pt x="18415" y="83439"/>
                  <a:pt x="18669" y="83439"/>
                </a:cubicBezTo>
                <a:cubicBezTo>
                  <a:pt x="18923" y="83439"/>
                  <a:pt x="19558" y="83185"/>
                  <a:pt x="20701" y="83185"/>
                </a:cubicBezTo>
                <a:cubicBezTo>
                  <a:pt x="21844" y="82042"/>
                  <a:pt x="22987" y="80899"/>
                  <a:pt x="22987" y="79756"/>
                </a:cubicBezTo>
                <a:cubicBezTo>
                  <a:pt x="24130" y="78613"/>
                  <a:pt x="24130" y="76327"/>
                  <a:pt x="25273" y="75184"/>
                </a:cubicBezTo>
                <a:cubicBezTo>
                  <a:pt x="27559" y="72898"/>
                  <a:pt x="27559" y="72898"/>
                  <a:pt x="26416" y="71755"/>
                </a:cubicBezTo>
                <a:cubicBezTo>
                  <a:pt x="26289" y="71755"/>
                  <a:pt x="26162" y="71628"/>
                  <a:pt x="26035" y="71628"/>
                </a:cubicBezTo>
                <a:cubicBezTo>
                  <a:pt x="29337" y="70358"/>
                  <a:pt x="33147" y="62484"/>
                  <a:pt x="32131" y="60325"/>
                </a:cubicBezTo>
                <a:lnTo>
                  <a:pt x="33274" y="61468"/>
                </a:lnTo>
                <a:cubicBezTo>
                  <a:pt x="34417" y="61468"/>
                  <a:pt x="35560" y="60325"/>
                  <a:pt x="35560" y="59182"/>
                </a:cubicBezTo>
                <a:cubicBezTo>
                  <a:pt x="36703" y="58039"/>
                  <a:pt x="37846" y="54610"/>
                  <a:pt x="40132" y="52324"/>
                </a:cubicBezTo>
                <a:cubicBezTo>
                  <a:pt x="42418" y="48895"/>
                  <a:pt x="44704" y="46609"/>
                  <a:pt x="43561" y="46609"/>
                </a:cubicBezTo>
                <a:cubicBezTo>
                  <a:pt x="44069" y="45974"/>
                  <a:pt x="44450" y="45720"/>
                  <a:pt x="44704" y="45720"/>
                </a:cubicBezTo>
                <a:cubicBezTo>
                  <a:pt x="44958" y="45720"/>
                  <a:pt x="45212" y="45974"/>
                  <a:pt x="45847" y="46609"/>
                </a:cubicBezTo>
                <a:cubicBezTo>
                  <a:pt x="45847" y="47117"/>
                  <a:pt x="45847" y="47498"/>
                  <a:pt x="45974" y="47498"/>
                </a:cubicBezTo>
                <a:cubicBezTo>
                  <a:pt x="46101" y="47498"/>
                  <a:pt x="46482" y="47244"/>
                  <a:pt x="46990" y="46609"/>
                </a:cubicBezTo>
                <a:cubicBezTo>
                  <a:pt x="48133" y="45466"/>
                  <a:pt x="46990" y="45466"/>
                  <a:pt x="45847" y="44323"/>
                </a:cubicBezTo>
                <a:cubicBezTo>
                  <a:pt x="44704" y="43180"/>
                  <a:pt x="45847" y="42037"/>
                  <a:pt x="48133" y="42037"/>
                </a:cubicBezTo>
                <a:cubicBezTo>
                  <a:pt x="50419" y="42037"/>
                  <a:pt x="53848" y="38608"/>
                  <a:pt x="53848" y="36322"/>
                </a:cubicBezTo>
                <a:cubicBezTo>
                  <a:pt x="54610" y="36322"/>
                  <a:pt x="55372" y="35814"/>
                  <a:pt x="55753" y="35814"/>
                </a:cubicBezTo>
                <a:cubicBezTo>
                  <a:pt x="55880" y="35814"/>
                  <a:pt x="56134" y="35941"/>
                  <a:pt x="56134" y="36322"/>
                </a:cubicBezTo>
                <a:cubicBezTo>
                  <a:pt x="57023" y="36703"/>
                  <a:pt x="57785" y="36957"/>
                  <a:pt x="58547" y="36957"/>
                </a:cubicBezTo>
                <a:cubicBezTo>
                  <a:pt x="59817" y="36957"/>
                  <a:pt x="60706" y="36195"/>
                  <a:pt x="60706" y="34036"/>
                </a:cubicBezTo>
                <a:cubicBezTo>
                  <a:pt x="61341" y="33528"/>
                  <a:pt x="61595" y="33147"/>
                  <a:pt x="61722" y="33147"/>
                </a:cubicBezTo>
                <a:cubicBezTo>
                  <a:pt x="61849" y="33147"/>
                  <a:pt x="61849" y="33401"/>
                  <a:pt x="61849" y="34036"/>
                </a:cubicBezTo>
                <a:cubicBezTo>
                  <a:pt x="62992" y="34671"/>
                  <a:pt x="63500" y="35179"/>
                  <a:pt x="63881" y="35179"/>
                </a:cubicBezTo>
                <a:cubicBezTo>
                  <a:pt x="64262" y="35179"/>
                  <a:pt x="64135" y="34671"/>
                  <a:pt x="64135" y="32893"/>
                </a:cubicBezTo>
                <a:cubicBezTo>
                  <a:pt x="65278" y="30607"/>
                  <a:pt x="67564" y="29464"/>
                  <a:pt x="69850" y="29464"/>
                </a:cubicBezTo>
                <a:cubicBezTo>
                  <a:pt x="70993" y="29464"/>
                  <a:pt x="70993" y="28321"/>
                  <a:pt x="70993" y="27178"/>
                </a:cubicBezTo>
                <a:cubicBezTo>
                  <a:pt x="70866" y="27051"/>
                  <a:pt x="70866" y="27051"/>
                  <a:pt x="70739" y="26924"/>
                </a:cubicBezTo>
                <a:cubicBezTo>
                  <a:pt x="71247" y="27432"/>
                  <a:pt x="71501" y="27559"/>
                  <a:pt x="71755" y="27559"/>
                </a:cubicBezTo>
                <a:cubicBezTo>
                  <a:pt x="72136" y="27559"/>
                  <a:pt x="72136" y="26670"/>
                  <a:pt x="72136" y="24765"/>
                </a:cubicBezTo>
                <a:cubicBezTo>
                  <a:pt x="71628" y="24257"/>
                  <a:pt x="71628" y="23876"/>
                  <a:pt x="71882" y="23876"/>
                </a:cubicBezTo>
                <a:cubicBezTo>
                  <a:pt x="72136" y="23876"/>
                  <a:pt x="72771" y="24130"/>
                  <a:pt x="73279" y="24765"/>
                </a:cubicBezTo>
                <a:cubicBezTo>
                  <a:pt x="73660" y="25146"/>
                  <a:pt x="74041" y="25273"/>
                  <a:pt x="74422" y="25273"/>
                </a:cubicBezTo>
                <a:cubicBezTo>
                  <a:pt x="75057" y="25273"/>
                  <a:pt x="75565" y="24765"/>
                  <a:pt x="75565" y="24765"/>
                </a:cubicBezTo>
                <a:cubicBezTo>
                  <a:pt x="76708" y="24765"/>
                  <a:pt x="80137" y="21336"/>
                  <a:pt x="84709" y="20193"/>
                </a:cubicBezTo>
                <a:cubicBezTo>
                  <a:pt x="92710" y="17907"/>
                  <a:pt x="96139" y="16764"/>
                  <a:pt x="94996" y="15621"/>
                </a:cubicBezTo>
                <a:cubicBezTo>
                  <a:pt x="95631" y="15113"/>
                  <a:pt x="95885" y="14732"/>
                  <a:pt x="96139" y="14732"/>
                </a:cubicBezTo>
                <a:cubicBezTo>
                  <a:pt x="96393" y="14732"/>
                  <a:pt x="96647" y="14986"/>
                  <a:pt x="97282" y="15621"/>
                </a:cubicBezTo>
                <a:cubicBezTo>
                  <a:pt x="97663" y="16002"/>
                  <a:pt x="98044" y="16129"/>
                  <a:pt x="98425" y="16129"/>
                </a:cubicBezTo>
                <a:cubicBezTo>
                  <a:pt x="99187" y="16129"/>
                  <a:pt x="99949" y="15621"/>
                  <a:pt x="100711" y="15621"/>
                </a:cubicBezTo>
                <a:cubicBezTo>
                  <a:pt x="101854" y="15621"/>
                  <a:pt x="102997" y="15621"/>
                  <a:pt x="102997" y="16764"/>
                </a:cubicBezTo>
                <a:cubicBezTo>
                  <a:pt x="104140" y="15621"/>
                  <a:pt x="104140" y="15621"/>
                  <a:pt x="104140" y="15621"/>
                </a:cubicBezTo>
                <a:cubicBezTo>
                  <a:pt x="104775" y="16129"/>
                  <a:pt x="105029" y="16510"/>
                  <a:pt x="105283" y="16510"/>
                </a:cubicBezTo>
                <a:cubicBezTo>
                  <a:pt x="105537" y="16510"/>
                  <a:pt x="105791" y="16256"/>
                  <a:pt x="106426" y="15621"/>
                </a:cubicBezTo>
                <a:cubicBezTo>
                  <a:pt x="106934" y="13843"/>
                  <a:pt x="107315" y="13081"/>
                  <a:pt x="107442" y="13081"/>
                </a:cubicBezTo>
                <a:cubicBezTo>
                  <a:pt x="107569" y="13081"/>
                  <a:pt x="107569" y="13970"/>
                  <a:pt x="107569" y="15621"/>
                </a:cubicBezTo>
                <a:cubicBezTo>
                  <a:pt x="107569" y="16383"/>
                  <a:pt x="109220" y="17272"/>
                  <a:pt x="109855" y="17272"/>
                </a:cubicBezTo>
                <a:cubicBezTo>
                  <a:pt x="110109" y="17272"/>
                  <a:pt x="110109" y="17145"/>
                  <a:pt x="109855" y="16764"/>
                </a:cubicBezTo>
                <a:cubicBezTo>
                  <a:pt x="109855" y="14478"/>
                  <a:pt x="112141" y="14478"/>
                  <a:pt x="112141" y="13335"/>
                </a:cubicBezTo>
                <a:cubicBezTo>
                  <a:pt x="113284" y="13335"/>
                  <a:pt x="114427" y="13335"/>
                  <a:pt x="114427" y="14478"/>
                </a:cubicBezTo>
                <a:cubicBezTo>
                  <a:pt x="114808" y="14859"/>
                  <a:pt x="115443" y="14986"/>
                  <a:pt x="116332" y="14986"/>
                </a:cubicBezTo>
                <a:cubicBezTo>
                  <a:pt x="118364" y="14986"/>
                  <a:pt x="121285" y="14224"/>
                  <a:pt x="121285" y="13335"/>
                </a:cubicBezTo>
                <a:cubicBezTo>
                  <a:pt x="121285" y="12827"/>
                  <a:pt x="121539" y="12446"/>
                  <a:pt x="121920" y="12446"/>
                </a:cubicBezTo>
                <a:cubicBezTo>
                  <a:pt x="122301" y="12446"/>
                  <a:pt x="122428" y="12700"/>
                  <a:pt x="122428" y="13335"/>
                </a:cubicBezTo>
                <a:cubicBezTo>
                  <a:pt x="122428" y="14478"/>
                  <a:pt x="123571" y="14478"/>
                  <a:pt x="124714" y="14478"/>
                </a:cubicBezTo>
                <a:cubicBezTo>
                  <a:pt x="125095" y="14097"/>
                  <a:pt x="125222" y="13970"/>
                  <a:pt x="125476" y="13970"/>
                </a:cubicBezTo>
                <a:cubicBezTo>
                  <a:pt x="125857" y="13970"/>
                  <a:pt x="125857" y="14859"/>
                  <a:pt x="125857" y="15621"/>
                </a:cubicBezTo>
                <a:cubicBezTo>
                  <a:pt x="124714" y="17907"/>
                  <a:pt x="125857" y="17907"/>
                  <a:pt x="127000" y="17907"/>
                </a:cubicBezTo>
                <a:cubicBezTo>
                  <a:pt x="127635" y="17399"/>
                  <a:pt x="129032" y="17018"/>
                  <a:pt x="130556" y="17018"/>
                </a:cubicBezTo>
                <a:cubicBezTo>
                  <a:pt x="132080" y="17018"/>
                  <a:pt x="133858" y="17272"/>
                  <a:pt x="135001" y="17907"/>
                </a:cubicBezTo>
                <a:cubicBezTo>
                  <a:pt x="140716" y="17907"/>
                  <a:pt x="141859" y="16764"/>
                  <a:pt x="144145" y="15621"/>
                </a:cubicBezTo>
                <a:lnTo>
                  <a:pt x="146431" y="13335"/>
                </a:lnTo>
                <a:lnTo>
                  <a:pt x="145288" y="15621"/>
                </a:lnTo>
                <a:cubicBezTo>
                  <a:pt x="145288" y="16764"/>
                  <a:pt x="145288" y="19050"/>
                  <a:pt x="145288" y="19050"/>
                </a:cubicBezTo>
                <a:cubicBezTo>
                  <a:pt x="145542" y="19304"/>
                  <a:pt x="145796" y="19558"/>
                  <a:pt x="145923" y="19558"/>
                </a:cubicBezTo>
                <a:cubicBezTo>
                  <a:pt x="146431" y="19558"/>
                  <a:pt x="146431" y="18542"/>
                  <a:pt x="146431" y="16764"/>
                </a:cubicBezTo>
                <a:cubicBezTo>
                  <a:pt x="146812" y="16383"/>
                  <a:pt x="147066" y="16256"/>
                  <a:pt x="147447" y="16256"/>
                </a:cubicBezTo>
                <a:cubicBezTo>
                  <a:pt x="148209" y="16256"/>
                  <a:pt x="149098" y="17018"/>
                  <a:pt x="149860" y="17907"/>
                </a:cubicBezTo>
                <a:cubicBezTo>
                  <a:pt x="150495" y="19177"/>
                  <a:pt x="151257" y="19812"/>
                  <a:pt x="151892" y="19812"/>
                </a:cubicBezTo>
                <a:cubicBezTo>
                  <a:pt x="152400" y="19812"/>
                  <a:pt x="152781" y="19558"/>
                  <a:pt x="153289" y="19050"/>
                </a:cubicBezTo>
                <a:cubicBezTo>
                  <a:pt x="154432" y="20193"/>
                  <a:pt x="155575" y="20193"/>
                  <a:pt x="155575" y="21336"/>
                </a:cubicBezTo>
                <a:cubicBezTo>
                  <a:pt x="156083" y="21844"/>
                  <a:pt x="156464" y="22225"/>
                  <a:pt x="156718" y="22225"/>
                </a:cubicBezTo>
                <a:cubicBezTo>
                  <a:pt x="156972" y="22225"/>
                  <a:pt x="157226" y="21971"/>
                  <a:pt x="157861" y="21336"/>
                </a:cubicBezTo>
                <a:cubicBezTo>
                  <a:pt x="157861" y="20828"/>
                  <a:pt x="158115" y="20447"/>
                  <a:pt x="158369" y="20447"/>
                </a:cubicBezTo>
                <a:cubicBezTo>
                  <a:pt x="158623" y="20447"/>
                  <a:pt x="158877" y="20701"/>
                  <a:pt x="158877" y="21336"/>
                </a:cubicBezTo>
                <a:cubicBezTo>
                  <a:pt x="158877" y="23876"/>
                  <a:pt x="160147" y="25146"/>
                  <a:pt x="161290" y="25146"/>
                </a:cubicBezTo>
                <a:cubicBezTo>
                  <a:pt x="161671" y="25146"/>
                  <a:pt x="162052" y="25019"/>
                  <a:pt x="162306" y="24638"/>
                </a:cubicBezTo>
                <a:cubicBezTo>
                  <a:pt x="162306" y="24130"/>
                  <a:pt x="162560" y="23749"/>
                  <a:pt x="163068" y="23749"/>
                </a:cubicBezTo>
                <a:cubicBezTo>
                  <a:pt x="163576" y="23749"/>
                  <a:pt x="164084" y="24003"/>
                  <a:pt x="164592" y="24638"/>
                </a:cubicBezTo>
                <a:cubicBezTo>
                  <a:pt x="165354" y="24638"/>
                  <a:pt x="166116" y="25146"/>
                  <a:pt x="166878" y="25146"/>
                </a:cubicBezTo>
                <a:cubicBezTo>
                  <a:pt x="167259" y="25146"/>
                  <a:pt x="167640" y="25019"/>
                  <a:pt x="168021" y="24638"/>
                </a:cubicBezTo>
                <a:cubicBezTo>
                  <a:pt x="169164" y="24638"/>
                  <a:pt x="170307" y="25781"/>
                  <a:pt x="170307" y="25781"/>
                </a:cubicBezTo>
                <a:cubicBezTo>
                  <a:pt x="170307" y="25781"/>
                  <a:pt x="169799" y="26289"/>
                  <a:pt x="169164" y="26289"/>
                </a:cubicBezTo>
                <a:cubicBezTo>
                  <a:pt x="168783" y="26289"/>
                  <a:pt x="168402" y="26162"/>
                  <a:pt x="168021" y="25781"/>
                </a:cubicBezTo>
                <a:lnTo>
                  <a:pt x="168021" y="28067"/>
                </a:lnTo>
                <a:cubicBezTo>
                  <a:pt x="170307" y="29210"/>
                  <a:pt x="171450" y="29210"/>
                  <a:pt x="172593" y="29210"/>
                </a:cubicBezTo>
                <a:cubicBezTo>
                  <a:pt x="173736" y="28067"/>
                  <a:pt x="174371" y="27432"/>
                  <a:pt x="174498" y="27432"/>
                </a:cubicBezTo>
                <a:cubicBezTo>
                  <a:pt x="174625" y="27432"/>
                  <a:pt x="174371" y="27940"/>
                  <a:pt x="173736" y="29210"/>
                </a:cubicBezTo>
                <a:cubicBezTo>
                  <a:pt x="172847" y="30099"/>
                  <a:pt x="172593" y="31750"/>
                  <a:pt x="173863" y="31750"/>
                </a:cubicBezTo>
                <a:cubicBezTo>
                  <a:pt x="174117" y="31750"/>
                  <a:pt x="174498" y="31623"/>
                  <a:pt x="174879" y="31496"/>
                </a:cubicBezTo>
                <a:cubicBezTo>
                  <a:pt x="175514" y="31115"/>
                  <a:pt x="176022" y="30988"/>
                  <a:pt x="176403" y="30988"/>
                </a:cubicBezTo>
                <a:cubicBezTo>
                  <a:pt x="177165" y="30988"/>
                  <a:pt x="176911" y="31750"/>
                  <a:pt x="176022" y="32639"/>
                </a:cubicBezTo>
                <a:cubicBezTo>
                  <a:pt x="173736" y="34925"/>
                  <a:pt x="173736" y="34925"/>
                  <a:pt x="178308" y="34925"/>
                </a:cubicBezTo>
                <a:cubicBezTo>
                  <a:pt x="180594" y="36068"/>
                  <a:pt x="184023" y="37211"/>
                  <a:pt x="186309" y="39497"/>
                </a:cubicBezTo>
                <a:cubicBezTo>
                  <a:pt x="189738" y="41783"/>
                  <a:pt x="190881" y="42926"/>
                  <a:pt x="190881" y="45212"/>
                </a:cubicBezTo>
                <a:cubicBezTo>
                  <a:pt x="189230" y="46101"/>
                  <a:pt x="189357" y="46863"/>
                  <a:pt x="189484" y="46863"/>
                </a:cubicBezTo>
                <a:cubicBezTo>
                  <a:pt x="189611" y="46863"/>
                  <a:pt x="189611" y="46736"/>
                  <a:pt x="189611" y="46355"/>
                </a:cubicBezTo>
                <a:cubicBezTo>
                  <a:pt x="190627" y="45339"/>
                  <a:pt x="191135" y="45085"/>
                  <a:pt x="191643" y="45085"/>
                </a:cubicBezTo>
                <a:cubicBezTo>
                  <a:pt x="192278" y="45085"/>
                  <a:pt x="192913" y="45720"/>
                  <a:pt x="194183" y="46355"/>
                </a:cubicBezTo>
                <a:cubicBezTo>
                  <a:pt x="195326" y="49784"/>
                  <a:pt x="197612" y="50927"/>
                  <a:pt x="198755" y="50927"/>
                </a:cubicBezTo>
                <a:cubicBezTo>
                  <a:pt x="198755" y="49784"/>
                  <a:pt x="197612" y="48641"/>
                  <a:pt x="197612" y="48641"/>
                </a:cubicBezTo>
                <a:cubicBezTo>
                  <a:pt x="198247" y="48387"/>
                  <a:pt x="198755" y="48260"/>
                  <a:pt x="199136" y="48260"/>
                </a:cubicBezTo>
                <a:cubicBezTo>
                  <a:pt x="200406" y="48260"/>
                  <a:pt x="200914" y="49276"/>
                  <a:pt x="200914" y="50927"/>
                </a:cubicBezTo>
                <a:cubicBezTo>
                  <a:pt x="202057" y="50927"/>
                  <a:pt x="200914" y="52070"/>
                  <a:pt x="199771" y="53213"/>
                </a:cubicBezTo>
                <a:cubicBezTo>
                  <a:pt x="198628" y="54356"/>
                  <a:pt x="197485" y="55499"/>
                  <a:pt x="198628" y="56642"/>
                </a:cubicBezTo>
                <a:cubicBezTo>
                  <a:pt x="199390" y="56642"/>
                  <a:pt x="199644" y="57150"/>
                  <a:pt x="199771" y="57150"/>
                </a:cubicBezTo>
                <a:cubicBezTo>
                  <a:pt x="199898" y="57150"/>
                  <a:pt x="199771" y="57023"/>
                  <a:pt x="199771" y="56642"/>
                </a:cubicBezTo>
                <a:cubicBezTo>
                  <a:pt x="200279" y="56134"/>
                  <a:pt x="200660" y="55753"/>
                  <a:pt x="200914" y="55753"/>
                </a:cubicBezTo>
                <a:cubicBezTo>
                  <a:pt x="201168" y="55753"/>
                  <a:pt x="201422" y="56007"/>
                  <a:pt x="202057" y="56642"/>
                </a:cubicBezTo>
                <a:cubicBezTo>
                  <a:pt x="202057" y="56642"/>
                  <a:pt x="203200" y="57785"/>
                  <a:pt x="204343" y="57785"/>
                </a:cubicBezTo>
                <a:cubicBezTo>
                  <a:pt x="204724" y="57404"/>
                  <a:pt x="204978" y="57277"/>
                  <a:pt x="205359" y="57277"/>
                </a:cubicBezTo>
                <a:cubicBezTo>
                  <a:pt x="206121" y="57277"/>
                  <a:pt x="206629" y="58166"/>
                  <a:pt x="206629" y="58928"/>
                </a:cubicBezTo>
                <a:cubicBezTo>
                  <a:pt x="206629" y="60071"/>
                  <a:pt x="207772" y="62357"/>
                  <a:pt x="207772" y="62357"/>
                </a:cubicBezTo>
                <a:lnTo>
                  <a:pt x="206629" y="62357"/>
                </a:lnTo>
                <a:cubicBezTo>
                  <a:pt x="205486" y="63500"/>
                  <a:pt x="204343" y="64643"/>
                  <a:pt x="204343" y="64643"/>
                </a:cubicBezTo>
                <a:cubicBezTo>
                  <a:pt x="205486" y="65786"/>
                  <a:pt x="206629" y="65786"/>
                  <a:pt x="206629" y="65786"/>
                </a:cubicBezTo>
                <a:cubicBezTo>
                  <a:pt x="206629" y="65786"/>
                  <a:pt x="206629" y="65659"/>
                  <a:pt x="206756" y="65659"/>
                </a:cubicBezTo>
                <a:cubicBezTo>
                  <a:pt x="207264" y="65659"/>
                  <a:pt x="210312" y="70866"/>
                  <a:pt x="212344" y="76073"/>
                </a:cubicBezTo>
                <a:cubicBezTo>
                  <a:pt x="215773" y="81788"/>
                  <a:pt x="216916" y="87503"/>
                  <a:pt x="218059" y="89789"/>
                </a:cubicBezTo>
                <a:cubicBezTo>
                  <a:pt x="217170" y="91567"/>
                  <a:pt x="217678" y="93472"/>
                  <a:pt x="218567" y="93472"/>
                </a:cubicBezTo>
                <a:cubicBezTo>
                  <a:pt x="218694" y="93472"/>
                  <a:pt x="218948" y="93345"/>
                  <a:pt x="219202" y="93218"/>
                </a:cubicBezTo>
                <a:cubicBezTo>
                  <a:pt x="220345" y="93218"/>
                  <a:pt x="221488" y="97790"/>
                  <a:pt x="222631" y="103505"/>
                </a:cubicBezTo>
                <a:cubicBezTo>
                  <a:pt x="222631" y="109728"/>
                  <a:pt x="223520" y="115062"/>
                  <a:pt x="224663" y="115062"/>
                </a:cubicBezTo>
                <a:cubicBezTo>
                  <a:pt x="224790" y="115062"/>
                  <a:pt x="224790" y="115062"/>
                  <a:pt x="224917" y="114935"/>
                </a:cubicBezTo>
                <a:cubicBezTo>
                  <a:pt x="225044" y="114808"/>
                  <a:pt x="224917" y="116078"/>
                  <a:pt x="226060" y="118364"/>
                </a:cubicBezTo>
                <a:cubicBezTo>
                  <a:pt x="226060" y="120650"/>
                  <a:pt x="227203" y="121793"/>
                  <a:pt x="227203" y="122936"/>
                </a:cubicBezTo>
                <a:cubicBezTo>
                  <a:pt x="229489" y="124079"/>
                  <a:pt x="229489" y="124079"/>
                  <a:pt x="228346" y="124079"/>
                </a:cubicBezTo>
                <a:cubicBezTo>
                  <a:pt x="226060" y="124079"/>
                  <a:pt x="224917" y="124079"/>
                  <a:pt x="224917" y="125222"/>
                </a:cubicBezTo>
                <a:cubicBezTo>
                  <a:pt x="225552" y="126619"/>
                  <a:pt x="226314" y="127127"/>
                  <a:pt x="226949" y="127127"/>
                </a:cubicBezTo>
                <a:cubicBezTo>
                  <a:pt x="227457" y="127127"/>
                  <a:pt x="227838" y="126873"/>
                  <a:pt x="228346" y="126365"/>
                </a:cubicBezTo>
                <a:cubicBezTo>
                  <a:pt x="229489" y="126365"/>
                  <a:pt x="229489" y="127508"/>
                  <a:pt x="229489" y="127508"/>
                </a:cubicBezTo>
                <a:cubicBezTo>
                  <a:pt x="229489" y="128651"/>
                  <a:pt x="229489" y="128651"/>
                  <a:pt x="228346" y="128651"/>
                </a:cubicBezTo>
                <a:lnTo>
                  <a:pt x="226060" y="128651"/>
                </a:lnTo>
                <a:lnTo>
                  <a:pt x="226060" y="129794"/>
                </a:lnTo>
                <a:cubicBezTo>
                  <a:pt x="227203" y="129794"/>
                  <a:pt x="227203" y="130937"/>
                  <a:pt x="227203" y="130937"/>
                </a:cubicBezTo>
                <a:cubicBezTo>
                  <a:pt x="228346" y="132080"/>
                  <a:pt x="228346" y="132080"/>
                  <a:pt x="224917" y="132080"/>
                </a:cubicBezTo>
                <a:cubicBezTo>
                  <a:pt x="222631" y="133223"/>
                  <a:pt x="222631" y="133223"/>
                  <a:pt x="226060" y="134366"/>
                </a:cubicBezTo>
                <a:lnTo>
                  <a:pt x="227203" y="135509"/>
                </a:lnTo>
                <a:cubicBezTo>
                  <a:pt x="224917" y="137795"/>
                  <a:pt x="227203" y="138938"/>
                  <a:pt x="229489" y="140081"/>
                </a:cubicBezTo>
                <a:cubicBezTo>
                  <a:pt x="226060" y="141224"/>
                  <a:pt x="227203" y="142367"/>
                  <a:pt x="229489" y="142367"/>
                </a:cubicBezTo>
                <a:cubicBezTo>
                  <a:pt x="230632" y="142367"/>
                  <a:pt x="230632" y="143510"/>
                  <a:pt x="229489" y="144653"/>
                </a:cubicBezTo>
                <a:cubicBezTo>
                  <a:pt x="228346" y="145796"/>
                  <a:pt x="228346" y="146939"/>
                  <a:pt x="229489" y="149225"/>
                </a:cubicBezTo>
                <a:cubicBezTo>
                  <a:pt x="230632" y="149225"/>
                  <a:pt x="231775" y="156083"/>
                  <a:pt x="232918" y="164084"/>
                </a:cubicBezTo>
                <a:cubicBezTo>
                  <a:pt x="233934" y="172466"/>
                  <a:pt x="235077" y="177927"/>
                  <a:pt x="236093" y="177927"/>
                </a:cubicBezTo>
                <a:cubicBezTo>
                  <a:pt x="236220" y="177927"/>
                  <a:pt x="236220" y="177927"/>
                  <a:pt x="236347" y="177800"/>
                </a:cubicBezTo>
                <a:cubicBezTo>
                  <a:pt x="236347" y="178943"/>
                  <a:pt x="236347" y="178943"/>
                  <a:pt x="235204" y="180086"/>
                </a:cubicBezTo>
                <a:cubicBezTo>
                  <a:pt x="234061" y="180086"/>
                  <a:pt x="234061" y="181229"/>
                  <a:pt x="236347" y="182372"/>
                </a:cubicBezTo>
                <a:cubicBezTo>
                  <a:pt x="238633" y="182372"/>
                  <a:pt x="239776" y="182372"/>
                  <a:pt x="237490" y="183515"/>
                </a:cubicBezTo>
                <a:cubicBezTo>
                  <a:pt x="235204" y="183515"/>
                  <a:pt x="236347" y="185801"/>
                  <a:pt x="236347" y="189230"/>
                </a:cubicBezTo>
                <a:cubicBezTo>
                  <a:pt x="237490" y="191516"/>
                  <a:pt x="237490" y="196088"/>
                  <a:pt x="238633" y="196088"/>
                </a:cubicBezTo>
                <a:cubicBezTo>
                  <a:pt x="240919" y="197231"/>
                  <a:pt x="240919" y="197231"/>
                  <a:pt x="238633" y="197231"/>
                </a:cubicBezTo>
                <a:cubicBezTo>
                  <a:pt x="238506" y="197104"/>
                  <a:pt x="238252" y="197104"/>
                  <a:pt x="238125" y="197104"/>
                </a:cubicBezTo>
                <a:cubicBezTo>
                  <a:pt x="236220" y="197104"/>
                  <a:pt x="235585" y="202057"/>
                  <a:pt x="238633" y="204089"/>
                </a:cubicBezTo>
                <a:cubicBezTo>
                  <a:pt x="238633" y="205232"/>
                  <a:pt x="238633" y="205232"/>
                  <a:pt x="237490" y="206375"/>
                </a:cubicBezTo>
                <a:cubicBezTo>
                  <a:pt x="237490" y="206375"/>
                  <a:pt x="238633" y="207518"/>
                  <a:pt x="239776" y="210947"/>
                </a:cubicBezTo>
                <a:cubicBezTo>
                  <a:pt x="239776" y="212090"/>
                  <a:pt x="240919" y="215519"/>
                  <a:pt x="240919" y="217805"/>
                </a:cubicBezTo>
                <a:cubicBezTo>
                  <a:pt x="240919" y="218948"/>
                  <a:pt x="243205" y="221234"/>
                  <a:pt x="243205" y="221234"/>
                </a:cubicBezTo>
                <a:lnTo>
                  <a:pt x="243205" y="222377"/>
                </a:lnTo>
                <a:cubicBezTo>
                  <a:pt x="242062" y="222377"/>
                  <a:pt x="242062" y="226949"/>
                  <a:pt x="243205" y="233807"/>
                </a:cubicBezTo>
                <a:cubicBezTo>
                  <a:pt x="244348" y="240665"/>
                  <a:pt x="245491" y="246380"/>
                  <a:pt x="244348" y="247523"/>
                </a:cubicBezTo>
                <a:cubicBezTo>
                  <a:pt x="244348" y="247523"/>
                  <a:pt x="244348" y="248666"/>
                  <a:pt x="245491" y="249809"/>
                </a:cubicBezTo>
                <a:cubicBezTo>
                  <a:pt x="248920" y="249809"/>
                  <a:pt x="248920" y="250952"/>
                  <a:pt x="247777" y="252095"/>
                </a:cubicBezTo>
                <a:cubicBezTo>
                  <a:pt x="244348" y="253238"/>
                  <a:pt x="245491" y="257810"/>
                  <a:pt x="247777" y="257810"/>
                </a:cubicBezTo>
                <a:lnTo>
                  <a:pt x="246634" y="257810"/>
                </a:lnTo>
                <a:cubicBezTo>
                  <a:pt x="244348" y="260096"/>
                  <a:pt x="246634" y="262382"/>
                  <a:pt x="248920" y="263525"/>
                </a:cubicBezTo>
                <a:cubicBezTo>
                  <a:pt x="247777" y="264668"/>
                  <a:pt x="246634" y="265811"/>
                  <a:pt x="247777" y="265811"/>
                </a:cubicBezTo>
                <a:cubicBezTo>
                  <a:pt x="247777" y="266954"/>
                  <a:pt x="247777" y="266954"/>
                  <a:pt x="245491" y="268097"/>
                </a:cubicBezTo>
                <a:cubicBezTo>
                  <a:pt x="244348" y="268097"/>
                  <a:pt x="243205" y="268097"/>
                  <a:pt x="243205" y="269240"/>
                </a:cubicBezTo>
                <a:cubicBezTo>
                  <a:pt x="243205" y="269621"/>
                  <a:pt x="243332" y="269748"/>
                  <a:pt x="243586" y="269748"/>
                </a:cubicBezTo>
                <a:cubicBezTo>
                  <a:pt x="243967" y="269748"/>
                  <a:pt x="244729" y="269240"/>
                  <a:pt x="245491" y="269240"/>
                </a:cubicBezTo>
                <a:lnTo>
                  <a:pt x="246634" y="271526"/>
                </a:lnTo>
                <a:cubicBezTo>
                  <a:pt x="246634" y="271526"/>
                  <a:pt x="246634" y="272669"/>
                  <a:pt x="247777" y="272669"/>
                </a:cubicBezTo>
                <a:cubicBezTo>
                  <a:pt x="248920" y="272669"/>
                  <a:pt x="248920" y="272669"/>
                  <a:pt x="248920" y="273812"/>
                </a:cubicBezTo>
                <a:cubicBezTo>
                  <a:pt x="248158" y="273812"/>
                  <a:pt x="248412" y="274320"/>
                  <a:pt x="249047" y="274320"/>
                </a:cubicBezTo>
                <a:cubicBezTo>
                  <a:pt x="249301" y="274320"/>
                  <a:pt x="249682" y="274193"/>
                  <a:pt x="250063" y="273812"/>
                </a:cubicBezTo>
                <a:cubicBezTo>
                  <a:pt x="251206" y="273812"/>
                  <a:pt x="253492" y="273812"/>
                  <a:pt x="253492" y="274955"/>
                </a:cubicBezTo>
                <a:cubicBezTo>
                  <a:pt x="253492" y="274955"/>
                  <a:pt x="254635" y="273812"/>
                  <a:pt x="255778" y="273812"/>
                </a:cubicBezTo>
                <a:cubicBezTo>
                  <a:pt x="258064" y="273812"/>
                  <a:pt x="259207" y="273812"/>
                  <a:pt x="260350" y="271526"/>
                </a:cubicBezTo>
                <a:cubicBezTo>
                  <a:pt x="261493" y="266954"/>
                  <a:pt x="262636" y="264668"/>
                  <a:pt x="259207" y="264668"/>
                </a:cubicBezTo>
                <a:cubicBezTo>
                  <a:pt x="259207" y="264668"/>
                  <a:pt x="258064" y="263525"/>
                  <a:pt x="258064" y="262382"/>
                </a:cubicBezTo>
                <a:cubicBezTo>
                  <a:pt x="258064" y="261239"/>
                  <a:pt x="259207" y="260096"/>
                  <a:pt x="259207" y="260096"/>
                </a:cubicBezTo>
                <a:cubicBezTo>
                  <a:pt x="260350" y="260096"/>
                  <a:pt x="260350" y="256667"/>
                  <a:pt x="259207" y="252095"/>
                </a:cubicBezTo>
                <a:cubicBezTo>
                  <a:pt x="258064" y="245237"/>
                  <a:pt x="258064" y="242951"/>
                  <a:pt x="259207" y="241808"/>
                </a:cubicBezTo>
                <a:cubicBezTo>
                  <a:pt x="260350" y="240665"/>
                  <a:pt x="260350" y="239522"/>
                  <a:pt x="260350" y="239522"/>
                </a:cubicBezTo>
                <a:cubicBezTo>
                  <a:pt x="259207" y="239522"/>
                  <a:pt x="258064" y="233807"/>
                  <a:pt x="256921" y="226949"/>
                </a:cubicBezTo>
                <a:cubicBezTo>
                  <a:pt x="255778" y="220091"/>
                  <a:pt x="254635" y="213233"/>
                  <a:pt x="253492" y="213233"/>
                </a:cubicBezTo>
                <a:lnTo>
                  <a:pt x="253492" y="212090"/>
                </a:lnTo>
                <a:cubicBezTo>
                  <a:pt x="254635" y="212090"/>
                  <a:pt x="253492" y="209804"/>
                  <a:pt x="253492" y="207518"/>
                </a:cubicBezTo>
                <a:cubicBezTo>
                  <a:pt x="252349" y="206375"/>
                  <a:pt x="252349" y="204089"/>
                  <a:pt x="252349" y="204089"/>
                </a:cubicBezTo>
                <a:cubicBezTo>
                  <a:pt x="253492" y="204089"/>
                  <a:pt x="253492" y="202946"/>
                  <a:pt x="252349" y="200660"/>
                </a:cubicBezTo>
                <a:cubicBezTo>
                  <a:pt x="252349" y="198374"/>
                  <a:pt x="252349" y="198374"/>
                  <a:pt x="251206" y="198374"/>
                </a:cubicBezTo>
                <a:cubicBezTo>
                  <a:pt x="251206" y="197231"/>
                  <a:pt x="250063" y="190373"/>
                  <a:pt x="251206" y="186944"/>
                </a:cubicBezTo>
                <a:cubicBezTo>
                  <a:pt x="252349" y="185801"/>
                  <a:pt x="250063" y="184658"/>
                  <a:pt x="248920" y="184658"/>
                </a:cubicBezTo>
                <a:cubicBezTo>
                  <a:pt x="247777" y="184658"/>
                  <a:pt x="246634" y="183515"/>
                  <a:pt x="245491" y="182372"/>
                </a:cubicBezTo>
                <a:lnTo>
                  <a:pt x="248920" y="182372"/>
                </a:lnTo>
                <a:cubicBezTo>
                  <a:pt x="249428" y="182880"/>
                  <a:pt x="249682" y="183134"/>
                  <a:pt x="249809" y="183134"/>
                </a:cubicBezTo>
                <a:cubicBezTo>
                  <a:pt x="249936" y="183134"/>
                  <a:pt x="250063" y="182626"/>
                  <a:pt x="250063" y="181229"/>
                </a:cubicBezTo>
                <a:lnTo>
                  <a:pt x="248920" y="178943"/>
                </a:lnTo>
                <a:cubicBezTo>
                  <a:pt x="247777" y="178943"/>
                  <a:pt x="247777" y="174371"/>
                  <a:pt x="246634" y="167513"/>
                </a:cubicBezTo>
                <a:cubicBezTo>
                  <a:pt x="245491" y="159512"/>
                  <a:pt x="244348" y="156083"/>
                  <a:pt x="243205" y="156083"/>
                </a:cubicBezTo>
                <a:cubicBezTo>
                  <a:pt x="242062" y="156083"/>
                  <a:pt x="242062" y="156083"/>
                  <a:pt x="242062" y="152654"/>
                </a:cubicBezTo>
                <a:cubicBezTo>
                  <a:pt x="245491" y="145796"/>
                  <a:pt x="245491" y="145796"/>
                  <a:pt x="244348" y="145796"/>
                </a:cubicBezTo>
                <a:cubicBezTo>
                  <a:pt x="244348" y="146939"/>
                  <a:pt x="243205" y="146939"/>
                  <a:pt x="242062" y="146939"/>
                </a:cubicBezTo>
                <a:cubicBezTo>
                  <a:pt x="238633" y="146939"/>
                  <a:pt x="238633" y="145796"/>
                  <a:pt x="240919" y="144653"/>
                </a:cubicBezTo>
                <a:cubicBezTo>
                  <a:pt x="244348" y="144653"/>
                  <a:pt x="240919" y="129794"/>
                  <a:pt x="237490" y="129794"/>
                </a:cubicBezTo>
                <a:lnTo>
                  <a:pt x="238633" y="129794"/>
                </a:lnTo>
                <a:cubicBezTo>
                  <a:pt x="239776" y="129794"/>
                  <a:pt x="239776" y="128651"/>
                  <a:pt x="239776" y="124079"/>
                </a:cubicBezTo>
                <a:cubicBezTo>
                  <a:pt x="239776" y="122936"/>
                  <a:pt x="238633" y="121793"/>
                  <a:pt x="238633" y="121793"/>
                </a:cubicBezTo>
                <a:cubicBezTo>
                  <a:pt x="236347" y="121793"/>
                  <a:pt x="236347" y="116078"/>
                  <a:pt x="238633" y="116078"/>
                </a:cubicBezTo>
                <a:cubicBezTo>
                  <a:pt x="239776" y="114935"/>
                  <a:pt x="239776" y="114935"/>
                  <a:pt x="238633" y="112649"/>
                </a:cubicBezTo>
                <a:cubicBezTo>
                  <a:pt x="236347" y="110363"/>
                  <a:pt x="236347" y="104648"/>
                  <a:pt x="237490" y="104648"/>
                </a:cubicBezTo>
                <a:lnTo>
                  <a:pt x="237490" y="102743"/>
                </a:lnTo>
                <a:cubicBezTo>
                  <a:pt x="236347" y="102743"/>
                  <a:pt x="236347" y="100457"/>
                  <a:pt x="235204" y="99314"/>
                </a:cubicBezTo>
                <a:cubicBezTo>
                  <a:pt x="235204" y="96774"/>
                  <a:pt x="235204" y="95504"/>
                  <a:pt x="234696" y="95504"/>
                </a:cubicBezTo>
                <a:cubicBezTo>
                  <a:pt x="234569" y="95504"/>
                  <a:pt x="234315" y="95631"/>
                  <a:pt x="234061" y="96012"/>
                </a:cubicBezTo>
                <a:cubicBezTo>
                  <a:pt x="233426" y="96520"/>
                  <a:pt x="232664" y="96901"/>
                  <a:pt x="231902" y="96901"/>
                </a:cubicBezTo>
                <a:cubicBezTo>
                  <a:pt x="231140" y="96901"/>
                  <a:pt x="230632" y="96647"/>
                  <a:pt x="230632" y="96012"/>
                </a:cubicBezTo>
                <a:lnTo>
                  <a:pt x="231775" y="96012"/>
                </a:lnTo>
                <a:cubicBezTo>
                  <a:pt x="232918" y="94869"/>
                  <a:pt x="232918" y="91440"/>
                  <a:pt x="231775" y="88011"/>
                </a:cubicBezTo>
                <a:cubicBezTo>
                  <a:pt x="229489" y="82296"/>
                  <a:pt x="229489" y="80010"/>
                  <a:pt x="230632" y="77724"/>
                </a:cubicBezTo>
                <a:lnTo>
                  <a:pt x="228346" y="77724"/>
                </a:lnTo>
                <a:cubicBezTo>
                  <a:pt x="227203" y="76581"/>
                  <a:pt x="226060" y="75438"/>
                  <a:pt x="228346" y="75438"/>
                </a:cubicBezTo>
                <a:cubicBezTo>
                  <a:pt x="228346" y="74295"/>
                  <a:pt x="227203" y="69723"/>
                  <a:pt x="224917" y="67437"/>
                </a:cubicBezTo>
                <a:cubicBezTo>
                  <a:pt x="223774" y="66294"/>
                  <a:pt x="223774" y="66294"/>
                  <a:pt x="223774" y="66294"/>
                </a:cubicBezTo>
                <a:cubicBezTo>
                  <a:pt x="226060" y="64008"/>
                  <a:pt x="223774" y="60579"/>
                  <a:pt x="221488" y="60579"/>
                </a:cubicBezTo>
                <a:cubicBezTo>
                  <a:pt x="222631" y="60579"/>
                  <a:pt x="221488" y="59436"/>
                  <a:pt x="221488" y="58293"/>
                </a:cubicBezTo>
                <a:cubicBezTo>
                  <a:pt x="219202" y="57150"/>
                  <a:pt x="215773" y="52578"/>
                  <a:pt x="216916" y="52578"/>
                </a:cubicBezTo>
                <a:lnTo>
                  <a:pt x="216916" y="51308"/>
                </a:lnTo>
                <a:cubicBezTo>
                  <a:pt x="214630" y="51308"/>
                  <a:pt x="214630" y="50165"/>
                  <a:pt x="213487" y="49022"/>
                </a:cubicBezTo>
                <a:cubicBezTo>
                  <a:pt x="212344" y="47879"/>
                  <a:pt x="212344" y="46736"/>
                  <a:pt x="210058" y="46736"/>
                </a:cubicBezTo>
                <a:cubicBezTo>
                  <a:pt x="208915" y="46736"/>
                  <a:pt x="207772" y="45593"/>
                  <a:pt x="207772" y="45593"/>
                </a:cubicBezTo>
                <a:lnTo>
                  <a:pt x="211201" y="45593"/>
                </a:lnTo>
                <a:cubicBezTo>
                  <a:pt x="211455" y="45720"/>
                  <a:pt x="211709" y="45847"/>
                  <a:pt x="211836" y="45847"/>
                </a:cubicBezTo>
                <a:cubicBezTo>
                  <a:pt x="212725" y="45847"/>
                  <a:pt x="210566" y="43180"/>
                  <a:pt x="206629" y="42164"/>
                </a:cubicBezTo>
                <a:cubicBezTo>
                  <a:pt x="207772" y="42164"/>
                  <a:pt x="210058" y="42164"/>
                  <a:pt x="206629" y="41021"/>
                </a:cubicBezTo>
                <a:cubicBezTo>
                  <a:pt x="206629" y="41021"/>
                  <a:pt x="205867" y="39497"/>
                  <a:pt x="204978" y="39497"/>
                </a:cubicBezTo>
                <a:cubicBezTo>
                  <a:pt x="204724" y="39497"/>
                  <a:pt x="204470" y="39624"/>
                  <a:pt x="204343" y="39751"/>
                </a:cubicBezTo>
                <a:cubicBezTo>
                  <a:pt x="204343" y="38608"/>
                  <a:pt x="203200" y="38608"/>
                  <a:pt x="202057" y="37465"/>
                </a:cubicBezTo>
                <a:cubicBezTo>
                  <a:pt x="202057" y="35179"/>
                  <a:pt x="200914" y="34036"/>
                  <a:pt x="199771" y="32893"/>
                </a:cubicBezTo>
                <a:cubicBezTo>
                  <a:pt x="199263" y="33401"/>
                  <a:pt x="199009" y="33655"/>
                  <a:pt x="198882" y="33655"/>
                </a:cubicBezTo>
                <a:cubicBezTo>
                  <a:pt x="198755" y="33655"/>
                  <a:pt x="198628" y="33147"/>
                  <a:pt x="198628" y="31750"/>
                </a:cubicBezTo>
                <a:cubicBezTo>
                  <a:pt x="199263" y="31115"/>
                  <a:pt x="199136" y="30353"/>
                  <a:pt x="198501" y="30353"/>
                </a:cubicBezTo>
                <a:cubicBezTo>
                  <a:pt x="197993" y="30353"/>
                  <a:pt x="197231" y="30734"/>
                  <a:pt x="196342" y="31750"/>
                </a:cubicBezTo>
                <a:cubicBezTo>
                  <a:pt x="195199" y="31750"/>
                  <a:pt x="194056" y="31750"/>
                  <a:pt x="194056" y="29464"/>
                </a:cubicBezTo>
                <a:cubicBezTo>
                  <a:pt x="195326" y="28067"/>
                  <a:pt x="195580" y="27559"/>
                  <a:pt x="195199" y="27559"/>
                </a:cubicBezTo>
                <a:cubicBezTo>
                  <a:pt x="194818" y="27559"/>
                  <a:pt x="194437" y="27813"/>
                  <a:pt x="194056" y="28321"/>
                </a:cubicBezTo>
                <a:cubicBezTo>
                  <a:pt x="192913" y="28321"/>
                  <a:pt x="191770" y="27178"/>
                  <a:pt x="191770" y="27178"/>
                </a:cubicBezTo>
                <a:cubicBezTo>
                  <a:pt x="192913" y="26035"/>
                  <a:pt x="184912" y="20320"/>
                  <a:pt x="175768" y="14605"/>
                </a:cubicBezTo>
                <a:cubicBezTo>
                  <a:pt x="174625" y="14605"/>
                  <a:pt x="172339" y="14605"/>
                  <a:pt x="172339" y="15748"/>
                </a:cubicBezTo>
                <a:cubicBezTo>
                  <a:pt x="171831" y="16764"/>
                  <a:pt x="171577" y="17018"/>
                  <a:pt x="171450" y="17018"/>
                </a:cubicBezTo>
                <a:cubicBezTo>
                  <a:pt x="171323" y="17018"/>
                  <a:pt x="171196" y="16383"/>
                  <a:pt x="171196" y="15748"/>
                </a:cubicBezTo>
                <a:cubicBezTo>
                  <a:pt x="171831" y="13208"/>
                  <a:pt x="171323" y="11684"/>
                  <a:pt x="170688" y="11684"/>
                </a:cubicBezTo>
                <a:cubicBezTo>
                  <a:pt x="170180" y="11684"/>
                  <a:pt x="169418" y="12573"/>
                  <a:pt x="168910" y="14605"/>
                </a:cubicBezTo>
                <a:cubicBezTo>
                  <a:pt x="168910" y="15621"/>
                  <a:pt x="168910" y="16129"/>
                  <a:pt x="168783" y="16129"/>
                </a:cubicBezTo>
                <a:cubicBezTo>
                  <a:pt x="168656" y="16129"/>
                  <a:pt x="168402" y="15240"/>
                  <a:pt x="167767" y="13335"/>
                </a:cubicBezTo>
                <a:cubicBezTo>
                  <a:pt x="167767" y="12827"/>
                  <a:pt x="167767" y="12446"/>
                  <a:pt x="167640" y="12446"/>
                </a:cubicBezTo>
                <a:cubicBezTo>
                  <a:pt x="167513" y="12446"/>
                  <a:pt x="167132" y="12700"/>
                  <a:pt x="166624" y="13335"/>
                </a:cubicBezTo>
                <a:cubicBezTo>
                  <a:pt x="166243" y="13716"/>
                  <a:pt x="165989" y="13843"/>
                  <a:pt x="165735" y="13843"/>
                </a:cubicBezTo>
                <a:cubicBezTo>
                  <a:pt x="165100" y="13843"/>
                  <a:pt x="164719" y="12954"/>
                  <a:pt x="165608" y="12192"/>
                </a:cubicBezTo>
                <a:cubicBezTo>
                  <a:pt x="164719" y="11303"/>
                  <a:pt x="164465" y="9652"/>
                  <a:pt x="163830" y="9652"/>
                </a:cubicBezTo>
                <a:cubicBezTo>
                  <a:pt x="163703" y="9652"/>
                  <a:pt x="163449" y="9779"/>
                  <a:pt x="163322" y="9906"/>
                </a:cubicBezTo>
                <a:cubicBezTo>
                  <a:pt x="163322" y="9906"/>
                  <a:pt x="162179" y="9906"/>
                  <a:pt x="162179" y="7620"/>
                </a:cubicBezTo>
                <a:cubicBezTo>
                  <a:pt x="161798" y="7239"/>
                  <a:pt x="161417" y="7112"/>
                  <a:pt x="161036" y="7112"/>
                </a:cubicBezTo>
                <a:cubicBezTo>
                  <a:pt x="160274" y="7112"/>
                  <a:pt x="159512" y="7620"/>
                  <a:pt x="158750" y="7620"/>
                </a:cubicBezTo>
                <a:cubicBezTo>
                  <a:pt x="156972" y="8509"/>
                  <a:pt x="155829" y="8890"/>
                  <a:pt x="155067" y="8890"/>
                </a:cubicBezTo>
                <a:cubicBezTo>
                  <a:pt x="153924" y="8890"/>
                  <a:pt x="153924" y="7874"/>
                  <a:pt x="155321" y="6477"/>
                </a:cubicBezTo>
                <a:cubicBezTo>
                  <a:pt x="156464" y="5334"/>
                  <a:pt x="155321" y="4699"/>
                  <a:pt x="153797" y="4699"/>
                </a:cubicBezTo>
                <a:cubicBezTo>
                  <a:pt x="152273" y="4699"/>
                  <a:pt x="150241" y="5207"/>
                  <a:pt x="149606" y="6477"/>
                </a:cubicBezTo>
                <a:cubicBezTo>
                  <a:pt x="148336" y="7747"/>
                  <a:pt x="147701" y="8382"/>
                  <a:pt x="147447" y="8382"/>
                </a:cubicBezTo>
                <a:cubicBezTo>
                  <a:pt x="147193" y="8382"/>
                  <a:pt x="147320" y="8128"/>
                  <a:pt x="147320" y="7620"/>
                </a:cubicBezTo>
                <a:cubicBezTo>
                  <a:pt x="148463" y="6477"/>
                  <a:pt x="147320" y="5334"/>
                  <a:pt x="147320" y="5334"/>
                </a:cubicBezTo>
                <a:cubicBezTo>
                  <a:pt x="146177" y="5334"/>
                  <a:pt x="145034" y="5334"/>
                  <a:pt x="145034" y="4191"/>
                </a:cubicBezTo>
                <a:lnTo>
                  <a:pt x="141605" y="4191"/>
                </a:lnTo>
                <a:cubicBezTo>
                  <a:pt x="140970" y="4826"/>
                  <a:pt x="140081" y="5080"/>
                  <a:pt x="139446" y="5080"/>
                </a:cubicBezTo>
                <a:cubicBezTo>
                  <a:pt x="137541" y="5080"/>
                  <a:pt x="135636" y="3429"/>
                  <a:pt x="134747" y="1905"/>
                </a:cubicBezTo>
                <a:lnTo>
                  <a:pt x="132461" y="3048"/>
                </a:lnTo>
                <a:cubicBezTo>
                  <a:pt x="131826" y="4445"/>
                  <a:pt x="131064" y="5461"/>
                  <a:pt x="130683" y="5461"/>
                </a:cubicBezTo>
                <a:cubicBezTo>
                  <a:pt x="130429" y="5461"/>
                  <a:pt x="130302" y="5080"/>
                  <a:pt x="130302" y="4191"/>
                </a:cubicBezTo>
                <a:cubicBezTo>
                  <a:pt x="130302" y="3810"/>
                  <a:pt x="130302" y="3302"/>
                  <a:pt x="130302" y="3048"/>
                </a:cubicBezTo>
                <a:cubicBezTo>
                  <a:pt x="129921" y="3683"/>
                  <a:pt x="129286" y="3937"/>
                  <a:pt x="128651" y="3937"/>
                </a:cubicBezTo>
                <a:cubicBezTo>
                  <a:pt x="126873" y="3937"/>
                  <a:pt x="124587" y="2286"/>
                  <a:pt x="124587" y="762"/>
                </a:cubicBezTo>
                <a:cubicBezTo>
                  <a:pt x="125476" y="0"/>
                  <a:pt x="125476" y="0"/>
                  <a:pt x="123190" y="0"/>
                </a:cubicBezTo>
                <a:lnTo>
                  <a:pt x="123190" y="1143"/>
                </a:lnTo>
                <a:cubicBezTo>
                  <a:pt x="123190" y="2286"/>
                  <a:pt x="123190" y="3429"/>
                  <a:pt x="122047" y="3429"/>
                </a:cubicBezTo>
                <a:cubicBezTo>
                  <a:pt x="120904" y="3429"/>
                  <a:pt x="119761" y="3429"/>
                  <a:pt x="119761" y="2286"/>
                </a:cubicBezTo>
                <a:cubicBezTo>
                  <a:pt x="118999" y="1524"/>
                  <a:pt x="118237" y="635"/>
                  <a:pt x="117729" y="635"/>
                </a:cubicBezTo>
                <a:cubicBezTo>
                  <a:pt x="117602" y="635"/>
                  <a:pt x="117475" y="762"/>
                  <a:pt x="117475" y="1143"/>
                </a:cubicBezTo>
                <a:cubicBezTo>
                  <a:pt x="117475" y="1143"/>
                  <a:pt x="116332" y="1143"/>
                  <a:pt x="115189" y="0"/>
                </a:cubicBezTo>
                <a:lnTo>
                  <a:pt x="110744" y="0"/>
                </a:lnTo>
                <a:cubicBezTo>
                  <a:pt x="110109" y="635"/>
                  <a:pt x="109474" y="1397"/>
                  <a:pt x="108712" y="1397"/>
                </a:cubicBezTo>
                <a:cubicBezTo>
                  <a:pt x="108204" y="1397"/>
                  <a:pt x="107823" y="1016"/>
                  <a:pt x="107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
          <p:cNvSpPr/>
          <p:nvPr/>
        </p:nvSpPr>
        <p:spPr>
          <a:xfrm>
            <a:off x="1664747" y="2266847"/>
            <a:ext cx="204597" cy="334993"/>
          </a:xfrm>
          <a:custGeom>
            <a:rect b="b" l="l" r="r" t="t"/>
            <a:pathLst>
              <a:path extrusionOk="0" h="446659" w="272796">
                <a:moveTo>
                  <a:pt x="143383" y="13716"/>
                </a:moveTo>
                <a:cubicBezTo>
                  <a:pt x="146812" y="14859"/>
                  <a:pt x="146812" y="14859"/>
                  <a:pt x="145669" y="16002"/>
                </a:cubicBezTo>
                <a:cubicBezTo>
                  <a:pt x="145669" y="16383"/>
                  <a:pt x="145415" y="16510"/>
                  <a:pt x="145034" y="16510"/>
                </a:cubicBezTo>
                <a:cubicBezTo>
                  <a:pt x="144272" y="16510"/>
                  <a:pt x="143002" y="16002"/>
                  <a:pt x="142240" y="16002"/>
                </a:cubicBezTo>
                <a:cubicBezTo>
                  <a:pt x="141097" y="14859"/>
                  <a:pt x="142240" y="13716"/>
                  <a:pt x="143383" y="13716"/>
                </a:cubicBezTo>
                <a:close/>
                <a:moveTo>
                  <a:pt x="70612" y="22860"/>
                </a:moveTo>
                <a:cubicBezTo>
                  <a:pt x="70866" y="22860"/>
                  <a:pt x="70866" y="23495"/>
                  <a:pt x="70358" y="24003"/>
                </a:cubicBezTo>
                <a:cubicBezTo>
                  <a:pt x="69850" y="24511"/>
                  <a:pt x="69342" y="25019"/>
                  <a:pt x="69215" y="25400"/>
                </a:cubicBezTo>
                <a:cubicBezTo>
                  <a:pt x="69215" y="25273"/>
                  <a:pt x="69215" y="25146"/>
                  <a:pt x="69215" y="25146"/>
                </a:cubicBezTo>
                <a:cubicBezTo>
                  <a:pt x="69723" y="23495"/>
                  <a:pt x="70358" y="22860"/>
                  <a:pt x="70612" y="22860"/>
                </a:cubicBezTo>
                <a:close/>
                <a:moveTo>
                  <a:pt x="56642" y="29718"/>
                </a:moveTo>
                <a:cubicBezTo>
                  <a:pt x="56642" y="30861"/>
                  <a:pt x="57785" y="32004"/>
                  <a:pt x="56642" y="33147"/>
                </a:cubicBezTo>
                <a:lnTo>
                  <a:pt x="54356" y="32004"/>
                </a:lnTo>
                <a:lnTo>
                  <a:pt x="55499" y="30861"/>
                </a:lnTo>
                <a:lnTo>
                  <a:pt x="56642" y="29718"/>
                </a:lnTo>
                <a:close/>
                <a:moveTo>
                  <a:pt x="37211" y="35433"/>
                </a:moveTo>
                <a:cubicBezTo>
                  <a:pt x="38354" y="36576"/>
                  <a:pt x="38354" y="36576"/>
                  <a:pt x="38354" y="37719"/>
                </a:cubicBezTo>
                <a:lnTo>
                  <a:pt x="37211" y="38862"/>
                </a:lnTo>
                <a:cubicBezTo>
                  <a:pt x="36068" y="37719"/>
                  <a:pt x="36068" y="36576"/>
                  <a:pt x="36068" y="36576"/>
                </a:cubicBezTo>
                <a:lnTo>
                  <a:pt x="37211" y="35433"/>
                </a:lnTo>
                <a:close/>
                <a:moveTo>
                  <a:pt x="192405" y="38862"/>
                </a:moveTo>
                <a:lnTo>
                  <a:pt x="192405" y="40005"/>
                </a:lnTo>
                <a:cubicBezTo>
                  <a:pt x="192405" y="41148"/>
                  <a:pt x="191262" y="41148"/>
                  <a:pt x="190119" y="41148"/>
                </a:cubicBezTo>
                <a:lnTo>
                  <a:pt x="188976" y="40005"/>
                </a:lnTo>
                <a:cubicBezTo>
                  <a:pt x="190119" y="38862"/>
                  <a:pt x="192405" y="38862"/>
                  <a:pt x="192405" y="38862"/>
                </a:cubicBezTo>
                <a:close/>
                <a:moveTo>
                  <a:pt x="30353" y="59309"/>
                </a:moveTo>
                <a:cubicBezTo>
                  <a:pt x="31496" y="60452"/>
                  <a:pt x="31496" y="62738"/>
                  <a:pt x="31496" y="62738"/>
                </a:cubicBezTo>
                <a:cubicBezTo>
                  <a:pt x="31496" y="62738"/>
                  <a:pt x="29210" y="60452"/>
                  <a:pt x="28067" y="60452"/>
                </a:cubicBezTo>
                <a:cubicBezTo>
                  <a:pt x="29210" y="59309"/>
                  <a:pt x="29210" y="59309"/>
                  <a:pt x="30353" y="59309"/>
                </a:cubicBezTo>
                <a:close/>
                <a:moveTo>
                  <a:pt x="16764" y="87884"/>
                </a:moveTo>
                <a:cubicBezTo>
                  <a:pt x="17907" y="87884"/>
                  <a:pt x="19050" y="89027"/>
                  <a:pt x="19050" y="90170"/>
                </a:cubicBezTo>
                <a:lnTo>
                  <a:pt x="17907" y="91313"/>
                </a:lnTo>
                <a:lnTo>
                  <a:pt x="16764" y="89027"/>
                </a:lnTo>
                <a:lnTo>
                  <a:pt x="16764" y="87884"/>
                </a:lnTo>
                <a:close/>
                <a:moveTo>
                  <a:pt x="236982" y="135763"/>
                </a:moveTo>
                <a:cubicBezTo>
                  <a:pt x="238125" y="135763"/>
                  <a:pt x="239268" y="136906"/>
                  <a:pt x="239268" y="136906"/>
                </a:cubicBezTo>
                <a:cubicBezTo>
                  <a:pt x="239268" y="138049"/>
                  <a:pt x="239268" y="138049"/>
                  <a:pt x="238125" y="138049"/>
                </a:cubicBezTo>
                <a:cubicBezTo>
                  <a:pt x="238125" y="138049"/>
                  <a:pt x="236982" y="138049"/>
                  <a:pt x="235839" y="136906"/>
                </a:cubicBezTo>
                <a:lnTo>
                  <a:pt x="236982" y="135763"/>
                </a:lnTo>
                <a:close/>
                <a:moveTo>
                  <a:pt x="241554" y="150622"/>
                </a:moveTo>
                <a:lnTo>
                  <a:pt x="242697" y="151765"/>
                </a:lnTo>
                <a:lnTo>
                  <a:pt x="242697" y="152908"/>
                </a:lnTo>
                <a:cubicBezTo>
                  <a:pt x="241554" y="152908"/>
                  <a:pt x="240411" y="152908"/>
                  <a:pt x="240411" y="151765"/>
                </a:cubicBezTo>
                <a:lnTo>
                  <a:pt x="241554" y="150622"/>
                </a:lnTo>
                <a:close/>
                <a:moveTo>
                  <a:pt x="233807" y="161290"/>
                </a:moveTo>
                <a:cubicBezTo>
                  <a:pt x="233934" y="161290"/>
                  <a:pt x="234315" y="161544"/>
                  <a:pt x="234696" y="162052"/>
                </a:cubicBezTo>
                <a:cubicBezTo>
                  <a:pt x="235839" y="162052"/>
                  <a:pt x="235839" y="164338"/>
                  <a:pt x="234696" y="164338"/>
                </a:cubicBezTo>
                <a:cubicBezTo>
                  <a:pt x="233553" y="164338"/>
                  <a:pt x="233553" y="164338"/>
                  <a:pt x="233553" y="163195"/>
                </a:cubicBezTo>
                <a:cubicBezTo>
                  <a:pt x="233553" y="161798"/>
                  <a:pt x="233553" y="161290"/>
                  <a:pt x="233807" y="161290"/>
                </a:cubicBezTo>
                <a:close/>
                <a:moveTo>
                  <a:pt x="230378" y="169672"/>
                </a:moveTo>
                <a:cubicBezTo>
                  <a:pt x="229997" y="169672"/>
                  <a:pt x="229616" y="169799"/>
                  <a:pt x="229108" y="170053"/>
                </a:cubicBezTo>
                <a:cubicBezTo>
                  <a:pt x="228981" y="170180"/>
                  <a:pt x="228981" y="170180"/>
                  <a:pt x="228981" y="170180"/>
                </a:cubicBezTo>
                <a:cubicBezTo>
                  <a:pt x="229235" y="170053"/>
                  <a:pt x="229743" y="170053"/>
                  <a:pt x="230251" y="170053"/>
                </a:cubicBezTo>
                <a:cubicBezTo>
                  <a:pt x="230378" y="169926"/>
                  <a:pt x="230378" y="169799"/>
                  <a:pt x="230378" y="169672"/>
                </a:cubicBezTo>
                <a:cubicBezTo>
                  <a:pt x="230378" y="169545"/>
                  <a:pt x="230378" y="169672"/>
                  <a:pt x="230378" y="169672"/>
                </a:cubicBezTo>
                <a:close/>
                <a:moveTo>
                  <a:pt x="228854" y="170180"/>
                </a:moveTo>
                <a:cubicBezTo>
                  <a:pt x="228346" y="170307"/>
                  <a:pt x="228219" y="170561"/>
                  <a:pt x="228346" y="170561"/>
                </a:cubicBezTo>
                <a:cubicBezTo>
                  <a:pt x="228473" y="170561"/>
                  <a:pt x="228600" y="170434"/>
                  <a:pt x="228854" y="170180"/>
                </a:cubicBezTo>
                <a:close/>
                <a:moveTo>
                  <a:pt x="18796" y="170688"/>
                </a:moveTo>
                <a:cubicBezTo>
                  <a:pt x="18923" y="170688"/>
                  <a:pt x="19177" y="170815"/>
                  <a:pt x="19177" y="171196"/>
                </a:cubicBezTo>
                <a:lnTo>
                  <a:pt x="18034" y="173482"/>
                </a:lnTo>
                <a:lnTo>
                  <a:pt x="16891" y="172339"/>
                </a:lnTo>
                <a:lnTo>
                  <a:pt x="16891" y="171196"/>
                </a:lnTo>
                <a:cubicBezTo>
                  <a:pt x="17653" y="171196"/>
                  <a:pt x="18415" y="170688"/>
                  <a:pt x="18796" y="170688"/>
                </a:cubicBezTo>
                <a:close/>
                <a:moveTo>
                  <a:pt x="235839" y="170053"/>
                </a:moveTo>
                <a:lnTo>
                  <a:pt x="235839" y="171196"/>
                </a:lnTo>
                <a:cubicBezTo>
                  <a:pt x="235839" y="172339"/>
                  <a:pt x="235839" y="172339"/>
                  <a:pt x="234696" y="173482"/>
                </a:cubicBezTo>
                <a:lnTo>
                  <a:pt x="234696" y="171196"/>
                </a:lnTo>
                <a:lnTo>
                  <a:pt x="235839" y="170053"/>
                </a:lnTo>
                <a:close/>
                <a:moveTo>
                  <a:pt x="19050" y="179197"/>
                </a:moveTo>
                <a:cubicBezTo>
                  <a:pt x="20193" y="179197"/>
                  <a:pt x="20193" y="179197"/>
                  <a:pt x="20193" y="180340"/>
                </a:cubicBezTo>
                <a:cubicBezTo>
                  <a:pt x="20193" y="180340"/>
                  <a:pt x="19050" y="181483"/>
                  <a:pt x="17907" y="181483"/>
                </a:cubicBezTo>
                <a:cubicBezTo>
                  <a:pt x="17653" y="181864"/>
                  <a:pt x="17399" y="181991"/>
                  <a:pt x="17272" y="181991"/>
                </a:cubicBezTo>
                <a:cubicBezTo>
                  <a:pt x="16891" y="181991"/>
                  <a:pt x="17399" y="180975"/>
                  <a:pt x="19050" y="179324"/>
                </a:cubicBezTo>
                <a:close/>
                <a:moveTo>
                  <a:pt x="234696" y="181483"/>
                </a:moveTo>
                <a:cubicBezTo>
                  <a:pt x="234696" y="182118"/>
                  <a:pt x="234950" y="182372"/>
                  <a:pt x="235077" y="182372"/>
                </a:cubicBezTo>
                <a:cubicBezTo>
                  <a:pt x="235204" y="182372"/>
                  <a:pt x="235204" y="182118"/>
                  <a:pt x="234696" y="181483"/>
                </a:cubicBezTo>
                <a:close/>
                <a:moveTo>
                  <a:pt x="238125" y="182626"/>
                </a:moveTo>
                <a:lnTo>
                  <a:pt x="238125" y="183769"/>
                </a:lnTo>
                <a:cubicBezTo>
                  <a:pt x="238125" y="184912"/>
                  <a:pt x="238125" y="184912"/>
                  <a:pt x="236982" y="184912"/>
                </a:cubicBezTo>
                <a:lnTo>
                  <a:pt x="236982" y="183769"/>
                </a:lnTo>
                <a:lnTo>
                  <a:pt x="238125" y="182626"/>
                </a:lnTo>
                <a:close/>
                <a:moveTo>
                  <a:pt x="242697" y="194056"/>
                </a:moveTo>
                <a:lnTo>
                  <a:pt x="242697" y="195199"/>
                </a:lnTo>
                <a:cubicBezTo>
                  <a:pt x="242697" y="197485"/>
                  <a:pt x="241554" y="197485"/>
                  <a:pt x="241554" y="197485"/>
                </a:cubicBezTo>
                <a:cubicBezTo>
                  <a:pt x="241554" y="197485"/>
                  <a:pt x="240411" y="197485"/>
                  <a:pt x="239268" y="196342"/>
                </a:cubicBezTo>
                <a:cubicBezTo>
                  <a:pt x="240411" y="196342"/>
                  <a:pt x="241554" y="195199"/>
                  <a:pt x="242697" y="194056"/>
                </a:cubicBezTo>
                <a:close/>
                <a:moveTo>
                  <a:pt x="24765" y="199771"/>
                </a:moveTo>
                <a:cubicBezTo>
                  <a:pt x="25908" y="199771"/>
                  <a:pt x="24765" y="200914"/>
                  <a:pt x="24765" y="202057"/>
                </a:cubicBezTo>
                <a:cubicBezTo>
                  <a:pt x="24257" y="202565"/>
                  <a:pt x="24003" y="202819"/>
                  <a:pt x="23876" y="202819"/>
                </a:cubicBezTo>
                <a:cubicBezTo>
                  <a:pt x="23749" y="202819"/>
                  <a:pt x="23622" y="202311"/>
                  <a:pt x="23622" y="200914"/>
                </a:cubicBezTo>
                <a:cubicBezTo>
                  <a:pt x="23622" y="199771"/>
                  <a:pt x="24765" y="199771"/>
                  <a:pt x="24765" y="199771"/>
                </a:cubicBezTo>
                <a:close/>
                <a:moveTo>
                  <a:pt x="52070" y="203200"/>
                </a:moveTo>
                <a:cubicBezTo>
                  <a:pt x="50927" y="203200"/>
                  <a:pt x="50927" y="203200"/>
                  <a:pt x="50927" y="204343"/>
                </a:cubicBezTo>
                <a:cubicBezTo>
                  <a:pt x="50927" y="204343"/>
                  <a:pt x="52070" y="205486"/>
                  <a:pt x="54356" y="205486"/>
                </a:cubicBezTo>
                <a:cubicBezTo>
                  <a:pt x="55499" y="205486"/>
                  <a:pt x="55499" y="204343"/>
                  <a:pt x="52070" y="203200"/>
                </a:cubicBezTo>
                <a:close/>
                <a:moveTo>
                  <a:pt x="8763" y="211201"/>
                </a:moveTo>
                <a:cubicBezTo>
                  <a:pt x="7620" y="211201"/>
                  <a:pt x="7620" y="211201"/>
                  <a:pt x="7620" y="212344"/>
                </a:cubicBezTo>
                <a:cubicBezTo>
                  <a:pt x="8255" y="213741"/>
                  <a:pt x="8509" y="214249"/>
                  <a:pt x="8890" y="214249"/>
                </a:cubicBezTo>
                <a:cubicBezTo>
                  <a:pt x="9271" y="214249"/>
                  <a:pt x="9398" y="213995"/>
                  <a:pt x="9906" y="213487"/>
                </a:cubicBezTo>
                <a:cubicBezTo>
                  <a:pt x="8763" y="212344"/>
                  <a:pt x="8763" y="211201"/>
                  <a:pt x="8763" y="211201"/>
                </a:cubicBezTo>
                <a:close/>
                <a:moveTo>
                  <a:pt x="28194" y="221488"/>
                </a:moveTo>
                <a:cubicBezTo>
                  <a:pt x="28194" y="221488"/>
                  <a:pt x="29337" y="221488"/>
                  <a:pt x="29337" y="222631"/>
                </a:cubicBezTo>
                <a:cubicBezTo>
                  <a:pt x="29337" y="223774"/>
                  <a:pt x="29337" y="226060"/>
                  <a:pt x="29337" y="226060"/>
                </a:cubicBezTo>
                <a:cubicBezTo>
                  <a:pt x="27051" y="226060"/>
                  <a:pt x="27051" y="224917"/>
                  <a:pt x="27051" y="224917"/>
                </a:cubicBezTo>
                <a:cubicBezTo>
                  <a:pt x="27051" y="223774"/>
                  <a:pt x="27051" y="222631"/>
                  <a:pt x="28194" y="221488"/>
                </a:cubicBezTo>
                <a:close/>
                <a:moveTo>
                  <a:pt x="248412" y="244348"/>
                </a:moveTo>
                <a:cubicBezTo>
                  <a:pt x="250698" y="245491"/>
                  <a:pt x="251841" y="245491"/>
                  <a:pt x="250698" y="246634"/>
                </a:cubicBezTo>
                <a:cubicBezTo>
                  <a:pt x="250698" y="246634"/>
                  <a:pt x="249555" y="246634"/>
                  <a:pt x="247269" y="245491"/>
                </a:cubicBezTo>
                <a:cubicBezTo>
                  <a:pt x="247269" y="245491"/>
                  <a:pt x="246126" y="244348"/>
                  <a:pt x="247269" y="244348"/>
                </a:cubicBezTo>
                <a:close/>
                <a:moveTo>
                  <a:pt x="28194" y="244348"/>
                </a:moveTo>
                <a:lnTo>
                  <a:pt x="28194" y="245491"/>
                </a:lnTo>
                <a:lnTo>
                  <a:pt x="27051" y="247777"/>
                </a:lnTo>
                <a:lnTo>
                  <a:pt x="27051" y="246634"/>
                </a:lnTo>
                <a:cubicBezTo>
                  <a:pt x="27051" y="244348"/>
                  <a:pt x="27051" y="244348"/>
                  <a:pt x="28194" y="244348"/>
                </a:cubicBezTo>
                <a:close/>
                <a:moveTo>
                  <a:pt x="28829" y="255270"/>
                </a:moveTo>
                <a:cubicBezTo>
                  <a:pt x="29337" y="255270"/>
                  <a:pt x="29845" y="255397"/>
                  <a:pt x="30480" y="255778"/>
                </a:cubicBezTo>
                <a:cubicBezTo>
                  <a:pt x="30480" y="256921"/>
                  <a:pt x="30480" y="256921"/>
                  <a:pt x="31623" y="258064"/>
                </a:cubicBezTo>
                <a:cubicBezTo>
                  <a:pt x="29337" y="258064"/>
                  <a:pt x="28194" y="258064"/>
                  <a:pt x="28194" y="256921"/>
                </a:cubicBezTo>
                <a:cubicBezTo>
                  <a:pt x="27305" y="256032"/>
                  <a:pt x="27686" y="255270"/>
                  <a:pt x="28829" y="255270"/>
                </a:cubicBezTo>
                <a:close/>
                <a:moveTo>
                  <a:pt x="38481" y="264795"/>
                </a:moveTo>
                <a:cubicBezTo>
                  <a:pt x="39624" y="265938"/>
                  <a:pt x="40767" y="267081"/>
                  <a:pt x="39624" y="267081"/>
                </a:cubicBezTo>
                <a:cubicBezTo>
                  <a:pt x="39624" y="267335"/>
                  <a:pt x="39497" y="267335"/>
                  <a:pt x="39370" y="267335"/>
                </a:cubicBezTo>
                <a:cubicBezTo>
                  <a:pt x="38862" y="267335"/>
                  <a:pt x="37338" y="265684"/>
                  <a:pt x="37338" y="264795"/>
                </a:cubicBezTo>
                <a:close/>
                <a:moveTo>
                  <a:pt x="259842" y="283972"/>
                </a:moveTo>
                <a:cubicBezTo>
                  <a:pt x="260731" y="283972"/>
                  <a:pt x="261620" y="284353"/>
                  <a:pt x="262128" y="285242"/>
                </a:cubicBezTo>
                <a:cubicBezTo>
                  <a:pt x="262128" y="287528"/>
                  <a:pt x="262128" y="287528"/>
                  <a:pt x="260985" y="287528"/>
                </a:cubicBezTo>
                <a:cubicBezTo>
                  <a:pt x="259842" y="287528"/>
                  <a:pt x="257556" y="286385"/>
                  <a:pt x="257556" y="285242"/>
                </a:cubicBezTo>
                <a:cubicBezTo>
                  <a:pt x="257556" y="284607"/>
                  <a:pt x="258699" y="283972"/>
                  <a:pt x="259842" y="283972"/>
                </a:cubicBezTo>
                <a:close/>
                <a:moveTo>
                  <a:pt x="38989" y="289560"/>
                </a:moveTo>
                <a:cubicBezTo>
                  <a:pt x="39497" y="289560"/>
                  <a:pt x="40132" y="289814"/>
                  <a:pt x="40640" y="290957"/>
                </a:cubicBezTo>
                <a:lnTo>
                  <a:pt x="40640" y="292100"/>
                </a:lnTo>
                <a:cubicBezTo>
                  <a:pt x="39497" y="292100"/>
                  <a:pt x="37211" y="290957"/>
                  <a:pt x="37211" y="290957"/>
                </a:cubicBezTo>
                <a:lnTo>
                  <a:pt x="37211" y="289814"/>
                </a:lnTo>
                <a:cubicBezTo>
                  <a:pt x="37719" y="289814"/>
                  <a:pt x="38354" y="289560"/>
                  <a:pt x="38989" y="289560"/>
                </a:cubicBezTo>
                <a:close/>
                <a:moveTo>
                  <a:pt x="32385" y="299339"/>
                </a:moveTo>
                <a:cubicBezTo>
                  <a:pt x="32639" y="299339"/>
                  <a:pt x="33528" y="299593"/>
                  <a:pt x="34925" y="300101"/>
                </a:cubicBezTo>
                <a:cubicBezTo>
                  <a:pt x="36068" y="301244"/>
                  <a:pt x="38354" y="302387"/>
                  <a:pt x="38354" y="302387"/>
                </a:cubicBezTo>
                <a:cubicBezTo>
                  <a:pt x="38354" y="302768"/>
                  <a:pt x="38227" y="302895"/>
                  <a:pt x="37973" y="302895"/>
                </a:cubicBezTo>
                <a:cubicBezTo>
                  <a:pt x="37465" y="302895"/>
                  <a:pt x="36195" y="302006"/>
                  <a:pt x="33782" y="301244"/>
                </a:cubicBezTo>
                <a:cubicBezTo>
                  <a:pt x="32385" y="299847"/>
                  <a:pt x="31877" y="299339"/>
                  <a:pt x="32385" y="299339"/>
                </a:cubicBezTo>
                <a:close/>
                <a:moveTo>
                  <a:pt x="42926" y="326263"/>
                </a:moveTo>
                <a:cubicBezTo>
                  <a:pt x="44069" y="326263"/>
                  <a:pt x="46355" y="326263"/>
                  <a:pt x="47498" y="328549"/>
                </a:cubicBezTo>
                <a:cubicBezTo>
                  <a:pt x="47498" y="329692"/>
                  <a:pt x="47498" y="330835"/>
                  <a:pt x="47498" y="330835"/>
                </a:cubicBezTo>
                <a:cubicBezTo>
                  <a:pt x="47498" y="330835"/>
                  <a:pt x="46355" y="329692"/>
                  <a:pt x="45212" y="328549"/>
                </a:cubicBezTo>
                <a:cubicBezTo>
                  <a:pt x="40640" y="327406"/>
                  <a:pt x="40640" y="327406"/>
                  <a:pt x="42926" y="326263"/>
                </a:cubicBezTo>
                <a:close/>
                <a:moveTo>
                  <a:pt x="41783" y="333121"/>
                </a:moveTo>
                <a:lnTo>
                  <a:pt x="42926" y="334264"/>
                </a:lnTo>
                <a:lnTo>
                  <a:pt x="41783" y="335407"/>
                </a:lnTo>
                <a:cubicBezTo>
                  <a:pt x="40640" y="335407"/>
                  <a:pt x="40640" y="334264"/>
                  <a:pt x="39497" y="333121"/>
                </a:cubicBezTo>
                <a:close/>
                <a:moveTo>
                  <a:pt x="64643" y="378714"/>
                </a:moveTo>
                <a:cubicBezTo>
                  <a:pt x="63500" y="379857"/>
                  <a:pt x="64643" y="381000"/>
                  <a:pt x="65786" y="382143"/>
                </a:cubicBezTo>
                <a:cubicBezTo>
                  <a:pt x="65786" y="384302"/>
                  <a:pt x="66294" y="385064"/>
                  <a:pt x="66929" y="385064"/>
                </a:cubicBezTo>
                <a:cubicBezTo>
                  <a:pt x="67310" y="385064"/>
                  <a:pt x="67691" y="384810"/>
                  <a:pt x="68072" y="384429"/>
                </a:cubicBezTo>
                <a:cubicBezTo>
                  <a:pt x="69215" y="384429"/>
                  <a:pt x="69215" y="383286"/>
                  <a:pt x="68072" y="381000"/>
                </a:cubicBezTo>
                <a:cubicBezTo>
                  <a:pt x="66929" y="379857"/>
                  <a:pt x="64643" y="378714"/>
                  <a:pt x="64643" y="378714"/>
                </a:cubicBezTo>
                <a:close/>
                <a:moveTo>
                  <a:pt x="68072" y="388874"/>
                </a:moveTo>
                <a:cubicBezTo>
                  <a:pt x="68580" y="388874"/>
                  <a:pt x="69342" y="389255"/>
                  <a:pt x="70358" y="390144"/>
                </a:cubicBezTo>
                <a:cubicBezTo>
                  <a:pt x="71501" y="390144"/>
                  <a:pt x="71501" y="391287"/>
                  <a:pt x="71501" y="391287"/>
                </a:cubicBezTo>
                <a:cubicBezTo>
                  <a:pt x="71120" y="391668"/>
                  <a:pt x="70739" y="391795"/>
                  <a:pt x="70231" y="391795"/>
                </a:cubicBezTo>
                <a:cubicBezTo>
                  <a:pt x="69088" y="391795"/>
                  <a:pt x="67691" y="390906"/>
                  <a:pt x="66929" y="390144"/>
                </a:cubicBezTo>
                <a:cubicBezTo>
                  <a:pt x="66929" y="389509"/>
                  <a:pt x="67310" y="388874"/>
                  <a:pt x="68072" y="388874"/>
                </a:cubicBezTo>
                <a:close/>
                <a:moveTo>
                  <a:pt x="147955" y="415290"/>
                </a:moveTo>
                <a:cubicBezTo>
                  <a:pt x="146812" y="415290"/>
                  <a:pt x="146812" y="416433"/>
                  <a:pt x="146812" y="418719"/>
                </a:cubicBezTo>
                <a:lnTo>
                  <a:pt x="147955" y="418719"/>
                </a:lnTo>
                <a:cubicBezTo>
                  <a:pt x="147955" y="418719"/>
                  <a:pt x="150241" y="417576"/>
                  <a:pt x="150241" y="415290"/>
                </a:cubicBezTo>
                <a:close/>
                <a:moveTo>
                  <a:pt x="128524" y="430149"/>
                </a:moveTo>
                <a:cubicBezTo>
                  <a:pt x="129667" y="430149"/>
                  <a:pt x="130810" y="432435"/>
                  <a:pt x="130810" y="433578"/>
                </a:cubicBezTo>
                <a:cubicBezTo>
                  <a:pt x="130810" y="435864"/>
                  <a:pt x="130810" y="435864"/>
                  <a:pt x="128524" y="435864"/>
                </a:cubicBezTo>
                <a:cubicBezTo>
                  <a:pt x="127381" y="434721"/>
                  <a:pt x="126238" y="434721"/>
                  <a:pt x="126238" y="433578"/>
                </a:cubicBezTo>
                <a:lnTo>
                  <a:pt x="127381" y="433578"/>
                </a:lnTo>
                <a:cubicBezTo>
                  <a:pt x="127381" y="434086"/>
                  <a:pt x="127635" y="434340"/>
                  <a:pt x="127762" y="434340"/>
                </a:cubicBezTo>
                <a:cubicBezTo>
                  <a:pt x="127889" y="434340"/>
                  <a:pt x="128016" y="433832"/>
                  <a:pt x="127381" y="432435"/>
                </a:cubicBezTo>
                <a:cubicBezTo>
                  <a:pt x="128524" y="431292"/>
                  <a:pt x="128524" y="430149"/>
                  <a:pt x="128524" y="430149"/>
                </a:cubicBezTo>
                <a:close/>
                <a:moveTo>
                  <a:pt x="143383" y="435356"/>
                </a:moveTo>
                <a:cubicBezTo>
                  <a:pt x="143764" y="435356"/>
                  <a:pt x="144145" y="435483"/>
                  <a:pt x="144526" y="435864"/>
                </a:cubicBezTo>
                <a:lnTo>
                  <a:pt x="145669" y="437007"/>
                </a:lnTo>
                <a:cubicBezTo>
                  <a:pt x="145669" y="438150"/>
                  <a:pt x="144526" y="438150"/>
                  <a:pt x="143383" y="438150"/>
                </a:cubicBezTo>
                <a:cubicBezTo>
                  <a:pt x="142240" y="438150"/>
                  <a:pt x="142240" y="438150"/>
                  <a:pt x="142240" y="435864"/>
                </a:cubicBezTo>
                <a:cubicBezTo>
                  <a:pt x="142240" y="435864"/>
                  <a:pt x="142748" y="435356"/>
                  <a:pt x="143383" y="435356"/>
                </a:cubicBezTo>
                <a:close/>
                <a:moveTo>
                  <a:pt x="179959" y="434213"/>
                </a:moveTo>
                <a:cubicBezTo>
                  <a:pt x="180086" y="434213"/>
                  <a:pt x="180467" y="434721"/>
                  <a:pt x="180975" y="435991"/>
                </a:cubicBezTo>
                <a:cubicBezTo>
                  <a:pt x="180975" y="437134"/>
                  <a:pt x="180975" y="438277"/>
                  <a:pt x="179832" y="439420"/>
                </a:cubicBezTo>
                <a:cubicBezTo>
                  <a:pt x="179197" y="440055"/>
                  <a:pt x="178689" y="440309"/>
                  <a:pt x="178435" y="440309"/>
                </a:cubicBezTo>
                <a:cubicBezTo>
                  <a:pt x="177673" y="440309"/>
                  <a:pt x="178181" y="438404"/>
                  <a:pt x="179832" y="435991"/>
                </a:cubicBezTo>
                <a:cubicBezTo>
                  <a:pt x="179832" y="434848"/>
                  <a:pt x="179832" y="434213"/>
                  <a:pt x="179959" y="434213"/>
                </a:cubicBezTo>
                <a:close/>
                <a:moveTo>
                  <a:pt x="121666" y="439293"/>
                </a:moveTo>
                <a:cubicBezTo>
                  <a:pt x="121666" y="440436"/>
                  <a:pt x="121666" y="440436"/>
                  <a:pt x="122809" y="440436"/>
                </a:cubicBezTo>
                <a:lnTo>
                  <a:pt x="123952" y="441579"/>
                </a:lnTo>
                <a:lnTo>
                  <a:pt x="122809" y="439293"/>
                </a:lnTo>
                <a:close/>
                <a:moveTo>
                  <a:pt x="114808" y="0"/>
                </a:moveTo>
                <a:cubicBezTo>
                  <a:pt x="113665" y="0"/>
                  <a:pt x="111379" y="0"/>
                  <a:pt x="109093" y="2286"/>
                </a:cubicBezTo>
                <a:cubicBezTo>
                  <a:pt x="108585" y="2921"/>
                  <a:pt x="107315" y="3175"/>
                  <a:pt x="106426" y="3175"/>
                </a:cubicBezTo>
                <a:cubicBezTo>
                  <a:pt x="105537" y="3175"/>
                  <a:pt x="104521" y="2921"/>
                  <a:pt x="104521" y="2286"/>
                </a:cubicBezTo>
                <a:lnTo>
                  <a:pt x="103378" y="2286"/>
                </a:lnTo>
                <a:cubicBezTo>
                  <a:pt x="101092" y="4572"/>
                  <a:pt x="98806" y="4572"/>
                  <a:pt x="98806" y="4572"/>
                </a:cubicBezTo>
                <a:cubicBezTo>
                  <a:pt x="98806" y="3810"/>
                  <a:pt x="98171" y="2921"/>
                  <a:pt x="97536" y="2921"/>
                </a:cubicBezTo>
                <a:cubicBezTo>
                  <a:pt x="97282" y="2921"/>
                  <a:pt x="96901" y="3048"/>
                  <a:pt x="96520" y="3429"/>
                </a:cubicBezTo>
                <a:cubicBezTo>
                  <a:pt x="96520" y="4572"/>
                  <a:pt x="95377" y="5715"/>
                  <a:pt x="91948" y="5715"/>
                </a:cubicBezTo>
                <a:cubicBezTo>
                  <a:pt x="90805" y="5715"/>
                  <a:pt x="78232" y="8001"/>
                  <a:pt x="66802" y="13716"/>
                </a:cubicBezTo>
                <a:cubicBezTo>
                  <a:pt x="55372" y="19431"/>
                  <a:pt x="46228" y="26289"/>
                  <a:pt x="47371" y="27432"/>
                </a:cubicBezTo>
                <a:cubicBezTo>
                  <a:pt x="47371" y="27432"/>
                  <a:pt x="46228" y="27432"/>
                  <a:pt x="43942" y="29718"/>
                </a:cubicBezTo>
                <a:cubicBezTo>
                  <a:pt x="42799" y="30861"/>
                  <a:pt x="40513" y="32004"/>
                  <a:pt x="40513" y="32004"/>
                </a:cubicBezTo>
                <a:cubicBezTo>
                  <a:pt x="40386" y="31877"/>
                  <a:pt x="40132" y="31877"/>
                  <a:pt x="39878" y="31877"/>
                </a:cubicBezTo>
                <a:cubicBezTo>
                  <a:pt x="37592" y="31877"/>
                  <a:pt x="34544" y="36957"/>
                  <a:pt x="32512" y="41148"/>
                </a:cubicBezTo>
                <a:cubicBezTo>
                  <a:pt x="32512" y="42291"/>
                  <a:pt x="31369" y="43434"/>
                  <a:pt x="30226" y="44577"/>
                </a:cubicBezTo>
                <a:cubicBezTo>
                  <a:pt x="29845" y="44450"/>
                  <a:pt x="29591" y="44323"/>
                  <a:pt x="29337" y="44323"/>
                </a:cubicBezTo>
                <a:cubicBezTo>
                  <a:pt x="27432" y="44323"/>
                  <a:pt x="25527" y="47117"/>
                  <a:pt x="24511" y="49149"/>
                </a:cubicBezTo>
                <a:cubicBezTo>
                  <a:pt x="25273" y="51308"/>
                  <a:pt x="25527" y="52578"/>
                  <a:pt x="25019" y="52578"/>
                </a:cubicBezTo>
                <a:cubicBezTo>
                  <a:pt x="24765" y="52578"/>
                  <a:pt x="24257" y="52197"/>
                  <a:pt x="23368" y="51435"/>
                </a:cubicBezTo>
                <a:cubicBezTo>
                  <a:pt x="22987" y="51308"/>
                  <a:pt x="22606" y="51181"/>
                  <a:pt x="22225" y="51181"/>
                </a:cubicBezTo>
                <a:cubicBezTo>
                  <a:pt x="20447" y="51181"/>
                  <a:pt x="19177" y="53340"/>
                  <a:pt x="21082" y="57150"/>
                </a:cubicBezTo>
                <a:cubicBezTo>
                  <a:pt x="21082" y="59436"/>
                  <a:pt x="21082" y="59436"/>
                  <a:pt x="19939" y="59436"/>
                </a:cubicBezTo>
                <a:cubicBezTo>
                  <a:pt x="16510" y="59436"/>
                  <a:pt x="15367" y="60579"/>
                  <a:pt x="16510" y="61722"/>
                </a:cubicBezTo>
                <a:cubicBezTo>
                  <a:pt x="18796" y="64008"/>
                  <a:pt x="17653" y="65151"/>
                  <a:pt x="15367" y="65151"/>
                </a:cubicBezTo>
                <a:cubicBezTo>
                  <a:pt x="10795" y="67437"/>
                  <a:pt x="10795" y="67437"/>
                  <a:pt x="13081" y="69723"/>
                </a:cubicBezTo>
                <a:cubicBezTo>
                  <a:pt x="14224" y="72009"/>
                  <a:pt x="13081" y="76581"/>
                  <a:pt x="9652" y="77724"/>
                </a:cubicBezTo>
                <a:cubicBezTo>
                  <a:pt x="8509" y="78867"/>
                  <a:pt x="7366" y="80010"/>
                  <a:pt x="8509" y="80010"/>
                </a:cubicBezTo>
                <a:lnTo>
                  <a:pt x="6223" y="81153"/>
                </a:lnTo>
                <a:lnTo>
                  <a:pt x="6223" y="84582"/>
                </a:lnTo>
                <a:lnTo>
                  <a:pt x="7620" y="84582"/>
                </a:lnTo>
                <a:cubicBezTo>
                  <a:pt x="6477" y="85725"/>
                  <a:pt x="3048" y="93726"/>
                  <a:pt x="1905" y="104013"/>
                </a:cubicBezTo>
                <a:cubicBezTo>
                  <a:pt x="0" y="116967"/>
                  <a:pt x="381" y="121539"/>
                  <a:pt x="1270" y="121539"/>
                </a:cubicBezTo>
                <a:cubicBezTo>
                  <a:pt x="1397" y="121539"/>
                  <a:pt x="1651" y="121285"/>
                  <a:pt x="1905" y="120904"/>
                </a:cubicBezTo>
                <a:cubicBezTo>
                  <a:pt x="2159" y="120777"/>
                  <a:pt x="2540" y="120650"/>
                  <a:pt x="2794" y="120650"/>
                </a:cubicBezTo>
                <a:cubicBezTo>
                  <a:pt x="4191" y="120650"/>
                  <a:pt x="3937" y="123317"/>
                  <a:pt x="1905" y="124333"/>
                </a:cubicBezTo>
                <a:cubicBezTo>
                  <a:pt x="1905" y="125476"/>
                  <a:pt x="762" y="128905"/>
                  <a:pt x="762" y="131191"/>
                </a:cubicBezTo>
                <a:cubicBezTo>
                  <a:pt x="762" y="134620"/>
                  <a:pt x="1905" y="138049"/>
                  <a:pt x="762" y="138049"/>
                </a:cubicBezTo>
                <a:lnTo>
                  <a:pt x="762" y="139192"/>
                </a:lnTo>
                <a:cubicBezTo>
                  <a:pt x="3048" y="141478"/>
                  <a:pt x="4191" y="148336"/>
                  <a:pt x="4191" y="151765"/>
                </a:cubicBezTo>
                <a:cubicBezTo>
                  <a:pt x="4191" y="155194"/>
                  <a:pt x="4191" y="156337"/>
                  <a:pt x="6477" y="158623"/>
                </a:cubicBezTo>
                <a:cubicBezTo>
                  <a:pt x="7620" y="160909"/>
                  <a:pt x="7620" y="160909"/>
                  <a:pt x="6477" y="162052"/>
                </a:cubicBezTo>
                <a:cubicBezTo>
                  <a:pt x="5461" y="162052"/>
                  <a:pt x="5334" y="169037"/>
                  <a:pt x="7239" y="169037"/>
                </a:cubicBezTo>
                <a:cubicBezTo>
                  <a:pt x="7366" y="169037"/>
                  <a:pt x="7493" y="169037"/>
                  <a:pt x="7620" y="168910"/>
                </a:cubicBezTo>
                <a:lnTo>
                  <a:pt x="6477" y="171196"/>
                </a:lnTo>
                <a:cubicBezTo>
                  <a:pt x="5334" y="172339"/>
                  <a:pt x="7620" y="173482"/>
                  <a:pt x="8763" y="173482"/>
                </a:cubicBezTo>
                <a:cubicBezTo>
                  <a:pt x="9398" y="173228"/>
                  <a:pt x="9779" y="172974"/>
                  <a:pt x="10033" y="172974"/>
                </a:cubicBezTo>
                <a:cubicBezTo>
                  <a:pt x="10795" y="172974"/>
                  <a:pt x="10160" y="173990"/>
                  <a:pt x="7620" y="175641"/>
                </a:cubicBezTo>
                <a:cubicBezTo>
                  <a:pt x="5334" y="175641"/>
                  <a:pt x="5334" y="176784"/>
                  <a:pt x="6477" y="176784"/>
                </a:cubicBezTo>
                <a:cubicBezTo>
                  <a:pt x="7620" y="177927"/>
                  <a:pt x="8763" y="179070"/>
                  <a:pt x="7620" y="180213"/>
                </a:cubicBezTo>
                <a:cubicBezTo>
                  <a:pt x="8763" y="181356"/>
                  <a:pt x="8763" y="182499"/>
                  <a:pt x="11049" y="182499"/>
                </a:cubicBezTo>
                <a:cubicBezTo>
                  <a:pt x="12192" y="182499"/>
                  <a:pt x="12192" y="183642"/>
                  <a:pt x="13335" y="184785"/>
                </a:cubicBezTo>
                <a:cubicBezTo>
                  <a:pt x="11049" y="184785"/>
                  <a:pt x="11049" y="184785"/>
                  <a:pt x="9906" y="183642"/>
                </a:cubicBezTo>
                <a:cubicBezTo>
                  <a:pt x="9906" y="184150"/>
                  <a:pt x="9906" y="184912"/>
                  <a:pt x="9906" y="185928"/>
                </a:cubicBezTo>
                <a:cubicBezTo>
                  <a:pt x="11049" y="188214"/>
                  <a:pt x="9906" y="190500"/>
                  <a:pt x="8763" y="190500"/>
                </a:cubicBezTo>
                <a:cubicBezTo>
                  <a:pt x="8001" y="191262"/>
                  <a:pt x="7747" y="192151"/>
                  <a:pt x="8509" y="192151"/>
                </a:cubicBezTo>
                <a:cubicBezTo>
                  <a:pt x="8763" y="192151"/>
                  <a:pt x="9271" y="192024"/>
                  <a:pt x="10033" y="191643"/>
                </a:cubicBezTo>
                <a:cubicBezTo>
                  <a:pt x="10922" y="191262"/>
                  <a:pt x="11430" y="191008"/>
                  <a:pt x="11811" y="191008"/>
                </a:cubicBezTo>
                <a:cubicBezTo>
                  <a:pt x="12573" y="191008"/>
                  <a:pt x="12827" y="191770"/>
                  <a:pt x="13462" y="193929"/>
                </a:cubicBezTo>
                <a:cubicBezTo>
                  <a:pt x="13462" y="195072"/>
                  <a:pt x="13462" y="196215"/>
                  <a:pt x="12319" y="196215"/>
                </a:cubicBezTo>
                <a:cubicBezTo>
                  <a:pt x="11176" y="196215"/>
                  <a:pt x="11176" y="196215"/>
                  <a:pt x="11176" y="198501"/>
                </a:cubicBezTo>
                <a:cubicBezTo>
                  <a:pt x="11176" y="203073"/>
                  <a:pt x="15748" y="205359"/>
                  <a:pt x="19177" y="206502"/>
                </a:cubicBezTo>
                <a:cubicBezTo>
                  <a:pt x="21463" y="206502"/>
                  <a:pt x="21463" y="206502"/>
                  <a:pt x="19177" y="207645"/>
                </a:cubicBezTo>
                <a:cubicBezTo>
                  <a:pt x="18034" y="207645"/>
                  <a:pt x="18034" y="208788"/>
                  <a:pt x="18034" y="209931"/>
                </a:cubicBezTo>
                <a:cubicBezTo>
                  <a:pt x="18796" y="209931"/>
                  <a:pt x="18542" y="210947"/>
                  <a:pt x="18288" y="210947"/>
                </a:cubicBezTo>
                <a:cubicBezTo>
                  <a:pt x="18161" y="210947"/>
                  <a:pt x="18034" y="210693"/>
                  <a:pt x="18034" y="209931"/>
                </a:cubicBezTo>
                <a:cubicBezTo>
                  <a:pt x="17780" y="210185"/>
                  <a:pt x="17526" y="210439"/>
                  <a:pt x="17399" y="210439"/>
                </a:cubicBezTo>
                <a:cubicBezTo>
                  <a:pt x="16891" y="210439"/>
                  <a:pt x="16891" y="209423"/>
                  <a:pt x="16891" y="207772"/>
                </a:cubicBezTo>
                <a:lnTo>
                  <a:pt x="15748" y="208915"/>
                </a:lnTo>
                <a:cubicBezTo>
                  <a:pt x="12319" y="210058"/>
                  <a:pt x="13462" y="211201"/>
                  <a:pt x="15748" y="212344"/>
                </a:cubicBezTo>
                <a:cubicBezTo>
                  <a:pt x="16891" y="213487"/>
                  <a:pt x="16891" y="213487"/>
                  <a:pt x="15748" y="214630"/>
                </a:cubicBezTo>
                <a:cubicBezTo>
                  <a:pt x="14605" y="215773"/>
                  <a:pt x="13462" y="216916"/>
                  <a:pt x="15748" y="216916"/>
                </a:cubicBezTo>
                <a:cubicBezTo>
                  <a:pt x="15748" y="216916"/>
                  <a:pt x="15748" y="219202"/>
                  <a:pt x="14605" y="221488"/>
                </a:cubicBezTo>
                <a:cubicBezTo>
                  <a:pt x="14605" y="223774"/>
                  <a:pt x="14605" y="224917"/>
                  <a:pt x="16891" y="224917"/>
                </a:cubicBezTo>
                <a:cubicBezTo>
                  <a:pt x="18034" y="224917"/>
                  <a:pt x="18034" y="226060"/>
                  <a:pt x="18034" y="227203"/>
                </a:cubicBezTo>
                <a:cubicBezTo>
                  <a:pt x="18034" y="228346"/>
                  <a:pt x="18034" y="229489"/>
                  <a:pt x="20320" y="229489"/>
                </a:cubicBezTo>
                <a:cubicBezTo>
                  <a:pt x="21336" y="229489"/>
                  <a:pt x="22352" y="229489"/>
                  <a:pt x="22606" y="231902"/>
                </a:cubicBezTo>
                <a:cubicBezTo>
                  <a:pt x="22098" y="231775"/>
                  <a:pt x="21463" y="231775"/>
                  <a:pt x="21463" y="231775"/>
                </a:cubicBezTo>
                <a:cubicBezTo>
                  <a:pt x="21463" y="231775"/>
                  <a:pt x="20320" y="231775"/>
                  <a:pt x="20320" y="232918"/>
                </a:cubicBezTo>
                <a:lnTo>
                  <a:pt x="21463" y="234061"/>
                </a:lnTo>
                <a:cubicBezTo>
                  <a:pt x="22098" y="234061"/>
                  <a:pt x="22606" y="233680"/>
                  <a:pt x="23114" y="233426"/>
                </a:cubicBezTo>
                <a:cubicBezTo>
                  <a:pt x="24892" y="235204"/>
                  <a:pt x="24638" y="235331"/>
                  <a:pt x="22606" y="236347"/>
                </a:cubicBezTo>
                <a:cubicBezTo>
                  <a:pt x="21463" y="236347"/>
                  <a:pt x="21463" y="237490"/>
                  <a:pt x="21463" y="238633"/>
                </a:cubicBezTo>
                <a:cubicBezTo>
                  <a:pt x="21463" y="238633"/>
                  <a:pt x="21463" y="239776"/>
                  <a:pt x="20320" y="242062"/>
                </a:cubicBezTo>
                <a:cubicBezTo>
                  <a:pt x="19177" y="243205"/>
                  <a:pt x="20320" y="243205"/>
                  <a:pt x="21463" y="243205"/>
                </a:cubicBezTo>
                <a:cubicBezTo>
                  <a:pt x="23749" y="242062"/>
                  <a:pt x="24892" y="242062"/>
                  <a:pt x="24892" y="242062"/>
                </a:cubicBezTo>
                <a:cubicBezTo>
                  <a:pt x="24892" y="243205"/>
                  <a:pt x="22606" y="245491"/>
                  <a:pt x="21463" y="245491"/>
                </a:cubicBezTo>
                <a:cubicBezTo>
                  <a:pt x="18034" y="246634"/>
                  <a:pt x="18034" y="246634"/>
                  <a:pt x="21463" y="246634"/>
                </a:cubicBezTo>
                <a:cubicBezTo>
                  <a:pt x="22606" y="246634"/>
                  <a:pt x="23749" y="247777"/>
                  <a:pt x="22606" y="250063"/>
                </a:cubicBezTo>
                <a:cubicBezTo>
                  <a:pt x="23749" y="252349"/>
                  <a:pt x="23749" y="254635"/>
                  <a:pt x="22606" y="254635"/>
                </a:cubicBezTo>
                <a:cubicBezTo>
                  <a:pt x="21463" y="256921"/>
                  <a:pt x="22606" y="258064"/>
                  <a:pt x="22606" y="258064"/>
                </a:cubicBezTo>
                <a:cubicBezTo>
                  <a:pt x="24892" y="258064"/>
                  <a:pt x="24892" y="260350"/>
                  <a:pt x="23749" y="263779"/>
                </a:cubicBezTo>
                <a:cubicBezTo>
                  <a:pt x="22987" y="268605"/>
                  <a:pt x="22733" y="270002"/>
                  <a:pt x="23495" y="270002"/>
                </a:cubicBezTo>
                <a:cubicBezTo>
                  <a:pt x="23749" y="270002"/>
                  <a:pt x="24257" y="269748"/>
                  <a:pt x="24892" y="269494"/>
                </a:cubicBezTo>
                <a:cubicBezTo>
                  <a:pt x="26035" y="269494"/>
                  <a:pt x="27178" y="269494"/>
                  <a:pt x="24892" y="270637"/>
                </a:cubicBezTo>
                <a:cubicBezTo>
                  <a:pt x="23749" y="272923"/>
                  <a:pt x="24892" y="274066"/>
                  <a:pt x="27178" y="276352"/>
                </a:cubicBezTo>
                <a:lnTo>
                  <a:pt x="32893" y="276352"/>
                </a:lnTo>
                <a:cubicBezTo>
                  <a:pt x="35179" y="276352"/>
                  <a:pt x="35179" y="276352"/>
                  <a:pt x="34036" y="278638"/>
                </a:cubicBezTo>
                <a:cubicBezTo>
                  <a:pt x="34036" y="279781"/>
                  <a:pt x="32893" y="280924"/>
                  <a:pt x="31750" y="280924"/>
                </a:cubicBezTo>
                <a:cubicBezTo>
                  <a:pt x="31369" y="281305"/>
                  <a:pt x="31115" y="281432"/>
                  <a:pt x="30988" y="281432"/>
                </a:cubicBezTo>
                <a:cubicBezTo>
                  <a:pt x="30607" y="281432"/>
                  <a:pt x="30607" y="280924"/>
                  <a:pt x="30607" y="280924"/>
                </a:cubicBezTo>
                <a:lnTo>
                  <a:pt x="30607" y="278638"/>
                </a:lnTo>
                <a:cubicBezTo>
                  <a:pt x="29464" y="279781"/>
                  <a:pt x="27178" y="279781"/>
                  <a:pt x="28321" y="282067"/>
                </a:cubicBezTo>
                <a:cubicBezTo>
                  <a:pt x="27178" y="283210"/>
                  <a:pt x="27178" y="284353"/>
                  <a:pt x="28321" y="284353"/>
                </a:cubicBezTo>
                <a:cubicBezTo>
                  <a:pt x="27178" y="285496"/>
                  <a:pt x="27178" y="287782"/>
                  <a:pt x="28321" y="291211"/>
                </a:cubicBezTo>
                <a:cubicBezTo>
                  <a:pt x="28321" y="293497"/>
                  <a:pt x="29464" y="296926"/>
                  <a:pt x="28321" y="298069"/>
                </a:cubicBezTo>
                <a:cubicBezTo>
                  <a:pt x="28321" y="299847"/>
                  <a:pt x="28321" y="301752"/>
                  <a:pt x="28956" y="301752"/>
                </a:cubicBezTo>
                <a:cubicBezTo>
                  <a:pt x="29083" y="301752"/>
                  <a:pt x="29210" y="301625"/>
                  <a:pt x="29464" y="301498"/>
                </a:cubicBezTo>
                <a:cubicBezTo>
                  <a:pt x="32893" y="301498"/>
                  <a:pt x="32893" y="302641"/>
                  <a:pt x="31750" y="302641"/>
                </a:cubicBezTo>
                <a:cubicBezTo>
                  <a:pt x="29464" y="304927"/>
                  <a:pt x="30607" y="320929"/>
                  <a:pt x="32893" y="322072"/>
                </a:cubicBezTo>
                <a:cubicBezTo>
                  <a:pt x="32893" y="322072"/>
                  <a:pt x="32893" y="323215"/>
                  <a:pt x="32893" y="324358"/>
                </a:cubicBezTo>
                <a:cubicBezTo>
                  <a:pt x="32893" y="326644"/>
                  <a:pt x="34036" y="333502"/>
                  <a:pt x="35179" y="334645"/>
                </a:cubicBezTo>
                <a:cubicBezTo>
                  <a:pt x="35179" y="334645"/>
                  <a:pt x="35179" y="336931"/>
                  <a:pt x="35179" y="339217"/>
                </a:cubicBezTo>
                <a:cubicBezTo>
                  <a:pt x="35179" y="341503"/>
                  <a:pt x="35179" y="342646"/>
                  <a:pt x="36322" y="343789"/>
                </a:cubicBezTo>
                <a:cubicBezTo>
                  <a:pt x="37465" y="344932"/>
                  <a:pt x="39751" y="344932"/>
                  <a:pt x="37465" y="344932"/>
                </a:cubicBezTo>
                <a:cubicBezTo>
                  <a:pt x="36322" y="344932"/>
                  <a:pt x="37465" y="347218"/>
                  <a:pt x="38608" y="352933"/>
                </a:cubicBezTo>
                <a:cubicBezTo>
                  <a:pt x="39370" y="356870"/>
                  <a:pt x="39624" y="358013"/>
                  <a:pt x="40132" y="358013"/>
                </a:cubicBezTo>
                <a:cubicBezTo>
                  <a:pt x="40259" y="358013"/>
                  <a:pt x="40640" y="357759"/>
                  <a:pt x="40894" y="357378"/>
                </a:cubicBezTo>
                <a:cubicBezTo>
                  <a:pt x="43180" y="361950"/>
                  <a:pt x="42037" y="363093"/>
                  <a:pt x="40894" y="363093"/>
                </a:cubicBezTo>
                <a:cubicBezTo>
                  <a:pt x="40386" y="362966"/>
                  <a:pt x="40005" y="362839"/>
                  <a:pt x="39751" y="362839"/>
                </a:cubicBezTo>
                <a:cubicBezTo>
                  <a:pt x="37973" y="362839"/>
                  <a:pt x="39243" y="365379"/>
                  <a:pt x="43180" y="365379"/>
                </a:cubicBezTo>
                <a:cubicBezTo>
                  <a:pt x="45466" y="365379"/>
                  <a:pt x="46609" y="368808"/>
                  <a:pt x="45466" y="368808"/>
                </a:cubicBezTo>
                <a:cubicBezTo>
                  <a:pt x="45212" y="369062"/>
                  <a:pt x="44958" y="369189"/>
                  <a:pt x="44831" y="369189"/>
                </a:cubicBezTo>
                <a:cubicBezTo>
                  <a:pt x="43942" y="369189"/>
                  <a:pt x="43180" y="367538"/>
                  <a:pt x="43180" y="366649"/>
                </a:cubicBezTo>
                <a:lnTo>
                  <a:pt x="40894" y="367792"/>
                </a:lnTo>
                <a:cubicBezTo>
                  <a:pt x="40894" y="368935"/>
                  <a:pt x="40894" y="368935"/>
                  <a:pt x="43180" y="370078"/>
                </a:cubicBezTo>
                <a:cubicBezTo>
                  <a:pt x="43180" y="370078"/>
                  <a:pt x="43180" y="371221"/>
                  <a:pt x="45466" y="372364"/>
                </a:cubicBezTo>
                <a:cubicBezTo>
                  <a:pt x="45847" y="372745"/>
                  <a:pt x="46101" y="372872"/>
                  <a:pt x="46482" y="372872"/>
                </a:cubicBezTo>
                <a:cubicBezTo>
                  <a:pt x="47244" y="372872"/>
                  <a:pt x="48133" y="372110"/>
                  <a:pt x="48895" y="371221"/>
                </a:cubicBezTo>
                <a:cubicBezTo>
                  <a:pt x="49403" y="370205"/>
                  <a:pt x="49657" y="369951"/>
                  <a:pt x="49911" y="369951"/>
                </a:cubicBezTo>
                <a:cubicBezTo>
                  <a:pt x="50165" y="369951"/>
                  <a:pt x="50546" y="370586"/>
                  <a:pt x="51181" y="371221"/>
                </a:cubicBezTo>
                <a:cubicBezTo>
                  <a:pt x="50038" y="374650"/>
                  <a:pt x="48895" y="374650"/>
                  <a:pt x="47752" y="374650"/>
                </a:cubicBezTo>
                <a:cubicBezTo>
                  <a:pt x="46609" y="373507"/>
                  <a:pt x="45466" y="373507"/>
                  <a:pt x="44323" y="373507"/>
                </a:cubicBezTo>
                <a:cubicBezTo>
                  <a:pt x="43180" y="374650"/>
                  <a:pt x="48895" y="380365"/>
                  <a:pt x="51181" y="380365"/>
                </a:cubicBezTo>
                <a:lnTo>
                  <a:pt x="49784" y="380365"/>
                </a:lnTo>
                <a:cubicBezTo>
                  <a:pt x="48641" y="381508"/>
                  <a:pt x="50927" y="383794"/>
                  <a:pt x="52070" y="386080"/>
                </a:cubicBezTo>
                <a:cubicBezTo>
                  <a:pt x="52959" y="388620"/>
                  <a:pt x="53848" y="389890"/>
                  <a:pt x="54610" y="389890"/>
                </a:cubicBezTo>
                <a:cubicBezTo>
                  <a:pt x="54864" y="389890"/>
                  <a:pt x="55118" y="389763"/>
                  <a:pt x="55499" y="389382"/>
                </a:cubicBezTo>
                <a:cubicBezTo>
                  <a:pt x="56261" y="389382"/>
                  <a:pt x="57023" y="388874"/>
                  <a:pt x="57404" y="388874"/>
                </a:cubicBezTo>
                <a:cubicBezTo>
                  <a:pt x="57658" y="388874"/>
                  <a:pt x="57785" y="389001"/>
                  <a:pt x="57785" y="389382"/>
                </a:cubicBezTo>
                <a:cubicBezTo>
                  <a:pt x="57785" y="388239"/>
                  <a:pt x="58928" y="387096"/>
                  <a:pt x="60071" y="387096"/>
                </a:cubicBezTo>
                <a:cubicBezTo>
                  <a:pt x="60071" y="387096"/>
                  <a:pt x="60071" y="389382"/>
                  <a:pt x="60071" y="391668"/>
                </a:cubicBezTo>
                <a:cubicBezTo>
                  <a:pt x="58928" y="395097"/>
                  <a:pt x="58928" y="398526"/>
                  <a:pt x="63500" y="403098"/>
                </a:cubicBezTo>
                <a:cubicBezTo>
                  <a:pt x="64643" y="405384"/>
                  <a:pt x="68072" y="408813"/>
                  <a:pt x="68072" y="409956"/>
                </a:cubicBezTo>
                <a:cubicBezTo>
                  <a:pt x="69723" y="411607"/>
                  <a:pt x="70866" y="412623"/>
                  <a:pt x="71247" y="412623"/>
                </a:cubicBezTo>
                <a:cubicBezTo>
                  <a:pt x="71374" y="412623"/>
                  <a:pt x="71501" y="412496"/>
                  <a:pt x="71501" y="412115"/>
                </a:cubicBezTo>
                <a:lnTo>
                  <a:pt x="73787" y="414401"/>
                </a:lnTo>
                <a:cubicBezTo>
                  <a:pt x="73787" y="416687"/>
                  <a:pt x="76073" y="417830"/>
                  <a:pt x="77216" y="417830"/>
                </a:cubicBezTo>
                <a:cubicBezTo>
                  <a:pt x="77724" y="417703"/>
                  <a:pt x="77978" y="417576"/>
                  <a:pt x="78359" y="417576"/>
                </a:cubicBezTo>
                <a:cubicBezTo>
                  <a:pt x="79629" y="417576"/>
                  <a:pt x="79756" y="419227"/>
                  <a:pt x="80645" y="420116"/>
                </a:cubicBezTo>
                <a:cubicBezTo>
                  <a:pt x="80645" y="421894"/>
                  <a:pt x="80645" y="422656"/>
                  <a:pt x="80899" y="422656"/>
                </a:cubicBezTo>
                <a:cubicBezTo>
                  <a:pt x="81153" y="422656"/>
                  <a:pt x="81788" y="421767"/>
                  <a:pt x="82931" y="420116"/>
                </a:cubicBezTo>
                <a:cubicBezTo>
                  <a:pt x="82931" y="418973"/>
                  <a:pt x="81788" y="415544"/>
                  <a:pt x="80645" y="415544"/>
                </a:cubicBezTo>
                <a:lnTo>
                  <a:pt x="78359" y="412115"/>
                </a:lnTo>
                <a:lnTo>
                  <a:pt x="81788" y="414401"/>
                </a:lnTo>
                <a:cubicBezTo>
                  <a:pt x="82296" y="414909"/>
                  <a:pt x="83439" y="415290"/>
                  <a:pt x="84455" y="415290"/>
                </a:cubicBezTo>
                <a:cubicBezTo>
                  <a:pt x="85471" y="415290"/>
                  <a:pt x="86233" y="415036"/>
                  <a:pt x="86233" y="414401"/>
                </a:cubicBezTo>
                <a:cubicBezTo>
                  <a:pt x="86233" y="414401"/>
                  <a:pt x="86741" y="413893"/>
                  <a:pt x="87376" y="413893"/>
                </a:cubicBezTo>
                <a:cubicBezTo>
                  <a:pt x="87757" y="413893"/>
                  <a:pt x="88138" y="414020"/>
                  <a:pt x="88519" y="414401"/>
                </a:cubicBezTo>
                <a:cubicBezTo>
                  <a:pt x="88519" y="414401"/>
                  <a:pt x="87376" y="415544"/>
                  <a:pt x="87376" y="416687"/>
                </a:cubicBezTo>
                <a:cubicBezTo>
                  <a:pt x="85090" y="416687"/>
                  <a:pt x="83947" y="417830"/>
                  <a:pt x="82804" y="418973"/>
                </a:cubicBezTo>
                <a:cubicBezTo>
                  <a:pt x="82804" y="421640"/>
                  <a:pt x="84201" y="424307"/>
                  <a:pt x="85852" y="424307"/>
                </a:cubicBezTo>
                <a:cubicBezTo>
                  <a:pt x="86360" y="424307"/>
                  <a:pt x="86868" y="424053"/>
                  <a:pt x="87376" y="423545"/>
                </a:cubicBezTo>
                <a:cubicBezTo>
                  <a:pt x="88519" y="424688"/>
                  <a:pt x="88519" y="424688"/>
                  <a:pt x="88519" y="425831"/>
                </a:cubicBezTo>
                <a:cubicBezTo>
                  <a:pt x="87630" y="426720"/>
                  <a:pt x="88011" y="427482"/>
                  <a:pt x="89535" y="427482"/>
                </a:cubicBezTo>
                <a:cubicBezTo>
                  <a:pt x="90170" y="427482"/>
                  <a:pt x="90932" y="427355"/>
                  <a:pt x="91948" y="426974"/>
                </a:cubicBezTo>
                <a:cubicBezTo>
                  <a:pt x="92837" y="426212"/>
                  <a:pt x="93472" y="425831"/>
                  <a:pt x="93980" y="425831"/>
                </a:cubicBezTo>
                <a:cubicBezTo>
                  <a:pt x="94996" y="425831"/>
                  <a:pt x="95377" y="427101"/>
                  <a:pt x="95377" y="429260"/>
                </a:cubicBezTo>
                <a:cubicBezTo>
                  <a:pt x="96266" y="432054"/>
                  <a:pt x="100330" y="434086"/>
                  <a:pt x="101727" y="434086"/>
                </a:cubicBezTo>
                <a:cubicBezTo>
                  <a:pt x="101981" y="434086"/>
                  <a:pt x="102235" y="433959"/>
                  <a:pt x="102235" y="433832"/>
                </a:cubicBezTo>
                <a:cubicBezTo>
                  <a:pt x="102616" y="433070"/>
                  <a:pt x="103251" y="432816"/>
                  <a:pt x="104013" y="432816"/>
                </a:cubicBezTo>
                <a:cubicBezTo>
                  <a:pt x="105791" y="432816"/>
                  <a:pt x="107950" y="434086"/>
                  <a:pt x="107950" y="434975"/>
                </a:cubicBezTo>
                <a:cubicBezTo>
                  <a:pt x="109093" y="437261"/>
                  <a:pt x="110236" y="437261"/>
                  <a:pt x="112522" y="437261"/>
                </a:cubicBezTo>
                <a:cubicBezTo>
                  <a:pt x="111633" y="438150"/>
                  <a:pt x="112141" y="439801"/>
                  <a:pt x="113665" y="439801"/>
                </a:cubicBezTo>
                <a:cubicBezTo>
                  <a:pt x="114046" y="439801"/>
                  <a:pt x="114427" y="439674"/>
                  <a:pt x="114808" y="439547"/>
                </a:cubicBezTo>
                <a:cubicBezTo>
                  <a:pt x="114808" y="439547"/>
                  <a:pt x="115951" y="439547"/>
                  <a:pt x="114808" y="438404"/>
                </a:cubicBezTo>
                <a:cubicBezTo>
                  <a:pt x="114808" y="438404"/>
                  <a:pt x="117094" y="437261"/>
                  <a:pt x="118237" y="436118"/>
                </a:cubicBezTo>
                <a:cubicBezTo>
                  <a:pt x="117094" y="436118"/>
                  <a:pt x="118237" y="434975"/>
                  <a:pt x="118237" y="433832"/>
                </a:cubicBezTo>
                <a:cubicBezTo>
                  <a:pt x="118237" y="433324"/>
                  <a:pt x="118491" y="433070"/>
                  <a:pt x="118872" y="433070"/>
                </a:cubicBezTo>
                <a:cubicBezTo>
                  <a:pt x="120142" y="433070"/>
                  <a:pt x="123317" y="435864"/>
                  <a:pt x="125095" y="439547"/>
                </a:cubicBezTo>
                <a:lnTo>
                  <a:pt x="127381" y="442976"/>
                </a:lnTo>
                <a:lnTo>
                  <a:pt x="127381" y="440690"/>
                </a:lnTo>
                <a:cubicBezTo>
                  <a:pt x="129667" y="440690"/>
                  <a:pt x="130810" y="440690"/>
                  <a:pt x="130810" y="441833"/>
                </a:cubicBezTo>
                <a:cubicBezTo>
                  <a:pt x="129667" y="442976"/>
                  <a:pt x="129667" y="442976"/>
                  <a:pt x="131953" y="444119"/>
                </a:cubicBezTo>
                <a:cubicBezTo>
                  <a:pt x="131953" y="444119"/>
                  <a:pt x="133096" y="444119"/>
                  <a:pt x="133096" y="442976"/>
                </a:cubicBezTo>
                <a:cubicBezTo>
                  <a:pt x="133096" y="441071"/>
                  <a:pt x="133096" y="440182"/>
                  <a:pt x="133223" y="440182"/>
                </a:cubicBezTo>
                <a:cubicBezTo>
                  <a:pt x="133350" y="440182"/>
                  <a:pt x="133731" y="440690"/>
                  <a:pt x="134239" y="441833"/>
                </a:cubicBezTo>
                <a:cubicBezTo>
                  <a:pt x="134874" y="443103"/>
                  <a:pt x="135763" y="443992"/>
                  <a:pt x="136779" y="443992"/>
                </a:cubicBezTo>
                <a:cubicBezTo>
                  <a:pt x="137541" y="443992"/>
                  <a:pt x="138303" y="443357"/>
                  <a:pt x="138811" y="441833"/>
                </a:cubicBezTo>
                <a:cubicBezTo>
                  <a:pt x="138811" y="440690"/>
                  <a:pt x="138811" y="440055"/>
                  <a:pt x="138938" y="440055"/>
                </a:cubicBezTo>
                <a:cubicBezTo>
                  <a:pt x="139065" y="440055"/>
                  <a:pt x="139446" y="440563"/>
                  <a:pt x="139954" y="441833"/>
                </a:cubicBezTo>
                <a:cubicBezTo>
                  <a:pt x="139954" y="444119"/>
                  <a:pt x="141097" y="445262"/>
                  <a:pt x="143383" y="445262"/>
                </a:cubicBezTo>
                <a:lnTo>
                  <a:pt x="143383" y="444119"/>
                </a:lnTo>
                <a:cubicBezTo>
                  <a:pt x="143383" y="442849"/>
                  <a:pt x="143764" y="442214"/>
                  <a:pt x="144272" y="442214"/>
                </a:cubicBezTo>
                <a:cubicBezTo>
                  <a:pt x="144653" y="442214"/>
                  <a:pt x="145161" y="442468"/>
                  <a:pt x="145669" y="442976"/>
                </a:cubicBezTo>
                <a:cubicBezTo>
                  <a:pt x="145669" y="443484"/>
                  <a:pt x="145923" y="443865"/>
                  <a:pt x="146685" y="443865"/>
                </a:cubicBezTo>
                <a:cubicBezTo>
                  <a:pt x="147447" y="443865"/>
                  <a:pt x="148590" y="443611"/>
                  <a:pt x="150241" y="442976"/>
                </a:cubicBezTo>
                <a:cubicBezTo>
                  <a:pt x="153670" y="442976"/>
                  <a:pt x="154813" y="442976"/>
                  <a:pt x="154813" y="444119"/>
                </a:cubicBezTo>
                <a:cubicBezTo>
                  <a:pt x="154813" y="445897"/>
                  <a:pt x="154813" y="446659"/>
                  <a:pt x="154940" y="446659"/>
                </a:cubicBezTo>
                <a:cubicBezTo>
                  <a:pt x="155067" y="446659"/>
                  <a:pt x="155321" y="445770"/>
                  <a:pt x="155956" y="444119"/>
                </a:cubicBezTo>
                <a:cubicBezTo>
                  <a:pt x="156591" y="443611"/>
                  <a:pt x="156845" y="443230"/>
                  <a:pt x="157353" y="443230"/>
                </a:cubicBezTo>
                <a:cubicBezTo>
                  <a:pt x="157861" y="443230"/>
                  <a:pt x="158750" y="443484"/>
                  <a:pt x="160528" y="444119"/>
                </a:cubicBezTo>
                <a:cubicBezTo>
                  <a:pt x="161036" y="444754"/>
                  <a:pt x="161417" y="445008"/>
                  <a:pt x="161671" y="445008"/>
                </a:cubicBezTo>
                <a:cubicBezTo>
                  <a:pt x="161925" y="445008"/>
                  <a:pt x="162179" y="444754"/>
                  <a:pt x="162814" y="444119"/>
                </a:cubicBezTo>
                <a:cubicBezTo>
                  <a:pt x="162814" y="441833"/>
                  <a:pt x="162814" y="440690"/>
                  <a:pt x="161671" y="440690"/>
                </a:cubicBezTo>
                <a:cubicBezTo>
                  <a:pt x="160528" y="440690"/>
                  <a:pt x="160528" y="440690"/>
                  <a:pt x="160528" y="439547"/>
                </a:cubicBezTo>
                <a:lnTo>
                  <a:pt x="162814" y="439547"/>
                </a:lnTo>
                <a:cubicBezTo>
                  <a:pt x="163957" y="438404"/>
                  <a:pt x="165100" y="438404"/>
                  <a:pt x="168529" y="437261"/>
                </a:cubicBezTo>
                <a:cubicBezTo>
                  <a:pt x="168529" y="437261"/>
                  <a:pt x="169672" y="436118"/>
                  <a:pt x="169672" y="436118"/>
                </a:cubicBezTo>
                <a:cubicBezTo>
                  <a:pt x="169672" y="436118"/>
                  <a:pt x="169672" y="434975"/>
                  <a:pt x="169672" y="434975"/>
                </a:cubicBezTo>
                <a:lnTo>
                  <a:pt x="169672" y="433832"/>
                </a:lnTo>
                <a:lnTo>
                  <a:pt x="167386" y="433832"/>
                </a:lnTo>
                <a:lnTo>
                  <a:pt x="166243" y="432689"/>
                </a:lnTo>
                <a:cubicBezTo>
                  <a:pt x="165735" y="431038"/>
                  <a:pt x="164846" y="430149"/>
                  <a:pt x="164211" y="430149"/>
                </a:cubicBezTo>
                <a:cubicBezTo>
                  <a:pt x="163576" y="430149"/>
                  <a:pt x="163322" y="431038"/>
                  <a:pt x="163957" y="432689"/>
                </a:cubicBezTo>
                <a:cubicBezTo>
                  <a:pt x="163957" y="435356"/>
                  <a:pt x="163957" y="436499"/>
                  <a:pt x="163449" y="436499"/>
                </a:cubicBezTo>
                <a:cubicBezTo>
                  <a:pt x="162941" y="436499"/>
                  <a:pt x="162560" y="435991"/>
                  <a:pt x="161671" y="434975"/>
                </a:cubicBezTo>
                <a:cubicBezTo>
                  <a:pt x="161671" y="431546"/>
                  <a:pt x="160528" y="431546"/>
                  <a:pt x="159385" y="431546"/>
                </a:cubicBezTo>
                <a:cubicBezTo>
                  <a:pt x="158877" y="432054"/>
                  <a:pt x="158623" y="432308"/>
                  <a:pt x="158496" y="432308"/>
                </a:cubicBezTo>
                <a:cubicBezTo>
                  <a:pt x="158369" y="432308"/>
                  <a:pt x="158242" y="431800"/>
                  <a:pt x="158242" y="430403"/>
                </a:cubicBezTo>
                <a:cubicBezTo>
                  <a:pt x="158242" y="429260"/>
                  <a:pt x="157099" y="428117"/>
                  <a:pt x="155956" y="428117"/>
                </a:cubicBezTo>
                <a:cubicBezTo>
                  <a:pt x="154813" y="428117"/>
                  <a:pt x="154813" y="428117"/>
                  <a:pt x="154813" y="429260"/>
                </a:cubicBezTo>
                <a:cubicBezTo>
                  <a:pt x="155321" y="429768"/>
                  <a:pt x="154940" y="430022"/>
                  <a:pt x="154432" y="430022"/>
                </a:cubicBezTo>
                <a:cubicBezTo>
                  <a:pt x="153670" y="430022"/>
                  <a:pt x="152527" y="429514"/>
                  <a:pt x="152527" y="428117"/>
                </a:cubicBezTo>
                <a:cubicBezTo>
                  <a:pt x="151638" y="427609"/>
                  <a:pt x="151003" y="427355"/>
                  <a:pt x="150749" y="427355"/>
                </a:cubicBezTo>
                <a:cubicBezTo>
                  <a:pt x="150241" y="427355"/>
                  <a:pt x="150241" y="427863"/>
                  <a:pt x="150241" y="429260"/>
                </a:cubicBezTo>
                <a:cubicBezTo>
                  <a:pt x="150241" y="430403"/>
                  <a:pt x="149733" y="431038"/>
                  <a:pt x="148971" y="431038"/>
                </a:cubicBezTo>
                <a:cubicBezTo>
                  <a:pt x="148209" y="431038"/>
                  <a:pt x="147447" y="430530"/>
                  <a:pt x="146812" y="429260"/>
                </a:cubicBezTo>
                <a:lnTo>
                  <a:pt x="144526" y="429260"/>
                </a:lnTo>
                <a:cubicBezTo>
                  <a:pt x="143383" y="429260"/>
                  <a:pt x="143383" y="430403"/>
                  <a:pt x="143383" y="431546"/>
                </a:cubicBezTo>
                <a:cubicBezTo>
                  <a:pt x="142748" y="432943"/>
                  <a:pt x="142494" y="433451"/>
                  <a:pt x="142113" y="433451"/>
                </a:cubicBezTo>
                <a:cubicBezTo>
                  <a:pt x="141732" y="433451"/>
                  <a:pt x="141605" y="433197"/>
                  <a:pt x="141097" y="432689"/>
                </a:cubicBezTo>
                <a:cubicBezTo>
                  <a:pt x="139954" y="431546"/>
                  <a:pt x="141097" y="429260"/>
                  <a:pt x="141097" y="429260"/>
                </a:cubicBezTo>
                <a:cubicBezTo>
                  <a:pt x="141097" y="428117"/>
                  <a:pt x="139954" y="428117"/>
                  <a:pt x="138811" y="428117"/>
                </a:cubicBezTo>
                <a:cubicBezTo>
                  <a:pt x="137668" y="428117"/>
                  <a:pt x="136525" y="427863"/>
                  <a:pt x="135636" y="427863"/>
                </a:cubicBezTo>
                <a:cubicBezTo>
                  <a:pt x="134747" y="427863"/>
                  <a:pt x="134239" y="428117"/>
                  <a:pt x="134239" y="429260"/>
                </a:cubicBezTo>
                <a:lnTo>
                  <a:pt x="134239" y="426720"/>
                </a:lnTo>
                <a:cubicBezTo>
                  <a:pt x="133477" y="426720"/>
                  <a:pt x="133223" y="426212"/>
                  <a:pt x="133096" y="426212"/>
                </a:cubicBezTo>
                <a:cubicBezTo>
                  <a:pt x="132969" y="426212"/>
                  <a:pt x="132969" y="426339"/>
                  <a:pt x="132969" y="426720"/>
                </a:cubicBezTo>
                <a:cubicBezTo>
                  <a:pt x="132969" y="426720"/>
                  <a:pt x="131826" y="426720"/>
                  <a:pt x="129540" y="424434"/>
                </a:cubicBezTo>
                <a:cubicBezTo>
                  <a:pt x="129032" y="424180"/>
                  <a:pt x="128397" y="423926"/>
                  <a:pt x="127762" y="423926"/>
                </a:cubicBezTo>
                <a:cubicBezTo>
                  <a:pt x="125984" y="423926"/>
                  <a:pt x="124460" y="425196"/>
                  <a:pt x="126111" y="427736"/>
                </a:cubicBezTo>
                <a:lnTo>
                  <a:pt x="125095" y="427736"/>
                </a:lnTo>
                <a:cubicBezTo>
                  <a:pt x="123952" y="427736"/>
                  <a:pt x="123952" y="428879"/>
                  <a:pt x="123952" y="428879"/>
                </a:cubicBezTo>
                <a:cubicBezTo>
                  <a:pt x="123571" y="429260"/>
                  <a:pt x="123190" y="429387"/>
                  <a:pt x="122809" y="429387"/>
                </a:cubicBezTo>
                <a:cubicBezTo>
                  <a:pt x="122047" y="429387"/>
                  <a:pt x="121285" y="428879"/>
                  <a:pt x="120523" y="428879"/>
                </a:cubicBezTo>
                <a:lnTo>
                  <a:pt x="121666" y="426593"/>
                </a:lnTo>
                <a:cubicBezTo>
                  <a:pt x="123190" y="424434"/>
                  <a:pt x="122682" y="422656"/>
                  <a:pt x="121539" y="422656"/>
                </a:cubicBezTo>
                <a:cubicBezTo>
                  <a:pt x="121285" y="422656"/>
                  <a:pt x="120904" y="422783"/>
                  <a:pt x="120523" y="423037"/>
                </a:cubicBezTo>
                <a:cubicBezTo>
                  <a:pt x="120396" y="422021"/>
                  <a:pt x="119253" y="422021"/>
                  <a:pt x="117094" y="422021"/>
                </a:cubicBezTo>
                <a:cubicBezTo>
                  <a:pt x="116586" y="421767"/>
                  <a:pt x="116205" y="421767"/>
                  <a:pt x="115951" y="421767"/>
                </a:cubicBezTo>
                <a:cubicBezTo>
                  <a:pt x="114427" y="421767"/>
                  <a:pt x="113538" y="423418"/>
                  <a:pt x="112522" y="424307"/>
                </a:cubicBezTo>
                <a:cubicBezTo>
                  <a:pt x="112522" y="425450"/>
                  <a:pt x="111379" y="425450"/>
                  <a:pt x="111379" y="425450"/>
                </a:cubicBezTo>
                <a:cubicBezTo>
                  <a:pt x="110236" y="424307"/>
                  <a:pt x="110236" y="424307"/>
                  <a:pt x="110236" y="423164"/>
                </a:cubicBezTo>
                <a:cubicBezTo>
                  <a:pt x="110998" y="421767"/>
                  <a:pt x="110363" y="420751"/>
                  <a:pt x="109220" y="420751"/>
                </a:cubicBezTo>
                <a:cubicBezTo>
                  <a:pt x="108585" y="420751"/>
                  <a:pt x="107696" y="421132"/>
                  <a:pt x="106807" y="422021"/>
                </a:cubicBezTo>
                <a:lnTo>
                  <a:pt x="106807" y="420878"/>
                </a:lnTo>
                <a:cubicBezTo>
                  <a:pt x="107950" y="419735"/>
                  <a:pt x="106807" y="417449"/>
                  <a:pt x="101092" y="415163"/>
                </a:cubicBezTo>
                <a:cubicBezTo>
                  <a:pt x="96520" y="412877"/>
                  <a:pt x="93091" y="410591"/>
                  <a:pt x="94234" y="409448"/>
                </a:cubicBezTo>
                <a:cubicBezTo>
                  <a:pt x="94996" y="408559"/>
                  <a:pt x="92456" y="407797"/>
                  <a:pt x="89662" y="407797"/>
                </a:cubicBezTo>
                <a:cubicBezTo>
                  <a:pt x="88519" y="407797"/>
                  <a:pt x="87249" y="407924"/>
                  <a:pt x="86233" y="408305"/>
                </a:cubicBezTo>
                <a:cubicBezTo>
                  <a:pt x="87376" y="407162"/>
                  <a:pt x="86233" y="406019"/>
                  <a:pt x="83947" y="404876"/>
                </a:cubicBezTo>
                <a:cubicBezTo>
                  <a:pt x="81661" y="401447"/>
                  <a:pt x="81661" y="401447"/>
                  <a:pt x="81661" y="401447"/>
                </a:cubicBezTo>
                <a:cubicBezTo>
                  <a:pt x="85090" y="400304"/>
                  <a:pt x="85090" y="400304"/>
                  <a:pt x="81661" y="400304"/>
                </a:cubicBezTo>
                <a:cubicBezTo>
                  <a:pt x="81280" y="400431"/>
                  <a:pt x="80899" y="400431"/>
                  <a:pt x="80645" y="400431"/>
                </a:cubicBezTo>
                <a:cubicBezTo>
                  <a:pt x="77978" y="400431"/>
                  <a:pt x="77216" y="396748"/>
                  <a:pt x="78232" y="395732"/>
                </a:cubicBezTo>
                <a:cubicBezTo>
                  <a:pt x="79375" y="394589"/>
                  <a:pt x="78232" y="393446"/>
                  <a:pt x="77089" y="392303"/>
                </a:cubicBezTo>
                <a:cubicBezTo>
                  <a:pt x="75946" y="392303"/>
                  <a:pt x="73660" y="390017"/>
                  <a:pt x="72517" y="387731"/>
                </a:cubicBezTo>
                <a:cubicBezTo>
                  <a:pt x="71247" y="385826"/>
                  <a:pt x="70739" y="384937"/>
                  <a:pt x="70104" y="384937"/>
                </a:cubicBezTo>
                <a:cubicBezTo>
                  <a:pt x="69469" y="384937"/>
                  <a:pt x="68961" y="385445"/>
                  <a:pt x="67945" y="386588"/>
                </a:cubicBezTo>
                <a:cubicBezTo>
                  <a:pt x="67310" y="386842"/>
                  <a:pt x="66802" y="387096"/>
                  <a:pt x="66294" y="387096"/>
                </a:cubicBezTo>
                <a:cubicBezTo>
                  <a:pt x="65024" y="387096"/>
                  <a:pt x="64135" y="385953"/>
                  <a:pt x="63373" y="384302"/>
                </a:cubicBezTo>
                <a:cubicBezTo>
                  <a:pt x="62230" y="383159"/>
                  <a:pt x="62230" y="382016"/>
                  <a:pt x="63373" y="382016"/>
                </a:cubicBezTo>
                <a:cubicBezTo>
                  <a:pt x="63373" y="382016"/>
                  <a:pt x="63373" y="379730"/>
                  <a:pt x="63373" y="378587"/>
                </a:cubicBezTo>
                <a:cubicBezTo>
                  <a:pt x="62230" y="377444"/>
                  <a:pt x="62230" y="376301"/>
                  <a:pt x="63373" y="376301"/>
                </a:cubicBezTo>
                <a:cubicBezTo>
                  <a:pt x="63373" y="376301"/>
                  <a:pt x="63373" y="374015"/>
                  <a:pt x="62230" y="371729"/>
                </a:cubicBezTo>
                <a:cubicBezTo>
                  <a:pt x="61087" y="369443"/>
                  <a:pt x="61087" y="367157"/>
                  <a:pt x="62230" y="367157"/>
                </a:cubicBezTo>
                <a:cubicBezTo>
                  <a:pt x="61087" y="366014"/>
                  <a:pt x="61087" y="366014"/>
                  <a:pt x="59944" y="366014"/>
                </a:cubicBezTo>
                <a:cubicBezTo>
                  <a:pt x="59690" y="366268"/>
                  <a:pt x="59309" y="366395"/>
                  <a:pt x="59055" y="366395"/>
                </a:cubicBezTo>
                <a:cubicBezTo>
                  <a:pt x="57912" y="366395"/>
                  <a:pt x="56515" y="364871"/>
                  <a:pt x="56515" y="361442"/>
                </a:cubicBezTo>
                <a:cubicBezTo>
                  <a:pt x="56515" y="358521"/>
                  <a:pt x="55626" y="355473"/>
                  <a:pt x="53975" y="355473"/>
                </a:cubicBezTo>
                <a:cubicBezTo>
                  <a:pt x="53721" y="355473"/>
                  <a:pt x="53467" y="355600"/>
                  <a:pt x="53086" y="355727"/>
                </a:cubicBezTo>
                <a:cubicBezTo>
                  <a:pt x="53086" y="353441"/>
                  <a:pt x="53086" y="353441"/>
                  <a:pt x="54229" y="353441"/>
                </a:cubicBezTo>
                <a:cubicBezTo>
                  <a:pt x="56515" y="353441"/>
                  <a:pt x="56515" y="351155"/>
                  <a:pt x="53086" y="348869"/>
                </a:cubicBezTo>
                <a:cubicBezTo>
                  <a:pt x="51943" y="348869"/>
                  <a:pt x="51943" y="347726"/>
                  <a:pt x="53086" y="346583"/>
                </a:cubicBezTo>
                <a:cubicBezTo>
                  <a:pt x="53086" y="346583"/>
                  <a:pt x="53086" y="345440"/>
                  <a:pt x="50800" y="344297"/>
                </a:cubicBezTo>
                <a:cubicBezTo>
                  <a:pt x="49657" y="343154"/>
                  <a:pt x="49657" y="343154"/>
                  <a:pt x="50800" y="340868"/>
                </a:cubicBezTo>
                <a:cubicBezTo>
                  <a:pt x="51943" y="339725"/>
                  <a:pt x="51943" y="338582"/>
                  <a:pt x="51943" y="337439"/>
                </a:cubicBezTo>
                <a:cubicBezTo>
                  <a:pt x="49657" y="335153"/>
                  <a:pt x="47371" y="321437"/>
                  <a:pt x="48514" y="320294"/>
                </a:cubicBezTo>
                <a:cubicBezTo>
                  <a:pt x="47371" y="319151"/>
                  <a:pt x="47371" y="319151"/>
                  <a:pt x="47371" y="318008"/>
                </a:cubicBezTo>
                <a:cubicBezTo>
                  <a:pt x="49657" y="316865"/>
                  <a:pt x="48514" y="315722"/>
                  <a:pt x="45085" y="315722"/>
                </a:cubicBezTo>
                <a:lnTo>
                  <a:pt x="45085" y="316865"/>
                </a:lnTo>
                <a:lnTo>
                  <a:pt x="46228" y="318008"/>
                </a:lnTo>
                <a:cubicBezTo>
                  <a:pt x="45847" y="318135"/>
                  <a:pt x="45466" y="318135"/>
                  <a:pt x="45212" y="318135"/>
                </a:cubicBezTo>
                <a:cubicBezTo>
                  <a:pt x="42799" y="318135"/>
                  <a:pt x="43180" y="314579"/>
                  <a:pt x="46228" y="314579"/>
                </a:cubicBezTo>
                <a:cubicBezTo>
                  <a:pt x="48514" y="313436"/>
                  <a:pt x="48514" y="313436"/>
                  <a:pt x="46228" y="312293"/>
                </a:cubicBezTo>
                <a:cubicBezTo>
                  <a:pt x="42799" y="311150"/>
                  <a:pt x="42799" y="310007"/>
                  <a:pt x="45085" y="308864"/>
                </a:cubicBezTo>
                <a:cubicBezTo>
                  <a:pt x="48514" y="307721"/>
                  <a:pt x="48514" y="307721"/>
                  <a:pt x="45085" y="306578"/>
                </a:cubicBezTo>
                <a:cubicBezTo>
                  <a:pt x="39370" y="305435"/>
                  <a:pt x="38227" y="302006"/>
                  <a:pt x="42799" y="300863"/>
                </a:cubicBezTo>
                <a:cubicBezTo>
                  <a:pt x="45085" y="300863"/>
                  <a:pt x="46228" y="299720"/>
                  <a:pt x="46228" y="298577"/>
                </a:cubicBezTo>
                <a:cubicBezTo>
                  <a:pt x="46228" y="297434"/>
                  <a:pt x="45974" y="297180"/>
                  <a:pt x="45466" y="297180"/>
                </a:cubicBezTo>
                <a:cubicBezTo>
                  <a:pt x="44958" y="297180"/>
                  <a:pt x="44450" y="297434"/>
                  <a:pt x="43942" y="297434"/>
                </a:cubicBezTo>
                <a:cubicBezTo>
                  <a:pt x="43307" y="297688"/>
                  <a:pt x="42799" y="297942"/>
                  <a:pt x="42545" y="297942"/>
                </a:cubicBezTo>
                <a:cubicBezTo>
                  <a:pt x="41656" y="297942"/>
                  <a:pt x="41910" y="296799"/>
                  <a:pt x="42799" y="295148"/>
                </a:cubicBezTo>
                <a:cubicBezTo>
                  <a:pt x="46228" y="290576"/>
                  <a:pt x="46228" y="288290"/>
                  <a:pt x="42799" y="284861"/>
                </a:cubicBezTo>
                <a:cubicBezTo>
                  <a:pt x="40386" y="281559"/>
                  <a:pt x="39624" y="278892"/>
                  <a:pt x="40767" y="278892"/>
                </a:cubicBezTo>
                <a:cubicBezTo>
                  <a:pt x="41148" y="278892"/>
                  <a:pt x="41910" y="279273"/>
                  <a:pt x="42799" y="280289"/>
                </a:cubicBezTo>
                <a:cubicBezTo>
                  <a:pt x="43942" y="280797"/>
                  <a:pt x="44577" y="281178"/>
                  <a:pt x="44704" y="281178"/>
                </a:cubicBezTo>
                <a:cubicBezTo>
                  <a:pt x="44831" y="281178"/>
                  <a:pt x="44577" y="280924"/>
                  <a:pt x="43942" y="280289"/>
                </a:cubicBezTo>
                <a:cubicBezTo>
                  <a:pt x="42799" y="276860"/>
                  <a:pt x="42799" y="274574"/>
                  <a:pt x="42799" y="273431"/>
                </a:cubicBezTo>
                <a:cubicBezTo>
                  <a:pt x="42799" y="272288"/>
                  <a:pt x="40513" y="271145"/>
                  <a:pt x="39370" y="271145"/>
                </a:cubicBezTo>
                <a:cubicBezTo>
                  <a:pt x="41656" y="270002"/>
                  <a:pt x="42799" y="267716"/>
                  <a:pt x="39370" y="265430"/>
                </a:cubicBezTo>
                <a:cubicBezTo>
                  <a:pt x="39370" y="264287"/>
                  <a:pt x="39370" y="263144"/>
                  <a:pt x="39370" y="263144"/>
                </a:cubicBezTo>
                <a:cubicBezTo>
                  <a:pt x="39370" y="262001"/>
                  <a:pt x="39370" y="262001"/>
                  <a:pt x="38227" y="260858"/>
                </a:cubicBezTo>
                <a:cubicBezTo>
                  <a:pt x="35941" y="259715"/>
                  <a:pt x="37084" y="258572"/>
                  <a:pt x="38227" y="256286"/>
                </a:cubicBezTo>
                <a:cubicBezTo>
                  <a:pt x="39370" y="255143"/>
                  <a:pt x="40513" y="254000"/>
                  <a:pt x="39370" y="254000"/>
                </a:cubicBezTo>
                <a:cubicBezTo>
                  <a:pt x="38227" y="254000"/>
                  <a:pt x="35941" y="251714"/>
                  <a:pt x="34798" y="250571"/>
                </a:cubicBezTo>
                <a:cubicBezTo>
                  <a:pt x="34036" y="249682"/>
                  <a:pt x="34290" y="248920"/>
                  <a:pt x="35052" y="248920"/>
                </a:cubicBezTo>
                <a:cubicBezTo>
                  <a:pt x="35306" y="248920"/>
                  <a:pt x="35687" y="249047"/>
                  <a:pt x="35941" y="249428"/>
                </a:cubicBezTo>
                <a:cubicBezTo>
                  <a:pt x="37084" y="249428"/>
                  <a:pt x="37084" y="249428"/>
                  <a:pt x="38227" y="245999"/>
                </a:cubicBezTo>
                <a:cubicBezTo>
                  <a:pt x="38227" y="244856"/>
                  <a:pt x="38227" y="242570"/>
                  <a:pt x="35941" y="242570"/>
                </a:cubicBezTo>
                <a:cubicBezTo>
                  <a:pt x="35814" y="242697"/>
                  <a:pt x="35814" y="242697"/>
                  <a:pt x="35687" y="242697"/>
                </a:cubicBezTo>
                <a:cubicBezTo>
                  <a:pt x="34671" y="242697"/>
                  <a:pt x="33655" y="235585"/>
                  <a:pt x="34798" y="234569"/>
                </a:cubicBezTo>
                <a:cubicBezTo>
                  <a:pt x="34798" y="234569"/>
                  <a:pt x="34798" y="233426"/>
                  <a:pt x="34798" y="232283"/>
                </a:cubicBezTo>
                <a:cubicBezTo>
                  <a:pt x="34798" y="231140"/>
                  <a:pt x="32512" y="229997"/>
                  <a:pt x="32512" y="228854"/>
                </a:cubicBezTo>
                <a:cubicBezTo>
                  <a:pt x="32512" y="228854"/>
                  <a:pt x="32512" y="227711"/>
                  <a:pt x="31369" y="226568"/>
                </a:cubicBezTo>
                <a:cubicBezTo>
                  <a:pt x="31369" y="225425"/>
                  <a:pt x="30226" y="224282"/>
                  <a:pt x="32512" y="223139"/>
                </a:cubicBezTo>
                <a:cubicBezTo>
                  <a:pt x="29083" y="223139"/>
                  <a:pt x="29083" y="223139"/>
                  <a:pt x="31369" y="220853"/>
                </a:cubicBezTo>
                <a:cubicBezTo>
                  <a:pt x="34798" y="220853"/>
                  <a:pt x="34798" y="220853"/>
                  <a:pt x="31369" y="219710"/>
                </a:cubicBezTo>
                <a:cubicBezTo>
                  <a:pt x="30226" y="218567"/>
                  <a:pt x="30226" y="218567"/>
                  <a:pt x="31369" y="217424"/>
                </a:cubicBezTo>
                <a:cubicBezTo>
                  <a:pt x="32512" y="217424"/>
                  <a:pt x="32512" y="216281"/>
                  <a:pt x="31369" y="216281"/>
                </a:cubicBezTo>
                <a:cubicBezTo>
                  <a:pt x="27940" y="215138"/>
                  <a:pt x="26797" y="211709"/>
                  <a:pt x="29083" y="211709"/>
                </a:cubicBezTo>
                <a:cubicBezTo>
                  <a:pt x="29083" y="211709"/>
                  <a:pt x="29083" y="210566"/>
                  <a:pt x="26797" y="209423"/>
                </a:cubicBezTo>
                <a:cubicBezTo>
                  <a:pt x="24511" y="208280"/>
                  <a:pt x="24511" y="208280"/>
                  <a:pt x="26797" y="208280"/>
                </a:cubicBezTo>
                <a:cubicBezTo>
                  <a:pt x="29083" y="205994"/>
                  <a:pt x="29083" y="204851"/>
                  <a:pt x="26797" y="203708"/>
                </a:cubicBezTo>
                <a:cubicBezTo>
                  <a:pt x="26797" y="203708"/>
                  <a:pt x="24511" y="203708"/>
                  <a:pt x="25654" y="201422"/>
                </a:cubicBezTo>
                <a:cubicBezTo>
                  <a:pt x="26670" y="199390"/>
                  <a:pt x="26797" y="193040"/>
                  <a:pt x="25273" y="193040"/>
                </a:cubicBezTo>
                <a:cubicBezTo>
                  <a:pt x="25019" y="193040"/>
                  <a:pt x="24765" y="193167"/>
                  <a:pt x="24511" y="193421"/>
                </a:cubicBezTo>
                <a:lnTo>
                  <a:pt x="24511" y="191135"/>
                </a:lnTo>
                <a:cubicBezTo>
                  <a:pt x="25654" y="187706"/>
                  <a:pt x="24511" y="186563"/>
                  <a:pt x="23368" y="185420"/>
                </a:cubicBezTo>
                <a:lnTo>
                  <a:pt x="22225" y="184277"/>
                </a:lnTo>
                <a:cubicBezTo>
                  <a:pt x="23368" y="184277"/>
                  <a:pt x="24511" y="183134"/>
                  <a:pt x="24511" y="181991"/>
                </a:cubicBezTo>
                <a:cubicBezTo>
                  <a:pt x="24511" y="180848"/>
                  <a:pt x="24511" y="180848"/>
                  <a:pt x="22225" y="180848"/>
                </a:cubicBezTo>
                <a:cubicBezTo>
                  <a:pt x="21844" y="181229"/>
                  <a:pt x="21717" y="181356"/>
                  <a:pt x="21463" y="181356"/>
                </a:cubicBezTo>
                <a:cubicBezTo>
                  <a:pt x="21082" y="181356"/>
                  <a:pt x="21082" y="180594"/>
                  <a:pt x="21082" y="179705"/>
                </a:cubicBezTo>
                <a:cubicBezTo>
                  <a:pt x="21082" y="178562"/>
                  <a:pt x="22225" y="177419"/>
                  <a:pt x="23368" y="177419"/>
                </a:cubicBezTo>
                <a:lnTo>
                  <a:pt x="23368" y="176276"/>
                </a:lnTo>
                <a:cubicBezTo>
                  <a:pt x="21082" y="176276"/>
                  <a:pt x="19939" y="175133"/>
                  <a:pt x="22225" y="175133"/>
                </a:cubicBezTo>
                <a:cubicBezTo>
                  <a:pt x="23368" y="172847"/>
                  <a:pt x="22225" y="171704"/>
                  <a:pt x="22225" y="170561"/>
                </a:cubicBezTo>
                <a:cubicBezTo>
                  <a:pt x="21463" y="170561"/>
                  <a:pt x="21717" y="170053"/>
                  <a:pt x="21971" y="170053"/>
                </a:cubicBezTo>
                <a:cubicBezTo>
                  <a:pt x="22225" y="170053"/>
                  <a:pt x="22225" y="170180"/>
                  <a:pt x="22225" y="170561"/>
                </a:cubicBezTo>
                <a:lnTo>
                  <a:pt x="23368" y="170561"/>
                </a:lnTo>
                <a:cubicBezTo>
                  <a:pt x="24511" y="169418"/>
                  <a:pt x="23368" y="169418"/>
                  <a:pt x="22225" y="169418"/>
                </a:cubicBezTo>
                <a:cubicBezTo>
                  <a:pt x="22225" y="169418"/>
                  <a:pt x="22225" y="168275"/>
                  <a:pt x="22225" y="167132"/>
                </a:cubicBezTo>
                <a:cubicBezTo>
                  <a:pt x="21463" y="166243"/>
                  <a:pt x="21209" y="165481"/>
                  <a:pt x="20701" y="165481"/>
                </a:cubicBezTo>
                <a:cubicBezTo>
                  <a:pt x="20447" y="165481"/>
                  <a:pt x="20193" y="165608"/>
                  <a:pt x="19939" y="165989"/>
                </a:cubicBezTo>
                <a:cubicBezTo>
                  <a:pt x="19177" y="165989"/>
                  <a:pt x="18415" y="166497"/>
                  <a:pt x="18034" y="166497"/>
                </a:cubicBezTo>
                <a:cubicBezTo>
                  <a:pt x="17907" y="166497"/>
                  <a:pt x="17653" y="166370"/>
                  <a:pt x="17653" y="165989"/>
                </a:cubicBezTo>
                <a:cubicBezTo>
                  <a:pt x="16891" y="165989"/>
                  <a:pt x="17145" y="164973"/>
                  <a:pt x="17399" y="164973"/>
                </a:cubicBezTo>
                <a:cubicBezTo>
                  <a:pt x="17526" y="164973"/>
                  <a:pt x="17653" y="165227"/>
                  <a:pt x="17653" y="165989"/>
                </a:cubicBezTo>
                <a:cubicBezTo>
                  <a:pt x="18796" y="164846"/>
                  <a:pt x="19939" y="164846"/>
                  <a:pt x="19939" y="163703"/>
                </a:cubicBezTo>
                <a:cubicBezTo>
                  <a:pt x="19939" y="162560"/>
                  <a:pt x="21082" y="162560"/>
                  <a:pt x="21082" y="162560"/>
                </a:cubicBezTo>
                <a:cubicBezTo>
                  <a:pt x="21336" y="162687"/>
                  <a:pt x="21463" y="162687"/>
                  <a:pt x="21590" y="162687"/>
                </a:cubicBezTo>
                <a:cubicBezTo>
                  <a:pt x="22733" y="162687"/>
                  <a:pt x="20828" y="159004"/>
                  <a:pt x="19812" y="157988"/>
                </a:cubicBezTo>
                <a:cubicBezTo>
                  <a:pt x="17526" y="155702"/>
                  <a:pt x="16383" y="154559"/>
                  <a:pt x="19812" y="153416"/>
                </a:cubicBezTo>
                <a:cubicBezTo>
                  <a:pt x="22098" y="153416"/>
                  <a:pt x="18669" y="151130"/>
                  <a:pt x="15240" y="151130"/>
                </a:cubicBezTo>
                <a:lnTo>
                  <a:pt x="10668" y="149987"/>
                </a:lnTo>
                <a:lnTo>
                  <a:pt x="15240" y="149987"/>
                </a:lnTo>
                <a:cubicBezTo>
                  <a:pt x="19812" y="147701"/>
                  <a:pt x="19812" y="147701"/>
                  <a:pt x="16383" y="144272"/>
                </a:cubicBezTo>
                <a:cubicBezTo>
                  <a:pt x="15240" y="141986"/>
                  <a:pt x="15240" y="141986"/>
                  <a:pt x="16383" y="141986"/>
                </a:cubicBezTo>
                <a:cubicBezTo>
                  <a:pt x="17526" y="141986"/>
                  <a:pt x="17526" y="140843"/>
                  <a:pt x="16383" y="136271"/>
                </a:cubicBezTo>
                <a:cubicBezTo>
                  <a:pt x="16383" y="132842"/>
                  <a:pt x="16383" y="131699"/>
                  <a:pt x="15240" y="131699"/>
                </a:cubicBezTo>
                <a:lnTo>
                  <a:pt x="14097" y="129413"/>
                </a:lnTo>
                <a:cubicBezTo>
                  <a:pt x="16891" y="128524"/>
                  <a:pt x="15875" y="126873"/>
                  <a:pt x="14224" y="126873"/>
                </a:cubicBezTo>
                <a:cubicBezTo>
                  <a:pt x="13843" y="126873"/>
                  <a:pt x="13335" y="127000"/>
                  <a:pt x="12954" y="127127"/>
                </a:cubicBezTo>
                <a:lnTo>
                  <a:pt x="12954" y="125476"/>
                </a:lnTo>
                <a:lnTo>
                  <a:pt x="14097" y="125476"/>
                </a:lnTo>
                <a:cubicBezTo>
                  <a:pt x="15240" y="125476"/>
                  <a:pt x="15240" y="122047"/>
                  <a:pt x="15240" y="111760"/>
                </a:cubicBezTo>
                <a:cubicBezTo>
                  <a:pt x="16383" y="100330"/>
                  <a:pt x="17526" y="100330"/>
                  <a:pt x="14097" y="99187"/>
                </a:cubicBezTo>
                <a:cubicBezTo>
                  <a:pt x="12700" y="97536"/>
                  <a:pt x="12954" y="96520"/>
                  <a:pt x="13970" y="96520"/>
                </a:cubicBezTo>
                <a:cubicBezTo>
                  <a:pt x="14351" y="96520"/>
                  <a:pt x="14859" y="96647"/>
                  <a:pt x="15494" y="97028"/>
                </a:cubicBezTo>
                <a:cubicBezTo>
                  <a:pt x="16637" y="97028"/>
                  <a:pt x="17780" y="95885"/>
                  <a:pt x="16637" y="95885"/>
                </a:cubicBezTo>
                <a:cubicBezTo>
                  <a:pt x="16637" y="95885"/>
                  <a:pt x="17780" y="93599"/>
                  <a:pt x="18923" y="92456"/>
                </a:cubicBezTo>
                <a:cubicBezTo>
                  <a:pt x="23495" y="89027"/>
                  <a:pt x="22352" y="87884"/>
                  <a:pt x="21209" y="87884"/>
                </a:cubicBezTo>
                <a:cubicBezTo>
                  <a:pt x="17780" y="87884"/>
                  <a:pt x="20066" y="86741"/>
                  <a:pt x="21209" y="86741"/>
                </a:cubicBezTo>
                <a:cubicBezTo>
                  <a:pt x="22352" y="85598"/>
                  <a:pt x="24638" y="84455"/>
                  <a:pt x="23495" y="84455"/>
                </a:cubicBezTo>
                <a:cubicBezTo>
                  <a:pt x="22479" y="83312"/>
                  <a:pt x="24384" y="76327"/>
                  <a:pt x="26543" y="76327"/>
                </a:cubicBezTo>
                <a:cubicBezTo>
                  <a:pt x="26670" y="76327"/>
                  <a:pt x="26797" y="76327"/>
                  <a:pt x="27051" y="76454"/>
                </a:cubicBezTo>
                <a:cubicBezTo>
                  <a:pt x="27051" y="76454"/>
                  <a:pt x="27051" y="75311"/>
                  <a:pt x="28194" y="74168"/>
                </a:cubicBezTo>
                <a:cubicBezTo>
                  <a:pt x="27051" y="74168"/>
                  <a:pt x="28194" y="71882"/>
                  <a:pt x="29337" y="69596"/>
                </a:cubicBezTo>
                <a:cubicBezTo>
                  <a:pt x="30226" y="67945"/>
                  <a:pt x="30988" y="66802"/>
                  <a:pt x="31877" y="66802"/>
                </a:cubicBezTo>
                <a:cubicBezTo>
                  <a:pt x="32131" y="66802"/>
                  <a:pt x="32512" y="66929"/>
                  <a:pt x="32766" y="67310"/>
                </a:cubicBezTo>
                <a:cubicBezTo>
                  <a:pt x="32766" y="67564"/>
                  <a:pt x="32893" y="67818"/>
                  <a:pt x="32893" y="67818"/>
                </a:cubicBezTo>
                <a:cubicBezTo>
                  <a:pt x="33274" y="67818"/>
                  <a:pt x="33782" y="66802"/>
                  <a:pt x="33782" y="65024"/>
                </a:cubicBezTo>
                <a:cubicBezTo>
                  <a:pt x="34925" y="63881"/>
                  <a:pt x="32639" y="61595"/>
                  <a:pt x="33782" y="60452"/>
                </a:cubicBezTo>
                <a:cubicBezTo>
                  <a:pt x="32639" y="59309"/>
                  <a:pt x="32639" y="57023"/>
                  <a:pt x="32639" y="55880"/>
                </a:cubicBezTo>
                <a:lnTo>
                  <a:pt x="33782" y="57023"/>
                </a:lnTo>
                <a:cubicBezTo>
                  <a:pt x="34925" y="58166"/>
                  <a:pt x="36068" y="59309"/>
                  <a:pt x="36068" y="59309"/>
                </a:cubicBezTo>
                <a:cubicBezTo>
                  <a:pt x="37211" y="58166"/>
                  <a:pt x="37211" y="57023"/>
                  <a:pt x="36068" y="55880"/>
                </a:cubicBezTo>
                <a:cubicBezTo>
                  <a:pt x="38354" y="55880"/>
                  <a:pt x="39497" y="54737"/>
                  <a:pt x="40640" y="52451"/>
                </a:cubicBezTo>
                <a:cubicBezTo>
                  <a:pt x="42926" y="51308"/>
                  <a:pt x="44069" y="49022"/>
                  <a:pt x="44069" y="47879"/>
                </a:cubicBezTo>
                <a:cubicBezTo>
                  <a:pt x="47498" y="47879"/>
                  <a:pt x="52070" y="43307"/>
                  <a:pt x="52070" y="41021"/>
                </a:cubicBezTo>
                <a:cubicBezTo>
                  <a:pt x="50927" y="39878"/>
                  <a:pt x="52070" y="38735"/>
                  <a:pt x="54356" y="38735"/>
                </a:cubicBezTo>
                <a:cubicBezTo>
                  <a:pt x="55499" y="38735"/>
                  <a:pt x="55499" y="38735"/>
                  <a:pt x="55499" y="37592"/>
                </a:cubicBezTo>
                <a:cubicBezTo>
                  <a:pt x="56134" y="36449"/>
                  <a:pt x="56642" y="36195"/>
                  <a:pt x="57404" y="36195"/>
                </a:cubicBezTo>
                <a:cubicBezTo>
                  <a:pt x="58166" y="36195"/>
                  <a:pt x="58928" y="36449"/>
                  <a:pt x="60071" y="36449"/>
                </a:cubicBezTo>
                <a:cubicBezTo>
                  <a:pt x="60960" y="36957"/>
                  <a:pt x="61722" y="37211"/>
                  <a:pt x="62357" y="37211"/>
                </a:cubicBezTo>
                <a:cubicBezTo>
                  <a:pt x="63119" y="37211"/>
                  <a:pt x="63500" y="36703"/>
                  <a:pt x="63500" y="35306"/>
                </a:cubicBezTo>
                <a:cubicBezTo>
                  <a:pt x="64643" y="33020"/>
                  <a:pt x="66929" y="31877"/>
                  <a:pt x="68072" y="30734"/>
                </a:cubicBezTo>
                <a:cubicBezTo>
                  <a:pt x="70358" y="28448"/>
                  <a:pt x="71501" y="28448"/>
                  <a:pt x="69215" y="27305"/>
                </a:cubicBezTo>
                <a:cubicBezTo>
                  <a:pt x="69215" y="26797"/>
                  <a:pt x="69215" y="26289"/>
                  <a:pt x="69215" y="25908"/>
                </a:cubicBezTo>
                <a:cubicBezTo>
                  <a:pt x="69469" y="26162"/>
                  <a:pt x="70358" y="26162"/>
                  <a:pt x="71501" y="26162"/>
                </a:cubicBezTo>
                <a:cubicBezTo>
                  <a:pt x="71882" y="26543"/>
                  <a:pt x="72390" y="26670"/>
                  <a:pt x="73025" y="26670"/>
                </a:cubicBezTo>
                <a:cubicBezTo>
                  <a:pt x="74549" y="26670"/>
                  <a:pt x="76454" y="25908"/>
                  <a:pt x="77216" y="25019"/>
                </a:cubicBezTo>
                <a:cubicBezTo>
                  <a:pt x="78359" y="25019"/>
                  <a:pt x="80645" y="23876"/>
                  <a:pt x="81788" y="23876"/>
                </a:cubicBezTo>
                <a:cubicBezTo>
                  <a:pt x="85217" y="23876"/>
                  <a:pt x="86360" y="22733"/>
                  <a:pt x="86360" y="21590"/>
                </a:cubicBezTo>
                <a:lnTo>
                  <a:pt x="86360" y="20574"/>
                </a:lnTo>
                <a:cubicBezTo>
                  <a:pt x="86614" y="21082"/>
                  <a:pt x="87503" y="21336"/>
                  <a:pt x="88900" y="21336"/>
                </a:cubicBezTo>
                <a:cubicBezTo>
                  <a:pt x="93218" y="21336"/>
                  <a:pt x="101473" y="18923"/>
                  <a:pt x="102362" y="17145"/>
                </a:cubicBezTo>
                <a:lnTo>
                  <a:pt x="102362" y="18288"/>
                </a:lnTo>
                <a:cubicBezTo>
                  <a:pt x="102362" y="19431"/>
                  <a:pt x="103505" y="19431"/>
                  <a:pt x="105791" y="19431"/>
                </a:cubicBezTo>
                <a:cubicBezTo>
                  <a:pt x="108077" y="19431"/>
                  <a:pt x="112649" y="17145"/>
                  <a:pt x="116078" y="17145"/>
                </a:cubicBezTo>
                <a:cubicBezTo>
                  <a:pt x="121793" y="17145"/>
                  <a:pt x="125222" y="17145"/>
                  <a:pt x="125222" y="16002"/>
                </a:cubicBezTo>
                <a:cubicBezTo>
                  <a:pt x="126365" y="16002"/>
                  <a:pt x="126365" y="16002"/>
                  <a:pt x="126365" y="17145"/>
                </a:cubicBezTo>
                <a:cubicBezTo>
                  <a:pt x="125222" y="18288"/>
                  <a:pt x="126365" y="18288"/>
                  <a:pt x="127508" y="18288"/>
                </a:cubicBezTo>
                <a:cubicBezTo>
                  <a:pt x="127762" y="18542"/>
                  <a:pt x="127889" y="18542"/>
                  <a:pt x="128016" y="18542"/>
                </a:cubicBezTo>
                <a:cubicBezTo>
                  <a:pt x="128651" y="18542"/>
                  <a:pt x="128905" y="16891"/>
                  <a:pt x="129794" y="16002"/>
                </a:cubicBezTo>
                <a:cubicBezTo>
                  <a:pt x="129794" y="15494"/>
                  <a:pt x="129921" y="15240"/>
                  <a:pt x="130429" y="15240"/>
                </a:cubicBezTo>
                <a:cubicBezTo>
                  <a:pt x="130937" y="15240"/>
                  <a:pt x="131953" y="15748"/>
                  <a:pt x="133223" y="17145"/>
                </a:cubicBezTo>
                <a:cubicBezTo>
                  <a:pt x="134874" y="18034"/>
                  <a:pt x="137668" y="18796"/>
                  <a:pt x="140335" y="18796"/>
                </a:cubicBezTo>
                <a:cubicBezTo>
                  <a:pt x="141478" y="18796"/>
                  <a:pt x="142494" y="18669"/>
                  <a:pt x="143510" y="18288"/>
                </a:cubicBezTo>
                <a:cubicBezTo>
                  <a:pt x="144653" y="19431"/>
                  <a:pt x="145796" y="19431"/>
                  <a:pt x="145796" y="20574"/>
                </a:cubicBezTo>
                <a:cubicBezTo>
                  <a:pt x="145796" y="22225"/>
                  <a:pt x="146939" y="23241"/>
                  <a:pt x="148971" y="23241"/>
                </a:cubicBezTo>
                <a:cubicBezTo>
                  <a:pt x="149733" y="23241"/>
                  <a:pt x="150495" y="23114"/>
                  <a:pt x="151511" y="22733"/>
                </a:cubicBezTo>
                <a:cubicBezTo>
                  <a:pt x="152654" y="22733"/>
                  <a:pt x="152654" y="22733"/>
                  <a:pt x="151511" y="23876"/>
                </a:cubicBezTo>
                <a:cubicBezTo>
                  <a:pt x="152273" y="24638"/>
                  <a:pt x="152527" y="26035"/>
                  <a:pt x="153035" y="26035"/>
                </a:cubicBezTo>
                <a:cubicBezTo>
                  <a:pt x="153289" y="26035"/>
                  <a:pt x="153543" y="25781"/>
                  <a:pt x="153924" y="25019"/>
                </a:cubicBezTo>
                <a:cubicBezTo>
                  <a:pt x="157353" y="25019"/>
                  <a:pt x="160782" y="26162"/>
                  <a:pt x="161925" y="28448"/>
                </a:cubicBezTo>
                <a:cubicBezTo>
                  <a:pt x="162687" y="28448"/>
                  <a:pt x="163449" y="28956"/>
                  <a:pt x="164211" y="28956"/>
                </a:cubicBezTo>
                <a:cubicBezTo>
                  <a:pt x="164592" y="28956"/>
                  <a:pt x="164973" y="28829"/>
                  <a:pt x="165354" y="28448"/>
                </a:cubicBezTo>
                <a:cubicBezTo>
                  <a:pt x="165354" y="28448"/>
                  <a:pt x="165354" y="28321"/>
                  <a:pt x="165354" y="28321"/>
                </a:cubicBezTo>
                <a:cubicBezTo>
                  <a:pt x="165354" y="28956"/>
                  <a:pt x="165481" y="29210"/>
                  <a:pt x="165862" y="29210"/>
                </a:cubicBezTo>
                <a:cubicBezTo>
                  <a:pt x="166243" y="29210"/>
                  <a:pt x="166751" y="28956"/>
                  <a:pt x="167640" y="28448"/>
                </a:cubicBezTo>
                <a:cubicBezTo>
                  <a:pt x="168148" y="27940"/>
                  <a:pt x="168783" y="27559"/>
                  <a:pt x="169037" y="27559"/>
                </a:cubicBezTo>
                <a:cubicBezTo>
                  <a:pt x="169291" y="27559"/>
                  <a:pt x="169291" y="27813"/>
                  <a:pt x="168783" y="28448"/>
                </a:cubicBezTo>
                <a:cubicBezTo>
                  <a:pt x="169926" y="30734"/>
                  <a:pt x="171069" y="31877"/>
                  <a:pt x="171069" y="31877"/>
                </a:cubicBezTo>
                <a:cubicBezTo>
                  <a:pt x="172212" y="31877"/>
                  <a:pt x="177927" y="34163"/>
                  <a:pt x="182499" y="38735"/>
                </a:cubicBezTo>
                <a:cubicBezTo>
                  <a:pt x="189484" y="43688"/>
                  <a:pt x="192151" y="46990"/>
                  <a:pt x="193421" y="46990"/>
                </a:cubicBezTo>
                <a:cubicBezTo>
                  <a:pt x="193548" y="46990"/>
                  <a:pt x="193802" y="46863"/>
                  <a:pt x="193929" y="46736"/>
                </a:cubicBezTo>
                <a:cubicBezTo>
                  <a:pt x="196215" y="46736"/>
                  <a:pt x="196215" y="46736"/>
                  <a:pt x="196215" y="49022"/>
                </a:cubicBezTo>
                <a:cubicBezTo>
                  <a:pt x="196215" y="50165"/>
                  <a:pt x="196215" y="51308"/>
                  <a:pt x="197358" y="52451"/>
                </a:cubicBezTo>
                <a:cubicBezTo>
                  <a:pt x="198501" y="53594"/>
                  <a:pt x="198501" y="54737"/>
                  <a:pt x="197358" y="55880"/>
                </a:cubicBezTo>
                <a:cubicBezTo>
                  <a:pt x="199644" y="55880"/>
                  <a:pt x="199644" y="55880"/>
                  <a:pt x="200787" y="57023"/>
                </a:cubicBezTo>
                <a:cubicBezTo>
                  <a:pt x="199644" y="57023"/>
                  <a:pt x="199644" y="58166"/>
                  <a:pt x="201930" y="59309"/>
                </a:cubicBezTo>
                <a:cubicBezTo>
                  <a:pt x="203708" y="58801"/>
                  <a:pt x="204470" y="58420"/>
                  <a:pt x="204597" y="58420"/>
                </a:cubicBezTo>
                <a:cubicBezTo>
                  <a:pt x="204724" y="58420"/>
                  <a:pt x="204216" y="58674"/>
                  <a:pt x="203073" y="59309"/>
                </a:cubicBezTo>
                <a:cubicBezTo>
                  <a:pt x="202057" y="60325"/>
                  <a:pt x="202819" y="62992"/>
                  <a:pt x="202946" y="62992"/>
                </a:cubicBezTo>
                <a:cubicBezTo>
                  <a:pt x="202946" y="62992"/>
                  <a:pt x="203073" y="62992"/>
                  <a:pt x="203073" y="62738"/>
                </a:cubicBezTo>
                <a:cubicBezTo>
                  <a:pt x="203327" y="62484"/>
                  <a:pt x="203581" y="62484"/>
                  <a:pt x="203708" y="62484"/>
                </a:cubicBezTo>
                <a:cubicBezTo>
                  <a:pt x="204597" y="62484"/>
                  <a:pt x="205740" y="64008"/>
                  <a:pt x="207518" y="64008"/>
                </a:cubicBezTo>
                <a:cubicBezTo>
                  <a:pt x="207518" y="65151"/>
                  <a:pt x="208661" y="66294"/>
                  <a:pt x="207518" y="67437"/>
                </a:cubicBezTo>
                <a:cubicBezTo>
                  <a:pt x="207518" y="69723"/>
                  <a:pt x="210947" y="74295"/>
                  <a:pt x="213233" y="74295"/>
                </a:cubicBezTo>
                <a:cubicBezTo>
                  <a:pt x="214376" y="74295"/>
                  <a:pt x="214376" y="75438"/>
                  <a:pt x="213233" y="75438"/>
                </a:cubicBezTo>
                <a:cubicBezTo>
                  <a:pt x="212090" y="76581"/>
                  <a:pt x="212090" y="77724"/>
                  <a:pt x="213233" y="78867"/>
                </a:cubicBezTo>
                <a:cubicBezTo>
                  <a:pt x="214376" y="80010"/>
                  <a:pt x="213233" y="80010"/>
                  <a:pt x="212090" y="80010"/>
                </a:cubicBezTo>
                <a:cubicBezTo>
                  <a:pt x="210947" y="80010"/>
                  <a:pt x="210947" y="81153"/>
                  <a:pt x="212090" y="83439"/>
                </a:cubicBezTo>
                <a:cubicBezTo>
                  <a:pt x="214376" y="83439"/>
                  <a:pt x="215519" y="89154"/>
                  <a:pt x="216662" y="92583"/>
                </a:cubicBezTo>
                <a:cubicBezTo>
                  <a:pt x="217805" y="98298"/>
                  <a:pt x="218948" y="99441"/>
                  <a:pt x="222377" y="101727"/>
                </a:cubicBezTo>
                <a:lnTo>
                  <a:pt x="224663" y="102870"/>
                </a:lnTo>
                <a:lnTo>
                  <a:pt x="222377" y="102870"/>
                </a:lnTo>
                <a:cubicBezTo>
                  <a:pt x="221234" y="102870"/>
                  <a:pt x="218948" y="105156"/>
                  <a:pt x="218948" y="105156"/>
                </a:cubicBezTo>
                <a:cubicBezTo>
                  <a:pt x="218948" y="105664"/>
                  <a:pt x="219202" y="106045"/>
                  <a:pt x="219710" y="106045"/>
                </a:cubicBezTo>
                <a:cubicBezTo>
                  <a:pt x="220218" y="106045"/>
                  <a:pt x="220726" y="105791"/>
                  <a:pt x="221234" y="105156"/>
                </a:cubicBezTo>
                <a:cubicBezTo>
                  <a:pt x="223520" y="105156"/>
                  <a:pt x="223520" y="106299"/>
                  <a:pt x="222377" y="109728"/>
                </a:cubicBezTo>
                <a:cubicBezTo>
                  <a:pt x="221234" y="112014"/>
                  <a:pt x="221234" y="113157"/>
                  <a:pt x="223520" y="114300"/>
                </a:cubicBezTo>
                <a:cubicBezTo>
                  <a:pt x="223520" y="115443"/>
                  <a:pt x="223520" y="116586"/>
                  <a:pt x="222377" y="117729"/>
                </a:cubicBezTo>
                <a:cubicBezTo>
                  <a:pt x="222377" y="118872"/>
                  <a:pt x="222377" y="118872"/>
                  <a:pt x="223520" y="118872"/>
                </a:cubicBezTo>
                <a:cubicBezTo>
                  <a:pt x="224663" y="118872"/>
                  <a:pt x="225806" y="120015"/>
                  <a:pt x="224663" y="121158"/>
                </a:cubicBezTo>
                <a:cubicBezTo>
                  <a:pt x="222377" y="123444"/>
                  <a:pt x="222377" y="126873"/>
                  <a:pt x="223520" y="126873"/>
                </a:cubicBezTo>
                <a:cubicBezTo>
                  <a:pt x="224663" y="126873"/>
                  <a:pt x="225806" y="128016"/>
                  <a:pt x="225806" y="129159"/>
                </a:cubicBezTo>
                <a:cubicBezTo>
                  <a:pt x="225806" y="130302"/>
                  <a:pt x="225806" y="131445"/>
                  <a:pt x="226949" y="132588"/>
                </a:cubicBezTo>
                <a:cubicBezTo>
                  <a:pt x="226949" y="133731"/>
                  <a:pt x="228092" y="134874"/>
                  <a:pt x="228092" y="134874"/>
                </a:cubicBezTo>
                <a:cubicBezTo>
                  <a:pt x="228092" y="135255"/>
                  <a:pt x="227965" y="135382"/>
                  <a:pt x="227838" y="135382"/>
                </a:cubicBezTo>
                <a:cubicBezTo>
                  <a:pt x="227457" y="135382"/>
                  <a:pt x="226695" y="134493"/>
                  <a:pt x="225806" y="133731"/>
                </a:cubicBezTo>
                <a:lnTo>
                  <a:pt x="224663" y="134874"/>
                </a:lnTo>
                <a:cubicBezTo>
                  <a:pt x="225806" y="137160"/>
                  <a:pt x="225806" y="139446"/>
                  <a:pt x="226949" y="139446"/>
                </a:cubicBezTo>
                <a:cubicBezTo>
                  <a:pt x="230378" y="140589"/>
                  <a:pt x="230378" y="140589"/>
                  <a:pt x="226949" y="141732"/>
                </a:cubicBezTo>
                <a:cubicBezTo>
                  <a:pt x="225806" y="141732"/>
                  <a:pt x="224663" y="142875"/>
                  <a:pt x="225806" y="144018"/>
                </a:cubicBezTo>
                <a:cubicBezTo>
                  <a:pt x="229235" y="145161"/>
                  <a:pt x="228092" y="146304"/>
                  <a:pt x="226949" y="146304"/>
                </a:cubicBezTo>
                <a:cubicBezTo>
                  <a:pt x="225806" y="145923"/>
                  <a:pt x="225044" y="145669"/>
                  <a:pt x="224663" y="145669"/>
                </a:cubicBezTo>
                <a:cubicBezTo>
                  <a:pt x="223901" y="145669"/>
                  <a:pt x="224663" y="146685"/>
                  <a:pt x="226949" y="149733"/>
                </a:cubicBezTo>
                <a:cubicBezTo>
                  <a:pt x="228092" y="152019"/>
                  <a:pt x="229235" y="157734"/>
                  <a:pt x="230378" y="161163"/>
                </a:cubicBezTo>
                <a:cubicBezTo>
                  <a:pt x="231521" y="165481"/>
                  <a:pt x="231521" y="167767"/>
                  <a:pt x="230505" y="169926"/>
                </a:cubicBezTo>
                <a:cubicBezTo>
                  <a:pt x="231521" y="169926"/>
                  <a:pt x="231775" y="171450"/>
                  <a:pt x="232664" y="174879"/>
                </a:cubicBezTo>
                <a:cubicBezTo>
                  <a:pt x="231521" y="178308"/>
                  <a:pt x="233807" y="180594"/>
                  <a:pt x="234950" y="181737"/>
                </a:cubicBezTo>
                <a:cubicBezTo>
                  <a:pt x="234950" y="180594"/>
                  <a:pt x="234950" y="179451"/>
                  <a:pt x="234950" y="179451"/>
                </a:cubicBezTo>
                <a:cubicBezTo>
                  <a:pt x="235331" y="179197"/>
                  <a:pt x="235712" y="179197"/>
                  <a:pt x="235966" y="179197"/>
                </a:cubicBezTo>
                <a:cubicBezTo>
                  <a:pt x="237109" y="179197"/>
                  <a:pt x="236982" y="180975"/>
                  <a:pt x="236093" y="182880"/>
                </a:cubicBezTo>
                <a:cubicBezTo>
                  <a:pt x="236093" y="184023"/>
                  <a:pt x="234950" y="184023"/>
                  <a:pt x="233807" y="184023"/>
                </a:cubicBezTo>
                <a:cubicBezTo>
                  <a:pt x="232664" y="184023"/>
                  <a:pt x="231521" y="186309"/>
                  <a:pt x="231521" y="187452"/>
                </a:cubicBezTo>
                <a:cubicBezTo>
                  <a:pt x="231521" y="188341"/>
                  <a:pt x="231521" y="189103"/>
                  <a:pt x="231902" y="189103"/>
                </a:cubicBezTo>
                <a:cubicBezTo>
                  <a:pt x="232029" y="189103"/>
                  <a:pt x="232283" y="188976"/>
                  <a:pt x="232664" y="188595"/>
                </a:cubicBezTo>
                <a:cubicBezTo>
                  <a:pt x="233807" y="188087"/>
                  <a:pt x="234315" y="187706"/>
                  <a:pt x="234696" y="187706"/>
                </a:cubicBezTo>
                <a:cubicBezTo>
                  <a:pt x="235077" y="187706"/>
                  <a:pt x="234950" y="187960"/>
                  <a:pt x="234950" y="188595"/>
                </a:cubicBezTo>
                <a:cubicBezTo>
                  <a:pt x="234950" y="190881"/>
                  <a:pt x="234950" y="192024"/>
                  <a:pt x="236093" y="192024"/>
                </a:cubicBezTo>
                <a:cubicBezTo>
                  <a:pt x="238379" y="192024"/>
                  <a:pt x="238379" y="193167"/>
                  <a:pt x="238379" y="194310"/>
                </a:cubicBezTo>
                <a:cubicBezTo>
                  <a:pt x="237236" y="196596"/>
                  <a:pt x="237236" y="198882"/>
                  <a:pt x="237236" y="198882"/>
                </a:cubicBezTo>
                <a:lnTo>
                  <a:pt x="236093" y="198882"/>
                </a:lnTo>
                <a:cubicBezTo>
                  <a:pt x="234950" y="198882"/>
                  <a:pt x="233807" y="200025"/>
                  <a:pt x="233807" y="200025"/>
                </a:cubicBezTo>
                <a:cubicBezTo>
                  <a:pt x="233807" y="201168"/>
                  <a:pt x="234950" y="201168"/>
                  <a:pt x="234950" y="201168"/>
                </a:cubicBezTo>
                <a:cubicBezTo>
                  <a:pt x="237236" y="201168"/>
                  <a:pt x="241808" y="230759"/>
                  <a:pt x="241808" y="234315"/>
                </a:cubicBezTo>
                <a:cubicBezTo>
                  <a:pt x="240919" y="236093"/>
                  <a:pt x="241427" y="239522"/>
                  <a:pt x="242316" y="239522"/>
                </a:cubicBezTo>
                <a:cubicBezTo>
                  <a:pt x="242570" y="239522"/>
                  <a:pt x="242824" y="239395"/>
                  <a:pt x="242951" y="238887"/>
                </a:cubicBezTo>
                <a:cubicBezTo>
                  <a:pt x="244094" y="238887"/>
                  <a:pt x="245237" y="245745"/>
                  <a:pt x="246380" y="252603"/>
                </a:cubicBezTo>
                <a:cubicBezTo>
                  <a:pt x="247523" y="260604"/>
                  <a:pt x="248666" y="267462"/>
                  <a:pt x="249809" y="267462"/>
                </a:cubicBezTo>
                <a:cubicBezTo>
                  <a:pt x="249809" y="267462"/>
                  <a:pt x="249809" y="268605"/>
                  <a:pt x="249809" y="270891"/>
                </a:cubicBezTo>
                <a:cubicBezTo>
                  <a:pt x="250952" y="273177"/>
                  <a:pt x="252095" y="275463"/>
                  <a:pt x="252095" y="276606"/>
                </a:cubicBezTo>
                <a:cubicBezTo>
                  <a:pt x="253746" y="277495"/>
                  <a:pt x="254127" y="278257"/>
                  <a:pt x="253873" y="278257"/>
                </a:cubicBezTo>
                <a:cubicBezTo>
                  <a:pt x="253746" y="278257"/>
                  <a:pt x="253492" y="278130"/>
                  <a:pt x="253238" y="277749"/>
                </a:cubicBezTo>
                <a:cubicBezTo>
                  <a:pt x="250952" y="277749"/>
                  <a:pt x="249809" y="278892"/>
                  <a:pt x="249809" y="280035"/>
                </a:cubicBezTo>
                <a:cubicBezTo>
                  <a:pt x="250444" y="281432"/>
                  <a:pt x="251079" y="281940"/>
                  <a:pt x="251841" y="281940"/>
                </a:cubicBezTo>
                <a:cubicBezTo>
                  <a:pt x="252349" y="281940"/>
                  <a:pt x="252730" y="281686"/>
                  <a:pt x="253238" y="281178"/>
                </a:cubicBezTo>
                <a:cubicBezTo>
                  <a:pt x="254381" y="281178"/>
                  <a:pt x="255524" y="282321"/>
                  <a:pt x="255524" y="282321"/>
                </a:cubicBezTo>
                <a:cubicBezTo>
                  <a:pt x="255524" y="283464"/>
                  <a:pt x="255524" y="283464"/>
                  <a:pt x="254381" y="284607"/>
                </a:cubicBezTo>
                <a:lnTo>
                  <a:pt x="250952" y="284607"/>
                </a:lnTo>
                <a:lnTo>
                  <a:pt x="250952" y="285750"/>
                </a:lnTo>
                <a:cubicBezTo>
                  <a:pt x="252095" y="285750"/>
                  <a:pt x="253238" y="286893"/>
                  <a:pt x="253238" y="286893"/>
                </a:cubicBezTo>
                <a:cubicBezTo>
                  <a:pt x="253238" y="288036"/>
                  <a:pt x="253238" y="288036"/>
                  <a:pt x="250952" y="288036"/>
                </a:cubicBezTo>
                <a:cubicBezTo>
                  <a:pt x="247523" y="289179"/>
                  <a:pt x="248666" y="290322"/>
                  <a:pt x="250952" y="290322"/>
                </a:cubicBezTo>
                <a:lnTo>
                  <a:pt x="253238" y="292608"/>
                </a:lnTo>
                <a:cubicBezTo>
                  <a:pt x="249809" y="294894"/>
                  <a:pt x="253238" y="297180"/>
                  <a:pt x="254381" y="298323"/>
                </a:cubicBezTo>
                <a:cubicBezTo>
                  <a:pt x="252095" y="299466"/>
                  <a:pt x="252095" y="300609"/>
                  <a:pt x="255524" y="301752"/>
                </a:cubicBezTo>
                <a:cubicBezTo>
                  <a:pt x="256667" y="301752"/>
                  <a:pt x="256667" y="302895"/>
                  <a:pt x="255524" y="304038"/>
                </a:cubicBezTo>
                <a:cubicBezTo>
                  <a:pt x="254381" y="305181"/>
                  <a:pt x="254381" y="306324"/>
                  <a:pt x="255524" y="308610"/>
                </a:cubicBezTo>
                <a:cubicBezTo>
                  <a:pt x="256667" y="309753"/>
                  <a:pt x="258953" y="318897"/>
                  <a:pt x="257810" y="329184"/>
                </a:cubicBezTo>
                <a:cubicBezTo>
                  <a:pt x="257810" y="340614"/>
                  <a:pt x="255524" y="348615"/>
                  <a:pt x="257810" y="348615"/>
                </a:cubicBezTo>
                <a:cubicBezTo>
                  <a:pt x="256667" y="349758"/>
                  <a:pt x="256667" y="349758"/>
                  <a:pt x="255524" y="350901"/>
                </a:cubicBezTo>
                <a:cubicBezTo>
                  <a:pt x="254381" y="350901"/>
                  <a:pt x="254381" y="352044"/>
                  <a:pt x="256667" y="354330"/>
                </a:cubicBezTo>
                <a:cubicBezTo>
                  <a:pt x="257556" y="355219"/>
                  <a:pt x="258318" y="355981"/>
                  <a:pt x="257556" y="355981"/>
                </a:cubicBezTo>
                <a:cubicBezTo>
                  <a:pt x="257175" y="355981"/>
                  <a:pt x="256540" y="355854"/>
                  <a:pt x="255651" y="355473"/>
                </a:cubicBezTo>
                <a:cubicBezTo>
                  <a:pt x="254508" y="355473"/>
                  <a:pt x="254508" y="357759"/>
                  <a:pt x="252222" y="362331"/>
                </a:cubicBezTo>
                <a:cubicBezTo>
                  <a:pt x="251079" y="365760"/>
                  <a:pt x="248793" y="371475"/>
                  <a:pt x="249936" y="371475"/>
                </a:cubicBezTo>
                <a:cubicBezTo>
                  <a:pt x="249936" y="371983"/>
                  <a:pt x="249936" y="372364"/>
                  <a:pt x="249936" y="372618"/>
                </a:cubicBezTo>
                <a:cubicBezTo>
                  <a:pt x="249555" y="372237"/>
                  <a:pt x="249047" y="372110"/>
                  <a:pt x="248666" y="372110"/>
                </a:cubicBezTo>
                <a:cubicBezTo>
                  <a:pt x="246507" y="372110"/>
                  <a:pt x="244221" y="376047"/>
                  <a:pt x="244221" y="380619"/>
                </a:cubicBezTo>
                <a:cubicBezTo>
                  <a:pt x="244221" y="381508"/>
                  <a:pt x="243713" y="382270"/>
                  <a:pt x="242951" y="382270"/>
                </a:cubicBezTo>
                <a:cubicBezTo>
                  <a:pt x="242697" y="382270"/>
                  <a:pt x="242316" y="382143"/>
                  <a:pt x="241935" y="381762"/>
                </a:cubicBezTo>
                <a:cubicBezTo>
                  <a:pt x="240792" y="382905"/>
                  <a:pt x="240792" y="384048"/>
                  <a:pt x="239649" y="387477"/>
                </a:cubicBezTo>
                <a:cubicBezTo>
                  <a:pt x="238506" y="388620"/>
                  <a:pt x="236220" y="393192"/>
                  <a:pt x="233934" y="394335"/>
                </a:cubicBezTo>
                <a:cubicBezTo>
                  <a:pt x="232791" y="396621"/>
                  <a:pt x="231648" y="400050"/>
                  <a:pt x="231648" y="400050"/>
                </a:cubicBezTo>
                <a:cubicBezTo>
                  <a:pt x="231140" y="400558"/>
                  <a:pt x="230505" y="400939"/>
                  <a:pt x="230251" y="401066"/>
                </a:cubicBezTo>
                <a:cubicBezTo>
                  <a:pt x="230251" y="401066"/>
                  <a:pt x="230124" y="401066"/>
                  <a:pt x="230124" y="401066"/>
                </a:cubicBezTo>
                <a:cubicBezTo>
                  <a:pt x="228600" y="401066"/>
                  <a:pt x="225171" y="405257"/>
                  <a:pt x="218059" y="410337"/>
                </a:cubicBezTo>
                <a:cubicBezTo>
                  <a:pt x="211201" y="416052"/>
                  <a:pt x="204343" y="419481"/>
                  <a:pt x="203200" y="419481"/>
                </a:cubicBezTo>
                <a:cubicBezTo>
                  <a:pt x="203200" y="419481"/>
                  <a:pt x="202057" y="419481"/>
                  <a:pt x="200914" y="421767"/>
                </a:cubicBezTo>
                <a:cubicBezTo>
                  <a:pt x="200914" y="423418"/>
                  <a:pt x="200279" y="424434"/>
                  <a:pt x="199517" y="424434"/>
                </a:cubicBezTo>
                <a:cubicBezTo>
                  <a:pt x="199263" y="424434"/>
                  <a:pt x="198882" y="424307"/>
                  <a:pt x="198628" y="423926"/>
                </a:cubicBezTo>
                <a:cubicBezTo>
                  <a:pt x="198120" y="423672"/>
                  <a:pt x="197358" y="423545"/>
                  <a:pt x="196596" y="423545"/>
                </a:cubicBezTo>
                <a:cubicBezTo>
                  <a:pt x="194310" y="423545"/>
                  <a:pt x="191770" y="424815"/>
                  <a:pt x="191770" y="427355"/>
                </a:cubicBezTo>
                <a:lnTo>
                  <a:pt x="190627" y="426212"/>
                </a:lnTo>
                <a:cubicBezTo>
                  <a:pt x="189992" y="425577"/>
                  <a:pt x="189357" y="425323"/>
                  <a:pt x="188722" y="425323"/>
                </a:cubicBezTo>
                <a:cubicBezTo>
                  <a:pt x="187198" y="425323"/>
                  <a:pt x="185674" y="427228"/>
                  <a:pt x="184912" y="429641"/>
                </a:cubicBezTo>
                <a:cubicBezTo>
                  <a:pt x="184150" y="428879"/>
                  <a:pt x="182753" y="427990"/>
                  <a:pt x="181991" y="427990"/>
                </a:cubicBezTo>
                <a:cubicBezTo>
                  <a:pt x="181737" y="427990"/>
                  <a:pt x="181483" y="428117"/>
                  <a:pt x="181483" y="428498"/>
                </a:cubicBezTo>
                <a:cubicBezTo>
                  <a:pt x="180594" y="428879"/>
                  <a:pt x="180086" y="429133"/>
                  <a:pt x="179832" y="429133"/>
                </a:cubicBezTo>
                <a:cubicBezTo>
                  <a:pt x="179197" y="429133"/>
                  <a:pt x="179197" y="428371"/>
                  <a:pt x="179197" y="426212"/>
                </a:cubicBezTo>
                <a:cubicBezTo>
                  <a:pt x="179197" y="425069"/>
                  <a:pt x="178054" y="423926"/>
                  <a:pt x="176911" y="423926"/>
                </a:cubicBezTo>
                <a:cubicBezTo>
                  <a:pt x="175768" y="425069"/>
                  <a:pt x="176911" y="426212"/>
                  <a:pt x="176911" y="427355"/>
                </a:cubicBezTo>
                <a:lnTo>
                  <a:pt x="174625" y="427355"/>
                </a:lnTo>
                <a:cubicBezTo>
                  <a:pt x="174625" y="427355"/>
                  <a:pt x="173482" y="428498"/>
                  <a:pt x="173482" y="429641"/>
                </a:cubicBezTo>
                <a:cubicBezTo>
                  <a:pt x="173482" y="430784"/>
                  <a:pt x="172339" y="430784"/>
                  <a:pt x="171196" y="430784"/>
                </a:cubicBezTo>
                <a:cubicBezTo>
                  <a:pt x="171196" y="430530"/>
                  <a:pt x="171196" y="430403"/>
                  <a:pt x="171069" y="430403"/>
                </a:cubicBezTo>
                <a:cubicBezTo>
                  <a:pt x="170815" y="430403"/>
                  <a:pt x="170180" y="431927"/>
                  <a:pt x="171196" y="431927"/>
                </a:cubicBezTo>
                <a:cubicBezTo>
                  <a:pt x="171196" y="434213"/>
                  <a:pt x="171196" y="435356"/>
                  <a:pt x="170053" y="435356"/>
                </a:cubicBezTo>
                <a:cubicBezTo>
                  <a:pt x="170053" y="435356"/>
                  <a:pt x="170053" y="436499"/>
                  <a:pt x="171196" y="437642"/>
                </a:cubicBezTo>
                <a:cubicBezTo>
                  <a:pt x="171196" y="439928"/>
                  <a:pt x="171196" y="442214"/>
                  <a:pt x="174625" y="442214"/>
                </a:cubicBezTo>
                <a:cubicBezTo>
                  <a:pt x="177419" y="442214"/>
                  <a:pt x="180086" y="442468"/>
                  <a:pt x="181737" y="442468"/>
                </a:cubicBezTo>
                <a:cubicBezTo>
                  <a:pt x="183388" y="442468"/>
                  <a:pt x="184277" y="442214"/>
                  <a:pt x="183769" y="441071"/>
                </a:cubicBezTo>
                <a:cubicBezTo>
                  <a:pt x="183769" y="441071"/>
                  <a:pt x="184912" y="438785"/>
                  <a:pt x="186055" y="438785"/>
                </a:cubicBezTo>
                <a:cubicBezTo>
                  <a:pt x="186817" y="438404"/>
                  <a:pt x="187452" y="438277"/>
                  <a:pt x="187960" y="438277"/>
                </a:cubicBezTo>
                <a:cubicBezTo>
                  <a:pt x="188976" y="438277"/>
                  <a:pt x="189484" y="438785"/>
                  <a:pt x="189484" y="438785"/>
                </a:cubicBezTo>
                <a:cubicBezTo>
                  <a:pt x="189738" y="439039"/>
                  <a:pt x="190246" y="439293"/>
                  <a:pt x="191008" y="439293"/>
                </a:cubicBezTo>
                <a:cubicBezTo>
                  <a:pt x="193167" y="439293"/>
                  <a:pt x="196977" y="438023"/>
                  <a:pt x="202057" y="435483"/>
                </a:cubicBezTo>
                <a:cubicBezTo>
                  <a:pt x="210058" y="432054"/>
                  <a:pt x="213487" y="429768"/>
                  <a:pt x="215773" y="429768"/>
                </a:cubicBezTo>
                <a:cubicBezTo>
                  <a:pt x="216535" y="430149"/>
                  <a:pt x="217170" y="430276"/>
                  <a:pt x="217678" y="430276"/>
                </a:cubicBezTo>
                <a:cubicBezTo>
                  <a:pt x="218694" y="430276"/>
                  <a:pt x="219202" y="429768"/>
                  <a:pt x="219202" y="429768"/>
                </a:cubicBezTo>
                <a:cubicBezTo>
                  <a:pt x="218059" y="428625"/>
                  <a:pt x="226060" y="424053"/>
                  <a:pt x="234061" y="417195"/>
                </a:cubicBezTo>
                <a:cubicBezTo>
                  <a:pt x="240919" y="410337"/>
                  <a:pt x="247777" y="402336"/>
                  <a:pt x="246634" y="401193"/>
                </a:cubicBezTo>
                <a:cubicBezTo>
                  <a:pt x="247777" y="400050"/>
                  <a:pt x="248920" y="398907"/>
                  <a:pt x="248920" y="398907"/>
                </a:cubicBezTo>
                <a:cubicBezTo>
                  <a:pt x="249174" y="399034"/>
                  <a:pt x="249428" y="399161"/>
                  <a:pt x="249555" y="399161"/>
                </a:cubicBezTo>
                <a:cubicBezTo>
                  <a:pt x="250444" y="399161"/>
                  <a:pt x="251460" y="397256"/>
                  <a:pt x="252349" y="395351"/>
                </a:cubicBezTo>
                <a:cubicBezTo>
                  <a:pt x="253492" y="391922"/>
                  <a:pt x="254635" y="389636"/>
                  <a:pt x="254635" y="389636"/>
                </a:cubicBezTo>
                <a:cubicBezTo>
                  <a:pt x="255778" y="389636"/>
                  <a:pt x="256921" y="388493"/>
                  <a:pt x="258064" y="386207"/>
                </a:cubicBezTo>
                <a:cubicBezTo>
                  <a:pt x="259207" y="383921"/>
                  <a:pt x="260350" y="382778"/>
                  <a:pt x="259207" y="381635"/>
                </a:cubicBezTo>
                <a:cubicBezTo>
                  <a:pt x="260350" y="380492"/>
                  <a:pt x="263779" y="371348"/>
                  <a:pt x="267208" y="367919"/>
                </a:cubicBezTo>
                <a:cubicBezTo>
                  <a:pt x="268351" y="366776"/>
                  <a:pt x="267208" y="364490"/>
                  <a:pt x="267208" y="363347"/>
                </a:cubicBezTo>
                <a:cubicBezTo>
                  <a:pt x="264922" y="362204"/>
                  <a:pt x="264922" y="361061"/>
                  <a:pt x="264922" y="358775"/>
                </a:cubicBezTo>
                <a:cubicBezTo>
                  <a:pt x="264922" y="358775"/>
                  <a:pt x="266065" y="359918"/>
                  <a:pt x="267208" y="359918"/>
                </a:cubicBezTo>
                <a:cubicBezTo>
                  <a:pt x="267716" y="360934"/>
                  <a:pt x="267970" y="361569"/>
                  <a:pt x="268224" y="361569"/>
                </a:cubicBezTo>
                <a:cubicBezTo>
                  <a:pt x="268478" y="361569"/>
                  <a:pt x="268859" y="360680"/>
                  <a:pt x="269367" y="358775"/>
                </a:cubicBezTo>
                <a:cubicBezTo>
                  <a:pt x="269367" y="357632"/>
                  <a:pt x="269367" y="356489"/>
                  <a:pt x="269367" y="356489"/>
                </a:cubicBezTo>
                <a:cubicBezTo>
                  <a:pt x="268224" y="355346"/>
                  <a:pt x="270510" y="348488"/>
                  <a:pt x="271653" y="338201"/>
                </a:cubicBezTo>
                <a:cubicBezTo>
                  <a:pt x="272796" y="325628"/>
                  <a:pt x="271653" y="321056"/>
                  <a:pt x="270510" y="321056"/>
                </a:cubicBezTo>
                <a:cubicBezTo>
                  <a:pt x="269367" y="321056"/>
                  <a:pt x="269367" y="319913"/>
                  <a:pt x="269367" y="315341"/>
                </a:cubicBezTo>
                <a:cubicBezTo>
                  <a:pt x="272796" y="306197"/>
                  <a:pt x="272796" y="307340"/>
                  <a:pt x="271653" y="305054"/>
                </a:cubicBezTo>
                <a:cubicBezTo>
                  <a:pt x="271653" y="306197"/>
                  <a:pt x="270510" y="307340"/>
                  <a:pt x="269367" y="307340"/>
                </a:cubicBezTo>
                <a:cubicBezTo>
                  <a:pt x="265938" y="307340"/>
                  <a:pt x="265938" y="306197"/>
                  <a:pt x="268224" y="305054"/>
                </a:cubicBezTo>
                <a:cubicBezTo>
                  <a:pt x="270510" y="303911"/>
                  <a:pt x="267081" y="285623"/>
                  <a:pt x="263652" y="284480"/>
                </a:cubicBezTo>
                <a:lnTo>
                  <a:pt x="264795" y="284480"/>
                </a:lnTo>
                <a:cubicBezTo>
                  <a:pt x="267081" y="284480"/>
                  <a:pt x="265938" y="283337"/>
                  <a:pt x="265938" y="278765"/>
                </a:cubicBezTo>
                <a:cubicBezTo>
                  <a:pt x="264795" y="276479"/>
                  <a:pt x="264795" y="275336"/>
                  <a:pt x="264795" y="275336"/>
                </a:cubicBezTo>
                <a:cubicBezTo>
                  <a:pt x="262509" y="275336"/>
                  <a:pt x="262509" y="267335"/>
                  <a:pt x="263652" y="267335"/>
                </a:cubicBezTo>
                <a:cubicBezTo>
                  <a:pt x="264795" y="266192"/>
                  <a:pt x="264795" y="266192"/>
                  <a:pt x="264795" y="263906"/>
                </a:cubicBezTo>
                <a:cubicBezTo>
                  <a:pt x="261366" y="260477"/>
                  <a:pt x="261366" y="253619"/>
                  <a:pt x="262509" y="253619"/>
                </a:cubicBezTo>
                <a:cubicBezTo>
                  <a:pt x="262509" y="253619"/>
                  <a:pt x="262509" y="252476"/>
                  <a:pt x="262509" y="251333"/>
                </a:cubicBezTo>
                <a:cubicBezTo>
                  <a:pt x="261366" y="250190"/>
                  <a:pt x="260223" y="247904"/>
                  <a:pt x="260223" y="246761"/>
                </a:cubicBezTo>
                <a:cubicBezTo>
                  <a:pt x="260223" y="244221"/>
                  <a:pt x="260223" y="242951"/>
                  <a:pt x="259715" y="242951"/>
                </a:cubicBezTo>
                <a:cubicBezTo>
                  <a:pt x="259588" y="242951"/>
                  <a:pt x="259334" y="243078"/>
                  <a:pt x="259080" y="243459"/>
                </a:cubicBezTo>
                <a:cubicBezTo>
                  <a:pt x="256794" y="243459"/>
                  <a:pt x="255651" y="243459"/>
                  <a:pt x="255651" y="242316"/>
                </a:cubicBezTo>
                <a:lnTo>
                  <a:pt x="256794" y="242316"/>
                </a:lnTo>
                <a:cubicBezTo>
                  <a:pt x="257937" y="242316"/>
                  <a:pt x="257937" y="238887"/>
                  <a:pt x="256794" y="233172"/>
                </a:cubicBezTo>
                <a:cubicBezTo>
                  <a:pt x="255651" y="227457"/>
                  <a:pt x="255651" y="225171"/>
                  <a:pt x="256794" y="222885"/>
                </a:cubicBezTo>
                <a:lnTo>
                  <a:pt x="255651" y="222885"/>
                </a:lnTo>
                <a:cubicBezTo>
                  <a:pt x="253365" y="221742"/>
                  <a:pt x="253365" y="220599"/>
                  <a:pt x="254508" y="219456"/>
                </a:cubicBezTo>
                <a:cubicBezTo>
                  <a:pt x="255651" y="218313"/>
                  <a:pt x="254508" y="213741"/>
                  <a:pt x="253365" y="211455"/>
                </a:cubicBezTo>
                <a:cubicBezTo>
                  <a:pt x="253365" y="210312"/>
                  <a:pt x="253365" y="209169"/>
                  <a:pt x="253365" y="209169"/>
                </a:cubicBezTo>
                <a:cubicBezTo>
                  <a:pt x="255651" y="206883"/>
                  <a:pt x="254508" y="203454"/>
                  <a:pt x="252222" y="202311"/>
                </a:cubicBezTo>
                <a:cubicBezTo>
                  <a:pt x="253365" y="202311"/>
                  <a:pt x="253365" y="201168"/>
                  <a:pt x="253365" y="200025"/>
                </a:cubicBezTo>
                <a:cubicBezTo>
                  <a:pt x="251079" y="197739"/>
                  <a:pt x="251079" y="193167"/>
                  <a:pt x="252222" y="193167"/>
                </a:cubicBezTo>
                <a:lnTo>
                  <a:pt x="252222" y="190500"/>
                </a:lnTo>
                <a:cubicBezTo>
                  <a:pt x="249936" y="190500"/>
                  <a:pt x="249936" y="188214"/>
                  <a:pt x="249936" y="187071"/>
                </a:cubicBezTo>
                <a:cubicBezTo>
                  <a:pt x="249936" y="185928"/>
                  <a:pt x="249936" y="184785"/>
                  <a:pt x="247650" y="183642"/>
                </a:cubicBezTo>
                <a:cubicBezTo>
                  <a:pt x="246507" y="183642"/>
                  <a:pt x="246507" y="181356"/>
                  <a:pt x="246507" y="181356"/>
                </a:cubicBezTo>
                <a:cubicBezTo>
                  <a:pt x="246507" y="181102"/>
                  <a:pt x="246634" y="180848"/>
                  <a:pt x="246761" y="180848"/>
                </a:cubicBezTo>
                <a:cubicBezTo>
                  <a:pt x="247142" y="180848"/>
                  <a:pt x="247904" y="181610"/>
                  <a:pt x="248793" y="182499"/>
                </a:cubicBezTo>
                <a:cubicBezTo>
                  <a:pt x="249301" y="183007"/>
                  <a:pt x="249682" y="183261"/>
                  <a:pt x="249809" y="183261"/>
                </a:cubicBezTo>
                <a:cubicBezTo>
                  <a:pt x="250444" y="183261"/>
                  <a:pt x="249174" y="180594"/>
                  <a:pt x="246507" y="177927"/>
                </a:cubicBezTo>
                <a:cubicBezTo>
                  <a:pt x="245237" y="176022"/>
                  <a:pt x="244729" y="175133"/>
                  <a:pt x="244729" y="175133"/>
                </a:cubicBezTo>
                <a:cubicBezTo>
                  <a:pt x="244729" y="175133"/>
                  <a:pt x="245364" y="175768"/>
                  <a:pt x="246507" y="176784"/>
                </a:cubicBezTo>
                <a:cubicBezTo>
                  <a:pt x="247777" y="177419"/>
                  <a:pt x="248793" y="178054"/>
                  <a:pt x="248920" y="178054"/>
                </a:cubicBezTo>
                <a:cubicBezTo>
                  <a:pt x="249047" y="178054"/>
                  <a:pt x="248666" y="177673"/>
                  <a:pt x="247650" y="176784"/>
                </a:cubicBezTo>
                <a:cubicBezTo>
                  <a:pt x="247650" y="176784"/>
                  <a:pt x="247650" y="174498"/>
                  <a:pt x="246507" y="174498"/>
                </a:cubicBezTo>
                <a:lnTo>
                  <a:pt x="245364" y="171069"/>
                </a:lnTo>
                <a:cubicBezTo>
                  <a:pt x="246507" y="167640"/>
                  <a:pt x="246507" y="166497"/>
                  <a:pt x="246507" y="165354"/>
                </a:cubicBezTo>
                <a:cubicBezTo>
                  <a:pt x="245364" y="164211"/>
                  <a:pt x="245364" y="164211"/>
                  <a:pt x="246507" y="163068"/>
                </a:cubicBezTo>
                <a:cubicBezTo>
                  <a:pt x="247650" y="163068"/>
                  <a:pt x="247650" y="161925"/>
                  <a:pt x="244221" y="161925"/>
                </a:cubicBezTo>
                <a:cubicBezTo>
                  <a:pt x="243078" y="160782"/>
                  <a:pt x="243078" y="159639"/>
                  <a:pt x="244221" y="158496"/>
                </a:cubicBezTo>
                <a:cubicBezTo>
                  <a:pt x="245872" y="157607"/>
                  <a:pt x="246253" y="156845"/>
                  <a:pt x="245999" y="156845"/>
                </a:cubicBezTo>
                <a:cubicBezTo>
                  <a:pt x="245872" y="156845"/>
                  <a:pt x="245618" y="156972"/>
                  <a:pt x="245364" y="157353"/>
                </a:cubicBezTo>
                <a:cubicBezTo>
                  <a:pt x="243078" y="156210"/>
                  <a:pt x="243078" y="155067"/>
                  <a:pt x="243078" y="155067"/>
                </a:cubicBezTo>
                <a:cubicBezTo>
                  <a:pt x="244221" y="153924"/>
                  <a:pt x="243078" y="143637"/>
                  <a:pt x="240792" y="132207"/>
                </a:cubicBezTo>
                <a:cubicBezTo>
                  <a:pt x="240792" y="131064"/>
                  <a:pt x="239649" y="129921"/>
                  <a:pt x="238506" y="129921"/>
                </a:cubicBezTo>
                <a:cubicBezTo>
                  <a:pt x="237490" y="130302"/>
                  <a:pt x="236982" y="130429"/>
                  <a:pt x="236728" y="130429"/>
                </a:cubicBezTo>
                <a:cubicBezTo>
                  <a:pt x="236220" y="130429"/>
                  <a:pt x="237617" y="129667"/>
                  <a:pt x="238506" y="128778"/>
                </a:cubicBezTo>
                <a:cubicBezTo>
                  <a:pt x="240919" y="127127"/>
                  <a:pt x="241681" y="125603"/>
                  <a:pt x="240284" y="125603"/>
                </a:cubicBezTo>
                <a:cubicBezTo>
                  <a:pt x="239649" y="125603"/>
                  <a:pt x="238760" y="125857"/>
                  <a:pt x="237363" y="126492"/>
                </a:cubicBezTo>
                <a:cubicBezTo>
                  <a:pt x="236474" y="127000"/>
                  <a:pt x="235839" y="127254"/>
                  <a:pt x="235712" y="127254"/>
                </a:cubicBezTo>
                <a:cubicBezTo>
                  <a:pt x="235585" y="127254"/>
                  <a:pt x="236093" y="126746"/>
                  <a:pt x="237363" y="125349"/>
                </a:cubicBezTo>
                <a:cubicBezTo>
                  <a:pt x="238506" y="124206"/>
                  <a:pt x="238506" y="124206"/>
                  <a:pt x="237363" y="123063"/>
                </a:cubicBezTo>
                <a:cubicBezTo>
                  <a:pt x="236220" y="123063"/>
                  <a:pt x="235077" y="121920"/>
                  <a:pt x="237363" y="121920"/>
                </a:cubicBezTo>
                <a:cubicBezTo>
                  <a:pt x="238506" y="119634"/>
                  <a:pt x="239649" y="118491"/>
                  <a:pt x="237363" y="118491"/>
                </a:cubicBezTo>
                <a:cubicBezTo>
                  <a:pt x="237363" y="118491"/>
                  <a:pt x="237363" y="117348"/>
                  <a:pt x="238506" y="116205"/>
                </a:cubicBezTo>
                <a:cubicBezTo>
                  <a:pt x="239649" y="115062"/>
                  <a:pt x="238506" y="113919"/>
                  <a:pt x="237363" y="112776"/>
                </a:cubicBezTo>
                <a:cubicBezTo>
                  <a:pt x="234823" y="110236"/>
                  <a:pt x="234188" y="108966"/>
                  <a:pt x="234950" y="108966"/>
                </a:cubicBezTo>
                <a:cubicBezTo>
                  <a:pt x="235204" y="108966"/>
                  <a:pt x="235712" y="109093"/>
                  <a:pt x="236220" y="109474"/>
                </a:cubicBezTo>
                <a:cubicBezTo>
                  <a:pt x="239649" y="109474"/>
                  <a:pt x="237363" y="103759"/>
                  <a:pt x="233934" y="102616"/>
                </a:cubicBezTo>
                <a:cubicBezTo>
                  <a:pt x="231648" y="102616"/>
                  <a:pt x="231648" y="102616"/>
                  <a:pt x="232791" y="101473"/>
                </a:cubicBezTo>
                <a:cubicBezTo>
                  <a:pt x="233934" y="101473"/>
                  <a:pt x="233934" y="100330"/>
                  <a:pt x="233934" y="100330"/>
                </a:cubicBezTo>
                <a:cubicBezTo>
                  <a:pt x="233934" y="99187"/>
                  <a:pt x="232791" y="98044"/>
                  <a:pt x="233934" y="98044"/>
                </a:cubicBezTo>
                <a:cubicBezTo>
                  <a:pt x="233934" y="98044"/>
                  <a:pt x="233934" y="95758"/>
                  <a:pt x="232791" y="93472"/>
                </a:cubicBezTo>
                <a:cubicBezTo>
                  <a:pt x="229362" y="91186"/>
                  <a:pt x="229362" y="86614"/>
                  <a:pt x="231648" y="84328"/>
                </a:cubicBezTo>
                <a:lnTo>
                  <a:pt x="229362" y="82042"/>
                </a:lnTo>
                <a:cubicBezTo>
                  <a:pt x="225933" y="82042"/>
                  <a:pt x="224790" y="80899"/>
                  <a:pt x="227076" y="79756"/>
                </a:cubicBezTo>
                <a:lnTo>
                  <a:pt x="228219" y="79756"/>
                </a:lnTo>
                <a:cubicBezTo>
                  <a:pt x="225933" y="78613"/>
                  <a:pt x="224790" y="74041"/>
                  <a:pt x="227076" y="72898"/>
                </a:cubicBezTo>
                <a:cubicBezTo>
                  <a:pt x="228219" y="71755"/>
                  <a:pt x="228219" y="71755"/>
                  <a:pt x="228219" y="70612"/>
                </a:cubicBezTo>
                <a:lnTo>
                  <a:pt x="225933" y="71755"/>
                </a:lnTo>
                <a:cubicBezTo>
                  <a:pt x="224790" y="71755"/>
                  <a:pt x="223647" y="71755"/>
                  <a:pt x="223647" y="70612"/>
                </a:cubicBezTo>
                <a:cubicBezTo>
                  <a:pt x="222504" y="69469"/>
                  <a:pt x="222504" y="68326"/>
                  <a:pt x="223647" y="68326"/>
                </a:cubicBezTo>
                <a:cubicBezTo>
                  <a:pt x="223647" y="66548"/>
                  <a:pt x="224409" y="64643"/>
                  <a:pt x="224028" y="64643"/>
                </a:cubicBezTo>
                <a:cubicBezTo>
                  <a:pt x="223901" y="64643"/>
                  <a:pt x="223774" y="64770"/>
                  <a:pt x="223647" y="64897"/>
                </a:cubicBezTo>
                <a:cubicBezTo>
                  <a:pt x="223647" y="64897"/>
                  <a:pt x="222504" y="63754"/>
                  <a:pt x="223647" y="61468"/>
                </a:cubicBezTo>
                <a:lnTo>
                  <a:pt x="220218" y="56896"/>
                </a:lnTo>
                <a:cubicBezTo>
                  <a:pt x="217932" y="55753"/>
                  <a:pt x="216789" y="53467"/>
                  <a:pt x="217932" y="52324"/>
                </a:cubicBezTo>
                <a:cubicBezTo>
                  <a:pt x="217932" y="52324"/>
                  <a:pt x="216789" y="50038"/>
                  <a:pt x="214503" y="50038"/>
                </a:cubicBezTo>
                <a:cubicBezTo>
                  <a:pt x="213360" y="47752"/>
                  <a:pt x="212217" y="46609"/>
                  <a:pt x="213360" y="45466"/>
                </a:cubicBezTo>
                <a:cubicBezTo>
                  <a:pt x="213360" y="44323"/>
                  <a:pt x="213360" y="44323"/>
                  <a:pt x="212217" y="44323"/>
                </a:cubicBezTo>
                <a:cubicBezTo>
                  <a:pt x="211836" y="44704"/>
                  <a:pt x="211582" y="44831"/>
                  <a:pt x="211201" y="44831"/>
                </a:cubicBezTo>
                <a:cubicBezTo>
                  <a:pt x="210312" y="44831"/>
                  <a:pt x="209550" y="43942"/>
                  <a:pt x="208788" y="43180"/>
                </a:cubicBezTo>
                <a:cubicBezTo>
                  <a:pt x="207645" y="42037"/>
                  <a:pt x="207645" y="40894"/>
                  <a:pt x="207645" y="40894"/>
                </a:cubicBezTo>
                <a:cubicBezTo>
                  <a:pt x="207137" y="41402"/>
                  <a:pt x="206756" y="41783"/>
                  <a:pt x="206502" y="41783"/>
                </a:cubicBezTo>
                <a:cubicBezTo>
                  <a:pt x="206248" y="41783"/>
                  <a:pt x="205994" y="41529"/>
                  <a:pt x="205359" y="40894"/>
                </a:cubicBezTo>
                <a:cubicBezTo>
                  <a:pt x="204216" y="39751"/>
                  <a:pt x="201930" y="35179"/>
                  <a:pt x="200787" y="34036"/>
                </a:cubicBezTo>
                <a:cubicBezTo>
                  <a:pt x="199009" y="32385"/>
                  <a:pt x="198247" y="31750"/>
                  <a:pt x="197993" y="31750"/>
                </a:cubicBezTo>
                <a:cubicBezTo>
                  <a:pt x="197739" y="31750"/>
                  <a:pt x="197993" y="32258"/>
                  <a:pt x="198501" y="32893"/>
                </a:cubicBezTo>
                <a:cubicBezTo>
                  <a:pt x="198501" y="33401"/>
                  <a:pt x="198501" y="34036"/>
                  <a:pt x="198374" y="34036"/>
                </a:cubicBezTo>
                <a:cubicBezTo>
                  <a:pt x="198247" y="34036"/>
                  <a:pt x="197993" y="33528"/>
                  <a:pt x="197358" y="31750"/>
                </a:cubicBezTo>
                <a:cubicBezTo>
                  <a:pt x="196215" y="30607"/>
                  <a:pt x="193929" y="27178"/>
                  <a:pt x="190500" y="24892"/>
                </a:cubicBezTo>
                <a:cubicBezTo>
                  <a:pt x="187579" y="22733"/>
                  <a:pt x="186055" y="21971"/>
                  <a:pt x="185420" y="21971"/>
                </a:cubicBezTo>
                <a:cubicBezTo>
                  <a:pt x="185039" y="21971"/>
                  <a:pt x="184912" y="22225"/>
                  <a:pt x="184912" y="22606"/>
                </a:cubicBezTo>
                <a:cubicBezTo>
                  <a:pt x="184912" y="23622"/>
                  <a:pt x="184404" y="24257"/>
                  <a:pt x="184023" y="24257"/>
                </a:cubicBezTo>
                <a:cubicBezTo>
                  <a:pt x="183642" y="24257"/>
                  <a:pt x="183134" y="23368"/>
                  <a:pt x="183769" y="21463"/>
                </a:cubicBezTo>
                <a:cubicBezTo>
                  <a:pt x="182880" y="18923"/>
                  <a:pt x="181991" y="17653"/>
                  <a:pt x="181229" y="17653"/>
                </a:cubicBezTo>
                <a:cubicBezTo>
                  <a:pt x="180975" y="17653"/>
                  <a:pt x="180721" y="17780"/>
                  <a:pt x="180340" y="18161"/>
                </a:cubicBezTo>
                <a:cubicBezTo>
                  <a:pt x="179197" y="18161"/>
                  <a:pt x="179197" y="18161"/>
                  <a:pt x="178054" y="17018"/>
                </a:cubicBezTo>
                <a:cubicBezTo>
                  <a:pt x="178054" y="15875"/>
                  <a:pt x="176911" y="15875"/>
                  <a:pt x="173482" y="15875"/>
                </a:cubicBezTo>
                <a:cubicBezTo>
                  <a:pt x="172339" y="14732"/>
                  <a:pt x="172339" y="14732"/>
                  <a:pt x="173482" y="13589"/>
                </a:cubicBezTo>
                <a:lnTo>
                  <a:pt x="169545" y="12573"/>
                </a:lnTo>
                <a:cubicBezTo>
                  <a:pt x="169164" y="12700"/>
                  <a:pt x="168783" y="12700"/>
                  <a:pt x="168402" y="12700"/>
                </a:cubicBezTo>
                <a:cubicBezTo>
                  <a:pt x="164719" y="12700"/>
                  <a:pt x="159258" y="8890"/>
                  <a:pt x="158242" y="6858"/>
                </a:cubicBezTo>
                <a:cubicBezTo>
                  <a:pt x="158242" y="6858"/>
                  <a:pt x="155956" y="6858"/>
                  <a:pt x="154813" y="8001"/>
                </a:cubicBezTo>
                <a:cubicBezTo>
                  <a:pt x="153924" y="8890"/>
                  <a:pt x="153289" y="9271"/>
                  <a:pt x="152654" y="9271"/>
                </a:cubicBezTo>
                <a:cubicBezTo>
                  <a:pt x="151765" y="9271"/>
                  <a:pt x="151384" y="8255"/>
                  <a:pt x="151384" y="6858"/>
                </a:cubicBezTo>
                <a:cubicBezTo>
                  <a:pt x="151892" y="5715"/>
                  <a:pt x="152273" y="5080"/>
                  <a:pt x="152146" y="5080"/>
                </a:cubicBezTo>
                <a:cubicBezTo>
                  <a:pt x="152019" y="5080"/>
                  <a:pt x="151384" y="5715"/>
                  <a:pt x="150241" y="6858"/>
                </a:cubicBezTo>
                <a:cubicBezTo>
                  <a:pt x="149098" y="6858"/>
                  <a:pt x="142240" y="5715"/>
                  <a:pt x="143383" y="3429"/>
                </a:cubicBezTo>
                <a:lnTo>
                  <a:pt x="144526" y="1143"/>
                </a:lnTo>
                <a:lnTo>
                  <a:pt x="141097" y="1143"/>
                </a:lnTo>
                <a:cubicBezTo>
                  <a:pt x="141097" y="1651"/>
                  <a:pt x="140843" y="2032"/>
                  <a:pt x="139954" y="2032"/>
                </a:cubicBezTo>
                <a:cubicBezTo>
                  <a:pt x="139065" y="2032"/>
                  <a:pt x="137668" y="1778"/>
                  <a:pt x="135382" y="1143"/>
                </a:cubicBezTo>
                <a:cubicBezTo>
                  <a:pt x="131953" y="1143"/>
                  <a:pt x="126238" y="2286"/>
                  <a:pt x="123952" y="2286"/>
                </a:cubicBezTo>
                <a:cubicBezTo>
                  <a:pt x="120523" y="2286"/>
                  <a:pt x="115951" y="2286"/>
                  <a:pt x="1148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
          <p:cNvSpPr/>
          <p:nvPr/>
        </p:nvSpPr>
        <p:spPr>
          <a:xfrm>
            <a:off x="3014660" y="2059433"/>
            <a:ext cx="57055" cy="63722"/>
          </a:xfrm>
          <a:custGeom>
            <a:rect b="b" l="l" r="r" t="t"/>
            <a:pathLst>
              <a:path extrusionOk="0" h="84963" w="76073">
                <a:moveTo>
                  <a:pt x="9906" y="0"/>
                </a:moveTo>
                <a:cubicBezTo>
                  <a:pt x="9779" y="0"/>
                  <a:pt x="9525" y="127"/>
                  <a:pt x="9144" y="508"/>
                </a:cubicBezTo>
                <a:cubicBezTo>
                  <a:pt x="9144" y="508"/>
                  <a:pt x="9144" y="508"/>
                  <a:pt x="9144" y="1651"/>
                </a:cubicBezTo>
                <a:cubicBezTo>
                  <a:pt x="9906" y="889"/>
                  <a:pt x="10160" y="0"/>
                  <a:pt x="9906" y="0"/>
                </a:cubicBezTo>
                <a:close/>
                <a:moveTo>
                  <a:pt x="8001" y="1651"/>
                </a:moveTo>
                <a:cubicBezTo>
                  <a:pt x="7493" y="2159"/>
                  <a:pt x="7493" y="2413"/>
                  <a:pt x="7493" y="2540"/>
                </a:cubicBezTo>
                <a:cubicBezTo>
                  <a:pt x="7620" y="2286"/>
                  <a:pt x="7747" y="2032"/>
                  <a:pt x="8001" y="1651"/>
                </a:cubicBezTo>
                <a:close/>
                <a:moveTo>
                  <a:pt x="14097" y="1905"/>
                </a:moveTo>
                <a:cubicBezTo>
                  <a:pt x="13970" y="1905"/>
                  <a:pt x="13589" y="2159"/>
                  <a:pt x="13589" y="2794"/>
                </a:cubicBezTo>
                <a:cubicBezTo>
                  <a:pt x="14097" y="2159"/>
                  <a:pt x="14097" y="1905"/>
                  <a:pt x="14097" y="1905"/>
                </a:cubicBezTo>
                <a:close/>
                <a:moveTo>
                  <a:pt x="13462" y="1143"/>
                </a:moveTo>
                <a:cubicBezTo>
                  <a:pt x="13462" y="1143"/>
                  <a:pt x="13208" y="1651"/>
                  <a:pt x="12573" y="2794"/>
                </a:cubicBezTo>
                <a:cubicBezTo>
                  <a:pt x="12700" y="2794"/>
                  <a:pt x="12827" y="2794"/>
                  <a:pt x="12954" y="2794"/>
                </a:cubicBezTo>
                <a:cubicBezTo>
                  <a:pt x="13335" y="1651"/>
                  <a:pt x="13462" y="1143"/>
                  <a:pt x="13462" y="1143"/>
                </a:cubicBezTo>
                <a:close/>
                <a:moveTo>
                  <a:pt x="20828" y="3429"/>
                </a:moveTo>
                <a:cubicBezTo>
                  <a:pt x="20828" y="3429"/>
                  <a:pt x="20701" y="3556"/>
                  <a:pt x="20447" y="4064"/>
                </a:cubicBezTo>
                <a:cubicBezTo>
                  <a:pt x="20828" y="3683"/>
                  <a:pt x="20955" y="3429"/>
                  <a:pt x="20828" y="3429"/>
                </a:cubicBezTo>
                <a:close/>
                <a:moveTo>
                  <a:pt x="20574" y="3937"/>
                </a:moveTo>
                <a:cubicBezTo>
                  <a:pt x="20574" y="3937"/>
                  <a:pt x="20447" y="3937"/>
                  <a:pt x="20193" y="4318"/>
                </a:cubicBezTo>
                <a:cubicBezTo>
                  <a:pt x="20193" y="4191"/>
                  <a:pt x="20193" y="4191"/>
                  <a:pt x="20320" y="4191"/>
                </a:cubicBezTo>
                <a:cubicBezTo>
                  <a:pt x="20066" y="4445"/>
                  <a:pt x="19812" y="4699"/>
                  <a:pt x="19431" y="5080"/>
                </a:cubicBezTo>
                <a:cubicBezTo>
                  <a:pt x="19812" y="4699"/>
                  <a:pt x="20066" y="4445"/>
                  <a:pt x="20320" y="4318"/>
                </a:cubicBezTo>
                <a:cubicBezTo>
                  <a:pt x="20320" y="4318"/>
                  <a:pt x="20320" y="4445"/>
                  <a:pt x="20193" y="4445"/>
                </a:cubicBezTo>
                <a:cubicBezTo>
                  <a:pt x="20320" y="4318"/>
                  <a:pt x="20447" y="4191"/>
                  <a:pt x="20574" y="3937"/>
                </a:cubicBezTo>
                <a:close/>
                <a:moveTo>
                  <a:pt x="14478" y="8509"/>
                </a:moveTo>
                <a:cubicBezTo>
                  <a:pt x="14351" y="8890"/>
                  <a:pt x="14097" y="9271"/>
                  <a:pt x="13589" y="9652"/>
                </a:cubicBezTo>
                <a:cubicBezTo>
                  <a:pt x="13589" y="9652"/>
                  <a:pt x="14097" y="9144"/>
                  <a:pt x="14478" y="8509"/>
                </a:cubicBezTo>
                <a:close/>
                <a:moveTo>
                  <a:pt x="18161" y="5588"/>
                </a:moveTo>
                <a:cubicBezTo>
                  <a:pt x="17907" y="6477"/>
                  <a:pt x="17018" y="7493"/>
                  <a:pt x="17018" y="8509"/>
                </a:cubicBezTo>
                <a:cubicBezTo>
                  <a:pt x="15875" y="9652"/>
                  <a:pt x="15875" y="9652"/>
                  <a:pt x="15875" y="9652"/>
                </a:cubicBezTo>
                <a:cubicBezTo>
                  <a:pt x="15875" y="8890"/>
                  <a:pt x="16383" y="8128"/>
                  <a:pt x="16764" y="7239"/>
                </a:cubicBezTo>
                <a:cubicBezTo>
                  <a:pt x="17018" y="7112"/>
                  <a:pt x="17018" y="6858"/>
                  <a:pt x="17018" y="6223"/>
                </a:cubicBezTo>
                <a:cubicBezTo>
                  <a:pt x="17018" y="6223"/>
                  <a:pt x="17018" y="6223"/>
                  <a:pt x="17018" y="6223"/>
                </a:cubicBezTo>
                <a:cubicBezTo>
                  <a:pt x="17526" y="6223"/>
                  <a:pt x="17907" y="5969"/>
                  <a:pt x="18161" y="5588"/>
                </a:cubicBezTo>
                <a:close/>
                <a:moveTo>
                  <a:pt x="39878" y="8509"/>
                </a:moveTo>
                <a:cubicBezTo>
                  <a:pt x="38735" y="8509"/>
                  <a:pt x="38735" y="8509"/>
                  <a:pt x="38735" y="9652"/>
                </a:cubicBezTo>
                <a:lnTo>
                  <a:pt x="39878" y="8509"/>
                </a:lnTo>
                <a:close/>
                <a:moveTo>
                  <a:pt x="12573" y="6223"/>
                </a:moveTo>
                <a:lnTo>
                  <a:pt x="11430" y="7366"/>
                </a:lnTo>
                <a:cubicBezTo>
                  <a:pt x="11430" y="7366"/>
                  <a:pt x="10287" y="8509"/>
                  <a:pt x="10287" y="9652"/>
                </a:cubicBezTo>
                <a:cubicBezTo>
                  <a:pt x="10287" y="9652"/>
                  <a:pt x="9144" y="10795"/>
                  <a:pt x="9144" y="10795"/>
                </a:cubicBezTo>
                <a:cubicBezTo>
                  <a:pt x="9144" y="10795"/>
                  <a:pt x="10287" y="9652"/>
                  <a:pt x="10287" y="8509"/>
                </a:cubicBezTo>
                <a:cubicBezTo>
                  <a:pt x="11049" y="7747"/>
                  <a:pt x="11303" y="6985"/>
                  <a:pt x="11684" y="6223"/>
                </a:cubicBezTo>
                <a:close/>
                <a:moveTo>
                  <a:pt x="29718" y="8509"/>
                </a:moveTo>
                <a:lnTo>
                  <a:pt x="28575" y="10795"/>
                </a:lnTo>
                <a:cubicBezTo>
                  <a:pt x="28575" y="10795"/>
                  <a:pt x="28575" y="10795"/>
                  <a:pt x="29718" y="9652"/>
                </a:cubicBezTo>
                <a:lnTo>
                  <a:pt x="29718" y="8509"/>
                </a:lnTo>
                <a:close/>
                <a:moveTo>
                  <a:pt x="25146" y="10795"/>
                </a:moveTo>
                <a:cubicBezTo>
                  <a:pt x="26289" y="10795"/>
                  <a:pt x="26289" y="10795"/>
                  <a:pt x="24130" y="11811"/>
                </a:cubicBezTo>
                <a:cubicBezTo>
                  <a:pt x="24384" y="11557"/>
                  <a:pt x="24765" y="11176"/>
                  <a:pt x="25146" y="10795"/>
                </a:cubicBezTo>
                <a:close/>
                <a:moveTo>
                  <a:pt x="21717" y="10795"/>
                </a:moveTo>
                <a:lnTo>
                  <a:pt x="20574" y="11938"/>
                </a:lnTo>
                <a:lnTo>
                  <a:pt x="20574" y="10795"/>
                </a:lnTo>
                <a:close/>
                <a:moveTo>
                  <a:pt x="24003" y="12065"/>
                </a:moveTo>
                <a:cubicBezTo>
                  <a:pt x="23876" y="13208"/>
                  <a:pt x="22860" y="14224"/>
                  <a:pt x="22860" y="14224"/>
                </a:cubicBezTo>
                <a:cubicBezTo>
                  <a:pt x="22860" y="14224"/>
                  <a:pt x="22860" y="13462"/>
                  <a:pt x="24003" y="12065"/>
                </a:cubicBezTo>
                <a:close/>
                <a:moveTo>
                  <a:pt x="13716" y="13081"/>
                </a:moveTo>
                <a:cubicBezTo>
                  <a:pt x="13716" y="13081"/>
                  <a:pt x="12573" y="14224"/>
                  <a:pt x="12573" y="15367"/>
                </a:cubicBezTo>
                <a:cubicBezTo>
                  <a:pt x="13716" y="13081"/>
                  <a:pt x="13716" y="13081"/>
                  <a:pt x="13716" y="13081"/>
                </a:cubicBezTo>
                <a:close/>
                <a:moveTo>
                  <a:pt x="39497" y="13716"/>
                </a:moveTo>
                <a:cubicBezTo>
                  <a:pt x="39370" y="13716"/>
                  <a:pt x="39116" y="13843"/>
                  <a:pt x="38862" y="14224"/>
                </a:cubicBezTo>
                <a:cubicBezTo>
                  <a:pt x="38608" y="14605"/>
                  <a:pt x="37973" y="15113"/>
                  <a:pt x="37719" y="15367"/>
                </a:cubicBezTo>
                <a:cubicBezTo>
                  <a:pt x="39370" y="14478"/>
                  <a:pt x="39751" y="13716"/>
                  <a:pt x="39497" y="13716"/>
                </a:cubicBezTo>
                <a:close/>
                <a:moveTo>
                  <a:pt x="13081" y="14859"/>
                </a:moveTo>
                <a:cubicBezTo>
                  <a:pt x="13081" y="14859"/>
                  <a:pt x="12954" y="14986"/>
                  <a:pt x="12573" y="15367"/>
                </a:cubicBezTo>
                <a:cubicBezTo>
                  <a:pt x="12573" y="15367"/>
                  <a:pt x="12573" y="15367"/>
                  <a:pt x="12573" y="16510"/>
                </a:cubicBezTo>
                <a:cubicBezTo>
                  <a:pt x="12573" y="15748"/>
                  <a:pt x="13081" y="14859"/>
                  <a:pt x="13081" y="14859"/>
                </a:cubicBezTo>
                <a:close/>
                <a:moveTo>
                  <a:pt x="21336" y="12573"/>
                </a:moveTo>
                <a:cubicBezTo>
                  <a:pt x="21463" y="12573"/>
                  <a:pt x="21082" y="13081"/>
                  <a:pt x="20574" y="14224"/>
                </a:cubicBezTo>
                <a:cubicBezTo>
                  <a:pt x="19431" y="15367"/>
                  <a:pt x="19431" y="16510"/>
                  <a:pt x="18288" y="16510"/>
                </a:cubicBezTo>
                <a:lnTo>
                  <a:pt x="19431" y="15367"/>
                </a:lnTo>
                <a:cubicBezTo>
                  <a:pt x="20701" y="13462"/>
                  <a:pt x="21209" y="12573"/>
                  <a:pt x="21336" y="12573"/>
                </a:cubicBezTo>
                <a:close/>
                <a:moveTo>
                  <a:pt x="28575" y="15367"/>
                </a:moveTo>
                <a:cubicBezTo>
                  <a:pt x="28575" y="16510"/>
                  <a:pt x="28575" y="16510"/>
                  <a:pt x="28575" y="16510"/>
                </a:cubicBezTo>
                <a:lnTo>
                  <a:pt x="27432" y="16510"/>
                </a:lnTo>
                <a:lnTo>
                  <a:pt x="28575" y="15367"/>
                </a:lnTo>
                <a:close/>
                <a:moveTo>
                  <a:pt x="36576" y="14224"/>
                </a:moveTo>
                <a:cubicBezTo>
                  <a:pt x="35433" y="16510"/>
                  <a:pt x="35433" y="16510"/>
                  <a:pt x="35433" y="16510"/>
                </a:cubicBezTo>
                <a:cubicBezTo>
                  <a:pt x="35433" y="16510"/>
                  <a:pt x="35433" y="16510"/>
                  <a:pt x="35433" y="15367"/>
                </a:cubicBezTo>
                <a:cubicBezTo>
                  <a:pt x="36576" y="14224"/>
                  <a:pt x="36576" y="14224"/>
                  <a:pt x="36576" y="14224"/>
                </a:cubicBezTo>
                <a:close/>
                <a:moveTo>
                  <a:pt x="22860" y="16383"/>
                </a:moveTo>
                <a:cubicBezTo>
                  <a:pt x="22860" y="16383"/>
                  <a:pt x="22860" y="16383"/>
                  <a:pt x="22860" y="16383"/>
                </a:cubicBezTo>
                <a:cubicBezTo>
                  <a:pt x="22860" y="16383"/>
                  <a:pt x="22860" y="16383"/>
                  <a:pt x="22860" y="16383"/>
                </a:cubicBezTo>
                <a:close/>
                <a:moveTo>
                  <a:pt x="30861" y="14097"/>
                </a:moveTo>
                <a:cubicBezTo>
                  <a:pt x="30861" y="15240"/>
                  <a:pt x="29718" y="16383"/>
                  <a:pt x="29718" y="16383"/>
                </a:cubicBezTo>
                <a:cubicBezTo>
                  <a:pt x="29210" y="16891"/>
                  <a:pt x="28956" y="17145"/>
                  <a:pt x="28829" y="17145"/>
                </a:cubicBezTo>
                <a:cubicBezTo>
                  <a:pt x="28702" y="17145"/>
                  <a:pt x="28956" y="16637"/>
                  <a:pt x="29718" y="15240"/>
                </a:cubicBezTo>
                <a:cubicBezTo>
                  <a:pt x="30861" y="14097"/>
                  <a:pt x="30861" y="14097"/>
                  <a:pt x="30861" y="14097"/>
                </a:cubicBezTo>
                <a:close/>
                <a:moveTo>
                  <a:pt x="28194" y="15240"/>
                </a:moveTo>
                <a:cubicBezTo>
                  <a:pt x="27940" y="15748"/>
                  <a:pt x="27305" y="16510"/>
                  <a:pt x="26416" y="17399"/>
                </a:cubicBezTo>
                <a:cubicBezTo>
                  <a:pt x="27432" y="16383"/>
                  <a:pt x="27559" y="15494"/>
                  <a:pt x="28194" y="15240"/>
                </a:cubicBezTo>
                <a:close/>
                <a:moveTo>
                  <a:pt x="19431" y="16256"/>
                </a:moveTo>
                <a:cubicBezTo>
                  <a:pt x="19685" y="16256"/>
                  <a:pt x="19685" y="16764"/>
                  <a:pt x="19304" y="17526"/>
                </a:cubicBezTo>
                <a:lnTo>
                  <a:pt x="18288" y="17526"/>
                </a:lnTo>
                <a:cubicBezTo>
                  <a:pt x="18669" y="16637"/>
                  <a:pt x="19177" y="16256"/>
                  <a:pt x="19431" y="16256"/>
                </a:cubicBezTo>
                <a:close/>
                <a:moveTo>
                  <a:pt x="33020" y="15494"/>
                </a:moveTo>
                <a:cubicBezTo>
                  <a:pt x="33147" y="15494"/>
                  <a:pt x="33147" y="15748"/>
                  <a:pt x="33147" y="16129"/>
                </a:cubicBezTo>
                <a:cubicBezTo>
                  <a:pt x="32639" y="16637"/>
                  <a:pt x="32258" y="17145"/>
                  <a:pt x="32004" y="17399"/>
                </a:cubicBezTo>
                <a:cubicBezTo>
                  <a:pt x="32004" y="16256"/>
                  <a:pt x="32004" y="16256"/>
                  <a:pt x="32004" y="16256"/>
                </a:cubicBezTo>
                <a:cubicBezTo>
                  <a:pt x="32512" y="15748"/>
                  <a:pt x="32893" y="15367"/>
                  <a:pt x="33020" y="15367"/>
                </a:cubicBezTo>
                <a:close/>
                <a:moveTo>
                  <a:pt x="35433" y="16383"/>
                </a:moveTo>
                <a:cubicBezTo>
                  <a:pt x="35433" y="17526"/>
                  <a:pt x="35433" y="17526"/>
                  <a:pt x="34290" y="17526"/>
                </a:cubicBezTo>
                <a:cubicBezTo>
                  <a:pt x="34925" y="17018"/>
                  <a:pt x="35179" y="16637"/>
                  <a:pt x="35433" y="16383"/>
                </a:cubicBezTo>
                <a:close/>
                <a:moveTo>
                  <a:pt x="18034" y="19050"/>
                </a:moveTo>
                <a:cubicBezTo>
                  <a:pt x="17653" y="19558"/>
                  <a:pt x="17399" y="19939"/>
                  <a:pt x="17526" y="19939"/>
                </a:cubicBezTo>
                <a:cubicBezTo>
                  <a:pt x="17653" y="19939"/>
                  <a:pt x="17780" y="19685"/>
                  <a:pt x="18034" y="19050"/>
                </a:cubicBezTo>
                <a:close/>
                <a:moveTo>
                  <a:pt x="28448" y="19939"/>
                </a:moveTo>
                <a:cubicBezTo>
                  <a:pt x="28448" y="21082"/>
                  <a:pt x="28448" y="21082"/>
                  <a:pt x="27305" y="21082"/>
                </a:cubicBezTo>
                <a:cubicBezTo>
                  <a:pt x="28448" y="19939"/>
                  <a:pt x="28448" y="19939"/>
                  <a:pt x="28448" y="19939"/>
                </a:cubicBezTo>
                <a:close/>
                <a:moveTo>
                  <a:pt x="41021" y="21082"/>
                </a:moveTo>
                <a:cubicBezTo>
                  <a:pt x="40513" y="21590"/>
                  <a:pt x="39878" y="21971"/>
                  <a:pt x="39751" y="21971"/>
                </a:cubicBezTo>
                <a:cubicBezTo>
                  <a:pt x="39624" y="21971"/>
                  <a:pt x="39878" y="21717"/>
                  <a:pt x="41021" y="21082"/>
                </a:cubicBezTo>
                <a:close/>
                <a:moveTo>
                  <a:pt x="33655" y="20574"/>
                </a:moveTo>
                <a:cubicBezTo>
                  <a:pt x="33909" y="20574"/>
                  <a:pt x="33528" y="21209"/>
                  <a:pt x="32258" y="21971"/>
                </a:cubicBezTo>
                <a:cubicBezTo>
                  <a:pt x="32385" y="21717"/>
                  <a:pt x="32639" y="21336"/>
                  <a:pt x="33020" y="21082"/>
                </a:cubicBezTo>
                <a:cubicBezTo>
                  <a:pt x="33401" y="20828"/>
                  <a:pt x="33528" y="20574"/>
                  <a:pt x="33655" y="20574"/>
                </a:cubicBezTo>
                <a:close/>
                <a:moveTo>
                  <a:pt x="22733" y="21082"/>
                </a:moveTo>
                <a:lnTo>
                  <a:pt x="22733" y="22225"/>
                </a:lnTo>
                <a:cubicBezTo>
                  <a:pt x="22733" y="21844"/>
                  <a:pt x="22733" y="21717"/>
                  <a:pt x="22733" y="21717"/>
                </a:cubicBezTo>
                <a:cubicBezTo>
                  <a:pt x="22733" y="21717"/>
                  <a:pt x="22733" y="21717"/>
                  <a:pt x="22606" y="21844"/>
                </a:cubicBezTo>
                <a:cubicBezTo>
                  <a:pt x="22479" y="21717"/>
                  <a:pt x="22352" y="21717"/>
                  <a:pt x="22098" y="21717"/>
                </a:cubicBezTo>
                <a:cubicBezTo>
                  <a:pt x="21844" y="21717"/>
                  <a:pt x="21590" y="21717"/>
                  <a:pt x="21590" y="21209"/>
                </a:cubicBezTo>
                <a:close/>
                <a:moveTo>
                  <a:pt x="21590" y="21082"/>
                </a:moveTo>
                <a:cubicBezTo>
                  <a:pt x="21082" y="21971"/>
                  <a:pt x="20701" y="22606"/>
                  <a:pt x="20447" y="23114"/>
                </a:cubicBezTo>
                <a:cubicBezTo>
                  <a:pt x="20574" y="22733"/>
                  <a:pt x="20701" y="21844"/>
                  <a:pt x="21590" y="21082"/>
                </a:cubicBezTo>
                <a:close/>
                <a:moveTo>
                  <a:pt x="1143" y="22098"/>
                </a:moveTo>
                <a:cubicBezTo>
                  <a:pt x="0" y="23368"/>
                  <a:pt x="0" y="24384"/>
                  <a:pt x="0" y="24384"/>
                </a:cubicBezTo>
                <a:lnTo>
                  <a:pt x="1143" y="22098"/>
                </a:lnTo>
                <a:close/>
                <a:moveTo>
                  <a:pt x="30353" y="25273"/>
                </a:moveTo>
                <a:cubicBezTo>
                  <a:pt x="30480" y="25273"/>
                  <a:pt x="30226" y="25527"/>
                  <a:pt x="29845" y="25527"/>
                </a:cubicBezTo>
                <a:cubicBezTo>
                  <a:pt x="30099" y="25400"/>
                  <a:pt x="30353" y="25273"/>
                  <a:pt x="30353" y="25273"/>
                </a:cubicBezTo>
                <a:close/>
                <a:moveTo>
                  <a:pt x="30734" y="24384"/>
                </a:moveTo>
                <a:cubicBezTo>
                  <a:pt x="30734" y="24384"/>
                  <a:pt x="30226" y="24892"/>
                  <a:pt x="29591" y="25527"/>
                </a:cubicBezTo>
                <a:cubicBezTo>
                  <a:pt x="29591" y="24384"/>
                  <a:pt x="30734" y="24384"/>
                  <a:pt x="30734" y="24384"/>
                </a:cubicBezTo>
                <a:close/>
                <a:moveTo>
                  <a:pt x="28448" y="24384"/>
                </a:moveTo>
                <a:cubicBezTo>
                  <a:pt x="27813" y="25019"/>
                  <a:pt x="27559" y="25654"/>
                  <a:pt x="27559" y="25654"/>
                </a:cubicBezTo>
                <a:cubicBezTo>
                  <a:pt x="27559" y="25654"/>
                  <a:pt x="27940" y="25273"/>
                  <a:pt x="28448" y="24384"/>
                </a:cubicBezTo>
                <a:close/>
                <a:moveTo>
                  <a:pt x="31115" y="25527"/>
                </a:moveTo>
                <a:cubicBezTo>
                  <a:pt x="30734" y="26162"/>
                  <a:pt x="30734" y="26670"/>
                  <a:pt x="30734" y="26670"/>
                </a:cubicBezTo>
                <a:cubicBezTo>
                  <a:pt x="30734" y="26289"/>
                  <a:pt x="30861" y="25908"/>
                  <a:pt x="31115" y="25527"/>
                </a:cubicBezTo>
                <a:close/>
                <a:moveTo>
                  <a:pt x="29591" y="27813"/>
                </a:moveTo>
                <a:cubicBezTo>
                  <a:pt x="29083" y="28448"/>
                  <a:pt x="29083" y="28702"/>
                  <a:pt x="29083" y="28702"/>
                </a:cubicBezTo>
                <a:cubicBezTo>
                  <a:pt x="29083" y="28702"/>
                  <a:pt x="29591" y="28448"/>
                  <a:pt x="29591" y="27813"/>
                </a:cubicBezTo>
                <a:close/>
                <a:moveTo>
                  <a:pt x="47879" y="27813"/>
                </a:moveTo>
                <a:lnTo>
                  <a:pt x="46736" y="28448"/>
                </a:lnTo>
                <a:lnTo>
                  <a:pt x="46736" y="28829"/>
                </a:lnTo>
                <a:cubicBezTo>
                  <a:pt x="46990" y="28702"/>
                  <a:pt x="47244" y="28448"/>
                  <a:pt x="47879" y="27813"/>
                </a:cubicBezTo>
                <a:close/>
                <a:moveTo>
                  <a:pt x="36449" y="31242"/>
                </a:moveTo>
                <a:cubicBezTo>
                  <a:pt x="36068" y="31496"/>
                  <a:pt x="35814" y="31750"/>
                  <a:pt x="35560" y="31750"/>
                </a:cubicBezTo>
                <a:cubicBezTo>
                  <a:pt x="35306" y="31750"/>
                  <a:pt x="35306" y="31623"/>
                  <a:pt x="35306" y="31242"/>
                </a:cubicBezTo>
                <a:close/>
                <a:moveTo>
                  <a:pt x="39878" y="31242"/>
                </a:moveTo>
                <a:cubicBezTo>
                  <a:pt x="39878" y="31242"/>
                  <a:pt x="39878" y="31242"/>
                  <a:pt x="39878" y="32385"/>
                </a:cubicBezTo>
                <a:cubicBezTo>
                  <a:pt x="39497" y="32766"/>
                  <a:pt x="38989" y="33020"/>
                  <a:pt x="38735" y="33274"/>
                </a:cubicBezTo>
                <a:cubicBezTo>
                  <a:pt x="38735" y="33147"/>
                  <a:pt x="38608" y="33147"/>
                  <a:pt x="38481" y="33147"/>
                </a:cubicBezTo>
                <a:cubicBezTo>
                  <a:pt x="38354" y="33147"/>
                  <a:pt x="37973" y="33274"/>
                  <a:pt x="37592" y="33655"/>
                </a:cubicBezTo>
                <a:cubicBezTo>
                  <a:pt x="37719" y="33655"/>
                  <a:pt x="38100" y="33655"/>
                  <a:pt x="38608" y="33401"/>
                </a:cubicBezTo>
                <a:cubicBezTo>
                  <a:pt x="38608" y="33528"/>
                  <a:pt x="38608" y="33528"/>
                  <a:pt x="38608" y="33655"/>
                </a:cubicBezTo>
                <a:lnTo>
                  <a:pt x="37719" y="33655"/>
                </a:lnTo>
                <a:cubicBezTo>
                  <a:pt x="37719" y="33655"/>
                  <a:pt x="37719" y="33655"/>
                  <a:pt x="37719" y="33655"/>
                </a:cubicBezTo>
                <a:cubicBezTo>
                  <a:pt x="37719" y="33655"/>
                  <a:pt x="37719" y="33655"/>
                  <a:pt x="37719" y="33655"/>
                </a:cubicBezTo>
                <a:cubicBezTo>
                  <a:pt x="37719" y="33655"/>
                  <a:pt x="38862" y="32512"/>
                  <a:pt x="40005" y="31369"/>
                </a:cubicBezTo>
                <a:close/>
                <a:moveTo>
                  <a:pt x="54737" y="33528"/>
                </a:moveTo>
                <a:cubicBezTo>
                  <a:pt x="53594" y="34671"/>
                  <a:pt x="53594" y="34671"/>
                  <a:pt x="53594" y="34671"/>
                </a:cubicBezTo>
                <a:lnTo>
                  <a:pt x="55880" y="33528"/>
                </a:lnTo>
                <a:close/>
                <a:moveTo>
                  <a:pt x="42164" y="34671"/>
                </a:moveTo>
                <a:cubicBezTo>
                  <a:pt x="41783" y="34925"/>
                  <a:pt x="41529" y="35179"/>
                  <a:pt x="41275" y="35179"/>
                </a:cubicBezTo>
                <a:cubicBezTo>
                  <a:pt x="41021" y="35179"/>
                  <a:pt x="41021" y="35052"/>
                  <a:pt x="41021" y="34671"/>
                </a:cubicBezTo>
                <a:close/>
                <a:moveTo>
                  <a:pt x="34163" y="35814"/>
                </a:moveTo>
                <a:cubicBezTo>
                  <a:pt x="33401" y="35814"/>
                  <a:pt x="33655" y="36322"/>
                  <a:pt x="33909" y="36322"/>
                </a:cubicBezTo>
                <a:cubicBezTo>
                  <a:pt x="34036" y="36322"/>
                  <a:pt x="34163" y="36195"/>
                  <a:pt x="34163" y="35814"/>
                </a:cubicBezTo>
                <a:close/>
                <a:moveTo>
                  <a:pt x="42164" y="35814"/>
                </a:moveTo>
                <a:cubicBezTo>
                  <a:pt x="41021" y="36957"/>
                  <a:pt x="41021" y="36957"/>
                  <a:pt x="39878" y="36957"/>
                </a:cubicBezTo>
                <a:lnTo>
                  <a:pt x="42164" y="35814"/>
                </a:lnTo>
                <a:close/>
                <a:moveTo>
                  <a:pt x="37719" y="38100"/>
                </a:moveTo>
                <a:cubicBezTo>
                  <a:pt x="35433" y="39243"/>
                  <a:pt x="35433" y="39243"/>
                  <a:pt x="36576" y="39243"/>
                </a:cubicBezTo>
                <a:cubicBezTo>
                  <a:pt x="37592" y="38100"/>
                  <a:pt x="37719" y="38100"/>
                  <a:pt x="37719" y="38100"/>
                </a:cubicBezTo>
                <a:close/>
                <a:moveTo>
                  <a:pt x="47752" y="41021"/>
                </a:moveTo>
                <a:cubicBezTo>
                  <a:pt x="47879" y="41021"/>
                  <a:pt x="48006" y="41148"/>
                  <a:pt x="48006" y="41529"/>
                </a:cubicBezTo>
                <a:lnTo>
                  <a:pt x="46863" y="41529"/>
                </a:lnTo>
                <a:cubicBezTo>
                  <a:pt x="47244" y="41275"/>
                  <a:pt x="47498" y="41021"/>
                  <a:pt x="47752" y="41021"/>
                </a:cubicBezTo>
                <a:close/>
                <a:moveTo>
                  <a:pt x="13716" y="40386"/>
                </a:moveTo>
                <a:cubicBezTo>
                  <a:pt x="13716" y="40386"/>
                  <a:pt x="13716" y="41529"/>
                  <a:pt x="12573" y="42672"/>
                </a:cubicBezTo>
                <a:cubicBezTo>
                  <a:pt x="12827" y="42418"/>
                  <a:pt x="13208" y="42037"/>
                  <a:pt x="13716" y="41529"/>
                </a:cubicBezTo>
                <a:lnTo>
                  <a:pt x="13716" y="40386"/>
                </a:lnTo>
                <a:close/>
                <a:moveTo>
                  <a:pt x="12573" y="42672"/>
                </a:moveTo>
                <a:cubicBezTo>
                  <a:pt x="12573" y="42672"/>
                  <a:pt x="12573" y="42672"/>
                  <a:pt x="12573" y="42672"/>
                </a:cubicBezTo>
                <a:cubicBezTo>
                  <a:pt x="12573" y="42672"/>
                  <a:pt x="12573" y="42672"/>
                  <a:pt x="12573" y="42672"/>
                </a:cubicBezTo>
                <a:close/>
                <a:moveTo>
                  <a:pt x="59309" y="42672"/>
                </a:moveTo>
                <a:lnTo>
                  <a:pt x="58166" y="43815"/>
                </a:lnTo>
                <a:cubicBezTo>
                  <a:pt x="59309" y="43815"/>
                  <a:pt x="59309" y="43815"/>
                  <a:pt x="59309" y="42672"/>
                </a:cubicBezTo>
                <a:close/>
                <a:moveTo>
                  <a:pt x="50165" y="45339"/>
                </a:moveTo>
                <a:cubicBezTo>
                  <a:pt x="49530" y="45720"/>
                  <a:pt x="49022" y="46228"/>
                  <a:pt x="49022" y="46228"/>
                </a:cubicBezTo>
                <a:cubicBezTo>
                  <a:pt x="49403" y="45847"/>
                  <a:pt x="49784" y="45593"/>
                  <a:pt x="50165" y="45339"/>
                </a:cubicBezTo>
                <a:close/>
                <a:moveTo>
                  <a:pt x="42164" y="46228"/>
                </a:moveTo>
                <a:cubicBezTo>
                  <a:pt x="41402" y="46228"/>
                  <a:pt x="40640" y="46736"/>
                  <a:pt x="40894" y="46736"/>
                </a:cubicBezTo>
                <a:cubicBezTo>
                  <a:pt x="41148" y="46736"/>
                  <a:pt x="41402" y="46609"/>
                  <a:pt x="42164" y="46228"/>
                </a:cubicBezTo>
                <a:close/>
                <a:moveTo>
                  <a:pt x="61849" y="46482"/>
                </a:moveTo>
                <a:cubicBezTo>
                  <a:pt x="61595" y="46482"/>
                  <a:pt x="60960" y="46736"/>
                  <a:pt x="60452" y="47371"/>
                </a:cubicBezTo>
                <a:lnTo>
                  <a:pt x="61595" y="47371"/>
                </a:lnTo>
                <a:cubicBezTo>
                  <a:pt x="62103" y="46863"/>
                  <a:pt x="62103" y="46482"/>
                  <a:pt x="61849" y="46482"/>
                </a:cubicBezTo>
                <a:close/>
                <a:moveTo>
                  <a:pt x="62738" y="51943"/>
                </a:moveTo>
                <a:cubicBezTo>
                  <a:pt x="62738" y="52070"/>
                  <a:pt x="62738" y="52197"/>
                  <a:pt x="62738" y="52197"/>
                </a:cubicBezTo>
                <a:cubicBezTo>
                  <a:pt x="63119" y="52070"/>
                  <a:pt x="63500" y="51943"/>
                  <a:pt x="63881" y="51943"/>
                </a:cubicBezTo>
                <a:close/>
                <a:moveTo>
                  <a:pt x="48641" y="53086"/>
                </a:moveTo>
                <a:cubicBezTo>
                  <a:pt x="47625" y="53213"/>
                  <a:pt x="46736" y="54229"/>
                  <a:pt x="46736" y="54229"/>
                </a:cubicBezTo>
                <a:cubicBezTo>
                  <a:pt x="46736" y="54229"/>
                  <a:pt x="47625" y="53721"/>
                  <a:pt x="48641" y="53086"/>
                </a:cubicBezTo>
                <a:close/>
                <a:moveTo>
                  <a:pt x="50165" y="55372"/>
                </a:moveTo>
                <a:lnTo>
                  <a:pt x="49022" y="56515"/>
                </a:lnTo>
                <a:cubicBezTo>
                  <a:pt x="50165" y="56515"/>
                  <a:pt x="50165" y="56515"/>
                  <a:pt x="51308" y="55372"/>
                </a:cubicBezTo>
                <a:close/>
                <a:moveTo>
                  <a:pt x="51435" y="56007"/>
                </a:moveTo>
                <a:cubicBezTo>
                  <a:pt x="51308" y="56007"/>
                  <a:pt x="50927" y="56134"/>
                  <a:pt x="50165" y="56515"/>
                </a:cubicBezTo>
                <a:cubicBezTo>
                  <a:pt x="50927" y="56515"/>
                  <a:pt x="51689" y="56007"/>
                  <a:pt x="51435" y="56007"/>
                </a:cubicBezTo>
                <a:close/>
                <a:moveTo>
                  <a:pt x="57023" y="56515"/>
                </a:moveTo>
                <a:cubicBezTo>
                  <a:pt x="57023" y="57658"/>
                  <a:pt x="57023" y="57658"/>
                  <a:pt x="55880" y="57658"/>
                </a:cubicBezTo>
                <a:lnTo>
                  <a:pt x="57023" y="56515"/>
                </a:lnTo>
                <a:close/>
                <a:moveTo>
                  <a:pt x="57023" y="57658"/>
                </a:moveTo>
                <a:cubicBezTo>
                  <a:pt x="57023" y="58801"/>
                  <a:pt x="57023" y="58801"/>
                  <a:pt x="55880" y="58801"/>
                </a:cubicBezTo>
                <a:lnTo>
                  <a:pt x="57023" y="57658"/>
                </a:lnTo>
                <a:close/>
                <a:moveTo>
                  <a:pt x="60452" y="57658"/>
                </a:moveTo>
                <a:cubicBezTo>
                  <a:pt x="60452" y="58801"/>
                  <a:pt x="59309" y="58801"/>
                  <a:pt x="59309" y="58801"/>
                </a:cubicBezTo>
                <a:cubicBezTo>
                  <a:pt x="59309" y="58801"/>
                  <a:pt x="58801" y="59309"/>
                  <a:pt x="58420" y="59309"/>
                </a:cubicBezTo>
                <a:cubicBezTo>
                  <a:pt x="58293" y="59309"/>
                  <a:pt x="58166" y="59182"/>
                  <a:pt x="58166" y="58801"/>
                </a:cubicBezTo>
                <a:cubicBezTo>
                  <a:pt x="58166" y="58801"/>
                  <a:pt x="59309" y="58801"/>
                  <a:pt x="60452" y="57658"/>
                </a:cubicBezTo>
                <a:close/>
                <a:moveTo>
                  <a:pt x="51308" y="59944"/>
                </a:moveTo>
                <a:cubicBezTo>
                  <a:pt x="50165" y="61087"/>
                  <a:pt x="50165" y="61087"/>
                  <a:pt x="50165" y="61087"/>
                </a:cubicBezTo>
                <a:cubicBezTo>
                  <a:pt x="50165" y="61087"/>
                  <a:pt x="51308" y="59944"/>
                  <a:pt x="52451" y="59944"/>
                </a:cubicBezTo>
                <a:close/>
                <a:moveTo>
                  <a:pt x="52451" y="61087"/>
                </a:moveTo>
                <a:cubicBezTo>
                  <a:pt x="51308" y="61087"/>
                  <a:pt x="51308" y="62230"/>
                  <a:pt x="51308" y="62230"/>
                </a:cubicBezTo>
                <a:cubicBezTo>
                  <a:pt x="51308" y="62230"/>
                  <a:pt x="52451" y="61087"/>
                  <a:pt x="52451" y="61087"/>
                </a:cubicBezTo>
                <a:close/>
                <a:moveTo>
                  <a:pt x="61595" y="62484"/>
                </a:moveTo>
                <a:cubicBezTo>
                  <a:pt x="61468" y="62992"/>
                  <a:pt x="61087" y="63246"/>
                  <a:pt x="60579" y="63246"/>
                </a:cubicBezTo>
                <a:cubicBezTo>
                  <a:pt x="60960" y="62865"/>
                  <a:pt x="61341" y="62611"/>
                  <a:pt x="61595" y="62484"/>
                </a:cubicBezTo>
                <a:close/>
                <a:moveTo>
                  <a:pt x="67310" y="64516"/>
                </a:moveTo>
                <a:cubicBezTo>
                  <a:pt x="67310" y="64516"/>
                  <a:pt x="67310" y="64516"/>
                  <a:pt x="66167" y="65659"/>
                </a:cubicBezTo>
                <a:lnTo>
                  <a:pt x="63881" y="65659"/>
                </a:lnTo>
                <a:cubicBezTo>
                  <a:pt x="63881" y="65659"/>
                  <a:pt x="66167" y="64516"/>
                  <a:pt x="67310" y="64516"/>
                </a:cubicBezTo>
                <a:close/>
                <a:moveTo>
                  <a:pt x="59309" y="66802"/>
                </a:moveTo>
                <a:cubicBezTo>
                  <a:pt x="58166" y="66802"/>
                  <a:pt x="57023" y="66802"/>
                  <a:pt x="57023" y="67945"/>
                </a:cubicBezTo>
                <a:cubicBezTo>
                  <a:pt x="57023" y="67945"/>
                  <a:pt x="58166" y="66802"/>
                  <a:pt x="59309" y="66802"/>
                </a:cubicBezTo>
                <a:close/>
                <a:moveTo>
                  <a:pt x="72898" y="70485"/>
                </a:moveTo>
                <a:cubicBezTo>
                  <a:pt x="72771" y="70485"/>
                  <a:pt x="72517" y="70739"/>
                  <a:pt x="71882" y="71374"/>
                </a:cubicBezTo>
                <a:lnTo>
                  <a:pt x="73025" y="71374"/>
                </a:lnTo>
                <a:cubicBezTo>
                  <a:pt x="73025" y="70866"/>
                  <a:pt x="73025" y="70485"/>
                  <a:pt x="72898" y="70485"/>
                </a:cubicBezTo>
                <a:close/>
                <a:moveTo>
                  <a:pt x="62484" y="82931"/>
                </a:moveTo>
                <a:cubicBezTo>
                  <a:pt x="61849" y="83058"/>
                  <a:pt x="61468" y="83312"/>
                  <a:pt x="61595" y="83312"/>
                </a:cubicBezTo>
                <a:cubicBezTo>
                  <a:pt x="61722" y="83312"/>
                  <a:pt x="61976" y="83185"/>
                  <a:pt x="62484" y="82931"/>
                </a:cubicBezTo>
                <a:close/>
                <a:moveTo>
                  <a:pt x="4572" y="508"/>
                </a:moveTo>
                <a:cubicBezTo>
                  <a:pt x="3429" y="2794"/>
                  <a:pt x="3429" y="3937"/>
                  <a:pt x="3429" y="3937"/>
                </a:cubicBezTo>
                <a:cubicBezTo>
                  <a:pt x="3429" y="3937"/>
                  <a:pt x="3429" y="3937"/>
                  <a:pt x="3429" y="5080"/>
                </a:cubicBezTo>
                <a:cubicBezTo>
                  <a:pt x="2286" y="5080"/>
                  <a:pt x="2286" y="5080"/>
                  <a:pt x="2286" y="6223"/>
                </a:cubicBezTo>
                <a:cubicBezTo>
                  <a:pt x="3429" y="6223"/>
                  <a:pt x="3429" y="8509"/>
                  <a:pt x="3429" y="8509"/>
                </a:cubicBezTo>
                <a:cubicBezTo>
                  <a:pt x="3429" y="10795"/>
                  <a:pt x="3429" y="10795"/>
                  <a:pt x="3429" y="10795"/>
                </a:cubicBezTo>
                <a:cubicBezTo>
                  <a:pt x="3429" y="10795"/>
                  <a:pt x="3429" y="10795"/>
                  <a:pt x="3429" y="11938"/>
                </a:cubicBezTo>
                <a:cubicBezTo>
                  <a:pt x="2286" y="13081"/>
                  <a:pt x="2286" y="14224"/>
                  <a:pt x="2286" y="14224"/>
                </a:cubicBezTo>
                <a:cubicBezTo>
                  <a:pt x="2286" y="14732"/>
                  <a:pt x="2286" y="14986"/>
                  <a:pt x="2413" y="14986"/>
                </a:cubicBezTo>
                <a:cubicBezTo>
                  <a:pt x="2540" y="14986"/>
                  <a:pt x="2794" y="14478"/>
                  <a:pt x="3556" y="13081"/>
                </a:cubicBezTo>
                <a:cubicBezTo>
                  <a:pt x="3429" y="11938"/>
                  <a:pt x="3683" y="11303"/>
                  <a:pt x="3810" y="11303"/>
                </a:cubicBezTo>
                <a:cubicBezTo>
                  <a:pt x="3937" y="11303"/>
                  <a:pt x="3937" y="11811"/>
                  <a:pt x="3429" y="12954"/>
                </a:cubicBezTo>
                <a:cubicBezTo>
                  <a:pt x="3429" y="12954"/>
                  <a:pt x="4572" y="11811"/>
                  <a:pt x="4572" y="10668"/>
                </a:cubicBezTo>
                <a:cubicBezTo>
                  <a:pt x="4572" y="11430"/>
                  <a:pt x="4572" y="11938"/>
                  <a:pt x="4572" y="11938"/>
                </a:cubicBezTo>
                <a:cubicBezTo>
                  <a:pt x="3429" y="13081"/>
                  <a:pt x="4572" y="13081"/>
                  <a:pt x="4572" y="14224"/>
                </a:cubicBezTo>
                <a:cubicBezTo>
                  <a:pt x="4572" y="14224"/>
                  <a:pt x="4572" y="14224"/>
                  <a:pt x="4572" y="15367"/>
                </a:cubicBezTo>
                <a:cubicBezTo>
                  <a:pt x="4572" y="15621"/>
                  <a:pt x="4572" y="15621"/>
                  <a:pt x="4699" y="15621"/>
                </a:cubicBezTo>
                <a:cubicBezTo>
                  <a:pt x="4953" y="15621"/>
                  <a:pt x="5715" y="13716"/>
                  <a:pt x="5715" y="11938"/>
                </a:cubicBezTo>
                <a:cubicBezTo>
                  <a:pt x="5715" y="11938"/>
                  <a:pt x="6858" y="10795"/>
                  <a:pt x="6858" y="10795"/>
                </a:cubicBezTo>
                <a:cubicBezTo>
                  <a:pt x="6858" y="10795"/>
                  <a:pt x="6858" y="9652"/>
                  <a:pt x="6858" y="8509"/>
                </a:cubicBezTo>
                <a:cubicBezTo>
                  <a:pt x="8001" y="6223"/>
                  <a:pt x="8001" y="6223"/>
                  <a:pt x="8001" y="6223"/>
                </a:cubicBezTo>
                <a:cubicBezTo>
                  <a:pt x="8001" y="6223"/>
                  <a:pt x="8001" y="6223"/>
                  <a:pt x="8001" y="7366"/>
                </a:cubicBezTo>
                <a:cubicBezTo>
                  <a:pt x="8001" y="7620"/>
                  <a:pt x="8001" y="8001"/>
                  <a:pt x="8001" y="8509"/>
                </a:cubicBezTo>
                <a:lnTo>
                  <a:pt x="6858" y="10795"/>
                </a:lnTo>
                <a:lnTo>
                  <a:pt x="6858" y="11938"/>
                </a:lnTo>
                <a:cubicBezTo>
                  <a:pt x="5588" y="13970"/>
                  <a:pt x="4953" y="15113"/>
                  <a:pt x="5207" y="15113"/>
                </a:cubicBezTo>
                <a:cubicBezTo>
                  <a:pt x="5461" y="15113"/>
                  <a:pt x="5715" y="14732"/>
                  <a:pt x="6223" y="14097"/>
                </a:cubicBezTo>
                <a:cubicBezTo>
                  <a:pt x="6350" y="13970"/>
                  <a:pt x="6604" y="13589"/>
                  <a:pt x="6731" y="13335"/>
                </a:cubicBezTo>
                <a:cubicBezTo>
                  <a:pt x="6731" y="13208"/>
                  <a:pt x="6858" y="13208"/>
                  <a:pt x="6858" y="13081"/>
                </a:cubicBezTo>
                <a:cubicBezTo>
                  <a:pt x="6858" y="12954"/>
                  <a:pt x="6731" y="13208"/>
                  <a:pt x="6731" y="13208"/>
                </a:cubicBezTo>
                <a:cubicBezTo>
                  <a:pt x="7112" y="12446"/>
                  <a:pt x="7366" y="11430"/>
                  <a:pt x="8001" y="10795"/>
                </a:cubicBezTo>
                <a:cubicBezTo>
                  <a:pt x="7239" y="12192"/>
                  <a:pt x="6985" y="13081"/>
                  <a:pt x="7239" y="13081"/>
                </a:cubicBezTo>
                <a:cubicBezTo>
                  <a:pt x="7493" y="13081"/>
                  <a:pt x="7620" y="12700"/>
                  <a:pt x="8001" y="11938"/>
                </a:cubicBezTo>
                <a:lnTo>
                  <a:pt x="8001" y="13081"/>
                </a:lnTo>
                <a:cubicBezTo>
                  <a:pt x="8001" y="13970"/>
                  <a:pt x="7493" y="14732"/>
                  <a:pt x="7493" y="14732"/>
                </a:cubicBezTo>
                <a:cubicBezTo>
                  <a:pt x="7493" y="14732"/>
                  <a:pt x="7620" y="14605"/>
                  <a:pt x="8001" y="14224"/>
                </a:cubicBezTo>
                <a:cubicBezTo>
                  <a:pt x="8001" y="14224"/>
                  <a:pt x="9144" y="14224"/>
                  <a:pt x="8001" y="15367"/>
                </a:cubicBezTo>
                <a:cubicBezTo>
                  <a:pt x="8001" y="15621"/>
                  <a:pt x="8001" y="15621"/>
                  <a:pt x="8128" y="15621"/>
                </a:cubicBezTo>
                <a:cubicBezTo>
                  <a:pt x="8509" y="15621"/>
                  <a:pt x="9398" y="13970"/>
                  <a:pt x="10287" y="13081"/>
                </a:cubicBezTo>
                <a:cubicBezTo>
                  <a:pt x="10287" y="14224"/>
                  <a:pt x="10287" y="14224"/>
                  <a:pt x="10287" y="14224"/>
                </a:cubicBezTo>
                <a:cubicBezTo>
                  <a:pt x="10287" y="14224"/>
                  <a:pt x="10287" y="14224"/>
                  <a:pt x="10287" y="15367"/>
                </a:cubicBezTo>
                <a:cubicBezTo>
                  <a:pt x="10795" y="14478"/>
                  <a:pt x="11049" y="14097"/>
                  <a:pt x="11176" y="14097"/>
                </a:cubicBezTo>
                <a:cubicBezTo>
                  <a:pt x="11303" y="14097"/>
                  <a:pt x="11049" y="15113"/>
                  <a:pt x="10287" y="16510"/>
                </a:cubicBezTo>
                <a:cubicBezTo>
                  <a:pt x="9144" y="17653"/>
                  <a:pt x="10287" y="17653"/>
                  <a:pt x="10287" y="17653"/>
                </a:cubicBezTo>
                <a:cubicBezTo>
                  <a:pt x="10287" y="16510"/>
                  <a:pt x="11430" y="16510"/>
                  <a:pt x="11430" y="16510"/>
                </a:cubicBezTo>
                <a:cubicBezTo>
                  <a:pt x="11430" y="16510"/>
                  <a:pt x="11430" y="16510"/>
                  <a:pt x="12573" y="15367"/>
                </a:cubicBezTo>
                <a:cubicBezTo>
                  <a:pt x="12573" y="14224"/>
                  <a:pt x="12573" y="14224"/>
                  <a:pt x="12573" y="14224"/>
                </a:cubicBezTo>
                <a:cubicBezTo>
                  <a:pt x="12573" y="13335"/>
                  <a:pt x="13081" y="12573"/>
                  <a:pt x="13462" y="12573"/>
                </a:cubicBezTo>
                <a:cubicBezTo>
                  <a:pt x="13589" y="12573"/>
                  <a:pt x="13716" y="12700"/>
                  <a:pt x="13716" y="13081"/>
                </a:cubicBezTo>
                <a:cubicBezTo>
                  <a:pt x="13716" y="13081"/>
                  <a:pt x="13716" y="13081"/>
                  <a:pt x="13716" y="14224"/>
                </a:cubicBezTo>
                <a:cubicBezTo>
                  <a:pt x="13716" y="14224"/>
                  <a:pt x="12573" y="15367"/>
                  <a:pt x="13716" y="15367"/>
                </a:cubicBezTo>
                <a:cubicBezTo>
                  <a:pt x="13716" y="15367"/>
                  <a:pt x="13716" y="15367"/>
                  <a:pt x="12573" y="16510"/>
                </a:cubicBezTo>
                <a:cubicBezTo>
                  <a:pt x="12573" y="16510"/>
                  <a:pt x="12573" y="17653"/>
                  <a:pt x="12573" y="17653"/>
                </a:cubicBezTo>
                <a:cubicBezTo>
                  <a:pt x="12573" y="18796"/>
                  <a:pt x="12573" y="18796"/>
                  <a:pt x="12573" y="19939"/>
                </a:cubicBezTo>
                <a:cubicBezTo>
                  <a:pt x="12573" y="19939"/>
                  <a:pt x="12573" y="19939"/>
                  <a:pt x="13716" y="18796"/>
                </a:cubicBezTo>
                <a:cubicBezTo>
                  <a:pt x="13716" y="18415"/>
                  <a:pt x="13843" y="17907"/>
                  <a:pt x="13970" y="17653"/>
                </a:cubicBezTo>
                <a:cubicBezTo>
                  <a:pt x="14859" y="17653"/>
                  <a:pt x="14859" y="17526"/>
                  <a:pt x="14859" y="16510"/>
                </a:cubicBezTo>
                <a:cubicBezTo>
                  <a:pt x="14859" y="16510"/>
                  <a:pt x="14859" y="16510"/>
                  <a:pt x="14859" y="17653"/>
                </a:cubicBezTo>
                <a:cubicBezTo>
                  <a:pt x="14224" y="18923"/>
                  <a:pt x="13843" y="19558"/>
                  <a:pt x="13970" y="19558"/>
                </a:cubicBezTo>
                <a:cubicBezTo>
                  <a:pt x="14097" y="19558"/>
                  <a:pt x="14351" y="19304"/>
                  <a:pt x="14859" y="18796"/>
                </a:cubicBezTo>
                <a:cubicBezTo>
                  <a:pt x="14859" y="18796"/>
                  <a:pt x="16002" y="18796"/>
                  <a:pt x="16002" y="17653"/>
                </a:cubicBezTo>
                <a:cubicBezTo>
                  <a:pt x="16002" y="18796"/>
                  <a:pt x="16002" y="18796"/>
                  <a:pt x="16002" y="18796"/>
                </a:cubicBezTo>
                <a:cubicBezTo>
                  <a:pt x="16383" y="18415"/>
                  <a:pt x="16637" y="18288"/>
                  <a:pt x="16891" y="18288"/>
                </a:cubicBezTo>
                <a:cubicBezTo>
                  <a:pt x="17526" y="18288"/>
                  <a:pt x="17907" y="19050"/>
                  <a:pt x="17018" y="19939"/>
                </a:cubicBezTo>
                <a:cubicBezTo>
                  <a:pt x="18161" y="18796"/>
                  <a:pt x="18161" y="18796"/>
                  <a:pt x="18161" y="18796"/>
                </a:cubicBezTo>
                <a:cubicBezTo>
                  <a:pt x="18161" y="18796"/>
                  <a:pt x="18161" y="18796"/>
                  <a:pt x="18161" y="18796"/>
                </a:cubicBezTo>
                <a:cubicBezTo>
                  <a:pt x="18161" y="18796"/>
                  <a:pt x="18034" y="19050"/>
                  <a:pt x="18034" y="19177"/>
                </a:cubicBezTo>
                <a:cubicBezTo>
                  <a:pt x="18288" y="18923"/>
                  <a:pt x="18542" y="18542"/>
                  <a:pt x="18923" y="18161"/>
                </a:cubicBezTo>
                <a:cubicBezTo>
                  <a:pt x="19050" y="18034"/>
                  <a:pt x="19050" y="18034"/>
                  <a:pt x="19050" y="18034"/>
                </a:cubicBezTo>
                <a:cubicBezTo>
                  <a:pt x="19050" y="18034"/>
                  <a:pt x="18923" y="18542"/>
                  <a:pt x="18161" y="19939"/>
                </a:cubicBezTo>
                <a:cubicBezTo>
                  <a:pt x="17653" y="20447"/>
                  <a:pt x="17272" y="20828"/>
                  <a:pt x="17399" y="20828"/>
                </a:cubicBezTo>
                <a:cubicBezTo>
                  <a:pt x="17526" y="20828"/>
                  <a:pt x="18161" y="20574"/>
                  <a:pt x="19177" y="19939"/>
                </a:cubicBezTo>
                <a:cubicBezTo>
                  <a:pt x="19177" y="19939"/>
                  <a:pt x="19177" y="19939"/>
                  <a:pt x="19177" y="19939"/>
                </a:cubicBezTo>
                <a:cubicBezTo>
                  <a:pt x="20447" y="17399"/>
                  <a:pt x="21336" y="15875"/>
                  <a:pt x="21590" y="15875"/>
                </a:cubicBezTo>
                <a:cubicBezTo>
                  <a:pt x="21844" y="15875"/>
                  <a:pt x="21336" y="16764"/>
                  <a:pt x="20447" y="18796"/>
                </a:cubicBezTo>
                <a:cubicBezTo>
                  <a:pt x="19939" y="19304"/>
                  <a:pt x="19558" y="19685"/>
                  <a:pt x="19304" y="20066"/>
                </a:cubicBezTo>
                <a:cubicBezTo>
                  <a:pt x="19304" y="20066"/>
                  <a:pt x="19304" y="19939"/>
                  <a:pt x="19304" y="19939"/>
                </a:cubicBezTo>
                <a:cubicBezTo>
                  <a:pt x="19304" y="19939"/>
                  <a:pt x="19304" y="20066"/>
                  <a:pt x="19177" y="20066"/>
                </a:cubicBezTo>
                <a:cubicBezTo>
                  <a:pt x="18161" y="21463"/>
                  <a:pt x="18161" y="22098"/>
                  <a:pt x="18161" y="22098"/>
                </a:cubicBezTo>
                <a:cubicBezTo>
                  <a:pt x="18161" y="22098"/>
                  <a:pt x="18542" y="21717"/>
                  <a:pt x="18796" y="21209"/>
                </a:cubicBezTo>
                <a:cubicBezTo>
                  <a:pt x="18415" y="22352"/>
                  <a:pt x="18415" y="22860"/>
                  <a:pt x="18796" y="22860"/>
                </a:cubicBezTo>
                <a:cubicBezTo>
                  <a:pt x="19177" y="22860"/>
                  <a:pt x="19558" y="22606"/>
                  <a:pt x="20447" y="22098"/>
                </a:cubicBezTo>
                <a:cubicBezTo>
                  <a:pt x="19304" y="23241"/>
                  <a:pt x="19304" y="23241"/>
                  <a:pt x="19304" y="23241"/>
                </a:cubicBezTo>
                <a:lnTo>
                  <a:pt x="20320" y="23241"/>
                </a:lnTo>
                <a:cubicBezTo>
                  <a:pt x="20193" y="23495"/>
                  <a:pt x="20193" y="23749"/>
                  <a:pt x="20447" y="23749"/>
                </a:cubicBezTo>
                <a:cubicBezTo>
                  <a:pt x="20701" y="23749"/>
                  <a:pt x="20955" y="23622"/>
                  <a:pt x="21590" y="23241"/>
                </a:cubicBezTo>
                <a:cubicBezTo>
                  <a:pt x="21590" y="24003"/>
                  <a:pt x="21082" y="24892"/>
                  <a:pt x="21082" y="24892"/>
                </a:cubicBezTo>
                <a:cubicBezTo>
                  <a:pt x="21082" y="24892"/>
                  <a:pt x="21209" y="24765"/>
                  <a:pt x="21590" y="24384"/>
                </a:cubicBezTo>
                <a:cubicBezTo>
                  <a:pt x="21590" y="23241"/>
                  <a:pt x="22733" y="22098"/>
                  <a:pt x="23876" y="22098"/>
                </a:cubicBezTo>
                <a:cubicBezTo>
                  <a:pt x="23622" y="22352"/>
                  <a:pt x="23114" y="22860"/>
                  <a:pt x="22733" y="23241"/>
                </a:cubicBezTo>
                <a:cubicBezTo>
                  <a:pt x="22733" y="24384"/>
                  <a:pt x="22733" y="24384"/>
                  <a:pt x="21590" y="25527"/>
                </a:cubicBezTo>
                <a:cubicBezTo>
                  <a:pt x="21590" y="25527"/>
                  <a:pt x="22733" y="25527"/>
                  <a:pt x="22733" y="24384"/>
                </a:cubicBezTo>
                <a:cubicBezTo>
                  <a:pt x="23368" y="23876"/>
                  <a:pt x="23622" y="23495"/>
                  <a:pt x="23749" y="23495"/>
                </a:cubicBezTo>
                <a:cubicBezTo>
                  <a:pt x="23876" y="23495"/>
                  <a:pt x="23876" y="23749"/>
                  <a:pt x="23876" y="24384"/>
                </a:cubicBezTo>
                <a:lnTo>
                  <a:pt x="23876" y="25527"/>
                </a:lnTo>
                <a:cubicBezTo>
                  <a:pt x="23876" y="25527"/>
                  <a:pt x="25019" y="24384"/>
                  <a:pt x="25019" y="24384"/>
                </a:cubicBezTo>
                <a:cubicBezTo>
                  <a:pt x="25019" y="24384"/>
                  <a:pt x="25019" y="24384"/>
                  <a:pt x="25019" y="24384"/>
                </a:cubicBezTo>
                <a:cubicBezTo>
                  <a:pt x="25019" y="24384"/>
                  <a:pt x="25019" y="24384"/>
                  <a:pt x="25019" y="23241"/>
                </a:cubicBezTo>
                <a:cubicBezTo>
                  <a:pt x="26162" y="23241"/>
                  <a:pt x="26162" y="23241"/>
                  <a:pt x="25019" y="24384"/>
                </a:cubicBezTo>
                <a:cubicBezTo>
                  <a:pt x="25019" y="25527"/>
                  <a:pt x="25019" y="25527"/>
                  <a:pt x="25019" y="25527"/>
                </a:cubicBezTo>
                <a:cubicBezTo>
                  <a:pt x="25527" y="25019"/>
                  <a:pt x="25908" y="24638"/>
                  <a:pt x="26162" y="24384"/>
                </a:cubicBezTo>
                <a:cubicBezTo>
                  <a:pt x="26162" y="24384"/>
                  <a:pt x="26543" y="24384"/>
                  <a:pt x="26797" y="24257"/>
                </a:cubicBezTo>
                <a:cubicBezTo>
                  <a:pt x="26416" y="24892"/>
                  <a:pt x="26416" y="25146"/>
                  <a:pt x="26670" y="25146"/>
                </a:cubicBezTo>
                <a:cubicBezTo>
                  <a:pt x="26924" y="25146"/>
                  <a:pt x="27432" y="24892"/>
                  <a:pt x="28448" y="24384"/>
                </a:cubicBezTo>
                <a:cubicBezTo>
                  <a:pt x="28448" y="24384"/>
                  <a:pt x="28448" y="24384"/>
                  <a:pt x="28448" y="24384"/>
                </a:cubicBezTo>
                <a:cubicBezTo>
                  <a:pt x="28448" y="25400"/>
                  <a:pt x="28448" y="25527"/>
                  <a:pt x="29337" y="25527"/>
                </a:cubicBezTo>
                <a:cubicBezTo>
                  <a:pt x="28956" y="26162"/>
                  <a:pt x="28448" y="26670"/>
                  <a:pt x="28448" y="26670"/>
                </a:cubicBezTo>
                <a:cubicBezTo>
                  <a:pt x="28956" y="26162"/>
                  <a:pt x="29337" y="25908"/>
                  <a:pt x="29591" y="25654"/>
                </a:cubicBezTo>
                <a:cubicBezTo>
                  <a:pt x="29591" y="26670"/>
                  <a:pt x="29591" y="26670"/>
                  <a:pt x="29591" y="26670"/>
                </a:cubicBezTo>
                <a:cubicBezTo>
                  <a:pt x="29591" y="27178"/>
                  <a:pt x="29591" y="27559"/>
                  <a:pt x="29718" y="27559"/>
                </a:cubicBezTo>
                <a:cubicBezTo>
                  <a:pt x="29845" y="27559"/>
                  <a:pt x="30099" y="27305"/>
                  <a:pt x="30734" y="26670"/>
                </a:cubicBezTo>
                <a:cubicBezTo>
                  <a:pt x="30607" y="26797"/>
                  <a:pt x="29591" y="27813"/>
                  <a:pt x="29591" y="27813"/>
                </a:cubicBezTo>
                <a:cubicBezTo>
                  <a:pt x="30734" y="27305"/>
                  <a:pt x="31242" y="26924"/>
                  <a:pt x="31369" y="26924"/>
                </a:cubicBezTo>
                <a:cubicBezTo>
                  <a:pt x="31496" y="26924"/>
                  <a:pt x="31242" y="27178"/>
                  <a:pt x="30607" y="27813"/>
                </a:cubicBezTo>
                <a:cubicBezTo>
                  <a:pt x="31242" y="27178"/>
                  <a:pt x="32004" y="26416"/>
                  <a:pt x="32766" y="25654"/>
                </a:cubicBezTo>
                <a:cubicBezTo>
                  <a:pt x="30607" y="27813"/>
                  <a:pt x="29845" y="28575"/>
                  <a:pt x="30226" y="28575"/>
                </a:cubicBezTo>
                <a:cubicBezTo>
                  <a:pt x="30353" y="28575"/>
                  <a:pt x="30861" y="28321"/>
                  <a:pt x="31750" y="27940"/>
                </a:cubicBezTo>
                <a:cubicBezTo>
                  <a:pt x="30607" y="29083"/>
                  <a:pt x="30607" y="29083"/>
                  <a:pt x="30607" y="29083"/>
                </a:cubicBezTo>
                <a:cubicBezTo>
                  <a:pt x="31115" y="29591"/>
                  <a:pt x="31496" y="29972"/>
                  <a:pt x="31623" y="29972"/>
                </a:cubicBezTo>
                <a:cubicBezTo>
                  <a:pt x="31750" y="29972"/>
                  <a:pt x="31750" y="29718"/>
                  <a:pt x="31750" y="29083"/>
                </a:cubicBezTo>
                <a:lnTo>
                  <a:pt x="32258" y="29083"/>
                </a:lnTo>
                <a:cubicBezTo>
                  <a:pt x="32385" y="28702"/>
                  <a:pt x="32639" y="28321"/>
                  <a:pt x="32893" y="27940"/>
                </a:cubicBezTo>
                <a:lnTo>
                  <a:pt x="34290" y="27940"/>
                </a:lnTo>
                <a:lnTo>
                  <a:pt x="33147" y="29083"/>
                </a:lnTo>
                <a:lnTo>
                  <a:pt x="32512" y="29083"/>
                </a:lnTo>
                <a:cubicBezTo>
                  <a:pt x="32004" y="29845"/>
                  <a:pt x="31750" y="30353"/>
                  <a:pt x="31750" y="30353"/>
                </a:cubicBezTo>
                <a:cubicBezTo>
                  <a:pt x="31750" y="30353"/>
                  <a:pt x="32258" y="29972"/>
                  <a:pt x="33020" y="29083"/>
                </a:cubicBezTo>
                <a:cubicBezTo>
                  <a:pt x="31877" y="30226"/>
                  <a:pt x="31877" y="30226"/>
                  <a:pt x="33020" y="31369"/>
                </a:cubicBezTo>
                <a:cubicBezTo>
                  <a:pt x="33020" y="31369"/>
                  <a:pt x="33020" y="31369"/>
                  <a:pt x="35306" y="30226"/>
                </a:cubicBezTo>
                <a:cubicBezTo>
                  <a:pt x="34417" y="31115"/>
                  <a:pt x="34290" y="31877"/>
                  <a:pt x="34163" y="31877"/>
                </a:cubicBezTo>
                <a:cubicBezTo>
                  <a:pt x="34036" y="31877"/>
                  <a:pt x="34163" y="31750"/>
                  <a:pt x="34163" y="31369"/>
                </a:cubicBezTo>
                <a:cubicBezTo>
                  <a:pt x="34163" y="31369"/>
                  <a:pt x="34163" y="31369"/>
                  <a:pt x="34163" y="32512"/>
                </a:cubicBezTo>
                <a:cubicBezTo>
                  <a:pt x="34544" y="32131"/>
                  <a:pt x="34798" y="32004"/>
                  <a:pt x="34925" y="32004"/>
                </a:cubicBezTo>
                <a:cubicBezTo>
                  <a:pt x="35306" y="32004"/>
                  <a:pt x="35052" y="32893"/>
                  <a:pt x="34163" y="33655"/>
                </a:cubicBezTo>
                <a:cubicBezTo>
                  <a:pt x="34036" y="33655"/>
                  <a:pt x="34036" y="33655"/>
                  <a:pt x="33909" y="33655"/>
                </a:cubicBezTo>
                <a:cubicBezTo>
                  <a:pt x="33655" y="33655"/>
                  <a:pt x="33401" y="33655"/>
                  <a:pt x="33020" y="33655"/>
                </a:cubicBezTo>
                <a:cubicBezTo>
                  <a:pt x="33020" y="34036"/>
                  <a:pt x="33020" y="34163"/>
                  <a:pt x="33020" y="34163"/>
                </a:cubicBezTo>
                <a:cubicBezTo>
                  <a:pt x="33020" y="34163"/>
                  <a:pt x="33274" y="33782"/>
                  <a:pt x="33909" y="33655"/>
                </a:cubicBezTo>
                <a:cubicBezTo>
                  <a:pt x="34671" y="33655"/>
                  <a:pt x="35052" y="33909"/>
                  <a:pt x="34163" y="34798"/>
                </a:cubicBezTo>
                <a:cubicBezTo>
                  <a:pt x="34544" y="34417"/>
                  <a:pt x="34798" y="34290"/>
                  <a:pt x="35052" y="34290"/>
                </a:cubicBezTo>
                <a:cubicBezTo>
                  <a:pt x="35433" y="34290"/>
                  <a:pt x="35433" y="34798"/>
                  <a:pt x="35433" y="34798"/>
                </a:cubicBezTo>
                <a:cubicBezTo>
                  <a:pt x="35433" y="34798"/>
                  <a:pt x="35433" y="34798"/>
                  <a:pt x="34290" y="35941"/>
                </a:cubicBezTo>
                <a:cubicBezTo>
                  <a:pt x="34290" y="35941"/>
                  <a:pt x="36576" y="34798"/>
                  <a:pt x="36576" y="34798"/>
                </a:cubicBezTo>
                <a:cubicBezTo>
                  <a:pt x="35941" y="35433"/>
                  <a:pt x="35433" y="35941"/>
                  <a:pt x="35433" y="35941"/>
                </a:cubicBezTo>
                <a:cubicBezTo>
                  <a:pt x="35433" y="35941"/>
                  <a:pt x="36576" y="35941"/>
                  <a:pt x="36576" y="34798"/>
                </a:cubicBezTo>
                <a:cubicBezTo>
                  <a:pt x="36576" y="34798"/>
                  <a:pt x="36576" y="34798"/>
                  <a:pt x="36576" y="34798"/>
                </a:cubicBezTo>
                <a:cubicBezTo>
                  <a:pt x="36576" y="35941"/>
                  <a:pt x="36576" y="35941"/>
                  <a:pt x="36576" y="35941"/>
                </a:cubicBezTo>
                <a:cubicBezTo>
                  <a:pt x="36576" y="35941"/>
                  <a:pt x="36576" y="36449"/>
                  <a:pt x="36957" y="36449"/>
                </a:cubicBezTo>
                <a:cubicBezTo>
                  <a:pt x="36195" y="37084"/>
                  <a:pt x="36449" y="37592"/>
                  <a:pt x="36830" y="37592"/>
                </a:cubicBezTo>
                <a:cubicBezTo>
                  <a:pt x="37084" y="37592"/>
                  <a:pt x="37465" y="37465"/>
                  <a:pt x="37719" y="37084"/>
                </a:cubicBezTo>
                <a:lnTo>
                  <a:pt x="38608" y="37084"/>
                </a:lnTo>
                <a:cubicBezTo>
                  <a:pt x="38481" y="37465"/>
                  <a:pt x="38227" y="37846"/>
                  <a:pt x="37719" y="38227"/>
                </a:cubicBezTo>
                <a:cubicBezTo>
                  <a:pt x="38862" y="38227"/>
                  <a:pt x="38862" y="38227"/>
                  <a:pt x="40005" y="37084"/>
                </a:cubicBezTo>
                <a:cubicBezTo>
                  <a:pt x="38862" y="38227"/>
                  <a:pt x="40005" y="38227"/>
                  <a:pt x="40005" y="38227"/>
                </a:cubicBezTo>
                <a:cubicBezTo>
                  <a:pt x="40005" y="39370"/>
                  <a:pt x="40005" y="39370"/>
                  <a:pt x="40005" y="39370"/>
                </a:cubicBezTo>
                <a:lnTo>
                  <a:pt x="41148" y="39370"/>
                </a:lnTo>
                <a:cubicBezTo>
                  <a:pt x="39497" y="40259"/>
                  <a:pt x="39624" y="41021"/>
                  <a:pt x="40640" y="41021"/>
                </a:cubicBezTo>
                <a:cubicBezTo>
                  <a:pt x="40640" y="41021"/>
                  <a:pt x="40640" y="41021"/>
                  <a:pt x="40640" y="41021"/>
                </a:cubicBezTo>
                <a:cubicBezTo>
                  <a:pt x="40005" y="41656"/>
                  <a:pt x="40005" y="41656"/>
                  <a:pt x="40005" y="41656"/>
                </a:cubicBezTo>
                <a:lnTo>
                  <a:pt x="41148" y="41656"/>
                </a:lnTo>
                <a:cubicBezTo>
                  <a:pt x="41656" y="42164"/>
                  <a:pt x="42037" y="42545"/>
                  <a:pt x="42291" y="42545"/>
                </a:cubicBezTo>
                <a:cubicBezTo>
                  <a:pt x="42545" y="42545"/>
                  <a:pt x="42799" y="42291"/>
                  <a:pt x="43434" y="41656"/>
                </a:cubicBezTo>
                <a:cubicBezTo>
                  <a:pt x="43434" y="41656"/>
                  <a:pt x="43180" y="41910"/>
                  <a:pt x="42291" y="42799"/>
                </a:cubicBezTo>
                <a:cubicBezTo>
                  <a:pt x="41148" y="43942"/>
                  <a:pt x="41148" y="43942"/>
                  <a:pt x="41148" y="43942"/>
                </a:cubicBezTo>
                <a:cubicBezTo>
                  <a:pt x="41148" y="43942"/>
                  <a:pt x="42291" y="42799"/>
                  <a:pt x="43434" y="42799"/>
                </a:cubicBezTo>
                <a:cubicBezTo>
                  <a:pt x="42291" y="43942"/>
                  <a:pt x="42291" y="43942"/>
                  <a:pt x="43434" y="43942"/>
                </a:cubicBezTo>
                <a:lnTo>
                  <a:pt x="42164" y="43942"/>
                </a:lnTo>
                <a:cubicBezTo>
                  <a:pt x="42164" y="44704"/>
                  <a:pt x="41656" y="45593"/>
                  <a:pt x="42037" y="45593"/>
                </a:cubicBezTo>
                <a:cubicBezTo>
                  <a:pt x="42164" y="45593"/>
                  <a:pt x="42545" y="45466"/>
                  <a:pt x="43307" y="45085"/>
                </a:cubicBezTo>
                <a:cubicBezTo>
                  <a:pt x="43307" y="45085"/>
                  <a:pt x="43307" y="45085"/>
                  <a:pt x="42164" y="46228"/>
                </a:cubicBezTo>
                <a:cubicBezTo>
                  <a:pt x="42545" y="45847"/>
                  <a:pt x="42799" y="45720"/>
                  <a:pt x="42926" y="45720"/>
                </a:cubicBezTo>
                <a:cubicBezTo>
                  <a:pt x="43180" y="45720"/>
                  <a:pt x="42926" y="46228"/>
                  <a:pt x="42164" y="46228"/>
                </a:cubicBezTo>
                <a:lnTo>
                  <a:pt x="43307" y="46228"/>
                </a:lnTo>
                <a:cubicBezTo>
                  <a:pt x="44450" y="46228"/>
                  <a:pt x="44450" y="46228"/>
                  <a:pt x="44450" y="45085"/>
                </a:cubicBezTo>
                <a:cubicBezTo>
                  <a:pt x="44450" y="45085"/>
                  <a:pt x="44450" y="45085"/>
                  <a:pt x="44450" y="45085"/>
                </a:cubicBezTo>
                <a:cubicBezTo>
                  <a:pt x="45593" y="45085"/>
                  <a:pt x="45593" y="45085"/>
                  <a:pt x="44450" y="46228"/>
                </a:cubicBezTo>
                <a:cubicBezTo>
                  <a:pt x="44450" y="46228"/>
                  <a:pt x="45593" y="46228"/>
                  <a:pt x="45593" y="47371"/>
                </a:cubicBezTo>
                <a:cubicBezTo>
                  <a:pt x="45593" y="47371"/>
                  <a:pt x="45593" y="47879"/>
                  <a:pt x="45974" y="47879"/>
                </a:cubicBezTo>
                <a:cubicBezTo>
                  <a:pt x="46101" y="47879"/>
                  <a:pt x="46482" y="47752"/>
                  <a:pt x="46863" y="47371"/>
                </a:cubicBezTo>
                <a:cubicBezTo>
                  <a:pt x="46863" y="48514"/>
                  <a:pt x="46863" y="48514"/>
                  <a:pt x="46863" y="48514"/>
                </a:cubicBezTo>
                <a:cubicBezTo>
                  <a:pt x="46863" y="48514"/>
                  <a:pt x="46863" y="48514"/>
                  <a:pt x="45720" y="49657"/>
                </a:cubicBezTo>
                <a:cubicBezTo>
                  <a:pt x="46355" y="49149"/>
                  <a:pt x="46609" y="48768"/>
                  <a:pt x="46736" y="48768"/>
                </a:cubicBezTo>
                <a:cubicBezTo>
                  <a:pt x="46863" y="48768"/>
                  <a:pt x="46863" y="49022"/>
                  <a:pt x="46863" y="49657"/>
                </a:cubicBezTo>
                <a:cubicBezTo>
                  <a:pt x="45720" y="49657"/>
                  <a:pt x="44577" y="50800"/>
                  <a:pt x="45720" y="50800"/>
                </a:cubicBezTo>
                <a:cubicBezTo>
                  <a:pt x="46101" y="50419"/>
                  <a:pt x="46355" y="50165"/>
                  <a:pt x="46609" y="50038"/>
                </a:cubicBezTo>
                <a:cubicBezTo>
                  <a:pt x="45974" y="50800"/>
                  <a:pt x="46990" y="50800"/>
                  <a:pt x="48006" y="50800"/>
                </a:cubicBezTo>
                <a:cubicBezTo>
                  <a:pt x="49149" y="50800"/>
                  <a:pt x="48006" y="51943"/>
                  <a:pt x="46863" y="51943"/>
                </a:cubicBezTo>
                <a:cubicBezTo>
                  <a:pt x="45720" y="53086"/>
                  <a:pt x="45720" y="53086"/>
                  <a:pt x="45720" y="53086"/>
                </a:cubicBezTo>
                <a:cubicBezTo>
                  <a:pt x="46101" y="52705"/>
                  <a:pt x="46355" y="52578"/>
                  <a:pt x="46609" y="52578"/>
                </a:cubicBezTo>
                <a:cubicBezTo>
                  <a:pt x="46990" y="52578"/>
                  <a:pt x="46990" y="53086"/>
                  <a:pt x="46990" y="53086"/>
                </a:cubicBezTo>
                <a:cubicBezTo>
                  <a:pt x="46990" y="53467"/>
                  <a:pt x="47117" y="53594"/>
                  <a:pt x="47244" y="53594"/>
                </a:cubicBezTo>
                <a:cubicBezTo>
                  <a:pt x="47752" y="53594"/>
                  <a:pt x="48768" y="52705"/>
                  <a:pt x="50419" y="51943"/>
                </a:cubicBezTo>
                <a:cubicBezTo>
                  <a:pt x="50038" y="52324"/>
                  <a:pt x="49403" y="52832"/>
                  <a:pt x="48895" y="53086"/>
                </a:cubicBezTo>
                <a:cubicBezTo>
                  <a:pt x="49022" y="53086"/>
                  <a:pt x="49149" y="53086"/>
                  <a:pt x="49276" y="53086"/>
                </a:cubicBezTo>
                <a:cubicBezTo>
                  <a:pt x="49276" y="53594"/>
                  <a:pt x="49276" y="53975"/>
                  <a:pt x="49403" y="53975"/>
                </a:cubicBezTo>
                <a:cubicBezTo>
                  <a:pt x="49530" y="53975"/>
                  <a:pt x="49911" y="53721"/>
                  <a:pt x="50419" y="53086"/>
                </a:cubicBezTo>
                <a:cubicBezTo>
                  <a:pt x="50419" y="54229"/>
                  <a:pt x="50419" y="54229"/>
                  <a:pt x="49276" y="54229"/>
                </a:cubicBezTo>
                <a:lnTo>
                  <a:pt x="50419" y="54229"/>
                </a:lnTo>
                <a:cubicBezTo>
                  <a:pt x="48133" y="55372"/>
                  <a:pt x="48133" y="55372"/>
                  <a:pt x="49276" y="55372"/>
                </a:cubicBezTo>
                <a:cubicBezTo>
                  <a:pt x="49657" y="54991"/>
                  <a:pt x="49911" y="54864"/>
                  <a:pt x="50038" y="54864"/>
                </a:cubicBezTo>
                <a:cubicBezTo>
                  <a:pt x="50419" y="54864"/>
                  <a:pt x="50419" y="55372"/>
                  <a:pt x="50419" y="55372"/>
                </a:cubicBezTo>
                <a:cubicBezTo>
                  <a:pt x="50419" y="55372"/>
                  <a:pt x="50419" y="55372"/>
                  <a:pt x="51562" y="54229"/>
                </a:cubicBezTo>
                <a:cubicBezTo>
                  <a:pt x="51562" y="54229"/>
                  <a:pt x="51562" y="55372"/>
                  <a:pt x="51562" y="55372"/>
                </a:cubicBezTo>
                <a:cubicBezTo>
                  <a:pt x="53848" y="55372"/>
                  <a:pt x="53848" y="55372"/>
                  <a:pt x="51562" y="56515"/>
                </a:cubicBezTo>
                <a:cubicBezTo>
                  <a:pt x="50800" y="56515"/>
                  <a:pt x="50038" y="57023"/>
                  <a:pt x="50038" y="57023"/>
                </a:cubicBezTo>
                <a:cubicBezTo>
                  <a:pt x="50038" y="57023"/>
                  <a:pt x="50165" y="56896"/>
                  <a:pt x="50546" y="56515"/>
                </a:cubicBezTo>
                <a:cubicBezTo>
                  <a:pt x="48260" y="57658"/>
                  <a:pt x="48260" y="57658"/>
                  <a:pt x="50546" y="57658"/>
                </a:cubicBezTo>
                <a:lnTo>
                  <a:pt x="51689" y="57658"/>
                </a:lnTo>
                <a:cubicBezTo>
                  <a:pt x="51689" y="57658"/>
                  <a:pt x="51689" y="58801"/>
                  <a:pt x="51689" y="58801"/>
                </a:cubicBezTo>
                <a:cubicBezTo>
                  <a:pt x="49403" y="59944"/>
                  <a:pt x="49403" y="59944"/>
                  <a:pt x="50546" y="59944"/>
                </a:cubicBezTo>
                <a:cubicBezTo>
                  <a:pt x="51689" y="58801"/>
                  <a:pt x="52832" y="58801"/>
                  <a:pt x="52832" y="58801"/>
                </a:cubicBezTo>
                <a:cubicBezTo>
                  <a:pt x="52451" y="59182"/>
                  <a:pt x="52324" y="59309"/>
                  <a:pt x="52324" y="59309"/>
                </a:cubicBezTo>
                <a:cubicBezTo>
                  <a:pt x="52324" y="59309"/>
                  <a:pt x="53213" y="58801"/>
                  <a:pt x="53975" y="58801"/>
                </a:cubicBezTo>
                <a:cubicBezTo>
                  <a:pt x="55118" y="58293"/>
                  <a:pt x="55753" y="57912"/>
                  <a:pt x="55880" y="57912"/>
                </a:cubicBezTo>
                <a:cubicBezTo>
                  <a:pt x="56007" y="57912"/>
                  <a:pt x="55753" y="58166"/>
                  <a:pt x="55118" y="58801"/>
                </a:cubicBezTo>
                <a:cubicBezTo>
                  <a:pt x="55118" y="58801"/>
                  <a:pt x="53975" y="58801"/>
                  <a:pt x="52832" y="59944"/>
                </a:cubicBezTo>
                <a:lnTo>
                  <a:pt x="53975" y="59944"/>
                </a:lnTo>
                <a:cubicBezTo>
                  <a:pt x="53975" y="59944"/>
                  <a:pt x="53975" y="59944"/>
                  <a:pt x="52832" y="61087"/>
                </a:cubicBezTo>
                <a:cubicBezTo>
                  <a:pt x="53975" y="61087"/>
                  <a:pt x="53975" y="63373"/>
                  <a:pt x="55118" y="63373"/>
                </a:cubicBezTo>
                <a:cubicBezTo>
                  <a:pt x="53975" y="64516"/>
                  <a:pt x="53975" y="64516"/>
                  <a:pt x="55118" y="64516"/>
                </a:cubicBezTo>
                <a:cubicBezTo>
                  <a:pt x="55499" y="64135"/>
                  <a:pt x="55753" y="64008"/>
                  <a:pt x="55880" y="64008"/>
                </a:cubicBezTo>
                <a:cubicBezTo>
                  <a:pt x="56261" y="64008"/>
                  <a:pt x="56261" y="64516"/>
                  <a:pt x="56261" y="64516"/>
                </a:cubicBezTo>
                <a:cubicBezTo>
                  <a:pt x="56261" y="65278"/>
                  <a:pt x="56261" y="66167"/>
                  <a:pt x="56642" y="66167"/>
                </a:cubicBezTo>
                <a:cubicBezTo>
                  <a:pt x="56769" y="66167"/>
                  <a:pt x="57023" y="66040"/>
                  <a:pt x="57404" y="65659"/>
                </a:cubicBezTo>
                <a:lnTo>
                  <a:pt x="58547" y="65659"/>
                </a:lnTo>
                <a:cubicBezTo>
                  <a:pt x="58547" y="66040"/>
                  <a:pt x="58674" y="66167"/>
                  <a:pt x="58801" y="66167"/>
                </a:cubicBezTo>
                <a:cubicBezTo>
                  <a:pt x="59182" y="66167"/>
                  <a:pt x="59690" y="65659"/>
                  <a:pt x="59690" y="65659"/>
                </a:cubicBezTo>
                <a:cubicBezTo>
                  <a:pt x="60833" y="65659"/>
                  <a:pt x="60833" y="65659"/>
                  <a:pt x="59690" y="66802"/>
                </a:cubicBezTo>
                <a:cubicBezTo>
                  <a:pt x="60071" y="66421"/>
                  <a:pt x="60325" y="66294"/>
                  <a:pt x="60452" y="66294"/>
                </a:cubicBezTo>
                <a:cubicBezTo>
                  <a:pt x="60833" y="66294"/>
                  <a:pt x="60833" y="66802"/>
                  <a:pt x="60833" y="66802"/>
                </a:cubicBezTo>
                <a:lnTo>
                  <a:pt x="59309" y="66802"/>
                </a:lnTo>
                <a:cubicBezTo>
                  <a:pt x="58166" y="67945"/>
                  <a:pt x="57023" y="67945"/>
                  <a:pt x="57023" y="67945"/>
                </a:cubicBezTo>
                <a:lnTo>
                  <a:pt x="58166" y="67945"/>
                </a:lnTo>
                <a:cubicBezTo>
                  <a:pt x="58166" y="67945"/>
                  <a:pt x="58166" y="67945"/>
                  <a:pt x="55880" y="69088"/>
                </a:cubicBezTo>
                <a:lnTo>
                  <a:pt x="57023" y="69088"/>
                </a:lnTo>
                <a:cubicBezTo>
                  <a:pt x="56261" y="69469"/>
                  <a:pt x="56007" y="69596"/>
                  <a:pt x="56007" y="69596"/>
                </a:cubicBezTo>
                <a:cubicBezTo>
                  <a:pt x="56007" y="69596"/>
                  <a:pt x="57404" y="69088"/>
                  <a:pt x="58166" y="69088"/>
                </a:cubicBezTo>
                <a:cubicBezTo>
                  <a:pt x="57023" y="70231"/>
                  <a:pt x="58166" y="70231"/>
                  <a:pt x="58166" y="70231"/>
                </a:cubicBezTo>
                <a:cubicBezTo>
                  <a:pt x="59309" y="70231"/>
                  <a:pt x="59309" y="70231"/>
                  <a:pt x="59309" y="71374"/>
                </a:cubicBezTo>
                <a:cubicBezTo>
                  <a:pt x="59309" y="72263"/>
                  <a:pt x="59817" y="73025"/>
                  <a:pt x="60579" y="73025"/>
                </a:cubicBezTo>
                <a:cubicBezTo>
                  <a:pt x="60833" y="73025"/>
                  <a:pt x="61214" y="72898"/>
                  <a:pt x="61595" y="72517"/>
                </a:cubicBezTo>
                <a:cubicBezTo>
                  <a:pt x="61595" y="72517"/>
                  <a:pt x="61468" y="72644"/>
                  <a:pt x="60452" y="73660"/>
                </a:cubicBezTo>
                <a:lnTo>
                  <a:pt x="61595" y="73660"/>
                </a:lnTo>
                <a:cubicBezTo>
                  <a:pt x="62103" y="73152"/>
                  <a:pt x="62738" y="72771"/>
                  <a:pt x="62865" y="72771"/>
                </a:cubicBezTo>
                <a:cubicBezTo>
                  <a:pt x="62992" y="72771"/>
                  <a:pt x="62738" y="73025"/>
                  <a:pt x="61595" y="73660"/>
                </a:cubicBezTo>
                <a:cubicBezTo>
                  <a:pt x="60452" y="73660"/>
                  <a:pt x="60452" y="73660"/>
                  <a:pt x="60452" y="74803"/>
                </a:cubicBezTo>
                <a:lnTo>
                  <a:pt x="61595" y="74803"/>
                </a:lnTo>
                <a:cubicBezTo>
                  <a:pt x="59944" y="75565"/>
                  <a:pt x="58928" y="76454"/>
                  <a:pt x="59309" y="76454"/>
                </a:cubicBezTo>
                <a:cubicBezTo>
                  <a:pt x="59436" y="76454"/>
                  <a:pt x="59817" y="76327"/>
                  <a:pt x="60452" y="75946"/>
                </a:cubicBezTo>
                <a:cubicBezTo>
                  <a:pt x="60452" y="75946"/>
                  <a:pt x="61595" y="75946"/>
                  <a:pt x="60452" y="77089"/>
                </a:cubicBezTo>
                <a:lnTo>
                  <a:pt x="61595" y="77089"/>
                </a:lnTo>
                <a:cubicBezTo>
                  <a:pt x="61595" y="77089"/>
                  <a:pt x="61595" y="77089"/>
                  <a:pt x="61595" y="78232"/>
                </a:cubicBezTo>
                <a:lnTo>
                  <a:pt x="62738" y="78232"/>
                </a:lnTo>
                <a:cubicBezTo>
                  <a:pt x="61595" y="78232"/>
                  <a:pt x="61595" y="79375"/>
                  <a:pt x="61595" y="79375"/>
                </a:cubicBezTo>
                <a:cubicBezTo>
                  <a:pt x="62738" y="80518"/>
                  <a:pt x="62738" y="81661"/>
                  <a:pt x="61595" y="81661"/>
                </a:cubicBezTo>
                <a:lnTo>
                  <a:pt x="62738" y="81661"/>
                </a:lnTo>
                <a:cubicBezTo>
                  <a:pt x="63881" y="81153"/>
                  <a:pt x="64516" y="80772"/>
                  <a:pt x="64643" y="80772"/>
                </a:cubicBezTo>
                <a:cubicBezTo>
                  <a:pt x="64770" y="80772"/>
                  <a:pt x="64516" y="81026"/>
                  <a:pt x="63881" y="81661"/>
                </a:cubicBezTo>
                <a:cubicBezTo>
                  <a:pt x="63881" y="81661"/>
                  <a:pt x="63881" y="81661"/>
                  <a:pt x="63881" y="81661"/>
                </a:cubicBezTo>
                <a:cubicBezTo>
                  <a:pt x="63881" y="82169"/>
                  <a:pt x="63881" y="82169"/>
                  <a:pt x="63754" y="82169"/>
                </a:cubicBezTo>
                <a:cubicBezTo>
                  <a:pt x="63627" y="82169"/>
                  <a:pt x="63246" y="82169"/>
                  <a:pt x="62738" y="82677"/>
                </a:cubicBezTo>
                <a:cubicBezTo>
                  <a:pt x="62611" y="82804"/>
                  <a:pt x="62484" y="82804"/>
                  <a:pt x="62357" y="82804"/>
                </a:cubicBezTo>
                <a:cubicBezTo>
                  <a:pt x="62738" y="82677"/>
                  <a:pt x="63246" y="82677"/>
                  <a:pt x="63881" y="82677"/>
                </a:cubicBezTo>
                <a:cubicBezTo>
                  <a:pt x="62738" y="82677"/>
                  <a:pt x="61595" y="83820"/>
                  <a:pt x="62738" y="83820"/>
                </a:cubicBezTo>
                <a:lnTo>
                  <a:pt x="60452" y="83820"/>
                </a:lnTo>
                <a:cubicBezTo>
                  <a:pt x="59309" y="84963"/>
                  <a:pt x="58166" y="84963"/>
                  <a:pt x="58166" y="84963"/>
                </a:cubicBezTo>
                <a:lnTo>
                  <a:pt x="61595" y="84963"/>
                </a:lnTo>
                <a:cubicBezTo>
                  <a:pt x="62484" y="84074"/>
                  <a:pt x="62611" y="83947"/>
                  <a:pt x="62738" y="83820"/>
                </a:cubicBezTo>
                <a:cubicBezTo>
                  <a:pt x="62357" y="84201"/>
                  <a:pt x="62230" y="84328"/>
                  <a:pt x="62230" y="84328"/>
                </a:cubicBezTo>
                <a:cubicBezTo>
                  <a:pt x="62230" y="84328"/>
                  <a:pt x="63119" y="83820"/>
                  <a:pt x="63881" y="83820"/>
                </a:cubicBezTo>
                <a:lnTo>
                  <a:pt x="66167" y="82677"/>
                </a:lnTo>
                <a:lnTo>
                  <a:pt x="68453" y="81534"/>
                </a:lnTo>
                <a:cubicBezTo>
                  <a:pt x="70739" y="81534"/>
                  <a:pt x="71882" y="80391"/>
                  <a:pt x="73025" y="80391"/>
                </a:cubicBezTo>
                <a:cubicBezTo>
                  <a:pt x="73025" y="80391"/>
                  <a:pt x="73152" y="80264"/>
                  <a:pt x="73152" y="80264"/>
                </a:cubicBezTo>
                <a:cubicBezTo>
                  <a:pt x="72771" y="80264"/>
                  <a:pt x="72263" y="80391"/>
                  <a:pt x="71882" y="80391"/>
                </a:cubicBezTo>
                <a:lnTo>
                  <a:pt x="74041" y="79248"/>
                </a:lnTo>
                <a:cubicBezTo>
                  <a:pt x="73787" y="79502"/>
                  <a:pt x="73406" y="79883"/>
                  <a:pt x="73152" y="80264"/>
                </a:cubicBezTo>
                <a:cubicBezTo>
                  <a:pt x="74930" y="80010"/>
                  <a:pt x="76073" y="79248"/>
                  <a:pt x="74168" y="79248"/>
                </a:cubicBezTo>
                <a:lnTo>
                  <a:pt x="74041" y="79248"/>
                </a:lnTo>
                <a:cubicBezTo>
                  <a:pt x="74295" y="78994"/>
                  <a:pt x="74422" y="78740"/>
                  <a:pt x="74168" y="78740"/>
                </a:cubicBezTo>
                <a:cubicBezTo>
                  <a:pt x="73914" y="78740"/>
                  <a:pt x="73660" y="78867"/>
                  <a:pt x="73025" y="79248"/>
                </a:cubicBezTo>
                <a:cubicBezTo>
                  <a:pt x="74168" y="78105"/>
                  <a:pt x="74168" y="78105"/>
                  <a:pt x="74168" y="76962"/>
                </a:cubicBezTo>
                <a:cubicBezTo>
                  <a:pt x="73025" y="76962"/>
                  <a:pt x="73025" y="75819"/>
                  <a:pt x="74168" y="75819"/>
                </a:cubicBezTo>
                <a:cubicBezTo>
                  <a:pt x="75184" y="74803"/>
                  <a:pt x="75311" y="74676"/>
                  <a:pt x="75311" y="74676"/>
                </a:cubicBezTo>
                <a:cubicBezTo>
                  <a:pt x="74930" y="74930"/>
                  <a:pt x="74676" y="75184"/>
                  <a:pt x="74549" y="75184"/>
                </a:cubicBezTo>
                <a:cubicBezTo>
                  <a:pt x="74168" y="75184"/>
                  <a:pt x="74168" y="74422"/>
                  <a:pt x="74168" y="73533"/>
                </a:cubicBezTo>
                <a:cubicBezTo>
                  <a:pt x="74168" y="73533"/>
                  <a:pt x="73025" y="72390"/>
                  <a:pt x="71882" y="72390"/>
                </a:cubicBezTo>
                <a:cubicBezTo>
                  <a:pt x="73025" y="72390"/>
                  <a:pt x="73025" y="72390"/>
                  <a:pt x="73025" y="71247"/>
                </a:cubicBezTo>
                <a:cubicBezTo>
                  <a:pt x="72644" y="71628"/>
                  <a:pt x="72390" y="71755"/>
                  <a:pt x="72136" y="71755"/>
                </a:cubicBezTo>
                <a:cubicBezTo>
                  <a:pt x="71755" y="71755"/>
                  <a:pt x="71755" y="71247"/>
                  <a:pt x="71755" y="71247"/>
                </a:cubicBezTo>
                <a:cubicBezTo>
                  <a:pt x="71755" y="71247"/>
                  <a:pt x="70612" y="70104"/>
                  <a:pt x="71755" y="68961"/>
                </a:cubicBezTo>
                <a:cubicBezTo>
                  <a:pt x="71755" y="68961"/>
                  <a:pt x="71755" y="67818"/>
                  <a:pt x="71755" y="67818"/>
                </a:cubicBezTo>
                <a:cubicBezTo>
                  <a:pt x="71374" y="68199"/>
                  <a:pt x="71120" y="68326"/>
                  <a:pt x="70993" y="68326"/>
                </a:cubicBezTo>
                <a:cubicBezTo>
                  <a:pt x="70612" y="68326"/>
                  <a:pt x="70612" y="67818"/>
                  <a:pt x="70612" y="67818"/>
                </a:cubicBezTo>
                <a:cubicBezTo>
                  <a:pt x="69850" y="67056"/>
                  <a:pt x="69596" y="66167"/>
                  <a:pt x="69088" y="66167"/>
                </a:cubicBezTo>
                <a:cubicBezTo>
                  <a:pt x="69088" y="66167"/>
                  <a:pt x="69088" y="66167"/>
                  <a:pt x="68961" y="66167"/>
                </a:cubicBezTo>
                <a:cubicBezTo>
                  <a:pt x="71628" y="64389"/>
                  <a:pt x="71628" y="64389"/>
                  <a:pt x="70485" y="64389"/>
                </a:cubicBezTo>
                <a:cubicBezTo>
                  <a:pt x="70485" y="64389"/>
                  <a:pt x="69342" y="65532"/>
                  <a:pt x="68199" y="65532"/>
                </a:cubicBezTo>
                <a:cubicBezTo>
                  <a:pt x="69850" y="64770"/>
                  <a:pt x="69088" y="63881"/>
                  <a:pt x="67818" y="63881"/>
                </a:cubicBezTo>
                <a:cubicBezTo>
                  <a:pt x="67310" y="63881"/>
                  <a:pt x="66548" y="64008"/>
                  <a:pt x="65913" y="64389"/>
                </a:cubicBezTo>
                <a:cubicBezTo>
                  <a:pt x="66548" y="63881"/>
                  <a:pt x="66802" y="63881"/>
                  <a:pt x="66929" y="63881"/>
                </a:cubicBezTo>
                <a:cubicBezTo>
                  <a:pt x="67056" y="63881"/>
                  <a:pt x="67056" y="63881"/>
                  <a:pt x="67056" y="63373"/>
                </a:cubicBezTo>
                <a:cubicBezTo>
                  <a:pt x="68199" y="63373"/>
                  <a:pt x="68199" y="63373"/>
                  <a:pt x="68199" y="62230"/>
                </a:cubicBezTo>
                <a:cubicBezTo>
                  <a:pt x="67564" y="62611"/>
                  <a:pt x="67183" y="62738"/>
                  <a:pt x="67056" y="62738"/>
                </a:cubicBezTo>
                <a:cubicBezTo>
                  <a:pt x="66675" y="62738"/>
                  <a:pt x="67437" y="61849"/>
                  <a:pt x="68199" y="61087"/>
                </a:cubicBezTo>
                <a:lnTo>
                  <a:pt x="69342" y="61087"/>
                </a:lnTo>
                <a:cubicBezTo>
                  <a:pt x="67056" y="61087"/>
                  <a:pt x="67056" y="59944"/>
                  <a:pt x="68199" y="59944"/>
                </a:cubicBezTo>
                <a:lnTo>
                  <a:pt x="67310" y="59944"/>
                </a:lnTo>
                <a:cubicBezTo>
                  <a:pt x="67310" y="59436"/>
                  <a:pt x="67310" y="59055"/>
                  <a:pt x="67183" y="59055"/>
                </a:cubicBezTo>
                <a:cubicBezTo>
                  <a:pt x="67056" y="59055"/>
                  <a:pt x="66802" y="59309"/>
                  <a:pt x="66167" y="59944"/>
                </a:cubicBezTo>
                <a:cubicBezTo>
                  <a:pt x="65024" y="59944"/>
                  <a:pt x="63881" y="61087"/>
                  <a:pt x="63881" y="61087"/>
                </a:cubicBezTo>
                <a:lnTo>
                  <a:pt x="65024" y="59944"/>
                </a:lnTo>
                <a:cubicBezTo>
                  <a:pt x="66167" y="59944"/>
                  <a:pt x="66167" y="58801"/>
                  <a:pt x="66167" y="58801"/>
                </a:cubicBezTo>
                <a:cubicBezTo>
                  <a:pt x="66167" y="57658"/>
                  <a:pt x="66167" y="57658"/>
                  <a:pt x="66167" y="57658"/>
                </a:cubicBezTo>
                <a:lnTo>
                  <a:pt x="65024" y="57658"/>
                </a:lnTo>
                <a:cubicBezTo>
                  <a:pt x="66167" y="56515"/>
                  <a:pt x="66167" y="56515"/>
                  <a:pt x="65024" y="56515"/>
                </a:cubicBezTo>
                <a:cubicBezTo>
                  <a:pt x="66675" y="55753"/>
                  <a:pt x="67183" y="54864"/>
                  <a:pt x="66421" y="54864"/>
                </a:cubicBezTo>
                <a:cubicBezTo>
                  <a:pt x="66167" y="54864"/>
                  <a:pt x="65659" y="54991"/>
                  <a:pt x="65024" y="55372"/>
                </a:cubicBezTo>
                <a:cubicBezTo>
                  <a:pt x="64516" y="55245"/>
                  <a:pt x="64135" y="54991"/>
                  <a:pt x="64897" y="54229"/>
                </a:cubicBezTo>
                <a:lnTo>
                  <a:pt x="63881" y="54229"/>
                </a:lnTo>
                <a:cubicBezTo>
                  <a:pt x="64389" y="53721"/>
                  <a:pt x="64770" y="53340"/>
                  <a:pt x="64643" y="53340"/>
                </a:cubicBezTo>
                <a:cubicBezTo>
                  <a:pt x="64516" y="53340"/>
                  <a:pt x="63881" y="53594"/>
                  <a:pt x="62738" y="54229"/>
                </a:cubicBezTo>
                <a:cubicBezTo>
                  <a:pt x="62357" y="54610"/>
                  <a:pt x="62103" y="54737"/>
                  <a:pt x="61976" y="54737"/>
                </a:cubicBezTo>
                <a:cubicBezTo>
                  <a:pt x="61595" y="54737"/>
                  <a:pt x="61595" y="54229"/>
                  <a:pt x="61595" y="54229"/>
                </a:cubicBezTo>
                <a:lnTo>
                  <a:pt x="62738" y="54229"/>
                </a:lnTo>
                <a:cubicBezTo>
                  <a:pt x="63881" y="53086"/>
                  <a:pt x="65024" y="53086"/>
                  <a:pt x="63881" y="53086"/>
                </a:cubicBezTo>
                <a:lnTo>
                  <a:pt x="62738" y="53086"/>
                </a:lnTo>
                <a:cubicBezTo>
                  <a:pt x="63627" y="52197"/>
                  <a:pt x="63754" y="52070"/>
                  <a:pt x="63881" y="51943"/>
                </a:cubicBezTo>
                <a:cubicBezTo>
                  <a:pt x="63373" y="52451"/>
                  <a:pt x="62992" y="52832"/>
                  <a:pt x="62865" y="52832"/>
                </a:cubicBezTo>
                <a:cubicBezTo>
                  <a:pt x="62738" y="52832"/>
                  <a:pt x="62738" y="52705"/>
                  <a:pt x="62738" y="52324"/>
                </a:cubicBezTo>
                <a:cubicBezTo>
                  <a:pt x="62103" y="52705"/>
                  <a:pt x="61595" y="53213"/>
                  <a:pt x="61595" y="53213"/>
                </a:cubicBezTo>
                <a:lnTo>
                  <a:pt x="62738" y="52070"/>
                </a:lnTo>
                <a:cubicBezTo>
                  <a:pt x="63246" y="51435"/>
                  <a:pt x="63627" y="51181"/>
                  <a:pt x="63500" y="51181"/>
                </a:cubicBezTo>
                <a:cubicBezTo>
                  <a:pt x="63373" y="51181"/>
                  <a:pt x="62738" y="51435"/>
                  <a:pt x="61722" y="52070"/>
                </a:cubicBezTo>
                <a:cubicBezTo>
                  <a:pt x="64008" y="50927"/>
                  <a:pt x="64008" y="50927"/>
                  <a:pt x="62865" y="50927"/>
                </a:cubicBezTo>
                <a:lnTo>
                  <a:pt x="62357" y="50927"/>
                </a:lnTo>
                <a:cubicBezTo>
                  <a:pt x="62230" y="51308"/>
                  <a:pt x="61976" y="51689"/>
                  <a:pt x="61595" y="52070"/>
                </a:cubicBezTo>
                <a:lnTo>
                  <a:pt x="60452" y="52070"/>
                </a:lnTo>
                <a:lnTo>
                  <a:pt x="61595" y="50927"/>
                </a:lnTo>
                <a:lnTo>
                  <a:pt x="62357" y="50927"/>
                </a:lnTo>
                <a:cubicBezTo>
                  <a:pt x="62611" y="50165"/>
                  <a:pt x="62357" y="49403"/>
                  <a:pt x="61595" y="48641"/>
                </a:cubicBezTo>
                <a:cubicBezTo>
                  <a:pt x="61595" y="48641"/>
                  <a:pt x="60452" y="49784"/>
                  <a:pt x="59309" y="49784"/>
                </a:cubicBezTo>
                <a:cubicBezTo>
                  <a:pt x="60452" y="48641"/>
                  <a:pt x="60452" y="48641"/>
                  <a:pt x="59309" y="48641"/>
                </a:cubicBezTo>
                <a:cubicBezTo>
                  <a:pt x="60452" y="48641"/>
                  <a:pt x="61595" y="47498"/>
                  <a:pt x="60452" y="47498"/>
                </a:cubicBezTo>
                <a:cubicBezTo>
                  <a:pt x="61087" y="46990"/>
                  <a:pt x="61087" y="46609"/>
                  <a:pt x="60579" y="46609"/>
                </a:cubicBezTo>
                <a:cubicBezTo>
                  <a:pt x="60071" y="46609"/>
                  <a:pt x="59309" y="46863"/>
                  <a:pt x="58166" y="47498"/>
                </a:cubicBezTo>
                <a:cubicBezTo>
                  <a:pt x="57531" y="48006"/>
                  <a:pt x="57277" y="48387"/>
                  <a:pt x="57150" y="48387"/>
                </a:cubicBezTo>
                <a:cubicBezTo>
                  <a:pt x="57023" y="48387"/>
                  <a:pt x="57023" y="48133"/>
                  <a:pt x="57023" y="47498"/>
                </a:cubicBezTo>
                <a:cubicBezTo>
                  <a:pt x="58166" y="47498"/>
                  <a:pt x="58166" y="46355"/>
                  <a:pt x="58166" y="46355"/>
                </a:cubicBezTo>
                <a:cubicBezTo>
                  <a:pt x="57531" y="46736"/>
                  <a:pt x="57150" y="46863"/>
                  <a:pt x="57023" y="46863"/>
                </a:cubicBezTo>
                <a:cubicBezTo>
                  <a:pt x="56642" y="46863"/>
                  <a:pt x="57785" y="46101"/>
                  <a:pt x="59309" y="45212"/>
                </a:cubicBezTo>
                <a:lnTo>
                  <a:pt x="58166" y="45212"/>
                </a:lnTo>
                <a:cubicBezTo>
                  <a:pt x="57277" y="45212"/>
                  <a:pt x="57150" y="45212"/>
                  <a:pt x="57023" y="45720"/>
                </a:cubicBezTo>
                <a:cubicBezTo>
                  <a:pt x="57277" y="45593"/>
                  <a:pt x="57658" y="45466"/>
                  <a:pt x="58166" y="45212"/>
                </a:cubicBezTo>
                <a:cubicBezTo>
                  <a:pt x="57658" y="45466"/>
                  <a:pt x="57277" y="45593"/>
                  <a:pt x="57023" y="45847"/>
                </a:cubicBezTo>
                <a:cubicBezTo>
                  <a:pt x="57023" y="45720"/>
                  <a:pt x="57023" y="45720"/>
                  <a:pt x="57023" y="45720"/>
                </a:cubicBezTo>
                <a:cubicBezTo>
                  <a:pt x="57023" y="45720"/>
                  <a:pt x="56769" y="45720"/>
                  <a:pt x="56769" y="45720"/>
                </a:cubicBezTo>
                <a:cubicBezTo>
                  <a:pt x="56134" y="45720"/>
                  <a:pt x="56642" y="44831"/>
                  <a:pt x="58166" y="44069"/>
                </a:cubicBezTo>
                <a:cubicBezTo>
                  <a:pt x="57023" y="44069"/>
                  <a:pt x="55880" y="45212"/>
                  <a:pt x="55880" y="45212"/>
                </a:cubicBezTo>
                <a:cubicBezTo>
                  <a:pt x="55880" y="45212"/>
                  <a:pt x="55880" y="45212"/>
                  <a:pt x="57023" y="44069"/>
                </a:cubicBezTo>
                <a:cubicBezTo>
                  <a:pt x="58166" y="44069"/>
                  <a:pt x="59309" y="42926"/>
                  <a:pt x="58166" y="42926"/>
                </a:cubicBezTo>
                <a:lnTo>
                  <a:pt x="59309" y="42926"/>
                </a:lnTo>
                <a:cubicBezTo>
                  <a:pt x="59309" y="42926"/>
                  <a:pt x="59309" y="41783"/>
                  <a:pt x="59309" y="41783"/>
                </a:cubicBezTo>
                <a:lnTo>
                  <a:pt x="57023" y="41783"/>
                </a:lnTo>
                <a:cubicBezTo>
                  <a:pt x="57023" y="41783"/>
                  <a:pt x="57023" y="40640"/>
                  <a:pt x="57023" y="40640"/>
                </a:cubicBezTo>
                <a:lnTo>
                  <a:pt x="55880" y="40640"/>
                </a:lnTo>
                <a:cubicBezTo>
                  <a:pt x="55880" y="40640"/>
                  <a:pt x="55880" y="39497"/>
                  <a:pt x="55880" y="39497"/>
                </a:cubicBezTo>
                <a:cubicBezTo>
                  <a:pt x="55880" y="38989"/>
                  <a:pt x="55880" y="38608"/>
                  <a:pt x="55753" y="38608"/>
                </a:cubicBezTo>
                <a:cubicBezTo>
                  <a:pt x="55626" y="38608"/>
                  <a:pt x="55372" y="38862"/>
                  <a:pt x="54737" y="39497"/>
                </a:cubicBezTo>
                <a:cubicBezTo>
                  <a:pt x="55245" y="38989"/>
                  <a:pt x="55626" y="38608"/>
                  <a:pt x="55880" y="38354"/>
                </a:cubicBezTo>
                <a:lnTo>
                  <a:pt x="54737" y="38354"/>
                </a:lnTo>
                <a:cubicBezTo>
                  <a:pt x="54737" y="38354"/>
                  <a:pt x="54737" y="38354"/>
                  <a:pt x="55880" y="37211"/>
                </a:cubicBezTo>
                <a:lnTo>
                  <a:pt x="54737" y="37211"/>
                </a:lnTo>
                <a:cubicBezTo>
                  <a:pt x="54356" y="37592"/>
                  <a:pt x="54102" y="37719"/>
                  <a:pt x="53975" y="37719"/>
                </a:cubicBezTo>
                <a:cubicBezTo>
                  <a:pt x="53594" y="37719"/>
                  <a:pt x="53848" y="36957"/>
                  <a:pt x="54610" y="36068"/>
                </a:cubicBezTo>
                <a:cubicBezTo>
                  <a:pt x="54610" y="36068"/>
                  <a:pt x="54483" y="36195"/>
                  <a:pt x="53467" y="37211"/>
                </a:cubicBezTo>
                <a:cubicBezTo>
                  <a:pt x="52578" y="37719"/>
                  <a:pt x="51943" y="37973"/>
                  <a:pt x="51816" y="37973"/>
                </a:cubicBezTo>
                <a:cubicBezTo>
                  <a:pt x="51689" y="37973"/>
                  <a:pt x="52070" y="37465"/>
                  <a:pt x="53467" y="36068"/>
                </a:cubicBezTo>
                <a:cubicBezTo>
                  <a:pt x="53086" y="36449"/>
                  <a:pt x="52959" y="36576"/>
                  <a:pt x="52705" y="36576"/>
                </a:cubicBezTo>
                <a:cubicBezTo>
                  <a:pt x="52324" y="36576"/>
                  <a:pt x="52578" y="35687"/>
                  <a:pt x="53467" y="34925"/>
                </a:cubicBezTo>
                <a:cubicBezTo>
                  <a:pt x="53467" y="34290"/>
                  <a:pt x="53213" y="34290"/>
                  <a:pt x="52959" y="34290"/>
                </a:cubicBezTo>
                <a:cubicBezTo>
                  <a:pt x="52705" y="34290"/>
                  <a:pt x="52451" y="34290"/>
                  <a:pt x="52451" y="33782"/>
                </a:cubicBezTo>
                <a:cubicBezTo>
                  <a:pt x="52451" y="33782"/>
                  <a:pt x="51308" y="33782"/>
                  <a:pt x="52451" y="32639"/>
                </a:cubicBezTo>
                <a:lnTo>
                  <a:pt x="51308" y="32639"/>
                </a:lnTo>
                <a:cubicBezTo>
                  <a:pt x="51689" y="32258"/>
                  <a:pt x="51816" y="32131"/>
                  <a:pt x="51816" y="32131"/>
                </a:cubicBezTo>
                <a:cubicBezTo>
                  <a:pt x="51816" y="32131"/>
                  <a:pt x="50927" y="32639"/>
                  <a:pt x="50165" y="32639"/>
                </a:cubicBezTo>
                <a:cubicBezTo>
                  <a:pt x="50165" y="31623"/>
                  <a:pt x="48514" y="28956"/>
                  <a:pt x="47244" y="28956"/>
                </a:cubicBezTo>
                <a:cubicBezTo>
                  <a:pt x="47117" y="28956"/>
                  <a:pt x="46863" y="28956"/>
                  <a:pt x="46736" y="29210"/>
                </a:cubicBezTo>
                <a:lnTo>
                  <a:pt x="46736" y="28829"/>
                </a:lnTo>
                <a:cubicBezTo>
                  <a:pt x="46482" y="28956"/>
                  <a:pt x="46228" y="28956"/>
                  <a:pt x="45593" y="28956"/>
                </a:cubicBezTo>
                <a:lnTo>
                  <a:pt x="46736" y="28448"/>
                </a:lnTo>
                <a:lnTo>
                  <a:pt x="46736" y="27813"/>
                </a:lnTo>
                <a:cubicBezTo>
                  <a:pt x="49022" y="26670"/>
                  <a:pt x="46736" y="26670"/>
                  <a:pt x="45593" y="26670"/>
                </a:cubicBezTo>
                <a:cubicBezTo>
                  <a:pt x="45593" y="26670"/>
                  <a:pt x="45593" y="26670"/>
                  <a:pt x="45593" y="26670"/>
                </a:cubicBezTo>
                <a:cubicBezTo>
                  <a:pt x="45593" y="27813"/>
                  <a:pt x="44450" y="27813"/>
                  <a:pt x="44450" y="27813"/>
                </a:cubicBezTo>
                <a:cubicBezTo>
                  <a:pt x="44958" y="27305"/>
                  <a:pt x="45339" y="26924"/>
                  <a:pt x="45593" y="26670"/>
                </a:cubicBezTo>
                <a:cubicBezTo>
                  <a:pt x="44704" y="27178"/>
                  <a:pt x="44069" y="27432"/>
                  <a:pt x="43942" y="27432"/>
                </a:cubicBezTo>
                <a:cubicBezTo>
                  <a:pt x="43815" y="27432"/>
                  <a:pt x="44196" y="26924"/>
                  <a:pt x="45593" y="25654"/>
                </a:cubicBezTo>
                <a:cubicBezTo>
                  <a:pt x="45339" y="25908"/>
                  <a:pt x="44958" y="26289"/>
                  <a:pt x="44450" y="26797"/>
                </a:cubicBezTo>
                <a:cubicBezTo>
                  <a:pt x="45085" y="25400"/>
                  <a:pt x="45339" y="24892"/>
                  <a:pt x="45339" y="24892"/>
                </a:cubicBezTo>
                <a:cubicBezTo>
                  <a:pt x="45339" y="24892"/>
                  <a:pt x="44958" y="25146"/>
                  <a:pt x="44450" y="25654"/>
                </a:cubicBezTo>
                <a:cubicBezTo>
                  <a:pt x="43942" y="26162"/>
                  <a:pt x="43561" y="26416"/>
                  <a:pt x="43307" y="26416"/>
                </a:cubicBezTo>
                <a:cubicBezTo>
                  <a:pt x="43053" y="26416"/>
                  <a:pt x="43180" y="25908"/>
                  <a:pt x="44450" y="24511"/>
                </a:cubicBezTo>
                <a:cubicBezTo>
                  <a:pt x="43434" y="25527"/>
                  <a:pt x="42926" y="25781"/>
                  <a:pt x="42672" y="25781"/>
                </a:cubicBezTo>
                <a:cubicBezTo>
                  <a:pt x="42418" y="25781"/>
                  <a:pt x="42672" y="25146"/>
                  <a:pt x="43307" y="24511"/>
                </a:cubicBezTo>
                <a:cubicBezTo>
                  <a:pt x="43307" y="23368"/>
                  <a:pt x="44450" y="23368"/>
                  <a:pt x="43307" y="23368"/>
                </a:cubicBezTo>
                <a:cubicBezTo>
                  <a:pt x="43307" y="23368"/>
                  <a:pt x="43307" y="22225"/>
                  <a:pt x="43307" y="21082"/>
                </a:cubicBezTo>
                <a:cubicBezTo>
                  <a:pt x="42672" y="20574"/>
                  <a:pt x="42418" y="20193"/>
                  <a:pt x="42164" y="20193"/>
                </a:cubicBezTo>
                <a:cubicBezTo>
                  <a:pt x="41910" y="20193"/>
                  <a:pt x="41656" y="20447"/>
                  <a:pt x="41021" y="21082"/>
                </a:cubicBezTo>
                <a:cubicBezTo>
                  <a:pt x="41021" y="19939"/>
                  <a:pt x="41021" y="19939"/>
                  <a:pt x="41021" y="18796"/>
                </a:cubicBezTo>
                <a:cubicBezTo>
                  <a:pt x="41021" y="18796"/>
                  <a:pt x="41021" y="18796"/>
                  <a:pt x="42164" y="17653"/>
                </a:cubicBezTo>
                <a:cubicBezTo>
                  <a:pt x="41021" y="18161"/>
                  <a:pt x="40132" y="18542"/>
                  <a:pt x="39751" y="18542"/>
                </a:cubicBezTo>
                <a:cubicBezTo>
                  <a:pt x="39370" y="18542"/>
                  <a:pt x="39243" y="18288"/>
                  <a:pt x="39878" y="17653"/>
                </a:cubicBezTo>
                <a:lnTo>
                  <a:pt x="38862" y="17653"/>
                </a:lnTo>
                <a:cubicBezTo>
                  <a:pt x="38862" y="17272"/>
                  <a:pt x="38862" y="16764"/>
                  <a:pt x="38735" y="16510"/>
                </a:cubicBezTo>
                <a:lnTo>
                  <a:pt x="38862" y="16510"/>
                </a:lnTo>
                <a:cubicBezTo>
                  <a:pt x="38862" y="16002"/>
                  <a:pt x="38862" y="15621"/>
                  <a:pt x="38735" y="15621"/>
                </a:cubicBezTo>
                <a:cubicBezTo>
                  <a:pt x="38608" y="15621"/>
                  <a:pt x="38354" y="15875"/>
                  <a:pt x="37719" y="16510"/>
                </a:cubicBezTo>
                <a:cubicBezTo>
                  <a:pt x="36703" y="17526"/>
                  <a:pt x="36068" y="18161"/>
                  <a:pt x="35941" y="18161"/>
                </a:cubicBezTo>
                <a:cubicBezTo>
                  <a:pt x="35814" y="18161"/>
                  <a:pt x="36449" y="17272"/>
                  <a:pt x="37719" y="15367"/>
                </a:cubicBezTo>
                <a:cubicBezTo>
                  <a:pt x="37719" y="15367"/>
                  <a:pt x="37719" y="15367"/>
                  <a:pt x="35433" y="16510"/>
                </a:cubicBezTo>
                <a:cubicBezTo>
                  <a:pt x="35687" y="16256"/>
                  <a:pt x="35941" y="16002"/>
                  <a:pt x="36576" y="15367"/>
                </a:cubicBezTo>
                <a:cubicBezTo>
                  <a:pt x="36576" y="15367"/>
                  <a:pt x="36576" y="14224"/>
                  <a:pt x="37719" y="13081"/>
                </a:cubicBezTo>
                <a:cubicBezTo>
                  <a:pt x="38227" y="13081"/>
                  <a:pt x="38227" y="12827"/>
                  <a:pt x="37973" y="12827"/>
                </a:cubicBezTo>
                <a:cubicBezTo>
                  <a:pt x="37719" y="12827"/>
                  <a:pt x="37084" y="13081"/>
                  <a:pt x="36576" y="14224"/>
                </a:cubicBezTo>
                <a:cubicBezTo>
                  <a:pt x="36449" y="14097"/>
                  <a:pt x="36195" y="13970"/>
                  <a:pt x="36068" y="13970"/>
                </a:cubicBezTo>
                <a:cubicBezTo>
                  <a:pt x="35560" y="13970"/>
                  <a:pt x="35179" y="14351"/>
                  <a:pt x="34544" y="14859"/>
                </a:cubicBezTo>
                <a:cubicBezTo>
                  <a:pt x="35052" y="13970"/>
                  <a:pt x="35179" y="13589"/>
                  <a:pt x="34798" y="13589"/>
                </a:cubicBezTo>
                <a:cubicBezTo>
                  <a:pt x="34417" y="13589"/>
                  <a:pt x="34036" y="13843"/>
                  <a:pt x="33020" y="14351"/>
                </a:cubicBezTo>
                <a:cubicBezTo>
                  <a:pt x="33782" y="13462"/>
                  <a:pt x="34036" y="12700"/>
                  <a:pt x="34163" y="12700"/>
                </a:cubicBezTo>
                <a:cubicBezTo>
                  <a:pt x="34290" y="12700"/>
                  <a:pt x="34163" y="12827"/>
                  <a:pt x="34163" y="13208"/>
                </a:cubicBezTo>
                <a:cubicBezTo>
                  <a:pt x="34163" y="13208"/>
                  <a:pt x="34163" y="13208"/>
                  <a:pt x="34163" y="12065"/>
                </a:cubicBezTo>
                <a:cubicBezTo>
                  <a:pt x="34163" y="12065"/>
                  <a:pt x="34163" y="12065"/>
                  <a:pt x="33020" y="13208"/>
                </a:cubicBezTo>
                <a:cubicBezTo>
                  <a:pt x="31877" y="14351"/>
                  <a:pt x="31877" y="14351"/>
                  <a:pt x="31877" y="14351"/>
                </a:cubicBezTo>
                <a:cubicBezTo>
                  <a:pt x="31877" y="13716"/>
                  <a:pt x="31877" y="13462"/>
                  <a:pt x="31750" y="13462"/>
                </a:cubicBezTo>
                <a:cubicBezTo>
                  <a:pt x="31623" y="13462"/>
                  <a:pt x="31242" y="13716"/>
                  <a:pt x="30734" y="14351"/>
                </a:cubicBezTo>
                <a:cubicBezTo>
                  <a:pt x="30734" y="14351"/>
                  <a:pt x="29591" y="14351"/>
                  <a:pt x="30734" y="13208"/>
                </a:cubicBezTo>
                <a:cubicBezTo>
                  <a:pt x="31115" y="12827"/>
                  <a:pt x="31242" y="12700"/>
                  <a:pt x="31242" y="12700"/>
                </a:cubicBezTo>
                <a:cubicBezTo>
                  <a:pt x="31242" y="12700"/>
                  <a:pt x="30480" y="13081"/>
                  <a:pt x="29845" y="13208"/>
                </a:cubicBezTo>
                <a:cubicBezTo>
                  <a:pt x="30099" y="12827"/>
                  <a:pt x="30480" y="12319"/>
                  <a:pt x="30734" y="12065"/>
                </a:cubicBezTo>
                <a:cubicBezTo>
                  <a:pt x="30353" y="12446"/>
                  <a:pt x="29845" y="12954"/>
                  <a:pt x="29591" y="13208"/>
                </a:cubicBezTo>
                <a:cubicBezTo>
                  <a:pt x="29591" y="13208"/>
                  <a:pt x="28448" y="13208"/>
                  <a:pt x="29591" y="12065"/>
                </a:cubicBezTo>
                <a:cubicBezTo>
                  <a:pt x="28448" y="12065"/>
                  <a:pt x="28448" y="12065"/>
                  <a:pt x="28448" y="10922"/>
                </a:cubicBezTo>
                <a:cubicBezTo>
                  <a:pt x="28448" y="10541"/>
                  <a:pt x="28321" y="10414"/>
                  <a:pt x="28194" y="10414"/>
                </a:cubicBezTo>
                <a:cubicBezTo>
                  <a:pt x="27813" y="10414"/>
                  <a:pt x="27305" y="10922"/>
                  <a:pt x="27305" y="10922"/>
                </a:cubicBezTo>
                <a:cubicBezTo>
                  <a:pt x="26162" y="12065"/>
                  <a:pt x="25019" y="14351"/>
                  <a:pt x="23876" y="15494"/>
                </a:cubicBezTo>
                <a:cubicBezTo>
                  <a:pt x="23241" y="16891"/>
                  <a:pt x="22987" y="17399"/>
                  <a:pt x="22860" y="17399"/>
                </a:cubicBezTo>
                <a:cubicBezTo>
                  <a:pt x="22733" y="17399"/>
                  <a:pt x="22733" y="17145"/>
                  <a:pt x="22733" y="16637"/>
                </a:cubicBezTo>
                <a:cubicBezTo>
                  <a:pt x="22733" y="17780"/>
                  <a:pt x="21590" y="17780"/>
                  <a:pt x="21590" y="17780"/>
                </a:cubicBezTo>
                <a:lnTo>
                  <a:pt x="22733" y="16637"/>
                </a:lnTo>
                <a:cubicBezTo>
                  <a:pt x="22733" y="16637"/>
                  <a:pt x="22733" y="16637"/>
                  <a:pt x="22733" y="16637"/>
                </a:cubicBezTo>
                <a:cubicBezTo>
                  <a:pt x="22733" y="16637"/>
                  <a:pt x="23876" y="15494"/>
                  <a:pt x="23876" y="14351"/>
                </a:cubicBezTo>
                <a:lnTo>
                  <a:pt x="25019" y="13208"/>
                </a:lnTo>
                <a:cubicBezTo>
                  <a:pt x="26162" y="12065"/>
                  <a:pt x="26162" y="10922"/>
                  <a:pt x="26162" y="10922"/>
                </a:cubicBezTo>
                <a:cubicBezTo>
                  <a:pt x="26162" y="9779"/>
                  <a:pt x="26162" y="9779"/>
                  <a:pt x="26162" y="9779"/>
                </a:cubicBezTo>
                <a:cubicBezTo>
                  <a:pt x="26162" y="9779"/>
                  <a:pt x="26162" y="8636"/>
                  <a:pt x="26162" y="7493"/>
                </a:cubicBezTo>
                <a:cubicBezTo>
                  <a:pt x="26162" y="7493"/>
                  <a:pt x="26162" y="7493"/>
                  <a:pt x="25400" y="8128"/>
                </a:cubicBezTo>
                <a:cubicBezTo>
                  <a:pt x="25654" y="7112"/>
                  <a:pt x="25400" y="6350"/>
                  <a:pt x="24892" y="6350"/>
                </a:cubicBezTo>
                <a:cubicBezTo>
                  <a:pt x="24638" y="6350"/>
                  <a:pt x="24257" y="6604"/>
                  <a:pt x="24003" y="7239"/>
                </a:cubicBezTo>
                <a:lnTo>
                  <a:pt x="22860" y="7239"/>
                </a:lnTo>
                <a:cubicBezTo>
                  <a:pt x="23749" y="6477"/>
                  <a:pt x="23368" y="5588"/>
                  <a:pt x="23114" y="5588"/>
                </a:cubicBezTo>
                <a:cubicBezTo>
                  <a:pt x="22987" y="5588"/>
                  <a:pt x="22860" y="5715"/>
                  <a:pt x="22860" y="6096"/>
                </a:cubicBezTo>
                <a:lnTo>
                  <a:pt x="21717" y="6096"/>
                </a:lnTo>
                <a:cubicBezTo>
                  <a:pt x="20955" y="6858"/>
                  <a:pt x="20701" y="7747"/>
                  <a:pt x="20574" y="7747"/>
                </a:cubicBezTo>
                <a:cubicBezTo>
                  <a:pt x="20447" y="7747"/>
                  <a:pt x="20574" y="7620"/>
                  <a:pt x="20574" y="7239"/>
                </a:cubicBezTo>
                <a:cubicBezTo>
                  <a:pt x="21717" y="6096"/>
                  <a:pt x="21717" y="6096"/>
                  <a:pt x="20574" y="4953"/>
                </a:cubicBezTo>
                <a:cubicBezTo>
                  <a:pt x="20574" y="4953"/>
                  <a:pt x="20574" y="4953"/>
                  <a:pt x="19431" y="6096"/>
                </a:cubicBezTo>
                <a:cubicBezTo>
                  <a:pt x="19685" y="5334"/>
                  <a:pt x="19939" y="4699"/>
                  <a:pt x="20193" y="4318"/>
                </a:cubicBezTo>
                <a:cubicBezTo>
                  <a:pt x="19431" y="5334"/>
                  <a:pt x="19431" y="6096"/>
                  <a:pt x="19431" y="6096"/>
                </a:cubicBezTo>
                <a:cubicBezTo>
                  <a:pt x="19431" y="6096"/>
                  <a:pt x="19304" y="6096"/>
                  <a:pt x="19177" y="5969"/>
                </a:cubicBezTo>
                <a:cubicBezTo>
                  <a:pt x="19050" y="6350"/>
                  <a:pt x="18923" y="6604"/>
                  <a:pt x="18923" y="6604"/>
                </a:cubicBezTo>
                <a:cubicBezTo>
                  <a:pt x="18923" y="6604"/>
                  <a:pt x="19050" y="6477"/>
                  <a:pt x="19431" y="6223"/>
                </a:cubicBezTo>
                <a:cubicBezTo>
                  <a:pt x="18923" y="7112"/>
                  <a:pt x="18542" y="7493"/>
                  <a:pt x="18161" y="7493"/>
                </a:cubicBezTo>
                <a:cubicBezTo>
                  <a:pt x="17780" y="7493"/>
                  <a:pt x="17653" y="6858"/>
                  <a:pt x="18288" y="6223"/>
                </a:cubicBezTo>
                <a:cubicBezTo>
                  <a:pt x="18288" y="5842"/>
                  <a:pt x="18415" y="5715"/>
                  <a:pt x="18542" y="5715"/>
                </a:cubicBezTo>
                <a:cubicBezTo>
                  <a:pt x="18669" y="5715"/>
                  <a:pt x="19050" y="5842"/>
                  <a:pt x="19177" y="6096"/>
                </a:cubicBezTo>
                <a:cubicBezTo>
                  <a:pt x="19304" y="5842"/>
                  <a:pt x="19304" y="5461"/>
                  <a:pt x="19304" y="5080"/>
                </a:cubicBezTo>
                <a:cubicBezTo>
                  <a:pt x="19304" y="5080"/>
                  <a:pt x="19304" y="4572"/>
                  <a:pt x="18923" y="4572"/>
                </a:cubicBezTo>
                <a:cubicBezTo>
                  <a:pt x="18796" y="4572"/>
                  <a:pt x="18796" y="4572"/>
                  <a:pt x="18669" y="4699"/>
                </a:cubicBezTo>
                <a:cubicBezTo>
                  <a:pt x="18796" y="4445"/>
                  <a:pt x="19050" y="4191"/>
                  <a:pt x="19177" y="3937"/>
                </a:cubicBezTo>
                <a:cubicBezTo>
                  <a:pt x="19177" y="3683"/>
                  <a:pt x="19177" y="3683"/>
                  <a:pt x="19050" y="3683"/>
                </a:cubicBezTo>
                <a:cubicBezTo>
                  <a:pt x="18796" y="3683"/>
                  <a:pt x="18034" y="4826"/>
                  <a:pt x="16891" y="6223"/>
                </a:cubicBezTo>
                <a:cubicBezTo>
                  <a:pt x="16891" y="5207"/>
                  <a:pt x="16891" y="5207"/>
                  <a:pt x="16891" y="5207"/>
                </a:cubicBezTo>
                <a:lnTo>
                  <a:pt x="16002" y="5207"/>
                </a:lnTo>
                <a:cubicBezTo>
                  <a:pt x="16002" y="6350"/>
                  <a:pt x="14859" y="7493"/>
                  <a:pt x="14859" y="7493"/>
                </a:cubicBezTo>
                <a:cubicBezTo>
                  <a:pt x="16002" y="5207"/>
                  <a:pt x="16002" y="4064"/>
                  <a:pt x="14859" y="4064"/>
                </a:cubicBezTo>
                <a:cubicBezTo>
                  <a:pt x="14859" y="4064"/>
                  <a:pt x="14859" y="4064"/>
                  <a:pt x="14859" y="1778"/>
                </a:cubicBezTo>
                <a:cubicBezTo>
                  <a:pt x="14859" y="1778"/>
                  <a:pt x="14859" y="1778"/>
                  <a:pt x="13716" y="2921"/>
                </a:cubicBezTo>
                <a:cubicBezTo>
                  <a:pt x="13335" y="3302"/>
                  <a:pt x="13208" y="3429"/>
                  <a:pt x="13208" y="3429"/>
                </a:cubicBezTo>
                <a:cubicBezTo>
                  <a:pt x="13208" y="3429"/>
                  <a:pt x="13208" y="2921"/>
                  <a:pt x="12954" y="2794"/>
                </a:cubicBezTo>
                <a:cubicBezTo>
                  <a:pt x="12827" y="3175"/>
                  <a:pt x="12700" y="3429"/>
                  <a:pt x="12573" y="3937"/>
                </a:cubicBezTo>
                <a:cubicBezTo>
                  <a:pt x="12573" y="3429"/>
                  <a:pt x="12573" y="3048"/>
                  <a:pt x="12573" y="2794"/>
                </a:cubicBezTo>
                <a:cubicBezTo>
                  <a:pt x="11430" y="2794"/>
                  <a:pt x="11430" y="2794"/>
                  <a:pt x="12573" y="1651"/>
                </a:cubicBezTo>
                <a:cubicBezTo>
                  <a:pt x="12573" y="1143"/>
                  <a:pt x="12573" y="889"/>
                  <a:pt x="12446" y="889"/>
                </a:cubicBezTo>
                <a:cubicBezTo>
                  <a:pt x="12319" y="889"/>
                  <a:pt x="12065" y="1397"/>
                  <a:pt x="11430" y="2794"/>
                </a:cubicBezTo>
                <a:cubicBezTo>
                  <a:pt x="11430" y="2286"/>
                  <a:pt x="11430" y="1905"/>
                  <a:pt x="11430" y="1651"/>
                </a:cubicBezTo>
                <a:cubicBezTo>
                  <a:pt x="10795" y="2921"/>
                  <a:pt x="10160" y="3556"/>
                  <a:pt x="9906" y="3556"/>
                </a:cubicBezTo>
                <a:cubicBezTo>
                  <a:pt x="9652" y="3556"/>
                  <a:pt x="9779" y="3175"/>
                  <a:pt x="10287" y="2794"/>
                </a:cubicBezTo>
                <a:cubicBezTo>
                  <a:pt x="10287" y="1905"/>
                  <a:pt x="10287" y="1143"/>
                  <a:pt x="9906" y="1143"/>
                </a:cubicBezTo>
                <a:cubicBezTo>
                  <a:pt x="9779" y="1143"/>
                  <a:pt x="9525" y="1270"/>
                  <a:pt x="9144" y="1651"/>
                </a:cubicBezTo>
                <a:cubicBezTo>
                  <a:pt x="9144" y="1651"/>
                  <a:pt x="9144" y="2794"/>
                  <a:pt x="8001" y="3937"/>
                </a:cubicBezTo>
                <a:cubicBezTo>
                  <a:pt x="8001" y="3937"/>
                  <a:pt x="8001" y="4953"/>
                  <a:pt x="7112" y="5969"/>
                </a:cubicBezTo>
                <a:cubicBezTo>
                  <a:pt x="7239" y="5334"/>
                  <a:pt x="7493" y="4318"/>
                  <a:pt x="8001" y="2794"/>
                </a:cubicBezTo>
                <a:cubicBezTo>
                  <a:pt x="8001" y="2794"/>
                  <a:pt x="7620" y="2794"/>
                  <a:pt x="7493" y="2540"/>
                </a:cubicBezTo>
                <a:cubicBezTo>
                  <a:pt x="7239" y="3175"/>
                  <a:pt x="6985" y="3556"/>
                  <a:pt x="6985" y="3556"/>
                </a:cubicBezTo>
                <a:cubicBezTo>
                  <a:pt x="6985" y="3556"/>
                  <a:pt x="6858" y="3175"/>
                  <a:pt x="6858" y="2794"/>
                </a:cubicBezTo>
                <a:cubicBezTo>
                  <a:pt x="6858" y="2159"/>
                  <a:pt x="6858" y="1270"/>
                  <a:pt x="6858" y="508"/>
                </a:cubicBezTo>
                <a:cubicBezTo>
                  <a:pt x="6223" y="1778"/>
                  <a:pt x="5969" y="2413"/>
                  <a:pt x="5842" y="2413"/>
                </a:cubicBezTo>
                <a:cubicBezTo>
                  <a:pt x="5715" y="2413"/>
                  <a:pt x="5715" y="2159"/>
                  <a:pt x="5715" y="1651"/>
                </a:cubicBezTo>
                <a:cubicBezTo>
                  <a:pt x="4572" y="1651"/>
                  <a:pt x="4572" y="1651"/>
                  <a:pt x="5715" y="508"/>
                </a:cubicBezTo>
                <a:cubicBezTo>
                  <a:pt x="5080" y="1016"/>
                  <a:pt x="4826" y="1397"/>
                  <a:pt x="4699" y="1397"/>
                </a:cubicBezTo>
                <a:cubicBezTo>
                  <a:pt x="4572" y="1397"/>
                  <a:pt x="4572" y="1016"/>
                  <a:pt x="4572" y="508"/>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
          <p:cNvSpPr/>
          <p:nvPr/>
        </p:nvSpPr>
        <p:spPr>
          <a:xfrm>
            <a:off x="3017222" y="2076886"/>
            <a:ext cx="34385" cy="43433"/>
          </a:xfrm>
          <a:custGeom>
            <a:rect b="b" l="l" r="r" t="t"/>
            <a:pathLst>
              <a:path extrusionOk="0" h="57912" w="45847">
                <a:moveTo>
                  <a:pt x="33147" y="0"/>
                </a:moveTo>
                <a:cubicBezTo>
                  <a:pt x="33147" y="381"/>
                  <a:pt x="33274" y="762"/>
                  <a:pt x="33528" y="1143"/>
                </a:cubicBezTo>
                <a:cubicBezTo>
                  <a:pt x="33147" y="508"/>
                  <a:pt x="33147" y="0"/>
                  <a:pt x="33147" y="0"/>
                </a:cubicBezTo>
                <a:close/>
                <a:moveTo>
                  <a:pt x="33528" y="1143"/>
                </a:moveTo>
                <a:cubicBezTo>
                  <a:pt x="33655" y="1524"/>
                  <a:pt x="33909" y="1905"/>
                  <a:pt x="34417" y="2286"/>
                </a:cubicBezTo>
                <a:cubicBezTo>
                  <a:pt x="34417" y="2286"/>
                  <a:pt x="33909" y="1778"/>
                  <a:pt x="33528" y="1143"/>
                </a:cubicBezTo>
                <a:close/>
                <a:moveTo>
                  <a:pt x="12827" y="1524"/>
                </a:moveTo>
                <a:cubicBezTo>
                  <a:pt x="12700" y="1524"/>
                  <a:pt x="12954" y="2032"/>
                  <a:pt x="13716" y="3429"/>
                </a:cubicBezTo>
                <a:cubicBezTo>
                  <a:pt x="14859" y="4572"/>
                  <a:pt x="14859" y="4572"/>
                  <a:pt x="14859" y="4572"/>
                </a:cubicBezTo>
                <a:cubicBezTo>
                  <a:pt x="14859" y="4572"/>
                  <a:pt x="13716" y="3429"/>
                  <a:pt x="13716" y="2286"/>
                </a:cubicBezTo>
                <a:cubicBezTo>
                  <a:pt x="13208" y="1778"/>
                  <a:pt x="12954" y="1524"/>
                  <a:pt x="12827" y="1524"/>
                </a:cubicBezTo>
                <a:close/>
                <a:moveTo>
                  <a:pt x="38735" y="9144"/>
                </a:moveTo>
                <a:cubicBezTo>
                  <a:pt x="38735" y="9144"/>
                  <a:pt x="39624" y="10033"/>
                  <a:pt x="39878" y="11049"/>
                </a:cubicBezTo>
                <a:cubicBezTo>
                  <a:pt x="40005" y="10922"/>
                  <a:pt x="40005" y="10668"/>
                  <a:pt x="40005" y="10287"/>
                </a:cubicBezTo>
                <a:lnTo>
                  <a:pt x="38862" y="9144"/>
                </a:lnTo>
                <a:close/>
                <a:moveTo>
                  <a:pt x="37465" y="10541"/>
                </a:moveTo>
                <a:cubicBezTo>
                  <a:pt x="37465" y="10541"/>
                  <a:pt x="37846" y="11176"/>
                  <a:pt x="38735" y="12573"/>
                </a:cubicBezTo>
                <a:cubicBezTo>
                  <a:pt x="38481" y="12319"/>
                  <a:pt x="38227" y="12065"/>
                  <a:pt x="38100" y="11938"/>
                </a:cubicBezTo>
                <a:cubicBezTo>
                  <a:pt x="37719" y="11049"/>
                  <a:pt x="37465" y="10541"/>
                  <a:pt x="37465" y="10541"/>
                </a:cubicBezTo>
                <a:close/>
                <a:moveTo>
                  <a:pt x="35306" y="13716"/>
                </a:moveTo>
                <a:cubicBezTo>
                  <a:pt x="35306" y="13716"/>
                  <a:pt x="35306" y="13716"/>
                  <a:pt x="35306" y="13716"/>
                </a:cubicBezTo>
                <a:cubicBezTo>
                  <a:pt x="35306" y="13716"/>
                  <a:pt x="35306" y="13716"/>
                  <a:pt x="35306" y="13716"/>
                </a:cubicBezTo>
                <a:close/>
                <a:moveTo>
                  <a:pt x="42291" y="13462"/>
                </a:moveTo>
                <a:cubicBezTo>
                  <a:pt x="42164" y="13462"/>
                  <a:pt x="42164" y="13589"/>
                  <a:pt x="42164" y="13716"/>
                </a:cubicBezTo>
                <a:cubicBezTo>
                  <a:pt x="42418" y="14097"/>
                  <a:pt x="42545" y="14478"/>
                  <a:pt x="42672" y="14732"/>
                </a:cubicBezTo>
                <a:cubicBezTo>
                  <a:pt x="42672" y="13970"/>
                  <a:pt x="42418" y="13335"/>
                  <a:pt x="42291" y="13335"/>
                </a:cubicBezTo>
                <a:close/>
                <a:moveTo>
                  <a:pt x="36576" y="14605"/>
                </a:moveTo>
                <a:cubicBezTo>
                  <a:pt x="36576" y="14732"/>
                  <a:pt x="36703" y="14732"/>
                  <a:pt x="36703" y="14732"/>
                </a:cubicBezTo>
                <a:cubicBezTo>
                  <a:pt x="36703" y="14732"/>
                  <a:pt x="36576" y="14605"/>
                  <a:pt x="36576" y="14605"/>
                </a:cubicBezTo>
                <a:close/>
                <a:moveTo>
                  <a:pt x="38735" y="13716"/>
                </a:moveTo>
                <a:cubicBezTo>
                  <a:pt x="39878" y="14859"/>
                  <a:pt x="39878" y="14859"/>
                  <a:pt x="39878" y="14859"/>
                </a:cubicBezTo>
                <a:cubicBezTo>
                  <a:pt x="39497" y="14478"/>
                  <a:pt x="39243" y="14097"/>
                  <a:pt x="38989" y="13716"/>
                </a:cubicBezTo>
                <a:close/>
                <a:moveTo>
                  <a:pt x="42164" y="16002"/>
                </a:moveTo>
                <a:cubicBezTo>
                  <a:pt x="42291" y="16383"/>
                  <a:pt x="42545" y="16637"/>
                  <a:pt x="42672" y="16891"/>
                </a:cubicBezTo>
                <a:cubicBezTo>
                  <a:pt x="42799" y="16764"/>
                  <a:pt x="42672" y="16510"/>
                  <a:pt x="42164" y="16002"/>
                </a:cubicBezTo>
                <a:close/>
                <a:moveTo>
                  <a:pt x="42418" y="17145"/>
                </a:moveTo>
                <a:cubicBezTo>
                  <a:pt x="42545" y="17526"/>
                  <a:pt x="42672" y="17653"/>
                  <a:pt x="42672" y="17653"/>
                </a:cubicBezTo>
                <a:cubicBezTo>
                  <a:pt x="42672" y="17653"/>
                  <a:pt x="42545" y="17526"/>
                  <a:pt x="42164" y="17145"/>
                </a:cubicBezTo>
                <a:cubicBezTo>
                  <a:pt x="42164" y="17145"/>
                  <a:pt x="42164" y="17145"/>
                  <a:pt x="42164" y="17145"/>
                </a:cubicBezTo>
                <a:cubicBezTo>
                  <a:pt x="42164" y="17145"/>
                  <a:pt x="42291" y="17145"/>
                  <a:pt x="42418" y="17018"/>
                </a:cubicBezTo>
                <a:close/>
                <a:moveTo>
                  <a:pt x="28448" y="17780"/>
                </a:moveTo>
                <a:lnTo>
                  <a:pt x="29591" y="19558"/>
                </a:lnTo>
                <a:cubicBezTo>
                  <a:pt x="29337" y="19304"/>
                  <a:pt x="28829" y="18796"/>
                  <a:pt x="28448" y="18415"/>
                </a:cubicBezTo>
                <a:cubicBezTo>
                  <a:pt x="28448" y="18161"/>
                  <a:pt x="28448" y="18034"/>
                  <a:pt x="28448" y="17780"/>
                </a:cubicBezTo>
                <a:close/>
                <a:moveTo>
                  <a:pt x="34163" y="17272"/>
                </a:moveTo>
                <a:cubicBezTo>
                  <a:pt x="34163" y="17272"/>
                  <a:pt x="34163" y="18415"/>
                  <a:pt x="35306" y="19558"/>
                </a:cubicBezTo>
                <a:cubicBezTo>
                  <a:pt x="35941" y="20955"/>
                  <a:pt x="36195" y="21463"/>
                  <a:pt x="36195" y="21463"/>
                </a:cubicBezTo>
                <a:cubicBezTo>
                  <a:pt x="36195" y="21463"/>
                  <a:pt x="35814" y="21209"/>
                  <a:pt x="35306" y="20701"/>
                </a:cubicBezTo>
                <a:cubicBezTo>
                  <a:pt x="35306" y="19558"/>
                  <a:pt x="34163" y="18415"/>
                  <a:pt x="34163" y="17272"/>
                </a:cubicBezTo>
                <a:close/>
                <a:moveTo>
                  <a:pt x="24130" y="20447"/>
                </a:moveTo>
                <a:cubicBezTo>
                  <a:pt x="24003" y="20447"/>
                  <a:pt x="24257" y="21082"/>
                  <a:pt x="25019" y="21717"/>
                </a:cubicBezTo>
                <a:cubicBezTo>
                  <a:pt x="24511" y="20828"/>
                  <a:pt x="24257" y="20447"/>
                  <a:pt x="24130" y="20447"/>
                </a:cubicBezTo>
                <a:close/>
                <a:moveTo>
                  <a:pt x="27305" y="21717"/>
                </a:moveTo>
                <a:cubicBezTo>
                  <a:pt x="27686" y="22098"/>
                  <a:pt x="28067" y="22479"/>
                  <a:pt x="28448" y="22860"/>
                </a:cubicBezTo>
                <a:cubicBezTo>
                  <a:pt x="28448" y="22860"/>
                  <a:pt x="27940" y="22352"/>
                  <a:pt x="27305" y="21971"/>
                </a:cubicBezTo>
                <a:cubicBezTo>
                  <a:pt x="27305" y="21844"/>
                  <a:pt x="27305" y="21717"/>
                  <a:pt x="27305" y="21590"/>
                </a:cubicBezTo>
                <a:close/>
                <a:moveTo>
                  <a:pt x="30734" y="21717"/>
                </a:moveTo>
                <a:lnTo>
                  <a:pt x="30734" y="22860"/>
                </a:lnTo>
                <a:cubicBezTo>
                  <a:pt x="30734" y="22860"/>
                  <a:pt x="30734" y="22860"/>
                  <a:pt x="29591" y="21717"/>
                </a:cubicBezTo>
                <a:close/>
                <a:moveTo>
                  <a:pt x="37592" y="21717"/>
                </a:moveTo>
                <a:cubicBezTo>
                  <a:pt x="37592" y="21717"/>
                  <a:pt x="37592" y="21717"/>
                  <a:pt x="37592" y="21717"/>
                </a:cubicBezTo>
                <a:cubicBezTo>
                  <a:pt x="38735" y="22860"/>
                  <a:pt x="37592" y="22860"/>
                  <a:pt x="37592" y="22860"/>
                </a:cubicBezTo>
                <a:lnTo>
                  <a:pt x="37592" y="21717"/>
                </a:lnTo>
                <a:close/>
                <a:moveTo>
                  <a:pt x="21209" y="23114"/>
                </a:moveTo>
                <a:cubicBezTo>
                  <a:pt x="21082" y="23114"/>
                  <a:pt x="21082" y="23368"/>
                  <a:pt x="21590" y="24003"/>
                </a:cubicBezTo>
                <a:cubicBezTo>
                  <a:pt x="21590" y="23495"/>
                  <a:pt x="21336" y="23114"/>
                  <a:pt x="21209" y="23114"/>
                </a:cubicBezTo>
                <a:close/>
                <a:moveTo>
                  <a:pt x="39624" y="24384"/>
                </a:moveTo>
                <a:cubicBezTo>
                  <a:pt x="39624" y="24384"/>
                  <a:pt x="39751" y="24638"/>
                  <a:pt x="39878" y="25019"/>
                </a:cubicBezTo>
                <a:cubicBezTo>
                  <a:pt x="39624" y="24638"/>
                  <a:pt x="39624" y="24384"/>
                  <a:pt x="39624" y="24384"/>
                </a:cubicBezTo>
                <a:close/>
                <a:moveTo>
                  <a:pt x="38735" y="17145"/>
                </a:moveTo>
                <a:cubicBezTo>
                  <a:pt x="38735" y="17145"/>
                  <a:pt x="38735" y="18288"/>
                  <a:pt x="39878" y="19431"/>
                </a:cubicBezTo>
                <a:lnTo>
                  <a:pt x="42164" y="22860"/>
                </a:lnTo>
                <a:cubicBezTo>
                  <a:pt x="41656" y="21717"/>
                  <a:pt x="41275" y="21082"/>
                  <a:pt x="41402" y="21082"/>
                </a:cubicBezTo>
                <a:cubicBezTo>
                  <a:pt x="41529" y="21082"/>
                  <a:pt x="42164" y="21590"/>
                  <a:pt x="43307" y="22860"/>
                </a:cubicBezTo>
                <a:cubicBezTo>
                  <a:pt x="42799" y="22352"/>
                  <a:pt x="42545" y="22098"/>
                  <a:pt x="42418" y="22098"/>
                </a:cubicBezTo>
                <a:cubicBezTo>
                  <a:pt x="42291" y="22098"/>
                  <a:pt x="42545" y="22606"/>
                  <a:pt x="43307" y="24003"/>
                </a:cubicBezTo>
                <a:cubicBezTo>
                  <a:pt x="43307" y="24003"/>
                  <a:pt x="42291" y="24003"/>
                  <a:pt x="43180" y="25019"/>
                </a:cubicBezTo>
                <a:cubicBezTo>
                  <a:pt x="42926" y="24765"/>
                  <a:pt x="42545" y="24384"/>
                  <a:pt x="42164" y="24003"/>
                </a:cubicBezTo>
                <a:cubicBezTo>
                  <a:pt x="42164" y="22860"/>
                  <a:pt x="41021" y="21717"/>
                  <a:pt x="41021" y="21717"/>
                </a:cubicBezTo>
                <a:lnTo>
                  <a:pt x="39878" y="20574"/>
                </a:lnTo>
                <a:cubicBezTo>
                  <a:pt x="39878" y="20574"/>
                  <a:pt x="39878" y="19431"/>
                  <a:pt x="38735" y="18288"/>
                </a:cubicBezTo>
                <a:lnTo>
                  <a:pt x="38735" y="17145"/>
                </a:lnTo>
                <a:close/>
                <a:moveTo>
                  <a:pt x="35306" y="21717"/>
                </a:moveTo>
                <a:cubicBezTo>
                  <a:pt x="35306" y="21717"/>
                  <a:pt x="36449" y="22860"/>
                  <a:pt x="37592" y="25146"/>
                </a:cubicBezTo>
                <a:cubicBezTo>
                  <a:pt x="37592" y="25654"/>
                  <a:pt x="37592" y="25908"/>
                  <a:pt x="37465" y="25908"/>
                </a:cubicBezTo>
                <a:cubicBezTo>
                  <a:pt x="37338" y="25908"/>
                  <a:pt x="37084" y="25400"/>
                  <a:pt x="36322" y="24003"/>
                </a:cubicBezTo>
                <a:lnTo>
                  <a:pt x="35179" y="21717"/>
                </a:lnTo>
                <a:close/>
                <a:moveTo>
                  <a:pt x="28448" y="24003"/>
                </a:moveTo>
                <a:cubicBezTo>
                  <a:pt x="28448" y="24003"/>
                  <a:pt x="28956" y="24511"/>
                  <a:pt x="29591" y="25146"/>
                </a:cubicBezTo>
                <a:lnTo>
                  <a:pt x="29591" y="26289"/>
                </a:lnTo>
                <a:cubicBezTo>
                  <a:pt x="29591" y="25146"/>
                  <a:pt x="28448" y="24003"/>
                  <a:pt x="28448" y="24003"/>
                </a:cubicBezTo>
                <a:close/>
                <a:moveTo>
                  <a:pt x="29591" y="25146"/>
                </a:moveTo>
                <a:cubicBezTo>
                  <a:pt x="29972" y="25527"/>
                  <a:pt x="30353" y="25908"/>
                  <a:pt x="30734" y="26289"/>
                </a:cubicBezTo>
                <a:cubicBezTo>
                  <a:pt x="31115" y="26670"/>
                  <a:pt x="31242" y="27051"/>
                  <a:pt x="31115" y="27051"/>
                </a:cubicBezTo>
                <a:cubicBezTo>
                  <a:pt x="30988" y="27051"/>
                  <a:pt x="30226" y="26543"/>
                  <a:pt x="29591" y="25146"/>
                </a:cubicBezTo>
                <a:close/>
                <a:moveTo>
                  <a:pt x="33020" y="25527"/>
                </a:moveTo>
                <a:cubicBezTo>
                  <a:pt x="33147" y="25527"/>
                  <a:pt x="33401" y="26035"/>
                  <a:pt x="34163" y="27432"/>
                </a:cubicBezTo>
                <a:cubicBezTo>
                  <a:pt x="33528" y="26797"/>
                  <a:pt x="33020" y="26289"/>
                  <a:pt x="33020" y="26289"/>
                </a:cubicBezTo>
                <a:cubicBezTo>
                  <a:pt x="33020" y="25781"/>
                  <a:pt x="33020" y="25527"/>
                  <a:pt x="33147" y="25527"/>
                </a:cubicBezTo>
                <a:close/>
                <a:moveTo>
                  <a:pt x="36703" y="27305"/>
                </a:moveTo>
                <a:cubicBezTo>
                  <a:pt x="36576" y="27305"/>
                  <a:pt x="36830" y="27940"/>
                  <a:pt x="37592" y="28575"/>
                </a:cubicBezTo>
                <a:cubicBezTo>
                  <a:pt x="37084" y="27559"/>
                  <a:pt x="36830" y="27305"/>
                  <a:pt x="36703" y="27305"/>
                </a:cubicBezTo>
                <a:close/>
                <a:moveTo>
                  <a:pt x="37592" y="27432"/>
                </a:moveTo>
                <a:lnTo>
                  <a:pt x="38735" y="29718"/>
                </a:lnTo>
                <a:cubicBezTo>
                  <a:pt x="38735" y="29718"/>
                  <a:pt x="38735" y="29718"/>
                  <a:pt x="38735" y="28575"/>
                </a:cubicBezTo>
                <a:cubicBezTo>
                  <a:pt x="38735" y="28575"/>
                  <a:pt x="38735" y="28575"/>
                  <a:pt x="37592" y="27432"/>
                </a:cubicBezTo>
                <a:close/>
                <a:moveTo>
                  <a:pt x="38735" y="28575"/>
                </a:moveTo>
                <a:cubicBezTo>
                  <a:pt x="38735" y="28575"/>
                  <a:pt x="38735" y="28575"/>
                  <a:pt x="39878" y="29718"/>
                </a:cubicBezTo>
                <a:cubicBezTo>
                  <a:pt x="39878" y="29718"/>
                  <a:pt x="39878" y="28575"/>
                  <a:pt x="38735" y="28575"/>
                </a:cubicBezTo>
                <a:close/>
                <a:moveTo>
                  <a:pt x="15875" y="28575"/>
                </a:moveTo>
                <a:cubicBezTo>
                  <a:pt x="15875" y="28575"/>
                  <a:pt x="17018" y="29718"/>
                  <a:pt x="17018" y="29718"/>
                </a:cubicBezTo>
                <a:cubicBezTo>
                  <a:pt x="17018" y="29718"/>
                  <a:pt x="16637" y="29718"/>
                  <a:pt x="16510" y="29845"/>
                </a:cubicBezTo>
                <a:lnTo>
                  <a:pt x="15875" y="28575"/>
                </a:lnTo>
                <a:close/>
                <a:moveTo>
                  <a:pt x="16510" y="29845"/>
                </a:moveTo>
                <a:lnTo>
                  <a:pt x="17018" y="30734"/>
                </a:lnTo>
                <a:cubicBezTo>
                  <a:pt x="16510" y="30226"/>
                  <a:pt x="16510" y="29972"/>
                  <a:pt x="16510" y="29845"/>
                </a:cubicBezTo>
                <a:close/>
                <a:moveTo>
                  <a:pt x="35179" y="29718"/>
                </a:moveTo>
                <a:cubicBezTo>
                  <a:pt x="35941" y="30607"/>
                  <a:pt x="36195" y="31369"/>
                  <a:pt x="36322" y="31369"/>
                </a:cubicBezTo>
                <a:cubicBezTo>
                  <a:pt x="36449" y="31369"/>
                  <a:pt x="36322" y="31242"/>
                  <a:pt x="36322" y="30861"/>
                </a:cubicBezTo>
                <a:lnTo>
                  <a:pt x="35179" y="29718"/>
                </a:lnTo>
                <a:close/>
                <a:moveTo>
                  <a:pt x="36322" y="30861"/>
                </a:moveTo>
                <a:cubicBezTo>
                  <a:pt x="36322" y="30861"/>
                  <a:pt x="36322" y="30861"/>
                  <a:pt x="36322" y="32004"/>
                </a:cubicBezTo>
                <a:cubicBezTo>
                  <a:pt x="37465" y="32004"/>
                  <a:pt x="37465" y="32004"/>
                  <a:pt x="36322" y="30861"/>
                </a:cubicBezTo>
                <a:close/>
                <a:moveTo>
                  <a:pt x="35179" y="32004"/>
                </a:moveTo>
                <a:cubicBezTo>
                  <a:pt x="35179" y="32004"/>
                  <a:pt x="35179" y="33147"/>
                  <a:pt x="36322" y="33147"/>
                </a:cubicBezTo>
                <a:cubicBezTo>
                  <a:pt x="36068" y="32893"/>
                  <a:pt x="35687" y="32512"/>
                  <a:pt x="35179" y="32004"/>
                </a:cubicBezTo>
                <a:close/>
                <a:moveTo>
                  <a:pt x="12573" y="33782"/>
                </a:moveTo>
                <a:cubicBezTo>
                  <a:pt x="12573" y="33782"/>
                  <a:pt x="12573" y="33909"/>
                  <a:pt x="12573" y="34290"/>
                </a:cubicBezTo>
                <a:lnTo>
                  <a:pt x="12827" y="34290"/>
                </a:lnTo>
                <a:cubicBezTo>
                  <a:pt x="12700" y="33909"/>
                  <a:pt x="12700" y="33782"/>
                  <a:pt x="12573" y="33782"/>
                </a:cubicBezTo>
                <a:close/>
                <a:moveTo>
                  <a:pt x="28575" y="34544"/>
                </a:moveTo>
                <a:cubicBezTo>
                  <a:pt x="29210" y="34925"/>
                  <a:pt x="29718" y="35433"/>
                  <a:pt x="29718" y="35433"/>
                </a:cubicBezTo>
                <a:cubicBezTo>
                  <a:pt x="29337" y="35052"/>
                  <a:pt x="28956" y="34798"/>
                  <a:pt x="28575" y="34544"/>
                </a:cubicBezTo>
                <a:close/>
                <a:moveTo>
                  <a:pt x="29718" y="34290"/>
                </a:moveTo>
                <a:cubicBezTo>
                  <a:pt x="29845" y="34544"/>
                  <a:pt x="29972" y="34798"/>
                  <a:pt x="30099" y="35052"/>
                </a:cubicBezTo>
                <a:cubicBezTo>
                  <a:pt x="29972" y="35052"/>
                  <a:pt x="29845" y="34925"/>
                  <a:pt x="29718" y="34925"/>
                </a:cubicBezTo>
                <a:cubicBezTo>
                  <a:pt x="29718" y="35052"/>
                  <a:pt x="29591" y="35179"/>
                  <a:pt x="29591" y="35179"/>
                </a:cubicBezTo>
                <a:cubicBezTo>
                  <a:pt x="29591" y="35179"/>
                  <a:pt x="29210" y="34925"/>
                  <a:pt x="28575" y="34290"/>
                </a:cubicBezTo>
                <a:cubicBezTo>
                  <a:pt x="29718" y="35433"/>
                  <a:pt x="30226" y="35941"/>
                  <a:pt x="30353" y="35941"/>
                </a:cubicBezTo>
                <a:cubicBezTo>
                  <a:pt x="30480" y="35941"/>
                  <a:pt x="30353" y="35687"/>
                  <a:pt x="29972" y="34925"/>
                </a:cubicBezTo>
                <a:cubicBezTo>
                  <a:pt x="30099" y="35052"/>
                  <a:pt x="30226" y="35052"/>
                  <a:pt x="30353" y="35052"/>
                </a:cubicBezTo>
                <a:cubicBezTo>
                  <a:pt x="30480" y="35052"/>
                  <a:pt x="30226" y="34798"/>
                  <a:pt x="29718" y="34163"/>
                </a:cubicBezTo>
                <a:cubicBezTo>
                  <a:pt x="29718" y="34163"/>
                  <a:pt x="29718" y="34163"/>
                  <a:pt x="29718" y="34163"/>
                </a:cubicBezTo>
                <a:close/>
                <a:moveTo>
                  <a:pt x="10414" y="35687"/>
                </a:moveTo>
                <a:cubicBezTo>
                  <a:pt x="10287" y="35687"/>
                  <a:pt x="10287" y="35941"/>
                  <a:pt x="10287" y="36576"/>
                </a:cubicBezTo>
                <a:lnTo>
                  <a:pt x="11430" y="36576"/>
                </a:lnTo>
                <a:cubicBezTo>
                  <a:pt x="10795" y="35941"/>
                  <a:pt x="10541" y="35687"/>
                  <a:pt x="10414" y="35687"/>
                </a:cubicBezTo>
                <a:close/>
                <a:moveTo>
                  <a:pt x="8001" y="36576"/>
                </a:moveTo>
                <a:cubicBezTo>
                  <a:pt x="6858" y="36576"/>
                  <a:pt x="6858" y="36576"/>
                  <a:pt x="9144" y="37719"/>
                </a:cubicBezTo>
                <a:cubicBezTo>
                  <a:pt x="8890" y="37338"/>
                  <a:pt x="8509" y="36957"/>
                  <a:pt x="8001" y="36576"/>
                </a:cubicBezTo>
                <a:close/>
                <a:moveTo>
                  <a:pt x="8001" y="37719"/>
                </a:moveTo>
                <a:cubicBezTo>
                  <a:pt x="8001" y="37719"/>
                  <a:pt x="8001" y="37719"/>
                  <a:pt x="8001" y="38862"/>
                </a:cubicBezTo>
                <a:lnTo>
                  <a:pt x="9144" y="38862"/>
                </a:lnTo>
                <a:lnTo>
                  <a:pt x="8001" y="37719"/>
                </a:lnTo>
                <a:close/>
                <a:moveTo>
                  <a:pt x="6858" y="38862"/>
                </a:moveTo>
                <a:lnTo>
                  <a:pt x="8509" y="39751"/>
                </a:lnTo>
                <a:cubicBezTo>
                  <a:pt x="8509" y="39497"/>
                  <a:pt x="8382" y="39243"/>
                  <a:pt x="8001" y="38862"/>
                </a:cubicBezTo>
                <a:close/>
                <a:moveTo>
                  <a:pt x="25019" y="39751"/>
                </a:moveTo>
                <a:cubicBezTo>
                  <a:pt x="25019" y="39878"/>
                  <a:pt x="25146" y="39878"/>
                  <a:pt x="25146" y="40005"/>
                </a:cubicBezTo>
                <a:lnTo>
                  <a:pt x="26289" y="40005"/>
                </a:lnTo>
                <a:cubicBezTo>
                  <a:pt x="25781" y="40005"/>
                  <a:pt x="25273" y="39751"/>
                  <a:pt x="25019" y="39751"/>
                </a:cubicBezTo>
                <a:close/>
                <a:moveTo>
                  <a:pt x="20447" y="41529"/>
                </a:moveTo>
                <a:cubicBezTo>
                  <a:pt x="20574" y="41529"/>
                  <a:pt x="20828" y="41656"/>
                  <a:pt x="21336" y="42164"/>
                </a:cubicBezTo>
                <a:cubicBezTo>
                  <a:pt x="20701" y="41783"/>
                  <a:pt x="20447" y="41529"/>
                  <a:pt x="20447" y="41529"/>
                </a:cubicBezTo>
                <a:close/>
                <a:moveTo>
                  <a:pt x="21209" y="41656"/>
                </a:moveTo>
                <a:cubicBezTo>
                  <a:pt x="21209" y="41783"/>
                  <a:pt x="21336" y="42037"/>
                  <a:pt x="21717" y="42291"/>
                </a:cubicBezTo>
                <a:cubicBezTo>
                  <a:pt x="21717" y="41783"/>
                  <a:pt x="21717" y="41783"/>
                  <a:pt x="21590" y="41783"/>
                </a:cubicBezTo>
                <a:cubicBezTo>
                  <a:pt x="21463" y="41783"/>
                  <a:pt x="21463" y="41783"/>
                  <a:pt x="21336" y="41656"/>
                </a:cubicBezTo>
                <a:close/>
                <a:moveTo>
                  <a:pt x="21717" y="41529"/>
                </a:moveTo>
                <a:cubicBezTo>
                  <a:pt x="21844" y="41910"/>
                  <a:pt x="22098" y="42291"/>
                  <a:pt x="22860" y="42291"/>
                </a:cubicBezTo>
                <a:cubicBezTo>
                  <a:pt x="22479" y="41910"/>
                  <a:pt x="22098" y="41656"/>
                  <a:pt x="21717" y="41529"/>
                </a:cubicBezTo>
                <a:close/>
                <a:moveTo>
                  <a:pt x="20574" y="43434"/>
                </a:moveTo>
                <a:cubicBezTo>
                  <a:pt x="20574" y="43434"/>
                  <a:pt x="20574" y="43434"/>
                  <a:pt x="20574" y="43434"/>
                </a:cubicBezTo>
                <a:cubicBezTo>
                  <a:pt x="20574" y="43434"/>
                  <a:pt x="20574" y="43434"/>
                  <a:pt x="20574" y="43434"/>
                </a:cubicBezTo>
                <a:close/>
                <a:moveTo>
                  <a:pt x="6858" y="43434"/>
                </a:moveTo>
                <a:lnTo>
                  <a:pt x="6858" y="43434"/>
                </a:lnTo>
                <a:lnTo>
                  <a:pt x="6858" y="43434"/>
                </a:lnTo>
                <a:close/>
                <a:moveTo>
                  <a:pt x="6858" y="43434"/>
                </a:moveTo>
                <a:lnTo>
                  <a:pt x="7112" y="43688"/>
                </a:lnTo>
                <a:lnTo>
                  <a:pt x="6858" y="43434"/>
                </a:lnTo>
                <a:close/>
                <a:moveTo>
                  <a:pt x="7112" y="43688"/>
                </a:moveTo>
                <a:lnTo>
                  <a:pt x="7366" y="43942"/>
                </a:lnTo>
                <a:lnTo>
                  <a:pt x="7112" y="43688"/>
                </a:lnTo>
                <a:close/>
                <a:moveTo>
                  <a:pt x="7366" y="43942"/>
                </a:moveTo>
                <a:lnTo>
                  <a:pt x="7366" y="43942"/>
                </a:lnTo>
                <a:lnTo>
                  <a:pt x="7366" y="43942"/>
                </a:lnTo>
                <a:close/>
                <a:moveTo>
                  <a:pt x="7366" y="43942"/>
                </a:moveTo>
                <a:lnTo>
                  <a:pt x="7493" y="44069"/>
                </a:lnTo>
                <a:lnTo>
                  <a:pt x="7366" y="43942"/>
                </a:lnTo>
                <a:close/>
                <a:moveTo>
                  <a:pt x="7493" y="44069"/>
                </a:moveTo>
                <a:lnTo>
                  <a:pt x="7620" y="44196"/>
                </a:lnTo>
                <a:lnTo>
                  <a:pt x="7493" y="44069"/>
                </a:lnTo>
                <a:close/>
                <a:moveTo>
                  <a:pt x="7620" y="44196"/>
                </a:moveTo>
                <a:lnTo>
                  <a:pt x="7747" y="44323"/>
                </a:lnTo>
                <a:lnTo>
                  <a:pt x="7620" y="44196"/>
                </a:lnTo>
                <a:close/>
                <a:moveTo>
                  <a:pt x="11430" y="44577"/>
                </a:moveTo>
                <a:cubicBezTo>
                  <a:pt x="12573" y="45720"/>
                  <a:pt x="13716" y="45720"/>
                  <a:pt x="12573" y="45720"/>
                </a:cubicBezTo>
                <a:cubicBezTo>
                  <a:pt x="12573" y="45720"/>
                  <a:pt x="12065" y="45212"/>
                  <a:pt x="11430" y="44577"/>
                </a:cubicBezTo>
                <a:close/>
                <a:moveTo>
                  <a:pt x="3302" y="47244"/>
                </a:moveTo>
                <a:cubicBezTo>
                  <a:pt x="3302" y="47244"/>
                  <a:pt x="3556" y="47498"/>
                  <a:pt x="4191" y="47879"/>
                </a:cubicBezTo>
                <a:cubicBezTo>
                  <a:pt x="3810" y="47371"/>
                  <a:pt x="3429" y="47117"/>
                  <a:pt x="3302" y="47117"/>
                </a:cubicBezTo>
                <a:close/>
                <a:moveTo>
                  <a:pt x="4191" y="47879"/>
                </a:moveTo>
                <a:cubicBezTo>
                  <a:pt x="4318" y="48006"/>
                  <a:pt x="4445" y="48006"/>
                  <a:pt x="4572" y="48133"/>
                </a:cubicBezTo>
                <a:cubicBezTo>
                  <a:pt x="4572" y="48006"/>
                  <a:pt x="4572" y="48006"/>
                  <a:pt x="4572" y="48006"/>
                </a:cubicBezTo>
                <a:cubicBezTo>
                  <a:pt x="4572" y="48006"/>
                  <a:pt x="4318" y="47879"/>
                  <a:pt x="4191" y="47752"/>
                </a:cubicBezTo>
                <a:close/>
                <a:moveTo>
                  <a:pt x="19304" y="50038"/>
                </a:moveTo>
                <a:cubicBezTo>
                  <a:pt x="19304" y="50165"/>
                  <a:pt x="19304" y="50165"/>
                  <a:pt x="19304" y="50292"/>
                </a:cubicBezTo>
                <a:lnTo>
                  <a:pt x="20447" y="50292"/>
                </a:lnTo>
                <a:cubicBezTo>
                  <a:pt x="20066" y="50292"/>
                  <a:pt x="19558" y="50165"/>
                  <a:pt x="19304" y="50038"/>
                </a:cubicBezTo>
                <a:close/>
                <a:moveTo>
                  <a:pt x="14732" y="54864"/>
                </a:moveTo>
                <a:cubicBezTo>
                  <a:pt x="15875" y="56007"/>
                  <a:pt x="15875" y="56007"/>
                  <a:pt x="15875" y="56007"/>
                </a:cubicBezTo>
                <a:cubicBezTo>
                  <a:pt x="15875" y="54864"/>
                  <a:pt x="15875" y="54864"/>
                  <a:pt x="14732" y="54864"/>
                </a:cubicBezTo>
                <a:close/>
                <a:moveTo>
                  <a:pt x="8001" y="55880"/>
                </a:moveTo>
                <a:cubicBezTo>
                  <a:pt x="8128" y="56007"/>
                  <a:pt x="8255" y="56007"/>
                  <a:pt x="8509" y="56134"/>
                </a:cubicBezTo>
                <a:cubicBezTo>
                  <a:pt x="8382" y="56134"/>
                  <a:pt x="8255" y="56007"/>
                  <a:pt x="8128" y="55880"/>
                </a:cubicBezTo>
                <a:cubicBezTo>
                  <a:pt x="8001" y="55753"/>
                  <a:pt x="8001" y="55880"/>
                  <a:pt x="8001" y="55880"/>
                </a:cubicBezTo>
                <a:close/>
                <a:moveTo>
                  <a:pt x="8509" y="56134"/>
                </a:moveTo>
                <a:cubicBezTo>
                  <a:pt x="9144" y="56515"/>
                  <a:pt x="9652" y="56769"/>
                  <a:pt x="10033" y="56896"/>
                </a:cubicBezTo>
                <a:cubicBezTo>
                  <a:pt x="9525" y="56642"/>
                  <a:pt x="9017" y="56388"/>
                  <a:pt x="8509" y="56134"/>
                </a:cubicBezTo>
                <a:close/>
                <a:moveTo>
                  <a:pt x="37973" y="8382"/>
                </a:moveTo>
                <a:cubicBezTo>
                  <a:pt x="37846" y="8382"/>
                  <a:pt x="38100" y="8890"/>
                  <a:pt x="38862" y="10287"/>
                </a:cubicBezTo>
                <a:cubicBezTo>
                  <a:pt x="38862" y="10287"/>
                  <a:pt x="39370" y="10795"/>
                  <a:pt x="39751" y="11430"/>
                </a:cubicBezTo>
                <a:lnTo>
                  <a:pt x="38862" y="11430"/>
                </a:lnTo>
                <a:lnTo>
                  <a:pt x="37719" y="10287"/>
                </a:lnTo>
                <a:cubicBezTo>
                  <a:pt x="37465" y="10160"/>
                  <a:pt x="37338" y="10033"/>
                  <a:pt x="37211" y="10033"/>
                </a:cubicBezTo>
                <a:cubicBezTo>
                  <a:pt x="37084" y="10033"/>
                  <a:pt x="37211" y="10668"/>
                  <a:pt x="37719" y="11557"/>
                </a:cubicBezTo>
                <a:cubicBezTo>
                  <a:pt x="37719" y="11557"/>
                  <a:pt x="37719" y="11557"/>
                  <a:pt x="37719" y="11557"/>
                </a:cubicBezTo>
                <a:cubicBezTo>
                  <a:pt x="37719" y="11557"/>
                  <a:pt x="37846" y="11684"/>
                  <a:pt x="37973" y="12065"/>
                </a:cubicBezTo>
                <a:cubicBezTo>
                  <a:pt x="38227" y="12573"/>
                  <a:pt x="38608" y="13208"/>
                  <a:pt x="38862" y="13843"/>
                </a:cubicBezTo>
                <a:cubicBezTo>
                  <a:pt x="38735" y="13589"/>
                  <a:pt x="38735" y="13335"/>
                  <a:pt x="38608" y="13208"/>
                </a:cubicBezTo>
                <a:cubicBezTo>
                  <a:pt x="38735" y="13462"/>
                  <a:pt x="38862" y="13716"/>
                  <a:pt x="39116" y="13843"/>
                </a:cubicBezTo>
                <a:lnTo>
                  <a:pt x="40005" y="13843"/>
                </a:lnTo>
                <a:lnTo>
                  <a:pt x="40005" y="13843"/>
                </a:lnTo>
                <a:cubicBezTo>
                  <a:pt x="41148" y="14986"/>
                  <a:pt x="40005" y="14986"/>
                  <a:pt x="40005" y="14986"/>
                </a:cubicBezTo>
                <a:cubicBezTo>
                  <a:pt x="40005" y="16129"/>
                  <a:pt x="40005" y="16129"/>
                  <a:pt x="40005" y="16129"/>
                </a:cubicBezTo>
                <a:lnTo>
                  <a:pt x="38862" y="14986"/>
                </a:lnTo>
                <a:lnTo>
                  <a:pt x="38862" y="13716"/>
                </a:lnTo>
                <a:cubicBezTo>
                  <a:pt x="38481" y="13335"/>
                  <a:pt x="37973" y="12827"/>
                  <a:pt x="37719" y="12573"/>
                </a:cubicBezTo>
                <a:cubicBezTo>
                  <a:pt x="37719" y="12573"/>
                  <a:pt x="37211" y="13081"/>
                  <a:pt x="36830" y="13081"/>
                </a:cubicBezTo>
                <a:cubicBezTo>
                  <a:pt x="36703" y="13081"/>
                  <a:pt x="36576" y="12954"/>
                  <a:pt x="36576" y="12573"/>
                </a:cubicBezTo>
                <a:cubicBezTo>
                  <a:pt x="36322" y="12319"/>
                  <a:pt x="36195" y="12319"/>
                  <a:pt x="36068" y="12319"/>
                </a:cubicBezTo>
                <a:cubicBezTo>
                  <a:pt x="35814" y="12319"/>
                  <a:pt x="36703" y="13970"/>
                  <a:pt x="37592" y="14859"/>
                </a:cubicBezTo>
                <a:cubicBezTo>
                  <a:pt x="37338" y="14859"/>
                  <a:pt x="37084" y="14859"/>
                  <a:pt x="36957" y="14859"/>
                </a:cubicBezTo>
                <a:cubicBezTo>
                  <a:pt x="36957" y="14986"/>
                  <a:pt x="36957" y="14986"/>
                  <a:pt x="36957" y="14986"/>
                </a:cubicBezTo>
                <a:cubicBezTo>
                  <a:pt x="36957" y="14986"/>
                  <a:pt x="36830" y="14859"/>
                  <a:pt x="36703" y="14732"/>
                </a:cubicBezTo>
                <a:cubicBezTo>
                  <a:pt x="36830" y="14732"/>
                  <a:pt x="36830" y="14859"/>
                  <a:pt x="36957" y="14859"/>
                </a:cubicBezTo>
                <a:cubicBezTo>
                  <a:pt x="36957" y="14732"/>
                  <a:pt x="36830" y="14351"/>
                  <a:pt x="36449" y="13716"/>
                </a:cubicBezTo>
                <a:cubicBezTo>
                  <a:pt x="36449" y="14224"/>
                  <a:pt x="36449" y="14478"/>
                  <a:pt x="36576" y="14605"/>
                </a:cubicBezTo>
                <a:cubicBezTo>
                  <a:pt x="36322" y="14224"/>
                  <a:pt x="35814" y="13462"/>
                  <a:pt x="35433" y="12573"/>
                </a:cubicBezTo>
                <a:cubicBezTo>
                  <a:pt x="34290" y="12573"/>
                  <a:pt x="34290" y="12573"/>
                  <a:pt x="36576" y="14859"/>
                </a:cubicBezTo>
                <a:cubicBezTo>
                  <a:pt x="36576" y="14859"/>
                  <a:pt x="36576" y="14859"/>
                  <a:pt x="36576" y="14859"/>
                </a:cubicBezTo>
                <a:cubicBezTo>
                  <a:pt x="37719" y="17145"/>
                  <a:pt x="37719" y="17145"/>
                  <a:pt x="36576" y="17145"/>
                </a:cubicBezTo>
                <a:cubicBezTo>
                  <a:pt x="36576" y="17145"/>
                  <a:pt x="36576" y="17145"/>
                  <a:pt x="36576" y="16002"/>
                </a:cubicBezTo>
                <a:lnTo>
                  <a:pt x="35433" y="14859"/>
                </a:lnTo>
                <a:cubicBezTo>
                  <a:pt x="35687" y="15113"/>
                  <a:pt x="35941" y="15240"/>
                  <a:pt x="35941" y="15240"/>
                </a:cubicBezTo>
                <a:cubicBezTo>
                  <a:pt x="35941" y="15240"/>
                  <a:pt x="35433" y="14478"/>
                  <a:pt x="35433" y="13589"/>
                </a:cubicBezTo>
                <a:cubicBezTo>
                  <a:pt x="35433" y="14732"/>
                  <a:pt x="35433" y="14732"/>
                  <a:pt x="35433" y="14732"/>
                </a:cubicBezTo>
                <a:cubicBezTo>
                  <a:pt x="35433" y="14732"/>
                  <a:pt x="35433" y="14732"/>
                  <a:pt x="34290" y="13589"/>
                </a:cubicBezTo>
                <a:lnTo>
                  <a:pt x="33147" y="13589"/>
                </a:lnTo>
                <a:cubicBezTo>
                  <a:pt x="34036" y="14478"/>
                  <a:pt x="34163" y="15240"/>
                  <a:pt x="33909" y="15240"/>
                </a:cubicBezTo>
                <a:cubicBezTo>
                  <a:pt x="33782" y="15240"/>
                  <a:pt x="33528" y="15113"/>
                  <a:pt x="33147" y="14732"/>
                </a:cubicBezTo>
                <a:cubicBezTo>
                  <a:pt x="33147" y="14732"/>
                  <a:pt x="33147" y="14732"/>
                  <a:pt x="33147" y="14732"/>
                </a:cubicBezTo>
                <a:lnTo>
                  <a:pt x="33147" y="15875"/>
                </a:lnTo>
                <a:cubicBezTo>
                  <a:pt x="33147" y="14732"/>
                  <a:pt x="32004" y="14732"/>
                  <a:pt x="32004" y="14732"/>
                </a:cubicBezTo>
                <a:cubicBezTo>
                  <a:pt x="33147" y="15875"/>
                  <a:pt x="32004" y="15875"/>
                  <a:pt x="32004" y="15875"/>
                </a:cubicBezTo>
                <a:cubicBezTo>
                  <a:pt x="32258" y="16129"/>
                  <a:pt x="32766" y="16637"/>
                  <a:pt x="33147" y="17018"/>
                </a:cubicBezTo>
                <a:cubicBezTo>
                  <a:pt x="33655" y="18161"/>
                  <a:pt x="34036" y="18669"/>
                  <a:pt x="33909" y="18669"/>
                </a:cubicBezTo>
                <a:cubicBezTo>
                  <a:pt x="33782" y="18669"/>
                  <a:pt x="33147" y="18161"/>
                  <a:pt x="32131" y="17018"/>
                </a:cubicBezTo>
                <a:cubicBezTo>
                  <a:pt x="33401" y="19050"/>
                  <a:pt x="34417" y="20193"/>
                  <a:pt x="34290" y="20193"/>
                </a:cubicBezTo>
                <a:cubicBezTo>
                  <a:pt x="34163" y="20193"/>
                  <a:pt x="33528" y="19558"/>
                  <a:pt x="32131" y="18161"/>
                </a:cubicBezTo>
                <a:cubicBezTo>
                  <a:pt x="30988" y="15875"/>
                  <a:pt x="29845" y="14732"/>
                  <a:pt x="29845" y="14732"/>
                </a:cubicBezTo>
                <a:lnTo>
                  <a:pt x="30988" y="17018"/>
                </a:lnTo>
                <a:cubicBezTo>
                  <a:pt x="29845" y="15240"/>
                  <a:pt x="29337" y="14732"/>
                  <a:pt x="29210" y="14732"/>
                </a:cubicBezTo>
                <a:cubicBezTo>
                  <a:pt x="29083" y="14732"/>
                  <a:pt x="29337" y="15240"/>
                  <a:pt x="29972" y="15875"/>
                </a:cubicBezTo>
                <a:lnTo>
                  <a:pt x="28575" y="15875"/>
                </a:lnTo>
                <a:cubicBezTo>
                  <a:pt x="28575" y="15875"/>
                  <a:pt x="29718" y="17018"/>
                  <a:pt x="29718" y="17018"/>
                </a:cubicBezTo>
                <a:cubicBezTo>
                  <a:pt x="29083" y="16383"/>
                  <a:pt x="28448" y="15748"/>
                  <a:pt x="28194" y="15748"/>
                </a:cubicBezTo>
                <a:cubicBezTo>
                  <a:pt x="27940" y="15748"/>
                  <a:pt x="28067" y="16129"/>
                  <a:pt x="28575" y="17018"/>
                </a:cubicBezTo>
                <a:cubicBezTo>
                  <a:pt x="27686" y="16129"/>
                  <a:pt x="27559" y="15367"/>
                  <a:pt x="27432" y="15367"/>
                </a:cubicBezTo>
                <a:cubicBezTo>
                  <a:pt x="27305" y="15367"/>
                  <a:pt x="27432" y="15494"/>
                  <a:pt x="27432" y="15875"/>
                </a:cubicBezTo>
                <a:cubicBezTo>
                  <a:pt x="27432" y="15875"/>
                  <a:pt x="27432" y="15875"/>
                  <a:pt x="27432" y="17018"/>
                </a:cubicBezTo>
                <a:lnTo>
                  <a:pt x="27432" y="18161"/>
                </a:lnTo>
                <a:cubicBezTo>
                  <a:pt x="28829" y="19558"/>
                  <a:pt x="29337" y="20066"/>
                  <a:pt x="29083" y="20066"/>
                </a:cubicBezTo>
                <a:cubicBezTo>
                  <a:pt x="28829" y="20066"/>
                  <a:pt x="28321" y="19812"/>
                  <a:pt x="27432" y="19304"/>
                </a:cubicBezTo>
                <a:cubicBezTo>
                  <a:pt x="27813" y="19812"/>
                  <a:pt x="28321" y="20193"/>
                  <a:pt x="28575" y="20447"/>
                </a:cubicBezTo>
                <a:lnTo>
                  <a:pt x="28575" y="21590"/>
                </a:lnTo>
                <a:lnTo>
                  <a:pt x="26289" y="21590"/>
                </a:lnTo>
                <a:cubicBezTo>
                  <a:pt x="26289" y="21590"/>
                  <a:pt x="25146" y="21590"/>
                  <a:pt x="26289" y="22733"/>
                </a:cubicBezTo>
                <a:lnTo>
                  <a:pt x="25146" y="21590"/>
                </a:lnTo>
                <a:cubicBezTo>
                  <a:pt x="25146" y="21590"/>
                  <a:pt x="25146" y="21590"/>
                  <a:pt x="25146" y="21590"/>
                </a:cubicBezTo>
                <a:cubicBezTo>
                  <a:pt x="24892" y="21336"/>
                  <a:pt x="24765" y="21209"/>
                  <a:pt x="24765" y="21209"/>
                </a:cubicBezTo>
                <a:cubicBezTo>
                  <a:pt x="24765" y="21209"/>
                  <a:pt x="25781" y="22479"/>
                  <a:pt x="27432" y="25019"/>
                </a:cubicBezTo>
                <a:cubicBezTo>
                  <a:pt x="26416" y="24003"/>
                  <a:pt x="25654" y="23241"/>
                  <a:pt x="25146" y="22733"/>
                </a:cubicBezTo>
                <a:lnTo>
                  <a:pt x="24003" y="22733"/>
                </a:lnTo>
                <a:cubicBezTo>
                  <a:pt x="24003" y="22733"/>
                  <a:pt x="24003" y="22733"/>
                  <a:pt x="25146" y="23876"/>
                </a:cubicBezTo>
                <a:cubicBezTo>
                  <a:pt x="24257" y="22987"/>
                  <a:pt x="23876" y="22606"/>
                  <a:pt x="23876" y="22606"/>
                </a:cubicBezTo>
                <a:cubicBezTo>
                  <a:pt x="23876" y="22606"/>
                  <a:pt x="24511" y="23622"/>
                  <a:pt x="25146" y="25019"/>
                </a:cubicBezTo>
                <a:lnTo>
                  <a:pt x="24003" y="23876"/>
                </a:lnTo>
                <a:cubicBezTo>
                  <a:pt x="24003" y="22733"/>
                  <a:pt x="24003" y="22733"/>
                  <a:pt x="22860" y="22733"/>
                </a:cubicBezTo>
                <a:cubicBezTo>
                  <a:pt x="22860" y="23876"/>
                  <a:pt x="22860" y="23876"/>
                  <a:pt x="24003" y="25019"/>
                </a:cubicBezTo>
                <a:lnTo>
                  <a:pt x="22860" y="25019"/>
                </a:lnTo>
                <a:cubicBezTo>
                  <a:pt x="22606" y="24892"/>
                  <a:pt x="22352" y="24511"/>
                  <a:pt x="21717" y="23876"/>
                </a:cubicBezTo>
                <a:cubicBezTo>
                  <a:pt x="20701" y="22860"/>
                  <a:pt x="20574" y="22733"/>
                  <a:pt x="20574" y="22733"/>
                </a:cubicBezTo>
                <a:cubicBezTo>
                  <a:pt x="21336" y="23495"/>
                  <a:pt x="21590" y="24384"/>
                  <a:pt x="21336" y="24384"/>
                </a:cubicBezTo>
                <a:cubicBezTo>
                  <a:pt x="21209" y="24384"/>
                  <a:pt x="20955" y="24257"/>
                  <a:pt x="20574" y="23876"/>
                </a:cubicBezTo>
                <a:cubicBezTo>
                  <a:pt x="21717" y="25019"/>
                  <a:pt x="20574" y="25019"/>
                  <a:pt x="20574" y="25019"/>
                </a:cubicBezTo>
                <a:lnTo>
                  <a:pt x="21717" y="26162"/>
                </a:lnTo>
                <a:cubicBezTo>
                  <a:pt x="21717" y="26162"/>
                  <a:pt x="22606" y="26543"/>
                  <a:pt x="23241" y="27178"/>
                </a:cubicBezTo>
                <a:cubicBezTo>
                  <a:pt x="22479" y="26797"/>
                  <a:pt x="21717" y="26162"/>
                  <a:pt x="21717" y="26162"/>
                </a:cubicBezTo>
                <a:cubicBezTo>
                  <a:pt x="21717" y="27305"/>
                  <a:pt x="22860" y="27305"/>
                  <a:pt x="22860" y="27305"/>
                </a:cubicBezTo>
                <a:lnTo>
                  <a:pt x="21717" y="27305"/>
                </a:lnTo>
                <a:lnTo>
                  <a:pt x="20574" y="25019"/>
                </a:lnTo>
                <a:cubicBezTo>
                  <a:pt x="20574" y="25019"/>
                  <a:pt x="20574" y="25019"/>
                  <a:pt x="20574" y="26162"/>
                </a:cubicBezTo>
                <a:cubicBezTo>
                  <a:pt x="20574" y="25019"/>
                  <a:pt x="20574" y="25019"/>
                  <a:pt x="19431" y="25019"/>
                </a:cubicBezTo>
                <a:cubicBezTo>
                  <a:pt x="19431" y="25273"/>
                  <a:pt x="19431" y="25527"/>
                  <a:pt x="19431" y="25654"/>
                </a:cubicBezTo>
                <a:cubicBezTo>
                  <a:pt x="19177" y="25527"/>
                  <a:pt x="18923" y="25527"/>
                  <a:pt x="18923" y="25527"/>
                </a:cubicBezTo>
                <a:cubicBezTo>
                  <a:pt x="18669" y="25527"/>
                  <a:pt x="19177" y="26035"/>
                  <a:pt x="20574" y="27432"/>
                </a:cubicBezTo>
                <a:lnTo>
                  <a:pt x="19431" y="27432"/>
                </a:lnTo>
                <a:cubicBezTo>
                  <a:pt x="19177" y="27178"/>
                  <a:pt x="18669" y="26670"/>
                  <a:pt x="18288" y="26289"/>
                </a:cubicBezTo>
                <a:cubicBezTo>
                  <a:pt x="18288" y="27432"/>
                  <a:pt x="18288" y="27432"/>
                  <a:pt x="18288" y="27432"/>
                </a:cubicBezTo>
                <a:cubicBezTo>
                  <a:pt x="19431" y="28575"/>
                  <a:pt x="19431" y="28575"/>
                  <a:pt x="19431" y="28575"/>
                </a:cubicBezTo>
                <a:lnTo>
                  <a:pt x="18288" y="28575"/>
                </a:lnTo>
                <a:lnTo>
                  <a:pt x="19431" y="29718"/>
                </a:lnTo>
                <a:cubicBezTo>
                  <a:pt x="18542" y="28702"/>
                  <a:pt x="17907" y="28448"/>
                  <a:pt x="17653" y="28448"/>
                </a:cubicBezTo>
                <a:cubicBezTo>
                  <a:pt x="17399" y="28448"/>
                  <a:pt x="17526" y="29083"/>
                  <a:pt x="18288" y="29718"/>
                </a:cubicBezTo>
                <a:lnTo>
                  <a:pt x="17145" y="28575"/>
                </a:lnTo>
                <a:lnTo>
                  <a:pt x="16002" y="28575"/>
                </a:lnTo>
                <a:cubicBezTo>
                  <a:pt x="16002" y="28575"/>
                  <a:pt x="16002" y="28575"/>
                  <a:pt x="16002" y="29718"/>
                </a:cubicBezTo>
                <a:lnTo>
                  <a:pt x="17145" y="30861"/>
                </a:lnTo>
                <a:lnTo>
                  <a:pt x="16002" y="30861"/>
                </a:lnTo>
                <a:cubicBezTo>
                  <a:pt x="15621" y="30480"/>
                  <a:pt x="15113" y="29972"/>
                  <a:pt x="14859" y="29718"/>
                </a:cubicBezTo>
                <a:lnTo>
                  <a:pt x="14859" y="29718"/>
                </a:lnTo>
                <a:cubicBezTo>
                  <a:pt x="14351" y="29210"/>
                  <a:pt x="13716" y="28829"/>
                  <a:pt x="13462" y="28829"/>
                </a:cubicBezTo>
                <a:cubicBezTo>
                  <a:pt x="13208" y="28829"/>
                  <a:pt x="13208" y="29083"/>
                  <a:pt x="13716" y="29718"/>
                </a:cubicBezTo>
                <a:cubicBezTo>
                  <a:pt x="13716" y="29718"/>
                  <a:pt x="13716" y="30861"/>
                  <a:pt x="14859" y="30861"/>
                </a:cubicBezTo>
                <a:lnTo>
                  <a:pt x="16002" y="32004"/>
                </a:lnTo>
                <a:cubicBezTo>
                  <a:pt x="14859" y="31496"/>
                  <a:pt x="14351" y="31115"/>
                  <a:pt x="14224" y="31115"/>
                </a:cubicBezTo>
                <a:cubicBezTo>
                  <a:pt x="14097" y="31115"/>
                  <a:pt x="14351" y="31369"/>
                  <a:pt x="14986" y="32004"/>
                </a:cubicBezTo>
                <a:cubicBezTo>
                  <a:pt x="14986" y="32385"/>
                  <a:pt x="14986" y="32766"/>
                  <a:pt x="14986" y="33147"/>
                </a:cubicBezTo>
                <a:cubicBezTo>
                  <a:pt x="13843" y="33147"/>
                  <a:pt x="13843" y="33147"/>
                  <a:pt x="14986" y="34290"/>
                </a:cubicBezTo>
                <a:cubicBezTo>
                  <a:pt x="13843" y="33147"/>
                  <a:pt x="13843" y="33147"/>
                  <a:pt x="13843" y="33147"/>
                </a:cubicBezTo>
                <a:cubicBezTo>
                  <a:pt x="13843" y="33147"/>
                  <a:pt x="13843" y="33147"/>
                  <a:pt x="13843" y="33147"/>
                </a:cubicBezTo>
                <a:cubicBezTo>
                  <a:pt x="13081" y="33147"/>
                  <a:pt x="12319" y="32639"/>
                  <a:pt x="12319" y="32639"/>
                </a:cubicBezTo>
                <a:cubicBezTo>
                  <a:pt x="12319" y="32639"/>
                  <a:pt x="12446" y="32766"/>
                  <a:pt x="12827" y="33147"/>
                </a:cubicBezTo>
                <a:lnTo>
                  <a:pt x="13970" y="34290"/>
                </a:lnTo>
                <a:lnTo>
                  <a:pt x="12827" y="34290"/>
                </a:lnTo>
                <a:cubicBezTo>
                  <a:pt x="12954" y="34544"/>
                  <a:pt x="13208" y="35052"/>
                  <a:pt x="13716" y="35433"/>
                </a:cubicBezTo>
                <a:cubicBezTo>
                  <a:pt x="13462" y="35179"/>
                  <a:pt x="13208" y="34925"/>
                  <a:pt x="13081" y="34798"/>
                </a:cubicBezTo>
                <a:cubicBezTo>
                  <a:pt x="13081" y="34798"/>
                  <a:pt x="12192" y="34036"/>
                  <a:pt x="11430" y="33147"/>
                </a:cubicBezTo>
                <a:lnTo>
                  <a:pt x="10287" y="33147"/>
                </a:lnTo>
                <a:cubicBezTo>
                  <a:pt x="11430" y="34290"/>
                  <a:pt x="11430" y="34290"/>
                  <a:pt x="11430" y="34290"/>
                </a:cubicBezTo>
                <a:cubicBezTo>
                  <a:pt x="11430" y="34290"/>
                  <a:pt x="11430" y="35433"/>
                  <a:pt x="13716" y="36576"/>
                </a:cubicBezTo>
                <a:cubicBezTo>
                  <a:pt x="12573" y="36576"/>
                  <a:pt x="10287" y="34290"/>
                  <a:pt x="10287" y="34290"/>
                </a:cubicBezTo>
                <a:cubicBezTo>
                  <a:pt x="10287" y="34290"/>
                  <a:pt x="11430" y="35433"/>
                  <a:pt x="12573" y="36576"/>
                </a:cubicBezTo>
                <a:cubicBezTo>
                  <a:pt x="12573" y="37211"/>
                  <a:pt x="12573" y="37465"/>
                  <a:pt x="12446" y="37465"/>
                </a:cubicBezTo>
                <a:cubicBezTo>
                  <a:pt x="12319" y="37465"/>
                  <a:pt x="12065" y="37084"/>
                  <a:pt x="11430" y="36576"/>
                </a:cubicBezTo>
                <a:cubicBezTo>
                  <a:pt x="11430" y="36576"/>
                  <a:pt x="11430" y="37719"/>
                  <a:pt x="12573" y="37719"/>
                </a:cubicBezTo>
                <a:lnTo>
                  <a:pt x="11430" y="37719"/>
                </a:lnTo>
                <a:cubicBezTo>
                  <a:pt x="11303" y="37465"/>
                  <a:pt x="10922" y="37084"/>
                  <a:pt x="10287" y="36576"/>
                </a:cubicBezTo>
                <a:cubicBezTo>
                  <a:pt x="10287" y="37719"/>
                  <a:pt x="10287" y="37719"/>
                  <a:pt x="10287" y="37719"/>
                </a:cubicBezTo>
                <a:cubicBezTo>
                  <a:pt x="10287" y="38227"/>
                  <a:pt x="10287" y="38608"/>
                  <a:pt x="10160" y="38608"/>
                </a:cubicBezTo>
                <a:cubicBezTo>
                  <a:pt x="10033" y="38608"/>
                  <a:pt x="9779" y="38227"/>
                  <a:pt x="9144" y="37719"/>
                </a:cubicBezTo>
                <a:cubicBezTo>
                  <a:pt x="10287" y="38862"/>
                  <a:pt x="10287" y="38862"/>
                  <a:pt x="10287" y="38862"/>
                </a:cubicBezTo>
                <a:cubicBezTo>
                  <a:pt x="9906" y="38481"/>
                  <a:pt x="9779" y="38354"/>
                  <a:pt x="9525" y="38354"/>
                </a:cubicBezTo>
                <a:cubicBezTo>
                  <a:pt x="9271" y="38354"/>
                  <a:pt x="9398" y="38608"/>
                  <a:pt x="9525" y="38989"/>
                </a:cubicBezTo>
                <a:lnTo>
                  <a:pt x="9144" y="38862"/>
                </a:lnTo>
                <a:cubicBezTo>
                  <a:pt x="9144" y="38862"/>
                  <a:pt x="9144" y="40005"/>
                  <a:pt x="10287" y="40005"/>
                </a:cubicBezTo>
                <a:lnTo>
                  <a:pt x="9144" y="40005"/>
                </a:lnTo>
                <a:lnTo>
                  <a:pt x="8509" y="39624"/>
                </a:lnTo>
                <a:cubicBezTo>
                  <a:pt x="8636" y="40386"/>
                  <a:pt x="8001" y="41148"/>
                  <a:pt x="8001" y="41148"/>
                </a:cubicBezTo>
                <a:lnTo>
                  <a:pt x="6858" y="41148"/>
                </a:lnTo>
                <a:cubicBezTo>
                  <a:pt x="8001" y="42291"/>
                  <a:pt x="8001" y="42291"/>
                  <a:pt x="8001" y="42291"/>
                </a:cubicBezTo>
                <a:cubicBezTo>
                  <a:pt x="8001" y="43434"/>
                  <a:pt x="6858" y="43434"/>
                  <a:pt x="8001" y="44577"/>
                </a:cubicBezTo>
                <a:lnTo>
                  <a:pt x="7747" y="44196"/>
                </a:lnTo>
                <a:lnTo>
                  <a:pt x="8001" y="44450"/>
                </a:lnTo>
                <a:lnTo>
                  <a:pt x="5715" y="43307"/>
                </a:lnTo>
                <a:lnTo>
                  <a:pt x="6858" y="44450"/>
                </a:lnTo>
                <a:cubicBezTo>
                  <a:pt x="6350" y="44196"/>
                  <a:pt x="5969" y="44069"/>
                  <a:pt x="5842" y="44069"/>
                </a:cubicBezTo>
                <a:cubicBezTo>
                  <a:pt x="5715" y="44069"/>
                  <a:pt x="5588" y="43942"/>
                  <a:pt x="5588" y="43942"/>
                </a:cubicBezTo>
                <a:cubicBezTo>
                  <a:pt x="5588" y="43942"/>
                  <a:pt x="5588" y="43942"/>
                  <a:pt x="5588" y="44069"/>
                </a:cubicBezTo>
                <a:cubicBezTo>
                  <a:pt x="5588" y="44196"/>
                  <a:pt x="6223" y="44958"/>
                  <a:pt x="6858" y="45720"/>
                </a:cubicBezTo>
                <a:cubicBezTo>
                  <a:pt x="5969" y="44831"/>
                  <a:pt x="5842" y="44577"/>
                  <a:pt x="5715" y="44577"/>
                </a:cubicBezTo>
                <a:cubicBezTo>
                  <a:pt x="6858" y="45720"/>
                  <a:pt x="6858" y="45720"/>
                  <a:pt x="5715" y="46863"/>
                </a:cubicBezTo>
                <a:cubicBezTo>
                  <a:pt x="4699" y="46863"/>
                  <a:pt x="4572" y="46863"/>
                  <a:pt x="5207" y="47498"/>
                </a:cubicBezTo>
                <a:cubicBezTo>
                  <a:pt x="4953" y="47625"/>
                  <a:pt x="4572" y="48006"/>
                  <a:pt x="4572" y="48006"/>
                </a:cubicBezTo>
                <a:cubicBezTo>
                  <a:pt x="4572" y="48006"/>
                  <a:pt x="4572" y="48006"/>
                  <a:pt x="5715" y="49149"/>
                </a:cubicBezTo>
                <a:cubicBezTo>
                  <a:pt x="5334" y="48641"/>
                  <a:pt x="4953" y="48260"/>
                  <a:pt x="4572" y="48006"/>
                </a:cubicBezTo>
                <a:cubicBezTo>
                  <a:pt x="4572" y="48133"/>
                  <a:pt x="4445" y="48387"/>
                  <a:pt x="4191" y="48387"/>
                </a:cubicBezTo>
                <a:cubicBezTo>
                  <a:pt x="3937" y="48387"/>
                  <a:pt x="3810" y="48260"/>
                  <a:pt x="3429" y="47879"/>
                </a:cubicBezTo>
                <a:cubicBezTo>
                  <a:pt x="3429" y="47879"/>
                  <a:pt x="3556" y="48006"/>
                  <a:pt x="4572" y="49022"/>
                </a:cubicBezTo>
                <a:lnTo>
                  <a:pt x="3429" y="49022"/>
                </a:lnTo>
                <a:cubicBezTo>
                  <a:pt x="3429" y="49022"/>
                  <a:pt x="4572" y="50165"/>
                  <a:pt x="4572" y="50165"/>
                </a:cubicBezTo>
                <a:cubicBezTo>
                  <a:pt x="4064" y="49657"/>
                  <a:pt x="3683" y="49276"/>
                  <a:pt x="3556" y="49276"/>
                </a:cubicBezTo>
                <a:cubicBezTo>
                  <a:pt x="3429" y="49276"/>
                  <a:pt x="3429" y="49530"/>
                  <a:pt x="3429" y="50165"/>
                </a:cubicBezTo>
                <a:lnTo>
                  <a:pt x="1143" y="50165"/>
                </a:lnTo>
                <a:lnTo>
                  <a:pt x="2286" y="51308"/>
                </a:lnTo>
                <a:lnTo>
                  <a:pt x="0" y="50165"/>
                </a:lnTo>
                <a:lnTo>
                  <a:pt x="0" y="51308"/>
                </a:lnTo>
                <a:cubicBezTo>
                  <a:pt x="1143" y="52451"/>
                  <a:pt x="1143" y="52451"/>
                  <a:pt x="1143" y="52451"/>
                </a:cubicBezTo>
                <a:lnTo>
                  <a:pt x="2286" y="52451"/>
                </a:lnTo>
                <a:cubicBezTo>
                  <a:pt x="3429" y="53594"/>
                  <a:pt x="4572" y="53594"/>
                  <a:pt x="4572" y="53594"/>
                </a:cubicBezTo>
                <a:cubicBezTo>
                  <a:pt x="4572" y="53594"/>
                  <a:pt x="5715" y="54737"/>
                  <a:pt x="6858" y="54737"/>
                </a:cubicBezTo>
                <a:cubicBezTo>
                  <a:pt x="7366" y="55245"/>
                  <a:pt x="7747" y="55626"/>
                  <a:pt x="8128" y="55880"/>
                </a:cubicBezTo>
                <a:cubicBezTo>
                  <a:pt x="9017" y="56007"/>
                  <a:pt x="9906" y="56642"/>
                  <a:pt x="10160" y="56896"/>
                </a:cubicBezTo>
                <a:cubicBezTo>
                  <a:pt x="10160" y="56896"/>
                  <a:pt x="10033" y="56896"/>
                  <a:pt x="10033" y="56896"/>
                </a:cubicBezTo>
                <a:cubicBezTo>
                  <a:pt x="10033" y="56896"/>
                  <a:pt x="10160" y="57023"/>
                  <a:pt x="10287" y="57023"/>
                </a:cubicBezTo>
                <a:cubicBezTo>
                  <a:pt x="10414" y="57023"/>
                  <a:pt x="10287" y="57023"/>
                  <a:pt x="10160" y="56896"/>
                </a:cubicBezTo>
                <a:cubicBezTo>
                  <a:pt x="10668" y="57023"/>
                  <a:pt x="11049" y="57023"/>
                  <a:pt x="11430" y="57023"/>
                </a:cubicBezTo>
                <a:cubicBezTo>
                  <a:pt x="11938" y="57531"/>
                  <a:pt x="12573" y="57912"/>
                  <a:pt x="12700" y="57912"/>
                </a:cubicBezTo>
                <a:cubicBezTo>
                  <a:pt x="12827" y="57912"/>
                  <a:pt x="12700" y="57785"/>
                  <a:pt x="12319" y="57531"/>
                </a:cubicBezTo>
                <a:cubicBezTo>
                  <a:pt x="12573" y="57404"/>
                  <a:pt x="12573" y="57023"/>
                  <a:pt x="12573" y="57023"/>
                </a:cubicBezTo>
                <a:lnTo>
                  <a:pt x="14859" y="57023"/>
                </a:lnTo>
                <a:cubicBezTo>
                  <a:pt x="14859" y="55880"/>
                  <a:pt x="16002" y="55880"/>
                  <a:pt x="14859" y="55880"/>
                </a:cubicBezTo>
                <a:lnTo>
                  <a:pt x="14859" y="54737"/>
                </a:lnTo>
                <a:cubicBezTo>
                  <a:pt x="14859" y="54737"/>
                  <a:pt x="15367" y="54229"/>
                  <a:pt x="16002" y="54229"/>
                </a:cubicBezTo>
                <a:cubicBezTo>
                  <a:pt x="16383" y="54229"/>
                  <a:pt x="16764" y="54356"/>
                  <a:pt x="17145" y="54737"/>
                </a:cubicBezTo>
                <a:lnTo>
                  <a:pt x="17145" y="53594"/>
                </a:lnTo>
                <a:cubicBezTo>
                  <a:pt x="16002" y="53594"/>
                  <a:pt x="16002" y="53594"/>
                  <a:pt x="16002" y="52451"/>
                </a:cubicBezTo>
                <a:cubicBezTo>
                  <a:pt x="17145" y="52451"/>
                  <a:pt x="17145" y="52451"/>
                  <a:pt x="16002" y="51308"/>
                </a:cubicBezTo>
                <a:cubicBezTo>
                  <a:pt x="18034" y="52578"/>
                  <a:pt x="18796" y="53213"/>
                  <a:pt x="18923" y="53213"/>
                </a:cubicBezTo>
                <a:cubicBezTo>
                  <a:pt x="19050" y="53213"/>
                  <a:pt x="18796" y="52959"/>
                  <a:pt x="18288" y="52451"/>
                </a:cubicBezTo>
                <a:cubicBezTo>
                  <a:pt x="18288" y="52451"/>
                  <a:pt x="17907" y="52070"/>
                  <a:pt x="17399" y="51816"/>
                </a:cubicBezTo>
                <a:cubicBezTo>
                  <a:pt x="17399" y="51816"/>
                  <a:pt x="17399" y="51816"/>
                  <a:pt x="17399" y="51816"/>
                </a:cubicBezTo>
                <a:cubicBezTo>
                  <a:pt x="18034" y="51816"/>
                  <a:pt x="17526" y="51054"/>
                  <a:pt x="16002" y="50165"/>
                </a:cubicBezTo>
                <a:lnTo>
                  <a:pt x="17145" y="50165"/>
                </a:lnTo>
                <a:cubicBezTo>
                  <a:pt x="18288" y="51308"/>
                  <a:pt x="18288" y="51308"/>
                  <a:pt x="18288" y="51308"/>
                </a:cubicBezTo>
                <a:lnTo>
                  <a:pt x="18288" y="50165"/>
                </a:lnTo>
                <a:cubicBezTo>
                  <a:pt x="19431" y="51308"/>
                  <a:pt x="19431" y="51308"/>
                  <a:pt x="19431" y="51308"/>
                </a:cubicBezTo>
                <a:cubicBezTo>
                  <a:pt x="18923" y="50165"/>
                  <a:pt x="18923" y="49911"/>
                  <a:pt x="19177" y="49911"/>
                </a:cubicBezTo>
                <a:cubicBezTo>
                  <a:pt x="19304" y="49911"/>
                  <a:pt x="19304" y="49911"/>
                  <a:pt x="19431" y="49911"/>
                </a:cubicBezTo>
                <a:cubicBezTo>
                  <a:pt x="19431" y="49022"/>
                  <a:pt x="19304" y="49022"/>
                  <a:pt x="18288" y="49022"/>
                </a:cubicBezTo>
                <a:lnTo>
                  <a:pt x="16002" y="47879"/>
                </a:lnTo>
                <a:lnTo>
                  <a:pt x="17145" y="47879"/>
                </a:lnTo>
                <a:cubicBezTo>
                  <a:pt x="18288" y="49022"/>
                  <a:pt x="18288" y="49022"/>
                  <a:pt x="18288" y="49022"/>
                </a:cubicBezTo>
                <a:cubicBezTo>
                  <a:pt x="18796" y="48514"/>
                  <a:pt x="19177" y="48133"/>
                  <a:pt x="19431" y="48133"/>
                </a:cubicBezTo>
                <a:cubicBezTo>
                  <a:pt x="19685" y="48133"/>
                  <a:pt x="20066" y="48387"/>
                  <a:pt x="20574" y="49022"/>
                </a:cubicBezTo>
                <a:lnTo>
                  <a:pt x="19431" y="47879"/>
                </a:lnTo>
                <a:lnTo>
                  <a:pt x="20574" y="47879"/>
                </a:lnTo>
                <a:cubicBezTo>
                  <a:pt x="20574" y="47879"/>
                  <a:pt x="20574" y="47371"/>
                  <a:pt x="20955" y="47371"/>
                </a:cubicBezTo>
                <a:cubicBezTo>
                  <a:pt x="21082" y="47371"/>
                  <a:pt x="21336" y="47498"/>
                  <a:pt x="21717" y="47879"/>
                </a:cubicBezTo>
                <a:cubicBezTo>
                  <a:pt x="20574" y="46736"/>
                  <a:pt x="20574" y="46736"/>
                  <a:pt x="20574" y="46736"/>
                </a:cubicBezTo>
                <a:lnTo>
                  <a:pt x="19431" y="46736"/>
                </a:lnTo>
                <a:lnTo>
                  <a:pt x="18288" y="45720"/>
                </a:lnTo>
                <a:cubicBezTo>
                  <a:pt x="18288" y="45720"/>
                  <a:pt x="19431" y="45720"/>
                  <a:pt x="20574" y="46863"/>
                </a:cubicBezTo>
                <a:cubicBezTo>
                  <a:pt x="20574" y="46355"/>
                  <a:pt x="20574" y="45974"/>
                  <a:pt x="20701" y="45974"/>
                </a:cubicBezTo>
                <a:cubicBezTo>
                  <a:pt x="20828" y="45974"/>
                  <a:pt x="21082" y="46228"/>
                  <a:pt x="21717" y="46863"/>
                </a:cubicBezTo>
                <a:cubicBezTo>
                  <a:pt x="21717" y="46863"/>
                  <a:pt x="21717" y="46863"/>
                  <a:pt x="20574" y="45720"/>
                </a:cubicBezTo>
                <a:cubicBezTo>
                  <a:pt x="21717" y="46228"/>
                  <a:pt x="22225" y="46609"/>
                  <a:pt x="22352" y="46609"/>
                </a:cubicBezTo>
                <a:cubicBezTo>
                  <a:pt x="22479" y="46609"/>
                  <a:pt x="22225" y="46355"/>
                  <a:pt x="21590" y="45720"/>
                </a:cubicBezTo>
                <a:lnTo>
                  <a:pt x="22860" y="45720"/>
                </a:lnTo>
                <a:cubicBezTo>
                  <a:pt x="22860" y="45720"/>
                  <a:pt x="22352" y="45212"/>
                  <a:pt x="21717" y="44577"/>
                </a:cubicBezTo>
                <a:lnTo>
                  <a:pt x="21844" y="44577"/>
                </a:lnTo>
                <a:cubicBezTo>
                  <a:pt x="22352" y="44958"/>
                  <a:pt x="22733" y="45085"/>
                  <a:pt x="22733" y="45085"/>
                </a:cubicBezTo>
                <a:cubicBezTo>
                  <a:pt x="22733" y="45085"/>
                  <a:pt x="22606" y="44958"/>
                  <a:pt x="22225" y="44577"/>
                </a:cubicBezTo>
                <a:lnTo>
                  <a:pt x="22860" y="44577"/>
                </a:lnTo>
                <a:cubicBezTo>
                  <a:pt x="22606" y="44323"/>
                  <a:pt x="22098" y="43942"/>
                  <a:pt x="21717" y="43434"/>
                </a:cubicBezTo>
                <a:cubicBezTo>
                  <a:pt x="22606" y="44323"/>
                  <a:pt x="22860" y="44577"/>
                  <a:pt x="22987" y="44577"/>
                </a:cubicBezTo>
                <a:cubicBezTo>
                  <a:pt x="23114" y="44577"/>
                  <a:pt x="22479" y="43688"/>
                  <a:pt x="21717" y="42418"/>
                </a:cubicBezTo>
                <a:cubicBezTo>
                  <a:pt x="22098" y="42672"/>
                  <a:pt x="22352" y="42926"/>
                  <a:pt x="22860" y="43434"/>
                </a:cubicBezTo>
                <a:cubicBezTo>
                  <a:pt x="21717" y="42291"/>
                  <a:pt x="21717" y="42291"/>
                  <a:pt x="21717" y="42291"/>
                </a:cubicBezTo>
                <a:cubicBezTo>
                  <a:pt x="21717" y="42291"/>
                  <a:pt x="21717" y="42291"/>
                  <a:pt x="21717" y="42291"/>
                </a:cubicBezTo>
                <a:cubicBezTo>
                  <a:pt x="21336" y="41910"/>
                  <a:pt x="20828" y="41402"/>
                  <a:pt x="20574" y="41148"/>
                </a:cubicBezTo>
                <a:cubicBezTo>
                  <a:pt x="20828" y="41402"/>
                  <a:pt x="21082" y="41656"/>
                  <a:pt x="21209" y="41656"/>
                </a:cubicBezTo>
                <a:cubicBezTo>
                  <a:pt x="21209" y="41529"/>
                  <a:pt x="21209" y="41529"/>
                  <a:pt x="21336" y="41529"/>
                </a:cubicBezTo>
                <a:cubicBezTo>
                  <a:pt x="21463" y="41529"/>
                  <a:pt x="21463" y="41529"/>
                  <a:pt x="21717" y="41656"/>
                </a:cubicBezTo>
                <a:cubicBezTo>
                  <a:pt x="21590" y="41402"/>
                  <a:pt x="21590" y="41275"/>
                  <a:pt x="21590" y="41275"/>
                </a:cubicBezTo>
                <a:cubicBezTo>
                  <a:pt x="21590" y="41275"/>
                  <a:pt x="21590" y="41275"/>
                  <a:pt x="22733" y="42418"/>
                </a:cubicBezTo>
                <a:cubicBezTo>
                  <a:pt x="23876" y="43561"/>
                  <a:pt x="23876" y="43561"/>
                  <a:pt x="23876" y="43561"/>
                </a:cubicBezTo>
                <a:cubicBezTo>
                  <a:pt x="23876" y="43053"/>
                  <a:pt x="23876" y="42672"/>
                  <a:pt x="24003" y="42672"/>
                </a:cubicBezTo>
                <a:cubicBezTo>
                  <a:pt x="24130" y="42672"/>
                  <a:pt x="24384" y="42926"/>
                  <a:pt x="25019" y="43561"/>
                </a:cubicBezTo>
                <a:cubicBezTo>
                  <a:pt x="25019" y="43561"/>
                  <a:pt x="25019" y="42418"/>
                  <a:pt x="23876" y="42418"/>
                </a:cubicBezTo>
                <a:lnTo>
                  <a:pt x="22860" y="41148"/>
                </a:lnTo>
                <a:lnTo>
                  <a:pt x="25146" y="41148"/>
                </a:lnTo>
                <a:cubicBezTo>
                  <a:pt x="24638" y="40005"/>
                  <a:pt x="24638" y="39751"/>
                  <a:pt x="24892" y="39751"/>
                </a:cubicBezTo>
                <a:cubicBezTo>
                  <a:pt x="24892" y="39751"/>
                  <a:pt x="25019" y="39751"/>
                  <a:pt x="25019" y="39751"/>
                </a:cubicBezTo>
                <a:cubicBezTo>
                  <a:pt x="24384" y="38608"/>
                  <a:pt x="24130" y="38100"/>
                  <a:pt x="24257" y="38100"/>
                </a:cubicBezTo>
                <a:cubicBezTo>
                  <a:pt x="24384" y="38100"/>
                  <a:pt x="24638" y="38354"/>
                  <a:pt x="25146" y="38862"/>
                </a:cubicBezTo>
                <a:cubicBezTo>
                  <a:pt x="24003" y="38862"/>
                  <a:pt x="25146" y="38862"/>
                  <a:pt x="26289" y="40005"/>
                </a:cubicBezTo>
                <a:cubicBezTo>
                  <a:pt x="27432" y="40005"/>
                  <a:pt x="26289" y="38862"/>
                  <a:pt x="26289" y="38862"/>
                </a:cubicBezTo>
                <a:cubicBezTo>
                  <a:pt x="26289" y="37719"/>
                  <a:pt x="26289" y="37719"/>
                  <a:pt x="26289" y="37719"/>
                </a:cubicBezTo>
                <a:cubicBezTo>
                  <a:pt x="27051" y="37719"/>
                  <a:pt x="27305" y="38227"/>
                  <a:pt x="27432" y="38227"/>
                </a:cubicBezTo>
                <a:cubicBezTo>
                  <a:pt x="27559" y="38227"/>
                  <a:pt x="27432" y="38100"/>
                  <a:pt x="27432" y="37719"/>
                </a:cubicBezTo>
                <a:cubicBezTo>
                  <a:pt x="26416" y="36703"/>
                  <a:pt x="26289" y="36576"/>
                  <a:pt x="26289" y="36576"/>
                </a:cubicBezTo>
                <a:cubicBezTo>
                  <a:pt x="26670" y="36957"/>
                  <a:pt x="26924" y="37084"/>
                  <a:pt x="27305" y="37084"/>
                </a:cubicBezTo>
                <a:cubicBezTo>
                  <a:pt x="28067" y="37084"/>
                  <a:pt x="28575" y="36195"/>
                  <a:pt x="28575" y="35433"/>
                </a:cubicBezTo>
                <a:cubicBezTo>
                  <a:pt x="27940" y="34925"/>
                  <a:pt x="27940" y="34544"/>
                  <a:pt x="28067" y="34417"/>
                </a:cubicBezTo>
                <a:cubicBezTo>
                  <a:pt x="28194" y="34544"/>
                  <a:pt x="28321" y="34544"/>
                  <a:pt x="28575" y="34544"/>
                </a:cubicBezTo>
                <a:cubicBezTo>
                  <a:pt x="28448" y="34417"/>
                  <a:pt x="28321" y="34417"/>
                  <a:pt x="28067" y="34417"/>
                </a:cubicBezTo>
                <a:cubicBezTo>
                  <a:pt x="28067" y="34417"/>
                  <a:pt x="28067" y="34417"/>
                  <a:pt x="28067" y="34417"/>
                </a:cubicBezTo>
                <a:cubicBezTo>
                  <a:pt x="27686" y="34290"/>
                  <a:pt x="27305" y="34290"/>
                  <a:pt x="27305" y="34290"/>
                </a:cubicBezTo>
                <a:cubicBezTo>
                  <a:pt x="27559" y="34290"/>
                  <a:pt x="27813" y="34290"/>
                  <a:pt x="28067" y="34417"/>
                </a:cubicBezTo>
                <a:cubicBezTo>
                  <a:pt x="28194" y="34290"/>
                  <a:pt x="28575" y="34290"/>
                  <a:pt x="28575" y="34290"/>
                </a:cubicBezTo>
                <a:cubicBezTo>
                  <a:pt x="28575" y="34290"/>
                  <a:pt x="28575" y="34290"/>
                  <a:pt x="28575" y="34290"/>
                </a:cubicBezTo>
                <a:cubicBezTo>
                  <a:pt x="29083" y="34544"/>
                  <a:pt x="29464" y="34671"/>
                  <a:pt x="29718" y="34798"/>
                </a:cubicBezTo>
                <a:cubicBezTo>
                  <a:pt x="29718" y="34671"/>
                  <a:pt x="29718" y="34417"/>
                  <a:pt x="29718" y="34290"/>
                </a:cubicBezTo>
                <a:cubicBezTo>
                  <a:pt x="29210" y="33147"/>
                  <a:pt x="28829" y="32512"/>
                  <a:pt x="28956" y="32512"/>
                </a:cubicBezTo>
                <a:cubicBezTo>
                  <a:pt x="29083" y="32512"/>
                  <a:pt x="29718" y="33020"/>
                  <a:pt x="30734" y="34290"/>
                </a:cubicBezTo>
                <a:cubicBezTo>
                  <a:pt x="30734" y="34290"/>
                  <a:pt x="31242" y="34798"/>
                  <a:pt x="31623" y="34798"/>
                </a:cubicBezTo>
                <a:cubicBezTo>
                  <a:pt x="31750" y="34798"/>
                  <a:pt x="31877" y="34671"/>
                  <a:pt x="31877" y="34290"/>
                </a:cubicBezTo>
                <a:cubicBezTo>
                  <a:pt x="33020" y="34290"/>
                  <a:pt x="33020" y="34290"/>
                  <a:pt x="31877" y="33147"/>
                </a:cubicBezTo>
                <a:cubicBezTo>
                  <a:pt x="32004" y="33274"/>
                  <a:pt x="33020" y="34290"/>
                  <a:pt x="33020" y="34290"/>
                </a:cubicBezTo>
                <a:cubicBezTo>
                  <a:pt x="33020" y="34290"/>
                  <a:pt x="33020" y="34290"/>
                  <a:pt x="34163" y="35433"/>
                </a:cubicBezTo>
                <a:cubicBezTo>
                  <a:pt x="33528" y="34036"/>
                  <a:pt x="33147" y="33528"/>
                  <a:pt x="33274" y="33528"/>
                </a:cubicBezTo>
                <a:cubicBezTo>
                  <a:pt x="33401" y="33528"/>
                  <a:pt x="33655" y="33782"/>
                  <a:pt x="34163" y="34290"/>
                </a:cubicBezTo>
                <a:cubicBezTo>
                  <a:pt x="34163" y="34290"/>
                  <a:pt x="34163" y="33147"/>
                  <a:pt x="33020" y="32004"/>
                </a:cubicBezTo>
                <a:lnTo>
                  <a:pt x="34290" y="32004"/>
                </a:lnTo>
                <a:cubicBezTo>
                  <a:pt x="34290" y="32004"/>
                  <a:pt x="34290" y="32004"/>
                  <a:pt x="34290" y="32004"/>
                </a:cubicBezTo>
                <a:cubicBezTo>
                  <a:pt x="34290" y="32639"/>
                  <a:pt x="34671" y="33274"/>
                  <a:pt x="34798" y="33274"/>
                </a:cubicBezTo>
                <a:cubicBezTo>
                  <a:pt x="34925" y="33274"/>
                  <a:pt x="34798" y="32893"/>
                  <a:pt x="34290" y="32004"/>
                </a:cubicBezTo>
                <a:cubicBezTo>
                  <a:pt x="34671" y="32385"/>
                  <a:pt x="34925" y="32893"/>
                  <a:pt x="35179" y="33147"/>
                </a:cubicBezTo>
                <a:cubicBezTo>
                  <a:pt x="35433" y="33401"/>
                  <a:pt x="35433" y="33909"/>
                  <a:pt x="35433" y="34290"/>
                </a:cubicBezTo>
                <a:cubicBezTo>
                  <a:pt x="35941" y="34798"/>
                  <a:pt x="36195" y="35052"/>
                  <a:pt x="36322" y="35052"/>
                </a:cubicBezTo>
                <a:cubicBezTo>
                  <a:pt x="36449" y="35052"/>
                  <a:pt x="36195" y="34544"/>
                  <a:pt x="35433" y="33147"/>
                </a:cubicBezTo>
                <a:cubicBezTo>
                  <a:pt x="35433" y="33147"/>
                  <a:pt x="35433" y="33147"/>
                  <a:pt x="34925" y="32004"/>
                </a:cubicBezTo>
                <a:lnTo>
                  <a:pt x="35433" y="32004"/>
                </a:lnTo>
                <a:cubicBezTo>
                  <a:pt x="34290" y="30861"/>
                  <a:pt x="34290" y="30861"/>
                  <a:pt x="34290" y="30861"/>
                </a:cubicBezTo>
                <a:cubicBezTo>
                  <a:pt x="34290" y="30861"/>
                  <a:pt x="34290" y="30861"/>
                  <a:pt x="34290" y="30861"/>
                </a:cubicBezTo>
                <a:lnTo>
                  <a:pt x="35433" y="30861"/>
                </a:lnTo>
                <a:cubicBezTo>
                  <a:pt x="36576" y="32004"/>
                  <a:pt x="36576" y="32004"/>
                  <a:pt x="36576" y="32004"/>
                </a:cubicBezTo>
                <a:cubicBezTo>
                  <a:pt x="36576" y="32004"/>
                  <a:pt x="35052" y="30480"/>
                  <a:pt x="33782" y="28575"/>
                </a:cubicBezTo>
                <a:lnTo>
                  <a:pt x="34290" y="28575"/>
                </a:lnTo>
                <a:lnTo>
                  <a:pt x="35433" y="29718"/>
                </a:lnTo>
                <a:cubicBezTo>
                  <a:pt x="35433" y="29718"/>
                  <a:pt x="35433" y="29718"/>
                  <a:pt x="35433" y="28575"/>
                </a:cubicBezTo>
                <a:cubicBezTo>
                  <a:pt x="35433" y="28448"/>
                  <a:pt x="35433" y="28321"/>
                  <a:pt x="35433" y="28194"/>
                </a:cubicBezTo>
                <a:cubicBezTo>
                  <a:pt x="35433" y="28067"/>
                  <a:pt x="35433" y="28194"/>
                  <a:pt x="35433" y="28194"/>
                </a:cubicBezTo>
                <a:cubicBezTo>
                  <a:pt x="35433" y="28194"/>
                  <a:pt x="35433" y="28321"/>
                  <a:pt x="35433" y="28575"/>
                </a:cubicBezTo>
                <a:lnTo>
                  <a:pt x="35560" y="28575"/>
                </a:lnTo>
                <a:cubicBezTo>
                  <a:pt x="35687" y="28702"/>
                  <a:pt x="35814" y="28956"/>
                  <a:pt x="35941" y="29083"/>
                </a:cubicBezTo>
                <a:cubicBezTo>
                  <a:pt x="35814" y="28956"/>
                  <a:pt x="35560" y="28829"/>
                  <a:pt x="35433" y="28575"/>
                </a:cubicBezTo>
                <a:lnTo>
                  <a:pt x="36576" y="29718"/>
                </a:lnTo>
                <a:cubicBezTo>
                  <a:pt x="37465" y="29718"/>
                  <a:pt x="36957" y="29718"/>
                  <a:pt x="36068" y="29083"/>
                </a:cubicBezTo>
                <a:cubicBezTo>
                  <a:pt x="35941" y="28829"/>
                  <a:pt x="35814" y="28702"/>
                  <a:pt x="35814" y="28575"/>
                </a:cubicBezTo>
                <a:lnTo>
                  <a:pt x="37846" y="28575"/>
                </a:lnTo>
                <a:cubicBezTo>
                  <a:pt x="37592" y="28194"/>
                  <a:pt x="37084" y="27813"/>
                  <a:pt x="36703" y="27432"/>
                </a:cubicBezTo>
                <a:cubicBezTo>
                  <a:pt x="36703" y="26289"/>
                  <a:pt x="35560" y="25146"/>
                  <a:pt x="34417" y="24003"/>
                </a:cubicBezTo>
                <a:cubicBezTo>
                  <a:pt x="34798" y="24384"/>
                  <a:pt x="35179" y="24765"/>
                  <a:pt x="35560" y="25146"/>
                </a:cubicBezTo>
                <a:cubicBezTo>
                  <a:pt x="36703" y="26289"/>
                  <a:pt x="37846" y="27432"/>
                  <a:pt x="37846" y="27432"/>
                </a:cubicBezTo>
                <a:cubicBezTo>
                  <a:pt x="39116" y="28067"/>
                  <a:pt x="40132" y="28702"/>
                  <a:pt x="40386" y="28702"/>
                </a:cubicBezTo>
                <a:cubicBezTo>
                  <a:pt x="40640" y="28702"/>
                  <a:pt x="40513" y="28321"/>
                  <a:pt x="40132" y="27432"/>
                </a:cubicBezTo>
                <a:cubicBezTo>
                  <a:pt x="40132" y="27432"/>
                  <a:pt x="40132" y="27432"/>
                  <a:pt x="40132" y="27432"/>
                </a:cubicBezTo>
                <a:cubicBezTo>
                  <a:pt x="40640" y="27940"/>
                  <a:pt x="41021" y="28321"/>
                  <a:pt x="41148" y="28321"/>
                </a:cubicBezTo>
                <a:cubicBezTo>
                  <a:pt x="41275" y="28321"/>
                  <a:pt x="41275" y="28067"/>
                  <a:pt x="41275" y="27432"/>
                </a:cubicBezTo>
                <a:lnTo>
                  <a:pt x="40132" y="26289"/>
                </a:lnTo>
                <a:cubicBezTo>
                  <a:pt x="40132" y="25908"/>
                  <a:pt x="40259" y="25781"/>
                  <a:pt x="40386" y="25781"/>
                </a:cubicBezTo>
                <a:cubicBezTo>
                  <a:pt x="40767" y="25781"/>
                  <a:pt x="41275" y="26289"/>
                  <a:pt x="41275" y="26289"/>
                </a:cubicBezTo>
                <a:cubicBezTo>
                  <a:pt x="40767" y="25781"/>
                  <a:pt x="40513" y="25400"/>
                  <a:pt x="40259" y="25146"/>
                </a:cubicBezTo>
                <a:cubicBezTo>
                  <a:pt x="40513" y="25146"/>
                  <a:pt x="41275" y="25400"/>
                  <a:pt x="41275" y="26289"/>
                </a:cubicBezTo>
                <a:lnTo>
                  <a:pt x="41275" y="25527"/>
                </a:lnTo>
                <a:cubicBezTo>
                  <a:pt x="41656" y="26162"/>
                  <a:pt x="41783" y="26670"/>
                  <a:pt x="41656" y="26670"/>
                </a:cubicBezTo>
                <a:cubicBezTo>
                  <a:pt x="41529" y="26670"/>
                  <a:pt x="41529" y="26543"/>
                  <a:pt x="41275" y="26416"/>
                </a:cubicBezTo>
                <a:lnTo>
                  <a:pt x="42418" y="27559"/>
                </a:lnTo>
                <a:lnTo>
                  <a:pt x="41275" y="25273"/>
                </a:lnTo>
                <a:lnTo>
                  <a:pt x="41275" y="25654"/>
                </a:lnTo>
                <a:cubicBezTo>
                  <a:pt x="41148" y="25527"/>
                  <a:pt x="41148" y="25400"/>
                  <a:pt x="41021" y="25273"/>
                </a:cubicBezTo>
                <a:lnTo>
                  <a:pt x="41275" y="25273"/>
                </a:lnTo>
                <a:cubicBezTo>
                  <a:pt x="41148" y="25273"/>
                  <a:pt x="41148" y="25273"/>
                  <a:pt x="41021" y="25273"/>
                </a:cubicBezTo>
                <a:cubicBezTo>
                  <a:pt x="40767" y="24892"/>
                  <a:pt x="40386" y="24511"/>
                  <a:pt x="40132" y="24130"/>
                </a:cubicBezTo>
                <a:lnTo>
                  <a:pt x="41275" y="24130"/>
                </a:lnTo>
                <a:cubicBezTo>
                  <a:pt x="40132" y="22987"/>
                  <a:pt x="40132" y="21844"/>
                  <a:pt x="40132" y="21844"/>
                </a:cubicBezTo>
                <a:cubicBezTo>
                  <a:pt x="41275" y="24130"/>
                  <a:pt x="42418" y="25273"/>
                  <a:pt x="42418" y="25273"/>
                </a:cubicBezTo>
                <a:lnTo>
                  <a:pt x="43561" y="25273"/>
                </a:lnTo>
                <a:cubicBezTo>
                  <a:pt x="43434" y="25273"/>
                  <a:pt x="43434" y="25146"/>
                  <a:pt x="43434" y="25146"/>
                </a:cubicBezTo>
                <a:cubicBezTo>
                  <a:pt x="43942" y="25654"/>
                  <a:pt x="44196" y="25908"/>
                  <a:pt x="44323" y="25908"/>
                </a:cubicBezTo>
                <a:cubicBezTo>
                  <a:pt x="44450" y="25908"/>
                  <a:pt x="44196" y="25273"/>
                  <a:pt x="43561" y="24130"/>
                </a:cubicBezTo>
                <a:cubicBezTo>
                  <a:pt x="43561" y="24130"/>
                  <a:pt x="43561" y="24130"/>
                  <a:pt x="43561" y="24130"/>
                </a:cubicBezTo>
                <a:cubicBezTo>
                  <a:pt x="44069" y="24638"/>
                  <a:pt x="44323" y="24892"/>
                  <a:pt x="44450" y="24892"/>
                </a:cubicBezTo>
                <a:cubicBezTo>
                  <a:pt x="44577" y="24892"/>
                  <a:pt x="44323" y="24384"/>
                  <a:pt x="43561" y="22987"/>
                </a:cubicBezTo>
                <a:cubicBezTo>
                  <a:pt x="43561" y="22987"/>
                  <a:pt x="43561" y="21844"/>
                  <a:pt x="42418" y="20701"/>
                </a:cubicBezTo>
                <a:lnTo>
                  <a:pt x="41529" y="19050"/>
                </a:lnTo>
                <a:cubicBezTo>
                  <a:pt x="42037" y="19685"/>
                  <a:pt x="42672" y="20574"/>
                  <a:pt x="43561" y="21844"/>
                </a:cubicBezTo>
                <a:lnTo>
                  <a:pt x="44704" y="24130"/>
                </a:lnTo>
                <a:cubicBezTo>
                  <a:pt x="44704" y="22987"/>
                  <a:pt x="43561" y="21844"/>
                  <a:pt x="43561" y="21844"/>
                </a:cubicBezTo>
                <a:cubicBezTo>
                  <a:pt x="43561" y="21844"/>
                  <a:pt x="43561" y="21971"/>
                  <a:pt x="44704" y="22987"/>
                </a:cubicBezTo>
                <a:cubicBezTo>
                  <a:pt x="44577" y="22733"/>
                  <a:pt x="44450" y="22479"/>
                  <a:pt x="44323" y="22225"/>
                </a:cubicBezTo>
                <a:lnTo>
                  <a:pt x="45847" y="22987"/>
                </a:lnTo>
                <a:cubicBezTo>
                  <a:pt x="45593" y="22733"/>
                  <a:pt x="45212" y="22352"/>
                  <a:pt x="44704" y="21844"/>
                </a:cubicBezTo>
                <a:cubicBezTo>
                  <a:pt x="43561" y="20701"/>
                  <a:pt x="43561" y="20701"/>
                  <a:pt x="44704" y="20701"/>
                </a:cubicBezTo>
                <a:cubicBezTo>
                  <a:pt x="44704" y="20701"/>
                  <a:pt x="44704" y="20701"/>
                  <a:pt x="44704" y="21844"/>
                </a:cubicBezTo>
                <a:cubicBezTo>
                  <a:pt x="44704" y="21336"/>
                  <a:pt x="44704" y="20955"/>
                  <a:pt x="44831" y="20955"/>
                </a:cubicBezTo>
                <a:cubicBezTo>
                  <a:pt x="44958" y="20955"/>
                  <a:pt x="45212" y="21209"/>
                  <a:pt x="45847" y="21844"/>
                </a:cubicBezTo>
                <a:cubicBezTo>
                  <a:pt x="44704" y="19558"/>
                  <a:pt x="43561" y="18415"/>
                  <a:pt x="43561" y="18415"/>
                </a:cubicBezTo>
                <a:cubicBezTo>
                  <a:pt x="43561" y="18415"/>
                  <a:pt x="43561" y="18415"/>
                  <a:pt x="42926" y="17018"/>
                </a:cubicBezTo>
                <a:cubicBezTo>
                  <a:pt x="42926" y="17145"/>
                  <a:pt x="42799" y="17145"/>
                  <a:pt x="42799" y="17145"/>
                </a:cubicBezTo>
                <a:cubicBezTo>
                  <a:pt x="42672" y="16891"/>
                  <a:pt x="42545" y="16510"/>
                  <a:pt x="42545" y="16002"/>
                </a:cubicBezTo>
                <a:cubicBezTo>
                  <a:pt x="42545" y="16002"/>
                  <a:pt x="42545" y="16002"/>
                  <a:pt x="42545" y="16002"/>
                </a:cubicBezTo>
                <a:cubicBezTo>
                  <a:pt x="42799" y="15875"/>
                  <a:pt x="42926" y="15494"/>
                  <a:pt x="43053" y="15240"/>
                </a:cubicBezTo>
                <a:cubicBezTo>
                  <a:pt x="43180" y="15494"/>
                  <a:pt x="43434" y="15621"/>
                  <a:pt x="43434" y="15621"/>
                </a:cubicBezTo>
                <a:cubicBezTo>
                  <a:pt x="43434" y="15621"/>
                  <a:pt x="43434" y="15367"/>
                  <a:pt x="43180" y="14732"/>
                </a:cubicBezTo>
                <a:cubicBezTo>
                  <a:pt x="43180" y="14859"/>
                  <a:pt x="43180" y="15113"/>
                  <a:pt x="43053" y="15240"/>
                </a:cubicBezTo>
                <a:cubicBezTo>
                  <a:pt x="42926" y="15113"/>
                  <a:pt x="42799" y="14986"/>
                  <a:pt x="42545" y="14859"/>
                </a:cubicBezTo>
                <a:cubicBezTo>
                  <a:pt x="41148" y="12573"/>
                  <a:pt x="41148" y="12573"/>
                  <a:pt x="41148" y="12573"/>
                </a:cubicBezTo>
                <a:lnTo>
                  <a:pt x="40005" y="11430"/>
                </a:lnTo>
                <a:cubicBezTo>
                  <a:pt x="40005" y="11303"/>
                  <a:pt x="40005" y="11176"/>
                  <a:pt x="39878" y="11049"/>
                </a:cubicBezTo>
                <a:cubicBezTo>
                  <a:pt x="39751" y="10922"/>
                  <a:pt x="39878" y="11049"/>
                  <a:pt x="39878" y="11049"/>
                </a:cubicBezTo>
                <a:cubicBezTo>
                  <a:pt x="39878" y="11049"/>
                  <a:pt x="39497" y="10414"/>
                  <a:pt x="38862" y="9144"/>
                </a:cubicBezTo>
                <a:cubicBezTo>
                  <a:pt x="38862" y="9144"/>
                  <a:pt x="38862" y="9144"/>
                  <a:pt x="38862" y="9144"/>
                </a:cubicBezTo>
                <a:cubicBezTo>
                  <a:pt x="38354" y="8636"/>
                  <a:pt x="38100" y="8382"/>
                  <a:pt x="37973" y="838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
          <p:cNvSpPr/>
          <p:nvPr/>
        </p:nvSpPr>
        <p:spPr>
          <a:xfrm>
            <a:off x="1966467" y="2465901"/>
            <a:ext cx="84772" cy="77534"/>
          </a:xfrm>
          <a:custGeom>
            <a:rect b="b" l="l" r="r" t="t"/>
            <a:pathLst>
              <a:path extrusionOk="0" h="103378" w="113030">
                <a:moveTo>
                  <a:pt x="69342" y="0"/>
                </a:moveTo>
                <a:cubicBezTo>
                  <a:pt x="67183" y="0"/>
                  <a:pt x="64897" y="508"/>
                  <a:pt x="62865" y="1524"/>
                </a:cubicBezTo>
                <a:lnTo>
                  <a:pt x="33147" y="15240"/>
                </a:lnTo>
                <a:cubicBezTo>
                  <a:pt x="10287" y="26670"/>
                  <a:pt x="0" y="54102"/>
                  <a:pt x="11430" y="77978"/>
                </a:cubicBezTo>
                <a:cubicBezTo>
                  <a:pt x="19558" y="94107"/>
                  <a:pt x="35560" y="103378"/>
                  <a:pt x="52324" y="103378"/>
                </a:cubicBezTo>
                <a:cubicBezTo>
                  <a:pt x="59309" y="103378"/>
                  <a:pt x="66294" y="101727"/>
                  <a:pt x="73025" y="98425"/>
                </a:cubicBezTo>
                <a:lnTo>
                  <a:pt x="102743" y="84836"/>
                </a:lnTo>
                <a:cubicBezTo>
                  <a:pt x="109601" y="81407"/>
                  <a:pt x="113030" y="73406"/>
                  <a:pt x="109601" y="66548"/>
                </a:cubicBezTo>
                <a:lnTo>
                  <a:pt x="81026" y="7239"/>
                </a:lnTo>
                <a:cubicBezTo>
                  <a:pt x="78613" y="2540"/>
                  <a:pt x="74168" y="0"/>
                  <a:pt x="69342" y="0"/>
                </a:cubicBezTo>
                <a:close/>
              </a:path>
            </a:pathLst>
          </a:custGeom>
          <a:solidFill>
            <a:srgbClr val="E3E5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
          <p:cNvSpPr/>
          <p:nvPr/>
        </p:nvSpPr>
        <p:spPr>
          <a:xfrm>
            <a:off x="1957909" y="2455092"/>
            <a:ext cx="101823" cy="100870"/>
          </a:xfrm>
          <a:custGeom>
            <a:rect b="b" l="l" r="r" t="t"/>
            <a:pathLst>
              <a:path extrusionOk="0" h="134493" w="135763">
                <a:moveTo>
                  <a:pt x="96012" y="11684"/>
                </a:moveTo>
                <a:cubicBezTo>
                  <a:pt x="96139" y="11684"/>
                  <a:pt x="96393" y="11938"/>
                  <a:pt x="97028" y="12573"/>
                </a:cubicBezTo>
                <a:lnTo>
                  <a:pt x="95885" y="12573"/>
                </a:lnTo>
                <a:cubicBezTo>
                  <a:pt x="95885" y="12065"/>
                  <a:pt x="95885" y="11684"/>
                  <a:pt x="96012" y="11684"/>
                </a:cubicBezTo>
                <a:close/>
                <a:moveTo>
                  <a:pt x="76454" y="11430"/>
                </a:moveTo>
                <a:cubicBezTo>
                  <a:pt x="76454" y="11430"/>
                  <a:pt x="76454" y="11430"/>
                  <a:pt x="76454" y="12573"/>
                </a:cubicBezTo>
                <a:cubicBezTo>
                  <a:pt x="76073" y="12192"/>
                  <a:pt x="75946" y="12065"/>
                  <a:pt x="75692" y="12065"/>
                </a:cubicBezTo>
                <a:cubicBezTo>
                  <a:pt x="75311" y="12065"/>
                  <a:pt x="75311" y="12954"/>
                  <a:pt x="75311" y="13716"/>
                </a:cubicBezTo>
                <a:cubicBezTo>
                  <a:pt x="75311" y="11430"/>
                  <a:pt x="75311" y="11430"/>
                  <a:pt x="76454" y="11430"/>
                </a:cubicBezTo>
                <a:close/>
                <a:moveTo>
                  <a:pt x="74168" y="11430"/>
                </a:moveTo>
                <a:cubicBezTo>
                  <a:pt x="74168" y="11430"/>
                  <a:pt x="74168" y="12573"/>
                  <a:pt x="74168" y="13716"/>
                </a:cubicBezTo>
                <a:lnTo>
                  <a:pt x="73025" y="13716"/>
                </a:lnTo>
                <a:cubicBezTo>
                  <a:pt x="73025" y="12573"/>
                  <a:pt x="73025" y="11430"/>
                  <a:pt x="74168" y="11430"/>
                </a:cubicBezTo>
                <a:close/>
                <a:moveTo>
                  <a:pt x="62738" y="13716"/>
                </a:moveTo>
                <a:cubicBezTo>
                  <a:pt x="62738" y="13716"/>
                  <a:pt x="63881" y="13716"/>
                  <a:pt x="62738" y="14859"/>
                </a:cubicBezTo>
                <a:cubicBezTo>
                  <a:pt x="62738" y="14859"/>
                  <a:pt x="62738" y="14351"/>
                  <a:pt x="62738" y="13716"/>
                </a:cubicBezTo>
                <a:close/>
                <a:moveTo>
                  <a:pt x="97409" y="15494"/>
                </a:moveTo>
                <a:cubicBezTo>
                  <a:pt x="97536" y="15494"/>
                  <a:pt x="96901" y="16002"/>
                  <a:pt x="95885" y="17272"/>
                </a:cubicBezTo>
                <a:cubicBezTo>
                  <a:pt x="94742" y="17272"/>
                  <a:pt x="94742" y="18415"/>
                  <a:pt x="93599" y="18415"/>
                </a:cubicBezTo>
                <a:lnTo>
                  <a:pt x="92456" y="18415"/>
                </a:lnTo>
                <a:cubicBezTo>
                  <a:pt x="92456" y="18415"/>
                  <a:pt x="93599" y="17272"/>
                  <a:pt x="94742" y="17272"/>
                </a:cubicBezTo>
                <a:cubicBezTo>
                  <a:pt x="96393" y="16129"/>
                  <a:pt x="97282" y="15494"/>
                  <a:pt x="97409" y="15494"/>
                </a:cubicBezTo>
                <a:close/>
                <a:moveTo>
                  <a:pt x="58166" y="18288"/>
                </a:moveTo>
                <a:cubicBezTo>
                  <a:pt x="58166" y="18288"/>
                  <a:pt x="58166" y="18288"/>
                  <a:pt x="58166" y="19431"/>
                </a:cubicBezTo>
                <a:cubicBezTo>
                  <a:pt x="57023" y="18288"/>
                  <a:pt x="58166" y="18288"/>
                  <a:pt x="58166" y="18288"/>
                </a:cubicBezTo>
                <a:close/>
                <a:moveTo>
                  <a:pt x="46736" y="19431"/>
                </a:moveTo>
                <a:cubicBezTo>
                  <a:pt x="47879" y="19431"/>
                  <a:pt x="47879" y="19431"/>
                  <a:pt x="47879" y="20574"/>
                </a:cubicBezTo>
                <a:cubicBezTo>
                  <a:pt x="47879" y="20574"/>
                  <a:pt x="47879" y="21717"/>
                  <a:pt x="47879" y="21717"/>
                </a:cubicBezTo>
                <a:lnTo>
                  <a:pt x="46736" y="20574"/>
                </a:lnTo>
                <a:cubicBezTo>
                  <a:pt x="46736" y="19431"/>
                  <a:pt x="46736" y="19431"/>
                  <a:pt x="46736" y="19431"/>
                </a:cubicBezTo>
                <a:close/>
                <a:moveTo>
                  <a:pt x="51308" y="17145"/>
                </a:moveTo>
                <a:cubicBezTo>
                  <a:pt x="51308" y="17145"/>
                  <a:pt x="52451" y="17145"/>
                  <a:pt x="52451" y="18288"/>
                </a:cubicBezTo>
                <a:cubicBezTo>
                  <a:pt x="52070" y="17907"/>
                  <a:pt x="51943" y="17780"/>
                  <a:pt x="51689" y="17780"/>
                </a:cubicBezTo>
                <a:cubicBezTo>
                  <a:pt x="51308" y="17780"/>
                  <a:pt x="51562" y="18669"/>
                  <a:pt x="52451" y="19431"/>
                </a:cubicBezTo>
                <a:cubicBezTo>
                  <a:pt x="52451" y="20574"/>
                  <a:pt x="53594" y="21717"/>
                  <a:pt x="53594" y="21717"/>
                </a:cubicBezTo>
                <a:cubicBezTo>
                  <a:pt x="53594" y="21717"/>
                  <a:pt x="52451" y="20574"/>
                  <a:pt x="51308" y="19431"/>
                </a:cubicBezTo>
                <a:cubicBezTo>
                  <a:pt x="50165" y="18288"/>
                  <a:pt x="50165" y="18288"/>
                  <a:pt x="51308" y="17145"/>
                </a:cubicBezTo>
                <a:close/>
                <a:moveTo>
                  <a:pt x="36830" y="19939"/>
                </a:moveTo>
                <a:cubicBezTo>
                  <a:pt x="37211" y="19939"/>
                  <a:pt x="37592" y="21336"/>
                  <a:pt x="37592" y="22733"/>
                </a:cubicBezTo>
                <a:cubicBezTo>
                  <a:pt x="36449" y="22733"/>
                  <a:pt x="36449" y="21590"/>
                  <a:pt x="36449" y="21590"/>
                </a:cubicBezTo>
                <a:cubicBezTo>
                  <a:pt x="36449" y="20320"/>
                  <a:pt x="36576" y="19812"/>
                  <a:pt x="36830" y="19812"/>
                </a:cubicBezTo>
                <a:close/>
                <a:moveTo>
                  <a:pt x="104902" y="24003"/>
                </a:moveTo>
                <a:cubicBezTo>
                  <a:pt x="106045" y="24003"/>
                  <a:pt x="106045" y="24003"/>
                  <a:pt x="103759" y="25146"/>
                </a:cubicBezTo>
                <a:lnTo>
                  <a:pt x="101600" y="25146"/>
                </a:lnTo>
                <a:cubicBezTo>
                  <a:pt x="101600" y="24003"/>
                  <a:pt x="102743" y="24003"/>
                  <a:pt x="105029" y="24003"/>
                </a:cubicBezTo>
                <a:close/>
                <a:moveTo>
                  <a:pt x="101600" y="28575"/>
                </a:moveTo>
                <a:cubicBezTo>
                  <a:pt x="101600" y="28575"/>
                  <a:pt x="100457" y="29718"/>
                  <a:pt x="100457" y="29718"/>
                </a:cubicBezTo>
                <a:lnTo>
                  <a:pt x="99314" y="28575"/>
                </a:lnTo>
                <a:close/>
                <a:moveTo>
                  <a:pt x="111887" y="28575"/>
                </a:moveTo>
                <a:cubicBezTo>
                  <a:pt x="110744" y="29718"/>
                  <a:pt x="109601" y="29718"/>
                  <a:pt x="109601" y="29718"/>
                </a:cubicBezTo>
                <a:lnTo>
                  <a:pt x="110744" y="29718"/>
                </a:lnTo>
                <a:lnTo>
                  <a:pt x="111887" y="28575"/>
                </a:lnTo>
                <a:close/>
                <a:moveTo>
                  <a:pt x="111887" y="32004"/>
                </a:moveTo>
                <a:cubicBezTo>
                  <a:pt x="111252" y="32512"/>
                  <a:pt x="110744" y="32893"/>
                  <a:pt x="110617" y="32893"/>
                </a:cubicBezTo>
                <a:cubicBezTo>
                  <a:pt x="110490" y="32893"/>
                  <a:pt x="110744" y="32639"/>
                  <a:pt x="111887" y="32004"/>
                </a:cubicBezTo>
                <a:close/>
                <a:moveTo>
                  <a:pt x="41148" y="30861"/>
                </a:moveTo>
                <a:cubicBezTo>
                  <a:pt x="41148" y="32004"/>
                  <a:pt x="42291" y="33147"/>
                  <a:pt x="42291" y="33147"/>
                </a:cubicBezTo>
                <a:cubicBezTo>
                  <a:pt x="42291" y="33147"/>
                  <a:pt x="42291" y="32004"/>
                  <a:pt x="41148" y="30861"/>
                </a:cubicBezTo>
                <a:close/>
                <a:moveTo>
                  <a:pt x="53721" y="35433"/>
                </a:moveTo>
                <a:cubicBezTo>
                  <a:pt x="53721" y="35433"/>
                  <a:pt x="53721" y="36576"/>
                  <a:pt x="54864" y="36576"/>
                </a:cubicBezTo>
                <a:cubicBezTo>
                  <a:pt x="54864" y="36576"/>
                  <a:pt x="54864" y="35433"/>
                  <a:pt x="53721" y="35433"/>
                </a:cubicBezTo>
                <a:close/>
                <a:moveTo>
                  <a:pt x="109601" y="36576"/>
                </a:moveTo>
                <a:cubicBezTo>
                  <a:pt x="110744" y="36576"/>
                  <a:pt x="109601" y="37719"/>
                  <a:pt x="107315" y="37719"/>
                </a:cubicBezTo>
                <a:cubicBezTo>
                  <a:pt x="107315" y="37719"/>
                  <a:pt x="107315" y="37719"/>
                  <a:pt x="107315" y="36576"/>
                </a:cubicBezTo>
                <a:close/>
                <a:moveTo>
                  <a:pt x="110744" y="38862"/>
                </a:moveTo>
                <a:lnTo>
                  <a:pt x="110744" y="40005"/>
                </a:lnTo>
                <a:lnTo>
                  <a:pt x="109601" y="40005"/>
                </a:lnTo>
                <a:lnTo>
                  <a:pt x="110744" y="38862"/>
                </a:lnTo>
                <a:close/>
                <a:moveTo>
                  <a:pt x="125476" y="43688"/>
                </a:moveTo>
                <a:cubicBezTo>
                  <a:pt x="125349" y="43688"/>
                  <a:pt x="124968" y="43942"/>
                  <a:pt x="124460" y="44577"/>
                </a:cubicBezTo>
                <a:cubicBezTo>
                  <a:pt x="124460" y="44577"/>
                  <a:pt x="124460" y="45720"/>
                  <a:pt x="124460" y="45720"/>
                </a:cubicBezTo>
                <a:cubicBezTo>
                  <a:pt x="125603" y="44577"/>
                  <a:pt x="125603" y="44577"/>
                  <a:pt x="125603" y="44577"/>
                </a:cubicBezTo>
                <a:cubicBezTo>
                  <a:pt x="125603" y="44069"/>
                  <a:pt x="125603" y="43688"/>
                  <a:pt x="125476" y="43688"/>
                </a:cubicBezTo>
                <a:close/>
                <a:moveTo>
                  <a:pt x="110744" y="46863"/>
                </a:moveTo>
                <a:cubicBezTo>
                  <a:pt x="110744" y="46863"/>
                  <a:pt x="110744" y="48006"/>
                  <a:pt x="109601" y="48006"/>
                </a:cubicBezTo>
                <a:lnTo>
                  <a:pt x="108458" y="48006"/>
                </a:lnTo>
                <a:cubicBezTo>
                  <a:pt x="108458" y="48006"/>
                  <a:pt x="109601" y="46863"/>
                  <a:pt x="109601" y="46863"/>
                </a:cubicBezTo>
                <a:close/>
                <a:moveTo>
                  <a:pt x="107315" y="51435"/>
                </a:moveTo>
                <a:cubicBezTo>
                  <a:pt x="106553" y="51435"/>
                  <a:pt x="106299" y="51943"/>
                  <a:pt x="106553" y="51943"/>
                </a:cubicBezTo>
                <a:cubicBezTo>
                  <a:pt x="106680" y="51943"/>
                  <a:pt x="106934" y="51816"/>
                  <a:pt x="107315" y="51435"/>
                </a:cubicBezTo>
                <a:close/>
                <a:moveTo>
                  <a:pt x="112903" y="52832"/>
                </a:moveTo>
                <a:cubicBezTo>
                  <a:pt x="113030" y="52832"/>
                  <a:pt x="113030" y="53086"/>
                  <a:pt x="113030" y="53721"/>
                </a:cubicBezTo>
                <a:cubicBezTo>
                  <a:pt x="113030" y="53721"/>
                  <a:pt x="113030" y="54864"/>
                  <a:pt x="113030" y="54864"/>
                </a:cubicBezTo>
                <a:cubicBezTo>
                  <a:pt x="111887" y="54864"/>
                  <a:pt x="111887" y="53721"/>
                  <a:pt x="111887" y="53721"/>
                </a:cubicBezTo>
                <a:cubicBezTo>
                  <a:pt x="112395" y="53213"/>
                  <a:pt x="112776" y="52832"/>
                  <a:pt x="112903" y="52832"/>
                </a:cubicBezTo>
                <a:close/>
                <a:moveTo>
                  <a:pt x="122174" y="56007"/>
                </a:moveTo>
                <a:cubicBezTo>
                  <a:pt x="121793" y="56388"/>
                  <a:pt x="121539" y="56515"/>
                  <a:pt x="121412" y="56515"/>
                </a:cubicBezTo>
                <a:cubicBezTo>
                  <a:pt x="121031" y="56515"/>
                  <a:pt x="121031" y="56007"/>
                  <a:pt x="121031" y="56007"/>
                </a:cubicBezTo>
                <a:close/>
                <a:moveTo>
                  <a:pt x="118364" y="57785"/>
                </a:moveTo>
                <a:cubicBezTo>
                  <a:pt x="118745" y="57785"/>
                  <a:pt x="118491" y="58674"/>
                  <a:pt x="117729" y="59436"/>
                </a:cubicBezTo>
                <a:lnTo>
                  <a:pt x="116332" y="59436"/>
                </a:lnTo>
                <a:cubicBezTo>
                  <a:pt x="116332" y="59436"/>
                  <a:pt x="116332" y="58293"/>
                  <a:pt x="117475" y="58293"/>
                </a:cubicBezTo>
                <a:cubicBezTo>
                  <a:pt x="117729" y="57912"/>
                  <a:pt x="117983" y="57785"/>
                  <a:pt x="118110" y="57785"/>
                </a:cubicBezTo>
                <a:close/>
                <a:moveTo>
                  <a:pt x="119888" y="60579"/>
                </a:moveTo>
                <a:cubicBezTo>
                  <a:pt x="118745" y="61722"/>
                  <a:pt x="117602" y="61722"/>
                  <a:pt x="117602" y="61722"/>
                </a:cubicBezTo>
                <a:lnTo>
                  <a:pt x="117602" y="60452"/>
                </a:lnTo>
                <a:close/>
                <a:moveTo>
                  <a:pt x="92583" y="60579"/>
                </a:moveTo>
                <a:cubicBezTo>
                  <a:pt x="92583" y="61722"/>
                  <a:pt x="91440" y="61722"/>
                  <a:pt x="90297" y="61722"/>
                </a:cubicBezTo>
                <a:cubicBezTo>
                  <a:pt x="89535" y="61722"/>
                  <a:pt x="89281" y="62230"/>
                  <a:pt x="89916" y="62230"/>
                </a:cubicBezTo>
                <a:cubicBezTo>
                  <a:pt x="90170" y="62230"/>
                  <a:pt x="90678" y="62103"/>
                  <a:pt x="91440" y="61722"/>
                </a:cubicBezTo>
                <a:cubicBezTo>
                  <a:pt x="92583" y="61722"/>
                  <a:pt x="92583" y="61722"/>
                  <a:pt x="92583" y="60579"/>
                </a:cubicBezTo>
                <a:close/>
                <a:moveTo>
                  <a:pt x="113157" y="64008"/>
                </a:moveTo>
                <a:cubicBezTo>
                  <a:pt x="112776" y="64389"/>
                  <a:pt x="112649" y="64516"/>
                  <a:pt x="112649" y="64516"/>
                </a:cubicBezTo>
                <a:cubicBezTo>
                  <a:pt x="112649" y="64516"/>
                  <a:pt x="113538" y="64008"/>
                  <a:pt x="114173" y="64008"/>
                </a:cubicBezTo>
                <a:close/>
                <a:moveTo>
                  <a:pt x="116586" y="64262"/>
                </a:moveTo>
                <a:cubicBezTo>
                  <a:pt x="115951" y="64643"/>
                  <a:pt x="115443" y="65151"/>
                  <a:pt x="115443" y="65151"/>
                </a:cubicBezTo>
                <a:cubicBezTo>
                  <a:pt x="115824" y="64770"/>
                  <a:pt x="116205" y="64516"/>
                  <a:pt x="116586" y="64262"/>
                </a:cubicBezTo>
                <a:close/>
                <a:moveTo>
                  <a:pt x="8001" y="75311"/>
                </a:moveTo>
                <a:cubicBezTo>
                  <a:pt x="9144" y="75311"/>
                  <a:pt x="10287" y="75311"/>
                  <a:pt x="10287" y="76454"/>
                </a:cubicBezTo>
                <a:lnTo>
                  <a:pt x="6858" y="76454"/>
                </a:lnTo>
                <a:cubicBezTo>
                  <a:pt x="6858" y="75311"/>
                  <a:pt x="6858" y="75311"/>
                  <a:pt x="8001" y="75311"/>
                </a:cubicBezTo>
                <a:close/>
                <a:moveTo>
                  <a:pt x="125476" y="85598"/>
                </a:moveTo>
                <a:lnTo>
                  <a:pt x="126619" y="86741"/>
                </a:lnTo>
                <a:lnTo>
                  <a:pt x="124333" y="86741"/>
                </a:lnTo>
                <a:lnTo>
                  <a:pt x="125476" y="85598"/>
                </a:lnTo>
                <a:close/>
                <a:moveTo>
                  <a:pt x="16002" y="89027"/>
                </a:moveTo>
                <a:cubicBezTo>
                  <a:pt x="16002" y="89027"/>
                  <a:pt x="17145" y="89027"/>
                  <a:pt x="16002" y="90170"/>
                </a:cubicBezTo>
                <a:lnTo>
                  <a:pt x="13716" y="90170"/>
                </a:lnTo>
                <a:cubicBezTo>
                  <a:pt x="13716" y="90170"/>
                  <a:pt x="14859" y="89027"/>
                  <a:pt x="16002" y="89027"/>
                </a:cubicBezTo>
                <a:close/>
                <a:moveTo>
                  <a:pt x="121031" y="95885"/>
                </a:moveTo>
                <a:cubicBezTo>
                  <a:pt x="122174" y="95885"/>
                  <a:pt x="123317" y="97028"/>
                  <a:pt x="124460" y="97028"/>
                </a:cubicBezTo>
                <a:cubicBezTo>
                  <a:pt x="124460" y="97536"/>
                  <a:pt x="124460" y="97917"/>
                  <a:pt x="124333" y="97917"/>
                </a:cubicBezTo>
                <a:cubicBezTo>
                  <a:pt x="124206" y="97917"/>
                  <a:pt x="123952" y="97663"/>
                  <a:pt x="123317" y="97028"/>
                </a:cubicBezTo>
                <a:cubicBezTo>
                  <a:pt x="122174" y="97028"/>
                  <a:pt x="121031" y="95885"/>
                  <a:pt x="121031" y="95885"/>
                </a:cubicBezTo>
                <a:close/>
                <a:moveTo>
                  <a:pt x="24003" y="103886"/>
                </a:moveTo>
                <a:cubicBezTo>
                  <a:pt x="24003" y="103886"/>
                  <a:pt x="24003" y="105029"/>
                  <a:pt x="22860" y="106172"/>
                </a:cubicBezTo>
                <a:lnTo>
                  <a:pt x="22860" y="105029"/>
                </a:lnTo>
                <a:cubicBezTo>
                  <a:pt x="22860" y="105029"/>
                  <a:pt x="24003" y="103886"/>
                  <a:pt x="24003" y="103886"/>
                </a:cubicBezTo>
                <a:close/>
                <a:moveTo>
                  <a:pt x="114173" y="105029"/>
                </a:moveTo>
                <a:lnTo>
                  <a:pt x="114173" y="106172"/>
                </a:lnTo>
                <a:lnTo>
                  <a:pt x="113030" y="106172"/>
                </a:lnTo>
                <a:cubicBezTo>
                  <a:pt x="113030" y="106172"/>
                  <a:pt x="111887" y="105029"/>
                  <a:pt x="113030" y="105029"/>
                </a:cubicBezTo>
                <a:close/>
                <a:moveTo>
                  <a:pt x="107315" y="106172"/>
                </a:moveTo>
                <a:cubicBezTo>
                  <a:pt x="108077" y="106934"/>
                  <a:pt x="108331" y="107696"/>
                  <a:pt x="108458" y="108077"/>
                </a:cubicBezTo>
                <a:cubicBezTo>
                  <a:pt x="108204" y="107315"/>
                  <a:pt x="107315" y="107188"/>
                  <a:pt x="107315" y="106172"/>
                </a:cubicBezTo>
                <a:close/>
                <a:moveTo>
                  <a:pt x="34290" y="106553"/>
                </a:moveTo>
                <a:cubicBezTo>
                  <a:pt x="34163" y="106553"/>
                  <a:pt x="33909" y="107061"/>
                  <a:pt x="33274" y="108204"/>
                </a:cubicBezTo>
                <a:cubicBezTo>
                  <a:pt x="33528" y="107950"/>
                  <a:pt x="33909" y="107696"/>
                  <a:pt x="34290" y="107315"/>
                </a:cubicBezTo>
                <a:cubicBezTo>
                  <a:pt x="34290" y="106807"/>
                  <a:pt x="34290" y="106553"/>
                  <a:pt x="34163" y="106553"/>
                </a:cubicBezTo>
                <a:close/>
                <a:moveTo>
                  <a:pt x="123317" y="106172"/>
                </a:moveTo>
                <a:cubicBezTo>
                  <a:pt x="124460" y="107315"/>
                  <a:pt x="124460" y="108458"/>
                  <a:pt x="124460" y="108458"/>
                </a:cubicBezTo>
                <a:cubicBezTo>
                  <a:pt x="123317" y="108458"/>
                  <a:pt x="122174" y="107315"/>
                  <a:pt x="123317" y="107315"/>
                </a:cubicBezTo>
                <a:lnTo>
                  <a:pt x="123317" y="106172"/>
                </a:lnTo>
                <a:close/>
                <a:moveTo>
                  <a:pt x="108458" y="108458"/>
                </a:moveTo>
                <a:cubicBezTo>
                  <a:pt x="108458" y="108839"/>
                  <a:pt x="108331" y="108966"/>
                  <a:pt x="108204" y="108966"/>
                </a:cubicBezTo>
                <a:cubicBezTo>
                  <a:pt x="107950" y="108966"/>
                  <a:pt x="107696" y="108458"/>
                  <a:pt x="108458" y="108458"/>
                </a:cubicBezTo>
                <a:close/>
                <a:moveTo>
                  <a:pt x="30861" y="109601"/>
                </a:moveTo>
                <a:lnTo>
                  <a:pt x="29718" y="110744"/>
                </a:lnTo>
                <a:cubicBezTo>
                  <a:pt x="29718" y="109601"/>
                  <a:pt x="29718" y="109601"/>
                  <a:pt x="29718" y="109601"/>
                </a:cubicBezTo>
                <a:close/>
                <a:moveTo>
                  <a:pt x="32131" y="110998"/>
                </a:moveTo>
                <a:cubicBezTo>
                  <a:pt x="32258" y="110998"/>
                  <a:pt x="32512" y="111252"/>
                  <a:pt x="33147" y="111887"/>
                </a:cubicBezTo>
                <a:cubicBezTo>
                  <a:pt x="33147" y="111887"/>
                  <a:pt x="33147" y="111887"/>
                  <a:pt x="32004" y="113030"/>
                </a:cubicBezTo>
                <a:cubicBezTo>
                  <a:pt x="30861" y="113030"/>
                  <a:pt x="30861" y="113030"/>
                  <a:pt x="32004" y="111887"/>
                </a:cubicBezTo>
                <a:cubicBezTo>
                  <a:pt x="32004" y="111379"/>
                  <a:pt x="32004" y="110998"/>
                  <a:pt x="32131" y="110998"/>
                </a:cubicBezTo>
                <a:close/>
                <a:moveTo>
                  <a:pt x="21717" y="115316"/>
                </a:moveTo>
                <a:cubicBezTo>
                  <a:pt x="21717" y="115316"/>
                  <a:pt x="21717" y="115824"/>
                  <a:pt x="22098" y="115824"/>
                </a:cubicBezTo>
                <a:cubicBezTo>
                  <a:pt x="22225" y="115824"/>
                  <a:pt x="22606" y="115697"/>
                  <a:pt x="22987" y="115316"/>
                </a:cubicBezTo>
                <a:close/>
                <a:moveTo>
                  <a:pt x="89027" y="115316"/>
                </a:moveTo>
                <a:cubicBezTo>
                  <a:pt x="90170" y="116459"/>
                  <a:pt x="90170" y="117602"/>
                  <a:pt x="89027" y="117602"/>
                </a:cubicBezTo>
                <a:cubicBezTo>
                  <a:pt x="89027" y="118237"/>
                  <a:pt x="89027" y="118491"/>
                  <a:pt x="88900" y="118491"/>
                </a:cubicBezTo>
                <a:cubicBezTo>
                  <a:pt x="88773" y="118491"/>
                  <a:pt x="88392" y="118237"/>
                  <a:pt x="87884" y="117602"/>
                </a:cubicBezTo>
                <a:cubicBezTo>
                  <a:pt x="87884" y="116459"/>
                  <a:pt x="87884" y="116459"/>
                  <a:pt x="89027" y="115316"/>
                </a:cubicBezTo>
                <a:close/>
                <a:moveTo>
                  <a:pt x="64516" y="119380"/>
                </a:moveTo>
                <a:cubicBezTo>
                  <a:pt x="64516" y="119380"/>
                  <a:pt x="64770" y="119761"/>
                  <a:pt x="64897" y="120396"/>
                </a:cubicBezTo>
                <a:cubicBezTo>
                  <a:pt x="64897" y="120269"/>
                  <a:pt x="65024" y="120142"/>
                  <a:pt x="65024" y="119888"/>
                </a:cubicBezTo>
                <a:cubicBezTo>
                  <a:pt x="64643" y="119507"/>
                  <a:pt x="64516" y="119380"/>
                  <a:pt x="64516" y="119380"/>
                </a:cubicBezTo>
                <a:close/>
                <a:moveTo>
                  <a:pt x="32004" y="118745"/>
                </a:moveTo>
                <a:lnTo>
                  <a:pt x="30861" y="119888"/>
                </a:lnTo>
                <a:lnTo>
                  <a:pt x="29718" y="121031"/>
                </a:lnTo>
                <a:cubicBezTo>
                  <a:pt x="30861" y="119888"/>
                  <a:pt x="30861" y="118745"/>
                  <a:pt x="32004" y="118745"/>
                </a:cubicBezTo>
                <a:close/>
                <a:moveTo>
                  <a:pt x="36576" y="121031"/>
                </a:moveTo>
                <a:lnTo>
                  <a:pt x="36576" y="122174"/>
                </a:lnTo>
                <a:cubicBezTo>
                  <a:pt x="35433" y="123317"/>
                  <a:pt x="35433" y="123317"/>
                  <a:pt x="35433" y="123317"/>
                </a:cubicBezTo>
                <a:cubicBezTo>
                  <a:pt x="35433" y="123317"/>
                  <a:pt x="35433" y="123317"/>
                  <a:pt x="35433" y="122174"/>
                </a:cubicBezTo>
                <a:cubicBezTo>
                  <a:pt x="35433" y="122174"/>
                  <a:pt x="36576" y="121031"/>
                  <a:pt x="36576" y="121031"/>
                </a:cubicBezTo>
                <a:close/>
                <a:moveTo>
                  <a:pt x="86741" y="0"/>
                </a:moveTo>
                <a:cubicBezTo>
                  <a:pt x="86741" y="0"/>
                  <a:pt x="86741" y="0"/>
                  <a:pt x="85598" y="1143"/>
                </a:cubicBezTo>
                <a:cubicBezTo>
                  <a:pt x="85598" y="1143"/>
                  <a:pt x="84455" y="1143"/>
                  <a:pt x="84455" y="2286"/>
                </a:cubicBezTo>
                <a:cubicBezTo>
                  <a:pt x="83312" y="3429"/>
                  <a:pt x="83312" y="4572"/>
                  <a:pt x="83312" y="5715"/>
                </a:cubicBezTo>
                <a:cubicBezTo>
                  <a:pt x="83312" y="6858"/>
                  <a:pt x="83312" y="6858"/>
                  <a:pt x="82169" y="6858"/>
                </a:cubicBezTo>
                <a:cubicBezTo>
                  <a:pt x="82169" y="4572"/>
                  <a:pt x="82169" y="3429"/>
                  <a:pt x="83312" y="3429"/>
                </a:cubicBezTo>
                <a:cubicBezTo>
                  <a:pt x="83312" y="3429"/>
                  <a:pt x="83312" y="2286"/>
                  <a:pt x="83312" y="1143"/>
                </a:cubicBezTo>
                <a:cubicBezTo>
                  <a:pt x="83566" y="889"/>
                  <a:pt x="83566" y="635"/>
                  <a:pt x="83312" y="635"/>
                </a:cubicBezTo>
                <a:cubicBezTo>
                  <a:pt x="82804" y="635"/>
                  <a:pt x="80645" y="1651"/>
                  <a:pt x="79883" y="3429"/>
                </a:cubicBezTo>
                <a:lnTo>
                  <a:pt x="79883" y="2286"/>
                </a:lnTo>
                <a:cubicBezTo>
                  <a:pt x="79883" y="1143"/>
                  <a:pt x="78740" y="1143"/>
                  <a:pt x="77597" y="1143"/>
                </a:cubicBezTo>
                <a:cubicBezTo>
                  <a:pt x="76454" y="1143"/>
                  <a:pt x="75311" y="1143"/>
                  <a:pt x="76454" y="2286"/>
                </a:cubicBezTo>
                <a:cubicBezTo>
                  <a:pt x="76454" y="3429"/>
                  <a:pt x="76454" y="4572"/>
                  <a:pt x="75311" y="4572"/>
                </a:cubicBezTo>
                <a:cubicBezTo>
                  <a:pt x="76454" y="4572"/>
                  <a:pt x="76454" y="5715"/>
                  <a:pt x="76454" y="6858"/>
                </a:cubicBezTo>
                <a:cubicBezTo>
                  <a:pt x="76454" y="6858"/>
                  <a:pt x="75311" y="5715"/>
                  <a:pt x="74168" y="5715"/>
                </a:cubicBezTo>
                <a:cubicBezTo>
                  <a:pt x="73279" y="4064"/>
                  <a:pt x="72517" y="3048"/>
                  <a:pt x="71247" y="3048"/>
                </a:cubicBezTo>
                <a:cubicBezTo>
                  <a:pt x="70739" y="3048"/>
                  <a:pt x="70231" y="3175"/>
                  <a:pt x="69596" y="3556"/>
                </a:cubicBezTo>
                <a:cubicBezTo>
                  <a:pt x="68834" y="3556"/>
                  <a:pt x="68072" y="4064"/>
                  <a:pt x="67310" y="4064"/>
                </a:cubicBezTo>
                <a:cubicBezTo>
                  <a:pt x="66929" y="4064"/>
                  <a:pt x="66548" y="3937"/>
                  <a:pt x="66167" y="3556"/>
                </a:cubicBezTo>
                <a:cubicBezTo>
                  <a:pt x="65024" y="3556"/>
                  <a:pt x="63881" y="4699"/>
                  <a:pt x="63881" y="5842"/>
                </a:cubicBezTo>
                <a:lnTo>
                  <a:pt x="62738" y="5842"/>
                </a:lnTo>
                <a:cubicBezTo>
                  <a:pt x="62484" y="5461"/>
                  <a:pt x="62103" y="5207"/>
                  <a:pt x="61849" y="5207"/>
                </a:cubicBezTo>
                <a:cubicBezTo>
                  <a:pt x="61214" y="5207"/>
                  <a:pt x="60833" y="5969"/>
                  <a:pt x="61722" y="6858"/>
                </a:cubicBezTo>
                <a:cubicBezTo>
                  <a:pt x="61722" y="7239"/>
                  <a:pt x="61595" y="7366"/>
                  <a:pt x="61468" y="7366"/>
                </a:cubicBezTo>
                <a:cubicBezTo>
                  <a:pt x="61087" y="7366"/>
                  <a:pt x="60579" y="6858"/>
                  <a:pt x="60579" y="6858"/>
                </a:cubicBezTo>
                <a:cubicBezTo>
                  <a:pt x="60071" y="6350"/>
                  <a:pt x="59817" y="6096"/>
                  <a:pt x="59690" y="6096"/>
                </a:cubicBezTo>
                <a:cubicBezTo>
                  <a:pt x="59563" y="6096"/>
                  <a:pt x="59817" y="6604"/>
                  <a:pt x="60579" y="8001"/>
                </a:cubicBezTo>
                <a:cubicBezTo>
                  <a:pt x="61341" y="8890"/>
                  <a:pt x="62230" y="9652"/>
                  <a:pt x="62611" y="9652"/>
                </a:cubicBezTo>
                <a:cubicBezTo>
                  <a:pt x="62738" y="9652"/>
                  <a:pt x="62865" y="9525"/>
                  <a:pt x="62865" y="9144"/>
                </a:cubicBezTo>
                <a:lnTo>
                  <a:pt x="64008" y="9144"/>
                </a:lnTo>
                <a:cubicBezTo>
                  <a:pt x="64008" y="9144"/>
                  <a:pt x="62865" y="10287"/>
                  <a:pt x="62865" y="10287"/>
                </a:cubicBezTo>
                <a:cubicBezTo>
                  <a:pt x="62865" y="10287"/>
                  <a:pt x="62865" y="11430"/>
                  <a:pt x="62865" y="12573"/>
                </a:cubicBezTo>
                <a:cubicBezTo>
                  <a:pt x="61595" y="11430"/>
                  <a:pt x="61595" y="10287"/>
                  <a:pt x="61595" y="9144"/>
                </a:cubicBezTo>
                <a:cubicBezTo>
                  <a:pt x="60452" y="8001"/>
                  <a:pt x="59690" y="7493"/>
                  <a:pt x="59182" y="7493"/>
                </a:cubicBezTo>
                <a:cubicBezTo>
                  <a:pt x="58674" y="7493"/>
                  <a:pt x="58674" y="8001"/>
                  <a:pt x="59309" y="9271"/>
                </a:cubicBezTo>
                <a:cubicBezTo>
                  <a:pt x="59309" y="9271"/>
                  <a:pt x="59309" y="9271"/>
                  <a:pt x="58166" y="8128"/>
                </a:cubicBezTo>
                <a:cubicBezTo>
                  <a:pt x="58166" y="7620"/>
                  <a:pt x="58039" y="7366"/>
                  <a:pt x="57785" y="7366"/>
                </a:cubicBezTo>
                <a:cubicBezTo>
                  <a:pt x="57531" y="7366"/>
                  <a:pt x="57404" y="7874"/>
                  <a:pt x="58166" y="9271"/>
                </a:cubicBezTo>
                <a:cubicBezTo>
                  <a:pt x="58166" y="10541"/>
                  <a:pt x="58166" y="11176"/>
                  <a:pt x="57912" y="11176"/>
                </a:cubicBezTo>
                <a:cubicBezTo>
                  <a:pt x="57658" y="11176"/>
                  <a:pt x="57531" y="10795"/>
                  <a:pt x="57150" y="10287"/>
                </a:cubicBezTo>
                <a:cubicBezTo>
                  <a:pt x="55880" y="9144"/>
                  <a:pt x="55118" y="8890"/>
                  <a:pt x="54610" y="8890"/>
                </a:cubicBezTo>
                <a:cubicBezTo>
                  <a:pt x="54102" y="8890"/>
                  <a:pt x="54229" y="9144"/>
                  <a:pt x="54737" y="9144"/>
                </a:cubicBezTo>
                <a:cubicBezTo>
                  <a:pt x="55626" y="10795"/>
                  <a:pt x="55245" y="11811"/>
                  <a:pt x="54483" y="11811"/>
                </a:cubicBezTo>
                <a:cubicBezTo>
                  <a:pt x="54229" y="11811"/>
                  <a:pt x="53975" y="11684"/>
                  <a:pt x="53594" y="11430"/>
                </a:cubicBezTo>
                <a:cubicBezTo>
                  <a:pt x="53086" y="10795"/>
                  <a:pt x="52832" y="10541"/>
                  <a:pt x="52705" y="10541"/>
                </a:cubicBezTo>
                <a:cubicBezTo>
                  <a:pt x="52578" y="10541"/>
                  <a:pt x="52451" y="10795"/>
                  <a:pt x="52451" y="11430"/>
                </a:cubicBezTo>
                <a:cubicBezTo>
                  <a:pt x="52451" y="10795"/>
                  <a:pt x="52197" y="10541"/>
                  <a:pt x="51943" y="10541"/>
                </a:cubicBezTo>
                <a:cubicBezTo>
                  <a:pt x="51689" y="10541"/>
                  <a:pt x="51435" y="10795"/>
                  <a:pt x="51435" y="11430"/>
                </a:cubicBezTo>
                <a:lnTo>
                  <a:pt x="52578" y="13716"/>
                </a:lnTo>
                <a:cubicBezTo>
                  <a:pt x="52578" y="13716"/>
                  <a:pt x="52578" y="14859"/>
                  <a:pt x="53721" y="16002"/>
                </a:cubicBezTo>
                <a:cubicBezTo>
                  <a:pt x="53721" y="16383"/>
                  <a:pt x="53594" y="16637"/>
                  <a:pt x="53213" y="16637"/>
                </a:cubicBezTo>
                <a:cubicBezTo>
                  <a:pt x="52705" y="16637"/>
                  <a:pt x="51689" y="15875"/>
                  <a:pt x="50292" y="13716"/>
                </a:cubicBezTo>
                <a:lnTo>
                  <a:pt x="47879" y="12573"/>
                </a:lnTo>
                <a:cubicBezTo>
                  <a:pt x="49022" y="13716"/>
                  <a:pt x="49022" y="13716"/>
                  <a:pt x="49022" y="13716"/>
                </a:cubicBezTo>
                <a:cubicBezTo>
                  <a:pt x="49022" y="14351"/>
                  <a:pt x="48768" y="14605"/>
                  <a:pt x="48514" y="14605"/>
                </a:cubicBezTo>
                <a:cubicBezTo>
                  <a:pt x="48260" y="14605"/>
                  <a:pt x="47879" y="14351"/>
                  <a:pt x="47879" y="13716"/>
                </a:cubicBezTo>
                <a:cubicBezTo>
                  <a:pt x="47879" y="12573"/>
                  <a:pt x="47879" y="12573"/>
                  <a:pt x="46736" y="12573"/>
                </a:cubicBezTo>
                <a:cubicBezTo>
                  <a:pt x="46736" y="12573"/>
                  <a:pt x="46736" y="12573"/>
                  <a:pt x="46736" y="13716"/>
                </a:cubicBezTo>
                <a:cubicBezTo>
                  <a:pt x="46736" y="13843"/>
                  <a:pt x="46863" y="13843"/>
                  <a:pt x="46863" y="13970"/>
                </a:cubicBezTo>
                <a:cubicBezTo>
                  <a:pt x="46482" y="13716"/>
                  <a:pt x="46228" y="13589"/>
                  <a:pt x="46101" y="13589"/>
                </a:cubicBezTo>
                <a:cubicBezTo>
                  <a:pt x="45720" y="13589"/>
                  <a:pt x="45974" y="14224"/>
                  <a:pt x="46736" y="14859"/>
                </a:cubicBezTo>
                <a:cubicBezTo>
                  <a:pt x="47371" y="16129"/>
                  <a:pt x="47625" y="16764"/>
                  <a:pt x="47371" y="16764"/>
                </a:cubicBezTo>
                <a:cubicBezTo>
                  <a:pt x="47117" y="16764"/>
                  <a:pt x="46609" y="16510"/>
                  <a:pt x="45593" y="16002"/>
                </a:cubicBezTo>
                <a:cubicBezTo>
                  <a:pt x="45593" y="14859"/>
                  <a:pt x="44450" y="13716"/>
                  <a:pt x="44450" y="13716"/>
                </a:cubicBezTo>
                <a:lnTo>
                  <a:pt x="44450" y="14859"/>
                </a:lnTo>
                <a:cubicBezTo>
                  <a:pt x="45085" y="16129"/>
                  <a:pt x="45339" y="16764"/>
                  <a:pt x="45339" y="16764"/>
                </a:cubicBezTo>
                <a:cubicBezTo>
                  <a:pt x="45339" y="16764"/>
                  <a:pt x="44958" y="16510"/>
                  <a:pt x="44450" y="16002"/>
                </a:cubicBezTo>
                <a:cubicBezTo>
                  <a:pt x="44450" y="15494"/>
                  <a:pt x="44196" y="15113"/>
                  <a:pt x="43942" y="15113"/>
                </a:cubicBezTo>
                <a:cubicBezTo>
                  <a:pt x="43688" y="15113"/>
                  <a:pt x="43434" y="15367"/>
                  <a:pt x="43434" y="16002"/>
                </a:cubicBezTo>
                <a:cubicBezTo>
                  <a:pt x="43434" y="16637"/>
                  <a:pt x="43180" y="16891"/>
                  <a:pt x="42926" y="16891"/>
                </a:cubicBezTo>
                <a:cubicBezTo>
                  <a:pt x="42672" y="16891"/>
                  <a:pt x="42291" y="16637"/>
                  <a:pt x="42291" y="16002"/>
                </a:cubicBezTo>
                <a:cubicBezTo>
                  <a:pt x="42291" y="16510"/>
                  <a:pt x="42291" y="16891"/>
                  <a:pt x="42164" y="16891"/>
                </a:cubicBezTo>
                <a:cubicBezTo>
                  <a:pt x="42037" y="16891"/>
                  <a:pt x="41656" y="16637"/>
                  <a:pt x="41148" y="16002"/>
                </a:cubicBezTo>
                <a:cubicBezTo>
                  <a:pt x="40005" y="16002"/>
                  <a:pt x="40005" y="16002"/>
                  <a:pt x="40005" y="17145"/>
                </a:cubicBezTo>
                <a:cubicBezTo>
                  <a:pt x="41148" y="18288"/>
                  <a:pt x="41148" y="19431"/>
                  <a:pt x="42291" y="19431"/>
                </a:cubicBezTo>
                <a:cubicBezTo>
                  <a:pt x="42291" y="19431"/>
                  <a:pt x="42291" y="19431"/>
                  <a:pt x="43434" y="20574"/>
                </a:cubicBezTo>
                <a:lnTo>
                  <a:pt x="42164" y="20574"/>
                </a:lnTo>
                <a:cubicBezTo>
                  <a:pt x="42164" y="20574"/>
                  <a:pt x="41021" y="20574"/>
                  <a:pt x="41021" y="22860"/>
                </a:cubicBezTo>
                <a:cubicBezTo>
                  <a:pt x="41021" y="23749"/>
                  <a:pt x="41783" y="25527"/>
                  <a:pt x="42037" y="25527"/>
                </a:cubicBezTo>
                <a:cubicBezTo>
                  <a:pt x="42037" y="25527"/>
                  <a:pt x="42164" y="25400"/>
                  <a:pt x="42164" y="25146"/>
                </a:cubicBezTo>
                <a:lnTo>
                  <a:pt x="43307" y="26289"/>
                </a:lnTo>
                <a:cubicBezTo>
                  <a:pt x="43815" y="27432"/>
                  <a:pt x="44450" y="27940"/>
                  <a:pt x="44704" y="27940"/>
                </a:cubicBezTo>
                <a:cubicBezTo>
                  <a:pt x="44958" y="27940"/>
                  <a:pt x="44958" y="27432"/>
                  <a:pt x="44450" y="26289"/>
                </a:cubicBezTo>
                <a:cubicBezTo>
                  <a:pt x="43815" y="24384"/>
                  <a:pt x="43561" y="23495"/>
                  <a:pt x="43561" y="23495"/>
                </a:cubicBezTo>
                <a:cubicBezTo>
                  <a:pt x="43561" y="23495"/>
                  <a:pt x="43942" y="24003"/>
                  <a:pt x="44450" y="25019"/>
                </a:cubicBezTo>
                <a:cubicBezTo>
                  <a:pt x="45593" y="26162"/>
                  <a:pt x="45593" y="26162"/>
                  <a:pt x="45593" y="26162"/>
                </a:cubicBezTo>
                <a:cubicBezTo>
                  <a:pt x="45593" y="26162"/>
                  <a:pt x="45593" y="26162"/>
                  <a:pt x="46736" y="27305"/>
                </a:cubicBezTo>
                <a:cubicBezTo>
                  <a:pt x="46736" y="28448"/>
                  <a:pt x="47879" y="28448"/>
                  <a:pt x="47879" y="28448"/>
                </a:cubicBezTo>
                <a:cubicBezTo>
                  <a:pt x="49022" y="28448"/>
                  <a:pt x="49022" y="28448"/>
                  <a:pt x="47879" y="27305"/>
                </a:cubicBezTo>
                <a:cubicBezTo>
                  <a:pt x="47879" y="27305"/>
                  <a:pt x="47879" y="27051"/>
                  <a:pt x="48006" y="27051"/>
                </a:cubicBezTo>
                <a:cubicBezTo>
                  <a:pt x="48133" y="27051"/>
                  <a:pt x="48514" y="27305"/>
                  <a:pt x="49022" y="28448"/>
                </a:cubicBezTo>
                <a:cubicBezTo>
                  <a:pt x="49530" y="28956"/>
                  <a:pt x="49784" y="29210"/>
                  <a:pt x="49911" y="29210"/>
                </a:cubicBezTo>
                <a:cubicBezTo>
                  <a:pt x="50038" y="29210"/>
                  <a:pt x="49784" y="28702"/>
                  <a:pt x="49022" y="27305"/>
                </a:cubicBezTo>
                <a:cubicBezTo>
                  <a:pt x="48514" y="26162"/>
                  <a:pt x="48514" y="25527"/>
                  <a:pt x="48768" y="25527"/>
                </a:cubicBezTo>
                <a:cubicBezTo>
                  <a:pt x="49022" y="25527"/>
                  <a:pt x="49657" y="26162"/>
                  <a:pt x="50165" y="27305"/>
                </a:cubicBezTo>
                <a:cubicBezTo>
                  <a:pt x="50165" y="27305"/>
                  <a:pt x="50165" y="26162"/>
                  <a:pt x="51308" y="26162"/>
                </a:cubicBezTo>
                <a:cubicBezTo>
                  <a:pt x="51308" y="26162"/>
                  <a:pt x="51308" y="25019"/>
                  <a:pt x="50165" y="23876"/>
                </a:cubicBezTo>
                <a:cubicBezTo>
                  <a:pt x="49022" y="22733"/>
                  <a:pt x="49022" y="22733"/>
                  <a:pt x="50165" y="22733"/>
                </a:cubicBezTo>
                <a:cubicBezTo>
                  <a:pt x="51308" y="23876"/>
                  <a:pt x="51308" y="25019"/>
                  <a:pt x="51308" y="25019"/>
                </a:cubicBezTo>
                <a:cubicBezTo>
                  <a:pt x="52451" y="26162"/>
                  <a:pt x="52451" y="26162"/>
                  <a:pt x="52451" y="26162"/>
                </a:cubicBezTo>
                <a:cubicBezTo>
                  <a:pt x="52451" y="26162"/>
                  <a:pt x="53594" y="25019"/>
                  <a:pt x="53594" y="23876"/>
                </a:cubicBezTo>
                <a:cubicBezTo>
                  <a:pt x="53594" y="25019"/>
                  <a:pt x="53594" y="25019"/>
                  <a:pt x="53594" y="25019"/>
                </a:cubicBezTo>
                <a:cubicBezTo>
                  <a:pt x="53594" y="25019"/>
                  <a:pt x="54737" y="25019"/>
                  <a:pt x="55880" y="26162"/>
                </a:cubicBezTo>
                <a:cubicBezTo>
                  <a:pt x="57023" y="26162"/>
                  <a:pt x="57023" y="23876"/>
                  <a:pt x="54737" y="22733"/>
                </a:cubicBezTo>
                <a:cubicBezTo>
                  <a:pt x="55880" y="21590"/>
                  <a:pt x="54737" y="21590"/>
                  <a:pt x="54737" y="21590"/>
                </a:cubicBezTo>
                <a:cubicBezTo>
                  <a:pt x="54737" y="20447"/>
                  <a:pt x="54737" y="20447"/>
                  <a:pt x="54737" y="19304"/>
                </a:cubicBezTo>
                <a:cubicBezTo>
                  <a:pt x="54737" y="19304"/>
                  <a:pt x="55880" y="20447"/>
                  <a:pt x="55880" y="21590"/>
                </a:cubicBezTo>
                <a:cubicBezTo>
                  <a:pt x="56515" y="23622"/>
                  <a:pt x="57277" y="24765"/>
                  <a:pt x="57404" y="24765"/>
                </a:cubicBezTo>
                <a:cubicBezTo>
                  <a:pt x="57531" y="24765"/>
                  <a:pt x="57531" y="24130"/>
                  <a:pt x="57023" y="22606"/>
                </a:cubicBezTo>
                <a:cubicBezTo>
                  <a:pt x="57023" y="22606"/>
                  <a:pt x="57023" y="22606"/>
                  <a:pt x="58166" y="23749"/>
                </a:cubicBezTo>
                <a:cubicBezTo>
                  <a:pt x="58166" y="23495"/>
                  <a:pt x="58166" y="22987"/>
                  <a:pt x="58166" y="22606"/>
                </a:cubicBezTo>
                <a:cubicBezTo>
                  <a:pt x="59309" y="22606"/>
                  <a:pt x="58166" y="20320"/>
                  <a:pt x="58166" y="19177"/>
                </a:cubicBezTo>
                <a:cubicBezTo>
                  <a:pt x="58674" y="20320"/>
                  <a:pt x="59309" y="20955"/>
                  <a:pt x="59563" y="20955"/>
                </a:cubicBezTo>
                <a:cubicBezTo>
                  <a:pt x="59817" y="20955"/>
                  <a:pt x="59817" y="20447"/>
                  <a:pt x="59309" y="19177"/>
                </a:cubicBezTo>
                <a:lnTo>
                  <a:pt x="60452" y="20320"/>
                </a:lnTo>
                <a:cubicBezTo>
                  <a:pt x="60452" y="20320"/>
                  <a:pt x="60960" y="20828"/>
                  <a:pt x="61595" y="20828"/>
                </a:cubicBezTo>
                <a:cubicBezTo>
                  <a:pt x="61976" y="20828"/>
                  <a:pt x="62357" y="20701"/>
                  <a:pt x="62738" y="20320"/>
                </a:cubicBezTo>
                <a:cubicBezTo>
                  <a:pt x="63246" y="19685"/>
                  <a:pt x="63881" y="19431"/>
                  <a:pt x="64262" y="19431"/>
                </a:cubicBezTo>
                <a:cubicBezTo>
                  <a:pt x="64643" y="19431"/>
                  <a:pt x="65024" y="19685"/>
                  <a:pt x="65024" y="20320"/>
                </a:cubicBezTo>
                <a:cubicBezTo>
                  <a:pt x="66167" y="20320"/>
                  <a:pt x="66167" y="18034"/>
                  <a:pt x="66167" y="15748"/>
                </a:cubicBezTo>
                <a:cubicBezTo>
                  <a:pt x="66167" y="16891"/>
                  <a:pt x="67310" y="16891"/>
                  <a:pt x="67310" y="16891"/>
                </a:cubicBezTo>
                <a:cubicBezTo>
                  <a:pt x="67818" y="16256"/>
                  <a:pt x="68199" y="16002"/>
                  <a:pt x="68453" y="16002"/>
                </a:cubicBezTo>
                <a:cubicBezTo>
                  <a:pt x="68707" y="16002"/>
                  <a:pt x="68961" y="16256"/>
                  <a:pt x="69596" y="16891"/>
                </a:cubicBezTo>
                <a:cubicBezTo>
                  <a:pt x="69596" y="16002"/>
                  <a:pt x="69596" y="15240"/>
                  <a:pt x="69977" y="15240"/>
                </a:cubicBezTo>
                <a:cubicBezTo>
                  <a:pt x="70104" y="15240"/>
                  <a:pt x="70358" y="15367"/>
                  <a:pt x="70739" y="15748"/>
                </a:cubicBezTo>
                <a:cubicBezTo>
                  <a:pt x="70739" y="15748"/>
                  <a:pt x="70739" y="15748"/>
                  <a:pt x="71882" y="16891"/>
                </a:cubicBezTo>
                <a:cubicBezTo>
                  <a:pt x="71882" y="18034"/>
                  <a:pt x="71882" y="18034"/>
                  <a:pt x="73025" y="18034"/>
                </a:cubicBezTo>
                <a:cubicBezTo>
                  <a:pt x="73025" y="16891"/>
                  <a:pt x="73025" y="16891"/>
                  <a:pt x="74168" y="15748"/>
                </a:cubicBezTo>
                <a:cubicBezTo>
                  <a:pt x="75311" y="15748"/>
                  <a:pt x="75311" y="15748"/>
                  <a:pt x="75311" y="13462"/>
                </a:cubicBezTo>
                <a:cubicBezTo>
                  <a:pt x="75311" y="14605"/>
                  <a:pt x="75311" y="14605"/>
                  <a:pt x="76454" y="14605"/>
                </a:cubicBezTo>
                <a:cubicBezTo>
                  <a:pt x="76454" y="14605"/>
                  <a:pt x="77597" y="13462"/>
                  <a:pt x="77597" y="13462"/>
                </a:cubicBezTo>
                <a:cubicBezTo>
                  <a:pt x="77597" y="13208"/>
                  <a:pt x="77470" y="12954"/>
                  <a:pt x="77470" y="12827"/>
                </a:cubicBezTo>
                <a:cubicBezTo>
                  <a:pt x="77597" y="12700"/>
                  <a:pt x="77597" y="12700"/>
                  <a:pt x="77597" y="12319"/>
                </a:cubicBezTo>
                <a:cubicBezTo>
                  <a:pt x="78740" y="12319"/>
                  <a:pt x="78740" y="12319"/>
                  <a:pt x="78740" y="13462"/>
                </a:cubicBezTo>
                <a:cubicBezTo>
                  <a:pt x="78740" y="13462"/>
                  <a:pt x="78740" y="14605"/>
                  <a:pt x="79883" y="14605"/>
                </a:cubicBezTo>
                <a:cubicBezTo>
                  <a:pt x="79883" y="14605"/>
                  <a:pt x="81026" y="15748"/>
                  <a:pt x="81026" y="16891"/>
                </a:cubicBezTo>
                <a:cubicBezTo>
                  <a:pt x="81026" y="16891"/>
                  <a:pt x="81026" y="16891"/>
                  <a:pt x="81026" y="15748"/>
                </a:cubicBezTo>
                <a:cubicBezTo>
                  <a:pt x="81026" y="14986"/>
                  <a:pt x="81534" y="14097"/>
                  <a:pt x="82296" y="14097"/>
                </a:cubicBezTo>
                <a:cubicBezTo>
                  <a:pt x="82550" y="14097"/>
                  <a:pt x="82931" y="14224"/>
                  <a:pt x="83312" y="14605"/>
                </a:cubicBezTo>
                <a:lnTo>
                  <a:pt x="85598" y="14605"/>
                </a:lnTo>
                <a:cubicBezTo>
                  <a:pt x="86741" y="14605"/>
                  <a:pt x="86741" y="14605"/>
                  <a:pt x="85598" y="15748"/>
                </a:cubicBezTo>
                <a:cubicBezTo>
                  <a:pt x="84963" y="16383"/>
                  <a:pt x="85090" y="17018"/>
                  <a:pt x="85471" y="17018"/>
                </a:cubicBezTo>
                <a:cubicBezTo>
                  <a:pt x="85852" y="17018"/>
                  <a:pt x="86233" y="16637"/>
                  <a:pt x="86741" y="15748"/>
                </a:cubicBezTo>
                <a:cubicBezTo>
                  <a:pt x="87122" y="15367"/>
                  <a:pt x="87249" y="15240"/>
                  <a:pt x="87503" y="15240"/>
                </a:cubicBezTo>
                <a:cubicBezTo>
                  <a:pt x="87884" y="15240"/>
                  <a:pt x="87884" y="16002"/>
                  <a:pt x="87884" y="16891"/>
                </a:cubicBezTo>
                <a:cubicBezTo>
                  <a:pt x="87884" y="16891"/>
                  <a:pt x="87884" y="16891"/>
                  <a:pt x="89027" y="15748"/>
                </a:cubicBezTo>
                <a:cubicBezTo>
                  <a:pt x="89535" y="15240"/>
                  <a:pt x="89789" y="14986"/>
                  <a:pt x="89916" y="14986"/>
                </a:cubicBezTo>
                <a:cubicBezTo>
                  <a:pt x="90043" y="14986"/>
                  <a:pt x="90170" y="15494"/>
                  <a:pt x="90170" y="16891"/>
                </a:cubicBezTo>
                <a:cubicBezTo>
                  <a:pt x="89027" y="18034"/>
                  <a:pt x="90170" y="18034"/>
                  <a:pt x="90170" y="18034"/>
                </a:cubicBezTo>
                <a:cubicBezTo>
                  <a:pt x="90170" y="18034"/>
                  <a:pt x="90424" y="17907"/>
                  <a:pt x="90551" y="17907"/>
                </a:cubicBezTo>
                <a:cubicBezTo>
                  <a:pt x="91694" y="17907"/>
                  <a:pt x="93599" y="21590"/>
                  <a:pt x="93599" y="22606"/>
                </a:cubicBezTo>
                <a:cubicBezTo>
                  <a:pt x="94107" y="22098"/>
                  <a:pt x="94488" y="21717"/>
                  <a:pt x="94615" y="21717"/>
                </a:cubicBezTo>
                <a:cubicBezTo>
                  <a:pt x="94742" y="21717"/>
                  <a:pt x="94742" y="21971"/>
                  <a:pt x="94742" y="22606"/>
                </a:cubicBezTo>
                <a:cubicBezTo>
                  <a:pt x="93599" y="23241"/>
                  <a:pt x="93345" y="23495"/>
                  <a:pt x="93599" y="23495"/>
                </a:cubicBezTo>
                <a:cubicBezTo>
                  <a:pt x="93853" y="23495"/>
                  <a:pt x="94742" y="23241"/>
                  <a:pt x="95885" y="22606"/>
                </a:cubicBezTo>
                <a:lnTo>
                  <a:pt x="95885" y="21717"/>
                </a:lnTo>
                <a:cubicBezTo>
                  <a:pt x="96139" y="21463"/>
                  <a:pt x="96520" y="21209"/>
                  <a:pt x="96774" y="21209"/>
                </a:cubicBezTo>
                <a:cubicBezTo>
                  <a:pt x="97409" y="21209"/>
                  <a:pt x="97282" y="22225"/>
                  <a:pt x="94869" y="24003"/>
                </a:cubicBezTo>
                <a:cubicBezTo>
                  <a:pt x="95504" y="23622"/>
                  <a:pt x="96012" y="23495"/>
                  <a:pt x="96266" y="23495"/>
                </a:cubicBezTo>
                <a:cubicBezTo>
                  <a:pt x="97028" y="23495"/>
                  <a:pt x="96774" y="24384"/>
                  <a:pt x="96012" y="25146"/>
                </a:cubicBezTo>
                <a:cubicBezTo>
                  <a:pt x="93726" y="26289"/>
                  <a:pt x="93726" y="26289"/>
                  <a:pt x="96012" y="26289"/>
                </a:cubicBezTo>
                <a:cubicBezTo>
                  <a:pt x="97790" y="25400"/>
                  <a:pt x="99060" y="25019"/>
                  <a:pt x="99695" y="25019"/>
                </a:cubicBezTo>
                <a:cubicBezTo>
                  <a:pt x="100838" y="25019"/>
                  <a:pt x="100457" y="25908"/>
                  <a:pt x="98298" y="27432"/>
                </a:cubicBezTo>
                <a:cubicBezTo>
                  <a:pt x="96012" y="28575"/>
                  <a:pt x="94869" y="28575"/>
                  <a:pt x="94869" y="29718"/>
                </a:cubicBezTo>
                <a:cubicBezTo>
                  <a:pt x="94869" y="29718"/>
                  <a:pt x="96012" y="29718"/>
                  <a:pt x="97155" y="28575"/>
                </a:cubicBezTo>
                <a:cubicBezTo>
                  <a:pt x="98171" y="28067"/>
                  <a:pt x="98679" y="27813"/>
                  <a:pt x="98806" y="27813"/>
                </a:cubicBezTo>
                <a:cubicBezTo>
                  <a:pt x="98933" y="27813"/>
                  <a:pt x="98425" y="28321"/>
                  <a:pt x="97155" y="29718"/>
                </a:cubicBezTo>
                <a:cubicBezTo>
                  <a:pt x="94869" y="32004"/>
                  <a:pt x="94869" y="33147"/>
                  <a:pt x="98298" y="33147"/>
                </a:cubicBezTo>
                <a:cubicBezTo>
                  <a:pt x="100584" y="33147"/>
                  <a:pt x="100584" y="34290"/>
                  <a:pt x="98298" y="34290"/>
                </a:cubicBezTo>
                <a:lnTo>
                  <a:pt x="97028" y="34290"/>
                </a:lnTo>
                <a:cubicBezTo>
                  <a:pt x="98171" y="35433"/>
                  <a:pt x="98171" y="36576"/>
                  <a:pt x="98171" y="36576"/>
                </a:cubicBezTo>
                <a:lnTo>
                  <a:pt x="102743" y="36576"/>
                </a:lnTo>
                <a:lnTo>
                  <a:pt x="101600" y="37719"/>
                </a:lnTo>
                <a:cubicBezTo>
                  <a:pt x="101600" y="37084"/>
                  <a:pt x="101346" y="37084"/>
                  <a:pt x="101092" y="37084"/>
                </a:cubicBezTo>
                <a:cubicBezTo>
                  <a:pt x="100838" y="37084"/>
                  <a:pt x="100584" y="37084"/>
                  <a:pt x="100584" y="36576"/>
                </a:cubicBezTo>
                <a:cubicBezTo>
                  <a:pt x="98933" y="37465"/>
                  <a:pt x="98425" y="38227"/>
                  <a:pt x="99187" y="38227"/>
                </a:cubicBezTo>
                <a:cubicBezTo>
                  <a:pt x="99441" y="38227"/>
                  <a:pt x="99949" y="38100"/>
                  <a:pt x="100584" y="37719"/>
                </a:cubicBezTo>
                <a:cubicBezTo>
                  <a:pt x="100584" y="38862"/>
                  <a:pt x="100584" y="38862"/>
                  <a:pt x="100584" y="38862"/>
                </a:cubicBezTo>
                <a:lnTo>
                  <a:pt x="101600" y="38862"/>
                </a:lnTo>
                <a:cubicBezTo>
                  <a:pt x="102743" y="38862"/>
                  <a:pt x="101600" y="40005"/>
                  <a:pt x="101600" y="41148"/>
                </a:cubicBezTo>
                <a:cubicBezTo>
                  <a:pt x="100457" y="41148"/>
                  <a:pt x="99314" y="42291"/>
                  <a:pt x="100457" y="42291"/>
                </a:cubicBezTo>
                <a:cubicBezTo>
                  <a:pt x="101600" y="41148"/>
                  <a:pt x="102743" y="41148"/>
                  <a:pt x="103886" y="41148"/>
                </a:cubicBezTo>
                <a:cubicBezTo>
                  <a:pt x="105029" y="41148"/>
                  <a:pt x="103886" y="42291"/>
                  <a:pt x="102743" y="42291"/>
                </a:cubicBezTo>
                <a:cubicBezTo>
                  <a:pt x="101600" y="42291"/>
                  <a:pt x="101600" y="42291"/>
                  <a:pt x="101600" y="43434"/>
                </a:cubicBezTo>
                <a:cubicBezTo>
                  <a:pt x="101600" y="44577"/>
                  <a:pt x="101600" y="44577"/>
                  <a:pt x="102743" y="44577"/>
                </a:cubicBezTo>
                <a:cubicBezTo>
                  <a:pt x="103886" y="44577"/>
                  <a:pt x="105029" y="45720"/>
                  <a:pt x="103886" y="46863"/>
                </a:cubicBezTo>
                <a:cubicBezTo>
                  <a:pt x="103886" y="46863"/>
                  <a:pt x="103886" y="46863"/>
                  <a:pt x="103886" y="48006"/>
                </a:cubicBezTo>
                <a:lnTo>
                  <a:pt x="107315" y="48006"/>
                </a:lnTo>
                <a:cubicBezTo>
                  <a:pt x="107315" y="49149"/>
                  <a:pt x="107315" y="49149"/>
                  <a:pt x="106172" y="49149"/>
                </a:cubicBezTo>
                <a:cubicBezTo>
                  <a:pt x="108458" y="49149"/>
                  <a:pt x="108458" y="49149"/>
                  <a:pt x="106172" y="50292"/>
                </a:cubicBezTo>
                <a:cubicBezTo>
                  <a:pt x="107315" y="50292"/>
                  <a:pt x="107315" y="50292"/>
                  <a:pt x="107315" y="51435"/>
                </a:cubicBezTo>
                <a:cubicBezTo>
                  <a:pt x="109601" y="51435"/>
                  <a:pt x="110744" y="51435"/>
                  <a:pt x="108458" y="52578"/>
                </a:cubicBezTo>
                <a:lnTo>
                  <a:pt x="109601" y="52578"/>
                </a:lnTo>
                <a:cubicBezTo>
                  <a:pt x="110744" y="52070"/>
                  <a:pt x="111252" y="51689"/>
                  <a:pt x="111379" y="51689"/>
                </a:cubicBezTo>
                <a:cubicBezTo>
                  <a:pt x="111506" y="51689"/>
                  <a:pt x="111252" y="51943"/>
                  <a:pt x="110617" y="52578"/>
                </a:cubicBezTo>
                <a:cubicBezTo>
                  <a:pt x="108966" y="53340"/>
                  <a:pt x="108585" y="54229"/>
                  <a:pt x="109220" y="54229"/>
                </a:cubicBezTo>
                <a:cubicBezTo>
                  <a:pt x="109474" y="54229"/>
                  <a:pt x="109982" y="54102"/>
                  <a:pt x="110617" y="53721"/>
                </a:cubicBezTo>
                <a:cubicBezTo>
                  <a:pt x="110617" y="53721"/>
                  <a:pt x="111760" y="53721"/>
                  <a:pt x="110617" y="54864"/>
                </a:cubicBezTo>
                <a:cubicBezTo>
                  <a:pt x="110617" y="55753"/>
                  <a:pt x="110617" y="57404"/>
                  <a:pt x="111252" y="57404"/>
                </a:cubicBezTo>
                <a:cubicBezTo>
                  <a:pt x="111379" y="57404"/>
                  <a:pt x="111633" y="57277"/>
                  <a:pt x="111760" y="57023"/>
                </a:cubicBezTo>
                <a:cubicBezTo>
                  <a:pt x="111760" y="58166"/>
                  <a:pt x="111760" y="59309"/>
                  <a:pt x="112903" y="59309"/>
                </a:cubicBezTo>
                <a:lnTo>
                  <a:pt x="114046" y="59309"/>
                </a:lnTo>
                <a:cubicBezTo>
                  <a:pt x="112903" y="59309"/>
                  <a:pt x="111760" y="60452"/>
                  <a:pt x="111760" y="60452"/>
                </a:cubicBezTo>
                <a:lnTo>
                  <a:pt x="113030" y="60452"/>
                </a:lnTo>
                <a:cubicBezTo>
                  <a:pt x="113411" y="60071"/>
                  <a:pt x="113665" y="59944"/>
                  <a:pt x="113792" y="59944"/>
                </a:cubicBezTo>
                <a:cubicBezTo>
                  <a:pt x="114173" y="59944"/>
                  <a:pt x="114173" y="60452"/>
                  <a:pt x="114173" y="60452"/>
                </a:cubicBezTo>
                <a:cubicBezTo>
                  <a:pt x="115316" y="60452"/>
                  <a:pt x="114173" y="61595"/>
                  <a:pt x="113030" y="61595"/>
                </a:cubicBezTo>
                <a:lnTo>
                  <a:pt x="113030" y="62738"/>
                </a:lnTo>
                <a:cubicBezTo>
                  <a:pt x="113157" y="62738"/>
                  <a:pt x="113284" y="62611"/>
                  <a:pt x="113284" y="62611"/>
                </a:cubicBezTo>
                <a:cubicBezTo>
                  <a:pt x="113157" y="62992"/>
                  <a:pt x="113411" y="63246"/>
                  <a:pt x="114173" y="63881"/>
                </a:cubicBezTo>
                <a:cubicBezTo>
                  <a:pt x="114173" y="63881"/>
                  <a:pt x="114173" y="63881"/>
                  <a:pt x="114173" y="65024"/>
                </a:cubicBezTo>
                <a:lnTo>
                  <a:pt x="115316" y="65024"/>
                </a:lnTo>
                <a:cubicBezTo>
                  <a:pt x="115316" y="65024"/>
                  <a:pt x="114173" y="66167"/>
                  <a:pt x="114173" y="66167"/>
                </a:cubicBezTo>
                <a:cubicBezTo>
                  <a:pt x="113030" y="66167"/>
                  <a:pt x="114173" y="67310"/>
                  <a:pt x="115316" y="67310"/>
                </a:cubicBezTo>
                <a:cubicBezTo>
                  <a:pt x="117602" y="67310"/>
                  <a:pt x="117602" y="67310"/>
                  <a:pt x="115316" y="68453"/>
                </a:cubicBezTo>
                <a:cubicBezTo>
                  <a:pt x="114808" y="68961"/>
                  <a:pt x="115062" y="69342"/>
                  <a:pt x="115697" y="69342"/>
                </a:cubicBezTo>
                <a:cubicBezTo>
                  <a:pt x="116332" y="69342"/>
                  <a:pt x="117602" y="69088"/>
                  <a:pt x="118745" y="68453"/>
                </a:cubicBezTo>
                <a:lnTo>
                  <a:pt x="122174" y="67310"/>
                </a:lnTo>
                <a:lnTo>
                  <a:pt x="119888" y="68453"/>
                </a:lnTo>
                <a:cubicBezTo>
                  <a:pt x="115316" y="70739"/>
                  <a:pt x="115316" y="70739"/>
                  <a:pt x="117602" y="70739"/>
                </a:cubicBezTo>
                <a:cubicBezTo>
                  <a:pt x="118745" y="70739"/>
                  <a:pt x="118745" y="70739"/>
                  <a:pt x="118745" y="71882"/>
                </a:cubicBezTo>
                <a:cubicBezTo>
                  <a:pt x="117602" y="71882"/>
                  <a:pt x="117602" y="71882"/>
                  <a:pt x="117602" y="73025"/>
                </a:cubicBezTo>
                <a:cubicBezTo>
                  <a:pt x="118745" y="74168"/>
                  <a:pt x="118745" y="74168"/>
                  <a:pt x="119888" y="74168"/>
                </a:cubicBezTo>
                <a:cubicBezTo>
                  <a:pt x="119888" y="74168"/>
                  <a:pt x="119888" y="74168"/>
                  <a:pt x="119888" y="75311"/>
                </a:cubicBezTo>
                <a:cubicBezTo>
                  <a:pt x="118745" y="75819"/>
                  <a:pt x="118491" y="76200"/>
                  <a:pt x="118745" y="76200"/>
                </a:cubicBezTo>
                <a:cubicBezTo>
                  <a:pt x="118999" y="76200"/>
                  <a:pt x="119888" y="75946"/>
                  <a:pt x="121031" y="75311"/>
                </a:cubicBezTo>
                <a:cubicBezTo>
                  <a:pt x="121031" y="75311"/>
                  <a:pt x="121031" y="75311"/>
                  <a:pt x="121031" y="76454"/>
                </a:cubicBezTo>
                <a:cubicBezTo>
                  <a:pt x="119888" y="76454"/>
                  <a:pt x="119888" y="77597"/>
                  <a:pt x="121031" y="79883"/>
                </a:cubicBezTo>
                <a:cubicBezTo>
                  <a:pt x="122174" y="83312"/>
                  <a:pt x="122174" y="84455"/>
                  <a:pt x="124460" y="84455"/>
                </a:cubicBezTo>
                <a:cubicBezTo>
                  <a:pt x="123317" y="84455"/>
                  <a:pt x="122174" y="85598"/>
                  <a:pt x="123317" y="85598"/>
                </a:cubicBezTo>
                <a:cubicBezTo>
                  <a:pt x="123317" y="85598"/>
                  <a:pt x="123317" y="86741"/>
                  <a:pt x="123317" y="86741"/>
                </a:cubicBezTo>
                <a:cubicBezTo>
                  <a:pt x="121031" y="87884"/>
                  <a:pt x="122174" y="87884"/>
                  <a:pt x="123317" y="87884"/>
                </a:cubicBezTo>
                <a:cubicBezTo>
                  <a:pt x="125603" y="87884"/>
                  <a:pt x="124460" y="87884"/>
                  <a:pt x="123317" y="89027"/>
                </a:cubicBezTo>
                <a:lnTo>
                  <a:pt x="122047" y="89027"/>
                </a:lnTo>
                <a:cubicBezTo>
                  <a:pt x="122936" y="89916"/>
                  <a:pt x="123190" y="91567"/>
                  <a:pt x="121920" y="91567"/>
                </a:cubicBezTo>
                <a:cubicBezTo>
                  <a:pt x="121666" y="91567"/>
                  <a:pt x="121285" y="91440"/>
                  <a:pt x="120904" y="91313"/>
                </a:cubicBezTo>
                <a:cubicBezTo>
                  <a:pt x="120904" y="91313"/>
                  <a:pt x="120904" y="92456"/>
                  <a:pt x="120904" y="92456"/>
                </a:cubicBezTo>
                <a:cubicBezTo>
                  <a:pt x="122047" y="92456"/>
                  <a:pt x="122047" y="93599"/>
                  <a:pt x="120904" y="94742"/>
                </a:cubicBezTo>
                <a:lnTo>
                  <a:pt x="119761" y="94742"/>
                </a:lnTo>
                <a:cubicBezTo>
                  <a:pt x="119380" y="94361"/>
                  <a:pt x="119253" y="94234"/>
                  <a:pt x="118999" y="94234"/>
                </a:cubicBezTo>
                <a:cubicBezTo>
                  <a:pt x="118618" y="94234"/>
                  <a:pt x="118618" y="94996"/>
                  <a:pt x="118618" y="95885"/>
                </a:cubicBezTo>
                <a:cubicBezTo>
                  <a:pt x="118618" y="95885"/>
                  <a:pt x="120904" y="97028"/>
                  <a:pt x="120904" y="97028"/>
                </a:cubicBezTo>
                <a:cubicBezTo>
                  <a:pt x="120904" y="98171"/>
                  <a:pt x="122047" y="99314"/>
                  <a:pt x="122047" y="99314"/>
                </a:cubicBezTo>
                <a:lnTo>
                  <a:pt x="121031" y="99314"/>
                </a:lnTo>
                <a:cubicBezTo>
                  <a:pt x="119888" y="98171"/>
                  <a:pt x="118745" y="97028"/>
                  <a:pt x="118745" y="97028"/>
                </a:cubicBezTo>
                <a:cubicBezTo>
                  <a:pt x="118745" y="98171"/>
                  <a:pt x="118745" y="98171"/>
                  <a:pt x="119888" y="99314"/>
                </a:cubicBezTo>
                <a:cubicBezTo>
                  <a:pt x="119380" y="98806"/>
                  <a:pt x="118745" y="98425"/>
                  <a:pt x="118364" y="98425"/>
                </a:cubicBezTo>
                <a:cubicBezTo>
                  <a:pt x="117983" y="98425"/>
                  <a:pt x="117602" y="98679"/>
                  <a:pt x="117602" y="99314"/>
                </a:cubicBezTo>
                <a:cubicBezTo>
                  <a:pt x="116459" y="99314"/>
                  <a:pt x="116459" y="100457"/>
                  <a:pt x="116459" y="101600"/>
                </a:cubicBezTo>
                <a:cubicBezTo>
                  <a:pt x="115570" y="100711"/>
                  <a:pt x="114681" y="100330"/>
                  <a:pt x="114046" y="100330"/>
                </a:cubicBezTo>
                <a:cubicBezTo>
                  <a:pt x="112903" y="100330"/>
                  <a:pt x="112268" y="101346"/>
                  <a:pt x="113030" y="102743"/>
                </a:cubicBezTo>
                <a:lnTo>
                  <a:pt x="111887" y="102743"/>
                </a:lnTo>
                <a:cubicBezTo>
                  <a:pt x="111887" y="103251"/>
                  <a:pt x="111633" y="103632"/>
                  <a:pt x="111252" y="103632"/>
                </a:cubicBezTo>
                <a:cubicBezTo>
                  <a:pt x="110871" y="103632"/>
                  <a:pt x="110744" y="103378"/>
                  <a:pt x="110744" y="102743"/>
                </a:cubicBezTo>
                <a:cubicBezTo>
                  <a:pt x="109855" y="101727"/>
                  <a:pt x="109220" y="101473"/>
                  <a:pt x="108966" y="101473"/>
                </a:cubicBezTo>
                <a:cubicBezTo>
                  <a:pt x="108712" y="101473"/>
                  <a:pt x="108458" y="102108"/>
                  <a:pt x="108458" y="102743"/>
                </a:cubicBezTo>
                <a:cubicBezTo>
                  <a:pt x="108458" y="103886"/>
                  <a:pt x="107315" y="103886"/>
                  <a:pt x="107315" y="103886"/>
                </a:cubicBezTo>
                <a:cubicBezTo>
                  <a:pt x="107315" y="105029"/>
                  <a:pt x="107315" y="105029"/>
                  <a:pt x="107315" y="106172"/>
                </a:cubicBezTo>
                <a:lnTo>
                  <a:pt x="105029" y="106172"/>
                </a:lnTo>
                <a:cubicBezTo>
                  <a:pt x="105029" y="106172"/>
                  <a:pt x="103886" y="106172"/>
                  <a:pt x="103886" y="107315"/>
                </a:cubicBezTo>
                <a:cubicBezTo>
                  <a:pt x="102743" y="106807"/>
                  <a:pt x="102108" y="106426"/>
                  <a:pt x="101981" y="106426"/>
                </a:cubicBezTo>
                <a:cubicBezTo>
                  <a:pt x="101854" y="106426"/>
                  <a:pt x="102108" y="106680"/>
                  <a:pt x="102743" y="107315"/>
                </a:cubicBezTo>
                <a:cubicBezTo>
                  <a:pt x="102743" y="107823"/>
                  <a:pt x="102743" y="108204"/>
                  <a:pt x="102743" y="108458"/>
                </a:cubicBezTo>
                <a:cubicBezTo>
                  <a:pt x="102489" y="107823"/>
                  <a:pt x="101854" y="107569"/>
                  <a:pt x="101092" y="107569"/>
                </a:cubicBezTo>
                <a:cubicBezTo>
                  <a:pt x="99949" y="107569"/>
                  <a:pt x="98425" y="108458"/>
                  <a:pt x="98044" y="109601"/>
                </a:cubicBezTo>
                <a:cubicBezTo>
                  <a:pt x="97028" y="108585"/>
                  <a:pt x="97028" y="108585"/>
                  <a:pt x="95885" y="108585"/>
                </a:cubicBezTo>
                <a:cubicBezTo>
                  <a:pt x="95885" y="108585"/>
                  <a:pt x="94742" y="110871"/>
                  <a:pt x="93599" y="110871"/>
                </a:cubicBezTo>
                <a:cubicBezTo>
                  <a:pt x="92456" y="112014"/>
                  <a:pt x="91313" y="112014"/>
                  <a:pt x="92456" y="113157"/>
                </a:cubicBezTo>
                <a:cubicBezTo>
                  <a:pt x="91313" y="113157"/>
                  <a:pt x="91313" y="113157"/>
                  <a:pt x="91313" y="112014"/>
                </a:cubicBezTo>
                <a:cubicBezTo>
                  <a:pt x="91313" y="111633"/>
                  <a:pt x="91313" y="111506"/>
                  <a:pt x="91313" y="111506"/>
                </a:cubicBezTo>
                <a:cubicBezTo>
                  <a:pt x="91313" y="111506"/>
                  <a:pt x="90932" y="112014"/>
                  <a:pt x="90170" y="112014"/>
                </a:cubicBezTo>
                <a:cubicBezTo>
                  <a:pt x="90170" y="112014"/>
                  <a:pt x="90170" y="113157"/>
                  <a:pt x="91313" y="114300"/>
                </a:cubicBezTo>
                <a:cubicBezTo>
                  <a:pt x="91313" y="114300"/>
                  <a:pt x="91313" y="114808"/>
                  <a:pt x="90932" y="114808"/>
                </a:cubicBezTo>
                <a:cubicBezTo>
                  <a:pt x="90805" y="114808"/>
                  <a:pt x="90551" y="114681"/>
                  <a:pt x="90170" y="114300"/>
                </a:cubicBezTo>
                <a:cubicBezTo>
                  <a:pt x="89789" y="113919"/>
                  <a:pt x="89535" y="113792"/>
                  <a:pt x="89154" y="113792"/>
                </a:cubicBezTo>
                <a:cubicBezTo>
                  <a:pt x="88392" y="113792"/>
                  <a:pt x="87503" y="114554"/>
                  <a:pt x="86741" y="115443"/>
                </a:cubicBezTo>
                <a:cubicBezTo>
                  <a:pt x="86741" y="115443"/>
                  <a:pt x="86741" y="115443"/>
                  <a:pt x="85598" y="114300"/>
                </a:cubicBezTo>
                <a:cubicBezTo>
                  <a:pt x="85598" y="114300"/>
                  <a:pt x="85344" y="114046"/>
                  <a:pt x="85090" y="114046"/>
                </a:cubicBezTo>
                <a:cubicBezTo>
                  <a:pt x="84836" y="114046"/>
                  <a:pt x="84582" y="114300"/>
                  <a:pt x="84582" y="115443"/>
                </a:cubicBezTo>
                <a:cubicBezTo>
                  <a:pt x="84582" y="115443"/>
                  <a:pt x="84582" y="115443"/>
                  <a:pt x="83439" y="114300"/>
                </a:cubicBezTo>
                <a:cubicBezTo>
                  <a:pt x="82931" y="114300"/>
                  <a:pt x="82550" y="114046"/>
                  <a:pt x="82550" y="114046"/>
                </a:cubicBezTo>
                <a:cubicBezTo>
                  <a:pt x="82550" y="114046"/>
                  <a:pt x="82804" y="114300"/>
                  <a:pt x="83439" y="115443"/>
                </a:cubicBezTo>
                <a:cubicBezTo>
                  <a:pt x="82931" y="115951"/>
                  <a:pt x="82296" y="116332"/>
                  <a:pt x="81661" y="116332"/>
                </a:cubicBezTo>
                <a:cubicBezTo>
                  <a:pt x="81026" y="116332"/>
                  <a:pt x="80518" y="116078"/>
                  <a:pt x="80010" y="115443"/>
                </a:cubicBezTo>
                <a:cubicBezTo>
                  <a:pt x="80010" y="116586"/>
                  <a:pt x="80010" y="116586"/>
                  <a:pt x="80010" y="117729"/>
                </a:cubicBezTo>
                <a:cubicBezTo>
                  <a:pt x="80010" y="117983"/>
                  <a:pt x="80010" y="118364"/>
                  <a:pt x="80010" y="118872"/>
                </a:cubicBezTo>
                <a:cubicBezTo>
                  <a:pt x="78867" y="117729"/>
                  <a:pt x="78867" y="117729"/>
                  <a:pt x="78867" y="117729"/>
                </a:cubicBezTo>
                <a:cubicBezTo>
                  <a:pt x="77724" y="117729"/>
                  <a:pt x="76581" y="120015"/>
                  <a:pt x="74295" y="120015"/>
                </a:cubicBezTo>
                <a:cubicBezTo>
                  <a:pt x="70866" y="120015"/>
                  <a:pt x="69723" y="120015"/>
                  <a:pt x="70866" y="121158"/>
                </a:cubicBezTo>
                <a:cubicBezTo>
                  <a:pt x="70358" y="121793"/>
                  <a:pt x="69977" y="122047"/>
                  <a:pt x="69850" y="122047"/>
                </a:cubicBezTo>
                <a:cubicBezTo>
                  <a:pt x="69723" y="122047"/>
                  <a:pt x="69723" y="121793"/>
                  <a:pt x="69723" y="121158"/>
                </a:cubicBezTo>
                <a:cubicBezTo>
                  <a:pt x="69342" y="120777"/>
                  <a:pt x="69088" y="120650"/>
                  <a:pt x="68961" y="120650"/>
                </a:cubicBezTo>
                <a:cubicBezTo>
                  <a:pt x="68580" y="120650"/>
                  <a:pt x="68580" y="121158"/>
                  <a:pt x="68580" y="121158"/>
                </a:cubicBezTo>
                <a:cubicBezTo>
                  <a:pt x="67437" y="121158"/>
                  <a:pt x="67437" y="121158"/>
                  <a:pt x="67437" y="120015"/>
                </a:cubicBezTo>
                <a:cubicBezTo>
                  <a:pt x="67437" y="121158"/>
                  <a:pt x="67437" y="121158"/>
                  <a:pt x="66294" y="121158"/>
                </a:cubicBezTo>
                <a:cubicBezTo>
                  <a:pt x="65786" y="122301"/>
                  <a:pt x="65405" y="122936"/>
                  <a:pt x="65278" y="122936"/>
                </a:cubicBezTo>
                <a:cubicBezTo>
                  <a:pt x="65151" y="122936"/>
                  <a:pt x="65151" y="122428"/>
                  <a:pt x="65151" y="121158"/>
                </a:cubicBezTo>
                <a:cubicBezTo>
                  <a:pt x="65151" y="121031"/>
                  <a:pt x="65151" y="120777"/>
                  <a:pt x="65024" y="120523"/>
                </a:cubicBezTo>
                <a:cubicBezTo>
                  <a:pt x="64770" y="121158"/>
                  <a:pt x="64008" y="121412"/>
                  <a:pt x="64008" y="122301"/>
                </a:cubicBezTo>
                <a:cubicBezTo>
                  <a:pt x="62865" y="122301"/>
                  <a:pt x="62865" y="122301"/>
                  <a:pt x="62865" y="121158"/>
                </a:cubicBezTo>
                <a:cubicBezTo>
                  <a:pt x="62865" y="120650"/>
                  <a:pt x="62230" y="120269"/>
                  <a:pt x="61595" y="120269"/>
                </a:cubicBezTo>
                <a:cubicBezTo>
                  <a:pt x="60960" y="120269"/>
                  <a:pt x="60071" y="120523"/>
                  <a:pt x="59436" y="121158"/>
                </a:cubicBezTo>
                <a:cubicBezTo>
                  <a:pt x="59436" y="120015"/>
                  <a:pt x="59436" y="120015"/>
                  <a:pt x="58293" y="120015"/>
                </a:cubicBezTo>
                <a:cubicBezTo>
                  <a:pt x="58293" y="119761"/>
                  <a:pt x="58293" y="119253"/>
                  <a:pt x="58293" y="118872"/>
                </a:cubicBezTo>
                <a:cubicBezTo>
                  <a:pt x="59436" y="117729"/>
                  <a:pt x="58293" y="117729"/>
                  <a:pt x="58293" y="117729"/>
                </a:cubicBezTo>
                <a:cubicBezTo>
                  <a:pt x="57150" y="118872"/>
                  <a:pt x="56007" y="118872"/>
                  <a:pt x="54864" y="118872"/>
                </a:cubicBezTo>
                <a:cubicBezTo>
                  <a:pt x="54229" y="118618"/>
                  <a:pt x="53848" y="118364"/>
                  <a:pt x="53467" y="118364"/>
                </a:cubicBezTo>
                <a:cubicBezTo>
                  <a:pt x="52578" y="118364"/>
                  <a:pt x="52324" y="119380"/>
                  <a:pt x="51435" y="121031"/>
                </a:cubicBezTo>
                <a:lnTo>
                  <a:pt x="50292" y="123317"/>
                </a:lnTo>
                <a:lnTo>
                  <a:pt x="50292" y="120904"/>
                </a:lnTo>
                <a:cubicBezTo>
                  <a:pt x="50292" y="119761"/>
                  <a:pt x="51435" y="117475"/>
                  <a:pt x="51435" y="117475"/>
                </a:cubicBezTo>
                <a:cubicBezTo>
                  <a:pt x="50292" y="117475"/>
                  <a:pt x="50292" y="118618"/>
                  <a:pt x="50292" y="119761"/>
                </a:cubicBezTo>
                <a:cubicBezTo>
                  <a:pt x="50292" y="120142"/>
                  <a:pt x="50165" y="120269"/>
                  <a:pt x="50038" y="120269"/>
                </a:cubicBezTo>
                <a:cubicBezTo>
                  <a:pt x="49657" y="120269"/>
                  <a:pt x="49149" y="119380"/>
                  <a:pt x="49149" y="118618"/>
                </a:cubicBezTo>
                <a:cubicBezTo>
                  <a:pt x="48641" y="118110"/>
                  <a:pt x="48260" y="117729"/>
                  <a:pt x="48133" y="117729"/>
                </a:cubicBezTo>
                <a:cubicBezTo>
                  <a:pt x="48006" y="117729"/>
                  <a:pt x="48006" y="117983"/>
                  <a:pt x="48006" y="118618"/>
                </a:cubicBezTo>
                <a:cubicBezTo>
                  <a:pt x="46863" y="118618"/>
                  <a:pt x="46863" y="117475"/>
                  <a:pt x="46863" y="116332"/>
                </a:cubicBezTo>
                <a:cubicBezTo>
                  <a:pt x="46863" y="116332"/>
                  <a:pt x="46863" y="116332"/>
                  <a:pt x="45720" y="117475"/>
                </a:cubicBezTo>
                <a:cubicBezTo>
                  <a:pt x="45720" y="115824"/>
                  <a:pt x="45085" y="114808"/>
                  <a:pt x="44831" y="114808"/>
                </a:cubicBezTo>
                <a:cubicBezTo>
                  <a:pt x="44704" y="114808"/>
                  <a:pt x="44577" y="114935"/>
                  <a:pt x="44577" y="115316"/>
                </a:cubicBezTo>
                <a:cubicBezTo>
                  <a:pt x="43434" y="116459"/>
                  <a:pt x="43434" y="116459"/>
                  <a:pt x="43434" y="116459"/>
                </a:cubicBezTo>
                <a:lnTo>
                  <a:pt x="41148" y="116459"/>
                </a:lnTo>
                <a:cubicBezTo>
                  <a:pt x="41148" y="116459"/>
                  <a:pt x="41148" y="115316"/>
                  <a:pt x="42291" y="115316"/>
                </a:cubicBezTo>
                <a:lnTo>
                  <a:pt x="42291" y="114046"/>
                </a:lnTo>
                <a:lnTo>
                  <a:pt x="40005" y="114046"/>
                </a:lnTo>
                <a:cubicBezTo>
                  <a:pt x="40005" y="113284"/>
                  <a:pt x="40513" y="112395"/>
                  <a:pt x="40513" y="112395"/>
                </a:cubicBezTo>
                <a:cubicBezTo>
                  <a:pt x="40513" y="112395"/>
                  <a:pt x="40386" y="112522"/>
                  <a:pt x="40005" y="112903"/>
                </a:cubicBezTo>
                <a:cubicBezTo>
                  <a:pt x="38989" y="113792"/>
                  <a:pt x="38735" y="114173"/>
                  <a:pt x="38608" y="114173"/>
                </a:cubicBezTo>
                <a:cubicBezTo>
                  <a:pt x="38481" y="114173"/>
                  <a:pt x="38862" y="113538"/>
                  <a:pt x="38862" y="112903"/>
                </a:cubicBezTo>
                <a:cubicBezTo>
                  <a:pt x="39497" y="111506"/>
                  <a:pt x="40259" y="110998"/>
                  <a:pt x="40005" y="110998"/>
                </a:cubicBezTo>
                <a:cubicBezTo>
                  <a:pt x="39751" y="110998"/>
                  <a:pt x="39243" y="111252"/>
                  <a:pt x="37846" y="111760"/>
                </a:cubicBezTo>
                <a:cubicBezTo>
                  <a:pt x="37846" y="111760"/>
                  <a:pt x="35560" y="111760"/>
                  <a:pt x="34417" y="110617"/>
                </a:cubicBezTo>
                <a:cubicBezTo>
                  <a:pt x="33274" y="109474"/>
                  <a:pt x="33274" y="109474"/>
                  <a:pt x="33274" y="108331"/>
                </a:cubicBezTo>
                <a:cubicBezTo>
                  <a:pt x="33274" y="108204"/>
                  <a:pt x="33401" y="108204"/>
                  <a:pt x="33401" y="108204"/>
                </a:cubicBezTo>
                <a:cubicBezTo>
                  <a:pt x="32893" y="108585"/>
                  <a:pt x="32512" y="108712"/>
                  <a:pt x="32258" y="108712"/>
                </a:cubicBezTo>
                <a:cubicBezTo>
                  <a:pt x="31750" y="108712"/>
                  <a:pt x="31496" y="108458"/>
                  <a:pt x="30988" y="108458"/>
                </a:cubicBezTo>
                <a:cubicBezTo>
                  <a:pt x="30988" y="107188"/>
                  <a:pt x="30607" y="106553"/>
                  <a:pt x="29972" y="106553"/>
                </a:cubicBezTo>
                <a:cubicBezTo>
                  <a:pt x="29591" y="106553"/>
                  <a:pt x="29083" y="106807"/>
                  <a:pt x="28702" y="107315"/>
                </a:cubicBezTo>
                <a:lnTo>
                  <a:pt x="29845" y="107315"/>
                </a:lnTo>
                <a:cubicBezTo>
                  <a:pt x="28829" y="108204"/>
                  <a:pt x="28321" y="108585"/>
                  <a:pt x="28067" y="108585"/>
                </a:cubicBezTo>
                <a:cubicBezTo>
                  <a:pt x="27813" y="108585"/>
                  <a:pt x="27559" y="107950"/>
                  <a:pt x="27559" y="107315"/>
                </a:cubicBezTo>
                <a:lnTo>
                  <a:pt x="26289" y="107315"/>
                </a:lnTo>
                <a:cubicBezTo>
                  <a:pt x="26289" y="107315"/>
                  <a:pt x="26289" y="107315"/>
                  <a:pt x="27432" y="106172"/>
                </a:cubicBezTo>
                <a:lnTo>
                  <a:pt x="27432" y="107315"/>
                </a:lnTo>
                <a:cubicBezTo>
                  <a:pt x="27432" y="107315"/>
                  <a:pt x="28575" y="106172"/>
                  <a:pt x="28575" y="106172"/>
                </a:cubicBezTo>
                <a:cubicBezTo>
                  <a:pt x="29718" y="105029"/>
                  <a:pt x="30861" y="103886"/>
                  <a:pt x="29718" y="103886"/>
                </a:cubicBezTo>
                <a:cubicBezTo>
                  <a:pt x="29718" y="103251"/>
                  <a:pt x="29718" y="102997"/>
                  <a:pt x="29591" y="102997"/>
                </a:cubicBezTo>
                <a:cubicBezTo>
                  <a:pt x="29464" y="102997"/>
                  <a:pt x="29210" y="103251"/>
                  <a:pt x="28575" y="103886"/>
                </a:cubicBezTo>
                <a:cubicBezTo>
                  <a:pt x="28575" y="104394"/>
                  <a:pt x="28575" y="104775"/>
                  <a:pt x="28448" y="104775"/>
                </a:cubicBezTo>
                <a:cubicBezTo>
                  <a:pt x="28321" y="104775"/>
                  <a:pt x="28067" y="104521"/>
                  <a:pt x="27432" y="103886"/>
                </a:cubicBezTo>
                <a:lnTo>
                  <a:pt x="26289" y="103886"/>
                </a:lnTo>
                <a:cubicBezTo>
                  <a:pt x="25781" y="104394"/>
                  <a:pt x="25400" y="104775"/>
                  <a:pt x="25273" y="104775"/>
                </a:cubicBezTo>
                <a:cubicBezTo>
                  <a:pt x="25146" y="104775"/>
                  <a:pt x="25146" y="104521"/>
                  <a:pt x="25146" y="103886"/>
                </a:cubicBezTo>
                <a:cubicBezTo>
                  <a:pt x="25146" y="103886"/>
                  <a:pt x="25146" y="102743"/>
                  <a:pt x="25146" y="102743"/>
                </a:cubicBezTo>
                <a:cubicBezTo>
                  <a:pt x="25146" y="102743"/>
                  <a:pt x="25146" y="102743"/>
                  <a:pt x="26289" y="101600"/>
                </a:cubicBezTo>
                <a:cubicBezTo>
                  <a:pt x="26289" y="101600"/>
                  <a:pt x="27432" y="100457"/>
                  <a:pt x="27432" y="100457"/>
                </a:cubicBezTo>
                <a:lnTo>
                  <a:pt x="26289" y="100457"/>
                </a:lnTo>
                <a:cubicBezTo>
                  <a:pt x="26162" y="100584"/>
                  <a:pt x="26162" y="100584"/>
                  <a:pt x="26035" y="100584"/>
                </a:cubicBezTo>
                <a:cubicBezTo>
                  <a:pt x="24511" y="100584"/>
                  <a:pt x="20574" y="93599"/>
                  <a:pt x="20574" y="92456"/>
                </a:cubicBezTo>
                <a:cubicBezTo>
                  <a:pt x="20574" y="91313"/>
                  <a:pt x="20574" y="90170"/>
                  <a:pt x="19431" y="90170"/>
                </a:cubicBezTo>
                <a:cubicBezTo>
                  <a:pt x="19177" y="90297"/>
                  <a:pt x="19050" y="90424"/>
                  <a:pt x="18923" y="90424"/>
                </a:cubicBezTo>
                <a:cubicBezTo>
                  <a:pt x="18288" y="90424"/>
                  <a:pt x="18034" y="88519"/>
                  <a:pt x="17145" y="86741"/>
                </a:cubicBezTo>
                <a:cubicBezTo>
                  <a:pt x="16002" y="84455"/>
                  <a:pt x="16002" y="82169"/>
                  <a:pt x="14859" y="82169"/>
                </a:cubicBezTo>
                <a:cubicBezTo>
                  <a:pt x="14859" y="82169"/>
                  <a:pt x="14859" y="82169"/>
                  <a:pt x="14859" y="81026"/>
                </a:cubicBezTo>
                <a:cubicBezTo>
                  <a:pt x="14859" y="81026"/>
                  <a:pt x="13716" y="79883"/>
                  <a:pt x="13716" y="79883"/>
                </a:cubicBezTo>
                <a:cubicBezTo>
                  <a:pt x="12573" y="78740"/>
                  <a:pt x="12573" y="78740"/>
                  <a:pt x="13716" y="78740"/>
                </a:cubicBezTo>
                <a:lnTo>
                  <a:pt x="14859" y="78740"/>
                </a:lnTo>
                <a:cubicBezTo>
                  <a:pt x="14859" y="77597"/>
                  <a:pt x="13716" y="77597"/>
                  <a:pt x="12573" y="77597"/>
                </a:cubicBezTo>
                <a:lnTo>
                  <a:pt x="11430" y="77597"/>
                </a:lnTo>
                <a:cubicBezTo>
                  <a:pt x="11430" y="77597"/>
                  <a:pt x="11430" y="77597"/>
                  <a:pt x="12573" y="76454"/>
                </a:cubicBezTo>
                <a:lnTo>
                  <a:pt x="13716" y="76454"/>
                </a:lnTo>
                <a:cubicBezTo>
                  <a:pt x="13716" y="75311"/>
                  <a:pt x="13716" y="75311"/>
                  <a:pt x="16002" y="75311"/>
                </a:cubicBezTo>
                <a:lnTo>
                  <a:pt x="14859" y="74168"/>
                </a:lnTo>
                <a:cubicBezTo>
                  <a:pt x="17145" y="74168"/>
                  <a:pt x="14859" y="73025"/>
                  <a:pt x="13716" y="73025"/>
                </a:cubicBezTo>
                <a:cubicBezTo>
                  <a:pt x="16002" y="71882"/>
                  <a:pt x="16002" y="71882"/>
                  <a:pt x="13716" y="70739"/>
                </a:cubicBezTo>
                <a:cubicBezTo>
                  <a:pt x="14859" y="69596"/>
                  <a:pt x="14859" y="69596"/>
                  <a:pt x="16002" y="68453"/>
                </a:cubicBezTo>
                <a:cubicBezTo>
                  <a:pt x="14859" y="68453"/>
                  <a:pt x="14859" y="65024"/>
                  <a:pt x="14859" y="62738"/>
                </a:cubicBezTo>
                <a:cubicBezTo>
                  <a:pt x="16002" y="59309"/>
                  <a:pt x="17145" y="57023"/>
                  <a:pt x="16002" y="55880"/>
                </a:cubicBezTo>
                <a:lnTo>
                  <a:pt x="17145" y="55880"/>
                </a:lnTo>
                <a:cubicBezTo>
                  <a:pt x="18288" y="55880"/>
                  <a:pt x="18288" y="55880"/>
                  <a:pt x="16002" y="54737"/>
                </a:cubicBezTo>
                <a:cubicBezTo>
                  <a:pt x="16002" y="54102"/>
                  <a:pt x="15748" y="53848"/>
                  <a:pt x="15748" y="53848"/>
                </a:cubicBezTo>
                <a:cubicBezTo>
                  <a:pt x="15748" y="53848"/>
                  <a:pt x="16002" y="54102"/>
                  <a:pt x="17145" y="54737"/>
                </a:cubicBezTo>
                <a:cubicBezTo>
                  <a:pt x="17145" y="54737"/>
                  <a:pt x="18288" y="53594"/>
                  <a:pt x="18288" y="52451"/>
                </a:cubicBezTo>
                <a:cubicBezTo>
                  <a:pt x="19431" y="51308"/>
                  <a:pt x="19431" y="50165"/>
                  <a:pt x="19431" y="49022"/>
                </a:cubicBezTo>
                <a:cubicBezTo>
                  <a:pt x="19685" y="49276"/>
                  <a:pt x="20066" y="49530"/>
                  <a:pt x="20447" y="49530"/>
                </a:cubicBezTo>
                <a:cubicBezTo>
                  <a:pt x="21463" y="49530"/>
                  <a:pt x="22479" y="48387"/>
                  <a:pt x="21590" y="46736"/>
                </a:cubicBezTo>
                <a:lnTo>
                  <a:pt x="22860" y="46736"/>
                </a:lnTo>
                <a:cubicBezTo>
                  <a:pt x="22860" y="46736"/>
                  <a:pt x="22860" y="46736"/>
                  <a:pt x="22860" y="44450"/>
                </a:cubicBezTo>
                <a:cubicBezTo>
                  <a:pt x="22860" y="44450"/>
                  <a:pt x="24003" y="43307"/>
                  <a:pt x="24003" y="42164"/>
                </a:cubicBezTo>
                <a:cubicBezTo>
                  <a:pt x="25146" y="42164"/>
                  <a:pt x="25146" y="39878"/>
                  <a:pt x="25146" y="39878"/>
                </a:cubicBezTo>
                <a:cubicBezTo>
                  <a:pt x="25273" y="40132"/>
                  <a:pt x="25527" y="40259"/>
                  <a:pt x="25781" y="40259"/>
                </a:cubicBezTo>
                <a:cubicBezTo>
                  <a:pt x="26670" y="40259"/>
                  <a:pt x="27559" y="38608"/>
                  <a:pt x="28575" y="37719"/>
                </a:cubicBezTo>
                <a:cubicBezTo>
                  <a:pt x="30861" y="35433"/>
                  <a:pt x="33147" y="34290"/>
                  <a:pt x="34290" y="34290"/>
                </a:cubicBezTo>
                <a:cubicBezTo>
                  <a:pt x="34290" y="34290"/>
                  <a:pt x="34290" y="34290"/>
                  <a:pt x="34290" y="33147"/>
                </a:cubicBezTo>
                <a:cubicBezTo>
                  <a:pt x="33147" y="30861"/>
                  <a:pt x="33147" y="30861"/>
                  <a:pt x="34290" y="30861"/>
                </a:cubicBezTo>
                <a:cubicBezTo>
                  <a:pt x="34671" y="31750"/>
                  <a:pt x="35179" y="32131"/>
                  <a:pt x="35560" y="32131"/>
                </a:cubicBezTo>
                <a:cubicBezTo>
                  <a:pt x="36195" y="32131"/>
                  <a:pt x="36576" y="31115"/>
                  <a:pt x="36576" y="29718"/>
                </a:cubicBezTo>
                <a:cubicBezTo>
                  <a:pt x="36576" y="30861"/>
                  <a:pt x="36576" y="30861"/>
                  <a:pt x="36576" y="30861"/>
                </a:cubicBezTo>
                <a:cubicBezTo>
                  <a:pt x="36957" y="31496"/>
                  <a:pt x="37211" y="31750"/>
                  <a:pt x="37592" y="31750"/>
                </a:cubicBezTo>
                <a:cubicBezTo>
                  <a:pt x="38227" y="31750"/>
                  <a:pt x="38608" y="30099"/>
                  <a:pt x="37719" y="28575"/>
                </a:cubicBezTo>
                <a:cubicBezTo>
                  <a:pt x="38100" y="29083"/>
                  <a:pt x="38608" y="29464"/>
                  <a:pt x="38862" y="29718"/>
                </a:cubicBezTo>
                <a:cubicBezTo>
                  <a:pt x="40005" y="29718"/>
                  <a:pt x="40005" y="29718"/>
                  <a:pt x="41148" y="30861"/>
                </a:cubicBezTo>
                <a:lnTo>
                  <a:pt x="42291" y="30861"/>
                </a:lnTo>
                <a:cubicBezTo>
                  <a:pt x="42291" y="30861"/>
                  <a:pt x="42291" y="30861"/>
                  <a:pt x="42291" y="29718"/>
                </a:cubicBezTo>
                <a:cubicBezTo>
                  <a:pt x="41148" y="28575"/>
                  <a:pt x="42291" y="28575"/>
                  <a:pt x="42291" y="28575"/>
                </a:cubicBezTo>
                <a:cubicBezTo>
                  <a:pt x="42291" y="28575"/>
                  <a:pt x="42291" y="27432"/>
                  <a:pt x="42291" y="27432"/>
                </a:cubicBezTo>
                <a:cubicBezTo>
                  <a:pt x="41148" y="26289"/>
                  <a:pt x="41148" y="25146"/>
                  <a:pt x="41148" y="25146"/>
                </a:cubicBezTo>
                <a:cubicBezTo>
                  <a:pt x="41148" y="25146"/>
                  <a:pt x="41148" y="24003"/>
                  <a:pt x="40005" y="22860"/>
                </a:cubicBezTo>
                <a:cubicBezTo>
                  <a:pt x="38862" y="20574"/>
                  <a:pt x="38862" y="19431"/>
                  <a:pt x="37719" y="19431"/>
                </a:cubicBezTo>
                <a:cubicBezTo>
                  <a:pt x="36576" y="19431"/>
                  <a:pt x="35433" y="19177"/>
                  <a:pt x="34671" y="19177"/>
                </a:cubicBezTo>
                <a:cubicBezTo>
                  <a:pt x="33909" y="19177"/>
                  <a:pt x="33655" y="19431"/>
                  <a:pt x="34290" y="20574"/>
                </a:cubicBezTo>
                <a:cubicBezTo>
                  <a:pt x="34290" y="20574"/>
                  <a:pt x="34290" y="21717"/>
                  <a:pt x="34290" y="21717"/>
                </a:cubicBezTo>
                <a:cubicBezTo>
                  <a:pt x="33909" y="22098"/>
                  <a:pt x="33655" y="22225"/>
                  <a:pt x="33401" y="22225"/>
                </a:cubicBezTo>
                <a:cubicBezTo>
                  <a:pt x="33020" y="22225"/>
                  <a:pt x="33020" y="21717"/>
                  <a:pt x="33020" y="21717"/>
                </a:cubicBezTo>
                <a:cubicBezTo>
                  <a:pt x="32639" y="21336"/>
                  <a:pt x="32385" y="21209"/>
                  <a:pt x="32004" y="21209"/>
                </a:cubicBezTo>
                <a:cubicBezTo>
                  <a:pt x="31115" y="21209"/>
                  <a:pt x="30099" y="22098"/>
                  <a:pt x="28448" y="22860"/>
                </a:cubicBezTo>
                <a:cubicBezTo>
                  <a:pt x="26797" y="24511"/>
                  <a:pt x="25654" y="25654"/>
                  <a:pt x="24765" y="25654"/>
                </a:cubicBezTo>
                <a:cubicBezTo>
                  <a:pt x="24384" y="25654"/>
                  <a:pt x="24130" y="25527"/>
                  <a:pt x="23876" y="25146"/>
                </a:cubicBezTo>
                <a:lnTo>
                  <a:pt x="21717" y="25146"/>
                </a:lnTo>
                <a:cubicBezTo>
                  <a:pt x="22860" y="26289"/>
                  <a:pt x="20574" y="27432"/>
                  <a:pt x="18288" y="30861"/>
                </a:cubicBezTo>
                <a:cubicBezTo>
                  <a:pt x="16002" y="33147"/>
                  <a:pt x="13716" y="35433"/>
                  <a:pt x="14859" y="36576"/>
                </a:cubicBezTo>
                <a:lnTo>
                  <a:pt x="13716" y="37719"/>
                </a:lnTo>
                <a:cubicBezTo>
                  <a:pt x="13716" y="37338"/>
                  <a:pt x="13589" y="37211"/>
                  <a:pt x="13462" y="37211"/>
                </a:cubicBezTo>
                <a:cubicBezTo>
                  <a:pt x="13081" y="37211"/>
                  <a:pt x="12573" y="37719"/>
                  <a:pt x="12573" y="37719"/>
                </a:cubicBezTo>
                <a:cubicBezTo>
                  <a:pt x="12573" y="40005"/>
                  <a:pt x="11430" y="40005"/>
                  <a:pt x="11430" y="40005"/>
                </a:cubicBezTo>
                <a:cubicBezTo>
                  <a:pt x="11430" y="40005"/>
                  <a:pt x="10287" y="40005"/>
                  <a:pt x="10287" y="41148"/>
                </a:cubicBezTo>
                <a:cubicBezTo>
                  <a:pt x="10287" y="42291"/>
                  <a:pt x="9144" y="42291"/>
                  <a:pt x="10287" y="43434"/>
                </a:cubicBezTo>
                <a:cubicBezTo>
                  <a:pt x="10287" y="43434"/>
                  <a:pt x="8001" y="46863"/>
                  <a:pt x="6858" y="48006"/>
                </a:cubicBezTo>
                <a:cubicBezTo>
                  <a:pt x="5715" y="48006"/>
                  <a:pt x="6858" y="48006"/>
                  <a:pt x="8001" y="49149"/>
                </a:cubicBezTo>
                <a:cubicBezTo>
                  <a:pt x="8001" y="50292"/>
                  <a:pt x="9144" y="50292"/>
                  <a:pt x="9144" y="51435"/>
                </a:cubicBezTo>
                <a:cubicBezTo>
                  <a:pt x="9144" y="51435"/>
                  <a:pt x="8001" y="50292"/>
                  <a:pt x="6858" y="50292"/>
                </a:cubicBezTo>
                <a:cubicBezTo>
                  <a:pt x="6350" y="49657"/>
                  <a:pt x="5969" y="49403"/>
                  <a:pt x="5842" y="49403"/>
                </a:cubicBezTo>
                <a:cubicBezTo>
                  <a:pt x="5715" y="49403"/>
                  <a:pt x="5715" y="49657"/>
                  <a:pt x="5715" y="50292"/>
                </a:cubicBezTo>
                <a:cubicBezTo>
                  <a:pt x="5715" y="50292"/>
                  <a:pt x="5715" y="51435"/>
                  <a:pt x="5715" y="51435"/>
                </a:cubicBezTo>
                <a:cubicBezTo>
                  <a:pt x="6858" y="51435"/>
                  <a:pt x="5715" y="53721"/>
                  <a:pt x="4572" y="57150"/>
                </a:cubicBezTo>
                <a:cubicBezTo>
                  <a:pt x="3429" y="61722"/>
                  <a:pt x="3429" y="62865"/>
                  <a:pt x="4572" y="62865"/>
                </a:cubicBezTo>
                <a:cubicBezTo>
                  <a:pt x="5715" y="62865"/>
                  <a:pt x="5715" y="64008"/>
                  <a:pt x="4572" y="65151"/>
                </a:cubicBezTo>
                <a:cubicBezTo>
                  <a:pt x="0" y="67310"/>
                  <a:pt x="0" y="67310"/>
                  <a:pt x="1143" y="68453"/>
                </a:cubicBezTo>
                <a:cubicBezTo>
                  <a:pt x="1143" y="68072"/>
                  <a:pt x="1270" y="67945"/>
                  <a:pt x="1524" y="67945"/>
                </a:cubicBezTo>
                <a:cubicBezTo>
                  <a:pt x="1905" y="67945"/>
                  <a:pt x="2667" y="68453"/>
                  <a:pt x="3429" y="68453"/>
                </a:cubicBezTo>
                <a:cubicBezTo>
                  <a:pt x="5715" y="68453"/>
                  <a:pt x="5715" y="68453"/>
                  <a:pt x="3429" y="69596"/>
                </a:cubicBezTo>
                <a:cubicBezTo>
                  <a:pt x="3302" y="69469"/>
                  <a:pt x="3175" y="69469"/>
                  <a:pt x="3048" y="69469"/>
                </a:cubicBezTo>
                <a:cubicBezTo>
                  <a:pt x="1270" y="69469"/>
                  <a:pt x="2540" y="76454"/>
                  <a:pt x="4572" y="76454"/>
                </a:cubicBezTo>
                <a:lnTo>
                  <a:pt x="3429" y="76454"/>
                </a:lnTo>
                <a:cubicBezTo>
                  <a:pt x="2286" y="77597"/>
                  <a:pt x="2286" y="77597"/>
                  <a:pt x="3429" y="79883"/>
                </a:cubicBezTo>
                <a:cubicBezTo>
                  <a:pt x="3429" y="81026"/>
                  <a:pt x="3429" y="81026"/>
                  <a:pt x="3429" y="81026"/>
                </a:cubicBezTo>
                <a:cubicBezTo>
                  <a:pt x="5715" y="81026"/>
                  <a:pt x="4572" y="83312"/>
                  <a:pt x="3429" y="84455"/>
                </a:cubicBezTo>
                <a:cubicBezTo>
                  <a:pt x="2286" y="84455"/>
                  <a:pt x="2286" y="84455"/>
                  <a:pt x="2286" y="85598"/>
                </a:cubicBezTo>
                <a:cubicBezTo>
                  <a:pt x="5715" y="86741"/>
                  <a:pt x="4572" y="89027"/>
                  <a:pt x="3429" y="90170"/>
                </a:cubicBezTo>
                <a:lnTo>
                  <a:pt x="4572" y="90170"/>
                </a:lnTo>
                <a:cubicBezTo>
                  <a:pt x="5715" y="91313"/>
                  <a:pt x="5715" y="91313"/>
                  <a:pt x="5715" y="92456"/>
                </a:cubicBezTo>
                <a:cubicBezTo>
                  <a:pt x="5715" y="93599"/>
                  <a:pt x="6858" y="93599"/>
                  <a:pt x="6858" y="93599"/>
                </a:cubicBezTo>
                <a:cubicBezTo>
                  <a:pt x="8001" y="92456"/>
                  <a:pt x="9144" y="92456"/>
                  <a:pt x="9144" y="92456"/>
                </a:cubicBezTo>
                <a:lnTo>
                  <a:pt x="9144" y="93599"/>
                </a:lnTo>
                <a:cubicBezTo>
                  <a:pt x="8001" y="93599"/>
                  <a:pt x="8001" y="94742"/>
                  <a:pt x="9144" y="97028"/>
                </a:cubicBezTo>
                <a:cubicBezTo>
                  <a:pt x="10287" y="99314"/>
                  <a:pt x="10287" y="100457"/>
                  <a:pt x="9144" y="101600"/>
                </a:cubicBezTo>
                <a:lnTo>
                  <a:pt x="11430" y="100457"/>
                </a:lnTo>
                <a:cubicBezTo>
                  <a:pt x="12573" y="100457"/>
                  <a:pt x="12573" y="101600"/>
                  <a:pt x="11430" y="101600"/>
                </a:cubicBezTo>
                <a:cubicBezTo>
                  <a:pt x="10287" y="102743"/>
                  <a:pt x="11430" y="105029"/>
                  <a:pt x="12573" y="105029"/>
                </a:cubicBezTo>
                <a:lnTo>
                  <a:pt x="13716" y="106172"/>
                </a:lnTo>
                <a:cubicBezTo>
                  <a:pt x="12827" y="107061"/>
                  <a:pt x="12700" y="107823"/>
                  <a:pt x="13335" y="107823"/>
                </a:cubicBezTo>
                <a:cubicBezTo>
                  <a:pt x="13716" y="107823"/>
                  <a:pt x="14097" y="107696"/>
                  <a:pt x="14859" y="107315"/>
                </a:cubicBezTo>
                <a:cubicBezTo>
                  <a:pt x="13716" y="108458"/>
                  <a:pt x="14859" y="108458"/>
                  <a:pt x="14859" y="109601"/>
                </a:cubicBezTo>
                <a:cubicBezTo>
                  <a:pt x="16002" y="109601"/>
                  <a:pt x="17145" y="110744"/>
                  <a:pt x="17145" y="111887"/>
                </a:cubicBezTo>
                <a:lnTo>
                  <a:pt x="18288" y="111887"/>
                </a:lnTo>
                <a:cubicBezTo>
                  <a:pt x="19431" y="113030"/>
                  <a:pt x="19431" y="113030"/>
                  <a:pt x="20574" y="113030"/>
                </a:cubicBezTo>
                <a:cubicBezTo>
                  <a:pt x="20955" y="112649"/>
                  <a:pt x="21209" y="112522"/>
                  <a:pt x="21336" y="112522"/>
                </a:cubicBezTo>
                <a:cubicBezTo>
                  <a:pt x="21717" y="112522"/>
                  <a:pt x="21717" y="113030"/>
                  <a:pt x="21717" y="113030"/>
                </a:cubicBezTo>
                <a:cubicBezTo>
                  <a:pt x="21717" y="113030"/>
                  <a:pt x="20574" y="113030"/>
                  <a:pt x="19431" y="114173"/>
                </a:cubicBezTo>
                <a:cubicBezTo>
                  <a:pt x="18669" y="114173"/>
                  <a:pt x="18923" y="114681"/>
                  <a:pt x="19812" y="114681"/>
                </a:cubicBezTo>
                <a:cubicBezTo>
                  <a:pt x="20320" y="114681"/>
                  <a:pt x="20955" y="114554"/>
                  <a:pt x="21590" y="114173"/>
                </a:cubicBezTo>
                <a:cubicBezTo>
                  <a:pt x="25019" y="114173"/>
                  <a:pt x="25019" y="114173"/>
                  <a:pt x="22733" y="115316"/>
                </a:cubicBezTo>
                <a:lnTo>
                  <a:pt x="23876" y="116459"/>
                </a:lnTo>
                <a:cubicBezTo>
                  <a:pt x="23876" y="117602"/>
                  <a:pt x="23876" y="118745"/>
                  <a:pt x="25019" y="118745"/>
                </a:cubicBezTo>
                <a:cubicBezTo>
                  <a:pt x="25019" y="119253"/>
                  <a:pt x="25019" y="119634"/>
                  <a:pt x="25146" y="119634"/>
                </a:cubicBezTo>
                <a:cubicBezTo>
                  <a:pt x="25273" y="119634"/>
                  <a:pt x="25654" y="119380"/>
                  <a:pt x="26162" y="118745"/>
                </a:cubicBezTo>
                <a:cubicBezTo>
                  <a:pt x="26543" y="118364"/>
                  <a:pt x="26670" y="118237"/>
                  <a:pt x="26924" y="118237"/>
                </a:cubicBezTo>
                <a:cubicBezTo>
                  <a:pt x="27305" y="118237"/>
                  <a:pt x="27305" y="119126"/>
                  <a:pt x="27305" y="119888"/>
                </a:cubicBezTo>
                <a:cubicBezTo>
                  <a:pt x="26543" y="120777"/>
                  <a:pt x="26289" y="121539"/>
                  <a:pt x="26543" y="121539"/>
                </a:cubicBezTo>
                <a:cubicBezTo>
                  <a:pt x="26670" y="121539"/>
                  <a:pt x="26924" y="121412"/>
                  <a:pt x="27305" y="121031"/>
                </a:cubicBezTo>
                <a:cubicBezTo>
                  <a:pt x="28448" y="119888"/>
                  <a:pt x="28448" y="119888"/>
                  <a:pt x="28448" y="119888"/>
                </a:cubicBezTo>
                <a:cubicBezTo>
                  <a:pt x="28448" y="121031"/>
                  <a:pt x="31877" y="124460"/>
                  <a:pt x="35306" y="125603"/>
                </a:cubicBezTo>
                <a:cubicBezTo>
                  <a:pt x="35687" y="125984"/>
                  <a:pt x="35814" y="126111"/>
                  <a:pt x="36068" y="126111"/>
                </a:cubicBezTo>
                <a:cubicBezTo>
                  <a:pt x="36576" y="126111"/>
                  <a:pt x="36830" y="125222"/>
                  <a:pt x="37592" y="124460"/>
                </a:cubicBezTo>
                <a:cubicBezTo>
                  <a:pt x="36957" y="126492"/>
                  <a:pt x="37084" y="127635"/>
                  <a:pt x="37465" y="127635"/>
                </a:cubicBezTo>
                <a:cubicBezTo>
                  <a:pt x="37719" y="127635"/>
                  <a:pt x="38227" y="127000"/>
                  <a:pt x="38735" y="125603"/>
                </a:cubicBezTo>
                <a:cubicBezTo>
                  <a:pt x="38735" y="126111"/>
                  <a:pt x="38735" y="126492"/>
                  <a:pt x="38862" y="126492"/>
                </a:cubicBezTo>
                <a:cubicBezTo>
                  <a:pt x="38989" y="126492"/>
                  <a:pt x="39243" y="126238"/>
                  <a:pt x="39878" y="125603"/>
                </a:cubicBezTo>
                <a:cubicBezTo>
                  <a:pt x="39878" y="125222"/>
                  <a:pt x="40005" y="125095"/>
                  <a:pt x="40132" y="125095"/>
                </a:cubicBezTo>
                <a:cubicBezTo>
                  <a:pt x="40386" y="125095"/>
                  <a:pt x="40640" y="125603"/>
                  <a:pt x="39878" y="125603"/>
                </a:cubicBezTo>
                <a:cubicBezTo>
                  <a:pt x="39878" y="127254"/>
                  <a:pt x="39878" y="128397"/>
                  <a:pt x="40386" y="128397"/>
                </a:cubicBezTo>
                <a:cubicBezTo>
                  <a:pt x="40513" y="128397"/>
                  <a:pt x="40767" y="128270"/>
                  <a:pt x="41021" y="127889"/>
                </a:cubicBezTo>
                <a:cubicBezTo>
                  <a:pt x="41021" y="127889"/>
                  <a:pt x="41021" y="127889"/>
                  <a:pt x="41021" y="129032"/>
                </a:cubicBezTo>
                <a:cubicBezTo>
                  <a:pt x="41021" y="129413"/>
                  <a:pt x="41148" y="129540"/>
                  <a:pt x="41402" y="129540"/>
                </a:cubicBezTo>
                <a:cubicBezTo>
                  <a:pt x="41783" y="129540"/>
                  <a:pt x="42545" y="129032"/>
                  <a:pt x="43307" y="129032"/>
                </a:cubicBezTo>
                <a:cubicBezTo>
                  <a:pt x="44450" y="127889"/>
                  <a:pt x="44958" y="127381"/>
                  <a:pt x="45085" y="127381"/>
                </a:cubicBezTo>
                <a:cubicBezTo>
                  <a:pt x="45212" y="127381"/>
                  <a:pt x="44958" y="127889"/>
                  <a:pt x="44323" y="129032"/>
                </a:cubicBezTo>
                <a:cubicBezTo>
                  <a:pt x="43688" y="130175"/>
                  <a:pt x="44069" y="130810"/>
                  <a:pt x="44577" y="130810"/>
                </a:cubicBezTo>
                <a:cubicBezTo>
                  <a:pt x="45085" y="130810"/>
                  <a:pt x="45974" y="130302"/>
                  <a:pt x="46609" y="129032"/>
                </a:cubicBezTo>
                <a:cubicBezTo>
                  <a:pt x="47244" y="127762"/>
                  <a:pt x="47498" y="127127"/>
                  <a:pt x="47625" y="127127"/>
                </a:cubicBezTo>
                <a:cubicBezTo>
                  <a:pt x="47752" y="127127"/>
                  <a:pt x="47752" y="127381"/>
                  <a:pt x="47752" y="127889"/>
                </a:cubicBezTo>
                <a:cubicBezTo>
                  <a:pt x="47752" y="129032"/>
                  <a:pt x="47752" y="129032"/>
                  <a:pt x="47752" y="129032"/>
                </a:cubicBezTo>
                <a:cubicBezTo>
                  <a:pt x="47752" y="129032"/>
                  <a:pt x="48895" y="129032"/>
                  <a:pt x="48895" y="130175"/>
                </a:cubicBezTo>
                <a:lnTo>
                  <a:pt x="50038" y="130175"/>
                </a:lnTo>
                <a:cubicBezTo>
                  <a:pt x="50546" y="129286"/>
                  <a:pt x="50927" y="128905"/>
                  <a:pt x="51308" y="128905"/>
                </a:cubicBezTo>
                <a:cubicBezTo>
                  <a:pt x="51943" y="128905"/>
                  <a:pt x="52324" y="129794"/>
                  <a:pt x="52324" y="131318"/>
                </a:cubicBezTo>
                <a:lnTo>
                  <a:pt x="53467" y="130175"/>
                </a:lnTo>
                <a:cubicBezTo>
                  <a:pt x="54102" y="129540"/>
                  <a:pt x="54864" y="128905"/>
                  <a:pt x="54991" y="128905"/>
                </a:cubicBezTo>
                <a:cubicBezTo>
                  <a:pt x="55118" y="128905"/>
                  <a:pt x="55118" y="129286"/>
                  <a:pt x="54610" y="130175"/>
                </a:cubicBezTo>
                <a:cubicBezTo>
                  <a:pt x="54610" y="130175"/>
                  <a:pt x="54610" y="130175"/>
                  <a:pt x="54610" y="131318"/>
                </a:cubicBezTo>
                <a:cubicBezTo>
                  <a:pt x="54991" y="130429"/>
                  <a:pt x="55499" y="130048"/>
                  <a:pt x="55880" y="130048"/>
                </a:cubicBezTo>
                <a:cubicBezTo>
                  <a:pt x="56515" y="130048"/>
                  <a:pt x="56896" y="131064"/>
                  <a:pt x="56896" y="132461"/>
                </a:cubicBezTo>
                <a:cubicBezTo>
                  <a:pt x="56896" y="133604"/>
                  <a:pt x="56896" y="133604"/>
                  <a:pt x="58039" y="133604"/>
                </a:cubicBezTo>
                <a:lnTo>
                  <a:pt x="58039" y="132461"/>
                </a:lnTo>
                <a:cubicBezTo>
                  <a:pt x="58039" y="131318"/>
                  <a:pt x="58039" y="130175"/>
                  <a:pt x="58039" y="130175"/>
                </a:cubicBezTo>
                <a:cubicBezTo>
                  <a:pt x="59182" y="130175"/>
                  <a:pt x="59182" y="130175"/>
                  <a:pt x="59182" y="131318"/>
                </a:cubicBezTo>
                <a:cubicBezTo>
                  <a:pt x="59182" y="132207"/>
                  <a:pt x="59817" y="132969"/>
                  <a:pt x="60071" y="132969"/>
                </a:cubicBezTo>
                <a:cubicBezTo>
                  <a:pt x="60198" y="132969"/>
                  <a:pt x="60325" y="132842"/>
                  <a:pt x="60325" y="132461"/>
                </a:cubicBezTo>
                <a:cubicBezTo>
                  <a:pt x="60325" y="132461"/>
                  <a:pt x="60325" y="132461"/>
                  <a:pt x="61468" y="133604"/>
                </a:cubicBezTo>
                <a:lnTo>
                  <a:pt x="62611" y="133604"/>
                </a:lnTo>
                <a:cubicBezTo>
                  <a:pt x="63119" y="133096"/>
                  <a:pt x="63754" y="132715"/>
                  <a:pt x="64135" y="132715"/>
                </a:cubicBezTo>
                <a:cubicBezTo>
                  <a:pt x="64516" y="132715"/>
                  <a:pt x="64897" y="132969"/>
                  <a:pt x="64897" y="133604"/>
                </a:cubicBezTo>
                <a:cubicBezTo>
                  <a:pt x="64897" y="133604"/>
                  <a:pt x="66040" y="133604"/>
                  <a:pt x="66040" y="132461"/>
                </a:cubicBezTo>
                <a:cubicBezTo>
                  <a:pt x="67183" y="132461"/>
                  <a:pt x="67183" y="132461"/>
                  <a:pt x="67183" y="133604"/>
                </a:cubicBezTo>
                <a:cubicBezTo>
                  <a:pt x="67183" y="134112"/>
                  <a:pt x="67183" y="134493"/>
                  <a:pt x="67310" y="134493"/>
                </a:cubicBezTo>
                <a:cubicBezTo>
                  <a:pt x="67437" y="134493"/>
                  <a:pt x="67691" y="134239"/>
                  <a:pt x="68326" y="133604"/>
                </a:cubicBezTo>
                <a:cubicBezTo>
                  <a:pt x="68326" y="132461"/>
                  <a:pt x="68326" y="132461"/>
                  <a:pt x="69469" y="132461"/>
                </a:cubicBezTo>
                <a:cubicBezTo>
                  <a:pt x="69469" y="131318"/>
                  <a:pt x="69469" y="131318"/>
                  <a:pt x="70612" y="131318"/>
                </a:cubicBezTo>
                <a:cubicBezTo>
                  <a:pt x="70612" y="131318"/>
                  <a:pt x="72898" y="132461"/>
                  <a:pt x="72898" y="132461"/>
                </a:cubicBezTo>
                <a:cubicBezTo>
                  <a:pt x="74041" y="132461"/>
                  <a:pt x="74041" y="132461"/>
                  <a:pt x="74041" y="131318"/>
                </a:cubicBezTo>
                <a:cubicBezTo>
                  <a:pt x="73279" y="131318"/>
                  <a:pt x="73025" y="130810"/>
                  <a:pt x="73279" y="130810"/>
                </a:cubicBezTo>
                <a:cubicBezTo>
                  <a:pt x="73533" y="130810"/>
                  <a:pt x="73660" y="130937"/>
                  <a:pt x="74041" y="131318"/>
                </a:cubicBezTo>
                <a:lnTo>
                  <a:pt x="77470" y="131318"/>
                </a:lnTo>
                <a:cubicBezTo>
                  <a:pt x="79756" y="131318"/>
                  <a:pt x="79756" y="131318"/>
                  <a:pt x="79756" y="130175"/>
                </a:cubicBezTo>
                <a:cubicBezTo>
                  <a:pt x="80899" y="130683"/>
                  <a:pt x="81407" y="131064"/>
                  <a:pt x="81788" y="131064"/>
                </a:cubicBezTo>
                <a:cubicBezTo>
                  <a:pt x="82169" y="131064"/>
                  <a:pt x="82042" y="130810"/>
                  <a:pt x="82042" y="130175"/>
                </a:cubicBezTo>
                <a:cubicBezTo>
                  <a:pt x="82042" y="129032"/>
                  <a:pt x="82042" y="129032"/>
                  <a:pt x="82042" y="129032"/>
                </a:cubicBezTo>
                <a:cubicBezTo>
                  <a:pt x="82042" y="129540"/>
                  <a:pt x="82296" y="129921"/>
                  <a:pt x="82677" y="129921"/>
                </a:cubicBezTo>
                <a:cubicBezTo>
                  <a:pt x="83058" y="129921"/>
                  <a:pt x="83185" y="129667"/>
                  <a:pt x="83185" y="129032"/>
                </a:cubicBezTo>
                <a:cubicBezTo>
                  <a:pt x="84328" y="129032"/>
                  <a:pt x="84328" y="129032"/>
                  <a:pt x="84328" y="130175"/>
                </a:cubicBezTo>
                <a:cubicBezTo>
                  <a:pt x="84328" y="130175"/>
                  <a:pt x="85471" y="129032"/>
                  <a:pt x="85471" y="129032"/>
                </a:cubicBezTo>
                <a:cubicBezTo>
                  <a:pt x="85471" y="127762"/>
                  <a:pt x="86614" y="127127"/>
                  <a:pt x="87884" y="127127"/>
                </a:cubicBezTo>
                <a:cubicBezTo>
                  <a:pt x="88773" y="127127"/>
                  <a:pt x="89535" y="127381"/>
                  <a:pt x="90043" y="127889"/>
                </a:cubicBezTo>
                <a:cubicBezTo>
                  <a:pt x="90043" y="127889"/>
                  <a:pt x="90043" y="127889"/>
                  <a:pt x="90043" y="126746"/>
                </a:cubicBezTo>
                <a:cubicBezTo>
                  <a:pt x="90043" y="125476"/>
                  <a:pt x="90043" y="124841"/>
                  <a:pt x="90297" y="124841"/>
                </a:cubicBezTo>
                <a:cubicBezTo>
                  <a:pt x="90551" y="124841"/>
                  <a:pt x="90805" y="125095"/>
                  <a:pt x="91186" y="125603"/>
                </a:cubicBezTo>
                <a:cubicBezTo>
                  <a:pt x="91186" y="124968"/>
                  <a:pt x="91567" y="124333"/>
                  <a:pt x="92075" y="124333"/>
                </a:cubicBezTo>
                <a:cubicBezTo>
                  <a:pt x="92583" y="124333"/>
                  <a:pt x="92964" y="124714"/>
                  <a:pt x="93472" y="125603"/>
                </a:cubicBezTo>
                <a:cubicBezTo>
                  <a:pt x="93472" y="126746"/>
                  <a:pt x="94615" y="127889"/>
                  <a:pt x="94615" y="127889"/>
                </a:cubicBezTo>
                <a:cubicBezTo>
                  <a:pt x="94615" y="126746"/>
                  <a:pt x="94615" y="126746"/>
                  <a:pt x="94615" y="126746"/>
                </a:cubicBezTo>
                <a:cubicBezTo>
                  <a:pt x="93472" y="125603"/>
                  <a:pt x="94615" y="125603"/>
                  <a:pt x="95758" y="125603"/>
                </a:cubicBezTo>
                <a:cubicBezTo>
                  <a:pt x="95758" y="124460"/>
                  <a:pt x="96901" y="123317"/>
                  <a:pt x="98044" y="123317"/>
                </a:cubicBezTo>
                <a:cubicBezTo>
                  <a:pt x="98044" y="122809"/>
                  <a:pt x="98298" y="122428"/>
                  <a:pt x="98806" y="122428"/>
                </a:cubicBezTo>
                <a:cubicBezTo>
                  <a:pt x="99314" y="122428"/>
                  <a:pt x="99822" y="122682"/>
                  <a:pt x="100330" y="123317"/>
                </a:cubicBezTo>
                <a:cubicBezTo>
                  <a:pt x="100330" y="123317"/>
                  <a:pt x="100330" y="122174"/>
                  <a:pt x="101473" y="121031"/>
                </a:cubicBezTo>
                <a:cubicBezTo>
                  <a:pt x="100965" y="120523"/>
                  <a:pt x="100965" y="120142"/>
                  <a:pt x="101092" y="120142"/>
                </a:cubicBezTo>
                <a:cubicBezTo>
                  <a:pt x="101219" y="120142"/>
                  <a:pt x="101473" y="120396"/>
                  <a:pt x="101473" y="121031"/>
                </a:cubicBezTo>
                <a:lnTo>
                  <a:pt x="102616" y="121031"/>
                </a:lnTo>
                <a:cubicBezTo>
                  <a:pt x="102616" y="119888"/>
                  <a:pt x="102616" y="118745"/>
                  <a:pt x="102616" y="118745"/>
                </a:cubicBezTo>
                <a:cubicBezTo>
                  <a:pt x="103505" y="119507"/>
                  <a:pt x="103632" y="120396"/>
                  <a:pt x="103759" y="120396"/>
                </a:cubicBezTo>
                <a:cubicBezTo>
                  <a:pt x="103886" y="120396"/>
                  <a:pt x="103759" y="120269"/>
                  <a:pt x="103759" y="119888"/>
                </a:cubicBezTo>
                <a:cubicBezTo>
                  <a:pt x="103759" y="118745"/>
                  <a:pt x="103759" y="118745"/>
                  <a:pt x="104902" y="118745"/>
                </a:cubicBezTo>
                <a:cubicBezTo>
                  <a:pt x="104902" y="118745"/>
                  <a:pt x="108331" y="117602"/>
                  <a:pt x="110617" y="116459"/>
                </a:cubicBezTo>
                <a:cubicBezTo>
                  <a:pt x="112903" y="115316"/>
                  <a:pt x="118618" y="113030"/>
                  <a:pt x="118618" y="111887"/>
                </a:cubicBezTo>
                <a:lnTo>
                  <a:pt x="119761" y="110744"/>
                </a:lnTo>
                <a:lnTo>
                  <a:pt x="122047" y="110744"/>
                </a:lnTo>
                <a:cubicBezTo>
                  <a:pt x="122301" y="110998"/>
                  <a:pt x="122555" y="110998"/>
                  <a:pt x="122809" y="110998"/>
                </a:cubicBezTo>
                <a:cubicBezTo>
                  <a:pt x="123952" y="110998"/>
                  <a:pt x="125476" y="109093"/>
                  <a:pt x="125476" y="107315"/>
                </a:cubicBezTo>
                <a:cubicBezTo>
                  <a:pt x="125476" y="106172"/>
                  <a:pt x="125476" y="106172"/>
                  <a:pt x="125476" y="106172"/>
                </a:cubicBezTo>
                <a:cubicBezTo>
                  <a:pt x="126111" y="106553"/>
                  <a:pt x="126619" y="106680"/>
                  <a:pt x="127127" y="106680"/>
                </a:cubicBezTo>
                <a:cubicBezTo>
                  <a:pt x="128270" y="106680"/>
                  <a:pt x="128905" y="105664"/>
                  <a:pt x="128905" y="104013"/>
                </a:cubicBezTo>
                <a:cubicBezTo>
                  <a:pt x="128016" y="103124"/>
                  <a:pt x="127889" y="102362"/>
                  <a:pt x="128524" y="102362"/>
                </a:cubicBezTo>
                <a:cubicBezTo>
                  <a:pt x="128905" y="102362"/>
                  <a:pt x="129286" y="102489"/>
                  <a:pt x="130048" y="102870"/>
                </a:cubicBezTo>
                <a:cubicBezTo>
                  <a:pt x="130302" y="103124"/>
                  <a:pt x="130683" y="103378"/>
                  <a:pt x="130937" y="103378"/>
                </a:cubicBezTo>
                <a:cubicBezTo>
                  <a:pt x="131572" y="103378"/>
                  <a:pt x="131699" y="102362"/>
                  <a:pt x="130048" y="100584"/>
                </a:cubicBezTo>
                <a:cubicBezTo>
                  <a:pt x="128905" y="99441"/>
                  <a:pt x="128905" y="99441"/>
                  <a:pt x="130048" y="99441"/>
                </a:cubicBezTo>
                <a:cubicBezTo>
                  <a:pt x="130810" y="99822"/>
                  <a:pt x="131445" y="99949"/>
                  <a:pt x="131826" y="99949"/>
                </a:cubicBezTo>
                <a:cubicBezTo>
                  <a:pt x="132715" y="99949"/>
                  <a:pt x="132969" y="99441"/>
                  <a:pt x="132334" y="99441"/>
                </a:cubicBezTo>
                <a:cubicBezTo>
                  <a:pt x="130048" y="97155"/>
                  <a:pt x="130048" y="97155"/>
                  <a:pt x="132334" y="97155"/>
                </a:cubicBezTo>
                <a:cubicBezTo>
                  <a:pt x="135763" y="97155"/>
                  <a:pt x="135763" y="97155"/>
                  <a:pt x="133477" y="96012"/>
                </a:cubicBezTo>
                <a:cubicBezTo>
                  <a:pt x="131191" y="94869"/>
                  <a:pt x="132334" y="92583"/>
                  <a:pt x="134620" y="92583"/>
                </a:cubicBezTo>
                <a:cubicBezTo>
                  <a:pt x="134620" y="91440"/>
                  <a:pt x="135763" y="91440"/>
                  <a:pt x="134620" y="91440"/>
                </a:cubicBezTo>
                <a:lnTo>
                  <a:pt x="135763" y="90297"/>
                </a:lnTo>
                <a:cubicBezTo>
                  <a:pt x="135763" y="90297"/>
                  <a:pt x="135763" y="89154"/>
                  <a:pt x="135763" y="89154"/>
                </a:cubicBezTo>
                <a:lnTo>
                  <a:pt x="134620" y="89154"/>
                </a:lnTo>
                <a:cubicBezTo>
                  <a:pt x="134620" y="89154"/>
                  <a:pt x="135763" y="85725"/>
                  <a:pt x="134620" y="81153"/>
                </a:cubicBezTo>
                <a:cubicBezTo>
                  <a:pt x="133731" y="75819"/>
                  <a:pt x="132842" y="73914"/>
                  <a:pt x="131953" y="73914"/>
                </a:cubicBezTo>
                <a:cubicBezTo>
                  <a:pt x="131699" y="73914"/>
                  <a:pt x="131445" y="74041"/>
                  <a:pt x="131191" y="74295"/>
                </a:cubicBezTo>
                <a:cubicBezTo>
                  <a:pt x="130937" y="74549"/>
                  <a:pt x="130556" y="74803"/>
                  <a:pt x="130302" y="74803"/>
                </a:cubicBezTo>
                <a:cubicBezTo>
                  <a:pt x="129667" y="74803"/>
                  <a:pt x="129540" y="73914"/>
                  <a:pt x="131191" y="73152"/>
                </a:cubicBezTo>
                <a:cubicBezTo>
                  <a:pt x="131191" y="72009"/>
                  <a:pt x="131191" y="70866"/>
                  <a:pt x="131191" y="69723"/>
                </a:cubicBezTo>
                <a:cubicBezTo>
                  <a:pt x="130048" y="68580"/>
                  <a:pt x="130048" y="68580"/>
                  <a:pt x="131191" y="67437"/>
                </a:cubicBezTo>
                <a:cubicBezTo>
                  <a:pt x="128905" y="67437"/>
                  <a:pt x="127762" y="65151"/>
                  <a:pt x="127762" y="64008"/>
                </a:cubicBezTo>
                <a:cubicBezTo>
                  <a:pt x="127762" y="62865"/>
                  <a:pt x="127762" y="62865"/>
                  <a:pt x="126619" y="62865"/>
                </a:cubicBezTo>
                <a:cubicBezTo>
                  <a:pt x="125476" y="62865"/>
                  <a:pt x="125476" y="62865"/>
                  <a:pt x="125476" y="61722"/>
                </a:cubicBezTo>
                <a:cubicBezTo>
                  <a:pt x="126492" y="61722"/>
                  <a:pt x="126619" y="59182"/>
                  <a:pt x="125222" y="59182"/>
                </a:cubicBezTo>
                <a:cubicBezTo>
                  <a:pt x="124968" y="59182"/>
                  <a:pt x="124714" y="59309"/>
                  <a:pt x="124333" y="59436"/>
                </a:cubicBezTo>
                <a:lnTo>
                  <a:pt x="125476" y="58293"/>
                </a:lnTo>
                <a:lnTo>
                  <a:pt x="124333" y="58293"/>
                </a:lnTo>
                <a:cubicBezTo>
                  <a:pt x="123444" y="58801"/>
                  <a:pt x="122809" y="59055"/>
                  <a:pt x="122809" y="59055"/>
                </a:cubicBezTo>
                <a:cubicBezTo>
                  <a:pt x="122809" y="59055"/>
                  <a:pt x="123571" y="58547"/>
                  <a:pt x="125476" y="57150"/>
                </a:cubicBezTo>
                <a:cubicBezTo>
                  <a:pt x="124333" y="57150"/>
                  <a:pt x="123190" y="57150"/>
                  <a:pt x="124333" y="56007"/>
                </a:cubicBezTo>
                <a:cubicBezTo>
                  <a:pt x="124333" y="56007"/>
                  <a:pt x="124333" y="55499"/>
                  <a:pt x="123698" y="55499"/>
                </a:cubicBezTo>
                <a:cubicBezTo>
                  <a:pt x="123571" y="55499"/>
                  <a:pt x="123444" y="55499"/>
                  <a:pt x="123190" y="55626"/>
                </a:cubicBezTo>
                <a:cubicBezTo>
                  <a:pt x="123190" y="55499"/>
                  <a:pt x="123190" y="55245"/>
                  <a:pt x="123190" y="54991"/>
                </a:cubicBezTo>
                <a:cubicBezTo>
                  <a:pt x="123190" y="54991"/>
                  <a:pt x="123190" y="53848"/>
                  <a:pt x="124333" y="52705"/>
                </a:cubicBezTo>
                <a:cubicBezTo>
                  <a:pt x="125095" y="52705"/>
                  <a:pt x="125349" y="52197"/>
                  <a:pt x="124714" y="52197"/>
                </a:cubicBezTo>
                <a:cubicBezTo>
                  <a:pt x="124460" y="52197"/>
                  <a:pt x="123952" y="52324"/>
                  <a:pt x="123190" y="52705"/>
                </a:cubicBezTo>
                <a:cubicBezTo>
                  <a:pt x="120904" y="53848"/>
                  <a:pt x="120904" y="53848"/>
                  <a:pt x="120904" y="53848"/>
                </a:cubicBezTo>
                <a:cubicBezTo>
                  <a:pt x="120904" y="52705"/>
                  <a:pt x="120904" y="52705"/>
                  <a:pt x="122047" y="52705"/>
                </a:cubicBezTo>
                <a:cubicBezTo>
                  <a:pt x="123190" y="51562"/>
                  <a:pt x="123190" y="51562"/>
                  <a:pt x="122047" y="51562"/>
                </a:cubicBezTo>
                <a:cubicBezTo>
                  <a:pt x="122047" y="51054"/>
                  <a:pt x="121158" y="50673"/>
                  <a:pt x="120015" y="50673"/>
                </a:cubicBezTo>
                <a:cubicBezTo>
                  <a:pt x="118872" y="50673"/>
                  <a:pt x="117475" y="50927"/>
                  <a:pt x="116332" y="51562"/>
                </a:cubicBezTo>
                <a:cubicBezTo>
                  <a:pt x="115443" y="52070"/>
                  <a:pt x="114808" y="52324"/>
                  <a:pt x="114681" y="52324"/>
                </a:cubicBezTo>
                <a:cubicBezTo>
                  <a:pt x="114554" y="52324"/>
                  <a:pt x="115062" y="51816"/>
                  <a:pt x="116332" y="50419"/>
                </a:cubicBezTo>
                <a:cubicBezTo>
                  <a:pt x="117475" y="50419"/>
                  <a:pt x="117475" y="50419"/>
                  <a:pt x="116332" y="49276"/>
                </a:cubicBezTo>
                <a:cubicBezTo>
                  <a:pt x="117475" y="49276"/>
                  <a:pt x="117475" y="49276"/>
                  <a:pt x="118618" y="50419"/>
                </a:cubicBezTo>
                <a:lnTo>
                  <a:pt x="118618" y="49149"/>
                </a:lnTo>
                <a:cubicBezTo>
                  <a:pt x="120904" y="48006"/>
                  <a:pt x="120904" y="48006"/>
                  <a:pt x="118618" y="48006"/>
                </a:cubicBezTo>
                <a:cubicBezTo>
                  <a:pt x="119380" y="47244"/>
                  <a:pt x="119634" y="46355"/>
                  <a:pt x="119380" y="46355"/>
                </a:cubicBezTo>
                <a:cubicBezTo>
                  <a:pt x="119253" y="46355"/>
                  <a:pt x="118999" y="46482"/>
                  <a:pt x="118618" y="46863"/>
                </a:cubicBezTo>
                <a:cubicBezTo>
                  <a:pt x="118618" y="46863"/>
                  <a:pt x="118618" y="45720"/>
                  <a:pt x="119761" y="44577"/>
                </a:cubicBezTo>
                <a:cubicBezTo>
                  <a:pt x="119761" y="44577"/>
                  <a:pt x="119761" y="44069"/>
                  <a:pt x="119380" y="44069"/>
                </a:cubicBezTo>
                <a:cubicBezTo>
                  <a:pt x="119253" y="44069"/>
                  <a:pt x="118999" y="44196"/>
                  <a:pt x="118618" y="44577"/>
                </a:cubicBezTo>
                <a:lnTo>
                  <a:pt x="117602" y="44577"/>
                </a:lnTo>
                <a:cubicBezTo>
                  <a:pt x="116967" y="44069"/>
                  <a:pt x="116713" y="43688"/>
                  <a:pt x="116459" y="43688"/>
                </a:cubicBezTo>
                <a:cubicBezTo>
                  <a:pt x="116205" y="43688"/>
                  <a:pt x="115951" y="43942"/>
                  <a:pt x="115316" y="44577"/>
                </a:cubicBezTo>
                <a:lnTo>
                  <a:pt x="113030" y="44577"/>
                </a:lnTo>
                <a:cubicBezTo>
                  <a:pt x="112014" y="43561"/>
                  <a:pt x="111887" y="43434"/>
                  <a:pt x="113411" y="42672"/>
                </a:cubicBezTo>
                <a:cubicBezTo>
                  <a:pt x="113538" y="42799"/>
                  <a:pt x="113665" y="42799"/>
                  <a:pt x="113792" y="42799"/>
                </a:cubicBezTo>
                <a:cubicBezTo>
                  <a:pt x="114173" y="42799"/>
                  <a:pt x="114173" y="42291"/>
                  <a:pt x="114173" y="42291"/>
                </a:cubicBezTo>
                <a:cubicBezTo>
                  <a:pt x="114173" y="42291"/>
                  <a:pt x="114173" y="42291"/>
                  <a:pt x="114173" y="42291"/>
                </a:cubicBezTo>
                <a:lnTo>
                  <a:pt x="115316" y="42291"/>
                </a:lnTo>
                <a:lnTo>
                  <a:pt x="115316" y="41148"/>
                </a:lnTo>
                <a:cubicBezTo>
                  <a:pt x="115062" y="41402"/>
                  <a:pt x="114808" y="41529"/>
                  <a:pt x="114554" y="41656"/>
                </a:cubicBezTo>
                <a:cubicBezTo>
                  <a:pt x="114427" y="41402"/>
                  <a:pt x="114046" y="41148"/>
                  <a:pt x="114046" y="41148"/>
                </a:cubicBezTo>
                <a:cubicBezTo>
                  <a:pt x="114046" y="41148"/>
                  <a:pt x="114046" y="41148"/>
                  <a:pt x="115189" y="40005"/>
                </a:cubicBezTo>
                <a:cubicBezTo>
                  <a:pt x="115570" y="39624"/>
                  <a:pt x="115697" y="39497"/>
                  <a:pt x="115697" y="39497"/>
                </a:cubicBezTo>
                <a:cubicBezTo>
                  <a:pt x="115697" y="39497"/>
                  <a:pt x="114808" y="40005"/>
                  <a:pt x="114046" y="40005"/>
                </a:cubicBezTo>
                <a:cubicBezTo>
                  <a:pt x="112903" y="41148"/>
                  <a:pt x="111760" y="41148"/>
                  <a:pt x="111760" y="41148"/>
                </a:cubicBezTo>
                <a:cubicBezTo>
                  <a:pt x="111760" y="41148"/>
                  <a:pt x="114046" y="40005"/>
                  <a:pt x="115189" y="38862"/>
                </a:cubicBezTo>
                <a:cubicBezTo>
                  <a:pt x="115697" y="38354"/>
                  <a:pt x="116078" y="37973"/>
                  <a:pt x="115951" y="37973"/>
                </a:cubicBezTo>
                <a:cubicBezTo>
                  <a:pt x="115824" y="37973"/>
                  <a:pt x="115189" y="38227"/>
                  <a:pt x="114046" y="38862"/>
                </a:cubicBezTo>
                <a:cubicBezTo>
                  <a:pt x="114046" y="38862"/>
                  <a:pt x="113538" y="39370"/>
                  <a:pt x="113157" y="39370"/>
                </a:cubicBezTo>
                <a:cubicBezTo>
                  <a:pt x="113030" y="39370"/>
                  <a:pt x="112903" y="39243"/>
                  <a:pt x="112903" y="38862"/>
                </a:cubicBezTo>
                <a:cubicBezTo>
                  <a:pt x="112903" y="37719"/>
                  <a:pt x="112903" y="36576"/>
                  <a:pt x="114046" y="36576"/>
                </a:cubicBezTo>
                <a:cubicBezTo>
                  <a:pt x="114046" y="35433"/>
                  <a:pt x="112903" y="35433"/>
                  <a:pt x="112903" y="35433"/>
                </a:cubicBezTo>
                <a:cubicBezTo>
                  <a:pt x="111760" y="35433"/>
                  <a:pt x="111760" y="35433"/>
                  <a:pt x="112903" y="34290"/>
                </a:cubicBezTo>
                <a:cubicBezTo>
                  <a:pt x="113665" y="32131"/>
                  <a:pt x="113919" y="31369"/>
                  <a:pt x="113411" y="31369"/>
                </a:cubicBezTo>
                <a:cubicBezTo>
                  <a:pt x="113157" y="31369"/>
                  <a:pt x="112649" y="31623"/>
                  <a:pt x="111760" y="32131"/>
                </a:cubicBezTo>
                <a:cubicBezTo>
                  <a:pt x="112903" y="30988"/>
                  <a:pt x="111760" y="30988"/>
                  <a:pt x="109474" y="30988"/>
                </a:cubicBezTo>
                <a:cubicBezTo>
                  <a:pt x="108331" y="30988"/>
                  <a:pt x="107188" y="32131"/>
                  <a:pt x="106045" y="33274"/>
                </a:cubicBezTo>
                <a:cubicBezTo>
                  <a:pt x="104902" y="33782"/>
                  <a:pt x="104267" y="34163"/>
                  <a:pt x="104013" y="34163"/>
                </a:cubicBezTo>
                <a:cubicBezTo>
                  <a:pt x="103759" y="34163"/>
                  <a:pt x="103759" y="33909"/>
                  <a:pt x="103759" y="33274"/>
                </a:cubicBezTo>
                <a:cubicBezTo>
                  <a:pt x="103759" y="32131"/>
                  <a:pt x="104902" y="32131"/>
                  <a:pt x="106045" y="30988"/>
                </a:cubicBezTo>
                <a:lnTo>
                  <a:pt x="107188" y="30988"/>
                </a:lnTo>
                <a:cubicBezTo>
                  <a:pt x="108331" y="30988"/>
                  <a:pt x="109474" y="29845"/>
                  <a:pt x="109474" y="29845"/>
                </a:cubicBezTo>
                <a:cubicBezTo>
                  <a:pt x="109474" y="28702"/>
                  <a:pt x="109474" y="28702"/>
                  <a:pt x="108331" y="28702"/>
                </a:cubicBezTo>
                <a:cubicBezTo>
                  <a:pt x="109474" y="27559"/>
                  <a:pt x="109474" y="27559"/>
                  <a:pt x="109474" y="26416"/>
                </a:cubicBezTo>
                <a:cubicBezTo>
                  <a:pt x="108331" y="26416"/>
                  <a:pt x="108331" y="25273"/>
                  <a:pt x="109474" y="24130"/>
                </a:cubicBezTo>
                <a:cubicBezTo>
                  <a:pt x="108331" y="22987"/>
                  <a:pt x="108331" y="22987"/>
                  <a:pt x="107188" y="22987"/>
                </a:cubicBezTo>
                <a:cubicBezTo>
                  <a:pt x="106934" y="23241"/>
                  <a:pt x="106680" y="23495"/>
                  <a:pt x="106553" y="23622"/>
                </a:cubicBezTo>
                <a:cubicBezTo>
                  <a:pt x="107696" y="21463"/>
                  <a:pt x="106045" y="14859"/>
                  <a:pt x="104140" y="14859"/>
                </a:cubicBezTo>
                <a:cubicBezTo>
                  <a:pt x="104013" y="14859"/>
                  <a:pt x="103886" y="14859"/>
                  <a:pt x="103759" y="14986"/>
                </a:cubicBezTo>
                <a:cubicBezTo>
                  <a:pt x="103632" y="15113"/>
                  <a:pt x="103759" y="13843"/>
                  <a:pt x="102616" y="13843"/>
                </a:cubicBezTo>
                <a:cubicBezTo>
                  <a:pt x="102616" y="11557"/>
                  <a:pt x="100330" y="9271"/>
                  <a:pt x="99187" y="9271"/>
                </a:cubicBezTo>
                <a:lnTo>
                  <a:pt x="98171" y="8001"/>
                </a:lnTo>
                <a:cubicBezTo>
                  <a:pt x="98171" y="7239"/>
                  <a:pt x="97663" y="6350"/>
                  <a:pt x="96901" y="6350"/>
                </a:cubicBezTo>
                <a:cubicBezTo>
                  <a:pt x="96647" y="6350"/>
                  <a:pt x="96266" y="6477"/>
                  <a:pt x="95885" y="6858"/>
                </a:cubicBezTo>
                <a:cubicBezTo>
                  <a:pt x="95123" y="6858"/>
                  <a:pt x="94869" y="7366"/>
                  <a:pt x="94742" y="7366"/>
                </a:cubicBezTo>
                <a:cubicBezTo>
                  <a:pt x="94615" y="7366"/>
                  <a:pt x="94742" y="7239"/>
                  <a:pt x="94742" y="6858"/>
                </a:cubicBezTo>
                <a:cubicBezTo>
                  <a:pt x="95885" y="5715"/>
                  <a:pt x="94742" y="5715"/>
                  <a:pt x="92456" y="4572"/>
                </a:cubicBezTo>
                <a:cubicBezTo>
                  <a:pt x="91313" y="4064"/>
                  <a:pt x="90678" y="3683"/>
                  <a:pt x="90424" y="3683"/>
                </a:cubicBezTo>
                <a:cubicBezTo>
                  <a:pt x="90170" y="3683"/>
                  <a:pt x="90170" y="4064"/>
                  <a:pt x="90170" y="4572"/>
                </a:cubicBezTo>
                <a:cubicBezTo>
                  <a:pt x="87884" y="4572"/>
                  <a:pt x="87884" y="3429"/>
                  <a:pt x="89027" y="2286"/>
                </a:cubicBezTo>
                <a:cubicBezTo>
                  <a:pt x="89535" y="1270"/>
                  <a:pt x="89535" y="762"/>
                  <a:pt x="89281" y="762"/>
                </a:cubicBezTo>
                <a:cubicBezTo>
                  <a:pt x="89027" y="762"/>
                  <a:pt x="88011" y="1651"/>
                  <a:pt x="86741" y="3556"/>
                </a:cubicBezTo>
                <a:cubicBezTo>
                  <a:pt x="86233" y="4064"/>
                  <a:pt x="85598" y="4445"/>
                  <a:pt x="85344" y="4445"/>
                </a:cubicBezTo>
                <a:cubicBezTo>
                  <a:pt x="85090" y="4445"/>
                  <a:pt x="84963" y="4064"/>
                  <a:pt x="85598" y="3429"/>
                </a:cubicBezTo>
                <a:cubicBezTo>
                  <a:pt x="85598" y="2286"/>
                  <a:pt x="85598" y="2286"/>
                  <a:pt x="86741" y="2286"/>
                </a:cubicBezTo>
                <a:cubicBezTo>
                  <a:pt x="86741" y="2286"/>
                  <a:pt x="86741" y="1143"/>
                  <a:pt x="867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
          <p:cNvSpPr/>
          <p:nvPr/>
        </p:nvSpPr>
        <p:spPr>
          <a:xfrm>
            <a:off x="1740586" y="2474657"/>
            <a:ext cx="76962" cy="73438"/>
          </a:xfrm>
          <a:custGeom>
            <a:rect b="b" l="l" r="r" t="t"/>
            <a:pathLst>
              <a:path extrusionOk="0" h="97917" w="102616">
                <a:moveTo>
                  <a:pt x="79375" y="0"/>
                </a:moveTo>
                <a:cubicBezTo>
                  <a:pt x="78740" y="0"/>
                  <a:pt x="78232" y="0"/>
                  <a:pt x="77597" y="127"/>
                </a:cubicBezTo>
                <a:lnTo>
                  <a:pt x="12573" y="11557"/>
                </a:lnTo>
                <a:cubicBezTo>
                  <a:pt x="5715" y="12700"/>
                  <a:pt x="0" y="20701"/>
                  <a:pt x="2286" y="27559"/>
                </a:cubicBezTo>
                <a:lnTo>
                  <a:pt x="6858" y="59436"/>
                </a:lnTo>
                <a:cubicBezTo>
                  <a:pt x="10922" y="82677"/>
                  <a:pt x="30099" y="97917"/>
                  <a:pt x="51943" y="97917"/>
                </a:cubicBezTo>
                <a:cubicBezTo>
                  <a:pt x="54737" y="97917"/>
                  <a:pt x="57658" y="97663"/>
                  <a:pt x="60452" y="97155"/>
                </a:cubicBezTo>
                <a:cubicBezTo>
                  <a:pt x="86741" y="93726"/>
                  <a:pt x="102616" y="69850"/>
                  <a:pt x="99314" y="43561"/>
                </a:cubicBezTo>
                <a:lnTo>
                  <a:pt x="93599" y="11557"/>
                </a:lnTo>
                <a:cubicBezTo>
                  <a:pt x="92583" y="5334"/>
                  <a:pt x="85725" y="0"/>
                  <a:pt x="79375" y="0"/>
                </a:cubicBezTo>
                <a:close/>
              </a:path>
            </a:pathLst>
          </a:custGeom>
          <a:solidFill>
            <a:srgbClr val="E3E5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
          <p:cNvSpPr/>
          <p:nvPr/>
        </p:nvSpPr>
        <p:spPr>
          <a:xfrm>
            <a:off x="1731155" y="2463649"/>
            <a:ext cx="95821" cy="97726"/>
          </a:xfrm>
          <a:custGeom>
            <a:rect b="b" l="l" r="r" t="t"/>
            <a:pathLst>
              <a:path extrusionOk="0" h="130302" w="127762">
                <a:moveTo>
                  <a:pt x="55880" y="1143"/>
                </a:moveTo>
                <a:cubicBezTo>
                  <a:pt x="55880" y="1143"/>
                  <a:pt x="55880" y="1143"/>
                  <a:pt x="55880" y="2286"/>
                </a:cubicBezTo>
                <a:lnTo>
                  <a:pt x="57150" y="2286"/>
                </a:lnTo>
                <a:cubicBezTo>
                  <a:pt x="57150" y="1143"/>
                  <a:pt x="57150" y="1143"/>
                  <a:pt x="56007" y="1143"/>
                </a:cubicBezTo>
                <a:close/>
                <a:moveTo>
                  <a:pt x="34925" y="10541"/>
                </a:moveTo>
                <a:cubicBezTo>
                  <a:pt x="34798" y="10541"/>
                  <a:pt x="34798" y="10795"/>
                  <a:pt x="35306" y="11430"/>
                </a:cubicBezTo>
                <a:cubicBezTo>
                  <a:pt x="35306" y="10922"/>
                  <a:pt x="35052" y="10541"/>
                  <a:pt x="34925" y="10541"/>
                </a:cubicBezTo>
                <a:close/>
                <a:moveTo>
                  <a:pt x="50165" y="9144"/>
                </a:moveTo>
                <a:cubicBezTo>
                  <a:pt x="50165" y="10287"/>
                  <a:pt x="51308" y="11430"/>
                  <a:pt x="51308" y="11430"/>
                </a:cubicBezTo>
                <a:cubicBezTo>
                  <a:pt x="51308" y="11430"/>
                  <a:pt x="51308" y="10287"/>
                  <a:pt x="51308" y="10287"/>
                </a:cubicBezTo>
                <a:cubicBezTo>
                  <a:pt x="51308" y="10287"/>
                  <a:pt x="51308" y="9144"/>
                  <a:pt x="51308" y="9144"/>
                </a:cubicBezTo>
                <a:close/>
                <a:moveTo>
                  <a:pt x="38735" y="10287"/>
                </a:moveTo>
                <a:cubicBezTo>
                  <a:pt x="39370" y="10922"/>
                  <a:pt x="39624" y="11557"/>
                  <a:pt x="39624" y="11557"/>
                </a:cubicBezTo>
                <a:cubicBezTo>
                  <a:pt x="39624" y="11557"/>
                  <a:pt x="39243" y="11303"/>
                  <a:pt x="38862" y="10287"/>
                </a:cubicBezTo>
                <a:close/>
                <a:moveTo>
                  <a:pt x="67310" y="12573"/>
                </a:moveTo>
                <a:cubicBezTo>
                  <a:pt x="68453" y="13716"/>
                  <a:pt x="68453" y="13716"/>
                  <a:pt x="67310" y="13716"/>
                </a:cubicBezTo>
                <a:cubicBezTo>
                  <a:pt x="67310" y="13716"/>
                  <a:pt x="67310" y="13208"/>
                  <a:pt x="67310" y="12573"/>
                </a:cubicBezTo>
                <a:close/>
                <a:moveTo>
                  <a:pt x="69596" y="11430"/>
                </a:moveTo>
                <a:cubicBezTo>
                  <a:pt x="70739" y="12573"/>
                  <a:pt x="70739" y="13716"/>
                  <a:pt x="69596" y="13716"/>
                </a:cubicBezTo>
                <a:lnTo>
                  <a:pt x="69596" y="12573"/>
                </a:lnTo>
                <a:lnTo>
                  <a:pt x="69596" y="11430"/>
                </a:lnTo>
                <a:close/>
                <a:moveTo>
                  <a:pt x="97028" y="11430"/>
                </a:moveTo>
                <a:cubicBezTo>
                  <a:pt x="97028" y="12573"/>
                  <a:pt x="97028" y="13716"/>
                  <a:pt x="95885" y="13716"/>
                </a:cubicBezTo>
                <a:lnTo>
                  <a:pt x="95885" y="12573"/>
                </a:lnTo>
                <a:lnTo>
                  <a:pt x="97028" y="11430"/>
                </a:lnTo>
                <a:close/>
                <a:moveTo>
                  <a:pt x="48006" y="13716"/>
                </a:moveTo>
                <a:cubicBezTo>
                  <a:pt x="48006" y="13716"/>
                  <a:pt x="48006" y="13716"/>
                  <a:pt x="48006" y="14859"/>
                </a:cubicBezTo>
                <a:lnTo>
                  <a:pt x="46863" y="13716"/>
                </a:lnTo>
                <a:close/>
                <a:moveTo>
                  <a:pt x="44577" y="13716"/>
                </a:moveTo>
                <a:cubicBezTo>
                  <a:pt x="44577" y="14224"/>
                  <a:pt x="44577" y="14986"/>
                  <a:pt x="44577" y="16002"/>
                </a:cubicBezTo>
                <a:cubicBezTo>
                  <a:pt x="44577" y="14859"/>
                  <a:pt x="43434" y="13716"/>
                  <a:pt x="44577" y="13716"/>
                </a:cubicBezTo>
                <a:close/>
                <a:moveTo>
                  <a:pt x="61722" y="14859"/>
                </a:moveTo>
                <a:cubicBezTo>
                  <a:pt x="61722" y="14859"/>
                  <a:pt x="61722" y="16002"/>
                  <a:pt x="61722" y="16002"/>
                </a:cubicBezTo>
                <a:cubicBezTo>
                  <a:pt x="60579" y="14859"/>
                  <a:pt x="60579" y="14859"/>
                  <a:pt x="61722" y="14859"/>
                </a:cubicBezTo>
                <a:close/>
                <a:moveTo>
                  <a:pt x="54864" y="16002"/>
                </a:moveTo>
                <a:cubicBezTo>
                  <a:pt x="54864" y="16002"/>
                  <a:pt x="54864" y="16002"/>
                  <a:pt x="54864" y="17145"/>
                </a:cubicBezTo>
                <a:cubicBezTo>
                  <a:pt x="54864" y="17145"/>
                  <a:pt x="54864" y="18288"/>
                  <a:pt x="54864" y="18288"/>
                </a:cubicBezTo>
                <a:cubicBezTo>
                  <a:pt x="54864" y="18288"/>
                  <a:pt x="53721" y="17145"/>
                  <a:pt x="53721" y="17145"/>
                </a:cubicBezTo>
                <a:cubicBezTo>
                  <a:pt x="53721" y="16002"/>
                  <a:pt x="54864" y="16002"/>
                  <a:pt x="54864" y="16002"/>
                </a:cubicBezTo>
                <a:close/>
                <a:moveTo>
                  <a:pt x="107315" y="16002"/>
                </a:moveTo>
                <a:cubicBezTo>
                  <a:pt x="107315" y="17145"/>
                  <a:pt x="107315" y="17145"/>
                  <a:pt x="106172" y="17145"/>
                </a:cubicBezTo>
                <a:cubicBezTo>
                  <a:pt x="105029" y="18288"/>
                  <a:pt x="103886" y="18288"/>
                  <a:pt x="103886" y="18288"/>
                </a:cubicBezTo>
                <a:cubicBezTo>
                  <a:pt x="103886" y="18288"/>
                  <a:pt x="106172" y="17145"/>
                  <a:pt x="107315" y="16002"/>
                </a:cubicBezTo>
                <a:close/>
                <a:moveTo>
                  <a:pt x="117602" y="19431"/>
                </a:moveTo>
                <a:lnTo>
                  <a:pt x="117602" y="20574"/>
                </a:lnTo>
                <a:lnTo>
                  <a:pt x="115316" y="20574"/>
                </a:lnTo>
                <a:cubicBezTo>
                  <a:pt x="116459" y="19431"/>
                  <a:pt x="117602" y="19431"/>
                  <a:pt x="117602" y="19431"/>
                </a:cubicBezTo>
                <a:close/>
                <a:moveTo>
                  <a:pt x="17145" y="19431"/>
                </a:moveTo>
                <a:lnTo>
                  <a:pt x="18288" y="20574"/>
                </a:lnTo>
                <a:lnTo>
                  <a:pt x="18288" y="21717"/>
                </a:lnTo>
                <a:lnTo>
                  <a:pt x="17145" y="20574"/>
                </a:lnTo>
                <a:cubicBezTo>
                  <a:pt x="16002" y="19431"/>
                  <a:pt x="17145" y="19431"/>
                  <a:pt x="17145" y="19431"/>
                </a:cubicBezTo>
                <a:close/>
                <a:moveTo>
                  <a:pt x="34290" y="18288"/>
                </a:moveTo>
                <a:cubicBezTo>
                  <a:pt x="35433" y="19431"/>
                  <a:pt x="35433" y="21717"/>
                  <a:pt x="34290" y="21717"/>
                </a:cubicBezTo>
                <a:cubicBezTo>
                  <a:pt x="34290" y="20574"/>
                  <a:pt x="34290" y="18288"/>
                  <a:pt x="34290" y="18288"/>
                </a:cubicBezTo>
                <a:close/>
                <a:moveTo>
                  <a:pt x="42291" y="20574"/>
                </a:moveTo>
                <a:lnTo>
                  <a:pt x="42291" y="21717"/>
                </a:lnTo>
                <a:cubicBezTo>
                  <a:pt x="42291" y="21717"/>
                  <a:pt x="42291" y="22479"/>
                  <a:pt x="42291" y="22860"/>
                </a:cubicBezTo>
                <a:cubicBezTo>
                  <a:pt x="41148" y="22860"/>
                  <a:pt x="42291" y="21717"/>
                  <a:pt x="42291" y="20574"/>
                </a:cubicBezTo>
                <a:close/>
                <a:moveTo>
                  <a:pt x="20701" y="20066"/>
                </a:moveTo>
                <a:cubicBezTo>
                  <a:pt x="20828" y="20066"/>
                  <a:pt x="21209" y="20574"/>
                  <a:pt x="21590" y="21590"/>
                </a:cubicBezTo>
                <a:cubicBezTo>
                  <a:pt x="21590" y="21590"/>
                  <a:pt x="22733" y="22733"/>
                  <a:pt x="21590" y="23876"/>
                </a:cubicBezTo>
                <a:cubicBezTo>
                  <a:pt x="21590" y="25019"/>
                  <a:pt x="21590" y="25019"/>
                  <a:pt x="21590" y="25019"/>
                </a:cubicBezTo>
                <a:cubicBezTo>
                  <a:pt x="21590" y="25019"/>
                  <a:pt x="21590" y="23876"/>
                  <a:pt x="20447" y="22733"/>
                </a:cubicBezTo>
                <a:cubicBezTo>
                  <a:pt x="20447" y="20828"/>
                  <a:pt x="20447" y="20066"/>
                  <a:pt x="20574" y="20066"/>
                </a:cubicBezTo>
                <a:close/>
                <a:moveTo>
                  <a:pt x="112903" y="28448"/>
                </a:moveTo>
                <a:lnTo>
                  <a:pt x="112903" y="29591"/>
                </a:lnTo>
                <a:lnTo>
                  <a:pt x="110744" y="29591"/>
                </a:lnTo>
                <a:lnTo>
                  <a:pt x="111887" y="28448"/>
                </a:lnTo>
                <a:close/>
                <a:moveTo>
                  <a:pt x="12827" y="38227"/>
                </a:moveTo>
                <a:cubicBezTo>
                  <a:pt x="12446" y="38227"/>
                  <a:pt x="12446" y="38735"/>
                  <a:pt x="12446" y="38735"/>
                </a:cubicBezTo>
                <a:cubicBezTo>
                  <a:pt x="11303" y="39878"/>
                  <a:pt x="12446" y="39878"/>
                  <a:pt x="12446" y="39878"/>
                </a:cubicBezTo>
                <a:cubicBezTo>
                  <a:pt x="12827" y="40259"/>
                  <a:pt x="13081" y="40386"/>
                  <a:pt x="13335" y="40386"/>
                </a:cubicBezTo>
                <a:cubicBezTo>
                  <a:pt x="13716" y="40386"/>
                  <a:pt x="13716" y="39878"/>
                  <a:pt x="13716" y="39878"/>
                </a:cubicBezTo>
                <a:cubicBezTo>
                  <a:pt x="13716" y="38735"/>
                  <a:pt x="13716" y="38735"/>
                  <a:pt x="13716" y="38735"/>
                </a:cubicBezTo>
                <a:cubicBezTo>
                  <a:pt x="13335" y="38354"/>
                  <a:pt x="13081" y="38227"/>
                  <a:pt x="12827" y="38227"/>
                </a:cubicBezTo>
                <a:close/>
                <a:moveTo>
                  <a:pt x="62738" y="37592"/>
                </a:moveTo>
                <a:cubicBezTo>
                  <a:pt x="62738" y="37592"/>
                  <a:pt x="62738" y="38735"/>
                  <a:pt x="62738" y="39878"/>
                </a:cubicBezTo>
                <a:cubicBezTo>
                  <a:pt x="62738" y="40386"/>
                  <a:pt x="62865" y="40640"/>
                  <a:pt x="63119" y="40640"/>
                </a:cubicBezTo>
                <a:cubicBezTo>
                  <a:pt x="63373" y="40640"/>
                  <a:pt x="63881" y="40132"/>
                  <a:pt x="63881" y="38735"/>
                </a:cubicBezTo>
                <a:cubicBezTo>
                  <a:pt x="63881" y="37592"/>
                  <a:pt x="63881" y="37592"/>
                  <a:pt x="62738" y="37592"/>
                </a:cubicBezTo>
                <a:close/>
                <a:moveTo>
                  <a:pt x="9525" y="41148"/>
                </a:moveTo>
                <a:cubicBezTo>
                  <a:pt x="9906" y="41275"/>
                  <a:pt x="10541" y="41529"/>
                  <a:pt x="11176" y="42037"/>
                </a:cubicBezTo>
                <a:cubicBezTo>
                  <a:pt x="10414" y="41783"/>
                  <a:pt x="10160" y="41275"/>
                  <a:pt x="9525" y="41148"/>
                </a:cubicBezTo>
                <a:close/>
                <a:moveTo>
                  <a:pt x="4572" y="49149"/>
                </a:moveTo>
                <a:cubicBezTo>
                  <a:pt x="4572" y="50292"/>
                  <a:pt x="5715" y="50292"/>
                  <a:pt x="5715" y="50292"/>
                </a:cubicBezTo>
                <a:cubicBezTo>
                  <a:pt x="5715" y="50292"/>
                  <a:pt x="6858" y="51435"/>
                  <a:pt x="8001" y="51435"/>
                </a:cubicBezTo>
                <a:lnTo>
                  <a:pt x="3937" y="51435"/>
                </a:lnTo>
                <a:cubicBezTo>
                  <a:pt x="4318" y="51181"/>
                  <a:pt x="4699" y="50927"/>
                  <a:pt x="4699" y="50292"/>
                </a:cubicBezTo>
                <a:lnTo>
                  <a:pt x="4699" y="49149"/>
                </a:lnTo>
                <a:close/>
                <a:moveTo>
                  <a:pt x="115189" y="55499"/>
                </a:moveTo>
                <a:cubicBezTo>
                  <a:pt x="115824" y="55499"/>
                  <a:pt x="116332" y="56007"/>
                  <a:pt x="116332" y="56007"/>
                </a:cubicBezTo>
                <a:cubicBezTo>
                  <a:pt x="116332" y="56007"/>
                  <a:pt x="116332" y="56007"/>
                  <a:pt x="115189" y="57150"/>
                </a:cubicBezTo>
                <a:cubicBezTo>
                  <a:pt x="114046" y="57150"/>
                  <a:pt x="114046" y="56007"/>
                  <a:pt x="114046" y="56007"/>
                </a:cubicBezTo>
                <a:cubicBezTo>
                  <a:pt x="114427" y="55626"/>
                  <a:pt x="114808" y="55499"/>
                  <a:pt x="115189" y="55499"/>
                </a:cubicBezTo>
                <a:close/>
                <a:moveTo>
                  <a:pt x="13716" y="64008"/>
                </a:moveTo>
                <a:cubicBezTo>
                  <a:pt x="13716" y="64008"/>
                  <a:pt x="12573" y="65151"/>
                  <a:pt x="12573" y="65151"/>
                </a:cubicBezTo>
                <a:lnTo>
                  <a:pt x="10287" y="65151"/>
                </a:lnTo>
                <a:cubicBezTo>
                  <a:pt x="10287" y="64008"/>
                  <a:pt x="9144" y="64008"/>
                  <a:pt x="10287" y="64008"/>
                </a:cubicBezTo>
                <a:close/>
                <a:moveTo>
                  <a:pt x="3429" y="66294"/>
                </a:moveTo>
                <a:cubicBezTo>
                  <a:pt x="3429" y="66294"/>
                  <a:pt x="3429" y="66802"/>
                  <a:pt x="3810" y="66802"/>
                </a:cubicBezTo>
                <a:cubicBezTo>
                  <a:pt x="3937" y="66802"/>
                  <a:pt x="4191" y="66675"/>
                  <a:pt x="4699" y="66294"/>
                </a:cubicBezTo>
                <a:close/>
                <a:moveTo>
                  <a:pt x="27432" y="66294"/>
                </a:moveTo>
                <a:lnTo>
                  <a:pt x="27432" y="67310"/>
                </a:lnTo>
                <a:lnTo>
                  <a:pt x="29718" y="67310"/>
                </a:lnTo>
                <a:lnTo>
                  <a:pt x="29718" y="66167"/>
                </a:lnTo>
                <a:close/>
                <a:moveTo>
                  <a:pt x="12573" y="68453"/>
                </a:moveTo>
                <a:lnTo>
                  <a:pt x="11430" y="69596"/>
                </a:lnTo>
                <a:cubicBezTo>
                  <a:pt x="10287" y="69596"/>
                  <a:pt x="10287" y="69596"/>
                  <a:pt x="10287" y="68453"/>
                </a:cubicBezTo>
                <a:close/>
                <a:moveTo>
                  <a:pt x="116332" y="71882"/>
                </a:moveTo>
                <a:cubicBezTo>
                  <a:pt x="117475" y="71882"/>
                  <a:pt x="118618" y="73025"/>
                  <a:pt x="118618" y="73025"/>
                </a:cubicBezTo>
                <a:lnTo>
                  <a:pt x="116332" y="73025"/>
                </a:lnTo>
                <a:lnTo>
                  <a:pt x="116332" y="71882"/>
                </a:lnTo>
                <a:close/>
                <a:moveTo>
                  <a:pt x="17526" y="73660"/>
                </a:moveTo>
                <a:cubicBezTo>
                  <a:pt x="17272" y="73660"/>
                  <a:pt x="16764" y="73787"/>
                  <a:pt x="16002" y="74168"/>
                </a:cubicBezTo>
                <a:cubicBezTo>
                  <a:pt x="17526" y="74168"/>
                  <a:pt x="18034" y="73660"/>
                  <a:pt x="17526" y="73660"/>
                </a:cubicBezTo>
                <a:close/>
                <a:moveTo>
                  <a:pt x="18288" y="75311"/>
                </a:moveTo>
                <a:cubicBezTo>
                  <a:pt x="18288" y="75311"/>
                  <a:pt x="18288" y="75311"/>
                  <a:pt x="18288" y="75438"/>
                </a:cubicBezTo>
                <a:cubicBezTo>
                  <a:pt x="18669" y="75311"/>
                  <a:pt x="18796" y="75311"/>
                  <a:pt x="18288" y="75311"/>
                </a:cubicBezTo>
                <a:close/>
                <a:moveTo>
                  <a:pt x="22098" y="76708"/>
                </a:moveTo>
                <a:cubicBezTo>
                  <a:pt x="21590" y="76708"/>
                  <a:pt x="21082" y="76962"/>
                  <a:pt x="20574" y="77597"/>
                </a:cubicBezTo>
                <a:lnTo>
                  <a:pt x="22860" y="77597"/>
                </a:lnTo>
                <a:cubicBezTo>
                  <a:pt x="22860" y="77089"/>
                  <a:pt x="22606" y="76708"/>
                  <a:pt x="22098" y="76708"/>
                </a:cubicBezTo>
                <a:close/>
                <a:moveTo>
                  <a:pt x="11430" y="78740"/>
                </a:moveTo>
                <a:cubicBezTo>
                  <a:pt x="13716" y="78740"/>
                  <a:pt x="13716" y="78740"/>
                  <a:pt x="11430" y="79883"/>
                </a:cubicBezTo>
                <a:lnTo>
                  <a:pt x="9144" y="79883"/>
                </a:lnTo>
                <a:cubicBezTo>
                  <a:pt x="6858" y="78740"/>
                  <a:pt x="9144" y="78740"/>
                  <a:pt x="11430" y="78740"/>
                </a:cubicBezTo>
                <a:close/>
                <a:moveTo>
                  <a:pt x="90424" y="105791"/>
                </a:moveTo>
                <a:cubicBezTo>
                  <a:pt x="90424" y="105791"/>
                  <a:pt x="90678" y="106045"/>
                  <a:pt x="91313" y="107188"/>
                </a:cubicBezTo>
                <a:cubicBezTo>
                  <a:pt x="91440" y="107315"/>
                  <a:pt x="91694" y="107442"/>
                  <a:pt x="91821" y="107569"/>
                </a:cubicBezTo>
                <a:cubicBezTo>
                  <a:pt x="91821" y="107188"/>
                  <a:pt x="91694" y="106680"/>
                  <a:pt x="91313" y="106045"/>
                </a:cubicBezTo>
                <a:cubicBezTo>
                  <a:pt x="90805" y="106045"/>
                  <a:pt x="90424" y="105791"/>
                  <a:pt x="90424" y="105791"/>
                </a:cubicBezTo>
                <a:close/>
                <a:moveTo>
                  <a:pt x="35306" y="107188"/>
                </a:moveTo>
                <a:cubicBezTo>
                  <a:pt x="35306" y="107823"/>
                  <a:pt x="34925" y="108458"/>
                  <a:pt x="34798" y="108458"/>
                </a:cubicBezTo>
                <a:cubicBezTo>
                  <a:pt x="34671" y="108458"/>
                  <a:pt x="34798" y="108077"/>
                  <a:pt x="35306" y="107188"/>
                </a:cubicBezTo>
                <a:close/>
                <a:moveTo>
                  <a:pt x="106045" y="107188"/>
                </a:moveTo>
                <a:cubicBezTo>
                  <a:pt x="107188" y="108331"/>
                  <a:pt x="107188" y="108331"/>
                  <a:pt x="107188" y="108331"/>
                </a:cubicBezTo>
                <a:cubicBezTo>
                  <a:pt x="106680" y="108839"/>
                  <a:pt x="106299" y="109220"/>
                  <a:pt x="106172" y="109220"/>
                </a:cubicBezTo>
                <a:cubicBezTo>
                  <a:pt x="106045" y="109220"/>
                  <a:pt x="106045" y="108966"/>
                  <a:pt x="106045" y="108331"/>
                </a:cubicBezTo>
                <a:cubicBezTo>
                  <a:pt x="106045" y="108331"/>
                  <a:pt x="104902" y="107188"/>
                  <a:pt x="104902" y="107188"/>
                </a:cubicBezTo>
                <a:close/>
                <a:moveTo>
                  <a:pt x="94615" y="108331"/>
                </a:moveTo>
                <a:cubicBezTo>
                  <a:pt x="95758" y="108331"/>
                  <a:pt x="95758" y="108331"/>
                  <a:pt x="95758" y="109474"/>
                </a:cubicBezTo>
                <a:cubicBezTo>
                  <a:pt x="95758" y="110109"/>
                  <a:pt x="95758" y="110363"/>
                  <a:pt x="95631" y="110363"/>
                </a:cubicBezTo>
                <a:cubicBezTo>
                  <a:pt x="95504" y="110363"/>
                  <a:pt x="95250" y="110109"/>
                  <a:pt x="94615" y="109474"/>
                </a:cubicBezTo>
                <a:cubicBezTo>
                  <a:pt x="94615" y="108331"/>
                  <a:pt x="94615" y="108331"/>
                  <a:pt x="94615" y="108331"/>
                </a:cubicBezTo>
                <a:close/>
                <a:moveTo>
                  <a:pt x="92329" y="109474"/>
                </a:moveTo>
                <a:lnTo>
                  <a:pt x="93472" y="110617"/>
                </a:lnTo>
                <a:lnTo>
                  <a:pt x="92456" y="110617"/>
                </a:lnTo>
                <a:lnTo>
                  <a:pt x="92456" y="109474"/>
                </a:lnTo>
                <a:close/>
                <a:moveTo>
                  <a:pt x="88646" y="111760"/>
                </a:moveTo>
                <a:cubicBezTo>
                  <a:pt x="88773" y="112014"/>
                  <a:pt x="88900" y="112268"/>
                  <a:pt x="88900" y="112268"/>
                </a:cubicBezTo>
                <a:cubicBezTo>
                  <a:pt x="88900" y="112268"/>
                  <a:pt x="88900" y="112141"/>
                  <a:pt x="88900" y="111760"/>
                </a:cubicBezTo>
                <a:close/>
                <a:moveTo>
                  <a:pt x="85725" y="114681"/>
                </a:moveTo>
                <a:cubicBezTo>
                  <a:pt x="86106" y="114681"/>
                  <a:pt x="86614" y="115443"/>
                  <a:pt x="86614" y="116332"/>
                </a:cubicBezTo>
                <a:lnTo>
                  <a:pt x="85598" y="116332"/>
                </a:lnTo>
                <a:cubicBezTo>
                  <a:pt x="85598" y="116332"/>
                  <a:pt x="85598" y="115189"/>
                  <a:pt x="85598" y="115189"/>
                </a:cubicBezTo>
                <a:cubicBezTo>
                  <a:pt x="85598" y="114935"/>
                  <a:pt x="85725" y="114681"/>
                  <a:pt x="85852" y="114681"/>
                </a:cubicBezTo>
                <a:close/>
                <a:moveTo>
                  <a:pt x="58039" y="117475"/>
                </a:moveTo>
                <a:cubicBezTo>
                  <a:pt x="58039" y="117983"/>
                  <a:pt x="57785" y="118364"/>
                  <a:pt x="57658" y="118364"/>
                </a:cubicBezTo>
                <a:cubicBezTo>
                  <a:pt x="57531" y="118364"/>
                  <a:pt x="57531" y="118110"/>
                  <a:pt x="58039" y="117475"/>
                </a:cubicBezTo>
                <a:close/>
                <a:moveTo>
                  <a:pt x="69469" y="117475"/>
                </a:moveTo>
                <a:cubicBezTo>
                  <a:pt x="69469" y="117983"/>
                  <a:pt x="69469" y="117983"/>
                  <a:pt x="69469" y="117983"/>
                </a:cubicBezTo>
                <a:cubicBezTo>
                  <a:pt x="69469" y="117983"/>
                  <a:pt x="69469" y="117983"/>
                  <a:pt x="69469" y="118618"/>
                </a:cubicBezTo>
                <a:lnTo>
                  <a:pt x="69469" y="119761"/>
                </a:lnTo>
                <a:cubicBezTo>
                  <a:pt x="69469" y="119761"/>
                  <a:pt x="68961" y="120777"/>
                  <a:pt x="68580" y="120777"/>
                </a:cubicBezTo>
                <a:cubicBezTo>
                  <a:pt x="68453" y="120777"/>
                  <a:pt x="68326" y="120523"/>
                  <a:pt x="68326" y="119761"/>
                </a:cubicBezTo>
                <a:cubicBezTo>
                  <a:pt x="68326" y="119761"/>
                  <a:pt x="68326" y="119761"/>
                  <a:pt x="69469" y="117475"/>
                </a:cubicBezTo>
                <a:close/>
                <a:moveTo>
                  <a:pt x="54610" y="119761"/>
                </a:moveTo>
                <a:cubicBezTo>
                  <a:pt x="54610" y="119761"/>
                  <a:pt x="54610" y="122047"/>
                  <a:pt x="53467" y="123190"/>
                </a:cubicBezTo>
                <a:cubicBezTo>
                  <a:pt x="53467" y="123190"/>
                  <a:pt x="53467" y="123190"/>
                  <a:pt x="53467" y="122047"/>
                </a:cubicBezTo>
                <a:cubicBezTo>
                  <a:pt x="53467" y="120904"/>
                  <a:pt x="53467" y="119761"/>
                  <a:pt x="54610" y="119761"/>
                </a:cubicBezTo>
                <a:close/>
                <a:moveTo>
                  <a:pt x="78740" y="0"/>
                </a:moveTo>
                <a:cubicBezTo>
                  <a:pt x="78740" y="1651"/>
                  <a:pt x="77597" y="2667"/>
                  <a:pt x="76454" y="2667"/>
                </a:cubicBezTo>
                <a:cubicBezTo>
                  <a:pt x="76073" y="2667"/>
                  <a:pt x="75692" y="2540"/>
                  <a:pt x="75311" y="2159"/>
                </a:cubicBezTo>
                <a:cubicBezTo>
                  <a:pt x="74168" y="2159"/>
                  <a:pt x="74168" y="2159"/>
                  <a:pt x="73025" y="3302"/>
                </a:cubicBezTo>
                <a:cubicBezTo>
                  <a:pt x="73025" y="3810"/>
                  <a:pt x="73025" y="4191"/>
                  <a:pt x="72898" y="4191"/>
                </a:cubicBezTo>
                <a:cubicBezTo>
                  <a:pt x="72771" y="4191"/>
                  <a:pt x="72517" y="4064"/>
                  <a:pt x="71882" y="3429"/>
                </a:cubicBezTo>
                <a:cubicBezTo>
                  <a:pt x="71882" y="2921"/>
                  <a:pt x="71501" y="2667"/>
                  <a:pt x="70993" y="2667"/>
                </a:cubicBezTo>
                <a:cubicBezTo>
                  <a:pt x="70358" y="2667"/>
                  <a:pt x="69596" y="3175"/>
                  <a:pt x="69596" y="4572"/>
                </a:cubicBezTo>
                <a:lnTo>
                  <a:pt x="69596" y="3429"/>
                </a:lnTo>
                <a:cubicBezTo>
                  <a:pt x="69342" y="3175"/>
                  <a:pt x="69088" y="2921"/>
                  <a:pt x="68834" y="2921"/>
                </a:cubicBezTo>
                <a:cubicBezTo>
                  <a:pt x="68453" y="2921"/>
                  <a:pt x="68453" y="3810"/>
                  <a:pt x="68453" y="4572"/>
                </a:cubicBezTo>
                <a:cubicBezTo>
                  <a:pt x="68961" y="5588"/>
                  <a:pt x="68961" y="6096"/>
                  <a:pt x="68834" y="6096"/>
                </a:cubicBezTo>
                <a:cubicBezTo>
                  <a:pt x="68707" y="6096"/>
                  <a:pt x="67945" y="5334"/>
                  <a:pt x="67310" y="3429"/>
                </a:cubicBezTo>
                <a:cubicBezTo>
                  <a:pt x="67310" y="2921"/>
                  <a:pt x="67310" y="2540"/>
                  <a:pt x="67310" y="2286"/>
                </a:cubicBezTo>
                <a:cubicBezTo>
                  <a:pt x="67310" y="3175"/>
                  <a:pt x="67310" y="3937"/>
                  <a:pt x="66929" y="3937"/>
                </a:cubicBezTo>
                <a:cubicBezTo>
                  <a:pt x="66802" y="3937"/>
                  <a:pt x="66548" y="3810"/>
                  <a:pt x="66167" y="3429"/>
                </a:cubicBezTo>
                <a:cubicBezTo>
                  <a:pt x="66167" y="3429"/>
                  <a:pt x="66167" y="3429"/>
                  <a:pt x="66167" y="5715"/>
                </a:cubicBezTo>
                <a:cubicBezTo>
                  <a:pt x="66167" y="6858"/>
                  <a:pt x="66167" y="6858"/>
                  <a:pt x="65024" y="6858"/>
                </a:cubicBezTo>
                <a:cubicBezTo>
                  <a:pt x="65024" y="5715"/>
                  <a:pt x="65024" y="5715"/>
                  <a:pt x="65024" y="4572"/>
                </a:cubicBezTo>
                <a:cubicBezTo>
                  <a:pt x="63881" y="4572"/>
                  <a:pt x="63881" y="4572"/>
                  <a:pt x="62738" y="3429"/>
                </a:cubicBezTo>
                <a:cubicBezTo>
                  <a:pt x="62738" y="3683"/>
                  <a:pt x="62738" y="4064"/>
                  <a:pt x="62738" y="4572"/>
                </a:cubicBezTo>
                <a:cubicBezTo>
                  <a:pt x="63881" y="6858"/>
                  <a:pt x="63881" y="6858"/>
                  <a:pt x="62738" y="6858"/>
                </a:cubicBezTo>
                <a:cubicBezTo>
                  <a:pt x="62738" y="6858"/>
                  <a:pt x="61595" y="6858"/>
                  <a:pt x="61595" y="5715"/>
                </a:cubicBezTo>
                <a:cubicBezTo>
                  <a:pt x="61595" y="4572"/>
                  <a:pt x="61595" y="4572"/>
                  <a:pt x="60452" y="4572"/>
                </a:cubicBezTo>
                <a:cubicBezTo>
                  <a:pt x="59309" y="4572"/>
                  <a:pt x="59309" y="8001"/>
                  <a:pt x="59309" y="10287"/>
                </a:cubicBezTo>
                <a:cubicBezTo>
                  <a:pt x="59309" y="11430"/>
                  <a:pt x="59309" y="12065"/>
                  <a:pt x="59182" y="12065"/>
                </a:cubicBezTo>
                <a:cubicBezTo>
                  <a:pt x="59055" y="12065"/>
                  <a:pt x="58801" y="11430"/>
                  <a:pt x="58166" y="10287"/>
                </a:cubicBezTo>
                <a:cubicBezTo>
                  <a:pt x="58166" y="9144"/>
                  <a:pt x="58166" y="9144"/>
                  <a:pt x="57023" y="9144"/>
                </a:cubicBezTo>
                <a:cubicBezTo>
                  <a:pt x="57023" y="8001"/>
                  <a:pt x="58166" y="8001"/>
                  <a:pt x="58166" y="8001"/>
                </a:cubicBezTo>
                <a:lnTo>
                  <a:pt x="58166" y="6858"/>
                </a:lnTo>
                <a:cubicBezTo>
                  <a:pt x="57658" y="5715"/>
                  <a:pt x="57404" y="5080"/>
                  <a:pt x="57277" y="5080"/>
                </a:cubicBezTo>
                <a:cubicBezTo>
                  <a:pt x="57150" y="5080"/>
                  <a:pt x="57150" y="5715"/>
                  <a:pt x="57150" y="6858"/>
                </a:cubicBezTo>
                <a:cubicBezTo>
                  <a:pt x="57150" y="7366"/>
                  <a:pt x="57150" y="7747"/>
                  <a:pt x="57023" y="7747"/>
                </a:cubicBezTo>
                <a:cubicBezTo>
                  <a:pt x="56896" y="7747"/>
                  <a:pt x="56515" y="7493"/>
                  <a:pt x="55880" y="6858"/>
                </a:cubicBezTo>
                <a:cubicBezTo>
                  <a:pt x="55880" y="6858"/>
                  <a:pt x="55372" y="6350"/>
                  <a:pt x="54991" y="6350"/>
                </a:cubicBezTo>
                <a:cubicBezTo>
                  <a:pt x="54864" y="6350"/>
                  <a:pt x="54737" y="6477"/>
                  <a:pt x="54737" y="6858"/>
                </a:cubicBezTo>
                <a:cubicBezTo>
                  <a:pt x="54737" y="6858"/>
                  <a:pt x="54737" y="6858"/>
                  <a:pt x="53594" y="5715"/>
                </a:cubicBezTo>
                <a:cubicBezTo>
                  <a:pt x="53594" y="5715"/>
                  <a:pt x="52451" y="5715"/>
                  <a:pt x="52451" y="6858"/>
                </a:cubicBezTo>
                <a:cubicBezTo>
                  <a:pt x="53594" y="8001"/>
                  <a:pt x="52451" y="8001"/>
                  <a:pt x="52451" y="8001"/>
                </a:cubicBezTo>
                <a:cubicBezTo>
                  <a:pt x="52451" y="8001"/>
                  <a:pt x="51308" y="8001"/>
                  <a:pt x="51308" y="9144"/>
                </a:cubicBezTo>
                <a:cubicBezTo>
                  <a:pt x="52451" y="10287"/>
                  <a:pt x="51308" y="11430"/>
                  <a:pt x="51308" y="11430"/>
                </a:cubicBezTo>
                <a:cubicBezTo>
                  <a:pt x="50800" y="11938"/>
                  <a:pt x="50546" y="12192"/>
                  <a:pt x="50419" y="12192"/>
                </a:cubicBezTo>
                <a:cubicBezTo>
                  <a:pt x="50292" y="12192"/>
                  <a:pt x="50165" y="11684"/>
                  <a:pt x="50165" y="10287"/>
                </a:cubicBezTo>
                <a:cubicBezTo>
                  <a:pt x="50165" y="9144"/>
                  <a:pt x="49022" y="9144"/>
                  <a:pt x="49022" y="9144"/>
                </a:cubicBezTo>
                <a:lnTo>
                  <a:pt x="48006" y="9144"/>
                </a:lnTo>
                <a:cubicBezTo>
                  <a:pt x="47625" y="8763"/>
                  <a:pt x="47498" y="8636"/>
                  <a:pt x="47498" y="8636"/>
                </a:cubicBezTo>
                <a:cubicBezTo>
                  <a:pt x="47498" y="8636"/>
                  <a:pt x="48006" y="9525"/>
                  <a:pt x="48006" y="10287"/>
                </a:cubicBezTo>
                <a:cubicBezTo>
                  <a:pt x="48006" y="11430"/>
                  <a:pt x="48006" y="12573"/>
                  <a:pt x="48006" y="12573"/>
                </a:cubicBezTo>
                <a:cubicBezTo>
                  <a:pt x="48006" y="12573"/>
                  <a:pt x="46863" y="10287"/>
                  <a:pt x="46863" y="9144"/>
                </a:cubicBezTo>
                <a:cubicBezTo>
                  <a:pt x="46863" y="9906"/>
                  <a:pt x="46863" y="10795"/>
                  <a:pt x="46482" y="10795"/>
                </a:cubicBezTo>
                <a:cubicBezTo>
                  <a:pt x="46355" y="10795"/>
                  <a:pt x="46101" y="10668"/>
                  <a:pt x="45720" y="10287"/>
                </a:cubicBezTo>
                <a:cubicBezTo>
                  <a:pt x="44577" y="10287"/>
                  <a:pt x="44577" y="10287"/>
                  <a:pt x="43434" y="9144"/>
                </a:cubicBezTo>
                <a:cubicBezTo>
                  <a:pt x="43434" y="9652"/>
                  <a:pt x="43180" y="10033"/>
                  <a:pt x="42672" y="10033"/>
                </a:cubicBezTo>
                <a:cubicBezTo>
                  <a:pt x="42164" y="10033"/>
                  <a:pt x="41656" y="9779"/>
                  <a:pt x="41148" y="9144"/>
                </a:cubicBezTo>
                <a:cubicBezTo>
                  <a:pt x="40132" y="8636"/>
                  <a:pt x="39624" y="8382"/>
                  <a:pt x="39243" y="8382"/>
                </a:cubicBezTo>
                <a:cubicBezTo>
                  <a:pt x="38735" y="8382"/>
                  <a:pt x="38735" y="8890"/>
                  <a:pt x="38735" y="10287"/>
                </a:cubicBezTo>
                <a:cubicBezTo>
                  <a:pt x="38735" y="9906"/>
                  <a:pt x="38608" y="9779"/>
                  <a:pt x="38481" y="9779"/>
                </a:cubicBezTo>
                <a:cubicBezTo>
                  <a:pt x="38100" y="9779"/>
                  <a:pt x="37592" y="10668"/>
                  <a:pt x="37592" y="11430"/>
                </a:cubicBezTo>
                <a:cubicBezTo>
                  <a:pt x="37592" y="12573"/>
                  <a:pt x="37592" y="14859"/>
                  <a:pt x="37592" y="16002"/>
                </a:cubicBezTo>
                <a:cubicBezTo>
                  <a:pt x="38227" y="17399"/>
                  <a:pt x="38481" y="17907"/>
                  <a:pt x="38481" y="17907"/>
                </a:cubicBezTo>
                <a:cubicBezTo>
                  <a:pt x="38481" y="17907"/>
                  <a:pt x="38100" y="17653"/>
                  <a:pt x="37592" y="17145"/>
                </a:cubicBezTo>
                <a:cubicBezTo>
                  <a:pt x="36449" y="17145"/>
                  <a:pt x="36449" y="16002"/>
                  <a:pt x="36449" y="14859"/>
                </a:cubicBezTo>
                <a:cubicBezTo>
                  <a:pt x="36449" y="13716"/>
                  <a:pt x="36449" y="13716"/>
                  <a:pt x="36449" y="13716"/>
                </a:cubicBezTo>
                <a:cubicBezTo>
                  <a:pt x="36449" y="12573"/>
                  <a:pt x="36449" y="11430"/>
                  <a:pt x="35306" y="11430"/>
                </a:cubicBezTo>
                <a:cubicBezTo>
                  <a:pt x="34798" y="10795"/>
                  <a:pt x="34544" y="10541"/>
                  <a:pt x="34290" y="10541"/>
                </a:cubicBezTo>
                <a:cubicBezTo>
                  <a:pt x="34036" y="10541"/>
                  <a:pt x="33655" y="10795"/>
                  <a:pt x="33147" y="11430"/>
                </a:cubicBezTo>
                <a:cubicBezTo>
                  <a:pt x="32004" y="11430"/>
                  <a:pt x="30861" y="11430"/>
                  <a:pt x="30861" y="10287"/>
                </a:cubicBezTo>
                <a:cubicBezTo>
                  <a:pt x="29718" y="10287"/>
                  <a:pt x="29718" y="10287"/>
                  <a:pt x="29718" y="11430"/>
                </a:cubicBezTo>
                <a:cubicBezTo>
                  <a:pt x="29718" y="11938"/>
                  <a:pt x="29718" y="12319"/>
                  <a:pt x="29718" y="12573"/>
                </a:cubicBezTo>
                <a:cubicBezTo>
                  <a:pt x="29718" y="11430"/>
                  <a:pt x="27178" y="10795"/>
                  <a:pt x="24765" y="10795"/>
                </a:cubicBezTo>
                <a:cubicBezTo>
                  <a:pt x="22352" y="10795"/>
                  <a:pt x="20066" y="11430"/>
                  <a:pt x="20574" y="12573"/>
                </a:cubicBezTo>
                <a:lnTo>
                  <a:pt x="19431" y="13716"/>
                </a:lnTo>
                <a:cubicBezTo>
                  <a:pt x="18796" y="13335"/>
                  <a:pt x="17907" y="13208"/>
                  <a:pt x="17272" y="13208"/>
                </a:cubicBezTo>
                <a:cubicBezTo>
                  <a:pt x="15494" y="13208"/>
                  <a:pt x="13843" y="13970"/>
                  <a:pt x="13843" y="14859"/>
                </a:cubicBezTo>
                <a:cubicBezTo>
                  <a:pt x="13843" y="14859"/>
                  <a:pt x="13843" y="16002"/>
                  <a:pt x="12700" y="16002"/>
                </a:cubicBezTo>
                <a:cubicBezTo>
                  <a:pt x="11557" y="16002"/>
                  <a:pt x="10414" y="16002"/>
                  <a:pt x="10414" y="17145"/>
                </a:cubicBezTo>
                <a:cubicBezTo>
                  <a:pt x="11557" y="19431"/>
                  <a:pt x="11557" y="19431"/>
                  <a:pt x="11557" y="19431"/>
                </a:cubicBezTo>
                <a:cubicBezTo>
                  <a:pt x="11049" y="18923"/>
                  <a:pt x="10668" y="18669"/>
                  <a:pt x="10033" y="18669"/>
                </a:cubicBezTo>
                <a:cubicBezTo>
                  <a:pt x="9271" y="18669"/>
                  <a:pt x="8255" y="19177"/>
                  <a:pt x="6985" y="20574"/>
                </a:cubicBezTo>
                <a:cubicBezTo>
                  <a:pt x="5842" y="22860"/>
                  <a:pt x="5842" y="22860"/>
                  <a:pt x="6985" y="22860"/>
                </a:cubicBezTo>
                <a:cubicBezTo>
                  <a:pt x="6985" y="24003"/>
                  <a:pt x="6731" y="24257"/>
                  <a:pt x="6223" y="24257"/>
                </a:cubicBezTo>
                <a:cubicBezTo>
                  <a:pt x="5715" y="24257"/>
                  <a:pt x="5207" y="24003"/>
                  <a:pt x="4572" y="24003"/>
                </a:cubicBezTo>
                <a:cubicBezTo>
                  <a:pt x="4064" y="23114"/>
                  <a:pt x="3683" y="22733"/>
                  <a:pt x="3429" y="22733"/>
                </a:cubicBezTo>
                <a:cubicBezTo>
                  <a:pt x="3048" y="22733"/>
                  <a:pt x="3175" y="23749"/>
                  <a:pt x="4572" y="25146"/>
                </a:cubicBezTo>
                <a:cubicBezTo>
                  <a:pt x="6858" y="27432"/>
                  <a:pt x="5715" y="27432"/>
                  <a:pt x="4572" y="27432"/>
                </a:cubicBezTo>
                <a:cubicBezTo>
                  <a:pt x="3429" y="26289"/>
                  <a:pt x="4572" y="26289"/>
                  <a:pt x="4572" y="26289"/>
                </a:cubicBezTo>
                <a:cubicBezTo>
                  <a:pt x="4572" y="26289"/>
                  <a:pt x="3429" y="25146"/>
                  <a:pt x="2286" y="24003"/>
                </a:cubicBezTo>
                <a:cubicBezTo>
                  <a:pt x="2286" y="25146"/>
                  <a:pt x="2286" y="25146"/>
                  <a:pt x="3429" y="26289"/>
                </a:cubicBezTo>
                <a:cubicBezTo>
                  <a:pt x="3429" y="26289"/>
                  <a:pt x="2286" y="26289"/>
                  <a:pt x="3429" y="27432"/>
                </a:cubicBezTo>
                <a:cubicBezTo>
                  <a:pt x="4572" y="28575"/>
                  <a:pt x="4572" y="29718"/>
                  <a:pt x="6858" y="29718"/>
                </a:cubicBezTo>
                <a:cubicBezTo>
                  <a:pt x="8001" y="29718"/>
                  <a:pt x="6858" y="29718"/>
                  <a:pt x="6858" y="30861"/>
                </a:cubicBezTo>
                <a:cubicBezTo>
                  <a:pt x="5715" y="30861"/>
                  <a:pt x="4572" y="30861"/>
                  <a:pt x="3429" y="29718"/>
                </a:cubicBezTo>
                <a:cubicBezTo>
                  <a:pt x="4572" y="28575"/>
                  <a:pt x="3429" y="28575"/>
                  <a:pt x="2286" y="27432"/>
                </a:cubicBezTo>
                <a:cubicBezTo>
                  <a:pt x="1143" y="27432"/>
                  <a:pt x="2286" y="30861"/>
                  <a:pt x="3429" y="32004"/>
                </a:cubicBezTo>
                <a:lnTo>
                  <a:pt x="2286" y="32004"/>
                </a:lnTo>
                <a:cubicBezTo>
                  <a:pt x="1143" y="32004"/>
                  <a:pt x="1143" y="33147"/>
                  <a:pt x="1143" y="34290"/>
                </a:cubicBezTo>
                <a:cubicBezTo>
                  <a:pt x="1143" y="35433"/>
                  <a:pt x="1143" y="35433"/>
                  <a:pt x="2286" y="35433"/>
                </a:cubicBezTo>
                <a:cubicBezTo>
                  <a:pt x="3429" y="36576"/>
                  <a:pt x="3429" y="36576"/>
                  <a:pt x="3429" y="36576"/>
                </a:cubicBezTo>
                <a:lnTo>
                  <a:pt x="5715" y="36576"/>
                </a:lnTo>
                <a:cubicBezTo>
                  <a:pt x="5715" y="36576"/>
                  <a:pt x="4572" y="37719"/>
                  <a:pt x="3429" y="37719"/>
                </a:cubicBezTo>
                <a:cubicBezTo>
                  <a:pt x="1143" y="38862"/>
                  <a:pt x="0" y="40005"/>
                  <a:pt x="0" y="42291"/>
                </a:cubicBezTo>
                <a:cubicBezTo>
                  <a:pt x="0" y="43434"/>
                  <a:pt x="1143" y="44577"/>
                  <a:pt x="0" y="45720"/>
                </a:cubicBezTo>
                <a:cubicBezTo>
                  <a:pt x="0" y="46863"/>
                  <a:pt x="0" y="48006"/>
                  <a:pt x="1143" y="48006"/>
                </a:cubicBezTo>
                <a:lnTo>
                  <a:pt x="1143" y="49149"/>
                </a:lnTo>
                <a:cubicBezTo>
                  <a:pt x="381" y="49911"/>
                  <a:pt x="127" y="50800"/>
                  <a:pt x="381" y="50800"/>
                </a:cubicBezTo>
                <a:cubicBezTo>
                  <a:pt x="508" y="50800"/>
                  <a:pt x="762" y="50673"/>
                  <a:pt x="1143" y="50292"/>
                </a:cubicBezTo>
                <a:cubicBezTo>
                  <a:pt x="2286" y="51435"/>
                  <a:pt x="1143" y="51435"/>
                  <a:pt x="1143" y="51435"/>
                </a:cubicBezTo>
                <a:cubicBezTo>
                  <a:pt x="127" y="52451"/>
                  <a:pt x="0" y="52578"/>
                  <a:pt x="1524" y="52578"/>
                </a:cubicBezTo>
                <a:cubicBezTo>
                  <a:pt x="762" y="53213"/>
                  <a:pt x="762" y="53721"/>
                  <a:pt x="2286" y="53721"/>
                </a:cubicBezTo>
                <a:cubicBezTo>
                  <a:pt x="2286" y="53721"/>
                  <a:pt x="2286" y="53721"/>
                  <a:pt x="2286" y="54864"/>
                </a:cubicBezTo>
                <a:lnTo>
                  <a:pt x="3429" y="54864"/>
                </a:lnTo>
                <a:cubicBezTo>
                  <a:pt x="5715" y="54864"/>
                  <a:pt x="5715" y="54864"/>
                  <a:pt x="3429" y="56007"/>
                </a:cubicBezTo>
                <a:cubicBezTo>
                  <a:pt x="1143" y="57150"/>
                  <a:pt x="1143" y="58293"/>
                  <a:pt x="2286" y="58293"/>
                </a:cubicBezTo>
                <a:cubicBezTo>
                  <a:pt x="4572" y="58293"/>
                  <a:pt x="4572" y="59436"/>
                  <a:pt x="3429" y="59436"/>
                </a:cubicBezTo>
                <a:cubicBezTo>
                  <a:pt x="2286" y="60579"/>
                  <a:pt x="2286" y="60579"/>
                  <a:pt x="3429" y="60579"/>
                </a:cubicBezTo>
                <a:cubicBezTo>
                  <a:pt x="2286" y="60579"/>
                  <a:pt x="2286" y="61722"/>
                  <a:pt x="3429" y="61722"/>
                </a:cubicBezTo>
                <a:cubicBezTo>
                  <a:pt x="3429" y="61722"/>
                  <a:pt x="3429" y="62230"/>
                  <a:pt x="3810" y="62230"/>
                </a:cubicBezTo>
                <a:cubicBezTo>
                  <a:pt x="3937" y="62230"/>
                  <a:pt x="4191" y="62103"/>
                  <a:pt x="4699" y="61722"/>
                </a:cubicBezTo>
                <a:lnTo>
                  <a:pt x="8001" y="61722"/>
                </a:lnTo>
                <a:cubicBezTo>
                  <a:pt x="9144" y="61722"/>
                  <a:pt x="9144" y="62865"/>
                  <a:pt x="5715" y="64008"/>
                </a:cubicBezTo>
                <a:lnTo>
                  <a:pt x="4572" y="64516"/>
                </a:lnTo>
                <a:lnTo>
                  <a:pt x="4572" y="63881"/>
                </a:lnTo>
                <a:cubicBezTo>
                  <a:pt x="3556" y="63881"/>
                  <a:pt x="3429" y="63881"/>
                  <a:pt x="4191" y="64643"/>
                </a:cubicBezTo>
                <a:lnTo>
                  <a:pt x="3429" y="65024"/>
                </a:lnTo>
                <a:lnTo>
                  <a:pt x="5715" y="65024"/>
                </a:lnTo>
                <a:cubicBezTo>
                  <a:pt x="5715" y="65024"/>
                  <a:pt x="5715" y="66167"/>
                  <a:pt x="4572" y="66167"/>
                </a:cubicBezTo>
                <a:cubicBezTo>
                  <a:pt x="6858" y="66167"/>
                  <a:pt x="6858" y="66167"/>
                  <a:pt x="5715" y="67310"/>
                </a:cubicBezTo>
                <a:cubicBezTo>
                  <a:pt x="3429" y="67310"/>
                  <a:pt x="3429" y="68453"/>
                  <a:pt x="5715" y="68453"/>
                </a:cubicBezTo>
                <a:cubicBezTo>
                  <a:pt x="4572" y="68453"/>
                  <a:pt x="3429" y="69596"/>
                  <a:pt x="3429" y="69596"/>
                </a:cubicBezTo>
                <a:lnTo>
                  <a:pt x="4572" y="69596"/>
                </a:lnTo>
                <a:cubicBezTo>
                  <a:pt x="5334" y="69215"/>
                  <a:pt x="5842" y="69088"/>
                  <a:pt x="6096" y="69088"/>
                </a:cubicBezTo>
                <a:cubicBezTo>
                  <a:pt x="6731" y="69088"/>
                  <a:pt x="6731" y="69596"/>
                  <a:pt x="6731" y="69596"/>
                </a:cubicBezTo>
                <a:cubicBezTo>
                  <a:pt x="5588" y="69596"/>
                  <a:pt x="5588" y="70739"/>
                  <a:pt x="6731" y="70739"/>
                </a:cubicBezTo>
                <a:cubicBezTo>
                  <a:pt x="6731" y="71882"/>
                  <a:pt x="6731" y="71882"/>
                  <a:pt x="5588" y="71882"/>
                </a:cubicBezTo>
                <a:cubicBezTo>
                  <a:pt x="3302" y="73025"/>
                  <a:pt x="3302" y="73025"/>
                  <a:pt x="5588" y="73025"/>
                </a:cubicBezTo>
                <a:cubicBezTo>
                  <a:pt x="6731" y="73025"/>
                  <a:pt x="6731" y="73025"/>
                  <a:pt x="5588" y="74168"/>
                </a:cubicBezTo>
                <a:lnTo>
                  <a:pt x="9144" y="74168"/>
                </a:lnTo>
                <a:cubicBezTo>
                  <a:pt x="9144" y="73025"/>
                  <a:pt x="9144" y="73025"/>
                  <a:pt x="10287" y="73025"/>
                </a:cubicBezTo>
                <a:cubicBezTo>
                  <a:pt x="10287" y="73025"/>
                  <a:pt x="10287" y="73025"/>
                  <a:pt x="10287" y="74168"/>
                </a:cubicBezTo>
                <a:cubicBezTo>
                  <a:pt x="10287" y="74168"/>
                  <a:pt x="10287" y="74168"/>
                  <a:pt x="11430" y="75311"/>
                </a:cubicBezTo>
                <a:lnTo>
                  <a:pt x="14859" y="75311"/>
                </a:lnTo>
                <a:lnTo>
                  <a:pt x="16002" y="74168"/>
                </a:lnTo>
                <a:cubicBezTo>
                  <a:pt x="12573" y="74168"/>
                  <a:pt x="12573" y="74168"/>
                  <a:pt x="14859" y="73025"/>
                </a:cubicBezTo>
                <a:cubicBezTo>
                  <a:pt x="16002" y="73025"/>
                  <a:pt x="16002" y="73025"/>
                  <a:pt x="16002" y="71882"/>
                </a:cubicBezTo>
                <a:lnTo>
                  <a:pt x="17145" y="71882"/>
                </a:lnTo>
                <a:cubicBezTo>
                  <a:pt x="18288" y="71882"/>
                  <a:pt x="19431" y="70739"/>
                  <a:pt x="19431" y="70739"/>
                </a:cubicBezTo>
                <a:lnTo>
                  <a:pt x="18288" y="70739"/>
                </a:lnTo>
                <a:cubicBezTo>
                  <a:pt x="17145" y="70739"/>
                  <a:pt x="17145" y="70739"/>
                  <a:pt x="19431" y="69596"/>
                </a:cubicBezTo>
                <a:cubicBezTo>
                  <a:pt x="19939" y="68961"/>
                  <a:pt x="20320" y="68707"/>
                  <a:pt x="20193" y="68707"/>
                </a:cubicBezTo>
                <a:cubicBezTo>
                  <a:pt x="20066" y="68707"/>
                  <a:pt x="19431" y="68961"/>
                  <a:pt x="18288" y="69596"/>
                </a:cubicBezTo>
                <a:cubicBezTo>
                  <a:pt x="16002" y="69596"/>
                  <a:pt x="16002" y="68453"/>
                  <a:pt x="18288" y="68453"/>
                </a:cubicBezTo>
                <a:cubicBezTo>
                  <a:pt x="18288" y="68453"/>
                  <a:pt x="18288" y="67310"/>
                  <a:pt x="18288" y="67310"/>
                </a:cubicBezTo>
                <a:lnTo>
                  <a:pt x="16002" y="67310"/>
                </a:lnTo>
                <a:cubicBezTo>
                  <a:pt x="14859" y="67818"/>
                  <a:pt x="14351" y="68199"/>
                  <a:pt x="14224" y="68199"/>
                </a:cubicBezTo>
                <a:cubicBezTo>
                  <a:pt x="14097" y="68199"/>
                  <a:pt x="14351" y="67945"/>
                  <a:pt x="14986" y="67310"/>
                </a:cubicBezTo>
                <a:cubicBezTo>
                  <a:pt x="16129" y="67310"/>
                  <a:pt x="17272" y="66167"/>
                  <a:pt x="17272" y="66167"/>
                </a:cubicBezTo>
                <a:cubicBezTo>
                  <a:pt x="17272" y="65024"/>
                  <a:pt x="17272" y="65024"/>
                  <a:pt x="16129" y="65024"/>
                </a:cubicBezTo>
                <a:lnTo>
                  <a:pt x="17272" y="65024"/>
                </a:lnTo>
                <a:cubicBezTo>
                  <a:pt x="17272" y="63881"/>
                  <a:pt x="18415" y="63881"/>
                  <a:pt x="17272" y="63881"/>
                </a:cubicBezTo>
                <a:cubicBezTo>
                  <a:pt x="17272" y="63881"/>
                  <a:pt x="17272" y="63881"/>
                  <a:pt x="18415" y="62738"/>
                </a:cubicBezTo>
                <a:cubicBezTo>
                  <a:pt x="18923" y="62230"/>
                  <a:pt x="18669" y="61849"/>
                  <a:pt x="18034" y="61849"/>
                </a:cubicBezTo>
                <a:cubicBezTo>
                  <a:pt x="17399" y="61849"/>
                  <a:pt x="16129" y="62103"/>
                  <a:pt x="14986" y="62738"/>
                </a:cubicBezTo>
                <a:cubicBezTo>
                  <a:pt x="14986" y="62357"/>
                  <a:pt x="14859" y="62230"/>
                  <a:pt x="14732" y="62230"/>
                </a:cubicBezTo>
                <a:cubicBezTo>
                  <a:pt x="14351" y="62230"/>
                  <a:pt x="13843" y="62738"/>
                  <a:pt x="13843" y="62738"/>
                </a:cubicBezTo>
                <a:cubicBezTo>
                  <a:pt x="12700" y="62738"/>
                  <a:pt x="12700" y="61595"/>
                  <a:pt x="12700" y="61595"/>
                </a:cubicBezTo>
                <a:lnTo>
                  <a:pt x="14986" y="61595"/>
                </a:lnTo>
                <a:cubicBezTo>
                  <a:pt x="18415" y="61595"/>
                  <a:pt x="19558" y="60452"/>
                  <a:pt x="16129" y="60452"/>
                </a:cubicBezTo>
                <a:lnTo>
                  <a:pt x="17272" y="60452"/>
                </a:lnTo>
                <a:cubicBezTo>
                  <a:pt x="18415" y="60452"/>
                  <a:pt x="18415" y="59309"/>
                  <a:pt x="17272" y="59309"/>
                </a:cubicBezTo>
                <a:cubicBezTo>
                  <a:pt x="17272" y="58801"/>
                  <a:pt x="16764" y="58420"/>
                  <a:pt x="16002" y="58420"/>
                </a:cubicBezTo>
                <a:cubicBezTo>
                  <a:pt x="15240" y="58420"/>
                  <a:pt x="14478" y="58674"/>
                  <a:pt x="13843" y="59309"/>
                </a:cubicBezTo>
                <a:cubicBezTo>
                  <a:pt x="12700" y="59309"/>
                  <a:pt x="12700" y="58166"/>
                  <a:pt x="12700" y="58166"/>
                </a:cubicBezTo>
                <a:lnTo>
                  <a:pt x="13843" y="58166"/>
                </a:lnTo>
                <a:cubicBezTo>
                  <a:pt x="16129" y="58166"/>
                  <a:pt x="16129" y="57023"/>
                  <a:pt x="13843" y="57023"/>
                </a:cubicBezTo>
                <a:lnTo>
                  <a:pt x="14986" y="57023"/>
                </a:lnTo>
                <a:cubicBezTo>
                  <a:pt x="16129" y="57023"/>
                  <a:pt x="16129" y="55880"/>
                  <a:pt x="14986" y="54737"/>
                </a:cubicBezTo>
                <a:cubicBezTo>
                  <a:pt x="14986" y="52451"/>
                  <a:pt x="14986" y="51308"/>
                  <a:pt x="16129" y="51308"/>
                </a:cubicBezTo>
                <a:cubicBezTo>
                  <a:pt x="17272" y="51308"/>
                  <a:pt x="14986" y="50165"/>
                  <a:pt x="12700" y="50165"/>
                </a:cubicBezTo>
                <a:cubicBezTo>
                  <a:pt x="13843" y="50165"/>
                  <a:pt x="12700" y="49022"/>
                  <a:pt x="12700" y="47879"/>
                </a:cubicBezTo>
                <a:cubicBezTo>
                  <a:pt x="12700" y="46736"/>
                  <a:pt x="12700" y="46736"/>
                  <a:pt x="13843" y="46736"/>
                </a:cubicBezTo>
                <a:cubicBezTo>
                  <a:pt x="12700" y="46736"/>
                  <a:pt x="12700" y="45593"/>
                  <a:pt x="12700" y="45593"/>
                </a:cubicBezTo>
                <a:lnTo>
                  <a:pt x="14986" y="45593"/>
                </a:lnTo>
                <a:cubicBezTo>
                  <a:pt x="16129" y="45593"/>
                  <a:pt x="16129" y="44450"/>
                  <a:pt x="16129" y="44450"/>
                </a:cubicBezTo>
                <a:cubicBezTo>
                  <a:pt x="14986" y="43307"/>
                  <a:pt x="14986" y="43307"/>
                  <a:pt x="14986" y="42164"/>
                </a:cubicBezTo>
                <a:cubicBezTo>
                  <a:pt x="14986" y="41021"/>
                  <a:pt x="14986" y="41021"/>
                  <a:pt x="12700" y="41021"/>
                </a:cubicBezTo>
                <a:cubicBezTo>
                  <a:pt x="10287" y="39878"/>
                  <a:pt x="10287" y="39878"/>
                  <a:pt x="10287" y="38862"/>
                </a:cubicBezTo>
                <a:cubicBezTo>
                  <a:pt x="10287" y="38862"/>
                  <a:pt x="10287" y="38354"/>
                  <a:pt x="10668" y="38354"/>
                </a:cubicBezTo>
                <a:cubicBezTo>
                  <a:pt x="10795" y="38354"/>
                  <a:pt x="11049" y="38481"/>
                  <a:pt x="11430" y="38862"/>
                </a:cubicBezTo>
                <a:cubicBezTo>
                  <a:pt x="11430" y="38862"/>
                  <a:pt x="12573" y="38862"/>
                  <a:pt x="12573" y="37719"/>
                </a:cubicBezTo>
                <a:lnTo>
                  <a:pt x="13716" y="37719"/>
                </a:lnTo>
                <a:cubicBezTo>
                  <a:pt x="13716" y="37719"/>
                  <a:pt x="14859" y="37719"/>
                  <a:pt x="14859" y="36576"/>
                </a:cubicBezTo>
                <a:cubicBezTo>
                  <a:pt x="14859" y="36576"/>
                  <a:pt x="14859" y="36068"/>
                  <a:pt x="15240" y="36068"/>
                </a:cubicBezTo>
                <a:cubicBezTo>
                  <a:pt x="15367" y="36068"/>
                  <a:pt x="15621" y="36195"/>
                  <a:pt x="16002" y="36576"/>
                </a:cubicBezTo>
                <a:cubicBezTo>
                  <a:pt x="17145" y="35433"/>
                  <a:pt x="17145" y="35433"/>
                  <a:pt x="16002" y="35433"/>
                </a:cubicBezTo>
                <a:cubicBezTo>
                  <a:pt x="14859" y="34290"/>
                  <a:pt x="13716" y="34290"/>
                  <a:pt x="16002" y="33147"/>
                </a:cubicBezTo>
                <a:cubicBezTo>
                  <a:pt x="16002" y="32004"/>
                  <a:pt x="17145" y="30861"/>
                  <a:pt x="16002" y="30861"/>
                </a:cubicBezTo>
                <a:lnTo>
                  <a:pt x="17145" y="30861"/>
                </a:lnTo>
                <a:cubicBezTo>
                  <a:pt x="17653" y="31369"/>
                  <a:pt x="18034" y="31623"/>
                  <a:pt x="18415" y="31623"/>
                </a:cubicBezTo>
                <a:cubicBezTo>
                  <a:pt x="18923" y="31623"/>
                  <a:pt x="18923" y="31115"/>
                  <a:pt x="18288" y="29718"/>
                </a:cubicBezTo>
                <a:cubicBezTo>
                  <a:pt x="17526" y="29718"/>
                  <a:pt x="17272" y="29210"/>
                  <a:pt x="17526" y="29210"/>
                </a:cubicBezTo>
                <a:cubicBezTo>
                  <a:pt x="17653" y="29210"/>
                  <a:pt x="17907" y="29337"/>
                  <a:pt x="18288" y="29718"/>
                </a:cubicBezTo>
                <a:cubicBezTo>
                  <a:pt x="18288" y="29718"/>
                  <a:pt x="19431" y="28575"/>
                  <a:pt x="18288" y="28575"/>
                </a:cubicBezTo>
                <a:cubicBezTo>
                  <a:pt x="18288" y="27432"/>
                  <a:pt x="18288" y="27432"/>
                  <a:pt x="19431" y="27432"/>
                </a:cubicBezTo>
                <a:cubicBezTo>
                  <a:pt x="19939" y="27940"/>
                  <a:pt x="20320" y="28321"/>
                  <a:pt x="20447" y="28321"/>
                </a:cubicBezTo>
                <a:cubicBezTo>
                  <a:pt x="20574" y="28321"/>
                  <a:pt x="20574" y="28067"/>
                  <a:pt x="20574" y="27432"/>
                </a:cubicBezTo>
                <a:cubicBezTo>
                  <a:pt x="20574" y="26670"/>
                  <a:pt x="22860" y="25781"/>
                  <a:pt x="24638" y="25781"/>
                </a:cubicBezTo>
                <a:cubicBezTo>
                  <a:pt x="25400" y="25781"/>
                  <a:pt x="26035" y="25908"/>
                  <a:pt x="26289" y="26289"/>
                </a:cubicBezTo>
                <a:cubicBezTo>
                  <a:pt x="26289" y="25146"/>
                  <a:pt x="26289" y="25146"/>
                  <a:pt x="26289" y="25146"/>
                </a:cubicBezTo>
                <a:cubicBezTo>
                  <a:pt x="26797" y="26035"/>
                  <a:pt x="27051" y="26416"/>
                  <a:pt x="27178" y="26416"/>
                </a:cubicBezTo>
                <a:cubicBezTo>
                  <a:pt x="27305" y="26416"/>
                  <a:pt x="26924" y="25400"/>
                  <a:pt x="26289" y="24003"/>
                </a:cubicBezTo>
                <a:cubicBezTo>
                  <a:pt x="25781" y="22987"/>
                  <a:pt x="25781" y="22352"/>
                  <a:pt x="25908" y="22352"/>
                </a:cubicBezTo>
                <a:cubicBezTo>
                  <a:pt x="26035" y="22352"/>
                  <a:pt x="26797" y="23241"/>
                  <a:pt x="27432" y="25146"/>
                </a:cubicBezTo>
                <a:cubicBezTo>
                  <a:pt x="28067" y="26289"/>
                  <a:pt x="28321" y="26924"/>
                  <a:pt x="28448" y="26924"/>
                </a:cubicBezTo>
                <a:cubicBezTo>
                  <a:pt x="28575" y="26924"/>
                  <a:pt x="28575" y="26416"/>
                  <a:pt x="28575" y="25146"/>
                </a:cubicBezTo>
                <a:cubicBezTo>
                  <a:pt x="28575" y="23876"/>
                  <a:pt x="28575" y="23241"/>
                  <a:pt x="28829" y="23241"/>
                </a:cubicBezTo>
                <a:cubicBezTo>
                  <a:pt x="29083" y="23241"/>
                  <a:pt x="29337" y="23495"/>
                  <a:pt x="29718" y="24003"/>
                </a:cubicBezTo>
                <a:cubicBezTo>
                  <a:pt x="29718" y="21463"/>
                  <a:pt x="30099" y="19939"/>
                  <a:pt x="30607" y="19939"/>
                </a:cubicBezTo>
                <a:cubicBezTo>
                  <a:pt x="30988" y="19939"/>
                  <a:pt x="31496" y="20828"/>
                  <a:pt x="32004" y="22860"/>
                </a:cubicBezTo>
                <a:cubicBezTo>
                  <a:pt x="32004" y="25146"/>
                  <a:pt x="33147" y="26289"/>
                  <a:pt x="33147" y="26289"/>
                </a:cubicBezTo>
                <a:cubicBezTo>
                  <a:pt x="33147" y="26289"/>
                  <a:pt x="33147" y="25146"/>
                  <a:pt x="33147" y="24003"/>
                </a:cubicBezTo>
                <a:cubicBezTo>
                  <a:pt x="32639" y="22860"/>
                  <a:pt x="32639" y="22225"/>
                  <a:pt x="32893" y="22225"/>
                </a:cubicBezTo>
                <a:cubicBezTo>
                  <a:pt x="33147" y="22225"/>
                  <a:pt x="33782" y="22733"/>
                  <a:pt x="34290" y="24003"/>
                </a:cubicBezTo>
                <a:cubicBezTo>
                  <a:pt x="34925" y="25908"/>
                  <a:pt x="35560" y="26797"/>
                  <a:pt x="35941" y="26797"/>
                </a:cubicBezTo>
                <a:cubicBezTo>
                  <a:pt x="36322" y="26797"/>
                  <a:pt x="36576" y="26289"/>
                  <a:pt x="36576" y="25146"/>
                </a:cubicBezTo>
                <a:cubicBezTo>
                  <a:pt x="37211" y="23241"/>
                  <a:pt x="37846" y="22352"/>
                  <a:pt x="38227" y="22352"/>
                </a:cubicBezTo>
                <a:cubicBezTo>
                  <a:pt x="38608" y="22352"/>
                  <a:pt x="38735" y="22987"/>
                  <a:pt x="38735" y="24003"/>
                </a:cubicBezTo>
                <a:cubicBezTo>
                  <a:pt x="38100" y="25273"/>
                  <a:pt x="37846" y="25908"/>
                  <a:pt x="37846" y="25908"/>
                </a:cubicBezTo>
                <a:cubicBezTo>
                  <a:pt x="37846" y="25908"/>
                  <a:pt x="38227" y="25654"/>
                  <a:pt x="38735" y="25146"/>
                </a:cubicBezTo>
                <a:lnTo>
                  <a:pt x="39878" y="25146"/>
                </a:lnTo>
                <a:cubicBezTo>
                  <a:pt x="41021" y="25146"/>
                  <a:pt x="41021" y="24003"/>
                  <a:pt x="41021" y="22860"/>
                </a:cubicBezTo>
                <a:cubicBezTo>
                  <a:pt x="41021" y="24257"/>
                  <a:pt x="41529" y="25273"/>
                  <a:pt x="42037" y="25273"/>
                </a:cubicBezTo>
                <a:cubicBezTo>
                  <a:pt x="42418" y="25273"/>
                  <a:pt x="42799" y="24892"/>
                  <a:pt x="43307" y="24003"/>
                </a:cubicBezTo>
                <a:cubicBezTo>
                  <a:pt x="44450" y="24003"/>
                  <a:pt x="44450" y="24003"/>
                  <a:pt x="44450" y="22860"/>
                </a:cubicBezTo>
                <a:cubicBezTo>
                  <a:pt x="44450" y="21971"/>
                  <a:pt x="44450" y="21590"/>
                  <a:pt x="44577" y="21590"/>
                </a:cubicBezTo>
                <a:cubicBezTo>
                  <a:pt x="44704" y="21590"/>
                  <a:pt x="44958" y="22225"/>
                  <a:pt x="45593" y="22860"/>
                </a:cubicBezTo>
                <a:cubicBezTo>
                  <a:pt x="45593" y="23749"/>
                  <a:pt x="46101" y="24511"/>
                  <a:pt x="46482" y="24511"/>
                </a:cubicBezTo>
                <a:cubicBezTo>
                  <a:pt x="46609" y="24511"/>
                  <a:pt x="46736" y="24384"/>
                  <a:pt x="46736" y="24003"/>
                </a:cubicBezTo>
                <a:cubicBezTo>
                  <a:pt x="46736" y="22860"/>
                  <a:pt x="46736" y="21717"/>
                  <a:pt x="46736" y="20574"/>
                </a:cubicBezTo>
                <a:cubicBezTo>
                  <a:pt x="46736" y="20193"/>
                  <a:pt x="46863" y="20066"/>
                  <a:pt x="46990" y="20066"/>
                </a:cubicBezTo>
                <a:cubicBezTo>
                  <a:pt x="47371" y="20066"/>
                  <a:pt x="47879" y="20955"/>
                  <a:pt x="47879" y="21717"/>
                </a:cubicBezTo>
                <a:cubicBezTo>
                  <a:pt x="47879" y="22860"/>
                  <a:pt x="47879" y="22860"/>
                  <a:pt x="49022" y="24003"/>
                </a:cubicBezTo>
                <a:cubicBezTo>
                  <a:pt x="49022" y="24003"/>
                  <a:pt x="50165" y="24003"/>
                  <a:pt x="49022" y="22860"/>
                </a:cubicBezTo>
                <a:cubicBezTo>
                  <a:pt x="49022" y="21717"/>
                  <a:pt x="51308" y="21717"/>
                  <a:pt x="52451" y="21717"/>
                </a:cubicBezTo>
                <a:cubicBezTo>
                  <a:pt x="53594" y="21717"/>
                  <a:pt x="53594" y="20574"/>
                  <a:pt x="53594" y="20574"/>
                </a:cubicBezTo>
                <a:cubicBezTo>
                  <a:pt x="53594" y="20574"/>
                  <a:pt x="54737" y="20574"/>
                  <a:pt x="54737" y="19431"/>
                </a:cubicBezTo>
                <a:cubicBezTo>
                  <a:pt x="54737" y="19431"/>
                  <a:pt x="54737" y="19431"/>
                  <a:pt x="55880" y="20574"/>
                </a:cubicBezTo>
                <a:cubicBezTo>
                  <a:pt x="56515" y="21717"/>
                  <a:pt x="56769" y="22225"/>
                  <a:pt x="56896" y="22225"/>
                </a:cubicBezTo>
                <a:cubicBezTo>
                  <a:pt x="57023" y="22225"/>
                  <a:pt x="57023" y="21717"/>
                  <a:pt x="57023" y="20574"/>
                </a:cubicBezTo>
                <a:cubicBezTo>
                  <a:pt x="57023" y="21082"/>
                  <a:pt x="57277" y="21463"/>
                  <a:pt x="57531" y="21463"/>
                </a:cubicBezTo>
                <a:cubicBezTo>
                  <a:pt x="57785" y="21463"/>
                  <a:pt x="58039" y="21209"/>
                  <a:pt x="58039" y="20574"/>
                </a:cubicBezTo>
                <a:cubicBezTo>
                  <a:pt x="58039" y="19177"/>
                  <a:pt x="58039" y="18161"/>
                  <a:pt x="58293" y="18161"/>
                </a:cubicBezTo>
                <a:cubicBezTo>
                  <a:pt x="58547" y="18161"/>
                  <a:pt x="58801" y="18542"/>
                  <a:pt x="59182" y="19431"/>
                </a:cubicBezTo>
                <a:cubicBezTo>
                  <a:pt x="59182" y="19431"/>
                  <a:pt x="59182" y="19431"/>
                  <a:pt x="59182" y="17145"/>
                </a:cubicBezTo>
                <a:cubicBezTo>
                  <a:pt x="59182" y="16002"/>
                  <a:pt x="59182" y="15494"/>
                  <a:pt x="59309" y="15494"/>
                </a:cubicBezTo>
                <a:cubicBezTo>
                  <a:pt x="59436" y="15494"/>
                  <a:pt x="59817" y="16002"/>
                  <a:pt x="60325" y="17145"/>
                </a:cubicBezTo>
                <a:cubicBezTo>
                  <a:pt x="60325" y="18288"/>
                  <a:pt x="60579" y="18923"/>
                  <a:pt x="60833" y="18923"/>
                </a:cubicBezTo>
                <a:cubicBezTo>
                  <a:pt x="61087" y="18923"/>
                  <a:pt x="61341" y="18415"/>
                  <a:pt x="61341" y="17145"/>
                </a:cubicBezTo>
                <a:cubicBezTo>
                  <a:pt x="61976" y="17780"/>
                  <a:pt x="63119" y="18542"/>
                  <a:pt x="63627" y="18542"/>
                </a:cubicBezTo>
                <a:cubicBezTo>
                  <a:pt x="64135" y="18542"/>
                  <a:pt x="64135" y="18161"/>
                  <a:pt x="63627" y="17145"/>
                </a:cubicBezTo>
                <a:lnTo>
                  <a:pt x="64770" y="17145"/>
                </a:lnTo>
                <a:cubicBezTo>
                  <a:pt x="65278" y="17653"/>
                  <a:pt x="65532" y="17907"/>
                  <a:pt x="65659" y="17907"/>
                </a:cubicBezTo>
                <a:cubicBezTo>
                  <a:pt x="65786" y="17907"/>
                  <a:pt x="65913" y="17399"/>
                  <a:pt x="65913" y="16002"/>
                </a:cubicBezTo>
                <a:lnTo>
                  <a:pt x="65913" y="14859"/>
                </a:lnTo>
                <a:cubicBezTo>
                  <a:pt x="67056" y="16002"/>
                  <a:pt x="67056" y="17145"/>
                  <a:pt x="67056" y="17145"/>
                </a:cubicBezTo>
                <a:cubicBezTo>
                  <a:pt x="68199" y="17145"/>
                  <a:pt x="68199" y="17145"/>
                  <a:pt x="68199" y="16002"/>
                </a:cubicBezTo>
                <a:cubicBezTo>
                  <a:pt x="67056" y="14859"/>
                  <a:pt x="67056" y="14859"/>
                  <a:pt x="68199" y="14859"/>
                </a:cubicBezTo>
                <a:cubicBezTo>
                  <a:pt x="68199" y="14859"/>
                  <a:pt x="69342" y="16002"/>
                  <a:pt x="69342" y="17145"/>
                </a:cubicBezTo>
                <a:cubicBezTo>
                  <a:pt x="69342" y="16637"/>
                  <a:pt x="69342" y="16256"/>
                  <a:pt x="69342" y="16002"/>
                </a:cubicBezTo>
                <a:cubicBezTo>
                  <a:pt x="70485" y="17145"/>
                  <a:pt x="70485" y="17145"/>
                  <a:pt x="70485" y="17145"/>
                </a:cubicBezTo>
                <a:cubicBezTo>
                  <a:pt x="70485" y="16764"/>
                  <a:pt x="70612" y="16637"/>
                  <a:pt x="70739" y="16637"/>
                </a:cubicBezTo>
                <a:cubicBezTo>
                  <a:pt x="70993" y="16637"/>
                  <a:pt x="71247" y="17145"/>
                  <a:pt x="70485" y="17145"/>
                </a:cubicBezTo>
                <a:lnTo>
                  <a:pt x="70485" y="18288"/>
                </a:lnTo>
                <a:cubicBezTo>
                  <a:pt x="70866" y="18669"/>
                  <a:pt x="71120" y="18796"/>
                  <a:pt x="71247" y="18796"/>
                </a:cubicBezTo>
                <a:cubicBezTo>
                  <a:pt x="71628" y="18796"/>
                  <a:pt x="71628" y="18034"/>
                  <a:pt x="71628" y="17145"/>
                </a:cubicBezTo>
                <a:cubicBezTo>
                  <a:pt x="72771" y="17145"/>
                  <a:pt x="72771" y="17145"/>
                  <a:pt x="71628" y="16002"/>
                </a:cubicBezTo>
                <a:cubicBezTo>
                  <a:pt x="71628" y="14859"/>
                  <a:pt x="71628" y="13716"/>
                  <a:pt x="71628" y="13716"/>
                </a:cubicBezTo>
                <a:cubicBezTo>
                  <a:pt x="71628" y="13335"/>
                  <a:pt x="71755" y="13208"/>
                  <a:pt x="71882" y="13208"/>
                </a:cubicBezTo>
                <a:cubicBezTo>
                  <a:pt x="72009" y="13208"/>
                  <a:pt x="72390" y="13716"/>
                  <a:pt x="71628" y="13716"/>
                </a:cubicBezTo>
                <a:cubicBezTo>
                  <a:pt x="71628" y="14859"/>
                  <a:pt x="72771" y="16002"/>
                  <a:pt x="72771" y="16002"/>
                </a:cubicBezTo>
                <a:cubicBezTo>
                  <a:pt x="72771" y="16002"/>
                  <a:pt x="72771" y="17145"/>
                  <a:pt x="72771" y="17145"/>
                </a:cubicBezTo>
                <a:cubicBezTo>
                  <a:pt x="72771" y="18034"/>
                  <a:pt x="73152" y="18415"/>
                  <a:pt x="73533" y="18415"/>
                </a:cubicBezTo>
                <a:cubicBezTo>
                  <a:pt x="74168" y="18415"/>
                  <a:pt x="75057" y="17399"/>
                  <a:pt x="75057" y="16002"/>
                </a:cubicBezTo>
                <a:cubicBezTo>
                  <a:pt x="75057" y="14859"/>
                  <a:pt x="75057" y="14224"/>
                  <a:pt x="75184" y="14224"/>
                </a:cubicBezTo>
                <a:cubicBezTo>
                  <a:pt x="75311" y="14224"/>
                  <a:pt x="75565" y="14859"/>
                  <a:pt x="76200" y="16002"/>
                </a:cubicBezTo>
                <a:cubicBezTo>
                  <a:pt x="76200" y="15240"/>
                  <a:pt x="76200" y="13970"/>
                  <a:pt x="76200" y="12573"/>
                </a:cubicBezTo>
                <a:lnTo>
                  <a:pt x="76200" y="9144"/>
                </a:lnTo>
                <a:lnTo>
                  <a:pt x="77343" y="12573"/>
                </a:lnTo>
                <a:cubicBezTo>
                  <a:pt x="77978" y="15240"/>
                  <a:pt x="78232" y="16383"/>
                  <a:pt x="78359" y="16383"/>
                </a:cubicBezTo>
                <a:cubicBezTo>
                  <a:pt x="78486" y="16383"/>
                  <a:pt x="78486" y="15875"/>
                  <a:pt x="78486" y="14859"/>
                </a:cubicBezTo>
                <a:cubicBezTo>
                  <a:pt x="78994" y="14224"/>
                  <a:pt x="79375" y="13970"/>
                  <a:pt x="79502" y="13970"/>
                </a:cubicBezTo>
                <a:cubicBezTo>
                  <a:pt x="79629" y="13970"/>
                  <a:pt x="79629" y="14224"/>
                  <a:pt x="79629" y="14859"/>
                </a:cubicBezTo>
                <a:cubicBezTo>
                  <a:pt x="79629" y="15494"/>
                  <a:pt x="79629" y="15748"/>
                  <a:pt x="79756" y="15748"/>
                </a:cubicBezTo>
                <a:cubicBezTo>
                  <a:pt x="79883" y="15748"/>
                  <a:pt x="80264" y="15494"/>
                  <a:pt x="80772" y="14859"/>
                </a:cubicBezTo>
                <a:cubicBezTo>
                  <a:pt x="81915" y="14859"/>
                  <a:pt x="83058" y="14859"/>
                  <a:pt x="81915" y="13716"/>
                </a:cubicBezTo>
                <a:lnTo>
                  <a:pt x="83058" y="13716"/>
                </a:lnTo>
                <a:cubicBezTo>
                  <a:pt x="83439" y="14605"/>
                  <a:pt x="83820" y="14986"/>
                  <a:pt x="83947" y="14986"/>
                </a:cubicBezTo>
                <a:cubicBezTo>
                  <a:pt x="84074" y="14986"/>
                  <a:pt x="84201" y="13970"/>
                  <a:pt x="84201" y="12573"/>
                </a:cubicBezTo>
                <a:lnTo>
                  <a:pt x="85344" y="13716"/>
                </a:lnTo>
                <a:cubicBezTo>
                  <a:pt x="85344" y="14859"/>
                  <a:pt x="85344" y="14859"/>
                  <a:pt x="86487" y="14859"/>
                </a:cubicBezTo>
                <a:cubicBezTo>
                  <a:pt x="86487" y="14859"/>
                  <a:pt x="87630" y="14859"/>
                  <a:pt x="88773" y="13716"/>
                </a:cubicBezTo>
                <a:cubicBezTo>
                  <a:pt x="92202" y="13716"/>
                  <a:pt x="93345" y="13716"/>
                  <a:pt x="93345" y="11430"/>
                </a:cubicBezTo>
                <a:cubicBezTo>
                  <a:pt x="93853" y="10541"/>
                  <a:pt x="94107" y="10160"/>
                  <a:pt x="94234" y="10160"/>
                </a:cubicBezTo>
                <a:cubicBezTo>
                  <a:pt x="94361" y="10160"/>
                  <a:pt x="94488" y="10795"/>
                  <a:pt x="94488" y="11430"/>
                </a:cubicBezTo>
                <a:cubicBezTo>
                  <a:pt x="94488" y="11938"/>
                  <a:pt x="94488" y="12319"/>
                  <a:pt x="94488" y="12573"/>
                </a:cubicBezTo>
                <a:cubicBezTo>
                  <a:pt x="94488" y="12573"/>
                  <a:pt x="95631" y="13716"/>
                  <a:pt x="95631" y="14859"/>
                </a:cubicBezTo>
                <a:cubicBezTo>
                  <a:pt x="95631" y="15748"/>
                  <a:pt x="95885" y="16129"/>
                  <a:pt x="96139" y="16129"/>
                </a:cubicBezTo>
                <a:cubicBezTo>
                  <a:pt x="96393" y="16129"/>
                  <a:pt x="96901" y="15494"/>
                  <a:pt x="96901" y="14859"/>
                </a:cubicBezTo>
                <a:cubicBezTo>
                  <a:pt x="96901" y="15621"/>
                  <a:pt x="96901" y="16510"/>
                  <a:pt x="97282" y="16510"/>
                </a:cubicBezTo>
                <a:cubicBezTo>
                  <a:pt x="97409" y="16510"/>
                  <a:pt x="97663" y="16383"/>
                  <a:pt x="98044" y="16002"/>
                </a:cubicBezTo>
                <a:cubicBezTo>
                  <a:pt x="98044" y="15621"/>
                  <a:pt x="98298" y="15494"/>
                  <a:pt x="98679" y="15494"/>
                </a:cubicBezTo>
                <a:cubicBezTo>
                  <a:pt x="99568" y="15494"/>
                  <a:pt x="101092" y="16383"/>
                  <a:pt x="100330" y="17145"/>
                </a:cubicBezTo>
                <a:cubicBezTo>
                  <a:pt x="100330" y="17145"/>
                  <a:pt x="100330" y="18288"/>
                  <a:pt x="100330" y="18288"/>
                </a:cubicBezTo>
                <a:cubicBezTo>
                  <a:pt x="100838" y="17780"/>
                  <a:pt x="101219" y="17399"/>
                  <a:pt x="101473" y="17399"/>
                </a:cubicBezTo>
                <a:cubicBezTo>
                  <a:pt x="101727" y="17399"/>
                  <a:pt x="101981" y="17653"/>
                  <a:pt x="102616" y="18288"/>
                </a:cubicBezTo>
                <a:cubicBezTo>
                  <a:pt x="102616" y="18288"/>
                  <a:pt x="102616" y="19431"/>
                  <a:pt x="102616" y="19431"/>
                </a:cubicBezTo>
                <a:cubicBezTo>
                  <a:pt x="101473" y="20574"/>
                  <a:pt x="101473" y="20574"/>
                  <a:pt x="102616" y="20574"/>
                </a:cubicBezTo>
                <a:cubicBezTo>
                  <a:pt x="102616" y="20574"/>
                  <a:pt x="104902" y="19431"/>
                  <a:pt x="104902" y="19431"/>
                </a:cubicBezTo>
                <a:cubicBezTo>
                  <a:pt x="105664" y="19431"/>
                  <a:pt x="106426" y="18923"/>
                  <a:pt x="106807" y="18923"/>
                </a:cubicBezTo>
                <a:cubicBezTo>
                  <a:pt x="107061" y="18923"/>
                  <a:pt x="107188" y="19050"/>
                  <a:pt x="107188" y="19431"/>
                </a:cubicBezTo>
                <a:lnTo>
                  <a:pt x="106172" y="19431"/>
                </a:lnTo>
                <a:lnTo>
                  <a:pt x="105029" y="21717"/>
                </a:lnTo>
                <a:lnTo>
                  <a:pt x="106172" y="21717"/>
                </a:lnTo>
                <a:cubicBezTo>
                  <a:pt x="105029" y="21717"/>
                  <a:pt x="105029" y="22860"/>
                  <a:pt x="106172" y="22860"/>
                </a:cubicBezTo>
                <a:cubicBezTo>
                  <a:pt x="106172" y="24003"/>
                  <a:pt x="106172" y="25146"/>
                  <a:pt x="107315" y="25146"/>
                </a:cubicBezTo>
                <a:cubicBezTo>
                  <a:pt x="105537" y="26035"/>
                  <a:pt x="105791" y="27686"/>
                  <a:pt x="106680" y="27686"/>
                </a:cubicBezTo>
                <a:cubicBezTo>
                  <a:pt x="106934" y="27686"/>
                  <a:pt x="107061" y="27559"/>
                  <a:pt x="107315" y="27432"/>
                </a:cubicBezTo>
                <a:cubicBezTo>
                  <a:pt x="108458" y="27432"/>
                  <a:pt x="108458" y="27432"/>
                  <a:pt x="108458" y="28575"/>
                </a:cubicBezTo>
                <a:cubicBezTo>
                  <a:pt x="107315" y="29718"/>
                  <a:pt x="107315" y="29718"/>
                  <a:pt x="108458" y="29718"/>
                </a:cubicBezTo>
                <a:cubicBezTo>
                  <a:pt x="109601" y="29718"/>
                  <a:pt x="108458" y="30861"/>
                  <a:pt x="107315" y="30861"/>
                </a:cubicBezTo>
                <a:cubicBezTo>
                  <a:pt x="105029" y="32004"/>
                  <a:pt x="105029" y="32004"/>
                  <a:pt x="106172" y="33147"/>
                </a:cubicBezTo>
                <a:cubicBezTo>
                  <a:pt x="107315" y="33147"/>
                  <a:pt x="107315" y="34290"/>
                  <a:pt x="107315" y="34290"/>
                </a:cubicBezTo>
                <a:cubicBezTo>
                  <a:pt x="107823" y="34925"/>
                  <a:pt x="108204" y="35179"/>
                  <a:pt x="108458" y="35179"/>
                </a:cubicBezTo>
                <a:cubicBezTo>
                  <a:pt x="108712" y="35179"/>
                  <a:pt x="108966" y="34925"/>
                  <a:pt x="109601" y="34290"/>
                </a:cubicBezTo>
                <a:lnTo>
                  <a:pt x="111887" y="34290"/>
                </a:lnTo>
                <a:cubicBezTo>
                  <a:pt x="113030" y="35433"/>
                  <a:pt x="111887" y="35433"/>
                  <a:pt x="111887" y="35433"/>
                </a:cubicBezTo>
                <a:cubicBezTo>
                  <a:pt x="111506" y="35052"/>
                  <a:pt x="111252" y="34925"/>
                  <a:pt x="110998" y="34925"/>
                </a:cubicBezTo>
                <a:cubicBezTo>
                  <a:pt x="110617" y="34925"/>
                  <a:pt x="110363" y="35433"/>
                  <a:pt x="109601" y="35433"/>
                </a:cubicBezTo>
                <a:cubicBezTo>
                  <a:pt x="108458" y="36576"/>
                  <a:pt x="108458" y="36576"/>
                  <a:pt x="109601" y="37719"/>
                </a:cubicBezTo>
                <a:cubicBezTo>
                  <a:pt x="109601" y="37719"/>
                  <a:pt x="109601" y="38862"/>
                  <a:pt x="109601" y="38862"/>
                </a:cubicBezTo>
                <a:cubicBezTo>
                  <a:pt x="108458" y="40005"/>
                  <a:pt x="108458" y="40005"/>
                  <a:pt x="109601" y="40005"/>
                </a:cubicBezTo>
                <a:lnTo>
                  <a:pt x="110744" y="40005"/>
                </a:lnTo>
                <a:cubicBezTo>
                  <a:pt x="108458" y="41148"/>
                  <a:pt x="109601" y="44577"/>
                  <a:pt x="111887" y="44577"/>
                </a:cubicBezTo>
                <a:lnTo>
                  <a:pt x="110744" y="44577"/>
                </a:lnTo>
                <a:cubicBezTo>
                  <a:pt x="109601" y="45720"/>
                  <a:pt x="109601" y="45720"/>
                  <a:pt x="109601" y="46863"/>
                </a:cubicBezTo>
                <a:cubicBezTo>
                  <a:pt x="109601" y="46863"/>
                  <a:pt x="110744" y="48006"/>
                  <a:pt x="110744" y="49149"/>
                </a:cubicBezTo>
                <a:cubicBezTo>
                  <a:pt x="110744" y="50292"/>
                  <a:pt x="111887" y="51435"/>
                  <a:pt x="113030" y="51435"/>
                </a:cubicBezTo>
                <a:cubicBezTo>
                  <a:pt x="113030" y="52578"/>
                  <a:pt x="113030" y="52578"/>
                  <a:pt x="111887" y="52578"/>
                </a:cubicBezTo>
                <a:lnTo>
                  <a:pt x="110744" y="52578"/>
                </a:lnTo>
                <a:cubicBezTo>
                  <a:pt x="110744" y="52959"/>
                  <a:pt x="110871" y="53086"/>
                  <a:pt x="111125" y="53086"/>
                </a:cubicBezTo>
                <a:cubicBezTo>
                  <a:pt x="111633" y="53086"/>
                  <a:pt x="112268" y="52578"/>
                  <a:pt x="113030" y="52578"/>
                </a:cubicBezTo>
                <a:cubicBezTo>
                  <a:pt x="114173" y="52578"/>
                  <a:pt x="114173" y="52578"/>
                  <a:pt x="113030" y="53721"/>
                </a:cubicBezTo>
                <a:cubicBezTo>
                  <a:pt x="111887" y="54864"/>
                  <a:pt x="111887" y="56007"/>
                  <a:pt x="113030" y="57150"/>
                </a:cubicBezTo>
                <a:cubicBezTo>
                  <a:pt x="113030" y="57150"/>
                  <a:pt x="113030" y="57150"/>
                  <a:pt x="111887" y="58293"/>
                </a:cubicBezTo>
                <a:cubicBezTo>
                  <a:pt x="111887" y="58293"/>
                  <a:pt x="110744" y="59436"/>
                  <a:pt x="113030" y="59436"/>
                </a:cubicBezTo>
                <a:cubicBezTo>
                  <a:pt x="113030" y="60579"/>
                  <a:pt x="113030" y="60579"/>
                  <a:pt x="111887" y="60579"/>
                </a:cubicBezTo>
                <a:cubicBezTo>
                  <a:pt x="113030" y="61722"/>
                  <a:pt x="113030" y="62865"/>
                  <a:pt x="111887" y="64008"/>
                </a:cubicBezTo>
                <a:lnTo>
                  <a:pt x="114173" y="64008"/>
                </a:lnTo>
                <a:cubicBezTo>
                  <a:pt x="111887" y="65151"/>
                  <a:pt x="111887" y="65151"/>
                  <a:pt x="114173" y="65151"/>
                </a:cubicBezTo>
                <a:cubicBezTo>
                  <a:pt x="113030" y="66294"/>
                  <a:pt x="113030" y="66294"/>
                  <a:pt x="113030" y="66294"/>
                </a:cubicBezTo>
                <a:cubicBezTo>
                  <a:pt x="113030" y="67437"/>
                  <a:pt x="114173" y="68580"/>
                  <a:pt x="114173" y="70866"/>
                </a:cubicBezTo>
                <a:cubicBezTo>
                  <a:pt x="114173" y="74295"/>
                  <a:pt x="113030" y="75438"/>
                  <a:pt x="114173" y="75438"/>
                </a:cubicBezTo>
                <a:cubicBezTo>
                  <a:pt x="115316" y="75438"/>
                  <a:pt x="115316" y="75438"/>
                  <a:pt x="114173" y="76581"/>
                </a:cubicBezTo>
                <a:lnTo>
                  <a:pt x="113030" y="76581"/>
                </a:lnTo>
                <a:cubicBezTo>
                  <a:pt x="113030" y="77724"/>
                  <a:pt x="113030" y="77724"/>
                  <a:pt x="111887" y="77724"/>
                </a:cubicBezTo>
                <a:cubicBezTo>
                  <a:pt x="113030" y="77724"/>
                  <a:pt x="113030" y="77724"/>
                  <a:pt x="113030" y="78867"/>
                </a:cubicBezTo>
                <a:cubicBezTo>
                  <a:pt x="114173" y="80010"/>
                  <a:pt x="114173" y="80010"/>
                  <a:pt x="113030" y="80010"/>
                </a:cubicBezTo>
                <a:lnTo>
                  <a:pt x="110744" y="80010"/>
                </a:lnTo>
                <a:cubicBezTo>
                  <a:pt x="111887" y="80010"/>
                  <a:pt x="111887" y="81153"/>
                  <a:pt x="113030" y="82296"/>
                </a:cubicBezTo>
                <a:lnTo>
                  <a:pt x="111887" y="82296"/>
                </a:lnTo>
                <a:cubicBezTo>
                  <a:pt x="110744" y="82296"/>
                  <a:pt x="110744" y="84582"/>
                  <a:pt x="111887" y="85725"/>
                </a:cubicBezTo>
                <a:lnTo>
                  <a:pt x="110744" y="85725"/>
                </a:lnTo>
                <a:cubicBezTo>
                  <a:pt x="110744" y="86233"/>
                  <a:pt x="110744" y="86614"/>
                  <a:pt x="110617" y="86614"/>
                </a:cubicBezTo>
                <a:cubicBezTo>
                  <a:pt x="110490" y="86614"/>
                  <a:pt x="110109" y="86360"/>
                  <a:pt x="109601" y="85725"/>
                </a:cubicBezTo>
                <a:cubicBezTo>
                  <a:pt x="109220" y="85344"/>
                  <a:pt x="108966" y="85217"/>
                  <a:pt x="108839" y="85217"/>
                </a:cubicBezTo>
                <a:cubicBezTo>
                  <a:pt x="108458" y="85217"/>
                  <a:pt x="108458" y="85725"/>
                  <a:pt x="108458" y="85725"/>
                </a:cubicBezTo>
                <a:cubicBezTo>
                  <a:pt x="108458" y="86868"/>
                  <a:pt x="108458" y="88011"/>
                  <a:pt x="107315" y="89154"/>
                </a:cubicBezTo>
                <a:cubicBezTo>
                  <a:pt x="106172" y="91440"/>
                  <a:pt x="107315" y="91440"/>
                  <a:pt x="108458" y="93726"/>
                </a:cubicBezTo>
                <a:cubicBezTo>
                  <a:pt x="107315" y="93726"/>
                  <a:pt x="105029" y="92583"/>
                  <a:pt x="105029" y="92583"/>
                </a:cubicBezTo>
                <a:cubicBezTo>
                  <a:pt x="105029" y="92583"/>
                  <a:pt x="106172" y="93726"/>
                  <a:pt x="107315" y="94869"/>
                </a:cubicBezTo>
                <a:lnTo>
                  <a:pt x="106172" y="94869"/>
                </a:lnTo>
                <a:cubicBezTo>
                  <a:pt x="105029" y="94869"/>
                  <a:pt x="105029" y="96012"/>
                  <a:pt x="105029" y="97155"/>
                </a:cubicBezTo>
                <a:lnTo>
                  <a:pt x="103886" y="97155"/>
                </a:lnTo>
                <a:cubicBezTo>
                  <a:pt x="103886" y="97155"/>
                  <a:pt x="103886" y="97155"/>
                  <a:pt x="103886" y="98298"/>
                </a:cubicBezTo>
                <a:cubicBezTo>
                  <a:pt x="104648" y="98298"/>
                  <a:pt x="104902" y="98806"/>
                  <a:pt x="104648" y="98806"/>
                </a:cubicBezTo>
                <a:cubicBezTo>
                  <a:pt x="104521" y="98806"/>
                  <a:pt x="104267" y="98679"/>
                  <a:pt x="103886" y="98298"/>
                </a:cubicBezTo>
                <a:cubicBezTo>
                  <a:pt x="103251" y="97917"/>
                  <a:pt x="102743" y="97790"/>
                  <a:pt x="102362" y="97790"/>
                </a:cubicBezTo>
                <a:cubicBezTo>
                  <a:pt x="101473" y="97790"/>
                  <a:pt x="101473" y="98552"/>
                  <a:pt x="101473" y="99441"/>
                </a:cubicBezTo>
                <a:cubicBezTo>
                  <a:pt x="102616" y="99441"/>
                  <a:pt x="102616" y="99441"/>
                  <a:pt x="102616" y="100584"/>
                </a:cubicBezTo>
                <a:cubicBezTo>
                  <a:pt x="101473" y="100584"/>
                  <a:pt x="101473" y="100584"/>
                  <a:pt x="102616" y="101727"/>
                </a:cubicBezTo>
                <a:lnTo>
                  <a:pt x="101600" y="102743"/>
                </a:lnTo>
                <a:cubicBezTo>
                  <a:pt x="101600" y="102743"/>
                  <a:pt x="100457" y="101600"/>
                  <a:pt x="101600" y="101600"/>
                </a:cubicBezTo>
                <a:lnTo>
                  <a:pt x="100457" y="100457"/>
                </a:lnTo>
                <a:cubicBezTo>
                  <a:pt x="99314" y="101600"/>
                  <a:pt x="99314" y="101600"/>
                  <a:pt x="99314" y="102743"/>
                </a:cubicBezTo>
                <a:cubicBezTo>
                  <a:pt x="98806" y="102235"/>
                  <a:pt x="98171" y="101854"/>
                  <a:pt x="97917" y="101854"/>
                </a:cubicBezTo>
                <a:cubicBezTo>
                  <a:pt x="97663" y="101854"/>
                  <a:pt x="97663" y="102108"/>
                  <a:pt x="98171" y="102743"/>
                </a:cubicBezTo>
                <a:cubicBezTo>
                  <a:pt x="98679" y="103759"/>
                  <a:pt x="98679" y="104013"/>
                  <a:pt x="98552" y="104013"/>
                </a:cubicBezTo>
                <a:cubicBezTo>
                  <a:pt x="98425" y="104013"/>
                  <a:pt x="97663" y="103378"/>
                  <a:pt x="97028" y="102743"/>
                </a:cubicBezTo>
                <a:cubicBezTo>
                  <a:pt x="96520" y="102235"/>
                  <a:pt x="96266" y="101981"/>
                  <a:pt x="96139" y="101981"/>
                </a:cubicBezTo>
                <a:cubicBezTo>
                  <a:pt x="96012" y="101981"/>
                  <a:pt x="96266" y="102489"/>
                  <a:pt x="97028" y="103886"/>
                </a:cubicBezTo>
                <a:cubicBezTo>
                  <a:pt x="95885" y="103886"/>
                  <a:pt x="95885" y="106172"/>
                  <a:pt x="94742" y="107315"/>
                </a:cubicBezTo>
                <a:cubicBezTo>
                  <a:pt x="93980" y="107315"/>
                  <a:pt x="93218" y="107823"/>
                  <a:pt x="92456" y="107823"/>
                </a:cubicBezTo>
                <a:cubicBezTo>
                  <a:pt x="92202" y="107823"/>
                  <a:pt x="92075" y="107823"/>
                  <a:pt x="91821" y="107696"/>
                </a:cubicBezTo>
                <a:cubicBezTo>
                  <a:pt x="91948" y="108585"/>
                  <a:pt x="91313" y="108839"/>
                  <a:pt x="91313" y="109601"/>
                </a:cubicBezTo>
                <a:cubicBezTo>
                  <a:pt x="90678" y="109347"/>
                  <a:pt x="90170" y="109093"/>
                  <a:pt x="89789" y="109093"/>
                </a:cubicBezTo>
                <a:cubicBezTo>
                  <a:pt x="89027" y="109093"/>
                  <a:pt x="89027" y="109855"/>
                  <a:pt x="89027" y="110744"/>
                </a:cubicBezTo>
                <a:lnTo>
                  <a:pt x="90170" y="110744"/>
                </a:lnTo>
                <a:cubicBezTo>
                  <a:pt x="90805" y="112141"/>
                  <a:pt x="90678" y="112649"/>
                  <a:pt x="90297" y="112649"/>
                </a:cubicBezTo>
                <a:cubicBezTo>
                  <a:pt x="90043" y="112649"/>
                  <a:pt x="89535" y="112395"/>
                  <a:pt x="89027" y="111887"/>
                </a:cubicBezTo>
                <a:lnTo>
                  <a:pt x="90170" y="113030"/>
                </a:lnTo>
                <a:lnTo>
                  <a:pt x="89027" y="113030"/>
                </a:lnTo>
                <a:cubicBezTo>
                  <a:pt x="89027" y="113030"/>
                  <a:pt x="89027" y="113030"/>
                  <a:pt x="87884" y="111887"/>
                </a:cubicBezTo>
                <a:lnTo>
                  <a:pt x="88773" y="111887"/>
                </a:lnTo>
                <a:cubicBezTo>
                  <a:pt x="88646" y="111633"/>
                  <a:pt x="88392" y="111125"/>
                  <a:pt x="87884" y="110744"/>
                </a:cubicBezTo>
                <a:cubicBezTo>
                  <a:pt x="87884" y="109601"/>
                  <a:pt x="86741" y="108458"/>
                  <a:pt x="86741" y="108458"/>
                </a:cubicBezTo>
                <a:cubicBezTo>
                  <a:pt x="85598" y="108458"/>
                  <a:pt x="85598" y="109601"/>
                  <a:pt x="86741" y="109601"/>
                </a:cubicBezTo>
                <a:cubicBezTo>
                  <a:pt x="86741" y="110744"/>
                  <a:pt x="86741" y="110744"/>
                  <a:pt x="86741" y="110744"/>
                </a:cubicBezTo>
                <a:cubicBezTo>
                  <a:pt x="85598" y="110744"/>
                  <a:pt x="85598" y="111887"/>
                  <a:pt x="85598" y="113030"/>
                </a:cubicBezTo>
                <a:cubicBezTo>
                  <a:pt x="86741" y="113030"/>
                  <a:pt x="85598" y="114173"/>
                  <a:pt x="85598" y="114173"/>
                </a:cubicBezTo>
                <a:cubicBezTo>
                  <a:pt x="84455" y="113030"/>
                  <a:pt x="84455" y="113030"/>
                  <a:pt x="84455" y="113030"/>
                </a:cubicBezTo>
                <a:cubicBezTo>
                  <a:pt x="83312" y="113030"/>
                  <a:pt x="84455" y="113030"/>
                  <a:pt x="83312" y="111887"/>
                </a:cubicBezTo>
                <a:cubicBezTo>
                  <a:pt x="83312" y="110744"/>
                  <a:pt x="82169" y="110744"/>
                  <a:pt x="82169" y="110744"/>
                </a:cubicBezTo>
                <a:cubicBezTo>
                  <a:pt x="82169" y="110744"/>
                  <a:pt x="82169" y="111887"/>
                  <a:pt x="82169" y="111887"/>
                </a:cubicBezTo>
                <a:cubicBezTo>
                  <a:pt x="83312" y="113030"/>
                  <a:pt x="74168" y="115316"/>
                  <a:pt x="73025" y="115316"/>
                </a:cubicBezTo>
                <a:cubicBezTo>
                  <a:pt x="72517" y="114808"/>
                  <a:pt x="71882" y="114427"/>
                  <a:pt x="71501" y="114427"/>
                </a:cubicBezTo>
                <a:cubicBezTo>
                  <a:pt x="71120" y="114427"/>
                  <a:pt x="70739" y="114681"/>
                  <a:pt x="70739" y="115316"/>
                </a:cubicBezTo>
                <a:cubicBezTo>
                  <a:pt x="70739" y="116459"/>
                  <a:pt x="69596" y="116459"/>
                  <a:pt x="67310" y="116459"/>
                </a:cubicBezTo>
                <a:cubicBezTo>
                  <a:pt x="63881" y="116459"/>
                  <a:pt x="61595" y="116459"/>
                  <a:pt x="61595" y="117602"/>
                </a:cubicBezTo>
                <a:lnTo>
                  <a:pt x="60452" y="117602"/>
                </a:lnTo>
                <a:cubicBezTo>
                  <a:pt x="59690" y="117602"/>
                  <a:pt x="59436" y="118110"/>
                  <a:pt x="59055" y="118110"/>
                </a:cubicBezTo>
                <a:cubicBezTo>
                  <a:pt x="58801" y="118110"/>
                  <a:pt x="58547" y="117983"/>
                  <a:pt x="58166" y="117602"/>
                </a:cubicBezTo>
                <a:cubicBezTo>
                  <a:pt x="58166" y="116459"/>
                  <a:pt x="58166" y="115316"/>
                  <a:pt x="58166" y="115316"/>
                </a:cubicBezTo>
                <a:cubicBezTo>
                  <a:pt x="57023" y="115316"/>
                  <a:pt x="57023" y="116459"/>
                  <a:pt x="57023" y="117602"/>
                </a:cubicBezTo>
                <a:cubicBezTo>
                  <a:pt x="57023" y="118745"/>
                  <a:pt x="55880" y="118745"/>
                  <a:pt x="55880" y="118745"/>
                </a:cubicBezTo>
                <a:cubicBezTo>
                  <a:pt x="55880" y="118745"/>
                  <a:pt x="55880" y="118745"/>
                  <a:pt x="55880" y="117602"/>
                </a:cubicBezTo>
                <a:cubicBezTo>
                  <a:pt x="55880" y="116459"/>
                  <a:pt x="57023" y="115316"/>
                  <a:pt x="57023" y="115316"/>
                </a:cubicBezTo>
                <a:lnTo>
                  <a:pt x="55880" y="115316"/>
                </a:lnTo>
                <a:cubicBezTo>
                  <a:pt x="55880" y="116459"/>
                  <a:pt x="55880" y="116459"/>
                  <a:pt x="55880" y="116459"/>
                </a:cubicBezTo>
                <a:cubicBezTo>
                  <a:pt x="54737" y="116459"/>
                  <a:pt x="54737" y="116459"/>
                  <a:pt x="55880" y="114173"/>
                </a:cubicBezTo>
                <a:cubicBezTo>
                  <a:pt x="55880" y="113030"/>
                  <a:pt x="55880" y="112395"/>
                  <a:pt x="55753" y="112395"/>
                </a:cubicBezTo>
                <a:cubicBezTo>
                  <a:pt x="55626" y="112395"/>
                  <a:pt x="55245" y="113030"/>
                  <a:pt x="54737" y="114173"/>
                </a:cubicBezTo>
                <a:lnTo>
                  <a:pt x="53721" y="114173"/>
                </a:lnTo>
                <a:cubicBezTo>
                  <a:pt x="54102" y="113411"/>
                  <a:pt x="54102" y="113157"/>
                  <a:pt x="53975" y="113157"/>
                </a:cubicBezTo>
                <a:cubicBezTo>
                  <a:pt x="53721" y="113157"/>
                  <a:pt x="52578" y="114554"/>
                  <a:pt x="52578" y="115316"/>
                </a:cubicBezTo>
                <a:cubicBezTo>
                  <a:pt x="52578" y="114046"/>
                  <a:pt x="52578" y="113411"/>
                  <a:pt x="52324" y="113411"/>
                </a:cubicBezTo>
                <a:cubicBezTo>
                  <a:pt x="52070" y="113411"/>
                  <a:pt x="51816" y="113665"/>
                  <a:pt x="51435" y="114173"/>
                </a:cubicBezTo>
                <a:cubicBezTo>
                  <a:pt x="51435" y="114681"/>
                  <a:pt x="51181" y="115062"/>
                  <a:pt x="50927" y="115062"/>
                </a:cubicBezTo>
                <a:cubicBezTo>
                  <a:pt x="50673" y="115062"/>
                  <a:pt x="50292" y="114808"/>
                  <a:pt x="50292" y="114173"/>
                </a:cubicBezTo>
                <a:cubicBezTo>
                  <a:pt x="50292" y="113030"/>
                  <a:pt x="50292" y="113030"/>
                  <a:pt x="49149" y="113030"/>
                </a:cubicBezTo>
                <a:cubicBezTo>
                  <a:pt x="49149" y="113284"/>
                  <a:pt x="48895" y="113538"/>
                  <a:pt x="48514" y="113538"/>
                </a:cubicBezTo>
                <a:cubicBezTo>
                  <a:pt x="47371" y="113538"/>
                  <a:pt x="45085" y="112395"/>
                  <a:pt x="43434" y="110744"/>
                </a:cubicBezTo>
                <a:cubicBezTo>
                  <a:pt x="40640" y="109855"/>
                  <a:pt x="38608" y="108204"/>
                  <a:pt x="37973" y="108204"/>
                </a:cubicBezTo>
                <a:cubicBezTo>
                  <a:pt x="37846" y="108204"/>
                  <a:pt x="37719" y="108331"/>
                  <a:pt x="37719" y="108458"/>
                </a:cubicBezTo>
                <a:cubicBezTo>
                  <a:pt x="36576" y="108458"/>
                  <a:pt x="36576" y="108458"/>
                  <a:pt x="37719" y="107315"/>
                </a:cubicBezTo>
                <a:cubicBezTo>
                  <a:pt x="37719" y="106807"/>
                  <a:pt x="37719" y="106426"/>
                  <a:pt x="37465" y="106426"/>
                </a:cubicBezTo>
                <a:cubicBezTo>
                  <a:pt x="37211" y="106426"/>
                  <a:pt x="36576" y="106680"/>
                  <a:pt x="35433" y="107315"/>
                </a:cubicBezTo>
                <a:cubicBezTo>
                  <a:pt x="36576" y="106172"/>
                  <a:pt x="35433" y="106172"/>
                  <a:pt x="34290" y="105029"/>
                </a:cubicBezTo>
                <a:cubicBezTo>
                  <a:pt x="33401" y="104140"/>
                  <a:pt x="32639" y="103378"/>
                  <a:pt x="32258" y="103378"/>
                </a:cubicBezTo>
                <a:cubicBezTo>
                  <a:pt x="32131" y="103378"/>
                  <a:pt x="32004" y="103505"/>
                  <a:pt x="32004" y="103886"/>
                </a:cubicBezTo>
                <a:lnTo>
                  <a:pt x="30861" y="103886"/>
                </a:lnTo>
                <a:cubicBezTo>
                  <a:pt x="33147" y="102743"/>
                  <a:pt x="33147" y="100457"/>
                  <a:pt x="29718" y="100457"/>
                </a:cubicBezTo>
                <a:cubicBezTo>
                  <a:pt x="29718" y="100457"/>
                  <a:pt x="29718" y="100457"/>
                  <a:pt x="30861" y="99314"/>
                </a:cubicBezTo>
                <a:lnTo>
                  <a:pt x="28575" y="99314"/>
                </a:lnTo>
                <a:cubicBezTo>
                  <a:pt x="27432" y="98171"/>
                  <a:pt x="27432" y="97028"/>
                  <a:pt x="26289" y="97028"/>
                </a:cubicBezTo>
                <a:cubicBezTo>
                  <a:pt x="26289" y="95885"/>
                  <a:pt x="25146" y="95885"/>
                  <a:pt x="25146" y="95885"/>
                </a:cubicBezTo>
                <a:cubicBezTo>
                  <a:pt x="24638" y="95885"/>
                  <a:pt x="24384" y="95758"/>
                  <a:pt x="24257" y="95504"/>
                </a:cubicBezTo>
                <a:cubicBezTo>
                  <a:pt x="24892" y="94488"/>
                  <a:pt x="23876" y="93345"/>
                  <a:pt x="22860" y="91313"/>
                </a:cubicBezTo>
                <a:cubicBezTo>
                  <a:pt x="21717" y="89027"/>
                  <a:pt x="20574" y="86741"/>
                  <a:pt x="21717" y="85598"/>
                </a:cubicBezTo>
                <a:lnTo>
                  <a:pt x="20574" y="85598"/>
                </a:lnTo>
                <a:cubicBezTo>
                  <a:pt x="18288" y="85598"/>
                  <a:pt x="18288" y="85598"/>
                  <a:pt x="18288" y="84455"/>
                </a:cubicBezTo>
                <a:cubicBezTo>
                  <a:pt x="20574" y="83312"/>
                  <a:pt x="20574" y="82169"/>
                  <a:pt x="18288" y="82169"/>
                </a:cubicBezTo>
                <a:lnTo>
                  <a:pt x="19431" y="82169"/>
                </a:lnTo>
                <a:cubicBezTo>
                  <a:pt x="20574" y="81026"/>
                  <a:pt x="19431" y="79883"/>
                  <a:pt x="17145" y="79883"/>
                </a:cubicBezTo>
                <a:cubicBezTo>
                  <a:pt x="18288" y="79883"/>
                  <a:pt x="19431" y="78740"/>
                  <a:pt x="18288" y="78740"/>
                </a:cubicBezTo>
                <a:cubicBezTo>
                  <a:pt x="18288" y="78740"/>
                  <a:pt x="18288" y="78740"/>
                  <a:pt x="20574" y="77597"/>
                </a:cubicBezTo>
                <a:cubicBezTo>
                  <a:pt x="20574" y="77597"/>
                  <a:pt x="20574" y="76454"/>
                  <a:pt x="20574" y="76454"/>
                </a:cubicBezTo>
                <a:lnTo>
                  <a:pt x="19431" y="76454"/>
                </a:lnTo>
                <a:cubicBezTo>
                  <a:pt x="18288" y="76454"/>
                  <a:pt x="18288" y="76454"/>
                  <a:pt x="18288" y="75438"/>
                </a:cubicBezTo>
                <a:cubicBezTo>
                  <a:pt x="17780" y="75565"/>
                  <a:pt x="16764" y="75819"/>
                  <a:pt x="16002" y="76454"/>
                </a:cubicBezTo>
                <a:lnTo>
                  <a:pt x="12573" y="76454"/>
                </a:lnTo>
                <a:cubicBezTo>
                  <a:pt x="10287" y="76454"/>
                  <a:pt x="9144" y="76454"/>
                  <a:pt x="8001" y="77597"/>
                </a:cubicBezTo>
                <a:cubicBezTo>
                  <a:pt x="7112" y="79502"/>
                  <a:pt x="6096" y="81407"/>
                  <a:pt x="7112" y="81407"/>
                </a:cubicBezTo>
                <a:cubicBezTo>
                  <a:pt x="7239" y="81407"/>
                  <a:pt x="7620" y="81280"/>
                  <a:pt x="8001" y="81153"/>
                </a:cubicBezTo>
                <a:cubicBezTo>
                  <a:pt x="8001" y="81153"/>
                  <a:pt x="9144" y="81153"/>
                  <a:pt x="10287" y="82296"/>
                </a:cubicBezTo>
                <a:cubicBezTo>
                  <a:pt x="10287" y="82296"/>
                  <a:pt x="9144" y="83439"/>
                  <a:pt x="9144" y="83439"/>
                </a:cubicBezTo>
                <a:cubicBezTo>
                  <a:pt x="8001" y="83439"/>
                  <a:pt x="8001" y="85725"/>
                  <a:pt x="9144" y="88011"/>
                </a:cubicBezTo>
                <a:cubicBezTo>
                  <a:pt x="10287" y="91440"/>
                  <a:pt x="11430" y="92583"/>
                  <a:pt x="10287" y="92583"/>
                </a:cubicBezTo>
                <a:cubicBezTo>
                  <a:pt x="9144" y="93726"/>
                  <a:pt x="9144" y="94869"/>
                  <a:pt x="9144" y="94869"/>
                </a:cubicBezTo>
                <a:cubicBezTo>
                  <a:pt x="9271" y="94742"/>
                  <a:pt x="9398" y="94615"/>
                  <a:pt x="9652" y="94615"/>
                </a:cubicBezTo>
                <a:cubicBezTo>
                  <a:pt x="10668" y="94615"/>
                  <a:pt x="11811" y="97409"/>
                  <a:pt x="13716" y="99441"/>
                </a:cubicBezTo>
                <a:cubicBezTo>
                  <a:pt x="14859" y="102870"/>
                  <a:pt x="17145" y="105156"/>
                  <a:pt x="18288" y="105156"/>
                </a:cubicBezTo>
                <a:cubicBezTo>
                  <a:pt x="18288" y="106299"/>
                  <a:pt x="18288" y="107442"/>
                  <a:pt x="19431" y="107442"/>
                </a:cubicBezTo>
                <a:cubicBezTo>
                  <a:pt x="20574" y="107442"/>
                  <a:pt x="21717" y="108585"/>
                  <a:pt x="21717" y="108585"/>
                </a:cubicBezTo>
                <a:cubicBezTo>
                  <a:pt x="20574" y="109728"/>
                  <a:pt x="20574" y="109728"/>
                  <a:pt x="21717" y="110871"/>
                </a:cubicBezTo>
                <a:cubicBezTo>
                  <a:pt x="21717" y="110871"/>
                  <a:pt x="22225" y="111379"/>
                  <a:pt x="22606" y="111379"/>
                </a:cubicBezTo>
                <a:cubicBezTo>
                  <a:pt x="22733" y="111379"/>
                  <a:pt x="22860" y="111252"/>
                  <a:pt x="22860" y="110871"/>
                </a:cubicBezTo>
                <a:cubicBezTo>
                  <a:pt x="24003" y="110871"/>
                  <a:pt x="26289" y="113157"/>
                  <a:pt x="26289" y="115443"/>
                </a:cubicBezTo>
                <a:cubicBezTo>
                  <a:pt x="26289" y="115824"/>
                  <a:pt x="26416" y="115951"/>
                  <a:pt x="26670" y="115951"/>
                </a:cubicBezTo>
                <a:cubicBezTo>
                  <a:pt x="27051" y="115951"/>
                  <a:pt x="27813" y="115443"/>
                  <a:pt x="28575" y="115443"/>
                </a:cubicBezTo>
                <a:cubicBezTo>
                  <a:pt x="29718" y="114300"/>
                  <a:pt x="29718" y="114300"/>
                  <a:pt x="30861" y="114300"/>
                </a:cubicBezTo>
                <a:cubicBezTo>
                  <a:pt x="30861" y="114300"/>
                  <a:pt x="29718" y="115443"/>
                  <a:pt x="29718" y="116586"/>
                </a:cubicBezTo>
                <a:cubicBezTo>
                  <a:pt x="28575" y="116586"/>
                  <a:pt x="28575" y="116586"/>
                  <a:pt x="28575" y="117729"/>
                </a:cubicBezTo>
                <a:lnTo>
                  <a:pt x="29718" y="117729"/>
                </a:lnTo>
                <a:cubicBezTo>
                  <a:pt x="29972" y="117475"/>
                  <a:pt x="30226" y="117475"/>
                  <a:pt x="30353" y="117475"/>
                </a:cubicBezTo>
                <a:cubicBezTo>
                  <a:pt x="31369" y="117475"/>
                  <a:pt x="32639" y="119126"/>
                  <a:pt x="35433" y="120015"/>
                </a:cubicBezTo>
                <a:cubicBezTo>
                  <a:pt x="37973" y="121666"/>
                  <a:pt x="39878" y="122809"/>
                  <a:pt x="40640" y="122809"/>
                </a:cubicBezTo>
                <a:cubicBezTo>
                  <a:pt x="40894" y="122809"/>
                  <a:pt x="41148" y="122682"/>
                  <a:pt x="41148" y="122301"/>
                </a:cubicBezTo>
                <a:cubicBezTo>
                  <a:pt x="41148" y="121793"/>
                  <a:pt x="41402" y="121412"/>
                  <a:pt x="41656" y="121412"/>
                </a:cubicBezTo>
                <a:cubicBezTo>
                  <a:pt x="41910" y="121412"/>
                  <a:pt x="42291" y="121666"/>
                  <a:pt x="42291" y="122301"/>
                </a:cubicBezTo>
                <a:cubicBezTo>
                  <a:pt x="43815" y="125349"/>
                  <a:pt x="44323" y="126365"/>
                  <a:pt x="44450" y="126365"/>
                </a:cubicBezTo>
                <a:cubicBezTo>
                  <a:pt x="44577" y="126365"/>
                  <a:pt x="44577" y="126111"/>
                  <a:pt x="44577" y="125730"/>
                </a:cubicBezTo>
                <a:cubicBezTo>
                  <a:pt x="44577" y="125730"/>
                  <a:pt x="44577" y="124587"/>
                  <a:pt x="45720" y="123444"/>
                </a:cubicBezTo>
                <a:cubicBezTo>
                  <a:pt x="45720" y="122936"/>
                  <a:pt x="45847" y="122682"/>
                  <a:pt x="46101" y="122682"/>
                </a:cubicBezTo>
                <a:cubicBezTo>
                  <a:pt x="46355" y="122682"/>
                  <a:pt x="46863" y="123190"/>
                  <a:pt x="46863" y="124587"/>
                </a:cubicBezTo>
                <a:cubicBezTo>
                  <a:pt x="46101" y="125984"/>
                  <a:pt x="48895" y="127000"/>
                  <a:pt x="51181" y="127000"/>
                </a:cubicBezTo>
                <a:cubicBezTo>
                  <a:pt x="52578" y="127000"/>
                  <a:pt x="53721" y="126619"/>
                  <a:pt x="53721" y="125730"/>
                </a:cubicBezTo>
                <a:lnTo>
                  <a:pt x="53721" y="126873"/>
                </a:lnTo>
                <a:cubicBezTo>
                  <a:pt x="53721" y="128016"/>
                  <a:pt x="53721" y="128016"/>
                  <a:pt x="56007" y="128016"/>
                </a:cubicBezTo>
                <a:lnTo>
                  <a:pt x="57150" y="128016"/>
                </a:lnTo>
                <a:cubicBezTo>
                  <a:pt x="57150" y="127254"/>
                  <a:pt x="57531" y="127000"/>
                  <a:pt x="57912" y="127000"/>
                </a:cubicBezTo>
                <a:cubicBezTo>
                  <a:pt x="58928" y="127000"/>
                  <a:pt x="60579" y="128270"/>
                  <a:pt x="60579" y="129159"/>
                </a:cubicBezTo>
                <a:cubicBezTo>
                  <a:pt x="60579" y="130302"/>
                  <a:pt x="60579" y="130302"/>
                  <a:pt x="61722" y="130302"/>
                </a:cubicBezTo>
                <a:cubicBezTo>
                  <a:pt x="62738" y="129286"/>
                  <a:pt x="63627" y="129032"/>
                  <a:pt x="64516" y="129032"/>
                </a:cubicBezTo>
                <a:cubicBezTo>
                  <a:pt x="65659" y="129032"/>
                  <a:pt x="66294" y="129667"/>
                  <a:pt x="66294" y="130302"/>
                </a:cubicBezTo>
                <a:cubicBezTo>
                  <a:pt x="67437" y="129159"/>
                  <a:pt x="68580" y="129159"/>
                  <a:pt x="68580" y="129159"/>
                </a:cubicBezTo>
                <a:cubicBezTo>
                  <a:pt x="70866" y="129159"/>
                  <a:pt x="70866" y="129159"/>
                  <a:pt x="69723" y="128016"/>
                </a:cubicBezTo>
                <a:cubicBezTo>
                  <a:pt x="69723" y="126873"/>
                  <a:pt x="69723" y="125730"/>
                  <a:pt x="70866" y="125730"/>
                </a:cubicBezTo>
                <a:lnTo>
                  <a:pt x="70866" y="126873"/>
                </a:lnTo>
                <a:cubicBezTo>
                  <a:pt x="70866" y="127508"/>
                  <a:pt x="71120" y="127762"/>
                  <a:pt x="71755" y="127762"/>
                </a:cubicBezTo>
                <a:cubicBezTo>
                  <a:pt x="72390" y="127762"/>
                  <a:pt x="73152" y="127508"/>
                  <a:pt x="74295" y="126873"/>
                </a:cubicBezTo>
                <a:cubicBezTo>
                  <a:pt x="76581" y="126873"/>
                  <a:pt x="77724" y="126873"/>
                  <a:pt x="78867" y="128016"/>
                </a:cubicBezTo>
                <a:lnTo>
                  <a:pt x="78867" y="126619"/>
                </a:lnTo>
                <a:cubicBezTo>
                  <a:pt x="78867" y="126111"/>
                  <a:pt x="78867" y="125730"/>
                  <a:pt x="78994" y="125730"/>
                </a:cubicBezTo>
                <a:cubicBezTo>
                  <a:pt x="79121" y="125730"/>
                  <a:pt x="79375" y="125984"/>
                  <a:pt x="80010" y="126619"/>
                </a:cubicBezTo>
                <a:cubicBezTo>
                  <a:pt x="80010" y="127000"/>
                  <a:pt x="80137" y="127127"/>
                  <a:pt x="80518" y="127127"/>
                </a:cubicBezTo>
                <a:cubicBezTo>
                  <a:pt x="81280" y="127127"/>
                  <a:pt x="82677" y="126365"/>
                  <a:pt x="83439" y="125476"/>
                </a:cubicBezTo>
                <a:cubicBezTo>
                  <a:pt x="83947" y="125984"/>
                  <a:pt x="84582" y="126238"/>
                  <a:pt x="85090" y="126238"/>
                </a:cubicBezTo>
                <a:cubicBezTo>
                  <a:pt x="85852" y="126238"/>
                  <a:pt x="86360" y="125730"/>
                  <a:pt x="85725" y="124333"/>
                </a:cubicBezTo>
                <a:cubicBezTo>
                  <a:pt x="86868" y="125476"/>
                  <a:pt x="86868" y="125476"/>
                  <a:pt x="88011" y="125476"/>
                </a:cubicBezTo>
                <a:cubicBezTo>
                  <a:pt x="88011" y="124714"/>
                  <a:pt x="89154" y="123825"/>
                  <a:pt x="89789" y="123825"/>
                </a:cubicBezTo>
                <a:cubicBezTo>
                  <a:pt x="90043" y="123825"/>
                  <a:pt x="90297" y="123952"/>
                  <a:pt x="90297" y="124333"/>
                </a:cubicBezTo>
                <a:cubicBezTo>
                  <a:pt x="90297" y="122047"/>
                  <a:pt x="91440" y="122047"/>
                  <a:pt x="91440" y="122047"/>
                </a:cubicBezTo>
                <a:cubicBezTo>
                  <a:pt x="92583" y="122047"/>
                  <a:pt x="92583" y="122047"/>
                  <a:pt x="92583" y="120904"/>
                </a:cubicBezTo>
                <a:cubicBezTo>
                  <a:pt x="92583" y="119761"/>
                  <a:pt x="92583" y="119761"/>
                  <a:pt x="92583" y="119761"/>
                </a:cubicBezTo>
                <a:cubicBezTo>
                  <a:pt x="92837" y="119507"/>
                  <a:pt x="93091" y="119253"/>
                  <a:pt x="93218" y="119253"/>
                </a:cubicBezTo>
                <a:cubicBezTo>
                  <a:pt x="93726" y="119253"/>
                  <a:pt x="93726" y="120269"/>
                  <a:pt x="93726" y="122047"/>
                </a:cubicBezTo>
                <a:cubicBezTo>
                  <a:pt x="93472" y="122301"/>
                  <a:pt x="93345" y="122555"/>
                  <a:pt x="93472" y="122555"/>
                </a:cubicBezTo>
                <a:cubicBezTo>
                  <a:pt x="93599" y="122555"/>
                  <a:pt x="94869" y="121539"/>
                  <a:pt x="94869" y="119761"/>
                </a:cubicBezTo>
                <a:cubicBezTo>
                  <a:pt x="94869" y="120396"/>
                  <a:pt x="94869" y="121031"/>
                  <a:pt x="95123" y="121031"/>
                </a:cubicBezTo>
                <a:cubicBezTo>
                  <a:pt x="95377" y="121031"/>
                  <a:pt x="95504" y="120650"/>
                  <a:pt x="96012" y="119761"/>
                </a:cubicBezTo>
                <a:cubicBezTo>
                  <a:pt x="96012" y="119761"/>
                  <a:pt x="96012" y="119761"/>
                  <a:pt x="96012" y="118618"/>
                </a:cubicBezTo>
                <a:lnTo>
                  <a:pt x="97155" y="118618"/>
                </a:lnTo>
                <a:cubicBezTo>
                  <a:pt x="98298" y="118618"/>
                  <a:pt x="99441" y="118618"/>
                  <a:pt x="99441" y="117475"/>
                </a:cubicBezTo>
                <a:cubicBezTo>
                  <a:pt x="99441" y="116967"/>
                  <a:pt x="99441" y="116586"/>
                  <a:pt x="99568" y="116586"/>
                </a:cubicBezTo>
                <a:cubicBezTo>
                  <a:pt x="99695" y="116586"/>
                  <a:pt x="100076" y="116840"/>
                  <a:pt x="100584" y="117475"/>
                </a:cubicBezTo>
                <a:cubicBezTo>
                  <a:pt x="100584" y="117983"/>
                  <a:pt x="100711" y="118237"/>
                  <a:pt x="100965" y="118237"/>
                </a:cubicBezTo>
                <a:cubicBezTo>
                  <a:pt x="101219" y="118237"/>
                  <a:pt x="101346" y="117729"/>
                  <a:pt x="100584" y="116332"/>
                </a:cubicBezTo>
                <a:cubicBezTo>
                  <a:pt x="99441" y="115189"/>
                  <a:pt x="100584" y="115189"/>
                  <a:pt x="101727" y="115189"/>
                </a:cubicBezTo>
                <a:cubicBezTo>
                  <a:pt x="102362" y="116586"/>
                  <a:pt x="102616" y="117094"/>
                  <a:pt x="102743" y="117094"/>
                </a:cubicBezTo>
                <a:cubicBezTo>
                  <a:pt x="102870" y="117094"/>
                  <a:pt x="102870" y="116840"/>
                  <a:pt x="102870" y="116332"/>
                </a:cubicBezTo>
                <a:cubicBezTo>
                  <a:pt x="101727" y="115189"/>
                  <a:pt x="102870" y="114046"/>
                  <a:pt x="102870" y="114046"/>
                </a:cubicBezTo>
                <a:cubicBezTo>
                  <a:pt x="101600" y="113030"/>
                  <a:pt x="101600" y="111760"/>
                  <a:pt x="101600" y="111760"/>
                </a:cubicBezTo>
                <a:lnTo>
                  <a:pt x="102743" y="111760"/>
                </a:lnTo>
                <a:lnTo>
                  <a:pt x="102743" y="113030"/>
                </a:lnTo>
                <a:lnTo>
                  <a:pt x="102743" y="114173"/>
                </a:lnTo>
                <a:cubicBezTo>
                  <a:pt x="102743" y="114300"/>
                  <a:pt x="102870" y="114427"/>
                  <a:pt x="102997" y="114427"/>
                </a:cubicBezTo>
                <a:cubicBezTo>
                  <a:pt x="103886" y="114427"/>
                  <a:pt x="106680" y="112395"/>
                  <a:pt x="109474" y="109601"/>
                </a:cubicBezTo>
                <a:cubicBezTo>
                  <a:pt x="109474" y="109601"/>
                  <a:pt x="109474" y="108458"/>
                  <a:pt x="108331" y="107315"/>
                </a:cubicBezTo>
                <a:cubicBezTo>
                  <a:pt x="107696" y="106807"/>
                  <a:pt x="107696" y="106426"/>
                  <a:pt x="108077" y="106426"/>
                </a:cubicBezTo>
                <a:cubicBezTo>
                  <a:pt x="108458" y="106426"/>
                  <a:pt x="108966" y="106680"/>
                  <a:pt x="109474" y="107315"/>
                </a:cubicBezTo>
                <a:cubicBezTo>
                  <a:pt x="110363" y="108204"/>
                  <a:pt x="110998" y="108585"/>
                  <a:pt x="111379" y="108585"/>
                </a:cubicBezTo>
                <a:cubicBezTo>
                  <a:pt x="111887" y="108585"/>
                  <a:pt x="111506" y="107569"/>
                  <a:pt x="109474" y="106172"/>
                </a:cubicBezTo>
                <a:cubicBezTo>
                  <a:pt x="108966" y="105664"/>
                  <a:pt x="108585" y="105283"/>
                  <a:pt x="108712" y="105283"/>
                </a:cubicBezTo>
                <a:cubicBezTo>
                  <a:pt x="108839" y="105283"/>
                  <a:pt x="109474" y="105537"/>
                  <a:pt x="110490" y="106172"/>
                </a:cubicBezTo>
                <a:cubicBezTo>
                  <a:pt x="111633" y="106172"/>
                  <a:pt x="111633" y="106172"/>
                  <a:pt x="110490" y="105029"/>
                </a:cubicBezTo>
                <a:cubicBezTo>
                  <a:pt x="109728" y="105029"/>
                  <a:pt x="109982" y="104521"/>
                  <a:pt x="110236" y="104521"/>
                </a:cubicBezTo>
                <a:cubicBezTo>
                  <a:pt x="110363" y="104521"/>
                  <a:pt x="110490" y="104648"/>
                  <a:pt x="110490" y="105029"/>
                </a:cubicBezTo>
                <a:cubicBezTo>
                  <a:pt x="111252" y="105029"/>
                  <a:pt x="112014" y="105537"/>
                  <a:pt x="112141" y="105537"/>
                </a:cubicBezTo>
                <a:cubicBezTo>
                  <a:pt x="112268" y="105537"/>
                  <a:pt x="112014" y="105410"/>
                  <a:pt x="111633" y="105029"/>
                </a:cubicBezTo>
                <a:lnTo>
                  <a:pt x="113919" y="105029"/>
                </a:lnTo>
                <a:cubicBezTo>
                  <a:pt x="115062" y="105029"/>
                  <a:pt x="113919" y="103886"/>
                  <a:pt x="113919" y="102743"/>
                </a:cubicBezTo>
                <a:cubicBezTo>
                  <a:pt x="113284" y="101473"/>
                  <a:pt x="112903" y="100838"/>
                  <a:pt x="113284" y="100838"/>
                </a:cubicBezTo>
                <a:cubicBezTo>
                  <a:pt x="113538" y="100838"/>
                  <a:pt x="114046" y="101092"/>
                  <a:pt x="115062" y="101600"/>
                </a:cubicBezTo>
                <a:cubicBezTo>
                  <a:pt x="115316" y="102108"/>
                  <a:pt x="115570" y="102362"/>
                  <a:pt x="115697" y="102362"/>
                </a:cubicBezTo>
                <a:cubicBezTo>
                  <a:pt x="116205" y="102362"/>
                  <a:pt x="115951" y="100203"/>
                  <a:pt x="115062" y="99314"/>
                </a:cubicBezTo>
                <a:cubicBezTo>
                  <a:pt x="114046" y="98298"/>
                  <a:pt x="113919" y="98171"/>
                  <a:pt x="113919" y="98171"/>
                </a:cubicBezTo>
                <a:cubicBezTo>
                  <a:pt x="114300" y="98552"/>
                  <a:pt x="114681" y="98679"/>
                  <a:pt x="115062" y="98679"/>
                </a:cubicBezTo>
                <a:cubicBezTo>
                  <a:pt x="115697" y="98679"/>
                  <a:pt x="116205" y="98171"/>
                  <a:pt x="116205" y="98171"/>
                </a:cubicBezTo>
                <a:cubicBezTo>
                  <a:pt x="116205" y="98171"/>
                  <a:pt x="116205" y="97663"/>
                  <a:pt x="116586" y="97663"/>
                </a:cubicBezTo>
                <a:cubicBezTo>
                  <a:pt x="116713" y="97663"/>
                  <a:pt x="117094" y="97790"/>
                  <a:pt x="117475" y="98171"/>
                </a:cubicBezTo>
                <a:cubicBezTo>
                  <a:pt x="117475" y="98171"/>
                  <a:pt x="117475" y="98171"/>
                  <a:pt x="117475" y="95885"/>
                </a:cubicBezTo>
                <a:cubicBezTo>
                  <a:pt x="115824" y="94996"/>
                  <a:pt x="116586" y="94234"/>
                  <a:pt x="117856" y="94234"/>
                </a:cubicBezTo>
                <a:cubicBezTo>
                  <a:pt x="118364" y="94234"/>
                  <a:pt x="119126" y="94361"/>
                  <a:pt x="119761" y="94742"/>
                </a:cubicBezTo>
                <a:lnTo>
                  <a:pt x="118618" y="92456"/>
                </a:lnTo>
                <a:cubicBezTo>
                  <a:pt x="117856" y="91567"/>
                  <a:pt x="116967" y="90805"/>
                  <a:pt x="117475" y="90805"/>
                </a:cubicBezTo>
                <a:cubicBezTo>
                  <a:pt x="117602" y="90805"/>
                  <a:pt x="117983" y="90932"/>
                  <a:pt x="118618" y="91313"/>
                </a:cubicBezTo>
                <a:cubicBezTo>
                  <a:pt x="118618" y="91313"/>
                  <a:pt x="118618" y="91313"/>
                  <a:pt x="119761" y="92456"/>
                </a:cubicBezTo>
                <a:cubicBezTo>
                  <a:pt x="118110" y="90805"/>
                  <a:pt x="118872" y="89662"/>
                  <a:pt x="119888" y="89662"/>
                </a:cubicBezTo>
                <a:cubicBezTo>
                  <a:pt x="120269" y="89662"/>
                  <a:pt x="120650" y="89789"/>
                  <a:pt x="120904" y="90170"/>
                </a:cubicBezTo>
                <a:lnTo>
                  <a:pt x="122047" y="90170"/>
                </a:lnTo>
                <a:cubicBezTo>
                  <a:pt x="120904" y="89027"/>
                  <a:pt x="119761" y="89027"/>
                  <a:pt x="119761" y="89027"/>
                </a:cubicBezTo>
                <a:cubicBezTo>
                  <a:pt x="119761" y="87884"/>
                  <a:pt x="119761" y="87884"/>
                  <a:pt x="120904" y="87884"/>
                </a:cubicBezTo>
                <a:lnTo>
                  <a:pt x="122047" y="87884"/>
                </a:lnTo>
                <a:cubicBezTo>
                  <a:pt x="122047" y="87884"/>
                  <a:pt x="123190" y="86741"/>
                  <a:pt x="124333" y="86741"/>
                </a:cubicBezTo>
                <a:cubicBezTo>
                  <a:pt x="124333" y="86741"/>
                  <a:pt x="124333" y="85598"/>
                  <a:pt x="124333" y="85598"/>
                </a:cubicBezTo>
                <a:cubicBezTo>
                  <a:pt x="123190" y="84455"/>
                  <a:pt x="124333" y="83312"/>
                  <a:pt x="125476" y="83312"/>
                </a:cubicBezTo>
                <a:cubicBezTo>
                  <a:pt x="125476" y="83312"/>
                  <a:pt x="125476" y="82169"/>
                  <a:pt x="124333" y="82169"/>
                </a:cubicBezTo>
                <a:cubicBezTo>
                  <a:pt x="124333" y="81026"/>
                  <a:pt x="124333" y="81026"/>
                  <a:pt x="125476" y="81026"/>
                </a:cubicBezTo>
                <a:cubicBezTo>
                  <a:pt x="126619" y="81026"/>
                  <a:pt x="126619" y="81026"/>
                  <a:pt x="125476" y="79883"/>
                </a:cubicBezTo>
                <a:cubicBezTo>
                  <a:pt x="124333" y="79883"/>
                  <a:pt x="124333" y="79883"/>
                  <a:pt x="125476" y="78740"/>
                </a:cubicBezTo>
                <a:cubicBezTo>
                  <a:pt x="124333" y="77597"/>
                  <a:pt x="124333" y="77597"/>
                  <a:pt x="124333" y="77597"/>
                </a:cubicBezTo>
                <a:cubicBezTo>
                  <a:pt x="124333" y="77597"/>
                  <a:pt x="125476" y="75311"/>
                  <a:pt x="125476" y="75311"/>
                </a:cubicBezTo>
                <a:cubicBezTo>
                  <a:pt x="125476" y="74168"/>
                  <a:pt x="125476" y="74168"/>
                  <a:pt x="124333" y="74168"/>
                </a:cubicBezTo>
                <a:cubicBezTo>
                  <a:pt x="124333" y="73025"/>
                  <a:pt x="125476" y="71882"/>
                  <a:pt x="126619" y="70739"/>
                </a:cubicBezTo>
                <a:cubicBezTo>
                  <a:pt x="126619" y="68453"/>
                  <a:pt x="126619" y="68453"/>
                  <a:pt x="125476" y="68453"/>
                </a:cubicBezTo>
                <a:cubicBezTo>
                  <a:pt x="127762" y="67310"/>
                  <a:pt x="127762" y="66167"/>
                  <a:pt x="126619" y="66167"/>
                </a:cubicBezTo>
                <a:cubicBezTo>
                  <a:pt x="125476" y="66167"/>
                  <a:pt x="125476" y="66167"/>
                  <a:pt x="125476" y="65024"/>
                </a:cubicBezTo>
                <a:cubicBezTo>
                  <a:pt x="126619" y="65024"/>
                  <a:pt x="126619" y="65024"/>
                  <a:pt x="125476" y="63881"/>
                </a:cubicBezTo>
                <a:lnTo>
                  <a:pt x="126619" y="63881"/>
                </a:lnTo>
                <a:lnTo>
                  <a:pt x="126619" y="62738"/>
                </a:lnTo>
                <a:cubicBezTo>
                  <a:pt x="124333" y="61595"/>
                  <a:pt x="124333" y="59309"/>
                  <a:pt x="125476" y="58166"/>
                </a:cubicBezTo>
                <a:cubicBezTo>
                  <a:pt x="125476" y="58166"/>
                  <a:pt x="125476" y="57023"/>
                  <a:pt x="124333" y="57023"/>
                </a:cubicBezTo>
                <a:cubicBezTo>
                  <a:pt x="122047" y="57023"/>
                  <a:pt x="122047" y="57023"/>
                  <a:pt x="124333" y="55880"/>
                </a:cubicBezTo>
                <a:cubicBezTo>
                  <a:pt x="123190" y="55880"/>
                  <a:pt x="123190" y="53594"/>
                  <a:pt x="125476" y="53594"/>
                </a:cubicBezTo>
                <a:lnTo>
                  <a:pt x="127762" y="53594"/>
                </a:lnTo>
                <a:cubicBezTo>
                  <a:pt x="126619" y="53594"/>
                  <a:pt x="126619" y="52451"/>
                  <a:pt x="126619" y="52451"/>
                </a:cubicBezTo>
                <a:cubicBezTo>
                  <a:pt x="126238" y="52832"/>
                  <a:pt x="126111" y="52959"/>
                  <a:pt x="125857" y="52959"/>
                </a:cubicBezTo>
                <a:cubicBezTo>
                  <a:pt x="125476" y="52959"/>
                  <a:pt x="125476" y="52197"/>
                  <a:pt x="125476" y="51308"/>
                </a:cubicBezTo>
                <a:cubicBezTo>
                  <a:pt x="124333" y="51308"/>
                  <a:pt x="123190" y="50165"/>
                  <a:pt x="123190" y="49022"/>
                </a:cubicBezTo>
                <a:cubicBezTo>
                  <a:pt x="123190" y="47879"/>
                  <a:pt x="123190" y="46736"/>
                  <a:pt x="124333" y="46736"/>
                </a:cubicBezTo>
                <a:cubicBezTo>
                  <a:pt x="124333" y="45593"/>
                  <a:pt x="124333" y="45593"/>
                  <a:pt x="123190" y="45593"/>
                </a:cubicBezTo>
                <a:cubicBezTo>
                  <a:pt x="122047" y="44450"/>
                  <a:pt x="122047" y="44450"/>
                  <a:pt x="123190" y="44450"/>
                </a:cubicBezTo>
                <a:lnTo>
                  <a:pt x="123190" y="43434"/>
                </a:lnTo>
                <a:cubicBezTo>
                  <a:pt x="120904" y="43434"/>
                  <a:pt x="120904" y="42291"/>
                  <a:pt x="120904" y="42291"/>
                </a:cubicBezTo>
                <a:lnTo>
                  <a:pt x="122047" y="42291"/>
                </a:lnTo>
                <a:cubicBezTo>
                  <a:pt x="120904" y="42291"/>
                  <a:pt x="120904" y="41148"/>
                  <a:pt x="120904" y="41148"/>
                </a:cubicBezTo>
                <a:cubicBezTo>
                  <a:pt x="122047" y="40005"/>
                  <a:pt x="120904" y="36576"/>
                  <a:pt x="120904" y="34290"/>
                </a:cubicBezTo>
                <a:cubicBezTo>
                  <a:pt x="120904" y="32004"/>
                  <a:pt x="119761" y="25146"/>
                  <a:pt x="118618" y="25146"/>
                </a:cubicBezTo>
                <a:cubicBezTo>
                  <a:pt x="118618" y="25146"/>
                  <a:pt x="118618" y="25146"/>
                  <a:pt x="118618" y="24003"/>
                </a:cubicBezTo>
                <a:cubicBezTo>
                  <a:pt x="118618" y="22860"/>
                  <a:pt x="117475" y="21717"/>
                  <a:pt x="117475" y="21717"/>
                </a:cubicBezTo>
                <a:cubicBezTo>
                  <a:pt x="119761" y="20574"/>
                  <a:pt x="118618" y="18288"/>
                  <a:pt x="116332" y="17145"/>
                </a:cubicBezTo>
                <a:cubicBezTo>
                  <a:pt x="115189" y="17145"/>
                  <a:pt x="115189" y="17145"/>
                  <a:pt x="115189" y="16002"/>
                </a:cubicBezTo>
                <a:cubicBezTo>
                  <a:pt x="116332" y="14859"/>
                  <a:pt x="115189" y="13716"/>
                  <a:pt x="114046" y="12573"/>
                </a:cubicBezTo>
                <a:cubicBezTo>
                  <a:pt x="112903" y="13081"/>
                  <a:pt x="112268" y="13462"/>
                  <a:pt x="112141" y="13462"/>
                </a:cubicBezTo>
                <a:cubicBezTo>
                  <a:pt x="112014" y="13462"/>
                  <a:pt x="112268" y="13208"/>
                  <a:pt x="112903" y="12573"/>
                </a:cubicBezTo>
                <a:cubicBezTo>
                  <a:pt x="114427" y="11176"/>
                  <a:pt x="114427" y="10160"/>
                  <a:pt x="113538" y="10160"/>
                </a:cubicBezTo>
                <a:cubicBezTo>
                  <a:pt x="112903" y="10160"/>
                  <a:pt x="112014" y="10541"/>
                  <a:pt x="110617" y="11430"/>
                </a:cubicBezTo>
                <a:cubicBezTo>
                  <a:pt x="109474" y="11430"/>
                  <a:pt x="109474" y="11430"/>
                  <a:pt x="110617" y="10287"/>
                </a:cubicBezTo>
                <a:cubicBezTo>
                  <a:pt x="111760" y="8001"/>
                  <a:pt x="110617" y="8001"/>
                  <a:pt x="110617" y="8001"/>
                </a:cubicBezTo>
                <a:cubicBezTo>
                  <a:pt x="109728" y="8890"/>
                  <a:pt x="109220" y="9271"/>
                  <a:pt x="108839" y="9271"/>
                </a:cubicBezTo>
                <a:cubicBezTo>
                  <a:pt x="108331" y="9271"/>
                  <a:pt x="108331" y="8255"/>
                  <a:pt x="108331" y="6858"/>
                </a:cubicBezTo>
                <a:cubicBezTo>
                  <a:pt x="108966" y="5461"/>
                  <a:pt x="109220" y="4953"/>
                  <a:pt x="108966" y="4953"/>
                </a:cubicBezTo>
                <a:cubicBezTo>
                  <a:pt x="108712" y="4953"/>
                  <a:pt x="108077" y="5207"/>
                  <a:pt x="107188" y="5715"/>
                </a:cubicBezTo>
                <a:cubicBezTo>
                  <a:pt x="106807" y="6604"/>
                  <a:pt x="106172" y="6985"/>
                  <a:pt x="105537" y="6985"/>
                </a:cubicBezTo>
                <a:cubicBezTo>
                  <a:pt x="104648" y="6985"/>
                  <a:pt x="103759" y="5969"/>
                  <a:pt x="103759" y="4572"/>
                </a:cubicBezTo>
                <a:cubicBezTo>
                  <a:pt x="103759" y="4572"/>
                  <a:pt x="103759" y="3048"/>
                  <a:pt x="103124" y="3048"/>
                </a:cubicBezTo>
                <a:cubicBezTo>
                  <a:pt x="102997" y="3048"/>
                  <a:pt x="102870" y="3175"/>
                  <a:pt x="102616" y="3429"/>
                </a:cubicBezTo>
                <a:lnTo>
                  <a:pt x="102616" y="2286"/>
                </a:lnTo>
                <a:lnTo>
                  <a:pt x="101600" y="2286"/>
                </a:lnTo>
                <a:lnTo>
                  <a:pt x="101600" y="3429"/>
                </a:lnTo>
                <a:cubicBezTo>
                  <a:pt x="100457" y="3429"/>
                  <a:pt x="98171" y="0"/>
                  <a:pt x="93599" y="0"/>
                </a:cubicBezTo>
                <a:cubicBezTo>
                  <a:pt x="89027" y="0"/>
                  <a:pt x="86741" y="0"/>
                  <a:pt x="86741" y="1143"/>
                </a:cubicBezTo>
                <a:cubicBezTo>
                  <a:pt x="85598" y="1143"/>
                  <a:pt x="85598" y="1143"/>
                  <a:pt x="85598" y="2286"/>
                </a:cubicBezTo>
                <a:cubicBezTo>
                  <a:pt x="86233" y="2921"/>
                  <a:pt x="86106" y="3556"/>
                  <a:pt x="85725" y="3556"/>
                </a:cubicBezTo>
                <a:cubicBezTo>
                  <a:pt x="85344" y="3556"/>
                  <a:pt x="84963" y="3175"/>
                  <a:pt x="84455" y="2286"/>
                </a:cubicBezTo>
                <a:cubicBezTo>
                  <a:pt x="84455" y="2286"/>
                  <a:pt x="82169" y="1143"/>
                  <a:pt x="81026" y="1143"/>
                </a:cubicBezTo>
                <a:cubicBezTo>
                  <a:pt x="79883" y="1143"/>
                  <a:pt x="79883" y="1143"/>
                  <a:pt x="7988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
          <p:cNvSpPr/>
          <p:nvPr/>
        </p:nvSpPr>
        <p:spPr>
          <a:xfrm>
            <a:off x="2347234" y="3972784"/>
            <a:ext cx="85629" cy="79534"/>
          </a:xfrm>
          <a:custGeom>
            <a:rect b="b" l="l" r="r" t="t"/>
            <a:pathLst>
              <a:path extrusionOk="0" h="106045" w="114173">
                <a:moveTo>
                  <a:pt x="49149" y="0"/>
                </a:moveTo>
                <a:cubicBezTo>
                  <a:pt x="45212" y="0"/>
                  <a:pt x="41275" y="1778"/>
                  <a:pt x="38735" y="4826"/>
                </a:cubicBezTo>
                <a:lnTo>
                  <a:pt x="17145" y="28829"/>
                </a:lnTo>
                <a:cubicBezTo>
                  <a:pt x="0" y="48260"/>
                  <a:pt x="2286" y="77978"/>
                  <a:pt x="21717" y="94996"/>
                </a:cubicBezTo>
                <a:cubicBezTo>
                  <a:pt x="30607" y="102362"/>
                  <a:pt x="41783" y="106045"/>
                  <a:pt x="52705" y="106045"/>
                </a:cubicBezTo>
                <a:cubicBezTo>
                  <a:pt x="65532" y="106045"/>
                  <a:pt x="78232" y="100965"/>
                  <a:pt x="86868" y="90424"/>
                </a:cubicBezTo>
                <a:lnTo>
                  <a:pt x="108458" y="65405"/>
                </a:lnTo>
                <a:cubicBezTo>
                  <a:pt x="114173" y="59690"/>
                  <a:pt x="113030" y="51689"/>
                  <a:pt x="107315" y="45974"/>
                </a:cubicBezTo>
                <a:lnTo>
                  <a:pt x="58166" y="3810"/>
                </a:lnTo>
                <a:cubicBezTo>
                  <a:pt x="55626" y="1270"/>
                  <a:pt x="52324" y="0"/>
                  <a:pt x="49149" y="0"/>
                </a:cubicBezTo>
                <a:close/>
              </a:path>
            </a:pathLst>
          </a:custGeom>
          <a:solidFill>
            <a:srgbClr val="E3E5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
          <p:cNvSpPr/>
          <p:nvPr/>
        </p:nvSpPr>
        <p:spPr>
          <a:xfrm>
            <a:off x="2339549" y="3961580"/>
            <a:ext cx="103537" cy="103727"/>
          </a:xfrm>
          <a:custGeom>
            <a:rect b="b" l="l" r="r" t="t"/>
            <a:pathLst>
              <a:path extrusionOk="0" h="138303" w="138049">
                <a:moveTo>
                  <a:pt x="68453" y="7366"/>
                </a:moveTo>
                <a:lnTo>
                  <a:pt x="68453" y="8382"/>
                </a:lnTo>
                <a:lnTo>
                  <a:pt x="67310" y="9525"/>
                </a:lnTo>
                <a:lnTo>
                  <a:pt x="67310" y="8382"/>
                </a:lnTo>
                <a:cubicBezTo>
                  <a:pt x="68453" y="7239"/>
                  <a:pt x="68453" y="7239"/>
                  <a:pt x="68453" y="7239"/>
                </a:cubicBezTo>
                <a:close/>
                <a:moveTo>
                  <a:pt x="70358" y="10160"/>
                </a:moveTo>
                <a:cubicBezTo>
                  <a:pt x="70485" y="10160"/>
                  <a:pt x="70231" y="10668"/>
                  <a:pt x="69596" y="11811"/>
                </a:cubicBezTo>
                <a:cubicBezTo>
                  <a:pt x="69596" y="12954"/>
                  <a:pt x="69596" y="14097"/>
                  <a:pt x="68453" y="14097"/>
                </a:cubicBezTo>
                <a:lnTo>
                  <a:pt x="67310" y="14097"/>
                </a:lnTo>
                <a:lnTo>
                  <a:pt x="68453" y="11811"/>
                </a:lnTo>
                <a:cubicBezTo>
                  <a:pt x="69596" y="10795"/>
                  <a:pt x="70231" y="10160"/>
                  <a:pt x="70358" y="10160"/>
                </a:cubicBezTo>
                <a:close/>
                <a:moveTo>
                  <a:pt x="46863" y="15240"/>
                </a:moveTo>
                <a:cubicBezTo>
                  <a:pt x="48006" y="15240"/>
                  <a:pt x="48006" y="16383"/>
                  <a:pt x="48006" y="17526"/>
                </a:cubicBezTo>
                <a:cubicBezTo>
                  <a:pt x="46863" y="17526"/>
                  <a:pt x="46863" y="15240"/>
                  <a:pt x="46863" y="15240"/>
                </a:cubicBezTo>
                <a:close/>
                <a:moveTo>
                  <a:pt x="81026" y="15240"/>
                </a:moveTo>
                <a:cubicBezTo>
                  <a:pt x="80772" y="15494"/>
                  <a:pt x="80391" y="15875"/>
                  <a:pt x="79883" y="16383"/>
                </a:cubicBezTo>
                <a:lnTo>
                  <a:pt x="78740" y="17526"/>
                </a:lnTo>
                <a:cubicBezTo>
                  <a:pt x="77597" y="16383"/>
                  <a:pt x="78740" y="16383"/>
                  <a:pt x="81026" y="15240"/>
                </a:cubicBezTo>
                <a:close/>
                <a:moveTo>
                  <a:pt x="89027" y="16383"/>
                </a:moveTo>
                <a:lnTo>
                  <a:pt x="88519" y="17526"/>
                </a:lnTo>
                <a:cubicBezTo>
                  <a:pt x="88646" y="17526"/>
                  <a:pt x="88900" y="17526"/>
                  <a:pt x="89027" y="17526"/>
                </a:cubicBezTo>
                <a:lnTo>
                  <a:pt x="89027" y="16383"/>
                </a:lnTo>
                <a:close/>
                <a:moveTo>
                  <a:pt x="50165" y="15240"/>
                </a:moveTo>
                <a:cubicBezTo>
                  <a:pt x="49022" y="15240"/>
                  <a:pt x="49022" y="16383"/>
                  <a:pt x="50165" y="17526"/>
                </a:cubicBezTo>
                <a:cubicBezTo>
                  <a:pt x="50165" y="17907"/>
                  <a:pt x="50292" y="18034"/>
                  <a:pt x="50419" y="18034"/>
                </a:cubicBezTo>
                <a:cubicBezTo>
                  <a:pt x="50800" y="18034"/>
                  <a:pt x="51308" y="17526"/>
                  <a:pt x="51308" y="17526"/>
                </a:cubicBezTo>
                <a:cubicBezTo>
                  <a:pt x="51308" y="17526"/>
                  <a:pt x="51308" y="16383"/>
                  <a:pt x="51308" y="16383"/>
                </a:cubicBezTo>
                <a:cubicBezTo>
                  <a:pt x="51308" y="15240"/>
                  <a:pt x="50165" y="15240"/>
                  <a:pt x="50165" y="15240"/>
                </a:cubicBezTo>
                <a:close/>
                <a:moveTo>
                  <a:pt x="88392" y="17526"/>
                </a:moveTo>
                <a:cubicBezTo>
                  <a:pt x="87884" y="17526"/>
                  <a:pt x="87884" y="17780"/>
                  <a:pt x="87884" y="18669"/>
                </a:cubicBezTo>
                <a:lnTo>
                  <a:pt x="88392" y="17526"/>
                </a:lnTo>
                <a:close/>
                <a:moveTo>
                  <a:pt x="79883" y="19812"/>
                </a:moveTo>
                <a:lnTo>
                  <a:pt x="79883" y="20955"/>
                </a:lnTo>
                <a:cubicBezTo>
                  <a:pt x="79883" y="20955"/>
                  <a:pt x="78740" y="22098"/>
                  <a:pt x="78740" y="22098"/>
                </a:cubicBezTo>
                <a:cubicBezTo>
                  <a:pt x="78740" y="20955"/>
                  <a:pt x="79883" y="19812"/>
                  <a:pt x="79883" y="19812"/>
                </a:cubicBezTo>
                <a:close/>
                <a:moveTo>
                  <a:pt x="26797" y="24638"/>
                </a:moveTo>
                <a:cubicBezTo>
                  <a:pt x="26543" y="24638"/>
                  <a:pt x="26162" y="24892"/>
                  <a:pt x="26162" y="25527"/>
                </a:cubicBezTo>
                <a:lnTo>
                  <a:pt x="27305" y="25527"/>
                </a:lnTo>
                <a:cubicBezTo>
                  <a:pt x="27305" y="25019"/>
                  <a:pt x="27051" y="24638"/>
                  <a:pt x="26797" y="24638"/>
                </a:cubicBezTo>
                <a:close/>
                <a:moveTo>
                  <a:pt x="90170" y="24384"/>
                </a:moveTo>
                <a:cubicBezTo>
                  <a:pt x="91313" y="24384"/>
                  <a:pt x="90170" y="25527"/>
                  <a:pt x="89027" y="26670"/>
                </a:cubicBezTo>
                <a:lnTo>
                  <a:pt x="87884" y="26670"/>
                </a:lnTo>
                <a:cubicBezTo>
                  <a:pt x="89027" y="25527"/>
                  <a:pt x="90170" y="24384"/>
                  <a:pt x="90170" y="24384"/>
                </a:cubicBezTo>
                <a:close/>
                <a:moveTo>
                  <a:pt x="108458" y="25527"/>
                </a:moveTo>
                <a:cubicBezTo>
                  <a:pt x="107315" y="25527"/>
                  <a:pt x="107315" y="25527"/>
                  <a:pt x="107315" y="26670"/>
                </a:cubicBezTo>
                <a:cubicBezTo>
                  <a:pt x="108458" y="26670"/>
                  <a:pt x="108458" y="26670"/>
                  <a:pt x="108458" y="25527"/>
                </a:cubicBezTo>
                <a:close/>
                <a:moveTo>
                  <a:pt x="92456" y="26670"/>
                </a:moveTo>
                <a:cubicBezTo>
                  <a:pt x="92456" y="27813"/>
                  <a:pt x="92456" y="27813"/>
                  <a:pt x="92456" y="27813"/>
                </a:cubicBezTo>
                <a:lnTo>
                  <a:pt x="91313" y="27813"/>
                </a:lnTo>
                <a:lnTo>
                  <a:pt x="92456" y="26670"/>
                </a:lnTo>
                <a:close/>
                <a:moveTo>
                  <a:pt x="82169" y="28956"/>
                </a:moveTo>
                <a:lnTo>
                  <a:pt x="82169" y="30099"/>
                </a:lnTo>
                <a:cubicBezTo>
                  <a:pt x="83312" y="30099"/>
                  <a:pt x="83312" y="30099"/>
                  <a:pt x="83312" y="28956"/>
                </a:cubicBezTo>
                <a:close/>
                <a:moveTo>
                  <a:pt x="29464" y="29718"/>
                </a:moveTo>
                <a:cubicBezTo>
                  <a:pt x="29718" y="29718"/>
                  <a:pt x="29972" y="29845"/>
                  <a:pt x="30226" y="29845"/>
                </a:cubicBezTo>
                <a:cubicBezTo>
                  <a:pt x="30353" y="29845"/>
                  <a:pt x="30353" y="29845"/>
                  <a:pt x="30480" y="29845"/>
                </a:cubicBezTo>
                <a:cubicBezTo>
                  <a:pt x="30607" y="29845"/>
                  <a:pt x="30734" y="29972"/>
                  <a:pt x="30861" y="30099"/>
                </a:cubicBezTo>
                <a:lnTo>
                  <a:pt x="29718" y="30099"/>
                </a:lnTo>
                <a:cubicBezTo>
                  <a:pt x="29718" y="30099"/>
                  <a:pt x="29718" y="30099"/>
                  <a:pt x="30861" y="31242"/>
                </a:cubicBezTo>
                <a:cubicBezTo>
                  <a:pt x="28575" y="30099"/>
                  <a:pt x="28575" y="30099"/>
                  <a:pt x="28575" y="30099"/>
                </a:cubicBezTo>
                <a:cubicBezTo>
                  <a:pt x="29083" y="30099"/>
                  <a:pt x="29337" y="29972"/>
                  <a:pt x="29591" y="29718"/>
                </a:cubicBezTo>
                <a:close/>
                <a:moveTo>
                  <a:pt x="30734" y="31242"/>
                </a:moveTo>
                <a:lnTo>
                  <a:pt x="33020" y="32385"/>
                </a:lnTo>
                <a:cubicBezTo>
                  <a:pt x="31877" y="32385"/>
                  <a:pt x="30734" y="32385"/>
                  <a:pt x="30734" y="31242"/>
                </a:cubicBezTo>
                <a:close/>
                <a:moveTo>
                  <a:pt x="83820" y="31877"/>
                </a:moveTo>
                <a:cubicBezTo>
                  <a:pt x="83566" y="32004"/>
                  <a:pt x="83439" y="32258"/>
                  <a:pt x="83185" y="32385"/>
                </a:cubicBezTo>
                <a:cubicBezTo>
                  <a:pt x="83185" y="32766"/>
                  <a:pt x="83185" y="32893"/>
                  <a:pt x="83185" y="32893"/>
                </a:cubicBezTo>
                <a:cubicBezTo>
                  <a:pt x="83185" y="32893"/>
                  <a:pt x="83312" y="32385"/>
                  <a:pt x="83820" y="31877"/>
                </a:cubicBezTo>
                <a:close/>
                <a:moveTo>
                  <a:pt x="26289" y="32766"/>
                </a:moveTo>
                <a:cubicBezTo>
                  <a:pt x="26416" y="32766"/>
                  <a:pt x="26797" y="33020"/>
                  <a:pt x="27305" y="33655"/>
                </a:cubicBezTo>
                <a:cubicBezTo>
                  <a:pt x="27305" y="33655"/>
                  <a:pt x="27305" y="34798"/>
                  <a:pt x="27305" y="34798"/>
                </a:cubicBezTo>
                <a:lnTo>
                  <a:pt x="26289" y="34798"/>
                </a:lnTo>
                <a:cubicBezTo>
                  <a:pt x="25146" y="33655"/>
                  <a:pt x="26289" y="33655"/>
                  <a:pt x="26289" y="33655"/>
                </a:cubicBezTo>
                <a:cubicBezTo>
                  <a:pt x="26289" y="33020"/>
                  <a:pt x="26289" y="32766"/>
                  <a:pt x="26416" y="32766"/>
                </a:cubicBezTo>
                <a:close/>
                <a:moveTo>
                  <a:pt x="94615" y="33655"/>
                </a:moveTo>
                <a:cubicBezTo>
                  <a:pt x="94615" y="34798"/>
                  <a:pt x="95758" y="34798"/>
                  <a:pt x="94615" y="34798"/>
                </a:cubicBezTo>
                <a:cubicBezTo>
                  <a:pt x="94615" y="34798"/>
                  <a:pt x="93472" y="35941"/>
                  <a:pt x="93472" y="35941"/>
                </a:cubicBezTo>
                <a:cubicBezTo>
                  <a:pt x="93472" y="35941"/>
                  <a:pt x="93472" y="34798"/>
                  <a:pt x="93472" y="34798"/>
                </a:cubicBezTo>
                <a:cubicBezTo>
                  <a:pt x="94615" y="33655"/>
                  <a:pt x="94615" y="33655"/>
                  <a:pt x="94615" y="33655"/>
                </a:cubicBezTo>
                <a:close/>
                <a:moveTo>
                  <a:pt x="110363" y="37084"/>
                </a:moveTo>
                <a:cubicBezTo>
                  <a:pt x="110109" y="37338"/>
                  <a:pt x="109855" y="37592"/>
                  <a:pt x="109474" y="38227"/>
                </a:cubicBezTo>
                <a:cubicBezTo>
                  <a:pt x="109474" y="38608"/>
                  <a:pt x="109347" y="38735"/>
                  <a:pt x="109220" y="38735"/>
                </a:cubicBezTo>
                <a:cubicBezTo>
                  <a:pt x="108839" y="38735"/>
                  <a:pt x="108331" y="38227"/>
                  <a:pt x="108331" y="38227"/>
                </a:cubicBezTo>
                <a:cubicBezTo>
                  <a:pt x="109347" y="37211"/>
                  <a:pt x="109474" y="37084"/>
                  <a:pt x="110363" y="37084"/>
                </a:cubicBezTo>
                <a:close/>
                <a:moveTo>
                  <a:pt x="93599" y="38100"/>
                </a:moveTo>
                <a:cubicBezTo>
                  <a:pt x="93091" y="38608"/>
                  <a:pt x="93091" y="38989"/>
                  <a:pt x="93091" y="38989"/>
                </a:cubicBezTo>
                <a:cubicBezTo>
                  <a:pt x="93091" y="38989"/>
                  <a:pt x="93599" y="38735"/>
                  <a:pt x="93599" y="38100"/>
                </a:cubicBezTo>
                <a:close/>
                <a:moveTo>
                  <a:pt x="16764" y="37973"/>
                </a:moveTo>
                <a:cubicBezTo>
                  <a:pt x="16891" y="37973"/>
                  <a:pt x="17653" y="38989"/>
                  <a:pt x="18288" y="40386"/>
                </a:cubicBezTo>
                <a:cubicBezTo>
                  <a:pt x="17145" y="40386"/>
                  <a:pt x="17145" y="39243"/>
                  <a:pt x="17145" y="39243"/>
                </a:cubicBezTo>
                <a:cubicBezTo>
                  <a:pt x="16764" y="38354"/>
                  <a:pt x="16637" y="37973"/>
                  <a:pt x="16764" y="37973"/>
                </a:cubicBezTo>
                <a:close/>
                <a:moveTo>
                  <a:pt x="106934" y="40767"/>
                </a:moveTo>
                <a:cubicBezTo>
                  <a:pt x="107061" y="40767"/>
                  <a:pt x="106807" y="41275"/>
                  <a:pt x="106045" y="42672"/>
                </a:cubicBezTo>
                <a:lnTo>
                  <a:pt x="105029" y="42672"/>
                </a:lnTo>
                <a:cubicBezTo>
                  <a:pt x="105029" y="42672"/>
                  <a:pt x="105029" y="41529"/>
                  <a:pt x="106172" y="41529"/>
                </a:cubicBezTo>
                <a:cubicBezTo>
                  <a:pt x="106680" y="41021"/>
                  <a:pt x="106934" y="40767"/>
                  <a:pt x="107061" y="40767"/>
                </a:cubicBezTo>
                <a:close/>
                <a:moveTo>
                  <a:pt x="108458" y="42672"/>
                </a:moveTo>
                <a:lnTo>
                  <a:pt x="108458" y="43815"/>
                </a:lnTo>
                <a:cubicBezTo>
                  <a:pt x="108458" y="43815"/>
                  <a:pt x="107315" y="44958"/>
                  <a:pt x="107315" y="44958"/>
                </a:cubicBezTo>
                <a:lnTo>
                  <a:pt x="107315" y="43815"/>
                </a:lnTo>
                <a:lnTo>
                  <a:pt x="108458" y="42672"/>
                </a:lnTo>
                <a:close/>
                <a:moveTo>
                  <a:pt x="107569" y="46355"/>
                </a:moveTo>
                <a:cubicBezTo>
                  <a:pt x="107315" y="46736"/>
                  <a:pt x="107188" y="47244"/>
                  <a:pt x="107188" y="47244"/>
                </a:cubicBezTo>
                <a:cubicBezTo>
                  <a:pt x="107188" y="46863"/>
                  <a:pt x="107315" y="46609"/>
                  <a:pt x="107569" y="46355"/>
                </a:cubicBezTo>
                <a:close/>
                <a:moveTo>
                  <a:pt x="37592" y="44958"/>
                </a:moveTo>
                <a:cubicBezTo>
                  <a:pt x="37592" y="44958"/>
                  <a:pt x="38735" y="46101"/>
                  <a:pt x="39878" y="47244"/>
                </a:cubicBezTo>
                <a:lnTo>
                  <a:pt x="39878" y="46101"/>
                </a:lnTo>
                <a:cubicBezTo>
                  <a:pt x="39878" y="46101"/>
                  <a:pt x="38735" y="44958"/>
                  <a:pt x="38735" y="44958"/>
                </a:cubicBezTo>
                <a:close/>
                <a:moveTo>
                  <a:pt x="104902" y="47244"/>
                </a:moveTo>
                <a:lnTo>
                  <a:pt x="103759" y="48387"/>
                </a:lnTo>
                <a:cubicBezTo>
                  <a:pt x="103759" y="48768"/>
                  <a:pt x="103886" y="48895"/>
                  <a:pt x="104013" y="48895"/>
                </a:cubicBezTo>
                <a:cubicBezTo>
                  <a:pt x="104394" y="48895"/>
                  <a:pt x="104902" y="48133"/>
                  <a:pt x="104902" y="47244"/>
                </a:cubicBezTo>
                <a:close/>
                <a:moveTo>
                  <a:pt x="83185" y="54102"/>
                </a:moveTo>
                <a:cubicBezTo>
                  <a:pt x="83185" y="54102"/>
                  <a:pt x="82042" y="55245"/>
                  <a:pt x="82042" y="55245"/>
                </a:cubicBezTo>
                <a:cubicBezTo>
                  <a:pt x="81534" y="55753"/>
                  <a:pt x="81153" y="56134"/>
                  <a:pt x="81280" y="56134"/>
                </a:cubicBezTo>
                <a:cubicBezTo>
                  <a:pt x="81407" y="56134"/>
                  <a:pt x="82042" y="55880"/>
                  <a:pt x="83058" y="55245"/>
                </a:cubicBezTo>
                <a:cubicBezTo>
                  <a:pt x="84201" y="54102"/>
                  <a:pt x="84201" y="54102"/>
                  <a:pt x="83058" y="54102"/>
                </a:cubicBezTo>
                <a:close/>
                <a:moveTo>
                  <a:pt x="125349" y="64389"/>
                </a:moveTo>
                <a:cubicBezTo>
                  <a:pt x="124587" y="64389"/>
                  <a:pt x="123825" y="64897"/>
                  <a:pt x="123444" y="64897"/>
                </a:cubicBezTo>
                <a:cubicBezTo>
                  <a:pt x="123190" y="64897"/>
                  <a:pt x="123063" y="64770"/>
                  <a:pt x="123063" y="64389"/>
                </a:cubicBezTo>
                <a:close/>
                <a:moveTo>
                  <a:pt x="121158" y="73025"/>
                </a:moveTo>
                <a:cubicBezTo>
                  <a:pt x="120904" y="73025"/>
                  <a:pt x="121158" y="73533"/>
                  <a:pt x="121920" y="73533"/>
                </a:cubicBezTo>
                <a:cubicBezTo>
                  <a:pt x="121539" y="73152"/>
                  <a:pt x="121285" y="73025"/>
                  <a:pt x="121158" y="73025"/>
                </a:cubicBezTo>
                <a:close/>
                <a:moveTo>
                  <a:pt x="127635" y="74676"/>
                </a:moveTo>
                <a:cubicBezTo>
                  <a:pt x="127635" y="75819"/>
                  <a:pt x="127635" y="75819"/>
                  <a:pt x="126492" y="75819"/>
                </a:cubicBezTo>
                <a:cubicBezTo>
                  <a:pt x="125349" y="75819"/>
                  <a:pt x="124206" y="74676"/>
                  <a:pt x="124206" y="74676"/>
                </a:cubicBezTo>
                <a:close/>
                <a:moveTo>
                  <a:pt x="129921" y="83820"/>
                </a:moveTo>
                <a:cubicBezTo>
                  <a:pt x="131064" y="83820"/>
                  <a:pt x="132207" y="84963"/>
                  <a:pt x="132207" y="84963"/>
                </a:cubicBezTo>
                <a:lnTo>
                  <a:pt x="131064" y="86106"/>
                </a:lnTo>
                <a:cubicBezTo>
                  <a:pt x="129921" y="84963"/>
                  <a:pt x="128778" y="84963"/>
                  <a:pt x="129921" y="83820"/>
                </a:cubicBezTo>
                <a:close/>
                <a:moveTo>
                  <a:pt x="119634" y="86106"/>
                </a:moveTo>
                <a:lnTo>
                  <a:pt x="120777" y="87249"/>
                </a:lnTo>
                <a:lnTo>
                  <a:pt x="120777" y="88392"/>
                </a:lnTo>
                <a:cubicBezTo>
                  <a:pt x="119634" y="87249"/>
                  <a:pt x="118491" y="86106"/>
                  <a:pt x="119634" y="86106"/>
                </a:cubicBezTo>
                <a:close/>
                <a:moveTo>
                  <a:pt x="13716" y="99695"/>
                </a:moveTo>
                <a:cubicBezTo>
                  <a:pt x="13716" y="99695"/>
                  <a:pt x="12573" y="100838"/>
                  <a:pt x="10287" y="100838"/>
                </a:cubicBezTo>
                <a:cubicBezTo>
                  <a:pt x="10287" y="100838"/>
                  <a:pt x="10287" y="100838"/>
                  <a:pt x="11430" y="99695"/>
                </a:cubicBezTo>
                <a:close/>
                <a:moveTo>
                  <a:pt x="101600" y="105410"/>
                </a:moveTo>
                <a:cubicBezTo>
                  <a:pt x="102743" y="106553"/>
                  <a:pt x="103886" y="107696"/>
                  <a:pt x="102743" y="107696"/>
                </a:cubicBezTo>
                <a:lnTo>
                  <a:pt x="101600" y="107696"/>
                </a:lnTo>
                <a:cubicBezTo>
                  <a:pt x="101600" y="106553"/>
                  <a:pt x="101600" y="106553"/>
                  <a:pt x="101600" y="105410"/>
                </a:cubicBezTo>
                <a:close/>
                <a:moveTo>
                  <a:pt x="25146" y="109982"/>
                </a:moveTo>
                <a:lnTo>
                  <a:pt x="24003" y="111125"/>
                </a:lnTo>
                <a:lnTo>
                  <a:pt x="22860" y="111125"/>
                </a:lnTo>
                <a:cubicBezTo>
                  <a:pt x="22860" y="111125"/>
                  <a:pt x="24003" y="109982"/>
                  <a:pt x="25146" y="109982"/>
                </a:cubicBezTo>
                <a:close/>
                <a:moveTo>
                  <a:pt x="94742" y="111125"/>
                </a:moveTo>
                <a:cubicBezTo>
                  <a:pt x="95250" y="111633"/>
                  <a:pt x="95250" y="112014"/>
                  <a:pt x="95250" y="112014"/>
                </a:cubicBezTo>
                <a:cubicBezTo>
                  <a:pt x="95250" y="112014"/>
                  <a:pt x="94742" y="111760"/>
                  <a:pt x="94742" y="111125"/>
                </a:cubicBezTo>
                <a:close/>
                <a:moveTo>
                  <a:pt x="90170" y="116840"/>
                </a:moveTo>
                <a:cubicBezTo>
                  <a:pt x="90170" y="117983"/>
                  <a:pt x="91313" y="119126"/>
                  <a:pt x="91313" y="119126"/>
                </a:cubicBezTo>
                <a:lnTo>
                  <a:pt x="90170" y="120269"/>
                </a:lnTo>
                <a:cubicBezTo>
                  <a:pt x="90170" y="119126"/>
                  <a:pt x="89027" y="117983"/>
                  <a:pt x="89027" y="117983"/>
                </a:cubicBezTo>
                <a:lnTo>
                  <a:pt x="90170" y="116840"/>
                </a:lnTo>
                <a:close/>
                <a:moveTo>
                  <a:pt x="43307" y="120269"/>
                </a:moveTo>
                <a:cubicBezTo>
                  <a:pt x="42545" y="120269"/>
                  <a:pt x="42291" y="120777"/>
                  <a:pt x="42545" y="120777"/>
                </a:cubicBezTo>
                <a:cubicBezTo>
                  <a:pt x="42672" y="120777"/>
                  <a:pt x="42926" y="120650"/>
                  <a:pt x="43307" y="120269"/>
                </a:cubicBezTo>
                <a:close/>
                <a:moveTo>
                  <a:pt x="37592" y="120269"/>
                </a:moveTo>
                <a:cubicBezTo>
                  <a:pt x="37592" y="120269"/>
                  <a:pt x="37592" y="121412"/>
                  <a:pt x="36449" y="122555"/>
                </a:cubicBezTo>
                <a:cubicBezTo>
                  <a:pt x="36449" y="122555"/>
                  <a:pt x="36449" y="121412"/>
                  <a:pt x="36449" y="121412"/>
                </a:cubicBezTo>
                <a:cubicBezTo>
                  <a:pt x="36449" y="121412"/>
                  <a:pt x="37592" y="120269"/>
                  <a:pt x="37592" y="120269"/>
                </a:cubicBezTo>
                <a:close/>
                <a:moveTo>
                  <a:pt x="63881" y="122555"/>
                </a:moveTo>
                <a:cubicBezTo>
                  <a:pt x="63881" y="122555"/>
                  <a:pt x="63881" y="122555"/>
                  <a:pt x="63881" y="122555"/>
                </a:cubicBezTo>
                <a:cubicBezTo>
                  <a:pt x="63881" y="122555"/>
                  <a:pt x="63881" y="122555"/>
                  <a:pt x="63881" y="122555"/>
                </a:cubicBezTo>
                <a:close/>
                <a:moveTo>
                  <a:pt x="45593" y="122555"/>
                </a:moveTo>
                <a:lnTo>
                  <a:pt x="45593" y="123698"/>
                </a:lnTo>
                <a:cubicBezTo>
                  <a:pt x="44450" y="123698"/>
                  <a:pt x="44450" y="123698"/>
                  <a:pt x="45593" y="122555"/>
                </a:cubicBezTo>
                <a:close/>
                <a:moveTo>
                  <a:pt x="47879" y="123698"/>
                </a:moveTo>
                <a:cubicBezTo>
                  <a:pt x="49022" y="123698"/>
                  <a:pt x="49022" y="123698"/>
                  <a:pt x="49022" y="124841"/>
                </a:cubicBezTo>
                <a:cubicBezTo>
                  <a:pt x="48514" y="125349"/>
                  <a:pt x="48133" y="125730"/>
                  <a:pt x="48006" y="125730"/>
                </a:cubicBezTo>
                <a:cubicBezTo>
                  <a:pt x="47879" y="125730"/>
                  <a:pt x="47879" y="125476"/>
                  <a:pt x="47879" y="124841"/>
                </a:cubicBezTo>
                <a:cubicBezTo>
                  <a:pt x="47879" y="123698"/>
                  <a:pt x="47879" y="123698"/>
                  <a:pt x="47879" y="123698"/>
                </a:cubicBezTo>
                <a:close/>
                <a:moveTo>
                  <a:pt x="59309" y="11938"/>
                </a:moveTo>
                <a:cubicBezTo>
                  <a:pt x="60452" y="11938"/>
                  <a:pt x="60452" y="11938"/>
                  <a:pt x="60452" y="13081"/>
                </a:cubicBezTo>
                <a:cubicBezTo>
                  <a:pt x="60452" y="14986"/>
                  <a:pt x="60452" y="15748"/>
                  <a:pt x="60579" y="15748"/>
                </a:cubicBezTo>
                <a:cubicBezTo>
                  <a:pt x="60706" y="15748"/>
                  <a:pt x="61087" y="15240"/>
                  <a:pt x="61595" y="14224"/>
                </a:cubicBezTo>
                <a:cubicBezTo>
                  <a:pt x="61595" y="13716"/>
                  <a:pt x="61595" y="13335"/>
                  <a:pt x="61722" y="13335"/>
                </a:cubicBezTo>
                <a:cubicBezTo>
                  <a:pt x="61849" y="13335"/>
                  <a:pt x="62230" y="13589"/>
                  <a:pt x="62738" y="14224"/>
                </a:cubicBezTo>
                <a:cubicBezTo>
                  <a:pt x="62738" y="14224"/>
                  <a:pt x="62738" y="14224"/>
                  <a:pt x="62738" y="13081"/>
                </a:cubicBezTo>
                <a:cubicBezTo>
                  <a:pt x="63246" y="12446"/>
                  <a:pt x="63627" y="12192"/>
                  <a:pt x="63754" y="12192"/>
                </a:cubicBezTo>
                <a:cubicBezTo>
                  <a:pt x="63881" y="12192"/>
                  <a:pt x="63881" y="12446"/>
                  <a:pt x="63881" y="13081"/>
                </a:cubicBezTo>
                <a:cubicBezTo>
                  <a:pt x="63881" y="14224"/>
                  <a:pt x="63881" y="14224"/>
                  <a:pt x="65024" y="14224"/>
                </a:cubicBezTo>
                <a:cubicBezTo>
                  <a:pt x="65151" y="14097"/>
                  <a:pt x="65405" y="13970"/>
                  <a:pt x="65659" y="13970"/>
                </a:cubicBezTo>
                <a:cubicBezTo>
                  <a:pt x="67056" y="13970"/>
                  <a:pt x="69596" y="16637"/>
                  <a:pt x="69596" y="17653"/>
                </a:cubicBezTo>
                <a:cubicBezTo>
                  <a:pt x="69596" y="16510"/>
                  <a:pt x="70739" y="16510"/>
                  <a:pt x="70739" y="16510"/>
                </a:cubicBezTo>
                <a:cubicBezTo>
                  <a:pt x="70231" y="17653"/>
                  <a:pt x="70231" y="18161"/>
                  <a:pt x="70485" y="18161"/>
                </a:cubicBezTo>
                <a:cubicBezTo>
                  <a:pt x="70739" y="18161"/>
                  <a:pt x="71374" y="17653"/>
                  <a:pt x="71882" y="16510"/>
                </a:cubicBezTo>
                <a:lnTo>
                  <a:pt x="70739" y="15240"/>
                </a:lnTo>
                <a:cubicBezTo>
                  <a:pt x="71120" y="14859"/>
                  <a:pt x="71628" y="14605"/>
                  <a:pt x="71882" y="14605"/>
                </a:cubicBezTo>
                <a:cubicBezTo>
                  <a:pt x="72390" y="14605"/>
                  <a:pt x="72644" y="15367"/>
                  <a:pt x="71882" y="17526"/>
                </a:cubicBezTo>
                <a:cubicBezTo>
                  <a:pt x="71247" y="18923"/>
                  <a:pt x="70993" y="19431"/>
                  <a:pt x="70993" y="19431"/>
                </a:cubicBezTo>
                <a:cubicBezTo>
                  <a:pt x="70993" y="19431"/>
                  <a:pt x="71374" y="19177"/>
                  <a:pt x="71882" y="18669"/>
                </a:cubicBezTo>
                <a:cubicBezTo>
                  <a:pt x="73025" y="17526"/>
                  <a:pt x="73660" y="16891"/>
                  <a:pt x="73787" y="16891"/>
                </a:cubicBezTo>
                <a:cubicBezTo>
                  <a:pt x="73914" y="16891"/>
                  <a:pt x="73660" y="17399"/>
                  <a:pt x="73025" y="18669"/>
                </a:cubicBezTo>
                <a:cubicBezTo>
                  <a:pt x="72390" y="19939"/>
                  <a:pt x="72009" y="20574"/>
                  <a:pt x="72136" y="20574"/>
                </a:cubicBezTo>
                <a:cubicBezTo>
                  <a:pt x="72263" y="20574"/>
                  <a:pt x="72517" y="20320"/>
                  <a:pt x="73025" y="19812"/>
                </a:cubicBezTo>
                <a:cubicBezTo>
                  <a:pt x="74676" y="18034"/>
                  <a:pt x="76200" y="17272"/>
                  <a:pt x="76708" y="17272"/>
                </a:cubicBezTo>
                <a:cubicBezTo>
                  <a:pt x="77216" y="17272"/>
                  <a:pt x="76962" y="18161"/>
                  <a:pt x="75311" y="19812"/>
                </a:cubicBezTo>
                <a:cubicBezTo>
                  <a:pt x="74168" y="22098"/>
                  <a:pt x="73025" y="23241"/>
                  <a:pt x="74168" y="23241"/>
                </a:cubicBezTo>
                <a:cubicBezTo>
                  <a:pt x="74168" y="23241"/>
                  <a:pt x="75311" y="22098"/>
                  <a:pt x="75311" y="20955"/>
                </a:cubicBezTo>
                <a:cubicBezTo>
                  <a:pt x="75819" y="20447"/>
                  <a:pt x="76073" y="20193"/>
                  <a:pt x="76200" y="20193"/>
                </a:cubicBezTo>
                <a:cubicBezTo>
                  <a:pt x="76327" y="20193"/>
                  <a:pt x="76454" y="20701"/>
                  <a:pt x="76454" y="22098"/>
                </a:cubicBezTo>
                <a:cubicBezTo>
                  <a:pt x="74930" y="24257"/>
                  <a:pt x="74930" y="25019"/>
                  <a:pt x="75692" y="25019"/>
                </a:cubicBezTo>
                <a:cubicBezTo>
                  <a:pt x="76073" y="25019"/>
                  <a:pt x="76835" y="24765"/>
                  <a:pt x="77597" y="24257"/>
                </a:cubicBezTo>
                <a:cubicBezTo>
                  <a:pt x="79883" y="24257"/>
                  <a:pt x="81026" y="25400"/>
                  <a:pt x="78740" y="25400"/>
                </a:cubicBezTo>
                <a:cubicBezTo>
                  <a:pt x="76454" y="26543"/>
                  <a:pt x="76454" y="26543"/>
                  <a:pt x="77597" y="26543"/>
                </a:cubicBezTo>
                <a:cubicBezTo>
                  <a:pt x="78740" y="27686"/>
                  <a:pt x="78740" y="27686"/>
                  <a:pt x="79883" y="27686"/>
                </a:cubicBezTo>
                <a:cubicBezTo>
                  <a:pt x="79883" y="27686"/>
                  <a:pt x="80264" y="27686"/>
                  <a:pt x="80645" y="27432"/>
                </a:cubicBezTo>
                <a:cubicBezTo>
                  <a:pt x="80137" y="28575"/>
                  <a:pt x="80137" y="29210"/>
                  <a:pt x="80772" y="29210"/>
                </a:cubicBezTo>
                <a:cubicBezTo>
                  <a:pt x="81153" y="29210"/>
                  <a:pt x="81534" y="29083"/>
                  <a:pt x="82169" y="28702"/>
                </a:cubicBezTo>
                <a:cubicBezTo>
                  <a:pt x="82169" y="27559"/>
                  <a:pt x="83312" y="27559"/>
                  <a:pt x="83312" y="27559"/>
                </a:cubicBezTo>
                <a:lnTo>
                  <a:pt x="83312" y="28702"/>
                </a:lnTo>
                <a:cubicBezTo>
                  <a:pt x="84455" y="28702"/>
                  <a:pt x="84455" y="29845"/>
                  <a:pt x="84455" y="30988"/>
                </a:cubicBezTo>
                <a:cubicBezTo>
                  <a:pt x="84201" y="31242"/>
                  <a:pt x="84074" y="31369"/>
                  <a:pt x="83947" y="31623"/>
                </a:cubicBezTo>
                <a:cubicBezTo>
                  <a:pt x="84836" y="30988"/>
                  <a:pt x="85725" y="30734"/>
                  <a:pt x="86741" y="29845"/>
                </a:cubicBezTo>
                <a:cubicBezTo>
                  <a:pt x="87884" y="29845"/>
                  <a:pt x="87884" y="30988"/>
                  <a:pt x="86741" y="30988"/>
                </a:cubicBezTo>
                <a:cubicBezTo>
                  <a:pt x="85598" y="32131"/>
                  <a:pt x="85598" y="32131"/>
                  <a:pt x="85598" y="33274"/>
                </a:cubicBezTo>
                <a:cubicBezTo>
                  <a:pt x="85598" y="33274"/>
                  <a:pt x="86106" y="33782"/>
                  <a:pt x="86487" y="33782"/>
                </a:cubicBezTo>
                <a:cubicBezTo>
                  <a:pt x="86614" y="33782"/>
                  <a:pt x="86741" y="33655"/>
                  <a:pt x="86741" y="33274"/>
                </a:cubicBezTo>
                <a:cubicBezTo>
                  <a:pt x="86995" y="33020"/>
                  <a:pt x="87249" y="32893"/>
                  <a:pt x="87376" y="32893"/>
                </a:cubicBezTo>
                <a:cubicBezTo>
                  <a:pt x="88265" y="32893"/>
                  <a:pt x="89027" y="34544"/>
                  <a:pt x="89027" y="35433"/>
                </a:cubicBezTo>
                <a:lnTo>
                  <a:pt x="92456" y="35433"/>
                </a:lnTo>
                <a:cubicBezTo>
                  <a:pt x="92456" y="35433"/>
                  <a:pt x="92456" y="35433"/>
                  <a:pt x="92456" y="36576"/>
                </a:cubicBezTo>
                <a:cubicBezTo>
                  <a:pt x="91821" y="37846"/>
                  <a:pt x="91567" y="38481"/>
                  <a:pt x="91821" y="38481"/>
                </a:cubicBezTo>
                <a:cubicBezTo>
                  <a:pt x="92075" y="38481"/>
                  <a:pt x="92710" y="38227"/>
                  <a:pt x="93599" y="37719"/>
                </a:cubicBezTo>
                <a:cubicBezTo>
                  <a:pt x="93599" y="37719"/>
                  <a:pt x="93599" y="37719"/>
                  <a:pt x="93599" y="37719"/>
                </a:cubicBezTo>
                <a:cubicBezTo>
                  <a:pt x="94742" y="37211"/>
                  <a:pt x="95631" y="36830"/>
                  <a:pt x="96012" y="36830"/>
                </a:cubicBezTo>
                <a:cubicBezTo>
                  <a:pt x="96393" y="36830"/>
                  <a:pt x="96520" y="37084"/>
                  <a:pt x="95885" y="37719"/>
                </a:cubicBezTo>
                <a:cubicBezTo>
                  <a:pt x="95885" y="37719"/>
                  <a:pt x="95885" y="38227"/>
                  <a:pt x="96266" y="38227"/>
                </a:cubicBezTo>
                <a:cubicBezTo>
                  <a:pt x="96393" y="38227"/>
                  <a:pt x="96647" y="38100"/>
                  <a:pt x="97028" y="37719"/>
                </a:cubicBezTo>
                <a:cubicBezTo>
                  <a:pt x="96393" y="39116"/>
                  <a:pt x="96139" y="39624"/>
                  <a:pt x="96393" y="39624"/>
                </a:cubicBezTo>
                <a:cubicBezTo>
                  <a:pt x="96647" y="39624"/>
                  <a:pt x="97155" y="39370"/>
                  <a:pt x="98171" y="38862"/>
                </a:cubicBezTo>
                <a:cubicBezTo>
                  <a:pt x="98171" y="38862"/>
                  <a:pt x="99314" y="38862"/>
                  <a:pt x="99314" y="40005"/>
                </a:cubicBezTo>
                <a:cubicBezTo>
                  <a:pt x="99314" y="40005"/>
                  <a:pt x="99314" y="38862"/>
                  <a:pt x="99314" y="38862"/>
                </a:cubicBezTo>
                <a:cubicBezTo>
                  <a:pt x="99314" y="38227"/>
                  <a:pt x="99314" y="37973"/>
                  <a:pt x="99441" y="37973"/>
                </a:cubicBezTo>
                <a:cubicBezTo>
                  <a:pt x="99568" y="37973"/>
                  <a:pt x="99822" y="38227"/>
                  <a:pt x="100457" y="38862"/>
                </a:cubicBezTo>
                <a:cubicBezTo>
                  <a:pt x="100457" y="38862"/>
                  <a:pt x="99314" y="40005"/>
                  <a:pt x="99314" y="40005"/>
                </a:cubicBezTo>
                <a:cubicBezTo>
                  <a:pt x="98552" y="40767"/>
                  <a:pt x="98806" y="42164"/>
                  <a:pt x="99441" y="42164"/>
                </a:cubicBezTo>
                <a:cubicBezTo>
                  <a:pt x="99695" y="42164"/>
                  <a:pt x="100076" y="41910"/>
                  <a:pt x="100457" y="41148"/>
                </a:cubicBezTo>
                <a:lnTo>
                  <a:pt x="101600" y="42672"/>
                </a:lnTo>
                <a:cubicBezTo>
                  <a:pt x="101600" y="43180"/>
                  <a:pt x="101600" y="43561"/>
                  <a:pt x="101727" y="43561"/>
                </a:cubicBezTo>
                <a:cubicBezTo>
                  <a:pt x="101854" y="43561"/>
                  <a:pt x="102235" y="43307"/>
                  <a:pt x="102743" y="42672"/>
                </a:cubicBezTo>
                <a:lnTo>
                  <a:pt x="103886" y="42672"/>
                </a:lnTo>
                <a:cubicBezTo>
                  <a:pt x="102743" y="43815"/>
                  <a:pt x="102743" y="44958"/>
                  <a:pt x="102743" y="44958"/>
                </a:cubicBezTo>
                <a:cubicBezTo>
                  <a:pt x="102743" y="44958"/>
                  <a:pt x="102743" y="44958"/>
                  <a:pt x="103886" y="43815"/>
                </a:cubicBezTo>
                <a:cubicBezTo>
                  <a:pt x="103886" y="43434"/>
                  <a:pt x="103886" y="43307"/>
                  <a:pt x="103886" y="43307"/>
                </a:cubicBezTo>
                <a:cubicBezTo>
                  <a:pt x="103886" y="43307"/>
                  <a:pt x="104267" y="43815"/>
                  <a:pt x="105029" y="43815"/>
                </a:cubicBezTo>
                <a:cubicBezTo>
                  <a:pt x="105029" y="43815"/>
                  <a:pt x="103886" y="44958"/>
                  <a:pt x="103886" y="46101"/>
                </a:cubicBezTo>
                <a:cubicBezTo>
                  <a:pt x="104521" y="44958"/>
                  <a:pt x="104775" y="44704"/>
                  <a:pt x="104902" y="44704"/>
                </a:cubicBezTo>
                <a:cubicBezTo>
                  <a:pt x="105029" y="44704"/>
                  <a:pt x="105029" y="44958"/>
                  <a:pt x="105029" y="44958"/>
                </a:cubicBezTo>
                <a:cubicBezTo>
                  <a:pt x="103886" y="46101"/>
                  <a:pt x="105029" y="46101"/>
                  <a:pt x="105029" y="47244"/>
                </a:cubicBezTo>
                <a:lnTo>
                  <a:pt x="106172" y="48387"/>
                </a:lnTo>
                <a:cubicBezTo>
                  <a:pt x="106172" y="48387"/>
                  <a:pt x="106172" y="48387"/>
                  <a:pt x="107315" y="47244"/>
                </a:cubicBezTo>
                <a:cubicBezTo>
                  <a:pt x="107315" y="48387"/>
                  <a:pt x="107315" y="48387"/>
                  <a:pt x="107315" y="48387"/>
                </a:cubicBezTo>
                <a:cubicBezTo>
                  <a:pt x="106045" y="49657"/>
                  <a:pt x="106172" y="50292"/>
                  <a:pt x="106807" y="50292"/>
                </a:cubicBezTo>
                <a:cubicBezTo>
                  <a:pt x="107315" y="50292"/>
                  <a:pt x="107950" y="50038"/>
                  <a:pt x="108458" y="49530"/>
                </a:cubicBezTo>
                <a:cubicBezTo>
                  <a:pt x="108839" y="49149"/>
                  <a:pt x="109093" y="49022"/>
                  <a:pt x="109347" y="49022"/>
                </a:cubicBezTo>
                <a:cubicBezTo>
                  <a:pt x="109982" y="49022"/>
                  <a:pt x="110109" y="49784"/>
                  <a:pt x="108458" y="50673"/>
                </a:cubicBezTo>
                <a:cubicBezTo>
                  <a:pt x="108204" y="50927"/>
                  <a:pt x="108077" y="51181"/>
                  <a:pt x="108204" y="51181"/>
                </a:cubicBezTo>
                <a:cubicBezTo>
                  <a:pt x="108585" y="51181"/>
                  <a:pt x="110236" y="50038"/>
                  <a:pt x="111887" y="48387"/>
                </a:cubicBezTo>
                <a:lnTo>
                  <a:pt x="114173" y="46101"/>
                </a:lnTo>
                <a:lnTo>
                  <a:pt x="111887" y="49530"/>
                </a:lnTo>
                <a:cubicBezTo>
                  <a:pt x="110490" y="51689"/>
                  <a:pt x="109855" y="52451"/>
                  <a:pt x="110363" y="52451"/>
                </a:cubicBezTo>
                <a:cubicBezTo>
                  <a:pt x="110617" y="52451"/>
                  <a:pt x="111125" y="52197"/>
                  <a:pt x="111887" y="51816"/>
                </a:cubicBezTo>
                <a:cubicBezTo>
                  <a:pt x="113030" y="51816"/>
                  <a:pt x="113030" y="51816"/>
                  <a:pt x="111887" y="52959"/>
                </a:cubicBezTo>
                <a:cubicBezTo>
                  <a:pt x="111887" y="52959"/>
                  <a:pt x="111887" y="54102"/>
                  <a:pt x="113030" y="54102"/>
                </a:cubicBezTo>
                <a:cubicBezTo>
                  <a:pt x="113030" y="54610"/>
                  <a:pt x="113284" y="54991"/>
                  <a:pt x="113665" y="54991"/>
                </a:cubicBezTo>
                <a:cubicBezTo>
                  <a:pt x="114046" y="54991"/>
                  <a:pt x="114173" y="54737"/>
                  <a:pt x="114173" y="54102"/>
                </a:cubicBezTo>
                <a:lnTo>
                  <a:pt x="115316" y="55245"/>
                </a:lnTo>
                <a:cubicBezTo>
                  <a:pt x="114808" y="56261"/>
                  <a:pt x="114808" y="56515"/>
                  <a:pt x="114935" y="56515"/>
                </a:cubicBezTo>
                <a:cubicBezTo>
                  <a:pt x="115062" y="56515"/>
                  <a:pt x="115824" y="55880"/>
                  <a:pt x="116459" y="55245"/>
                </a:cubicBezTo>
                <a:lnTo>
                  <a:pt x="117602" y="55245"/>
                </a:lnTo>
                <a:lnTo>
                  <a:pt x="116459" y="56388"/>
                </a:lnTo>
                <a:cubicBezTo>
                  <a:pt x="115316" y="56388"/>
                  <a:pt x="116459" y="57531"/>
                  <a:pt x="116459" y="57531"/>
                </a:cubicBezTo>
                <a:cubicBezTo>
                  <a:pt x="117602" y="58674"/>
                  <a:pt x="117602" y="58674"/>
                  <a:pt x="118745" y="59817"/>
                </a:cubicBezTo>
                <a:cubicBezTo>
                  <a:pt x="121031" y="62103"/>
                  <a:pt x="121031" y="62103"/>
                  <a:pt x="123317" y="62103"/>
                </a:cubicBezTo>
                <a:cubicBezTo>
                  <a:pt x="122174" y="63246"/>
                  <a:pt x="122174" y="63246"/>
                  <a:pt x="123317" y="63246"/>
                </a:cubicBezTo>
                <a:cubicBezTo>
                  <a:pt x="123317" y="63246"/>
                  <a:pt x="123317" y="63246"/>
                  <a:pt x="122174" y="64389"/>
                </a:cubicBezTo>
                <a:cubicBezTo>
                  <a:pt x="121539" y="65786"/>
                  <a:pt x="121666" y="66294"/>
                  <a:pt x="122047" y="66294"/>
                </a:cubicBezTo>
                <a:cubicBezTo>
                  <a:pt x="122301" y="66294"/>
                  <a:pt x="122809" y="66040"/>
                  <a:pt x="123317" y="65532"/>
                </a:cubicBezTo>
                <a:cubicBezTo>
                  <a:pt x="123698" y="65151"/>
                  <a:pt x="123825" y="65024"/>
                  <a:pt x="124079" y="65024"/>
                </a:cubicBezTo>
                <a:cubicBezTo>
                  <a:pt x="124460" y="65024"/>
                  <a:pt x="124206" y="65913"/>
                  <a:pt x="123317" y="66675"/>
                </a:cubicBezTo>
                <a:cubicBezTo>
                  <a:pt x="122174" y="66675"/>
                  <a:pt x="121031" y="67818"/>
                  <a:pt x="122174" y="67818"/>
                </a:cubicBezTo>
                <a:cubicBezTo>
                  <a:pt x="123317" y="67818"/>
                  <a:pt x="124460" y="70104"/>
                  <a:pt x="122174" y="70104"/>
                </a:cubicBezTo>
                <a:cubicBezTo>
                  <a:pt x="123317" y="70104"/>
                  <a:pt x="123317" y="71247"/>
                  <a:pt x="123317" y="72390"/>
                </a:cubicBezTo>
                <a:cubicBezTo>
                  <a:pt x="123317" y="73533"/>
                  <a:pt x="123317" y="73533"/>
                  <a:pt x="122174" y="73533"/>
                </a:cubicBezTo>
                <a:cubicBezTo>
                  <a:pt x="122174" y="74676"/>
                  <a:pt x="124460" y="74676"/>
                  <a:pt x="124460" y="75819"/>
                </a:cubicBezTo>
                <a:cubicBezTo>
                  <a:pt x="125603" y="75819"/>
                  <a:pt x="126746" y="75819"/>
                  <a:pt x="125603" y="76962"/>
                </a:cubicBezTo>
                <a:lnTo>
                  <a:pt x="124333" y="76962"/>
                </a:lnTo>
                <a:cubicBezTo>
                  <a:pt x="123190" y="75819"/>
                  <a:pt x="122047" y="75819"/>
                  <a:pt x="122047" y="75819"/>
                </a:cubicBezTo>
                <a:cubicBezTo>
                  <a:pt x="122047" y="76962"/>
                  <a:pt x="122047" y="76962"/>
                  <a:pt x="123190" y="76962"/>
                </a:cubicBezTo>
                <a:cubicBezTo>
                  <a:pt x="122047" y="76962"/>
                  <a:pt x="122047" y="76962"/>
                  <a:pt x="122047" y="78105"/>
                </a:cubicBezTo>
                <a:cubicBezTo>
                  <a:pt x="120904" y="79248"/>
                  <a:pt x="120904" y="79248"/>
                  <a:pt x="122047" y="80391"/>
                </a:cubicBezTo>
                <a:cubicBezTo>
                  <a:pt x="121412" y="80137"/>
                  <a:pt x="120777" y="80137"/>
                  <a:pt x="120269" y="80137"/>
                </a:cubicBezTo>
                <a:cubicBezTo>
                  <a:pt x="118237" y="80137"/>
                  <a:pt x="117856" y="81788"/>
                  <a:pt x="119761" y="82677"/>
                </a:cubicBezTo>
                <a:cubicBezTo>
                  <a:pt x="120904" y="83820"/>
                  <a:pt x="119761" y="83820"/>
                  <a:pt x="118618" y="83820"/>
                </a:cubicBezTo>
                <a:cubicBezTo>
                  <a:pt x="118618" y="84328"/>
                  <a:pt x="118364" y="84709"/>
                  <a:pt x="117856" y="84709"/>
                </a:cubicBezTo>
                <a:cubicBezTo>
                  <a:pt x="117348" y="84709"/>
                  <a:pt x="116840" y="84455"/>
                  <a:pt x="116332" y="83820"/>
                </a:cubicBezTo>
                <a:cubicBezTo>
                  <a:pt x="115570" y="83439"/>
                  <a:pt x="115062" y="83312"/>
                  <a:pt x="114808" y="83312"/>
                </a:cubicBezTo>
                <a:cubicBezTo>
                  <a:pt x="114173" y="83312"/>
                  <a:pt x="114427" y="83820"/>
                  <a:pt x="115189" y="83820"/>
                </a:cubicBezTo>
                <a:cubicBezTo>
                  <a:pt x="115189" y="86106"/>
                  <a:pt x="115189" y="86106"/>
                  <a:pt x="114046" y="86106"/>
                </a:cubicBezTo>
                <a:cubicBezTo>
                  <a:pt x="115189" y="87249"/>
                  <a:pt x="114046" y="88392"/>
                  <a:pt x="115189" y="88392"/>
                </a:cubicBezTo>
                <a:cubicBezTo>
                  <a:pt x="116332" y="89535"/>
                  <a:pt x="117475" y="90678"/>
                  <a:pt x="117475" y="90678"/>
                </a:cubicBezTo>
                <a:cubicBezTo>
                  <a:pt x="117475" y="91059"/>
                  <a:pt x="117348" y="91186"/>
                  <a:pt x="117221" y="91186"/>
                </a:cubicBezTo>
                <a:cubicBezTo>
                  <a:pt x="116840" y="91186"/>
                  <a:pt x="116332" y="90678"/>
                  <a:pt x="116332" y="90678"/>
                </a:cubicBezTo>
                <a:cubicBezTo>
                  <a:pt x="116332" y="89535"/>
                  <a:pt x="116332" y="89535"/>
                  <a:pt x="115189" y="89535"/>
                </a:cubicBezTo>
                <a:cubicBezTo>
                  <a:pt x="114808" y="89027"/>
                  <a:pt x="114427" y="88900"/>
                  <a:pt x="114173" y="88900"/>
                </a:cubicBezTo>
                <a:cubicBezTo>
                  <a:pt x="113538" y="88900"/>
                  <a:pt x="113030" y="89408"/>
                  <a:pt x="113030" y="89408"/>
                </a:cubicBezTo>
                <a:cubicBezTo>
                  <a:pt x="113030" y="89408"/>
                  <a:pt x="113030" y="90551"/>
                  <a:pt x="111887" y="90551"/>
                </a:cubicBezTo>
                <a:cubicBezTo>
                  <a:pt x="110744" y="90551"/>
                  <a:pt x="110744" y="90551"/>
                  <a:pt x="110744" y="91694"/>
                </a:cubicBezTo>
                <a:lnTo>
                  <a:pt x="111760" y="91694"/>
                </a:lnTo>
                <a:cubicBezTo>
                  <a:pt x="109982" y="91694"/>
                  <a:pt x="108204" y="93091"/>
                  <a:pt x="108077" y="94869"/>
                </a:cubicBezTo>
                <a:cubicBezTo>
                  <a:pt x="107823" y="94742"/>
                  <a:pt x="107696" y="94615"/>
                  <a:pt x="107569" y="94615"/>
                </a:cubicBezTo>
                <a:cubicBezTo>
                  <a:pt x="107188" y="94615"/>
                  <a:pt x="106934" y="95123"/>
                  <a:pt x="106172" y="95123"/>
                </a:cubicBezTo>
                <a:cubicBezTo>
                  <a:pt x="106172" y="95123"/>
                  <a:pt x="106172" y="97409"/>
                  <a:pt x="105029" y="98552"/>
                </a:cubicBezTo>
                <a:cubicBezTo>
                  <a:pt x="103886" y="99695"/>
                  <a:pt x="103886" y="99695"/>
                  <a:pt x="103886" y="100838"/>
                </a:cubicBezTo>
                <a:lnTo>
                  <a:pt x="102743" y="100838"/>
                </a:lnTo>
                <a:cubicBezTo>
                  <a:pt x="102743" y="99695"/>
                  <a:pt x="102743" y="99695"/>
                  <a:pt x="101600" y="99695"/>
                </a:cubicBezTo>
                <a:cubicBezTo>
                  <a:pt x="101600" y="100838"/>
                  <a:pt x="102743" y="100838"/>
                  <a:pt x="103886" y="101981"/>
                </a:cubicBezTo>
                <a:cubicBezTo>
                  <a:pt x="103886" y="103124"/>
                  <a:pt x="103886" y="103124"/>
                  <a:pt x="102743" y="103124"/>
                </a:cubicBezTo>
                <a:cubicBezTo>
                  <a:pt x="101600" y="103124"/>
                  <a:pt x="100457" y="103124"/>
                  <a:pt x="100457" y="105410"/>
                </a:cubicBezTo>
                <a:lnTo>
                  <a:pt x="99314" y="105410"/>
                </a:lnTo>
                <a:cubicBezTo>
                  <a:pt x="98806" y="104902"/>
                  <a:pt x="98425" y="104648"/>
                  <a:pt x="98044" y="104648"/>
                </a:cubicBezTo>
                <a:cubicBezTo>
                  <a:pt x="97663" y="104648"/>
                  <a:pt x="97536" y="105156"/>
                  <a:pt x="98171" y="106553"/>
                </a:cubicBezTo>
                <a:cubicBezTo>
                  <a:pt x="98171" y="106553"/>
                  <a:pt x="98171" y="106553"/>
                  <a:pt x="97028" y="105410"/>
                </a:cubicBezTo>
                <a:cubicBezTo>
                  <a:pt x="96520" y="105410"/>
                  <a:pt x="95885" y="105156"/>
                  <a:pt x="95631" y="105156"/>
                </a:cubicBezTo>
                <a:cubicBezTo>
                  <a:pt x="95377" y="105156"/>
                  <a:pt x="95377" y="105410"/>
                  <a:pt x="95885" y="106553"/>
                </a:cubicBezTo>
                <a:cubicBezTo>
                  <a:pt x="97028" y="107696"/>
                  <a:pt x="95885" y="108839"/>
                  <a:pt x="94742" y="108839"/>
                </a:cubicBezTo>
                <a:cubicBezTo>
                  <a:pt x="94742" y="108839"/>
                  <a:pt x="94234" y="108839"/>
                  <a:pt x="94234" y="109220"/>
                </a:cubicBezTo>
                <a:cubicBezTo>
                  <a:pt x="94234" y="109220"/>
                  <a:pt x="94107" y="109220"/>
                  <a:pt x="94107" y="109220"/>
                </a:cubicBezTo>
                <a:cubicBezTo>
                  <a:pt x="93726" y="109220"/>
                  <a:pt x="93980" y="109728"/>
                  <a:pt x="94742" y="111125"/>
                </a:cubicBezTo>
                <a:lnTo>
                  <a:pt x="93599" y="111125"/>
                </a:lnTo>
                <a:cubicBezTo>
                  <a:pt x="92456" y="111125"/>
                  <a:pt x="92456" y="113411"/>
                  <a:pt x="90170" y="114554"/>
                </a:cubicBezTo>
                <a:cubicBezTo>
                  <a:pt x="87884" y="115697"/>
                  <a:pt x="86741" y="116840"/>
                  <a:pt x="87884" y="117983"/>
                </a:cubicBezTo>
                <a:cubicBezTo>
                  <a:pt x="87884" y="118491"/>
                  <a:pt x="87884" y="118872"/>
                  <a:pt x="87757" y="118872"/>
                </a:cubicBezTo>
                <a:cubicBezTo>
                  <a:pt x="87630" y="118872"/>
                  <a:pt x="87376" y="118618"/>
                  <a:pt x="86741" y="117983"/>
                </a:cubicBezTo>
                <a:cubicBezTo>
                  <a:pt x="86106" y="117348"/>
                  <a:pt x="85852" y="117094"/>
                  <a:pt x="85725" y="117094"/>
                </a:cubicBezTo>
                <a:cubicBezTo>
                  <a:pt x="85598" y="117094"/>
                  <a:pt x="85598" y="117348"/>
                  <a:pt x="85598" y="117983"/>
                </a:cubicBezTo>
                <a:cubicBezTo>
                  <a:pt x="84455" y="117983"/>
                  <a:pt x="84455" y="117983"/>
                  <a:pt x="84455" y="116840"/>
                </a:cubicBezTo>
                <a:cubicBezTo>
                  <a:pt x="84455" y="117983"/>
                  <a:pt x="84455" y="117983"/>
                  <a:pt x="83312" y="117983"/>
                </a:cubicBezTo>
                <a:cubicBezTo>
                  <a:pt x="83312" y="119380"/>
                  <a:pt x="83312" y="119888"/>
                  <a:pt x="83058" y="119888"/>
                </a:cubicBezTo>
                <a:cubicBezTo>
                  <a:pt x="82804" y="119888"/>
                  <a:pt x="82550" y="119634"/>
                  <a:pt x="82169" y="119126"/>
                </a:cubicBezTo>
                <a:cubicBezTo>
                  <a:pt x="82169" y="118364"/>
                  <a:pt x="81661" y="117475"/>
                  <a:pt x="81280" y="117475"/>
                </a:cubicBezTo>
                <a:cubicBezTo>
                  <a:pt x="81153" y="117475"/>
                  <a:pt x="81026" y="117602"/>
                  <a:pt x="81026" y="117983"/>
                </a:cubicBezTo>
                <a:cubicBezTo>
                  <a:pt x="82169" y="119126"/>
                  <a:pt x="81026" y="119126"/>
                  <a:pt x="81026" y="120269"/>
                </a:cubicBezTo>
                <a:lnTo>
                  <a:pt x="79883" y="120269"/>
                </a:lnTo>
                <a:cubicBezTo>
                  <a:pt x="79883" y="119888"/>
                  <a:pt x="79756" y="119761"/>
                  <a:pt x="79375" y="119761"/>
                </a:cubicBezTo>
                <a:cubicBezTo>
                  <a:pt x="78740" y="119761"/>
                  <a:pt x="77597" y="120650"/>
                  <a:pt x="77597" y="121412"/>
                </a:cubicBezTo>
                <a:cubicBezTo>
                  <a:pt x="77597" y="120904"/>
                  <a:pt x="77343" y="120523"/>
                  <a:pt x="77089" y="120523"/>
                </a:cubicBezTo>
                <a:cubicBezTo>
                  <a:pt x="76835" y="120523"/>
                  <a:pt x="76581" y="120777"/>
                  <a:pt x="76581" y="121412"/>
                </a:cubicBezTo>
                <a:cubicBezTo>
                  <a:pt x="76581" y="121793"/>
                  <a:pt x="76454" y="121920"/>
                  <a:pt x="76327" y="121920"/>
                </a:cubicBezTo>
                <a:cubicBezTo>
                  <a:pt x="75946" y="121920"/>
                  <a:pt x="75438" y="121031"/>
                  <a:pt x="75438" y="120269"/>
                </a:cubicBezTo>
                <a:cubicBezTo>
                  <a:pt x="75438" y="119126"/>
                  <a:pt x="75438" y="119126"/>
                  <a:pt x="74295" y="119126"/>
                </a:cubicBezTo>
                <a:cubicBezTo>
                  <a:pt x="74295" y="120269"/>
                  <a:pt x="73152" y="120269"/>
                  <a:pt x="72009" y="120269"/>
                </a:cubicBezTo>
                <a:cubicBezTo>
                  <a:pt x="69723" y="121412"/>
                  <a:pt x="69723" y="122555"/>
                  <a:pt x="69723" y="124841"/>
                </a:cubicBezTo>
                <a:lnTo>
                  <a:pt x="69723" y="127127"/>
                </a:lnTo>
                <a:lnTo>
                  <a:pt x="68580" y="124841"/>
                </a:lnTo>
                <a:cubicBezTo>
                  <a:pt x="68580" y="123698"/>
                  <a:pt x="68580" y="121412"/>
                  <a:pt x="68580" y="121412"/>
                </a:cubicBezTo>
                <a:cubicBezTo>
                  <a:pt x="67437" y="121412"/>
                  <a:pt x="67437" y="122555"/>
                  <a:pt x="67437" y="123698"/>
                </a:cubicBezTo>
                <a:cubicBezTo>
                  <a:pt x="67945" y="124206"/>
                  <a:pt x="67945" y="124587"/>
                  <a:pt x="67691" y="124587"/>
                </a:cubicBezTo>
                <a:cubicBezTo>
                  <a:pt x="67437" y="124587"/>
                  <a:pt x="66802" y="124333"/>
                  <a:pt x="66294" y="123698"/>
                </a:cubicBezTo>
                <a:cubicBezTo>
                  <a:pt x="66294" y="123190"/>
                  <a:pt x="66040" y="122809"/>
                  <a:pt x="65786" y="122809"/>
                </a:cubicBezTo>
                <a:cubicBezTo>
                  <a:pt x="65532" y="122809"/>
                  <a:pt x="65278" y="123063"/>
                  <a:pt x="65278" y="123698"/>
                </a:cubicBezTo>
                <a:cubicBezTo>
                  <a:pt x="65278" y="123698"/>
                  <a:pt x="64135" y="123698"/>
                  <a:pt x="64135" y="122555"/>
                </a:cubicBezTo>
                <a:cubicBezTo>
                  <a:pt x="64135" y="122555"/>
                  <a:pt x="64135" y="122555"/>
                  <a:pt x="64135" y="123698"/>
                </a:cubicBezTo>
                <a:cubicBezTo>
                  <a:pt x="64135" y="124206"/>
                  <a:pt x="63881" y="124587"/>
                  <a:pt x="63627" y="124587"/>
                </a:cubicBezTo>
                <a:cubicBezTo>
                  <a:pt x="63373" y="124587"/>
                  <a:pt x="63119" y="124333"/>
                  <a:pt x="63119" y="123698"/>
                </a:cubicBezTo>
                <a:cubicBezTo>
                  <a:pt x="62484" y="122301"/>
                  <a:pt x="61722" y="121793"/>
                  <a:pt x="61341" y="121793"/>
                </a:cubicBezTo>
                <a:cubicBezTo>
                  <a:pt x="60960" y="121793"/>
                  <a:pt x="60833" y="122047"/>
                  <a:pt x="60833" y="122555"/>
                </a:cubicBezTo>
                <a:cubicBezTo>
                  <a:pt x="60833" y="123698"/>
                  <a:pt x="60833" y="123698"/>
                  <a:pt x="60833" y="123698"/>
                </a:cubicBezTo>
                <a:cubicBezTo>
                  <a:pt x="59690" y="123698"/>
                  <a:pt x="59690" y="123698"/>
                  <a:pt x="59690" y="124841"/>
                </a:cubicBezTo>
                <a:lnTo>
                  <a:pt x="58166" y="124841"/>
                </a:lnTo>
                <a:cubicBezTo>
                  <a:pt x="57023" y="124841"/>
                  <a:pt x="58166" y="123698"/>
                  <a:pt x="58166" y="123698"/>
                </a:cubicBezTo>
                <a:lnTo>
                  <a:pt x="58166" y="122555"/>
                </a:lnTo>
                <a:cubicBezTo>
                  <a:pt x="57023" y="122555"/>
                  <a:pt x="57023" y="122555"/>
                  <a:pt x="55880" y="123698"/>
                </a:cubicBezTo>
                <a:cubicBezTo>
                  <a:pt x="55880" y="123317"/>
                  <a:pt x="55880" y="122809"/>
                  <a:pt x="55880" y="122555"/>
                </a:cubicBezTo>
                <a:cubicBezTo>
                  <a:pt x="55499" y="122809"/>
                  <a:pt x="55245" y="123063"/>
                  <a:pt x="55118" y="123063"/>
                </a:cubicBezTo>
                <a:cubicBezTo>
                  <a:pt x="54737" y="123063"/>
                  <a:pt x="54737" y="122301"/>
                  <a:pt x="54737" y="121412"/>
                </a:cubicBezTo>
                <a:cubicBezTo>
                  <a:pt x="55245" y="120904"/>
                  <a:pt x="55626" y="120523"/>
                  <a:pt x="55499" y="120523"/>
                </a:cubicBezTo>
                <a:cubicBezTo>
                  <a:pt x="55372" y="120523"/>
                  <a:pt x="54737" y="120777"/>
                  <a:pt x="53721" y="121412"/>
                </a:cubicBezTo>
                <a:cubicBezTo>
                  <a:pt x="52959" y="121412"/>
                  <a:pt x="52197" y="121920"/>
                  <a:pt x="51435" y="121920"/>
                </a:cubicBezTo>
                <a:cubicBezTo>
                  <a:pt x="51054" y="121920"/>
                  <a:pt x="50673" y="121793"/>
                  <a:pt x="50292" y="121412"/>
                </a:cubicBezTo>
                <a:cubicBezTo>
                  <a:pt x="48006" y="121412"/>
                  <a:pt x="48006" y="121412"/>
                  <a:pt x="48006" y="120269"/>
                </a:cubicBezTo>
                <a:cubicBezTo>
                  <a:pt x="48006" y="119761"/>
                  <a:pt x="48006" y="119380"/>
                  <a:pt x="48006" y="119126"/>
                </a:cubicBezTo>
                <a:cubicBezTo>
                  <a:pt x="47371" y="120523"/>
                  <a:pt x="47117" y="121031"/>
                  <a:pt x="46736" y="121031"/>
                </a:cubicBezTo>
                <a:cubicBezTo>
                  <a:pt x="46355" y="121031"/>
                  <a:pt x="46228" y="120777"/>
                  <a:pt x="45720" y="120269"/>
                </a:cubicBezTo>
                <a:cubicBezTo>
                  <a:pt x="45212" y="119761"/>
                  <a:pt x="44958" y="119761"/>
                  <a:pt x="44577" y="119761"/>
                </a:cubicBezTo>
                <a:cubicBezTo>
                  <a:pt x="43942" y="119761"/>
                  <a:pt x="43434" y="120269"/>
                  <a:pt x="43434" y="120269"/>
                </a:cubicBezTo>
                <a:cubicBezTo>
                  <a:pt x="43434" y="121412"/>
                  <a:pt x="43434" y="121412"/>
                  <a:pt x="43434" y="121412"/>
                </a:cubicBezTo>
                <a:cubicBezTo>
                  <a:pt x="43434" y="122428"/>
                  <a:pt x="43307" y="122682"/>
                  <a:pt x="43053" y="122682"/>
                </a:cubicBezTo>
                <a:cubicBezTo>
                  <a:pt x="42799" y="122682"/>
                  <a:pt x="42291" y="122047"/>
                  <a:pt x="42291" y="121412"/>
                </a:cubicBezTo>
                <a:lnTo>
                  <a:pt x="42291" y="122555"/>
                </a:lnTo>
                <a:lnTo>
                  <a:pt x="41148" y="122555"/>
                </a:lnTo>
                <a:cubicBezTo>
                  <a:pt x="41148" y="122555"/>
                  <a:pt x="41148" y="122555"/>
                  <a:pt x="41148" y="121412"/>
                </a:cubicBezTo>
                <a:lnTo>
                  <a:pt x="42291" y="121412"/>
                </a:lnTo>
                <a:cubicBezTo>
                  <a:pt x="42291" y="121412"/>
                  <a:pt x="42291" y="120269"/>
                  <a:pt x="42291" y="119126"/>
                </a:cubicBezTo>
                <a:cubicBezTo>
                  <a:pt x="43434" y="117983"/>
                  <a:pt x="43434" y="116840"/>
                  <a:pt x="43434" y="116840"/>
                </a:cubicBezTo>
                <a:cubicBezTo>
                  <a:pt x="42291" y="116840"/>
                  <a:pt x="42291" y="116840"/>
                  <a:pt x="42291" y="117983"/>
                </a:cubicBezTo>
                <a:cubicBezTo>
                  <a:pt x="42291" y="119126"/>
                  <a:pt x="42291" y="119126"/>
                  <a:pt x="41148" y="119126"/>
                </a:cubicBezTo>
                <a:cubicBezTo>
                  <a:pt x="41148" y="118618"/>
                  <a:pt x="41148" y="118237"/>
                  <a:pt x="41021" y="118237"/>
                </a:cubicBezTo>
                <a:cubicBezTo>
                  <a:pt x="40894" y="118237"/>
                  <a:pt x="40513" y="118491"/>
                  <a:pt x="40005" y="119126"/>
                </a:cubicBezTo>
                <a:cubicBezTo>
                  <a:pt x="39497" y="119761"/>
                  <a:pt x="39116" y="120015"/>
                  <a:pt x="38989" y="120015"/>
                </a:cubicBezTo>
                <a:cubicBezTo>
                  <a:pt x="38862" y="120015"/>
                  <a:pt x="38862" y="119761"/>
                  <a:pt x="38862" y="119126"/>
                </a:cubicBezTo>
                <a:cubicBezTo>
                  <a:pt x="38862" y="117983"/>
                  <a:pt x="37719" y="117983"/>
                  <a:pt x="37719" y="117983"/>
                </a:cubicBezTo>
                <a:cubicBezTo>
                  <a:pt x="37719" y="117983"/>
                  <a:pt x="37719" y="117983"/>
                  <a:pt x="38862" y="116840"/>
                </a:cubicBezTo>
                <a:cubicBezTo>
                  <a:pt x="38862" y="116459"/>
                  <a:pt x="38862" y="115951"/>
                  <a:pt x="38862" y="115697"/>
                </a:cubicBezTo>
                <a:cubicBezTo>
                  <a:pt x="38735" y="115824"/>
                  <a:pt x="38608" y="115824"/>
                  <a:pt x="38354" y="115824"/>
                </a:cubicBezTo>
                <a:cubicBezTo>
                  <a:pt x="36322" y="115824"/>
                  <a:pt x="29718" y="110998"/>
                  <a:pt x="29718" y="109982"/>
                </a:cubicBezTo>
                <a:cubicBezTo>
                  <a:pt x="29718" y="109220"/>
                  <a:pt x="29083" y="108331"/>
                  <a:pt x="28829" y="108331"/>
                </a:cubicBezTo>
                <a:cubicBezTo>
                  <a:pt x="28702" y="108331"/>
                  <a:pt x="28575" y="108458"/>
                  <a:pt x="28575" y="108839"/>
                </a:cubicBezTo>
                <a:cubicBezTo>
                  <a:pt x="28321" y="109093"/>
                  <a:pt x="27940" y="109347"/>
                  <a:pt x="27686" y="109347"/>
                </a:cubicBezTo>
                <a:cubicBezTo>
                  <a:pt x="26797" y="109347"/>
                  <a:pt x="25781" y="108204"/>
                  <a:pt x="24130" y="106553"/>
                </a:cubicBezTo>
                <a:cubicBezTo>
                  <a:pt x="22987" y="104267"/>
                  <a:pt x="21844" y="103124"/>
                  <a:pt x="20701" y="103124"/>
                </a:cubicBezTo>
                <a:cubicBezTo>
                  <a:pt x="20701" y="103124"/>
                  <a:pt x="20701" y="103124"/>
                  <a:pt x="20701" y="101981"/>
                </a:cubicBezTo>
                <a:cubicBezTo>
                  <a:pt x="19558" y="101981"/>
                  <a:pt x="18415" y="101981"/>
                  <a:pt x="18415" y="100838"/>
                </a:cubicBezTo>
                <a:cubicBezTo>
                  <a:pt x="18034" y="101219"/>
                  <a:pt x="17780" y="101346"/>
                  <a:pt x="17653" y="101346"/>
                </a:cubicBezTo>
                <a:cubicBezTo>
                  <a:pt x="17526" y="101346"/>
                  <a:pt x="17653" y="100838"/>
                  <a:pt x="18415" y="100838"/>
                </a:cubicBezTo>
                <a:cubicBezTo>
                  <a:pt x="19558" y="100838"/>
                  <a:pt x="19558" y="99695"/>
                  <a:pt x="19558" y="99695"/>
                </a:cubicBezTo>
                <a:cubicBezTo>
                  <a:pt x="19558" y="99314"/>
                  <a:pt x="19431" y="99187"/>
                  <a:pt x="19177" y="99187"/>
                </a:cubicBezTo>
                <a:cubicBezTo>
                  <a:pt x="18796" y="99187"/>
                  <a:pt x="18034" y="99695"/>
                  <a:pt x="17272" y="99695"/>
                </a:cubicBezTo>
                <a:cubicBezTo>
                  <a:pt x="16891" y="100076"/>
                  <a:pt x="16637" y="100203"/>
                  <a:pt x="16510" y="100203"/>
                </a:cubicBezTo>
                <a:cubicBezTo>
                  <a:pt x="16129" y="100203"/>
                  <a:pt x="16129" y="99695"/>
                  <a:pt x="16129" y="99695"/>
                </a:cubicBezTo>
                <a:cubicBezTo>
                  <a:pt x="16129" y="99695"/>
                  <a:pt x="16129" y="99695"/>
                  <a:pt x="17272" y="98552"/>
                </a:cubicBezTo>
                <a:lnTo>
                  <a:pt x="19558" y="98552"/>
                </a:lnTo>
                <a:lnTo>
                  <a:pt x="19558" y="97409"/>
                </a:lnTo>
                <a:cubicBezTo>
                  <a:pt x="19177" y="97790"/>
                  <a:pt x="18923" y="97917"/>
                  <a:pt x="18796" y="97917"/>
                </a:cubicBezTo>
                <a:cubicBezTo>
                  <a:pt x="18415" y="97917"/>
                  <a:pt x="18415" y="97409"/>
                  <a:pt x="18415" y="97409"/>
                </a:cubicBezTo>
                <a:cubicBezTo>
                  <a:pt x="17272" y="97409"/>
                  <a:pt x="17272" y="97409"/>
                  <a:pt x="19558" y="96266"/>
                </a:cubicBezTo>
                <a:lnTo>
                  <a:pt x="18415" y="95123"/>
                </a:lnTo>
                <a:cubicBezTo>
                  <a:pt x="19558" y="93980"/>
                  <a:pt x="17272" y="93980"/>
                  <a:pt x="16129" y="93980"/>
                </a:cubicBezTo>
                <a:cubicBezTo>
                  <a:pt x="18415" y="92837"/>
                  <a:pt x="18415" y="92837"/>
                  <a:pt x="16129" y="92837"/>
                </a:cubicBezTo>
                <a:cubicBezTo>
                  <a:pt x="15748" y="93218"/>
                  <a:pt x="15494" y="93345"/>
                  <a:pt x="15367" y="93345"/>
                </a:cubicBezTo>
                <a:cubicBezTo>
                  <a:pt x="15113" y="93345"/>
                  <a:pt x="15367" y="92837"/>
                  <a:pt x="16129" y="92837"/>
                </a:cubicBezTo>
                <a:cubicBezTo>
                  <a:pt x="16129" y="91694"/>
                  <a:pt x="16129" y="91694"/>
                  <a:pt x="16129" y="90551"/>
                </a:cubicBezTo>
                <a:cubicBezTo>
                  <a:pt x="14986" y="90551"/>
                  <a:pt x="13843" y="88265"/>
                  <a:pt x="13843" y="84836"/>
                </a:cubicBezTo>
                <a:cubicBezTo>
                  <a:pt x="12573" y="81407"/>
                  <a:pt x="12573" y="79121"/>
                  <a:pt x="11430" y="79121"/>
                </a:cubicBezTo>
                <a:cubicBezTo>
                  <a:pt x="11430" y="79121"/>
                  <a:pt x="11430" y="79121"/>
                  <a:pt x="12573" y="77978"/>
                </a:cubicBezTo>
                <a:lnTo>
                  <a:pt x="11430" y="77978"/>
                </a:lnTo>
                <a:cubicBezTo>
                  <a:pt x="10287" y="76835"/>
                  <a:pt x="9144" y="76835"/>
                  <a:pt x="11430" y="76835"/>
                </a:cubicBezTo>
                <a:cubicBezTo>
                  <a:pt x="12573" y="76835"/>
                  <a:pt x="12573" y="75692"/>
                  <a:pt x="12573" y="74549"/>
                </a:cubicBezTo>
                <a:cubicBezTo>
                  <a:pt x="12573" y="73406"/>
                  <a:pt x="12573" y="72390"/>
                  <a:pt x="11430" y="72390"/>
                </a:cubicBezTo>
                <a:cubicBezTo>
                  <a:pt x="10287" y="71247"/>
                  <a:pt x="10287" y="71247"/>
                  <a:pt x="11430" y="71247"/>
                </a:cubicBezTo>
                <a:cubicBezTo>
                  <a:pt x="11938" y="71501"/>
                  <a:pt x="12319" y="71501"/>
                  <a:pt x="12573" y="71501"/>
                </a:cubicBezTo>
                <a:cubicBezTo>
                  <a:pt x="13970" y="71501"/>
                  <a:pt x="14605" y="69850"/>
                  <a:pt x="13716" y="68961"/>
                </a:cubicBezTo>
                <a:cubicBezTo>
                  <a:pt x="13716" y="67818"/>
                  <a:pt x="13716" y="67818"/>
                  <a:pt x="14859" y="67818"/>
                </a:cubicBezTo>
                <a:cubicBezTo>
                  <a:pt x="14859" y="67818"/>
                  <a:pt x="14859" y="67818"/>
                  <a:pt x="13716" y="65532"/>
                </a:cubicBezTo>
                <a:cubicBezTo>
                  <a:pt x="13716" y="65532"/>
                  <a:pt x="13716" y="64389"/>
                  <a:pt x="14859" y="63246"/>
                </a:cubicBezTo>
                <a:cubicBezTo>
                  <a:pt x="14859" y="62103"/>
                  <a:pt x="13716" y="60960"/>
                  <a:pt x="13716" y="60960"/>
                </a:cubicBezTo>
                <a:cubicBezTo>
                  <a:pt x="14859" y="60960"/>
                  <a:pt x="16002" y="59817"/>
                  <a:pt x="17145" y="56388"/>
                </a:cubicBezTo>
                <a:cubicBezTo>
                  <a:pt x="17145" y="54483"/>
                  <a:pt x="18669" y="52578"/>
                  <a:pt x="19812" y="52578"/>
                </a:cubicBezTo>
                <a:cubicBezTo>
                  <a:pt x="20066" y="52578"/>
                  <a:pt x="20320" y="52705"/>
                  <a:pt x="20574" y="52832"/>
                </a:cubicBezTo>
                <a:cubicBezTo>
                  <a:pt x="20574" y="52832"/>
                  <a:pt x="20574" y="51689"/>
                  <a:pt x="19431" y="50546"/>
                </a:cubicBezTo>
                <a:cubicBezTo>
                  <a:pt x="17145" y="49403"/>
                  <a:pt x="18288" y="49403"/>
                  <a:pt x="19431" y="49403"/>
                </a:cubicBezTo>
                <a:cubicBezTo>
                  <a:pt x="20066" y="49657"/>
                  <a:pt x="20447" y="49911"/>
                  <a:pt x="20828" y="49911"/>
                </a:cubicBezTo>
                <a:cubicBezTo>
                  <a:pt x="21717" y="49911"/>
                  <a:pt x="21463" y="48895"/>
                  <a:pt x="20574" y="47117"/>
                </a:cubicBezTo>
                <a:cubicBezTo>
                  <a:pt x="21717" y="48260"/>
                  <a:pt x="20574" y="48260"/>
                  <a:pt x="21717" y="48260"/>
                </a:cubicBezTo>
                <a:cubicBezTo>
                  <a:pt x="22098" y="48514"/>
                  <a:pt x="22479" y="48514"/>
                  <a:pt x="22606" y="48514"/>
                </a:cubicBezTo>
                <a:cubicBezTo>
                  <a:pt x="23495" y="48514"/>
                  <a:pt x="22606" y="46863"/>
                  <a:pt x="21717" y="45974"/>
                </a:cubicBezTo>
                <a:lnTo>
                  <a:pt x="24003" y="45974"/>
                </a:lnTo>
                <a:cubicBezTo>
                  <a:pt x="24003" y="45466"/>
                  <a:pt x="24003" y="45212"/>
                  <a:pt x="24130" y="45212"/>
                </a:cubicBezTo>
                <a:cubicBezTo>
                  <a:pt x="24257" y="45212"/>
                  <a:pt x="24511" y="45720"/>
                  <a:pt x="25146" y="47117"/>
                </a:cubicBezTo>
                <a:cubicBezTo>
                  <a:pt x="26289" y="47117"/>
                  <a:pt x="27432" y="48260"/>
                  <a:pt x="27432" y="48260"/>
                </a:cubicBezTo>
                <a:cubicBezTo>
                  <a:pt x="27432" y="47117"/>
                  <a:pt x="27432" y="47117"/>
                  <a:pt x="26289" y="45974"/>
                </a:cubicBezTo>
                <a:cubicBezTo>
                  <a:pt x="26289" y="45974"/>
                  <a:pt x="26289" y="44831"/>
                  <a:pt x="26289" y="44831"/>
                </a:cubicBezTo>
                <a:cubicBezTo>
                  <a:pt x="25146" y="43688"/>
                  <a:pt x="25146" y="43688"/>
                  <a:pt x="25146" y="43688"/>
                </a:cubicBezTo>
                <a:cubicBezTo>
                  <a:pt x="26289" y="43688"/>
                  <a:pt x="26289" y="42545"/>
                  <a:pt x="25146" y="42545"/>
                </a:cubicBezTo>
                <a:cubicBezTo>
                  <a:pt x="24003" y="41402"/>
                  <a:pt x="22860" y="41402"/>
                  <a:pt x="22860" y="40259"/>
                </a:cubicBezTo>
                <a:cubicBezTo>
                  <a:pt x="22860" y="40259"/>
                  <a:pt x="23368" y="40767"/>
                  <a:pt x="23749" y="40767"/>
                </a:cubicBezTo>
                <a:cubicBezTo>
                  <a:pt x="23876" y="40767"/>
                  <a:pt x="24003" y="40640"/>
                  <a:pt x="24003" y="40259"/>
                </a:cubicBezTo>
                <a:lnTo>
                  <a:pt x="25146" y="40259"/>
                </a:lnTo>
                <a:cubicBezTo>
                  <a:pt x="26289" y="41402"/>
                  <a:pt x="27178" y="42037"/>
                  <a:pt x="27432" y="42037"/>
                </a:cubicBezTo>
                <a:cubicBezTo>
                  <a:pt x="27686" y="42037"/>
                  <a:pt x="27432" y="41402"/>
                  <a:pt x="26289" y="40259"/>
                </a:cubicBezTo>
                <a:cubicBezTo>
                  <a:pt x="24257" y="38862"/>
                  <a:pt x="23495" y="38354"/>
                  <a:pt x="23622" y="38354"/>
                </a:cubicBezTo>
                <a:cubicBezTo>
                  <a:pt x="23749" y="38354"/>
                  <a:pt x="24257" y="38608"/>
                  <a:pt x="25146" y="39116"/>
                </a:cubicBezTo>
                <a:cubicBezTo>
                  <a:pt x="27432" y="40259"/>
                  <a:pt x="27432" y="40259"/>
                  <a:pt x="27432" y="40259"/>
                </a:cubicBezTo>
                <a:cubicBezTo>
                  <a:pt x="27432" y="39751"/>
                  <a:pt x="27432" y="39370"/>
                  <a:pt x="27559" y="39370"/>
                </a:cubicBezTo>
                <a:cubicBezTo>
                  <a:pt x="27686" y="39370"/>
                  <a:pt x="27940" y="39624"/>
                  <a:pt x="28575" y="40259"/>
                </a:cubicBezTo>
                <a:cubicBezTo>
                  <a:pt x="29718" y="41402"/>
                  <a:pt x="30861" y="41402"/>
                  <a:pt x="30861" y="41402"/>
                </a:cubicBezTo>
                <a:cubicBezTo>
                  <a:pt x="30861" y="41402"/>
                  <a:pt x="30861" y="41402"/>
                  <a:pt x="29718" y="40259"/>
                </a:cubicBezTo>
                <a:cubicBezTo>
                  <a:pt x="28956" y="40259"/>
                  <a:pt x="29210" y="39751"/>
                  <a:pt x="30099" y="39751"/>
                </a:cubicBezTo>
                <a:cubicBezTo>
                  <a:pt x="30607" y="39751"/>
                  <a:pt x="31242" y="39878"/>
                  <a:pt x="31877" y="40259"/>
                </a:cubicBezTo>
                <a:cubicBezTo>
                  <a:pt x="33020" y="40259"/>
                  <a:pt x="33020" y="40259"/>
                  <a:pt x="30734" y="39116"/>
                </a:cubicBezTo>
                <a:cubicBezTo>
                  <a:pt x="29845" y="38227"/>
                  <a:pt x="29718" y="37465"/>
                  <a:pt x="30480" y="37465"/>
                </a:cubicBezTo>
                <a:cubicBezTo>
                  <a:pt x="30734" y="37465"/>
                  <a:pt x="31242" y="37592"/>
                  <a:pt x="31877" y="37973"/>
                </a:cubicBezTo>
                <a:cubicBezTo>
                  <a:pt x="31877" y="37973"/>
                  <a:pt x="31877" y="37211"/>
                  <a:pt x="31242" y="36322"/>
                </a:cubicBezTo>
                <a:cubicBezTo>
                  <a:pt x="31623" y="36576"/>
                  <a:pt x="31877" y="36830"/>
                  <a:pt x="31877" y="36830"/>
                </a:cubicBezTo>
                <a:lnTo>
                  <a:pt x="33020" y="36830"/>
                </a:lnTo>
                <a:cubicBezTo>
                  <a:pt x="34163" y="35687"/>
                  <a:pt x="34163" y="35687"/>
                  <a:pt x="33020" y="34544"/>
                </a:cubicBezTo>
                <a:cubicBezTo>
                  <a:pt x="34163" y="35687"/>
                  <a:pt x="34163" y="35687"/>
                  <a:pt x="34163" y="35687"/>
                </a:cubicBezTo>
                <a:cubicBezTo>
                  <a:pt x="34163" y="35687"/>
                  <a:pt x="34163" y="35179"/>
                  <a:pt x="34798" y="35179"/>
                </a:cubicBezTo>
                <a:cubicBezTo>
                  <a:pt x="35179" y="35179"/>
                  <a:pt x="35687" y="35306"/>
                  <a:pt x="36449" y="35687"/>
                </a:cubicBezTo>
                <a:cubicBezTo>
                  <a:pt x="37592" y="35687"/>
                  <a:pt x="36449" y="33401"/>
                  <a:pt x="34163" y="32258"/>
                </a:cubicBezTo>
                <a:cubicBezTo>
                  <a:pt x="34163" y="32258"/>
                  <a:pt x="34163" y="31115"/>
                  <a:pt x="34163" y="31115"/>
                </a:cubicBezTo>
                <a:cubicBezTo>
                  <a:pt x="33020" y="29972"/>
                  <a:pt x="33020" y="29972"/>
                  <a:pt x="33020" y="29972"/>
                </a:cubicBezTo>
                <a:lnTo>
                  <a:pt x="35306" y="31115"/>
                </a:lnTo>
                <a:cubicBezTo>
                  <a:pt x="36576" y="32385"/>
                  <a:pt x="37465" y="33274"/>
                  <a:pt x="37592" y="33274"/>
                </a:cubicBezTo>
                <a:cubicBezTo>
                  <a:pt x="37719" y="33274"/>
                  <a:pt x="37465" y="32766"/>
                  <a:pt x="36830" y="31750"/>
                </a:cubicBezTo>
                <a:cubicBezTo>
                  <a:pt x="36957" y="31877"/>
                  <a:pt x="37211" y="31877"/>
                  <a:pt x="37592" y="32258"/>
                </a:cubicBezTo>
                <a:cubicBezTo>
                  <a:pt x="37592" y="32639"/>
                  <a:pt x="37719" y="32766"/>
                  <a:pt x="37846" y="32766"/>
                </a:cubicBezTo>
                <a:cubicBezTo>
                  <a:pt x="38100" y="32766"/>
                  <a:pt x="38481" y="31877"/>
                  <a:pt x="37592" y="31115"/>
                </a:cubicBezTo>
                <a:cubicBezTo>
                  <a:pt x="38735" y="31115"/>
                  <a:pt x="36449" y="28829"/>
                  <a:pt x="36449" y="28829"/>
                </a:cubicBezTo>
                <a:cubicBezTo>
                  <a:pt x="35306" y="27686"/>
                  <a:pt x="35306" y="27686"/>
                  <a:pt x="35306" y="27686"/>
                </a:cubicBezTo>
                <a:lnTo>
                  <a:pt x="36449" y="27686"/>
                </a:lnTo>
                <a:cubicBezTo>
                  <a:pt x="37338" y="28194"/>
                  <a:pt x="37973" y="28448"/>
                  <a:pt x="38227" y="28448"/>
                </a:cubicBezTo>
                <a:cubicBezTo>
                  <a:pt x="38481" y="28448"/>
                  <a:pt x="38354" y="28321"/>
                  <a:pt x="38354" y="28321"/>
                </a:cubicBezTo>
                <a:cubicBezTo>
                  <a:pt x="38608" y="28448"/>
                  <a:pt x="38862" y="28448"/>
                  <a:pt x="38989" y="28448"/>
                </a:cubicBezTo>
                <a:cubicBezTo>
                  <a:pt x="39624" y="28448"/>
                  <a:pt x="40386" y="27940"/>
                  <a:pt x="41021" y="26543"/>
                </a:cubicBezTo>
                <a:cubicBezTo>
                  <a:pt x="41021" y="25400"/>
                  <a:pt x="42164" y="25400"/>
                  <a:pt x="43307" y="25400"/>
                </a:cubicBezTo>
                <a:cubicBezTo>
                  <a:pt x="43561" y="25527"/>
                  <a:pt x="43688" y="25654"/>
                  <a:pt x="43688" y="25654"/>
                </a:cubicBezTo>
                <a:cubicBezTo>
                  <a:pt x="44069" y="25654"/>
                  <a:pt x="43053" y="23749"/>
                  <a:pt x="42164" y="21971"/>
                </a:cubicBezTo>
                <a:cubicBezTo>
                  <a:pt x="42545" y="22352"/>
                  <a:pt x="42799" y="22479"/>
                  <a:pt x="42926" y="22479"/>
                </a:cubicBezTo>
                <a:cubicBezTo>
                  <a:pt x="43307" y="22479"/>
                  <a:pt x="43307" y="21971"/>
                  <a:pt x="43307" y="21971"/>
                </a:cubicBezTo>
                <a:cubicBezTo>
                  <a:pt x="43942" y="21336"/>
                  <a:pt x="44196" y="21082"/>
                  <a:pt x="44450" y="21082"/>
                </a:cubicBezTo>
                <a:cubicBezTo>
                  <a:pt x="44704" y="21082"/>
                  <a:pt x="44958" y="21336"/>
                  <a:pt x="45593" y="21971"/>
                </a:cubicBezTo>
                <a:cubicBezTo>
                  <a:pt x="46101" y="22479"/>
                  <a:pt x="46355" y="22733"/>
                  <a:pt x="46482" y="22733"/>
                </a:cubicBezTo>
                <a:cubicBezTo>
                  <a:pt x="46609" y="22733"/>
                  <a:pt x="46355" y="22225"/>
                  <a:pt x="45593" y="20828"/>
                </a:cubicBezTo>
                <a:cubicBezTo>
                  <a:pt x="44450" y="19685"/>
                  <a:pt x="45593" y="19685"/>
                  <a:pt x="45593" y="19685"/>
                </a:cubicBezTo>
                <a:cubicBezTo>
                  <a:pt x="46736" y="19685"/>
                  <a:pt x="46736" y="20828"/>
                  <a:pt x="47879" y="20828"/>
                </a:cubicBezTo>
                <a:cubicBezTo>
                  <a:pt x="47879" y="21336"/>
                  <a:pt x="48133" y="21717"/>
                  <a:pt x="48387" y="21717"/>
                </a:cubicBezTo>
                <a:cubicBezTo>
                  <a:pt x="48641" y="21717"/>
                  <a:pt x="48895" y="21463"/>
                  <a:pt x="48895" y="20828"/>
                </a:cubicBezTo>
                <a:cubicBezTo>
                  <a:pt x="48895" y="19685"/>
                  <a:pt x="48895" y="19685"/>
                  <a:pt x="48895" y="18542"/>
                </a:cubicBezTo>
                <a:cubicBezTo>
                  <a:pt x="50038" y="17399"/>
                  <a:pt x="50038" y="18542"/>
                  <a:pt x="48895" y="16256"/>
                </a:cubicBezTo>
                <a:cubicBezTo>
                  <a:pt x="47752" y="13970"/>
                  <a:pt x="48895" y="13970"/>
                  <a:pt x="48895" y="12827"/>
                </a:cubicBezTo>
                <a:cubicBezTo>
                  <a:pt x="50038" y="12827"/>
                  <a:pt x="50038" y="12827"/>
                  <a:pt x="50038" y="13970"/>
                </a:cubicBezTo>
                <a:cubicBezTo>
                  <a:pt x="50038" y="13970"/>
                  <a:pt x="50546" y="14478"/>
                  <a:pt x="50927" y="14478"/>
                </a:cubicBezTo>
                <a:cubicBezTo>
                  <a:pt x="51054" y="14478"/>
                  <a:pt x="51181" y="14351"/>
                  <a:pt x="51181" y="13970"/>
                </a:cubicBezTo>
                <a:cubicBezTo>
                  <a:pt x="52324" y="13970"/>
                  <a:pt x="52324" y="13970"/>
                  <a:pt x="52324" y="15113"/>
                </a:cubicBezTo>
                <a:cubicBezTo>
                  <a:pt x="52324" y="15113"/>
                  <a:pt x="52832" y="15621"/>
                  <a:pt x="53213" y="15621"/>
                </a:cubicBezTo>
                <a:cubicBezTo>
                  <a:pt x="53340" y="15621"/>
                  <a:pt x="53467" y="15494"/>
                  <a:pt x="53467" y="15113"/>
                </a:cubicBezTo>
                <a:cubicBezTo>
                  <a:pt x="54610" y="15113"/>
                  <a:pt x="55753" y="15113"/>
                  <a:pt x="55753" y="16256"/>
                </a:cubicBezTo>
                <a:cubicBezTo>
                  <a:pt x="55753" y="16256"/>
                  <a:pt x="55753" y="16256"/>
                  <a:pt x="55753" y="15113"/>
                </a:cubicBezTo>
                <a:cubicBezTo>
                  <a:pt x="55753" y="14351"/>
                  <a:pt x="55753" y="13462"/>
                  <a:pt x="56515" y="13462"/>
                </a:cubicBezTo>
                <a:cubicBezTo>
                  <a:pt x="56896" y="13462"/>
                  <a:pt x="57404" y="13589"/>
                  <a:pt x="58039" y="13970"/>
                </a:cubicBezTo>
                <a:cubicBezTo>
                  <a:pt x="58039" y="12827"/>
                  <a:pt x="59182" y="12827"/>
                  <a:pt x="59182" y="11684"/>
                </a:cubicBezTo>
                <a:close/>
                <a:moveTo>
                  <a:pt x="50165" y="130556"/>
                </a:moveTo>
                <a:lnTo>
                  <a:pt x="50165" y="132842"/>
                </a:lnTo>
                <a:lnTo>
                  <a:pt x="49022" y="132842"/>
                </a:lnTo>
                <a:cubicBezTo>
                  <a:pt x="49022" y="131699"/>
                  <a:pt x="50165" y="130556"/>
                  <a:pt x="50165" y="130556"/>
                </a:cubicBezTo>
                <a:close/>
                <a:moveTo>
                  <a:pt x="55880" y="130556"/>
                </a:moveTo>
                <a:lnTo>
                  <a:pt x="55880" y="131699"/>
                </a:lnTo>
                <a:cubicBezTo>
                  <a:pt x="55880" y="132842"/>
                  <a:pt x="55880" y="132842"/>
                  <a:pt x="55880" y="132842"/>
                </a:cubicBezTo>
                <a:cubicBezTo>
                  <a:pt x="54737" y="132842"/>
                  <a:pt x="54737" y="132842"/>
                  <a:pt x="54737" y="131699"/>
                </a:cubicBezTo>
                <a:cubicBezTo>
                  <a:pt x="54737" y="131699"/>
                  <a:pt x="55880" y="130556"/>
                  <a:pt x="55880" y="130556"/>
                </a:cubicBezTo>
                <a:close/>
                <a:moveTo>
                  <a:pt x="79883" y="133985"/>
                </a:moveTo>
                <a:cubicBezTo>
                  <a:pt x="79883" y="135128"/>
                  <a:pt x="79883" y="135128"/>
                  <a:pt x="81026" y="135128"/>
                </a:cubicBezTo>
                <a:lnTo>
                  <a:pt x="79883" y="133985"/>
                </a:lnTo>
                <a:close/>
                <a:moveTo>
                  <a:pt x="59309" y="134366"/>
                </a:moveTo>
                <a:cubicBezTo>
                  <a:pt x="59309" y="134620"/>
                  <a:pt x="59309" y="134874"/>
                  <a:pt x="59309" y="135255"/>
                </a:cubicBezTo>
                <a:cubicBezTo>
                  <a:pt x="59309" y="135382"/>
                  <a:pt x="59309" y="135382"/>
                  <a:pt x="59309" y="135382"/>
                </a:cubicBezTo>
                <a:cubicBezTo>
                  <a:pt x="59309" y="135128"/>
                  <a:pt x="59309" y="134747"/>
                  <a:pt x="59309" y="134366"/>
                </a:cubicBezTo>
                <a:close/>
                <a:moveTo>
                  <a:pt x="59309" y="135382"/>
                </a:moveTo>
                <a:cubicBezTo>
                  <a:pt x="59436" y="136525"/>
                  <a:pt x="59690" y="137287"/>
                  <a:pt x="59817" y="137287"/>
                </a:cubicBezTo>
                <a:cubicBezTo>
                  <a:pt x="59944" y="137287"/>
                  <a:pt x="59817" y="136652"/>
                  <a:pt x="59309" y="135382"/>
                </a:cubicBezTo>
                <a:close/>
                <a:moveTo>
                  <a:pt x="57023" y="0"/>
                </a:moveTo>
                <a:cubicBezTo>
                  <a:pt x="56642" y="0"/>
                  <a:pt x="55880" y="889"/>
                  <a:pt x="55880" y="2794"/>
                </a:cubicBezTo>
                <a:cubicBezTo>
                  <a:pt x="55880" y="4191"/>
                  <a:pt x="55499" y="4699"/>
                  <a:pt x="55118" y="4699"/>
                </a:cubicBezTo>
                <a:cubicBezTo>
                  <a:pt x="54737" y="4699"/>
                  <a:pt x="54737" y="4318"/>
                  <a:pt x="54737" y="3810"/>
                </a:cubicBezTo>
                <a:cubicBezTo>
                  <a:pt x="54737" y="2667"/>
                  <a:pt x="54737" y="2667"/>
                  <a:pt x="55880" y="2667"/>
                </a:cubicBezTo>
                <a:lnTo>
                  <a:pt x="54737" y="508"/>
                </a:lnTo>
                <a:cubicBezTo>
                  <a:pt x="54737" y="508"/>
                  <a:pt x="54737" y="508"/>
                  <a:pt x="53594" y="1651"/>
                </a:cubicBezTo>
                <a:cubicBezTo>
                  <a:pt x="53594" y="1651"/>
                  <a:pt x="53594" y="1651"/>
                  <a:pt x="53594" y="2794"/>
                </a:cubicBezTo>
                <a:cubicBezTo>
                  <a:pt x="52451" y="5080"/>
                  <a:pt x="52451" y="5080"/>
                  <a:pt x="53594" y="6223"/>
                </a:cubicBezTo>
                <a:cubicBezTo>
                  <a:pt x="54737" y="7366"/>
                  <a:pt x="53594" y="7366"/>
                  <a:pt x="53594" y="7366"/>
                </a:cubicBezTo>
                <a:cubicBezTo>
                  <a:pt x="52451" y="7366"/>
                  <a:pt x="51308" y="6096"/>
                  <a:pt x="52451" y="5080"/>
                </a:cubicBezTo>
                <a:cubicBezTo>
                  <a:pt x="52451" y="5080"/>
                  <a:pt x="52451" y="3937"/>
                  <a:pt x="52451" y="2794"/>
                </a:cubicBezTo>
                <a:cubicBezTo>
                  <a:pt x="52451" y="2540"/>
                  <a:pt x="52324" y="2540"/>
                  <a:pt x="52197" y="2540"/>
                </a:cubicBezTo>
                <a:cubicBezTo>
                  <a:pt x="51308" y="2540"/>
                  <a:pt x="49276" y="4445"/>
                  <a:pt x="50165" y="6223"/>
                </a:cubicBezTo>
                <a:lnTo>
                  <a:pt x="49022" y="5080"/>
                </a:lnTo>
                <a:cubicBezTo>
                  <a:pt x="49022" y="4699"/>
                  <a:pt x="48895" y="4572"/>
                  <a:pt x="48641" y="4572"/>
                </a:cubicBezTo>
                <a:cubicBezTo>
                  <a:pt x="48260" y="4572"/>
                  <a:pt x="47498" y="5080"/>
                  <a:pt x="46736" y="5080"/>
                </a:cubicBezTo>
                <a:cubicBezTo>
                  <a:pt x="45593" y="6223"/>
                  <a:pt x="45593" y="6223"/>
                  <a:pt x="45593" y="7366"/>
                </a:cubicBezTo>
                <a:cubicBezTo>
                  <a:pt x="45593" y="8509"/>
                  <a:pt x="46736" y="9652"/>
                  <a:pt x="45593" y="9652"/>
                </a:cubicBezTo>
                <a:cubicBezTo>
                  <a:pt x="46736" y="9652"/>
                  <a:pt x="46736" y="10795"/>
                  <a:pt x="47879" y="11938"/>
                </a:cubicBezTo>
                <a:cubicBezTo>
                  <a:pt x="47879" y="11938"/>
                  <a:pt x="46736" y="10795"/>
                  <a:pt x="45593" y="10795"/>
                </a:cubicBezTo>
                <a:cubicBezTo>
                  <a:pt x="44577" y="9525"/>
                  <a:pt x="43688" y="9017"/>
                  <a:pt x="42799" y="9017"/>
                </a:cubicBezTo>
                <a:cubicBezTo>
                  <a:pt x="41910" y="9017"/>
                  <a:pt x="41148" y="9525"/>
                  <a:pt x="40005" y="10795"/>
                </a:cubicBezTo>
                <a:cubicBezTo>
                  <a:pt x="38862" y="10795"/>
                  <a:pt x="38862" y="11938"/>
                  <a:pt x="37719" y="11938"/>
                </a:cubicBezTo>
                <a:lnTo>
                  <a:pt x="36576" y="11938"/>
                </a:lnTo>
                <a:cubicBezTo>
                  <a:pt x="35433" y="13081"/>
                  <a:pt x="35433" y="13081"/>
                  <a:pt x="36576" y="14224"/>
                </a:cubicBezTo>
                <a:lnTo>
                  <a:pt x="35433" y="15367"/>
                </a:lnTo>
                <a:cubicBezTo>
                  <a:pt x="34290" y="15367"/>
                  <a:pt x="33147" y="16510"/>
                  <a:pt x="34290" y="16510"/>
                </a:cubicBezTo>
                <a:cubicBezTo>
                  <a:pt x="34290" y="17653"/>
                  <a:pt x="33147" y="17653"/>
                  <a:pt x="33147" y="17653"/>
                </a:cubicBezTo>
                <a:cubicBezTo>
                  <a:pt x="32258" y="17145"/>
                  <a:pt x="31623" y="16891"/>
                  <a:pt x="31623" y="16891"/>
                </a:cubicBezTo>
                <a:cubicBezTo>
                  <a:pt x="31623" y="16891"/>
                  <a:pt x="32385" y="17399"/>
                  <a:pt x="34290" y="18796"/>
                </a:cubicBezTo>
                <a:cubicBezTo>
                  <a:pt x="35052" y="18796"/>
                  <a:pt x="35814" y="19304"/>
                  <a:pt x="36195" y="19304"/>
                </a:cubicBezTo>
                <a:cubicBezTo>
                  <a:pt x="36449" y="19304"/>
                  <a:pt x="36576" y="19177"/>
                  <a:pt x="36576" y="18796"/>
                </a:cubicBezTo>
                <a:lnTo>
                  <a:pt x="37719" y="18796"/>
                </a:lnTo>
                <a:cubicBezTo>
                  <a:pt x="37719" y="18796"/>
                  <a:pt x="37719" y="19939"/>
                  <a:pt x="37719" y="19939"/>
                </a:cubicBezTo>
                <a:cubicBezTo>
                  <a:pt x="36576" y="19939"/>
                  <a:pt x="37719" y="22225"/>
                  <a:pt x="37719" y="22225"/>
                </a:cubicBezTo>
                <a:cubicBezTo>
                  <a:pt x="37719" y="22225"/>
                  <a:pt x="38862" y="23368"/>
                  <a:pt x="38862" y="23368"/>
                </a:cubicBezTo>
                <a:lnTo>
                  <a:pt x="36576" y="22225"/>
                </a:lnTo>
                <a:cubicBezTo>
                  <a:pt x="36576" y="21082"/>
                  <a:pt x="35433" y="19939"/>
                  <a:pt x="34290" y="19939"/>
                </a:cubicBezTo>
                <a:cubicBezTo>
                  <a:pt x="33782" y="19431"/>
                  <a:pt x="32893" y="19050"/>
                  <a:pt x="32512" y="19050"/>
                </a:cubicBezTo>
                <a:cubicBezTo>
                  <a:pt x="32131" y="19050"/>
                  <a:pt x="32004" y="19304"/>
                  <a:pt x="33274" y="19939"/>
                </a:cubicBezTo>
                <a:lnTo>
                  <a:pt x="32004" y="19939"/>
                </a:lnTo>
                <a:cubicBezTo>
                  <a:pt x="31496" y="19431"/>
                  <a:pt x="31242" y="19177"/>
                  <a:pt x="31115" y="19177"/>
                </a:cubicBezTo>
                <a:cubicBezTo>
                  <a:pt x="30988" y="19177"/>
                  <a:pt x="31242" y="19685"/>
                  <a:pt x="32004" y="21082"/>
                </a:cubicBezTo>
                <a:cubicBezTo>
                  <a:pt x="32893" y="21971"/>
                  <a:pt x="33020" y="22733"/>
                  <a:pt x="32385" y="22733"/>
                </a:cubicBezTo>
                <a:cubicBezTo>
                  <a:pt x="32004" y="22733"/>
                  <a:pt x="31623" y="22606"/>
                  <a:pt x="30861" y="22225"/>
                </a:cubicBezTo>
                <a:cubicBezTo>
                  <a:pt x="30099" y="21844"/>
                  <a:pt x="29464" y="21717"/>
                  <a:pt x="28956" y="21717"/>
                </a:cubicBezTo>
                <a:cubicBezTo>
                  <a:pt x="28067" y="21717"/>
                  <a:pt x="27813" y="22225"/>
                  <a:pt x="28575" y="22225"/>
                </a:cubicBezTo>
                <a:cubicBezTo>
                  <a:pt x="30861" y="24511"/>
                  <a:pt x="29718" y="24511"/>
                  <a:pt x="28575" y="24511"/>
                </a:cubicBezTo>
                <a:cubicBezTo>
                  <a:pt x="27432" y="24511"/>
                  <a:pt x="27432" y="24511"/>
                  <a:pt x="27432" y="25654"/>
                </a:cubicBezTo>
                <a:lnTo>
                  <a:pt x="28575" y="27940"/>
                </a:lnTo>
                <a:cubicBezTo>
                  <a:pt x="28575" y="27940"/>
                  <a:pt x="29718" y="27940"/>
                  <a:pt x="30861" y="29083"/>
                </a:cubicBezTo>
                <a:cubicBezTo>
                  <a:pt x="31369" y="29591"/>
                  <a:pt x="31242" y="29845"/>
                  <a:pt x="30480" y="29972"/>
                </a:cubicBezTo>
                <a:cubicBezTo>
                  <a:pt x="30353" y="29845"/>
                  <a:pt x="30099" y="29718"/>
                  <a:pt x="29972" y="29718"/>
                </a:cubicBezTo>
                <a:cubicBezTo>
                  <a:pt x="29845" y="29718"/>
                  <a:pt x="29718" y="29845"/>
                  <a:pt x="29464" y="29845"/>
                </a:cubicBezTo>
                <a:cubicBezTo>
                  <a:pt x="28575" y="29718"/>
                  <a:pt x="27559" y="29464"/>
                  <a:pt x="26162" y="29083"/>
                </a:cubicBezTo>
                <a:lnTo>
                  <a:pt x="25146" y="29083"/>
                </a:lnTo>
                <a:cubicBezTo>
                  <a:pt x="24003" y="27940"/>
                  <a:pt x="24003" y="27940"/>
                  <a:pt x="24003" y="27940"/>
                </a:cubicBezTo>
                <a:cubicBezTo>
                  <a:pt x="24003" y="27940"/>
                  <a:pt x="24003" y="29083"/>
                  <a:pt x="24003" y="29083"/>
                </a:cubicBezTo>
                <a:cubicBezTo>
                  <a:pt x="24511" y="29591"/>
                  <a:pt x="24892" y="29972"/>
                  <a:pt x="25146" y="30226"/>
                </a:cubicBezTo>
                <a:cubicBezTo>
                  <a:pt x="24257" y="29718"/>
                  <a:pt x="23622" y="29464"/>
                  <a:pt x="23368" y="29464"/>
                </a:cubicBezTo>
                <a:cubicBezTo>
                  <a:pt x="22987" y="29464"/>
                  <a:pt x="23241" y="29972"/>
                  <a:pt x="24003" y="31369"/>
                </a:cubicBezTo>
                <a:cubicBezTo>
                  <a:pt x="22860" y="31369"/>
                  <a:pt x="21717" y="30226"/>
                  <a:pt x="21717" y="30226"/>
                </a:cubicBezTo>
                <a:lnTo>
                  <a:pt x="22860" y="31369"/>
                </a:lnTo>
                <a:cubicBezTo>
                  <a:pt x="24003" y="32512"/>
                  <a:pt x="24003" y="32512"/>
                  <a:pt x="22860" y="32512"/>
                </a:cubicBezTo>
                <a:cubicBezTo>
                  <a:pt x="22479" y="32131"/>
                  <a:pt x="22352" y="32004"/>
                  <a:pt x="22098" y="32004"/>
                </a:cubicBezTo>
                <a:cubicBezTo>
                  <a:pt x="21717" y="32004"/>
                  <a:pt x="21717" y="32766"/>
                  <a:pt x="21717" y="33655"/>
                </a:cubicBezTo>
                <a:cubicBezTo>
                  <a:pt x="21717" y="33655"/>
                  <a:pt x="21717" y="34163"/>
                  <a:pt x="21336" y="34163"/>
                </a:cubicBezTo>
                <a:cubicBezTo>
                  <a:pt x="21209" y="34163"/>
                  <a:pt x="20955" y="34036"/>
                  <a:pt x="20447" y="33655"/>
                </a:cubicBezTo>
                <a:cubicBezTo>
                  <a:pt x="20447" y="34798"/>
                  <a:pt x="20447" y="34798"/>
                  <a:pt x="19304" y="34798"/>
                </a:cubicBezTo>
                <a:cubicBezTo>
                  <a:pt x="20447" y="37084"/>
                  <a:pt x="21590" y="37084"/>
                  <a:pt x="21590" y="37084"/>
                </a:cubicBezTo>
                <a:cubicBezTo>
                  <a:pt x="21590" y="37084"/>
                  <a:pt x="21590" y="37084"/>
                  <a:pt x="22733" y="38227"/>
                </a:cubicBezTo>
                <a:cubicBezTo>
                  <a:pt x="21590" y="38227"/>
                  <a:pt x="21590" y="39370"/>
                  <a:pt x="22733" y="40513"/>
                </a:cubicBezTo>
                <a:lnTo>
                  <a:pt x="21590" y="39370"/>
                </a:lnTo>
                <a:cubicBezTo>
                  <a:pt x="19304" y="38227"/>
                  <a:pt x="19304" y="37084"/>
                  <a:pt x="17018" y="37084"/>
                </a:cubicBezTo>
                <a:cubicBezTo>
                  <a:pt x="15875" y="38227"/>
                  <a:pt x="13589" y="38227"/>
                  <a:pt x="15875" y="39370"/>
                </a:cubicBezTo>
                <a:cubicBezTo>
                  <a:pt x="15875" y="39370"/>
                  <a:pt x="15875" y="40513"/>
                  <a:pt x="15875" y="41656"/>
                </a:cubicBezTo>
                <a:lnTo>
                  <a:pt x="14859" y="41656"/>
                </a:lnTo>
                <a:cubicBezTo>
                  <a:pt x="14732" y="41529"/>
                  <a:pt x="14478" y="41402"/>
                  <a:pt x="14224" y="41402"/>
                </a:cubicBezTo>
                <a:cubicBezTo>
                  <a:pt x="13335" y="41402"/>
                  <a:pt x="12446" y="43053"/>
                  <a:pt x="11430" y="43942"/>
                </a:cubicBezTo>
                <a:cubicBezTo>
                  <a:pt x="9144" y="46228"/>
                  <a:pt x="9144" y="48514"/>
                  <a:pt x="8001" y="48514"/>
                </a:cubicBezTo>
                <a:lnTo>
                  <a:pt x="5715" y="48514"/>
                </a:lnTo>
                <a:cubicBezTo>
                  <a:pt x="6858" y="48514"/>
                  <a:pt x="5715" y="51943"/>
                  <a:pt x="4572" y="55372"/>
                </a:cubicBezTo>
                <a:cubicBezTo>
                  <a:pt x="3429" y="57658"/>
                  <a:pt x="2286" y="61087"/>
                  <a:pt x="3429" y="62230"/>
                </a:cubicBezTo>
                <a:cubicBezTo>
                  <a:pt x="3429" y="62230"/>
                  <a:pt x="3429" y="63373"/>
                  <a:pt x="3429" y="63373"/>
                </a:cubicBezTo>
                <a:cubicBezTo>
                  <a:pt x="3175" y="62992"/>
                  <a:pt x="2921" y="62865"/>
                  <a:pt x="2667" y="62865"/>
                </a:cubicBezTo>
                <a:cubicBezTo>
                  <a:pt x="2286" y="62865"/>
                  <a:pt x="2286" y="63754"/>
                  <a:pt x="2286" y="64516"/>
                </a:cubicBezTo>
                <a:cubicBezTo>
                  <a:pt x="2286" y="65659"/>
                  <a:pt x="2286" y="66802"/>
                  <a:pt x="2286" y="66802"/>
                </a:cubicBezTo>
                <a:cubicBezTo>
                  <a:pt x="1143" y="66802"/>
                  <a:pt x="1143" y="66802"/>
                  <a:pt x="1143" y="67945"/>
                </a:cubicBezTo>
                <a:cubicBezTo>
                  <a:pt x="1143" y="69088"/>
                  <a:pt x="1143" y="69088"/>
                  <a:pt x="2286" y="69088"/>
                </a:cubicBezTo>
                <a:cubicBezTo>
                  <a:pt x="2286" y="70231"/>
                  <a:pt x="2286" y="73660"/>
                  <a:pt x="1143" y="74803"/>
                </a:cubicBezTo>
                <a:cubicBezTo>
                  <a:pt x="0" y="74803"/>
                  <a:pt x="1143" y="75946"/>
                  <a:pt x="2286" y="75946"/>
                </a:cubicBezTo>
                <a:cubicBezTo>
                  <a:pt x="3429" y="75946"/>
                  <a:pt x="4572" y="77089"/>
                  <a:pt x="4572" y="77089"/>
                </a:cubicBezTo>
                <a:lnTo>
                  <a:pt x="2286" y="77089"/>
                </a:lnTo>
                <a:cubicBezTo>
                  <a:pt x="1143" y="77089"/>
                  <a:pt x="1143" y="77089"/>
                  <a:pt x="1143" y="78232"/>
                </a:cubicBezTo>
                <a:lnTo>
                  <a:pt x="1143" y="79375"/>
                </a:lnTo>
                <a:cubicBezTo>
                  <a:pt x="1143" y="79375"/>
                  <a:pt x="2286" y="81661"/>
                  <a:pt x="2286" y="85090"/>
                </a:cubicBezTo>
                <a:cubicBezTo>
                  <a:pt x="3429" y="89662"/>
                  <a:pt x="3429" y="90805"/>
                  <a:pt x="4572" y="90805"/>
                </a:cubicBezTo>
                <a:cubicBezTo>
                  <a:pt x="4953" y="90551"/>
                  <a:pt x="5080" y="90297"/>
                  <a:pt x="5334" y="90297"/>
                </a:cubicBezTo>
                <a:cubicBezTo>
                  <a:pt x="5715" y="90297"/>
                  <a:pt x="5461" y="91059"/>
                  <a:pt x="4572" y="91948"/>
                </a:cubicBezTo>
                <a:cubicBezTo>
                  <a:pt x="2286" y="95377"/>
                  <a:pt x="2286" y="96520"/>
                  <a:pt x="3429" y="96520"/>
                </a:cubicBezTo>
                <a:cubicBezTo>
                  <a:pt x="3429" y="95377"/>
                  <a:pt x="4572" y="95377"/>
                  <a:pt x="5715" y="95377"/>
                </a:cubicBezTo>
                <a:cubicBezTo>
                  <a:pt x="4699" y="96393"/>
                  <a:pt x="7493" y="102362"/>
                  <a:pt x="9779" y="102362"/>
                </a:cubicBezTo>
                <a:cubicBezTo>
                  <a:pt x="9906" y="102362"/>
                  <a:pt x="10160" y="102362"/>
                  <a:pt x="10287" y="102235"/>
                </a:cubicBezTo>
                <a:lnTo>
                  <a:pt x="9144" y="103378"/>
                </a:lnTo>
                <a:cubicBezTo>
                  <a:pt x="8001" y="103378"/>
                  <a:pt x="8001" y="104521"/>
                  <a:pt x="9144" y="105664"/>
                </a:cubicBezTo>
                <a:cubicBezTo>
                  <a:pt x="10287" y="106807"/>
                  <a:pt x="10287" y="106807"/>
                  <a:pt x="10287" y="106807"/>
                </a:cubicBezTo>
                <a:cubicBezTo>
                  <a:pt x="10414" y="106680"/>
                  <a:pt x="10541" y="106553"/>
                  <a:pt x="10795" y="106553"/>
                </a:cubicBezTo>
                <a:cubicBezTo>
                  <a:pt x="11811" y="106553"/>
                  <a:pt x="12446" y="109220"/>
                  <a:pt x="11430" y="110236"/>
                </a:cubicBezTo>
                <a:cubicBezTo>
                  <a:pt x="11430" y="111379"/>
                  <a:pt x="11430" y="111379"/>
                  <a:pt x="11430" y="111379"/>
                </a:cubicBezTo>
                <a:cubicBezTo>
                  <a:pt x="13716" y="111379"/>
                  <a:pt x="14859" y="114808"/>
                  <a:pt x="13716" y="114808"/>
                </a:cubicBezTo>
                <a:lnTo>
                  <a:pt x="14859" y="115951"/>
                </a:lnTo>
                <a:cubicBezTo>
                  <a:pt x="16002" y="115951"/>
                  <a:pt x="16002" y="115951"/>
                  <a:pt x="17145" y="117094"/>
                </a:cubicBezTo>
                <a:cubicBezTo>
                  <a:pt x="17145" y="117602"/>
                  <a:pt x="17399" y="117983"/>
                  <a:pt x="17653" y="117983"/>
                </a:cubicBezTo>
                <a:cubicBezTo>
                  <a:pt x="17907" y="117983"/>
                  <a:pt x="18288" y="117729"/>
                  <a:pt x="18288" y="117094"/>
                </a:cubicBezTo>
                <a:cubicBezTo>
                  <a:pt x="19431" y="115951"/>
                  <a:pt x="20574" y="115951"/>
                  <a:pt x="20574" y="115951"/>
                </a:cubicBezTo>
                <a:lnTo>
                  <a:pt x="19431" y="117094"/>
                </a:lnTo>
                <a:cubicBezTo>
                  <a:pt x="18288" y="117094"/>
                  <a:pt x="19431" y="118237"/>
                  <a:pt x="21717" y="120523"/>
                </a:cubicBezTo>
                <a:cubicBezTo>
                  <a:pt x="22860" y="121666"/>
                  <a:pt x="24003" y="122809"/>
                  <a:pt x="22860" y="123952"/>
                </a:cubicBezTo>
                <a:lnTo>
                  <a:pt x="24003" y="122809"/>
                </a:lnTo>
                <a:cubicBezTo>
                  <a:pt x="25146" y="122809"/>
                  <a:pt x="26289" y="122809"/>
                  <a:pt x="25146" y="123952"/>
                </a:cubicBezTo>
                <a:cubicBezTo>
                  <a:pt x="25146" y="125095"/>
                  <a:pt x="26289" y="126238"/>
                  <a:pt x="27432" y="126238"/>
                </a:cubicBezTo>
                <a:lnTo>
                  <a:pt x="28575" y="126238"/>
                </a:lnTo>
                <a:cubicBezTo>
                  <a:pt x="27813" y="127635"/>
                  <a:pt x="28448" y="128651"/>
                  <a:pt x="29337" y="128651"/>
                </a:cubicBezTo>
                <a:cubicBezTo>
                  <a:pt x="29718" y="128651"/>
                  <a:pt x="30099" y="128524"/>
                  <a:pt x="30353" y="128143"/>
                </a:cubicBezTo>
                <a:cubicBezTo>
                  <a:pt x="30226" y="128651"/>
                  <a:pt x="30861" y="128905"/>
                  <a:pt x="30861" y="129667"/>
                </a:cubicBezTo>
                <a:cubicBezTo>
                  <a:pt x="31242" y="129286"/>
                  <a:pt x="31623" y="129159"/>
                  <a:pt x="32004" y="129159"/>
                </a:cubicBezTo>
                <a:cubicBezTo>
                  <a:pt x="33020" y="129159"/>
                  <a:pt x="33909" y="130048"/>
                  <a:pt x="33147" y="130810"/>
                </a:cubicBezTo>
                <a:lnTo>
                  <a:pt x="37719" y="130810"/>
                </a:lnTo>
                <a:cubicBezTo>
                  <a:pt x="38862" y="129667"/>
                  <a:pt x="38862" y="129667"/>
                  <a:pt x="38862" y="129667"/>
                </a:cubicBezTo>
                <a:cubicBezTo>
                  <a:pt x="40005" y="129667"/>
                  <a:pt x="38862" y="130810"/>
                  <a:pt x="37719" y="131953"/>
                </a:cubicBezTo>
                <a:cubicBezTo>
                  <a:pt x="36957" y="131953"/>
                  <a:pt x="37211" y="132461"/>
                  <a:pt x="38227" y="132461"/>
                </a:cubicBezTo>
                <a:cubicBezTo>
                  <a:pt x="38735" y="132461"/>
                  <a:pt x="39370" y="132334"/>
                  <a:pt x="40005" y="131953"/>
                </a:cubicBezTo>
                <a:cubicBezTo>
                  <a:pt x="40005" y="131953"/>
                  <a:pt x="38862" y="133096"/>
                  <a:pt x="40005" y="133096"/>
                </a:cubicBezTo>
                <a:cubicBezTo>
                  <a:pt x="40005" y="133096"/>
                  <a:pt x="41148" y="133096"/>
                  <a:pt x="41148" y="131953"/>
                </a:cubicBezTo>
                <a:lnTo>
                  <a:pt x="42291" y="131953"/>
                </a:lnTo>
                <a:cubicBezTo>
                  <a:pt x="43434" y="134239"/>
                  <a:pt x="43434" y="134239"/>
                  <a:pt x="44577" y="134239"/>
                </a:cubicBezTo>
                <a:cubicBezTo>
                  <a:pt x="44577" y="134747"/>
                  <a:pt x="44704" y="135001"/>
                  <a:pt x="44958" y="135001"/>
                </a:cubicBezTo>
                <a:cubicBezTo>
                  <a:pt x="45212" y="135001"/>
                  <a:pt x="45720" y="134493"/>
                  <a:pt x="45720" y="133096"/>
                </a:cubicBezTo>
                <a:cubicBezTo>
                  <a:pt x="46101" y="132715"/>
                  <a:pt x="46228" y="132588"/>
                  <a:pt x="46482" y="132588"/>
                </a:cubicBezTo>
                <a:cubicBezTo>
                  <a:pt x="46863" y="132588"/>
                  <a:pt x="46863" y="133477"/>
                  <a:pt x="46863" y="134239"/>
                </a:cubicBezTo>
                <a:cubicBezTo>
                  <a:pt x="46863" y="135636"/>
                  <a:pt x="46863" y="136144"/>
                  <a:pt x="47117" y="136144"/>
                </a:cubicBezTo>
                <a:cubicBezTo>
                  <a:pt x="47371" y="136144"/>
                  <a:pt x="47498" y="135890"/>
                  <a:pt x="48006" y="135382"/>
                </a:cubicBezTo>
                <a:cubicBezTo>
                  <a:pt x="48006" y="134239"/>
                  <a:pt x="49149" y="134239"/>
                  <a:pt x="49149" y="134239"/>
                </a:cubicBezTo>
                <a:cubicBezTo>
                  <a:pt x="48006" y="135382"/>
                  <a:pt x="52578" y="136525"/>
                  <a:pt x="57150" y="136525"/>
                </a:cubicBezTo>
                <a:cubicBezTo>
                  <a:pt x="58293" y="136525"/>
                  <a:pt x="58293" y="135382"/>
                  <a:pt x="58293" y="134239"/>
                </a:cubicBezTo>
                <a:cubicBezTo>
                  <a:pt x="58293" y="133350"/>
                  <a:pt x="58293" y="132969"/>
                  <a:pt x="58420" y="132969"/>
                </a:cubicBezTo>
                <a:cubicBezTo>
                  <a:pt x="58547" y="132969"/>
                  <a:pt x="58801" y="133604"/>
                  <a:pt x="59436" y="134239"/>
                </a:cubicBezTo>
                <a:cubicBezTo>
                  <a:pt x="59436" y="134366"/>
                  <a:pt x="59436" y="134493"/>
                  <a:pt x="59436" y="134620"/>
                </a:cubicBezTo>
                <a:cubicBezTo>
                  <a:pt x="59436" y="133985"/>
                  <a:pt x="59436" y="133731"/>
                  <a:pt x="59563" y="133731"/>
                </a:cubicBezTo>
                <a:cubicBezTo>
                  <a:pt x="59690" y="133731"/>
                  <a:pt x="59944" y="134239"/>
                  <a:pt x="60579" y="135509"/>
                </a:cubicBezTo>
                <a:cubicBezTo>
                  <a:pt x="60579" y="136017"/>
                  <a:pt x="60579" y="136398"/>
                  <a:pt x="60706" y="136398"/>
                </a:cubicBezTo>
                <a:cubicBezTo>
                  <a:pt x="60833" y="136398"/>
                  <a:pt x="61087" y="136144"/>
                  <a:pt x="61722" y="135509"/>
                </a:cubicBezTo>
                <a:cubicBezTo>
                  <a:pt x="61722" y="136271"/>
                  <a:pt x="62230" y="137160"/>
                  <a:pt x="62611" y="137160"/>
                </a:cubicBezTo>
                <a:cubicBezTo>
                  <a:pt x="62738" y="137160"/>
                  <a:pt x="62865" y="137033"/>
                  <a:pt x="62865" y="136652"/>
                </a:cubicBezTo>
                <a:cubicBezTo>
                  <a:pt x="62865" y="136652"/>
                  <a:pt x="62865" y="136652"/>
                  <a:pt x="64008" y="137795"/>
                </a:cubicBezTo>
                <a:cubicBezTo>
                  <a:pt x="64008" y="138176"/>
                  <a:pt x="64135" y="138303"/>
                  <a:pt x="64262" y="138303"/>
                </a:cubicBezTo>
                <a:cubicBezTo>
                  <a:pt x="64643" y="138303"/>
                  <a:pt x="65151" y="137541"/>
                  <a:pt x="65151" y="136652"/>
                </a:cubicBezTo>
                <a:cubicBezTo>
                  <a:pt x="65659" y="135509"/>
                  <a:pt x="66294" y="135001"/>
                  <a:pt x="66548" y="135001"/>
                </a:cubicBezTo>
                <a:cubicBezTo>
                  <a:pt x="66802" y="135001"/>
                  <a:pt x="66802" y="135509"/>
                  <a:pt x="66294" y="136652"/>
                </a:cubicBezTo>
                <a:cubicBezTo>
                  <a:pt x="66294" y="137287"/>
                  <a:pt x="66421" y="137541"/>
                  <a:pt x="66802" y="137541"/>
                </a:cubicBezTo>
                <a:cubicBezTo>
                  <a:pt x="67437" y="137541"/>
                  <a:pt x="68580" y="135890"/>
                  <a:pt x="68580" y="134366"/>
                </a:cubicBezTo>
                <a:cubicBezTo>
                  <a:pt x="69215" y="133096"/>
                  <a:pt x="69469" y="132461"/>
                  <a:pt x="69596" y="132461"/>
                </a:cubicBezTo>
                <a:cubicBezTo>
                  <a:pt x="69723" y="132461"/>
                  <a:pt x="69723" y="132715"/>
                  <a:pt x="69723" y="133223"/>
                </a:cubicBezTo>
                <a:cubicBezTo>
                  <a:pt x="69723" y="134366"/>
                  <a:pt x="69723" y="134366"/>
                  <a:pt x="69723" y="134366"/>
                </a:cubicBezTo>
                <a:cubicBezTo>
                  <a:pt x="69723" y="134366"/>
                  <a:pt x="70866" y="134366"/>
                  <a:pt x="70866" y="135509"/>
                </a:cubicBezTo>
                <a:cubicBezTo>
                  <a:pt x="70866" y="135509"/>
                  <a:pt x="72009" y="135509"/>
                  <a:pt x="72009" y="134366"/>
                </a:cubicBezTo>
                <a:cubicBezTo>
                  <a:pt x="72517" y="133477"/>
                  <a:pt x="72898" y="133096"/>
                  <a:pt x="73279" y="133096"/>
                </a:cubicBezTo>
                <a:cubicBezTo>
                  <a:pt x="74041" y="133096"/>
                  <a:pt x="74676" y="134112"/>
                  <a:pt x="75438" y="135509"/>
                </a:cubicBezTo>
                <a:lnTo>
                  <a:pt x="76581" y="134366"/>
                </a:lnTo>
                <a:cubicBezTo>
                  <a:pt x="76581" y="133985"/>
                  <a:pt x="76581" y="133604"/>
                  <a:pt x="76581" y="133223"/>
                </a:cubicBezTo>
                <a:cubicBezTo>
                  <a:pt x="76581" y="132334"/>
                  <a:pt x="76962" y="131953"/>
                  <a:pt x="77343" y="131953"/>
                </a:cubicBezTo>
                <a:cubicBezTo>
                  <a:pt x="78105" y="131953"/>
                  <a:pt x="79248" y="132969"/>
                  <a:pt x="80010" y="134366"/>
                </a:cubicBezTo>
                <a:cubicBezTo>
                  <a:pt x="80010" y="133223"/>
                  <a:pt x="80010" y="132080"/>
                  <a:pt x="80010" y="132080"/>
                </a:cubicBezTo>
                <a:cubicBezTo>
                  <a:pt x="80772" y="132080"/>
                  <a:pt x="81026" y="131572"/>
                  <a:pt x="81153" y="131572"/>
                </a:cubicBezTo>
                <a:cubicBezTo>
                  <a:pt x="81280" y="131572"/>
                  <a:pt x="81153" y="131699"/>
                  <a:pt x="81153" y="132080"/>
                </a:cubicBezTo>
                <a:cubicBezTo>
                  <a:pt x="81661" y="132461"/>
                  <a:pt x="82042" y="132969"/>
                  <a:pt x="82296" y="133223"/>
                </a:cubicBezTo>
                <a:cubicBezTo>
                  <a:pt x="82296" y="133223"/>
                  <a:pt x="83439" y="133223"/>
                  <a:pt x="84582" y="134366"/>
                </a:cubicBezTo>
                <a:cubicBezTo>
                  <a:pt x="84582" y="134366"/>
                  <a:pt x="84582" y="133223"/>
                  <a:pt x="85725" y="133223"/>
                </a:cubicBezTo>
                <a:cubicBezTo>
                  <a:pt x="85725" y="132715"/>
                  <a:pt x="85979" y="132334"/>
                  <a:pt x="86233" y="132334"/>
                </a:cubicBezTo>
                <a:cubicBezTo>
                  <a:pt x="86487" y="132334"/>
                  <a:pt x="86741" y="132588"/>
                  <a:pt x="86741" y="133223"/>
                </a:cubicBezTo>
                <a:cubicBezTo>
                  <a:pt x="86741" y="133223"/>
                  <a:pt x="87884" y="132080"/>
                  <a:pt x="87884" y="130937"/>
                </a:cubicBezTo>
                <a:cubicBezTo>
                  <a:pt x="89027" y="130937"/>
                  <a:pt x="89027" y="130937"/>
                  <a:pt x="90170" y="132080"/>
                </a:cubicBezTo>
                <a:cubicBezTo>
                  <a:pt x="90170" y="131826"/>
                  <a:pt x="90170" y="131445"/>
                  <a:pt x="90170" y="130937"/>
                </a:cubicBezTo>
                <a:cubicBezTo>
                  <a:pt x="90170" y="130937"/>
                  <a:pt x="90170" y="129794"/>
                  <a:pt x="91313" y="129794"/>
                </a:cubicBezTo>
                <a:cubicBezTo>
                  <a:pt x="91313" y="128651"/>
                  <a:pt x="91313" y="128651"/>
                  <a:pt x="91313" y="128651"/>
                </a:cubicBezTo>
                <a:cubicBezTo>
                  <a:pt x="91694" y="128270"/>
                  <a:pt x="92075" y="128143"/>
                  <a:pt x="92456" y="128143"/>
                </a:cubicBezTo>
                <a:cubicBezTo>
                  <a:pt x="93218" y="128143"/>
                  <a:pt x="93980" y="128651"/>
                  <a:pt x="94742" y="128651"/>
                </a:cubicBezTo>
                <a:cubicBezTo>
                  <a:pt x="95885" y="127508"/>
                  <a:pt x="95885" y="127508"/>
                  <a:pt x="94742" y="126365"/>
                </a:cubicBezTo>
                <a:cubicBezTo>
                  <a:pt x="94361" y="126746"/>
                  <a:pt x="94107" y="126873"/>
                  <a:pt x="93980" y="126873"/>
                </a:cubicBezTo>
                <a:cubicBezTo>
                  <a:pt x="93726" y="126873"/>
                  <a:pt x="93980" y="126365"/>
                  <a:pt x="94742" y="126365"/>
                </a:cubicBezTo>
                <a:cubicBezTo>
                  <a:pt x="95885" y="126365"/>
                  <a:pt x="97028" y="126365"/>
                  <a:pt x="98171" y="125222"/>
                </a:cubicBezTo>
                <a:cubicBezTo>
                  <a:pt x="100457" y="124079"/>
                  <a:pt x="100457" y="124079"/>
                  <a:pt x="99314" y="122936"/>
                </a:cubicBezTo>
                <a:cubicBezTo>
                  <a:pt x="100457" y="123444"/>
                  <a:pt x="101346" y="123825"/>
                  <a:pt x="101727" y="123825"/>
                </a:cubicBezTo>
                <a:cubicBezTo>
                  <a:pt x="102108" y="123825"/>
                  <a:pt x="102235" y="123571"/>
                  <a:pt x="101600" y="122936"/>
                </a:cubicBezTo>
                <a:cubicBezTo>
                  <a:pt x="101600" y="121793"/>
                  <a:pt x="101600" y="121793"/>
                  <a:pt x="101600" y="121793"/>
                </a:cubicBezTo>
                <a:cubicBezTo>
                  <a:pt x="101854" y="122174"/>
                  <a:pt x="102108" y="122301"/>
                  <a:pt x="102362" y="122301"/>
                </a:cubicBezTo>
                <a:cubicBezTo>
                  <a:pt x="102743" y="122301"/>
                  <a:pt x="102743" y="121412"/>
                  <a:pt x="102743" y="120650"/>
                </a:cubicBezTo>
                <a:cubicBezTo>
                  <a:pt x="102743" y="120650"/>
                  <a:pt x="102743" y="120650"/>
                  <a:pt x="103886" y="121793"/>
                </a:cubicBezTo>
                <a:cubicBezTo>
                  <a:pt x="103886" y="121793"/>
                  <a:pt x="103886" y="120650"/>
                  <a:pt x="105029" y="120650"/>
                </a:cubicBezTo>
                <a:cubicBezTo>
                  <a:pt x="103886" y="118364"/>
                  <a:pt x="106172" y="117221"/>
                  <a:pt x="107315" y="117221"/>
                </a:cubicBezTo>
                <a:cubicBezTo>
                  <a:pt x="107315" y="117221"/>
                  <a:pt x="108458" y="117221"/>
                  <a:pt x="107315" y="116078"/>
                </a:cubicBezTo>
                <a:cubicBezTo>
                  <a:pt x="106807" y="114935"/>
                  <a:pt x="106426" y="114427"/>
                  <a:pt x="106680" y="114427"/>
                </a:cubicBezTo>
                <a:cubicBezTo>
                  <a:pt x="106934" y="114427"/>
                  <a:pt x="107315" y="114935"/>
                  <a:pt x="108458" y="116078"/>
                </a:cubicBezTo>
                <a:cubicBezTo>
                  <a:pt x="108966" y="116586"/>
                  <a:pt x="109220" y="116840"/>
                  <a:pt x="109347" y="116840"/>
                </a:cubicBezTo>
                <a:cubicBezTo>
                  <a:pt x="109474" y="116840"/>
                  <a:pt x="109220" y="116332"/>
                  <a:pt x="108458" y="114935"/>
                </a:cubicBezTo>
                <a:cubicBezTo>
                  <a:pt x="108458" y="114300"/>
                  <a:pt x="108839" y="113665"/>
                  <a:pt x="109347" y="113665"/>
                </a:cubicBezTo>
                <a:cubicBezTo>
                  <a:pt x="109855" y="113665"/>
                  <a:pt x="110236" y="114046"/>
                  <a:pt x="110744" y="114935"/>
                </a:cubicBezTo>
                <a:lnTo>
                  <a:pt x="111887" y="116078"/>
                </a:lnTo>
                <a:cubicBezTo>
                  <a:pt x="111887" y="114935"/>
                  <a:pt x="111887" y="114935"/>
                  <a:pt x="111887" y="114935"/>
                </a:cubicBezTo>
                <a:cubicBezTo>
                  <a:pt x="110744" y="113792"/>
                  <a:pt x="111887" y="113792"/>
                  <a:pt x="111887" y="112649"/>
                </a:cubicBezTo>
                <a:cubicBezTo>
                  <a:pt x="113030" y="112649"/>
                  <a:pt x="113030" y="110363"/>
                  <a:pt x="113030" y="110363"/>
                </a:cubicBezTo>
                <a:cubicBezTo>
                  <a:pt x="113919" y="109601"/>
                  <a:pt x="114046" y="108712"/>
                  <a:pt x="114554" y="108712"/>
                </a:cubicBezTo>
                <a:cubicBezTo>
                  <a:pt x="114681" y="108712"/>
                  <a:pt x="114935" y="108839"/>
                  <a:pt x="115316" y="109220"/>
                </a:cubicBezTo>
                <a:cubicBezTo>
                  <a:pt x="116459" y="109220"/>
                  <a:pt x="116459" y="108077"/>
                  <a:pt x="116459" y="106934"/>
                </a:cubicBezTo>
                <a:cubicBezTo>
                  <a:pt x="115316" y="105791"/>
                  <a:pt x="115316" y="105791"/>
                  <a:pt x="116459" y="105791"/>
                </a:cubicBezTo>
                <a:cubicBezTo>
                  <a:pt x="116459" y="104648"/>
                  <a:pt x="116459" y="104648"/>
                  <a:pt x="116459" y="104648"/>
                </a:cubicBezTo>
                <a:cubicBezTo>
                  <a:pt x="117221" y="104648"/>
                  <a:pt x="117983" y="105156"/>
                  <a:pt x="117983" y="105156"/>
                </a:cubicBezTo>
                <a:cubicBezTo>
                  <a:pt x="117983" y="105156"/>
                  <a:pt x="117856" y="105029"/>
                  <a:pt x="117475" y="104648"/>
                </a:cubicBezTo>
                <a:cubicBezTo>
                  <a:pt x="117475" y="103505"/>
                  <a:pt x="117475" y="103505"/>
                  <a:pt x="117475" y="103505"/>
                </a:cubicBezTo>
                <a:cubicBezTo>
                  <a:pt x="118618" y="103505"/>
                  <a:pt x="120904" y="101219"/>
                  <a:pt x="123190" y="98933"/>
                </a:cubicBezTo>
                <a:cubicBezTo>
                  <a:pt x="124333" y="96647"/>
                  <a:pt x="128905" y="92075"/>
                  <a:pt x="127762" y="92075"/>
                </a:cubicBezTo>
                <a:cubicBezTo>
                  <a:pt x="127762" y="92075"/>
                  <a:pt x="128905" y="90932"/>
                  <a:pt x="128905" y="89789"/>
                </a:cubicBezTo>
                <a:cubicBezTo>
                  <a:pt x="130048" y="89789"/>
                  <a:pt x="130048" y="88646"/>
                  <a:pt x="130048" y="88646"/>
                </a:cubicBezTo>
                <a:cubicBezTo>
                  <a:pt x="130429" y="88773"/>
                  <a:pt x="130683" y="88900"/>
                  <a:pt x="130937" y="88900"/>
                </a:cubicBezTo>
                <a:cubicBezTo>
                  <a:pt x="132588" y="88900"/>
                  <a:pt x="133477" y="86233"/>
                  <a:pt x="133477" y="85217"/>
                </a:cubicBezTo>
                <a:cubicBezTo>
                  <a:pt x="132334" y="84074"/>
                  <a:pt x="132334" y="82931"/>
                  <a:pt x="132334" y="82931"/>
                </a:cubicBezTo>
                <a:cubicBezTo>
                  <a:pt x="134620" y="82931"/>
                  <a:pt x="135763" y="81788"/>
                  <a:pt x="134620" y="80645"/>
                </a:cubicBezTo>
                <a:cubicBezTo>
                  <a:pt x="132969" y="79756"/>
                  <a:pt x="132461" y="78994"/>
                  <a:pt x="133223" y="78994"/>
                </a:cubicBezTo>
                <a:cubicBezTo>
                  <a:pt x="133477" y="78994"/>
                  <a:pt x="133985" y="79121"/>
                  <a:pt x="134620" y="79502"/>
                </a:cubicBezTo>
                <a:cubicBezTo>
                  <a:pt x="136906" y="79502"/>
                  <a:pt x="138049" y="78359"/>
                  <a:pt x="134620" y="76073"/>
                </a:cubicBezTo>
                <a:cubicBezTo>
                  <a:pt x="133477" y="76073"/>
                  <a:pt x="133477" y="76073"/>
                  <a:pt x="134620" y="74930"/>
                </a:cubicBezTo>
                <a:cubicBezTo>
                  <a:pt x="136906" y="74930"/>
                  <a:pt x="136906" y="73787"/>
                  <a:pt x="135763" y="73787"/>
                </a:cubicBezTo>
                <a:cubicBezTo>
                  <a:pt x="133477" y="73787"/>
                  <a:pt x="133477" y="72644"/>
                  <a:pt x="135763" y="72644"/>
                </a:cubicBezTo>
                <a:cubicBezTo>
                  <a:pt x="138049" y="71501"/>
                  <a:pt x="138049" y="71501"/>
                  <a:pt x="135763" y="70358"/>
                </a:cubicBezTo>
                <a:cubicBezTo>
                  <a:pt x="133477" y="70358"/>
                  <a:pt x="133477" y="68072"/>
                  <a:pt x="134620" y="66929"/>
                </a:cubicBezTo>
                <a:cubicBezTo>
                  <a:pt x="134620" y="66929"/>
                  <a:pt x="135763" y="65786"/>
                  <a:pt x="134620" y="65786"/>
                </a:cubicBezTo>
                <a:lnTo>
                  <a:pt x="135763" y="64643"/>
                </a:lnTo>
                <a:cubicBezTo>
                  <a:pt x="135763" y="64643"/>
                  <a:pt x="135763" y="63500"/>
                  <a:pt x="135763" y="63500"/>
                </a:cubicBezTo>
                <a:lnTo>
                  <a:pt x="134620" y="64643"/>
                </a:lnTo>
                <a:cubicBezTo>
                  <a:pt x="134620" y="63500"/>
                  <a:pt x="133477" y="60071"/>
                  <a:pt x="131191" y="56642"/>
                </a:cubicBezTo>
                <a:cubicBezTo>
                  <a:pt x="128905" y="53213"/>
                  <a:pt x="126619" y="50927"/>
                  <a:pt x="126619" y="50927"/>
                </a:cubicBezTo>
                <a:lnTo>
                  <a:pt x="125476" y="50927"/>
                </a:lnTo>
                <a:cubicBezTo>
                  <a:pt x="124968" y="51816"/>
                  <a:pt x="124587" y="52197"/>
                  <a:pt x="124333" y="52197"/>
                </a:cubicBezTo>
                <a:cubicBezTo>
                  <a:pt x="123825" y="52197"/>
                  <a:pt x="123698" y="51181"/>
                  <a:pt x="124333" y="49784"/>
                </a:cubicBezTo>
                <a:cubicBezTo>
                  <a:pt x="124333" y="49784"/>
                  <a:pt x="124333" y="48641"/>
                  <a:pt x="123190" y="47498"/>
                </a:cubicBezTo>
                <a:cubicBezTo>
                  <a:pt x="122047" y="46355"/>
                  <a:pt x="122047" y="46355"/>
                  <a:pt x="122047" y="45212"/>
                </a:cubicBezTo>
                <a:cubicBezTo>
                  <a:pt x="121412" y="45466"/>
                  <a:pt x="120904" y="45720"/>
                  <a:pt x="120396" y="45720"/>
                </a:cubicBezTo>
                <a:cubicBezTo>
                  <a:pt x="119253" y="45720"/>
                  <a:pt x="118618" y="44577"/>
                  <a:pt x="118618" y="42926"/>
                </a:cubicBezTo>
                <a:cubicBezTo>
                  <a:pt x="117856" y="42926"/>
                  <a:pt x="117602" y="42418"/>
                  <a:pt x="117221" y="42418"/>
                </a:cubicBezTo>
                <a:cubicBezTo>
                  <a:pt x="117094" y="42418"/>
                  <a:pt x="116713" y="42545"/>
                  <a:pt x="116332" y="42926"/>
                </a:cubicBezTo>
                <a:cubicBezTo>
                  <a:pt x="115189" y="42926"/>
                  <a:pt x="115189" y="42926"/>
                  <a:pt x="115189" y="41783"/>
                </a:cubicBezTo>
                <a:cubicBezTo>
                  <a:pt x="115951" y="41021"/>
                  <a:pt x="115697" y="39624"/>
                  <a:pt x="115062" y="39624"/>
                </a:cubicBezTo>
                <a:cubicBezTo>
                  <a:pt x="114808" y="39624"/>
                  <a:pt x="114427" y="39878"/>
                  <a:pt x="114046" y="40640"/>
                </a:cubicBezTo>
                <a:lnTo>
                  <a:pt x="114046" y="39243"/>
                </a:lnTo>
                <a:cubicBezTo>
                  <a:pt x="114046" y="38608"/>
                  <a:pt x="113792" y="38354"/>
                  <a:pt x="113538" y="38354"/>
                </a:cubicBezTo>
                <a:cubicBezTo>
                  <a:pt x="113284" y="38354"/>
                  <a:pt x="112903" y="38608"/>
                  <a:pt x="112903" y="39243"/>
                </a:cubicBezTo>
                <a:cubicBezTo>
                  <a:pt x="112395" y="39751"/>
                  <a:pt x="112014" y="40005"/>
                  <a:pt x="111760" y="40005"/>
                </a:cubicBezTo>
                <a:cubicBezTo>
                  <a:pt x="111506" y="40005"/>
                  <a:pt x="111633" y="39497"/>
                  <a:pt x="112903" y="38100"/>
                </a:cubicBezTo>
                <a:cubicBezTo>
                  <a:pt x="113538" y="36830"/>
                  <a:pt x="113919" y="36195"/>
                  <a:pt x="113792" y="36195"/>
                </a:cubicBezTo>
                <a:cubicBezTo>
                  <a:pt x="113665" y="36195"/>
                  <a:pt x="113411" y="36449"/>
                  <a:pt x="112903" y="36957"/>
                </a:cubicBezTo>
                <a:cubicBezTo>
                  <a:pt x="112141" y="36957"/>
                  <a:pt x="111887" y="37465"/>
                  <a:pt x="111760" y="37465"/>
                </a:cubicBezTo>
                <a:cubicBezTo>
                  <a:pt x="111633" y="37465"/>
                  <a:pt x="111760" y="37338"/>
                  <a:pt x="111760" y="36957"/>
                </a:cubicBezTo>
                <a:cubicBezTo>
                  <a:pt x="111760" y="36957"/>
                  <a:pt x="111506" y="36703"/>
                  <a:pt x="110998" y="36703"/>
                </a:cubicBezTo>
                <a:cubicBezTo>
                  <a:pt x="110871" y="36703"/>
                  <a:pt x="110617" y="36703"/>
                  <a:pt x="110490" y="36830"/>
                </a:cubicBezTo>
                <a:lnTo>
                  <a:pt x="109474" y="35814"/>
                </a:lnTo>
                <a:cubicBezTo>
                  <a:pt x="109474" y="35814"/>
                  <a:pt x="109474" y="34671"/>
                  <a:pt x="110617" y="33528"/>
                </a:cubicBezTo>
                <a:cubicBezTo>
                  <a:pt x="110617" y="33020"/>
                  <a:pt x="110617" y="32766"/>
                  <a:pt x="110490" y="32766"/>
                </a:cubicBezTo>
                <a:cubicBezTo>
                  <a:pt x="110363" y="32766"/>
                  <a:pt x="110109" y="33274"/>
                  <a:pt x="109347" y="34671"/>
                </a:cubicBezTo>
                <a:cubicBezTo>
                  <a:pt x="108204" y="35814"/>
                  <a:pt x="108204" y="35814"/>
                  <a:pt x="107061" y="35814"/>
                </a:cubicBezTo>
                <a:cubicBezTo>
                  <a:pt x="107061" y="35814"/>
                  <a:pt x="107061" y="34671"/>
                  <a:pt x="107061" y="34671"/>
                </a:cubicBezTo>
                <a:cubicBezTo>
                  <a:pt x="108204" y="33528"/>
                  <a:pt x="108204" y="33528"/>
                  <a:pt x="107061" y="33528"/>
                </a:cubicBezTo>
                <a:cubicBezTo>
                  <a:pt x="107061" y="33274"/>
                  <a:pt x="106807" y="33020"/>
                  <a:pt x="106426" y="33020"/>
                </a:cubicBezTo>
                <a:cubicBezTo>
                  <a:pt x="105283" y="33020"/>
                  <a:pt x="102997" y="34036"/>
                  <a:pt x="101346" y="35687"/>
                </a:cubicBezTo>
                <a:cubicBezTo>
                  <a:pt x="100838" y="36195"/>
                  <a:pt x="100584" y="36449"/>
                  <a:pt x="100457" y="36449"/>
                </a:cubicBezTo>
                <a:cubicBezTo>
                  <a:pt x="100330" y="36449"/>
                  <a:pt x="100584" y="35941"/>
                  <a:pt x="101346" y="34544"/>
                </a:cubicBezTo>
                <a:cubicBezTo>
                  <a:pt x="102489" y="34544"/>
                  <a:pt x="101346" y="33401"/>
                  <a:pt x="101346" y="33401"/>
                </a:cubicBezTo>
                <a:lnTo>
                  <a:pt x="102489" y="33401"/>
                </a:lnTo>
                <a:lnTo>
                  <a:pt x="103632" y="32258"/>
                </a:lnTo>
                <a:cubicBezTo>
                  <a:pt x="104267" y="31623"/>
                  <a:pt x="104521" y="30988"/>
                  <a:pt x="104267" y="30988"/>
                </a:cubicBezTo>
                <a:cubicBezTo>
                  <a:pt x="104013" y="30988"/>
                  <a:pt x="103505" y="31369"/>
                  <a:pt x="102489" y="32258"/>
                </a:cubicBezTo>
                <a:cubicBezTo>
                  <a:pt x="101346" y="32258"/>
                  <a:pt x="101346" y="32258"/>
                  <a:pt x="102489" y="31115"/>
                </a:cubicBezTo>
                <a:cubicBezTo>
                  <a:pt x="102489" y="30226"/>
                  <a:pt x="102997" y="29464"/>
                  <a:pt x="102997" y="29464"/>
                </a:cubicBezTo>
                <a:cubicBezTo>
                  <a:pt x="102997" y="29464"/>
                  <a:pt x="102870" y="29591"/>
                  <a:pt x="102489" y="29972"/>
                </a:cubicBezTo>
                <a:cubicBezTo>
                  <a:pt x="102489" y="29972"/>
                  <a:pt x="101346" y="29972"/>
                  <a:pt x="102489" y="28829"/>
                </a:cubicBezTo>
                <a:cubicBezTo>
                  <a:pt x="101981" y="28321"/>
                  <a:pt x="101600" y="27940"/>
                  <a:pt x="101346" y="27940"/>
                </a:cubicBezTo>
                <a:cubicBezTo>
                  <a:pt x="101092" y="27940"/>
                  <a:pt x="100711" y="28194"/>
                  <a:pt x="100203" y="28829"/>
                </a:cubicBezTo>
                <a:cubicBezTo>
                  <a:pt x="100203" y="29210"/>
                  <a:pt x="100076" y="29337"/>
                  <a:pt x="99949" y="29337"/>
                </a:cubicBezTo>
                <a:cubicBezTo>
                  <a:pt x="99568" y="29337"/>
                  <a:pt x="99060" y="28829"/>
                  <a:pt x="99060" y="28829"/>
                </a:cubicBezTo>
                <a:lnTo>
                  <a:pt x="98171" y="28829"/>
                </a:lnTo>
                <a:cubicBezTo>
                  <a:pt x="97409" y="29718"/>
                  <a:pt x="97155" y="30480"/>
                  <a:pt x="96647" y="30480"/>
                </a:cubicBezTo>
                <a:cubicBezTo>
                  <a:pt x="96520" y="30480"/>
                  <a:pt x="96139" y="30353"/>
                  <a:pt x="95885" y="29972"/>
                </a:cubicBezTo>
                <a:cubicBezTo>
                  <a:pt x="94742" y="29972"/>
                  <a:pt x="94742" y="29972"/>
                  <a:pt x="95885" y="28829"/>
                </a:cubicBezTo>
                <a:lnTo>
                  <a:pt x="97028" y="28829"/>
                </a:lnTo>
                <a:cubicBezTo>
                  <a:pt x="97028" y="28829"/>
                  <a:pt x="98171" y="27686"/>
                  <a:pt x="98171" y="27686"/>
                </a:cubicBezTo>
                <a:lnTo>
                  <a:pt x="97028" y="26670"/>
                </a:lnTo>
                <a:cubicBezTo>
                  <a:pt x="97028" y="27432"/>
                  <a:pt x="96520" y="28194"/>
                  <a:pt x="96266" y="28575"/>
                </a:cubicBezTo>
                <a:cubicBezTo>
                  <a:pt x="96774" y="27813"/>
                  <a:pt x="95885" y="27813"/>
                  <a:pt x="95885" y="27813"/>
                </a:cubicBezTo>
                <a:cubicBezTo>
                  <a:pt x="95885" y="27813"/>
                  <a:pt x="95885" y="26670"/>
                  <a:pt x="95885" y="25527"/>
                </a:cubicBezTo>
                <a:cubicBezTo>
                  <a:pt x="95885" y="25527"/>
                  <a:pt x="95885" y="25527"/>
                  <a:pt x="95885" y="25527"/>
                </a:cubicBezTo>
                <a:cubicBezTo>
                  <a:pt x="96393" y="24384"/>
                  <a:pt x="96774" y="23749"/>
                  <a:pt x="96647" y="23749"/>
                </a:cubicBezTo>
                <a:cubicBezTo>
                  <a:pt x="96520" y="23749"/>
                  <a:pt x="95885" y="24257"/>
                  <a:pt x="94742" y="25527"/>
                </a:cubicBezTo>
                <a:cubicBezTo>
                  <a:pt x="94742" y="25527"/>
                  <a:pt x="94234" y="26035"/>
                  <a:pt x="93853" y="26035"/>
                </a:cubicBezTo>
                <a:cubicBezTo>
                  <a:pt x="93726" y="26035"/>
                  <a:pt x="93599" y="25908"/>
                  <a:pt x="93599" y="25527"/>
                </a:cubicBezTo>
                <a:cubicBezTo>
                  <a:pt x="92456" y="24384"/>
                  <a:pt x="92456" y="24384"/>
                  <a:pt x="93599" y="23241"/>
                </a:cubicBezTo>
                <a:cubicBezTo>
                  <a:pt x="93599" y="22860"/>
                  <a:pt x="93472" y="22733"/>
                  <a:pt x="93345" y="22733"/>
                </a:cubicBezTo>
                <a:cubicBezTo>
                  <a:pt x="92964" y="22733"/>
                  <a:pt x="92456" y="23241"/>
                  <a:pt x="92456" y="23241"/>
                </a:cubicBezTo>
                <a:cubicBezTo>
                  <a:pt x="91313" y="23241"/>
                  <a:pt x="91313" y="23241"/>
                  <a:pt x="91313" y="20955"/>
                </a:cubicBezTo>
                <a:cubicBezTo>
                  <a:pt x="91313" y="19685"/>
                  <a:pt x="91313" y="19050"/>
                  <a:pt x="91059" y="19050"/>
                </a:cubicBezTo>
                <a:cubicBezTo>
                  <a:pt x="90805" y="19050"/>
                  <a:pt x="90551" y="19304"/>
                  <a:pt x="90170" y="19812"/>
                </a:cubicBezTo>
                <a:cubicBezTo>
                  <a:pt x="89535" y="20447"/>
                  <a:pt x="88773" y="21082"/>
                  <a:pt x="88646" y="21082"/>
                </a:cubicBezTo>
                <a:cubicBezTo>
                  <a:pt x="88519" y="21082"/>
                  <a:pt x="88519" y="20701"/>
                  <a:pt x="89027" y="19812"/>
                </a:cubicBezTo>
                <a:cubicBezTo>
                  <a:pt x="89408" y="19431"/>
                  <a:pt x="89535" y="19304"/>
                  <a:pt x="89535" y="19304"/>
                </a:cubicBezTo>
                <a:cubicBezTo>
                  <a:pt x="89535" y="19304"/>
                  <a:pt x="88646" y="19812"/>
                  <a:pt x="87884" y="19812"/>
                </a:cubicBezTo>
                <a:cubicBezTo>
                  <a:pt x="86741" y="19812"/>
                  <a:pt x="84455" y="22098"/>
                  <a:pt x="84455" y="23241"/>
                </a:cubicBezTo>
                <a:cubicBezTo>
                  <a:pt x="83820" y="23749"/>
                  <a:pt x="83566" y="24130"/>
                  <a:pt x="83439" y="24130"/>
                </a:cubicBezTo>
                <a:cubicBezTo>
                  <a:pt x="83312" y="24130"/>
                  <a:pt x="83312" y="23876"/>
                  <a:pt x="83312" y="23241"/>
                </a:cubicBezTo>
                <a:cubicBezTo>
                  <a:pt x="82169" y="23241"/>
                  <a:pt x="83312" y="22098"/>
                  <a:pt x="84455" y="20955"/>
                </a:cubicBezTo>
                <a:lnTo>
                  <a:pt x="85598" y="20955"/>
                </a:lnTo>
                <a:cubicBezTo>
                  <a:pt x="85598" y="19812"/>
                  <a:pt x="86741" y="18669"/>
                  <a:pt x="86741" y="18669"/>
                </a:cubicBezTo>
                <a:cubicBezTo>
                  <a:pt x="86741" y="17526"/>
                  <a:pt x="86741" y="17526"/>
                  <a:pt x="85598" y="17526"/>
                </a:cubicBezTo>
                <a:cubicBezTo>
                  <a:pt x="85598" y="16383"/>
                  <a:pt x="85598" y="16383"/>
                  <a:pt x="85598" y="16383"/>
                </a:cubicBezTo>
                <a:cubicBezTo>
                  <a:pt x="84455" y="15240"/>
                  <a:pt x="83312" y="14097"/>
                  <a:pt x="84455" y="12954"/>
                </a:cubicBezTo>
                <a:cubicBezTo>
                  <a:pt x="83312" y="12954"/>
                  <a:pt x="83312" y="12954"/>
                  <a:pt x="82169" y="14097"/>
                </a:cubicBezTo>
                <a:cubicBezTo>
                  <a:pt x="83185" y="13081"/>
                  <a:pt x="77978" y="6858"/>
                  <a:pt x="75946" y="6858"/>
                </a:cubicBezTo>
                <a:cubicBezTo>
                  <a:pt x="75692" y="6858"/>
                  <a:pt x="75438" y="6985"/>
                  <a:pt x="75311" y="7239"/>
                </a:cubicBezTo>
                <a:cubicBezTo>
                  <a:pt x="75311" y="7239"/>
                  <a:pt x="75311" y="7239"/>
                  <a:pt x="74168" y="6096"/>
                </a:cubicBezTo>
                <a:cubicBezTo>
                  <a:pt x="74168" y="5207"/>
                  <a:pt x="71882" y="3556"/>
                  <a:pt x="70485" y="3556"/>
                </a:cubicBezTo>
                <a:cubicBezTo>
                  <a:pt x="70104" y="3556"/>
                  <a:pt x="69850" y="3683"/>
                  <a:pt x="69596" y="3810"/>
                </a:cubicBezTo>
                <a:cubicBezTo>
                  <a:pt x="69596" y="3810"/>
                  <a:pt x="69596" y="3810"/>
                  <a:pt x="68453" y="2667"/>
                </a:cubicBezTo>
                <a:cubicBezTo>
                  <a:pt x="67945" y="2159"/>
                  <a:pt x="67310" y="1905"/>
                  <a:pt x="66929" y="1905"/>
                </a:cubicBezTo>
                <a:cubicBezTo>
                  <a:pt x="66548" y="1905"/>
                  <a:pt x="66167" y="2159"/>
                  <a:pt x="66167" y="2794"/>
                </a:cubicBezTo>
                <a:cubicBezTo>
                  <a:pt x="65405" y="3556"/>
                  <a:pt x="65151" y="4445"/>
                  <a:pt x="65024" y="4445"/>
                </a:cubicBezTo>
                <a:cubicBezTo>
                  <a:pt x="64897" y="4445"/>
                  <a:pt x="65024" y="4318"/>
                  <a:pt x="65024" y="3937"/>
                </a:cubicBezTo>
                <a:cubicBezTo>
                  <a:pt x="65024" y="2794"/>
                  <a:pt x="63881" y="1651"/>
                  <a:pt x="61595" y="1651"/>
                </a:cubicBezTo>
                <a:cubicBezTo>
                  <a:pt x="59309" y="1651"/>
                  <a:pt x="59309" y="1651"/>
                  <a:pt x="59309" y="2794"/>
                </a:cubicBezTo>
                <a:cubicBezTo>
                  <a:pt x="58674" y="3175"/>
                  <a:pt x="58166" y="3302"/>
                  <a:pt x="57785" y="3302"/>
                </a:cubicBezTo>
                <a:cubicBezTo>
                  <a:pt x="56896" y="3302"/>
                  <a:pt x="56896" y="2413"/>
                  <a:pt x="56896" y="1651"/>
                </a:cubicBezTo>
                <a:cubicBezTo>
                  <a:pt x="57404" y="635"/>
                  <a:pt x="57277" y="0"/>
                  <a:pt x="568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
          <p:cNvSpPr/>
          <p:nvPr/>
        </p:nvSpPr>
        <p:spPr>
          <a:xfrm>
            <a:off x="2461047" y="4102699"/>
            <a:ext cx="84772" cy="79343"/>
          </a:xfrm>
          <a:custGeom>
            <a:rect b="b" l="l" r="r" t="t"/>
            <a:pathLst>
              <a:path extrusionOk="0" h="105791" w="113030">
                <a:moveTo>
                  <a:pt x="49784" y="0"/>
                </a:moveTo>
                <a:cubicBezTo>
                  <a:pt x="45593" y="0"/>
                  <a:pt x="41402" y="1778"/>
                  <a:pt x="38735" y="5080"/>
                </a:cubicBezTo>
                <a:lnTo>
                  <a:pt x="17145" y="29083"/>
                </a:lnTo>
                <a:cubicBezTo>
                  <a:pt x="0" y="48514"/>
                  <a:pt x="2286" y="78105"/>
                  <a:pt x="21717" y="94107"/>
                </a:cubicBezTo>
                <a:cubicBezTo>
                  <a:pt x="30607" y="101981"/>
                  <a:pt x="41529" y="105791"/>
                  <a:pt x="52324" y="105791"/>
                </a:cubicBezTo>
                <a:cubicBezTo>
                  <a:pt x="65024" y="105791"/>
                  <a:pt x="77597" y="100584"/>
                  <a:pt x="86868" y="90678"/>
                </a:cubicBezTo>
                <a:lnTo>
                  <a:pt x="108458" y="65532"/>
                </a:lnTo>
                <a:cubicBezTo>
                  <a:pt x="113030" y="59817"/>
                  <a:pt x="113030" y="50800"/>
                  <a:pt x="107315" y="46228"/>
                </a:cubicBezTo>
                <a:lnTo>
                  <a:pt x="58166" y="2794"/>
                </a:lnTo>
                <a:cubicBezTo>
                  <a:pt x="55753" y="889"/>
                  <a:pt x="52832" y="0"/>
                  <a:pt x="49784" y="0"/>
                </a:cubicBezTo>
                <a:close/>
              </a:path>
            </a:pathLst>
          </a:custGeom>
          <a:solidFill>
            <a:srgbClr val="E3E5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
          <p:cNvSpPr/>
          <p:nvPr/>
        </p:nvSpPr>
        <p:spPr>
          <a:xfrm>
            <a:off x="2452490" y="4091636"/>
            <a:ext cx="104490" cy="102584"/>
          </a:xfrm>
          <a:custGeom>
            <a:rect b="b" l="l" r="r" t="t"/>
            <a:pathLst>
              <a:path extrusionOk="0" h="136779" w="139319">
                <a:moveTo>
                  <a:pt x="68707" y="6731"/>
                </a:moveTo>
                <a:cubicBezTo>
                  <a:pt x="69088" y="6731"/>
                  <a:pt x="69596" y="7239"/>
                  <a:pt x="69596" y="7239"/>
                </a:cubicBezTo>
                <a:lnTo>
                  <a:pt x="69596" y="8382"/>
                </a:lnTo>
                <a:lnTo>
                  <a:pt x="68453" y="8382"/>
                </a:lnTo>
                <a:lnTo>
                  <a:pt x="68453" y="7366"/>
                </a:lnTo>
                <a:cubicBezTo>
                  <a:pt x="68453" y="6985"/>
                  <a:pt x="68580" y="6858"/>
                  <a:pt x="68707" y="6858"/>
                </a:cubicBezTo>
                <a:close/>
                <a:moveTo>
                  <a:pt x="71501" y="10160"/>
                </a:moveTo>
                <a:cubicBezTo>
                  <a:pt x="71628" y="10160"/>
                  <a:pt x="71374" y="10668"/>
                  <a:pt x="70739" y="11811"/>
                </a:cubicBezTo>
                <a:cubicBezTo>
                  <a:pt x="70739" y="12954"/>
                  <a:pt x="69596" y="12954"/>
                  <a:pt x="68453" y="14097"/>
                </a:cubicBezTo>
                <a:lnTo>
                  <a:pt x="69596" y="11811"/>
                </a:lnTo>
                <a:cubicBezTo>
                  <a:pt x="70739" y="10795"/>
                  <a:pt x="71374" y="10160"/>
                  <a:pt x="71501" y="10160"/>
                </a:cubicBezTo>
                <a:close/>
                <a:moveTo>
                  <a:pt x="48133" y="14859"/>
                </a:moveTo>
                <a:cubicBezTo>
                  <a:pt x="48387" y="14859"/>
                  <a:pt x="49022" y="15875"/>
                  <a:pt x="49022" y="17526"/>
                </a:cubicBezTo>
                <a:lnTo>
                  <a:pt x="47879" y="17526"/>
                </a:lnTo>
                <a:cubicBezTo>
                  <a:pt x="47879" y="16383"/>
                  <a:pt x="47879" y="15240"/>
                  <a:pt x="47879" y="15240"/>
                </a:cubicBezTo>
                <a:cubicBezTo>
                  <a:pt x="47879" y="14986"/>
                  <a:pt x="48006" y="14859"/>
                  <a:pt x="48133" y="14859"/>
                </a:cubicBezTo>
                <a:close/>
                <a:moveTo>
                  <a:pt x="51308" y="15240"/>
                </a:moveTo>
                <a:cubicBezTo>
                  <a:pt x="50165" y="15240"/>
                  <a:pt x="50165" y="16383"/>
                  <a:pt x="51308" y="17526"/>
                </a:cubicBezTo>
                <a:lnTo>
                  <a:pt x="52451" y="17526"/>
                </a:lnTo>
                <a:cubicBezTo>
                  <a:pt x="52451" y="17526"/>
                  <a:pt x="52451" y="15240"/>
                  <a:pt x="52451" y="15240"/>
                </a:cubicBezTo>
                <a:close/>
                <a:moveTo>
                  <a:pt x="90170" y="16383"/>
                </a:moveTo>
                <a:lnTo>
                  <a:pt x="89535" y="17526"/>
                </a:lnTo>
                <a:cubicBezTo>
                  <a:pt x="89662" y="17526"/>
                  <a:pt x="89916" y="17526"/>
                  <a:pt x="90170" y="17526"/>
                </a:cubicBezTo>
                <a:cubicBezTo>
                  <a:pt x="90170" y="16383"/>
                  <a:pt x="90170" y="16383"/>
                  <a:pt x="90170" y="16383"/>
                </a:cubicBezTo>
                <a:close/>
                <a:moveTo>
                  <a:pt x="89535" y="17526"/>
                </a:moveTo>
                <a:cubicBezTo>
                  <a:pt x="89027" y="17526"/>
                  <a:pt x="89027" y="17780"/>
                  <a:pt x="89027" y="18669"/>
                </a:cubicBezTo>
                <a:lnTo>
                  <a:pt x="89535" y="17526"/>
                </a:lnTo>
                <a:close/>
                <a:moveTo>
                  <a:pt x="90170" y="19812"/>
                </a:moveTo>
                <a:cubicBezTo>
                  <a:pt x="90170" y="20447"/>
                  <a:pt x="89789" y="21082"/>
                  <a:pt x="89662" y="21082"/>
                </a:cubicBezTo>
                <a:cubicBezTo>
                  <a:pt x="89535" y="21082"/>
                  <a:pt x="89662" y="20701"/>
                  <a:pt x="90170" y="19812"/>
                </a:cubicBezTo>
                <a:close/>
                <a:moveTo>
                  <a:pt x="81026" y="19812"/>
                </a:moveTo>
                <a:cubicBezTo>
                  <a:pt x="79883" y="20955"/>
                  <a:pt x="79883" y="22098"/>
                  <a:pt x="79883" y="22098"/>
                </a:cubicBezTo>
                <a:lnTo>
                  <a:pt x="78740" y="20955"/>
                </a:lnTo>
                <a:cubicBezTo>
                  <a:pt x="79883" y="20955"/>
                  <a:pt x="81026" y="19812"/>
                  <a:pt x="81026" y="19812"/>
                </a:cubicBezTo>
                <a:close/>
                <a:moveTo>
                  <a:pt x="38862" y="17526"/>
                </a:moveTo>
                <a:cubicBezTo>
                  <a:pt x="38862" y="18669"/>
                  <a:pt x="38862" y="18669"/>
                  <a:pt x="38862" y="19812"/>
                </a:cubicBezTo>
                <a:cubicBezTo>
                  <a:pt x="37719" y="19812"/>
                  <a:pt x="38862" y="20955"/>
                  <a:pt x="38862" y="22098"/>
                </a:cubicBezTo>
                <a:cubicBezTo>
                  <a:pt x="38862" y="22098"/>
                  <a:pt x="40005" y="23241"/>
                  <a:pt x="40005" y="23241"/>
                </a:cubicBezTo>
                <a:lnTo>
                  <a:pt x="37719" y="22098"/>
                </a:lnTo>
                <a:cubicBezTo>
                  <a:pt x="37719" y="20955"/>
                  <a:pt x="36576" y="19812"/>
                  <a:pt x="35433" y="18669"/>
                </a:cubicBezTo>
                <a:lnTo>
                  <a:pt x="37719" y="18669"/>
                </a:lnTo>
                <a:lnTo>
                  <a:pt x="38862" y="17526"/>
                </a:lnTo>
                <a:close/>
                <a:moveTo>
                  <a:pt x="26416" y="24638"/>
                </a:moveTo>
                <a:cubicBezTo>
                  <a:pt x="26289" y="24638"/>
                  <a:pt x="26289" y="24892"/>
                  <a:pt x="26289" y="25527"/>
                </a:cubicBezTo>
                <a:lnTo>
                  <a:pt x="27432" y="25527"/>
                </a:lnTo>
                <a:cubicBezTo>
                  <a:pt x="26924" y="25019"/>
                  <a:pt x="26543" y="24638"/>
                  <a:pt x="26416" y="24638"/>
                </a:cubicBezTo>
                <a:close/>
                <a:moveTo>
                  <a:pt x="27432" y="24384"/>
                </a:moveTo>
                <a:cubicBezTo>
                  <a:pt x="27432" y="24384"/>
                  <a:pt x="27432" y="25527"/>
                  <a:pt x="28575" y="25527"/>
                </a:cubicBezTo>
                <a:cubicBezTo>
                  <a:pt x="28575" y="24384"/>
                  <a:pt x="27432" y="24384"/>
                  <a:pt x="27432" y="24384"/>
                </a:cubicBezTo>
                <a:close/>
                <a:moveTo>
                  <a:pt x="44450" y="25400"/>
                </a:moveTo>
                <a:cubicBezTo>
                  <a:pt x="44450" y="25654"/>
                  <a:pt x="44577" y="25781"/>
                  <a:pt x="44577" y="25781"/>
                </a:cubicBezTo>
                <a:cubicBezTo>
                  <a:pt x="44577" y="25781"/>
                  <a:pt x="44577" y="25654"/>
                  <a:pt x="44577" y="25527"/>
                </a:cubicBezTo>
                <a:cubicBezTo>
                  <a:pt x="44577" y="25527"/>
                  <a:pt x="44577" y="25527"/>
                  <a:pt x="44450" y="25400"/>
                </a:cubicBezTo>
                <a:close/>
                <a:moveTo>
                  <a:pt x="91313" y="24384"/>
                </a:moveTo>
                <a:cubicBezTo>
                  <a:pt x="91313" y="24384"/>
                  <a:pt x="91313" y="25527"/>
                  <a:pt x="90170" y="26670"/>
                </a:cubicBezTo>
                <a:lnTo>
                  <a:pt x="89027" y="25527"/>
                </a:lnTo>
                <a:cubicBezTo>
                  <a:pt x="90170" y="25527"/>
                  <a:pt x="90170" y="24384"/>
                  <a:pt x="91313" y="24384"/>
                </a:cubicBezTo>
                <a:close/>
                <a:moveTo>
                  <a:pt x="108458" y="25527"/>
                </a:moveTo>
                <a:cubicBezTo>
                  <a:pt x="108458" y="25527"/>
                  <a:pt x="108458" y="25527"/>
                  <a:pt x="107315" y="26670"/>
                </a:cubicBezTo>
                <a:lnTo>
                  <a:pt x="108458" y="26670"/>
                </a:lnTo>
                <a:cubicBezTo>
                  <a:pt x="109601" y="26670"/>
                  <a:pt x="109601" y="26670"/>
                  <a:pt x="108458" y="25527"/>
                </a:cubicBezTo>
                <a:close/>
                <a:moveTo>
                  <a:pt x="98171" y="26670"/>
                </a:moveTo>
                <a:cubicBezTo>
                  <a:pt x="98171" y="27813"/>
                  <a:pt x="97028" y="28956"/>
                  <a:pt x="97028" y="28956"/>
                </a:cubicBezTo>
                <a:cubicBezTo>
                  <a:pt x="97028" y="28956"/>
                  <a:pt x="98171" y="27813"/>
                  <a:pt x="98171" y="27813"/>
                </a:cubicBezTo>
                <a:cubicBezTo>
                  <a:pt x="98171" y="27813"/>
                  <a:pt x="99314" y="27813"/>
                  <a:pt x="98171" y="26670"/>
                </a:cubicBezTo>
                <a:close/>
                <a:moveTo>
                  <a:pt x="30226" y="29210"/>
                </a:moveTo>
                <a:cubicBezTo>
                  <a:pt x="30480" y="29210"/>
                  <a:pt x="30734" y="29464"/>
                  <a:pt x="30734" y="30099"/>
                </a:cubicBezTo>
                <a:cubicBezTo>
                  <a:pt x="30988" y="30353"/>
                  <a:pt x="31496" y="30861"/>
                  <a:pt x="31877" y="31242"/>
                </a:cubicBezTo>
                <a:lnTo>
                  <a:pt x="33020" y="32385"/>
                </a:lnTo>
                <a:cubicBezTo>
                  <a:pt x="33020" y="32385"/>
                  <a:pt x="31877" y="32385"/>
                  <a:pt x="30734" y="31242"/>
                </a:cubicBezTo>
                <a:cubicBezTo>
                  <a:pt x="29591" y="30099"/>
                  <a:pt x="29591" y="30099"/>
                  <a:pt x="29591" y="30099"/>
                </a:cubicBezTo>
                <a:cubicBezTo>
                  <a:pt x="29591" y="29464"/>
                  <a:pt x="29845" y="29210"/>
                  <a:pt x="30099" y="29210"/>
                </a:cubicBezTo>
                <a:close/>
                <a:moveTo>
                  <a:pt x="27432" y="32385"/>
                </a:moveTo>
                <a:cubicBezTo>
                  <a:pt x="27432" y="32385"/>
                  <a:pt x="27432" y="32385"/>
                  <a:pt x="28575" y="33528"/>
                </a:cubicBezTo>
                <a:cubicBezTo>
                  <a:pt x="28575" y="33528"/>
                  <a:pt x="28575" y="34671"/>
                  <a:pt x="28575" y="34671"/>
                </a:cubicBezTo>
                <a:lnTo>
                  <a:pt x="27432" y="33528"/>
                </a:lnTo>
                <a:cubicBezTo>
                  <a:pt x="26289" y="33528"/>
                  <a:pt x="26289" y="33528"/>
                  <a:pt x="27432" y="32385"/>
                </a:cubicBezTo>
                <a:close/>
                <a:moveTo>
                  <a:pt x="111506" y="32766"/>
                </a:moveTo>
                <a:cubicBezTo>
                  <a:pt x="111379" y="32766"/>
                  <a:pt x="111125" y="33020"/>
                  <a:pt x="110617" y="33528"/>
                </a:cubicBezTo>
                <a:cubicBezTo>
                  <a:pt x="110617" y="33909"/>
                  <a:pt x="110617" y="34290"/>
                  <a:pt x="110617" y="34671"/>
                </a:cubicBezTo>
                <a:cubicBezTo>
                  <a:pt x="111252" y="33401"/>
                  <a:pt x="111506" y="32766"/>
                  <a:pt x="111506" y="32766"/>
                </a:cubicBezTo>
                <a:close/>
                <a:moveTo>
                  <a:pt x="95885" y="33528"/>
                </a:moveTo>
                <a:cubicBezTo>
                  <a:pt x="95885" y="33528"/>
                  <a:pt x="95885" y="34671"/>
                  <a:pt x="95885" y="34671"/>
                </a:cubicBezTo>
                <a:cubicBezTo>
                  <a:pt x="95885" y="34671"/>
                  <a:pt x="94742" y="35814"/>
                  <a:pt x="94742" y="35814"/>
                </a:cubicBezTo>
                <a:cubicBezTo>
                  <a:pt x="94742" y="35814"/>
                  <a:pt x="94742" y="34671"/>
                  <a:pt x="94742" y="34671"/>
                </a:cubicBezTo>
                <a:cubicBezTo>
                  <a:pt x="95885" y="33528"/>
                  <a:pt x="95885" y="33528"/>
                  <a:pt x="95885" y="33528"/>
                </a:cubicBezTo>
                <a:close/>
                <a:moveTo>
                  <a:pt x="101600" y="38100"/>
                </a:moveTo>
                <a:cubicBezTo>
                  <a:pt x="101600" y="39243"/>
                  <a:pt x="100457" y="39243"/>
                  <a:pt x="100457" y="39243"/>
                </a:cubicBezTo>
                <a:cubicBezTo>
                  <a:pt x="100457" y="38100"/>
                  <a:pt x="100457" y="38100"/>
                  <a:pt x="101600" y="38100"/>
                </a:cubicBezTo>
                <a:close/>
                <a:moveTo>
                  <a:pt x="115062" y="37592"/>
                </a:moveTo>
                <a:cubicBezTo>
                  <a:pt x="114681" y="37592"/>
                  <a:pt x="114173" y="38354"/>
                  <a:pt x="114173" y="39243"/>
                </a:cubicBezTo>
                <a:lnTo>
                  <a:pt x="115316" y="38100"/>
                </a:lnTo>
                <a:cubicBezTo>
                  <a:pt x="115316" y="37719"/>
                  <a:pt x="115189" y="37592"/>
                  <a:pt x="115062" y="37592"/>
                </a:cubicBezTo>
                <a:close/>
                <a:moveTo>
                  <a:pt x="17780" y="37973"/>
                </a:moveTo>
                <a:cubicBezTo>
                  <a:pt x="17907" y="37973"/>
                  <a:pt x="18669" y="38989"/>
                  <a:pt x="19304" y="40386"/>
                </a:cubicBezTo>
                <a:cubicBezTo>
                  <a:pt x="18161" y="39243"/>
                  <a:pt x="17018" y="39243"/>
                  <a:pt x="18161" y="39243"/>
                </a:cubicBezTo>
                <a:cubicBezTo>
                  <a:pt x="17653" y="38354"/>
                  <a:pt x="17653" y="37973"/>
                  <a:pt x="17653" y="37973"/>
                </a:cubicBezTo>
                <a:close/>
                <a:moveTo>
                  <a:pt x="26162" y="40386"/>
                </a:moveTo>
                <a:cubicBezTo>
                  <a:pt x="27305" y="41529"/>
                  <a:pt x="28194" y="42164"/>
                  <a:pt x="28321" y="42164"/>
                </a:cubicBezTo>
                <a:cubicBezTo>
                  <a:pt x="28448" y="42164"/>
                  <a:pt x="27813" y="41656"/>
                  <a:pt x="26162" y="40386"/>
                </a:cubicBezTo>
                <a:close/>
                <a:moveTo>
                  <a:pt x="107442" y="40767"/>
                </a:moveTo>
                <a:cubicBezTo>
                  <a:pt x="107569" y="40767"/>
                  <a:pt x="107823" y="41275"/>
                  <a:pt x="107061" y="42672"/>
                </a:cubicBezTo>
                <a:lnTo>
                  <a:pt x="106172" y="42672"/>
                </a:lnTo>
                <a:cubicBezTo>
                  <a:pt x="106172" y="42672"/>
                  <a:pt x="106172" y="41529"/>
                  <a:pt x="107315" y="41529"/>
                </a:cubicBezTo>
                <a:cubicBezTo>
                  <a:pt x="107315" y="41021"/>
                  <a:pt x="107442" y="40767"/>
                  <a:pt x="107696" y="40767"/>
                </a:cubicBezTo>
                <a:close/>
                <a:moveTo>
                  <a:pt x="109347" y="42672"/>
                </a:moveTo>
                <a:lnTo>
                  <a:pt x="109347" y="43815"/>
                </a:lnTo>
                <a:cubicBezTo>
                  <a:pt x="108204" y="43815"/>
                  <a:pt x="108204" y="44958"/>
                  <a:pt x="107061" y="44958"/>
                </a:cubicBezTo>
                <a:lnTo>
                  <a:pt x="108204" y="43815"/>
                </a:lnTo>
                <a:lnTo>
                  <a:pt x="109347" y="42672"/>
                </a:lnTo>
                <a:close/>
                <a:moveTo>
                  <a:pt x="38608" y="44958"/>
                </a:moveTo>
                <a:cubicBezTo>
                  <a:pt x="38608" y="44958"/>
                  <a:pt x="39751" y="46101"/>
                  <a:pt x="39751" y="46101"/>
                </a:cubicBezTo>
                <a:lnTo>
                  <a:pt x="40894" y="46101"/>
                </a:lnTo>
                <a:cubicBezTo>
                  <a:pt x="40894" y="46101"/>
                  <a:pt x="39751" y="44958"/>
                  <a:pt x="38608" y="44958"/>
                </a:cubicBezTo>
                <a:close/>
                <a:moveTo>
                  <a:pt x="104775" y="47244"/>
                </a:moveTo>
                <a:cubicBezTo>
                  <a:pt x="104775" y="47752"/>
                  <a:pt x="104775" y="48133"/>
                  <a:pt x="104902" y="48133"/>
                </a:cubicBezTo>
                <a:cubicBezTo>
                  <a:pt x="105029" y="48133"/>
                  <a:pt x="105283" y="47879"/>
                  <a:pt x="105918" y="47244"/>
                </a:cubicBezTo>
                <a:close/>
                <a:moveTo>
                  <a:pt x="84201" y="54102"/>
                </a:moveTo>
                <a:cubicBezTo>
                  <a:pt x="84201" y="54102"/>
                  <a:pt x="83058" y="54102"/>
                  <a:pt x="83058" y="55245"/>
                </a:cubicBezTo>
                <a:cubicBezTo>
                  <a:pt x="82550" y="55753"/>
                  <a:pt x="82169" y="56134"/>
                  <a:pt x="82296" y="56134"/>
                </a:cubicBezTo>
                <a:cubicBezTo>
                  <a:pt x="82423" y="56134"/>
                  <a:pt x="83058" y="55880"/>
                  <a:pt x="84201" y="55245"/>
                </a:cubicBezTo>
                <a:cubicBezTo>
                  <a:pt x="84201" y="54102"/>
                  <a:pt x="84201" y="54102"/>
                  <a:pt x="84201" y="54102"/>
                </a:cubicBezTo>
                <a:close/>
                <a:moveTo>
                  <a:pt x="126365" y="64389"/>
                </a:moveTo>
                <a:cubicBezTo>
                  <a:pt x="125603" y="64389"/>
                  <a:pt x="124841" y="64897"/>
                  <a:pt x="124460" y="64897"/>
                </a:cubicBezTo>
                <a:cubicBezTo>
                  <a:pt x="124206" y="64897"/>
                  <a:pt x="124079" y="64770"/>
                  <a:pt x="124079" y="64389"/>
                </a:cubicBezTo>
                <a:close/>
                <a:moveTo>
                  <a:pt x="122174" y="73025"/>
                </a:moveTo>
                <a:cubicBezTo>
                  <a:pt x="121920" y="73025"/>
                  <a:pt x="122174" y="73533"/>
                  <a:pt x="122936" y="73533"/>
                </a:cubicBezTo>
                <a:cubicBezTo>
                  <a:pt x="122555" y="73152"/>
                  <a:pt x="122301" y="73025"/>
                  <a:pt x="122174" y="73025"/>
                </a:cubicBezTo>
                <a:close/>
                <a:moveTo>
                  <a:pt x="128651" y="74676"/>
                </a:moveTo>
                <a:cubicBezTo>
                  <a:pt x="128143" y="75184"/>
                  <a:pt x="127762" y="75565"/>
                  <a:pt x="127508" y="75565"/>
                </a:cubicBezTo>
                <a:cubicBezTo>
                  <a:pt x="127254" y="75565"/>
                  <a:pt x="127000" y="75311"/>
                  <a:pt x="126365" y="74676"/>
                </a:cubicBezTo>
                <a:close/>
                <a:moveTo>
                  <a:pt x="130937" y="83820"/>
                </a:moveTo>
                <a:cubicBezTo>
                  <a:pt x="132080" y="83820"/>
                  <a:pt x="132080" y="84963"/>
                  <a:pt x="132080" y="84963"/>
                </a:cubicBezTo>
                <a:lnTo>
                  <a:pt x="132080" y="86106"/>
                </a:lnTo>
                <a:cubicBezTo>
                  <a:pt x="130937" y="84963"/>
                  <a:pt x="129794" y="84963"/>
                  <a:pt x="129794" y="83820"/>
                </a:cubicBezTo>
                <a:close/>
                <a:moveTo>
                  <a:pt x="121793" y="86106"/>
                </a:moveTo>
                <a:lnTo>
                  <a:pt x="121793" y="87249"/>
                </a:lnTo>
                <a:lnTo>
                  <a:pt x="121793" y="88392"/>
                </a:lnTo>
                <a:cubicBezTo>
                  <a:pt x="120650" y="87249"/>
                  <a:pt x="119507" y="86106"/>
                  <a:pt x="119507" y="86106"/>
                </a:cubicBezTo>
                <a:close/>
                <a:moveTo>
                  <a:pt x="116078" y="88392"/>
                </a:moveTo>
                <a:cubicBezTo>
                  <a:pt x="117221" y="89535"/>
                  <a:pt x="117221" y="89535"/>
                  <a:pt x="117221" y="89535"/>
                </a:cubicBezTo>
                <a:cubicBezTo>
                  <a:pt x="117729" y="90678"/>
                  <a:pt x="117729" y="90932"/>
                  <a:pt x="117729" y="90932"/>
                </a:cubicBezTo>
                <a:cubicBezTo>
                  <a:pt x="117729" y="90932"/>
                  <a:pt x="117221" y="90678"/>
                  <a:pt x="117221" y="90678"/>
                </a:cubicBezTo>
                <a:cubicBezTo>
                  <a:pt x="117221" y="89535"/>
                  <a:pt x="117221" y="89535"/>
                  <a:pt x="116078" y="88392"/>
                </a:cubicBezTo>
                <a:close/>
                <a:moveTo>
                  <a:pt x="14478" y="99822"/>
                </a:moveTo>
                <a:cubicBezTo>
                  <a:pt x="14478" y="99822"/>
                  <a:pt x="12192" y="100965"/>
                  <a:pt x="11049" y="100965"/>
                </a:cubicBezTo>
                <a:cubicBezTo>
                  <a:pt x="11049" y="100965"/>
                  <a:pt x="11049" y="100965"/>
                  <a:pt x="12192" y="99822"/>
                </a:cubicBezTo>
                <a:close/>
                <a:moveTo>
                  <a:pt x="102362" y="105537"/>
                </a:moveTo>
                <a:cubicBezTo>
                  <a:pt x="103505" y="106680"/>
                  <a:pt x="103505" y="106680"/>
                  <a:pt x="103505" y="107823"/>
                </a:cubicBezTo>
                <a:lnTo>
                  <a:pt x="102743" y="107823"/>
                </a:lnTo>
                <a:cubicBezTo>
                  <a:pt x="101600" y="106680"/>
                  <a:pt x="102743" y="105537"/>
                  <a:pt x="102743" y="105537"/>
                </a:cubicBezTo>
                <a:close/>
                <a:moveTo>
                  <a:pt x="25654" y="109601"/>
                </a:moveTo>
                <a:cubicBezTo>
                  <a:pt x="25781" y="109601"/>
                  <a:pt x="25908" y="109728"/>
                  <a:pt x="25908" y="110109"/>
                </a:cubicBezTo>
                <a:lnTo>
                  <a:pt x="25146" y="110109"/>
                </a:lnTo>
                <a:cubicBezTo>
                  <a:pt x="24765" y="110490"/>
                  <a:pt x="24384" y="110744"/>
                  <a:pt x="24003" y="110998"/>
                </a:cubicBezTo>
                <a:cubicBezTo>
                  <a:pt x="24130" y="110617"/>
                  <a:pt x="24384" y="110109"/>
                  <a:pt x="25146" y="110109"/>
                </a:cubicBezTo>
                <a:cubicBezTo>
                  <a:pt x="25146" y="110109"/>
                  <a:pt x="25654" y="109601"/>
                  <a:pt x="26035" y="109601"/>
                </a:cubicBezTo>
                <a:close/>
                <a:moveTo>
                  <a:pt x="90932" y="116967"/>
                </a:moveTo>
                <a:cubicBezTo>
                  <a:pt x="90932" y="118110"/>
                  <a:pt x="90932" y="119253"/>
                  <a:pt x="90932" y="119253"/>
                </a:cubicBezTo>
                <a:cubicBezTo>
                  <a:pt x="89789" y="118110"/>
                  <a:pt x="89789" y="118110"/>
                  <a:pt x="89789" y="118110"/>
                </a:cubicBezTo>
                <a:lnTo>
                  <a:pt x="90932" y="116967"/>
                </a:lnTo>
                <a:close/>
                <a:moveTo>
                  <a:pt x="48641" y="118491"/>
                </a:moveTo>
                <a:cubicBezTo>
                  <a:pt x="48514" y="118491"/>
                  <a:pt x="48260" y="118999"/>
                  <a:pt x="47625" y="120396"/>
                </a:cubicBezTo>
                <a:cubicBezTo>
                  <a:pt x="47625" y="120523"/>
                  <a:pt x="47625" y="120523"/>
                  <a:pt x="47625" y="120650"/>
                </a:cubicBezTo>
                <a:cubicBezTo>
                  <a:pt x="47879" y="120650"/>
                  <a:pt x="48133" y="120396"/>
                  <a:pt x="48768" y="119253"/>
                </a:cubicBezTo>
                <a:cubicBezTo>
                  <a:pt x="48768" y="118745"/>
                  <a:pt x="48768" y="118491"/>
                  <a:pt x="48641" y="118491"/>
                </a:cubicBezTo>
                <a:close/>
                <a:moveTo>
                  <a:pt x="38481" y="120396"/>
                </a:moveTo>
                <a:cubicBezTo>
                  <a:pt x="38481" y="120396"/>
                  <a:pt x="38481" y="121539"/>
                  <a:pt x="37338" y="122682"/>
                </a:cubicBezTo>
                <a:cubicBezTo>
                  <a:pt x="36195" y="121539"/>
                  <a:pt x="37338" y="121539"/>
                  <a:pt x="37338" y="121539"/>
                </a:cubicBezTo>
                <a:cubicBezTo>
                  <a:pt x="37338" y="121539"/>
                  <a:pt x="37338" y="120396"/>
                  <a:pt x="38481" y="120396"/>
                </a:cubicBezTo>
                <a:close/>
                <a:moveTo>
                  <a:pt x="98806" y="121793"/>
                </a:moveTo>
                <a:cubicBezTo>
                  <a:pt x="98933" y="121793"/>
                  <a:pt x="99568" y="122047"/>
                  <a:pt x="100076" y="122682"/>
                </a:cubicBezTo>
                <a:cubicBezTo>
                  <a:pt x="98933" y="122047"/>
                  <a:pt x="98679" y="121793"/>
                  <a:pt x="98806" y="121793"/>
                </a:cubicBezTo>
                <a:close/>
                <a:moveTo>
                  <a:pt x="46482" y="122682"/>
                </a:moveTo>
                <a:lnTo>
                  <a:pt x="46482" y="123825"/>
                </a:lnTo>
                <a:lnTo>
                  <a:pt x="45593" y="123825"/>
                </a:lnTo>
                <a:cubicBezTo>
                  <a:pt x="45593" y="123825"/>
                  <a:pt x="45593" y="123825"/>
                  <a:pt x="45593" y="122682"/>
                </a:cubicBezTo>
                <a:close/>
                <a:moveTo>
                  <a:pt x="48768" y="123825"/>
                </a:moveTo>
                <a:cubicBezTo>
                  <a:pt x="49911" y="123825"/>
                  <a:pt x="49911" y="123825"/>
                  <a:pt x="48768" y="124968"/>
                </a:cubicBezTo>
                <a:cubicBezTo>
                  <a:pt x="48768" y="123825"/>
                  <a:pt x="48768" y="123825"/>
                  <a:pt x="48768" y="123825"/>
                </a:cubicBezTo>
                <a:close/>
                <a:moveTo>
                  <a:pt x="48768" y="124968"/>
                </a:moveTo>
                <a:cubicBezTo>
                  <a:pt x="48768" y="125603"/>
                  <a:pt x="48514" y="125857"/>
                  <a:pt x="48260" y="125857"/>
                </a:cubicBezTo>
                <a:cubicBezTo>
                  <a:pt x="48006" y="125857"/>
                  <a:pt x="48133" y="125603"/>
                  <a:pt x="48768" y="124968"/>
                </a:cubicBezTo>
                <a:close/>
                <a:moveTo>
                  <a:pt x="51054" y="130683"/>
                </a:moveTo>
                <a:lnTo>
                  <a:pt x="51054" y="131826"/>
                </a:lnTo>
                <a:lnTo>
                  <a:pt x="49911" y="132969"/>
                </a:lnTo>
                <a:cubicBezTo>
                  <a:pt x="49911" y="131826"/>
                  <a:pt x="49911" y="130683"/>
                  <a:pt x="51054" y="130683"/>
                </a:cubicBezTo>
                <a:close/>
                <a:moveTo>
                  <a:pt x="56769" y="130683"/>
                </a:moveTo>
                <a:lnTo>
                  <a:pt x="56769" y="131826"/>
                </a:lnTo>
                <a:cubicBezTo>
                  <a:pt x="56769" y="132969"/>
                  <a:pt x="55626" y="132969"/>
                  <a:pt x="55626" y="132969"/>
                </a:cubicBezTo>
                <a:cubicBezTo>
                  <a:pt x="55626" y="132969"/>
                  <a:pt x="55626" y="132969"/>
                  <a:pt x="55626" y="131826"/>
                </a:cubicBezTo>
                <a:cubicBezTo>
                  <a:pt x="55626" y="131826"/>
                  <a:pt x="55626" y="130683"/>
                  <a:pt x="56769" y="130683"/>
                </a:cubicBezTo>
                <a:close/>
                <a:moveTo>
                  <a:pt x="57785" y="0"/>
                </a:moveTo>
                <a:cubicBezTo>
                  <a:pt x="57531" y="0"/>
                  <a:pt x="57150" y="889"/>
                  <a:pt x="57150" y="2794"/>
                </a:cubicBezTo>
                <a:cubicBezTo>
                  <a:pt x="57150" y="4191"/>
                  <a:pt x="56769" y="4699"/>
                  <a:pt x="56388" y="4699"/>
                </a:cubicBezTo>
                <a:cubicBezTo>
                  <a:pt x="56007" y="4699"/>
                  <a:pt x="55880" y="4318"/>
                  <a:pt x="55880" y="3810"/>
                </a:cubicBezTo>
                <a:cubicBezTo>
                  <a:pt x="54737" y="2667"/>
                  <a:pt x="55880" y="2667"/>
                  <a:pt x="55880" y="2667"/>
                </a:cubicBezTo>
                <a:lnTo>
                  <a:pt x="55880" y="508"/>
                </a:lnTo>
                <a:cubicBezTo>
                  <a:pt x="55880" y="508"/>
                  <a:pt x="55880" y="508"/>
                  <a:pt x="54737" y="1651"/>
                </a:cubicBezTo>
                <a:cubicBezTo>
                  <a:pt x="54737" y="1651"/>
                  <a:pt x="54737" y="1651"/>
                  <a:pt x="53594" y="2794"/>
                </a:cubicBezTo>
                <a:cubicBezTo>
                  <a:pt x="53594" y="3937"/>
                  <a:pt x="53594" y="5080"/>
                  <a:pt x="54737" y="6223"/>
                </a:cubicBezTo>
                <a:cubicBezTo>
                  <a:pt x="54737" y="7366"/>
                  <a:pt x="54737" y="7366"/>
                  <a:pt x="54737" y="7366"/>
                </a:cubicBezTo>
                <a:cubicBezTo>
                  <a:pt x="52451" y="6096"/>
                  <a:pt x="52451" y="5080"/>
                  <a:pt x="53594" y="3810"/>
                </a:cubicBezTo>
                <a:cubicBezTo>
                  <a:pt x="53594" y="3810"/>
                  <a:pt x="53594" y="2667"/>
                  <a:pt x="53594" y="1524"/>
                </a:cubicBezTo>
                <a:cubicBezTo>
                  <a:pt x="53467" y="1524"/>
                  <a:pt x="53340" y="1397"/>
                  <a:pt x="53086" y="1397"/>
                </a:cubicBezTo>
                <a:cubicBezTo>
                  <a:pt x="51943" y="1397"/>
                  <a:pt x="50165" y="4191"/>
                  <a:pt x="50165" y="6223"/>
                </a:cubicBezTo>
                <a:lnTo>
                  <a:pt x="50165" y="5080"/>
                </a:lnTo>
                <a:cubicBezTo>
                  <a:pt x="50165" y="4699"/>
                  <a:pt x="50038" y="4572"/>
                  <a:pt x="49784" y="4572"/>
                </a:cubicBezTo>
                <a:cubicBezTo>
                  <a:pt x="49403" y="4572"/>
                  <a:pt x="48641" y="5080"/>
                  <a:pt x="47879" y="5080"/>
                </a:cubicBezTo>
                <a:cubicBezTo>
                  <a:pt x="46736" y="6223"/>
                  <a:pt x="46736" y="6223"/>
                  <a:pt x="46736" y="7366"/>
                </a:cubicBezTo>
                <a:cubicBezTo>
                  <a:pt x="46736" y="8509"/>
                  <a:pt x="47879" y="8509"/>
                  <a:pt x="46736" y="9652"/>
                </a:cubicBezTo>
                <a:cubicBezTo>
                  <a:pt x="47879" y="9652"/>
                  <a:pt x="47879" y="9652"/>
                  <a:pt x="49022" y="10795"/>
                </a:cubicBezTo>
                <a:cubicBezTo>
                  <a:pt x="49022" y="10795"/>
                  <a:pt x="46736" y="10795"/>
                  <a:pt x="46736" y="9652"/>
                </a:cubicBezTo>
                <a:cubicBezTo>
                  <a:pt x="45593" y="9017"/>
                  <a:pt x="44831" y="8763"/>
                  <a:pt x="43942" y="8763"/>
                </a:cubicBezTo>
                <a:cubicBezTo>
                  <a:pt x="43053" y="8763"/>
                  <a:pt x="42164" y="9017"/>
                  <a:pt x="41148" y="9652"/>
                </a:cubicBezTo>
                <a:cubicBezTo>
                  <a:pt x="40005" y="10795"/>
                  <a:pt x="38862" y="11938"/>
                  <a:pt x="38862" y="11938"/>
                </a:cubicBezTo>
                <a:lnTo>
                  <a:pt x="37719" y="11938"/>
                </a:lnTo>
                <a:cubicBezTo>
                  <a:pt x="36576" y="13081"/>
                  <a:pt x="36576" y="13081"/>
                  <a:pt x="37719" y="14224"/>
                </a:cubicBezTo>
                <a:lnTo>
                  <a:pt x="36576" y="15367"/>
                </a:lnTo>
                <a:cubicBezTo>
                  <a:pt x="35433" y="15367"/>
                  <a:pt x="34290" y="15367"/>
                  <a:pt x="35433" y="16510"/>
                </a:cubicBezTo>
                <a:cubicBezTo>
                  <a:pt x="35433" y="17018"/>
                  <a:pt x="35179" y="17018"/>
                  <a:pt x="34925" y="17018"/>
                </a:cubicBezTo>
                <a:cubicBezTo>
                  <a:pt x="34671" y="17018"/>
                  <a:pt x="34290" y="17018"/>
                  <a:pt x="34290" y="17526"/>
                </a:cubicBezTo>
                <a:cubicBezTo>
                  <a:pt x="33401" y="17018"/>
                  <a:pt x="32766" y="16764"/>
                  <a:pt x="32766" y="16764"/>
                </a:cubicBezTo>
                <a:cubicBezTo>
                  <a:pt x="32766" y="16764"/>
                  <a:pt x="33274" y="17145"/>
                  <a:pt x="34671" y="18034"/>
                </a:cubicBezTo>
                <a:cubicBezTo>
                  <a:pt x="34417" y="17907"/>
                  <a:pt x="34163" y="17907"/>
                  <a:pt x="33909" y="17907"/>
                </a:cubicBezTo>
                <a:cubicBezTo>
                  <a:pt x="33274" y="17907"/>
                  <a:pt x="33020" y="18415"/>
                  <a:pt x="34417" y="19812"/>
                </a:cubicBezTo>
                <a:lnTo>
                  <a:pt x="33147" y="19812"/>
                </a:lnTo>
                <a:cubicBezTo>
                  <a:pt x="32639" y="19304"/>
                  <a:pt x="32385" y="19050"/>
                  <a:pt x="32258" y="19050"/>
                </a:cubicBezTo>
                <a:cubicBezTo>
                  <a:pt x="32131" y="19050"/>
                  <a:pt x="32385" y="19558"/>
                  <a:pt x="33147" y="20955"/>
                </a:cubicBezTo>
                <a:cubicBezTo>
                  <a:pt x="33655" y="21590"/>
                  <a:pt x="34036" y="21844"/>
                  <a:pt x="33909" y="21844"/>
                </a:cubicBezTo>
                <a:cubicBezTo>
                  <a:pt x="33782" y="21844"/>
                  <a:pt x="33147" y="21590"/>
                  <a:pt x="32131" y="20955"/>
                </a:cubicBezTo>
                <a:cubicBezTo>
                  <a:pt x="29845" y="20955"/>
                  <a:pt x="28702" y="22098"/>
                  <a:pt x="29845" y="22098"/>
                </a:cubicBezTo>
                <a:cubicBezTo>
                  <a:pt x="32131" y="23241"/>
                  <a:pt x="30988" y="24384"/>
                  <a:pt x="29845" y="24384"/>
                </a:cubicBezTo>
                <a:cubicBezTo>
                  <a:pt x="29464" y="24003"/>
                  <a:pt x="29337" y="23876"/>
                  <a:pt x="29083" y="23876"/>
                </a:cubicBezTo>
                <a:cubicBezTo>
                  <a:pt x="28702" y="23876"/>
                  <a:pt x="28702" y="24765"/>
                  <a:pt x="28702" y="25527"/>
                </a:cubicBezTo>
                <a:lnTo>
                  <a:pt x="29845" y="27813"/>
                </a:lnTo>
                <a:cubicBezTo>
                  <a:pt x="29845" y="27813"/>
                  <a:pt x="30988" y="27813"/>
                  <a:pt x="32131" y="28956"/>
                </a:cubicBezTo>
                <a:cubicBezTo>
                  <a:pt x="32131" y="28956"/>
                  <a:pt x="31877" y="29210"/>
                  <a:pt x="31115" y="29210"/>
                </a:cubicBezTo>
                <a:cubicBezTo>
                  <a:pt x="30353" y="29210"/>
                  <a:pt x="29337" y="28956"/>
                  <a:pt x="27559" y="27813"/>
                </a:cubicBezTo>
                <a:lnTo>
                  <a:pt x="25146" y="26670"/>
                </a:lnTo>
                <a:lnTo>
                  <a:pt x="27432" y="28956"/>
                </a:lnTo>
                <a:lnTo>
                  <a:pt x="26289" y="28956"/>
                </a:lnTo>
                <a:cubicBezTo>
                  <a:pt x="25146" y="27813"/>
                  <a:pt x="25146" y="27813"/>
                  <a:pt x="25146" y="27813"/>
                </a:cubicBezTo>
                <a:cubicBezTo>
                  <a:pt x="25146" y="27813"/>
                  <a:pt x="24003" y="27813"/>
                  <a:pt x="25146" y="28956"/>
                </a:cubicBezTo>
                <a:cubicBezTo>
                  <a:pt x="27432" y="30099"/>
                  <a:pt x="27432" y="30099"/>
                  <a:pt x="26289" y="30099"/>
                </a:cubicBezTo>
                <a:cubicBezTo>
                  <a:pt x="25273" y="29591"/>
                  <a:pt x="24765" y="29337"/>
                  <a:pt x="24511" y="29337"/>
                </a:cubicBezTo>
                <a:cubicBezTo>
                  <a:pt x="24257" y="29337"/>
                  <a:pt x="24384" y="29845"/>
                  <a:pt x="25146" y="31242"/>
                </a:cubicBezTo>
                <a:cubicBezTo>
                  <a:pt x="24003" y="30099"/>
                  <a:pt x="22860" y="30099"/>
                  <a:pt x="22860" y="30099"/>
                </a:cubicBezTo>
                <a:lnTo>
                  <a:pt x="24003" y="31242"/>
                </a:lnTo>
                <a:cubicBezTo>
                  <a:pt x="25146" y="32385"/>
                  <a:pt x="25146" y="32385"/>
                  <a:pt x="24003" y="32385"/>
                </a:cubicBezTo>
                <a:cubicBezTo>
                  <a:pt x="23495" y="31877"/>
                  <a:pt x="23241" y="31623"/>
                  <a:pt x="23114" y="31623"/>
                </a:cubicBezTo>
                <a:cubicBezTo>
                  <a:pt x="22987" y="31623"/>
                  <a:pt x="22860" y="32131"/>
                  <a:pt x="22860" y="33528"/>
                </a:cubicBezTo>
                <a:lnTo>
                  <a:pt x="21717" y="33528"/>
                </a:lnTo>
                <a:cubicBezTo>
                  <a:pt x="21717" y="34671"/>
                  <a:pt x="21717" y="34671"/>
                  <a:pt x="20574" y="34671"/>
                </a:cubicBezTo>
                <a:cubicBezTo>
                  <a:pt x="21717" y="35814"/>
                  <a:pt x="22860" y="36957"/>
                  <a:pt x="22860" y="36957"/>
                </a:cubicBezTo>
                <a:lnTo>
                  <a:pt x="24003" y="36957"/>
                </a:lnTo>
                <a:lnTo>
                  <a:pt x="24003" y="38100"/>
                </a:lnTo>
                <a:cubicBezTo>
                  <a:pt x="22860" y="38100"/>
                  <a:pt x="22860" y="38100"/>
                  <a:pt x="22860" y="39243"/>
                </a:cubicBezTo>
                <a:cubicBezTo>
                  <a:pt x="23749" y="39243"/>
                  <a:pt x="24638" y="40767"/>
                  <a:pt x="25019" y="40767"/>
                </a:cubicBezTo>
                <a:cubicBezTo>
                  <a:pt x="25146" y="40767"/>
                  <a:pt x="25146" y="40640"/>
                  <a:pt x="25146" y="40386"/>
                </a:cubicBezTo>
                <a:lnTo>
                  <a:pt x="26289" y="40386"/>
                </a:lnTo>
                <a:cubicBezTo>
                  <a:pt x="25019" y="38481"/>
                  <a:pt x="24511" y="37592"/>
                  <a:pt x="24638" y="37592"/>
                </a:cubicBezTo>
                <a:cubicBezTo>
                  <a:pt x="24765" y="37592"/>
                  <a:pt x="25273" y="38100"/>
                  <a:pt x="26289" y="39243"/>
                </a:cubicBezTo>
                <a:cubicBezTo>
                  <a:pt x="27305" y="40386"/>
                  <a:pt x="28575" y="40386"/>
                  <a:pt x="28575" y="40386"/>
                </a:cubicBezTo>
                <a:cubicBezTo>
                  <a:pt x="28575" y="39878"/>
                  <a:pt x="28575" y="39497"/>
                  <a:pt x="28702" y="39497"/>
                </a:cubicBezTo>
                <a:cubicBezTo>
                  <a:pt x="28829" y="39497"/>
                  <a:pt x="29210" y="39751"/>
                  <a:pt x="29718" y="40386"/>
                </a:cubicBezTo>
                <a:cubicBezTo>
                  <a:pt x="30861" y="40386"/>
                  <a:pt x="32004" y="41529"/>
                  <a:pt x="32004" y="41529"/>
                </a:cubicBezTo>
                <a:cubicBezTo>
                  <a:pt x="32004" y="40386"/>
                  <a:pt x="32004" y="40386"/>
                  <a:pt x="30861" y="40386"/>
                </a:cubicBezTo>
                <a:cubicBezTo>
                  <a:pt x="30099" y="40386"/>
                  <a:pt x="30353" y="39878"/>
                  <a:pt x="30988" y="39878"/>
                </a:cubicBezTo>
                <a:cubicBezTo>
                  <a:pt x="31242" y="39878"/>
                  <a:pt x="31623" y="40005"/>
                  <a:pt x="32131" y="40386"/>
                </a:cubicBezTo>
                <a:cubicBezTo>
                  <a:pt x="33274" y="40386"/>
                  <a:pt x="33274" y="40386"/>
                  <a:pt x="32131" y="39243"/>
                </a:cubicBezTo>
                <a:cubicBezTo>
                  <a:pt x="30480" y="38354"/>
                  <a:pt x="30607" y="37592"/>
                  <a:pt x="31242" y="37592"/>
                </a:cubicBezTo>
                <a:cubicBezTo>
                  <a:pt x="31496" y="37592"/>
                  <a:pt x="31877" y="37719"/>
                  <a:pt x="32131" y="38100"/>
                </a:cubicBezTo>
                <a:lnTo>
                  <a:pt x="33274" y="38100"/>
                </a:lnTo>
                <a:cubicBezTo>
                  <a:pt x="33274" y="38100"/>
                  <a:pt x="32131" y="36957"/>
                  <a:pt x="32131" y="35814"/>
                </a:cubicBezTo>
                <a:cubicBezTo>
                  <a:pt x="29845" y="34671"/>
                  <a:pt x="29845" y="34671"/>
                  <a:pt x="30988" y="34671"/>
                </a:cubicBezTo>
                <a:cubicBezTo>
                  <a:pt x="32131" y="35814"/>
                  <a:pt x="33274" y="35814"/>
                  <a:pt x="33274" y="35814"/>
                </a:cubicBezTo>
                <a:cubicBezTo>
                  <a:pt x="34417" y="36957"/>
                  <a:pt x="34417" y="36957"/>
                  <a:pt x="34417" y="36957"/>
                </a:cubicBezTo>
                <a:cubicBezTo>
                  <a:pt x="34417" y="36068"/>
                  <a:pt x="35052" y="35814"/>
                  <a:pt x="34925" y="35306"/>
                </a:cubicBezTo>
                <a:cubicBezTo>
                  <a:pt x="35052" y="35433"/>
                  <a:pt x="35306" y="35560"/>
                  <a:pt x="35560" y="35814"/>
                </a:cubicBezTo>
                <a:cubicBezTo>
                  <a:pt x="35560" y="35814"/>
                  <a:pt x="35560" y="34671"/>
                  <a:pt x="36703" y="34671"/>
                </a:cubicBezTo>
                <a:cubicBezTo>
                  <a:pt x="36957" y="34925"/>
                  <a:pt x="37084" y="34925"/>
                  <a:pt x="37211" y="34925"/>
                </a:cubicBezTo>
                <a:cubicBezTo>
                  <a:pt x="37719" y="34925"/>
                  <a:pt x="37338" y="33274"/>
                  <a:pt x="35560" y="32385"/>
                </a:cubicBezTo>
                <a:cubicBezTo>
                  <a:pt x="35560" y="32385"/>
                  <a:pt x="34417" y="31242"/>
                  <a:pt x="34417" y="31242"/>
                </a:cubicBezTo>
                <a:cubicBezTo>
                  <a:pt x="34417" y="30099"/>
                  <a:pt x="34417" y="30099"/>
                  <a:pt x="34417" y="30099"/>
                </a:cubicBezTo>
                <a:lnTo>
                  <a:pt x="36703" y="31242"/>
                </a:lnTo>
                <a:cubicBezTo>
                  <a:pt x="37211" y="31623"/>
                  <a:pt x="37592" y="32004"/>
                  <a:pt x="37846" y="32258"/>
                </a:cubicBezTo>
                <a:cubicBezTo>
                  <a:pt x="37846" y="32258"/>
                  <a:pt x="37846" y="32258"/>
                  <a:pt x="37846" y="32385"/>
                </a:cubicBezTo>
                <a:cubicBezTo>
                  <a:pt x="37846" y="32512"/>
                  <a:pt x="37973" y="32385"/>
                  <a:pt x="37973" y="32385"/>
                </a:cubicBezTo>
                <a:cubicBezTo>
                  <a:pt x="38481" y="32766"/>
                  <a:pt x="38862" y="33020"/>
                  <a:pt x="38989" y="33020"/>
                </a:cubicBezTo>
                <a:cubicBezTo>
                  <a:pt x="39116" y="33020"/>
                  <a:pt x="39116" y="32766"/>
                  <a:pt x="38862" y="32385"/>
                </a:cubicBezTo>
                <a:cubicBezTo>
                  <a:pt x="38989" y="32258"/>
                  <a:pt x="38989" y="32004"/>
                  <a:pt x="38989" y="31369"/>
                </a:cubicBezTo>
                <a:cubicBezTo>
                  <a:pt x="38989" y="31369"/>
                  <a:pt x="37846" y="29083"/>
                  <a:pt x="36703" y="29083"/>
                </a:cubicBezTo>
                <a:cubicBezTo>
                  <a:pt x="36703" y="27940"/>
                  <a:pt x="36703" y="27940"/>
                  <a:pt x="36703" y="27940"/>
                </a:cubicBezTo>
                <a:cubicBezTo>
                  <a:pt x="36703" y="27432"/>
                  <a:pt x="36703" y="27051"/>
                  <a:pt x="36830" y="27051"/>
                </a:cubicBezTo>
                <a:cubicBezTo>
                  <a:pt x="36957" y="27051"/>
                  <a:pt x="37211" y="27305"/>
                  <a:pt x="37846" y="27940"/>
                </a:cubicBezTo>
                <a:cubicBezTo>
                  <a:pt x="38354" y="28448"/>
                  <a:pt x="38735" y="28702"/>
                  <a:pt x="38989" y="28702"/>
                </a:cubicBezTo>
                <a:cubicBezTo>
                  <a:pt x="39243" y="28702"/>
                  <a:pt x="39116" y="28194"/>
                  <a:pt x="37846" y="26797"/>
                </a:cubicBezTo>
                <a:lnTo>
                  <a:pt x="38989" y="27940"/>
                </a:lnTo>
                <a:cubicBezTo>
                  <a:pt x="39497" y="28448"/>
                  <a:pt x="39878" y="28702"/>
                  <a:pt x="40386" y="28702"/>
                </a:cubicBezTo>
                <a:cubicBezTo>
                  <a:pt x="40894" y="28702"/>
                  <a:pt x="41275" y="28194"/>
                  <a:pt x="41275" y="26797"/>
                </a:cubicBezTo>
                <a:cubicBezTo>
                  <a:pt x="42037" y="26035"/>
                  <a:pt x="42926" y="25146"/>
                  <a:pt x="43688" y="25146"/>
                </a:cubicBezTo>
                <a:cubicBezTo>
                  <a:pt x="43942" y="25146"/>
                  <a:pt x="44323" y="25273"/>
                  <a:pt x="44577" y="25527"/>
                </a:cubicBezTo>
                <a:cubicBezTo>
                  <a:pt x="44450" y="24892"/>
                  <a:pt x="44196" y="23495"/>
                  <a:pt x="43561" y="22225"/>
                </a:cubicBezTo>
                <a:lnTo>
                  <a:pt x="44704" y="22225"/>
                </a:lnTo>
                <a:cubicBezTo>
                  <a:pt x="45212" y="21717"/>
                  <a:pt x="45593" y="21336"/>
                  <a:pt x="45847" y="21336"/>
                </a:cubicBezTo>
                <a:cubicBezTo>
                  <a:pt x="46101" y="21336"/>
                  <a:pt x="46482" y="21590"/>
                  <a:pt x="46990" y="22225"/>
                </a:cubicBezTo>
                <a:cubicBezTo>
                  <a:pt x="47498" y="22860"/>
                  <a:pt x="47752" y="22987"/>
                  <a:pt x="47879" y="22987"/>
                </a:cubicBezTo>
                <a:cubicBezTo>
                  <a:pt x="48006" y="22987"/>
                  <a:pt x="47752" y="22479"/>
                  <a:pt x="46990" y="21082"/>
                </a:cubicBezTo>
                <a:cubicBezTo>
                  <a:pt x="45847" y="19939"/>
                  <a:pt x="45847" y="19939"/>
                  <a:pt x="46990" y="19939"/>
                </a:cubicBezTo>
                <a:cubicBezTo>
                  <a:pt x="46990" y="19939"/>
                  <a:pt x="48133" y="19939"/>
                  <a:pt x="48133" y="21082"/>
                </a:cubicBezTo>
                <a:cubicBezTo>
                  <a:pt x="48641" y="21717"/>
                  <a:pt x="49022" y="21971"/>
                  <a:pt x="49276" y="21971"/>
                </a:cubicBezTo>
                <a:cubicBezTo>
                  <a:pt x="49530" y="21971"/>
                  <a:pt x="49784" y="21717"/>
                  <a:pt x="50419" y="21082"/>
                </a:cubicBezTo>
                <a:cubicBezTo>
                  <a:pt x="49276" y="19939"/>
                  <a:pt x="50419" y="19939"/>
                  <a:pt x="50419" y="18796"/>
                </a:cubicBezTo>
                <a:cubicBezTo>
                  <a:pt x="51562" y="17653"/>
                  <a:pt x="51562" y="18796"/>
                  <a:pt x="50419" y="16510"/>
                </a:cubicBezTo>
                <a:cubicBezTo>
                  <a:pt x="49276" y="14224"/>
                  <a:pt x="49276" y="14224"/>
                  <a:pt x="50419" y="13081"/>
                </a:cubicBezTo>
                <a:cubicBezTo>
                  <a:pt x="50419" y="13081"/>
                  <a:pt x="51562" y="13081"/>
                  <a:pt x="51562" y="14224"/>
                </a:cubicBezTo>
                <a:lnTo>
                  <a:pt x="52705" y="14224"/>
                </a:lnTo>
                <a:cubicBezTo>
                  <a:pt x="52705" y="14224"/>
                  <a:pt x="53848" y="14224"/>
                  <a:pt x="53848" y="15367"/>
                </a:cubicBezTo>
                <a:cubicBezTo>
                  <a:pt x="53848" y="15367"/>
                  <a:pt x="54356" y="15875"/>
                  <a:pt x="54737" y="15875"/>
                </a:cubicBezTo>
                <a:cubicBezTo>
                  <a:pt x="54864" y="15875"/>
                  <a:pt x="54991" y="15748"/>
                  <a:pt x="54991" y="15367"/>
                </a:cubicBezTo>
                <a:cubicBezTo>
                  <a:pt x="56134" y="15367"/>
                  <a:pt x="56134" y="15367"/>
                  <a:pt x="57277" y="16510"/>
                </a:cubicBezTo>
                <a:cubicBezTo>
                  <a:pt x="57277" y="16510"/>
                  <a:pt x="57277" y="16510"/>
                  <a:pt x="57277" y="15367"/>
                </a:cubicBezTo>
                <a:cubicBezTo>
                  <a:pt x="57277" y="14224"/>
                  <a:pt x="57277" y="13081"/>
                  <a:pt x="58420" y="13081"/>
                </a:cubicBezTo>
                <a:cubicBezTo>
                  <a:pt x="59563" y="13081"/>
                  <a:pt x="60706" y="13081"/>
                  <a:pt x="60706" y="11938"/>
                </a:cubicBezTo>
                <a:cubicBezTo>
                  <a:pt x="60706" y="11938"/>
                  <a:pt x="60706" y="11938"/>
                  <a:pt x="60706" y="13081"/>
                </a:cubicBezTo>
                <a:cubicBezTo>
                  <a:pt x="60706" y="14224"/>
                  <a:pt x="60960" y="14732"/>
                  <a:pt x="61468" y="14732"/>
                </a:cubicBezTo>
                <a:cubicBezTo>
                  <a:pt x="61976" y="14732"/>
                  <a:pt x="62484" y="14224"/>
                  <a:pt x="62992" y="13081"/>
                </a:cubicBezTo>
                <a:cubicBezTo>
                  <a:pt x="62992" y="13335"/>
                  <a:pt x="62992" y="13843"/>
                  <a:pt x="62992" y="14224"/>
                </a:cubicBezTo>
                <a:cubicBezTo>
                  <a:pt x="62992" y="14224"/>
                  <a:pt x="64135" y="14224"/>
                  <a:pt x="64135" y="13081"/>
                </a:cubicBezTo>
                <a:cubicBezTo>
                  <a:pt x="64643" y="12446"/>
                  <a:pt x="65024" y="12192"/>
                  <a:pt x="65151" y="12192"/>
                </a:cubicBezTo>
                <a:cubicBezTo>
                  <a:pt x="65278" y="12192"/>
                  <a:pt x="65278" y="12446"/>
                  <a:pt x="65278" y="13081"/>
                </a:cubicBezTo>
                <a:cubicBezTo>
                  <a:pt x="65278" y="14224"/>
                  <a:pt x="65278" y="14224"/>
                  <a:pt x="66421" y="14224"/>
                </a:cubicBezTo>
                <a:cubicBezTo>
                  <a:pt x="66421" y="13970"/>
                  <a:pt x="66548" y="13970"/>
                  <a:pt x="66802" y="13970"/>
                </a:cubicBezTo>
                <a:cubicBezTo>
                  <a:pt x="67945" y="13970"/>
                  <a:pt x="70993" y="15875"/>
                  <a:pt x="70993" y="17653"/>
                </a:cubicBezTo>
                <a:cubicBezTo>
                  <a:pt x="70993" y="16510"/>
                  <a:pt x="70993" y="16510"/>
                  <a:pt x="72136" y="16510"/>
                </a:cubicBezTo>
                <a:lnTo>
                  <a:pt x="72136" y="15240"/>
                </a:lnTo>
                <a:cubicBezTo>
                  <a:pt x="72644" y="14859"/>
                  <a:pt x="73025" y="14605"/>
                  <a:pt x="73279" y="14605"/>
                </a:cubicBezTo>
                <a:cubicBezTo>
                  <a:pt x="73660" y="14605"/>
                  <a:pt x="73660" y="15113"/>
                  <a:pt x="72898" y="16383"/>
                </a:cubicBezTo>
                <a:lnTo>
                  <a:pt x="71882" y="16383"/>
                </a:lnTo>
                <a:cubicBezTo>
                  <a:pt x="71374" y="17526"/>
                  <a:pt x="71374" y="18034"/>
                  <a:pt x="71628" y="18034"/>
                </a:cubicBezTo>
                <a:cubicBezTo>
                  <a:pt x="71755" y="18034"/>
                  <a:pt x="71755" y="18034"/>
                  <a:pt x="71882" y="17907"/>
                </a:cubicBezTo>
                <a:cubicBezTo>
                  <a:pt x="71882" y="18796"/>
                  <a:pt x="71882" y="19177"/>
                  <a:pt x="72009" y="19177"/>
                </a:cubicBezTo>
                <a:cubicBezTo>
                  <a:pt x="72136" y="19177"/>
                  <a:pt x="72517" y="18669"/>
                  <a:pt x="73025" y="17399"/>
                </a:cubicBezTo>
                <a:cubicBezTo>
                  <a:pt x="73533" y="16891"/>
                  <a:pt x="73914" y="16637"/>
                  <a:pt x="74295" y="16637"/>
                </a:cubicBezTo>
                <a:cubicBezTo>
                  <a:pt x="74803" y="16637"/>
                  <a:pt x="74803" y="17145"/>
                  <a:pt x="74168" y="18542"/>
                </a:cubicBezTo>
                <a:cubicBezTo>
                  <a:pt x="75692" y="17526"/>
                  <a:pt x="76962" y="16891"/>
                  <a:pt x="77724" y="16891"/>
                </a:cubicBezTo>
                <a:cubicBezTo>
                  <a:pt x="78486" y="16891"/>
                  <a:pt x="78359" y="17780"/>
                  <a:pt x="76454" y="19685"/>
                </a:cubicBezTo>
                <a:cubicBezTo>
                  <a:pt x="75311" y="20828"/>
                  <a:pt x="74168" y="21971"/>
                  <a:pt x="74168" y="23114"/>
                </a:cubicBezTo>
                <a:cubicBezTo>
                  <a:pt x="75311" y="23114"/>
                  <a:pt x="75311" y="21971"/>
                  <a:pt x="76454" y="20828"/>
                </a:cubicBezTo>
                <a:cubicBezTo>
                  <a:pt x="76962" y="20320"/>
                  <a:pt x="77216" y="20066"/>
                  <a:pt x="77343" y="20066"/>
                </a:cubicBezTo>
                <a:cubicBezTo>
                  <a:pt x="77470" y="20066"/>
                  <a:pt x="77216" y="20574"/>
                  <a:pt x="76454" y="21971"/>
                </a:cubicBezTo>
                <a:cubicBezTo>
                  <a:pt x="75692" y="24130"/>
                  <a:pt x="75946" y="24892"/>
                  <a:pt x="76708" y="24892"/>
                </a:cubicBezTo>
                <a:cubicBezTo>
                  <a:pt x="77216" y="24892"/>
                  <a:pt x="77851" y="24638"/>
                  <a:pt x="78740" y="24257"/>
                </a:cubicBezTo>
                <a:cubicBezTo>
                  <a:pt x="81026" y="24257"/>
                  <a:pt x="82169" y="24257"/>
                  <a:pt x="79883" y="25400"/>
                </a:cubicBezTo>
                <a:cubicBezTo>
                  <a:pt x="77597" y="26543"/>
                  <a:pt x="77597" y="26543"/>
                  <a:pt x="78740" y="26543"/>
                </a:cubicBezTo>
                <a:cubicBezTo>
                  <a:pt x="79883" y="26543"/>
                  <a:pt x="79883" y="27686"/>
                  <a:pt x="79883" y="27686"/>
                </a:cubicBezTo>
                <a:cubicBezTo>
                  <a:pt x="81026" y="27686"/>
                  <a:pt x="81026" y="27686"/>
                  <a:pt x="82169" y="26543"/>
                </a:cubicBezTo>
                <a:cubicBezTo>
                  <a:pt x="81280" y="28194"/>
                  <a:pt x="81153" y="29337"/>
                  <a:pt x="81915" y="29337"/>
                </a:cubicBezTo>
                <a:cubicBezTo>
                  <a:pt x="82169" y="29337"/>
                  <a:pt x="82677" y="29210"/>
                  <a:pt x="83312" y="28829"/>
                </a:cubicBezTo>
                <a:cubicBezTo>
                  <a:pt x="83312" y="28829"/>
                  <a:pt x="82169" y="28829"/>
                  <a:pt x="83312" y="27686"/>
                </a:cubicBezTo>
                <a:lnTo>
                  <a:pt x="84455" y="27686"/>
                </a:lnTo>
                <a:lnTo>
                  <a:pt x="83312" y="28829"/>
                </a:lnTo>
                <a:cubicBezTo>
                  <a:pt x="83312" y="29337"/>
                  <a:pt x="83312" y="29718"/>
                  <a:pt x="83439" y="29718"/>
                </a:cubicBezTo>
                <a:cubicBezTo>
                  <a:pt x="83566" y="29718"/>
                  <a:pt x="83947" y="29464"/>
                  <a:pt x="84455" y="28829"/>
                </a:cubicBezTo>
                <a:cubicBezTo>
                  <a:pt x="85598" y="28829"/>
                  <a:pt x="85598" y="29972"/>
                  <a:pt x="84455" y="31115"/>
                </a:cubicBezTo>
                <a:cubicBezTo>
                  <a:pt x="84455" y="32258"/>
                  <a:pt x="83312" y="32258"/>
                  <a:pt x="84455" y="32258"/>
                </a:cubicBezTo>
                <a:cubicBezTo>
                  <a:pt x="85598" y="31115"/>
                  <a:pt x="86741" y="31115"/>
                  <a:pt x="87884" y="29972"/>
                </a:cubicBezTo>
                <a:cubicBezTo>
                  <a:pt x="89027" y="29972"/>
                  <a:pt x="87884" y="31115"/>
                  <a:pt x="86741" y="31115"/>
                </a:cubicBezTo>
                <a:cubicBezTo>
                  <a:pt x="86741" y="32258"/>
                  <a:pt x="86741" y="32258"/>
                  <a:pt x="86741" y="33401"/>
                </a:cubicBezTo>
                <a:cubicBezTo>
                  <a:pt x="86741" y="33401"/>
                  <a:pt x="86741" y="33909"/>
                  <a:pt x="87122" y="33909"/>
                </a:cubicBezTo>
                <a:cubicBezTo>
                  <a:pt x="87249" y="33909"/>
                  <a:pt x="87503" y="33782"/>
                  <a:pt x="87884" y="33401"/>
                </a:cubicBezTo>
                <a:cubicBezTo>
                  <a:pt x="88138" y="33147"/>
                  <a:pt x="88392" y="33020"/>
                  <a:pt x="88519" y="33020"/>
                </a:cubicBezTo>
                <a:cubicBezTo>
                  <a:pt x="89408" y="33020"/>
                  <a:pt x="90170" y="34544"/>
                  <a:pt x="90170" y="34544"/>
                </a:cubicBezTo>
                <a:lnTo>
                  <a:pt x="90170" y="35687"/>
                </a:lnTo>
                <a:lnTo>
                  <a:pt x="93599" y="35687"/>
                </a:lnTo>
                <a:cubicBezTo>
                  <a:pt x="93599" y="35687"/>
                  <a:pt x="93599" y="35687"/>
                  <a:pt x="93599" y="36830"/>
                </a:cubicBezTo>
                <a:cubicBezTo>
                  <a:pt x="94742" y="36830"/>
                  <a:pt x="94742" y="36830"/>
                  <a:pt x="94742" y="37973"/>
                </a:cubicBezTo>
                <a:cubicBezTo>
                  <a:pt x="95885" y="37465"/>
                  <a:pt x="96774" y="37084"/>
                  <a:pt x="97155" y="37084"/>
                </a:cubicBezTo>
                <a:cubicBezTo>
                  <a:pt x="97536" y="37084"/>
                  <a:pt x="97536" y="37338"/>
                  <a:pt x="97028" y="37973"/>
                </a:cubicBezTo>
                <a:cubicBezTo>
                  <a:pt x="97028" y="37973"/>
                  <a:pt x="97028" y="38481"/>
                  <a:pt x="97409" y="38481"/>
                </a:cubicBezTo>
                <a:cubicBezTo>
                  <a:pt x="97536" y="38481"/>
                  <a:pt x="97790" y="38354"/>
                  <a:pt x="98298" y="37973"/>
                </a:cubicBezTo>
                <a:cubicBezTo>
                  <a:pt x="97663" y="39370"/>
                  <a:pt x="97282" y="39878"/>
                  <a:pt x="97663" y="39878"/>
                </a:cubicBezTo>
                <a:cubicBezTo>
                  <a:pt x="97917" y="39878"/>
                  <a:pt x="98425" y="39624"/>
                  <a:pt x="99441" y="39116"/>
                </a:cubicBezTo>
                <a:cubicBezTo>
                  <a:pt x="99441" y="40767"/>
                  <a:pt x="99949" y="42291"/>
                  <a:pt x="100711" y="42291"/>
                </a:cubicBezTo>
                <a:cubicBezTo>
                  <a:pt x="100965" y="42291"/>
                  <a:pt x="101346" y="42037"/>
                  <a:pt x="101727" y="41402"/>
                </a:cubicBezTo>
                <a:lnTo>
                  <a:pt x="102870" y="41402"/>
                </a:lnTo>
                <a:cubicBezTo>
                  <a:pt x="102235" y="42672"/>
                  <a:pt x="102362" y="43307"/>
                  <a:pt x="102743" y="43307"/>
                </a:cubicBezTo>
                <a:cubicBezTo>
                  <a:pt x="102997" y="43307"/>
                  <a:pt x="103505" y="43053"/>
                  <a:pt x="104013" y="42545"/>
                </a:cubicBezTo>
                <a:cubicBezTo>
                  <a:pt x="104013" y="43688"/>
                  <a:pt x="102870" y="44831"/>
                  <a:pt x="104013" y="44831"/>
                </a:cubicBezTo>
                <a:cubicBezTo>
                  <a:pt x="104013" y="44831"/>
                  <a:pt x="104013" y="44831"/>
                  <a:pt x="104013" y="43688"/>
                </a:cubicBezTo>
                <a:cubicBezTo>
                  <a:pt x="104521" y="43180"/>
                  <a:pt x="104902" y="42799"/>
                  <a:pt x="105029" y="42799"/>
                </a:cubicBezTo>
                <a:cubicBezTo>
                  <a:pt x="105156" y="42799"/>
                  <a:pt x="105156" y="43053"/>
                  <a:pt x="105156" y="43688"/>
                </a:cubicBezTo>
                <a:cubicBezTo>
                  <a:pt x="106299" y="43688"/>
                  <a:pt x="105156" y="44831"/>
                  <a:pt x="104013" y="45974"/>
                </a:cubicBezTo>
                <a:lnTo>
                  <a:pt x="105156" y="45974"/>
                </a:lnTo>
                <a:cubicBezTo>
                  <a:pt x="105664" y="44831"/>
                  <a:pt x="106045" y="44577"/>
                  <a:pt x="106172" y="44577"/>
                </a:cubicBezTo>
                <a:cubicBezTo>
                  <a:pt x="106299" y="44577"/>
                  <a:pt x="106299" y="44831"/>
                  <a:pt x="106299" y="44831"/>
                </a:cubicBezTo>
                <a:cubicBezTo>
                  <a:pt x="105156" y="45974"/>
                  <a:pt x="105156" y="45974"/>
                  <a:pt x="106299" y="47117"/>
                </a:cubicBezTo>
                <a:cubicBezTo>
                  <a:pt x="106934" y="47625"/>
                  <a:pt x="107188" y="48006"/>
                  <a:pt x="107315" y="48006"/>
                </a:cubicBezTo>
                <a:cubicBezTo>
                  <a:pt x="107442" y="48006"/>
                  <a:pt x="107442" y="47752"/>
                  <a:pt x="107442" y="47117"/>
                </a:cubicBezTo>
                <a:cubicBezTo>
                  <a:pt x="108204" y="46228"/>
                  <a:pt x="109093" y="45466"/>
                  <a:pt x="109474" y="45466"/>
                </a:cubicBezTo>
                <a:cubicBezTo>
                  <a:pt x="109601" y="45466"/>
                  <a:pt x="109728" y="45593"/>
                  <a:pt x="109728" y="45974"/>
                </a:cubicBezTo>
                <a:cubicBezTo>
                  <a:pt x="108585" y="45974"/>
                  <a:pt x="108585" y="47117"/>
                  <a:pt x="108585" y="47117"/>
                </a:cubicBezTo>
                <a:cubicBezTo>
                  <a:pt x="108585" y="48260"/>
                  <a:pt x="107442" y="48260"/>
                  <a:pt x="107442" y="48260"/>
                </a:cubicBezTo>
                <a:cubicBezTo>
                  <a:pt x="106807" y="49657"/>
                  <a:pt x="107315" y="50165"/>
                  <a:pt x="107823" y="50165"/>
                </a:cubicBezTo>
                <a:cubicBezTo>
                  <a:pt x="108204" y="50165"/>
                  <a:pt x="108585" y="49911"/>
                  <a:pt x="108585" y="49403"/>
                </a:cubicBezTo>
                <a:cubicBezTo>
                  <a:pt x="109474" y="48895"/>
                  <a:pt x="110109" y="48641"/>
                  <a:pt x="110363" y="48641"/>
                </a:cubicBezTo>
                <a:cubicBezTo>
                  <a:pt x="110617" y="48641"/>
                  <a:pt x="110363" y="49149"/>
                  <a:pt x="109728" y="50546"/>
                </a:cubicBezTo>
                <a:cubicBezTo>
                  <a:pt x="109347" y="50800"/>
                  <a:pt x="109347" y="51054"/>
                  <a:pt x="109474" y="51054"/>
                </a:cubicBezTo>
                <a:cubicBezTo>
                  <a:pt x="109855" y="51054"/>
                  <a:pt x="111506" y="49911"/>
                  <a:pt x="113157" y="48260"/>
                </a:cubicBezTo>
                <a:lnTo>
                  <a:pt x="115443" y="45974"/>
                </a:lnTo>
                <a:lnTo>
                  <a:pt x="113157" y="49403"/>
                </a:lnTo>
                <a:cubicBezTo>
                  <a:pt x="111633" y="51562"/>
                  <a:pt x="111125" y="52324"/>
                  <a:pt x="111506" y="52324"/>
                </a:cubicBezTo>
                <a:cubicBezTo>
                  <a:pt x="111760" y="52324"/>
                  <a:pt x="112268" y="52070"/>
                  <a:pt x="113157" y="51689"/>
                </a:cubicBezTo>
                <a:cubicBezTo>
                  <a:pt x="114300" y="51689"/>
                  <a:pt x="114300" y="51689"/>
                  <a:pt x="113157" y="52832"/>
                </a:cubicBezTo>
                <a:cubicBezTo>
                  <a:pt x="113157" y="52832"/>
                  <a:pt x="113157" y="52832"/>
                  <a:pt x="114300" y="53975"/>
                </a:cubicBezTo>
                <a:cubicBezTo>
                  <a:pt x="114300" y="54483"/>
                  <a:pt x="114554" y="54864"/>
                  <a:pt x="114808" y="54864"/>
                </a:cubicBezTo>
                <a:cubicBezTo>
                  <a:pt x="115062" y="54864"/>
                  <a:pt x="115443" y="54610"/>
                  <a:pt x="115443" y="53975"/>
                </a:cubicBezTo>
                <a:lnTo>
                  <a:pt x="116586" y="55118"/>
                </a:lnTo>
                <a:cubicBezTo>
                  <a:pt x="116078" y="55626"/>
                  <a:pt x="116078" y="56007"/>
                  <a:pt x="116332" y="56007"/>
                </a:cubicBezTo>
                <a:cubicBezTo>
                  <a:pt x="116586" y="56007"/>
                  <a:pt x="117221" y="55753"/>
                  <a:pt x="117729" y="55118"/>
                </a:cubicBezTo>
                <a:lnTo>
                  <a:pt x="118872" y="55118"/>
                </a:lnTo>
                <a:lnTo>
                  <a:pt x="117729" y="56261"/>
                </a:lnTo>
                <a:cubicBezTo>
                  <a:pt x="116586" y="56261"/>
                  <a:pt x="116586" y="57404"/>
                  <a:pt x="117729" y="57404"/>
                </a:cubicBezTo>
                <a:cubicBezTo>
                  <a:pt x="117729" y="58547"/>
                  <a:pt x="118872" y="58547"/>
                  <a:pt x="120015" y="59690"/>
                </a:cubicBezTo>
                <a:cubicBezTo>
                  <a:pt x="121412" y="60960"/>
                  <a:pt x="121920" y="61595"/>
                  <a:pt x="122555" y="61595"/>
                </a:cubicBezTo>
                <a:cubicBezTo>
                  <a:pt x="123063" y="61595"/>
                  <a:pt x="123571" y="61341"/>
                  <a:pt x="124587" y="60833"/>
                </a:cubicBezTo>
                <a:cubicBezTo>
                  <a:pt x="126873" y="60833"/>
                  <a:pt x="126873" y="60833"/>
                  <a:pt x="124587" y="61976"/>
                </a:cubicBezTo>
                <a:cubicBezTo>
                  <a:pt x="123444" y="61976"/>
                  <a:pt x="123444" y="63119"/>
                  <a:pt x="123444" y="63119"/>
                </a:cubicBezTo>
                <a:cubicBezTo>
                  <a:pt x="123444" y="63119"/>
                  <a:pt x="124587" y="63119"/>
                  <a:pt x="123444" y="64262"/>
                </a:cubicBezTo>
                <a:cubicBezTo>
                  <a:pt x="121158" y="65405"/>
                  <a:pt x="122301" y="65405"/>
                  <a:pt x="123444" y="65405"/>
                </a:cubicBezTo>
                <a:cubicBezTo>
                  <a:pt x="124079" y="65024"/>
                  <a:pt x="124460" y="64897"/>
                  <a:pt x="124714" y="64897"/>
                </a:cubicBezTo>
                <a:cubicBezTo>
                  <a:pt x="125222" y="64897"/>
                  <a:pt x="124587" y="65786"/>
                  <a:pt x="124587" y="66548"/>
                </a:cubicBezTo>
                <a:cubicBezTo>
                  <a:pt x="124206" y="66548"/>
                  <a:pt x="123952" y="66675"/>
                  <a:pt x="123571" y="66802"/>
                </a:cubicBezTo>
                <a:cubicBezTo>
                  <a:pt x="123571" y="66675"/>
                  <a:pt x="123444" y="66675"/>
                  <a:pt x="123444" y="66548"/>
                </a:cubicBezTo>
                <a:cubicBezTo>
                  <a:pt x="123063" y="66929"/>
                  <a:pt x="122936" y="67056"/>
                  <a:pt x="122936" y="67056"/>
                </a:cubicBezTo>
                <a:cubicBezTo>
                  <a:pt x="122936" y="67056"/>
                  <a:pt x="123190" y="66929"/>
                  <a:pt x="123571" y="66802"/>
                </a:cubicBezTo>
                <a:cubicBezTo>
                  <a:pt x="124714" y="67945"/>
                  <a:pt x="125603" y="69977"/>
                  <a:pt x="123444" y="69977"/>
                </a:cubicBezTo>
                <a:cubicBezTo>
                  <a:pt x="124587" y="69977"/>
                  <a:pt x="124587" y="71120"/>
                  <a:pt x="124587" y="72263"/>
                </a:cubicBezTo>
                <a:cubicBezTo>
                  <a:pt x="124587" y="72263"/>
                  <a:pt x="124587" y="73406"/>
                  <a:pt x="123444" y="73406"/>
                </a:cubicBezTo>
                <a:cubicBezTo>
                  <a:pt x="123444" y="74549"/>
                  <a:pt x="125730" y="74549"/>
                  <a:pt x="125730" y="75692"/>
                </a:cubicBezTo>
                <a:cubicBezTo>
                  <a:pt x="126873" y="75692"/>
                  <a:pt x="126873" y="75692"/>
                  <a:pt x="126873" y="76835"/>
                </a:cubicBezTo>
                <a:lnTo>
                  <a:pt x="125730" y="75692"/>
                </a:lnTo>
                <a:lnTo>
                  <a:pt x="123190" y="75692"/>
                </a:lnTo>
                <a:cubicBezTo>
                  <a:pt x="123190" y="75692"/>
                  <a:pt x="123190" y="76835"/>
                  <a:pt x="124333" y="76835"/>
                </a:cubicBezTo>
                <a:cubicBezTo>
                  <a:pt x="123190" y="76835"/>
                  <a:pt x="123190" y="76835"/>
                  <a:pt x="122047" y="77978"/>
                </a:cubicBezTo>
                <a:cubicBezTo>
                  <a:pt x="122047" y="79121"/>
                  <a:pt x="122047" y="79121"/>
                  <a:pt x="122047" y="80264"/>
                </a:cubicBezTo>
                <a:cubicBezTo>
                  <a:pt x="121539" y="80010"/>
                  <a:pt x="121158" y="80010"/>
                  <a:pt x="120904" y="80010"/>
                </a:cubicBezTo>
                <a:cubicBezTo>
                  <a:pt x="119507" y="80010"/>
                  <a:pt x="119126" y="81661"/>
                  <a:pt x="120904" y="82550"/>
                </a:cubicBezTo>
                <a:cubicBezTo>
                  <a:pt x="120904" y="82550"/>
                  <a:pt x="120904" y="83058"/>
                  <a:pt x="120523" y="83058"/>
                </a:cubicBezTo>
                <a:cubicBezTo>
                  <a:pt x="120396" y="83058"/>
                  <a:pt x="120142" y="82931"/>
                  <a:pt x="119761" y="82550"/>
                </a:cubicBezTo>
                <a:cubicBezTo>
                  <a:pt x="118618" y="82550"/>
                  <a:pt x="118618" y="82550"/>
                  <a:pt x="119761" y="83693"/>
                </a:cubicBezTo>
                <a:cubicBezTo>
                  <a:pt x="119761" y="84074"/>
                  <a:pt x="119634" y="84201"/>
                  <a:pt x="119380" y="84201"/>
                </a:cubicBezTo>
                <a:cubicBezTo>
                  <a:pt x="118999" y="84201"/>
                  <a:pt x="118237" y="83693"/>
                  <a:pt x="117475" y="83693"/>
                </a:cubicBezTo>
                <a:cubicBezTo>
                  <a:pt x="116332" y="83185"/>
                  <a:pt x="115824" y="82804"/>
                  <a:pt x="115697" y="82804"/>
                </a:cubicBezTo>
                <a:cubicBezTo>
                  <a:pt x="115570" y="82804"/>
                  <a:pt x="115824" y="83058"/>
                  <a:pt x="116459" y="83693"/>
                </a:cubicBezTo>
                <a:cubicBezTo>
                  <a:pt x="116459" y="84836"/>
                  <a:pt x="115316" y="85979"/>
                  <a:pt x="115316" y="85979"/>
                </a:cubicBezTo>
                <a:cubicBezTo>
                  <a:pt x="115316" y="87122"/>
                  <a:pt x="115316" y="88265"/>
                  <a:pt x="116459" y="88265"/>
                </a:cubicBezTo>
                <a:cubicBezTo>
                  <a:pt x="115316" y="88265"/>
                  <a:pt x="114173" y="89408"/>
                  <a:pt x="114173" y="89408"/>
                </a:cubicBezTo>
                <a:cubicBezTo>
                  <a:pt x="114173" y="89408"/>
                  <a:pt x="113030" y="90551"/>
                  <a:pt x="113030" y="90551"/>
                </a:cubicBezTo>
                <a:cubicBezTo>
                  <a:pt x="111887" y="90551"/>
                  <a:pt x="111887" y="90551"/>
                  <a:pt x="111887" y="91440"/>
                </a:cubicBezTo>
                <a:cubicBezTo>
                  <a:pt x="110363" y="91567"/>
                  <a:pt x="109220" y="93472"/>
                  <a:pt x="109347" y="95123"/>
                </a:cubicBezTo>
                <a:cubicBezTo>
                  <a:pt x="109220" y="94996"/>
                  <a:pt x="108839" y="94996"/>
                  <a:pt x="108458" y="94996"/>
                </a:cubicBezTo>
                <a:cubicBezTo>
                  <a:pt x="108458" y="94615"/>
                  <a:pt x="108331" y="94488"/>
                  <a:pt x="108204" y="94488"/>
                </a:cubicBezTo>
                <a:cubicBezTo>
                  <a:pt x="107823" y="94488"/>
                  <a:pt x="107315" y="94996"/>
                  <a:pt x="107315" y="94996"/>
                </a:cubicBezTo>
                <a:cubicBezTo>
                  <a:pt x="107315" y="94996"/>
                  <a:pt x="107315" y="97282"/>
                  <a:pt x="106172" y="98425"/>
                </a:cubicBezTo>
                <a:cubicBezTo>
                  <a:pt x="105029" y="99568"/>
                  <a:pt x="105029" y="99568"/>
                  <a:pt x="105029" y="100711"/>
                </a:cubicBezTo>
                <a:lnTo>
                  <a:pt x="103886" y="100711"/>
                </a:lnTo>
                <a:cubicBezTo>
                  <a:pt x="103886" y="99568"/>
                  <a:pt x="102743" y="99568"/>
                  <a:pt x="102743" y="99568"/>
                </a:cubicBezTo>
                <a:cubicBezTo>
                  <a:pt x="102743" y="100711"/>
                  <a:pt x="103886" y="100711"/>
                  <a:pt x="103886" y="101854"/>
                </a:cubicBezTo>
                <a:cubicBezTo>
                  <a:pt x="105029" y="101854"/>
                  <a:pt x="105029" y="102997"/>
                  <a:pt x="103886" y="102997"/>
                </a:cubicBezTo>
                <a:cubicBezTo>
                  <a:pt x="103505" y="102743"/>
                  <a:pt x="103251" y="102489"/>
                  <a:pt x="102997" y="102489"/>
                </a:cubicBezTo>
                <a:cubicBezTo>
                  <a:pt x="102235" y="102489"/>
                  <a:pt x="101600" y="103505"/>
                  <a:pt x="101600" y="105283"/>
                </a:cubicBezTo>
                <a:cubicBezTo>
                  <a:pt x="101600" y="105283"/>
                  <a:pt x="101600" y="105283"/>
                  <a:pt x="100457" y="104140"/>
                </a:cubicBezTo>
                <a:cubicBezTo>
                  <a:pt x="99314" y="104140"/>
                  <a:pt x="98171" y="104140"/>
                  <a:pt x="99314" y="106426"/>
                </a:cubicBezTo>
                <a:cubicBezTo>
                  <a:pt x="99314" y="106426"/>
                  <a:pt x="99314" y="106426"/>
                  <a:pt x="98171" y="105283"/>
                </a:cubicBezTo>
                <a:cubicBezTo>
                  <a:pt x="97536" y="105283"/>
                  <a:pt x="97028" y="105029"/>
                  <a:pt x="96774" y="105029"/>
                </a:cubicBezTo>
                <a:cubicBezTo>
                  <a:pt x="96520" y="105029"/>
                  <a:pt x="96520" y="105283"/>
                  <a:pt x="97028" y="106426"/>
                </a:cubicBezTo>
                <a:cubicBezTo>
                  <a:pt x="97917" y="107315"/>
                  <a:pt x="97536" y="108077"/>
                  <a:pt x="96901" y="108077"/>
                </a:cubicBezTo>
                <a:cubicBezTo>
                  <a:pt x="96647" y="108077"/>
                  <a:pt x="96266" y="107950"/>
                  <a:pt x="96012" y="107569"/>
                </a:cubicBezTo>
                <a:cubicBezTo>
                  <a:pt x="94869" y="108712"/>
                  <a:pt x="94869" y="108712"/>
                  <a:pt x="96012" y="109855"/>
                </a:cubicBezTo>
                <a:cubicBezTo>
                  <a:pt x="95504" y="109347"/>
                  <a:pt x="95250" y="109093"/>
                  <a:pt x="95123" y="109093"/>
                </a:cubicBezTo>
                <a:cubicBezTo>
                  <a:pt x="94996" y="109093"/>
                  <a:pt x="95250" y="109601"/>
                  <a:pt x="96012" y="110998"/>
                </a:cubicBezTo>
                <a:cubicBezTo>
                  <a:pt x="96774" y="110998"/>
                  <a:pt x="96520" y="111506"/>
                  <a:pt x="96266" y="111506"/>
                </a:cubicBezTo>
                <a:cubicBezTo>
                  <a:pt x="96012" y="111506"/>
                  <a:pt x="96012" y="111379"/>
                  <a:pt x="96012" y="110998"/>
                </a:cubicBezTo>
                <a:cubicBezTo>
                  <a:pt x="95631" y="110617"/>
                  <a:pt x="95377" y="110490"/>
                  <a:pt x="95123" y="110490"/>
                </a:cubicBezTo>
                <a:cubicBezTo>
                  <a:pt x="94742" y="110490"/>
                  <a:pt x="94742" y="110998"/>
                  <a:pt x="94742" y="110998"/>
                </a:cubicBezTo>
                <a:cubicBezTo>
                  <a:pt x="93599" y="110998"/>
                  <a:pt x="93599" y="113284"/>
                  <a:pt x="91313" y="114427"/>
                </a:cubicBezTo>
                <a:cubicBezTo>
                  <a:pt x="89027" y="115570"/>
                  <a:pt x="87884" y="116713"/>
                  <a:pt x="87884" y="116713"/>
                </a:cubicBezTo>
                <a:cubicBezTo>
                  <a:pt x="89027" y="117856"/>
                  <a:pt x="89027" y="117856"/>
                  <a:pt x="87884" y="117856"/>
                </a:cubicBezTo>
                <a:cubicBezTo>
                  <a:pt x="86741" y="116713"/>
                  <a:pt x="86741" y="116713"/>
                  <a:pt x="85598" y="116713"/>
                </a:cubicBezTo>
                <a:cubicBezTo>
                  <a:pt x="85598" y="117221"/>
                  <a:pt x="85598" y="117602"/>
                  <a:pt x="85471" y="117602"/>
                </a:cubicBezTo>
                <a:cubicBezTo>
                  <a:pt x="85344" y="117602"/>
                  <a:pt x="85090" y="117348"/>
                  <a:pt x="84455" y="116713"/>
                </a:cubicBezTo>
                <a:cubicBezTo>
                  <a:pt x="85598" y="117856"/>
                  <a:pt x="85598" y="117856"/>
                  <a:pt x="84455" y="117856"/>
                </a:cubicBezTo>
                <a:cubicBezTo>
                  <a:pt x="84455" y="118999"/>
                  <a:pt x="84455" y="119634"/>
                  <a:pt x="84328" y="119634"/>
                </a:cubicBezTo>
                <a:cubicBezTo>
                  <a:pt x="84201" y="119634"/>
                  <a:pt x="83947" y="118999"/>
                  <a:pt x="83312" y="117856"/>
                </a:cubicBezTo>
                <a:cubicBezTo>
                  <a:pt x="83312" y="117856"/>
                  <a:pt x="82804" y="117348"/>
                  <a:pt x="82423" y="117348"/>
                </a:cubicBezTo>
                <a:cubicBezTo>
                  <a:pt x="82296" y="117348"/>
                  <a:pt x="82169" y="117475"/>
                  <a:pt x="82169" y="117856"/>
                </a:cubicBezTo>
                <a:cubicBezTo>
                  <a:pt x="83312" y="118999"/>
                  <a:pt x="82169" y="118999"/>
                  <a:pt x="82169" y="120142"/>
                </a:cubicBezTo>
                <a:cubicBezTo>
                  <a:pt x="82169" y="120142"/>
                  <a:pt x="81026" y="120142"/>
                  <a:pt x="81026" y="118999"/>
                </a:cubicBezTo>
                <a:cubicBezTo>
                  <a:pt x="79883" y="118999"/>
                  <a:pt x="78740" y="120142"/>
                  <a:pt x="78740" y="121285"/>
                </a:cubicBezTo>
                <a:cubicBezTo>
                  <a:pt x="77597" y="120142"/>
                  <a:pt x="77597" y="120142"/>
                  <a:pt x="77597" y="120142"/>
                </a:cubicBezTo>
                <a:cubicBezTo>
                  <a:pt x="77597" y="120650"/>
                  <a:pt x="77343" y="121031"/>
                  <a:pt x="77089" y="121031"/>
                </a:cubicBezTo>
                <a:cubicBezTo>
                  <a:pt x="76835" y="121031"/>
                  <a:pt x="76581" y="120777"/>
                  <a:pt x="76581" y="120142"/>
                </a:cubicBezTo>
                <a:cubicBezTo>
                  <a:pt x="76581" y="118999"/>
                  <a:pt x="76581" y="118999"/>
                  <a:pt x="75438" y="118999"/>
                </a:cubicBezTo>
                <a:cubicBezTo>
                  <a:pt x="75438" y="120142"/>
                  <a:pt x="74295" y="120142"/>
                  <a:pt x="73152" y="120142"/>
                </a:cubicBezTo>
                <a:cubicBezTo>
                  <a:pt x="70866" y="121285"/>
                  <a:pt x="70866" y="122428"/>
                  <a:pt x="70866" y="124714"/>
                </a:cubicBezTo>
                <a:lnTo>
                  <a:pt x="69723" y="127000"/>
                </a:lnTo>
                <a:lnTo>
                  <a:pt x="69723" y="124841"/>
                </a:lnTo>
                <a:cubicBezTo>
                  <a:pt x="69723" y="123698"/>
                  <a:pt x="68580" y="121412"/>
                  <a:pt x="68580" y="121412"/>
                </a:cubicBezTo>
                <a:cubicBezTo>
                  <a:pt x="68580" y="121412"/>
                  <a:pt x="68580" y="122555"/>
                  <a:pt x="68580" y="123698"/>
                </a:cubicBezTo>
                <a:cubicBezTo>
                  <a:pt x="68580" y="124206"/>
                  <a:pt x="68580" y="124587"/>
                  <a:pt x="68453" y="124587"/>
                </a:cubicBezTo>
                <a:cubicBezTo>
                  <a:pt x="68326" y="124587"/>
                  <a:pt x="68072" y="124333"/>
                  <a:pt x="67437" y="123698"/>
                </a:cubicBezTo>
                <a:cubicBezTo>
                  <a:pt x="67437" y="123190"/>
                  <a:pt x="67183" y="122809"/>
                  <a:pt x="66929" y="122809"/>
                </a:cubicBezTo>
                <a:cubicBezTo>
                  <a:pt x="66675" y="122809"/>
                  <a:pt x="66294" y="123063"/>
                  <a:pt x="66294" y="123698"/>
                </a:cubicBezTo>
                <a:cubicBezTo>
                  <a:pt x="66294" y="123698"/>
                  <a:pt x="65151" y="123698"/>
                  <a:pt x="65151" y="122555"/>
                </a:cubicBezTo>
                <a:cubicBezTo>
                  <a:pt x="64008" y="122555"/>
                  <a:pt x="64008" y="122555"/>
                  <a:pt x="64008" y="123698"/>
                </a:cubicBezTo>
                <a:cubicBezTo>
                  <a:pt x="63373" y="122301"/>
                  <a:pt x="62611" y="121793"/>
                  <a:pt x="62230" y="121793"/>
                </a:cubicBezTo>
                <a:cubicBezTo>
                  <a:pt x="61976" y="121793"/>
                  <a:pt x="61722" y="122047"/>
                  <a:pt x="61722" y="122555"/>
                </a:cubicBezTo>
                <a:cubicBezTo>
                  <a:pt x="61722" y="123698"/>
                  <a:pt x="61722" y="123698"/>
                  <a:pt x="61722" y="123698"/>
                </a:cubicBezTo>
                <a:cubicBezTo>
                  <a:pt x="60579" y="123698"/>
                  <a:pt x="60579" y="123698"/>
                  <a:pt x="59436" y="124841"/>
                </a:cubicBezTo>
                <a:cubicBezTo>
                  <a:pt x="58293" y="124841"/>
                  <a:pt x="59436" y="123698"/>
                  <a:pt x="59436" y="123698"/>
                </a:cubicBezTo>
                <a:lnTo>
                  <a:pt x="59436" y="122555"/>
                </a:lnTo>
                <a:cubicBezTo>
                  <a:pt x="58293" y="122555"/>
                  <a:pt x="58293" y="122555"/>
                  <a:pt x="57150" y="123698"/>
                </a:cubicBezTo>
                <a:cubicBezTo>
                  <a:pt x="57150" y="122555"/>
                  <a:pt x="57150" y="121412"/>
                  <a:pt x="56007" y="121412"/>
                </a:cubicBezTo>
                <a:cubicBezTo>
                  <a:pt x="56007" y="120269"/>
                  <a:pt x="56007" y="119761"/>
                  <a:pt x="55880" y="119761"/>
                </a:cubicBezTo>
                <a:cubicBezTo>
                  <a:pt x="55753" y="119761"/>
                  <a:pt x="55499" y="120269"/>
                  <a:pt x="54864" y="121412"/>
                </a:cubicBezTo>
                <a:cubicBezTo>
                  <a:pt x="54102" y="121412"/>
                  <a:pt x="52832" y="121920"/>
                  <a:pt x="51689" y="121920"/>
                </a:cubicBezTo>
                <a:cubicBezTo>
                  <a:pt x="51181" y="121920"/>
                  <a:pt x="50673" y="121793"/>
                  <a:pt x="50292" y="121412"/>
                </a:cubicBezTo>
                <a:cubicBezTo>
                  <a:pt x="49276" y="121412"/>
                  <a:pt x="48260" y="121412"/>
                  <a:pt x="48006" y="120523"/>
                </a:cubicBezTo>
                <a:cubicBezTo>
                  <a:pt x="48006" y="120523"/>
                  <a:pt x="48006" y="120523"/>
                  <a:pt x="48006" y="120523"/>
                </a:cubicBezTo>
                <a:cubicBezTo>
                  <a:pt x="47752" y="120523"/>
                  <a:pt x="47498" y="120269"/>
                  <a:pt x="46863" y="120269"/>
                </a:cubicBezTo>
                <a:cubicBezTo>
                  <a:pt x="46355" y="119761"/>
                  <a:pt x="45720" y="119380"/>
                  <a:pt x="45339" y="119380"/>
                </a:cubicBezTo>
                <a:cubicBezTo>
                  <a:pt x="44958" y="119380"/>
                  <a:pt x="44577" y="119634"/>
                  <a:pt x="44577" y="120269"/>
                </a:cubicBezTo>
                <a:cubicBezTo>
                  <a:pt x="43815" y="120269"/>
                  <a:pt x="43561" y="120777"/>
                  <a:pt x="43815" y="120777"/>
                </a:cubicBezTo>
                <a:cubicBezTo>
                  <a:pt x="43942" y="120777"/>
                  <a:pt x="44196" y="120650"/>
                  <a:pt x="44577" y="120269"/>
                </a:cubicBezTo>
                <a:cubicBezTo>
                  <a:pt x="43942" y="121539"/>
                  <a:pt x="43688" y="122174"/>
                  <a:pt x="43561" y="122174"/>
                </a:cubicBezTo>
                <a:cubicBezTo>
                  <a:pt x="43434" y="122174"/>
                  <a:pt x="43434" y="121920"/>
                  <a:pt x="43434" y="121412"/>
                </a:cubicBezTo>
                <a:cubicBezTo>
                  <a:pt x="42291" y="121412"/>
                  <a:pt x="43434" y="120269"/>
                  <a:pt x="43434" y="119126"/>
                </a:cubicBezTo>
                <a:cubicBezTo>
                  <a:pt x="44577" y="117983"/>
                  <a:pt x="44577" y="116840"/>
                  <a:pt x="44577" y="116840"/>
                </a:cubicBezTo>
                <a:cubicBezTo>
                  <a:pt x="43434" y="116840"/>
                  <a:pt x="43434" y="116840"/>
                  <a:pt x="43434" y="117983"/>
                </a:cubicBezTo>
                <a:lnTo>
                  <a:pt x="42164" y="117983"/>
                </a:lnTo>
                <a:cubicBezTo>
                  <a:pt x="42164" y="117983"/>
                  <a:pt x="41021" y="117983"/>
                  <a:pt x="41021" y="119126"/>
                </a:cubicBezTo>
                <a:cubicBezTo>
                  <a:pt x="40640" y="119507"/>
                  <a:pt x="40386" y="119634"/>
                  <a:pt x="40132" y="119634"/>
                </a:cubicBezTo>
                <a:cubicBezTo>
                  <a:pt x="39751" y="119634"/>
                  <a:pt x="39751" y="119126"/>
                  <a:pt x="39751" y="119126"/>
                </a:cubicBezTo>
                <a:cubicBezTo>
                  <a:pt x="39751" y="117983"/>
                  <a:pt x="38608" y="117983"/>
                  <a:pt x="38608" y="117983"/>
                </a:cubicBezTo>
                <a:cubicBezTo>
                  <a:pt x="38608" y="116840"/>
                  <a:pt x="38608" y="116840"/>
                  <a:pt x="39751" y="116840"/>
                </a:cubicBezTo>
                <a:cubicBezTo>
                  <a:pt x="39751" y="115697"/>
                  <a:pt x="39751" y="114554"/>
                  <a:pt x="39751" y="114554"/>
                </a:cubicBezTo>
                <a:cubicBezTo>
                  <a:pt x="39751" y="114554"/>
                  <a:pt x="38608" y="115697"/>
                  <a:pt x="38608" y="115697"/>
                </a:cubicBezTo>
                <a:cubicBezTo>
                  <a:pt x="38608" y="115697"/>
                  <a:pt x="38481" y="115824"/>
                  <a:pt x="38481" y="115824"/>
                </a:cubicBezTo>
                <a:cubicBezTo>
                  <a:pt x="37338" y="115824"/>
                  <a:pt x="30734" y="110998"/>
                  <a:pt x="30734" y="109982"/>
                </a:cubicBezTo>
                <a:cubicBezTo>
                  <a:pt x="30734" y="109220"/>
                  <a:pt x="30226" y="108331"/>
                  <a:pt x="29845" y="108331"/>
                </a:cubicBezTo>
                <a:cubicBezTo>
                  <a:pt x="29718" y="108331"/>
                  <a:pt x="29591" y="108458"/>
                  <a:pt x="29591" y="108839"/>
                </a:cubicBezTo>
                <a:cubicBezTo>
                  <a:pt x="29337" y="109093"/>
                  <a:pt x="29083" y="109093"/>
                  <a:pt x="28956" y="109093"/>
                </a:cubicBezTo>
                <a:cubicBezTo>
                  <a:pt x="28067" y="109093"/>
                  <a:pt x="26924" y="107442"/>
                  <a:pt x="25019" y="106553"/>
                </a:cubicBezTo>
                <a:cubicBezTo>
                  <a:pt x="24130" y="104648"/>
                  <a:pt x="23241" y="102870"/>
                  <a:pt x="22225" y="102870"/>
                </a:cubicBezTo>
                <a:cubicBezTo>
                  <a:pt x="21971" y="102870"/>
                  <a:pt x="21844" y="102997"/>
                  <a:pt x="21590" y="103124"/>
                </a:cubicBezTo>
                <a:cubicBezTo>
                  <a:pt x="21590" y="103124"/>
                  <a:pt x="21590" y="103124"/>
                  <a:pt x="20447" y="101981"/>
                </a:cubicBezTo>
                <a:cubicBezTo>
                  <a:pt x="20447" y="101981"/>
                  <a:pt x="19304" y="101981"/>
                  <a:pt x="19304" y="100838"/>
                </a:cubicBezTo>
                <a:cubicBezTo>
                  <a:pt x="19304" y="99695"/>
                  <a:pt x="20447" y="99695"/>
                  <a:pt x="20447" y="98552"/>
                </a:cubicBezTo>
                <a:cubicBezTo>
                  <a:pt x="20447" y="98552"/>
                  <a:pt x="19304" y="98552"/>
                  <a:pt x="18161" y="99695"/>
                </a:cubicBezTo>
                <a:lnTo>
                  <a:pt x="17145" y="99695"/>
                </a:lnTo>
                <a:cubicBezTo>
                  <a:pt x="17145" y="99695"/>
                  <a:pt x="17145" y="99695"/>
                  <a:pt x="18288" y="98552"/>
                </a:cubicBezTo>
                <a:cubicBezTo>
                  <a:pt x="19431" y="98552"/>
                  <a:pt x="20574" y="97409"/>
                  <a:pt x="20574" y="97409"/>
                </a:cubicBezTo>
                <a:lnTo>
                  <a:pt x="19431" y="97409"/>
                </a:lnTo>
                <a:cubicBezTo>
                  <a:pt x="19431" y="97790"/>
                  <a:pt x="19304" y="97917"/>
                  <a:pt x="19177" y="97917"/>
                </a:cubicBezTo>
                <a:cubicBezTo>
                  <a:pt x="18796" y="97917"/>
                  <a:pt x="18288" y="97409"/>
                  <a:pt x="18288" y="97409"/>
                </a:cubicBezTo>
                <a:cubicBezTo>
                  <a:pt x="18288" y="97409"/>
                  <a:pt x="18288" y="97409"/>
                  <a:pt x="20574" y="96266"/>
                </a:cubicBezTo>
                <a:cubicBezTo>
                  <a:pt x="22860" y="95123"/>
                  <a:pt x="22860" y="95123"/>
                  <a:pt x="20574" y="95123"/>
                </a:cubicBezTo>
                <a:lnTo>
                  <a:pt x="19431" y="95123"/>
                </a:lnTo>
                <a:cubicBezTo>
                  <a:pt x="20574" y="93980"/>
                  <a:pt x="18288" y="93980"/>
                  <a:pt x="17145" y="93980"/>
                </a:cubicBezTo>
                <a:cubicBezTo>
                  <a:pt x="19431" y="92837"/>
                  <a:pt x="19431" y="92837"/>
                  <a:pt x="17145" y="92837"/>
                </a:cubicBezTo>
                <a:cubicBezTo>
                  <a:pt x="16764" y="93218"/>
                  <a:pt x="16510" y="93345"/>
                  <a:pt x="16383" y="93345"/>
                </a:cubicBezTo>
                <a:cubicBezTo>
                  <a:pt x="16256" y="93345"/>
                  <a:pt x="16383" y="92837"/>
                  <a:pt x="17145" y="92837"/>
                </a:cubicBezTo>
                <a:cubicBezTo>
                  <a:pt x="17145" y="91694"/>
                  <a:pt x="17145" y="91694"/>
                  <a:pt x="17145" y="90551"/>
                </a:cubicBezTo>
                <a:cubicBezTo>
                  <a:pt x="16002" y="90551"/>
                  <a:pt x="14859" y="88265"/>
                  <a:pt x="14859" y="84836"/>
                </a:cubicBezTo>
                <a:cubicBezTo>
                  <a:pt x="13716" y="81407"/>
                  <a:pt x="13716" y="79121"/>
                  <a:pt x="12573" y="79121"/>
                </a:cubicBezTo>
                <a:cubicBezTo>
                  <a:pt x="12573" y="77978"/>
                  <a:pt x="12573" y="77978"/>
                  <a:pt x="13716" y="77978"/>
                </a:cubicBezTo>
                <a:cubicBezTo>
                  <a:pt x="14859" y="77978"/>
                  <a:pt x="14859" y="77978"/>
                  <a:pt x="12573" y="76835"/>
                </a:cubicBezTo>
                <a:cubicBezTo>
                  <a:pt x="13716" y="76835"/>
                  <a:pt x="13716" y="75692"/>
                  <a:pt x="13716" y="74549"/>
                </a:cubicBezTo>
                <a:cubicBezTo>
                  <a:pt x="13716" y="73406"/>
                  <a:pt x="13716" y="71120"/>
                  <a:pt x="12573" y="71120"/>
                </a:cubicBezTo>
                <a:cubicBezTo>
                  <a:pt x="14859" y="71120"/>
                  <a:pt x="16002" y="69977"/>
                  <a:pt x="14859" y="68834"/>
                </a:cubicBezTo>
                <a:cubicBezTo>
                  <a:pt x="14859" y="67691"/>
                  <a:pt x="14859" y="67691"/>
                  <a:pt x="16002" y="67691"/>
                </a:cubicBezTo>
                <a:cubicBezTo>
                  <a:pt x="16002" y="67691"/>
                  <a:pt x="16002" y="66548"/>
                  <a:pt x="14859" y="65405"/>
                </a:cubicBezTo>
                <a:cubicBezTo>
                  <a:pt x="14859" y="65405"/>
                  <a:pt x="14859" y="63119"/>
                  <a:pt x="16002" y="63119"/>
                </a:cubicBezTo>
                <a:cubicBezTo>
                  <a:pt x="16002" y="61976"/>
                  <a:pt x="14859" y="60833"/>
                  <a:pt x="14859" y="60833"/>
                </a:cubicBezTo>
                <a:cubicBezTo>
                  <a:pt x="16002" y="60833"/>
                  <a:pt x="17145" y="58547"/>
                  <a:pt x="18288" y="56261"/>
                </a:cubicBezTo>
                <a:cubicBezTo>
                  <a:pt x="18288" y="53975"/>
                  <a:pt x="20574" y="51689"/>
                  <a:pt x="21717" y="51689"/>
                </a:cubicBezTo>
                <a:cubicBezTo>
                  <a:pt x="21717" y="51689"/>
                  <a:pt x="21717" y="51689"/>
                  <a:pt x="20574" y="50546"/>
                </a:cubicBezTo>
                <a:cubicBezTo>
                  <a:pt x="18288" y="49403"/>
                  <a:pt x="19431" y="49403"/>
                  <a:pt x="20574" y="49403"/>
                </a:cubicBezTo>
                <a:cubicBezTo>
                  <a:pt x="20955" y="49657"/>
                  <a:pt x="21336" y="49784"/>
                  <a:pt x="21590" y="49784"/>
                </a:cubicBezTo>
                <a:cubicBezTo>
                  <a:pt x="22733" y="49784"/>
                  <a:pt x="22606" y="48133"/>
                  <a:pt x="21717" y="47244"/>
                </a:cubicBezTo>
                <a:cubicBezTo>
                  <a:pt x="22860" y="47244"/>
                  <a:pt x="21717" y="47244"/>
                  <a:pt x="22860" y="48387"/>
                </a:cubicBezTo>
                <a:cubicBezTo>
                  <a:pt x="25146" y="48387"/>
                  <a:pt x="24003" y="47244"/>
                  <a:pt x="22860" y="46101"/>
                </a:cubicBezTo>
                <a:cubicBezTo>
                  <a:pt x="24003" y="46101"/>
                  <a:pt x="25146" y="46101"/>
                  <a:pt x="25146" y="44958"/>
                </a:cubicBezTo>
                <a:cubicBezTo>
                  <a:pt x="25146" y="44958"/>
                  <a:pt x="25146" y="44958"/>
                  <a:pt x="26289" y="46101"/>
                </a:cubicBezTo>
                <a:cubicBezTo>
                  <a:pt x="27051" y="46990"/>
                  <a:pt x="27940" y="47752"/>
                  <a:pt x="28321" y="47752"/>
                </a:cubicBezTo>
                <a:cubicBezTo>
                  <a:pt x="28448" y="47752"/>
                  <a:pt x="28575" y="47625"/>
                  <a:pt x="28575" y="47244"/>
                </a:cubicBezTo>
                <a:cubicBezTo>
                  <a:pt x="28575" y="47244"/>
                  <a:pt x="27432" y="46101"/>
                  <a:pt x="27432" y="46101"/>
                </a:cubicBezTo>
                <a:cubicBezTo>
                  <a:pt x="27432" y="46101"/>
                  <a:pt x="27432" y="46101"/>
                  <a:pt x="27432" y="44958"/>
                </a:cubicBezTo>
                <a:cubicBezTo>
                  <a:pt x="27432" y="44958"/>
                  <a:pt x="27432" y="44958"/>
                  <a:pt x="27432" y="43815"/>
                </a:cubicBezTo>
                <a:cubicBezTo>
                  <a:pt x="26416" y="43815"/>
                  <a:pt x="26289" y="43815"/>
                  <a:pt x="26289" y="42926"/>
                </a:cubicBezTo>
                <a:cubicBezTo>
                  <a:pt x="26543" y="43053"/>
                  <a:pt x="26670" y="43053"/>
                  <a:pt x="26797" y="43053"/>
                </a:cubicBezTo>
                <a:cubicBezTo>
                  <a:pt x="26924" y="43053"/>
                  <a:pt x="26670" y="42926"/>
                  <a:pt x="26289" y="42545"/>
                </a:cubicBezTo>
                <a:cubicBezTo>
                  <a:pt x="26289" y="42672"/>
                  <a:pt x="26289" y="42672"/>
                  <a:pt x="26289" y="42799"/>
                </a:cubicBezTo>
                <a:cubicBezTo>
                  <a:pt x="26035" y="42672"/>
                  <a:pt x="25527" y="42545"/>
                  <a:pt x="25146" y="42545"/>
                </a:cubicBezTo>
                <a:cubicBezTo>
                  <a:pt x="25146" y="41402"/>
                  <a:pt x="24003" y="40259"/>
                  <a:pt x="24003" y="40259"/>
                </a:cubicBezTo>
                <a:lnTo>
                  <a:pt x="22860" y="39243"/>
                </a:lnTo>
                <a:cubicBezTo>
                  <a:pt x="20574" y="38100"/>
                  <a:pt x="19431" y="36957"/>
                  <a:pt x="18288" y="36957"/>
                </a:cubicBezTo>
                <a:cubicBezTo>
                  <a:pt x="16002" y="36957"/>
                  <a:pt x="14859" y="38100"/>
                  <a:pt x="16002" y="39243"/>
                </a:cubicBezTo>
                <a:cubicBezTo>
                  <a:pt x="16002" y="39243"/>
                  <a:pt x="17145" y="40386"/>
                  <a:pt x="17145" y="40386"/>
                </a:cubicBezTo>
                <a:cubicBezTo>
                  <a:pt x="16764" y="40767"/>
                  <a:pt x="16383" y="40894"/>
                  <a:pt x="16002" y="40894"/>
                </a:cubicBezTo>
                <a:cubicBezTo>
                  <a:pt x="15367" y="40894"/>
                  <a:pt x="14859" y="40386"/>
                  <a:pt x="14859" y="40386"/>
                </a:cubicBezTo>
                <a:cubicBezTo>
                  <a:pt x="14859" y="40386"/>
                  <a:pt x="13716" y="41529"/>
                  <a:pt x="11430" y="43815"/>
                </a:cubicBezTo>
                <a:cubicBezTo>
                  <a:pt x="10287" y="46101"/>
                  <a:pt x="9144" y="47244"/>
                  <a:pt x="8001" y="47244"/>
                </a:cubicBezTo>
                <a:cubicBezTo>
                  <a:pt x="6858" y="47244"/>
                  <a:pt x="6858" y="48387"/>
                  <a:pt x="6858" y="48387"/>
                </a:cubicBezTo>
                <a:cubicBezTo>
                  <a:pt x="8001" y="48387"/>
                  <a:pt x="6858" y="50673"/>
                  <a:pt x="5715" y="54102"/>
                </a:cubicBezTo>
                <a:cubicBezTo>
                  <a:pt x="4572" y="57531"/>
                  <a:pt x="3429" y="60960"/>
                  <a:pt x="4572" y="60960"/>
                </a:cubicBezTo>
                <a:cubicBezTo>
                  <a:pt x="4572" y="62103"/>
                  <a:pt x="4572" y="62103"/>
                  <a:pt x="4572" y="62103"/>
                </a:cubicBezTo>
                <a:cubicBezTo>
                  <a:pt x="3429" y="62103"/>
                  <a:pt x="3429" y="63246"/>
                  <a:pt x="2286" y="64389"/>
                </a:cubicBezTo>
                <a:cubicBezTo>
                  <a:pt x="3429" y="65532"/>
                  <a:pt x="3429" y="66675"/>
                  <a:pt x="3429" y="66675"/>
                </a:cubicBezTo>
                <a:cubicBezTo>
                  <a:pt x="2286" y="66675"/>
                  <a:pt x="2286" y="66675"/>
                  <a:pt x="2286" y="67818"/>
                </a:cubicBezTo>
                <a:cubicBezTo>
                  <a:pt x="2286" y="68961"/>
                  <a:pt x="2286" y="68961"/>
                  <a:pt x="3429" y="68961"/>
                </a:cubicBezTo>
                <a:cubicBezTo>
                  <a:pt x="3429" y="68961"/>
                  <a:pt x="2286" y="72390"/>
                  <a:pt x="1143" y="74676"/>
                </a:cubicBezTo>
                <a:cubicBezTo>
                  <a:pt x="0" y="74676"/>
                  <a:pt x="1143" y="75819"/>
                  <a:pt x="2286" y="75819"/>
                </a:cubicBezTo>
                <a:cubicBezTo>
                  <a:pt x="3429" y="75819"/>
                  <a:pt x="4572" y="76962"/>
                  <a:pt x="4572" y="76962"/>
                </a:cubicBezTo>
                <a:lnTo>
                  <a:pt x="1143" y="76962"/>
                </a:lnTo>
                <a:lnTo>
                  <a:pt x="1143" y="78105"/>
                </a:lnTo>
                <a:cubicBezTo>
                  <a:pt x="2286" y="78105"/>
                  <a:pt x="2286" y="80391"/>
                  <a:pt x="3429" y="83820"/>
                </a:cubicBezTo>
                <a:cubicBezTo>
                  <a:pt x="3429" y="87630"/>
                  <a:pt x="4191" y="89789"/>
                  <a:pt x="5080" y="89789"/>
                </a:cubicBezTo>
                <a:cubicBezTo>
                  <a:pt x="5207" y="89789"/>
                  <a:pt x="5461" y="89662"/>
                  <a:pt x="5715" y="89535"/>
                </a:cubicBezTo>
                <a:cubicBezTo>
                  <a:pt x="6858" y="89535"/>
                  <a:pt x="6858" y="89535"/>
                  <a:pt x="5715" y="91821"/>
                </a:cubicBezTo>
                <a:cubicBezTo>
                  <a:pt x="3429" y="95250"/>
                  <a:pt x="3429" y="95250"/>
                  <a:pt x="4572" y="95250"/>
                </a:cubicBezTo>
                <a:cubicBezTo>
                  <a:pt x="4572" y="95250"/>
                  <a:pt x="5715" y="95250"/>
                  <a:pt x="6858" y="94107"/>
                </a:cubicBezTo>
                <a:cubicBezTo>
                  <a:pt x="9144" y="94107"/>
                  <a:pt x="9144" y="94107"/>
                  <a:pt x="6858" y="95250"/>
                </a:cubicBezTo>
                <a:cubicBezTo>
                  <a:pt x="4699" y="96266"/>
                  <a:pt x="8509" y="102235"/>
                  <a:pt x="10922" y="102235"/>
                </a:cubicBezTo>
                <a:cubicBezTo>
                  <a:pt x="11049" y="102235"/>
                  <a:pt x="11303" y="102235"/>
                  <a:pt x="11430" y="102108"/>
                </a:cubicBezTo>
                <a:lnTo>
                  <a:pt x="10287" y="103251"/>
                </a:lnTo>
                <a:cubicBezTo>
                  <a:pt x="9144" y="103251"/>
                  <a:pt x="9144" y="104394"/>
                  <a:pt x="10287" y="105537"/>
                </a:cubicBezTo>
                <a:cubicBezTo>
                  <a:pt x="10287" y="106680"/>
                  <a:pt x="11430" y="106680"/>
                  <a:pt x="11430" y="106680"/>
                </a:cubicBezTo>
                <a:cubicBezTo>
                  <a:pt x="11557" y="106553"/>
                  <a:pt x="11811" y="106426"/>
                  <a:pt x="11938" y="106426"/>
                </a:cubicBezTo>
                <a:cubicBezTo>
                  <a:pt x="12827" y="106426"/>
                  <a:pt x="13589" y="108966"/>
                  <a:pt x="12573" y="108966"/>
                </a:cubicBezTo>
                <a:cubicBezTo>
                  <a:pt x="11430" y="110109"/>
                  <a:pt x="11430" y="110109"/>
                  <a:pt x="12573" y="111252"/>
                </a:cubicBezTo>
                <a:cubicBezTo>
                  <a:pt x="14859" y="111252"/>
                  <a:pt x="16002" y="113538"/>
                  <a:pt x="14859" y="114681"/>
                </a:cubicBezTo>
                <a:lnTo>
                  <a:pt x="14859" y="115824"/>
                </a:lnTo>
                <a:cubicBezTo>
                  <a:pt x="15240" y="115443"/>
                  <a:pt x="15621" y="115316"/>
                  <a:pt x="16002" y="115316"/>
                </a:cubicBezTo>
                <a:cubicBezTo>
                  <a:pt x="16637" y="115316"/>
                  <a:pt x="17145" y="115824"/>
                  <a:pt x="17145" y="115824"/>
                </a:cubicBezTo>
                <a:cubicBezTo>
                  <a:pt x="18034" y="116713"/>
                  <a:pt x="18161" y="117475"/>
                  <a:pt x="18669" y="117475"/>
                </a:cubicBezTo>
                <a:cubicBezTo>
                  <a:pt x="18796" y="117475"/>
                  <a:pt x="19050" y="117348"/>
                  <a:pt x="19431" y="116967"/>
                </a:cubicBezTo>
                <a:cubicBezTo>
                  <a:pt x="20320" y="116078"/>
                  <a:pt x="20447" y="115316"/>
                  <a:pt x="20955" y="115316"/>
                </a:cubicBezTo>
                <a:cubicBezTo>
                  <a:pt x="21082" y="115316"/>
                  <a:pt x="21336" y="115443"/>
                  <a:pt x="21717" y="115824"/>
                </a:cubicBezTo>
                <a:lnTo>
                  <a:pt x="20574" y="115824"/>
                </a:lnTo>
                <a:cubicBezTo>
                  <a:pt x="19431" y="116967"/>
                  <a:pt x="20574" y="118110"/>
                  <a:pt x="21717" y="119253"/>
                </a:cubicBezTo>
                <a:cubicBezTo>
                  <a:pt x="24003" y="121539"/>
                  <a:pt x="25146" y="121539"/>
                  <a:pt x="24003" y="122682"/>
                </a:cubicBezTo>
                <a:lnTo>
                  <a:pt x="25146" y="122682"/>
                </a:lnTo>
                <a:cubicBezTo>
                  <a:pt x="25527" y="122301"/>
                  <a:pt x="25781" y="122174"/>
                  <a:pt x="26035" y="122174"/>
                </a:cubicBezTo>
                <a:cubicBezTo>
                  <a:pt x="26416" y="122174"/>
                  <a:pt x="26416" y="122682"/>
                  <a:pt x="26416" y="122682"/>
                </a:cubicBezTo>
                <a:cubicBezTo>
                  <a:pt x="26416" y="123571"/>
                  <a:pt x="27178" y="125222"/>
                  <a:pt x="28067" y="125222"/>
                </a:cubicBezTo>
                <a:cubicBezTo>
                  <a:pt x="28321" y="125222"/>
                  <a:pt x="28575" y="125095"/>
                  <a:pt x="28702" y="124841"/>
                </a:cubicBezTo>
                <a:lnTo>
                  <a:pt x="29845" y="125984"/>
                </a:lnTo>
                <a:cubicBezTo>
                  <a:pt x="29210" y="127254"/>
                  <a:pt x="29337" y="127889"/>
                  <a:pt x="29972" y="127889"/>
                </a:cubicBezTo>
                <a:cubicBezTo>
                  <a:pt x="30480" y="127889"/>
                  <a:pt x="31115" y="127635"/>
                  <a:pt x="32131" y="127127"/>
                </a:cubicBezTo>
                <a:cubicBezTo>
                  <a:pt x="30988" y="128270"/>
                  <a:pt x="32131" y="128270"/>
                  <a:pt x="32131" y="128270"/>
                </a:cubicBezTo>
                <a:cubicBezTo>
                  <a:pt x="33274" y="128270"/>
                  <a:pt x="35560" y="129413"/>
                  <a:pt x="34417" y="130556"/>
                </a:cubicBezTo>
                <a:lnTo>
                  <a:pt x="35560" y="130556"/>
                </a:lnTo>
                <a:cubicBezTo>
                  <a:pt x="35560" y="130048"/>
                  <a:pt x="35814" y="129667"/>
                  <a:pt x="36068" y="129667"/>
                </a:cubicBezTo>
                <a:cubicBezTo>
                  <a:pt x="36322" y="129667"/>
                  <a:pt x="36576" y="129921"/>
                  <a:pt x="36576" y="130556"/>
                </a:cubicBezTo>
                <a:cubicBezTo>
                  <a:pt x="37719" y="130556"/>
                  <a:pt x="37719" y="130556"/>
                  <a:pt x="38862" y="129413"/>
                </a:cubicBezTo>
                <a:lnTo>
                  <a:pt x="40005" y="129413"/>
                </a:lnTo>
                <a:cubicBezTo>
                  <a:pt x="40005" y="129413"/>
                  <a:pt x="40005" y="130556"/>
                  <a:pt x="38862" y="131699"/>
                </a:cubicBezTo>
                <a:cubicBezTo>
                  <a:pt x="37719" y="131699"/>
                  <a:pt x="37719" y="131953"/>
                  <a:pt x="38354" y="131953"/>
                </a:cubicBezTo>
                <a:cubicBezTo>
                  <a:pt x="38989" y="131953"/>
                  <a:pt x="40005" y="131699"/>
                  <a:pt x="41148" y="130556"/>
                </a:cubicBezTo>
                <a:cubicBezTo>
                  <a:pt x="40259" y="131445"/>
                  <a:pt x="40132" y="132207"/>
                  <a:pt x="40386" y="132207"/>
                </a:cubicBezTo>
                <a:cubicBezTo>
                  <a:pt x="40513" y="132207"/>
                  <a:pt x="40767" y="132080"/>
                  <a:pt x="41148" y="131699"/>
                </a:cubicBezTo>
                <a:cubicBezTo>
                  <a:pt x="41148" y="131699"/>
                  <a:pt x="41148" y="132207"/>
                  <a:pt x="41529" y="132207"/>
                </a:cubicBezTo>
                <a:cubicBezTo>
                  <a:pt x="41656" y="132207"/>
                  <a:pt x="41910" y="132080"/>
                  <a:pt x="42291" y="131699"/>
                </a:cubicBezTo>
                <a:lnTo>
                  <a:pt x="43434" y="131699"/>
                </a:lnTo>
                <a:cubicBezTo>
                  <a:pt x="44577" y="132842"/>
                  <a:pt x="44577" y="133985"/>
                  <a:pt x="44577" y="133985"/>
                </a:cubicBezTo>
                <a:cubicBezTo>
                  <a:pt x="45085" y="133350"/>
                  <a:pt x="45466" y="133096"/>
                  <a:pt x="45593" y="133096"/>
                </a:cubicBezTo>
                <a:cubicBezTo>
                  <a:pt x="45720" y="133096"/>
                  <a:pt x="45720" y="133350"/>
                  <a:pt x="45720" y="133985"/>
                </a:cubicBezTo>
                <a:cubicBezTo>
                  <a:pt x="45720" y="134493"/>
                  <a:pt x="45720" y="134747"/>
                  <a:pt x="45847" y="134747"/>
                </a:cubicBezTo>
                <a:cubicBezTo>
                  <a:pt x="45974" y="134747"/>
                  <a:pt x="46228" y="134239"/>
                  <a:pt x="46863" y="132842"/>
                </a:cubicBezTo>
                <a:cubicBezTo>
                  <a:pt x="47371" y="132334"/>
                  <a:pt x="47752" y="131953"/>
                  <a:pt x="47879" y="131953"/>
                </a:cubicBezTo>
                <a:cubicBezTo>
                  <a:pt x="48006" y="131953"/>
                  <a:pt x="48006" y="132207"/>
                  <a:pt x="48006" y="132842"/>
                </a:cubicBezTo>
                <a:cubicBezTo>
                  <a:pt x="48006" y="135128"/>
                  <a:pt x="48006" y="135128"/>
                  <a:pt x="48006" y="135128"/>
                </a:cubicBezTo>
                <a:cubicBezTo>
                  <a:pt x="49149" y="133985"/>
                  <a:pt x="49149" y="133985"/>
                  <a:pt x="49149" y="133985"/>
                </a:cubicBezTo>
                <a:cubicBezTo>
                  <a:pt x="49149" y="135128"/>
                  <a:pt x="53721" y="136271"/>
                  <a:pt x="58293" y="136271"/>
                </a:cubicBezTo>
                <a:cubicBezTo>
                  <a:pt x="58293" y="136271"/>
                  <a:pt x="59436" y="135128"/>
                  <a:pt x="59436" y="133985"/>
                </a:cubicBezTo>
                <a:cubicBezTo>
                  <a:pt x="59944" y="135636"/>
                  <a:pt x="60325" y="136525"/>
                  <a:pt x="60452" y="136525"/>
                </a:cubicBezTo>
                <a:cubicBezTo>
                  <a:pt x="60579" y="136525"/>
                  <a:pt x="60579" y="135636"/>
                  <a:pt x="60579" y="133985"/>
                </a:cubicBezTo>
                <a:cubicBezTo>
                  <a:pt x="60579" y="132842"/>
                  <a:pt x="60579" y="132207"/>
                  <a:pt x="60706" y="132207"/>
                </a:cubicBezTo>
                <a:cubicBezTo>
                  <a:pt x="60833" y="132207"/>
                  <a:pt x="61214" y="132715"/>
                  <a:pt x="61722" y="133985"/>
                </a:cubicBezTo>
                <a:cubicBezTo>
                  <a:pt x="61722" y="133350"/>
                  <a:pt x="61976" y="133096"/>
                  <a:pt x="62230" y="133096"/>
                </a:cubicBezTo>
                <a:cubicBezTo>
                  <a:pt x="62484" y="133096"/>
                  <a:pt x="62738" y="133350"/>
                  <a:pt x="62738" y="133985"/>
                </a:cubicBezTo>
                <a:cubicBezTo>
                  <a:pt x="62738" y="134747"/>
                  <a:pt x="63246" y="135636"/>
                  <a:pt x="63627" y="135636"/>
                </a:cubicBezTo>
                <a:cubicBezTo>
                  <a:pt x="63754" y="135636"/>
                  <a:pt x="63881" y="135509"/>
                  <a:pt x="63881" y="135128"/>
                </a:cubicBezTo>
                <a:cubicBezTo>
                  <a:pt x="63881" y="135128"/>
                  <a:pt x="63881" y="135128"/>
                  <a:pt x="65024" y="136271"/>
                </a:cubicBezTo>
                <a:cubicBezTo>
                  <a:pt x="65024" y="136652"/>
                  <a:pt x="65024" y="136779"/>
                  <a:pt x="65024" y="136779"/>
                </a:cubicBezTo>
                <a:cubicBezTo>
                  <a:pt x="65024" y="136779"/>
                  <a:pt x="65278" y="135890"/>
                  <a:pt x="66167" y="135128"/>
                </a:cubicBezTo>
                <a:cubicBezTo>
                  <a:pt x="66802" y="133985"/>
                  <a:pt x="67056" y="133350"/>
                  <a:pt x="67183" y="133350"/>
                </a:cubicBezTo>
                <a:cubicBezTo>
                  <a:pt x="67310" y="133350"/>
                  <a:pt x="67310" y="133985"/>
                  <a:pt x="67310" y="135128"/>
                </a:cubicBezTo>
                <a:cubicBezTo>
                  <a:pt x="67310" y="136017"/>
                  <a:pt x="67691" y="136398"/>
                  <a:pt x="68072" y="136398"/>
                </a:cubicBezTo>
                <a:cubicBezTo>
                  <a:pt x="68707" y="136398"/>
                  <a:pt x="69596" y="135382"/>
                  <a:pt x="69596" y="133985"/>
                </a:cubicBezTo>
                <a:cubicBezTo>
                  <a:pt x="69596" y="133477"/>
                  <a:pt x="69596" y="133096"/>
                  <a:pt x="69596" y="132842"/>
                </a:cubicBezTo>
                <a:cubicBezTo>
                  <a:pt x="69596" y="133985"/>
                  <a:pt x="70739" y="133985"/>
                  <a:pt x="70739" y="133985"/>
                </a:cubicBezTo>
                <a:cubicBezTo>
                  <a:pt x="70739" y="133985"/>
                  <a:pt x="71882" y="133985"/>
                  <a:pt x="71882" y="135128"/>
                </a:cubicBezTo>
                <a:cubicBezTo>
                  <a:pt x="71882" y="135128"/>
                  <a:pt x="71882" y="135128"/>
                  <a:pt x="73025" y="133985"/>
                </a:cubicBezTo>
                <a:cubicBezTo>
                  <a:pt x="73025" y="132969"/>
                  <a:pt x="73406" y="132588"/>
                  <a:pt x="74041" y="132588"/>
                </a:cubicBezTo>
                <a:cubicBezTo>
                  <a:pt x="74803" y="132588"/>
                  <a:pt x="75819" y="133223"/>
                  <a:pt x="76454" y="133985"/>
                </a:cubicBezTo>
                <a:lnTo>
                  <a:pt x="76454" y="132842"/>
                </a:lnTo>
                <a:cubicBezTo>
                  <a:pt x="76454" y="131445"/>
                  <a:pt x="76454" y="130429"/>
                  <a:pt x="76708" y="130429"/>
                </a:cubicBezTo>
                <a:cubicBezTo>
                  <a:pt x="76962" y="130429"/>
                  <a:pt x="77216" y="130810"/>
                  <a:pt x="77597" y="131699"/>
                </a:cubicBezTo>
                <a:cubicBezTo>
                  <a:pt x="77597" y="132842"/>
                  <a:pt x="77597" y="132842"/>
                  <a:pt x="77597" y="132842"/>
                </a:cubicBezTo>
                <a:cubicBezTo>
                  <a:pt x="77597" y="131953"/>
                  <a:pt x="77978" y="131572"/>
                  <a:pt x="78486" y="131572"/>
                </a:cubicBezTo>
                <a:cubicBezTo>
                  <a:pt x="79248" y="131572"/>
                  <a:pt x="80391" y="132588"/>
                  <a:pt x="81153" y="133985"/>
                </a:cubicBezTo>
                <a:lnTo>
                  <a:pt x="81153" y="132842"/>
                </a:lnTo>
                <a:cubicBezTo>
                  <a:pt x="81153" y="131699"/>
                  <a:pt x="81153" y="131699"/>
                  <a:pt x="81153" y="130556"/>
                </a:cubicBezTo>
                <a:cubicBezTo>
                  <a:pt x="81153" y="130556"/>
                  <a:pt x="82296" y="130556"/>
                  <a:pt x="82296" y="131699"/>
                </a:cubicBezTo>
                <a:cubicBezTo>
                  <a:pt x="82677" y="132080"/>
                  <a:pt x="83185" y="132588"/>
                  <a:pt x="83439" y="132842"/>
                </a:cubicBezTo>
                <a:cubicBezTo>
                  <a:pt x="83439" y="132842"/>
                  <a:pt x="84582" y="132842"/>
                  <a:pt x="84582" y="133985"/>
                </a:cubicBezTo>
                <a:cubicBezTo>
                  <a:pt x="85725" y="132842"/>
                  <a:pt x="85725" y="132842"/>
                  <a:pt x="86868" y="132842"/>
                </a:cubicBezTo>
                <a:cubicBezTo>
                  <a:pt x="86868" y="131699"/>
                  <a:pt x="88011" y="131699"/>
                  <a:pt x="88011" y="131699"/>
                </a:cubicBezTo>
                <a:cubicBezTo>
                  <a:pt x="88011" y="131699"/>
                  <a:pt x="89154" y="131699"/>
                  <a:pt x="89154" y="130556"/>
                </a:cubicBezTo>
                <a:lnTo>
                  <a:pt x="91440" y="130556"/>
                </a:lnTo>
                <a:cubicBezTo>
                  <a:pt x="90297" y="129413"/>
                  <a:pt x="91440" y="129413"/>
                  <a:pt x="91440" y="129413"/>
                </a:cubicBezTo>
                <a:lnTo>
                  <a:pt x="92583" y="129413"/>
                </a:lnTo>
                <a:cubicBezTo>
                  <a:pt x="92583" y="128270"/>
                  <a:pt x="92583" y="128270"/>
                  <a:pt x="92583" y="127127"/>
                </a:cubicBezTo>
                <a:lnTo>
                  <a:pt x="94869" y="127127"/>
                </a:lnTo>
                <a:cubicBezTo>
                  <a:pt x="96012" y="127127"/>
                  <a:pt x="96012" y="127127"/>
                  <a:pt x="96012" y="125984"/>
                </a:cubicBezTo>
                <a:cubicBezTo>
                  <a:pt x="95250" y="125984"/>
                  <a:pt x="94996" y="125476"/>
                  <a:pt x="95250" y="125476"/>
                </a:cubicBezTo>
                <a:cubicBezTo>
                  <a:pt x="95377" y="125476"/>
                  <a:pt x="95631" y="125603"/>
                  <a:pt x="96012" y="125984"/>
                </a:cubicBezTo>
                <a:cubicBezTo>
                  <a:pt x="96012" y="125984"/>
                  <a:pt x="98298" y="125984"/>
                  <a:pt x="99441" y="124841"/>
                </a:cubicBezTo>
                <a:cubicBezTo>
                  <a:pt x="101727" y="123698"/>
                  <a:pt x="100584" y="123698"/>
                  <a:pt x="100584" y="122555"/>
                </a:cubicBezTo>
                <a:cubicBezTo>
                  <a:pt x="101727" y="123063"/>
                  <a:pt x="102362" y="123444"/>
                  <a:pt x="102616" y="123444"/>
                </a:cubicBezTo>
                <a:cubicBezTo>
                  <a:pt x="102870" y="123444"/>
                  <a:pt x="102870" y="123190"/>
                  <a:pt x="102870" y="122555"/>
                </a:cubicBezTo>
                <a:cubicBezTo>
                  <a:pt x="102870" y="121412"/>
                  <a:pt x="102870" y="121412"/>
                  <a:pt x="102870" y="121412"/>
                </a:cubicBezTo>
                <a:cubicBezTo>
                  <a:pt x="102870" y="121412"/>
                  <a:pt x="104013" y="121412"/>
                  <a:pt x="104013" y="120269"/>
                </a:cubicBezTo>
                <a:lnTo>
                  <a:pt x="105156" y="120269"/>
                </a:lnTo>
                <a:cubicBezTo>
                  <a:pt x="105156" y="117983"/>
                  <a:pt x="107442" y="116840"/>
                  <a:pt x="108585" y="116840"/>
                </a:cubicBezTo>
                <a:cubicBezTo>
                  <a:pt x="108585" y="116840"/>
                  <a:pt x="108585" y="116840"/>
                  <a:pt x="108585" y="115697"/>
                </a:cubicBezTo>
                <a:cubicBezTo>
                  <a:pt x="107950" y="114427"/>
                  <a:pt x="107696" y="113792"/>
                  <a:pt x="107950" y="113792"/>
                </a:cubicBezTo>
                <a:cubicBezTo>
                  <a:pt x="108204" y="113792"/>
                  <a:pt x="108712" y="114046"/>
                  <a:pt x="109728" y="114554"/>
                </a:cubicBezTo>
                <a:cubicBezTo>
                  <a:pt x="108839" y="113665"/>
                  <a:pt x="109220" y="112903"/>
                  <a:pt x="110236" y="112903"/>
                </a:cubicBezTo>
                <a:cubicBezTo>
                  <a:pt x="110744" y="112903"/>
                  <a:pt x="111252" y="113030"/>
                  <a:pt x="111887" y="113411"/>
                </a:cubicBezTo>
                <a:lnTo>
                  <a:pt x="113030" y="115697"/>
                </a:lnTo>
                <a:cubicBezTo>
                  <a:pt x="113030" y="114554"/>
                  <a:pt x="113030" y="114554"/>
                  <a:pt x="113030" y="114554"/>
                </a:cubicBezTo>
                <a:cubicBezTo>
                  <a:pt x="111887" y="113411"/>
                  <a:pt x="111887" y="113411"/>
                  <a:pt x="113030" y="112268"/>
                </a:cubicBezTo>
                <a:cubicBezTo>
                  <a:pt x="114173" y="111125"/>
                  <a:pt x="114173" y="109982"/>
                  <a:pt x="114173" y="108839"/>
                </a:cubicBezTo>
                <a:cubicBezTo>
                  <a:pt x="114935" y="108839"/>
                  <a:pt x="115189" y="108331"/>
                  <a:pt x="115570" y="108331"/>
                </a:cubicBezTo>
                <a:cubicBezTo>
                  <a:pt x="115824" y="108331"/>
                  <a:pt x="116078" y="108458"/>
                  <a:pt x="116459" y="108839"/>
                </a:cubicBezTo>
                <a:cubicBezTo>
                  <a:pt x="116459" y="107696"/>
                  <a:pt x="117602" y="107696"/>
                  <a:pt x="116459" y="106553"/>
                </a:cubicBezTo>
                <a:cubicBezTo>
                  <a:pt x="116459" y="105410"/>
                  <a:pt x="116459" y="105410"/>
                  <a:pt x="117602" y="105410"/>
                </a:cubicBezTo>
                <a:cubicBezTo>
                  <a:pt x="117602" y="104267"/>
                  <a:pt x="117602" y="104267"/>
                  <a:pt x="117602" y="104267"/>
                </a:cubicBezTo>
                <a:cubicBezTo>
                  <a:pt x="118364" y="104267"/>
                  <a:pt x="119126" y="104775"/>
                  <a:pt x="119253" y="104775"/>
                </a:cubicBezTo>
                <a:cubicBezTo>
                  <a:pt x="119380" y="104775"/>
                  <a:pt x="119126" y="104648"/>
                  <a:pt x="118745" y="104267"/>
                </a:cubicBezTo>
                <a:cubicBezTo>
                  <a:pt x="117602" y="103124"/>
                  <a:pt x="118745" y="103124"/>
                  <a:pt x="118745" y="101981"/>
                </a:cubicBezTo>
                <a:cubicBezTo>
                  <a:pt x="119888" y="101981"/>
                  <a:pt x="122174" y="99695"/>
                  <a:pt x="124460" y="97409"/>
                </a:cubicBezTo>
                <a:cubicBezTo>
                  <a:pt x="125603" y="96266"/>
                  <a:pt x="130175" y="91694"/>
                  <a:pt x="129032" y="90551"/>
                </a:cubicBezTo>
                <a:cubicBezTo>
                  <a:pt x="129032" y="90551"/>
                  <a:pt x="129032" y="90551"/>
                  <a:pt x="130175" y="89408"/>
                </a:cubicBezTo>
                <a:cubicBezTo>
                  <a:pt x="130175" y="89408"/>
                  <a:pt x="131318" y="88265"/>
                  <a:pt x="131318" y="88265"/>
                </a:cubicBezTo>
                <a:cubicBezTo>
                  <a:pt x="131572" y="88392"/>
                  <a:pt x="131953" y="88519"/>
                  <a:pt x="132207" y="88519"/>
                </a:cubicBezTo>
                <a:cubicBezTo>
                  <a:pt x="133858" y="88519"/>
                  <a:pt x="134620" y="85725"/>
                  <a:pt x="133604" y="83693"/>
                </a:cubicBezTo>
                <a:cubicBezTo>
                  <a:pt x="132461" y="83693"/>
                  <a:pt x="133604" y="82550"/>
                  <a:pt x="133604" y="82550"/>
                </a:cubicBezTo>
                <a:cubicBezTo>
                  <a:pt x="135890" y="82550"/>
                  <a:pt x="135890" y="81407"/>
                  <a:pt x="135890" y="79121"/>
                </a:cubicBezTo>
                <a:cubicBezTo>
                  <a:pt x="133604" y="77978"/>
                  <a:pt x="133604" y="77978"/>
                  <a:pt x="135890" y="77978"/>
                </a:cubicBezTo>
                <a:cubicBezTo>
                  <a:pt x="136271" y="78232"/>
                  <a:pt x="136652" y="78232"/>
                  <a:pt x="136906" y="78232"/>
                </a:cubicBezTo>
                <a:cubicBezTo>
                  <a:pt x="138049" y="78232"/>
                  <a:pt x="137414" y="76581"/>
                  <a:pt x="134747" y="75692"/>
                </a:cubicBezTo>
                <a:cubicBezTo>
                  <a:pt x="134747" y="75692"/>
                  <a:pt x="134747" y="75692"/>
                  <a:pt x="135890" y="74549"/>
                </a:cubicBezTo>
                <a:cubicBezTo>
                  <a:pt x="138176" y="74549"/>
                  <a:pt x="138176" y="73406"/>
                  <a:pt x="137033" y="73406"/>
                </a:cubicBezTo>
                <a:cubicBezTo>
                  <a:pt x="134747" y="73406"/>
                  <a:pt x="134747" y="72263"/>
                  <a:pt x="137033" y="72263"/>
                </a:cubicBezTo>
                <a:cubicBezTo>
                  <a:pt x="139319" y="69977"/>
                  <a:pt x="139319" y="69977"/>
                  <a:pt x="137033" y="69977"/>
                </a:cubicBezTo>
                <a:cubicBezTo>
                  <a:pt x="134747" y="69977"/>
                  <a:pt x="133604" y="67691"/>
                  <a:pt x="135890" y="66548"/>
                </a:cubicBezTo>
                <a:cubicBezTo>
                  <a:pt x="135890" y="65405"/>
                  <a:pt x="137033" y="65405"/>
                  <a:pt x="135890" y="65405"/>
                </a:cubicBezTo>
                <a:lnTo>
                  <a:pt x="137033" y="64262"/>
                </a:lnTo>
                <a:cubicBezTo>
                  <a:pt x="137033" y="64262"/>
                  <a:pt x="135890" y="63119"/>
                  <a:pt x="135890" y="63119"/>
                </a:cubicBezTo>
                <a:lnTo>
                  <a:pt x="134620" y="63119"/>
                </a:lnTo>
                <a:cubicBezTo>
                  <a:pt x="134620" y="63119"/>
                  <a:pt x="134620" y="58547"/>
                  <a:pt x="132334" y="55118"/>
                </a:cubicBezTo>
                <a:cubicBezTo>
                  <a:pt x="130048" y="51689"/>
                  <a:pt x="127762" y="50546"/>
                  <a:pt x="127762" y="50546"/>
                </a:cubicBezTo>
                <a:cubicBezTo>
                  <a:pt x="127381" y="50165"/>
                  <a:pt x="127127" y="50038"/>
                  <a:pt x="126873" y="50038"/>
                </a:cubicBezTo>
                <a:cubicBezTo>
                  <a:pt x="126492" y="50038"/>
                  <a:pt x="126492" y="50546"/>
                  <a:pt x="126492" y="50546"/>
                </a:cubicBezTo>
                <a:cubicBezTo>
                  <a:pt x="126111" y="51435"/>
                  <a:pt x="125603" y="51816"/>
                  <a:pt x="125349" y="51816"/>
                </a:cubicBezTo>
                <a:cubicBezTo>
                  <a:pt x="124841" y="51816"/>
                  <a:pt x="124714" y="50800"/>
                  <a:pt x="125349" y="49403"/>
                </a:cubicBezTo>
                <a:cubicBezTo>
                  <a:pt x="124206" y="49403"/>
                  <a:pt x="124206" y="47117"/>
                  <a:pt x="123063" y="47117"/>
                </a:cubicBezTo>
                <a:cubicBezTo>
                  <a:pt x="123063" y="45974"/>
                  <a:pt x="121920" y="45974"/>
                  <a:pt x="123063" y="44831"/>
                </a:cubicBezTo>
                <a:cubicBezTo>
                  <a:pt x="122682" y="45085"/>
                  <a:pt x="122174" y="45085"/>
                  <a:pt x="121920" y="45085"/>
                </a:cubicBezTo>
                <a:cubicBezTo>
                  <a:pt x="120396" y="45085"/>
                  <a:pt x="119380" y="43434"/>
                  <a:pt x="118491" y="42545"/>
                </a:cubicBezTo>
                <a:cubicBezTo>
                  <a:pt x="118491" y="41402"/>
                  <a:pt x="118491" y="41402"/>
                  <a:pt x="117348" y="41402"/>
                </a:cubicBezTo>
                <a:cubicBezTo>
                  <a:pt x="116205" y="41910"/>
                  <a:pt x="115697" y="42291"/>
                  <a:pt x="115570" y="42291"/>
                </a:cubicBezTo>
                <a:cubicBezTo>
                  <a:pt x="115443" y="42291"/>
                  <a:pt x="115697" y="42037"/>
                  <a:pt x="116332" y="41402"/>
                </a:cubicBezTo>
                <a:cubicBezTo>
                  <a:pt x="116332" y="40513"/>
                  <a:pt x="116332" y="38735"/>
                  <a:pt x="115189" y="38735"/>
                </a:cubicBezTo>
                <a:cubicBezTo>
                  <a:pt x="114935" y="38735"/>
                  <a:pt x="114554" y="38862"/>
                  <a:pt x="114046" y="39116"/>
                </a:cubicBezTo>
                <a:cubicBezTo>
                  <a:pt x="113157" y="39624"/>
                  <a:pt x="112522" y="39878"/>
                  <a:pt x="112395" y="39878"/>
                </a:cubicBezTo>
                <a:cubicBezTo>
                  <a:pt x="112268" y="39878"/>
                  <a:pt x="112649" y="39370"/>
                  <a:pt x="114046" y="37973"/>
                </a:cubicBezTo>
                <a:cubicBezTo>
                  <a:pt x="114681" y="36703"/>
                  <a:pt x="114935" y="36068"/>
                  <a:pt x="114935" y="36068"/>
                </a:cubicBezTo>
                <a:cubicBezTo>
                  <a:pt x="114935" y="36068"/>
                  <a:pt x="114554" y="36322"/>
                  <a:pt x="114046" y="36830"/>
                </a:cubicBezTo>
                <a:cubicBezTo>
                  <a:pt x="113284" y="36830"/>
                  <a:pt x="112522" y="37338"/>
                  <a:pt x="112395" y="37338"/>
                </a:cubicBezTo>
                <a:cubicBezTo>
                  <a:pt x="112268" y="37338"/>
                  <a:pt x="112522" y="37211"/>
                  <a:pt x="112903" y="36830"/>
                </a:cubicBezTo>
                <a:cubicBezTo>
                  <a:pt x="112395" y="36322"/>
                  <a:pt x="112141" y="36068"/>
                  <a:pt x="111887" y="36068"/>
                </a:cubicBezTo>
                <a:cubicBezTo>
                  <a:pt x="111633" y="36068"/>
                  <a:pt x="111252" y="36576"/>
                  <a:pt x="110617" y="37973"/>
                </a:cubicBezTo>
                <a:lnTo>
                  <a:pt x="109601" y="37973"/>
                </a:lnTo>
                <a:cubicBezTo>
                  <a:pt x="109601" y="36830"/>
                  <a:pt x="109601" y="36830"/>
                  <a:pt x="110744" y="36830"/>
                </a:cubicBezTo>
                <a:lnTo>
                  <a:pt x="110744" y="35814"/>
                </a:lnTo>
                <a:cubicBezTo>
                  <a:pt x="110744" y="35814"/>
                  <a:pt x="110744" y="35306"/>
                  <a:pt x="110744" y="34671"/>
                </a:cubicBezTo>
                <a:cubicBezTo>
                  <a:pt x="108458" y="35814"/>
                  <a:pt x="108458" y="35814"/>
                  <a:pt x="108458" y="35814"/>
                </a:cubicBezTo>
                <a:cubicBezTo>
                  <a:pt x="108458" y="34671"/>
                  <a:pt x="107315" y="34671"/>
                  <a:pt x="108458" y="33528"/>
                </a:cubicBezTo>
                <a:cubicBezTo>
                  <a:pt x="109601" y="33528"/>
                  <a:pt x="109601" y="33528"/>
                  <a:pt x="108458" y="32385"/>
                </a:cubicBezTo>
                <a:cubicBezTo>
                  <a:pt x="107315" y="32385"/>
                  <a:pt x="105029" y="33528"/>
                  <a:pt x="102743" y="34671"/>
                </a:cubicBezTo>
                <a:cubicBezTo>
                  <a:pt x="102743" y="33528"/>
                  <a:pt x="102743" y="33528"/>
                  <a:pt x="102743" y="33528"/>
                </a:cubicBezTo>
                <a:cubicBezTo>
                  <a:pt x="103124" y="33147"/>
                  <a:pt x="103378" y="33020"/>
                  <a:pt x="103632" y="33020"/>
                </a:cubicBezTo>
                <a:cubicBezTo>
                  <a:pt x="104013" y="33020"/>
                  <a:pt x="104013" y="33528"/>
                  <a:pt x="104013" y="33528"/>
                </a:cubicBezTo>
                <a:lnTo>
                  <a:pt x="105156" y="32385"/>
                </a:lnTo>
                <a:cubicBezTo>
                  <a:pt x="105791" y="31115"/>
                  <a:pt x="106045" y="30480"/>
                  <a:pt x="105791" y="30480"/>
                </a:cubicBezTo>
                <a:cubicBezTo>
                  <a:pt x="105537" y="30480"/>
                  <a:pt x="105029" y="30734"/>
                  <a:pt x="104013" y="31242"/>
                </a:cubicBezTo>
                <a:cubicBezTo>
                  <a:pt x="103378" y="31750"/>
                  <a:pt x="103124" y="32131"/>
                  <a:pt x="102997" y="32131"/>
                </a:cubicBezTo>
                <a:cubicBezTo>
                  <a:pt x="102870" y="32131"/>
                  <a:pt x="102870" y="31877"/>
                  <a:pt x="102870" y="31242"/>
                </a:cubicBezTo>
                <a:cubicBezTo>
                  <a:pt x="103378" y="30734"/>
                  <a:pt x="103759" y="30226"/>
                  <a:pt x="103886" y="29845"/>
                </a:cubicBezTo>
                <a:cubicBezTo>
                  <a:pt x="104013" y="29972"/>
                  <a:pt x="104013" y="30099"/>
                  <a:pt x="104013" y="30099"/>
                </a:cubicBezTo>
                <a:cubicBezTo>
                  <a:pt x="104013" y="29718"/>
                  <a:pt x="104013" y="29591"/>
                  <a:pt x="104013" y="29591"/>
                </a:cubicBezTo>
                <a:cubicBezTo>
                  <a:pt x="104013" y="29591"/>
                  <a:pt x="103886" y="29718"/>
                  <a:pt x="103886" y="29845"/>
                </a:cubicBezTo>
                <a:cubicBezTo>
                  <a:pt x="103505" y="29464"/>
                  <a:pt x="102870" y="28575"/>
                  <a:pt x="102870" y="27813"/>
                </a:cubicBezTo>
                <a:cubicBezTo>
                  <a:pt x="102870" y="27813"/>
                  <a:pt x="102870" y="27813"/>
                  <a:pt x="101727" y="28956"/>
                </a:cubicBezTo>
                <a:lnTo>
                  <a:pt x="100457" y="28956"/>
                </a:lnTo>
                <a:cubicBezTo>
                  <a:pt x="100457" y="28956"/>
                  <a:pt x="99949" y="28448"/>
                  <a:pt x="99568" y="28448"/>
                </a:cubicBezTo>
                <a:cubicBezTo>
                  <a:pt x="99441" y="28448"/>
                  <a:pt x="99314" y="28575"/>
                  <a:pt x="99314" y="28956"/>
                </a:cubicBezTo>
                <a:cubicBezTo>
                  <a:pt x="98171" y="30099"/>
                  <a:pt x="97028" y="30099"/>
                  <a:pt x="97028" y="30099"/>
                </a:cubicBezTo>
                <a:cubicBezTo>
                  <a:pt x="95885" y="30099"/>
                  <a:pt x="95885" y="30099"/>
                  <a:pt x="97028" y="27813"/>
                </a:cubicBezTo>
                <a:cubicBezTo>
                  <a:pt x="97028" y="27813"/>
                  <a:pt x="97028" y="26670"/>
                  <a:pt x="97028" y="26670"/>
                </a:cubicBezTo>
                <a:cubicBezTo>
                  <a:pt x="97028" y="26670"/>
                  <a:pt x="97028" y="26670"/>
                  <a:pt x="97028" y="25527"/>
                </a:cubicBezTo>
                <a:cubicBezTo>
                  <a:pt x="97028" y="25146"/>
                  <a:pt x="97028" y="25019"/>
                  <a:pt x="97028" y="25019"/>
                </a:cubicBezTo>
                <a:cubicBezTo>
                  <a:pt x="97028" y="25019"/>
                  <a:pt x="96774" y="25908"/>
                  <a:pt x="95885" y="26670"/>
                </a:cubicBezTo>
                <a:lnTo>
                  <a:pt x="94742" y="27813"/>
                </a:lnTo>
                <a:cubicBezTo>
                  <a:pt x="94742" y="27813"/>
                  <a:pt x="95885" y="25527"/>
                  <a:pt x="95885" y="25527"/>
                </a:cubicBezTo>
                <a:cubicBezTo>
                  <a:pt x="96520" y="24130"/>
                  <a:pt x="96774" y="23622"/>
                  <a:pt x="96774" y="23622"/>
                </a:cubicBezTo>
                <a:cubicBezTo>
                  <a:pt x="96774" y="23622"/>
                  <a:pt x="96393" y="23876"/>
                  <a:pt x="95885" y="24384"/>
                </a:cubicBezTo>
                <a:cubicBezTo>
                  <a:pt x="95250" y="25019"/>
                  <a:pt x="94996" y="25654"/>
                  <a:pt x="94869" y="25654"/>
                </a:cubicBezTo>
                <a:cubicBezTo>
                  <a:pt x="94742" y="25654"/>
                  <a:pt x="94742" y="25273"/>
                  <a:pt x="94742" y="24384"/>
                </a:cubicBezTo>
                <a:cubicBezTo>
                  <a:pt x="93599" y="24384"/>
                  <a:pt x="93599" y="24384"/>
                  <a:pt x="93599" y="23241"/>
                </a:cubicBezTo>
                <a:cubicBezTo>
                  <a:pt x="94742" y="22098"/>
                  <a:pt x="93599" y="22098"/>
                  <a:pt x="93599" y="22098"/>
                </a:cubicBezTo>
                <a:cubicBezTo>
                  <a:pt x="93091" y="22606"/>
                  <a:pt x="92837" y="22860"/>
                  <a:pt x="92710" y="22860"/>
                </a:cubicBezTo>
                <a:cubicBezTo>
                  <a:pt x="92583" y="22860"/>
                  <a:pt x="92456" y="22352"/>
                  <a:pt x="92456" y="20955"/>
                </a:cubicBezTo>
                <a:cubicBezTo>
                  <a:pt x="92456" y="19558"/>
                  <a:pt x="92456" y="19050"/>
                  <a:pt x="91948" y="19050"/>
                </a:cubicBezTo>
                <a:cubicBezTo>
                  <a:pt x="91694" y="19050"/>
                  <a:pt x="91059" y="19304"/>
                  <a:pt x="90170" y="19812"/>
                </a:cubicBezTo>
                <a:cubicBezTo>
                  <a:pt x="90170" y="19304"/>
                  <a:pt x="90170" y="18923"/>
                  <a:pt x="89916" y="18923"/>
                </a:cubicBezTo>
                <a:cubicBezTo>
                  <a:pt x="89662" y="18923"/>
                  <a:pt x="89027" y="19177"/>
                  <a:pt x="87884" y="19812"/>
                </a:cubicBezTo>
                <a:cubicBezTo>
                  <a:pt x="87884" y="19812"/>
                  <a:pt x="85598" y="22098"/>
                  <a:pt x="85598" y="22098"/>
                </a:cubicBezTo>
                <a:cubicBezTo>
                  <a:pt x="84328" y="23368"/>
                  <a:pt x="83693" y="24003"/>
                  <a:pt x="83439" y="24003"/>
                </a:cubicBezTo>
                <a:cubicBezTo>
                  <a:pt x="83185" y="24003"/>
                  <a:pt x="83312" y="23749"/>
                  <a:pt x="83312" y="23241"/>
                </a:cubicBezTo>
                <a:cubicBezTo>
                  <a:pt x="83312" y="22098"/>
                  <a:pt x="84455" y="22098"/>
                  <a:pt x="84455" y="20955"/>
                </a:cubicBezTo>
                <a:cubicBezTo>
                  <a:pt x="85598" y="19812"/>
                  <a:pt x="85598" y="19812"/>
                  <a:pt x="85598" y="19812"/>
                </a:cubicBezTo>
                <a:lnTo>
                  <a:pt x="85598" y="20955"/>
                </a:lnTo>
                <a:cubicBezTo>
                  <a:pt x="86741" y="19812"/>
                  <a:pt x="87884" y="18669"/>
                  <a:pt x="86741" y="18669"/>
                </a:cubicBezTo>
                <a:cubicBezTo>
                  <a:pt x="87884" y="17526"/>
                  <a:pt x="86741" y="17526"/>
                  <a:pt x="86741" y="17526"/>
                </a:cubicBezTo>
                <a:cubicBezTo>
                  <a:pt x="86741" y="16383"/>
                  <a:pt x="86741" y="16383"/>
                  <a:pt x="85598" y="15240"/>
                </a:cubicBezTo>
                <a:cubicBezTo>
                  <a:pt x="85598" y="15240"/>
                  <a:pt x="84455" y="14097"/>
                  <a:pt x="85598" y="12954"/>
                </a:cubicBezTo>
                <a:lnTo>
                  <a:pt x="83312" y="12954"/>
                </a:lnTo>
                <a:cubicBezTo>
                  <a:pt x="83058" y="13462"/>
                  <a:pt x="82931" y="13843"/>
                  <a:pt x="82804" y="14097"/>
                </a:cubicBezTo>
                <a:cubicBezTo>
                  <a:pt x="83058" y="14097"/>
                  <a:pt x="83058" y="14224"/>
                  <a:pt x="82677" y="14478"/>
                </a:cubicBezTo>
                <a:cubicBezTo>
                  <a:pt x="82677" y="14351"/>
                  <a:pt x="82804" y="14224"/>
                  <a:pt x="82804" y="14097"/>
                </a:cubicBezTo>
                <a:cubicBezTo>
                  <a:pt x="82677" y="14097"/>
                  <a:pt x="82423" y="14097"/>
                  <a:pt x="82296" y="14097"/>
                </a:cubicBezTo>
                <a:cubicBezTo>
                  <a:pt x="82296" y="14351"/>
                  <a:pt x="82296" y="14605"/>
                  <a:pt x="82296" y="14605"/>
                </a:cubicBezTo>
                <a:cubicBezTo>
                  <a:pt x="82423" y="14478"/>
                  <a:pt x="82550" y="14478"/>
                  <a:pt x="82677" y="14478"/>
                </a:cubicBezTo>
                <a:cubicBezTo>
                  <a:pt x="82550" y="14732"/>
                  <a:pt x="82423" y="14859"/>
                  <a:pt x="82423" y="14859"/>
                </a:cubicBezTo>
                <a:cubicBezTo>
                  <a:pt x="82423" y="14859"/>
                  <a:pt x="82423" y="14732"/>
                  <a:pt x="82296" y="14732"/>
                </a:cubicBezTo>
                <a:cubicBezTo>
                  <a:pt x="82042" y="14859"/>
                  <a:pt x="81661" y="15113"/>
                  <a:pt x="81153" y="15240"/>
                </a:cubicBezTo>
                <a:lnTo>
                  <a:pt x="80772" y="15367"/>
                </a:lnTo>
                <a:cubicBezTo>
                  <a:pt x="81280" y="15113"/>
                  <a:pt x="81661" y="14605"/>
                  <a:pt x="82296" y="14097"/>
                </a:cubicBezTo>
                <a:cubicBezTo>
                  <a:pt x="84328" y="13081"/>
                  <a:pt x="79248" y="6858"/>
                  <a:pt x="77216" y="6858"/>
                </a:cubicBezTo>
                <a:cubicBezTo>
                  <a:pt x="76962" y="6858"/>
                  <a:pt x="76708" y="6985"/>
                  <a:pt x="76581" y="7239"/>
                </a:cubicBezTo>
                <a:cubicBezTo>
                  <a:pt x="76581" y="7239"/>
                  <a:pt x="75438" y="6096"/>
                  <a:pt x="75438" y="6096"/>
                </a:cubicBezTo>
                <a:cubicBezTo>
                  <a:pt x="75438" y="5207"/>
                  <a:pt x="73152" y="3556"/>
                  <a:pt x="71755" y="3556"/>
                </a:cubicBezTo>
                <a:cubicBezTo>
                  <a:pt x="71374" y="3556"/>
                  <a:pt x="71120" y="3683"/>
                  <a:pt x="70866" y="3810"/>
                </a:cubicBezTo>
                <a:cubicBezTo>
                  <a:pt x="70866" y="3810"/>
                  <a:pt x="69723" y="3810"/>
                  <a:pt x="68580" y="2667"/>
                </a:cubicBezTo>
                <a:cubicBezTo>
                  <a:pt x="68580" y="2159"/>
                  <a:pt x="68326" y="1778"/>
                  <a:pt x="67818" y="1778"/>
                </a:cubicBezTo>
                <a:cubicBezTo>
                  <a:pt x="67310" y="1778"/>
                  <a:pt x="66802" y="2032"/>
                  <a:pt x="66294" y="2667"/>
                </a:cubicBezTo>
                <a:cubicBezTo>
                  <a:pt x="66294" y="1524"/>
                  <a:pt x="65151" y="1524"/>
                  <a:pt x="62865" y="1524"/>
                </a:cubicBezTo>
                <a:cubicBezTo>
                  <a:pt x="60579" y="1524"/>
                  <a:pt x="60579" y="1524"/>
                  <a:pt x="60579" y="2667"/>
                </a:cubicBezTo>
                <a:cubicBezTo>
                  <a:pt x="59944" y="3048"/>
                  <a:pt x="59436" y="3175"/>
                  <a:pt x="59055" y="3175"/>
                </a:cubicBezTo>
                <a:cubicBezTo>
                  <a:pt x="58293" y="3175"/>
                  <a:pt x="58293" y="2286"/>
                  <a:pt x="58293" y="1524"/>
                </a:cubicBezTo>
                <a:cubicBezTo>
                  <a:pt x="58166" y="508"/>
                  <a:pt x="58039" y="0"/>
                  <a:pt x="577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
          <p:cNvSpPr/>
          <p:nvPr/>
        </p:nvSpPr>
        <p:spPr>
          <a:xfrm>
            <a:off x="2632176" y="4167362"/>
            <a:ext cx="84772" cy="79629"/>
          </a:xfrm>
          <a:custGeom>
            <a:rect b="b" l="l" r="r" t="t"/>
            <a:pathLst>
              <a:path extrusionOk="0" h="106172" w="113030">
                <a:moveTo>
                  <a:pt x="47879" y="0"/>
                </a:moveTo>
                <a:cubicBezTo>
                  <a:pt x="44323" y="0"/>
                  <a:pt x="40640" y="1397"/>
                  <a:pt x="37592" y="4445"/>
                </a:cubicBezTo>
                <a:lnTo>
                  <a:pt x="16002" y="29591"/>
                </a:lnTo>
                <a:cubicBezTo>
                  <a:pt x="0" y="47879"/>
                  <a:pt x="1143" y="77470"/>
                  <a:pt x="20574" y="94615"/>
                </a:cubicBezTo>
                <a:cubicBezTo>
                  <a:pt x="29337" y="102362"/>
                  <a:pt x="40259" y="106172"/>
                  <a:pt x="51181" y="106172"/>
                </a:cubicBezTo>
                <a:cubicBezTo>
                  <a:pt x="64262" y="106172"/>
                  <a:pt x="77470" y="100711"/>
                  <a:pt x="86741" y="90043"/>
                </a:cubicBezTo>
                <a:lnTo>
                  <a:pt x="107315" y="66040"/>
                </a:lnTo>
                <a:cubicBezTo>
                  <a:pt x="113030" y="60325"/>
                  <a:pt x="111887" y="51181"/>
                  <a:pt x="106172" y="46609"/>
                </a:cubicBezTo>
                <a:lnTo>
                  <a:pt x="57023" y="3302"/>
                </a:lnTo>
                <a:cubicBezTo>
                  <a:pt x="54356" y="1143"/>
                  <a:pt x="51181" y="0"/>
                  <a:pt x="47879" y="0"/>
                </a:cubicBezTo>
                <a:close/>
              </a:path>
            </a:pathLst>
          </a:custGeom>
          <a:solidFill>
            <a:srgbClr val="E3E5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
          <p:cNvSpPr/>
          <p:nvPr/>
        </p:nvSpPr>
        <p:spPr>
          <a:xfrm>
            <a:off x="2623618" y="4155820"/>
            <a:ext cx="103728" cy="103727"/>
          </a:xfrm>
          <a:custGeom>
            <a:rect b="b" l="l" r="r" t="t"/>
            <a:pathLst>
              <a:path extrusionOk="0" h="138303" w="138303">
                <a:moveTo>
                  <a:pt x="69596" y="7239"/>
                </a:moveTo>
                <a:lnTo>
                  <a:pt x="68453" y="8382"/>
                </a:lnTo>
                <a:cubicBezTo>
                  <a:pt x="68453" y="7239"/>
                  <a:pt x="68453" y="7239"/>
                  <a:pt x="69596" y="7239"/>
                </a:cubicBezTo>
                <a:close/>
                <a:moveTo>
                  <a:pt x="70612" y="10287"/>
                </a:moveTo>
                <a:cubicBezTo>
                  <a:pt x="70739" y="10287"/>
                  <a:pt x="70739" y="10795"/>
                  <a:pt x="70739" y="11811"/>
                </a:cubicBezTo>
                <a:cubicBezTo>
                  <a:pt x="69596" y="12954"/>
                  <a:pt x="69596" y="14097"/>
                  <a:pt x="68453" y="15240"/>
                </a:cubicBezTo>
                <a:cubicBezTo>
                  <a:pt x="68453" y="14097"/>
                  <a:pt x="67310" y="14097"/>
                  <a:pt x="67310" y="14097"/>
                </a:cubicBezTo>
                <a:lnTo>
                  <a:pt x="69596" y="12954"/>
                </a:lnTo>
                <a:cubicBezTo>
                  <a:pt x="70231" y="11049"/>
                  <a:pt x="70485" y="10287"/>
                  <a:pt x="70612" y="10287"/>
                </a:cubicBezTo>
                <a:close/>
                <a:moveTo>
                  <a:pt x="81026" y="15240"/>
                </a:moveTo>
                <a:cubicBezTo>
                  <a:pt x="82169" y="15240"/>
                  <a:pt x="82169" y="15240"/>
                  <a:pt x="81026" y="16383"/>
                </a:cubicBezTo>
                <a:lnTo>
                  <a:pt x="78740" y="17526"/>
                </a:lnTo>
                <a:cubicBezTo>
                  <a:pt x="78740" y="17526"/>
                  <a:pt x="78740" y="16383"/>
                  <a:pt x="81026" y="15240"/>
                </a:cubicBezTo>
                <a:close/>
                <a:moveTo>
                  <a:pt x="89027" y="17526"/>
                </a:moveTo>
                <a:cubicBezTo>
                  <a:pt x="89027" y="17780"/>
                  <a:pt x="89027" y="17907"/>
                  <a:pt x="89027" y="18034"/>
                </a:cubicBezTo>
                <a:lnTo>
                  <a:pt x="90170" y="17526"/>
                </a:lnTo>
                <a:close/>
                <a:moveTo>
                  <a:pt x="51181" y="15621"/>
                </a:moveTo>
                <a:cubicBezTo>
                  <a:pt x="51054" y="15621"/>
                  <a:pt x="50673" y="15875"/>
                  <a:pt x="50165" y="16510"/>
                </a:cubicBezTo>
                <a:cubicBezTo>
                  <a:pt x="49784" y="16129"/>
                  <a:pt x="49657" y="16002"/>
                  <a:pt x="49657" y="16002"/>
                </a:cubicBezTo>
                <a:cubicBezTo>
                  <a:pt x="49657" y="16002"/>
                  <a:pt x="50165" y="16764"/>
                  <a:pt x="50165" y="17653"/>
                </a:cubicBezTo>
                <a:cubicBezTo>
                  <a:pt x="50165" y="18161"/>
                  <a:pt x="50419" y="18542"/>
                  <a:pt x="50673" y="18542"/>
                </a:cubicBezTo>
                <a:cubicBezTo>
                  <a:pt x="50927" y="18542"/>
                  <a:pt x="51181" y="18288"/>
                  <a:pt x="51181" y="17653"/>
                </a:cubicBezTo>
                <a:cubicBezTo>
                  <a:pt x="51181" y="17653"/>
                  <a:pt x="51181" y="16510"/>
                  <a:pt x="51181" y="16510"/>
                </a:cubicBezTo>
                <a:cubicBezTo>
                  <a:pt x="51181" y="15875"/>
                  <a:pt x="51181" y="15621"/>
                  <a:pt x="51054" y="15621"/>
                </a:cubicBezTo>
                <a:close/>
                <a:moveTo>
                  <a:pt x="47879" y="15240"/>
                </a:moveTo>
                <a:cubicBezTo>
                  <a:pt x="47879" y="15240"/>
                  <a:pt x="47879" y="16383"/>
                  <a:pt x="47879" y="17526"/>
                </a:cubicBezTo>
                <a:lnTo>
                  <a:pt x="47879" y="18669"/>
                </a:lnTo>
                <a:cubicBezTo>
                  <a:pt x="46736" y="17526"/>
                  <a:pt x="46736" y="15240"/>
                  <a:pt x="47879" y="15240"/>
                </a:cubicBezTo>
                <a:close/>
                <a:moveTo>
                  <a:pt x="88900" y="18034"/>
                </a:moveTo>
                <a:lnTo>
                  <a:pt x="87757" y="18542"/>
                </a:lnTo>
                <a:cubicBezTo>
                  <a:pt x="88646" y="18542"/>
                  <a:pt x="88900" y="18542"/>
                  <a:pt x="88900" y="18034"/>
                </a:cubicBezTo>
                <a:close/>
                <a:moveTo>
                  <a:pt x="71882" y="18542"/>
                </a:moveTo>
                <a:cubicBezTo>
                  <a:pt x="71247" y="19177"/>
                  <a:pt x="70993" y="19812"/>
                  <a:pt x="70993" y="19812"/>
                </a:cubicBezTo>
                <a:cubicBezTo>
                  <a:pt x="70993" y="19812"/>
                  <a:pt x="71374" y="19431"/>
                  <a:pt x="71882" y="18542"/>
                </a:cubicBezTo>
                <a:close/>
                <a:moveTo>
                  <a:pt x="81026" y="20828"/>
                </a:moveTo>
                <a:cubicBezTo>
                  <a:pt x="79883" y="21971"/>
                  <a:pt x="78740" y="21971"/>
                  <a:pt x="78740" y="21971"/>
                </a:cubicBezTo>
                <a:cubicBezTo>
                  <a:pt x="78740" y="20828"/>
                  <a:pt x="79883" y="20828"/>
                  <a:pt x="79883" y="20828"/>
                </a:cubicBezTo>
                <a:close/>
                <a:moveTo>
                  <a:pt x="90805" y="24892"/>
                </a:moveTo>
                <a:cubicBezTo>
                  <a:pt x="91059" y="24892"/>
                  <a:pt x="90678" y="25781"/>
                  <a:pt x="89027" y="26543"/>
                </a:cubicBezTo>
                <a:cubicBezTo>
                  <a:pt x="89027" y="25781"/>
                  <a:pt x="89535" y="24892"/>
                  <a:pt x="89916" y="24892"/>
                </a:cubicBezTo>
                <a:cubicBezTo>
                  <a:pt x="90043" y="24892"/>
                  <a:pt x="90170" y="25019"/>
                  <a:pt x="90170" y="25400"/>
                </a:cubicBezTo>
                <a:cubicBezTo>
                  <a:pt x="90551" y="25019"/>
                  <a:pt x="90678" y="24892"/>
                  <a:pt x="90805" y="24892"/>
                </a:cubicBezTo>
                <a:close/>
                <a:moveTo>
                  <a:pt x="107442" y="25654"/>
                </a:moveTo>
                <a:cubicBezTo>
                  <a:pt x="107315" y="25654"/>
                  <a:pt x="107315" y="25908"/>
                  <a:pt x="107315" y="26543"/>
                </a:cubicBezTo>
                <a:lnTo>
                  <a:pt x="107315" y="27686"/>
                </a:lnTo>
                <a:cubicBezTo>
                  <a:pt x="108458" y="26543"/>
                  <a:pt x="108458" y="26543"/>
                  <a:pt x="108458" y="26543"/>
                </a:cubicBezTo>
                <a:cubicBezTo>
                  <a:pt x="107950" y="26035"/>
                  <a:pt x="107569" y="25654"/>
                  <a:pt x="107442" y="25654"/>
                </a:cubicBezTo>
                <a:close/>
                <a:moveTo>
                  <a:pt x="92456" y="27686"/>
                </a:moveTo>
                <a:cubicBezTo>
                  <a:pt x="93599" y="27686"/>
                  <a:pt x="93599" y="27686"/>
                  <a:pt x="92456" y="28829"/>
                </a:cubicBezTo>
                <a:lnTo>
                  <a:pt x="92456" y="27813"/>
                </a:lnTo>
                <a:close/>
                <a:moveTo>
                  <a:pt x="94615" y="26670"/>
                </a:moveTo>
                <a:lnTo>
                  <a:pt x="93472" y="28829"/>
                </a:lnTo>
                <a:cubicBezTo>
                  <a:pt x="93472" y="28067"/>
                  <a:pt x="93980" y="27305"/>
                  <a:pt x="94615" y="26670"/>
                </a:cubicBezTo>
                <a:close/>
                <a:moveTo>
                  <a:pt x="82931" y="28321"/>
                </a:moveTo>
                <a:cubicBezTo>
                  <a:pt x="83058" y="28321"/>
                  <a:pt x="83185" y="28448"/>
                  <a:pt x="83185" y="28829"/>
                </a:cubicBezTo>
                <a:cubicBezTo>
                  <a:pt x="83185" y="28829"/>
                  <a:pt x="82677" y="29337"/>
                  <a:pt x="82296" y="29337"/>
                </a:cubicBezTo>
                <a:cubicBezTo>
                  <a:pt x="82169" y="29337"/>
                  <a:pt x="82042" y="29210"/>
                  <a:pt x="82042" y="28829"/>
                </a:cubicBezTo>
                <a:cubicBezTo>
                  <a:pt x="82042" y="28829"/>
                  <a:pt x="82550" y="28321"/>
                  <a:pt x="82931" y="28321"/>
                </a:cubicBezTo>
                <a:close/>
                <a:moveTo>
                  <a:pt x="98044" y="27686"/>
                </a:moveTo>
                <a:cubicBezTo>
                  <a:pt x="96901" y="27686"/>
                  <a:pt x="96901" y="28829"/>
                  <a:pt x="96901" y="28829"/>
                </a:cubicBezTo>
                <a:cubicBezTo>
                  <a:pt x="96901" y="29210"/>
                  <a:pt x="97028" y="29337"/>
                  <a:pt x="97155" y="29337"/>
                </a:cubicBezTo>
                <a:cubicBezTo>
                  <a:pt x="97536" y="29337"/>
                  <a:pt x="98044" y="28829"/>
                  <a:pt x="98044" y="28829"/>
                </a:cubicBezTo>
                <a:cubicBezTo>
                  <a:pt x="98044" y="28829"/>
                  <a:pt x="98044" y="27686"/>
                  <a:pt x="98044" y="27686"/>
                </a:cubicBezTo>
                <a:close/>
                <a:moveTo>
                  <a:pt x="33020" y="29972"/>
                </a:moveTo>
                <a:lnTo>
                  <a:pt x="34163" y="31115"/>
                </a:lnTo>
                <a:cubicBezTo>
                  <a:pt x="33020" y="31115"/>
                  <a:pt x="33020" y="29972"/>
                  <a:pt x="33020" y="29972"/>
                </a:cubicBezTo>
                <a:close/>
                <a:moveTo>
                  <a:pt x="30734" y="29972"/>
                </a:moveTo>
                <a:lnTo>
                  <a:pt x="29845" y="30861"/>
                </a:lnTo>
                <a:cubicBezTo>
                  <a:pt x="29718" y="30734"/>
                  <a:pt x="29591" y="30607"/>
                  <a:pt x="29591" y="30607"/>
                </a:cubicBezTo>
                <a:cubicBezTo>
                  <a:pt x="29591" y="30607"/>
                  <a:pt x="29591" y="30734"/>
                  <a:pt x="29591" y="31115"/>
                </a:cubicBezTo>
                <a:lnTo>
                  <a:pt x="29845" y="30861"/>
                </a:lnTo>
                <a:cubicBezTo>
                  <a:pt x="29972" y="30988"/>
                  <a:pt x="30226" y="31115"/>
                  <a:pt x="30734" y="31115"/>
                </a:cubicBezTo>
                <a:lnTo>
                  <a:pt x="33020" y="32258"/>
                </a:lnTo>
                <a:cubicBezTo>
                  <a:pt x="33020" y="32639"/>
                  <a:pt x="32893" y="32766"/>
                  <a:pt x="32639" y="32766"/>
                </a:cubicBezTo>
                <a:cubicBezTo>
                  <a:pt x="32258" y="32766"/>
                  <a:pt x="31496" y="32258"/>
                  <a:pt x="30734" y="32258"/>
                </a:cubicBezTo>
                <a:cubicBezTo>
                  <a:pt x="28448" y="31115"/>
                  <a:pt x="28448" y="31115"/>
                  <a:pt x="29591" y="29972"/>
                </a:cubicBezTo>
                <a:close/>
                <a:moveTo>
                  <a:pt x="27305" y="33401"/>
                </a:moveTo>
                <a:cubicBezTo>
                  <a:pt x="27305" y="33401"/>
                  <a:pt x="28448" y="34544"/>
                  <a:pt x="27305" y="34544"/>
                </a:cubicBezTo>
                <a:lnTo>
                  <a:pt x="26289" y="34544"/>
                </a:lnTo>
                <a:cubicBezTo>
                  <a:pt x="26289" y="33401"/>
                  <a:pt x="26289" y="33401"/>
                  <a:pt x="26289" y="33401"/>
                </a:cubicBezTo>
                <a:close/>
                <a:moveTo>
                  <a:pt x="94615" y="34544"/>
                </a:moveTo>
                <a:cubicBezTo>
                  <a:pt x="95758" y="34544"/>
                  <a:pt x="95758" y="34544"/>
                  <a:pt x="94615" y="35687"/>
                </a:cubicBezTo>
                <a:lnTo>
                  <a:pt x="93599" y="35687"/>
                </a:lnTo>
                <a:cubicBezTo>
                  <a:pt x="93599" y="35687"/>
                  <a:pt x="94742" y="34544"/>
                  <a:pt x="94742" y="34544"/>
                </a:cubicBezTo>
                <a:close/>
                <a:moveTo>
                  <a:pt x="92837" y="36322"/>
                </a:moveTo>
                <a:cubicBezTo>
                  <a:pt x="92710" y="36449"/>
                  <a:pt x="92583" y="36576"/>
                  <a:pt x="92329" y="36830"/>
                </a:cubicBezTo>
                <a:cubicBezTo>
                  <a:pt x="92837" y="36830"/>
                  <a:pt x="92837" y="36576"/>
                  <a:pt x="92837" y="36322"/>
                </a:cubicBezTo>
                <a:close/>
                <a:moveTo>
                  <a:pt x="100203" y="38227"/>
                </a:moveTo>
                <a:cubicBezTo>
                  <a:pt x="100330" y="38227"/>
                  <a:pt x="100330" y="38481"/>
                  <a:pt x="100330" y="39116"/>
                </a:cubicBezTo>
                <a:cubicBezTo>
                  <a:pt x="100330" y="39116"/>
                  <a:pt x="100330" y="40259"/>
                  <a:pt x="100330" y="40259"/>
                </a:cubicBezTo>
                <a:cubicBezTo>
                  <a:pt x="100076" y="40640"/>
                  <a:pt x="99822" y="40767"/>
                  <a:pt x="99568" y="40767"/>
                </a:cubicBezTo>
                <a:cubicBezTo>
                  <a:pt x="99187" y="40767"/>
                  <a:pt x="99187" y="40005"/>
                  <a:pt x="99187" y="39116"/>
                </a:cubicBezTo>
                <a:cubicBezTo>
                  <a:pt x="99695" y="38608"/>
                  <a:pt x="100076" y="38227"/>
                  <a:pt x="100203" y="38227"/>
                </a:cubicBezTo>
                <a:close/>
                <a:moveTo>
                  <a:pt x="30480" y="39751"/>
                </a:moveTo>
                <a:cubicBezTo>
                  <a:pt x="30607" y="39878"/>
                  <a:pt x="30607" y="40005"/>
                  <a:pt x="30734" y="40259"/>
                </a:cubicBezTo>
                <a:cubicBezTo>
                  <a:pt x="31877" y="40767"/>
                  <a:pt x="32512" y="41148"/>
                  <a:pt x="32639" y="41148"/>
                </a:cubicBezTo>
                <a:cubicBezTo>
                  <a:pt x="32766" y="41148"/>
                  <a:pt x="32512" y="40894"/>
                  <a:pt x="31877" y="40259"/>
                </a:cubicBezTo>
                <a:cubicBezTo>
                  <a:pt x="31242" y="39878"/>
                  <a:pt x="30734" y="39751"/>
                  <a:pt x="30480" y="39751"/>
                </a:cubicBezTo>
                <a:close/>
                <a:moveTo>
                  <a:pt x="17018" y="37973"/>
                </a:moveTo>
                <a:cubicBezTo>
                  <a:pt x="17526" y="37973"/>
                  <a:pt x="18669" y="38989"/>
                  <a:pt x="19304" y="40386"/>
                </a:cubicBezTo>
                <a:cubicBezTo>
                  <a:pt x="19939" y="41783"/>
                  <a:pt x="20320" y="42291"/>
                  <a:pt x="19939" y="42291"/>
                </a:cubicBezTo>
                <a:cubicBezTo>
                  <a:pt x="19685" y="42291"/>
                  <a:pt x="19177" y="42037"/>
                  <a:pt x="18161" y="41529"/>
                </a:cubicBezTo>
                <a:cubicBezTo>
                  <a:pt x="18161" y="40386"/>
                  <a:pt x="17018" y="39243"/>
                  <a:pt x="17018" y="39243"/>
                </a:cubicBezTo>
                <a:cubicBezTo>
                  <a:pt x="16510" y="38354"/>
                  <a:pt x="16637" y="37973"/>
                  <a:pt x="16891" y="37973"/>
                </a:cubicBezTo>
                <a:close/>
                <a:moveTo>
                  <a:pt x="106934" y="40767"/>
                </a:moveTo>
                <a:cubicBezTo>
                  <a:pt x="107061" y="40767"/>
                  <a:pt x="106807" y="41275"/>
                  <a:pt x="106045" y="42672"/>
                </a:cubicBezTo>
                <a:cubicBezTo>
                  <a:pt x="104902" y="43815"/>
                  <a:pt x="104902" y="43815"/>
                  <a:pt x="104902" y="43815"/>
                </a:cubicBezTo>
                <a:cubicBezTo>
                  <a:pt x="104902" y="43815"/>
                  <a:pt x="106045" y="42672"/>
                  <a:pt x="106045" y="41529"/>
                </a:cubicBezTo>
                <a:cubicBezTo>
                  <a:pt x="106553" y="41021"/>
                  <a:pt x="106807" y="40767"/>
                  <a:pt x="106934" y="40767"/>
                </a:cubicBezTo>
                <a:close/>
                <a:moveTo>
                  <a:pt x="108331" y="43815"/>
                </a:moveTo>
                <a:cubicBezTo>
                  <a:pt x="108331" y="44958"/>
                  <a:pt x="107188" y="44958"/>
                  <a:pt x="107188" y="44958"/>
                </a:cubicBezTo>
                <a:lnTo>
                  <a:pt x="107188" y="43815"/>
                </a:lnTo>
                <a:close/>
                <a:moveTo>
                  <a:pt x="38735" y="44958"/>
                </a:moveTo>
                <a:cubicBezTo>
                  <a:pt x="38735" y="44958"/>
                  <a:pt x="38735" y="46101"/>
                  <a:pt x="39878" y="47244"/>
                </a:cubicBezTo>
                <a:cubicBezTo>
                  <a:pt x="39878" y="46101"/>
                  <a:pt x="39878" y="46101"/>
                  <a:pt x="38735" y="44958"/>
                </a:cubicBezTo>
                <a:close/>
                <a:moveTo>
                  <a:pt x="109728" y="51308"/>
                </a:moveTo>
                <a:cubicBezTo>
                  <a:pt x="108966" y="51943"/>
                  <a:pt x="108458" y="52197"/>
                  <a:pt x="108585" y="52197"/>
                </a:cubicBezTo>
                <a:cubicBezTo>
                  <a:pt x="108712" y="52197"/>
                  <a:pt x="108839" y="52070"/>
                  <a:pt x="109474" y="51689"/>
                </a:cubicBezTo>
                <a:cubicBezTo>
                  <a:pt x="109601" y="51562"/>
                  <a:pt x="109601" y="51308"/>
                  <a:pt x="109728" y="51181"/>
                </a:cubicBezTo>
                <a:close/>
                <a:moveTo>
                  <a:pt x="83312" y="54102"/>
                </a:moveTo>
                <a:cubicBezTo>
                  <a:pt x="83439" y="54229"/>
                  <a:pt x="83566" y="54356"/>
                  <a:pt x="83693" y="54483"/>
                </a:cubicBezTo>
                <a:cubicBezTo>
                  <a:pt x="83820" y="54229"/>
                  <a:pt x="83693" y="54102"/>
                  <a:pt x="83312" y="54102"/>
                </a:cubicBezTo>
                <a:close/>
                <a:moveTo>
                  <a:pt x="83693" y="54483"/>
                </a:moveTo>
                <a:cubicBezTo>
                  <a:pt x="83566" y="54991"/>
                  <a:pt x="82804" y="55626"/>
                  <a:pt x="82169" y="56261"/>
                </a:cubicBezTo>
                <a:cubicBezTo>
                  <a:pt x="81661" y="56261"/>
                  <a:pt x="81661" y="56515"/>
                  <a:pt x="81915" y="56515"/>
                </a:cubicBezTo>
                <a:cubicBezTo>
                  <a:pt x="82169" y="56515"/>
                  <a:pt x="82804" y="56261"/>
                  <a:pt x="83312" y="55118"/>
                </a:cubicBezTo>
                <a:cubicBezTo>
                  <a:pt x="84201" y="55118"/>
                  <a:pt x="84455" y="55118"/>
                  <a:pt x="83693" y="54356"/>
                </a:cubicBezTo>
                <a:close/>
                <a:moveTo>
                  <a:pt x="125476" y="64262"/>
                </a:moveTo>
                <a:cubicBezTo>
                  <a:pt x="124333" y="65405"/>
                  <a:pt x="123190" y="65405"/>
                  <a:pt x="123190" y="65405"/>
                </a:cubicBezTo>
                <a:lnTo>
                  <a:pt x="124333" y="64262"/>
                </a:lnTo>
                <a:close/>
                <a:moveTo>
                  <a:pt x="124333" y="74549"/>
                </a:moveTo>
                <a:cubicBezTo>
                  <a:pt x="124333" y="74549"/>
                  <a:pt x="126619" y="75692"/>
                  <a:pt x="127762" y="75692"/>
                </a:cubicBezTo>
                <a:lnTo>
                  <a:pt x="126619" y="75692"/>
                </a:lnTo>
                <a:cubicBezTo>
                  <a:pt x="125476" y="75692"/>
                  <a:pt x="124333" y="74549"/>
                  <a:pt x="124333" y="74549"/>
                </a:cubicBezTo>
                <a:close/>
                <a:moveTo>
                  <a:pt x="130048" y="84836"/>
                </a:moveTo>
                <a:cubicBezTo>
                  <a:pt x="131191" y="84836"/>
                  <a:pt x="132334" y="85979"/>
                  <a:pt x="132334" y="85979"/>
                </a:cubicBezTo>
                <a:lnTo>
                  <a:pt x="131191" y="85979"/>
                </a:lnTo>
                <a:cubicBezTo>
                  <a:pt x="131191" y="85979"/>
                  <a:pt x="128905" y="84836"/>
                  <a:pt x="130048" y="84836"/>
                </a:cubicBezTo>
                <a:close/>
                <a:moveTo>
                  <a:pt x="119761" y="85979"/>
                </a:moveTo>
                <a:lnTo>
                  <a:pt x="120904" y="87122"/>
                </a:lnTo>
                <a:lnTo>
                  <a:pt x="122047" y="88265"/>
                </a:lnTo>
                <a:lnTo>
                  <a:pt x="121031" y="88265"/>
                </a:lnTo>
                <a:cubicBezTo>
                  <a:pt x="121031" y="87122"/>
                  <a:pt x="119888" y="87122"/>
                  <a:pt x="119888" y="85979"/>
                </a:cubicBezTo>
                <a:close/>
                <a:moveTo>
                  <a:pt x="117475" y="90551"/>
                </a:moveTo>
                <a:cubicBezTo>
                  <a:pt x="117475" y="91059"/>
                  <a:pt x="117221" y="91440"/>
                  <a:pt x="117094" y="91440"/>
                </a:cubicBezTo>
                <a:cubicBezTo>
                  <a:pt x="116967" y="91440"/>
                  <a:pt x="116967" y="91186"/>
                  <a:pt x="117475" y="90551"/>
                </a:cubicBezTo>
                <a:close/>
                <a:moveTo>
                  <a:pt x="13081" y="99949"/>
                </a:moveTo>
                <a:cubicBezTo>
                  <a:pt x="13589" y="99949"/>
                  <a:pt x="14224" y="100203"/>
                  <a:pt x="14859" y="100838"/>
                </a:cubicBezTo>
                <a:cubicBezTo>
                  <a:pt x="14859" y="100838"/>
                  <a:pt x="13843" y="101346"/>
                  <a:pt x="12827" y="101346"/>
                </a:cubicBezTo>
                <a:cubicBezTo>
                  <a:pt x="12319" y="101346"/>
                  <a:pt x="11811" y="101219"/>
                  <a:pt x="11430" y="100838"/>
                </a:cubicBezTo>
                <a:cubicBezTo>
                  <a:pt x="11938" y="100330"/>
                  <a:pt x="12573" y="99949"/>
                  <a:pt x="13081" y="99949"/>
                </a:cubicBezTo>
                <a:close/>
                <a:moveTo>
                  <a:pt x="96139" y="106045"/>
                </a:moveTo>
                <a:cubicBezTo>
                  <a:pt x="95885" y="106045"/>
                  <a:pt x="96139" y="106553"/>
                  <a:pt x="96901" y="106553"/>
                </a:cubicBezTo>
                <a:cubicBezTo>
                  <a:pt x="96520" y="106172"/>
                  <a:pt x="96266" y="106045"/>
                  <a:pt x="96139" y="106045"/>
                </a:cubicBezTo>
                <a:close/>
                <a:moveTo>
                  <a:pt x="101600" y="106553"/>
                </a:moveTo>
                <a:cubicBezTo>
                  <a:pt x="102743" y="106553"/>
                  <a:pt x="103886" y="107696"/>
                  <a:pt x="103886" y="107696"/>
                </a:cubicBezTo>
                <a:cubicBezTo>
                  <a:pt x="103251" y="108204"/>
                  <a:pt x="102997" y="108585"/>
                  <a:pt x="102743" y="108585"/>
                </a:cubicBezTo>
                <a:cubicBezTo>
                  <a:pt x="102489" y="108585"/>
                  <a:pt x="102108" y="108204"/>
                  <a:pt x="101600" y="107696"/>
                </a:cubicBezTo>
                <a:cubicBezTo>
                  <a:pt x="101600" y="106553"/>
                  <a:pt x="101600" y="106553"/>
                  <a:pt x="101600" y="106553"/>
                </a:cubicBezTo>
                <a:close/>
                <a:moveTo>
                  <a:pt x="25146" y="109982"/>
                </a:moveTo>
                <a:lnTo>
                  <a:pt x="24003" y="111125"/>
                </a:lnTo>
                <a:cubicBezTo>
                  <a:pt x="23241" y="111125"/>
                  <a:pt x="22479" y="111633"/>
                  <a:pt x="22352" y="111633"/>
                </a:cubicBezTo>
                <a:cubicBezTo>
                  <a:pt x="22225" y="111633"/>
                  <a:pt x="22479" y="111506"/>
                  <a:pt x="22860" y="111125"/>
                </a:cubicBezTo>
                <a:cubicBezTo>
                  <a:pt x="22860" y="111125"/>
                  <a:pt x="24003" y="109982"/>
                  <a:pt x="25146" y="109982"/>
                </a:cubicBezTo>
                <a:close/>
                <a:moveTo>
                  <a:pt x="82169" y="117983"/>
                </a:moveTo>
                <a:cubicBezTo>
                  <a:pt x="81407" y="117983"/>
                  <a:pt x="81661" y="117983"/>
                  <a:pt x="82169" y="118237"/>
                </a:cubicBezTo>
                <a:cubicBezTo>
                  <a:pt x="82169" y="118110"/>
                  <a:pt x="82169" y="118110"/>
                  <a:pt x="82169" y="117983"/>
                </a:cubicBezTo>
                <a:close/>
                <a:moveTo>
                  <a:pt x="90170" y="117983"/>
                </a:moveTo>
                <a:cubicBezTo>
                  <a:pt x="91313" y="119126"/>
                  <a:pt x="91313" y="120269"/>
                  <a:pt x="91313" y="120269"/>
                </a:cubicBezTo>
                <a:lnTo>
                  <a:pt x="90170" y="120269"/>
                </a:lnTo>
                <a:cubicBezTo>
                  <a:pt x="90170" y="119126"/>
                  <a:pt x="89027" y="117983"/>
                  <a:pt x="90170" y="117983"/>
                </a:cubicBezTo>
                <a:close/>
                <a:moveTo>
                  <a:pt x="37719" y="120269"/>
                </a:moveTo>
                <a:cubicBezTo>
                  <a:pt x="37719" y="120269"/>
                  <a:pt x="37719" y="121412"/>
                  <a:pt x="37719" y="122555"/>
                </a:cubicBezTo>
                <a:lnTo>
                  <a:pt x="36576" y="122555"/>
                </a:lnTo>
                <a:cubicBezTo>
                  <a:pt x="36576" y="122555"/>
                  <a:pt x="36576" y="121412"/>
                  <a:pt x="36576" y="121412"/>
                </a:cubicBezTo>
                <a:cubicBezTo>
                  <a:pt x="36576" y="121412"/>
                  <a:pt x="37719" y="120269"/>
                  <a:pt x="37719" y="120269"/>
                </a:cubicBezTo>
                <a:close/>
                <a:moveTo>
                  <a:pt x="77597" y="122555"/>
                </a:moveTo>
                <a:cubicBezTo>
                  <a:pt x="78105" y="123063"/>
                  <a:pt x="78105" y="123444"/>
                  <a:pt x="77978" y="123444"/>
                </a:cubicBezTo>
                <a:cubicBezTo>
                  <a:pt x="77851" y="123444"/>
                  <a:pt x="77597" y="123190"/>
                  <a:pt x="77597" y="122555"/>
                </a:cubicBezTo>
                <a:close/>
                <a:moveTo>
                  <a:pt x="45593" y="122555"/>
                </a:moveTo>
                <a:lnTo>
                  <a:pt x="45593" y="123698"/>
                </a:lnTo>
                <a:cubicBezTo>
                  <a:pt x="44450" y="123698"/>
                  <a:pt x="44450" y="123698"/>
                  <a:pt x="45593" y="122555"/>
                </a:cubicBezTo>
                <a:close/>
                <a:moveTo>
                  <a:pt x="49022" y="123698"/>
                </a:moveTo>
                <a:cubicBezTo>
                  <a:pt x="49022" y="123698"/>
                  <a:pt x="49022" y="123698"/>
                  <a:pt x="49022" y="124841"/>
                </a:cubicBezTo>
                <a:cubicBezTo>
                  <a:pt x="48387" y="125349"/>
                  <a:pt x="48133" y="125730"/>
                  <a:pt x="48006" y="125730"/>
                </a:cubicBezTo>
                <a:cubicBezTo>
                  <a:pt x="47879" y="125730"/>
                  <a:pt x="47879" y="125476"/>
                  <a:pt x="47879" y="124841"/>
                </a:cubicBezTo>
                <a:cubicBezTo>
                  <a:pt x="47879" y="123698"/>
                  <a:pt x="47879" y="123698"/>
                  <a:pt x="49022" y="123698"/>
                </a:cubicBezTo>
                <a:close/>
                <a:moveTo>
                  <a:pt x="63754" y="12192"/>
                </a:moveTo>
                <a:cubicBezTo>
                  <a:pt x="63881" y="12192"/>
                  <a:pt x="63881" y="12446"/>
                  <a:pt x="63881" y="13081"/>
                </a:cubicBezTo>
                <a:cubicBezTo>
                  <a:pt x="63881" y="14224"/>
                  <a:pt x="65024" y="15367"/>
                  <a:pt x="65024" y="15367"/>
                </a:cubicBezTo>
                <a:cubicBezTo>
                  <a:pt x="65278" y="15113"/>
                  <a:pt x="65532" y="15113"/>
                  <a:pt x="65913" y="15113"/>
                </a:cubicBezTo>
                <a:cubicBezTo>
                  <a:pt x="67437" y="15113"/>
                  <a:pt x="69596" y="16764"/>
                  <a:pt x="69596" y="17653"/>
                </a:cubicBezTo>
                <a:lnTo>
                  <a:pt x="70739" y="17653"/>
                </a:lnTo>
                <a:cubicBezTo>
                  <a:pt x="70358" y="18542"/>
                  <a:pt x="70231" y="18923"/>
                  <a:pt x="70358" y="18923"/>
                </a:cubicBezTo>
                <a:cubicBezTo>
                  <a:pt x="70485" y="18923"/>
                  <a:pt x="71247" y="17907"/>
                  <a:pt x="71882" y="16510"/>
                </a:cubicBezTo>
                <a:lnTo>
                  <a:pt x="70739" y="16510"/>
                </a:lnTo>
                <a:cubicBezTo>
                  <a:pt x="71120" y="15621"/>
                  <a:pt x="71628" y="15367"/>
                  <a:pt x="71882" y="15367"/>
                </a:cubicBezTo>
                <a:cubicBezTo>
                  <a:pt x="72390" y="15367"/>
                  <a:pt x="72644" y="16637"/>
                  <a:pt x="71882" y="18796"/>
                </a:cubicBezTo>
                <a:cubicBezTo>
                  <a:pt x="72771" y="18288"/>
                  <a:pt x="73406" y="18034"/>
                  <a:pt x="73660" y="18034"/>
                </a:cubicBezTo>
                <a:cubicBezTo>
                  <a:pt x="73914" y="18034"/>
                  <a:pt x="73787" y="18542"/>
                  <a:pt x="73025" y="19939"/>
                </a:cubicBezTo>
                <a:cubicBezTo>
                  <a:pt x="74422" y="18542"/>
                  <a:pt x="75692" y="17907"/>
                  <a:pt x="76454" y="17907"/>
                </a:cubicBezTo>
                <a:cubicBezTo>
                  <a:pt x="77343" y="17907"/>
                  <a:pt x="77343" y="19050"/>
                  <a:pt x="75311" y="21082"/>
                </a:cubicBezTo>
                <a:cubicBezTo>
                  <a:pt x="74168" y="22225"/>
                  <a:pt x="74168" y="23368"/>
                  <a:pt x="74168" y="23368"/>
                </a:cubicBezTo>
                <a:cubicBezTo>
                  <a:pt x="74168" y="23368"/>
                  <a:pt x="75311" y="23368"/>
                  <a:pt x="75311" y="22225"/>
                </a:cubicBezTo>
                <a:cubicBezTo>
                  <a:pt x="75819" y="21082"/>
                  <a:pt x="76454" y="20574"/>
                  <a:pt x="76708" y="20574"/>
                </a:cubicBezTo>
                <a:cubicBezTo>
                  <a:pt x="76962" y="20574"/>
                  <a:pt x="76962" y="21082"/>
                  <a:pt x="76454" y="22225"/>
                </a:cubicBezTo>
                <a:cubicBezTo>
                  <a:pt x="75565" y="24765"/>
                  <a:pt x="75438" y="26035"/>
                  <a:pt x="76327" y="26035"/>
                </a:cubicBezTo>
                <a:cubicBezTo>
                  <a:pt x="76581" y="26035"/>
                  <a:pt x="77089" y="25908"/>
                  <a:pt x="77597" y="25654"/>
                </a:cubicBezTo>
                <a:cubicBezTo>
                  <a:pt x="78105" y="25400"/>
                  <a:pt x="78867" y="25146"/>
                  <a:pt x="79248" y="25146"/>
                </a:cubicBezTo>
                <a:cubicBezTo>
                  <a:pt x="80264" y="25146"/>
                  <a:pt x="80391" y="26035"/>
                  <a:pt x="78740" y="26797"/>
                </a:cubicBezTo>
                <a:cubicBezTo>
                  <a:pt x="76454" y="27940"/>
                  <a:pt x="76454" y="27940"/>
                  <a:pt x="77597" y="27940"/>
                </a:cubicBezTo>
                <a:cubicBezTo>
                  <a:pt x="78740" y="27940"/>
                  <a:pt x="78740" y="27940"/>
                  <a:pt x="79883" y="29083"/>
                </a:cubicBezTo>
                <a:cubicBezTo>
                  <a:pt x="79883" y="29083"/>
                  <a:pt x="81026" y="27940"/>
                  <a:pt x="81026" y="27940"/>
                </a:cubicBezTo>
                <a:cubicBezTo>
                  <a:pt x="80137" y="28829"/>
                  <a:pt x="79883" y="30607"/>
                  <a:pt x="81153" y="30607"/>
                </a:cubicBezTo>
                <a:cubicBezTo>
                  <a:pt x="81407" y="30607"/>
                  <a:pt x="81788" y="30480"/>
                  <a:pt x="82169" y="30226"/>
                </a:cubicBezTo>
                <a:lnTo>
                  <a:pt x="84455" y="30226"/>
                </a:lnTo>
                <a:cubicBezTo>
                  <a:pt x="84455" y="30480"/>
                  <a:pt x="84455" y="30988"/>
                  <a:pt x="84455" y="31369"/>
                </a:cubicBezTo>
                <a:cubicBezTo>
                  <a:pt x="83566" y="32131"/>
                  <a:pt x="83439" y="33020"/>
                  <a:pt x="83693" y="33020"/>
                </a:cubicBezTo>
                <a:cubicBezTo>
                  <a:pt x="83820" y="33020"/>
                  <a:pt x="84074" y="32893"/>
                  <a:pt x="84455" y="32512"/>
                </a:cubicBezTo>
                <a:cubicBezTo>
                  <a:pt x="84455" y="32512"/>
                  <a:pt x="85598" y="31369"/>
                  <a:pt x="86741" y="31369"/>
                </a:cubicBezTo>
                <a:cubicBezTo>
                  <a:pt x="87122" y="30988"/>
                  <a:pt x="87249" y="30861"/>
                  <a:pt x="87503" y="30861"/>
                </a:cubicBezTo>
                <a:cubicBezTo>
                  <a:pt x="87884" y="30861"/>
                  <a:pt x="87630" y="31750"/>
                  <a:pt x="86741" y="32512"/>
                </a:cubicBezTo>
                <a:cubicBezTo>
                  <a:pt x="85598" y="33655"/>
                  <a:pt x="85598" y="33655"/>
                  <a:pt x="85598" y="34798"/>
                </a:cubicBezTo>
                <a:lnTo>
                  <a:pt x="86741" y="34798"/>
                </a:lnTo>
                <a:cubicBezTo>
                  <a:pt x="87122" y="34417"/>
                  <a:pt x="87376" y="34290"/>
                  <a:pt x="87757" y="34290"/>
                </a:cubicBezTo>
                <a:cubicBezTo>
                  <a:pt x="88519" y="34290"/>
                  <a:pt x="89027" y="35179"/>
                  <a:pt x="89027" y="35941"/>
                </a:cubicBezTo>
                <a:lnTo>
                  <a:pt x="90170" y="37084"/>
                </a:lnTo>
                <a:cubicBezTo>
                  <a:pt x="90170" y="37084"/>
                  <a:pt x="91313" y="35941"/>
                  <a:pt x="91313" y="35941"/>
                </a:cubicBezTo>
                <a:cubicBezTo>
                  <a:pt x="91313" y="35941"/>
                  <a:pt x="91313" y="36449"/>
                  <a:pt x="91694" y="36449"/>
                </a:cubicBezTo>
                <a:cubicBezTo>
                  <a:pt x="91821" y="36449"/>
                  <a:pt x="92202" y="36322"/>
                  <a:pt x="92583" y="35941"/>
                </a:cubicBezTo>
                <a:cubicBezTo>
                  <a:pt x="92583" y="35941"/>
                  <a:pt x="92964" y="36322"/>
                  <a:pt x="93091" y="36576"/>
                </a:cubicBezTo>
                <a:cubicBezTo>
                  <a:pt x="93218" y="36449"/>
                  <a:pt x="93472" y="36322"/>
                  <a:pt x="93472" y="36322"/>
                </a:cubicBezTo>
                <a:cubicBezTo>
                  <a:pt x="93472" y="36322"/>
                  <a:pt x="93345" y="36830"/>
                  <a:pt x="92583" y="38227"/>
                </a:cubicBezTo>
                <a:cubicBezTo>
                  <a:pt x="92075" y="38735"/>
                  <a:pt x="91694" y="39116"/>
                  <a:pt x="91821" y="39116"/>
                </a:cubicBezTo>
                <a:cubicBezTo>
                  <a:pt x="91948" y="39116"/>
                  <a:pt x="92583" y="38862"/>
                  <a:pt x="93599" y="38227"/>
                </a:cubicBezTo>
                <a:cubicBezTo>
                  <a:pt x="94742" y="38227"/>
                  <a:pt x="94742" y="38227"/>
                  <a:pt x="93599" y="39370"/>
                </a:cubicBezTo>
                <a:cubicBezTo>
                  <a:pt x="94869" y="38735"/>
                  <a:pt x="95885" y="38100"/>
                  <a:pt x="96139" y="38100"/>
                </a:cubicBezTo>
                <a:cubicBezTo>
                  <a:pt x="96393" y="38100"/>
                  <a:pt x="96266" y="38481"/>
                  <a:pt x="95885" y="39370"/>
                </a:cubicBezTo>
                <a:lnTo>
                  <a:pt x="97028" y="39370"/>
                </a:lnTo>
                <a:cubicBezTo>
                  <a:pt x="96393" y="40767"/>
                  <a:pt x="96520" y="41275"/>
                  <a:pt x="96901" y="41275"/>
                </a:cubicBezTo>
                <a:cubicBezTo>
                  <a:pt x="97282" y="41275"/>
                  <a:pt x="97663" y="41021"/>
                  <a:pt x="98171" y="40513"/>
                </a:cubicBezTo>
                <a:cubicBezTo>
                  <a:pt x="98171" y="40513"/>
                  <a:pt x="98679" y="40005"/>
                  <a:pt x="99060" y="40005"/>
                </a:cubicBezTo>
                <a:cubicBezTo>
                  <a:pt x="99187" y="40005"/>
                  <a:pt x="99314" y="40132"/>
                  <a:pt x="99314" y="40513"/>
                </a:cubicBezTo>
                <a:cubicBezTo>
                  <a:pt x="99314" y="41402"/>
                  <a:pt x="99314" y="43053"/>
                  <a:pt x="99949" y="43053"/>
                </a:cubicBezTo>
                <a:cubicBezTo>
                  <a:pt x="100076" y="43053"/>
                  <a:pt x="100330" y="42926"/>
                  <a:pt x="100457" y="42799"/>
                </a:cubicBezTo>
                <a:lnTo>
                  <a:pt x="101600" y="42799"/>
                </a:lnTo>
                <a:cubicBezTo>
                  <a:pt x="101600" y="43942"/>
                  <a:pt x="101600" y="43942"/>
                  <a:pt x="102743" y="43942"/>
                </a:cubicBezTo>
                <a:lnTo>
                  <a:pt x="103886" y="42799"/>
                </a:lnTo>
                <a:cubicBezTo>
                  <a:pt x="102743" y="43942"/>
                  <a:pt x="102743" y="45085"/>
                  <a:pt x="102743" y="45085"/>
                </a:cubicBezTo>
                <a:cubicBezTo>
                  <a:pt x="102743" y="45720"/>
                  <a:pt x="102743" y="45974"/>
                  <a:pt x="102870" y="45974"/>
                </a:cubicBezTo>
                <a:cubicBezTo>
                  <a:pt x="102997" y="45974"/>
                  <a:pt x="103251" y="45720"/>
                  <a:pt x="103886" y="45085"/>
                </a:cubicBezTo>
                <a:cubicBezTo>
                  <a:pt x="103886" y="43942"/>
                  <a:pt x="103886" y="43942"/>
                  <a:pt x="105029" y="43942"/>
                </a:cubicBezTo>
                <a:cubicBezTo>
                  <a:pt x="105029" y="45085"/>
                  <a:pt x="105029" y="45085"/>
                  <a:pt x="103886" y="46228"/>
                </a:cubicBezTo>
                <a:cubicBezTo>
                  <a:pt x="104394" y="45720"/>
                  <a:pt x="105029" y="45339"/>
                  <a:pt x="105283" y="45339"/>
                </a:cubicBezTo>
                <a:cubicBezTo>
                  <a:pt x="105537" y="45339"/>
                  <a:pt x="105537" y="45593"/>
                  <a:pt x="105029" y="46228"/>
                </a:cubicBezTo>
                <a:cubicBezTo>
                  <a:pt x="105029" y="47371"/>
                  <a:pt x="105029" y="47371"/>
                  <a:pt x="105029" y="47371"/>
                </a:cubicBezTo>
                <a:cubicBezTo>
                  <a:pt x="105791" y="47371"/>
                  <a:pt x="105537" y="47879"/>
                  <a:pt x="105283" y="47879"/>
                </a:cubicBezTo>
                <a:cubicBezTo>
                  <a:pt x="105029" y="47879"/>
                  <a:pt x="105029" y="47752"/>
                  <a:pt x="105029" y="47371"/>
                </a:cubicBezTo>
                <a:lnTo>
                  <a:pt x="103886" y="48514"/>
                </a:lnTo>
                <a:cubicBezTo>
                  <a:pt x="103886" y="48895"/>
                  <a:pt x="104013" y="49022"/>
                  <a:pt x="104140" y="49022"/>
                </a:cubicBezTo>
                <a:cubicBezTo>
                  <a:pt x="104521" y="49022"/>
                  <a:pt x="105029" y="48514"/>
                  <a:pt x="105029" y="48514"/>
                </a:cubicBezTo>
                <a:lnTo>
                  <a:pt x="106172" y="48514"/>
                </a:lnTo>
                <a:cubicBezTo>
                  <a:pt x="106172" y="48514"/>
                  <a:pt x="106172" y="49022"/>
                  <a:pt x="106553" y="49022"/>
                </a:cubicBezTo>
                <a:cubicBezTo>
                  <a:pt x="106680" y="49022"/>
                  <a:pt x="107061" y="48895"/>
                  <a:pt x="107442" y="48514"/>
                </a:cubicBezTo>
                <a:cubicBezTo>
                  <a:pt x="107442" y="47371"/>
                  <a:pt x="108585" y="46228"/>
                  <a:pt x="108585" y="46228"/>
                </a:cubicBezTo>
                <a:cubicBezTo>
                  <a:pt x="108585" y="46228"/>
                  <a:pt x="108585" y="46228"/>
                  <a:pt x="108585" y="46228"/>
                </a:cubicBezTo>
                <a:cubicBezTo>
                  <a:pt x="109347" y="46228"/>
                  <a:pt x="109093" y="46736"/>
                  <a:pt x="108839" y="46736"/>
                </a:cubicBezTo>
                <a:cubicBezTo>
                  <a:pt x="108712" y="46736"/>
                  <a:pt x="108585" y="46609"/>
                  <a:pt x="108585" y="46228"/>
                </a:cubicBezTo>
                <a:cubicBezTo>
                  <a:pt x="108585" y="47371"/>
                  <a:pt x="107442" y="48514"/>
                  <a:pt x="107442" y="48514"/>
                </a:cubicBezTo>
                <a:cubicBezTo>
                  <a:pt x="107442" y="48514"/>
                  <a:pt x="107442" y="49657"/>
                  <a:pt x="107442" y="49657"/>
                </a:cubicBezTo>
                <a:cubicBezTo>
                  <a:pt x="105156" y="50800"/>
                  <a:pt x="107442" y="50800"/>
                  <a:pt x="108585" y="50800"/>
                </a:cubicBezTo>
                <a:cubicBezTo>
                  <a:pt x="109474" y="50292"/>
                  <a:pt x="110109" y="50038"/>
                  <a:pt x="110363" y="50038"/>
                </a:cubicBezTo>
                <a:cubicBezTo>
                  <a:pt x="110617" y="50038"/>
                  <a:pt x="110490" y="50546"/>
                  <a:pt x="109982" y="51435"/>
                </a:cubicBezTo>
                <a:cubicBezTo>
                  <a:pt x="110490" y="50927"/>
                  <a:pt x="111252" y="50292"/>
                  <a:pt x="112014" y="49657"/>
                </a:cubicBezTo>
                <a:cubicBezTo>
                  <a:pt x="109728" y="53086"/>
                  <a:pt x="109728" y="53086"/>
                  <a:pt x="112014" y="53086"/>
                </a:cubicBezTo>
                <a:cubicBezTo>
                  <a:pt x="112649" y="52578"/>
                  <a:pt x="112903" y="52197"/>
                  <a:pt x="113030" y="52197"/>
                </a:cubicBezTo>
                <a:cubicBezTo>
                  <a:pt x="113157" y="52197"/>
                  <a:pt x="113157" y="52451"/>
                  <a:pt x="113157" y="53086"/>
                </a:cubicBezTo>
                <a:cubicBezTo>
                  <a:pt x="112014" y="54229"/>
                  <a:pt x="112014" y="54229"/>
                  <a:pt x="113157" y="55372"/>
                </a:cubicBezTo>
                <a:cubicBezTo>
                  <a:pt x="113919" y="55372"/>
                  <a:pt x="114173" y="55880"/>
                  <a:pt x="114554" y="55880"/>
                </a:cubicBezTo>
                <a:cubicBezTo>
                  <a:pt x="114808" y="55880"/>
                  <a:pt x="115062" y="55753"/>
                  <a:pt x="115443" y="55372"/>
                </a:cubicBezTo>
                <a:cubicBezTo>
                  <a:pt x="114808" y="56515"/>
                  <a:pt x="114808" y="57150"/>
                  <a:pt x="115189" y="57150"/>
                </a:cubicBezTo>
                <a:cubicBezTo>
                  <a:pt x="115570" y="57150"/>
                  <a:pt x="116078" y="56515"/>
                  <a:pt x="116586" y="55372"/>
                </a:cubicBezTo>
                <a:cubicBezTo>
                  <a:pt x="116586" y="55372"/>
                  <a:pt x="117729" y="55372"/>
                  <a:pt x="117729" y="56515"/>
                </a:cubicBezTo>
                <a:lnTo>
                  <a:pt x="116332" y="56515"/>
                </a:lnTo>
                <a:cubicBezTo>
                  <a:pt x="116332" y="57658"/>
                  <a:pt x="116332" y="57658"/>
                  <a:pt x="116332" y="58801"/>
                </a:cubicBezTo>
                <a:cubicBezTo>
                  <a:pt x="117475" y="58801"/>
                  <a:pt x="117475" y="59944"/>
                  <a:pt x="118618" y="59944"/>
                </a:cubicBezTo>
                <a:cubicBezTo>
                  <a:pt x="120269" y="61595"/>
                  <a:pt x="120777" y="62611"/>
                  <a:pt x="121793" y="62611"/>
                </a:cubicBezTo>
                <a:cubicBezTo>
                  <a:pt x="122174" y="62611"/>
                  <a:pt x="122682" y="62484"/>
                  <a:pt x="123190" y="62103"/>
                </a:cubicBezTo>
                <a:cubicBezTo>
                  <a:pt x="125476" y="62103"/>
                  <a:pt x="125476" y="62103"/>
                  <a:pt x="124333" y="63246"/>
                </a:cubicBezTo>
                <a:cubicBezTo>
                  <a:pt x="123825" y="63246"/>
                  <a:pt x="123444" y="63373"/>
                  <a:pt x="123190" y="63500"/>
                </a:cubicBezTo>
                <a:cubicBezTo>
                  <a:pt x="123190" y="63373"/>
                  <a:pt x="123190" y="63246"/>
                  <a:pt x="123190" y="63246"/>
                </a:cubicBezTo>
                <a:cubicBezTo>
                  <a:pt x="122809" y="63627"/>
                  <a:pt x="122682" y="63754"/>
                  <a:pt x="122682" y="63754"/>
                </a:cubicBezTo>
                <a:cubicBezTo>
                  <a:pt x="122682" y="63754"/>
                  <a:pt x="122809" y="63627"/>
                  <a:pt x="123063" y="63627"/>
                </a:cubicBezTo>
                <a:cubicBezTo>
                  <a:pt x="122936" y="64008"/>
                  <a:pt x="122809" y="64770"/>
                  <a:pt x="121920" y="65659"/>
                </a:cubicBezTo>
                <a:cubicBezTo>
                  <a:pt x="120777" y="66802"/>
                  <a:pt x="121920" y="66802"/>
                  <a:pt x="123063" y="66802"/>
                </a:cubicBezTo>
                <a:cubicBezTo>
                  <a:pt x="123825" y="66421"/>
                  <a:pt x="124206" y="66294"/>
                  <a:pt x="124333" y="66294"/>
                </a:cubicBezTo>
                <a:cubicBezTo>
                  <a:pt x="124587" y="66294"/>
                  <a:pt x="123825" y="66802"/>
                  <a:pt x="123063" y="66802"/>
                </a:cubicBezTo>
                <a:cubicBezTo>
                  <a:pt x="121920" y="67945"/>
                  <a:pt x="120777" y="67945"/>
                  <a:pt x="121920" y="67945"/>
                </a:cubicBezTo>
                <a:cubicBezTo>
                  <a:pt x="123063" y="67945"/>
                  <a:pt x="125349" y="70231"/>
                  <a:pt x="123063" y="70231"/>
                </a:cubicBezTo>
                <a:lnTo>
                  <a:pt x="123063" y="71120"/>
                </a:lnTo>
                <a:cubicBezTo>
                  <a:pt x="124206" y="71120"/>
                  <a:pt x="124206" y="72263"/>
                  <a:pt x="123063" y="72263"/>
                </a:cubicBezTo>
                <a:cubicBezTo>
                  <a:pt x="123063" y="73406"/>
                  <a:pt x="123063" y="73406"/>
                  <a:pt x="121920" y="73406"/>
                </a:cubicBezTo>
                <a:cubicBezTo>
                  <a:pt x="120777" y="73406"/>
                  <a:pt x="120777" y="73406"/>
                  <a:pt x="121920" y="74549"/>
                </a:cubicBezTo>
                <a:cubicBezTo>
                  <a:pt x="121920" y="74549"/>
                  <a:pt x="124206" y="75692"/>
                  <a:pt x="124206" y="75692"/>
                </a:cubicBezTo>
                <a:cubicBezTo>
                  <a:pt x="125349" y="75692"/>
                  <a:pt x="126492" y="76835"/>
                  <a:pt x="126492" y="76835"/>
                </a:cubicBezTo>
                <a:lnTo>
                  <a:pt x="123190" y="76835"/>
                </a:lnTo>
                <a:cubicBezTo>
                  <a:pt x="123190" y="76835"/>
                  <a:pt x="122047" y="76835"/>
                  <a:pt x="123190" y="77978"/>
                </a:cubicBezTo>
                <a:cubicBezTo>
                  <a:pt x="122047" y="77978"/>
                  <a:pt x="122047" y="77978"/>
                  <a:pt x="122047" y="79121"/>
                </a:cubicBezTo>
                <a:cubicBezTo>
                  <a:pt x="120904" y="79121"/>
                  <a:pt x="120904" y="80264"/>
                  <a:pt x="122047" y="80264"/>
                </a:cubicBezTo>
                <a:cubicBezTo>
                  <a:pt x="119761" y="80264"/>
                  <a:pt x="117475" y="81407"/>
                  <a:pt x="119761" y="83693"/>
                </a:cubicBezTo>
                <a:lnTo>
                  <a:pt x="118745" y="83693"/>
                </a:lnTo>
                <a:cubicBezTo>
                  <a:pt x="117602" y="83693"/>
                  <a:pt x="117602" y="83693"/>
                  <a:pt x="118745" y="84836"/>
                </a:cubicBezTo>
                <a:lnTo>
                  <a:pt x="116332" y="84836"/>
                </a:lnTo>
                <a:cubicBezTo>
                  <a:pt x="115824" y="84328"/>
                  <a:pt x="115189" y="83947"/>
                  <a:pt x="114935" y="83947"/>
                </a:cubicBezTo>
                <a:cubicBezTo>
                  <a:pt x="114681" y="83947"/>
                  <a:pt x="114681" y="84201"/>
                  <a:pt x="115189" y="84836"/>
                </a:cubicBezTo>
                <a:cubicBezTo>
                  <a:pt x="115189" y="85979"/>
                  <a:pt x="115189" y="87122"/>
                  <a:pt x="115189" y="87122"/>
                </a:cubicBezTo>
                <a:cubicBezTo>
                  <a:pt x="115189" y="88265"/>
                  <a:pt x="115189" y="88265"/>
                  <a:pt x="116332" y="89408"/>
                </a:cubicBezTo>
                <a:cubicBezTo>
                  <a:pt x="116332" y="89408"/>
                  <a:pt x="117475" y="90551"/>
                  <a:pt x="117475" y="90551"/>
                </a:cubicBezTo>
                <a:cubicBezTo>
                  <a:pt x="116332" y="89408"/>
                  <a:pt x="116332" y="89408"/>
                  <a:pt x="115189" y="89408"/>
                </a:cubicBezTo>
                <a:lnTo>
                  <a:pt x="113030" y="89408"/>
                </a:lnTo>
                <a:cubicBezTo>
                  <a:pt x="113030" y="90551"/>
                  <a:pt x="113030" y="90551"/>
                  <a:pt x="113030" y="90551"/>
                </a:cubicBezTo>
                <a:cubicBezTo>
                  <a:pt x="110744" y="91694"/>
                  <a:pt x="110744" y="91694"/>
                  <a:pt x="111887" y="91694"/>
                </a:cubicBezTo>
                <a:lnTo>
                  <a:pt x="111887" y="92837"/>
                </a:lnTo>
                <a:cubicBezTo>
                  <a:pt x="111760" y="92710"/>
                  <a:pt x="111506" y="92583"/>
                  <a:pt x="111379" y="92583"/>
                </a:cubicBezTo>
                <a:cubicBezTo>
                  <a:pt x="109982" y="92583"/>
                  <a:pt x="107696" y="95250"/>
                  <a:pt x="109728" y="96266"/>
                </a:cubicBezTo>
                <a:lnTo>
                  <a:pt x="108458" y="96266"/>
                </a:lnTo>
                <a:cubicBezTo>
                  <a:pt x="107950" y="95758"/>
                  <a:pt x="107569" y="95377"/>
                  <a:pt x="107315" y="95377"/>
                </a:cubicBezTo>
                <a:cubicBezTo>
                  <a:pt x="107061" y="95377"/>
                  <a:pt x="106807" y="95631"/>
                  <a:pt x="106172" y="96266"/>
                </a:cubicBezTo>
                <a:cubicBezTo>
                  <a:pt x="106172" y="96266"/>
                  <a:pt x="106172" y="97409"/>
                  <a:pt x="105029" y="98552"/>
                </a:cubicBezTo>
                <a:cubicBezTo>
                  <a:pt x="105029" y="99695"/>
                  <a:pt x="103886" y="100838"/>
                  <a:pt x="105029" y="101981"/>
                </a:cubicBezTo>
                <a:cubicBezTo>
                  <a:pt x="103886" y="101981"/>
                  <a:pt x="103886" y="101981"/>
                  <a:pt x="103886" y="100838"/>
                </a:cubicBezTo>
                <a:cubicBezTo>
                  <a:pt x="103505" y="100457"/>
                  <a:pt x="103251" y="100330"/>
                  <a:pt x="102997" y="100330"/>
                </a:cubicBezTo>
                <a:cubicBezTo>
                  <a:pt x="102616" y="100330"/>
                  <a:pt x="102616" y="100838"/>
                  <a:pt x="102616" y="100838"/>
                </a:cubicBezTo>
                <a:cubicBezTo>
                  <a:pt x="101473" y="100838"/>
                  <a:pt x="102616" y="101981"/>
                  <a:pt x="103759" y="101981"/>
                </a:cubicBezTo>
                <a:cubicBezTo>
                  <a:pt x="104902" y="103124"/>
                  <a:pt x="103759" y="103124"/>
                  <a:pt x="102616" y="103124"/>
                </a:cubicBezTo>
                <a:cubicBezTo>
                  <a:pt x="101473" y="103124"/>
                  <a:pt x="100330" y="104267"/>
                  <a:pt x="100330" y="105410"/>
                </a:cubicBezTo>
                <a:cubicBezTo>
                  <a:pt x="100330" y="105410"/>
                  <a:pt x="100330" y="105918"/>
                  <a:pt x="99949" y="105918"/>
                </a:cubicBezTo>
                <a:cubicBezTo>
                  <a:pt x="99822" y="105918"/>
                  <a:pt x="99568" y="105791"/>
                  <a:pt x="99187" y="105410"/>
                </a:cubicBezTo>
                <a:cubicBezTo>
                  <a:pt x="98679" y="105410"/>
                  <a:pt x="98044" y="105156"/>
                  <a:pt x="97790" y="105156"/>
                </a:cubicBezTo>
                <a:cubicBezTo>
                  <a:pt x="97536" y="105156"/>
                  <a:pt x="97536" y="105410"/>
                  <a:pt x="98044" y="106553"/>
                </a:cubicBezTo>
                <a:cubicBezTo>
                  <a:pt x="98044" y="107061"/>
                  <a:pt x="98044" y="107442"/>
                  <a:pt x="97917" y="107442"/>
                </a:cubicBezTo>
                <a:cubicBezTo>
                  <a:pt x="97790" y="107442"/>
                  <a:pt x="97536" y="107188"/>
                  <a:pt x="96901" y="106553"/>
                </a:cubicBezTo>
                <a:cubicBezTo>
                  <a:pt x="96901" y="108839"/>
                  <a:pt x="95758" y="108839"/>
                  <a:pt x="94615" y="108839"/>
                </a:cubicBezTo>
                <a:cubicBezTo>
                  <a:pt x="94615" y="108839"/>
                  <a:pt x="94615" y="109982"/>
                  <a:pt x="94615" y="109982"/>
                </a:cubicBezTo>
                <a:cubicBezTo>
                  <a:pt x="94996" y="110363"/>
                  <a:pt x="95123" y="110617"/>
                  <a:pt x="95123" y="110871"/>
                </a:cubicBezTo>
                <a:cubicBezTo>
                  <a:pt x="94361" y="110490"/>
                  <a:pt x="93980" y="110363"/>
                  <a:pt x="93853" y="110363"/>
                </a:cubicBezTo>
                <a:cubicBezTo>
                  <a:pt x="93726" y="110363"/>
                  <a:pt x="93980" y="110617"/>
                  <a:pt x="94615" y="111252"/>
                </a:cubicBezTo>
                <a:cubicBezTo>
                  <a:pt x="95758" y="112395"/>
                  <a:pt x="95758" y="112395"/>
                  <a:pt x="94615" y="112395"/>
                </a:cubicBezTo>
                <a:cubicBezTo>
                  <a:pt x="93472" y="111252"/>
                  <a:pt x="93472" y="111252"/>
                  <a:pt x="93472" y="111252"/>
                </a:cubicBezTo>
                <a:cubicBezTo>
                  <a:pt x="93472" y="111252"/>
                  <a:pt x="92329" y="113538"/>
                  <a:pt x="91186" y="114681"/>
                </a:cubicBezTo>
                <a:cubicBezTo>
                  <a:pt x="87757" y="116967"/>
                  <a:pt x="86614" y="116967"/>
                  <a:pt x="87757" y="118110"/>
                </a:cubicBezTo>
                <a:cubicBezTo>
                  <a:pt x="87757" y="118618"/>
                  <a:pt x="87757" y="118999"/>
                  <a:pt x="87630" y="118999"/>
                </a:cubicBezTo>
                <a:cubicBezTo>
                  <a:pt x="87503" y="118999"/>
                  <a:pt x="87249" y="118745"/>
                  <a:pt x="86614" y="118110"/>
                </a:cubicBezTo>
                <a:lnTo>
                  <a:pt x="85598" y="118110"/>
                </a:lnTo>
                <a:cubicBezTo>
                  <a:pt x="85598" y="118110"/>
                  <a:pt x="84455" y="118110"/>
                  <a:pt x="84455" y="116967"/>
                </a:cubicBezTo>
                <a:cubicBezTo>
                  <a:pt x="84455" y="118110"/>
                  <a:pt x="84455" y="118110"/>
                  <a:pt x="84455" y="119253"/>
                </a:cubicBezTo>
                <a:cubicBezTo>
                  <a:pt x="83947" y="118745"/>
                  <a:pt x="83566" y="118364"/>
                  <a:pt x="83439" y="118364"/>
                </a:cubicBezTo>
                <a:cubicBezTo>
                  <a:pt x="83312" y="118364"/>
                  <a:pt x="83312" y="118618"/>
                  <a:pt x="83312" y="119253"/>
                </a:cubicBezTo>
                <a:cubicBezTo>
                  <a:pt x="82804" y="118872"/>
                  <a:pt x="82423" y="118618"/>
                  <a:pt x="82169" y="118364"/>
                </a:cubicBezTo>
                <a:cubicBezTo>
                  <a:pt x="82042" y="119380"/>
                  <a:pt x="81026" y="120523"/>
                  <a:pt x="81026" y="121539"/>
                </a:cubicBezTo>
                <a:cubicBezTo>
                  <a:pt x="81026" y="121539"/>
                  <a:pt x="81026" y="121539"/>
                  <a:pt x="79883" y="120396"/>
                </a:cubicBezTo>
                <a:cubicBezTo>
                  <a:pt x="79883" y="120142"/>
                  <a:pt x="79883" y="120015"/>
                  <a:pt x="79756" y="120015"/>
                </a:cubicBezTo>
                <a:cubicBezTo>
                  <a:pt x="79502" y="120015"/>
                  <a:pt x="78486" y="121666"/>
                  <a:pt x="77597" y="122555"/>
                </a:cubicBezTo>
                <a:cubicBezTo>
                  <a:pt x="77597" y="121412"/>
                  <a:pt x="76454" y="121412"/>
                  <a:pt x="76454" y="121412"/>
                </a:cubicBezTo>
                <a:cubicBezTo>
                  <a:pt x="76454" y="121793"/>
                  <a:pt x="76454" y="121920"/>
                  <a:pt x="76454" y="121920"/>
                </a:cubicBezTo>
                <a:cubicBezTo>
                  <a:pt x="76454" y="121920"/>
                  <a:pt x="76200" y="121158"/>
                  <a:pt x="75311" y="120396"/>
                </a:cubicBezTo>
                <a:cubicBezTo>
                  <a:pt x="75311" y="119253"/>
                  <a:pt x="75311" y="119253"/>
                  <a:pt x="75311" y="119253"/>
                </a:cubicBezTo>
                <a:cubicBezTo>
                  <a:pt x="75311" y="120396"/>
                  <a:pt x="73025" y="121539"/>
                  <a:pt x="71882" y="121539"/>
                </a:cubicBezTo>
                <a:cubicBezTo>
                  <a:pt x="70739" y="121539"/>
                  <a:pt x="69596" y="122682"/>
                  <a:pt x="69596" y="124968"/>
                </a:cubicBezTo>
                <a:cubicBezTo>
                  <a:pt x="68453" y="123825"/>
                  <a:pt x="68453" y="121539"/>
                  <a:pt x="68453" y="121539"/>
                </a:cubicBezTo>
                <a:cubicBezTo>
                  <a:pt x="67310" y="121539"/>
                  <a:pt x="68453" y="122682"/>
                  <a:pt x="68453" y="123825"/>
                </a:cubicBezTo>
                <a:cubicBezTo>
                  <a:pt x="68453" y="124968"/>
                  <a:pt x="67310" y="124968"/>
                  <a:pt x="67310" y="124968"/>
                </a:cubicBezTo>
                <a:cubicBezTo>
                  <a:pt x="66802" y="124460"/>
                  <a:pt x="66421" y="124079"/>
                  <a:pt x="66167" y="124079"/>
                </a:cubicBezTo>
                <a:cubicBezTo>
                  <a:pt x="65913" y="124079"/>
                  <a:pt x="65532" y="124333"/>
                  <a:pt x="65024" y="124968"/>
                </a:cubicBezTo>
                <a:cubicBezTo>
                  <a:pt x="65024" y="124968"/>
                  <a:pt x="65024" y="124968"/>
                  <a:pt x="63881" y="123825"/>
                </a:cubicBezTo>
                <a:cubicBezTo>
                  <a:pt x="63881" y="123825"/>
                  <a:pt x="63881" y="123825"/>
                  <a:pt x="63881" y="124968"/>
                </a:cubicBezTo>
                <a:cubicBezTo>
                  <a:pt x="63881" y="125476"/>
                  <a:pt x="63627" y="125857"/>
                  <a:pt x="63373" y="125857"/>
                </a:cubicBezTo>
                <a:cubicBezTo>
                  <a:pt x="63119" y="125857"/>
                  <a:pt x="62738" y="125603"/>
                  <a:pt x="62738" y="124968"/>
                </a:cubicBezTo>
                <a:cubicBezTo>
                  <a:pt x="62738" y="123571"/>
                  <a:pt x="62357" y="123063"/>
                  <a:pt x="61976" y="123063"/>
                </a:cubicBezTo>
                <a:cubicBezTo>
                  <a:pt x="61595" y="123063"/>
                  <a:pt x="61595" y="123317"/>
                  <a:pt x="61595" y="123825"/>
                </a:cubicBezTo>
                <a:cubicBezTo>
                  <a:pt x="61595" y="124968"/>
                  <a:pt x="60452" y="124968"/>
                  <a:pt x="60452" y="124968"/>
                </a:cubicBezTo>
                <a:cubicBezTo>
                  <a:pt x="60452" y="124968"/>
                  <a:pt x="59944" y="124460"/>
                  <a:pt x="59563" y="124460"/>
                </a:cubicBezTo>
                <a:cubicBezTo>
                  <a:pt x="59436" y="124460"/>
                  <a:pt x="59309" y="124587"/>
                  <a:pt x="59309" y="124968"/>
                </a:cubicBezTo>
                <a:lnTo>
                  <a:pt x="58166" y="124968"/>
                </a:lnTo>
                <a:cubicBezTo>
                  <a:pt x="58166" y="124968"/>
                  <a:pt x="58166" y="123825"/>
                  <a:pt x="58166" y="123825"/>
                </a:cubicBezTo>
                <a:lnTo>
                  <a:pt x="58166" y="122555"/>
                </a:lnTo>
                <a:cubicBezTo>
                  <a:pt x="58166" y="122555"/>
                  <a:pt x="57023" y="122555"/>
                  <a:pt x="57023" y="123698"/>
                </a:cubicBezTo>
                <a:cubicBezTo>
                  <a:pt x="56515" y="124841"/>
                  <a:pt x="56134" y="125349"/>
                  <a:pt x="56007" y="125349"/>
                </a:cubicBezTo>
                <a:cubicBezTo>
                  <a:pt x="55880" y="125349"/>
                  <a:pt x="55880" y="124841"/>
                  <a:pt x="55880" y="123698"/>
                </a:cubicBezTo>
                <a:cubicBezTo>
                  <a:pt x="55880" y="123317"/>
                  <a:pt x="55880" y="122809"/>
                  <a:pt x="55880" y="122555"/>
                </a:cubicBezTo>
                <a:cubicBezTo>
                  <a:pt x="55372" y="123571"/>
                  <a:pt x="55118" y="123825"/>
                  <a:pt x="54991" y="123825"/>
                </a:cubicBezTo>
                <a:cubicBezTo>
                  <a:pt x="54864" y="123825"/>
                  <a:pt x="54737" y="123190"/>
                  <a:pt x="54737" y="122555"/>
                </a:cubicBezTo>
                <a:cubicBezTo>
                  <a:pt x="55245" y="121412"/>
                  <a:pt x="55626" y="120904"/>
                  <a:pt x="55499" y="120904"/>
                </a:cubicBezTo>
                <a:cubicBezTo>
                  <a:pt x="55372" y="120904"/>
                  <a:pt x="54737" y="121412"/>
                  <a:pt x="53594" y="122555"/>
                </a:cubicBezTo>
                <a:lnTo>
                  <a:pt x="50165" y="122555"/>
                </a:lnTo>
                <a:cubicBezTo>
                  <a:pt x="47879" y="122555"/>
                  <a:pt x="47879" y="121412"/>
                  <a:pt x="47879" y="120269"/>
                </a:cubicBezTo>
                <a:cubicBezTo>
                  <a:pt x="48514" y="118872"/>
                  <a:pt x="48387" y="118364"/>
                  <a:pt x="48260" y="118364"/>
                </a:cubicBezTo>
                <a:cubicBezTo>
                  <a:pt x="48133" y="118364"/>
                  <a:pt x="47879" y="118618"/>
                  <a:pt x="47879" y="119126"/>
                </a:cubicBezTo>
                <a:cubicBezTo>
                  <a:pt x="47879" y="121412"/>
                  <a:pt x="46736" y="121412"/>
                  <a:pt x="45593" y="121412"/>
                </a:cubicBezTo>
                <a:cubicBezTo>
                  <a:pt x="45593" y="120396"/>
                  <a:pt x="45339" y="120142"/>
                  <a:pt x="45085" y="120142"/>
                </a:cubicBezTo>
                <a:cubicBezTo>
                  <a:pt x="44577" y="120142"/>
                  <a:pt x="43942" y="120777"/>
                  <a:pt x="43307" y="121412"/>
                </a:cubicBezTo>
                <a:lnTo>
                  <a:pt x="44450" y="121412"/>
                </a:lnTo>
                <a:cubicBezTo>
                  <a:pt x="43815" y="122809"/>
                  <a:pt x="43561" y="123317"/>
                  <a:pt x="43180" y="123317"/>
                </a:cubicBezTo>
                <a:cubicBezTo>
                  <a:pt x="42799" y="123317"/>
                  <a:pt x="42672" y="123063"/>
                  <a:pt x="42164" y="122555"/>
                </a:cubicBezTo>
                <a:lnTo>
                  <a:pt x="41148" y="122555"/>
                </a:lnTo>
                <a:cubicBezTo>
                  <a:pt x="41148" y="122555"/>
                  <a:pt x="41148" y="122555"/>
                  <a:pt x="41148" y="121412"/>
                </a:cubicBezTo>
                <a:lnTo>
                  <a:pt x="42291" y="121412"/>
                </a:lnTo>
                <a:lnTo>
                  <a:pt x="42291" y="122555"/>
                </a:lnTo>
                <a:cubicBezTo>
                  <a:pt x="42291" y="121412"/>
                  <a:pt x="42291" y="121412"/>
                  <a:pt x="43434" y="120269"/>
                </a:cubicBezTo>
                <a:cubicBezTo>
                  <a:pt x="43434" y="119126"/>
                  <a:pt x="43434" y="117983"/>
                  <a:pt x="43434" y="116840"/>
                </a:cubicBezTo>
                <a:cubicBezTo>
                  <a:pt x="43434" y="116840"/>
                  <a:pt x="42291" y="116840"/>
                  <a:pt x="42291" y="117983"/>
                </a:cubicBezTo>
                <a:cubicBezTo>
                  <a:pt x="42291" y="119126"/>
                  <a:pt x="42291" y="119126"/>
                  <a:pt x="41148" y="119126"/>
                </a:cubicBezTo>
                <a:lnTo>
                  <a:pt x="40005" y="119126"/>
                </a:lnTo>
                <a:cubicBezTo>
                  <a:pt x="40005" y="120269"/>
                  <a:pt x="38862" y="120269"/>
                  <a:pt x="38862" y="120269"/>
                </a:cubicBezTo>
                <a:cubicBezTo>
                  <a:pt x="38862" y="119126"/>
                  <a:pt x="37719" y="117983"/>
                  <a:pt x="37719" y="117983"/>
                </a:cubicBezTo>
                <a:lnTo>
                  <a:pt x="38862" y="117983"/>
                </a:lnTo>
                <a:cubicBezTo>
                  <a:pt x="38862" y="116840"/>
                  <a:pt x="40005" y="115697"/>
                  <a:pt x="40005" y="115697"/>
                </a:cubicBezTo>
                <a:lnTo>
                  <a:pt x="38862" y="115697"/>
                </a:lnTo>
                <a:cubicBezTo>
                  <a:pt x="38735" y="115824"/>
                  <a:pt x="38608" y="115824"/>
                  <a:pt x="38354" y="115824"/>
                </a:cubicBezTo>
                <a:cubicBezTo>
                  <a:pt x="36449" y="115824"/>
                  <a:pt x="30734" y="111125"/>
                  <a:pt x="29718" y="111125"/>
                </a:cubicBezTo>
                <a:cubicBezTo>
                  <a:pt x="29718" y="109855"/>
                  <a:pt x="29718" y="109220"/>
                  <a:pt x="29464" y="109220"/>
                </a:cubicBezTo>
                <a:cubicBezTo>
                  <a:pt x="29210" y="109220"/>
                  <a:pt x="28956" y="109474"/>
                  <a:pt x="28575" y="109982"/>
                </a:cubicBezTo>
                <a:cubicBezTo>
                  <a:pt x="27432" y="109982"/>
                  <a:pt x="26289" y="108839"/>
                  <a:pt x="25146" y="106553"/>
                </a:cubicBezTo>
                <a:cubicBezTo>
                  <a:pt x="23368" y="105664"/>
                  <a:pt x="22225" y="104013"/>
                  <a:pt x="21209" y="104013"/>
                </a:cubicBezTo>
                <a:cubicBezTo>
                  <a:pt x="20955" y="104013"/>
                  <a:pt x="20828" y="104140"/>
                  <a:pt x="20574" y="104267"/>
                </a:cubicBezTo>
                <a:cubicBezTo>
                  <a:pt x="20574" y="104267"/>
                  <a:pt x="20574" y="103124"/>
                  <a:pt x="20574" y="103124"/>
                </a:cubicBezTo>
                <a:cubicBezTo>
                  <a:pt x="19431" y="101981"/>
                  <a:pt x="18288" y="101981"/>
                  <a:pt x="18288" y="101981"/>
                </a:cubicBezTo>
                <a:cubicBezTo>
                  <a:pt x="17145" y="101981"/>
                  <a:pt x="17145" y="101981"/>
                  <a:pt x="18288" y="100838"/>
                </a:cubicBezTo>
                <a:cubicBezTo>
                  <a:pt x="19431" y="100838"/>
                  <a:pt x="20574" y="99695"/>
                  <a:pt x="20574" y="99695"/>
                </a:cubicBezTo>
                <a:cubicBezTo>
                  <a:pt x="20193" y="99314"/>
                  <a:pt x="19812" y="99187"/>
                  <a:pt x="19431" y="99187"/>
                </a:cubicBezTo>
                <a:cubicBezTo>
                  <a:pt x="18796" y="99187"/>
                  <a:pt x="18288" y="99695"/>
                  <a:pt x="18288" y="99695"/>
                </a:cubicBezTo>
                <a:cubicBezTo>
                  <a:pt x="17145" y="100838"/>
                  <a:pt x="17145" y="100838"/>
                  <a:pt x="17145" y="100838"/>
                </a:cubicBezTo>
                <a:cubicBezTo>
                  <a:pt x="16002" y="99695"/>
                  <a:pt x="16002" y="99695"/>
                  <a:pt x="17145" y="99695"/>
                </a:cubicBezTo>
                <a:cubicBezTo>
                  <a:pt x="18288" y="98552"/>
                  <a:pt x="19431" y="98552"/>
                  <a:pt x="19431" y="98552"/>
                </a:cubicBezTo>
                <a:lnTo>
                  <a:pt x="18288" y="98552"/>
                </a:lnTo>
                <a:cubicBezTo>
                  <a:pt x="18288" y="97409"/>
                  <a:pt x="18288" y="97409"/>
                  <a:pt x="19431" y="97409"/>
                </a:cubicBezTo>
                <a:cubicBezTo>
                  <a:pt x="21082" y="96520"/>
                  <a:pt x="21590" y="95758"/>
                  <a:pt x="20828" y="95758"/>
                </a:cubicBezTo>
                <a:cubicBezTo>
                  <a:pt x="20574" y="95758"/>
                  <a:pt x="20066" y="95885"/>
                  <a:pt x="19431" y="96266"/>
                </a:cubicBezTo>
                <a:lnTo>
                  <a:pt x="18288" y="96266"/>
                </a:lnTo>
                <a:cubicBezTo>
                  <a:pt x="20574" y="95123"/>
                  <a:pt x="18288" y="95123"/>
                  <a:pt x="17145" y="95123"/>
                </a:cubicBezTo>
                <a:cubicBezTo>
                  <a:pt x="17907" y="94234"/>
                  <a:pt x="18161" y="93472"/>
                  <a:pt x="17399" y="93472"/>
                </a:cubicBezTo>
                <a:cubicBezTo>
                  <a:pt x="17145" y="93472"/>
                  <a:pt x="16637" y="93599"/>
                  <a:pt x="15875" y="93980"/>
                </a:cubicBezTo>
                <a:cubicBezTo>
                  <a:pt x="14732" y="93980"/>
                  <a:pt x="14732" y="93980"/>
                  <a:pt x="15875" y="92837"/>
                </a:cubicBezTo>
                <a:cubicBezTo>
                  <a:pt x="17018" y="92837"/>
                  <a:pt x="17018" y="91694"/>
                  <a:pt x="15875" y="91694"/>
                </a:cubicBezTo>
                <a:cubicBezTo>
                  <a:pt x="14732" y="91694"/>
                  <a:pt x="14732" y="88265"/>
                  <a:pt x="13589" y="84836"/>
                </a:cubicBezTo>
                <a:cubicBezTo>
                  <a:pt x="13589" y="81407"/>
                  <a:pt x="13589" y="79121"/>
                  <a:pt x="12446" y="79121"/>
                </a:cubicBezTo>
                <a:cubicBezTo>
                  <a:pt x="13589" y="77978"/>
                  <a:pt x="13589" y="77978"/>
                  <a:pt x="11303" y="77978"/>
                </a:cubicBezTo>
                <a:cubicBezTo>
                  <a:pt x="12446" y="77978"/>
                  <a:pt x="12446" y="76835"/>
                  <a:pt x="12446" y="74549"/>
                </a:cubicBezTo>
                <a:cubicBezTo>
                  <a:pt x="12446" y="73406"/>
                  <a:pt x="13589" y="72263"/>
                  <a:pt x="12446" y="72263"/>
                </a:cubicBezTo>
                <a:cubicBezTo>
                  <a:pt x="14732" y="72263"/>
                  <a:pt x="15875" y="69977"/>
                  <a:pt x="13589" y="68834"/>
                </a:cubicBezTo>
                <a:cubicBezTo>
                  <a:pt x="13589" y="68834"/>
                  <a:pt x="13589" y="68326"/>
                  <a:pt x="13970" y="68326"/>
                </a:cubicBezTo>
                <a:cubicBezTo>
                  <a:pt x="14097" y="68326"/>
                  <a:pt x="14478" y="68453"/>
                  <a:pt x="14859" y="68834"/>
                </a:cubicBezTo>
                <a:cubicBezTo>
                  <a:pt x="14859" y="67691"/>
                  <a:pt x="14859" y="67691"/>
                  <a:pt x="13716" y="66548"/>
                </a:cubicBezTo>
                <a:cubicBezTo>
                  <a:pt x="13716" y="65405"/>
                  <a:pt x="14859" y="64262"/>
                  <a:pt x="14859" y="63119"/>
                </a:cubicBezTo>
                <a:cubicBezTo>
                  <a:pt x="14859" y="63119"/>
                  <a:pt x="13716" y="61976"/>
                  <a:pt x="13716" y="61976"/>
                </a:cubicBezTo>
                <a:cubicBezTo>
                  <a:pt x="13716" y="61468"/>
                  <a:pt x="13843" y="61214"/>
                  <a:pt x="14097" y="61087"/>
                </a:cubicBezTo>
                <a:cubicBezTo>
                  <a:pt x="14224" y="61087"/>
                  <a:pt x="14351" y="61214"/>
                  <a:pt x="14351" y="61214"/>
                </a:cubicBezTo>
                <a:cubicBezTo>
                  <a:pt x="15240" y="61214"/>
                  <a:pt x="16256" y="59309"/>
                  <a:pt x="17145" y="57531"/>
                </a:cubicBezTo>
                <a:cubicBezTo>
                  <a:pt x="18288" y="55245"/>
                  <a:pt x="19431" y="52959"/>
                  <a:pt x="20574" y="52959"/>
                </a:cubicBezTo>
                <a:cubicBezTo>
                  <a:pt x="20574" y="52959"/>
                  <a:pt x="20574" y="52959"/>
                  <a:pt x="19431" y="51816"/>
                </a:cubicBezTo>
                <a:cubicBezTo>
                  <a:pt x="18288" y="50673"/>
                  <a:pt x="18288" y="49530"/>
                  <a:pt x="19431" y="49530"/>
                </a:cubicBezTo>
                <a:cubicBezTo>
                  <a:pt x="20066" y="49911"/>
                  <a:pt x="20701" y="50038"/>
                  <a:pt x="21082" y="50038"/>
                </a:cubicBezTo>
                <a:cubicBezTo>
                  <a:pt x="22098" y="50038"/>
                  <a:pt x="22225" y="49149"/>
                  <a:pt x="20574" y="48387"/>
                </a:cubicBezTo>
                <a:lnTo>
                  <a:pt x="21717" y="48387"/>
                </a:lnTo>
                <a:cubicBezTo>
                  <a:pt x="22352" y="48641"/>
                  <a:pt x="22733" y="48895"/>
                  <a:pt x="23114" y="48895"/>
                </a:cubicBezTo>
                <a:cubicBezTo>
                  <a:pt x="23876" y="48895"/>
                  <a:pt x="23495" y="47752"/>
                  <a:pt x="21717" y="46101"/>
                </a:cubicBezTo>
                <a:cubicBezTo>
                  <a:pt x="22479" y="46101"/>
                  <a:pt x="23241" y="46609"/>
                  <a:pt x="23622" y="46609"/>
                </a:cubicBezTo>
                <a:cubicBezTo>
                  <a:pt x="23876" y="46609"/>
                  <a:pt x="24003" y="46482"/>
                  <a:pt x="24003" y="46101"/>
                </a:cubicBezTo>
                <a:cubicBezTo>
                  <a:pt x="24003" y="46101"/>
                  <a:pt x="24003" y="46101"/>
                  <a:pt x="26289" y="47244"/>
                </a:cubicBezTo>
                <a:cubicBezTo>
                  <a:pt x="26289" y="47244"/>
                  <a:pt x="27432" y="48387"/>
                  <a:pt x="27432" y="48387"/>
                </a:cubicBezTo>
                <a:cubicBezTo>
                  <a:pt x="28575" y="48387"/>
                  <a:pt x="27432" y="47244"/>
                  <a:pt x="26289" y="46101"/>
                </a:cubicBezTo>
                <a:cubicBezTo>
                  <a:pt x="26289" y="46101"/>
                  <a:pt x="27432" y="46101"/>
                  <a:pt x="26289" y="44958"/>
                </a:cubicBezTo>
                <a:cubicBezTo>
                  <a:pt x="25146" y="43815"/>
                  <a:pt x="25146" y="43815"/>
                  <a:pt x="26289" y="43815"/>
                </a:cubicBezTo>
                <a:cubicBezTo>
                  <a:pt x="26289" y="43815"/>
                  <a:pt x="26289" y="43815"/>
                  <a:pt x="25146" y="42672"/>
                </a:cubicBezTo>
                <a:cubicBezTo>
                  <a:pt x="24003" y="42672"/>
                  <a:pt x="22860" y="41529"/>
                  <a:pt x="24003" y="41529"/>
                </a:cubicBezTo>
                <a:lnTo>
                  <a:pt x="22860" y="40386"/>
                </a:lnTo>
                <a:cubicBezTo>
                  <a:pt x="22860" y="40386"/>
                  <a:pt x="23876" y="40894"/>
                  <a:pt x="24257" y="40894"/>
                </a:cubicBezTo>
                <a:cubicBezTo>
                  <a:pt x="24384" y="40894"/>
                  <a:pt x="24384" y="40767"/>
                  <a:pt x="24003" y="40386"/>
                </a:cubicBezTo>
                <a:lnTo>
                  <a:pt x="25146" y="40386"/>
                </a:lnTo>
                <a:cubicBezTo>
                  <a:pt x="26670" y="41910"/>
                  <a:pt x="27559" y="42545"/>
                  <a:pt x="27813" y="42545"/>
                </a:cubicBezTo>
                <a:cubicBezTo>
                  <a:pt x="28067" y="42545"/>
                  <a:pt x="27559" y="41656"/>
                  <a:pt x="26289" y="40386"/>
                </a:cubicBezTo>
                <a:cubicBezTo>
                  <a:pt x="25781" y="39878"/>
                  <a:pt x="25400" y="39497"/>
                  <a:pt x="25146" y="39243"/>
                </a:cubicBezTo>
                <a:cubicBezTo>
                  <a:pt x="27432" y="40386"/>
                  <a:pt x="27432" y="40386"/>
                  <a:pt x="27432" y="40386"/>
                </a:cubicBezTo>
                <a:lnTo>
                  <a:pt x="28575" y="40386"/>
                </a:lnTo>
                <a:cubicBezTo>
                  <a:pt x="29718" y="41529"/>
                  <a:pt x="30861" y="41529"/>
                  <a:pt x="30861" y="41529"/>
                </a:cubicBezTo>
                <a:cubicBezTo>
                  <a:pt x="30861" y="41529"/>
                  <a:pt x="30861" y="41529"/>
                  <a:pt x="30861" y="40386"/>
                </a:cubicBezTo>
                <a:cubicBezTo>
                  <a:pt x="30099" y="40386"/>
                  <a:pt x="29845" y="39878"/>
                  <a:pt x="30480" y="39878"/>
                </a:cubicBezTo>
                <a:cubicBezTo>
                  <a:pt x="30480" y="39878"/>
                  <a:pt x="30607" y="39878"/>
                  <a:pt x="30607" y="39878"/>
                </a:cubicBezTo>
                <a:cubicBezTo>
                  <a:pt x="30099" y="38862"/>
                  <a:pt x="29972" y="38481"/>
                  <a:pt x="30226" y="38481"/>
                </a:cubicBezTo>
                <a:cubicBezTo>
                  <a:pt x="30480" y="38481"/>
                  <a:pt x="31115" y="38735"/>
                  <a:pt x="32004" y="39243"/>
                </a:cubicBezTo>
                <a:lnTo>
                  <a:pt x="32004" y="38100"/>
                </a:lnTo>
                <a:cubicBezTo>
                  <a:pt x="33147" y="38100"/>
                  <a:pt x="32004" y="36957"/>
                  <a:pt x="30861" y="36957"/>
                </a:cubicBezTo>
                <a:cubicBezTo>
                  <a:pt x="29718" y="35814"/>
                  <a:pt x="29718" y="35814"/>
                  <a:pt x="30861" y="35814"/>
                </a:cubicBezTo>
                <a:cubicBezTo>
                  <a:pt x="32004" y="35814"/>
                  <a:pt x="32004" y="36957"/>
                  <a:pt x="32004" y="36957"/>
                </a:cubicBezTo>
                <a:cubicBezTo>
                  <a:pt x="32385" y="37338"/>
                  <a:pt x="32639" y="37465"/>
                  <a:pt x="32766" y="37465"/>
                </a:cubicBezTo>
                <a:cubicBezTo>
                  <a:pt x="33147" y="37465"/>
                  <a:pt x="33147" y="36957"/>
                  <a:pt x="33147" y="36957"/>
                </a:cubicBezTo>
                <a:cubicBezTo>
                  <a:pt x="34290" y="36957"/>
                  <a:pt x="34290" y="35814"/>
                  <a:pt x="33147" y="35814"/>
                </a:cubicBezTo>
                <a:lnTo>
                  <a:pt x="36576" y="35814"/>
                </a:lnTo>
                <a:cubicBezTo>
                  <a:pt x="37719" y="35814"/>
                  <a:pt x="36576" y="33528"/>
                  <a:pt x="34290" y="32385"/>
                </a:cubicBezTo>
                <a:cubicBezTo>
                  <a:pt x="34290" y="32385"/>
                  <a:pt x="34290" y="31242"/>
                  <a:pt x="34290" y="31242"/>
                </a:cubicBezTo>
                <a:lnTo>
                  <a:pt x="35433" y="32385"/>
                </a:lnTo>
                <a:cubicBezTo>
                  <a:pt x="36576" y="33528"/>
                  <a:pt x="37465" y="34163"/>
                  <a:pt x="37719" y="34163"/>
                </a:cubicBezTo>
                <a:cubicBezTo>
                  <a:pt x="37973" y="34163"/>
                  <a:pt x="37719" y="33528"/>
                  <a:pt x="36576" y="32385"/>
                </a:cubicBezTo>
                <a:lnTo>
                  <a:pt x="37719" y="32385"/>
                </a:lnTo>
                <a:cubicBezTo>
                  <a:pt x="38862" y="31242"/>
                  <a:pt x="36576" y="30099"/>
                  <a:pt x="36576" y="28956"/>
                </a:cubicBezTo>
                <a:cubicBezTo>
                  <a:pt x="35433" y="27813"/>
                  <a:pt x="35433" y="27813"/>
                  <a:pt x="35433" y="27813"/>
                </a:cubicBezTo>
                <a:lnTo>
                  <a:pt x="36576" y="27813"/>
                </a:lnTo>
                <a:cubicBezTo>
                  <a:pt x="37592" y="28829"/>
                  <a:pt x="38100" y="29210"/>
                  <a:pt x="38354" y="29210"/>
                </a:cubicBezTo>
                <a:cubicBezTo>
                  <a:pt x="38608" y="29210"/>
                  <a:pt x="38354" y="28575"/>
                  <a:pt x="37719" y="27813"/>
                </a:cubicBezTo>
                <a:lnTo>
                  <a:pt x="38862" y="27813"/>
                </a:lnTo>
                <a:cubicBezTo>
                  <a:pt x="38862" y="28448"/>
                  <a:pt x="39116" y="28702"/>
                  <a:pt x="39624" y="28702"/>
                </a:cubicBezTo>
                <a:cubicBezTo>
                  <a:pt x="40132" y="28702"/>
                  <a:pt x="40640" y="28448"/>
                  <a:pt x="41148" y="27813"/>
                </a:cubicBezTo>
                <a:cubicBezTo>
                  <a:pt x="41910" y="27051"/>
                  <a:pt x="42164" y="26162"/>
                  <a:pt x="42672" y="26162"/>
                </a:cubicBezTo>
                <a:cubicBezTo>
                  <a:pt x="42926" y="26162"/>
                  <a:pt x="43180" y="26289"/>
                  <a:pt x="43434" y="26670"/>
                </a:cubicBezTo>
                <a:cubicBezTo>
                  <a:pt x="44577" y="26670"/>
                  <a:pt x="43434" y="24384"/>
                  <a:pt x="42291" y="22098"/>
                </a:cubicBezTo>
                <a:cubicBezTo>
                  <a:pt x="42926" y="22733"/>
                  <a:pt x="43180" y="22987"/>
                  <a:pt x="43434" y="22987"/>
                </a:cubicBezTo>
                <a:cubicBezTo>
                  <a:pt x="43688" y="22987"/>
                  <a:pt x="43942" y="22733"/>
                  <a:pt x="44577" y="22098"/>
                </a:cubicBezTo>
                <a:cubicBezTo>
                  <a:pt x="44577" y="21590"/>
                  <a:pt x="44577" y="21209"/>
                  <a:pt x="44704" y="21209"/>
                </a:cubicBezTo>
                <a:cubicBezTo>
                  <a:pt x="44831" y="21209"/>
                  <a:pt x="45085" y="21463"/>
                  <a:pt x="45720" y="22098"/>
                </a:cubicBezTo>
                <a:cubicBezTo>
                  <a:pt x="45720" y="20955"/>
                  <a:pt x="45720" y="19812"/>
                  <a:pt x="45720" y="19812"/>
                </a:cubicBezTo>
                <a:cubicBezTo>
                  <a:pt x="46863" y="20955"/>
                  <a:pt x="46863" y="20955"/>
                  <a:pt x="48006" y="22098"/>
                </a:cubicBezTo>
                <a:lnTo>
                  <a:pt x="49149" y="22098"/>
                </a:lnTo>
                <a:cubicBezTo>
                  <a:pt x="49149" y="20955"/>
                  <a:pt x="49149" y="19812"/>
                  <a:pt x="50292" y="19812"/>
                </a:cubicBezTo>
                <a:cubicBezTo>
                  <a:pt x="50292" y="18669"/>
                  <a:pt x="50292" y="18669"/>
                  <a:pt x="49149" y="16383"/>
                </a:cubicBezTo>
                <a:cubicBezTo>
                  <a:pt x="48006" y="14097"/>
                  <a:pt x="49149" y="14097"/>
                  <a:pt x="49149" y="14097"/>
                </a:cubicBezTo>
                <a:cubicBezTo>
                  <a:pt x="49657" y="13589"/>
                  <a:pt x="50038" y="13208"/>
                  <a:pt x="50165" y="13208"/>
                </a:cubicBezTo>
                <a:cubicBezTo>
                  <a:pt x="50292" y="13208"/>
                  <a:pt x="50292" y="13462"/>
                  <a:pt x="50292" y="14097"/>
                </a:cubicBezTo>
                <a:cubicBezTo>
                  <a:pt x="50292" y="14097"/>
                  <a:pt x="51435" y="15240"/>
                  <a:pt x="51435" y="15240"/>
                </a:cubicBezTo>
                <a:cubicBezTo>
                  <a:pt x="52197" y="15240"/>
                  <a:pt x="52451" y="14732"/>
                  <a:pt x="52578" y="14732"/>
                </a:cubicBezTo>
                <a:cubicBezTo>
                  <a:pt x="52705" y="14732"/>
                  <a:pt x="52578" y="14859"/>
                  <a:pt x="52578" y="15240"/>
                </a:cubicBezTo>
                <a:cubicBezTo>
                  <a:pt x="52578" y="15240"/>
                  <a:pt x="53721" y="16383"/>
                  <a:pt x="54864" y="16383"/>
                </a:cubicBezTo>
                <a:cubicBezTo>
                  <a:pt x="54864" y="16383"/>
                  <a:pt x="55372" y="15875"/>
                  <a:pt x="55753" y="15875"/>
                </a:cubicBezTo>
                <a:cubicBezTo>
                  <a:pt x="55880" y="15875"/>
                  <a:pt x="56007" y="16002"/>
                  <a:pt x="56007" y="16383"/>
                </a:cubicBezTo>
                <a:cubicBezTo>
                  <a:pt x="56007" y="16383"/>
                  <a:pt x="56007" y="16383"/>
                  <a:pt x="56007" y="15240"/>
                </a:cubicBezTo>
                <a:cubicBezTo>
                  <a:pt x="56007" y="14478"/>
                  <a:pt x="56007" y="13589"/>
                  <a:pt x="56896" y="13589"/>
                </a:cubicBezTo>
                <a:cubicBezTo>
                  <a:pt x="57150" y="13589"/>
                  <a:pt x="57658" y="13716"/>
                  <a:pt x="58420" y="14097"/>
                </a:cubicBezTo>
                <a:cubicBezTo>
                  <a:pt x="58420" y="14097"/>
                  <a:pt x="59563" y="14097"/>
                  <a:pt x="59563" y="12954"/>
                </a:cubicBezTo>
                <a:cubicBezTo>
                  <a:pt x="60706" y="12954"/>
                  <a:pt x="60706" y="12954"/>
                  <a:pt x="60706" y="14097"/>
                </a:cubicBezTo>
                <a:cubicBezTo>
                  <a:pt x="60706" y="15240"/>
                  <a:pt x="60706" y="15748"/>
                  <a:pt x="60833" y="15748"/>
                </a:cubicBezTo>
                <a:cubicBezTo>
                  <a:pt x="60960" y="15748"/>
                  <a:pt x="61341" y="15240"/>
                  <a:pt x="61849" y="14097"/>
                </a:cubicBezTo>
                <a:cubicBezTo>
                  <a:pt x="61849" y="13589"/>
                  <a:pt x="61849" y="13208"/>
                  <a:pt x="61976" y="13208"/>
                </a:cubicBezTo>
                <a:cubicBezTo>
                  <a:pt x="62103" y="13208"/>
                  <a:pt x="62357" y="13462"/>
                  <a:pt x="62992" y="14097"/>
                </a:cubicBezTo>
                <a:cubicBezTo>
                  <a:pt x="62992" y="14097"/>
                  <a:pt x="62992" y="14097"/>
                  <a:pt x="62992" y="12954"/>
                </a:cubicBezTo>
                <a:cubicBezTo>
                  <a:pt x="63627" y="12446"/>
                  <a:pt x="63881" y="12065"/>
                  <a:pt x="64008" y="12065"/>
                </a:cubicBezTo>
                <a:close/>
                <a:moveTo>
                  <a:pt x="79883" y="133985"/>
                </a:moveTo>
                <a:cubicBezTo>
                  <a:pt x="79883" y="135128"/>
                  <a:pt x="79883" y="135128"/>
                  <a:pt x="81026" y="135128"/>
                </a:cubicBezTo>
                <a:lnTo>
                  <a:pt x="79883" y="133985"/>
                </a:lnTo>
                <a:close/>
                <a:moveTo>
                  <a:pt x="45720" y="133985"/>
                </a:moveTo>
                <a:cubicBezTo>
                  <a:pt x="45085" y="134620"/>
                  <a:pt x="45212" y="135255"/>
                  <a:pt x="45339" y="135255"/>
                </a:cubicBezTo>
                <a:cubicBezTo>
                  <a:pt x="45466" y="135255"/>
                  <a:pt x="45720" y="134874"/>
                  <a:pt x="45720" y="133985"/>
                </a:cubicBezTo>
                <a:close/>
                <a:moveTo>
                  <a:pt x="57023" y="0"/>
                </a:moveTo>
                <a:cubicBezTo>
                  <a:pt x="56642" y="0"/>
                  <a:pt x="55880" y="889"/>
                  <a:pt x="55880" y="2794"/>
                </a:cubicBezTo>
                <a:cubicBezTo>
                  <a:pt x="55880" y="4445"/>
                  <a:pt x="55245" y="5461"/>
                  <a:pt x="54991" y="5461"/>
                </a:cubicBezTo>
                <a:cubicBezTo>
                  <a:pt x="54864" y="5461"/>
                  <a:pt x="54864" y="5334"/>
                  <a:pt x="54864" y="5080"/>
                </a:cubicBezTo>
                <a:cubicBezTo>
                  <a:pt x="54864" y="3937"/>
                  <a:pt x="54864" y="2794"/>
                  <a:pt x="56007" y="2794"/>
                </a:cubicBezTo>
                <a:lnTo>
                  <a:pt x="54737" y="508"/>
                </a:lnTo>
                <a:cubicBezTo>
                  <a:pt x="54737" y="508"/>
                  <a:pt x="54737" y="1651"/>
                  <a:pt x="53594" y="2794"/>
                </a:cubicBezTo>
                <a:cubicBezTo>
                  <a:pt x="53594" y="2794"/>
                  <a:pt x="53594" y="2794"/>
                  <a:pt x="53594" y="3937"/>
                </a:cubicBezTo>
                <a:cubicBezTo>
                  <a:pt x="52451" y="5080"/>
                  <a:pt x="52451" y="6223"/>
                  <a:pt x="53594" y="7366"/>
                </a:cubicBezTo>
                <a:cubicBezTo>
                  <a:pt x="54737" y="7366"/>
                  <a:pt x="53594" y="8509"/>
                  <a:pt x="53594" y="8509"/>
                </a:cubicBezTo>
                <a:cubicBezTo>
                  <a:pt x="52451" y="7239"/>
                  <a:pt x="51308" y="6096"/>
                  <a:pt x="52451" y="5080"/>
                </a:cubicBezTo>
                <a:cubicBezTo>
                  <a:pt x="52451" y="5080"/>
                  <a:pt x="52451" y="3937"/>
                  <a:pt x="52451" y="2794"/>
                </a:cubicBezTo>
                <a:cubicBezTo>
                  <a:pt x="52451" y="2667"/>
                  <a:pt x="52451" y="2540"/>
                  <a:pt x="52324" y="2540"/>
                </a:cubicBezTo>
                <a:cubicBezTo>
                  <a:pt x="51816" y="2540"/>
                  <a:pt x="50165" y="5334"/>
                  <a:pt x="50165" y="7366"/>
                </a:cubicBezTo>
                <a:lnTo>
                  <a:pt x="49149" y="6096"/>
                </a:lnTo>
                <a:cubicBezTo>
                  <a:pt x="49149" y="5588"/>
                  <a:pt x="48895" y="5207"/>
                  <a:pt x="48387" y="5207"/>
                </a:cubicBezTo>
                <a:cubicBezTo>
                  <a:pt x="47879" y="5207"/>
                  <a:pt x="47371" y="5461"/>
                  <a:pt x="46863" y="6096"/>
                </a:cubicBezTo>
                <a:cubicBezTo>
                  <a:pt x="45720" y="6096"/>
                  <a:pt x="45720" y="6096"/>
                  <a:pt x="45720" y="7239"/>
                </a:cubicBezTo>
                <a:cubicBezTo>
                  <a:pt x="46863" y="8382"/>
                  <a:pt x="46863" y="9525"/>
                  <a:pt x="46863" y="9525"/>
                </a:cubicBezTo>
                <a:cubicBezTo>
                  <a:pt x="46863" y="9525"/>
                  <a:pt x="46863" y="10668"/>
                  <a:pt x="48006" y="11811"/>
                </a:cubicBezTo>
                <a:cubicBezTo>
                  <a:pt x="48006" y="11811"/>
                  <a:pt x="46863" y="11811"/>
                  <a:pt x="45720" y="10668"/>
                </a:cubicBezTo>
                <a:cubicBezTo>
                  <a:pt x="44323" y="10033"/>
                  <a:pt x="43434" y="9398"/>
                  <a:pt x="42418" y="9398"/>
                </a:cubicBezTo>
                <a:cubicBezTo>
                  <a:pt x="41656" y="9398"/>
                  <a:pt x="40894" y="9779"/>
                  <a:pt x="40005" y="10795"/>
                </a:cubicBezTo>
                <a:cubicBezTo>
                  <a:pt x="40005" y="10795"/>
                  <a:pt x="38862" y="11938"/>
                  <a:pt x="37719" y="11938"/>
                </a:cubicBezTo>
                <a:lnTo>
                  <a:pt x="36576" y="11938"/>
                </a:lnTo>
                <a:cubicBezTo>
                  <a:pt x="36576" y="13081"/>
                  <a:pt x="35433" y="14224"/>
                  <a:pt x="36576" y="14224"/>
                </a:cubicBezTo>
                <a:lnTo>
                  <a:pt x="35433" y="15367"/>
                </a:lnTo>
                <a:cubicBezTo>
                  <a:pt x="34290" y="15367"/>
                  <a:pt x="33147" y="16510"/>
                  <a:pt x="34290" y="16510"/>
                </a:cubicBezTo>
                <a:cubicBezTo>
                  <a:pt x="35433" y="17653"/>
                  <a:pt x="34290" y="17653"/>
                  <a:pt x="33147" y="17653"/>
                </a:cubicBezTo>
                <a:cubicBezTo>
                  <a:pt x="33401" y="17907"/>
                  <a:pt x="33782" y="18288"/>
                  <a:pt x="34290" y="18796"/>
                </a:cubicBezTo>
                <a:cubicBezTo>
                  <a:pt x="35433" y="19939"/>
                  <a:pt x="36576" y="19939"/>
                  <a:pt x="36576" y="19939"/>
                </a:cubicBezTo>
                <a:lnTo>
                  <a:pt x="37719" y="18796"/>
                </a:lnTo>
                <a:cubicBezTo>
                  <a:pt x="37719" y="18796"/>
                  <a:pt x="37719" y="19939"/>
                  <a:pt x="37719" y="19939"/>
                </a:cubicBezTo>
                <a:cubicBezTo>
                  <a:pt x="37719" y="21082"/>
                  <a:pt x="37719" y="22225"/>
                  <a:pt x="38862" y="22225"/>
                </a:cubicBezTo>
                <a:cubicBezTo>
                  <a:pt x="38862" y="22225"/>
                  <a:pt x="38862" y="23368"/>
                  <a:pt x="38862" y="23368"/>
                </a:cubicBezTo>
                <a:lnTo>
                  <a:pt x="37719" y="22225"/>
                </a:lnTo>
                <a:cubicBezTo>
                  <a:pt x="36576" y="21082"/>
                  <a:pt x="35433" y="21082"/>
                  <a:pt x="35433" y="19939"/>
                </a:cubicBezTo>
                <a:cubicBezTo>
                  <a:pt x="34290" y="19431"/>
                  <a:pt x="33147" y="19050"/>
                  <a:pt x="32639" y="19050"/>
                </a:cubicBezTo>
                <a:cubicBezTo>
                  <a:pt x="32131" y="19050"/>
                  <a:pt x="32131" y="19304"/>
                  <a:pt x="33147" y="19939"/>
                </a:cubicBezTo>
                <a:lnTo>
                  <a:pt x="32004" y="19939"/>
                </a:lnTo>
                <a:cubicBezTo>
                  <a:pt x="31623" y="19558"/>
                  <a:pt x="31496" y="19431"/>
                  <a:pt x="31242" y="19431"/>
                </a:cubicBezTo>
                <a:cubicBezTo>
                  <a:pt x="30861" y="19431"/>
                  <a:pt x="31115" y="20320"/>
                  <a:pt x="32004" y="21082"/>
                </a:cubicBezTo>
                <a:cubicBezTo>
                  <a:pt x="32639" y="22479"/>
                  <a:pt x="32893" y="22987"/>
                  <a:pt x="32639" y="22987"/>
                </a:cubicBezTo>
                <a:cubicBezTo>
                  <a:pt x="32385" y="22987"/>
                  <a:pt x="31877" y="22733"/>
                  <a:pt x="30861" y="22225"/>
                </a:cubicBezTo>
                <a:cubicBezTo>
                  <a:pt x="30480" y="21971"/>
                  <a:pt x="30226" y="21717"/>
                  <a:pt x="29845" y="21717"/>
                </a:cubicBezTo>
                <a:cubicBezTo>
                  <a:pt x="29083" y="21717"/>
                  <a:pt x="28575" y="22479"/>
                  <a:pt x="28575" y="23368"/>
                </a:cubicBezTo>
                <a:cubicBezTo>
                  <a:pt x="30226" y="24130"/>
                  <a:pt x="30099" y="25019"/>
                  <a:pt x="29464" y="25019"/>
                </a:cubicBezTo>
                <a:cubicBezTo>
                  <a:pt x="29210" y="25019"/>
                  <a:pt x="28829" y="24892"/>
                  <a:pt x="28575" y="24511"/>
                </a:cubicBezTo>
                <a:cubicBezTo>
                  <a:pt x="27432" y="24511"/>
                  <a:pt x="27432" y="24511"/>
                  <a:pt x="28575" y="25654"/>
                </a:cubicBezTo>
                <a:cubicBezTo>
                  <a:pt x="27940" y="25019"/>
                  <a:pt x="27432" y="24765"/>
                  <a:pt x="27051" y="24765"/>
                </a:cubicBezTo>
                <a:cubicBezTo>
                  <a:pt x="26670" y="24765"/>
                  <a:pt x="26289" y="25019"/>
                  <a:pt x="26289" y="25654"/>
                </a:cubicBezTo>
                <a:lnTo>
                  <a:pt x="25146" y="25654"/>
                </a:lnTo>
                <a:lnTo>
                  <a:pt x="26289" y="26797"/>
                </a:lnTo>
                <a:lnTo>
                  <a:pt x="27432" y="26797"/>
                </a:lnTo>
                <a:lnTo>
                  <a:pt x="28575" y="27940"/>
                </a:lnTo>
                <a:cubicBezTo>
                  <a:pt x="28575" y="27940"/>
                  <a:pt x="29718" y="29083"/>
                  <a:pt x="30861" y="29083"/>
                </a:cubicBezTo>
                <a:cubicBezTo>
                  <a:pt x="31496" y="29591"/>
                  <a:pt x="31115" y="29972"/>
                  <a:pt x="30353" y="29972"/>
                </a:cubicBezTo>
                <a:cubicBezTo>
                  <a:pt x="29591" y="29972"/>
                  <a:pt x="28067" y="29718"/>
                  <a:pt x="26416" y="29083"/>
                </a:cubicBezTo>
                <a:cubicBezTo>
                  <a:pt x="26416" y="29083"/>
                  <a:pt x="26416" y="29591"/>
                  <a:pt x="26035" y="29591"/>
                </a:cubicBezTo>
                <a:cubicBezTo>
                  <a:pt x="25908" y="29591"/>
                  <a:pt x="25654" y="29464"/>
                  <a:pt x="25146" y="29083"/>
                </a:cubicBezTo>
                <a:cubicBezTo>
                  <a:pt x="24638" y="28575"/>
                  <a:pt x="24257" y="28194"/>
                  <a:pt x="24130" y="28194"/>
                </a:cubicBezTo>
                <a:cubicBezTo>
                  <a:pt x="24003" y="28194"/>
                  <a:pt x="24003" y="28448"/>
                  <a:pt x="24003" y="29083"/>
                </a:cubicBezTo>
                <a:cubicBezTo>
                  <a:pt x="24003" y="29083"/>
                  <a:pt x="24003" y="29083"/>
                  <a:pt x="24003" y="29845"/>
                </a:cubicBezTo>
                <a:cubicBezTo>
                  <a:pt x="23876" y="29845"/>
                  <a:pt x="23749" y="29845"/>
                  <a:pt x="23749" y="29845"/>
                </a:cubicBezTo>
                <a:cubicBezTo>
                  <a:pt x="22987" y="29845"/>
                  <a:pt x="23241" y="30607"/>
                  <a:pt x="24003" y="31496"/>
                </a:cubicBezTo>
                <a:cubicBezTo>
                  <a:pt x="23241" y="31496"/>
                  <a:pt x="22479" y="30988"/>
                  <a:pt x="22098" y="30988"/>
                </a:cubicBezTo>
                <a:cubicBezTo>
                  <a:pt x="21971" y="30988"/>
                  <a:pt x="21717" y="31115"/>
                  <a:pt x="21717" y="31496"/>
                </a:cubicBezTo>
                <a:lnTo>
                  <a:pt x="22860" y="31496"/>
                </a:lnTo>
                <a:cubicBezTo>
                  <a:pt x="23622" y="32258"/>
                  <a:pt x="23876" y="33147"/>
                  <a:pt x="23495" y="33147"/>
                </a:cubicBezTo>
                <a:cubicBezTo>
                  <a:pt x="23368" y="33147"/>
                  <a:pt x="23114" y="33020"/>
                  <a:pt x="22860" y="32639"/>
                </a:cubicBezTo>
                <a:cubicBezTo>
                  <a:pt x="21717" y="32639"/>
                  <a:pt x="21717" y="32639"/>
                  <a:pt x="22860" y="33782"/>
                </a:cubicBezTo>
                <a:cubicBezTo>
                  <a:pt x="22225" y="34417"/>
                  <a:pt x="21971" y="34671"/>
                  <a:pt x="21717" y="34671"/>
                </a:cubicBezTo>
                <a:cubicBezTo>
                  <a:pt x="21463" y="34671"/>
                  <a:pt x="21209" y="34417"/>
                  <a:pt x="20574" y="33782"/>
                </a:cubicBezTo>
                <a:cubicBezTo>
                  <a:pt x="20574" y="34925"/>
                  <a:pt x="20574" y="34925"/>
                  <a:pt x="19431" y="34925"/>
                </a:cubicBezTo>
                <a:cubicBezTo>
                  <a:pt x="18288" y="34925"/>
                  <a:pt x="18288" y="34925"/>
                  <a:pt x="19431" y="36068"/>
                </a:cubicBezTo>
                <a:cubicBezTo>
                  <a:pt x="20320" y="36957"/>
                  <a:pt x="21082" y="37719"/>
                  <a:pt x="21463" y="37719"/>
                </a:cubicBezTo>
                <a:cubicBezTo>
                  <a:pt x="21590" y="37719"/>
                  <a:pt x="21717" y="37592"/>
                  <a:pt x="21717" y="37211"/>
                </a:cubicBezTo>
                <a:cubicBezTo>
                  <a:pt x="22860" y="37211"/>
                  <a:pt x="22860" y="37211"/>
                  <a:pt x="22860" y="38354"/>
                </a:cubicBezTo>
                <a:cubicBezTo>
                  <a:pt x="22860" y="39497"/>
                  <a:pt x="21717" y="39497"/>
                  <a:pt x="22860" y="40640"/>
                </a:cubicBezTo>
                <a:lnTo>
                  <a:pt x="21717" y="39497"/>
                </a:lnTo>
                <a:cubicBezTo>
                  <a:pt x="20574" y="38354"/>
                  <a:pt x="19431" y="37211"/>
                  <a:pt x="18288" y="37211"/>
                </a:cubicBezTo>
                <a:cubicBezTo>
                  <a:pt x="16002" y="38354"/>
                  <a:pt x="13716" y="38354"/>
                  <a:pt x="16002" y="40640"/>
                </a:cubicBezTo>
                <a:cubicBezTo>
                  <a:pt x="16002" y="40640"/>
                  <a:pt x="16002" y="40640"/>
                  <a:pt x="16002" y="41783"/>
                </a:cubicBezTo>
                <a:lnTo>
                  <a:pt x="14859" y="41783"/>
                </a:lnTo>
                <a:cubicBezTo>
                  <a:pt x="14605" y="41656"/>
                  <a:pt x="14478" y="41529"/>
                  <a:pt x="14224" y="41529"/>
                </a:cubicBezTo>
                <a:cubicBezTo>
                  <a:pt x="13335" y="41529"/>
                  <a:pt x="12319" y="43434"/>
                  <a:pt x="11430" y="45212"/>
                </a:cubicBezTo>
                <a:cubicBezTo>
                  <a:pt x="9144" y="47498"/>
                  <a:pt x="9144" y="48641"/>
                  <a:pt x="8001" y="48641"/>
                </a:cubicBezTo>
                <a:lnTo>
                  <a:pt x="5715" y="48641"/>
                </a:lnTo>
                <a:cubicBezTo>
                  <a:pt x="6858" y="49784"/>
                  <a:pt x="5715" y="52070"/>
                  <a:pt x="4572" y="55499"/>
                </a:cubicBezTo>
                <a:cubicBezTo>
                  <a:pt x="3429" y="58928"/>
                  <a:pt x="2286" y="62357"/>
                  <a:pt x="3429" y="62357"/>
                </a:cubicBezTo>
                <a:cubicBezTo>
                  <a:pt x="3429" y="62357"/>
                  <a:pt x="3429" y="63500"/>
                  <a:pt x="3429" y="63500"/>
                </a:cubicBezTo>
                <a:cubicBezTo>
                  <a:pt x="2286" y="63500"/>
                  <a:pt x="2286" y="63500"/>
                  <a:pt x="2286" y="64643"/>
                </a:cubicBezTo>
                <a:cubicBezTo>
                  <a:pt x="3429" y="65786"/>
                  <a:pt x="2286" y="66929"/>
                  <a:pt x="2286" y="66929"/>
                </a:cubicBezTo>
                <a:cubicBezTo>
                  <a:pt x="1143" y="66929"/>
                  <a:pt x="1143" y="66929"/>
                  <a:pt x="1143" y="68072"/>
                </a:cubicBezTo>
                <a:cubicBezTo>
                  <a:pt x="1143" y="69215"/>
                  <a:pt x="1143" y="70358"/>
                  <a:pt x="2286" y="70358"/>
                </a:cubicBezTo>
                <a:cubicBezTo>
                  <a:pt x="2286" y="70358"/>
                  <a:pt x="2286" y="73787"/>
                  <a:pt x="1143" y="74930"/>
                </a:cubicBezTo>
                <a:cubicBezTo>
                  <a:pt x="0" y="76073"/>
                  <a:pt x="1143" y="76073"/>
                  <a:pt x="2286" y="77216"/>
                </a:cubicBezTo>
                <a:cubicBezTo>
                  <a:pt x="1143" y="77216"/>
                  <a:pt x="1143" y="77216"/>
                  <a:pt x="1143" y="78359"/>
                </a:cubicBezTo>
                <a:lnTo>
                  <a:pt x="1143" y="79502"/>
                </a:lnTo>
                <a:cubicBezTo>
                  <a:pt x="2286" y="79502"/>
                  <a:pt x="2286" y="81788"/>
                  <a:pt x="2286" y="85217"/>
                </a:cubicBezTo>
                <a:cubicBezTo>
                  <a:pt x="3429" y="89789"/>
                  <a:pt x="3429" y="90932"/>
                  <a:pt x="4572" y="90932"/>
                </a:cubicBezTo>
                <a:cubicBezTo>
                  <a:pt x="5715" y="90932"/>
                  <a:pt x="5715" y="90932"/>
                  <a:pt x="5715" y="92075"/>
                </a:cubicBezTo>
                <a:cubicBezTo>
                  <a:pt x="2286" y="96647"/>
                  <a:pt x="3429" y="96647"/>
                  <a:pt x="4572" y="96647"/>
                </a:cubicBezTo>
                <a:cubicBezTo>
                  <a:pt x="3429" y="96647"/>
                  <a:pt x="4572" y="95504"/>
                  <a:pt x="5715" y="95504"/>
                </a:cubicBezTo>
                <a:cubicBezTo>
                  <a:pt x="6350" y="95123"/>
                  <a:pt x="6858" y="94996"/>
                  <a:pt x="7112" y="94996"/>
                </a:cubicBezTo>
                <a:cubicBezTo>
                  <a:pt x="7874" y="94996"/>
                  <a:pt x="7620" y="95885"/>
                  <a:pt x="6858" y="96647"/>
                </a:cubicBezTo>
                <a:cubicBezTo>
                  <a:pt x="4572" y="96647"/>
                  <a:pt x="8001" y="103505"/>
                  <a:pt x="10287" y="103505"/>
                </a:cubicBezTo>
                <a:lnTo>
                  <a:pt x="9144" y="103505"/>
                </a:lnTo>
                <a:cubicBezTo>
                  <a:pt x="8001" y="104648"/>
                  <a:pt x="9144" y="104648"/>
                  <a:pt x="9144" y="106934"/>
                </a:cubicBezTo>
                <a:cubicBezTo>
                  <a:pt x="10287" y="106934"/>
                  <a:pt x="10287" y="108077"/>
                  <a:pt x="10287" y="108077"/>
                </a:cubicBezTo>
                <a:cubicBezTo>
                  <a:pt x="10795" y="107823"/>
                  <a:pt x="11049" y="107823"/>
                  <a:pt x="11430" y="107823"/>
                </a:cubicBezTo>
                <a:cubicBezTo>
                  <a:pt x="12573" y="107823"/>
                  <a:pt x="12446" y="109474"/>
                  <a:pt x="11557" y="110363"/>
                </a:cubicBezTo>
                <a:cubicBezTo>
                  <a:pt x="11557" y="111506"/>
                  <a:pt x="11557" y="111506"/>
                  <a:pt x="11557" y="112649"/>
                </a:cubicBezTo>
                <a:cubicBezTo>
                  <a:pt x="13843" y="112649"/>
                  <a:pt x="14986" y="114935"/>
                  <a:pt x="13843" y="114935"/>
                </a:cubicBezTo>
                <a:lnTo>
                  <a:pt x="14986" y="116078"/>
                </a:lnTo>
                <a:cubicBezTo>
                  <a:pt x="16129" y="116078"/>
                  <a:pt x="16129" y="117221"/>
                  <a:pt x="17272" y="117221"/>
                </a:cubicBezTo>
                <a:cubicBezTo>
                  <a:pt x="17780" y="117856"/>
                  <a:pt x="18161" y="118110"/>
                  <a:pt x="18288" y="118110"/>
                </a:cubicBezTo>
                <a:cubicBezTo>
                  <a:pt x="18415" y="118110"/>
                  <a:pt x="18415" y="117856"/>
                  <a:pt x="18415" y="117221"/>
                </a:cubicBezTo>
                <a:cubicBezTo>
                  <a:pt x="19558" y="117221"/>
                  <a:pt x="20701" y="116078"/>
                  <a:pt x="20701" y="116078"/>
                </a:cubicBezTo>
                <a:lnTo>
                  <a:pt x="19558" y="117221"/>
                </a:lnTo>
                <a:cubicBezTo>
                  <a:pt x="19558" y="118364"/>
                  <a:pt x="19558" y="119507"/>
                  <a:pt x="21844" y="120650"/>
                </a:cubicBezTo>
                <a:cubicBezTo>
                  <a:pt x="22987" y="121793"/>
                  <a:pt x="24130" y="122936"/>
                  <a:pt x="24130" y="124079"/>
                </a:cubicBezTo>
                <a:lnTo>
                  <a:pt x="25273" y="122936"/>
                </a:lnTo>
                <a:cubicBezTo>
                  <a:pt x="26416" y="122936"/>
                  <a:pt x="26416" y="122936"/>
                  <a:pt x="25273" y="124079"/>
                </a:cubicBezTo>
                <a:cubicBezTo>
                  <a:pt x="25273" y="125222"/>
                  <a:pt x="26416" y="126365"/>
                  <a:pt x="28702" y="126365"/>
                </a:cubicBezTo>
                <a:cubicBezTo>
                  <a:pt x="28702" y="128016"/>
                  <a:pt x="29337" y="129159"/>
                  <a:pt x="30099" y="129159"/>
                </a:cubicBezTo>
                <a:cubicBezTo>
                  <a:pt x="30353" y="129159"/>
                  <a:pt x="30607" y="129032"/>
                  <a:pt x="30988" y="128651"/>
                </a:cubicBezTo>
                <a:cubicBezTo>
                  <a:pt x="30988" y="128651"/>
                  <a:pt x="30988" y="129794"/>
                  <a:pt x="30988" y="129794"/>
                </a:cubicBezTo>
                <a:cubicBezTo>
                  <a:pt x="33274" y="129794"/>
                  <a:pt x="34417" y="129794"/>
                  <a:pt x="34417" y="130937"/>
                </a:cubicBezTo>
                <a:lnTo>
                  <a:pt x="36703" y="130937"/>
                </a:lnTo>
                <a:cubicBezTo>
                  <a:pt x="36703" y="130937"/>
                  <a:pt x="36703" y="131445"/>
                  <a:pt x="37084" y="131445"/>
                </a:cubicBezTo>
                <a:cubicBezTo>
                  <a:pt x="37211" y="131445"/>
                  <a:pt x="37592" y="131318"/>
                  <a:pt x="37973" y="130937"/>
                </a:cubicBezTo>
                <a:cubicBezTo>
                  <a:pt x="39116" y="129794"/>
                  <a:pt x="39116" y="129794"/>
                  <a:pt x="39116" y="129794"/>
                </a:cubicBezTo>
                <a:cubicBezTo>
                  <a:pt x="40259" y="130937"/>
                  <a:pt x="39116" y="130937"/>
                  <a:pt x="37973" y="132080"/>
                </a:cubicBezTo>
                <a:cubicBezTo>
                  <a:pt x="37465" y="132715"/>
                  <a:pt x="37465" y="132969"/>
                  <a:pt x="37846" y="132969"/>
                </a:cubicBezTo>
                <a:cubicBezTo>
                  <a:pt x="38227" y="132969"/>
                  <a:pt x="39116" y="132715"/>
                  <a:pt x="40259" y="132080"/>
                </a:cubicBezTo>
                <a:cubicBezTo>
                  <a:pt x="40259" y="133223"/>
                  <a:pt x="39116" y="133223"/>
                  <a:pt x="40259" y="133223"/>
                </a:cubicBezTo>
                <a:cubicBezTo>
                  <a:pt x="40259" y="133223"/>
                  <a:pt x="41402" y="133223"/>
                  <a:pt x="41402" y="132080"/>
                </a:cubicBezTo>
                <a:lnTo>
                  <a:pt x="42545" y="133223"/>
                </a:lnTo>
                <a:cubicBezTo>
                  <a:pt x="43688" y="134366"/>
                  <a:pt x="43688" y="134366"/>
                  <a:pt x="44831" y="134366"/>
                </a:cubicBezTo>
                <a:cubicBezTo>
                  <a:pt x="44831" y="133858"/>
                  <a:pt x="44831" y="133477"/>
                  <a:pt x="44958" y="133477"/>
                </a:cubicBezTo>
                <a:cubicBezTo>
                  <a:pt x="45085" y="133477"/>
                  <a:pt x="45339" y="133731"/>
                  <a:pt x="45974" y="134366"/>
                </a:cubicBezTo>
                <a:cubicBezTo>
                  <a:pt x="46482" y="133858"/>
                  <a:pt x="46863" y="133477"/>
                  <a:pt x="47117" y="133477"/>
                </a:cubicBezTo>
                <a:cubicBezTo>
                  <a:pt x="47371" y="133477"/>
                  <a:pt x="47625" y="133731"/>
                  <a:pt x="48260" y="134366"/>
                </a:cubicBezTo>
                <a:cubicBezTo>
                  <a:pt x="47625" y="135763"/>
                  <a:pt x="47371" y="136271"/>
                  <a:pt x="47371" y="136271"/>
                </a:cubicBezTo>
                <a:cubicBezTo>
                  <a:pt x="47371" y="136271"/>
                  <a:pt x="47752" y="136017"/>
                  <a:pt x="48260" y="135509"/>
                </a:cubicBezTo>
                <a:cubicBezTo>
                  <a:pt x="48260" y="134366"/>
                  <a:pt x="49403" y="134366"/>
                  <a:pt x="49403" y="134366"/>
                </a:cubicBezTo>
                <a:cubicBezTo>
                  <a:pt x="50546" y="133223"/>
                  <a:pt x="50546" y="132080"/>
                  <a:pt x="50546" y="132080"/>
                </a:cubicBezTo>
                <a:lnTo>
                  <a:pt x="50546" y="133223"/>
                </a:lnTo>
                <a:lnTo>
                  <a:pt x="50546" y="134366"/>
                </a:lnTo>
                <a:lnTo>
                  <a:pt x="49149" y="134366"/>
                </a:lnTo>
                <a:cubicBezTo>
                  <a:pt x="49149" y="135509"/>
                  <a:pt x="52578" y="136652"/>
                  <a:pt x="57150" y="137795"/>
                </a:cubicBezTo>
                <a:cubicBezTo>
                  <a:pt x="58293" y="137795"/>
                  <a:pt x="58293" y="136652"/>
                  <a:pt x="58293" y="135509"/>
                </a:cubicBezTo>
                <a:cubicBezTo>
                  <a:pt x="58293" y="134493"/>
                  <a:pt x="58293" y="134239"/>
                  <a:pt x="58420" y="134239"/>
                </a:cubicBezTo>
                <a:cubicBezTo>
                  <a:pt x="58547" y="134239"/>
                  <a:pt x="58801" y="134874"/>
                  <a:pt x="59436" y="135509"/>
                </a:cubicBezTo>
                <a:cubicBezTo>
                  <a:pt x="59436" y="137160"/>
                  <a:pt x="59690" y="138049"/>
                  <a:pt x="59944" y="138049"/>
                </a:cubicBezTo>
                <a:cubicBezTo>
                  <a:pt x="60198" y="138049"/>
                  <a:pt x="60579" y="137160"/>
                  <a:pt x="60579" y="135509"/>
                </a:cubicBezTo>
                <a:cubicBezTo>
                  <a:pt x="60579" y="136017"/>
                  <a:pt x="60579" y="136398"/>
                  <a:pt x="60706" y="136398"/>
                </a:cubicBezTo>
                <a:cubicBezTo>
                  <a:pt x="60833" y="136398"/>
                  <a:pt x="61214" y="136144"/>
                  <a:pt x="61722" y="135509"/>
                </a:cubicBezTo>
                <a:cubicBezTo>
                  <a:pt x="62611" y="136271"/>
                  <a:pt x="62738" y="137160"/>
                  <a:pt x="62865" y="137160"/>
                </a:cubicBezTo>
                <a:cubicBezTo>
                  <a:pt x="62992" y="137160"/>
                  <a:pt x="62865" y="137033"/>
                  <a:pt x="62865" y="136652"/>
                </a:cubicBezTo>
                <a:cubicBezTo>
                  <a:pt x="62865" y="136652"/>
                  <a:pt x="62865" y="136652"/>
                  <a:pt x="64008" y="137795"/>
                </a:cubicBezTo>
                <a:cubicBezTo>
                  <a:pt x="64008" y="138176"/>
                  <a:pt x="64135" y="138303"/>
                  <a:pt x="64262" y="138303"/>
                </a:cubicBezTo>
                <a:cubicBezTo>
                  <a:pt x="64643" y="138303"/>
                  <a:pt x="65151" y="137541"/>
                  <a:pt x="65151" y="136652"/>
                </a:cubicBezTo>
                <a:cubicBezTo>
                  <a:pt x="65659" y="135509"/>
                  <a:pt x="66294" y="134874"/>
                  <a:pt x="66548" y="134874"/>
                </a:cubicBezTo>
                <a:cubicBezTo>
                  <a:pt x="66802" y="134874"/>
                  <a:pt x="66802" y="135509"/>
                  <a:pt x="66294" y="136652"/>
                </a:cubicBezTo>
                <a:cubicBezTo>
                  <a:pt x="66294" y="137541"/>
                  <a:pt x="66548" y="137922"/>
                  <a:pt x="67056" y="137922"/>
                </a:cubicBezTo>
                <a:cubicBezTo>
                  <a:pt x="67691" y="137922"/>
                  <a:pt x="68580" y="136906"/>
                  <a:pt x="68580" y="135509"/>
                </a:cubicBezTo>
                <a:cubicBezTo>
                  <a:pt x="69215" y="134112"/>
                  <a:pt x="69596" y="133604"/>
                  <a:pt x="69723" y="133604"/>
                </a:cubicBezTo>
                <a:cubicBezTo>
                  <a:pt x="69850" y="133604"/>
                  <a:pt x="69850" y="133858"/>
                  <a:pt x="69850" y="134366"/>
                </a:cubicBezTo>
                <a:cubicBezTo>
                  <a:pt x="69850" y="135509"/>
                  <a:pt x="69850" y="135509"/>
                  <a:pt x="69850" y="135509"/>
                </a:cubicBezTo>
                <a:cubicBezTo>
                  <a:pt x="70993" y="135509"/>
                  <a:pt x="70993" y="135509"/>
                  <a:pt x="70993" y="136652"/>
                </a:cubicBezTo>
                <a:cubicBezTo>
                  <a:pt x="70993" y="136652"/>
                  <a:pt x="72136" y="136652"/>
                  <a:pt x="72136" y="134366"/>
                </a:cubicBezTo>
                <a:cubicBezTo>
                  <a:pt x="72517" y="133477"/>
                  <a:pt x="73025" y="133096"/>
                  <a:pt x="73406" y="133096"/>
                </a:cubicBezTo>
                <a:cubicBezTo>
                  <a:pt x="74168" y="133096"/>
                  <a:pt x="74803" y="134112"/>
                  <a:pt x="75565" y="135509"/>
                </a:cubicBezTo>
                <a:lnTo>
                  <a:pt x="76708" y="134366"/>
                </a:lnTo>
                <a:cubicBezTo>
                  <a:pt x="76708" y="133985"/>
                  <a:pt x="76708" y="133604"/>
                  <a:pt x="76708" y="133223"/>
                </a:cubicBezTo>
                <a:cubicBezTo>
                  <a:pt x="76708" y="133223"/>
                  <a:pt x="76708" y="133223"/>
                  <a:pt x="77851" y="134366"/>
                </a:cubicBezTo>
                <a:cubicBezTo>
                  <a:pt x="77851" y="133223"/>
                  <a:pt x="78105" y="132715"/>
                  <a:pt x="78613" y="132715"/>
                </a:cubicBezTo>
                <a:cubicBezTo>
                  <a:pt x="79121" y="132715"/>
                  <a:pt x="79629" y="133223"/>
                  <a:pt x="80137" y="134366"/>
                </a:cubicBezTo>
                <a:cubicBezTo>
                  <a:pt x="80137" y="133223"/>
                  <a:pt x="80137" y="132080"/>
                  <a:pt x="80137" y="132080"/>
                </a:cubicBezTo>
                <a:cubicBezTo>
                  <a:pt x="81280" y="132080"/>
                  <a:pt x="81280" y="132080"/>
                  <a:pt x="81280" y="133223"/>
                </a:cubicBezTo>
                <a:cubicBezTo>
                  <a:pt x="81788" y="133731"/>
                  <a:pt x="82423" y="134112"/>
                  <a:pt x="82804" y="134112"/>
                </a:cubicBezTo>
                <a:cubicBezTo>
                  <a:pt x="83185" y="134112"/>
                  <a:pt x="83566" y="133858"/>
                  <a:pt x="83566" y="133223"/>
                </a:cubicBezTo>
                <a:cubicBezTo>
                  <a:pt x="83566" y="133223"/>
                  <a:pt x="83566" y="133223"/>
                  <a:pt x="84709" y="134366"/>
                </a:cubicBezTo>
                <a:cubicBezTo>
                  <a:pt x="84709" y="134366"/>
                  <a:pt x="85852" y="134366"/>
                  <a:pt x="85852" y="133223"/>
                </a:cubicBezTo>
                <a:cubicBezTo>
                  <a:pt x="85852" y="132715"/>
                  <a:pt x="86106" y="132334"/>
                  <a:pt x="86614" y="132334"/>
                </a:cubicBezTo>
                <a:cubicBezTo>
                  <a:pt x="87122" y="132334"/>
                  <a:pt x="87630" y="132588"/>
                  <a:pt x="88138" y="133223"/>
                </a:cubicBezTo>
                <a:cubicBezTo>
                  <a:pt x="88138" y="133223"/>
                  <a:pt x="88138" y="133223"/>
                  <a:pt x="88138" y="132080"/>
                </a:cubicBezTo>
                <a:cubicBezTo>
                  <a:pt x="88646" y="131572"/>
                  <a:pt x="89281" y="131191"/>
                  <a:pt x="89662" y="131191"/>
                </a:cubicBezTo>
                <a:cubicBezTo>
                  <a:pt x="90043" y="131191"/>
                  <a:pt x="90424" y="131445"/>
                  <a:pt x="90424" y="132080"/>
                </a:cubicBezTo>
                <a:cubicBezTo>
                  <a:pt x="90424" y="130937"/>
                  <a:pt x="90424" y="130937"/>
                  <a:pt x="91567" y="129794"/>
                </a:cubicBezTo>
                <a:cubicBezTo>
                  <a:pt x="91567" y="128651"/>
                  <a:pt x="91567" y="128651"/>
                  <a:pt x="91567" y="128651"/>
                </a:cubicBezTo>
                <a:lnTo>
                  <a:pt x="94996" y="128651"/>
                </a:lnTo>
                <a:cubicBezTo>
                  <a:pt x="96139" y="127508"/>
                  <a:pt x="96139" y="127508"/>
                  <a:pt x="94996" y="127508"/>
                </a:cubicBezTo>
                <a:cubicBezTo>
                  <a:pt x="94996" y="127508"/>
                  <a:pt x="93853" y="126365"/>
                  <a:pt x="94996" y="126365"/>
                </a:cubicBezTo>
                <a:cubicBezTo>
                  <a:pt x="96139" y="126365"/>
                  <a:pt x="97282" y="126365"/>
                  <a:pt x="98425" y="125222"/>
                </a:cubicBezTo>
                <a:cubicBezTo>
                  <a:pt x="100711" y="124079"/>
                  <a:pt x="100711" y="124079"/>
                  <a:pt x="99568" y="124079"/>
                </a:cubicBezTo>
                <a:cubicBezTo>
                  <a:pt x="98933" y="122682"/>
                  <a:pt x="98679" y="122174"/>
                  <a:pt x="98933" y="122174"/>
                </a:cubicBezTo>
                <a:cubicBezTo>
                  <a:pt x="99187" y="122174"/>
                  <a:pt x="99695" y="122428"/>
                  <a:pt x="100711" y="122936"/>
                </a:cubicBezTo>
                <a:cubicBezTo>
                  <a:pt x="101346" y="123444"/>
                  <a:pt x="101854" y="123825"/>
                  <a:pt x="102108" y="123825"/>
                </a:cubicBezTo>
                <a:cubicBezTo>
                  <a:pt x="102362" y="123825"/>
                  <a:pt x="102362" y="123571"/>
                  <a:pt x="101854" y="122936"/>
                </a:cubicBezTo>
                <a:cubicBezTo>
                  <a:pt x="101854" y="121793"/>
                  <a:pt x="101854" y="121793"/>
                  <a:pt x="101854" y="121793"/>
                </a:cubicBezTo>
                <a:cubicBezTo>
                  <a:pt x="102362" y="122301"/>
                  <a:pt x="102616" y="122555"/>
                  <a:pt x="102743" y="122555"/>
                </a:cubicBezTo>
                <a:cubicBezTo>
                  <a:pt x="102870" y="122555"/>
                  <a:pt x="102997" y="122047"/>
                  <a:pt x="102997" y="120650"/>
                </a:cubicBezTo>
                <a:cubicBezTo>
                  <a:pt x="104140" y="120650"/>
                  <a:pt x="104140" y="120650"/>
                  <a:pt x="104140" y="121793"/>
                </a:cubicBezTo>
                <a:cubicBezTo>
                  <a:pt x="104140" y="121793"/>
                  <a:pt x="105283" y="121793"/>
                  <a:pt x="105283" y="120650"/>
                </a:cubicBezTo>
                <a:cubicBezTo>
                  <a:pt x="104394" y="118999"/>
                  <a:pt x="106045" y="117856"/>
                  <a:pt x="107442" y="117856"/>
                </a:cubicBezTo>
                <a:cubicBezTo>
                  <a:pt x="107950" y="117856"/>
                  <a:pt x="108458" y="117983"/>
                  <a:pt x="108712" y="118364"/>
                </a:cubicBezTo>
                <a:cubicBezTo>
                  <a:pt x="108712" y="118364"/>
                  <a:pt x="108712" y="117221"/>
                  <a:pt x="107569" y="116078"/>
                </a:cubicBezTo>
                <a:cubicBezTo>
                  <a:pt x="107061" y="115570"/>
                  <a:pt x="106680" y="115189"/>
                  <a:pt x="106807" y="115189"/>
                </a:cubicBezTo>
                <a:cubicBezTo>
                  <a:pt x="106934" y="115189"/>
                  <a:pt x="107569" y="115443"/>
                  <a:pt x="108585" y="116078"/>
                </a:cubicBezTo>
                <a:cubicBezTo>
                  <a:pt x="108585" y="115316"/>
                  <a:pt x="109093" y="113919"/>
                  <a:pt x="109855" y="113919"/>
                </a:cubicBezTo>
                <a:cubicBezTo>
                  <a:pt x="110109" y="113919"/>
                  <a:pt x="110490" y="114173"/>
                  <a:pt x="110871" y="114935"/>
                </a:cubicBezTo>
                <a:lnTo>
                  <a:pt x="113157" y="116078"/>
                </a:lnTo>
                <a:cubicBezTo>
                  <a:pt x="112014" y="114935"/>
                  <a:pt x="112014" y="114935"/>
                  <a:pt x="112014" y="114935"/>
                </a:cubicBezTo>
                <a:cubicBezTo>
                  <a:pt x="112014" y="113792"/>
                  <a:pt x="112014" y="113792"/>
                  <a:pt x="112014" y="112649"/>
                </a:cubicBezTo>
                <a:cubicBezTo>
                  <a:pt x="113157" y="112649"/>
                  <a:pt x="113157" y="110363"/>
                  <a:pt x="113157" y="110363"/>
                </a:cubicBezTo>
                <a:cubicBezTo>
                  <a:pt x="114300" y="109220"/>
                  <a:pt x="115443" y="109220"/>
                  <a:pt x="116586" y="109220"/>
                </a:cubicBezTo>
                <a:cubicBezTo>
                  <a:pt x="116586" y="109220"/>
                  <a:pt x="116586" y="109220"/>
                  <a:pt x="116586" y="106934"/>
                </a:cubicBezTo>
                <a:cubicBezTo>
                  <a:pt x="115824" y="106934"/>
                  <a:pt x="116078" y="106426"/>
                  <a:pt x="116332" y="106426"/>
                </a:cubicBezTo>
                <a:cubicBezTo>
                  <a:pt x="116586" y="106426"/>
                  <a:pt x="116586" y="106553"/>
                  <a:pt x="116586" y="106934"/>
                </a:cubicBezTo>
                <a:lnTo>
                  <a:pt x="117729" y="105791"/>
                </a:lnTo>
                <a:cubicBezTo>
                  <a:pt x="116713" y="104775"/>
                  <a:pt x="116586" y="104648"/>
                  <a:pt x="116586" y="104648"/>
                </a:cubicBezTo>
                <a:cubicBezTo>
                  <a:pt x="117094" y="105156"/>
                  <a:pt x="117729" y="105537"/>
                  <a:pt x="118110" y="105537"/>
                </a:cubicBezTo>
                <a:cubicBezTo>
                  <a:pt x="118491" y="105537"/>
                  <a:pt x="118872" y="105283"/>
                  <a:pt x="118872" y="104648"/>
                </a:cubicBezTo>
                <a:cubicBezTo>
                  <a:pt x="117729" y="104648"/>
                  <a:pt x="117729" y="103505"/>
                  <a:pt x="117729" y="103505"/>
                </a:cubicBezTo>
                <a:cubicBezTo>
                  <a:pt x="118872" y="103505"/>
                  <a:pt x="121158" y="101219"/>
                  <a:pt x="123444" y="98933"/>
                </a:cubicBezTo>
                <a:cubicBezTo>
                  <a:pt x="125730" y="96647"/>
                  <a:pt x="129159" y="92075"/>
                  <a:pt x="128016" y="92075"/>
                </a:cubicBezTo>
                <a:cubicBezTo>
                  <a:pt x="128016" y="92075"/>
                  <a:pt x="129159" y="92075"/>
                  <a:pt x="129159" y="90932"/>
                </a:cubicBezTo>
                <a:cubicBezTo>
                  <a:pt x="130302" y="89789"/>
                  <a:pt x="131445" y="88646"/>
                  <a:pt x="131445" y="88646"/>
                </a:cubicBezTo>
                <a:cubicBezTo>
                  <a:pt x="131699" y="88900"/>
                  <a:pt x="131826" y="89027"/>
                  <a:pt x="132080" y="89027"/>
                </a:cubicBezTo>
                <a:cubicBezTo>
                  <a:pt x="132969" y="89027"/>
                  <a:pt x="133731" y="87122"/>
                  <a:pt x="133731" y="85217"/>
                </a:cubicBezTo>
                <a:cubicBezTo>
                  <a:pt x="132588" y="84074"/>
                  <a:pt x="132588" y="84074"/>
                  <a:pt x="132588" y="82931"/>
                </a:cubicBezTo>
                <a:cubicBezTo>
                  <a:pt x="132969" y="83185"/>
                  <a:pt x="133477" y="83312"/>
                  <a:pt x="133731" y="83312"/>
                </a:cubicBezTo>
                <a:cubicBezTo>
                  <a:pt x="135255" y="83312"/>
                  <a:pt x="135763" y="81661"/>
                  <a:pt x="134874" y="80772"/>
                </a:cubicBezTo>
                <a:cubicBezTo>
                  <a:pt x="134112" y="79883"/>
                  <a:pt x="133858" y="79121"/>
                  <a:pt x="134112" y="79121"/>
                </a:cubicBezTo>
                <a:cubicBezTo>
                  <a:pt x="134239" y="79121"/>
                  <a:pt x="134493" y="79248"/>
                  <a:pt x="134874" y="79629"/>
                </a:cubicBezTo>
                <a:cubicBezTo>
                  <a:pt x="137160" y="79629"/>
                  <a:pt x="138303" y="78486"/>
                  <a:pt x="134874" y="77343"/>
                </a:cubicBezTo>
                <a:cubicBezTo>
                  <a:pt x="133731" y="76200"/>
                  <a:pt x="133731" y="76200"/>
                  <a:pt x="134874" y="76200"/>
                </a:cubicBezTo>
                <a:cubicBezTo>
                  <a:pt x="137160" y="75057"/>
                  <a:pt x="137160" y="75057"/>
                  <a:pt x="136017" y="75057"/>
                </a:cubicBezTo>
                <a:cubicBezTo>
                  <a:pt x="133731" y="73914"/>
                  <a:pt x="133731" y="73914"/>
                  <a:pt x="136017" y="72771"/>
                </a:cubicBezTo>
                <a:cubicBezTo>
                  <a:pt x="138303" y="71628"/>
                  <a:pt x="138303" y="71628"/>
                  <a:pt x="136017" y="70485"/>
                </a:cubicBezTo>
                <a:cubicBezTo>
                  <a:pt x="133731" y="70485"/>
                  <a:pt x="133731" y="68199"/>
                  <a:pt x="136017" y="67056"/>
                </a:cubicBezTo>
                <a:cubicBezTo>
                  <a:pt x="134874" y="67056"/>
                  <a:pt x="136017" y="65913"/>
                  <a:pt x="134874" y="65913"/>
                </a:cubicBezTo>
                <a:lnTo>
                  <a:pt x="136017" y="65913"/>
                </a:lnTo>
                <a:cubicBezTo>
                  <a:pt x="136017" y="64770"/>
                  <a:pt x="136017" y="64770"/>
                  <a:pt x="136017" y="64770"/>
                </a:cubicBezTo>
                <a:lnTo>
                  <a:pt x="134620" y="64770"/>
                </a:lnTo>
                <a:cubicBezTo>
                  <a:pt x="134620" y="63627"/>
                  <a:pt x="134620" y="60198"/>
                  <a:pt x="131191" y="56769"/>
                </a:cubicBezTo>
                <a:cubicBezTo>
                  <a:pt x="128905" y="53340"/>
                  <a:pt x="127762" y="52197"/>
                  <a:pt x="126619" y="51054"/>
                </a:cubicBezTo>
                <a:lnTo>
                  <a:pt x="125476" y="51054"/>
                </a:lnTo>
                <a:cubicBezTo>
                  <a:pt x="124968" y="52070"/>
                  <a:pt x="124587" y="52324"/>
                  <a:pt x="124206" y="52324"/>
                </a:cubicBezTo>
                <a:cubicBezTo>
                  <a:pt x="123825" y="52324"/>
                  <a:pt x="123698" y="51689"/>
                  <a:pt x="124333" y="51054"/>
                </a:cubicBezTo>
                <a:cubicBezTo>
                  <a:pt x="124333" y="49911"/>
                  <a:pt x="124333" y="48768"/>
                  <a:pt x="123190" y="47625"/>
                </a:cubicBezTo>
                <a:cubicBezTo>
                  <a:pt x="122047" y="46482"/>
                  <a:pt x="122047" y="46482"/>
                  <a:pt x="122047" y="45339"/>
                </a:cubicBezTo>
                <a:cubicBezTo>
                  <a:pt x="121412" y="45720"/>
                  <a:pt x="120904" y="45847"/>
                  <a:pt x="120523" y="45847"/>
                </a:cubicBezTo>
                <a:cubicBezTo>
                  <a:pt x="119253" y="45847"/>
                  <a:pt x="118745" y="44831"/>
                  <a:pt x="118745" y="43180"/>
                </a:cubicBezTo>
                <a:lnTo>
                  <a:pt x="116332" y="43180"/>
                </a:lnTo>
                <a:cubicBezTo>
                  <a:pt x="115189" y="43180"/>
                  <a:pt x="115189" y="43180"/>
                  <a:pt x="115189" y="42037"/>
                </a:cubicBezTo>
                <a:cubicBezTo>
                  <a:pt x="116078" y="42037"/>
                  <a:pt x="115570" y="40132"/>
                  <a:pt x="114808" y="40132"/>
                </a:cubicBezTo>
                <a:cubicBezTo>
                  <a:pt x="114554" y="40132"/>
                  <a:pt x="114300" y="40386"/>
                  <a:pt x="113919" y="40894"/>
                </a:cubicBezTo>
                <a:lnTo>
                  <a:pt x="113919" y="39243"/>
                </a:lnTo>
                <a:cubicBezTo>
                  <a:pt x="113919" y="38735"/>
                  <a:pt x="113919" y="38354"/>
                  <a:pt x="113792" y="38354"/>
                </a:cubicBezTo>
                <a:cubicBezTo>
                  <a:pt x="113665" y="38354"/>
                  <a:pt x="113411" y="38608"/>
                  <a:pt x="112776" y="39243"/>
                </a:cubicBezTo>
                <a:cubicBezTo>
                  <a:pt x="112268" y="40132"/>
                  <a:pt x="111887" y="40513"/>
                  <a:pt x="111633" y="40513"/>
                </a:cubicBezTo>
                <a:cubicBezTo>
                  <a:pt x="111379" y="40513"/>
                  <a:pt x="111506" y="39497"/>
                  <a:pt x="113030" y="38100"/>
                </a:cubicBezTo>
                <a:cubicBezTo>
                  <a:pt x="113792" y="37338"/>
                  <a:pt x="114046" y="36449"/>
                  <a:pt x="113792" y="36449"/>
                </a:cubicBezTo>
                <a:cubicBezTo>
                  <a:pt x="113665" y="36449"/>
                  <a:pt x="113411" y="36576"/>
                  <a:pt x="113030" y="36957"/>
                </a:cubicBezTo>
                <a:cubicBezTo>
                  <a:pt x="113030" y="37465"/>
                  <a:pt x="112776" y="37846"/>
                  <a:pt x="112522" y="37846"/>
                </a:cubicBezTo>
                <a:cubicBezTo>
                  <a:pt x="112268" y="37846"/>
                  <a:pt x="111887" y="37592"/>
                  <a:pt x="111887" y="36957"/>
                </a:cubicBezTo>
                <a:cubicBezTo>
                  <a:pt x="111887" y="36957"/>
                  <a:pt x="111887" y="36957"/>
                  <a:pt x="109601" y="38100"/>
                </a:cubicBezTo>
                <a:cubicBezTo>
                  <a:pt x="109601" y="38608"/>
                  <a:pt x="109347" y="38989"/>
                  <a:pt x="108966" y="38989"/>
                </a:cubicBezTo>
                <a:cubicBezTo>
                  <a:pt x="108585" y="38989"/>
                  <a:pt x="108458" y="38608"/>
                  <a:pt x="108458" y="38100"/>
                </a:cubicBezTo>
                <a:cubicBezTo>
                  <a:pt x="109601" y="38100"/>
                  <a:pt x="109601" y="38100"/>
                  <a:pt x="110744" y="36957"/>
                </a:cubicBezTo>
                <a:lnTo>
                  <a:pt x="109601" y="36957"/>
                </a:lnTo>
                <a:cubicBezTo>
                  <a:pt x="109601" y="35814"/>
                  <a:pt x="109601" y="34671"/>
                  <a:pt x="110744" y="34671"/>
                </a:cubicBezTo>
                <a:cubicBezTo>
                  <a:pt x="110744" y="34036"/>
                  <a:pt x="110744" y="33401"/>
                  <a:pt x="110490" y="33401"/>
                </a:cubicBezTo>
                <a:cubicBezTo>
                  <a:pt x="110236" y="33401"/>
                  <a:pt x="110109" y="33782"/>
                  <a:pt x="109601" y="34671"/>
                </a:cubicBezTo>
                <a:cubicBezTo>
                  <a:pt x="108966" y="35941"/>
                  <a:pt x="108585" y="36576"/>
                  <a:pt x="108331" y="36576"/>
                </a:cubicBezTo>
                <a:cubicBezTo>
                  <a:pt x="108077" y="36576"/>
                  <a:pt x="107823" y="36322"/>
                  <a:pt x="107315" y="35814"/>
                </a:cubicBezTo>
                <a:cubicBezTo>
                  <a:pt x="107315" y="35814"/>
                  <a:pt x="107315" y="35814"/>
                  <a:pt x="107315" y="34671"/>
                </a:cubicBezTo>
                <a:cubicBezTo>
                  <a:pt x="108458" y="33528"/>
                  <a:pt x="108458" y="33528"/>
                  <a:pt x="107315" y="33528"/>
                </a:cubicBezTo>
                <a:cubicBezTo>
                  <a:pt x="107315" y="33401"/>
                  <a:pt x="107188" y="33274"/>
                  <a:pt x="106934" y="33274"/>
                </a:cubicBezTo>
                <a:cubicBezTo>
                  <a:pt x="106045" y="33274"/>
                  <a:pt x="103378" y="34925"/>
                  <a:pt x="101600" y="35814"/>
                </a:cubicBezTo>
                <a:cubicBezTo>
                  <a:pt x="102743" y="34671"/>
                  <a:pt x="102743" y="34671"/>
                  <a:pt x="101600" y="34671"/>
                </a:cubicBezTo>
                <a:cubicBezTo>
                  <a:pt x="102743" y="33528"/>
                  <a:pt x="102743" y="33528"/>
                  <a:pt x="102743" y="33528"/>
                </a:cubicBezTo>
                <a:lnTo>
                  <a:pt x="103886" y="33528"/>
                </a:lnTo>
                <a:cubicBezTo>
                  <a:pt x="104521" y="32258"/>
                  <a:pt x="104775" y="31623"/>
                  <a:pt x="104521" y="31623"/>
                </a:cubicBezTo>
                <a:cubicBezTo>
                  <a:pt x="104267" y="31623"/>
                  <a:pt x="103632" y="31877"/>
                  <a:pt x="102743" y="32385"/>
                </a:cubicBezTo>
                <a:cubicBezTo>
                  <a:pt x="101600" y="32385"/>
                  <a:pt x="101600" y="32385"/>
                  <a:pt x="102743" y="31242"/>
                </a:cubicBezTo>
                <a:cubicBezTo>
                  <a:pt x="102743" y="30099"/>
                  <a:pt x="103886" y="30099"/>
                  <a:pt x="102743" y="30099"/>
                </a:cubicBezTo>
                <a:cubicBezTo>
                  <a:pt x="102743" y="30099"/>
                  <a:pt x="101600" y="30099"/>
                  <a:pt x="102743" y="28956"/>
                </a:cubicBezTo>
                <a:cubicBezTo>
                  <a:pt x="102235" y="28448"/>
                  <a:pt x="101854" y="28067"/>
                  <a:pt x="101600" y="28067"/>
                </a:cubicBezTo>
                <a:cubicBezTo>
                  <a:pt x="101346" y="28067"/>
                  <a:pt x="101092" y="28321"/>
                  <a:pt x="100457" y="28956"/>
                </a:cubicBezTo>
                <a:cubicBezTo>
                  <a:pt x="100457" y="29464"/>
                  <a:pt x="100457" y="29845"/>
                  <a:pt x="100330" y="29845"/>
                </a:cubicBezTo>
                <a:cubicBezTo>
                  <a:pt x="100203" y="29845"/>
                  <a:pt x="99822" y="29591"/>
                  <a:pt x="99314" y="28956"/>
                </a:cubicBezTo>
                <a:cubicBezTo>
                  <a:pt x="99314" y="28956"/>
                  <a:pt x="99314" y="28956"/>
                  <a:pt x="98171" y="30099"/>
                </a:cubicBezTo>
                <a:cubicBezTo>
                  <a:pt x="98171" y="30099"/>
                  <a:pt x="97663" y="30607"/>
                  <a:pt x="97028" y="30607"/>
                </a:cubicBezTo>
                <a:cubicBezTo>
                  <a:pt x="96647" y="30607"/>
                  <a:pt x="96266" y="30480"/>
                  <a:pt x="95885" y="30099"/>
                </a:cubicBezTo>
                <a:cubicBezTo>
                  <a:pt x="95377" y="30607"/>
                  <a:pt x="95123" y="30861"/>
                  <a:pt x="94996" y="30861"/>
                </a:cubicBezTo>
                <a:cubicBezTo>
                  <a:pt x="94869" y="30861"/>
                  <a:pt x="95123" y="30353"/>
                  <a:pt x="95885" y="28956"/>
                </a:cubicBezTo>
                <a:cubicBezTo>
                  <a:pt x="97028" y="27813"/>
                  <a:pt x="95885" y="27813"/>
                  <a:pt x="95885" y="27813"/>
                </a:cubicBezTo>
                <a:cubicBezTo>
                  <a:pt x="95885" y="27813"/>
                  <a:pt x="95885" y="27813"/>
                  <a:pt x="95885" y="26670"/>
                </a:cubicBezTo>
                <a:cubicBezTo>
                  <a:pt x="96393" y="26162"/>
                  <a:pt x="96393" y="25781"/>
                  <a:pt x="96139" y="25781"/>
                </a:cubicBezTo>
                <a:cubicBezTo>
                  <a:pt x="95885" y="25781"/>
                  <a:pt x="95377" y="26035"/>
                  <a:pt x="94996" y="26416"/>
                </a:cubicBezTo>
                <a:cubicBezTo>
                  <a:pt x="95250" y="26162"/>
                  <a:pt x="95504" y="25908"/>
                  <a:pt x="95885" y="25527"/>
                </a:cubicBezTo>
                <a:cubicBezTo>
                  <a:pt x="96393" y="24384"/>
                  <a:pt x="96774" y="23749"/>
                  <a:pt x="96647" y="23749"/>
                </a:cubicBezTo>
                <a:cubicBezTo>
                  <a:pt x="96520" y="23749"/>
                  <a:pt x="95885" y="24257"/>
                  <a:pt x="94869" y="25527"/>
                </a:cubicBezTo>
                <a:cubicBezTo>
                  <a:pt x="94869" y="26035"/>
                  <a:pt x="94615" y="26416"/>
                  <a:pt x="94234" y="26416"/>
                </a:cubicBezTo>
                <a:cubicBezTo>
                  <a:pt x="93853" y="26416"/>
                  <a:pt x="93726" y="26162"/>
                  <a:pt x="93726" y="25527"/>
                </a:cubicBezTo>
                <a:cubicBezTo>
                  <a:pt x="93726" y="24384"/>
                  <a:pt x="92583" y="24384"/>
                  <a:pt x="93726" y="23241"/>
                </a:cubicBezTo>
                <a:cubicBezTo>
                  <a:pt x="93726" y="22860"/>
                  <a:pt x="93599" y="22733"/>
                  <a:pt x="93472" y="22733"/>
                </a:cubicBezTo>
                <a:cubicBezTo>
                  <a:pt x="93091" y="22733"/>
                  <a:pt x="92583" y="23241"/>
                  <a:pt x="92583" y="23241"/>
                </a:cubicBezTo>
                <a:cubicBezTo>
                  <a:pt x="91440" y="23241"/>
                  <a:pt x="91440" y="23241"/>
                  <a:pt x="91440" y="22098"/>
                </a:cubicBezTo>
                <a:cubicBezTo>
                  <a:pt x="91440" y="20193"/>
                  <a:pt x="91440" y="19431"/>
                  <a:pt x="91313" y="19431"/>
                </a:cubicBezTo>
                <a:cubicBezTo>
                  <a:pt x="91186" y="19431"/>
                  <a:pt x="90932" y="19939"/>
                  <a:pt x="90424" y="20955"/>
                </a:cubicBezTo>
                <a:cubicBezTo>
                  <a:pt x="89916" y="20955"/>
                  <a:pt x="89281" y="21209"/>
                  <a:pt x="89027" y="21209"/>
                </a:cubicBezTo>
                <a:cubicBezTo>
                  <a:pt x="88773" y="21209"/>
                  <a:pt x="88773" y="20955"/>
                  <a:pt x="89281" y="19812"/>
                </a:cubicBezTo>
                <a:cubicBezTo>
                  <a:pt x="89662" y="19431"/>
                  <a:pt x="89789" y="19304"/>
                  <a:pt x="89789" y="19304"/>
                </a:cubicBezTo>
                <a:cubicBezTo>
                  <a:pt x="89789" y="19304"/>
                  <a:pt x="88900" y="19812"/>
                  <a:pt x="88138" y="19812"/>
                </a:cubicBezTo>
                <a:cubicBezTo>
                  <a:pt x="86995" y="20955"/>
                  <a:pt x="85852" y="22098"/>
                  <a:pt x="84709" y="23241"/>
                </a:cubicBezTo>
                <a:cubicBezTo>
                  <a:pt x="84201" y="23749"/>
                  <a:pt x="83820" y="24130"/>
                  <a:pt x="83693" y="24130"/>
                </a:cubicBezTo>
                <a:cubicBezTo>
                  <a:pt x="83566" y="24130"/>
                  <a:pt x="83566" y="23876"/>
                  <a:pt x="83566" y="23241"/>
                </a:cubicBezTo>
                <a:cubicBezTo>
                  <a:pt x="83566" y="23241"/>
                  <a:pt x="83566" y="22098"/>
                  <a:pt x="84709" y="20955"/>
                </a:cubicBezTo>
                <a:lnTo>
                  <a:pt x="85852" y="20955"/>
                </a:lnTo>
                <a:cubicBezTo>
                  <a:pt x="85852" y="19812"/>
                  <a:pt x="86995" y="19812"/>
                  <a:pt x="86995" y="18669"/>
                </a:cubicBezTo>
                <a:cubicBezTo>
                  <a:pt x="86995" y="18161"/>
                  <a:pt x="86995" y="17780"/>
                  <a:pt x="86868" y="17780"/>
                </a:cubicBezTo>
                <a:cubicBezTo>
                  <a:pt x="86741" y="17780"/>
                  <a:pt x="86487" y="18034"/>
                  <a:pt x="85852" y="18669"/>
                </a:cubicBezTo>
                <a:cubicBezTo>
                  <a:pt x="86995" y="17526"/>
                  <a:pt x="85852" y="16383"/>
                  <a:pt x="85852" y="16383"/>
                </a:cubicBezTo>
                <a:cubicBezTo>
                  <a:pt x="84709" y="15240"/>
                  <a:pt x="83566" y="15240"/>
                  <a:pt x="84709" y="14097"/>
                </a:cubicBezTo>
                <a:cubicBezTo>
                  <a:pt x="84201" y="13589"/>
                  <a:pt x="83820" y="13208"/>
                  <a:pt x="83566" y="13208"/>
                </a:cubicBezTo>
                <a:cubicBezTo>
                  <a:pt x="83312" y="13208"/>
                  <a:pt x="82931" y="13462"/>
                  <a:pt x="82423" y="14097"/>
                </a:cubicBezTo>
                <a:cubicBezTo>
                  <a:pt x="83439" y="13081"/>
                  <a:pt x="77724" y="7112"/>
                  <a:pt x="75946" y="7112"/>
                </a:cubicBezTo>
                <a:cubicBezTo>
                  <a:pt x="75819" y="7112"/>
                  <a:pt x="75692" y="7112"/>
                  <a:pt x="75565" y="7239"/>
                </a:cubicBezTo>
                <a:lnTo>
                  <a:pt x="74168" y="7239"/>
                </a:lnTo>
                <a:cubicBezTo>
                  <a:pt x="74168" y="5080"/>
                  <a:pt x="70739" y="3810"/>
                  <a:pt x="69596" y="3810"/>
                </a:cubicBezTo>
                <a:lnTo>
                  <a:pt x="68453" y="3810"/>
                </a:lnTo>
                <a:cubicBezTo>
                  <a:pt x="67818" y="2540"/>
                  <a:pt x="67183" y="2032"/>
                  <a:pt x="66675" y="2032"/>
                </a:cubicBezTo>
                <a:cubicBezTo>
                  <a:pt x="66421" y="2032"/>
                  <a:pt x="66167" y="2286"/>
                  <a:pt x="66167" y="2794"/>
                </a:cubicBezTo>
                <a:cubicBezTo>
                  <a:pt x="65278" y="3556"/>
                  <a:pt x="65151" y="4445"/>
                  <a:pt x="65024" y="4445"/>
                </a:cubicBezTo>
                <a:cubicBezTo>
                  <a:pt x="64897" y="4445"/>
                  <a:pt x="65024" y="4318"/>
                  <a:pt x="65024" y="3937"/>
                </a:cubicBezTo>
                <a:cubicBezTo>
                  <a:pt x="65024" y="2794"/>
                  <a:pt x="63881" y="2794"/>
                  <a:pt x="61595" y="1651"/>
                </a:cubicBezTo>
                <a:cubicBezTo>
                  <a:pt x="59309" y="1651"/>
                  <a:pt x="59309" y="1651"/>
                  <a:pt x="59309" y="2794"/>
                </a:cubicBezTo>
                <a:cubicBezTo>
                  <a:pt x="58674" y="3175"/>
                  <a:pt x="58166" y="3302"/>
                  <a:pt x="57785" y="3302"/>
                </a:cubicBezTo>
                <a:cubicBezTo>
                  <a:pt x="56896" y="3302"/>
                  <a:pt x="56896" y="2540"/>
                  <a:pt x="56896" y="1651"/>
                </a:cubicBezTo>
                <a:cubicBezTo>
                  <a:pt x="57404" y="635"/>
                  <a:pt x="57277" y="127"/>
                  <a:pt x="56896" y="12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
          <p:cNvSpPr/>
          <p:nvPr/>
        </p:nvSpPr>
        <p:spPr>
          <a:xfrm>
            <a:off x="2988987" y="3114270"/>
            <a:ext cx="799053" cy="573881"/>
          </a:xfrm>
          <a:custGeom>
            <a:rect b="b" l="l" r="r" t="t"/>
            <a:pathLst>
              <a:path extrusionOk="0" h="765175" w="1065403">
                <a:moveTo>
                  <a:pt x="861314" y="36068"/>
                </a:moveTo>
                <a:lnTo>
                  <a:pt x="861314" y="38354"/>
                </a:lnTo>
                <a:cubicBezTo>
                  <a:pt x="861314" y="39497"/>
                  <a:pt x="863600" y="39497"/>
                  <a:pt x="864743" y="39497"/>
                </a:cubicBezTo>
                <a:lnTo>
                  <a:pt x="864743" y="37211"/>
                </a:lnTo>
                <a:cubicBezTo>
                  <a:pt x="864743" y="37211"/>
                  <a:pt x="862457" y="36068"/>
                  <a:pt x="861314" y="36068"/>
                </a:cubicBezTo>
                <a:close/>
                <a:moveTo>
                  <a:pt x="883539" y="35814"/>
                </a:moveTo>
                <a:cubicBezTo>
                  <a:pt x="884174" y="35814"/>
                  <a:pt x="884428" y="37592"/>
                  <a:pt x="885317" y="39497"/>
                </a:cubicBezTo>
                <a:cubicBezTo>
                  <a:pt x="885317" y="41783"/>
                  <a:pt x="885317" y="41783"/>
                  <a:pt x="884174" y="41783"/>
                </a:cubicBezTo>
                <a:cubicBezTo>
                  <a:pt x="884174" y="41783"/>
                  <a:pt x="883031" y="40640"/>
                  <a:pt x="881888" y="38354"/>
                </a:cubicBezTo>
                <a:lnTo>
                  <a:pt x="883031" y="36068"/>
                </a:lnTo>
                <a:cubicBezTo>
                  <a:pt x="883158" y="35814"/>
                  <a:pt x="883412" y="35814"/>
                  <a:pt x="883539" y="35814"/>
                </a:cubicBezTo>
                <a:close/>
                <a:moveTo>
                  <a:pt x="889635" y="58801"/>
                </a:moveTo>
                <a:cubicBezTo>
                  <a:pt x="890143" y="58801"/>
                  <a:pt x="890397" y="59944"/>
                  <a:pt x="891032" y="62357"/>
                </a:cubicBezTo>
                <a:cubicBezTo>
                  <a:pt x="891032" y="64643"/>
                  <a:pt x="891032" y="65786"/>
                  <a:pt x="889889" y="66929"/>
                </a:cubicBezTo>
                <a:lnTo>
                  <a:pt x="889889" y="64643"/>
                </a:lnTo>
                <a:cubicBezTo>
                  <a:pt x="890651" y="64643"/>
                  <a:pt x="890397" y="63627"/>
                  <a:pt x="889762" y="63627"/>
                </a:cubicBezTo>
                <a:cubicBezTo>
                  <a:pt x="889508" y="63627"/>
                  <a:pt x="889127" y="63881"/>
                  <a:pt x="888746" y="64643"/>
                </a:cubicBezTo>
                <a:lnTo>
                  <a:pt x="886460" y="65786"/>
                </a:lnTo>
                <a:cubicBezTo>
                  <a:pt x="885317" y="63500"/>
                  <a:pt x="886460" y="61214"/>
                  <a:pt x="887603" y="61214"/>
                </a:cubicBezTo>
                <a:cubicBezTo>
                  <a:pt x="888619" y="59563"/>
                  <a:pt x="889254" y="58801"/>
                  <a:pt x="889635" y="58801"/>
                </a:cubicBezTo>
                <a:close/>
                <a:moveTo>
                  <a:pt x="897890" y="64643"/>
                </a:moveTo>
                <a:lnTo>
                  <a:pt x="896747" y="66929"/>
                </a:lnTo>
                <a:lnTo>
                  <a:pt x="897890" y="69215"/>
                </a:lnTo>
                <a:cubicBezTo>
                  <a:pt x="899033" y="69215"/>
                  <a:pt x="899033" y="69215"/>
                  <a:pt x="897890" y="66929"/>
                </a:cubicBezTo>
                <a:lnTo>
                  <a:pt x="897890" y="64643"/>
                </a:lnTo>
                <a:close/>
                <a:moveTo>
                  <a:pt x="910844" y="177419"/>
                </a:moveTo>
                <a:cubicBezTo>
                  <a:pt x="911987" y="177419"/>
                  <a:pt x="913892" y="181229"/>
                  <a:pt x="913892" y="183261"/>
                </a:cubicBezTo>
                <a:cubicBezTo>
                  <a:pt x="914400" y="183769"/>
                  <a:pt x="914400" y="184277"/>
                  <a:pt x="914146" y="184277"/>
                </a:cubicBezTo>
                <a:cubicBezTo>
                  <a:pt x="913892" y="184277"/>
                  <a:pt x="912876" y="183515"/>
                  <a:pt x="911606" y="180975"/>
                </a:cubicBezTo>
                <a:cubicBezTo>
                  <a:pt x="910463" y="178689"/>
                  <a:pt x="910463" y="177546"/>
                  <a:pt x="910463" y="177546"/>
                </a:cubicBezTo>
                <a:cubicBezTo>
                  <a:pt x="910590" y="177419"/>
                  <a:pt x="910717" y="177419"/>
                  <a:pt x="910844" y="177419"/>
                </a:cubicBezTo>
                <a:close/>
                <a:moveTo>
                  <a:pt x="912241" y="189865"/>
                </a:moveTo>
                <a:cubicBezTo>
                  <a:pt x="911987" y="189865"/>
                  <a:pt x="911733" y="189992"/>
                  <a:pt x="911606" y="190119"/>
                </a:cubicBezTo>
                <a:cubicBezTo>
                  <a:pt x="910463" y="190119"/>
                  <a:pt x="911606" y="192405"/>
                  <a:pt x="912749" y="195834"/>
                </a:cubicBezTo>
                <a:cubicBezTo>
                  <a:pt x="912749" y="198120"/>
                  <a:pt x="915035" y="200406"/>
                  <a:pt x="915035" y="200406"/>
                </a:cubicBezTo>
                <a:cubicBezTo>
                  <a:pt x="916178" y="199263"/>
                  <a:pt x="915035" y="198120"/>
                  <a:pt x="915035" y="195834"/>
                </a:cubicBezTo>
                <a:cubicBezTo>
                  <a:pt x="915035" y="192024"/>
                  <a:pt x="913511" y="189865"/>
                  <a:pt x="912241" y="189865"/>
                </a:cubicBezTo>
                <a:close/>
                <a:moveTo>
                  <a:pt x="941832" y="276606"/>
                </a:moveTo>
                <a:cubicBezTo>
                  <a:pt x="942721" y="276606"/>
                  <a:pt x="943483" y="278511"/>
                  <a:pt x="943483" y="280289"/>
                </a:cubicBezTo>
                <a:lnTo>
                  <a:pt x="942340" y="280289"/>
                </a:lnTo>
                <a:lnTo>
                  <a:pt x="941197" y="279146"/>
                </a:lnTo>
                <a:lnTo>
                  <a:pt x="941197" y="276860"/>
                </a:lnTo>
                <a:cubicBezTo>
                  <a:pt x="941451" y="276733"/>
                  <a:pt x="941578" y="276606"/>
                  <a:pt x="941832" y="276606"/>
                </a:cubicBezTo>
                <a:close/>
                <a:moveTo>
                  <a:pt x="936625" y="283718"/>
                </a:moveTo>
                <a:lnTo>
                  <a:pt x="940054" y="288290"/>
                </a:lnTo>
                <a:cubicBezTo>
                  <a:pt x="944626" y="290576"/>
                  <a:pt x="944626" y="290576"/>
                  <a:pt x="942340" y="291719"/>
                </a:cubicBezTo>
                <a:cubicBezTo>
                  <a:pt x="941197" y="291719"/>
                  <a:pt x="940054" y="291719"/>
                  <a:pt x="937768" y="288290"/>
                </a:cubicBezTo>
                <a:cubicBezTo>
                  <a:pt x="936625" y="286004"/>
                  <a:pt x="936625" y="283718"/>
                  <a:pt x="936625" y="283718"/>
                </a:cubicBezTo>
                <a:close/>
                <a:moveTo>
                  <a:pt x="953643" y="331851"/>
                </a:moveTo>
                <a:cubicBezTo>
                  <a:pt x="954151" y="331851"/>
                  <a:pt x="955929" y="333121"/>
                  <a:pt x="958342" y="334010"/>
                </a:cubicBezTo>
                <a:cubicBezTo>
                  <a:pt x="959866" y="336169"/>
                  <a:pt x="960374" y="336931"/>
                  <a:pt x="959612" y="336931"/>
                </a:cubicBezTo>
                <a:cubicBezTo>
                  <a:pt x="959231" y="336931"/>
                  <a:pt x="958469" y="336677"/>
                  <a:pt x="957199" y="336296"/>
                </a:cubicBezTo>
                <a:lnTo>
                  <a:pt x="953770" y="332867"/>
                </a:lnTo>
                <a:cubicBezTo>
                  <a:pt x="953389" y="332105"/>
                  <a:pt x="953389" y="331851"/>
                  <a:pt x="953643" y="331851"/>
                </a:cubicBezTo>
                <a:close/>
                <a:moveTo>
                  <a:pt x="953770" y="349885"/>
                </a:moveTo>
                <a:cubicBezTo>
                  <a:pt x="954913" y="349885"/>
                  <a:pt x="956056" y="351028"/>
                  <a:pt x="956056" y="351028"/>
                </a:cubicBezTo>
                <a:lnTo>
                  <a:pt x="957199" y="353314"/>
                </a:lnTo>
                <a:cubicBezTo>
                  <a:pt x="956564" y="353314"/>
                  <a:pt x="955802" y="353568"/>
                  <a:pt x="955040" y="353568"/>
                </a:cubicBezTo>
                <a:cubicBezTo>
                  <a:pt x="954278" y="353568"/>
                  <a:pt x="953770" y="353314"/>
                  <a:pt x="953770" y="352171"/>
                </a:cubicBezTo>
                <a:lnTo>
                  <a:pt x="953770" y="349885"/>
                </a:lnTo>
                <a:close/>
                <a:moveTo>
                  <a:pt x="960374" y="391287"/>
                </a:moveTo>
                <a:cubicBezTo>
                  <a:pt x="960501" y="391287"/>
                  <a:pt x="962025" y="393700"/>
                  <a:pt x="962914" y="395478"/>
                </a:cubicBezTo>
                <a:lnTo>
                  <a:pt x="961771" y="395478"/>
                </a:lnTo>
                <a:cubicBezTo>
                  <a:pt x="960628" y="394335"/>
                  <a:pt x="959485" y="392049"/>
                  <a:pt x="960628" y="392049"/>
                </a:cubicBezTo>
                <a:cubicBezTo>
                  <a:pt x="960374" y="391541"/>
                  <a:pt x="960247" y="391287"/>
                  <a:pt x="960374" y="391287"/>
                </a:cubicBezTo>
                <a:close/>
                <a:moveTo>
                  <a:pt x="972693" y="406654"/>
                </a:moveTo>
                <a:cubicBezTo>
                  <a:pt x="973201" y="406654"/>
                  <a:pt x="973836" y="406908"/>
                  <a:pt x="974471" y="408051"/>
                </a:cubicBezTo>
                <a:cubicBezTo>
                  <a:pt x="975360" y="409829"/>
                  <a:pt x="974852" y="411734"/>
                  <a:pt x="973328" y="411734"/>
                </a:cubicBezTo>
                <a:cubicBezTo>
                  <a:pt x="972947" y="411734"/>
                  <a:pt x="972566" y="411607"/>
                  <a:pt x="972185" y="411480"/>
                </a:cubicBezTo>
                <a:cubicBezTo>
                  <a:pt x="971042" y="409194"/>
                  <a:pt x="971042" y="409194"/>
                  <a:pt x="971042" y="406908"/>
                </a:cubicBezTo>
                <a:cubicBezTo>
                  <a:pt x="971677" y="406908"/>
                  <a:pt x="972185" y="406654"/>
                  <a:pt x="972820" y="406654"/>
                </a:cubicBezTo>
                <a:close/>
                <a:moveTo>
                  <a:pt x="977773" y="425196"/>
                </a:moveTo>
                <a:lnTo>
                  <a:pt x="977773" y="426339"/>
                </a:lnTo>
                <a:cubicBezTo>
                  <a:pt x="978916" y="428625"/>
                  <a:pt x="978916" y="428625"/>
                  <a:pt x="977773" y="429768"/>
                </a:cubicBezTo>
                <a:lnTo>
                  <a:pt x="976630" y="427482"/>
                </a:lnTo>
                <a:lnTo>
                  <a:pt x="977773" y="425196"/>
                </a:lnTo>
                <a:close/>
                <a:moveTo>
                  <a:pt x="981710" y="461391"/>
                </a:moveTo>
                <a:cubicBezTo>
                  <a:pt x="982218" y="461391"/>
                  <a:pt x="982218" y="462915"/>
                  <a:pt x="982218" y="462915"/>
                </a:cubicBezTo>
                <a:cubicBezTo>
                  <a:pt x="982218" y="465201"/>
                  <a:pt x="983361" y="467487"/>
                  <a:pt x="982218" y="467487"/>
                </a:cubicBezTo>
                <a:cubicBezTo>
                  <a:pt x="982218" y="467487"/>
                  <a:pt x="981075" y="467487"/>
                  <a:pt x="979932" y="465201"/>
                </a:cubicBezTo>
                <a:cubicBezTo>
                  <a:pt x="979932" y="464058"/>
                  <a:pt x="981075" y="461772"/>
                  <a:pt x="981075" y="461772"/>
                </a:cubicBezTo>
                <a:cubicBezTo>
                  <a:pt x="981329" y="461518"/>
                  <a:pt x="981456" y="461518"/>
                  <a:pt x="981583" y="461518"/>
                </a:cubicBezTo>
                <a:close/>
                <a:moveTo>
                  <a:pt x="1003935" y="480695"/>
                </a:moveTo>
                <a:cubicBezTo>
                  <a:pt x="1003681" y="480695"/>
                  <a:pt x="1003427" y="481203"/>
                  <a:pt x="1002792" y="482219"/>
                </a:cubicBezTo>
                <a:cubicBezTo>
                  <a:pt x="1003935" y="484505"/>
                  <a:pt x="1003935" y="486791"/>
                  <a:pt x="1003935" y="486791"/>
                </a:cubicBezTo>
                <a:cubicBezTo>
                  <a:pt x="1005078" y="485648"/>
                  <a:pt x="1005078" y="485648"/>
                  <a:pt x="1005078" y="483362"/>
                </a:cubicBezTo>
                <a:cubicBezTo>
                  <a:pt x="1004443" y="481457"/>
                  <a:pt x="1004189" y="480568"/>
                  <a:pt x="1003935" y="480568"/>
                </a:cubicBezTo>
                <a:close/>
                <a:moveTo>
                  <a:pt x="959485" y="493649"/>
                </a:moveTo>
                <a:cubicBezTo>
                  <a:pt x="958342" y="494792"/>
                  <a:pt x="958342" y="497078"/>
                  <a:pt x="961771" y="498221"/>
                </a:cubicBezTo>
                <a:cubicBezTo>
                  <a:pt x="962914" y="498221"/>
                  <a:pt x="962914" y="498221"/>
                  <a:pt x="962914" y="495935"/>
                </a:cubicBezTo>
                <a:cubicBezTo>
                  <a:pt x="962914" y="495935"/>
                  <a:pt x="960628" y="493649"/>
                  <a:pt x="959485" y="493649"/>
                </a:cubicBezTo>
                <a:close/>
                <a:moveTo>
                  <a:pt x="990473" y="498856"/>
                </a:moveTo>
                <a:cubicBezTo>
                  <a:pt x="990600" y="498856"/>
                  <a:pt x="990854" y="499745"/>
                  <a:pt x="991489" y="501650"/>
                </a:cubicBezTo>
                <a:cubicBezTo>
                  <a:pt x="991489" y="503936"/>
                  <a:pt x="990346" y="505079"/>
                  <a:pt x="990346" y="505079"/>
                </a:cubicBezTo>
                <a:cubicBezTo>
                  <a:pt x="989203" y="505079"/>
                  <a:pt x="990346" y="502793"/>
                  <a:pt x="990346" y="500507"/>
                </a:cubicBezTo>
                <a:cubicBezTo>
                  <a:pt x="990346" y="499491"/>
                  <a:pt x="990346" y="498856"/>
                  <a:pt x="990473" y="498856"/>
                </a:cubicBezTo>
                <a:close/>
                <a:moveTo>
                  <a:pt x="1001776" y="534670"/>
                </a:moveTo>
                <a:cubicBezTo>
                  <a:pt x="1002919" y="534670"/>
                  <a:pt x="1004062" y="535813"/>
                  <a:pt x="1001776" y="539242"/>
                </a:cubicBezTo>
                <a:cubicBezTo>
                  <a:pt x="1000633" y="539242"/>
                  <a:pt x="1000633" y="539242"/>
                  <a:pt x="999490" y="536956"/>
                </a:cubicBezTo>
                <a:cubicBezTo>
                  <a:pt x="999490" y="536956"/>
                  <a:pt x="1000633" y="534670"/>
                  <a:pt x="1001776" y="534670"/>
                </a:cubicBezTo>
                <a:close/>
                <a:moveTo>
                  <a:pt x="1004062" y="549529"/>
                </a:moveTo>
                <a:lnTo>
                  <a:pt x="1005205" y="550672"/>
                </a:lnTo>
                <a:lnTo>
                  <a:pt x="1006348" y="552958"/>
                </a:lnTo>
                <a:cubicBezTo>
                  <a:pt x="1005713" y="552958"/>
                  <a:pt x="1005205" y="553212"/>
                  <a:pt x="1004570" y="553212"/>
                </a:cubicBezTo>
                <a:cubicBezTo>
                  <a:pt x="1003935" y="553212"/>
                  <a:pt x="1003427" y="552958"/>
                  <a:pt x="1002792" y="551815"/>
                </a:cubicBezTo>
                <a:lnTo>
                  <a:pt x="1003935" y="549529"/>
                </a:lnTo>
                <a:close/>
                <a:moveTo>
                  <a:pt x="1032637" y="684149"/>
                </a:moveTo>
                <a:lnTo>
                  <a:pt x="1034923" y="685292"/>
                </a:lnTo>
                <a:lnTo>
                  <a:pt x="1034923" y="687578"/>
                </a:lnTo>
                <a:cubicBezTo>
                  <a:pt x="1034288" y="687578"/>
                  <a:pt x="1033780" y="687832"/>
                  <a:pt x="1033145" y="687832"/>
                </a:cubicBezTo>
                <a:cubicBezTo>
                  <a:pt x="1032510" y="687832"/>
                  <a:pt x="1032002" y="687578"/>
                  <a:pt x="1031367" y="686435"/>
                </a:cubicBezTo>
                <a:lnTo>
                  <a:pt x="1032510" y="684149"/>
                </a:lnTo>
                <a:close/>
                <a:moveTo>
                  <a:pt x="517017" y="742696"/>
                </a:moveTo>
                <a:cubicBezTo>
                  <a:pt x="516890" y="742696"/>
                  <a:pt x="517017" y="742950"/>
                  <a:pt x="517652" y="743204"/>
                </a:cubicBezTo>
                <a:cubicBezTo>
                  <a:pt x="517398" y="742823"/>
                  <a:pt x="517144" y="742696"/>
                  <a:pt x="517017" y="742696"/>
                </a:cubicBezTo>
                <a:close/>
                <a:moveTo>
                  <a:pt x="517652" y="743204"/>
                </a:moveTo>
                <a:cubicBezTo>
                  <a:pt x="517779" y="743458"/>
                  <a:pt x="517906" y="743712"/>
                  <a:pt x="517906" y="744093"/>
                </a:cubicBezTo>
                <a:cubicBezTo>
                  <a:pt x="517906" y="743839"/>
                  <a:pt x="517906" y="743585"/>
                  <a:pt x="517906" y="743458"/>
                </a:cubicBezTo>
                <a:cubicBezTo>
                  <a:pt x="517779" y="743331"/>
                  <a:pt x="517652" y="743331"/>
                  <a:pt x="517652" y="743331"/>
                </a:cubicBezTo>
                <a:close/>
                <a:moveTo>
                  <a:pt x="1043813" y="738251"/>
                </a:moveTo>
                <a:cubicBezTo>
                  <a:pt x="1044448" y="738251"/>
                  <a:pt x="1047623" y="741426"/>
                  <a:pt x="1048512" y="742315"/>
                </a:cubicBezTo>
                <a:cubicBezTo>
                  <a:pt x="1049147" y="743585"/>
                  <a:pt x="1049401" y="744220"/>
                  <a:pt x="1049147" y="744220"/>
                </a:cubicBezTo>
                <a:cubicBezTo>
                  <a:pt x="1048893" y="744220"/>
                  <a:pt x="1048385" y="743966"/>
                  <a:pt x="1047369" y="743458"/>
                </a:cubicBezTo>
                <a:cubicBezTo>
                  <a:pt x="1046226" y="742315"/>
                  <a:pt x="1043940" y="738886"/>
                  <a:pt x="1043940" y="738886"/>
                </a:cubicBezTo>
                <a:cubicBezTo>
                  <a:pt x="1043686" y="738505"/>
                  <a:pt x="1043686" y="738251"/>
                  <a:pt x="1043813" y="738251"/>
                </a:cubicBezTo>
                <a:close/>
                <a:moveTo>
                  <a:pt x="496316" y="748030"/>
                </a:moveTo>
                <a:cubicBezTo>
                  <a:pt x="494792" y="748030"/>
                  <a:pt x="494284" y="748538"/>
                  <a:pt x="494792" y="748538"/>
                </a:cubicBezTo>
                <a:cubicBezTo>
                  <a:pt x="495046" y="748538"/>
                  <a:pt x="495554" y="748411"/>
                  <a:pt x="496316" y="748030"/>
                </a:cubicBezTo>
                <a:close/>
                <a:moveTo>
                  <a:pt x="836295" y="746887"/>
                </a:moveTo>
                <a:cubicBezTo>
                  <a:pt x="838581" y="748030"/>
                  <a:pt x="836295" y="749173"/>
                  <a:pt x="835152" y="749173"/>
                </a:cubicBezTo>
                <a:cubicBezTo>
                  <a:pt x="830580" y="749173"/>
                  <a:pt x="830580" y="749173"/>
                  <a:pt x="830580" y="748030"/>
                </a:cubicBezTo>
                <a:cubicBezTo>
                  <a:pt x="830580" y="746887"/>
                  <a:pt x="835152" y="746887"/>
                  <a:pt x="836295" y="746887"/>
                </a:cubicBezTo>
                <a:close/>
                <a:moveTo>
                  <a:pt x="983488" y="746887"/>
                </a:moveTo>
                <a:lnTo>
                  <a:pt x="985774" y="748030"/>
                </a:lnTo>
                <a:lnTo>
                  <a:pt x="983488" y="749173"/>
                </a:lnTo>
                <a:lnTo>
                  <a:pt x="981202" y="749173"/>
                </a:lnTo>
                <a:cubicBezTo>
                  <a:pt x="981202" y="748030"/>
                  <a:pt x="981202" y="746887"/>
                  <a:pt x="983488" y="746887"/>
                </a:cubicBezTo>
                <a:close/>
                <a:moveTo>
                  <a:pt x="491744" y="750316"/>
                </a:moveTo>
                <a:lnTo>
                  <a:pt x="494030" y="751459"/>
                </a:lnTo>
                <a:lnTo>
                  <a:pt x="491744" y="751459"/>
                </a:lnTo>
                <a:cubicBezTo>
                  <a:pt x="489458" y="751459"/>
                  <a:pt x="489458" y="751459"/>
                  <a:pt x="489458" y="750316"/>
                </a:cubicBezTo>
                <a:close/>
                <a:moveTo>
                  <a:pt x="512318" y="750316"/>
                </a:moveTo>
                <a:lnTo>
                  <a:pt x="514604" y="751459"/>
                </a:lnTo>
                <a:lnTo>
                  <a:pt x="512318" y="751459"/>
                </a:lnTo>
                <a:cubicBezTo>
                  <a:pt x="510032" y="751459"/>
                  <a:pt x="510032" y="751459"/>
                  <a:pt x="510032" y="750316"/>
                </a:cubicBezTo>
                <a:close/>
                <a:moveTo>
                  <a:pt x="749681" y="748030"/>
                </a:moveTo>
                <a:cubicBezTo>
                  <a:pt x="749681" y="750316"/>
                  <a:pt x="747395" y="751459"/>
                  <a:pt x="747395" y="751459"/>
                </a:cubicBezTo>
                <a:lnTo>
                  <a:pt x="746252" y="751459"/>
                </a:lnTo>
                <a:cubicBezTo>
                  <a:pt x="746252" y="750316"/>
                  <a:pt x="746252" y="748030"/>
                  <a:pt x="747395" y="748030"/>
                </a:cubicBezTo>
                <a:close/>
                <a:moveTo>
                  <a:pt x="527177" y="750316"/>
                </a:moveTo>
                <a:cubicBezTo>
                  <a:pt x="531749" y="750316"/>
                  <a:pt x="531749" y="750316"/>
                  <a:pt x="529463" y="751459"/>
                </a:cubicBezTo>
                <a:cubicBezTo>
                  <a:pt x="528320" y="751967"/>
                  <a:pt x="527177" y="752348"/>
                  <a:pt x="526288" y="752348"/>
                </a:cubicBezTo>
                <a:cubicBezTo>
                  <a:pt x="525399" y="752348"/>
                  <a:pt x="524891" y="752094"/>
                  <a:pt x="524891" y="751459"/>
                </a:cubicBezTo>
                <a:cubicBezTo>
                  <a:pt x="524891" y="750316"/>
                  <a:pt x="524891" y="750316"/>
                  <a:pt x="527177" y="750316"/>
                </a:cubicBezTo>
                <a:close/>
                <a:moveTo>
                  <a:pt x="470154" y="751459"/>
                </a:moveTo>
                <a:cubicBezTo>
                  <a:pt x="470154" y="751459"/>
                  <a:pt x="472440" y="752602"/>
                  <a:pt x="472440" y="754888"/>
                </a:cubicBezTo>
                <a:lnTo>
                  <a:pt x="470154" y="754888"/>
                </a:lnTo>
                <a:cubicBezTo>
                  <a:pt x="467868" y="754888"/>
                  <a:pt x="467868" y="753745"/>
                  <a:pt x="467868" y="753745"/>
                </a:cubicBezTo>
                <a:cubicBezTo>
                  <a:pt x="467868" y="753745"/>
                  <a:pt x="467868" y="751459"/>
                  <a:pt x="470154" y="751459"/>
                </a:cubicBezTo>
                <a:close/>
                <a:moveTo>
                  <a:pt x="385699" y="751459"/>
                </a:moveTo>
                <a:cubicBezTo>
                  <a:pt x="385699" y="751713"/>
                  <a:pt x="385826" y="751840"/>
                  <a:pt x="385953" y="751840"/>
                </a:cubicBezTo>
                <a:cubicBezTo>
                  <a:pt x="386334" y="751840"/>
                  <a:pt x="386842" y="751586"/>
                  <a:pt x="387223" y="751586"/>
                </a:cubicBezTo>
                <a:cubicBezTo>
                  <a:pt x="387604" y="751586"/>
                  <a:pt x="387985" y="751840"/>
                  <a:pt x="387985" y="752602"/>
                </a:cubicBezTo>
                <a:lnTo>
                  <a:pt x="387985" y="753745"/>
                </a:lnTo>
                <a:cubicBezTo>
                  <a:pt x="386334" y="754507"/>
                  <a:pt x="384810" y="755396"/>
                  <a:pt x="383921" y="755396"/>
                </a:cubicBezTo>
                <a:cubicBezTo>
                  <a:pt x="383540" y="755396"/>
                  <a:pt x="383413" y="755269"/>
                  <a:pt x="383413" y="754888"/>
                </a:cubicBezTo>
                <a:cubicBezTo>
                  <a:pt x="383413" y="754888"/>
                  <a:pt x="383413" y="753745"/>
                  <a:pt x="385699" y="751459"/>
                </a:cubicBezTo>
                <a:close/>
                <a:moveTo>
                  <a:pt x="1013206" y="754888"/>
                </a:moveTo>
                <a:cubicBezTo>
                  <a:pt x="1013206" y="756031"/>
                  <a:pt x="1010920" y="757174"/>
                  <a:pt x="1010920" y="757174"/>
                </a:cubicBezTo>
                <a:lnTo>
                  <a:pt x="1008634" y="757174"/>
                </a:lnTo>
                <a:cubicBezTo>
                  <a:pt x="1008634" y="756031"/>
                  <a:pt x="1008634" y="754888"/>
                  <a:pt x="1010920" y="754888"/>
                </a:cubicBezTo>
                <a:close/>
                <a:moveTo>
                  <a:pt x="569341" y="757174"/>
                </a:moveTo>
                <a:lnTo>
                  <a:pt x="571627" y="758317"/>
                </a:lnTo>
                <a:cubicBezTo>
                  <a:pt x="571627" y="759460"/>
                  <a:pt x="569341" y="759460"/>
                  <a:pt x="569341" y="759460"/>
                </a:cubicBezTo>
                <a:cubicBezTo>
                  <a:pt x="567055" y="759460"/>
                  <a:pt x="567055" y="759460"/>
                  <a:pt x="567055" y="758317"/>
                </a:cubicBezTo>
                <a:cubicBezTo>
                  <a:pt x="567055" y="758317"/>
                  <a:pt x="567055" y="757174"/>
                  <a:pt x="569341" y="757174"/>
                </a:cubicBezTo>
                <a:close/>
                <a:moveTo>
                  <a:pt x="872490" y="0"/>
                </a:moveTo>
                <a:cubicBezTo>
                  <a:pt x="871601" y="0"/>
                  <a:pt x="871601" y="1143"/>
                  <a:pt x="872744" y="3048"/>
                </a:cubicBezTo>
                <a:lnTo>
                  <a:pt x="871601" y="5334"/>
                </a:lnTo>
                <a:cubicBezTo>
                  <a:pt x="868553" y="6350"/>
                  <a:pt x="869061" y="10160"/>
                  <a:pt x="871728" y="10160"/>
                </a:cubicBezTo>
                <a:cubicBezTo>
                  <a:pt x="871982" y="10160"/>
                  <a:pt x="872363" y="10033"/>
                  <a:pt x="872744" y="10033"/>
                </a:cubicBezTo>
                <a:cubicBezTo>
                  <a:pt x="874141" y="9525"/>
                  <a:pt x="875030" y="9271"/>
                  <a:pt x="875411" y="9271"/>
                </a:cubicBezTo>
                <a:cubicBezTo>
                  <a:pt x="875919" y="9271"/>
                  <a:pt x="875665" y="9779"/>
                  <a:pt x="875030" y="11176"/>
                </a:cubicBezTo>
                <a:cubicBezTo>
                  <a:pt x="871601" y="12319"/>
                  <a:pt x="872744" y="14605"/>
                  <a:pt x="872744" y="16891"/>
                </a:cubicBezTo>
                <a:cubicBezTo>
                  <a:pt x="872744" y="18034"/>
                  <a:pt x="872744" y="18034"/>
                  <a:pt x="871601" y="19177"/>
                </a:cubicBezTo>
                <a:cubicBezTo>
                  <a:pt x="870458" y="19177"/>
                  <a:pt x="870458" y="21463"/>
                  <a:pt x="870458" y="23749"/>
                </a:cubicBezTo>
                <a:cubicBezTo>
                  <a:pt x="870458" y="25146"/>
                  <a:pt x="870458" y="25654"/>
                  <a:pt x="870966" y="25654"/>
                </a:cubicBezTo>
                <a:cubicBezTo>
                  <a:pt x="871220" y="25654"/>
                  <a:pt x="871855" y="25400"/>
                  <a:pt x="872744" y="24892"/>
                </a:cubicBezTo>
                <a:cubicBezTo>
                  <a:pt x="872744" y="24384"/>
                  <a:pt x="872744" y="24257"/>
                  <a:pt x="872871" y="24257"/>
                </a:cubicBezTo>
                <a:cubicBezTo>
                  <a:pt x="873125" y="24257"/>
                  <a:pt x="873506" y="27559"/>
                  <a:pt x="871601" y="29464"/>
                </a:cubicBezTo>
                <a:cubicBezTo>
                  <a:pt x="871601" y="31750"/>
                  <a:pt x="871601" y="31750"/>
                  <a:pt x="873887" y="31750"/>
                </a:cubicBezTo>
                <a:cubicBezTo>
                  <a:pt x="874141" y="31623"/>
                  <a:pt x="874395" y="31623"/>
                  <a:pt x="874522" y="31623"/>
                </a:cubicBezTo>
                <a:cubicBezTo>
                  <a:pt x="876300" y="31623"/>
                  <a:pt x="877062" y="35433"/>
                  <a:pt x="875030" y="37465"/>
                </a:cubicBezTo>
                <a:cubicBezTo>
                  <a:pt x="875030" y="37465"/>
                  <a:pt x="875030" y="39751"/>
                  <a:pt x="876173" y="42037"/>
                </a:cubicBezTo>
                <a:cubicBezTo>
                  <a:pt x="876173" y="43180"/>
                  <a:pt x="877316" y="43180"/>
                  <a:pt x="879602" y="43180"/>
                </a:cubicBezTo>
                <a:cubicBezTo>
                  <a:pt x="880491" y="42672"/>
                  <a:pt x="881126" y="42418"/>
                  <a:pt x="881380" y="42418"/>
                </a:cubicBezTo>
                <a:cubicBezTo>
                  <a:pt x="881634" y="42418"/>
                  <a:pt x="881507" y="42926"/>
                  <a:pt x="880745" y="44323"/>
                </a:cubicBezTo>
                <a:cubicBezTo>
                  <a:pt x="879602" y="47752"/>
                  <a:pt x="878459" y="47752"/>
                  <a:pt x="878459" y="47752"/>
                </a:cubicBezTo>
                <a:cubicBezTo>
                  <a:pt x="877316" y="47752"/>
                  <a:pt x="878459" y="50038"/>
                  <a:pt x="878459" y="52324"/>
                </a:cubicBezTo>
                <a:cubicBezTo>
                  <a:pt x="878459" y="53467"/>
                  <a:pt x="879602" y="58039"/>
                  <a:pt x="880745" y="58039"/>
                </a:cubicBezTo>
                <a:lnTo>
                  <a:pt x="879602" y="58039"/>
                </a:lnTo>
                <a:cubicBezTo>
                  <a:pt x="880745" y="60325"/>
                  <a:pt x="879602" y="60325"/>
                  <a:pt x="880745" y="60325"/>
                </a:cubicBezTo>
                <a:cubicBezTo>
                  <a:pt x="880745" y="60325"/>
                  <a:pt x="880745" y="62611"/>
                  <a:pt x="880745" y="66040"/>
                </a:cubicBezTo>
                <a:cubicBezTo>
                  <a:pt x="880745" y="69088"/>
                  <a:pt x="882269" y="72644"/>
                  <a:pt x="883666" y="72644"/>
                </a:cubicBezTo>
                <a:cubicBezTo>
                  <a:pt x="884301" y="72644"/>
                  <a:pt x="884936" y="71755"/>
                  <a:pt x="885317" y="69469"/>
                </a:cubicBezTo>
                <a:lnTo>
                  <a:pt x="885317" y="71755"/>
                </a:lnTo>
                <a:cubicBezTo>
                  <a:pt x="886460" y="74041"/>
                  <a:pt x="887603" y="74041"/>
                  <a:pt x="887603" y="74041"/>
                </a:cubicBezTo>
                <a:cubicBezTo>
                  <a:pt x="887730" y="73787"/>
                  <a:pt x="887984" y="73787"/>
                  <a:pt x="888111" y="73787"/>
                </a:cubicBezTo>
                <a:cubicBezTo>
                  <a:pt x="888746" y="73787"/>
                  <a:pt x="888873" y="75565"/>
                  <a:pt x="889889" y="77470"/>
                </a:cubicBezTo>
                <a:lnTo>
                  <a:pt x="887603" y="77470"/>
                </a:lnTo>
                <a:cubicBezTo>
                  <a:pt x="887095" y="77343"/>
                  <a:pt x="886587" y="77343"/>
                  <a:pt x="886206" y="77343"/>
                </a:cubicBezTo>
                <a:cubicBezTo>
                  <a:pt x="883031" y="77343"/>
                  <a:pt x="883412" y="81153"/>
                  <a:pt x="886333" y="82169"/>
                </a:cubicBezTo>
                <a:lnTo>
                  <a:pt x="885190" y="83312"/>
                </a:lnTo>
                <a:cubicBezTo>
                  <a:pt x="884047" y="83312"/>
                  <a:pt x="885190" y="85598"/>
                  <a:pt x="887476" y="89027"/>
                </a:cubicBezTo>
                <a:cubicBezTo>
                  <a:pt x="887476" y="91313"/>
                  <a:pt x="890905" y="92456"/>
                  <a:pt x="892048" y="92456"/>
                </a:cubicBezTo>
                <a:cubicBezTo>
                  <a:pt x="893191" y="92456"/>
                  <a:pt x="893191" y="93599"/>
                  <a:pt x="893191" y="93599"/>
                </a:cubicBezTo>
                <a:cubicBezTo>
                  <a:pt x="894334" y="95885"/>
                  <a:pt x="894334" y="95885"/>
                  <a:pt x="893191" y="95885"/>
                </a:cubicBezTo>
                <a:cubicBezTo>
                  <a:pt x="889762" y="97028"/>
                  <a:pt x="890905" y="101600"/>
                  <a:pt x="894334" y="102743"/>
                </a:cubicBezTo>
                <a:lnTo>
                  <a:pt x="893191" y="102743"/>
                </a:lnTo>
                <a:cubicBezTo>
                  <a:pt x="892048" y="102743"/>
                  <a:pt x="890905" y="105029"/>
                  <a:pt x="894334" y="115316"/>
                </a:cubicBezTo>
                <a:cubicBezTo>
                  <a:pt x="896620" y="123317"/>
                  <a:pt x="897763" y="130175"/>
                  <a:pt x="896620" y="130175"/>
                </a:cubicBezTo>
                <a:cubicBezTo>
                  <a:pt x="895477" y="130175"/>
                  <a:pt x="900049" y="138176"/>
                  <a:pt x="903478" y="141605"/>
                </a:cubicBezTo>
                <a:cubicBezTo>
                  <a:pt x="902335" y="141605"/>
                  <a:pt x="902335" y="143891"/>
                  <a:pt x="903478" y="148463"/>
                </a:cubicBezTo>
                <a:cubicBezTo>
                  <a:pt x="904621" y="154178"/>
                  <a:pt x="904621" y="154178"/>
                  <a:pt x="903478" y="154178"/>
                </a:cubicBezTo>
                <a:cubicBezTo>
                  <a:pt x="902208" y="153670"/>
                  <a:pt x="901446" y="153416"/>
                  <a:pt x="901065" y="153416"/>
                </a:cubicBezTo>
                <a:cubicBezTo>
                  <a:pt x="900430" y="153416"/>
                  <a:pt x="901192" y="154305"/>
                  <a:pt x="903478" y="156337"/>
                </a:cubicBezTo>
                <a:cubicBezTo>
                  <a:pt x="906907" y="157480"/>
                  <a:pt x="906907" y="164338"/>
                  <a:pt x="904621" y="165481"/>
                </a:cubicBezTo>
                <a:cubicBezTo>
                  <a:pt x="903478" y="165481"/>
                  <a:pt x="903478" y="167767"/>
                  <a:pt x="904621" y="171196"/>
                </a:cubicBezTo>
                <a:cubicBezTo>
                  <a:pt x="906907" y="173482"/>
                  <a:pt x="906907" y="176911"/>
                  <a:pt x="908050" y="181483"/>
                </a:cubicBezTo>
                <a:cubicBezTo>
                  <a:pt x="910336" y="187198"/>
                  <a:pt x="910336" y="187198"/>
                  <a:pt x="912622" y="187198"/>
                </a:cubicBezTo>
                <a:cubicBezTo>
                  <a:pt x="913003" y="187071"/>
                  <a:pt x="913384" y="186944"/>
                  <a:pt x="913765" y="186944"/>
                </a:cubicBezTo>
                <a:cubicBezTo>
                  <a:pt x="915289" y="186944"/>
                  <a:pt x="916051" y="189103"/>
                  <a:pt x="916051" y="192913"/>
                </a:cubicBezTo>
                <a:cubicBezTo>
                  <a:pt x="917194" y="195199"/>
                  <a:pt x="917194" y="196342"/>
                  <a:pt x="916051" y="197485"/>
                </a:cubicBezTo>
                <a:cubicBezTo>
                  <a:pt x="916051" y="197485"/>
                  <a:pt x="914908" y="199771"/>
                  <a:pt x="916051" y="202057"/>
                </a:cubicBezTo>
                <a:cubicBezTo>
                  <a:pt x="916051" y="203200"/>
                  <a:pt x="917194" y="205486"/>
                  <a:pt x="916051" y="205486"/>
                </a:cubicBezTo>
                <a:cubicBezTo>
                  <a:pt x="916051" y="205486"/>
                  <a:pt x="914908" y="208915"/>
                  <a:pt x="916051" y="212344"/>
                </a:cubicBezTo>
                <a:cubicBezTo>
                  <a:pt x="917194" y="216916"/>
                  <a:pt x="917194" y="220345"/>
                  <a:pt x="916051" y="221488"/>
                </a:cubicBezTo>
                <a:cubicBezTo>
                  <a:pt x="917194" y="222631"/>
                  <a:pt x="917194" y="222631"/>
                  <a:pt x="918337" y="222631"/>
                </a:cubicBezTo>
                <a:cubicBezTo>
                  <a:pt x="919480" y="222631"/>
                  <a:pt x="920623" y="223774"/>
                  <a:pt x="921766" y="232918"/>
                </a:cubicBezTo>
                <a:cubicBezTo>
                  <a:pt x="922909" y="236347"/>
                  <a:pt x="924052" y="243205"/>
                  <a:pt x="925195" y="243205"/>
                </a:cubicBezTo>
                <a:cubicBezTo>
                  <a:pt x="926338" y="244348"/>
                  <a:pt x="926338" y="244348"/>
                  <a:pt x="924052" y="245491"/>
                </a:cubicBezTo>
                <a:cubicBezTo>
                  <a:pt x="921766" y="245491"/>
                  <a:pt x="922909" y="250063"/>
                  <a:pt x="926338" y="253492"/>
                </a:cubicBezTo>
                <a:cubicBezTo>
                  <a:pt x="927481" y="253492"/>
                  <a:pt x="928624" y="254635"/>
                  <a:pt x="927481" y="258064"/>
                </a:cubicBezTo>
                <a:cubicBezTo>
                  <a:pt x="927481" y="258064"/>
                  <a:pt x="927481" y="259207"/>
                  <a:pt x="929767" y="261493"/>
                </a:cubicBezTo>
                <a:cubicBezTo>
                  <a:pt x="930910" y="262636"/>
                  <a:pt x="930910" y="262636"/>
                  <a:pt x="930910" y="267208"/>
                </a:cubicBezTo>
                <a:cubicBezTo>
                  <a:pt x="929767" y="268351"/>
                  <a:pt x="929767" y="269494"/>
                  <a:pt x="930910" y="271780"/>
                </a:cubicBezTo>
                <a:cubicBezTo>
                  <a:pt x="933196" y="276352"/>
                  <a:pt x="938911" y="298069"/>
                  <a:pt x="937768" y="301498"/>
                </a:cubicBezTo>
                <a:cubicBezTo>
                  <a:pt x="938911" y="302641"/>
                  <a:pt x="938911" y="302641"/>
                  <a:pt x="940054" y="304927"/>
                </a:cubicBezTo>
                <a:cubicBezTo>
                  <a:pt x="938149" y="306705"/>
                  <a:pt x="939292" y="308610"/>
                  <a:pt x="941070" y="308610"/>
                </a:cubicBezTo>
                <a:cubicBezTo>
                  <a:pt x="941451" y="308610"/>
                  <a:pt x="941832" y="308483"/>
                  <a:pt x="942213" y="308356"/>
                </a:cubicBezTo>
                <a:lnTo>
                  <a:pt x="941070" y="306070"/>
                </a:lnTo>
                <a:lnTo>
                  <a:pt x="941070" y="304927"/>
                </a:lnTo>
                <a:cubicBezTo>
                  <a:pt x="941197" y="304800"/>
                  <a:pt x="941451" y="304800"/>
                  <a:pt x="941578" y="304800"/>
                </a:cubicBezTo>
                <a:cubicBezTo>
                  <a:pt x="943610" y="304800"/>
                  <a:pt x="945261" y="310642"/>
                  <a:pt x="941070" y="310642"/>
                </a:cubicBezTo>
                <a:cubicBezTo>
                  <a:pt x="938784" y="314071"/>
                  <a:pt x="938784" y="314071"/>
                  <a:pt x="942213" y="315214"/>
                </a:cubicBezTo>
                <a:cubicBezTo>
                  <a:pt x="945642" y="316357"/>
                  <a:pt x="945642" y="318643"/>
                  <a:pt x="943356" y="320929"/>
                </a:cubicBezTo>
                <a:cubicBezTo>
                  <a:pt x="941070" y="322072"/>
                  <a:pt x="941070" y="322072"/>
                  <a:pt x="944499" y="323215"/>
                </a:cubicBezTo>
                <a:cubicBezTo>
                  <a:pt x="950214" y="326644"/>
                  <a:pt x="952500" y="332359"/>
                  <a:pt x="947928" y="333502"/>
                </a:cubicBezTo>
                <a:cubicBezTo>
                  <a:pt x="945642" y="333502"/>
                  <a:pt x="944499" y="335788"/>
                  <a:pt x="944499" y="338074"/>
                </a:cubicBezTo>
                <a:cubicBezTo>
                  <a:pt x="945642" y="340360"/>
                  <a:pt x="946785" y="340360"/>
                  <a:pt x="947928" y="340360"/>
                </a:cubicBezTo>
                <a:cubicBezTo>
                  <a:pt x="948690" y="339217"/>
                  <a:pt x="949198" y="338709"/>
                  <a:pt x="949452" y="338709"/>
                </a:cubicBezTo>
                <a:cubicBezTo>
                  <a:pt x="950087" y="338709"/>
                  <a:pt x="949833" y="340741"/>
                  <a:pt x="949071" y="343789"/>
                </a:cubicBezTo>
                <a:cubicBezTo>
                  <a:pt x="946785" y="350647"/>
                  <a:pt x="947928" y="355219"/>
                  <a:pt x="951357" y="360934"/>
                </a:cubicBezTo>
                <a:cubicBezTo>
                  <a:pt x="954659" y="366649"/>
                  <a:pt x="956183" y="371221"/>
                  <a:pt x="955421" y="371221"/>
                </a:cubicBezTo>
                <a:cubicBezTo>
                  <a:pt x="955167" y="371221"/>
                  <a:pt x="954532" y="370586"/>
                  <a:pt x="953643" y="368935"/>
                </a:cubicBezTo>
                <a:cubicBezTo>
                  <a:pt x="951992" y="367157"/>
                  <a:pt x="951103" y="366395"/>
                  <a:pt x="950976" y="366395"/>
                </a:cubicBezTo>
                <a:cubicBezTo>
                  <a:pt x="950849" y="366395"/>
                  <a:pt x="951484" y="367284"/>
                  <a:pt x="952500" y="368935"/>
                </a:cubicBezTo>
                <a:cubicBezTo>
                  <a:pt x="953643" y="373507"/>
                  <a:pt x="953643" y="378079"/>
                  <a:pt x="954786" y="379222"/>
                </a:cubicBezTo>
                <a:cubicBezTo>
                  <a:pt x="954786" y="381508"/>
                  <a:pt x="957072" y="383794"/>
                  <a:pt x="958215" y="383794"/>
                </a:cubicBezTo>
                <a:cubicBezTo>
                  <a:pt x="955929" y="386080"/>
                  <a:pt x="955929" y="390652"/>
                  <a:pt x="959358" y="394081"/>
                </a:cubicBezTo>
                <a:cubicBezTo>
                  <a:pt x="959358" y="396367"/>
                  <a:pt x="960501" y="397510"/>
                  <a:pt x="960501" y="397510"/>
                </a:cubicBezTo>
                <a:cubicBezTo>
                  <a:pt x="960501" y="399796"/>
                  <a:pt x="960501" y="399796"/>
                  <a:pt x="962787" y="402082"/>
                </a:cubicBezTo>
                <a:cubicBezTo>
                  <a:pt x="963930" y="403225"/>
                  <a:pt x="963930" y="405511"/>
                  <a:pt x="962787" y="407797"/>
                </a:cubicBezTo>
                <a:cubicBezTo>
                  <a:pt x="961898" y="410591"/>
                  <a:pt x="961644" y="412623"/>
                  <a:pt x="962279" y="412623"/>
                </a:cubicBezTo>
                <a:cubicBezTo>
                  <a:pt x="962406" y="412623"/>
                  <a:pt x="962533" y="412496"/>
                  <a:pt x="962787" y="412369"/>
                </a:cubicBezTo>
                <a:cubicBezTo>
                  <a:pt x="963930" y="412369"/>
                  <a:pt x="966216" y="415798"/>
                  <a:pt x="967359" y="418084"/>
                </a:cubicBezTo>
                <a:cubicBezTo>
                  <a:pt x="969137" y="418973"/>
                  <a:pt x="968883" y="421132"/>
                  <a:pt x="968121" y="421132"/>
                </a:cubicBezTo>
                <a:cubicBezTo>
                  <a:pt x="967867" y="421132"/>
                  <a:pt x="967613" y="420878"/>
                  <a:pt x="967359" y="420370"/>
                </a:cubicBezTo>
                <a:cubicBezTo>
                  <a:pt x="965073" y="420370"/>
                  <a:pt x="965073" y="420370"/>
                  <a:pt x="965073" y="424942"/>
                </a:cubicBezTo>
                <a:cubicBezTo>
                  <a:pt x="966089" y="426974"/>
                  <a:pt x="966216" y="430784"/>
                  <a:pt x="967867" y="430784"/>
                </a:cubicBezTo>
                <a:cubicBezTo>
                  <a:pt x="967994" y="430784"/>
                  <a:pt x="968248" y="430784"/>
                  <a:pt x="968502" y="430657"/>
                </a:cubicBezTo>
                <a:cubicBezTo>
                  <a:pt x="969645" y="430657"/>
                  <a:pt x="971931" y="443230"/>
                  <a:pt x="971931" y="445516"/>
                </a:cubicBezTo>
                <a:cubicBezTo>
                  <a:pt x="971931" y="445516"/>
                  <a:pt x="971931" y="447802"/>
                  <a:pt x="971931" y="450088"/>
                </a:cubicBezTo>
                <a:cubicBezTo>
                  <a:pt x="973074" y="451231"/>
                  <a:pt x="974217" y="453517"/>
                  <a:pt x="975360" y="455803"/>
                </a:cubicBezTo>
                <a:cubicBezTo>
                  <a:pt x="975360" y="455803"/>
                  <a:pt x="975360" y="456946"/>
                  <a:pt x="977646" y="459232"/>
                </a:cubicBezTo>
                <a:cubicBezTo>
                  <a:pt x="977646" y="461518"/>
                  <a:pt x="978789" y="463804"/>
                  <a:pt x="977646" y="463804"/>
                </a:cubicBezTo>
                <a:cubicBezTo>
                  <a:pt x="979932" y="464947"/>
                  <a:pt x="979932" y="464947"/>
                  <a:pt x="977646" y="468376"/>
                </a:cubicBezTo>
                <a:cubicBezTo>
                  <a:pt x="975360" y="468376"/>
                  <a:pt x="975360" y="468376"/>
                  <a:pt x="978789" y="469519"/>
                </a:cubicBezTo>
                <a:cubicBezTo>
                  <a:pt x="979932" y="471805"/>
                  <a:pt x="979932" y="471805"/>
                  <a:pt x="979932" y="474091"/>
                </a:cubicBezTo>
                <a:cubicBezTo>
                  <a:pt x="978789" y="474091"/>
                  <a:pt x="978789" y="476377"/>
                  <a:pt x="979932" y="476377"/>
                </a:cubicBezTo>
                <a:cubicBezTo>
                  <a:pt x="983361" y="477520"/>
                  <a:pt x="985647" y="483235"/>
                  <a:pt x="983361" y="484378"/>
                </a:cubicBezTo>
                <a:cubicBezTo>
                  <a:pt x="983361" y="484378"/>
                  <a:pt x="983361" y="485521"/>
                  <a:pt x="985647" y="487807"/>
                </a:cubicBezTo>
                <a:cubicBezTo>
                  <a:pt x="989075" y="488950"/>
                  <a:pt x="989075" y="488950"/>
                  <a:pt x="985647" y="490093"/>
                </a:cubicBezTo>
                <a:cubicBezTo>
                  <a:pt x="983361" y="492379"/>
                  <a:pt x="984504" y="494665"/>
                  <a:pt x="987933" y="495808"/>
                </a:cubicBezTo>
                <a:cubicBezTo>
                  <a:pt x="987933" y="495808"/>
                  <a:pt x="989075" y="498094"/>
                  <a:pt x="987933" y="500380"/>
                </a:cubicBezTo>
                <a:cubicBezTo>
                  <a:pt x="987933" y="504444"/>
                  <a:pt x="989711" y="514731"/>
                  <a:pt x="990981" y="514731"/>
                </a:cubicBezTo>
                <a:cubicBezTo>
                  <a:pt x="991108" y="514731"/>
                  <a:pt x="991234" y="514604"/>
                  <a:pt x="991489" y="514096"/>
                </a:cubicBezTo>
                <a:lnTo>
                  <a:pt x="992631" y="518668"/>
                </a:lnTo>
                <a:cubicBezTo>
                  <a:pt x="992631" y="523240"/>
                  <a:pt x="992631" y="525526"/>
                  <a:pt x="994917" y="526669"/>
                </a:cubicBezTo>
                <a:lnTo>
                  <a:pt x="996060" y="528955"/>
                </a:lnTo>
                <a:cubicBezTo>
                  <a:pt x="994917" y="528955"/>
                  <a:pt x="994917" y="531241"/>
                  <a:pt x="994917" y="533527"/>
                </a:cubicBezTo>
                <a:cubicBezTo>
                  <a:pt x="994917" y="534924"/>
                  <a:pt x="994917" y="535432"/>
                  <a:pt x="995171" y="535432"/>
                </a:cubicBezTo>
                <a:cubicBezTo>
                  <a:pt x="995425" y="535432"/>
                  <a:pt x="995679" y="535178"/>
                  <a:pt x="996060" y="534670"/>
                </a:cubicBezTo>
                <a:cubicBezTo>
                  <a:pt x="996441" y="534035"/>
                  <a:pt x="996695" y="533781"/>
                  <a:pt x="997076" y="533781"/>
                </a:cubicBezTo>
                <a:cubicBezTo>
                  <a:pt x="997838" y="533781"/>
                  <a:pt x="998346" y="535432"/>
                  <a:pt x="998346" y="536956"/>
                </a:cubicBezTo>
                <a:cubicBezTo>
                  <a:pt x="998346" y="539242"/>
                  <a:pt x="998346" y="541528"/>
                  <a:pt x="997203" y="541528"/>
                </a:cubicBezTo>
                <a:lnTo>
                  <a:pt x="997203" y="543814"/>
                </a:lnTo>
                <a:cubicBezTo>
                  <a:pt x="997711" y="543560"/>
                  <a:pt x="998092" y="543560"/>
                  <a:pt x="998473" y="543560"/>
                </a:cubicBezTo>
                <a:cubicBezTo>
                  <a:pt x="999870" y="543560"/>
                  <a:pt x="1000251" y="545084"/>
                  <a:pt x="998346" y="545084"/>
                </a:cubicBezTo>
                <a:cubicBezTo>
                  <a:pt x="998346" y="547370"/>
                  <a:pt x="998346" y="549656"/>
                  <a:pt x="999489" y="551942"/>
                </a:cubicBezTo>
                <a:cubicBezTo>
                  <a:pt x="1000251" y="551942"/>
                  <a:pt x="999997" y="552958"/>
                  <a:pt x="999743" y="552958"/>
                </a:cubicBezTo>
                <a:cubicBezTo>
                  <a:pt x="999616" y="552958"/>
                  <a:pt x="999489" y="552704"/>
                  <a:pt x="999489" y="551942"/>
                </a:cubicBezTo>
                <a:lnTo>
                  <a:pt x="997203" y="551942"/>
                </a:lnTo>
                <a:cubicBezTo>
                  <a:pt x="997203" y="554228"/>
                  <a:pt x="998346" y="554228"/>
                  <a:pt x="999489" y="554228"/>
                </a:cubicBezTo>
                <a:cubicBezTo>
                  <a:pt x="999489" y="554228"/>
                  <a:pt x="999489" y="555371"/>
                  <a:pt x="1000632" y="557657"/>
                </a:cubicBezTo>
                <a:cubicBezTo>
                  <a:pt x="1000632" y="559308"/>
                  <a:pt x="1001140" y="560832"/>
                  <a:pt x="1001521" y="560832"/>
                </a:cubicBezTo>
                <a:cubicBezTo>
                  <a:pt x="1001648" y="560832"/>
                  <a:pt x="1001775" y="560578"/>
                  <a:pt x="1001775" y="559943"/>
                </a:cubicBezTo>
                <a:cubicBezTo>
                  <a:pt x="1002283" y="559943"/>
                  <a:pt x="1003172" y="559689"/>
                  <a:pt x="1003934" y="559689"/>
                </a:cubicBezTo>
                <a:cubicBezTo>
                  <a:pt x="1004696" y="559689"/>
                  <a:pt x="1005204" y="559943"/>
                  <a:pt x="1005204" y="561086"/>
                </a:cubicBezTo>
                <a:cubicBezTo>
                  <a:pt x="1005966" y="561086"/>
                  <a:pt x="1005712" y="562102"/>
                  <a:pt x="1005458" y="562102"/>
                </a:cubicBezTo>
                <a:cubicBezTo>
                  <a:pt x="1005331" y="562102"/>
                  <a:pt x="1005204" y="561848"/>
                  <a:pt x="1005204" y="561086"/>
                </a:cubicBezTo>
                <a:cubicBezTo>
                  <a:pt x="1004061" y="561086"/>
                  <a:pt x="1002918" y="562229"/>
                  <a:pt x="1002918" y="563372"/>
                </a:cubicBezTo>
                <a:cubicBezTo>
                  <a:pt x="1004061" y="565658"/>
                  <a:pt x="1001775" y="566801"/>
                  <a:pt x="1001775" y="566801"/>
                </a:cubicBezTo>
                <a:cubicBezTo>
                  <a:pt x="1001521" y="566547"/>
                  <a:pt x="1001267" y="566420"/>
                  <a:pt x="1001140" y="566420"/>
                </a:cubicBezTo>
                <a:cubicBezTo>
                  <a:pt x="1000251" y="566420"/>
                  <a:pt x="1003045" y="572770"/>
                  <a:pt x="1004061" y="574802"/>
                </a:cubicBezTo>
                <a:cubicBezTo>
                  <a:pt x="1007490" y="578231"/>
                  <a:pt x="1008633" y="580517"/>
                  <a:pt x="1005204" y="580517"/>
                </a:cubicBezTo>
                <a:cubicBezTo>
                  <a:pt x="1002918" y="581660"/>
                  <a:pt x="1006347" y="585089"/>
                  <a:pt x="1010919" y="586232"/>
                </a:cubicBezTo>
                <a:lnTo>
                  <a:pt x="1015491" y="587375"/>
                </a:lnTo>
                <a:lnTo>
                  <a:pt x="1010919" y="588518"/>
                </a:lnTo>
                <a:cubicBezTo>
                  <a:pt x="1006347" y="590804"/>
                  <a:pt x="1006347" y="590804"/>
                  <a:pt x="1010919" y="596519"/>
                </a:cubicBezTo>
                <a:cubicBezTo>
                  <a:pt x="1013205" y="601091"/>
                  <a:pt x="1013205" y="601091"/>
                  <a:pt x="1012062" y="601091"/>
                </a:cubicBezTo>
                <a:cubicBezTo>
                  <a:pt x="1010919" y="601091"/>
                  <a:pt x="1010919" y="603377"/>
                  <a:pt x="1012062" y="609092"/>
                </a:cubicBezTo>
                <a:cubicBezTo>
                  <a:pt x="1012951" y="614807"/>
                  <a:pt x="1013967" y="617347"/>
                  <a:pt x="1014856" y="617347"/>
                </a:cubicBezTo>
                <a:cubicBezTo>
                  <a:pt x="1014983" y="617347"/>
                  <a:pt x="1015237" y="617220"/>
                  <a:pt x="1015364" y="617093"/>
                </a:cubicBezTo>
                <a:cubicBezTo>
                  <a:pt x="1015364" y="617093"/>
                  <a:pt x="1015364" y="619379"/>
                  <a:pt x="1016507" y="621665"/>
                </a:cubicBezTo>
                <a:cubicBezTo>
                  <a:pt x="1014856" y="623443"/>
                  <a:pt x="1015618" y="626364"/>
                  <a:pt x="1017142" y="626364"/>
                </a:cubicBezTo>
                <a:cubicBezTo>
                  <a:pt x="1017650" y="626364"/>
                  <a:pt x="1018285" y="625983"/>
                  <a:pt x="1018793" y="625221"/>
                </a:cubicBezTo>
                <a:cubicBezTo>
                  <a:pt x="1018793" y="625221"/>
                  <a:pt x="1018793" y="627507"/>
                  <a:pt x="1019936" y="629793"/>
                </a:cubicBezTo>
                <a:lnTo>
                  <a:pt x="1018793" y="629793"/>
                </a:lnTo>
                <a:cubicBezTo>
                  <a:pt x="1017650" y="630936"/>
                  <a:pt x="1017650" y="634365"/>
                  <a:pt x="1022222" y="651510"/>
                </a:cubicBezTo>
                <a:cubicBezTo>
                  <a:pt x="1026159" y="667258"/>
                  <a:pt x="1026667" y="671195"/>
                  <a:pt x="1028318" y="671195"/>
                </a:cubicBezTo>
                <a:cubicBezTo>
                  <a:pt x="1028572" y="671195"/>
                  <a:pt x="1028826" y="671068"/>
                  <a:pt x="1029207" y="670941"/>
                </a:cubicBezTo>
                <a:cubicBezTo>
                  <a:pt x="1032636" y="673227"/>
                  <a:pt x="1032636" y="674370"/>
                  <a:pt x="1030350" y="675513"/>
                </a:cubicBezTo>
                <a:cubicBezTo>
                  <a:pt x="1029207" y="675513"/>
                  <a:pt x="1028064" y="677799"/>
                  <a:pt x="1029207" y="677799"/>
                </a:cubicBezTo>
                <a:cubicBezTo>
                  <a:pt x="1029207" y="677799"/>
                  <a:pt x="1030350" y="682371"/>
                  <a:pt x="1030350" y="684657"/>
                </a:cubicBezTo>
                <a:cubicBezTo>
                  <a:pt x="1029207" y="691515"/>
                  <a:pt x="1030350" y="692658"/>
                  <a:pt x="1031493" y="692658"/>
                </a:cubicBezTo>
                <a:cubicBezTo>
                  <a:pt x="1032128" y="692023"/>
                  <a:pt x="1032509" y="691769"/>
                  <a:pt x="1032763" y="691769"/>
                </a:cubicBezTo>
                <a:cubicBezTo>
                  <a:pt x="1033271" y="691769"/>
                  <a:pt x="1032636" y="693420"/>
                  <a:pt x="1032636" y="694944"/>
                </a:cubicBezTo>
                <a:cubicBezTo>
                  <a:pt x="1031493" y="697230"/>
                  <a:pt x="1030350" y="699516"/>
                  <a:pt x="1031493" y="699516"/>
                </a:cubicBezTo>
                <a:cubicBezTo>
                  <a:pt x="1033779" y="700659"/>
                  <a:pt x="1038351" y="713232"/>
                  <a:pt x="1034922" y="713232"/>
                </a:cubicBezTo>
                <a:cubicBezTo>
                  <a:pt x="1034922" y="713232"/>
                  <a:pt x="1036065" y="715518"/>
                  <a:pt x="1036065" y="717804"/>
                </a:cubicBezTo>
                <a:cubicBezTo>
                  <a:pt x="1037208" y="717804"/>
                  <a:pt x="1038351" y="722376"/>
                  <a:pt x="1039494" y="725805"/>
                </a:cubicBezTo>
                <a:cubicBezTo>
                  <a:pt x="1040383" y="729615"/>
                  <a:pt x="1041399" y="731774"/>
                  <a:pt x="1040383" y="731774"/>
                </a:cubicBezTo>
                <a:cubicBezTo>
                  <a:pt x="1040129" y="731774"/>
                  <a:pt x="1039875" y="731647"/>
                  <a:pt x="1039494" y="731520"/>
                </a:cubicBezTo>
                <a:cubicBezTo>
                  <a:pt x="1038859" y="730885"/>
                  <a:pt x="1038478" y="730631"/>
                  <a:pt x="1038351" y="730631"/>
                </a:cubicBezTo>
                <a:cubicBezTo>
                  <a:pt x="1037843" y="730631"/>
                  <a:pt x="1038986" y="732790"/>
                  <a:pt x="1040637" y="736092"/>
                </a:cubicBezTo>
                <a:cubicBezTo>
                  <a:pt x="1040637" y="737235"/>
                  <a:pt x="1042923" y="740664"/>
                  <a:pt x="1045209" y="742950"/>
                </a:cubicBezTo>
                <a:cubicBezTo>
                  <a:pt x="1044066" y="742950"/>
                  <a:pt x="1044066" y="744093"/>
                  <a:pt x="1042923" y="744093"/>
                </a:cubicBezTo>
                <a:cubicBezTo>
                  <a:pt x="1045209" y="745236"/>
                  <a:pt x="1044066" y="746379"/>
                  <a:pt x="1041780" y="746379"/>
                </a:cubicBezTo>
                <a:lnTo>
                  <a:pt x="1040637" y="745236"/>
                </a:lnTo>
                <a:lnTo>
                  <a:pt x="1037208" y="741807"/>
                </a:lnTo>
                <a:cubicBezTo>
                  <a:pt x="1034922" y="741807"/>
                  <a:pt x="1032636" y="741807"/>
                  <a:pt x="1033779" y="744093"/>
                </a:cubicBezTo>
                <a:cubicBezTo>
                  <a:pt x="1030350" y="741807"/>
                  <a:pt x="1028064" y="741807"/>
                  <a:pt x="1023492" y="741807"/>
                </a:cubicBezTo>
                <a:cubicBezTo>
                  <a:pt x="1020063" y="741807"/>
                  <a:pt x="1015491" y="741807"/>
                  <a:pt x="1013205" y="744093"/>
                </a:cubicBezTo>
                <a:cubicBezTo>
                  <a:pt x="1012062" y="742315"/>
                  <a:pt x="1008379" y="741553"/>
                  <a:pt x="1004696" y="741553"/>
                </a:cubicBezTo>
                <a:cubicBezTo>
                  <a:pt x="1001013" y="741553"/>
                  <a:pt x="997203" y="742442"/>
                  <a:pt x="996187" y="744093"/>
                </a:cubicBezTo>
                <a:cubicBezTo>
                  <a:pt x="996187" y="744601"/>
                  <a:pt x="995679" y="744982"/>
                  <a:pt x="994790" y="744982"/>
                </a:cubicBezTo>
                <a:cubicBezTo>
                  <a:pt x="993901" y="744982"/>
                  <a:pt x="992758" y="744728"/>
                  <a:pt x="991615" y="744093"/>
                </a:cubicBezTo>
                <a:cubicBezTo>
                  <a:pt x="990472" y="743458"/>
                  <a:pt x="989837" y="743204"/>
                  <a:pt x="989329" y="743204"/>
                </a:cubicBezTo>
                <a:cubicBezTo>
                  <a:pt x="988821" y="743204"/>
                  <a:pt x="988186" y="743458"/>
                  <a:pt x="987043" y="744093"/>
                </a:cubicBezTo>
                <a:cubicBezTo>
                  <a:pt x="986408" y="744474"/>
                  <a:pt x="985773" y="744601"/>
                  <a:pt x="985265" y="744601"/>
                </a:cubicBezTo>
                <a:cubicBezTo>
                  <a:pt x="983995" y="744601"/>
                  <a:pt x="982979" y="743839"/>
                  <a:pt x="981328" y="742950"/>
                </a:cubicBezTo>
                <a:cubicBezTo>
                  <a:pt x="979804" y="740791"/>
                  <a:pt x="978407" y="740029"/>
                  <a:pt x="977010" y="740029"/>
                </a:cubicBezTo>
                <a:cubicBezTo>
                  <a:pt x="976121" y="740029"/>
                  <a:pt x="975359" y="740283"/>
                  <a:pt x="974470" y="740664"/>
                </a:cubicBezTo>
                <a:cubicBezTo>
                  <a:pt x="969898" y="742950"/>
                  <a:pt x="966469" y="742950"/>
                  <a:pt x="964183" y="742950"/>
                </a:cubicBezTo>
                <a:cubicBezTo>
                  <a:pt x="959611" y="744093"/>
                  <a:pt x="957325" y="744093"/>
                  <a:pt x="959611" y="745236"/>
                </a:cubicBezTo>
                <a:cubicBezTo>
                  <a:pt x="959611" y="746379"/>
                  <a:pt x="957325" y="747522"/>
                  <a:pt x="957325" y="747522"/>
                </a:cubicBezTo>
                <a:cubicBezTo>
                  <a:pt x="955801" y="748284"/>
                  <a:pt x="954785" y="748538"/>
                  <a:pt x="954150" y="748538"/>
                </a:cubicBezTo>
                <a:cubicBezTo>
                  <a:pt x="953007" y="748538"/>
                  <a:pt x="953515" y="747522"/>
                  <a:pt x="955039" y="747522"/>
                </a:cubicBezTo>
                <a:cubicBezTo>
                  <a:pt x="959611" y="746379"/>
                  <a:pt x="957325" y="746379"/>
                  <a:pt x="955039" y="745236"/>
                </a:cubicBezTo>
                <a:cubicBezTo>
                  <a:pt x="952753" y="744093"/>
                  <a:pt x="949324" y="744093"/>
                  <a:pt x="947038" y="744093"/>
                </a:cubicBezTo>
                <a:lnTo>
                  <a:pt x="939037" y="744093"/>
                </a:lnTo>
                <a:cubicBezTo>
                  <a:pt x="935608" y="743458"/>
                  <a:pt x="933322" y="743204"/>
                  <a:pt x="931925" y="743204"/>
                </a:cubicBezTo>
                <a:cubicBezTo>
                  <a:pt x="930528" y="743204"/>
                  <a:pt x="929893" y="743458"/>
                  <a:pt x="929893" y="744093"/>
                </a:cubicBezTo>
                <a:lnTo>
                  <a:pt x="929893" y="745236"/>
                </a:lnTo>
                <a:cubicBezTo>
                  <a:pt x="928750" y="744093"/>
                  <a:pt x="922527" y="743458"/>
                  <a:pt x="916177" y="743458"/>
                </a:cubicBezTo>
                <a:cubicBezTo>
                  <a:pt x="909827" y="743458"/>
                  <a:pt x="903604" y="744093"/>
                  <a:pt x="902461" y="745236"/>
                </a:cubicBezTo>
                <a:lnTo>
                  <a:pt x="902461" y="744093"/>
                </a:lnTo>
                <a:cubicBezTo>
                  <a:pt x="902461" y="742950"/>
                  <a:pt x="900175" y="742950"/>
                  <a:pt x="895603" y="742950"/>
                </a:cubicBezTo>
                <a:cubicBezTo>
                  <a:pt x="894460" y="742950"/>
                  <a:pt x="885316" y="744093"/>
                  <a:pt x="879601" y="744093"/>
                </a:cubicBezTo>
                <a:cubicBezTo>
                  <a:pt x="870457" y="744093"/>
                  <a:pt x="864742" y="744093"/>
                  <a:pt x="864742" y="745236"/>
                </a:cubicBezTo>
                <a:cubicBezTo>
                  <a:pt x="862456" y="745236"/>
                  <a:pt x="862456" y="745236"/>
                  <a:pt x="862456" y="744093"/>
                </a:cubicBezTo>
                <a:cubicBezTo>
                  <a:pt x="864742" y="742950"/>
                  <a:pt x="862456" y="742950"/>
                  <a:pt x="860170" y="742950"/>
                </a:cubicBezTo>
                <a:cubicBezTo>
                  <a:pt x="857884" y="742950"/>
                  <a:pt x="857884" y="744093"/>
                  <a:pt x="857884" y="745236"/>
                </a:cubicBezTo>
                <a:cubicBezTo>
                  <a:pt x="857884" y="746379"/>
                  <a:pt x="857376" y="747014"/>
                  <a:pt x="856233" y="747014"/>
                </a:cubicBezTo>
                <a:cubicBezTo>
                  <a:pt x="855090" y="747014"/>
                  <a:pt x="853439" y="746379"/>
                  <a:pt x="851153" y="745236"/>
                </a:cubicBezTo>
                <a:cubicBezTo>
                  <a:pt x="849375" y="744728"/>
                  <a:pt x="846327" y="744347"/>
                  <a:pt x="843025" y="744347"/>
                </a:cubicBezTo>
                <a:cubicBezTo>
                  <a:pt x="839723" y="744347"/>
                  <a:pt x="836294" y="744601"/>
                  <a:pt x="834008" y="745236"/>
                </a:cubicBezTo>
                <a:cubicBezTo>
                  <a:pt x="832865" y="745236"/>
                  <a:pt x="830579" y="745236"/>
                  <a:pt x="830579" y="744093"/>
                </a:cubicBezTo>
                <a:cubicBezTo>
                  <a:pt x="829309" y="743458"/>
                  <a:pt x="827150" y="742823"/>
                  <a:pt x="824737" y="742823"/>
                </a:cubicBezTo>
                <a:cubicBezTo>
                  <a:pt x="822959" y="742823"/>
                  <a:pt x="821054" y="743204"/>
                  <a:pt x="819149" y="744093"/>
                </a:cubicBezTo>
                <a:cubicBezTo>
                  <a:pt x="818006" y="744093"/>
                  <a:pt x="818006" y="744093"/>
                  <a:pt x="818006" y="742950"/>
                </a:cubicBezTo>
                <a:cubicBezTo>
                  <a:pt x="816736" y="742315"/>
                  <a:pt x="816101" y="741680"/>
                  <a:pt x="815467" y="741680"/>
                </a:cubicBezTo>
                <a:cubicBezTo>
                  <a:pt x="814958" y="741680"/>
                  <a:pt x="814450" y="742061"/>
                  <a:pt x="813434" y="742950"/>
                </a:cubicBezTo>
                <a:cubicBezTo>
                  <a:pt x="811148" y="743458"/>
                  <a:pt x="808608" y="743839"/>
                  <a:pt x="805941" y="743839"/>
                </a:cubicBezTo>
                <a:cubicBezTo>
                  <a:pt x="803274" y="743839"/>
                  <a:pt x="800861" y="743585"/>
                  <a:pt x="798575" y="742950"/>
                </a:cubicBezTo>
                <a:cubicBezTo>
                  <a:pt x="796289" y="742950"/>
                  <a:pt x="794003" y="742950"/>
                  <a:pt x="794003" y="744093"/>
                </a:cubicBezTo>
                <a:lnTo>
                  <a:pt x="794003" y="745236"/>
                </a:lnTo>
                <a:cubicBezTo>
                  <a:pt x="792860" y="744093"/>
                  <a:pt x="792225" y="743458"/>
                  <a:pt x="791717" y="743458"/>
                </a:cubicBezTo>
                <a:cubicBezTo>
                  <a:pt x="791209" y="743458"/>
                  <a:pt x="790574" y="744093"/>
                  <a:pt x="789431" y="745236"/>
                </a:cubicBezTo>
                <a:cubicBezTo>
                  <a:pt x="789431" y="746379"/>
                  <a:pt x="788923" y="747014"/>
                  <a:pt x="788288" y="747014"/>
                </a:cubicBezTo>
                <a:cubicBezTo>
                  <a:pt x="787653" y="747014"/>
                  <a:pt x="787145" y="746379"/>
                  <a:pt x="787145" y="745236"/>
                </a:cubicBezTo>
                <a:cubicBezTo>
                  <a:pt x="786002" y="744093"/>
                  <a:pt x="783716" y="744093"/>
                  <a:pt x="783716" y="744093"/>
                </a:cubicBezTo>
                <a:cubicBezTo>
                  <a:pt x="781430" y="744093"/>
                  <a:pt x="771143" y="746379"/>
                  <a:pt x="759713" y="746379"/>
                </a:cubicBezTo>
                <a:cubicBezTo>
                  <a:pt x="742568" y="746379"/>
                  <a:pt x="736853" y="746379"/>
                  <a:pt x="736853" y="747522"/>
                </a:cubicBezTo>
                <a:cubicBezTo>
                  <a:pt x="735710" y="748030"/>
                  <a:pt x="735202" y="748411"/>
                  <a:pt x="734567" y="748411"/>
                </a:cubicBezTo>
                <a:cubicBezTo>
                  <a:pt x="733932" y="748411"/>
                  <a:pt x="733424" y="748157"/>
                  <a:pt x="732281" y="747522"/>
                </a:cubicBezTo>
                <a:cubicBezTo>
                  <a:pt x="729995" y="746379"/>
                  <a:pt x="727709" y="746379"/>
                  <a:pt x="725423" y="746379"/>
                </a:cubicBezTo>
                <a:cubicBezTo>
                  <a:pt x="723137" y="746379"/>
                  <a:pt x="721994" y="746379"/>
                  <a:pt x="721994" y="745236"/>
                </a:cubicBezTo>
                <a:cubicBezTo>
                  <a:pt x="719708" y="746379"/>
                  <a:pt x="719708" y="746379"/>
                  <a:pt x="717422" y="746379"/>
                </a:cubicBezTo>
                <a:cubicBezTo>
                  <a:pt x="717422" y="745871"/>
                  <a:pt x="716787" y="745490"/>
                  <a:pt x="716025" y="745490"/>
                </a:cubicBezTo>
                <a:cubicBezTo>
                  <a:pt x="715263" y="745490"/>
                  <a:pt x="713993" y="745744"/>
                  <a:pt x="712850" y="746379"/>
                </a:cubicBezTo>
                <a:cubicBezTo>
                  <a:pt x="711707" y="747522"/>
                  <a:pt x="711072" y="748157"/>
                  <a:pt x="710818" y="748157"/>
                </a:cubicBezTo>
                <a:cubicBezTo>
                  <a:pt x="710564" y="748157"/>
                  <a:pt x="710564" y="747649"/>
                  <a:pt x="710564" y="746379"/>
                </a:cubicBezTo>
                <a:cubicBezTo>
                  <a:pt x="710564" y="745617"/>
                  <a:pt x="707897" y="744220"/>
                  <a:pt x="706500" y="744220"/>
                </a:cubicBezTo>
                <a:cubicBezTo>
                  <a:pt x="705865" y="744220"/>
                  <a:pt x="705611" y="744474"/>
                  <a:pt x="705992" y="745236"/>
                </a:cubicBezTo>
                <a:cubicBezTo>
                  <a:pt x="705992" y="746379"/>
                  <a:pt x="702563" y="746379"/>
                  <a:pt x="700277" y="747522"/>
                </a:cubicBezTo>
                <a:cubicBezTo>
                  <a:pt x="697991" y="747522"/>
                  <a:pt x="695705" y="747522"/>
                  <a:pt x="695705" y="746379"/>
                </a:cubicBezTo>
                <a:cubicBezTo>
                  <a:pt x="695070" y="746125"/>
                  <a:pt x="693673" y="745871"/>
                  <a:pt x="692022" y="745871"/>
                </a:cubicBezTo>
                <a:cubicBezTo>
                  <a:pt x="688085" y="745871"/>
                  <a:pt x="682497" y="746633"/>
                  <a:pt x="680846" y="747522"/>
                </a:cubicBezTo>
                <a:cubicBezTo>
                  <a:pt x="680846" y="748030"/>
                  <a:pt x="680338" y="748411"/>
                  <a:pt x="679703" y="748411"/>
                </a:cubicBezTo>
                <a:cubicBezTo>
                  <a:pt x="679068" y="748411"/>
                  <a:pt x="678560" y="748157"/>
                  <a:pt x="678560" y="747522"/>
                </a:cubicBezTo>
                <a:cubicBezTo>
                  <a:pt x="678560" y="746379"/>
                  <a:pt x="676274" y="746379"/>
                  <a:pt x="673988" y="746379"/>
                </a:cubicBezTo>
                <a:cubicBezTo>
                  <a:pt x="673607" y="746760"/>
                  <a:pt x="673353" y="746887"/>
                  <a:pt x="673226" y="746887"/>
                </a:cubicBezTo>
                <a:cubicBezTo>
                  <a:pt x="672845" y="746887"/>
                  <a:pt x="672845" y="746125"/>
                  <a:pt x="672845" y="745236"/>
                </a:cubicBezTo>
                <a:cubicBezTo>
                  <a:pt x="673988" y="744093"/>
                  <a:pt x="672845" y="744093"/>
                  <a:pt x="668273" y="744093"/>
                </a:cubicBezTo>
                <a:cubicBezTo>
                  <a:pt x="665987" y="745236"/>
                  <a:pt x="657986" y="745236"/>
                  <a:pt x="651128" y="745236"/>
                </a:cubicBezTo>
                <a:cubicBezTo>
                  <a:pt x="640841" y="745236"/>
                  <a:pt x="638555" y="746379"/>
                  <a:pt x="633983" y="748665"/>
                </a:cubicBezTo>
                <a:lnTo>
                  <a:pt x="631697" y="752094"/>
                </a:lnTo>
                <a:lnTo>
                  <a:pt x="631697" y="748665"/>
                </a:lnTo>
                <a:cubicBezTo>
                  <a:pt x="631697" y="747522"/>
                  <a:pt x="629411" y="745236"/>
                  <a:pt x="629411" y="745236"/>
                </a:cubicBezTo>
                <a:cubicBezTo>
                  <a:pt x="627125" y="745236"/>
                  <a:pt x="627125" y="746379"/>
                  <a:pt x="627125" y="747522"/>
                </a:cubicBezTo>
                <a:cubicBezTo>
                  <a:pt x="627125" y="748030"/>
                  <a:pt x="626871" y="748411"/>
                  <a:pt x="625982" y="748411"/>
                </a:cubicBezTo>
                <a:cubicBezTo>
                  <a:pt x="625093" y="748411"/>
                  <a:pt x="623696" y="748157"/>
                  <a:pt x="621410" y="747522"/>
                </a:cubicBezTo>
                <a:cubicBezTo>
                  <a:pt x="619124" y="746887"/>
                  <a:pt x="617473" y="746633"/>
                  <a:pt x="615949" y="746633"/>
                </a:cubicBezTo>
                <a:cubicBezTo>
                  <a:pt x="614425" y="746633"/>
                  <a:pt x="613409" y="746887"/>
                  <a:pt x="612266" y="747522"/>
                </a:cubicBezTo>
                <a:cubicBezTo>
                  <a:pt x="611123" y="747522"/>
                  <a:pt x="608837" y="747522"/>
                  <a:pt x="606551" y="746379"/>
                </a:cubicBezTo>
                <a:cubicBezTo>
                  <a:pt x="604265" y="746379"/>
                  <a:pt x="604265" y="746379"/>
                  <a:pt x="604265" y="747522"/>
                </a:cubicBezTo>
                <a:cubicBezTo>
                  <a:pt x="604265" y="748030"/>
                  <a:pt x="603757" y="748411"/>
                  <a:pt x="602868" y="748411"/>
                </a:cubicBezTo>
                <a:cubicBezTo>
                  <a:pt x="601979" y="748411"/>
                  <a:pt x="600836" y="748157"/>
                  <a:pt x="599693" y="747522"/>
                </a:cubicBezTo>
                <a:cubicBezTo>
                  <a:pt x="598296" y="746125"/>
                  <a:pt x="595883" y="745617"/>
                  <a:pt x="593978" y="745617"/>
                </a:cubicBezTo>
                <a:cubicBezTo>
                  <a:pt x="592708" y="745617"/>
                  <a:pt x="591692" y="745871"/>
                  <a:pt x="591692" y="746379"/>
                </a:cubicBezTo>
                <a:cubicBezTo>
                  <a:pt x="591692" y="747522"/>
                  <a:pt x="589406" y="747522"/>
                  <a:pt x="587120" y="747522"/>
                </a:cubicBezTo>
                <a:cubicBezTo>
                  <a:pt x="584834" y="747522"/>
                  <a:pt x="582548" y="747522"/>
                  <a:pt x="580262" y="748665"/>
                </a:cubicBezTo>
                <a:lnTo>
                  <a:pt x="576833" y="748665"/>
                </a:lnTo>
                <a:cubicBezTo>
                  <a:pt x="574547" y="748665"/>
                  <a:pt x="576833" y="747522"/>
                  <a:pt x="579119" y="747522"/>
                </a:cubicBezTo>
                <a:lnTo>
                  <a:pt x="576833" y="746379"/>
                </a:lnTo>
                <a:cubicBezTo>
                  <a:pt x="572261" y="746379"/>
                  <a:pt x="569975" y="746379"/>
                  <a:pt x="567689" y="747522"/>
                </a:cubicBezTo>
                <a:cubicBezTo>
                  <a:pt x="566546" y="749173"/>
                  <a:pt x="565911" y="750062"/>
                  <a:pt x="565657" y="750062"/>
                </a:cubicBezTo>
                <a:cubicBezTo>
                  <a:pt x="565403" y="750062"/>
                  <a:pt x="565403" y="749173"/>
                  <a:pt x="565403" y="747522"/>
                </a:cubicBezTo>
                <a:cubicBezTo>
                  <a:pt x="565403" y="746633"/>
                  <a:pt x="564895" y="745871"/>
                  <a:pt x="563625" y="745871"/>
                </a:cubicBezTo>
                <a:cubicBezTo>
                  <a:pt x="563117" y="745871"/>
                  <a:pt x="562609" y="745998"/>
                  <a:pt x="561974" y="746379"/>
                </a:cubicBezTo>
                <a:cubicBezTo>
                  <a:pt x="561085" y="747776"/>
                  <a:pt x="560196" y="748157"/>
                  <a:pt x="559434" y="748157"/>
                </a:cubicBezTo>
                <a:cubicBezTo>
                  <a:pt x="558291" y="748157"/>
                  <a:pt x="557402" y="747014"/>
                  <a:pt x="557402" y="746379"/>
                </a:cubicBezTo>
                <a:cubicBezTo>
                  <a:pt x="558545" y="745236"/>
                  <a:pt x="559180" y="744728"/>
                  <a:pt x="558291" y="744728"/>
                </a:cubicBezTo>
                <a:cubicBezTo>
                  <a:pt x="557402" y="744728"/>
                  <a:pt x="555116" y="745236"/>
                  <a:pt x="550544" y="746379"/>
                </a:cubicBezTo>
                <a:cubicBezTo>
                  <a:pt x="547115" y="746379"/>
                  <a:pt x="537971" y="747522"/>
                  <a:pt x="532256" y="747522"/>
                </a:cubicBezTo>
                <a:cubicBezTo>
                  <a:pt x="523112" y="747522"/>
                  <a:pt x="518540" y="747522"/>
                  <a:pt x="517397" y="746379"/>
                </a:cubicBezTo>
                <a:cubicBezTo>
                  <a:pt x="517397" y="746252"/>
                  <a:pt x="517397" y="746125"/>
                  <a:pt x="517397" y="745871"/>
                </a:cubicBezTo>
                <a:cubicBezTo>
                  <a:pt x="517143" y="748665"/>
                  <a:pt x="514730" y="748665"/>
                  <a:pt x="508253" y="748665"/>
                </a:cubicBezTo>
                <a:cubicBezTo>
                  <a:pt x="506094" y="747903"/>
                  <a:pt x="504316" y="747649"/>
                  <a:pt x="502792" y="747649"/>
                </a:cubicBezTo>
                <a:cubicBezTo>
                  <a:pt x="499363" y="747649"/>
                  <a:pt x="497331" y="749046"/>
                  <a:pt x="495680" y="749808"/>
                </a:cubicBezTo>
                <a:lnTo>
                  <a:pt x="500252" y="749808"/>
                </a:lnTo>
                <a:cubicBezTo>
                  <a:pt x="500252" y="751078"/>
                  <a:pt x="499490" y="751713"/>
                  <a:pt x="497966" y="751713"/>
                </a:cubicBezTo>
                <a:cubicBezTo>
                  <a:pt x="496823" y="751713"/>
                  <a:pt x="495299" y="751459"/>
                  <a:pt x="493521" y="750951"/>
                </a:cubicBezTo>
                <a:cubicBezTo>
                  <a:pt x="491235" y="750951"/>
                  <a:pt x="491235" y="749808"/>
                  <a:pt x="491235" y="748665"/>
                </a:cubicBezTo>
                <a:cubicBezTo>
                  <a:pt x="491235" y="746379"/>
                  <a:pt x="488949" y="745236"/>
                  <a:pt x="486663" y="745236"/>
                </a:cubicBezTo>
                <a:cubicBezTo>
                  <a:pt x="485520" y="745236"/>
                  <a:pt x="483234" y="745236"/>
                  <a:pt x="485520" y="746379"/>
                </a:cubicBezTo>
                <a:cubicBezTo>
                  <a:pt x="485520" y="747522"/>
                  <a:pt x="485520" y="747522"/>
                  <a:pt x="483234" y="747522"/>
                </a:cubicBezTo>
                <a:cubicBezTo>
                  <a:pt x="480948" y="747522"/>
                  <a:pt x="478662" y="747522"/>
                  <a:pt x="476376" y="749808"/>
                </a:cubicBezTo>
                <a:cubicBezTo>
                  <a:pt x="476376" y="750951"/>
                  <a:pt x="474090" y="750951"/>
                  <a:pt x="471804" y="750951"/>
                </a:cubicBezTo>
                <a:cubicBezTo>
                  <a:pt x="469518" y="749808"/>
                  <a:pt x="466089" y="749808"/>
                  <a:pt x="466089" y="749808"/>
                </a:cubicBezTo>
                <a:lnTo>
                  <a:pt x="466089" y="747522"/>
                </a:lnTo>
                <a:cubicBezTo>
                  <a:pt x="466089" y="746379"/>
                  <a:pt x="463803" y="745236"/>
                  <a:pt x="463803" y="745236"/>
                </a:cubicBezTo>
                <a:cubicBezTo>
                  <a:pt x="461517" y="745236"/>
                  <a:pt x="461517" y="746379"/>
                  <a:pt x="461517" y="746379"/>
                </a:cubicBezTo>
                <a:cubicBezTo>
                  <a:pt x="461517" y="747522"/>
                  <a:pt x="410209" y="747522"/>
                  <a:pt x="404494" y="747522"/>
                </a:cubicBezTo>
                <a:cubicBezTo>
                  <a:pt x="402208" y="747014"/>
                  <a:pt x="399668" y="746633"/>
                  <a:pt x="397763" y="746633"/>
                </a:cubicBezTo>
                <a:cubicBezTo>
                  <a:pt x="395858" y="746633"/>
                  <a:pt x="394715" y="746887"/>
                  <a:pt x="395350" y="747522"/>
                </a:cubicBezTo>
                <a:cubicBezTo>
                  <a:pt x="395350" y="749808"/>
                  <a:pt x="385063" y="749808"/>
                  <a:pt x="372490" y="749808"/>
                </a:cubicBezTo>
                <a:cubicBezTo>
                  <a:pt x="357631" y="749808"/>
                  <a:pt x="347344" y="749808"/>
                  <a:pt x="347344" y="750951"/>
                </a:cubicBezTo>
                <a:lnTo>
                  <a:pt x="340486" y="750951"/>
                </a:lnTo>
                <a:cubicBezTo>
                  <a:pt x="335914" y="750951"/>
                  <a:pt x="332485" y="752094"/>
                  <a:pt x="330199" y="752094"/>
                </a:cubicBezTo>
                <a:cubicBezTo>
                  <a:pt x="329056" y="752729"/>
                  <a:pt x="327913" y="752983"/>
                  <a:pt x="327405" y="752983"/>
                </a:cubicBezTo>
                <a:cubicBezTo>
                  <a:pt x="326897" y="752983"/>
                  <a:pt x="326897" y="752729"/>
                  <a:pt x="328040" y="752094"/>
                </a:cubicBezTo>
                <a:cubicBezTo>
                  <a:pt x="328040" y="750951"/>
                  <a:pt x="328040" y="749808"/>
                  <a:pt x="325754" y="749808"/>
                </a:cubicBezTo>
                <a:cubicBezTo>
                  <a:pt x="321182" y="749808"/>
                  <a:pt x="321182" y="750951"/>
                  <a:pt x="321182" y="752094"/>
                </a:cubicBezTo>
                <a:cubicBezTo>
                  <a:pt x="321182" y="753237"/>
                  <a:pt x="318896" y="753237"/>
                  <a:pt x="318896" y="753237"/>
                </a:cubicBezTo>
                <a:cubicBezTo>
                  <a:pt x="317753" y="753237"/>
                  <a:pt x="317753" y="753237"/>
                  <a:pt x="317753" y="752094"/>
                </a:cubicBezTo>
                <a:lnTo>
                  <a:pt x="317753" y="748030"/>
                </a:lnTo>
                <a:lnTo>
                  <a:pt x="315467" y="748030"/>
                </a:lnTo>
                <a:cubicBezTo>
                  <a:pt x="315467" y="749173"/>
                  <a:pt x="313181" y="749173"/>
                  <a:pt x="313181" y="749173"/>
                </a:cubicBezTo>
                <a:cubicBezTo>
                  <a:pt x="310895" y="749173"/>
                  <a:pt x="310895" y="749173"/>
                  <a:pt x="310895" y="746887"/>
                </a:cubicBezTo>
                <a:cubicBezTo>
                  <a:pt x="310895" y="745236"/>
                  <a:pt x="310260" y="744347"/>
                  <a:pt x="309498" y="744347"/>
                </a:cubicBezTo>
                <a:cubicBezTo>
                  <a:pt x="308736" y="744347"/>
                  <a:pt x="307466" y="745236"/>
                  <a:pt x="306323" y="746887"/>
                </a:cubicBezTo>
                <a:lnTo>
                  <a:pt x="301751" y="748030"/>
                </a:lnTo>
                <a:cubicBezTo>
                  <a:pt x="301370" y="746887"/>
                  <a:pt x="300608" y="746506"/>
                  <a:pt x="299846" y="746506"/>
                </a:cubicBezTo>
                <a:cubicBezTo>
                  <a:pt x="297941" y="746506"/>
                  <a:pt x="295401" y="748284"/>
                  <a:pt x="293750" y="749173"/>
                </a:cubicBezTo>
                <a:cubicBezTo>
                  <a:pt x="292607" y="747395"/>
                  <a:pt x="291464" y="746633"/>
                  <a:pt x="290321" y="746633"/>
                </a:cubicBezTo>
                <a:cubicBezTo>
                  <a:pt x="289178" y="746633"/>
                  <a:pt x="288035" y="747522"/>
                  <a:pt x="286892" y="749173"/>
                </a:cubicBezTo>
                <a:cubicBezTo>
                  <a:pt x="286892" y="749681"/>
                  <a:pt x="286638" y="750062"/>
                  <a:pt x="286003" y="750062"/>
                </a:cubicBezTo>
                <a:cubicBezTo>
                  <a:pt x="285368" y="750062"/>
                  <a:pt x="284606" y="749808"/>
                  <a:pt x="283463" y="749173"/>
                </a:cubicBezTo>
                <a:cubicBezTo>
                  <a:pt x="281177" y="748030"/>
                  <a:pt x="278891" y="748030"/>
                  <a:pt x="274319" y="748030"/>
                </a:cubicBezTo>
                <a:cubicBezTo>
                  <a:pt x="272033" y="749173"/>
                  <a:pt x="257174" y="749173"/>
                  <a:pt x="241299" y="749173"/>
                </a:cubicBezTo>
                <a:cubicBezTo>
                  <a:pt x="221868" y="749173"/>
                  <a:pt x="209295" y="749173"/>
                  <a:pt x="209295" y="750316"/>
                </a:cubicBezTo>
                <a:cubicBezTo>
                  <a:pt x="207009" y="750316"/>
                  <a:pt x="207009" y="750316"/>
                  <a:pt x="204723" y="749173"/>
                </a:cubicBezTo>
                <a:cubicBezTo>
                  <a:pt x="204723" y="748665"/>
                  <a:pt x="204342" y="748411"/>
                  <a:pt x="203707" y="748411"/>
                </a:cubicBezTo>
                <a:cubicBezTo>
                  <a:pt x="202818" y="748411"/>
                  <a:pt x="201548" y="748919"/>
                  <a:pt x="200151" y="750316"/>
                </a:cubicBezTo>
                <a:cubicBezTo>
                  <a:pt x="198754" y="751078"/>
                  <a:pt x="198246" y="752094"/>
                  <a:pt x="197992" y="752094"/>
                </a:cubicBezTo>
                <a:cubicBezTo>
                  <a:pt x="197738" y="752094"/>
                  <a:pt x="197865" y="751586"/>
                  <a:pt x="197865" y="750316"/>
                </a:cubicBezTo>
                <a:cubicBezTo>
                  <a:pt x="197865" y="749173"/>
                  <a:pt x="194436" y="749173"/>
                  <a:pt x="185292" y="749173"/>
                </a:cubicBezTo>
                <a:cubicBezTo>
                  <a:pt x="179577" y="749173"/>
                  <a:pt x="170433" y="749173"/>
                  <a:pt x="170433" y="750316"/>
                </a:cubicBezTo>
                <a:cubicBezTo>
                  <a:pt x="168147" y="750951"/>
                  <a:pt x="167004" y="751205"/>
                  <a:pt x="166750" y="751205"/>
                </a:cubicBezTo>
                <a:cubicBezTo>
                  <a:pt x="166496" y="751205"/>
                  <a:pt x="167004" y="750951"/>
                  <a:pt x="168147" y="750316"/>
                </a:cubicBezTo>
                <a:cubicBezTo>
                  <a:pt x="169544" y="748919"/>
                  <a:pt x="166242" y="747903"/>
                  <a:pt x="161797" y="747903"/>
                </a:cubicBezTo>
                <a:cubicBezTo>
                  <a:pt x="159130" y="747903"/>
                  <a:pt x="155955" y="748284"/>
                  <a:pt x="153415" y="749173"/>
                </a:cubicBezTo>
                <a:cubicBezTo>
                  <a:pt x="151129" y="749173"/>
                  <a:pt x="149986" y="749173"/>
                  <a:pt x="149986" y="748030"/>
                </a:cubicBezTo>
                <a:cubicBezTo>
                  <a:pt x="147700" y="748030"/>
                  <a:pt x="145414" y="748030"/>
                  <a:pt x="138556" y="749173"/>
                </a:cubicBezTo>
                <a:lnTo>
                  <a:pt x="124333" y="749173"/>
                </a:lnTo>
                <a:cubicBezTo>
                  <a:pt x="120904" y="749173"/>
                  <a:pt x="116332" y="750316"/>
                  <a:pt x="116332" y="750316"/>
                </a:cubicBezTo>
                <a:lnTo>
                  <a:pt x="114046" y="750316"/>
                </a:lnTo>
                <a:cubicBezTo>
                  <a:pt x="114046" y="749173"/>
                  <a:pt x="103759" y="749173"/>
                  <a:pt x="89027" y="749173"/>
                </a:cubicBezTo>
                <a:cubicBezTo>
                  <a:pt x="74295" y="749173"/>
                  <a:pt x="61595" y="749173"/>
                  <a:pt x="59309" y="748030"/>
                </a:cubicBezTo>
                <a:cubicBezTo>
                  <a:pt x="59309" y="748030"/>
                  <a:pt x="57023" y="748030"/>
                  <a:pt x="54737" y="749173"/>
                </a:cubicBezTo>
                <a:cubicBezTo>
                  <a:pt x="53467" y="751078"/>
                  <a:pt x="52197" y="751967"/>
                  <a:pt x="50927" y="751967"/>
                </a:cubicBezTo>
                <a:cubicBezTo>
                  <a:pt x="49911" y="751967"/>
                  <a:pt x="48895" y="751459"/>
                  <a:pt x="47879" y="750316"/>
                </a:cubicBezTo>
                <a:cubicBezTo>
                  <a:pt x="47371" y="749173"/>
                  <a:pt x="44704" y="748665"/>
                  <a:pt x="42037" y="748665"/>
                </a:cubicBezTo>
                <a:cubicBezTo>
                  <a:pt x="39370" y="748665"/>
                  <a:pt x="36449" y="749173"/>
                  <a:pt x="35306" y="750316"/>
                </a:cubicBezTo>
                <a:lnTo>
                  <a:pt x="35306" y="749173"/>
                </a:lnTo>
                <a:cubicBezTo>
                  <a:pt x="34417" y="748411"/>
                  <a:pt x="33274" y="748030"/>
                  <a:pt x="31877" y="748030"/>
                </a:cubicBezTo>
                <a:cubicBezTo>
                  <a:pt x="29337" y="748030"/>
                  <a:pt x="26543" y="749300"/>
                  <a:pt x="25019" y="751459"/>
                </a:cubicBezTo>
                <a:cubicBezTo>
                  <a:pt x="23368" y="749808"/>
                  <a:pt x="21717" y="748665"/>
                  <a:pt x="20066" y="748665"/>
                </a:cubicBezTo>
                <a:cubicBezTo>
                  <a:pt x="19431" y="748665"/>
                  <a:pt x="18796" y="748792"/>
                  <a:pt x="18288" y="749173"/>
                </a:cubicBezTo>
                <a:cubicBezTo>
                  <a:pt x="17145" y="749173"/>
                  <a:pt x="17145" y="749173"/>
                  <a:pt x="17145" y="746887"/>
                </a:cubicBezTo>
                <a:cubicBezTo>
                  <a:pt x="17145" y="745744"/>
                  <a:pt x="17145" y="744601"/>
                  <a:pt x="14859" y="744601"/>
                </a:cubicBezTo>
                <a:cubicBezTo>
                  <a:pt x="12573" y="744601"/>
                  <a:pt x="12573" y="745744"/>
                  <a:pt x="12573" y="746887"/>
                </a:cubicBezTo>
                <a:lnTo>
                  <a:pt x="8001" y="746887"/>
                </a:lnTo>
                <a:cubicBezTo>
                  <a:pt x="8001" y="746887"/>
                  <a:pt x="5715" y="746887"/>
                  <a:pt x="5715" y="748030"/>
                </a:cubicBezTo>
                <a:cubicBezTo>
                  <a:pt x="5715" y="749173"/>
                  <a:pt x="3429" y="749173"/>
                  <a:pt x="1143" y="749173"/>
                </a:cubicBezTo>
                <a:cubicBezTo>
                  <a:pt x="1143" y="748792"/>
                  <a:pt x="1016" y="748665"/>
                  <a:pt x="1016" y="748665"/>
                </a:cubicBezTo>
                <a:cubicBezTo>
                  <a:pt x="762" y="748665"/>
                  <a:pt x="381" y="749554"/>
                  <a:pt x="1143" y="750316"/>
                </a:cubicBezTo>
                <a:cubicBezTo>
                  <a:pt x="1143" y="752602"/>
                  <a:pt x="1143" y="753745"/>
                  <a:pt x="0" y="753745"/>
                </a:cubicBezTo>
                <a:lnTo>
                  <a:pt x="0" y="756031"/>
                </a:lnTo>
                <a:cubicBezTo>
                  <a:pt x="0" y="759460"/>
                  <a:pt x="0" y="760603"/>
                  <a:pt x="3429" y="761746"/>
                </a:cubicBezTo>
                <a:cubicBezTo>
                  <a:pt x="7493" y="762254"/>
                  <a:pt x="10922" y="762762"/>
                  <a:pt x="13462" y="763016"/>
                </a:cubicBezTo>
                <a:cubicBezTo>
                  <a:pt x="13208" y="762381"/>
                  <a:pt x="14097" y="760857"/>
                  <a:pt x="16002" y="759587"/>
                </a:cubicBezTo>
                <a:cubicBezTo>
                  <a:pt x="17145" y="758444"/>
                  <a:pt x="17780" y="757809"/>
                  <a:pt x="18034" y="757809"/>
                </a:cubicBezTo>
                <a:cubicBezTo>
                  <a:pt x="18288" y="757809"/>
                  <a:pt x="18288" y="758317"/>
                  <a:pt x="18288" y="759587"/>
                </a:cubicBezTo>
                <a:cubicBezTo>
                  <a:pt x="18288" y="760857"/>
                  <a:pt x="18288" y="761873"/>
                  <a:pt x="16002" y="761873"/>
                </a:cubicBezTo>
                <a:cubicBezTo>
                  <a:pt x="15367" y="762508"/>
                  <a:pt x="14859" y="763016"/>
                  <a:pt x="14351" y="763143"/>
                </a:cubicBezTo>
                <a:cubicBezTo>
                  <a:pt x="14097" y="763143"/>
                  <a:pt x="13716" y="763143"/>
                  <a:pt x="13462" y="763016"/>
                </a:cubicBezTo>
                <a:cubicBezTo>
                  <a:pt x="13462" y="763143"/>
                  <a:pt x="13589" y="763270"/>
                  <a:pt x="13843" y="763270"/>
                </a:cubicBezTo>
                <a:cubicBezTo>
                  <a:pt x="14097" y="763270"/>
                  <a:pt x="14224" y="763270"/>
                  <a:pt x="14351" y="763143"/>
                </a:cubicBezTo>
                <a:cubicBezTo>
                  <a:pt x="14732" y="763143"/>
                  <a:pt x="15113" y="763143"/>
                  <a:pt x="15367" y="763143"/>
                </a:cubicBezTo>
                <a:cubicBezTo>
                  <a:pt x="17272" y="763143"/>
                  <a:pt x="18288" y="762762"/>
                  <a:pt x="18288" y="761746"/>
                </a:cubicBezTo>
                <a:cubicBezTo>
                  <a:pt x="18288" y="761746"/>
                  <a:pt x="20574" y="760603"/>
                  <a:pt x="22860" y="760603"/>
                </a:cubicBezTo>
                <a:cubicBezTo>
                  <a:pt x="25146" y="760603"/>
                  <a:pt x="27432" y="761746"/>
                  <a:pt x="27432" y="761746"/>
                </a:cubicBezTo>
                <a:cubicBezTo>
                  <a:pt x="27432" y="762889"/>
                  <a:pt x="35433" y="762889"/>
                  <a:pt x="46863" y="762889"/>
                </a:cubicBezTo>
                <a:cubicBezTo>
                  <a:pt x="59436" y="762889"/>
                  <a:pt x="65151" y="762889"/>
                  <a:pt x="67437" y="764032"/>
                </a:cubicBezTo>
                <a:cubicBezTo>
                  <a:pt x="69723" y="765175"/>
                  <a:pt x="72009" y="765175"/>
                  <a:pt x="72009" y="765175"/>
                </a:cubicBezTo>
                <a:cubicBezTo>
                  <a:pt x="72009" y="764032"/>
                  <a:pt x="84582" y="764032"/>
                  <a:pt x="99314" y="764032"/>
                </a:cubicBezTo>
                <a:cubicBezTo>
                  <a:pt x="114046" y="764032"/>
                  <a:pt x="128905" y="764032"/>
                  <a:pt x="128905" y="762889"/>
                </a:cubicBezTo>
                <a:lnTo>
                  <a:pt x="133477" y="762889"/>
                </a:lnTo>
                <a:cubicBezTo>
                  <a:pt x="133477" y="764032"/>
                  <a:pt x="138049" y="764032"/>
                  <a:pt x="141478" y="764032"/>
                </a:cubicBezTo>
                <a:cubicBezTo>
                  <a:pt x="146050" y="762889"/>
                  <a:pt x="150622" y="762889"/>
                  <a:pt x="150622" y="762889"/>
                </a:cubicBezTo>
                <a:cubicBezTo>
                  <a:pt x="150622" y="764032"/>
                  <a:pt x="151765" y="764032"/>
                  <a:pt x="156337" y="764032"/>
                </a:cubicBezTo>
                <a:cubicBezTo>
                  <a:pt x="160909" y="764032"/>
                  <a:pt x="163195" y="764032"/>
                  <a:pt x="163195" y="762889"/>
                </a:cubicBezTo>
                <a:cubicBezTo>
                  <a:pt x="165481" y="762889"/>
                  <a:pt x="180340" y="762889"/>
                  <a:pt x="186055" y="764032"/>
                </a:cubicBezTo>
                <a:cubicBezTo>
                  <a:pt x="186690" y="764413"/>
                  <a:pt x="187452" y="764540"/>
                  <a:pt x="188087" y="764540"/>
                </a:cubicBezTo>
                <a:cubicBezTo>
                  <a:pt x="189738" y="764540"/>
                  <a:pt x="191262" y="763651"/>
                  <a:pt x="192913" y="762889"/>
                </a:cubicBezTo>
                <a:cubicBezTo>
                  <a:pt x="192913" y="761746"/>
                  <a:pt x="195199" y="759460"/>
                  <a:pt x="197485" y="759460"/>
                </a:cubicBezTo>
                <a:lnTo>
                  <a:pt x="197485" y="762889"/>
                </a:lnTo>
                <a:cubicBezTo>
                  <a:pt x="195199" y="764032"/>
                  <a:pt x="195199" y="764032"/>
                  <a:pt x="198628" y="764032"/>
                </a:cubicBezTo>
                <a:lnTo>
                  <a:pt x="203200" y="764032"/>
                </a:lnTo>
                <a:cubicBezTo>
                  <a:pt x="203200" y="762889"/>
                  <a:pt x="213487" y="762889"/>
                  <a:pt x="228346" y="762889"/>
                </a:cubicBezTo>
                <a:cubicBezTo>
                  <a:pt x="247777" y="762889"/>
                  <a:pt x="254635" y="762889"/>
                  <a:pt x="254635" y="760603"/>
                </a:cubicBezTo>
                <a:cubicBezTo>
                  <a:pt x="254635" y="760095"/>
                  <a:pt x="255143" y="759714"/>
                  <a:pt x="256413" y="759714"/>
                </a:cubicBezTo>
                <a:cubicBezTo>
                  <a:pt x="257683" y="759714"/>
                  <a:pt x="259715" y="759968"/>
                  <a:pt x="262509" y="760603"/>
                </a:cubicBezTo>
                <a:cubicBezTo>
                  <a:pt x="270891" y="763651"/>
                  <a:pt x="273685" y="764667"/>
                  <a:pt x="275209" y="764667"/>
                </a:cubicBezTo>
                <a:cubicBezTo>
                  <a:pt x="275971" y="764667"/>
                  <a:pt x="276479" y="764413"/>
                  <a:pt x="277241" y="764032"/>
                </a:cubicBezTo>
                <a:cubicBezTo>
                  <a:pt x="274955" y="764032"/>
                  <a:pt x="274955" y="761746"/>
                  <a:pt x="274955" y="760603"/>
                </a:cubicBezTo>
                <a:cubicBezTo>
                  <a:pt x="274955" y="759460"/>
                  <a:pt x="275463" y="758825"/>
                  <a:pt x="276352" y="758825"/>
                </a:cubicBezTo>
                <a:cubicBezTo>
                  <a:pt x="277241" y="758825"/>
                  <a:pt x="278384" y="759460"/>
                  <a:pt x="279527" y="760603"/>
                </a:cubicBezTo>
                <a:cubicBezTo>
                  <a:pt x="279527" y="761873"/>
                  <a:pt x="283845" y="762381"/>
                  <a:pt x="289433" y="762381"/>
                </a:cubicBezTo>
                <a:cubicBezTo>
                  <a:pt x="297053" y="762381"/>
                  <a:pt x="307086" y="761492"/>
                  <a:pt x="311658" y="760349"/>
                </a:cubicBezTo>
                <a:cubicBezTo>
                  <a:pt x="311785" y="760603"/>
                  <a:pt x="312420" y="760603"/>
                  <a:pt x="313817" y="760603"/>
                </a:cubicBezTo>
                <a:lnTo>
                  <a:pt x="313817" y="759460"/>
                </a:lnTo>
                <a:cubicBezTo>
                  <a:pt x="313563" y="759714"/>
                  <a:pt x="312801" y="759968"/>
                  <a:pt x="311658" y="760349"/>
                </a:cubicBezTo>
                <a:cubicBezTo>
                  <a:pt x="311531" y="760222"/>
                  <a:pt x="311531" y="759968"/>
                  <a:pt x="311531" y="759460"/>
                </a:cubicBezTo>
                <a:cubicBezTo>
                  <a:pt x="311531" y="757174"/>
                  <a:pt x="313817" y="756031"/>
                  <a:pt x="314960" y="756031"/>
                </a:cubicBezTo>
                <a:cubicBezTo>
                  <a:pt x="317246" y="756031"/>
                  <a:pt x="317246" y="758317"/>
                  <a:pt x="313817" y="760603"/>
                </a:cubicBezTo>
                <a:cubicBezTo>
                  <a:pt x="313817" y="761746"/>
                  <a:pt x="316103" y="761746"/>
                  <a:pt x="324104" y="761746"/>
                </a:cubicBezTo>
                <a:lnTo>
                  <a:pt x="330962" y="761746"/>
                </a:lnTo>
                <a:cubicBezTo>
                  <a:pt x="330962" y="760857"/>
                  <a:pt x="333248" y="760476"/>
                  <a:pt x="335788" y="760476"/>
                </a:cubicBezTo>
                <a:cubicBezTo>
                  <a:pt x="339344" y="760476"/>
                  <a:pt x="343535" y="761111"/>
                  <a:pt x="343535" y="761746"/>
                </a:cubicBezTo>
                <a:cubicBezTo>
                  <a:pt x="345821" y="762889"/>
                  <a:pt x="345821" y="762889"/>
                  <a:pt x="349250" y="762889"/>
                </a:cubicBezTo>
                <a:cubicBezTo>
                  <a:pt x="352171" y="761873"/>
                  <a:pt x="355600" y="761619"/>
                  <a:pt x="358648" y="761619"/>
                </a:cubicBezTo>
                <a:cubicBezTo>
                  <a:pt x="362839" y="761619"/>
                  <a:pt x="366268" y="762254"/>
                  <a:pt x="366268" y="762889"/>
                </a:cubicBezTo>
                <a:lnTo>
                  <a:pt x="370840" y="762889"/>
                </a:lnTo>
                <a:cubicBezTo>
                  <a:pt x="373126" y="761746"/>
                  <a:pt x="377698" y="761746"/>
                  <a:pt x="378841" y="761746"/>
                </a:cubicBezTo>
                <a:cubicBezTo>
                  <a:pt x="385699" y="761746"/>
                  <a:pt x="387985" y="761746"/>
                  <a:pt x="385699" y="760603"/>
                </a:cubicBezTo>
                <a:cubicBezTo>
                  <a:pt x="385699" y="759460"/>
                  <a:pt x="385699" y="758317"/>
                  <a:pt x="387985" y="758317"/>
                </a:cubicBezTo>
                <a:lnTo>
                  <a:pt x="387985" y="759460"/>
                </a:lnTo>
                <a:cubicBezTo>
                  <a:pt x="387985" y="760603"/>
                  <a:pt x="394843" y="760603"/>
                  <a:pt x="402844" y="760603"/>
                </a:cubicBezTo>
                <a:cubicBezTo>
                  <a:pt x="413131" y="760603"/>
                  <a:pt x="417703" y="760603"/>
                  <a:pt x="419989" y="761746"/>
                </a:cubicBezTo>
                <a:lnTo>
                  <a:pt x="422275" y="760603"/>
                </a:lnTo>
                <a:cubicBezTo>
                  <a:pt x="423418" y="760095"/>
                  <a:pt x="424307" y="759714"/>
                  <a:pt x="424815" y="759714"/>
                </a:cubicBezTo>
                <a:cubicBezTo>
                  <a:pt x="425323" y="759714"/>
                  <a:pt x="425704" y="759968"/>
                  <a:pt x="425704" y="760603"/>
                </a:cubicBezTo>
                <a:cubicBezTo>
                  <a:pt x="426847" y="761111"/>
                  <a:pt x="429768" y="761492"/>
                  <a:pt x="432689" y="761492"/>
                </a:cubicBezTo>
                <a:cubicBezTo>
                  <a:pt x="435610" y="761492"/>
                  <a:pt x="438785" y="761238"/>
                  <a:pt x="440563" y="760603"/>
                </a:cubicBezTo>
                <a:lnTo>
                  <a:pt x="445135" y="760603"/>
                </a:lnTo>
                <a:cubicBezTo>
                  <a:pt x="446278" y="761746"/>
                  <a:pt x="448564" y="762381"/>
                  <a:pt x="450723" y="762381"/>
                </a:cubicBezTo>
                <a:cubicBezTo>
                  <a:pt x="452882" y="762381"/>
                  <a:pt x="454914" y="761746"/>
                  <a:pt x="455422" y="760603"/>
                </a:cubicBezTo>
                <a:cubicBezTo>
                  <a:pt x="455422" y="761746"/>
                  <a:pt x="457708" y="761746"/>
                  <a:pt x="459994" y="761746"/>
                </a:cubicBezTo>
                <a:cubicBezTo>
                  <a:pt x="462280" y="761238"/>
                  <a:pt x="465455" y="760857"/>
                  <a:pt x="467995" y="760857"/>
                </a:cubicBezTo>
                <a:cubicBezTo>
                  <a:pt x="470535" y="760857"/>
                  <a:pt x="472567" y="761111"/>
                  <a:pt x="472567" y="761746"/>
                </a:cubicBezTo>
                <a:lnTo>
                  <a:pt x="474853" y="761746"/>
                </a:lnTo>
                <a:cubicBezTo>
                  <a:pt x="477139" y="760603"/>
                  <a:pt x="479425" y="760603"/>
                  <a:pt x="481711" y="760603"/>
                </a:cubicBezTo>
                <a:cubicBezTo>
                  <a:pt x="483997" y="760603"/>
                  <a:pt x="486283" y="760603"/>
                  <a:pt x="487426" y="759460"/>
                </a:cubicBezTo>
                <a:cubicBezTo>
                  <a:pt x="489712" y="758317"/>
                  <a:pt x="491998" y="758317"/>
                  <a:pt x="491998" y="758317"/>
                </a:cubicBezTo>
                <a:cubicBezTo>
                  <a:pt x="494284" y="758317"/>
                  <a:pt x="491998" y="759460"/>
                  <a:pt x="489712" y="760603"/>
                </a:cubicBezTo>
                <a:cubicBezTo>
                  <a:pt x="488315" y="761111"/>
                  <a:pt x="488442" y="761365"/>
                  <a:pt x="489585" y="761365"/>
                </a:cubicBezTo>
                <a:cubicBezTo>
                  <a:pt x="491236" y="761365"/>
                  <a:pt x="494792" y="760857"/>
                  <a:pt x="498856" y="759460"/>
                </a:cubicBezTo>
                <a:cubicBezTo>
                  <a:pt x="501650" y="758317"/>
                  <a:pt x="503174" y="757682"/>
                  <a:pt x="503428" y="757682"/>
                </a:cubicBezTo>
                <a:cubicBezTo>
                  <a:pt x="503682" y="757682"/>
                  <a:pt x="502920" y="758190"/>
                  <a:pt x="501142" y="759460"/>
                </a:cubicBezTo>
                <a:cubicBezTo>
                  <a:pt x="499491" y="760222"/>
                  <a:pt x="497967" y="761111"/>
                  <a:pt x="498729" y="761111"/>
                </a:cubicBezTo>
                <a:cubicBezTo>
                  <a:pt x="499110" y="761111"/>
                  <a:pt x="499872" y="760984"/>
                  <a:pt x="501142" y="760603"/>
                </a:cubicBezTo>
                <a:cubicBezTo>
                  <a:pt x="501142" y="760603"/>
                  <a:pt x="504571" y="760603"/>
                  <a:pt x="504571" y="759460"/>
                </a:cubicBezTo>
                <a:lnTo>
                  <a:pt x="511429" y="759460"/>
                </a:lnTo>
                <a:cubicBezTo>
                  <a:pt x="516001" y="760603"/>
                  <a:pt x="518287" y="760603"/>
                  <a:pt x="519430" y="760603"/>
                </a:cubicBezTo>
                <a:cubicBezTo>
                  <a:pt x="520573" y="760095"/>
                  <a:pt x="521081" y="759714"/>
                  <a:pt x="521716" y="759714"/>
                </a:cubicBezTo>
                <a:cubicBezTo>
                  <a:pt x="522351" y="759714"/>
                  <a:pt x="522859" y="759968"/>
                  <a:pt x="524002" y="760603"/>
                </a:cubicBezTo>
                <a:cubicBezTo>
                  <a:pt x="524002" y="761111"/>
                  <a:pt x="524383" y="761365"/>
                  <a:pt x="524891" y="761365"/>
                </a:cubicBezTo>
                <a:cubicBezTo>
                  <a:pt x="525526" y="761365"/>
                  <a:pt x="526288" y="760857"/>
                  <a:pt x="526288" y="759460"/>
                </a:cubicBezTo>
                <a:cubicBezTo>
                  <a:pt x="527431" y="758825"/>
                  <a:pt x="528574" y="758571"/>
                  <a:pt x="529717" y="758571"/>
                </a:cubicBezTo>
                <a:cubicBezTo>
                  <a:pt x="530860" y="758571"/>
                  <a:pt x="532003" y="758825"/>
                  <a:pt x="533146" y="759460"/>
                </a:cubicBezTo>
                <a:cubicBezTo>
                  <a:pt x="533146" y="760730"/>
                  <a:pt x="533908" y="761365"/>
                  <a:pt x="534670" y="761365"/>
                </a:cubicBezTo>
                <a:cubicBezTo>
                  <a:pt x="535178" y="761365"/>
                  <a:pt x="535559" y="761111"/>
                  <a:pt x="535559" y="760603"/>
                </a:cubicBezTo>
                <a:cubicBezTo>
                  <a:pt x="536702" y="759460"/>
                  <a:pt x="538988" y="759460"/>
                  <a:pt x="538988" y="759460"/>
                </a:cubicBezTo>
                <a:cubicBezTo>
                  <a:pt x="538988" y="759714"/>
                  <a:pt x="540258" y="759968"/>
                  <a:pt x="542417" y="760095"/>
                </a:cubicBezTo>
                <a:cubicBezTo>
                  <a:pt x="542417" y="759206"/>
                  <a:pt x="542671" y="758317"/>
                  <a:pt x="544703" y="758317"/>
                </a:cubicBezTo>
                <a:lnTo>
                  <a:pt x="546989" y="759460"/>
                </a:lnTo>
                <a:lnTo>
                  <a:pt x="545338" y="760349"/>
                </a:lnTo>
                <a:cubicBezTo>
                  <a:pt x="544195" y="760222"/>
                  <a:pt x="543306" y="760222"/>
                  <a:pt x="542417" y="760222"/>
                </a:cubicBezTo>
                <a:cubicBezTo>
                  <a:pt x="542417" y="760349"/>
                  <a:pt x="542417" y="760603"/>
                  <a:pt x="542417" y="760730"/>
                </a:cubicBezTo>
                <a:lnTo>
                  <a:pt x="544703" y="760730"/>
                </a:lnTo>
                <a:lnTo>
                  <a:pt x="545338" y="760476"/>
                </a:lnTo>
                <a:cubicBezTo>
                  <a:pt x="552577" y="760730"/>
                  <a:pt x="565150" y="760730"/>
                  <a:pt x="577850" y="760730"/>
                </a:cubicBezTo>
                <a:cubicBezTo>
                  <a:pt x="580136" y="760730"/>
                  <a:pt x="581279" y="759587"/>
                  <a:pt x="581279" y="758444"/>
                </a:cubicBezTo>
                <a:cubicBezTo>
                  <a:pt x="581279" y="757047"/>
                  <a:pt x="581279" y="756666"/>
                  <a:pt x="581406" y="756666"/>
                </a:cubicBezTo>
                <a:cubicBezTo>
                  <a:pt x="581533" y="756666"/>
                  <a:pt x="582168" y="757809"/>
                  <a:pt x="583565" y="758444"/>
                </a:cubicBezTo>
                <a:cubicBezTo>
                  <a:pt x="584708" y="760222"/>
                  <a:pt x="586359" y="760984"/>
                  <a:pt x="587502" y="760984"/>
                </a:cubicBezTo>
                <a:cubicBezTo>
                  <a:pt x="588645" y="760984"/>
                  <a:pt x="589280" y="760095"/>
                  <a:pt x="588010" y="758444"/>
                </a:cubicBezTo>
                <a:cubicBezTo>
                  <a:pt x="586740" y="756793"/>
                  <a:pt x="586359" y="755904"/>
                  <a:pt x="586613" y="755904"/>
                </a:cubicBezTo>
                <a:cubicBezTo>
                  <a:pt x="586867" y="755904"/>
                  <a:pt x="588010" y="756793"/>
                  <a:pt x="590296" y="758444"/>
                </a:cubicBezTo>
                <a:cubicBezTo>
                  <a:pt x="591439" y="758952"/>
                  <a:pt x="592074" y="759333"/>
                  <a:pt x="592582" y="759333"/>
                </a:cubicBezTo>
                <a:cubicBezTo>
                  <a:pt x="593090" y="759333"/>
                  <a:pt x="593725" y="759079"/>
                  <a:pt x="594868" y="758444"/>
                </a:cubicBezTo>
                <a:cubicBezTo>
                  <a:pt x="594868" y="757936"/>
                  <a:pt x="595376" y="757555"/>
                  <a:pt x="596011" y="757555"/>
                </a:cubicBezTo>
                <a:cubicBezTo>
                  <a:pt x="596646" y="757555"/>
                  <a:pt x="597154" y="757809"/>
                  <a:pt x="597154" y="758444"/>
                </a:cubicBezTo>
                <a:cubicBezTo>
                  <a:pt x="597916" y="759333"/>
                  <a:pt x="599313" y="760095"/>
                  <a:pt x="600075" y="760095"/>
                </a:cubicBezTo>
                <a:cubicBezTo>
                  <a:pt x="600456" y="760095"/>
                  <a:pt x="600583" y="759968"/>
                  <a:pt x="600583" y="759587"/>
                </a:cubicBezTo>
                <a:cubicBezTo>
                  <a:pt x="600583" y="759587"/>
                  <a:pt x="602869" y="759587"/>
                  <a:pt x="605155" y="760730"/>
                </a:cubicBezTo>
                <a:cubicBezTo>
                  <a:pt x="605790" y="761111"/>
                  <a:pt x="606552" y="761238"/>
                  <a:pt x="607187" y="761238"/>
                </a:cubicBezTo>
                <a:cubicBezTo>
                  <a:pt x="608838" y="761238"/>
                  <a:pt x="610362" y="760349"/>
                  <a:pt x="612013" y="759587"/>
                </a:cubicBezTo>
                <a:cubicBezTo>
                  <a:pt x="614807" y="757809"/>
                  <a:pt x="616839" y="757047"/>
                  <a:pt x="617855" y="757047"/>
                </a:cubicBezTo>
                <a:cubicBezTo>
                  <a:pt x="618871" y="757047"/>
                  <a:pt x="618871" y="757936"/>
                  <a:pt x="617728" y="759587"/>
                </a:cubicBezTo>
                <a:cubicBezTo>
                  <a:pt x="616839" y="760476"/>
                  <a:pt x="617982" y="760857"/>
                  <a:pt x="619887" y="760857"/>
                </a:cubicBezTo>
                <a:cubicBezTo>
                  <a:pt x="622935" y="760857"/>
                  <a:pt x="627761" y="759841"/>
                  <a:pt x="629158" y="758444"/>
                </a:cubicBezTo>
                <a:cubicBezTo>
                  <a:pt x="629920" y="756285"/>
                  <a:pt x="630174" y="755523"/>
                  <a:pt x="630301" y="755523"/>
                </a:cubicBezTo>
                <a:cubicBezTo>
                  <a:pt x="630428" y="755523"/>
                  <a:pt x="630301" y="755777"/>
                  <a:pt x="630301" y="756158"/>
                </a:cubicBezTo>
                <a:cubicBezTo>
                  <a:pt x="630301" y="758444"/>
                  <a:pt x="632587" y="758444"/>
                  <a:pt x="632587" y="758444"/>
                </a:cubicBezTo>
                <a:cubicBezTo>
                  <a:pt x="634873" y="758444"/>
                  <a:pt x="637159" y="758444"/>
                  <a:pt x="637159" y="759587"/>
                </a:cubicBezTo>
                <a:cubicBezTo>
                  <a:pt x="637159" y="759587"/>
                  <a:pt x="639445" y="759587"/>
                  <a:pt x="644017" y="758444"/>
                </a:cubicBezTo>
                <a:cubicBezTo>
                  <a:pt x="645414" y="757047"/>
                  <a:pt x="647446" y="756412"/>
                  <a:pt x="649478" y="756412"/>
                </a:cubicBezTo>
                <a:cubicBezTo>
                  <a:pt x="652272" y="756412"/>
                  <a:pt x="655193" y="757682"/>
                  <a:pt x="656463" y="759587"/>
                </a:cubicBezTo>
                <a:lnTo>
                  <a:pt x="661035" y="758444"/>
                </a:lnTo>
                <a:cubicBezTo>
                  <a:pt x="661797" y="756285"/>
                  <a:pt x="662940" y="755015"/>
                  <a:pt x="663702" y="755015"/>
                </a:cubicBezTo>
                <a:cubicBezTo>
                  <a:pt x="664083" y="755015"/>
                  <a:pt x="664464" y="755396"/>
                  <a:pt x="664464" y="756158"/>
                </a:cubicBezTo>
                <a:lnTo>
                  <a:pt x="664464" y="758444"/>
                </a:lnTo>
                <a:cubicBezTo>
                  <a:pt x="665353" y="757047"/>
                  <a:pt x="667639" y="756412"/>
                  <a:pt x="669798" y="756412"/>
                </a:cubicBezTo>
                <a:cubicBezTo>
                  <a:pt x="672846" y="756412"/>
                  <a:pt x="675894" y="757682"/>
                  <a:pt x="675894" y="759587"/>
                </a:cubicBezTo>
                <a:cubicBezTo>
                  <a:pt x="675894" y="760730"/>
                  <a:pt x="675894" y="760730"/>
                  <a:pt x="677037" y="760730"/>
                </a:cubicBezTo>
                <a:lnTo>
                  <a:pt x="677037" y="759460"/>
                </a:lnTo>
                <a:cubicBezTo>
                  <a:pt x="677037" y="758317"/>
                  <a:pt x="677037" y="756031"/>
                  <a:pt x="679323" y="756031"/>
                </a:cubicBezTo>
                <a:cubicBezTo>
                  <a:pt x="681609" y="756031"/>
                  <a:pt x="683895" y="756031"/>
                  <a:pt x="683895" y="757174"/>
                </a:cubicBezTo>
                <a:cubicBezTo>
                  <a:pt x="685546" y="758825"/>
                  <a:pt x="687197" y="759968"/>
                  <a:pt x="687959" y="759968"/>
                </a:cubicBezTo>
                <a:cubicBezTo>
                  <a:pt x="688213" y="759968"/>
                  <a:pt x="688467" y="759841"/>
                  <a:pt x="688467" y="759460"/>
                </a:cubicBezTo>
                <a:cubicBezTo>
                  <a:pt x="688467" y="759460"/>
                  <a:pt x="690753" y="759460"/>
                  <a:pt x="693039" y="760603"/>
                </a:cubicBezTo>
                <a:lnTo>
                  <a:pt x="701040" y="760603"/>
                </a:lnTo>
                <a:cubicBezTo>
                  <a:pt x="702183" y="760095"/>
                  <a:pt x="703834" y="759714"/>
                  <a:pt x="705358" y="759714"/>
                </a:cubicBezTo>
                <a:cubicBezTo>
                  <a:pt x="706882" y="759714"/>
                  <a:pt x="707898" y="759968"/>
                  <a:pt x="707898" y="760603"/>
                </a:cubicBezTo>
                <a:cubicBezTo>
                  <a:pt x="707898" y="760603"/>
                  <a:pt x="711327" y="760603"/>
                  <a:pt x="713613" y="759460"/>
                </a:cubicBezTo>
                <a:cubicBezTo>
                  <a:pt x="718185" y="759460"/>
                  <a:pt x="720471" y="759460"/>
                  <a:pt x="720471" y="760603"/>
                </a:cubicBezTo>
                <a:cubicBezTo>
                  <a:pt x="720471" y="761111"/>
                  <a:pt x="720471" y="761492"/>
                  <a:pt x="720725" y="761492"/>
                </a:cubicBezTo>
                <a:cubicBezTo>
                  <a:pt x="720979" y="761492"/>
                  <a:pt x="721614" y="761238"/>
                  <a:pt x="722757" y="760603"/>
                </a:cubicBezTo>
                <a:cubicBezTo>
                  <a:pt x="722757" y="759460"/>
                  <a:pt x="725043" y="759460"/>
                  <a:pt x="726186" y="759460"/>
                </a:cubicBezTo>
                <a:lnTo>
                  <a:pt x="730758" y="759460"/>
                </a:lnTo>
                <a:cubicBezTo>
                  <a:pt x="730758" y="757174"/>
                  <a:pt x="730758" y="757174"/>
                  <a:pt x="733044" y="757174"/>
                </a:cubicBezTo>
                <a:cubicBezTo>
                  <a:pt x="735330" y="757174"/>
                  <a:pt x="741045" y="759460"/>
                  <a:pt x="743331" y="759460"/>
                </a:cubicBezTo>
                <a:cubicBezTo>
                  <a:pt x="750189" y="759460"/>
                  <a:pt x="750189" y="759460"/>
                  <a:pt x="747903" y="757174"/>
                </a:cubicBezTo>
                <a:cubicBezTo>
                  <a:pt x="746379" y="757174"/>
                  <a:pt x="745871" y="756666"/>
                  <a:pt x="747014" y="756666"/>
                </a:cubicBezTo>
                <a:cubicBezTo>
                  <a:pt x="747649" y="756666"/>
                  <a:pt x="748665" y="756793"/>
                  <a:pt x="750189" y="757174"/>
                </a:cubicBezTo>
                <a:cubicBezTo>
                  <a:pt x="752475" y="757174"/>
                  <a:pt x="758190" y="759460"/>
                  <a:pt x="765048" y="759460"/>
                </a:cubicBezTo>
                <a:cubicBezTo>
                  <a:pt x="773049" y="759460"/>
                  <a:pt x="773049" y="759460"/>
                  <a:pt x="773049" y="757174"/>
                </a:cubicBezTo>
                <a:cubicBezTo>
                  <a:pt x="771906" y="756031"/>
                  <a:pt x="771906" y="755396"/>
                  <a:pt x="772414" y="755396"/>
                </a:cubicBezTo>
                <a:cubicBezTo>
                  <a:pt x="772922" y="755396"/>
                  <a:pt x="774192" y="755904"/>
                  <a:pt x="775208" y="757174"/>
                </a:cubicBezTo>
                <a:cubicBezTo>
                  <a:pt x="778129" y="759333"/>
                  <a:pt x="780034" y="760095"/>
                  <a:pt x="781177" y="760095"/>
                </a:cubicBezTo>
                <a:cubicBezTo>
                  <a:pt x="781812" y="760095"/>
                  <a:pt x="782066" y="759841"/>
                  <a:pt x="782066" y="759460"/>
                </a:cubicBezTo>
                <a:cubicBezTo>
                  <a:pt x="784352" y="757174"/>
                  <a:pt x="784352" y="757174"/>
                  <a:pt x="786638" y="757174"/>
                </a:cubicBezTo>
                <a:cubicBezTo>
                  <a:pt x="786638" y="758317"/>
                  <a:pt x="786892" y="758825"/>
                  <a:pt x="787781" y="758825"/>
                </a:cubicBezTo>
                <a:cubicBezTo>
                  <a:pt x="788670" y="758825"/>
                  <a:pt x="790067" y="758317"/>
                  <a:pt x="792353" y="757174"/>
                </a:cubicBezTo>
                <a:cubicBezTo>
                  <a:pt x="794639" y="757174"/>
                  <a:pt x="794639" y="757174"/>
                  <a:pt x="794639" y="759460"/>
                </a:cubicBezTo>
                <a:lnTo>
                  <a:pt x="799211" y="759460"/>
                </a:lnTo>
                <a:cubicBezTo>
                  <a:pt x="801243" y="757936"/>
                  <a:pt x="804926" y="757301"/>
                  <a:pt x="808609" y="757301"/>
                </a:cubicBezTo>
                <a:cubicBezTo>
                  <a:pt x="813054" y="757301"/>
                  <a:pt x="817372" y="758190"/>
                  <a:pt x="818642" y="759460"/>
                </a:cubicBezTo>
                <a:cubicBezTo>
                  <a:pt x="818642" y="759460"/>
                  <a:pt x="819785" y="759460"/>
                  <a:pt x="822071" y="757174"/>
                </a:cubicBezTo>
                <a:cubicBezTo>
                  <a:pt x="823214" y="756031"/>
                  <a:pt x="824357" y="755396"/>
                  <a:pt x="825246" y="755396"/>
                </a:cubicBezTo>
                <a:cubicBezTo>
                  <a:pt x="826135" y="755396"/>
                  <a:pt x="826643" y="755904"/>
                  <a:pt x="826643" y="757174"/>
                </a:cubicBezTo>
                <a:cubicBezTo>
                  <a:pt x="826643" y="758825"/>
                  <a:pt x="826643" y="759714"/>
                  <a:pt x="826897" y="759714"/>
                </a:cubicBezTo>
                <a:cubicBezTo>
                  <a:pt x="827151" y="759714"/>
                  <a:pt x="827786" y="758825"/>
                  <a:pt x="828929" y="757174"/>
                </a:cubicBezTo>
                <a:cubicBezTo>
                  <a:pt x="829818" y="756793"/>
                  <a:pt x="831723" y="756539"/>
                  <a:pt x="833628" y="756539"/>
                </a:cubicBezTo>
                <a:cubicBezTo>
                  <a:pt x="837057" y="756539"/>
                  <a:pt x="840613" y="757301"/>
                  <a:pt x="839216" y="759460"/>
                </a:cubicBezTo>
                <a:lnTo>
                  <a:pt x="839216" y="761746"/>
                </a:lnTo>
                <a:cubicBezTo>
                  <a:pt x="841502" y="760603"/>
                  <a:pt x="843788" y="760603"/>
                  <a:pt x="843788" y="760603"/>
                </a:cubicBezTo>
                <a:cubicBezTo>
                  <a:pt x="843788" y="759460"/>
                  <a:pt x="846074" y="759460"/>
                  <a:pt x="851789" y="759460"/>
                </a:cubicBezTo>
                <a:cubicBezTo>
                  <a:pt x="856361" y="759460"/>
                  <a:pt x="864362" y="757174"/>
                  <a:pt x="868934" y="757174"/>
                </a:cubicBezTo>
                <a:cubicBezTo>
                  <a:pt x="873506" y="757174"/>
                  <a:pt x="879221" y="757174"/>
                  <a:pt x="881507" y="759460"/>
                </a:cubicBezTo>
                <a:cubicBezTo>
                  <a:pt x="883793" y="759460"/>
                  <a:pt x="886079" y="759460"/>
                  <a:pt x="890651" y="757174"/>
                </a:cubicBezTo>
                <a:cubicBezTo>
                  <a:pt x="891794" y="756666"/>
                  <a:pt x="893191" y="756285"/>
                  <a:pt x="894334" y="756285"/>
                </a:cubicBezTo>
                <a:cubicBezTo>
                  <a:pt x="895477" y="756285"/>
                  <a:pt x="896366" y="756539"/>
                  <a:pt x="896366" y="757174"/>
                </a:cubicBezTo>
                <a:lnTo>
                  <a:pt x="898652" y="757174"/>
                </a:lnTo>
                <a:cubicBezTo>
                  <a:pt x="903224" y="756031"/>
                  <a:pt x="905510" y="756031"/>
                  <a:pt x="905510" y="756031"/>
                </a:cubicBezTo>
                <a:cubicBezTo>
                  <a:pt x="905510" y="756793"/>
                  <a:pt x="906653" y="758190"/>
                  <a:pt x="908050" y="758190"/>
                </a:cubicBezTo>
                <a:cubicBezTo>
                  <a:pt x="908685" y="758190"/>
                  <a:pt x="909447" y="757936"/>
                  <a:pt x="910082" y="757174"/>
                </a:cubicBezTo>
                <a:cubicBezTo>
                  <a:pt x="910082" y="756031"/>
                  <a:pt x="911225" y="756031"/>
                  <a:pt x="915797" y="756031"/>
                </a:cubicBezTo>
                <a:cubicBezTo>
                  <a:pt x="918083" y="757174"/>
                  <a:pt x="936371" y="757174"/>
                  <a:pt x="954532" y="757174"/>
                </a:cubicBezTo>
                <a:lnTo>
                  <a:pt x="979678" y="757174"/>
                </a:lnTo>
                <a:cubicBezTo>
                  <a:pt x="985393" y="757174"/>
                  <a:pt x="989965" y="756031"/>
                  <a:pt x="989965" y="756031"/>
                </a:cubicBezTo>
                <a:lnTo>
                  <a:pt x="1002538" y="756031"/>
                </a:lnTo>
                <a:cubicBezTo>
                  <a:pt x="1003046" y="757428"/>
                  <a:pt x="1004443" y="757809"/>
                  <a:pt x="1006856" y="757809"/>
                </a:cubicBezTo>
                <a:cubicBezTo>
                  <a:pt x="1010666" y="757809"/>
                  <a:pt x="1016508" y="756666"/>
                  <a:pt x="1024255" y="756031"/>
                </a:cubicBezTo>
                <a:cubicBezTo>
                  <a:pt x="1027684" y="754888"/>
                  <a:pt x="1031113" y="754888"/>
                  <a:pt x="1034542" y="754888"/>
                </a:cubicBezTo>
                <a:cubicBezTo>
                  <a:pt x="1035177" y="756285"/>
                  <a:pt x="1039368" y="756793"/>
                  <a:pt x="1043940" y="756793"/>
                </a:cubicBezTo>
                <a:cubicBezTo>
                  <a:pt x="1047115" y="756793"/>
                  <a:pt x="1050417" y="756539"/>
                  <a:pt x="1052830" y="756031"/>
                </a:cubicBezTo>
                <a:cubicBezTo>
                  <a:pt x="1053465" y="754888"/>
                  <a:pt x="1054227" y="754380"/>
                  <a:pt x="1055370" y="754380"/>
                </a:cubicBezTo>
                <a:cubicBezTo>
                  <a:pt x="1056513" y="754380"/>
                  <a:pt x="1057910" y="754888"/>
                  <a:pt x="1059688" y="756031"/>
                </a:cubicBezTo>
                <a:cubicBezTo>
                  <a:pt x="1060831" y="757174"/>
                  <a:pt x="1063117" y="757174"/>
                  <a:pt x="1065403" y="758317"/>
                </a:cubicBezTo>
                <a:cubicBezTo>
                  <a:pt x="1064260" y="754888"/>
                  <a:pt x="1063117" y="750316"/>
                  <a:pt x="1058545" y="744601"/>
                </a:cubicBezTo>
                <a:cubicBezTo>
                  <a:pt x="1056259" y="740029"/>
                  <a:pt x="1056259" y="740029"/>
                  <a:pt x="1057402" y="737743"/>
                </a:cubicBezTo>
                <a:cubicBezTo>
                  <a:pt x="1059688" y="735457"/>
                  <a:pt x="1058545" y="732028"/>
                  <a:pt x="1057402" y="730885"/>
                </a:cubicBezTo>
                <a:cubicBezTo>
                  <a:pt x="1052830" y="726313"/>
                  <a:pt x="1052830" y="724027"/>
                  <a:pt x="1055116" y="720598"/>
                </a:cubicBezTo>
                <a:cubicBezTo>
                  <a:pt x="1056259" y="713740"/>
                  <a:pt x="1056259" y="713740"/>
                  <a:pt x="1052830" y="710311"/>
                </a:cubicBezTo>
                <a:cubicBezTo>
                  <a:pt x="1050544" y="708025"/>
                  <a:pt x="1049401" y="705739"/>
                  <a:pt x="1048258" y="703453"/>
                </a:cubicBezTo>
                <a:cubicBezTo>
                  <a:pt x="1048258" y="701167"/>
                  <a:pt x="1048258" y="697738"/>
                  <a:pt x="1049401" y="696595"/>
                </a:cubicBezTo>
                <a:cubicBezTo>
                  <a:pt x="1048512" y="694690"/>
                  <a:pt x="1049020" y="692912"/>
                  <a:pt x="1048639" y="692912"/>
                </a:cubicBezTo>
                <a:cubicBezTo>
                  <a:pt x="1048512" y="692912"/>
                  <a:pt x="1048385" y="693039"/>
                  <a:pt x="1048258" y="693166"/>
                </a:cubicBezTo>
                <a:lnTo>
                  <a:pt x="1049401" y="689737"/>
                </a:lnTo>
                <a:cubicBezTo>
                  <a:pt x="1048258" y="688594"/>
                  <a:pt x="1048258" y="686308"/>
                  <a:pt x="1048258" y="686308"/>
                </a:cubicBezTo>
                <a:lnTo>
                  <a:pt x="1047115" y="686308"/>
                </a:lnTo>
                <a:cubicBezTo>
                  <a:pt x="1045972" y="684022"/>
                  <a:pt x="1044829" y="671449"/>
                  <a:pt x="1041400" y="656717"/>
                </a:cubicBezTo>
                <a:cubicBezTo>
                  <a:pt x="1036574" y="638302"/>
                  <a:pt x="1034923" y="632206"/>
                  <a:pt x="1034669" y="632206"/>
                </a:cubicBezTo>
                <a:cubicBezTo>
                  <a:pt x="1034542" y="632206"/>
                  <a:pt x="1034542" y="632333"/>
                  <a:pt x="1034542" y="632714"/>
                </a:cubicBezTo>
                <a:cubicBezTo>
                  <a:pt x="1034034" y="633222"/>
                  <a:pt x="1033526" y="633476"/>
                  <a:pt x="1033145" y="633476"/>
                </a:cubicBezTo>
                <a:cubicBezTo>
                  <a:pt x="1031875" y="633476"/>
                  <a:pt x="1031621" y="630809"/>
                  <a:pt x="1033399" y="628142"/>
                </a:cubicBezTo>
                <a:cubicBezTo>
                  <a:pt x="1032256" y="626999"/>
                  <a:pt x="1033399" y="622427"/>
                  <a:pt x="1032256" y="617855"/>
                </a:cubicBezTo>
                <a:cubicBezTo>
                  <a:pt x="1031113" y="613283"/>
                  <a:pt x="1029970" y="609854"/>
                  <a:pt x="1031113" y="609854"/>
                </a:cubicBezTo>
                <a:lnTo>
                  <a:pt x="1031113" y="607568"/>
                </a:lnTo>
                <a:cubicBezTo>
                  <a:pt x="1027684" y="604139"/>
                  <a:pt x="1024255" y="591566"/>
                  <a:pt x="1024255" y="584708"/>
                </a:cubicBezTo>
                <a:cubicBezTo>
                  <a:pt x="1023112" y="581279"/>
                  <a:pt x="1023112" y="578993"/>
                  <a:pt x="1020826" y="574421"/>
                </a:cubicBezTo>
                <a:cubicBezTo>
                  <a:pt x="1018540" y="570992"/>
                  <a:pt x="1018540" y="570992"/>
                  <a:pt x="1019683" y="568706"/>
                </a:cubicBezTo>
                <a:cubicBezTo>
                  <a:pt x="1020826" y="568706"/>
                  <a:pt x="1018540" y="556133"/>
                  <a:pt x="1016254" y="556133"/>
                </a:cubicBezTo>
                <a:lnTo>
                  <a:pt x="1017397" y="553847"/>
                </a:lnTo>
                <a:cubicBezTo>
                  <a:pt x="1018286" y="552069"/>
                  <a:pt x="1017016" y="550164"/>
                  <a:pt x="1015873" y="550164"/>
                </a:cubicBezTo>
                <a:cubicBezTo>
                  <a:pt x="1015619" y="550164"/>
                  <a:pt x="1015365" y="550291"/>
                  <a:pt x="1015111" y="550418"/>
                </a:cubicBezTo>
                <a:cubicBezTo>
                  <a:pt x="1012825" y="550418"/>
                  <a:pt x="1011682" y="548132"/>
                  <a:pt x="1015111" y="545846"/>
                </a:cubicBezTo>
                <a:cubicBezTo>
                  <a:pt x="1017016" y="544957"/>
                  <a:pt x="1017270" y="543306"/>
                  <a:pt x="1016762" y="543306"/>
                </a:cubicBezTo>
                <a:cubicBezTo>
                  <a:pt x="1016635" y="543306"/>
                  <a:pt x="1016508" y="543433"/>
                  <a:pt x="1016254" y="543560"/>
                </a:cubicBezTo>
                <a:cubicBezTo>
                  <a:pt x="1013968" y="541274"/>
                  <a:pt x="1012825" y="540131"/>
                  <a:pt x="1013968" y="537845"/>
                </a:cubicBezTo>
                <a:cubicBezTo>
                  <a:pt x="1012825" y="535559"/>
                  <a:pt x="1012825" y="533273"/>
                  <a:pt x="1009396" y="533273"/>
                </a:cubicBezTo>
                <a:cubicBezTo>
                  <a:pt x="1009269" y="533527"/>
                  <a:pt x="1009015" y="533527"/>
                  <a:pt x="1008888" y="533527"/>
                </a:cubicBezTo>
                <a:cubicBezTo>
                  <a:pt x="1008253" y="533527"/>
                  <a:pt x="1007999" y="531749"/>
                  <a:pt x="1007110" y="529844"/>
                </a:cubicBezTo>
                <a:cubicBezTo>
                  <a:pt x="1009396" y="529844"/>
                  <a:pt x="1009396" y="529844"/>
                  <a:pt x="1010539" y="530987"/>
                </a:cubicBezTo>
                <a:cubicBezTo>
                  <a:pt x="1010793" y="531622"/>
                  <a:pt x="1011047" y="531876"/>
                  <a:pt x="1011047" y="531876"/>
                </a:cubicBezTo>
                <a:cubicBezTo>
                  <a:pt x="1011047" y="531876"/>
                  <a:pt x="1010285" y="529971"/>
                  <a:pt x="1009396" y="527558"/>
                </a:cubicBezTo>
                <a:cubicBezTo>
                  <a:pt x="1009396" y="525272"/>
                  <a:pt x="1009396" y="520700"/>
                  <a:pt x="1010539" y="520700"/>
                </a:cubicBezTo>
                <a:cubicBezTo>
                  <a:pt x="1011301" y="519049"/>
                  <a:pt x="1011555" y="517525"/>
                  <a:pt x="1010793" y="517525"/>
                </a:cubicBezTo>
                <a:cubicBezTo>
                  <a:pt x="1010539" y="517525"/>
                  <a:pt x="1010031" y="517779"/>
                  <a:pt x="1009269" y="518414"/>
                </a:cubicBezTo>
                <a:cubicBezTo>
                  <a:pt x="1008507" y="518795"/>
                  <a:pt x="1007999" y="519049"/>
                  <a:pt x="1007618" y="519049"/>
                </a:cubicBezTo>
                <a:cubicBezTo>
                  <a:pt x="1006856" y="519049"/>
                  <a:pt x="1006602" y="518033"/>
                  <a:pt x="1005840" y="514985"/>
                </a:cubicBezTo>
                <a:cubicBezTo>
                  <a:pt x="1004697" y="512699"/>
                  <a:pt x="1004697" y="510413"/>
                  <a:pt x="1005840" y="510413"/>
                </a:cubicBezTo>
                <a:cubicBezTo>
                  <a:pt x="1006983" y="510413"/>
                  <a:pt x="1006983" y="510413"/>
                  <a:pt x="1005840" y="505841"/>
                </a:cubicBezTo>
                <a:cubicBezTo>
                  <a:pt x="1004697" y="500126"/>
                  <a:pt x="998982" y="494411"/>
                  <a:pt x="996696" y="493268"/>
                </a:cubicBezTo>
                <a:cubicBezTo>
                  <a:pt x="993267" y="493268"/>
                  <a:pt x="993267" y="493268"/>
                  <a:pt x="995553" y="490982"/>
                </a:cubicBezTo>
                <a:cubicBezTo>
                  <a:pt x="996696" y="490982"/>
                  <a:pt x="996696" y="488696"/>
                  <a:pt x="995553" y="486410"/>
                </a:cubicBezTo>
                <a:cubicBezTo>
                  <a:pt x="995299" y="486664"/>
                  <a:pt x="995172" y="486791"/>
                  <a:pt x="995045" y="486791"/>
                </a:cubicBezTo>
                <a:cubicBezTo>
                  <a:pt x="994918" y="486791"/>
                  <a:pt x="995172" y="486156"/>
                  <a:pt x="995299" y="486156"/>
                </a:cubicBezTo>
                <a:cubicBezTo>
                  <a:pt x="995426" y="486156"/>
                  <a:pt x="995426" y="486283"/>
                  <a:pt x="995426" y="486537"/>
                </a:cubicBezTo>
                <a:cubicBezTo>
                  <a:pt x="997712" y="486537"/>
                  <a:pt x="997712" y="488823"/>
                  <a:pt x="997712" y="491109"/>
                </a:cubicBezTo>
                <a:lnTo>
                  <a:pt x="999998" y="489966"/>
                </a:lnTo>
                <a:cubicBezTo>
                  <a:pt x="1001141" y="487680"/>
                  <a:pt x="1001141" y="485394"/>
                  <a:pt x="997712" y="484251"/>
                </a:cubicBezTo>
                <a:cubicBezTo>
                  <a:pt x="996569" y="483108"/>
                  <a:pt x="996569" y="483108"/>
                  <a:pt x="996569" y="479679"/>
                </a:cubicBezTo>
                <a:cubicBezTo>
                  <a:pt x="997458" y="477774"/>
                  <a:pt x="998474" y="475869"/>
                  <a:pt x="998093" y="475869"/>
                </a:cubicBezTo>
                <a:cubicBezTo>
                  <a:pt x="998093" y="475869"/>
                  <a:pt x="997966" y="475996"/>
                  <a:pt x="997712" y="476250"/>
                </a:cubicBezTo>
                <a:cubicBezTo>
                  <a:pt x="997712" y="476250"/>
                  <a:pt x="996569" y="471678"/>
                  <a:pt x="997712" y="469392"/>
                </a:cubicBezTo>
                <a:cubicBezTo>
                  <a:pt x="996569" y="464820"/>
                  <a:pt x="995426" y="463677"/>
                  <a:pt x="994283" y="463677"/>
                </a:cubicBezTo>
                <a:cubicBezTo>
                  <a:pt x="993140" y="463677"/>
                  <a:pt x="993140" y="461391"/>
                  <a:pt x="991997" y="459105"/>
                </a:cubicBezTo>
                <a:cubicBezTo>
                  <a:pt x="991997" y="457962"/>
                  <a:pt x="990854" y="455676"/>
                  <a:pt x="989711" y="455676"/>
                </a:cubicBezTo>
                <a:cubicBezTo>
                  <a:pt x="988568" y="455676"/>
                  <a:pt x="986536" y="454660"/>
                  <a:pt x="986282" y="450850"/>
                </a:cubicBezTo>
                <a:cubicBezTo>
                  <a:pt x="986790" y="451104"/>
                  <a:pt x="987425" y="451104"/>
                  <a:pt x="987425" y="451104"/>
                </a:cubicBezTo>
                <a:cubicBezTo>
                  <a:pt x="987425" y="451104"/>
                  <a:pt x="988568" y="451104"/>
                  <a:pt x="987425" y="448818"/>
                </a:cubicBezTo>
                <a:lnTo>
                  <a:pt x="987425" y="446532"/>
                </a:lnTo>
                <a:cubicBezTo>
                  <a:pt x="986536" y="446532"/>
                  <a:pt x="985647" y="447802"/>
                  <a:pt x="985266" y="448437"/>
                </a:cubicBezTo>
                <a:cubicBezTo>
                  <a:pt x="983996" y="446405"/>
                  <a:pt x="984377" y="446151"/>
                  <a:pt x="986282" y="444246"/>
                </a:cubicBezTo>
                <a:cubicBezTo>
                  <a:pt x="987425" y="443103"/>
                  <a:pt x="986282" y="440817"/>
                  <a:pt x="986282" y="439674"/>
                </a:cubicBezTo>
                <a:cubicBezTo>
                  <a:pt x="986282" y="439674"/>
                  <a:pt x="985139" y="437388"/>
                  <a:pt x="986282" y="435102"/>
                </a:cubicBezTo>
                <a:cubicBezTo>
                  <a:pt x="987425" y="432816"/>
                  <a:pt x="986282" y="432816"/>
                  <a:pt x="985139" y="432816"/>
                </a:cubicBezTo>
                <a:lnTo>
                  <a:pt x="981710" y="433959"/>
                </a:lnTo>
                <a:cubicBezTo>
                  <a:pt x="981710" y="431673"/>
                  <a:pt x="983996" y="429387"/>
                  <a:pt x="985139" y="428244"/>
                </a:cubicBezTo>
                <a:cubicBezTo>
                  <a:pt x="986536" y="426847"/>
                  <a:pt x="987044" y="426339"/>
                  <a:pt x="986790" y="426339"/>
                </a:cubicBezTo>
                <a:cubicBezTo>
                  <a:pt x="986536" y="426339"/>
                  <a:pt x="986028" y="426593"/>
                  <a:pt x="985139" y="427101"/>
                </a:cubicBezTo>
                <a:cubicBezTo>
                  <a:pt x="982853" y="427101"/>
                  <a:pt x="981710" y="424815"/>
                  <a:pt x="981710" y="421386"/>
                </a:cubicBezTo>
                <a:cubicBezTo>
                  <a:pt x="980567" y="416814"/>
                  <a:pt x="980567" y="412242"/>
                  <a:pt x="981710" y="412242"/>
                </a:cubicBezTo>
                <a:cubicBezTo>
                  <a:pt x="981710" y="409956"/>
                  <a:pt x="980567" y="407669"/>
                  <a:pt x="980567" y="407669"/>
                </a:cubicBezTo>
                <a:cubicBezTo>
                  <a:pt x="978281" y="406526"/>
                  <a:pt x="978281" y="404240"/>
                  <a:pt x="978281" y="397383"/>
                </a:cubicBezTo>
                <a:cubicBezTo>
                  <a:pt x="978281" y="387096"/>
                  <a:pt x="978281" y="387096"/>
                  <a:pt x="975995" y="387096"/>
                </a:cubicBezTo>
                <a:cubicBezTo>
                  <a:pt x="975106" y="387604"/>
                  <a:pt x="974344" y="387858"/>
                  <a:pt x="973836" y="387858"/>
                </a:cubicBezTo>
                <a:cubicBezTo>
                  <a:pt x="973328" y="387858"/>
                  <a:pt x="973456" y="387349"/>
                  <a:pt x="974853" y="385953"/>
                </a:cubicBezTo>
                <a:cubicBezTo>
                  <a:pt x="975995" y="383667"/>
                  <a:pt x="973710" y="381381"/>
                  <a:pt x="971424" y="377952"/>
                </a:cubicBezTo>
                <a:cubicBezTo>
                  <a:pt x="970916" y="376809"/>
                  <a:pt x="969773" y="376555"/>
                  <a:pt x="968630" y="376555"/>
                </a:cubicBezTo>
                <a:cubicBezTo>
                  <a:pt x="967486" y="376555"/>
                  <a:pt x="966344" y="376809"/>
                  <a:pt x="965836" y="376809"/>
                </a:cubicBezTo>
                <a:cubicBezTo>
                  <a:pt x="963550" y="376809"/>
                  <a:pt x="963550" y="376809"/>
                  <a:pt x="963550" y="373380"/>
                </a:cubicBezTo>
                <a:cubicBezTo>
                  <a:pt x="963550" y="371094"/>
                  <a:pt x="964692" y="368808"/>
                  <a:pt x="965836" y="367665"/>
                </a:cubicBezTo>
                <a:cubicBezTo>
                  <a:pt x="966978" y="367665"/>
                  <a:pt x="966978" y="369951"/>
                  <a:pt x="966978" y="369951"/>
                </a:cubicBezTo>
                <a:lnTo>
                  <a:pt x="968121" y="372237"/>
                </a:lnTo>
                <a:cubicBezTo>
                  <a:pt x="969264" y="371094"/>
                  <a:pt x="970407" y="371094"/>
                  <a:pt x="969264" y="367665"/>
                </a:cubicBezTo>
                <a:cubicBezTo>
                  <a:pt x="970407" y="364235"/>
                  <a:pt x="969264" y="363092"/>
                  <a:pt x="968121" y="363092"/>
                </a:cubicBezTo>
                <a:cubicBezTo>
                  <a:pt x="969264" y="360806"/>
                  <a:pt x="968121" y="356234"/>
                  <a:pt x="966978" y="352806"/>
                </a:cubicBezTo>
                <a:cubicBezTo>
                  <a:pt x="965836" y="348233"/>
                  <a:pt x="964692" y="342519"/>
                  <a:pt x="965836" y="340233"/>
                </a:cubicBezTo>
                <a:cubicBezTo>
                  <a:pt x="964693" y="335660"/>
                  <a:pt x="964693" y="333374"/>
                  <a:pt x="962407" y="333374"/>
                </a:cubicBezTo>
                <a:cubicBezTo>
                  <a:pt x="961899" y="333628"/>
                  <a:pt x="961518" y="333756"/>
                  <a:pt x="961264" y="333756"/>
                </a:cubicBezTo>
                <a:cubicBezTo>
                  <a:pt x="960121" y="333756"/>
                  <a:pt x="960375" y="332231"/>
                  <a:pt x="961264" y="332231"/>
                </a:cubicBezTo>
                <a:cubicBezTo>
                  <a:pt x="963550" y="329945"/>
                  <a:pt x="957835" y="302513"/>
                  <a:pt x="955549" y="301370"/>
                </a:cubicBezTo>
                <a:cubicBezTo>
                  <a:pt x="955549" y="301370"/>
                  <a:pt x="954406" y="299084"/>
                  <a:pt x="954406" y="296798"/>
                </a:cubicBezTo>
                <a:cubicBezTo>
                  <a:pt x="954406" y="292226"/>
                  <a:pt x="952120" y="279653"/>
                  <a:pt x="949834" y="278510"/>
                </a:cubicBezTo>
                <a:cubicBezTo>
                  <a:pt x="949834" y="278510"/>
                  <a:pt x="949834" y="276224"/>
                  <a:pt x="948691" y="271652"/>
                </a:cubicBezTo>
                <a:cubicBezTo>
                  <a:pt x="948691" y="267080"/>
                  <a:pt x="948691" y="265937"/>
                  <a:pt x="946405" y="263651"/>
                </a:cubicBezTo>
                <a:cubicBezTo>
                  <a:pt x="945262" y="262508"/>
                  <a:pt x="944119" y="262508"/>
                  <a:pt x="945262" y="262508"/>
                </a:cubicBezTo>
                <a:cubicBezTo>
                  <a:pt x="946405" y="261365"/>
                  <a:pt x="945262" y="257936"/>
                  <a:pt x="942976" y="248792"/>
                </a:cubicBezTo>
                <a:cubicBezTo>
                  <a:pt x="942214" y="243585"/>
                  <a:pt x="941960" y="241807"/>
                  <a:pt x="941579" y="241807"/>
                </a:cubicBezTo>
                <a:cubicBezTo>
                  <a:pt x="941325" y="241807"/>
                  <a:pt x="941071" y="242315"/>
                  <a:pt x="940690" y="243077"/>
                </a:cubicBezTo>
                <a:cubicBezTo>
                  <a:pt x="937261" y="235076"/>
                  <a:pt x="938404" y="235076"/>
                  <a:pt x="940690" y="235076"/>
                </a:cubicBezTo>
                <a:cubicBezTo>
                  <a:pt x="940944" y="235203"/>
                  <a:pt x="941198" y="235203"/>
                  <a:pt x="941325" y="235203"/>
                </a:cubicBezTo>
                <a:cubicBezTo>
                  <a:pt x="942722" y="235203"/>
                  <a:pt x="941452" y="231520"/>
                  <a:pt x="938404" y="230378"/>
                </a:cubicBezTo>
                <a:cubicBezTo>
                  <a:pt x="934975" y="229235"/>
                  <a:pt x="933832" y="225806"/>
                  <a:pt x="934975" y="224662"/>
                </a:cubicBezTo>
                <a:cubicBezTo>
                  <a:pt x="936118" y="224662"/>
                  <a:pt x="937261" y="226949"/>
                  <a:pt x="937261" y="229235"/>
                </a:cubicBezTo>
                <a:lnTo>
                  <a:pt x="939547" y="228092"/>
                </a:lnTo>
                <a:cubicBezTo>
                  <a:pt x="939547" y="225806"/>
                  <a:pt x="939547" y="225806"/>
                  <a:pt x="937261" y="224662"/>
                </a:cubicBezTo>
                <a:cubicBezTo>
                  <a:pt x="937261" y="224662"/>
                  <a:pt x="937261" y="222376"/>
                  <a:pt x="934975" y="220090"/>
                </a:cubicBezTo>
                <a:cubicBezTo>
                  <a:pt x="934467" y="219582"/>
                  <a:pt x="934086" y="219328"/>
                  <a:pt x="933578" y="219328"/>
                </a:cubicBezTo>
                <a:cubicBezTo>
                  <a:pt x="932943" y="219328"/>
                  <a:pt x="932181" y="219837"/>
                  <a:pt x="931546" y="221233"/>
                </a:cubicBezTo>
                <a:cubicBezTo>
                  <a:pt x="931165" y="221995"/>
                  <a:pt x="930911" y="222249"/>
                  <a:pt x="930784" y="222249"/>
                </a:cubicBezTo>
                <a:cubicBezTo>
                  <a:pt x="930403" y="222249"/>
                  <a:pt x="930403" y="220979"/>
                  <a:pt x="930403" y="220090"/>
                </a:cubicBezTo>
                <a:cubicBezTo>
                  <a:pt x="930403" y="217042"/>
                  <a:pt x="930911" y="216026"/>
                  <a:pt x="931927" y="216026"/>
                </a:cubicBezTo>
                <a:cubicBezTo>
                  <a:pt x="932435" y="216026"/>
                  <a:pt x="933070" y="216281"/>
                  <a:pt x="933832" y="216661"/>
                </a:cubicBezTo>
                <a:cubicBezTo>
                  <a:pt x="933832" y="217931"/>
                  <a:pt x="934213" y="218566"/>
                  <a:pt x="934848" y="218566"/>
                </a:cubicBezTo>
                <a:cubicBezTo>
                  <a:pt x="935229" y="218566"/>
                  <a:pt x="935737" y="218312"/>
                  <a:pt x="936118" y="217804"/>
                </a:cubicBezTo>
                <a:cubicBezTo>
                  <a:pt x="937261" y="217804"/>
                  <a:pt x="932689" y="208660"/>
                  <a:pt x="929260" y="206374"/>
                </a:cubicBezTo>
                <a:lnTo>
                  <a:pt x="930403" y="206374"/>
                </a:lnTo>
                <a:cubicBezTo>
                  <a:pt x="932689" y="206374"/>
                  <a:pt x="931546" y="201802"/>
                  <a:pt x="930403" y="197230"/>
                </a:cubicBezTo>
                <a:cubicBezTo>
                  <a:pt x="929260" y="193801"/>
                  <a:pt x="929260" y="191515"/>
                  <a:pt x="928117" y="191515"/>
                </a:cubicBezTo>
                <a:cubicBezTo>
                  <a:pt x="927228" y="192023"/>
                  <a:pt x="926466" y="192277"/>
                  <a:pt x="925831" y="192277"/>
                </a:cubicBezTo>
                <a:cubicBezTo>
                  <a:pt x="925069" y="192277"/>
                  <a:pt x="924688" y="191769"/>
                  <a:pt x="924688" y="190373"/>
                </a:cubicBezTo>
                <a:cubicBezTo>
                  <a:pt x="924688" y="192659"/>
                  <a:pt x="923545" y="192659"/>
                  <a:pt x="922402" y="192659"/>
                </a:cubicBezTo>
                <a:cubicBezTo>
                  <a:pt x="922402" y="192659"/>
                  <a:pt x="922402" y="189229"/>
                  <a:pt x="923545" y="185801"/>
                </a:cubicBezTo>
                <a:cubicBezTo>
                  <a:pt x="924688" y="181229"/>
                  <a:pt x="925831" y="176657"/>
                  <a:pt x="923545" y="168656"/>
                </a:cubicBezTo>
                <a:cubicBezTo>
                  <a:pt x="922402" y="165226"/>
                  <a:pt x="921259" y="158368"/>
                  <a:pt x="922402" y="156083"/>
                </a:cubicBezTo>
                <a:cubicBezTo>
                  <a:pt x="921259" y="151511"/>
                  <a:pt x="920116" y="150368"/>
                  <a:pt x="918973" y="150368"/>
                </a:cubicBezTo>
                <a:lnTo>
                  <a:pt x="917830" y="145796"/>
                </a:lnTo>
                <a:cubicBezTo>
                  <a:pt x="918973" y="143510"/>
                  <a:pt x="917830" y="140081"/>
                  <a:pt x="916687" y="140081"/>
                </a:cubicBezTo>
                <a:cubicBezTo>
                  <a:pt x="915544" y="137795"/>
                  <a:pt x="915544" y="135509"/>
                  <a:pt x="915544" y="134366"/>
                </a:cubicBezTo>
                <a:cubicBezTo>
                  <a:pt x="916179" y="131191"/>
                  <a:pt x="916433" y="129794"/>
                  <a:pt x="916052" y="129794"/>
                </a:cubicBezTo>
                <a:cubicBezTo>
                  <a:pt x="915671" y="129794"/>
                  <a:pt x="914782" y="130683"/>
                  <a:pt x="913258" y="132080"/>
                </a:cubicBezTo>
                <a:cubicBezTo>
                  <a:pt x="912115" y="132080"/>
                  <a:pt x="912115" y="136652"/>
                  <a:pt x="912115" y="138938"/>
                </a:cubicBezTo>
                <a:lnTo>
                  <a:pt x="914401" y="144653"/>
                </a:lnTo>
                <a:lnTo>
                  <a:pt x="910972" y="138938"/>
                </a:lnTo>
                <a:cubicBezTo>
                  <a:pt x="910972" y="137795"/>
                  <a:pt x="908686" y="133223"/>
                  <a:pt x="907543" y="133223"/>
                </a:cubicBezTo>
                <a:cubicBezTo>
                  <a:pt x="907543" y="133223"/>
                  <a:pt x="907289" y="133477"/>
                  <a:pt x="906781" y="133477"/>
                </a:cubicBezTo>
                <a:cubicBezTo>
                  <a:pt x="906273" y="133477"/>
                  <a:pt x="905765" y="133223"/>
                  <a:pt x="905257" y="132080"/>
                </a:cubicBezTo>
                <a:lnTo>
                  <a:pt x="907543" y="130937"/>
                </a:lnTo>
                <a:cubicBezTo>
                  <a:pt x="908940" y="132334"/>
                  <a:pt x="909829" y="132842"/>
                  <a:pt x="910591" y="132842"/>
                </a:cubicBezTo>
                <a:cubicBezTo>
                  <a:pt x="911099" y="132842"/>
                  <a:pt x="911607" y="132588"/>
                  <a:pt x="912115" y="132080"/>
                </a:cubicBezTo>
                <a:cubicBezTo>
                  <a:pt x="914274" y="129921"/>
                  <a:pt x="914401" y="123952"/>
                  <a:pt x="912623" y="123952"/>
                </a:cubicBezTo>
                <a:cubicBezTo>
                  <a:pt x="912496" y="123952"/>
                  <a:pt x="912242" y="123952"/>
                  <a:pt x="912115" y="124079"/>
                </a:cubicBezTo>
                <a:cubicBezTo>
                  <a:pt x="910972" y="121793"/>
                  <a:pt x="910972" y="121793"/>
                  <a:pt x="912115" y="119507"/>
                </a:cubicBezTo>
                <a:cubicBezTo>
                  <a:pt x="913258" y="119507"/>
                  <a:pt x="913258" y="117221"/>
                  <a:pt x="909829" y="116078"/>
                </a:cubicBezTo>
                <a:cubicBezTo>
                  <a:pt x="906400" y="113792"/>
                  <a:pt x="906400" y="111506"/>
                  <a:pt x="908686" y="109220"/>
                </a:cubicBezTo>
                <a:cubicBezTo>
                  <a:pt x="909829" y="104648"/>
                  <a:pt x="908686" y="96647"/>
                  <a:pt x="906400" y="96647"/>
                </a:cubicBezTo>
                <a:cubicBezTo>
                  <a:pt x="906273" y="96774"/>
                  <a:pt x="906019" y="96774"/>
                  <a:pt x="905892" y="96774"/>
                </a:cubicBezTo>
                <a:cubicBezTo>
                  <a:pt x="903987" y="96774"/>
                  <a:pt x="903098" y="90805"/>
                  <a:pt x="904114" y="88646"/>
                </a:cubicBezTo>
                <a:cubicBezTo>
                  <a:pt x="904114" y="86360"/>
                  <a:pt x="904114" y="84074"/>
                  <a:pt x="901828" y="82931"/>
                </a:cubicBezTo>
                <a:cubicBezTo>
                  <a:pt x="902971" y="81788"/>
                  <a:pt x="904114" y="79502"/>
                  <a:pt x="902971" y="78359"/>
                </a:cubicBezTo>
                <a:cubicBezTo>
                  <a:pt x="902971" y="78359"/>
                  <a:pt x="902463" y="77343"/>
                  <a:pt x="901828" y="77343"/>
                </a:cubicBezTo>
                <a:cubicBezTo>
                  <a:pt x="901447" y="77343"/>
                  <a:pt x="901066" y="77597"/>
                  <a:pt x="900685" y="78359"/>
                </a:cubicBezTo>
                <a:lnTo>
                  <a:pt x="897256" y="74930"/>
                </a:lnTo>
                <a:cubicBezTo>
                  <a:pt x="898399" y="77216"/>
                  <a:pt x="897256" y="77216"/>
                  <a:pt x="894970" y="77216"/>
                </a:cubicBezTo>
                <a:cubicBezTo>
                  <a:pt x="894843" y="77343"/>
                  <a:pt x="894843" y="77343"/>
                  <a:pt x="894843" y="77343"/>
                </a:cubicBezTo>
                <a:cubicBezTo>
                  <a:pt x="893954" y="77343"/>
                  <a:pt x="893954" y="68961"/>
                  <a:pt x="896113" y="64643"/>
                </a:cubicBezTo>
                <a:lnTo>
                  <a:pt x="898399" y="60071"/>
                </a:lnTo>
                <a:lnTo>
                  <a:pt x="894970" y="60071"/>
                </a:lnTo>
                <a:cubicBezTo>
                  <a:pt x="894970" y="57785"/>
                  <a:pt x="894970" y="55499"/>
                  <a:pt x="896113" y="55499"/>
                </a:cubicBezTo>
                <a:cubicBezTo>
                  <a:pt x="897256" y="55499"/>
                  <a:pt x="897256" y="55499"/>
                  <a:pt x="896113" y="53213"/>
                </a:cubicBezTo>
                <a:cubicBezTo>
                  <a:pt x="896113" y="53213"/>
                  <a:pt x="896113" y="51689"/>
                  <a:pt x="895605" y="51689"/>
                </a:cubicBezTo>
                <a:cubicBezTo>
                  <a:pt x="895478" y="51689"/>
                  <a:pt x="895224" y="51816"/>
                  <a:pt x="895097" y="52070"/>
                </a:cubicBezTo>
                <a:cubicBezTo>
                  <a:pt x="892811" y="52070"/>
                  <a:pt x="892811" y="52070"/>
                  <a:pt x="892811" y="49784"/>
                </a:cubicBezTo>
                <a:cubicBezTo>
                  <a:pt x="895097" y="47498"/>
                  <a:pt x="895097" y="45212"/>
                  <a:pt x="891668" y="44069"/>
                </a:cubicBezTo>
                <a:cubicBezTo>
                  <a:pt x="889382" y="44069"/>
                  <a:pt x="889382" y="44069"/>
                  <a:pt x="891668" y="41783"/>
                </a:cubicBezTo>
                <a:cubicBezTo>
                  <a:pt x="892811" y="41783"/>
                  <a:pt x="893954" y="39497"/>
                  <a:pt x="892811" y="37211"/>
                </a:cubicBezTo>
                <a:lnTo>
                  <a:pt x="891668" y="37211"/>
                </a:lnTo>
                <a:cubicBezTo>
                  <a:pt x="891287" y="37338"/>
                  <a:pt x="890779" y="37465"/>
                  <a:pt x="890525" y="37465"/>
                </a:cubicBezTo>
                <a:cubicBezTo>
                  <a:pt x="889001" y="37465"/>
                  <a:pt x="888493" y="35560"/>
                  <a:pt x="889382" y="33655"/>
                </a:cubicBezTo>
                <a:cubicBezTo>
                  <a:pt x="890525" y="32512"/>
                  <a:pt x="890525" y="31369"/>
                  <a:pt x="888239" y="26797"/>
                </a:cubicBezTo>
                <a:cubicBezTo>
                  <a:pt x="887096" y="23368"/>
                  <a:pt x="887096" y="21082"/>
                  <a:pt x="888239" y="21082"/>
                </a:cubicBezTo>
                <a:cubicBezTo>
                  <a:pt x="890525" y="19939"/>
                  <a:pt x="890525" y="19939"/>
                  <a:pt x="887096" y="18796"/>
                </a:cubicBezTo>
                <a:cubicBezTo>
                  <a:pt x="885953" y="16510"/>
                  <a:pt x="885953" y="16510"/>
                  <a:pt x="885953" y="13081"/>
                </a:cubicBezTo>
                <a:cubicBezTo>
                  <a:pt x="887096" y="9652"/>
                  <a:pt x="887096" y="9652"/>
                  <a:pt x="884811" y="8509"/>
                </a:cubicBezTo>
                <a:cubicBezTo>
                  <a:pt x="882525" y="8509"/>
                  <a:pt x="881382" y="9652"/>
                  <a:pt x="881382" y="11938"/>
                </a:cubicBezTo>
                <a:cubicBezTo>
                  <a:pt x="882525" y="13081"/>
                  <a:pt x="882525" y="13081"/>
                  <a:pt x="880239" y="14224"/>
                </a:cubicBezTo>
                <a:cubicBezTo>
                  <a:pt x="880239" y="14224"/>
                  <a:pt x="880239" y="11938"/>
                  <a:pt x="880239" y="9652"/>
                </a:cubicBezTo>
                <a:cubicBezTo>
                  <a:pt x="879096" y="7366"/>
                  <a:pt x="879096" y="5080"/>
                  <a:pt x="876810" y="1651"/>
                </a:cubicBezTo>
                <a:cubicBezTo>
                  <a:pt x="874649" y="889"/>
                  <a:pt x="873252" y="0"/>
                  <a:pt x="8724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
          <p:cNvSpPr/>
          <p:nvPr/>
        </p:nvSpPr>
        <p:spPr>
          <a:xfrm>
            <a:off x="2283542" y="3674133"/>
            <a:ext cx="758476" cy="451580"/>
          </a:xfrm>
          <a:custGeom>
            <a:rect b="b" l="l" r="r" t="t"/>
            <a:pathLst>
              <a:path extrusionOk="0" h="602107" w="1011301">
                <a:moveTo>
                  <a:pt x="998347" y="4699"/>
                </a:moveTo>
                <a:cubicBezTo>
                  <a:pt x="999617" y="4699"/>
                  <a:pt x="998601" y="6858"/>
                  <a:pt x="995426" y="8382"/>
                </a:cubicBezTo>
                <a:cubicBezTo>
                  <a:pt x="994283" y="9525"/>
                  <a:pt x="993648" y="10160"/>
                  <a:pt x="993394" y="10160"/>
                </a:cubicBezTo>
                <a:cubicBezTo>
                  <a:pt x="993140" y="10160"/>
                  <a:pt x="993140" y="9525"/>
                  <a:pt x="993140" y="8382"/>
                </a:cubicBezTo>
                <a:cubicBezTo>
                  <a:pt x="993140" y="7239"/>
                  <a:pt x="993140" y="6096"/>
                  <a:pt x="995426" y="6096"/>
                </a:cubicBezTo>
                <a:cubicBezTo>
                  <a:pt x="996823" y="5080"/>
                  <a:pt x="997712" y="4699"/>
                  <a:pt x="998347" y="4699"/>
                </a:cubicBezTo>
                <a:close/>
                <a:moveTo>
                  <a:pt x="703326" y="7239"/>
                </a:moveTo>
                <a:cubicBezTo>
                  <a:pt x="705612" y="7239"/>
                  <a:pt x="705612" y="7239"/>
                  <a:pt x="705612" y="8382"/>
                </a:cubicBezTo>
                <a:cubicBezTo>
                  <a:pt x="705612" y="9525"/>
                  <a:pt x="703326" y="10668"/>
                  <a:pt x="701040" y="10668"/>
                </a:cubicBezTo>
                <a:cubicBezTo>
                  <a:pt x="698754" y="10668"/>
                  <a:pt x="698754" y="8382"/>
                  <a:pt x="703326" y="7239"/>
                </a:cubicBezTo>
                <a:close/>
                <a:moveTo>
                  <a:pt x="633476" y="17018"/>
                </a:moveTo>
                <a:cubicBezTo>
                  <a:pt x="633603" y="17018"/>
                  <a:pt x="633730" y="17145"/>
                  <a:pt x="633730" y="17526"/>
                </a:cubicBezTo>
                <a:cubicBezTo>
                  <a:pt x="633730" y="17526"/>
                  <a:pt x="633730" y="18669"/>
                  <a:pt x="632587" y="20955"/>
                </a:cubicBezTo>
                <a:cubicBezTo>
                  <a:pt x="632587" y="20955"/>
                  <a:pt x="631571" y="21463"/>
                  <a:pt x="630936" y="21463"/>
                </a:cubicBezTo>
                <a:cubicBezTo>
                  <a:pt x="630555" y="21463"/>
                  <a:pt x="630301" y="21336"/>
                  <a:pt x="630301" y="20955"/>
                </a:cubicBezTo>
                <a:lnTo>
                  <a:pt x="630301" y="19812"/>
                </a:lnTo>
                <a:cubicBezTo>
                  <a:pt x="631952" y="18161"/>
                  <a:pt x="633095" y="17018"/>
                  <a:pt x="633476" y="17018"/>
                </a:cubicBezTo>
                <a:close/>
                <a:moveTo>
                  <a:pt x="549275" y="30099"/>
                </a:moveTo>
                <a:cubicBezTo>
                  <a:pt x="551561" y="30099"/>
                  <a:pt x="551561" y="31242"/>
                  <a:pt x="551561" y="31242"/>
                </a:cubicBezTo>
                <a:cubicBezTo>
                  <a:pt x="551561" y="31242"/>
                  <a:pt x="551561" y="32385"/>
                  <a:pt x="549275" y="33528"/>
                </a:cubicBezTo>
                <a:cubicBezTo>
                  <a:pt x="549275" y="33528"/>
                  <a:pt x="546989" y="32385"/>
                  <a:pt x="546989" y="31242"/>
                </a:cubicBezTo>
                <a:lnTo>
                  <a:pt x="549275" y="30099"/>
                </a:lnTo>
                <a:close/>
                <a:moveTo>
                  <a:pt x="528701" y="36957"/>
                </a:moveTo>
                <a:cubicBezTo>
                  <a:pt x="530987" y="36957"/>
                  <a:pt x="530987" y="36957"/>
                  <a:pt x="530987" y="38100"/>
                </a:cubicBezTo>
                <a:lnTo>
                  <a:pt x="528828" y="38100"/>
                </a:lnTo>
                <a:lnTo>
                  <a:pt x="526542" y="36957"/>
                </a:lnTo>
                <a:close/>
                <a:moveTo>
                  <a:pt x="525272" y="40132"/>
                </a:moveTo>
                <a:cubicBezTo>
                  <a:pt x="525018" y="40132"/>
                  <a:pt x="524510" y="40513"/>
                  <a:pt x="524129" y="41529"/>
                </a:cubicBezTo>
                <a:cubicBezTo>
                  <a:pt x="525399" y="40894"/>
                  <a:pt x="525653" y="40132"/>
                  <a:pt x="525272" y="40132"/>
                </a:cubicBezTo>
                <a:close/>
                <a:moveTo>
                  <a:pt x="508127" y="41529"/>
                </a:moveTo>
                <a:cubicBezTo>
                  <a:pt x="510413" y="41529"/>
                  <a:pt x="510413" y="41529"/>
                  <a:pt x="510413" y="42672"/>
                </a:cubicBezTo>
                <a:lnTo>
                  <a:pt x="508127" y="43815"/>
                </a:lnTo>
                <a:lnTo>
                  <a:pt x="505841" y="42672"/>
                </a:lnTo>
                <a:lnTo>
                  <a:pt x="508127" y="41529"/>
                </a:lnTo>
                <a:close/>
                <a:moveTo>
                  <a:pt x="494919" y="44196"/>
                </a:moveTo>
                <a:cubicBezTo>
                  <a:pt x="495554" y="44196"/>
                  <a:pt x="496316" y="44450"/>
                  <a:pt x="496697" y="44958"/>
                </a:cubicBezTo>
                <a:cubicBezTo>
                  <a:pt x="496697" y="46101"/>
                  <a:pt x="496697" y="46101"/>
                  <a:pt x="494411" y="47244"/>
                </a:cubicBezTo>
                <a:cubicBezTo>
                  <a:pt x="492506" y="47752"/>
                  <a:pt x="491363" y="48006"/>
                  <a:pt x="490982" y="48006"/>
                </a:cubicBezTo>
                <a:cubicBezTo>
                  <a:pt x="490347" y="48006"/>
                  <a:pt x="490855" y="47498"/>
                  <a:pt x="492125" y="46101"/>
                </a:cubicBezTo>
                <a:cubicBezTo>
                  <a:pt x="492760" y="44704"/>
                  <a:pt x="493903" y="44196"/>
                  <a:pt x="494919" y="44196"/>
                </a:cubicBezTo>
                <a:close/>
                <a:moveTo>
                  <a:pt x="504444" y="49403"/>
                </a:moveTo>
                <a:cubicBezTo>
                  <a:pt x="504444" y="49784"/>
                  <a:pt x="504444" y="50165"/>
                  <a:pt x="504698" y="50673"/>
                </a:cubicBezTo>
                <a:cubicBezTo>
                  <a:pt x="504825" y="50673"/>
                  <a:pt x="504952" y="50800"/>
                  <a:pt x="505079" y="50800"/>
                </a:cubicBezTo>
                <a:cubicBezTo>
                  <a:pt x="504952" y="50546"/>
                  <a:pt x="504698" y="50038"/>
                  <a:pt x="504698" y="49530"/>
                </a:cubicBezTo>
                <a:cubicBezTo>
                  <a:pt x="504571" y="49530"/>
                  <a:pt x="504571" y="49403"/>
                  <a:pt x="504444" y="49403"/>
                </a:cubicBezTo>
                <a:close/>
                <a:moveTo>
                  <a:pt x="505079" y="50800"/>
                </a:moveTo>
                <a:cubicBezTo>
                  <a:pt x="505333" y="51181"/>
                  <a:pt x="505587" y="51435"/>
                  <a:pt x="505714" y="51435"/>
                </a:cubicBezTo>
                <a:cubicBezTo>
                  <a:pt x="505841" y="51435"/>
                  <a:pt x="505714" y="51181"/>
                  <a:pt x="505079" y="50800"/>
                </a:cubicBezTo>
                <a:close/>
                <a:moveTo>
                  <a:pt x="451231" y="48260"/>
                </a:moveTo>
                <a:cubicBezTo>
                  <a:pt x="453517" y="48260"/>
                  <a:pt x="453517" y="48260"/>
                  <a:pt x="453517" y="49403"/>
                </a:cubicBezTo>
                <a:cubicBezTo>
                  <a:pt x="453517" y="49403"/>
                  <a:pt x="454660" y="50546"/>
                  <a:pt x="452374" y="51689"/>
                </a:cubicBezTo>
                <a:lnTo>
                  <a:pt x="450088" y="50546"/>
                </a:lnTo>
                <a:cubicBezTo>
                  <a:pt x="448945" y="49403"/>
                  <a:pt x="451231" y="48260"/>
                  <a:pt x="451231" y="48260"/>
                </a:cubicBezTo>
                <a:close/>
                <a:moveTo>
                  <a:pt x="293751" y="124714"/>
                </a:moveTo>
                <a:cubicBezTo>
                  <a:pt x="293751" y="125857"/>
                  <a:pt x="294894" y="127000"/>
                  <a:pt x="292608" y="128143"/>
                </a:cubicBezTo>
                <a:lnTo>
                  <a:pt x="291465" y="129286"/>
                </a:lnTo>
                <a:cubicBezTo>
                  <a:pt x="290322" y="128143"/>
                  <a:pt x="291465" y="125857"/>
                  <a:pt x="291465" y="125857"/>
                </a:cubicBezTo>
                <a:lnTo>
                  <a:pt x="293751" y="124714"/>
                </a:lnTo>
                <a:close/>
                <a:moveTo>
                  <a:pt x="223012" y="171958"/>
                </a:moveTo>
                <a:cubicBezTo>
                  <a:pt x="223393" y="171958"/>
                  <a:pt x="223774" y="172212"/>
                  <a:pt x="224155" y="172720"/>
                </a:cubicBezTo>
                <a:cubicBezTo>
                  <a:pt x="225298" y="173863"/>
                  <a:pt x="221869" y="176149"/>
                  <a:pt x="219583" y="177292"/>
                </a:cubicBezTo>
                <a:cubicBezTo>
                  <a:pt x="217297" y="177292"/>
                  <a:pt x="218440" y="175006"/>
                  <a:pt x="219583" y="173863"/>
                </a:cubicBezTo>
                <a:cubicBezTo>
                  <a:pt x="221615" y="172593"/>
                  <a:pt x="222377" y="171958"/>
                  <a:pt x="223012" y="171958"/>
                </a:cubicBezTo>
                <a:close/>
                <a:moveTo>
                  <a:pt x="113538" y="271907"/>
                </a:moveTo>
                <a:cubicBezTo>
                  <a:pt x="113538" y="273050"/>
                  <a:pt x="114681" y="274193"/>
                  <a:pt x="113538" y="275336"/>
                </a:cubicBezTo>
                <a:lnTo>
                  <a:pt x="111252" y="276479"/>
                </a:lnTo>
                <a:lnTo>
                  <a:pt x="111252" y="273050"/>
                </a:lnTo>
                <a:lnTo>
                  <a:pt x="113538" y="271907"/>
                </a:lnTo>
                <a:close/>
                <a:moveTo>
                  <a:pt x="89535" y="287909"/>
                </a:moveTo>
                <a:cubicBezTo>
                  <a:pt x="90678" y="289052"/>
                  <a:pt x="91821" y="289052"/>
                  <a:pt x="90678" y="291338"/>
                </a:cubicBezTo>
                <a:lnTo>
                  <a:pt x="88392" y="292481"/>
                </a:lnTo>
                <a:cubicBezTo>
                  <a:pt x="87249" y="292481"/>
                  <a:pt x="88392" y="289052"/>
                  <a:pt x="88392" y="289052"/>
                </a:cubicBezTo>
                <a:lnTo>
                  <a:pt x="89535" y="287909"/>
                </a:lnTo>
                <a:close/>
                <a:moveTo>
                  <a:pt x="74803" y="322453"/>
                </a:moveTo>
                <a:cubicBezTo>
                  <a:pt x="75057" y="322453"/>
                  <a:pt x="75311" y="322707"/>
                  <a:pt x="75819" y="323215"/>
                </a:cubicBezTo>
                <a:cubicBezTo>
                  <a:pt x="76962" y="324358"/>
                  <a:pt x="76962" y="326644"/>
                  <a:pt x="76962" y="326644"/>
                </a:cubicBezTo>
                <a:cubicBezTo>
                  <a:pt x="76835" y="326771"/>
                  <a:pt x="76581" y="326898"/>
                  <a:pt x="76454" y="326898"/>
                </a:cubicBezTo>
                <a:cubicBezTo>
                  <a:pt x="75438" y="326898"/>
                  <a:pt x="74549" y="324358"/>
                  <a:pt x="73533" y="324358"/>
                </a:cubicBezTo>
                <a:cubicBezTo>
                  <a:pt x="74168" y="322961"/>
                  <a:pt x="74422" y="322453"/>
                  <a:pt x="74803" y="322453"/>
                </a:cubicBezTo>
                <a:close/>
                <a:moveTo>
                  <a:pt x="402082" y="333502"/>
                </a:moveTo>
                <a:lnTo>
                  <a:pt x="399796" y="334645"/>
                </a:lnTo>
                <a:cubicBezTo>
                  <a:pt x="398653" y="335788"/>
                  <a:pt x="398653" y="336931"/>
                  <a:pt x="399796" y="338074"/>
                </a:cubicBezTo>
                <a:lnTo>
                  <a:pt x="402082" y="336931"/>
                </a:lnTo>
                <a:cubicBezTo>
                  <a:pt x="402082" y="336931"/>
                  <a:pt x="403225" y="334645"/>
                  <a:pt x="402082" y="333502"/>
                </a:cubicBezTo>
                <a:close/>
                <a:moveTo>
                  <a:pt x="411226" y="354076"/>
                </a:moveTo>
                <a:cubicBezTo>
                  <a:pt x="411226" y="355219"/>
                  <a:pt x="410083" y="356362"/>
                  <a:pt x="407797" y="357505"/>
                </a:cubicBezTo>
                <a:cubicBezTo>
                  <a:pt x="407289" y="358013"/>
                  <a:pt x="406908" y="358394"/>
                  <a:pt x="406654" y="358394"/>
                </a:cubicBezTo>
                <a:cubicBezTo>
                  <a:pt x="406400" y="358394"/>
                  <a:pt x="406146" y="358140"/>
                  <a:pt x="405511" y="357505"/>
                </a:cubicBezTo>
                <a:cubicBezTo>
                  <a:pt x="405511" y="357505"/>
                  <a:pt x="406654" y="355219"/>
                  <a:pt x="407797" y="354076"/>
                </a:cubicBezTo>
                <a:close/>
                <a:moveTo>
                  <a:pt x="47244" y="364363"/>
                </a:moveTo>
                <a:cubicBezTo>
                  <a:pt x="48387" y="365506"/>
                  <a:pt x="49530" y="366649"/>
                  <a:pt x="49530" y="367792"/>
                </a:cubicBezTo>
                <a:lnTo>
                  <a:pt x="47244" y="368935"/>
                </a:lnTo>
                <a:lnTo>
                  <a:pt x="46101" y="366649"/>
                </a:lnTo>
                <a:lnTo>
                  <a:pt x="47244" y="364363"/>
                </a:lnTo>
                <a:close/>
                <a:moveTo>
                  <a:pt x="387604" y="366903"/>
                </a:moveTo>
                <a:cubicBezTo>
                  <a:pt x="388620" y="366903"/>
                  <a:pt x="389509" y="367157"/>
                  <a:pt x="389509" y="367792"/>
                </a:cubicBezTo>
                <a:cubicBezTo>
                  <a:pt x="392938" y="368935"/>
                  <a:pt x="392938" y="368935"/>
                  <a:pt x="389509" y="371221"/>
                </a:cubicBezTo>
                <a:cubicBezTo>
                  <a:pt x="388620" y="371983"/>
                  <a:pt x="387350" y="372872"/>
                  <a:pt x="386588" y="372872"/>
                </a:cubicBezTo>
                <a:cubicBezTo>
                  <a:pt x="386334" y="372872"/>
                  <a:pt x="386080" y="372745"/>
                  <a:pt x="386080" y="372364"/>
                </a:cubicBezTo>
                <a:lnTo>
                  <a:pt x="387223" y="371221"/>
                </a:lnTo>
                <a:cubicBezTo>
                  <a:pt x="387477" y="371475"/>
                  <a:pt x="387604" y="371475"/>
                  <a:pt x="387731" y="371475"/>
                </a:cubicBezTo>
                <a:cubicBezTo>
                  <a:pt x="388239" y="371475"/>
                  <a:pt x="387858" y="369951"/>
                  <a:pt x="386080" y="369951"/>
                </a:cubicBezTo>
                <a:cubicBezTo>
                  <a:pt x="386080" y="368808"/>
                  <a:pt x="384937" y="367665"/>
                  <a:pt x="384937" y="367665"/>
                </a:cubicBezTo>
                <a:cubicBezTo>
                  <a:pt x="385445" y="367030"/>
                  <a:pt x="386715" y="366776"/>
                  <a:pt x="387604" y="366776"/>
                </a:cubicBezTo>
                <a:close/>
                <a:moveTo>
                  <a:pt x="388366" y="379222"/>
                </a:moveTo>
                <a:lnTo>
                  <a:pt x="387223" y="380365"/>
                </a:lnTo>
                <a:cubicBezTo>
                  <a:pt x="387223" y="380873"/>
                  <a:pt x="387223" y="381254"/>
                  <a:pt x="387477" y="381254"/>
                </a:cubicBezTo>
                <a:cubicBezTo>
                  <a:pt x="387731" y="381254"/>
                  <a:pt x="388366" y="381000"/>
                  <a:pt x="389509" y="380365"/>
                </a:cubicBezTo>
                <a:lnTo>
                  <a:pt x="390652" y="379222"/>
                </a:lnTo>
                <a:close/>
                <a:moveTo>
                  <a:pt x="304038" y="444119"/>
                </a:moveTo>
                <a:cubicBezTo>
                  <a:pt x="305181" y="445262"/>
                  <a:pt x="304038" y="449834"/>
                  <a:pt x="302895" y="450977"/>
                </a:cubicBezTo>
                <a:cubicBezTo>
                  <a:pt x="302133" y="451358"/>
                  <a:pt x="301498" y="451612"/>
                  <a:pt x="301117" y="451612"/>
                </a:cubicBezTo>
                <a:cubicBezTo>
                  <a:pt x="300228" y="451612"/>
                  <a:pt x="300228" y="450596"/>
                  <a:pt x="301752" y="447548"/>
                </a:cubicBezTo>
                <a:cubicBezTo>
                  <a:pt x="302895" y="446405"/>
                  <a:pt x="304038" y="444119"/>
                  <a:pt x="304038" y="444119"/>
                </a:cubicBezTo>
                <a:close/>
                <a:moveTo>
                  <a:pt x="294640" y="452882"/>
                </a:moveTo>
                <a:cubicBezTo>
                  <a:pt x="294005" y="452882"/>
                  <a:pt x="292100" y="454787"/>
                  <a:pt x="290322" y="456565"/>
                </a:cubicBezTo>
                <a:cubicBezTo>
                  <a:pt x="289179" y="458851"/>
                  <a:pt x="289179" y="461137"/>
                  <a:pt x="289179" y="461137"/>
                </a:cubicBezTo>
                <a:cubicBezTo>
                  <a:pt x="289433" y="461391"/>
                  <a:pt x="289560" y="461391"/>
                  <a:pt x="289814" y="461391"/>
                </a:cubicBezTo>
                <a:cubicBezTo>
                  <a:pt x="290703" y="461391"/>
                  <a:pt x="291592" y="459740"/>
                  <a:pt x="292608" y="458851"/>
                </a:cubicBezTo>
                <a:cubicBezTo>
                  <a:pt x="296037" y="456565"/>
                  <a:pt x="296037" y="454279"/>
                  <a:pt x="294894" y="453136"/>
                </a:cubicBezTo>
                <a:cubicBezTo>
                  <a:pt x="294894" y="453009"/>
                  <a:pt x="294767" y="452882"/>
                  <a:pt x="294640" y="452882"/>
                </a:cubicBezTo>
                <a:close/>
                <a:moveTo>
                  <a:pt x="14224" y="496697"/>
                </a:moveTo>
                <a:cubicBezTo>
                  <a:pt x="15367" y="496697"/>
                  <a:pt x="16510" y="496697"/>
                  <a:pt x="17653" y="498983"/>
                </a:cubicBezTo>
                <a:lnTo>
                  <a:pt x="17653" y="501269"/>
                </a:lnTo>
                <a:lnTo>
                  <a:pt x="15367" y="498983"/>
                </a:lnTo>
                <a:lnTo>
                  <a:pt x="14224" y="496697"/>
                </a:lnTo>
                <a:close/>
                <a:moveTo>
                  <a:pt x="22098" y="510794"/>
                </a:moveTo>
                <a:cubicBezTo>
                  <a:pt x="22479" y="510794"/>
                  <a:pt x="22733" y="511302"/>
                  <a:pt x="23368" y="512699"/>
                </a:cubicBezTo>
                <a:cubicBezTo>
                  <a:pt x="23368" y="512699"/>
                  <a:pt x="23368" y="514985"/>
                  <a:pt x="22225" y="516128"/>
                </a:cubicBezTo>
                <a:cubicBezTo>
                  <a:pt x="19939" y="516128"/>
                  <a:pt x="19939" y="514985"/>
                  <a:pt x="21082" y="511556"/>
                </a:cubicBezTo>
                <a:cubicBezTo>
                  <a:pt x="21590" y="511048"/>
                  <a:pt x="21844" y="510794"/>
                  <a:pt x="22098" y="510794"/>
                </a:cubicBezTo>
                <a:close/>
                <a:moveTo>
                  <a:pt x="73025" y="531622"/>
                </a:moveTo>
                <a:cubicBezTo>
                  <a:pt x="72517" y="531622"/>
                  <a:pt x="72009" y="531749"/>
                  <a:pt x="71247" y="532130"/>
                </a:cubicBezTo>
                <a:cubicBezTo>
                  <a:pt x="70104" y="533273"/>
                  <a:pt x="70104" y="533273"/>
                  <a:pt x="71247" y="534416"/>
                </a:cubicBezTo>
                <a:cubicBezTo>
                  <a:pt x="71247" y="534416"/>
                  <a:pt x="73533" y="534416"/>
                  <a:pt x="74676" y="533273"/>
                </a:cubicBezTo>
                <a:cubicBezTo>
                  <a:pt x="74676" y="532511"/>
                  <a:pt x="74168" y="531622"/>
                  <a:pt x="73025" y="531622"/>
                </a:cubicBezTo>
                <a:close/>
                <a:moveTo>
                  <a:pt x="251587" y="532130"/>
                </a:moveTo>
                <a:cubicBezTo>
                  <a:pt x="252730" y="533273"/>
                  <a:pt x="251587" y="534416"/>
                  <a:pt x="250444" y="536702"/>
                </a:cubicBezTo>
                <a:lnTo>
                  <a:pt x="249301" y="535559"/>
                </a:lnTo>
                <a:lnTo>
                  <a:pt x="249301" y="533273"/>
                </a:lnTo>
                <a:lnTo>
                  <a:pt x="251587" y="532130"/>
                </a:lnTo>
                <a:close/>
                <a:moveTo>
                  <a:pt x="242443" y="533273"/>
                </a:moveTo>
                <a:cubicBezTo>
                  <a:pt x="242443" y="533273"/>
                  <a:pt x="242443" y="535559"/>
                  <a:pt x="242443" y="537845"/>
                </a:cubicBezTo>
                <a:cubicBezTo>
                  <a:pt x="242443" y="542163"/>
                  <a:pt x="242443" y="543814"/>
                  <a:pt x="241935" y="543814"/>
                </a:cubicBezTo>
                <a:cubicBezTo>
                  <a:pt x="241554" y="543814"/>
                  <a:pt x="241046" y="543306"/>
                  <a:pt x="240284" y="542417"/>
                </a:cubicBezTo>
                <a:cubicBezTo>
                  <a:pt x="239141" y="541274"/>
                  <a:pt x="237998" y="541274"/>
                  <a:pt x="240284" y="536702"/>
                </a:cubicBezTo>
                <a:lnTo>
                  <a:pt x="242570" y="533273"/>
                </a:lnTo>
                <a:close/>
                <a:moveTo>
                  <a:pt x="40386" y="565150"/>
                </a:moveTo>
                <a:cubicBezTo>
                  <a:pt x="39243" y="566293"/>
                  <a:pt x="39243" y="566293"/>
                  <a:pt x="41529" y="568579"/>
                </a:cubicBezTo>
                <a:cubicBezTo>
                  <a:pt x="43180" y="570357"/>
                  <a:pt x="44069" y="571119"/>
                  <a:pt x="44577" y="571119"/>
                </a:cubicBezTo>
                <a:cubicBezTo>
                  <a:pt x="45085" y="571119"/>
                  <a:pt x="44958" y="570230"/>
                  <a:pt x="44958" y="568579"/>
                </a:cubicBezTo>
                <a:cubicBezTo>
                  <a:pt x="42672" y="567436"/>
                  <a:pt x="40386" y="565150"/>
                  <a:pt x="40386" y="565150"/>
                </a:cubicBezTo>
                <a:close/>
                <a:moveTo>
                  <a:pt x="73025" y="566928"/>
                </a:moveTo>
                <a:cubicBezTo>
                  <a:pt x="73406" y="566928"/>
                  <a:pt x="73914" y="567055"/>
                  <a:pt x="74549" y="567436"/>
                </a:cubicBezTo>
                <a:cubicBezTo>
                  <a:pt x="75692" y="568579"/>
                  <a:pt x="76835" y="570865"/>
                  <a:pt x="76835" y="570865"/>
                </a:cubicBezTo>
                <a:cubicBezTo>
                  <a:pt x="76835" y="571246"/>
                  <a:pt x="76581" y="571373"/>
                  <a:pt x="76200" y="571373"/>
                </a:cubicBezTo>
                <a:cubicBezTo>
                  <a:pt x="75565" y="571373"/>
                  <a:pt x="74549" y="570865"/>
                  <a:pt x="74549" y="570865"/>
                </a:cubicBezTo>
                <a:cubicBezTo>
                  <a:pt x="73406" y="569722"/>
                  <a:pt x="71120" y="568579"/>
                  <a:pt x="72263" y="567436"/>
                </a:cubicBezTo>
                <a:cubicBezTo>
                  <a:pt x="72263" y="567436"/>
                  <a:pt x="72263" y="566928"/>
                  <a:pt x="72898" y="566928"/>
                </a:cubicBezTo>
                <a:close/>
                <a:moveTo>
                  <a:pt x="209042" y="572897"/>
                </a:moveTo>
                <a:cubicBezTo>
                  <a:pt x="210058" y="572897"/>
                  <a:pt x="209042" y="574929"/>
                  <a:pt x="208153" y="577723"/>
                </a:cubicBezTo>
                <a:cubicBezTo>
                  <a:pt x="206375" y="579501"/>
                  <a:pt x="205613" y="580263"/>
                  <a:pt x="205359" y="580263"/>
                </a:cubicBezTo>
                <a:cubicBezTo>
                  <a:pt x="205105" y="580263"/>
                  <a:pt x="205359" y="579374"/>
                  <a:pt x="205867" y="577723"/>
                </a:cubicBezTo>
                <a:cubicBezTo>
                  <a:pt x="207010" y="575437"/>
                  <a:pt x="208153" y="573151"/>
                  <a:pt x="208153" y="573151"/>
                </a:cubicBezTo>
                <a:cubicBezTo>
                  <a:pt x="208534" y="572897"/>
                  <a:pt x="208788" y="572897"/>
                  <a:pt x="209042" y="572897"/>
                </a:cubicBezTo>
                <a:close/>
                <a:moveTo>
                  <a:pt x="189865" y="576580"/>
                </a:moveTo>
                <a:cubicBezTo>
                  <a:pt x="191008" y="578866"/>
                  <a:pt x="189865" y="580009"/>
                  <a:pt x="189865" y="580009"/>
                </a:cubicBezTo>
                <a:lnTo>
                  <a:pt x="187579" y="581152"/>
                </a:lnTo>
                <a:cubicBezTo>
                  <a:pt x="186436" y="580009"/>
                  <a:pt x="186436" y="578866"/>
                  <a:pt x="188722" y="577723"/>
                </a:cubicBezTo>
                <a:lnTo>
                  <a:pt x="189865" y="576580"/>
                </a:lnTo>
                <a:close/>
                <a:moveTo>
                  <a:pt x="145542" y="583311"/>
                </a:moveTo>
                <a:cubicBezTo>
                  <a:pt x="145161" y="583311"/>
                  <a:pt x="144653" y="583438"/>
                  <a:pt x="144272" y="583438"/>
                </a:cubicBezTo>
                <a:lnTo>
                  <a:pt x="145415" y="583438"/>
                </a:lnTo>
                <a:cubicBezTo>
                  <a:pt x="145415" y="583438"/>
                  <a:pt x="145542" y="583438"/>
                  <a:pt x="145542" y="583311"/>
                </a:cubicBezTo>
                <a:close/>
                <a:moveTo>
                  <a:pt x="106680" y="586867"/>
                </a:moveTo>
                <a:lnTo>
                  <a:pt x="108966" y="588010"/>
                </a:lnTo>
                <a:lnTo>
                  <a:pt x="110109" y="589153"/>
                </a:lnTo>
                <a:lnTo>
                  <a:pt x="107823" y="589153"/>
                </a:lnTo>
                <a:cubicBezTo>
                  <a:pt x="105537" y="589153"/>
                  <a:pt x="105537" y="589153"/>
                  <a:pt x="106680" y="586867"/>
                </a:cubicBezTo>
                <a:close/>
                <a:moveTo>
                  <a:pt x="126111" y="589153"/>
                </a:moveTo>
                <a:cubicBezTo>
                  <a:pt x="128397" y="590296"/>
                  <a:pt x="128397" y="590296"/>
                  <a:pt x="130683" y="590296"/>
                </a:cubicBezTo>
                <a:cubicBezTo>
                  <a:pt x="130683" y="591439"/>
                  <a:pt x="130683" y="592582"/>
                  <a:pt x="128397" y="592582"/>
                </a:cubicBezTo>
                <a:cubicBezTo>
                  <a:pt x="127889" y="592836"/>
                  <a:pt x="127254" y="592963"/>
                  <a:pt x="126746" y="592963"/>
                </a:cubicBezTo>
                <a:cubicBezTo>
                  <a:pt x="125222" y="592963"/>
                  <a:pt x="124460" y="591693"/>
                  <a:pt x="126111" y="589153"/>
                </a:cubicBezTo>
                <a:close/>
                <a:moveTo>
                  <a:pt x="162687" y="596011"/>
                </a:moveTo>
                <a:cubicBezTo>
                  <a:pt x="162687" y="596265"/>
                  <a:pt x="162687" y="596773"/>
                  <a:pt x="162687" y="597154"/>
                </a:cubicBezTo>
                <a:lnTo>
                  <a:pt x="163830" y="598297"/>
                </a:lnTo>
                <a:cubicBezTo>
                  <a:pt x="162687" y="597154"/>
                  <a:pt x="162687" y="596011"/>
                  <a:pt x="162687" y="596011"/>
                </a:cubicBezTo>
                <a:close/>
                <a:moveTo>
                  <a:pt x="740283" y="0"/>
                </a:moveTo>
                <a:cubicBezTo>
                  <a:pt x="739013" y="0"/>
                  <a:pt x="738505" y="508"/>
                  <a:pt x="737489" y="1524"/>
                </a:cubicBezTo>
                <a:cubicBezTo>
                  <a:pt x="739775" y="1524"/>
                  <a:pt x="739775" y="2667"/>
                  <a:pt x="739775" y="3810"/>
                </a:cubicBezTo>
                <a:cubicBezTo>
                  <a:pt x="739775" y="5080"/>
                  <a:pt x="739140" y="5969"/>
                  <a:pt x="738124" y="5969"/>
                </a:cubicBezTo>
                <a:cubicBezTo>
                  <a:pt x="737235" y="5969"/>
                  <a:pt x="736346" y="5334"/>
                  <a:pt x="735203" y="3810"/>
                </a:cubicBezTo>
                <a:cubicBezTo>
                  <a:pt x="735203" y="3175"/>
                  <a:pt x="732409" y="2921"/>
                  <a:pt x="728599" y="2921"/>
                </a:cubicBezTo>
                <a:cubicBezTo>
                  <a:pt x="719074" y="2921"/>
                  <a:pt x="702691" y="4572"/>
                  <a:pt x="701040" y="6096"/>
                </a:cubicBezTo>
                <a:lnTo>
                  <a:pt x="701040" y="4953"/>
                </a:lnTo>
                <a:cubicBezTo>
                  <a:pt x="701040" y="3810"/>
                  <a:pt x="700405" y="3556"/>
                  <a:pt x="698881" y="3556"/>
                </a:cubicBezTo>
                <a:cubicBezTo>
                  <a:pt x="697357" y="3556"/>
                  <a:pt x="694690" y="3810"/>
                  <a:pt x="690753" y="3810"/>
                </a:cubicBezTo>
                <a:lnTo>
                  <a:pt x="683895" y="3810"/>
                </a:lnTo>
                <a:cubicBezTo>
                  <a:pt x="684403" y="5588"/>
                  <a:pt x="681355" y="6096"/>
                  <a:pt x="678053" y="6096"/>
                </a:cubicBezTo>
                <a:cubicBezTo>
                  <a:pt x="674751" y="6096"/>
                  <a:pt x="671322" y="5588"/>
                  <a:pt x="671322" y="4953"/>
                </a:cubicBezTo>
                <a:cubicBezTo>
                  <a:pt x="669036" y="3810"/>
                  <a:pt x="669036" y="3810"/>
                  <a:pt x="665607" y="3810"/>
                </a:cubicBezTo>
                <a:cubicBezTo>
                  <a:pt x="661289" y="5969"/>
                  <a:pt x="655574" y="6731"/>
                  <a:pt x="651891" y="6731"/>
                </a:cubicBezTo>
                <a:cubicBezTo>
                  <a:pt x="649859" y="6731"/>
                  <a:pt x="648462" y="6477"/>
                  <a:pt x="648462" y="6096"/>
                </a:cubicBezTo>
                <a:lnTo>
                  <a:pt x="643890" y="6096"/>
                </a:lnTo>
                <a:cubicBezTo>
                  <a:pt x="641604" y="7239"/>
                  <a:pt x="638175" y="7239"/>
                  <a:pt x="635889" y="8382"/>
                </a:cubicBezTo>
                <a:cubicBezTo>
                  <a:pt x="629031" y="8382"/>
                  <a:pt x="626745" y="9525"/>
                  <a:pt x="629031" y="10668"/>
                </a:cubicBezTo>
                <a:cubicBezTo>
                  <a:pt x="630174" y="11811"/>
                  <a:pt x="630174" y="12954"/>
                  <a:pt x="627888" y="12954"/>
                </a:cubicBezTo>
                <a:lnTo>
                  <a:pt x="627888" y="11811"/>
                </a:lnTo>
                <a:cubicBezTo>
                  <a:pt x="627888" y="11303"/>
                  <a:pt x="626237" y="10922"/>
                  <a:pt x="623443" y="10922"/>
                </a:cubicBezTo>
                <a:cubicBezTo>
                  <a:pt x="620649" y="10922"/>
                  <a:pt x="616966" y="11176"/>
                  <a:pt x="613029" y="11811"/>
                </a:cubicBezTo>
                <a:cubicBezTo>
                  <a:pt x="606298" y="13208"/>
                  <a:pt x="602361" y="13716"/>
                  <a:pt x="599821" y="13716"/>
                </a:cubicBezTo>
                <a:cubicBezTo>
                  <a:pt x="598043" y="13716"/>
                  <a:pt x="596900" y="13462"/>
                  <a:pt x="595884" y="12954"/>
                </a:cubicBezTo>
                <a:lnTo>
                  <a:pt x="593598" y="15240"/>
                </a:lnTo>
                <a:cubicBezTo>
                  <a:pt x="593090" y="15875"/>
                  <a:pt x="592201" y="16129"/>
                  <a:pt x="591439" y="16129"/>
                </a:cubicBezTo>
                <a:cubicBezTo>
                  <a:pt x="590677" y="16129"/>
                  <a:pt x="590169" y="15875"/>
                  <a:pt x="590169" y="15240"/>
                </a:cubicBezTo>
                <a:cubicBezTo>
                  <a:pt x="589534" y="14986"/>
                  <a:pt x="588391" y="14732"/>
                  <a:pt x="587121" y="14732"/>
                </a:cubicBezTo>
                <a:cubicBezTo>
                  <a:pt x="583438" y="14732"/>
                  <a:pt x="577850" y="15875"/>
                  <a:pt x="575310" y="17526"/>
                </a:cubicBezTo>
                <a:cubicBezTo>
                  <a:pt x="573024" y="17526"/>
                  <a:pt x="570738" y="18669"/>
                  <a:pt x="570738" y="18669"/>
                </a:cubicBezTo>
                <a:cubicBezTo>
                  <a:pt x="569849" y="17780"/>
                  <a:pt x="568325" y="17399"/>
                  <a:pt x="566674" y="17399"/>
                </a:cubicBezTo>
                <a:cubicBezTo>
                  <a:pt x="564007" y="17399"/>
                  <a:pt x="561213" y="18415"/>
                  <a:pt x="560451" y="19812"/>
                </a:cubicBezTo>
                <a:cubicBezTo>
                  <a:pt x="560451" y="19304"/>
                  <a:pt x="559943" y="18923"/>
                  <a:pt x="559054" y="18923"/>
                </a:cubicBezTo>
                <a:cubicBezTo>
                  <a:pt x="558165" y="18923"/>
                  <a:pt x="557022" y="19177"/>
                  <a:pt x="555879" y="19812"/>
                </a:cubicBezTo>
                <a:cubicBezTo>
                  <a:pt x="553339" y="21463"/>
                  <a:pt x="547751" y="22606"/>
                  <a:pt x="545084" y="22606"/>
                </a:cubicBezTo>
                <a:cubicBezTo>
                  <a:pt x="544068" y="22606"/>
                  <a:pt x="543433" y="22479"/>
                  <a:pt x="543433" y="22098"/>
                </a:cubicBezTo>
                <a:lnTo>
                  <a:pt x="541147" y="22098"/>
                </a:lnTo>
                <a:cubicBezTo>
                  <a:pt x="540004" y="24384"/>
                  <a:pt x="537718" y="24384"/>
                  <a:pt x="535432" y="24384"/>
                </a:cubicBezTo>
                <a:cubicBezTo>
                  <a:pt x="533146" y="25527"/>
                  <a:pt x="530860" y="25527"/>
                  <a:pt x="529717" y="27813"/>
                </a:cubicBezTo>
                <a:cubicBezTo>
                  <a:pt x="527431" y="28956"/>
                  <a:pt x="525145" y="30099"/>
                  <a:pt x="525145" y="30099"/>
                </a:cubicBezTo>
                <a:cubicBezTo>
                  <a:pt x="524002" y="30099"/>
                  <a:pt x="525145" y="27813"/>
                  <a:pt x="527431" y="26670"/>
                </a:cubicBezTo>
                <a:cubicBezTo>
                  <a:pt x="528574" y="25908"/>
                  <a:pt x="528701" y="25527"/>
                  <a:pt x="528193" y="25527"/>
                </a:cubicBezTo>
                <a:cubicBezTo>
                  <a:pt x="527050" y="25527"/>
                  <a:pt x="523240" y="27051"/>
                  <a:pt x="519430" y="30099"/>
                </a:cubicBezTo>
                <a:cubicBezTo>
                  <a:pt x="516636" y="31750"/>
                  <a:pt x="515112" y="32639"/>
                  <a:pt x="514858" y="32639"/>
                </a:cubicBezTo>
                <a:cubicBezTo>
                  <a:pt x="514604" y="32639"/>
                  <a:pt x="515366" y="31750"/>
                  <a:pt x="517144" y="30099"/>
                </a:cubicBezTo>
                <a:cubicBezTo>
                  <a:pt x="518541" y="28702"/>
                  <a:pt x="519557" y="27686"/>
                  <a:pt x="519303" y="27686"/>
                </a:cubicBezTo>
                <a:cubicBezTo>
                  <a:pt x="519049" y="27686"/>
                  <a:pt x="518541" y="28067"/>
                  <a:pt x="517144" y="28956"/>
                </a:cubicBezTo>
                <a:cubicBezTo>
                  <a:pt x="517144" y="28956"/>
                  <a:pt x="512572" y="30099"/>
                  <a:pt x="512572" y="31242"/>
                </a:cubicBezTo>
                <a:lnTo>
                  <a:pt x="506857" y="32385"/>
                </a:lnTo>
                <a:cubicBezTo>
                  <a:pt x="502285" y="32385"/>
                  <a:pt x="499999" y="33528"/>
                  <a:pt x="498856" y="33528"/>
                </a:cubicBezTo>
                <a:cubicBezTo>
                  <a:pt x="497459" y="34798"/>
                  <a:pt x="496951" y="35433"/>
                  <a:pt x="496316" y="35433"/>
                </a:cubicBezTo>
                <a:cubicBezTo>
                  <a:pt x="495808" y="35433"/>
                  <a:pt x="495300" y="35179"/>
                  <a:pt x="494284" y="34671"/>
                </a:cubicBezTo>
                <a:cubicBezTo>
                  <a:pt x="494284" y="34290"/>
                  <a:pt x="494030" y="34036"/>
                  <a:pt x="493522" y="34036"/>
                </a:cubicBezTo>
                <a:cubicBezTo>
                  <a:pt x="492887" y="34036"/>
                  <a:pt x="491998" y="34798"/>
                  <a:pt x="491998" y="36957"/>
                </a:cubicBezTo>
                <a:cubicBezTo>
                  <a:pt x="491236" y="37719"/>
                  <a:pt x="489839" y="38608"/>
                  <a:pt x="488315" y="38608"/>
                </a:cubicBezTo>
                <a:cubicBezTo>
                  <a:pt x="487680" y="38608"/>
                  <a:pt x="487045" y="38481"/>
                  <a:pt x="486283" y="38100"/>
                </a:cubicBezTo>
                <a:cubicBezTo>
                  <a:pt x="485648" y="36830"/>
                  <a:pt x="485013" y="36195"/>
                  <a:pt x="484505" y="36195"/>
                </a:cubicBezTo>
                <a:cubicBezTo>
                  <a:pt x="484251" y="36195"/>
                  <a:pt x="483997" y="36449"/>
                  <a:pt x="483997" y="36957"/>
                </a:cubicBezTo>
                <a:cubicBezTo>
                  <a:pt x="481711" y="39243"/>
                  <a:pt x="480568" y="39243"/>
                  <a:pt x="480568" y="39243"/>
                </a:cubicBezTo>
                <a:cubicBezTo>
                  <a:pt x="480568" y="39243"/>
                  <a:pt x="479298" y="39243"/>
                  <a:pt x="477139" y="39497"/>
                </a:cubicBezTo>
                <a:cubicBezTo>
                  <a:pt x="477139" y="39370"/>
                  <a:pt x="477139" y="39370"/>
                  <a:pt x="477139" y="39243"/>
                </a:cubicBezTo>
                <a:lnTo>
                  <a:pt x="476504" y="39624"/>
                </a:lnTo>
                <a:cubicBezTo>
                  <a:pt x="476758" y="39624"/>
                  <a:pt x="477012" y="39497"/>
                  <a:pt x="477139" y="39497"/>
                </a:cubicBezTo>
                <a:cubicBezTo>
                  <a:pt x="477266" y="40640"/>
                  <a:pt x="478155" y="42672"/>
                  <a:pt x="475996" y="42672"/>
                </a:cubicBezTo>
                <a:lnTo>
                  <a:pt x="473710" y="42672"/>
                </a:lnTo>
                <a:lnTo>
                  <a:pt x="474853" y="40386"/>
                </a:lnTo>
                <a:lnTo>
                  <a:pt x="476504" y="39624"/>
                </a:lnTo>
                <a:cubicBezTo>
                  <a:pt x="474218" y="39878"/>
                  <a:pt x="471297" y="40513"/>
                  <a:pt x="468122" y="41529"/>
                </a:cubicBezTo>
                <a:cubicBezTo>
                  <a:pt x="461264" y="43815"/>
                  <a:pt x="452120" y="46101"/>
                  <a:pt x="442976" y="49530"/>
                </a:cubicBezTo>
                <a:cubicBezTo>
                  <a:pt x="441833" y="49530"/>
                  <a:pt x="439547" y="51816"/>
                  <a:pt x="439547" y="52959"/>
                </a:cubicBezTo>
                <a:cubicBezTo>
                  <a:pt x="440055" y="53975"/>
                  <a:pt x="440309" y="54356"/>
                  <a:pt x="440309" y="54356"/>
                </a:cubicBezTo>
                <a:cubicBezTo>
                  <a:pt x="440309" y="54356"/>
                  <a:pt x="439801" y="53721"/>
                  <a:pt x="438404" y="52959"/>
                </a:cubicBezTo>
                <a:cubicBezTo>
                  <a:pt x="437007" y="52197"/>
                  <a:pt x="435864" y="51816"/>
                  <a:pt x="434721" y="51816"/>
                </a:cubicBezTo>
                <a:cubicBezTo>
                  <a:pt x="432689" y="51816"/>
                  <a:pt x="431546" y="53086"/>
                  <a:pt x="433832" y="55245"/>
                </a:cubicBezTo>
                <a:cubicBezTo>
                  <a:pt x="435610" y="55753"/>
                  <a:pt x="436372" y="56134"/>
                  <a:pt x="436118" y="56134"/>
                </a:cubicBezTo>
                <a:cubicBezTo>
                  <a:pt x="435864" y="56134"/>
                  <a:pt x="434340" y="55880"/>
                  <a:pt x="431546" y="55245"/>
                </a:cubicBezTo>
                <a:cubicBezTo>
                  <a:pt x="430657" y="54737"/>
                  <a:pt x="430022" y="54483"/>
                  <a:pt x="429641" y="54483"/>
                </a:cubicBezTo>
                <a:cubicBezTo>
                  <a:pt x="429133" y="54483"/>
                  <a:pt x="428752" y="54991"/>
                  <a:pt x="428117" y="56388"/>
                </a:cubicBezTo>
                <a:cubicBezTo>
                  <a:pt x="428117" y="57150"/>
                  <a:pt x="427609" y="58039"/>
                  <a:pt x="426847" y="58039"/>
                </a:cubicBezTo>
                <a:cubicBezTo>
                  <a:pt x="426593" y="58039"/>
                  <a:pt x="426212" y="57912"/>
                  <a:pt x="425831" y="57531"/>
                </a:cubicBezTo>
                <a:cubicBezTo>
                  <a:pt x="424688" y="57023"/>
                  <a:pt x="423545" y="56642"/>
                  <a:pt x="422656" y="56642"/>
                </a:cubicBezTo>
                <a:cubicBezTo>
                  <a:pt x="421767" y="56642"/>
                  <a:pt x="421259" y="56896"/>
                  <a:pt x="421259" y="57531"/>
                </a:cubicBezTo>
                <a:lnTo>
                  <a:pt x="416687" y="57531"/>
                </a:lnTo>
                <a:cubicBezTo>
                  <a:pt x="416306" y="57277"/>
                  <a:pt x="415925" y="57277"/>
                  <a:pt x="415544" y="57277"/>
                </a:cubicBezTo>
                <a:cubicBezTo>
                  <a:pt x="414020" y="57277"/>
                  <a:pt x="412877" y="59182"/>
                  <a:pt x="410972" y="60960"/>
                </a:cubicBezTo>
                <a:cubicBezTo>
                  <a:pt x="408178" y="63754"/>
                  <a:pt x="406273" y="65278"/>
                  <a:pt x="405511" y="65278"/>
                </a:cubicBezTo>
                <a:cubicBezTo>
                  <a:pt x="405003" y="65278"/>
                  <a:pt x="404876" y="64643"/>
                  <a:pt x="405384" y="63246"/>
                </a:cubicBezTo>
                <a:cubicBezTo>
                  <a:pt x="405638" y="62357"/>
                  <a:pt x="405257" y="62103"/>
                  <a:pt x="404622" y="62103"/>
                </a:cubicBezTo>
                <a:cubicBezTo>
                  <a:pt x="402463" y="62103"/>
                  <a:pt x="397129" y="65278"/>
                  <a:pt x="396240" y="67945"/>
                </a:cubicBezTo>
                <a:cubicBezTo>
                  <a:pt x="395478" y="70104"/>
                  <a:pt x="395224" y="70866"/>
                  <a:pt x="395097" y="70866"/>
                </a:cubicBezTo>
                <a:cubicBezTo>
                  <a:pt x="394970" y="70866"/>
                  <a:pt x="394970" y="70612"/>
                  <a:pt x="394970" y="70104"/>
                </a:cubicBezTo>
                <a:cubicBezTo>
                  <a:pt x="394589" y="69723"/>
                  <a:pt x="394208" y="69596"/>
                  <a:pt x="393827" y="69596"/>
                </a:cubicBezTo>
                <a:cubicBezTo>
                  <a:pt x="393192" y="69596"/>
                  <a:pt x="392684" y="70104"/>
                  <a:pt x="392684" y="70104"/>
                </a:cubicBezTo>
                <a:cubicBezTo>
                  <a:pt x="391160" y="70104"/>
                  <a:pt x="389636" y="70612"/>
                  <a:pt x="388747" y="70612"/>
                </a:cubicBezTo>
                <a:cubicBezTo>
                  <a:pt x="388366" y="70612"/>
                  <a:pt x="388112" y="70485"/>
                  <a:pt x="388112" y="70104"/>
                </a:cubicBezTo>
                <a:cubicBezTo>
                  <a:pt x="388112" y="70104"/>
                  <a:pt x="385826" y="70104"/>
                  <a:pt x="382397" y="73533"/>
                </a:cubicBezTo>
                <a:cubicBezTo>
                  <a:pt x="380111" y="76581"/>
                  <a:pt x="376809" y="77597"/>
                  <a:pt x="373888" y="77597"/>
                </a:cubicBezTo>
                <a:cubicBezTo>
                  <a:pt x="372364" y="77597"/>
                  <a:pt x="370967" y="77343"/>
                  <a:pt x="369824" y="76962"/>
                </a:cubicBezTo>
                <a:lnTo>
                  <a:pt x="366395" y="79248"/>
                </a:lnTo>
                <a:cubicBezTo>
                  <a:pt x="365506" y="81661"/>
                  <a:pt x="364744" y="83566"/>
                  <a:pt x="363855" y="83566"/>
                </a:cubicBezTo>
                <a:cubicBezTo>
                  <a:pt x="363474" y="83566"/>
                  <a:pt x="363220" y="83312"/>
                  <a:pt x="362839" y="82677"/>
                </a:cubicBezTo>
                <a:lnTo>
                  <a:pt x="362839" y="81407"/>
                </a:lnTo>
                <a:cubicBezTo>
                  <a:pt x="362077" y="83947"/>
                  <a:pt x="357632" y="85725"/>
                  <a:pt x="354838" y="85725"/>
                </a:cubicBezTo>
                <a:cubicBezTo>
                  <a:pt x="353695" y="85725"/>
                  <a:pt x="352933" y="85471"/>
                  <a:pt x="352552" y="84836"/>
                </a:cubicBezTo>
                <a:cubicBezTo>
                  <a:pt x="352044" y="84201"/>
                  <a:pt x="351663" y="83947"/>
                  <a:pt x="351409" y="83947"/>
                </a:cubicBezTo>
                <a:cubicBezTo>
                  <a:pt x="351155" y="83947"/>
                  <a:pt x="350901" y="84201"/>
                  <a:pt x="350266" y="84836"/>
                </a:cubicBezTo>
                <a:lnTo>
                  <a:pt x="350266" y="85979"/>
                </a:lnTo>
                <a:cubicBezTo>
                  <a:pt x="351409" y="87122"/>
                  <a:pt x="351409" y="88265"/>
                  <a:pt x="349123" y="89408"/>
                </a:cubicBezTo>
                <a:cubicBezTo>
                  <a:pt x="348361" y="89408"/>
                  <a:pt x="347091" y="89916"/>
                  <a:pt x="346329" y="89916"/>
                </a:cubicBezTo>
                <a:cubicBezTo>
                  <a:pt x="345948" y="89916"/>
                  <a:pt x="345694" y="89789"/>
                  <a:pt x="345694" y="89408"/>
                </a:cubicBezTo>
                <a:cubicBezTo>
                  <a:pt x="342265" y="89408"/>
                  <a:pt x="339979" y="89408"/>
                  <a:pt x="341122" y="90551"/>
                </a:cubicBezTo>
                <a:lnTo>
                  <a:pt x="337058" y="90551"/>
                </a:lnTo>
                <a:cubicBezTo>
                  <a:pt x="334772" y="91694"/>
                  <a:pt x="332486" y="92837"/>
                  <a:pt x="329057" y="93980"/>
                </a:cubicBezTo>
                <a:cubicBezTo>
                  <a:pt x="328168" y="95758"/>
                  <a:pt x="325628" y="97663"/>
                  <a:pt x="324231" y="97663"/>
                </a:cubicBezTo>
                <a:cubicBezTo>
                  <a:pt x="323850" y="97663"/>
                  <a:pt x="323596" y="97536"/>
                  <a:pt x="323342" y="97409"/>
                </a:cubicBezTo>
                <a:cubicBezTo>
                  <a:pt x="323342" y="97409"/>
                  <a:pt x="319913" y="98552"/>
                  <a:pt x="317627" y="100838"/>
                </a:cubicBezTo>
                <a:cubicBezTo>
                  <a:pt x="315087" y="102489"/>
                  <a:pt x="313817" y="103632"/>
                  <a:pt x="312801" y="103632"/>
                </a:cubicBezTo>
                <a:cubicBezTo>
                  <a:pt x="312420" y="103632"/>
                  <a:pt x="312166" y="103505"/>
                  <a:pt x="311912" y="103124"/>
                </a:cubicBezTo>
                <a:cubicBezTo>
                  <a:pt x="311404" y="102616"/>
                  <a:pt x="311150" y="102362"/>
                  <a:pt x="310896" y="102362"/>
                </a:cubicBezTo>
                <a:cubicBezTo>
                  <a:pt x="310642" y="102362"/>
                  <a:pt x="310261" y="102870"/>
                  <a:pt x="309626" y="104267"/>
                </a:cubicBezTo>
                <a:cubicBezTo>
                  <a:pt x="310769" y="105410"/>
                  <a:pt x="308483" y="106553"/>
                  <a:pt x="307340" y="107696"/>
                </a:cubicBezTo>
                <a:cubicBezTo>
                  <a:pt x="305054" y="107696"/>
                  <a:pt x="302768" y="108839"/>
                  <a:pt x="302768" y="108839"/>
                </a:cubicBezTo>
                <a:cubicBezTo>
                  <a:pt x="303911" y="109982"/>
                  <a:pt x="303911" y="109982"/>
                  <a:pt x="301625" y="111125"/>
                </a:cubicBezTo>
                <a:cubicBezTo>
                  <a:pt x="300482" y="112268"/>
                  <a:pt x="293624" y="114554"/>
                  <a:pt x="291338" y="115697"/>
                </a:cubicBezTo>
                <a:cubicBezTo>
                  <a:pt x="286766" y="119126"/>
                  <a:pt x="286766" y="119126"/>
                  <a:pt x="289052" y="119126"/>
                </a:cubicBezTo>
                <a:cubicBezTo>
                  <a:pt x="289433" y="118872"/>
                  <a:pt x="289687" y="118618"/>
                  <a:pt x="289941" y="118618"/>
                </a:cubicBezTo>
                <a:cubicBezTo>
                  <a:pt x="290449" y="118618"/>
                  <a:pt x="290068" y="119380"/>
                  <a:pt x="286766" y="120269"/>
                </a:cubicBezTo>
                <a:cubicBezTo>
                  <a:pt x="285623" y="121412"/>
                  <a:pt x="278765" y="122555"/>
                  <a:pt x="273050" y="125984"/>
                </a:cubicBezTo>
                <a:cubicBezTo>
                  <a:pt x="266192" y="130556"/>
                  <a:pt x="266192" y="130556"/>
                  <a:pt x="266192" y="131699"/>
                </a:cubicBezTo>
                <a:cubicBezTo>
                  <a:pt x="268605" y="132461"/>
                  <a:pt x="268732" y="133350"/>
                  <a:pt x="267335" y="133350"/>
                </a:cubicBezTo>
                <a:cubicBezTo>
                  <a:pt x="266827" y="133350"/>
                  <a:pt x="265938" y="133223"/>
                  <a:pt x="264922" y="132842"/>
                </a:cubicBezTo>
                <a:cubicBezTo>
                  <a:pt x="260350" y="132842"/>
                  <a:pt x="258064" y="133985"/>
                  <a:pt x="259207" y="135128"/>
                </a:cubicBezTo>
                <a:cubicBezTo>
                  <a:pt x="258064" y="137414"/>
                  <a:pt x="258064" y="137414"/>
                  <a:pt x="255778" y="138557"/>
                </a:cubicBezTo>
                <a:cubicBezTo>
                  <a:pt x="255524" y="138303"/>
                  <a:pt x="255270" y="138176"/>
                  <a:pt x="254889" y="138176"/>
                </a:cubicBezTo>
                <a:cubicBezTo>
                  <a:pt x="254000" y="138176"/>
                  <a:pt x="252730" y="139446"/>
                  <a:pt x="250063" y="141986"/>
                </a:cubicBezTo>
                <a:cubicBezTo>
                  <a:pt x="249555" y="142621"/>
                  <a:pt x="249174" y="142875"/>
                  <a:pt x="248920" y="142875"/>
                </a:cubicBezTo>
                <a:cubicBezTo>
                  <a:pt x="248666" y="142875"/>
                  <a:pt x="248412" y="142621"/>
                  <a:pt x="247777" y="141986"/>
                </a:cubicBezTo>
                <a:cubicBezTo>
                  <a:pt x="247777" y="141986"/>
                  <a:pt x="245491" y="143129"/>
                  <a:pt x="244348" y="144272"/>
                </a:cubicBezTo>
                <a:cubicBezTo>
                  <a:pt x="242062" y="148844"/>
                  <a:pt x="230632" y="155702"/>
                  <a:pt x="228346" y="155702"/>
                </a:cubicBezTo>
                <a:cubicBezTo>
                  <a:pt x="228346" y="155702"/>
                  <a:pt x="226060" y="156845"/>
                  <a:pt x="224917" y="159131"/>
                </a:cubicBezTo>
                <a:cubicBezTo>
                  <a:pt x="224917" y="161290"/>
                  <a:pt x="224409" y="162560"/>
                  <a:pt x="223520" y="162560"/>
                </a:cubicBezTo>
                <a:cubicBezTo>
                  <a:pt x="223012" y="162560"/>
                  <a:pt x="222377" y="162179"/>
                  <a:pt x="221488" y="161417"/>
                </a:cubicBezTo>
                <a:cubicBezTo>
                  <a:pt x="220980" y="160401"/>
                  <a:pt x="220726" y="159893"/>
                  <a:pt x="220599" y="159893"/>
                </a:cubicBezTo>
                <a:cubicBezTo>
                  <a:pt x="220472" y="159893"/>
                  <a:pt x="220472" y="160782"/>
                  <a:pt x="220472" y="162560"/>
                </a:cubicBezTo>
                <a:cubicBezTo>
                  <a:pt x="219583" y="164338"/>
                  <a:pt x="214122" y="169164"/>
                  <a:pt x="212090" y="169164"/>
                </a:cubicBezTo>
                <a:cubicBezTo>
                  <a:pt x="211582" y="169164"/>
                  <a:pt x="211328" y="168910"/>
                  <a:pt x="211328" y="168275"/>
                </a:cubicBezTo>
                <a:cubicBezTo>
                  <a:pt x="210185" y="167132"/>
                  <a:pt x="209042" y="165989"/>
                  <a:pt x="209042" y="165989"/>
                </a:cubicBezTo>
                <a:cubicBezTo>
                  <a:pt x="209042" y="168275"/>
                  <a:pt x="206756" y="169418"/>
                  <a:pt x="206756" y="169418"/>
                </a:cubicBezTo>
                <a:cubicBezTo>
                  <a:pt x="207899" y="170561"/>
                  <a:pt x="205613" y="171704"/>
                  <a:pt x="201041" y="176276"/>
                </a:cubicBezTo>
                <a:cubicBezTo>
                  <a:pt x="197612" y="178562"/>
                  <a:pt x="191897" y="184277"/>
                  <a:pt x="188468" y="187706"/>
                </a:cubicBezTo>
                <a:cubicBezTo>
                  <a:pt x="185039" y="189992"/>
                  <a:pt x="180467" y="194564"/>
                  <a:pt x="178181" y="194564"/>
                </a:cubicBezTo>
                <a:cubicBezTo>
                  <a:pt x="175895" y="195707"/>
                  <a:pt x="174752" y="197993"/>
                  <a:pt x="172466" y="201422"/>
                </a:cubicBezTo>
                <a:cubicBezTo>
                  <a:pt x="171450" y="203327"/>
                  <a:pt x="168783" y="206248"/>
                  <a:pt x="167386" y="206248"/>
                </a:cubicBezTo>
                <a:cubicBezTo>
                  <a:pt x="167132" y="206248"/>
                  <a:pt x="167005" y="206121"/>
                  <a:pt x="166751" y="205994"/>
                </a:cubicBezTo>
                <a:lnTo>
                  <a:pt x="165608" y="207137"/>
                </a:lnTo>
                <a:cubicBezTo>
                  <a:pt x="163322" y="210566"/>
                  <a:pt x="162179" y="212852"/>
                  <a:pt x="162179" y="212852"/>
                </a:cubicBezTo>
                <a:cubicBezTo>
                  <a:pt x="161671" y="212344"/>
                  <a:pt x="161036" y="212090"/>
                  <a:pt x="160401" y="212090"/>
                </a:cubicBezTo>
                <a:cubicBezTo>
                  <a:pt x="159385" y="212090"/>
                  <a:pt x="158369" y="212598"/>
                  <a:pt x="157607" y="213995"/>
                </a:cubicBezTo>
                <a:cubicBezTo>
                  <a:pt x="158750" y="215138"/>
                  <a:pt x="156464" y="216281"/>
                  <a:pt x="154178" y="219710"/>
                </a:cubicBezTo>
                <a:cubicBezTo>
                  <a:pt x="151892" y="219710"/>
                  <a:pt x="138176" y="233426"/>
                  <a:pt x="125603" y="245999"/>
                </a:cubicBezTo>
                <a:cubicBezTo>
                  <a:pt x="118745" y="252857"/>
                  <a:pt x="113030" y="259715"/>
                  <a:pt x="108458" y="264287"/>
                </a:cubicBezTo>
                <a:cubicBezTo>
                  <a:pt x="105029" y="270002"/>
                  <a:pt x="101600" y="273431"/>
                  <a:pt x="102743" y="273431"/>
                </a:cubicBezTo>
                <a:cubicBezTo>
                  <a:pt x="102743" y="273431"/>
                  <a:pt x="100457" y="275717"/>
                  <a:pt x="98171" y="278003"/>
                </a:cubicBezTo>
                <a:cubicBezTo>
                  <a:pt x="97028" y="280289"/>
                  <a:pt x="93599" y="283718"/>
                  <a:pt x="93599" y="283718"/>
                </a:cubicBezTo>
                <a:cubicBezTo>
                  <a:pt x="93345" y="283464"/>
                  <a:pt x="93091" y="283337"/>
                  <a:pt x="92710" y="283337"/>
                </a:cubicBezTo>
                <a:cubicBezTo>
                  <a:pt x="90170" y="283337"/>
                  <a:pt x="85344" y="291084"/>
                  <a:pt x="83312" y="296291"/>
                </a:cubicBezTo>
                <a:cubicBezTo>
                  <a:pt x="83312" y="299720"/>
                  <a:pt x="81026" y="300863"/>
                  <a:pt x="79883" y="302006"/>
                </a:cubicBezTo>
                <a:cubicBezTo>
                  <a:pt x="79629" y="301879"/>
                  <a:pt x="79375" y="301879"/>
                  <a:pt x="79121" y="301879"/>
                </a:cubicBezTo>
                <a:cubicBezTo>
                  <a:pt x="76962" y="301879"/>
                  <a:pt x="74041" y="305943"/>
                  <a:pt x="73025" y="310007"/>
                </a:cubicBezTo>
                <a:cubicBezTo>
                  <a:pt x="73914" y="312547"/>
                  <a:pt x="72898" y="314325"/>
                  <a:pt x="71882" y="314325"/>
                </a:cubicBezTo>
                <a:cubicBezTo>
                  <a:pt x="71501" y="314325"/>
                  <a:pt x="71120" y="314071"/>
                  <a:pt x="70739" y="313436"/>
                </a:cubicBezTo>
                <a:cubicBezTo>
                  <a:pt x="70485" y="313309"/>
                  <a:pt x="70104" y="313182"/>
                  <a:pt x="69850" y="313182"/>
                </a:cubicBezTo>
                <a:cubicBezTo>
                  <a:pt x="67691" y="313182"/>
                  <a:pt x="65278" y="316357"/>
                  <a:pt x="66294" y="321310"/>
                </a:cubicBezTo>
                <a:cubicBezTo>
                  <a:pt x="66294" y="323596"/>
                  <a:pt x="66294" y="323596"/>
                  <a:pt x="64008" y="324739"/>
                </a:cubicBezTo>
                <a:cubicBezTo>
                  <a:pt x="60579" y="324739"/>
                  <a:pt x="59436" y="327025"/>
                  <a:pt x="60579" y="327025"/>
                </a:cubicBezTo>
                <a:cubicBezTo>
                  <a:pt x="61722" y="330454"/>
                  <a:pt x="60579" y="332740"/>
                  <a:pt x="57150" y="332740"/>
                </a:cubicBezTo>
                <a:cubicBezTo>
                  <a:pt x="52578" y="335026"/>
                  <a:pt x="52578" y="335026"/>
                  <a:pt x="52578" y="338455"/>
                </a:cubicBezTo>
                <a:cubicBezTo>
                  <a:pt x="53721" y="341884"/>
                  <a:pt x="49149" y="348742"/>
                  <a:pt x="45720" y="348742"/>
                </a:cubicBezTo>
                <a:cubicBezTo>
                  <a:pt x="44577" y="351028"/>
                  <a:pt x="42291" y="351028"/>
                  <a:pt x="43434" y="352171"/>
                </a:cubicBezTo>
                <a:lnTo>
                  <a:pt x="41148" y="353314"/>
                </a:lnTo>
                <a:cubicBezTo>
                  <a:pt x="40005" y="355600"/>
                  <a:pt x="38862" y="356743"/>
                  <a:pt x="38862" y="356743"/>
                </a:cubicBezTo>
                <a:lnTo>
                  <a:pt x="40005" y="357886"/>
                </a:lnTo>
                <a:cubicBezTo>
                  <a:pt x="38862" y="360172"/>
                  <a:pt x="32004" y="370459"/>
                  <a:pt x="24003" y="383032"/>
                </a:cubicBezTo>
                <a:cubicBezTo>
                  <a:pt x="20574" y="387604"/>
                  <a:pt x="18288" y="392176"/>
                  <a:pt x="16002" y="395605"/>
                </a:cubicBezTo>
                <a:cubicBezTo>
                  <a:pt x="14859" y="399034"/>
                  <a:pt x="13716" y="401320"/>
                  <a:pt x="12573" y="403606"/>
                </a:cubicBezTo>
                <a:cubicBezTo>
                  <a:pt x="11811" y="406654"/>
                  <a:pt x="11557" y="407670"/>
                  <a:pt x="11811" y="407670"/>
                </a:cubicBezTo>
                <a:cubicBezTo>
                  <a:pt x="11938" y="407670"/>
                  <a:pt x="12192" y="407416"/>
                  <a:pt x="12573" y="407035"/>
                </a:cubicBezTo>
                <a:cubicBezTo>
                  <a:pt x="16002" y="407035"/>
                  <a:pt x="13716" y="410464"/>
                  <a:pt x="10287" y="411607"/>
                </a:cubicBezTo>
                <a:cubicBezTo>
                  <a:pt x="9144" y="413893"/>
                  <a:pt x="6858" y="418465"/>
                  <a:pt x="5715" y="423037"/>
                </a:cubicBezTo>
                <a:cubicBezTo>
                  <a:pt x="3429" y="427609"/>
                  <a:pt x="3429" y="432181"/>
                  <a:pt x="1143" y="432181"/>
                </a:cubicBezTo>
                <a:lnTo>
                  <a:pt x="1143" y="434467"/>
                </a:lnTo>
                <a:cubicBezTo>
                  <a:pt x="2286" y="436753"/>
                  <a:pt x="2286" y="441325"/>
                  <a:pt x="1143" y="447040"/>
                </a:cubicBezTo>
                <a:cubicBezTo>
                  <a:pt x="1143" y="451612"/>
                  <a:pt x="1143" y="457327"/>
                  <a:pt x="0" y="460756"/>
                </a:cubicBezTo>
                <a:cubicBezTo>
                  <a:pt x="0" y="465328"/>
                  <a:pt x="0" y="467614"/>
                  <a:pt x="2286" y="472186"/>
                </a:cubicBezTo>
                <a:cubicBezTo>
                  <a:pt x="3429" y="476758"/>
                  <a:pt x="3429" y="476758"/>
                  <a:pt x="2286" y="480187"/>
                </a:cubicBezTo>
                <a:cubicBezTo>
                  <a:pt x="1143" y="480187"/>
                  <a:pt x="2159" y="493903"/>
                  <a:pt x="5334" y="493903"/>
                </a:cubicBezTo>
                <a:cubicBezTo>
                  <a:pt x="5461" y="493903"/>
                  <a:pt x="5588" y="493903"/>
                  <a:pt x="5715" y="493776"/>
                </a:cubicBezTo>
                <a:lnTo>
                  <a:pt x="4572" y="496062"/>
                </a:lnTo>
                <a:cubicBezTo>
                  <a:pt x="3429" y="499491"/>
                  <a:pt x="5715" y="500634"/>
                  <a:pt x="6858" y="500634"/>
                </a:cubicBezTo>
                <a:cubicBezTo>
                  <a:pt x="7239" y="500380"/>
                  <a:pt x="7620" y="500380"/>
                  <a:pt x="8001" y="500380"/>
                </a:cubicBezTo>
                <a:cubicBezTo>
                  <a:pt x="9525" y="500380"/>
                  <a:pt x="9779" y="502412"/>
                  <a:pt x="6858" y="505206"/>
                </a:cubicBezTo>
                <a:cubicBezTo>
                  <a:pt x="4572" y="506349"/>
                  <a:pt x="5715" y="508635"/>
                  <a:pt x="6858" y="508635"/>
                </a:cubicBezTo>
                <a:cubicBezTo>
                  <a:pt x="9144" y="509778"/>
                  <a:pt x="11430" y="512064"/>
                  <a:pt x="10287" y="514350"/>
                </a:cubicBezTo>
                <a:cubicBezTo>
                  <a:pt x="11176" y="516255"/>
                  <a:pt x="12192" y="518160"/>
                  <a:pt x="13716" y="518160"/>
                </a:cubicBezTo>
                <a:cubicBezTo>
                  <a:pt x="14097" y="518160"/>
                  <a:pt x="14478" y="518033"/>
                  <a:pt x="14859" y="517779"/>
                </a:cubicBezTo>
                <a:cubicBezTo>
                  <a:pt x="16002" y="517779"/>
                  <a:pt x="17145" y="518922"/>
                  <a:pt x="18288" y="521208"/>
                </a:cubicBezTo>
                <a:cubicBezTo>
                  <a:pt x="17780" y="521716"/>
                  <a:pt x="17526" y="521970"/>
                  <a:pt x="17145" y="521970"/>
                </a:cubicBezTo>
                <a:cubicBezTo>
                  <a:pt x="16764" y="521970"/>
                  <a:pt x="16129" y="521462"/>
                  <a:pt x="14859" y="520065"/>
                </a:cubicBezTo>
                <a:cubicBezTo>
                  <a:pt x="14605" y="519811"/>
                  <a:pt x="14478" y="519684"/>
                  <a:pt x="14351" y="519684"/>
                </a:cubicBezTo>
                <a:cubicBezTo>
                  <a:pt x="14224" y="519684"/>
                  <a:pt x="15367" y="521208"/>
                  <a:pt x="17145" y="524637"/>
                </a:cubicBezTo>
                <a:cubicBezTo>
                  <a:pt x="18288" y="526923"/>
                  <a:pt x="19431" y="531495"/>
                  <a:pt x="18288" y="532638"/>
                </a:cubicBezTo>
                <a:cubicBezTo>
                  <a:pt x="17526" y="534035"/>
                  <a:pt x="18161" y="535432"/>
                  <a:pt x="19050" y="535432"/>
                </a:cubicBezTo>
                <a:cubicBezTo>
                  <a:pt x="19558" y="535432"/>
                  <a:pt x="20193" y="534924"/>
                  <a:pt x="20574" y="533654"/>
                </a:cubicBezTo>
                <a:cubicBezTo>
                  <a:pt x="21463" y="533273"/>
                  <a:pt x="21971" y="533019"/>
                  <a:pt x="22352" y="533019"/>
                </a:cubicBezTo>
                <a:cubicBezTo>
                  <a:pt x="23114" y="533019"/>
                  <a:pt x="23622" y="533781"/>
                  <a:pt x="25146" y="535940"/>
                </a:cubicBezTo>
                <a:cubicBezTo>
                  <a:pt x="26289" y="538226"/>
                  <a:pt x="27432" y="540512"/>
                  <a:pt x="26289" y="541655"/>
                </a:cubicBezTo>
                <a:cubicBezTo>
                  <a:pt x="25146" y="541655"/>
                  <a:pt x="25146" y="541655"/>
                  <a:pt x="28575" y="546227"/>
                </a:cubicBezTo>
                <a:cubicBezTo>
                  <a:pt x="33147" y="551942"/>
                  <a:pt x="41148" y="554228"/>
                  <a:pt x="44577" y="554228"/>
                </a:cubicBezTo>
                <a:cubicBezTo>
                  <a:pt x="45085" y="553212"/>
                  <a:pt x="45339" y="552704"/>
                  <a:pt x="45466" y="552704"/>
                </a:cubicBezTo>
                <a:cubicBezTo>
                  <a:pt x="45593" y="552704"/>
                  <a:pt x="45593" y="553593"/>
                  <a:pt x="45593" y="555498"/>
                </a:cubicBezTo>
                <a:cubicBezTo>
                  <a:pt x="44450" y="556641"/>
                  <a:pt x="46736" y="558927"/>
                  <a:pt x="47879" y="560070"/>
                </a:cubicBezTo>
                <a:cubicBezTo>
                  <a:pt x="48133" y="559816"/>
                  <a:pt x="48387" y="559689"/>
                  <a:pt x="48641" y="559689"/>
                </a:cubicBezTo>
                <a:cubicBezTo>
                  <a:pt x="49149" y="559689"/>
                  <a:pt x="49530" y="560324"/>
                  <a:pt x="48895" y="560324"/>
                </a:cubicBezTo>
                <a:cubicBezTo>
                  <a:pt x="48768" y="560324"/>
                  <a:pt x="48387" y="560197"/>
                  <a:pt x="47879" y="559943"/>
                </a:cubicBezTo>
                <a:cubicBezTo>
                  <a:pt x="47625" y="560197"/>
                  <a:pt x="47498" y="560197"/>
                  <a:pt x="47244" y="560197"/>
                </a:cubicBezTo>
                <a:cubicBezTo>
                  <a:pt x="46228" y="560197"/>
                  <a:pt x="45212" y="558546"/>
                  <a:pt x="43307" y="557657"/>
                </a:cubicBezTo>
                <a:lnTo>
                  <a:pt x="42164" y="558800"/>
                </a:lnTo>
                <a:cubicBezTo>
                  <a:pt x="42164" y="562229"/>
                  <a:pt x="44450" y="563372"/>
                  <a:pt x="47879" y="563372"/>
                </a:cubicBezTo>
                <a:cubicBezTo>
                  <a:pt x="50165" y="564515"/>
                  <a:pt x="50165" y="564515"/>
                  <a:pt x="51308" y="566801"/>
                </a:cubicBezTo>
                <a:cubicBezTo>
                  <a:pt x="52324" y="568833"/>
                  <a:pt x="53340" y="571627"/>
                  <a:pt x="53594" y="571627"/>
                </a:cubicBezTo>
                <a:cubicBezTo>
                  <a:pt x="53594" y="571627"/>
                  <a:pt x="53594" y="571500"/>
                  <a:pt x="53594" y="571373"/>
                </a:cubicBezTo>
                <a:cubicBezTo>
                  <a:pt x="53594" y="571373"/>
                  <a:pt x="58166" y="573659"/>
                  <a:pt x="59309" y="575945"/>
                </a:cubicBezTo>
                <a:cubicBezTo>
                  <a:pt x="61849" y="578485"/>
                  <a:pt x="63754" y="579755"/>
                  <a:pt x="65151" y="579755"/>
                </a:cubicBezTo>
                <a:cubicBezTo>
                  <a:pt x="65532" y="579755"/>
                  <a:pt x="65913" y="579628"/>
                  <a:pt x="66294" y="579374"/>
                </a:cubicBezTo>
                <a:cubicBezTo>
                  <a:pt x="66294" y="578993"/>
                  <a:pt x="66421" y="578866"/>
                  <a:pt x="66802" y="578866"/>
                </a:cubicBezTo>
                <a:cubicBezTo>
                  <a:pt x="67564" y="578866"/>
                  <a:pt x="69215" y="579755"/>
                  <a:pt x="70866" y="580517"/>
                </a:cubicBezTo>
                <a:cubicBezTo>
                  <a:pt x="72517" y="581279"/>
                  <a:pt x="73533" y="582168"/>
                  <a:pt x="74422" y="582168"/>
                </a:cubicBezTo>
                <a:cubicBezTo>
                  <a:pt x="74803" y="582168"/>
                  <a:pt x="75184" y="582042"/>
                  <a:pt x="75438" y="581660"/>
                </a:cubicBezTo>
                <a:cubicBezTo>
                  <a:pt x="75946" y="581152"/>
                  <a:pt x="76581" y="580898"/>
                  <a:pt x="77470" y="580898"/>
                </a:cubicBezTo>
                <a:cubicBezTo>
                  <a:pt x="78613" y="580898"/>
                  <a:pt x="80264" y="581279"/>
                  <a:pt x="82296" y="582295"/>
                </a:cubicBezTo>
                <a:cubicBezTo>
                  <a:pt x="82296" y="582295"/>
                  <a:pt x="82296" y="582295"/>
                  <a:pt x="82296" y="582295"/>
                </a:cubicBezTo>
                <a:cubicBezTo>
                  <a:pt x="81661" y="582295"/>
                  <a:pt x="81153" y="582803"/>
                  <a:pt x="81153" y="582803"/>
                </a:cubicBezTo>
                <a:cubicBezTo>
                  <a:pt x="81153" y="582803"/>
                  <a:pt x="81153" y="583946"/>
                  <a:pt x="82296" y="585089"/>
                </a:cubicBezTo>
                <a:lnTo>
                  <a:pt x="84582" y="586232"/>
                </a:lnTo>
                <a:cubicBezTo>
                  <a:pt x="85725" y="585089"/>
                  <a:pt x="83439" y="582803"/>
                  <a:pt x="83439" y="582803"/>
                </a:cubicBezTo>
                <a:cubicBezTo>
                  <a:pt x="88011" y="582803"/>
                  <a:pt x="88011" y="582803"/>
                  <a:pt x="89154" y="586232"/>
                </a:cubicBezTo>
                <a:cubicBezTo>
                  <a:pt x="88011" y="588518"/>
                  <a:pt x="90297" y="588518"/>
                  <a:pt x="92583" y="589661"/>
                </a:cubicBezTo>
                <a:cubicBezTo>
                  <a:pt x="92583" y="589661"/>
                  <a:pt x="94869" y="590804"/>
                  <a:pt x="96012" y="591947"/>
                </a:cubicBezTo>
                <a:cubicBezTo>
                  <a:pt x="97028" y="592964"/>
                  <a:pt x="97536" y="593217"/>
                  <a:pt x="97917" y="593217"/>
                </a:cubicBezTo>
                <a:cubicBezTo>
                  <a:pt x="98425" y="593217"/>
                  <a:pt x="98806" y="592582"/>
                  <a:pt x="99441" y="591947"/>
                </a:cubicBezTo>
                <a:lnTo>
                  <a:pt x="100584" y="589661"/>
                </a:lnTo>
                <a:cubicBezTo>
                  <a:pt x="101727" y="589661"/>
                  <a:pt x="104013" y="593090"/>
                  <a:pt x="102870" y="594233"/>
                </a:cubicBezTo>
                <a:cubicBezTo>
                  <a:pt x="104140" y="596139"/>
                  <a:pt x="104648" y="597028"/>
                  <a:pt x="104902" y="597028"/>
                </a:cubicBezTo>
                <a:cubicBezTo>
                  <a:pt x="105156" y="597028"/>
                  <a:pt x="105156" y="596519"/>
                  <a:pt x="105156" y="595376"/>
                </a:cubicBezTo>
                <a:cubicBezTo>
                  <a:pt x="105791" y="594742"/>
                  <a:pt x="106807" y="594107"/>
                  <a:pt x="108458" y="594107"/>
                </a:cubicBezTo>
                <a:cubicBezTo>
                  <a:pt x="109601" y="594107"/>
                  <a:pt x="111125" y="594488"/>
                  <a:pt x="113157" y="595376"/>
                </a:cubicBezTo>
                <a:cubicBezTo>
                  <a:pt x="117729" y="596519"/>
                  <a:pt x="122301" y="597663"/>
                  <a:pt x="122301" y="598806"/>
                </a:cubicBezTo>
                <a:cubicBezTo>
                  <a:pt x="122682" y="599186"/>
                  <a:pt x="123317" y="599314"/>
                  <a:pt x="123952" y="599314"/>
                </a:cubicBezTo>
                <a:cubicBezTo>
                  <a:pt x="125349" y="599314"/>
                  <a:pt x="126873" y="598806"/>
                  <a:pt x="126873" y="598806"/>
                </a:cubicBezTo>
                <a:cubicBezTo>
                  <a:pt x="127762" y="598297"/>
                  <a:pt x="128778" y="598043"/>
                  <a:pt x="130048" y="598043"/>
                </a:cubicBezTo>
                <a:cubicBezTo>
                  <a:pt x="131826" y="598043"/>
                  <a:pt x="134239" y="598551"/>
                  <a:pt x="138303" y="599949"/>
                </a:cubicBezTo>
                <a:cubicBezTo>
                  <a:pt x="143510" y="601472"/>
                  <a:pt x="146304" y="602107"/>
                  <a:pt x="147828" y="602107"/>
                </a:cubicBezTo>
                <a:cubicBezTo>
                  <a:pt x="149733" y="602107"/>
                  <a:pt x="149733" y="601218"/>
                  <a:pt x="149733" y="599949"/>
                </a:cubicBezTo>
                <a:cubicBezTo>
                  <a:pt x="149733" y="599314"/>
                  <a:pt x="149733" y="598679"/>
                  <a:pt x="150241" y="598679"/>
                </a:cubicBezTo>
                <a:cubicBezTo>
                  <a:pt x="150749" y="598679"/>
                  <a:pt x="151130" y="599060"/>
                  <a:pt x="152019" y="599949"/>
                </a:cubicBezTo>
                <a:cubicBezTo>
                  <a:pt x="152654" y="600203"/>
                  <a:pt x="153289" y="600457"/>
                  <a:pt x="153924" y="600457"/>
                </a:cubicBezTo>
                <a:cubicBezTo>
                  <a:pt x="155702" y="600457"/>
                  <a:pt x="157861" y="599440"/>
                  <a:pt x="161163" y="597663"/>
                </a:cubicBezTo>
                <a:cubicBezTo>
                  <a:pt x="163449" y="595376"/>
                  <a:pt x="163449" y="593090"/>
                  <a:pt x="163449" y="591947"/>
                </a:cubicBezTo>
                <a:cubicBezTo>
                  <a:pt x="162306" y="589661"/>
                  <a:pt x="162306" y="589661"/>
                  <a:pt x="166878" y="589661"/>
                </a:cubicBezTo>
                <a:cubicBezTo>
                  <a:pt x="169164" y="589661"/>
                  <a:pt x="171450" y="590804"/>
                  <a:pt x="172593" y="591947"/>
                </a:cubicBezTo>
                <a:cubicBezTo>
                  <a:pt x="172593" y="593090"/>
                  <a:pt x="170307" y="593090"/>
                  <a:pt x="170307" y="593090"/>
                </a:cubicBezTo>
                <a:lnTo>
                  <a:pt x="168021" y="594233"/>
                </a:lnTo>
                <a:cubicBezTo>
                  <a:pt x="168021" y="594996"/>
                  <a:pt x="168021" y="595885"/>
                  <a:pt x="169672" y="595885"/>
                </a:cubicBezTo>
                <a:cubicBezTo>
                  <a:pt x="170307" y="595885"/>
                  <a:pt x="171323" y="595758"/>
                  <a:pt x="172593" y="595376"/>
                </a:cubicBezTo>
                <a:cubicBezTo>
                  <a:pt x="173990" y="595885"/>
                  <a:pt x="175260" y="596139"/>
                  <a:pt x="176149" y="596139"/>
                </a:cubicBezTo>
                <a:cubicBezTo>
                  <a:pt x="177292" y="596139"/>
                  <a:pt x="177927" y="595631"/>
                  <a:pt x="177165" y="594233"/>
                </a:cubicBezTo>
                <a:cubicBezTo>
                  <a:pt x="178054" y="594488"/>
                  <a:pt x="179070" y="594742"/>
                  <a:pt x="180086" y="594742"/>
                </a:cubicBezTo>
                <a:cubicBezTo>
                  <a:pt x="183007" y="594742"/>
                  <a:pt x="186309" y="593725"/>
                  <a:pt x="189611" y="591947"/>
                </a:cubicBezTo>
                <a:cubicBezTo>
                  <a:pt x="193548" y="590931"/>
                  <a:pt x="199136" y="588264"/>
                  <a:pt x="202057" y="588264"/>
                </a:cubicBezTo>
                <a:cubicBezTo>
                  <a:pt x="202565" y="588264"/>
                  <a:pt x="202946" y="588391"/>
                  <a:pt x="203200" y="588518"/>
                </a:cubicBezTo>
                <a:cubicBezTo>
                  <a:pt x="207772" y="586232"/>
                  <a:pt x="210058" y="585089"/>
                  <a:pt x="208915" y="583946"/>
                </a:cubicBezTo>
                <a:cubicBezTo>
                  <a:pt x="208026" y="582295"/>
                  <a:pt x="209042" y="581279"/>
                  <a:pt x="209677" y="581279"/>
                </a:cubicBezTo>
                <a:cubicBezTo>
                  <a:pt x="209931" y="581279"/>
                  <a:pt x="210058" y="581406"/>
                  <a:pt x="210058" y="581788"/>
                </a:cubicBezTo>
                <a:cubicBezTo>
                  <a:pt x="212344" y="581788"/>
                  <a:pt x="220345" y="578358"/>
                  <a:pt x="227203" y="573786"/>
                </a:cubicBezTo>
                <a:cubicBezTo>
                  <a:pt x="234061" y="568071"/>
                  <a:pt x="239776" y="562356"/>
                  <a:pt x="239776" y="560070"/>
                </a:cubicBezTo>
                <a:lnTo>
                  <a:pt x="242062" y="556641"/>
                </a:lnTo>
                <a:cubicBezTo>
                  <a:pt x="246634" y="554355"/>
                  <a:pt x="255778" y="544068"/>
                  <a:pt x="255778" y="540639"/>
                </a:cubicBezTo>
                <a:cubicBezTo>
                  <a:pt x="255778" y="540639"/>
                  <a:pt x="256921" y="539496"/>
                  <a:pt x="260350" y="534924"/>
                </a:cubicBezTo>
                <a:cubicBezTo>
                  <a:pt x="263779" y="532638"/>
                  <a:pt x="264922" y="530352"/>
                  <a:pt x="264922" y="528066"/>
                </a:cubicBezTo>
                <a:cubicBezTo>
                  <a:pt x="264922" y="526415"/>
                  <a:pt x="264287" y="525272"/>
                  <a:pt x="264414" y="525272"/>
                </a:cubicBezTo>
                <a:cubicBezTo>
                  <a:pt x="264541" y="525272"/>
                  <a:pt x="264541" y="525399"/>
                  <a:pt x="264922" y="525780"/>
                </a:cubicBezTo>
                <a:cubicBezTo>
                  <a:pt x="266065" y="525780"/>
                  <a:pt x="268351" y="522351"/>
                  <a:pt x="272923" y="515493"/>
                </a:cubicBezTo>
                <a:cubicBezTo>
                  <a:pt x="277495" y="509778"/>
                  <a:pt x="277495" y="509778"/>
                  <a:pt x="275209" y="509778"/>
                </a:cubicBezTo>
                <a:cubicBezTo>
                  <a:pt x="277622" y="504952"/>
                  <a:pt x="278892" y="503555"/>
                  <a:pt x="279908" y="503555"/>
                </a:cubicBezTo>
                <a:cubicBezTo>
                  <a:pt x="280289" y="503555"/>
                  <a:pt x="280670" y="503809"/>
                  <a:pt x="280924" y="504063"/>
                </a:cubicBezTo>
                <a:cubicBezTo>
                  <a:pt x="281305" y="505079"/>
                  <a:pt x="281686" y="505460"/>
                  <a:pt x="282067" y="505460"/>
                </a:cubicBezTo>
                <a:cubicBezTo>
                  <a:pt x="282956" y="505460"/>
                  <a:pt x="283718" y="502793"/>
                  <a:pt x="282067" y="499491"/>
                </a:cubicBezTo>
                <a:cubicBezTo>
                  <a:pt x="280924" y="497205"/>
                  <a:pt x="283210" y="493776"/>
                  <a:pt x="284353" y="493776"/>
                </a:cubicBezTo>
                <a:cubicBezTo>
                  <a:pt x="285496" y="494919"/>
                  <a:pt x="284353" y="496062"/>
                  <a:pt x="283210" y="498348"/>
                </a:cubicBezTo>
                <a:cubicBezTo>
                  <a:pt x="283210" y="498348"/>
                  <a:pt x="284353" y="499491"/>
                  <a:pt x="285496" y="499491"/>
                </a:cubicBezTo>
                <a:cubicBezTo>
                  <a:pt x="286639" y="498348"/>
                  <a:pt x="286639" y="498348"/>
                  <a:pt x="286639" y="496062"/>
                </a:cubicBezTo>
                <a:cubicBezTo>
                  <a:pt x="286639" y="496062"/>
                  <a:pt x="287782" y="493776"/>
                  <a:pt x="287782" y="491490"/>
                </a:cubicBezTo>
                <a:cubicBezTo>
                  <a:pt x="287782" y="489839"/>
                  <a:pt x="287147" y="488823"/>
                  <a:pt x="286004" y="488823"/>
                </a:cubicBezTo>
                <a:cubicBezTo>
                  <a:pt x="285623" y="488823"/>
                  <a:pt x="284988" y="488950"/>
                  <a:pt x="284480" y="489331"/>
                </a:cubicBezTo>
                <a:cubicBezTo>
                  <a:pt x="284099" y="489458"/>
                  <a:pt x="283718" y="489585"/>
                  <a:pt x="283591" y="489585"/>
                </a:cubicBezTo>
                <a:cubicBezTo>
                  <a:pt x="282702" y="489585"/>
                  <a:pt x="283591" y="487934"/>
                  <a:pt x="284480" y="487045"/>
                </a:cubicBezTo>
                <a:cubicBezTo>
                  <a:pt x="286258" y="485902"/>
                  <a:pt x="287274" y="485267"/>
                  <a:pt x="288036" y="485267"/>
                </a:cubicBezTo>
                <a:cubicBezTo>
                  <a:pt x="288798" y="485267"/>
                  <a:pt x="289052" y="485775"/>
                  <a:pt x="289052" y="487045"/>
                </a:cubicBezTo>
                <a:cubicBezTo>
                  <a:pt x="287909" y="489331"/>
                  <a:pt x="289052" y="490474"/>
                  <a:pt x="290195" y="490474"/>
                </a:cubicBezTo>
                <a:cubicBezTo>
                  <a:pt x="290322" y="490601"/>
                  <a:pt x="290322" y="490601"/>
                  <a:pt x="290322" y="490601"/>
                </a:cubicBezTo>
                <a:cubicBezTo>
                  <a:pt x="291592" y="490601"/>
                  <a:pt x="294767" y="481330"/>
                  <a:pt x="294767" y="479171"/>
                </a:cubicBezTo>
                <a:lnTo>
                  <a:pt x="295910" y="479171"/>
                </a:lnTo>
                <a:cubicBezTo>
                  <a:pt x="296037" y="479298"/>
                  <a:pt x="296291" y="479425"/>
                  <a:pt x="296418" y="479425"/>
                </a:cubicBezTo>
                <a:cubicBezTo>
                  <a:pt x="297688" y="479425"/>
                  <a:pt x="299593" y="476504"/>
                  <a:pt x="301625" y="473456"/>
                </a:cubicBezTo>
                <a:cubicBezTo>
                  <a:pt x="303911" y="471170"/>
                  <a:pt x="305054" y="468884"/>
                  <a:pt x="303911" y="467741"/>
                </a:cubicBezTo>
                <a:cubicBezTo>
                  <a:pt x="302768" y="467741"/>
                  <a:pt x="301625" y="466598"/>
                  <a:pt x="302768" y="465455"/>
                </a:cubicBezTo>
                <a:cubicBezTo>
                  <a:pt x="302514" y="465836"/>
                  <a:pt x="302133" y="465963"/>
                  <a:pt x="301752" y="465963"/>
                </a:cubicBezTo>
                <a:cubicBezTo>
                  <a:pt x="300863" y="465963"/>
                  <a:pt x="300101" y="465074"/>
                  <a:pt x="299339" y="464312"/>
                </a:cubicBezTo>
                <a:cubicBezTo>
                  <a:pt x="299339" y="464312"/>
                  <a:pt x="303911" y="462026"/>
                  <a:pt x="306197" y="462026"/>
                </a:cubicBezTo>
                <a:cubicBezTo>
                  <a:pt x="310769" y="459740"/>
                  <a:pt x="314198" y="457454"/>
                  <a:pt x="319913" y="451739"/>
                </a:cubicBezTo>
                <a:cubicBezTo>
                  <a:pt x="322199" y="448310"/>
                  <a:pt x="325628" y="443738"/>
                  <a:pt x="327914" y="443738"/>
                </a:cubicBezTo>
                <a:cubicBezTo>
                  <a:pt x="331343" y="440309"/>
                  <a:pt x="332486" y="439166"/>
                  <a:pt x="331343" y="438023"/>
                </a:cubicBezTo>
                <a:lnTo>
                  <a:pt x="333629" y="434594"/>
                </a:lnTo>
                <a:cubicBezTo>
                  <a:pt x="337058" y="434594"/>
                  <a:pt x="339344" y="431165"/>
                  <a:pt x="338201" y="430022"/>
                </a:cubicBezTo>
                <a:cubicBezTo>
                  <a:pt x="338201" y="427736"/>
                  <a:pt x="340487" y="427736"/>
                  <a:pt x="342773" y="426593"/>
                </a:cubicBezTo>
                <a:cubicBezTo>
                  <a:pt x="347345" y="425450"/>
                  <a:pt x="347345" y="425450"/>
                  <a:pt x="342773" y="423164"/>
                </a:cubicBezTo>
                <a:cubicBezTo>
                  <a:pt x="341630" y="423164"/>
                  <a:pt x="338201" y="424307"/>
                  <a:pt x="337058" y="426593"/>
                </a:cubicBezTo>
                <a:lnTo>
                  <a:pt x="332486" y="431165"/>
                </a:lnTo>
                <a:lnTo>
                  <a:pt x="335915" y="425450"/>
                </a:lnTo>
                <a:cubicBezTo>
                  <a:pt x="337058" y="424307"/>
                  <a:pt x="339344" y="419735"/>
                  <a:pt x="338201" y="418592"/>
                </a:cubicBezTo>
                <a:cubicBezTo>
                  <a:pt x="338201" y="418592"/>
                  <a:pt x="337058" y="417449"/>
                  <a:pt x="338201" y="416306"/>
                </a:cubicBezTo>
                <a:cubicBezTo>
                  <a:pt x="338201" y="416306"/>
                  <a:pt x="339344" y="417449"/>
                  <a:pt x="340487" y="418592"/>
                </a:cubicBezTo>
                <a:cubicBezTo>
                  <a:pt x="340487" y="420878"/>
                  <a:pt x="340487" y="422021"/>
                  <a:pt x="341630" y="422021"/>
                </a:cubicBezTo>
                <a:cubicBezTo>
                  <a:pt x="342138" y="422148"/>
                  <a:pt x="342646" y="422275"/>
                  <a:pt x="343154" y="422275"/>
                </a:cubicBezTo>
                <a:cubicBezTo>
                  <a:pt x="346456" y="422275"/>
                  <a:pt x="350520" y="419481"/>
                  <a:pt x="348488" y="417449"/>
                </a:cubicBezTo>
                <a:cubicBezTo>
                  <a:pt x="349631" y="416306"/>
                  <a:pt x="349631" y="416306"/>
                  <a:pt x="353060" y="416306"/>
                </a:cubicBezTo>
                <a:cubicBezTo>
                  <a:pt x="353060" y="416306"/>
                  <a:pt x="355346" y="415163"/>
                  <a:pt x="354203" y="411734"/>
                </a:cubicBezTo>
                <a:cubicBezTo>
                  <a:pt x="354203" y="409194"/>
                  <a:pt x="354838" y="407924"/>
                  <a:pt x="356616" y="407924"/>
                </a:cubicBezTo>
                <a:cubicBezTo>
                  <a:pt x="357251" y="407924"/>
                  <a:pt x="357886" y="408051"/>
                  <a:pt x="358775" y="408305"/>
                </a:cubicBezTo>
                <a:cubicBezTo>
                  <a:pt x="363347" y="407162"/>
                  <a:pt x="369062" y="401447"/>
                  <a:pt x="369062" y="400304"/>
                </a:cubicBezTo>
                <a:cubicBezTo>
                  <a:pt x="366776" y="398018"/>
                  <a:pt x="371348" y="394589"/>
                  <a:pt x="373634" y="394589"/>
                </a:cubicBezTo>
                <a:cubicBezTo>
                  <a:pt x="375920" y="393446"/>
                  <a:pt x="378206" y="392303"/>
                  <a:pt x="378206" y="390017"/>
                </a:cubicBezTo>
                <a:cubicBezTo>
                  <a:pt x="378714" y="390525"/>
                  <a:pt x="379349" y="390779"/>
                  <a:pt x="379984" y="390779"/>
                </a:cubicBezTo>
                <a:cubicBezTo>
                  <a:pt x="381000" y="390779"/>
                  <a:pt x="382016" y="390271"/>
                  <a:pt x="382651" y="388874"/>
                </a:cubicBezTo>
                <a:cubicBezTo>
                  <a:pt x="382651" y="388874"/>
                  <a:pt x="383794" y="387731"/>
                  <a:pt x="381508" y="387731"/>
                </a:cubicBezTo>
                <a:cubicBezTo>
                  <a:pt x="381508" y="387731"/>
                  <a:pt x="382651" y="385445"/>
                  <a:pt x="382651" y="383159"/>
                </a:cubicBezTo>
                <a:cubicBezTo>
                  <a:pt x="382270" y="383540"/>
                  <a:pt x="382016" y="383667"/>
                  <a:pt x="381635" y="383667"/>
                </a:cubicBezTo>
                <a:cubicBezTo>
                  <a:pt x="380873" y="383667"/>
                  <a:pt x="379984" y="382905"/>
                  <a:pt x="379222" y="382016"/>
                </a:cubicBezTo>
                <a:cubicBezTo>
                  <a:pt x="379222" y="380873"/>
                  <a:pt x="386080" y="377444"/>
                  <a:pt x="391795" y="377444"/>
                </a:cubicBezTo>
                <a:lnTo>
                  <a:pt x="396367" y="377444"/>
                </a:lnTo>
                <a:cubicBezTo>
                  <a:pt x="395224" y="376301"/>
                  <a:pt x="395224" y="375158"/>
                  <a:pt x="395224" y="375158"/>
                </a:cubicBezTo>
                <a:cubicBezTo>
                  <a:pt x="396113" y="374396"/>
                  <a:pt x="396875" y="373507"/>
                  <a:pt x="397637" y="373507"/>
                </a:cubicBezTo>
                <a:cubicBezTo>
                  <a:pt x="398018" y="373507"/>
                  <a:pt x="398272" y="373634"/>
                  <a:pt x="398653" y="374015"/>
                </a:cubicBezTo>
                <a:cubicBezTo>
                  <a:pt x="399161" y="374523"/>
                  <a:pt x="399542" y="374904"/>
                  <a:pt x="399796" y="374904"/>
                </a:cubicBezTo>
                <a:cubicBezTo>
                  <a:pt x="400050" y="374904"/>
                  <a:pt x="400304" y="374650"/>
                  <a:pt x="400939" y="374015"/>
                </a:cubicBezTo>
                <a:cubicBezTo>
                  <a:pt x="400939" y="374015"/>
                  <a:pt x="403225" y="372872"/>
                  <a:pt x="402082" y="371729"/>
                </a:cubicBezTo>
                <a:cubicBezTo>
                  <a:pt x="400939" y="369443"/>
                  <a:pt x="400939" y="369443"/>
                  <a:pt x="403225" y="369443"/>
                </a:cubicBezTo>
                <a:cubicBezTo>
                  <a:pt x="403733" y="369697"/>
                  <a:pt x="404368" y="369824"/>
                  <a:pt x="404876" y="369824"/>
                </a:cubicBezTo>
                <a:cubicBezTo>
                  <a:pt x="406527" y="369824"/>
                  <a:pt x="407797" y="368554"/>
                  <a:pt x="407797" y="366014"/>
                </a:cubicBezTo>
                <a:cubicBezTo>
                  <a:pt x="407162" y="364617"/>
                  <a:pt x="406908" y="364109"/>
                  <a:pt x="407416" y="364109"/>
                </a:cubicBezTo>
                <a:cubicBezTo>
                  <a:pt x="407797" y="364109"/>
                  <a:pt x="408686" y="364363"/>
                  <a:pt x="410083" y="364871"/>
                </a:cubicBezTo>
                <a:cubicBezTo>
                  <a:pt x="410083" y="365506"/>
                  <a:pt x="410591" y="365760"/>
                  <a:pt x="411480" y="365760"/>
                </a:cubicBezTo>
                <a:cubicBezTo>
                  <a:pt x="412369" y="365760"/>
                  <a:pt x="413512" y="365506"/>
                  <a:pt x="414655" y="364871"/>
                </a:cubicBezTo>
                <a:lnTo>
                  <a:pt x="413512" y="363728"/>
                </a:lnTo>
                <a:cubicBezTo>
                  <a:pt x="412369" y="361442"/>
                  <a:pt x="413512" y="360299"/>
                  <a:pt x="415798" y="360299"/>
                </a:cubicBezTo>
                <a:cubicBezTo>
                  <a:pt x="416052" y="360553"/>
                  <a:pt x="416433" y="360680"/>
                  <a:pt x="416814" y="360680"/>
                </a:cubicBezTo>
                <a:cubicBezTo>
                  <a:pt x="417957" y="360680"/>
                  <a:pt x="419735" y="359410"/>
                  <a:pt x="421513" y="356870"/>
                </a:cubicBezTo>
                <a:cubicBezTo>
                  <a:pt x="424053" y="355219"/>
                  <a:pt x="425323" y="354076"/>
                  <a:pt x="426212" y="354076"/>
                </a:cubicBezTo>
                <a:cubicBezTo>
                  <a:pt x="426593" y="354076"/>
                  <a:pt x="426847" y="354203"/>
                  <a:pt x="427228" y="354584"/>
                </a:cubicBezTo>
                <a:cubicBezTo>
                  <a:pt x="427736" y="355600"/>
                  <a:pt x="427990" y="356108"/>
                  <a:pt x="428117" y="356108"/>
                </a:cubicBezTo>
                <a:cubicBezTo>
                  <a:pt x="428244" y="356108"/>
                  <a:pt x="428244" y="355219"/>
                  <a:pt x="428244" y="353314"/>
                </a:cubicBezTo>
                <a:cubicBezTo>
                  <a:pt x="429387" y="351028"/>
                  <a:pt x="429387" y="351028"/>
                  <a:pt x="433959" y="349885"/>
                </a:cubicBezTo>
                <a:cubicBezTo>
                  <a:pt x="436245" y="349885"/>
                  <a:pt x="436245" y="349885"/>
                  <a:pt x="437388" y="347599"/>
                </a:cubicBezTo>
                <a:cubicBezTo>
                  <a:pt x="436499" y="345948"/>
                  <a:pt x="435737" y="344805"/>
                  <a:pt x="434848" y="344805"/>
                </a:cubicBezTo>
                <a:cubicBezTo>
                  <a:pt x="434594" y="344805"/>
                  <a:pt x="434213" y="344932"/>
                  <a:pt x="433959" y="345313"/>
                </a:cubicBezTo>
                <a:cubicBezTo>
                  <a:pt x="432816" y="345821"/>
                  <a:pt x="432181" y="346202"/>
                  <a:pt x="431800" y="346202"/>
                </a:cubicBezTo>
                <a:cubicBezTo>
                  <a:pt x="431419" y="346202"/>
                  <a:pt x="431038" y="345948"/>
                  <a:pt x="430530" y="345313"/>
                </a:cubicBezTo>
                <a:cubicBezTo>
                  <a:pt x="430530" y="345313"/>
                  <a:pt x="432816" y="344170"/>
                  <a:pt x="435102" y="343027"/>
                </a:cubicBezTo>
                <a:cubicBezTo>
                  <a:pt x="436245" y="341884"/>
                  <a:pt x="438531" y="340741"/>
                  <a:pt x="440817" y="338455"/>
                </a:cubicBezTo>
                <a:cubicBezTo>
                  <a:pt x="440817" y="335407"/>
                  <a:pt x="440309" y="333375"/>
                  <a:pt x="439293" y="333375"/>
                </a:cubicBezTo>
                <a:cubicBezTo>
                  <a:pt x="438785" y="333375"/>
                  <a:pt x="438150" y="333883"/>
                  <a:pt x="437388" y="335026"/>
                </a:cubicBezTo>
                <a:lnTo>
                  <a:pt x="433959" y="335026"/>
                </a:lnTo>
                <a:cubicBezTo>
                  <a:pt x="433451" y="333629"/>
                  <a:pt x="432562" y="332994"/>
                  <a:pt x="431800" y="332994"/>
                </a:cubicBezTo>
                <a:cubicBezTo>
                  <a:pt x="430657" y="332994"/>
                  <a:pt x="429895" y="334264"/>
                  <a:pt x="430530" y="336169"/>
                </a:cubicBezTo>
                <a:cubicBezTo>
                  <a:pt x="432054" y="339217"/>
                  <a:pt x="432562" y="340233"/>
                  <a:pt x="431673" y="340233"/>
                </a:cubicBezTo>
                <a:cubicBezTo>
                  <a:pt x="431292" y="340233"/>
                  <a:pt x="430530" y="339979"/>
                  <a:pt x="429387" y="339598"/>
                </a:cubicBezTo>
                <a:cubicBezTo>
                  <a:pt x="428879" y="337820"/>
                  <a:pt x="428244" y="337312"/>
                  <a:pt x="427609" y="337312"/>
                </a:cubicBezTo>
                <a:cubicBezTo>
                  <a:pt x="426974" y="337312"/>
                  <a:pt x="426085" y="337820"/>
                  <a:pt x="424942" y="338455"/>
                </a:cubicBezTo>
                <a:cubicBezTo>
                  <a:pt x="423799" y="339090"/>
                  <a:pt x="423164" y="339344"/>
                  <a:pt x="422910" y="339344"/>
                </a:cubicBezTo>
                <a:cubicBezTo>
                  <a:pt x="422656" y="339344"/>
                  <a:pt x="422656" y="339090"/>
                  <a:pt x="422656" y="338455"/>
                </a:cubicBezTo>
                <a:cubicBezTo>
                  <a:pt x="422148" y="337947"/>
                  <a:pt x="421259" y="337566"/>
                  <a:pt x="420243" y="337566"/>
                </a:cubicBezTo>
                <a:cubicBezTo>
                  <a:pt x="419227" y="337566"/>
                  <a:pt x="418084" y="337820"/>
                  <a:pt x="416941" y="338455"/>
                </a:cubicBezTo>
                <a:cubicBezTo>
                  <a:pt x="415798" y="339598"/>
                  <a:pt x="415798" y="339598"/>
                  <a:pt x="416941" y="340741"/>
                </a:cubicBezTo>
                <a:cubicBezTo>
                  <a:pt x="418719" y="340741"/>
                  <a:pt x="416941" y="342265"/>
                  <a:pt x="414401" y="342265"/>
                </a:cubicBezTo>
                <a:cubicBezTo>
                  <a:pt x="413766" y="342265"/>
                  <a:pt x="413131" y="342138"/>
                  <a:pt x="412369" y="342011"/>
                </a:cubicBezTo>
                <a:cubicBezTo>
                  <a:pt x="410083" y="342011"/>
                  <a:pt x="410083" y="342011"/>
                  <a:pt x="411226" y="344297"/>
                </a:cubicBezTo>
                <a:cubicBezTo>
                  <a:pt x="412115" y="346202"/>
                  <a:pt x="410083" y="348107"/>
                  <a:pt x="407416" y="348107"/>
                </a:cubicBezTo>
                <a:cubicBezTo>
                  <a:pt x="406781" y="348107"/>
                  <a:pt x="406146" y="347980"/>
                  <a:pt x="405511" y="347853"/>
                </a:cubicBezTo>
                <a:cubicBezTo>
                  <a:pt x="405511" y="347853"/>
                  <a:pt x="404368" y="348996"/>
                  <a:pt x="402082" y="350139"/>
                </a:cubicBezTo>
                <a:cubicBezTo>
                  <a:pt x="400939" y="351282"/>
                  <a:pt x="400939" y="352425"/>
                  <a:pt x="402082" y="353568"/>
                </a:cubicBezTo>
                <a:cubicBezTo>
                  <a:pt x="404368" y="355854"/>
                  <a:pt x="404368" y="355854"/>
                  <a:pt x="400939" y="355854"/>
                </a:cubicBezTo>
                <a:cubicBezTo>
                  <a:pt x="398653" y="355854"/>
                  <a:pt x="398653" y="354711"/>
                  <a:pt x="398653" y="354711"/>
                </a:cubicBezTo>
                <a:cubicBezTo>
                  <a:pt x="398272" y="354330"/>
                  <a:pt x="397891" y="354203"/>
                  <a:pt x="397383" y="354203"/>
                </a:cubicBezTo>
                <a:cubicBezTo>
                  <a:pt x="396240" y="354203"/>
                  <a:pt x="394843" y="355092"/>
                  <a:pt x="394081" y="355854"/>
                </a:cubicBezTo>
                <a:cubicBezTo>
                  <a:pt x="391795" y="358140"/>
                  <a:pt x="389509" y="360426"/>
                  <a:pt x="389509" y="361569"/>
                </a:cubicBezTo>
                <a:lnTo>
                  <a:pt x="389509" y="360426"/>
                </a:lnTo>
                <a:cubicBezTo>
                  <a:pt x="388366" y="360934"/>
                  <a:pt x="387477" y="360934"/>
                  <a:pt x="387096" y="360934"/>
                </a:cubicBezTo>
                <a:cubicBezTo>
                  <a:pt x="386715" y="360934"/>
                  <a:pt x="386715" y="360934"/>
                  <a:pt x="387223" y="361442"/>
                </a:cubicBezTo>
                <a:cubicBezTo>
                  <a:pt x="387223" y="361442"/>
                  <a:pt x="386080" y="362585"/>
                  <a:pt x="381508" y="363728"/>
                </a:cubicBezTo>
                <a:cubicBezTo>
                  <a:pt x="377571" y="364744"/>
                  <a:pt x="375412" y="369824"/>
                  <a:pt x="378333" y="369824"/>
                </a:cubicBezTo>
                <a:cubicBezTo>
                  <a:pt x="378841" y="369824"/>
                  <a:pt x="379476" y="369697"/>
                  <a:pt x="380238" y="369316"/>
                </a:cubicBezTo>
                <a:lnTo>
                  <a:pt x="379095" y="370459"/>
                </a:lnTo>
                <a:cubicBezTo>
                  <a:pt x="377952" y="372745"/>
                  <a:pt x="377952" y="373888"/>
                  <a:pt x="377952" y="373888"/>
                </a:cubicBezTo>
                <a:cubicBezTo>
                  <a:pt x="379095" y="375031"/>
                  <a:pt x="377952" y="376174"/>
                  <a:pt x="375666" y="377317"/>
                </a:cubicBezTo>
                <a:cubicBezTo>
                  <a:pt x="375666" y="377317"/>
                  <a:pt x="375666" y="376174"/>
                  <a:pt x="374523" y="375031"/>
                </a:cubicBezTo>
                <a:cubicBezTo>
                  <a:pt x="374015" y="372999"/>
                  <a:pt x="372872" y="372110"/>
                  <a:pt x="371856" y="372110"/>
                </a:cubicBezTo>
                <a:cubicBezTo>
                  <a:pt x="370586" y="372110"/>
                  <a:pt x="369316" y="373634"/>
                  <a:pt x="370078" y="376174"/>
                </a:cubicBezTo>
                <a:lnTo>
                  <a:pt x="368935" y="375031"/>
                </a:lnTo>
                <a:cubicBezTo>
                  <a:pt x="368935" y="375031"/>
                  <a:pt x="366649" y="376174"/>
                  <a:pt x="364363" y="379603"/>
                </a:cubicBezTo>
                <a:cubicBezTo>
                  <a:pt x="363220" y="380746"/>
                  <a:pt x="363220" y="384175"/>
                  <a:pt x="364363" y="385318"/>
                </a:cubicBezTo>
                <a:cubicBezTo>
                  <a:pt x="365506" y="386461"/>
                  <a:pt x="363220" y="387604"/>
                  <a:pt x="363220" y="387604"/>
                </a:cubicBezTo>
                <a:cubicBezTo>
                  <a:pt x="362712" y="388239"/>
                  <a:pt x="362331" y="388493"/>
                  <a:pt x="362077" y="388493"/>
                </a:cubicBezTo>
                <a:cubicBezTo>
                  <a:pt x="361823" y="388493"/>
                  <a:pt x="361569" y="388239"/>
                  <a:pt x="360934" y="387604"/>
                </a:cubicBezTo>
                <a:cubicBezTo>
                  <a:pt x="360680" y="387477"/>
                  <a:pt x="360426" y="387350"/>
                  <a:pt x="360172" y="387350"/>
                </a:cubicBezTo>
                <a:cubicBezTo>
                  <a:pt x="358648" y="387350"/>
                  <a:pt x="356362" y="389382"/>
                  <a:pt x="356362" y="392176"/>
                </a:cubicBezTo>
                <a:lnTo>
                  <a:pt x="355219" y="391033"/>
                </a:lnTo>
                <a:cubicBezTo>
                  <a:pt x="354965" y="390779"/>
                  <a:pt x="354711" y="390652"/>
                  <a:pt x="354330" y="390652"/>
                </a:cubicBezTo>
                <a:cubicBezTo>
                  <a:pt x="352933" y="390652"/>
                  <a:pt x="350647" y="392684"/>
                  <a:pt x="346075" y="399034"/>
                </a:cubicBezTo>
                <a:cubicBezTo>
                  <a:pt x="339979" y="404114"/>
                  <a:pt x="336550" y="408305"/>
                  <a:pt x="335153" y="408305"/>
                </a:cubicBezTo>
                <a:cubicBezTo>
                  <a:pt x="335026" y="408305"/>
                  <a:pt x="334899" y="408305"/>
                  <a:pt x="334772" y="408178"/>
                </a:cubicBezTo>
                <a:cubicBezTo>
                  <a:pt x="334645" y="408051"/>
                  <a:pt x="334645" y="408051"/>
                  <a:pt x="334518" y="408051"/>
                </a:cubicBezTo>
                <a:cubicBezTo>
                  <a:pt x="333121" y="408051"/>
                  <a:pt x="329057" y="415290"/>
                  <a:pt x="329057" y="419481"/>
                </a:cubicBezTo>
                <a:cubicBezTo>
                  <a:pt x="328803" y="419354"/>
                  <a:pt x="328549" y="419227"/>
                  <a:pt x="328422" y="419227"/>
                </a:cubicBezTo>
                <a:cubicBezTo>
                  <a:pt x="327406" y="419227"/>
                  <a:pt x="326136" y="421132"/>
                  <a:pt x="323342" y="423037"/>
                </a:cubicBezTo>
                <a:cubicBezTo>
                  <a:pt x="318770" y="427609"/>
                  <a:pt x="318770" y="427609"/>
                  <a:pt x="317627" y="427609"/>
                </a:cubicBezTo>
                <a:cubicBezTo>
                  <a:pt x="317627" y="426085"/>
                  <a:pt x="317627" y="425196"/>
                  <a:pt x="317500" y="425196"/>
                </a:cubicBezTo>
                <a:cubicBezTo>
                  <a:pt x="317373" y="425196"/>
                  <a:pt x="316992" y="426339"/>
                  <a:pt x="316484" y="428752"/>
                </a:cubicBezTo>
                <a:cubicBezTo>
                  <a:pt x="317500" y="431673"/>
                  <a:pt x="313309" y="434721"/>
                  <a:pt x="310769" y="434721"/>
                </a:cubicBezTo>
                <a:cubicBezTo>
                  <a:pt x="310388" y="434721"/>
                  <a:pt x="310007" y="434594"/>
                  <a:pt x="309626" y="434467"/>
                </a:cubicBezTo>
                <a:cubicBezTo>
                  <a:pt x="309626" y="434213"/>
                  <a:pt x="309499" y="433959"/>
                  <a:pt x="309245" y="433959"/>
                </a:cubicBezTo>
                <a:cubicBezTo>
                  <a:pt x="308483" y="433959"/>
                  <a:pt x="306832" y="435229"/>
                  <a:pt x="305054" y="437769"/>
                </a:cubicBezTo>
                <a:cubicBezTo>
                  <a:pt x="305054" y="440055"/>
                  <a:pt x="301625" y="443484"/>
                  <a:pt x="299339" y="446913"/>
                </a:cubicBezTo>
                <a:cubicBezTo>
                  <a:pt x="294767" y="451485"/>
                  <a:pt x="294767" y="451485"/>
                  <a:pt x="297053" y="453771"/>
                </a:cubicBezTo>
                <a:cubicBezTo>
                  <a:pt x="299339" y="454914"/>
                  <a:pt x="298196" y="457200"/>
                  <a:pt x="295910" y="459486"/>
                </a:cubicBezTo>
                <a:cubicBezTo>
                  <a:pt x="295021" y="461137"/>
                  <a:pt x="293624" y="462280"/>
                  <a:pt x="292862" y="462280"/>
                </a:cubicBezTo>
                <a:cubicBezTo>
                  <a:pt x="292608" y="462280"/>
                  <a:pt x="292481" y="462153"/>
                  <a:pt x="292481" y="461772"/>
                </a:cubicBezTo>
                <a:cubicBezTo>
                  <a:pt x="292481" y="461772"/>
                  <a:pt x="289052" y="462915"/>
                  <a:pt x="287909" y="465201"/>
                </a:cubicBezTo>
                <a:cubicBezTo>
                  <a:pt x="286766" y="466344"/>
                  <a:pt x="285623" y="467487"/>
                  <a:pt x="284480" y="467487"/>
                </a:cubicBezTo>
                <a:cubicBezTo>
                  <a:pt x="284480" y="467487"/>
                  <a:pt x="282194" y="467487"/>
                  <a:pt x="279908" y="470916"/>
                </a:cubicBezTo>
                <a:cubicBezTo>
                  <a:pt x="277876" y="473837"/>
                  <a:pt x="275971" y="476885"/>
                  <a:pt x="274701" y="476885"/>
                </a:cubicBezTo>
                <a:cubicBezTo>
                  <a:pt x="274574" y="476885"/>
                  <a:pt x="274320" y="476758"/>
                  <a:pt x="274193" y="476631"/>
                </a:cubicBezTo>
                <a:cubicBezTo>
                  <a:pt x="273050" y="478917"/>
                  <a:pt x="273050" y="478917"/>
                  <a:pt x="273050" y="480060"/>
                </a:cubicBezTo>
                <a:cubicBezTo>
                  <a:pt x="274193" y="480060"/>
                  <a:pt x="274193" y="483489"/>
                  <a:pt x="268478" y="489204"/>
                </a:cubicBezTo>
                <a:cubicBezTo>
                  <a:pt x="266192" y="492633"/>
                  <a:pt x="262763" y="497206"/>
                  <a:pt x="263906" y="498349"/>
                </a:cubicBezTo>
                <a:cubicBezTo>
                  <a:pt x="263271" y="499618"/>
                  <a:pt x="263017" y="500254"/>
                  <a:pt x="262636" y="500254"/>
                </a:cubicBezTo>
                <a:cubicBezTo>
                  <a:pt x="262255" y="500254"/>
                  <a:pt x="262128" y="500000"/>
                  <a:pt x="261620" y="499492"/>
                </a:cubicBezTo>
                <a:cubicBezTo>
                  <a:pt x="261366" y="499365"/>
                  <a:pt x="260985" y="499238"/>
                  <a:pt x="260731" y="499238"/>
                </a:cubicBezTo>
                <a:cubicBezTo>
                  <a:pt x="258826" y="499238"/>
                  <a:pt x="257048" y="502413"/>
                  <a:pt x="257048" y="506350"/>
                </a:cubicBezTo>
                <a:cubicBezTo>
                  <a:pt x="258191" y="507493"/>
                  <a:pt x="257048" y="508636"/>
                  <a:pt x="254762" y="509779"/>
                </a:cubicBezTo>
                <a:cubicBezTo>
                  <a:pt x="254762" y="509779"/>
                  <a:pt x="253619" y="512065"/>
                  <a:pt x="253619" y="514351"/>
                </a:cubicBezTo>
                <a:cubicBezTo>
                  <a:pt x="253619" y="516637"/>
                  <a:pt x="253619" y="516637"/>
                  <a:pt x="250190" y="518923"/>
                </a:cubicBezTo>
                <a:cubicBezTo>
                  <a:pt x="249047" y="518923"/>
                  <a:pt x="247904" y="520066"/>
                  <a:pt x="246761" y="522352"/>
                </a:cubicBezTo>
                <a:cubicBezTo>
                  <a:pt x="245618" y="526924"/>
                  <a:pt x="231902" y="545212"/>
                  <a:pt x="228473" y="545212"/>
                </a:cubicBezTo>
                <a:cubicBezTo>
                  <a:pt x="228473" y="547498"/>
                  <a:pt x="228473" y="547498"/>
                  <a:pt x="227330" y="549784"/>
                </a:cubicBezTo>
                <a:cubicBezTo>
                  <a:pt x="226695" y="549530"/>
                  <a:pt x="226187" y="549403"/>
                  <a:pt x="225679" y="549403"/>
                </a:cubicBezTo>
                <a:cubicBezTo>
                  <a:pt x="223647" y="549403"/>
                  <a:pt x="223139" y="551308"/>
                  <a:pt x="225044" y="553213"/>
                </a:cubicBezTo>
                <a:lnTo>
                  <a:pt x="226187" y="552070"/>
                </a:lnTo>
                <a:lnTo>
                  <a:pt x="228473" y="550927"/>
                </a:lnTo>
                <a:cubicBezTo>
                  <a:pt x="229362" y="551816"/>
                  <a:pt x="226568" y="554991"/>
                  <a:pt x="224282" y="554991"/>
                </a:cubicBezTo>
                <a:cubicBezTo>
                  <a:pt x="223774" y="554991"/>
                  <a:pt x="223139" y="554864"/>
                  <a:pt x="222758" y="554356"/>
                </a:cubicBezTo>
                <a:cubicBezTo>
                  <a:pt x="221488" y="553975"/>
                  <a:pt x="220726" y="553721"/>
                  <a:pt x="220218" y="553721"/>
                </a:cubicBezTo>
                <a:cubicBezTo>
                  <a:pt x="219329" y="553721"/>
                  <a:pt x="219329" y="554483"/>
                  <a:pt x="219329" y="556642"/>
                </a:cubicBezTo>
                <a:cubicBezTo>
                  <a:pt x="219329" y="560071"/>
                  <a:pt x="218186" y="561214"/>
                  <a:pt x="214757" y="561214"/>
                </a:cubicBezTo>
                <a:cubicBezTo>
                  <a:pt x="213741" y="560198"/>
                  <a:pt x="213233" y="559690"/>
                  <a:pt x="212852" y="559690"/>
                </a:cubicBezTo>
                <a:cubicBezTo>
                  <a:pt x="212471" y="559690"/>
                  <a:pt x="212471" y="560579"/>
                  <a:pt x="212471" y="562484"/>
                </a:cubicBezTo>
                <a:cubicBezTo>
                  <a:pt x="212471" y="567437"/>
                  <a:pt x="210058" y="571120"/>
                  <a:pt x="207518" y="571120"/>
                </a:cubicBezTo>
                <a:cubicBezTo>
                  <a:pt x="206502" y="571120"/>
                  <a:pt x="205486" y="570612"/>
                  <a:pt x="204470" y="569342"/>
                </a:cubicBezTo>
                <a:cubicBezTo>
                  <a:pt x="203835" y="568072"/>
                  <a:pt x="202692" y="567437"/>
                  <a:pt x="201549" y="567437"/>
                </a:cubicBezTo>
                <a:cubicBezTo>
                  <a:pt x="200660" y="567437"/>
                  <a:pt x="199771" y="567691"/>
                  <a:pt x="198755" y="568199"/>
                </a:cubicBezTo>
                <a:cubicBezTo>
                  <a:pt x="196469" y="569342"/>
                  <a:pt x="197612" y="570485"/>
                  <a:pt x="198755" y="571628"/>
                </a:cubicBezTo>
                <a:cubicBezTo>
                  <a:pt x="200406" y="572517"/>
                  <a:pt x="200279" y="573279"/>
                  <a:pt x="198120" y="573279"/>
                </a:cubicBezTo>
                <a:cubicBezTo>
                  <a:pt x="197231" y="573279"/>
                  <a:pt x="195961" y="573152"/>
                  <a:pt x="194310" y="572771"/>
                </a:cubicBezTo>
                <a:cubicBezTo>
                  <a:pt x="187452" y="572771"/>
                  <a:pt x="184023" y="573914"/>
                  <a:pt x="178308" y="578486"/>
                </a:cubicBezTo>
                <a:cubicBezTo>
                  <a:pt x="174117" y="581280"/>
                  <a:pt x="170053" y="582804"/>
                  <a:pt x="168656" y="582804"/>
                </a:cubicBezTo>
                <a:cubicBezTo>
                  <a:pt x="167767" y="582804"/>
                  <a:pt x="168148" y="582169"/>
                  <a:pt x="170307" y="580772"/>
                </a:cubicBezTo>
                <a:cubicBezTo>
                  <a:pt x="172212" y="578867"/>
                  <a:pt x="172974" y="577978"/>
                  <a:pt x="172847" y="577978"/>
                </a:cubicBezTo>
                <a:cubicBezTo>
                  <a:pt x="172720" y="577978"/>
                  <a:pt x="171831" y="578486"/>
                  <a:pt x="170307" y="579629"/>
                </a:cubicBezTo>
                <a:cubicBezTo>
                  <a:pt x="165735" y="579629"/>
                  <a:pt x="162306" y="580772"/>
                  <a:pt x="160020" y="580772"/>
                </a:cubicBezTo>
                <a:cubicBezTo>
                  <a:pt x="157734" y="581915"/>
                  <a:pt x="155448" y="583058"/>
                  <a:pt x="156591" y="584201"/>
                </a:cubicBezTo>
                <a:cubicBezTo>
                  <a:pt x="154686" y="582931"/>
                  <a:pt x="152781" y="582042"/>
                  <a:pt x="150749" y="582042"/>
                </a:cubicBezTo>
                <a:cubicBezTo>
                  <a:pt x="149098" y="582042"/>
                  <a:pt x="147320" y="582677"/>
                  <a:pt x="145288" y="584074"/>
                </a:cubicBezTo>
                <a:cubicBezTo>
                  <a:pt x="146304" y="583947"/>
                  <a:pt x="147320" y="583693"/>
                  <a:pt x="147955" y="583693"/>
                </a:cubicBezTo>
                <a:cubicBezTo>
                  <a:pt x="148336" y="583693"/>
                  <a:pt x="148590" y="583820"/>
                  <a:pt x="148590" y="584201"/>
                </a:cubicBezTo>
                <a:cubicBezTo>
                  <a:pt x="149733" y="584201"/>
                  <a:pt x="146304" y="585344"/>
                  <a:pt x="144018" y="585344"/>
                </a:cubicBezTo>
                <a:lnTo>
                  <a:pt x="144018" y="584201"/>
                </a:lnTo>
                <a:lnTo>
                  <a:pt x="141732" y="584201"/>
                </a:lnTo>
                <a:cubicBezTo>
                  <a:pt x="139446" y="584201"/>
                  <a:pt x="139446" y="584201"/>
                  <a:pt x="137160" y="585344"/>
                </a:cubicBezTo>
                <a:cubicBezTo>
                  <a:pt x="136652" y="585598"/>
                  <a:pt x="136271" y="585598"/>
                  <a:pt x="135890" y="585598"/>
                </a:cubicBezTo>
                <a:cubicBezTo>
                  <a:pt x="134112" y="585598"/>
                  <a:pt x="132461" y="583947"/>
                  <a:pt x="131445" y="583058"/>
                </a:cubicBezTo>
                <a:cubicBezTo>
                  <a:pt x="129921" y="582296"/>
                  <a:pt x="128270" y="580899"/>
                  <a:pt x="127508" y="580899"/>
                </a:cubicBezTo>
                <a:cubicBezTo>
                  <a:pt x="127127" y="580899"/>
                  <a:pt x="127000" y="581153"/>
                  <a:pt x="127000" y="581915"/>
                </a:cubicBezTo>
                <a:cubicBezTo>
                  <a:pt x="127000" y="583058"/>
                  <a:pt x="122428" y="584201"/>
                  <a:pt x="120142" y="584201"/>
                </a:cubicBezTo>
                <a:cubicBezTo>
                  <a:pt x="119507" y="584582"/>
                  <a:pt x="118872" y="584709"/>
                  <a:pt x="118237" y="584709"/>
                </a:cubicBezTo>
                <a:cubicBezTo>
                  <a:pt x="116840" y="584709"/>
                  <a:pt x="116205" y="583947"/>
                  <a:pt x="117856" y="583058"/>
                </a:cubicBezTo>
                <a:cubicBezTo>
                  <a:pt x="118999" y="581915"/>
                  <a:pt x="118999" y="581915"/>
                  <a:pt x="114427" y="579629"/>
                </a:cubicBezTo>
                <a:cubicBezTo>
                  <a:pt x="113919" y="579121"/>
                  <a:pt x="112395" y="578740"/>
                  <a:pt x="111125" y="578740"/>
                </a:cubicBezTo>
                <a:cubicBezTo>
                  <a:pt x="109855" y="578740"/>
                  <a:pt x="108712" y="578994"/>
                  <a:pt x="108712" y="579629"/>
                </a:cubicBezTo>
                <a:cubicBezTo>
                  <a:pt x="108585" y="579756"/>
                  <a:pt x="108331" y="579756"/>
                  <a:pt x="107950" y="579756"/>
                </a:cubicBezTo>
                <a:cubicBezTo>
                  <a:pt x="105156" y="579756"/>
                  <a:pt x="96012" y="575946"/>
                  <a:pt x="94996" y="574930"/>
                </a:cubicBezTo>
                <a:cubicBezTo>
                  <a:pt x="94996" y="574930"/>
                  <a:pt x="92710" y="573787"/>
                  <a:pt x="90424" y="572644"/>
                </a:cubicBezTo>
                <a:cubicBezTo>
                  <a:pt x="89916" y="572136"/>
                  <a:pt x="88646" y="572136"/>
                  <a:pt x="87630" y="572136"/>
                </a:cubicBezTo>
                <a:cubicBezTo>
                  <a:pt x="86614" y="572136"/>
                  <a:pt x="85344" y="572136"/>
                  <a:pt x="84836" y="571628"/>
                </a:cubicBezTo>
                <a:cubicBezTo>
                  <a:pt x="84836" y="571628"/>
                  <a:pt x="82550" y="570485"/>
                  <a:pt x="80264" y="570485"/>
                </a:cubicBezTo>
                <a:cubicBezTo>
                  <a:pt x="77978" y="569342"/>
                  <a:pt x="76835" y="569342"/>
                  <a:pt x="76835" y="567056"/>
                </a:cubicBezTo>
                <a:cubicBezTo>
                  <a:pt x="75565" y="567564"/>
                  <a:pt x="74803" y="567818"/>
                  <a:pt x="74295" y="567818"/>
                </a:cubicBezTo>
                <a:cubicBezTo>
                  <a:pt x="73406" y="567818"/>
                  <a:pt x="73406" y="566929"/>
                  <a:pt x="73406" y="564897"/>
                </a:cubicBezTo>
                <a:cubicBezTo>
                  <a:pt x="74041" y="563500"/>
                  <a:pt x="74803" y="562992"/>
                  <a:pt x="74549" y="562992"/>
                </a:cubicBezTo>
                <a:cubicBezTo>
                  <a:pt x="74295" y="562992"/>
                  <a:pt x="73660" y="563246"/>
                  <a:pt x="72390" y="563754"/>
                </a:cubicBezTo>
                <a:cubicBezTo>
                  <a:pt x="68961" y="563754"/>
                  <a:pt x="68961" y="563754"/>
                  <a:pt x="68961" y="561468"/>
                </a:cubicBezTo>
                <a:cubicBezTo>
                  <a:pt x="68961" y="560706"/>
                  <a:pt x="68453" y="559944"/>
                  <a:pt x="67691" y="559944"/>
                </a:cubicBezTo>
                <a:cubicBezTo>
                  <a:pt x="67437" y="559944"/>
                  <a:pt x="67056" y="560071"/>
                  <a:pt x="66802" y="560452"/>
                </a:cubicBezTo>
                <a:cubicBezTo>
                  <a:pt x="66294" y="560579"/>
                  <a:pt x="65786" y="560706"/>
                  <a:pt x="65278" y="560706"/>
                </a:cubicBezTo>
                <a:cubicBezTo>
                  <a:pt x="61976" y="560706"/>
                  <a:pt x="58039" y="557912"/>
                  <a:pt x="59944" y="555880"/>
                </a:cubicBezTo>
                <a:cubicBezTo>
                  <a:pt x="59944" y="555880"/>
                  <a:pt x="57658" y="554737"/>
                  <a:pt x="55372" y="554737"/>
                </a:cubicBezTo>
                <a:cubicBezTo>
                  <a:pt x="51943" y="554737"/>
                  <a:pt x="51943" y="554737"/>
                  <a:pt x="54229" y="553594"/>
                </a:cubicBezTo>
                <a:cubicBezTo>
                  <a:pt x="54229" y="550800"/>
                  <a:pt x="53467" y="548768"/>
                  <a:pt x="51308" y="548768"/>
                </a:cubicBezTo>
                <a:cubicBezTo>
                  <a:pt x="50800" y="548768"/>
                  <a:pt x="50292" y="548895"/>
                  <a:pt x="49784" y="549022"/>
                </a:cubicBezTo>
                <a:cubicBezTo>
                  <a:pt x="49784" y="549022"/>
                  <a:pt x="47498" y="547879"/>
                  <a:pt x="46355" y="545593"/>
                </a:cubicBezTo>
                <a:cubicBezTo>
                  <a:pt x="46355" y="546609"/>
                  <a:pt x="46355" y="547117"/>
                  <a:pt x="46101" y="547117"/>
                </a:cubicBezTo>
                <a:cubicBezTo>
                  <a:pt x="45847" y="547117"/>
                  <a:pt x="44831" y="546228"/>
                  <a:pt x="42926" y="544450"/>
                </a:cubicBezTo>
                <a:cubicBezTo>
                  <a:pt x="41783" y="543307"/>
                  <a:pt x="42926" y="542164"/>
                  <a:pt x="42926" y="542164"/>
                </a:cubicBezTo>
                <a:cubicBezTo>
                  <a:pt x="44069" y="542164"/>
                  <a:pt x="44069" y="544450"/>
                  <a:pt x="46355" y="545593"/>
                </a:cubicBezTo>
                <a:cubicBezTo>
                  <a:pt x="45212" y="543307"/>
                  <a:pt x="42926" y="539878"/>
                  <a:pt x="41783" y="536449"/>
                </a:cubicBezTo>
                <a:cubicBezTo>
                  <a:pt x="39878" y="534544"/>
                  <a:pt x="38862" y="532766"/>
                  <a:pt x="37846" y="532766"/>
                </a:cubicBezTo>
                <a:cubicBezTo>
                  <a:pt x="37592" y="532766"/>
                  <a:pt x="37465" y="532893"/>
                  <a:pt x="37211" y="533020"/>
                </a:cubicBezTo>
                <a:lnTo>
                  <a:pt x="34925" y="529591"/>
                </a:lnTo>
                <a:cubicBezTo>
                  <a:pt x="33782" y="526162"/>
                  <a:pt x="32639" y="523876"/>
                  <a:pt x="30353" y="522733"/>
                </a:cubicBezTo>
                <a:lnTo>
                  <a:pt x="27940" y="520700"/>
                </a:lnTo>
                <a:cubicBezTo>
                  <a:pt x="29083" y="519557"/>
                  <a:pt x="29083" y="517271"/>
                  <a:pt x="29083" y="514985"/>
                </a:cubicBezTo>
                <a:cubicBezTo>
                  <a:pt x="27940" y="513842"/>
                  <a:pt x="27940" y="513842"/>
                  <a:pt x="26797" y="513842"/>
                </a:cubicBezTo>
                <a:cubicBezTo>
                  <a:pt x="26416" y="515112"/>
                  <a:pt x="25908" y="515620"/>
                  <a:pt x="25654" y="515620"/>
                </a:cubicBezTo>
                <a:cubicBezTo>
                  <a:pt x="25019" y="515620"/>
                  <a:pt x="24511" y="514096"/>
                  <a:pt x="24511" y="512699"/>
                </a:cubicBezTo>
                <a:cubicBezTo>
                  <a:pt x="23368" y="511556"/>
                  <a:pt x="23368" y="508127"/>
                  <a:pt x="24511" y="508127"/>
                </a:cubicBezTo>
                <a:lnTo>
                  <a:pt x="24511" y="505841"/>
                </a:lnTo>
                <a:cubicBezTo>
                  <a:pt x="23876" y="506095"/>
                  <a:pt x="23241" y="506095"/>
                  <a:pt x="22860" y="506095"/>
                </a:cubicBezTo>
                <a:cubicBezTo>
                  <a:pt x="21082" y="506095"/>
                  <a:pt x="21336" y="504571"/>
                  <a:pt x="22225" y="504571"/>
                </a:cubicBezTo>
                <a:cubicBezTo>
                  <a:pt x="22225" y="502285"/>
                  <a:pt x="22225" y="499999"/>
                  <a:pt x="21082" y="497713"/>
                </a:cubicBezTo>
                <a:cubicBezTo>
                  <a:pt x="20320" y="497713"/>
                  <a:pt x="20574" y="496697"/>
                  <a:pt x="20828" y="496697"/>
                </a:cubicBezTo>
                <a:cubicBezTo>
                  <a:pt x="20955" y="496697"/>
                  <a:pt x="21082" y="496951"/>
                  <a:pt x="21082" y="497713"/>
                </a:cubicBezTo>
                <a:lnTo>
                  <a:pt x="22225" y="497713"/>
                </a:lnTo>
                <a:cubicBezTo>
                  <a:pt x="23368" y="495427"/>
                  <a:pt x="22225" y="495427"/>
                  <a:pt x="21082" y="495427"/>
                </a:cubicBezTo>
                <a:cubicBezTo>
                  <a:pt x="21082" y="495427"/>
                  <a:pt x="19939" y="494284"/>
                  <a:pt x="19939" y="491998"/>
                </a:cubicBezTo>
                <a:cubicBezTo>
                  <a:pt x="19177" y="490347"/>
                  <a:pt x="18923" y="488823"/>
                  <a:pt x="18415" y="488823"/>
                </a:cubicBezTo>
                <a:cubicBezTo>
                  <a:pt x="18288" y="488823"/>
                  <a:pt x="17907" y="489077"/>
                  <a:pt x="17653" y="489712"/>
                </a:cubicBezTo>
                <a:cubicBezTo>
                  <a:pt x="17018" y="489712"/>
                  <a:pt x="16510" y="489966"/>
                  <a:pt x="15875" y="489966"/>
                </a:cubicBezTo>
                <a:cubicBezTo>
                  <a:pt x="15240" y="489966"/>
                  <a:pt x="14732" y="489712"/>
                  <a:pt x="14097" y="488569"/>
                </a:cubicBezTo>
                <a:cubicBezTo>
                  <a:pt x="13335" y="488569"/>
                  <a:pt x="13589" y="487553"/>
                  <a:pt x="13843" y="487553"/>
                </a:cubicBezTo>
                <a:cubicBezTo>
                  <a:pt x="13970" y="487553"/>
                  <a:pt x="14097" y="487807"/>
                  <a:pt x="14097" y="488569"/>
                </a:cubicBezTo>
                <a:cubicBezTo>
                  <a:pt x="15240" y="488569"/>
                  <a:pt x="17526" y="487426"/>
                  <a:pt x="16383" y="485140"/>
                </a:cubicBezTo>
                <a:cubicBezTo>
                  <a:pt x="16383" y="483997"/>
                  <a:pt x="17526" y="482854"/>
                  <a:pt x="17526" y="482854"/>
                </a:cubicBezTo>
                <a:cubicBezTo>
                  <a:pt x="17907" y="483108"/>
                  <a:pt x="18288" y="483235"/>
                  <a:pt x="18415" y="483235"/>
                </a:cubicBezTo>
                <a:cubicBezTo>
                  <a:pt x="20066" y="483235"/>
                  <a:pt x="17272" y="476885"/>
                  <a:pt x="16256" y="474853"/>
                </a:cubicBezTo>
                <a:cubicBezTo>
                  <a:pt x="12827" y="471424"/>
                  <a:pt x="12827" y="469138"/>
                  <a:pt x="15113" y="469138"/>
                </a:cubicBezTo>
                <a:cubicBezTo>
                  <a:pt x="18542" y="467995"/>
                  <a:pt x="15113" y="464566"/>
                  <a:pt x="10541" y="462280"/>
                </a:cubicBezTo>
                <a:lnTo>
                  <a:pt x="7112" y="459994"/>
                </a:lnTo>
                <a:lnTo>
                  <a:pt x="11938" y="459994"/>
                </a:lnTo>
                <a:cubicBezTo>
                  <a:pt x="16510" y="457708"/>
                  <a:pt x="16510" y="457708"/>
                  <a:pt x="14224" y="451993"/>
                </a:cubicBezTo>
                <a:cubicBezTo>
                  <a:pt x="13081" y="447421"/>
                  <a:pt x="13081" y="447421"/>
                  <a:pt x="14224" y="447421"/>
                </a:cubicBezTo>
                <a:cubicBezTo>
                  <a:pt x="16510" y="447421"/>
                  <a:pt x="16510" y="445135"/>
                  <a:pt x="17653" y="439420"/>
                </a:cubicBezTo>
                <a:cubicBezTo>
                  <a:pt x="18796" y="432562"/>
                  <a:pt x="18796" y="430276"/>
                  <a:pt x="17653" y="430276"/>
                </a:cubicBezTo>
                <a:cubicBezTo>
                  <a:pt x="17653" y="430276"/>
                  <a:pt x="18796" y="427990"/>
                  <a:pt x="18796" y="425704"/>
                </a:cubicBezTo>
                <a:cubicBezTo>
                  <a:pt x="21844" y="424688"/>
                  <a:pt x="22225" y="420878"/>
                  <a:pt x="19812" y="420878"/>
                </a:cubicBezTo>
                <a:cubicBezTo>
                  <a:pt x="19558" y="420878"/>
                  <a:pt x="19177" y="421005"/>
                  <a:pt x="18796" y="421005"/>
                </a:cubicBezTo>
                <a:cubicBezTo>
                  <a:pt x="18796" y="421005"/>
                  <a:pt x="19939" y="419862"/>
                  <a:pt x="19939" y="417576"/>
                </a:cubicBezTo>
                <a:lnTo>
                  <a:pt x="22225" y="417576"/>
                </a:lnTo>
                <a:cubicBezTo>
                  <a:pt x="23368" y="417576"/>
                  <a:pt x="24511" y="414147"/>
                  <a:pt x="31369" y="399288"/>
                </a:cubicBezTo>
                <a:cubicBezTo>
                  <a:pt x="41656" y="383286"/>
                  <a:pt x="42799" y="381000"/>
                  <a:pt x="40513" y="379857"/>
                </a:cubicBezTo>
                <a:cubicBezTo>
                  <a:pt x="39751" y="377317"/>
                  <a:pt x="40005" y="375539"/>
                  <a:pt x="41148" y="375539"/>
                </a:cubicBezTo>
                <a:cubicBezTo>
                  <a:pt x="41656" y="375539"/>
                  <a:pt x="42164" y="375793"/>
                  <a:pt x="42799" y="376428"/>
                </a:cubicBezTo>
                <a:cubicBezTo>
                  <a:pt x="43942" y="376428"/>
                  <a:pt x="46228" y="375285"/>
                  <a:pt x="45085" y="375285"/>
                </a:cubicBezTo>
                <a:cubicBezTo>
                  <a:pt x="45085" y="375285"/>
                  <a:pt x="47371" y="370713"/>
                  <a:pt x="49657" y="369570"/>
                </a:cubicBezTo>
                <a:cubicBezTo>
                  <a:pt x="54229" y="366141"/>
                  <a:pt x="54229" y="363855"/>
                  <a:pt x="53086" y="362712"/>
                </a:cubicBezTo>
                <a:cubicBezTo>
                  <a:pt x="49657" y="362712"/>
                  <a:pt x="51943" y="362712"/>
                  <a:pt x="54229" y="361569"/>
                </a:cubicBezTo>
                <a:cubicBezTo>
                  <a:pt x="56515" y="360426"/>
                  <a:pt x="58801" y="359283"/>
                  <a:pt x="57658" y="358140"/>
                </a:cubicBezTo>
                <a:cubicBezTo>
                  <a:pt x="57658" y="356108"/>
                  <a:pt x="62357" y="346456"/>
                  <a:pt x="65024" y="346456"/>
                </a:cubicBezTo>
                <a:cubicBezTo>
                  <a:pt x="65278" y="346456"/>
                  <a:pt x="65532" y="346583"/>
                  <a:pt x="65659" y="346710"/>
                </a:cubicBezTo>
                <a:cubicBezTo>
                  <a:pt x="65659" y="346710"/>
                  <a:pt x="66802" y="344424"/>
                  <a:pt x="69088" y="343281"/>
                </a:cubicBezTo>
                <a:cubicBezTo>
                  <a:pt x="67945" y="342138"/>
                  <a:pt x="70231" y="338709"/>
                  <a:pt x="72517" y="335280"/>
                </a:cubicBezTo>
                <a:cubicBezTo>
                  <a:pt x="74422" y="332486"/>
                  <a:pt x="75438" y="330454"/>
                  <a:pt x="76454" y="330454"/>
                </a:cubicBezTo>
                <a:cubicBezTo>
                  <a:pt x="76581" y="330454"/>
                  <a:pt x="76835" y="330581"/>
                  <a:pt x="77089" y="330708"/>
                </a:cubicBezTo>
                <a:cubicBezTo>
                  <a:pt x="77089" y="331470"/>
                  <a:pt x="77216" y="331851"/>
                  <a:pt x="77470" y="331851"/>
                </a:cubicBezTo>
                <a:cubicBezTo>
                  <a:pt x="77851" y="331851"/>
                  <a:pt x="78613" y="330327"/>
                  <a:pt x="79375" y="327279"/>
                </a:cubicBezTo>
                <a:cubicBezTo>
                  <a:pt x="80518" y="326136"/>
                  <a:pt x="79375" y="322707"/>
                  <a:pt x="80518" y="320421"/>
                </a:cubicBezTo>
                <a:cubicBezTo>
                  <a:pt x="79375" y="320421"/>
                  <a:pt x="79375" y="316992"/>
                  <a:pt x="81661" y="315849"/>
                </a:cubicBezTo>
                <a:lnTo>
                  <a:pt x="82804" y="316992"/>
                </a:lnTo>
                <a:cubicBezTo>
                  <a:pt x="83947" y="316992"/>
                  <a:pt x="83947" y="318135"/>
                  <a:pt x="83947" y="318135"/>
                </a:cubicBezTo>
                <a:cubicBezTo>
                  <a:pt x="85090" y="316992"/>
                  <a:pt x="87376" y="314706"/>
                  <a:pt x="86233" y="313563"/>
                </a:cubicBezTo>
                <a:cubicBezTo>
                  <a:pt x="88519" y="313563"/>
                  <a:pt x="89662" y="311277"/>
                  <a:pt x="91948" y="307848"/>
                </a:cubicBezTo>
                <a:cubicBezTo>
                  <a:pt x="94234" y="304419"/>
                  <a:pt x="97663" y="302133"/>
                  <a:pt x="97663" y="299847"/>
                </a:cubicBezTo>
                <a:cubicBezTo>
                  <a:pt x="101092" y="299847"/>
                  <a:pt x="109093" y="289560"/>
                  <a:pt x="107950" y="286131"/>
                </a:cubicBezTo>
                <a:cubicBezTo>
                  <a:pt x="106807" y="286131"/>
                  <a:pt x="109093" y="283845"/>
                  <a:pt x="111379" y="282702"/>
                </a:cubicBezTo>
                <a:cubicBezTo>
                  <a:pt x="113665" y="282702"/>
                  <a:pt x="113665" y="282702"/>
                  <a:pt x="113665" y="280416"/>
                </a:cubicBezTo>
                <a:cubicBezTo>
                  <a:pt x="113665" y="276987"/>
                  <a:pt x="115951" y="276987"/>
                  <a:pt x="118237" y="275844"/>
                </a:cubicBezTo>
                <a:cubicBezTo>
                  <a:pt x="121666" y="275844"/>
                  <a:pt x="122809" y="274701"/>
                  <a:pt x="123952" y="272415"/>
                </a:cubicBezTo>
                <a:cubicBezTo>
                  <a:pt x="126238" y="267843"/>
                  <a:pt x="128524" y="265557"/>
                  <a:pt x="129667" y="263271"/>
                </a:cubicBezTo>
                <a:cubicBezTo>
                  <a:pt x="131953" y="259842"/>
                  <a:pt x="133096" y="258699"/>
                  <a:pt x="130810" y="258699"/>
                </a:cubicBezTo>
                <a:cubicBezTo>
                  <a:pt x="129667" y="257556"/>
                  <a:pt x="130810" y="255270"/>
                  <a:pt x="130810" y="255270"/>
                </a:cubicBezTo>
                <a:cubicBezTo>
                  <a:pt x="131318" y="253492"/>
                  <a:pt x="131953" y="252984"/>
                  <a:pt x="132207" y="252984"/>
                </a:cubicBezTo>
                <a:cubicBezTo>
                  <a:pt x="132461" y="252984"/>
                  <a:pt x="132461" y="253492"/>
                  <a:pt x="131953" y="254127"/>
                </a:cubicBezTo>
                <a:cubicBezTo>
                  <a:pt x="130810" y="255905"/>
                  <a:pt x="130810" y="256413"/>
                  <a:pt x="131445" y="256413"/>
                </a:cubicBezTo>
                <a:cubicBezTo>
                  <a:pt x="132080" y="256413"/>
                  <a:pt x="133096" y="255905"/>
                  <a:pt x="134239" y="255270"/>
                </a:cubicBezTo>
                <a:cubicBezTo>
                  <a:pt x="136525" y="255270"/>
                  <a:pt x="138811" y="251841"/>
                  <a:pt x="141097" y="250698"/>
                </a:cubicBezTo>
                <a:cubicBezTo>
                  <a:pt x="142240" y="249555"/>
                  <a:pt x="145669" y="246126"/>
                  <a:pt x="146812" y="244983"/>
                </a:cubicBezTo>
                <a:cubicBezTo>
                  <a:pt x="151384" y="241554"/>
                  <a:pt x="153670" y="239268"/>
                  <a:pt x="152527" y="238125"/>
                </a:cubicBezTo>
                <a:cubicBezTo>
                  <a:pt x="152400" y="237998"/>
                  <a:pt x="152273" y="237998"/>
                  <a:pt x="152146" y="237998"/>
                </a:cubicBezTo>
                <a:cubicBezTo>
                  <a:pt x="156845" y="236220"/>
                  <a:pt x="171831" y="221996"/>
                  <a:pt x="171831" y="218821"/>
                </a:cubicBezTo>
                <a:lnTo>
                  <a:pt x="171831" y="219964"/>
                </a:lnTo>
                <a:cubicBezTo>
                  <a:pt x="172085" y="220218"/>
                  <a:pt x="172466" y="220472"/>
                  <a:pt x="172847" y="220472"/>
                </a:cubicBezTo>
                <a:cubicBezTo>
                  <a:pt x="173736" y="220472"/>
                  <a:pt x="175006" y="219329"/>
                  <a:pt x="177546" y="217678"/>
                </a:cubicBezTo>
                <a:cubicBezTo>
                  <a:pt x="179832" y="215392"/>
                  <a:pt x="184404" y="209677"/>
                  <a:pt x="188976" y="205105"/>
                </a:cubicBezTo>
                <a:cubicBezTo>
                  <a:pt x="195834" y="199390"/>
                  <a:pt x="200406" y="195961"/>
                  <a:pt x="199263" y="194818"/>
                </a:cubicBezTo>
                <a:cubicBezTo>
                  <a:pt x="200406" y="194310"/>
                  <a:pt x="201041" y="193929"/>
                  <a:pt x="201422" y="193929"/>
                </a:cubicBezTo>
                <a:cubicBezTo>
                  <a:pt x="201803" y="193929"/>
                  <a:pt x="202184" y="194183"/>
                  <a:pt x="202692" y="194818"/>
                </a:cubicBezTo>
                <a:cubicBezTo>
                  <a:pt x="202184" y="195834"/>
                  <a:pt x="202184" y="196088"/>
                  <a:pt x="202311" y="196088"/>
                </a:cubicBezTo>
                <a:cubicBezTo>
                  <a:pt x="202438" y="196088"/>
                  <a:pt x="203581" y="195453"/>
                  <a:pt x="204851" y="194818"/>
                </a:cubicBezTo>
                <a:cubicBezTo>
                  <a:pt x="205994" y="192532"/>
                  <a:pt x="205994" y="192532"/>
                  <a:pt x="204851" y="191389"/>
                </a:cubicBezTo>
                <a:cubicBezTo>
                  <a:pt x="203708" y="190246"/>
                  <a:pt x="205994" y="187960"/>
                  <a:pt x="209423" y="186817"/>
                </a:cubicBezTo>
                <a:cubicBezTo>
                  <a:pt x="213995" y="185674"/>
                  <a:pt x="220853" y="179959"/>
                  <a:pt x="223139" y="176530"/>
                </a:cubicBezTo>
                <a:cubicBezTo>
                  <a:pt x="223901" y="175641"/>
                  <a:pt x="225298" y="174879"/>
                  <a:pt x="226441" y="174879"/>
                </a:cubicBezTo>
                <a:cubicBezTo>
                  <a:pt x="226949" y="174879"/>
                  <a:pt x="227330" y="175006"/>
                  <a:pt x="227711" y="175387"/>
                </a:cubicBezTo>
                <a:cubicBezTo>
                  <a:pt x="229997" y="175387"/>
                  <a:pt x="233426" y="174244"/>
                  <a:pt x="235712" y="169672"/>
                </a:cubicBezTo>
                <a:cubicBezTo>
                  <a:pt x="236220" y="169164"/>
                  <a:pt x="236601" y="168783"/>
                  <a:pt x="236855" y="168783"/>
                </a:cubicBezTo>
                <a:cubicBezTo>
                  <a:pt x="237109" y="168783"/>
                  <a:pt x="237490" y="169037"/>
                  <a:pt x="237998" y="169672"/>
                </a:cubicBezTo>
                <a:cubicBezTo>
                  <a:pt x="238887" y="169672"/>
                  <a:pt x="239649" y="169799"/>
                  <a:pt x="240157" y="169799"/>
                </a:cubicBezTo>
                <a:cubicBezTo>
                  <a:pt x="241046" y="169799"/>
                  <a:pt x="241427" y="169418"/>
                  <a:pt x="241427" y="167259"/>
                </a:cubicBezTo>
                <a:cubicBezTo>
                  <a:pt x="243713" y="163830"/>
                  <a:pt x="249428" y="160401"/>
                  <a:pt x="254000" y="159258"/>
                </a:cubicBezTo>
                <a:cubicBezTo>
                  <a:pt x="255143" y="158115"/>
                  <a:pt x="257429" y="156972"/>
                  <a:pt x="256286" y="155829"/>
                </a:cubicBezTo>
                <a:lnTo>
                  <a:pt x="256286" y="154686"/>
                </a:lnTo>
                <a:cubicBezTo>
                  <a:pt x="257175" y="155067"/>
                  <a:pt x="257683" y="155321"/>
                  <a:pt x="258064" y="155321"/>
                </a:cubicBezTo>
                <a:cubicBezTo>
                  <a:pt x="258699" y="155321"/>
                  <a:pt x="258953" y="154559"/>
                  <a:pt x="259715" y="152400"/>
                </a:cubicBezTo>
                <a:cubicBezTo>
                  <a:pt x="258953" y="151638"/>
                  <a:pt x="259842" y="150749"/>
                  <a:pt x="260477" y="150749"/>
                </a:cubicBezTo>
                <a:cubicBezTo>
                  <a:pt x="260731" y="150749"/>
                  <a:pt x="260985" y="150876"/>
                  <a:pt x="260985" y="151257"/>
                </a:cubicBezTo>
                <a:cubicBezTo>
                  <a:pt x="263271" y="151257"/>
                  <a:pt x="265557" y="150114"/>
                  <a:pt x="265557" y="150114"/>
                </a:cubicBezTo>
                <a:cubicBezTo>
                  <a:pt x="267843" y="148971"/>
                  <a:pt x="274701" y="140970"/>
                  <a:pt x="283845" y="136398"/>
                </a:cubicBezTo>
                <a:cubicBezTo>
                  <a:pt x="298704" y="128397"/>
                  <a:pt x="304419" y="124968"/>
                  <a:pt x="303276" y="123825"/>
                </a:cubicBezTo>
                <a:cubicBezTo>
                  <a:pt x="304419" y="121539"/>
                  <a:pt x="304419" y="121539"/>
                  <a:pt x="307848" y="121539"/>
                </a:cubicBezTo>
                <a:cubicBezTo>
                  <a:pt x="310134" y="121539"/>
                  <a:pt x="311277" y="120396"/>
                  <a:pt x="313563" y="120396"/>
                </a:cubicBezTo>
                <a:cubicBezTo>
                  <a:pt x="315214" y="119634"/>
                  <a:pt x="316230" y="118745"/>
                  <a:pt x="317119" y="118745"/>
                </a:cubicBezTo>
                <a:cubicBezTo>
                  <a:pt x="317500" y="118745"/>
                  <a:pt x="317881" y="118872"/>
                  <a:pt x="318135" y="119253"/>
                </a:cubicBezTo>
                <a:cubicBezTo>
                  <a:pt x="319278" y="116967"/>
                  <a:pt x="319278" y="116967"/>
                  <a:pt x="320421" y="115824"/>
                </a:cubicBezTo>
                <a:cubicBezTo>
                  <a:pt x="320802" y="116078"/>
                  <a:pt x="321183" y="116332"/>
                  <a:pt x="321564" y="116332"/>
                </a:cubicBezTo>
                <a:cubicBezTo>
                  <a:pt x="322707" y="116332"/>
                  <a:pt x="324231" y="115189"/>
                  <a:pt x="324993" y="113538"/>
                </a:cubicBezTo>
                <a:cubicBezTo>
                  <a:pt x="324993" y="111633"/>
                  <a:pt x="324993" y="110744"/>
                  <a:pt x="325120" y="110744"/>
                </a:cubicBezTo>
                <a:cubicBezTo>
                  <a:pt x="325247" y="110744"/>
                  <a:pt x="325628" y="111252"/>
                  <a:pt x="326009" y="112268"/>
                </a:cubicBezTo>
                <a:cubicBezTo>
                  <a:pt x="326390" y="113030"/>
                  <a:pt x="327279" y="113284"/>
                  <a:pt x="328168" y="113284"/>
                </a:cubicBezTo>
                <a:cubicBezTo>
                  <a:pt x="329946" y="113284"/>
                  <a:pt x="331978" y="112268"/>
                  <a:pt x="330581" y="112268"/>
                </a:cubicBezTo>
                <a:cubicBezTo>
                  <a:pt x="330581" y="111125"/>
                  <a:pt x="334010" y="108839"/>
                  <a:pt x="335153" y="106553"/>
                </a:cubicBezTo>
                <a:cubicBezTo>
                  <a:pt x="336677" y="106553"/>
                  <a:pt x="337693" y="106045"/>
                  <a:pt x="338582" y="106045"/>
                </a:cubicBezTo>
                <a:cubicBezTo>
                  <a:pt x="338963" y="106045"/>
                  <a:pt x="339344" y="106172"/>
                  <a:pt x="339725" y="106553"/>
                </a:cubicBezTo>
                <a:cubicBezTo>
                  <a:pt x="342011" y="106553"/>
                  <a:pt x="351155" y="100838"/>
                  <a:pt x="352298" y="98552"/>
                </a:cubicBezTo>
                <a:cubicBezTo>
                  <a:pt x="352298" y="97917"/>
                  <a:pt x="352552" y="97663"/>
                  <a:pt x="353060" y="97663"/>
                </a:cubicBezTo>
                <a:cubicBezTo>
                  <a:pt x="353568" y="97663"/>
                  <a:pt x="354076" y="97917"/>
                  <a:pt x="354584" y="98552"/>
                </a:cubicBezTo>
                <a:cubicBezTo>
                  <a:pt x="354584" y="98933"/>
                  <a:pt x="354711" y="99060"/>
                  <a:pt x="355092" y="99060"/>
                </a:cubicBezTo>
                <a:cubicBezTo>
                  <a:pt x="355854" y="99060"/>
                  <a:pt x="357251" y="98298"/>
                  <a:pt x="358013" y="97409"/>
                </a:cubicBezTo>
                <a:cubicBezTo>
                  <a:pt x="358775" y="96520"/>
                  <a:pt x="359410" y="96139"/>
                  <a:pt x="359791" y="96139"/>
                </a:cubicBezTo>
                <a:cubicBezTo>
                  <a:pt x="360426" y="96139"/>
                  <a:pt x="360680" y="97155"/>
                  <a:pt x="361442" y="98552"/>
                </a:cubicBezTo>
                <a:cubicBezTo>
                  <a:pt x="360426" y="99060"/>
                  <a:pt x="360299" y="99314"/>
                  <a:pt x="360680" y="99314"/>
                </a:cubicBezTo>
                <a:cubicBezTo>
                  <a:pt x="361188" y="99314"/>
                  <a:pt x="362839" y="98806"/>
                  <a:pt x="364871" y="97409"/>
                </a:cubicBezTo>
                <a:cubicBezTo>
                  <a:pt x="366014" y="95123"/>
                  <a:pt x="374015" y="91694"/>
                  <a:pt x="379730" y="89408"/>
                </a:cubicBezTo>
                <a:cubicBezTo>
                  <a:pt x="390017" y="85979"/>
                  <a:pt x="391160" y="83693"/>
                  <a:pt x="394589" y="80264"/>
                </a:cubicBezTo>
                <a:lnTo>
                  <a:pt x="395732" y="76835"/>
                </a:lnTo>
                <a:lnTo>
                  <a:pt x="395732" y="79121"/>
                </a:lnTo>
                <a:cubicBezTo>
                  <a:pt x="396875" y="80264"/>
                  <a:pt x="399161" y="82550"/>
                  <a:pt x="399161" y="82550"/>
                </a:cubicBezTo>
                <a:cubicBezTo>
                  <a:pt x="401447" y="81407"/>
                  <a:pt x="401447" y="80264"/>
                  <a:pt x="400304" y="79121"/>
                </a:cubicBezTo>
                <a:cubicBezTo>
                  <a:pt x="400304" y="77978"/>
                  <a:pt x="402590" y="76835"/>
                  <a:pt x="406019" y="76835"/>
                </a:cubicBezTo>
                <a:cubicBezTo>
                  <a:pt x="410591" y="76835"/>
                  <a:pt x="412877" y="75692"/>
                  <a:pt x="414020" y="73406"/>
                </a:cubicBezTo>
                <a:cubicBezTo>
                  <a:pt x="416306" y="73406"/>
                  <a:pt x="418592" y="72263"/>
                  <a:pt x="420878" y="72263"/>
                </a:cubicBezTo>
                <a:cubicBezTo>
                  <a:pt x="423164" y="72263"/>
                  <a:pt x="423164" y="72263"/>
                  <a:pt x="422021" y="71120"/>
                </a:cubicBezTo>
                <a:cubicBezTo>
                  <a:pt x="422021" y="68834"/>
                  <a:pt x="424307" y="68834"/>
                  <a:pt x="426593" y="68834"/>
                </a:cubicBezTo>
                <a:cubicBezTo>
                  <a:pt x="427482" y="69723"/>
                  <a:pt x="428879" y="70104"/>
                  <a:pt x="430149" y="70104"/>
                </a:cubicBezTo>
                <a:cubicBezTo>
                  <a:pt x="432308" y="70104"/>
                  <a:pt x="434594" y="69088"/>
                  <a:pt x="434594" y="67691"/>
                </a:cubicBezTo>
                <a:cubicBezTo>
                  <a:pt x="434594" y="66548"/>
                  <a:pt x="435737" y="66548"/>
                  <a:pt x="438023" y="65405"/>
                </a:cubicBezTo>
                <a:cubicBezTo>
                  <a:pt x="440309" y="65405"/>
                  <a:pt x="442595" y="64262"/>
                  <a:pt x="443738" y="61976"/>
                </a:cubicBezTo>
                <a:cubicBezTo>
                  <a:pt x="446024" y="61976"/>
                  <a:pt x="448310" y="60833"/>
                  <a:pt x="448310" y="60833"/>
                </a:cubicBezTo>
                <a:cubicBezTo>
                  <a:pt x="449453" y="60833"/>
                  <a:pt x="448310" y="61976"/>
                  <a:pt x="446024" y="63119"/>
                </a:cubicBezTo>
                <a:lnTo>
                  <a:pt x="448310" y="64262"/>
                </a:lnTo>
                <a:cubicBezTo>
                  <a:pt x="452882" y="61976"/>
                  <a:pt x="455168" y="61976"/>
                  <a:pt x="456311" y="59690"/>
                </a:cubicBezTo>
                <a:cubicBezTo>
                  <a:pt x="456946" y="58039"/>
                  <a:pt x="457200" y="57150"/>
                  <a:pt x="457454" y="57150"/>
                </a:cubicBezTo>
                <a:cubicBezTo>
                  <a:pt x="457708" y="57150"/>
                  <a:pt x="457962" y="58039"/>
                  <a:pt x="458597" y="59690"/>
                </a:cubicBezTo>
                <a:cubicBezTo>
                  <a:pt x="458597" y="60198"/>
                  <a:pt x="459105" y="60579"/>
                  <a:pt x="459994" y="60579"/>
                </a:cubicBezTo>
                <a:cubicBezTo>
                  <a:pt x="460883" y="60579"/>
                  <a:pt x="462026" y="60325"/>
                  <a:pt x="463169" y="59690"/>
                </a:cubicBezTo>
                <a:cubicBezTo>
                  <a:pt x="463804" y="57785"/>
                  <a:pt x="464820" y="56896"/>
                  <a:pt x="465455" y="56896"/>
                </a:cubicBezTo>
                <a:cubicBezTo>
                  <a:pt x="466090" y="56896"/>
                  <a:pt x="466598" y="57531"/>
                  <a:pt x="466598" y="58547"/>
                </a:cubicBezTo>
                <a:cubicBezTo>
                  <a:pt x="466090" y="59436"/>
                  <a:pt x="465836" y="60071"/>
                  <a:pt x="466217" y="60071"/>
                </a:cubicBezTo>
                <a:cubicBezTo>
                  <a:pt x="466598" y="60071"/>
                  <a:pt x="468376" y="58928"/>
                  <a:pt x="472313" y="56261"/>
                </a:cubicBezTo>
                <a:cubicBezTo>
                  <a:pt x="476885" y="55118"/>
                  <a:pt x="484886" y="51689"/>
                  <a:pt x="490601" y="50546"/>
                </a:cubicBezTo>
                <a:cubicBezTo>
                  <a:pt x="496443" y="48895"/>
                  <a:pt x="500507" y="47752"/>
                  <a:pt x="503047" y="47752"/>
                </a:cubicBezTo>
                <a:cubicBezTo>
                  <a:pt x="503936" y="47752"/>
                  <a:pt x="504571" y="47879"/>
                  <a:pt x="505079" y="48133"/>
                </a:cubicBezTo>
                <a:cubicBezTo>
                  <a:pt x="505333" y="46609"/>
                  <a:pt x="507619" y="45720"/>
                  <a:pt x="512191" y="44831"/>
                </a:cubicBezTo>
                <a:cubicBezTo>
                  <a:pt x="519049" y="44831"/>
                  <a:pt x="522478" y="42545"/>
                  <a:pt x="524764" y="40259"/>
                </a:cubicBezTo>
                <a:cubicBezTo>
                  <a:pt x="522478" y="40259"/>
                  <a:pt x="520192" y="41402"/>
                  <a:pt x="520192" y="41402"/>
                </a:cubicBezTo>
                <a:cubicBezTo>
                  <a:pt x="520192" y="37973"/>
                  <a:pt x="522478" y="37973"/>
                  <a:pt x="525907" y="37973"/>
                </a:cubicBezTo>
                <a:cubicBezTo>
                  <a:pt x="528193" y="37973"/>
                  <a:pt x="528193" y="39116"/>
                  <a:pt x="529336" y="40259"/>
                </a:cubicBezTo>
                <a:cubicBezTo>
                  <a:pt x="529336" y="41402"/>
                  <a:pt x="531622" y="42545"/>
                  <a:pt x="533908" y="42545"/>
                </a:cubicBezTo>
                <a:cubicBezTo>
                  <a:pt x="536194" y="42545"/>
                  <a:pt x="537337" y="41402"/>
                  <a:pt x="535051" y="40259"/>
                </a:cubicBezTo>
                <a:cubicBezTo>
                  <a:pt x="535051" y="39116"/>
                  <a:pt x="535051" y="39116"/>
                  <a:pt x="537337" y="39116"/>
                </a:cubicBezTo>
                <a:cubicBezTo>
                  <a:pt x="539623" y="39116"/>
                  <a:pt x="540766" y="37973"/>
                  <a:pt x="543052" y="36830"/>
                </a:cubicBezTo>
                <a:cubicBezTo>
                  <a:pt x="543052" y="35687"/>
                  <a:pt x="545338" y="34544"/>
                  <a:pt x="546481" y="34544"/>
                </a:cubicBezTo>
                <a:cubicBezTo>
                  <a:pt x="547243" y="34925"/>
                  <a:pt x="548259" y="35052"/>
                  <a:pt x="549275" y="35052"/>
                </a:cubicBezTo>
                <a:cubicBezTo>
                  <a:pt x="551307" y="35052"/>
                  <a:pt x="553339" y="34544"/>
                  <a:pt x="553339" y="34544"/>
                </a:cubicBezTo>
                <a:lnTo>
                  <a:pt x="553339" y="35687"/>
                </a:lnTo>
                <a:cubicBezTo>
                  <a:pt x="553339" y="36830"/>
                  <a:pt x="555625" y="37973"/>
                  <a:pt x="555625" y="37973"/>
                </a:cubicBezTo>
                <a:cubicBezTo>
                  <a:pt x="557911" y="37973"/>
                  <a:pt x="557911" y="36830"/>
                  <a:pt x="557911" y="36830"/>
                </a:cubicBezTo>
                <a:cubicBezTo>
                  <a:pt x="557911" y="35687"/>
                  <a:pt x="570484" y="33401"/>
                  <a:pt x="582930" y="29972"/>
                </a:cubicBezTo>
                <a:cubicBezTo>
                  <a:pt x="596646" y="28829"/>
                  <a:pt x="610362" y="26543"/>
                  <a:pt x="613791" y="26543"/>
                </a:cubicBezTo>
                <a:cubicBezTo>
                  <a:pt x="617220" y="26543"/>
                  <a:pt x="624078" y="26543"/>
                  <a:pt x="621792" y="25400"/>
                </a:cubicBezTo>
                <a:cubicBezTo>
                  <a:pt x="621792" y="24257"/>
                  <a:pt x="632079" y="21971"/>
                  <a:pt x="644652" y="20828"/>
                </a:cubicBezTo>
                <a:cubicBezTo>
                  <a:pt x="659511" y="19685"/>
                  <a:pt x="669671" y="19685"/>
                  <a:pt x="669671" y="17399"/>
                </a:cubicBezTo>
                <a:lnTo>
                  <a:pt x="675386" y="17399"/>
                </a:lnTo>
                <a:cubicBezTo>
                  <a:pt x="679958" y="17399"/>
                  <a:pt x="683387" y="15113"/>
                  <a:pt x="685673" y="15113"/>
                </a:cubicBezTo>
                <a:cubicBezTo>
                  <a:pt x="686816" y="14605"/>
                  <a:pt x="687959" y="14224"/>
                  <a:pt x="688467" y="14224"/>
                </a:cubicBezTo>
                <a:cubicBezTo>
                  <a:pt x="688975" y="14224"/>
                  <a:pt x="688975" y="14478"/>
                  <a:pt x="687959" y="15113"/>
                </a:cubicBezTo>
                <a:cubicBezTo>
                  <a:pt x="687959" y="16256"/>
                  <a:pt x="687959" y="17399"/>
                  <a:pt x="690245" y="17399"/>
                </a:cubicBezTo>
                <a:cubicBezTo>
                  <a:pt x="694817" y="17399"/>
                  <a:pt x="694817" y="16256"/>
                  <a:pt x="694817" y="15113"/>
                </a:cubicBezTo>
                <a:cubicBezTo>
                  <a:pt x="694817" y="12827"/>
                  <a:pt x="695960" y="12827"/>
                  <a:pt x="695960" y="12827"/>
                </a:cubicBezTo>
                <a:cubicBezTo>
                  <a:pt x="698246" y="12827"/>
                  <a:pt x="698246" y="12827"/>
                  <a:pt x="698246" y="13970"/>
                </a:cubicBezTo>
                <a:cubicBezTo>
                  <a:pt x="698246" y="16256"/>
                  <a:pt x="698246" y="17399"/>
                  <a:pt x="698246" y="17399"/>
                </a:cubicBezTo>
                <a:lnTo>
                  <a:pt x="700532" y="17399"/>
                </a:lnTo>
                <a:cubicBezTo>
                  <a:pt x="700532" y="15113"/>
                  <a:pt x="702818" y="15113"/>
                  <a:pt x="702818" y="15113"/>
                </a:cubicBezTo>
                <a:cubicBezTo>
                  <a:pt x="705104" y="15113"/>
                  <a:pt x="705104" y="15113"/>
                  <a:pt x="705104" y="18542"/>
                </a:cubicBezTo>
                <a:cubicBezTo>
                  <a:pt x="705104" y="19685"/>
                  <a:pt x="705612" y="20320"/>
                  <a:pt x="706501" y="20320"/>
                </a:cubicBezTo>
                <a:cubicBezTo>
                  <a:pt x="707390" y="20320"/>
                  <a:pt x="708533" y="19685"/>
                  <a:pt x="709676" y="18542"/>
                </a:cubicBezTo>
                <a:lnTo>
                  <a:pt x="713105" y="16256"/>
                </a:lnTo>
                <a:cubicBezTo>
                  <a:pt x="713867" y="17399"/>
                  <a:pt x="714756" y="17780"/>
                  <a:pt x="715772" y="17780"/>
                </a:cubicBezTo>
                <a:cubicBezTo>
                  <a:pt x="717931" y="17780"/>
                  <a:pt x="720344" y="16002"/>
                  <a:pt x="721106" y="15113"/>
                </a:cubicBezTo>
                <a:cubicBezTo>
                  <a:pt x="722249" y="16256"/>
                  <a:pt x="723392" y="16764"/>
                  <a:pt x="724535" y="16764"/>
                </a:cubicBezTo>
                <a:cubicBezTo>
                  <a:pt x="725678" y="16764"/>
                  <a:pt x="726821" y="16256"/>
                  <a:pt x="727964" y="15113"/>
                </a:cubicBezTo>
                <a:cubicBezTo>
                  <a:pt x="727964" y="14605"/>
                  <a:pt x="728472" y="14224"/>
                  <a:pt x="729361" y="14224"/>
                </a:cubicBezTo>
                <a:cubicBezTo>
                  <a:pt x="730250" y="14224"/>
                  <a:pt x="731393" y="14478"/>
                  <a:pt x="732536" y="15113"/>
                </a:cubicBezTo>
                <a:cubicBezTo>
                  <a:pt x="733679" y="16256"/>
                  <a:pt x="735965" y="16256"/>
                  <a:pt x="740537" y="16256"/>
                </a:cubicBezTo>
                <a:cubicBezTo>
                  <a:pt x="742823" y="15113"/>
                  <a:pt x="757682" y="13970"/>
                  <a:pt x="773557" y="13970"/>
                </a:cubicBezTo>
                <a:cubicBezTo>
                  <a:pt x="792988" y="13970"/>
                  <a:pt x="805561" y="13970"/>
                  <a:pt x="805561" y="12827"/>
                </a:cubicBezTo>
                <a:cubicBezTo>
                  <a:pt x="806704" y="12827"/>
                  <a:pt x="806704" y="12827"/>
                  <a:pt x="808990" y="13970"/>
                </a:cubicBezTo>
                <a:cubicBezTo>
                  <a:pt x="808990" y="14986"/>
                  <a:pt x="809498" y="15621"/>
                  <a:pt x="810133" y="15621"/>
                </a:cubicBezTo>
                <a:cubicBezTo>
                  <a:pt x="811022" y="15621"/>
                  <a:pt x="812292" y="14732"/>
                  <a:pt x="813562" y="12827"/>
                </a:cubicBezTo>
                <a:cubicBezTo>
                  <a:pt x="814832" y="12192"/>
                  <a:pt x="815467" y="11557"/>
                  <a:pt x="815721" y="11557"/>
                </a:cubicBezTo>
                <a:cubicBezTo>
                  <a:pt x="815975" y="11557"/>
                  <a:pt x="815848" y="11938"/>
                  <a:pt x="815848" y="12827"/>
                </a:cubicBezTo>
                <a:cubicBezTo>
                  <a:pt x="815848" y="15113"/>
                  <a:pt x="819277" y="15113"/>
                  <a:pt x="828421" y="15113"/>
                </a:cubicBezTo>
                <a:cubicBezTo>
                  <a:pt x="834136" y="15113"/>
                  <a:pt x="842137" y="15113"/>
                  <a:pt x="842137" y="12827"/>
                </a:cubicBezTo>
                <a:cubicBezTo>
                  <a:pt x="844423" y="12319"/>
                  <a:pt x="845566" y="11938"/>
                  <a:pt x="845820" y="11938"/>
                </a:cubicBezTo>
                <a:cubicBezTo>
                  <a:pt x="846074" y="11938"/>
                  <a:pt x="845566" y="12192"/>
                  <a:pt x="844423" y="12827"/>
                </a:cubicBezTo>
                <a:cubicBezTo>
                  <a:pt x="842899" y="14986"/>
                  <a:pt x="847217" y="16256"/>
                  <a:pt x="851916" y="16256"/>
                </a:cubicBezTo>
                <a:cubicBezTo>
                  <a:pt x="854456" y="16256"/>
                  <a:pt x="857250" y="15875"/>
                  <a:pt x="859282" y="15113"/>
                </a:cubicBezTo>
                <a:cubicBezTo>
                  <a:pt x="861568" y="15113"/>
                  <a:pt x="863854" y="15113"/>
                  <a:pt x="863854" y="16256"/>
                </a:cubicBezTo>
                <a:cubicBezTo>
                  <a:pt x="866140" y="16256"/>
                  <a:pt x="867283" y="16256"/>
                  <a:pt x="874141" y="15113"/>
                </a:cubicBezTo>
                <a:lnTo>
                  <a:pt x="889000" y="15113"/>
                </a:lnTo>
                <a:cubicBezTo>
                  <a:pt x="892429" y="15113"/>
                  <a:pt x="897001" y="13970"/>
                  <a:pt x="897001" y="13970"/>
                </a:cubicBezTo>
                <a:lnTo>
                  <a:pt x="899287" y="13970"/>
                </a:lnTo>
                <a:cubicBezTo>
                  <a:pt x="899287" y="15113"/>
                  <a:pt x="909574" y="15113"/>
                  <a:pt x="924433" y="15113"/>
                </a:cubicBezTo>
                <a:cubicBezTo>
                  <a:pt x="938149" y="15113"/>
                  <a:pt x="950722" y="15113"/>
                  <a:pt x="953008" y="16256"/>
                </a:cubicBezTo>
                <a:cubicBezTo>
                  <a:pt x="953008" y="16256"/>
                  <a:pt x="955294" y="16256"/>
                  <a:pt x="957580" y="15113"/>
                </a:cubicBezTo>
                <a:cubicBezTo>
                  <a:pt x="958977" y="13716"/>
                  <a:pt x="959866" y="13208"/>
                  <a:pt x="960882" y="13208"/>
                </a:cubicBezTo>
                <a:cubicBezTo>
                  <a:pt x="961644" y="13208"/>
                  <a:pt x="962406" y="13462"/>
                  <a:pt x="963295" y="13970"/>
                </a:cubicBezTo>
                <a:cubicBezTo>
                  <a:pt x="964438" y="15748"/>
                  <a:pt x="966978" y="16510"/>
                  <a:pt x="969518" y="16510"/>
                </a:cubicBezTo>
                <a:cubicBezTo>
                  <a:pt x="972058" y="16510"/>
                  <a:pt x="974598" y="15621"/>
                  <a:pt x="975868" y="13970"/>
                </a:cubicBezTo>
                <a:lnTo>
                  <a:pt x="975868" y="16256"/>
                </a:lnTo>
                <a:cubicBezTo>
                  <a:pt x="976630" y="17145"/>
                  <a:pt x="978027" y="17399"/>
                  <a:pt x="979551" y="17399"/>
                </a:cubicBezTo>
                <a:cubicBezTo>
                  <a:pt x="982218" y="17399"/>
                  <a:pt x="985393" y="16129"/>
                  <a:pt x="986155" y="13970"/>
                </a:cubicBezTo>
                <a:cubicBezTo>
                  <a:pt x="987806" y="15621"/>
                  <a:pt x="989457" y="16764"/>
                  <a:pt x="991235" y="16764"/>
                </a:cubicBezTo>
                <a:cubicBezTo>
                  <a:pt x="991870" y="16764"/>
                  <a:pt x="992378" y="16637"/>
                  <a:pt x="993013" y="16256"/>
                </a:cubicBezTo>
                <a:cubicBezTo>
                  <a:pt x="995299" y="16256"/>
                  <a:pt x="995299" y="16256"/>
                  <a:pt x="995299" y="18542"/>
                </a:cubicBezTo>
                <a:cubicBezTo>
                  <a:pt x="995299" y="19685"/>
                  <a:pt x="995299" y="20828"/>
                  <a:pt x="996442" y="20828"/>
                </a:cubicBezTo>
                <a:cubicBezTo>
                  <a:pt x="998728" y="20828"/>
                  <a:pt x="998728" y="19685"/>
                  <a:pt x="998728" y="18542"/>
                </a:cubicBezTo>
                <a:lnTo>
                  <a:pt x="1003300" y="18542"/>
                </a:lnTo>
                <a:cubicBezTo>
                  <a:pt x="1003300" y="18542"/>
                  <a:pt x="1005586" y="18542"/>
                  <a:pt x="1005586" y="17399"/>
                </a:cubicBezTo>
                <a:cubicBezTo>
                  <a:pt x="1005586" y="16256"/>
                  <a:pt x="1007872" y="16256"/>
                  <a:pt x="1009015" y="16256"/>
                </a:cubicBezTo>
                <a:cubicBezTo>
                  <a:pt x="1009015" y="16510"/>
                  <a:pt x="1009142" y="16764"/>
                  <a:pt x="1009396" y="16764"/>
                </a:cubicBezTo>
                <a:cubicBezTo>
                  <a:pt x="1009904" y="16764"/>
                  <a:pt x="1010666" y="15748"/>
                  <a:pt x="1009015" y="13970"/>
                </a:cubicBezTo>
                <a:cubicBezTo>
                  <a:pt x="1009015" y="12827"/>
                  <a:pt x="1009015" y="11684"/>
                  <a:pt x="1011301" y="11684"/>
                </a:cubicBezTo>
                <a:lnTo>
                  <a:pt x="1011301" y="10668"/>
                </a:lnTo>
                <a:cubicBezTo>
                  <a:pt x="1011301" y="7239"/>
                  <a:pt x="1011301" y="6096"/>
                  <a:pt x="1007872" y="4953"/>
                </a:cubicBezTo>
                <a:cubicBezTo>
                  <a:pt x="1002284" y="4191"/>
                  <a:pt x="998093" y="3175"/>
                  <a:pt x="995553" y="3175"/>
                </a:cubicBezTo>
                <a:cubicBezTo>
                  <a:pt x="993902" y="3175"/>
                  <a:pt x="993013" y="3683"/>
                  <a:pt x="993013" y="4953"/>
                </a:cubicBezTo>
                <a:cubicBezTo>
                  <a:pt x="993013" y="4953"/>
                  <a:pt x="990727" y="6096"/>
                  <a:pt x="988441" y="6096"/>
                </a:cubicBezTo>
                <a:cubicBezTo>
                  <a:pt x="986155" y="6096"/>
                  <a:pt x="985012" y="4953"/>
                  <a:pt x="985012" y="4953"/>
                </a:cubicBezTo>
                <a:cubicBezTo>
                  <a:pt x="985012" y="2667"/>
                  <a:pt x="975868" y="2667"/>
                  <a:pt x="965581" y="2667"/>
                </a:cubicBezTo>
                <a:cubicBezTo>
                  <a:pt x="953008" y="2667"/>
                  <a:pt x="947293" y="2667"/>
                  <a:pt x="945007" y="1524"/>
                </a:cubicBezTo>
                <a:cubicBezTo>
                  <a:pt x="942721" y="381"/>
                  <a:pt x="940435" y="381"/>
                  <a:pt x="940435" y="381"/>
                </a:cubicBezTo>
                <a:cubicBezTo>
                  <a:pt x="940435" y="1524"/>
                  <a:pt x="927862" y="1524"/>
                  <a:pt x="914146" y="1524"/>
                </a:cubicBezTo>
                <a:cubicBezTo>
                  <a:pt x="899287" y="1524"/>
                  <a:pt x="884555" y="1524"/>
                  <a:pt x="884555" y="2667"/>
                </a:cubicBezTo>
                <a:lnTo>
                  <a:pt x="879983" y="2667"/>
                </a:lnTo>
                <a:cubicBezTo>
                  <a:pt x="879983" y="1524"/>
                  <a:pt x="876554" y="1524"/>
                  <a:pt x="871982" y="1524"/>
                </a:cubicBezTo>
                <a:cubicBezTo>
                  <a:pt x="867410" y="2667"/>
                  <a:pt x="863981" y="2667"/>
                  <a:pt x="863981" y="2667"/>
                </a:cubicBezTo>
                <a:cubicBezTo>
                  <a:pt x="863981" y="1524"/>
                  <a:pt x="861695" y="1524"/>
                  <a:pt x="857123" y="1524"/>
                </a:cubicBezTo>
                <a:cubicBezTo>
                  <a:pt x="853694" y="1524"/>
                  <a:pt x="851408" y="1524"/>
                  <a:pt x="851408" y="2667"/>
                </a:cubicBezTo>
                <a:cubicBezTo>
                  <a:pt x="849122" y="2667"/>
                  <a:pt x="834263" y="2667"/>
                  <a:pt x="828548" y="1524"/>
                </a:cubicBezTo>
                <a:cubicBezTo>
                  <a:pt x="827913" y="762"/>
                  <a:pt x="827151" y="508"/>
                  <a:pt x="826389" y="508"/>
                </a:cubicBezTo>
                <a:cubicBezTo>
                  <a:pt x="824865" y="508"/>
                  <a:pt x="823214" y="1778"/>
                  <a:pt x="821690" y="2667"/>
                </a:cubicBezTo>
                <a:cubicBezTo>
                  <a:pt x="821690" y="3810"/>
                  <a:pt x="819404" y="4953"/>
                  <a:pt x="817118" y="4953"/>
                </a:cubicBezTo>
                <a:lnTo>
                  <a:pt x="817118" y="2667"/>
                </a:lnTo>
                <a:cubicBezTo>
                  <a:pt x="819404" y="381"/>
                  <a:pt x="819404" y="381"/>
                  <a:pt x="815975" y="381"/>
                </a:cubicBezTo>
                <a:lnTo>
                  <a:pt x="811403" y="381"/>
                </a:lnTo>
                <a:cubicBezTo>
                  <a:pt x="811403" y="2667"/>
                  <a:pt x="801116" y="2667"/>
                  <a:pt x="786257" y="2667"/>
                </a:cubicBezTo>
                <a:cubicBezTo>
                  <a:pt x="778637" y="2159"/>
                  <a:pt x="773049" y="1905"/>
                  <a:pt x="769112" y="1905"/>
                </a:cubicBezTo>
                <a:cubicBezTo>
                  <a:pt x="763524" y="1905"/>
                  <a:pt x="761111" y="2413"/>
                  <a:pt x="761111" y="3810"/>
                </a:cubicBezTo>
                <a:cubicBezTo>
                  <a:pt x="761111" y="4445"/>
                  <a:pt x="760603" y="4699"/>
                  <a:pt x="759333" y="4699"/>
                </a:cubicBezTo>
                <a:cubicBezTo>
                  <a:pt x="758063" y="4699"/>
                  <a:pt x="755269" y="4445"/>
                  <a:pt x="752348" y="3810"/>
                </a:cubicBezTo>
                <a:cubicBezTo>
                  <a:pt x="744982" y="1143"/>
                  <a:pt x="741934" y="0"/>
                  <a:pt x="74028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
          <p:cNvSpPr/>
          <p:nvPr/>
        </p:nvSpPr>
        <p:spPr>
          <a:xfrm>
            <a:off x="2399454" y="4029958"/>
            <a:ext cx="352997" cy="222980"/>
          </a:xfrm>
          <a:custGeom>
            <a:rect b="b" l="l" r="r" t="t"/>
            <a:pathLst>
              <a:path extrusionOk="0" h="297307" w="470662">
                <a:moveTo>
                  <a:pt x="361696" y="62484"/>
                </a:moveTo>
                <a:cubicBezTo>
                  <a:pt x="361950" y="62484"/>
                  <a:pt x="362331" y="62738"/>
                  <a:pt x="362839" y="63373"/>
                </a:cubicBezTo>
                <a:cubicBezTo>
                  <a:pt x="362839" y="64516"/>
                  <a:pt x="362839" y="65659"/>
                  <a:pt x="362839" y="66802"/>
                </a:cubicBezTo>
                <a:cubicBezTo>
                  <a:pt x="361696" y="66802"/>
                  <a:pt x="360553" y="64516"/>
                  <a:pt x="360553" y="63373"/>
                </a:cubicBezTo>
                <a:cubicBezTo>
                  <a:pt x="361061" y="62738"/>
                  <a:pt x="361442" y="62484"/>
                  <a:pt x="361696" y="62484"/>
                </a:cubicBezTo>
                <a:close/>
                <a:moveTo>
                  <a:pt x="343408" y="83820"/>
                </a:moveTo>
                <a:cubicBezTo>
                  <a:pt x="343408" y="83820"/>
                  <a:pt x="343408" y="84963"/>
                  <a:pt x="344551" y="87249"/>
                </a:cubicBezTo>
                <a:cubicBezTo>
                  <a:pt x="343789" y="87249"/>
                  <a:pt x="344043" y="87757"/>
                  <a:pt x="343916" y="87757"/>
                </a:cubicBezTo>
                <a:cubicBezTo>
                  <a:pt x="343789" y="87757"/>
                  <a:pt x="343789" y="87630"/>
                  <a:pt x="343408" y="87249"/>
                </a:cubicBezTo>
                <a:lnTo>
                  <a:pt x="342265" y="86106"/>
                </a:lnTo>
                <a:cubicBezTo>
                  <a:pt x="342265" y="84963"/>
                  <a:pt x="342265" y="83820"/>
                  <a:pt x="343408" y="83820"/>
                </a:cubicBezTo>
                <a:close/>
                <a:moveTo>
                  <a:pt x="318262" y="107315"/>
                </a:moveTo>
                <a:cubicBezTo>
                  <a:pt x="318897" y="107315"/>
                  <a:pt x="319405" y="107823"/>
                  <a:pt x="319405" y="107823"/>
                </a:cubicBezTo>
                <a:cubicBezTo>
                  <a:pt x="319405" y="107823"/>
                  <a:pt x="320548" y="108966"/>
                  <a:pt x="319405" y="108966"/>
                </a:cubicBezTo>
                <a:cubicBezTo>
                  <a:pt x="319405" y="108966"/>
                  <a:pt x="318262" y="108966"/>
                  <a:pt x="317119" y="107823"/>
                </a:cubicBezTo>
                <a:cubicBezTo>
                  <a:pt x="317500" y="107442"/>
                  <a:pt x="317881" y="107315"/>
                  <a:pt x="318262" y="107315"/>
                </a:cubicBezTo>
                <a:close/>
                <a:moveTo>
                  <a:pt x="313817" y="114681"/>
                </a:moveTo>
                <a:cubicBezTo>
                  <a:pt x="313817" y="114681"/>
                  <a:pt x="313817" y="114681"/>
                  <a:pt x="314960" y="115824"/>
                </a:cubicBezTo>
                <a:lnTo>
                  <a:pt x="312674" y="115824"/>
                </a:lnTo>
                <a:lnTo>
                  <a:pt x="313817" y="114681"/>
                </a:lnTo>
                <a:close/>
                <a:moveTo>
                  <a:pt x="0" y="120396"/>
                </a:moveTo>
                <a:cubicBezTo>
                  <a:pt x="0" y="121539"/>
                  <a:pt x="1143" y="121539"/>
                  <a:pt x="3429" y="121539"/>
                </a:cubicBezTo>
                <a:cubicBezTo>
                  <a:pt x="3429" y="121539"/>
                  <a:pt x="2286" y="120396"/>
                  <a:pt x="1143" y="120396"/>
                </a:cubicBezTo>
                <a:close/>
                <a:moveTo>
                  <a:pt x="308229" y="120650"/>
                </a:moveTo>
                <a:cubicBezTo>
                  <a:pt x="308356" y="120650"/>
                  <a:pt x="308610" y="120904"/>
                  <a:pt x="309245" y="121539"/>
                </a:cubicBezTo>
                <a:lnTo>
                  <a:pt x="308102" y="121539"/>
                </a:lnTo>
                <a:cubicBezTo>
                  <a:pt x="308102" y="121031"/>
                  <a:pt x="308102" y="120650"/>
                  <a:pt x="308229" y="120650"/>
                </a:cubicBezTo>
                <a:close/>
                <a:moveTo>
                  <a:pt x="303657" y="124460"/>
                </a:moveTo>
                <a:cubicBezTo>
                  <a:pt x="303911" y="124460"/>
                  <a:pt x="304292" y="124587"/>
                  <a:pt x="304673" y="124968"/>
                </a:cubicBezTo>
                <a:cubicBezTo>
                  <a:pt x="305816" y="126111"/>
                  <a:pt x="305816" y="126111"/>
                  <a:pt x="304673" y="126111"/>
                </a:cubicBezTo>
                <a:cubicBezTo>
                  <a:pt x="304038" y="126746"/>
                  <a:pt x="303784" y="127000"/>
                  <a:pt x="303657" y="127000"/>
                </a:cubicBezTo>
                <a:cubicBezTo>
                  <a:pt x="303530" y="127000"/>
                  <a:pt x="303530" y="126746"/>
                  <a:pt x="303530" y="126111"/>
                </a:cubicBezTo>
                <a:cubicBezTo>
                  <a:pt x="302768" y="125349"/>
                  <a:pt x="303022" y="124460"/>
                  <a:pt x="303657" y="124460"/>
                </a:cubicBezTo>
                <a:close/>
                <a:moveTo>
                  <a:pt x="21717" y="124968"/>
                </a:moveTo>
                <a:cubicBezTo>
                  <a:pt x="22860" y="126111"/>
                  <a:pt x="22860" y="126111"/>
                  <a:pt x="22860" y="127254"/>
                </a:cubicBezTo>
                <a:cubicBezTo>
                  <a:pt x="22860" y="127762"/>
                  <a:pt x="22860" y="128143"/>
                  <a:pt x="22733" y="128143"/>
                </a:cubicBezTo>
                <a:cubicBezTo>
                  <a:pt x="22606" y="128143"/>
                  <a:pt x="22352" y="127889"/>
                  <a:pt x="21717" y="127254"/>
                </a:cubicBezTo>
                <a:cubicBezTo>
                  <a:pt x="21717" y="127254"/>
                  <a:pt x="20574" y="127254"/>
                  <a:pt x="20574" y="126111"/>
                </a:cubicBezTo>
                <a:lnTo>
                  <a:pt x="21717" y="124968"/>
                </a:lnTo>
                <a:close/>
                <a:moveTo>
                  <a:pt x="309753" y="128905"/>
                </a:moveTo>
                <a:cubicBezTo>
                  <a:pt x="309880" y="129032"/>
                  <a:pt x="310134" y="129286"/>
                  <a:pt x="310388" y="129540"/>
                </a:cubicBezTo>
                <a:cubicBezTo>
                  <a:pt x="310515" y="129540"/>
                  <a:pt x="310642" y="129540"/>
                  <a:pt x="310769" y="129540"/>
                </a:cubicBezTo>
                <a:cubicBezTo>
                  <a:pt x="310515" y="129413"/>
                  <a:pt x="310134" y="129159"/>
                  <a:pt x="309753" y="128905"/>
                </a:cubicBezTo>
                <a:close/>
                <a:moveTo>
                  <a:pt x="310769" y="129540"/>
                </a:moveTo>
                <a:cubicBezTo>
                  <a:pt x="311150" y="129667"/>
                  <a:pt x="311404" y="129794"/>
                  <a:pt x="311531" y="129794"/>
                </a:cubicBezTo>
                <a:cubicBezTo>
                  <a:pt x="311658" y="129794"/>
                  <a:pt x="311531" y="129540"/>
                  <a:pt x="310769" y="129540"/>
                </a:cubicBezTo>
                <a:close/>
                <a:moveTo>
                  <a:pt x="286385" y="131826"/>
                </a:moveTo>
                <a:cubicBezTo>
                  <a:pt x="287528" y="131826"/>
                  <a:pt x="287528" y="131826"/>
                  <a:pt x="287528" y="132969"/>
                </a:cubicBezTo>
                <a:cubicBezTo>
                  <a:pt x="287528" y="132969"/>
                  <a:pt x="288671" y="132969"/>
                  <a:pt x="288671" y="134112"/>
                </a:cubicBezTo>
                <a:lnTo>
                  <a:pt x="286385" y="134112"/>
                </a:lnTo>
                <a:cubicBezTo>
                  <a:pt x="286385" y="132969"/>
                  <a:pt x="286385" y="131826"/>
                  <a:pt x="286385" y="131826"/>
                </a:cubicBezTo>
                <a:close/>
                <a:moveTo>
                  <a:pt x="19431" y="134112"/>
                </a:moveTo>
                <a:cubicBezTo>
                  <a:pt x="21717" y="134112"/>
                  <a:pt x="21717" y="134112"/>
                  <a:pt x="21717" y="135255"/>
                </a:cubicBezTo>
                <a:cubicBezTo>
                  <a:pt x="21717" y="136017"/>
                  <a:pt x="21717" y="136779"/>
                  <a:pt x="21336" y="136779"/>
                </a:cubicBezTo>
                <a:cubicBezTo>
                  <a:pt x="21209" y="136779"/>
                  <a:pt x="20955" y="136652"/>
                  <a:pt x="20574" y="136271"/>
                </a:cubicBezTo>
                <a:cubicBezTo>
                  <a:pt x="21336" y="136271"/>
                  <a:pt x="21082" y="135763"/>
                  <a:pt x="20447" y="135763"/>
                </a:cubicBezTo>
                <a:cubicBezTo>
                  <a:pt x="20193" y="135763"/>
                  <a:pt x="19812" y="135890"/>
                  <a:pt x="19431" y="136271"/>
                </a:cubicBezTo>
                <a:cubicBezTo>
                  <a:pt x="18288" y="136271"/>
                  <a:pt x="16002" y="135128"/>
                  <a:pt x="16002" y="135128"/>
                </a:cubicBezTo>
                <a:cubicBezTo>
                  <a:pt x="16002" y="135128"/>
                  <a:pt x="18288" y="133985"/>
                  <a:pt x="19431" y="133985"/>
                </a:cubicBezTo>
                <a:close/>
                <a:moveTo>
                  <a:pt x="281813" y="137541"/>
                </a:moveTo>
                <a:cubicBezTo>
                  <a:pt x="282956" y="138049"/>
                  <a:pt x="283210" y="138430"/>
                  <a:pt x="283083" y="138430"/>
                </a:cubicBezTo>
                <a:cubicBezTo>
                  <a:pt x="282956" y="138430"/>
                  <a:pt x="282321" y="138176"/>
                  <a:pt x="281813" y="137541"/>
                </a:cubicBezTo>
                <a:close/>
                <a:moveTo>
                  <a:pt x="27305" y="137541"/>
                </a:moveTo>
                <a:lnTo>
                  <a:pt x="27305" y="138684"/>
                </a:lnTo>
                <a:lnTo>
                  <a:pt x="28448" y="138684"/>
                </a:lnTo>
                <a:lnTo>
                  <a:pt x="28448" y="137541"/>
                </a:lnTo>
                <a:close/>
                <a:moveTo>
                  <a:pt x="256794" y="165100"/>
                </a:moveTo>
                <a:cubicBezTo>
                  <a:pt x="256667" y="165100"/>
                  <a:pt x="256667" y="165354"/>
                  <a:pt x="256667" y="165989"/>
                </a:cubicBezTo>
                <a:lnTo>
                  <a:pt x="257810" y="165989"/>
                </a:lnTo>
                <a:cubicBezTo>
                  <a:pt x="257302" y="165481"/>
                  <a:pt x="256921" y="165100"/>
                  <a:pt x="256794" y="165100"/>
                </a:cubicBezTo>
                <a:close/>
                <a:moveTo>
                  <a:pt x="17145" y="178562"/>
                </a:moveTo>
                <a:cubicBezTo>
                  <a:pt x="18288" y="178562"/>
                  <a:pt x="20574" y="179705"/>
                  <a:pt x="20574" y="179705"/>
                </a:cubicBezTo>
                <a:cubicBezTo>
                  <a:pt x="20574" y="180213"/>
                  <a:pt x="20320" y="180594"/>
                  <a:pt x="19812" y="180594"/>
                </a:cubicBezTo>
                <a:cubicBezTo>
                  <a:pt x="19304" y="180594"/>
                  <a:pt x="18796" y="180340"/>
                  <a:pt x="18288" y="179705"/>
                </a:cubicBezTo>
                <a:cubicBezTo>
                  <a:pt x="18288" y="179705"/>
                  <a:pt x="17145" y="178562"/>
                  <a:pt x="17145" y="178562"/>
                </a:cubicBezTo>
                <a:close/>
                <a:moveTo>
                  <a:pt x="17145" y="183134"/>
                </a:moveTo>
                <a:cubicBezTo>
                  <a:pt x="16002" y="184277"/>
                  <a:pt x="16002" y="184277"/>
                  <a:pt x="16002" y="186563"/>
                </a:cubicBezTo>
                <a:cubicBezTo>
                  <a:pt x="17145" y="187706"/>
                  <a:pt x="18288" y="187706"/>
                  <a:pt x="18288" y="187706"/>
                </a:cubicBezTo>
                <a:cubicBezTo>
                  <a:pt x="19431" y="186563"/>
                  <a:pt x="19431" y="186563"/>
                  <a:pt x="19431" y="185420"/>
                </a:cubicBezTo>
                <a:cubicBezTo>
                  <a:pt x="20574" y="183134"/>
                  <a:pt x="18288" y="183134"/>
                  <a:pt x="17145" y="183134"/>
                </a:cubicBezTo>
                <a:close/>
                <a:moveTo>
                  <a:pt x="251079" y="192278"/>
                </a:moveTo>
                <a:cubicBezTo>
                  <a:pt x="252222" y="193421"/>
                  <a:pt x="253365" y="194564"/>
                  <a:pt x="253365" y="194564"/>
                </a:cubicBezTo>
                <a:lnTo>
                  <a:pt x="252222" y="195707"/>
                </a:lnTo>
                <a:cubicBezTo>
                  <a:pt x="251079" y="194564"/>
                  <a:pt x="251079" y="193421"/>
                  <a:pt x="251079" y="193421"/>
                </a:cubicBezTo>
                <a:lnTo>
                  <a:pt x="251079" y="192278"/>
                </a:lnTo>
                <a:close/>
                <a:moveTo>
                  <a:pt x="37592" y="211582"/>
                </a:moveTo>
                <a:cubicBezTo>
                  <a:pt x="38735" y="211582"/>
                  <a:pt x="38735" y="211582"/>
                  <a:pt x="39878" y="212725"/>
                </a:cubicBezTo>
                <a:lnTo>
                  <a:pt x="36576" y="212725"/>
                </a:lnTo>
                <a:lnTo>
                  <a:pt x="37719" y="211582"/>
                </a:lnTo>
                <a:close/>
                <a:moveTo>
                  <a:pt x="38735" y="216535"/>
                </a:moveTo>
                <a:cubicBezTo>
                  <a:pt x="39370" y="216535"/>
                  <a:pt x="38862" y="217043"/>
                  <a:pt x="37592" y="218440"/>
                </a:cubicBezTo>
                <a:cubicBezTo>
                  <a:pt x="36830" y="218440"/>
                  <a:pt x="36068" y="218948"/>
                  <a:pt x="34925" y="218948"/>
                </a:cubicBezTo>
                <a:cubicBezTo>
                  <a:pt x="34417" y="218948"/>
                  <a:pt x="33782" y="218821"/>
                  <a:pt x="33020" y="218440"/>
                </a:cubicBezTo>
                <a:cubicBezTo>
                  <a:pt x="33020" y="217297"/>
                  <a:pt x="33020" y="217297"/>
                  <a:pt x="33020" y="217297"/>
                </a:cubicBezTo>
                <a:lnTo>
                  <a:pt x="35306" y="217297"/>
                </a:lnTo>
                <a:cubicBezTo>
                  <a:pt x="37211" y="216789"/>
                  <a:pt x="38354" y="216535"/>
                  <a:pt x="38735" y="216535"/>
                </a:cubicBezTo>
                <a:close/>
                <a:moveTo>
                  <a:pt x="236093" y="221869"/>
                </a:moveTo>
                <a:cubicBezTo>
                  <a:pt x="237236" y="223012"/>
                  <a:pt x="236093" y="224155"/>
                  <a:pt x="236093" y="225298"/>
                </a:cubicBezTo>
                <a:cubicBezTo>
                  <a:pt x="234950" y="225298"/>
                  <a:pt x="233807" y="223012"/>
                  <a:pt x="233807" y="223012"/>
                </a:cubicBezTo>
                <a:cubicBezTo>
                  <a:pt x="234950" y="221869"/>
                  <a:pt x="234950" y="221869"/>
                  <a:pt x="236093" y="221869"/>
                </a:cubicBezTo>
                <a:close/>
                <a:moveTo>
                  <a:pt x="51308" y="228727"/>
                </a:moveTo>
                <a:cubicBezTo>
                  <a:pt x="52451" y="228727"/>
                  <a:pt x="52451" y="228727"/>
                  <a:pt x="50165" y="229870"/>
                </a:cubicBezTo>
                <a:lnTo>
                  <a:pt x="46736" y="229870"/>
                </a:lnTo>
                <a:cubicBezTo>
                  <a:pt x="46736" y="229870"/>
                  <a:pt x="47879" y="229870"/>
                  <a:pt x="51308" y="228727"/>
                </a:cubicBezTo>
                <a:close/>
                <a:moveTo>
                  <a:pt x="50165" y="236728"/>
                </a:moveTo>
                <a:lnTo>
                  <a:pt x="50165" y="237871"/>
                </a:lnTo>
                <a:cubicBezTo>
                  <a:pt x="49022" y="237871"/>
                  <a:pt x="47879" y="239014"/>
                  <a:pt x="47879" y="239014"/>
                </a:cubicBezTo>
                <a:lnTo>
                  <a:pt x="46736" y="237871"/>
                </a:lnTo>
                <a:cubicBezTo>
                  <a:pt x="47879" y="236728"/>
                  <a:pt x="50165" y="236728"/>
                  <a:pt x="50165" y="236728"/>
                </a:cubicBezTo>
                <a:close/>
                <a:moveTo>
                  <a:pt x="58166" y="251587"/>
                </a:moveTo>
                <a:lnTo>
                  <a:pt x="57023" y="252730"/>
                </a:lnTo>
                <a:cubicBezTo>
                  <a:pt x="55880" y="252730"/>
                  <a:pt x="54737" y="252730"/>
                  <a:pt x="55880" y="251587"/>
                </a:cubicBezTo>
                <a:close/>
                <a:moveTo>
                  <a:pt x="67310" y="249301"/>
                </a:moveTo>
                <a:cubicBezTo>
                  <a:pt x="68453" y="249301"/>
                  <a:pt x="68453" y="250444"/>
                  <a:pt x="66167" y="252730"/>
                </a:cubicBezTo>
                <a:cubicBezTo>
                  <a:pt x="65024" y="251587"/>
                  <a:pt x="65024" y="251587"/>
                  <a:pt x="65024" y="251587"/>
                </a:cubicBezTo>
                <a:cubicBezTo>
                  <a:pt x="66167" y="250444"/>
                  <a:pt x="67310" y="249301"/>
                  <a:pt x="67310" y="249301"/>
                </a:cubicBezTo>
                <a:close/>
                <a:moveTo>
                  <a:pt x="71882" y="253873"/>
                </a:moveTo>
                <a:cubicBezTo>
                  <a:pt x="73025" y="255016"/>
                  <a:pt x="73025" y="255016"/>
                  <a:pt x="71882" y="256159"/>
                </a:cubicBezTo>
                <a:lnTo>
                  <a:pt x="71882" y="255016"/>
                </a:lnTo>
                <a:lnTo>
                  <a:pt x="71882" y="253873"/>
                </a:lnTo>
                <a:close/>
                <a:moveTo>
                  <a:pt x="97028" y="253873"/>
                </a:moveTo>
                <a:cubicBezTo>
                  <a:pt x="95885" y="253873"/>
                  <a:pt x="95885" y="253873"/>
                  <a:pt x="95885" y="255016"/>
                </a:cubicBezTo>
                <a:cubicBezTo>
                  <a:pt x="95885" y="255016"/>
                  <a:pt x="97028" y="256159"/>
                  <a:pt x="97028" y="256159"/>
                </a:cubicBezTo>
                <a:cubicBezTo>
                  <a:pt x="97028" y="255016"/>
                  <a:pt x="97028" y="255016"/>
                  <a:pt x="97028" y="253873"/>
                </a:cubicBezTo>
                <a:close/>
                <a:moveTo>
                  <a:pt x="81026" y="255016"/>
                </a:moveTo>
                <a:cubicBezTo>
                  <a:pt x="79883" y="256159"/>
                  <a:pt x="79883" y="258445"/>
                  <a:pt x="79883" y="258445"/>
                </a:cubicBezTo>
                <a:cubicBezTo>
                  <a:pt x="79883" y="258445"/>
                  <a:pt x="81026" y="257302"/>
                  <a:pt x="81026" y="257302"/>
                </a:cubicBezTo>
                <a:cubicBezTo>
                  <a:pt x="81026" y="257302"/>
                  <a:pt x="82169" y="256159"/>
                  <a:pt x="81026" y="256159"/>
                </a:cubicBezTo>
                <a:lnTo>
                  <a:pt x="81026" y="255016"/>
                </a:lnTo>
                <a:close/>
                <a:moveTo>
                  <a:pt x="198501" y="260731"/>
                </a:moveTo>
                <a:cubicBezTo>
                  <a:pt x="198501" y="261874"/>
                  <a:pt x="199644" y="263017"/>
                  <a:pt x="198501" y="263017"/>
                </a:cubicBezTo>
                <a:lnTo>
                  <a:pt x="197358" y="263017"/>
                </a:lnTo>
                <a:lnTo>
                  <a:pt x="197358" y="260731"/>
                </a:lnTo>
                <a:close/>
                <a:moveTo>
                  <a:pt x="79883" y="265303"/>
                </a:moveTo>
                <a:cubicBezTo>
                  <a:pt x="81026" y="265303"/>
                  <a:pt x="81026" y="266446"/>
                  <a:pt x="81026" y="267589"/>
                </a:cubicBezTo>
                <a:cubicBezTo>
                  <a:pt x="81026" y="267589"/>
                  <a:pt x="80518" y="268097"/>
                  <a:pt x="80137" y="268097"/>
                </a:cubicBezTo>
                <a:cubicBezTo>
                  <a:pt x="80010" y="268097"/>
                  <a:pt x="79883" y="267970"/>
                  <a:pt x="79883" y="267589"/>
                </a:cubicBezTo>
                <a:cubicBezTo>
                  <a:pt x="78740" y="267589"/>
                  <a:pt x="78740" y="266446"/>
                  <a:pt x="78740" y="266446"/>
                </a:cubicBezTo>
                <a:cubicBezTo>
                  <a:pt x="79883" y="265303"/>
                  <a:pt x="79883" y="265303"/>
                  <a:pt x="79883" y="265303"/>
                </a:cubicBezTo>
                <a:close/>
                <a:moveTo>
                  <a:pt x="92456" y="272161"/>
                </a:moveTo>
                <a:cubicBezTo>
                  <a:pt x="93599" y="273304"/>
                  <a:pt x="93599" y="274447"/>
                  <a:pt x="93599" y="274447"/>
                </a:cubicBezTo>
                <a:cubicBezTo>
                  <a:pt x="93345" y="274828"/>
                  <a:pt x="93091" y="274955"/>
                  <a:pt x="92837" y="274955"/>
                </a:cubicBezTo>
                <a:cubicBezTo>
                  <a:pt x="92329" y="274955"/>
                  <a:pt x="92075" y="274193"/>
                  <a:pt x="91313" y="273304"/>
                </a:cubicBezTo>
                <a:cubicBezTo>
                  <a:pt x="91313" y="272161"/>
                  <a:pt x="91313" y="272161"/>
                  <a:pt x="92456" y="272161"/>
                </a:cubicBezTo>
                <a:close/>
                <a:moveTo>
                  <a:pt x="178054" y="272542"/>
                </a:moveTo>
                <a:cubicBezTo>
                  <a:pt x="178181" y="272542"/>
                  <a:pt x="178435" y="273050"/>
                  <a:pt x="179070" y="274447"/>
                </a:cubicBezTo>
                <a:cubicBezTo>
                  <a:pt x="179070" y="275590"/>
                  <a:pt x="179070" y="276733"/>
                  <a:pt x="179070" y="276733"/>
                </a:cubicBezTo>
                <a:cubicBezTo>
                  <a:pt x="177927" y="276733"/>
                  <a:pt x="177927" y="274447"/>
                  <a:pt x="177927" y="273304"/>
                </a:cubicBezTo>
                <a:cubicBezTo>
                  <a:pt x="177927" y="272796"/>
                  <a:pt x="177927" y="272542"/>
                  <a:pt x="178054" y="272542"/>
                </a:cubicBezTo>
                <a:close/>
                <a:moveTo>
                  <a:pt x="105791" y="273812"/>
                </a:moveTo>
                <a:cubicBezTo>
                  <a:pt x="106045" y="273812"/>
                  <a:pt x="106045" y="274574"/>
                  <a:pt x="106045" y="276733"/>
                </a:cubicBezTo>
                <a:cubicBezTo>
                  <a:pt x="106045" y="277876"/>
                  <a:pt x="106045" y="277876"/>
                  <a:pt x="104902" y="277876"/>
                </a:cubicBezTo>
                <a:cubicBezTo>
                  <a:pt x="104902" y="277876"/>
                  <a:pt x="104902" y="275590"/>
                  <a:pt x="104902" y="274447"/>
                </a:cubicBezTo>
                <a:cubicBezTo>
                  <a:pt x="105410" y="274066"/>
                  <a:pt x="105664" y="273812"/>
                  <a:pt x="105791" y="273812"/>
                </a:cubicBezTo>
                <a:close/>
                <a:moveTo>
                  <a:pt x="110617" y="275590"/>
                </a:moveTo>
                <a:lnTo>
                  <a:pt x="111760" y="276733"/>
                </a:lnTo>
                <a:cubicBezTo>
                  <a:pt x="111760" y="277876"/>
                  <a:pt x="110617" y="279019"/>
                  <a:pt x="110617" y="279019"/>
                </a:cubicBezTo>
                <a:lnTo>
                  <a:pt x="109474" y="276733"/>
                </a:lnTo>
                <a:lnTo>
                  <a:pt x="110617" y="275590"/>
                </a:lnTo>
                <a:close/>
                <a:moveTo>
                  <a:pt x="160782" y="279019"/>
                </a:moveTo>
                <a:cubicBezTo>
                  <a:pt x="160782" y="280162"/>
                  <a:pt x="160782" y="282448"/>
                  <a:pt x="160782" y="282448"/>
                </a:cubicBezTo>
                <a:lnTo>
                  <a:pt x="159639" y="281305"/>
                </a:lnTo>
                <a:lnTo>
                  <a:pt x="159639" y="279019"/>
                </a:lnTo>
                <a:close/>
                <a:moveTo>
                  <a:pt x="461264" y="0"/>
                </a:moveTo>
                <a:cubicBezTo>
                  <a:pt x="461137" y="0"/>
                  <a:pt x="461137" y="127"/>
                  <a:pt x="461010" y="508"/>
                </a:cubicBezTo>
                <a:cubicBezTo>
                  <a:pt x="461264" y="508"/>
                  <a:pt x="461518" y="508"/>
                  <a:pt x="461645" y="508"/>
                </a:cubicBezTo>
                <a:cubicBezTo>
                  <a:pt x="461899" y="1143"/>
                  <a:pt x="462153" y="2413"/>
                  <a:pt x="462153" y="3937"/>
                </a:cubicBezTo>
                <a:cubicBezTo>
                  <a:pt x="462153" y="5715"/>
                  <a:pt x="462153" y="6477"/>
                  <a:pt x="462026" y="6477"/>
                </a:cubicBezTo>
                <a:cubicBezTo>
                  <a:pt x="461899" y="6477"/>
                  <a:pt x="461645" y="5588"/>
                  <a:pt x="461010" y="3937"/>
                </a:cubicBezTo>
                <a:cubicBezTo>
                  <a:pt x="461010" y="2794"/>
                  <a:pt x="459867" y="1651"/>
                  <a:pt x="461010" y="1651"/>
                </a:cubicBezTo>
                <a:cubicBezTo>
                  <a:pt x="461010" y="1143"/>
                  <a:pt x="461010" y="762"/>
                  <a:pt x="461010" y="508"/>
                </a:cubicBezTo>
                <a:cubicBezTo>
                  <a:pt x="458470" y="635"/>
                  <a:pt x="456692" y="1016"/>
                  <a:pt x="457581" y="2794"/>
                </a:cubicBezTo>
                <a:cubicBezTo>
                  <a:pt x="457581" y="2794"/>
                  <a:pt x="457581" y="3937"/>
                  <a:pt x="456438" y="3937"/>
                </a:cubicBezTo>
                <a:cubicBezTo>
                  <a:pt x="456438" y="4318"/>
                  <a:pt x="456184" y="4445"/>
                  <a:pt x="455930" y="4445"/>
                </a:cubicBezTo>
                <a:cubicBezTo>
                  <a:pt x="455295" y="4445"/>
                  <a:pt x="454152" y="3937"/>
                  <a:pt x="454152" y="3937"/>
                </a:cubicBezTo>
                <a:cubicBezTo>
                  <a:pt x="454152" y="3683"/>
                  <a:pt x="453898" y="3429"/>
                  <a:pt x="453517" y="3429"/>
                </a:cubicBezTo>
                <a:cubicBezTo>
                  <a:pt x="452374" y="3429"/>
                  <a:pt x="449834" y="4445"/>
                  <a:pt x="447294" y="6223"/>
                </a:cubicBezTo>
                <a:cubicBezTo>
                  <a:pt x="443992" y="7874"/>
                  <a:pt x="441833" y="9017"/>
                  <a:pt x="440563" y="9017"/>
                </a:cubicBezTo>
                <a:cubicBezTo>
                  <a:pt x="440055" y="9017"/>
                  <a:pt x="439674" y="8890"/>
                  <a:pt x="439420" y="8509"/>
                </a:cubicBezTo>
                <a:cubicBezTo>
                  <a:pt x="439166" y="8128"/>
                  <a:pt x="438531" y="8001"/>
                  <a:pt x="438150" y="8001"/>
                </a:cubicBezTo>
                <a:cubicBezTo>
                  <a:pt x="437515" y="8001"/>
                  <a:pt x="437007" y="8509"/>
                  <a:pt x="437007" y="8509"/>
                </a:cubicBezTo>
                <a:cubicBezTo>
                  <a:pt x="437007" y="9652"/>
                  <a:pt x="433578" y="11938"/>
                  <a:pt x="427863" y="14224"/>
                </a:cubicBezTo>
                <a:cubicBezTo>
                  <a:pt x="422148" y="16510"/>
                  <a:pt x="417576" y="19939"/>
                  <a:pt x="417576" y="21082"/>
                </a:cubicBezTo>
                <a:lnTo>
                  <a:pt x="416433" y="22225"/>
                </a:lnTo>
                <a:cubicBezTo>
                  <a:pt x="416433" y="21844"/>
                  <a:pt x="416179" y="21717"/>
                  <a:pt x="415798" y="21717"/>
                </a:cubicBezTo>
                <a:cubicBezTo>
                  <a:pt x="415036" y="21717"/>
                  <a:pt x="413766" y="22225"/>
                  <a:pt x="413004" y="22225"/>
                </a:cubicBezTo>
                <a:cubicBezTo>
                  <a:pt x="411861" y="24511"/>
                  <a:pt x="410718" y="25654"/>
                  <a:pt x="410718" y="25654"/>
                </a:cubicBezTo>
                <a:cubicBezTo>
                  <a:pt x="410210" y="25019"/>
                  <a:pt x="409829" y="24765"/>
                  <a:pt x="409575" y="24765"/>
                </a:cubicBezTo>
                <a:cubicBezTo>
                  <a:pt x="409321" y="24765"/>
                  <a:pt x="409067" y="25019"/>
                  <a:pt x="408432" y="25654"/>
                </a:cubicBezTo>
                <a:cubicBezTo>
                  <a:pt x="406146" y="26797"/>
                  <a:pt x="406146" y="26797"/>
                  <a:pt x="406146" y="27940"/>
                </a:cubicBezTo>
                <a:cubicBezTo>
                  <a:pt x="406146" y="27940"/>
                  <a:pt x="400431" y="31369"/>
                  <a:pt x="398145" y="31369"/>
                </a:cubicBezTo>
                <a:cubicBezTo>
                  <a:pt x="395859" y="31369"/>
                  <a:pt x="395859" y="32512"/>
                  <a:pt x="395859" y="33655"/>
                </a:cubicBezTo>
                <a:cubicBezTo>
                  <a:pt x="397002" y="34798"/>
                  <a:pt x="397002" y="37084"/>
                  <a:pt x="395859" y="37084"/>
                </a:cubicBezTo>
                <a:lnTo>
                  <a:pt x="394716" y="34798"/>
                </a:lnTo>
                <a:cubicBezTo>
                  <a:pt x="394716" y="34163"/>
                  <a:pt x="394716" y="33909"/>
                  <a:pt x="394589" y="33909"/>
                </a:cubicBezTo>
                <a:cubicBezTo>
                  <a:pt x="394462" y="33909"/>
                  <a:pt x="394208" y="34163"/>
                  <a:pt x="393573" y="34798"/>
                </a:cubicBezTo>
                <a:lnTo>
                  <a:pt x="392430" y="34798"/>
                </a:lnTo>
                <a:cubicBezTo>
                  <a:pt x="392430" y="35941"/>
                  <a:pt x="389001" y="38227"/>
                  <a:pt x="384429" y="41656"/>
                </a:cubicBezTo>
                <a:cubicBezTo>
                  <a:pt x="377571" y="46228"/>
                  <a:pt x="376428" y="47371"/>
                  <a:pt x="376428" y="48514"/>
                </a:cubicBezTo>
                <a:cubicBezTo>
                  <a:pt x="377571" y="49657"/>
                  <a:pt x="376428" y="50800"/>
                  <a:pt x="374142" y="50800"/>
                </a:cubicBezTo>
                <a:cubicBezTo>
                  <a:pt x="367284" y="50800"/>
                  <a:pt x="367284" y="50800"/>
                  <a:pt x="367284" y="51943"/>
                </a:cubicBezTo>
                <a:cubicBezTo>
                  <a:pt x="367665" y="51562"/>
                  <a:pt x="367919" y="51435"/>
                  <a:pt x="368046" y="51435"/>
                </a:cubicBezTo>
                <a:cubicBezTo>
                  <a:pt x="368554" y="51435"/>
                  <a:pt x="368808" y="52324"/>
                  <a:pt x="369570" y="53086"/>
                </a:cubicBezTo>
                <a:cubicBezTo>
                  <a:pt x="370332" y="54483"/>
                  <a:pt x="370586" y="55499"/>
                  <a:pt x="370078" y="55499"/>
                </a:cubicBezTo>
                <a:cubicBezTo>
                  <a:pt x="369570" y="55499"/>
                  <a:pt x="369189" y="55118"/>
                  <a:pt x="368427" y="54229"/>
                </a:cubicBezTo>
                <a:cubicBezTo>
                  <a:pt x="368173" y="53975"/>
                  <a:pt x="367792" y="53848"/>
                  <a:pt x="367411" y="53848"/>
                </a:cubicBezTo>
                <a:cubicBezTo>
                  <a:pt x="364236" y="53848"/>
                  <a:pt x="357124" y="61341"/>
                  <a:pt x="358140" y="63373"/>
                </a:cubicBezTo>
                <a:lnTo>
                  <a:pt x="356997" y="62230"/>
                </a:lnTo>
                <a:cubicBezTo>
                  <a:pt x="356743" y="61976"/>
                  <a:pt x="356489" y="61722"/>
                  <a:pt x="356235" y="61722"/>
                </a:cubicBezTo>
                <a:cubicBezTo>
                  <a:pt x="355727" y="61722"/>
                  <a:pt x="355219" y="62738"/>
                  <a:pt x="353568" y="64516"/>
                </a:cubicBezTo>
                <a:cubicBezTo>
                  <a:pt x="351282" y="65659"/>
                  <a:pt x="351282" y="65659"/>
                  <a:pt x="351282" y="65659"/>
                </a:cubicBezTo>
                <a:cubicBezTo>
                  <a:pt x="352171" y="67564"/>
                  <a:pt x="349377" y="69469"/>
                  <a:pt x="347599" y="69469"/>
                </a:cubicBezTo>
                <a:cubicBezTo>
                  <a:pt x="347218" y="69469"/>
                  <a:pt x="346837" y="69342"/>
                  <a:pt x="346710" y="69215"/>
                </a:cubicBezTo>
                <a:cubicBezTo>
                  <a:pt x="346202" y="68580"/>
                  <a:pt x="345821" y="68326"/>
                  <a:pt x="345567" y="68326"/>
                </a:cubicBezTo>
                <a:cubicBezTo>
                  <a:pt x="345313" y="68326"/>
                  <a:pt x="345059" y="68580"/>
                  <a:pt x="344424" y="69215"/>
                </a:cubicBezTo>
                <a:cubicBezTo>
                  <a:pt x="344424" y="72644"/>
                  <a:pt x="341757" y="74168"/>
                  <a:pt x="339979" y="74168"/>
                </a:cubicBezTo>
                <a:cubicBezTo>
                  <a:pt x="339471" y="74168"/>
                  <a:pt x="338963" y="74041"/>
                  <a:pt x="338709" y="73787"/>
                </a:cubicBezTo>
                <a:cubicBezTo>
                  <a:pt x="338709" y="73787"/>
                  <a:pt x="338709" y="74930"/>
                  <a:pt x="337566" y="74930"/>
                </a:cubicBezTo>
                <a:cubicBezTo>
                  <a:pt x="337566" y="76073"/>
                  <a:pt x="336423" y="77216"/>
                  <a:pt x="336423" y="78359"/>
                </a:cubicBezTo>
                <a:cubicBezTo>
                  <a:pt x="334137" y="79502"/>
                  <a:pt x="332994" y="80645"/>
                  <a:pt x="335280" y="80645"/>
                </a:cubicBezTo>
                <a:cubicBezTo>
                  <a:pt x="335280" y="81788"/>
                  <a:pt x="336423" y="82931"/>
                  <a:pt x="336423" y="84074"/>
                </a:cubicBezTo>
                <a:lnTo>
                  <a:pt x="335280" y="82931"/>
                </a:lnTo>
                <a:cubicBezTo>
                  <a:pt x="335026" y="82677"/>
                  <a:pt x="334645" y="82423"/>
                  <a:pt x="334137" y="82423"/>
                </a:cubicBezTo>
                <a:cubicBezTo>
                  <a:pt x="332867" y="82423"/>
                  <a:pt x="331216" y="83566"/>
                  <a:pt x="329565" y="85217"/>
                </a:cubicBezTo>
                <a:cubicBezTo>
                  <a:pt x="327025" y="87757"/>
                  <a:pt x="325755" y="89027"/>
                  <a:pt x="324739" y="89027"/>
                </a:cubicBezTo>
                <a:cubicBezTo>
                  <a:pt x="324485" y="89027"/>
                  <a:pt x="324104" y="88900"/>
                  <a:pt x="323850" y="88519"/>
                </a:cubicBezTo>
                <a:lnTo>
                  <a:pt x="323850" y="90805"/>
                </a:lnTo>
                <a:cubicBezTo>
                  <a:pt x="323850" y="91948"/>
                  <a:pt x="323850" y="91948"/>
                  <a:pt x="322707" y="91948"/>
                </a:cubicBezTo>
                <a:cubicBezTo>
                  <a:pt x="322453" y="91821"/>
                  <a:pt x="322199" y="91694"/>
                  <a:pt x="321945" y="91694"/>
                </a:cubicBezTo>
                <a:cubicBezTo>
                  <a:pt x="320675" y="91694"/>
                  <a:pt x="319024" y="93599"/>
                  <a:pt x="318135" y="95504"/>
                </a:cubicBezTo>
                <a:cubicBezTo>
                  <a:pt x="318135" y="96647"/>
                  <a:pt x="316992" y="96647"/>
                  <a:pt x="316992" y="96647"/>
                </a:cubicBezTo>
                <a:cubicBezTo>
                  <a:pt x="316484" y="96393"/>
                  <a:pt x="315849" y="96266"/>
                  <a:pt x="315341" y="96266"/>
                </a:cubicBezTo>
                <a:cubicBezTo>
                  <a:pt x="313944" y="96266"/>
                  <a:pt x="312928" y="97282"/>
                  <a:pt x="313436" y="99441"/>
                </a:cubicBezTo>
                <a:cubicBezTo>
                  <a:pt x="313309" y="99314"/>
                  <a:pt x="313182" y="99187"/>
                  <a:pt x="313055" y="99187"/>
                </a:cubicBezTo>
                <a:cubicBezTo>
                  <a:pt x="312801" y="99187"/>
                  <a:pt x="312420" y="99441"/>
                  <a:pt x="312420" y="100076"/>
                </a:cubicBezTo>
                <a:cubicBezTo>
                  <a:pt x="311531" y="101981"/>
                  <a:pt x="309880" y="103886"/>
                  <a:pt x="308610" y="103886"/>
                </a:cubicBezTo>
                <a:cubicBezTo>
                  <a:pt x="308356" y="103886"/>
                  <a:pt x="308102" y="103759"/>
                  <a:pt x="307848" y="103505"/>
                </a:cubicBezTo>
                <a:cubicBezTo>
                  <a:pt x="307848" y="105791"/>
                  <a:pt x="307848" y="105791"/>
                  <a:pt x="306705" y="106934"/>
                </a:cubicBezTo>
                <a:cubicBezTo>
                  <a:pt x="306705" y="106934"/>
                  <a:pt x="305562" y="108077"/>
                  <a:pt x="305562" y="109220"/>
                </a:cubicBezTo>
                <a:cubicBezTo>
                  <a:pt x="306705" y="111506"/>
                  <a:pt x="305562" y="111506"/>
                  <a:pt x="305562" y="111506"/>
                </a:cubicBezTo>
                <a:cubicBezTo>
                  <a:pt x="305562" y="111760"/>
                  <a:pt x="305562" y="111760"/>
                  <a:pt x="305435" y="111760"/>
                </a:cubicBezTo>
                <a:cubicBezTo>
                  <a:pt x="305181" y="111760"/>
                  <a:pt x="304419" y="110109"/>
                  <a:pt x="304419" y="109220"/>
                </a:cubicBezTo>
                <a:cubicBezTo>
                  <a:pt x="304419" y="108585"/>
                  <a:pt x="304292" y="108331"/>
                  <a:pt x="304165" y="108331"/>
                </a:cubicBezTo>
                <a:cubicBezTo>
                  <a:pt x="303784" y="108331"/>
                  <a:pt x="303276" y="110236"/>
                  <a:pt x="303276" y="112649"/>
                </a:cubicBezTo>
                <a:cubicBezTo>
                  <a:pt x="303276" y="114300"/>
                  <a:pt x="303276" y="115189"/>
                  <a:pt x="303149" y="115189"/>
                </a:cubicBezTo>
                <a:cubicBezTo>
                  <a:pt x="303022" y="115189"/>
                  <a:pt x="302768" y="114300"/>
                  <a:pt x="302133" y="112649"/>
                </a:cubicBezTo>
                <a:cubicBezTo>
                  <a:pt x="302133" y="111760"/>
                  <a:pt x="301625" y="110998"/>
                  <a:pt x="301244" y="110998"/>
                </a:cubicBezTo>
                <a:cubicBezTo>
                  <a:pt x="301117" y="110998"/>
                  <a:pt x="300990" y="111125"/>
                  <a:pt x="300990" y="111506"/>
                </a:cubicBezTo>
                <a:cubicBezTo>
                  <a:pt x="300990" y="111506"/>
                  <a:pt x="299847" y="112649"/>
                  <a:pt x="300990" y="113792"/>
                </a:cubicBezTo>
                <a:lnTo>
                  <a:pt x="299847" y="116078"/>
                </a:lnTo>
                <a:cubicBezTo>
                  <a:pt x="297561" y="116078"/>
                  <a:pt x="296418" y="117221"/>
                  <a:pt x="296418" y="117221"/>
                </a:cubicBezTo>
                <a:cubicBezTo>
                  <a:pt x="296418" y="118618"/>
                  <a:pt x="296418" y="119126"/>
                  <a:pt x="296164" y="119126"/>
                </a:cubicBezTo>
                <a:cubicBezTo>
                  <a:pt x="295910" y="119126"/>
                  <a:pt x="295656" y="118872"/>
                  <a:pt x="295275" y="118364"/>
                </a:cubicBezTo>
                <a:cubicBezTo>
                  <a:pt x="295021" y="117983"/>
                  <a:pt x="294640" y="117856"/>
                  <a:pt x="294386" y="117856"/>
                </a:cubicBezTo>
                <a:cubicBezTo>
                  <a:pt x="293751" y="117856"/>
                  <a:pt x="293497" y="118872"/>
                  <a:pt x="295275" y="120523"/>
                </a:cubicBezTo>
                <a:cubicBezTo>
                  <a:pt x="295275" y="121412"/>
                  <a:pt x="295275" y="122174"/>
                  <a:pt x="294894" y="122174"/>
                </a:cubicBezTo>
                <a:cubicBezTo>
                  <a:pt x="294767" y="122174"/>
                  <a:pt x="294513" y="122047"/>
                  <a:pt x="294132" y="121666"/>
                </a:cubicBezTo>
                <a:cubicBezTo>
                  <a:pt x="292989" y="121158"/>
                  <a:pt x="292100" y="120777"/>
                  <a:pt x="291719" y="120777"/>
                </a:cubicBezTo>
                <a:cubicBezTo>
                  <a:pt x="291338" y="120777"/>
                  <a:pt x="291211" y="121031"/>
                  <a:pt x="291846" y="121666"/>
                </a:cubicBezTo>
                <a:cubicBezTo>
                  <a:pt x="292989" y="122809"/>
                  <a:pt x="291846" y="123952"/>
                  <a:pt x="291846" y="123952"/>
                </a:cubicBezTo>
                <a:lnTo>
                  <a:pt x="292989" y="122809"/>
                </a:lnTo>
                <a:cubicBezTo>
                  <a:pt x="292989" y="123952"/>
                  <a:pt x="294132" y="125095"/>
                  <a:pt x="294132" y="126238"/>
                </a:cubicBezTo>
                <a:lnTo>
                  <a:pt x="292989" y="125095"/>
                </a:lnTo>
                <a:lnTo>
                  <a:pt x="292100" y="123825"/>
                </a:lnTo>
                <a:cubicBezTo>
                  <a:pt x="291973" y="123698"/>
                  <a:pt x="291846" y="123698"/>
                  <a:pt x="291719" y="123698"/>
                </a:cubicBezTo>
                <a:cubicBezTo>
                  <a:pt x="290195" y="123698"/>
                  <a:pt x="285877" y="128905"/>
                  <a:pt x="280670" y="134112"/>
                </a:cubicBezTo>
                <a:cubicBezTo>
                  <a:pt x="280670" y="135255"/>
                  <a:pt x="280670" y="136398"/>
                  <a:pt x="281813" y="137541"/>
                </a:cubicBezTo>
                <a:cubicBezTo>
                  <a:pt x="280543" y="137287"/>
                  <a:pt x="279654" y="137033"/>
                  <a:pt x="278892" y="137033"/>
                </a:cubicBezTo>
                <a:cubicBezTo>
                  <a:pt x="276987" y="137033"/>
                  <a:pt x="277241" y="138176"/>
                  <a:pt x="280670" y="139827"/>
                </a:cubicBezTo>
                <a:cubicBezTo>
                  <a:pt x="281813" y="140335"/>
                  <a:pt x="282448" y="140716"/>
                  <a:pt x="282194" y="140716"/>
                </a:cubicBezTo>
                <a:cubicBezTo>
                  <a:pt x="281940" y="140716"/>
                  <a:pt x="281178" y="140462"/>
                  <a:pt x="279527" y="139827"/>
                </a:cubicBezTo>
                <a:cubicBezTo>
                  <a:pt x="278384" y="139827"/>
                  <a:pt x="278384" y="139827"/>
                  <a:pt x="278384" y="140970"/>
                </a:cubicBezTo>
                <a:cubicBezTo>
                  <a:pt x="279146" y="141859"/>
                  <a:pt x="279400" y="142621"/>
                  <a:pt x="279019" y="142621"/>
                </a:cubicBezTo>
                <a:cubicBezTo>
                  <a:pt x="278892" y="142621"/>
                  <a:pt x="278638" y="142494"/>
                  <a:pt x="278384" y="142113"/>
                </a:cubicBezTo>
                <a:lnTo>
                  <a:pt x="276098" y="142113"/>
                </a:lnTo>
                <a:cubicBezTo>
                  <a:pt x="276098" y="142113"/>
                  <a:pt x="274955" y="143256"/>
                  <a:pt x="273812" y="143256"/>
                </a:cubicBezTo>
                <a:cubicBezTo>
                  <a:pt x="272669" y="143256"/>
                  <a:pt x="272669" y="144399"/>
                  <a:pt x="272669" y="145542"/>
                </a:cubicBezTo>
                <a:cubicBezTo>
                  <a:pt x="273431" y="147701"/>
                  <a:pt x="273177" y="148971"/>
                  <a:pt x="272669" y="148971"/>
                </a:cubicBezTo>
                <a:cubicBezTo>
                  <a:pt x="272415" y="148971"/>
                  <a:pt x="271907" y="148590"/>
                  <a:pt x="271526" y="147828"/>
                </a:cubicBezTo>
                <a:cubicBezTo>
                  <a:pt x="271272" y="147320"/>
                  <a:pt x="271018" y="147066"/>
                  <a:pt x="270637" y="147066"/>
                </a:cubicBezTo>
                <a:cubicBezTo>
                  <a:pt x="269621" y="147066"/>
                  <a:pt x="268605" y="149733"/>
                  <a:pt x="270383" y="152400"/>
                </a:cubicBezTo>
                <a:cubicBezTo>
                  <a:pt x="271018" y="153797"/>
                  <a:pt x="271272" y="154305"/>
                  <a:pt x="271272" y="154305"/>
                </a:cubicBezTo>
                <a:cubicBezTo>
                  <a:pt x="271272" y="154305"/>
                  <a:pt x="270891" y="154051"/>
                  <a:pt x="270383" y="153543"/>
                </a:cubicBezTo>
                <a:cubicBezTo>
                  <a:pt x="269875" y="153035"/>
                  <a:pt x="269748" y="153035"/>
                  <a:pt x="269494" y="153035"/>
                </a:cubicBezTo>
                <a:cubicBezTo>
                  <a:pt x="269113" y="153035"/>
                  <a:pt x="269113" y="153543"/>
                  <a:pt x="269113" y="153543"/>
                </a:cubicBezTo>
                <a:cubicBezTo>
                  <a:pt x="268351" y="153543"/>
                  <a:pt x="268097" y="154051"/>
                  <a:pt x="267716" y="154051"/>
                </a:cubicBezTo>
                <a:cubicBezTo>
                  <a:pt x="267462" y="154051"/>
                  <a:pt x="267208" y="153924"/>
                  <a:pt x="266827" y="153543"/>
                </a:cubicBezTo>
                <a:cubicBezTo>
                  <a:pt x="266827" y="153543"/>
                  <a:pt x="265684" y="154686"/>
                  <a:pt x="266827" y="156972"/>
                </a:cubicBezTo>
                <a:cubicBezTo>
                  <a:pt x="267970" y="159258"/>
                  <a:pt x="264541" y="160401"/>
                  <a:pt x="262255" y="160401"/>
                </a:cubicBezTo>
                <a:lnTo>
                  <a:pt x="262255" y="161544"/>
                </a:lnTo>
                <a:cubicBezTo>
                  <a:pt x="263906" y="163195"/>
                  <a:pt x="264414" y="164719"/>
                  <a:pt x="263652" y="164719"/>
                </a:cubicBezTo>
                <a:cubicBezTo>
                  <a:pt x="263398" y="164719"/>
                  <a:pt x="262890" y="164465"/>
                  <a:pt x="262255" y="163703"/>
                </a:cubicBezTo>
                <a:cubicBezTo>
                  <a:pt x="261493" y="163703"/>
                  <a:pt x="260731" y="163195"/>
                  <a:pt x="260604" y="163195"/>
                </a:cubicBezTo>
                <a:cubicBezTo>
                  <a:pt x="260477" y="163195"/>
                  <a:pt x="260731" y="163322"/>
                  <a:pt x="261112" y="163703"/>
                </a:cubicBezTo>
                <a:cubicBezTo>
                  <a:pt x="262763" y="165354"/>
                  <a:pt x="261366" y="166497"/>
                  <a:pt x="259588" y="166497"/>
                </a:cubicBezTo>
                <a:cubicBezTo>
                  <a:pt x="258953" y="166497"/>
                  <a:pt x="258318" y="166370"/>
                  <a:pt x="257683" y="165989"/>
                </a:cubicBezTo>
                <a:cubicBezTo>
                  <a:pt x="258826" y="167132"/>
                  <a:pt x="259969" y="168275"/>
                  <a:pt x="258826" y="168275"/>
                </a:cubicBezTo>
                <a:cubicBezTo>
                  <a:pt x="258826" y="169037"/>
                  <a:pt x="258318" y="169926"/>
                  <a:pt x="257556" y="169926"/>
                </a:cubicBezTo>
                <a:cubicBezTo>
                  <a:pt x="257302" y="169926"/>
                  <a:pt x="256921" y="169799"/>
                  <a:pt x="256540" y="169418"/>
                </a:cubicBezTo>
                <a:lnTo>
                  <a:pt x="254254" y="169418"/>
                </a:lnTo>
                <a:cubicBezTo>
                  <a:pt x="254254" y="169418"/>
                  <a:pt x="254254" y="170561"/>
                  <a:pt x="251968" y="170561"/>
                </a:cubicBezTo>
                <a:cubicBezTo>
                  <a:pt x="251968" y="171704"/>
                  <a:pt x="251968" y="171704"/>
                  <a:pt x="250825" y="172847"/>
                </a:cubicBezTo>
                <a:cubicBezTo>
                  <a:pt x="250825" y="174498"/>
                  <a:pt x="250190" y="175514"/>
                  <a:pt x="249428" y="175514"/>
                </a:cubicBezTo>
                <a:cubicBezTo>
                  <a:pt x="249174" y="175514"/>
                  <a:pt x="248793" y="175387"/>
                  <a:pt x="248539" y="175006"/>
                </a:cubicBezTo>
                <a:cubicBezTo>
                  <a:pt x="248539" y="175006"/>
                  <a:pt x="248539" y="176149"/>
                  <a:pt x="248539" y="178435"/>
                </a:cubicBezTo>
                <a:cubicBezTo>
                  <a:pt x="247777" y="179197"/>
                  <a:pt x="247523" y="180086"/>
                  <a:pt x="247015" y="180086"/>
                </a:cubicBezTo>
                <a:cubicBezTo>
                  <a:pt x="246888" y="180086"/>
                  <a:pt x="246507" y="179959"/>
                  <a:pt x="246253" y="179578"/>
                </a:cubicBezTo>
                <a:cubicBezTo>
                  <a:pt x="247396" y="180721"/>
                  <a:pt x="246253" y="181864"/>
                  <a:pt x="246253" y="181864"/>
                </a:cubicBezTo>
                <a:lnTo>
                  <a:pt x="245110" y="184150"/>
                </a:lnTo>
                <a:cubicBezTo>
                  <a:pt x="246253" y="184150"/>
                  <a:pt x="246253" y="184150"/>
                  <a:pt x="246253" y="185293"/>
                </a:cubicBezTo>
                <a:cubicBezTo>
                  <a:pt x="245110" y="185293"/>
                  <a:pt x="242824" y="187579"/>
                  <a:pt x="242824" y="187579"/>
                </a:cubicBezTo>
                <a:cubicBezTo>
                  <a:pt x="240538" y="189865"/>
                  <a:pt x="240538" y="189865"/>
                  <a:pt x="242824" y="189865"/>
                </a:cubicBezTo>
                <a:cubicBezTo>
                  <a:pt x="242824" y="189865"/>
                  <a:pt x="243967" y="189865"/>
                  <a:pt x="241681" y="191008"/>
                </a:cubicBezTo>
                <a:cubicBezTo>
                  <a:pt x="241681" y="191008"/>
                  <a:pt x="239395" y="193294"/>
                  <a:pt x="238252" y="195580"/>
                </a:cubicBezTo>
                <a:cubicBezTo>
                  <a:pt x="235966" y="197866"/>
                  <a:pt x="235966" y="197866"/>
                  <a:pt x="237109" y="199009"/>
                </a:cubicBezTo>
                <a:cubicBezTo>
                  <a:pt x="238633" y="199009"/>
                  <a:pt x="239141" y="199517"/>
                  <a:pt x="238633" y="199517"/>
                </a:cubicBezTo>
                <a:cubicBezTo>
                  <a:pt x="238379" y="199517"/>
                  <a:pt x="237871" y="199390"/>
                  <a:pt x="237109" y="199009"/>
                </a:cubicBezTo>
                <a:cubicBezTo>
                  <a:pt x="233680" y="199009"/>
                  <a:pt x="232537" y="200152"/>
                  <a:pt x="233680" y="201295"/>
                </a:cubicBezTo>
                <a:cubicBezTo>
                  <a:pt x="234823" y="202438"/>
                  <a:pt x="234823" y="202438"/>
                  <a:pt x="234823" y="202438"/>
                </a:cubicBezTo>
                <a:cubicBezTo>
                  <a:pt x="233680" y="202438"/>
                  <a:pt x="232537" y="202438"/>
                  <a:pt x="232537" y="204724"/>
                </a:cubicBezTo>
                <a:cubicBezTo>
                  <a:pt x="232537" y="205232"/>
                  <a:pt x="232537" y="205613"/>
                  <a:pt x="232410" y="205613"/>
                </a:cubicBezTo>
                <a:cubicBezTo>
                  <a:pt x="232283" y="205613"/>
                  <a:pt x="232029" y="205359"/>
                  <a:pt x="231394" y="204724"/>
                </a:cubicBezTo>
                <a:lnTo>
                  <a:pt x="230251" y="207010"/>
                </a:lnTo>
                <a:cubicBezTo>
                  <a:pt x="232537" y="209296"/>
                  <a:pt x="227965" y="212725"/>
                  <a:pt x="226822" y="212725"/>
                </a:cubicBezTo>
                <a:cubicBezTo>
                  <a:pt x="226822" y="212725"/>
                  <a:pt x="226822" y="213868"/>
                  <a:pt x="226822" y="215011"/>
                </a:cubicBezTo>
                <a:cubicBezTo>
                  <a:pt x="228219" y="216408"/>
                  <a:pt x="228727" y="217424"/>
                  <a:pt x="228219" y="217424"/>
                </a:cubicBezTo>
                <a:cubicBezTo>
                  <a:pt x="227838" y="217424"/>
                  <a:pt x="227076" y="217043"/>
                  <a:pt x="225679" y="216154"/>
                </a:cubicBezTo>
                <a:cubicBezTo>
                  <a:pt x="224790" y="215646"/>
                  <a:pt x="224155" y="215392"/>
                  <a:pt x="224028" y="215392"/>
                </a:cubicBezTo>
                <a:cubicBezTo>
                  <a:pt x="223901" y="215392"/>
                  <a:pt x="224409" y="215900"/>
                  <a:pt x="225679" y="217297"/>
                </a:cubicBezTo>
                <a:cubicBezTo>
                  <a:pt x="226568" y="218186"/>
                  <a:pt x="225425" y="220345"/>
                  <a:pt x="223901" y="220345"/>
                </a:cubicBezTo>
                <a:cubicBezTo>
                  <a:pt x="223393" y="220345"/>
                  <a:pt x="222885" y="220091"/>
                  <a:pt x="222250" y="219583"/>
                </a:cubicBezTo>
                <a:cubicBezTo>
                  <a:pt x="221107" y="219583"/>
                  <a:pt x="219964" y="218440"/>
                  <a:pt x="219964" y="218440"/>
                </a:cubicBezTo>
                <a:cubicBezTo>
                  <a:pt x="221107" y="219583"/>
                  <a:pt x="221107" y="220726"/>
                  <a:pt x="221107" y="220726"/>
                </a:cubicBezTo>
                <a:cubicBezTo>
                  <a:pt x="222250" y="220726"/>
                  <a:pt x="221107" y="221869"/>
                  <a:pt x="219964" y="223012"/>
                </a:cubicBezTo>
                <a:cubicBezTo>
                  <a:pt x="219964" y="224155"/>
                  <a:pt x="218821" y="227584"/>
                  <a:pt x="217678" y="228727"/>
                </a:cubicBezTo>
                <a:cubicBezTo>
                  <a:pt x="217678" y="229870"/>
                  <a:pt x="216535" y="231013"/>
                  <a:pt x="214249" y="231013"/>
                </a:cubicBezTo>
                <a:cubicBezTo>
                  <a:pt x="214249" y="232156"/>
                  <a:pt x="213106" y="232156"/>
                  <a:pt x="214249" y="234442"/>
                </a:cubicBezTo>
                <a:cubicBezTo>
                  <a:pt x="214249" y="235204"/>
                  <a:pt x="213741" y="236093"/>
                  <a:pt x="212979" y="236093"/>
                </a:cubicBezTo>
                <a:cubicBezTo>
                  <a:pt x="212598" y="236093"/>
                  <a:pt x="212344" y="235966"/>
                  <a:pt x="211963" y="235585"/>
                </a:cubicBezTo>
                <a:lnTo>
                  <a:pt x="211963" y="236728"/>
                </a:lnTo>
                <a:cubicBezTo>
                  <a:pt x="211963" y="237871"/>
                  <a:pt x="211963" y="239014"/>
                  <a:pt x="211963" y="239014"/>
                </a:cubicBezTo>
                <a:cubicBezTo>
                  <a:pt x="211328" y="238506"/>
                  <a:pt x="210566" y="238125"/>
                  <a:pt x="209931" y="238125"/>
                </a:cubicBezTo>
                <a:cubicBezTo>
                  <a:pt x="209296" y="238125"/>
                  <a:pt x="209042" y="238379"/>
                  <a:pt x="209677" y="239014"/>
                </a:cubicBezTo>
                <a:cubicBezTo>
                  <a:pt x="210820" y="240157"/>
                  <a:pt x="209677" y="240157"/>
                  <a:pt x="209677" y="241300"/>
                </a:cubicBezTo>
                <a:cubicBezTo>
                  <a:pt x="208534" y="241300"/>
                  <a:pt x="203962" y="245872"/>
                  <a:pt x="198247" y="249301"/>
                </a:cubicBezTo>
                <a:cubicBezTo>
                  <a:pt x="193675" y="252730"/>
                  <a:pt x="189103" y="256159"/>
                  <a:pt x="189103" y="256159"/>
                </a:cubicBezTo>
                <a:cubicBezTo>
                  <a:pt x="189103" y="256159"/>
                  <a:pt x="189103" y="257302"/>
                  <a:pt x="187960" y="257302"/>
                </a:cubicBezTo>
                <a:cubicBezTo>
                  <a:pt x="186817" y="258445"/>
                  <a:pt x="185674" y="258445"/>
                  <a:pt x="185674" y="258445"/>
                </a:cubicBezTo>
                <a:cubicBezTo>
                  <a:pt x="185674" y="259588"/>
                  <a:pt x="186817" y="260731"/>
                  <a:pt x="185674" y="261874"/>
                </a:cubicBezTo>
                <a:cubicBezTo>
                  <a:pt x="184531" y="260731"/>
                  <a:pt x="184531" y="259588"/>
                  <a:pt x="184531" y="259588"/>
                </a:cubicBezTo>
                <a:lnTo>
                  <a:pt x="185674" y="258445"/>
                </a:lnTo>
                <a:cubicBezTo>
                  <a:pt x="185420" y="257937"/>
                  <a:pt x="185039" y="257683"/>
                  <a:pt x="184658" y="257683"/>
                </a:cubicBezTo>
                <a:cubicBezTo>
                  <a:pt x="183515" y="257683"/>
                  <a:pt x="181864" y="260096"/>
                  <a:pt x="181102" y="261874"/>
                </a:cubicBezTo>
                <a:cubicBezTo>
                  <a:pt x="181102" y="263017"/>
                  <a:pt x="179959" y="263017"/>
                  <a:pt x="179959" y="263017"/>
                </a:cubicBezTo>
                <a:cubicBezTo>
                  <a:pt x="179451" y="262128"/>
                  <a:pt x="178943" y="261747"/>
                  <a:pt x="178308" y="261747"/>
                </a:cubicBezTo>
                <a:cubicBezTo>
                  <a:pt x="177292" y="261747"/>
                  <a:pt x="176149" y="262763"/>
                  <a:pt x="175387" y="264160"/>
                </a:cubicBezTo>
                <a:cubicBezTo>
                  <a:pt x="175895" y="265303"/>
                  <a:pt x="175895" y="265938"/>
                  <a:pt x="175641" y="265938"/>
                </a:cubicBezTo>
                <a:cubicBezTo>
                  <a:pt x="175387" y="265938"/>
                  <a:pt x="174752" y="265430"/>
                  <a:pt x="174244" y="264160"/>
                </a:cubicBezTo>
                <a:cubicBezTo>
                  <a:pt x="173736" y="263271"/>
                  <a:pt x="173228" y="262636"/>
                  <a:pt x="172847" y="262636"/>
                </a:cubicBezTo>
                <a:cubicBezTo>
                  <a:pt x="172339" y="262636"/>
                  <a:pt x="171958" y="263779"/>
                  <a:pt x="171958" y="266446"/>
                </a:cubicBezTo>
                <a:cubicBezTo>
                  <a:pt x="171958" y="266954"/>
                  <a:pt x="171958" y="267335"/>
                  <a:pt x="171831" y="267335"/>
                </a:cubicBezTo>
                <a:cubicBezTo>
                  <a:pt x="171704" y="267335"/>
                  <a:pt x="171450" y="267081"/>
                  <a:pt x="170815" y="266446"/>
                </a:cubicBezTo>
                <a:cubicBezTo>
                  <a:pt x="170307" y="265430"/>
                  <a:pt x="169926" y="265176"/>
                  <a:pt x="169545" y="265176"/>
                </a:cubicBezTo>
                <a:cubicBezTo>
                  <a:pt x="169164" y="265176"/>
                  <a:pt x="169037" y="265811"/>
                  <a:pt x="169672" y="266446"/>
                </a:cubicBezTo>
                <a:cubicBezTo>
                  <a:pt x="169672" y="267589"/>
                  <a:pt x="169418" y="268224"/>
                  <a:pt x="168910" y="268224"/>
                </a:cubicBezTo>
                <a:cubicBezTo>
                  <a:pt x="168402" y="268224"/>
                  <a:pt x="167894" y="267589"/>
                  <a:pt x="167386" y="266446"/>
                </a:cubicBezTo>
                <a:cubicBezTo>
                  <a:pt x="166370" y="265430"/>
                  <a:pt x="165862" y="264922"/>
                  <a:pt x="165481" y="264922"/>
                </a:cubicBezTo>
                <a:cubicBezTo>
                  <a:pt x="165100" y="264922"/>
                  <a:pt x="165100" y="265811"/>
                  <a:pt x="165100" y="267589"/>
                </a:cubicBezTo>
                <a:cubicBezTo>
                  <a:pt x="165100" y="268986"/>
                  <a:pt x="164211" y="270002"/>
                  <a:pt x="163068" y="270002"/>
                </a:cubicBezTo>
                <a:cubicBezTo>
                  <a:pt x="162306" y="270002"/>
                  <a:pt x="161417" y="269621"/>
                  <a:pt x="160528" y="268732"/>
                </a:cubicBezTo>
                <a:cubicBezTo>
                  <a:pt x="160528" y="268732"/>
                  <a:pt x="160020" y="268224"/>
                  <a:pt x="159639" y="268224"/>
                </a:cubicBezTo>
                <a:cubicBezTo>
                  <a:pt x="159512" y="268224"/>
                  <a:pt x="159385" y="268351"/>
                  <a:pt x="159385" y="268732"/>
                </a:cubicBezTo>
                <a:lnTo>
                  <a:pt x="158242" y="267589"/>
                </a:lnTo>
                <a:lnTo>
                  <a:pt x="157480" y="267589"/>
                </a:lnTo>
                <a:lnTo>
                  <a:pt x="157480" y="268732"/>
                </a:lnTo>
                <a:cubicBezTo>
                  <a:pt x="157480" y="269240"/>
                  <a:pt x="156337" y="269240"/>
                  <a:pt x="154686" y="269240"/>
                </a:cubicBezTo>
                <a:cubicBezTo>
                  <a:pt x="153035" y="269240"/>
                  <a:pt x="150622" y="269240"/>
                  <a:pt x="148336" y="269748"/>
                </a:cubicBezTo>
                <a:cubicBezTo>
                  <a:pt x="140335" y="270891"/>
                  <a:pt x="139192" y="270891"/>
                  <a:pt x="139192" y="272034"/>
                </a:cubicBezTo>
                <a:cubicBezTo>
                  <a:pt x="139700" y="273177"/>
                  <a:pt x="139700" y="273812"/>
                  <a:pt x="139446" y="273812"/>
                </a:cubicBezTo>
                <a:cubicBezTo>
                  <a:pt x="139192" y="273812"/>
                  <a:pt x="138557" y="273177"/>
                  <a:pt x="138049" y="272034"/>
                </a:cubicBezTo>
                <a:cubicBezTo>
                  <a:pt x="136906" y="272034"/>
                  <a:pt x="135763" y="270891"/>
                  <a:pt x="134620" y="270891"/>
                </a:cubicBezTo>
                <a:cubicBezTo>
                  <a:pt x="133477" y="270891"/>
                  <a:pt x="132334" y="270891"/>
                  <a:pt x="132334" y="268605"/>
                </a:cubicBezTo>
                <a:lnTo>
                  <a:pt x="131191" y="268605"/>
                </a:lnTo>
                <a:cubicBezTo>
                  <a:pt x="130556" y="270256"/>
                  <a:pt x="129159" y="270891"/>
                  <a:pt x="127635" y="270891"/>
                </a:cubicBezTo>
                <a:cubicBezTo>
                  <a:pt x="126111" y="270891"/>
                  <a:pt x="124333" y="270256"/>
                  <a:pt x="123190" y="269748"/>
                </a:cubicBezTo>
                <a:cubicBezTo>
                  <a:pt x="122047" y="269748"/>
                  <a:pt x="122047" y="269748"/>
                  <a:pt x="119761" y="270891"/>
                </a:cubicBezTo>
                <a:cubicBezTo>
                  <a:pt x="119126" y="271399"/>
                  <a:pt x="118872" y="271780"/>
                  <a:pt x="118745" y="271780"/>
                </a:cubicBezTo>
                <a:cubicBezTo>
                  <a:pt x="118618" y="271780"/>
                  <a:pt x="118618" y="271526"/>
                  <a:pt x="118618" y="270891"/>
                </a:cubicBezTo>
                <a:cubicBezTo>
                  <a:pt x="118618" y="269367"/>
                  <a:pt x="117221" y="267970"/>
                  <a:pt x="115951" y="267970"/>
                </a:cubicBezTo>
                <a:cubicBezTo>
                  <a:pt x="115189" y="267970"/>
                  <a:pt x="114427" y="268478"/>
                  <a:pt x="114046" y="269748"/>
                </a:cubicBezTo>
                <a:lnTo>
                  <a:pt x="114046" y="267462"/>
                </a:lnTo>
                <a:cubicBezTo>
                  <a:pt x="113665" y="267081"/>
                  <a:pt x="113411" y="266954"/>
                  <a:pt x="113284" y="266954"/>
                </a:cubicBezTo>
                <a:cubicBezTo>
                  <a:pt x="112776" y="266954"/>
                  <a:pt x="112522" y="267716"/>
                  <a:pt x="111760" y="268605"/>
                </a:cubicBezTo>
                <a:cubicBezTo>
                  <a:pt x="111760" y="270129"/>
                  <a:pt x="111506" y="271018"/>
                  <a:pt x="111252" y="271018"/>
                </a:cubicBezTo>
                <a:cubicBezTo>
                  <a:pt x="110998" y="271018"/>
                  <a:pt x="110617" y="269875"/>
                  <a:pt x="110617" y="267462"/>
                </a:cubicBezTo>
                <a:cubicBezTo>
                  <a:pt x="111379" y="266065"/>
                  <a:pt x="111125" y="265049"/>
                  <a:pt x="110998" y="265049"/>
                </a:cubicBezTo>
                <a:cubicBezTo>
                  <a:pt x="110871" y="265049"/>
                  <a:pt x="110617" y="265430"/>
                  <a:pt x="110617" y="266319"/>
                </a:cubicBezTo>
                <a:cubicBezTo>
                  <a:pt x="109982" y="266954"/>
                  <a:pt x="109347" y="267589"/>
                  <a:pt x="108839" y="267589"/>
                </a:cubicBezTo>
                <a:cubicBezTo>
                  <a:pt x="108331" y="267589"/>
                  <a:pt x="108331" y="267208"/>
                  <a:pt x="108331" y="266319"/>
                </a:cubicBezTo>
                <a:cubicBezTo>
                  <a:pt x="108331" y="266319"/>
                  <a:pt x="107188" y="266319"/>
                  <a:pt x="106045" y="268605"/>
                </a:cubicBezTo>
                <a:cubicBezTo>
                  <a:pt x="106045" y="269748"/>
                  <a:pt x="105791" y="270002"/>
                  <a:pt x="105537" y="270002"/>
                </a:cubicBezTo>
                <a:cubicBezTo>
                  <a:pt x="105283" y="270002"/>
                  <a:pt x="104902" y="269748"/>
                  <a:pt x="104902" y="269748"/>
                </a:cubicBezTo>
                <a:cubicBezTo>
                  <a:pt x="104902" y="268605"/>
                  <a:pt x="104902" y="268605"/>
                  <a:pt x="106045" y="267462"/>
                </a:cubicBezTo>
                <a:lnTo>
                  <a:pt x="104902" y="267462"/>
                </a:lnTo>
                <a:cubicBezTo>
                  <a:pt x="103759" y="266319"/>
                  <a:pt x="103759" y="265176"/>
                  <a:pt x="103759" y="264033"/>
                </a:cubicBezTo>
                <a:cubicBezTo>
                  <a:pt x="103759" y="263017"/>
                  <a:pt x="103505" y="262509"/>
                  <a:pt x="103251" y="262509"/>
                </a:cubicBezTo>
                <a:cubicBezTo>
                  <a:pt x="102997" y="262509"/>
                  <a:pt x="102616" y="263398"/>
                  <a:pt x="102616" y="265303"/>
                </a:cubicBezTo>
                <a:cubicBezTo>
                  <a:pt x="101981" y="266573"/>
                  <a:pt x="101600" y="267208"/>
                  <a:pt x="101346" y="267208"/>
                </a:cubicBezTo>
                <a:cubicBezTo>
                  <a:pt x="101092" y="267208"/>
                  <a:pt x="100838" y="266954"/>
                  <a:pt x="100330" y="266446"/>
                </a:cubicBezTo>
                <a:cubicBezTo>
                  <a:pt x="99187" y="266446"/>
                  <a:pt x="99187" y="266446"/>
                  <a:pt x="99187" y="265303"/>
                </a:cubicBezTo>
                <a:cubicBezTo>
                  <a:pt x="100330" y="264160"/>
                  <a:pt x="100330" y="264160"/>
                  <a:pt x="99187" y="263017"/>
                </a:cubicBezTo>
                <a:cubicBezTo>
                  <a:pt x="96901" y="263017"/>
                  <a:pt x="93472" y="265303"/>
                  <a:pt x="91186" y="267589"/>
                </a:cubicBezTo>
                <a:cubicBezTo>
                  <a:pt x="91186" y="265303"/>
                  <a:pt x="91186" y="265303"/>
                  <a:pt x="90043" y="265303"/>
                </a:cubicBezTo>
                <a:cubicBezTo>
                  <a:pt x="91186" y="264160"/>
                  <a:pt x="91186" y="264160"/>
                  <a:pt x="92329" y="264160"/>
                </a:cubicBezTo>
                <a:lnTo>
                  <a:pt x="92329" y="263017"/>
                </a:lnTo>
                <a:cubicBezTo>
                  <a:pt x="93091" y="261620"/>
                  <a:pt x="92837" y="260604"/>
                  <a:pt x="92329" y="260604"/>
                </a:cubicBezTo>
                <a:cubicBezTo>
                  <a:pt x="92075" y="260604"/>
                  <a:pt x="91567" y="260985"/>
                  <a:pt x="91186" y="261874"/>
                </a:cubicBezTo>
                <a:cubicBezTo>
                  <a:pt x="90551" y="262509"/>
                  <a:pt x="90297" y="262763"/>
                  <a:pt x="90170" y="262763"/>
                </a:cubicBezTo>
                <a:cubicBezTo>
                  <a:pt x="90043" y="262763"/>
                  <a:pt x="90043" y="262509"/>
                  <a:pt x="90043" y="261874"/>
                </a:cubicBezTo>
                <a:cubicBezTo>
                  <a:pt x="90043" y="260223"/>
                  <a:pt x="90043" y="259207"/>
                  <a:pt x="89535" y="259207"/>
                </a:cubicBezTo>
                <a:cubicBezTo>
                  <a:pt x="89408" y="259207"/>
                  <a:pt x="89154" y="259334"/>
                  <a:pt x="88900" y="259715"/>
                </a:cubicBezTo>
                <a:cubicBezTo>
                  <a:pt x="88900" y="259715"/>
                  <a:pt x="87757" y="258572"/>
                  <a:pt x="87757" y="257429"/>
                </a:cubicBezTo>
                <a:cubicBezTo>
                  <a:pt x="86995" y="257429"/>
                  <a:pt x="86741" y="256921"/>
                  <a:pt x="86360" y="256921"/>
                </a:cubicBezTo>
                <a:cubicBezTo>
                  <a:pt x="86233" y="256921"/>
                  <a:pt x="85852" y="257048"/>
                  <a:pt x="85471" y="257429"/>
                </a:cubicBezTo>
                <a:cubicBezTo>
                  <a:pt x="84328" y="258572"/>
                  <a:pt x="84328" y="258572"/>
                  <a:pt x="83185" y="258572"/>
                </a:cubicBezTo>
                <a:cubicBezTo>
                  <a:pt x="83185" y="258064"/>
                  <a:pt x="82931" y="257683"/>
                  <a:pt x="82677" y="257683"/>
                </a:cubicBezTo>
                <a:cubicBezTo>
                  <a:pt x="82423" y="257683"/>
                  <a:pt x="82042" y="257937"/>
                  <a:pt x="82042" y="258572"/>
                </a:cubicBezTo>
                <a:cubicBezTo>
                  <a:pt x="81280" y="259461"/>
                  <a:pt x="80518" y="260223"/>
                  <a:pt x="79629" y="260223"/>
                </a:cubicBezTo>
                <a:cubicBezTo>
                  <a:pt x="79248" y="260223"/>
                  <a:pt x="78994" y="260096"/>
                  <a:pt x="78613" y="259715"/>
                </a:cubicBezTo>
                <a:cubicBezTo>
                  <a:pt x="76327" y="259715"/>
                  <a:pt x="76327" y="259715"/>
                  <a:pt x="77470" y="257429"/>
                </a:cubicBezTo>
                <a:cubicBezTo>
                  <a:pt x="78613" y="256286"/>
                  <a:pt x="77470" y="255143"/>
                  <a:pt x="77470" y="255143"/>
                </a:cubicBezTo>
                <a:cubicBezTo>
                  <a:pt x="77470" y="255143"/>
                  <a:pt x="76327" y="255143"/>
                  <a:pt x="76327" y="252857"/>
                </a:cubicBezTo>
                <a:cubicBezTo>
                  <a:pt x="75946" y="253111"/>
                  <a:pt x="75565" y="253619"/>
                  <a:pt x="75184" y="254000"/>
                </a:cubicBezTo>
                <a:cubicBezTo>
                  <a:pt x="74041" y="255143"/>
                  <a:pt x="74041" y="256286"/>
                  <a:pt x="74041" y="256286"/>
                </a:cubicBezTo>
                <a:cubicBezTo>
                  <a:pt x="72898" y="255143"/>
                  <a:pt x="74041" y="252857"/>
                  <a:pt x="75184" y="251714"/>
                </a:cubicBezTo>
                <a:cubicBezTo>
                  <a:pt x="75692" y="250571"/>
                  <a:pt x="76073" y="249936"/>
                  <a:pt x="75946" y="249936"/>
                </a:cubicBezTo>
                <a:cubicBezTo>
                  <a:pt x="75819" y="249936"/>
                  <a:pt x="75184" y="250444"/>
                  <a:pt x="74168" y="251714"/>
                </a:cubicBezTo>
                <a:cubicBezTo>
                  <a:pt x="74168" y="252222"/>
                  <a:pt x="73787" y="252476"/>
                  <a:pt x="73279" y="252476"/>
                </a:cubicBezTo>
                <a:cubicBezTo>
                  <a:pt x="72644" y="252476"/>
                  <a:pt x="71882" y="251968"/>
                  <a:pt x="71882" y="250571"/>
                </a:cubicBezTo>
                <a:cubicBezTo>
                  <a:pt x="70739" y="250571"/>
                  <a:pt x="69596" y="249428"/>
                  <a:pt x="70739" y="248285"/>
                </a:cubicBezTo>
                <a:cubicBezTo>
                  <a:pt x="71247" y="247142"/>
                  <a:pt x="70993" y="246888"/>
                  <a:pt x="70612" y="246888"/>
                </a:cubicBezTo>
                <a:cubicBezTo>
                  <a:pt x="70231" y="246888"/>
                  <a:pt x="69596" y="247142"/>
                  <a:pt x="69596" y="247142"/>
                </a:cubicBezTo>
                <a:cubicBezTo>
                  <a:pt x="68453" y="247142"/>
                  <a:pt x="68453" y="247142"/>
                  <a:pt x="67310" y="244856"/>
                </a:cubicBezTo>
                <a:cubicBezTo>
                  <a:pt x="66675" y="242189"/>
                  <a:pt x="66802" y="241046"/>
                  <a:pt x="66548" y="241046"/>
                </a:cubicBezTo>
                <a:cubicBezTo>
                  <a:pt x="66294" y="241046"/>
                  <a:pt x="66040" y="241554"/>
                  <a:pt x="65024" y="242570"/>
                </a:cubicBezTo>
                <a:cubicBezTo>
                  <a:pt x="64516" y="243078"/>
                  <a:pt x="64008" y="243332"/>
                  <a:pt x="63754" y="243332"/>
                </a:cubicBezTo>
                <a:cubicBezTo>
                  <a:pt x="63246" y="243332"/>
                  <a:pt x="63246" y="242824"/>
                  <a:pt x="63881" y="241427"/>
                </a:cubicBezTo>
                <a:cubicBezTo>
                  <a:pt x="65024" y="240284"/>
                  <a:pt x="63881" y="240284"/>
                  <a:pt x="61595" y="240284"/>
                </a:cubicBezTo>
                <a:cubicBezTo>
                  <a:pt x="60452" y="241427"/>
                  <a:pt x="58166" y="242570"/>
                  <a:pt x="57023" y="243713"/>
                </a:cubicBezTo>
                <a:cubicBezTo>
                  <a:pt x="55880" y="244856"/>
                  <a:pt x="55245" y="245491"/>
                  <a:pt x="54991" y="245491"/>
                </a:cubicBezTo>
                <a:cubicBezTo>
                  <a:pt x="54737" y="245491"/>
                  <a:pt x="54737" y="244856"/>
                  <a:pt x="54737" y="243713"/>
                </a:cubicBezTo>
                <a:cubicBezTo>
                  <a:pt x="54737" y="242570"/>
                  <a:pt x="54737" y="241427"/>
                  <a:pt x="55880" y="240284"/>
                </a:cubicBezTo>
                <a:cubicBezTo>
                  <a:pt x="56261" y="239903"/>
                  <a:pt x="56515" y="239776"/>
                  <a:pt x="56769" y="239776"/>
                </a:cubicBezTo>
                <a:cubicBezTo>
                  <a:pt x="57150" y="239776"/>
                  <a:pt x="57150" y="240284"/>
                  <a:pt x="57150" y="240284"/>
                </a:cubicBezTo>
                <a:lnTo>
                  <a:pt x="58293" y="240284"/>
                </a:lnTo>
                <a:cubicBezTo>
                  <a:pt x="59436" y="240284"/>
                  <a:pt x="60579" y="239141"/>
                  <a:pt x="59436" y="237998"/>
                </a:cubicBezTo>
                <a:cubicBezTo>
                  <a:pt x="59436" y="236601"/>
                  <a:pt x="59436" y="236093"/>
                  <a:pt x="59182" y="236093"/>
                </a:cubicBezTo>
                <a:cubicBezTo>
                  <a:pt x="58928" y="236093"/>
                  <a:pt x="58801" y="236347"/>
                  <a:pt x="58293" y="236855"/>
                </a:cubicBezTo>
                <a:cubicBezTo>
                  <a:pt x="58293" y="234569"/>
                  <a:pt x="58293" y="233426"/>
                  <a:pt x="57150" y="233426"/>
                </a:cubicBezTo>
                <a:cubicBezTo>
                  <a:pt x="56007" y="232283"/>
                  <a:pt x="54864" y="229997"/>
                  <a:pt x="56007" y="228854"/>
                </a:cubicBezTo>
                <a:cubicBezTo>
                  <a:pt x="55245" y="227965"/>
                  <a:pt x="54991" y="227203"/>
                  <a:pt x="54483" y="227203"/>
                </a:cubicBezTo>
                <a:cubicBezTo>
                  <a:pt x="54356" y="227203"/>
                  <a:pt x="54102" y="227330"/>
                  <a:pt x="53721" y="227711"/>
                </a:cubicBezTo>
                <a:cubicBezTo>
                  <a:pt x="52578" y="228219"/>
                  <a:pt x="51689" y="228600"/>
                  <a:pt x="51308" y="228600"/>
                </a:cubicBezTo>
                <a:cubicBezTo>
                  <a:pt x="50927" y="228600"/>
                  <a:pt x="50927" y="228346"/>
                  <a:pt x="51435" y="227711"/>
                </a:cubicBezTo>
                <a:cubicBezTo>
                  <a:pt x="53721" y="225425"/>
                  <a:pt x="49149" y="217424"/>
                  <a:pt x="46863" y="217424"/>
                </a:cubicBezTo>
                <a:cubicBezTo>
                  <a:pt x="46863" y="217424"/>
                  <a:pt x="46863" y="217424"/>
                  <a:pt x="45720" y="216281"/>
                </a:cubicBezTo>
                <a:cubicBezTo>
                  <a:pt x="46863" y="215138"/>
                  <a:pt x="44577" y="210566"/>
                  <a:pt x="43434" y="210566"/>
                </a:cubicBezTo>
                <a:cubicBezTo>
                  <a:pt x="43434" y="210566"/>
                  <a:pt x="42291" y="210566"/>
                  <a:pt x="42291" y="209423"/>
                </a:cubicBezTo>
                <a:cubicBezTo>
                  <a:pt x="42291" y="207137"/>
                  <a:pt x="42291" y="205994"/>
                  <a:pt x="41148" y="205994"/>
                </a:cubicBezTo>
                <a:cubicBezTo>
                  <a:pt x="39624" y="205994"/>
                  <a:pt x="38608" y="206502"/>
                  <a:pt x="38481" y="206502"/>
                </a:cubicBezTo>
                <a:cubicBezTo>
                  <a:pt x="38354" y="206502"/>
                  <a:pt x="38481" y="206375"/>
                  <a:pt x="38862" y="205994"/>
                </a:cubicBezTo>
                <a:cubicBezTo>
                  <a:pt x="40005" y="205994"/>
                  <a:pt x="40005" y="203708"/>
                  <a:pt x="38862" y="201422"/>
                </a:cubicBezTo>
                <a:cubicBezTo>
                  <a:pt x="38227" y="200152"/>
                  <a:pt x="37973" y="199517"/>
                  <a:pt x="37592" y="199517"/>
                </a:cubicBezTo>
                <a:cubicBezTo>
                  <a:pt x="37211" y="199517"/>
                  <a:pt x="37084" y="199771"/>
                  <a:pt x="36576" y="200279"/>
                </a:cubicBezTo>
                <a:cubicBezTo>
                  <a:pt x="34290" y="197993"/>
                  <a:pt x="35433" y="197993"/>
                  <a:pt x="36576" y="196850"/>
                </a:cubicBezTo>
                <a:cubicBezTo>
                  <a:pt x="40005" y="196850"/>
                  <a:pt x="38862" y="195707"/>
                  <a:pt x="35433" y="195707"/>
                </a:cubicBezTo>
                <a:cubicBezTo>
                  <a:pt x="34798" y="195961"/>
                  <a:pt x="34163" y="196088"/>
                  <a:pt x="33782" y="196088"/>
                </a:cubicBezTo>
                <a:cubicBezTo>
                  <a:pt x="32004" y="196088"/>
                  <a:pt x="32258" y="194564"/>
                  <a:pt x="33147" y="194564"/>
                </a:cubicBezTo>
                <a:cubicBezTo>
                  <a:pt x="34290" y="194564"/>
                  <a:pt x="34290" y="194564"/>
                  <a:pt x="34290" y="195707"/>
                </a:cubicBezTo>
                <a:cubicBezTo>
                  <a:pt x="34290" y="195707"/>
                  <a:pt x="35433" y="194564"/>
                  <a:pt x="37719" y="194564"/>
                </a:cubicBezTo>
                <a:cubicBezTo>
                  <a:pt x="36576" y="193421"/>
                  <a:pt x="36576" y="193421"/>
                  <a:pt x="35433" y="193421"/>
                </a:cubicBezTo>
                <a:cubicBezTo>
                  <a:pt x="35433" y="193421"/>
                  <a:pt x="35433" y="193421"/>
                  <a:pt x="34290" y="192278"/>
                </a:cubicBezTo>
                <a:cubicBezTo>
                  <a:pt x="32004" y="192278"/>
                  <a:pt x="30861" y="192278"/>
                  <a:pt x="29718" y="193421"/>
                </a:cubicBezTo>
                <a:cubicBezTo>
                  <a:pt x="29210" y="193929"/>
                  <a:pt x="28829" y="194310"/>
                  <a:pt x="28702" y="194310"/>
                </a:cubicBezTo>
                <a:cubicBezTo>
                  <a:pt x="28575" y="194310"/>
                  <a:pt x="28575" y="194056"/>
                  <a:pt x="28575" y="193421"/>
                </a:cubicBezTo>
                <a:cubicBezTo>
                  <a:pt x="29718" y="192278"/>
                  <a:pt x="30861" y="191135"/>
                  <a:pt x="32004" y="191135"/>
                </a:cubicBezTo>
                <a:cubicBezTo>
                  <a:pt x="32004" y="191643"/>
                  <a:pt x="32258" y="192024"/>
                  <a:pt x="32893" y="192024"/>
                </a:cubicBezTo>
                <a:cubicBezTo>
                  <a:pt x="33528" y="192024"/>
                  <a:pt x="34290" y="191770"/>
                  <a:pt x="35433" y="191135"/>
                </a:cubicBezTo>
                <a:cubicBezTo>
                  <a:pt x="36576" y="191135"/>
                  <a:pt x="32004" y="188849"/>
                  <a:pt x="29718" y="188849"/>
                </a:cubicBezTo>
                <a:lnTo>
                  <a:pt x="30861" y="187706"/>
                </a:lnTo>
                <a:cubicBezTo>
                  <a:pt x="32004" y="187706"/>
                  <a:pt x="32004" y="186563"/>
                  <a:pt x="30861" y="185420"/>
                </a:cubicBezTo>
                <a:cubicBezTo>
                  <a:pt x="30861" y="183134"/>
                  <a:pt x="30861" y="183134"/>
                  <a:pt x="29718" y="183134"/>
                </a:cubicBezTo>
                <a:cubicBezTo>
                  <a:pt x="28956" y="183134"/>
                  <a:pt x="27686" y="183642"/>
                  <a:pt x="26924" y="183642"/>
                </a:cubicBezTo>
                <a:cubicBezTo>
                  <a:pt x="26543" y="183642"/>
                  <a:pt x="26289" y="183515"/>
                  <a:pt x="26289" y="183134"/>
                </a:cubicBezTo>
                <a:cubicBezTo>
                  <a:pt x="26289" y="184277"/>
                  <a:pt x="25146" y="184277"/>
                  <a:pt x="24003" y="184277"/>
                </a:cubicBezTo>
                <a:cubicBezTo>
                  <a:pt x="24003" y="184277"/>
                  <a:pt x="25146" y="183134"/>
                  <a:pt x="26289" y="181991"/>
                </a:cubicBezTo>
                <a:cubicBezTo>
                  <a:pt x="28575" y="179705"/>
                  <a:pt x="29718" y="177419"/>
                  <a:pt x="28575" y="175133"/>
                </a:cubicBezTo>
                <a:cubicBezTo>
                  <a:pt x="28575" y="173990"/>
                  <a:pt x="28575" y="171704"/>
                  <a:pt x="29718" y="170561"/>
                </a:cubicBezTo>
                <a:cubicBezTo>
                  <a:pt x="28575" y="169418"/>
                  <a:pt x="28575" y="168275"/>
                  <a:pt x="27432" y="168275"/>
                </a:cubicBezTo>
                <a:lnTo>
                  <a:pt x="27432" y="167132"/>
                </a:lnTo>
                <a:cubicBezTo>
                  <a:pt x="28575" y="165989"/>
                  <a:pt x="28575" y="164846"/>
                  <a:pt x="27432" y="164846"/>
                </a:cubicBezTo>
                <a:cubicBezTo>
                  <a:pt x="26289" y="164846"/>
                  <a:pt x="27432" y="163703"/>
                  <a:pt x="27432" y="162560"/>
                </a:cubicBezTo>
                <a:cubicBezTo>
                  <a:pt x="28575" y="162052"/>
                  <a:pt x="29210" y="161671"/>
                  <a:pt x="28829" y="161671"/>
                </a:cubicBezTo>
                <a:cubicBezTo>
                  <a:pt x="28448" y="161671"/>
                  <a:pt x="27432" y="161925"/>
                  <a:pt x="25146" y="162560"/>
                </a:cubicBezTo>
                <a:cubicBezTo>
                  <a:pt x="24003" y="162560"/>
                  <a:pt x="22860" y="163703"/>
                  <a:pt x="22860" y="164846"/>
                </a:cubicBezTo>
                <a:lnTo>
                  <a:pt x="22860" y="167132"/>
                </a:lnTo>
                <a:lnTo>
                  <a:pt x="21717" y="164846"/>
                </a:lnTo>
                <a:cubicBezTo>
                  <a:pt x="21717" y="163703"/>
                  <a:pt x="20574" y="162560"/>
                  <a:pt x="18288" y="162560"/>
                </a:cubicBezTo>
                <a:lnTo>
                  <a:pt x="24003" y="162560"/>
                </a:lnTo>
                <a:cubicBezTo>
                  <a:pt x="27432" y="161417"/>
                  <a:pt x="28575" y="159131"/>
                  <a:pt x="25146" y="159131"/>
                </a:cubicBezTo>
                <a:cubicBezTo>
                  <a:pt x="25146" y="157988"/>
                  <a:pt x="25146" y="157988"/>
                  <a:pt x="26289" y="157988"/>
                </a:cubicBezTo>
                <a:cubicBezTo>
                  <a:pt x="27432" y="157988"/>
                  <a:pt x="27432" y="156845"/>
                  <a:pt x="25146" y="155702"/>
                </a:cubicBezTo>
                <a:cubicBezTo>
                  <a:pt x="21717" y="155702"/>
                  <a:pt x="21717" y="154559"/>
                  <a:pt x="25146" y="154559"/>
                </a:cubicBezTo>
                <a:cubicBezTo>
                  <a:pt x="27432" y="152273"/>
                  <a:pt x="27432" y="149987"/>
                  <a:pt x="26289" y="149987"/>
                </a:cubicBezTo>
                <a:cubicBezTo>
                  <a:pt x="24003" y="149987"/>
                  <a:pt x="24003" y="147701"/>
                  <a:pt x="25146" y="146558"/>
                </a:cubicBezTo>
                <a:cubicBezTo>
                  <a:pt x="26289" y="146558"/>
                  <a:pt x="26289" y="145415"/>
                  <a:pt x="25146" y="144272"/>
                </a:cubicBezTo>
                <a:cubicBezTo>
                  <a:pt x="26289" y="144272"/>
                  <a:pt x="27432" y="144272"/>
                  <a:pt x="26289" y="143129"/>
                </a:cubicBezTo>
                <a:cubicBezTo>
                  <a:pt x="26289" y="143129"/>
                  <a:pt x="26289" y="142621"/>
                  <a:pt x="25908" y="142621"/>
                </a:cubicBezTo>
                <a:cubicBezTo>
                  <a:pt x="25781" y="142621"/>
                  <a:pt x="25527" y="142748"/>
                  <a:pt x="25146" y="143129"/>
                </a:cubicBezTo>
                <a:cubicBezTo>
                  <a:pt x="25146" y="143129"/>
                  <a:pt x="24003" y="141986"/>
                  <a:pt x="21717" y="141986"/>
                </a:cubicBezTo>
                <a:lnTo>
                  <a:pt x="19431" y="141986"/>
                </a:lnTo>
                <a:cubicBezTo>
                  <a:pt x="18288" y="141986"/>
                  <a:pt x="19431" y="138557"/>
                  <a:pt x="24003" y="138557"/>
                </a:cubicBezTo>
                <a:lnTo>
                  <a:pt x="27432" y="137414"/>
                </a:lnTo>
                <a:cubicBezTo>
                  <a:pt x="25146" y="136271"/>
                  <a:pt x="24003" y="136271"/>
                  <a:pt x="24003" y="136271"/>
                </a:cubicBezTo>
                <a:cubicBezTo>
                  <a:pt x="24003" y="136271"/>
                  <a:pt x="24003" y="135128"/>
                  <a:pt x="26289" y="135128"/>
                </a:cubicBezTo>
                <a:lnTo>
                  <a:pt x="27432" y="135128"/>
                </a:lnTo>
                <a:cubicBezTo>
                  <a:pt x="27432" y="135128"/>
                  <a:pt x="27432" y="133985"/>
                  <a:pt x="26289" y="133985"/>
                </a:cubicBezTo>
                <a:cubicBezTo>
                  <a:pt x="22860" y="133985"/>
                  <a:pt x="22860" y="133985"/>
                  <a:pt x="25146" y="132842"/>
                </a:cubicBezTo>
                <a:cubicBezTo>
                  <a:pt x="27432" y="132842"/>
                  <a:pt x="27432" y="131699"/>
                  <a:pt x="25146" y="130556"/>
                </a:cubicBezTo>
                <a:cubicBezTo>
                  <a:pt x="26289" y="130556"/>
                  <a:pt x="27432" y="129413"/>
                  <a:pt x="27432" y="129413"/>
                </a:cubicBezTo>
                <a:lnTo>
                  <a:pt x="26289" y="129413"/>
                </a:lnTo>
                <a:cubicBezTo>
                  <a:pt x="24003" y="128270"/>
                  <a:pt x="24003" y="128270"/>
                  <a:pt x="25146" y="127127"/>
                </a:cubicBezTo>
                <a:cubicBezTo>
                  <a:pt x="26289" y="127127"/>
                  <a:pt x="27432" y="127127"/>
                  <a:pt x="26289" y="124841"/>
                </a:cubicBezTo>
                <a:cubicBezTo>
                  <a:pt x="26289" y="123952"/>
                  <a:pt x="26289" y="123190"/>
                  <a:pt x="26670" y="123190"/>
                </a:cubicBezTo>
                <a:cubicBezTo>
                  <a:pt x="26797" y="123190"/>
                  <a:pt x="27051" y="123317"/>
                  <a:pt x="27432" y="123698"/>
                </a:cubicBezTo>
                <a:cubicBezTo>
                  <a:pt x="30861" y="123698"/>
                  <a:pt x="30861" y="123698"/>
                  <a:pt x="28575" y="122555"/>
                </a:cubicBezTo>
                <a:cubicBezTo>
                  <a:pt x="26289" y="121412"/>
                  <a:pt x="26289" y="121412"/>
                  <a:pt x="28575" y="120269"/>
                </a:cubicBezTo>
                <a:cubicBezTo>
                  <a:pt x="29718" y="120269"/>
                  <a:pt x="29718" y="120269"/>
                  <a:pt x="28575" y="119126"/>
                </a:cubicBezTo>
                <a:cubicBezTo>
                  <a:pt x="27432" y="118618"/>
                  <a:pt x="26543" y="118237"/>
                  <a:pt x="26035" y="118237"/>
                </a:cubicBezTo>
                <a:cubicBezTo>
                  <a:pt x="25527" y="118237"/>
                  <a:pt x="25146" y="118491"/>
                  <a:pt x="25146" y="119126"/>
                </a:cubicBezTo>
                <a:lnTo>
                  <a:pt x="22860" y="119126"/>
                </a:lnTo>
                <a:lnTo>
                  <a:pt x="22860" y="118110"/>
                </a:lnTo>
                <a:cubicBezTo>
                  <a:pt x="24003" y="116967"/>
                  <a:pt x="24003" y="115824"/>
                  <a:pt x="22860" y="114681"/>
                </a:cubicBezTo>
                <a:cubicBezTo>
                  <a:pt x="23622" y="112522"/>
                  <a:pt x="22479" y="111760"/>
                  <a:pt x="21844" y="111760"/>
                </a:cubicBezTo>
                <a:cubicBezTo>
                  <a:pt x="21463" y="111760"/>
                  <a:pt x="21336" y="112014"/>
                  <a:pt x="21717" y="112522"/>
                </a:cubicBezTo>
                <a:lnTo>
                  <a:pt x="20574" y="113665"/>
                </a:lnTo>
                <a:cubicBezTo>
                  <a:pt x="19304" y="113284"/>
                  <a:pt x="18288" y="113157"/>
                  <a:pt x="17780" y="113157"/>
                </a:cubicBezTo>
                <a:cubicBezTo>
                  <a:pt x="16383" y="113157"/>
                  <a:pt x="17018" y="114046"/>
                  <a:pt x="19558" y="114808"/>
                </a:cubicBezTo>
                <a:cubicBezTo>
                  <a:pt x="24130" y="115951"/>
                  <a:pt x="24130" y="115951"/>
                  <a:pt x="20701" y="115951"/>
                </a:cubicBezTo>
                <a:cubicBezTo>
                  <a:pt x="20066" y="115570"/>
                  <a:pt x="19558" y="115443"/>
                  <a:pt x="19177" y="115443"/>
                </a:cubicBezTo>
                <a:cubicBezTo>
                  <a:pt x="18288" y="115443"/>
                  <a:pt x="18288" y="116332"/>
                  <a:pt x="18288" y="117094"/>
                </a:cubicBezTo>
                <a:cubicBezTo>
                  <a:pt x="18288" y="117602"/>
                  <a:pt x="18288" y="117983"/>
                  <a:pt x="18034" y="117983"/>
                </a:cubicBezTo>
                <a:cubicBezTo>
                  <a:pt x="17780" y="117983"/>
                  <a:pt x="17145" y="117729"/>
                  <a:pt x="16002" y="117094"/>
                </a:cubicBezTo>
                <a:cubicBezTo>
                  <a:pt x="14859" y="117094"/>
                  <a:pt x="13716" y="117094"/>
                  <a:pt x="13716" y="118237"/>
                </a:cubicBezTo>
                <a:cubicBezTo>
                  <a:pt x="13716" y="119380"/>
                  <a:pt x="13716" y="119380"/>
                  <a:pt x="14859" y="119380"/>
                </a:cubicBezTo>
                <a:cubicBezTo>
                  <a:pt x="16002" y="119380"/>
                  <a:pt x="16002" y="120523"/>
                  <a:pt x="12573" y="120523"/>
                </a:cubicBezTo>
                <a:cubicBezTo>
                  <a:pt x="11430" y="121666"/>
                  <a:pt x="11430" y="121666"/>
                  <a:pt x="13716" y="121666"/>
                </a:cubicBezTo>
                <a:cubicBezTo>
                  <a:pt x="17145" y="122809"/>
                  <a:pt x="16002" y="123952"/>
                  <a:pt x="13716" y="123952"/>
                </a:cubicBezTo>
                <a:cubicBezTo>
                  <a:pt x="13716" y="123952"/>
                  <a:pt x="13716" y="125095"/>
                  <a:pt x="13716" y="126238"/>
                </a:cubicBezTo>
                <a:cubicBezTo>
                  <a:pt x="12573" y="126238"/>
                  <a:pt x="14859" y="126238"/>
                  <a:pt x="16002" y="127381"/>
                </a:cubicBezTo>
                <a:cubicBezTo>
                  <a:pt x="18288" y="127381"/>
                  <a:pt x="18288" y="127381"/>
                  <a:pt x="17145" y="128524"/>
                </a:cubicBezTo>
                <a:lnTo>
                  <a:pt x="13716" y="128524"/>
                </a:lnTo>
                <a:cubicBezTo>
                  <a:pt x="12573" y="128524"/>
                  <a:pt x="12573" y="128524"/>
                  <a:pt x="12573" y="129667"/>
                </a:cubicBezTo>
                <a:cubicBezTo>
                  <a:pt x="12573" y="130810"/>
                  <a:pt x="12573" y="131953"/>
                  <a:pt x="13716" y="131953"/>
                </a:cubicBezTo>
                <a:lnTo>
                  <a:pt x="12573" y="131953"/>
                </a:lnTo>
                <a:cubicBezTo>
                  <a:pt x="12573" y="133096"/>
                  <a:pt x="11430" y="133096"/>
                  <a:pt x="12573" y="133096"/>
                </a:cubicBezTo>
                <a:cubicBezTo>
                  <a:pt x="12573" y="133096"/>
                  <a:pt x="12573" y="134239"/>
                  <a:pt x="10287" y="135382"/>
                </a:cubicBezTo>
                <a:cubicBezTo>
                  <a:pt x="9398" y="136271"/>
                  <a:pt x="10541" y="138430"/>
                  <a:pt x="12573" y="138430"/>
                </a:cubicBezTo>
                <a:cubicBezTo>
                  <a:pt x="13208" y="138430"/>
                  <a:pt x="13970" y="138176"/>
                  <a:pt x="14859" y="137668"/>
                </a:cubicBezTo>
                <a:lnTo>
                  <a:pt x="13716" y="138811"/>
                </a:lnTo>
                <a:lnTo>
                  <a:pt x="16002" y="138811"/>
                </a:lnTo>
                <a:cubicBezTo>
                  <a:pt x="17145" y="138811"/>
                  <a:pt x="17145" y="139954"/>
                  <a:pt x="17145" y="141097"/>
                </a:cubicBezTo>
                <a:lnTo>
                  <a:pt x="13716" y="141097"/>
                </a:lnTo>
                <a:cubicBezTo>
                  <a:pt x="12700" y="140843"/>
                  <a:pt x="11811" y="140589"/>
                  <a:pt x="11176" y="140589"/>
                </a:cubicBezTo>
                <a:cubicBezTo>
                  <a:pt x="9652" y="140589"/>
                  <a:pt x="9398" y="141351"/>
                  <a:pt x="12573" y="142240"/>
                </a:cubicBezTo>
                <a:lnTo>
                  <a:pt x="11430" y="142240"/>
                </a:lnTo>
                <a:cubicBezTo>
                  <a:pt x="9144" y="142240"/>
                  <a:pt x="9144" y="143383"/>
                  <a:pt x="11430" y="144526"/>
                </a:cubicBezTo>
                <a:cubicBezTo>
                  <a:pt x="11430" y="145669"/>
                  <a:pt x="13716" y="146812"/>
                  <a:pt x="14859" y="146812"/>
                </a:cubicBezTo>
                <a:lnTo>
                  <a:pt x="17145" y="146812"/>
                </a:lnTo>
                <a:cubicBezTo>
                  <a:pt x="17145" y="147955"/>
                  <a:pt x="17145" y="147955"/>
                  <a:pt x="14859" y="147955"/>
                </a:cubicBezTo>
                <a:cubicBezTo>
                  <a:pt x="12573" y="147955"/>
                  <a:pt x="12573" y="150241"/>
                  <a:pt x="14859" y="150241"/>
                </a:cubicBezTo>
                <a:lnTo>
                  <a:pt x="13716" y="150241"/>
                </a:lnTo>
                <a:cubicBezTo>
                  <a:pt x="12573" y="150241"/>
                  <a:pt x="11430" y="151384"/>
                  <a:pt x="12573" y="154813"/>
                </a:cubicBezTo>
                <a:cubicBezTo>
                  <a:pt x="12573" y="158242"/>
                  <a:pt x="12573" y="160528"/>
                  <a:pt x="11430" y="160528"/>
                </a:cubicBezTo>
                <a:cubicBezTo>
                  <a:pt x="10287" y="161671"/>
                  <a:pt x="13716" y="163957"/>
                  <a:pt x="16002" y="165100"/>
                </a:cubicBezTo>
                <a:cubicBezTo>
                  <a:pt x="14859" y="165100"/>
                  <a:pt x="14859" y="166243"/>
                  <a:pt x="14859" y="168529"/>
                </a:cubicBezTo>
                <a:cubicBezTo>
                  <a:pt x="14859" y="170815"/>
                  <a:pt x="14859" y="170815"/>
                  <a:pt x="13716" y="170815"/>
                </a:cubicBezTo>
                <a:cubicBezTo>
                  <a:pt x="11430" y="170815"/>
                  <a:pt x="11430" y="170815"/>
                  <a:pt x="13716" y="171958"/>
                </a:cubicBezTo>
                <a:cubicBezTo>
                  <a:pt x="17145" y="171958"/>
                  <a:pt x="16002" y="174244"/>
                  <a:pt x="13716" y="175387"/>
                </a:cubicBezTo>
                <a:cubicBezTo>
                  <a:pt x="11430" y="175387"/>
                  <a:pt x="12573" y="175387"/>
                  <a:pt x="12573" y="177673"/>
                </a:cubicBezTo>
                <a:cubicBezTo>
                  <a:pt x="13716" y="178816"/>
                  <a:pt x="13716" y="179959"/>
                  <a:pt x="14859" y="181102"/>
                </a:cubicBezTo>
                <a:cubicBezTo>
                  <a:pt x="14859" y="183388"/>
                  <a:pt x="14859" y="183388"/>
                  <a:pt x="17145" y="183388"/>
                </a:cubicBezTo>
                <a:cubicBezTo>
                  <a:pt x="18161" y="183007"/>
                  <a:pt x="18923" y="182880"/>
                  <a:pt x="19304" y="182880"/>
                </a:cubicBezTo>
                <a:cubicBezTo>
                  <a:pt x="20447" y="182880"/>
                  <a:pt x="20447" y="183642"/>
                  <a:pt x="20447" y="184531"/>
                </a:cubicBezTo>
                <a:cubicBezTo>
                  <a:pt x="20447" y="185674"/>
                  <a:pt x="21590" y="186817"/>
                  <a:pt x="19304" y="186817"/>
                </a:cubicBezTo>
                <a:cubicBezTo>
                  <a:pt x="19304" y="186817"/>
                  <a:pt x="18161" y="187960"/>
                  <a:pt x="19304" y="187960"/>
                </a:cubicBezTo>
                <a:cubicBezTo>
                  <a:pt x="19304" y="189103"/>
                  <a:pt x="19304" y="190246"/>
                  <a:pt x="18161" y="190246"/>
                </a:cubicBezTo>
                <a:cubicBezTo>
                  <a:pt x="18161" y="190246"/>
                  <a:pt x="17018" y="191389"/>
                  <a:pt x="17018" y="192532"/>
                </a:cubicBezTo>
                <a:cubicBezTo>
                  <a:pt x="18161" y="194818"/>
                  <a:pt x="18161" y="195961"/>
                  <a:pt x="17018" y="197104"/>
                </a:cubicBezTo>
                <a:lnTo>
                  <a:pt x="18161" y="197104"/>
                </a:lnTo>
                <a:cubicBezTo>
                  <a:pt x="18796" y="196850"/>
                  <a:pt x="19304" y="196596"/>
                  <a:pt x="19685" y="196596"/>
                </a:cubicBezTo>
                <a:cubicBezTo>
                  <a:pt x="20955" y="196596"/>
                  <a:pt x="21590" y="197866"/>
                  <a:pt x="21590" y="200406"/>
                </a:cubicBezTo>
                <a:cubicBezTo>
                  <a:pt x="21590" y="201549"/>
                  <a:pt x="22733" y="203835"/>
                  <a:pt x="23876" y="203835"/>
                </a:cubicBezTo>
                <a:cubicBezTo>
                  <a:pt x="23876" y="203835"/>
                  <a:pt x="23876" y="203835"/>
                  <a:pt x="22733" y="204978"/>
                </a:cubicBezTo>
                <a:cubicBezTo>
                  <a:pt x="20447" y="206121"/>
                  <a:pt x="21590" y="207264"/>
                  <a:pt x="23876" y="207264"/>
                </a:cubicBezTo>
                <a:cubicBezTo>
                  <a:pt x="25019" y="207264"/>
                  <a:pt x="26162" y="208407"/>
                  <a:pt x="25019" y="209550"/>
                </a:cubicBezTo>
                <a:cubicBezTo>
                  <a:pt x="25019" y="209550"/>
                  <a:pt x="25019" y="209550"/>
                  <a:pt x="26162" y="210693"/>
                </a:cubicBezTo>
                <a:cubicBezTo>
                  <a:pt x="28448" y="210693"/>
                  <a:pt x="28448" y="210693"/>
                  <a:pt x="27305" y="212979"/>
                </a:cubicBezTo>
                <a:cubicBezTo>
                  <a:pt x="26162" y="212979"/>
                  <a:pt x="27305" y="214122"/>
                  <a:pt x="27305" y="214122"/>
                </a:cubicBezTo>
                <a:cubicBezTo>
                  <a:pt x="28448" y="215265"/>
                  <a:pt x="33020" y="223266"/>
                  <a:pt x="33020" y="224409"/>
                </a:cubicBezTo>
                <a:cubicBezTo>
                  <a:pt x="34163" y="224409"/>
                  <a:pt x="34163" y="224409"/>
                  <a:pt x="34163" y="225552"/>
                </a:cubicBezTo>
                <a:cubicBezTo>
                  <a:pt x="33655" y="226695"/>
                  <a:pt x="33655" y="227203"/>
                  <a:pt x="34036" y="227203"/>
                </a:cubicBezTo>
                <a:cubicBezTo>
                  <a:pt x="34417" y="227203"/>
                  <a:pt x="35306" y="226695"/>
                  <a:pt x="36449" y="225552"/>
                </a:cubicBezTo>
                <a:lnTo>
                  <a:pt x="35306" y="224409"/>
                </a:lnTo>
                <a:cubicBezTo>
                  <a:pt x="35687" y="224282"/>
                  <a:pt x="36195" y="224155"/>
                  <a:pt x="36449" y="224155"/>
                </a:cubicBezTo>
                <a:cubicBezTo>
                  <a:pt x="37846" y="224155"/>
                  <a:pt x="38100" y="226060"/>
                  <a:pt x="35306" y="227965"/>
                </a:cubicBezTo>
                <a:cubicBezTo>
                  <a:pt x="34671" y="229235"/>
                  <a:pt x="34417" y="229870"/>
                  <a:pt x="34671" y="229870"/>
                </a:cubicBezTo>
                <a:cubicBezTo>
                  <a:pt x="34925" y="229870"/>
                  <a:pt x="35433" y="229616"/>
                  <a:pt x="36449" y="229108"/>
                </a:cubicBezTo>
                <a:cubicBezTo>
                  <a:pt x="37084" y="228854"/>
                  <a:pt x="37592" y="228600"/>
                  <a:pt x="37973" y="228600"/>
                </a:cubicBezTo>
                <a:cubicBezTo>
                  <a:pt x="39116" y="228600"/>
                  <a:pt x="39243" y="229616"/>
                  <a:pt x="37592" y="231394"/>
                </a:cubicBezTo>
                <a:cubicBezTo>
                  <a:pt x="36449" y="231902"/>
                  <a:pt x="35814" y="232283"/>
                  <a:pt x="36068" y="232283"/>
                </a:cubicBezTo>
                <a:cubicBezTo>
                  <a:pt x="36322" y="232283"/>
                  <a:pt x="37084" y="232029"/>
                  <a:pt x="38735" y="231394"/>
                </a:cubicBezTo>
                <a:cubicBezTo>
                  <a:pt x="39878" y="231140"/>
                  <a:pt x="40894" y="230886"/>
                  <a:pt x="41910" y="230886"/>
                </a:cubicBezTo>
                <a:cubicBezTo>
                  <a:pt x="44577" y="230886"/>
                  <a:pt x="45720" y="232156"/>
                  <a:pt x="42291" y="234696"/>
                </a:cubicBezTo>
                <a:cubicBezTo>
                  <a:pt x="40005" y="235839"/>
                  <a:pt x="38862" y="236982"/>
                  <a:pt x="40005" y="238125"/>
                </a:cubicBezTo>
                <a:cubicBezTo>
                  <a:pt x="40005" y="238125"/>
                  <a:pt x="41148" y="238125"/>
                  <a:pt x="42291" y="236982"/>
                </a:cubicBezTo>
                <a:cubicBezTo>
                  <a:pt x="42672" y="236093"/>
                  <a:pt x="43180" y="235712"/>
                  <a:pt x="43434" y="235712"/>
                </a:cubicBezTo>
                <a:cubicBezTo>
                  <a:pt x="43942" y="235712"/>
                  <a:pt x="44069" y="236728"/>
                  <a:pt x="43434" y="238125"/>
                </a:cubicBezTo>
                <a:cubicBezTo>
                  <a:pt x="41148" y="242697"/>
                  <a:pt x="42291" y="243840"/>
                  <a:pt x="45720" y="243840"/>
                </a:cubicBezTo>
                <a:cubicBezTo>
                  <a:pt x="49403" y="244729"/>
                  <a:pt x="50800" y="246380"/>
                  <a:pt x="49530" y="246380"/>
                </a:cubicBezTo>
                <a:cubicBezTo>
                  <a:pt x="49149" y="246380"/>
                  <a:pt x="48641" y="246253"/>
                  <a:pt x="48006" y="246126"/>
                </a:cubicBezTo>
                <a:cubicBezTo>
                  <a:pt x="44577" y="247269"/>
                  <a:pt x="44577" y="247269"/>
                  <a:pt x="46863" y="247269"/>
                </a:cubicBezTo>
                <a:cubicBezTo>
                  <a:pt x="48006" y="248412"/>
                  <a:pt x="49149" y="249555"/>
                  <a:pt x="50292" y="250698"/>
                </a:cubicBezTo>
                <a:cubicBezTo>
                  <a:pt x="50292" y="251079"/>
                  <a:pt x="50419" y="251206"/>
                  <a:pt x="50546" y="251206"/>
                </a:cubicBezTo>
                <a:cubicBezTo>
                  <a:pt x="50927" y="251206"/>
                  <a:pt x="51816" y="250444"/>
                  <a:pt x="52578" y="249555"/>
                </a:cubicBezTo>
                <a:cubicBezTo>
                  <a:pt x="51689" y="252349"/>
                  <a:pt x="51435" y="254381"/>
                  <a:pt x="53340" y="254381"/>
                </a:cubicBezTo>
                <a:cubicBezTo>
                  <a:pt x="53721" y="254381"/>
                  <a:pt x="54229" y="254254"/>
                  <a:pt x="54864" y="254127"/>
                </a:cubicBezTo>
                <a:lnTo>
                  <a:pt x="56007" y="255270"/>
                </a:lnTo>
                <a:lnTo>
                  <a:pt x="58293" y="255270"/>
                </a:lnTo>
                <a:cubicBezTo>
                  <a:pt x="59436" y="255270"/>
                  <a:pt x="59436" y="256413"/>
                  <a:pt x="58293" y="257556"/>
                </a:cubicBezTo>
                <a:cubicBezTo>
                  <a:pt x="58293" y="259207"/>
                  <a:pt x="58293" y="260350"/>
                  <a:pt x="58801" y="260350"/>
                </a:cubicBezTo>
                <a:cubicBezTo>
                  <a:pt x="58928" y="260350"/>
                  <a:pt x="59182" y="260223"/>
                  <a:pt x="59563" y="259842"/>
                </a:cubicBezTo>
                <a:cubicBezTo>
                  <a:pt x="59563" y="259207"/>
                  <a:pt x="60071" y="259207"/>
                  <a:pt x="60960" y="259207"/>
                </a:cubicBezTo>
                <a:cubicBezTo>
                  <a:pt x="61849" y="259207"/>
                  <a:pt x="62992" y="259207"/>
                  <a:pt x="64135" y="258699"/>
                </a:cubicBezTo>
                <a:cubicBezTo>
                  <a:pt x="65278" y="258699"/>
                  <a:pt x="65278" y="259842"/>
                  <a:pt x="62992" y="259842"/>
                </a:cubicBezTo>
                <a:cubicBezTo>
                  <a:pt x="62992" y="260985"/>
                  <a:pt x="62992" y="260985"/>
                  <a:pt x="62992" y="263271"/>
                </a:cubicBezTo>
                <a:cubicBezTo>
                  <a:pt x="62992" y="264033"/>
                  <a:pt x="64135" y="264922"/>
                  <a:pt x="64770" y="264922"/>
                </a:cubicBezTo>
                <a:cubicBezTo>
                  <a:pt x="65024" y="264922"/>
                  <a:pt x="65278" y="264795"/>
                  <a:pt x="65278" y="264414"/>
                </a:cubicBezTo>
                <a:cubicBezTo>
                  <a:pt x="65405" y="264287"/>
                  <a:pt x="65786" y="264160"/>
                  <a:pt x="66040" y="264160"/>
                </a:cubicBezTo>
                <a:cubicBezTo>
                  <a:pt x="67564" y="264160"/>
                  <a:pt x="69850" y="266065"/>
                  <a:pt x="69850" y="267843"/>
                </a:cubicBezTo>
                <a:cubicBezTo>
                  <a:pt x="69850" y="267843"/>
                  <a:pt x="70993" y="267843"/>
                  <a:pt x="70993" y="268986"/>
                </a:cubicBezTo>
                <a:lnTo>
                  <a:pt x="76708" y="268986"/>
                </a:lnTo>
                <a:cubicBezTo>
                  <a:pt x="76708" y="268986"/>
                  <a:pt x="77851" y="270129"/>
                  <a:pt x="76708" y="271272"/>
                </a:cubicBezTo>
                <a:cubicBezTo>
                  <a:pt x="77851" y="270129"/>
                  <a:pt x="78359" y="269494"/>
                  <a:pt x="78486" y="269494"/>
                </a:cubicBezTo>
                <a:cubicBezTo>
                  <a:pt x="78613" y="269494"/>
                  <a:pt x="78359" y="270002"/>
                  <a:pt x="77724" y="271272"/>
                </a:cubicBezTo>
                <a:cubicBezTo>
                  <a:pt x="77089" y="272542"/>
                  <a:pt x="76835" y="273177"/>
                  <a:pt x="77089" y="273177"/>
                </a:cubicBezTo>
                <a:cubicBezTo>
                  <a:pt x="77343" y="273177"/>
                  <a:pt x="77851" y="272923"/>
                  <a:pt x="78867" y="272415"/>
                </a:cubicBezTo>
                <a:cubicBezTo>
                  <a:pt x="79375" y="271907"/>
                  <a:pt x="79629" y="271653"/>
                  <a:pt x="79756" y="271653"/>
                </a:cubicBezTo>
                <a:cubicBezTo>
                  <a:pt x="79883" y="271653"/>
                  <a:pt x="80010" y="272161"/>
                  <a:pt x="80010" y="273558"/>
                </a:cubicBezTo>
                <a:cubicBezTo>
                  <a:pt x="80010" y="274193"/>
                  <a:pt x="80010" y="274447"/>
                  <a:pt x="80137" y="274447"/>
                </a:cubicBezTo>
                <a:cubicBezTo>
                  <a:pt x="80264" y="274447"/>
                  <a:pt x="80518" y="274193"/>
                  <a:pt x="81153" y="273558"/>
                </a:cubicBezTo>
                <a:cubicBezTo>
                  <a:pt x="82296" y="272415"/>
                  <a:pt x="83439" y="271907"/>
                  <a:pt x="84201" y="271907"/>
                </a:cubicBezTo>
                <a:cubicBezTo>
                  <a:pt x="84963" y="271907"/>
                  <a:pt x="85217" y="272415"/>
                  <a:pt x="84582" y="273558"/>
                </a:cubicBezTo>
                <a:cubicBezTo>
                  <a:pt x="84582" y="273558"/>
                  <a:pt x="84582" y="274066"/>
                  <a:pt x="85217" y="274066"/>
                </a:cubicBezTo>
                <a:cubicBezTo>
                  <a:pt x="85598" y="274066"/>
                  <a:pt x="86106" y="273939"/>
                  <a:pt x="86868" y="273558"/>
                </a:cubicBezTo>
                <a:cubicBezTo>
                  <a:pt x="86868" y="275463"/>
                  <a:pt x="86868" y="276352"/>
                  <a:pt x="87249" y="276352"/>
                </a:cubicBezTo>
                <a:cubicBezTo>
                  <a:pt x="87630" y="276352"/>
                  <a:pt x="88138" y="275844"/>
                  <a:pt x="89154" y="274828"/>
                </a:cubicBezTo>
                <a:cubicBezTo>
                  <a:pt x="89154" y="274828"/>
                  <a:pt x="90297" y="274828"/>
                  <a:pt x="90297" y="275971"/>
                </a:cubicBezTo>
                <a:cubicBezTo>
                  <a:pt x="91186" y="277622"/>
                  <a:pt x="93599" y="279146"/>
                  <a:pt x="94996" y="279146"/>
                </a:cubicBezTo>
                <a:cubicBezTo>
                  <a:pt x="95631" y="279146"/>
                  <a:pt x="96012" y="278892"/>
                  <a:pt x="96012" y="278257"/>
                </a:cubicBezTo>
                <a:lnTo>
                  <a:pt x="97155" y="278257"/>
                </a:lnTo>
                <a:cubicBezTo>
                  <a:pt x="97790" y="279654"/>
                  <a:pt x="98425" y="280162"/>
                  <a:pt x="99187" y="280162"/>
                </a:cubicBezTo>
                <a:cubicBezTo>
                  <a:pt x="99695" y="280162"/>
                  <a:pt x="100076" y="279908"/>
                  <a:pt x="100584" y="279400"/>
                </a:cubicBezTo>
                <a:lnTo>
                  <a:pt x="101727" y="278257"/>
                </a:lnTo>
                <a:cubicBezTo>
                  <a:pt x="100584" y="280543"/>
                  <a:pt x="101727" y="281686"/>
                  <a:pt x="101727" y="281686"/>
                </a:cubicBezTo>
                <a:cubicBezTo>
                  <a:pt x="102870" y="281686"/>
                  <a:pt x="102870" y="281686"/>
                  <a:pt x="102870" y="280543"/>
                </a:cubicBezTo>
                <a:cubicBezTo>
                  <a:pt x="102870" y="279400"/>
                  <a:pt x="104013" y="279400"/>
                  <a:pt x="104013" y="279400"/>
                </a:cubicBezTo>
                <a:cubicBezTo>
                  <a:pt x="105156" y="280543"/>
                  <a:pt x="105156" y="281686"/>
                  <a:pt x="105156" y="282829"/>
                </a:cubicBezTo>
                <a:cubicBezTo>
                  <a:pt x="105791" y="281432"/>
                  <a:pt x="106553" y="280924"/>
                  <a:pt x="106680" y="280924"/>
                </a:cubicBezTo>
                <a:cubicBezTo>
                  <a:pt x="106807" y="280924"/>
                  <a:pt x="106680" y="281178"/>
                  <a:pt x="106299" y="281686"/>
                </a:cubicBezTo>
                <a:cubicBezTo>
                  <a:pt x="107442" y="283972"/>
                  <a:pt x="107442" y="283972"/>
                  <a:pt x="108585" y="283972"/>
                </a:cubicBezTo>
                <a:cubicBezTo>
                  <a:pt x="108585" y="283591"/>
                  <a:pt x="108712" y="283464"/>
                  <a:pt x="108839" y="283464"/>
                </a:cubicBezTo>
                <a:cubicBezTo>
                  <a:pt x="109093" y="283464"/>
                  <a:pt x="109347" y="283972"/>
                  <a:pt x="108585" y="283972"/>
                </a:cubicBezTo>
                <a:lnTo>
                  <a:pt x="108585" y="285115"/>
                </a:lnTo>
                <a:cubicBezTo>
                  <a:pt x="108585" y="285496"/>
                  <a:pt x="108712" y="285623"/>
                  <a:pt x="108839" y="285623"/>
                </a:cubicBezTo>
                <a:cubicBezTo>
                  <a:pt x="109220" y="285623"/>
                  <a:pt x="109728" y="284734"/>
                  <a:pt x="109728" y="283972"/>
                </a:cubicBezTo>
                <a:lnTo>
                  <a:pt x="110871" y="283972"/>
                </a:lnTo>
                <a:cubicBezTo>
                  <a:pt x="111379" y="284480"/>
                  <a:pt x="111887" y="284734"/>
                  <a:pt x="112141" y="284734"/>
                </a:cubicBezTo>
                <a:cubicBezTo>
                  <a:pt x="112649" y="284734"/>
                  <a:pt x="112649" y="284226"/>
                  <a:pt x="112014" y="282829"/>
                </a:cubicBezTo>
                <a:cubicBezTo>
                  <a:pt x="113157" y="281686"/>
                  <a:pt x="113157" y="280543"/>
                  <a:pt x="113157" y="280543"/>
                </a:cubicBezTo>
                <a:cubicBezTo>
                  <a:pt x="113538" y="280162"/>
                  <a:pt x="113792" y="280035"/>
                  <a:pt x="113919" y="280035"/>
                </a:cubicBezTo>
                <a:cubicBezTo>
                  <a:pt x="114173" y="280035"/>
                  <a:pt x="113919" y="280543"/>
                  <a:pt x="113157" y="280543"/>
                </a:cubicBezTo>
                <a:cubicBezTo>
                  <a:pt x="113157" y="281686"/>
                  <a:pt x="113157" y="283972"/>
                  <a:pt x="114300" y="283972"/>
                </a:cubicBezTo>
                <a:cubicBezTo>
                  <a:pt x="114300" y="283972"/>
                  <a:pt x="114300" y="285115"/>
                  <a:pt x="114300" y="285115"/>
                </a:cubicBezTo>
                <a:cubicBezTo>
                  <a:pt x="113665" y="286512"/>
                  <a:pt x="114554" y="287020"/>
                  <a:pt x="115570" y="287020"/>
                </a:cubicBezTo>
                <a:cubicBezTo>
                  <a:pt x="116332" y="287020"/>
                  <a:pt x="117221" y="286766"/>
                  <a:pt x="117729" y="286258"/>
                </a:cubicBezTo>
                <a:cubicBezTo>
                  <a:pt x="118872" y="285115"/>
                  <a:pt x="119380" y="284480"/>
                  <a:pt x="119761" y="284480"/>
                </a:cubicBezTo>
                <a:cubicBezTo>
                  <a:pt x="120142" y="284480"/>
                  <a:pt x="120015" y="284988"/>
                  <a:pt x="120015" y="286258"/>
                </a:cubicBezTo>
                <a:cubicBezTo>
                  <a:pt x="120015" y="286893"/>
                  <a:pt x="120142" y="287147"/>
                  <a:pt x="120269" y="287147"/>
                </a:cubicBezTo>
                <a:cubicBezTo>
                  <a:pt x="120650" y="287147"/>
                  <a:pt x="121412" y="285242"/>
                  <a:pt x="122301" y="282829"/>
                </a:cubicBezTo>
                <a:lnTo>
                  <a:pt x="123444" y="278257"/>
                </a:lnTo>
                <a:lnTo>
                  <a:pt x="123444" y="282829"/>
                </a:lnTo>
                <a:cubicBezTo>
                  <a:pt x="123444" y="286004"/>
                  <a:pt x="123444" y="287401"/>
                  <a:pt x="124079" y="287401"/>
                </a:cubicBezTo>
                <a:cubicBezTo>
                  <a:pt x="124714" y="287401"/>
                  <a:pt x="125349" y="286512"/>
                  <a:pt x="126873" y="284988"/>
                </a:cubicBezTo>
                <a:cubicBezTo>
                  <a:pt x="127381" y="284480"/>
                  <a:pt x="127635" y="284226"/>
                  <a:pt x="127762" y="284226"/>
                </a:cubicBezTo>
                <a:cubicBezTo>
                  <a:pt x="127889" y="284226"/>
                  <a:pt x="128016" y="284734"/>
                  <a:pt x="128016" y="286131"/>
                </a:cubicBezTo>
                <a:cubicBezTo>
                  <a:pt x="128016" y="287274"/>
                  <a:pt x="129159" y="287274"/>
                  <a:pt x="131445" y="287274"/>
                </a:cubicBezTo>
                <a:cubicBezTo>
                  <a:pt x="133731" y="287274"/>
                  <a:pt x="133731" y="287274"/>
                  <a:pt x="133731" y="286131"/>
                </a:cubicBezTo>
                <a:lnTo>
                  <a:pt x="136017" y="286131"/>
                </a:lnTo>
                <a:cubicBezTo>
                  <a:pt x="136525" y="287020"/>
                  <a:pt x="136906" y="287401"/>
                  <a:pt x="137160" y="287401"/>
                </a:cubicBezTo>
                <a:cubicBezTo>
                  <a:pt x="137668" y="287401"/>
                  <a:pt x="137795" y="286385"/>
                  <a:pt x="137033" y="284988"/>
                </a:cubicBezTo>
                <a:lnTo>
                  <a:pt x="139319" y="284988"/>
                </a:lnTo>
                <a:lnTo>
                  <a:pt x="139319" y="286131"/>
                </a:lnTo>
                <a:cubicBezTo>
                  <a:pt x="139319" y="287274"/>
                  <a:pt x="140462" y="287274"/>
                  <a:pt x="147320" y="287274"/>
                </a:cubicBezTo>
                <a:cubicBezTo>
                  <a:pt x="154178" y="286131"/>
                  <a:pt x="155321" y="286131"/>
                  <a:pt x="154178" y="283845"/>
                </a:cubicBezTo>
                <a:cubicBezTo>
                  <a:pt x="154813" y="281940"/>
                  <a:pt x="155067" y="281051"/>
                  <a:pt x="155448" y="281051"/>
                </a:cubicBezTo>
                <a:cubicBezTo>
                  <a:pt x="155829" y="281051"/>
                  <a:pt x="155956" y="281559"/>
                  <a:pt x="156464" y="282702"/>
                </a:cubicBezTo>
                <a:cubicBezTo>
                  <a:pt x="156464" y="283464"/>
                  <a:pt x="156972" y="284861"/>
                  <a:pt x="157353" y="284861"/>
                </a:cubicBezTo>
                <a:cubicBezTo>
                  <a:pt x="157480" y="284861"/>
                  <a:pt x="157607" y="284607"/>
                  <a:pt x="157607" y="283845"/>
                </a:cubicBezTo>
                <a:cubicBezTo>
                  <a:pt x="157607" y="283845"/>
                  <a:pt x="158750" y="283845"/>
                  <a:pt x="159893" y="284988"/>
                </a:cubicBezTo>
                <a:cubicBezTo>
                  <a:pt x="160909" y="286004"/>
                  <a:pt x="161671" y="286258"/>
                  <a:pt x="162179" y="286258"/>
                </a:cubicBezTo>
                <a:cubicBezTo>
                  <a:pt x="162941" y="286258"/>
                  <a:pt x="163322" y="285623"/>
                  <a:pt x="163322" y="284988"/>
                </a:cubicBezTo>
                <a:cubicBezTo>
                  <a:pt x="162179" y="283337"/>
                  <a:pt x="161925" y="282702"/>
                  <a:pt x="162052" y="282702"/>
                </a:cubicBezTo>
                <a:cubicBezTo>
                  <a:pt x="162179" y="282702"/>
                  <a:pt x="162814" y="283210"/>
                  <a:pt x="163322" y="283845"/>
                </a:cubicBezTo>
                <a:cubicBezTo>
                  <a:pt x="164084" y="284607"/>
                  <a:pt x="164973" y="285496"/>
                  <a:pt x="165354" y="285496"/>
                </a:cubicBezTo>
                <a:cubicBezTo>
                  <a:pt x="165481" y="285496"/>
                  <a:pt x="165608" y="285369"/>
                  <a:pt x="165608" y="284988"/>
                </a:cubicBezTo>
                <a:cubicBezTo>
                  <a:pt x="165608" y="284226"/>
                  <a:pt x="167767" y="282829"/>
                  <a:pt x="169545" y="282829"/>
                </a:cubicBezTo>
                <a:cubicBezTo>
                  <a:pt x="170307" y="282829"/>
                  <a:pt x="171069" y="283083"/>
                  <a:pt x="171323" y="283845"/>
                </a:cubicBezTo>
                <a:lnTo>
                  <a:pt x="172466" y="283845"/>
                </a:lnTo>
                <a:cubicBezTo>
                  <a:pt x="172466" y="281559"/>
                  <a:pt x="173609" y="281559"/>
                  <a:pt x="174752" y="281559"/>
                </a:cubicBezTo>
                <a:cubicBezTo>
                  <a:pt x="175895" y="281051"/>
                  <a:pt x="176403" y="280670"/>
                  <a:pt x="176911" y="280670"/>
                </a:cubicBezTo>
                <a:cubicBezTo>
                  <a:pt x="177419" y="280670"/>
                  <a:pt x="177673" y="280924"/>
                  <a:pt x="178181" y="281559"/>
                </a:cubicBezTo>
                <a:cubicBezTo>
                  <a:pt x="178181" y="282067"/>
                  <a:pt x="178181" y="282321"/>
                  <a:pt x="178308" y="282321"/>
                </a:cubicBezTo>
                <a:cubicBezTo>
                  <a:pt x="178435" y="282321"/>
                  <a:pt x="178689" y="281813"/>
                  <a:pt x="179324" y="280416"/>
                </a:cubicBezTo>
                <a:cubicBezTo>
                  <a:pt x="180467" y="280416"/>
                  <a:pt x="180467" y="278130"/>
                  <a:pt x="180467" y="276987"/>
                </a:cubicBezTo>
                <a:cubicBezTo>
                  <a:pt x="180467" y="275844"/>
                  <a:pt x="180467" y="274701"/>
                  <a:pt x="181610" y="274701"/>
                </a:cubicBezTo>
                <a:lnTo>
                  <a:pt x="181610" y="275844"/>
                </a:lnTo>
                <a:lnTo>
                  <a:pt x="182753" y="278130"/>
                </a:lnTo>
                <a:cubicBezTo>
                  <a:pt x="183896" y="278130"/>
                  <a:pt x="183896" y="276987"/>
                  <a:pt x="183896" y="275844"/>
                </a:cubicBezTo>
                <a:cubicBezTo>
                  <a:pt x="184404" y="276352"/>
                  <a:pt x="185039" y="276733"/>
                  <a:pt x="185547" y="276733"/>
                </a:cubicBezTo>
                <a:cubicBezTo>
                  <a:pt x="186055" y="276733"/>
                  <a:pt x="186690" y="276479"/>
                  <a:pt x="187325" y="275844"/>
                </a:cubicBezTo>
                <a:cubicBezTo>
                  <a:pt x="188468" y="275844"/>
                  <a:pt x="190754" y="274701"/>
                  <a:pt x="190754" y="273558"/>
                </a:cubicBezTo>
                <a:cubicBezTo>
                  <a:pt x="191135" y="274193"/>
                  <a:pt x="191643" y="274447"/>
                  <a:pt x="192278" y="274447"/>
                </a:cubicBezTo>
                <a:cubicBezTo>
                  <a:pt x="194056" y="274447"/>
                  <a:pt x="196469" y="272542"/>
                  <a:pt x="196469" y="270129"/>
                </a:cubicBezTo>
                <a:cubicBezTo>
                  <a:pt x="195326" y="268986"/>
                  <a:pt x="196469" y="268986"/>
                  <a:pt x="197612" y="268986"/>
                </a:cubicBezTo>
                <a:cubicBezTo>
                  <a:pt x="198247" y="269494"/>
                  <a:pt x="198501" y="269875"/>
                  <a:pt x="198628" y="269875"/>
                </a:cubicBezTo>
                <a:cubicBezTo>
                  <a:pt x="198755" y="269875"/>
                  <a:pt x="198755" y="269621"/>
                  <a:pt x="198755" y="268986"/>
                </a:cubicBezTo>
                <a:cubicBezTo>
                  <a:pt x="198755" y="267843"/>
                  <a:pt x="199009" y="267589"/>
                  <a:pt x="199644" y="267589"/>
                </a:cubicBezTo>
                <a:cubicBezTo>
                  <a:pt x="200279" y="267589"/>
                  <a:pt x="201041" y="267843"/>
                  <a:pt x="202184" y="267843"/>
                </a:cubicBezTo>
                <a:cubicBezTo>
                  <a:pt x="203327" y="268986"/>
                  <a:pt x="203962" y="269621"/>
                  <a:pt x="204216" y="269621"/>
                </a:cubicBezTo>
                <a:cubicBezTo>
                  <a:pt x="204470" y="269621"/>
                  <a:pt x="204470" y="269113"/>
                  <a:pt x="204470" y="267843"/>
                </a:cubicBezTo>
                <a:cubicBezTo>
                  <a:pt x="205613" y="265557"/>
                  <a:pt x="206756" y="265557"/>
                  <a:pt x="206756" y="264414"/>
                </a:cubicBezTo>
                <a:cubicBezTo>
                  <a:pt x="207899" y="262128"/>
                  <a:pt x="207899" y="262128"/>
                  <a:pt x="206756" y="260985"/>
                </a:cubicBezTo>
                <a:cubicBezTo>
                  <a:pt x="205613" y="259842"/>
                  <a:pt x="205613" y="258699"/>
                  <a:pt x="205613" y="258699"/>
                </a:cubicBezTo>
                <a:cubicBezTo>
                  <a:pt x="205613" y="257810"/>
                  <a:pt x="205867" y="257429"/>
                  <a:pt x="206121" y="257429"/>
                </a:cubicBezTo>
                <a:cubicBezTo>
                  <a:pt x="206375" y="257429"/>
                  <a:pt x="206883" y="258064"/>
                  <a:pt x="206883" y="258699"/>
                </a:cubicBezTo>
                <a:cubicBezTo>
                  <a:pt x="205740" y="260985"/>
                  <a:pt x="206883" y="259842"/>
                  <a:pt x="208026" y="260985"/>
                </a:cubicBezTo>
                <a:cubicBezTo>
                  <a:pt x="209169" y="260985"/>
                  <a:pt x="211455" y="259842"/>
                  <a:pt x="211455" y="259842"/>
                </a:cubicBezTo>
                <a:cubicBezTo>
                  <a:pt x="212598" y="258699"/>
                  <a:pt x="213741" y="257556"/>
                  <a:pt x="213741" y="257556"/>
                </a:cubicBezTo>
                <a:cubicBezTo>
                  <a:pt x="217170" y="257556"/>
                  <a:pt x="217170" y="256413"/>
                  <a:pt x="216027" y="255270"/>
                </a:cubicBezTo>
                <a:cubicBezTo>
                  <a:pt x="215900" y="255016"/>
                  <a:pt x="215773" y="254762"/>
                  <a:pt x="215646" y="254508"/>
                </a:cubicBezTo>
                <a:cubicBezTo>
                  <a:pt x="215900" y="254635"/>
                  <a:pt x="216154" y="254635"/>
                  <a:pt x="216408" y="254635"/>
                </a:cubicBezTo>
                <a:cubicBezTo>
                  <a:pt x="219710" y="254635"/>
                  <a:pt x="223901" y="249301"/>
                  <a:pt x="222885" y="247269"/>
                </a:cubicBezTo>
                <a:lnTo>
                  <a:pt x="224028" y="248412"/>
                </a:lnTo>
                <a:cubicBezTo>
                  <a:pt x="225171" y="248412"/>
                  <a:pt x="225171" y="248412"/>
                  <a:pt x="226314" y="247269"/>
                </a:cubicBezTo>
                <a:cubicBezTo>
                  <a:pt x="227457" y="246126"/>
                  <a:pt x="227457" y="242697"/>
                  <a:pt x="229743" y="241554"/>
                </a:cubicBezTo>
                <a:cubicBezTo>
                  <a:pt x="232029" y="239268"/>
                  <a:pt x="233172" y="236982"/>
                  <a:pt x="232029" y="235839"/>
                </a:cubicBezTo>
                <a:lnTo>
                  <a:pt x="233172" y="235839"/>
                </a:lnTo>
                <a:cubicBezTo>
                  <a:pt x="233680" y="236855"/>
                  <a:pt x="233934" y="237109"/>
                  <a:pt x="234061" y="237109"/>
                </a:cubicBezTo>
                <a:cubicBezTo>
                  <a:pt x="234188" y="237109"/>
                  <a:pt x="234315" y="236474"/>
                  <a:pt x="234315" y="235839"/>
                </a:cubicBezTo>
                <a:cubicBezTo>
                  <a:pt x="235458" y="235839"/>
                  <a:pt x="234315" y="234696"/>
                  <a:pt x="233172" y="234696"/>
                </a:cubicBezTo>
                <a:cubicBezTo>
                  <a:pt x="232029" y="233553"/>
                  <a:pt x="232029" y="232410"/>
                  <a:pt x="234315" y="232410"/>
                </a:cubicBezTo>
                <a:cubicBezTo>
                  <a:pt x="236601" y="231267"/>
                  <a:pt x="237744" y="228981"/>
                  <a:pt x="237744" y="226695"/>
                </a:cubicBezTo>
                <a:cubicBezTo>
                  <a:pt x="237744" y="225552"/>
                  <a:pt x="238887" y="225552"/>
                  <a:pt x="240030" y="225552"/>
                </a:cubicBezTo>
                <a:cubicBezTo>
                  <a:pt x="241173" y="225552"/>
                  <a:pt x="243459" y="225552"/>
                  <a:pt x="242316" y="222123"/>
                </a:cubicBezTo>
                <a:lnTo>
                  <a:pt x="243459" y="222123"/>
                </a:lnTo>
                <a:cubicBezTo>
                  <a:pt x="243967" y="222123"/>
                  <a:pt x="244602" y="222377"/>
                  <a:pt x="244856" y="222377"/>
                </a:cubicBezTo>
                <a:cubicBezTo>
                  <a:pt x="245110" y="222377"/>
                  <a:pt x="245110" y="222123"/>
                  <a:pt x="244602" y="220980"/>
                </a:cubicBezTo>
                <a:cubicBezTo>
                  <a:pt x="243459" y="218694"/>
                  <a:pt x="244602" y="216408"/>
                  <a:pt x="246888" y="216408"/>
                </a:cubicBezTo>
                <a:cubicBezTo>
                  <a:pt x="248031" y="215265"/>
                  <a:pt x="248031" y="214122"/>
                  <a:pt x="246888" y="214122"/>
                </a:cubicBezTo>
                <a:cubicBezTo>
                  <a:pt x="245745" y="212979"/>
                  <a:pt x="244602" y="212979"/>
                  <a:pt x="245745" y="212979"/>
                </a:cubicBezTo>
                <a:cubicBezTo>
                  <a:pt x="246634" y="213487"/>
                  <a:pt x="247269" y="213741"/>
                  <a:pt x="247523" y="213741"/>
                </a:cubicBezTo>
                <a:cubicBezTo>
                  <a:pt x="247904" y="213741"/>
                  <a:pt x="247650" y="213233"/>
                  <a:pt x="246888" y="211836"/>
                </a:cubicBezTo>
                <a:cubicBezTo>
                  <a:pt x="245745" y="210693"/>
                  <a:pt x="245745" y="210693"/>
                  <a:pt x="246888" y="210693"/>
                </a:cubicBezTo>
                <a:lnTo>
                  <a:pt x="249174" y="210693"/>
                </a:lnTo>
                <a:cubicBezTo>
                  <a:pt x="249174" y="209550"/>
                  <a:pt x="250317" y="204978"/>
                  <a:pt x="252603" y="201549"/>
                </a:cubicBezTo>
                <a:cubicBezTo>
                  <a:pt x="256032" y="196977"/>
                  <a:pt x="257175" y="194691"/>
                  <a:pt x="256032" y="193548"/>
                </a:cubicBezTo>
                <a:cubicBezTo>
                  <a:pt x="256032" y="192405"/>
                  <a:pt x="256032" y="192405"/>
                  <a:pt x="257175" y="192405"/>
                </a:cubicBezTo>
                <a:cubicBezTo>
                  <a:pt x="258318" y="192405"/>
                  <a:pt x="259461" y="191262"/>
                  <a:pt x="259461" y="191262"/>
                </a:cubicBezTo>
                <a:cubicBezTo>
                  <a:pt x="260604" y="190119"/>
                  <a:pt x="260604" y="190119"/>
                  <a:pt x="261747" y="190119"/>
                </a:cubicBezTo>
                <a:cubicBezTo>
                  <a:pt x="260604" y="188976"/>
                  <a:pt x="260604" y="188976"/>
                  <a:pt x="261747" y="187833"/>
                </a:cubicBezTo>
                <a:cubicBezTo>
                  <a:pt x="262255" y="188341"/>
                  <a:pt x="262509" y="188595"/>
                  <a:pt x="262636" y="188595"/>
                </a:cubicBezTo>
                <a:cubicBezTo>
                  <a:pt x="262763" y="188595"/>
                  <a:pt x="262890" y="188087"/>
                  <a:pt x="262890" y="186690"/>
                </a:cubicBezTo>
                <a:cubicBezTo>
                  <a:pt x="264033" y="186690"/>
                  <a:pt x="266319" y="185547"/>
                  <a:pt x="265176" y="185547"/>
                </a:cubicBezTo>
                <a:cubicBezTo>
                  <a:pt x="264033" y="185547"/>
                  <a:pt x="265176" y="183261"/>
                  <a:pt x="264033" y="182118"/>
                </a:cubicBezTo>
                <a:cubicBezTo>
                  <a:pt x="264668" y="181610"/>
                  <a:pt x="264922" y="181229"/>
                  <a:pt x="265176" y="181229"/>
                </a:cubicBezTo>
                <a:cubicBezTo>
                  <a:pt x="265430" y="181229"/>
                  <a:pt x="265684" y="181483"/>
                  <a:pt x="266319" y="182118"/>
                </a:cubicBezTo>
                <a:cubicBezTo>
                  <a:pt x="268605" y="182118"/>
                  <a:pt x="269748" y="177546"/>
                  <a:pt x="268605" y="176403"/>
                </a:cubicBezTo>
                <a:cubicBezTo>
                  <a:pt x="267716" y="175514"/>
                  <a:pt x="268097" y="174752"/>
                  <a:pt x="268351" y="174752"/>
                </a:cubicBezTo>
                <a:cubicBezTo>
                  <a:pt x="268478" y="174752"/>
                  <a:pt x="268605" y="174879"/>
                  <a:pt x="268605" y="175260"/>
                </a:cubicBezTo>
                <a:cubicBezTo>
                  <a:pt x="268986" y="175641"/>
                  <a:pt x="269367" y="175768"/>
                  <a:pt x="269748" y="175768"/>
                </a:cubicBezTo>
                <a:cubicBezTo>
                  <a:pt x="270383" y="175768"/>
                  <a:pt x="270891" y="175260"/>
                  <a:pt x="270891" y="175260"/>
                </a:cubicBezTo>
                <a:cubicBezTo>
                  <a:pt x="270891" y="174371"/>
                  <a:pt x="271018" y="173990"/>
                  <a:pt x="271399" y="173990"/>
                </a:cubicBezTo>
                <a:cubicBezTo>
                  <a:pt x="271780" y="173990"/>
                  <a:pt x="272542" y="174625"/>
                  <a:pt x="273177" y="175260"/>
                </a:cubicBezTo>
                <a:cubicBezTo>
                  <a:pt x="273177" y="175641"/>
                  <a:pt x="273304" y="175768"/>
                  <a:pt x="273431" y="175768"/>
                </a:cubicBezTo>
                <a:cubicBezTo>
                  <a:pt x="273812" y="175768"/>
                  <a:pt x="274320" y="174879"/>
                  <a:pt x="274320" y="174117"/>
                </a:cubicBezTo>
                <a:cubicBezTo>
                  <a:pt x="274320" y="172974"/>
                  <a:pt x="276606" y="170688"/>
                  <a:pt x="277749" y="168402"/>
                </a:cubicBezTo>
                <a:cubicBezTo>
                  <a:pt x="280035" y="164973"/>
                  <a:pt x="280035" y="163830"/>
                  <a:pt x="278892" y="160401"/>
                </a:cubicBezTo>
                <a:cubicBezTo>
                  <a:pt x="280035" y="161544"/>
                  <a:pt x="282321" y="161544"/>
                  <a:pt x="282321" y="161544"/>
                </a:cubicBezTo>
                <a:cubicBezTo>
                  <a:pt x="283464" y="161544"/>
                  <a:pt x="282321" y="160401"/>
                  <a:pt x="281178" y="159258"/>
                </a:cubicBezTo>
                <a:cubicBezTo>
                  <a:pt x="280035" y="159258"/>
                  <a:pt x="280035" y="158115"/>
                  <a:pt x="282321" y="158115"/>
                </a:cubicBezTo>
                <a:cubicBezTo>
                  <a:pt x="284607" y="156972"/>
                  <a:pt x="284607" y="156972"/>
                  <a:pt x="284607" y="154686"/>
                </a:cubicBezTo>
                <a:cubicBezTo>
                  <a:pt x="284607" y="154686"/>
                  <a:pt x="285115" y="154178"/>
                  <a:pt x="285750" y="154178"/>
                </a:cubicBezTo>
                <a:cubicBezTo>
                  <a:pt x="286131" y="154178"/>
                  <a:pt x="286512" y="154305"/>
                  <a:pt x="286893" y="154686"/>
                </a:cubicBezTo>
                <a:cubicBezTo>
                  <a:pt x="288036" y="153543"/>
                  <a:pt x="288036" y="153543"/>
                  <a:pt x="286893" y="152400"/>
                </a:cubicBezTo>
                <a:cubicBezTo>
                  <a:pt x="285750" y="152400"/>
                  <a:pt x="285750" y="151257"/>
                  <a:pt x="288036" y="151257"/>
                </a:cubicBezTo>
                <a:cubicBezTo>
                  <a:pt x="288671" y="151638"/>
                  <a:pt x="289306" y="151765"/>
                  <a:pt x="289687" y="151765"/>
                </a:cubicBezTo>
                <a:cubicBezTo>
                  <a:pt x="290703" y="151765"/>
                  <a:pt x="291084" y="150876"/>
                  <a:pt x="290322" y="150114"/>
                </a:cubicBezTo>
                <a:cubicBezTo>
                  <a:pt x="290322" y="148971"/>
                  <a:pt x="290322" y="147828"/>
                  <a:pt x="290322" y="147828"/>
                </a:cubicBezTo>
                <a:cubicBezTo>
                  <a:pt x="291465" y="146685"/>
                  <a:pt x="291465" y="146685"/>
                  <a:pt x="291465" y="144399"/>
                </a:cubicBezTo>
                <a:cubicBezTo>
                  <a:pt x="291465" y="144399"/>
                  <a:pt x="292608" y="143256"/>
                  <a:pt x="292608" y="143256"/>
                </a:cubicBezTo>
                <a:cubicBezTo>
                  <a:pt x="292608" y="143256"/>
                  <a:pt x="293751" y="144399"/>
                  <a:pt x="292608" y="145542"/>
                </a:cubicBezTo>
                <a:lnTo>
                  <a:pt x="294894" y="145542"/>
                </a:lnTo>
                <a:cubicBezTo>
                  <a:pt x="296037" y="144399"/>
                  <a:pt x="296037" y="143256"/>
                  <a:pt x="296037" y="142113"/>
                </a:cubicBezTo>
                <a:cubicBezTo>
                  <a:pt x="294767" y="140716"/>
                  <a:pt x="294132" y="140208"/>
                  <a:pt x="294386" y="140208"/>
                </a:cubicBezTo>
                <a:cubicBezTo>
                  <a:pt x="294640" y="140208"/>
                  <a:pt x="295148" y="140462"/>
                  <a:pt x="296037" y="140970"/>
                </a:cubicBezTo>
                <a:cubicBezTo>
                  <a:pt x="296672" y="141605"/>
                  <a:pt x="297180" y="141859"/>
                  <a:pt x="297561" y="141859"/>
                </a:cubicBezTo>
                <a:cubicBezTo>
                  <a:pt x="297942" y="141859"/>
                  <a:pt x="298323" y="141605"/>
                  <a:pt x="298323" y="140970"/>
                </a:cubicBezTo>
                <a:cubicBezTo>
                  <a:pt x="297688" y="139700"/>
                  <a:pt x="297815" y="139065"/>
                  <a:pt x="298196" y="139065"/>
                </a:cubicBezTo>
                <a:cubicBezTo>
                  <a:pt x="298577" y="139065"/>
                  <a:pt x="298958" y="139319"/>
                  <a:pt x="299466" y="139827"/>
                </a:cubicBezTo>
                <a:cubicBezTo>
                  <a:pt x="299974" y="140716"/>
                  <a:pt x="300228" y="141351"/>
                  <a:pt x="300482" y="141351"/>
                </a:cubicBezTo>
                <a:cubicBezTo>
                  <a:pt x="300736" y="141351"/>
                  <a:pt x="301117" y="140208"/>
                  <a:pt x="301752" y="137541"/>
                </a:cubicBezTo>
                <a:cubicBezTo>
                  <a:pt x="302895" y="136398"/>
                  <a:pt x="304038" y="132969"/>
                  <a:pt x="305181" y="131826"/>
                </a:cubicBezTo>
                <a:cubicBezTo>
                  <a:pt x="307467" y="129540"/>
                  <a:pt x="308610" y="128397"/>
                  <a:pt x="309753" y="128397"/>
                </a:cubicBezTo>
                <a:cubicBezTo>
                  <a:pt x="309880" y="128524"/>
                  <a:pt x="310134" y="128778"/>
                  <a:pt x="310261" y="128905"/>
                </a:cubicBezTo>
                <a:cubicBezTo>
                  <a:pt x="308864" y="127254"/>
                  <a:pt x="309880" y="127000"/>
                  <a:pt x="310896" y="124968"/>
                </a:cubicBezTo>
                <a:cubicBezTo>
                  <a:pt x="314325" y="123825"/>
                  <a:pt x="314325" y="121539"/>
                  <a:pt x="314325" y="120396"/>
                </a:cubicBezTo>
                <a:lnTo>
                  <a:pt x="313182" y="121539"/>
                </a:lnTo>
                <a:cubicBezTo>
                  <a:pt x="310896" y="120396"/>
                  <a:pt x="310896" y="119253"/>
                  <a:pt x="313182" y="119253"/>
                </a:cubicBezTo>
                <a:cubicBezTo>
                  <a:pt x="313563" y="118872"/>
                  <a:pt x="313817" y="118745"/>
                  <a:pt x="314198" y="118745"/>
                </a:cubicBezTo>
                <a:cubicBezTo>
                  <a:pt x="314960" y="118745"/>
                  <a:pt x="315468" y="119634"/>
                  <a:pt x="315468" y="120396"/>
                </a:cubicBezTo>
                <a:cubicBezTo>
                  <a:pt x="316611" y="121539"/>
                  <a:pt x="318897" y="121539"/>
                  <a:pt x="318897" y="121539"/>
                </a:cubicBezTo>
                <a:cubicBezTo>
                  <a:pt x="320040" y="120396"/>
                  <a:pt x="320040" y="120396"/>
                  <a:pt x="318897" y="119253"/>
                </a:cubicBezTo>
                <a:cubicBezTo>
                  <a:pt x="317754" y="118110"/>
                  <a:pt x="317754" y="118110"/>
                  <a:pt x="317754" y="118110"/>
                </a:cubicBezTo>
                <a:cubicBezTo>
                  <a:pt x="318897" y="116967"/>
                  <a:pt x="318897" y="116967"/>
                  <a:pt x="318897" y="114681"/>
                </a:cubicBezTo>
                <a:cubicBezTo>
                  <a:pt x="317754" y="114681"/>
                  <a:pt x="318897" y="113538"/>
                  <a:pt x="318897" y="113538"/>
                </a:cubicBezTo>
                <a:cubicBezTo>
                  <a:pt x="321183" y="113538"/>
                  <a:pt x="322326" y="112395"/>
                  <a:pt x="322326" y="112395"/>
                </a:cubicBezTo>
                <a:lnTo>
                  <a:pt x="322326" y="113538"/>
                </a:lnTo>
                <a:cubicBezTo>
                  <a:pt x="323469" y="114681"/>
                  <a:pt x="325755" y="114681"/>
                  <a:pt x="325755" y="114681"/>
                </a:cubicBezTo>
                <a:cubicBezTo>
                  <a:pt x="325755" y="114681"/>
                  <a:pt x="324612" y="113538"/>
                  <a:pt x="324612" y="113538"/>
                </a:cubicBezTo>
                <a:cubicBezTo>
                  <a:pt x="324612" y="112395"/>
                  <a:pt x="338328" y="98679"/>
                  <a:pt x="340614" y="97536"/>
                </a:cubicBezTo>
                <a:cubicBezTo>
                  <a:pt x="342900" y="97536"/>
                  <a:pt x="344043" y="95250"/>
                  <a:pt x="342900" y="95250"/>
                </a:cubicBezTo>
                <a:cubicBezTo>
                  <a:pt x="341757" y="94107"/>
                  <a:pt x="345186" y="91821"/>
                  <a:pt x="348615" y="88392"/>
                </a:cubicBezTo>
                <a:cubicBezTo>
                  <a:pt x="353187" y="83820"/>
                  <a:pt x="356616" y="81534"/>
                  <a:pt x="355473" y="80391"/>
                </a:cubicBezTo>
                <a:cubicBezTo>
                  <a:pt x="355473" y="80391"/>
                  <a:pt x="356616" y="80391"/>
                  <a:pt x="357759" y="79248"/>
                </a:cubicBezTo>
                <a:cubicBezTo>
                  <a:pt x="358902" y="78105"/>
                  <a:pt x="358902" y="75819"/>
                  <a:pt x="360045" y="75819"/>
                </a:cubicBezTo>
                <a:cubicBezTo>
                  <a:pt x="360045" y="74422"/>
                  <a:pt x="360045" y="73914"/>
                  <a:pt x="360299" y="73914"/>
                </a:cubicBezTo>
                <a:cubicBezTo>
                  <a:pt x="360553" y="73914"/>
                  <a:pt x="360680" y="74168"/>
                  <a:pt x="361188" y="74676"/>
                </a:cubicBezTo>
                <a:cubicBezTo>
                  <a:pt x="361188" y="75819"/>
                  <a:pt x="362331" y="76962"/>
                  <a:pt x="363474" y="76962"/>
                </a:cubicBezTo>
                <a:cubicBezTo>
                  <a:pt x="364617" y="75819"/>
                  <a:pt x="363474" y="74676"/>
                  <a:pt x="362331" y="73533"/>
                </a:cubicBezTo>
                <a:cubicBezTo>
                  <a:pt x="362331" y="72390"/>
                  <a:pt x="362331" y="71247"/>
                  <a:pt x="362331" y="71247"/>
                </a:cubicBezTo>
                <a:cubicBezTo>
                  <a:pt x="363474" y="71247"/>
                  <a:pt x="363474" y="71247"/>
                  <a:pt x="363474" y="72390"/>
                </a:cubicBezTo>
                <a:cubicBezTo>
                  <a:pt x="364617" y="73533"/>
                  <a:pt x="365760" y="74676"/>
                  <a:pt x="365760" y="74676"/>
                </a:cubicBezTo>
                <a:lnTo>
                  <a:pt x="366903" y="73533"/>
                </a:lnTo>
                <a:cubicBezTo>
                  <a:pt x="365760" y="72390"/>
                  <a:pt x="365760" y="72390"/>
                  <a:pt x="365760" y="72390"/>
                </a:cubicBezTo>
                <a:cubicBezTo>
                  <a:pt x="366903" y="72390"/>
                  <a:pt x="366903" y="72390"/>
                  <a:pt x="368046" y="73533"/>
                </a:cubicBezTo>
                <a:cubicBezTo>
                  <a:pt x="369189" y="74676"/>
                  <a:pt x="369824" y="75311"/>
                  <a:pt x="370078" y="75311"/>
                </a:cubicBezTo>
                <a:cubicBezTo>
                  <a:pt x="370332" y="75311"/>
                  <a:pt x="370332" y="74803"/>
                  <a:pt x="370332" y="73533"/>
                </a:cubicBezTo>
                <a:lnTo>
                  <a:pt x="370332" y="71247"/>
                </a:lnTo>
                <a:cubicBezTo>
                  <a:pt x="370713" y="71501"/>
                  <a:pt x="371094" y="71501"/>
                  <a:pt x="371348" y="71501"/>
                </a:cubicBezTo>
                <a:cubicBezTo>
                  <a:pt x="372618" y="71501"/>
                  <a:pt x="372618" y="69723"/>
                  <a:pt x="372618" y="67818"/>
                </a:cubicBezTo>
                <a:cubicBezTo>
                  <a:pt x="373507" y="68707"/>
                  <a:pt x="374015" y="69088"/>
                  <a:pt x="374269" y="69088"/>
                </a:cubicBezTo>
                <a:cubicBezTo>
                  <a:pt x="374650" y="69088"/>
                  <a:pt x="374396" y="68072"/>
                  <a:pt x="373761" y="66675"/>
                </a:cubicBezTo>
                <a:cubicBezTo>
                  <a:pt x="373761" y="65532"/>
                  <a:pt x="373761" y="65532"/>
                  <a:pt x="374904" y="65532"/>
                </a:cubicBezTo>
                <a:cubicBezTo>
                  <a:pt x="375539" y="65913"/>
                  <a:pt x="376047" y="66040"/>
                  <a:pt x="376428" y="66040"/>
                </a:cubicBezTo>
                <a:cubicBezTo>
                  <a:pt x="377317" y="66040"/>
                  <a:pt x="377571" y="65151"/>
                  <a:pt x="378333" y="64389"/>
                </a:cubicBezTo>
                <a:cubicBezTo>
                  <a:pt x="378333" y="63246"/>
                  <a:pt x="382905" y="59817"/>
                  <a:pt x="388620" y="56388"/>
                </a:cubicBezTo>
                <a:cubicBezTo>
                  <a:pt x="395478" y="51816"/>
                  <a:pt x="398907" y="49530"/>
                  <a:pt x="398907" y="48387"/>
                </a:cubicBezTo>
                <a:cubicBezTo>
                  <a:pt x="398907" y="47879"/>
                  <a:pt x="398907" y="47498"/>
                  <a:pt x="399034" y="47498"/>
                </a:cubicBezTo>
                <a:cubicBezTo>
                  <a:pt x="399161" y="47498"/>
                  <a:pt x="399415" y="47752"/>
                  <a:pt x="400050" y="48387"/>
                </a:cubicBezTo>
                <a:cubicBezTo>
                  <a:pt x="400685" y="49022"/>
                  <a:pt x="400939" y="49149"/>
                  <a:pt x="401193" y="49149"/>
                </a:cubicBezTo>
                <a:cubicBezTo>
                  <a:pt x="401701" y="49149"/>
                  <a:pt x="401955" y="48260"/>
                  <a:pt x="401193" y="46228"/>
                </a:cubicBezTo>
                <a:cubicBezTo>
                  <a:pt x="401193" y="45593"/>
                  <a:pt x="400812" y="44958"/>
                  <a:pt x="400939" y="44958"/>
                </a:cubicBezTo>
                <a:cubicBezTo>
                  <a:pt x="401066" y="44958"/>
                  <a:pt x="401447" y="45339"/>
                  <a:pt x="402336" y="46228"/>
                </a:cubicBezTo>
                <a:cubicBezTo>
                  <a:pt x="402336" y="46609"/>
                  <a:pt x="402590" y="46736"/>
                  <a:pt x="402844" y="46736"/>
                </a:cubicBezTo>
                <a:cubicBezTo>
                  <a:pt x="403733" y="46736"/>
                  <a:pt x="405257" y="45974"/>
                  <a:pt x="406908" y="45085"/>
                </a:cubicBezTo>
                <a:cubicBezTo>
                  <a:pt x="409194" y="42799"/>
                  <a:pt x="411480" y="41656"/>
                  <a:pt x="411480" y="40513"/>
                </a:cubicBezTo>
                <a:cubicBezTo>
                  <a:pt x="411861" y="41275"/>
                  <a:pt x="412750" y="41656"/>
                  <a:pt x="413639" y="41656"/>
                </a:cubicBezTo>
                <a:cubicBezTo>
                  <a:pt x="415290" y="41656"/>
                  <a:pt x="417195" y="40386"/>
                  <a:pt x="417195" y="38227"/>
                </a:cubicBezTo>
                <a:cubicBezTo>
                  <a:pt x="417957" y="38227"/>
                  <a:pt x="418719" y="37719"/>
                  <a:pt x="419100" y="37719"/>
                </a:cubicBezTo>
                <a:cubicBezTo>
                  <a:pt x="419354" y="37719"/>
                  <a:pt x="419481" y="37846"/>
                  <a:pt x="419481" y="38227"/>
                </a:cubicBezTo>
                <a:cubicBezTo>
                  <a:pt x="420624" y="38227"/>
                  <a:pt x="420624" y="38227"/>
                  <a:pt x="422910" y="35941"/>
                </a:cubicBezTo>
                <a:cubicBezTo>
                  <a:pt x="422910" y="34798"/>
                  <a:pt x="426339" y="33655"/>
                  <a:pt x="427482" y="32512"/>
                </a:cubicBezTo>
                <a:cubicBezTo>
                  <a:pt x="428625" y="31369"/>
                  <a:pt x="429768" y="30226"/>
                  <a:pt x="429768" y="30226"/>
                </a:cubicBezTo>
                <a:lnTo>
                  <a:pt x="430911" y="29083"/>
                </a:lnTo>
                <a:cubicBezTo>
                  <a:pt x="430911" y="29210"/>
                  <a:pt x="431038" y="29337"/>
                  <a:pt x="431292" y="29337"/>
                </a:cubicBezTo>
                <a:cubicBezTo>
                  <a:pt x="432308" y="29337"/>
                  <a:pt x="435483" y="27432"/>
                  <a:pt x="440055" y="25654"/>
                </a:cubicBezTo>
                <a:cubicBezTo>
                  <a:pt x="443865" y="23749"/>
                  <a:pt x="447548" y="21844"/>
                  <a:pt x="449453" y="21844"/>
                </a:cubicBezTo>
                <a:cubicBezTo>
                  <a:pt x="449834" y="21844"/>
                  <a:pt x="450215" y="21971"/>
                  <a:pt x="450342" y="22098"/>
                </a:cubicBezTo>
                <a:cubicBezTo>
                  <a:pt x="450342" y="22098"/>
                  <a:pt x="451485" y="20955"/>
                  <a:pt x="451485" y="19812"/>
                </a:cubicBezTo>
                <a:cubicBezTo>
                  <a:pt x="451485" y="17653"/>
                  <a:pt x="451485" y="16891"/>
                  <a:pt x="451739" y="16891"/>
                </a:cubicBezTo>
                <a:cubicBezTo>
                  <a:pt x="451993" y="16891"/>
                  <a:pt x="452247" y="17145"/>
                  <a:pt x="452628" y="17526"/>
                </a:cubicBezTo>
                <a:cubicBezTo>
                  <a:pt x="453390" y="18288"/>
                  <a:pt x="454406" y="18669"/>
                  <a:pt x="455168" y="18669"/>
                </a:cubicBezTo>
                <a:cubicBezTo>
                  <a:pt x="456692" y="18669"/>
                  <a:pt x="457835" y="17399"/>
                  <a:pt x="457073" y="15240"/>
                </a:cubicBezTo>
                <a:lnTo>
                  <a:pt x="458216" y="16383"/>
                </a:lnTo>
                <a:cubicBezTo>
                  <a:pt x="458851" y="17018"/>
                  <a:pt x="459486" y="17399"/>
                  <a:pt x="459867" y="17399"/>
                </a:cubicBezTo>
                <a:cubicBezTo>
                  <a:pt x="461010" y="17399"/>
                  <a:pt x="461645" y="15748"/>
                  <a:pt x="461645" y="14224"/>
                </a:cubicBezTo>
                <a:cubicBezTo>
                  <a:pt x="462407" y="14224"/>
                  <a:pt x="463169" y="14732"/>
                  <a:pt x="463550" y="14732"/>
                </a:cubicBezTo>
                <a:cubicBezTo>
                  <a:pt x="463677" y="14732"/>
                  <a:pt x="463931" y="14605"/>
                  <a:pt x="463931" y="14224"/>
                </a:cubicBezTo>
                <a:cubicBezTo>
                  <a:pt x="464312" y="13716"/>
                  <a:pt x="464566" y="13462"/>
                  <a:pt x="464820" y="13462"/>
                </a:cubicBezTo>
                <a:cubicBezTo>
                  <a:pt x="465201" y="13462"/>
                  <a:pt x="465455" y="14351"/>
                  <a:pt x="466217" y="16383"/>
                </a:cubicBezTo>
                <a:cubicBezTo>
                  <a:pt x="466217" y="17272"/>
                  <a:pt x="466852" y="18034"/>
                  <a:pt x="467106" y="18034"/>
                </a:cubicBezTo>
                <a:cubicBezTo>
                  <a:pt x="467233" y="18034"/>
                  <a:pt x="467360" y="17907"/>
                  <a:pt x="467360" y="17526"/>
                </a:cubicBezTo>
                <a:cubicBezTo>
                  <a:pt x="468503" y="17526"/>
                  <a:pt x="467360" y="16383"/>
                  <a:pt x="467360" y="15240"/>
                </a:cubicBezTo>
                <a:cubicBezTo>
                  <a:pt x="467360" y="15240"/>
                  <a:pt x="468503" y="15240"/>
                  <a:pt x="468503" y="14097"/>
                </a:cubicBezTo>
                <a:cubicBezTo>
                  <a:pt x="468503" y="14097"/>
                  <a:pt x="469646" y="14097"/>
                  <a:pt x="468503" y="12954"/>
                </a:cubicBezTo>
                <a:cubicBezTo>
                  <a:pt x="468503" y="11811"/>
                  <a:pt x="468503" y="11811"/>
                  <a:pt x="469646" y="10668"/>
                </a:cubicBezTo>
                <a:cubicBezTo>
                  <a:pt x="470027" y="11049"/>
                  <a:pt x="470154" y="11176"/>
                  <a:pt x="470408" y="11176"/>
                </a:cubicBezTo>
                <a:cubicBezTo>
                  <a:pt x="470662" y="11176"/>
                  <a:pt x="470535" y="10287"/>
                  <a:pt x="469646" y="9525"/>
                </a:cubicBezTo>
                <a:cubicBezTo>
                  <a:pt x="468503" y="8382"/>
                  <a:pt x="468503" y="7239"/>
                  <a:pt x="468503" y="7239"/>
                </a:cubicBezTo>
                <a:lnTo>
                  <a:pt x="466598" y="3937"/>
                </a:lnTo>
                <a:cubicBezTo>
                  <a:pt x="465455" y="1651"/>
                  <a:pt x="465455" y="508"/>
                  <a:pt x="463169" y="508"/>
                </a:cubicBezTo>
                <a:cubicBezTo>
                  <a:pt x="462661" y="508"/>
                  <a:pt x="462026" y="508"/>
                  <a:pt x="461518" y="508"/>
                </a:cubicBezTo>
                <a:cubicBezTo>
                  <a:pt x="461391" y="127"/>
                  <a:pt x="461264" y="0"/>
                  <a:pt x="461137" y="0"/>
                </a:cubicBezTo>
                <a:close/>
                <a:moveTo>
                  <a:pt x="76454" y="294894"/>
                </a:moveTo>
                <a:cubicBezTo>
                  <a:pt x="76454" y="294894"/>
                  <a:pt x="75311" y="294894"/>
                  <a:pt x="74168" y="296037"/>
                </a:cubicBezTo>
                <a:cubicBezTo>
                  <a:pt x="73533" y="296672"/>
                  <a:pt x="73660" y="297307"/>
                  <a:pt x="74295" y="297307"/>
                </a:cubicBezTo>
                <a:cubicBezTo>
                  <a:pt x="74803" y="297307"/>
                  <a:pt x="75565" y="296926"/>
                  <a:pt x="76454" y="296037"/>
                </a:cubicBezTo>
                <a:cubicBezTo>
                  <a:pt x="77597" y="294894"/>
                  <a:pt x="77597" y="294894"/>
                  <a:pt x="76454" y="294894"/>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
          <p:cNvSpPr/>
          <p:nvPr/>
        </p:nvSpPr>
        <p:spPr>
          <a:xfrm>
            <a:off x="2573989" y="2433697"/>
            <a:ext cx="1681543" cy="1876807"/>
          </a:xfrm>
          <a:custGeom>
            <a:rect b="b" l="l" r="r" t="t"/>
            <a:pathLst>
              <a:path extrusionOk="0" h="2502408" w="2242057">
                <a:moveTo>
                  <a:pt x="1194689" y="10795"/>
                </a:moveTo>
                <a:cubicBezTo>
                  <a:pt x="1195451" y="10795"/>
                  <a:pt x="1195070" y="11430"/>
                  <a:pt x="1194562" y="12573"/>
                </a:cubicBezTo>
                <a:cubicBezTo>
                  <a:pt x="1194562" y="13716"/>
                  <a:pt x="1194562" y="16002"/>
                  <a:pt x="1188847" y="16002"/>
                </a:cubicBezTo>
                <a:cubicBezTo>
                  <a:pt x="1185418" y="16637"/>
                  <a:pt x="1182751" y="16891"/>
                  <a:pt x="1181227" y="16891"/>
                </a:cubicBezTo>
                <a:cubicBezTo>
                  <a:pt x="1177290" y="16891"/>
                  <a:pt x="1179703" y="14986"/>
                  <a:pt x="1188847" y="12573"/>
                </a:cubicBezTo>
                <a:cubicBezTo>
                  <a:pt x="1192276" y="11430"/>
                  <a:pt x="1193927" y="10795"/>
                  <a:pt x="1194689" y="10795"/>
                </a:cubicBezTo>
                <a:close/>
                <a:moveTo>
                  <a:pt x="1888236" y="319405"/>
                </a:moveTo>
                <a:cubicBezTo>
                  <a:pt x="1889379" y="319405"/>
                  <a:pt x="1891665" y="325120"/>
                  <a:pt x="1893951" y="330835"/>
                </a:cubicBezTo>
                <a:cubicBezTo>
                  <a:pt x="1894459" y="333248"/>
                  <a:pt x="1894332" y="334645"/>
                  <a:pt x="1893570" y="334645"/>
                </a:cubicBezTo>
                <a:cubicBezTo>
                  <a:pt x="1892681" y="334645"/>
                  <a:pt x="1890776" y="332105"/>
                  <a:pt x="1888236" y="326263"/>
                </a:cubicBezTo>
                <a:cubicBezTo>
                  <a:pt x="1885950" y="320548"/>
                  <a:pt x="1885950" y="320548"/>
                  <a:pt x="1888236" y="319405"/>
                </a:cubicBezTo>
                <a:close/>
                <a:moveTo>
                  <a:pt x="1936115" y="520192"/>
                </a:moveTo>
                <a:cubicBezTo>
                  <a:pt x="1936115" y="520192"/>
                  <a:pt x="1937258" y="520192"/>
                  <a:pt x="1939544" y="525907"/>
                </a:cubicBezTo>
                <a:cubicBezTo>
                  <a:pt x="1939544" y="525907"/>
                  <a:pt x="1942973" y="531622"/>
                  <a:pt x="1940687" y="532765"/>
                </a:cubicBezTo>
                <a:lnTo>
                  <a:pt x="1939544" y="532765"/>
                </a:lnTo>
                <a:cubicBezTo>
                  <a:pt x="1937258" y="525907"/>
                  <a:pt x="1934972" y="521335"/>
                  <a:pt x="1936115" y="520192"/>
                </a:cubicBezTo>
                <a:close/>
                <a:moveTo>
                  <a:pt x="1987423" y="759714"/>
                </a:moveTo>
                <a:cubicBezTo>
                  <a:pt x="1987423" y="759714"/>
                  <a:pt x="1989709" y="759714"/>
                  <a:pt x="1990852" y="765429"/>
                </a:cubicBezTo>
                <a:cubicBezTo>
                  <a:pt x="1990852" y="765429"/>
                  <a:pt x="1990852" y="772287"/>
                  <a:pt x="1988566" y="772287"/>
                </a:cubicBezTo>
                <a:lnTo>
                  <a:pt x="1987423" y="766572"/>
                </a:lnTo>
                <a:cubicBezTo>
                  <a:pt x="1986280" y="759714"/>
                  <a:pt x="1987423" y="759714"/>
                  <a:pt x="1987423" y="759714"/>
                </a:cubicBezTo>
                <a:close/>
                <a:moveTo>
                  <a:pt x="2003425" y="819023"/>
                </a:moveTo>
                <a:lnTo>
                  <a:pt x="2004568" y="825881"/>
                </a:lnTo>
                <a:lnTo>
                  <a:pt x="2004568" y="831596"/>
                </a:lnTo>
                <a:lnTo>
                  <a:pt x="2003425" y="825881"/>
                </a:lnTo>
                <a:cubicBezTo>
                  <a:pt x="2002282" y="819023"/>
                  <a:pt x="2002282" y="819023"/>
                  <a:pt x="2003425" y="819023"/>
                </a:cubicBezTo>
                <a:close/>
                <a:moveTo>
                  <a:pt x="2009013" y="838708"/>
                </a:moveTo>
                <a:cubicBezTo>
                  <a:pt x="2008886" y="838708"/>
                  <a:pt x="2009140" y="840105"/>
                  <a:pt x="2010283" y="843026"/>
                </a:cubicBezTo>
                <a:cubicBezTo>
                  <a:pt x="2009775" y="840232"/>
                  <a:pt x="2009140" y="838708"/>
                  <a:pt x="2009013" y="838708"/>
                </a:cubicBezTo>
                <a:close/>
                <a:moveTo>
                  <a:pt x="2015998" y="879475"/>
                </a:moveTo>
                <a:lnTo>
                  <a:pt x="2017141" y="885190"/>
                </a:lnTo>
                <a:lnTo>
                  <a:pt x="2017141" y="890905"/>
                </a:lnTo>
                <a:lnTo>
                  <a:pt x="2015998" y="885190"/>
                </a:lnTo>
                <a:cubicBezTo>
                  <a:pt x="2014855" y="879475"/>
                  <a:pt x="2014855" y="879475"/>
                  <a:pt x="2015998" y="879475"/>
                </a:cubicBezTo>
                <a:close/>
                <a:moveTo>
                  <a:pt x="2027682" y="899795"/>
                </a:moveTo>
                <a:cubicBezTo>
                  <a:pt x="2027555" y="899795"/>
                  <a:pt x="2027555" y="900303"/>
                  <a:pt x="2027428" y="901573"/>
                </a:cubicBezTo>
                <a:cubicBezTo>
                  <a:pt x="2027809" y="900811"/>
                  <a:pt x="2027682" y="899795"/>
                  <a:pt x="2027682" y="899795"/>
                </a:cubicBezTo>
                <a:close/>
                <a:moveTo>
                  <a:pt x="2027428" y="901573"/>
                </a:moveTo>
                <a:cubicBezTo>
                  <a:pt x="2027301" y="901954"/>
                  <a:pt x="2026920" y="902335"/>
                  <a:pt x="2026412" y="902335"/>
                </a:cubicBezTo>
                <a:cubicBezTo>
                  <a:pt x="2026539" y="902462"/>
                  <a:pt x="2026793" y="902462"/>
                  <a:pt x="2026920" y="902462"/>
                </a:cubicBezTo>
                <a:cubicBezTo>
                  <a:pt x="2027047" y="902462"/>
                  <a:pt x="2027301" y="902462"/>
                  <a:pt x="2027428" y="902335"/>
                </a:cubicBezTo>
                <a:cubicBezTo>
                  <a:pt x="2027428" y="901954"/>
                  <a:pt x="2027428" y="901700"/>
                  <a:pt x="2027428" y="901446"/>
                </a:cubicBezTo>
                <a:close/>
                <a:moveTo>
                  <a:pt x="2024380" y="921258"/>
                </a:moveTo>
                <a:cubicBezTo>
                  <a:pt x="2025269" y="921258"/>
                  <a:pt x="2025523" y="922655"/>
                  <a:pt x="2026285" y="927481"/>
                </a:cubicBezTo>
                <a:cubicBezTo>
                  <a:pt x="2027682" y="934212"/>
                  <a:pt x="2028190" y="936879"/>
                  <a:pt x="2027936" y="936879"/>
                </a:cubicBezTo>
                <a:cubicBezTo>
                  <a:pt x="2027682" y="936879"/>
                  <a:pt x="2027174" y="935482"/>
                  <a:pt x="2026285" y="933069"/>
                </a:cubicBezTo>
                <a:cubicBezTo>
                  <a:pt x="2022856" y="927354"/>
                  <a:pt x="2021713" y="921639"/>
                  <a:pt x="2022856" y="921639"/>
                </a:cubicBezTo>
                <a:cubicBezTo>
                  <a:pt x="2023491" y="921258"/>
                  <a:pt x="2023999" y="921131"/>
                  <a:pt x="2024380" y="921131"/>
                </a:cubicBezTo>
                <a:close/>
                <a:moveTo>
                  <a:pt x="2042414" y="1042670"/>
                </a:moveTo>
                <a:cubicBezTo>
                  <a:pt x="2042795" y="1042670"/>
                  <a:pt x="2043684" y="1043305"/>
                  <a:pt x="2044573" y="1048512"/>
                </a:cubicBezTo>
                <a:lnTo>
                  <a:pt x="2044573" y="1054227"/>
                </a:lnTo>
                <a:cubicBezTo>
                  <a:pt x="2043430" y="1054227"/>
                  <a:pt x="2042287" y="1048512"/>
                  <a:pt x="2042287" y="1048512"/>
                </a:cubicBezTo>
                <a:cubicBezTo>
                  <a:pt x="2041144" y="1042797"/>
                  <a:pt x="2041144" y="1042797"/>
                  <a:pt x="2042287" y="1042797"/>
                </a:cubicBezTo>
                <a:cubicBezTo>
                  <a:pt x="2042287" y="1042797"/>
                  <a:pt x="2042414" y="1042670"/>
                  <a:pt x="2042414" y="1042670"/>
                </a:cubicBezTo>
                <a:close/>
                <a:moveTo>
                  <a:pt x="2155190" y="1543558"/>
                </a:moveTo>
                <a:cubicBezTo>
                  <a:pt x="2156333" y="1543558"/>
                  <a:pt x="2157476" y="1543558"/>
                  <a:pt x="2158619" y="1549273"/>
                </a:cubicBezTo>
                <a:lnTo>
                  <a:pt x="2160905" y="1556131"/>
                </a:lnTo>
                <a:cubicBezTo>
                  <a:pt x="2158619" y="1556131"/>
                  <a:pt x="2156333" y="1550416"/>
                  <a:pt x="2156333" y="1550416"/>
                </a:cubicBezTo>
                <a:lnTo>
                  <a:pt x="2155190" y="1543558"/>
                </a:lnTo>
                <a:close/>
                <a:moveTo>
                  <a:pt x="2208784" y="1783080"/>
                </a:moveTo>
                <a:cubicBezTo>
                  <a:pt x="2209927" y="1783080"/>
                  <a:pt x="2212213" y="1794510"/>
                  <a:pt x="2213356" y="1800225"/>
                </a:cubicBezTo>
                <a:cubicBezTo>
                  <a:pt x="2213356" y="1802384"/>
                  <a:pt x="2213102" y="1803400"/>
                  <a:pt x="2212721" y="1803400"/>
                </a:cubicBezTo>
                <a:cubicBezTo>
                  <a:pt x="2211959" y="1803400"/>
                  <a:pt x="2210689" y="1799590"/>
                  <a:pt x="2209927" y="1795653"/>
                </a:cubicBezTo>
                <a:cubicBezTo>
                  <a:pt x="2206498" y="1783080"/>
                  <a:pt x="2206498" y="1783080"/>
                  <a:pt x="2208784" y="1783080"/>
                </a:cubicBezTo>
                <a:close/>
                <a:moveTo>
                  <a:pt x="2118614" y="2169795"/>
                </a:moveTo>
                <a:cubicBezTo>
                  <a:pt x="2119757" y="2170938"/>
                  <a:pt x="2119757" y="2172081"/>
                  <a:pt x="2115185" y="2175510"/>
                </a:cubicBezTo>
                <a:lnTo>
                  <a:pt x="2109470" y="2177796"/>
                </a:lnTo>
                <a:lnTo>
                  <a:pt x="2114042" y="2173224"/>
                </a:lnTo>
                <a:lnTo>
                  <a:pt x="2118614" y="2169795"/>
                </a:lnTo>
                <a:close/>
                <a:moveTo>
                  <a:pt x="1212723" y="2215388"/>
                </a:moveTo>
                <a:cubicBezTo>
                  <a:pt x="1200150" y="2215388"/>
                  <a:pt x="1200150" y="2215388"/>
                  <a:pt x="1205865" y="2216531"/>
                </a:cubicBezTo>
                <a:lnTo>
                  <a:pt x="1218438" y="2216531"/>
                </a:lnTo>
                <a:cubicBezTo>
                  <a:pt x="1218438" y="2215388"/>
                  <a:pt x="1218438" y="2215388"/>
                  <a:pt x="1212723" y="2215388"/>
                </a:cubicBezTo>
                <a:close/>
                <a:moveTo>
                  <a:pt x="1096391" y="2225675"/>
                </a:moveTo>
                <a:cubicBezTo>
                  <a:pt x="1096391" y="2226818"/>
                  <a:pt x="1102106" y="2227961"/>
                  <a:pt x="1102106" y="2227961"/>
                </a:cubicBezTo>
                <a:cubicBezTo>
                  <a:pt x="1107821" y="2227961"/>
                  <a:pt x="1107821" y="2226818"/>
                  <a:pt x="1107821" y="2226818"/>
                </a:cubicBezTo>
                <a:cubicBezTo>
                  <a:pt x="1107821" y="2226818"/>
                  <a:pt x="1107821" y="2225675"/>
                  <a:pt x="1102106" y="2225675"/>
                </a:cubicBezTo>
                <a:close/>
                <a:moveTo>
                  <a:pt x="1034796" y="2230247"/>
                </a:moveTo>
                <a:cubicBezTo>
                  <a:pt x="1040511" y="2230247"/>
                  <a:pt x="1040511" y="2230247"/>
                  <a:pt x="1040511" y="2231390"/>
                </a:cubicBezTo>
                <a:lnTo>
                  <a:pt x="1034796" y="2231390"/>
                </a:lnTo>
                <a:lnTo>
                  <a:pt x="1029081" y="2230247"/>
                </a:lnTo>
                <a:close/>
                <a:moveTo>
                  <a:pt x="984377" y="2229739"/>
                </a:moveTo>
                <a:cubicBezTo>
                  <a:pt x="987933" y="2229739"/>
                  <a:pt x="989838" y="2230755"/>
                  <a:pt x="985774" y="2232533"/>
                </a:cubicBezTo>
                <a:lnTo>
                  <a:pt x="973201" y="2232533"/>
                </a:lnTo>
                <a:cubicBezTo>
                  <a:pt x="973201" y="2231390"/>
                  <a:pt x="973201" y="2230247"/>
                  <a:pt x="980059" y="2230247"/>
                </a:cubicBezTo>
                <a:cubicBezTo>
                  <a:pt x="981583" y="2229993"/>
                  <a:pt x="983107" y="2229739"/>
                  <a:pt x="984377" y="2229739"/>
                </a:cubicBezTo>
                <a:close/>
                <a:moveTo>
                  <a:pt x="1355725" y="2228342"/>
                </a:moveTo>
                <a:cubicBezTo>
                  <a:pt x="1358011" y="2228342"/>
                  <a:pt x="1361694" y="2228850"/>
                  <a:pt x="1365631" y="2230247"/>
                </a:cubicBezTo>
                <a:cubicBezTo>
                  <a:pt x="1365631" y="2232533"/>
                  <a:pt x="1365631" y="2232533"/>
                  <a:pt x="1358773" y="2232533"/>
                </a:cubicBezTo>
                <a:cubicBezTo>
                  <a:pt x="1358773" y="2232533"/>
                  <a:pt x="1353058" y="2231390"/>
                  <a:pt x="1353058" y="2229104"/>
                </a:cubicBezTo>
                <a:cubicBezTo>
                  <a:pt x="1353058" y="2228596"/>
                  <a:pt x="1354074" y="2228342"/>
                  <a:pt x="1355725" y="2228342"/>
                </a:cubicBezTo>
                <a:close/>
                <a:moveTo>
                  <a:pt x="1407922" y="2229104"/>
                </a:moveTo>
                <a:cubicBezTo>
                  <a:pt x="1407922" y="2231390"/>
                  <a:pt x="1407922" y="2232533"/>
                  <a:pt x="1402207" y="2232533"/>
                </a:cubicBezTo>
                <a:lnTo>
                  <a:pt x="1395349" y="2231390"/>
                </a:lnTo>
                <a:lnTo>
                  <a:pt x="1402207" y="2229104"/>
                </a:lnTo>
                <a:close/>
                <a:moveTo>
                  <a:pt x="1806067" y="2230247"/>
                </a:moveTo>
                <a:cubicBezTo>
                  <a:pt x="1806067" y="2231390"/>
                  <a:pt x="1804924" y="2232533"/>
                  <a:pt x="1799209" y="2232533"/>
                </a:cubicBezTo>
                <a:lnTo>
                  <a:pt x="1793494" y="2231390"/>
                </a:lnTo>
                <a:lnTo>
                  <a:pt x="1799209" y="2230247"/>
                </a:lnTo>
                <a:close/>
                <a:moveTo>
                  <a:pt x="1946402" y="2227961"/>
                </a:moveTo>
                <a:cubicBezTo>
                  <a:pt x="1952117" y="2227961"/>
                  <a:pt x="1952117" y="2227961"/>
                  <a:pt x="1952117" y="2229104"/>
                </a:cubicBezTo>
                <a:cubicBezTo>
                  <a:pt x="1952117" y="2231390"/>
                  <a:pt x="1946402" y="2232533"/>
                  <a:pt x="1946402" y="2232533"/>
                </a:cubicBezTo>
                <a:cubicBezTo>
                  <a:pt x="1940687" y="2232533"/>
                  <a:pt x="1946402" y="2229104"/>
                  <a:pt x="1946402" y="2227961"/>
                </a:cubicBezTo>
                <a:close/>
                <a:moveTo>
                  <a:pt x="768858" y="2228723"/>
                </a:moveTo>
                <a:cubicBezTo>
                  <a:pt x="770128" y="2228723"/>
                  <a:pt x="768731" y="2229612"/>
                  <a:pt x="765556" y="2231390"/>
                </a:cubicBezTo>
                <a:lnTo>
                  <a:pt x="752983" y="2233676"/>
                </a:lnTo>
                <a:cubicBezTo>
                  <a:pt x="747268" y="2233676"/>
                  <a:pt x="752983" y="2232533"/>
                  <a:pt x="759841" y="2230247"/>
                </a:cubicBezTo>
                <a:cubicBezTo>
                  <a:pt x="764921" y="2229231"/>
                  <a:pt x="767842" y="2228723"/>
                  <a:pt x="768858" y="2228723"/>
                </a:cubicBezTo>
                <a:close/>
                <a:moveTo>
                  <a:pt x="600202" y="2232533"/>
                </a:moveTo>
                <a:lnTo>
                  <a:pt x="600202" y="2233676"/>
                </a:lnTo>
                <a:lnTo>
                  <a:pt x="594487" y="2234819"/>
                </a:lnTo>
                <a:lnTo>
                  <a:pt x="587629" y="2233676"/>
                </a:lnTo>
                <a:cubicBezTo>
                  <a:pt x="587629" y="2232533"/>
                  <a:pt x="594487" y="2232533"/>
                  <a:pt x="600202" y="2232533"/>
                </a:cubicBezTo>
                <a:close/>
                <a:moveTo>
                  <a:pt x="1255014" y="2232533"/>
                </a:moveTo>
                <a:cubicBezTo>
                  <a:pt x="1260729" y="2232533"/>
                  <a:pt x="1260729" y="2233676"/>
                  <a:pt x="1260729" y="2233676"/>
                </a:cubicBezTo>
                <a:cubicBezTo>
                  <a:pt x="1260729" y="2234819"/>
                  <a:pt x="1259332" y="2235073"/>
                  <a:pt x="1257173" y="2235073"/>
                </a:cubicBezTo>
                <a:cubicBezTo>
                  <a:pt x="1255014" y="2235073"/>
                  <a:pt x="1252220" y="2234819"/>
                  <a:pt x="1249299" y="2234819"/>
                </a:cubicBezTo>
                <a:cubicBezTo>
                  <a:pt x="1242441" y="2232533"/>
                  <a:pt x="1242441" y="2232533"/>
                  <a:pt x="1255014" y="2232533"/>
                </a:cubicBezTo>
                <a:close/>
                <a:moveTo>
                  <a:pt x="1138682" y="2233676"/>
                </a:moveTo>
                <a:cubicBezTo>
                  <a:pt x="1144397" y="2233676"/>
                  <a:pt x="1151255" y="2233676"/>
                  <a:pt x="1151255" y="2234819"/>
                </a:cubicBezTo>
                <a:cubicBezTo>
                  <a:pt x="1151255" y="2234819"/>
                  <a:pt x="1151255" y="2235962"/>
                  <a:pt x="1144397" y="2235962"/>
                </a:cubicBezTo>
                <a:cubicBezTo>
                  <a:pt x="1138682" y="2235962"/>
                  <a:pt x="1132967" y="2234819"/>
                  <a:pt x="1132967" y="2234819"/>
                </a:cubicBezTo>
                <a:cubicBezTo>
                  <a:pt x="1132967" y="2233676"/>
                  <a:pt x="1138682" y="2233676"/>
                  <a:pt x="1138682" y="2233676"/>
                </a:cubicBezTo>
                <a:close/>
                <a:moveTo>
                  <a:pt x="814705" y="2234819"/>
                </a:moveTo>
                <a:cubicBezTo>
                  <a:pt x="814705" y="2237105"/>
                  <a:pt x="814705" y="2238248"/>
                  <a:pt x="807847" y="2238248"/>
                </a:cubicBezTo>
                <a:lnTo>
                  <a:pt x="802132" y="2238248"/>
                </a:lnTo>
                <a:cubicBezTo>
                  <a:pt x="802132" y="2235962"/>
                  <a:pt x="807847" y="2234819"/>
                  <a:pt x="807847" y="2234819"/>
                </a:cubicBezTo>
                <a:close/>
                <a:moveTo>
                  <a:pt x="629920" y="2234311"/>
                </a:moveTo>
                <a:cubicBezTo>
                  <a:pt x="631063" y="2234311"/>
                  <a:pt x="631063" y="2234819"/>
                  <a:pt x="631063" y="2235835"/>
                </a:cubicBezTo>
                <a:cubicBezTo>
                  <a:pt x="631063" y="2236851"/>
                  <a:pt x="631063" y="2238121"/>
                  <a:pt x="618490" y="2240407"/>
                </a:cubicBezTo>
                <a:lnTo>
                  <a:pt x="605790" y="2240407"/>
                </a:lnTo>
                <a:lnTo>
                  <a:pt x="618363" y="2236978"/>
                </a:lnTo>
                <a:cubicBezTo>
                  <a:pt x="625221" y="2235073"/>
                  <a:pt x="628396" y="2234311"/>
                  <a:pt x="629793" y="2234311"/>
                </a:cubicBezTo>
                <a:close/>
                <a:moveTo>
                  <a:pt x="1221994" y="2260219"/>
                </a:moveTo>
                <a:cubicBezTo>
                  <a:pt x="1221232" y="2260219"/>
                  <a:pt x="1219835" y="2260473"/>
                  <a:pt x="1217422" y="2260981"/>
                </a:cubicBezTo>
                <a:cubicBezTo>
                  <a:pt x="1217422" y="2260981"/>
                  <a:pt x="1211707" y="2262124"/>
                  <a:pt x="1211707" y="2263267"/>
                </a:cubicBezTo>
                <a:cubicBezTo>
                  <a:pt x="1211707" y="2263775"/>
                  <a:pt x="1212723" y="2264029"/>
                  <a:pt x="1214247" y="2264029"/>
                </a:cubicBezTo>
                <a:cubicBezTo>
                  <a:pt x="1216406" y="2264029"/>
                  <a:pt x="1219835" y="2263521"/>
                  <a:pt x="1223137" y="2262124"/>
                </a:cubicBezTo>
                <a:cubicBezTo>
                  <a:pt x="1223137" y="2260727"/>
                  <a:pt x="1223137" y="2260219"/>
                  <a:pt x="1221994" y="2260219"/>
                </a:cubicBezTo>
                <a:close/>
                <a:moveTo>
                  <a:pt x="368046" y="2300732"/>
                </a:moveTo>
                <a:cubicBezTo>
                  <a:pt x="366268" y="2300732"/>
                  <a:pt x="362331" y="2303780"/>
                  <a:pt x="358394" y="2307844"/>
                </a:cubicBezTo>
                <a:cubicBezTo>
                  <a:pt x="348107" y="2314702"/>
                  <a:pt x="343535" y="2319274"/>
                  <a:pt x="344678" y="2320417"/>
                </a:cubicBezTo>
                <a:cubicBezTo>
                  <a:pt x="344805" y="2320544"/>
                  <a:pt x="344932" y="2320544"/>
                  <a:pt x="345186" y="2320544"/>
                </a:cubicBezTo>
                <a:cubicBezTo>
                  <a:pt x="346837" y="2320544"/>
                  <a:pt x="351282" y="2316226"/>
                  <a:pt x="359537" y="2310130"/>
                </a:cubicBezTo>
                <a:cubicBezTo>
                  <a:pt x="364109" y="2305558"/>
                  <a:pt x="368681" y="2300986"/>
                  <a:pt x="368681" y="2300986"/>
                </a:cubicBezTo>
                <a:cubicBezTo>
                  <a:pt x="368554" y="2300859"/>
                  <a:pt x="368300" y="2300732"/>
                  <a:pt x="368046" y="2300732"/>
                </a:cubicBezTo>
                <a:close/>
                <a:moveTo>
                  <a:pt x="331724" y="2326894"/>
                </a:moveTo>
                <a:cubicBezTo>
                  <a:pt x="332232" y="2326894"/>
                  <a:pt x="330327" y="2329434"/>
                  <a:pt x="325247" y="2335149"/>
                </a:cubicBezTo>
                <a:cubicBezTo>
                  <a:pt x="320675" y="2339721"/>
                  <a:pt x="316103" y="2344293"/>
                  <a:pt x="316103" y="2344293"/>
                </a:cubicBezTo>
                <a:cubicBezTo>
                  <a:pt x="316103" y="2343150"/>
                  <a:pt x="324104" y="2334006"/>
                  <a:pt x="328676" y="2329434"/>
                </a:cubicBezTo>
                <a:cubicBezTo>
                  <a:pt x="330327" y="2327783"/>
                  <a:pt x="331470" y="2326894"/>
                  <a:pt x="331724" y="2326894"/>
                </a:cubicBezTo>
                <a:close/>
                <a:moveTo>
                  <a:pt x="0" y="2394712"/>
                </a:moveTo>
                <a:lnTo>
                  <a:pt x="1143" y="2401570"/>
                </a:lnTo>
                <a:cubicBezTo>
                  <a:pt x="2286" y="2407285"/>
                  <a:pt x="4572" y="2407285"/>
                  <a:pt x="5715" y="2407285"/>
                </a:cubicBezTo>
                <a:cubicBezTo>
                  <a:pt x="5715" y="2407285"/>
                  <a:pt x="4572" y="2407285"/>
                  <a:pt x="3429" y="2400427"/>
                </a:cubicBezTo>
                <a:cubicBezTo>
                  <a:pt x="3429" y="2400427"/>
                  <a:pt x="1143" y="2394712"/>
                  <a:pt x="0" y="2394712"/>
                </a:cubicBezTo>
                <a:close/>
                <a:moveTo>
                  <a:pt x="24003" y="2401570"/>
                </a:moveTo>
                <a:cubicBezTo>
                  <a:pt x="25146" y="2401570"/>
                  <a:pt x="27432" y="2407285"/>
                  <a:pt x="28575" y="2413000"/>
                </a:cubicBezTo>
                <a:cubicBezTo>
                  <a:pt x="30861" y="2417572"/>
                  <a:pt x="30861" y="2417572"/>
                  <a:pt x="29718" y="2417572"/>
                </a:cubicBezTo>
                <a:cubicBezTo>
                  <a:pt x="29718" y="2417572"/>
                  <a:pt x="26289" y="2413000"/>
                  <a:pt x="24003" y="2407285"/>
                </a:cubicBezTo>
                <a:lnTo>
                  <a:pt x="24003" y="2401570"/>
                </a:lnTo>
                <a:close/>
                <a:moveTo>
                  <a:pt x="56261" y="2458085"/>
                </a:moveTo>
                <a:cubicBezTo>
                  <a:pt x="57023" y="2458085"/>
                  <a:pt x="59055" y="2460117"/>
                  <a:pt x="62738" y="2464435"/>
                </a:cubicBezTo>
                <a:cubicBezTo>
                  <a:pt x="67310" y="2467864"/>
                  <a:pt x="71882" y="2471293"/>
                  <a:pt x="70739" y="2472436"/>
                </a:cubicBezTo>
                <a:lnTo>
                  <a:pt x="66167" y="2469007"/>
                </a:lnTo>
                <a:cubicBezTo>
                  <a:pt x="66802" y="2468372"/>
                  <a:pt x="65659" y="2467356"/>
                  <a:pt x="65151" y="2467356"/>
                </a:cubicBezTo>
                <a:cubicBezTo>
                  <a:pt x="64643" y="2467356"/>
                  <a:pt x="64643" y="2467991"/>
                  <a:pt x="66167" y="2470150"/>
                </a:cubicBezTo>
                <a:cubicBezTo>
                  <a:pt x="65024" y="2471293"/>
                  <a:pt x="63881" y="2472436"/>
                  <a:pt x="63881" y="2472436"/>
                </a:cubicBezTo>
                <a:cubicBezTo>
                  <a:pt x="59309" y="2469007"/>
                  <a:pt x="55880" y="2463292"/>
                  <a:pt x="57023" y="2462149"/>
                </a:cubicBezTo>
                <a:cubicBezTo>
                  <a:pt x="56007" y="2459609"/>
                  <a:pt x="55626" y="2458085"/>
                  <a:pt x="56261" y="2458085"/>
                </a:cubicBezTo>
                <a:close/>
                <a:moveTo>
                  <a:pt x="76454" y="2466721"/>
                </a:moveTo>
                <a:cubicBezTo>
                  <a:pt x="77597" y="2467864"/>
                  <a:pt x="78740" y="2469007"/>
                  <a:pt x="79883" y="2470150"/>
                </a:cubicBezTo>
                <a:lnTo>
                  <a:pt x="84455" y="2473579"/>
                </a:lnTo>
                <a:cubicBezTo>
                  <a:pt x="84455" y="2472436"/>
                  <a:pt x="84455" y="2472436"/>
                  <a:pt x="81026" y="2469007"/>
                </a:cubicBezTo>
                <a:cubicBezTo>
                  <a:pt x="78740" y="2469007"/>
                  <a:pt x="77597" y="2466721"/>
                  <a:pt x="76454" y="2466721"/>
                </a:cubicBezTo>
                <a:close/>
                <a:moveTo>
                  <a:pt x="1191133" y="0"/>
                </a:moveTo>
                <a:cubicBezTo>
                  <a:pt x="1184275" y="0"/>
                  <a:pt x="1184275" y="1143"/>
                  <a:pt x="1184275" y="2286"/>
                </a:cubicBezTo>
                <a:lnTo>
                  <a:pt x="1171702" y="2286"/>
                </a:lnTo>
                <a:cubicBezTo>
                  <a:pt x="1171702" y="2286"/>
                  <a:pt x="1165987" y="2286"/>
                  <a:pt x="1165987" y="4572"/>
                </a:cubicBezTo>
                <a:cubicBezTo>
                  <a:pt x="1165987" y="5715"/>
                  <a:pt x="1160272" y="5715"/>
                  <a:pt x="1153414" y="5715"/>
                </a:cubicBezTo>
                <a:cubicBezTo>
                  <a:pt x="1153414" y="4953"/>
                  <a:pt x="1152906" y="4699"/>
                  <a:pt x="1152271" y="4699"/>
                </a:cubicBezTo>
                <a:cubicBezTo>
                  <a:pt x="1151001" y="4699"/>
                  <a:pt x="1149477" y="5969"/>
                  <a:pt x="1153414" y="6858"/>
                </a:cubicBezTo>
                <a:cubicBezTo>
                  <a:pt x="1153414" y="8001"/>
                  <a:pt x="1153414" y="9144"/>
                  <a:pt x="1147699" y="9144"/>
                </a:cubicBezTo>
                <a:cubicBezTo>
                  <a:pt x="1147699" y="9144"/>
                  <a:pt x="1147699" y="11430"/>
                  <a:pt x="1147699" y="12573"/>
                </a:cubicBezTo>
                <a:cubicBezTo>
                  <a:pt x="1146556" y="14859"/>
                  <a:pt x="1146556" y="16002"/>
                  <a:pt x="1159129" y="18288"/>
                </a:cubicBezTo>
                <a:cubicBezTo>
                  <a:pt x="1173607" y="18923"/>
                  <a:pt x="1185799" y="19558"/>
                  <a:pt x="1193546" y="19558"/>
                </a:cubicBezTo>
                <a:cubicBezTo>
                  <a:pt x="1199261" y="19558"/>
                  <a:pt x="1202436" y="19177"/>
                  <a:pt x="1202436" y="18288"/>
                </a:cubicBezTo>
                <a:cubicBezTo>
                  <a:pt x="1202436" y="18288"/>
                  <a:pt x="1208151" y="16002"/>
                  <a:pt x="1213866" y="16002"/>
                </a:cubicBezTo>
                <a:cubicBezTo>
                  <a:pt x="1220724" y="16002"/>
                  <a:pt x="1226439" y="18288"/>
                  <a:pt x="1226439" y="18288"/>
                </a:cubicBezTo>
                <a:cubicBezTo>
                  <a:pt x="1226439" y="19431"/>
                  <a:pt x="1250442" y="19431"/>
                  <a:pt x="1281176" y="19431"/>
                </a:cubicBezTo>
                <a:cubicBezTo>
                  <a:pt x="1317752" y="19431"/>
                  <a:pt x="1337056" y="19431"/>
                  <a:pt x="1342771" y="20574"/>
                </a:cubicBezTo>
                <a:cubicBezTo>
                  <a:pt x="1348486" y="21717"/>
                  <a:pt x="1355344" y="21717"/>
                  <a:pt x="1355344" y="21717"/>
                </a:cubicBezTo>
                <a:cubicBezTo>
                  <a:pt x="1355344" y="21717"/>
                  <a:pt x="1364488" y="21717"/>
                  <a:pt x="1379347" y="20574"/>
                </a:cubicBezTo>
                <a:lnTo>
                  <a:pt x="1466088" y="20574"/>
                </a:lnTo>
                <a:cubicBezTo>
                  <a:pt x="1476375" y="20574"/>
                  <a:pt x="1485519" y="21717"/>
                  <a:pt x="1492377" y="21717"/>
                </a:cubicBezTo>
                <a:cubicBezTo>
                  <a:pt x="1500378" y="21717"/>
                  <a:pt x="1507236" y="22860"/>
                  <a:pt x="1511808" y="22860"/>
                </a:cubicBezTo>
                <a:lnTo>
                  <a:pt x="1518666" y="22860"/>
                </a:lnTo>
                <a:cubicBezTo>
                  <a:pt x="1524381" y="24003"/>
                  <a:pt x="1530096" y="24003"/>
                  <a:pt x="1530096" y="24003"/>
                </a:cubicBezTo>
                <a:cubicBezTo>
                  <a:pt x="1530096" y="26289"/>
                  <a:pt x="1541526" y="26289"/>
                  <a:pt x="1552956" y="29718"/>
                </a:cubicBezTo>
                <a:cubicBezTo>
                  <a:pt x="1565529" y="30861"/>
                  <a:pt x="1576959" y="33147"/>
                  <a:pt x="1576959" y="33147"/>
                </a:cubicBezTo>
                <a:cubicBezTo>
                  <a:pt x="1575816" y="34290"/>
                  <a:pt x="1582674" y="35433"/>
                  <a:pt x="1592961" y="38862"/>
                </a:cubicBezTo>
                <a:cubicBezTo>
                  <a:pt x="1602359" y="41656"/>
                  <a:pt x="1607820" y="43688"/>
                  <a:pt x="1609598" y="43688"/>
                </a:cubicBezTo>
                <a:cubicBezTo>
                  <a:pt x="1609979" y="43688"/>
                  <a:pt x="1610106" y="43561"/>
                  <a:pt x="1610106" y="43434"/>
                </a:cubicBezTo>
                <a:cubicBezTo>
                  <a:pt x="1615821" y="44577"/>
                  <a:pt x="1654556" y="59436"/>
                  <a:pt x="1669415" y="69723"/>
                </a:cubicBezTo>
                <a:cubicBezTo>
                  <a:pt x="1673987" y="74295"/>
                  <a:pt x="1679702" y="75438"/>
                  <a:pt x="1685417" y="77724"/>
                </a:cubicBezTo>
                <a:cubicBezTo>
                  <a:pt x="1685671" y="77470"/>
                  <a:pt x="1686306" y="77216"/>
                  <a:pt x="1687068" y="77216"/>
                </a:cubicBezTo>
                <a:cubicBezTo>
                  <a:pt x="1689354" y="77216"/>
                  <a:pt x="1693418" y="78486"/>
                  <a:pt x="1696847" y="81026"/>
                </a:cubicBezTo>
                <a:lnTo>
                  <a:pt x="1695704" y="83312"/>
                </a:lnTo>
                <a:cubicBezTo>
                  <a:pt x="1693545" y="82423"/>
                  <a:pt x="1692148" y="81915"/>
                  <a:pt x="1691894" y="81915"/>
                </a:cubicBezTo>
                <a:cubicBezTo>
                  <a:pt x="1691513" y="81915"/>
                  <a:pt x="1693926" y="83312"/>
                  <a:pt x="1700276" y="86741"/>
                </a:cubicBezTo>
                <a:cubicBezTo>
                  <a:pt x="1704848" y="90170"/>
                  <a:pt x="1709420" y="93599"/>
                  <a:pt x="1709420" y="93599"/>
                </a:cubicBezTo>
                <a:cubicBezTo>
                  <a:pt x="1710563" y="93599"/>
                  <a:pt x="1716278" y="97028"/>
                  <a:pt x="1726565" y="103886"/>
                </a:cubicBezTo>
                <a:cubicBezTo>
                  <a:pt x="1731137" y="107315"/>
                  <a:pt x="1737995" y="111887"/>
                  <a:pt x="1744853" y="117602"/>
                </a:cubicBezTo>
                <a:cubicBezTo>
                  <a:pt x="1747139" y="119888"/>
                  <a:pt x="1751711" y="123317"/>
                  <a:pt x="1755140" y="125603"/>
                </a:cubicBezTo>
                <a:cubicBezTo>
                  <a:pt x="1758569" y="129032"/>
                  <a:pt x="1761998" y="132461"/>
                  <a:pt x="1765427" y="135890"/>
                </a:cubicBezTo>
                <a:cubicBezTo>
                  <a:pt x="1786001" y="154178"/>
                  <a:pt x="1796288" y="167894"/>
                  <a:pt x="1804162" y="175768"/>
                </a:cubicBezTo>
                <a:cubicBezTo>
                  <a:pt x="1812036" y="183642"/>
                  <a:pt x="1813306" y="187198"/>
                  <a:pt x="1814449" y="187198"/>
                </a:cubicBezTo>
                <a:cubicBezTo>
                  <a:pt x="1814576" y="187071"/>
                  <a:pt x="1814703" y="187071"/>
                  <a:pt x="1814830" y="187071"/>
                </a:cubicBezTo>
                <a:cubicBezTo>
                  <a:pt x="1816354" y="187071"/>
                  <a:pt x="1819910" y="192151"/>
                  <a:pt x="1828165" y="206629"/>
                </a:cubicBezTo>
                <a:cubicBezTo>
                  <a:pt x="1844167" y="237490"/>
                  <a:pt x="1844167" y="238633"/>
                  <a:pt x="1848739" y="242062"/>
                </a:cubicBezTo>
                <a:cubicBezTo>
                  <a:pt x="1845310" y="237490"/>
                  <a:pt x="1846453" y="236347"/>
                  <a:pt x="1847596" y="236347"/>
                </a:cubicBezTo>
                <a:cubicBezTo>
                  <a:pt x="1847850" y="236220"/>
                  <a:pt x="1848104" y="236220"/>
                  <a:pt x="1848358" y="236220"/>
                </a:cubicBezTo>
                <a:cubicBezTo>
                  <a:pt x="1850517" y="236220"/>
                  <a:pt x="1853311" y="240538"/>
                  <a:pt x="1853311" y="246634"/>
                </a:cubicBezTo>
                <a:cubicBezTo>
                  <a:pt x="1852168" y="246634"/>
                  <a:pt x="1862455" y="266065"/>
                  <a:pt x="1871599" y="287655"/>
                </a:cubicBezTo>
                <a:cubicBezTo>
                  <a:pt x="1876171" y="297942"/>
                  <a:pt x="1880743" y="308229"/>
                  <a:pt x="1884172" y="317373"/>
                </a:cubicBezTo>
                <a:cubicBezTo>
                  <a:pt x="1886458" y="325374"/>
                  <a:pt x="1888744" y="332232"/>
                  <a:pt x="1889887" y="333375"/>
                </a:cubicBezTo>
                <a:lnTo>
                  <a:pt x="1888744" y="333375"/>
                </a:lnTo>
                <a:cubicBezTo>
                  <a:pt x="1887601" y="333375"/>
                  <a:pt x="1889887" y="339090"/>
                  <a:pt x="1895602" y="361950"/>
                </a:cubicBezTo>
                <a:cubicBezTo>
                  <a:pt x="1896745" y="374523"/>
                  <a:pt x="1897888" y="380238"/>
                  <a:pt x="1897888" y="380238"/>
                </a:cubicBezTo>
                <a:cubicBezTo>
                  <a:pt x="1897888" y="380238"/>
                  <a:pt x="1898015" y="380238"/>
                  <a:pt x="1898015" y="380238"/>
                </a:cubicBezTo>
                <a:cubicBezTo>
                  <a:pt x="1901444" y="380238"/>
                  <a:pt x="1906905" y="415671"/>
                  <a:pt x="1905889" y="415671"/>
                </a:cubicBezTo>
                <a:cubicBezTo>
                  <a:pt x="1905889" y="421386"/>
                  <a:pt x="1905889" y="421386"/>
                  <a:pt x="1908175" y="433959"/>
                </a:cubicBezTo>
                <a:cubicBezTo>
                  <a:pt x="1915033" y="451104"/>
                  <a:pt x="1919605" y="481838"/>
                  <a:pt x="1918462" y="481838"/>
                </a:cubicBezTo>
                <a:lnTo>
                  <a:pt x="1920748" y="493268"/>
                </a:lnTo>
                <a:cubicBezTo>
                  <a:pt x="1923034" y="498983"/>
                  <a:pt x="1925320" y="511556"/>
                  <a:pt x="1927606" y="517271"/>
                </a:cubicBezTo>
                <a:cubicBezTo>
                  <a:pt x="1930146" y="530987"/>
                  <a:pt x="1931416" y="537591"/>
                  <a:pt x="1931924" y="537591"/>
                </a:cubicBezTo>
                <a:cubicBezTo>
                  <a:pt x="1932051" y="537591"/>
                  <a:pt x="1932178" y="536829"/>
                  <a:pt x="1932178" y="535432"/>
                </a:cubicBezTo>
                <a:cubicBezTo>
                  <a:pt x="1932432" y="535432"/>
                  <a:pt x="1932686" y="535305"/>
                  <a:pt x="1933067" y="535305"/>
                </a:cubicBezTo>
                <a:cubicBezTo>
                  <a:pt x="1933956" y="535305"/>
                  <a:pt x="1935099" y="535940"/>
                  <a:pt x="1936750" y="541147"/>
                </a:cubicBezTo>
                <a:lnTo>
                  <a:pt x="1934464" y="541147"/>
                </a:lnTo>
                <a:cubicBezTo>
                  <a:pt x="1933321" y="541147"/>
                  <a:pt x="1936750" y="559435"/>
                  <a:pt x="1942465" y="583311"/>
                </a:cubicBezTo>
                <a:cubicBezTo>
                  <a:pt x="1948180" y="612902"/>
                  <a:pt x="1951609" y="624332"/>
                  <a:pt x="1951609" y="631190"/>
                </a:cubicBezTo>
                <a:lnTo>
                  <a:pt x="1953895" y="636905"/>
                </a:lnTo>
                <a:cubicBezTo>
                  <a:pt x="1956181" y="642620"/>
                  <a:pt x="1957324" y="648335"/>
                  <a:pt x="1956181" y="648335"/>
                </a:cubicBezTo>
                <a:cubicBezTo>
                  <a:pt x="1956181" y="655193"/>
                  <a:pt x="1961896" y="679196"/>
                  <a:pt x="1965325" y="690499"/>
                </a:cubicBezTo>
                <a:lnTo>
                  <a:pt x="1967611" y="703072"/>
                </a:lnTo>
                <a:cubicBezTo>
                  <a:pt x="1966468" y="708787"/>
                  <a:pt x="1969897" y="727075"/>
                  <a:pt x="1974469" y="732790"/>
                </a:cubicBezTo>
                <a:cubicBezTo>
                  <a:pt x="1972183" y="732790"/>
                  <a:pt x="1974469" y="738505"/>
                  <a:pt x="1975612" y="745363"/>
                </a:cubicBezTo>
                <a:cubicBezTo>
                  <a:pt x="1979041" y="756793"/>
                  <a:pt x="1984756" y="780669"/>
                  <a:pt x="1982469" y="780669"/>
                </a:cubicBezTo>
                <a:lnTo>
                  <a:pt x="1983612" y="786384"/>
                </a:lnTo>
                <a:cubicBezTo>
                  <a:pt x="1987042" y="792099"/>
                  <a:pt x="1988184" y="798957"/>
                  <a:pt x="1989327" y="804672"/>
                </a:cubicBezTo>
                <a:cubicBezTo>
                  <a:pt x="1990470" y="810387"/>
                  <a:pt x="1991613" y="816102"/>
                  <a:pt x="1993899" y="822960"/>
                </a:cubicBezTo>
                <a:cubicBezTo>
                  <a:pt x="1997328" y="828675"/>
                  <a:pt x="1998471" y="834390"/>
                  <a:pt x="1998471" y="834390"/>
                </a:cubicBezTo>
                <a:cubicBezTo>
                  <a:pt x="1998852" y="836041"/>
                  <a:pt x="1998852" y="836803"/>
                  <a:pt x="1998598" y="836803"/>
                </a:cubicBezTo>
                <a:cubicBezTo>
                  <a:pt x="1998090" y="836803"/>
                  <a:pt x="1996312" y="832739"/>
                  <a:pt x="1993899" y="828675"/>
                </a:cubicBezTo>
                <a:cubicBezTo>
                  <a:pt x="1993137" y="826135"/>
                  <a:pt x="1992756" y="824992"/>
                  <a:pt x="1992629" y="824992"/>
                </a:cubicBezTo>
                <a:cubicBezTo>
                  <a:pt x="1992248" y="824992"/>
                  <a:pt x="1995423" y="838454"/>
                  <a:pt x="2000757" y="852678"/>
                </a:cubicBezTo>
                <a:cubicBezTo>
                  <a:pt x="2004567" y="862076"/>
                  <a:pt x="2006218" y="866394"/>
                  <a:pt x="2006091" y="866394"/>
                </a:cubicBezTo>
                <a:cubicBezTo>
                  <a:pt x="2005964" y="866394"/>
                  <a:pt x="2004567" y="863600"/>
                  <a:pt x="2001900" y="858393"/>
                </a:cubicBezTo>
                <a:cubicBezTo>
                  <a:pt x="2000630" y="855091"/>
                  <a:pt x="1998852" y="851789"/>
                  <a:pt x="1998598" y="851789"/>
                </a:cubicBezTo>
                <a:cubicBezTo>
                  <a:pt x="1998344" y="851789"/>
                  <a:pt x="1998852" y="853567"/>
                  <a:pt x="2000757" y="858393"/>
                </a:cubicBezTo>
                <a:cubicBezTo>
                  <a:pt x="2000757" y="858393"/>
                  <a:pt x="2002916" y="869823"/>
                  <a:pt x="2004059" y="869823"/>
                </a:cubicBezTo>
                <a:cubicBezTo>
                  <a:pt x="2004186" y="869823"/>
                  <a:pt x="2004186" y="869823"/>
                  <a:pt x="2004186" y="869696"/>
                </a:cubicBezTo>
                <a:lnTo>
                  <a:pt x="2008758" y="887984"/>
                </a:lnTo>
                <a:cubicBezTo>
                  <a:pt x="2009901" y="900557"/>
                  <a:pt x="2011044" y="906272"/>
                  <a:pt x="2012187" y="911987"/>
                </a:cubicBezTo>
                <a:cubicBezTo>
                  <a:pt x="2014473" y="917702"/>
                  <a:pt x="2014473" y="917702"/>
                  <a:pt x="2014473" y="924560"/>
                </a:cubicBezTo>
                <a:cubicBezTo>
                  <a:pt x="2013330" y="924560"/>
                  <a:pt x="2014473" y="930275"/>
                  <a:pt x="2016759" y="930275"/>
                </a:cubicBezTo>
                <a:cubicBezTo>
                  <a:pt x="2020188" y="935990"/>
                  <a:pt x="2021331" y="941705"/>
                  <a:pt x="2021331" y="948563"/>
                </a:cubicBezTo>
                <a:cubicBezTo>
                  <a:pt x="2017902" y="948563"/>
                  <a:pt x="2019045" y="954278"/>
                  <a:pt x="2021331" y="954278"/>
                </a:cubicBezTo>
                <a:cubicBezTo>
                  <a:pt x="2023617" y="959993"/>
                  <a:pt x="2024760" y="965708"/>
                  <a:pt x="2024760" y="965708"/>
                </a:cubicBezTo>
                <a:cubicBezTo>
                  <a:pt x="2024760" y="965708"/>
                  <a:pt x="2024760" y="967613"/>
                  <a:pt x="2025268" y="971423"/>
                </a:cubicBezTo>
                <a:cubicBezTo>
                  <a:pt x="2025141" y="971423"/>
                  <a:pt x="2025014" y="971423"/>
                  <a:pt x="2024760" y="971423"/>
                </a:cubicBezTo>
                <a:lnTo>
                  <a:pt x="2025903" y="977138"/>
                </a:lnTo>
                <a:lnTo>
                  <a:pt x="2026284" y="978154"/>
                </a:lnTo>
                <a:cubicBezTo>
                  <a:pt x="2026157" y="977392"/>
                  <a:pt x="2026030" y="976630"/>
                  <a:pt x="2025903" y="975995"/>
                </a:cubicBezTo>
                <a:cubicBezTo>
                  <a:pt x="2025649" y="974217"/>
                  <a:pt x="2025395" y="972693"/>
                  <a:pt x="2025268" y="971423"/>
                </a:cubicBezTo>
                <a:cubicBezTo>
                  <a:pt x="2026284" y="971550"/>
                  <a:pt x="2027427" y="972185"/>
                  <a:pt x="2029332" y="977138"/>
                </a:cubicBezTo>
                <a:lnTo>
                  <a:pt x="2028189" y="982853"/>
                </a:lnTo>
                <a:lnTo>
                  <a:pt x="2026284" y="978154"/>
                </a:lnTo>
                <a:cubicBezTo>
                  <a:pt x="2027300" y="983615"/>
                  <a:pt x="2028443" y="990854"/>
                  <a:pt x="2030475" y="999871"/>
                </a:cubicBezTo>
                <a:cubicBezTo>
                  <a:pt x="2035047" y="1020445"/>
                  <a:pt x="2040762" y="1046607"/>
                  <a:pt x="2046477" y="1074039"/>
                </a:cubicBezTo>
                <a:cubicBezTo>
                  <a:pt x="2047620" y="1079754"/>
                  <a:pt x="2049906" y="1085469"/>
                  <a:pt x="2051049" y="1085469"/>
                </a:cubicBezTo>
                <a:cubicBezTo>
                  <a:pt x="2054478" y="1085469"/>
                  <a:pt x="2053335" y="1085469"/>
                  <a:pt x="2052192" y="1091184"/>
                </a:cubicBezTo>
                <a:cubicBezTo>
                  <a:pt x="2050414" y="1096645"/>
                  <a:pt x="2051430" y="1105662"/>
                  <a:pt x="2053716" y="1105662"/>
                </a:cubicBezTo>
                <a:cubicBezTo>
                  <a:pt x="2054351" y="1105662"/>
                  <a:pt x="2054986" y="1105027"/>
                  <a:pt x="2055621" y="1103630"/>
                </a:cubicBezTo>
                <a:cubicBezTo>
                  <a:pt x="2056129" y="1100709"/>
                  <a:pt x="2056383" y="1099058"/>
                  <a:pt x="2056510" y="1099058"/>
                </a:cubicBezTo>
                <a:cubicBezTo>
                  <a:pt x="2056637" y="1099058"/>
                  <a:pt x="2056764" y="1102106"/>
                  <a:pt x="2056764" y="1109345"/>
                </a:cubicBezTo>
                <a:cubicBezTo>
                  <a:pt x="2056764" y="1116203"/>
                  <a:pt x="2056764" y="1116203"/>
                  <a:pt x="2059050" y="1121918"/>
                </a:cubicBezTo>
                <a:cubicBezTo>
                  <a:pt x="2059177" y="1121791"/>
                  <a:pt x="2059177" y="1121791"/>
                  <a:pt x="2059304" y="1121791"/>
                </a:cubicBezTo>
                <a:cubicBezTo>
                  <a:pt x="2060320" y="1121791"/>
                  <a:pt x="2061209" y="1127633"/>
                  <a:pt x="2060193" y="1127633"/>
                </a:cubicBezTo>
                <a:cubicBezTo>
                  <a:pt x="2060193" y="1133348"/>
                  <a:pt x="2060193" y="1140206"/>
                  <a:pt x="2061336" y="1140206"/>
                </a:cubicBezTo>
                <a:cubicBezTo>
                  <a:pt x="2061336" y="1140206"/>
                  <a:pt x="2062479" y="1145921"/>
                  <a:pt x="2062479" y="1151636"/>
                </a:cubicBezTo>
                <a:cubicBezTo>
                  <a:pt x="2062479" y="1158494"/>
                  <a:pt x="2064765" y="1164209"/>
                  <a:pt x="2068194" y="1169924"/>
                </a:cubicBezTo>
                <a:cubicBezTo>
                  <a:pt x="2072512" y="1183005"/>
                  <a:pt x="2074925" y="1190117"/>
                  <a:pt x="2073655" y="1190117"/>
                </a:cubicBezTo>
                <a:cubicBezTo>
                  <a:pt x="2073274" y="1190117"/>
                  <a:pt x="2072639" y="1189482"/>
                  <a:pt x="2071496" y="1188085"/>
                </a:cubicBezTo>
                <a:cubicBezTo>
                  <a:pt x="2071242" y="1187577"/>
                  <a:pt x="2070988" y="1187323"/>
                  <a:pt x="2070861" y="1187323"/>
                </a:cubicBezTo>
                <a:cubicBezTo>
                  <a:pt x="2069337" y="1187323"/>
                  <a:pt x="2075306" y="1212469"/>
                  <a:pt x="2079497" y="1217676"/>
                </a:cubicBezTo>
                <a:cubicBezTo>
                  <a:pt x="2082926" y="1223391"/>
                  <a:pt x="2082926" y="1223391"/>
                  <a:pt x="2081783" y="1223391"/>
                </a:cubicBezTo>
                <a:cubicBezTo>
                  <a:pt x="2080640" y="1223391"/>
                  <a:pt x="2081783" y="1229106"/>
                  <a:pt x="2081783" y="1229106"/>
                </a:cubicBezTo>
                <a:cubicBezTo>
                  <a:pt x="2082926" y="1234821"/>
                  <a:pt x="2084069" y="1241679"/>
                  <a:pt x="2082926" y="1241679"/>
                </a:cubicBezTo>
                <a:cubicBezTo>
                  <a:pt x="2082926" y="1241679"/>
                  <a:pt x="2084069" y="1247394"/>
                  <a:pt x="2087498" y="1258824"/>
                </a:cubicBezTo>
                <a:cubicBezTo>
                  <a:pt x="2093213" y="1271397"/>
                  <a:pt x="2095499" y="1288415"/>
                  <a:pt x="2094356" y="1295400"/>
                </a:cubicBezTo>
                <a:lnTo>
                  <a:pt x="2097785" y="1306830"/>
                </a:lnTo>
                <a:cubicBezTo>
                  <a:pt x="2102357" y="1312544"/>
                  <a:pt x="2104643" y="1318260"/>
                  <a:pt x="2102357" y="1319403"/>
                </a:cubicBezTo>
                <a:lnTo>
                  <a:pt x="2101214" y="1319403"/>
                </a:lnTo>
                <a:cubicBezTo>
                  <a:pt x="2104643" y="1325117"/>
                  <a:pt x="2108072" y="1348994"/>
                  <a:pt x="2105786" y="1348994"/>
                </a:cubicBezTo>
                <a:cubicBezTo>
                  <a:pt x="2104643" y="1350136"/>
                  <a:pt x="2104643" y="1350136"/>
                  <a:pt x="2105786" y="1355852"/>
                </a:cubicBezTo>
                <a:lnTo>
                  <a:pt x="2106929" y="1355852"/>
                </a:lnTo>
                <a:cubicBezTo>
                  <a:pt x="2107310" y="1355471"/>
                  <a:pt x="2107564" y="1355344"/>
                  <a:pt x="2107945" y="1355344"/>
                </a:cubicBezTo>
                <a:cubicBezTo>
                  <a:pt x="2108707" y="1355344"/>
                  <a:pt x="2109596" y="1356741"/>
                  <a:pt x="2110358" y="1361567"/>
                </a:cubicBezTo>
                <a:cubicBezTo>
                  <a:pt x="2112644" y="1367281"/>
                  <a:pt x="2113787" y="1372997"/>
                  <a:pt x="2111501" y="1372997"/>
                </a:cubicBezTo>
                <a:cubicBezTo>
                  <a:pt x="2111501" y="1379855"/>
                  <a:pt x="2111501" y="1385569"/>
                  <a:pt x="2112644" y="1385569"/>
                </a:cubicBezTo>
                <a:cubicBezTo>
                  <a:pt x="2112644" y="1385569"/>
                  <a:pt x="2114930" y="1391284"/>
                  <a:pt x="2113787" y="1398142"/>
                </a:cubicBezTo>
                <a:lnTo>
                  <a:pt x="2119502" y="1422145"/>
                </a:lnTo>
                <a:cubicBezTo>
                  <a:pt x="2121788" y="1427860"/>
                  <a:pt x="2124074" y="1439290"/>
                  <a:pt x="2122931" y="1440433"/>
                </a:cubicBezTo>
                <a:cubicBezTo>
                  <a:pt x="2122931" y="1440433"/>
                  <a:pt x="2126360" y="1451864"/>
                  <a:pt x="2128646" y="1457578"/>
                </a:cubicBezTo>
                <a:cubicBezTo>
                  <a:pt x="2130932" y="1470151"/>
                  <a:pt x="2132075" y="1475867"/>
                  <a:pt x="2130932" y="1475867"/>
                </a:cubicBezTo>
                <a:cubicBezTo>
                  <a:pt x="2129788" y="1475867"/>
                  <a:pt x="2129789" y="1475867"/>
                  <a:pt x="2132075" y="1481581"/>
                </a:cubicBezTo>
                <a:cubicBezTo>
                  <a:pt x="2133217" y="1481581"/>
                  <a:pt x="2134360" y="1487296"/>
                  <a:pt x="2135504" y="1494154"/>
                </a:cubicBezTo>
                <a:lnTo>
                  <a:pt x="2138933" y="1505584"/>
                </a:lnTo>
                <a:cubicBezTo>
                  <a:pt x="2140076" y="1505584"/>
                  <a:pt x="2140076" y="1505584"/>
                  <a:pt x="2141219" y="1511299"/>
                </a:cubicBezTo>
                <a:cubicBezTo>
                  <a:pt x="2142361" y="1517014"/>
                  <a:pt x="2144648" y="1535302"/>
                  <a:pt x="2145791" y="1542160"/>
                </a:cubicBezTo>
                <a:cubicBezTo>
                  <a:pt x="2148711" y="1552955"/>
                  <a:pt x="2149728" y="1557019"/>
                  <a:pt x="2150108" y="1557019"/>
                </a:cubicBezTo>
                <a:cubicBezTo>
                  <a:pt x="2150363" y="1557019"/>
                  <a:pt x="2150363" y="1555749"/>
                  <a:pt x="2150363" y="1553590"/>
                </a:cubicBezTo>
                <a:cubicBezTo>
                  <a:pt x="2149855" y="1551050"/>
                  <a:pt x="2149855" y="1549526"/>
                  <a:pt x="2149982" y="1549526"/>
                </a:cubicBezTo>
                <a:cubicBezTo>
                  <a:pt x="2150108" y="1549526"/>
                  <a:pt x="2150871" y="1552193"/>
                  <a:pt x="2151505" y="1559305"/>
                </a:cubicBezTo>
                <a:cubicBezTo>
                  <a:pt x="2152648" y="1565020"/>
                  <a:pt x="2154935" y="1583308"/>
                  <a:pt x="2158363" y="1601469"/>
                </a:cubicBezTo>
                <a:cubicBezTo>
                  <a:pt x="2164078" y="1625472"/>
                  <a:pt x="2164078" y="1625472"/>
                  <a:pt x="2165221" y="1625472"/>
                </a:cubicBezTo>
                <a:cubicBezTo>
                  <a:pt x="2165602" y="1623313"/>
                  <a:pt x="2165983" y="1622424"/>
                  <a:pt x="2166237" y="1622424"/>
                </a:cubicBezTo>
                <a:cubicBezTo>
                  <a:pt x="2166872" y="1622424"/>
                  <a:pt x="2167126" y="1626615"/>
                  <a:pt x="2166364" y="1631187"/>
                </a:cubicBezTo>
                <a:cubicBezTo>
                  <a:pt x="2166364" y="1643761"/>
                  <a:pt x="2167507" y="1649475"/>
                  <a:pt x="2168650" y="1649475"/>
                </a:cubicBezTo>
                <a:cubicBezTo>
                  <a:pt x="2172079" y="1655190"/>
                  <a:pt x="2172079" y="1655190"/>
                  <a:pt x="2173222" y="1660905"/>
                </a:cubicBezTo>
                <a:cubicBezTo>
                  <a:pt x="2172079" y="1662048"/>
                  <a:pt x="2173222" y="1667763"/>
                  <a:pt x="2176651" y="1679193"/>
                </a:cubicBezTo>
                <a:cubicBezTo>
                  <a:pt x="2177794" y="1684908"/>
                  <a:pt x="2177794" y="1684908"/>
                  <a:pt x="2176651" y="1686051"/>
                </a:cubicBezTo>
                <a:lnTo>
                  <a:pt x="2178937" y="1697481"/>
                </a:lnTo>
                <a:cubicBezTo>
                  <a:pt x="2184652" y="1708911"/>
                  <a:pt x="2190367" y="1745360"/>
                  <a:pt x="2190367" y="1751075"/>
                </a:cubicBezTo>
                <a:cubicBezTo>
                  <a:pt x="2190367" y="1751075"/>
                  <a:pt x="2191510" y="1757933"/>
                  <a:pt x="2194939" y="1763648"/>
                </a:cubicBezTo>
                <a:cubicBezTo>
                  <a:pt x="2198368" y="1768220"/>
                  <a:pt x="2199511" y="1775078"/>
                  <a:pt x="2197225" y="1775078"/>
                </a:cubicBezTo>
                <a:cubicBezTo>
                  <a:pt x="2193796" y="1775078"/>
                  <a:pt x="2193796" y="1775078"/>
                  <a:pt x="2198368" y="1780793"/>
                </a:cubicBezTo>
                <a:cubicBezTo>
                  <a:pt x="2200527" y="1786000"/>
                  <a:pt x="2206369" y="1812289"/>
                  <a:pt x="2203829" y="1812289"/>
                </a:cubicBezTo>
                <a:cubicBezTo>
                  <a:pt x="2203575" y="1812289"/>
                  <a:pt x="2203321" y="1812035"/>
                  <a:pt x="2202940" y="1811527"/>
                </a:cubicBezTo>
                <a:lnTo>
                  <a:pt x="2200654" y="1811527"/>
                </a:lnTo>
                <a:cubicBezTo>
                  <a:pt x="2202940" y="1817242"/>
                  <a:pt x="2204083" y="1822957"/>
                  <a:pt x="2204083" y="1822957"/>
                </a:cubicBezTo>
                <a:cubicBezTo>
                  <a:pt x="2205226" y="1822957"/>
                  <a:pt x="2207512" y="1828672"/>
                  <a:pt x="2210941" y="1846960"/>
                </a:cubicBezTo>
                <a:cubicBezTo>
                  <a:pt x="2213227" y="1859533"/>
                  <a:pt x="2220085" y="1883409"/>
                  <a:pt x="2222371" y="1893696"/>
                </a:cubicBezTo>
                <a:cubicBezTo>
                  <a:pt x="2224657" y="1905126"/>
                  <a:pt x="2225800" y="1923287"/>
                  <a:pt x="2224657" y="1929002"/>
                </a:cubicBezTo>
                <a:cubicBezTo>
                  <a:pt x="2224657" y="1934717"/>
                  <a:pt x="2225800" y="1940432"/>
                  <a:pt x="2225800" y="1951862"/>
                </a:cubicBezTo>
                <a:cubicBezTo>
                  <a:pt x="2226943" y="1957577"/>
                  <a:pt x="2225800" y="1969007"/>
                  <a:pt x="2224657" y="1969007"/>
                </a:cubicBezTo>
                <a:lnTo>
                  <a:pt x="2224657" y="1974722"/>
                </a:lnTo>
                <a:cubicBezTo>
                  <a:pt x="2223514" y="1986152"/>
                  <a:pt x="2223514" y="1991867"/>
                  <a:pt x="2223514" y="1991867"/>
                </a:cubicBezTo>
                <a:cubicBezTo>
                  <a:pt x="2221228" y="1991867"/>
                  <a:pt x="2218942" y="1996439"/>
                  <a:pt x="2218942" y="2003297"/>
                </a:cubicBezTo>
                <a:cubicBezTo>
                  <a:pt x="2221228" y="2003297"/>
                  <a:pt x="2218942" y="2009012"/>
                  <a:pt x="2216656" y="2020442"/>
                </a:cubicBezTo>
                <a:cubicBezTo>
                  <a:pt x="2215513" y="2022728"/>
                  <a:pt x="2210941" y="2036444"/>
                  <a:pt x="2202940" y="2053462"/>
                </a:cubicBezTo>
                <a:cubicBezTo>
                  <a:pt x="2194939" y="2071750"/>
                  <a:pt x="2182366" y="2093340"/>
                  <a:pt x="2167634" y="2112771"/>
                </a:cubicBezTo>
                <a:cubicBezTo>
                  <a:pt x="2152902" y="2132202"/>
                  <a:pt x="2134614" y="2149347"/>
                  <a:pt x="2120898" y="2160650"/>
                </a:cubicBezTo>
                <a:cubicBezTo>
                  <a:pt x="2114040" y="2165222"/>
                  <a:pt x="2108325" y="2169794"/>
                  <a:pt x="2103753" y="2173223"/>
                </a:cubicBezTo>
                <a:cubicBezTo>
                  <a:pt x="2099181" y="2176652"/>
                  <a:pt x="2096895" y="2177795"/>
                  <a:pt x="2096895" y="2177795"/>
                </a:cubicBezTo>
                <a:cubicBezTo>
                  <a:pt x="2096895" y="2177795"/>
                  <a:pt x="2092323" y="2181224"/>
                  <a:pt x="2082036" y="2186939"/>
                </a:cubicBezTo>
                <a:cubicBezTo>
                  <a:pt x="2079750" y="2188082"/>
                  <a:pt x="2075178" y="2190368"/>
                  <a:pt x="2072892" y="2191511"/>
                </a:cubicBezTo>
                <a:cubicBezTo>
                  <a:pt x="2069463" y="2193797"/>
                  <a:pt x="2066034" y="2194940"/>
                  <a:pt x="2066034" y="2194940"/>
                </a:cubicBezTo>
                <a:cubicBezTo>
                  <a:pt x="2066034" y="2194814"/>
                  <a:pt x="2065907" y="2194686"/>
                  <a:pt x="2065526" y="2194686"/>
                </a:cubicBezTo>
                <a:cubicBezTo>
                  <a:pt x="2063748" y="2194686"/>
                  <a:pt x="2057144" y="2197353"/>
                  <a:pt x="2049016" y="2200655"/>
                </a:cubicBezTo>
                <a:cubicBezTo>
                  <a:pt x="2049016" y="2200655"/>
                  <a:pt x="2049016" y="2200655"/>
                  <a:pt x="2049016" y="2200655"/>
                </a:cubicBezTo>
                <a:lnTo>
                  <a:pt x="2048508" y="2200909"/>
                </a:lnTo>
                <a:cubicBezTo>
                  <a:pt x="2048635" y="2200783"/>
                  <a:pt x="2048889" y="2200783"/>
                  <a:pt x="2049016" y="2200655"/>
                </a:cubicBezTo>
                <a:cubicBezTo>
                  <a:pt x="2050159" y="2201798"/>
                  <a:pt x="2050032" y="2202941"/>
                  <a:pt x="2044444" y="2205227"/>
                </a:cubicBezTo>
                <a:cubicBezTo>
                  <a:pt x="2043301" y="2206370"/>
                  <a:pt x="2041015" y="2206370"/>
                  <a:pt x="2039872" y="2207513"/>
                </a:cubicBezTo>
                <a:cubicBezTo>
                  <a:pt x="2038729" y="2206370"/>
                  <a:pt x="2044444" y="2202941"/>
                  <a:pt x="2044444" y="2202941"/>
                </a:cubicBezTo>
                <a:lnTo>
                  <a:pt x="2048508" y="2200909"/>
                </a:lnTo>
                <a:cubicBezTo>
                  <a:pt x="2040253" y="2204338"/>
                  <a:pt x="2030601" y="2208275"/>
                  <a:pt x="2022854" y="2210942"/>
                </a:cubicBezTo>
                <a:cubicBezTo>
                  <a:pt x="2018282" y="2213228"/>
                  <a:pt x="2012567" y="2214371"/>
                  <a:pt x="2006852" y="2215514"/>
                </a:cubicBezTo>
                <a:cubicBezTo>
                  <a:pt x="2006598" y="2215006"/>
                  <a:pt x="2005582" y="2214752"/>
                  <a:pt x="2003931" y="2214752"/>
                </a:cubicBezTo>
                <a:cubicBezTo>
                  <a:pt x="1998597" y="2214752"/>
                  <a:pt x="1987167" y="2217165"/>
                  <a:pt x="1978277" y="2218943"/>
                </a:cubicBezTo>
                <a:cubicBezTo>
                  <a:pt x="1975102" y="2220848"/>
                  <a:pt x="1972054" y="2221610"/>
                  <a:pt x="1969641" y="2221610"/>
                </a:cubicBezTo>
                <a:cubicBezTo>
                  <a:pt x="1967736" y="2221610"/>
                  <a:pt x="1966212" y="2221102"/>
                  <a:pt x="1965704" y="2220086"/>
                </a:cubicBezTo>
                <a:cubicBezTo>
                  <a:pt x="1965704" y="2218689"/>
                  <a:pt x="1964180" y="2218054"/>
                  <a:pt x="1961386" y="2218054"/>
                </a:cubicBezTo>
                <a:cubicBezTo>
                  <a:pt x="1957195" y="2218054"/>
                  <a:pt x="1950464" y="2219578"/>
                  <a:pt x="1942844" y="2222372"/>
                </a:cubicBezTo>
                <a:cubicBezTo>
                  <a:pt x="1939415" y="2222880"/>
                  <a:pt x="1937764" y="2223261"/>
                  <a:pt x="1936113" y="2223261"/>
                </a:cubicBezTo>
                <a:cubicBezTo>
                  <a:pt x="1934462" y="2223261"/>
                  <a:pt x="1933065" y="2223007"/>
                  <a:pt x="1930271" y="2222372"/>
                </a:cubicBezTo>
                <a:cubicBezTo>
                  <a:pt x="1926715" y="2220213"/>
                  <a:pt x="1922524" y="2219451"/>
                  <a:pt x="1920111" y="2219451"/>
                </a:cubicBezTo>
                <a:cubicBezTo>
                  <a:pt x="1918714" y="2219451"/>
                  <a:pt x="1917825" y="2219705"/>
                  <a:pt x="1917825" y="2220086"/>
                </a:cubicBezTo>
                <a:cubicBezTo>
                  <a:pt x="1914650" y="2221991"/>
                  <a:pt x="1911475" y="2222880"/>
                  <a:pt x="1908173" y="2222880"/>
                </a:cubicBezTo>
                <a:cubicBezTo>
                  <a:pt x="1905506" y="2222880"/>
                  <a:pt x="1902585" y="2222372"/>
                  <a:pt x="1899537" y="2221229"/>
                </a:cubicBezTo>
                <a:cubicBezTo>
                  <a:pt x="1893822" y="2219578"/>
                  <a:pt x="1891028" y="2218689"/>
                  <a:pt x="1888742" y="2218689"/>
                </a:cubicBezTo>
                <a:cubicBezTo>
                  <a:pt x="1886456" y="2218689"/>
                  <a:pt x="1884805" y="2219578"/>
                  <a:pt x="1881376" y="2221229"/>
                </a:cubicBezTo>
                <a:cubicBezTo>
                  <a:pt x="1878582" y="2222372"/>
                  <a:pt x="1870835" y="2223007"/>
                  <a:pt x="1863088" y="2223007"/>
                </a:cubicBezTo>
                <a:cubicBezTo>
                  <a:pt x="1855341" y="2223007"/>
                  <a:pt x="1847721" y="2222499"/>
                  <a:pt x="1844800" y="2221229"/>
                </a:cubicBezTo>
                <a:cubicBezTo>
                  <a:pt x="1840990" y="2221229"/>
                  <a:pt x="1836672" y="2220721"/>
                  <a:pt x="1834259" y="2220721"/>
                </a:cubicBezTo>
                <a:cubicBezTo>
                  <a:pt x="1832989" y="2220721"/>
                  <a:pt x="1832227" y="2220848"/>
                  <a:pt x="1832227" y="2221229"/>
                </a:cubicBezTo>
                <a:lnTo>
                  <a:pt x="1826512" y="2220086"/>
                </a:lnTo>
                <a:lnTo>
                  <a:pt x="1813939" y="2220086"/>
                </a:lnTo>
                <a:lnTo>
                  <a:pt x="1813939" y="2221229"/>
                </a:lnTo>
                <a:cubicBezTo>
                  <a:pt x="1808224" y="2221229"/>
                  <a:pt x="1771775" y="2220086"/>
                  <a:pt x="1728341" y="2220086"/>
                </a:cubicBezTo>
                <a:cubicBezTo>
                  <a:pt x="1661031" y="2220086"/>
                  <a:pt x="1648458" y="2220086"/>
                  <a:pt x="1655316" y="2222372"/>
                </a:cubicBezTo>
                <a:cubicBezTo>
                  <a:pt x="1658110" y="2223515"/>
                  <a:pt x="1656459" y="2224023"/>
                  <a:pt x="1653284" y="2224023"/>
                </a:cubicBezTo>
                <a:cubicBezTo>
                  <a:pt x="1650109" y="2224023"/>
                  <a:pt x="1645537" y="2223515"/>
                  <a:pt x="1642743" y="2222372"/>
                </a:cubicBezTo>
                <a:cubicBezTo>
                  <a:pt x="1637028" y="2222372"/>
                  <a:pt x="1624455" y="2220086"/>
                  <a:pt x="1611882" y="2220086"/>
                </a:cubicBezTo>
                <a:cubicBezTo>
                  <a:pt x="1605659" y="2220086"/>
                  <a:pt x="1599690" y="2220340"/>
                  <a:pt x="1595245" y="2220340"/>
                </a:cubicBezTo>
                <a:cubicBezTo>
                  <a:pt x="1590800" y="2220340"/>
                  <a:pt x="1588006" y="2220086"/>
                  <a:pt x="1588006" y="2218943"/>
                </a:cubicBezTo>
                <a:lnTo>
                  <a:pt x="1581148" y="2218943"/>
                </a:lnTo>
                <a:cubicBezTo>
                  <a:pt x="1573909" y="2221102"/>
                  <a:pt x="1556129" y="2221864"/>
                  <a:pt x="1539492" y="2221864"/>
                </a:cubicBezTo>
                <a:cubicBezTo>
                  <a:pt x="1529840" y="2221864"/>
                  <a:pt x="1520569" y="2221610"/>
                  <a:pt x="1513838" y="2221102"/>
                </a:cubicBezTo>
                <a:cubicBezTo>
                  <a:pt x="1502408" y="2221102"/>
                  <a:pt x="1495550" y="2221102"/>
                  <a:pt x="1484247" y="2222245"/>
                </a:cubicBezTo>
                <a:cubicBezTo>
                  <a:pt x="1478024" y="2222753"/>
                  <a:pt x="1474849" y="2223134"/>
                  <a:pt x="1472436" y="2223134"/>
                </a:cubicBezTo>
                <a:cubicBezTo>
                  <a:pt x="1470023" y="2223134"/>
                  <a:pt x="1468245" y="2222880"/>
                  <a:pt x="1464816" y="2222245"/>
                </a:cubicBezTo>
                <a:cubicBezTo>
                  <a:pt x="1464816" y="2221610"/>
                  <a:pt x="1452624" y="2220975"/>
                  <a:pt x="1442337" y="2220975"/>
                </a:cubicBezTo>
                <a:cubicBezTo>
                  <a:pt x="1434844" y="2220975"/>
                  <a:pt x="1428240" y="2221356"/>
                  <a:pt x="1428240" y="2222245"/>
                </a:cubicBezTo>
                <a:lnTo>
                  <a:pt x="1422525" y="2221102"/>
                </a:lnTo>
                <a:cubicBezTo>
                  <a:pt x="1421001" y="2220848"/>
                  <a:pt x="1419350" y="2220721"/>
                  <a:pt x="1417826" y="2220721"/>
                </a:cubicBezTo>
                <a:cubicBezTo>
                  <a:pt x="1413635" y="2220721"/>
                  <a:pt x="1409952" y="2221737"/>
                  <a:pt x="1409952" y="2223389"/>
                </a:cubicBezTo>
                <a:cubicBezTo>
                  <a:pt x="1409952" y="2224278"/>
                  <a:pt x="1408936" y="2224912"/>
                  <a:pt x="1407412" y="2224912"/>
                </a:cubicBezTo>
                <a:cubicBezTo>
                  <a:pt x="1405126" y="2224912"/>
                  <a:pt x="1401443" y="2223769"/>
                  <a:pt x="1397506" y="2221102"/>
                </a:cubicBezTo>
                <a:cubicBezTo>
                  <a:pt x="1398141" y="2219832"/>
                  <a:pt x="1396109" y="2219197"/>
                  <a:pt x="1394331" y="2219197"/>
                </a:cubicBezTo>
                <a:cubicBezTo>
                  <a:pt x="1393061" y="2219197"/>
                  <a:pt x="1391791" y="2219452"/>
                  <a:pt x="1391791" y="2219959"/>
                </a:cubicBezTo>
                <a:cubicBezTo>
                  <a:pt x="1387600" y="2221611"/>
                  <a:pt x="1382774" y="2222753"/>
                  <a:pt x="1378329" y="2222753"/>
                </a:cubicBezTo>
                <a:cubicBezTo>
                  <a:pt x="1376678" y="2222753"/>
                  <a:pt x="1375027" y="2222627"/>
                  <a:pt x="1373503" y="2222246"/>
                </a:cubicBezTo>
                <a:cubicBezTo>
                  <a:pt x="1367788" y="2222246"/>
                  <a:pt x="1360930" y="2222246"/>
                  <a:pt x="1360930" y="2224531"/>
                </a:cubicBezTo>
                <a:cubicBezTo>
                  <a:pt x="1360930" y="2225674"/>
                  <a:pt x="1355215" y="2225674"/>
                  <a:pt x="1348357" y="2225674"/>
                </a:cubicBezTo>
                <a:cubicBezTo>
                  <a:pt x="1348357" y="2224531"/>
                  <a:pt x="1348357" y="2224531"/>
                  <a:pt x="1355215" y="2223389"/>
                </a:cubicBezTo>
                <a:lnTo>
                  <a:pt x="1342642" y="2223389"/>
                </a:lnTo>
                <a:cubicBezTo>
                  <a:pt x="1336927" y="2223389"/>
                  <a:pt x="1324354" y="2222246"/>
                  <a:pt x="1324354" y="2221103"/>
                </a:cubicBezTo>
                <a:cubicBezTo>
                  <a:pt x="1321814" y="2220087"/>
                  <a:pt x="1319020" y="2219579"/>
                  <a:pt x="1317242" y="2219579"/>
                </a:cubicBezTo>
                <a:cubicBezTo>
                  <a:pt x="1315210" y="2219579"/>
                  <a:pt x="1314829" y="2220468"/>
                  <a:pt x="1318639" y="2222373"/>
                </a:cubicBezTo>
                <a:cubicBezTo>
                  <a:pt x="1318639" y="2224659"/>
                  <a:pt x="1318639" y="2224659"/>
                  <a:pt x="1306066" y="2224659"/>
                </a:cubicBezTo>
                <a:cubicBezTo>
                  <a:pt x="1300351" y="2224659"/>
                  <a:pt x="1293493" y="2224659"/>
                  <a:pt x="1293493" y="2223516"/>
                </a:cubicBezTo>
                <a:cubicBezTo>
                  <a:pt x="1293493" y="2222373"/>
                  <a:pt x="1293493" y="2222373"/>
                  <a:pt x="1280920" y="2222373"/>
                </a:cubicBezTo>
                <a:cubicBezTo>
                  <a:pt x="1262632" y="2222373"/>
                  <a:pt x="1244344" y="2226945"/>
                  <a:pt x="1238756" y="2229231"/>
                </a:cubicBezTo>
                <a:cubicBezTo>
                  <a:pt x="1238756" y="2231009"/>
                  <a:pt x="1238756" y="2231771"/>
                  <a:pt x="1237867" y="2231771"/>
                </a:cubicBezTo>
                <a:cubicBezTo>
                  <a:pt x="1236978" y="2231771"/>
                  <a:pt x="1235327" y="2230881"/>
                  <a:pt x="1231898" y="2229231"/>
                </a:cubicBezTo>
                <a:cubicBezTo>
                  <a:pt x="1231898" y="2228088"/>
                  <a:pt x="1226183" y="2228088"/>
                  <a:pt x="1220468" y="2228088"/>
                </a:cubicBezTo>
                <a:cubicBezTo>
                  <a:pt x="1220468" y="2228469"/>
                  <a:pt x="1219706" y="2228596"/>
                  <a:pt x="1218944" y="2228596"/>
                </a:cubicBezTo>
                <a:cubicBezTo>
                  <a:pt x="1217420" y="2228596"/>
                  <a:pt x="1215896" y="2228088"/>
                  <a:pt x="1220468" y="2228088"/>
                </a:cubicBezTo>
                <a:cubicBezTo>
                  <a:pt x="1220468" y="2226945"/>
                  <a:pt x="1226183" y="2226945"/>
                  <a:pt x="1231898" y="2226945"/>
                </a:cubicBezTo>
                <a:lnTo>
                  <a:pt x="1231898" y="2225802"/>
                </a:lnTo>
                <a:cubicBezTo>
                  <a:pt x="1229104" y="2224024"/>
                  <a:pt x="1226183" y="2223262"/>
                  <a:pt x="1223135" y="2223262"/>
                </a:cubicBezTo>
                <a:cubicBezTo>
                  <a:pt x="1220087" y="2223262"/>
                  <a:pt x="1217039" y="2224151"/>
                  <a:pt x="1213610" y="2225802"/>
                </a:cubicBezTo>
                <a:cubicBezTo>
                  <a:pt x="1210816" y="2226310"/>
                  <a:pt x="1209292" y="2226691"/>
                  <a:pt x="1207768" y="2226691"/>
                </a:cubicBezTo>
                <a:cubicBezTo>
                  <a:pt x="1206244" y="2226691"/>
                  <a:pt x="1204466" y="2226437"/>
                  <a:pt x="1201037" y="2225802"/>
                </a:cubicBezTo>
                <a:cubicBezTo>
                  <a:pt x="1197100" y="2225040"/>
                  <a:pt x="1193163" y="2223643"/>
                  <a:pt x="1191131" y="2223643"/>
                </a:cubicBezTo>
                <a:cubicBezTo>
                  <a:pt x="1190242" y="2223643"/>
                  <a:pt x="1189607" y="2223897"/>
                  <a:pt x="1189607" y="2224659"/>
                </a:cubicBezTo>
                <a:cubicBezTo>
                  <a:pt x="1189607" y="2224659"/>
                  <a:pt x="1177034" y="2224659"/>
                  <a:pt x="1171319" y="2223516"/>
                </a:cubicBezTo>
                <a:cubicBezTo>
                  <a:pt x="1158746" y="2223516"/>
                  <a:pt x="1153031" y="2223516"/>
                  <a:pt x="1153031" y="2224659"/>
                </a:cubicBezTo>
                <a:cubicBezTo>
                  <a:pt x="1153031" y="2225802"/>
                  <a:pt x="1146173" y="2225802"/>
                  <a:pt x="1140458" y="2225802"/>
                </a:cubicBezTo>
                <a:cubicBezTo>
                  <a:pt x="1133600" y="2225802"/>
                  <a:pt x="1127885" y="2225802"/>
                  <a:pt x="1127885" y="2226945"/>
                </a:cubicBezTo>
                <a:cubicBezTo>
                  <a:pt x="1127885" y="2229231"/>
                  <a:pt x="1122170" y="2230374"/>
                  <a:pt x="1109597" y="2230374"/>
                </a:cubicBezTo>
                <a:cubicBezTo>
                  <a:pt x="1104390" y="2230882"/>
                  <a:pt x="1101342" y="2231136"/>
                  <a:pt x="1099183" y="2231136"/>
                </a:cubicBezTo>
                <a:cubicBezTo>
                  <a:pt x="1096135" y="2231136"/>
                  <a:pt x="1094738" y="2230628"/>
                  <a:pt x="1091436" y="2229231"/>
                </a:cubicBezTo>
                <a:cubicBezTo>
                  <a:pt x="1091436" y="2228088"/>
                  <a:pt x="1090039" y="2227834"/>
                  <a:pt x="1087753" y="2227834"/>
                </a:cubicBezTo>
                <a:cubicBezTo>
                  <a:pt x="1085467" y="2227834"/>
                  <a:pt x="1082292" y="2228088"/>
                  <a:pt x="1078990" y="2228088"/>
                </a:cubicBezTo>
                <a:cubicBezTo>
                  <a:pt x="1078990" y="2228088"/>
                  <a:pt x="1073275" y="2228088"/>
                  <a:pt x="1066417" y="2225802"/>
                </a:cubicBezTo>
                <a:cubicBezTo>
                  <a:pt x="1064893" y="2225548"/>
                  <a:pt x="1063750" y="2225294"/>
                  <a:pt x="1062988" y="2225294"/>
                </a:cubicBezTo>
                <a:cubicBezTo>
                  <a:pt x="1060702" y="2225294"/>
                  <a:pt x="1060702" y="2226310"/>
                  <a:pt x="1060702" y="2228088"/>
                </a:cubicBezTo>
                <a:cubicBezTo>
                  <a:pt x="1060702" y="2229231"/>
                  <a:pt x="1060702" y="2230374"/>
                  <a:pt x="1060702" y="2230374"/>
                </a:cubicBezTo>
                <a:cubicBezTo>
                  <a:pt x="1054987" y="2230374"/>
                  <a:pt x="1048129" y="2228088"/>
                  <a:pt x="1048129" y="2226945"/>
                </a:cubicBezTo>
                <a:cubicBezTo>
                  <a:pt x="1045335" y="2225294"/>
                  <a:pt x="1043811" y="2224405"/>
                  <a:pt x="1043176" y="2224405"/>
                </a:cubicBezTo>
                <a:cubicBezTo>
                  <a:pt x="1042541" y="2224405"/>
                  <a:pt x="1042414" y="2225294"/>
                  <a:pt x="1042414" y="2226945"/>
                </a:cubicBezTo>
                <a:cubicBezTo>
                  <a:pt x="1042414" y="2227834"/>
                  <a:pt x="1039620" y="2228596"/>
                  <a:pt x="1033397" y="2228596"/>
                </a:cubicBezTo>
                <a:cubicBezTo>
                  <a:pt x="1030857" y="2228596"/>
                  <a:pt x="1027809" y="2228469"/>
                  <a:pt x="1024126" y="2228088"/>
                </a:cubicBezTo>
                <a:cubicBezTo>
                  <a:pt x="1011553" y="2228088"/>
                  <a:pt x="998980" y="2228088"/>
                  <a:pt x="998980" y="2226945"/>
                </a:cubicBezTo>
                <a:cubicBezTo>
                  <a:pt x="997075" y="2226564"/>
                  <a:pt x="995170" y="2226437"/>
                  <a:pt x="993519" y="2226437"/>
                </a:cubicBezTo>
                <a:cubicBezTo>
                  <a:pt x="990090" y="2226437"/>
                  <a:pt x="987550" y="2226945"/>
                  <a:pt x="987550" y="2226945"/>
                </a:cubicBezTo>
                <a:cubicBezTo>
                  <a:pt x="984121" y="2227580"/>
                  <a:pt x="980946" y="2227834"/>
                  <a:pt x="976501" y="2227834"/>
                </a:cubicBezTo>
                <a:cubicBezTo>
                  <a:pt x="972056" y="2227834"/>
                  <a:pt x="965960" y="2227580"/>
                  <a:pt x="956816" y="2226945"/>
                </a:cubicBezTo>
                <a:cubicBezTo>
                  <a:pt x="941449" y="2225802"/>
                  <a:pt x="933702" y="2225294"/>
                  <a:pt x="929892" y="2225294"/>
                </a:cubicBezTo>
                <a:cubicBezTo>
                  <a:pt x="926082" y="2225294"/>
                  <a:pt x="926082" y="2225802"/>
                  <a:pt x="926082" y="2226945"/>
                </a:cubicBezTo>
                <a:cubicBezTo>
                  <a:pt x="926082" y="2227580"/>
                  <a:pt x="926082" y="2228342"/>
                  <a:pt x="924939" y="2228342"/>
                </a:cubicBezTo>
                <a:cubicBezTo>
                  <a:pt x="924177" y="2228342"/>
                  <a:pt x="922780" y="2227961"/>
                  <a:pt x="920367" y="2226945"/>
                </a:cubicBezTo>
                <a:cubicBezTo>
                  <a:pt x="918335" y="2226691"/>
                  <a:pt x="916430" y="2226437"/>
                  <a:pt x="914398" y="2226437"/>
                </a:cubicBezTo>
                <a:cubicBezTo>
                  <a:pt x="909572" y="2226437"/>
                  <a:pt x="904111" y="2227199"/>
                  <a:pt x="895221" y="2228088"/>
                </a:cubicBezTo>
                <a:cubicBezTo>
                  <a:pt x="889506" y="2229231"/>
                  <a:pt x="889506" y="2232660"/>
                  <a:pt x="889506" y="2233803"/>
                </a:cubicBezTo>
                <a:cubicBezTo>
                  <a:pt x="888871" y="2235073"/>
                  <a:pt x="888617" y="2235708"/>
                  <a:pt x="886204" y="2235708"/>
                </a:cubicBezTo>
                <a:cubicBezTo>
                  <a:pt x="884426" y="2235708"/>
                  <a:pt x="881759" y="2235454"/>
                  <a:pt x="877060" y="2234946"/>
                </a:cubicBezTo>
                <a:cubicBezTo>
                  <a:pt x="870202" y="2234946"/>
                  <a:pt x="864487" y="2233803"/>
                  <a:pt x="864487" y="2232660"/>
                </a:cubicBezTo>
                <a:cubicBezTo>
                  <a:pt x="864487" y="2231517"/>
                  <a:pt x="871345" y="2231517"/>
                  <a:pt x="871345" y="2231517"/>
                </a:cubicBezTo>
                <a:lnTo>
                  <a:pt x="876300" y="2231517"/>
                </a:lnTo>
                <a:cubicBezTo>
                  <a:pt x="876300" y="2229231"/>
                  <a:pt x="876300" y="2228088"/>
                  <a:pt x="863727" y="2228088"/>
                </a:cubicBezTo>
                <a:cubicBezTo>
                  <a:pt x="860933" y="2227580"/>
                  <a:pt x="858012" y="2227199"/>
                  <a:pt x="855853" y="2227199"/>
                </a:cubicBezTo>
                <a:cubicBezTo>
                  <a:pt x="853694" y="2227199"/>
                  <a:pt x="852297" y="2227453"/>
                  <a:pt x="852297" y="2228088"/>
                </a:cubicBezTo>
                <a:cubicBezTo>
                  <a:pt x="845439" y="2226945"/>
                  <a:pt x="834009" y="2226945"/>
                  <a:pt x="821563" y="2226945"/>
                </a:cubicBezTo>
                <a:cubicBezTo>
                  <a:pt x="809117" y="2226945"/>
                  <a:pt x="790702" y="2226945"/>
                  <a:pt x="784987" y="2225802"/>
                </a:cubicBezTo>
                <a:cubicBezTo>
                  <a:pt x="772414" y="2225802"/>
                  <a:pt x="766699" y="2225802"/>
                  <a:pt x="766699" y="2226945"/>
                </a:cubicBezTo>
                <a:cubicBezTo>
                  <a:pt x="765937" y="2229104"/>
                  <a:pt x="763397" y="2229866"/>
                  <a:pt x="761619" y="2229866"/>
                </a:cubicBezTo>
                <a:cubicBezTo>
                  <a:pt x="760603" y="2229866"/>
                  <a:pt x="759841" y="2229612"/>
                  <a:pt x="759841" y="2229231"/>
                </a:cubicBezTo>
                <a:cubicBezTo>
                  <a:pt x="756539" y="2227199"/>
                  <a:pt x="728218" y="2226056"/>
                  <a:pt x="703834" y="2226056"/>
                </a:cubicBezTo>
                <a:cubicBezTo>
                  <a:pt x="686308" y="2226056"/>
                  <a:pt x="670941" y="2226691"/>
                  <a:pt x="668528" y="2228088"/>
                </a:cubicBezTo>
                <a:lnTo>
                  <a:pt x="655955" y="2228088"/>
                </a:lnTo>
                <a:cubicBezTo>
                  <a:pt x="649732" y="2227580"/>
                  <a:pt x="637413" y="2227199"/>
                  <a:pt x="625983" y="2227199"/>
                </a:cubicBezTo>
                <a:cubicBezTo>
                  <a:pt x="614553" y="2227199"/>
                  <a:pt x="604012" y="2227453"/>
                  <a:pt x="601218" y="2228088"/>
                </a:cubicBezTo>
                <a:lnTo>
                  <a:pt x="583057" y="2228088"/>
                </a:lnTo>
                <a:cubicBezTo>
                  <a:pt x="576834" y="2227580"/>
                  <a:pt x="572262" y="2227199"/>
                  <a:pt x="568325" y="2227199"/>
                </a:cubicBezTo>
                <a:cubicBezTo>
                  <a:pt x="564388" y="2227199"/>
                  <a:pt x="561340" y="2227453"/>
                  <a:pt x="557911" y="2228088"/>
                </a:cubicBezTo>
                <a:cubicBezTo>
                  <a:pt x="553720" y="2229739"/>
                  <a:pt x="552577" y="2230882"/>
                  <a:pt x="552323" y="2230882"/>
                </a:cubicBezTo>
                <a:cubicBezTo>
                  <a:pt x="552196" y="2230882"/>
                  <a:pt x="552196" y="2230755"/>
                  <a:pt x="552196" y="2230374"/>
                </a:cubicBezTo>
                <a:cubicBezTo>
                  <a:pt x="552196" y="2229231"/>
                  <a:pt x="549021" y="2228977"/>
                  <a:pt x="542925" y="2228977"/>
                </a:cubicBezTo>
                <a:cubicBezTo>
                  <a:pt x="536829" y="2228977"/>
                  <a:pt x="527685" y="2229231"/>
                  <a:pt x="515747" y="2229231"/>
                </a:cubicBezTo>
                <a:cubicBezTo>
                  <a:pt x="488315" y="2230374"/>
                  <a:pt x="488315" y="2231517"/>
                  <a:pt x="495173" y="2231517"/>
                </a:cubicBezTo>
                <a:cubicBezTo>
                  <a:pt x="479806" y="2234184"/>
                  <a:pt x="473456" y="2235327"/>
                  <a:pt x="470789" y="2235327"/>
                </a:cubicBezTo>
                <a:cubicBezTo>
                  <a:pt x="468884" y="2235327"/>
                  <a:pt x="468884" y="2234819"/>
                  <a:pt x="468884" y="2233803"/>
                </a:cubicBezTo>
                <a:cubicBezTo>
                  <a:pt x="471043" y="2232660"/>
                  <a:pt x="471170" y="2232152"/>
                  <a:pt x="470027" y="2232152"/>
                </a:cubicBezTo>
                <a:cubicBezTo>
                  <a:pt x="467741" y="2232152"/>
                  <a:pt x="460121" y="2234438"/>
                  <a:pt x="456311" y="2238248"/>
                </a:cubicBezTo>
                <a:cubicBezTo>
                  <a:pt x="451231" y="2242312"/>
                  <a:pt x="441579" y="2246376"/>
                  <a:pt x="438785" y="2246376"/>
                </a:cubicBezTo>
                <a:cubicBezTo>
                  <a:pt x="438404" y="2246376"/>
                  <a:pt x="438277" y="2246249"/>
                  <a:pt x="438150" y="2246249"/>
                </a:cubicBezTo>
                <a:cubicBezTo>
                  <a:pt x="438150" y="2245106"/>
                  <a:pt x="443865" y="2242820"/>
                  <a:pt x="450723" y="2240534"/>
                </a:cubicBezTo>
                <a:cubicBezTo>
                  <a:pt x="450723" y="2240534"/>
                  <a:pt x="449580" y="2239391"/>
                  <a:pt x="449580" y="2238248"/>
                </a:cubicBezTo>
                <a:cubicBezTo>
                  <a:pt x="442722" y="2240534"/>
                  <a:pt x="442722" y="2240534"/>
                  <a:pt x="437007" y="2243963"/>
                </a:cubicBezTo>
                <a:cubicBezTo>
                  <a:pt x="437007" y="2243963"/>
                  <a:pt x="431292" y="2246249"/>
                  <a:pt x="425577" y="2250821"/>
                </a:cubicBezTo>
                <a:cubicBezTo>
                  <a:pt x="421259" y="2253361"/>
                  <a:pt x="420878" y="2254631"/>
                  <a:pt x="423799" y="2254631"/>
                </a:cubicBezTo>
                <a:cubicBezTo>
                  <a:pt x="424815" y="2254631"/>
                  <a:pt x="426212" y="2254504"/>
                  <a:pt x="427863" y="2254250"/>
                </a:cubicBezTo>
                <a:cubicBezTo>
                  <a:pt x="428879" y="2254123"/>
                  <a:pt x="429514" y="2253996"/>
                  <a:pt x="429895" y="2253996"/>
                </a:cubicBezTo>
                <a:cubicBezTo>
                  <a:pt x="431546" y="2253996"/>
                  <a:pt x="426847" y="2256028"/>
                  <a:pt x="422148" y="2258822"/>
                </a:cubicBezTo>
                <a:cubicBezTo>
                  <a:pt x="416687" y="2260854"/>
                  <a:pt x="413512" y="2261743"/>
                  <a:pt x="412242" y="2261743"/>
                </a:cubicBezTo>
                <a:cubicBezTo>
                  <a:pt x="410464" y="2261743"/>
                  <a:pt x="411607" y="2260219"/>
                  <a:pt x="414147" y="2257679"/>
                </a:cubicBezTo>
                <a:cubicBezTo>
                  <a:pt x="419862" y="2254250"/>
                  <a:pt x="419862" y="2253107"/>
                  <a:pt x="418719" y="2251964"/>
                </a:cubicBezTo>
                <a:cubicBezTo>
                  <a:pt x="418719" y="2251964"/>
                  <a:pt x="418592" y="2251964"/>
                  <a:pt x="418592" y="2251964"/>
                </a:cubicBezTo>
                <a:cubicBezTo>
                  <a:pt x="416052" y="2251964"/>
                  <a:pt x="391287" y="2269363"/>
                  <a:pt x="387985" y="2274824"/>
                </a:cubicBezTo>
                <a:lnTo>
                  <a:pt x="386842" y="2273681"/>
                </a:lnTo>
                <a:cubicBezTo>
                  <a:pt x="386842" y="2273554"/>
                  <a:pt x="386842" y="2273554"/>
                  <a:pt x="386715" y="2273554"/>
                </a:cubicBezTo>
                <a:cubicBezTo>
                  <a:pt x="385445" y="2273554"/>
                  <a:pt x="374777" y="2280920"/>
                  <a:pt x="365125" y="2287270"/>
                </a:cubicBezTo>
                <a:cubicBezTo>
                  <a:pt x="354838" y="2294128"/>
                  <a:pt x="350266" y="2298700"/>
                  <a:pt x="351409" y="2299844"/>
                </a:cubicBezTo>
                <a:cubicBezTo>
                  <a:pt x="352552" y="2300987"/>
                  <a:pt x="352552" y="2302129"/>
                  <a:pt x="347980" y="2305558"/>
                </a:cubicBezTo>
                <a:cubicBezTo>
                  <a:pt x="350266" y="2303781"/>
                  <a:pt x="351663" y="2303273"/>
                  <a:pt x="352679" y="2303273"/>
                </a:cubicBezTo>
                <a:cubicBezTo>
                  <a:pt x="353695" y="2303273"/>
                  <a:pt x="354203" y="2303781"/>
                  <a:pt x="354838" y="2304416"/>
                </a:cubicBezTo>
                <a:cubicBezTo>
                  <a:pt x="354838" y="2304416"/>
                  <a:pt x="344551" y="2311273"/>
                  <a:pt x="338836" y="2313560"/>
                </a:cubicBezTo>
                <a:cubicBezTo>
                  <a:pt x="327406" y="2320417"/>
                  <a:pt x="317119" y="2327276"/>
                  <a:pt x="298958" y="2344294"/>
                </a:cubicBezTo>
                <a:cubicBezTo>
                  <a:pt x="289814" y="2353438"/>
                  <a:pt x="277241" y="2367154"/>
                  <a:pt x="271653" y="2371726"/>
                </a:cubicBezTo>
                <a:cubicBezTo>
                  <a:pt x="263652" y="2380870"/>
                  <a:pt x="260223" y="2385442"/>
                  <a:pt x="260223" y="2386585"/>
                </a:cubicBezTo>
                <a:lnTo>
                  <a:pt x="252222" y="2395729"/>
                </a:lnTo>
                <a:cubicBezTo>
                  <a:pt x="247650" y="2400301"/>
                  <a:pt x="239649" y="2410588"/>
                  <a:pt x="240792" y="2410588"/>
                </a:cubicBezTo>
                <a:cubicBezTo>
                  <a:pt x="238506" y="2417445"/>
                  <a:pt x="233934" y="2420875"/>
                  <a:pt x="229362" y="2426589"/>
                </a:cubicBezTo>
                <a:cubicBezTo>
                  <a:pt x="224790" y="2431161"/>
                  <a:pt x="222504" y="2433447"/>
                  <a:pt x="222504" y="2433447"/>
                </a:cubicBezTo>
                <a:cubicBezTo>
                  <a:pt x="222504" y="2433955"/>
                  <a:pt x="222631" y="2434209"/>
                  <a:pt x="223139" y="2434209"/>
                </a:cubicBezTo>
                <a:cubicBezTo>
                  <a:pt x="223774" y="2434209"/>
                  <a:pt x="225044" y="2433701"/>
                  <a:pt x="226949" y="2432304"/>
                </a:cubicBezTo>
                <a:cubicBezTo>
                  <a:pt x="227076" y="2432304"/>
                  <a:pt x="227076" y="2432431"/>
                  <a:pt x="227203" y="2432431"/>
                </a:cubicBezTo>
                <a:cubicBezTo>
                  <a:pt x="228981" y="2432431"/>
                  <a:pt x="236347" y="2423033"/>
                  <a:pt x="240665" y="2418715"/>
                </a:cubicBezTo>
                <a:cubicBezTo>
                  <a:pt x="244094" y="2414143"/>
                  <a:pt x="247523" y="2408428"/>
                  <a:pt x="252095" y="2403856"/>
                </a:cubicBezTo>
                <a:cubicBezTo>
                  <a:pt x="248666" y="2409571"/>
                  <a:pt x="245237" y="2414143"/>
                  <a:pt x="241808" y="2419858"/>
                </a:cubicBezTo>
                <a:cubicBezTo>
                  <a:pt x="237236" y="2424430"/>
                  <a:pt x="231521" y="2435860"/>
                  <a:pt x="232664" y="2437003"/>
                </a:cubicBezTo>
                <a:cubicBezTo>
                  <a:pt x="232664" y="2437003"/>
                  <a:pt x="233807" y="2438146"/>
                  <a:pt x="230378" y="2442718"/>
                </a:cubicBezTo>
                <a:cubicBezTo>
                  <a:pt x="230378" y="2442718"/>
                  <a:pt x="229235" y="2441575"/>
                  <a:pt x="228092" y="2440432"/>
                </a:cubicBezTo>
                <a:cubicBezTo>
                  <a:pt x="230378" y="2435860"/>
                  <a:pt x="229235" y="2434717"/>
                  <a:pt x="228092" y="2433575"/>
                </a:cubicBezTo>
                <a:cubicBezTo>
                  <a:pt x="223520" y="2437004"/>
                  <a:pt x="212090" y="2448433"/>
                  <a:pt x="214376" y="2450720"/>
                </a:cubicBezTo>
                <a:cubicBezTo>
                  <a:pt x="209804" y="2454149"/>
                  <a:pt x="209804" y="2455292"/>
                  <a:pt x="205232" y="2457578"/>
                </a:cubicBezTo>
                <a:cubicBezTo>
                  <a:pt x="205105" y="2457451"/>
                  <a:pt x="204851" y="2457451"/>
                  <a:pt x="204724" y="2457451"/>
                </a:cubicBezTo>
                <a:cubicBezTo>
                  <a:pt x="203327" y="2457451"/>
                  <a:pt x="200406" y="2460626"/>
                  <a:pt x="198501" y="2465579"/>
                </a:cubicBezTo>
                <a:cubicBezTo>
                  <a:pt x="196215" y="2471294"/>
                  <a:pt x="190500" y="2474723"/>
                  <a:pt x="184785" y="2474723"/>
                </a:cubicBezTo>
                <a:cubicBezTo>
                  <a:pt x="180213" y="2477008"/>
                  <a:pt x="172212" y="2479295"/>
                  <a:pt x="166497" y="2481581"/>
                </a:cubicBezTo>
                <a:cubicBezTo>
                  <a:pt x="160782" y="2483866"/>
                  <a:pt x="155067" y="2485010"/>
                  <a:pt x="156210" y="2486153"/>
                </a:cubicBezTo>
                <a:cubicBezTo>
                  <a:pt x="156210" y="2488057"/>
                  <a:pt x="145542" y="2489963"/>
                  <a:pt x="138557" y="2489963"/>
                </a:cubicBezTo>
                <a:cubicBezTo>
                  <a:pt x="137033" y="2489963"/>
                  <a:pt x="135636" y="2489836"/>
                  <a:pt x="134493" y="2489582"/>
                </a:cubicBezTo>
                <a:cubicBezTo>
                  <a:pt x="131191" y="2488311"/>
                  <a:pt x="128270" y="2487677"/>
                  <a:pt x="125222" y="2487677"/>
                </a:cubicBezTo>
                <a:cubicBezTo>
                  <a:pt x="123063" y="2487677"/>
                  <a:pt x="120904" y="2487931"/>
                  <a:pt x="118618" y="2488439"/>
                </a:cubicBezTo>
                <a:cubicBezTo>
                  <a:pt x="119761" y="2487296"/>
                  <a:pt x="115189" y="2483867"/>
                  <a:pt x="109474" y="2483867"/>
                </a:cubicBezTo>
                <a:cubicBezTo>
                  <a:pt x="109474" y="2483867"/>
                  <a:pt x="104902" y="2483867"/>
                  <a:pt x="109474" y="2486153"/>
                </a:cubicBezTo>
                <a:cubicBezTo>
                  <a:pt x="109474" y="2486153"/>
                  <a:pt x="103759" y="2486153"/>
                  <a:pt x="98044" y="2485010"/>
                </a:cubicBezTo>
                <a:cubicBezTo>
                  <a:pt x="102616" y="2487295"/>
                  <a:pt x="102616" y="2488439"/>
                  <a:pt x="101473" y="2489582"/>
                </a:cubicBezTo>
                <a:cubicBezTo>
                  <a:pt x="101473" y="2489836"/>
                  <a:pt x="101346" y="2489836"/>
                  <a:pt x="101092" y="2489836"/>
                </a:cubicBezTo>
                <a:cubicBezTo>
                  <a:pt x="99822" y="2489836"/>
                  <a:pt x="95758" y="2487804"/>
                  <a:pt x="90043" y="2485010"/>
                </a:cubicBezTo>
                <a:cubicBezTo>
                  <a:pt x="87757" y="2482724"/>
                  <a:pt x="84328" y="2480438"/>
                  <a:pt x="82042" y="2478152"/>
                </a:cubicBezTo>
                <a:cubicBezTo>
                  <a:pt x="78613" y="2475866"/>
                  <a:pt x="76327" y="2472437"/>
                  <a:pt x="75184" y="2470151"/>
                </a:cubicBezTo>
                <a:lnTo>
                  <a:pt x="68326" y="2461007"/>
                </a:lnTo>
                <a:cubicBezTo>
                  <a:pt x="67183" y="2462150"/>
                  <a:pt x="67183" y="2463292"/>
                  <a:pt x="67183" y="2463292"/>
                </a:cubicBezTo>
                <a:cubicBezTo>
                  <a:pt x="62611" y="2459863"/>
                  <a:pt x="59182" y="2455291"/>
                  <a:pt x="60325" y="2454148"/>
                </a:cubicBezTo>
                <a:cubicBezTo>
                  <a:pt x="61468" y="2453006"/>
                  <a:pt x="61468" y="2454148"/>
                  <a:pt x="58039" y="2449576"/>
                </a:cubicBezTo>
                <a:cubicBezTo>
                  <a:pt x="58039" y="2449576"/>
                  <a:pt x="55372" y="2446020"/>
                  <a:pt x="53848" y="2446020"/>
                </a:cubicBezTo>
                <a:cubicBezTo>
                  <a:pt x="53721" y="2446020"/>
                  <a:pt x="53594" y="2446020"/>
                  <a:pt x="53340" y="2446147"/>
                </a:cubicBezTo>
                <a:cubicBezTo>
                  <a:pt x="52578" y="2446528"/>
                  <a:pt x="52070" y="2446782"/>
                  <a:pt x="51689" y="2446782"/>
                </a:cubicBezTo>
                <a:cubicBezTo>
                  <a:pt x="50800" y="2446782"/>
                  <a:pt x="50292" y="2445766"/>
                  <a:pt x="48895" y="2442718"/>
                </a:cubicBezTo>
                <a:cubicBezTo>
                  <a:pt x="47752" y="2437003"/>
                  <a:pt x="45466" y="2431288"/>
                  <a:pt x="39751" y="2427859"/>
                </a:cubicBezTo>
                <a:cubicBezTo>
                  <a:pt x="38862" y="2428748"/>
                  <a:pt x="38354" y="2429256"/>
                  <a:pt x="37973" y="2429256"/>
                </a:cubicBezTo>
                <a:cubicBezTo>
                  <a:pt x="37465" y="2429256"/>
                  <a:pt x="37465" y="2427732"/>
                  <a:pt x="37465" y="2423287"/>
                </a:cubicBezTo>
                <a:cubicBezTo>
                  <a:pt x="38608" y="2423287"/>
                  <a:pt x="37465" y="2417572"/>
                  <a:pt x="35179" y="2411857"/>
                </a:cubicBezTo>
                <a:lnTo>
                  <a:pt x="34036" y="2413000"/>
                </a:lnTo>
                <a:cubicBezTo>
                  <a:pt x="33782" y="2413127"/>
                  <a:pt x="33655" y="2413127"/>
                  <a:pt x="33401" y="2413127"/>
                </a:cubicBezTo>
                <a:cubicBezTo>
                  <a:pt x="31496" y="2413127"/>
                  <a:pt x="30480" y="2407920"/>
                  <a:pt x="29464" y="2402713"/>
                </a:cubicBezTo>
                <a:cubicBezTo>
                  <a:pt x="30607" y="2402713"/>
                  <a:pt x="30607" y="2400427"/>
                  <a:pt x="29464" y="2398141"/>
                </a:cubicBezTo>
                <a:cubicBezTo>
                  <a:pt x="28321" y="2395855"/>
                  <a:pt x="27178" y="2391283"/>
                  <a:pt x="26035" y="2386711"/>
                </a:cubicBezTo>
                <a:cubicBezTo>
                  <a:pt x="23749" y="2375281"/>
                  <a:pt x="23749" y="2369566"/>
                  <a:pt x="24892" y="2369566"/>
                </a:cubicBezTo>
                <a:cubicBezTo>
                  <a:pt x="28321" y="2369566"/>
                  <a:pt x="27178" y="2369566"/>
                  <a:pt x="24892" y="2363851"/>
                </a:cubicBezTo>
                <a:cubicBezTo>
                  <a:pt x="23749" y="2359279"/>
                  <a:pt x="23749" y="2358136"/>
                  <a:pt x="26035" y="2347849"/>
                </a:cubicBezTo>
                <a:cubicBezTo>
                  <a:pt x="28321" y="2343277"/>
                  <a:pt x="28321" y="2343277"/>
                  <a:pt x="27178" y="2337562"/>
                </a:cubicBezTo>
                <a:cubicBezTo>
                  <a:pt x="26416" y="2337181"/>
                  <a:pt x="25908" y="2336927"/>
                  <a:pt x="25400" y="2336927"/>
                </a:cubicBezTo>
                <a:cubicBezTo>
                  <a:pt x="24257" y="2336927"/>
                  <a:pt x="23495" y="2338070"/>
                  <a:pt x="22606" y="2342007"/>
                </a:cubicBezTo>
                <a:cubicBezTo>
                  <a:pt x="21717" y="2345944"/>
                  <a:pt x="21590" y="2347214"/>
                  <a:pt x="21082" y="2347214"/>
                </a:cubicBezTo>
                <a:cubicBezTo>
                  <a:pt x="20955" y="2347214"/>
                  <a:pt x="20574" y="2346960"/>
                  <a:pt x="20320" y="2346579"/>
                </a:cubicBezTo>
                <a:lnTo>
                  <a:pt x="22606" y="2336292"/>
                </a:lnTo>
                <a:cubicBezTo>
                  <a:pt x="23749" y="2332863"/>
                  <a:pt x="23749" y="2330577"/>
                  <a:pt x="24892" y="2327148"/>
                </a:cubicBezTo>
                <a:cubicBezTo>
                  <a:pt x="24892" y="2324862"/>
                  <a:pt x="26035" y="2323719"/>
                  <a:pt x="26035" y="2321433"/>
                </a:cubicBezTo>
                <a:cubicBezTo>
                  <a:pt x="27178" y="2319147"/>
                  <a:pt x="27178" y="2316861"/>
                  <a:pt x="28321" y="2313432"/>
                </a:cubicBezTo>
                <a:cubicBezTo>
                  <a:pt x="30099" y="2307463"/>
                  <a:pt x="30353" y="2304288"/>
                  <a:pt x="29591" y="2304288"/>
                </a:cubicBezTo>
                <a:cubicBezTo>
                  <a:pt x="28829" y="2304288"/>
                  <a:pt x="27559" y="2306828"/>
                  <a:pt x="26035" y="2312289"/>
                </a:cubicBezTo>
                <a:lnTo>
                  <a:pt x="21463" y="2316861"/>
                </a:lnTo>
                <a:cubicBezTo>
                  <a:pt x="21209" y="2316734"/>
                  <a:pt x="20955" y="2316607"/>
                  <a:pt x="20574" y="2316607"/>
                </a:cubicBezTo>
                <a:cubicBezTo>
                  <a:pt x="17399" y="2316607"/>
                  <a:pt x="14859" y="2327275"/>
                  <a:pt x="18034" y="2328291"/>
                </a:cubicBezTo>
                <a:cubicBezTo>
                  <a:pt x="22606" y="2329434"/>
                  <a:pt x="22606" y="2329434"/>
                  <a:pt x="18034" y="2334006"/>
                </a:cubicBezTo>
                <a:cubicBezTo>
                  <a:pt x="17780" y="2333879"/>
                  <a:pt x="17526" y="2333879"/>
                  <a:pt x="17272" y="2333879"/>
                </a:cubicBezTo>
                <a:cubicBezTo>
                  <a:pt x="14605" y="2333879"/>
                  <a:pt x="14478" y="2340102"/>
                  <a:pt x="13462" y="2345436"/>
                </a:cubicBezTo>
                <a:cubicBezTo>
                  <a:pt x="12319" y="2351151"/>
                  <a:pt x="12319" y="2351151"/>
                  <a:pt x="11176" y="2351151"/>
                </a:cubicBezTo>
                <a:cubicBezTo>
                  <a:pt x="10033" y="2351151"/>
                  <a:pt x="8890" y="2356866"/>
                  <a:pt x="7747" y="2362581"/>
                </a:cubicBezTo>
                <a:cubicBezTo>
                  <a:pt x="7747" y="2369439"/>
                  <a:pt x="7747" y="2369439"/>
                  <a:pt x="10033" y="2369439"/>
                </a:cubicBezTo>
                <a:cubicBezTo>
                  <a:pt x="10033" y="2368042"/>
                  <a:pt x="10160" y="2367407"/>
                  <a:pt x="10160" y="2367407"/>
                </a:cubicBezTo>
                <a:cubicBezTo>
                  <a:pt x="10414" y="2367407"/>
                  <a:pt x="10668" y="2376297"/>
                  <a:pt x="8890" y="2380869"/>
                </a:cubicBezTo>
                <a:cubicBezTo>
                  <a:pt x="8890" y="2385695"/>
                  <a:pt x="8890" y="2387092"/>
                  <a:pt x="9779" y="2387092"/>
                </a:cubicBezTo>
                <a:cubicBezTo>
                  <a:pt x="10160" y="2387092"/>
                  <a:pt x="10541" y="2386838"/>
                  <a:pt x="11303" y="2386584"/>
                </a:cubicBezTo>
                <a:cubicBezTo>
                  <a:pt x="14732" y="2386584"/>
                  <a:pt x="15875" y="2398014"/>
                  <a:pt x="15875" y="2404872"/>
                </a:cubicBezTo>
                <a:cubicBezTo>
                  <a:pt x="15875" y="2404872"/>
                  <a:pt x="18161" y="2410587"/>
                  <a:pt x="19304" y="2416302"/>
                </a:cubicBezTo>
                <a:cubicBezTo>
                  <a:pt x="20828" y="2420239"/>
                  <a:pt x="21971" y="2421509"/>
                  <a:pt x="23114" y="2421509"/>
                </a:cubicBezTo>
                <a:cubicBezTo>
                  <a:pt x="23622" y="2421509"/>
                  <a:pt x="24257" y="2421255"/>
                  <a:pt x="24892" y="2420874"/>
                </a:cubicBezTo>
                <a:cubicBezTo>
                  <a:pt x="25527" y="2420493"/>
                  <a:pt x="26035" y="2420239"/>
                  <a:pt x="26416" y="2420239"/>
                </a:cubicBezTo>
                <a:cubicBezTo>
                  <a:pt x="27305" y="2420239"/>
                  <a:pt x="27559" y="2421382"/>
                  <a:pt x="28321" y="2425319"/>
                </a:cubicBezTo>
                <a:cubicBezTo>
                  <a:pt x="29464" y="2432177"/>
                  <a:pt x="28321" y="2432177"/>
                  <a:pt x="28321" y="2432177"/>
                </a:cubicBezTo>
                <a:cubicBezTo>
                  <a:pt x="27178" y="2433320"/>
                  <a:pt x="29464" y="2437892"/>
                  <a:pt x="32893" y="2443607"/>
                </a:cubicBezTo>
                <a:cubicBezTo>
                  <a:pt x="36068" y="2448941"/>
                  <a:pt x="43307" y="2457323"/>
                  <a:pt x="44196" y="2457323"/>
                </a:cubicBezTo>
                <a:lnTo>
                  <a:pt x="43180" y="2458339"/>
                </a:lnTo>
                <a:cubicBezTo>
                  <a:pt x="46609" y="2461768"/>
                  <a:pt x="46863" y="2463292"/>
                  <a:pt x="47244" y="2463292"/>
                </a:cubicBezTo>
                <a:cubicBezTo>
                  <a:pt x="47371" y="2463292"/>
                  <a:pt x="47498" y="2463165"/>
                  <a:pt x="47752" y="2462911"/>
                </a:cubicBezTo>
                <a:lnTo>
                  <a:pt x="51181" y="2466340"/>
                </a:lnTo>
                <a:cubicBezTo>
                  <a:pt x="52324" y="2468626"/>
                  <a:pt x="55753" y="2472055"/>
                  <a:pt x="60325" y="2476627"/>
                </a:cubicBezTo>
                <a:cubicBezTo>
                  <a:pt x="65278" y="2482342"/>
                  <a:pt x="74422" y="2487168"/>
                  <a:pt x="76708" y="2487168"/>
                </a:cubicBezTo>
                <a:cubicBezTo>
                  <a:pt x="78105" y="2487168"/>
                  <a:pt x="77216" y="2485390"/>
                  <a:pt x="71628" y="2481199"/>
                </a:cubicBezTo>
                <a:cubicBezTo>
                  <a:pt x="70612" y="2480183"/>
                  <a:pt x="69850" y="2479421"/>
                  <a:pt x="69342" y="2478913"/>
                </a:cubicBezTo>
                <a:cubicBezTo>
                  <a:pt x="69342" y="2478913"/>
                  <a:pt x="71628" y="2481199"/>
                  <a:pt x="77343" y="2483485"/>
                </a:cubicBezTo>
                <a:cubicBezTo>
                  <a:pt x="80137" y="2485517"/>
                  <a:pt x="81534" y="2486025"/>
                  <a:pt x="82296" y="2486025"/>
                </a:cubicBezTo>
                <a:cubicBezTo>
                  <a:pt x="82804" y="2486025"/>
                  <a:pt x="83058" y="2485898"/>
                  <a:pt x="83058" y="2485898"/>
                </a:cubicBezTo>
                <a:cubicBezTo>
                  <a:pt x="83058" y="2485771"/>
                  <a:pt x="83185" y="2485644"/>
                  <a:pt x="83566" y="2485644"/>
                </a:cubicBezTo>
                <a:cubicBezTo>
                  <a:pt x="85090" y="2485644"/>
                  <a:pt x="89789" y="2487549"/>
                  <a:pt x="94488" y="2489327"/>
                </a:cubicBezTo>
                <a:lnTo>
                  <a:pt x="93345" y="2491613"/>
                </a:lnTo>
                <a:cubicBezTo>
                  <a:pt x="86741" y="2492502"/>
                  <a:pt x="93345" y="2498217"/>
                  <a:pt x="99822" y="2498217"/>
                </a:cubicBezTo>
                <a:cubicBezTo>
                  <a:pt x="101092" y="2498217"/>
                  <a:pt x="102489" y="2497963"/>
                  <a:pt x="103632" y="2497328"/>
                </a:cubicBezTo>
                <a:lnTo>
                  <a:pt x="103632" y="2498471"/>
                </a:lnTo>
                <a:cubicBezTo>
                  <a:pt x="103632" y="2499614"/>
                  <a:pt x="104775" y="2499614"/>
                  <a:pt x="107061" y="2500757"/>
                </a:cubicBezTo>
                <a:cubicBezTo>
                  <a:pt x="109474" y="2501646"/>
                  <a:pt x="112522" y="2502408"/>
                  <a:pt x="116078" y="2502408"/>
                </a:cubicBezTo>
                <a:cubicBezTo>
                  <a:pt x="117602" y="2502408"/>
                  <a:pt x="119126" y="2502281"/>
                  <a:pt x="120777" y="2501900"/>
                </a:cubicBezTo>
                <a:cubicBezTo>
                  <a:pt x="122047" y="2502027"/>
                  <a:pt x="123317" y="2502154"/>
                  <a:pt x="124333" y="2502154"/>
                </a:cubicBezTo>
                <a:cubicBezTo>
                  <a:pt x="129413" y="2502154"/>
                  <a:pt x="133223" y="2500249"/>
                  <a:pt x="133223" y="2498471"/>
                </a:cubicBezTo>
                <a:cubicBezTo>
                  <a:pt x="133223" y="2497328"/>
                  <a:pt x="138938" y="2497328"/>
                  <a:pt x="138938" y="2497328"/>
                </a:cubicBezTo>
                <a:cubicBezTo>
                  <a:pt x="144653" y="2497328"/>
                  <a:pt x="144653" y="2497328"/>
                  <a:pt x="144653" y="2498471"/>
                </a:cubicBezTo>
                <a:cubicBezTo>
                  <a:pt x="144653" y="2499233"/>
                  <a:pt x="146050" y="2499614"/>
                  <a:pt x="148082" y="2499614"/>
                </a:cubicBezTo>
                <a:cubicBezTo>
                  <a:pt x="152146" y="2499614"/>
                  <a:pt x="158750" y="2498090"/>
                  <a:pt x="161798" y="2495042"/>
                </a:cubicBezTo>
                <a:lnTo>
                  <a:pt x="162941" y="2496185"/>
                </a:lnTo>
                <a:cubicBezTo>
                  <a:pt x="162941" y="2496693"/>
                  <a:pt x="163195" y="2497074"/>
                  <a:pt x="164211" y="2497074"/>
                </a:cubicBezTo>
                <a:cubicBezTo>
                  <a:pt x="165227" y="2497074"/>
                  <a:pt x="166878" y="2496820"/>
                  <a:pt x="169799" y="2496185"/>
                </a:cubicBezTo>
                <a:cubicBezTo>
                  <a:pt x="174371" y="2493899"/>
                  <a:pt x="183515" y="2491613"/>
                  <a:pt x="196088" y="2482469"/>
                </a:cubicBezTo>
                <a:cubicBezTo>
                  <a:pt x="214757" y="2469261"/>
                  <a:pt x="226060" y="2453894"/>
                  <a:pt x="227838" y="2453894"/>
                </a:cubicBezTo>
                <a:cubicBezTo>
                  <a:pt x="227838" y="2453894"/>
                  <a:pt x="227965" y="2453894"/>
                  <a:pt x="227965" y="2453894"/>
                </a:cubicBezTo>
                <a:cubicBezTo>
                  <a:pt x="227965" y="2453894"/>
                  <a:pt x="228092" y="2453894"/>
                  <a:pt x="228092" y="2453894"/>
                </a:cubicBezTo>
                <a:cubicBezTo>
                  <a:pt x="229743" y="2453894"/>
                  <a:pt x="240665" y="2433066"/>
                  <a:pt x="246253" y="2421890"/>
                </a:cubicBezTo>
                <a:cubicBezTo>
                  <a:pt x="246253" y="2422017"/>
                  <a:pt x="246253" y="2422017"/>
                  <a:pt x="246380" y="2422017"/>
                </a:cubicBezTo>
                <a:cubicBezTo>
                  <a:pt x="247015" y="2422017"/>
                  <a:pt x="251460" y="2416556"/>
                  <a:pt x="257683" y="2408174"/>
                </a:cubicBezTo>
                <a:cubicBezTo>
                  <a:pt x="266573" y="2396617"/>
                  <a:pt x="269240" y="2394077"/>
                  <a:pt x="270002" y="2394077"/>
                </a:cubicBezTo>
                <a:cubicBezTo>
                  <a:pt x="270129" y="2394077"/>
                  <a:pt x="270256" y="2394204"/>
                  <a:pt x="270256" y="2394585"/>
                </a:cubicBezTo>
                <a:cubicBezTo>
                  <a:pt x="269748" y="2397506"/>
                  <a:pt x="269494" y="2399284"/>
                  <a:pt x="269748" y="2399284"/>
                </a:cubicBezTo>
                <a:cubicBezTo>
                  <a:pt x="270002" y="2399284"/>
                  <a:pt x="271526" y="2396490"/>
                  <a:pt x="274828" y="2390013"/>
                </a:cubicBezTo>
                <a:cubicBezTo>
                  <a:pt x="276987" y="2383790"/>
                  <a:pt x="287655" y="2372614"/>
                  <a:pt x="291211" y="2372614"/>
                </a:cubicBezTo>
                <a:cubicBezTo>
                  <a:pt x="291465" y="2372614"/>
                  <a:pt x="291719" y="2372741"/>
                  <a:pt x="291973" y="2372868"/>
                </a:cubicBezTo>
                <a:cubicBezTo>
                  <a:pt x="292227" y="2372995"/>
                  <a:pt x="292227" y="2372995"/>
                  <a:pt x="292481" y="2372995"/>
                </a:cubicBezTo>
                <a:cubicBezTo>
                  <a:pt x="294132" y="2372995"/>
                  <a:pt x="298577" y="2368423"/>
                  <a:pt x="305689" y="2360295"/>
                </a:cubicBezTo>
                <a:cubicBezTo>
                  <a:pt x="309118" y="2354580"/>
                  <a:pt x="318262" y="2346579"/>
                  <a:pt x="326263" y="2338578"/>
                </a:cubicBezTo>
                <a:cubicBezTo>
                  <a:pt x="339979" y="2326005"/>
                  <a:pt x="339979" y="2326005"/>
                  <a:pt x="338836" y="2323719"/>
                </a:cubicBezTo>
                <a:cubicBezTo>
                  <a:pt x="336550" y="2321433"/>
                  <a:pt x="341122" y="2318004"/>
                  <a:pt x="351409" y="2310003"/>
                </a:cubicBezTo>
                <a:cubicBezTo>
                  <a:pt x="355346" y="2306066"/>
                  <a:pt x="359283" y="2302891"/>
                  <a:pt x="361061" y="2302891"/>
                </a:cubicBezTo>
                <a:cubicBezTo>
                  <a:pt x="361315" y="2302891"/>
                  <a:pt x="361569" y="2303018"/>
                  <a:pt x="361696" y="2303145"/>
                </a:cubicBezTo>
                <a:cubicBezTo>
                  <a:pt x="361696" y="2303145"/>
                  <a:pt x="367411" y="2300859"/>
                  <a:pt x="373126" y="2297430"/>
                </a:cubicBezTo>
                <a:cubicBezTo>
                  <a:pt x="377063" y="2293493"/>
                  <a:pt x="381000" y="2290318"/>
                  <a:pt x="382778" y="2290318"/>
                </a:cubicBezTo>
                <a:cubicBezTo>
                  <a:pt x="383032" y="2290318"/>
                  <a:pt x="383286" y="2290445"/>
                  <a:pt x="383413" y="2290572"/>
                </a:cubicBezTo>
                <a:cubicBezTo>
                  <a:pt x="383413" y="2290572"/>
                  <a:pt x="389128" y="2288286"/>
                  <a:pt x="399415" y="2281428"/>
                </a:cubicBezTo>
                <a:cubicBezTo>
                  <a:pt x="408813" y="2276221"/>
                  <a:pt x="419100" y="2271014"/>
                  <a:pt x="420878" y="2271014"/>
                </a:cubicBezTo>
                <a:cubicBezTo>
                  <a:pt x="421005" y="2271014"/>
                  <a:pt x="421132" y="2271014"/>
                  <a:pt x="421132" y="2271141"/>
                </a:cubicBezTo>
                <a:cubicBezTo>
                  <a:pt x="426847" y="2267712"/>
                  <a:pt x="426847" y="2267712"/>
                  <a:pt x="425704" y="2266569"/>
                </a:cubicBezTo>
                <a:cubicBezTo>
                  <a:pt x="425704" y="2265426"/>
                  <a:pt x="430276" y="2260854"/>
                  <a:pt x="454279" y="2253996"/>
                </a:cubicBezTo>
                <a:cubicBezTo>
                  <a:pt x="465709" y="2249424"/>
                  <a:pt x="483997" y="2245994"/>
                  <a:pt x="483997" y="2244852"/>
                </a:cubicBezTo>
                <a:cubicBezTo>
                  <a:pt x="486283" y="2244344"/>
                  <a:pt x="487680" y="2244090"/>
                  <a:pt x="488569" y="2244090"/>
                </a:cubicBezTo>
                <a:cubicBezTo>
                  <a:pt x="489712" y="2244090"/>
                  <a:pt x="489712" y="2244597"/>
                  <a:pt x="489712" y="2245994"/>
                </a:cubicBezTo>
                <a:cubicBezTo>
                  <a:pt x="489712" y="2246630"/>
                  <a:pt x="490855" y="2246884"/>
                  <a:pt x="492633" y="2246884"/>
                </a:cubicBezTo>
                <a:cubicBezTo>
                  <a:pt x="497078" y="2246884"/>
                  <a:pt x="505968" y="2245233"/>
                  <a:pt x="514858" y="2243709"/>
                </a:cubicBezTo>
                <a:cubicBezTo>
                  <a:pt x="514858" y="2243201"/>
                  <a:pt x="516255" y="2242819"/>
                  <a:pt x="518414" y="2242819"/>
                </a:cubicBezTo>
                <a:cubicBezTo>
                  <a:pt x="520573" y="2242819"/>
                  <a:pt x="523367" y="2243074"/>
                  <a:pt x="526288" y="2243709"/>
                </a:cubicBezTo>
                <a:cubicBezTo>
                  <a:pt x="526288" y="2243709"/>
                  <a:pt x="533146" y="2243709"/>
                  <a:pt x="538861" y="2242566"/>
                </a:cubicBezTo>
                <a:cubicBezTo>
                  <a:pt x="542925" y="2241169"/>
                  <a:pt x="544576" y="2240661"/>
                  <a:pt x="547497" y="2240661"/>
                </a:cubicBezTo>
                <a:cubicBezTo>
                  <a:pt x="549656" y="2240661"/>
                  <a:pt x="552323" y="2240915"/>
                  <a:pt x="557149" y="2241423"/>
                </a:cubicBezTo>
                <a:cubicBezTo>
                  <a:pt x="557149" y="2243709"/>
                  <a:pt x="564007" y="2243709"/>
                  <a:pt x="569722" y="2243709"/>
                </a:cubicBezTo>
                <a:cubicBezTo>
                  <a:pt x="577088" y="2242439"/>
                  <a:pt x="603250" y="2241804"/>
                  <a:pt x="624713" y="2241804"/>
                </a:cubicBezTo>
                <a:cubicBezTo>
                  <a:pt x="639953" y="2241804"/>
                  <a:pt x="652907" y="2242058"/>
                  <a:pt x="655320" y="2242566"/>
                </a:cubicBezTo>
                <a:cubicBezTo>
                  <a:pt x="662178" y="2241423"/>
                  <a:pt x="662178" y="2241423"/>
                  <a:pt x="667893" y="2241423"/>
                </a:cubicBezTo>
                <a:cubicBezTo>
                  <a:pt x="670052" y="2242312"/>
                  <a:pt x="672465" y="2242693"/>
                  <a:pt x="674497" y="2242693"/>
                </a:cubicBezTo>
                <a:cubicBezTo>
                  <a:pt x="677799" y="2242693"/>
                  <a:pt x="680466" y="2241677"/>
                  <a:pt x="680466" y="2240280"/>
                </a:cubicBezTo>
                <a:lnTo>
                  <a:pt x="667893" y="2240280"/>
                </a:lnTo>
                <a:cubicBezTo>
                  <a:pt x="667893" y="2238756"/>
                  <a:pt x="671830" y="2237867"/>
                  <a:pt x="676021" y="2237867"/>
                </a:cubicBezTo>
                <a:cubicBezTo>
                  <a:pt x="680847" y="2237867"/>
                  <a:pt x="686181" y="2239010"/>
                  <a:pt x="686181" y="2241423"/>
                </a:cubicBezTo>
                <a:cubicBezTo>
                  <a:pt x="688975" y="2242566"/>
                  <a:pt x="690499" y="2243074"/>
                  <a:pt x="692023" y="2243074"/>
                </a:cubicBezTo>
                <a:cubicBezTo>
                  <a:pt x="693547" y="2243074"/>
                  <a:pt x="695325" y="2242566"/>
                  <a:pt x="698754" y="2241423"/>
                </a:cubicBezTo>
                <a:cubicBezTo>
                  <a:pt x="701548" y="2239645"/>
                  <a:pt x="704723" y="2238883"/>
                  <a:pt x="707898" y="2238883"/>
                </a:cubicBezTo>
                <a:cubicBezTo>
                  <a:pt x="711073" y="2238883"/>
                  <a:pt x="714121" y="2239772"/>
                  <a:pt x="717042" y="2241423"/>
                </a:cubicBezTo>
                <a:cubicBezTo>
                  <a:pt x="717042" y="2242566"/>
                  <a:pt x="717042" y="2243074"/>
                  <a:pt x="717804" y="2243074"/>
                </a:cubicBezTo>
                <a:cubicBezTo>
                  <a:pt x="718566" y="2243074"/>
                  <a:pt x="719963" y="2242566"/>
                  <a:pt x="722757" y="2241423"/>
                </a:cubicBezTo>
                <a:cubicBezTo>
                  <a:pt x="730123" y="2238121"/>
                  <a:pt x="739267" y="2236343"/>
                  <a:pt x="745744" y="2236343"/>
                </a:cubicBezTo>
                <a:cubicBezTo>
                  <a:pt x="750316" y="2236343"/>
                  <a:pt x="753491" y="2237232"/>
                  <a:pt x="753491" y="2239137"/>
                </a:cubicBezTo>
                <a:cubicBezTo>
                  <a:pt x="753491" y="2242566"/>
                  <a:pt x="759206" y="2243709"/>
                  <a:pt x="766064" y="2243709"/>
                </a:cubicBezTo>
                <a:cubicBezTo>
                  <a:pt x="771779" y="2243709"/>
                  <a:pt x="771779" y="2242566"/>
                  <a:pt x="771779" y="2240280"/>
                </a:cubicBezTo>
                <a:cubicBezTo>
                  <a:pt x="768985" y="2239137"/>
                  <a:pt x="768985" y="2238629"/>
                  <a:pt x="771271" y="2238629"/>
                </a:cubicBezTo>
                <a:cubicBezTo>
                  <a:pt x="773557" y="2238629"/>
                  <a:pt x="778129" y="2239137"/>
                  <a:pt x="784352" y="2240280"/>
                </a:cubicBezTo>
                <a:cubicBezTo>
                  <a:pt x="794131" y="2242693"/>
                  <a:pt x="802259" y="2243836"/>
                  <a:pt x="810514" y="2243836"/>
                </a:cubicBezTo>
                <a:cubicBezTo>
                  <a:pt x="817626" y="2243836"/>
                  <a:pt x="824865" y="2242947"/>
                  <a:pt x="833374" y="2241423"/>
                </a:cubicBezTo>
                <a:cubicBezTo>
                  <a:pt x="845312" y="2240280"/>
                  <a:pt x="855853" y="2239645"/>
                  <a:pt x="861187" y="2239645"/>
                </a:cubicBezTo>
                <a:cubicBezTo>
                  <a:pt x="866521" y="2239645"/>
                  <a:pt x="866521" y="2240153"/>
                  <a:pt x="857377" y="2241423"/>
                </a:cubicBezTo>
                <a:cubicBezTo>
                  <a:pt x="850138" y="2243582"/>
                  <a:pt x="847471" y="2244344"/>
                  <a:pt x="849376" y="2244344"/>
                </a:cubicBezTo>
                <a:cubicBezTo>
                  <a:pt x="850519" y="2244344"/>
                  <a:pt x="853186" y="2244090"/>
                  <a:pt x="857377" y="2243582"/>
                </a:cubicBezTo>
                <a:cubicBezTo>
                  <a:pt x="869950" y="2243582"/>
                  <a:pt x="882523" y="2242439"/>
                  <a:pt x="888238" y="2242439"/>
                </a:cubicBezTo>
                <a:cubicBezTo>
                  <a:pt x="895096" y="2242439"/>
                  <a:pt x="900811" y="2241296"/>
                  <a:pt x="900811" y="2240153"/>
                </a:cubicBezTo>
                <a:cubicBezTo>
                  <a:pt x="904367" y="2241550"/>
                  <a:pt x="910463" y="2242566"/>
                  <a:pt x="917575" y="2242566"/>
                </a:cubicBezTo>
                <a:cubicBezTo>
                  <a:pt x="922020" y="2242566"/>
                  <a:pt x="926719" y="2242185"/>
                  <a:pt x="931545" y="2241296"/>
                </a:cubicBezTo>
                <a:lnTo>
                  <a:pt x="937260" y="2241296"/>
                </a:lnTo>
                <a:cubicBezTo>
                  <a:pt x="935990" y="2241042"/>
                  <a:pt x="934720" y="2240915"/>
                  <a:pt x="933577" y="2240915"/>
                </a:cubicBezTo>
                <a:cubicBezTo>
                  <a:pt x="930275" y="2240915"/>
                  <a:pt x="927100" y="2241550"/>
                  <a:pt x="925576" y="2241550"/>
                </a:cubicBezTo>
                <a:cubicBezTo>
                  <a:pt x="925068" y="2241550"/>
                  <a:pt x="924687" y="2241423"/>
                  <a:pt x="924687" y="2241296"/>
                </a:cubicBezTo>
                <a:cubicBezTo>
                  <a:pt x="918972" y="2241296"/>
                  <a:pt x="931545" y="2239010"/>
                  <a:pt x="937260" y="2239010"/>
                </a:cubicBezTo>
                <a:lnTo>
                  <a:pt x="937260" y="2241296"/>
                </a:lnTo>
                <a:lnTo>
                  <a:pt x="942975" y="2241296"/>
                </a:lnTo>
                <a:cubicBezTo>
                  <a:pt x="949833" y="2241296"/>
                  <a:pt x="949833" y="2241296"/>
                  <a:pt x="955548" y="2240153"/>
                </a:cubicBezTo>
                <a:cubicBezTo>
                  <a:pt x="957580" y="2239772"/>
                  <a:pt x="959485" y="2239645"/>
                  <a:pt x="961263" y="2239645"/>
                </a:cubicBezTo>
                <a:cubicBezTo>
                  <a:pt x="965708" y="2239645"/>
                  <a:pt x="969772" y="2240407"/>
                  <a:pt x="973709" y="2241296"/>
                </a:cubicBezTo>
                <a:cubicBezTo>
                  <a:pt x="978535" y="2242058"/>
                  <a:pt x="982853" y="2242947"/>
                  <a:pt x="984885" y="2242947"/>
                </a:cubicBezTo>
                <a:cubicBezTo>
                  <a:pt x="985774" y="2242947"/>
                  <a:pt x="986282" y="2242820"/>
                  <a:pt x="986282" y="2242439"/>
                </a:cubicBezTo>
                <a:cubicBezTo>
                  <a:pt x="986282" y="2241296"/>
                  <a:pt x="998855" y="2240153"/>
                  <a:pt x="1004570" y="2237867"/>
                </a:cubicBezTo>
                <a:cubicBezTo>
                  <a:pt x="1006094" y="2237613"/>
                  <a:pt x="1007745" y="2237359"/>
                  <a:pt x="1009142" y="2237359"/>
                </a:cubicBezTo>
                <a:cubicBezTo>
                  <a:pt x="1012952" y="2237359"/>
                  <a:pt x="1015238" y="2238502"/>
                  <a:pt x="1010285" y="2240153"/>
                </a:cubicBezTo>
                <a:cubicBezTo>
                  <a:pt x="1010285" y="2241296"/>
                  <a:pt x="1010285" y="2241296"/>
                  <a:pt x="1022858" y="2242439"/>
                </a:cubicBezTo>
                <a:cubicBezTo>
                  <a:pt x="1028573" y="2242439"/>
                  <a:pt x="1041146" y="2242439"/>
                  <a:pt x="1041146" y="2241296"/>
                </a:cubicBezTo>
                <a:cubicBezTo>
                  <a:pt x="1041146" y="2240153"/>
                  <a:pt x="1050290" y="2239518"/>
                  <a:pt x="1060196" y="2239518"/>
                </a:cubicBezTo>
                <a:cubicBezTo>
                  <a:pt x="1070102" y="2239518"/>
                  <a:pt x="1081024" y="2240026"/>
                  <a:pt x="1084453" y="2241296"/>
                </a:cubicBezTo>
                <a:lnTo>
                  <a:pt x="1095883" y="2241296"/>
                </a:lnTo>
                <a:cubicBezTo>
                  <a:pt x="1102741" y="2241296"/>
                  <a:pt x="1108456" y="2239010"/>
                  <a:pt x="1115314" y="2239010"/>
                </a:cubicBezTo>
                <a:cubicBezTo>
                  <a:pt x="1115314" y="2239010"/>
                  <a:pt x="1121029" y="2239010"/>
                  <a:pt x="1126744" y="2237867"/>
                </a:cubicBezTo>
                <a:cubicBezTo>
                  <a:pt x="1133602" y="2237867"/>
                  <a:pt x="1139317" y="2237867"/>
                  <a:pt x="1139317" y="2239010"/>
                </a:cubicBezTo>
                <a:cubicBezTo>
                  <a:pt x="1142111" y="2237867"/>
                  <a:pt x="1143635" y="2237232"/>
                  <a:pt x="1145159" y="2237232"/>
                </a:cubicBezTo>
                <a:cubicBezTo>
                  <a:pt x="1146683" y="2237232"/>
                  <a:pt x="1148461" y="2237740"/>
                  <a:pt x="1151890" y="2239010"/>
                </a:cubicBezTo>
                <a:cubicBezTo>
                  <a:pt x="1151890" y="2240661"/>
                  <a:pt x="1151890" y="2241550"/>
                  <a:pt x="1152652" y="2241550"/>
                </a:cubicBezTo>
                <a:cubicBezTo>
                  <a:pt x="1153414" y="2241550"/>
                  <a:pt x="1154811" y="2240661"/>
                  <a:pt x="1157605" y="2239010"/>
                </a:cubicBezTo>
                <a:cubicBezTo>
                  <a:pt x="1161034" y="2238502"/>
                  <a:pt x="1162685" y="2238121"/>
                  <a:pt x="1164336" y="2238121"/>
                </a:cubicBezTo>
                <a:cubicBezTo>
                  <a:pt x="1165987" y="2238121"/>
                  <a:pt x="1167257" y="2238375"/>
                  <a:pt x="1170178" y="2239010"/>
                </a:cubicBezTo>
                <a:cubicBezTo>
                  <a:pt x="1170178" y="2239518"/>
                  <a:pt x="1171575" y="2239899"/>
                  <a:pt x="1172972" y="2239899"/>
                </a:cubicBezTo>
                <a:cubicBezTo>
                  <a:pt x="1174369" y="2239899"/>
                  <a:pt x="1175766" y="2239645"/>
                  <a:pt x="1175766" y="2239010"/>
                </a:cubicBezTo>
                <a:cubicBezTo>
                  <a:pt x="1180084" y="2237486"/>
                  <a:pt x="1188974" y="2236089"/>
                  <a:pt x="1194943" y="2236089"/>
                </a:cubicBezTo>
                <a:cubicBezTo>
                  <a:pt x="1198372" y="2236089"/>
                  <a:pt x="1200912" y="2236597"/>
                  <a:pt x="1200912" y="2237867"/>
                </a:cubicBezTo>
                <a:cubicBezTo>
                  <a:pt x="1200912" y="2237867"/>
                  <a:pt x="1206627" y="2237867"/>
                  <a:pt x="1213485" y="2236724"/>
                </a:cubicBezTo>
                <a:cubicBezTo>
                  <a:pt x="1216279" y="2234946"/>
                  <a:pt x="1217803" y="2234184"/>
                  <a:pt x="1218438" y="2234184"/>
                </a:cubicBezTo>
                <a:cubicBezTo>
                  <a:pt x="1219073" y="2234184"/>
                  <a:pt x="1219200" y="2235073"/>
                  <a:pt x="1219200" y="2236724"/>
                </a:cubicBezTo>
                <a:cubicBezTo>
                  <a:pt x="1221994" y="2237867"/>
                  <a:pt x="1225169" y="2238502"/>
                  <a:pt x="1228344" y="2238502"/>
                </a:cubicBezTo>
                <a:cubicBezTo>
                  <a:pt x="1231519" y="2238502"/>
                  <a:pt x="1234567" y="2237867"/>
                  <a:pt x="1237488" y="2236724"/>
                </a:cubicBezTo>
                <a:cubicBezTo>
                  <a:pt x="1237488" y="2236724"/>
                  <a:pt x="1240028" y="2235708"/>
                  <a:pt x="1243711" y="2235708"/>
                </a:cubicBezTo>
                <a:cubicBezTo>
                  <a:pt x="1245616" y="2235708"/>
                  <a:pt x="1247775" y="2235962"/>
                  <a:pt x="1250061" y="2236724"/>
                </a:cubicBezTo>
                <a:cubicBezTo>
                  <a:pt x="1256284" y="2237232"/>
                  <a:pt x="1268603" y="2237867"/>
                  <a:pt x="1278382" y="2237867"/>
                </a:cubicBezTo>
                <a:cubicBezTo>
                  <a:pt x="1288161" y="2237867"/>
                  <a:pt x="1295654" y="2237359"/>
                  <a:pt x="1292225" y="2235581"/>
                </a:cubicBezTo>
                <a:lnTo>
                  <a:pt x="1304798" y="2235581"/>
                </a:lnTo>
                <a:cubicBezTo>
                  <a:pt x="1311021" y="2236724"/>
                  <a:pt x="1315593" y="2237232"/>
                  <a:pt x="1319530" y="2237232"/>
                </a:cubicBezTo>
                <a:cubicBezTo>
                  <a:pt x="1323467" y="2237232"/>
                  <a:pt x="1326515" y="2236725"/>
                  <a:pt x="1329944" y="2235581"/>
                </a:cubicBezTo>
                <a:lnTo>
                  <a:pt x="1335659" y="2234438"/>
                </a:lnTo>
                <a:cubicBezTo>
                  <a:pt x="1335659" y="2235581"/>
                  <a:pt x="1341374" y="2236724"/>
                  <a:pt x="1348232" y="2236724"/>
                </a:cubicBezTo>
                <a:cubicBezTo>
                  <a:pt x="1353947" y="2236724"/>
                  <a:pt x="1353947" y="2236724"/>
                  <a:pt x="1353947" y="2235581"/>
                </a:cubicBezTo>
                <a:cubicBezTo>
                  <a:pt x="1348232" y="2234438"/>
                  <a:pt x="1353947" y="2234438"/>
                  <a:pt x="1359662" y="2234438"/>
                </a:cubicBezTo>
                <a:cubicBezTo>
                  <a:pt x="1366520" y="2234438"/>
                  <a:pt x="1372235" y="2235581"/>
                  <a:pt x="1372235" y="2236724"/>
                </a:cubicBezTo>
                <a:lnTo>
                  <a:pt x="1377950" y="2236724"/>
                </a:lnTo>
                <a:cubicBezTo>
                  <a:pt x="1377950" y="2235327"/>
                  <a:pt x="1380363" y="2234819"/>
                  <a:pt x="1382268" y="2234819"/>
                </a:cubicBezTo>
                <a:cubicBezTo>
                  <a:pt x="1383665" y="2234819"/>
                  <a:pt x="1384808" y="2235073"/>
                  <a:pt x="1384808" y="2235581"/>
                </a:cubicBezTo>
                <a:cubicBezTo>
                  <a:pt x="1390523" y="2236724"/>
                  <a:pt x="1396238" y="2236724"/>
                  <a:pt x="1403096" y="2236724"/>
                </a:cubicBezTo>
                <a:cubicBezTo>
                  <a:pt x="1403096" y="2236343"/>
                  <a:pt x="1403731" y="2236216"/>
                  <a:pt x="1404366" y="2236216"/>
                </a:cubicBezTo>
                <a:cubicBezTo>
                  <a:pt x="1405636" y="2236216"/>
                  <a:pt x="1406906" y="2236724"/>
                  <a:pt x="1403096" y="2236724"/>
                </a:cubicBezTo>
                <a:lnTo>
                  <a:pt x="1403096" y="2237867"/>
                </a:lnTo>
                <a:cubicBezTo>
                  <a:pt x="1404874" y="2238629"/>
                  <a:pt x="1406144" y="2238883"/>
                  <a:pt x="1406906" y="2238883"/>
                </a:cubicBezTo>
                <a:cubicBezTo>
                  <a:pt x="1408811" y="2238883"/>
                  <a:pt x="1408811" y="2237613"/>
                  <a:pt x="1408811" y="2236724"/>
                </a:cubicBezTo>
                <a:lnTo>
                  <a:pt x="1421384" y="2236724"/>
                </a:lnTo>
                <a:cubicBezTo>
                  <a:pt x="1427099" y="2236724"/>
                  <a:pt x="1433957" y="2236724"/>
                  <a:pt x="1427099" y="2235581"/>
                </a:cubicBezTo>
                <a:cubicBezTo>
                  <a:pt x="1427099" y="2234438"/>
                  <a:pt x="1427099" y="2233295"/>
                  <a:pt x="1433957" y="2233295"/>
                </a:cubicBezTo>
                <a:cubicBezTo>
                  <a:pt x="1433957" y="2232533"/>
                  <a:pt x="1434592" y="2232279"/>
                  <a:pt x="1435227" y="2232279"/>
                </a:cubicBezTo>
                <a:cubicBezTo>
                  <a:pt x="1436497" y="2232279"/>
                  <a:pt x="1437767" y="2233295"/>
                  <a:pt x="1433957" y="2233295"/>
                </a:cubicBezTo>
                <a:cubicBezTo>
                  <a:pt x="1433957" y="2234438"/>
                  <a:pt x="1432814" y="2235581"/>
                  <a:pt x="1439672" y="2235581"/>
                </a:cubicBezTo>
                <a:cubicBezTo>
                  <a:pt x="1445387" y="2235581"/>
                  <a:pt x="1445387" y="2236724"/>
                  <a:pt x="1445387" y="2236724"/>
                </a:cubicBezTo>
                <a:cubicBezTo>
                  <a:pt x="1442974" y="2237740"/>
                  <a:pt x="1445895" y="2237994"/>
                  <a:pt x="1450467" y="2237994"/>
                </a:cubicBezTo>
                <a:cubicBezTo>
                  <a:pt x="1456817" y="2237994"/>
                  <a:pt x="1466469" y="2237359"/>
                  <a:pt x="1470406" y="2236724"/>
                </a:cubicBezTo>
                <a:cubicBezTo>
                  <a:pt x="1476121" y="2234946"/>
                  <a:pt x="1480693" y="2234184"/>
                  <a:pt x="1483868" y="2234184"/>
                </a:cubicBezTo>
                <a:cubicBezTo>
                  <a:pt x="1487043" y="2234184"/>
                  <a:pt x="1488694" y="2235073"/>
                  <a:pt x="1488694" y="2236724"/>
                </a:cubicBezTo>
                <a:cubicBezTo>
                  <a:pt x="1488694" y="2237359"/>
                  <a:pt x="1489583" y="2237613"/>
                  <a:pt x="1490980" y="2237613"/>
                </a:cubicBezTo>
                <a:cubicBezTo>
                  <a:pt x="1494917" y="2237613"/>
                  <a:pt x="1502791" y="2235454"/>
                  <a:pt x="1506855" y="2232153"/>
                </a:cubicBezTo>
                <a:lnTo>
                  <a:pt x="1512569" y="2228723"/>
                </a:lnTo>
                <a:lnTo>
                  <a:pt x="1512569" y="2232153"/>
                </a:lnTo>
                <a:cubicBezTo>
                  <a:pt x="1516380" y="2235328"/>
                  <a:pt x="1518158" y="2236725"/>
                  <a:pt x="1522094" y="2236725"/>
                </a:cubicBezTo>
                <a:cubicBezTo>
                  <a:pt x="1525269" y="2236725"/>
                  <a:pt x="1529714" y="2235835"/>
                  <a:pt x="1537716" y="2234439"/>
                </a:cubicBezTo>
                <a:cubicBezTo>
                  <a:pt x="1543431" y="2233931"/>
                  <a:pt x="1546225" y="2233550"/>
                  <a:pt x="1547749" y="2233550"/>
                </a:cubicBezTo>
                <a:cubicBezTo>
                  <a:pt x="1549273" y="2233550"/>
                  <a:pt x="1549146" y="2233804"/>
                  <a:pt x="1549146" y="2234439"/>
                </a:cubicBezTo>
                <a:cubicBezTo>
                  <a:pt x="1549146" y="2236725"/>
                  <a:pt x="1556004" y="2236725"/>
                  <a:pt x="1574165" y="2236725"/>
                </a:cubicBezTo>
                <a:cubicBezTo>
                  <a:pt x="1592453" y="2235582"/>
                  <a:pt x="1598168" y="2235582"/>
                  <a:pt x="1598168" y="2234439"/>
                </a:cubicBezTo>
                <a:lnTo>
                  <a:pt x="1610741" y="2234439"/>
                </a:lnTo>
                <a:cubicBezTo>
                  <a:pt x="1612900" y="2235709"/>
                  <a:pt x="1615821" y="2236217"/>
                  <a:pt x="1618488" y="2236217"/>
                </a:cubicBezTo>
                <a:cubicBezTo>
                  <a:pt x="1623187" y="2236217"/>
                  <a:pt x="1626869" y="2234693"/>
                  <a:pt x="1623187" y="2233296"/>
                </a:cubicBezTo>
                <a:lnTo>
                  <a:pt x="1635760" y="2233296"/>
                </a:lnTo>
                <a:lnTo>
                  <a:pt x="1635760" y="2234439"/>
                </a:lnTo>
                <a:cubicBezTo>
                  <a:pt x="1635760" y="2235582"/>
                  <a:pt x="1638554" y="2235836"/>
                  <a:pt x="1647571" y="2235836"/>
                </a:cubicBezTo>
                <a:cubicBezTo>
                  <a:pt x="1656587" y="2235836"/>
                  <a:pt x="1671700" y="2235582"/>
                  <a:pt x="1696212" y="2235582"/>
                </a:cubicBezTo>
                <a:cubicBezTo>
                  <a:pt x="1750949" y="2235582"/>
                  <a:pt x="1757807" y="2235582"/>
                  <a:pt x="1757807" y="2233296"/>
                </a:cubicBezTo>
                <a:cubicBezTo>
                  <a:pt x="1760601" y="2231518"/>
                  <a:pt x="1763776" y="2230756"/>
                  <a:pt x="1766189" y="2230756"/>
                </a:cubicBezTo>
                <a:cubicBezTo>
                  <a:pt x="1768602" y="2230756"/>
                  <a:pt x="1770380" y="2231645"/>
                  <a:pt x="1770380" y="2233296"/>
                </a:cubicBezTo>
                <a:cubicBezTo>
                  <a:pt x="1770380" y="2234058"/>
                  <a:pt x="1773174" y="2234947"/>
                  <a:pt x="1774952" y="2234947"/>
                </a:cubicBezTo>
                <a:cubicBezTo>
                  <a:pt x="1775587" y="2234947"/>
                  <a:pt x="1776095" y="2234820"/>
                  <a:pt x="1776095" y="2234439"/>
                </a:cubicBezTo>
                <a:cubicBezTo>
                  <a:pt x="1776095" y="2234439"/>
                  <a:pt x="1788668" y="2234439"/>
                  <a:pt x="1794383" y="2235582"/>
                </a:cubicBezTo>
                <a:cubicBezTo>
                  <a:pt x="1802130" y="2236471"/>
                  <a:pt x="1807591" y="2236852"/>
                  <a:pt x="1811401" y="2236852"/>
                </a:cubicBezTo>
                <a:cubicBezTo>
                  <a:pt x="1816608" y="2236852"/>
                  <a:pt x="1818894" y="2236217"/>
                  <a:pt x="1819529" y="2235582"/>
                </a:cubicBezTo>
                <a:cubicBezTo>
                  <a:pt x="1816862" y="2234185"/>
                  <a:pt x="1816354" y="2233804"/>
                  <a:pt x="1816862" y="2233804"/>
                </a:cubicBezTo>
                <a:cubicBezTo>
                  <a:pt x="1817878" y="2233804"/>
                  <a:pt x="1821688" y="2234947"/>
                  <a:pt x="1825244" y="2235582"/>
                </a:cubicBezTo>
                <a:cubicBezTo>
                  <a:pt x="1829308" y="2236344"/>
                  <a:pt x="1833880" y="2237233"/>
                  <a:pt x="1836293" y="2237233"/>
                </a:cubicBezTo>
                <a:cubicBezTo>
                  <a:pt x="1837309" y="2237233"/>
                  <a:pt x="1837817" y="2237106"/>
                  <a:pt x="1837817" y="2236725"/>
                </a:cubicBezTo>
                <a:cubicBezTo>
                  <a:pt x="1841246" y="2236090"/>
                  <a:pt x="1856105" y="2234947"/>
                  <a:pt x="1867281" y="2234947"/>
                </a:cubicBezTo>
                <a:cubicBezTo>
                  <a:pt x="1874393" y="2234947"/>
                  <a:pt x="1879981" y="2235455"/>
                  <a:pt x="1879981" y="2236725"/>
                </a:cubicBezTo>
                <a:lnTo>
                  <a:pt x="1892554" y="2236725"/>
                </a:lnTo>
                <a:cubicBezTo>
                  <a:pt x="1892554" y="2235582"/>
                  <a:pt x="1905127" y="2235582"/>
                  <a:pt x="1916557" y="2235582"/>
                </a:cubicBezTo>
                <a:cubicBezTo>
                  <a:pt x="1922780" y="2235582"/>
                  <a:pt x="1927606" y="2235328"/>
                  <a:pt x="1930781" y="2235328"/>
                </a:cubicBezTo>
                <a:cubicBezTo>
                  <a:pt x="1933956" y="2235328"/>
                  <a:pt x="1935353" y="2235582"/>
                  <a:pt x="1934718" y="2236725"/>
                </a:cubicBezTo>
                <a:cubicBezTo>
                  <a:pt x="1931924" y="2237233"/>
                  <a:pt x="1931924" y="2237614"/>
                  <a:pt x="1934210" y="2237614"/>
                </a:cubicBezTo>
                <a:cubicBezTo>
                  <a:pt x="1936496" y="2237614"/>
                  <a:pt x="1941068" y="2237360"/>
                  <a:pt x="1947291" y="2236725"/>
                </a:cubicBezTo>
                <a:cubicBezTo>
                  <a:pt x="1954149" y="2236725"/>
                  <a:pt x="1959864" y="2233296"/>
                  <a:pt x="1965579" y="2233296"/>
                </a:cubicBezTo>
                <a:cubicBezTo>
                  <a:pt x="1965579" y="2232153"/>
                  <a:pt x="1971294" y="2229867"/>
                  <a:pt x="1978152" y="2229867"/>
                </a:cubicBezTo>
                <a:lnTo>
                  <a:pt x="1978152" y="2231010"/>
                </a:lnTo>
                <a:cubicBezTo>
                  <a:pt x="1978152" y="2232153"/>
                  <a:pt x="1978152" y="2233296"/>
                  <a:pt x="1978152" y="2233296"/>
                </a:cubicBezTo>
                <a:cubicBezTo>
                  <a:pt x="1983867" y="2233296"/>
                  <a:pt x="1989582" y="2232153"/>
                  <a:pt x="1989582" y="2231010"/>
                </a:cubicBezTo>
                <a:cubicBezTo>
                  <a:pt x="1996440" y="2231010"/>
                  <a:pt x="2002155" y="2229867"/>
                  <a:pt x="2013585" y="2227581"/>
                </a:cubicBezTo>
                <a:cubicBezTo>
                  <a:pt x="2026158" y="2225295"/>
                  <a:pt x="2037588" y="2221866"/>
                  <a:pt x="2043176" y="2218437"/>
                </a:cubicBezTo>
                <a:cubicBezTo>
                  <a:pt x="2046605" y="2218437"/>
                  <a:pt x="2056892" y="2215008"/>
                  <a:pt x="2066036" y="2211579"/>
                </a:cubicBezTo>
                <a:cubicBezTo>
                  <a:pt x="2076323" y="2207007"/>
                  <a:pt x="2085467" y="2201292"/>
                  <a:pt x="2087753" y="2199006"/>
                </a:cubicBezTo>
                <a:cubicBezTo>
                  <a:pt x="2086610" y="2197863"/>
                  <a:pt x="2092325" y="2194434"/>
                  <a:pt x="2098040" y="2192148"/>
                </a:cubicBezTo>
                <a:cubicBezTo>
                  <a:pt x="2103755" y="2191005"/>
                  <a:pt x="2103755" y="2191005"/>
                  <a:pt x="2108327" y="2186433"/>
                </a:cubicBezTo>
                <a:cubicBezTo>
                  <a:pt x="2112899" y="2181861"/>
                  <a:pt x="2118614" y="2179575"/>
                  <a:pt x="2124329" y="2177289"/>
                </a:cubicBezTo>
                <a:cubicBezTo>
                  <a:pt x="2131187" y="2175003"/>
                  <a:pt x="2135759" y="2171574"/>
                  <a:pt x="2139188" y="2167002"/>
                </a:cubicBezTo>
                <a:cubicBezTo>
                  <a:pt x="2148332" y="2157858"/>
                  <a:pt x="2156333" y="2148714"/>
                  <a:pt x="2160905" y="2144142"/>
                </a:cubicBezTo>
                <a:cubicBezTo>
                  <a:pt x="2166239" y="2137030"/>
                  <a:pt x="2170176" y="2132712"/>
                  <a:pt x="2169033" y="2132712"/>
                </a:cubicBezTo>
                <a:cubicBezTo>
                  <a:pt x="2168652" y="2132712"/>
                  <a:pt x="2167890" y="2133093"/>
                  <a:pt x="2166620" y="2133855"/>
                </a:cubicBezTo>
                <a:cubicBezTo>
                  <a:pt x="2165477" y="2132712"/>
                  <a:pt x="2168906" y="2126997"/>
                  <a:pt x="2168906" y="2126997"/>
                </a:cubicBezTo>
                <a:cubicBezTo>
                  <a:pt x="2172716" y="2121282"/>
                  <a:pt x="2174748" y="2119123"/>
                  <a:pt x="2175002" y="2119123"/>
                </a:cubicBezTo>
                <a:cubicBezTo>
                  <a:pt x="2175255" y="2119123"/>
                  <a:pt x="2174240" y="2120520"/>
                  <a:pt x="2172334" y="2122425"/>
                </a:cubicBezTo>
                <a:cubicBezTo>
                  <a:pt x="2169159" y="2127124"/>
                  <a:pt x="2168397" y="2128775"/>
                  <a:pt x="2169033" y="2128775"/>
                </a:cubicBezTo>
                <a:cubicBezTo>
                  <a:pt x="2169668" y="2128775"/>
                  <a:pt x="2172208" y="2126616"/>
                  <a:pt x="2174621" y="2124711"/>
                </a:cubicBezTo>
                <a:cubicBezTo>
                  <a:pt x="2179193" y="2120139"/>
                  <a:pt x="2187194" y="2110995"/>
                  <a:pt x="2190622" y="2105280"/>
                </a:cubicBezTo>
                <a:cubicBezTo>
                  <a:pt x="2194052" y="2100708"/>
                  <a:pt x="2199767" y="2090421"/>
                  <a:pt x="2203196" y="2084706"/>
                </a:cubicBezTo>
                <a:cubicBezTo>
                  <a:pt x="2213483" y="2069847"/>
                  <a:pt x="2215769" y="2064132"/>
                  <a:pt x="2214625" y="2062989"/>
                </a:cubicBezTo>
                <a:cubicBezTo>
                  <a:pt x="2214371" y="2062862"/>
                  <a:pt x="2214118" y="2062735"/>
                  <a:pt x="2213864" y="2062608"/>
                </a:cubicBezTo>
                <a:cubicBezTo>
                  <a:pt x="2216531" y="2059306"/>
                  <a:pt x="2224024" y="2043939"/>
                  <a:pt x="2229484" y="2026540"/>
                </a:cubicBezTo>
                <a:cubicBezTo>
                  <a:pt x="2234056" y="2009395"/>
                  <a:pt x="2237486" y="1991234"/>
                  <a:pt x="2236342" y="1987805"/>
                </a:cubicBezTo>
                <a:lnTo>
                  <a:pt x="2237485" y="1987805"/>
                </a:lnTo>
                <a:cubicBezTo>
                  <a:pt x="2237612" y="1987932"/>
                  <a:pt x="2237612" y="1987932"/>
                  <a:pt x="2237739" y="1987932"/>
                </a:cubicBezTo>
                <a:cubicBezTo>
                  <a:pt x="2238755" y="1987932"/>
                  <a:pt x="2239898" y="1981328"/>
                  <a:pt x="2240914" y="1970660"/>
                </a:cubicBezTo>
                <a:cubicBezTo>
                  <a:pt x="2242057" y="1963802"/>
                  <a:pt x="2242057" y="1939799"/>
                  <a:pt x="2240914" y="1921638"/>
                </a:cubicBezTo>
                <a:cubicBezTo>
                  <a:pt x="2238628" y="1897635"/>
                  <a:pt x="2234056" y="1879474"/>
                  <a:pt x="2232913" y="1879474"/>
                </a:cubicBezTo>
                <a:cubicBezTo>
                  <a:pt x="2231770" y="1873759"/>
                  <a:pt x="2231770" y="1873759"/>
                  <a:pt x="2232913" y="1873759"/>
                </a:cubicBezTo>
                <a:cubicBezTo>
                  <a:pt x="2233802" y="1875283"/>
                  <a:pt x="2234310" y="1875918"/>
                  <a:pt x="2234564" y="1875918"/>
                </a:cubicBezTo>
                <a:cubicBezTo>
                  <a:pt x="2235199" y="1875918"/>
                  <a:pt x="2233675" y="1871092"/>
                  <a:pt x="2232913" y="1866901"/>
                </a:cubicBezTo>
                <a:cubicBezTo>
                  <a:pt x="2231770" y="1861186"/>
                  <a:pt x="2230627" y="1861186"/>
                  <a:pt x="2229484" y="1861186"/>
                </a:cubicBezTo>
                <a:cubicBezTo>
                  <a:pt x="2228341" y="1861186"/>
                  <a:pt x="2227198" y="1855471"/>
                  <a:pt x="2226055" y="1842898"/>
                </a:cubicBezTo>
                <a:cubicBezTo>
                  <a:pt x="2224912" y="1831468"/>
                  <a:pt x="2219197" y="1807465"/>
                  <a:pt x="2215768" y="1795019"/>
                </a:cubicBezTo>
                <a:cubicBezTo>
                  <a:pt x="2214625" y="1789304"/>
                  <a:pt x="2212339" y="1783589"/>
                  <a:pt x="2214625" y="1783589"/>
                </a:cubicBezTo>
                <a:cubicBezTo>
                  <a:pt x="2214625" y="1776731"/>
                  <a:pt x="2213482" y="1765301"/>
                  <a:pt x="2207767" y="1752728"/>
                </a:cubicBezTo>
                <a:cubicBezTo>
                  <a:pt x="2206624" y="1747013"/>
                  <a:pt x="2206624" y="1747013"/>
                  <a:pt x="2207767" y="1747013"/>
                </a:cubicBezTo>
                <a:cubicBezTo>
                  <a:pt x="2207767" y="1740155"/>
                  <a:pt x="2210053" y="1740155"/>
                  <a:pt x="2205481" y="1734440"/>
                </a:cubicBezTo>
                <a:cubicBezTo>
                  <a:pt x="2202052" y="1723010"/>
                  <a:pt x="2197480" y="1704849"/>
                  <a:pt x="2196337" y="1693419"/>
                </a:cubicBezTo>
                <a:cubicBezTo>
                  <a:pt x="2195194" y="1686561"/>
                  <a:pt x="2194052" y="1680846"/>
                  <a:pt x="2192908" y="1680846"/>
                </a:cubicBezTo>
                <a:cubicBezTo>
                  <a:pt x="2192527" y="1681227"/>
                  <a:pt x="2192146" y="1681481"/>
                  <a:pt x="2191765" y="1681735"/>
                </a:cubicBezTo>
                <a:cubicBezTo>
                  <a:pt x="2192908" y="1675258"/>
                  <a:pt x="2192781" y="1675131"/>
                  <a:pt x="2189480" y="1669543"/>
                </a:cubicBezTo>
                <a:cubicBezTo>
                  <a:pt x="2187194" y="1669543"/>
                  <a:pt x="2186050" y="1663828"/>
                  <a:pt x="2187194" y="1663828"/>
                </a:cubicBezTo>
                <a:cubicBezTo>
                  <a:pt x="2188337" y="1656970"/>
                  <a:pt x="2186051" y="1651255"/>
                  <a:pt x="2186051" y="1651255"/>
                </a:cubicBezTo>
                <a:cubicBezTo>
                  <a:pt x="2184908" y="1645540"/>
                  <a:pt x="2178050" y="1615949"/>
                  <a:pt x="2171192" y="1586231"/>
                </a:cubicBezTo>
                <a:cubicBezTo>
                  <a:pt x="2160905" y="1538352"/>
                  <a:pt x="2157476" y="1520064"/>
                  <a:pt x="2156333" y="1520064"/>
                </a:cubicBezTo>
                <a:cubicBezTo>
                  <a:pt x="2152904" y="1514349"/>
                  <a:pt x="2152904" y="1514349"/>
                  <a:pt x="2152904" y="1508634"/>
                </a:cubicBezTo>
                <a:cubicBezTo>
                  <a:pt x="2154047" y="1501776"/>
                  <a:pt x="2151761" y="1496061"/>
                  <a:pt x="2150618" y="1490346"/>
                </a:cubicBezTo>
                <a:cubicBezTo>
                  <a:pt x="2149475" y="1483488"/>
                  <a:pt x="2148332" y="1477773"/>
                  <a:pt x="2149475" y="1477773"/>
                </a:cubicBezTo>
                <a:cubicBezTo>
                  <a:pt x="2147189" y="1472058"/>
                  <a:pt x="2147189" y="1472058"/>
                  <a:pt x="2146046" y="1466343"/>
                </a:cubicBezTo>
                <a:cubicBezTo>
                  <a:pt x="2147189" y="1465200"/>
                  <a:pt x="2146046" y="1459485"/>
                  <a:pt x="2143760" y="1453770"/>
                </a:cubicBezTo>
                <a:cubicBezTo>
                  <a:pt x="2139188" y="1448055"/>
                  <a:pt x="2139188" y="1448055"/>
                  <a:pt x="2142617" y="1448055"/>
                </a:cubicBezTo>
                <a:cubicBezTo>
                  <a:pt x="2143633" y="1448055"/>
                  <a:pt x="2142109" y="1434339"/>
                  <a:pt x="2141601" y="1434339"/>
                </a:cubicBezTo>
                <a:cubicBezTo>
                  <a:pt x="2141474" y="1434339"/>
                  <a:pt x="2141474" y="1434720"/>
                  <a:pt x="2141474" y="1435482"/>
                </a:cubicBezTo>
                <a:cubicBezTo>
                  <a:pt x="2139188" y="1435482"/>
                  <a:pt x="2136902" y="1424052"/>
                  <a:pt x="2134616" y="1418337"/>
                </a:cubicBezTo>
                <a:cubicBezTo>
                  <a:pt x="2133473" y="1412622"/>
                  <a:pt x="2132330" y="1405764"/>
                  <a:pt x="2133473" y="1405764"/>
                </a:cubicBezTo>
                <a:cubicBezTo>
                  <a:pt x="2133473" y="1400049"/>
                  <a:pt x="2125472" y="1370458"/>
                  <a:pt x="2123186" y="1364743"/>
                </a:cubicBezTo>
                <a:cubicBezTo>
                  <a:pt x="2122043" y="1364743"/>
                  <a:pt x="2120900" y="1359028"/>
                  <a:pt x="2122043" y="1357885"/>
                </a:cubicBezTo>
                <a:cubicBezTo>
                  <a:pt x="2123186" y="1357885"/>
                  <a:pt x="2122043" y="1352170"/>
                  <a:pt x="2120900" y="1346455"/>
                </a:cubicBezTo>
                <a:cubicBezTo>
                  <a:pt x="2117471" y="1340740"/>
                  <a:pt x="2119757" y="1339597"/>
                  <a:pt x="2120900" y="1339597"/>
                </a:cubicBezTo>
                <a:cubicBezTo>
                  <a:pt x="2121535" y="1341121"/>
                  <a:pt x="2121916" y="1341756"/>
                  <a:pt x="2122043" y="1341756"/>
                </a:cubicBezTo>
                <a:cubicBezTo>
                  <a:pt x="2122551" y="1341756"/>
                  <a:pt x="2121408" y="1336294"/>
                  <a:pt x="2119757" y="1327023"/>
                </a:cubicBezTo>
                <a:cubicBezTo>
                  <a:pt x="2117471" y="1321308"/>
                  <a:pt x="2111756" y="1297306"/>
                  <a:pt x="2108327" y="1280287"/>
                </a:cubicBezTo>
                <a:cubicBezTo>
                  <a:pt x="2101469" y="1249426"/>
                  <a:pt x="2099183" y="1243711"/>
                  <a:pt x="2093468" y="1232408"/>
                </a:cubicBezTo>
                <a:lnTo>
                  <a:pt x="2090039" y="1226694"/>
                </a:lnTo>
                <a:lnTo>
                  <a:pt x="2092325" y="1226694"/>
                </a:lnTo>
                <a:cubicBezTo>
                  <a:pt x="2094611" y="1226694"/>
                  <a:pt x="2095754" y="1219836"/>
                  <a:pt x="2095754" y="1219836"/>
                </a:cubicBezTo>
                <a:cubicBezTo>
                  <a:pt x="2094611" y="1214121"/>
                  <a:pt x="2093468" y="1214121"/>
                  <a:pt x="2091182" y="1214121"/>
                </a:cubicBezTo>
                <a:cubicBezTo>
                  <a:pt x="2090039" y="1214121"/>
                  <a:pt x="2088896" y="1208406"/>
                  <a:pt x="2087753" y="1195833"/>
                </a:cubicBezTo>
                <a:cubicBezTo>
                  <a:pt x="2086610" y="1184403"/>
                  <a:pt x="2085467" y="1177544"/>
                  <a:pt x="2082038" y="1171830"/>
                </a:cubicBezTo>
                <a:cubicBezTo>
                  <a:pt x="2080895" y="1166115"/>
                  <a:pt x="2079752" y="1160400"/>
                  <a:pt x="2079752" y="1154685"/>
                </a:cubicBezTo>
                <a:cubicBezTo>
                  <a:pt x="2078863" y="1149859"/>
                  <a:pt x="2078736" y="1148462"/>
                  <a:pt x="2078228" y="1148462"/>
                </a:cubicBezTo>
                <a:cubicBezTo>
                  <a:pt x="2078101" y="1148462"/>
                  <a:pt x="2077847" y="1148716"/>
                  <a:pt x="2077466" y="1148970"/>
                </a:cubicBezTo>
                <a:cubicBezTo>
                  <a:pt x="2076323" y="1148970"/>
                  <a:pt x="2075181" y="1143255"/>
                  <a:pt x="2075181" y="1136397"/>
                </a:cubicBezTo>
                <a:cubicBezTo>
                  <a:pt x="2076323" y="1129539"/>
                  <a:pt x="2072895" y="1112394"/>
                  <a:pt x="2071751" y="1112394"/>
                </a:cubicBezTo>
                <a:cubicBezTo>
                  <a:pt x="2069466" y="1112394"/>
                  <a:pt x="2068322" y="1106679"/>
                  <a:pt x="2067179" y="1100964"/>
                </a:cubicBezTo>
                <a:cubicBezTo>
                  <a:pt x="2066036" y="1094106"/>
                  <a:pt x="2064894" y="1088391"/>
                  <a:pt x="2062607" y="1082676"/>
                </a:cubicBezTo>
                <a:lnTo>
                  <a:pt x="2059178" y="1071246"/>
                </a:lnTo>
                <a:cubicBezTo>
                  <a:pt x="2058797" y="1069087"/>
                  <a:pt x="2058924" y="1068198"/>
                  <a:pt x="2059305" y="1068198"/>
                </a:cubicBezTo>
                <a:cubicBezTo>
                  <a:pt x="2060067" y="1068198"/>
                  <a:pt x="2061845" y="1072389"/>
                  <a:pt x="2062607" y="1076961"/>
                </a:cubicBezTo>
                <a:lnTo>
                  <a:pt x="2062607" y="1070103"/>
                </a:lnTo>
                <a:cubicBezTo>
                  <a:pt x="2060321" y="1058673"/>
                  <a:pt x="2058035" y="1051815"/>
                  <a:pt x="2055749" y="1046100"/>
                </a:cubicBezTo>
                <a:cubicBezTo>
                  <a:pt x="2052320" y="1041528"/>
                  <a:pt x="2052320" y="1041528"/>
                  <a:pt x="2054606" y="1040385"/>
                </a:cubicBezTo>
                <a:cubicBezTo>
                  <a:pt x="2055749" y="1040385"/>
                  <a:pt x="2055749" y="1034670"/>
                  <a:pt x="2053463" y="1028955"/>
                </a:cubicBezTo>
                <a:cubicBezTo>
                  <a:pt x="2050034" y="1023240"/>
                  <a:pt x="2050034" y="1016382"/>
                  <a:pt x="2051178" y="1016382"/>
                </a:cubicBezTo>
                <a:cubicBezTo>
                  <a:pt x="2052320" y="1018287"/>
                  <a:pt x="2053082" y="1019557"/>
                  <a:pt x="2053336" y="1019557"/>
                </a:cubicBezTo>
                <a:cubicBezTo>
                  <a:pt x="2053844" y="1019557"/>
                  <a:pt x="2052066" y="1014350"/>
                  <a:pt x="2046606" y="998221"/>
                </a:cubicBezTo>
                <a:cubicBezTo>
                  <a:pt x="2044320" y="986791"/>
                  <a:pt x="2038604" y="962915"/>
                  <a:pt x="2034032" y="944627"/>
                </a:cubicBezTo>
                <a:cubicBezTo>
                  <a:pt x="2029460" y="920624"/>
                  <a:pt x="2027175" y="909321"/>
                  <a:pt x="2027175" y="902463"/>
                </a:cubicBezTo>
                <a:cubicBezTo>
                  <a:pt x="2027301" y="902463"/>
                  <a:pt x="2027301" y="902463"/>
                  <a:pt x="2027301" y="902463"/>
                </a:cubicBezTo>
                <a:cubicBezTo>
                  <a:pt x="2025269" y="901447"/>
                  <a:pt x="2023237" y="894335"/>
                  <a:pt x="2020316" y="879730"/>
                </a:cubicBezTo>
                <a:cubicBezTo>
                  <a:pt x="2018031" y="861442"/>
                  <a:pt x="2014601" y="848869"/>
                  <a:pt x="2011172" y="843154"/>
                </a:cubicBezTo>
                <a:lnTo>
                  <a:pt x="2013458" y="855727"/>
                </a:lnTo>
                <a:cubicBezTo>
                  <a:pt x="2011172" y="855727"/>
                  <a:pt x="2010029" y="850012"/>
                  <a:pt x="2008886" y="837439"/>
                </a:cubicBezTo>
                <a:cubicBezTo>
                  <a:pt x="2007743" y="831724"/>
                  <a:pt x="2008886" y="831724"/>
                  <a:pt x="2010029" y="831724"/>
                </a:cubicBezTo>
                <a:cubicBezTo>
                  <a:pt x="2011172" y="831724"/>
                  <a:pt x="2011172" y="824866"/>
                  <a:pt x="2010029" y="819151"/>
                </a:cubicBezTo>
                <a:cubicBezTo>
                  <a:pt x="2009140" y="815087"/>
                  <a:pt x="2008378" y="810515"/>
                  <a:pt x="2007997" y="810515"/>
                </a:cubicBezTo>
                <a:cubicBezTo>
                  <a:pt x="2007870" y="810515"/>
                  <a:pt x="2007743" y="811404"/>
                  <a:pt x="2007743" y="813436"/>
                </a:cubicBezTo>
                <a:cubicBezTo>
                  <a:pt x="2006600" y="813436"/>
                  <a:pt x="2006600" y="813436"/>
                  <a:pt x="2005457" y="807721"/>
                </a:cubicBezTo>
                <a:cubicBezTo>
                  <a:pt x="2004314" y="802006"/>
                  <a:pt x="2003171" y="795148"/>
                  <a:pt x="1999742" y="789433"/>
                </a:cubicBezTo>
                <a:cubicBezTo>
                  <a:pt x="1998599" y="789433"/>
                  <a:pt x="1997456" y="783718"/>
                  <a:pt x="1996313" y="778003"/>
                </a:cubicBezTo>
                <a:cubicBezTo>
                  <a:pt x="1996313" y="772288"/>
                  <a:pt x="1994027" y="759715"/>
                  <a:pt x="1994027" y="759715"/>
                </a:cubicBezTo>
                <a:lnTo>
                  <a:pt x="1995170" y="759715"/>
                </a:lnTo>
                <a:cubicBezTo>
                  <a:pt x="1996313" y="759715"/>
                  <a:pt x="1996313" y="752857"/>
                  <a:pt x="1996313" y="752857"/>
                </a:cubicBezTo>
                <a:cubicBezTo>
                  <a:pt x="1995170" y="747142"/>
                  <a:pt x="1994027" y="747142"/>
                  <a:pt x="1994027" y="747142"/>
                </a:cubicBezTo>
                <a:cubicBezTo>
                  <a:pt x="1994027" y="747142"/>
                  <a:pt x="1992884" y="744856"/>
                  <a:pt x="1992884" y="741427"/>
                </a:cubicBezTo>
                <a:cubicBezTo>
                  <a:pt x="1991741" y="736855"/>
                  <a:pt x="1990598" y="732283"/>
                  <a:pt x="1988312" y="725425"/>
                </a:cubicBezTo>
                <a:cubicBezTo>
                  <a:pt x="1986026" y="711709"/>
                  <a:pt x="1981454" y="692405"/>
                  <a:pt x="1976882" y="674117"/>
                </a:cubicBezTo>
                <a:cubicBezTo>
                  <a:pt x="1968881" y="635382"/>
                  <a:pt x="1960881" y="595377"/>
                  <a:pt x="1958594" y="586233"/>
                </a:cubicBezTo>
                <a:cubicBezTo>
                  <a:pt x="1957578" y="575565"/>
                  <a:pt x="1955038" y="560833"/>
                  <a:pt x="1953514" y="560833"/>
                </a:cubicBezTo>
                <a:cubicBezTo>
                  <a:pt x="1953260" y="560833"/>
                  <a:pt x="1953007" y="561341"/>
                  <a:pt x="1952879" y="562357"/>
                </a:cubicBezTo>
                <a:cubicBezTo>
                  <a:pt x="1951736" y="562357"/>
                  <a:pt x="1946022" y="532639"/>
                  <a:pt x="1938020" y="496190"/>
                </a:cubicBezTo>
                <a:cubicBezTo>
                  <a:pt x="1933448" y="475616"/>
                  <a:pt x="1930019" y="457328"/>
                  <a:pt x="1926591" y="444882"/>
                </a:cubicBezTo>
                <a:cubicBezTo>
                  <a:pt x="1924432" y="433071"/>
                  <a:pt x="1922273" y="425324"/>
                  <a:pt x="1922019" y="425324"/>
                </a:cubicBezTo>
                <a:cubicBezTo>
                  <a:pt x="1922019" y="425324"/>
                  <a:pt x="1922019" y="425324"/>
                  <a:pt x="1922019" y="425451"/>
                </a:cubicBezTo>
                <a:lnTo>
                  <a:pt x="1917447" y="407163"/>
                </a:lnTo>
                <a:cubicBezTo>
                  <a:pt x="1915161" y="394590"/>
                  <a:pt x="1911732" y="383160"/>
                  <a:pt x="1910589" y="377572"/>
                </a:cubicBezTo>
                <a:cubicBezTo>
                  <a:pt x="1908938" y="373508"/>
                  <a:pt x="1907922" y="369444"/>
                  <a:pt x="1908303" y="369444"/>
                </a:cubicBezTo>
                <a:cubicBezTo>
                  <a:pt x="1908430" y="369444"/>
                  <a:pt x="1908811" y="370079"/>
                  <a:pt x="1909446" y="371857"/>
                </a:cubicBezTo>
                <a:cubicBezTo>
                  <a:pt x="1910589" y="370714"/>
                  <a:pt x="1911732" y="370714"/>
                  <a:pt x="1910589" y="364999"/>
                </a:cubicBezTo>
                <a:cubicBezTo>
                  <a:pt x="1908684" y="354331"/>
                  <a:pt x="1907541" y="353569"/>
                  <a:pt x="1906525" y="353569"/>
                </a:cubicBezTo>
                <a:cubicBezTo>
                  <a:pt x="1906398" y="353569"/>
                  <a:pt x="1906144" y="353569"/>
                  <a:pt x="1906017" y="353569"/>
                </a:cubicBezTo>
                <a:cubicBezTo>
                  <a:pt x="1904874" y="353569"/>
                  <a:pt x="1902588" y="347854"/>
                  <a:pt x="1902588" y="347854"/>
                </a:cubicBezTo>
                <a:cubicBezTo>
                  <a:pt x="1901445" y="342139"/>
                  <a:pt x="1901445" y="342139"/>
                  <a:pt x="1902588" y="342139"/>
                </a:cubicBezTo>
                <a:cubicBezTo>
                  <a:pt x="1903731" y="340996"/>
                  <a:pt x="1904873" y="340996"/>
                  <a:pt x="1904873" y="340996"/>
                </a:cubicBezTo>
                <a:lnTo>
                  <a:pt x="1903731" y="335281"/>
                </a:lnTo>
                <a:cubicBezTo>
                  <a:pt x="1902588" y="335281"/>
                  <a:pt x="1900301" y="329566"/>
                  <a:pt x="1900301" y="329566"/>
                </a:cubicBezTo>
                <a:cubicBezTo>
                  <a:pt x="1899158" y="323851"/>
                  <a:pt x="1899158" y="323851"/>
                  <a:pt x="1901444" y="322708"/>
                </a:cubicBezTo>
                <a:cubicBezTo>
                  <a:pt x="1903730" y="322708"/>
                  <a:pt x="1902587" y="316993"/>
                  <a:pt x="1898015" y="311278"/>
                </a:cubicBezTo>
                <a:lnTo>
                  <a:pt x="1892300" y="300991"/>
                </a:lnTo>
                <a:cubicBezTo>
                  <a:pt x="1893443" y="294133"/>
                  <a:pt x="1886585" y="283846"/>
                  <a:pt x="1883156" y="278131"/>
                </a:cubicBezTo>
                <a:cubicBezTo>
                  <a:pt x="1883156" y="271273"/>
                  <a:pt x="1879727" y="266701"/>
                  <a:pt x="1875155" y="262129"/>
                </a:cubicBezTo>
                <a:cubicBezTo>
                  <a:pt x="1874012" y="262129"/>
                  <a:pt x="1870583" y="257557"/>
                  <a:pt x="1869440" y="250699"/>
                </a:cubicBezTo>
                <a:cubicBezTo>
                  <a:pt x="1868297" y="244984"/>
                  <a:pt x="1866011" y="239269"/>
                  <a:pt x="1859153" y="228982"/>
                </a:cubicBezTo>
                <a:cubicBezTo>
                  <a:pt x="1856867" y="226696"/>
                  <a:pt x="1851152" y="216409"/>
                  <a:pt x="1840865" y="201677"/>
                </a:cubicBezTo>
                <a:cubicBezTo>
                  <a:pt x="1835150" y="194819"/>
                  <a:pt x="1829435" y="186818"/>
                  <a:pt x="1823720" y="177674"/>
                </a:cubicBezTo>
                <a:cubicBezTo>
                  <a:pt x="1816862" y="169673"/>
                  <a:pt x="1808861" y="160529"/>
                  <a:pt x="1800860" y="151385"/>
                </a:cubicBezTo>
                <a:cubicBezTo>
                  <a:pt x="1791716" y="141098"/>
                  <a:pt x="1782572" y="133097"/>
                  <a:pt x="1774571" y="125096"/>
                </a:cubicBezTo>
                <a:cubicBezTo>
                  <a:pt x="1766570" y="117095"/>
                  <a:pt x="1758569" y="111380"/>
                  <a:pt x="1752854" y="106808"/>
                </a:cubicBezTo>
                <a:cubicBezTo>
                  <a:pt x="1741297" y="97410"/>
                  <a:pt x="1733677" y="91822"/>
                  <a:pt x="1732534" y="91822"/>
                </a:cubicBezTo>
                <a:cubicBezTo>
                  <a:pt x="1732407" y="91822"/>
                  <a:pt x="1732407" y="91822"/>
                  <a:pt x="1732407" y="91949"/>
                </a:cubicBezTo>
                <a:cubicBezTo>
                  <a:pt x="1727835" y="88520"/>
                  <a:pt x="1727835" y="88520"/>
                  <a:pt x="1723263" y="83948"/>
                </a:cubicBezTo>
                <a:cubicBezTo>
                  <a:pt x="1724406" y="82805"/>
                  <a:pt x="1718691" y="79376"/>
                  <a:pt x="1711833" y="78233"/>
                </a:cubicBezTo>
                <a:cubicBezTo>
                  <a:pt x="1706118" y="75947"/>
                  <a:pt x="1706118" y="77090"/>
                  <a:pt x="1707261" y="74804"/>
                </a:cubicBezTo>
                <a:cubicBezTo>
                  <a:pt x="1707261" y="74804"/>
                  <a:pt x="1704975" y="72518"/>
                  <a:pt x="1700403" y="69089"/>
                </a:cubicBezTo>
                <a:cubicBezTo>
                  <a:pt x="1694688" y="66803"/>
                  <a:pt x="1686687" y="62231"/>
                  <a:pt x="1676400" y="56516"/>
                </a:cubicBezTo>
                <a:cubicBezTo>
                  <a:pt x="1668399" y="51944"/>
                  <a:pt x="1658112" y="47372"/>
                  <a:pt x="1651254" y="43943"/>
                </a:cubicBezTo>
                <a:cubicBezTo>
                  <a:pt x="1643253" y="40514"/>
                  <a:pt x="1637538" y="39371"/>
                  <a:pt x="1637538" y="39371"/>
                </a:cubicBezTo>
                <a:cubicBezTo>
                  <a:pt x="1629537" y="37212"/>
                  <a:pt x="1626616" y="36450"/>
                  <a:pt x="1627378" y="36450"/>
                </a:cubicBezTo>
                <a:cubicBezTo>
                  <a:pt x="1627759" y="36450"/>
                  <a:pt x="1629410" y="36704"/>
                  <a:pt x="1631823" y="37085"/>
                </a:cubicBezTo>
                <a:cubicBezTo>
                  <a:pt x="1638681" y="35942"/>
                  <a:pt x="1610106" y="25655"/>
                  <a:pt x="1591945" y="22226"/>
                </a:cubicBezTo>
                <a:cubicBezTo>
                  <a:pt x="1586230" y="21083"/>
                  <a:pt x="1580515" y="19940"/>
                  <a:pt x="1580515" y="17654"/>
                </a:cubicBezTo>
                <a:cubicBezTo>
                  <a:pt x="1574800" y="16511"/>
                  <a:pt x="1569085" y="15368"/>
                  <a:pt x="1550797" y="13082"/>
                </a:cubicBezTo>
                <a:cubicBezTo>
                  <a:pt x="1543939" y="11939"/>
                  <a:pt x="1520063" y="8510"/>
                  <a:pt x="1508633" y="7367"/>
                </a:cubicBezTo>
                <a:cubicBezTo>
                  <a:pt x="1504442" y="6986"/>
                  <a:pt x="1500251" y="6859"/>
                  <a:pt x="1496568" y="6859"/>
                </a:cubicBezTo>
                <a:cubicBezTo>
                  <a:pt x="1489075" y="6859"/>
                  <a:pt x="1483487" y="7367"/>
                  <a:pt x="1483487" y="7367"/>
                </a:cubicBezTo>
                <a:lnTo>
                  <a:pt x="1477772" y="7367"/>
                </a:lnTo>
                <a:cubicBezTo>
                  <a:pt x="1477772" y="5081"/>
                  <a:pt x="1446911" y="5081"/>
                  <a:pt x="1404747" y="5081"/>
                </a:cubicBezTo>
                <a:cubicBezTo>
                  <a:pt x="1361440" y="5081"/>
                  <a:pt x="1324864" y="5081"/>
                  <a:pt x="1319149" y="3938"/>
                </a:cubicBezTo>
                <a:cubicBezTo>
                  <a:pt x="1319149" y="3938"/>
                  <a:pt x="1313434" y="3938"/>
                  <a:pt x="1306576" y="5081"/>
                </a:cubicBezTo>
                <a:cubicBezTo>
                  <a:pt x="1303274" y="6351"/>
                  <a:pt x="1299464" y="6986"/>
                  <a:pt x="1295781" y="6986"/>
                </a:cubicBezTo>
                <a:cubicBezTo>
                  <a:pt x="1293242" y="6986"/>
                  <a:pt x="1290574" y="6732"/>
                  <a:pt x="1288289" y="6224"/>
                </a:cubicBezTo>
                <a:cubicBezTo>
                  <a:pt x="1285494" y="5081"/>
                  <a:pt x="1277747" y="4446"/>
                  <a:pt x="1270000" y="4446"/>
                </a:cubicBezTo>
                <a:cubicBezTo>
                  <a:pt x="1262253" y="4446"/>
                  <a:pt x="1254633" y="5081"/>
                  <a:pt x="1251712" y="6224"/>
                </a:cubicBezTo>
                <a:lnTo>
                  <a:pt x="1251712" y="5715"/>
                </a:lnTo>
                <a:cubicBezTo>
                  <a:pt x="1249553" y="4445"/>
                  <a:pt x="1245870" y="3937"/>
                  <a:pt x="1241552" y="3937"/>
                </a:cubicBezTo>
                <a:cubicBezTo>
                  <a:pt x="1234186" y="3937"/>
                  <a:pt x="1225296" y="5461"/>
                  <a:pt x="1220978" y="6858"/>
                </a:cubicBezTo>
                <a:cubicBezTo>
                  <a:pt x="1216914" y="6096"/>
                  <a:pt x="1212342" y="5207"/>
                  <a:pt x="1208024" y="5207"/>
                </a:cubicBezTo>
                <a:cubicBezTo>
                  <a:pt x="1206246" y="5207"/>
                  <a:pt x="1204468" y="5334"/>
                  <a:pt x="1202817" y="5715"/>
                </a:cubicBezTo>
                <a:cubicBezTo>
                  <a:pt x="1197102" y="5715"/>
                  <a:pt x="1197102" y="5715"/>
                  <a:pt x="1197102" y="2286"/>
                </a:cubicBezTo>
                <a:cubicBezTo>
                  <a:pt x="1197102" y="1143"/>
                  <a:pt x="1197102" y="0"/>
                  <a:pt x="11913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
          <p:cNvSpPr/>
          <p:nvPr/>
        </p:nvSpPr>
        <p:spPr>
          <a:xfrm>
            <a:off x="2374332" y="3670135"/>
            <a:ext cx="482822" cy="172117"/>
          </a:xfrm>
          <a:custGeom>
            <a:rect b="b" l="l" r="r" t="t"/>
            <a:pathLst>
              <a:path extrusionOk="0" h="229489" w="643763">
                <a:moveTo>
                  <a:pt x="330073" y="2286"/>
                </a:moveTo>
                <a:cubicBezTo>
                  <a:pt x="330073" y="2286"/>
                  <a:pt x="330073" y="2286"/>
                  <a:pt x="330073" y="2286"/>
                </a:cubicBezTo>
                <a:cubicBezTo>
                  <a:pt x="330073" y="2286"/>
                  <a:pt x="330073" y="2286"/>
                  <a:pt x="330073" y="2286"/>
                </a:cubicBezTo>
                <a:close/>
                <a:moveTo>
                  <a:pt x="354076" y="4572"/>
                </a:moveTo>
                <a:cubicBezTo>
                  <a:pt x="354076" y="4572"/>
                  <a:pt x="354076" y="4572"/>
                  <a:pt x="354076" y="4572"/>
                </a:cubicBezTo>
                <a:close/>
                <a:moveTo>
                  <a:pt x="354076" y="4572"/>
                </a:moveTo>
                <a:cubicBezTo>
                  <a:pt x="354076" y="4572"/>
                  <a:pt x="354076" y="4572"/>
                  <a:pt x="354076" y="4572"/>
                </a:cubicBezTo>
                <a:close/>
                <a:moveTo>
                  <a:pt x="307340" y="4572"/>
                </a:moveTo>
                <a:cubicBezTo>
                  <a:pt x="307848" y="5715"/>
                  <a:pt x="307848" y="6223"/>
                  <a:pt x="307721" y="6223"/>
                </a:cubicBezTo>
                <a:cubicBezTo>
                  <a:pt x="307594" y="6223"/>
                  <a:pt x="307340" y="5715"/>
                  <a:pt x="307340" y="4572"/>
                </a:cubicBezTo>
                <a:close/>
                <a:moveTo>
                  <a:pt x="206883" y="4572"/>
                </a:moveTo>
                <a:cubicBezTo>
                  <a:pt x="206883" y="6858"/>
                  <a:pt x="206883" y="8001"/>
                  <a:pt x="205740" y="8001"/>
                </a:cubicBezTo>
                <a:cubicBezTo>
                  <a:pt x="205740" y="6858"/>
                  <a:pt x="206883" y="4572"/>
                  <a:pt x="206883" y="4572"/>
                </a:cubicBezTo>
                <a:close/>
                <a:moveTo>
                  <a:pt x="411099" y="5715"/>
                </a:moveTo>
                <a:cubicBezTo>
                  <a:pt x="411099" y="6858"/>
                  <a:pt x="411099" y="8001"/>
                  <a:pt x="409956" y="8001"/>
                </a:cubicBezTo>
                <a:lnTo>
                  <a:pt x="408813" y="6858"/>
                </a:lnTo>
                <a:lnTo>
                  <a:pt x="409956" y="5715"/>
                </a:lnTo>
                <a:close/>
                <a:moveTo>
                  <a:pt x="398526" y="6858"/>
                </a:moveTo>
                <a:cubicBezTo>
                  <a:pt x="399669" y="6858"/>
                  <a:pt x="399669" y="6858"/>
                  <a:pt x="399669" y="8001"/>
                </a:cubicBezTo>
                <a:cubicBezTo>
                  <a:pt x="399669" y="8001"/>
                  <a:pt x="399669" y="9144"/>
                  <a:pt x="398526" y="9144"/>
                </a:cubicBezTo>
                <a:lnTo>
                  <a:pt x="397383" y="8001"/>
                </a:lnTo>
                <a:cubicBezTo>
                  <a:pt x="397383" y="6858"/>
                  <a:pt x="398526" y="6858"/>
                  <a:pt x="398526" y="6858"/>
                </a:cubicBezTo>
                <a:close/>
                <a:moveTo>
                  <a:pt x="93980" y="9144"/>
                </a:moveTo>
                <a:cubicBezTo>
                  <a:pt x="93980" y="9271"/>
                  <a:pt x="93980" y="9398"/>
                  <a:pt x="93980" y="9398"/>
                </a:cubicBezTo>
                <a:cubicBezTo>
                  <a:pt x="94488" y="9144"/>
                  <a:pt x="94742" y="9144"/>
                  <a:pt x="93980" y="9144"/>
                </a:cubicBezTo>
                <a:close/>
                <a:moveTo>
                  <a:pt x="510413" y="8001"/>
                </a:moveTo>
                <a:cubicBezTo>
                  <a:pt x="511556" y="8001"/>
                  <a:pt x="511556" y="8001"/>
                  <a:pt x="511556" y="9144"/>
                </a:cubicBezTo>
                <a:cubicBezTo>
                  <a:pt x="511556" y="11430"/>
                  <a:pt x="510413" y="12573"/>
                  <a:pt x="509270" y="12573"/>
                </a:cubicBezTo>
                <a:cubicBezTo>
                  <a:pt x="508127" y="12573"/>
                  <a:pt x="508127" y="9144"/>
                  <a:pt x="510413" y="8001"/>
                </a:cubicBezTo>
                <a:close/>
                <a:moveTo>
                  <a:pt x="641223" y="8128"/>
                </a:moveTo>
                <a:cubicBezTo>
                  <a:pt x="641604" y="8128"/>
                  <a:pt x="641350" y="9779"/>
                  <a:pt x="640588" y="11303"/>
                </a:cubicBezTo>
                <a:cubicBezTo>
                  <a:pt x="639953" y="12446"/>
                  <a:pt x="639699" y="13081"/>
                  <a:pt x="639572" y="13081"/>
                </a:cubicBezTo>
                <a:cubicBezTo>
                  <a:pt x="639445" y="13081"/>
                  <a:pt x="639318" y="12573"/>
                  <a:pt x="639318" y="11430"/>
                </a:cubicBezTo>
                <a:cubicBezTo>
                  <a:pt x="639318" y="10287"/>
                  <a:pt x="639318" y="9144"/>
                  <a:pt x="640461" y="9144"/>
                </a:cubicBezTo>
                <a:cubicBezTo>
                  <a:pt x="640715" y="8509"/>
                  <a:pt x="640969" y="8255"/>
                  <a:pt x="641096" y="8255"/>
                </a:cubicBezTo>
                <a:close/>
                <a:moveTo>
                  <a:pt x="229489" y="13208"/>
                </a:moveTo>
                <a:cubicBezTo>
                  <a:pt x="229743" y="13208"/>
                  <a:pt x="229489" y="13716"/>
                  <a:pt x="228727" y="13716"/>
                </a:cubicBezTo>
                <a:cubicBezTo>
                  <a:pt x="229108" y="13335"/>
                  <a:pt x="229362" y="13208"/>
                  <a:pt x="229489" y="13208"/>
                </a:cubicBezTo>
                <a:close/>
                <a:moveTo>
                  <a:pt x="441960" y="12573"/>
                </a:moveTo>
                <a:cubicBezTo>
                  <a:pt x="443103" y="12573"/>
                  <a:pt x="443103" y="13716"/>
                  <a:pt x="443103" y="13716"/>
                </a:cubicBezTo>
                <a:cubicBezTo>
                  <a:pt x="443103" y="13716"/>
                  <a:pt x="443103" y="14859"/>
                  <a:pt x="441960" y="14859"/>
                </a:cubicBezTo>
                <a:cubicBezTo>
                  <a:pt x="441960" y="14859"/>
                  <a:pt x="440817" y="13716"/>
                  <a:pt x="440817" y="12573"/>
                </a:cubicBezTo>
                <a:close/>
                <a:moveTo>
                  <a:pt x="71120" y="13716"/>
                </a:moveTo>
                <a:cubicBezTo>
                  <a:pt x="68834" y="14859"/>
                  <a:pt x="68834" y="14859"/>
                  <a:pt x="69977" y="16002"/>
                </a:cubicBezTo>
                <a:cubicBezTo>
                  <a:pt x="71120" y="14859"/>
                  <a:pt x="72263" y="14859"/>
                  <a:pt x="72263" y="14859"/>
                </a:cubicBezTo>
                <a:cubicBezTo>
                  <a:pt x="72263" y="13716"/>
                  <a:pt x="72263" y="13716"/>
                  <a:pt x="71120" y="13716"/>
                </a:cubicBezTo>
                <a:close/>
                <a:moveTo>
                  <a:pt x="219456" y="13716"/>
                </a:moveTo>
                <a:cubicBezTo>
                  <a:pt x="219456" y="14859"/>
                  <a:pt x="219456" y="16002"/>
                  <a:pt x="218313" y="16002"/>
                </a:cubicBezTo>
                <a:lnTo>
                  <a:pt x="217170" y="14859"/>
                </a:lnTo>
                <a:lnTo>
                  <a:pt x="218313" y="13716"/>
                </a:lnTo>
                <a:close/>
                <a:moveTo>
                  <a:pt x="322072" y="13716"/>
                </a:moveTo>
                <a:cubicBezTo>
                  <a:pt x="322072" y="14859"/>
                  <a:pt x="322072" y="16002"/>
                  <a:pt x="320929" y="16002"/>
                </a:cubicBezTo>
                <a:lnTo>
                  <a:pt x="319786" y="16002"/>
                </a:lnTo>
                <a:cubicBezTo>
                  <a:pt x="319786" y="14859"/>
                  <a:pt x="320929" y="13716"/>
                  <a:pt x="320929" y="13716"/>
                </a:cubicBezTo>
                <a:close/>
                <a:moveTo>
                  <a:pt x="417195" y="13970"/>
                </a:moveTo>
                <a:cubicBezTo>
                  <a:pt x="417703" y="13970"/>
                  <a:pt x="417957" y="14224"/>
                  <a:pt x="417957" y="14859"/>
                </a:cubicBezTo>
                <a:cubicBezTo>
                  <a:pt x="417957" y="16002"/>
                  <a:pt x="417957" y="16002"/>
                  <a:pt x="416814" y="16002"/>
                </a:cubicBezTo>
                <a:cubicBezTo>
                  <a:pt x="415671" y="16002"/>
                  <a:pt x="415671" y="16002"/>
                  <a:pt x="415671" y="14859"/>
                </a:cubicBezTo>
                <a:cubicBezTo>
                  <a:pt x="416179" y="14351"/>
                  <a:pt x="416814" y="13970"/>
                  <a:pt x="417195" y="13970"/>
                </a:cubicBezTo>
                <a:close/>
                <a:moveTo>
                  <a:pt x="423672" y="14859"/>
                </a:moveTo>
                <a:cubicBezTo>
                  <a:pt x="424815" y="14859"/>
                  <a:pt x="424815" y="14859"/>
                  <a:pt x="424815" y="16002"/>
                </a:cubicBezTo>
                <a:lnTo>
                  <a:pt x="423672" y="16002"/>
                </a:lnTo>
                <a:lnTo>
                  <a:pt x="422529" y="14859"/>
                </a:lnTo>
                <a:close/>
                <a:moveTo>
                  <a:pt x="432816" y="14859"/>
                </a:moveTo>
                <a:cubicBezTo>
                  <a:pt x="433959" y="14859"/>
                  <a:pt x="433959" y="14859"/>
                  <a:pt x="433959" y="16002"/>
                </a:cubicBezTo>
                <a:lnTo>
                  <a:pt x="432816" y="16002"/>
                </a:lnTo>
                <a:lnTo>
                  <a:pt x="431673" y="14859"/>
                </a:lnTo>
                <a:close/>
                <a:moveTo>
                  <a:pt x="479552" y="12700"/>
                </a:moveTo>
                <a:cubicBezTo>
                  <a:pt x="479552" y="12700"/>
                  <a:pt x="479552" y="12954"/>
                  <a:pt x="479552" y="13716"/>
                </a:cubicBezTo>
                <a:cubicBezTo>
                  <a:pt x="479552" y="13716"/>
                  <a:pt x="479552" y="14859"/>
                  <a:pt x="478409" y="16002"/>
                </a:cubicBezTo>
                <a:lnTo>
                  <a:pt x="478409" y="14859"/>
                </a:lnTo>
                <a:cubicBezTo>
                  <a:pt x="479171" y="14097"/>
                  <a:pt x="479425" y="12700"/>
                  <a:pt x="479552" y="12700"/>
                </a:cubicBezTo>
                <a:close/>
                <a:moveTo>
                  <a:pt x="283337" y="13716"/>
                </a:moveTo>
                <a:cubicBezTo>
                  <a:pt x="284480" y="13716"/>
                  <a:pt x="284480" y="13716"/>
                  <a:pt x="284480" y="16002"/>
                </a:cubicBezTo>
                <a:cubicBezTo>
                  <a:pt x="284480" y="17145"/>
                  <a:pt x="283337" y="17145"/>
                  <a:pt x="282194" y="17145"/>
                </a:cubicBezTo>
                <a:cubicBezTo>
                  <a:pt x="281051" y="16002"/>
                  <a:pt x="282194" y="13716"/>
                  <a:pt x="283337" y="13716"/>
                </a:cubicBezTo>
                <a:close/>
                <a:moveTo>
                  <a:pt x="107696" y="16002"/>
                </a:moveTo>
                <a:cubicBezTo>
                  <a:pt x="107696" y="17145"/>
                  <a:pt x="107696" y="18288"/>
                  <a:pt x="106553" y="18288"/>
                </a:cubicBezTo>
                <a:lnTo>
                  <a:pt x="105410" y="17145"/>
                </a:lnTo>
                <a:lnTo>
                  <a:pt x="106553" y="16002"/>
                </a:lnTo>
                <a:close/>
                <a:moveTo>
                  <a:pt x="169291" y="14859"/>
                </a:moveTo>
                <a:cubicBezTo>
                  <a:pt x="169291" y="16002"/>
                  <a:pt x="169291" y="18288"/>
                  <a:pt x="168148" y="18288"/>
                </a:cubicBezTo>
                <a:lnTo>
                  <a:pt x="167005" y="16002"/>
                </a:lnTo>
                <a:lnTo>
                  <a:pt x="168148" y="14859"/>
                </a:lnTo>
                <a:close/>
                <a:moveTo>
                  <a:pt x="191008" y="13716"/>
                </a:moveTo>
                <a:cubicBezTo>
                  <a:pt x="191008" y="13716"/>
                  <a:pt x="191008" y="13716"/>
                  <a:pt x="191008" y="16002"/>
                </a:cubicBezTo>
                <a:cubicBezTo>
                  <a:pt x="191008" y="17145"/>
                  <a:pt x="191008" y="18288"/>
                  <a:pt x="191008" y="18288"/>
                </a:cubicBezTo>
                <a:cubicBezTo>
                  <a:pt x="189865" y="18288"/>
                  <a:pt x="191008" y="16002"/>
                  <a:pt x="191008" y="13716"/>
                </a:cubicBezTo>
                <a:close/>
                <a:moveTo>
                  <a:pt x="69977" y="34544"/>
                </a:moveTo>
                <a:cubicBezTo>
                  <a:pt x="70231" y="34544"/>
                  <a:pt x="70485" y="34798"/>
                  <a:pt x="71120" y="35433"/>
                </a:cubicBezTo>
                <a:cubicBezTo>
                  <a:pt x="71120" y="35433"/>
                  <a:pt x="72263" y="36576"/>
                  <a:pt x="71120" y="36576"/>
                </a:cubicBezTo>
                <a:cubicBezTo>
                  <a:pt x="70739" y="36957"/>
                  <a:pt x="70358" y="37084"/>
                  <a:pt x="69977" y="37084"/>
                </a:cubicBezTo>
                <a:cubicBezTo>
                  <a:pt x="69342" y="37084"/>
                  <a:pt x="68834" y="36576"/>
                  <a:pt x="68834" y="36576"/>
                </a:cubicBezTo>
                <a:cubicBezTo>
                  <a:pt x="67691" y="35433"/>
                  <a:pt x="68834" y="35433"/>
                  <a:pt x="68834" y="35433"/>
                </a:cubicBezTo>
                <a:cubicBezTo>
                  <a:pt x="69342" y="34798"/>
                  <a:pt x="69723" y="34544"/>
                  <a:pt x="69977" y="34544"/>
                </a:cubicBezTo>
                <a:close/>
                <a:moveTo>
                  <a:pt x="75692" y="36576"/>
                </a:moveTo>
                <a:cubicBezTo>
                  <a:pt x="75692" y="37084"/>
                  <a:pt x="75946" y="37465"/>
                  <a:pt x="76073" y="37465"/>
                </a:cubicBezTo>
                <a:cubicBezTo>
                  <a:pt x="76200" y="37465"/>
                  <a:pt x="76200" y="37211"/>
                  <a:pt x="75692" y="36576"/>
                </a:cubicBezTo>
                <a:close/>
                <a:moveTo>
                  <a:pt x="53848" y="41402"/>
                </a:moveTo>
                <a:cubicBezTo>
                  <a:pt x="53975" y="41402"/>
                  <a:pt x="53975" y="41656"/>
                  <a:pt x="53975" y="42291"/>
                </a:cubicBezTo>
                <a:lnTo>
                  <a:pt x="53975" y="43434"/>
                </a:lnTo>
                <a:lnTo>
                  <a:pt x="51689" y="43434"/>
                </a:lnTo>
                <a:lnTo>
                  <a:pt x="52832" y="42291"/>
                </a:lnTo>
                <a:cubicBezTo>
                  <a:pt x="53340" y="41783"/>
                  <a:pt x="53721" y="41402"/>
                  <a:pt x="53848" y="41402"/>
                </a:cubicBezTo>
                <a:close/>
                <a:moveTo>
                  <a:pt x="46482" y="47244"/>
                </a:moveTo>
                <a:cubicBezTo>
                  <a:pt x="46990" y="47244"/>
                  <a:pt x="47625" y="47752"/>
                  <a:pt x="48260" y="49149"/>
                </a:cubicBezTo>
                <a:cubicBezTo>
                  <a:pt x="48260" y="50292"/>
                  <a:pt x="48260" y="50292"/>
                  <a:pt x="47117" y="51435"/>
                </a:cubicBezTo>
                <a:cubicBezTo>
                  <a:pt x="45974" y="50292"/>
                  <a:pt x="45974" y="49149"/>
                  <a:pt x="45974" y="48006"/>
                </a:cubicBezTo>
                <a:cubicBezTo>
                  <a:pt x="45974" y="47498"/>
                  <a:pt x="46228" y="47244"/>
                  <a:pt x="46482" y="47244"/>
                </a:cubicBezTo>
                <a:close/>
                <a:moveTo>
                  <a:pt x="91567" y="52578"/>
                </a:moveTo>
                <a:cubicBezTo>
                  <a:pt x="91567" y="52578"/>
                  <a:pt x="91567" y="53721"/>
                  <a:pt x="92710" y="54864"/>
                </a:cubicBezTo>
                <a:cubicBezTo>
                  <a:pt x="92710" y="55372"/>
                  <a:pt x="92837" y="55626"/>
                  <a:pt x="93091" y="55626"/>
                </a:cubicBezTo>
                <a:cubicBezTo>
                  <a:pt x="93345" y="55626"/>
                  <a:pt x="93853" y="55118"/>
                  <a:pt x="93853" y="53721"/>
                </a:cubicBezTo>
                <a:cubicBezTo>
                  <a:pt x="92710" y="52578"/>
                  <a:pt x="92710" y="52578"/>
                  <a:pt x="91567" y="52578"/>
                </a:cubicBezTo>
                <a:close/>
                <a:moveTo>
                  <a:pt x="31242" y="55880"/>
                </a:moveTo>
                <a:cubicBezTo>
                  <a:pt x="32385" y="55880"/>
                  <a:pt x="33528" y="57023"/>
                  <a:pt x="33528" y="57023"/>
                </a:cubicBezTo>
                <a:cubicBezTo>
                  <a:pt x="33274" y="56769"/>
                  <a:pt x="32766" y="56261"/>
                  <a:pt x="32385" y="55880"/>
                </a:cubicBezTo>
                <a:close/>
                <a:moveTo>
                  <a:pt x="48387" y="59309"/>
                </a:moveTo>
                <a:cubicBezTo>
                  <a:pt x="48387" y="60452"/>
                  <a:pt x="48387" y="61595"/>
                  <a:pt x="47244" y="61595"/>
                </a:cubicBezTo>
                <a:cubicBezTo>
                  <a:pt x="47244" y="61595"/>
                  <a:pt x="47244" y="59309"/>
                  <a:pt x="47244" y="59309"/>
                </a:cubicBezTo>
                <a:close/>
                <a:moveTo>
                  <a:pt x="32385" y="71882"/>
                </a:moveTo>
                <a:cubicBezTo>
                  <a:pt x="33528" y="71882"/>
                  <a:pt x="34671" y="73025"/>
                  <a:pt x="34671" y="74168"/>
                </a:cubicBezTo>
                <a:lnTo>
                  <a:pt x="33528" y="75311"/>
                </a:lnTo>
                <a:cubicBezTo>
                  <a:pt x="32385" y="74168"/>
                  <a:pt x="32385" y="73025"/>
                  <a:pt x="32385" y="73025"/>
                </a:cubicBezTo>
                <a:lnTo>
                  <a:pt x="32385" y="71882"/>
                </a:lnTo>
                <a:close/>
                <a:moveTo>
                  <a:pt x="23495" y="74676"/>
                </a:moveTo>
                <a:cubicBezTo>
                  <a:pt x="23749" y="74676"/>
                  <a:pt x="24384" y="75184"/>
                  <a:pt x="25527" y="76454"/>
                </a:cubicBezTo>
                <a:cubicBezTo>
                  <a:pt x="25527" y="77597"/>
                  <a:pt x="26670" y="79883"/>
                  <a:pt x="26670" y="79883"/>
                </a:cubicBezTo>
                <a:cubicBezTo>
                  <a:pt x="25527" y="79883"/>
                  <a:pt x="25527" y="78740"/>
                  <a:pt x="23241" y="76454"/>
                </a:cubicBezTo>
                <a:cubicBezTo>
                  <a:pt x="23241" y="75311"/>
                  <a:pt x="23241" y="74676"/>
                  <a:pt x="23495" y="74676"/>
                </a:cubicBezTo>
                <a:close/>
                <a:moveTo>
                  <a:pt x="18161" y="97409"/>
                </a:moveTo>
                <a:cubicBezTo>
                  <a:pt x="18415" y="97409"/>
                  <a:pt x="18923" y="97663"/>
                  <a:pt x="19685" y="98044"/>
                </a:cubicBezTo>
                <a:cubicBezTo>
                  <a:pt x="20828" y="98044"/>
                  <a:pt x="21971" y="99187"/>
                  <a:pt x="23114" y="101473"/>
                </a:cubicBezTo>
                <a:cubicBezTo>
                  <a:pt x="21971" y="101473"/>
                  <a:pt x="21971" y="102616"/>
                  <a:pt x="21971" y="102616"/>
                </a:cubicBezTo>
                <a:cubicBezTo>
                  <a:pt x="21971" y="102616"/>
                  <a:pt x="20828" y="101473"/>
                  <a:pt x="19685" y="100330"/>
                </a:cubicBezTo>
                <a:cubicBezTo>
                  <a:pt x="18288" y="98171"/>
                  <a:pt x="17780" y="97409"/>
                  <a:pt x="18161" y="97409"/>
                </a:cubicBezTo>
                <a:close/>
                <a:moveTo>
                  <a:pt x="15240" y="101473"/>
                </a:moveTo>
                <a:lnTo>
                  <a:pt x="16383" y="102616"/>
                </a:lnTo>
                <a:lnTo>
                  <a:pt x="15240" y="103759"/>
                </a:lnTo>
                <a:cubicBezTo>
                  <a:pt x="14097" y="103759"/>
                  <a:pt x="14097" y="102616"/>
                  <a:pt x="14097" y="101473"/>
                </a:cubicBezTo>
                <a:close/>
                <a:moveTo>
                  <a:pt x="18669" y="141351"/>
                </a:moveTo>
                <a:cubicBezTo>
                  <a:pt x="17526" y="141351"/>
                  <a:pt x="17526" y="142494"/>
                  <a:pt x="17526" y="143637"/>
                </a:cubicBezTo>
                <a:cubicBezTo>
                  <a:pt x="16383" y="144780"/>
                  <a:pt x="17526" y="145923"/>
                  <a:pt x="18669" y="145923"/>
                </a:cubicBezTo>
                <a:cubicBezTo>
                  <a:pt x="19812" y="145923"/>
                  <a:pt x="19812" y="144780"/>
                  <a:pt x="19812" y="143637"/>
                </a:cubicBezTo>
                <a:cubicBezTo>
                  <a:pt x="19812" y="142494"/>
                  <a:pt x="18669" y="141351"/>
                  <a:pt x="18669" y="141351"/>
                </a:cubicBezTo>
                <a:close/>
                <a:moveTo>
                  <a:pt x="14605" y="147701"/>
                </a:moveTo>
                <a:cubicBezTo>
                  <a:pt x="15367" y="147701"/>
                  <a:pt x="16764" y="148590"/>
                  <a:pt x="17526" y="149352"/>
                </a:cubicBezTo>
                <a:lnTo>
                  <a:pt x="17526" y="151638"/>
                </a:lnTo>
                <a:cubicBezTo>
                  <a:pt x="16383" y="151638"/>
                  <a:pt x="14097" y="149352"/>
                  <a:pt x="14097" y="148209"/>
                </a:cubicBezTo>
                <a:cubicBezTo>
                  <a:pt x="14097" y="147828"/>
                  <a:pt x="14224" y="147701"/>
                  <a:pt x="14605" y="147701"/>
                </a:cubicBezTo>
                <a:close/>
                <a:moveTo>
                  <a:pt x="43815" y="204724"/>
                </a:moveTo>
                <a:cubicBezTo>
                  <a:pt x="43053" y="204724"/>
                  <a:pt x="42291" y="205232"/>
                  <a:pt x="41529" y="205232"/>
                </a:cubicBezTo>
                <a:lnTo>
                  <a:pt x="42672" y="206375"/>
                </a:lnTo>
                <a:cubicBezTo>
                  <a:pt x="42672" y="206375"/>
                  <a:pt x="43815" y="206375"/>
                  <a:pt x="44958" y="205232"/>
                </a:cubicBezTo>
                <a:cubicBezTo>
                  <a:pt x="44577" y="204851"/>
                  <a:pt x="44196" y="204724"/>
                  <a:pt x="43815" y="204724"/>
                </a:cubicBezTo>
                <a:close/>
                <a:moveTo>
                  <a:pt x="23241" y="201930"/>
                </a:moveTo>
                <a:cubicBezTo>
                  <a:pt x="23241" y="203073"/>
                  <a:pt x="23241" y="204216"/>
                  <a:pt x="20955" y="205359"/>
                </a:cubicBezTo>
                <a:cubicBezTo>
                  <a:pt x="20320" y="206502"/>
                  <a:pt x="20066" y="207137"/>
                  <a:pt x="19812" y="207137"/>
                </a:cubicBezTo>
                <a:cubicBezTo>
                  <a:pt x="19558" y="207137"/>
                  <a:pt x="19304" y="206629"/>
                  <a:pt x="18669" y="205359"/>
                </a:cubicBezTo>
                <a:cubicBezTo>
                  <a:pt x="18669" y="204216"/>
                  <a:pt x="17526" y="203073"/>
                  <a:pt x="18669" y="203073"/>
                </a:cubicBezTo>
                <a:lnTo>
                  <a:pt x="19812" y="204216"/>
                </a:lnTo>
                <a:cubicBezTo>
                  <a:pt x="19304" y="204216"/>
                  <a:pt x="19304" y="204470"/>
                  <a:pt x="19558" y="204470"/>
                </a:cubicBezTo>
                <a:cubicBezTo>
                  <a:pt x="19812" y="204470"/>
                  <a:pt x="20447" y="204216"/>
                  <a:pt x="20955" y="203073"/>
                </a:cubicBezTo>
                <a:cubicBezTo>
                  <a:pt x="22098" y="203073"/>
                  <a:pt x="23241" y="201930"/>
                  <a:pt x="23241" y="201930"/>
                </a:cubicBezTo>
                <a:close/>
                <a:moveTo>
                  <a:pt x="25527" y="214503"/>
                </a:moveTo>
                <a:cubicBezTo>
                  <a:pt x="25527" y="214503"/>
                  <a:pt x="26670" y="214503"/>
                  <a:pt x="27813" y="215646"/>
                </a:cubicBezTo>
                <a:lnTo>
                  <a:pt x="26670" y="216789"/>
                </a:lnTo>
                <a:cubicBezTo>
                  <a:pt x="26289" y="217170"/>
                  <a:pt x="26035" y="217297"/>
                  <a:pt x="25908" y="217297"/>
                </a:cubicBezTo>
                <a:cubicBezTo>
                  <a:pt x="25400" y="217297"/>
                  <a:pt x="25146" y="216535"/>
                  <a:pt x="24384" y="215646"/>
                </a:cubicBezTo>
                <a:cubicBezTo>
                  <a:pt x="24384" y="214503"/>
                  <a:pt x="24384" y="214503"/>
                  <a:pt x="25527" y="214503"/>
                </a:cubicBezTo>
                <a:close/>
                <a:moveTo>
                  <a:pt x="132715" y="0"/>
                </a:moveTo>
                <a:cubicBezTo>
                  <a:pt x="131318" y="2159"/>
                  <a:pt x="128524" y="2921"/>
                  <a:pt x="125730" y="2921"/>
                </a:cubicBezTo>
                <a:cubicBezTo>
                  <a:pt x="124079" y="2921"/>
                  <a:pt x="122555" y="2667"/>
                  <a:pt x="121285" y="2286"/>
                </a:cubicBezTo>
                <a:cubicBezTo>
                  <a:pt x="118999" y="2286"/>
                  <a:pt x="117856" y="2286"/>
                  <a:pt x="115570" y="4572"/>
                </a:cubicBezTo>
                <a:cubicBezTo>
                  <a:pt x="115062" y="5080"/>
                  <a:pt x="114681" y="5461"/>
                  <a:pt x="114427" y="5461"/>
                </a:cubicBezTo>
                <a:cubicBezTo>
                  <a:pt x="114173" y="5461"/>
                  <a:pt x="113919" y="5080"/>
                  <a:pt x="113411" y="4572"/>
                </a:cubicBezTo>
                <a:cubicBezTo>
                  <a:pt x="112903" y="4064"/>
                  <a:pt x="111633" y="3810"/>
                  <a:pt x="110363" y="3810"/>
                </a:cubicBezTo>
                <a:cubicBezTo>
                  <a:pt x="108458" y="3810"/>
                  <a:pt x="106553" y="4318"/>
                  <a:pt x="106553" y="5715"/>
                </a:cubicBezTo>
                <a:lnTo>
                  <a:pt x="105410" y="4572"/>
                </a:lnTo>
                <a:cubicBezTo>
                  <a:pt x="105156" y="4318"/>
                  <a:pt x="104902" y="4318"/>
                  <a:pt x="104775" y="4318"/>
                </a:cubicBezTo>
                <a:cubicBezTo>
                  <a:pt x="103886" y="4318"/>
                  <a:pt x="103378" y="5969"/>
                  <a:pt x="104267" y="6858"/>
                </a:cubicBezTo>
                <a:cubicBezTo>
                  <a:pt x="104267" y="7874"/>
                  <a:pt x="104013" y="8382"/>
                  <a:pt x="103505" y="8382"/>
                </a:cubicBezTo>
                <a:cubicBezTo>
                  <a:pt x="102997" y="8382"/>
                  <a:pt x="102108" y="7620"/>
                  <a:pt x="100838" y="5715"/>
                </a:cubicBezTo>
                <a:cubicBezTo>
                  <a:pt x="100838" y="4445"/>
                  <a:pt x="100457" y="3810"/>
                  <a:pt x="100076" y="3810"/>
                </a:cubicBezTo>
                <a:cubicBezTo>
                  <a:pt x="99695" y="3810"/>
                  <a:pt x="99695" y="4064"/>
                  <a:pt x="99695" y="4572"/>
                </a:cubicBezTo>
                <a:cubicBezTo>
                  <a:pt x="99695" y="6223"/>
                  <a:pt x="99060" y="7366"/>
                  <a:pt x="98298" y="7366"/>
                </a:cubicBezTo>
                <a:cubicBezTo>
                  <a:pt x="98044" y="7366"/>
                  <a:pt x="97663" y="7239"/>
                  <a:pt x="97409" y="6858"/>
                </a:cubicBezTo>
                <a:cubicBezTo>
                  <a:pt x="96266" y="6858"/>
                  <a:pt x="95123" y="8001"/>
                  <a:pt x="96266" y="10287"/>
                </a:cubicBezTo>
                <a:cubicBezTo>
                  <a:pt x="96266" y="11430"/>
                  <a:pt x="95123" y="11430"/>
                  <a:pt x="93980" y="12573"/>
                </a:cubicBezTo>
                <a:cubicBezTo>
                  <a:pt x="93980" y="11430"/>
                  <a:pt x="93980" y="11430"/>
                  <a:pt x="93980" y="9398"/>
                </a:cubicBezTo>
                <a:cubicBezTo>
                  <a:pt x="93726" y="9525"/>
                  <a:pt x="93218" y="9906"/>
                  <a:pt x="92837" y="10287"/>
                </a:cubicBezTo>
                <a:cubicBezTo>
                  <a:pt x="91694" y="10287"/>
                  <a:pt x="89408" y="10287"/>
                  <a:pt x="88265" y="8001"/>
                </a:cubicBezTo>
                <a:cubicBezTo>
                  <a:pt x="87122" y="8001"/>
                  <a:pt x="85979" y="8001"/>
                  <a:pt x="88265" y="10287"/>
                </a:cubicBezTo>
                <a:cubicBezTo>
                  <a:pt x="89408" y="12573"/>
                  <a:pt x="89408" y="12573"/>
                  <a:pt x="87122" y="13716"/>
                </a:cubicBezTo>
                <a:cubicBezTo>
                  <a:pt x="85979" y="13716"/>
                  <a:pt x="84836" y="13716"/>
                  <a:pt x="84836" y="12573"/>
                </a:cubicBezTo>
                <a:cubicBezTo>
                  <a:pt x="84328" y="11938"/>
                  <a:pt x="83947" y="11684"/>
                  <a:pt x="83693" y="11684"/>
                </a:cubicBezTo>
                <a:cubicBezTo>
                  <a:pt x="83439" y="11684"/>
                  <a:pt x="83185" y="11938"/>
                  <a:pt x="82550" y="12573"/>
                </a:cubicBezTo>
                <a:cubicBezTo>
                  <a:pt x="79121" y="13716"/>
                  <a:pt x="77978" y="18288"/>
                  <a:pt x="77978" y="21717"/>
                </a:cubicBezTo>
                <a:cubicBezTo>
                  <a:pt x="77470" y="21209"/>
                  <a:pt x="76835" y="20828"/>
                  <a:pt x="76327" y="20828"/>
                </a:cubicBezTo>
                <a:cubicBezTo>
                  <a:pt x="75819" y="20828"/>
                  <a:pt x="75184" y="21082"/>
                  <a:pt x="74549" y="21717"/>
                </a:cubicBezTo>
                <a:cubicBezTo>
                  <a:pt x="74549" y="20574"/>
                  <a:pt x="75692" y="19431"/>
                  <a:pt x="76835" y="19431"/>
                </a:cubicBezTo>
                <a:lnTo>
                  <a:pt x="75692" y="18288"/>
                </a:lnTo>
                <a:cubicBezTo>
                  <a:pt x="74803" y="17399"/>
                  <a:pt x="74168" y="17018"/>
                  <a:pt x="73660" y="17018"/>
                </a:cubicBezTo>
                <a:cubicBezTo>
                  <a:pt x="72898" y="17018"/>
                  <a:pt x="72771" y="18034"/>
                  <a:pt x="73406" y="19431"/>
                </a:cubicBezTo>
                <a:cubicBezTo>
                  <a:pt x="72771" y="20828"/>
                  <a:pt x="72517" y="21336"/>
                  <a:pt x="72136" y="21336"/>
                </a:cubicBezTo>
                <a:cubicBezTo>
                  <a:pt x="71755" y="21336"/>
                  <a:pt x="71628" y="21082"/>
                  <a:pt x="71120" y="20574"/>
                </a:cubicBezTo>
                <a:cubicBezTo>
                  <a:pt x="70612" y="20066"/>
                  <a:pt x="69723" y="19685"/>
                  <a:pt x="69088" y="19685"/>
                </a:cubicBezTo>
                <a:cubicBezTo>
                  <a:pt x="68453" y="19685"/>
                  <a:pt x="68199" y="19939"/>
                  <a:pt x="68834" y="20574"/>
                </a:cubicBezTo>
                <a:cubicBezTo>
                  <a:pt x="68834" y="20574"/>
                  <a:pt x="67818" y="21082"/>
                  <a:pt x="66802" y="21082"/>
                </a:cubicBezTo>
                <a:cubicBezTo>
                  <a:pt x="66294" y="21082"/>
                  <a:pt x="65786" y="20955"/>
                  <a:pt x="65405" y="20574"/>
                </a:cubicBezTo>
                <a:cubicBezTo>
                  <a:pt x="63119" y="21717"/>
                  <a:pt x="61976" y="22860"/>
                  <a:pt x="63119" y="24003"/>
                </a:cubicBezTo>
                <a:cubicBezTo>
                  <a:pt x="64262" y="25146"/>
                  <a:pt x="63119" y="25146"/>
                  <a:pt x="61976" y="25146"/>
                </a:cubicBezTo>
                <a:cubicBezTo>
                  <a:pt x="60833" y="26289"/>
                  <a:pt x="60833" y="27432"/>
                  <a:pt x="60833" y="27432"/>
                </a:cubicBezTo>
                <a:cubicBezTo>
                  <a:pt x="61976" y="28575"/>
                  <a:pt x="61976" y="30861"/>
                  <a:pt x="59690" y="32004"/>
                </a:cubicBezTo>
                <a:cubicBezTo>
                  <a:pt x="59690" y="32004"/>
                  <a:pt x="59690" y="32004"/>
                  <a:pt x="59690" y="32004"/>
                </a:cubicBezTo>
                <a:lnTo>
                  <a:pt x="58547" y="33147"/>
                </a:lnTo>
                <a:cubicBezTo>
                  <a:pt x="58801" y="33401"/>
                  <a:pt x="59055" y="33655"/>
                  <a:pt x="59436" y="33782"/>
                </a:cubicBezTo>
                <a:cubicBezTo>
                  <a:pt x="59309" y="33909"/>
                  <a:pt x="59182" y="33909"/>
                  <a:pt x="59055" y="33909"/>
                </a:cubicBezTo>
                <a:cubicBezTo>
                  <a:pt x="58547" y="33909"/>
                  <a:pt x="57785" y="33655"/>
                  <a:pt x="56261" y="33147"/>
                </a:cubicBezTo>
                <a:cubicBezTo>
                  <a:pt x="56261" y="32639"/>
                  <a:pt x="56007" y="32258"/>
                  <a:pt x="55499" y="32258"/>
                </a:cubicBezTo>
                <a:cubicBezTo>
                  <a:pt x="54991" y="32258"/>
                  <a:pt x="54483" y="32512"/>
                  <a:pt x="53975" y="33147"/>
                </a:cubicBezTo>
                <a:lnTo>
                  <a:pt x="51689" y="33147"/>
                </a:lnTo>
                <a:cubicBezTo>
                  <a:pt x="51308" y="32766"/>
                  <a:pt x="51181" y="32639"/>
                  <a:pt x="50927" y="32639"/>
                </a:cubicBezTo>
                <a:cubicBezTo>
                  <a:pt x="50673" y="32639"/>
                  <a:pt x="50800" y="33528"/>
                  <a:pt x="51689" y="34290"/>
                </a:cubicBezTo>
                <a:lnTo>
                  <a:pt x="53975" y="36576"/>
                </a:lnTo>
                <a:cubicBezTo>
                  <a:pt x="53721" y="36830"/>
                  <a:pt x="53467" y="36830"/>
                  <a:pt x="53213" y="36830"/>
                </a:cubicBezTo>
                <a:cubicBezTo>
                  <a:pt x="52070" y="36830"/>
                  <a:pt x="50419" y="35433"/>
                  <a:pt x="49403" y="35433"/>
                </a:cubicBezTo>
                <a:cubicBezTo>
                  <a:pt x="48260" y="34290"/>
                  <a:pt x="47625" y="33655"/>
                  <a:pt x="47498" y="33655"/>
                </a:cubicBezTo>
                <a:cubicBezTo>
                  <a:pt x="47371" y="33655"/>
                  <a:pt x="47625" y="34163"/>
                  <a:pt x="48260" y="35433"/>
                </a:cubicBezTo>
                <a:cubicBezTo>
                  <a:pt x="49403" y="36576"/>
                  <a:pt x="49403" y="38862"/>
                  <a:pt x="47117" y="38862"/>
                </a:cubicBezTo>
                <a:cubicBezTo>
                  <a:pt x="45974" y="40005"/>
                  <a:pt x="43688" y="41148"/>
                  <a:pt x="43688" y="41148"/>
                </a:cubicBezTo>
                <a:cubicBezTo>
                  <a:pt x="43180" y="40894"/>
                  <a:pt x="42799" y="40767"/>
                  <a:pt x="42545" y="40767"/>
                </a:cubicBezTo>
                <a:cubicBezTo>
                  <a:pt x="41402" y="40767"/>
                  <a:pt x="41402" y="42291"/>
                  <a:pt x="41402" y="42291"/>
                </a:cubicBezTo>
                <a:cubicBezTo>
                  <a:pt x="41402" y="43434"/>
                  <a:pt x="41402" y="44577"/>
                  <a:pt x="37973" y="45720"/>
                </a:cubicBezTo>
                <a:cubicBezTo>
                  <a:pt x="32258" y="48006"/>
                  <a:pt x="32258" y="48006"/>
                  <a:pt x="34544" y="50292"/>
                </a:cubicBezTo>
                <a:cubicBezTo>
                  <a:pt x="35306" y="50292"/>
                  <a:pt x="36068" y="50800"/>
                  <a:pt x="35433" y="50800"/>
                </a:cubicBezTo>
                <a:cubicBezTo>
                  <a:pt x="35179" y="50800"/>
                  <a:pt x="34544" y="50673"/>
                  <a:pt x="33401" y="50292"/>
                </a:cubicBezTo>
                <a:cubicBezTo>
                  <a:pt x="32258" y="50292"/>
                  <a:pt x="32258" y="52578"/>
                  <a:pt x="32258" y="54864"/>
                </a:cubicBezTo>
                <a:cubicBezTo>
                  <a:pt x="32258" y="56007"/>
                  <a:pt x="34544" y="58293"/>
                  <a:pt x="35687" y="59436"/>
                </a:cubicBezTo>
                <a:cubicBezTo>
                  <a:pt x="37973" y="60579"/>
                  <a:pt x="37973" y="60579"/>
                  <a:pt x="35687" y="61722"/>
                </a:cubicBezTo>
                <a:lnTo>
                  <a:pt x="32385" y="61722"/>
                </a:lnTo>
                <a:cubicBezTo>
                  <a:pt x="31242" y="60579"/>
                  <a:pt x="32385" y="59436"/>
                  <a:pt x="32385" y="59436"/>
                </a:cubicBezTo>
                <a:cubicBezTo>
                  <a:pt x="31750" y="58801"/>
                  <a:pt x="31115" y="58166"/>
                  <a:pt x="30353" y="58166"/>
                </a:cubicBezTo>
                <a:cubicBezTo>
                  <a:pt x="29845" y="58166"/>
                  <a:pt x="29337" y="58547"/>
                  <a:pt x="28829" y="59436"/>
                </a:cubicBezTo>
                <a:cubicBezTo>
                  <a:pt x="27686" y="59436"/>
                  <a:pt x="26543" y="59436"/>
                  <a:pt x="27686" y="60579"/>
                </a:cubicBezTo>
                <a:cubicBezTo>
                  <a:pt x="26543" y="60579"/>
                  <a:pt x="24257" y="62865"/>
                  <a:pt x="23114" y="64008"/>
                </a:cubicBezTo>
                <a:cubicBezTo>
                  <a:pt x="21971" y="66294"/>
                  <a:pt x="20828" y="68580"/>
                  <a:pt x="19685" y="68580"/>
                </a:cubicBezTo>
                <a:cubicBezTo>
                  <a:pt x="18542" y="70866"/>
                  <a:pt x="17399" y="72009"/>
                  <a:pt x="18542" y="72009"/>
                </a:cubicBezTo>
                <a:cubicBezTo>
                  <a:pt x="20828" y="73152"/>
                  <a:pt x="20828" y="74295"/>
                  <a:pt x="19685" y="74295"/>
                </a:cubicBezTo>
                <a:cubicBezTo>
                  <a:pt x="19558" y="74295"/>
                  <a:pt x="19431" y="74168"/>
                  <a:pt x="19177" y="74168"/>
                </a:cubicBezTo>
                <a:cubicBezTo>
                  <a:pt x="15494" y="74168"/>
                  <a:pt x="8382" y="85725"/>
                  <a:pt x="11684" y="87884"/>
                </a:cubicBezTo>
                <a:cubicBezTo>
                  <a:pt x="11684" y="87884"/>
                  <a:pt x="10541" y="87884"/>
                  <a:pt x="10541" y="89027"/>
                </a:cubicBezTo>
                <a:cubicBezTo>
                  <a:pt x="8255" y="91313"/>
                  <a:pt x="5969" y="97028"/>
                  <a:pt x="7112" y="98171"/>
                </a:cubicBezTo>
                <a:lnTo>
                  <a:pt x="5969" y="101600"/>
                </a:lnTo>
                <a:cubicBezTo>
                  <a:pt x="4826" y="102743"/>
                  <a:pt x="3683" y="103886"/>
                  <a:pt x="4826" y="105029"/>
                </a:cubicBezTo>
                <a:cubicBezTo>
                  <a:pt x="5207" y="105410"/>
                  <a:pt x="5715" y="105918"/>
                  <a:pt x="5969" y="106172"/>
                </a:cubicBezTo>
                <a:cubicBezTo>
                  <a:pt x="4826" y="106172"/>
                  <a:pt x="3683" y="108458"/>
                  <a:pt x="3683" y="113030"/>
                </a:cubicBezTo>
                <a:cubicBezTo>
                  <a:pt x="2540" y="116459"/>
                  <a:pt x="2540" y="116459"/>
                  <a:pt x="4826" y="116459"/>
                </a:cubicBezTo>
                <a:cubicBezTo>
                  <a:pt x="4826" y="119888"/>
                  <a:pt x="3683" y="119888"/>
                  <a:pt x="2540" y="119888"/>
                </a:cubicBezTo>
                <a:cubicBezTo>
                  <a:pt x="2159" y="119634"/>
                  <a:pt x="1651" y="119634"/>
                  <a:pt x="1397" y="119634"/>
                </a:cubicBezTo>
                <a:cubicBezTo>
                  <a:pt x="0" y="119634"/>
                  <a:pt x="0" y="121285"/>
                  <a:pt x="3683" y="122174"/>
                </a:cubicBezTo>
                <a:cubicBezTo>
                  <a:pt x="5969" y="123317"/>
                  <a:pt x="5969" y="125603"/>
                  <a:pt x="4826" y="125603"/>
                </a:cubicBezTo>
                <a:cubicBezTo>
                  <a:pt x="2667" y="125476"/>
                  <a:pt x="2667" y="124333"/>
                  <a:pt x="3810" y="123190"/>
                </a:cubicBezTo>
                <a:lnTo>
                  <a:pt x="381" y="123190"/>
                </a:lnTo>
                <a:cubicBezTo>
                  <a:pt x="381" y="124333"/>
                  <a:pt x="381" y="124333"/>
                  <a:pt x="1524" y="125476"/>
                </a:cubicBezTo>
                <a:cubicBezTo>
                  <a:pt x="1524" y="125476"/>
                  <a:pt x="1524" y="126619"/>
                  <a:pt x="2667" y="127762"/>
                </a:cubicBezTo>
                <a:cubicBezTo>
                  <a:pt x="3302" y="128270"/>
                  <a:pt x="3810" y="128651"/>
                  <a:pt x="4572" y="128651"/>
                </a:cubicBezTo>
                <a:cubicBezTo>
                  <a:pt x="5334" y="128651"/>
                  <a:pt x="6096" y="128397"/>
                  <a:pt x="7239" y="127762"/>
                </a:cubicBezTo>
                <a:cubicBezTo>
                  <a:pt x="7620" y="127381"/>
                  <a:pt x="7747" y="127254"/>
                  <a:pt x="8001" y="127254"/>
                </a:cubicBezTo>
                <a:cubicBezTo>
                  <a:pt x="8382" y="127254"/>
                  <a:pt x="8382" y="128016"/>
                  <a:pt x="8382" y="128905"/>
                </a:cubicBezTo>
                <a:cubicBezTo>
                  <a:pt x="7747" y="130302"/>
                  <a:pt x="6604" y="130810"/>
                  <a:pt x="5715" y="130810"/>
                </a:cubicBezTo>
                <a:cubicBezTo>
                  <a:pt x="4953" y="130810"/>
                  <a:pt x="4318" y="130556"/>
                  <a:pt x="3937" y="130048"/>
                </a:cubicBezTo>
                <a:cubicBezTo>
                  <a:pt x="3937" y="128905"/>
                  <a:pt x="2794" y="128905"/>
                  <a:pt x="1651" y="128905"/>
                </a:cubicBezTo>
                <a:cubicBezTo>
                  <a:pt x="1524" y="128778"/>
                  <a:pt x="1524" y="128778"/>
                  <a:pt x="1397" y="128778"/>
                </a:cubicBezTo>
                <a:cubicBezTo>
                  <a:pt x="889" y="128778"/>
                  <a:pt x="2921" y="133604"/>
                  <a:pt x="5080" y="134620"/>
                </a:cubicBezTo>
                <a:lnTo>
                  <a:pt x="3810" y="134620"/>
                </a:lnTo>
                <a:cubicBezTo>
                  <a:pt x="2667" y="134620"/>
                  <a:pt x="2667" y="136906"/>
                  <a:pt x="2667" y="139192"/>
                </a:cubicBezTo>
                <a:cubicBezTo>
                  <a:pt x="2667" y="140335"/>
                  <a:pt x="2667" y="141478"/>
                  <a:pt x="3810" y="141478"/>
                </a:cubicBezTo>
                <a:cubicBezTo>
                  <a:pt x="4953" y="141478"/>
                  <a:pt x="6096" y="141478"/>
                  <a:pt x="6096" y="142621"/>
                </a:cubicBezTo>
                <a:cubicBezTo>
                  <a:pt x="6096" y="141478"/>
                  <a:pt x="7239" y="141478"/>
                  <a:pt x="9525" y="141478"/>
                </a:cubicBezTo>
                <a:cubicBezTo>
                  <a:pt x="9525" y="141478"/>
                  <a:pt x="7239" y="143764"/>
                  <a:pt x="6096" y="144907"/>
                </a:cubicBezTo>
                <a:cubicBezTo>
                  <a:pt x="3810" y="146050"/>
                  <a:pt x="2667" y="148336"/>
                  <a:pt x="2667" y="151765"/>
                </a:cubicBezTo>
                <a:cubicBezTo>
                  <a:pt x="2667" y="154051"/>
                  <a:pt x="2667" y="157480"/>
                  <a:pt x="1524" y="157480"/>
                </a:cubicBezTo>
                <a:cubicBezTo>
                  <a:pt x="1524" y="159766"/>
                  <a:pt x="1524" y="160909"/>
                  <a:pt x="2667" y="160909"/>
                </a:cubicBezTo>
                <a:lnTo>
                  <a:pt x="2667" y="162052"/>
                </a:lnTo>
                <a:cubicBezTo>
                  <a:pt x="1524" y="163195"/>
                  <a:pt x="1524" y="165481"/>
                  <a:pt x="2667" y="165481"/>
                </a:cubicBezTo>
                <a:cubicBezTo>
                  <a:pt x="3810" y="166624"/>
                  <a:pt x="2667" y="167767"/>
                  <a:pt x="2667" y="168910"/>
                </a:cubicBezTo>
                <a:cubicBezTo>
                  <a:pt x="1524" y="170053"/>
                  <a:pt x="1016" y="170561"/>
                  <a:pt x="1143" y="170561"/>
                </a:cubicBezTo>
                <a:cubicBezTo>
                  <a:pt x="1270" y="170561"/>
                  <a:pt x="2159" y="170053"/>
                  <a:pt x="3810" y="168910"/>
                </a:cubicBezTo>
                <a:cubicBezTo>
                  <a:pt x="4953" y="168910"/>
                  <a:pt x="7239" y="167767"/>
                  <a:pt x="7239" y="166624"/>
                </a:cubicBezTo>
                <a:lnTo>
                  <a:pt x="6096" y="163195"/>
                </a:lnTo>
                <a:lnTo>
                  <a:pt x="8382" y="166624"/>
                </a:lnTo>
                <a:cubicBezTo>
                  <a:pt x="8382" y="166624"/>
                  <a:pt x="9525" y="168910"/>
                  <a:pt x="10668" y="168910"/>
                </a:cubicBezTo>
                <a:cubicBezTo>
                  <a:pt x="10668" y="168910"/>
                  <a:pt x="11811" y="168910"/>
                  <a:pt x="11811" y="170053"/>
                </a:cubicBezTo>
                <a:lnTo>
                  <a:pt x="9525" y="170053"/>
                </a:lnTo>
                <a:cubicBezTo>
                  <a:pt x="8382" y="168910"/>
                  <a:pt x="7239" y="168910"/>
                  <a:pt x="6096" y="168910"/>
                </a:cubicBezTo>
                <a:cubicBezTo>
                  <a:pt x="2667" y="170053"/>
                  <a:pt x="1524" y="173482"/>
                  <a:pt x="4953" y="173482"/>
                </a:cubicBezTo>
                <a:cubicBezTo>
                  <a:pt x="4953" y="174625"/>
                  <a:pt x="4953" y="174625"/>
                  <a:pt x="3810" y="175768"/>
                </a:cubicBezTo>
                <a:cubicBezTo>
                  <a:pt x="2667" y="175768"/>
                  <a:pt x="2667" y="176911"/>
                  <a:pt x="4953" y="176911"/>
                </a:cubicBezTo>
                <a:cubicBezTo>
                  <a:pt x="7239" y="178054"/>
                  <a:pt x="8382" y="179197"/>
                  <a:pt x="4953" y="180340"/>
                </a:cubicBezTo>
                <a:cubicBezTo>
                  <a:pt x="2667" y="182626"/>
                  <a:pt x="3810" y="187198"/>
                  <a:pt x="4953" y="187198"/>
                </a:cubicBezTo>
                <a:cubicBezTo>
                  <a:pt x="5334" y="187071"/>
                  <a:pt x="5588" y="186944"/>
                  <a:pt x="5842" y="186944"/>
                </a:cubicBezTo>
                <a:cubicBezTo>
                  <a:pt x="7493" y="186944"/>
                  <a:pt x="8255" y="189611"/>
                  <a:pt x="7239" y="190627"/>
                </a:cubicBezTo>
                <a:cubicBezTo>
                  <a:pt x="6096" y="192913"/>
                  <a:pt x="7239" y="192913"/>
                  <a:pt x="8382" y="194056"/>
                </a:cubicBezTo>
                <a:cubicBezTo>
                  <a:pt x="7239" y="194056"/>
                  <a:pt x="6096" y="196342"/>
                  <a:pt x="7239" y="196342"/>
                </a:cubicBezTo>
                <a:cubicBezTo>
                  <a:pt x="7239" y="196342"/>
                  <a:pt x="7747" y="196850"/>
                  <a:pt x="8382" y="196850"/>
                </a:cubicBezTo>
                <a:cubicBezTo>
                  <a:pt x="8763" y="196850"/>
                  <a:pt x="9144" y="196723"/>
                  <a:pt x="9525" y="196342"/>
                </a:cubicBezTo>
                <a:cubicBezTo>
                  <a:pt x="9525" y="196342"/>
                  <a:pt x="10668" y="197485"/>
                  <a:pt x="11811" y="197485"/>
                </a:cubicBezTo>
                <a:cubicBezTo>
                  <a:pt x="11811" y="196342"/>
                  <a:pt x="12954" y="196342"/>
                  <a:pt x="14097" y="195199"/>
                </a:cubicBezTo>
                <a:cubicBezTo>
                  <a:pt x="15240" y="195199"/>
                  <a:pt x="15240" y="199771"/>
                  <a:pt x="12954" y="203200"/>
                </a:cubicBezTo>
                <a:lnTo>
                  <a:pt x="12446" y="203835"/>
                </a:lnTo>
                <a:lnTo>
                  <a:pt x="11684" y="203200"/>
                </a:lnTo>
                <a:cubicBezTo>
                  <a:pt x="10541" y="204343"/>
                  <a:pt x="10541" y="204343"/>
                  <a:pt x="10541" y="205486"/>
                </a:cubicBezTo>
                <a:lnTo>
                  <a:pt x="11049" y="205994"/>
                </a:lnTo>
                <a:lnTo>
                  <a:pt x="10541" y="206629"/>
                </a:lnTo>
                <a:cubicBezTo>
                  <a:pt x="10795" y="206502"/>
                  <a:pt x="11049" y="206375"/>
                  <a:pt x="11303" y="206248"/>
                </a:cubicBezTo>
                <a:lnTo>
                  <a:pt x="11684" y="206629"/>
                </a:lnTo>
                <a:lnTo>
                  <a:pt x="12065" y="205994"/>
                </a:lnTo>
                <a:cubicBezTo>
                  <a:pt x="13335" y="205486"/>
                  <a:pt x="13970" y="205486"/>
                  <a:pt x="13970" y="205486"/>
                </a:cubicBezTo>
                <a:cubicBezTo>
                  <a:pt x="13970" y="206629"/>
                  <a:pt x="13970" y="207772"/>
                  <a:pt x="12827" y="207772"/>
                </a:cubicBezTo>
                <a:cubicBezTo>
                  <a:pt x="11684" y="208915"/>
                  <a:pt x="11684" y="208915"/>
                  <a:pt x="12827" y="208915"/>
                </a:cubicBezTo>
                <a:cubicBezTo>
                  <a:pt x="12827" y="208915"/>
                  <a:pt x="12827" y="210058"/>
                  <a:pt x="13970" y="210058"/>
                </a:cubicBezTo>
                <a:cubicBezTo>
                  <a:pt x="15113" y="209550"/>
                  <a:pt x="15748" y="209169"/>
                  <a:pt x="16002" y="209169"/>
                </a:cubicBezTo>
                <a:cubicBezTo>
                  <a:pt x="16256" y="209169"/>
                  <a:pt x="16256" y="209423"/>
                  <a:pt x="16256" y="210058"/>
                </a:cubicBezTo>
                <a:cubicBezTo>
                  <a:pt x="13970" y="212344"/>
                  <a:pt x="15113" y="213487"/>
                  <a:pt x="17399" y="213487"/>
                </a:cubicBezTo>
                <a:cubicBezTo>
                  <a:pt x="18415" y="212979"/>
                  <a:pt x="18923" y="212725"/>
                  <a:pt x="19177" y="212725"/>
                </a:cubicBezTo>
                <a:cubicBezTo>
                  <a:pt x="19431" y="212725"/>
                  <a:pt x="19304" y="213233"/>
                  <a:pt x="18542" y="214630"/>
                </a:cubicBezTo>
                <a:cubicBezTo>
                  <a:pt x="17399" y="214630"/>
                  <a:pt x="16256" y="216916"/>
                  <a:pt x="17399" y="218059"/>
                </a:cubicBezTo>
                <a:lnTo>
                  <a:pt x="18542" y="216916"/>
                </a:lnTo>
                <a:cubicBezTo>
                  <a:pt x="19177" y="216662"/>
                  <a:pt x="19685" y="216408"/>
                  <a:pt x="20066" y="216408"/>
                </a:cubicBezTo>
                <a:cubicBezTo>
                  <a:pt x="20955" y="216408"/>
                  <a:pt x="20955" y="217170"/>
                  <a:pt x="20955" y="218059"/>
                </a:cubicBezTo>
                <a:cubicBezTo>
                  <a:pt x="19812" y="219202"/>
                  <a:pt x="20955" y="220345"/>
                  <a:pt x="23241" y="220345"/>
                </a:cubicBezTo>
                <a:cubicBezTo>
                  <a:pt x="24384" y="222631"/>
                  <a:pt x="25527" y="223774"/>
                  <a:pt x="24384" y="223774"/>
                </a:cubicBezTo>
                <a:cubicBezTo>
                  <a:pt x="22987" y="225044"/>
                  <a:pt x="22479" y="225679"/>
                  <a:pt x="22733" y="225679"/>
                </a:cubicBezTo>
                <a:cubicBezTo>
                  <a:pt x="22987" y="225679"/>
                  <a:pt x="23495" y="225425"/>
                  <a:pt x="24384" y="224917"/>
                </a:cubicBezTo>
                <a:cubicBezTo>
                  <a:pt x="26670" y="224917"/>
                  <a:pt x="26670" y="224917"/>
                  <a:pt x="26670" y="227203"/>
                </a:cubicBezTo>
                <a:cubicBezTo>
                  <a:pt x="26670" y="229489"/>
                  <a:pt x="26670" y="229489"/>
                  <a:pt x="28956" y="229489"/>
                </a:cubicBezTo>
                <a:cubicBezTo>
                  <a:pt x="30099" y="227203"/>
                  <a:pt x="31242" y="226060"/>
                  <a:pt x="31242" y="226060"/>
                </a:cubicBezTo>
                <a:cubicBezTo>
                  <a:pt x="30099" y="224917"/>
                  <a:pt x="30099" y="224917"/>
                  <a:pt x="31242" y="223774"/>
                </a:cubicBezTo>
                <a:cubicBezTo>
                  <a:pt x="31242" y="223774"/>
                  <a:pt x="31242" y="224917"/>
                  <a:pt x="32385" y="226060"/>
                </a:cubicBezTo>
                <a:cubicBezTo>
                  <a:pt x="33528" y="226060"/>
                  <a:pt x="33528" y="227203"/>
                  <a:pt x="36957" y="227203"/>
                </a:cubicBezTo>
                <a:cubicBezTo>
                  <a:pt x="38100" y="227965"/>
                  <a:pt x="38989" y="228219"/>
                  <a:pt x="39624" y="228219"/>
                </a:cubicBezTo>
                <a:cubicBezTo>
                  <a:pt x="40767" y="228219"/>
                  <a:pt x="40767" y="227203"/>
                  <a:pt x="39243" y="227203"/>
                </a:cubicBezTo>
                <a:lnTo>
                  <a:pt x="39243" y="226060"/>
                </a:lnTo>
                <a:cubicBezTo>
                  <a:pt x="41402" y="223901"/>
                  <a:pt x="41783" y="222631"/>
                  <a:pt x="40767" y="222631"/>
                </a:cubicBezTo>
                <a:cubicBezTo>
                  <a:pt x="40259" y="222631"/>
                  <a:pt x="39243" y="223012"/>
                  <a:pt x="38100" y="223774"/>
                </a:cubicBezTo>
                <a:cubicBezTo>
                  <a:pt x="36830" y="225679"/>
                  <a:pt x="36322" y="226568"/>
                  <a:pt x="36195" y="226568"/>
                </a:cubicBezTo>
                <a:cubicBezTo>
                  <a:pt x="36068" y="226568"/>
                  <a:pt x="36449" y="226060"/>
                  <a:pt x="36957" y="224917"/>
                </a:cubicBezTo>
                <a:cubicBezTo>
                  <a:pt x="38100" y="222631"/>
                  <a:pt x="38100" y="221488"/>
                  <a:pt x="36957" y="221488"/>
                </a:cubicBezTo>
                <a:cubicBezTo>
                  <a:pt x="35814" y="220345"/>
                  <a:pt x="35814" y="220345"/>
                  <a:pt x="36957" y="219202"/>
                </a:cubicBezTo>
                <a:cubicBezTo>
                  <a:pt x="38100" y="219202"/>
                  <a:pt x="39243" y="216916"/>
                  <a:pt x="38100" y="216916"/>
                </a:cubicBezTo>
                <a:cubicBezTo>
                  <a:pt x="38100" y="216408"/>
                  <a:pt x="38100" y="216027"/>
                  <a:pt x="37973" y="216027"/>
                </a:cubicBezTo>
                <a:cubicBezTo>
                  <a:pt x="37846" y="216027"/>
                  <a:pt x="37465" y="216281"/>
                  <a:pt x="36957" y="216916"/>
                </a:cubicBezTo>
                <a:cubicBezTo>
                  <a:pt x="36703" y="217297"/>
                  <a:pt x="36322" y="217424"/>
                  <a:pt x="36068" y="217424"/>
                </a:cubicBezTo>
                <a:cubicBezTo>
                  <a:pt x="35433" y="217424"/>
                  <a:pt x="35179" y="216408"/>
                  <a:pt x="36957" y="214757"/>
                </a:cubicBezTo>
                <a:cubicBezTo>
                  <a:pt x="36957" y="213614"/>
                  <a:pt x="36957" y="212979"/>
                  <a:pt x="36703" y="212979"/>
                </a:cubicBezTo>
                <a:cubicBezTo>
                  <a:pt x="36449" y="212979"/>
                  <a:pt x="35814" y="213487"/>
                  <a:pt x="34671" y="214757"/>
                </a:cubicBezTo>
                <a:cubicBezTo>
                  <a:pt x="34036" y="215011"/>
                  <a:pt x="33528" y="215265"/>
                  <a:pt x="33147" y="215265"/>
                </a:cubicBezTo>
                <a:cubicBezTo>
                  <a:pt x="32004" y="215265"/>
                  <a:pt x="31877" y="214122"/>
                  <a:pt x="33528" y="212471"/>
                </a:cubicBezTo>
                <a:cubicBezTo>
                  <a:pt x="33528" y="212471"/>
                  <a:pt x="32385" y="211328"/>
                  <a:pt x="32385" y="210185"/>
                </a:cubicBezTo>
                <a:cubicBezTo>
                  <a:pt x="31242" y="210185"/>
                  <a:pt x="30099" y="210185"/>
                  <a:pt x="28956" y="211328"/>
                </a:cubicBezTo>
                <a:cubicBezTo>
                  <a:pt x="27813" y="211963"/>
                  <a:pt x="27305" y="212217"/>
                  <a:pt x="27178" y="212217"/>
                </a:cubicBezTo>
                <a:cubicBezTo>
                  <a:pt x="27051" y="212217"/>
                  <a:pt x="27305" y="211963"/>
                  <a:pt x="27940" y="211328"/>
                </a:cubicBezTo>
                <a:cubicBezTo>
                  <a:pt x="27940" y="210185"/>
                  <a:pt x="29083" y="209042"/>
                  <a:pt x="29083" y="209042"/>
                </a:cubicBezTo>
                <a:cubicBezTo>
                  <a:pt x="30226" y="207899"/>
                  <a:pt x="30226" y="207899"/>
                  <a:pt x="30226" y="206756"/>
                </a:cubicBezTo>
                <a:cubicBezTo>
                  <a:pt x="29083" y="205613"/>
                  <a:pt x="27940" y="204470"/>
                  <a:pt x="26797" y="204470"/>
                </a:cubicBezTo>
                <a:lnTo>
                  <a:pt x="27940" y="204470"/>
                </a:lnTo>
                <a:cubicBezTo>
                  <a:pt x="27940" y="203327"/>
                  <a:pt x="29083" y="203327"/>
                  <a:pt x="27940" y="203327"/>
                </a:cubicBezTo>
                <a:cubicBezTo>
                  <a:pt x="27940" y="203327"/>
                  <a:pt x="27940" y="202184"/>
                  <a:pt x="27940" y="199898"/>
                </a:cubicBezTo>
                <a:cubicBezTo>
                  <a:pt x="28575" y="198628"/>
                  <a:pt x="27432" y="197739"/>
                  <a:pt x="26162" y="197739"/>
                </a:cubicBezTo>
                <a:cubicBezTo>
                  <a:pt x="25019" y="197739"/>
                  <a:pt x="23876" y="198374"/>
                  <a:pt x="23368" y="199898"/>
                </a:cubicBezTo>
                <a:lnTo>
                  <a:pt x="23368" y="198755"/>
                </a:lnTo>
                <a:lnTo>
                  <a:pt x="20955" y="198755"/>
                </a:lnTo>
                <a:cubicBezTo>
                  <a:pt x="19812" y="198755"/>
                  <a:pt x="19812" y="198755"/>
                  <a:pt x="19812" y="197612"/>
                </a:cubicBezTo>
                <a:lnTo>
                  <a:pt x="22098" y="196469"/>
                </a:lnTo>
                <a:cubicBezTo>
                  <a:pt x="26670" y="196469"/>
                  <a:pt x="26670" y="194183"/>
                  <a:pt x="23241" y="194183"/>
                </a:cubicBezTo>
                <a:lnTo>
                  <a:pt x="24384" y="194183"/>
                </a:lnTo>
                <a:cubicBezTo>
                  <a:pt x="25527" y="193040"/>
                  <a:pt x="25527" y="193040"/>
                  <a:pt x="23241" y="190754"/>
                </a:cubicBezTo>
                <a:cubicBezTo>
                  <a:pt x="23241" y="190754"/>
                  <a:pt x="22225" y="190246"/>
                  <a:pt x="20828" y="190246"/>
                </a:cubicBezTo>
                <a:cubicBezTo>
                  <a:pt x="20193" y="190246"/>
                  <a:pt x="19431" y="190373"/>
                  <a:pt x="18669" y="190754"/>
                </a:cubicBezTo>
                <a:cubicBezTo>
                  <a:pt x="17526" y="190754"/>
                  <a:pt x="17526" y="189611"/>
                  <a:pt x="17526" y="189611"/>
                </a:cubicBezTo>
                <a:cubicBezTo>
                  <a:pt x="17526" y="188468"/>
                  <a:pt x="17526" y="188468"/>
                  <a:pt x="18669" y="188468"/>
                </a:cubicBezTo>
                <a:cubicBezTo>
                  <a:pt x="20955" y="187325"/>
                  <a:pt x="20955" y="186182"/>
                  <a:pt x="17526" y="185039"/>
                </a:cubicBezTo>
                <a:lnTo>
                  <a:pt x="19812" y="185039"/>
                </a:lnTo>
                <a:cubicBezTo>
                  <a:pt x="20955" y="185039"/>
                  <a:pt x="20955" y="183896"/>
                  <a:pt x="19812" y="179324"/>
                </a:cubicBezTo>
                <a:cubicBezTo>
                  <a:pt x="18669" y="175895"/>
                  <a:pt x="18669" y="172466"/>
                  <a:pt x="20955" y="172466"/>
                </a:cubicBezTo>
                <a:cubicBezTo>
                  <a:pt x="22098" y="172466"/>
                  <a:pt x="18669" y="169037"/>
                  <a:pt x="16383" y="167894"/>
                </a:cubicBezTo>
                <a:cubicBezTo>
                  <a:pt x="17526" y="167894"/>
                  <a:pt x="17526" y="166751"/>
                  <a:pt x="17526" y="164465"/>
                </a:cubicBezTo>
                <a:cubicBezTo>
                  <a:pt x="17526" y="162179"/>
                  <a:pt x="17526" y="162179"/>
                  <a:pt x="18669" y="162179"/>
                </a:cubicBezTo>
                <a:cubicBezTo>
                  <a:pt x="20955" y="162179"/>
                  <a:pt x="20955" y="162179"/>
                  <a:pt x="18669" y="161036"/>
                </a:cubicBezTo>
                <a:cubicBezTo>
                  <a:pt x="16383" y="159893"/>
                  <a:pt x="17526" y="156464"/>
                  <a:pt x="19812" y="156464"/>
                </a:cubicBezTo>
                <a:cubicBezTo>
                  <a:pt x="20955" y="156464"/>
                  <a:pt x="20955" y="156464"/>
                  <a:pt x="20955" y="154178"/>
                </a:cubicBezTo>
                <a:cubicBezTo>
                  <a:pt x="19812" y="153035"/>
                  <a:pt x="19812" y="151892"/>
                  <a:pt x="19812" y="149606"/>
                </a:cubicBezTo>
                <a:cubicBezTo>
                  <a:pt x="19812" y="147320"/>
                  <a:pt x="19812" y="147320"/>
                  <a:pt x="17526" y="146177"/>
                </a:cubicBezTo>
                <a:cubicBezTo>
                  <a:pt x="14097" y="146177"/>
                  <a:pt x="14097" y="146177"/>
                  <a:pt x="14097" y="143891"/>
                </a:cubicBezTo>
                <a:cubicBezTo>
                  <a:pt x="14097" y="142748"/>
                  <a:pt x="14097" y="141605"/>
                  <a:pt x="15240" y="141605"/>
                </a:cubicBezTo>
                <a:cubicBezTo>
                  <a:pt x="15240" y="141605"/>
                  <a:pt x="17526" y="141605"/>
                  <a:pt x="17526" y="140462"/>
                </a:cubicBezTo>
                <a:cubicBezTo>
                  <a:pt x="17526" y="139319"/>
                  <a:pt x="17526" y="138176"/>
                  <a:pt x="18669" y="138176"/>
                </a:cubicBezTo>
                <a:cubicBezTo>
                  <a:pt x="18669" y="138176"/>
                  <a:pt x="19812" y="137033"/>
                  <a:pt x="19812" y="135890"/>
                </a:cubicBezTo>
                <a:cubicBezTo>
                  <a:pt x="19812" y="134112"/>
                  <a:pt x="19812" y="132207"/>
                  <a:pt x="21082" y="132207"/>
                </a:cubicBezTo>
                <a:cubicBezTo>
                  <a:pt x="21336" y="132207"/>
                  <a:pt x="21717" y="132334"/>
                  <a:pt x="22098" y="132461"/>
                </a:cubicBezTo>
                <a:cubicBezTo>
                  <a:pt x="22098" y="131318"/>
                  <a:pt x="22098" y="131318"/>
                  <a:pt x="19812" y="131318"/>
                </a:cubicBezTo>
                <a:cubicBezTo>
                  <a:pt x="18669" y="131318"/>
                  <a:pt x="17526" y="130175"/>
                  <a:pt x="19812" y="126746"/>
                </a:cubicBezTo>
                <a:cubicBezTo>
                  <a:pt x="19812" y="124460"/>
                  <a:pt x="19812" y="122174"/>
                  <a:pt x="18669" y="121031"/>
                </a:cubicBezTo>
                <a:lnTo>
                  <a:pt x="19812" y="121031"/>
                </a:lnTo>
                <a:cubicBezTo>
                  <a:pt x="23241" y="121031"/>
                  <a:pt x="23241" y="119888"/>
                  <a:pt x="20955" y="117602"/>
                </a:cubicBezTo>
                <a:cubicBezTo>
                  <a:pt x="19812" y="116459"/>
                  <a:pt x="19812" y="116459"/>
                  <a:pt x="20955" y="115316"/>
                </a:cubicBezTo>
                <a:cubicBezTo>
                  <a:pt x="20955" y="115316"/>
                  <a:pt x="20955" y="114173"/>
                  <a:pt x="19812" y="113030"/>
                </a:cubicBezTo>
                <a:cubicBezTo>
                  <a:pt x="18669" y="111887"/>
                  <a:pt x="18669" y="111887"/>
                  <a:pt x="20955" y="110744"/>
                </a:cubicBezTo>
                <a:cubicBezTo>
                  <a:pt x="22098" y="110744"/>
                  <a:pt x="22098" y="109601"/>
                  <a:pt x="22098" y="108458"/>
                </a:cubicBezTo>
                <a:cubicBezTo>
                  <a:pt x="20955" y="106172"/>
                  <a:pt x="25527" y="97028"/>
                  <a:pt x="26670" y="97028"/>
                </a:cubicBezTo>
                <a:cubicBezTo>
                  <a:pt x="25527" y="94742"/>
                  <a:pt x="25527" y="94742"/>
                  <a:pt x="26670" y="93599"/>
                </a:cubicBezTo>
                <a:cubicBezTo>
                  <a:pt x="27051" y="93853"/>
                  <a:pt x="27432" y="93853"/>
                  <a:pt x="27559" y="93853"/>
                </a:cubicBezTo>
                <a:cubicBezTo>
                  <a:pt x="28448" y="93853"/>
                  <a:pt x="27305" y="92202"/>
                  <a:pt x="25400" y="91313"/>
                </a:cubicBezTo>
                <a:lnTo>
                  <a:pt x="25400" y="92456"/>
                </a:lnTo>
                <a:lnTo>
                  <a:pt x="25400" y="93599"/>
                </a:lnTo>
                <a:cubicBezTo>
                  <a:pt x="22606" y="92710"/>
                  <a:pt x="22860" y="91059"/>
                  <a:pt x="25527" y="91059"/>
                </a:cubicBezTo>
                <a:cubicBezTo>
                  <a:pt x="26162" y="91059"/>
                  <a:pt x="26924" y="91186"/>
                  <a:pt x="27686" y="91313"/>
                </a:cubicBezTo>
                <a:cubicBezTo>
                  <a:pt x="29972" y="91313"/>
                  <a:pt x="29972" y="91313"/>
                  <a:pt x="27686" y="90170"/>
                </a:cubicBezTo>
                <a:cubicBezTo>
                  <a:pt x="26543" y="87884"/>
                  <a:pt x="26543" y="86741"/>
                  <a:pt x="28829" y="86741"/>
                </a:cubicBezTo>
                <a:cubicBezTo>
                  <a:pt x="30607" y="87376"/>
                  <a:pt x="31369" y="87630"/>
                  <a:pt x="31623" y="87630"/>
                </a:cubicBezTo>
                <a:cubicBezTo>
                  <a:pt x="31877" y="87630"/>
                  <a:pt x="31115" y="87376"/>
                  <a:pt x="30099" y="86741"/>
                </a:cubicBezTo>
                <a:cubicBezTo>
                  <a:pt x="26543" y="83185"/>
                  <a:pt x="26416" y="80264"/>
                  <a:pt x="28702" y="80264"/>
                </a:cubicBezTo>
                <a:cubicBezTo>
                  <a:pt x="29337" y="80264"/>
                  <a:pt x="30226" y="80518"/>
                  <a:pt x="31242" y="81026"/>
                </a:cubicBezTo>
                <a:cubicBezTo>
                  <a:pt x="33528" y="82169"/>
                  <a:pt x="34671" y="82169"/>
                  <a:pt x="34671" y="82169"/>
                </a:cubicBezTo>
                <a:cubicBezTo>
                  <a:pt x="35814" y="81026"/>
                  <a:pt x="34671" y="79883"/>
                  <a:pt x="33528" y="79883"/>
                </a:cubicBezTo>
                <a:cubicBezTo>
                  <a:pt x="30099" y="78740"/>
                  <a:pt x="31242" y="78740"/>
                  <a:pt x="34671" y="77597"/>
                </a:cubicBezTo>
                <a:cubicBezTo>
                  <a:pt x="39243" y="77597"/>
                  <a:pt x="40386" y="76454"/>
                  <a:pt x="39243" y="73025"/>
                </a:cubicBezTo>
                <a:cubicBezTo>
                  <a:pt x="39243" y="69977"/>
                  <a:pt x="40259" y="67437"/>
                  <a:pt x="40894" y="67437"/>
                </a:cubicBezTo>
                <a:cubicBezTo>
                  <a:pt x="41275" y="67437"/>
                  <a:pt x="41529" y="68072"/>
                  <a:pt x="41529" y="69596"/>
                </a:cubicBezTo>
                <a:cubicBezTo>
                  <a:pt x="42164" y="71501"/>
                  <a:pt x="42418" y="72390"/>
                  <a:pt x="42545" y="72390"/>
                </a:cubicBezTo>
                <a:cubicBezTo>
                  <a:pt x="42672" y="72390"/>
                  <a:pt x="42672" y="71882"/>
                  <a:pt x="42672" y="70866"/>
                </a:cubicBezTo>
                <a:cubicBezTo>
                  <a:pt x="43815" y="68580"/>
                  <a:pt x="44958" y="67437"/>
                  <a:pt x="46101" y="66294"/>
                </a:cubicBezTo>
                <a:cubicBezTo>
                  <a:pt x="46101" y="66294"/>
                  <a:pt x="46101" y="64008"/>
                  <a:pt x="44958" y="64008"/>
                </a:cubicBezTo>
                <a:cubicBezTo>
                  <a:pt x="47244" y="64008"/>
                  <a:pt x="49530" y="64008"/>
                  <a:pt x="48387" y="60579"/>
                </a:cubicBezTo>
                <a:cubicBezTo>
                  <a:pt x="49530" y="60579"/>
                  <a:pt x="50673" y="59436"/>
                  <a:pt x="50673" y="59436"/>
                </a:cubicBezTo>
                <a:cubicBezTo>
                  <a:pt x="50673" y="58293"/>
                  <a:pt x="50673" y="58293"/>
                  <a:pt x="50673" y="57150"/>
                </a:cubicBezTo>
                <a:cubicBezTo>
                  <a:pt x="50673" y="56007"/>
                  <a:pt x="50927" y="55753"/>
                  <a:pt x="51435" y="55753"/>
                </a:cubicBezTo>
                <a:cubicBezTo>
                  <a:pt x="51943" y="55753"/>
                  <a:pt x="52451" y="56007"/>
                  <a:pt x="52959" y="56007"/>
                </a:cubicBezTo>
                <a:lnTo>
                  <a:pt x="55245" y="56007"/>
                </a:lnTo>
                <a:cubicBezTo>
                  <a:pt x="54102" y="54864"/>
                  <a:pt x="55245" y="52578"/>
                  <a:pt x="55245" y="50292"/>
                </a:cubicBezTo>
                <a:cubicBezTo>
                  <a:pt x="54737" y="49784"/>
                  <a:pt x="54864" y="49530"/>
                  <a:pt x="55118" y="49530"/>
                </a:cubicBezTo>
                <a:cubicBezTo>
                  <a:pt x="55372" y="49530"/>
                  <a:pt x="56261" y="50038"/>
                  <a:pt x="56261" y="51435"/>
                </a:cubicBezTo>
                <a:cubicBezTo>
                  <a:pt x="56769" y="51943"/>
                  <a:pt x="57150" y="52324"/>
                  <a:pt x="57531" y="52324"/>
                </a:cubicBezTo>
                <a:cubicBezTo>
                  <a:pt x="57912" y="52324"/>
                  <a:pt x="58547" y="52070"/>
                  <a:pt x="59690" y="51435"/>
                </a:cubicBezTo>
                <a:cubicBezTo>
                  <a:pt x="59690" y="51435"/>
                  <a:pt x="60833" y="50292"/>
                  <a:pt x="60833" y="49149"/>
                </a:cubicBezTo>
                <a:cubicBezTo>
                  <a:pt x="59690" y="48006"/>
                  <a:pt x="64262" y="44577"/>
                  <a:pt x="65405" y="44577"/>
                </a:cubicBezTo>
                <a:lnTo>
                  <a:pt x="66548" y="43434"/>
                </a:lnTo>
                <a:cubicBezTo>
                  <a:pt x="67691" y="43434"/>
                  <a:pt x="67691" y="41148"/>
                  <a:pt x="68834" y="41148"/>
                </a:cubicBezTo>
                <a:cubicBezTo>
                  <a:pt x="68834" y="41148"/>
                  <a:pt x="68834" y="40005"/>
                  <a:pt x="68834" y="38862"/>
                </a:cubicBezTo>
                <a:cubicBezTo>
                  <a:pt x="69596" y="38862"/>
                  <a:pt x="70358" y="38354"/>
                  <a:pt x="70739" y="38354"/>
                </a:cubicBezTo>
                <a:cubicBezTo>
                  <a:pt x="70993" y="38354"/>
                  <a:pt x="71120" y="38481"/>
                  <a:pt x="71120" y="38862"/>
                </a:cubicBezTo>
                <a:cubicBezTo>
                  <a:pt x="71120" y="37465"/>
                  <a:pt x="71120" y="36957"/>
                  <a:pt x="71628" y="36957"/>
                </a:cubicBezTo>
                <a:cubicBezTo>
                  <a:pt x="72136" y="36957"/>
                  <a:pt x="72517" y="37211"/>
                  <a:pt x="73406" y="37719"/>
                </a:cubicBezTo>
                <a:cubicBezTo>
                  <a:pt x="73406" y="36449"/>
                  <a:pt x="73406" y="35814"/>
                  <a:pt x="73914" y="35814"/>
                </a:cubicBezTo>
                <a:cubicBezTo>
                  <a:pt x="74422" y="35814"/>
                  <a:pt x="74803" y="36068"/>
                  <a:pt x="75692" y="36576"/>
                </a:cubicBezTo>
                <a:cubicBezTo>
                  <a:pt x="75692" y="34036"/>
                  <a:pt x="76835" y="32258"/>
                  <a:pt x="77978" y="32258"/>
                </a:cubicBezTo>
                <a:cubicBezTo>
                  <a:pt x="78359" y="32258"/>
                  <a:pt x="78867" y="32512"/>
                  <a:pt x="79121" y="33147"/>
                </a:cubicBezTo>
                <a:cubicBezTo>
                  <a:pt x="79121" y="33147"/>
                  <a:pt x="79121" y="32004"/>
                  <a:pt x="80264" y="30861"/>
                </a:cubicBezTo>
                <a:cubicBezTo>
                  <a:pt x="81153" y="31242"/>
                  <a:pt x="81788" y="31496"/>
                  <a:pt x="82296" y="31496"/>
                </a:cubicBezTo>
                <a:cubicBezTo>
                  <a:pt x="83185" y="31496"/>
                  <a:pt x="83693" y="30734"/>
                  <a:pt x="83693" y="28575"/>
                </a:cubicBezTo>
                <a:cubicBezTo>
                  <a:pt x="83693" y="28575"/>
                  <a:pt x="83693" y="28067"/>
                  <a:pt x="84074" y="28067"/>
                </a:cubicBezTo>
                <a:cubicBezTo>
                  <a:pt x="84201" y="28067"/>
                  <a:pt x="84582" y="28194"/>
                  <a:pt x="84963" y="28575"/>
                </a:cubicBezTo>
                <a:cubicBezTo>
                  <a:pt x="83820" y="27432"/>
                  <a:pt x="83820" y="27432"/>
                  <a:pt x="84963" y="26289"/>
                </a:cubicBezTo>
                <a:cubicBezTo>
                  <a:pt x="86106" y="26289"/>
                  <a:pt x="86106" y="27432"/>
                  <a:pt x="86106" y="27432"/>
                </a:cubicBezTo>
                <a:cubicBezTo>
                  <a:pt x="86614" y="27940"/>
                  <a:pt x="86614" y="27940"/>
                  <a:pt x="86360" y="27940"/>
                </a:cubicBezTo>
                <a:cubicBezTo>
                  <a:pt x="86106" y="27940"/>
                  <a:pt x="85471" y="27940"/>
                  <a:pt x="84963" y="28448"/>
                </a:cubicBezTo>
                <a:cubicBezTo>
                  <a:pt x="87249" y="28448"/>
                  <a:pt x="92964" y="27305"/>
                  <a:pt x="90678" y="25019"/>
                </a:cubicBezTo>
                <a:lnTo>
                  <a:pt x="92837" y="25019"/>
                </a:lnTo>
                <a:cubicBezTo>
                  <a:pt x="95123" y="25019"/>
                  <a:pt x="96266" y="25019"/>
                  <a:pt x="96266" y="23876"/>
                </a:cubicBezTo>
                <a:lnTo>
                  <a:pt x="96266" y="21717"/>
                </a:lnTo>
                <a:cubicBezTo>
                  <a:pt x="97409" y="22860"/>
                  <a:pt x="98552" y="24003"/>
                  <a:pt x="99695" y="24003"/>
                </a:cubicBezTo>
                <a:cubicBezTo>
                  <a:pt x="100838" y="24003"/>
                  <a:pt x="100838" y="24003"/>
                  <a:pt x="99695" y="21717"/>
                </a:cubicBezTo>
                <a:cubicBezTo>
                  <a:pt x="98552" y="21717"/>
                  <a:pt x="99695" y="20574"/>
                  <a:pt x="100838" y="20574"/>
                </a:cubicBezTo>
                <a:cubicBezTo>
                  <a:pt x="100838" y="20574"/>
                  <a:pt x="99695" y="19431"/>
                  <a:pt x="98552" y="18288"/>
                </a:cubicBezTo>
                <a:cubicBezTo>
                  <a:pt x="98552" y="17653"/>
                  <a:pt x="98806" y="17399"/>
                  <a:pt x="99314" y="17399"/>
                </a:cubicBezTo>
                <a:cubicBezTo>
                  <a:pt x="99822" y="17399"/>
                  <a:pt x="100330" y="17653"/>
                  <a:pt x="100838" y="18288"/>
                </a:cubicBezTo>
                <a:cubicBezTo>
                  <a:pt x="101981" y="20574"/>
                  <a:pt x="101981" y="20574"/>
                  <a:pt x="100838" y="20574"/>
                </a:cubicBezTo>
                <a:cubicBezTo>
                  <a:pt x="100838" y="20574"/>
                  <a:pt x="103124" y="21717"/>
                  <a:pt x="103124" y="22860"/>
                </a:cubicBezTo>
                <a:lnTo>
                  <a:pt x="104267" y="22860"/>
                </a:lnTo>
                <a:cubicBezTo>
                  <a:pt x="103505" y="20701"/>
                  <a:pt x="103759" y="19939"/>
                  <a:pt x="104013" y="19939"/>
                </a:cubicBezTo>
                <a:cubicBezTo>
                  <a:pt x="104140" y="19939"/>
                  <a:pt x="104267" y="20193"/>
                  <a:pt x="104267" y="20574"/>
                </a:cubicBezTo>
                <a:cubicBezTo>
                  <a:pt x="105410" y="21717"/>
                  <a:pt x="106553" y="21717"/>
                  <a:pt x="107696" y="21717"/>
                </a:cubicBezTo>
                <a:cubicBezTo>
                  <a:pt x="107696" y="21209"/>
                  <a:pt x="107950" y="20828"/>
                  <a:pt x="108077" y="20828"/>
                </a:cubicBezTo>
                <a:cubicBezTo>
                  <a:pt x="108204" y="20828"/>
                  <a:pt x="108204" y="21082"/>
                  <a:pt x="107696" y="21717"/>
                </a:cubicBezTo>
                <a:lnTo>
                  <a:pt x="107696" y="22860"/>
                </a:lnTo>
                <a:cubicBezTo>
                  <a:pt x="107950" y="23114"/>
                  <a:pt x="108204" y="23368"/>
                  <a:pt x="108331" y="23368"/>
                </a:cubicBezTo>
                <a:cubicBezTo>
                  <a:pt x="108839" y="23368"/>
                  <a:pt x="108839" y="22352"/>
                  <a:pt x="108839" y="20574"/>
                </a:cubicBezTo>
                <a:lnTo>
                  <a:pt x="109982" y="20574"/>
                </a:lnTo>
                <a:cubicBezTo>
                  <a:pt x="111125" y="20574"/>
                  <a:pt x="112268" y="20574"/>
                  <a:pt x="111125" y="19431"/>
                </a:cubicBezTo>
                <a:cubicBezTo>
                  <a:pt x="109982" y="18288"/>
                  <a:pt x="109982" y="16002"/>
                  <a:pt x="111125" y="16002"/>
                </a:cubicBezTo>
                <a:cubicBezTo>
                  <a:pt x="111125" y="15621"/>
                  <a:pt x="111252" y="15494"/>
                  <a:pt x="111379" y="15494"/>
                </a:cubicBezTo>
                <a:cubicBezTo>
                  <a:pt x="111506" y="15494"/>
                  <a:pt x="111887" y="16002"/>
                  <a:pt x="111125" y="16002"/>
                </a:cubicBezTo>
                <a:cubicBezTo>
                  <a:pt x="111125" y="17145"/>
                  <a:pt x="112268" y="18288"/>
                  <a:pt x="112268" y="18288"/>
                </a:cubicBezTo>
                <a:cubicBezTo>
                  <a:pt x="113411" y="18288"/>
                  <a:pt x="113411" y="19431"/>
                  <a:pt x="113411" y="19431"/>
                </a:cubicBezTo>
                <a:cubicBezTo>
                  <a:pt x="113411" y="20828"/>
                  <a:pt x="113919" y="21209"/>
                  <a:pt x="114681" y="21209"/>
                </a:cubicBezTo>
                <a:cubicBezTo>
                  <a:pt x="115824" y="21209"/>
                  <a:pt x="117348" y="20066"/>
                  <a:pt x="117983" y="19431"/>
                </a:cubicBezTo>
                <a:cubicBezTo>
                  <a:pt x="118618" y="17526"/>
                  <a:pt x="119253" y="16637"/>
                  <a:pt x="119634" y="16637"/>
                </a:cubicBezTo>
                <a:cubicBezTo>
                  <a:pt x="120015" y="16637"/>
                  <a:pt x="120269" y="17145"/>
                  <a:pt x="120269" y="18288"/>
                </a:cubicBezTo>
                <a:cubicBezTo>
                  <a:pt x="120269" y="19431"/>
                  <a:pt x="120396" y="19685"/>
                  <a:pt x="120777" y="19685"/>
                </a:cubicBezTo>
                <a:cubicBezTo>
                  <a:pt x="121412" y="19685"/>
                  <a:pt x="122555" y="17272"/>
                  <a:pt x="122555" y="14859"/>
                </a:cubicBezTo>
                <a:lnTo>
                  <a:pt x="123571" y="10287"/>
                </a:lnTo>
                <a:lnTo>
                  <a:pt x="123571" y="13716"/>
                </a:lnTo>
                <a:cubicBezTo>
                  <a:pt x="124206" y="16891"/>
                  <a:pt x="124460" y="18288"/>
                  <a:pt x="125222" y="18288"/>
                </a:cubicBezTo>
                <a:cubicBezTo>
                  <a:pt x="125984" y="18288"/>
                  <a:pt x="126619" y="17399"/>
                  <a:pt x="128143" y="16002"/>
                </a:cubicBezTo>
                <a:cubicBezTo>
                  <a:pt x="128651" y="15494"/>
                  <a:pt x="129032" y="15113"/>
                  <a:pt x="129159" y="15113"/>
                </a:cubicBezTo>
                <a:cubicBezTo>
                  <a:pt x="129286" y="15113"/>
                  <a:pt x="129286" y="15367"/>
                  <a:pt x="129286" y="16002"/>
                </a:cubicBezTo>
                <a:cubicBezTo>
                  <a:pt x="129286" y="17145"/>
                  <a:pt x="130429" y="17145"/>
                  <a:pt x="133858" y="17145"/>
                </a:cubicBezTo>
                <a:cubicBezTo>
                  <a:pt x="136144" y="17145"/>
                  <a:pt x="137287" y="17145"/>
                  <a:pt x="137287" y="16002"/>
                </a:cubicBezTo>
                <a:lnTo>
                  <a:pt x="138430" y="16002"/>
                </a:lnTo>
                <a:cubicBezTo>
                  <a:pt x="138938" y="16891"/>
                  <a:pt x="139446" y="17272"/>
                  <a:pt x="139954" y="17272"/>
                </a:cubicBezTo>
                <a:cubicBezTo>
                  <a:pt x="140843" y="17272"/>
                  <a:pt x="141351" y="16256"/>
                  <a:pt x="140716" y="14859"/>
                </a:cubicBezTo>
                <a:lnTo>
                  <a:pt x="143002" y="14859"/>
                </a:lnTo>
                <a:lnTo>
                  <a:pt x="143002" y="16002"/>
                </a:lnTo>
                <a:cubicBezTo>
                  <a:pt x="143002" y="17145"/>
                  <a:pt x="144145" y="17145"/>
                  <a:pt x="152146" y="17145"/>
                </a:cubicBezTo>
                <a:cubicBezTo>
                  <a:pt x="160147" y="17145"/>
                  <a:pt x="161290" y="17145"/>
                  <a:pt x="161290" y="14859"/>
                </a:cubicBezTo>
                <a:cubicBezTo>
                  <a:pt x="161925" y="13716"/>
                  <a:pt x="162433" y="13208"/>
                  <a:pt x="162814" y="13208"/>
                </a:cubicBezTo>
                <a:cubicBezTo>
                  <a:pt x="163195" y="13208"/>
                  <a:pt x="163576" y="13716"/>
                  <a:pt x="163576" y="14859"/>
                </a:cubicBezTo>
                <a:cubicBezTo>
                  <a:pt x="163576" y="15367"/>
                  <a:pt x="163576" y="15748"/>
                  <a:pt x="163576" y="16002"/>
                </a:cubicBezTo>
                <a:cubicBezTo>
                  <a:pt x="163576" y="16002"/>
                  <a:pt x="165862" y="16002"/>
                  <a:pt x="167005" y="17145"/>
                </a:cubicBezTo>
                <a:cubicBezTo>
                  <a:pt x="168021" y="18669"/>
                  <a:pt x="168783" y="19304"/>
                  <a:pt x="169418" y="19304"/>
                </a:cubicBezTo>
                <a:cubicBezTo>
                  <a:pt x="170053" y="19304"/>
                  <a:pt x="170434" y="18415"/>
                  <a:pt x="170434" y="17145"/>
                </a:cubicBezTo>
                <a:cubicBezTo>
                  <a:pt x="169926" y="16256"/>
                  <a:pt x="169926" y="15875"/>
                  <a:pt x="170053" y="15875"/>
                </a:cubicBezTo>
                <a:cubicBezTo>
                  <a:pt x="170180" y="15875"/>
                  <a:pt x="170942" y="16510"/>
                  <a:pt x="171577" y="17145"/>
                </a:cubicBezTo>
                <a:cubicBezTo>
                  <a:pt x="171577" y="18796"/>
                  <a:pt x="172212" y="19939"/>
                  <a:pt x="172466" y="19939"/>
                </a:cubicBezTo>
                <a:cubicBezTo>
                  <a:pt x="172593" y="19939"/>
                  <a:pt x="172593" y="19812"/>
                  <a:pt x="172593" y="19431"/>
                </a:cubicBezTo>
                <a:cubicBezTo>
                  <a:pt x="173355" y="18796"/>
                  <a:pt x="175641" y="17653"/>
                  <a:pt x="177419" y="17653"/>
                </a:cubicBezTo>
                <a:cubicBezTo>
                  <a:pt x="178562" y="17653"/>
                  <a:pt x="179451" y="18161"/>
                  <a:pt x="179451" y="19431"/>
                </a:cubicBezTo>
                <a:lnTo>
                  <a:pt x="181737" y="19431"/>
                </a:lnTo>
                <a:cubicBezTo>
                  <a:pt x="181737" y="18288"/>
                  <a:pt x="182880" y="18288"/>
                  <a:pt x="185166" y="18288"/>
                </a:cubicBezTo>
                <a:cubicBezTo>
                  <a:pt x="186309" y="18288"/>
                  <a:pt x="187452" y="18288"/>
                  <a:pt x="187452" y="19431"/>
                </a:cubicBezTo>
                <a:cubicBezTo>
                  <a:pt x="186944" y="19939"/>
                  <a:pt x="186944" y="20320"/>
                  <a:pt x="187325" y="20320"/>
                </a:cubicBezTo>
                <a:cubicBezTo>
                  <a:pt x="187706" y="20320"/>
                  <a:pt x="188595" y="20066"/>
                  <a:pt x="189738" y="19431"/>
                </a:cubicBezTo>
                <a:cubicBezTo>
                  <a:pt x="190881" y="19431"/>
                  <a:pt x="190881" y="17145"/>
                  <a:pt x="192024" y="17145"/>
                </a:cubicBezTo>
                <a:cubicBezTo>
                  <a:pt x="192024" y="16002"/>
                  <a:pt x="193167" y="13716"/>
                  <a:pt x="194310" y="13716"/>
                </a:cubicBezTo>
                <a:lnTo>
                  <a:pt x="194310" y="16002"/>
                </a:lnTo>
                <a:lnTo>
                  <a:pt x="194310" y="18288"/>
                </a:lnTo>
                <a:cubicBezTo>
                  <a:pt x="195453" y="18288"/>
                  <a:pt x="196596" y="18288"/>
                  <a:pt x="196596" y="17145"/>
                </a:cubicBezTo>
                <a:cubicBezTo>
                  <a:pt x="196596" y="18288"/>
                  <a:pt x="197739" y="18288"/>
                  <a:pt x="200025" y="18288"/>
                </a:cubicBezTo>
                <a:cubicBezTo>
                  <a:pt x="201168" y="18288"/>
                  <a:pt x="203454" y="18288"/>
                  <a:pt x="204597" y="17145"/>
                </a:cubicBezTo>
                <a:cubicBezTo>
                  <a:pt x="204597" y="18288"/>
                  <a:pt x="205994" y="18923"/>
                  <a:pt x="207645" y="18923"/>
                </a:cubicBezTo>
                <a:cubicBezTo>
                  <a:pt x="209296" y="18923"/>
                  <a:pt x="210947" y="18415"/>
                  <a:pt x="211455" y="17145"/>
                </a:cubicBezTo>
                <a:cubicBezTo>
                  <a:pt x="211455" y="16637"/>
                  <a:pt x="211709" y="16256"/>
                  <a:pt x="212217" y="16256"/>
                </a:cubicBezTo>
                <a:cubicBezTo>
                  <a:pt x="212725" y="16256"/>
                  <a:pt x="213233" y="16510"/>
                  <a:pt x="213741" y="17145"/>
                </a:cubicBezTo>
                <a:cubicBezTo>
                  <a:pt x="214249" y="17780"/>
                  <a:pt x="214630" y="18034"/>
                  <a:pt x="214757" y="18034"/>
                </a:cubicBezTo>
                <a:cubicBezTo>
                  <a:pt x="214884" y="18034"/>
                  <a:pt x="214884" y="17780"/>
                  <a:pt x="214884" y="17145"/>
                </a:cubicBezTo>
                <a:cubicBezTo>
                  <a:pt x="215265" y="16764"/>
                  <a:pt x="215519" y="16637"/>
                  <a:pt x="215900" y="16637"/>
                </a:cubicBezTo>
                <a:cubicBezTo>
                  <a:pt x="216662" y="16637"/>
                  <a:pt x="217551" y="17399"/>
                  <a:pt x="218313" y="18288"/>
                </a:cubicBezTo>
                <a:cubicBezTo>
                  <a:pt x="219075" y="20447"/>
                  <a:pt x="219329" y="21209"/>
                  <a:pt x="219710" y="21209"/>
                </a:cubicBezTo>
                <a:cubicBezTo>
                  <a:pt x="219964" y="21209"/>
                  <a:pt x="220218" y="20955"/>
                  <a:pt x="220599" y="20447"/>
                </a:cubicBezTo>
                <a:cubicBezTo>
                  <a:pt x="222885" y="18161"/>
                  <a:pt x="224028" y="18161"/>
                  <a:pt x="225171" y="18161"/>
                </a:cubicBezTo>
                <a:cubicBezTo>
                  <a:pt x="227457" y="17018"/>
                  <a:pt x="228600" y="17018"/>
                  <a:pt x="227457" y="15875"/>
                </a:cubicBezTo>
                <a:cubicBezTo>
                  <a:pt x="227457" y="15113"/>
                  <a:pt x="227965" y="14351"/>
                  <a:pt x="228346" y="13970"/>
                </a:cubicBezTo>
                <a:cubicBezTo>
                  <a:pt x="227838" y="14732"/>
                  <a:pt x="228727" y="14859"/>
                  <a:pt x="228727" y="15875"/>
                </a:cubicBezTo>
                <a:cubicBezTo>
                  <a:pt x="229870" y="17018"/>
                  <a:pt x="232156" y="17018"/>
                  <a:pt x="233299" y="17018"/>
                </a:cubicBezTo>
                <a:lnTo>
                  <a:pt x="236728" y="17018"/>
                </a:lnTo>
                <a:cubicBezTo>
                  <a:pt x="237871" y="18161"/>
                  <a:pt x="238760" y="18796"/>
                  <a:pt x="239268" y="18796"/>
                </a:cubicBezTo>
                <a:cubicBezTo>
                  <a:pt x="239776" y="18796"/>
                  <a:pt x="240157" y="18288"/>
                  <a:pt x="240157" y="17018"/>
                </a:cubicBezTo>
                <a:lnTo>
                  <a:pt x="240157" y="16002"/>
                </a:lnTo>
                <a:cubicBezTo>
                  <a:pt x="240665" y="17653"/>
                  <a:pt x="243586" y="18542"/>
                  <a:pt x="246380" y="18542"/>
                </a:cubicBezTo>
                <a:cubicBezTo>
                  <a:pt x="249174" y="18542"/>
                  <a:pt x="252095" y="17653"/>
                  <a:pt x="252603" y="16002"/>
                </a:cubicBezTo>
                <a:lnTo>
                  <a:pt x="252603" y="18288"/>
                </a:lnTo>
                <a:cubicBezTo>
                  <a:pt x="252603" y="19431"/>
                  <a:pt x="252603" y="19431"/>
                  <a:pt x="254889" y="19431"/>
                </a:cubicBezTo>
                <a:cubicBezTo>
                  <a:pt x="256032" y="19431"/>
                  <a:pt x="259461" y="18288"/>
                  <a:pt x="262890" y="18288"/>
                </a:cubicBezTo>
                <a:cubicBezTo>
                  <a:pt x="266319" y="18288"/>
                  <a:pt x="268605" y="18288"/>
                  <a:pt x="268605" y="17145"/>
                </a:cubicBezTo>
                <a:cubicBezTo>
                  <a:pt x="269748" y="17145"/>
                  <a:pt x="269748" y="17145"/>
                  <a:pt x="269748" y="18288"/>
                </a:cubicBezTo>
                <a:cubicBezTo>
                  <a:pt x="268605" y="19431"/>
                  <a:pt x="269748" y="19431"/>
                  <a:pt x="270891" y="19431"/>
                </a:cubicBezTo>
                <a:cubicBezTo>
                  <a:pt x="270891" y="19431"/>
                  <a:pt x="272034" y="18288"/>
                  <a:pt x="272034" y="16002"/>
                </a:cubicBezTo>
                <a:cubicBezTo>
                  <a:pt x="272034" y="15494"/>
                  <a:pt x="272034" y="15113"/>
                  <a:pt x="272288" y="15113"/>
                </a:cubicBezTo>
                <a:cubicBezTo>
                  <a:pt x="272542" y="15113"/>
                  <a:pt x="273177" y="15367"/>
                  <a:pt x="274320" y="16002"/>
                </a:cubicBezTo>
                <a:cubicBezTo>
                  <a:pt x="275717" y="17272"/>
                  <a:pt x="277368" y="17907"/>
                  <a:pt x="278765" y="17907"/>
                </a:cubicBezTo>
                <a:cubicBezTo>
                  <a:pt x="279781" y="17907"/>
                  <a:pt x="280670" y="17653"/>
                  <a:pt x="281178" y="17145"/>
                </a:cubicBezTo>
                <a:cubicBezTo>
                  <a:pt x="282321" y="17145"/>
                  <a:pt x="283464" y="17145"/>
                  <a:pt x="283464" y="18288"/>
                </a:cubicBezTo>
                <a:cubicBezTo>
                  <a:pt x="284099" y="18923"/>
                  <a:pt x="284734" y="19558"/>
                  <a:pt x="285623" y="19558"/>
                </a:cubicBezTo>
                <a:cubicBezTo>
                  <a:pt x="286258" y="19558"/>
                  <a:pt x="287020" y="19177"/>
                  <a:pt x="288036" y="18288"/>
                </a:cubicBezTo>
                <a:cubicBezTo>
                  <a:pt x="289179" y="18288"/>
                  <a:pt x="289179" y="18288"/>
                  <a:pt x="289179" y="19431"/>
                </a:cubicBezTo>
                <a:cubicBezTo>
                  <a:pt x="289814" y="20066"/>
                  <a:pt x="290068" y="20701"/>
                  <a:pt x="290195" y="20701"/>
                </a:cubicBezTo>
                <a:cubicBezTo>
                  <a:pt x="290322" y="20701"/>
                  <a:pt x="290322" y="20320"/>
                  <a:pt x="290322" y="19431"/>
                </a:cubicBezTo>
                <a:cubicBezTo>
                  <a:pt x="291465" y="18923"/>
                  <a:pt x="292608" y="18542"/>
                  <a:pt x="293751" y="18542"/>
                </a:cubicBezTo>
                <a:cubicBezTo>
                  <a:pt x="294894" y="18542"/>
                  <a:pt x="296037" y="18796"/>
                  <a:pt x="297180" y="19431"/>
                </a:cubicBezTo>
                <a:cubicBezTo>
                  <a:pt x="298323" y="19431"/>
                  <a:pt x="299466" y="19431"/>
                  <a:pt x="299466" y="18288"/>
                </a:cubicBezTo>
                <a:lnTo>
                  <a:pt x="299466" y="17145"/>
                </a:lnTo>
                <a:cubicBezTo>
                  <a:pt x="299466" y="18288"/>
                  <a:pt x="299466" y="18923"/>
                  <a:pt x="299593" y="18923"/>
                </a:cubicBezTo>
                <a:cubicBezTo>
                  <a:pt x="299720" y="18923"/>
                  <a:pt x="299974" y="18415"/>
                  <a:pt x="300609" y="17145"/>
                </a:cubicBezTo>
                <a:cubicBezTo>
                  <a:pt x="300609" y="16637"/>
                  <a:pt x="300863" y="16256"/>
                  <a:pt x="301117" y="16256"/>
                </a:cubicBezTo>
                <a:cubicBezTo>
                  <a:pt x="301371" y="16256"/>
                  <a:pt x="301625" y="16510"/>
                  <a:pt x="301625" y="17145"/>
                </a:cubicBezTo>
                <a:cubicBezTo>
                  <a:pt x="302768" y="18288"/>
                  <a:pt x="303911" y="18288"/>
                  <a:pt x="303911" y="18288"/>
                </a:cubicBezTo>
                <a:cubicBezTo>
                  <a:pt x="303911" y="18288"/>
                  <a:pt x="309626" y="17145"/>
                  <a:pt x="314198" y="17145"/>
                </a:cubicBezTo>
                <a:cubicBezTo>
                  <a:pt x="321056" y="17145"/>
                  <a:pt x="323342" y="17145"/>
                  <a:pt x="323342" y="16002"/>
                </a:cubicBezTo>
                <a:cubicBezTo>
                  <a:pt x="323850" y="15494"/>
                  <a:pt x="324231" y="15113"/>
                  <a:pt x="324485" y="15113"/>
                </a:cubicBezTo>
                <a:cubicBezTo>
                  <a:pt x="324739" y="15113"/>
                  <a:pt x="324993" y="15367"/>
                  <a:pt x="325628" y="16002"/>
                </a:cubicBezTo>
                <a:cubicBezTo>
                  <a:pt x="326771" y="17145"/>
                  <a:pt x="327914" y="17145"/>
                  <a:pt x="327914" y="17145"/>
                </a:cubicBezTo>
                <a:cubicBezTo>
                  <a:pt x="329057" y="17145"/>
                  <a:pt x="330200" y="17145"/>
                  <a:pt x="330200" y="19431"/>
                </a:cubicBezTo>
                <a:cubicBezTo>
                  <a:pt x="331343" y="17145"/>
                  <a:pt x="331343" y="17145"/>
                  <a:pt x="332486" y="17145"/>
                </a:cubicBezTo>
                <a:cubicBezTo>
                  <a:pt x="332486" y="18288"/>
                  <a:pt x="332486" y="18923"/>
                  <a:pt x="332613" y="18923"/>
                </a:cubicBezTo>
                <a:cubicBezTo>
                  <a:pt x="332740" y="18923"/>
                  <a:pt x="333121" y="18415"/>
                  <a:pt x="333629" y="17145"/>
                </a:cubicBezTo>
                <a:cubicBezTo>
                  <a:pt x="334137" y="15875"/>
                  <a:pt x="334518" y="15494"/>
                  <a:pt x="334645" y="15494"/>
                </a:cubicBezTo>
                <a:cubicBezTo>
                  <a:pt x="334772" y="15494"/>
                  <a:pt x="334772" y="16002"/>
                  <a:pt x="334772" y="17145"/>
                </a:cubicBezTo>
                <a:cubicBezTo>
                  <a:pt x="334772" y="18796"/>
                  <a:pt x="336042" y="19939"/>
                  <a:pt x="336677" y="19939"/>
                </a:cubicBezTo>
                <a:cubicBezTo>
                  <a:pt x="336931" y="19939"/>
                  <a:pt x="337058" y="19812"/>
                  <a:pt x="337058" y="19431"/>
                </a:cubicBezTo>
                <a:cubicBezTo>
                  <a:pt x="337058" y="18288"/>
                  <a:pt x="338201" y="18288"/>
                  <a:pt x="339344" y="16002"/>
                </a:cubicBezTo>
                <a:cubicBezTo>
                  <a:pt x="340487" y="16002"/>
                  <a:pt x="341630" y="16002"/>
                  <a:pt x="341630" y="18288"/>
                </a:cubicBezTo>
                <a:cubicBezTo>
                  <a:pt x="342011" y="18669"/>
                  <a:pt x="342519" y="18796"/>
                  <a:pt x="343281" y="18796"/>
                </a:cubicBezTo>
                <a:cubicBezTo>
                  <a:pt x="345059" y="18796"/>
                  <a:pt x="347345" y="18034"/>
                  <a:pt x="347345" y="17145"/>
                </a:cubicBezTo>
                <a:cubicBezTo>
                  <a:pt x="347345" y="16002"/>
                  <a:pt x="347599" y="15494"/>
                  <a:pt x="347853" y="15494"/>
                </a:cubicBezTo>
                <a:cubicBezTo>
                  <a:pt x="348107" y="15494"/>
                  <a:pt x="348361" y="16002"/>
                  <a:pt x="348361" y="17145"/>
                </a:cubicBezTo>
                <a:cubicBezTo>
                  <a:pt x="348361" y="18288"/>
                  <a:pt x="349504" y="18288"/>
                  <a:pt x="350647" y="18288"/>
                </a:cubicBezTo>
                <a:cubicBezTo>
                  <a:pt x="351028" y="17907"/>
                  <a:pt x="351155" y="17780"/>
                  <a:pt x="351409" y="17780"/>
                </a:cubicBezTo>
                <a:cubicBezTo>
                  <a:pt x="351790" y="17780"/>
                  <a:pt x="351790" y="18669"/>
                  <a:pt x="351790" y="19431"/>
                </a:cubicBezTo>
                <a:cubicBezTo>
                  <a:pt x="350647" y="20574"/>
                  <a:pt x="351790" y="20574"/>
                  <a:pt x="352933" y="20574"/>
                </a:cubicBezTo>
                <a:cubicBezTo>
                  <a:pt x="354076" y="19431"/>
                  <a:pt x="357505" y="19431"/>
                  <a:pt x="360934" y="19431"/>
                </a:cubicBezTo>
                <a:cubicBezTo>
                  <a:pt x="365506" y="19431"/>
                  <a:pt x="366649" y="18288"/>
                  <a:pt x="367792" y="16002"/>
                </a:cubicBezTo>
                <a:lnTo>
                  <a:pt x="368935" y="12573"/>
                </a:lnTo>
                <a:lnTo>
                  <a:pt x="368935" y="16002"/>
                </a:lnTo>
                <a:cubicBezTo>
                  <a:pt x="368935" y="17145"/>
                  <a:pt x="370078" y="19431"/>
                  <a:pt x="370078" y="19431"/>
                </a:cubicBezTo>
                <a:cubicBezTo>
                  <a:pt x="371221" y="19431"/>
                  <a:pt x="371221" y="18288"/>
                  <a:pt x="371221" y="17145"/>
                </a:cubicBezTo>
                <a:cubicBezTo>
                  <a:pt x="371221" y="16637"/>
                  <a:pt x="371475" y="16256"/>
                  <a:pt x="371983" y="16256"/>
                </a:cubicBezTo>
                <a:cubicBezTo>
                  <a:pt x="372491" y="16256"/>
                  <a:pt x="372999" y="16510"/>
                  <a:pt x="373507" y="17145"/>
                </a:cubicBezTo>
                <a:cubicBezTo>
                  <a:pt x="374650" y="17653"/>
                  <a:pt x="375285" y="18034"/>
                  <a:pt x="375666" y="18034"/>
                </a:cubicBezTo>
                <a:cubicBezTo>
                  <a:pt x="376047" y="18034"/>
                  <a:pt x="376428" y="17780"/>
                  <a:pt x="376936" y="17145"/>
                </a:cubicBezTo>
                <a:cubicBezTo>
                  <a:pt x="378079" y="17145"/>
                  <a:pt x="379222" y="17145"/>
                  <a:pt x="380365" y="18288"/>
                </a:cubicBezTo>
                <a:cubicBezTo>
                  <a:pt x="380365" y="18288"/>
                  <a:pt x="380365" y="18288"/>
                  <a:pt x="381508" y="17145"/>
                </a:cubicBezTo>
                <a:cubicBezTo>
                  <a:pt x="381508" y="16637"/>
                  <a:pt x="381508" y="16256"/>
                  <a:pt x="381635" y="16256"/>
                </a:cubicBezTo>
                <a:cubicBezTo>
                  <a:pt x="381762" y="16256"/>
                  <a:pt x="382143" y="16510"/>
                  <a:pt x="382651" y="17145"/>
                </a:cubicBezTo>
                <a:cubicBezTo>
                  <a:pt x="383286" y="18542"/>
                  <a:pt x="384429" y="19050"/>
                  <a:pt x="385191" y="19050"/>
                </a:cubicBezTo>
                <a:cubicBezTo>
                  <a:pt x="385699" y="19050"/>
                  <a:pt x="386080" y="18796"/>
                  <a:pt x="386080" y="18288"/>
                </a:cubicBezTo>
                <a:cubicBezTo>
                  <a:pt x="386080" y="17145"/>
                  <a:pt x="387223" y="17145"/>
                  <a:pt x="388366" y="17145"/>
                </a:cubicBezTo>
                <a:cubicBezTo>
                  <a:pt x="389509" y="17145"/>
                  <a:pt x="390652" y="17145"/>
                  <a:pt x="391795" y="16002"/>
                </a:cubicBezTo>
                <a:lnTo>
                  <a:pt x="392938" y="16002"/>
                </a:lnTo>
                <a:cubicBezTo>
                  <a:pt x="394081" y="16002"/>
                  <a:pt x="392938" y="17145"/>
                  <a:pt x="391795" y="17145"/>
                </a:cubicBezTo>
                <a:lnTo>
                  <a:pt x="392938" y="18288"/>
                </a:lnTo>
                <a:cubicBezTo>
                  <a:pt x="395224" y="18288"/>
                  <a:pt x="395224" y="18288"/>
                  <a:pt x="396367" y="17145"/>
                </a:cubicBezTo>
                <a:cubicBezTo>
                  <a:pt x="396875" y="16002"/>
                  <a:pt x="397256" y="15494"/>
                  <a:pt x="397383" y="15494"/>
                </a:cubicBezTo>
                <a:cubicBezTo>
                  <a:pt x="397510" y="15494"/>
                  <a:pt x="397510" y="16002"/>
                  <a:pt x="397510" y="17145"/>
                </a:cubicBezTo>
                <a:cubicBezTo>
                  <a:pt x="397510" y="18034"/>
                  <a:pt x="398018" y="18796"/>
                  <a:pt x="398780" y="18796"/>
                </a:cubicBezTo>
                <a:cubicBezTo>
                  <a:pt x="399034" y="18796"/>
                  <a:pt x="399415" y="18669"/>
                  <a:pt x="399796" y="18288"/>
                </a:cubicBezTo>
                <a:cubicBezTo>
                  <a:pt x="400304" y="17272"/>
                  <a:pt x="400558" y="17018"/>
                  <a:pt x="400685" y="17018"/>
                </a:cubicBezTo>
                <a:cubicBezTo>
                  <a:pt x="400812" y="17018"/>
                  <a:pt x="400812" y="17653"/>
                  <a:pt x="400812" y="18288"/>
                </a:cubicBezTo>
                <a:cubicBezTo>
                  <a:pt x="400304" y="19939"/>
                  <a:pt x="399923" y="20828"/>
                  <a:pt x="400431" y="20828"/>
                </a:cubicBezTo>
                <a:cubicBezTo>
                  <a:pt x="400939" y="20828"/>
                  <a:pt x="401955" y="19939"/>
                  <a:pt x="404241" y="18288"/>
                </a:cubicBezTo>
                <a:cubicBezTo>
                  <a:pt x="405384" y="18288"/>
                  <a:pt x="409956" y="17145"/>
                  <a:pt x="412242" y="17145"/>
                </a:cubicBezTo>
                <a:cubicBezTo>
                  <a:pt x="415671" y="17145"/>
                  <a:pt x="417957" y="17145"/>
                  <a:pt x="419100" y="19431"/>
                </a:cubicBezTo>
                <a:cubicBezTo>
                  <a:pt x="419100" y="19939"/>
                  <a:pt x="419100" y="20320"/>
                  <a:pt x="419100" y="20574"/>
                </a:cubicBezTo>
                <a:cubicBezTo>
                  <a:pt x="419100" y="17145"/>
                  <a:pt x="419100" y="17145"/>
                  <a:pt x="422529" y="17145"/>
                </a:cubicBezTo>
                <a:cubicBezTo>
                  <a:pt x="423291" y="17907"/>
                  <a:pt x="423926" y="18161"/>
                  <a:pt x="424688" y="18161"/>
                </a:cubicBezTo>
                <a:cubicBezTo>
                  <a:pt x="426212" y="18161"/>
                  <a:pt x="427482" y="16891"/>
                  <a:pt x="428244" y="16002"/>
                </a:cubicBezTo>
                <a:lnTo>
                  <a:pt x="425958" y="16002"/>
                </a:lnTo>
                <a:cubicBezTo>
                  <a:pt x="425958" y="14605"/>
                  <a:pt x="426339" y="14097"/>
                  <a:pt x="427101" y="14097"/>
                </a:cubicBezTo>
                <a:cubicBezTo>
                  <a:pt x="427609" y="14097"/>
                  <a:pt x="428371" y="14351"/>
                  <a:pt x="429387" y="14859"/>
                </a:cubicBezTo>
                <a:cubicBezTo>
                  <a:pt x="429387" y="14859"/>
                  <a:pt x="429387" y="16002"/>
                  <a:pt x="429387" y="18288"/>
                </a:cubicBezTo>
                <a:cubicBezTo>
                  <a:pt x="429387" y="19431"/>
                  <a:pt x="430530" y="20574"/>
                  <a:pt x="431673" y="20574"/>
                </a:cubicBezTo>
                <a:cubicBezTo>
                  <a:pt x="432816" y="20574"/>
                  <a:pt x="433959" y="20574"/>
                  <a:pt x="432816" y="19431"/>
                </a:cubicBezTo>
                <a:cubicBezTo>
                  <a:pt x="432816" y="18288"/>
                  <a:pt x="432816" y="18288"/>
                  <a:pt x="433959" y="18288"/>
                </a:cubicBezTo>
                <a:cubicBezTo>
                  <a:pt x="433959" y="18288"/>
                  <a:pt x="435102" y="18288"/>
                  <a:pt x="436245" y="17145"/>
                </a:cubicBezTo>
                <a:cubicBezTo>
                  <a:pt x="436245" y="14859"/>
                  <a:pt x="437388" y="14859"/>
                  <a:pt x="438531" y="14859"/>
                </a:cubicBezTo>
                <a:cubicBezTo>
                  <a:pt x="439674" y="17145"/>
                  <a:pt x="440817" y="17145"/>
                  <a:pt x="440817" y="17145"/>
                </a:cubicBezTo>
                <a:lnTo>
                  <a:pt x="440817" y="18288"/>
                </a:lnTo>
                <a:cubicBezTo>
                  <a:pt x="440817" y="19431"/>
                  <a:pt x="441960" y="20574"/>
                  <a:pt x="441960" y="20574"/>
                </a:cubicBezTo>
                <a:cubicBezTo>
                  <a:pt x="443103" y="20574"/>
                  <a:pt x="443103" y="19431"/>
                  <a:pt x="443103" y="19431"/>
                </a:cubicBezTo>
                <a:cubicBezTo>
                  <a:pt x="443103" y="18288"/>
                  <a:pt x="464820" y="18288"/>
                  <a:pt x="468249" y="18288"/>
                </a:cubicBezTo>
                <a:cubicBezTo>
                  <a:pt x="468757" y="18796"/>
                  <a:pt x="469900" y="19177"/>
                  <a:pt x="470789" y="19177"/>
                </a:cubicBezTo>
                <a:cubicBezTo>
                  <a:pt x="471678" y="19177"/>
                  <a:pt x="472186" y="18923"/>
                  <a:pt x="471678" y="18288"/>
                </a:cubicBezTo>
                <a:cubicBezTo>
                  <a:pt x="471678" y="17145"/>
                  <a:pt x="476250" y="17145"/>
                  <a:pt x="481965" y="17145"/>
                </a:cubicBezTo>
                <a:cubicBezTo>
                  <a:pt x="487680" y="17145"/>
                  <a:pt x="493395" y="17145"/>
                  <a:pt x="493395" y="16002"/>
                </a:cubicBezTo>
                <a:lnTo>
                  <a:pt x="495681" y="16002"/>
                </a:lnTo>
                <a:cubicBezTo>
                  <a:pt x="497967" y="16002"/>
                  <a:pt x="499110" y="14859"/>
                  <a:pt x="500253" y="14859"/>
                </a:cubicBezTo>
                <a:cubicBezTo>
                  <a:pt x="500761" y="14351"/>
                  <a:pt x="501396" y="13970"/>
                  <a:pt x="501650" y="13970"/>
                </a:cubicBezTo>
                <a:cubicBezTo>
                  <a:pt x="501904" y="13970"/>
                  <a:pt x="501904" y="14224"/>
                  <a:pt x="501396" y="14859"/>
                </a:cubicBezTo>
                <a:cubicBezTo>
                  <a:pt x="501396" y="16002"/>
                  <a:pt x="501396" y="17145"/>
                  <a:pt x="501396" y="17145"/>
                </a:cubicBezTo>
                <a:cubicBezTo>
                  <a:pt x="503682" y="17145"/>
                  <a:pt x="503682" y="16002"/>
                  <a:pt x="503682" y="14859"/>
                </a:cubicBezTo>
                <a:cubicBezTo>
                  <a:pt x="503682" y="13716"/>
                  <a:pt x="504825" y="13716"/>
                  <a:pt x="504825" y="13716"/>
                </a:cubicBezTo>
                <a:cubicBezTo>
                  <a:pt x="505968" y="13716"/>
                  <a:pt x="505968" y="13716"/>
                  <a:pt x="505968" y="14859"/>
                </a:cubicBezTo>
                <a:lnTo>
                  <a:pt x="505968" y="18288"/>
                </a:lnTo>
                <a:cubicBezTo>
                  <a:pt x="505968" y="16002"/>
                  <a:pt x="507111" y="16002"/>
                  <a:pt x="507111" y="16002"/>
                </a:cubicBezTo>
                <a:cubicBezTo>
                  <a:pt x="508254" y="16002"/>
                  <a:pt x="508254" y="16002"/>
                  <a:pt x="508254" y="19431"/>
                </a:cubicBezTo>
                <a:cubicBezTo>
                  <a:pt x="508254" y="20574"/>
                  <a:pt x="508508" y="21209"/>
                  <a:pt x="509016" y="21209"/>
                </a:cubicBezTo>
                <a:cubicBezTo>
                  <a:pt x="509524" y="21209"/>
                  <a:pt x="510032" y="20574"/>
                  <a:pt x="510540" y="19431"/>
                </a:cubicBezTo>
                <a:lnTo>
                  <a:pt x="511683" y="18288"/>
                </a:lnTo>
                <a:cubicBezTo>
                  <a:pt x="512064" y="18923"/>
                  <a:pt x="512572" y="19304"/>
                  <a:pt x="512953" y="19304"/>
                </a:cubicBezTo>
                <a:cubicBezTo>
                  <a:pt x="514096" y="19304"/>
                  <a:pt x="515366" y="17907"/>
                  <a:pt x="516128" y="17145"/>
                </a:cubicBezTo>
                <a:cubicBezTo>
                  <a:pt x="516128" y="18288"/>
                  <a:pt x="516382" y="18923"/>
                  <a:pt x="516890" y="18923"/>
                </a:cubicBezTo>
                <a:cubicBezTo>
                  <a:pt x="517398" y="18923"/>
                  <a:pt x="517906" y="18415"/>
                  <a:pt x="518414" y="17145"/>
                </a:cubicBezTo>
                <a:cubicBezTo>
                  <a:pt x="518414" y="16002"/>
                  <a:pt x="518668" y="15494"/>
                  <a:pt x="519176" y="15494"/>
                </a:cubicBezTo>
                <a:cubicBezTo>
                  <a:pt x="519684" y="15494"/>
                  <a:pt x="520192" y="16002"/>
                  <a:pt x="520700" y="17145"/>
                </a:cubicBezTo>
                <a:cubicBezTo>
                  <a:pt x="520700" y="18288"/>
                  <a:pt x="521843" y="18288"/>
                  <a:pt x="524129" y="18288"/>
                </a:cubicBezTo>
                <a:cubicBezTo>
                  <a:pt x="525272" y="17145"/>
                  <a:pt x="530987" y="17145"/>
                  <a:pt x="538988" y="17145"/>
                </a:cubicBezTo>
                <a:cubicBezTo>
                  <a:pt x="546989" y="17145"/>
                  <a:pt x="552704" y="17145"/>
                  <a:pt x="552704" y="16002"/>
                </a:cubicBezTo>
                <a:cubicBezTo>
                  <a:pt x="553847" y="16002"/>
                  <a:pt x="553847" y="16002"/>
                  <a:pt x="554990" y="17145"/>
                </a:cubicBezTo>
                <a:cubicBezTo>
                  <a:pt x="554990" y="17653"/>
                  <a:pt x="554990" y="17907"/>
                  <a:pt x="555117" y="17907"/>
                </a:cubicBezTo>
                <a:cubicBezTo>
                  <a:pt x="555244" y="17907"/>
                  <a:pt x="555498" y="17399"/>
                  <a:pt x="556133" y="16002"/>
                </a:cubicBezTo>
                <a:cubicBezTo>
                  <a:pt x="556768" y="15367"/>
                  <a:pt x="557022" y="14732"/>
                  <a:pt x="557149" y="14732"/>
                </a:cubicBezTo>
                <a:cubicBezTo>
                  <a:pt x="557276" y="14732"/>
                  <a:pt x="557276" y="15113"/>
                  <a:pt x="557276" y="16002"/>
                </a:cubicBezTo>
                <a:cubicBezTo>
                  <a:pt x="557276" y="17145"/>
                  <a:pt x="559562" y="17145"/>
                  <a:pt x="562991" y="17145"/>
                </a:cubicBezTo>
                <a:cubicBezTo>
                  <a:pt x="565277" y="17145"/>
                  <a:pt x="568706" y="17145"/>
                  <a:pt x="568706" y="16002"/>
                </a:cubicBezTo>
                <a:cubicBezTo>
                  <a:pt x="569849" y="15494"/>
                  <a:pt x="570357" y="15113"/>
                  <a:pt x="570484" y="15113"/>
                </a:cubicBezTo>
                <a:cubicBezTo>
                  <a:pt x="570611" y="15113"/>
                  <a:pt x="570357" y="15367"/>
                  <a:pt x="569722" y="16002"/>
                </a:cubicBezTo>
                <a:cubicBezTo>
                  <a:pt x="568960" y="17399"/>
                  <a:pt x="570611" y="18923"/>
                  <a:pt x="572643" y="18923"/>
                </a:cubicBezTo>
                <a:cubicBezTo>
                  <a:pt x="573786" y="18923"/>
                  <a:pt x="575310" y="18415"/>
                  <a:pt x="576453" y="17145"/>
                </a:cubicBezTo>
                <a:cubicBezTo>
                  <a:pt x="577596" y="17145"/>
                  <a:pt x="577596" y="17145"/>
                  <a:pt x="577596" y="19431"/>
                </a:cubicBezTo>
                <a:cubicBezTo>
                  <a:pt x="578739" y="19431"/>
                  <a:pt x="579882" y="19431"/>
                  <a:pt x="582168" y="17145"/>
                </a:cubicBezTo>
                <a:cubicBezTo>
                  <a:pt x="583311" y="17145"/>
                  <a:pt x="586740" y="17145"/>
                  <a:pt x="589026" y="18288"/>
                </a:cubicBezTo>
                <a:cubicBezTo>
                  <a:pt x="591312" y="18288"/>
                  <a:pt x="592455" y="16002"/>
                  <a:pt x="592455" y="16002"/>
                </a:cubicBezTo>
                <a:lnTo>
                  <a:pt x="593598" y="16002"/>
                </a:lnTo>
                <a:cubicBezTo>
                  <a:pt x="593598" y="18288"/>
                  <a:pt x="598170" y="18288"/>
                  <a:pt x="605028" y="18288"/>
                </a:cubicBezTo>
                <a:cubicBezTo>
                  <a:pt x="610743" y="18288"/>
                  <a:pt x="616458" y="18288"/>
                  <a:pt x="617601" y="19431"/>
                </a:cubicBezTo>
                <a:cubicBezTo>
                  <a:pt x="617601" y="19431"/>
                  <a:pt x="618744" y="19431"/>
                  <a:pt x="619887" y="18288"/>
                </a:cubicBezTo>
                <a:cubicBezTo>
                  <a:pt x="620522" y="16891"/>
                  <a:pt x="620903" y="16383"/>
                  <a:pt x="621157" y="16383"/>
                </a:cubicBezTo>
                <a:cubicBezTo>
                  <a:pt x="621411" y="16383"/>
                  <a:pt x="621665" y="16637"/>
                  <a:pt x="622173" y="17145"/>
                </a:cubicBezTo>
                <a:cubicBezTo>
                  <a:pt x="622681" y="18288"/>
                  <a:pt x="623951" y="18923"/>
                  <a:pt x="624967" y="18923"/>
                </a:cubicBezTo>
                <a:cubicBezTo>
                  <a:pt x="625983" y="18923"/>
                  <a:pt x="627253" y="18415"/>
                  <a:pt x="627761" y="17145"/>
                </a:cubicBezTo>
                <a:lnTo>
                  <a:pt x="627761" y="18288"/>
                </a:lnTo>
                <a:cubicBezTo>
                  <a:pt x="628142" y="19558"/>
                  <a:pt x="628777" y="20066"/>
                  <a:pt x="629412" y="20066"/>
                </a:cubicBezTo>
                <a:cubicBezTo>
                  <a:pt x="630428" y="20066"/>
                  <a:pt x="631698" y="18669"/>
                  <a:pt x="632333" y="17145"/>
                </a:cubicBezTo>
                <a:cubicBezTo>
                  <a:pt x="633095" y="18034"/>
                  <a:pt x="633984" y="18796"/>
                  <a:pt x="634746" y="18796"/>
                </a:cubicBezTo>
                <a:cubicBezTo>
                  <a:pt x="635127" y="18796"/>
                  <a:pt x="635381" y="18669"/>
                  <a:pt x="635762" y="18288"/>
                </a:cubicBezTo>
                <a:cubicBezTo>
                  <a:pt x="635762" y="18288"/>
                  <a:pt x="635762" y="18288"/>
                  <a:pt x="635762" y="21717"/>
                </a:cubicBezTo>
                <a:cubicBezTo>
                  <a:pt x="635762" y="22860"/>
                  <a:pt x="635762" y="24003"/>
                  <a:pt x="636905" y="24003"/>
                </a:cubicBezTo>
                <a:cubicBezTo>
                  <a:pt x="638048" y="24003"/>
                  <a:pt x="638048" y="22860"/>
                  <a:pt x="638048" y="21717"/>
                </a:cubicBezTo>
                <a:lnTo>
                  <a:pt x="640334" y="21717"/>
                </a:lnTo>
                <a:cubicBezTo>
                  <a:pt x="640334" y="21717"/>
                  <a:pt x="640334" y="21717"/>
                  <a:pt x="640334" y="20574"/>
                </a:cubicBezTo>
                <a:cubicBezTo>
                  <a:pt x="640334" y="18288"/>
                  <a:pt x="641477" y="18288"/>
                  <a:pt x="642620" y="18288"/>
                </a:cubicBezTo>
                <a:cubicBezTo>
                  <a:pt x="642620" y="18923"/>
                  <a:pt x="642747" y="19304"/>
                  <a:pt x="642874" y="19304"/>
                </a:cubicBezTo>
                <a:cubicBezTo>
                  <a:pt x="643128" y="19304"/>
                  <a:pt x="643382" y="17907"/>
                  <a:pt x="642620" y="17145"/>
                </a:cubicBezTo>
                <a:cubicBezTo>
                  <a:pt x="642620" y="16002"/>
                  <a:pt x="642620" y="14859"/>
                  <a:pt x="643763" y="14859"/>
                </a:cubicBezTo>
                <a:lnTo>
                  <a:pt x="643763" y="12573"/>
                </a:lnTo>
                <a:cubicBezTo>
                  <a:pt x="643763" y="9144"/>
                  <a:pt x="643763" y="8001"/>
                  <a:pt x="641477" y="6858"/>
                </a:cubicBezTo>
                <a:cubicBezTo>
                  <a:pt x="639445" y="6096"/>
                  <a:pt x="637667" y="5080"/>
                  <a:pt x="636778" y="5080"/>
                </a:cubicBezTo>
                <a:cubicBezTo>
                  <a:pt x="636143" y="5080"/>
                  <a:pt x="635762" y="5588"/>
                  <a:pt x="635762" y="6858"/>
                </a:cubicBezTo>
                <a:cubicBezTo>
                  <a:pt x="635762" y="6858"/>
                  <a:pt x="634619" y="8001"/>
                  <a:pt x="633476" y="8001"/>
                </a:cubicBezTo>
                <a:cubicBezTo>
                  <a:pt x="632333" y="8001"/>
                  <a:pt x="631317" y="6858"/>
                  <a:pt x="631317" y="6858"/>
                </a:cubicBezTo>
                <a:cubicBezTo>
                  <a:pt x="631317" y="4572"/>
                  <a:pt x="627888" y="4572"/>
                  <a:pt x="623316" y="4572"/>
                </a:cubicBezTo>
                <a:cubicBezTo>
                  <a:pt x="617601" y="4572"/>
                  <a:pt x="615315" y="4572"/>
                  <a:pt x="614172" y="3429"/>
                </a:cubicBezTo>
                <a:cubicBezTo>
                  <a:pt x="613029" y="2286"/>
                  <a:pt x="611886" y="2286"/>
                  <a:pt x="611886" y="2286"/>
                </a:cubicBezTo>
                <a:cubicBezTo>
                  <a:pt x="611886" y="3429"/>
                  <a:pt x="607314" y="3429"/>
                  <a:pt x="600456" y="3429"/>
                </a:cubicBezTo>
                <a:cubicBezTo>
                  <a:pt x="593598" y="3429"/>
                  <a:pt x="587883" y="3429"/>
                  <a:pt x="587883" y="4572"/>
                </a:cubicBezTo>
                <a:lnTo>
                  <a:pt x="585597" y="4572"/>
                </a:lnTo>
                <a:cubicBezTo>
                  <a:pt x="585597" y="3429"/>
                  <a:pt x="583311" y="3429"/>
                  <a:pt x="582168" y="3429"/>
                </a:cubicBezTo>
                <a:cubicBezTo>
                  <a:pt x="579882" y="4572"/>
                  <a:pt x="577596" y="4572"/>
                  <a:pt x="577596" y="4572"/>
                </a:cubicBezTo>
                <a:cubicBezTo>
                  <a:pt x="577596" y="3429"/>
                  <a:pt x="577596" y="3429"/>
                  <a:pt x="575310" y="2286"/>
                </a:cubicBezTo>
                <a:cubicBezTo>
                  <a:pt x="573024" y="2286"/>
                  <a:pt x="573024" y="2286"/>
                  <a:pt x="573024" y="4572"/>
                </a:cubicBezTo>
                <a:cubicBezTo>
                  <a:pt x="571881" y="4572"/>
                  <a:pt x="565023" y="3429"/>
                  <a:pt x="562737" y="2286"/>
                </a:cubicBezTo>
                <a:cubicBezTo>
                  <a:pt x="562356" y="1905"/>
                  <a:pt x="562102" y="1778"/>
                  <a:pt x="561721" y="1778"/>
                </a:cubicBezTo>
                <a:cubicBezTo>
                  <a:pt x="560832" y="1778"/>
                  <a:pt x="560070" y="2667"/>
                  <a:pt x="559308" y="3429"/>
                </a:cubicBezTo>
                <a:cubicBezTo>
                  <a:pt x="559308" y="5715"/>
                  <a:pt x="558165" y="6858"/>
                  <a:pt x="558165" y="6858"/>
                </a:cubicBezTo>
                <a:lnTo>
                  <a:pt x="558165" y="3429"/>
                </a:lnTo>
                <a:cubicBezTo>
                  <a:pt x="558165" y="2286"/>
                  <a:pt x="558165" y="2286"/>
                  <a:pt x="557022" y="2286"/>
                </a:cubicBezTo>
                <a:lnTo>
                  <a:pt x="554736" y="2286"/>
                </a:lnTo>
                <a:cubicBezTo>
                  <a:pt x="554736" y="3429"/>
                  <a:pt x="550164" y="3429"/>
                  <a:pt x="543306" y="3429"/>
                </a:cubicBezTo>
                <a:cubicBezTo>
                  <a:pt x="535305" y="3429"/>
                  <a:pt x="533019" y="3429"/>
                  <a:pt x="533019" y="4572"/>
                </a:cubicBezTo>
                <a:cubicBezTo>
                  <a:pt x="533019" y="5080"/>
                  <a:pt x="532765" y="5461"/>
                  <a:pt x="532003" y="5461"/>
                </a:cubicBezTo>
                <a:cubicBezTo>
                  <a:pt x="531241" y="5461"/>
                  <a:pt x="530352" y="5080"/>
                  <a:pt x="528701" y="4572"/>
                </a:cubicBezTo>
                <a:cubicBezTo>
                  <a:pt x="525780" y="2413"/>
                  <a:pt x="524764" y="1651"/>
                  <a:pt x="524002" y="1651"/>
                </a:cubicBezTo>
                <a:cubicBezTo>
                  <a:pt x="523621" y="1651"/>
                  <a:pt x="523367" y="1905"/>
                  <a:pt x="522986" y="2286"/>
                </a:cubicBezTo>
                <a:cubicBezTo>
                  <a:pt x="524129" y="2286"/>
                  <a:pt x="524129" y="3429"/>
                  <a:pt x="524129" y="4572"/>
                </a:cubicBezTo>
                <a:cubicBezTo>
                  <a:pt x="524129" y="6223"/>
                  <a:pt x="523875" y="7112"/>
                  <a:pt x="523367" y="7112"/>
                </a:cubicBezTo>
                <a:cubicBezTo>
                  <a:pt x="522859" y="7112"/>
                  <a:pt x="522351" y="6223"/>
                  <a:pt x="521843" y="4572"/>
                </a:cubicBezTo>
                <a:cubicBezTo>
                  <a:pt x="521843" y="3683"/>
                  <a:pt x="519811" y="3302"/>
                  <a:pt x="517398" y="3302"/>
                </a:cubicBezTo>
                <a:cubicBezTo>
                  <a:pt x="513334" y="3302"/>
                  <a:pt x="507746" y="4318"/>
                  <a:pt x="507111" y="5715"/>
                </a:cubicBezTo>
                <a:lnTo>
                  <a:pt x="507111" y="4572"/>
                </a:lnTo>
                <a:cubicBezTo>
                  <a:pt x="507111" y="3429"/>
                  <a:pt x="505968" y="3429"/>
                  <a:pt x="502539" y="3429"/>
                </a:cubicBezTo>
                <a:lnTo>
                  <a:pt x="500253" y="3429"/>
                </a:lnTo>
                <a:cubicBezTo>
                  <a:pt x="500253" y="4445"/>
                  <a:pt x="499237" y="4826"/>
                  <a:pt x="498094" y="4826"/>
                </a:cubicBezTo>
                <a:cubicBezTo>
                  <a:pt x="496570" y="4826"/>
                  <a:pt x="494665" y="4191"/>
                  <a:pt x="494665" y="3429"/>
                </a:cubicBezTo>
                <a:cubicBezTo>
                  <a:pt x="493522" y="2286"/>
                  <a:pt x="493522" y="2286"/>
                  <a:pt x="491236" y="1143"/>
                </a:cubicBezTo>
                <a:cubicBezTo>
                  <a:pt x="490220" y="2667"/>
                  <a:pt x="488696" y="3302"/>
                  <a:pt x="487426" y="3302"/>
                </a:cubicBezTo>
                <a:cubicBezTo>
                  <a:pt x="485775" y="3302"/>
                  <a:pt x="484378" y="2413"/>
                  <a:pt x="484378" y="1143"/>
                </a:cubicBezTo>
                <a:lnTo>
                  <a:pt x="482092" y="1143"/>
                </a:lnTo>
                <a:cubicBezTo>
                  <a:pt x="480949" y="2286"/>
                  <a:pt x="479806" y="2286"/>
                  <a:pt x="478663" y="2286"/>
                </a:cubicBezTo>
                <a:cubicBezTo>
                  <a:pt x="476377" y="2286"/>
                  <a:pt x="475234" y="2286"/>
                  <a:pt x="475234" y="4572"/>
                </a:cubicBezTo>
                <a:cubicBezTo>
                  <a:pt x="475234" y="4953"/>
                  <a:pt x="475234" y="5334"/>
                  <a:pt x="475234" y="5715"/>
                </a:cubicBezTo>
                <a:cubicBezTo>
                  <a:pt x="475234" y="4572"/>
                  <a:pt x="471805" y="4572"/>
                  <a:pt x="468376" y="4572"/>
                </a:cubicBezTo>
                <a:cubicBezTo>
                  <a:pt x="463804" y="4572"/>
                  <a:pt x="461518" y="3429"/>
                  <a:pt x="460375" y="2286"/>
                </a:cubicBezTo>
                <a:lnTo>
                  <a:pt x="460375" y="3429"/>
                </a:lnTo>
                <a:cubicBezTo>
                  <a:pt x="459867" y="4572"/>
                  <a:pt x="459232" y="5207"/>
                  <a:pt x="458851" y="5207"/>
                </a:cubicBezTo>
                <a:cubicBezTo>
                  <a:pt x="458470" y="5207"/>
                  <a:pt x="458089" y="4699"/>
                  <a:pt x="458089" y="3429"/>
                </a:cubicBezTo>
                <a:cubicBezTo>
                  <a:pt x="457327" y="2794"/>
                  <a:pt x="456184" y="2540"/>
                  <a:pt x="454914" y="2540"/>
                </a:cubicBezTo>
                <a:cubicBezTo>
                  <a:pt x="453644" y="2540"/>
                  <a:pt x="452247" y="2794"/>
                  <a:pt x="451104" y="3429"/>
                </a:cubicBezTo>
                <a:lnTo>
                  <a:pt x="449961" y="3429"/>
                </a:lnTo>
                <a:cubicBezTo>
                  <a:pt x="449453" y="2286"/>
                  <a:pt x="448310" y="1778"/>
                  <a:pt x="447294" y="1778"/>
                </a:cubicBezTo>
                <a:cubicBezTo>
                  <a:pt x="446278" y="1778"/>
                  <a:pt x="445516" y="2286"/>
                  <a:pt x="445516" y="3429"/>
                </a:cubicBezTo>
                <a:cubicBezTo>
                  <a:pt x="445516" y="2286"/>
                  <a:pt x="444373" y="2286"/>
                  <a:pt x="443230" y="2286"/>
                </a:cubicBezTo>
                <a:cubicBezTo>
                  <a:pt x="442087" y="2794"/>
                  <a:pt x="440690" y="3175"/>
                  <a:pt x="439547" y="3175"/>
                </a:cubicBezTo>
                <a:cubicBezTo>
                  <a:pt x="438404" y="3175"/>
                  <a:pt x="437515" y="2921"/>
                  <a:pt x="437515" y="2286"/>
                </a:cubicBezTo>
                <a:lnTo>
                  <a:pt x="436372" y="2286"/>
                </a:lnTo>
                <a:cubicBezTo>
                  <a:pt x="436372" y="3429"/>
                  <a:pt x="435229" y="3429"/>
                  <a:pt x="434086" y="3429"/>
                </a:cubicBezTo>
                <a:cubicBezTo>
                  <a:pt x="432943" y="3429"/>
                  <a:pt x="431800" y="3429"/>
                  <a:pt x="430657" y="4572"/>
                </a:cubicBezTo>
                <a:cubicBezTo>
                  <a:pt x="430657" y="5715"/>
                  <a:pt x="429514" y="5715"/>
                  <a:pt x="429514" y="5715"/>
                </a:cubicBezTo>
                <a:cubicBezTo>
                  <a:pt x="428371" y="5715"/>
                  <a:pt x="429514" y="4572"/>
                  <a:pt x="430657" y="3429"/>
                </a:cubicBezTo>
                <a:cubicBezTo>
                  <a:pt x="431165" y="2921"/>
                  <a:pt x="431038" y="2667"/>
                  <a:pt x="430530" y="2667"/>
                </a:cubicBezTo>
                <a:cubicBezTo>
                  <a:pt x="429768" y="2667"/>
                  <a:pt x="428117" y="3175"/>
                  <a:pt x="426085" y="4572"/>
                </a:cubicBezTo>
                <a:cubicBezTo>
                  <a:pt x="426974" y="3683"/>
                  <a:pt x="427101" y="2921"/>
                  <a:pt x="426847" y="2921"/>
                </a:cubicBezTo>
                <a:cubicBezTo>
                  <a:pt x="426720" y="2921"/>
                  <a:pt x="426466" y="3048"/>
                  <a:pt x="426085" y="3429"/>
                </a:cubicBezTo>
                <a:cubicBezTo>
                  <a:pt x="426085" y="3429"/>
                  <a:pt x="423799" y="3429"/>
                  <a:pt x="423799" y="4572"/>
                </a:cubicBezTo>
                <a:lnTo>
                  <a:pt x="421513" y="4572"/>
                </a:lnTo>
                <a:cubicBezTo>
                  <a:pt x="419227" y="3429"/>
                  <a:pt x="418084" y="3429"/>
                  <a:pt x="416941" y="3429"/>
                </a:cubicBezTo>
                <a:cubicBezTo>
                  <a:pt x="416941" y="4064"/>
                  <a:pt x="416941" y="4318"/>
                  <a:pt x="416814" y="4318"/>
                </a:cubicBezTo>
                <a:cubicBezTo>
                  <a:pt x="416687" y="4318"/>
                  <a:pt x="416433" y="4064"/>
                  <a:pt x="415798" y="3429"/>
                </a:cubicBezTo>
                <a:cubicBezTo>
                  <a:pt x="415798" y="2921"/>
                  <a:pt x="415544" y="2667"/>
                  <a:pt x="415290" y="2667"/>
                </a:cubicBezTo>
                <a:cubicBezTo>
                  <a:pt x="415036" y="2667"/>
                  <a:pt x="414528" y="3175"/>
                  <a:pt x="414528" y="4572"/>
                </a:cubicBezTo>
                <a:cubicBezTo>
                  <a:pt x="414020" y="5080"/>
                  <a:pt x="413385" y="5461"/>
                  <a:pt x="413004" y="5461"/>
                </a:cubicBezTo>
                <a:cubicBezTo>
                  <a:pt x="412623" y="5461"/>
                  <a:pt x="412242" y="5080"/>
                  <a:pt x="412242" y="4572"/>
                </a:cubicBezTo>
                <a:cubicBezTo>
                  <a:pt x="412242" y="3175"/>
                  <a:pt x="411861" y="2667"/>
                  <a:pt x="411480" y="2667"/>
                </a:cubicBezTo>
                <a:cubicBezTo>
                  <a:pt x="411099" y="2667"/>
                  <a:pt x="411099" y="2921"/>
                  <a:pt x="411099" y="3429"/>
                </a:cubicBezTo>
                <a:cubicBezTo>
                  <a:pt x="409956" y="4572"/>
                  <a:pt x="408813" y="4572"/>
                  <a:pt x="408813" y="4572"/>
                </a:cubicBezTo>
                <a:cubicBezTo>
                  <a:pt x="408813" y="3429"/>
                  <a:pt x="400812" y="3429"/>
                  <a:pt x="392811" y="3429"/>
                </a:cubicBezTo>
                <a:cubicBezTo>
                  <a:pt x="391668" y="3429"/>
                  <a:pt x="390525" y="4572"/>
                  <a:pt x="390525" y="5715"/>
                </a:cubicBezTo>
                <a:cubicBezTo>
                  <a:pt x="390525" y="6731"/>
                  <a:pt x="390525" y="6985"/>
                  <a:pt x="390398" y="6985"/>
                </a:cubicBezTo>
                <a:cubicBezTo>
                  <a:pt x="390271" y="6985"/>
                  <a:pt x="390017" y="6350"/>
                  <a:pt x="389255" y="5715"/>
                </a:cubicBezTo>
                <a:cubicBezTo>
                  <a:pt x="388747" y="3429"/>
                  <a:pt x="388112" y="2286"/>
                  <a:pt x="387858" y="2286"/>
                </a:cubicBezTo>
                <a:cubicBezTo>
                  <a:pt x="387604" y="2286"/>
                  <a:pt x="387604" y="3429"/>
                  <a:pt x="388112" y="5715"/>
                </a:cubicBezTo>
                <a:cubicBezTo>
                  <a:pt x="388112" y="6858"/>
                  <a:pt x="388112" y="7493"/>
                  <a:pt x="387985" y="7493"/>
                </a:cubicBezTo>
                <a:cubicBezTo>
                  <a:pt x="387858" y="7493"/>
                  <a:pt x="387604" y="6985"/>
                  <a:pt x="386969" y="5715"/>
                </a:cubicBezTo>
                <a:cubicBezTo>
                  <a:pt x="386334" y="5207"/>
                  <a:pt x="386080" y="4826"/>
                  <a:pt x="385826" y="4826"/>
                </a:cubicBezTo>
                <a:cubicBezTo>
                  <a:pt x="385572" y="4826"/>
                  <a:pt x="385318" y="5080"/>
                  <a:pt x="384683" y="5715"/>
                </a:cubicBezTo>
                <a:cubicBezTo>
                  <a:pt x="384683" y="6223"/>
                  <a:pt x="384429" y="6604"/>
                  <a:pt x="384175" y="6604"/>
                </a:cubicBezTo>
                <a:cubicBezTo>
                  <a:pt x="383921" y="6604"/>
                  <a:pt x="383667" y="6223"/>
                  <a:pt x="383667" y="5715"/>
                </a:cubicBezTo>
                <a:cubicBezTo>
                  <a:pt x="383667" y="4953"/>
                  <a:pt x="383159" y="3556"/>
                  <a:pt x="382778" y="3556"/>
                </a:cubicBezTo>
                <a:cubicBezTo>
                  <a:pt x="382651" y="3556"/>
                  <a:pt x="382524" y="3810"/>
                  <a:pt x="382524" y="4572"/>
                </a:cubicBezTo>
                <a:cubicBezTo>
                  <a:pt x="382524" y="4572"/>
                  <a:pt x="381381" y="4572"/>
                  <a:pt x="380238" y="2286"/>
                </a:cubicBezTo>
                <a:cubicBezTo>
                  <a:pt x="379857" y="1905"/>
                  <a:pt x="379730" y="1778"/>
                  <a:pt x="379476" y="1778"/>
                </a:cubicBezTo>
                <a:cubicBezTo>
                  <a:pt x="378968" y="1778"/>
                  <a:pt x="378714" y="2667"/>
                  <a:pt x="377952" y="3429"/>
                </a:cubicBezTo>
                <a:cubicBezTo>
                  <a:pt x="376174" y="5207"/>
                  <a:pt x="375158" y="5969"/>
                  <a:pt x="374523" y="5969"/>
                </a:cubicBezTo>
                <a:cubicBezTo>
                  <a:pt x="373888" y="5969"/>
                  <a:pt x="374015" y="5080"/>
                  <a:pt x="374523" y="3429"/>
                </a:cubicBezTo>
                <a:cubicBezTo>
                  <a:pt x="374904" y="2667"/>
                  <a:pt x="374650" y="2286"/>
                  <a:pt x="374015" y="2286"/>
                </a:cubicBezTo>
                <a:cubicBezTo>
                  <a:pt x="372872" y="2286"/>
                  <a:pt x="370713" y="3556"/>
                  <a:pt x="369951" y="5715"/>
                </a:cubicBezTo>
                <a:cubicBezTo>
                  <a:pt x="369316" y="7112"/>
                  <a:pt x="369062" y="7620"/>
                  <a:pt x="368808" y="7620"/>
                </a:cubicBezTo>
                <a:cubicBezTo>
                  <a:pt x="368554" y="7620"/>
                  <a:pt x="368681" y="7366"/>
                  <a:pt x="368681" y="6858"/>
                </a:cubicBezTo>
                <a:cubicBezTo>
                  <a:pt x="368681" y="5715"/>
                  <a:pt x="368681" y="5715"/>
                  <a:pt x="368681" y="5715"/>
                </a:cubicBezTo>
                <a:cubicBezTo>
                  <a:pt x="367538" y="5715"/>
                  <a:pt x="366395" y="5715"/>
                  <a:pt x="366395" y="3429"/>
                </a:cubicBezTo>
                <a:cubicBezTo>
                  <a:pt x="366395" y="3429"/>
                  <a:pt x="365252" y="3429"/>
                  <a:pt x="364109" y="4572"/>
                </a:cubicBezTo>
                <a:cubicBezTo>
                  <a:pt x="363093" y="5969"/>
                  <a:pt x="362204" y="6604"/>
                  <a:pt x="361315" y="6604"/>
                </a:cubicBezTo>
                <a:cubicBezTo>
                  <a:pt x="360045" y="6604"/>
                  <a:pt x="359029" y="5334"/>
                  <a:pt x="358394" y="3429"/>
                </a:cubicBezTo>
                <a:lnTo>
                  <a:pt x="356108" y="4572"/>
                </a:lnTo>
                <a:cubicBezTo>
                  <a:pt x="355473" y="6604"/>
                  <a:pt x="354838" y="7747"/>
                  <a:pt x="354330" y="7747"/>
                </a:cubicBezTo>
                <a:cubicBezTo>
                  <a:pt x="354076" y="7747"/>
                  <a:pt x="353822" y="7112"/>
                  <a:pt x="353822" y="5715"/>
                </a:cubicBezTo>
                <a:lnTo>
                  <a:pt x="353822" y="4572"/>
                </a:lnTo>
                <a:cubicBezTo>
                  <a:pt x="353822" y="5842"/>
                  <a:pt x="353187" y="6350"/>
                  <a:pt x="352425" y="6350"/>
                </a:cubicBezTo>
                <a:cubicBezTo>
                  <a:pt x="351028" y="6350"/>
                  <a:pt x="349250" y="4953"/>
                  <a:pt x="349250" y="3429"/>
                </a:cubicBezTo>
                <a:cubicBezTo>
                  <a:pt x="349250" y="4572"/>
                  <a:pt x="349250" y="5715"/>
                  <a:pt x="348107" y="5715"/>
                </a:cubicBezTo>
                <a:cubicBezTo>
                  <a:pt x="346964" y="5715"/>
                  <a:pt x="345821" y="5715"/>
                  <a:pt x="345821" y="4572"/>
                </a:cubicBezTo>
                <a:cubicBezTo>
                  <a:pt x="345059" y="3683"/>
                  <a:pt x="344805" y="2921"/>
                  <a:pt x="344678" y="2921"/>
                </a:cubicBezTo>
                <a:cubicBezTo>
                  <a:pt x="344551" y="2921"/>
                  <a:pt x="344678" y="3048"/>
                  <a:pt x="344678" y="3429"/>
                </a:cubicBezTo>
                <a:cubicBezTo>
                  <a:pt x="344678" y="3429"/>
                  <a:pt x="343535" y="3429"/>
                  <a:pt x="342392" y="2286"/>
                </a:cubicBezTo>
                <a:lnTo>
                  <a:pt x="339217" y="2286"/>
                </a:lnTo>
                <a:cubicBezTo>
                  <a:pt x="338709" y="2794"/>
                  <a:pt x="337820" y="3175"/>
                  <a:pt x="337058" y="3175"/>
                </a:cubicBezTo>
                <a:cubicBezTo>
                  <a:pt x="336296" y="3175"/>
                  <a:pt x="335788" y="2921"/>
                  <a:pt x="335788" y="2286"/>
                </a:cubicBezTo>
                <a:cubicBezTo>
                  <a:pt x="335788" y="2286"/>
                  <a:pt x="334645" y="2286"/>
                  <a:pt x="333502" y="3429"/>
                </a:cubicBezTo>
                <a:cubicBezTo>
                  <a:pt x="331216" y="3429"/>
                  <a:pt x="330073" y="3429"/>
                  <a:pt x="330073" y="2286"/>
                </a:cubicBezTo>
                <a:cubicBezTo>
                  <a:pt x="330073" y="3429"/>
                  <a:pt x="328930" y="3429"/>
                  <a:pt x="327787" y="3429"/>
                </a:cubicBezTo>
                <a:lnTo>
                  <a:pt x="325501" y="3429"/>
                </a:lnTo>
                <a:cubicBezTo>
                  <a:pt x="325501" y="4572"/>
                  <a:pt x="325501" y="4572"/>
                  <a:pt x="325501" y="4572"/>
                </a:cubicBezTo>
                <a:cubicBezTo>
                  <a:pt x="324358" y="4572"/>
                  <a:pt x="320929" y="3429"/>
                  <a:pt x="320929" y="3429"/>
                </a:cubicBezTo>
                <a:cubicBezTo>
                  <a:pt x="317500" y="3429"/>
                  <a:pt x="317500" y="3429"/>
                  <a:pt x="318643" y="4572"/>
                </a:cubicBezTo>
                <a:cubicBezTo>
                  <a:pt x="319405" y="4572"/>
                  <a:pt x="319659" y="5080"/>
                  <a:pt x="319024" y="5080"/>
                </a:cubicBezTo>
                <a:cubicBezTo>
                  <a:pt x="318770" y="5080"/>
                  <a:pt x="318262" y="4953"/>
                  <a:pt x="317500" y="4572"/>
                </a:cubicBezTo>
                <a:cubicBezTo>
                  <a:pt x="316357" y="4572"/>
                  <a:pt x="314071" y="2286"/>
                  <a:pt x="311785" y="2286"/>
                </a:cubicBezTo>
                <a:cubicBezTo>
                  <a:pt x="307213" y="2286"/>
                  <a:pt x="307213" y="2286"/>
                  <a:pt x="307213" y="4572"/>
                </a:cubicBezTo>
                <a:cubicBezTo>
                  <a:pt x="305689" y="2413"/>
                  <a:pt x="304800" y="1651"/>
                  <a:pt x="304292" y="1651"/>
                </a:cubicBezTo>
                <a:cubicBezTo>
                  <a:pt x="304038" y="1651"/>
                  <a:pt x="303784" y="1905"/>
                  <a:pt x="303784" y="2286"/>
                </a:cubicBezTo>
                <a:cubicBezTo>
                  <a:pt x="302641" y="3429"/>
                  <a:pt x="302641" y="3429"/>
                  <a:pt x="302641" y="3429"/>
                </a:cubicBezTo>
                <a:cubicBezTo>
                  <a:pt x="302641" y="2921"/>
                  <a:pt x="302387" y="2540"/>
                  <a:pt x="301752" y="2540"/>
                </a:cubicBezTo>
                <a:cubicBezTo>
                  <a:pt x="301117" y="2540"/>
                  <a:pt x="300355" y="2794"/>
                  <a:pt x="299212" y="3429"/>
                </a:cubicBezTo>
                <a:cubicBezTo>
                  <a:pt x="298069" y="3429"/>
                  <a:pt x="298069" y="3429"/>
                  <a:pt x="298069" y="2286"/>
                </a:cubicBezTo>
                <a:lnTo>
                  <a:pt x="296926" y="2286"/>
                </a:lnTo>
                <a:cubicBezTo>
                  <a:pt x="296037" y="3683"/>
                  <a:pt x="294640" y="4064"/>
                  <a:pt x="293243" y="4064"/>
                </a:cubicBezTo>
                <a:cubicBezTo>
                  <a:pt x="291084" y="4064"/>
                  <a:pt x="289052" y="2921"/>
                  <a:pt x="289052" y="2286"/>
                </a:cubicBezTo>
                <a:cubicBezTo>
                  <a:pt x="289052" y="2286"/>
                  <a:pt x="287909" y="2286"/>
                  <a:pt x="286766" y="3429"/>
                </a:cubicBezTo>
                <a:cubicBezTo>
                  <a:pt x="286258" y="5207"/>
                  <a:pt x="285623" y="5969"/>
                  <a:pt x="285242" y="5969"/>
                </a:cubicBezTo>
                <a:cubicBezTo>
                  <a:pt x="284861" y="5969"/>
                  <a:pt x="284480" y="5080"/>
                  <a:pt x="284480" y="3429"/>
                </a:cubicBezTo>
                <a:cubicBezTo>
                  <a:pt x="283972" y="3937"/>
                  <a:pt x="282956" y="4191"/>
                  <a:pt x="281940" y="4191"/>
                </a:cubicBezTo>
                <a:cubicBezTo>
                  <a:pt x="280543" y="4191"/>
                  <a:pt x="279273" y="3683"/>
                  <a:pt x="279908" y="2286"/>
                </a:cubicBezTo>
                <a:lnTo>
                  <a:pt x="279908" y="0"/>
                </a:lnTo>
                <a:cubicBezTo>
                  <a:pt x="278765" y="1143"/>
                  <a:pt x="277622" y="1143"/>
                  <a:pt x="277622" y="1143"/>
                </a:cubicBezTo>
                <a:cubicBezTo>
                  <a:pt x="277622" y="2286"/>
                  <a:pt x="276479" y="2286"/>
                  <a:pt x="274193" y="2286"/>
                </a:cubicBezTo>
                <a:cubicBezTo>
                  <a:pt x="271907" y="2286"/>
                  <a:pt x="268478" y="3429"/>
                  <a:pt x="266192" y="3429"/>
                </a:cubicBezTo>
                <a:cubicBezTo>
                  <a:pt x="265049" y="3429"/>
                  <a:pt x="261620" y="3429"/>
                  <a:pt x="260477" y="2286"/>
                </a:cubicBezTo>
                <a:cubicBezTo>
                  <a:pt x="260477" y="2286"/>
                  <a:pt x="259334" y="2286"/>
                  <a:pt x="257048" y="3429"/>
                </a:cubicBezTo>
                <a:cubicBezTo>
                  <a:pt x="256413" y="4064"/>
                  <a:pt x="255905" y="4318"/>
                  <a:pt x="255524" y="4318"/>
                </a:cubicBezTo>
                <a:cubicBezTo>
                  <a:pt x="255143" y="4318"/>
                  <a:pt x="254762" y="4064"/>
                  <a:pt x="254762" y="3429"/>
                </a:cubicBezTo>
                <a:lnTo>
                  <a:pt x="253619" y="3429"/>
                </a:lnTo>
                <a:cubicBezTo>
                  <a:pt x="251333" y="4572"/>
                  <a:pt x="251333" y="4572"/>
                  <a:pt x="251333" y="4572"/>
                </a:cubicBezTo>
                <a:cubicBezTo>
                  <a:pt x="251333" y="3683"/>
                  <a:pt x="250698" y="2921"/>
                  <a:pt x="250063" y="2921"/>
                </a:cubicBezTo>
                <a:cubicBezTo>
                  <a:pt x="249809" y="2921"/>
                  <a:pt x="249428" y="3048"/>
                  <a:pt x="249047" y="3429"/>
                </a:cubicBezTo>
                <a:cubicBezTo>
                  <a:pt x="249047" y="4572"/>
                  <a:pt x="247904" y="4572"/>
                  <a:pt x="245618" y="4572"/>
                </a:cubicBezTo>
                <a:cubicBezTo>
                  <a:pt x="244983" y="3937"/>
                  <a:pt x="234442" y="3302"/>
                  <a:pt x="225552" y="3302"/>
                </a:cubicBezTo>
                <a:cubicBezTo>
                  <a:pt x="219075" y="3302"/>
                  <a:pt x="213614" y="3683"/>
                  <a:pt x="213614" y="4572"/>
                </a:cubicBezTo>
                <a:lnTo>
                  <a:pt x="207899" y="4572"/>
                </a:lnTo>
                <a:cubicBezTo>
                  <a:pt x="207899" y="2794"/>
                  <a:pt x="206756" y="2286"/>
                  <a:pt x="205359" y="2286"/>
                </a:cubicBezTo>
                <a:cubicBezTo>
                  <a:pt x="203962" y="2286"/>
                  <a:pt x="202184" y="2794"/>
                  <a:pt x="201041" y="3429"/>
                </a:cubicBezTo>
                <a:cubicBezTo>
                  <a:pt x="199898" y="5715"/>
                  <a:pt x="198755" y="5715"/>
                  <a:pt x="197612" y="5715"/>
                </a:cubicBezTo>
                <a:cubicBezTo>
                  <a:pt x="197612" y="3556"/>
                  <a:pt x="196723" y="2794"/>
                  <a:pt x="195453" y="2794"/>
                </a:cubicBezTo>
                <a:cubicBezTo>
                  <a:pt x="194691" y="2794"/>
                  <a:pt x="193929" y="3048"/>
                  <a:pt x="193040" y="3429"/>
                </a:cubicBezTo>
                <a:cubicBezTo>
                  <a:pt x="192532" y="5207"/>
                  <a:pt x="192151" y="5969"/>
                  <a:pt x="192024" y="5969"/>
                </a:cubicBezTo>
                <a:cubicBezTo>
                  <a:pt x="191897" y="5969"/>
                  <a:pt x="191897" y="5080"/>
                  <a:pt x="191897" y="3429"/>
                </a:cubicBezTo>
                <a:cubicBezTo>
                  <a:pt x="191897" y="2413"/>
                  <a:pt x="191389" y="1905"/>
                  <a:pt x="190754" y="1905"/>
                </a:cubicBezTo>
                <a:cubicBezTo>
                  <a:pt x="189865" y="1905"/>
                  <a:pt x="188595" y="2794"/>
                  <a:pt x="187325" y="4699"/>
                </a:cubicBezTo>
                <a:cubicBezTo>
                  <a:pt x="187325" y="5842"/>
                  <a:pt x="187325" y="6350"/>
                  <a:pt x="187198" y="6350"/>
                </a:cubicBezTo>
                <a:cubicBezTo>
                  <a:pt x="187071" y="6350"/>
                  <a:pt x="186690" y="5842"/>
                  <a:pt x="186182" y="4699"/>
                </a:cubicBezTo>
                <a:cubicBezTo>
                  <a:pt x="185547" y="3302"/>
                  <a:pt x="184785" y="2794"/>
                  <a:pt x="184404" y="2794"/>
                </a:cubicBezTo>
                <a:cubicBezTo>
                  <a:pt x="184023" y="2794"/>
                  <a:pt x="183896" y="3048"/>
                  <a:pt x="183896" y="3556"/>
                </a:cubicBezTo>
                <a:cubicBezTo>
                  <a:pt x="183388" y="5080"/>
                  <a:pt x="183134" y="5715"/>
                  <a:pt x="182880" y="5715"/>
                </a:cubicBezTo>
                <a:cubicBezTo>
                  <a:pt x="182626" y="5715"/>
                  <a:pt x="182245" y="4826"/>
                  <a:pt x="181610" y="3556"/>
                </a:cubicBezTo>
                <a:cubicBezTo>
                  <a:pt x="180467" y="2413"/>
                  <a:pt x="179959" y="1905"/>
                  <a:pt x="179451" y="1905"/>
                </a:cubicBezTo>
                <a:cubicBezTo>
                  <a:pt x="178943" y="1905"/>
                  <a:pt x="178689" y="2413"/>
                  <a:pt x="178181" y="3556"/>
                </a:cubicBezTo>
                <a:cubicBezTo>
                  <a:pt x="178181" y="5080"/>
                  <a:pt x="177292" y="5715"/>
                  <a:pt x="176276" y="5715"/>
                </a:cubicBezTo>
                <a:cubicBezTo>
                  <a:pt x="175006" y="5715"/>
                  <a:pt x="173736" y="4826"/>
                  <a:pt x="173736" y="3556"/>
                </a:cubicBezTo>
                <a:cubicBezTo>
                  <a:pt x="172974" y="3556"/>
                  <a:pt x="172212" y="3048"/>
                  <a:pt x="171831" y="3048"/>
                </a:cubicBezTo>
                <a:cubicBezTo>
                  <a:pt x="171577" y="3048"/>
                  <a:pt x="171450" y="3175"/>
                  <a:pt x="171450" y="3556"/>
                </a:cubicBezTo>
                <a:lnTo>
                  <a:pt x="170434" y="2286"/>
                </a:lnTo>
                <a:lnTo>
                  <a:pt x="169291" y="2286"/>
                </a:lnTo>
                <a:lnTo>
                  <a:pt x="169291" y="3429"/>
                </a:lnTo>
                <a:cubicBezTo>
                  <a:pt x="168148" y="3429"/>
                  <a:pt x="162433" y="2286"/>
                  <a:pt x="155575" y="2286"/>
                </a:cubicBezTo>
                <a:cubicBezTo>
                  <a:pt x="145288" y="2286"/>
                  <a:pt x="144145" y="2286"/>
                  <a:pt x="144145" y="3429"/>
                </a:cubicBezTo>
                <a:cubicBezTo>
                  <a:pt x="144780" y="4572"/>
                  <a:pt x="144780" y="5207"/>
                  <a:pt x="144399" y="5207"/>
                </a:cubicBezTo>
                <a:cubicBezTo>
                  <a:pt x="144018" y="5207"/>
                  <a:pt x="143637" y="4572"/>
                  <a:pt x="143002" y="3429"/>
                </a:cubicBezTo>
                <a:cubicBezTo>
                  <a:pt x="141859" y="3429"/>
                  <a:pt x="139573" y="1143"/>
                  <a:pt x="138430" y="1143"/>
                </a:cubicBezTo>
                <a:cubicBezTo>
                  <a:pt x="137287" y="1143"/>
                  <a:pt x="136144" y="1397"/>
                  <a:pt x="135255" y="1397"/>
                </a:cubicBezTo>
                <a:cubicBezTo>
                  <a:pt x="134366" y="1397"/>
                  <a:pt x="133858" y="1143"/>
                  <a:pt x="1338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
          <p:cNvSpPr/>
          <p:nvPr/>
        </p:nvSpPr>
        <p:spPr>
          <a:xfrm>
            <a:off x="3208900" y="2922789"/>
            <a:ext cx="36766" cy="752665"/>
          </a:xfrm>
          <a:custGeom>
            <a:rect b="b" l="l" r="r" t="t"/>
            <a:pathLst>
              <a:path extrusionOk="0" h="1003554" w="49022">
                <a:moveTo>
                  <a:pt x="17145" y="16383"/>
                </a:moveTo>
                <a:lnTo>
                  <a:pt x="17145" y="17526"/>
                </a:lnTo>
                <a:cubicBezTo>
                  <a:pt x="17145" y="18669"/>
                  <a:pt x="18288" y="19812"/>
                  <a:pt x="19431" y="19812"/>
                </a:cubicBezTo>
                <a:lnTo>
                  <a:pt x="19431" y="18669"/>
                </a:lnTo>
                <a:cubicBezTo>
                  <a:pt x="19431" y="18669"/>
                  <a:pt x="18288" y="17526"/>
                  <a:pt x="17145" y="16383"/>
                </a:cubicBezTo>
                <a:close/>
                <a:moveTo>
                  <a:pt x="38862" y="19812"/>
                </a:moveTo>
                <a:cubicBezTo>
                  <a:pt x="40005" y="19812"/>
                  <a:pt x="40005" y="20955"/>
                  <a:pt x="40005" y="22098"/>
                </a:cubicBezTo>
                <a:cubicBezTo>
                  <a:pt x="40005" y="23241"/>
                  <a:pt x="40005" y="23241"/>
                  <a:pt x="38862" y="23241"/>
                </a:cubicBezTo>
                <a:cubicBezTo>
                  <a:pt x="38862" y="23241"/>
                  <a:pt x="37719" y="22098"/>
                  <a:pt x="37719" y="20955"/>
                </a:cubicBezTo>
                <a:lnTo>
                  <a:pt x="38862" y="19812"/>
                </a:lnTo>
                <a:close/>
                <a:moveTo>
                  <a:pt x="39497" y="33909"/>
                </a:moveTo>
                <a:cubicBezTo>
                  <a:pt x="40005" y="33909"/>
                  <a:pt x="40005" y="34417"/>
                  <a:pt x="40005" y="35814"/>
                </a:cubicBezTo>
                <a:cubicBezTo>
                  <a:pt x="40005" y="36957"/>
                  <a:pt x="40005" y="38100"/>
                  <a:pt x="38862" y="38100"/>
                </a:cubicBezTo>
                <a:lnTo>
                  <a:pt x="38862" y="36957"/>
                </a:lnTo>
                <a:cubicBezTo>
                  <a:pt x="39624" y="36957"/>
                  <a:pt x="39370" y="36449"/>
                  <a:pt x="38481" y="36449"/>
                </a:cubicBezTo>
                <a:cubicBezTo>
                  <a:pt x="37973" y="36449"/>
                  <a:pt x="37338" y="36576"/>
                  <a:pt x="36576" y="36957"/>
                </a:cubicBezTo>
                <a:lnTo>
                  <a:pt x="34290" y="36957"/>
                </a:lnTo>
                <a:cubicBezTo>
                  <a:pt x="34290" y="35814"/>
                  <a:pt x="35433" y="34671"/>
                  <a:pt x="37719" y="34671"/>
                </a:cubicBezTo>
                <a:cubicBezTo>
                  <a:pt x="38735" y="34163"/>
                  <a:pt x="39243" y="33909"/>
                  <a:pt x="39497" y="33909"/>
                </a:cubicBezTo>
                <a:close/>
                <a:moveTo>
                  <a:pt x="46863" y="38100"/>
                </a:moveTo>
                <a:lnTo>
                  <a:pt x="45720" y="39243"/>
                </a:lnTo>
                <a:lnTo>
                  <a:pt x="45720" y="40386"/>
                </a:lnTo>
                <a:cubicBezTo>
                  <a:pt x="46863" y="40386"/>
                  <a:pt x="46863" y="40386"/>
                  <a:pt x="46863" y="39243"/>
                </a:cubicBezTo>
                <a:lnTo>
                  <a:pt x="46863" y="38100"/>
                </a:lnTo>
                <a:close/>
                <a:moveTo>
                  <a:pt x="30861" y="99695"/>
                </a:moveTo>
                <a:cubicBezTo>
                  <a:pt x="32004" y="99695"/>
                  <a:pt x="33147" y="101981"/>
                  <a:pt x="33147" y="103124"/>
                </a:cubicBezTo>
                <a:cubicBezTo>
                  <a:pt x="33147" y="103632"/>
                  <a:pt x="33020" y="103886"/>
                  <a:pt x="32639" y="103886"/>
                </a:cubicBezTo>
                <a:cubicBezTo>
                  <a:pt x="32258" y="103886"/>
                  <a:pt x="31496" y="103378"/>
                  <a:pt x="30861" y="101981"/>
                </a:cubicBezTo>
                <a:cubicBezTo>
                  <a:pt x="30861" y="100838"/>
                  <a:pt x="30861" y="99695"/>
                  <a:pt x="30861" y="99695"/>
                </a:cubicBezTo>
                <a:close/>
                <a:moveTo>
                  <a:pt x="37719" y="157861"/>
                </a:moveTo>
                <a:cubicBezTo>
                  <a:pt x="38862" y="157861"/>
                  <a:pt x="38862" y="159004"/>
                  <a:pt x="38862" y="160147"/>
                </a:cubicBezTo>
                <a:lnTo>
                  <a:pt x="37592" y="160147"/>
                </a:lnTo>
                <a:lnTo>
                  <a:pt x="36449" y="159004"/>
                </a:lnTo>
                <a:lnTo>
                  <a:pt x="37592" y="157861"/>
                </a:lnTo>
                <a:close/>
                <a:moveTo>
                  <a:pt x="30861" y="161290"/>
                </a:moveTo>
                <a:cubicBezTo>
                  <a:pt x="30861" y="161290"/>
                  <a:pt x="32004" y="162433"/>
                  <a:pt x="33147" y="163576"/>
                </a:cubicBezTo>
                <a:cubicBezTo>
                  <a:pt x="37719" y="165862"/>
                  <a:pt x="37719" y="165862"/>
                  <a:pt x="34290" y="165862"/>
                </a:cubicBezTo>
                <a:cubicBezTo>
                  <a:pt x="33147" y="165862"/>
                  <a:pt x="32004" y="165862"/>
                  <a:pt x="30861" y="163576"/>
                </a:cubicBezTo>
                <a:lnTo>
                  <a:pt x="30861" y="161290"/>
                </a:lnTo>
                <a:close/>
                <a:moveTo>
                  <a:pt x="35687" y="189357"/>
                </a:moveTo>
                <a:cubicBezTo>
                  <a:pt x="36195" y="189357"/>
                  <a:pt x="37211" y="190246"/>
                  <a:pt x="38862" y="191008"/>
                </a:cubicBezTo>
                <a:cubicBezTo>
                  <a:pt x="40132" y="192405"/>
                  <a:pt x="40767" y="192913"/>
                  <a:pt x="40259" y="192913"/>
                </a:cubicBezTo>
                <a:cubicBezTo>
                  <a:pt x="39751" y="192913"/>
                  <a:pt x="39116" y="192659"/>
                  <a:pt x="37719" y="192151"/>
                </a:cubicBezTo>
                <a:cubicBezTo>
                  <a:pt x="36576" y="191008"/>
                  <a:pt x="35433" y="189865"/>
                  <a:pt x="35433" y="189865"/>
                </a:cubicBezTo>
                <a:cubicBezTo>
                  <a:pt x="35433" y="189484"/>
                  <a:pt x="35560" y="189357"/>
                  <a:pt x="35687" y="189357"/>
                </a:cubicBezTo>
                <a:close/>
                <a:moveTo>
                  <a:pt x="30861" y="199009"/>
                </a:moveTo>
                <a:cubicBezTo>
                  <a:pt x="32004" y="199009"/>
                  <a:pt x="33147" y="200152"/>
                  <a:pt x="33147" y="200152"/>
                </a:cubicBezTo>
                <a:lnTo>
                  <a:pt x="33147" y="201295"/>
                </a:lnTo>
                <a:cubicBezTo>
                  <a:pt x="32004" y="201295"/>
                  <a:pt x="30861" y="201295"/>
                  <a:pt x="30861" y="200152"/>
                </a:cubicBezTo>
                <a:lnTo>
                  <a:pt x="30861" y="199009"/>
                </a:lnTo>
                <a:close/>
                <a:moveTo>
                  <a:pt x="27559" y="222631"/>
                </a:moveTo>
                <a:cubicBezTo>
                  <a:pt x="27813" y="222631"/>
                  <a:pt x="28575" y="224282"/>
                  <a:pt x="28575" y="225171"/>
                </a:cubicBezTo>
                <a:lnTo>
                  <a:pt x="27432" y="225171"/>
                </a:lnTo>
                <a:cubicBezTo>
                  <a:pt x="27432" y="224282"/>
                  <a:pt x="26670" y="222631"/>
                  <a:pt x="26924" y="222631"/>
                </a:cubicBezTo>
                <a:cubicBezTo>
                  <a:pt x="27051" y="222631"/>
                  <a:pt x="27178" y="222758"/>
                  <a:pt x="27432" y="222885"/>
                </a:cubicBezTo>
                <a:cubicBezTo>
                  <a:pt x="27432" y="222631"/>
                  <a:pt x="27432" y="222631"/>
                  <a:pt x="27559" y="222631"/>
                </a:cubicBezTo>
                <a:close/>
                <a:moveTo>
                  <a:pt x="34290" y="232029"/>
                </a:moveTo>
                <a:cubicBezTo>
                  <a:pt x="35433" y="232029"/>
                  <a:pt x="36576" y="232029"/>
                  <a:pt x="36576" y="233172"/>
                </a:cubicBezTo>
                <a:cubicBezTo>
                  <a:pt x="37338" y="233934"/>
                  <a:pt x="37084" y="234823"/>
                  <a:pt x="35941" y="234823"/>
                </a:cubicBezTo>
                <a:cubicBezTo>
                  <a:pt x="35433" y="234823"/>
                  <a:pt x="34925" y="234696"/>
                  <a:pt x="34290" y="234315"/>
                </a:cubicBezTo>
                <a:lnTo>
                  <a:pt x="34290" y="232029"/>
                </a:lnTo>
                <a:close/>
                <a:moveTo>
                  <a:pt x="36576" y="242316"/>
                </a:moveTo>
                <a:lnTo>
                  <a:pt x="36576" y="243459"/>
                </a:lnTo>
                <a:cubicBezTo>
                  <a:pt x="36576" y="244602"/>
                  <a:pt x="36576" y="244602"/>
                  <a:pt x="34290" y="244602"/>
                </a:cubicBezTo>
                <a:lnTo>
                  <a:pt x="34290" y="243459"/>
                </a:lnTo>
                <a:lnTo>
                  <a:pt x="36576" y="242316"/>
                </a:lnTo>
                <a:close/>
                <a:moveTo>
                  <a:pt x="40005" y="256032"/>
                </a:moveTo>
                <a:cubicBezTo>
                  <a:pt x="38862" y="256032"/>
                  <a:pt x="37719" y="257175"/>
                  <a:pt x="37719" y="257175"/>
                </a:cubicBezTo>
                <a:cubicBezTo>
                  <a:pt x="37719" y="258318"/>
                  <a:pt x="38862" y="258318"/>
                  <a:pt x="38862" y="258318"/>
                </a:cubicBezTo>
                <a:cubicBezTo>
                  <a:pt x="38862" y="258318"/>
                  <a:pt x="40005" y="258318"/>
                  <a:pt x="40005" y="257175"/>
                </a:cubicBezTo>
                <a:lnTo>
                  <a:pt x="40005" y="256032"/>
                </a:lnTo>
                <a:close/>
                <a:moveTo>
                  <a:pt x="29718" y="262890"/>
                </a:moveTo>
                <a:cubicBezTo>
                  <a:pt x="32004" y="262890"/>
                  <a:pt x="30861" y="264033"/>
                  <a:pt x="30861" y="264033"/>
                </a:cubicBezTo>
                <a:cubicBezTo>
                  <a:pt x="30861" y="265176"/>
                  <a:pt x="30861" y="266319"/>
                  <a:pt x="29718" y="266319"/>
                </a:cubicBezTo>
                <a:cubicBezTo>
                  <a:pt x="29718" y="266319"/>
                  <a:pt x="28575" y="266319"/>
                  <a:pt x="28575" y="265176"/>
                </a:cubicBezTo>
                <a:cubicBezTo>
                  <a:pt x="28575" y="264033"/>
                  <a:pt x="29718" y="262890"/>
                  <a:pt x="29718" y="262890"/>
                </a:cubicBezTo>
                <a:close/>
                <a:moveTo>
                  <a:pt x="1143" y="276606"/>
                </a:moveTo>
                <a:cubicBezTo>
                  <a:pt x="0" y="276606"/>
                  <a:pt x="0" y="277749"/>
                  <a:pt x="2286" y="278892"/>
                </a:cubicBezTo>
                <a:cubicBezTo>
                  <a:pt x="3429" y="278892"/>
                  <a:pt x="3429" y="278892"/>
                  <a:pt x="3429" y="277749"/>
                </a:cubicBezTo>
                <a:cubicBezTo>
                  <a:pt x="3429" y="277749"/>
                  <a:pt x="2286" y="276606"/>
                  <a:pt x="1143" y="276606"/>
                </a:cubicBezTo>
                <a:close/>
                <a:moveTo>
                  <a:pt x="48768" y="276987"/>
                </a:moveTo>
                <a:cubicBezTo>
                  <a:pt x="48641" y="276987"/>
                  <a:pt x="48387" y="277241"/>
                  <a:pt x="47879" y="277749"/>
                </a:cubicBezTo>
                <a:cubicBezTo>
                  <a:pt x="47879" y="277749"/>
                  <a:pt x="47879" y="280035"/>
                  <a:pt x="47879" y="280035"/>
                </a:cubicBezTo>
                <a:cubicBezTo>
                  <a:pt x="49022" y="280035"/>
                  <a:pt x="49022" y="280035"/>
                  <a:pt x="49022" y="278892"/>
                </a:cubicBezTo>
                <a:cubicBezTo>
                  <a:pt x="49022" y="277622"/>
                  <a:pt x="49022" y="276987"/>
                  <a:pt x="48768" y="276987"/>
                </a:cubicBezTo>
                <a:close/>
                <a:moveTo>
                  <a:pt x="30480" y="283845"/>
                </a:moveTo>
                <a:cubicBezTo>
                  <a:pt x="30734" y="283845"/>
                  <a:pt x="30734" y="284353"/>
                  <a:pt x="30734" y="285750"/>
                </a:cubicBezTo>
                <a:cubicBezTo>
                  <a:pt x="30734" y="286893"/>
                  <a:pt x="29591" y="286893"/>
                  <a:pt x="29591" y="286893"/>
                </a:cubicBezTo>
                <a:cubicBezTo>
                  <a:pt x="28448" y="286893"/>
                  <a:pt x="29591" y="285750"/>
                  <a:pt x="29591" y="284607"/>
                </a:cubicBezTo>
                <a:cubicBezTo>
                  <a:pt x="30099" y="284099"/>
                  <a:pt x="30353" y="283845"/>
                  <a:pt x="30480" y="283845"/>
                </a:cubicBezTo>
                <a:close/>
                <a:moveTo>
                  <a:pt x="33020" y="305181"/>
                </a:moveTo>
                <a:cubicBezTo>
                  <a:pt x="34163" y="305181"/>
                  <a:pt x="34163" y="306324"/>
                  <a:pt x="31877" y="307467"/>
                </a:cubicBezTo>
                <a:cubicBezTo>
                  <a:pt x="29591" y="307467"/>
                  <a:pt x="29591" y="307467"/>
                  <a:pt x="30734" y="306324"/>
                </a:cubicBezTo>
                <a:cubicBezTo>
                  <a:pt x="29591" y="306324"/>
                  <a:pt x="31877" y="305181"/>
                  <a:pt x="33020" y="305181"/>
                </a:cubicBezTo>
                <a:close/>
                <a:moveTo>
                  <a:pt x="30734" y="313182"/>
                </a:moveTo>
                <a:lnTo>
                  <a:pt x="33020" y="314325"/>
                </a:lnTo>
                <a:lnTo>
                  <a:pt x="33020" y="315468"/>
                </a:lnTo>
                <a:cubicBezTo>
                  <a:pt x="30734" y="315468"/>
                  <a:pt x="29591" y="315468"/>
                  <a:pt x="29591" y="314325"/>
                </a:cubicBezTo>
                <a:lnTo>
                  <a:pt x="30734" y="313182"/>
                </a:lnTo>
                <a:close/>
                <a:moveTo>
                  <a:pt x="26162" y="389636"/>
                </a:moveTo>
                <a:lnTo>
                  <a:pt x="27305" y="390779"/>
                </a:lnTo>
                <a:lnTo>
                  <a:pt x="27305" y="391922"/>
                </a:lnTo>
                <a:cubicBezTo>
                  <a:pt x="26162" y="391922"/>
                  <a:pt x="25019" y="391922"/>
                  <a:pt x="25019" y="390779"/>
                </a:cubicBezTo>
                <a:lnTo>
                  <a:pt x="26162" y="389636"/>
                </a:lnTo>
                <a:close/>
                <a:moveTo>
                  <a:pt x="24638" y="418846"/>
                </a:moveTo>
                <a:cubicBezTo>
                  <a:pt x="25527" y="418846"/>
                  <a:pt x="27051" y="419354"/>
                  <a:pt x="28448" y="419354"/>
                </a:cubicBezTo>
                <a:cubicBezTo>
                  <a:pt x="28448" y="420497"/>
                  <a:pt x="28448" y="420497"/>
                  <a:pt x="26162" y="420497"/>
                </a:cubicBezTo>
                <a:cubicBezTo>
                  <a:pt x="25019" y="420497"/>
                  <a:pt x="23876" y="419354"/>
                  <a:pt x="23876" y="419354"/>
                </a:cubicBezTo>
                <a:cubicBezTo>
                  <a:pt x="23876" y="418973"/>
                  <a:pt x="24130" y="418846"/>
                  <a:pt x="24511" y="418846"/>
                </a:cubicBezTo>
                <a:close/>
                <a:moveTo>
                  <a:pt x="27432" y="453517"/>
                </a:moveTo>
                <a:lnTo>
                  <a:pt x="28575" y="454660"/>
                </a:lnTo>
                <a:lnTo>
                  <a:pt x="28575" y="455803"/>
                </a:lnTo>
                <a:cubicBezTo>
                  <a:pt x="26289" y="455803"/>
                  <a:pt x="25146" y="455803"/>
                  <a:pt x="25146" y="454660"/>
                </a:cubicBezTo>
                <a:lnTo>
                  <a:pt x="27432" y="453517"/>
                </a:lnTo>
                <a:close/>
                <a:moveTo>
                  <a:pt x="24638" y="535178"/>
                </a:moveTo>
                <a:cubicBezTo>
                  <a:pt x="25781" y="535178"/>
                  <a:pt x="26289" y="535940"/>
                  <a:pt x="26289" y="536829"/>
                </a:cubicBezTo>
                <a:cubicBezTo>
                  <a:pt x="26289" y="539115"/>
                  <a:pt x="26289" y="539115"/>
                  <a:pt x="24003" y="539115"/>
                </a:cubicBezTo>
                <a:cubicBezTo>
                  <a:pt x="22860" y="539115"/>
                  <a:pt x="22860" y="536829"/>
                  <a:pt x="22860" y="535686"/>
                </a:cubicBezTo>
                <a:cubicBezTo>
                  <a:pt x="23495" y="535432"/>
                  <a:pt x="24130" y="535178"/>
                  <a:pt x="24638" y="535178"/>
                </a:cubicBezTo>
                <a:close/>
                <a:moveTo>
                  <a:pt x="22860" y="583438"/>
                </a:moveTo>
                <a:cubicBezTo>
                  <a:pt x="24003" y="583438"/>
                  <a:pt x="25146" y="584581"/>
                  <a:pt x="25146" y="584581"/>
                </a:cubicBezTo>
                <a:lnTo>
                  <a:pt x="25146" y="585724"/>
                </a:lnTo>
                <a:cubicBezTo>
                  <a:pt x="24003" y="585724"/>
                  <a:pt x="22860" y="585724"/>
                  <a:pt x="22860" y="584581"/>
                </a:cubicBezTo>
                <a:lnTo>
                  <a:pt x="22860" y="583438"/>
                </a:lnTo>
                <a:close/>
                <a:moveTo>
                  <a:pt x="29718" y="682752"/>
                </a:moveTo>
                <a:cubicBezTo>
                  <a:pt x="30861" y="682752"/>
                  <a:pt x="30861" y="683895"/>
                  <a:pt x="30861" y="683895"/>
                </a:cubicBezTo>
                <a:cubicBezTo>
                  <a:pt x="30861" y="685038"/>
                  <a:pt x="30861" y="685038"/>
                  <a:pt x="29718" y="685038"/>
                </a:cubicBezTo>
                <a:cubicBezTo>
                  <a:pt x="29718" y="685038"/>
                  <a:pt x="27432" y="685038"/>
                  <a:pt x="28575" y="683895"/>
                </a:cubicBezTo>
                <a:lnTo>
                  <a:pt x="29718" y="682752"/>
                </a:lnTo>
                <a:close/>
                <a:moveTo>
                  <a:pt x="31496" y="698119"/>
                </a:moveTo>
                <a:cubicBezTo>
                  <a:pt x="31369" y="698754"/>
                  <a:pt x="31369" y="699262"/>
                  <a:pt x="31242" y="699770"/>
                </a:cubicBezTo>
                <a:cubicBezTo>
                  <a:pt x="31496" y="699770"/>
                  <a:pt x="31750" y="699770"/>
                  <a:pt x="32131" y="699770"/>
                </a:cubicBezTo>
                <a:lnTo>
                  <a:pt x="32131" y="698627"/>
                </a:lnTo>
                <a:lnTo>
                  <a:pt x="31623" y="698119"/>
                </a:lnTo>
                <a:close/>
                <a:moveTo>
                  <a:pt x="20828" y="705866"/>
                </a:moveTo>
                <a:cubicBezTo>
                  <a:pt x="20955" y="705866"/>
                  <a:pt x="21209" y="706120"/>
                  <a:pt x="21717" y="706628"/>
                </a:cubicBezTo>
                <a:cubicBezTo>
                  <a:pt x="22860" y="707771"/>
                  <a:pt x="22860" y="708914"/>
                  <a:pt x="21717" y="708914"/>
                </a:cubicBezTo>
                <a:cubicBezTo>
                  <a:pt x="20574" y="708914"/>
                  <a:pt x="20574" y="708914"/>
                  <a:pt x="20574" y="707771"/>
                </a:cubicBezTo>
                <a:cubicBezTo>
                  <a:pt x="20574" y="706501"/>
                  <a:pt x="20574" y="705866"/>
                  <a:pt x="20828" y="705866"/>
                </a:cubicBezTo>
                <a:close/>
                <a:moveTo>
                  <a:pt x="12573" y="713486"/>
                </a:moveTo>
                <a:cubicBezTo>
                  <a:pt x="12446" y="713613"/>
                  <a:pt x="12446" y="713613"/>
                  <a:pt x="12446" y="713613"/>
                </a:cubicBezTo>
                <a:cubicBezTo>
                  <a:pt x="12573" y="713486"/>
                  <a:pt x="12954" y="713486"/>
                  <a:pt x="13208" y="713486"/>
                </a:cubicBezTo>
                <a:cubicBezTo>
                  <a:pt x="13081" y="713486"/>
                  <a:pt x="12827" y="713486"/>
                  <a:pt x="12700" y="713486"/>
                </a:cubicBezTo>
                <a:close/>
                <a:moveTo>
                  <a:pt x="12446" y="713613"/>
                </a:moveTo>
                <a:cubicBezTo>
                  <a:pt x="11938" y="713740"/>
                  <a:pt x="11811" y="713994"/>
                  <a:pt x="11938" y="713994"/>
                </a:cubicBezTo>
                <a:cubicBezTo>
                  <a:pt x="12065" y="713994"/>
                  <a:pt x="12192" y="713867"/>
                  <a:pt x="12446" y="713613"/>
                </a:cubicBezTo>
                <a:close/>
                <a:moveTo>
                  <a:pt x="21717" y="714629"/>
                </a:moveTo>
                <a:lnTo>
                  <a:pt x="21717" y="715772"/>
                </a:lnTo>
                <a:cubicBezTo>
                  <a:pt x="21717" y="716915"/>
                  <a:pt x="21717" y="716915"/>
                  <a:pt x="20574" y="716915"/>
                </a:cubicBezTo>
                <a:lnTo>
                  <a:pt x="20574" y="715772"/>
                </a:lnTo>
                <a:lnTo>
                  <a:pt x="21717" y="714629"/>
                </a:lnTo>
                <a:close/>
                <a:moveTo>
                  <a:pt x="16002" y="724916"/>
                </a:moveTo>
                <a:cubicBezTo>
                  <a:pt x="16002" y="725424"/>
                  <a:pt x="16256" y="725805"/>
                  <a:pt x="16383" y="725805"/>
                </a:cubicBezTo>
                <a:cubicBezTo>
                  <a:pt x="16510" y="725805"/>
                  <a:pt x="16510" y="725551"/>
                  <a:pt x="16002" y="724916"/>
                </a:cubicBezTo>
                <a:close/>
                <a:moveTo>
                  <a:pt x="21717" y="726059"/>
                </a:moveTo>
                <a:lnTo>
                  <a:pt x="21717" y="727202"/>
                </a:lnTo>
                <a:cubicBezTo>
                  <a:pt x="21717" y="728345"/>
                  <a:pt x="21717" y="728345"/>
                  <a:pt x="19431" y="728345"/>
                </a:cubicBezTo>
                <a:lnTo>
                  <a:pt x="19431" y="727202"/>
                </a:lnTo>
                <a:lnTo>
                  <a:pt x="21717" y="726059"/>
                </a:lnTo>
                <a:close/>
                <a:moveTo>
                  <a:pt x="24003" y="738632"/>
                </a:moveTo>
                <a:lnTo>
                  <a:pt x="24003" y="739775"/>
                </a:lnTo>
                <a:cubicBezTo>
                  <a:pt x="24003" y="740918"/>
                  <a:pt x="21717" y="740918"/>
                  <a:pt x="21717" y="740918"/>
                </a:cubicBezTo>
                <a:cubicBezTo>
                  <a:pt x="21717" y="740918"/>
                  <a:pt x="20574" y="740918"/>
                  <a:pt x="20574" y="739775"/>
                </a:cubicBezTo>
                <a:cubicBezTo>
                  <a:pt x="20574" y="739775"/>
                  <a:pt x="22860" y="738632"/>
                  <a:pt x="24003" y="738632"/>
                </a:cubicBezTo>
                <a:close/>
                <a:moveTo>
                  <a:pt x="20574" y="785368"/>
                </a:moveTo>
                <a:cubicBezTo>
                  <a:pt x="22860" y="786511"/>
                  <a:pt x="24003" y="787654"/>
                  <a:pt x="22860" y="787654"/>
                </a:cubicBezTo>
                <a:cubicBezTo>
                  <a:pt x="22860" y="787654"/>
                  <a:pt x="20574" y="787654"/>
                  <a:pt x="19431" y="786511"/>
                </a:cubicBezTo>
                <a:cubicBezTo>
                  <a:pt x="19431" y="786511"/>
                  <a:pt x="18288" y="785368"/>
                  <a:pt x="19431" y="785368"/>
                </a:cubicBezTo>
                <a:close/>
                <a:moveTo>
                  <a:pt x="23622" y="824611"/>
                </a:moveTo>
                <a:cubicBezTo>
                  <a:pt x="24638" y="824611"/>
                  <a:pt x="25654" y="825119"/>
                  <a:pt x="26289" y="826516"/>
                </a:cubicBezTo>
                <a:cubicBezTo>
                  <a:pt x="26289" y="827659"/>
                  <a:pt x="26289" y="827659"/>
                  <a:pt x="25146" y="827659"/>
                </a:cubicBezTo>
                <a:cubicBezTo>
                  <a:pt x="24003" y="827659"/>
                  <a:pt x="21717" y="826516"/>
                  <a:pt x="21717" y="825373"/>
                </a:cubicBezTo>
                <a:cubicBezTo>
                  <a:pt x="22225" y="824865"/>
                  <a:pt x="22860" y="824611"/>
                  <a:pt x="23495" y="824611"/>
                </a:cubicBezTo>
                <a:close/>
                <a:moveTo>
                  <a:pt x="20955" y="989711"/>
                </a:moveTo>
                <a:cubicBezTo>
                  <a:pt x="21336" y="990346"/>
                  <a:pt x="21844" y="990854"/>
                  <a:pt x="21844" y="990854"/>
                </a:cubicBezTo>
                <a:cubicBezTo>
                  <a:pt x="22098" y="990854"/>
                  <a:pt x="22479" y="990854"/>
                  <a:pt x="22733" y="990981"/>
                </a:cubicBezTo>
                <a:cubicBezTo>
                  <a:pt x="22352" y="990346"/>
                  <a:pt x="21717" y="989838"/>
                  <a:pt x="21082" y="989838"/>
                </a:cubicBezTo>
                <a:close/>
                <a:moveTo>
                  <a:pt x="36957" y="0"/>
                </a:moveTo>
                <a:cubicBezTo>
                  <a:pt x="36322" y="0"/>
                  <a:pt x="35941" y="508"/>
                  <a:pt x="36449" y="1524"/>
                </a:cubicBezTo>
                <a:lnTo>
                  <a:pt x="35433" y="2794"/>
                </a:lnTo>
                <a:cubicBezTo>
                  <a:pt x="30861" y="2794"/>
                  <a:pt x="30861" y="5080"/>
                  <a:pt x="35433" y="5080"/>
                </a:cubicBezTo>
                <a:cubicBezTo>
                  <a:pt x="40005" y="5080"/>
                  <a:pt x="40005" y="5080"/>
                  <a:pt x="36576" y="6223"/>
                </a:cubicBezTo>
                <a:cubicBezTo>
                  <a:pt x="34290" y="6223"/>
                  <a:pt x="34290" y="7366"/>
                  <a:pt x="33147" y="8509"/>
                </a:cubicBezTo>
                <a:cubicBezTo>
                  <a:pt x="33147" y="9652"/>
                  <a:pt x="33147" y="9652"/>
                  <a:pt x="32004" y="9652"/>
                </a:cubicBezTo>
                <a:cubicBezTo>
                  <a:pt x="30861" y="9652"/>
                  <a:pt x="29718" y="10795"/>
                  <a:pt x="29718" y="11938"/>
                </a:cubicBezTo>
                <a:cubicBezTo>
                  <a:pt x="29718" y="13081"/>
                  <a:pt x="29718" y="13081"/>
                  <a:pt x="30861" y="13081"/>
                </a:cubicBezTo>
                <a:cubicBezTo>
                  <a:pt x="31115" y="12827"/>
                  <a:pt x="31242" y="12827"/>
                  <a:pt x="31369" y="12827"/>
                </a:cubicBezTo>
                <a:cubicBezTo>
                  <a:pt x="31877" y="12827"/>
                  <a:pt x="31496" y="14478"/>
                  <a:pt x="29718" y="15367"/>
                </a:cubicBezTo>
                <a:cubicBezTo>
                  <a:pt x="27432" y="16510"/>
                  <a:pt x="27432" y="16510"/>
                  <a:pt x="30861" y="16510"/>
                </a:cubicBezTo>
                <a:cubicBezTo>
                  <a:pt x="33147" y="16510"/>
                  <a:pt x="33147" y="18796"/>
                  <a:pt x="30861" y="19939"/>
                </a:cubicBezTo>
                <a:cubicBezTo>
                  <a:pt x="30861" y="19939"/>
                  <a:pt x="30861" y="21082"/>
                  <a:pt x="29718" y="22225"/>
                </a:cubicBezTo>
                <a:cubicBezTo>
                  <a:pt x="29718" y="23368"/>
                  <a:pt x="32004" y="24511"/>
                  <a:pt x="33147" y="24511"/>
                </a:cubicBezTo>
                <a:cubicBezTo>
                  <a:pt x="35433" y="24511"/>
                  <a:pt x="35433" y="24511"/>
                  <a:pt x="34290" y="25654"/>
                </a:cubicBezTo>
                <a:cubicBezTo>
                  <a:pt x="33147" y="26797"/>
                  <a:pt x="32004" y="26797"/>
                  <a:pt x="32004" y="26797"/>
                </a:cubicBezTo>
                <a:cubicBezTo>
                  <a:pt x="29718" y="26797"/>
                  <a:pt x="29718" y="27940"/>
                  <a:pt x="29718" y="29083"/>
                </a:cubicBezTo>
                <a:cubicBezTo>
                  <a:pt x="29718" y="30226"/>
                  <a:pt x="29718" y="32512"/>
                  <a:pt x="30861" y="32512"/>
                </a:cubicBezTo>
                <a:lnTo>
                  <a:pt x="29718" y="32512"/>
                </a:lnTo>
                <a:cubicBezTo>
                  <a:pt x="29718" y="33655"/>
                  <a:pt x="28575" y="33655"/>
                  <a:pt x="29718" y="33655"/>
                </a:cubicBezTo>
                <a:cubicBezTo>
                  <a:pt x="29718" y="33655"/>
                  <a:pt x="29718" y="34798"/>
                  <a:pt x="28575" y="37084"/>
                </a:cubicBezTo>
                <a:cubicBezTo>
                  <a:pt x="27813" y="38608"/>
                  <a:pt x="28702" y="40767"/>
                  <a:pt x="30099" y="40767"/>
                </a:cubicBezTo>
                <a:cubicBezTo>
                  <a:pt x="30607" y="40767"/>
                  <a:pt x="31369" y="40386"/>
                  <a:pt x="32004" y="39243"/>
                </a:cubicBezTo>
                <a:lnTo>
                  <a:pt x="32004" y="40386"/>
                </a:lnTo>
                <a:cubicBezTo>
                  <a:pt x="32004" y="41529"/>
                  <a:pt x="34290" y="41529"/>
                  <a:pt x="34290" y="41529"/>
                </a:cubicBezTo>
                <a:cubicBezTo>
                  <a:pt x="35433" y="41529"/>
                  <a:pt x="35433" y="42672"/>
                  <a:pt x="35433" y="43815"/>
                </a:cubicBezTo>
                <a:lnTo>
                  <a:pt x="32004" y="43815"/>
                </a:lnTo>
                <a:cubicBezTo>
                  <a:pt x="31369" y="43561"/>
                  <a:pt x="30734" y="43561"/>
                  <a:pt x="30226" y="43561"/>
                </a:cubicBezTo>
                <a:cubicBezTo>
                  <a:pt x="27940" y="43561"/>
                  <a:pt x="27178" y="45212"/>
                  <a:pt x="30861" y="46101"/>
                </a:cubicBezTo>
                <a:lnTo>
                  <a:pt x="29718" y="46101"/>
                </a:lnTo>
                <a:cubicBezTo>
                  <a:pt x="28575" y="46101"/>
                  <a:pt x="28575" y="47244"/>
                  <a:pt x="29718" y="49530"/>
                </a:cubicBezTo>
                <a:cubicBezTo>
                  <a:pt x="29718" y="50673"/>
                  <a:pt x="32004" y="51816"/>
                  <a:pt x="33147" y="51816"/>
                </a:cubicBezTo>
                <a:cubicBezTo>
                  <a:pt x="34290" y="51816"/>
                  <a:pt x="34290" y="52959"/>
                  <a:pt x="34290" y="52959"/>
                </a:cubicBezTo>
                <a:cubicBezTo>
                  <a:pt x="34290" y="54102"/>
                  <a:pt x="34290" y="54102"/>
                  <a:pt x="33147" y="54102"/>
                </a:cubicBezTo>
                <a:cubicBezTo>
                  <a:pt x="30861" y="54102"/>
                  <a:pt x="30861" y="56388"/>
                  <a:pt x="33147" y="57531"/>
                </a:cubicBezTo>
                <a:lnTo>
                  <a:pt x="32004" y="57531"/>
                </a:lnTo>
                <a:cubicBezTo>
                  <a:pt x="29718" y="57531"/>
                  <a:pt x="28575" y="58674"/>
                  <a:pt x="29718" y="65532"/>
                </a:cubicBezTo>
                <a:cubicBezTo>
                  <a:pt x="29718" y="70104"/>
                  <a:pt x="29718" y="73533"/>
                  <a:pt x="28575" y="73533"/>
                </a:cubicBezTo>
                <a:cubicBezTo>
                  <a:pt x="27432" y="73533"/>
                  <a:pt x="29718" y="78105"/>
                  <a:pt x="32004" y="80391"/>
                </a:cubicBezTo>
                <a:cubicBezTo>
                  <a:pt x="30861" y="80391"/>
                  <a:pt x="30861" y="81534"/>
                  <a:pt x="30861" y="83820"/>
                </a:cubicBezTo>
                <a:cubicBezTo>
                  <a:pt x="30861" y="87249"/>
                  <a:pt x="30861" y="87249"/>
                  <a:pt x="29718" y="87249"/>
                </a:cubicBezTo>
                <a:cubicBezTo>
                  <a:pt x="28321" y="86741"/>
                  <a:pt x="27432" y="86487"/>
                  <a:pt x="27178" y="86487"/>
                </a:cubicBezTo>
                <a:cubicBezTo>
                  <a:pt x="26924" y="86487"/>
                  <a:pt x="27686" y="86995"/>
                  <a:pt x="29718" y="88392"/>
                </a:cubicBezTo>
                <a:cubicBezTo>
                  <a:pt x="32004" y="89535"/>
                  <a:pt x="30861" y="92964"/>
                  <a:pt x="27432" y="92964"/>
                </a:cubicBezTo>
                <a:cubicBezTo>
                  <a:pt x="26289" y="92964"/>
                  <a:pt x="26289" y="94107"/>
                  <a:pt x="26289" y="96393"/>
                </a:cubicBezTo>
                <a:cubicBezTo>
                  <a:pt x="27432" y="97536"/>
                  <a:pt x="27432" y="99822"/>
                  <a:pt x="27432" y="102108"/>
                </a:cubicBezTo>
                <a:cubicBezTo>
                  <a:pt x="27432" y="106680"/>
                  <a:pt x="27432" y="106680"/>
                  <a:pt x="29718" y="106680"/>
                </a:cubicBezTo>
                <a:cubicBezTo>
                  <a:pt x="33147" y="106680"/>
                  <a:pt x="33147" y="107823"/>
                  <a:pt x="33147" y="110109"/>
                </a:cubicBezTo>
                <a:cubicBezTo>
                  <a:pt x="33147" y="111252"/>
                  <a:pt x="33147" y="112395"/>
                  <a:pt x="30861" y="112395"/>
                </a:cubicBezTo>
                <a:cubicBezTo>
                  <a:pt x="30861" y="112395"/>
                  <a:pt x="30861" y="112395"/>
                  <a:pt x="30734" y="112522"/>
                </a:cubicBezTo>
                <a:cubicBezTo>
                  <a:pt x="30861" y="112014"/>
                  <a:pt x="30861" y="111125"/>
                  <a:pt x="30861" y="110109"/>
                </a:cubicBezTo>
                <a:cubicBezTo>
                  <a:pt x="32004" y="107823"/>
                  <a:pt x="30861" y="106680"/>
                  <a:pt x="29718" y="106680"/>
                </a:cubicBezTo>
                <a:cubicBezTo>
                  <a:pt x="28575" y="106680"/>
                  <a:pt x="28575" y="107823"/>
                  <a:pt x="28575" y="110109"/>
                </a:cubicBezTo>
                <a:cubicBezTo>
                  <a:pt x="28575" y="111252"/>
                  <a:pt x="29718" y="113538"/>
                  <a:pt x="29718" y="113538"/>
                </a:cubicBezTo>
                <a:cubicBezTo>
                  <a:pt x="29718" y="113538"/>
                  <a:pt x="29972" y="113538"/>
                  <a:pt x="30099" y="113538"/>
                </a:cubicBezTo>
                <a:cubicBezTo>
                  <a:pt x="29972" y="113919"/>
                  <a:pt x="29718" y="114300"/>
                  <a:pt x="29718" y="114681"/>
                </a:cubicBezTo>
                <a:cubicBezTo>
                  <a:pt x="29718" y="115824"/>
                  <a:pt x="29718" y="116967"/>
                  <a:pt x="28575" y="116967"/>
                </a:cubicBezTo>
                <a:cubicBezTo>
                  <a:pt x="28575" y="116967"/>
                  <a:pt x="27432" y="118110"/>
                  <a:pt x="27432" y="120396"/>
                </a:cubicBezTo>
                <a:cubicBezTo>
                  <a:pt x="27432" y="122682"/>
                  <a:pt x="27432" y="124968"/>
                  <a:pt x="25146" y="124968"/>
                </a:cubicBezTo>
                <a:cubicBezTo>
                  <a:pt x="25146" y="126111"/>
                  <a:pt x="25146" y="126111"/>
                  <a:pt x="26289" y="126111"/>
                </a:cubicBezTo>
                <a:cubicBezTo>
                  <a:pt x="28575" y="126111"/>
                  <a:pt x="29718" y="127254"/>
                  <a:pt x="27432" y="131826"/>
                </a:cubicBezTo>
                <a:cubicBezTo>
                  <a:pt x="27432" y="134112"/>
                  <a:pt x="27432" y="137541"/>
                  <a:pt x="28575" y="137541"/>
                </a:cubicBezTo>
                <a:cubicBezTo>
                  <a:pt x="28575" y="138684"/>
                  <a:pt x="28575" y="138684"/>
                  <a:pt x="27432" y="138684"/>
                </a:cubicBezTo>
                <a:cubicBezTo>
                  <a:pt x="25146" y="138684"/>
                  <a:pt x="25146" y="140970"/>
                  <a:pt x="27432" y="144399"/>
                </a:cubicBezTo>
                <a:cubicBezTo>
                  <a:pt x="28575" y="144399"/>
                  <a:pt x="28575" y="145542"/>
                  <a:pt x="27432" y="146685"/>
                </a:cubicBezTo>
                <a:cubicBezTo>
                  <a:pt x="27432" y="146685"/>
                  <a:pt x="27432" y="147828"/>
                  <a:pt x="28575" y="148971"/>
                </a:cubicBezTo>
                <a:cubicBezTo>
                  <a:pt x="29718" y="150114"/>
                  <a:pt x="29718" y="150114"/>
                  <a:pt x="28575" y="152400"/>
                </a:cubicBezTo>
                <a:cubicBezTo>
                  <a:pt x="27432" y="152400"/>
                  <a:pt x="27432" y="153543"/>
                  <a:pt x="27432" y="154686"/>
                </a:cubicBezTo>
                <a:cubicBezTo>
                  <a:pt x="28575" y="156972"/>
                  <a:pt x="27432" y="169545"/>
                  <a:pt x="26289" y="170688"/>
                </a:cubicBezTo>
                <a:cubicBezTo>
                  <a:pt x="27432" y="172974"/>
                  <a:pt x="27432" y="172974"/>
                  <a:pt x="27432" y="174117"/>
                </a:cubicBezTo>
                <a:cubicBezTo>
                  <a:pt x="25146" y="175260"/>
                  <a:pt x="26289" y="176403"/>
                  <a:pt x="28575" y="176403"/>
                </a:cubicBezTo>
                <a:lnTo>
                  <a:pt x="28575" y="175260"/>
                </a:lnTo>
                <a:lnTo>
                  <a:pt x="28575" y="174117"/>
                </a:lnTo>
                <a:cubicBezTo>
                  <a:pt x="32004" y="174117"/>
                  <a:pt x="32004" y="177546"/>
                  <a:pt x="27432" y="177546"/>
                </a:cubicBezTo>
                <a:cubicBezTo>
                  <a:pt x="25146" y="178689"/>
                  <a:pt x="25146" y="178689"/>
                  <a:pt x="27432" y="179832"/>
                </a:cubicBezTo>
                <a:cubicBezTo>
                  <a:pt x="29718" y="180975"/>
                  <a:pt x="29718" y="182118"/>
                  <a:pt x="27432" y="183261"/>
                </a:cubicBezTo>
                <a:cubicBezTo>
                  <a:pt x="25146" y="183261"/>
                  <a:pt x="25146" y="183261"/>
                  <a:pt x="27432" y="184404"/>
                </a:cubicBezTo>
                <a:cubicBezTo>
                  <a:pt x="33147" y="186690"/>
                  <a:pt x="34290" y="190119"/>
                  <a:pt x="28575" y="190119"/>
                </a:cubicBezTo>
                <a:cubicBezTo>
                  <a:pt x="26289" y="190119"/>
                  <a:pt x="24003" y="191262"/>
                  <a:pt x="24003" y="192405"/>
                </a:cubicBezTo>
                <a:cubicBezTo>
                  <a:pt x="24003" y="193548"/>
                  <a:pt x="25146" y="193548"/>
                  <a:pt x="27432" y="193548"/>
                </a:cubicBezTo>
                <a:cubicBezTo>
                  <a:pt x="28067" y="193294"/>
                  <a:pt x="28448" y="193040"/>
                  <a:pt x="28829" y="193040"/>
                </a:cubicBezTo>
                <a:cubicBezTo>
                  <a:pt x="29591" y="193040"/>
                  <a:pt x="29083" y="194056"/>
                  <a:pt x="27432" y="195834"/>
                </a:cubicBezTo>
                <a:cubicBezTo>
                  <a:pt x="22860" y="199263"/>
                  <a:pt x="22860" y="201549"/>
                  <a:pt x="25146" y="206121"/>
                </a:cubicBezTo>
                <a:cubicBezTo>
                  <a:pt x="26797" y="209423"/>
                  <a:pt x="27305" y="212090"/>
                  <a:pt x="26543" y="212090"/>
                </a:cubicBezTo>
                <a:cubicBezTo>
                  <a:pt x="26289" y="212090"/>
                  <a:pt x="25781" y="211709"/>
                  <a:pt x="25146" y="210693"/>
                </a:cubicBezTo>
                <a:cubicBezTo>
                  <a:pt x="24003" y="209550"/>
                  <a:pt x="23368" y="208915"/>
                  <a:pt x="23368" y="208915"/>
                </a:cubicBezTo>
                <a:cubicBezTo>
                  <a:pt x="23368" y="208915"/>
                  <a:pt x="23495" y="209423"/>
                  <a:pt x="24130" y="210693"/>
                </a:cubicBezTo>
                <a:cubicBezTo>
                  <a:pt x="24130" y="212979"/>
                  <a:pt x="24130" y="215265"/>
                  <a:pt x="24130" y="216408"/>
                </a:cubicBezTo>
                <a:cubicBezTo>
                  <a:pt x="24130" y="217551"/>
                  <a:pt x="25273" y="218694"/>
                  <a:pt x="26416" y="218694"/>
                </a:cubicBezTo>
                <a:cubicBezTo>
                  <a:pt x="24130" y="219837"/>
                  <a:pt x="21844" y="222123"/>
                  <a:pt x="25273" y="224409"/>
                </a:cubicBezTo>
                <a:cubicBezTo>
                  <a:pt x="25273" y="225552"/>
                  <a:pt x="24130" y="226695"/>
                  <a:pt x="24130" y="226695"/>
                </a:cubicBezTo>
                <a:cubicBezTo>
                  <a:pt x="24130" y="227838"/>
                  <a:pt x="24130" y="227838"/>
                  <a:pt x="26416" y="228981"/>
                </a:cubicBezTo>
                <a:cubicBezTo>
                  <a:pt x="27559" y="231267"/>
                  <a:pt x="25273" y="232410"/>
                  <a:pt x="24130" y="232410"/>
                </a:cubicBezTo>
                <a:cubicBezTo>
                  <a:pt x="22987" y="233553"/>
                  <a:pt x="21844" y="234696"/>
                  <a:pt x="22987" y="234696"/>
                </a:cubicBezTo>
                <a:cubicBezTo>
                  <a:pt x="24130" y="234696"/>
                  <a:pt x="25273" y="238125"/>
                  <a:pt x="27559" y="239268"/>
                </a:cubicBezTo>
                <a:cubicBezTo>
                  <a:pt x="28321" y="240030"/>
                  <a:pt x="27432" y="240919"/>
                  <a:pt x="26416" y="240919"/>
                </a:cubicBezTo>
                <a:cubicBezTo>
                  <a:pt x="25908" y="240919"/>
                  <a:pt x="25527" y="240792"/>
                  <a:pt x="25273" y="240411"/>
                </a:cubicBezTo>
                <a:cubicBezTo>
                  <a:pt x="24130" y="240411"/>
                  <a:pt x="24130" y="240411"/>
                  <a:pt x="22987" y="242697"/>
                </a:cubicBezTo>
                <a:cubicBezTo>
                  <a:pt x="22987" y="243840"/>
                  <a:pt x="22987" y="246126"/>
                  <a:pt x="24130" y="246126"/>
                </a:cubicBezTo>
                <a:cubicBezTo>
                  <a:pt x="25273" y="246126"/>
                  <a:pt x="25273" y="252984"/>
                  <a:pt x="24130" y="254127"/>
                </a:cubicBezTo>
                <a:cubicBezTo>
                  <a:pt x="24130" y="254127"/>
                  <a:pt x="24130" y="255270"/>
                  <a:pt x="24130" y="256413"/>
                </a:cubicBezTo>
                <a:cubicBezTo>
                  <a:pt x="24130" y="257556"/>
                  <a:pt x="25273" y="258699"/>
                  <a:pt x="25273" y="259842"/>
                </a:cubicBezTo>
                <a:cubicBezTo>
                  <a:pt x="25273" y="259842"/>
                  <a:pt x="25273" y="260985"/>
                  <a:pt x="26416" y="262128"/>
                </a:cubicBezTo>
                <a:cubicBezTo>
                  <a:pt x="26416" y="263271"/>
                  <a:pt x="26416" y="264414"/>
                  <a:pt x="25273" y="264414"/>
                </a:cubicBezTo>
                <a:cubicBezTo>
                  <a:pt x="27559" y="265557"/>
                  <a:pt x="27559" y="265557"/>
                  <a:pt x="24130" y="266700"/>
                </a:cubicBezTo>
                <a:cubicBezTo>
                  <a:pt x="21844" y="266700"/>
                  <a:pt x="21844" y="266700"/>
                  <a:pt x="24130" y="267843"/>
                </a:cubicBezTo>
                <a:cubicBezTo>
                  <a:pt x="26416" y="268986"/>
                  <a:pt x="26416" y="268986"/>
                  <a:pt x="24130" y="270129"/>
                </a:cubicBezTo>
                <a:cubicBezTo>
                  <a:pt x="22987" y="270129"/>
                  <a:pt x="22987" y="271272"/>
                  <a:pt x="24130" y="271272"/>
                </a:cubicBezTo>
                <a:cubicBezTo>
                  <a:pt x="27559" y="273558"/>
                  <a:pt x="28702" y="276987"/>
                  <a:pt x="25273" y="276987"/>
                </a:cubicBezTo>
                <a:cubicBezTo>
                  <a:pt x="25273" y="276987"/>
                  <a:pt x="25273" y="278130"/>
                  <a:pt x="27559" y="279273"/>
                </a:cubicBezTo>
                <a:cubicBezTo>
                  <a:pt x="29845" y="280416"/>
                  <a:pt x="29845" y="280416"/>
                  <a:pt x="27559" y="280416"/>
                </a:cubicBezTo>
                <a:cubicBezTo>
                  <a:pt x="24130" y="281559"/>
                  <a:pt x="24130" y="282702"/>
                  <a:pt x="26416" y="283845"/>
                </a:cubicBezTo>
                <a:cubicBezTo>
                  <a:pt x="26416" y="283845"/>
                  <a:pt x="28702" y="284988"/>
                  <a:pt x="26416" y="286131"/>
                </a:cubicBezTo>
                <a:cubicBezTo>
                  <a:pt x="25400" y="288290"/>
                  <a:pt x="24257" y="294259"/>
                  <a:pt x="25908" y="294259"/>
                </a:cubicBezTo>
                <a:cubicBezTo>
                  <a:pt x="26035" y="294259"/>
                  <a:pt x="26162" y="294259"/>
                  <a:pt x="26416" y="294132"/>
                </a:cubicBezTo>
                <a:lnTo>
                  <a:pt x="26416" y="296418"/>
                </a:lnTo>
                <a:cubicBezTo>
                  <a:pt x="25273" y="298704"/>
                  <a:pt x="25273" y="299847"/>
                  <a:pt x="26416" y="300990"/>
                </a:cubicBezTo>
                <a:lnTo>
                  <a:pt x="27559" y="302133"/>
                </a:lnTo>
                <a:cubicBezTo>
                  <a:pt x="26416" y="302133"/>
                  <a:pt x="25273" y="303276"/>
                  <a:pt x="24130" y="304419"/>
                </a:cubicBezTo>
                <a:cubicBezTo>
                  <a:pt x="24130" y="305562"/>
                  <a:pt x="24130" y="305562"/>
                  <a:pt x="26416" y="306705"/>
                </a:cubicBezTo>
                <a:cubicBezTo>
                  <a:pt x="26797" y="306324"/>
                  <a:pt x="27051" y="306197"/>
                  <a:pt x="27178" y="306197"/>
                </a:cubicBezTo>
                <a:cubicBezTo>
                  <a:pt x="27559" y="306197"/>
                  <a:pt x="27559" y="307086"/>
                  <a:pt x="27559" y="307848"/>
                </a:cubicBezTo>
                <a:cubicBezTo>
                  <a:pt x="27559" y="308991"/>
                  <a:pt x="25273" y="310134"/>
                  <a:pt x="24130" y="310134"/>
                </a:cubicBezTo>
                <a:lnTo>
                  <a:pt x="24130" y="311277"/>
                </a:lnTo>
                <a:cubicBezTo>
                  <a:pt x="27559" y="311277"/>
                  <a:pt x="27559" y="312420"/>
                  <a:pt x="25273" y="312420"/>
                </a:cubicBezTo>
                <a:cubicBezTo>
                  <a:pt x="24130" y="313563"/>
                  <a:pt x="24130" y="314706"/>
                  <a:pt x="24130" y="315849"/>
                </a:cubicBezTo>
                <a:cubicBezTo>
                  <a:pt x="24892" y="315849"/>
                  <a:pt x="24638" y="316357"/>
                  <a:pt x="24384" y="316357"/>
                </a:cubicBezTo>
                <a:cubicBezTo>
                  <a:pt x="24257" y="316357"/>
                  <a:pt x="24130" y="316230"/>
                  <a:pt x="24130" y="315849"/>
                </a:cubicBezTo>
                <a:lnTo>
                  <a:pt x="22860" y="315849"/>
                </a:lnTo>
                <a:cubicBezTo>
                  <a:pt x="21717" y="316992"/>
                  <a:pt x="22860" y="316992"/>
                  <a:pt x="24003" y="316992"/>
                </a:cubicBezTo>
                <a:cubicBezTo>
                  <a:pt x="24003" y="316992"/>
                  <a:pt x="24003" y="318135"/>
                  <a:pt x="24003" y="319278"/>
                </a:cubicBezTo>
                <a:cubicBezTo>
                  <a:pt x="24003" y="320167"/>
                  <a:pt x="24003" y="320929"/>
                  <a:pt x="24384" y="320929"/>
                </a:cubicBezTo>
                <a:cubicBezTo>
                  <a:pt x="24511" y="320929"/>
                  <a:pt x="24765" y="320802"/>
                  <a:pt x="25146" y="320421"/>
                </a:cubicBezTo>
                <a:cubicBezTo>
                  <a:pt x="26289" y="320421"/>
                  <a:pt x="27432" y="320421"/>
                  <a:pt x="27432" y="321564"/>
                </a:cubicBezTo>
                <a:cubicBezTo>
                  <a:pt x="28956" y="321564"/>
                  <a:pt x="28448" y="322072"/>
                  <a:pt x="27940" y="322072"/>
                </a:cubicBezTo>
                <a:cubicBezTo>
                  <a:pt x="27686" y="322072"/>
                  <a:pt x="27432" y="321945"/>
                  <a:pt x="27432" y="321564"/>
                </a:cubicBezTo>
                <a:cubicBezTo>
                  <a:pt x="26289" y="321564"/>
                  <a:pt x="25146" y="321564"/>
                  <a:pt x="25146" y="322707"/>
                </a:cubicBezTo>
                <a:cubicBezTo>
                  <a:pt x="25146" y="323850"/>
                  <a:pt x="24003" y="323850"/>
                  <a:pt x="24003" y="323850"/>
                </a:cubicBezTo>
                <a:cubicBezTo>
                  <a:pt x="23622" y="323723"/>
                  <a:pt x="23241" y="323723"/>
                  <a:pt x="22987" y="323723"/>
                </a:cubicBezTo>
                <a:cubicBezTo>
                  <a:pt x="20828" y="323723"/>
                  <a:pt x="21971" y="327406"/>
                  <a:pt x="24003" y="328422"/>
                </a:cubicBezTo>
                <a:cubicBezTo>
                  <a:pt x="26289" y="331851"/>
                  <a:pt x="26289" y="332994"/>
                  <a:pt x="22860" y="332994"/>
                </a:cubicBezTo>
                <a:cubicBezTo>
                  <a:pt x="22606" y="332867"/>
                  <a:pt x="22352" y="332740"/>
                  <a:pt x="22225" y="332740"/>
                </a:cubicBezTo>
                <a:cubicBezTo>
                  <a:pt x="21336" y="332740"/>
                  <a:pt x="23495" y="335407"/>
                  <a:pt x="27432" y="336423"/>
                </a:cubicBezTo>
                <a:lnTo>
                  <a:pt x="32004" y="337566"/>
                </a:lnTo>
                <a:lnTo>
                  <a:pt x="27432" y="337566"/>
                </a:lnTo>
                <a:cubicBezTo>
                  <a:pt x="21717" y="338709"/>
                  <a:pt x="21717" y="338709"/>
                  <a:pt x="24003" y="342138"/>
                </a:cubicBezTo>
                <a:cubicBezTo>
                  <a:pt x="26289" y="344424"/>
                  <a:pt x="26289" y="344424"/>
                  <a:pt x="24003" y="344424"/>
                </a:cubicBezTo>
                <a:cubicBezTo>
                  <a:pt x="22860" y="344424"/>
                  <a:pt x="22860" y="345567"/>
                  <a:pt x="22860" y="348996"/>
                </a:cubicBezTo>
                <a:cubicBezTo>
                  <a:pt x="22860" y="352425"/>
                  <a:pt x="22860" y="353568"/>
                  <a:pt x="24003" y="353568"/>
                </a:cubicBezTo>
                <a:cubicBezTo>
                  <a:pt x="24003" y="353568"/>
                  <a:pt x="24003" y="354711"/>
                  <a:pt x="24003" y="355854"/>
                </a:cubicBezTo>
                <a:cubicBezTo>
                  <a:pt x="22098" y="356743"/>
                  <a:pt x="22479" y="358394"/>
                  <a:pt x="24003" y="358394"/>
                </a:cubicBezTo>
                <a:cubicBezTo>
                  <a:pt x="24384" y="358394"/>
                  <a:pt x="24765" y="358267"/>
                  <a:pt x="25146" y="358140"/>
                </a:cubicBezTo>
                <a:cubicBezTo>
                  <a:pt x="25146" y="358140"/>
                  <a:pt x="25146" y="359283"/>
                  <a:pt x="25146" y="361569"/>
                </a:cubicBezTo>
                <a:lnTo>
                  <a:pt x="24003" y="361569"/>
                </a:lnTo>
                <a:cubicBezTo>
                  <a:pt x="21717" y="361569"/>
                  <a:pt x="21717" y="363855"/>
                  <a:pt x="21717" y="372999"/>
                </a:cubicBezTo>
                <a:cubicBezTo>
                  <a:pt x="21717" y="383286"/>
                  <a:pt x="21717" y="384429"/>
                  <a:pt x="24003" y="384429"/>
                </a:cubicBezTo>
                <a:cubicBezTo>
                  <a:pt x="27432" y="385572"/>
                  <a:pt x="27432" y="386715"/>
                  <a:pt x="24003" y="386715"/>
                </a:cubicBezTo>
                <a:cubicBezTo>
                  <a:pt x="22860" y="386715"/>
                  <a:pt x="21717" y="387858"/>
                  <a:pt x="22860" y="387858"/>
                </a:cubicBezTo>
                <a:cubicBezTo>
                  <a:pt x="22860" y="387858"/>
                  <a:pt x="22860" y="390144"/>
                  <a:pt x="21717" y="391287"/>
                </a:cubicBezTo>
                <a:cubicBezTo>
                  <a:pt x="18288" y="394716"/>
                  <a:pt x="19431" y="395859"/>
                  <a:pt x="21717" y="395859"/>
                </a:cubicBezTo>
                <a:cubicBezTo>
                  <a:pt x="22352" y="395478"/>
                  <a:pt x="22733" y="395351"/>
                  <a:pt x="22860" y="395351"/>
                </a:cubicBezTo>
                <a:cubicBezTo>
                  <a:pt x="23241" y="395351"/>
                  <a:pt x="22479" y="396240"/>
                  <a:pt x="21717" y="397002"/>
                </a:cubicBezTo>
                <a:cubicBezTo>
                  <a:pt x="19431" y="398145"/>
                  <a:pt x="18288" y="399288"/>
                  <a:pt x="19431" y="399288"/>
                </a:cubicBezTo>
                <a:cubicBezTo>
                  <a:pt x="20574" y="401574"/>
                  <a:pt x="21717" y="408432"/>
                  <a:pt x="19431" y="408432"/>
                </a:cubicBezTo>
                <a:cubicBezTo>
                  <a:pt x="19431" y="408432"/>
                  <a:pt x="19431" y="409575"/>
                  <a:pt x="19431" y="410718"/>
                </a:cubicBezTo>
                <a:cubicBezTo>
                  <a:pt x="20574" y="410718"/>
                  <a:pt x="20574" y="413004"/>
                  <a:pt x="20574" y="415290"/>
                </a:cubicBezTo>
                <a:cubicBezTo>
                  <a:pt x="20574" y="417576"/>
                  <a:pt x="20574" y="418719"/>
                  <a:pt x="19431" y="418719"/>
                </a:cubicBezTo>
                <a:cubicBezTo>
                  <a:pt x="19177" y="418465"/>
                  <a:pt x="18923" y="418211"/>
                  <a:pt x="18796" y="418211"/>
                </a:cubicBezTo>
                <a:cubicBezTo>
                  <a:pt x="18415" y="418211"/>
                  <a:pt x="18669" y="419227"/>
                  <a:pt x="19431" y="421005"/>
                </a:cubicBezTo>
                <a:cubicBezTo>
                  <a:pt x="19431" y="422148"/>
                  <a:pt x="21717" y="423291"/>
                  <a:pt x="21717" y="424434"/>
                </a:cubicBezTo>
                <a:cubicBezTo>
                  <a:pt x="22860" y="424434"/>
                  <a:pt x="24003" y="425577"/>
                  <a:pt x="24003" y="426720"/>
                </a:cubicBezTo>
                <a:lnTo>
                  <a:pt x="20574" y="426720"/>
                </a:lnTo>
                <a:cubicBezTo>
                  <a:pt x="20574" y="427863"/>
                  <a:pt x="20574" y="429006"/>
                  <a:pt x="21717" y="429006"/>
                </a:cubicBezTo>
                <a:cubicBezTo>
                  <a:pt x="20574" y="430149"/>
                  <a:pt x="20574" y="431292"/>
                  <a:pt x="19431" y="433578"/>
                </a:cubicBezTo>
                <a:cubicBezTo>
                  <a:pt x="19431" y="437007"/>
                  <a:pt x="19431" y="439293"/>
                  <a:pt x="20574" y="440436"/>
                </a:cubicBezTo>
                <a:cubicBezTo>
                  <a:pt x="18288" y="441579"/>
                  <a:pt x="18288" y="448437"/>
                  <a:pt x="20574" y="449580"/>
                </a:cubicBezTo>
                <a:cubicBezTo>
                  <a:pt x="21717" y="449580"/>
                  <a:pt x="21717" y="450723"/>
                  <a:pt x="20574" y="451866"/>
                </a:cubicBezTo>
                <a:cubicBezTo>
                  <a:pt x="19431" y="453009"/>
                  <a:pt x="19431" y="453009"/>
                  <a:pt x="20574" y="454152"/>
                </a:cubicBezTo>
                <a:cubicBezTo>
                  <a:pt x="21717" y="455295"/>
                  <a:pt x="20574" y="456438"/>
                  <a:pt x="19431" y="457581"/>
                </a:cubicBezTo>
                <a:cubicBezTo>
                  <a:pt x="16002" y="458724"/>
                  <a:pt x="16002" y="459867"/>
                  <a:pt x="17145" y="461010"/>
                </a:cubicBezTo>
                <a:cubicBezTo>
                  <a:pt x="19431" y="463296"/>
                  <a:pt x="19431" y="465582"/>
                  <a:pt x="18288" y="466725"/>
                </a:cubicBezTo>
                <a:cubicBezTo>
                  <a:pt x="19939" y="469265"/>
                  <a:pt x="20447" y="470535"/>
                  <a:pt x="20955" y="470535"/>
                </a:cubicBezTo>
                <a:cubicBezTo>
                  <a:pt x="21209" y="470535"/>
                  <a:pt x="21336" y="470408"/>
                  <a:pt x="21717" y="470154"/>
                </a:cubicBezTo>
                <a:cubicBezTo>
                  <a:pt x="22860" y="470154"/>
                  <a:pt x="24003" y="471297"/>
                  <a:pt x="24003" y="471297"/>
                </a:cubicBezTo>
                <a:cubicBezTo>
                  <a:pt x="24638" y="472694"/>
                  <a:pt x="24511" y="473202"/>
                  <a:pt x="24384" y="473202"/>
                </a:cubicBezTo>
                <a:cubicBezTo>
                  <a:pt x="24257" y="473202"/>
                  <a:pt x="24003" y="472948"/>
                  <a:pt x="24003" y="472440"/>
                </a:cubicBezTo>
                <a:cubicBezTo>
                  <a:pt x="23495" y="471551"/>
                  <a:pt x="23241" y="471170"/>
                  <a:pt x="22987" y="471170"/>
                </a:cubicBezTo>
                <a:cubicBezTo>
                  <a:pt x="22733" y="471170"/>
                  <a:pt x="22352" y="471805"/>
                  <a:pt x="21717" y="472440"/>
                </a:cubicBezTo>
                <a:cubicBezTo>
                  <a:pt x="20574" y="473583"/>
                  <a:pt x="20574" y="475869"/>
                  <a:pt x="19431" y="477012"/>
                </a:cubicBezTo>
                <a:cubicBezTo>
                  <a:pt x="19431" y="478155"/>
                  <a:pt x="19431" y="480441"/>
                  <a:pt x="19431" y="481584"/>
                </a:cubicBezTo>
                <a:cubicBezTo>
                  <a:pt x="18288" y="485013"/>
                  <a:pt x="18288" y="486156"/>
                  <a:pt x="19431" y="486156"/>
                </a:cubicBezTo>
                <a:lnTo>
                  <a:pt x="20574" y="486156"/>
                </a:lnTo>
                <a:cubicBezTo>
                  <a:pt x="18288" y="487299"/>
                  <a:pt x="18288" y="499872"/>
                  <a:pt x="20574" y="501015"/>
                </a:cubicBezTo>
                <a:lnTo>
                  <a:pt x="19431" y="501015"/>
                </a:lnTo>
                <a:cubicBezTo>
                  <a:pt x="18288" y="501015"/>
                  <a:pt x="18288" y="502158"/>
                  <a:pt x="18288" y="504444"/>
                </a:cubicBezTo>
                <a:cubicBezTo>
                  <a:pt x="18288" y="505587"/>
                  <a:pt x="19431" y="511302"/>
                  <a:pt x="19431" y="514731"/>
                </a:cubicBezTo>
                <a:cubicBezTo>
                  <a:pt x="18288" y="519303"/>
                  <a:pt x="18288" y="522732"/>
                  <a:pt x="20574" y="522732"/>
                </a:cubicBezTo>
                <a:cubicBezTo>
                  <a:pt x="20574" y="523875"/>
                  <a:pt x="20574" y="523875"/>
                  <a:pt x="18288" y="523875"/>
                </a:cubicBezTo>
                <a:cubicBezTo>
                  <a:pt x="17907" y="523494"/>
                  <a:pt x="17653" y="523367"/>
                  <a:pt x="17526" y="523367"/>
                </a:cubicBezTo>
                <a:cubicBezTo>
                  <a:pt x="17145" y="523367"/>
                  <a:pt x="17145" y="524129"/>
                  <a:pt x="17145" y="525018"/>
                </a:cubicBezTo>
                <a:cubicBezTo>
                  <a:pt x="17145" y="526161"/>
                  <a:pt x="18288" y="526161"/>
                  <a:pt x="19431" y="526161"/>
                </a:cubicBezTo>
                <a:cubicBezTo>
                  <a:pt x="21717" y="526161"/>
                  <a:pt x="21717" y="527304"/>
                  <a:pt x="19431" y="529590"/>
                </a:cubicBezTo>
                <a:cubicBezTo>
                  <a:pt x="18288" y="531876"/>
                  <a:pt x="18288" y="536448"/>
                  <a:pt x="19431" y="538734"/>
                </a:cubicBezTo>
                <a:cubicBezTo>
                  <a:pt x="19431" y="539877"/>
                  <a:pt x="19431" y="541020"/>
                  <a:pt x="18288" y="541020"/>
                </a:cubicBezTo>
                <a:cubicBezTo>
                  <a:pt x="17145" y="542163"/>
                  <a:pt x="14859" y="544449"/>
                  <a:pt x="18288" y="546735"/>
                </a:cubicBezTo>
                <a:cubicBezTo>
                  <a:pt x="18288" y="547878"/>
                  <a:pt x="18288" y="547878"/>
                  <a:pt x="16002" y="547878"/>
                </a:cubicBezTo>
                <a:cubicBezTo>
                  <a:pt x="14859" y="549021"/>
                  <a:pt x="13716" y="549021"/>
                  <a:pt x="16002" y="551307"/>
                </a:cubicBezTo>
                <a:cubicBezTo>
                  <a:pt x="17145" y="553593"/>
                  <a:pt x="17145" y="557022"/>
                  <a:pt x="16002" y="559308"/>
                </a:cubicBezTo>
                <a:cubicBezTo>
                  <a:pt x="16002" y="560451"/>
                  <a:pt x="16002" y="561594"/>
                  <a:pt x="17145" y="561594"/>
                </a:cubicBezTo>
                <a:lnTo>
                  <a:pt x="18288" y="561594"/>
                </a:lnTo>
                <a:cubicBezTo>
                  <a:pt x="16002" y="562737"/>
                  <a:pt x="16002" y="562737"/>
                  <a:pt x="18288" y="563880"/>
                </a:cubicBezTo>
                <a:cubicBezTo>
                  <a:pt x="20574" y="563880"/>
                  <a:pt x="19431" y="565023"/>
                  <a:pt x="18288" y="565023"/>
                </a:cubicBezTo>
                <a:cubicBezTo>
                  <a:pt x="17145" y="566166"/>
                  <a:pt x="17145" y="567309"/>
                  <a:pt x="17145" y="567309"/>
                </a:cubicBezTo>
                <a:cubicBezTo>
                  <a:pt x="17145" y="568452"/>
                  <a:pt x="18288" y="574167"/>
                  <a:pt x="18288" y="579882"/>
                </a:cubicBezTo>
                <a:cubicBezTo>
                  <a:pt x="18288" y="590169"/>
                  <a:pt x="18288" y="593598"/>
                  <a:pt x="19431" y="593598"/>
                </a:cubicBezTo>
                <a:cubicBezTo>
                  <a:pt x="20574" y="594741"/>
                  <a:pt x="20574" y="594741"/>
                  <a:pt x="19431" y="595884"/>
                </a:cubicBezTo>
                <a:cubicBezTo>
                  <a:pt x="17145" y="597027"/>
                  <a:pt x="17145" y="598170"/>
                  <a:pt x="17145" y="599313"/>
                </a:cubicBezTo>
                <a:cubicBezTo>
                  <a:pt x="17145" y="600456"/>
                  <a:pt x="17145" y="601599"/>
                  <a:pt x="16002" y="601599"/>
                </a:cubicBezTo>
                <a:cubicBezTo>
                  <a:pt x="17145" y="602742"/>
                  <a:pt x="17145" y="602742"/>
                  <a:pt x="17145" y="603885"/>
                </a:cubicBezTo>
                <a:cubicBezTo>
                  <a:pt x="16002" y="603885"/>
                  <a:pt x="16002" y="605028"/>
                  <a:pt x="17145" y="606171"/>
                </a:cubicBezTo>
                <a:cubicBezTo>
                  <a:pt x="20574" y="607314"/>
                  <a:pt x="20574" y="607314"/>
                  <a:pt x="17145" y="607314"/>
                </a:cubicBezTo>
                <a:cubicBezTo>
                  <a:pt x="16129" y="607314"/>
                  <a:pt x="15240" y="609854"/>
                  <a:pt x="15621" y="609854"/>
                </a:cubicBezTo>
                <a:cubicBezTo>
                  <a:pt x="15748" y="609854"/>
                  <a:pt x="15875" y="609728"/>
                  <a:pt x="16002" y="609600"/>
                </a:cubicBezTo>
                <a:cubicBezTo>
                  <a:pt x="17145" y="609600"/>
                  <a:pt x="17145" y="611886"/>
                  <a:pt x="18288" y="613029"/>
                </a:cubicBezTo>
                <a:cubicBezTo>
                  <a:pt x="18288" y="614172"/>
                  <a:pt x="18288" y="615315"/>
                  <a:pt x="17145" y="615315"/>
                </a:cubicBezTo>
                <a:cubicBezTo>
                  <a:pt x="16002" y="616458"/>
                  <a:pt x="17145" y="622174"/>
                  <a:pt x="18288" y="623317"/>
                </a:cubicBezTo>
                <a:cubicBezTo>
                  <a:pt x="19177" y="623317"/>
                  <a:pt x="19431" y="624714"/>
                  <a:pt x="18796" y="624714"/>
                </a:cubicBezTo>
                <a:cubicBezTo>
                  <a:pt x="18669" y="624714"/>
                  <a:pt x="18542" y="624587"/>
                  <a:pt x="18288" y="624460"/>
                </a:cubicBezTo>
                <a:cubicBezTo>
                  <a:pt x="17145" y="624460"/>
                  <a:pt x="17145" y="625603"/>
                  <a:pt x="17145" y="626746"/>
                </a:cubicBezTo>
                <a:cubicBezTo>
                  <a:pt x="17653" y="627889"/>
                  <a:pt x="17653" y="628143"/>
                  <a:pt x="17272" y="628143"/>
                </a:cubicBezTo>
                <a:cubicBezTo>
                  <a:pt x="16891" y="628143"/>
                  <a:pt x="16002" y="627889"/>
                  <a:pt x="14859" y="627889"/>
                </a:cubicBezTo>
                <a:cubicBezTo>
                  <a:pt x="14605" y="627635"/>
                  <a:pt x="14351" y="627381"/>
                  <a:pt x="14224" y="627381"/>
                </a:cubicBezTo>
                <a:cubicBezTo>
                  <a:pt x="13716" y="627381"/>
                  <a:pt x="13716" y="628397"/>
                  <a:pt x="13716" y="630175"/>
                </a:cubicBezTo>
                <a:cubicBezTo>
                  <a:pt x="14859" y="632461"/>
                  <a:pt x="14859" y="637033"/>
                  <a:pt x="14859" y="640462"/>
                </a:cubicBezTo>
                <a:cubicBezTo>
                  <a:pt x="14859" y="646177"/>
                  <a:pt x="16002" y="647320"/>
                  <a:pt x="19431" y="649606"/>
                </a:cubicBezTo>
                <a:lnTo>
                  <a:pt x="21717" y="650749"/>
                </a:lnTo>
                <a:lnTo>
                  <a:pt x="19431" y="650749"/>
                </a:lnTo>
                <a:cubicBezTo>
                  <a:pt x="17145" y="650749"/>
                  <a:pt x="14859" y="651892"/>
                  <a:pt x="14859" y="651892"/>
                </a:cubicBezTo>
                <a:cubicBezTo>
                  <a:pt x="14859" y="653035"/>
                  <a:pt x="16002" y="653035"/>
                  <a:pt x="17145" y="653035"/>
                </a:cubicBezTo>
                <a:cubicBezTo>
                  <a:pt x="19431" y="653035"/>
                  <a:pt x="18288" y="654178"/>
                  <a:pt x="17145" y="656464"/>
                </a:cubicBezTo>
                <a:cubicBezTo>
                  <a:pt x="16002" y="658750"/>
                  <a:pt x="16002" y="659893"/>
                  <a:pt x="17145" y="661036"/>
                </a:cubicBezTo>
                <a:cubicBezTo>
                  <a:pt x="17145" y="662179"/>
                  <a:pt x="17145" y="663322"/>
                  <a:pt x="16002" y="664465"/>
                </a:cubicBezTo>
                <a:cubicBezTo>
                  <a:pt x="16002" y="665608"/>
                  <a:pt x="16002" y="665608"/>
                  <a:pt x="17145" y="665608"/>
                </a:cubicBezTo>
                <a:cubicBezTo>
                  <a:pt x="18288" y="665608"/>
                  <a:pt x="18288" y="667894"/>
                  <a:pt x="17145" y="669037"/>
                </a:cubicBezTo>
                <a:cubicBezTo>
                  <a:pt x="13716" y="670180"/>
                  <a:pt x="13716" y="673609"/>
                  <a:pt x="14859" y="673609"/>
                </a:cubicBezTo>
                <a:cubicBezTo>
                  <a:pt x="17145" y="673609"/>
                  <a:pt x="17145" y="674752"/>
                  <a:pt x="17145" y="675895"/>
                </a:cubicBezTo>
                <a:cubicBezTo>
                  <a:pt x="17145" y="677038"/>
                  <a:pt x="16002" y="678181"/>
                  <a:pt x="18288" y="679324"/>
                </a:cubicBezTo>
                <a:cubicBezTo>
                  <a:pt x="18288" y="680467"/>
                  <a:pt x="18288" y="681610"/>
                  <a:pt x="18288" y="681610"/>
                </a:cubicBezTo>
                <a:cubicBezTo>
                  <a:pt x="18288" y="681991"/>
                  <a:pt x="18034" y="682118"/>
                  <a:pt x="17780" y="682118"/>
                </a:cubicBezTo>
                <a:cubicBezTo>
                  <a:pt x="17145" y="682118"/>
                  <a:pt x="16002" y="681356"/>
                  <a:pt x="16002" y="680467"/>
                </a:cubicBezTo>
                <a:lnTo>
                  <a:pt x="14859" y="681610"/>
                </a:lnTo>
                <a:cubicBezTo>
                  <a:pt x="14859" y="683896"/>
                  <a:pt x="14859" y="685039"/>
                  <a:pt x="16002" y="686182"/>
                </a:cubicBezTo>
                <a:cubicBezTo>
                  <a:pt x="19431" y="687325"/>
                  <a:pt x="19431" y="687325"/>
                  <a:pt x="16002" y="687325"/>
                </a:cubicBezTo>
                <a:cubicBezTo>
                  <a:pt x="14859" y="687325"/>
                  <a:pt x="13716" y="688468"/>
                  <a:pt x="14859" y="689611"/>
                </a:cubicBezTo>
                <a:cubicBezTo>
                  <a:pt x="17145" y="690754"/>
                  <a:pt x="16002" y="691897"/>
                  <a:pt x="14859" y="691897"/>
                </a:cubicBezTo>
                <a:cubicBezTo>
                  <a:pt x="14097" y="691516"/>
                  <a:pt x="13589" y="691262"/>
                  <a:pt x="13335" y="691262"/>
                </a:cubicBezTo>
                <a:cubicBezTo>
                  <a:pt x="12827" y="691262"/>
                  <a:pt x="13335" y="692278"/>
                  <a:pt x="14859" y="695326"/>
                </a:cubicBezTo>
                <a:cubicBezTo>
                  <a:pt x="14859" y="697612"/>
                  <a:pt x="16002" y="703327"/>
                  <a:pt x="16002" y="706756"/>
                </a:cubicBezTo>
                <a:cubicBezTo>
                  <a:pt x="16002" y="711328"/>
                  <a:pt x="14859" y="713614"/>
                  <a:pt x="13716" y="714757"/>
                </a:cubicBezTo>
                <a:cubicBezTo>
                  <a:pt x="13462" y="714757"/>
                  <a:pt x="13335" y="714757"/>
                  <a:pt x="13081" y="714757"/>
                </a:cubicBezTo>
                <a:cubicBezTo>
                  <a:pt x="14859" y="714884"/>
                  <a:pt x="14859" y="716154"/>
                  <a:pt x="14859" y="719329"/>
                </a:cubicBezTo>
                <a:cubicBezTo>
                  <a:pt x="13716" y="722758"/>
                  <a:pt x="14859" y="725044"/>
                  <a:pt x="16002" y="726187"/>
                </a:cubicBezTo>
                <a:cubicBezTo>
                  <a:pt x="16002" y="725044"/>
                  <a:pt x="16002" y="723901"/>
                  <a:pt x="16002" y="723901"/>
                </a:cubicBezTo>
                <a:cubicBezTo>
                  <a:pt x="19431" y="723901"/>
                  <a:pt x="19431" y="725044"/>
                  <a:pt x="18288" y="727330"/>
                </a:cubicBezTo>
                <a:cubicBezTo>
                  <a:pt x="18288" y="728473"/>
                  <a:pt x="16002" y="728473"/>
                  <a:pt x="14859" y="728473"/>
                </a:cubicBezTo>
                <a:cubicBezTo>
                  <a:pt x="13716" y="728473"/>
                  <a:pt x="12573" y="729616"/>
                  <a:pt x="12573" y="730759"/>
                </a:cubicBezTo>
                <a:cubicBezTo>
                  <a:pt x="12573" y="731521"/>
                  <a:pt x="12573" y="732410"/>
                  <a:pt x="12954" y="732410"/>
                </a:cubicBezTo>
                <a:cubicBezTo>
                  <a:pt x="13081" y="732410"/>
                  <a:pt x="13335" y="732283"/>
                  <a:pt x="13716" y="731902"/>
                </a:cubicBezTo>
                <a:cubicBezTo>
                  <a:pt x="14859" y="731902"/>
                  <a:pt x="14859" y="731902"/>
                  <a:pt x="14859" y="734188"/>
                </a:cubicBezTo>
                <a:cubicBezTo>
                  <a:pt x="14859" y="735331"/>
                  <a:pt x="14859" y="736474"/>
                  <a:pt x="16002" y="737617"/>
                </a:cubicBezTo>
                <a:cubicBezTo>
                  <a:pt x="17145" y="737617"/>
                  <a:pt x="17145" y="738760"/>
                  <a:pt x="17145" y="739903"/>
                </a:cubicBezTo>
                <a:cubicBezTo>
                  <a:pt x="16002" y="741046"/>
                  <a:pt x="16002" y="743332"/>
                  <a:pt x="16002" y="743332"/>
                </a:cubicBezTo>
                <a:lnTo>
                  <a:pt x="14859" y="743332"/>
                </a:lnTo>
                <a:cubicBezTo>
                  <a:pt x="12573" y="743332"/>
                  <a:pt x="11430" y="744475"/>
                  <a:pt x="11430" y="744475"/>
                </a:cubicBezTo>
                <a:cubicBezTo>
                  <a:pt x="11430" y="745618"/>
                  <a:pt x="12573" y="745618"/>
                  <a:pt x="12573" y="745618"/>
                </a:cubicBezTo>
                <a:cubicBezTo>
                  <a:pt x="14859" y="745618"/>
                  <a:pt x="13716" y="774193"/>
                  <a:pt x="13716" y="777622"/>
                </a:cubicBezTo>
                <a:cubicBezTo>
                  <a:pt x="12700" y="779527"/>
                  <a:pt x="11811" y="782448"/>
                  <a:pt x="12954" y="782448"/>
                </a:cubicBezTo>
                <a:cubicBezTo>
                  <a:pt x="13081" y="782448"/>
                  <a:pt x="13462" y="782321"/>
                  <a:pt x="13716" y="782194"/>
                </a:cubicBezTo>
                <a:cubicBezTo>
                  <a:pt x="14859" y="782194"/>
                  <a:pt x="14859" y="787909"/>
                  <a:pt x="14859" y="794767"/>
                </a:cubicBezTo>
                <a:cubicBezTo>
                  <a:pt x="13716" y="803911"/>
                  <a:pt x="13716" y="809626"/>
                  <a:pt x="14859" y="809626"/>
                </a:cubicBezTo>
                <a:cubicBezTo>
                  <a:pt x="14859" y="809626"/>
                  <a:pt x="14859" y="810769"/>
                  <a:pt x="14859" y="813055"/>
                </a:cubicBezTo>
                <a:cubicBezTo>
                  <a:pt x="14859" y="815341"/>
                  <a:pt x="16002" y="817627"/>
                  <a:pt x="16002" y="818770"/>
                </a:cubicBezTo>
                <a:cubicBezTo>
                  <a:pt x="16764" y="819659"/>
                  <a:pt x="17018" y="820421"/>
                  <a:pt x="16764" y="820421"/>
                </a:cubicBezTo>
                <a:cubicBezTo>
                  <a:pt x="16637" y="820421"/>
                  <a:pt x="16383" y="820294"/>
                  <a:pt x="16002" y="819913"/>
                </a:cubicBezTo>
                <a:cubicBezTo>
                  <a:pt x="14859" y="819913"/>
                  <a:pt x="13716" y="819913"/>
                  <a:pt x="13716" y="821056"/>
                </a:cubicBezTo>
                <a:cubicBezTo>
                  <a:pt x="13716" y="823342"/>
                  <a:pt x="14859" y="823342"/>
                  <a:pt x="16002" y="823342"/>
                </a:cubicBezTo>
                <a:cubicBezTo>
                  <a:pt x="18288" y="823342"/>
                  <a:pt x="17145" y="824485"/>
                  <a:pt x="17145" y="824485"/>
                </a:cubicBezTo>
                <a:cubicBezTo>
                  <a:pt x="17145" y="825628"/>
                  <a:pt x="17145" y="825628"/>
                  <a:pt x="16002" y="825628"/>
                </a:cubicBezTo>
                <a:lnTo>
                  <a:pt x="13716" y="825628"/>
                </a:lnTo>
                <a:lnTo>
                  <a:pt x="13716" y="826770"/>
                </a:lnTo>
                <a:cubicBezTo>
                  <a:pt x="14859" y="826770"/>
                  <a:pt x="14859" y="827913"/>
                  <a:pt x="14859" y="827913"/>
                </a:cubicBezTo>
                <a:cubicBezTo>
                  <a:pt x="14859" y="829056"/>
                  <a:pt x="14859" y="829056"/>
                  <a:pt x="12573" y="829056"/>
                </a:cubicBezTo>
                <a:cubicBezTo>
                  <a:pt x="9144" y="829056"/>
                  <a:pt x="9144" y="830199"/>
                  <a:pt x="11430" y="831342"/>
                </a:cubicBezTo>
                <a:lnTo>
                  <a:pt x="13716" y="834771"/>
                </a:lnTo>
                <a:cubicBezTo>
                  <a:pt x="10287" y="835914"/>
                  <a:pt x="12573" y="838200"/>
                  <a:pt x="14859" y="839343"/>
                </a:cubicBezTo>
                <a:cubicBezTo>
                  <a:pt x="11430" y="840486"/>
                  <a:pt x="11430" y="841629"/>
                  <a:pt x="14859" y="842772"/>
                </a:cubicBezTo>
                <a:cubicBezTo>
                  <a:pt x="16002" y="842772"/>
                  <a:pt x="16002" y="843915"/>
                  <a:pt x="13716" y="845058"/>
                </a:cubicBezTo>
                <a:cubicBezTo>
                  <a:pt x="12573" y="846201"/>
                  <a:pt x="12573" y="847344"/>
                  <a:pt x="12573" y="849630"/>
                </a:cubicBezTo>
                <a:cubicBezTo>
                  <a:pt x="13716" y="850773"/>
                  <a:pt x="13716" y="858774"/>
                  <a:pt x="13716" y="867918"/>
                </a:cubicBezTo>
                <a:cubicBezTo>
                  <a:pt x="13716" y="879348"/>
                  <a:pt x="12573" y="886206"/>
                  <a:pt x="14859" y="886206"/>
                </a:cubicBezTo>
                <a:cubicBezTo>
                  <a:pt x="14859" y="887349"/>
                  <a:pt x="14859" y="887349"/>
                  <a:pt x="12573" y="888492"/>
                </a:cubicBezTo>
                <a:cubicBezTo>
                  <a:pt x="11430" y="888492"/>
                  <a:pt x="11430" y="889635"/>
                  <a:pt x="13716" y="890778"/>
                </a:cubicBezTo>
                <a:cubicBezTo>
                  <a:pt x="16002" y="891921"/>
                  <a:pt x="17145" y="891921"/>
                  <a:pt x="13716" y="891921"/>
                </a:cubicBezTo>
                <a:cubicBezTo>
                  <a:pt x="12573" y="891921"/>
                  <a:pt x="12573" y="894207"/>
                  <a:pt x="12573" y="898779"/>
                </a:cubicBezTo>
                <a:cubicBezTo>
                  <a:pt x="12573" y="902208"/>
                  <a:pt x="12573" y="906780"/>
                  <a:pt x="13716" y="906780"/>
                </a:cubicBezTo>
                <a:cubicBezTo>
                  <a:pt x="14351" y="908685"/>
                  <a:pt x="14605" y="909447"/>
                  <a:pt x="14605" y="909447"/>
                </a:cubicBezTo>
                <a:cubicBezTo>
                  <a:pt x="14605" y="909447"/>
                  <a:pt x="14224" y="908939"/>
                  <a:pt x="13716" y="907923"/>
                </a:cubicBezTo>
                <a:cubicBezTo>
                  <a:pt x="13589" y="907796"/>
                  <a:pt x="13335" y="907796"/>
                  <a:pt x="13081" y="907796"/>
                </a:cubicBezTo>
                <a:cubicBezTo>
                  <a:pt x="11049" y="907796"/>
                  <a:pt x="9398" y="912876"/>
                  <a:pt x="12573" y="917067"/>
                </a:cubicBezTo>
                <a:cubicBezTo>
                  <a:pt x="12573" y="918210"/>
                  <a:pt x="12573" y="919353"/>
                  <a:pt x="10287" y="919353"/>
                </a:cubicBezTo>
                <a:cubicBezTo>
                  <a:pt x="10287" y="920496"/>
                  <a:pt x="10287" y="921639"/>
                  <a:pt x="11430" y="925068"/>
                </a:cubicBezTo>
                <a:cubicBezTo>
                  <a:pt x="11430" y="926211"/>
                  <a:pt x="11430" y="930783"/>
                  <a:pt x="11430" y="933069"/>
                </a:cubicBezTo>
                <a:cubicBezTo>
                  <a:pt x="11430" y="935355"/>
                  <a:pt x="12573" y="937641"/>
                  <a:pt x="12573" y="937641"/>
                </a:cubicBezTo>
                <a:cubicBezTo>
                  <a:pt x="12573" y="938022"/>
                  <a:pt x="12573" y="938530"/>
                  <a:pt x="12573" y="938784"/>
                </a:cubicBezTo>
                <a:cubicBezTo>
                  <a:pt x="11430" y="938784"/>
                  <a:pt x="11430" y="944499"/>
                  <a:pt x="11430" y="953643"/>
                </a:cubicBezTo>
                <a:cubicBezTo>
                  <a:pt x="10287" y="961644"/>
                  <a:pt x="10287" y="968502"/>
                  <a:pt x="9144" y="969645"/>
                </a:cubicBezTo>
                <a:cubicBezTo>
                  <a:pt x="9144" y="969645"/>
                  <a:pt x="9144" y="970788"/>
                  <a:pt x="10287" y="971931"/>
                </a:cubicBezTo>
                <a:cubicBezTo>
                  <a:pt x="13716" y="973074"/>
                  <a:pt x="13716" y="974217"/>
                  <a:pt x="11430" y="975360"/>
                </a:cubicBezTo>
                <a:cubicBezTo>
                  <a:pt x="9144" y="976503"/>
                  <a:pt x="9144" y="981075"/>
                  <a:pt x="11430" y="982218"/>
                </a:cubicBezTo>
                <a:lnTo>
                  <a:pt x="10287" y="982218"/>
                </a:lnTo>
                <a:cubicBezTo>
                  <a:pt x="6858" y="983361"/>
                  <a:pt x="8001" y="987933"/>
                  <a:pt x="11430" y="989076"/>
                </a:cubicBezTo>
                <a:cubicBezTo>
                  <a:pt x="10287" y="990219"/>
                  <a:pt x="8001" y="991362"/>
                  <a:pt x="10287" y="992505"/>
                </a:cubicBezTo>
                <a:cubicBezTo>
                  <a:pt x="10287" y="993648"/>
                  <a:pt x="10287" y="993648"/>
                  <a:pt x="6858" y="993648"/>
                </a:cubicBezTo>
                <a:cubicBezTo>
                  <a:pt x="5715" y="993648"/>
                  <a:pt x="4572" y="993648"/>
                  <a:pt x="4572" y="994791"/>
                </a:cubicBezTo>
                <a:cubicBezTo>
                  <a:pt x="4572" y="995934"/>
                  <a:pt x="5715" y="995934"/>
                  <a:pt x="6858" y="995934"/>
                </a:cubicBezTo>
                <a:cubicBezTo>
                  <a:pt x="6858" y="995934"/>
                  <a:pt x="6858" y="997077"/>
                  <a:pt x="6858" y="998220"/>
                </a:cubicBezTo>
                <a:cubicBezTo>
                  <a:pt x="6858" y="998220"/>
                  <a:pt x="6858" y="999363"/>
                  <a:pt x="8001" y="999363"/>
                </a:cubicBezTo>
                <a:cubicBezTo>
                  <a:pt x="9144" y="999363"/>
                  <a:pt x="9144" y="1000506"/>
                  <a:pt x="9144" y="1001649"/>
                </a:cubicBezTo>
                <a:cubicBezTo>
                  <a:pt x="8382" y="1001649"/>
                  <a:pt x="8636" y="1002157"/>
                  <a:pt x="9525" y="1002157"/>
                </a:cubicBezTo>
                <a:cubicBezTo>
                  <a:pt x="10033" y="1002157"/>
                  <a:pt x="10668" y="1002030"/>
                  <a:pt x="11303" y="1001649"/>
                </a:cubicBezTo>
                <a:cubicBezTo>
                  <a:pt x="12446" y="1001649"/>
                  <a:pt x="13589" y="1001649"/>
                  <a:pt x="13589" y="1002792"/>
                </a:cubicBezTo>
                <a:lnTo>
                  <a:pt x="15875" y="1002792"/>
                </a:lnTo>
                <a:cubicBezTo>
                  <a:pt x="17272" y="1003300"/>
                  <a:pt x="18288" y="1003554"/>
                  <a:pt x="19050" y="1003554"/>
                </a:cubicBezTo>
                <a:cubicBezTo>
                  <a:pt x="20193" y="1003554"/>
                  <a:pt x="20828" y="1003046"/>
                  <a:pt x="21590" y="1001649"/>
                </a:cubicBezTo>
                <a:cubicBezTo>
                  <a:pt x="23622" y="996442"/>
                  <a:pt x="24765" y="993267"/>
                  <a:pt x="22479" y="992632"/>
                </a:cubicBezTo>
                <a:cubicBezTo>
                  <a:pt x="22606" y="992886"/>
                  <a:pt x="22733" y="993267"/>
                  <a:pt x="22733" y="993648"/>
                </a:cubicBezTo>
                <a:cubicBezTo>
                  <a:pt x="23749" y="994664"/>
                  <a:pt x="23876" y="995172"/>
                  <a:pt x="23495" y="995172"/>
                </a:cubicBezTo>
                <a:cubicBezTo>
                  <a:pt x="22987" y="995172"/>
                  <a:pt x="21717" y="994283"/>
                  <a:pt x="20447" y="992378"/>
                </a:cubicBezTo>
                <a:cubicBezTo>
                  <a:pt x="17018" y="991235"/>
                  <a:pt x="17018" y="991235"/>
                  <a:pt x="20447" y="991235"/>
                </a:cubicBezTo>
                <a:cubicBezTo>
                  <a:pt x="20574" y="991235"/>
                  <a:pt x="20701" y="991235"/>
                  <a:pt x="20828" y="991235"/>
                </a:cubicBezTo>
                <a:cubicBezTo>
                  <a:pt x="20701" y="990854"/>
                  <a:pt x="20447" y="990473"/>
                  <a:pt x="20447" y="990092"/>
                </a:cubicBezTo>
                <a:cubicBezTo>
                  <a:pt x="20447" y="988949"/>
                  <a:pt x="22733" y="987806"/>
                  <a:pt x="22733" y="987806"/>
                </a:cubicBezTo>
                <a:cubicBezTo>
                  <a:pt x="23876" y="987806"/>
                  <a:pt x="23876" y="983234"/>
                  <a:pt x="23876" y="977519"/>
                </a:cubicBezTo>
                <a:cubicBezTo>
                  <a:pt x="23876" y="970661"/>
                  <a:pt x="23876" y="967232"/>
                  <a:pt x="26162" y="966089"/>
                </a:cubicBezTo>
                <a:cubicBezTo>
                  <a:pt x="27305" y="964946"/>
                  <a:pt x="27305" y="963803"/>
                  <a:pt x="27305" y="963803"/>
                </a:cubicBezTo>
                <a:cubicBezTo>
                  <a:pt x="26162" y="963803"/>
                  <a:pt x="26162" y="955802"/>
                  <a:pt x="26162" y="947801"/>
                </a:cubicBezTo>
                <a:cubicBezTo>
                  <a:pt x="26162" y="939800"/>
                  <a:pt x="27305" y="931799"/>
                  <a:pt x="25019" y="931799"/>
                </a:cubicBezTo>
                <a:cubicBezTo>
                  <a:pt x="25019" y="930656"/>
                  <a:pt x="25019" y="929513"/>
                  <a:pt x="25019" y="929513"/>
                </a:cubicBezTo>
                <a:cubicBezTo>
                  <a:pt x="27305" y="929513"/>
                  <a:pt x="27305" y="927227"/>
                  <a:pt x="27305" y="923798"/>
                </a:cubicBezTo>
                <a:cubicBezTo>
                  <a:pt x="26162" y="921512"/>
                  <a:pt x="26162" y="919226"/>
                  <a:pt x="26162" y="919226"/>
                </a:cubicBezTo>
                <a:cubicBezTo>
                  <a:pt x="27305" y="919226"/>
                  <a:pt x="27305" y="918083"/>
                  <a:pt x="27305" y="915797"/>
                </a:cubicBezTo>
                <a:cubicBezTo>
                  <a:pt x="27305" y="913511"/>
                  <a:pt x="27305" y="912368"/>
                  <a:pt x="26162" y="912368"/>
                </a:cubicBezTo>
                <a:cubicBezTo>
                  <a:pt x="26162" y="911225"/>
                  <a:pt x="26162" y="903224"/>
                  <a:pt x="27305" y="899795"/>
                </a:cubicBezTo>
                <a:cubicBezTo>
                  <a:pt x="29591" y="898652"/>
                  <a:pt x="27305" y="897509"/>
                  <a:pt x="26162" y="896366"/>
                </a:cubicBezTo>
                <a:cubicBezTo>
                  <a:pt x="25019" y="896366"/>
                  <a:pt x="23876" y="895223"/>
                  <a:pt x="23876" y="894080"/>
                </a:cubicBezTo>
                <a:lnTo>
                  <a:pt x="26162" y="894080"/>
                </a:lnTo>
                <a:cubicBezTo>
                  <a:pt x="26670" y="894588"/>
                  <a:pt x="26924" y="894842"/>
                  <a:pt x="27051" y="894842"/>
                </a:cubicBezTo>
                <a:cubicBezTo>
                  <a:pt x="27178" y="894842"/>
                  <a:pt x="27305" y="894334"/>
                  <a:pt x="27305" y="892937"/>
                </a:cubicBezTo>
                <a:cubicBezTo>
                  <a:pt x="27305" y="891794"/>
                  <a:pt x="28448" y="890651"/>
                  <a:pt x="28448" y="890651"/>
                </a:cubicBezTo>
                <a:cubicBezTo>
                  <a:pt x="26162" y="890651"/>
                  <a:pt x="27305" y="883793"/>
                  <a:pt x="27305" y="875792"/>
                </a:cubicBezTo>
                <a:cubicBezTo>
                  <a:pt x="27305" y="865505"/>
                  <a:pt x="27305" y="862076"/>
                  <a:pt x="26162" y="862076"/>
                </a:cubicBezTo>
                <a:cubicBezTo>
                  <a:pt x="25019" y="862076"/>
                  <a:pt x="25019" y="860933"/>
                  <a:pt x="26162" y="857504"/>
                </a:cubicBezTo>
                <a:cubicBezTo>
                  <a:pt x="30734" y="850646"/>
                  <a:pt x="30734" y="850646"/>
                  <a:pt x="29591" y="849503"/>
                </a:cubicBezTo>
                <a:cubicBezTo>
                  <a:pt x="29591" y="850646"/>
                  <a:pt x="27305" y="850646"/>
                  <a:pt x="26162" y="850646"/>
                </a:cubicBezTo>
                <a:cubicBezTo>
                  <a:pt x="23876" y="850646"/>
                  <a:pt x="23876" y="849503"/>
                  <a:pt x="26162" y="848360"/>
                </a:cubicBezTo>
                <a:cubicBezTo>
                  <a:pt x="29591" y="848360"/>
                  <a:pt x="28448" y="830072"/>
                  <a:pt x="26162" y="828929"/>
                </a:cubicBezTo>
                <a:lnTo>
                  <a:pt x="27305" y="828929"/>
                </a:lnTo>
                <a:cubicBezTo>
                  <a:pt x="28448" y="828929"/>
                  <a:pt x="28448" y="827786"/>
                  <a:pt x="28448" y="823214"/>
                </a:cubicBezTo>
                <a:cubicBezTo>
                  <a:pt x="28448" y="820928"/>
                  <a:pt x="28448" y="819785"/>
                  <a:pt x="28448" y="819785"/>
                </a:cubicBezTo>
                <a:cubicBezTo>
                  <a:pt x="26162" y="819785"/>
                  <a:pt x="27305" y="812927"/>
                  <a:pt x="29591" y="812927"/>
                </a:cubicBezTo>
                <a:cubicBezTo>
                  <a:pt x="30734" y="811784"/>
                  <a:pt x="30734" y="811784"/>
                  <a:pt x="30734" y="809498"/>
                </a:cubicBezTo>
                <a:cubicBezTo>
                  <a:pt x="28448" y="804926"/>
                  <a:pt x="29591" y="799211"/>
                  <a:pt x="30734" y="799211"/>
                </a:cubicBezTo>
                <a:cubicBezTo>
                  <a:pt x="30734" y="799211"/>
                  <a:pt x="30734" y="798068"/>
                  <a:pt x="30734" y="796925"/>
                </a:cubicBezTo>
                <a:cubicBezTo>
                  <a:pt x="29591" y="795782"/>
                  <a:pt x="29591" y="793496"/>
                  <a:pt x="29591" y="792353"/>
                </a:cubicBezTo>
                <a:cubicBezTo>
                  <a:pt x="29591" y="789813"/>
                  <a:pt x="29591" y="788543"/>
                  <a:pt x="29083" y="788543"/>
                </a:cubicBezTo>
                <a:cubicBezTo>
                  <a:pt x="28956" y="788543"/>
                  <a:pt x="28702" y="788670"/>
                  <a:pt x="28448" y="789051"/>
                </a:cubicBezTo>
                <a:cubicBezTo>
                  <a:pt x="27305" y="789051"/>
                  <a:pt x="26162" y="789051"/>
                  <a:pt x="26162" y="787908"/>
                </a:cubicBezTo>
                <a:lnTo>
                  <a:pt x="27305" y="787908"/>
                </a:lnTo>
                <a:cubicBezTo>
                  <a:pt x="28448" y="787908"/>
                  <a:pt x="28448" y="784479"/>
                  <a:pt x="28448" y="779907"/>
                </a:cubicBezTo>
                <a:cubicBezTo>
                  <a:pt x="28448" y="774192"/>
                  <a:pt x="28448" y="770763"/>
                  <a:pt x="30734" y="769620"/>
                </a:cubicBezTo>
                <a:lnTo>
                  <a:pt x="29591" y="768477"/>
                </a:lnTo>
                <a:cubicBezTo>
                  <a:pt x="27305" y="767334"/>
                  <a:pt x="27305" y="766191"/>
                  <a:pt x="29591" y="766191"/>
                </a:cubicBezTo>
                <a:cubicBezTo>
                  <a:pt x="30734" y="765048"/>
                  <a:pt x="30734" y="760476"/>
                  <a:pt x="29591" y="758190"/>
                </a:cubicBezTo>
                <a:cubicBezTo>
                  <a:pt x="29591" y="757047"/>
                  <a:pt x="29591" y="755904"/>
                  <a:pt x="29591" y="755904"/>
                </a:cubicBezTo>
                <a:cubicBezTo>
                  <a:pt x="31877" y="754761"/>
                  <a:pt x="33020" y="751332"/>
                  <a:pt x="29591" y="750189"/>
                </a:cubicBezTo>
                <a:cubicBezTo>
                  <a:pt x="30734" y="750189"/>
                  <a:pt x="30734" y="749046"/>
                  <a:pt x="30734" y="747903"/>
                </a:cubicBezTo>
                <a:cubicBezTo>
                  <a:pt x="29591" y="745617"/>
                  <a:pt x="29591" y="739902"/>
                  <a:pt x="31877" y="739902"/>
                </a:cubicBezTo>
                <a:lnTo>
                  <a:pt x="31877" y="738759"/>
                </a:lnTo>
                <a:cubicBezTo>
                  <a:pt x="30734" y="737616"/>
                  <a:pt x="30734" y="736473"/>
                  <a:pt x="30734" y="735330"/>
                </a:cubicBezTo>
                <a:cubicBezTo>
                  <a:pt x="30734" y="734187"/>
                  <a:pt x="30734" y="733044"/>
                  <a:pt x="28448" y="731901"/>
                </a:cubicBezTo>
                <a:cubicBezTo>
                  <a:pt x="27305" y="730758"/>
                  <a:pt x="27305" y="729615"/>
                  <a:pt x="27305" y="729615"/>
                </a:cubicBezTo>
                <a:cubicBezTo>
                  <a:pt x="27305" y="729234"/>
                  <a:pt x="27432" y="729107"/>
                  <a:pt x="27813" y="729107"/>
                </a:cubicBezTo>
                <a:cubicBezTo>
                  <a:pt x="28575" y="729107"/>
                  <a:pt x="29972" y="729869"/>
                  <a:pt x="30734" y="730758"/>
                </a:cubicBezTo>
                <a:cubicBezTo>
                  <a:pt x="30988" y="731266"/>
                  <a:pt x="31242" y="731520"/>
                  <a:pt x="31369" y="731520"/>
                </a:cubicBezTo>
                <a:cubicBezTo>
                  <a:pt x="31750" y="731520"/>
                  <a:pt x="31369" y="728853"/>
                  <a:pt x="29591" y="726186"/>
                </a:cubicBezTo>
                <a:cubicBezTo>
                  <a:pt x="27686" y="724281"/>
                  <a:pt x="26797" y="723392"/>
                  <a:pt x="27051" y="723392"/>
                </a:cubicBezTo>
                <a:cubicBezTo>
                  <a:pt x="27305" y="723392"/>
                  <a:pt x="28067" y="723900"/>
                  <a:pt x="29591" y="725043"/>
                </a:cubicBezTo>
                <a:cubicBezTo>
                  <a:pt x="30226" y="725678"/>
                  <a:pt x="30861" y="726313"/>
                  <a:pt x="31115" y="726313"/>
                </a:cubicBezTo>
                <a:cubicBezTo>
                  <a:pt x="31369" y="726313"/>
                  <a:pt x="31242" y="725932"/>
                  <a:pt x="30734" y="725043"/>
                </a:cubicBezTo>
                <a:cubicBezTo>
                  <a:pt x="30734" y="725043"/>
                  <a:pt x="30734" y="722757"/>
                  <a:pt x="29591" y="722757"/>
                </a:cubicBezTo>
                <a:cubicBezTo>
                  <a:pt x="29591" y="721614"/>
                  <a:pt x="29591" y="720471"/>
                  <a:pt x="29591" y="719328"/>
                </a:cubicBezTo>
                <a:cubicBezTo>
                  <a:pt x="30734" y="717042"/>
                  <a:pt x="30734" y="715899"/>
                  <a:pt x="30734" y="714756"/>
                </a:cubicBezTo>
                <a:cubicBezTo>
                  <a:pt x="29591" y="713613"/>
                  <a:pt x="29591" y="713613"/>
                  <a:pt x="30734" y="712470"/>
                </a:cubicBezTo>
                <a:cubicBezTo>
                  <a:pt x="33020" y="712470"/>
                  <a:pt x="33020" y="711327"/>
                  <a:pt x="29591" y="710184"/>
                </a:cubicBezTo>
                <a:cubicBezTo>
                  <a:pt x="28448" y="709041"/>
                  <a:pt x="28448" y="707898"/>
                  <a:pt x="29591" y="706755"/>
                </a:cubicBezTo>
                <a:cubicBezTo>
                  <a:pt x="33020" y="706755"/>
                  <a:pt x="33020" y="705612"/>
                  <a:pt x="31877" y="705612"/>
                </a:cubicBezTo>
                <a:cubicBezTo>
                  <a:pt x="29591" y="704469"/>
                  <a:pt x="29591" y="703326"/>
                  <a:pt x="29591" y="703326"/>
                </a:cubicBezTo>
                <a:cubicBezTo>
                  <a:pt x="30226" y="703326"/>
                  <a:pt x="30734" y="702437"/>
                  <a:pt x="30988" y="701040"/>
                </a:cubicBezTo>
                <a:cubicBezTo>
                  <a:pt x="29210" y="701040"/>
                  <a:pt x="28448" y="700913"/>
                  <a:pt x="28448" y="699897"/>
                </a:cubicBezTo>
                <a:lnTo>
                  <a:pt x="30734" y="698754"/>
                </a:lnTo>
                <a:lnTo>
                  <a:pt x="31369" y="699389"/>
                </a:lnTo>
                <a:cubicBezTo>
                  <a:pt x="31877" y="695452"/>
                  <a:pt x="31877" y="689102"/>
                  <a:pt x="31877" y="682752"/>
                </a:cubicBezTo>
                <a:cubicBezTo>
                  <a:pt x="31877" y="681609"/>
                  <a:pt x="30734" y="680466"/>
                  <a:pt x="29591" y="680466"/>
                </a:cubicBezTo>
                <a:cubicBezTo>
                  <a:pt x="27813" y="679958"/>
                  <a:pt x="27559" y="679958"/>
                  <a:pt x="27813" y="679958"/>
                </a:cubicBezTo>
                <a:cubicBezTo>
                  <a:pt x="28067" y="679958"/>
                  <a:pt x="28956" y="679958"/>
                  <a:pt x="29591" y="679450"/>
                </a:cubicBezTo>
                <a:cubicBezTo>
                  <a:pt x="33020" y="678307"/>
                  <a:pt x="34163" y="676021"/>
                  <a:pt x="29591" y="676021"/>
                </a:cubicBezTo>
                <a:cubicBezTo>
                  <a:pt x="28575" y="676529"/>
                  <a:pt x="28067" y="676783"/>
                  <a:pt x="27940" y="676783"/>
                </a:cubicBezTo>
                <a:cubicBezTo>
                  <a:pt x="27813" y="676783"/>
                  <a:pt x="28321" y="676275"/>
                  <a:pt x="29591" y="674878"/>
                </a:cubicBezTo>
                <a:cubicBezTo>
                  <a:pt x="30734" y="673735"/>
                  <a:pt x="30734" y="673735"/>
                  <a:pt x="29591" y="672592"/>
                </a:cubicBezTo>
                <a:cubicBezTo>
                  <a:pt x="28448" y="672592"/>
                  <a:pt x="28448" y="671449"/>
                  <a:pt x="29591" y="671449"/>
                </a:cubicBezTo>
                <a:cubicBezTo>
                  <a:pt x="30734" y="670306"/>
                  <a:pt x="33020" y="669163"/>
                  <a:pt x="30734" y="669163"/>
                </a:cubicBezTo>
                <a:cubicBezTo>
                  <a:pt x="30734" y="669163"/>
                  <a:pt x="30734" y="668020"/>
                  <a:pt x="33020" y="666877"/>
                </a:cubicBezTo>
                <a:cubicBezTo>
                  <a:pt x="34163" y="665734"/>
                  <a:pt x="33020" y="664591"/>
                  <a:pt x="30734" y="663448"/>
                </a:cubicBezTo>
                <a:cubicBezTo>
                  <a:pt x="28956" y="660908"/>
                  <a:pt x="28575" y="659638"/>
                  <a:pt x="29972" y="659638"/>
                </a:cubicBezTo>
                <a:cubicBezTo>
                  <a:pt x="30480" y="659638"/>
                  <a:pt x="31115" y="659765"/>
                  <a:pt x="31877" y="660019"/>
                </a:cubicBezTo>
                <a:cubicBezTo>
                  <a:pt x="32131" y="660146"/>
                  <a:pt x="32258" y="660146"/>
                  <a:pt x="32385" y="660146"/>
                </a:cubicBezTo>
                <a:cubicBezTo>
                  <a:pt x="33909" y="660146"/>
                  <a:pt x="32766" y="655320"/>
                  <a:pt x="30734" y="654304"/>
                </a:cubicBezTo>
                <a:cubicBezTo>
                  <a:pt x="27305" y="653161"/>
                  <a:pt x="27305" y="653161"/>
                  <a:pt x="28448" y="653161"/>
                </a:cubicBezTo>
                <a:cubicBezTo>
                  <a:pt x="30734" y="653161"/>
                  <a:pt x="30734" y="652018"/>
                  <a:pt x="30734" y="652018"/>
                </a:cubicBezTo>
                <a:cubicBezTo>
                  <a:pt x="30734" y="650875"/>
                  <a:pt x="30734" y="649732"/>
                  <a:pt x="31877" y="649732"/>
                </a:cubicBezTo>
                <a:cubicBezTo>
                  <a:pt x="31877" y="649732"/>
                  <a:pt x="31877" y="648589"/>
                  <a:pt x="30734" y="646303"/>
                </a:cubicBezTo>
                <a:cubicBezTo>
                  <a:pt x="27305" y="642874"/>
                  <a:pt x="29591" y="639445"/>
                  <a:pt x="31877" y="638302"/>
                </a:cubicBezTo>
                <a:lnTo>
                  <a:pt x="30734" y="636016"/>
                </a:lnTo>
                <a:cubicBezTo>
                  <a:pt x="28448" y="634873"/>
                  <a:pt x="27305" y="633730"/>
                  <a:pt x="29591" y="633730"/>
                </a:cubicBezTo>
                <a:lnTo>
                  <a:pt x="30734" y="633730"/>
                </a:lnTo>
                <a:cubicBezTo>
                  <a:pt x="28448" y="632587"/>
                  <a:pt x="29591" y="628015"/>
                  <a:pt x="33020" y="628015"/>
                </a:cubicBezTo>
                <a:cubicBezTo>
                  <a:pt x="34163" y="628015"/>
                  <a:pt x="34163" y="628015"/>
                  <a:pt x="34163" y="626872"/>
                </a:cubicBezTo>
                <a:lnTo>
                  <a:pt x="33147" y="626872"/>
                </a:lnTo>
                <a:cubicBezTo>
                  <a:pt x="30861" y="626872"/>
                  <a:pt x="29718" y="626872"/>
                  <a:pt x="29718" y="625729"/>
                </a:cubicBezTo>
                <a:cubicBezTo>
                  <a:pt x="29718" y="624586"/>
                  <a:pt x="29718" y="623443"/>
                  <a:pt x="30861" y="623443"/>
                </a:cubicBezTo>
                <a:cubicBezTo>
                  <a:pt x="33147" y="622300"/>
                  <a:pt x="34290" y="621157"/>
                  <a:pt x="33147" y="621157"/>
                </a:cubicBezTo>
                <a:cubicBezTo>
                  <a:pt x="33147" y="621157"/>
                  <a:pt x="33147" y="620014"/>
                  <a:pt x="34290" y="618871"/>
                </a:cubicBezTo>
                <a:cubicBezTo>
                  <a:pt x="34290" y="617728"/>
                  <a:pt x="34290" y="616585"/>
                  <a:pt x="34290" y="614299"/>
                </a:cubicBezTo>
                <a:cubicBezTo>
                  <a:pt x="33147" y="613156"/>
                  <a:pt x="33147" y="610870"/>
                  <a:pt x="34290" y="610870"/>
                </a:cubicBezTo>
                <a:cubicBezTo>
                  <a:pt x="34290" y="610870"/>
                  <a:pt x="34290" y="608584"/>
                  <a:pt x="33147" y="607441"/>
                </a:cubicBezTo>
                <a:cubicBezTo>
                  <a:pt x="33147" y="604901"/>
                  <a:pt x="33147" y="603631"/>
                  <a:pt x="33655" y="603631"/>
                </a:cubicBezTo>
                <a:cubicBezTo>
                  <a:pt x="33782" y="603631"/>
                  <a:pt x="34036" y="603758"/>
                  <a:pt x="34290" y="604139"/>
                </a:cubicBezTo>
                <a:cubicBezTo>
                  <a:pt x="36576" y="604139"/>
                  <a:pt x="36576" y="604139"/>
                  <a:pt x="34290" y="602996"/>
                </a:cubicBezTo>
                <a:cubicBezTo>
                  <a:pt x="33147" y="602996"/>
                  <a:pt x="33147" y="600710"/>
                  <a:pt x="33147" y="599567"/>
                </a:cubicBezTo>
                <a:cubicBezTo>
                  <a:pt x="33147" y="598424"/>
                  <a:pt x="33147" y="597281"/>
                  <a:pt x="33147" y="597281"/>
                </a:cubicBezTo>
                <a:cubicBezTo>
                  <a:pt x="32004" y="597281"/>
                  <a:pt x="32004" y="597281"/>
                  <a:pt x="32004" y="596138"/>
                </a:cubicBezTo>
                <a:cubicBezTo>
                  <a:pt x="32004" y="594995"/>
                  <a:pt x="34290" y="591566"/>
                  <a:pt x="34290" y="590423"/>
                </a:cubicBezTo>
                <a:cubicBezTo>
                  <a:pt x="34290" y="588264"/>
                  <a:pt x="34290" y="587502"/>
                  <a:pt x="33782" y="587502"/>
                </a:cubicBezTo>
                <a:cubicBezTo>
                  <a:pt x="33401" y="587502"/>
                  <a:pt x="32893" y="587756"/>
                  <a:pt x="32004" y="588137"/>
                </a:cubicBezTo>
                <a:cubicBezTo>
                  <a:pt x="32004" y="588645"/>
                  <a:pt x="31877" y="588899"/>
                  <a:pt x="31623" y="588899"/>
                </a:cubicBezTo>
                <a:cubicBezTo>
                  <a:pt x="31369" y="588899"/>
                  <a:pt x="31369" y="588391"/>
                  <a:pt x="32004" y="586994"/>
                </a:cubicBezTo>
                <a:cubicBezTo>
                  <a:pt x="32004" y="585851"/>
                  <a:pt x="34290" y="582422"/>
                  <a:pt x="34290" y="578993"/>
                </a:cubicBezTo>
                <a:cubicBezTo>
                  <a:pt x="34290" y="574421"/>
                  <a:pt x="34290" y="574421"/>
                  <a:pt x="33147" y="574421"/>
                </a:cubicBezTo>
                <a:cubicBezTo>
                  <a:pt x="32131" y="574675"/>
                  <a:pt x="31369" y="574929"/>
                  <a:pt x="30988" y="574929"/>
                </a:cubicBezTo>
                <a:cubicBezTo>
                  <a:pt x="29972" y="574929"/>
                  <a:pt x="30734" y="574167"/>
                  <a:pt x="33147" y="573278"/>
                </a:cubicBezTo>
                <a:cubicBezTo>
                  <a:pt x="35433" y="570992"/>
                  <a:pt x="35433" y="569849"/>
                  <a:pt x="34290" y="569849"/>
                </a:cubicBezTo>
                <a:cubicBezTo>
                  <a:pt x="33147" y="568706"/>
                  <a:pt x="33147" y="568706"/>
                  <a:pt x="33147" y="567563"/>
                </a:cubicBezTo>
                <a:cubicBezTo>
                  <a:pt x="34290" y="567563"/>
                  <a:pt x="34290" y="566420"/>
                  <a:pt x="33147" y="564134"/>
                </a:cubicBezTo>
                <a:cubicBezTo>
                  <a:pt x="33147" y="562991"/>
                  <a:pt x="33147" y="562991"/>
                  <a:pt x="34290" y="562991"/>
                </a:cubicBezTo>
                <a:cubicBezTo>
                  <a:pt x="34290" y="562991"/>
                  <a:pt x="34290" y="561848"/>
                  <a:pt x="34290" y="559562"/>
                </a:cubicBezTo>
                <a:cubicBezTo>
                  <a:pt x="32004" y="557276"/>
                  <a:pt x="33147" y="550418"/>
                  <a:pt x="35433" y="549275"/>
                </a:cubicBezTo>
                <a:cubicBezTo>
                  <a:pt x="35433" y="549275"/>
                  <a:pt x="35433" y="548132"/>
                  <a:pt x="33147" y="546989"/>
                </a:cubicBezTo>
                <a:cubicBezTo>
                  <a:pt x="30861" y="545846"/>
                  <a:pt x="30861" y="544703"/>
                  <a:pt x="34290" y="544703"/>
                </a:cubicBezTo>
                <a:cubicBezTo>
                  <a:pt x="36576" y="544703"/>
                  <a:pt x="36576" y="544703"/>
                  <a:pt x="34290" y="543560"/>
                </a:cubicBezTo>
                <a:cubicBezTo>
                  <a:pt x="32258" y="542544"/>
                  <a:pt x="33020" y="537718"/>
                  <a:pt x="34798" y="537718"/>
                </a:cubicBezTo>
                <a:cubicBezTo>
                  <a:pt x="34925" y="537718"/>
                  <a:pt x="35179" y="537718"/>
                  <a:pt x="35433" y="537845"/>
                </a:cubicBezTo>
                <a:lnTo>
                  <a:pt x="37719" y="537845"/>
                </a:lnTo>
                <a:cubicBezTo>
                  <a:pt x="36576" y="536702"/>
                  <a:pt x="36576" y="535559"/>
                  <a:pt x="36576" y="535559"/>
                </a:cubicBezTo>
                <a:cubicBezTo>
                  <a:pt x="35433" y="535559"/>
                  <a:pt x="35433" y="534416"/>
                  <a:pt x="35433" y="530987"/>
                </a:cubicBezTo>
                <a:cubicBezTo>
                  <a:pt x="35433" y="528701"/>
                  <a:pt x="34290" y="522986"/>
                  <a:pt x="34290" y="520700"/>
                </a:cubicBezTo>
                <a:cubicBezTo>
                  <a:pt x="34290" y="518414"/>
                  <a:pt x="34290" y="514985"/>
                  <a:pt x="35433" y="513842"/>
                </a:cubicBezTo>
                <a:cubicBezTo>
                  <a:pt x="35433" y="512699"/>
                  <a:pt x="36576" y="511556"/>
                  <a:pt x="34290" y="509270"/>
                </a:cubicBezTo>
                <a:cubicBezTo>
                  <a:pt x="33147" y="508127"/>
                  <a:pt x="33147" y="505841"/>
                  <a:pt x="34290" y="505841"/>
                </a:cubicBezTo>
                <a:lnTo>
                  <a:pt x="34290" y="504698"/>
                </a:lnTo>
                <a:cubicBezTo>
                  <a:pt x="33147" y="502412"/>
                  <a:pt x="33147" y="501269"/>
                  <a:pt x="33147" y="501269"/>
                </a:cubicBezTo>
                <a:cubicBezTo>
                  <a:pt x="35433" y="501269"/>
                  <a:pt x="36576" y="500126"/>
                  <a:pt x="35433" y="498983"/>
                </a:cubicBezTo>
                <a:cubicBezTo>
                  <a:pt x="33147" y="498983"/>
                  <a:pt x="33147" y="497840"/>
                  <a:pt x="33147" y="495554"/>
                </a:cubicBezTo>
                <a:cubicBezTo>
                  <a:pt x="35433" y="493268"/>
                  <a:pt x="36576" y="454533"/>
                  <a:pt x="35433" y="454533"/>
                </a:cubicBezTo>
                <a:cubicBezTo>
                  <a:pt x="35433" y="454533"/>
                  <a:pt x="35433" y="453390"/>
                  <a:pt x="35433" y="451104"/>
                </a:cubicBezTo>
                <a:cubicBezTo>
                  <a:pt x="35433" y="449961"/>
                  <a:pt x="35433" y="446532"/>
                  <a:pt x="35433" y="446532"/>
                </a:cubicBezTo>
                <a:cubicBezTo>
                  <a:pt x="36830" y="446532"/>
                  <a:pt x="36957" y="444373"/>
                  <a:pt x="36576" y="441960"/>
                </a:cubicBezTo>
                <a:cubicBezTo>
                  <a:pt x="36576" y="441960"/>
                  <a:pt x="36576" y="441960"/>
                  <a:pt x="36576" y="441960"/>
                </a:cubicBezTo>
                <a:lnTo>
                  <a:pt x="36576" y="440817"/>
                </a:lnTo>
                <a:cubicBezTo>
                  <a:pt x="36576" y="440817"/>
                  <a:pt x="36449" y="440690"/>
                  <a:pt x="36322" y="440563"/>
                </a:cubicBezTo>
                <a:cubicBezTo>
                  <a:pt x="36449" y="441071"/>
                  <a:pt x="36449" y="441452"/>
                  <a:pt x="36576" y="441960"/>
                </a:cubicBezTo>
                <a:cubicBezTo>
                  <a:pt x="35433" y="441960"/>
                  <a:pt x="34290" y="441960"/>
                  <a:pt x="34290" y="440817"/>
                </a:cubicBezTo>
                <a:lnTo>
                  <a:pt x="34290" y="439674"/>
                </a:lnTo>
                <a:cubicBezTo>
                  <a:pt x="35179" y="439674"/>
                  <a:pt x="35941" y="440182"/>
                  <a:pt x="36322" y="440563"/>
                </a:cubicBezTo>
                <a:cubicBezTo>
                  <a:pt x="36068" y="439420"/>
                  <a:pt x="35814" y="438277"/>
                  <a:pt x="35433" y="437388"/>
                </a:cubicBezTo>
                <a:cubicBezTo>
                  <a:pt x="34290" y="436245"/>
                  <a:pt x="34290" y="435102"/>
                  <a:pt x="34290" y="433959"/>
                </a:cubicBezTo>
                <a:cubicBezTo>
                  <a:pt x="36576" y="433959"/>
                  <a:pt x="36576" y="430530"/>
                  <a:pt x="35433" y="428244"/>
                </a:cubicBezTo>
                <a:cubicBezTo>
                  <a:pt x="33147" y="427101"/>
                  <a:pt x="33147" y="425958"/>
                  <a:pt x="35433" y="425958"/>
                </a:cubicBezTo>
                <a:cubicBezTo>
                  <a:pt x="38862" y="425958"/>
                  <a:pt x="38862" y="423672"/>
                  <a:pt x="34290" y="421386"/>
                </a:cubicBezTo>
                <a:cubicBezTo>
                  <a:pt x="33147" y="419100"/>
                  <a:pt x="33147" y="419100"/>
                  <a:pt x="34290" y="417957"/>
                </a:cubicBezTo>
                <a:cubicBezTo>
                  <a:pt x="37719" y="416814"/>
                  <a:pt x="37719" y="415671"/>
                  <a:pt x="36576" y="415671"/>
                </a:cubicBezTo>
                <a:cubicBezTo>
                  <a:pt x="33147" y="414528"/>
                  <a:pt x="33147" y="413385"/>
                  <a:pt x="36576" y="412242"/>
                </a:cubicBezTo>
                <a:cubicBezTo>
                  <a:pt x="38862" y="409956"/>
                  <a:pt x="38862" y="409956"/>
                  <a:pt x="36576" y="408813"/>
                </a:cubicBezTo>
                <a:cubicBezTo>
                  <a:pt x="34290" y="407670"/>
                  <a:pt x="34290" y="403098"/>
                  <a:pt x="36576" y="401955"/>
                </a:cubicBezTo>
                <a:cubicBezTo>
                  <a:pt x="36576" y="400812"/>
                  <a:pt x="37719" y="399669"/>
                  <a:pt x="36576" y="399669"/>
                </a:cubicBezTo>
                <a:lnTo>
                  <a:pt x="38862" y="398526"/>
                </a:lnTo>
                <a:cubicBezTo>
                  <a:pt x="38862" y="397383"/>
                  <a:pt x="38862" y="396240"/>
                  <a:pt x="38862" y="396240"/>
                </a:cubicBezTo>
                <a:lnTo>
                  <a:pt x="36576" y="396240"/>
                </a:lnTo>
                <a:cubicBezTo>
                  <a:pt x="36576" y="395097"/>
                  <a:pt x="38862" y="388239"/>
                  <a:pt x="38862" y="379095"/>
                </a:cubicBezTo>
                <a:cubicBezTo>
                  <a:pt x="38862" y="368300"/>
                  <a:pt x="38862" y="365125"/>
                  <a:pt x="38100" y="365125"/>
                </a:cubicBezTo>
                <a:cubicBezTo>
                  <a:pt x="37973" y="365125"/>
                  <a:pt x="37846" y="365252"/>
                  <a:pt x="37592" y="365379"/>
                </a:cubicBezTo>
                <a:cubicBezTo>
                  <a:pt x="37211" y="365633"/>
                  <a:pt x="36830" y="365633"/>
                  <a:pt x="36576" y="365633"/>
                </a:cubicBezTo>
                <a:cubicBezTo>
                  <a:pt x="35433" y="365633"/>
                  <a:pt x="35814" y="363982"/>
                  <a:pt x="37592" y="363093"/>
                </a:cubicBezTo>
                <a:cubicBezTo>
                  <a:pt x="37592" y="361950"/>
                  <a:pt x="39878" y="359664"/>
                  <a:pt x="39878" y="357378"/>
                </a:cubicBezTo>
                <a:cubicBezTo>
                  <a:pt x="39878" y="355092"/>
                  <a:pt x="39878" y="352806"/>
                  <a:pt x="41021" y="352806"/>
                </a:cubicBezTo>
                <a:lnTo>
                  <a:pt x="41021" y="351663"/>
                </a:lnTo>
                <a:cubicBezTo>
                  <a:pt x="38735" y="348234"/>
                  <a:pt x="38735" y="341376"/>
                  <a:pt x="39878" y="337947"/>
                </a:cubicBezTo>
                <a:cubicBezTo>
                  <a:pt x="39878" y="335661"/>
                  <a:pt x="39878" y="334518"/>
                  <a:pt x="38735" y="332232"/>
                </a:cubicBezTo>
                <a:cubicBezTo>
                  <a:pt x="37592" y="329946"/>
                  <a:pt x="37592" y="329946"/>
                  <a:pt x="38735" y="328803"/>
                </a:cubicBezTo>
                <a:cubicBezTo>
                  <a:pt x="41021" y="328803"/>
                  <a:pt x="42164" y="321945"/>
                  <a:pt x="39878" y="321945"/>
                </a:cubicBezTo>
                <a:lnTo>
                  <a:pt x="41021" y="320802"/>
                </a:lnTo>
                <a:cubicBezTo>
                  <a:pt x="42164" y="319659"/>
                  <a:pt x="41021" y="317373"/>
                  <a:pt x="39878" y="317373"/>
                </a:cubicBezTo>
                <a:cubicBezTo>
                  <a:pt x="36449" y="317373"/>
                  <a:pt x="36449" y="316230"/>
                  <a:pt x="41021" y="315087"/>
                </a:cubicBezTo>
                <a:cubicBezTo>
                  <a:pt x="41529" y="315341"/>
                  <a:pt x="41783" y="315341"/>
                  <a:pt x="42164" y="315341"/>
                </a:cubicBezTo>
                <a:cubicBezTo>
                  <a:pt x="43307" y="315341"/>
                  <a:pt x="43053" y="313817"/>
                  <a:pt x="42164" y="313817"/>
                </a:cubicBezTo>
                <a:cubicBezTo>
                  <a:pt x="41021" y="312674"/>
                  <a:pt x="39878" y="311531"/>
                  <a:pt x="41021" y="310387"/>
                </a:cubicBezTo>
                <a:cubicBezTo>
                  <a:pt x="41021" y="309244"/>
                  <a:pt x="41021" y="308101"/>
                  <a:pt x="38735" y="308101"/>
                </a:cubicBezTo>
                <a:cubicBezTo>
                  <a:pt x="36449" y="308101"/>
                  <a:pt x="37592" y="306958"/>
                  <a:pt x="37592" y="305815"/>
                </a:cubicBezTo>
                <a:cubicBezTo>
                  <a:pt x="38735" y="305815"/>
                  <a:pt x="38735" y="305815"/>
                  <a:pt x="39878" y="306958"/>
                </a:cubicBezTo>
                <a:cubicBezTo>
                  <a:pt x="39878" y="306450"/>
                  <a:pt x="39878" y="305688"/>
                  <a:pt x="39878" y="304672"/>
                </a:cubicBezTo>
                <a:cubicBezTo>
                  <a:pt x="39878" y="303656"/>
                  <a:pt x="41021" y="301243"/>
                  <a:pt x="43307" y="301243"/>
                </a:cubicBezTo>
                <a:cubicBezTo>
                  <a:pt x="44196" y="300354"/>
                  <a:pt x="44323" y="299592"/>
                  <a:pt x="43180" y="299592"/>
                </a:cubicBezTo>
                <a:cubicBezTo>
                  <a:pt x="42672" y="299592"/>
                  <a:pt x="42037" y="299719"/>
                  <a:pt x="41021" y="300101"/>
                </a:cubicBezTo>
                <a:cubicBezTo>
                  <a:pt x="38735" y="300101"/>
                  <a:pt x="38735" y="300101"/>
                  <a:pt x="38735" y="297815"/>
                </a:cubicBezTo>
                <a:cubicBezTo>
                  <a:pt x="38735" y="296671"/>
                  <a:pt x="38735" y="295528"/>
                  <a:pt x="39878" y="295528"/>
                </a:cubicBezTo>
                <a:cubicBezTo>
                  <a:pt x="42164" y="295528"/>
                  <a:pt x="42164" y="295528"/>
                  <a:pt x="42164" y="293242"/>
                </a:cubicBezTo>
                <a:cubicBezTo>
                  <a:pt x="42164" y="289813"/>
                  <a:pt x="37592" y="286384"/>
                  <a:pt x="35306" y="284099"/>
                </a:cubicBezTo>
                <a:cubicBezTo>
                  <a:pt x="31877" y="284099"/>
                  <a:pt x="31877" y="284099"/>
                  <a:pt x="35306" y="282956"/>
                </a:cubicBezTo>
                <a:cubicBezTo>
                  <a:pt x="36449" y="282956"/>
                  <a:pt x="36449" y="281812"/>
                  <a:pt x="36449" y="280669"/>
                </a:cubicBezTo>
                <a:cubicBezTo>
                  <a:pt x="35687" y="280669"/>
                  <a:pt x="35941" y="280161"/>
                  <a:pt x="36195" y="280161"/>
                </a:cubicBezTo>
                <a:cubicBezTo>
                  <a:pt x="36449" y="280161"/>
                  <a:pt x="36449" y="280288"/>
                  <a:pt x="36449" y="280669"/>
                </a:cubicBezTo>
                <a:cubicBezTo>
                  <a:pt x="37592" y="280669"/>
                  <a:pt x="37592" y="282956"/>
                  <a:pt x="37592" y="284099"/>
                </a:cubicBezTo>
                <a:lnTo>
                  <a:pt x="38735" y="284099"/>
                </a:lnTo>
                <a:cubicBezTo>
                  <a:pt x="42164" y="282956"/>
                  <a:pt x="42164" y="281812"/>
                  <a:pt x="39878" y="279526"/>
                </a:cubicBezTo>
                <a:cubicBezTo>
                  <a:pt x="37592" y="278383"/>
                  <a:pt x="37592" y="278383"/>
                  <a:pt x="39878" y="277240"/>
                </a:cubicBezTo>
                <a:cubicBezTo>
                  <a:pt x="41021" y="276097"/>
                  <a:pt x="42164" y="274954"/>
                  <a:pt x="41021" y="274954"/>
                </a:cubicBezTo>
                <a:cubicBezTo>
                  <a:pt x="41021" y="274954"/>
                  <a:pt x="41021" y="272668"/>
                  <a:pt x="42164" y="271525"/>
                </a:cubicBezTo>
                <a:cubicBezTo>
                  <a:pt x="42164" y="269239"/>
                  <a:pt x="42164" y="268096"/>
                  <a:pt x="41021" y="268096"/>
                </a:cubicBezTo>
                <a:cubicBezTo>
                  <a:pt x="39878" y="268096"/>
                  <a:pt x="39878" y="266953"/>
                  <a:pt x="39878" y="265810"/>
                </a:cubicBezTo>
                <a:cubicBezTo>
                  <a:pt x="39878" y="264667"/>
                  <a:pt x="39878" y="263524"/>
                  <a:pt x="38735" y="263524"/>
                </a:cubicBezTo>
                <a:cubicBezTo>
                  <a:pt x="37592" y="263524"/>
                  <a:pt x="35306" y="262381"/>
                  <a:pt x="36449" y="260095"/>
                </a:cubicBezTo>
                <a:cubicBezTo>
                  <a:pt x="34163" y="257809"/>
                  <a:pt x="34163" y="257809"/>
                  <a:pt x="37592" y="256666"/>
                </a:cubicBezTo>
                <a:cubicBezTo>
                  <a:pt x="38735" y="256666"/>
                  <a:pt x="38735" y="255523"/>
                  <a:pt x="38735" y="254380"/>
                </a:cubicBezTo>
                <a:cubicBezTo>
                  <a:pt x="38735" y="254380"/>
                  <a:pt x="38735" y="253237"/>
                  <a:pt x="39878" y="252094"/>
                </a:cubicBezTo>
                <a:cubicBezTo>
                  <a:pt x="42164" y="250951"/>
                  <a:pt x="39878" y="250951"/>
                  <a:pt x="38735" y="250951"/>
                </a:cubicBezTo>
                <a:lnTo>
                  <a:pt x="36576" y="250951"/>
                </a:lnTo>
                <a:cubicBezTo>
                  <a:pt x="36576" y="249808"/>
                  <a:pt x="38862" y="248665"/>
                  <a:pt x="40005" y="248665"/>
                </a:cubicBezTo>
                <a:cubicBezTo>
                  <a:pt x="43434" y="247522"/>
                  <a:pt x="43434" y="247522"/>
                  <a:pt x="40005" y="247522"/>
                </a:cubicBezTo>
                <a:cubicBezTo>
                  <a:pt x="38862" y="247522"/>
                  <a:pt x="37719" y="245236"/>
                  <a:pt x="38862" y="242950"/>
                </a:cubicBezTo>
                <a:cubicBezTo>
                  <a:pt x="38862" y="240664"/>
                  <a:pt x="38862" y="238378"/>
                  <a:pt x="41148" y="238378"/>
                </a:cubicBezTo>
                <a:cubicBezTo>
                  <a:pt x="42291" y="237235"/>
                  <a:pt x="41148" y="236092"/>
                  <a:pt x="41148" y="236092"/>
                </a:cubicBezTo>
                <a:cubicBezTo>
                  <a:pt x="40005" y="234949"/>
                  <a:pt x="40005" y="233806"/>
                  <a:pt x="41148" y="230377"/>
                </a:cubicBezTo>
                <a:cubicBezTo>
                  <a:pt x="43434" y="224662"/>
                  <a:pt x="43434" y="224662"/>
                  <a:pt x="41148" y="224662"/>
                </a:cubicBezTo>
                <a:cubicBezTo>
                  <a:pt x="40005" y="224662"/>
                  <a:pt x="38862" y="224662"/>
                  <a:pt x="41148" y="223519"/>
                </a:cubicBezTo>
                <a:cubicBezTo>
                  <a:pt x="42291" y="222376"/>
                  <a:pt x="41148" y="221233"/>
                  <a:pt x="40005" y="218947"/>
                </a:cubicBezTo>
                <a:cubicBezTo>
                  <a:pt x="38862" y="217804"/>
                  <a:pt x="35433" y="217804"/>
                  <a:pt x="34290" y="217804"/>
                </a:cubicBezTo>
                <a:cubicBezTo>
                  <a:pt x="32004" y="217804"/>
                  <a:pt x="32004" y="217804"/>
                  <a:pt x="33147" y="215518"/>
                </a:cubicBezTo>
                <a:cubicBezTo>
                  <a:pt x="33147" y="214375"/>
                  <a:pt x="34290" y="213232"/>
                  <a:pt x="36576" y="213232"/>
                </a:cubicBezTo>
                <a:cubicBezTo>
                  <a:pt x="37719" y="213232"/>
                  <a:pt x="37719" y="214375"/>
                  <a:pt x="37719" y="214375"/>
                </a:cubicBezTo>
                <a:lnTo>
                  <a:pt x="37719" y="215518"/>
                </a:lnTo>
                <a:cubicBezTo>
                  <a:pt x="38862" y="215518"/>
                  <a:pt x="40005" y="215518"/>
                  <a:pt x="40005" y="213232"/>
                </a:cubicBezTo>
                <a:cubicBezTo>
                  <a:pt x="41148" y="212089"/>
                  <a:pt x="41148" y="210946"/>
                  <a:pt x="40005" y="210946"/>
                </a:cubicBezTo>
                <a:cubicBezTo>
                  <a:pt x="42291" y="209803"/>
                  <a:pt x="42291" y="207517"/>
                  <a:pt x="42291" y="205231"/>
                </a:cubicBezTo>
                <a:cubicBezTo>
                  <a:pt x="42291" y="201802"/>
                  <a:pt x="42291" y="198373"/>
                  <a:pt x="43434" y="197230"/>
                </a:cubicBezTo>
                <a:cubicBezTo>
                  <a:pt x="43434" y="194944"/>
                  <a:pt x="43434" y="193801"/>
                  <a:pt x="42291" y="193801"/>
                </a:cubicBezTo>
                <a:cubicBezTo>
                  <a:pt x="40005" y="193801"/>
                  <a:pt x="40005" y="192658"/>
                  <a:pt x="41148" y="192658"/>
                </a:cubicBezTo>
                <a:cubicBezTo>
                  <a:pt x="43434" y="191515"/>
                  <a:pt x="45720" y="176656"/>
                  <a:pt x="42291" y="175513"/>
                </a:cubicBezTo>
                <a:cubicBezTo>
                  <a:pt x="42291" y="175513"/>
                  <a:pt x="42291" y="174370"/>
                  <a:pt x="43434" y="173227"/>
                </a:cubicBezTo>
                <a:cubicBezTo>
                  <a:pt x="44577" y="170941"/>
                  <a:pt x="44577" y="162940"/>
                  <a:pt x="43434" y="161797"/>
                </a:cubicBezTo>
                <a:cubicBezTo>
                  <a:pt x="43434" y="161797"/>
                  <a:pt x="43434" y="160654"/>
                  <a:pt x="43434" y="158368"/>
                </a:cubicBezTo>
                <a:cubicBezTo>
                  <a:pt x="44577" y="156082"/>
                  <a:pt x="44577" y="154939"/>
                  <a:pt x="43434" y="153796"/>
                </a:cubicBezTo>
                <a:cubicBezTo>
                  <a:pt x="42291" y="152653"/>
                  <a:pt x="41148" y="152653"/>
                  <a:pt x="42291" y="152653"/>
                </a:cubicBezTo>
                <a:cubicBezTo>
                  <a:pt x="43434" y="152653"/>
                  <a:pt x="43434" y="150367"/>
                  <a:pt x="43434" y="145795"/>
                </a:cubicBezTo>
                <a:cubicBezTo>
                  <a:pt x="43434" y="142747"/>
                  <a:pt x="43434" y="141731"/>
                  <a:pt x="43053" y="141731"/>
                </a:cubicBezTo>
                <a:cubicBezTo>
                  <a:pt x="42926" y="141731"/>
                  <a:pt x="42672" y="141985"/>
                  <a:pt x="42291" y="142366"/>
                </a:cubicBezTo>
                <a:cubicBezTo>
                  <a:pt x="41148" y="137794"/>
                  <a:pt x="42291" y="137794"/>
                  <a:pt x="44577" y="137794"/>
                </a:cubicBezTo>
                <a:cubicBezTo>
                  <a:pt x="44958" y="138048"/>
                  <a:pt x="45339" y="138175"/>
                  <a:pt x="45593" y="138175"/>
                </a:cubicBezTo>
                <a:cubicBezTo>
                  <a:pt x="46609" y="138175"/>
                  <a:pt x="45974" y="136524"/>
                  <a:pt x="42291" y="135635"/>
                </a:cubicBezTo>
                <a:cubicBezTo>
                  <a:pt x="40005" y="133349"/>
                  <a:pt x="40005" y="131063"/>
                  <a:pt x="41148" y="131063"/>
                </a:cubicBezTo>
                <a:cubicBezTo>
                  <a:pt x="43434" y="131063"/>
                  <a:pt x="42291" y="133349"/>
                  <a:pt x="42291" y="134492"/>
                </a:cubicBezTo>
                <a:lnTo>
                  <a:pt x="45720" y="134492"/>
                </a:lnTo>
                <a:cubicBezTo>
                  <a:pt x="45720" y="133349"/>
                  <a:pt x="45720" y="133349"/>
                  <a:pt x="44577" y="132206"/>
                </a:cubicBezTo>
                <a:cubicBezTo>
                  <a:pt x="44577" y="132206"/>
                  <a:pt x="44577" y="131063"/>
                  <a:pt x="43434" y="128777"/>
                </a:cubicBezTo>
                <a:cubicBezTo>
                  <a:pt x="42291" y="128269"/>
                  <a:pt x="41402" y="127888"/>
                  <a:pt x="40767" y="127888"/>
                </a:cubicBezTo>
                <a:cubicBezTo>
                  <a:pt x="40132" y="127888"/>
                  <a:pt x="39497" y="128142"/>
                  <a:pt x="38989" y="128777"/>
                </a:cubicBezTo>
                <a:cubicBezTo>
                  <a:pt x="38608" y="129158"/>
                  <a:pt x="38481" y="129285"/>
                  <a:pt x="38227" y="129285"/>
                </a:cubicBezTo>
                <a:cubicBezTo>
                  <a:pt x="37846" y="129285"/>
                  <a:pt x="37846" y="128396"/>
                  <a:pt x="37846" y="127634"/>
                </a:cubicBezTo>
                <a:cubicBezTo>
                  <a:pt x="38481" y="126237"/>
                  <a:pt x="39243" y="125729"/>
                  <a:pt x="39878" y="125729"/>
                </a:cubicBezTo>
                <a:cubicBezTo>
                  <a:pt x="40386" y="125729"/>
                  <a:pt x="40767" y="125983"/>
                  <a:pt x="41275" y="126491"/>
                </a:cubicBezTo>
                <a:cubicBezTo>
                  <a:pt x="41275" y="127634"/>
                  <a:pt x="43561" y="127634"/>
                  <a:pt x="44704" y="127634"/>
                </a:cubicBezTo>
                <a:cubicBezTo>
                  <a:pt x="45847" y="127634"/>
                  <a:pt x="43561" y="121919"/>
                  <a:pt x="40132" y="120776"/>
                </a:cubicBezTo>
                <a:lnTo>
                  <a:pt x="42418" y="120776"/>
                </a:lnTo>
                <a:cubicBezTo>
                  <a:pt x="43561" y="120776"/>
                  <a:pt x="43561" y="118490"/>
                  <a:pt x="43561" y="116204"/>
                </a:cubicBezTo>
                <a:cubicBezTo>
                  <a:pt x="43561" y="113918"/>
                  <a:pt x="43561" y="112775"/>
                  <a:pt x="42418" y="112775"/>
                </a:cubicBezTo>
                <a:cubicBezTo>
                  <a:pt x="41275" y="112775"/>
                  <a:pt x="40132" y="112775"/>
                  <a:pt x="40132" y="111632"/>
                </a:cubicBezTo>
                <a:cubicBezTo>
                  <a:pt x="40132" y="112775"/>
                  <a:pt x="37846" y="112775"/>
                  <a:pt x="36703" y="112775"/>
                </a:cubicBezTo>
                <a:cubicBezTo>
                  <a:pt x="36703" y="112775"/>
                  <a:pt x="37846" y="110489"/>
                  <a:pt x="40132" y="109346"/>
                </a:cubicBezTo>
                <a:cubicBezTo>
                  <a:pt x="42418" y="107060"/>
                  <a:pt x="43561" y="104774"/>
                  <a:pt x="44704" y="100202"/>
                </a:cubicBezTo>
                <a:cubicBezTo>
                  <a:pt x="44704" y="97916"/>
                  <a:pt x="44704" y="94487"/>
                  <a:pt x="45847" y="93344"/>
                </a:cubicBezTo>
                <a:cubicBezTo>
                  <a:pt x="45847" y="89915"/>
                  <a:pt x="45847" y="88772"/>
                  <a:pt x="44704" y="88772"/>
                </a:cubicBezTo>
                <a:lnTo>
                  <a:pt x="44704" y="86106"/>
                </a:lnTo>
                <a:cubicBezTo>
                  <a:pt x="45847" y="84963"/>
                  <a:pt x="45847" y="82677"/>
                  <a:pt x="44704" y="82677"/>
                </a:cubicBezTo>
                <a:cubicBezTo>
                  <a:pt x="43561" y="81534"/>
                  <a:pt x="44704" y="80391"/>
                  <a:pt x="44704" y="79248"/>
                </a:cubicBezTo>
                <a:cubicBezTo>
                  <a:pt x="46736" y="77978"/>
                  <a:pt x="47498" y="77343"/>
                  <a:pt x="46990" y="77343"/>
                </a:cubicBezTo>
                <a:cubicBezTo>
                  <a:pt x="46609" y="77343"/>
                  <a:pt x="45466" y="77597"/>
                  <a:pt x="43561" y="78105"/>
                </a:cubicBezTo>
                <a:cubicBezTo>
                  <a:pt x="42418" y="78105"/>
                  <a:pt x="41275" y="80391"/>
                  <a:pt x="41275" y="81534"/>
                </a:cubicBezTo>
                <a:lnTo>
                  <a:pt x="40132" y="84963"/>
                </a:lnTo>
                <a:lnTo>
                  <a:pt x="38989" y="81534"/>
                </a:lnTo>
                <a:cubicBezTo>
                  <a:pt x="38989" y="80391"/>
                  <a:pt x="37846" y="78105"/>
                  <a:pt x="36703" y="78105"/>
                </a:cubicBezTo>
                <a:cubicBezTo>
                  <a:pt x="36703" y="78105"/>
                  <a:pt x="35560" y="78105"/>
                  <a:pt x="35560" y="76962"/>
                </a:cubicBezTo>
                <a:lnTo>
                  <a:pt x="37846" y="76962"/>
                </a:lnTo>
                <a:cubicBezTo>
                  <a:pt x="38989" y="78105"/>
                  <a:pt x="41275" y="78105"/>
                  <a:pt x="42418" y="78105"/>
                </a:cubicBezTo>
                <a:cubicBezTo>
                  <a:pt x="44704" y="76962"/>
                  <a:pt x="46990" y="73533"/>
                  <a:pt x="43561" y="73533"/>
                </a:cubicBezTo>
                <a:cubicBezTo>
                  <a:pt x="43561" y="72390"/>
                  <a:pt x="43561" y="72390"/>
                  <a:pt x="45847" y="71247"/>
                </a:cubicBezTo>
                <a:cubicBezTo>
                  <a:pt x="46990" y="71247"/>
                  <a:pt x="46990" y="70104"/>
                  <a:pt x="43561" y="68961"/>
                </a:cubicBezTo>
                <a:cubicBezTo>
                  <a:pt x="41275" y="67818"/>
                  <a:pt x="41275" y="66675"/>
                  <a:pt x="44704" y="65532"/>
                </a:cubicBezTo>
                <a:cubicBezTo>
                  <a:pt x="46990" y="63246"/>
                  <a:pt x="46990" y="57531"/>
                  <a:pt x="45847" y="57531"/>
                </a:cubicBezTo>
                <a:cubicBezTo>
                  <a:pt x="43561" y="57531"/>
                  <a:pt x="43561" y="54102"/>
                  <a:pt x="44704" y="52959"/>
                </a:cubicBezTo>
                <a:cubicBezTo>
                  <a:pt x="45847" y="51816"/>
                  <a:pt x="45847" y="50673"/>
                  <a:pt x="44704" y="49530"/>
                </a:cubicBezTo>
                <a:cubicBezTo>
                  <a:pt x="45847" y="49530"/>
                  <a:pt x="46990" y="48387"/>
                  <a:pt x="45847" y="47244"/>
                </a:cubicBezTo>
                <a:cubicBezTo>
                  <a:pt x="45847" y="47244"/>
                  <a:pt x="45847" y="46736"/>
                  <a:pt x="45466" y="46736"/>
                </a:cubicBezTo>
                <a:cubicBezTo>
                  <a:pt x="45339" y="46736"/>
                  <a:pt x="45085" y="46863"/>
                  <a:pt x="44704" y="47244"/>
                </a:cubicBezTo>
                <a:cubicBezTo>
                  <a:pt x="44704" y="47244"/>
                  <a:pt x="43561" y="46101"/>
                  <a:pt x="42418" y="44958"/>
                </a:cubicBezTo>
                <a:cubicBezTo>
                  <a:pt x="42418" y="46101"/>
                  <a:pt x="40132" y="46101"/>
                  <a:pt x="38989" y="46101"/>
                </a:cubicBezTo>
                <a:cubicBezTo>
                  <a:pt x="37846" y="46101"/>
                  <a:pt x="38989" y="41529"/>
                  <a:pt x="43561" y="39243"/>
                </a:cubicBezTo>
                <a:lnTo>
                  <a:pt x="45847" y="36957"/>
                </a:lnTo>
                <a:lnTo>
                  <a:pt x="43307" y="36957"/>
                </a:lnTo>
                <a:cubicBezTo>
                  <a:pt x="43307" y="35814"/>
                  <a:pt x="43307" y="34671"/>
                  <a:pt x="44450" y="34671"/>
                </a:cubicBezTo>
                <a:cubicBezTo>
                  <a:pt x="46736" y="34671"/>
                  <a:pt x="46736" y="34671"/>
                  <a:pt x="46736" y="33528"/>
                </a:cubicBezTo>
                <a:cubicBezTo>
                  <a:pt x="46736" y="33528"/>
                  <a:pt x="46736" y="32385"/>
                  <a:pt x="44450" y="32385"/>
                </a:cubicBezTo>
                <a:cubicBezTo>
                  <a:pt x="42164" y="32385"/>
                  <a:pt x="42164" y="32385"/>
                  <a:pt x="43307" y="31242"/>
                </a:cubicBezTo>
                <a:cubicBezTo>
                  <a:pt x="46736" y="30099"/>
                  <a:pt x="46736" y="28956"/>
                  <a:pt x="43307" y="26670"/>
                </a:cubicBezTo>
                <a:cubicBezTo>
                  <a:pt x="41021" y="26670"/>
                  <a:pt x="41021" y="26670"/>
                  <a:pt x="43307" y="25527"/>
                </a:cubicBezTo>
                <a:cubicBezTo>
                  <a:pt x="45593" y="25527"/>
                  <a:pt x="46736" y="24384"/>
                  <a:pt x="46736" y="23241"/>
                </a:cubicBezTo>
                <a:lnTo>
                  <a:pt x="45593" y="23241"/>
                </a:lnTo>
                <a:cubicBezTo>
                  <a:pt x="42164" y="23241"/>
                  <a:pt x="42164" y="22098"/>
                  <a:pt x="44450" y="20955"/>
                </a:cubicBezTo>
                <a:cubicBezTo>
                  <a:pt x="45593" y="20955"/>
                  <a:pt x="45593" y="19812"/>
                  <a:pt x="44450" y="17526"/>
                </a:cubicBezTo>
                <a:cubicBezTo>
                  <a:pt x="44450" y="15240"/>
                  <a:pt x="44450" y="14097"/>
                  <a:pt x="45593" y="14097"/>
                </a:cubicBezTo>
                <a:cubicBezTo>
                  <a:pt x="47879" y="14097"/>
                  <a:pt x="47879" y="14097"/>
                  <a:pt x="45593" y="12954"/>
                </a:cubicBezTo>
                <a:cubicBezTo>
                  <a:pt x="44450" y="11811"/>
                  <a:pt x="44450" y="11811"/>
                  <a:pt x="45593" y="9525"/>
                </a:cubicBezTo>
                <a:cubicBezTo>
                  <a:pt x="46736" y="8382"/>
                  <a:pt x="46736" y="8382"/>
                  <a:pt x="45593" y="7239"/>
                </a:cubicBezTo>
                <a:cubicBezTo>
                  <a:pt x="43307" y="7239"/>
                  <a:pt x="42164" y="7239"/>
                  <a:pt x="42164" y="8382"/>
                </a:cubicBezTo>
                <a:cubicBezTo>
                  <a:pt x="42164" y="9525"/>
                  <a:pt x="42164" y="9525"/>
                  <a:pt x="39878" y="9525"/>
                </a:cubicBezTo>
                <a:cubicBezTo>
                  <a:pt x="39878" y="9525"/>
                  <a:pt x="39878" y="8382"/>
                  <a:pt x="39878" y="7239"/>
                </a:cubicBezTo>
                <a:cubicBezTo>
                  <a:pt x="39878" y="6096"/>
                  <a:pt x="41148" y="5080"/>
                  <a:pt x="38862" y="2794"/>
                </a:cubicBezTo>
                <a:cubicBezTo>
                  <a:pt x="38862" y="889"/>
                  <a:pt x="37719" y="0"/>
                  <a:pt x="369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
          <p:cNvSpPr/>
          <p:nvPr/>
        </p:nvSpPr>
        <p:spPr>
          <a:xfrm>
            <a:off x="3261936" y="3052873"/>
            <a:ext cx="64103" cy="59816"/>
          </a:xfrm>
          <a:custGeom>
            <a:rect b="b" l="l" r="r" t="t"/>
            <a:pathLst>
              <a:path extrusionOk="0" h="79756" w="85471">
                <a:moveTo>
                  <a:pt x="26924" y="0"/>
                </a:moveTo>
                <a:cubicBezTo>
                  <a:pt x="26797" y="0"/>
                  <a:pt x="26924" y="508"/>
                  <a:pt x="27305" y="1524"/>
                </a:cubicBezTo>
                <a:cubicBezTo>
                  <a:pt x="27305" y="508"/>
                  <a:pt x="27051" y="0"/>
                  <a:pt x="26924" y="0"/>
                </a:cubicBezTo>
                <a:close/>
                <a:moveTo>
                  <a:pt x="27305" y="1524"/>
                </a:moveTo>
                <a:cubicBezTo>
                  <a:pt x="27305" y="1905"/>
                  <a:pt x="27305" y="2286"/>
                  <a:pt x="27305" y="2794"/>
                </a:cubicBezTo>
                <a:cubicBezTo>
                  <a:pt x="27559" y="2921"/>
                  <a:pt x="27686" y="3175"/>
                  <a:pt x="27813" y="3302"/>
                </a:cubicBezTo>
                <a:cubicBezTo>
                  <a:pt x="27813" y="2921"/>
                  <a:pt x="27686" y="2413"/>
                  <a:pt x="27305" y="1651"/>
                </a:cubicBezTo>
                <a:cubicBezTo>
                  <a:pt x="27305" y="1651"/>
                  <a:pt x="27305" y="1524"/>
                  <a:pt x="27305" y="1524"/>
                </a:cubicBezTo>
                <a:close/>
                <a:moveTo>
                  <a:pt x="46863" y="3810"/>
                </a:moveTo>
                <a:cubicBezTo>
                  <a:pt x="46863" y="4318"/>
                  <a:pt x="46609" y="4699"/>
                  <a:pt x="46482" y="4699"/>
                </a:cubicBezTo>
                <a:cubicBezTo>
                  <a:pt x="46355" y="4699"/>
                  <a:pt x="46228" y="4445"/>
                  <a:pt x="46863" y="3810"/>
                </a:cubicBezTo>
                <a:close/>
                <a:moveTo>
                  <a:pt x="30861" y="6096"/>
                </a:moveTo>
                <a:cubicBezTo>
                  <a:pt x="32004" y="6096"/>
                  <a:pt x="32004" y="6096"/>
                  <a:pt x="32004" y="7239"/>
                </a:cubicBezTo>
                <a:cubicBezTo>
                  <a:pt x="32004" y="7874"/>
                  <a:pt x="32004" y="8128"/>
                  <a:pt x="31877" y="8128"/>
                </a:cubicBezTo>
                <a:cubicBezTo>
                  <a:pt x="31750" y="8128"/>
                  <a:pt x="31369" y="7874"/>
                  <a:pt x="30861" y="7239"/>
                </a:cubicBezTo>
                <a:lnTo>
                  <a:pt x="29718" y="7239"/>
                </a:lnTo>
                <a:cubicBezTo>
                  <a:pt x="29718" y="7239"/>
                  <a:pt x="29718" y="7239"/>
                  <a:pt x="29718" y="6096"/>
                </a:cubicBezTo>
                <a:lnTo>
                  <a:pt x="30861" y="7239"/>
                </a:lnTo>
                <a:cubicBezTo>
                  <a:pt x="30861" y="6096"/>
                  <a:pt x="30861" y="6096"/>
                  <a:pt x="30861" y="6096"/>
                </a:cubicBezTo>
                <a:close/>
                <a:moveTo>
                  <a:pt x="27432" y="7239"/>
                </a:moveTo>
                <a:lnTo>
                  <a:pt x="28575" y="8382"/>
                </a:lnTo>
                <a:cubicBezTo>
                  <a:pt x="27432" y="8382"/>
                  <a:pt x="27432" y="8382"/>
                  <a:pt x="27432" y="7239"/>
                </a:cubicBezTo>
                <a:close/>
                <a:moveTo>
                  <a:pt x="58166" y="8382"/>
                </a:moveTo>
                <a:cubicBezTo>
                  <a:pt x="58166" y="8890"/>
                  <a:pt x="57912" y="9271"/>
                  <a:pt x="57785" y="9271"/>
                </a:cubicBezTo>
                <a:cubicBezTo>
                  <a:pt x="57658" y="9271"/>
                  <a:pt x="57658" y="9017"/>
                  <a:pt x="58166" y="8382"/>
                </a:cubicBezTo>
                <a:close/>
                <a:moveTo>
                  <a:pt x="53975" y="9525"/>
                </a:moveTo>
                <a:cubicBezTo>
                  <a:pt x="53594" y="10160"/>
                  <a:pt x="53594" y="10668"/>
                  <a:pt x="53594" y="10668"/>
                </a:cubicBezTo>
                <a:cubicBezTo>
                  <a:pt x="53594" y="10287"/>
                  <a:pt x="53721" y="9906"/>
                  <a:pt x="53975" y="9525"/>
                </a:cubicBezTo>
                <a:close/>
                <a:moveTo>
                  <a:pt x="26289" y="8382"/>
                </a:moveTo>
                <a:cubicBezTo>
                  <a:pt x="26289" y="8382"/>
                  <a:pt x="26289" y="9525"/>
                  <a:pt x="27432" y="10668"/>
                </a:cubicBezTo>
                <a:cubicBezTo>
                  <a:pt x="27432" y="10922"/>
                  <a:pt x="27432" y="10922"/>
                  <a:pt x="27305" y="10922"/>
                </a:cubicBezTo>
                <a:cubicBezTo>
                  <a:pt x="27051" y="10922"/>
                  <a:pt x="26289" y="9398"/>
                  <a:pt x="26289" y="9398"/>
                </a:cubicBezTo>
                <a:cubicBezTo>
                  <a:pt x="26289" y="9398"/>
                  <a:pt x="26289" y="8255"/>
                  <a:pt x="26289" y="8255"/>
                </a:cubicBezTo>
                <a:close/>
                <a:moveTo>
                  <a:pt x="62865" y="12954"/>
                </a:moveTo>
                <a:cubicBezTo>
                  <a:pt x="62865" y="13843"/>
                  <a:pt x="62230" y="14605"/>
                  <a:pt x="61976" y="14605"/>
                </a:cubicBezTo>
                <a:cubicBezTo>
                  <a:pt x="61849" y="14605"/>
                  <a:pt x="61722" y="14478"/>
                  <a:pt x="61722" y="14097"/>
                </a:cubicBezTo>
                <a:cubicBezTo>
                  <a:pt x="60579" y="14097"/>
                  <a:pt x="60579" y="14097"/>
                  <a:pt x="61722" y="12954"/>
                </a:cubicBezTo>
                <a:close/>
                <a:moveTo>
                  <a:pt x="34290" y="14097"/>
                </a:moveTo>
                <a:lnTo>
                  <a:pt x="35433" y="15240"/>
                </a:lnTo>
                <a:lnTo>
                  <a:pt x="35433" y="16383"/>
                </a:lnTo>
                <a:cubicBezTo>
                  <a:pt x="34290" y="15240"/>
                  <a:pt x="34290" y="14097"/>
                  <a:pt x="34290" y="14097"/>
                </a:cubicBezTo>
                <a:close/>
                <a:moveTo>
                  <a:pt x="38862" y="15367"/>
                </a:moveTo>
                <a:cubicBezTo>
                  <a:pt x="38862" y="15875"/>
                  <a:pt x="38735" y="16383"/>
                  <a:pt x="38735" y="16764"/>
                </a:cubicBezTo>
                <a:cubicBezTo>
                  <a:pt x="38735" y="16637"/>
                  <a:pt x="38862" y="16510"/>
                  <a:pt x="38862" y="16383"/>
                </a:cubicBezTo>
                <a:cubicBezTo>
                  <a:pt x="38862" y="16002"/>
                  <a:pt x="38862" y="15621"/>
                  <a:pt x="38862" y="15367"/>
                </a:cubicBezTo>
                <a:close/>
                <a:moveTo>
                  <a:pt x="42672" y="15748"/>
                </a:moveTo>
                <a:cubicBezTo>
                  <a:pt x="42418" y="16383"/>
                  <a:pt x="42291" y="17018"/>
                  <a:pt x="42291" y="17526"/>
                </a:cubicBezTo>
                <a:cubicBezTo>
                  <a:pt x="42545" y="16764"/>
                  <a:pt x="42672" y="16256"/>
                  <a:pt x="42672" y="15748"/>
                </a:cubicBezTo>
                <a:close/>
                <a:moveTo>
                  <a:pt x="38608" y="16764"/>
                </a:moveTo>
                <a:cubicBezTo>
                  <a:pt x="38354" y="17399"/>
                  <a:pt x="38227" y="17653"/>
                  <a:pt x="38227" y="17653"/>
                </a:cubicBezTo>
                <a:cubicBezTo>
                  <a:pt x="38227" y="17653"/>
                  <a:pt x="38354" y="17272"/>
                  <a:pt x="38608" y="16764"/>
                </a:cubicBezTo>
                <a:close/>
                <a:moveTo>
                  <a:pt x="44450" y="19812"/>
                </a:moveTo>
                <a:cubicBezTo>
                  <a:pt x="44450" y="19812"/>
                  <a:pt x="44450" y="19812"/>
                  <a:pt x="44450" y="19812"/>
                </a:cubicBezTo>
                <a:cubicBezTo>
                  <a:pt x="44450" y="19812"/>
                  <a:pt x="44450" y="19812"/>
                  <a:pt x="44450" y="19812"/>
                </a:cubicBezTo>
                <a:close/>
                <a:moveTo>
                  <a:pt x="69088" y="20447"/>
                </a:moveTo>
                <a:cubicBezTo>
                  <a:pt x="68961" y="20955"/>
                  <a:pt x="69342" y="20955"/>
                  <a:pt x="68453" y="20955"/>
                </a:cubicBezTo>
                <a:cubicBezTo>
                  <a:pt x="68707" y="20828"/>
                  <a:pt x="68961" y="20701"/>
                  <a:pt x="69088" y="20447"/>
                </a:cubicBezTo>
                <a:close/>
                <a:moveTo>
                  <a:pt x="17145" y="20955"/>
                </a:moveTo>
                <a:cubicBezTo>
                  <a:pt x="17145" y="20955"/>
                  <a:pt x="18034" y="21463"/>
                  <a:pt x="19050" y="22098"/>
                </a:cubicBezTo>
                <a:cubicBezTo>
                  <a:pt x="18034" y="21844"/>
                  <a:pt x="17145" y="20955"/>
                  <a:pt x="17145" y="20955"/>
                </a:cubicBezTo>
                <a:close/>
                <a:moveTo>
                  <a:pt x="70739" y="26670"/>
                </a:moveTo>
                <a:lnTo>
                  <a:pt x="69596" y="27813"/>
                </a:lnTo>
                <a:lnTo>
                  <a:pt x="68453" y="27813"/>
                </a:lnTo>
                <a:cubicBezTo>
                  <a:pt x="69596" y="26670"/>
                  <a:pt x="70739" y="26670"/>
                  <a:pt x="70739" y="26670"/>
                </a:cubicBezTo>
                <a:close/>
                <a:moveTo>
                  <a:pt x="73914" y="31877"/>
                </a:moveTo>
                <a:cubicBezTo>
                  <a:pt x="73787" y="31877"/>
                  <a:pt x="73406" y="32004"/>
                  <a:pt x="73025" y="32385"/>
                </a:cubicBezTo>
                <a:lnTo>
                  <a:pt x="74168" y="32385"/>
                </a:lnTo>
                <a:cubicBezTo>
                  <a:pt x="74168" y="32385"/>
                  <a:pt x="74168" y="31877"/>
                  <a:pt x="73787" y="31877"/>
                </a:cubicBezTo>
                <a:close/>
                <a:moveTo>
                  <a:pt x="53594" y="46101"/>
                </a:moveTo>
                <a:cubicBezTo>
                  <a:pt x="52451" y="46101"/>
                  <a:pt x="52451" y="46101"/>
                  <a:pt x="54737" y="47244"/>
                </a:cubicBezTo>
                <a:cubicBezTo>
                  <a:pt x="55880" y="47244"/>
                  <a:pt x="54737" y="47244"/>
                  <a:pt x="53594" y="46101"/>
                </a:cubicBezTo>
                <a:close/>
                <a:moveTo>
                  <a:pt x="17145" y="46101"/>
                </a:moveTo>
                <a:cubicBezTo>
                  <a:pt x="16510" y="46355"/>
                  <a:pt x="15621" y="46863"/>
                  <a:pt x="14859" y="47244"/>
                </a:cubicBezTo>
                <a:cubicBezTo>
                  <a:pt x="14097" y="47625"/>
                  <a:pt x="13462" y="47752"/>
                  <a:pt x="13081" y="47752"/>
                </a:cubicBezTo>
                <a:cubicBezTo>
                  <a:pt x="12319" y="47752"/>
                  <a:pt x="12573" y="47244"/>
                  <a:pt x="14859" y="47244"/>
                </a:cubicBezTo>
                <a:cubicBezTo>
                  <a:pt x="16002" y="46101"/>
                  <a:pt x="17145" y="46101"/>
                  <a:pt x="17145" y="46101"/>
                </a:cubicBezTo>
                <a:close/>
                <a:moveTo>
                  <a:pt x="2286" y="51816"/>
                </a:moveTo>
                <a:cubicBezTo>
                  <a:pt x="1143" y="51816"/>
                  <a:pt x="0" y="52959"/>
                  <a:pt x="0" y="52959"/>
                </a:cubicBezTo>
                <a:cubicBezTo>
                  <a:pt x="0" y="52959"/>
                  <a:pt x="1143" y="52959"/>
                  <a:pt x="2286" y="51816"/>
                </a:cubicBezTo>
                <a:close/>
                <a:moveTo>
                  <a:pt x="66167" y="52197"/>
                </a:moveTo>
                <a:cubicBezTo>
                  <a:pt x="66294" y="52578"/>
                  <a:pt x="66548" y="52705"/>
                  <a:pt x="66802" y="52959"/>
                </a:cubicBezTo>
                <a:lnTo>
                  <a:pt x="67310" y="52959"/>
                </a:lnTo>
                <a:cubicBezTo>
                  <a:pt x="67310" y="52959"/>
                  <a:pt x="66802" y="52451"/>
                  <a:pt x="66167" y="52197"/>
                </a:cubicBezTo>
                <a:close/>
                <a:moveTo>
                  <a:pt x="26670" y="52578"/>
                </a:moveTo>
                <a:cubicBezTo>
                  <a:pt x="26670" y="52578"/>
                  <a:pt x="26543" y="52705"/>
                  <a:pt x="26162" y="53086"/>
                </a:cubicBezTo>
                <a:cubicBezTo>
                  <a:pt x="26162" y="53086"/>
                  <a:pt x="26162" y="53086"/>
                  <a:pt x="26162" y="54229"/>
                </a:cubicBezTo>
                <a:cubicBezTo>
                  <a:pt x="26162" y="53340"/>
                  <a:pt x="26670" y="52578"/>
                  <a:pt x="26670" y="52578"/>
                </a:cubicBezTo>
                <a:close/>
                <a:moveTo>
                  <a:pt x="54737" y="50800"/>
                </a:moveTo>
                <a:cubicBezTo>
                  <a:pt x="55626" y="51816"/>
                  <a:pt x="56515" y="53086"/>
                  <a:pt x="57023" y="53975"/>
                </a:cubicBezTo>
                <a:cubicBezTo>
                  <a:pt x="55880" y="52832"/>
                  <a:pt x="55880" y="52832"/>
                  <a:pt x="55880" y="52832"/>
                </a:cubicBezTo>
                <a:cubicBezTo>
                  <a:pt x="54737" y="51689"/>
                  <a:pt x="54737" y="51689"/>
                  <a:pt x="54737" y="51689"/>
                </a:cubicBezTo>
                <a:lnTo>
                  <a:pt x="54737" y="50800"/>
                </a:lnTo>
                <a:close/>
                <a:moveTo>
                  <a:pt x="63119" y="51943"/>
                </a:moveTo>
                <a:cubicBezTo>
                  <a:pt x="63246" y="51943"/>
                  <a:pt x="63881" y="52197"/>
                  <a:pt x="64897" y="52832"/>
                </a:cubicBezTo>
                <a:cubicBezTo>
                  <a:pt x="66040" y="53975"/>
                  <a:pt x="66040" y="53975"/>
                  <a:pt x="66040" y="53975"/>
                </a:cubicBezTo>
                <a:cubicBezTo>
                  <a:pt x="66040" y="53975"/>
                  <a:pt x="64897" y="53975"/>
                  <a:pt x="63754" y="52832"/>
                </a:cubicBezTo>
                <a:cubicBezTo>
                  <a:pt x="63246" y="52324"/>
                  <a:pt x="62865" y="51943"/>
                  <a:pt x="62992" y="51943"/>
                </a:cubicBezTo>
                <a:close/>
                <a:moveTo>
                  <a:pt x="22606" y="53975"/>
                </a:moveTo>
                <a:cubicBezTo>
                  <a:pt x="22352" y="54102"/>
                  <a:pt x="22098" y="54229"/>
                  <a:pt x="22098" y="54229"/>
                </a:cubicBezTo>
                <a:cubicBezTo>
                  <a:pt x="22098" y="54229"/>
                  <a:pt x="22225" y="53975"/>
                  <a:pt x="22606" y="53975"/>
                </a:cubicBezTo>
                <a:close/>
                <a:moveTo>
                  <a:pt x="25146" y="52832"/>
                </a:moveTo>
                <a:lnTo>
                  <a:pt x="24003" y="55118"/>
                </a:lnTo>
                <a:cubicBezTo>
                  <a:pt x="24003" y="55118"/>
                  <a:pt x="25146" y="53975"/>
                  <a:pt x="25146" y="52832"/>
                </a:cubicBezTo>
                <a:close/>
                <a:moveTo>
                  <a:pt x="47879" y="53975"/>
                </a:moveTo>
                <a:cubicBezTo>
                  <a:pt x="48514" y="54610"/>
                  <a:pt x="48768" y="55245"/>
                  <a:pt x="48768" y="55245"/>
                </a:cubicBezTo>
                <a:cubicBezTo>
                  <a:pt x="48768" y="55245"/>
                  <a:pt x="48387" y="54864"/>
                  <a:pt x="47879" y="53975"/>
                </a:cubicBezTo>
                <a:close/>
                <a:moveTo>
                  <a:pt x="30607" y="53594"/>
                </a:moveTo>
                <a:cubicBezTo>
                  <a:pt x="30480" y="53594"/>
                  <a:pt x="30226" y="54102"/>
                  <a:pt x="29718" y="55118"/>
                </a:cubicBezTo>
                <a:cubicBezTo>
                  <a:pt x="29718" y="55118"/>
                  <a:pt x="29718" y="55499"/>
                  <a:pt x="29972" y="55626"/>
                </a:cubicBezTo>
                <a:cubicBezTo>
                  <a:pt x="30480" y="54229"/>
                  <a:pt x="30607" y="53594"/>
                  <a:pt x="30607" y="53594"/>
                </a:cubicBezTo>
                <a:close/>
                <a:moveTo>
                  <a:pt x="69723" y="55118"/>
                </a:moveTo>
                <a:lnTo>
                  <a:pt x="70866" y="56261"/>
                </a:lnTo>
                <a:cubicBezTo>
                  <a:pt x="72009" y="56261"/>
                  <a:pt x="70866" y="55118"/>
                  <a:pt x="69723" y="55118"/>
                </a:cubicBezTo>
                <a:close/>
                <a:moveTo>
                  <a:pt x="27559" y="55118"/>
                </a:moveTo>
                <a:cubicBezTo>
                  <a:pt x="27051" y="56642"/>
                  <a:pt x="26797" y="57277"/>
                  <a:pt x="26670" y="57277"/>
                </a:cubicBezTo>
                <a:cubicBezTo>
                  <a:pt x="26543" y="57277"/>
                  <a:pt x="26924" y="56388"/>
                  <a:pt x="27559" y="55118"/>
                </a:cubicBezTo>
                <a:close/>
                <a:moveTo>
                  <a:pt x="22733" y="57404"/>
                </a:moveTo>
                <a:cubicBezTo>
                  <a:pt x="22606" y="57531"/>
                  <a:pt x="22606" y="57658"/>
                  <a:pt x="22479" y="57912"/>
                </a:cubicBezTo>
                <a:cubicBezTo>
                  <a:pt x="22987" y="57404"/>
                  <a:pt x="22987" y="57404"/>
                  <a:pt x="22987" y="57404"/>
                </a:cubicBezTo>
                <a:close/>
                <a:moveTo>
                  <a:pt x="24130" y="58547"/>
                </a:moveTo>
                <a:cubicBezTo>
                  <a:pt x="24130" y="58547"/>
                  <a:pt x="24130" y="58547"/>
                  <a:pt x="22987" y="59690"/>
                </a:cubicBezTo>
                <a:cubicBezTo>
                  <a:pt x="22733" y="59944"/>
                  <a:pt x="22225" y="60452"/>
                  <a:pt x="21844" y="60833"/>
                </a:cubicBezTo>
                <a:cubicBezTo>
                  <a:pt x="22987" y="58547"/>
                  <a:pt x="22987" y="58547"/>
                  <a:pt x="24130" y="58547"/>
                </a:cubicBezTo>
                <a:close/>
                <a:moveTo>
                  <a:pt x="60706" y="59690"/>
                </a:moveTo>
                <a:cubicBezTo>
                  <a:pt x="60706" y="59690"/>
                  <a:pt x="61849" y="59690"/>
                  <a:pt x="61849" y="60833"/>
                </a:cubicBezTo>
                <a:cubicBezTo>
                  <a:pt x="60706" y="59690"/>
                  <a:pt x="60706" y="59690"/>
                  <a:pt x="60706" y="59690"/>
                </a:cubicBezTo>
                <a:close/>
                <a:moveTo>
                  <a:pt x="54737" y="58547"/>
                </a:moveTo>
                <a:cubicBezTo>
                  <a:pt x="54991" y="59055"/>
                  <a:pt x="55626" y="60198"/>
                  <a:pt x="56134" y="61849"/>
                </a:cubicBezTo>
                <a:cubicBezTo>
                  <a:pt x="55118" y="60833"/>
                  <a:pt x="54102" y="58801"/>
                  <a:pt x="54737" y="58547"/>
                </a:cubicBezTo>
                <a:close/>
                <a:moveTo>
                  <a:pt x="65278" y="62992"/>
                </a:moveTo>
                <a:cubicBezTo>
                  <a:pt x="65278" y="63500"/>
                  <a:pt x="65532" y="63881"/>
                  <a:pt x="65786" y="63881"/>
                </a:cubicBezTo>
                <a:cubicBezTo>
                  <a:pt x="66040" y="63881"/>
                  <a:pt x="65913" y="63627"/>
                  <a:pt x="65278" y="62992"/>
                </a:cubicBezTo>
                <a:close/>
                <a:moveTo>
                  <a:pt x="43434" y="62103"/>
                </a:moveTo>
                <a:lnTo>
                  <a:pt x="43434" y="63246"/>
                </a:lnTo>
                <a:lnTo>
                  <a:pt x="43434" y="64389"/>
                </a:lnTo>
                <a:lnTo>
                  <a:pt x="42291" y="63246"/>
                </a:lnTo>
                <a:cubicBezTo>
                  <a:pt x="42291" y="62103"/>
                  <a:pt x="43434" y="62103"/>
                  <a:pt x="43434" y="62103"/>
                </a:cubicBezTo>
                <a:close/>
                <a:moveTo>
                  <a:pt x="50292" y="65532"/>
                </a:moveTo>
                <a:cubicBezTo>
                  <a:pt x="50673" y="65913"/>
                  <a:pt x="50927" y="66294"/>
                  <a:pt x="51181" y="66675"/>
                </a:cubicBezTo>
                <a:cubicBezTo>
                  <a:pt x="50800" y="66040"/>
                  <a:pt x="50419" y="65532"/>
                  <a:pt x="50292" y="65532"/>
                </a:cubicBezTo>
                <a:close/>
                <a:moveTo>
                  <a:pt x="22987" y="65532"/>
                </a:moveTo>
                <a:cubicBezTo>
                  <a:pt x="21844" y="66675"/>
                  <a:pt x="21590" y="67183"/>
                  <a:pt x="21717" y="67183"/>
                </a:cubicBezTo>
                <a:cubicBezTo>
                  <a:pt x="21844" y="67183"/>
                  <a:pt x="22479" y="66675"/>
                  <a:pt x="22987" y="65532"/>
                </a:cubicBezTo>
                <a:close/>
                <a:moveTo>
                  <a:pt x="17272" y="67691"/>
                </a:moveTo>
                <a:cubicBezTo>
                  <a:pt x="17145" y="67945"/>
                  <a:pt x="16891" y="68072"/>
                  <a:pt x="17018" y="68072"/>
                </a:cubicBezTo>
                <a:cubicBezTo>
                  <a:pt x="17145" y="68072"/>
                  <a:pt x="17145" y="67945"/>
                  <a:pt x="17272" y="67691"/>
                </a:cubicBezTo>
                <a:cubicBezTo>
                  <a:pt x="17272" y="67691"/>
                  <a:pt x="17272" y="67691"/>
                  <a:pt x="17272" y="67564"/>
                </a:cubicBezTo>
                <a:close/>
                <a:moveTo>
                  <a:pt x="32512" y="67818"/>
                </a:moveTo>
                <a:cubicBezTo>
                  <a:pt x="32131" y="67945"/>
                  <a:pt x="32131" y="68453"/>
                  <a:pt x="32131" y="69977"/>
                </a:cubicBezTo>
                <a:cubicBezTo>
                  <a:pt x="32131" y="68961"/>
                  <a:pt x="33020" y="68072"/>
                  <a:pt x="32512" y="67818"/>
                </a:cubicBezTo>
                <a:close/>
                <a:moveTo>
                  <a:pt x="6858" y="71247"/>
                </a:moveTo>
                <a:cubicBezTo>
                  <a:pt x="6858" y="71247"/>
                  <a:pt x="5715" y="72390"/>
                  <a:pt x="5715" y="73533"/>
                </a:cubicBezTo>
                <a:cubicBezTo>
                  <a:pt x="5715" y="73533"/>
                  <a:pt x="6858" y="72390"/>
                  <a:pt x="8001" y="71247"/>
                </a:cubicBezTo>
                <a:close/>
                <a:moveTo>
                  <a:pt x="43434" y="508"/>
                </a:moveTo>
                <a:cubicBezTo>
                  <a:pt x="42291" y="508"/>
                  <a:pt x="42291" y="1651"/>
                  <a:pt x="41148" y="5080"/>
                </a:cubicBezTo>
                <a:cubicBezTo>
                  <a:pt x="41148" y="4318"/>
                  <a:pt x="41148" y="3429"/>
                  <a:pt x="41148" y="2794"/>
                </a:cubicBezTo>
                <a:cubicBezTo>
                  <a:pt x="40640" y="3810"/>
                  <a:pt x="40386" y="4064"/>
                  <a:pt x="40259" y="4064"/>
                </a:cubicBezTo>
                <a:cubicBezTo>
                  <a:pt x="40132" y="4064"/>
                  <a:pt x="40005" y="3429"/>
                  <a:pt x="40005" y="2794"/>
                </a:cubicBezTo>
                <a:cubicBezTo>
                  <a:pt x="40005" y="2159"/>
                  <a:pt x="39624" y="1905"/>
                  <a:pt x="39370" y="1905"/>
                </a:cubicBezTo>
                <a:cubicBezTo>
                  <a:pt x="39116" y="1905"/>
                  <a:pt x="38735" y="2159"/>
                  <a:pt x="38735" y="2794"/>
                </a:cubicBezTo>
                <a:cubicBezTo>
                  <a:pt x="38735" y="2794"/>
                  <a:pt x="38735" y="2794"/>
                  <a:pt x="37592" y="1651"/>
                </a:cubicBezTo>
                <a:cubicBezTo>
                  <a:pt x="37592" y="1651"/>
                  <a:pt x="37592" y="1651"/>
                  <a:pt x="37592" y="2794"/>
                </a:cubicBezTo>
                <a:cubicBezTo>
                  <a:pt x="37592" y="1397"/>
                  <a:pt x="37211" y="889"/>
                  <a:pt x="36830" y="889"/>
                </a:cubicBezTo>
                <a:cubicBezTo>
                  <a:pt x="36449" y="889"/>
                  <a:pt x="36449" y="1143"/>
                  <a:pt x="36449" y="1651"/>
                </a:cubicBezTo>
                <a:cubicBezTo>
                  <a:pt x="36449" y="2794"/>
                  <a:pt x="36449" y="2794"/>
                  <a:pt x="36449" y="2794"/>
                </a:cubicBezTo>
                <a:cubicBezTo>
                  <a:pt x="35306" y="2794"/>
                  <a:pt x="35306" y="2794"/>
                  <a:pt x="35306" y="3937"/>
                </a:cubicBezTo>
                <a:cubicBezTo>
                  <a:pt x="34163" y="3937"/>
                  <a:pt x="34163" y="2794"/>
                  <a:pt x="35306" y="2794"/>
                </a:cubicBezTo>
                <a:lnTo>
                  <a:pt x="34290" y="1524"/>
                </a:lnTo>
                <a:cubicBezTo>
                  <a:pt x="34290" y="1524"/>
                  <a:pt x="34290" y="1524"/>
                  <a:pt x="34290" y="2667"/>
                </a:cubicBezTo>
                <a:cubicBezTo>
                  <a:pt x="34290" y="3810"/>
                  <a:pt x="34290" y="4318"/>
                  <a:pt x="34163" y="4318"/>
                </a:cubicBezTo>
                <a:cubicBezTo>
                  <a:pt x="34036" y="4318"/>
                  <a:pt x="33655" y="3810"/>
                  <a:pt x="33147" y="2794"/>
                </a:cubicBezTo>
                <a:cubicBezTo>
                  <a:pt x="33147" y="2413"/>
                  <a:pt x="33147" y="1905"/>
                  <a:pt x="33147" y="1651"/>
                </a:cubicBezTo>
                <a:cubicBezTo>
                  <a:pt x="33147" y="2667"/>
                  <a:pt x="33147" y="3048"/>
                  <a:pt x="33020" y="3048"/>
                </a:cubicBezTo>
                <a:cubicBezTo>
                  <a:pt x="32893" y="3048"/>
                  <a:pt x="32639" y="2286"/>
                  <a:pt x="32004" y="1524"/>
                </a:cubicBezTo>
                <a:cubicBezTo>
                  <a:pt x="30861" y="1524"/>
                  <a:pt x="30861" y="2667"/>
                  <a:pt x="29718" y="3810"/>
                </a:cubicBezTo>
                <a:cubicBezTo>
                  <a:pt x="28829" y="3810"/>
                  <a:pt x="28575" y="3810"/>
                  <a:pt x="27940" y="3175"/>
                </a:cubicBezTo>
                <a:cubicBezTo>
                  <a:pt x="27940" y="3810"/>
                  <a:pt x="27432" y="3810"/>
                  <a:pt x="27432" y="3810"/>
                </a:cubicBezTo>
                <a:cubicBezTo>
                  <a:pt x="27051" y="3556"/>
                  <a:pt x="26924" y="3429"/>
                  <a:pt x="26670" y="3429"/>
                </a:cubicBezTo>
                <a:cubicBezTo>
                  <a:pt x="26289" y="3429"/>
                  <a:pt x="26289" y="4064"/>
                  <a:pt x="26162" y="5080"/>
                </a:cubicBezTo>
                <a:cubicBezTo>
                  <a:pt x="26162" y="5080"/>
                  <a:pt x="26162" y="5080"/>
                  <a:pt x="26162" y="5080"/>
                </a:cubicBezTo>
                <a:cubicBezTo>
                  <a:pt x="26162" y="5080"/>
                  <a:pt x="26162" y="5080"/>
                  <a:pt x="26162" y="6223"/>
                </a:cubicBezTo>
                <a:cubicBezTo>
                  <a:pt x="26162" y="5842"/>
                  <a:pt x="26162" y="5461"/>
                  <a:pt x="26162" y="5080"/>
                </a:cubicBezTo>
                <a:cubicBezTo>
                  <a:pt x="26924" y="7239"/>
                  <a:pt x="27178" y="8001"/>
                  <a:pt x="26924" y="8001"/>
                </a:cubicBezTo>
                <a:cubicBezTo>
                  <a:pt x="26670" y="8001"/>
                  <a:pt x="26670" y="7747"/>
                  <a:pt x="26289" y="7239"/>
                </a:cubicBezTo>
                <a:cubicBezTo>
                  <a:pt x="26289" y="7239"/>
                  <a:pt x="25146" y="6096"/>
                  <a:pt x="25146" y="4953"/>
                </a:cubicBezTo>
                <a:cubicBezTo>
                  <a:pt x="25146" y="2667"/>
                  <a:pt x="24003" y="1524"/>
                  <a:pt x="24003" y="1524"/>
                </a:cubicBezTo>
                <a:cubicBezTo>
                  <a:pt x="22860" y="2667"/>
                  <a:pt x="22860" y="2667"/>
                  <a:pt x="24003" y="3810"/>
                </a:cubicBezTo>
                <a:cubicBezTo>
                  <a:pt x="24003" y="4953"/>
                  <a:pt x="24003" y="4953"/>
                  <a:pt x="24003" y="4953"/>
                </a:cubicBezTo>
                <a:cubicBezTo>
                  <a:pt x="24003" y="4953"/>
                  <a:pt x="24003" y="4953"/>
                  <a:pt x="24003" y="6096"/>
                </a:cubicBezTo>
                <a:cubicBezTo>
                  <a:pt x="25146" y="7239"/>
                  <a:pt x="24003" y="7239"/>
                  <a:pt x="24003" y="7239"/>
                </a:cubicBezTo>
                <a:cubicBezTo>
                  <a:pt x="24003" y="6858"/>
                  <a:pt x="23876" y="6731"/>
                  <a:pt x="23749" y="6731"/>
                </a:cubicBezTo>
                <a:cubicBezTo>
                  <a:pt x="23368" y="6731"/>
                  <a:pt x="22860" y="7239"/>
                  <a:pt x="22860" y="7239"/>
                </a:cubicBezTo>
                <a:cubicBezTo>
                  <a:pt x="22860" y="6096"/>
                  <a:pt x="22860" y="6096"/>
                  <a:pt x="22860" y="4953"/>
                </a:cubicBezTo>
                <a:cubicBezTo>
                  <a:pt x="22479" y="4572"/>
                  <a:pt x="22098" y="4191"/>
                  <a:pt x="21717" y="3810"/>
                </a:cubicBezTo>
                <a:cubicBezTo>
                  <a:pt x="21717" y="4953"/>
                  <a:pt x="17145" y="8382"/>
                  <a:pt x="16002" y="8382"/>
                </a:cubicBezTo>
                <a:cubicBezTo>
                  <a:pt x="14859" y="8382"/>
                  <a:pt x="13716" y="8382"/>
                  <a:pt x="14859" y="9525"/>
                </a:cubicBezTo>
                <a:cubicBezTo>
                  <a:pt x="16002" y="10668"/>
                  <a:pt x="14859" y="11811"/>
                  <a:pt x="13716" y="11811"/>
                </a:cubicBezTo>
                <a:cubicBezTo>
                  <a:pt x="12573" y="12954"/>
                  <a:pt x="12573" y="14097"/>
                  <a:pt x="12573" y="15240"/>
                </a:cubicBezTo>
                <a:cubicBezTo>
                  <a:pt x="12573" y="16383"/>
                  <a:pt x="12573" y="17526"/>
                  <a:pt x="12573" y="17526"/>
                </a:cubicBezTo>
                <a:cubicBezTo>
                  <a:pt x="11430" y="16383"/>
                  <a:pt x="10287" y="16383"/>
                  <a:pt x="10287" y="16383"/>
                </a:cubicBezTo>
                <a:cubicBezTo>
                  <a:pt x="10287" y="16383"/>
                  <a:pt x="11430" y="17526"/>
                  <a:pt x="12573" y="18669"/>
                </a:cubicBezTo>
                <a:lnTo>
                  <a:pt x="13716" y="18669"/>
                </a:lnTo>
                <a:cubicBezTo>
                  <a:pt x="13716" y="19304"/>
                  <a:pt x="13716" y="19558"/>
                  <a:pt x="13589" y="19558"/>
                </a:cubicBezTo>
                <a:cubicBezTo>
                  <a:pt x="13462" y="19558"/>
                  <a:pt x="13081" y="19304"/>
                  <a:pt x="12573" y="18669"/>
                </a:cubicBezTo>
                <a:cubicBezTo>
                  <a:pt x="11430" y="17526"/>
                  <a:pt x="10287" y="17526"/>
                  <a:pt x="10287" y="17526"/>
                </a:cubicBezTo>
                <a:lnTo>
                  <a:pt x="9144" y="17526"/>
                </a:lnTo>
                <a:cubicBezTo>
                  <a:pt x="10287" y="17526"/>
                  <a:pt x="10287" y="18669"/>
                  <a:pt x="10287" y="18669"/>
                </a:cubicBezTo>
                <a:cubicBezTo>
                  <a:pt x="10287" y="18669"/>
                  <a:pt x="10287" y="18669"/>
                  <a:pt x="8001" y="16383"/>
                </a:cubicBezTo>
                <a:cubicBezTo>
                  <a:pt x="7112" y="16002"/>
                  <a:pt x="6477" y="15748"/>
                  <a:pt x="6350" y="15748"/>
                </a:cubicBezTo>
                <a:cubicBezTo>
                  <a:pt x="6223" y="15748"/>
                  <a:pt x="6731" y="16256"/>
                  <a:pt x="8001" y="17653"/>
                </a:cubicBezTo>
                <a:lnTo>
                  <a:pt x="9144" y="18796"/>
                </a:lnTo>
                <a:cubicBezTo>
                  <a:pt x="8509" y="18415"/>
                  <a:pt x="8128" y="18288"/>
                  <a:pt x="8001" y="18288"/>
                </a:cubicBezTo>
                <a:cubicBezTo>
                  <a:pt x="7620" y="18288"/>
                  <a:pt x="8382" y="19050"/>
                  <a:pt x="9144" y="19939"/>
                </a:cubicBezTo>
                <a:cubicBezTo>
                  <a:pt x="8255" y="19431"/>
                  <a:pt x="7620" y="19050"/>
                  <a:pt x="7493" y="19050"/>
                </a:cubicBezTo>
                <a:cubicBezTo>
                  <a:pt x="7366" y="19050"/>
                  <a:pt x="7747" y="19558"/>
                  <a:pt x="9144" y="20955"/>
                </a:cubicBezTo>
                <a:lnTo>
                  <a:pt x="6858" y="20955"/>
                </a:lnTo>
                <a:cubicBezTo>
                  <a:pt x="8001" y="22098"/>
                  <a:pt x="6858" y="23241"/>
                  <a:pt x="6858" y="25527"/>
                </a:cubicBezTo>
                <a:cubicBezTo>
                  <a:pt x="5715" y="26670"/>
                  <a:pt x="5715" y="28956"/>
                  <a:pt x="6858" y="28956"/>
                </a:cubicBezTo>
                <a:lnTo>
                  <a:pt x="4572" y="28956"/>
                </a:lnTo>
                <a:cubicBezTo>
                  <a:pt x="3429" y="28956"/>
                  <a:pt x="3429" y="28956"/>
                  <a:pt x="5715" y="30099"/>
                </a:cubicBezTo>
                <a:cubicBezTo>
                  <a:pt x="7239" y="30099"/>
                  <a:pt x="8255" y="30607"/>
                  <a:pt x="7747" y="30607"/>
                </a:cubicBezTo>
                <a:cubicBezTo>
                  <a:pt x="7493" y="30607"/>
                  <a:pt x="6858" y="30480"/>
                  <a:pt x="5715" y="30099"/>
                </a:cubicBezTo>
                <a:cubicBezTo>
                  <a:pt x="4572" y="30099"/>
                  <a:pt x="4572" y="30099"/>
                  <a:pt x="4572" y="31242"/>
                </a:cubicBezTo>
                <a:cubicBezTo>
                  <a:pt x="4572" y="32385"/>
                  <a:pt x="4572" y="32385"/>
                  <a:pt x="5715" y="33528"/>
                </a:cubicBezTo>
                <a:cubicBezTo>
                  <a:pt x="5080" y="33274"/>
                  <a:pt x="4445" y="33020"/>
                  <a:pt x="3810" y="33020"/>
                </a:cubicBezTo>
                <a:cubicBezTo>
                  <a:pt x="2540" y="33020"/>
                  <a:pt x="1778" y="33782"/>
                  <a:pt x="3429" y="34671"/>
                </a:cubicBezTo>
                <a:lnTo>
                  <a:pt x="2286" y="34671"/>
                </a:lnTo>
                <a:cubicBezTo>
                  <a:pt x="2286" y="35814"/>
                  <a:pt x="2286" y="35814"/>
                  <a:pt x="3429" y="36957"/>
                </a:cubicBezTo>
                <a:cubicBezTo>
                  <a:pt x="3429" y="36957"/>
                  <a:pt x="3429" y="38100"/>
                  <a:pt x="3429" y="38100"/>
                </a:cubicBezTo>
                <a:cubicBezTo>
                  <a:pt x="3429" y="38100"/>
                  <a:pt x="4572" y="39243"/>
                  <a:pt x="4572" y="39243"/>
                </a:cubicBezTo>
                <a:cubicBezTo>
                  <a:pt x="3429" y="39243"/>
                  <a:pt x="3429" y="40386"/>
                  <a:pt x="3429" y="42672"/>
                </a:cubicBezTo>
                <a:cubicBezTo>
                  <a:pt x="3429" y="43815"/>
                  <a:pt x="3429" y="46101"/>
                  <a:pt x="2286" y="46101"/>
                </a:cubicBezTo>
                <a:lnTo>
                  <a:pt x="3429" y="46101"/>
                </a:lnTo>
                <a:cubicBezTo>
                  <a:pt x="6858" y="46101"/>
                  <a:pt x="6858" y="46101"/>
                  <a:pt x="5715" y="47244"/>
                </a:cubicBezTo>
                <a:cubicBezTo>
                  <a:pt x="2286" y="47244"/>
                  <a:pt x="3429" y="48387"/>
                  <a:pt x="5715" y="48387"/>
                </a:cubicBezTo>
                <a:lnTo>
                  <a:pt x="4572" y="48387"/>
                </a:lnTo>
                <a:cubicBezTo>
                  <a:pt x="2286" y="49530"/>
                  <a:pt x="3429" y="49530"/>
                  <a:pt x="5715" y="49530"/>
                </a:cubicBezTo>
                <a:cubicBezTo>
                  <a:pt x="4572" y="49530"/>
                  <a:pt x="3429" y="50673"/>
                  <a:pt x="4572" y="50673"/>
                </a:cubicBezTo>
                <a:cubicBezTo>
                  <a:pt x="4572" y="50673"/>
                  <a:pt x="4572" y="50673"/>
                  <a:pt x="2286" y="51816"/>
                </a:cubicBezTo>
                <a:lnTo>
                  <a:pt x="3429" y="51816"/>
                </a:lnTo>
                <a:cubicBezTo>
                  <a:pt x="3429" y="51816"/>
                  <a:pt x="3429" y="52324"/>
                  <a:pt x="3810" y="52324"/>
                </a:cubicBezTo>
                <a:cubicBezTo>
                  <a:pt x="3937" y="52324"/>
                  <a:pt x="4191" y="52197"/>
                  <a:pt x="4572" y="51816"/>
                </a:cubicBezTo>
                <a:lnTo>
                  <a:pt x="5715" y="51816"/>
                </a:lnTo>
                <a:cubicBezTo>
                  <a:pt x="5334" y="52197"/>
                  <a:pt x="5207" y="52324"/>
                  <a:pt x="5207" y="52324"/>
                </a:cubicBezTo>
                <a:cubicBezTo>
                  <a:pt x="5207" y="52324"/>
                  <a:pt x="6096" y="51816"/>
                  <a:pt x="6858" y="51816"/>
                </a:cubicBezTo>
                <a:cubicBezTo>
                  <a:pt x="8001" y="50673"/>
                  <a:pt x="9144" y="50673"/>
                  <a:pt x="9144" y="50673"/>
                </a:cubicBezTo>
                <a:lnTo>
                  <a:pt x="12573" y="49530"/>
                </a:lnTo>
                <a:cubicBezTo>
                  <a:pt x="14859" y="48387"/>
                  <a:pt x="16002" y="47244"/>
                  <a:pt x="17145" y="47244"/>
                </a:cubicBezTo>
                <a:cubicBezTo>
                  <a:pt x="17907" y="46482"/>
                  <a:pt x="18796" y="45593"/>
                  <a:pt x="18288" y="45593"/>
                </a:cubicBezTo>
                <a:cubicBezTo>
                  <a:pt x="18161" y="45593"/>
                  <a:pt x="17780" y="45720"/>
                  <a:pt x="17145" y="46101"/>
                </a:cubicBezTo>
                <a:lnTo>
                  <a:pt x="14859" y="46101"/>
                </a:lnTo>
                <a:cubicBezTo>
                  <a:pt x="14859" y="46101"/>
                  <a:pt x="16002" y="44958"/>
                  <a:pt x="16002" y="44958"/>
                </a:cubicBezTo>
                <a:cubicBezTo>
                  <a:pt x="17145" y="44958"/>
                  <a:pt x="17145" y="43815"/>
                  <a:pt x="17145" y="43815"/>
                </a:cubicBezTo>
                <a:cubicBezTo>
                  <a:pt x="17145" y="42672"/>
                  <a:pt x="17145" y="42672"/>
                  <a:pt x="18288" y="41529"/>
                </a:cubicBezTo>
                <a:lnTo>
                  <a:pt x="19431" y="41529"/>
                </a:lnTo>
                <a:cubicBezTo>
                  <a:pt x="18288" y="41529"/>
                  <a:pt x="18288" y="40386"/>
                  <a:pt x="18288" y="39243"/>
                </a:cubicBezTo>
                <a:cubicBezTo>
                  <a:pt x="18288" y="39243"/>
                  <a:pt x="18288" y="38100"/>
                  <a:pt x="17145" y="38100"/>
                </a:cubicBezTo>
                <a:cubicBezTo>
                  <a:pt x="18288" y="38100"/>
                  <a:pt x="18288" y="36957"/>
                  <a:pt x="18288" y="36957"/>
                </a:cubicBezTo>
                <a:cubicBezTo>
                  <a:pt x="17145" y="36957"/>
                  <a:pt x="17145" y="35814"/>
                  <a:pt x="17145" y="35814"/>
                </a:cubicBezTo>
                <a:cubicBezTo>
                  <a:pt x="17145" y="34671"/>
                  <a:pt x="17145" y="34671"/>
                  <a:pt x="19431" y="33528"/>
                </a:cubicBezTo>
                <a:lnTo>
                  <a:pt x="18288" y="33528"/>
                </a:lnTo>
                <a:cubicBezTo>
                  <a:pt x="17145" y="32385"/>
                  <a:pt x="14859" y="32385"/>
                  <a:pt x="14859" y="32385"/>
                </a:cubicBezTo>
                <a:lnTo>
                  <a:pt x="18288" y="32385"/>
                </a:lnTo>
                <a:cubicBezTo>
                  <a:pt x="19431" y="33528"/>
                  <a:pt x="19431" y="33528"/>
                  <a:pt x="19431" y="33528"/>
                </a:cubicBezTo>
                <a:cubicBezTo>
                  <a:pt x="19431" y="32385"/>
                  <a:pt x="19431" y="32385"/>
                  <a:pt x="19431" y="32385"/>
                </a:cubicBezTo>
                <a:cubicBezTo>
                  <a:pt x="18288" y="32385"/>
                  <a:pt x="18288" y="31242"/>
                  <a:pt x="19431" y="31242"/>
                </a:cubicBezTo>
                <a:cubicBezTo>
                  <a:pt x="19431" y="30099"/>
                  <a:pt x="19431" y="28956"/>
                  <a:pt x="18288" y="28956"/>
                </a:cubicBezTo>
                <a:cubicBezTo>
                  <a:pt x="17145" y="27813"/>
                  <a:pt x="17145" y="27813"/>
                  <a:pt x="18288" y="27813"/>
                </a:cubicBezTo>
                <a:cubicBezTo>
                  <a:pt x="20574" y="28321"/>
                  <a:pt x="21717" y="28702"/>
                  <a:pt x="22098" y="28702"/>
                </a:cubicBezTo>
                <a:cubicBezTo>
                  <a:pt x="22479" y="28702"/>
                  <a:pt x="22225" y="28448"/>
                  <a:pt x="21590" y="27813"/>
                </a:cubicBezTo>
                <a:cubicBezTo>
                  <a:pt x="21590" y="28067"/>
                  <a:pt x="21463" y="28321"/>
                  <a:pt x="21336" y="28321"/>
                </a:cubicBezTo>
                <a:cubicBezTo>
                  <a:pt x="20955" y="28321"/>
                  <a:pt x="20193" y="27559"/>
                  <a:pt x="19304" y="26670"/>
                </a:cubicBezTo>
                <a:cubicBezTo>
                  <a:pt x="19685" y="26924"/>
                  <a:pt x="20066" y="26924"/>
                  <a:pt x="20320" y="26924"/>
                </a:cubicBezTo>
                <a:cubicBezTo>
                  <a:pt x="21463" y="26924"/>
                  <a:pt x="21082" y="25273"/>
                  <a:pt x="19304" y="24384"/>
                </a:cubicBezTo>
                <a:lnTo>
                  <a:pt x="20447" y="24384"/>
                </a:lnTo>
                <a:cubicBezTo>
                  <a:pt x="21590" y="25527"/>
                  <a:pt x="21590" y="25527"/>
                  <a:pt x="21590" y="25527"/>
                </a:cubicBezTo>
                <a:lnTo>
                  <a:pt x="22733" y="24384"/>
                </a:lnTo>
                <a:cubicBezTo>
                  <a:pt x="21590" y="23876"/>
                  <a:pt x="21336" y="23495"/>
                  <a:pt x="21463" y="23495"/>
                </a:cubicBezTo>
                <a:cubicBezTo>
                  <a:pt x="21590" y="23495"/>
                  <a:pt x="22225" y="23749"/>
                  <a:pt x="22733" y="24384"/>
                </a:cubicBezTo>
                <a:cubicBezTo>
                  <a:pt x="23241" y="25019"/>
                  <a:pt x="23622" y="25273"/>
                  <a:pt x="23749" y="25273"/>
                </a:cubicBezTo>
                <a:cubicBezTo>
                  <a:pt x="23876" y="25273"/>
                  <a:pt x="23876" y="25019"/>
                  <a:pt x="23876" y="24384"/>
                </a:cubicBezTo>
                <a:cubicBezTo>
                  <a:pt x="23368" y="23876"/>
                  <a:pt x="23368" y="23495"/>
                  <a:pt x="23622" y="23495"/>
                </a:cubicBezTo>
                <a:cubicBezTo>
                  <a:pt x="23876" y="23495"/>
                  <a:pt x="24511" y="23749"/>
                  <a:pt x="25019" y="24384"/>
                </a:cubicBezTo>
                <a:cubicBezTo>
                  <a:pt x="23876" y="23241"/>
                  <a:pt x="23876" y="23241"/>
                  <a:pt x="25019" y="23241"/>
                </a:cubicBezTo>
                <a:cubicBezTo>
                  <a:pt x="25019" y="22098"/>
                  <a:pt x="25019" y="22098"/>
                  <a:pt x="23876" y="20955"/>
                </a:cubicBezTo>
                <a:cubicBezTo>
                  <a:pt x="22733" y="20955"/>
                  <a:pt x="21590" y="19812"/>
                  <a:pt x="22733" y="19812"/>
                </a:cubicBezTo>
                <a:cubicBezTo>
                  <a:pt x="23876" y="20955"/>
                  <a:pt x="23876" y="20955"/>
                  <a:pt x="25019" y="20955"/>
                </a:cubicBezTo>
                <a:cubicBezTo>
                  <a:pt x="25019" y="20955"/>
                  <a:pt x="25527" y="20447"/>
                  <a:pt x="25908" y="20447"/>
                </a:cubicBezTo>
                <a:cubicBezTo>
                  <a:pt x="26035" y="20447"/>
                  <a:pt x="26162" y="20574"/>
                  <a:pt x="26162" y="20955"/>
                </a:cubicBezTo>
                <a:lnTo>
                  <a:pt x="26162" y="19812"/>
                </a:lnTo>
                <a:cubicBezTo>
                  <a:pt x="26670" y="20320"/>
                  <a:pt x="27051" y="20701"/>
                  <a:pt x="27178" y="20701"/>
                </a:cubicBezTo>
                <a:cubicBezTo>
                  <a:pt x="27305" y="20701"/>
                  <a:pt x="27305" y="20447"/>
                  <a:pt x="27305" y="19812"/>
                </a:cubicBezTo>
                <a:cubicBezTo>
                  <a:pt x="27813" y="20828"/>
                  <a:pt x="28194" y="21336"/>
                  <a:pt x="28194" y="21336"/>
                </a:cubicBezTo>
                <a:cubicBezTo>
                  <a:pt x="28194" y="21336"/>
                  <a:pt x="27940" y="20447"/>
                  <a:pt x="27305" y="18542"/>
                </a:cubicBezTo>
                <a:cubicBezTo>
                  <a:pt x="27940" y="19685"/>
                  <a:pt x="28194" y="19939"/>
                  <a:pt x="28321" y="19939"/>
                </a:cubicBezTo>
                <a:cubicBezTo>
                  <a:pt x="28448" y="19939"/>
                  <a:pt x="28448" y="19685"/>
                  <a:pt x="28448" y="19685"/>
                </a:cubicBezTo>
                <a:cubicBezTo>
                  <a:pt x="28448" y="19177"/>
                  <a:pt x="28448" y="18796"/>
                  <a:pt x="28575" y="18796"/>
                </a:cubicBezTo>
                <a:cubicBezTo>
                  <a:pt x="28702" y="18796"/>
                  <a:pt x="28956" y="19050"/>
                  <a:pt x="29591" y="19685"/>
                </a:cubicBezTo>
                <a:cubicBezTo>
                  <a:pt x="29591" y="18542"/>
                  <a:pt x="29591" y="18542"/>
                  <a:pt x="29591" y="18542"/>
                </a:cubicBezTo>
                <a:cubicBezTo>
                  <a:pt x="29972" y="19050"/>
                  <a:pt x="30226" y="19304"/>
                  <a:pt x="30353" y="19304"/>
                </a:cubicBezTo>
                <a:cubicBezTo>
                  <a:pt x="30480" y="19304"/>
                  <a:pt x="30226" y="18415"/>
                  <a:pt x="29591" y="16383"/>
                </a:cubicBezTo>
                <a:cubicBezTo>
                  <a:pt x="29591" y="16764"/>
                  <a:pt x="29591" y="17145"/>
                  <a:pt x="29591" y="17526"/>
                </a:cubicBezTo>
                <a:cubicBezTo>
                  <a:pt x="28448" y="16383"/>
                  <a:pt x="29591" y="15240"/>
                  <a:pt x="29591" y="15240"/>
                </a:cubicBezTo>
                <a:cubicBezTo>
                  <a:pt x="29591" y="15240"/>
                  <a:pt x="29591" y="15748"/>
                  <a:pt x="29591" y="16383"/>
                </a:cubicBezTo>
                <a:cubicBezTo>
                  <a:pt x="29591" y="15240"/>
                  <a:pt x="29591" y="14605"/>
                  <a:pt x="29718" y="14605"/>
                </a:cubicBezTo>
                <a:cubicBezTo>
                  <a:pt x="29845" y="14605"/>
                  <a:pt x="30099" y="15113"/>
                  <a:pt x="30734" y="16383"/>
                </a:cubicBezTo>
                <a:cubicBezTo>
                  <a:pt x="31877" y="17526"/>
                  <a:pt x="31877" y="17526"/>
                  <a:pt x="31877" y="17526"/>
                </a:cubicBezTo>
                <a:cubicBezTo>
                  <a:pt x="32385" y="18034"/>
                  <a:pt x="32639" y="18288"/>
                  <a:pt x="32766" y="18288"/>
                </a:cubicBezTo>
                <a:cubicBezTo>
                  <a:pt x="32893" y="18288"/>
                  <a:pt x="32639" y="17780"/>
                  <a:pt x="31877" y="16383"/>
                </a:cubicBezTo>
                <a:cubicBezTo>
                  <a:pt x="31877" y="15748"/>
                  <a:pt x="31877" y="15494"/>
                  <a:pt x="32004" y="15494"/>
                </a:cubicBezTo>
                <a:cubicBezTo>
                  <a:pt x="32131" y="15494"/>
                  <a:pt x="32385" y="15748"/>
                  <a:pt x="33020" y="16383"/>
                </a:cubicBezTo>
                <a:cubicBezTo>
                  <a:pt x="33020" y="17526"/>
                  <a:pt x="34163" y="17526"/>
                  <a:pt x="35306" y="17526"/>
                </a:cubicBezTo>
                <a:cubicBezTo>
                  <a:pt x="36449" y="17526"/>
                  <a:pt x="36449" y="15240"/>
                  <a:pt x="36449" y="14097"/>
                </a:cubicBezTo>
                <a:cubicBezTo>
                  <a:pt x="37211" y="14859"/>
                  <a:pt x="37465" y="16256"/>
                  <a:pt x="37592" y="16256"/>
                </a:cubicBezTo>
                <a:cubicBezTo>
                  <a:pt x="37719" y="16256"/>
                  <a:pt x="37592" y="16002"/>
                  <a:pt x="37592" y="15240"/>
                </a:cubicBezTo>
                <a:cubicBezTo>
                  <a:pt x="37592" y="15240"/>
                  <a:pt x="37592" y="15240"/>
                  <a:pt x="37592" y="16383"/>
                </a:cubicBezTo>
                <a:cubicBezTo>
                  <a:pt x="38100" y="14605"/>
                  <a:pt x="38481" y="13843"/>
                  <a:pt x="38608" y="13843"/>
                </a:cubicBezTo>
                <a:cubicBezTo>
                  <a:pt x="38735" y="13843"/>
                  <a:pt x="38735" y="14351"/>
                  <a:pt x="38735" y="15367"/>
                </a:cubicBezTo>
                <a:cubicBezTo>
                  <a:pt x="38735" y="15367"/>
                  <a:pt x="38735" y="15240"/>
                  <a:pt x="38735" y="15240"/>
                </a:cubicBezTo>
                <a:cubicBezTo>
                  <a:pt x="39370" y="13335"/>
                  <a:pt x="39624" y="12446"/>
                  <a:pt x="39751" y="12446"/>
                </a:cubicBezTo>
                <a:cubicBezTo>
                  <a:pt x="39878" y="12446"/>
                  <a:pt x="39878" y="13081"/>
                  <a:pt x="39878" y="14097"/>
                </a:cubicBezTo>
                <a:cubicBezTo>
                  <a:pt x="39878" y="15113"/>
                  <a:pt x="39878" y="15240"/>
                  <a:pt x="39878" y="15240"/>
                </a:cubicBezTo>
                <a:cubicBezTo>
                  <a:pt x="40259" y="14351"/>
                  <a:pt x="40640" y="13970"/>
                  <a:pt x="40767" y="13970"/>
                </a:cubicBezTo>
                <a:cubicBezTo>
                  <a:pt x="40894" y="13970"/>
                  <a:pt x="41021" y="14986"/>
                  <a:pt x="41021" y="16383"/>
                </a:cubicBezTo>
                <a:lnTo>
                  <a:pt x="41021" y="15240"/>
                </a:lnTo>
                <a:cubicBezTo>
                  <a:pt x="41783" y="13843"/>
                  <a:pt x="42037" y="12827"/>
                  <a:pt x="42164" y="12827"/>
                </a:cubicBezTo>
                <a:cubicBezTo>
                  <a:pt x="42291" y="12827"/>
                  <a:pt x="42291" y="13208"/>
                  <a:pt x="42291" y="14097"/>
                </a:cubicBezTo>
                <a:cubicBezTo>
                  <a:pt x="42291" y="15240"/>
                  <a:pt x="42291" y="15240"/>
                  <a:pt x="42291" y="15240"/>
                </a:cubicBezTo>
                <a:cubicBezTo>
                  <a:pt x="42291" y="14478"/>
                  <a:pt x="42418" y="14097"/>
                  <a:pt x="42545" y="14097"/>
                </a:cubicBezTo>
                <a:cubicBezTo>
                  <a:pt x="42672" y="14097"/>
                  <a:pt x="42799" y="14605"/>
                  <a:pt x="42672" y="15748"/>
                </a:cubicBezTo>
                <a:cubicBezTo>
                  <a:pt x="43053" y="14859"/>
                  <a:pt x="43434" y="14097"/>
                  <a:pt x="43434" y="14097"/>
                </a:cubicBezTo>
                <a:cubicBezTo>
                  <a:pt x="43434" y="14097"/>
                  <a:pt x="43434" y="15240"/>
                  <a:pt x="43434" y="16383"/>
                </a:cubicBezTo>
                <a:cubicBezTo>
                  <a:pt x="43434" y="17145"/>
                  <a:pt x="43434" y="18034"/>
                  <a:pt x="43434" y="18034"/>
                </a:cubicBezTo>
                <a:cubicBezTo>
                  <a:pt x="43434" y="18161"/>
                  <a:pt x="43434" y="18415"/>
                  <a:pt x="43434" y="18669"/>
                </a:cubicBezTo>
                <a:cubicBezTo>
                  <a:pt x="43942" y="18161"/>
                  <a:pt x="44196" y="17907"/>
                  <a:pt x="44323" y="17907"/>
                </a:cubicBezTo>
                <a:cubicBezTo>
                  <a:pt x="44450" y="17907"/>
                  <a:pt x="44577" y="18415"/>
                  <a:pt x="44577" y="19812"/>
                </a:cubicBezTo>
                <a:cubicBezTo>
                  <a:pt x="44577" y="19812"/>
                  <a:pt x="44577" y="19812"/>
                  <a:pt x="44577" y="18669"/>
                </a:cubicBezTo>
                <a:cubicBezTo>
                  <a:pt x="45720" y="18669"/>
                  <a:pt x="45720" y="18669"/>
                  <a:pt x="44577" y="19812"/>
                </a:cubicBezTo>
                <a:cubicBezTo>
                  <a:pt x="45720" y="18669"/>
                  <a:pt x="45720" y="18669"/>
                  <a:pt x="45720" y="18669"/>
                </a:cubicBezTo>
                <a:cubicBezTo>
                  <a:pt x="46863" y="17526"/>
                  <a:pt x="46863" y="17526"/>
                  <a:pt x="46863" y="17526"/>
                </a:cubicBezTo>
                <a:cubicBezTo>
                  <a:pt x="46863" y="17526"/>
                  <a:pt x="46863" y="18669"/>
                  <a:pt x="46863" y="18669"/>
                </a:cubicBezTo>
                <a:cubicBezTo>
                  <a:pt x="46863" y="19177"/>
                  <a:pt x="46863" y="19431"/>
                  <a:pt x="46990" y="19431"/>
                </a:cubicBezTo>
                <a:cubicBezTo>
                  <a:pt x="47117" y="19431"/>
                  <a:pt x="47371" y="18923"/>
                  <a:pt x="48006" y="17526"/>
                </a:cubicBezTo>
                <a:cubicBezTo>
                  <a:pt x="48006" y="18669"/>
                  <a:pt x="48006" y="19812"/>
                  <a:pt x="48006" y="19812"/>
                </a:cubicBezTo>
                <a:cubicBezTo>
                  <a:pt x="48387" y="19812"/>
                  <a:pt x="48641" y="19812"/>
                  <a:pt x="48768" y="19812"/>
                </a:cubicBezTo>
                <a:cubicBezTo>
                  <a:pt x="48260" y="21209"/>
                  <a:pt x="48260" y="21590"/>
                  <a:pt x="48387" y="21590"/>
                </a:cubicBezTo>
                <a:cubicBezTo>
                  <a:pt x="48514" y="21590"/>
                  <a:pt x="48768" y="21336"/>
                  <a:pt x="49149" y="20955"/>
                </a:cubicBezTo>
                <a:lnTo>
                  <a:pt x="50292" y="20955"/>
                </a:lnTo>
                <a:cubicBezTo>
                  <a:pt x="50673" y="20193"/>
                  <a:pt x="50927" y="19939"/>
                  <a:pt x="51054" y="19939"/>
                </a:cubicBezTo>
                <a:cubicBezTo>
                  <a:pt x="51308" y="19939"/>
                  <a:pt x="51054" y="21336"/>
                  <a:pt x="50292" y="22098"/>
                </a:cubicBezTo>
                <a:cubicBezTo>
                  <a:pt x="50292" y="22098"/>
                  <a:pt x="50292" y="22098"/>
                  <a:pt x="51435" y="20955"/>
                </a:cubicBezTo>
                <a:cubicBezTo>
                  <a:pt x="50800" y="22098"/>
                  <a:pt x="50546" y="22733"/>
                  <a:pt x="50673" y="22733"/>
                </a:cubicBezTo>
                <a:cubicBezTo>
                  <a:pt x="50800" y="22733"/>
                  <a:pt x="51435" y="22225"/>
                  <a:pt x="52451" y="20955"/>
                </a:cubicBezTo>
                <a:cubicBezTo>
                  <a:pt x="52451" y="20955"/>
                  <a:pt x="53594" y="20955"/>
                  <a:pt x="51308" y="23241"/>
                </a:cubicBezTo>
                <a:cubicBezTo>
                  <a:pt x="50165" y="23241"/>
                  <a:pt x="49022" y="24384"/>
                  <a:pt x="49022" y="24384"/>
                </a:cubicBezTo>
                <a:lnTo>
                  <a:pt x="50165" y="24384"/>
                </a:lnTo>
                <a:cubicBezTo>
                  <a:pt x="51308" y="23241"/>
                  <a:pt x="51308" y="23241"/>
                  <a:pt x="52451" y="23241"/>
                </a:cubicBezTo>
                <a:lnTo>
                  <a:pt x="53594" y="23241"/>
                </a:lnTo>
                <a:cubicBezTo>
                  <a:pt x="53594" y="23241"/>
                  <a:pt x="53594" y="24384"/>
                  <a:pt x="52451" y="24384"/>
                </a:cubicBezTo>
                <a:cubicBezTo>
                  <a:pt x="52451" y="24384"/>
                  <a:pt x="52959" y="24892"/>
                  <a:pt x="53594" y="24892"/>
                </a:cubicBezTo>
                <a:cubicBezTo>
                  <a:pt x="53975" y="24892"/>
                  <a:pt x="54356" y="24765"/>
                  <a:pt x="54737" y="24384"/>
                </a:cubicBezTo>
                <a:cubicBezTo>
                  <a:pt x="55118" y="24003"/>
                  <a:pt x="55372" y="23876"/>
                  <a:pt x="55499" y="23876"/>
                </a:cubicBezTo>
                <a:cubicBezTo>
                  <a:pt x="55753" y="23876"/>
                  <a:pt x="55499" y="24384"/>
                  <a:pt x="54737" y="24384"/>
                </a:cubicBezTo>
                <a:lnTo>
                  <a:pt x="55880" y="24384"/>
                </a:lnTo>
                <a:cubicBezTo>
                  <a:pt x="54737" y="25527"/>
                  <a:pt x="53594" y="25527"/>
                  <a:pt x="54737" y="25527"/>
                </a:cubicBezTo>
                <a:cubicBezTo>
                  <a:pt x="55245" y="25019"/>
                  <a:pt x="55880" y="24638"/>
                  <a:pt x="56261" y="24638"/>
                </a:cubicBezTo>
                <a:cubicBezTo>
                  <a:pt x="56642" y="24638"/>
                  <a:pt x="57023" y="24892"/>
                  <a:pt x="57023" y="25527"/>
                </a:cubicBezTo>
                <a:cubicBezTo>
                  <a:pt x="55880" y="25527"/>
                  <a:pt x="57023" y="30099"/>
                  <a:pt x="58166" y="30099"/>
                </a:cubicBezTo>
                <a:cubicBezTo>
                  <a:pt x="58166" y="30099"/>
                  <a:pt x="58166" y="30099"/>
                  <a:pt x="58166" y="31242"/>
                </a:cubicBezTo>
                <a:cubicBezTo>
                  <a:pt x="55880" y="32385"/>
                  <a:pt x="57023" y="32385"/>
                  <a:pt x="59309" y="32385"/>
                </a:cubicBezTo>
                <a:lnTo>
                  <a:pt x="60452" y="32385"/>
                </a:lnTo>
                <a:lnTo>
                  <a:pt x="60452" y="31242"/>
                </a:lnTo>
                <a:lnTo>
                  <a:pt x="62738" y="31242"/>
                </a:lnTo>
                <a:cubicBezTo>
                  <a:pt x="61595" y="31242"/>
                  <a:pt x="60452" y="32385"/>
                  <a:pt x="60452" y="32385"/>
                </a:cubicBezTo>
                <a:cubicBezTo>
                  <a:pt x="57023" y="33528"/>
                  <a:pt x="57023" y="33528"/>
                  <a:pt x="59309" y="33528"/>
                </a:cubicBezTo>
                <a:cubicBezTo>
                  <a:pt x="55880" y="34671"/>
                  <a:pt x="55880" y="34671"/>
                  <a:pt x="60452" y="34671"/>
                </a:cubicBezTo>
                <a:cubicBezTo>
                  <a:pt x="58166" y="35814"/>
                  <a:pt x="58166" y="35814"/>
                  <a:pt x="59309" y="35814"/>
                </a:cubicBezTo>
                <a:cubicBezTo>
                  <a:pt x="61595" y="35814"/>
                  <a:pt x="61595" y="36957"/>
                  <a:pt x="59309" y="36957"/>
                </a:cubicBezTo>
                <a:lnTo>
                  <a:pt x="58166" y="38100"/>
                </a:lnTo>
                <a:lnTo>
                  <a:pt x="59309" y="38100"/>
                </a:lnTo>
                <a:cubicBezTo>
                  <a:pt x="59309" y="38100"/>
                  <a:pt x="58166" y="39243"/>
                  <a:pt x="57023" y="40386"/>
                </a:cubicBezTo>
                <a:cubicBezTo>
                  <a:pt x="57023" y="41529"/>
                  <a:pt x="57023" y="41529"/>
                  <a:pt x="58166" y="41529"/>
                </a:cubicBezTo>
                <a:cubicBezTo>
                  <a:pt x="60452" y="42672"/>
                  <a:pt x="60452" y="42672"/>
                  <a:pt x="58166" y="42672"/>
                </a:cubicBezTo>
                <a:lnTo>
                  <a:pt x="54737" y="42672"/>
                </a:lnTo>
                <a:cubicBezTo>
                  <a:pt x="58166" y="43815"/>
                  <a:pt x="57023" y="44958"/>
                  <a:pt x="55880" y="44958"/>
                </a:cubicBezTo>
                <a:cubicBezTo>
                  <a:pt x="55880" y="44958"/>
                  <a:pt x="55880" y="44958"/>
                  <a:pt x="57023" y="46101"/>
                </a:cubicBezTo>
                <a:cubicBezTo>
                  <a:pt x="56388" y="46101"/>
                  <a:pt x="55245" y="46101"/>
                  <a:pt x="54991" y="46355"/>
                </a:cubicBezTo>
                <a:lnTo>
                  <a:pt x="54737" y="46101"/>
                </a:lnTo>
                <a:cubicBezTo>
                  <a:pt x="53975" y="46101"/>
                  <a:pt x="54229" y="46101"/>
                  <a:pt x="54864" y="46482"/>
                </a:cubicBezTo>
                <a:cubicBezTo>
                  <a:pt x="54864" y="46609"/>
                  <a:pt x="55118" y="46863"/>
                  <a:pt x="55880" y="47244"/>
                </a:cubicBezTo>
                <a:cubicBezTo>
                  <a:pt x="57023" y="47752"/>
                  <a:pt x="57658" y="48133"/>
                  <a:pt x="57404" y="48133"/>
                </a:cubicBezTo>
                <a:cubicBezTo>
                  <a:pt x="57150" y="48133"/>
                  <a:pt x="56388" y="47879"/>
                  <a:pt x="54737" y="47244"/>
                </a:cubicBezTo>
                <a:cubicBezTo>
                  <a:pt x="54737" y="47244"/>
                  <a:pt x="54737" y="47244"/>
                  <a:pt x="57023" y="48387"/>
                </a:cubicBezTo>
                <a:cubicBezTo>
                  <a:pt x="58166" y="49530"/>
                  <a:pt x="57023" y="49530"/>
                  <a:pt x="57023" y="49530"/>
                </a:cubicBezTo>
                <a:cubicBezTo>
                  <a:pt x="55880" y="49530"/>
                  <a:pt x="55880" y="49530"/>
                  <a:pt x="54737" y="48387"/>
                </a:cubicBezTo>
                <a:cubicBezTo>
                  <a:pt x="54737" y="48387"/>
                  <a:pt x="53594" y="48387"/>
                  <a:pt x="52451" y="47244"/>
                </a:cubicBezTo>
                <a:cubicBezTo>
                  <a:pt x="52705" y="47498"/>
                  <a:pt x="53086" y="47879"/>
                  <a:pt x="53594" y="48387"/>
                </a:cubicBezTo>
                <a:cubicBezTo>
                  <a:pt x="55880" y="49530"/>
                  <a:pt x="55880" y="49530"/>
                  <a:pt x="55880" y="49530"/>
                </a:cubicBezTo>
                <a:cubicBezTo>
                  <a:pt x="55880" y="49530"/>
                  <a:pt x="55880" y="50038"/>
                  <a:pt x="55499" y="50038"/>
                </a:cubicBezTo>
                <a:cubicBezTo>
                  <a:pt x="55372" y="50038"/>
                  <a:pt x="55118" y="49911"/>
                  <a:pt x="54737" y="49530"/>
                </a:cubicBezTo>
                <a:cubicBezTo>
                  <a:pt x="53594" y="48387"/>
                  <a:pt x="53594" y="48387"/>
                  <a:pt x="52451" y="48387"/>
                </a:cubicBezTo>
                <a:cubicBezTo>
                  <a:pt x="52451" y="48387"/>
                  <a:pt x="53340" y="49276"/>
                  <a:pt x="54356" y="50546"/>
                </a:cubicBezTo>
                <a:cubicBezTo>
                  <a:pt x="53594" y="50165"/>
                  <a:pt x="53213" y="50038"/>
                  <a:pt x="52959" y="50038"/>
                </a:cubicBezTo>
                <a:cubicBezTo>
                  <a:pt x="52705" y="50038"/>
                  <a:pt x="52959" y="50546"/>
                  <a:pt x="53594" y="51943"/>
                </a:cubicBezTo>
                <a:cubicBezTo>
                  <a:pt x="53213" y="51562"/>
                  <a:pt x="52705" y="51054"/>
                  <a:pt x="52451" y="50800"/>
                </a:cubicBezTo>
                <a:cubicBezTo>
                  <a:pt x="52451" y="51943"/>
                  <a:pt x="52451" y="51943"/>
                  <a:pt x="52451" y="51943"/>
                </a:cubicBezTo>
                <a:cubicBezTo>
                  <a:pt x="52451" y="51943"/>
                  <a:pt x="52451" y="51943"/>
                  <a:pt x="53594" y="53086"/>
                </a:cubicBezTo>
                <a:cubicBezTo>
                  <a:pt x="54737" y="54229"/>
                  <a:pt x="54737" y="55372"/>
                  <a:pt x="54737" y="55372"/>
                </a:cubicBezTo>
                <a:cubicBezTo>
                  <a:pt x="55245" y="56515"/>
                  <a:pt x="55626" y="57150"/>
                  <a:pt x="55499" y="57150"/>
                </a:cubicBezTo>
                <a:cubicBezTo>
                  <a:pt x="55372" y="57150"/>
                  <a:pt x="54737" y="56515"/>
                  <a:pt x="53594" y="55372"/>
                </a:cubicBezTo>
                <a:cubicBezTo>
                  <a:pt x="52451" y="54229"/>
                  <a:pt x="52451" y="54229"/>
                  <a:pt x="52451" y="54229"/>
                </a:cubicBezTo>
                <a:cubicBezTo>
                  <a:pt x="52451" y="55372"/>
                  <a:pt x="53594" y="56515"/>
                  <a:pt x="53594" y="56515"/>
                </a:cubicBezTo>
                <a:cubicBezTo>
                  <a:pt x="53594" y="56515"/>
                  <a:pt x="51308" y="54229"/>
                  <a:pt x="51308" y="53086"/>
                </a:cubicBezTo>
                <a:cubicBezTo>
                  <a:pt x="51308" y="53975"/>
                  <a:pt x="51816" y="54737"/>
                  <a:pt x="51816" y="54737"/>
                </a:cubicBezTo>
                <a:cubicBezTo>
                  <a:pt x="51816" y="54737"/>
                  <a:pt x="51689" y="54610"/>
                  <a:pt x="51308" y="54229"/>
                </a:cubicBezTo>
                <a:cubicBezTo>
                  <a:pt x="51308" y="54229"/>
                  <a:pt x="51308" y="54737"/>
                  <a:pt x="50927" y="54737"/>
                </a:cubicBezTo>
                <a:cubicBezTo>
                  <a:pt x="50800" y="54737"/>
                  <a:pt x="50419" y="54610"/>
                  <a:pt x="50038" y="54229"/>
                </a:cubicBezTo>
                <a:cubicBezTo>
                  <a:pt x="50038" y="54737"/>
                  <a:pt x="50038" y="55118"/>
                  <a:pt x="49911" y="55118"/>
                </a:cubicBezTo>
                <a:cubicBezTo>
                  <a:pt x="49784" y="55118"/>
                  <a:pt x="49530" y="54864"/>
                  <a:pt x="48895" y="54229"/>
                </a:cubicBezTo>
                <a:cubicBezTo>
                  <a:pt x="47752" y="53086"/>
                  <a:pt x="47117" y="52451"/>
                  <a:pt x="46990" y="52451"/>
                </a:cubicBezTo>
                <a:cubicBezTo>
                  <a:pt x="46863" y="52451"/>
                  <a:pt x="47117" y="52959"/>
                  <a:pt x="47752" y="54229"/>
                </a:cubicBezTo>
                <a:cubicBezTo>
                  <a:pt x="47752" y="54483"/>
                  <a:pt x="47752" y="54991"/>
                  <a:pt x="47752" y="55372"/>
                </a:cubicBezTo>
                <a:cubicBezTo>
                  <a:pt x="48895" y="57658"/>
                  <a:pt x="50038" y="59944"/>
                  <a:pt x="50038" y="61087"/>
                </a:cubicBezTo>
                <a:cubicBezTo>
                  <a:pt x="50673" y="62484"/>
                  <a:pt x="50927" y="62992"/>
                  <a:pt x="50927" y="62992"/>
                </a:cubicBezTo>
                <a:cubicBezTo>
                  <a:pt x="50927" y="62992"/>
                  <a:pt x="50546" y="62738"/>
                  <a:pt x="50038" y="62230"/>
                </a:cubicBezTo>
                <a:cubicBezTo>
                  <a:pt x="50038" y="62230"/>
                  <a:pt x="48895" y="61087"/>
                  <a:pt x="48895" y="59944"/>
                </a:cubicBezTo>
                <a:cubicBezTo>
                  <a:pt x="47752" y="58801"/>
                  <a:pt x="48895" y="58801"/>
                  <a:pt x="48895" y="58801"/>
                </a:cubicBezTo>
                <a:cubicBezTo>
                  <a:pt x="47752" y="57658"/>
                  <a:pt x="47752" y="56515"/>
                  <a:pt x="47752" y="56515"/>
                </a:cubicBezTo>
                <a:cubicBezTo>
                  <a:pt x="47244" y="56007"/>
                  <a:pt x="46863" y="55626"/>
                  <a:pt x="46736" y="55626"/>
                </a:cubicBezTo>
                <a:cubicBezTo>
                  <a:pt x="46609" y="55626"/>
                  <a:pt x="46609" y="55880"/>
                  <a:pt x="46609" y="56515"/>
                </a:cubicBezTo>
                <a:cubicBezTo>
                  <a:pt x="46609" y="55372"/>
                  <a:pt x="46609" y="55372"/>
                  <a:pt x="45466" y="55372"/>
                </a:cubicBezTo>
                <a:cubicBezTo>
                  <a:pt x="45466" y="55372"/>
                  <a:pt x="45466" y="55372"/>
                  <a:pt x="44323" y="54229"/>
                </a:cubicBezTo>
                <a:cubicBezTo>
                  <a:pt x="44323" y="54229"/>
                  <a:pt x="44323" y="54229"/>
                  <a:pt x="44323" y="55372"/>
                </a:cubicBezTo>
                <a:cubicBezTo>
                  <a:pt x="45085" y="57531"/>
                  <a:pt x="45339" y="58293"/>
                  <a:pt x="45085" y="58293"/>
                </a:cubicBezTo>
                <a:cubicBezTo>
                  <a:pt x="44831" y="58293"/>
                  <a:pt x="44704" y="58039"/>
                  <a:pt x="44323" y="57658"/>
                </a:cubicBezTo>
                <a:cubicBezTo>
                  <a:pt x="44323" y="55626"/>
                  <a:pt x="43561" y="54483"/>
                  <a:pt x="42926" y="54483"/>
                </a:cubicBezTo>
                <a:cubicBezTo>
                  <a:pt x="42418" y="54483"/>
                  <a:pt x="42037" y="55118"/>
                  <a:pt x="42037" y="56515"/>
                </a:cubicBezTo>
                <a:cubicBezTo>
                  <a:pt x="41402" y="56007"/>
                  <a:pt x="41148" y="55626"/>
                  <a:pt x="41021" y="55626"/>
                </a:cubicBezTo>
                <a:cubicBezTo>
                  <a:pt x="40894" y="55626"/>
                  <a:pt x="40894" y="55880"/>
                  <a:pt x="40894" y="56515"/>
                </a:cubicBezTo>
                <a:lnTo>
                  <a:pt x="40005" y="56515"/>
                </a:lnTo>
                <a:cubicBezTo>
                  <a:pt x="40005" y="57023"/>
                  <a:pt x="40005" y="57404"/>
                  <a:pt x="40005" y="57658"/>
                </a:cubicBezTo>
                <a:cubicBezTo>
                  <a:pt x="40005" y="56515"/>
                  <a:pt x="38862" y="56515"/>
                  <a:pt x="38862" y="56515"/>
                </a:cubicBezTo>
                <a:cubicBezTo>
                  <a:pt x="37719" y="56515"/>
                  <a:pt x="37719" y="56515"/>
                  <a:pt x="37719" y="57658"/>
                </a:cubicBezTo>
                <a:cubicBezTo>
                  <a:pt x="37719" y="57404"/>
                  <a:pt x="37719" y="56896"/>
                  <a:pt x="37719" y="56515"/>
                </a:cubicBezTo>
                <a:cubicBezTo>
                  <a:pt x="37719" y="54991"/>
                  <a:pt x="37719" y="54102"/>
                  <a:pt x="37592" y="54102"/>
                </a:cubicBezTo>
                <a:cubicBezTo>
                  <a:pt x="37465" y="54102"/>
                  <a:pt x="37211" y="55245"/>
                  <a:pt x="36576" y="57658"/>
                </a:cubicBezTo>
                <a:cubicBezTo>
                  <a:pt x="35433" y="58801"/>
                  <a:pt x="35433" y="59944"/>
                  <a:pt x="35433" y="61087"/>
                </a:cubicBezTo>
                <a:cubicBezTo>
                  <a:pt x="36068" y="62484"/>
                  <a:pt x="35941" y="62992"/>
                  <a:pt x="35814" y="62992"/>
                </a:cubicBezTo>
                <a:cubicBezTo>
                  <a:pt x="35687" y="62992"/>
                  <a:pt x="35433" y="62738"/>
                  <a:pt x="35433" y="62230"/>
                </a:cubicBezTo>
                <a:cubicBezTo>
                  <a:pt x="35433" y="61087"/>
                  <a:pt x="35433" y="59944"/>
                  <a:pt x="35433" y="58801"/>
                </a:cubicBezTo>
                <a:cubicBezTo>
                  <a:pt x="35433" y="58801"/>
                  <a:pt x="36576" y="57658"/>
                  <a:pt x="36576" y="55372"/>
                </a:cubicBezTo>
                <a:cubicBezTo>
                  <a:pt x="36576" y="55245"/>
                  <a:pt x="36576" y="55118"/>
                  <a:pt x="36449" y="55118"/>
                </a:cubicBezTo>
                <a:cubicBezTo>
                  <a:pt x="36322" y="55118"/>
                  <a:pt x="35814" y="56007"/>
                  <a:pt x="35179" y="57404"/>
                </a:cubicBezTo>
                <a:cubicBezTo>
                  <a:pt x="34798" y="56515"/>
                  <a:pt x="34290" y="56515"/>
                  <a:pt x="34290" y="56515"/>
                </a:cubicBezTo>
                <a:cubicBezTo>
                  <a:pt x="34290" y="56515"/>
                  <a:pt x="34290" y="56515"/>
                  <a:pt x="34290" y="57658"/>
                </a:cubicBezTo>
                <a:cubicBezTo>
                  <a:pt x="33147" y="59944"/>
                  <a:pt x="33147" y="61087"/>
                  <a:pt x="33147" y="61087"/>
                </a:cubicBezTo>
                <a:cubicBezTo>
                  <a:pt x="33147" y="57658"/>
                  <a:pt x="33147" y="56515"/>
                  <a:pt x="32004" y="56515"/>
                </a:cubicBezTo>
                <a:cubicBezTo>
                  <a:pt x="32004" y="56515"/>
                  <a:pt x="32004" y="56515"/>
                  <a:pt x="32004" y="54229"/>
                </a:cubicBezTo>
                <a:cubicBezTo>
                  <a:pt x="32004" y="54229"/>
                  <a:pt x="32004" y="54229"/>
                  <a:pt x="30861" y="55372"/>
                </a:cubicBezTo>
                <a:cubicBezTo>
                  <a:pt x="30480" y="55753"/>
                  <a:pt x="30226" y="55880"/>
                  <a:pt x="29972" y="55880"/>
                </a:cubicBezTo>
                <a:cubicBezTo>
                  <a:pt x="29972" y="55880"/>
                  <a:pt x="29845" y="55880"/>
                  <a:pt x="29845" y="55880"/>
                </a:cubicBezTo>
                <a:cubicBezTo>
                  <a:pt x="29718" y="56007"/>
                  <a:pt x="29718" y="56261"/>
                  <a:pt x="29591" y="56515"/>
                </a:cubicBezTo>
                <a:cubicBezTo>
                  <a:pt x="28448" y="57658"/>
                  <a:pt x="28448" y="59944"/>
                  <a:pt x="28448" y="59944"/>
                </a:cubicBezTo>
                <a:lnTo>
                  <a:pt x="28448" y="60960"/>
                </a:lnTo>
                <a:cubicBezTo>
                  <a:pt x="27305" y="60960"/>
                  <a:pt x="27305" y="60960"/>
                  <a:pt x="26162" y="63246"/>
                </a:cubicBezTo>
                <a:cubicBezTo>
                  <a:pt x="26162" y="62484"/>
                  <a:pt x="26162" y="61595"/>
                  <a:pt x="26162" y="60960"/>
                </a:cubicBezTo>
                <a:cubicBezTo>
                  <a:pt x="27305" y="59817"/>
                  <a:pt x="27305" y="58674"/>
                  <a:pt x="28448" y="57531"/>
                </a:cubicBezTo>
                <a:cubicBezTo>
                  <a:pt x="29210" y="56134"/>
                  <a:pt x="29464" y="55118"/>
                  <a:pt x="29210" y="55118"/>
                </a:cubicBezTo>
                <a:cubicBezTo>
                  <a:pt x="28956" y="55118"/>
                  <a:pt x="28829" y="55499"/>
                  <a:pt x="28448" y="56388"/>
                </a:cubicBezTo>
                <a:cubicBezTo>
                  <a:pt x="28448" y="56388"/>
                  <a:pt x="28448" y="56388"/>
                  <a:pt x="28448" y="54102"/>
                </a:cubicBezTo>
                <a:cubicBezTo>
                  <a:pt x="28194" y="54356"/>
                  <a:pt x="27813" y="54737"/>
                  <a:pt x="27305" y="55245"/>
                </a:cubicBezTo>
                <a:cubicBezTo>
                  <a:pt x="28067" y="54483"/>
                  <a:pt x="28321" y="54229"/>
                  <a:pt x="28067" y="53721"/>
                </a:cubicBezTo>
                <a:cubicBezTo>
                  <a:pt x="28194" y="53467"/>
                  <a:pt x="28194" y="53340"/>
                  <a:pt x="28194" y="53340"/>
                </a:cubicBezTo>
                <a:cubicBezTo>
                  <a:pt x="28194" y="53340"/>
                  <a:pt x="28067" y="53467"/>
                  <a:pt x="27940" y="53467"/>
                </a:cubicBezTo>
                <a:cubicBezTo>
                  <a:pt x="27813" y="53340"/>
                  <a:pt x="27686" y="53086"/>
                  <a:pt x="27432" y="52832"/>
                </a:cubicBezTo>
                <a:lnTo>
                  <a:pt x="27432" y="53975"/>
                </a:lnTo>
                <a:cubicBezTo>
                  <a:pt x="26797" y="55245"/>
                  <a:pt x="26162" y="55880"/>
                  <a:pt x="25908" y="55880"/>
                </a:cubicBezTo>
                <a:cubicBezTo>
                  <a:pt x="25654" y="55880"/>
                  <a:pt x="25781" y="55626"/>
                  <a:pt x="26289" y="55118"/>
                </a:cubicBezTo>
                <a:cubicBezTo>
                  <a:pt x="26289" y="54610"/>
                  <a:pt x="26289" y="54229"/>
                  <a:pt x="26289" y="53975"/>
                </a:cubicBezTo>
                <a:cubicBezTo>
                  <a:pt x="26289" y="53975"/>
                  <a:pt x="25146" y="55118"/>
                  <a:pt x="24003" y="56261"/>
                </a:cubicBezTo>
                <a:cubicBezTo>
                  <a:pt x="24003" y="56261"/>
                  <a:pt x="24003" y="57404"/>
                  <a:pt x="22860" y="58547"/>
                </a:cubicBezTo>
                <a:cubicBezTo>
                  <a:pt x="22606" y="58801"/>
                  <a:pt x="22352" y="59055"/>
                  <a:pt x="22225" y="59055"/>
                </a:cubicBezTo>
                <a:cubicBezTo>
                  <a:pt x="22098" y="59055"/>
                  <a:pt x="22098" y="58674"/>
                  <a:pt x="22352" y="57912"/>
                </a:cubicBezTo>
                <a:cubicBezTo>
                  <a:pt x="22225" y="58039"/>
                  <a:pt x="21971" y="58293"/>
                  <a:pt x="21590" y="58547"/>
                </a:cubicBezTo>
                <a:lnTo>
                  <a:pt x="20574" y="58547"/>
                </a:lnTo>
                <a:lnTo>
                  <a:pt x="20574" y="57531"/>
                </a:lnTo>
                <a:lnTo>
                  <a:pt x="22606" y="57531"/>
                </a:lnTo>
                <a:cubicBezTo>
                  <a:pt x="22860" y="56896"/>
                  <a:pt x="23368" y="56134"/>
                  <a:pt x="24003" y="55245"/>
                </a:cubicBezTo>
                <a:cubicBezTo>
                  <a:pt x="24003" y="54102"/>
                  <a:pt x="24003" y="54102"/>
                  <a:pt x="25146" y="52959"/>
                </a:cubicBezTo>
                <a:cubicBezTo>
                  <a:pt x="25146" y="52959"/>
                  <a:pt x="25146" y="52959"/>
                  <a:pt x="25146" y="52959"/>
                </a:cubicBezTo>
                <a:cubicBezTo>
                  <a:pt x="25146" y="52959"/>
                  <a:pt x="25146" y="52959"/>
                  <a:pt x="25146" y="51816"/>
                </a:cubicBezTo>
                <a:cubicBezTo>
                  <a:pt x="25146" y="51816"/>
                  <a:pt x="24638" y="52324"/>
                  <a:pt x="24003" y="52959"/>
                </a:cubicBezTo>
                <a:cubicBezTo>
                  <a:pt x="23368" y="54356"/>
                  <a:pt x="23114" y="54864"/>
                  <a:pt x="22987" y="54864"/>
                </a:cubicBezTo>
                <a:cubicBezTo>
                  <a:pt x="22860" y="54864"/>
                  <a:pt x="22860" y="54610"/>
                  <a:pt x="22860" y="54102"/>
                </a:cubicBezTo>
                <a:cubicBezTo>
                  <a:pt x="23241" y="53721"/>
                  <a:pt x="23622" y="53340"/>
                  <a:pt x="24003" y="52959"/>
                </a:cubicBezTo>
                <a:cubicBezTo>
                  <a:pt x="23749" y="53340"/>
                  <a:pt x="23495" y="53467"/>
                  <a:pt x="23241" y="53721"/>
                </a:cubicBezTo>
                <a:cubicBezTo>
                  <a:pt x="23749" y="52959"/>
                  <a:pt x="22733" y="52959"/>
                  <a:pt x="21717" y="52959"/>
                </a:cubicBezTo>
                <a:cubicBezTo>
                  <a:pt x="21717" y="52959"/>
                  <a:pt x="21717" y="52959"/>
                  <a:pt x="22860" y="51816"/>
                </a:cubicBezTo>
                <a:cubicBezTo>
                  <a:pt x="20574" y="52959"/>
                  <a:pt x="19431" y="54102"/>
                  <a:pt x="19431" y="54102"/>
                </a:cubicBezTo>
                <a:cubicBezTo>
                  <a:pt x="19431" y="54102"/>
                  <a:pt x="19431" y="54102"/>
                  <a:pt x="18288" y="55245"/>
                </a:cubicBezTo>
                <a:cubicBezTo>
                  <a:pt x="18288" y="55245"/>
                  <a:pt x="18288" y="54737"/>
                  <a:pt x="17653" y="54737"/>
                </a:cubicBezTo>
                <a:cubicBezTo>
                  <a:pt x="17272" y="54737"/>
                  <a:pt x="16764" y="54864"/>
                  <a:pt x="16002" y="55245"/>
                </a:cubicBezTo>
                <a:cubicBezTo>
                  <a:pt x="18288" y="56388"/>
                  <a:pt x="16002" y="57531"/>
                  <a:pt x="17145" y="57531"/>
                </a:cubicBezTo>
                <a:cubicBezTo>
                  <a:pt x="17145" y="57531"/>
                  <a:pt x="17145" y="57531"/>
                  <a:pt x="17018" y="57531"/>
                </a:cubicBezTo>
                <a:lnTo>
                  <a:pt x="15875" y="58674"/>
                </a:lnTo>
                <a:cubicBezTo>
                  <a:pt x="15875" y="58674"/>
                  <a:pt x="15875" y="58674"/>
                  <a:pt x="15875" y="58674"/>
                </a:cubicBezTo>
                <a:cubicBezTo>
                  <a:pt x="14732" y="59817"/>
                  <a:pt x="14986" y="59817"/>
                  <a:pt x="15875" y="59817"/>
                </a:cubicBezTo>
                <a:cubicBezTo>
                  <a:pt x="15875" y="59817"/>
                  <a:pt x="15875" y="59817"/>
                  <a:pt x="14732" y="60960"/>
                </a:cubicBezTo>
                <a:cubicBezTo>
                  <a:pt x="14351" y="61341"/>
                  <a:pt x="13970" y="61722"/>
                  <a:pt x="13589" y="62103"/>
                </a:cubicBezTo>
                <a:cubicBezTo>
                  <a:pt x="13843" y="61849"/>
                  <a:pt x="14097" y="61722"/>
                  <a:pt x="14224" y="61722"/>
                </a:cubicBezTo>
                <a:cubicBezTo>
                  <a:pt x="14605" y="61722"/>
                  <a:pt x="14351" y="62738"/>
                  <a:pt x="13589" y="64389"/>
                </a:cubicBezTo>
                <a:cubicBezTo>
                  <a:pt x="13843" y="64135"/>
                  <a:pt x="14224" y="63754"/>
                  <a:pt x="14732" y="63246"/>
                </a:cubicBezTo>
                <a:cubicBezTo>
                  <a:pt x="15240" y="62357"/>
                  <a:pt x="15621" y="61976"/>
                  <a:pt x="15875" y="61976"/>
                </a:cubicBezTo>
                <a:cubicBezTo>
                  <a:pt x="16129" y="61976"/>
                  <a:pt x="16129" y="62992"/>
                  <a:pt x="14732" y="64389"/>
                </a:cubicBezTo>
                <a:cubicBezTo>
                  <a:pt x="15875" y="64389"/>
                  <a:pt x="15875" y="63246"/>
                  <a:pt x="17018" y="62103"/>
                </a:cubicBezTo>
                <a:cubicBezTo>
                  <a:pt x="18161" y="61595"/>
                  <a:pt x="18669" y="61214"/>
                  <a:pt x="18796" y="61214"/>
                </a:cubicBezTo>
                <a:cubicBezTo>
                  <a:pt x="18923" y="61214"/>
                  <a:pt x="18669" y="61468"/>
                  <a:pt x="18034" y="62103"/>
                </a:cubicBezTo>
                <a:cubicBezTo>
                  <a:pt x="18034" y="63246"/>
                  <a:pt x="16891" y="63246"/>
                  <a:pt x="16891" y="63246"/>
                </a:cubicBezTo>
                <a:cubicBezTo>
                  <a:pt x="15748" y="64389"/>
                  <a:pt x="15748" y="64389"/>
                  <a:pt x="15748" y="65532"/>
                </a:cubicBezTo>
                <a:cubicBezTo>
                  <a:pt x="15748" y="65532"/>
                  <a:pt x="16891" y="65532"/>
                  <a:pt x="16891" y="64389"/>
                </a:cubicBezTo>
                <a:cubicBezTo>
                  <a:pt x="16891" y="65532"/>
                  <a:pt x="16891" y="65532"/>
                  <a:pt x="16891" y="65532"/>
                </a:cubicBezTo>
                <a:cubicBezTo>
                  <a:pt x="16891" y="65532"/>
                  <a:pt x="16891" y="65532"/>
                  <a:pt x="16891" y="67691"/>
                </a:cubicBezTo>
                <a:cubicBezTo>
                  <a:pt x="17399" y="67056"/>
                  <a:pt x="18542" y="65659"/>
                  <a:pt x="19177" y="64389"/>
                </a:cubicBezTo>
                <a:cubicBezTo>
                  <a:pt x="19177" y="64389"/>
                  <a:pt x="20320" y="63246"/>
                  <a:pt x="20320" y="63246"/>
                </a:cubicBezTo>
                <a:cubicBezTo>
                  <a:pt x="21463" y="62103"/>
                  <a:pt x="21463" y="62103"/>
                  <a:pt x="21463" y="62103"/>
                </a:cubicBezTo>
                <a:cubicBezTo>
                  <a:pt x="21463" y="62103"/>
                  <a:pt x="20320" y="63246"/>
                  <a:pt x="20320" y="64389"/>
                </a:cubicBezTo>
                <a:cubicBezTo>
                  <a:pt x="18161" y="66675"/>
                  <a:pt x="17272" y="68326"/>
                  <a:pt x="17653" y="68326"/>
                </a:cubicBezTo>
                <a:cubicBezTo>
                  <a:pt x="18034" y="68326"/>
                  <a:pt x="18415" y="67818"/>
                  <a:pt x="19177" y="66675"/>
                </a:cubicBezTo>
                <a:cubicBezTo>
                  <a:pt x="19177" y="66675"/>
                  <a:pt x="19177" y="66675"/>
                  <a:pt x="19177" y="67818"/>
                </a:cubicBezTo>
                <a:cubicBezTo>
                  <a:pt x="19177" y="67818"/>
                  <a:pt x="21463" y="65532"/>
                  <a:pt x="21463" y="64389"/>
                </a:cubicBezTo>
                <a:cubicBezTo>
                  <a:pt x="22606" y="63246"/>
                  <a:pt x="22606" y="63246"/>
                  <a:pt x="22606" y="63246"/>
                </a:cubicBezTo>
                <a:cubicBezTo>
                  <a:pt x="22606" y="64389"/>
                  <a:pt x="22606" y="64389"/>
                  <a:pt x="22606" y="65532"/>
                </a:cubicBezTo>
                <a:lnTo>
                  <a:pt x="22606" y="66675"/>
                </a:lnTo>
                <a:cubicBezTo>
                  <a:pt x="21463" y="67818"/>
                  <a:pt x="21463" y="68961"/>
                  <a:pt x="22606" y="68961"/>
                </a:cubicBezTo>
                <a:cubicBezTo>
                  <a:pt x="23749" y="68961"/>
                  <a:pt x="24892" y="68961"/>
                  <a:pt x="23749" y="70104"/>
                </a:cubicBezTo>
                <a:cubicBezTo>
                  <a:pt x="23749" y="70739"/>
                  <a:pt x="23876" y="70993"/>
                  <a:pt x="24003" y="70993"/>
                </a:cubicBezTo>
                <a:cubicBezTo>
                  <a:pt x="24384" y="70993"/>
                  <a:pt x="25146" y="69850"/>
                  <a:pt x="26416" y="68580"/>
                </a:cubicBezTo>
                <a:cubicBezTo>
                  <a:pt x="26162" y="68961"/>
                  <a:pt x="26416" y="68961"/>
                  <a:pt x="27178" y="68961"/>
                </a:cubicBezTo>
                <a:cubicBezTo>
                  <a:pt x="27178" y="68961"/>
                  <a:pt x="27178" y="68961"/>
                  <a:pt x="27178" y="70104"/>
                </a:cubicBezTo>
                <a:cubicBezTo>
                  <a:pt x="27559" y="69469"/>
                  <a:pt x="27813" y="69215"/>
                  <a:pt x="27940" y="69215"/>
                </a:cubicBezTo>
                <a:cubicBezTo>
                  <a:pt x="28321" y="69215"/>
                  <a:pt x="28321" y="70866"/>
                  <a:pt x="28321" y="72390"/>
                </a:cubicBezTo>
                <a:cubicBezTo>
                  <a:pt x="27178" y="73533"/>
                  <a:pt x="28321" y="73533"/>
                  <a:pt x="28321" y="73533"/>
                </a:cubicBezTo>
                <a:cubicBezTo>
                  <a:pt x="29464" y="72390"/>
                  <a:pt x="29464" y="72390"/>
                  <a:pt x="30607" y="72390"/>
                </a:cubicBezTo>
                <a:cubicBezTo>
                  <a:pt x="30607" y="72771"/>
                  <a:pt x="30607" y="73025"/>
                  <a:pt x="30607" y="73025"/>
                </a:cubicBezTo>
                <a:cubicBezTo>
                  <a:pt x="30607" y="73025"/>
                  <a:pt x="30988" y="72263"/>
                  <a:pt x="31750" y="70104"/>
                </a:cubicBezTo>
                <a:lnTo>
                  <a:pt x="30861" y="70104"/>
                </a:lnTo>
                <a:cubicBezTo>
                  <a:pt x="32004" y="68961"/>
                  <a:pt x="32004" y="67818"/>
                  <a:pt x="32004" y="67818"/>
                </a:cubicBezTo>
                <a:cubicBezTo>
                  <a:pt x="32131" y="67818"/>
                  <a:pt x="32258" y="67818"/>
                  <a:pt x="32385" y="67945"/>
                </a:cubicBezTo>
                <a:cubicBezTo>
                  <a:pt x="32512" y="68072"/>
                  <a:pt x="32766" y="67818"/>
                  <a:pt x="33147" y="67818"/>
                </a:cubicBezTo>
                <a:cubicBezTo>
                  <a:pt x="33147" y="67818"/>
                  <a:pt x="33147" y="67818"/>
                  <a:pt x="33147" y="68961"/>
                </a:cubicBezTo>
                <a:cubicBezTo>
                  <a:pt x="33147" y="68961"/>
                  <a:pt x="33147" y="71247"/>
                  <a:pt x="33147" y="71247"/>
                </a:cubicBezTo>
                <a:cubicBezTo>
                  <a:pt x="33147" y="70358"/>
                  <a:pt x="33147" y="69977"/>
                  <a:pt x="33147" y="69977"/>
                </a:cubicBezTo>
                <a:cubicBezTo>
                  <a:pt x="33147" y="69977"/>
                  <a:pt x="32766" y="70993"/>
                  <a:pt x="32004" y="72390"/>
                </a:cubicBezTo>
                <a:cubicBezTo>
                  <a:pt x="32004" y="73533"/>
                  <a:pt x="32004" y="73533"/>
                  <a:pt x="33147" y="73533"/>
                </a:cubicBezTo>
                <a:cubicBezTo>
                  <a:pt x="33147" y="73533"/>
                  <a:pt x="34290" y="72390"/>
                  <a:pt x="34290" y="72390"/>
                </a:cubicBezTo>
                <a:cubicBezTo>
                  <a:pt x="34290" y="72390"/>
                  <a:pt x="34290" y="73533"/>
                  <a:pt x="34290" y="73533"/>
                </a:cubicBezTo>
                <a:cubicBezTo>
                  <a:pt x="35433" y="73533"/>
                  <a:pt x="35433" y="73533"/>
                  <a:pt x="35433" y="74676"/>
                </a:cubicBezTo>
                <a:cubicBezTo>
                  <a:pt x="35433" y="74676"/>
                  <a:pt x="35433" y="74676"/>
                  <a:pt x="35433" y="73533"/>
                </a:cubicBezTo>
                <a:cubicBezTo>
                  <a:pt x="35433" y="72771"/>
                  <a:pt x="35941" y="71882"/>
                  <a:pt x="36322" y="71882"/>
                </a:cubicBezTo>
                <a:cubicBezTo>
                  <a:pt x="36449" y="71882"/>
                  <a:pt x="36576" y="72009"/>
                  <a:pt x="36576" y="72390"/>
                </a:cubicBezTo>
                <a:cubicBezTo>
                  <a:pt x="37719" y="72390"/>
                  <a:pt x="38862" y="72390"/>
                  <a:pt x="38862" y="71247"/>
                </a:cubicBezTo>
                <a:cubicBezTo>
                  <a:pt x="38862" y="71247"/>
                  <a:pt x="38862" y="71247"/>
                  <a:pt x="38862" y="72390"/>
                </a:cubicBezTo>
                <a:cubicBezTo>
                  <a:pt x="38862" y="74295"/>
                  <a:pt x="38862" y="75184"/>
                  <a:pt x="38989" y="75184"/>
                </a:cubicBezTo>
                <a:cubicBezTo>
                  <a:pt x="39116" y="75184"/>
                  <a:pt x="39497" y="74676"/>
                  <a:pt x="40005" y="73533"/>
                </a:cubicBezTo>
                <a:cubicBezTo>
                  <a:pt x="40005" y="73533"/>
                  <a:pt x="40005" y="73533"/>
                  <a:pt x="41148" y="71247"/>
                </a:cubicBezTo>
                <a:cubicBezTo>
                  <a:pt x="41148" y="73533"/>
                  <a:pt x="41148" y="73533"/>
                  <a:pt x="42291" y="73533"/>
                </a:cubicBezTo>
                <a:cubicBezTo>
                  <a:pt x="42291" y="72263"/>
                  <a:pt x="43053" y="71628"/>
                  <a:pt x="43942" y="71628"/>
                </a:cubicBezTo>
                <a:cubicBezTo>
                  <a:pt x="44577" y="71628"/>
                  <a:pt x="45212" y="71882"/>
                  <a:pt x="45720" y="72390"/>
                </a:cubicBezTo>
                <a:cubicBezTo>
                  <a:pt x="45720" y="71247"/>
                  <a:pt x="45720" y="71247"/>
                  <a:pt x="45720" y="71247"/>
                </a:cubicBezTo>
                <a:cubicBezTo>
                  <a:pt x="46101" y="72136"/>
                  <a:pt x="46355" y="72517"/>
                  <a:pt x="46482" y="72517"/>
                </a:cubicBezTo>
                <a:cubicBezTo>
                  <a:pt x="46609" y="72517"/>
                  <a:pt x="46355" y="71501"/>
                  <a:pt x="45720" y="70104"/>
                </a:cubicBezTo>
                <a:cubicBezTo>
                  <a:pt x="45720" y="68580"/>
                  <a:pt x="45720" y="67691"/>
                  <a:pt x="45847" y="67691"/>
                </a:cubicBezTo>
                <a:cubicBezTo>
                  <a:pt x="45974" y="67691"/>
                  <a:pt x="46228" y="68834"/>
                  <a:pt x="46863" y="71247"/>
                </a:cubicBezTo>
                <a:cubicBezTo>
                  <a:pt x="46863" y="69469"/>
                  <a:pt x="46863" y="68707"/>
                  <a:pt x="46990" y="68707"/>
                </a:cubicBezTo>
                <a:cubicBezTo>
                  <a:pt x="47117" y="68707"/>
                  <a:pt x="47371" y="69596"/>
                  <a:pt x="48006" y="71247"/>
                </a:cubicBezTo>
                <a:cubicBezTo>
                  <a:pt x="48006" y="67945"/>
                  <a:pt x="48006" y="66167"/>
                  <a:pt x="48260" y="66167"/>
                </a:cubicBezTo>
                <a:cubicBezTo>
                  <a:pt x="48514" y="66167"/>
                  <a:pt x="48641" y="67056"/>
                  <a:pt x="49149" y="68961"/>
                </a:cubicBezTo>
                <a:cubicBezTo>
                  <a:pt x="50292" y="72390"/>
                  <a:pt x="50292" y="73533"/>
                  <a:pt x="50292" y="73533"/>
                </a:cubicBezTo>
                <a:cubicBezTo>
                  <a:pt x="51435" y="73533"/>
                  <a:pt x="50292" y="71247"/>
                  <a:pt x="50292" y="70104"/>
                </a:cubicBezTo>
                <a:cubicBezTo>
                  <a:pt x="51562" y="72009"/>
                  <a:pt x="52451" y="72898"/>
                  <a:pt x="52832" y="72898"/>
                </a:cubicBezTo>
                <a:cubicBezTo>
                  <a:pt x="53213" y="72898"/>
                  <a:pt x="53086" y="72390"/>
                  <a:pt x="52578" y="71374"/>
                </a:cubicBezTo>
                <a:cubicBezTo>
                  <a:pt x="52578" y="69596"/>
                  <a:pt x="52832" y="68834"/>
                  <a:pt x="53086" y="68834"/>
                </a:cubicBezTo>
                <a:cubicBezTo>
                  <a:pt x="53340" y="68834"/>
                  <a:pt x="53594" y="69723"/>
                  <a:pt x="53594" y="71374"/>
                </a:cubicBezTo>
                <a:cubicBezTo>
                  <a:pt x="54229" y="72644"/>
                  <a:pt x="54610" y="73279"/>
                  <a:pt x="54737" y="73279"/>
                </a:cubicBezTo>
                <a:cubicBezTo>
                  <a:pt x="54864" y="73279"/>
                  <a:pt x="54864" y="73025"/>
                  <a:pt x="54864" y="72517"/>
                </a:cubicBezTo>
                <a:cubicBezTo>
                  <a:pt x="54864" y="72517"/>
                  <a:pt x="56007" y="71374"/>
                  <a:pt x="56007" y="71374"/>
                </a:cubicBezTo>
                <a:cubicBezTo>
                  <a:pt x="56007" y="71374"/>
                  <a:pt x="56007" y="71120"/>
                  <a:pt x="55880" y="70866"/>
                </a:cubicBezTo>
                <a:cubicBezTo>
                  <a:pt x="56134" y="71247"/>
                  <a:pt x="56388" y="71501"/>
                  <a:pt x="56642" y="71501"/>
                </a:cubicBezTo>
                <a:cubicBezTo>
                  <a:pt x="56896" y="71501"/>
                  <a:pt x="57150" y="71120"/>
                  <a:pt x="57150" y="70231"/>
                </a:cubicBezTo>
                <a:cubicBezTo>
                  <a:pt x="57150" y="70231"/>
                  <a:pt x="57150" y="69850"/>
                  <a:pt x="57150" y="69596"/>
                </a:cubicBezTo>
                <a:cubicBezTo>
                  <a:pt x="57150" y="69596"/>
                  <a:pt x="57150" y="68834"/>
                  <a:pt x="57150" y="67945"/>
                </a:cubicBezTo>
                <a:cubicBezTo>
                  <a:pt x="57150" y="67691"/>
                  <a:pt x="57150" y="67437"/>
                  <a:pt x="57150" y="67437"/>
                </a:cubicBezTo>
                <a:cubicBezTo>
                  <a:pt x="57150" y="67437"/>
                  <a:pt x="57531" y="68199"/>
                  <a:pt x="58293" y="69088"/>
                </a:cubicBezTo>
                <a:cubicBezTo>
                  <a:pt x="58674" y="69469"/>
                  <a:pt x="59182" y="69977"/>
                  <a:pt x="59436" y="70231"/>
                </a:cubicBezTo>
                <a:cubicBezTo>
                  <a:pt x="59436" y="69088"/>
                  <a:pt x="59436" y="66802"/>
                  <a:pt x="58293" y="65659"/>
                </a:cubicBezTo>
                <a:cubicBezTo>
                  <a:pt x="58293" y="65278"/>
                  <a:pt x="58293" y="65151"/>
                  <a:pt x="58293" y="65151"/>
                </a:cubicBezTo>
                <a:cubicBezTo>
                  <a:pt x="58293" y="65151"/>
                  <a:pt x="58547" y="66040"/>
                  <a:pt x="59436" y="66802"/>
                </a:cubicBezTo>
                <a:cubicBezTo>
                  <a:pt x="59436" y="67945"/>
                  <a:pt x="59436" y="67945"/>
                  <a:pt x="60579" y="69088"/>
                </a:cubicBezTo>
                <a:cubicBezTo>
                  <a:pt x="61722" y="69088"/>
                  <a:pt x="61722" y="69088"/>
                  <a:pt x="60579" y="67945"/>
                </a:cubicBezTo>
                <a:cubicBezTo>
                  <a:pt x="60579" y="67183"/>
                  <a:pt x="61087" y="66294"/>
                  <a:pt x="61849" y="66294"/>
                </a:cubicBezTo>
                <a:cubicBezTo>
                  <a:pt x="62103" y="66294"/>
                  <a:pt x="62484" y="66421"/>
                  <a:pt x="62865" y="66802"/>
                </a:cubicBezTo>
                <a:cubicBezTo>
                  <a:pt x="62865" y="65659"/>
                  <a:pt x="62865" y="64516"/>
                  <a:pt x="62865" y="64516"/>
                </a:cubicBezTo>
                <a:cubicBezTo>
                  <a:pt x="62865" y="64516"/>
                  <a:pt x="62865" y="64516"/>
                  <a:pt x="62865" y="63373"/>
                </a:cubicBezTo>
                <a:lnTo>
                  <a:pt x="64008" y="63373"/>
                </a:lnTo>
                <a:cubicBezTo>
                  <a:pt x="64008" y="62865"/>
                  <a:pt x="64008" y="62484"/>
                  <a:pt x="64135" y="62484"/>
                </a:cubicBezTo>
                <a:cubicBezTo>
                  <a:pt x="64262" y="62484"/>
                  <a:pt x="64516" y="62738"/>
                  <a:pt x="65151" y="63373"/>
                </a:cubicBezTo>
                <a:cubicBezTo>
                  <a:pt x="63500" y="61722"/>
                  <a:pt x="62992" y="60579"/>
                  <a:pt x="63881" y="60579"/>
                </a:cubicBezTo>
                <a:cubicBezTo>
                  <a:pt x="64135" y="60579"/>
                  <a:pt x="64643" y="60706"/>
                  <a:pt x="65151" y="61087"/>
                </a:cubicBezTo>
                <a:cubicBezTo>
                  <a:pt x="65151" y="61087"/>
                  <a:pt x="65151" y="61087"/>
                  <a:pt x="64008" y="59944"/>
                </a:cubicBezTo>
                <a:cubicBezTo>
                  <a:pt x="65024" y="60833"/>
                  <a:pt x="65532" y="61214"/>
                  <a:pt x="65659" y="61214"/>
                </a:cubicBezTo>
                <a:cubicBezTo>
                  <a:pt x="65786" y="61214"/>
                  <a:pt x="65278" y="60579"/>
                  <a:pt x="64008" y="59944"/>
                </a:cubicBezTo>
                <a:cubicBezTo>
                  <a:pt x="64008" y="59944"/>
                  <a:pt x="64008" y="59944"/>
                  <a:pt x="64008" y="59944"/>
                </a:cubicBezTo>
                <a:cubicBezTo>
                  <a:pt x="64008" y="59944"/>
                  <a:pt x="64008" y="58801"/>
                  <a:pt x="65151" y="58801"/>
                </a:cubicBezTo>
                <a:cubicBezTo>
                  <a:pt x="64008" y="57658"/>
                  <a:pt x="64008" y="57658"/>
                  <a:pt x="64008" y="57658"/>
                </a:cubicBezTo>
                <a:lnTo>
                  <a:pt x="65151" y="57658"/>
                </a:lnTo>
                <a:cubicBezTo>
                  <a:pt x="65786" y="58166"/>
                  <a:pt x="65786" y="58166"/>
                  <a:pt x="65659" y="58166"/>
                </a:cubicBezTo>
                <a:cubicBezTo>
                  <a:pt x="65532" y="58166"/>
                  <a:pt x="65151" y="58166"/>
                  <a:pt x="65151" y="58674"/>
                </a:cubicBezTo>
                <a:cubicBezTo>
                  <a:pt x="65659" y="59182"/>
                  <a:pt x="66294" y="59436"/>
                  <a:pt x="66802" y="59436"/>
                </a:cubicBezTo>
                <a:cubicBezTo>
                  <a:pt x="67437" y="59436"/>
                  <a:pt x="67691" y="58928"/>
                  <a:pt x="66294" y="57531"/>
                </a:cubicBezTo>
                <a:cubicBezTo>
                  <a:pt x="67437" y="57531"/>
                  <a:pt x="67437" y="57531"/>
                  <a:pt x="66294" y="56388"/>
                </a:cubicBezTo>
                <a:cubicBezTo>
                  <a:pt x="67437" y="56388"/>
                  <a:pt x="68580" y="57531"/>
                  <a:pt x="68580" y="57531"/>
                </a:cubicBezTo>
                <a:cubicBezTo>
                  <a:pt x="68580" y="56388"/>
                  <a:pt x="68580" y="56388"/>
                  <a:pt x="67437" y="56388"/>
                </a:cubicBezTo>
                <a:cubicBezTo>
                  <a:pt x="66294" y="55245"/>
                  <a:pt x="66294" y="55245"/>
                  <a:pt x="66294" y="55245"/>
                </a:cubicBezTo>
                <a:cubicBezTo>
                  <a:pt x="66294" y="55245"/>
                  <a:pt x="67437" y="55245"/>
                  <a:pt x="68580" y="56388"/>
                </a:cubicBezTo>
                <a:cubicBezTo>
                  <a:pt x="67183" y="55118"/>
                  <a:pt x="66675" y="54483"/>
                  <a:pt x="66929" y="54483"/>
                </a:cubicBezTo>
                <a:cubicBezTo>
                  <a:pt x="67183" y="54483"/>
                  <a:pt x="67691" y="54737"/>
                  <a:pt x="68580" y="55245"/>
                </a:cubicBezTo>
                <a:lnTo>
                  <a:pt x="69723" y="55245"/>
                </a:lnTo>
                <a:cubicBezTo>
                  <a:pt x="69723" y="55245"/>
                  <a:pt x="69723" y="55245"/>
                  <a:pt x="69723" y="54102"/>
                </a:cubicBezTo>
                <a:lnTo>
                  <a:pt x="68453" y="54102"/>
                </a:lnTo>
                <a:cubicBezTo>
                  <a:pt x="67818" y="53467"/>
                  <a:pt x="67310" y="53213"/>
                  <a:pt x="66929" y="52959"/>
                </a:cubicBezTo>
                <a:lnTo>
                  <a:pt x="66167" y="52959"/>
                </a:lnTo>
                <a:lnTo>
                  <a:pt x="65024" y="51816"/>
                </a:lnTo>
                <a:cubicBezTo>
                  <a:pt x="65405" y="51816"/>
                  <a:pt x="65913" y="51943"/>
                  <a:pt x="66167" y="52197"/>
                </a:cubicBezTo>
                <a:cubicBezTo>
                  <a:pt x="66167" y="52070"/>
                  <a:pt x="66167" y="51943"/>
                  <a:pt x="66167" y="51816"/>
                </a:cubicBezTo>
                <a:cubicBezTo>
                  <a:pt x="66929" y="52578"/>
                  <a:pt x="67818" y="53467"/>
                  <a:pt x="68580" y="53467"/>
                </a:cubicBezTo>
                <a:cubicBezTo>
                  <a:pt x="68961" y="53467"/>
                  <a:pt x="69215" y="53340"/>
                  <a:pt x="69596" y="52959"/>
                </a:cubicBezTo>
                <a:cubicBezTo>
                  <a:pt x="69596" y="52959"/>
                  <a:pt x="70739" y="54102"/>
                  <a:pt x="70739" y="54102"/>
                </a:cubicBezTo>
                <a:cubicBezTo>
                  <a:pt x="71374" y="54483"/>
                  <a:pt x="71755" y="54610"/>
                  <a:pt x="72009" y="54610"/>
                </a:cubicBezTo>
                <a:cubicBezTo>
                  <a:pt x="72390" y="54610"/>
                  <a:pt x="71628" y="53848"/>
                  <a:pt x="70739" y="52959"/>
                </a:cubicBezTo>
                <a:cubicBezTo>
                  <a:pt x="69088" y="52197"/>
                  <a:pt x="68707" y="51308"/>
                  <a:pt x="69342" y="51308"/>
                </a:cubicBezTo>
                <a:cubicBezTo>
                  <a:pt x="69596" y="51308"/>
                  <a:pt x="70104" y="51435"/>
                  <a:pt x="70739" y="51816"/>
                </a:cubicBezTo>
                <a:cubicBezTo>
                  <a:pt x="71628" y="52070"/>
                  <a:pt x="72136" y="52324"/>
                  <a:pt x="72390" y="52324"/>
                </a:cubicBezTo>
                <a:cubicBezTo>
                  <a:pt x="72898" y="52324"/>
                  <a:pt x="70739" y="51308"/>
                  <a:pt x="67310" y="49530"/>
                </a:cubicBezTo>
                <a:cubicBezTo>
                  <a:pt x="70104" y="50673"/>
                  <a:pt x="71628" y="51308"/>
                  <a:pt x="72009" y="51308"/>
                </a:cubicBezTo>
                <a:cubicBezTo>
                  <a:pt x="72390" y="51308"/>
                  <a:pt x="71882" y="50673"/>
                  <a:pt x="70739" y="49530"/>
                </a:cubicBezTo>
                <a:cubicBezTo>
                  <a:pt x="71882" y="49530"/>
                  <a:pt x="71882" y="49530"/>
                  <a:pt x="73025" y="48387"/>
                </a:cubicBezTo>
                <a:cubicBezTo>
                  <a:pt x="73025" y="48387"/>
                  <a:pt x="73025" y="48387"/>
                  <a:pt x="71882" y="47244"/>
                </a:cubicBezTo>
                <a:cubicBezTo>
                  <a:pt x="74168" y="47244"/>
                  <a:pt x="73025" y="47244"/>
                  <a:pt x="70739" y="46101"/>
                </a:cubicBezTo>
                <a:lnTo>
                  <a:pt x="71882" y="46101"/>
                </a:lnTo>
                <a:cubicBezTo>
                  <a:pt x="73025" y="46101"/>
                  <a:pt x="73025" y="46101"/>
                  <a:pt x="74168" y="43815"/>
                </a:cubicBezTo>
                <a:cubicBezTo>
                  <a:pt x="74168" y="41529"/>
                  <a:pt x="74168" y="41529"/>
                  <a:pt x="71882" y="41529"/>
                </a:cubicBezTo>
                <a:cubicBezTo>
                  <a:pt x="68453" y="40386"/>
                  <a:pt x="68453" y="40386"/>
                  <a:pt x="71882" y="40386"/>
                </a:cubicBezTo>
                <a:lnTo>
                  <a:pt x="74168" y="40386"/>
                </a:lnTo>
                <a:cubicBezTo>
                  <a:pt x="77597" y="39243"/>
                  <a:pt x="76454" y="39243"/>
                  <a:pt x="74168" y="39243"/>
                </a:cubicBezTo>
                <a:cubicBezTo>
                  <a:pt x="71882" y="39243"/>
                  <a:pt x="73025" y="39243"/>
                  <a:pt x="74168" y="38100"/>
                </a:cubicBezTo>
                <a:lnTo>
                  <a:pt x="76454" y="38100"/>
                </a:lnTo>
                <a:cubicBezTo>
                  <a:pt x="74168" y="38100"/>
                  <a:pt x="73025" y="36957"/>
                  <a:pt x="76454" y="35814"/>
                </a:cubicBezTo>
                <a:cubicBezTo>
                  <a:pt x="74168" y="35814"/>
                  <a:pt x="75311" y="35814"/>
                  <a:pt x="74168" y="34671"/>
                </a:cubicBezTo>
                <a:cubicBezTo>
                  <a:pt x="74168" y="34671"/>
                  <a:pt x="74168" y="33528"/>
                  <a:pt x="76454" y="33528"/>
                </a:cubicBezTo>
                <a:cubicBezTo>
                  <a:pt x="76454" y="33528"/>
                  <a:pt x="73025" y="33528"/>
                  <a:pt x="73025" y="32385"/>
                </a:cubicBezTo>
                <a:cubicBezTo>
                  <a:pt x="72517" y="32893"/>
                  <a:pt x="71882" y="33274"/>
                  <a:pt x="71501" y="33274"/>
                </a:cubicBezTo>
                <a:cubicBezTo>
                  <a:pt x="71120" y="33274"/>
                  <a:pt x="70739" y="33020"/>
                  <a:pt x="70739" y="32385"/>
                </a:cubicBezTo>
                <a:lnTo>
                  <a:pt x="73025" y="32385"/>
                </a:lnTo>
                <a:cubicBezTo>
                  <a:pt x="74168" y="31242"/>
                  <a:pt x="74168" y="31242"/>
                  <a:pt x="74168" y="30099"/>
                </a:cubicBezTo>
                <a:lnTo>
                  <a:pt x="73025" y="30099"/>
                </a:lnTo>
                <a:cubicBezTo>
                  <a:pt x="74803" y="29210"/>
                  <a:pt x="75184" y="27559"/>
                  <a:pt x="74041" y="27559"/>
                </a:cubicBezTo>
                <a:cubicBezTo>
                  <a:pt x="73787" y="27559"/>
                  <a:pt x="73406" y="27686"/>
                  <a:pt x="73025" y="27940"/>
                </a:cubicBezTo>
                <a:cubicBezTo>
                  <a:pt x="70739" y="27940"/>
                  <a:pt x="70739" y="27940"/>
                  <a:pt x="71882" y="26797"/>
                </a:cubicBezTo>
                <a:cubicBezTo>
                  <a:pt x="70739" y="26797"/>
                  <a:pt x="71882" y="26797"/>
                  <a:pt x="73025" y="25654"/>
                </a:cubicBezTo>
                <a:cubicBezTo>
                  <a:pt x="76454" y="24511"/>
                  <a:pt x="75311" y="24511"/>
                  <a:pt x="74168" y="24511"/>
                </a:cubicBezTo>
                <a:cubicBezTo>
                  <a:pt x="73025" y="24511"/>
                  <a:pt x="73025" y="24511"/>
                  <a:pt x="73025" y="23368"/>
                </a:cubicBezTo>
                <a:cubicBezTo>
                  <a:pt x="70739" y="23368"/>
                  <a:pt x="70739" y="23368"/>
                  <a:pt x="69596" y="24511"/>
                </a:cubicBezTo>
                <a:lnTo>
                  <a:pt x="67310" y="24511"/>
                </a:lnTo>
                <a:cubicBezTo>
                  <a:pt x="68453" y="24511"/>
                  <a:pt x="68453" y="24511"/>
                  <a:pt x="69596" y="23368"/>
                </a:cubicBezTo>
                <a:cubicBezTo>
                  <a:pt x="70739" y="23368"/>
                  <a:pt x="70739" y="22225"/>
                  <a:pt x="70739" y="22225"/>
                </a:cubicBezTo>
                <a:cubicBezTo>
                  <a:pt x="70739" y="22225"/>
                  <a:pt x="70739" y="21082"/>
                  <a:pt x="70739" y="21082"/>
                </a:cubicBezTo>
                <a:cubicBezTo>
                  <a:pt x="71882" y="19939"/>
                  <a:pt x="70739" y="19939"/>
                  <a:pt x="69596" y="19939"/>
                </a:cubicBezTo>
                <a:cubicBezTo>
                  <a:pt x="69596" y="19939"/>
                  <a:pt x="69469" y="19939"/>
                  <a:pt x="69469" y="20066"/>
                </a:cubicBezTo>
                <a:cubicBezTo>
                  <a:pt x="69977" y="19050"/>
                  <a:pt x="69469" y="17780"/>
                  <a:pt x="68580" y="17526"/>
                </a:cubicBezTo>
                <a:cubicBezTo>
                  <a:pt x="69596" y="16510"/>
                  <a:pt x="69596" y="16510"/>
                  <a:pt x="69596" y="15367"/>
                </a:cubicBezTo>
                <a:lnTo>
                  <a:pt x="67310" y="15367"/>
                </a:lnTo>
                <a:cubicBezTo>
                  <a:pt x="66548" y="14605"/>
                  <a:pt x="66294" y="13716"/>
                  <a:pt x="65786" y="13716"/>
                </a:cubicBezTo>
                <a:cubicBezTo>
                  <a:pt x="65659" y="13716"/>
                  <a:pt x="65278" y="13843"/>
                  <a:pt x="65024" y="14224"/>
                </a:cubicBezTo>
                <a:cubicBezTo>
                  <a:pt x="65024" y="14224"/>
                  <a:pt x="65024" y="14224"/>
                  <a:pt x="65024" y="13081"/>
                </a:cubicBezTo>
                <a:cubicBezTo>
                  <a:pt x="66167" y="12065"/>
                  <a:pt x="66167" y="11938"/>
                  <a:pt x="66167" y="11938"/>
                </a:cubicBezTo>
                <a:cubicBezTo>
                  <a:pt x="66167" y="11938"/>
                  <a:pt x="65024" y="13081"/>
                  <a:pt x="63881" y="13081"/>
                </a:cubicBezTo>
                <a:cubicBezTo>
                  <a:pt x="63881" y="12192"/>
                  <a:pt x="63881" y="11430"/>
                  <a:pt x="63500" y="11430"/>
                </a:cubicBezTo>
                <a:cubicBezTo>
                  <a:pt x="63373" y="11430"/>
                  <a:pt x="63119" y="11557"/>
                  <a:pt x="62738" y="11938"/>
                </a:cubicBezTo>
                <a:cubicBezTo>
                  <a:pt x="62738" y="11938"/>
                  <a:pt x="61595" y="10795"/>
                  <a:pt x="62738" y="9652"/>
                </a:cubicBezTo>
                <a:cubicBezTo>
                  <a:pt x="63373" y="9017"/>
                  <a:pt x="63627" y="8382"/>
                  <a:pt x="63373" y="8382"/>
                </a:cubicBezTo>
                <a:cubicBezTo>
                  <a:pt x="63119" y="8382"/>
                  <a:pt x="62611" y="8763"/>
                  <a:pt x="61595" y="9652"/>
                </a:cubicBezTo>
                <a:cubicBezTo>
                  <a:pt x="61595" y="9652"/>
                  <a:pt x="61595" y="9652"/>
                  <a:pt x="62738" y="8509"/>
                </a:cubicBezTo>
                <a:cubicBezTo>
                  <a:pt x="63373" y="7112"/>
                  <a:pt x="63627" y="6604"/>
                  <a:pt x="63627" y="6604"/>
                </a:cubicBezTo>
                <a:cubicBezTo>
                  <a:pt x="63627" y="6604"/>
                  <a:pt x="63246" y="6858"/>
                  <a:pt x="62738" y="7366"/>
                </a:cubicBezTo>
                <a:cubicBezTo>
                  <a:pt x="62230" y="7874"/>
                  <a:pt x="61722" y="8128"/>
                  <a:pt x="61341" y="8128"/>
                </a:cubicBezTo>
                <a:cubicBezTo>
                  <a:pt x="60833" y="8128"/>
                  <a:pt x="60452" y="7620"/>
                  <a:pt x="60452" y="6223"/>
                </a:cubicBezTo>
                <a:cubicBezTo>
                  <a:pt x="60452" y="6223"/>
                  <a:pt x="60452" y="6223"/>
                  <a:pt x="59309" y="7366"/>
                </a:cubicBezTo>
                <a:cubicBezTo>
                  <a:pt x="59309" y="7366"/>
                  <a:pt x="59309" y="7366"/>
                  <a:pt x="59309" y="7366"/>
                </a:cubicBezTo>
                <a:cubicBezTo>
                  <a:pt x="59055" y="7620"/>
                  <a:pt x="58674" y="8001"/>
                  <a:pt x="58166" y="8509"/>
                </a:cubicBezTo>
                <a:cubicBezTo>
                  <a:pt x="59309" y="7366"/>
                  <a:pt x="58166" y="6223"/>
                  <a:pt x="58166" y="6223"/>
                </a:cubicBezTo>
                <a:cubicBezTo>
                  <a:pt x="58166" y="6223"/>
                  <a:pt x="57658" y="6731"/>
                  <a:pt x="57023" y="6731"/>
                </a:cubicBezTo>
                <a:cubicBezTo>
                  <a:pt x="56769" y="6731"/>
                  <a:pt x="56261" y="6477"/>
                  <a:pt x="55880" y="6096"/>
                </a:cubicBezTo>
                <a:cubicBezTo>
                  <a:pt x="54737" y="5588"/>
                  <a:pt x="54229" y="5334"/>
                  <a:pt x="53848" y="5334"/>
                </a:cubicBezTo>
                <a:cubicBezTo>
                  <a:pt x="53467" y="5334"/>
                  <a:pt x="53086" y="5588"/>
                  <a:pt x="52578" y="6223"/>
                </a:cubicBezTo>
                <a:cubicBezTo>
                  <a:pt x="52578" y="5080"/>
                  <a:pt x="52578" y="5080"/>
                  <a:pt x="52578" y="5080"/>
                </a:cubicBezTo>
                <a:cubicBezTo>
                  <a:pt x="51435" y="5080"/>
                  <a:pt x="51435" y="3937"/>
                  <a:pt x="52578" y="2794"/>
                </a:cubicBezTo>
                <a:cubicBezTo>
                  <a:pt x="51435" y="3810"/>
                  <a:pt x="51435" y="3810"/>
                  <a:pt x="51435" y="3810"/>
                </a:cubicBezTo>
                <a:cubicBezTo>
                  <a:pt x="51435" y="3302"/>
                  <a:pt x="51435" y="2921"/>
                  <a:pt x="51308" y="2921"/>
                </a:cubicBezTo>
                <a:cubicBezTo>
                  <a:pt x="51181" y="2921"/>
                  <a:pt x="50800" y="3302"/>
                  <a:pt x="50165" y="3810"/>
                </a:cubicBezTo>
                <a:cubicBezTo>
                  <a:pt x="50165" y="3429"/>
                  <a:pt x="50165" y="2921"/>
                  <a:pt x="50165" y="2667"/>
                </a:cubicBezTo>
                <a:cubicBezTo>
                  <a:pt x="50165" y="3810"/>
                  <a:pt x="49022" y="3810"/>
                  <a:pt x="49022" y="4953"/>
                </a:cubicBezTo>
                <a:cubicBezTo>
                  <a:pt x="47879" y="4953"/>
                  <a:pt x="47879" y="4953"/>
                  <a:pt x="49022" y="3810"/>
                </a:cubicBezTo>
                <a:cubicBezTo>
                  <a:pt x="49022" y="2921"/>
                  <a:pt x="48641" y="2540"/>
                  <a:pt x="48133" y="2540"/>
                </a:cubicBezTo>
                <a:cubicBezTo>
                  <a:pt x="47498" y="2540"/>
                  <a:pt x="46736" y="3175"/>
                  <a:pt x="46736" y="3810"/>
                </a:cubicBezTo>
                <a:cubicBezTo>
                  <a:pt x="46736" y="2667"/>
                  <a:pt x="46736" y="2667"/>
                  <a:pt x="46736" y="2667"/>
                </a:cubicBezTo>
                <a:cubicBezTo>
                  <a:pt x="46355" y="3048"/>
                  <a:pt x="46228" y="3175"/>
                  <a:pt x="45974" y="3175"/>
                </a:cubicBezTo>
                <a:cubicBezTo>
                  <a:pt x="45593" y="3175"/>
                  <a:pt x="45847" y="2413"/>
                  <a:pt x="46736" y="1524"/>
                </a:cubicBezTo>
                <a:cubicBezTo>
                  <a:pt x="46736" y="381"/>
                  <a:pt x="46736" y="381"/>
                  <a:pt x="45593" y="381"/>
                </a:cubicBezTo>
                <a:cubicBezTo>
                  <a:pt x="45593" y="762"/>
                  <a:pt x="45466" y="889"/>
                  <a:pt x="45212" y="889"/>
                </a:cubicBezTo>
                <a:cubicBezTo>
                  <a:pt x="44704" y="889"/>
                  <a:pt x="44069" y="381"/>
                  <a:pt x="43307" y="381"/>
                </a:cubicBezTo>
                <a:close/>
                <a:moveTo>
                  <a:pt x="83439" y="76073"/>
                </a:moveTo>
                <a:cubicBezTo>
                  <a:pt x="83312" y="76073"/>
                  <a:pt x="83312" y="76327"/>
                  <a:pt x="83312" y="76962"/>
                </a:cubicBezTo>
                <a:cubicBezTo>
                  <a:pt x="83312" y="76962"/>
                  <a:pt x="83312" y="78105"/>
                  <a:pt x="84455" y="79248"/>
                </a:cubicBezTo>
                <a:cubicBezTo>
                  <a:pt x="84709" y="79629"/>
                  <a:pt x="84963" y="79756"/>
                  <a:pt x="85090" y="79756"/>
                </a:cubicBezTo>
                <a:cubicBezTo>
                  <a:pt x="85471" y="79756"/>
                  <a:pt x="85217" y="78740"/>
                  <a:pt x="84455" y="77089"/>
                </a:cubicBezTo>
                <a:cubicBezTo>
                  <a:pt x="83947" y="76454"/>
                  <a:pt x="83566" y="76200"/>
                  <a:pt x="83439" y="7620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
          <p:cNvSpPr/>
          <p:nvPr/>
        </p:nvSpPr>
        <p:spPr>
          <a:xfrm>
            <a:off x="3261936" y="3258571"/>
            <a:ext cx="64103" cy="59626"/>
          </a:xfrm>
          <a:custGeom>
            <a:rect b="b" l="l" r="r" t="t"/>
            <a:pathLst>
              <a:path extrusionOk="0" h="79502" w="85471">
                <a:moveTo>
                  <a:pt x="26924" y="381"/>
                </a:moveTo>
                <a:cubicBezTo>
                  <a:pt x="26924" y="381"/>
                  <a:pt x="26924" y="635"/>
                  <a:pt x="27305" y="1016"/>
                </a:cubicBezTo>
                <a:cubicBezTo>
                  <a:pt x="27178" y="508"/>
                  <a:pt x="26924" y="381"/>
                  <a:pt x="26924" y="381"/>
                </a:cubicBezTo>
                <a:close/>
                <a:moveTo>
                  <a:pt x="27305" y="1016"/>
                </a:moveTo>
                <a:cubicBezTo>
                  <a:pt x="27432" y="1270"/>
                  <a:pt x="27432" y="1778"/>
                  <a:pt x="27432" y="2286"/>
                </a:cubicBezTo>
                <a:cubicBezTo>
                  <a:pt x="27686" y="2413"/>
                  <a:pt x="27813" y="2667"/>
                  <a:pt x="27940" y="2794"/>
                </a:cubicBezTo>
                <a:cubicBezTo>
                  <a:pt x="27940" y="2413"/>
                  <a:pt x="27813" y="1905"/>
                  <a:pt x="27432" y="1143"/>
                </a:cubicBezTo>
                <a:cubicBezTo>
                  <a:pt x="27432" y="1143"/>
                  <a:pt x="27305" y="1016"/>
                  <a:pt x="27305" y="1016"/>
                </a:cubicBezTo>
                <a:close/>
                <a:moveTo>
                  <a:pt x="46863" y="4572"/>
                </a:moveTo>
                <a:cubicBezTo>
                  <a:pt x="46863" y="5080"/>
                  <a:pt x="46609" y="5461"/>
                  <a:pt x="46482" y="5461"/>
                </a:cubicBezTo>
                <a:cubicBezTo>
                  <a:pt x="46355" y="5461"/>
                  <a:pt x="46228" y="5080"/>
                  <a:pt x="46863" y="4572"/>
                </a:cubicBezTo>
                <a:close/>
                <a:moveTo>
                  <a:pt x="30861" y="5715"/>
                </a:moveTo>
                <a:cubicBezTo>
                  <a:pt x="32004" y="5715"/>
                  <a:pt x="32004" y="5715"/>
                  <a:pt x="32004" y="6858"/>
                </a:cubicBezTo>
                <a:cubicBezTo>
                  <a:pt x="32004" y="7493"/>
                  <a:pt x="32004" y="7747"/>
                  <a:pt x="31877" y="7747"/>
                </a:cubicBezTo>
                <a:cubicBezTo>
                  <a:pt x="31750" y="7747"/>
                  <a:pt x="31369" y="7493"/>
                  <a:pt x="30861" y="6858"/>
                </a:cubicBezTo>
                <a:lnTo>
                  <a:pt x="29718" y="6858"/>
                </a:lnTo>
                <a:cubicBezTo>
                  <a:pt x="29718" y="6858"/>
                  <a:pt x="29718" y="6858"/>
                  <a:pt x="29718" y="5715"/>
                </a:cubicBezTo>
                <a:lnTo>
                  <a:pt x="30861" y="6858"/>
                </a:lnTo>
                <a:cubicBezTo>
                  <a:pt x="30861" y="5715"/>
                  <a:pt x="30861" y="5715"/>
                  <a:pt x="30861" y="5715"/>
                </a:cubicBezTo>
                <a:close/>
                <a:moveTo>
                  <a:pt x="27432" y="6858"/>
                </a:moveTo>
                <a:lnTo>
                  <a:pt x="28575" y="8001"/>
                </a:lnTo>
                <a:cubicBezTo>
                  <a:pt x="27432" y="8001"/>
                  <a:pt x="27432" y="8001"/>
                  <a:pt x="27432" y="6858"/>
                </a:cubicBezTo>
                <a:close/>
                <a:moveTo>
                  <a:pt x="63627" y="6731"/>
                </a:moveTo>
                <a:cubicBezTo>
                  <a:pt x="63500" y="6731"/>
                  <a:pt x="63246" y="7112"/>
                  <a:pt x="62738" y="8001"/>
                </a:cubicBezTo>
                <a:cubicBezTo>
                  <a:pt x="63373" y="7366"/>
                  <a:pt x="63627" y="6731"/>
                  <a:pt x="63627" y="6731"/>
                </a:cubicBezTo>
                <a:close/>
                <a:moveTo>
                  <a:pt x="58166" y="8001"/>
                </a:moveTo>
                <a:cubicBezTo>
                  <a:pt x="58166" y="8509"/>
                  <a:pt x="57912" y="8890"/>
                  <a:pt x="57785" y="8890"/>
                </a:cubicBezTo>
                <a:cubicBezTo>
                  <a:pt x="57658" y="8890"/>
                  <a:pt x="57658" y="8509"/>
                  <a:pt x="58166" y="8001"/>
                </a:cubicBezTo>
                <a:close/>
                <a:moveTo>
                  <a:pt x="53975" y="9144"/>
                </a:moveTo>
                <a:cubicBezTo>
                  <a:pt x="53594" y="9779"/>
                  <a:pt x="53594" y="10287"/>
                  <a:pt x="53594" y="10287"/>
                </a:cubicBezTo>
                <a:cubicBezTo>
                  <a:pt x="53594" y="9906"/>
                  <a:pt x="53721" y="9398"/>
                  <a:pt x="53975" y="9144"/>
                </a:cubicBezTo>
                <a:close/>
                <a:moveTo>
                  <a:pt x="26289" y="9144"/>
                </a:moveTo>
                <a:cubicBezTo>
                  <a:pt x="26289" y="9144"/>
                  <a:pt x="26289" y="10287"/>
                  <a:pt x="27432" y="11430"/>
                </a:cubicBezTo>
                <a:cubicBezTo>
                  <a:pt x="27432" y="11430"/>
                  <a:pt x="26289" y="10287"/>
                  <a:pt x="26289" y="10287"/>
                </a:cubicBezTo>
                <a:cubicBezTo>
                  <a:pt x="26289" y="10287"/>
                  <a:pt x="26289" y="9144"/>
                  <a:pt x="26289" y="9144"/>
                </a:cubicBezTo>
                <a:close/>
                <a:moveTo>
                  <a:pt x="66167" y="11430"/>
                </a:moveTo>
                <a:cubicBezTo>
                  <a:pt x="66167" y="11430"/>
                  <a:pt x="65659" y="11938"/>
                  <a:pt x="65024" y="12573"/>
                </a:cubicBezTo>
                <a:cubicBezTo>
                  <a:pt x="66167" y="12573"/>
                  <a:pt x="66167" y="12573"/>
                  <a:pt x="66167" y="11430"/>
                </a:cubicBezTo>
                <a:close/>
                <a:moveTo>
                  <a:pt x="18288" y="12573"/>
                </a:moveTo>
                <a:lnTo>
                  <a:pt x="19431" y="13716"/>
                </a:lnTo>
                <a:cubicBezTo>
                  <a:pt x="19812" y="14097"/>
                  <a:pt x="20320" y="14605"/>
                  <a:pt x="20574" y="14859"/>
                </a:cubicBezTo>
                <a:cubicBezTo>
                  <a:pt x="20574" y="14859"/>
                  <a:pt x="19431" y="13716"/>
                  <a:pt x="18288" y="13716"/>
                </a:cubicBezTo>
                <a:cubicBezTo>
                  <a:pt x="18288" y="13716"/>
                  <a:pt x="18288" y="12573"/>
                  <a:pt x="18288" y="12573"/>
                </a:cubicBezTo>
                <a:close/>
                <a:moveTo>
                  <a:pt x="62865" y="12573"/>
                </a:moveTo>
                <a:cubicBezTo>
                  <a:pt x="62865" y="13716"/>
                  <a:pt x="61722" y="14859"/>
                  <a:pt x="61722" y="14859"/>
                </a:cubicBezTo>
                <a:cubicBezTo>
                  <a:pt x="60579" y="14859"/>
                  <a:pt x="60579" y="14859"/>
                  <a:pt x="61722" y="13716"/>
                </a:cubicBezTo>
                <a:cubicBezTo>
                  <a:pt x="62865" y="12573"/>
                  <a:pt x="62865" y="12573"/>
                  <a:pt x="62865" y="12573"/>
                </a:cubicBezTo>
                <a:close/>
                <a:moveTo>
                  <a:pt x="34290" y="13716"/>
                </a:moveTo>
                <a:lnTo>
                  <a:pt x="35433" y="14859"/>
                </a:lnTo>
                <a:lnTo>
                  <a:pt x="35433" y="16002"/>
                </a:lnTo>
                <a:cubicBezTo>
                  <a:pt x="34290" y="14859"/>
                  <a:pt x="34290" y="13716"/>
                  <a:pt x="34290" y="13716"/>
                </a:cubicBezTo>
                <a:close/>
                <a:moveTo>
                  <a:pt x="38862" y="15113"/>
                </a:moveTo>
                <a:cubicBezTo>
                  <a:pt x="38862" y="15621"/>
                  <a:pt x="38735" y="16002"/>
                  <a:pt x="38735" y="16383"/>
                </a:cubicBezTo>
                <a:cubicBezTo>
                  <a:pt x="38735" y="16256"/>
                  <a:pt x="38862" y="16129"/>
                  <a:pt x="38862" y="16002"/>
                </a:cubicBezTo>
                <a:cubicBezTo>
                  <a:pt x="38862" y="15621"/>
                  <a:pt x="38862" y="15367"/>
                  <a:pt x="38862" y="15113"/>
                </a:cubicBezTo>
                <a:close/>
                <a:moveTo>
                  <a:pt x="6350" y="15748"/>
                </a:moveTo>
                <a:cubicBezTo>
                  <a:pt x="6223" y="15748"/>
                  <a:pt x="6731" y="16383"/>
                  <a:pt x="8001" y="17018"/>
                </a:cubicBezTo>
                <a:cubicBezTo>
                  <a:pt x="6985" y="16002"/>
                  <a:pt x="6477" y="15748"/>
                  <a:pt x="6350" y="15748"/>
                </a:cubicBezTo>
                <a:close/>
                <a:moveTo>
                  <a:pt x="42672" y="15621"/>
                </a:moveTo>
                <a:cubicBezTo>
                  <a:pt x="42418" y="16002"/>
                  <a:pt x="42291" y="16510"/>
                  <a:pt x="42291" y="17018"/>
                </a:cubicBezTo>
                <a:cubicBezTo>
                  <a:pt x="42545" y="16510"/>
                  <a:pt x="42672" y="16129"/>
                  <a:pt x="42672" y="15621"/>
                </a:cubicBezTo>
                <a:close/>
                <a:moveTo>
                  <a:pt x="38608" y="16256"/>
                </a:moveTo>
                <a:cubicBezTo>
                  <a:pt x="38354" y="16891"/>
                  <a:pt x="38227" y="17145"/>
                  <a:pt x="38227" y="17145"/>
                </a:cubicBezTo>
                <a:cubicBezTo>
                  <a:pt x="38227" y="17145"/>
                  <a:pt x="38354" y="16764"/>
                  <a:pt x="38608" y="16256"/>
                </a:cubicBezTo>
                <a:close/>
                <a:moveTo>
                  <a:pt x="49911" y="17145"/>
                </a:moveTo>
                <a:cubicBezTo>
                  <a:pt x="50038" y="17145"/>
                  <a:pt x="49784" y="18034"/>
                  <a:pt x="49022" y="19304"/>
                </a:cubicBezTo>
                <a:cubicBezTo>
                  <a:pt x="49530" y="17780"/>
                  <a:pt x="49784" y="17145"/>
                  <a:pt x="49911" y="17145"/>
                </a:cubicBezTo>
                <a:close/>
                <a:moveTo>
                  <a:pt x="44450" y="19304"/>
                </a:moveTo>
                <a:cubicBezTo>
                  <a:pt x="44450" y="19304"/>
                  <a:pt x="44450" y="19304"/>
                  <a:pt x="44450" y="19304"/>
                </a:cubicBezTo>
                <a:cubicBezTo>
                  <a:pt x="44450" y="19304"/>
                  <a:pt x="44450" y="19304"/>
                  <a:pt x="44450" y="19304"/>
                </a:cubicBezTo>
                <a:close/>
                <a:moveTo>
                  <a:pt x="22733" y="19304"/>
                </a:moveTo>
                <a:lnTo>
                  <a:pt x="22733" y="20447"/>
                </a:lnTo>
                <a:cubicBezTo>
                  <a:pt x="22225" y="19812"/>
                  <a:pt x="21971" y="19304"/>
                  <a:pt x="22733" y="19304"/>
                </a:cubicBezTo>
                <a:close/>
                <a:moveTo>
                  <a:pt x="52705" y="20828"/>
                </a:moveTo>
                <a:cubicBezTo>
                  <a:pt x="52832" y="20828"/>
                  <a:pt x="52705" y="20955"/>
                  <a:pt x="52451" y="21336"/>
                </a:cubicBezTo>
                <a:cubicBezTo>
                  <a:pt x="52451" y="20955"/>
                  <a:pt x="52705" y="20828"/>
                  <a:pt x="52705" y="20828"/>
                </a:cubicBezTo>
                <a:close/>
                <a:moveTo>
                  <a:pt x="17145" y="20447"/>
                </a:moveTo>
                <a:cubicBezTo>
                  <a:pt x="17145" y="20447"/>
                  <a:pt x="19431" y="21590"/>
                  <a:pt x="20574" y="22733"/>
                </a:cubicBezTo>
                <a:lnTo>
                  <a:pt x="19431" y="22733"/>
                </a:lnTo>
                <a:cubicBezTo>
                  <a:pt x="18288" y="21590"/>
                  <a:pt x="17145" y="20447"/>
                  <a:pt x="17145" y="20447"/>
                </a:cubicBezTo>
                <a:close/>
                <a:moveTo>
                  <a:pt x="67056" y="24511"/>
                </a:moveTo>
                <a:cubicBezTo>
                  <a:pt x="67183" y="24511"/>
                  <a:pt x="67310" y="24638"/>
                  <a:pt x="67310" y="25019"/>
                </a:cubicBezTo>
                <a:cubicBezTo>
                  <a:pt x="66548" y="25019"/>
                  <a:pt x="66802" y="24511"/>
                  <a:pt x="67056" y="24511"/>
                </a:cubicBezTo>
                <a:close/>
                <a:moveTo>
                  <a:pt x="69596" y="23876"/>
                </a:moveTo>
                <a:cubicBezTo>
                  <a:pt x="68453" y="23876"/>
                  <a:pt x="67310" y="25019"/>
                  <a:pt x="67310" y="25019"/>
                </a:cubicBezTo>
                <a:cubicBezTo>
                  <a:pt x="68453" y="23876"/>
                  <a:pt x="68453" y="23876"/>
                  <a:pt x="69596" y="23876"/>
                </a:cubicBezTo>
                <a:close/>
                <a:moveTo>
                  <a:pt x="70739" y="26162"/>
                </a:moveTo>
                <a:lnTo>
                  <a:pt x="69596" y="27305"/>
                </a:lnTo>
                <a:lnTo>
                  <a:pt x="68453" y="27305"/>
                </a:lnTo>
                <a:cubicBezTo>
                  <a:pt x="69596" y="27305"/>
                  <a:pt x="70739" y="26162"/>
                  <a:pt x="70739" y="26162"/>
                </a:cubicBezTo>
                <a:close/>
                <a:moveTo>
                  <a:pt x="21209" y="28067"/>
                </a:moveTo>
                <a:cubicBezTo>
                  <a:pt x="21463" y="28321"/>
                  <a:pt x="21717" y="28448"/>
                  <a:pt x="21717" y="28448"/>
                </a:cubicBezTo>
                <a:cubicBezTo>
                  <a:pt x="22606" y="28448"/>
                  <a:pt x="22733" y="28448"/>
                  <a:pt x="21209" y="28067"/>
                </a:cubicBezTo>
                <a:close/>
                <a:moveTo>
                  <a:pt x="62484" y="31369"/>
                </a:moveTo>
                <a:cubicBezTo>
                  <a:pt x="62611" y="31369"/>
                  <a:pt x="62865" y="31496"/>
                  <a:pt x="62865" y="31877"/>
                </a:cubicBezTo>
                <a:lnTo>
                  <a:pt x="60452" y="31877"/>
                </a:lnTo>
                <a:cubicBezTo>
                  <a:pt x="61214" y="31877"/>
                  <a:pt x="61976" y="31369"/>
                  <a:pt x="62357" y="31369"/>
                </a:cubicBezTo>
                <a:close/>
                <a:moveTo>
                  <a:pt x="53594" y="45593"/>
                </a:moveTo>
                <a:cubicBezTo>
                  <a:pt x="52451" y="45593"/>
                  <a:pt x="52451" y="45593"/>
                  <a:pt x="54737" y="46736"/>
                </a:cubicBezTo>
                <a:cubicBezTo>
                  <a:pt x="54483" y="46482"/>
                  <a:pt x="53975" y="45974"/>
                  <a:pt x="53594" y="45593"/>
                </a:cubicBezTo>
                <a:close/>
                <a:moveTo>
                  <a:pt x="54229" y="46228"/>
                </a:moveTo>
                <a:cubicBezTo>
                  <a:pt x="54229" y="46228"/>
                  <a:pt x="54356" y="46355"/>
                  <a:pt x="54737" y="46736"/>
                </a:cubicBezTo>
                <a:lnTo>
                  <a:pt x="55880" y="46736"/>
                </a:lnTo>
                <a:cubicBezTo>
                  <a:pt x="55118" y="46736"/>
                  <a:pt x="54356" y="46228"/>
                  <a:pt x="54229" y="46228"/>
                </a:cubicBezTo>
                <a:close/>
                <a:moveTo>
                  <a:pt x="72136" y="46863"/>
                </a:moveTo>
                <a:cubicBezTo>
                  <a:pt x="72644" y="47117"/>
                  <a:pt x="73025" y="47244"/>
                  <a:pt x="73025" y="47244"/>
                </a:cubicBezTo>
                <a:cubicBezTo>
                  <a:pt x="73025" y="47244"/>
                  <a:pt x="72771" y="47117"/>
                  <a:pt x="72136" y="46863"/>
                </a:cubicBezTo>
                <a:close/>
                <a:moveTo>
                  <a:pt x="14859" y="46736"/>
                </a:moveTo>
                <a:cubicBezTo>
                  <a:pt x="13716" y="47244"/>
                  <a:pt x="12827" y="47625"/>
                  <a:pt x="12700" y="47625"/>
                </a:cubicBezTo>
                <a:cubicBezTo>
                  <a:pt x="12573" y="47625"/>
                  <a:pt x="13081" y="47371"/>
                  <a:pt x="14859" y="46736"/>
                </a:cubicBezTo>
                <a:close/>
                <a:moveTo>
                  <a:pt x="52451" y="46736"/>
                </a:moveTo>
                <a:cubicBezTo>
                  <a:pt x="51308" y="46736"/>
                  <a:pt x="51308" y="46736"/>
                  <a:pt x="53594" y="47879"/>
                </a:cubicBezTo>
                <a:cubicBezTo>
                  <a:pt x="53721" y="47879"/>
                  <a:pt x="53721" y="47879"/>
                  <a:pt x="53721" y="48006"/>
                </a:cubicBezTo>
                <a:cubicBezTo>
                  <a:pt x="53340" y="47625"/>
                  <a:pt x="52832" y="47244"/>
                  <a:pt x="52451" y="46736"/>
                </a:cubicBezTo>
                <a:close/>
                <a:moveTo>
                  <a:pt x="2286" y="51308"/>
                </a:moveTo>
                <a:cubicBezTo>
                  <a:pt x="1143" y="51308"/>
                  <a:pt x="0" y="52451"/>
                  <a:pt x="0" y="52451"/>
                </a:cubicBezTo>
                <a:cubicBezTo>
                  <a:pt x="0" y="52451"/>
                  <a:pt x="1143" y="52451"/>
                  <a:pt x="2286" y="51308"/>
                </a:cubicBezTo>
                <a:close/>
                <a:moveTo>
                  <a:pt x="25146" y="52451"/>
                </a:moveTo>
                <a:cubicBezTo>
                  <a:pt x="25146" y="52451"/>
                  <a:pt x="25146" y="52451"/>
                  <a:pt x="25146" y="52451"/>
                </a:cubicBezTo>
                <a:cubicBezTo>
                  <a:pt x="25146" y="52451"/>
                  <a:pt x="25146" y="52451"/>
                  <a:pt x="25146" y="52451"/>
                </a:cubicBezTo>
                <a:close/>
                <a:moveTo>
                  <a:pt x="25146" y="52451"/>
                </a:moveTo>
                <a:cubicBezTo>
                  <a:pt x="25146" y="52451"/>
                  <a:pt x="25146" y="52451"/>
                  <a:pt x="25146" y="52451"/>
                </a:cubicBezTo>
                <a:cubicBezTo>
                  <a:pt x="25146" y="52451"/>
                  <a:pt x="25146" y="52451"/>
                  <a:pt x="25146" y="52451"/>
                </a:cubicBezTo>
                <a:close/>
                <a:moveTo>
                  <a:pt x="25146" y="52451"/>
                </a:moveTo>
                <a:cubicBezTo>
                  <a:pt x="25146" y="52451"/>
                  <a:pt x="25146" y="52451"/>
                  <a:pt x="25146" y="52451"/>
                </a:cubicBezTo>
                <a:cubicBezTo>
                  <a:pt x="25146" y="52451"/>
                  <a:pt x="25146" y="52451"/>
                  <a:pt x="25146" y="52451"/>
                </a:cubicBezTo>
                <a:close/>
                <a:moveTo>
                  <a:pt x="25146" y="52451"/>
                </a:moveTo>
                <a:cubicBezTo>
                  <a:pt x="25146" y="53594"/>
                  <a:pt x="24003" y="54737"/>
                  <a:pt x="24003" y="54737"/>
                </a:cubicBezTo>
                <a:cubicBezTo>
                  <a:pt x="24003" y="54737"/>
                  <a:pt x="24003" y="54737"/>
                  <a:pt x="25146" y="53594"/>
                </a:cubicBezTo>
                <a:cubicBezTo>
                  <a:pt x="25146" y="52451"/>
                  <a:pt x="25146" y="52451"/>
                  <a:pt x="25146" y="52451"/>
                </a:cubicBezTo>
                <a:close/>
                <a:moveTo>
                  <a:pt x="26797" y="53086"/>
                </a:moveTo>
                <a:cubicBezTo>
                  <a:pt x="26797" y="53086"/>
                  <a:pt x="26670" y="53213"/>
                  <a:pt x="26289" y="53594"/>
                </a:cubicBezTo>
                <a:cubicBezTo>
                  <a:pt x="26289" y="53594"/>
                  <a:pt x="26289" y="53594"/>
                  <a:pt x="26289" y="54737"/>
                </a:cubicBezTo>
                <a:cubicBezTo>
                  <a:pt x="26289" y="53975"/>
                  <a:pt x="26797" y="53086"/>
                  <a:pt x="26797" y="53086"/>
                </a:cubicBezTo>
                <a:close/>
                <a:moveTo>
                  <a:pt x="69723" y="54737"/>
                </a:moveTo>
                <a:lnTo>
                  <a:pt x="70866" y="55880"/>
                </a:lnTo>
                <a:cubicBezTo>
                  <a:pt x="72009" y="55880"/>
                  <a:pt x="70866" y="55880"/>
                  <a:pt x="69723" y="54737"/>
                </a:cubicBezTo>
                <a:close/>
                <a:moveTo>
                  <a:pt x="48006" y="54737"/>
                </a:moveTo>
                <a:cubicBezTo>
                  <a:pt x="48641" y="55372"/>
                  <a:pt x="48895" y="56007"/>
                  <a:pt x="48895" y="56007"/>
                </a:cubicBezTo>
                <a:cubicBezTo>
                  <a:pt x="48895" y="56007"/>
                  <a:pt x="48514" y="55626"/>
                  <a:pt x="48006" y="54737"/>
                </a:cubicBezTo>
                <a:close/>
                <a:moveTo>
                  <a:pt x="30607" y="53467"/>
                </a:moveTo>
                <a:cubicBezTo>
                  <a:pt x="30607" y="53467"/>
                  <a:pt x="30226" y="54356"/>
                  <a:pt x="29718" y="55880"/>
                </a:cubicBezTo>
                <a:cubicBezTo>
                  <a:pt x="29718" y="55880"/>
                  <a:pt x="29718" y="56261"/>
                  <a:pt x="29845" y="56388"/>
                </a:cubicBezTo>
                <a:cubicBezTo>
                  <a:pt x="30353" y="54483"/>
                  <a:pt x="30607" y="53467"/>
                  <a:pt x="30480" y="53467"/>
                </a:cubicBezTo>
                <a:close/>
                <a:moveTo>
                  <a:pt x="22860" y="57023"/>
                </a:moveTo>
                <a:cubicBezTo>
                  <a:pt x="22733" y="57023"/>
                  <a:pt x="22733" y="57023"/>
                  <a:pt x="22733" y="57023"/>
                </a:cubicBezTo>
                <a:cubicBezTo>
                  <a:pt x="22733" y="57023"/>
                  <a:pt x="22606" y="57150"/>
                  <a:pt x="22606" y="57277"/>
                </a:cubicBezTo>
                <a:cubicBezTo>
                  <a:pt x="22860" y="57023"/>
                  <a:pt x="22860" y="57023"/>
                  <a:pt x="22860" y="57023"/>
                </a:cubicBezTo>
                <a:close/>
                <a:moveTo>
                  <a:pt x="16002" y="58166"/>
                </a:moveTo>
                <a:cubicBezTo>
                  <a:pt x="14097" y="59436"/>
                  <a:pt x="13335" y="60325"/>
                  <a:pt x="13462" y="60325"/>
                </a:cubicBezTo>
                <a:cubicBezTo>
                  <a:pt x="13589" y="60325"/>
                  <a:pt x="14478" y="59690"/>
                  <a:pt x="16002" y="58166"/>
                </a:cubicBezTo>
                <a:close/>
                <a:moveTo>
                  <a:pt x="22860" y="59309"/>
                </a:moveTo>
                <a:cubicBezTo>
                  <a:pt x="22606" y="59563"/>
                  <a:pt x="22098" y="60071"/>
                  <a:pt x="21717" y="60452"/>
                </a:cubicBezTo>
                <a:cubicBezTo>
                  <a:pt x="21844" y="60071"/>
                  <a:pt x="22098" y="59817"/>
                  <a:pt x="22225" y="59563"/>
                </a:cubicBezTo>
                <a:cubicBezTo>
                  <a:pt x="22225" y="59690"/>
                  <a:pt x="22352" y="59690"/>
                  <a:pt x="22352" y="59690"/>
                </a:cubicBezTo>
                <a:cubicBezTo>
                  <a:pt x="22352" y="59690"/>
                  <a:pt x="22606" y="59563"/>
                  <a:pt x="22860" y="59436"/>
                </a:cubicBezTo>
                <a:close/>
                <a:moveTo>
                  <a:pt x="60452" y="59309"/>
                </a:moveTo>
                <a:cubicBezTo>
                  <a:pt x="60452" y="59309"/>
                  <a:pt x="61595" y="59309"/>
                  <a:pt x="61595" y="60452"/>
                </a:cubicBezTo>
                <a:cubicBezTo>
                  <a:pt x="60452" y="60452"/>
                  <a:pt x="60452" y="59309"/>
                  <a:pt x="60452" y="59309"/>
                </a:cubicBezTo>
                <a:close/>
                <a:moveTo>
                  <a:pt x="54610" y="59309"/>
                </a:moveTo>
                <a:cubicBezTo>
                  <a:pt x="54864" y="59817"/>
                  <a:pt x="55499" y="60579"/>
                  <a:pt x="55880" y="61595"/>
                </a:cubicBezTo>
                <a:cubicBezTo>
                  <a:pt x="54864" y="60579"/>
                  <a:pt x="53721" y="59436"/>
                  <a:pt x="54610" y="59309"/>
                </a:cubicBezTo>
                <a:close/>
                <a:moveTo>
                  <a:pt x="47879" y="55880"/>
                </a:moveTo>
                <a:cubicBezTo>
                  <a:pt x="49022" y="57023"/>
                  <a:pt x="50165" y="59309"/>
                  <a:pt x="50165" y="60452"/>
                </a:cubicBezTo>
                <a:cubicBezTo>
                  <a:pt x="50927" y="62611"/>
                  <a:pt x="51181" y="63373"/>
                  <a:pt x="50927" y="63373"/>
                </a:cubicBezTo>
                <a:cubicBezTo>
                  <a:pt x="50673" y="63373"/>
                  <a:pt x="50546" y="63119"/>
                  <a:pt x="50165" y="62738"/>
                </a:cubicBezTo>
                <a:cubicBezTo>
                  <a:pt x="50165" y="62738"/>
                  <a:pt x="49022" y="61595"/>
                  <a:pt x="49022" y="60452"/>
                </a:cubicBezTo>
                <a:cubicBezTo>
                  <a:pt x="47879" y="58166"/>
                  <a:pt x="49022" y="58166"/>
                  <a:pt x="49022" y="58166"/>
                </a:cubicBezTo>
                <a:cubicBezTo>
                  <a:pt x="47879" y="57023"/>
                  <a:pt x="47879" y="55880"/>
                  <a:pt x="47879" y="55880"/>
                </a:cubicBezTo>
                <a:close/>
                <a:moveTo>
                  <a:pt x="65024" y="62738"/>
                </a:moveTo>
                <a:cubicBezTo>
                  <a:pt x="65024" y="63246"/>
                  <a:pt x="65278" y="63627"/>
                  <a:pt x="65532" y="63627"/>
                </a:cubicBezTo>
                <a:cubicBezTo>
                  <a:pt x="65786" y="63627"/>
                  <a:pt x="65659" y="63373"/>
                  <a:pt x="65024" y="62738"/>
                </a:cubicBezTo>
                <a:close/>
                <a:moveTo>
                  <a:pt x="43434" y="61595"/>
                </a:moveTo>
                <a:lnTo>
                  <a:pt x="43434" y="62738"/>
                </a:lnTo>
                <a:lnTo>
                  <a:pt x="43434" y="65024"/>
                </a:lnTo>
                <a:lnTo>
                  <a:pt x="42291" y="62738"/>
                </a:lnTo>
                <a:cubicBezTo>
                  <a:pt x="42291" y="61595"/>
                  <a:pt x="43434" y="61595"/>
                  <a:pt x="43434" y="61595"/>
                </a:cubicBezTo>
                <a:close/>
                <a:moveTo>
                  <a:pt x="50292" y="65024"/>
                </a:moveTo>
                <a:cubicBezTo>
                  <a:pt x="50673" y="65405"/>
                  <a:pt x="50927" y="65786"/>
                  <a:pt x="51181" y="66167"/>
                </a:cubicBezTo>
                <a:cubicBezTo>
                  <a:pt x="50800" y="65532"/>
                  <a:pt x="50419" y="65024"/>
                  <a:pt x="50292" y="65024"/>
                </a:cubicBezTo>
                <a:close/>
                <a:moveTo>
                  <a:pt x="22987" y="65024"/>
                </a:moveTo>
                <a:cubicBezTo>
                  <a:pt x="21844" y="66167"/>
                  <a:pt x="21590" y="66675"/>
                  <a:pt x="21717" y="66675"/>
                </a:cubicBezTo>
                <a:cubicBezTo>
                  <a:pt x="21844" y="66675"/>
                  <a:pt x="22479" y="66167"/>
                  <a:pt x="22987" y="65024"/>
                </a:cubicBezTo>
                <a:close/>
                <a:moveTo>
                  <a:pt x="19431" y="66294"/>
                </a:moveTo>
                <a:cubicBezTo>
                  <a:pt x="18415" y="67437"/>
                  <a:pt x="17907" y="68199"/>
                  <a:pt x="17907" y="68199"/>
                </a:cubicBezTo>
                <a:cubicBezTo>
                  <a:pt x="17907" y="68199"/>
                  <a:pt x="18542" y="67691"/>
                  <a:pt x="19431" y="66294"/>
                </a:cubicBezTo>
                <a:close/>
                <a:moveTo>
                  <a:pt x="32512" y="67437"/>
                </a:moveTo>
                <a:cubicBezTo>
                  <a:pt x="32131" y="67691"/>
                  <a:pt x="32131" y="68453"/>
                  <a:pt x="32131" y="70739"/>
                </a:cubicBezTo>
                <a:cubicBezTo>
                  <a:pt x="32131" y="69723"/>
                  <a:pt x="33020" y="67945"/>
                  <a:pt x="32512" y="67437"/>
                </a:cubicBezTo>
                <a:close/>
                <a:moveTo>
                  <a:pt x="7112" y="71882"/>
                </a:moveTo>
                <a:cubicBezTo>
                  <a:pt x="7112" y="71882"/>
                  <a:pt x="5969" y="71882"/>
                  <a:pt x="5969" y="73025"/>
                </a:cubicBezTo>
                <a:cubicBezTo>
                  <a:pt x="5969" y="73406"/>
                  <a:pt x="6096" y="73533"/>
                  <a:pt x="6223" y="73533"/>
                </a:cubicBezTo>
                <a:cubicBezTo>
                  <a:pt x="6604" y="73533"/>
                  <a:pt x="7366" y="72644"/>
                  <a:pt x="8255" y="71882"/>
                </a:cubicBezTo>
                <a:close/>
                <a:moveTo>
                  <a:pt x="45720" y="0"/>
                </a:moveTo>
                <a:cubicBezTo>
                  <a:pt x="45720" y="1143"/>
                  <a:pt x="44577" y="1143"/>
                  <a:pt x="43434" y="1143"/>
                </a:cubicBezTo>
                <a:cubicBezTo>
                  <a:pt x="43180" y="889"/>
                  <a:pt x="43053" y="889"/>
                  <a:pt x="42926" y="889"/>
                </a:cubicBezTo>
                <a:cubicBezTo>
                  <a:pt x="42291" y="889"/>
                  <a:pt x="42037" y="2794"/>
                  <a:pt x="41148" y="4699"/>
                </a:cubicBezTo>
                <a:cubicBezTo>
                  <a:pt x="41148" y="4445"/>
                  <a:pt x="41148" y="3937"/>
                  <a:pt x="41148" y="3556"/>
                </a:cubicBezTo>
                <a:cubicBezTo>
                  <a:pt x="40640" y="4064"/>
                  <a:pt x="40259" y="4445"/>
                  <a:pt x="40132" y="4445"/>
                </a:cubicBezTo>
                <a:cubicBezTo>
                  <a:pt x="40005" y="4445"/>
                  <a:pt x="40005" y="3937"/>
                  <a:pt x="40005" y="3429"/>
                </a:cubicBezTo>
                <a:cubicBezTo>
                  <a:pt x="40005" y="2159"/>
                  <a:pt x="39624" y="1524"/>
                  <a:pt x="39243" y="1524"/>
                </a:cubicBezTo>
                <a:cubicBezTo>
                  <a:pt x="38862" y="1524"/>
                  <a:pt x="38735" y="1778"/>
                  <a:pt x="38735" y="2286"/>
                </a:cubicBezTo>
                <a:cubicBezTo>
                  <a:pt x="38735" y="2286"/>
                  <a:pt x="38735" y="2286"/>
                  <a:pt x="37592" y="1143"/>
                </a:cubicBezTo>
                <a:cubicBezTo>
                  <a:pt x="37592" y="1143"/>
                  <a:pt x="37592" y="1143"/>
                  <a:pt x="37592" y="2286"/>
                </a:cubicBezTo>
                <a:cubicBezTo>
                  <a:pt x="37592" y="889"/>
                  <a:pt x="37211" y="381"/>
                  <a:pt x="36830" y="381"/>
                </a:cubicBezTo>
                <a:cubicBezTo>
                  <a:pt x="36449" y="381"/>
                  <a:pt x="36449" y="635"/>
                  <a:pt x="36449" y="1143"/>
                </a:cubicBezTo>
                <a:cubicBezTo>
                  <a:pt x="36449" y="2286"/>
                  <a:pt x="36449" y="2286"/>
                  <a:pt x="36449" y="2286"/>
                </a:cubicBezTo>
                <a:cubicBezTo>
                  <a:pt x="35306" y="2286"/>
                  <a:pt x="35306" y="2286"/>
                  <a:pt x="35306" y="4572"/>
                </a:cubicBezTo>
                <a:cubicBezTo>
                  <a:pt x="34163" y="4572"/>
                  <a:pt x="34163" y="2286"/>
                  <a:pt x="35306" y="2286"/>
                </a:cubicBezTo>
                <a:lnTo>
                  <a:pt x="34290" y="1143"/>
                </a:lnTo>
                <a:cubicBezTo>
                  <a:pt x="34290" y="1143"/>
                  <a:pt x="34290" y="1143"/>
                  <a:pt x="34290" y="2286"/>
                </a:cubicBezTo>
                <a:cubicBezTo>
                  <a:pt x="34290" y="3937"/>
                  <a:pt x="34290" y="4826"/>
                  <a:pt x="34163" y="4826"/>
                </a:cubicBezTo>
                <a:cubicBezTo>
                  <a:pt x="34036" y="4826"/>
                  <a:pt x="33655" y="3937"/>
                  <a:pt x="33147" y="2286"/>
                </a:cubicBezTo>
                <a:cubicBezTo>
                  <a:pt x="33147" y="1905"/>
                  <a:pt x="33147" y="1397"/>
                  <a:pt x="33147" y="1143"/>
                </a:cubicBezTo>
                <a:cubicBezTo>
                  <a:pt x="33147" y="2667"/>
                  <a:pt x="33147" y="3302"/>
                  <a:pt x="33020" y="3302"/>
                </a:cubicBezTo>
                <a:cubicBezTo>
                  <a:pt x="32893" y="3302"/>
                  <a:pt x="32639" y="2413"/>
                  <a:pt x="32004" y="1143"/>
                </a:cubicBezTo>
                <a:cubicBezTo>
                  <a:pt x="30861" y="2286"/>
                  <a:pt x="30861" y="3429"/>
                  <a:pt x="29718" y="3429"/>
                </a:cubicBezTo>
                <a:cubicBezTo>
                  <a:pt x="28829" y="3429"/>
                  <a:pt x="28575" y="3429"/>
                  <a:pt x="27940" y="2794"/>
                </a:cubicBezTo>
                <a:cubicBezTo>
                  <a:pt x="27940" y="3429"/>
                  <a:pt x="27432" y="3429"/>
                  <a:pt x="27432" y="3429"/>
                </a:cubicBezTo>
                <a:cubicBezTo>
                  <a:pt x="27178" y="3175"/>
                  <a:pt x="27051" y="3175"/>
                  <a:pt x="26924" y="3175"/>
                </a:cubicBezTo>
                <a:cubicBezTo>
                  <a:pt x="26289" y="3175"/>
                  <a:pt x="26289" y="4826"/>
                  <a:pt x="26289" y="5715"/>
                </a:cubicBezTo>
                <a:cubicBezTo>
                  <a:pt x="26924" y="7112"/>
                  <a:pt x="27178" y="7620"/>
                  <a:pt x="27178" y="7620"/>
                </a:cubicBezTo>
                <a:cubicBezTo>
                  <a:pt x="27178" y="7620"/>
                  <a:pt x="26797" y="7366"/>
                  <a:pt x="26289" y="6858"/>
                </a:cubicBezTo>
                <a:cubicBezTo>
                  <a:pt x="26289" y="6858"/>
                  <a:pt x="25146" y="5715"/>
                  <a:pt x="25146" y="4572"/>
                </a:cubicBezTo>
                <a:cubicBezTo>
                  <a:pt x="25146" y="3429"/>
                  <a:pt x="24003" y="2286"/>
                  <a:pt x="24003" y="2286"/>
                </a:cubicBezTo>
                <a:cubicBezTo>
                  <a:pt x="22860" y="2286"/>
                  <a:pt x="22860" y="2286"/>
                  <a:pt x="24003" y="3429"/>
                </a:cubicBezTo>
                <a:cubicBezTo>
                  <a:pt x="24003" y="4572"/>
                  <a:pt x="24003" y="4572"/>
                  <a:pt x="24003" y="4572"/>
                </a:cubicBezTo>
                <a:cubicBezTo>
                  <a:pt x="24003" y="4572"/>
                  <a:pt x="24003" y="4572"/>
                  <a:pt x="24003" y="5715"/>
                </a:cubicBezTo>
                <a:cubicBezTo>
                  <a:pt x="25146" y="8001"/>
                  <a:pt x="24003" y="8001"/>
                  <a:pt x="24003" y="8001"/>
                </a:cubicBezTo>
                <a:cubicBezTo>
                  <a:pt x="24003" y="6858"/>
                  <a:pt x="22860" y="6858"/>
                  <a:pt x="22860" y="6858"/>
                </a:cubicBezTo>
                <a:cubicBezTo>
                  <a:pt x="22860" y="5715"/>
                  <a:pt x="22860" y="5715"/>
                  <a:pt x="22860" y="5715"/>
                </a:cubicBezTo>
                <a:cubicBezTo>
                  <a:pt x="22479" y="5334"/>
                  <a:pt x="22098" y="4953"/>
                  <a:pt x="21717" y="4572"/>
                </a:cubicBezTo>
                <a:cubicBezTo>
                  <a:pt x="21717" y="5715"/>
                  <a:pt x="17145" y="8001"/>
                  <a:pt x="16002" y="9144"/>
                </a:cubicBezTo>
                <a:cubicBezTo>
                  <a:pt x="15367" y="8509"/>
                  <a:pt x="14859" y="8255"/>
                  <a:pt x="14605" y="8255"/>
                </a:cubicBezTo>
                <a:cubicBezTo>
                  <a:pt x="14351" y="8255"/>
                  <a:pt x="14351" y="8509"/>
                  <a:pt x="14859" y="9144"/>
                </a:cubicBezTo>
                <a:cubicBezTo>
                  <a:pt x="16002" y="10287"/>
                  <a:pt x="14859" y="11430"/>
                  <a:pt x="13716" y="12573"/>
                </a:cubicBezTo>
                <a:cubicBezTo>
                  <a:pt x="12573" y="13716"/>
                  <a:pt x="12573" y="13716"/>
                  <a:pt x="12573" y="14859"/>
                </a:cubicBezTo>
                <a:cubicBezTo>
                  <a:pt x="12573" y="14859"/>
                  <a:pt x="12573" y="14859"/>
                  <a:pt x="12573" y="16002"/>
                </a:cubicBezTo>
                <a:cubicBezTo>
                  <a:pt x="12573" y="16002"/>
                  <a:pt x="12573" y="17145"/>
                  <a:pt x="12573" y="17145"/>
                </a:cubicBezTo>
                <a:cubicBezTo>
                  <a:pt x="11430" y="17145"/>
                  <a:pt x="10287" y="16002"/>
                  <a:pt x="10287" y="16002"/>
                </a:cubicBezTo>
                <a:cubicBezTo>
                  <a:pt x="10287" y="16002"/>
                  <a:pt x="11430" y="17145"/>
                  <a:pt x="12573" y="18288"/>
                </a:cubicBezTo>
                <a:cubicBezTo>
                  <a:pt x="11430" y="18288"/>
                  <a:pt x="10287" y="17145"/>
                  <a:pt x="10287" y="17145"/>
                </a:cubicBezTo>
                <a:lnTo>
                  <a:pt x="9144" y="17145"/>
                </a:lnTo>
                <a:cubicBezTo>
                  <a:pt x="10287" y="18288"/>
                  <a:pt x="10287" y="18288"/>
                  <a:pt x="10287" y="18288"/>
                </a:cubicBezTo>
                <a:cubicBezTo>
                  <a:pt x="10287" y="18288"/>
                  <a:pt x="10287" y="18288"/>
                  <a:pt x="8001" y="17145"/>
                </a:cubicBezTo>
                <a:lnTo>
                  <a:pt x="9144" y="18288"/>
                </a:lnTo>
                <a:cubicBezTo>
                  <a:pt x="8763" y="18034"/>
                  <a:pt x="8382" y="17907"/>
                  <a:pt x="8128" y="17907"/>
                </a:cubicBezTo>
                <a:cubicBezTo>
                  <a:pt x="7493" y="17907"/>
                  <a:pt x="7747" y="18542"/>
                  <a:pt x="8255" y="19050"/>
                </a:cubicBezTo>
                <a:cubicBezTo>
                  <a:pt x="8001" y="18923"/>
                  <a:pt x="7747" y="18923"/>
                  <a:pt x="7620" y="18923"/>
                </a:cubicBezTo>
                <a:cubicBezTo>
                  <a:pt x="6985" y="18923"/>
                  <a:pt x="7493" y="19812"/>
                  <a:pt x="9017" y="20574"/>
                </a:cubicBezTo>
                <a:lnTo>
                  <a:pt x="6858" y="20574"/>
                </a:lnTo>
                <a:cubicBezTo>
                  <a:pt x="8001" y="21717"/>
                  <a:pt x="6858" y="22860"/>
                  <a:pt x="6858" y="25146"/>
                </a:cubicBezTo>
                <a:cubicBezTo>
                  <a:pt x="5715" y="27432"/>
                  <a:pt x="5715" y="28575"/>
                  <a:pt x="6858" y="28575"/>
                </a:cubicBezTo>
                <a:lnTo>
                  <a:pt x="4572" y="28575"/>
                </a:lnTo>
                <a:cubicBezTo>
                  <a:pt x="3429" y="28575"/>
                  <a:pt x="3429" y="28575"/>
                  <a:pt x="5715" y="29718"/>
                </a:cubicBezTo>
                <a:cubicBezTo>
                  <a:pt x="4572" y="29718"/>
                  <a:pt x="4572" y="29718"/>
                  <a:pt x="4572" y="30861"/>
                </a:cubicBezTo>
                <a:cubicBezTo>
                  <a:pt x="4572" y="31623"/>
                  <a:pt x="4572" y="32385"/>
                  <a:pt x="4953" y="32766"/>
                </a:cubicBezTo>
                <a:cubicBezTo>
                  <a:pt x="4572" y="32639"/>
                  <a:pt x="4191" y="32639"/>
                  <a:pt x="3810" y="32639"/>
                </a:cubicBezTo>
                <a:cubicBezTo>
                  <a:pt x="2540" y="32639"/>
                  <a:pt x="1778" y="33401"/>
                  <a:pt x="3429" y="34290"/>
                </a:cubicBezTo>
                <a:cubicBezTo>
                  <a:pt x="3429" y="35433"/>
                  <a:pt x="3429" y="35433"/>
                  <a:pt x="2286" y="35433"/>
                </a:cubicBezTo>
                <a:cubicBezTo>
                  <a:pt x="2286" y="35433"/>
                  <a:pt x="2286" y="35433"/>
                  <a:pt x="3429" y="36576"/>
                </a:cubicBezTo>
                <a:cubicBezTo>
                  <a:pt x="3429" y="36576"/>
                  <a:pt x="3429" y="37719"/>
                  <a:pt x="3429" y="37719"/>
                </a:cubicBezTo>
                <a:cubicBezTo>
                  <a:pt x="3429" y="38862"/>
                  <a:pt x="4572" y="38862"/>
                  <a:pt x="4572" y="38862"/>
                </a:cubicBezTo>
                <a:cubicBezTo>
                  <a:pt x="3429" y="38862"/>
                  <a:pt x="3429" y="41148"/>
                  <a:pt x="3429" y="42291"/>
                </a:cubicBezTo>
                <a:cubicBezTo>
                  <a:pt x="3429" y="44577"/>
                  <a:pt x="3429" y="45720"/>
                  <a:pt x="2286" y="45720"/>
                </a:cubicBezTo>
                <a:cubicBezTo>
                  <a:pt x="2286" y="45720"/>
                  <a:pt x="2286" y="46228"/>
                  <a:pt x="2667" y="46228"/>
                </a:cubicBezTo>
                <a:cubicBezTo>
                  <a:pt x="2794" y="46228"/>
                  <a:pt x="3048" y="46101"/>
                  <a:pt x="3429" y="45720"/>
                </a:cubicBezTo>
                <a:cubicBezTo>
                  <a:pt x="6858" y="45720"/>
                  <a:pt x="6858" y="45720"/>
                  <a:pt x="5715" y="46863"/>
                </a:cubicBezTo>
                <a:cubicBezTo>
                  <a:pt x="3556" y="47625"/>
                  <a:pt x="3175" y="48387"/>
                  <a:pt x="3810" y="48514"/>
                </a:cubicBezTo>
                <a:cubicBezTo>
                  <a:pt x="2921" y="49149"/>
                  <a:pt x="3175" y="49657"/>
                  <a:pt x="4064" y="49657"/>
                </a:cubicBezTo>
                <a:cubicBezTo>
                  <a:pt x="4445" y="49657"/>
                  <a:pt x="5080" y="49530"/>
                  <a:pt x="5715" y="49149"/>
                </a:cubicBezTo>
                <a:cubicBezTo>
                  <a:pt x="4572" y="50292"/>
                  <a:pt x="3429" y="50292"/>
                  <a:pt x="4572" y="50292"/>
                </a:cubicBezTo>
                <a:cubicBezTo>
                  <a:pt x="4572" y="50292"/>
                  <a:pt x="4572" y="50292"/>
                  <a:pt x="2286" y="51435"/>
                </a:cubicBezTo>
                <a:cubicBezTo>
                  <a:pt x="2286" y="51435"/>
                  <a:pt x="3429" y="52578"/>
                  <a:pt x="3429" y="52578"/>
                </a:cubicBezTo>
                <a:cubicBezTo>
                  <a:pt x="3429" y="52578"/>
                  <a:pt x="3429" y="52578"/>
                  <a:pt x="4572" y="51435"/>
                </a:cubicBezTo>
                <a:lnTo>
                  <a:pt x="5715" y="51435"/>
                </a:lnTo>
                <a:cubicBezTo>
                  <a:pt x="5207" y="51943"/>
                  <a:pt x="5207" y="52324"/>
                  <a:pt x="5461" y="52324"/>
                </a:cubicBezTo>
                <a:cubicBezTo>
                  <a:pt x="5715" y="52324"/>
                  <a:pt x="6350" y="52070"/>
                  <a:pt x="6858" y="51435"/>
                </a:cubicBezTo>
                <a:cubicBezTo>
                  <a:pt x="8001" y="50292"/>
                  <a:pt x="9144" y="50292"/>
                  <a:pt x="9144" y="50292"/>
                </a:cubicBezTo>
                <a:lnTo>
                  <a:pt x="12573" y="49149"/>
                </a:lnTo>
                <a:cubicBezTo>
                  <a:pt x="14859" y="48006"/>
                  <a:pt x="16002" y="48006"/>
                  <a:pt x="17145" y="46863"/>
                </a:cubicBezTo>
                <a:cubicBezTo>
                  <a:pt x="17907" y="46101"/>
                  <a:pt x="18796" y="45212"/>
                  <a:pt x="18288" y="45212"/>
                </a:cubicBezTo>
                <a:cubicBezTo>
                  <a:pt x="18161" y="45212"/>
                  <a:pt x="17780" y="45339"/>
                  <a:pt x="17145" y="45720"/>
                </a:cubicBezTo>
                <a:cubicBezTo>
                  <a:pt x="18796" y="45720"/>
                  <a:pt x="18034" y="45720"/>
                  <a:pt x="16637" y="46228"/>
                </a:cubicBezTo>
                <a:cubicBezTo>
                  <a:pt x="17018" y="45974"/>
                  <a:pt x="17145" y="45720"/>
                  <a:pt x="17145" y="45720"/>
                </a:cubicBezTo>
                <a:lnTo>
                  <a:pt x="14859" y="45720"/>
                </a:lnTo>
                <a:cubicBezTo>
                  <a:pt x="14859" y="45720"/>
                  <a:pt x="16002" y="44577"/>
                  <a:pt x="16002" y="44577"/>
                </a:cubicBezTo>
                <a:cubicBezTo>
                  <a:pt x="17145" y="44577"/>
                  <a:pt x="17145" y="44577"/>
                  <a:pt x="17145" y="43434"/>
                </a:cubicBezTo>
                <a:cubicBezTo>
                  <a:pt x="17145" y="42291"/>
                  <a:pt x="17145" y="42291"/>
                  <a:pt x="18288" y="41148"/>
                </a:cubicBezTo>
                <a:lnTo>
                  <a:pt x="19431" y="41148"/>
                </a:lnTo>
                <a:cubicBezTo>
                  <a:pt x="18288" y="41148"/>
                  <a:pt x="18288" y="41148"/>
                  <a:pt x="18288" y="40005"/>
                </a:cubicBezTo>
                <a:cubicBezTo>
                  <a:pt x="18288" y="38862"/>
                  <a:pt x="18288" y="37719"/>
                  <a:pt x="17145" y="37719"/>
                </a:cubicBezTo>
                <a:cubicBezTo>
                  <a:pt x="18288" y="37719"/>
                  <a:pt x="18288" y="37719"/>
                  <a:pt x="18288" y="36576"/>
                </a:cubicBezTo>
                <a:lnTo>
                  <a:pt x="17145" y="36576"/>
                </a:lnTo>
                <a:cubicBezTo>
                  <a:pt x="18288" y="36576"/>
                  <a:pt x="18288" y="36576"/>
                  <a:pt x="18288" y="35433"/>
                </a:cubicBezTo>
                <a:lnTo>
                  <a:pt x="17145" y="35433"/>
                </a:lnTo>
                <a:cubicBezTo>
                  <a:pt x="17145" y="35433"/>
                  <a:pt x="17145" y="34290"/>
                  <a:pt x="19431" y="34290"/>
                </a:cubicBezTo>
                <a:cubicBezTo>
                  <a:pt x="20574" y="34290"/>
                  <a:pt x="19431" y="33147"/>
                  <a:pt x="18288" y="33147"/>
                </a:cubicBezTo>
                <a:cubicBezTo>
                  <a:pt x="17145" y="33147"/>
                  <a:pt x="14859" y="32004"/>
                  <a:pt x="14859" y="32004"/>
                </a:cubicBezTo>
                <a:cubicBezTo>
                  <a:pt x="14859" y="32004"/>
                  <a:pt x="17145" y="32004"/>
                  <a:pt x="18288" y="33147"/>
                </a:cubicBezTo>
                <a:lnTo>
                  <a:pt x="19431" y="33147"/>
                </a:lnTo>
                <a:cubicBezTo>
                  <a:pt x="18288" y="32004"/>
                  <a:pt x="18288" y="32004"/>
                  <a:pt x="19431" y="30861"/>
                </a:cubicBezTo>
                <a:cubicBezTo>
                  <a:pt x="19431" y="29718"/>
                  <a:pt x="19431" y="28575"/>
                  <a:pt x="18288" y="28575"/>
                </a:cubicBezTo>
                <a:cubicBezTo>
                  <a:pt x="17145" y="27432"/>
                  <a:pt x="17145" y="27432"/>
                  <a:pt x="18288" y="27432"/>
                </a:cubicBezTo>
                <a:cubicBezTo>
                  <a:pt x="19685" y="27813"/>
                  <a:pt x="20574" y="27940"/>
                  <a:pt x="21209" y="28194"/>
                </a:cubicBezTo>
                <a:cubicBezTo>
                  <a:pt x="20701" y="27940"/>
                  <a:pt x="20066" y="27432"/>
                  <a:pt x="19431" y="27432"/>
                </a:cubicBezTo>
                <a:cubicBezTo>
                  <a:pt x="17780" y="26543"/>
                  <a:pt x="17272" y="25781"/>
                  <a:pt x="18034" y="25781"/>
                </a:cubicBezTo>
                <a:cubicBezTo>
                  <a:pt x="18288" y="25781"/>
                  <a:pt x="18796" y="25908"/>
                  <a:pt x="19431" y="26289"/>
                </a:cubicBezTo>
                <a:cubicBezTo>
                  <a:pt x="20066" y="26924"/>
                  <a:pt x="20574" y="27178"/>
                  <a:pt x="20828" y="27178"/>
                </a:cubicBezTo>
                <a:cubicBezTo>
                  <a:pt x="21463" y="27178"/>
                  <a:pt x="21082" y="25527"/>
                  <a:pt x="19431" y="24003"/>
                </a:cubicBezTo>
                <a:cubicBezTo>
                  <a:pt x="19431" y="24003"/>
                  <a:pt x="19558" y="24130"/>
                  <a:pt x="20574" y="25146"/>
                </a:cubicBezTo>
                <a:lnTo>
                  <a:pt x="22860" y="25146"/>
                </a:lnTo>
                <a:cubicBezTo>
                  <a:pt x="21463" y="23749"/>
                  <a:pt x="21336" y="23241"/>
                  <a:pt x="21717" y="23241"/>
                </a:cubicBezTo>
                <a:cubicBezTo>
                  <a:pt x="22098" y="23241"/>
                  <a:pt x="22479" y="23495"/>
                  <a:pt x="22860" y="24003"/>
                </a:cubicBezTo>
                <a:cubicBezTo>
                  <a:pt x="24003" y="25146"/>
                  <a:pt x="24003" y="25146"/>
                  <a:pt x="24003" y="25146"/>
                </a:cubicBezTo>
                <a:cubicBezTo>
                  <a:pt x="23368" y="23749"/>
                  <a:pt x="23495" y="23241"/>
                  <a:pt x="23876" y="23241"/>
                </a:cubicBezTo>
                <a:cubicBezTo>
                  <a:pt x="24130" y="23241"/>
                  <a:pt x="24638" y="23495"/>
                  <a:pt x="25146" y="24003"/>
                </a:cubicBezTo>
                <a:cubicBezTo>
                  <a:pt x="24003" y="22860"/>
                  <a:pt x="24003" y="22860"/>
                  <a:pt x="25146" y="22860"/>
                </a:cubicBezTo>
                <a:cubicBezTo>
                  <a:pt x="25146" y="22860"/>
                  <a:pt x="25146" y="22860"/>
                  <a:pt x="24003" y="21717"/>
                </a:cubicBezTo>
                <a:cubicBezTo>
                  <a:pt x="23749" y="21336"/>
                  <a:pt x="23368" y="21082"/>
                  <a:pt x="23114" y="20828"/>
                </a:cubicBezTo>
                <a:cubicBezTo>
                  <a:pt x="23368" y="21082"/>
                  <a:pt x="23495" y="21082"/>
                  <a:pt x="23622" y="21082"/>
                </a:cubicBezTo>
                <a:cubicBezTo>
                  <a:pt x="24130" y="21082"/>
                  <a:pt x="24257" y="20574"/>
                  <a:pt x="25146" y="20574"/>
                </a:cubicBezTo>
                <a:cubicBezTo>
                  <a:pt x="25146" y="20574"/>
                  <a:pt x="26289" y="20574"/>
                  <a:pt x="26289" y="21717"/>
                </a:cubicBezTo>
                <a:lnTo>
                  <a:pt x="26289" y="20574"/>
                </a:lnTo>
                <a:cubicBezTo>
                  <a:pt x="25654" y="19304"/>
                  <a:pt x="25400" y="18669"/>
                  <a:pt x="25400" y="18669"/>
                </a:cubicBezTo>
                <a:cubicBezTo>
                  <a:pt x="25400" y="18669"/>
                  <a:pt x="25781" y="18923"/>
                  <a:pt x="26289" y="19431"/>
                </a:cubicBezTo>
                <a:cubicBezTo>
                  <a:pt x="26797" y="19939"/>
                  <a:pt x="27178" y="20320"/>
                  <a:pt x="27305" y="20320"/>
                </a:cubicBezTo>
                <a:cubicBezTo>
                  <a:pt x="27432" y="20320"/>
                  <a:pt x="27432" y="20066"/>
                  <a:pt x="27432" y="19431"/>
                </a:cubicBezTo>
                <a:cubicBezTo>
                  <a:pt x="27432" y="19431"/>
                  <a:pt x="27432" y="19431"/>
                  <a:pt x="27432" y="19431"/>
                </a:cubicBezTo>
                <a:cubicBezTo>
                  <a:pt x="28575" y="20574"/>
                  <a:pt x="28575" y="20574"/>
                  <a:pt x="28575" y="20574"/>
                </a:cubicBezTo>
                <a:cubicBezTo>
                  <a:pt x="28575" y="19812"/>
                  <a:pt x="28575" y="18923"/>
                  <a:pt x="28956" y="18923"/>
                </a:cubicBezTo>
                <a:cubicBezTo>
                  <a:pt x="29083" y="18923"/>
                  <a:pt x="29337" y="19050"/>
                  <a:pt x="29718" y="19431"/>
                </a:cubicBezTo>
                <a:cubicBezTo>
                  <a:pt x="29718" y="18288"/>
                  <a:pt x="29718" y="18288"/>
                  <a:pt x="29718" y="18288"/>
                </a:cubicBezTo>
                <a:cubicBezTo>
                  <a:pt x="30226" y="18796"/>
                  <a:pt x="30480" y="19050"/>
                  <a:pt x="30607" y="19050"/>
                </a:cubicBezTo>
                <a:cubicBezTo>
                  <a:pt x="30734" y="19050"/>
                  <a:pt x="30480" y="18542"/>
                  <a:pt x="29718" y="17145"/>
                </a:cubicBezTo>
                <a:cubicBezTo>
                  <a:pt x="28575" y="16002"/>
                  <a:pt x="29718" y="16002"/>
                  <a:pt x="29718" y="16002"/>
                </a:cubicBezTo>
                <a:cubicBezTo>
                  <a:pt x="29718" y="16002"/>
                  <a:pt x="29718" y="16510"/>
                  <a:pt x="29718" y="17145"/>
                </a:cubicBezTo>
                <a:cubicBezTo>
                  <a:pt x="29718" y="15367"/>
                  <a:pt x="29718" y="14605"/>
                  <a:pt x="29845" y="14605"/>
                </a:cubicBezTo>
                <a:cubicBezTo>
                  <a:pt x="29972" y="14605"/>
                  <a:pt x="30226" y="15494"/>
                  <a:pt x="30861" y="17145"/>
                </a:cubicBezTo>
                <a:lnTo>
                  <a:pt x="30861" y="16002"/>
                </a:lnTo>
                <a:cubicBezTo>
                  <a:pt x="32004" y="18288"/>
                  <a:pt x="32004" y="18288"/>
                  <a:pt x="32004" y="18288"/>
                </a:cubicBezTo>
                <a:cubicBezTo>
                  <a:pt x="32385" y="18669"/>
                  <a:pt x="32639" y="19050"/>
                  <a:pt x="32766" y="19050"/>
                </a:cubicBezTo>
                <a:cubicBezTo>
                  <a:pt x="32893" y="19050"/>
                  <a:pt x="32639" y="18161"/>
                  <a:pt x="32004" y="16129"/>
                </a:cubicBezTo>
                <a:cubicBezTo>
                  <a:pt x="32004" y="15494"/>
                  <a:pt x="32004" y="15240"/>
                  <a:pt x="32131" y="15240"/>
                </a:cubicBezTo>
                <a:cubicBezTo>
                  <a:pt x="32258" y="15240"/>
                  <a:pt x="32512" y="15494"/>
                  <a:pt x="33147" y="16129"/>
                </a:cubicBezTo>
                <a:cubicBezTo>
                  <a:pt x="33147" y="17272"/>
                  <a:pt x="34290" y="17272"/>
                  <a:pt x="35433" y="17272"/>
                </a:cubicBezTo>
                <a:cubicBezTo>
                  <a:pt x="36576" y="17272"/>
                  <a:pt x="36576" y="16129"/>
                  <a:pt x="36576" y="14986"/>
                </a:cubicBezTo>
                <a:cubicBezTo>
                  <a:pt x="37338" y="15875"/>
                  <a:pt x="37592" y="16637"/>
                  <a:pt x="37719" y="16637"/>
                </a:cubicBezTo>
                <a:cubicBezTo>
                  <a:pt x="37846" y="16637"/>
                  <a:pt x="37719" y="16510"/>
                  <a:pt x="37719" y="16129"/>
                </a:cubicBezTo>
                <a:cubicBezTo>
                  <a:pt x="38227" y="14986"/>
                  <a:pt x="38608" y="14351"/>
                  <a:pt x="38735" y="14351"/>
                </a:cubicBezTo>
                <a:cubicBezTo>
                  <a:pt x="38862" y="14351"/>
                  <a:pt x="38862" y="14605"/>
                  <a:pt x="38862" y="15240"/>
                </a:cubicBezTo>
                <a:cubicBezTo>
                  <a:pt x="38862" y="15113"/>
                  <a:pt x="38862" y="15113"/>
                  <a:pt x="38862" y="14986"/>
                </a:cubicBezTo>
                <a:cubicBezTo>
                  <a:pt x="39497" y="13716"/>
                  <a:pt x="39878" y="13081"/>
                  <a:pt x="40005" y="13081"/>
                </a:cubicBezTo>
                <a:cubicBezTo>
                  <a:pt x="40132" y="13081"/>
                  <a:pt x="40132" y="13335"/>
                  <a:pt x="40132" y="13843"/>
                </a:cubicBezTo>
                <a:cubicBezTo>
                  <a:pt x="40132" y="14986"/>
                  <a:pt x="40132" y="14986"/>
                  <a:pt x="40132" y="14986"/>
                </a:cubicBezTo>
                <a:cubicBezTo>
                  <a:pt x="40513" y="14224"/>
                  <a:pt x="40767" y="13843"/>
                  <a:pt x="41021" y="13843"/>
                </a:cubicBezTo>
                <a:cubicBezTo>
                  <a:pt x="41275" y="13843"/>
                  <a:pt x="41275" y="15113"/>
                  <a:pt x="41275" y="17272"/>
                </a:cubicBezTo>
                <a:lnTo>
                  <a:pt x="41275" y="16002"/>
                </a:lnTo>
                <a:cubicBezTo>
                  <a:pt x="42037" y="13843"/>
                  <a:pt x="42291" y="12573"/>
                  <a:pt x="42418" y="12573"/>
                </a:cubicBezTo>
                <a:cubicBezTo>
                  <a:pt x="42545" y="12573"/>
                  <a:pt x="42545" y="12954"/>
                  <a:pt x="42545" y="13716"/>
                </a:cubicBezTo>
                <a:cubicBezTo>
                  <a:pt x="42545" y="14859"/>
                  <a:pt x="42545" y="14859"/>
                  <a:pt x="42545" y="16002"/>
                </a:cubicBezTo>
                <a:cubicBezTo>
                  <a:pt x="42545" y="14732"/>
                  <a:pt x="42672" y="14224"/>
                  <a:pt x="42799" y="14224"/>
                </a:cubicBezTo>
                <a:cubicBezTo>
                  <a:pt x="42926" y="14224"/>
                  <a:pt x="43053" y="14859"/>
                  <a:pt x="42926" y="15748"/>
                </a:cubicBezTo>
                <a:cubicBezTo>
                  <a:pt x="43307" y="15240"/>
                  <a:pt x="43688" y="14859"/>
                  <a:pt x="43688" y="14859"/>
                </a:cubicBezTo>
                <a:cubicBezTo>
                  <a:pt x="43688" y="14859"/>
                  <a:pt x="43688" y="14859"/>
                  <a:pt x="43688" y="16002"/>
                </a:cubicBezTo>
                <a:cubicBezTo>
                  <a:pt x="43688" y="16764"/>
                  <a:pt x="43688" y="17653"/>
                  <a:pt x="43688" y="17653"/>
                </a:cubicBezTo>
                <a:cubicBezTo>
                  <a:pt x="43688" y="17907"/>
                  <a:pt x="43688" y="18542"/>
                  <a:pt x="43688" y="19431"/>
                </a:cubicBezTo>
                <a:cubicBezTo>
                  <a:pt x="44196" y="18923"/>
                  <a:pt x="44577" y="18542"/>
                  <a:pt x="44704" y="18542"/>
                </a:cubicBezTo>
                <a:cubicBezTo>
                  <a:pt x="44831" y="18542"/>
                  <a:pt x="44831" y="18796"/>
                  <a:pt x="44831" y="19431"/>
                </a:cubicBezTo>
                <a:cubicBezTo>
                  <a:pt x="44831" y="19431"/>
                  <a:pt x="44831" y="19431"/>
                  <a:pt x="44831" y="18288"/>
                </a:cubicBezTo>
                <a:cubicBezTo>
                  <a:pt x="45974" y="18288"/>
                  <a:pt x="45974" y="18288"/>
                  <a:pt x="44831" y="19431"/>
                </a:cubicBezTo>
                <a:cubicBezTo>
                  <a:pt x="45974" y="18288"/>
                  <a:pt x="45974" y="18288"/>
                  <a:pt x="45974" y="18288"/>
                </a:cubicBezTo>
                <a:cubicBezTo>
                  <a:pt x="47117" y="17145"/>
                  <a:pt x="47117" y="17145"/>
                  <a:pt x="47117" y="17145"/>
                </a:cubicBezTo>
                <a:cubicBezTo>
                  <a:pt x="47117" y="17145"/>
                  <a:pt x="47117" y="19431"/>
                  <a:pt x="47117" y="19431"/>
                </a:cubicBezTo>
                <a:cubicBezTo>
                  <a:pt x="47117" y="19431"/>
                  <a:pt x="47117" y="19431"/>
                  <a:pt x="48260" y="18288"/>
                </a:cubicBezTo>
                <a:cubicBezTo>
                  <a:pt x="48260" y="18288"/>
                  <a:pt x="48260" y="19431"/>
                  <a:pt x="48260" y="19431"/>
                </a:cubicBezTo>
                <a:cubicBezTo>
                  <a:pt x="48641" y="19812"/>
                  <a:pt x="48895" y="20066"/>
                  <a:pt x="49022" y="20193"/>
                </a:cubicBezTo>
                <a:cubicBezTo>
                  <a:pt x="48641" y="21082"/>
                  <a:pt x="48514" y="21336"/>
                  <a:pt x="48514" y="21336"/>
                </a:cubicBezTo>
                <a:cubicBezTo>
                  <a:pt x="48514" y="21336"/>
                  <a:pt x="48895" y="21082"/>
                  <a:pt x="49403" y="20574"/>
                </a:cubicBezTo>
                <a:lnTo>
                  <a:pt x="50546" y="20574"/>
                </a:lnTo>
                <a:cubicBezTo>
                  <a:pt x="50927" y="20193"/>
                  <a:pt x="51054" y="20066"/>
                  <a:pt x="51308" y="20066"/>
                </a:cubicBezTo>
                <a:cubicBezTo>
                  <a:pt x="51689" y="20066"/>
                  <a:pt x="51435" y="20828"/>
                  <a:pt x="50546" y="21717"/>
                </a:cubicBezTo>
                <a:cubicBezTo>
                  <a:pt x="50546" y="21717"/>
                  <a:pt x="50546" y="21717"/>
                  <a:pt x="51689" y="20574"/>
                </a:cubicBezTo>
                <a:cubicBezTo>
                  <a:pt x="52578" y="20066"/>
                  <a:pt x="53213" y="19812"/>
                  <a:pt x="53340" y="19812"/>
                </a:cubicBezTo>
                <a:cubicBezTo>
                  <a:pt x="53467" y="19812"/>
                  <a:pt x="52959" y="20320"/>
                  <a:pt x="51689" y="21717"/>
                </a:cubicBezTo>
                <a:cubicBezTo>
                  <a:pt x="51054" y="22225"/>
                  <a:pt x="50800" y="22606"/>
                  <a:pt x="50927" y="22606"/>
                </a:cubicBezTo>
                <a:cubicBezTo>
                  <a:pt x="51054" y="22606"/>
                  <a:pt x="51562" y="22352"/>
                  <a:pt x="52578" y="21844"/>
                </a:cubicBezTo>
                <a:cubicBezTo>
                  <a:pt x="52324" y="22098"/>
                  <a:pt x="52070" y="22479"/>
                  <a:pt x="51689" y="22860"/>
                </a:cubicBezTo>
                <a:cubicBezTo>
                  <a:pt x="51308" y="23241"/>
                  <a:pt x="50927" y="23622"/>
                  <a:pt x="50546" y="24003"/>
                </a:cubicBezTo>
                <a:cubicBezTo>
                  <a:pt x="51689" y="22860"/>
                  <a:pt x="51689" y="22860"/>
                  <a:pt x="52832" y="22860"/>
                </a:cubicBezTo>
                <a:cubicBezTo>
                  <a:pt x="52832" y="23241"/>
                  <a:pt x="52959" y="23368"/>
                  <a:pt x="53086" y="23368"/>
                </a:cubicBezTo>
                <a:cubicBezTo>
                  <a:pt x="53467" y="23368"/>
                  <a:pt x="53975" y="22860"/>
                  <a:pt x="53975" y="22860"/>
                </a:cubicBezTo>
                <a:cubicBezTo>
                  <a:pt x="53975" y="24003"/>
                  <a:pt x="53975" y="24003"/>
                  <a:pt x="52832" y="25146"/>
                </a:cubicBezTo>
                <a:cubicBezTo>
                  <a:pt x="52832" y="25146"/>
                  <a:pt x="53975" y="25146"/>
                  <a:pt x="55118" y="24003"/>
                </a:cubicBezTo>
                <a:cubicBezTo>
                  <a:pt x="56261" y="24003"/>
                  <a:pt x="56261" y="24003"/>
                  <a:pt x="55118" y="25146"/>
                </a:cubicBezTo>
                <a:lnTo>
                  <a:pt x="57150" y="25146"/>
                </a:lnTo>
                <a:cubicBezTo>
                  <a:pt x="56007" y="26289"/>
                  <a:pt x="57150" y="30861"/>
                  <a:pt x="58293" y="30861"/>
                </a:cubicBezTo>
                <a:cubicBezTo>
                  <a:pt x="56007" y="32004"/>
                  <a:pt x="57150" y="32004"/>
                  <a:pt x="59436" y="32004"/>
                </a:cubicBezTo>
                <a:cubicBezTo>
                  <a:pt x="60579" y="32004"/>
                  <a:pt x="60579" y="33147"/>
                  <a:pt x="60579" y="33147"/>
                </a:cubicBezTo>
                <a:cubicBezTo>
                  <a:pt x="57150" y="33147"/>
                  <a:pt x="57150" y="33147"/>
                  <a:pt x="59436" y="34290"/>
                </a:cubicBezTo>
                <a:cubicBezTo>
                  <a:pt x="60198" y="33909"/>
                  <a:pt x="60706" y="33782"/>
                  <a:pt x="60960" y="33782"/>
                </a:cubicBezTo>
                <a:cubicBezTo>
                  <a:pt x="61468" y="33782"/>
                  <a:pt x="60960" y="34290"/>
                  <a:pt x="59436" y="34290"/>
                </a:cubicBezTo>
                <a:lnTo>
                  <a:pt x="60579" y="34290"/>
                </a:lnTo>
                <a:cubicBezTo>
                  <a:pt x="61722" y="34290"/>
                  <a:pt x="61722" y="34290"/>
                  <a:pt x="60579" y="35433"/>
                </a:cubicBezTo>
                <a:lnTo>
                  <a:pt x="59309" y="35433"/>
                </a:lnTo>
                <a:cubicBezTo>
                  <a:pt x="55880" y="36576"/>
                  <a:pt x="55880" y="36576"/>
                  <a:pt x="59309" y="36576"/>
                </a:cubicBezTo>
                <a:cubicBezTo>
                  <a:pt x="61595" y="36576"/>
                  <a:pt x="61595" y="36576"/>
                  <a:pt x="59309" y="37719"/>
                </a:cubicBezTo>
                <a:cubicBezTo>
                  <a:pt x="59309" y="37719"/>
                  <a:pt x="58166" y="38862"/>
                  <a:pt x="57023" y="40005"/>
                </a:cubicBezTo>
                <a:cubicBezTo>
                  <a:pt x="57023" y="41148"/>
                  <a:pt x="57023" y="42291"/>
                  <a:pt x="58166" y="42291"/>
                </a:cubicBezTo>
                <a:lnTo>
                  <a:pt x="57150" y="42291"/>
                </a:lnTo>
                <a:cubicBezTo>
                  <a:pt x="57150" y="42291"/>
                  <a:pt x="56642" y="42672"/>
                  <a:pt x="56134" y="42799"/>
                </a:cubicBezTo>
                <a:cubicBezTo>
                  <a:pt x="55753" y="42672"/>
                  <a:pt x="55372" y="42418"/>
                  <a:pt x="54864" y="42291"/>
                </a:cubicBezTo>
                <a:cubicBezTo>
                  <a:pt x="55245" y="42672"/>
                  <a:pt x="55626" y="42799"/>
                  <a:pt x="56007" y="42799"/>
                </a:cubicBezTo>
                <a:cubicBezTo>
                  <a:pt x="56007" y="42799"/>
                  <a:pt x="56134" y="42799"/>
                  <a:pt x="56134" y="42799"/>
                </a:cubicBezTo>
                <a:cubicBezTo>
                  <a:pt x="57912" y="43688"/>
                  <a:pt x="57023" y="44577"/>
                  <a:pt x="56007" y="44577"/>
                </a:cubicBezTo>
                <a:cubicBezTo>
                  <a:pt x="56007" y="44577"/>
                  <a:pt x="56007" y="44577"/>
                  <a:pt x="57150" y="45720"/>
                </a:cubicBezTo>
                <a:cubicBezTo>
                  <a:pt x="56007" y="45720"/>
                  <a:pt x="53721" y="45720"/>
                  <a:pt x="56007" y="46863"/>
                </a:cubicBezTo>
                <a:cubicBezTo>
                  <a:pt x="57277" y="47498"/>
                  <a:pt x="57912" y="48133"/>
                  <a:pt x="57531" y="48133"/>
                </a:cubicBezTo>
                <a:cubicBezTo>
                  <a:pt x="57150" y="48133"/>
                  <a:pt x="56388" y="47752"/>
                  <a:pt x="54991" y="46863"/>
                </a:cubicBezTo>
                <a:cubicBezTo>
                  <a:pt x="54991" y="46863"/>
                  <a:pt x="54991" y="46863"/>
                  <a:pt x="57277" y="49149"/>
                </a:cubicBezTo>
                <a:cubicBezTo>
                  <a:pt x="58420" y="49149"/>
                  <a:pt x="57277" y="50292"/>
                  <a:pt x="57277" y="50292"/>
                </a:cubicBezTo>
                <a:cubicBezTo>
                  <a:pt x="56134" y="49149"/>
                  <a:pt x="56134" y="49149"/>
                  <a:pt x="54991" y="48006"/>
                </a:cubicBezTo>
                <a:cubicBezTo>
                  <a:pt x="54991" y="48260"/>
                  <a:pt x="54864" y="48387"/>
                  <a:pt x="54737" y="48514"/>
                </a:cubicBezTo>
                <a:cubicBezTo>
                  <a:pt x="54483" y="48387"/>
                  <a:pt x="54229" y="48260"/>
                  <a:pt x="53975" y="48133"/>
                </a:cubicBezTo>
                <a:cubicBezTo>
                  <a:pt x="54229" y="48387"/>
                  <a:pt x="54483" y="48514"/>
                  <a:pt x="54737" y="48514"/>
                </a:cubicBezTo>
                <a:cubicBezTo>
                  <a:pt x="54737" y="48514"/>
                  <a:pt x="54737" y="48514"/>
                  <a:pt x="54737" y="48514"/>
                </a:cubicBezTo>
                <a:cubicBezTo>
                  <a:pt x="56134" y="49276"/>
                  <a:pt x="56134" y="49403"/>
                  <a:pt x="56134" y="50292"/>
                </a:cubicBezTo>
                <a:cubicBezTo>
                  <a:pt x="56134" y="50292"/>
                  <a:pt x="56134" y="50292"/>
                  <a:pt x="54991" y="49149"/>
                </a:cubicBezTo>
                <a:cubicBezTo>
                  <a:pt x="54483" y="48641"/>
                  <a:pt x="54102" y="48260"/>
                  <a:pt x="53848" y="48260"/>
                </a:cubicBezTo>
                <a:cubicBezTo>
                  <a:pt x="53594" y="48260"/>
                  <a:pt x="53340" y="48514"/>
                  <a:pt x="52705" y="49149"/>
                </a:cubicBezTo>
                <a:cubicBezTo>
                  <a:pt x="52705" y="49149"/>
                  <a:pt x="56134" y="51435"/>
                  <a:pt x="57277" y="53721"/>
                </a:cubicBezTo>
                <a:cubicBezTo>
                  <a:pt x="56261" y="52705"/>
                  <a:pt x="56134" y="52578"/>
                  <a:pt x="56134" y="52578"/>
                </a:cubicBezTo>
                <a:cubicBezTo>
                  <a:pt x="56642" y="53086"/>
                  <a:pt x="56642" y="53467"/>
                  <a:pt x="56642" y="53467"/>
                </a:cubicBezTo>
                <a:cubicBezTo>
                  <a:pt x="56642" y="53467"/>
                  <a:pt x="56134" y="53213"/>
                  <a:pt x="56134" y="52578"/>
                </a:cubicBezTo>
                <a:cubicBezTo>
                  <a:pt x="56134" y="52578"/>
                  <a:pt x="56134" y="52578"/>
                  <a:pt x="56134" y="52578"/>
                </a:cubicBezTo>
                <a:cubicBezTo>
                  <a:pt x="54991" y="52578"/>
                  <a:pt x="54991" y="52578"/>
                  <a:pt x="54991" y="51435"/>
                </a:cubicBezTo>
                <a:cubicBezTo>
                  <a:pt x="53848" y="50292"/>
                  <a:pt x="53213" y="49657"/>
                  <a:pt x="53086" y="49657"/>
                </a:cubicBezTo>
                <a:cubicBezTo>
                  <a:pt x="52959" y="49657"/>
                  <a:pt x="53213" y="50165"/>
                  <a:pt x="53848" y="51435"/>
                </a:cubicBezTo>
                <a:cubicBezTo>
                  <a:pt x="52705" y="50292"/>
                  <a:pt x="51562" y="50292"/>
                  <a:pt x="52705" y="50292"/>
                </a:cubicBezTo>
                <a:lnTo>
                  <a:pt x="51435" y="50292"/>
                </a:lnTo>
                <a:cubicBezTo>
                  <a:pt x="51435" y="50292"/>
                  <a:pt x="51435" y="50292"/>
                  <a:pt x="52578" y="51435"/>
                </a:cubicBezTo>
                <a:cubicBezTo>
                  <a:pt x="52578" y="51435"/>
                  <a:pt x="52578" y="52578"/>
                  <a:pt x="52578" y="52578"/>
                </a:cubicBezTo>
                <a:cubicBezTo>
                  <a:pt x="52578" y="52578"/>
                  <a:pt x="52578" y="52578"/>
                  <a:pt x="53721" y="53721"/>
                </a:cubicBezTo>
                <a:cubicBezTo>
                  <a:pt x="54864" y="54864"/>
                  <a:pt x="54864" y="56007"/>
                  <a:pt x="54864" y="56007"/>
                </a:cubicBezTo>
                <a:cubicBezTo>
                  <a:pt x="54610" y="55753"/>
                  <a:pt x="54229" y="55372"/>
                  <a:pt x="53721" y="54864"/>
                </a:cubicBezTo>
                <a:cubicBezTo>
                  <a:pt x="52578" y="53721"/>
                  <a:pt x="52578" y="53721"/>
                  <a:pt x="52578" y="53721"/>
                </a:cubicBezTo>
                <a:cubicBezTo>
                  <a:pt x="52578" y="54864"/>
                  <a:pt x="53721" y="56007"/>
                  <a:pt x="53721" y="56007"/>
                </a:cubicBezTo>
                <a:cubicBezTo>
                  <a:pt x="53721" y="56007"/>
                  <a:pt x="51435" y="53721"/>
                  <a:pt x="51435" y="52578"/>
                </a:cubicBezTo>
                <a:cubicBezTo>
                  <a:pt x="50419" y="52070"/>
                  <a:pt x="49911" y="51816"/>
                  <a:pt x="49784" y="51816"/>
                </a:cubicBezTo>
                <a:cubicBezTo>
                  <a:pt x="49657" y="51816"/>
                  <a:pt x="50165" y="52324"/>
                  <a:pt x="51435" y="53721"/>
                </a:cubicBezTo>
                <a:cubicBezTo>
                  <a:pt x="51435" y="54483"/>
                  <a:pt x="51943" y="55372"/>
                  <a:pt x="51943" y="55372"/>
                </a:cubicBezTo>
                <a:cubicBezTo>
                  <a:pt x="51943" y="55372"/>
                  <a:pt x="51816" y="55245"/>
                  <a:pt x="51435" y="54864"/>
                </a:cubicBezTo>
                <a:cubicBezTo>
                  <a:pt x="51435" y="54864"/>
                  <a:pt x="51435" y="54864"/>
                  <a:pt x="50292" y="53721"/>
                </a:cubicBezTo>
                <a:cubicBezTo>
                  <a:pt x="50292" y="54229"/>
                  <a:pt x="50292" y="54610"/>
                  <a:pt x="50165" y="54610"/>
                </a:cubicBezTo>
                <a:cubicBezTo>
                  <a:pt x="50038" y="54610"/>
                  <a:pt x="49784" y="54356"/>
                  <a:pt x="49149" y="53721"/>
                </a:cubicBezTo>
                <a:cubicBezTo>
                  <a:pt x="48260" y="53213"/>
                  <a:pt x="47625" y="52959"/>
                  <a:pt x="47371" y="52959"/>
                </a:cubicBezTo>
                <a:cubicBezTo>
                  <a:pt x="47117" y="52959"/>
                  <a:pt x="47371" y="53467"/>
                  <a:pt x="48006" y="54864"/>
                </a:cubicBezTo>
                <a:cubicBezTo>
                  <a:pt x="48006" y="55118"/>
                  <a:pt x="48006" y="55626"/>
                  <a:pt x="48006" y="56007"/>
                </a:cubicBezTo>
                <a:cubicBezTo>
                  <a:pt x="47498" y="55499"/>
                  <a:pt x="47117" y="55118"/>
                  <a:pt x="46990" y="55118"/>
                </a:cubicBezTo>
                <a:cubicBezTo>
                  <a:pt x="46863" y="55118"/>
                  <a:pt x="46863" y="55372"/>
                  <a:pt x="46863" y="56007"/>
                </a:cubicBezTo>
                <a:cubicBezTo>
                  <a:pt x="46863" y="55499"/>
                  <a:pt x="46863" y="55118"/>
                  <a:pt x="46736" y="55118"/>
                </a:cubicBezTo>
                <a:cubicBezTo>
                  <a:pt x="46609" y="55118"/>
                  <a:pt x="46355" y="55372"/>
                  <a:pt x="45720" y="56007"/>
                </a:cubicBezTo>
                <a:cubicBezTo>
                  <a:pt x="45720" y="56007"/>
                  <a:pt x="45720" y="56007"/>
                  <a:pt x="44577" y="54864"/>
                </a:cubicBezTo>
                <a:cubicBezTo>
                  <a:pt x="44577" y="54864"/>
                  <a:pt x="44577" y="54864"/>
                  <a:pt x="44577" y="56007"/>
                </a:cubicBezTo>
                <a:cubicBezTo>
                  <a:pt x="45212" y="57404"/>
                  <a:pt x="45466" y="57912"/>
                  <a:pt x="45466" y="57912"/>
                </a:cubicBezTo>
                <a:cubicBezTo>
                  <a:pt x="45466" y="57912"/>
                  <a:pt x="45085" y="57658"/>
                  <a:pt x="44577" y="57150"/>
                </a:cubicBezTo>
                <a:cubicBezTo>
                  <a:pt x="44577" y="55753"/>
                  <a:pt x="43688" y="54737"/>
                  <a:pt x="43053" y="54737"/>
                </a:cubicBezTo>
                <a:cubicBezTo>
                  <a:pt x="42672" y="54737"/>
                  <a:pt x="42291" y="55118"/>
                  <a:pt x="42291" y="56007"/>
                </a:cubicBezTo>
                <a:cubicBezTo>
                  <a:pt x="41656" y="55499"/>
                  <a:pt x="41402" y="55118"/>
                  <a:pt x="41275" y="55118"/>
                </a:cubicBezTo>
                <a:cubicBezTo>
                  <a:pt x="41148" y="55118"/>
                  <a:pt x="41148" y="55372"/>
                  <a:pt x="41148" y="56007"/>
                </a:cubicBezTo>
                <a:lnTo>
                  <a:pt x="40005" y="56007"/>
                </a:lnTo>
                <a:cubicBezTo>
                  <a:pt x="40005" y="57023"/>
                  <a:pt x="40005" y="57785"/>
                  <a:pt x="40005" y="58293"/>
                </a:cubicBezTo>
                <a:cubicBezTo>
                  <a:pt x="40005" y="56007"/>
                  <a:pt x="38862" y="56007"/>
                  <a:pt x="38862" y="56007"/>
                </a:cubicBezTo>
                <a:cubicBezTo>
                  <a:pt x="37719" y="56007"/>
                  <a:pt x="37719" y="56007"/>
                  <a:pt x="37719" y="57150"/>
                </a:cubicBezTo>
                <a:cubicBezTo>
                  <a:pt x="37719" y="56769"/>
                  <a:pt x="37719" y="56261"/>
                  <a:pt x="37719" y="56007"/>
                </a:cubicBezTo>
                <a:cubicBezTo>
                  <a:pt x="37719" y="54991"/>
                  <a:pt x="37719" y="54483"/>
                  <a:pt x="37592" y="54483"/>
                </a:cubicBezTo>
                <a:cubicBezTo>
                  <a:pt x="37465" y="54483"/>
                  <a:pt x="37211" y="55372"/>
                  <a:pt x="36576" y="57277"/>
                </a:cubicBezTo>
                <a:cubicBezTo>
                  <a:pt x="35433" y="58420"/>
                  <a:pt x="35433" y="60706"/>
                  <a:pt x="35433" y="61849"/>
                </a:cubicBezTo>
                <a:cubicBezTo>
                  <a:pt x="36576" y="62992"/>
                  <a:pt x="35433" y="62992"/>
                  <a:pt x="35433" y="62992"/>
                </a:cubicBezTo>
                <a:cubicBezTo>
                  <a:pt x="35433" y="61849"/>
                  <a:pt x="35433" y="59563"/>
                  <a:pt x="35433" y="58420"/>
                </a:cubicBezTo>
                <a:cubicBezTo>
                  <a:pt x="35433" y="58420"/>
                  <a:pt x="36576" y="57277"/>
                  <a:pt x="36576" y="56134"/>
                </a:cubicBezTo>
                <a:cubicBezTo>
                  <a:pt x="36576" y="56007"/>
                  <a:pt x="36576" y="55880"/>
                  <a:pt x="36449" y="55880"/>
                </a:cubicBezTo>
                <a:cubicBezTo>
                  <a:pt x="36195" y="55880"/>
                  <a:pt x="35814" y="56769"/>
                  <a:pt x="35179" y="57785"/>
                </a:cubicBezTo>
                <a:cubicBezTo>
                  <a:pt x="34798" y="57277"/>
                  <a:pt x="34290" y="57277"/>
                  <a:pt x="34290" y="57277"/>
                </a:cubicBezTo>
                <a:cubicBezTo>
                  <a:pt x="34290" y="57277"/>
                  <a:pt x="34290" y="57277"/>
                  <a:pt x="34290" y="58420"/>
                </a:cubicBezTo>
                <a:cubicBezTo>
                  <a:pt x="33147" y="59563"/>
                  <a:pt x="33147" y="60706"/>
                  <a:pt x="33147" y="60706"/>
                </a:cubicBezTo>
                <a:cubicBezTo>
                  <a:pt x="33147" y="58420"/>
                  <a:pt x="33147" y="56134"/>
                  <a:pt x="32004" y="56134"/>
                </a:cubicBezTo>
                <a:cubicBezTo>
                  <a:pt x="32004" y="56134"/>
                  <a:pt x="32004" y="56134"/>
                  <a:pt x="32004" y="54991"/>
                </a:cubicBezTo>
                <a:cubicBezTo>
                  <a:pt x="32004" y="54991"/>
                  <a:pt x="32004" y="54991"/>
                  <a:pt x="30861" y="56134"/>
                </a:cubicBezTo>
                <a:cubicBezTo>
                  <a:pt x="30480" y="56515"/>
                  <a:pt x="30226" y="56642"/>
                  <a:pt x="29972" y="56642"/>
                </a:cubicBezTo>
                <a:cubicBezTo>
                  <a:pt x="29718" y="56642"/>
                  <a:pt x="29845" y="56642"/>
                  <a:pt x="29845" y="56515"/>
                </a:cubicBezTo>
                <a:cubicBezTo>
                  <a:pt x="29718" y="56769"/>
                  <a:pt x="29718" y="57023"/>
                  <a:pt x="29718" y="57277"/>
                </a:cubicBezTo>
                <a:cubicBezTo>
                  <a:pt x="28575" y="58420"/>
                  <a:pt x="28575" y="59563"/>
                  <a:pt x="28575" y="59563"/>
                </a:cubicBezTo>
                <a:lnTo>
                  <a:pt x="28575" y="60706"/>
                </a:lnTo>
                <a:cubicBezTo>
                  <a:pt x="27432" y="60706"/>
                  <a:pt x="27432" y="61849"/>
                  <a:pt x="26289" y="62992"/>
                </a:cubicBezTo>
                <a:cubicBezTo>
                  <a:pt x="26289" y="62611"/>
                  <a:pt x="26289" y="62230"/>
                  <a:pt x="26289" y="61849"/>
                </a:cubicBezTo>
                <a:cubicBezTo>
                  <a:pt x="27432" y="60706"/>
                  <a:pt x="27432" y="59563"/>
                  <a:pt x="28575" y="58420"/>
                </a:cubicBezTo>
                <a:cubicBezTo>
                  <a:pt x="29337" y="56261"/>
                  <a:pt x="29591" y="54991"/>
                  <a:pt x="29337" y="54991"/>
                </a:cubicBezTo>
                <a:cubicBezTo>
                  <a:pt x="29083" y="54991"/>
                  <a:pt x="28956" y="55372"/>
                  <a:pt x="28575" y="56134"/>
                </a:cubicBezTo>
                <a:cubicBezTo>
                  <a:pt x="28575" y="56134"/>
                  <a:pt x="28575" y="56134"/>
                  <a:pt x="28575" y="54991"/>
                </a:cubicBezTo>
                <a:cubicBezTo>
                  <a:pt x="28321" y="55245"/>
                  <a:pt x="27940" y="55626"/>
                  <a:pt x="27432" y="56134"/>
                </a:cubicBezTo>
                <a:cubicBezTo>
                  <a:pt x="27813" y="55245"/>
                  <a:pt x="28194" y="54610"/>
                  <a:pt x="28321" y="54102"/>
                </a:cubicBezTo>
                <a:cubicBezTo>
                  <a:pt x="28321" y="53975"/>
                  <a:pt x="28448" y="53975"/>
                  <a:pt x="28321" y="53975"/>
                </a:cubicBezTo>
                <a:cubicBezTo>
                  <a:pt x="28321" y="53594"/>
                  <a:pt x="28321" y="53467"/>
                  <a:pt x="28194" y="53467"/>
                </a:cubicBezTo>
                <a:cubicBezTo>
                  <a:pt x="28067" y="53467"/>
                  <a:pt x="27813" y="53594"/>
                  <a:pt x="27559" y="53975"/>
                </a:cubicBezTo>
                <a:cubicBezTo>
                  <a:pt x="27051" y="55626"/>
                  <a:pt x="26416" y="56261"/>
                  <a:pt x="26162" y="56261"/>
                </a:cubicBezTo>
                <a:cubicBezTo>
                  <a:pt x="25908" y="56261"/>
                  <a:pt x="25908" y="55753"/>
                  <a:pt x="26416" y="55118"/>
                </a:cubicBezTo>
                <a:cubicBezTo>
                  <a:pt x="26416" y="55118"/>
                  <a:pt x="25273" y="56261"/>
                  <a:pt x="24130" y="57404"/>
                </a:cubicBezTo>
                <a:cubicBezTo>
                  <a:pt x="24130" y="57404"/>
                  <a:pt x="24130" y="57912"/>
                  <a:pt x="23876" y="58547"/>
                </a:cubicBezTo>
                <a:cubicBezTo>
                  <a:pt x="24003" y="58547"/>
                  <a:pt x="24003" y="58547"/>
                  <a:pt x="24130" y="58547"/>
                </a:cubicBezTo>
                <a:cubicBezTo>
                  <a:pt x="24257" y="58547"/>
                  <a:pt x="24130" y="59690"/>
                  <a:pt x="22987" y="59690"/>
                </a:cubicBezTo>
                <a:cubicBezTo>
                  <a:pt x="23368" y="59309"/>
                  <a:pt x="23622" y="58928"/>
                  <a:pt x="23876" y="58547"/>
                </a:cubicBezTo>
                <a:cubicBezTo>
                  <a:pt x="23114" y="58547"/>
                  <a:pt x="22987" y="58674"/>
                  <a:pt x="22352" y="59944"/>
                </a:cubicBezTo>
                <a:cubicBezTo>
                  <a:pt x="22225" y="59690"/>
                  <a:pt x="22225" y="58801"/>
                  <a:pt x="22733" y="57785"/>
                </a:cubicBezTo>
                <a:cubicBezTo>
                  <a:pt x="22606" y="57912"/>
                  <a:pt x="22225" y="58166"/>
                  <a:pt x="21844" y="58674"/>
                </a:cubicBezTo>
                <a:cubicBezTo>
                  <a:pt x="21844" y="58674"/>
                  <a:pt x="20701" y="59817"/>
                  <a:pt x="20701" y="59817"/>
                </a:cubicBezTo>
                <a:lnTo>
                  <a:pt x="20701" y="58166"/>
                </a:lnTo>
                <a:cubicBezTo>
                  <a:pt x="21844" y="57023"/>
                  <a:pt x="21844" y="57023"/>
                  <a:pt x="22860" y="57023"/>
                </a:cubicBezTo>
                <a:cubicBezTo>
                  <a:pt x="23114" y="56388"/>
                  <a:pt x="23622" y="55499"/>
                  <a:pt x="24130" y="54737"/>
                </a:cubicBezTo>
                <a:lnTo>
                  <a:pt x="25273" y="52451"/>
                </a:lnTo>
                <a:cubicBezTo>
                  <a:pt x="25273" y="52451"/>
                  <a:pt x="25273" y="52451"/>
                  <a:pt x="25273" y="52451"/>
                </a:cubicBezTo>
                <a:lnTo>
                  <a:pt x="24003" y="52451"/>
                </a:lnTo>
                <a:cubicBezTo>
                  <a:pt x="23495" y="52959"/>
                  <a:pt x="23114" y="53340"/>
                  <a:pt x="22860" y="53594"/>
                </a:cubicBezTo>
                <a:cubicBezTo>
                  <a:pt x="24003" y="53594"/>
                  <a:pt x="25146" y="52451"/>
                  <a:pt x="25146" y="52451"/>
                </a:cubicBezTo>
                <a:cubicBezTo>
                  <a:pt x="25146" y="52451"/>
                  <a:pt x="25019" y="52578"/>
                  <a:pt x="24003" y="53594"/>
                </a:cubicBezTo>
                <a:cubicBezTo>
                  <a:pt x="23368" y="54864"/>
                  <a:pt x="23114" y="55499"/>
                  <a:pt x="22987" y="55499"/>
                </a:cubicBezTo>
                <a:cubicBezTo>
                  <a:pt x="22860" y="55499"/>
                  <a:pt x="22860" y="55245"/>
                  <a:pt x="22860" y="54737"/>
                </a:cubicBezTo>
                <a:cubicBezTo>
                  <a:pt x="22352" y="55245"/>
                  <a:pt x="22098" y="55499"/>
                  <a:pt x="21971" y="55499"/>
                </a:cubicBezTo>
                <a:cubicBezTo>
                  <a:pt x="21844" y="55499"/>
                  <a:pt x="22098" y="54991"/>
                  <a:pt x="22860" y="53594"/>
                </a:cubicBezTo>
                <a:cubicBezTo>
                  <a:pt x="23368" y="52959"/>
                  <a:pt x="23368" y="52705"/>
                  <a:pt x="23114" y="52705"/>
                </a:cubicBezTo>
                <a:cubicBezTo>
                  <a:pt x="22860" y="52705"/>
                  <a:pt x="22225" y="52959"/>
                  <a:pt x="21717" y="53594"/>
                </a:cubicBezTo>
                <a:cubicBezTo>
                  <a:pt x="21717" y="53594"/>
                  <a:pt x="21717" y="53594"/>
                  <a:pt x="22860" y="52451"/>
                </a:cubicBezTo>
                <a:cubicBezTo>
                  <a:pt x="21717" y="52451"/>
                  <a:pt x="21717" y="52451"/>
                  <a:pt x="22860" y="51308"/>
                </a:cubicBezTo>
                <a:cubicBezTo>
                  <a:pt x="20574" y="53594"/>
                  <a:pt x="19431" y="54737"/>
                  <a:pt x="19431" y="54737"/>
                </a:cubicBezTo>
                <a:cubicBezTo>
                  <a:pt x="19431" y="54737"/>
                  <a:pt x="19431" y="54737"/>
                  <a:pt x="18288" y="55880"/>
                </a:cubicBezTo>
                <a:lnTo>
                  <a:pt x="18288" y="54737"/>
                </a:lnTo>
                <a:cubicBezTo>
                  <a:pt x="18288" y="54737"/>
                  <a:pt x="18288" y="54737"/>
                  <a:pt x="16002" y="55880"/>
                </a:cubicBezTo>
                <a:cubicBezTo>
                  <a:pt x="17780" y="55880"/>
                  <a:pt x="16764" y="57404"/>
                  <a:pt x="16891" y="57404"/>
                </a:cubicBezTo>
                <a:cubicBezTo>
                  <a:pt x="17018" y="57404"/>
                  <a:pt x="17018" y="57277"/>
                  <a:pt x="17145" y="57150"/>
                </a:cubicBezTo>
                <a:lnTo>
                  <a:pt x="16002" y="58293"/>
                </a:lnTo>
                <a:cubicBezTo>
                  <a:pt x="17780" y="57150"/>
                  <a:pt x="18542" y="56642"/>
                  <a:pt x="18796" y="56642"/>
                </a:cubicBezTo>
                <a:cubicBezTo>
                  <a:pt x="19050" y="56642"/>
                  <a:pt x="18288" y="57150"/>
                  <a:pt x="17272" y="58293"/>
                </a:cubicBezTo>
                <a:cubicBezTo>
                  <a:pt x="14986" y="59436"/>
                  <a:pt x="14986" y="59436"/>
                  <a:pt x="16129" y="59436"/>
                </a:cubicBezTo>
                <a:cubicBezTo>
                  <a:pt x="16129" y="60579"/>
                  <a:pt x="16129" y="60579"/>
                  <a:pt x="14986" y="60579"/>
                </a:cubicBezTo>
                <a:cubicBezTo>
                  <a:pt x="13843" y="61722"/>
                  <a:pt x="12700" y="62865"/>
                  <a:pt x="12700" y="62865"/>
                </a:cubicBezTo>
                <a:cubicBezTo>
                  <a:pt x="12700" y="63373"/>
                  <a:pt x="12700" y="63754"/>
                  <a:pt x="12827" y="63754"/>
                </a:cubicBezTo>
                <a:cubicBezTo>
                  <a:pt x="12954" y="63754"/>
                  <a:pt x="13208" y="63500"/>
                  <a:pt x="13843" y="62865"/>
                </a:cubicBezTo>
                <a:cubicBezTo>
                  <a:pt x="14351" y="62357"/>
                  <a:pt x="14605" y="62103"/>
                  <a:pt x="14732" y="62103"/>
                </a:cubicBezTo>
                <a:cubicBezTo>
                  <a:pt x="14859" y="62103"/>
                  <a:pt x="14605" y="62611"/>
                  <a:pt x="13843" y="64008"/>
                </a:cubicBezTo>
                <a:cubicBezTo>
                  <a:pt x="14097" y="63754"/>
                  <a:pt x="14478" y="63373"/>
                  <a:pt x="14986" y="62865"/>
                </a:cubicBezTo>
                <a:cubicBezTo>
                  <a:pt x="15494" y="62357"/>
                  <a:pt x="15875" y="62103"/>
                  <a:pt x="16129" y="62103"/>
                </a:cubicBezTo>
                <a:cubicBezTo>
                  <a:pt x="16383" y="62103"/>
                  <a:pt x="16256" y="62611"/>
                  <a:pt x="14986" y="64008"/>
                </a:cubicBezTo>
                <a:cubicBezTo>
                  <a:pt x="16129" y="64008"/>
                  <a:pt x="16129" y="64008"/>
                  <a:pt x="17272" y="62865"/>
                </a:cubicBezTo>
                <a:cubicBezTo>
                  <a:pt x="17780" y="62357"/>
                  <a:pt x="18161" y="61976"/>
                  <a:pt x="18415" y="61722"/>
                </a:cubicBezTo>
                <a:cubicBezTo>
                  <a:pt x="18415" y="62865"/>
                  <a:pt x="17272" y="64008"/>
                  <a:pt x="17272" y="64008"/>
                </a:cubicBezTo>
                <a:cubicBezTo>
                  <a:pt x="16129" y="65151"/>
                  <a:pt x="16129" y="65151"/>
                  <a:pt x="16129" y="65151"/>
                </a:cubicBezTo>
                <a:cubicBezTo>
                  <a:pt x="16129" y="65151"/>
                  <a:pt x="16637" y="65659"/>
                  <a:pt x="17018" y="65659"/>
                </a:cubicBezTo>
                <a:cubicBezTo>
                  <a:pt x="17145" y="65659"/>
                  <a:pt x="17272" y="65532"/>
                  <a:pt x="17272" y="65151"/>
                </a:cubicBezTo>
                <a:cubicBezTo>
                  <a:pt x="17272" y="65913"/>
                  <a:pt x="16764" y="66802"/>
                  <a:pt x="16764" y="66802"/>
                </a:cubicBezTo>
                <a:cubicBezTo>
                  <a:pt x="16764" y="66802"/>
                  <a:pt x="16891" y="66675"/>
                  <a:pt x="17272" y="66294"/>
                </a:cubicBezTo>
                <a:cubicBezTo>
                  <a:pt x="17272" y="66294"/>
                  <a:pt x="17272" y="66294"/>
                  <a:pt x="17272" y="67437"/>
                </a:cubicBezTo>
                <a:cubicBezTo>
                  <a:pt x="17018" y="67691"/>
                  <a:pt x="16891" y="67945"/>
                  <a:pt x="17018" y="67945"/>
                </a:cubicBezTo>
                <a:cubicBezTo>
                  <a:pt x="17272" y="67945"/>
                  <a:pt x="18796" y="66675"/>
                  <a:pt x="19558" y="64135"/>
                </a:cubicBezTo>
                <a:cubicBezTo>
                  <a:pt x="19558" y="64516"/>
                  <a:pt x="19685" y="64643"/>
                  <a:pt x="19812" y="64643"/>
                </a:cubicBezTo>
                <a:cubicBezTo>
                  <a:pt x="20193" y="64643"/>
                  <a:pt x="20701" y="64135"/>
                  <a:pt x="20701" y="64135"/>
                </a:cubicBezTo>
                <a:cubicBezTo>
                  <a:pt x="21844" y="62992"/>
                  <a:pt x="21844" y="62992"/>
                  <a:pt x="21844" y="62992"/>
                </a:cubicBezTo>
                <a:cubicBezTo>
                  <a:pt x="21844" y="62992"/>
                  <a:pt x="20701" y="64135"/>
                  <a:pt x="20701" y="65278"/>
                </a:cubicBezTo>
                <a:cubicBezTo>
                  <a:pt x="20193" y="65659"/>
                  <a:pt x="19812" y="66167"/>
                  <a:pt x="19558" y="66421"/>
                </a:cubicBezTo>
                <a:cubicBezTo>
                  <a:pt x="19558" y="66421"/>
                  <a:pt x="19558" y="66421"/>
                  <a:pt x="19558" y="66421"/>
                </a:cubicBezTo>
                <a:cubicBezTo>
                  <a:pt x="19558" y="66421"/>
                  <a:pt x="19431" y="66548"/>
                  <a:pt x="19431" y="66548"/>
                </a:cubicBezTo>
                <a:cubicBezTo>
                  <a:pt x="19431" y="66548"/>
                  <a:pt x="19558" y="66421"/>
                  <a:pt x="19558" y="66421"/>
                </a:cubicBezTo>
                <a:cubicBezTo>
                  <a:pt x="19558" y="67564"/>
                  <a:pt x="19558" y="67564"/>
                  <a:pt x="19558" y="67564"/>
                </a:cubicBezTo>
                <a:cubicBezTo>
                  <a:pt x="19558" y="67818"/>
                  <a:pt x="19685" y="67945"/>
                  <a:pt x="19685" y="67945"/>
                </a:cubicBezTo>
                <a:cubicBezTo>
                  <a:pt x="20320" y="67945"/>
                  <a:pt x="21717" y="66294"/>
                  <a:pt x="21717" y="65405"/>
                </a:cubicBezTo>
                <a:cubicBezTo>
                  <a:pt x="22860" y="64262"/>
                  <a:pt x="22860" y="64262"/>
                  <a:pt x="22860" y="64262"/>
                </a:cubicBezTo>
                <a:cubicBezTo>
                  <a:pt x="22860" y="64262"/>
                  <a:pt x="22860" y="64262"/>
                  <a:pt x="22860" y="65405"/>
                </a:cubicBezTo>
                <a:lnTo>
                  <a:pt x="22860" y="66548"/>
                </a:lnTo>
                <a:cubicBezTo>
                  <a:pt x="21717" y="67691"/>
                  <a:pt x="21717" y="68834"/>
                  <a:pt x="22860" y="68834"/>
                </a:cubicBezTo>
                <a:cubicBezTo>
                  <a:pt x="24003" y="68834"/>
                  <a:pt x="25146" y="69977"/>
                  <a:pt x="24003" y="71120"/>
                </a:cubicBezTo>
                <a:cubicBezTo>
                  <a:pt x="24003" y="71247"/>
                  <a:pt x="24003" y="71374"/>
                  <a:pt x="24130" y="71374"/>
                </a:cubicBezTo>
                <a:cubicBezTo>
                  <a:pt x="24384" y="71374"/>
                  <a:pt x="25273" y="69977"/>
                  <a:pt x="26670" y="68453"/>
                </a:cubicBezTo>
                <a:cubicBezTo>
                  <a:pt x="26416" y="68834"/>
                  <a:pt x="26670" y="68834"/>
                  <a:pt x="27432" y="68834"/>
                </a:cubicBezTo>
                <a:cubicBezTo>
                  <a:pt x="27432" y="69977"/>
                  <a:pt x="27432" y="69977"/>
                  <a:pt x="27432" y="71120"/>
                </a:cubicBezTo>
                <a:cubicBezTo>
                  <a:pt x="27940" y="70231"/>
                  <a:pt x="28194" y="69850"/>
                  <a:pt x="28321" y="69850"/>
                </a:cubicBezTo>
                <a:cubicBezTo>
                  <a:pt x="28448" y="69850"/>
                  <a:pt x="28575" y="70866"/>
                  <a:pt x="28575" y="72263"/>
                </a:cubicBezTo>
                <a:cubicBezTo>
                  <a:pt x="27432" y="73406"/>
                  <a:pt x="28575" y="74549"/>
                  <a:pt x="28575" y="74549"/>
                </a:cubicBezTo>
                <a:cubicBezTo>
                  <a:pt x="29718" y="73406"/>
                  <a:pt x="29718" y="73406"/>
                  <a:pt x="30861" y="73406"/>
                </a:cubicBezTo>
                <a:cubicBezTo>
                  <a:pt x="30861" y="73406"/>
                  <a:pt x="30861" y="73406"/>
                  <a:pt x="32004" y="71120"/>
                </a:cubicBezTo>
                <a:cubicBezTo>
                  <a:pt x="32004" y="69977"/>
                  <a:pt x="30861" y="69977"/>
                  <a:pt x="30861" y="69977"/>
                </a:cubicBezTo>
                <a:cubicBezTo>
                  <a:pt x="32004" y="68834"/>
                  <a:pt x="32004" y="67691"/>
                  <a:pt x="32004" y="67691"/>
                </a:cubicBezTo>
                <a:cubicBezTo>
                  <a:pt x="32131" y="67691"/>
                  <a:pt x="32258" y="67691"/>
                  <a:pt x="32385" y="67818"/>
                </a:cubicBezTo>
                <a:cubicBezTo>
                  <a:pt x="32512" y="67691"/>
                  <a:pt x="32766" y="67691"/>
                  <a:pt x="33147" y="67691"/>
                </a:cubicBezTo>
                <a:cubicBezTo>
                  <a:pt x="33147" y="67691"/>
                  <a:pt x="33147" y="68834"/>
                  <a:pt x="33147" y="69977"/>
                </a:cubicBezTo>
                <a:cubicBezTo>
                  <a:pt x="33147" y="69977"/>
                  <a:pt x="33147" y="71120"/>
                  <a:pt x="33147" y="71120"/>
                </a:cubicBezTo>
                <a:cubicBezTo>
                  <a:pt x="33147" y="70739"/>
                  <a:pt x="33147" y="70612"/>
                  <a:pt x="33147" y="70612"/>
                </a:cubicBezTo>
                <a:cubicBezTo>
                  <a:pt x="33147" y="70612"/>
                  <a:pt x="32766" y="71374"/>
                  <a:pt x="32004" y="72263"/>
                </a:cubicBezTo>
                <a:cubicBezTo>
                  <a:pt x="32004" y="73406"/>
                  <a:pt x="32004" y="73406"/>
                  <a:pt x="33147" y="73406"/>
                </a:cubicBezTo>
                <a:cubicBezTo>
                  <a:pt x="33147" y="73406"/>
                  <a:pt x="34290" y="72263"/>
                  <a:pt x="34290" y="72263"/>
                </a:cubicBezTo>
                <a:cubicBezTo>
                  <a:pt x="34290" y="72263"/>
                  <a:pt x="34290" y="73406"/>
                  <a:pt x="34290" y="73406"/>
                </a:cubicBezTo>
                <a:cubicBezTo>
                  <a:pt x="35433" y="74549"/>
                  <a:pt x="35433" y="74549"/>
                  <a:pt x="35433" y="75692"/>
                </a:cubicBezTo>
                <a:cubicBezTo>
                  <a:pt x="35433" y="75692"/>
                  <a:pt x="35433" y="75692"/>
                  <a:pt x="35433" y="74549"/>
                </a:cubicBezTo>
                <a:cubicBezTo>
                  <a:pt x="35433" y="73152"/>
                  <a:pt x="35941" y="72136"/>
                  <a:pt x="36195" y="72136"/>
                </a:cubicBezTo>
                <a:cubicBezTo>
                  <a:pt x="36322" y="72136"/>
                  <a:pt x="36576" y="72517"/>
                  <a:pt x="36576" y="73406"/>
                </a:cubicBezTo>
                <a:cubicBezTo>
                  <a:pt x="37719" y="73406"/>
                  <a:pt x="38862" y="73406"/>
                  <a:pt x="38862" y="72263"/>
                </a:cubicBezTo>
                <a:cubicBezTo>
                  <a:pt x="38862" y="72263"/>
                  <a:pt x="38862" y="72263"/>
                  <a:pt x="38862" y="73406"/>
                </a:cubicBezTo>
                <a:cubicBezTo>
                  <a:pt x="38862" y="74549"/>
                  <a:pt x="38862" y="75184"/>
                  <a:pt x="38989" y="75184"/>
                </a:cubicBezTo>
                <a:cubicBezTo>
                  <a:pt x="39116" y="75184"/>
                  <a:pt x="39497" y="74676"/>
                  <a:pt x="40005" y="73406"/>
                </a:cubicBezTo>
                <a:cubicBezTo>
                  <a:pt x="40005" y="73406"/>
                  <a:pt x="40005" y="73406"/>
                  <a:pt x="41148" y="72263"/>
                </a:cubicBezTo>
                <a:cubicBezTo>
                  <a:pt x="41148" y="73406"/>
                  <a:pt x="41148" y="73406"/>
                  <a:pt x="42291" y="73406"/>
                </a:cubicBezTo>
                <a:cubicBezTo>
                  <a:pt x="42291" y="72898"/>
                  <a:pt x="42799" y="72517"/>
                  <a:pt x="43561" y="72517"/>
                </a:cubicBezTo>
                <a:cubicBezTo>
                  <a:pt x="44323" y="72517"/>
                  <a:pt x="45085" y="72771"/>
                  <a:pt x="45720" y="73406"/>
                </a:cubicBezTo>
                <a:cubicBezTo>
                  <a:pt x="45720" y="71120"/>
                  <a:pt x="45720" y="71120"/>
                  <a:pt x="45720" y="71120"/>
                </a:cubicBezTo>
                <a:cubicBezTo>
                  <a:pt x="46228" y="72517"/>
                  <a:pt x="46482" y="73152"/>
                  <a:pt x="46609" y="73152"/>
                </a:cubicBezTo>
                <a:cubicBezTo>
                  <a:pt x="46736" y="73152"/>
                  <a:pt x="46482" y="71882"/>
                  <a:pt x="45720" y="69977"/>
                </a:cubicBezTo>
                <a:cubicBezTo>
                  <a:pt x="45720" y="68961"/>
                  <a:pt x="45720" y="68453"/>
                  <a:pt x="45847" y="68453"/>
                </a:cubicBezTo>
                <a:cubicBezTo>
                  <a:pt x="45974" y="68453"/>
                  <a:pt x="46228" y="69342"/>
                  <a:pt x="46863" y="71247"/>
                </a:cubicBezTo>
                <a:cubicBezTo>
                  <a:pt x="46863" y="70104"/>
                  <a:pt x="46863" y="69469"/>
                  <a:pt x="46990" y="69469"/>
                </a:cubicBezTo>
                <a:cubicBezTo>
                  <a:pt x="47117" y="69469"/>
                  <a:pt x="47371" y="69977"/>
                  <a:pt x="48006" y="71247"/>
                </a:cubicBezTo>
                <a:cubicBezTo>
                  <a:pt x="48006" y="68072"/>
                  <a:pt x="48006" y="66294"/>
                  <a:pt x="48260" y="66294"/>
                </a:cubicBezTo>
                <a:cubicBezTo>
                  <a:pt x="48514" y="66294"/>
                  <a:pt x="48641" y="67437"/>
                  <a:pt x="49149" y="70104"/>
                </a:cubicBezTo>
                <a:cubicBezTo>
                  <a:pt x="50292" y="72390"/>
                  <a:pt x="50292" y="73533"/>
                  <a:pt x="50292" y="73533"/>
                </a:cubicBezTo>
                <a:cubicBezTo>
                  <a:pt x="51435" y="73533"/>
                  <a:pt x="50292" y="72390"/>
                  <a:pt x="50292" y="71247"/>
                </a:cubicBezTo>
                <a:cubicBezTo>
                  <a:pt x="51435" y="72898"/>
                  <a:pt x="52324" y="73787"/>
                  <a:pt x="52705" y="73787"/>
                </a:cubicBezTo>
                <a:cubicBezTo>
                  <a:pt x="53086" y="73787"/>
                  <a:pt x="53086" y="72898"/>
                  <a:pt x="52578" y="71247"/>
                </a:cubicBezTo>
                <a:cubicBezTo>
                  <a:pt x="52578" y="69977"/>
                  <a:pt x="52959" y="69088"/>
                  <a:pt x="53213" y="69088"/>
                </a:cubicBezTo>
                <a:cubicBezTo>
                  <a:pt x="53467" y="69088"/>
                  <a:pt x="53721" y="69723"/>
                  <a:pt x="53721" y="71247"/>
                </a:cubicBezTo>
                <a:cubicBezTo>
                  <a:pt x="54356" y="72517"/>
                  <a:pt x="54737" y="73152"/>
                  <a:pt x="54864" y="73152"/>
                </a:cubicBezTo>
                <a:cubicBezTo>
                  <a:pt x="54991" y="73152"/>
                  <a:pt x="54991" y="72898"/>
                  <a:pt x="54991" y="72390"/>
                </a:cubicBezTo>
                <a:lnTo>
                  <a:pt x="55880" y="72390"/>
                </a:lnTo>
                <a:cubicBezTo>
                  <a:pt x="55880" y="72390"/>
                  <a:pt x="55880" y="71882"/>
                  <a:pt x="55499" y="70866"/>
                </a:cubicBezTo>
                <a:cubicBezTo>
                  <a:pt x="55880" y="71501"/>
                  <a:pt x="56134" y="71755"/>
                  <a:pt x="56388" y="71755"/>
                </a:cubicBezTo>
                <a:cubicBezTo>
                  <a:pt x="56642" y="71755"/>
                  <a:pt x="57023" y="71120"/>
                  <a:pt x="57023" y="70104"/>
                </a:cubicBezTo>
                <a:cubicBezTo>
                  <a:pt x="57023" y="70104"/>
                  <a:pt x="57023" y="70104"/>
                  <a:pt x="57023" y="68961"/>
                </a:cubicBezTo>
                <a:cubicBezTo>
                  <a:pt x="57023" y="67945"/>
                  <a:pt x="57023" y="67691"/>
                  <a:pt x="57150" y="67691"/>
                </a:cubicBezTo>
                <a:cubicBezTo>
                  <a:pt x="57277" y="67691"/>
                  <a:pt x="57531" y="68326"/>
                  <a:pt x="58166" y="68961"/>
                </a:cubicBezTo>
                <a:cubicBezTo>
                  <a:pt x="58547" y="69342"/>
                  <a:pt x="59055" y="69850"/>
                  <a:pt x="59309" y="70104"/>
                </a:cubicBezTo>
                <a:cubicBezTo>
                  <a:pt x="59309" y="68961"/>
                  <a:pt x="59309" y="67818"/>
                  <a:pt x="58166" y="66675"/>
                </a:cubicBezTo>
                <a:cubicBezTo>
                  <a:pt x="58166" y="66294"/>
                  <a:pt x="58166" y="66167"/>
                  <a:pt x="58166" y="66167"/>
                </a:cubicBezTo>
                <a:cubicBezTo>
                  <a:pt x="58166" y="66167"/>
                  <a:pt x="58420" y="67056"/>
                  <a:pt x="59309" y="67818"/>
                </a:cubicBezTo>
                <a:cubicBezTo>
                  <a:pt x="59309" y="68961"/>
                  <a:pt x="59309" y="68961"/>
                  <a:pt x="60452" y="68961"/>
                </a:cubicBezTo>
                <a:cubicBezTo>
                  <a:pt x="61595" y="68961"/>
                  <a:pt x="61595" y="68961"/>
                  <a:pt x="60452" y="67818"/>
                </a:cubicBezTo>
                <a:cubicBezTo>
                  <a:pt x="60452" y="67056"/>
                  <a:pt x="60960" y="66167"/>
                  <a:pt x="61722" y="66167"/>
                </a:cubicBezTo>
                <a:cubicBezTo>
                  <a:pt x="61976" y="66167"/>
                  <a:pt x="62357" y="66294"/>
                  <a:pt x="62738" y="66675"/>
                </a:cubicBezTo>
                <a:cubicBezTo>
                  <a:pt x="62738" y="66675"/>
                  <a:pt x="62738" y="65532"/>
                  <a:pt x="62738" y="65532"/>
                </a:cubicBezTo>
                <a:cubicBezTo>
                  <a:pt x="62738" y="65532"/>
                  <a:pt x="62738" y="64389"/>
                  <a:pt x="62738" y="63246"/>
                </a:cubicBezTo>
                <a:cubicBezTo>
                  <a:pt x="62738" y="63246"/>
                  <a:pt x="62738" y="63246"/>
                  <a:pt x="63881" y="64389"/>
                </a:cubicBezTo>
                <a:cubicBezTo>
                  <a:pt x="63881" y="63246"/>
                  <a:pt x="63881" y="63246"/>
                  <a:pt x="65024" y="63246"/>
                </a:cubicBezTo>
                <a:cubicBezTo>
                  <a:pt x="63627" y="61849"/>
                  <a:pt x="63119" y="60833"/>
                  <a:pt x="63373" y="60833"/>
                </a:cubicBezTo>
                <a:cubicBezTo>
                  <a:pt x="63627" y="60833"/>
                  <a:pt x="64135" y="61214"/>
                  <a:pt x="65024" y="62103"/>
                </a:cubicBezTo>
                <a:cubicBezTo>
                  <a:pt x="65024" y="62103"/>
                  <a:pt x="65024" y="62103"/>
                  <a:pt x="63881" y="60960"/>
                </a:cubicBezTo>
                <a:cubicBezTo>
                  <a:pt x="64770" y="61468"/>
                  <a:pt x="65405" y="61722"/>
                  <a:pt x="65532" y="61722"/>
                </a:cubicBezTo>
                <a:cubicBezTo>
                  <a:pt x="65659" y="61722"/>
                  <a:pt x="65278" y="61214"/>
                  <a:pt x="63881" y="59817"/>
                </a:cubicBezTo>
                <a:cubicBezTo>
                  <a:pt x="63881" y="59817"/>
                  <a:pt x="63881" y="59309"/>
                  <a:pt x="64262" y="59309"/>
                </a:cubicBezTo>
                <a:cubicBezTo>
                  <a:pt x="64389" y="59309"/>
                  <a:pt x="64643" y="59436"/>
                  <a:pt x="65024" y="59817"/>
                </a:cubicBezTo>
                <a:cubicBezTo>
                  <a:pt x="66167" y="59817"/>
                  <a:pt x="68453" y="59817"/>
                  <a:pt x="66167" y="58674"/>
                </a:cubicBezTo>
                <a:lnTo>
                  <a:pt x="66167" y="57023"/>
                </a:lnTo>
                <a:lnTo>
                  <a:pt x="66167" y="55880"/>
                </a:lnTo>
                <a:cubicBezTo>
                  <a:pt x="67310" y="57023"/>
                  <a:pt x="68453" y="57023"/>
                  <a:pt x="68453" y="57023"/>
                </a:cubicBezTo>
                <a:cubicBezTo>
                  <a:pt x="68453" y="57023"/>
                  <a:pt x="68453" y="57023"/>
                  <a:pt x="67310" y="55880"/>
                </a:cubicBezTo>
                <a:cubicBezTo>
                  <a:pt x="66167" y="55880"/>
                  <a:pt x="66167" y="54737"/>
                  <a:pt x="66167" y="54737"/>
                </a:cubicBezTo>
                <a:cubicBezTo>
                  <a:pt x="66167" y="54737"/>
                  <a:pt x="67310" y="55880"/>
                  <a:pt x="68453" y="55880"/>
                </a:cubicBezTo>
                <a:cubicBezTo>
                  <a:pt x="66167" y="54737"/>
                  <a:pt x="66167" y="54737"/>
                  <a:pt x="68453" y="54737"/>
                </a:cubicBezTo>
                <a:cubicBezTo>
                  <a:pt x="68961" y="55245"/>
                  <a:pt x="69342" y="55626"/>
                  <a:pt x="69469" y="55626"/>
                </a:cubicBezTo>
                <a:cubicBezTo>
                  <a:pt x="69596" y="55626"/>
                  <a:pt x="69596" y="55372"/>
                  <a:pt x="69596" y="54737"/>
                </a:cubicBezTo>
                <a:cubicBezTo>
                  <a:pt x="69596" y="54737"/>
                  <a:pt x="70739" y="53594"/>
                  <a:pt x="68453" y="53594"/>
                </a:cubicBezTo>
                <a:cubicBezTo>
                  <a:pt x="67310" y="53594"/>
                  <a:pt x="66167" y="52451"/>
                  <a:pt x="66167" y="52451"/>
                </a:cubicBezTo>
                <a:lnTo>
                  <a:pt x="65024" y="51308"/>
                </a:lnTo>
                <a:cubicBezTo>
                  <a:pt x="66167" y="52451"/>
                  <a:pt x="67310" y="52451"/>
                  <a:pt x="67310" y="52451"/>
                </a:cubicBezTo>
                <a:lnTo>
                  <a:pt x="66167" y="52451"/>
                </a:lnTo>
                <a:cubicBezTo>
                  <a:pt x="67310" y="52451"/>
                  <a:pt x="68453" y="53594"/>
                  <a:pt x="69596" y="53594"/>
                </a:cubicBezTo>
                <a:lnTo>
                  <a:pt x="70739" y="53594"/>
                </a:lnTo>
                <a:cubicBezTo>
                  <a:pt x="71374" y="53975"/>
                  <a:pt x="71755" y="54102"/>
                  <a:pt x="72009" y="54102"/>
                </a:cubicBezTo>
                <a:cubicBezTo>
                  <a:pt x="72390" y="54102"/>
                  <a:pt x="71628" y="53340"/>
                  <a:pt x="70739" y="52451"/>
                </a:cubicBezTo>
                <a:cubicBezTo>
                  <a:pt x="71374" y="52705"/>
                  <a:pt x="71882" y="52705"/>
                  <a:pt x="72136" y="52705"/>
                </a:cubicBezTo>
                <a:cubicBezTo>
                  <a:pt x="73279" y="52705"/>
                  <a:pt x="70993" y="51054"/>
                  <a:pt x="67310" y="50165"/>
                </a:cubicBezTo>
                <a:cubicBezTo>
                  <a:pt x="70104" y="50800"/>
                  <a:pt x="71628" y="51054"/>
                  <a:pt x="72009" y="51054"/>
                </a:cubicBezTo>
                <a:cubicBezTo>
                  <a:pt x="72390" y="51054"/>
                  <a:pt x="71882" y="50800"/>
                  <a:pt x="70739" y="50165"/>
                </a:cubicBezTo>
                <a:cubicBezTo>
                  <a:pt x="69596" y="49022"/>
                  <a:pt x="69596" y="49022"/>
                  <a:pt x="70739" y="49022"/>
                </a:cubicBezTo>
                <a:cubicBezTo>
                  <a:pt x="71120" y="49403"/>
                  <a:pt x="71374" y="49530"/>
                  <a:pt x="71628" y="49530"/>
                </a:cubicBezTo>
                <a:cubicBezTo>
                  <a:pt x="72009" y="49530"/>
                  <a:pt x="72263" y="49022"/>
                  <a:pt x="73025" y="49022"/>
                </a:cubicBezTo>
                <a:cubicBezTo>
                  <a:pt x="73025" y="47879"/>
                  <a:pt x="73025" y="47879"/>
                  <a:pt x="71882" y="47879"/>
                </a:cubicBezTo>
                <a:cubicBezTo>
                  <a:pt x="71882" y="47879"/>
                  <a:pt x="71882" y="47117"/>
                  <a:pt x="71882" y="46863"/>
                </a:cubicBezTo>
                <a:cubicBezTo>
                  <a:pt x="72009" y="46863"/>
                  <a:pt x="72136" y="46863"/>
                  <a:pt x="72263" y="46990"/>
                </a:cubicBezTo>
                <a:cubicBezTo>
                  <a:pt x="72136" y="46863"/>
                  <a:pt x="72009" y="46863"/>
                  <a:pt x="71882" y="46863"/>
                </a:cubicBezTo>
                <a:cubicBezTo>
                  <a:pt x="71755" y="46863"/>
                  <a:pt x="71882" y="46863"/>
                  <a:pt x="71882" y="46990"/>
                </a:cubicBezTo>
                <a:cubicBezTo>
                  <a:pt x="71501" y="46863"/>
                  <a:pt x="71120" y="46863"/>
                  <a:pt x="70739" y="46863"/>
                </a:cubicBezTo>
                <a:cubicBezTo>
                  <a:pt x="70739" y="46863"/>
                  <a:pt x="70739" y="45720"/>
                  <a:pt x="70739" y="45720"/>
                </a:cubicBezTo>
                <a:lnTo>
                  <a:pt x="71882" y="45720"/>
                </a:lnTo>
                <a:cubicBezTo>
                  <a:pt x="72263" y="46101"/>
                  <a:pt x="72390" y="46228"/>
                  <a:pt x="72644" y="46228"/>
                </a:cubicBezTo>
                <a:cubicBezTo>
                  <a:pt x="73152" y="46228"/>
                  <a:pt x="73406" y="45466"/>
                  <a:pt x="74168" y="44577"/>
                </a:cubicBezTo>
                <a:cubicBezTo>
                  <a:pt x="74168" y="42291"/>
                  <a:pt x="74168" y="41148"/>
                  <a:pt x="71882" y="41148"/>
                </a:cubicBezTo>
                <a:cubicBezTo>
                  <a:pt x="69596" y="41148"/>
                  <a:pt x="68834" y="40640"/>
                  <a:pt x="69596" y="40640"/>
                </a:cubicBezTo>
                <a:cubicBezTo>
                  <a:pt x="69977" y="40640"/>
                  <a:pt x="70739" y="40767"/>
                  <a:pt x="71882" y="41148"/>
                </a:cubicBezTo>
                <a:lnTo>
                  <a:pt x="73025" y="41148"/>
                </a:lnTo>
                <a:cubicBezTo>
                  <a:pt x="73025" y="41148"/>
                  <a:pt x="73025" y="40005"/>
                  <a:pt x="74168" y="40005"/>
                </a:cubicBezTo>
                <a:cubicBezTo>
                  <a:pt x="77597" y="38862"/>
                  <a:pt x="76454" y="38862"/>
                  <a:pt x="74168" y="38862"/>
                </a:cubicBezTo>
                <a:lnTo>
                  <a:pt x="73025" y="40005"/>
                </a:lnTo>
                <a:lnTo>
                  <a:pt x="71882" y="38862"/>
                </a:lnTo>
                <a:lnTo>
                  <a:pt x="74168" y="38862"/>
                </a:lnTo>
                <a:cubicBezTo>
                  <a:pt x="76454" y="38862"/>
                  <a:pt x="77597" y="37719"/>
                  <a:pt x="76454" y="37719"/>
                </a:cubicBezTo>
                <a:cubicBezTo>
                  <a:pt x="74168" y="37719"/>
                  <a:pt x="73025" y="36576"/>
                  <a:pt x="76454" y="36576"/>
                </a:cubicBezTo>
                <a:lnTo>
                  <a:pt x="76454" y="35306"/>
                </a:lnTo>
                <a:cubicBezTo>
                  <a:pt x="74168" y="35306"/>
                  <a:pt x="75311" y="35306"/>
                  <a:pt x="74168" y="34163"/>
                </a:cubicBezTo>
                <a:lnTo>
                  <a:pt x="76454" y="34163"/>
                </a:lnTo>
                <a:cubicBezTo>
                  <a:pt x="77597" y="34163"/>
                  <a:pt x="77597" y="34163"/>
                  <a:pt x="76454" y="33020"/>
                </a:cubicBezTo>
                <a:lnTo>
                  <a:pt x="74168" y="33020"/>
                </a:lnTo>
                <a:cubicBezTo>
                  <a:pt x="74168" y="33020"/>
                  <a:pt x="71882" y="33020"/>
                  <a:pt x="70739" y="34163"/>
                </a:cubicBezTo>
                <a:cubicBezTo>
                  <a:pt x="70739" y="33020"/>
                  <a:pt x="70739" y="33020"/>
                  <a:pt x="71882" y="33020"/>
                </a:cubicBezTo>
                <a:cubicBezTo>
                  <a:pt x="73025" y="31877"/>
                  <a:pt x="74168" y="31877"/>
                  <a:pt x="74168" y="31877"/>
                </a:cubicBezTo>
                <a:lnTo>
                  <a:pt x="73025" y="31877"/>
                </a:lnTo>
                <a:cubicBezTo>
                  <a:pt x="74168" y="31877"/>
                  <a:pt x="74168" y="30734"/>
                  <a:pt x="74168" y="30734"/>
                </a:cubicBezTo>
                <a:cubicBezTo>
                  <a:pt x="74168" y="29591"/>
                  <a:pt x="74168" y="29591"/>
                  <a:pt x="73025" y="29591"/>
                </a:cubicBezTo>
                <a:cubicBezTo>
                  <a:pt x="75311" y="28448"/>
                  <a:pt x="75311" y="27305"/>
                  <a:pt x="73025" y="27305"/>
                </a:cubicBezTo>
                <a:lnTo>
                  <a:pt x="71882" y="27305"/>
                </a:lnTo>
                <a:cubicBezTo>
                  <a:pt x="74168" y="26162"/>
                  <a:pt x="74168" y="26162"/>
                  <a:pt x="71882" y="26162"/>
                </a:cubicBezTo>
                <a:cubicBezTo>
                  <a:pt x="72136" y="25908"/>
                  <a:pt x="72644" y="25400"/>
                  <a:pt x="73025" y="25019"/>
                </a:cubicBezTo>
                <a:cubicBezTo>
                  <a:pt x="76454" y="25019"/>
                  <a:pt x="75311" y="23876"/>
                  <a:pt x="74168" y="23876"/>
                </a:cubicBezTo>
                <a:lnTo>
                  <a:pt x="73025" y="23876"/>
                </a:lnTo>
                <a:cubicBezTo>
                  <a:pt x="71501" y="23876"/>
                  <a:pt x="70993" y="23368"/>
                  <a:pt x="70485" y="23368"/>
                </a:cubicBezTo>
                <a:cubicBezTo>
                  <a:pt x="70231" y="23368"/>
                  <a:pt x="69977" y="23495"/>
                  <a:pt x="69596" y="23876"/>
                </a:cubicBezTo>
                <a:cubicBezTo>
                  <a:pt x="70739" y="22733"/>
                  <a:pt x="70739" y="22733"/>
                  <a:pt x="70739" y="21590"/>
                </a:cubicBezTo>
                <a:cubicBezTo>
                  <a:pt x="71374" y="20193"/>
                  <a:pt x="71247" y="19685"/>
                  <a:pt x="70866" y="19685"/>
                </a:cubicBezTo>
                <a:cubicBezTo>
                  <a:pt x="70612" y="19685"/>
                  <a:pt x="70104" y="19939"/>
                  <a:pt x="69596" y="20447"/>
                </a:cubicBezTo>
                <a:lnTo>
                  <a:pt x="68453" y="20447"/>
                </a:lnTo>
                <a:cubicBezTo>
                  <a:pt x="70231" y="19558"/>
                  <a:pt x="69850" y="17907"/>
                  <a:pt x="68453" y="17907"/>
                </a:cubicBezTo>
                <a:cubicBezTo>
                  <a:pt x="68072" y="17907"/>
                  <a:pt x="67691" y="18034"/>
                  <a:pt x="67310" y="18161"/>
                </a:cubicBezTo>
                <a:cubicBezTo>
                  <a:pt x="67310" y="17018"/>
                  <a:pt x="67310" y="17018"/>
                  <a:pt x="68453" y="17018"/>
                </a:cubicBezTo>
                <a:cubicBezTo>
                  <a:pt x="69596" y="15875"/>
                  <a:pt x="69596" y="15875"/>
                  <a:pt x="69596" y="15875"/>
                </a:cubicBezTo>
                <a:cubicBezTo>
                  <a:pt x="68453" y="15875"/>
                  <a:pt x="67310" y="15875"/>
                  <a:pt x="67310" y="14732"/>
                </a:cubicBezTo>
                <a:cubicBezTo>
                  <a:pt x="66167" y="13589"/>
                  <a:pt x="66167" y="13589"/>
                  <a:pt x="65024" y="13589"/>
                </a:cubicBezTo>
                <a:cubicBezTo>
                  <a:pt x="65024" y="13589"/>
                  <a:pt x="65024" y="13589"/>
                  <a:pt x="65024" y="12446"/>
                </a:cubicBezTo>
                <a:cubicBezTo>
                  <a:pt x="64643" y="12827"/>
                  <a:pt x="64262" y="13208"/>
                  <a:pt x="63881" y="13589"/>
                </a:cubicBezTo>
                <a:cubicBezTo>
                  <a:pt x="63500" y="13970"/>
                  <a:pt x="63373" y="14097"/>
                  <a:pt x="63119" y="14097"/>
                </a:cubicBezTo>
                <a:cubicBezTo>
                  <a:pt x="62738" y="14097"/>
                  <a:pt x="62992" y="13335"/>
                  <a:pt x="63881" y="12446"/>
                </a:cubicBezTo>
                <a:cubicBezTo>
                  <a:pt x="63881" y="11303"/>
                  <a:pt x="63881" y="11303"/>
                  <a:pt x="62738" y="11303"/>
                </a:cubicBezTo>
                <a:cubicBezTo>
                  <a:pt x="62738" y="11303"/>
                  <a:pt x="61595" y="11303"/>
                  <a:pt x="62738" y="10160"/>
                </a:cubicBezTo>
                <a:cubicBezTo>
                  <a:pt x="63500" y="9398"/>
                  <a:pt x="63754" y="8001"/>
                  <a:pt x="63119" y="8001"/>
                </a:cubicBezTo>
                <a:cubicBezTo>
                  <a:pt x="62865" y="8001"/>
                  <a:pt x="62357" y="8255"/>
                  <a:pt x="61595" y="9017"/>
                </a:cubicBezTo>
                <a:cubicBezTo>
                  <a:pt x="61595" y="9017"/>
                  <a:pt x="61595" y="9017"/>
                  <a:pt x="62738" y="7874"/>
                </a:cubicBezTo>
                <a:cubicBezTo>
                  <a:pt x="61595" y="7874"/>
                  <a:pt x="60452" y="7874"/>
                  <a:pt x="60452" y="6731"/>
                </a:cubicBezTo>
                <a:cubicBezTo>
                  <a:pt x="60452" y="6731"/>
                  <a:pt x="60452" y="6223"/>
                  <a:pt x="60071" y="6223"/>
                </a:cubicBezTo>
                <a:cubicBezTo>
                  <a:pt x="60071" y="6223"/>
                  <a:pt x="60071" y="6223"/>
                  <a:pt x="59944" y="6223"/>
                </a:cubicBezTo>
                <a:cubicBezTo>
                  <a:pt x="59817" y="6223"/>
                  <a:pt x="59944" y="6096"/>
                  <a:pt x="59944" y="6096"/>
                </a:cubicBezTo>
                <a:cubicBezTo>
                  <a:pt x="59944" y="6096"/>
                  <a:pt x="59817" y="6350"/>
                  <a:pt x="59690" y="6604"/>
                </a:cubicBezTo>
                <a:cubicBezTo>
                  <a:pt x="59563" y="6604"/>
                  <a:pt x="59563" y="6731"/>
                  <a:pt x="59436" y="6858"/>
                </a:cubicBezTo>
                <a:cubicBezTo>
                  <a:pt x="59309" y="6985"/>
                  <a:pt x="59436" y="6858"/>
                  <a:pt x="59436" y="6858"/>
                </a:cubicBezTo>
                <a:cubicBezTo>
                  <a:pt x="59182" y="7112"/>
                  <a:pt x="58801" y="7493"/>
                  <a:pt x="58293" y="8001"/>
                </a:cubicBezTo>
                <a:cubicBezTo>
                  <a:pt x="59436" y="6858"/>
                  <a:pt x="58293" y="6858"/>
                  <a:pt x="58293" y="6858"/>
                </a:cubicBezTo>
                <a:lnTo>
                  <a:pt x="55880" y="6858"/>
                </a:lnTo>
                <a:cubicBezTo>
                  <a:pt x="54610" y="6223"/>
                  <a:pt x="53975" y="5588"/>
                  <a:pt x="53594" y="5588"/>
                </a:cubicBezTo>
                <a:cubicBezTo>
                  <a:pt x="53213" y="5588"/>
                  <a:pt x="52959" y="5969"/>
                  <a:pt x="52451" y="6858"/>
                </a:cubicBezTo>
                <a:cubicBezTo>
                  <a:pt x="52070" y="7366"/>
                  <a:pt x="51816" y="7620"/>
                  <a:pt x="51689" y="7620"/>
                </a:cubicBezTo>
                <a:cubicBezTo>
                  <a:pt x="51562" y="7620"/>
                  <a:pt x="51816" y="7112"/>
                  <a:pt x="52578" y="5715"/>
                </a:cubicBezTo>
                <a:cubicBezTo>
                  <a:pt x="52578" y="4572"/>
                  <a:pt x="52578" y="4572"/>
                  <a:pt x="52578" y="4572"/>
                </a:cubicBezTo>
                <a:cubicBezTo>
                  <a:pt x="51435" y="4572"/>
                  <a:pt x="51435" y="4572"/>
                  <a:pt x="52578" y="3429"/>
                </a:cubicBezTo>
                <a:cubicBezTo>
                  <a:pt x="51435" y="4572"/>
                  <a:pt x="51435" y="4572"/>
                  <a:pt x="51435" y="4572"/>
                </a:cubicBezTo>
                <a:cubicBezTo>
                  <a:pt x="51435" y="3937"/>
                  <a:pt x="51435" y="3302"/>
                  <a:pt x="51181" y="3302"/>
                </a:cubicBezTo>
                <a:cubicBezTo>
                  <a:pt x="50927" y="3302"/>
                  <a:pt x="50673" y="3683"/>
                  <a:pt x="50292" y="4572"/>
                </a:cubicBezTo>
                <a:cubicBezTo>
                  <a:pt x="49911" y="5461"/>
                  <a:pt x="49530" y="6096"/>
                  <a:pt x="49403" y="6096"/>
                </a:cubicBezTo>
                <a:cubicBezTo>
                  <a:pt x="49276" y="6096"/>
                  <a:pt x="49657" y="5207"/>
                  <a:pt x="50292" y="3302"/>
                </a:cubicBezTo>
                <a:cubicBezTo>
                  <a:pt x="50292" y="2921"/>
                  <a:pt x="50292" y="2413"/>
                  <a:pt x="50292" y="2159"/>
                </a:cubicBezTo>
                <a:cubicBezTo>
                  <a:pt x="50292" y="3302"/>
                  <a:pt x="49149" y="3302"/>
                  <a:pt x="49149" y="4445"/>
                </a:cubicBezTo>
                <a:cubicBezTo>
                  <a:pt x="48006" y="4445"/>
                  <a:pt x="48006" y="4445"/>
                  <a:pt x="49149" y="3302"/>
                </a:cubicBezTo>
                <a:cubicBezTo>
                  <a:pt x="49149" y="2921"/>
                  <a:pt x="49022" y="2794"/>
                  <a:pt x="48641" y="2794"/>
                </a:cubicBezTo>
                <a:cubicBezTo>
                  <a:pt x="48006" y="2794"/>
                  <a:pt x="46863" y="3556"/>
                  <a:pt x="46863" y="4445"/>
                </a:cubicBezTo>
                <a:cubicBezTo>
                  <a:pt x="46863" y="3302"/>
                  <a:pt x="46863" y="2159"/>
                  <a:pt x="46863" y="2159"/>
                </a:cubicBezTo>
                <a:cubicBezTo>
                  <a:pt x="46482" y="2921"/>
                  <a:pt x="46228" y="3175"/>
                  <a:pt x="46101" y="3175"/>
                </a:cubicBezTo>
                <a:cubicBezTo>
                  <a:pt x="45847" y="3175"/>
                  <a:pt x="45974" y="1778"/>
                  <a:pt x="46863" y="1016"/>
                </a:cubicBezTo>
                <a:cubicBezTo>
                  <a:pt x="46863" y="0"/>
                  <a:pt x="46863" y="0"/>
                  <a:pt x="45720" y="0"/>
                </a:cubicBezTo>
                <a:close/>
                <a:moveTo>
                  <a:pt x="83312" y="76454"/>
                </a:moveTo>
                <a:cubicBezTo>
                  <a:pt x="83312" y="76454"/>
                  <a:pt x="83312" y="77597"/>
                  <a:pt x="84455" y="78740"/>
                </a:cubicBezTo>
                <a:cubicBezTo>
                  <a:pt x="84963" y="79248"/>
                  <a:pt x="85217" y="79502"/>
                  <a:pt x="85344" y="79502"/>
                </a:cubicBezTo>
                <a:cubicBezTo>
                  <a:pt x="85471" y="79502"/>
                  <a:pt x="85217" y="78994"/>
                  <a:pt x="84455" y="77597"/>
                </a:cubicBezTo>
                <a:cubicBezTo>
                  <a:pt x="83312" y="76454"/>
                  <a:pt x="83312" y="76454"/>
                  <a:pt x="83312" y="76454"/>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
          <p:cNvSpPr/>
          <p:nvPr/>
        </p:nvSpPr>
        <p:spPr>
          <a:xfrm>
            <a:off x="3261841" y="3487014"/>
            <a:ext cx="64293" cy="59436"/>
          </a:xfrm>
          <a:custGeom>
            <a:rect b="b" l="l" r="r" t="t"/>
            <a:pathLst>
              <a:path extrusionOk="0" h="79248" w="85725">
                <a:moveTo>
                  <a:pt x="27051" y="0"/>
                </a:moveTo>
                <a:cubicBezTo>
                  <a:pt x="26924" y="0"/>
                  <a:pt x="26924" y="508"/>
                  <a:pt x="27432" y="1016"/>
                </a:cubicBezTo>
                <a:cubicBezTo>
                  <a:pt x="27432" y="254"/>
                  <a:pt x="27178" y="0"/>
                  <a:pt x="27051" y="0"/>
                </a:cubicBezTo>
                <a:close/>
                <a:moveTo>
                  <a:pt x="27432" y="1016"/>
                </a:moveTo>
                <a:cubicBezTo>
                  <a:pt x="27432" y="1397"/>
                  <a:pt x="27432" y="1778"/>
                  <a:pt x="27432" y="2159"/>
                </a:cubicBezTo>
                <a:cubicBezTo>
                  <a:pt x="27686" y="2413"/>
                  <a:pt x="27813" y="2540"/>
                  <a:pt x="27940" y="2667"/>
                </a:cubicBezTo>
                <a:cubicBezTo>
                  <a:pt x="28067" y="2540"/>
                  <a:pt x="27940" y="1905"/>
                  <a:pt x="27559" y="1143"/>
                </a:cubicBezTo>
                <a:cubicBezTo>
                  <a:pt x="27559" y="1143"/>
                  <a:pt x="27559" y="1143"/>
                  <a:pt x="27559" y="1016"/>
                </a:cubicBezTo>
                <a:close/>
                <a:moveTo>
                  <a:pt x="46990" y="3429"/>
                </a:moveTo>
                <a:cubicBezTo>
                  <a:pt x="46990" y="4572"/>
                  <a:pt x="46736" y="5080"/>
                  <a:pt x="46609" y="5080"/>
                </a:cubicBezTo>
                <a:cubicBezTo>
                  <a:pt x="46482" y="5080"/>
                  <a:pt x="46355" y="4572"/>
                  <a:pt x="46990" y="3429"/>
                </a:cubicBezTo>
                <a:close/>
                <a:moveTo>
                  <a:pt x="30988" y="5715"/>
                </a:moveTo>
                <a:cubicBezTo>
                  <a:pt x="32131" y="5715"/>
                  <a:pt x="32131" y="5715"/>
                  <a:pt x="32131" y="6858"/>
                </a:cubicBezTo>
                <a:cubicBezTo>
                  <a:pt x="32131" y="7366"/>
                  <a:pt x="32131" y="7747"/>
                  <a:pt x="32004" y="7747"/>
                </a:cubicBezTo>
                <a:cubicBezTo>
                  <a:pt x="31877" y="7747"/>
                  <a:pt x="31496" y="7493"/>
                  <a:pt x="30988" y="6858"/>
                </a:cubicBezTo>
                <a:lnTo>
                  <a:pt x="29845" y="6858"/>
                </a:lnTo>
                <a:cubicBezTo>
                  <a:pt x="29845" y="6858"/>
                  <a:pt x="29845" y="6858"/>
                  <a:pt x="29845" y="5715"/>
                </a:cubicBezTo>
                <a:lnTo>
                  <a:pt x="30988" y="6858"/>
                </a:lnTo>
                <a:cubicBezTo>
                  <a:pt x="30988" y="5715"/>
                  <a:pt x="30988" y="5715"/>
                  <a:pt x="30988" y="5715"/>
                </a:cubicBezTo>
                <a:close/>
                <a:moveTo>
                  <a:pt x="27559" y="6858"/>
                </a:moveTo>
                <a:lnTo>
                  <a:pt x="28702" y="8001"/>
                </a:lnTo>
                <a:cubicBezTo>
                  <a:pt x="27559" y="8001"/>
                  <a:pt x="27559" y="8001"/>
                  <a:pt x="27559" y="6858"/>
                </a:cubicBezTo>
                <a:close/>
                <a:moveTo>
                  <a:pt x="58293" y="8001"/>
                </a:moveTo>
                <a:cubicBezTo>
                  <a:pt x="58293" y="8636"/>
                  <a:pt x="58039" y="8890"/>
                  <a:pt x="57912" y="8890"/>
                </a:cubicBezTo>
                <a:cubicBezTo>
                  <a:pt x="57785" y="8890"/>
                  <a:pt x="57785" y="8636"/>
                  <a:pt x="58293" y="8001"/>
                </a:cubicBezTo>
                <a:close/>
                <a:moveTo>
                  <a:pt x="54102" y="9144"/>
                </a:moveTo>
                <a:cubicBezTo>
                  <a:pt x="53721" y="9779"/>
                  <a:pt x="53721" y="10287"/>
                  <a:pt x="53721" y="10287"/>
                </a:cubicBezTo>
                <a:cubicBezTo>
                  <a:pt x="53721" y="9906"/>
                  <a:pt x="53848" y="9525"/>
                  <a:pt x="54102" y="9144"/>
                </a:cubicBezTo>
                <a:close/>
                <a:moveTo>
                  <a:pt x="26416" y="9144"/>
                </a:moveTo>
                <a:cubicBezTo>
                  <a:pt x="26416" y="9144"/>
                  <a:pt x="26416" y="10287"/>
                  <a:pt x="27559" y="11430"/>
                </a:cubicBezTo>
                <a:cubicBezTo>
                  <a:pt x="27559" y="11430"/>
                  <a:pt x="26416" y="10287"/>
                  <a:pt x="26416" y="10287"/>
                </a:cubicBezTo>
                <a:cubicBezTo>
                  <a:pt x="26416" y="10287"/>
                  <a:pt x="26416" y="9144"/>
                  <a:pt x="26416" y="9144"/>
                </a:cubicBezTo>
                <a:close/>
                <a:moveTo>
                  <a:pt x="66294" y="11430"/>
                </a:moveTo>
                <a:cubicBezTo>
                  <a:pt x="66294" y="11430"/>
                  <a:pt x="65786" y="11938"/>
                  <a:pt x="65151" y="12573"/>
                </a:cubicBezTo>
                <a:cubicBezTo>
                  <a:pt x="66294" y="12573"/>
                  <a:pt x="66294" y="11430"/>
                  <a:pt x="66294" y="11430"/>
                </a:cubicBezTo>
                <a:close/>
                <a:moveTo>
                  <a:pt x="62865" y="12573"/>
                </a:moveTo>
                <a:cubicBezTo>
                  <a:pt x="62865" y="13716"/>
                  <a:pt x="61722" y="14859"/>
                  <a:pt x="61722" y="14859"/>
                </a:cubicBezTo>
                <a:cubicBezTo>
                  <a:pt x="60579" y="13716"/>
                  <a:pt x="60579" y="13716"/>
                  <a:pt x="61722" y="13716"/>
                </a:cubicBezTo>
                <a:cubicBezTo>
                  <a:pt x="62865" y="12573"/>
                  <a:pt x="62865" y="12573"/>
                  <a:pt x="62865" y="12573"/>
                </a:cubicBezTo>
                <a:close/>
                <a:moveTo>
                  <a:pt x="34417" y="13716"/>
                </a:moveTo>
                <a:lnTo>
                  <a:pt x="35560" y="14859"/>
                </a:lnTo>
                <a:lnTo>
                  <a:pt x="35560" y="16002"/>
                </a:lnTo>
                <a:cubicBezTo>
                  <a:pt x="34417" y="14859"/>
                  <a:pt x="34417" y="13716"/>
                  <a:pt x="34417" y="13716"/>
                </a:cubicBezTo>
                <a:close/>
                <a:moveTo>
                  <a:pt x="38989" y="14986"/>
                </a:moveTo>
                <a:cubicBezTo>
                  <a:pt x="38989" y="15494"/>
                  <a:pt x="38862" y="16002"/>
                  <a:pt x="38862" y="16256"/>
                </a:cubicBezTo>
                <a:cubicBezTo>
                  <a:pt x="38862" y="16129"/>
                  <a:pt x="38989" y="16002"/>
                  <a:pt x="38989" y="15875"/>
                </a:cubicBezTo>
                <a:cubicBezTo>
                  <a:pt x="38989" y="15494"/>
                  <a:pt x="38989" y="15113"/>
                  <a:pt x="38989" y="14859"/>
                </a:cubicBezTo>
                <a:close/>
                <a:moveTo>
                  <a:pt x="42799" y="15494"/>
                </a:moveTo>
                <a:cubicBezTo>
                  <a:pt x="42545" y="16002"/>
                  <a:pt x="42418" y="16637"/>
                  <a:pt x="42418" y="17145"/>
                </a:cubicBezTo>
                <a:cubicBezTo>
                  <a:pt x="42545" y="16510"/>
                  <a:pt x="42799" y="16002"/>
                  <a:pt x="42799" y="15494"/>
                </a:cubicBezTo>
                <a:close/>
                <a:moveTo>
                  <a:pt x="38735" y="16383"/>
                </a:moveTo>
                <a:cubicBezTo>
                  <a:pt x="38481" y="17018"/>
                  <a:pt x="38354" y="17272"/>
                  <a:pt x="38354" y="17272"/>
                </a:cubicBezTo>
                <a:cubicBezTo>
                  <a:pt x="38354" y="17272"/>
                  <a:pt x="38481" y="16891"/>
                  <a:pt x="38735" y="16383"/>
                </a:cubicBezTo>
                <a:close/>
                <a:moveTo>
                  <a:pt x="53086" y="19304"/>
                </a:moveTo>
                <a:cubicBezTo>
                  <a:pt x="53340" y="19304"/>
                  <a:pt x="52705" y="19939"/>
                  <a:pt x="51435" y="20574"/>
                </a:cubicBezTo>
                <a:cubicBezTo>
                  <a:pt x="52324" y="19558"/>
                  <a:pt x="52959" y="19304"/>
                  <a:pt x="53086" y="19304"/>
                </a:cubicBezTo>
                <a:close/>
                <a:moveTo>
                  <a:pt x="69088" y="20193"/>
                </a:moveTo>
                <a:cubicBezTo>
                  <a:pt x="68961" y="20701"/>
                  <a:pt x="69342" y="20701"/>
                  <a:pt x="68453" y="20701"/>
                </a:cubicBezTo>
                <a:cubicBezTo>
                  <a:pt x="68707" y="20574"/>
                  <a:pt x="68961" y="20447"/>
                  <a:pt x="69088" y="20193"/>
                </a:cubicBezTo>
                <a:close/>
                <a:moveTo>
                  <a:pt x="17145" y="20701"/>
                </a:moveTo>
                <a:cubicBezTo>
                  <a:pt x="17145" y="20701"/>
                  <a:pt x="19431" y="21844"/>
                  <a:pt x="20574" y="22987"/>
                </a:cubicBezTo>
                <a:lnTo>
                  <a:pt x="19558" y="22987"/>
                </a:lnTo>
                <a:cubicBezTo>
                  <a:pt x="18415" y="21844"/>
                  <a:pt x="17272" y="20701"/>
                  <a:pt x="17272" y="20701"/>
                </a:cubicBezTo>
                <a:close/>
                <a:moveTo>
                  <a:pt x="70739" y="26416"/>
                </a:moveTo>
                <a:lnTo>
                  <a:pt x="69596" y="27559"/>
                </a:lnTo>
                <a:lnTo>
                  <a:pt x="68580" y="27559"/>
                </a:lnTo>
                <a:cubicBezTo>
                  <a:pt x="69723" y="26416"/>
                  <a:pt x="70866" y="26416"/>
                  <a:pt x="70866" y="26416"/>
                </a:cubicBezTo>
                <a:close/>
                <a:moveTo>
                  <a:pt x="73914" y="31623"/>
                </a:moveTo>
                <a:cubicBezTo>
                  <a:pt x="73787" y="31623"/>
                  <a:pt x="73406" y="31750"/>
                  <a:pt x="73025" y="32131"/>
                </a:cubicBezTo>
                <a:lnTo>
                  <a:pt x="74168" y="32131"/>
                </a:lnTo>
                <a:cubicBezTo>
                  <a:pt x="74168" y="32131"/>
                  <a:pt x="74168" y="31623"/>
                  <a:pt x="73787" y="31623"/>
                </a:cubicBezTo>
                <a:close/>
                <a:moveTo>
                  <a:pt x="76454" y="33274"/>
                </a:moveTo>
                <a:cubicBezTo>
                  <a:pt x="76835" y="33655"/>
                  <a:pt x="77089" y="33782"/>
                  <a:pt x="77216" y="33782"/>
                </a:cubicBezTo>
                <a:cubicBezTo>
                  <a:pt x="77343" y="33782"/>
                  <a:pt x="77216" y="33274"/>
                  <a:pt x="76454" y="33274"/>
                </a:cubicBezTo>
                <a:close/>
                <a:moveTo>
                  <a:pt x="17145" y="45847"/>
                </a:moveTo>
                <a:cubicBezTo>
                  <a:pt x="16510" y="46228"/>
                  <a:pt x="15621" y="46609"/>
                  <a:pt x="14859" y="46990"/>
                </a:cubicBezTo>
                <a:cubicBezTo>
                  <a:pt x="16002" y="45847"/>
                  <a:pt x="17145" y="45847"/>
                  <a:pt x="17145" y="45847"/>
                </a:cubicBezTo>
                <a:close/>
                <a:moveTo>
                  <a:pt x="53594" y="45847"/>
                </a:moveTo>
                <a:cubicBezTo>
                  <a:pt x="52451" y="45847"/>
                  <a:pt x="52451" y="45847"/>
                  <a:pt x="54737" y="46990"/>
                </a:cubicBezTo>
                <a:cubicBezTo>
                  <a:pt x="54483" y="46736"/>
                  <a:pt x="53975" y="46228"/>
                  <a:pt x="53594" y="45847"/>
                </a:cubicBezTo>
                <a:close/>
                <a:moveTo>
                  <a:pt x="14859" y="46990"/>
                </a:moveTo>
                <a:cubicBezTo>
                  <a:pt x="13716" y="47498"/>
                  <a:pt x="12827" y="47879"/>
                  <a:pt x="12700" y="47879"/>
                </a:cubicBezTo>
                <a:cubicBezTo>
                  <a:pt x="12573" y="47879"/>
                  <a:pt x="13081" y="47625"/>
                  <a:pt x="14859" y="46990"/>
                </a:cubicBezTo>
                <a:close/>
                <a:moveTo>
                  <a:pt x="2286" y="51562"/>
                </a:moveTo>
                <a:cubicBezTo>
                  <a:pt x="1143" y="51562"/>
                  <a:pt x="0" y="51562"/>
                  <a:pt x="0" y="52705"/>
                </a:cubicBezTo>
                <a:cubicBezTo>
                  <a:pt x="0" y="52705"/>
                  <a:pt x="1143" y="51562"/>
                  <a:pt x="2286" y="51562"/>
                </a:cubicBezTo>
                <a:close/>
                <a:moveTo>
                  <a:pt x="25146" y="52705"/>
                </a:moveTo>
                <a:cubicBezTo>
                  <a:pt x="25146" y="52705"/>
                  <a:pt x="25146" y="52705"/>
                  <a:pt x="25146" y="52705"/>
                </a:cubicBezTo>
                <a:close/>
                <a:moveTo>
                  <a:pt x="25146" y="52705"/>
                </a:moveTo>
                <a:cubicBezTo>
                  <a:pt x="25146" y="52705"/>
                  <a:pt x="25146" y="52705"/>
                  <a:pt x="25146" y="52705"/>
                </a:cubicBezTo>
                <a:cubicBezTo>
                  <a:pt x="25146" y="52705"/>
                  <a:pt x="25146" y="52705"/>
                  <a:pt x="25146" y="52705"/>
                </a:cubicBezTo>
                <a:close/>
                <a:moveTo>
                  <a:pt x="54737" y="50673"/>
                </a:moveTo>
                <a:cubicBezTo>
                  <a:pt x="55626" y="51689"/>
                  <a:pt x="56515" y="52832"/>
                  <a:pt x="57023" y="53848"/>
                </a:cubicBezTo>
                <a:cubicBezTo>
                  <a:pt x="55880" y="52705"/>
                  <a:pt x="55880" y="52705"/>
                  <a:pt x="55880" y="52705"/>
                </a:cubicBezTo>
                <a:cubicBezTo>
                  <a:pt x="54737" y="51562"/>
                  <a:pt x="54737" y="51562"/>
                  <a:pt x="54737" y="51562"/>
                </a:cubicBezTo>
                <a:lnTo>
                  <a:pt x="54737" y="50419"/>
                </a:lnTo>
                <a:close/>
                <a:moveTo>
                  <a:pt x="63119" y="51816"/>
                </a:moveTo>
                <a:cubicBezTo>
                  <a:pt x="63246" y="51816"/>
                  <a:pt x="63881" y="52070"/>
                  <a:pt x="64897" y="52705"/>
                </a:cubicBezTo>
                <a:cubicBezTo>
                  <a:pt x="66040" y="53848"/>
                  <a:pt x="66040" y="53848"/>
                  <a:pt x="66040" y="53848"/>
                </a:cubicBezTo>
                <a:cubicBezTo>
                  <a:pt x="66040" y="53848"/>
                  <a:pt x="64897" y="53848"/>
                  <a:pt x="63754" y="52705"/>
                </a:cubicBezTo>
                <a:cubicBezTo>
                  <a:pt x="63246" y="52197"/>
                  <a:pt x="62865" y="51816"/>
                  <a:pt x="62992" y="51816"/>
                </a:cubicBezTo>
                <a:close/>
                <a:moveTo>
                  <a:pt x="25019" y="52705"/>
                </a:moveTo>
                <a:cubicBezTo>
                  <a:pt x="25019" y="53848"/>
                  <a:pt x="23876" y="54991"/>
                  <a:pt x="23876" y="54991"/>
                </a:cubicBezTo>
                <a:cubicBezTo>
                  <a:pt x="23876" y="54991"/>
                  <a:pt x="23876" y="54991"/>
                  <a:pt x="25019" y="53848"/>
                </a:cubicBezTo>
                <a:cubicBezTo>
                  <a:pt x="25019" y="52705"/>
                  <a:pt x="25019" y="52705"/>
                  <a:pt x="25019" y="52705"/>
                </a:cubicBezTo>
                <a:close/>
                <a:moveTo>
                  <a:pt x="26670" y="53340"/>
                </a:moveTo>
                <a:cubicBezTo>
                  <a:pt x="26670" y="53340"/>
                  <a:pt x="26543" y="53467"/>
                  <a:pt x="26162" y="53848"/>
                </a:cubicBezTo>
                <a:cubicBezTo>
                  <a:pt x="26162" y="54102"/>
                  <a:pt x="26162" y="54356"/>
                  <a:pt x="26162" y="54991"/>
                </a:cubicBezTo>
                <a:cubicBezTo>
                  <a:pt x="26162" y="54102"/>
                  <a:pt x="26670" y="53340"/>
                  <a:pt x="26670" y="53340"/>
                </a:cubicBezTo>
                <a:close/>
                <a:moveTo>
                  <a:pt x="26162" y="54991"/>
                </a:moveTo>
                <a:cubicBezTo>
                  <a:pt x="26162" y="54991"/>
                  <a:pt x="26162" y="54991"/>
                  <a:pt x="26162" y="54991"/>
                </a:cubicBezTo>
                <a:cubicBezTo>
                  <a:pt x="26162" y="54991"/>
                  <a:pt x="26162" y="54991"/>
                  <a:pt x="26162" y="54991"/>
                </a:cubicBezTo>
                <a:close/>
                <a:moveTo>
                  <a:pt x="30480" y="53340"/>
                </a:moveTo>
                <a:cubicBezTo>
                  <a:pt x="30353" y="53340"/>
                  <a:pt x="30099" y="53848"/>
                  <a:pt x="29591" y="54991"/>
                </a:cubicBezTo>
                <a:cubicBezTo>
                  <a:pt x="29591" y="54991"/>
                  <a:pt x="29591" y="55499"/>
                  <a:pt x="29718" y="55753"/>
                </a:cubicBezTo>
                <a:cubicBezTo>
                  <a:pt x="30226" y="54102"/>
                  <a:pt x="30480" y="53340"/>
                  <a:pt x="30480" y="53340"/>
                </a:cubicBezTo>
                <a:close/>
                <a:moveTo>
                  <a:pt x="47879" y="53848"/>
                </a:moveTo>
                <a:cubicBezTo>
                  <a:pt x="48514" y="55118"/>
                  <a:pt x="48768" y="56007"/>
                  <a:pt x="48768" y="56007"/>
                </a:cubicBezTo>
                <a:cubicBezTo>
                  <a:pt x="48768" y="56007"/>
                  <a:pt x="48387" y="55372"/>
                  <a:pt x="47879" y="53848"/>
                </a:cubicBezTo>
                <a:close/>
                <a:moveTo>
                  <a:pt x="67056" y="55245"/>
                </a:moveTo>
                <a:cubicBezTo>
                  <a:pt x="67310" y="55499"/>
                  <a:pt x="67818" y="55880"/>
                  <a:pt x="68453" y="56134"/>
                </a:cubicBezTo>
                <a:cubicBezTo>
                  <a:pt x="67945" y="55626"/>
                  <a:pt x="67437" y="55372"/>
                  <a:pt x="67056" y="55245"/>
                </a:cubicBezTo>
                <a:close/>
                <a:moveTo>
                  <a:pt x="69596" y="55118"/>
                </a:moveTo>
                <a:lnTo>
                  <a:pt x="70739" y="56261"/>
                </a:lnTo>
                <a:cubicBezTo>
                  <a:pt x="71882" y="56261"/>
                  <a:pt x="70739" y="55118"/>
                  <a:pt x="69596" y="55118"/>
                </a:cubicBezTo>
                <a:close/>
                <a:moveTo>
                  <a:pt x="22987" y="57023"/>
                </a:moveTo>
                <a:cubicBezTo>
                  <a:pt x="22860" y="57023"/>
                  <a:pt x="22860" y="57023"/>
                  <a:pt x="22860" y="57023"/>
                </a:cubicBezTo>
                <a:cubicBezTo>
                  <a:pt x="22860" y="57023"/>
                  <a:pt x="22733" y="57150"/>
                  <a:pt x="22733" y="57277"/>
                </a:cubicBezTo>
                <a:cubicBezTo>
                  <a:pt x="22987" y="57023"/>
                  <a:pt x="22987" y="57023"/>
                  <a:pt x="22987" y="57023"/>
                </a:cubicBezTo>
                <a:close/>
                <a:moveTo>
                  <a:pt x="66294" y="57023"/>
                </a:moveTo>
                <a:cubicBezTo>
                  <a:pt x="66675" y="57404"/>
                  <a:pt x="66929" y="57531"/>
                  <a:pt x="67056" y="57531"/>
                </a:cubicBezTo>
                <a:cubicBezTo>
                  <a:pt x="67310" y="57531"/>
                  <a:pt x="67056" y="57023"/>
                  <a:pt x="66294" y="57023"/>
                </a:cubicBezTo>
                <a:close/>
                <a:moveTo>
                  <a:pt x="22987" y="59309"/>
                </a:moveTo>
                <a:cubicBezTo>
                  <a:pt x="22733" y="59563"/>
                  <a:pt x="22225" y="60071"/>
                  <a:pt x="21844" y="60452"/>
                </a:cubicBezTo>
                <a:cubicBezTo>
                  <a:pt x="21971" y="60071"/>
                  <a:pt x="22225" y="59690"/>
                  <a:pt x="22352" y="59563"/>
                </a:cubicBezTo>
                <a:cubicBezTo>
                  <a:pt x="22352" y="59563"/>
                  <a:pt x="22479" y="59690"/>
                  <a:pt x="22479" y="59690"/>
                </a:cubicBezTo>
                <a:cubicBezTo>
                  <a:pt x="22479" y="59690"/>
                  <a:pt x="22733" y="59563"/>
                  <a:pt x="22987" y="59436"/>
                </a:cubicBezTo>
                <a:close/>
                <a:moveTo>
                  <a:pt x="60579" y="59309"/>
                </a:moveTo>
                <a:cubicBezTo>
                  <a:pt x="60579" y="59309"/>
                  <a:pt x="61722" y="59309"/>
                  <a:pt x="61722" y="60452"/>
                </a:cubicBezTo>
                <a:cubicBezTo>
                  <a:pt x="60579" y="59309"/>
                  <a:pt x="60579" y="59309"/>
                  <a:pt x="60579" y="59309"/>
                </a:cubicBezTo>
                <a:close/>
                <a:moveTo>
                  <a:pt x="54737" y="59309"/>
                </a:moveTo>
                <a:cubicBezTo>
                  <a:pt x="54991" y="59817"/>
                  <a:pt x="55626" y="60579"/>
                  <a:pt x="56007" y="61595"/>
                </a:cubicBezTo>
                <a:cubicBezTo>
                  <a:pt x="54991" y="60452"/>
                  <a:pt x="53848" y="59436"/>
                  <a:pt x="54737" y="59309"/>
                </a:cubicBezTo>
                <a:close/>
                <a:moveTo>
                  <a:pt x="48006" y="55880"/>
                </a:moveTo>
                <a:cubicBezTo>
                  <a:pt x="49149" y="57023"/>
                  <a:pt x="50292" y="59309"/>
                  <a:pt x="50292" y="60452"/>
                </a:cubicBezTo>
                <a:cubicBezTo>
                  <a:pt x="50927" y="61722"/>
                  <a:pt x="51181" y="62357"/>
                  <a:pt x="51181" y="62357"/>
                </a:cubicBezTo>
                <a:cubicBezTo>
                  <a:pt x="51181" y="62357"/>
                  <a:pt x="50800" y="62103"/>
                  <a:pt x="50292" y="61595"/>
                </a:cubicBezTo>
                <a:cubicBezTo>
                  <a:pt x="50292" y="61595"/>
                  <a:pt x="49149" y="60452"/>
                  <a:pt x="49149" y="59309"/>
                </a:cubicBezTo>
                <a:cubicBezTo>
                  <a:pt x="48006" y="58166"/>
                  <a:pt x="49149" y="58166"/>
                  <a:pt x="49149" y="58166"/>
                </a:cubicBezTo>
                <a:cubicBezTo>
                  <a:pt x="48006" y="57023"/>
                  <a:pt x="48006" y="55880"/>
                  <a:pt x="48006" y="55880"/>
                </a:cubicBezTo>
                <a:close/>
                <a:moveTo>
                  <a:pt x="65151" y="62738"/>
                </a:moveTo>
                <a:cubicBezTo>
                  <a:pt x="65151" y="63373"/>
                  <a:pt x="65405" y="63627"/>
                  <a:pt x="65659" y="63627"/>
                </a:cubicBezTo>
                <a:cubicBezTo>
                  <a:pt x="65913" y="63627"/>
                  <a:pt x="65786" y="63373"/>
                  <a:pt x="65151" y="62738"/>
                </a:cubicBezTo>
                <a:close/>
                <a:moveTo>
                  <a:pt x="17272" y="63881"/>
                </a:moveTo>
                <a:cubicBezTo>
                  <a:pt x="16129" y="63881"/>
                  <a:pt x="16129" y="65024"/>
                  <a:pt x="16129" y="65024"/>
                </a:cubicBezTo>
                <a:cubicBezTo>
                  <a:pt x="16129" y="65024"/>
                  <a:pt x="17272" y="65024"/>
                  <a:pt x="17272" y="63881"/>
                </a:cubicBezTo>
                <a:close/>
                <a:moveTo>
                  <a:pt x="43561" y="61595"/>
                </a:moveTo>
                <a:lnTo>
                  <a:pt x="43561" y="62738"/>
                </a:lnTo>
                <a:lnTo>
                  <a:pt x="43561" y="65024"/>
                </a:lnTo>
                <a:lnTo>
                  <a:pt x="42418" y="62738"/>
                </a:lnTo>
                <a:cubicBezTo>
                  <a:pt x="42418" y="61595"/>
                  <a:pt x="43561" y="61595"/>
                  <a:pt x="43561" y="61595"/>
                </a:cubicBezTo>
                <a:close/>
                <a:moveTo>
                  <a:pt x="50419" y="65024"/>
                </a:moveTo>
                <a:cubicBezTo>
                  <a:pt x="50800" y="65405"/>
                  <a:pt x="51054" y="65786"/>
                  <a:pt x="51308" y="66167"/>
                </a:cubicBezTo>
                <a:cubicBezTo>
                  <a:pt x="50927" y="65532"/>
                  <a:pt x="50546" y="65024"/>
                  <a:pt x="50419" y="65024"/>
                </a:cubicBezTo>
                <a:close/>
                <a:moveTo>
                  <a:pt x="23114" y="65024"/>
                </a:moveTo>
                <a:cubicBezTo>
                  <a:pt x="21971" y="66167"/>
                  <a:pt x="21717" y="66802"/>
                  <a:pt x="21844" y="66802"/>
                </a:cubicBezTo>
                <a:cubicBezTo>
                  <a:pt x="21971" y="66802"/>
                  <a:pt x="22606" y="66294"/>
                  <a:pt x="23114" y="65024"/>
                </a:cubicBezTo>
                <a:close/>
                <a:moveTo>
                  <a:pt x="17399" y="67183"/>
                </a:moveTo>
                <a:cubicBezTo>
                  <a:pt x="17272" y="67437"/>
                  <a:pt x="17018" y="67564"/>
                  <a:pt x="17145" y="67564"/>
                </a:cubicBezTo>
                <a:cubicBezTo>
                  <a:pt x="17272" y="67564"/>
                  <a:pt x="17272" y="67437"/>
                  <a:pt x="17399" y="67310"/>
                </a:cubicBezTo>
                <a:cubicBezTo>
                  <a:pt x="17399" y="67310"/>
                  <a:pt x="17399" y="67310"/>
                  <a:pt x="17399" y="67183"/>
                </a:cubicBezTo>
                <a:close/>
                <a:moveTo>
                  <a:pt x="32639" y="67310"/>
                </a:moveTo>
                <a:cubicBezTo>
                  <a:pt x="32258" y="67437"/>
                  <a:pt x="32258" y="67945"/>
                  <a:pt x="32258" y="69469"/>
                </a:cubicBezTo>
                <a:cubicBezTo>
                  <a:pt x="32258" y="68453"/>
                  <a:pt x="33147" y="67564"/>
                  <a:pt x="32639" y="67310"/>
                </a:cubicBezTo>
                <a:close/>
                <a:moveTo>
                  <a:pt x="6985" y="70739"/>
                </a:moveTo>
                <a:cubicBezTo>
                  <a:pt x="6985" y="70739"/>
                  <a:pt x="5842" y="71882"/>
                  <a:pt x="5842" y="73025"/>
                </a:cubicBezTo>
                <a:cubicBezTo>
                  <a:pt x="5842" y="73025"/>
                  <a:pt x="6985" y="71882"/>
                  <a:pt x="8128" y="71882"/>
                </a:cubicBezTo>
                <a:lnTo>
                  <a:pt x="6985" y="70739"/>
                </a:lnTo>
                <a:close/>
                <a:moveTo>
                  <a:pt x="43561" y="0"/>
                </a:moveTo>
                <a:cubicBezTo>
                  <a:pt x="42418" y="0"/>
                  <a:pt x="42418" y="1143"/>
                  <a:pt x="41275" y="4572"/>
                </a:cubicBezTo>
                <a:cubicBezTo>
                  <a:pt x="41275" y="3810"/>
                  <a:pt x="41275" y="3048"/>
                  <a:pt x="41275" y="2286"/>
                </a:cubicBezTo>
                <a:cubicBezTo>
                  <a:pt x="40767" y="3429"/>
                  <a:pt x="40386" y="4064"/>
                  <a:pt x="40259" y="4064"/>
                </a:cubicBezTo>
                <a:cubicBezTo>
                  <a:pt x="40132" y="4064"/>
                  <a:pt x="40132" y="3429"/>
                  <a:pt x="40132" y="2286"/>
                </a:cubicBezTo>
                <a:cubicBezTo>
                  <a:pt x="40132" y="1778"/>
                  <a:pt x="39878" y="1397"/>
                  <a:pt x="39624" y="1397"/>
                </a:cubicBezTo>
                <a:cubicBezTo>
                  <a:pt x="39370" y="1397"/>
                  <a:pt x="38989" y="1651"/>
                  <a:pt x="38989" y="2286"/>
                </a:cubicBezTo>
                <a:cubicBezTo>
                  <a:pt x="38989" y="2286"/>
                  <a:pt x="38989" y="2286"/>
                  <a:pt x="37846" y="1143"/>
                </a:cubicBezTo>
                <a:cubicBezTo>
                  <a:pt x="37846" y="1143"/>
                  <a:pt x="37846" y="1143"/>
                  <a:pt x="37846" y="2286"/>
                </a:cubicBezTo>
                <a:cubicBezTo>
                  <a:pt x="37846" y="1016"/>
                  <a:pt x="37465" y="381"/>
                  <a:pt x="37084" y="381"/>
                </a:cubicBezTo>
                <a:cubicBezTo>
                  <a:pt x="36703" y="381"/>
                  <a:pt x="36703" y="635"/>
                  <a:pt x="36703" y="1143"/>
                </a:cubicBezTo>
                <a:cubicBezTo>
                  <a:pt x="36703" y="2286"/>
                  <a:pt x="36703" y="2286"/>
                  <a:pt x="36703" y="2286"/>
                </a:cubicBezTo>
                <a:cubicBezTo>
                  <a:pt x="35560" y="2286"/>
                  <a:pt x="35560" y="2286"/>
                  <a:pt x="35560" y="3429"/>
                </a:cubicBezTo>
                <a:cubicBezTo>
                  <a:pt x="34417" y="3429"/>
                  <a:pt x="34417" y="2286"/>
                  <a:pt x="35560" y="2286"/>
                </a:cubicBezTo>
                <a:lnTo>
                  <a:pt x="34417" y="1143"/>
                </a:lnTo>
                <a:cubicBezTo>
                  <a:pt x="34417" y="1143"/>
                  <a:pt x="34417" y="1143"/>
                  <a:pt x="34417" y="2286"/>
                </a:cubicBezTo>
                <a:cubicBezTo>
                  <a:pt x="34417" y="4064"/>
                  <a:pt x="34417" y="4826"/>
                  <a:pt x="34290" y="4826"/>
                </a:cubicBezTo>
                <a:cubicBezTo>
                  <a:pt x="34163" y="4826"/>
                  <a:pt x="33782" y="4064"/>
                  <a:pt x="33274" y="2286"/>
                </a:cubicBezTo>
                <a:cubicBezTo>
                  <a:pt x="33274" y="1905"/>
                  <a:pt x="33274" y="1397"/>
                  <a:pt x="33274" y="1143"/>
                </a:cubicBezTo>
                <a:cubicBezTo>
                  <a:pt x="33274" y="2159"/>
                  <a:pt x="33274" y="2413"/>
                  <a:pt x="33147" y="2413"/>
                </a:cubicBezTo>
                <a:cubicBezTo>
                  <a:pt x="33020" y="2413"/>
                  <a:pt x="32766" y="1778"/>
                  <a:pt x="32131" y="1143"/>
                </a:cubicBezTo>
                <a:cubicBezTo>
                  <a:pt x="30988" y="1143"/>
                  <a:pt x="30988" y="3429"/>
                  <a:pt x="29845" y="3429"/>
                </a:cubicBezTo>
                <a:cubicBezTo>
                  <a:pt x="28956" y="3429"/>
                  <a:pt x="28702" y="3429"/>
                  <a:pt x="28067" y="2794"/>
                </a:cubicBezTo>
                <a:cubicBezTo>
                  <a:pt x="28067" y="3429"/>
                  <a:pt x="27559" y="3429"/>
                  <a:pt x="27559" y="3429"/>
                </a:cubicBezTo>
                <a:cubicBezTo>
                  <a:pt x="27178" y="3175"/>
                  <a:pt x="27051" y="3048"/>
                  <a:pt x="26797" y="3048"/>
                </a:cubicBezTo>
                <a:cubicBezTo>
                  <a:pt x="26289" y="3048"/>
                  <a:pt x="26289" y="4064"/>
                  <a:pt x="26289" y="5842"/>
                </a:cubicBezTo>
                <a:cubicBezTo>
                  <a:pt x="26924" y="7112"/>
                  <a:pt x="27178" y="7747"/>
                  <a:pt x="27178" y="7747"/>
                </a:cubicBezTo>
                <a:cubicBezTo>
                  <a:pt x="27178" y="7747"/>
                  <a:pt x="26924" y="7366"/>
                  <a:pt x="26416" y="6858"/>
                </a:cubicBezTo>
                <a:cubicBezTo>
                  <a:pt x="26416" y="6858"/>
                  <a:pt x="25273" y="5715"/>
                  <a:pt x="25273" y="4572"/>
                </a:cubicBezTo>
                <a:cubicBezTo>
                  <a:pt x="25273" y="3683"/>
                  <a:pt x="24511" y="2032"/>
                  <a:pt x="24257" y="2032"/>
                </a:cubicBezTo>
                <a:cubicBezTo>
                  <a:pt x="24130" y="2032"/>
                  <a:pt x="24130" y="2159"/>
                  <a:pt x="24130" y="2286"/>
                </a:cubicBezTo>
                <a:cubicBezTo>
                  <a:pt x="22987" y="2286"/>
                  <a:pt x="22987" y="2286"/>
                  <a:pt x="24130" y="3429"/>
                </a:cubicBezTo>
                <a:cubicBezTo>
                  <a:pt x="24130" y="4572"/>
                  <a:pt x="24130" y="4572"/>
                  <a:pt x="24130" y="4572"/>
                </a:cubicBezTo>
                <a:cubicBezTo>
                  <a:pt x="24130" y="4572"/>
                  <a:pt x="24130" y="4572"/>
                  <a:pt x="24130" y="5715"/>
                </a:cubicBezTo>
                <a:cubicBezTo>
                  <a:pt x="25273" y="6858"/>
                  <a:pt x="24130" y="6858"/>
                  <a:pt x="24130" y="6858"/>
                </a:cubicBezTo>
                <a:cubicBezTo>
                  <a:pt x="24130" y="6477"/>
                  <a:pt x="24003" y="6350"/>
                  <a:pt x="23749" y="6350"/>
                </a:cubicBezTo>
                <a:cubicBezTo>
                  <a:pt x="23495" y="6350"/>
                  <a:pt x="22987" y="6858"/>
                  <a:pt x="22987" y="6858"/>
                </a:cubicBezTo>
                <a:cubicBezTo>
                  <a:pt x="22987" y="5715"/>
                  <a:pt x="22987" y="5715"/>
                  <a:pt x="22987" y="4572"/>
                </a:cubicBezTo>
                <a:cubicBezTo>
                  <a:pt x="22606" y="4191"/>
                  <a:pt x="22225" y="3810"/>
                  <a:pt x="21844" y="3429"/>
                </a:cubicBezTo>
                <a:cubicBezTo>
                  <a:pt x="21844" y="4572"/>
                  <a:pt x="17272" y="8001"/>
                  <a:pt x="16129" y="8001"/>
                </a:cubicBezTo>
                <a:cubicBezTo>
                  <a:pt x="14986" y="8001"/>
                  <a:pt x="13843" y="8001"/>
                  <a:pt x="14986" y="9144"/>
                </a:cubicBezTo>
                <a:cubicBezTo>
                  <a:pt x="16129" y="10287"/>
                  <a:pt x="14986" y="11430"/>
                  <a:pt x="13843" y="11430"/>
                </a:cubicBezTo>
                <a:cubicBezTo>
                  <a:pt x="12700" y="12573"/>
                  <a:pt x="12700" y="13716"/>
                  <a:pt x="12700" y="14859"/>
                </a:cubicBezTo>
                <a:cubicBezTo>
                  <a:pt x="12700" y="16002"/>
                  <a:pt x="12700" y="17145"/>
                  <a:pt x="12700" y="17145"/>
                </a:cubicBezTo>
                <a:cubicBezTo>
                  <a:pt x="11557" y="16002"/>
                  <a:pt x="10414" y="16002"/>
                  <a:pt x="10414" y="16002"/>
                </a:cubicBezTo>
                <a:cubicBezTo>
                  <a:pt x="10414" y="16002"/>
                  <a:pt x="11557" y="17145"/>
                  <a:pt x="12700" y="18288"/>
                </a:cubicBezTo>
                <a:lnTo>
                  <a:pt x="13843" y="18288"/>
                </a:lnTo>
                <a:cubicBezTo>
                  <a:pt x="13843" y="18796"/>
                  <a:pt x="13843" y="19177"/>
                  <a:pt x="13716" y="19177"/>
                </a:cubicBezTo>
                <a:cubicBezTo>
                  <a:pt x="13589" y="19177"/>
                  <a:pt x="13208" y="18923"/>
                  <a:pt x="12700" y="18288"/>
                </a:cubicBezTo>
                <a:cubicBezTo>
                  <a:pt x="11557" y="17145"/>
                  <a:pt x="10414" y="17145"/>
                  <a:pt x="10414" y="17145"/>
                </a:cubicBezTo>
                <a:lnTo>
                  <a:pt x="9271" y="17145"/>
                </a:lnTo>
                <a:cubicBezTo>
                  <a:pt x="10414" y="17145"/>
                  <a:pt x="10414" y="18288"/>
                  <a:pt x="10414" y="18288"/>
                </a:cubicBezTo>
                <a:cubicBezTo>
                  <a:pt x="10414" y="18288"/>
                  <a:pt x="10414" y="18288"/>
                  <a:pt x="8128" y="16002"/>
                </a:cubicBezTo>
                <a:cubicBezTo>
                  <a:pt x="7239" y="15494"/>
                  <a:pt x="6604" y="15240"/>
                  <a:pt x="6477" y="15240"/>
                </a:cubicBezTo>
                <a:cubicBezTo>
                  <a:pt x="6350" y="15240"/>
                  <a:pt x="6858" y="15748"/>
                  <a:pt x="8128" y="17145"/>
                </a:cubicBezTo>
                <a:lnTo>
                  <a:pt x="9271" y="18288"/>
                </a:lnTo>
                <a:cubicBezTo>
                  <a:pt x="8636" y="17907"/>
                  <a:pt x="8255" y="17780"/>
                  <a:pt x="8128" y="17780"/>
                </a:cubicBezTo>
                <a:cubicBezTo>
                  <a:pt x="7747" y="17780"/>
                  <a:pt x="8509" y="18669"/>
                  <a:pt x="9271" y="19431"/>
                </a:cubicBezTo>
                <a:cubicBezTo>
                  <a:pt x="8382" y="18923"/>
                  <a:pt x="7747" y="18669"/>
                  <a:pt x="7620" y="18669"/>
                </a:cubicBezTo>
                <a:cubicBezTo>
                  <a:pt x="7493" y="18669"/>
                  <a:pt x="7874" y="19177"/>
                  <a:pt x="9271" y="20574"/>
                </a:cubicBezTo>
                <a:lnTo>
                  <a:pt x="6985" y="20574"/>
                </a:lnTo>
                <a:cubicBezTo>
                  <a:pt x="8128" y="21717"/>
                  <a:pt x="6985" y="22860"/>
                  <a:pt x="6985" y="25146"/>
                </a:cubicBezTo>
                <a:cubicBezTo>
                  <a:pt x="5842" y="26289"/>
                  <a:pt x="5842" y="28575"/>
                  <a:pt x="6985" y="28575"/>
                </a:cubicBezTo>
                <a:lnTo>
                  <a:pt x="4699" y="28575"/>
                </a:lnTo>
                <a:cubicBezTo>
                  <a:pt x="3556" y="28575"/>
                  <a:pt x="3556" y="28575"/>
                  <a:pt x="5842" y="29718"/>
                </a:cubicBezTo>
                <a:cubicBezTo>
                  <a:pt x="7366" y="29718"/>
                  <a:pt x="8382" y="30226"/>
                  <a:pt x="7874" y="30226"/>
                </a:cubicBezTo>
                <a:cubicBezTo>
                  <a:pt x="7620" y="30226"/>
                  <a:pt x="6985" y="30099"/>
                  <a:pt x="5842" y="29718"/>
                </a:cubicBezTo>
                <a:cubicBezTo>
                  <a:pt x="4699" y="29718"/>
                  <a:pt x="4699" y="29718"/>
                  <a:pt x="4699" y="30861"/>
                </a:cubicBezTo>
                <a:cubicBezTo>
                  <a:pt x="4699" y="32004"/>
                  <a:pt x="4699" y="32004"/>
                  <a:pt x="5842" y="33147"/>
                </a:cubicBezTo>
                <a:cubicBezTo>
                  <a:pt x="5207" y="32766"/>
                  <a:pt x="4572" y="32639"/>
                  <a:pt x="3937" y="32639"/>
                </a:cubicBezTo>
                <a:cubicBezTo>
                  <a:pt x="2667" y="32639"/>
                  <a:pt x="1905" y="33401"/>
                  <a:pt x="3556" y="34290"/>
                </a:cubicBezTo>
                <a:lnTo>
                  <a:pt x="2413" y="34290"/>
                </a:lnTo>
                <a:cubicBezTo>
                  <a:pt x="2413" y="35433"/>
                  <a:pt x="2413" y="35433"/>
                  <a:pt x="3556" y="36576"/>
                </a:cubicBezTo>
                <a:cubicBezTo>
                  <a:pt x="3556" y="36576"/>
                  <a:pt x="3556" y="37719"/>
                  <a:pt x="3556" y="37719"/>
                </a:cubicBezTo>
                <a:cubicBezTo>
                  <a:pt x="3556" y="37719"/>
                  <a:pt x="4699" y="38862"/>
                  <a:pt x="4699" y="38862"/>
                </a:cubicBezTo>
                <a:cubicBezTo>
                  <a:pt x="3556" y="38862"/>
                  <a:pt x="3556" y="40005"/>
                  <a:pt x="3556" y="42291"/>
                </a:cubicBezTo>
                <a:cubicBezTo>
                  <a:pt x="3556" y="43434"/>
                  <a:pt x="3556" y="45720"/>
                  <a:pt x="2413" y="45720"/>
                </a:cubicBezTo>
                <a:lnTo>
                  <a:pt x="3556" y="45720"/>
                </a:lnTo>
                <a:cubicBezTo>
                  <a:pt x="6985" y="45720"/>
                  <a:pt x="6985" y="45720"/>
                  <a:pt x="5842" y="46863"/>
                </a:cubicBezTo>
                <a:cubicBezTo>
                  <a:pt x="2413" y="46863"/>
                  <a:pt x="3556" y="48006"/>
                  <a:pt x="5842" y="48006"/>
                </a:cubicBezTo>
                <a:lnTo>
                  <a:pt x="4699" y="48006"/>
                </a:lnTo>
                <a:cubicBezTo>
                  <a:pt x="2413" y="49149"/>
                  <a:pt x="3556" y="49149"/>
                  <a:pt x="5842" y="49149"/>
                </a:cubicBezTo>
                <a:cubicBezTo>
                  <a:pt x="4699" y="49149"/>
                  <a:pt x="3556" y="50292"/>
                  <a:pt x="4699" y="50292"/>
                </a:cubicBezTo>
                <a:cubicBezTo>
                  <a:pt x="4699" y="50292"/>
                  <a:pt x="4699" y="50292"/>
                  <a:pt x="2413" y="51435"/>
                </a:cubicBezTo>
                <a:lnTo>
                  <a:pt x="3556" y="51435"/>
                </a:lnTo>
                <a:cubicBezTo>
                  <a:pt x="3556" y="51435"/>
                  <a:pt x="3556" y="51943"/>
                  <a:pt x="3937" y="51943"/>
                </a:cubicBezTo>
                <a:cubicBezTo>
                  <a:pt x="4064" y="51943"/>
                  <a:pt x="4318" y="51816"/>
                  <a:pt x="4699" y="51435"/>
                </a:cubicBezTo>
                <a:lnTo>
                  <a:pt x="5842" y="51435"/>
                </a:lnTo>
                <a:cubicBezTo>
                  <a:pt x="5461" y="51816"/>
                  <a:pt x="5334" y="51943"/>
                  <a:pt x="5334" y="51943"/>
                </a:cubicBezTo>
                <a:cubicBezTo>
                  <a:pt x="5334" y="51943"/>
                  <a:pt x="6223" y="51435"/>
                  <a:pt x="6985" y="51435"/>
                </a:cubicBezTo>
                <a:cubicBezTo>
                  <a:pt x="8128" y="50292"/>
                  <a:pt x="9271" y="50292"/>
                  <a:pt x="9271" y="50292"/>
                </a:cubicBezTo>
                <a:lnTo>
                  <a:pt x="12700" y="49149"/>
                </a:lnTo>
                <a:cubicBezTo>
                  <a:pt x="14986" y="48006"/>
                  <a:pt x="16129" y="46863"/>
                  <a:pt x="17272" y="46863"/>
                </a:cubicBezTo>
                <a:cubicBezTo>
                  <a:pt x="18034" y="45974"/>
                  <a:pt x="18923" y="45212"/>
                  <a:pt x="18415" y="45212"/>
                </a:cubicBezTo>
                <a:cubicBezTo>
                  <a:pt x="18288" y="45212"/>
                  <a:pt x="17907" y="45339"/>
                  <a:pt x="17272" y="45720"/>
                </a:cubicBezTo>
                <a:lnTo>
                  <a:pt x="14986" y="45720"/>
                </a:lnTo>
                <a:cubicBezTo>
                  <a:pt x="14986" y="45720"/>
                  <a:pt x="16129" y="44577"/>
                  <a:pt x="16129" y="44577"/>
                </a:cubicBezTo>
                <a:cubicBezTo>
                  <a:pt x="17272" y="44577"/>
                  <a:pt x="17272" y="43434"/>
                  <a:pt x="17272" y="43434"/>
                </a:cubicBezTo>
                <a:cubicBezTo>
                  <a:pt x="17272" y="42291"/>
                  <a:pt x="17272" y="42291"/>
                  <a:pt x="18415" y="41148"/>
                </a:cubicBezTo>
                <a:lnTo>
                  <a:pt x="19558" y="41148"/>
                </a:lnTo>
                <a:cubicBezTo>
                  <a:pt x="18415" y="41148"/>
                  <a:pt x="18415" y="40005"/>
                  <a:pt x="18415" y="38862"/>
                </a:cubicBezTo>
                <a:cubicBezTo>
                  <a:pt x="18415" y="38862"/>
                  <a:pt x="18415" y="37719"/>
                  <a:pt x="17272" y="37719"/>
                </a:cubicBezTo>
                <a:lnTo>
                  <a:pt x="17272" y="36576"/>
                </a:lnTo>
                <a:lnTo>
                  <a:pt x="18415" y="36576"/>
                </a:lnTo>
                <a:cubicBezTo>
                  <a:pt x="17272" y="36576"/>
                  <a:pt x="17272" y="35433"/>
                  <a:pt x="17272" y="35433"/>
                </a:cubicBezTo>
                <a:cubicBezTo>
                  <a:pt x="17272" y="34290"/>
                  <a:pt x="17272" y="33147"/>
                  <a:pt x="19558" y="33147"/>
                </a:cubicBezTo>
                <a:lnTo>
                  <a:pt x="18415" y="33147"/>
                </a:lnTo>
                <a:cubicBezTo>
                  <a:pt x="17272" y="32004"/>
                  <a:pt x="14986" y="32004"/>
                  <a:pt x="14986" y="32004"/>
                </a:cubicBezTo>
                <a:lnTo>
                  <a:pt x="18415" y="32004"/>
                </a:lnTo>
                <a:cubicBezTo>
                  <a:pt x="19558" y="33147"/>
                  <a:pt x="19558" y="33147"/>
                  <a:pt x="19558" y="33147"/>
                </a:cubicBezTo>
                <a:cubicBezTo>
                  <a:pt x="19558" y="32004"/>
                  <a:pt x="19558" y="32004"/>
                  <a:pt x="19558" y="32004"/>
                </a:cubicBezTo>
                <a:cubicBezTo>
                  <a:pt x="18415" y="32004"/>
                  <a:pt x="18415" y="30861"/>
                  <a:pt x="19558" y="30861"/>
                </a:cubicBezTo>
                <a:cubicBezTo>
                  <a:pt x="19558" y="28575"/>
                  <a:pt x="19558" y="28575"/>
                  <a:pt x="18415" y="28575"/>
                </a:cubicBezTo>
                <a:cubicBezTo>
                  <a:pt x="17272" y="27432"/>
                  <a:pt x="17272" y="27432"/>
                  <a:pt x="18415" y="27432"/>
                </a:cubicBezTo>
                <a:cubicBezTo>
                  <a:pt x="20701" y="27940"/>
                  <a:pt x="21844" y="28321"/>
                  <a:pt x="22225" y="28321"/>
                </a:cubicBezTo>
                <a:cubicBezTo>
                  <a:pt x="22606" y="28321"/>
                  <a:pt x="22352" y="28067"/>
                  <a:pt x="21717" y="27432"/>
                </a:cubicBezTo>
                <a:cubicBezTo>
                  <a:pt x="21717" y="27813"/>
                  <a:pt x="21590" y="27940"/>
                  <a:pt x="21463" y="27940"/>
                </a:cubicBezTo>
                <a:cubicBezTo>
                  <a:pt x="21082" y="27940"/>
                  <a:pt x="20320" y="27051"/>
                  <a:pt x="19431" y="26289"/>
                </a:cubicBezTo>
                <a:cubicBezTo>
                  <a:pt x="19812" y="26543"/>
                  <a:pt x="20193" y="26543"/>
                  <a:pt x="20447" y="26543"/>
                </a:cubicBezTo>
                <a:cubicBezTo>
                  <a:pt x="21590" y="26543"/>
                  <a:pt x="21209" y="24892"/>
                  <a:pt x="19431" y="24003"/>
                </a:cubicBezTo>
                <a:lnTo>
                  <a:pt x="20574" y="24003"/>
                </a:lnTo>
                <a:cubicBezTo>
                  <a:pt x="21717" y="25146"/>
                  <a:pt x="21717" y="25146"/>
                  <a:pt x="21717" y="25146"/>
                </a:cubicBezTo>
                <a:lnTo>
                  <a:pt x="22860" y="24003"/>
                </a:lnTo>
                <a:cubicBezTo>
                  <a:pt x="21717" y="23495"/>
                  <a:pt x="21463" y="23114"/>
                  <a:pt x="21590" y="23114"/>
                </a:cubicBezTo>
                <a:cubicBezTo>
                  <a:pt x="21717" y="23114"/>
                  <a:pt x="22352" y="23368"/>
                  <a:pt x="22860" y="24003"/>
                </a:cubicBezTo>
                <a:cubicBezTo>
                  <a:pt x="23622" y="24003"/>
                  <a:pt x="23876" y="24511"/>
                  <a:pt x="24003" y="24511"/>
                </a:cubicBezTo>
                <a:cubicBezTo>
                  <a:pt x="24130" y="24511"/>
                  <a:pt x="24003" y="24384"/>
                  <a:pt x="24003" y="24003"/>
                </a:cubicBezTo>
                <a:cubicBezTo>
                  <a:pt x="23495" y="23495"/>
                  <a:pt x="23495" y="23114"/>
                  <a:pt x="23749" y="23114"/>
                </a:cubicBezTo>
                <a:cubicBezTo>
                  <a:pt x="24003" y="23114"/>
                  <a:pt x="24638" y="23368"/>
                  <a:pt x="25146" y="24003"/>
                </a:cubicBezTo>
                <a:cubicBezTo>
                  <a:pt x="24003" y="22860"/>
                  <a:pt x="24003" y="22860"/>
                  <a:pt x="25146" y="21717"/>
                </a:cubicBezTo>
                <a:cubicBezTo>
                  <a:pt x="25146" y="21717"/>
                  <a:pt x="25146" y="21717"/>
                  <a:pt x="24003" y="20574"/>
                </a:cubicBezTo>
                <a:cubicBezTo>
                  <a:pt x="22860" y="19431"/>
                  <a:pt x="21717" y="19431"/>
                  <a:pt x="22860" y="19431"/>
                </a:cubicBezTo>
                <a:cubicBezTo>
                  <a:pt x="24003" y="20574"/>
                  <a:pt x="24003" y="20574"/>
                  <a:pt x="25146" y="20574"/>
                </a:cubicBezTo>
                <a:cubicBezTo>
                  <a:pt x="25146" y="20066"/>
                  <a:pt x="25400" y="19685"/>
                  <a:pt x="25654" y="19685"/>
                </a:cubicBezTo>
                <a:cubicBezTo>
                  <a:pt x="25908" y="19685"/>
                  <a:pt x="26162" y="19939"/>
                  <a:pt x="26162" y="20574"/>
                </a:cubicBezTo>
                <a:lnTo>
                  <a:pt x="26162" y="19431"/>
                </a:lnTo>
                <a:cubicBezTo>
                  <a:pt x="26670" y="20066"/>
                  <a:pt x="27051" y="20320"/>
                  <a:pt x="27178" y="20320"/>
                </a:cubicBezTo>
                <a:cubicBezTo>
                  <a:pt x="27305" y="20320"/>
                  <a:pt x="27305" y="20066"/>
                  <a:pt x="27305" y="19431"/>
                </a:cubicBezTo>
                <a:cubicBezTo>
                  <a:pt x="27813" y="20447"/>
                  <a:pt x="28194" y="21082"/>
                  <a:pt x="28194" y="21082"/>
                </a:cubicBezTo>
                <a:cubicBezTo>
                  <a:pt x="28194" y="21082"/>
                  <a:pt x="27940" y="20193"/>
                  <a:pt x="27305" y="18288"/>
                </a:cubicBezTo>
                <a:cubicBezTo>
                  <a:pt x="27940" y="19431"/>
                  <a:pt x="28194" y="19685"/>
                  <a:pt x="28321" y="19685"/>
                </a:cubicBezTo>
                <a:cubicBezTo>
                  <a:pt x="28448" y="19685"/>
                  <a:pt x="28448" y="19431"/>
                  <a:pt x="28448" y="19431"/>
                </a:cubicBezTo>
                <a:cubicBezTo>
                  <a:pt x="28448" y="18923"/>
                  <a:pt x="28448" y="18542"/>
                  <a:pt x="28575" y="18542"/>
                </a:cubicBezTo>
                <a:cubicBezTo>
                  <a:pt x="28702" y="18542"/>
                  <a:pt x="28956" y="18796"/>
                  <a:pt x="29591" y="19431"/>
                </a:cubicBezTo>
                <a:cubicBezTo>
                  <a:pt x="29591" y="18288"/>
                  <a:pt x="29591" y="18288"/>
                  <a:pt x="29591" y="18288"/>
                </a:cubicBezTo>
                <a:cubicBezTo>
                  <a:pt x="29972" y="18669"/>
                  <a:pt x="30226" y="18923"/>
                  <a:pt x="30353" y="18923"/>
                </a:cubicBezTo>
                <a:cubicBezTo>
                  <a:pt x="30480" y="18923"/>
                  <a:pt x="30226" y="18161"/>
                  <a:pt x="29591" y="16002"/>
                </a:cubicBezTo>
                <a:cubicBezTo>
                  <a:pt x="29591" y="16383"/>
                  <a:pt x="29591" y="16764"/>
                  <a:pt x="29591" y="17145"/>
                </a:cubicBezTo>
                <a:cubicBezTo>
                  <a:pt x="28448" y="16002"/>
                  <a:pt x="29591" y="14859"/>
                  <a:pt x="29591" y="14859"/>
                </a:cubicBezTo>
                <a:cubicBezTo>
                  <a:pt x="29591" y="14859"/>
                  <a:pt x="29591" y="15240"/>
                  <a:pt x="29591" y="16002"/>
                </a:cubicBezTo>
                <a:cubicBezTo>
                  <a:pt x="29591" y="14859"/>
                  <a:pt x="29591" y="14351"/>
                  <a:pt x="29718" y="14351"/>
                </a:cubicBezTo>
                <a:cubicBezTo>
                  <a:pt x="29845" y="14351"/>
                  <a:pt x="30099" y="14859"/>
                  <a:pt x="30734" y="16002"/>
                </a:cubicBezTo>
                <a:cubicBezTo>
                  <a:pt x="31877" y="17145"/>
                  <a:pt x="31877" y="17145"/>
                  <a:pt x="31877" y="17145"/>
                </a:cubicBezTo>
                <a:cubicBezTo>
                  <a:pt x="32385" y="17653"/>
                  <a:pt x="32639" y="17907"/>
                  <a:pt x="32766" y="17907"/>
                </a:cubicBezTo>
                <a:cubicBezTo>
                  <a:pt x="32893" y="17907"/>
                  <a:pt x="32639" y="17399"/>
                  <a:pt x="31877" y="16002"/>
                </a:cubicBezTo>
                <a:cubicBezTo>
                  <a:pt x="31877" y="15494"/>
                  <a:pt x="31877" y="15113"/>
                  <a:pt x="32004" y="15113"/>
                </a:cubicBezTo>
                <a:cubicBezTo>
                  <a:pt x="32131" y="15113"/>
                  <a:pt x="32385" y="15367"/>
                  <a:pt x="33020" y="16002"/>
                </a:cubicBezTo>
                <a:cubicBezTo>
                  <a:pt x="33020" y="17145"/>
                  <a:pt x="34163" y="17145"/>
                  <a:pt x="35306" y="17145"/>
                </a:cubicBezTo>
                <a:cubicBezTo>
                  <a:pt x="36449" y="17145"/>
                  <a:pt x="36449" y="14859"/>
                  <a:pt x="36449" y="13716"/>
                </a:cubicBezTo>
                <a:cubicBezTo>
                  <a:pt x="37338" y="15367"/>
                  <a:pt x="37465" y="16510"/>
                  <a:pt x="37592" y="16510"/>
                </a:cubicBezTo>
                <a:cubicBezTo>
                  <a:pt x="37719" y="16510"/>
                  <a:pt x="37592" y="16383"/>
                  <a:pt x="37592" y="16002"/>
                </a:cubicBezTo>
                <a:cubicBezTo>
                  <a:pt x="38100" y="14351"/>
                  <a:pt x="38481" y="13462"/>
                  <a:pt x="38608" y="13462"/>
                </a:cubicBezTo>
                <a:cubicBezTo>
                  <a:pt x="38735" y="13462"/>
                  <a:pt x="38735" y="13970"/>
                  <a:pt x="38735" y="14986"/>
                </a:cubicBezTo>
                <a:cubicBezTo>
                  <a:pt x="38735" y="14859"/>
                  <a:pt x="38735" y="14859"/>
                  <a:pt x="38735" y="14859"/>
                </a:cubicBezTo>
                <a:cubicBezTo>
                  <a:pt x="39370" y="12954"/>
                  <a:pt x="39624" y="12065"/>
                  <a:pt x="39751" y="12065"/>
                </a:cubicBezTo>
                <a:cubicBezTo>
                  <a:pt x="39878" y="12065"/>
                  <a:pt x="39878" y="12573"/>
                  <a:pt x="39878" y="13589"/>
                </a:cubicBezTo>
                <a:cubicBezTo>
                  <a:pt x="39878" y="14732"/>
                  <a:pt x="39878" y="14732"/>
                  <a:pt x="39878" y="14732"/>
                </a:cubicBezTo>
                <a:cubicBezTo>
                  <a:pt x="40259" y="13843"/>
                  <a:pt x="40640" y="13462"/>
                  <a:pt x="40767" y="13462"/>
                </a:cubicBezTo>
                <a:cubicBezTo>
                  <a:pt x="40894" y="13462"/>
                  <a:pt x="41021" y="14478"/>
                  <a:pt x="41021" y="15875"/>
                </a:cubicBezTo>
                <a:lnTo>
                  <a:pt x="41021" y="14859"/>
                </a:lnTo>
                <a:cubicBezTo>
                  <a:pt x="41783" y="13462"/>
                  <a:pt x="42037" y="12446"/>
                  <a:pt x="42164" y="12446"/>
                </a:cubicBezTo>
                <a:cubicBezTo>
                  <a:pt x="42291" y="12446"/>
                  <a:pt x="42291" y="12827"/>
                  <a:pt x="42291" y="13716"/>
                </a:cubicBezTo>
                <a:cubicBezTo>
                  <a:pt x="42291" y="14859"/>
                  <a:pt x="42291" y="14859"/>
                  <a:pt x="42291" y="14859"/>
                </a:cubicBezTo>
                <a:cubicBezTo>
                  <a:pt x="42291" y="13970"/>
                  <a:pt x="42418" y="13716"/>
                  <a:pt x="42545" y="13716"/>
                </a:cubicBezTo>
                <a:cubicBezTo>
                  <a:pt x="42672" y="13716"/>
                  <a:pt x="42926" y="14351"/>
                  <a:pt x="42672" y="15494"/>
                </a:cubicBezTo>
                <a:cubicBezTo>
                  <a:pt x="42926" y="14986"/>
                  <a:pt x="43180" y="14605"/>
                  <a:pt x="43307" y="14605"/>
                </a:cubicBezTo>
                <a:cubicBezTo>
                  <a:pt x="43434" y="14605"/>
                  <a:pt x="43434" y="14732"/>
                  <a:pt x="43434" y="14986"/>
                </a:cubicBezTo>
                <a:cubicBezTo>
                  <a:pt x="43434" y="14986"/>
                  <a:pt x="43434" y="14986"/>
                  <a:pt x="43434" y="16129"/>
                </a:cubicBezTo>
                <a:cubicBezTo>
                  <a:pt x="43434" y="17018"/>
                  <a:pt x="43434" y="17780"/>
                  <a:pt x="43434" y="17780"/>
                </a:cubicBezTo>
                <a:cubicBezTo>
                  <a:pt x="43434" y="17907"/>
                  <a:pt x="43434" y="18161"/>
                  <a:pt x="43434" y="18415"/>
                </a:cubicBezTo>
                <a:cubicBezTo>
                  <a:pt x="43434" y="18415"/>
                  <a:pt x="43434" y="18415"/>
                  <a:pt x="43434" y="19558"/>
                </a:cubicBezTo>
                <a:cubicBezTo>
                  <a:pt x="43942" y="18669"/>
                  <a:pt x="44196" y="18288"/>
                  <a:pt x="44323" y="18288"/>
                </a:cubicBezTo>
                <a:cubicBezTo>
                  <a:pt x="44450" y="18288"/>
                  <a:pt x="44577" y="18923"/>
                  <a:pt x="44577" y="19558"/>
                </a:cubicBezTo>
                <a:cubicBezTo>
                  <a:pt x="44577" y="19558"/>
                  <a:pt x="44577" y="19558"/>
                  <a:pt x="44577" y="18415"/>
                </a:cubicBezTo>
                <a:cubicBezTo>
                  <a:pt x="45720" y="18415"/>
                  <a:pt x="45720" y="18415"/>
                  <a:pt x="44577" y="19558"/>
                </a:cubicBezTo>
                <a:cubicBezTo>
                  <a:pt x="45720" y="18415"/>
                  <a:pt x="45720" y="18415"/>
                  <a:pt x="45720" y="18415"/>
                </a:cubicBezTo>
                <a:cubicBezTo>
                  <a:pt x="46863" y="17272"/>
                  <a:pt x="46863" y="17272"/>
                  <a:pt x="46863" y="17272"/>
                </a:cubicBezTo>
                <a:cubicBezTo>
                  <a:pt x="46863" y="17272"/>
                  <a:pt x="46863" y="18415"/>
                  <a:pt x="46863" y="18415"/>
                </a:cubicBezTo>
                <a:cubicBezTo>
                  <a:pt x="46863" y="18923"/>
                  <a:pt x="46863" y="19177"/>
                  <a:pt x="46990" y="19177"/>
                </a:cubicBezTo>
                <a:cubicBezTo>
                  <a:pt x="47117" y="19177"/>
                  <a:pt x="47371" y="18669"/>
                  <a:pt x="48006" y="17272"/>
                </a:cubicBezTo>
                <a:cubicBezTo>
                  <a:pt x="48006" y="17399"/>
                  <a:pt x="48006" y="17780"/>
                  <a:pt x="48006" y="18415"/>
                </a:cubicBezTo>
                <a:cubicBezTo>
                  <a:pt x="48006" y="18415"/>
                  <a:pt x="48006" y="19558"/>
                  <a:pt x="48006" y="19558"/>
                </a:cubicBezTo>
                <a:cubicBezTo>
                  <a:pt x="48387" y="19558"/>
                  <a:pt x="48641" y="19558"/>
                  <a:pt x="48768" y="19558"/>
                </a:cubicBezTo>
                <a:cubicBezTo>
                  <a:pt x="48260" y="20955"/>
                  <a:pt x="48260" y="21463"/>
                  <a:pt x="48387" y="21463"/>
                </a:cubicBezTo>
                <a:cubicBezTo>
                  <a:pt x="48514" y="21463"/>
                  <a:pt x="48768" y="21209"/>
                  <a:pt x="49149" y="20828"/>
                </a:cubicBezTo>
                <a:lnTo>
                  <a:pt x="50292" y="20828"/>
                </a:lnTo>
                <a:cubicBezTo>
                  <a:pt x="50673" y="20066"/>
                  <a:pt x="50927" y="19812"/>
                  <a:pt x="51054" y="19812"/>
                </a:cubicBezTo>
                <a:cubicBezTo>
                  <a:pt x="51308" y="19812"/>
                  <a:pt x="51054" y="21082"/>
                  <a:pt x="50292" y="21971"/>
                </a:cubicBezTo>
                <a:cubicBezTo>
                  <a:pt x="50292" y="21971"/>
                  <a:pt x="50292" y="21971"/>
                  <a:pt x="51435" y="20828"/>
                </a:cubicBezTo>
                <a:cubicBezTo>
                  <a:pt x="50800" y="21971"/>
                  <a:pt x="50546" y="22479"/>
                  <a:pt x="50673" y="22479"/>
                </a:cubicBezTo>
                <a:cubicBezTo>
                  <a:pt x="50800" y="22479"/>
                  <a:pt x="51435" y="21971"/>
                  <a:pt x="52451" y="20828"/>
                </a:cubicBezTo>
                <a:cubicBezTo>
                  <a:pt x="52451" y="20828"/>
                  <a:pt x="53594" y="20828"/>
                  <a:pt x="51308" y="23114"/>
                </a:cubicBezTo>
                <a:cubicBezTo>
                  <a:pt x="50165" y="24257"/>
                  <a:pt x="49022" y="24257"/>
                  <a:pt x="49022" y="24257"/>
                </a:cubicBezTo>
                <a:lnTo>
                  <a:pt x="50165" y="24257"/>
                </a:lnTo>
                <a:cubicBezTo>
                  <a:pt x="51308" y="23114"/>
                  <a:pt x="51308" y="23114"/>
                  <a:pt x="52451" y="23114"/>
                </a:cubicBezTo>
                <a:lnTo>
                  <a:pt x="53594" y="23114"/>
                </a:lnTo>
                <a:cubicBezTo>
                  <a:pt x="53594" y="23114"/>
                  <a:pt x="53594" y="24257"/>
                  <a:pt x="52451" y="24257"/>
                </a:cubicBezTo>
                <a:cubicBezTo>
                  <a:pt x="52451" y="24765"/>
                  <a:pt x="52705" y="25146"/>
                  <a:pt x="53213" y="25146"/>
                </a:cubicBezTo>
                <a:cubicBezTo>
                  <a:pt x="53721" y="25146"/>
                  <a:pt x="54229" y="24892"/>
                  <a:pt x="54737" y="24257"/>
                </a:cubicBezTo>
                <a:lnTo>
                  <a:pt x="54737" y="25400"/>
                </a:lnTo>
                <a:cubicBezTo>
                  <a:pt x="55118" y="25019"/>
                  <a:pt x="55499" y="24892"/>
                  <a:pt x="55880" y="24892"/>
                </a:cubicBezTo>
                <a:cubicBezTo>
                  <a:pt x="56515" y="24892"/>
                  <a:pt x="57023" y="25400"/>
                  <a:pt x="57023" y="25400"/>
                </a:cubicBezTo>
                <a:cubicBezTo>
                  <a:pt x="56007" y="26416"/>
                  <a:pt x="56769" y="30226"/>
                  <a:pt x="57785" y="30226"/>
                </a:cubicBezTo>
                <a:cubicBezTo>
                  <a:pt x="57912" y="30226"/>
                  <a:pt x="58039" y="30099"/>
                  <a:pt x="58166" y="30099"/>
                </a:cubicBezTo>
                <a:cubicBezTo>
                  <a:pt x="58293" y="30099"/>
                  <a:pt x="58166" y="30099"/>
                  <a:pt x="58166" y="31242"/>
                </a:cubicBezTo>
                <a:cubicBezTo>
                  <a:pt x="55880" y="32385"/>
                  <a:pt x="57023" y="32385"/>
                  <a:pt x="59309" y="32385"/>
                </a:cubicBezTo>
                <a:lnTo>
                  <a:pt x="60452" y="32385"/>
                </a:lnTo>
                <a:cubicBezTo>
                  <a:pt x="61595" y="32385"/>
                  <a:pt x="62738" y="31242"/>
                  <a:pt x="62738" y="31242"/>
                </a:cubicBezTo>
                <a:lnTo>
                  <a:pt x="62738" y="32385"/>
                </a:lnTo>
                <a:lnTo>
                  <a:pt x="60579" y="32385"/>
                </a:lnTo>
                <a:cubicBezTo>
                  <a:pt x="57150" y="33528"/>
                  <a:pt x="57150" y="33528"/>
                  <a:pt x="59436" y="33528"/>
                </a:cubicBezTo>
                <a:cubicBezTo>
                  <a:pt x="61722" y="33528"/>
                  <a:pt x="61722" y="33528"/>
                  <a:pt x="59436" y="34671"/>
                </a:cubicBezTo>
                <a:lnTo>
                  <a:pt x="60579" y="34671"/>
                </a:lnTo>
                <a:cubicBezTo>
                  <a:pt x="58293" y="35814"/>
                  <a:pt x="58293" y="35814"/>
                  <a:pt x="59436" y="35814"/>
                </a:cubicBezTo>
                <a:cubicBezTo>
                  <a:pt x="61722" y="36957"/>
                  <a:pt x="61722" y="36957"/>
                  <a:pt x="59436" y="36957"/>
                </a:cubicBezTo>
                <a:cubicBezTo>
                  <a:pt x="59436" y="36957"/>
                  <a:pt x="58293" y="38100"/>
                  <a:pt x="59436" y="38100"/>
                </a:cubicBezTo>
                <a:cubicBezTo>
                  <a:pt x="59436" y="38100"/>
                  <a:pt x="58293" y="39243"/>
                  <a:pt x="57150" y="40386"/>
                </a:cubicBezTo>
                <a:cubicBezTo>
                  <a:pt x="57150" y="41529"/>
                  <a:pt x="57150" y="41529"/>
                  <a:pt x="58293" y="41529"/>
                </a:cubicBezTo>
                <a:cubicBezTo>
                  <a:pt x="60579" y="42672"/>
                  <a:pt x="60579" y="42672"/>
                  <a:pt x="58293" y="42672"/>
                </a:cubicBezTo>
                <a:lnTo>
                  <a:pt x="54864" y="42672"/>
                </a:lnTo>
                <a:cubicBezTo>
                  <a:pt x="58293" y="43815"/>
                  <a:pt x="57150" y="44958"/>
                  <a:pt x="56007" y="44958"/>
                </a:cubicBezTo>
                <a:cubicBezTo>
                  <a:pt x="56007" y="44958"/>
                  <a:pt x="56007" y="44958"/>
                  <a:pt x="57150" y="46101"/>
                </a:cubicBezTo>
                <a:cubicBezTo>
                  <a:pt x="56515" y="46101"/>
                  <a:pt x="55372" y="46101"/>
                  <a:pt x="55118" y="46355"/>
                </a:cubicBezTo>
                <a:lnTo>
                  <a:pt x="54864" y="46101"/>
                </a:lnTo>
                <a:cubicBezTo>
                  <a:pt x="54102" y="46101"/>
                  <a:pt x="54356" y="46101"/>
                  <a:pt x="54991" y="46482"/>
                </a:cubicBezTo>
                <a:cubicBezTo>
                  <a:pt x="54991" y="46609"/>
                  <a:pt x="55245" y="46863"/>
                  <a:pt x="56007" y="47244"/>
                </a:cubicBezTo>
                <a:cubicBezTo>
                  <a:pt x="57150" y="47752"/>
                  <a:pt x="57785" y="48133"/>
                  <a:pt x="57531" y="48133"/>
                </a:cubicBezTo>
                <a:cubicBezTo>
                  <a:pt x="57277" y="48133"/>
                  <a:pt x="56515" y="47879"/>
                  <a:pt x="54864" y="47244"/>
                </a:cubicBezTo>
                <a:cubicBezTo>
                  <a:pt x="54864" y="47244"/>
                  <a:pt x="54864" y="47244"/>
                  <a:pt x="57150" y="49530"/>
                </a:cubicBezTo>
                <a:cubicBezTo>
                  <a:pt x="56007" y="49530"/>
                  <a:pt x="56007" y="49530"/>
                  <a:pt x="54864" y="48387"/>
                </a:cubicBezTo>
                <a:cubicBezTo>
                  <a:pt x="54864" y="48387"/>
                  <a:pt x="53721" y="48387"/>
                  <a:pt x="52578" y="47244"/>
                </a:cubicBezTo>
                <a:cubicBezTo>
                  <a:pt x="52197" y="46863"/>
                  <a:pt x="52070" y="46736"/>
                  <a:pt x="51943" y="46736"/>
                </a:cubicBezTo>
                <a:cubicBezTo>
                  <a:pt x="51689" y="46736"/>
                  <a:pt x="52070" y="47625"/>
                  <a:pt x="53721" y="48387"/>
                </a:cubicBezTo>
                <a:cubicBezTo>
                  <a:pt x="56007" y="49530"/>
                  <a:pt x="56007" y="49530"/>
                  <a:pt x="56007" y="49530"/>
                </a:cubicBezTo>
                <a:cubicBezTo>
                  <a:pt x="56007" y="50038"/>
                  <a:pt x="56007" y="50419"/>
                  <a:pt x="55880" y="50419"/>
                </a:cubicBezTo>
                <a:cubicBezTo>
                  <a:pt x="55753" y="50419"/>
                  <a:pt x="55499" y="50165"/>
                  <a:pt x="54864" y="49530"/>
                </a:cubicBezTo>
                <a:cubicBezTo>
                  <a:pt x="53721" y="48387"/>
                  <a:pt x="53721" y="48387"/>
                  <a:pt x="52578" y="48387"/>
                </a:cubicBezTo>
                <a:cubicBezTo>
                  <a:pt x="52578" y="48387"/>
                  <a:pt x="53467" y="49276"/>
                  <a:pt x="54483" y="50546"/>
                </a:cubicBezTo>
                <a:cubicBezTo>
                  <a:pt x="53721" y="50165"/>
                  <a:pt x="53340" y="49911"/>
                  <a:pt x="53086" y="49911"/>
                </a:cubicBezTo>
                <a:cubicBezTo>
                  <a:pt x="52832" y="49911"/>
                  <a:pt x="53086" y="50419"/>
                  <a:pt x="53721" y="51816"/>
                </a:cubicBezTo>
                <a:cubicBezTo>
                  <a:pt x="53340" y="51435"/>
                  <a:pt x="52832" y="50927"/>
                  <a:pt x="52578" y="50673"/>
                </a:cubicBezTo>
                <a:cubicBezTo>
                  <a:pt x="52578" y="51816"/>
                  <a:pt x="52578" y="51816"/>
                  <a:pt x="52578" y="51816"/>
                </a:cubicBezTo>
                <a:cubicBezTo>
                  <a:pt x="52578" y="51816"/>
                  <a:pt x="52578" y="51816"/>
                  <a:pt x="53721" y="52959"/>
                </a:cubicBezTo>
                <a:cubicBezTo>
                  <a:pt x="54864" y="54102"/>
                  <a:pt x="54864" y="55245"/>
                  <a:pt x="54864" y="56388"/>
                </a:cubicBezTo>
                <a:cubicBezTo>
                  <a:pt x="54610" y="56134"/>
                  <a:pt x="54229" y="55753"/>
                  <a:pt x="53721" y="55245"/>
                </a:cubicBezTo>
                <a:cubicBezTo>
                  <a:pt x="52578" y="54102"/>
                  <a:pt x="52578" y="54102"/>
                  <a:pt x="52578" y="54102"/>
                </a:cubicBezTo>
                <a:cubicBezTo>
                  <a:pt x="52578" y="55245"/>
                  <a:pt x="53721" y="56388"/>
                  <a:pt x="53721" y="56388"/>
                </a:cubicBezTo>
                <a:cubicBezTo>
                  <a:pt x="53721" y="56388"/>
                  <a:pt x="51435" y="54102"/>
                  <a:pt x="51435" y="52959"/>
                </a:cubicBezTo>
                <a:cubicBezTo>
                  <a:pt x="51435" y="54102"/>
                  <a:pt x="52578" y="55245"/>
                  <a:pt x="51435" y="55245"/>
                </a:cubicBezTo>
                <a:cubicBezTo>
                  <a:pt x="51435" y="55245"/>
                  <a:pt x="51435" y="55245"/>
                  <a:pt x="50292" y="54102"/>
                </a:cubicBezTo>
                <a:cubicBezTo>
                  <a:pt x="50292" y="54610"/>
                  <a:pt x="50292" y="54991"/>
                  <a:pt x="50165" y="54991"/>
                </a:cubicBezTo>
                <a:cubicBezTo>
                  <a:pt x="50038" y="54991"/>
                  <a:pt x="49784" y="54737"/>
                  <a:pt x="49149" y="54102"/>
                </a:cubicBezTo>
                <a:cubicBezTo>
                  <a:pt x="48006" y="52959"/>
                  <a:pt x="47371" y="52451"/>
                  <a:pt x="47244" y="52451"/>
                </a:cubicBezTo>
                <a:cubicBezTo>
                  <a:pt x="47117" y="52451"/>
                  <a:pt x="47371" y="52959"/>
                  <a:pt x="48006" y="54102"/>
                </a:cubicBezTo>
                <a:cubicBezTo>
                  <a:pt x="48006" y="54610"/>
                  <a:pt x="48006" y="55753"/>
                  <a:pt x="48006" y="56388"/>
                </a:cubicBezTo>
                <a:cubicBezTo>
                  <a:pt x="47498" y="55880"/>
                  <a:pt x="47117" y="55499"/>
                  <a:pt x="46990" y="55499"/>
                </a:cubicBezTo>
                <a:cubicBezTo>
                  <a:pt x="46863" y="55499"/>
                  <a:pt x="46863" y="55753"/>
                  <a:pt x="46863" y="56388"/>
                </a:cubicBezTo>
                <a:cubicBezTo>
                  <a:pt x="46863" y="55245"/>
                  <a:pt x="46863" y="55245"/>
                  <a:pt x="45720" y="55245"/>
                </a:cubicBezTo>
                <a:cubicBezTo>
                  <a:pt x="45720" y="55245"/>
                  <a:pt x="45720" y="55245"/>
                  <a:pt x="44577" y="54102"/>
                </a:cubicBezTo>
                <a:cubicBezTo>
                  <a:pt x="44577" y="54102"/>
                  <a:pt x="44577" y="54102"/>
                  <a:pt x="44577" y="56388"/>
                </a:cubicBezTo>
                <a:cubicBezTo>
                  <a:pt x="45212" y="57785"/>
                  <a:pt x="45466" y="58293"/>
                  <a:pt x="45466" y="58293"/>
                </a:cubicBezTo>
                <a:cubicBezTo>
                  <a:pt x="45466" y="58293"/>
                  <a:pt x="45085" y="58039"/>
                  <a:pt x="44577" y="57531"/>
                </a:cubicBezTo>
                <a:cubicBezTo>
                  <a:pt x="44577" y="56134"/>
                  <a:pt x="43688" y="55118"/>
                  <a:pt x="43053" y="55118"/>
                </a:cubicBezTo>
                <a:cubicBezTo>
                  <a:pt x="42672" y="55118"/>
                  <a:pt x="42291" y="55499"/>
                  <a:pt x="42291" y="56388"/>
                </a:cubicBezTo>
                <a:cubicBezTo>
                  <a:pt x="41656" y="55880"/>
                  <a:pt x="41402" y="55499"/>
                  <a:pt x="41275" y="55499"/>
                </a:cubicBezTo>
                <a:cubicBezTo>
                  <a:pt x="41148" y="55499"/>
                  <a:pt x="41148" y="55753"/>
                  <a:pt x="41148" y="56388"/>
                </a:cubicBezTo>
                <a:lnTo>
                  <a:pt x="40132" y="56388"/>
                </a:lnTo>
                <a:cubicBezTo>
                  <a:pt x="40132" y="56769"/>
                  <a:pt x="40132" y="57277"/>
                  <a:pt x="40132" y="57531"/>
                </a:cubicBezTo>
                <a:cubicBezTo>
                  <a:pt x="40132" y="56388"/>
                  <a:pt x="38989" y="56388"/>
                  <a:pt x="38989" y="56388"/>
                </a:cubicBezTo>
                <a:cubicBezTo>
                  <a:pt x="37846" y="56388"/>
                  <a:pt x="37846" y="56388"/>
                  <a:pt x="37846" y="57531"/>
                </a:cubicBezTo>
                <a:cubicBezTo>
                  <a:pt x="37846" y="57277"/>
                  <a:pt x="37846" y="56769"/>
                  <a:pt x="37846" y="56388"/>
                </a:cubicBezTo>
                <a:cubicBezTo>
                  <a:pt x="37846" y="55372"/>
                  <a:pt x="37846" y="54864"/>
                  <a:pt x="37719" y="54864"/>
                </a:cubicBezTo>
                <a:cubicBezTo>
                  <a:pt x="37592" y="54864"/>
                  <a:pt x="37338" y="55753"/>
                  <a:pt x="36703" y="57531"/>
                </a:cubicBezTo>
                <a:cubicBezTo>
                  <a:pt x="35560" y="58674"/>
                  <a:pt x="35560" y="59817"/>
                  <a:pt x="35560" y="62103"/>
                </a:cubicBezTo>
                <a:cubicBezTo>
                  <a:pt x="36703" y="63246"/>
                  <a:pt x="35560" y="63246"/>
                  <a:pt x="35560" y="63246"/>
                </a:cubicBezTo>
                <a:cubicBezTo>
                  <a:pt x="35560" y="60960"/>
                  <a:pt x="35560" y="59817"/>
                  <a:pt x="35560" y="58674"/>
                </a:cubicBezTo>
                <a:cubicBezTo>
                  <a:pt x="35560" y="58674"/>
                  <a:pt x="36703" y="57531"/>
                  <a:pt x="36703" y="56388"/>
                </a:cubicBezTo>
                <a:cubicBezTo>
                  <a:pt x="36703" y="55880"/>
                  <a:pt x="36576" y="55626"/>
                  <a:pt x="36576" y="55626"/>
                </a:cubicBezTo>
                <a:cubicBezTo>
                  <a:pt x="36576" y="55626"/>
                  <a:pt x="35814" y="56642"/>
                  <a:pt x="35306" y="57912"/>
                </a:cubicBezTo>
                <a:cubicBezTo>
                  <a:pt x="34925" y="57531"/>
                  <a:pt x="34417" y="57531"/>
                  <a:pt x="34417" y="57531"/>
                </a:cubicBezTo>
                <a:cubicBezTo>
                  <a:pt x="34417" y="57785"/>
                  <a:pt x="34417" y="58166"/>
                  <a:pt x="34417" y="58674"/>
                </a:cubicBezTo>
                <a:cubicBezTo>
                  <a:pt x="33274" y="59817"/>
                  <a:pt x="33274" y="60960"/>
                  <a:pt x="33274" y="60960"/>
                </a:cubicBezTo>
                <a:cubicBezTo>
                  <a:pt x="33274" y="57531"/>
                  <a:pt x="33274" y="56388"/>
                  <a:pt x="32131" y="56388"/>
                </a:cubicBezTo>
                <a:cubicBezTo>
                  <a:pt x="32131" y="56388"/>
                  <a:pt x="32131" y="56388"/>
                  <a:pt x="32131" y="55245"/>
                </a:cubicBezTo>
                <a:cubicBezTo>
                  <a:pt x="32131" y="55245"/>
                  <a:pt x="32131" y="55245"/>
                  <a:pt x="30988" y="56388"/>
                </a:cubicBezTo>
                <a:cubicBezTo>
                  <a:pt x="30988" y="55880"/>
                  <a:pt x="30988" y="55499"/>
                  <a:pt x="30988" y="55245"/>
                </a:cubicBezTo>
                <a:cubicBezTo>
                  <a:pt x="30607" y="56007"/>
                  <a:pt x="30353" y="56261"/>
                  <a:pt x="30099" y="56261"/>
                </a:cubicBezTo>
                <a:cubicBezTo>
                  <a:pt x="29845" y="56261"/>
                  <a:pt x="29972" y="56134"/>
                  <a:pt x="29845" y="56007"/>
                </a:cubicBezTo>
                <a:cubicBezTo>
                  <a:pt x="29845" y="56134"/>
                  <a:pt x="29718" y="56261"/>
                  <a:pt x="29718" y="56388"/>
                </a:cubicBezTo>
                <a:cubicBezTo>
                  <a:pt x="28575" y="58674"/>
                  <a:pt x="28575" y="59817"/>
                  <a:pt x="28575" y="59817"/>
                </a:cubicBezTo>
                <a:lnTo>
                  <a:pt x="28575" y="60960"/>
                </a:lnTo>
                <a:cubicBezTo>
                  <a:pt x="27432" y="60960"/>
                  <a:pt x="27432" y="62103"/>
                  <a:pt x="26289" y="63246"/>
                </a:cubicBezTo>
                <a:cubicBezTo>
                  <a:pt x="26289" y="62865"/>
                  <a:pt x="26289" y="62484"/>
                  <a:pt x="26289" y="62103"/>
                </a:cubicBezTo>
                <a:cubicBezTo>
                  <a:pt x="27432" y="60960"/>
                  <a:pt x="27432" y="59817"/>
                  <a:pt x="28575" y="57531"/>
                </a:cubicBezTo>
                <a:cubicBezTo>
                  <a:pt x="29337" y="56134"/>
                  <a:pt x="29591" y="55118"/>
                  <a:pt x="29337" y="55118"/>
                </a:cubicBezTo>
                <a:cubicBezTo>
                  <a:pt x="29083" y="55118"/>
                  <a:pt x="28956" y="55499"/>
                  <a:pt x="28575" y="56388"/>
                </a:cubicBezTo>
                <a:cubicBezTo>
                  <a:pt x="28575" y="56388"/>
                  <a:pt x="28575" y="56388"/>
                  <a:pt x="28575" y="55245"/>
                </a:cubicBezTo>
                <a:cubicBezTo>
                  <a:pt x="28321" y="55499"/>
                  <a:pt x="27940" y="55880"/>
                  <a:pt x="27432" y="56388"/>
                </a:cubicBezTo>
                <a:cubicBezTo>
                  <a:pt x="27686" y="55626"/>
                  <a:pt x="27940" y="55118"/>
                  <a:pt x="27940" y="54610"/>
                </a:cubicBezTo>
                <a:cubicBezTo>
                  <a:pt x="28321" y="54229"/>
                  <a:pt x="28321" y="54102"/>
                  <a:pt x="28067" y="54102"/>
                </a:cubicBezTo>
                <a:cubicBezTo>
                  <a:pt x="28194" y="53594"/>
                  <a:pt x="28194" y="53340"/>
                  <a:pt x="28194" y="53340"/>
                </a:cubicBezTo>
                <a:cubicBezTo>
                  <a:pt x="28194" y="53340"/>
                  <a:pt x="27813" y="53594"/>
                  <a:pt x="27305" y="53975"/>
                </a:cubicBezTo>
                <a:cubicBezTo>
                  <a:pt x="26670" y="55372"/>
                  <a:pt x="26035" y="55880"/>
                  <a:pt x="25781" y="55880"/>
                </a:cubicBezTo>
                <a:cubicBezTo>
                  <a:pt x="25527" y="55880"/>
                  <a:pt x="25654" y="55626"/>
                  <a:pt x="26162" y="55118"/>
                </a:cubicBezTo>
                <a:cubicBezTo>
                  <a:pt x="26162" y="55118"/>
                  <a:pt x="25019" y="55118"/>
                  <a:pt x="23876" y="56261"/>
                </a:cubicBezTo>
                <a:cubicBezTo>
                  <a:pt x="23876" y="57023"/>
                  <a:pt x="23876" y="57785"/>
                  <a:pt x="23495" y="58547"/>
                </a:cubicBezTo>
                <a:cubicBezTo>
                  <a:pt x="23622" y="58547"/>
                  <a:pt x="23749" y="58547"/>
                  <a:pt x="23876" y="58547"/>
                </a:cubicBezTo>
                <a:cubicBezTo>
                  <a:pt x="24003" y="58547"/>
                  <a:pt x="23876" y="58547"/>
                  <a:pt x="22733" y="59690"/>
                </a:cubicBezTo>
                <a:cubicBezTo>
                  <a:pt x="23114" y="59309"/>
                  <a:pt x="23368" y="58928"/>
                  <a:pt x="23495" y="58547"/>
                </a:cubicBezTo>
                <a:cubicBezTo>
                  <a:pt x="22860" y="58547"/>
                  <a:pt x="22606" y="58674"/>
                  <a:pt x="21971" y="59944"/>
                </a:cubicBezTo>
                <a:cubicBezTo>
                  <a:pt x="21844" y="59690"/>
                  <a:pt x="21844" y="58801"/>
                  <a:pt x="22352" y="57658"/>
                </a:cubicBezTo>
                <a:cubicBezTo>
                  <a:pt x="22225" y="57785"/>
                  <a:pt x="21844" y="58166"/>
                  <a:pt x="21463" y="58547"/>
                </a:cubicBezTo>
                <a:cubicBezTo>
                  <a:pt x="21463" y="58547"/>
                  <a:pt x="20320" y="59690"/>
                  <a:pt x="20320" y="59690"/>
                </a:cubicBezTo>
                <a:lnTo>
                  <a:pt x="20320" y="58166"/>
                </a:lnTo>
                <a:cubicBezTo>
                  <a:pt x="21463" y="57023"/>
                  <a:pt x="21463" y="57023"/>
                  <a:pt x="22479" y="57023"/>
                </a:cubicBezTo>
                <a:cubicBezTo>
                  <a:pt x="22733" y="56388"/>
                  <a:pt x="23241" y="55626"/>
                  <a:pt x="23749" y="54737"/>
                </a:cubicBezTo>
                <a:lnTo>
                  <a:pt x="24892" y="52451"/>
                </a:lnTo>
                <a:cubicBezTo>
                  <a:pt x="24892" y="52451"/>
                  <a:pt x="24892" y="52451"/>
                  <a:pt x="23749" y="53594"/>
                </a:cubicBezTo>
                <a:cubicBezTo>
                  <a:pt x="23114" y="54991"/>
                  <a:pt x="22860" y="55499"/>
                  <a:pt x="22733" y="55499"/>
                </a:cubicBezTo>
                <a:cubicBezTo>
                  <a:pt x="22606" y="55499"/>
                  <a:pt x="22606" y="55245"/>
                  <a:pt x="22606" y="54737"/>
                </a:cubicBezTo>
                <a:cubicBezTo>
                  <a:pt x="23876" y="53340"/>
                  <a:pt x="24511" y="52832"/>
                  <a:pt x="24257" y="52832"/>
                </a:cubicBezTo>
                <a:cubicBezTo>
                  <a:pt x="24003" y="52832"/>
                  <a:pt x="23495" y="53086"/>
                  <a:pt x="22606" y="53594"/>
                </a:cubicBezTo>
                <a:cubicBezTo>
                  <a:pt x="23114" y="53086"/>
                  <a:pt x="23114" y="52705"/>
                  <a:pt x="22860" y="52705"/>
                </a:cubicBezTo>
                <a:cubicBezTo>
                  <a:pt x="22606" y="52705"/>
                  <a:pt x="21971" y="52959"/>
                  <a:pt x="21463" y="53594"/>
                </a:cubicBezTo>
                <a:cubicBezTo>
                  <a:pt x="21463" y="52451"/>
                  <a:pt x="21463" y="52451"/>
                  <a:pt x="22606" y="52451"/>
                </a:cubicBezTo>
                <a:cubicBezTo>
                  <a:pt x="23876" y="51054"/>
                  <a:pt x="24511" y="50546"/>
                  <a:pt x="24257" y="50546"/>
                </a:cubicBezTo>
                <a:cubicBezTo>
                  <a:pt x="24003" y="50546"/>
                  <a:pt x="23495" y="50800"/>
                  <a:pt x="22606" y="51308"/>
                </a:cubicBezTo>
                <a:cubicBezTo>
                  <a:pt x="20320" y="53594"/>
                  <a:pt x="19177" y="53594"/>
                  <a:pt x="19177" y="53594"/>
                </a:cubicBezTo>
                <a:cubicBezTo>
                  <a:pt x="19177" y="54737"/>
                  <a:pt x="19177" y="54737"/>
                  <a:pt x="18034" y="54737"/>
                </a:cubicBezTo>
                <a:lnTo>
                  <a:pt x="16129" y="54737"/>
                </a:lnTo>
                <a:cubicBezTo>
                  <a:pt x="18415" y="55880"/>
                  <a:pt x="16129" y="57023"/>
                  <a:pt x="17272" y="57023"/>
                </a:cubicBezTo>
                <a:cubicBezTo>
                  <a:pt x="17272" y="57023"/>
                  <a:pt x="17272" y="57023"/>
                  <a:pt x="17145" y="57150"/>
                </a:cubicBezTo>
                <a:lnTo>
                  <a:pt x="16002" y="58293"/>
                </a:lnTo>
                <a:cubicBezTo>
                  <a:pt x="16002" y="58293"/>
                  <a:pt x="16002" y="58293"/>
                  <a:pt x="16002" y="58293"/>
                </a:cubicBezTo>
                <a:cubicBezTo>
                  <a:pt x="14859" y="59436"/>
                  <a:pt x="15113" y="59436"/>
                  <a:pt x="16002" y="59436"/>
                </a:cubicBezTo>
                <a:cubicBezTo>
                  <a:pt x="16002" y="59436"/>
                  <a:pt x="16002" y="59436"/>
                  <a:pt x="14859" y="60579"/>
                </a:cubicBezTo>
                <a:cubicBezTo>
                  <a:pt x="13716" y="61722"/>
                  <a:pt x="12573" y="62865"/>
                  <a:pt x="12573" y="62865"/>
                </a:cubicBezTo>
                <a:lnTo>
                  <a:pt x="13716" y="62865"/>
                </a:lnTo>
                <a:cubicBezTo>
                  <a:pt x="14224" y="62357"/>
                  <a:pt x="14478" y="62103"/>
                  <a:pt x="14605" y="62103"/>
                </a:cubicBezTo>
                <a:cubicBezTo>
                  <a:pt x="14732" y="62103"/>
                  <a:pt x="14478" y="62611"/>
                  <a:pt x="13716" y="64008"/>
                </a:cubicBezTo>
                <a:cubicBezTo>
                  <a:pt x="13970" y="63754"/>
                  <a:pt x="14351" y="63373"/>
                  <a:pt x="14859" y="62865"/>
                </a:cubicBezTo>
                <a:cubicBezTo>
                  <a:pt x="15367" y="62357"/>
                  <a:pt x="15748" y="62103"/>
                  <a:pt x="16002" y="62103"/>
                </a:cubicBezTo>
                <a:cubicBezTo>
                  <a:pt x="16256" y="62103"/>
                  <a:pt x="16129" y="62611"/>
                  <a:pt x="14859" y="64008"/>
                </a:cubicBezTo>
                <a:cubicBezTo>
                  <a:pt x="16002" y="64008"/>
                  <a:pt x="16002" y="62865"/>
                  <a:pt x="17145" y="61722"/>
                </a:cubicBezTo>
                <a:cubicBezTo>
                  <a:pt x="18288" y="61214"/>
                  <a:pt x="18796" y="60833"/>
                  <a:pt x="18923" y="60833"/>
                </a:cubicBezTo>
                <a:cubicBezTo>
                  <a:pt x="19050" y="60833"/>
                  <a:pt x="18796" y="61087"/>
                  <a:pt x="18161" y="61722"/>
                </a:cubicBezTo>
                <a:cubicBezTo>
                  <a:pt x="18161" y="62865"/>
                  <a:pt x="17018" y="64008"/>
                  <a:pt x="17018" y="64008"/>
                </a:cubicBezTo>
                <a:cubicBezTo>
                  <a:pt x="17018" y="65151"/>
                  <a:pt x="17018" y="65151"/>
                  <a:pt x="17018" y="65151"/>
                </a:cubicBezTo>
                <a:cubicBezTo>
                  <a:pt x="17018" y="65151"/>
                  <a:pt x="17018" y="65151"/>
                  <a:pt x="17018" y="67310"/>
                </a:cubicBezTo>
                <a:cubicBezTo>
                  <a:pt x="17526" y="66675"/>
                  <a:pt x="18669" y="65278"/>
                  <a:pt x="19304" y="64008"/>
                </a:cubicBezTo>
                <a:cubicBezTo>
                  <a:pt x="19304" y="64008"/>
                  <a:pt x="20447" y="62865"/>
                  <a:pt x="20447" y="62865"/>
                </a:cubicBezTo>
                <a:cubicBezTo>
                  <a:pt x="20955" y="62357"/>
                  <a:pt x="21336" y="61976"/>
                  <a:pt x="21463" y="61976"/>
                </a:cubicBezTo>
                <a:cubicBezTo>
                  <a:pt x="21590" y="61976"/>
                  <a:pt x="21590" y="62230"/>
                  <a:pt x="21590" y="62865"/>
                </a:cubicBezTo>
                <a:cubicBezTo>
                  <a:pt x="21590" y="62865"/>
                  <a:pt x="20447" y="64008"/>
                  <a:pt x="20447" y="65151"/>
                </a:cubicBezTo>
                <a:cubicBezTo>
                  <a:pt x="18288" y="66675"/>
                  <a:pt x="17526" y="68072"/>
                  <a:pt x="17780" y="68072"/>
                </a:cubicBezTo>
                <a:cubicBezTo>
                  <a:pt x="17907" y="68072"/>
                  <a:pt x="18415" y="67564"/>
                  <a:pt x="19304" y="66294"/>
                </a:cubicBezTo>
                <a:cubicBezTo>
                  <a:pt x="19304" y="66294"/>
                  <a:pt x="19304" y="66294"/>
                  <a:pt x="19304" y="67437"/>
                </a:cubicBezTo>
                <a:cubicBezTo>
                  <a:pt x="19304" y="67437"/>
                  <a:pt x="21590" y="65151"/>
                  <a:pt x="21590" y="64008"/>
                </a:cubicBezTo>
                <a:cubicBezTo>
                  <a:pt x="21971" y="63627"/>
                  <a:pt x="22225" y="63500"/>
                  <a:pt x="22479" y="63500"/>
                </a:cubicBezTo>
                <a:cubicBezTo>
                  <a:pt x="22860" y="63500"/>
                  <a:pt x="22860" y="64008"/>
                  <a:pt x="22860" y="64008"/>
                </a:cubicBezTo>
                <a:cubicBezTo>
                  <a:pt x="22860" y="64008"/>
                  <a:pt x="22860" y="64008"/>
                  <a:pt x="22860" y="65151"/>
                </a:cubicBezTo>
                <a:lnTo>
                  <a:pt x="22860" y="66294"/>
                </a:lnTo>
                <a:cubicBezTo>
                  <a:pt x="21717" y="67437"/>
                  <a:pt x="21717" y="68580"/>
                  <a:pt x="22860" y="68580"/>
                </a:cubicBezTo>
                <a:cubicBezTo>
                  <a:pt x="24003" y="68580"/>
                  <a:pt x="25146" y="68580"/>
                  <a:pt x="24003" y="70866"/>
                </a:cubicBezTo>
                <a:cubicBezTo>
                  <a:pt x="24003" y="71120"/>
                  <a:pt x="24003" y="71120"/>
                  <a:pt x="24130" y="71120"/>
                </a:cubicBezTo>
                <a:cubicBezTo>
                  <a:pt x="24384" y="71120"/>
                  <a:pt x="25273" y="69723"/>
                  <a:pt x="26670" y="68199"/>
                </a:cubicBezTo>
                <a:cubicBezTo>
                  <a:pt x="26416" y="68580"/>
                  <a:pt x="26670" y="68580"/>
                  <a:pt x="27432" y="68580"/>
                </a:cubicBezTo>
                <a:cubicBezTo>
                  <a:pt x="27432" y="68580"/>
                  <a:pt x="27432" y="68580"/>
                  <a:pt x="27432" y="69723"/>
                </a:cubicBezTo>
                <a:cubicBezTo>
                  <a:pt x="26797" y="71628"/>
                  <a:pt x="26543" y="72517"/>
                  <a:pt x="26543" y="72517"/>
                </a:cubicBezTo>
                <a:cubicBezTo>
                  <a:pt x="26543" y="72517"/>
                  <a:pt x="26924" y="71882"/>
                  <a:pt x="27432" y="70866"/>
                </a:cubicBezTo>
                <a:cubicBezTo>
                  <a:pt x="27940" y="69596"/>
                  <a:pt x="28194" y="69088"/>
                  <a:pt x="28321" y="69088"/>
                </a:cubicBezTo>
                <a:cubicBezTo>
                  <a:pt x="28575" y="69088"/>
                  <a:pt x="28575" y="70485"/>
                  <a:pt x="28575" y="72009"/>
                </a:cubicBezTo>
                <a:cubicBezTo>
                  <a:pt x="27432" y="73152"/>
                  <a:pt x="28575" y="73152"/>
                  <a:pt x="28575" y="73152"/>
                </a:cubicBezTo>
                <a:cubicBezTo>
                  <a:pt x="29083" y="72644"/>
                  <a:pt x="29464" y="72263"/>
                  <a:pt x="29718" y="72263"/>
                </a:cubicBezTo>
                <a:cubicBezTo>
                  <a:pt x="29972" y="72263"/>
                  <a:pt x="30226" y="72517"/>
                  <a:pt x="30861" y="73152"/>
                </a:cubicBezTo>
                <a:cubicBezTo>
                  <a:pt x="30861" y="73152"/>
                  <a:pt x="30861" y="73152"/>
                  <a:pt x="32004" y="69723"/>
                </a:cubicBezTo>
                <a:lnTo>
                  <a:pt x="30988" y="69723"/>
                </a:lnTo>
                <a:cubicBezTo>
                  <a:pt x="32131" y="68580"/>
                  <a:pt x="32131" y="67437"/>
                  <a:pt x="32131" y="67437"/>
                </a:cubicBezTo>
                <a:cubicBezTo>
                  <a:pt x="32258" y="67437"/>
                  <a:pt x="32385" y="67437"/>
                  <a:pt x="32512" y="67564"/>
                </a:cubicBezTo>
                <a:cubicBezTo>
                  <a:pt x="32639" y="67691"/>
                  <a:pt x="32893" y="67437"/>
                  <a:pt x="33274" y="67437"/>
                </a:cubicBezTo>
                <a:cubicBezTo>
                  <a:pt x="33274" y="67437"/>
                  <a:pt x="33274" y="67437"/>
                  <a:pt x="33274" y="68580"/>
                </a:cubicBezTo>
                <a:cubicBezTo>
                  <a:pt x="33274" y="68580"/>
                  <a:pt x="33274" y="70866"/>
                  <a:pt x="33274" y="70866"/>
                </a:cubicBezTo>
                <a:cubicBezTo>
                  <a:pt x="33274" y="70485"/>
                  <a:pt x="33274" y="70358"/>
                  <a:pt x="33274" y="70358"/>
                </a:cubicBezTo>
                <a:cubicBezTo>
                  <a:pt x="33274" y="70358"/>
                  <a:pt x="32893" y="71120"/>
                  <a:pt x="32131" y="72009"/>
                </a:cubicBezTo>
                <a:cubicBezTo>
                  <a:pt x="32131" y="73152"/>
                  <a:pt x="32131" y="73152"/>
                  <a:pt x="33274" y="73152"/>
                </a:cubicBezTo>
                <a:cubicBezTo>
                  <a:pt x="33274" y="73152"/>
                  <a:pt x="34417" y="72009"/>
                  <a:pt x="34417" y="72009"/>
                </a:cubicBezTo>
                <a:cubicBezTo>
                  <a:pt x="34417" y="72009"/>
                  <a:pt x="34417" y="73152"/>
                  <a:pt x="34417" y="73152"/>
                </a:cubicBezTo>
                <a:cubicBezTo>
                  <a:pt x="35560" y="73152"/>
                  <a:pt x="35560" y="73152"/>
                  <a:pt x="35560" y="75438"/>
                </a:cubicBezTo>
                <a:cubicBezTo>
                  <a:pt x="35560" y="75438"/>
                  <a:pt x="35560" y="75438"/>
                  <a:pt x="35560" y="73152"/>
                </a:cubicBezTo>
                <a:cubicBezTo>
                  <a:pt x="35560" y="72263"/>
                  <a:pt x="36068" y="71501"/>
                  <a:pt x="36449" y="71501"/>
                </a:cubicBezTo>
                <a:cubicBezTo>
                  <a:pt x="36576" y="71501"/>
                  <a:pt x="36703" y="71628"/>
                  <a:pt x="36703" y="72009"/>
                </a:cubicBezTo>
                <a:cubicBezTo>
                  <a:pt x="37846" y="72009"/>
                  <a:pt x="38989" y="72009"/>
                  <a:pt x="38989" y="70866"/>
                </a:cubicBezTo>
                <a:cubicBezTo>
                  <a:pt x="38989" y="70866"/>
                  <a:pt x="38989" y="70866"/>
                  <a:pt x="38989" y="72009"/>
                </a:cubicBezTo>
                <a:cubicBezTo>
                  <a:pt x="38989" y="73914"/>
                  <a:pt x="38989" y="74676"/>
                  <a:pt x="39116" y="74676"/>
                </a:cubicBezTo>
                <a:cubicBezTo>
                  <a:pt x="39243" y="74676"/>
                  <a:pt x="39624" y="74168"/>
                  <a:pt x="40132" y="73152"/>
                </a:cubicBezTo>
                <a:cubicBezTo>
                  <a:pt x="40132" y="73152"/>
                  <a:pt x="40132" y="73152"/>
                  <a:pt x="41275" y="70866"/>
                </a:cubicBezTo>
                <a:cubicBezTo>
                  <a:pt x="41275" y="73152"/>
                  <a:pt x="41275" y="73152"/>
                  <a:pt x="42418" y="73152"/>
                </a:cubicBezTo>
                <a:cubicBezTo>
                  <a:pt x="42418" y="72263"/>
                  <a:pt x="43561" y="71501"/>
                  <a:pt x="44577" y="71501"/>
                </a:cubicBezTo>
                <a:cubicBezTo>
                  <a:pt x="45085" y="71501"/>
                  <a:pt x="45466" y="71628"/>
                  <a:pt x="45847" y="72009"/>
                </a:cubicBezTo>
                <a:cubicBezTo>
                  <a:pt x="45847" y="70866"/>
                  <a:pt x="45847" y="70866"/>
                  <a:pt x="45847" y="70866"/>
                </a:cubicBezTo>
                <a:cubicBezTo>
                  <a:pt x="46228" y="71755"/>
                  <a:pt x="46482" y="72136"/>
                  <a:pt x="46609" y="72136"/>
                </a:cubicBezTo>
                <a:cubicBezTo>
                  <a:pt x="46736" y="72136"/>
                  <a:pt x="46482" y="71120"/>
                  <a:pt x="45847" y="69723"/>
                </a:cubicBezTo>
                <a:cubicBezTo>
                  <a:pt x="45847" y="68072"/>
                  <a:pt x="45847" y="67310"/>
                  <a:pt x="45974" y="67310"/>
                </a:cubicBezTo>
                <a:cubicBezTo>
                  <a:pt x="46101" y="67310"/>
                  <a:pt x="46355" y="68453"/>
                  <a:pt x="46990" y="70866"/>
                </a:cubicBezTo>
                <a:cubicBezTo>
                  <a:pt x="46990" y="69723"/>
                  <a:pt x="46990" y="69215"/>
                  <a:pt x="47117" y="69215"/>
                </a:cubicBezTo>
                <a:cubicBezTo>
                  <a:pt x="47244" y="69215"/>
                  <a:pt x="47498" y="69723"/>
                  <a:pt x="48133" y="70866"/>
                </a:cubicBezTo>
                <a:cubicBezTo>
                  <a:pt x="48133" y="67564"/>
                  <a:pt x="48133" y="65786"/>
                  <a:pt x="48387" y="65786"/>
                </a:cubicBezTo>
                <a:cubicBezTo>
                  <a:pt x="48641" y="65786"/>
                  <a:pt x="48768" y="66675"/>
                  <a:pt x="49276" y="68580"/>
                </a:cubicBezTo>
                <a:cubicBezTo>
                  <a:pt x="50419" y="72009"/>
                  <a:pt x="50419" y="73152"/>
                  <a:pt x="50419" y="73152"/>
                </a:cubicBezTo>
                <a:cubicBezTo>
                  <a:pt x="51562" y="73152"/>
                  <a:pt x="50419" y="72009"/>
                  <a:pt x="50419" y="69723"/>
                </a:cubicBezTo>
                <a:cubicBezTo>
                  <a:pt x="51562" y="72009"/>
                  <a:pt x="52451" y="72898"/>
                  <a:pt x="52832" y="72898"/>
                </a:cubicBezTo>
                <a:cubicBezTo>
                  <a:pt x="53213" y="72898"/>
                  <a:pt x="53213" y="72009"/>
                  <a:pt x="52705" y="70866"/>
                </a:cubicBezTo>
                <a:cubicBezTo>
                  <a:pt x="52705" y="69215"/>
                  <a:pt x="52959" y="68326"/>
                  <a:pt x="53213" y="68326"/>
                </a:cubicBezTo>
                <a:cubicBezTo>
                  <a:pt x="53467" y="68326"/>
                  <a:pt x="53721" y="69215"/>
                  <a:pt x="53721" y="70866"/>
                </a:cubicBezTo>
                <a:cubicBezTo>
                  <a:pt x="54356" y="72263"/>
                  <a:pt x="54737" y="72771"/>
                  <a:pt x="54864" y="72771"/>
                </a:cubicBezTo>
                <a:cubicBezTo>
                  <a:pt x="54991" y="72771"/>
                  <a:pt x="54991" y="72517"/>
                  <a:pt x="54991" y="72009"/>
                </a:cubicBezTo>
                <a:cubicBezTo>
                  <a:pt x="54991" y="72009"/>
                  <a:pt x="56134" y="70866"/>
                  <a:pt x="56134" y="70866"/>
                </a:cubicBezTo>
                <a:cubicBezTo>
                  <a:pt x="56134" y="70866"/>
                  <a:pt x="56134" y="70739"/>
                  <a:pt x="56007" y="70358"/>
                </a:cubicBezTo>
                <a:cubicBezTo>
                  <a:pt x="56261" y="70739"/>
                  <a:pt x="56515" y="70993"/>
                  <a:pt x="56769" y="70993"/>
                </a:cubicBezTo>
                <a:cubicBezTo>
                  <a:pt x="57023" y="70993"/>
                  <a:pt x="57277" y="70612"/>
                  <a:pt x="57277" y="69723"/>
                </a:cubicBezTo>
                <a:cubicBezTo>
                  <a:pt x="57277" y="69723"/>
                  <a:pt x="57277" y="68580"/>
                  <a:pt x="57277" y="68580"/>
                </a:cubicBezTo>
                <a:cubicBezTo>
                  <a:pt x="57277" y="68580"/>
                  <a:pt x="57277" y="67437"/>
                  <a:pt x="57277" y="67437"/>
                </a:cubicBezTo>
                <a:cubicBezTo>
                  <a:pt x="57277" y="67056"/>
                  <a:pt x="57277" y="66929"/>
                  <a:pt x="57277" y="66929"/>
                </a:cubicBezTo>
                <a:cubicBezTo>
                  <a:pt x="57277" y="66929"/>
                  <a:pt x="57658" y="67818"/>
                  <a:pt x="58420" y="68580"/>
                </a:cubicBezTo>
                <a:cubicBezTo>
                  <a:pt x="58801" y="68961"/>
                  <a:pt x="59309" y="69469"/>
                  <a:pt x="59563" y="69723"/>
                </a:cubicBezTo>
                <a:cubicBezTo>
                  <a:pt x="59563" y="68580"/>
                  <a:pt x="59563" y="67437"/>
                  <a:pt x="58420" y="65151"/>
                </a:cubicBezTo>
                <a:cubicBezTo>
                  <a:pt x="58420" y="64770"/>
                  <a:pt x="58420" y="64643"/>
                  <a:pt x="58420" y="64643"/>
                </a:cubicBezTo>
                <a:cubicBezTo>
                  <a:pt x="58420" y="64643"/>
                  <a:pt x="58674" y="65405"/>
                  <a:pt x="59563" y="66294"/>
                </a:cubicBezTo>
                <a:cubicBezTo>
                  <a:pt x="59563" y="67437"/>
                  <a:pt x="59563" y="67437"/>
                  <a:pt x="60706" y="68580"/>
                </a:cubicBezTo>
                <a:cubicBezTo>
                  <a:pt x="61849" y="68580"/>
                  <a:pt x="61849" y="68580"/>
                  <a:pt x="60706" y="67437"/>
                </a:cubicBezTo>
                <a:cubicBezTo>
                  <a:pt x="60706" y="66548"/>
                  <a:pt x="61214" y="65786"/>
                  <a:pt x="61976" y="65786"/>
                </a:cubicBezTo>
                <a:cubicBezTo>
                  <a:pt x="62230" y="65786"/>
                  <a:pt x="62611" y="65913"/>
                  <a:pt x="62992" y="66294"/>
                </a:cubicBezTo>
                <a:cubicBezTo>
                  <a:pt x="62992" y="65151"/>
                  <a:pt x="62992" y="64008"/>
                  <a:pt x="62992" y="64008"/>
                </a:cubicBezTo>
                <a:cubicBezTo>
                  <a:pt x="62992" y="64008"/>
                  <a:pt x="62992" y="64008"/>
                  <a:pt x="62992" y="62865"/>
                </a:cubicBezTo>
                <a:cubicBezTo>
                  <a:pt x="62992" y="62865"/>
                  <a:pt x="62992" y="62865"/>
                  <a:pt x="64135" y="64008"/>
                </a:cubicBezTo>
                <a:cubicBezTo>
                  <a:pt x="62738" y="62611"/>
                  <a:pt x="62230" y="62103"/>
                  <a:pt x="62484" y="62103"/>
                </a:cubicBezTo>
                <a:cubicBezTo>
                  <a:pt x="62738" y="62103"/>
                  <a:pt x="63246" y="62357"/>
                  <a:pt x="64135" y="62865"/>
                </a:cubicBezTo>
                <a:cubicBezTo>
                  <a:pt x="64135" y="62357"/>
                  <a:pt x="64135" y="61976"/>
                  <a:pt x="64262" y="61976"/>
                </a:cubicBezTo>
                <a:cubicBezTo>
                  <a:pt x="64389" y="61976"/>
                  <a:pt x="64643" y="62230"/>
                  <a:pt x="65278" y="62865"/>
                </a:cubicBezTo>
                <a:cubicBezTo>
                  <a:pt x="63627" y="61214"/>
                  <a:pt x="63119" y="60198"/>
                  <a:pt x="64008" y="60198"/>
                </a:cubicBezTo>
                <a:cubicBezTo>
                  <a:pt x="64262" y="60198"/>
                  <a:pt x="64770" y="60325"/>
                  <a:pt x="65278" y="60706"/>
                </a:cubicBezTo>
                <a:cubicBezTo>
                  <a:pt x="65024" y="60452"/>
                  <a:pt x="64643" y="60071"/>
                  <a:pt x="64135" y="59563"/>
                </a:cubicBezTo>
                <a:cubicBezTo>
                  <a:pt x="64135" y="59563"/>
                  <a:pt x="64135" y="59055"/>
                  <a:pt x="64516" y="59055"/>
                </a:cubicBezTo>
                <a:cubicBezTo>
                  <a:pt x="64643" y="59055"/>
                  <a:pt x="64897" y="59182"/>
                  <a:pt x="65278" y="59563"/>
                </a:cubicBezTo>
                <a:cubicBezTo>
                  <a:pt x="66421" y="59563"/>
                  <a:pt x="68707" y="59563"/>
                  <a:pt x="66421" y="58420"/>
                </a:cubicBezTo>
                <a:lnTo>
                  <a:pt x="66421" y="57023"/>
                </a:lnTo>
                <a:lnTo>
                  <a:pt x="66421" y="55880"/>
                </a:lnTo>
                <a:cubicBezTo>
                  <a:pt x="67564" y="55880"/>
                  <a:pt x="68707" y="57023"/>
                  <a:pt x="68707" y="57023"/>
                </a:cubicBezTo>
                <a:cubicBezTo>
                  <a:pt x="68707" y="57023"/>
                  <a:pt x="68707" y="57023"/>
                  <a:pt x="67564" y="55880"/>
                </a:cubicBezTo>
                <a:cubicBezTo>
                  <a:pt x="66421" y="54737"/>
                  <a:pt x="66421" y="54737"/>
                  <a:pt x="66421" y="54737"/>
                </a:cubicBezTo>
                <a:cubicBezTo>
                  <a:pt x="66421" y="54737"/>
                  <a:pt x="66802" y="54737"/>
                  <a:pt x="67310" y="54864"/>
                </a:cubicBezTo>
                <a:cubicBezTo>
                  <a:pt x="66929" y="54483"/>
                  <a:pt x="66929" y="54229"/>
                  <a:pt x="67310" y="54229"/>
                </a:cubicBezTo>
                <a:cubicBezTo>
                  <a:pt x="67564" y="54229"/>
                  <a:pt x="68072" y="54356"/>
                  <a:pt x="68707" y="54737"/>
                </a:cubicBezTo>
                <a:lnTo>
                  <a:pt x="69850" y="54737"/>
                </a:lnTo>
                <a:cubicBezTo>
                  <a:pt x="69850" y="53594"/>
                  <a:pt x="70993" y="53594"/>
                  <a:pt x="68707" y="53594"/>
                </a:cubicBezTo>
                <a:cubicBezTo>
                  <a:pt x="67564" y="52451"/>
                  <a:pt x="66421" y="52451"/>
                  <a:pt x="66421" y="52451"/>
                </a:cubicBezTo>
                <a:lnTo>
                  <a:pt x="65278" y="51308"/>
                </a:lnTo>
                <a:cubicBezTo>
                  <a:pt x="65532" y="51562"/>
                  <a:pt x="65786" y="51816"/>
                  <a:pt x="66040" y="51943"/>
                </a:cubicBezTo>
                <a:cubicBezTo>
                  <a:pt x="65913" y="51816"/>
                  <a:pt x="65913" y="51689"/>
                  <a:pt x="66040" y="51689"/>
                </a:cubicBezTo>
                <a:cubicBezTo>
                  <a:pt x="66167" y="51689"/>
                  <a:pt x="66421" y="51816"/>
                  <a:pt x="66421" y="52197"/>
                </a:cubicBezTo>
                <a:cubicBezTo>
                  <a:pt x="66294" y="52070"/>
                  <a:pt x="66167" y="52070"/>
                  <a:pt x="66040" y="51943"/>
                </a:cubicBezTo>
                <a:cubicBezTo>
                  <a:pt x="66167" y="52070"/>
                  <a:pt x="66167" y="52197"/>
                  <a:pt x="66548" y="52451"/>
                </a:cubicBezTo>
                <a:cubicBezTo>
                  <a:pt x="66548" y="52324"/>
                  <a:pt x="66548" y="52197"/>
                  <a:pt x="66548" y="52070"/>
                </a:cubicBezTo>
                <a:cubicBezTo>
                  <a:pt x="67183" y="52451"/>
                  <a:pt x="67691" y="52451"/>
                  <a:pt x="67691" y="52451"/>
                </a:cubicBezTo>
                <a:lnTo>
                  <a:pt x="66294" y="52451"/>
                </a:lnTo>
                <a:cubicBezTo>
                  <a:pt x="67056" y="52451"/>
                  <a:pt x="67818" y="52959"/>
                  <a:pt x="68580" y="52959"/>
                </a:cubicBezTo>
                <a:cubicBezTo>
                  <a:pt x="68961" y="52959"/>
                  <a:pt x="69342" y="52832"/>
                  <a:pt x="69723" y="52451"/>
                </a:cubicBezTo>
                <a:cubicBezTo>
                  <a:pt x="69723" y="52451"/>
                  <a:pt x="70866" y="53594"/>
                  <a:pt x="70866" y="53594"/>
                </a:cubicBezTo>
                <a:cubicBezTo>
                  <a:pt x="71501" y="53975"/>
                  <a:pt x="71882" y="54102"/>
                  <a:pt x="72136" y="54102"/>
                </a:cubicBezTo>
                <a:cubicBezTo>
                  <a:pt x="72517" y="54102"/>
                  <a:pt x="71755" y="53213"/>
                  <a:pt x="70866" y="52451"/>
                </a:cubicBezTo>
                <a:cubicBezTo>
                  <a:pt x="68580" y="51308"/>
                  <a:pt x="68580" y="51308"/>
                  <a:pt x="70866" y="51308"/>
                </a:cubicBezTo>
                <a:cubicBezTo>
                  <a:pt x="71755" y="51689"/>
                  <a:pt x="72263" y="51816"/>
                  <a:pt x="72517" y="51816"/>
                </a:cubicBezTo>
                <a:cubicBezTo>
                  <a:pt x="73025" y="51816"/>
                  <a:pt x="70866" y="50800"/>
                  <a:pt x="67437" y="49149"/>
                </a:cubicBezTo>
                <a:cubicBezTo>
                  <a:pt x="70231" y="50292"/>
                  <a:pt x="71755" y="50800"/>
                  <a:pt x="72136" y="50800"/>
                </a:cubicBezTo>
                <a:cubicBezTo>
                  <a:pt x="72517" y="50800"/>
                  <a:pt x="72009" y="50292"/>
                  <a:pt x="70866" y="49149"/>
                </a:cubicBezTo>
                <a:cubicBezTo>
                  <a:pt x="72009" y="49149"/>
                  <a:pt x="72009" y="49149"/>
                  <a:pt x="73152" y="48006"/>
                </a:cubicBezTo>
                <a:cubicBezTo>
                  <a:pt x="73152" y="48006"/>
                  <a:pt x="73152" y="48006"/>
                  <a:pt x="72009" y="46863"/>
                </a:cubicBezTo>
                <a:cubicBezTo>
                  <a:pt x="74295" y="46863"/>
                  <a:pt x="73152" y="46863"/>
                  <a:pt x="70866" y="45720"/>
                </a:cubicBezTo>
                <a:lnTo>
                  <a:pt x="72009" y="45720"/>
                </a:lnTo>
                <a:cubicBezTo>
                  <a:pt x="73152" y="45720"/>
                  <a:pt x="73152" y="45720"/>
                  <a:pt x="74295" y="43434"/>
                </a:cubicBezTo>
                <a:cubicBezTo>
                  <a:pt x="74295" y="41148"/>
                  <a:pt x="74295" y="41148"/>
                  <a:pt x="72009" y="41148"/>
                </a:cubicBezTo>
                <a:cubicBezTo>
                  <a:pt x="68580" y="40005"/>
                  <a:pt x="68580" y="40005"/>
                  <a:pt x="72009" y="40005"/>
                </a:cubicBezTo>
                <a:cubicBezTo>
                  <a:pt x="72390" y="40386"/>
                  <a:pt x="72771" y="40513"/>
                  <a:pt x="73025" y="40513"/>
                </a:cubicBezTo>
                <a:cubicBezTo>
                  <a:pt x="73660" y="40513"/>
                  <a:pt x="73914" y="40005"/>
                  <a:pt x="73152" y="40005"/>
                </a:cubicBezTo>
                <a:lnTo>
                  <a:pt x="74295" y="40005"/>
                </a:lnTo>
                <a:cubicBezTo>
                  <a:pt x="77724" y="38862"/>
                  <a:pt x="76581" y="38862"/>
                  <a:pt x="74295" y="38862"/>
                </a:cubicBezTo>
                <a:cubicBezTo>
                  <a:pt x="76581" y="37719"/>
                  <a:pt x="77724" y="37719"/>
                  <a:pt x="76581" y="37719"/>
                </a:cubicBezTo>
                <a:cubicBezTo>
                  <a:pt x="74295" y="37719"/>
                  <a:pt x="73152" y="36576"/>
                  <a:pt x="76581" y="36576"/>
                </a:cubicBezTo>
                <a:lnTo>
                  <a:pt x="76581" y="35433"/>
                </a:lnTo>
                <a:cubicBezTo>
                  <a:pt x="74295" y="35433"/>
                  <a:pt x="75438" y="35433"/>
                  <a:pt x="74295" y="34290"/>
                </a:cubicBezTo>
                <a:cubicBezTo>
                  <a:pt x="74295" y="34290"/>
                  <a:pt x="74295" y="34290"/>
                  <a:pt x="76581" y="33147"/>
                </a:cubicBezTo>
                <a:lnTo>
                  <a:pt x="73152" y="33147"/>
                </a:lnTo>
                <a:cubicBezTo>
                  <a:pt x="72009" y="33147"/>
                  <a:pt x="70866" y="33147"/>
                  <a:pt x="70866" y="32004"/>
                </a:cubicBezTo>
                <a:lnTo>
                  <a:pt x="73152" y="32004"/>
                </a:lnTo>
                <a:cubicBezTo>
                  <a:pt x="74295" y="30861"/>
                  <a:pt x="74295" y="30861"/>
                  <a:pt x="74295" y="30861"/>
                </a:cubicBezTo>
                <a:cubicBezTo>
                  <a:pt x="74295" y="29718"/>
                  <a:pt x="74295" y="29718"/>
                  <a:pt x="73152" y="29718"/>
                </a:cubicBezTo>
                <a:cubicBezTo>
                  <a:pt x="75438" y="28575"/>
                  <a:pt x="75438" y="27432"/>
                  <a:pt x="73152" y="27432"/>
                </a:cubicBezTo>
                <a:lnTo>
                  <a:pt x="72009" y="27432"/>
                </a:lnTo>
                <a:cubicBezTo>
                  <a:pt x="74295" y="26289"/>
                  <a:pt x="74295" y="26289"/>
                  <a:pt x="72009" y="26289"/>
                </a:cubicBezTo>
                <a:cubicBezTo>
                  <a:pt x="70866" y="26289"/>
                  <a:pt x="72009" y="26289"/>
                  <a:pt x="73152" y="25146"/>
                </a:cubicBezTo>
                <a:cubicBezTo>
                  <a:pt x="76581" y="24003"/>
                  <a:pt x="75438" y="24003"/>
                  <a:pt x="74295" y="24003"/>
                </a:cubicBezTo>
                <a:cubicBezTo>
                  <a:pt x="73152" y="24003"/>
                  <a:pt x="73152" y="24003"/>
                  <a:pt x="73152" y="22860"/>
                </a:cubicBezTo>
                <a:cubicBezTo>
                  <a:pt x="70866" y="22860"/>
                  <a:pt x="70866" y="22860"/>
                  <a:pt x="69723" y="24003"/>
                </a:cubicBezTo>
                <a:lnTo>
                  <a:pt x="67437" y="24003"/>
                </a:lnTo>
                <a:cubicBezTo>
                  <a:pt x="68580" y="24003"/>
                  <a:pt x="68580" y="24003"/>
                  <a:pt x="69723" y="22860"/>
                </a:cubicBezTo>
                <a:cubicBezTo>
                  <a:pt x="70866" y="22860"/>
                  <a:pt x="70866" y="21717"/>
                  <a:pt x="70866" y="21717"/>
                </a:cubicBezTo>
                <a:cubicBezTo>
                  <a:pt x="70866" y="21717"/>
                  <a:pt x="70866" y="21717"/>
                  <a:pt x="70866" y="20574"/>
                </a:cubicBezTo>
                <a:cubicBezTo>
                  <a:pt x="72009" y="19431"/>
                  <a:pt x="70866" y="19431"/>
                  <a:pt x="69723" y="19431"/>
                </a:cubicBezTo>
                <a:cubicBezTo>
                  <a:pt x="69723" y="19431"/>
                  <a:pt x="69596" y="19558"/>
                  <a:pt x="69596" y="19558"/>
                </a:cubicBezTo>
                <a:cubicBezTo>
                  <a:pt x="70104" y="18542"/>
                  <a:pt x="69596" y="17272"/>
                  <a:pt x="68707" y="17018"/>
                </a:cubicBezTo>
                <a:cubicBezTo>
                  <a:pt x="69723" y="16002"/>
                  <a:pt x="69723" y="16002"/>
                  <a:pt x="69723" y="16002"/>
                </a:cubicBezTo>
                <a:cubicBezTo>
                  <a:pt x="68580" y="14859"/>
                  <a:pt x="67437" y="14859"/>
                  <a:pt x="67437" y="14859"/>
                </a:cubicBezTo>
                <a:cubicBezTo>
                  <a:pt x="66675" y="13970"/>
                  <a:pt x="66421" y="13208"/>
                  <a:pt x="65913" y="13208"/>
                </a:cubicBezTo>
                <a:cubicBezTo>
                  <a:pt x="65786" y="13208"/>
                  <a:pt x="65405" y="13335"/>
                  <a:pt x="65151" y="13716"/>
                </a:cubicBezTo>
                <a:cubicBezTo>
                  <a:pt x="65151" y="13716"/>
                  <a:pt x="65151" y="13716"/>
                  <a:pt x="65151" y="12573"/>
                </a:cubicBezTo>
                <a:cubicBezTo>
                  <a:pt x="64770" y="12954"/>
                  <a:pt x="64389" y="13335"/>
                  <a:pt x="64008" y="13716"/>
                </a:cubicBezTo>
                <a:cubicBezTo>
                  <a:pt x="62865" y="13716"/>
                  <a:pt x="62865" y="13716"/>
                  <a:pt x="64008" y="12573"/>
                </a:cubicBezTo>
                <a:cubicBezTo>
                  <a:pt x="64008" y="11684"/>
                  <a:pt x="64008" y="10922"/>
                  <a:pt x="63627" y="10922"/>
                </a:cubicBezTo>
                <a:cubicBezTo>
                  <a:pt x="63500" y="10922"/>
                  <a:pt x="63246" y="11049"/>
                  <a:pt x="62865" y="11430"/>
                </a:cubicBezTo>
                <a:cubicBezTo>
                  <a:pt x="62865" y="11430"/>
                  <a:pt x="61722" y="11430"/>
                  <a:pt x="62865" y="10287"/>
                </a:cubicBezTo>
                <a:cubicBezTo>
                  <a:pt x="63627" y="9525"/>
                  <a:pt x="63881" y="8128"/>
                  <a:pt x="63246" y="8128"/>
                </a:cubicBezTo>
                <a:cubicBezTo>
                  <a:pt x="62992" y="8128"/>
                  <a:pt x="62484" y="8382"/>
                  <a:pt x="61722" y="9144"/>
                </a:cubicBezTo>
                <a:cubicBezTo>
                  <a:pt x="61722" y="9144"/>
                  <a:pt x="61722" y="9144"/>
                  <a:pt x="62865" y="8001"/>
                </a:cubicBezTo>
                <a:cubicBezTo>
                  <a:pt x="63754" y="7239"/>
                  <a:pt x="63881" y="6350"/>
                  <a:pt x="63627" y="6350"/>
                </a:cubicBezTo>
                <a:cubicBezTo>
                  <a:pt x="63500" y="6350"/>
                  <a:pt x="63246" y="6477"/>
                  <a:pt x="62865" y="6858"/>
                </a:cubicBezTo>
                <a:cubicBezTo>
                  <a:pt x="62357" y="7366"/>
                  <a:pt x="61849" y="7620"/>
                  <a:pt x="61468" y="7620"/>
                </a:cubicBezTo>
                <a:cubicBezTo>
                  <a:pt x="60960" y="7620"/>
                  <a:pt x="60579" y="7112"/>
                  <a:pt x="60579" y="5715"/>
                </a:cubicBezTo>
                <a:cubicBezTo>
                  <a:pt x="60579" y="5715"/>
                  <a:pt x="60579" y="5715"/>
                  <a:pt x="59436" y="6858"/>
                </a:cubicBezTo>
                <a:cubicBezTo>
                  <a:pt x="59436" y="6858"/>
                  <a:pt x="59436" y="6858"/>
                  <a:pt x="59436" y="6858"/>
                </a:cubicBezTo>
                <a:cubicBezTo>
                  <a:pt x="59182" y="7112"/>
                  <a:pt x="58801" y="7493"/>
                  <a:pt x="58293" y="8001"/>
                </a:cubicBezTo>
                <a:cubicBezTo>
                  <a:pt x="59436" y="6858"/>
                  <a:pt x="58293" y="6858"/>
                  <a:pt x="58293" y="6858"/>
                </a:cubicBezTo>
                <a:cubicBezTo>
                  <a:pt x="58293" y="6350"/>
                  <a:pt x="58039" y="6350"/>
                  <a:pt x="57658" y="6350"/>
                </a:cubicBezTo>
                <a:cubicBezTo>
                  <a:pt x="57277" y="6350"/>
                  <a:pt x="56642" y="6350"/>
                  <a:pt x="56007" y="5715"/>
                </a:cubicBezTo>
                <a:cubicBezTo>
                  <a:pt x="54864" y="5080"/>
                  <a:pt x="54356" y="4826"/>
                  <a:pt x="53975" y="4826"/>
                </a:cubicBezTo>
                <a:cubicBezTo>
                  <a:pt x="53594" y="4826"/>
                  <a:pt x="53213" y="5080"/>
                  <a:pt x="52705" y="5715"/>
                </a:cubicBezTo>
                <a:cubicBezTo>
                  <a:pt x="52705" y="4572"/>
                  <a:pt x="52705" y="4572"/>
                  <a:pt x="52705" y="4572"/>
                </a:cubicBezTo>
                <a:cubicBezTo>
                  <a:pt x="51562" y="4572"/>
                  <a:pt x="51562" y="4572"/>
                  <a:pt x="52705" y="3429"/>
                </a:cubicBezTo>
                <a:cubicBezTo>
                  <a:pt x="52197" y="3937"/>
                  <a:pt x="51816" y="4318"/>
                  <a:pt x="51689" y="4318"/>
                </a:cubicBezTo>
                <a:cubicBezTo>
                  <a:pt x="51562" y="4318"/>
                  <a:pt x="51562" y="4064"/>
                  <a:pt x="51562" y="3429"/>
                </a:cubicBezTo>
                <a:cubicBezTo>
                  <a:pt x="51562" y="2794"/>
                  <a:pt x="51562" y="2540"/>
                  <a:pt x="51308" y="2540"/>
                </a:cubicBezTo>
                <a:cubicBezTo>
                  <a:pt x="51054" y="2540"/>
                  <a:pt x="50927" y="2921"/>
                  <a:pt x="50292" y="3429"/>
                </a:cubicBezTo>
                <a:cubicBezTo>
                  <a:pt x="50292" y="3048"/>
                  <a:pt x="50292" y="2540"/>
                  <a:pt x="50292" y="2286"/>
                </a:cubicBezTo>
                <a:cubicBezTo>
                  <a:pt x="50292" y="3429"/>
                  <a:pt x="49149" y="3429"/>
                  <a:pt x="49149" y="4572"/>
                </a:cubicBezTo>
                <a:cubicBezTo>
                  <a:pt x="48006" y="4572"/>
                  <a:pt x="48006" y="4572"/>
                  <a:pt x="49149" y="3429"/>
                </a:cubicBezTo>
                <a:cubicBezTo>
                  <a:pt x="49149" y="2413"/>
                  <a:pt x="48768" y="2159"/>
                  <a:pt x="48260" y="2159"/>
                </a:cubicBezTo>
                <a:cubicBezTo>
                  <a:pt x="47625" y="2159"/>
                  <a:pt x="46863" y="2794"/>
                  <a:pt x="46863" y="3429"/>
                </a:cubicBezTo>
                <a:cubicBezTo>
                  <a:pt x="46863" y="2286"/>
                  <a:pt x="46863" y="2286"/>
                  <a:pt x="46863" y="2286"/>
                </a:cubicBezTo>
                <a:cubicBezTo>
                  <a:pt x="46482" y="2667"/>
                  <a:pt x="46355" y="2794"/>
                  <a:pt x="46101" y="2794"/>
                </a:cubicBezTo>
                <a:cubicBezTo>
                  <a:pt x="45720" y="2794"/>
                  <a:pt x="45974" y="2032"/>
                  <a:pt x="46863" y="1143"/>
                </a:cubicBezTo>
                <a:cubicBezTo>
                  <a:pt x="46990" y="0"/>
                  <a:pt x="46990" y="0"/>
                  <a:pt x="45847" y="0"/>
                </a:cubicBezTo>
                <a:cubicBezTo>
                  <a:pt x="45847" y="508"/>
                  <a:pt x="45593" y="889"/>
                  <a:pt x="45085" y="889"/>
                </a:cubicBezTo>
                <a:cubicBezTo>
                  <a:pt x="44577" y="889"/>
                  <a:pt x="44069" y="635"/>
                  <a:pt x="43561" y="0"/>
                </a:cubicBezTo>
                <a:close/>
                <a:moveTo>
                  <a:pt x="83439" y="76454"/>
                </a:moveTo>
                <a:cubicBezTo>
                  <a:pt x="83439" y="76454"/>
                  <a:pt x="83439" y="77597"/>
                  <a:pt x="84582" y="78740"/>
                </a:cubicBezTo>
                <a:cubicBezTo>
                  <a:pt x="84963" y="79121"/>
                  <a:pt x="85090" y="79248"/>
                  <a:pt x="85344" y="79248"/>
                </a:cubicBezTo>
                <a:cubicBezTo>
                  <a:pt x="85725" y="79248"/>
                  <a:pt x="85471" y="78359"/>
                  <a:pt x="84582" y="77597"/>
                </a:cubicBezTo>
                <a:cubicBezTo>
                  <a:pt x="83439" y="76454"/>
                  <a:pt x="83439" y="76454"/>
                  <a:pt x="83439" y="76454"/>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
          <p:cNvSpPr/>
          <p:nvPr/>
        </p:nvSpPr>
        <p:spPr>
          <a:xfrm>
            <a:off x="3234479" y="2431790"/>
            <a:ext cx="378142" cy="562165"/>
          </a:xfrm>
          <a:custGeom>
            <a:rect b="b" l="l" r="r" t="t"/>
            <a:pathLst>
              <a:path extrusionOk="0" h="749554" w="504190">
                <a:moveTo>
                  <a:pt x="280797" y="15113"/>
                </a:moveTo>
                <a:cubicBezTo>
                  <a:pt x="281940" y="15113"/>
                  <a:pt x="283083" y="15113"/>
                  <a:pt x="284226" y="16256"/>
                </a:cubicBezTo>
                <a:cubicBezTo>
                  <a:pt x="285369" y="16256"/>
                  <a:pt x="285369" y="16256"/>
                  <a:pt x="285369" y="17399"/>
                </a:cubicBezTo>
                <a:cubicBezTo>
                  <a:pt x="285369" y="17399"/>
                  <a:pt x="284353" y="17907"/>
                  <a:pt x="283337" y="17907"/>
                </a:cubicBezTo>
                <a:cubicBezTo>
                  <a:pt x="282829" y="17907"/>
                  <a:pt x="282321" y="17780"/>
                  <a:pt x="281940" y="17399"/>
                </a:cubicBezTo>
                <a:lnTo>
                  <a:pt x="280797" y="15113"/>
                </a:lnTo>
                <a:close/>
                <a:moveTo>
                  <a:pt x="304800" y="19685"/>
                </a:moveTo>
                <a:lnTo>
                  <a:pt x="305943" y="21971"/>
                </a:lnTo>
                <a:lnTo>
                  <a:pt x="307086" y="23114"/>
                </a:lnTo>
                <a:cubicBezTo>
                  <a:pt x="307086" y="21971"/>
                  <a:pt x="307086" y="21971"/>
                  <a:pt x="305943" y="20828"/>
                </a:cubicBezTo>
                <a:lnTo>
                  <a:pt x="304800" y="19685"/>
                </a:lnTo>
                <a:close/>
                <a:moveTo>
                  <a:pt x="297307" y="23495"/>
                </a:moveTo>
                <a:cubicBezTo>
                  <a:pt x="297688" y="23495"/>
                  <a:pt x="298196" y="23749"/>
                  <a:pt x="299085" y="24257"/>
                </a:cubicBezTo>
                <a:cubicBezTo>
                  <a:pt x="300228" y="25400"/>
                  <a:pt x="301371" y="25400"/>
                  <a:pt x="300228" y="26543"/>
                </a:cubicBezTo>
                <a:lnTo>
                  <a:pt x="299085" y="26543"/>
                </a:lnTo>
                <a:cubicBezTo>
                  <a:pt x="299593" y="26035"/>
                  <a:pt x="299466" y="25781"/>
                  <a:pt x="299212" y="25781"/>
                </a:cubicBezTo>
                <a:cubicBezTo>
                  <a:pt x="298958" y="25781"/>
                  <a:pt x="298323" y="26289"/>
                  <a:pt x="299085" y="27686"/>
                </a:cubicBezTo>
                <a:cubicBezTo>
                  <a:pt x="297942" y="28829"/>
                  <a:pt x="296799" y="29972"/>
                  <a:pt x="296799" y="29972"/>
                </a:cubicBezTo>
                <a:cubicBezTo>
                  <a:pt x="295656" y="28829"/>
                  <a:pt x="295656" y="26543"/>
                  <a:pt x="296799" y="25400"/>
                </a:cubicBezTo>
                <a:cubicBezTo>
                  <a:pt x="296799" y="24003"/>
                  <a:pt x="296799" y="23495"/>
                  <a:pt x="297307" y="23495"/>
                </a:cubicBezTo>
                <a:close/>
                <a:moveTo>
                  <a:pt x="270637" y="32258"/>
                </a:moveTo>
                <a:cubicBezTo>
                  <a:pt x="270637" y="32258"/>
                  <a:pt x="268351" y="32258"/>
                  <a:pt x="268351" y="33401"/>
                </a:cubicBezTo>
                <a:lnTo>
                  <a:pt x="269494" y="34544"/>
                </a:lnTo>
                <a:cubicBezTo>
                  <a:pt x="270637" y="34544"/>
                  <a:pt x="271780" y="33401"/>
                  <a:pt x="271780" y="32258"/>
                </a:cubicBezTo>
                <a:close/>
                <a:moveTo>
                  <a:pt x="345567" y="48387"/>
                </a:moveTo>
                <a:cubicBezTo>
                  <a:pt x="345948" y="49530"/>
                  <a:pt x="347218" y="50800"/>
                  <a:pt x="348107" y="51562"/>
                </a:cubicBezTo>
                <a:lnTo>
                  <a:pt x="351536" y="54991"/>
                </a:lnTo>
                <a:lnTo>
                  <a:pt x="346964" y="52705"/>
                </a:lnTo>
                <a:cubicBezTo>
                  <a:pt x="346329" y="52197"/>
                  <a:pt x="345186" y="51816"/>
                  <a:pt x="344170" y="51816"/>
                </a:cubicBezTo>
                <a:cubicBezTo>
                  <a:pt x="343154" y="51816"/>
                  <a:pt x="342392" y="52070"/>
                  <a:pt x="342392" y="52705"/>
                </a:cubicBezTo>
                <a:cubicBezTo>
                  <a:pt x="342392" y="52705"/>
                  <a:pt x="341884" y="53213"/>
                  <a:pt x="341249" y="53213"/>
                </a:cubicBezTo>
                <a:cubicBezTo>
                  <a:pt x="340868" y="53213"/>
                  <a:pt x="340487" y="53086"/>
                  <a:pt x="340106" y="52705"/>
                </a:cubicBezTo>
                <a:cubicBezTo>
                  <a:pt x="340106" y="52705"/>
                  <a:pt x="341249" y="51562"/>
                  <a:pt x="341249" y="50419"/>
                </a:cubicBezTo>
                <a:cubicBezTo>
                  <a:pt x="343408" y="50419"/>
                  <a:pt x="344551" y="49403"/>
                  <a:pt x="345567" y="48387"/>
                </a:cubicBezTo>
                <a:close/>
                <a:moveTo>
                  <a:pt x="364744" y="75057"/>
                </a:moveTo>
                <a:cubicBezTo>
                  <a:pt x="365887" y="75057"/>
                  <a:pt x="367792" y="75946"/>
                  <a:pt x="368554" y="76708"/>
                </a:cubicBezTo>
                <a:cubicBezTo>
                  <a:pt x="369697" y="76708"/>
                  <a:pt x="369697" y="77851"/>
                  <a:pt x="366268" y="77851"/>
                </a:cubicBezTo>
                <a:cubicBezTo>
                  <a:pt x="365125" y="76708"/>
                  <a:pt x="363982" y="75565"/>
                  <a:pt x="363982" y="75565"/>
                </a:cubicBezTo>
                <a:cubicBezTo>
                  <a:pt x="363982" y="75184"/>
                  <a:pt x="364236" y="75057"/>
                  <a:pt x="364744" y="75057"/>
                </a:cubicBezTo>
                <a:close/>
                <a:moveTo>
                  <a:pt x="371348" y="81661"/>
                </a:moveTo>
                <a:cubicBezTo>
                  <a:pt x="370713" y="81661"/>
                  <a:pt x="370205" y="81915"/>
                  <a:pt x="369697" y="82296"/>
                </a:cubicBezTo>
                <a:cubicBezTo>
                  <a:pt x="368554" y="83439"/>
                  <a:pt x="369697" y="84582"/>
                  <a:pt x="371983" y="85725"/>
                </a:cubicBezTo>
                <a:cubicBezTo>
                  <a:pt x="373126" y="86868"/>
                  <a:pt x="375412" y="86868"/>
                  <a:pt x="375412" y="86868"/>
                </a:cubicBezTo>
                <a:cubicBezTo>
                  <a:pt x="376555" y="85725"/>
                  <a:pt x="375412" y="84582"/>
                  <a:pt x="374269" y="84582"/>
                </a:cubicBezTo>
                <a:cubicBezTo>
                  <a:pt x="373507" y="82423"/>
                  <a:pt x="372364" y="81661"/>
                  <a:pt x="371348" y="81661"/>
                </a:cubicBezTo>
                <a:close/>
                <a:moveTo>
                  <a:pt x="424434" y="118364"/>
                </a:moveTo>
                <a:cubicBezTo>
                  <a:pt x="425196" y="118364"/>
                  <a:pt x="426085" y="119253"/>
                  <a:pt x="426847" y="120015"/>
                </a:cubicBezTo>
                <a:lnTo>
                  <a:pt x="425704" y="121158"/>
                </a:lnTo>
                <a:lnTo>
                  <a:pt x="423418" y="121158"/>
                </a:lnTo>
                <a:lnTo>
                  <a:pt x="423418" y="118999"/>
                </a:lnTo>
                <a:cubicBezTo>
                  <a:pt x="423799" y="118618"/>
                  <a:pt x="424053" y="118491"/>
                  <a:pt x="424434" y="118491"/>
                </a:cubicBezTo>
                <a:close/>
                <a:moveTo>
                  <a:pt x="425704" y="126873"/>
                </a:moveTo>
                <a:cubicBezTo>
                  <a:pt x="431419" y="126873"/>
                  <a:pt x="431419" y="126873"/>
                  <a:pt x="429133" y="128016"/>
                </a:cubicBezTo>
                <a:cubicBezTo>
                  <a:pt x="428244" y="128905"/>
                  <a:pt x="427482" y="129667"/>
                  <a:pt x="425958" y="129667"/>
                </a:cubicBezTo>
                <a:cubicBezTo>
                  <a:pt x="425323" y="129667"/>
                  <a:pt x="424434" y="129540"/>
                  <a:pt x="423418" y="129159"/>
                </a:cubicBezTo>
                <a:cubicBezTo>
                  <a:pt x="423418" y="128016"/>
                  <a:pt x="422275" y="126873"/>
                  <a:pt x="422275" y="126873"/>
                </a:cubicBezTo>
                <a:close/>
                <a:moveTo>
                  <a:pt x="453009" y="149733"/>
                </a:moveTo>
                <a:cubicBezTo>
                  <a:pt x="456438" y="152019"/>
                  <a:pt x="456438" y="152019"/>
                  <a:pt x="453009" y="152019"/>
                </a:cubicBezTo>
                <a:lnTo>
                  <a:pt x="449580" y="150876"/>
                </a:lnTo>
                <a:cubicBezTo>
                  <a:pt x="449072" y="150368"/>
                  <a:pt x="449326" y="150368"/>
                  <a:pt x="450088" y="150368"/>
                </a:cubicBezTo>
                <a:cubicBezTo>
                  <a:pt x="450850" y="150368"/>
                  <a:pt x="451866" y="150368"/>
                  <a:pt x="453009" y="149860"/>
                </a:cubicBezTo>
                <a:close/>
                <a:moveTo>
                  <a:pt x="454406" y="162941"/>
                </a:moveTo>
                <a:cubicBezTo>
                  <a:pt x="455422" y="162941"/>
                  <a:pt x="456438" y="163449"/>
                  <a:pt x="456438" y="163449"/>
                </a:cubicBezTo>
                <a:lnTo>
                  <a:pt x="457581" y="164592"/>
                </a:lnTo>
                <a:cubicBezTo>
                  <a:pt x="457073" y="165100"/>
                  <a:pt x="456438" y="165481"/>
                  <a:pt x="455803" y="165481"/>
                </a:cubicBezTo>
                <a:cubicBezTo>
                  <a:pt x="455168" y="165481"/>
                  <a:pt x="454660" y="165227"/>
                  <a:pt x="454152" y="164592"/>
                </a:cubicBezTo>
                <a:lnTo>
                  <a:pt x="453009" y="163449"/>
                </a:lnTo>
                <a:cubicBezTo>
                  <a:pt x="453390" y="163068"/>
                  <a:pt x="453898" y="162941"/>
                  <a:pt x="454406" y="162941"/>
                </a:cubicBezTo>
                <a:close/>
                <a:moveTo>
                  <a:pt x="474726" y="174879"/>
                </a:moveTo>
                <a:cubicBezTo>
                  <a:pt x="474345" y="175387"/>
                  <a:pt x="473837" y="175768"/>
                  <a:pt x="473583" y="176022"/>
                </a:cubicBezTo>
                <a:cubicBezTo>
                  <a:pt x="473583" y="176022"/>
                  <a:pt x="474726" y="174879"/>
                  <a:pt x="477012" y="174879"/>
                </a:cubicBezTo>
                <a:close/>
                <a:moveTo>
                  <a:pt x="466471" y="190373"/>
                </a:moveTo>
                <a:cubicBezTo>
                  <a:pt x="466725" y="190373"/>
                  <a:pt x="468249" y="191389"/>
                  <a:pt x="469011" y="193167"/>
                </a:cubicBezTo>
                <a:lnTo>
                  <a:pt x="467868" y="193167"/>
                </a:lnTo>
                <a:cubicBezTo>
                  <a:pt x="466725" y="192024"/>
                  <a:pt x="465582" y="190881"/>
                  <a:pt x="466725" y="190881"/>
                </a:cubicBezTo>
                <a:cubicBezTo>
                  <a:pt x="466471" y="190627"/>
                  <a:pt x="466344" y="190373"/>
                  <a:pt x="466471" y="190373"/>
                </a:cubicBezTo>
                <a:close/>
                <a:moveTo>
                  <a:pt x="480060" y="198247"/>
                </a:moveTo>
                <a:cubicBezTo>
                  <a:pt x="480187" y="198247"/>
                  <a:pt x="480441" y="198374"/>
                  <a:pt x="480441" y="198755"/>
                </a:cubicBezTo>
                <a:cubicBezTo>
                  <a:pt x="482727" y="199898"/>
                  <a:pt x="481584" y="202184"/>
                  <a:pt x="479298" y="202184"/>
                </a:cubicBezTo>
                <a:cubicBezTo>
                  <a:pt x="478155" y="199898"/>
                  <a:pt x="478155" y="199898"/>
                  <a:pt x="478155" y="198755"/>
                </a:cubicBezTo>
                <a:cubicBezTo>
                  <a:pt x="478917" y="198755"/>
                  <a:pt x="479679" y="198247"/>
                  <a:pt x="480060" y="198247"/>
                </a:cubicBezTo>
                <a:close/>
                <a:moveTo>
                  <a:pt x="484886" y="211328"/>
                </a:moveTo>
                <a:lnTo>
                  <a:pt x="484886" y="212471"/>
                </a:lnTo>
                <a:cubicBezTo>
                  <a:pt x="486029" y="214757"/>
                  <a:pt x="486029" y="214757"/>
                  <a:pt x="484886" y="214757"/>
                </a:cubicBezTo>
                <a:lnTo>
                  <a:pt x="483743" y="213614"/>
                </a:lnTo>
                <a:lnTo>
                  <a:pt x="484886" y="211328"/>
                </a:lnTo>
                <a:close/>
                <a:moveTo>
                  <a:pt x="494030" y="227330"/>
                </a:moveTo>
                <a:cubicBezTo>
                  <a:pt x="491744" y="228473"/>
                  <a:pt x="490601" y="229616"/>
                  <a:pt x="490601" y="229616"/>
                </a:cubicBezTo>
                <a:cubicBezTo>
                  <a:pt x="491236" y="230759"/>
                  <a:pt x="491744" y="231013"/>
                  <a:pt x="492125" y="231013"/>
                </a:cubicBezTo>
                <a:cubicBezTo>
                  <a:pt x="492506" y="231013"/>
                  <a:pt x="492887" y="230759"/>
                  <a:pt x="492887" y="230759"/>
                </a:cubicBezTo>
                <a:cubicBezTo>
                  <a:pt x="492887" y="230759"/>
                  <a:pt x="494030" y="230759"/>
                  <a:pt x="494030" y="229616"/>
                </a:cubicBezTo>
                <a:lnTo>
                  <a:pt x="494030" y="227330"/>
                </a:lnTo>
                <a:close/>
                <a:moveTo>
                  <a:pt x="484886" y="238760"/>
                </a:moveTo>
                <a:cubicBezTo>
                  <a:pt x="487172" y="238760"/>
                  <a:pt x="487172" y="239903"/>
                  <a:pt x="487172" y="239903"/>
                </a:cubicBezTo>
                <a:cubicBezTo>
                  <a:pt x="487172" y="242189"/>
                  <a:pt x="487172" y="243332"/>
                  <a:pt x="484886" y="243332"/>
                </a:cubicBezTo>
                <a:cubicBezTo>
                  <a:pt x="484886" y="243332"/>
                  <a:pt x="483743" y="243332"/>
                  <a:pt x="483743" y="242189"/>
                </a:cubicBezTo>
                <a:cubicBezTo>
                  <a:pt x="483743" y="239903"/>
                  <a:pt x="484886" y="238760"/>
                  <a:pt x="484886" y="238760"/>
                </a:cubicBezTo>
                <a:close/>
                <a:moveTo>
                  <a:pt x="456311" y="255778"/>
                </a:moveTo>
                <a:cubicBezTo>
                  <a:pt x="455168" y="255778"/>
                  <a:pt x="455168" y="255778"/>
                  <a:pt x="457454" y="258064"/>
                </a:cubicBezTo>
                <a:cubicBezTo>
                  <a:pt x="458597" y="258064"/>
                  <a:pt x="458597" y="258064"/>
                  <a:pt x="458597" y="256921"/>
                </a:cubicBezTo>
                <a:cubicBezTo>
                  <a:pt x="458597" y="256921"/>
                  <a:pt x="457454" y="255778"/>
                  <a:pt x="456311" y="255778"/>
                </a:cubicBezTo>
                <a:close/>
                <a:moveTo>
                  <a:pt x="503936" y="258572"/>
                </a:moveTo>
                <a:cubicBezTo>
                  <a:pt x="503809" y="258572"/>
                  <a:pt x="503555" y="258826"/>
                  <a:pt x="503047" y="259207"/>
                </a:cubicBezTo>
                <a:cubicBezTo>
                  <a:pt x="501904" y="261493"/>
                  <a:pt x="501904" y="263779"/>
                  <a:pt x="501904" y="263779"/>
                </a:cubicBezTo>
                <a:cubicBezTo>
                  <a:pt x="503047" y="263779"/>
                  <a:pt x="503047" y="263779"/>
                  <a:pt x="504190" y="261493"/>
                </a:cubicBezTo>
                <a:cubicBezTo>
                  <a:pt x="504190" y="259334"/>
                  <a:pt x="504190" y="258572"/>
                  <a:pt x="503936" y="258572"/>
                </a:cubicBezTo>
                <a:close/>
                <a:moveTo>
                  <a:pt x="484251" y="267716"/>
                </a:moveTo>
                <a:cubicBezTo>
                  <a:pt x="484759" y="267716"/>
                  <a:pt x="484505" y="268478"/>
                  <a:pt x="483743" y="270637"/>
                </a:cubicBezTo>
                <a:cubicBezTo>
                  <a:pt x="483743" y="271780"/>
                  <a:pt x="482600" y="271780"/>
                  <a:pt x="482600" y="271780"/>
                </a:cubicBezTo>
                <a:cubicBezTo>
                  <a:pt x="481457" y="270637"/>
                  <a:pt x="482600" y="269494"/>
                  <a:pt x="482600" y="268351"/>
                </a:cubicBezTo>
                <a:cubicBezTo>
                  <a:pt x="483489" y="267970"/>
                  <a:pt x="483997" y="267716"/>
                  <a:pt x="484251" y="267716"/>
                </a:cubicBezTo>
                <a:close/>
                <a:moveTo>
                  <a:pt x="475615" y="295275"/>
                </a:moveTo>
                <a:cubicBezTo>
                  <a:pt x="476123" y="295275"/>
                  <a:pt x="476504" y="295402"/>
                  <a:pt x="477012" y="295783"/>
                </a:cubicBezTo>
                <a:cubicBezTo>
                  <a:pt x="478155" y="295783"/>
                  <a:pt x="477012" y="296926"/>
                  <a:pt x="474726" y="296926"/>
                </a:cubicBezTo>
                <a:cubicBezTo>
                  <a:pt x="473583" y="296926"/>
                  <a:pt x="473583" y="296926"/>
                  <a:pt x="474726" y="295783"/>
                </a:cubicBezTo>
                <a:cubicBezTo>
                  <a:pt x="473964" y="295783"/>
                  <a:pt x="474726" y="295275"/>
                  <a:pt x="475615" y="295275"/>
                </a:cubicBezTo>
                <a:close/>
                <a:moveTo>
                  <a:pt x="470154" y="303784"/>
                </a:moveTo>
                <a:lnTo>
                  <a:pt x="470154" y="306070"/>
                </a:lnTo>
                <a:lnTo>
                  <a:pt x="469011" y="307213"/>
                </a:lnTo>
                <a:cubicBezTo>
                  <a:pt x="467868" y="306070"/>
                  <a:pt x="467868" y="306070"/>
                  <a:pt x="467868" y="304927"/>
                </a:cubicBezTo>
                <a:lnTo>
                  <a:pt x="470154" y="303784"/>
                </a:lnTo>
                <a:close/>
                <a:moveTo>
                  <a:pt x="382397" y="351663"/>
                </a:moveTo>
                <a:lnTo>
                  <a:pt x="384683" y="352806"/>
                </a:lnTo>
                <a:lnTo>
                  <a:pt x="383540" y="353949"/>
                </a:lnTo>
                <a:lnTo>
                  <a:pt x="382397" y="353949"/>
                </a:lnTo>
                <a:cubicBezTo>
                  <a:pt x="381254" y="352806"/>
                  <a:pt x="381254" y="351663"/>
                  <a:pt x="382397" y="351663"/>
                </a:cubicBezTo>
                <a:close/>
                <a:moveTo>
                  <a:pt x="349885" y="355981"/>
                </a:moveTo>
                <a:cubicBezTo>
                  <a:pt x="351028" y="355981"/>
                  <a:pt x="352933" y="358648"/>
                  <a:pt x="353949" y="359664"/>
                </a:cubicBezTo>
                <a:cubicBezTo>
                  <a:pt x="352806" y="359664"/>
                  <a:pt x="352806" y="359664"/>
                  <a:pt x="351663" y="358521"/>
                </a:cubicBezTo>
                <a:cubicBezTo>
                  <a:pt x="349377" y="357378"/>
                  <a:pt x="349377" y="356235"/>
                  <a:pt x="349377" y="356235"/>
                </a:cubicBezTo>
                <a:cubicBezTo>
                  <a:pt x="349504" y="356108"/>
                  <a:pt x="349758" y="355981"/>
                  <a:pt x="349885" y="355981"/>
                </a:cubicBezTo>
                <a:close/>
                <a:moveTo>
                  <a:pt x="357378" y="373380"/>
                </a:moveTo>
                <a:cubicBezTo>
                  <a:pt x="359664" y="374523"/>
                  <a:pt x="361950" y="374523"/>
                  <a:pt x="361950" y="374523"/>
                </a:cubicBezTo>
                <a:lnTo>
                  <a:pt x="357378" y="374523"/>
                </a:lnTo>
                <a:lnTo>
                  <a:pt x="357378" y="373380"/>
                </a:lnTo>
                <a:close/>
                <a:moveTo>
                  <a:pt x="358521" y="384810"/>
                </a:moveTo>
                <a:lnTo>
                  <a:pt x="359664" y="385953"/>
                </a:lnTo>
                <a:cubicBezTo>
                  <a:pt x="359156" y="386461"/>
                  <a:pt x="358521" y="386842"/>
                  <a:pt x="357886" y="386842"/>
                </a:cubicBezTo>
                <a:cubicBezTo>
                  <a:pt x="357251" y="386842"/>
                  <a:pt x="356743" y="386588"/>
                  <a:pt x="356235" y="385953"/>
                </a:cubicBezTo>
                <a:lnTo>
                  <a:pt x="357378" y="384810"/>
                </a:lnTo>
                <a:close/>
                <a:moveTo>
                  <a:pt x="367665" y="402209"/>
                </a:moveTo>
                <a:cubicBezTo>
                  <a:pt x="367919" y="402717"/>
                  <a:pt x="367919" y="403098"/>
                  <a:pt x="367919" y="403098"/>
                </a:cubicBezTo>
                <a:cubicBezTo>
                  <a:pt x="367919" y="403098"/>
                  <a:pt x="367792" y="402844"/>
                  <a:pt x="367665" y="402209"/>
                </a:cubicBezTo>
                <a:close/>
                <a:moveTo>
                  <a:pt x="400050" y="479298"/>
                </a:moveTo>
                <a:cubicBezTo>
                  <a:pt x="400939" y="479298"/>
                  <a:pt x="401828" y="480314"/>
                  <a:pt x="401828" y="481711"/>
                </a:cubicBezTo>
                <a:cubicBezTo>
                  <a:pt x="402971" y="483997"/>
                  <a:pt x="402971" y="483997"/>
                  <a:pt x="401828" y="483997"/>
                </a:cubicBezTo>
                <a:cubicBezTo>
                  <a:pt x="401701" y="484124"/>
                  <a:pt x="401574" y="484251"/>
                  <a:pt x="401320" y="484251"/>
                </a:cubicBezTo>
                <a:cubicBezTo>
                  <a:pt x="400304" y="484251"/>
                  <a:pt x="399288" y="481584"/>
                  <a:pt x="398399" y="480568"/>
                </a:cubicBezTo>
                <a:cubicBezTo>
                  <a:pt x="398907" y="479679"/>
                  <a:pt x="399415" y="479298"/>
                  <a:pt x="400050" y="479298"/>
                </a:cubicBezTo>
                <a:close/>
                <a:moveTo>
                  <a:pt x="412115" y="541020"/>
                </a:moveTo>
                <a:cubicBezTo>
                  <a:pt x="413258" y="541020"/>
                  <a:pt x="414401" y="542163"/>
                  <a:pt x="414401" y="542163"/>
                </a:cubicBezTo>
                <a:lnTo>
                  <a:pt x="414401" y="544449"/>
                </a:lnTo>
                <a:cubicBezTo>
                  <a:pt x="413258" y="544449"/>
                  <a:pt x="412115" y="544449"/>
                  <a:pt x="412115" y="542163"/>
                </a:cubicBezTo>
                <a:lnTo>
                  <a:pt x="412115" y="541020"/>
                </a:lnTo>
                <a:close/>
                <a:moveTo>
                  <a:pt x="374523" y="664210"/>
                </a:moveTo>
                <a:cubicBezTo>
                  <a:pt x="374523" y="665353"/>
                  <a:pt x="374523" y="666496"/>
                  <a:pt x="374523" y="666496"/>
                </a:cubicBezTo>
                <a:cubicBezTo>
                  <a:pt x="374015" y="667004"/>
                  <a:pt x="373634" y="667385"/>
                  <a:pt x="373380" y="667385"/>
                </a:cubicBezTo>
                <a:cubicBezTo>
                  <a:pt x="373126" y="667385"/>
                  <a:pt x="372745" y="667131"/>
                  <a:pt x="372237" y="666496"/>
                </a:cubicBezTo>
                <a:cubicBezTo>
                  <a:pt x="372237" y="666496"/>
                  <a:pt x="371094" y="665353"/>
                  <a:pt x="372237" y="664210"/>
                </a:cubicBezTo>
                <a:close/>
                <a:moveTo>
                  <a:pt x="3810" y="666496"/>
                </a:moveTo>
                <a:cubicBezTo>
                  <a:pt x="4572" y="666496"/>
                  <a:pt x="5715" y="666877"/>
                  <a:pt x="6985" y="667766"/>
                </a:cubicBezTo>
                <a:cubicBezTo>
                  <a:pt x="10414" y="667766"/>
                  <a:pt x="10414" y="667766"/>
                  <a:pt x="8128" y="668909"/>
                </a:cubicBezTo>
                <a:cubicBezTo>
                  <a:pt x="7620" y="669417"/>
                  <a:pt x="6985" y="669798"/>
                  <a:pt x="6350" y="669798"/>
                </a:cubicBezTo>
                <a:cubicBezTo>
                  <a:pt x="5715" y="669798"/>
                  <a:pt x="5207" y="669544"/>
                  <a:pt x="4699" y="668909"/>
                </a:cubicBezTo>
                <a:cubicBezTo>
                  <a:pt x="2540" y="667512"/>
                  <a:pt x="2667" y="666496"/>
                  <a:pt x="3810" y="666496"/>
                </a:cubicBezTo>
                <a:close/>
                <a:moveTo>
                  <a:pt x="336677" y="679196"/>
                </a:moveTo>
                <a:cubicBezTo>
                  <a:pt x="334391" y="679196"/>
                  <a:pt x="335534" y="679196"/>
                  <a:pt x="336677" y="680339"/>
                </a:cubicBezTo>
                <a:cubicBezTo>
                  <a:pt x="336804" y="680466"/>
                  <a:pt x="336931" y="680466"/>
                  <a:pt x="337058" y="680466"/>
                </a:cubicBezTo>
                <a:cubicBezTo>
                  <a:pt x="337058" y="680085"/>
                  <a:pt x="336931" y="679577"/>
                  <a:pt x="336677" y="679196"/>
                </a:cubicBezTo>
                <a:close/>
                <a:moveTo>
                  <a:pt x="361823" y="679196"/>
                </a:moveTo>
                <a:lnTo>
                  <a:pt x="360680" y="680339"/>
                </a:lnTo>
                <a:lnTo>
                  <a:pt x="359537" y="681482"/>
                </a:lnTo>
                <a:cubicBezTo>
                  <a:pt x="358394" y="680339"/>
                  <a:pt x="358394" y="679196"/>
                  <a:pt x="359537" y="679196"/>
                </a:cubicBezTo>
                <a:close/>
                <a:moveTo>
                  <a:pt x="346583" y="679450"/>
                </a:moveTo>
                <a:cubicBezTo>
                  <a:pt x="346710" y="679450"/>
                  <a:pt x="346456" y="679704"/>
                  <a:pt x="345821" y="680339"/>
                </a:cubicBezTo>
                <a:cubicBezTo>
                  <a:pt x="345821" y="681990"/>
                  <a:pt x="345186" y="683006"/>
                  <a:pt x="344424" y="683006"/>
                </a:cubicBezTo>
                <a:cubicBezTo>
                  <a:pt x="344170" y="683006"/>
                  <a:pt x="343789" y="682879"/>
                  <a:pt x="343535" y="682498"/>
                </a:cubicBezTo>
                <a:cubicBezTo>
                  <a:pt x="342392" y="681355"/>
                  <a:pt x="342392" y="681355"/>
                  <a:pt x="344678" y="680212"/>
                </a:cubicBezTo>
                <a:cubicBezTo>
                  <a:pt x="345821" y="679577"/>
                  <a:pt x="346329" y="679323"/>
                  <a:pt x="346456" y="679323"/>
                </a:cubicBezTo>
                <a:close/>
                <a:moveTo>
                  <a:pt x="337820" y="687197"/>
                </a:moveTo>
                <a:lnTo>
                  <a:pt x="336677" y="688340"/>
                </a:lnTo>
                <a:cubicBezTo>
                  <a:pt x="335534" y="688340"/>
                  <a:pt x="335534" y="688340"/>
                  <a:pt x="334391" y="687197"/>
                </a:cubicBezTo>
                <a:close/>
                <a:moveTo>
                  <a:pt x="326390" y="691769"/>
                </a:moveTo>
                <a:cubicBezTo>
                  <a:pt x="325755" y="692404"/>
                  <a:pt x="325501" y="693039"/>
                  <a:pt x="325501" y="693039"/>
                </a:cubicBezTo>
                <a:cubicBezTo>
                  <a:pt x="325501" y="693039"/>
                  <a:pt x="325882" y="692658"/>
                  <a:pt x="326390" y="691769"/>
                </a:cubicBezTo>
                <a:close/>
                <a:moveTo>
                  <a:pt x="325247" y="695198"/>
                </a:moveTo>
                <a:lnTo>
                  <a:pt x="324104" y="696341"/>
                </a:lnTo>
                <a:cubicBezTo>
                  <a:pt x="322961" y="696849"/>
                  <a:pt x="322326" y="697230"/>
                  <a:pt x="322072" y="697230"/>
                </a:cubicBezTo>
                <a:cubicBezTo>
                  <a:pt x="321818" y="697230"/>
                  <a:pt x="321818" y="696976"/>
                  <a:pt x="321818" y="696341"/>
                </a:cubicBezTo>
                <a:lnTo>
                  <a:pt x="322961" y="695198"/>
                </a:lnTo>
                <a:close/>
                <a:moveTo>
                  <a:pt x="310388" y="703199"/>
                </a:moveTo>
                <a:cubicBezTo>
                  <a:pt x="310388" y="704342"/>
                  <a:pt x="312674" y="704342"/>
                  <a:pt x="312674" y="705485"/>
                </a:cubicBezTo>
                <a:lnTo>
                  <a:pt x="311531" y="706628"/>
                </a:lnTo>
                <a:cubicBezTo>
                  <a:pt x="310388" y="706628"/>
                  <a:pt x="309245" y="705485"/>
                  <a:pt x="309245" y="705485"/>
                </a:cubicBezTo>
                <a:cubicBezTo>
                  <a:pt x="309245" y="705485"/>
                  <a:pt x="309245" y="704342"/>
                  <a:pt x="310388" y="703199"/>
                </a:cubicBezTo>
                <a:close/>
                <a:moveTo>
                  <a:pt x="254381" y="723392"/>
                </a:moveTo>
                <a:cubicBezTo>
                  <a:pt x="254508" y="723392"/>
                  <a:pt x="254508" y="723519"/>
                  <a:pt x="254508" y="723773"/>
                </a:cubicBezTo>
                <a:lnTo>
                  <a:pt x="254508" y="726059"/>
                </a:lnTo>
                <a:cubicBezTo>
                  <a:pt x="253746" y="726821"/>
                  <a:pt x="252984" y="728218"/>
                  <a:pt x="252603" y="728218"/>
                </a:cubicBezTo>
                <a:cubicBezTo>
                  <a:pt x="252476" y="728218"/>
                  <a:pt x="252349" y="727964"/>
                  <a:pt x="252349" y="727202"/>
                </a:cubicBezTo>
                <a:cubicBezTo>
                  <a:pt x="252349" y="727202"/>
                  <a:pt x="252349" y="726059"/>
                  <a:pt x="253492" y="724916"/>
                </a:cubicBezTo>
                <a:cubicBezTo>
                  <a:pt x="253492" y="724916"/>
                  <a:pt x="254254" y="723392"/>
                  <a:pt x="254508" y="723392"/>
                </a:cubicBezTo>
                <a:close/>
                <a:moveTo>
                  <a:pt x="204724" y="737108"/>
                </a:moveTo>
                <a:cubicBezTo>
                  <a:pt x="205613" y="737108"/>
                  <a:pt x="206121" y="739775"/>
                  <a:pt x="203200" y="740791"/>
                </a:cubicBezTo>
                <a:cubicBezTo>
                  <a:pt x="202057" y="740791"/>
                  <a:pt x="202057" y="740791"/>
                  <a:pt x="202057" y="739648"/>
                </a:cubicBezTo>
                <a:cubicBezTo>
                  <a:pt x="200914" y="738505"/>
                  <a:pt x="203200" y="737362"/>
                  <a:pt x="204343" y="737362"/>
                </a:cubicBezTo>
                <a:cubicBezTo>
                  <a:pt x="204470" y="737235"/>
                  <a:pt x="204724" y="737108"/>
                  <a:pt x="204851" y="737108"/>
                </a:cubicBezTo>
                <a:close/>
                <a:moveTo>
                  <a:pt x="268224" y="254"/>
                </a:moveTo>
                <a:cubicBezTo>
                  <a:pt x="267081" y="2540"/>
                  <a:pt x="265938" y="3683"/>
                  <a:pt x="268224" y="4826"/>
                </a:cubicBezTo>
                <a:cubicBezTo>
                  <a:pt x="269367" y="4826"/>
                  <a:pt x="269367" y="4826"/>
                  <a:pt x="268224" y="5969"/>
                </a:cubicBezTo>
                <a:cubicBezTo>
                  <a:pt x="268224" y="5969"/>
                  <a:pt x="267081" y="5969"/>
                  <a:pt x="265938" y="4826"/>
                </a:cubicBezTo>
                <a:cubicBezTo>
                  <a:pt x="264795" y="3683"/>
                  <a:pt x="262509" y="3683"/>
                  <a:pt x="260223" y="3683"/>
                </a:cubicBezTo>
                <a:cubicBezTo>
                  <a:pt x="256794" y="3683"/>
                  <a:pt x="255651" y="7112"/>
                  <a:pt x="259080" y="7112"/>
                </a:cubicBezTo>
                <a:lnTo>
                  <a:pt x="259080" y="8255"/>
                </a:lnTo>
                <a:cubicBezTo>
                  <a:pt x="258445" y="11049"/>
                  <a:pt x="258953" y="12446"/>
                  <a:pt x="259969" y="12446"/>
                </a:cubicBezTo>
                <a:cubicBezTo>
                  <a:pt x="260604" y="12446"/>
                  <a:pt x="261493" y="11811"/>
                  <a:pt x="262509" y="10414"/>
                </a:cubicBezTo>
                <a:cubicBezTo>
                  <a:pt x="263144" y="8509"/>
                  <a:pt x="263398" y="7747"/>
                  <a:pt x="263525" y="7747"/>
                </a:cubicBezTo>
                <a:cubicBezTo>
                  <a:pt x="263652" y="7747"/>
                  <a:pt x="263652" y="8255"/>
                  <a:pt x="263652" y="9271"/>
                </a:cubicBezTo>
                <a:cubicBezTo>
                  <a:pt x="262509" y="11557"/>
                  <a:pt x="263652" y="12700"/>
                  <a:pt x="265938" y="13843"/>
                </a:cubicBezTo>
                <a:cubicBezTo>
                  <a:pt x="267081" y="13843"/>
                  <a:pt x="267081" y="13843"/>
                  <a:pt x="265938" y="14986"/>
                </a:cubicBezTo>
                <a:cubicBezTo>
                  <a:pt x="265938" y="16129"/>
                  <a:pt x="265938" y="18415"/>
                  <a:pt x="267081" y="19558"/>
                </a:cubicBezTo>
                <a:cubicBezTo>
                  <a:pt x="268224" y="19558"/>
                  <a:pt x="268224" y="19558"/>
                  <a:pt x="269367" y="18415"/>
                </a:cubicBezTo>
                <a:cubicBezTo>
                  <a:pt x="268986" y="18161"/>
                  <a:pt x="269113" y="17907"/>
                  <a:pt x="269240" y="17907"/>
                </a:cubicBezTo>
                <a:cubicBezTo>
                  <a:pt x="269748" y="17907"/>
                  <a:pt x="271653" y="19050"/>
                  <a:pt x="271653" y="20701"/>
                </a:cubicBezTo>
                <a:cubicBezTo>
                  <a:pt x="271653" y="21844"/>
                  <a:pt x="271653" y="22479"/>
                  <a:pt x="271907" y="22479"/>
                </a:cubicBezTo>
                <a:cubicBezTo>
                  <a:pt x="272161" y="22479"/>
                  <a:pt x="272796" y="21844"/>
                  <a:pt x="273939" y="20701"/>
                </a:cubicBezTo>
                <a:cubicBezTo>
                  <a:pt x="274320" y="19812"/>
                  <a:pt x="274955" y="19558"/>
                  <a:pt x="275463" y="19558"/>
                </a:cubicBezTo>
                <a:cubicBezTo>
                  <a:pt x="276479" y="19558"/>
                  <a:pt x="277368" y="20828"/>
                  <a:pt x="277368" y="22987"/>
                </a:cubicBezTo>
                <a:lnTo>
                  <a:pt x="279654" y="24130"/>
                </a:lnTo>
                <a:cubicBezTo>
                  <a:pt x="280035" y="24511"/>
                  <a:pt x="280289" y="24638"/>
                  <a:pt x="280670" y="24638"/>
                </a:cubicBezTo>
                <a:cubicBezTo>
                  <a:pt x="281432" y="24638"/>
                  <a:pt x="281940" y="23749"/>
                  <a:pt x="281940" y="22987"/>
                </a:cubicBezTo>
                <a:cubicBezTo>
                  <a:pt x="283337" y="21590"/>
                  <a:pt x="283845" y="21082"/>
                  <a:pt x="284099" y="21082"/>
                </a:cubicBezTo>
                <a:cubicBezTo>
                  <a:pt x="284353" y="21082"/>
                  <a:pt x="284226" y="21336"/>
                  <a:pt x="284226" y="21844"/>
                </a:cubicBezTo>
                <a:cubicBezTo>
                  <a:pt x="285369" y="24130"/>
                  <a:pt x="284226" y="25273"/>
                  <a:pt x="284226" y="25273"/>
                </a:cubicBezTo>
                <a:cubicBezTo>
                  <a:pt x="284226" y="26416"/>
                  <a:pt x="285369" y="27559"/>
                  <a:pt x="286512" y="27559"/>
                </a:cubicBezTo>
                <a:cubicBezTo>
                  <a:pt x="287274" y="28448"/>
                  <a:pt x="288671" y="29210"/>
                  <a:pt x="289814" y="29210"/>
                </a:cubicBezTo>
                <a:cubicBezTo>
                  <a:pt x="290322" y="29210"/>
                  <a:pt x="290703" y="29083"/>
                  <a:pt x="291084" y="28702"/>
                </a:cubicBezTo>
                <a:lnTo>
                  <a:pt x="289941" y="29845"/>
                </a:lnTo>
                <a:cubicBezTo>
                  <a:pt x="290703" y="30734"/>
                  <a:pt x="290957" y="31496"/>
                  <a:pt x="291084" y="31496"/>
                </a:cubicBezTo>
                <a:cubicBezTo>
                  <a:pt x="291211" y="31496"/>
                  <a:pt x="291084" y="31369"/>
                  <a:pt x="291084" y="30988"/>
                </a:cubicBezTo>
                <a:cubicBezTo>
                  <a:pt x="291084" y="30988"/>
                  <a:pt x="292227" y="32131"/>
                  <a:pt x="294513" y="34417"/>
                </a:cubicBezTo>
                <a:cubicBezTo>
                  <a:pt x="295402" y="35306"/>
                  <a:pt x="296799" y="35941"/>
                  <a:pt x="297942" y="35941"/>
                </a:cubicBezTo>
                <a:cubicBezTo>
                  <a:pt x="299466" y="35941"/>
                  <a:pt x="300482" y="34798"/>
                  <a:pt x="299085" y="32131"/>
                </a:cubicBezTo>
                <a:lnTo>
                  <a:pt x="300228" y="33274"/>
                </a:lnTo>
                <a:cubicBezTo>
                  <a:pt x="301371" y="33274"/>
                  <a:pt x="302514" y="32131"/>
                  <a:pt x="302514" y="32131"/>
                </a:cubicBezTo>
                <a:cubicBezTo>
                  <a:pt x="302895" y="31750"/>
                  <a:pt x="303149" y="31623"/>
                  <a:pt x="303530" y="31623"/>
                </a:cubicBezTo>
                <a:cubicBezTo>
                  <a:pt x="304292" y="31623"/>
                  <a:pt x="305181" y="32512"/>
                  <a:pt x="305943" y="33274"/>
                </a:cubicBezTo>
                <a:lnTo>
                  <a:pt x="304800" y="35560"/>
                </a:lnTo>
                <a:cubicBezTo>
                  <a:pt x="302387" y="37211"/>
                  <a:pt x="302260" y="38735"/>
                  <a:pt x="303530" y="38735"/>
                </a:cubicBezTo>
                <a:cubicBezTo>
                  <a:pt x="304038" y="38735"/>
                  <a:pt x="304927" y="38481"/>
                  <a:pt x="305943" y="37846"/>
                </a:cubicBezTo>
                <a:lnTo>
                  <a:pt x="305943" y="38989"/>
                </a:lnTo>
                <a:cubicBezTo>
                  <a:pt x="304800" y="40132"/>
                  <a:pt x="305943" y="41275"/>
                  <a:pt x="309372" y="41275"/>
                </a:cubicBezTo>
                <a:cubicBezTo>
                  <a:pt x="309626" y="41529"/>
                  <a:pt x="309880" y="41529"/>
                  <a:pt x="310261" y="41529"/>
                </a:cubicBezTo>
                <a:cubicBezTo>
                  <a:pt x="311785" y="41529"/>
                  <a:pt x="313944" y="39878"/>
                  <a:pt x="313944" y="38989"/>
                </a:cubicBezTo>
                <a:cubicBezTo>
                  <a:pt x="314325" y="38608"/>
                  <a:pt x="314706" y="38481"/>
                  <a:pt x="315087" y="38481"/>
                </a:cubicBezTo>
                <a:cubicBezTo>
                  <a:pt x="315722" y="38481"/>
                  <a:pt x="316230" y="38989"/>
                  <a:pt x="316230" y="38989"/>
                </a:cubicBezTo>
                <a:cubicBezTo>
                  <a:pt x="317373" y="40132"/>
                  <a:pt x="317373" y="40132"/>
                  <a:pt x="316230" y="41275"/>
                </a:cubicBezTo>
                <a:cubicBezTo>
                  <a:pt x="315341" y="42926"/>
                  <a:pt x="316357" y="44069"/>
                  <a:pt x="318389" y="44069"/>
                </a:cubicBezTo>
                <a:cubicBezTo>
                  <a:pt x="319151" y="44069"/>
                  <a:pt x="319913" y="43942"/>
                  <a:pt x="320802" y="43561"/>
                </a:cubicBezTo>
                <a:lnTo>
                  <a:pt x="319659" y="44704"/>
                </a:lnTo>
                <a:cubicBezTo>
                  <a:pt x="319659" y="45847"/>
                  <a:pt x="319659" y="48133"/>
                  <a:pt x="326517" y="50419"/>
                </a:cubicBezTo>
                <a:cubicBezTo>
                  <a:pt x="331089" y="53848"/>
                  <a:pt x="335661" y="56134"/>
                  <a:pt x="334518" y="57277"/>
                </a:cubicBezTo>
                <a:cubicBezTo>
                  <a:pt x="333375" y="58420"/>
                  <a:pt x="340233" y="59563"/>
                  <a:pt x="343662" y="59563"/>
                </a:cubicBezTo>
                <a:cubicBezTo>
                  <a:pt x="343662" y="60706"/>
                  <a:pt x="344805" y="61849"/>
                  <a:pt x="347091" y="62992"/>
                </a:cubicBezTo>
                <a:cubicBezTo>
                  <a:pt x="350520" y="65278"/>
                  <a:pt x="350520" y="65278"/>
                  <a:pt x="349377" y="66421"/>
                </a:cubicBezTo>
                <a:cubicBezTo>
                  <a:pt x="347091" y="67564"/>
                  <a:pt x="347091" y="67564"/>
                  <a:pt x="350520" y="67564"/>
                </a:cubicBezTo>
                <a:cubicBezTo>
                  <a:pt x="351028" y="67437"/>
                  <a:pt x="351409" y="67310"/>
                  <a:pt x="351790" y="67310"/>
                </a:cubicBezTo>
                <a:cubicBezTo>
                  <a:pt x="354457" y="67310"/>
                  <a:pt x="355981" y="70104"/>
                  <a:pt x="354965" y="72136"/>
                </a:cubicBezTo>
                <a:cubicBezTo>
                  <a:pt x="353822" y="73279"/>
                  <a:pt x="354965" y="74422"/>
                  <a:pt x="357251" y="75565"/>
                </a:cubicBezTo>
                <a:cubicBezTo>
                  <a:pt x="359537" y="75565"/>
                  <a:pt x="361823" y="77851"/>
                  <a:pt x="364109" y="78994"/>
                </a:cubicBezTo>
                <a:cubicBezTo>
                  <a:pt x="366014" y="80899"/>
                  <a:pt x="366903" y="81788"/>
                  <a:pt x="367538" y="81788"/>
                </a:cubicBezTo>
                <a:cubicBezTo>
                  <a:pt x="368173" y="81788"/>
                  <a:pt x="368681" y="81280"/>
                  <a:pt x="369697" y="80264"/>
                </a:cubicBezTo>
                <a:cubicBezTo>
                  <a:pt x="370205" y="79375"/>
                  <a:pt x="370586" y="78994"/>
                  <a:pt x="371094" y="78994"/>
                </a:cubicBezTo>
                <a:cubicBezTo>
                  <a:pt x="371856" y="78994"/>
                  <a:pt x="372872" y="80010"/>
                  <a:pt x="374269" y="81407"/>
                </a:cubicBezTo>
                <a:cubicBezTo>
                  <a:pt x="375412" y="81407"/>
                  <a:pt x="376555" y="82550"/>
                  <a:pt x="376555" y="83693"/>
                </a:cubicBezTo>
                <a:cubicBezTo>
                  <a:pt x="376555" y="83693"/>
                  <a:pt x="376555" y="85979"/>
                  <a:pt x="377698" y="87122"/>
                </a:cubicBezTo>
                <a:cubicBezTo>
                  <a:pt x="378841" y="88265"/>
                  <a:pt x="379984" y="89408"/>
                  <a:pt x="378841" y="89408"/>
                </a:cubicBezTo>
                <a:cubicBezTo>
                  <a:pt x="378841" y="89408"/>
                  <a:pt x="378841" y="91694"/>
                  <a:pt x="381127" y="93980"/>
                </a:cubicBezTo>
                <a:cubicBezTo>
                  <a:pt x="383413" y="96266"/>
                  <a:pt x="385699" y="97409"/>
                  <a:pt x="384556" y="98552"/>
                </a:cubicBezTo>
                <a:cubicBezTo>
                  <a:pt x="385064" y="99060"/>
                  <a:pt x="385445" y="99441"/>
                  <a:pt x="385699" y="99441"/>
                </a:cubicBezTo>
                <a:cubicBezTo>
                  <a:pt x="385953" y="99441"/>
                  <a:pt x="386207" y="99187"/>
                  <a:pt x="386842" y="98552"/>
                </a:cubicBezTo>
                <a:cubicBezTo>
                  <a:pt x="387223" y="98171"/>
                  <a:pt x="387731" y="97917"/>
                  <a:pt x="388239" y="97917"/>
                </a:cubicBezTo>
                <a:cubicBezTo>
                  <a:pt x="389509" y="97917"/>
                  <a:pt x="391414" y="99060"/>
                  <a:pt x="393700" y="102997"/>
                </a:cubicBezTo>
                <a:cubicBezTo>
                  <a:pt x="395605" y="104013"/>
                  <a:pt x="398526" y="106680"/>
                  <a:pt x="399161" y="106680"/>
                </a:cubicBezTo>
                <a:cubicBezTo>
                  <a:pt x="399288" y="106680"/>
                  <a:pt x="399288" y="106553"/>
                  <a:pt x="399288" y="106426"/>
                </a:cubicBezTo>
                <a:cubicBezTo>
                  <a:pt x="400431" y="107569"/>
                  <a:pt x="400431" y="107569"/>
                  <a:pt x="400431" y="108712"/>
                </a:cubicBezTo>
                <a:cubicBezTo>
                  <a:pt x="398145" y="110998"/>
                  <a:pt x="400431" y="112141"/>
                  <a:pt x="403860" y="113284"/>
                </a:cubicBezTo>
                <a:cubicBezTo>
                  <a:pt x="404241" y="112903"/>
                  <a:pt x="404495" y="112776"/>
                  <a:pt x="404876" y="112776"/>
                </a:cubicBezTo>
                <a:cubicBezTo>
                  <a:pt x="405638" y="112776"/>
                  <a:pt x="406146" y="113665"/>
                  <a:pt x="406146" y="114427"/>
                </a:cubicBezTo>
                <a:cubicBezTo>
                  <a:pt x="406146" y="114427"/>
                  <a:pt x="407289" y="115570"/>
                  <a:pt x="409575" y="115570"/>
                </a:cubicBezTo>
                <a:cubicBezTo>
                  <a:pt x="411861" y="115570"/>
                  <a:pt x="411861" y="115570"/>
                  <a:pt x="413004" y="118999"/>
                </a:cubicBezTo>
                <a:cubicBezTo>
                  <a:pt x="411861" y="120142"/>
                  <a:pt x="413004" y="121285"/>
                  <a:pt x="414147" y="122428"/>
                </a:cubicBezTo>
                <a:cubicBezTo>
                  <a:pt x="416433" y="123571"/>
                  <a:pt x="427863" y="136144"/>
                  <a:pt x="427863" y="137287"/>
                </a:cubicBezTo>
                <a:cubicBezTo>
                  <a:pt x="430149" y="138430"/>
                  <a:pt x="430149" y="138430"/>
                  <a:pt x="431292" y="139573"/>
                </a:cubicBezTo>
                <a:cubicBezTo>
                  <a:pt x="430657" y="140970"/>
                  <a:pt x="430784" y="141478"/>
                  <a:pt x="431419" y="141478"/>
                </a:cubicBezTo>
                <a:cubicBezTo>
                  <a:pt x="431927" y="141478"/>
                  <a:pt x="432562" y="141224"/>
                  <a:pt x="433578" y="140716"/>
                </a:cubicBezTo>
                <a:lnTo>
                  <a:pt x="432435" y="139573"/>
                </a:lnTo>
                <a:lnTo>
                  <a:pt x="431292" y="138430"/>
                </a:lnTo>
                <a:cubicBezTo>
                  <a:pt x="431800" y="137922"/>
                  <a:pt x="432435" y="137668"/>
                  <a:pt x="432943" y="137668"/>
                </a:cubicBezTo>
                <a:cubicBezTo>
                  <a:pt x="434721" y="137668"/>
                  <a:pt x="436245" y="140335"/>
                  <a:pt x="433578" y="143002"/>
                </a:cubicBezTo>
                <a:cubicBezTo>
                  <a:pt x="432435" y="145288"/>
                  <a:pt x="432435" y="145288"/>
                  <a:pt x="435864" y="145288"/>
                </a:cubicBezTo>
                <a:cubicBezTo>
                  <a:pt x="436499" y="145034"/>
                  <a:pt x="437007" y="144907"/>
                  <a:pt x="437388" y="144907"/>
                </a:cubicBezTo>
                <a:cubicBezTo>
                  <a:pt x="438658" y="144907"/>
                  <a:pt x="439039" y="146177"/>
                  <a:pt x="438150" y="148717"/>
                </a:cubicBezTo>
                <a:cubicBezTo>
                  <a:pt x="435864" y="149860"/>
                  <a:pt x="435864" y="149860"/>
                  <a:pt x="439293" y="149860"/>
                </a:cubicBezTo>
                <a:cubicBezTo>
                  <a:pt x="440309" y="149606"/>
                  <a:pt x="441198" y="149606"/>
                  <a:pt x="442087" y="149606"/>
                </a:cubicBezTo>
                <a:cubicBezTo>
                  <a:pt x="446278" y="149606"/>
                  <a:pt x="448691" y="151638"/>
                  <a:pt x="444881" y="154432"/>
                </a:cubicBezTo>
                <a:cubicBezTo>
                  <a:pt x="442595" y="156718"/>
                  <a:pt x="442595" y="157861"/>
                  <a:pt x="443738" y="159004"/>
                </a:cubicBezTo>
                <a:cubicBezTo>
                  <a:pt x="443738" y="159512"/>
                  <a:pt x="443992" y="159893"/>
                  <a:pt x="444500" y="159893"/>
                </a:cubicBezTo>
                <a:cubicBezTo>
                  <a:pt x="445008" y="159893"/>
                  <a:pt x="445516" y="159639"/>
                  <a:pt x="446024" y="159004"/>
                </a:cubicBezTo>
                <a:cubicBezTo>
                  <a:pt x="446405" y="158115"/>
                  <a:pt x="446786" y="157861"/>
                  <a:pt x="447167" y="157861"/>
                </a:cubicBezTo>
                <a:cubicBezTo>
                  <a:pt x="447802" y="157861"/>
                  <a:pt x="448310" y="159131"/>
                  <a:pt x="448310" y="161290"/>
                </a:cubicBezTo>
                <a:cubicBezTo>
                  <a:pt x="447167" y="167005"/>
                  <a:pt x="448310" y="170434"/>
                  <a:pt x="454025" y="171577"/>
                </a:cubicBezTo>
                <a:cubicBezTo>
                  <a:pt x="458470" y="175133"/>
                  <a:pt x="460756" y="178054"/>
                  <a:pt x="458978" y="178054"/>
                </a:cubicBezTo>
                <a:cubicBezTo>
                  <a:pt x="458470" y="178054"/>
                  <a:pt x="457581" y="177800"/>
                  <a:pt x="456311" y="177292"/>
                </a:cubicBezTo>
                <a:cubicBezTo>
                  <a:pt x="454660" y="176784"/>
                  <a:pt x="453771" y="176403"/>
                  <a:pt x="453644" y="176403"/>
                </a:cubicBezTo>
                <a:cubicBezTo>
                  <a:pt x="453517" y="176403"/>
                  <a:pt x="454152" y="176657"/>
                  <a:pt x="455168" y="177292"/>
                </a:cubicBezTo>
                <a:cubicBezTo>
                  <a:pt x="457454" y="180721"/>
                  <a:pt x="458597" y="183007"/>
                  <a:pt x="459740" y="184150"/>
                </a:cubicBezTo>
                <a:cubicBezTo>
                  <a:pt x="459740" y="184912"/>
                  <a:pt x="460883" y="185801"/>
                  <a:pt x="461899" y="185801"/>
                </a:cubicBezTo>
                <a:cubicBezTo>
                  <a:pt x="462280" y="185801"/>
                  <a:pt x="462788" y="185674"/>
                  <a:pt x="463042" y="185293"/>
                </a:cubicBezTo>
                <a:cubicBezTo>
                  <a:pt x="461899" y="187579"/>
                  <a:pt x="461899" y="191008"/>
                  <a:pt x="465328" y="192151"/>
                </a:cubicBezTo>
                <a:cubicBezTo>
                  <a:pt x="466471" y="194437"/>
                  <a:pt x="466471" y="195580"/>
                  <a:pt x="466471" y="195580"/>
                </a:cubicBezTo>
                <a:cubicBezTo>
                  <a:pt x="467614" y="196723"/>
                  <a:pt x="467614" y="196723"/>
                  <a:pt x="469900" y="197866"/>
                </a:cubicBezTo>
                <a:cubicBezTo>
                  <a:pt x="471043" y="197866"/>
                  <a:pt x="471043" y="200152"/>
                  <a:pt x="469900" y="202438"/>
                </a:cubicBezTo>
                <a:cubicBezTo>
                  <a:pt x="468757" y="203581"/>
                  <a:pt x="468757" y="205867"/>
                  <a:pt x="469900" y="205867"/>
                </a:cubicBezTo>
                <a:cubicBezTo>
                  <a:pt x="470154" y="205613"/>
                  <a:pt x="470408" y="205613"/>
                  <a:pt x="470662" y="205613"/>
                </a:cubicBezTo>
                <a:cubicBezTo>
                  <a:pt x="471932" y="205613"/>
                  <a:pt x="473710" y="207264"/>
                  <a:pt x="475615" y="208153"/>
                </a:cubicBezTo>
                <a:cubicBezTo>
                  <a:pt x="476758" y="209296"/>
                  <a:pt x="476758" y="210439"/>
                  <a:pt x="474472" y="210439"/>
                </a:cubicBezTo>
                <a:cubicBezTo>
                  <a:pt x="473329" y="210439"/>
                  <a:pt x="473329" y="210439"/>
                  <a:pt x="473329" y="213868"/>
                </a:cubicBezTo>
                <a:cubicBezTo>
                  <a:pt x="473329" y="215011"/>
                  <a:pt x="474472" y="217297"/>
                  <a:pt x="475615" y="217297"/>
                </a:cubicBezTo>
                <a:cubicBezTo>
                  <a:pt x="476758" y="217297"/>
                  <a:pt x="479044" y="226441"/>
                  <a:pt x="477901" y="227584"/>
                </a:cubicBezTo>
                <a:lnTo>
                  <a:pt x="477901" y="231013"/>
                </a:lnTo>
                <a:cubicBezTo>
                  <a:pt x="479044" y="232156"/>
                  <a:pt x="480187" y="233299"/>
                  <a:pt x="480187" y="234442"/>
                </a:cubicBezTo>
                <a:cubicBezTo>
                  <a:pt x="480187" y="234442"/>
                  <a:pt x="480187" y="236728"/>
                  <a:pt x="482473" y="237871"/>
                </a:cubicBezTo>
                <a:cubicBezTo>
                  <a:pt x="482473" y="239014"/>
                  <a:pt x="482473" y="240157"/>
                  <a:pt x="481330" y="241300"/>
                </a:cubicBezTo>
                <a:cubicBezTo>
                  <a:pt x="483616" y="242443"/>
                  <a:pt x="483616" y="242443"/>
                  <a:pt x="481330" y="243586"/>
                </a:cubicBezTo>
                <a:cubicBezTo>
                  <a:pt x="477901" y="243586"/>
                  <a:pt x="477901" y="243586"/>
                  <a:pt x="481330" y="245872"/>
                </a:cubicBezTo>
                <a:cubicBezTo>
                  <a:pt x="482473" y="247015"/>
                  <a:pt x="482473" y="247015"/>
                  <a:pt x="481330" y="248158"/>
                </a:cubicBezTo>
                <a:cubicBezTo>
                  <a:pt x="479044" y="248158"/>
                  <a:pt x="480187" y="249301"/>
                  <a:pt x="481330" y="250444"/>
                </a:cubicBezTo>
                <a:cubicBezTo>
                  <a:pt x="483616" y="251587"/>
                  <a:pt x="484759" y="256159"/>
                  <a:pt x="481330" y="256159"/>
                </a:cubicBezTo>
                <a:cubicBezTo>
                  <a:pt x="481330" y="256159"/>
                  <a:pt x="481330" y="257302"/>
                  <a:pt x="482473" y="259588"/>
                </a:cubicBezTo>
                <a:cubicBezTo>
                  <a:pt x="484886" y="260350"/>
                  <a:pt x="485648" y="261239"/>
                  <a:pt x="484632" y="261239"/>
                </a:cubicBezTo>
                <a:cubicBezTo>
                  <a:pt x="484251" y="261239"/>
                  <a:pt x="483489" y="261112"/>
                  <a:pt x="482473" y="260731"/>
                </a:cubicBezTo>
                <a:cubicBezTo>
                  <a:pt x="480187" y="261874"/>
                  <a:pt x="479044" y="263017"/>
                  <a:pt x="482473" y="265303"/>
                </a:cubicBezTo>
                <a:cubicBezTo>
                  <a:pt x="482473" y="265303"/>
                  <a:pt x="482473" y="267589"/>
                  <a:pt x="481330" y="268732"/>
                </a:cubicBezTo>
                <a:cubicBezTo>
                  <a:pt x="480187" y="271018"/>
                  <a:pt x="475615" y="279019"/>
                  <a:pt x="477901" y="279019"/>
                </a:cubicBezTo>
                <a:lnTo>
                  <a:pt x="476758" y="282448"/>
                </a:lnTo>
                <a:cubicBezTo>
                  <a:pt x="474472" y="284734"/>
                  <a:pt x="474472" y="285877"/>
                  <a:pt x="474472" y="287020"/>
                </a:cubicBezTo>
                <a:lnTo>
                  <a:pt x="475615" y="289306"/>
                </a:lnTo>
                <a:cubicBezTo>
                  <a:pt x="474472" y="289306"/>
                  <a:pt x="472186" y="289306"/>
                  <a:pt x="471043" y="291592"/>
                </a:cubicBezTo>
                <a:cubicBezTo>
                  <a:pt x="471043" y="292735"/>
                  <a:pt x="471043" y="292735"/>
                  <a:pt x="472186" y="292735"/>
                </a:cubicBezTo>
                <a:cubicBezTo>
                  <a:pt x="474472" y="292735"/>
                  <a:pt x="473329" y="293878"/>
                  <a:pt x="472186" y="295021"/>
                </a:cubicBezTo>
                <a:cubicBezTo>
                  <a:pt x="472186" y="295783"/>
                  <a:pt x="471043" y="296672"/>
                  <a:pt x="470027" y="296672"/>
                </a:cubicBezTo>
                <a:cubicBezTo>
                  <a:pt x="469519" y="296672"/>
                  <a:pt x="469138" y="296545"/>
                  <a:pt x="468884" y="296164"/>
                </a:cubicBezTo>
                <a:lnTo>
                  <a:pt x="467741" y="297307"/>
                </a:lnTo>
                <a:cubicBezTo>
                  <a:pt x="469646" y="298196"/>
                  <a:pt x="469265" y="299847"/>
                  <a:pt x="468376" y="299847"/>
                </a:cubicBezTo>
                <a:cubicBezTo>
                  <a:pt x="468249" y="299847"/>
                  <a:pt x="467995" y="299720"/>
                  <a:pt x="467741" y="299593"/>
                </a:cubicBezTo>
                <a:cubicBezTo>
                  <a:pt x="466598" y="299593"/>
                  <a:pt x="465455" y="301879"/>
                  <a:pt x="464312" y="303022"/>
                </a:cubicBezTo>
                <a:cubicBezTo>
                  <a:pt x="465074" y="303022"/>
                  <a:pt x="464312" y="303530"/>
                  <a:pt x="464058" y="303530"/>
                </a:cubicBezTo>
                <a:cubicBezTo>
                  <a:pt x="463804" y="303530"/>
                  <a:pt x="463931" y="303403"/>
                  <a:pt x="464312" y="303022"/>
                </a:cubicBezTo>
                <a:lnTo>
                  <a:pt x="463169" y="301879"/>
                </a:lnTo>
                <a:cubicBezTo>
                  <a:pt x="460883" y="301879"/>
                  <a:pt x="462026" y="303022"/>
                  <a:pt x="463169" y="304165"/>
                </a:cubicBezTo>
                <a:cubicBezTo>
                  <a:pt x="463169" y="304165"/>
                  <a:pt x="463169" y="305308"/>
                  <a:pt x="462026" y="306451"/>
                </a:cubicBezTo>
                <a:cubicBezTo>
                  <a:pt x="460883" y="307594"/>
                  <a:pt x="459740" y="308737"/>
                  <a:pt x="462026" y="308737"/>
                </a:cubicBezTo>
                <a:cubicBezTo>
                  <a:pt x="463169" y="308737"/>
                  <a:pt x="464312" y="309880"/>
                  <a:pt x="463169" y="311023"/>
                </a:cubicBezTo>
                <a:cubicBezTo>
                  <a:pt x="463677" y="311658"/>
                  <a:pt x="463423" y="311912"/>
                  <a:pt x="463169" y="311912"/>
                </a:cubicBezTo>
                <a:cubicBezTo>
                  <a:pt x="462915" y="311912"/>
                  <a:pt x="462661" y="311658"/>
                  <a:pt x="463169" y="311023"/>
                </a:cubicBezTo>
                <a:cubicBezTo>
                  <a:pt x="462661" y="310515"/>
                  <a:pt x="462026" y="310134"/>
                  <a:pt x="461391" y="310134"/>
                </a:cubicBezTo>
                <a:cubicBezTo>
                  <a:pt x="460756" y="310134"/>
                  <a:pt x="460248" y="310388"/>
                  <a:pt x="459740" y="311023"/>
                </a:cubicBezTo>
                <a:cubicBezTo>
                  <a:pt x="459359" y="311404"/>
                  <a:pt x="458978" y="311531"/>
                  <a:pt x="458597" y="311531"/>
                </a:cubicBezTo>
                <a:cubicBezTo>
                  <a:pt x="457962" y="311531"/>
                  <a:pt x="457454" y="311023"/>
                  <a:pt x="457454" y="311023"/>
                </a:cubicBezTo>
                <a:cubicBezTo>
                  <a:pt x="457200" y="310261"/>
                  <a:pt x="456946" y="310007"/>
                  <a:pt x="456565" y="310007"/>
                </a:cubicBezTo>
                <a:cubicBezTo>
                  <a:pt x="455422" y="310007"/>
                  <a:pt x="454025" y="313817"/>
                  <a:pt x="454025" y="315595"/>
                </a:cubicBezTo>
                <a:cubicBezTo>
                  <a:pt x="454025" y="318135"/>
                  <a:pt x="452755" y="319405"/>
                  <a:pt x="451612" y="319405"/>
                </a:cubicBezTo>
                <a:cubicBezTo>
                  <a:pt x="451231" y="319405"/>
                  <a:pt x="450850" y="319278"/>
                  <a:pt x="450596" y="318897"/>
                </a:cubicBezTo>
                <a:cubicBezTo>
                  <a:pt x="450088" y="318389"/>
                  <a:pt x="449707" y="318135"/>
                  <a:pt x="449453" y="318135"/>
                </a:cubicBezTo>
                <a:cubicBezTo>
                  <a:pt x="448437" y="318135"/>
                  <a:pt x="448564" y="320929"/>
                  <a:pt x="449453" y="324612"/>
                </a:cubicBezTo>
                <a:lnTo>
                  <a:pt x="450596" y="329184"/>
                </a:lnTo>
                <a:lnTo>
                  <a:pt x="448310" y="325755"/>
                </a:lnTo>
                <a:cubicBezTo>
                  <a:pt x="446151" y="324104"/>
                  <a:pt x="445008" y="323342"/>
                  <a:pt x="444246" y="323342"/>
                </a:cubicBezTo>
                <a:cubicBezTo>
                  <a:pt x="443230" y="323342"/>
                  <a:pt x="442722" y="324485"/>
                  <a:pt x="441452" y="326898"/>
                </a:cubicBezTo>
                <a:cubicBezTo>
                  <a:pt x="440690" y="329057"/>
                  <a:pt x="440436" y="329819"/>
                  <a:pt x="440055" y="329819"/>
                </a:cubicBezTo>
                <a:cubicBezTo>
                  <a:pt x="439801" y="329819"/>
                  <a:pt x="439547" y="329565"/>
                  <a:pt x="439166" y="329184"/>
                </a:cubicBezTo>
                <a:cubicBezTo>
                  <a:pt x="439166" y="328930"/>
                  <a:pt x="439039" y="328676"/>
                  <a:pt x="438912" y="328676"/>
                </a:cubicBezTo>
                <a:cubicBezTo>
                  <a:pt x="438404" y="328676"/>
                  <a:pt x="436880" y="329692"/>
                  <a:pt x="433451" y="331470"/>
                </a:cubicBezTo>
                <a:cubicBezTo>
                  <a:pt x="430022" y="333756"/>
                  <a:pt x="428879" y="333756"/>
                  <a:pt x="428879" y="336042"/>
                </a:cubicBezTo>
                <a:cubicBezTo>
                  <a:pt x="428879" y="336042"/>
                  <a:pt x="427736" y="336042"/>
                  <a:pt x="426593" y="337185"/>
                </a:cubicBezTo>
                <a:cubicBezTo>
                  <a:pt x="426085" y="336677"/>
                  <a:pt x="425450" y="336423"/>
                  <a:pt x="425069" y="336423"/>
                </a:cubicBezTo>
                <a:cubicBezTo>
                  <a:pt x="423545" y="336423"/>
                  <a:pt x="422656" y="338582"/>
                  <a:pt x="424307" y="339471"/>
                </a:cubicBezTo>
                <a:cubicBezTo>
                  <a:pt x="424307" y="339471"/>
                  <a:pt x="423164" y="340614"/>
                  <a:pt x="422021" y="340614"/>
                </a:cubicBezTo>
                <a:lnTo>
                  <a:pt x="420878" y="339471"/>
                </a:lnTo>
                <a:cubicBezTo>
                  <a:pt x="420878" y="339217"/>
                  <a:pt x="420751" y="339090"/>
                  <a:pt x="420243" y="339090"/>
                </a:cubicBezTo>
                <a:cubicBezTo>
                  <a:pt x="418846" y="339090"/>
                  <a:pt x="414782" y="340614"/>
                  <a:pt x="406019" y="344043"/>
                </a:cubicBezTo>
                <a:cubicBezTo>
                  <a:pt x="393446" y="348615"/>
                  <a:pt x="392303" y="347472"/>
                  <a:pt x="392303" y="350901"/>
                </a:cubicBezTo>
                <a:cubicBezTo>
                  <a:pt x="392303" y="352806"/>
                  <a:pt x="391668" y="353695"/>
                  <a:pt x="391033" y="353695"/>
                </a:cubicBezTo>
                <a:cubicBezTo>
                  <a:pt x="390525" y="353695"/>
                  <a:pt x="390144" y="353187"/>
                  <a:pt x="390144" y="352171"/>
                </a:cubicBezTo>
                <a:cubicBezTo>
                  <a:pt x="389509" y="350774"/>
                  <a:pt x="388747" y="350266"/>
                  <a:pt x="388366" y="350266"/>
                </a:cubicBezTo>
                <a:cubicBezTo>
                  <a:pt x="388112" y="350266"/>
                  <a:pt x="387858" y="350520"/>
                  <a:pt x="387858" y="351028"/>
                </a:cubicBezTo>
                <a:cubicBezTo>
                  <a:pt x="387858" y="351028"/>
                  <a:pt x="385572" y="351028"/>
                  <a:pt x="383286" y="349885"/>
                </a:cubicBezTo>
                <a:cubicBezTo>
                  <a:pt x="382016" y="349504"/>
                  <a:pt x="380873" y="349377"/>
                  <a:pt x="380111" y="349377"/>
                </a:cubicBezTo>
                <a:cubicBezTo>
                  <a:pt x="378206" y="349377"/>
                  <a:pt x="377571" y="350266"/>
                  <a:pt x="377571" y="351028"/>
                </a:cubicBezTo>
                <a:cubicBezTo>
                  <a:pt x="378968" y="352425"/>
                  <a:pt x="378714" y="352933"/>
                  <a:pt x="378079" y="352933"/>
                </a:cubicBezTo>
                <a:cubicBezTo>
                  <a:pt x="377571" y="352933"/>
                  <a:pt x="376936" y="352679"/>
                  <a:pt x="376555" y="352171"/>
                </a:cubicBezTo>
                <a:cubicBezTo>
                  <a:pt x="374904" y="351282"/>
                  <a:pt x="373888" y="350520"/>
                  <a:pt x="373380" y="350520"/>
                </a:cubicBezTo>
                <a:cubicBezTo>
                  <a:pt x="373253" y="350520"/>
                  <a:pt x="373126" y="350647"/>
                  <a:pt x="373126" y="351028"/>
                </a:cubicBezTo>
                <a:cubicBezTo>
                  <a:pt x="372364" y="351790"/>
                  <a:pt x="368300" y="353187"/>
                  <a:pt x="365506" y="353187"/>
                </a:cubicBezTo>
                <a:cubicBezTo>
                  <a:pt x="364236" y="353187"/>
                  <a:pt x="363220" y="352933"/>
                  <a:pt x="362839" y="352171"/>
                </a:cubicBezTo>
                <a:lnTo>
                  <a:pt x="359537" y="352171"/>
                </a:lnTo>
                <a:cubicBezTo>
                  <a:pt x="360680" y="353314"/>
                  <a:pt x="357251" y="354457"/>
                  <a:pt x="354965" y="354457"/>
                </a:cubicBezTo>
                <a:cubicBezTo>
                  <a:pt x="351536" y="354457"/>
                  <a:pt x="350393" y="354457"/>
                  <a:pt x="349250" y="353314"/>
                </a:cubicBezTo>
                <a:cubicBezTo>
                  <a:pt x="349758" y="352806"/>
                  <a:pt x="349504" y="352425"/>
                  <a:pt x="348996" y="352425"/>
                </a:cubicBezTo>
                <a:cubicBezTo>
                  <a:pt x="348488" y="352425"/>
                  <a:pt x="347599" y="352679"/>
                  <a:pt x="346964" y="353314"/>
                </a:cubicBezTo>
                <a:cubicBezTo>
                  <a:pt x="344678" y="354457"/>
                  <a:pt x="346964" y="356743"/>
                  <a:pt x="345821" y="357886"/>
                </a:cubicBezTo>
                <a:cubicBezTo>
                  <a:pt x="346964" y="359029"/>
                  <a:pt x="348107" y="360172"/>
                  <a:pt x="346964" y="361315"/>
                </a:cubicBezTo>
                <a:lnTo>
                  <a:pt x="345821" y="360172"/>
                </a:lnTo>
                <a:cubicBezTo>
                  <a:pt x="343535" y="359029"/>
                  <a:pt x="342392" y="359029"/>
                  <a:pt x="342392" y="359029"/>
                </a:cubicBezTo>
                <a:cubicBezTo>
                  <a:pt x="341249" y="359029"/>
                  <a:pt x="340106" y="361315"/>
                  <a:pt x="342392" y="361315"/>
                </a:cubicBezTo>
                <a:cubicBezTo>
                  <a:pt x="340106" y="362458"/>
                  <a:pt x="338963" y="363601"/>
                  <a:pt x="338963" y="365887"/>
                </a:cubicBezTo>
                <a:cubicBezTo>
                  <a:pt x="338963" y="369316"/>
                  <a:pt x="340106" y="371602"/>
                  <a:pt x="342392" y="372745"/>
                </a:cubicBezTo>
                <a:cubicBezTo>
                  <a:pt x="340106" y="373888"/>
                  <a:pt x="345821" y="380746"/>
                  <a:pt x="349250" y="381889"/>
                </a:cubicBezTo>
                <a:cubicBezTo>
                  <a:pt x="349504" y="381635"/>
                  <a:pt x="349885" y="381381"/>
                  <a:pt x="350139" y="381381"/>
                </a:cubicBezTo>
                <a:cubicBezTo>
                  <a:pt x="350901" y="381381"/>
                  <a:pt x="351282" y="382397"/>
                  <a:pt x="350393" y="384175"/>
                </a:cubicBezTo>
                <a:cubicBezTo>
                  <a:pt x="350393" y="385318"/>
                  <a:pt x="350393" y="385318"/>
                  <a:pt x="352679" y="386461"/>
                </a:cubicBezTo>
                <a:cubicBezTo>
                  <a:pt x="353822" y="386461"/>
                  <a:pt x="353822" y="387604"/>
                  <a:pt x="353822" y="389890"/>
                </a:cubicBezTo>
                <a:cubicBezTo>
                  <a:pt x="351536" y="393319"/>
                  <a:pt x="352679" y="394462"/>
                  <a:pt x="354965" y="394462"/>
                </a:cubicBezTo>
                <a:cubicBezTo>
                  <a:pt x="357251" y="396748"/>
                  <a:pt x="358394" y="399034"/>
                  <a:pt x="359537" y="400177"/>
                </a:cubicBezTo>
                <a:cubicBezTo>
                  <a:pt x="360934" y="401574"/>
                  <a:pt x="361950" y="402590"/>
                  <a:pt x="362458" y="402590"/>
                </a:cubicBezTo>
                <a:cubicBezTo>
                  <a:pt x="362839" y="402590"/>
                  <a:pt x="362966" y="402209"/>
                  <a:pt x="362966" y="401320"/>
                </a:cubicBezTo>
                <a:lnTo>
                  <a:pt x="366395" y="401320"/>
                </a:lnTo>
                <a:cubicBezTo>
                  <a:pt x="366776" y="401701"/>
                  <a:pt x="367030" y="402082"/>
                  <a:pt x="367284" y="402336"/>
                </a:cubicBezTo>
                <a:cubicBezTo>
                  <a:pt x="366522" y="402082"/>
                  <a:pt x="366014" y="401955"/>
                  <a:pt x="365633" y="401955"/>
                </a:cubicBezTo>
                <a:cubicBezTo>
                  <a:pt x="364617" y="401955"/>
                  <a:pt x="365252" y="402971"/>
                  <a:pt x="365252" y="404749"/>
                </a:cubicBezTo>
                <a:cubicBezTo>
                  <a:pt x="364109" y="405892"/>
                  <a:pt x="365252" y="409321"/>
                  <a:pt x="366395" y="410464"/>
                </a:cubicBezTo>
                <a:cubicBezTo>
                  <a:pt x="367538" y="411607"/>
                  <a:pt x="368681" y="413893"/>
                  <a:pt x="368681" y="416179"/>
                </a:cubicBezTo>
                <a:cubicBezTo>
                  <a:pt x="369570" y="419608"/>
                  <a:pt x="369824" y="421132"/>
                  <a:pt x="370332" y="421132"/>
                </a:cubicBezTo>
                <a:cubicBezTo>
                  <a:pt x="370459" y="421132"/>
                  <a:pt x="370713" y="421005"/>
                  <a:pt x="370967" y="420751"/>
                </a:cubicBezTo>
                <a:cubicBezTo>
                  <a:pt x="372618" y="420243"/>
                  <a:pt x="373507" y="419862"/>
                  <a:pt x="373761" y="419862"/>
                </a:cubicBezTo>
                <a:cubicBezTo>
                  <a:pt x="374015" y="419862"/>
                  <a:pt x="373761" y="420116"/>
                  <a:pt x="373253" y="420751"/>
                </a:cubicBezTo>
                <a:cubicBezTo>
                  <a:pt x="370967" y="423037"/>
                  <a:pt x="377825" y="437896"/>
                  <a:pt x="380111" y="437896"/>
                </a:cubicBezTo>
                <a:lnTo>
                  <a:pt x="378968" y="439039"/>
                </a:lnTo>
                <a:cubicBezTo>
                  <a:pt x="377825" y="439039"/>
                  <a:pt x="378968" y="440182"/>
                  <a:pt x="380111" y="443611"/>
                </a:cubicBezTo>
                <a:cubicBezTo>
                  <a:pt x="380111" y="444754"/>
                  <a:pt x="383540" y="449326"/>
                  <a:pt x="385826" y="453898"/>
                </a:cubicBezTo>
                <a:cubicBezTo>
                  <a:pt x="387858" y="458978"/>
                  <a:pt x="389001" y="463169"/>
                  <a:pt x="390017" y="463169"/>
                </a:cubicBezTo>
                <a:cubicBezTo>
                  <a:pt x="390144" y="463169"/>
                  <a:pt x="390271" y="463042"/>
                  <a:pt x="390398" y="463042"/>
                </a:cubicBezTo>
                <a:cubicBezTo>
                  <a:pt x="391541" y="464185"/>
                  <a:pt x="391541" y="464185"/>
                  <a:pt x="390398" y="465328"/>
                </a:cubicBezTo>
                <a:cubicBezTo>
                  <a:pt x="389763" y="464947"/>
                  <a:pt x="389382" y="464820"/>
                  <a:pt x="389128" y="464820"/>
                </a:cubicBezTo>
                <a:cubicBezTo>
                  <a:pt x="388620" y="464820"/>
                  <a:pt x="389255" y="465709"/>
                  <a:pt x="389255" y="466471"/>
                </a:cubicBezTo>
                <a:cubicBezTo>
                  <a:pt x="390398" y="467614"/>
                  <a:pt x="391541" y="467614"/>
                  <a:pt x="392684" y="467614"/>
                </a:cubicBezTo>
                <a:cubicBezTo>
                  <a:pt x="392938" y="467360"/>
                  <a:pt x="393319" y="467106"/>
                  <a:pt x="393573" y="467106"/>
                </a:cubicBezTo>
                <a:cubicBezTo>
                  <a:pt x="394335" y="467106"/>
                  <a:pt x="394716" y="468376"/>
                  <a:pt x="393954" y="470916"/>
                </a:cubicBezTo>
                <a:cubicBezTo>
                  <a:pt x="393954" y="474345"/>
                  <a:pt x="396240" y="480060"/>
                  <a:pt x="398526" y="482346"/>
                </a:cubicBezTo>
                <a:cubicBezTo>
                  <a:pt x="398526" y="484632"/>
                  <a:pt x="398526" y="485775"/>
                  <a:pt x="397383" y="485775"/>
                </a:cubicBezTo>
                <a:cubicBezTo>
                  <a:pt x="397383" y="488061"/>
                  <a:pt x="396240" y="491490"/>
                  <a:pt x="399669" y="492633"/>
                </a:cubicBezTo>
                <a:cubicBezTo>
                  <a:pt x="400812" y="494919"/>
                  <a:pt x="400812" y="494919"/>
                  <a:pt x="398526" y="494919"/>
                </a:cubicBezTo>
                <a:cubicBezTo>
                  <a:pt x="398526" y="497205"/>
                  <a:pt x="396240" y="497205"/>
                  <a:pt x="399669" y="498348"/>
                </a:cubicBezTo>
                <a:cubicBezTo>
                  <a:pt x="401955" y="500634"/>
                  <a:pt x="403098" y="505206"/>
                  <a:pt x="401955" y="507492"/>
                </a:cubicBezTo>
                <a:cubicBezTo>
                  <a:pt x="403098" y="509778"/>
                  <a:pt x="403098" y="510921"/>
                  <a:pt x="404241" y="510921"/>
                </a:cubicBezTo>
                <a:cubicBezTo>
                  <a:pt x="404368" y="510794"/>
                  <a:pt x="404368" y="510794"/>
                  <a:pt x="404495" y="510667"/>
                </a:cubicBezTo>
                <a:cubicBezTo>
                  <a:pt x="403225" y="512064"/>
                  <a:pt x="403606" y="512191"/>
                  <a:pt x="406527" y="513207"/>
                </a:cubicBezTo>
                <a:cubicBezTo>
                  <a:pt x="407670" y="513207"/>
                  <a:pt x="407670" y="514350"/>
                  <a:pt x="406527" y="514350"/>
                </a:cubicBezTo>
                <a:cubicBezTo>
                  <a:pt x="405384" y="516636"/>
                  <a:pt x="405384" y="517779"/>
                  <a:pt x="405384" y="517779"/>
                </a:cubicBezTo>
                <a:cubicBezTo>
                  <a:pt x="405384" y="518922"/>
                  <a:pt x="408813" y="526923"/>
                  <a:pt x="408813" y="533781"/>
                </a:cubicBezTo>
                <a:cubicBezTo>
                  <a:pt x="409956" y="546354"/>
                  <a:pt x="409956" y="550926"/>
                  <a:pt x="411099" y="550926"/>
                </a:cubicBezTo>
                <a:cubicBezTo>
                  <a:pt x="412242" y="552069"/>
                  <a:pt x="412242" y="552069"/>
                  <a:pt x="411099" y="553212"/>
                </a:cubicBezTo>
                <a:cubicBezTo>
                  <a:pt x="409956" y="555498"/>
                  <a:pt x="409956" y="556641"/>
                  <a:pt x="409956" y="557784"/>
                </a:cubicBezTo>
                <a:cubicBezTo>
                  <a:pt x="408813" y="560070"/>
                  <a:pt x="408813" y="561213"/>
                  <a:pt x="407670" y="561213"/>
                </a:cubicBezTo>
                <a:cubicBezTo>
                  <a:pt x="408813" y="562356"/>
                  <a:pt x="408813" y="562356"/>
                  <a:pt x="408813" y="564642"/>
                </a:cubicBezTo>
                <a:cubicBezTo>
                  <a:pt x="408559" y="564388"/>
                  <a:pt x="408432" y="564388"/>
                  <a:pt x="408305" y="564388"/>
                </a:cubicBezTo>
                <a:cubicBezTo>
                  <a:pt x="407797" y="564388"/>
                  <a:pt x="407924" y="566039"/>
                  <a:pt x="408813" y="566928"/>
                </a:cubicBezTo>
                <a:cubicBezTo>
                  <a:pt x="410083" y="568325"/>
                  <a:pt x="410718" y="568833"/>
                  <a:pt x="410464" y="568833"/>
                </a:cubicBezTo>
                <a:cubicBezTo>
                  <a:pt x="410210" y="568833"/>
                  <a:pt x="409702" y="568579"/>
                  <a:pt x="408813" y="568071"/>
                </a:cubicBezTo>
                <a:cubicBezTo>
                  <a:pt x="406781" y="568071"/>
                  <a:pt x="405638" y="571754"/>
                  <a:pt x="406273" y="571754"/>
                </a:cubicBezTo>
                <a:cubicBezTo>
                  <a:pt x="406400" y="571754"/>
                  <a:pt x="406400" y="571627"/>
                  <a:pt x="406527" y="571627"/>
                </a:cubicBezTo>
                <a:cubicBezTo>
                  <a:pt x="407670" y="571627"/>
                  <a:pt x="407670" y="575056"/>
                  <a:pt x="408813" y="576199"/>
                </a:cubicBezTo>
                <a:cubicBezTo>
                  <a:pt x="408813" y="577342"/>
                  <a:pt x="407670" y="579628"/>
                  <a:pt x="406527" y="579628"/>
                </a:cubicBezTo>
                <a:cubicBezTo>
                  <a:pt x="405384" y="580771"/>
                  <a:pt x="404241" y="587629"/>
                  <a:pt x="405384" y="589915"/>
                </a:cubicBezTo>
                <a:cubicBezTo>
                  <a:pt x="406527" y="589915"/>
                  <a:pt x="406527" y="591058"/>
                  <a:pt x="405384" y="591058"/>
                </a:cubicBezTo>
                <a:cubicBezTo>
                  <a:pt x="403098" y="591058"/>
                  <a:pt x="403098" y="592201"/>
                  <a:pt x="403098" y="593344"/>
                </a:cubicBezTo>
                <a:cubicBezTo>
                  <a:pt x="403098" y="594487"/>
                  <a:pt x="402844" y="594741"/>
                  <a:pt x="402336" y="594741"/>
                </a:cubicBezTo>
                <a:cubicBezTo>
                  <a:pt x="401828" y="594741"/>
                  <a:pt x="401320" y="594487"/>
                  <a:pt x="400812" y="594487"/>
                </a:cubicBezTo>
                <a:cubicBezTo>
                  <a:pt x="400431" y="593852"/>
                  <a:pt x="400304" y="593471"/>
                  <a:pt x="400050" y="593471"/>
                </a:cubicBezTo>
                <a:cubicBezTo>
                  <a:pt x="399542" y="593471"/>
                  <a:pt x="399288" y="595122"/>
                  <a:pt x="398526" y="596646"/>
                </a:cubicBezTo>
                <a:cubicBezTo>
                  <a:pt x="399669" y="598932"/>
                  <a:pt x="397383" y="604647"/>
                  <a:pt x="395097" y="608076"/>
                </a:cubicBezTo>
                <a:cubicBezTo>
                  <a:pt x="391668" y="614934"/>
                  <a:pt x="392811" y="617220"/>
                  <a:pt x="393954" y="620649"/>
                </a:cubicBezTo>
                <a:lnTo>
                  <a:pt x="395097" y="624078"/>
                </a:lnTo>
                <a:lnTo>
                  <a:pt x="392811" y="622935"/>
                </a:lnTo>
                <a:cubicBezTo>
                  <a:pt x="391668" y="621792"/>
                  <a:pt x="388239" y="621792"/>
                  <a:pt x="388239" y="621792"/>
                </a:cubicBezTo>
                <a:cubicBezTo>
                  <a:pt x="388239" y="622935"/>
                  <a:pt x="389382" y="624078"/>
                  <a:pt x="390525" y="624078"/>
                </a:cubicBezTo>
                <a:cubicBezTo>
                  <a:pt x="391668" y="625221"/>
                  <a:pt x="390525" y="626364"/>
                  <a:pt x="388239" y="628650"/>
                </a:cubicBezTo>
                <a:cubicBezTo>
                  <a:pt x="384810" y="629793"/>
                  <a:pt x="384810" y="630936"/>
                  <a:pt x="384810" y="633222"/>
                </a:cubicBezTo>
                <a:cubicBezTo>
                  <a:pt x="383667" y="634365"/>
                  <a:pt x="383667" y="636651"/>
                  <a:pt x="381381" y="636651"/>
                </a:cubicBezTo>
                <a:cubicBezTo>
                  <a:pt x="380238" y="637794"/>
                  <a:pt x="380238" y="637794"/>
                  <a:pt x="381381" y="638937"/>
                </a:cubicBezTo>
                <a:cubicBezTo>
                  <a:pt x="382524" y="638937"/>
                  <a:pt x="381381" y="640080"/>
                  <a:pt x="380238" y="641223"/>
                </a:cubicBezTo>
                <a:cubicBezTo>
                  <a:pt x="376809" y="641223"/>
                  <a:pt x="373380" y="644652"/>
                  <a:pt x="374523" y="644652"/>
                </a:cubicBezTo>
                <a:cubicBezTo>
                  <a:pt x="375666" y="645795"/>
                  <a:pt x="375666" y="646938"/>
                  <a:pt x="374523" y="648081"/>
                </a:cubicBezTo>
                <a:cubicBezTo>
                  <a:pt x="373380" y="649224"/>
                  <a:pt x="372237" y="650367"/>
                  <a:pt x="372237" y="652653"/>
                </a:cubicBezTo>
                <a:lnTo>
                  <a:pt x="369951" y="654939"/>
                </a:lnTo>
                <a:cubicBezTo>
                  <a:pt x="369824" y="655066"/>
                  <a:pt x="369570" y="655193"/>
                  <a:pt x="369443" y="655193"/>
                </a:cubicBezTo>
                <a:cubicBezTo>
                  <a:pt x="368935" y="655193"/>
                  <a:pt x="369062" y="653542"/>
                  <a:pt x="369951" y="652653"/>
                </a:cubicBezTo>
                <a:lnTo>
                  <a:pt x="368808" y="653796"/>
                </a:lnTo>
                <a:cubicBezTo>
                  <a:pt x="366522" y="656082"/>
                  <a:pt x="365379" y="657225"/>
                  <a:pt x="365379" y="658368"/>
                </a:cubicBezTo>
                <a:cubicBezTo>
                  <a:pt x="366014" y="660273"/>
                  <a:pt x="366268" y="661162"/>
                  <a:pt x="366014" y="661162"/>
                </a:cubicBezTo>
                <a:cubicBezTo>
                  <a:pt x="365760" y="661162"/>
                  <a:pt x="365252" y="660527"/>
                  <a:pt x="364236" y="659511"/>
                </a:cubicBezTo>
                <a:cubicBezTo>
                  <a:pt x="363982" y="659130"/>
                  <a:pt x="363474" y="659003"/>
                  <a:pt x="363093" y="659003"/>
                </a:cubicBezTo>
                <a:cubicBezTo>
                  <a:pt x="362077" y="659003"/>
                  <a:pt x="360934" y="659765"/>
                  <a:pt x="360934" y="660654"/>
                </a:cubicBezTo>
                <a:cubicBezTo>
                  <a:pt x="361696" y="662813"/>
                  <a:pt x="361061" y="663575"/>
                  <a:pt x="360172" y="663575"/>
                </a:cubicBezTo>
                <a:cubicBezTo>
                  <a:pt x="359664" y="663575"/>
                  <a:pt x="359156" y="663321"/>
                  <a:pt x="358648" y="662813"/>
                </a:cubicBezTo>
                <a:cubicBezTo>
                  <a:pt x="358648" y="661924"/>
                  <a:pt x="358648" y="661416"/>
                  <a:pt x="358521" y="661416"/>
                </a:cubicBezTo>
                <a:cubicBezTo>
                  <a:pt x="358394" y="661416"/>
                  <a:pt x="357759" y="662813"/>
                  <a:pt x="356362" y="666242"/>
                </a:cubicBezTo>
                <a:cubicBezTo>
                  <a:pt x="354076" y="668528"/>
                  <a:pt x="350647" y="673100"/>
                  <a:pt x="346075" y="676529"/>
                </a:cubicBezTo>
                <a:cubicBezTo>
                  <a:pt x="342265" y="679323"/>
                  <a:pt x="340106" y="681355"/>
                  <a:pt x="338201" y="681355"/>
                </a:cubicBezTo>
                <a:cubicBezTo>
                  <a:pt x="337947" y="681355"/>
                  <a:pt x="337693" y="681228"/>
                  <a:pt x="337312" y="681228"/>
                </a:cubicBezTo>
                <a:cubicBezTo>
                  <a:pt x="337439" y="682752"/>
                  <a:pt x="336169" y="683768"/>
                  <a:pt x="333502" y="685673"/>
                </a:cubicBezTo>
                <a:cubicBezTo>
                  <a:pt x="328930" y="687959"/>
                  <a:pt x="326644" y="690245"/>
                  <a:pt x="326644" y="692531"/>
                </a:cubicBezTo>
                <a:cubicBezTo>
                  <a:pt x="327787" y="691388"/>
                  <a:pt x="328930" y="690245"/>
                  <a:pt x="328930" y="690245"/>
                </a:cubicBezTo>
                <a:cubicBezTo>
                  <a:pt x="330073" y="692531"/>
                  <a:pt x="328930" y="693674"/>
                  <a:pt x="325501" y="694817"/>
                </a:cubicBezTo>
                <a:cubicBezTo>
                  <a:pt x="324358" y="694817"/>
                  <a:pt x="324358" y="693674"/>
                  <a:pt x="323215" y="692531"/>
                </a:cubicBezTo>
                <a:cubicBezTo>
                  <a:pt x="322072" y="691388"/>
                  <a:pt x="320929" y="691388"/>
                  <a:pt x="318643" y="691388"/>
                </a:cubicBezTo>
                <a:cubicBezTo>
                  <a:pt x="317500" y="692531"/>
                  <a:pt x="316357" y="693674"/>
                  <a:pt x="318643" y="693674"/>
                </a:cubicBezTo>
                <a:cubicBezTo>
                  <a:pt x="319786" y="694817"/>
                  <a:pt x="319786" y="694817"/>
                  <a:pt x="317500" y="695960"/>
                </a:cubicBezTo>
                <a:cubicBezTo>
                  <a:pt x="316357" y="695960"/>
                  <a:pt x="315214" y="697103"/>
                  <a:pt x="315214" y="699389"/>
                </a:cubicBezTo>
                <a:cubicBezTo>
                  <a:pt x="315214" y="700532"/>
                  <a:pt x="314071" y="700532"/>
                  <a:pt x="312928" y="701675"/>
                </a:cubicBezTo>
                <a:cubicBezTo>
                  <a:pt x="312420" y="701421"/>
                  <a:pt x="312039" y="701294"/>
                  <a:pt x="311531" y="701294"/>
                </a:cubicBezTo>
                <a:cubicBezTo>
                  <a:pt x="309753" y="701294"/>
                  <a:pt x="308356" y="702818"/>
                  <a:pt x="308356" y="702818"/>
                </a:cubicBezTo>
                <a:lnTo>
                  <a:pt x="307213" y="701675"/>
                </a:lnTo>
                <a:cubicBezTo>
                  <a:pt x="307213" y="700532"/>
                  <a:pt x="304927" y="699389"/>
                  <a:pt x="304927" y="699389"/>
                </a:cubicBezTo>
                <a:cubicBezTo>
                  <a:pt x="303784" y="700532"/>
                  <a:pt x="303784" y="701675"/>
                  <a:pt x="303784" y="701675"/>
                </a:cubicBezTo>
                <a:cubicBezTo>
                  <a:pt x="304927" y="701675"/>
                  <a:pt x="296926" y="706247"/>
                  <a:pt x="287782" y="709676"/>
                </a:cubicBezTo>
                <a:cubicBezTo>
                  <a:pt x="278638" y="714248"/>
                  <a:pt x="269494" y="716534"/>
                  <a:pt x="267208" y="717677"/>
                </a:cubicBezTo>
                <a:cubicBezTo>
                  <a:pt x="266192" y="717296"/>
                  <a:pt x="265049" y="717169"/>
                  <a:pt x="264033" y="717169"/>
                </a:cubicBezTo>
                <a:cubicBezTo>
                  <a:pt x="261620" y="717169"/>
                  <a:pt x="259842" y="717931"/>
                  <a:pt x="261493" y="718820"/>
                </a:cubicBezTo>
                <a:cubicBezTo>
                  <a:pt x="261493" y="719963"/>
                  <a:pt x="254635" y="722249"/>
                  <a:pt x="245491" y="724535"/>
                </a:cubicBezTo>
                <a:cubicBezTo>
                  <a:pt x="235204" y="726821"/>
                  <a:pt x="228346" y="727964"/>
                  <a:pt x="228346" y="729107"/>
                </a:cubicBezTo>
                <a:cubicBezTo>
                  <a:pt x="228346" y="729107"/>
                  <a:pt x="227203" y="729107"/>
                  <a:pt x="223774" y="730250"/>
                </a:cubicBezTo>
                <a:cubicBezTo>
                  <a:pt x="220345" y="730250"/>
                  <a:pt x="218059" y="731393"/>
                  <a:pt x="216916" y="732536"/>
                </a:cubicBezTo>
                <a:cubicBezTo>
                  <a:pt x="215773" y="733171"/>
                  <a:pt x="214884" y="733425"/>
                  <a:pt x="214503" y="733425"/>
                </a:cubicBezTo>
                <a:cubicBezTo>
                  <a:pt x="214122" y="733425"/>
                  <a:pt x="213995" y="733171"/>
                  <a:pt x="214630" y="732536"/>
                </a:cubicBezTo>
                <a:cubicBezTo>
                  <a:pt x="214630" y="731647"/>
                  <a:pt x="214630" y="729996"/>
                  <a:pt x="213995" y="729996"/>
                </a:cubicBezTo>
                <a:cubicBezTo>
                  <a:pt x="213868" y="729996"/>
                  <a:pt x="213614" y="730123"/>
                  <a:pt x="213487" y="730377"/>
                </a:cubicBezTo>
                <a:cubicBezTo>
                  <a:pt x="210058" y="730377"/>
                  <a:pt x="210058" y="731520"/>
                  <a:pt x="210058" y="732663"/>
                </a:cubicBezTo>
                <a:cubicBezTo>
                  <a:pt x="210058" y="733806"/>
                  <a:pt x="208915" y="734949"/>
                  <a:pt x="208915" y="734949"/>
                </a:cubicBezTo>
                <a:cubicBezTo>
                  <a:pt x="207772" y="734949"/>
                  <a:pt x="207772" y="734949"/>
                  <a:pt x="207772" y="733806"/>
                </a:cubicBezTo>
                <a:cubicBezTo>
                  <a:pt x="206629" y="731520"/>
                  <a:pt x="206629" y="730377"/>
                  <a:pt x="206629" y="730377"/>
                </a:cubicBezTo>
                <a:lnTo>
                  <a:pt x="205486" y="730377"/>
                </a:lnTo>
                <a:cubicBezTo>
                  <a:pt x="205486" y="732663"/>
                  <a:pt x="204343" y="732663"/>
                  <a:pt x="204343" y="732663"/>
                </a:cubicBezTo>
                <a:cubicBezTo>
                  <a:pt x="203200" y="732663"/>
                  <a:pt x="203200" y="732663"/>
                  <a:pt x="202057" y="729234"/>
                </a:cubicBezTo>
                <a:cubicBezTo>
                  <a:pt x="202057" y="728218"/>
                  <a:pt x="201803" y="727710"/>
                  <a:pt x="201549" y="727710"/>
                </a:cubicBezTo>
                <a:cubicBezTo>
                  <a:pt x="201295" y="727710"/>
                  <a:pt x="200406" y="728599"/>
                  <a:pt x="199771" y="730504"/>
                </a:cubicBezTo>
                <a:lnTo>
                  <a:pt x="196342" y="731647"/>
                </a:lnTo>
                <a:cubicBezTo>
                  <a:pt x="195961" y="731012"/>
                  <a:pt x="195453" y="730758"/>
                  <a:pt x="194818" y="730758"/>
                </a:cubicBezTo>
                <a:cubicBezTo>
                  <a:pt x="193294" y="730758"/>
                  <a:pt x="191389" y="732409"/>
                  <a:pt x="190627" y="733933"/>
                </a:cubicBezTo>
                <a:cubicBezTo>
                  <a:pt x="190119" y="732155"/>
                  <a:pt x="189230" y="731393"/>
                  <a:pt x="188341" y="731393"/>
                </a:cubicBezTo>
                <a:cubicBezTo>
                  <a:pt x="187452" y="731393"/>
                  <a:pt x="186690" y="732282"/>
                  <a:pt x="186055" y="733933"/>
                </a:cubicBezTo>
                <a:cubicBezTo>
                  <a:pt x="186055" y="734441"/>
                  <a:pt x="185801" y="734822"/>
                  <a:pt x="185166" y="734822"/>
                </a:cubicBezTo>
                <a:cubicBezTo>
                  <a:pt x="184531" y="734822"/>
                  <a:pt x="183769" y="734568"/>
                  <a:pt x="182626" y="733933"/>
                </a:cubicBezTo>
                <a:cubicBezTo>
                  <a:pt x="181483" y="732790"/>
                  <a:pt x="180340" y="732790"/>
                  <a:pt x="176911" y="732790"/>
                </a:cubicBezTo>
                <a:cubicBezTo>
                  <a:pt x="176022" y="733679"/>
                  <a:pt x="170688" y="734441"/>
                  <a:pt x="163195" y="734441"/>
                </a:cubicBezTo>
                <a:cubicBezTo>
                  <a:pt x="160020" y="734441"/>
                  <a:pt x="156591" y="734314"/>
                  <a:pt x="152908" y="733933"/>
                </a:cubicBezTo>
                <a:cubicBezTo>
                  <a:pt x="143764" y="733933"/>
                  <a:pt x="136652" y="733425"/>
                  <a:pt x="132969" y="733425"/>
                </a:cubicBezTo>
                <a:cubicBezTo>
                  <a:pt x="131064" y="733425"/>
                  <a:pt x="130048" y="733552"/>
                  <a:pt x="130048" y="733933"/>
                </a:cubicBezTo>
                <a:cubicBezTo>
                  <a:pt x="128905" y="733933"/>
                  <a:pt x="128905" y="733933"/>
                  <a:pt x="127762" y="732790"/>
                </a:cubicBezTo>
                <a:cubicBezTo>
                  <a:pt x="127762" y="731647"/>
                  <a:pt x="127508" y="731139"/>
                  <a:pt x="126873" y="731139"/>
                </a:cubicBezTo>
                <a:cubicBezTo>
                  <a:pt x="126238" y="731139"/>
                  <a:pt x="125476" y="731647"/>
                  <a:pt x="124333" y="732790"/>
                </a:cubicBezTo>
                <a:cubicBezTo>
                  <a:pt x="123698" y="733552"/>
                  <a:pt x="122936" y="734568"/>
                  <a:pt x="122809" y="734568"/>
                </a:cubicBezTo>
                <a:cubicBezTo>
                  <a:pt x="122682" y="734568"/>
                  <a:pt x="122809" y="734060"/>
                  <a:pt x="123190" y="732790"/>
                </a:cubicBezTo>
                <a:cubicBezTo>
                  <a:pt x="123190" y="731647"/>
                  <a:pt x="119761" y="731647"/>
                  <a:pt x="114046" y="730504"/>
                </a:cubicBezTo>
                <a:cubicBezTo>
                  <a:pt x="110871" y="729615"/>
                  <a:pt x="107061" y="728853"/>
                  <a:pt x="105029" y="728853"/>
                </a:cubicBezTo>
                <a:cubicBezTo>
                  <a:pt x="104140" y="728853"/>
                  <a:pt x="103759" y="728980"/>
                  <a:pt x="103759" y="729361"/>
                </a:cubicBezTo>
                <a:cubicBezTo>
                  <a:pt x="102108" y="729869"/>
                  <a:pt x="101219" y="730250"/>
                  <a:pt x="100965" y="730250"/>
                </a:cubicBezTo>
                <a:cubicBezTo>
                  <a:pt x="100711" y="730250"/>
                  <a:pt x="100965" y="729996"/>
                  <a:pt x="101473" y="729361"/>
                </a:cubicBezTo>
                <a:cubicBezTo>
                  <a:pt x="103505" y="727456"/>
                  <a:pt x="98679" y="724535"/>
                  <a:pt x="94361" y="724535"/>
                </a:cubicBezTo>
                <a:cubicBezTo>
                  <a:pt x="93726" y="724535"/>
                  <a:pt x="92964" y="724662"/>
                  <a:pt x="92329" y="724789"/>
                </a:cubicBezTo>
                <a:cubicBezTo>
                  <a:pt x="90043" y="724789"/>
                  <a:pt x="88900" y="724789"/>
                  <a:pt x="88900" y="722503"/>
                </a:cubicBezTo>
                <a:cubicBezTo>
                  <a:pt x="87757" y="722503"/>
                  <a:pt x="86614" y="722503"/>
                  <a:pt x="82042" y="721360"/>
                </a:cubicBezTo>
                <a:cubicBezTo>
                  <a:pt x="80899" y="721360"/>
                  <a:pt x="75184" y="719074"/>
                  <a:pt x="71755" y="717931"/>
                </a:cubicBezTo>
                <a:cubicBezTo>
                  <a:pt x="69469" y="716788"/>
                  <a:pt x="66040" y="716788"/>
                  <a:pt x="66040" y="716788"/>
                </a:cubicBezTo>
                <a:cubicBezTo>
                  <a:pt x="65278" y="715899"/>
                  <a:pt x="63881" y="715137"/>
                  <a:pt x="63881" y="715137"/>
                </a:cubicBezTo>
                <a:cubicBezTo>
                  <a:pt x="63881" y="715137"/>
                  <a:pt x="64135" y="715264"/>
                  <a:pt x="64897" y="715645"/>
                </a:cubicBezTo>
                <a:cubicBezTo>
                  <a:pt x="64897" y="714502"/>
                  <a:pt x="58039" y="711073"/>
                  <a:pt x="48895" y="704215"/>
                </a:cubicBezTo>
                <a:cubicBezTo>
                  <a:pt x="40894" y="698500"/>
                  <a:pt x="34036" y="691642"/>
                  <a:pt x="34036" y="689356"/>
                </a:cubicBezTo>
                <a:cubicBezTo>
                  <a:pt x="34036" y="689356"/>
                  <a:pt x="32893" y="689356"/>
                  <a:pt x="30607" y="688213"/>
                </a:cubicBezTo>
                <a:cubicBezTo>
                  <a:pt x="29972" y="688467"/>
                  <a:pt x="29464" y="688721"/>
                  <a:pt x="29083" y="688721"/>
                </a:cubicBezTo>
                <a:cubicBezTo>
                  <a:pt x="27813" y="688721"/>
                  <a:pt x="27305" y="687705"/>
                  <a:pt x="27305" y="685927"/>
                </a:cubicBezTo>
                <a:cubicBezTo>
                  <a:pt x="28321" y="682879"/>
                  <a:pt x="24765" y="678942"/>
                  <a:pt x="22352" y="678942"/>
                </a:cubicBezTo>
                <a:cubicBezTo>
                  <a:pt x="22098" y="678942"/>
                  <a:pt x="21844" y="679069"/>
                  <a:pt x="21590" y="679069"/>
                </a:cubicBezTo>
                <a:lnTo>
                  <a:pt x="22733" y="677926"/>
                </a:lnTo>
                <a:cubicBezTo>
                  <a:pt x="23876" y="674497"/>
                  <a:pt x="20447" y="672211"/>
                  <a:pt x="17018" y="672211"/>
                </a:cubicBezTo>
                <a:cubicBezTo>
                  <a:pt x="17018" y="669925"/>
                  <a:pt x="18161" y="667639"/>
                  <a:pt x="15875" y="667639"/>
                </a:cubicBezTo>
                <a:cubicBezTo>
                  <a:pt x="14732" y="666496"/>
                  <a:pt x="14732" y="666496"/>
                  <a:pt x="17018" y="664210"/>
                </a:cubicBezTo>
                <a:cubicBezTo>
                  <a:pt x="19304" y="664210"/>
                  <a:pt x="20447" y="663067"/>
                  <a:pt x="19304" y="661924"/>
                </a:cubicBezTo>
                <a:cubicBezTo>
                  <a:pt x="19304" y="661543"/>
                  <a:pt x="19050" y="661416"/>
                  <a:pt x="18669" y="661416"/>
                </a:cubicBezTo>
                <a:cubicBezTo>
                  <a:pt x="17907" y="661416"/>
                  <a:pt x="16637" y="661924"/>
                  <a:pt x="15875" y="661924"/>
                </a:cubicBezTo>
                <a:cubicBezTo>
                  <a:pt x="15875" y="661924"/>
                  <a:pt x="15875" y="660781"/>
                  <a:pt x="14732" y="659638"/>
                </a:cubicBezTo>
                <a:cubicBezTo>
                  <a:pt x="14732" y="659638"/>
                  <a:pt x="14732" y="658114"/>
                  <a:pt x="14224" y="658114"/>
                </a:cubicBezTo>
                <a:cubicBezTo>
                  <a:pt x="14097" y="658114"/>
                  <a:pt x="13843" y="658241"/>
                  <a:pt x="13716" y="658495"/>
                </a:cubicBezTo>
                <a:cubicBezTo>
                  <a:pt x="11430" y="658495"/>
                  <a:pt x="11430" y="657352"/>
                  <a:pt x="10287" y="656209"/>
                </a:cubicBezTo>
                <a:cubicBezTo>
                  <a:pt x="11811" y="656209"/>
                  <a:pt x="11303" y="655701"/>
                  <a:pt x="10414" y="655701"/>
                </a:cubicBezTo>
                <a:cubicBezTo>
                  <a:pt x="10033" y="655701"/>
                  <a:pt x="9525" y="655828"/>
                  <a:pt x="9144" y="656209"/>
                </a:cubicBezTo>
                <a:cubicBezTo>
                  <a:pt x="8636" y="656717"/>
                  <a:pt x="8001" y="657098"/>
                  <a:pt x="7620" y="657098"/>
                </a:cubicBezTo>
                <a:cubicBezTo>
                  <a:pt x="7239" y="657098"/>
                  <a:pt x="6858" y="656844"/>
                  <a:pt x="6858" y="656209"/>
                </a:cubicBezTo>
                <a:lnTo>
                  <a:pt x="3429" y="657352"/>
                </a:lnTo>
                <a:cubicBezTo>
                  <a:pt x="1143" y="657352"/>
                  <a:pt x="0" y="658495"/>
                  <a:pt x="0" y="661924"/>
                </a:cubicBezTo>
                <a:cubicBezTo>
                  <a:pt x="1016" y="668147"/>
                  <a:pt x="2159" y="673481"/>
                  <a:pt x="4064" y="673481"/>
                </a:cubicBezTo>
                <a:cubicBezTo>
                  <a:pt x="4191" y="673481"/>
                  <a:pt x="4445" y="673481"/>
                  <a:pt x="4572" y="673354"/>
                </a:cubicBezTo>
                <a:cubicBezTo>
                  <a:pt x="4572" y="673354"/>
                  <a:pt x="6858" y="673354"/>
                  <a:pt x="8001" y="675640"/>
                </a:cubicBezTo>
                <a:cubicBezTo>
                  <a:pt x="9144" y="676783"/>
                  <a:pt x="8001" y="679069"/>
                  <a:pt x="8001" y="679069"/>
                </a:cubicBezTo>
                <a:cubicBezTo>
                  <a:pt x="6858" y="679069"/>
                  <a:pt x="11430" y="685927"/>
                  <a:pt x="16002" y="692785"/>
                </a:cubicBezTo>
                <a:cubicBezTo>
                  <a:pt x="22860" y="699643"/>
                  <a:pt x="27432" y="703072"/>
                  <a:pt x="27432" y="705358"/>
                </a:cubicBezTo>
                <a:cubicBezTo>
                  <a:pt x="27432" y="707644"/>
                  <a:pt x="28575" y="708787"/>
                  <a:pt x="28575" y="708787"/>
                </a:cubicBezTo>
                <a:cubicBezTo>
                  <a:pt x="28575" y="708787"/>
                  <a:pt x="28829" y="708660"/>
                  <a:pt x="28956" y="708660"/>
                </a:cubicBezTo>
                <a:cubicBezTo>
                  <a:pt x="30861" y="708660"/>
                  <a:pt x="38481" y="715010"/>
                  <a:pt x="48006" y="721360"/>
                </a:cubicBezTo>
                <a:cubicBezTo>
                  <a:pt x="56388" y="727075"/>
                  <a:pt x="64897" y="731139"/>
                  <a:pt x="68326" y="731139"/>
                </a:cubicBezTo>
                <a:cubicBezTo>
                  <a:pt x="69088" y="731139"/>
                  <a:pt x="69469" y="731012"/>
                  <a:pt x="69723" y="730631"/>
                </a:cubicBezTo>
                <a:cubicBezTo>
                  <a:pt x="70866" y="731774"/>
                  <a:pt x="72009" y="732917"/>
                  <a:pt x="72009" y="732917"/>
                </a:cubicBezTo>
                <a:cubicBezTo>
                  <a:pt x="72009" y="734060"/>
                  <a:pt x="75438" y="735203"/>
                  <a:pt x="77724" y="736346"/>
                </a:cubicBezTo>
                <a:cubicBezTo>
                  <a:pt x="82296" y="736346"/>
                  <a:pt x="84582" y="737489"/>
                  <a:pt x="84582" y="737489"/>
                </a:cubicBezTo>
                <a:cubicBezTo>
                  <a:pt x="84582" y="738632"/>
                  <a:pt x="85725" y="738632"/>
                  <a:pt x="89154" y="739775"/>
                </a:cubicBezTo>
                <a:cubicBezTo>
                  <a:pt x="90932" y="740283"/>
                  <a:pt x="91948" y="740664"/>
                  <a:pt x="92837" y="740664"/>
                </a:cubicBezTo>
                <a:cubicBezTo>
                  <a:pt x="93726" y="740664"/>
                  <a:pt x="94234" y="740410"/>
                  <a:pt x="94869" y="739775"/>
                </a:cubicBezTo>
                <a:cubicBezTo>
                  <a:pt x="96012" y="739775"/>
                  <a:pt x="107442" y="743204"/>
                  <a:pt x="112014" y="744347"/>
                </a:cubicBezTo>
                <a:cubicBezTo>
                  <a:pt x="112522" y="745364"/>
                  <a:pt x="113030" y="745744"/>
                  <a:pt x="113538" y="745744"/>
                </a:cubicBezTo>
                <a:cubicBezTo>
                  <a:pt x="114300" y="745744"/>
                  <a:pt x="115189" y="745110"/>
                  <a:pt x="116586" y="744347"/>
                </a:cubicBezTo>
                <a:cubicBezTo>
                  <a:pt x="116586" y="743204"/>
                  <a:pt x="118872" y="742061"/>
                  <a:pt x="120015" y="742061"/>
                </a:cubicBezTo>
                <a:cubicBezTo>
                  <a:pt x="120015" y="742061"/>
                  <a:pt x="120015" y="743204"/>
                  <a:pt x="120015" y="744347"/>
                </a:cubicBezTo>
                <a:cubicBezTo>
                  <a:pt x="117729" y="745490"/>
                  <a:pt x="117729" y="745490"/>
                  <a:pt x="121158" y="746633"/>
                </a:cubicBezTo>
                <a:lnTo>
                  <a:pt x="124587" y="746633"/>
                </a:lnTo>
                <a:cubicBezTo>
                  <a:pt x="124587" y="746253"/>
                  <a:pt x="125476" y="746125"/>
                  <a:pt x="127127" y="746125"/>
                </a:cubicBezTo>
                <a:cubicBezTo>
                  <a:pt x="130302" y="746125"/>
                  <a:pt x="136017" y="746633"/>
                  <a:pt x="142875" y="746633"/>
                </a:cubicBezTo>
                <a:cubicBezTo>
                  <a:pt x="148971" y="747142"/>
                  <a:pt x="153416" y="747396"/>
                  <a:pt x="156464" y="747396"/>
                </a:cubicBezTo>
                <a:cubicBezTo>
                  <a:pt x="160782" y="747396"/>
                  <a:pt x="162306" y="746887"/>
                  <a:pt x="162306" y="745490"/>
                </a:cubicBezTo>
                <a:cubicBezTo>
                  <a:pt x="162306" y="744982"/>
                  <a:pt x="162560" y="744601"/>
                  <a:pt x="163449" y="744601"/>
                </a:cubicBezTo>
                <a:cubicBezTo>
                  <a:pt x="164338" y="744601"/>
                  <a:pt x="165735" y="744855"/>
                  <a:pt x="168021" y="745490"/>
                </a:cubicBezTo>
                <a:cubicBezTo>
                  <a:pt x="174117" y="748539"/>
                  <a:pt x="176149" y="749554"/>
                  <a:pt x="177546" y="749554"/>
                </a:cubicBezTo>
                <a:cubicBezTo>
                  <a:pt x="178181" y="749554"/>
                  <a:pt x="178689" y="749300"/>
                  <a:pt x="179451" y="748919"/>
                </a:cubicBezTo>
                <a:cubicBezTo>
                  <a:pt x="177165" y="748919"/>
                  <a:pt x="177165" y="747776"/>
                  <a:pt x="177165" y="745490"/>
                </a:cubicBezTo>
                <a:cubicBezTo>
                  <a:pt x="177165" y="744347"/>
                  <a:pt x="177673" y="743712"/>
                  <a:pt x="178435" y="743712"/>
                </a:cubicBezTo>
                <a:cubicBezTo>
                  <a:pt x="179197" y="743712"/>
                  <a:pt x="179959" y="744221"/>
                  <a:pt x="180594" y="745490"/>
                </a:cubicBezTo>
                <a:cubicBezTo>
                  <a:pt x="180594" y="746507"/>
                  <a:pt x="182753" y="746887"/>
                  <a:pt x="185674" y="746887"/>
                </a:cubicBezTo>
                <a:cubicBezTo>
                  <a:pt x="192532" y="746887"/>
                  <a:pt x="204089" y="744729"/>
                  <a:pt x="205613" y="743204"/>
                </a:cubicBezTo>
                <a:lnTo>
                  <a:pt x="205613" y="744347"/>
                </a:lnTo>
                <a:cubicBezTo>
                  <a:pt x="205613" y="744982"/>
                  <a:pt x="205867" y="745236"/>
                  <a:pt x="207010" y="745236"/>
                </a:cubicBezTo>
                <a:cubicBezTo>
                  <a:pt x="208153" y="745236"/>
                  <a:pt x="210185" y="744982"/>
                  <a:pt x="213614" y="744347"/>
                </a:cubicBezTo>
                <a:lnTo>
                  <a:pt x="218186" y="744347"/>
                </a:lnTo>
                <a:cubicBezTo>
                  <a:pt x="217551" y="743078"/>
                  <a:pt x="220726" y="742442"/>
                  <a:pt x="223520" y="742442"/>
                </a:cubicBezTo>
                <a:cubicBezTo>
                  <a:pt x="225552" y="742442"/>
                  <a:pt x="227330" y="742696"/>
                  <a:pt x="227330" y="743204"/>
                </a:cubicBezTo>
                <a:cubicBezTo>
                  <a:pt x="227838" y="743712"/>
                  <a:pt x="228219" y="744093"/>
                  <a:pt x="228727" y="744093"/>
                </a:cubicBezTo>
                <a:cubicBezTo>
                  <a:pt x="229235" y="744093"/>
                  <a:pt x="230124" y="743839"/>
                  <a:pt x="231902" y="743204"/>
                </a:cubicBezTo>
                <a:cubicBezTo>
                  <a:pt x="234823" y="741046"/>
                  <a:pt x="239014" y="740283"/>
                  <a:pt x="241808" y="740283"/>
                </a:cubicBezTo>
                <a:cubicBezTo>
                  <a:pt x="243332" y="740283"/>
                  <a:pt x="244475" y="740537"/>
                  <a:pt x="244475" y="740918"/>
                </a:cubicBezTo>
                <a:lnTo>
                  <a:pt x="247904" y="740918"/>
                </a:lnTo>
                <a:cubicBezTo>
                  <a:pt x="249047" y="738632"/>
                  <a:pt x="251333" y="738632"/>
                  <a:pt x="253619" y="737489"/>
                </a:cubicBezTo>
                <a:cubicBezTo>
                  <a:pt x="258191" y="737489"/>
                  <a:pt x="259334" y="736346"/>
                  <a:pt x="258191" y="735203"/>
                </a:cubicBezTo>
                <a:cubicBezTo>
                  <a:pt x="257048" y="734060"/>
                  <a:pt x="257048" y="732917"/>
                  <a:pt x="258191" y="732917"/>
                </a:cubicBezTo>
                <a:lnTo>
                  <a:pt x="259334" y="734060"/>
                </a:lnTo>
                <a:cubicBezTo>
                  <a:pt x="259334" y="734314"/>
                  <a:pt x="259715" y="734568"/>
                  <a:pt x="260223" y="734568"/>
                </a:cubicBezTo>
                <a:cubicBezTo>
                  <a:pt x="261874" y="734568"/>
                  <a:pt x="265430" y="733552"/>
                  <a:pt x="269621" y="731774"/>
                </a:cubicBezTo>
                <a:cubicBezTo>
                  <a:pt x="276098" y="730885"/>
                  <a:pt x="278765" y="729234"/>
                  <a:pt x="280797" y="729234"/>
                </a:cubicBezTo>
                <a:cubicBezTo>
                  <a:pt x="281305" y="729234"/>
                  <a:pt x="281686" y="729361"/>
                  <a:pt x="282194" y="729488"/>
                </a:cubicBezTo>
                <a:lnTo>
                  <a:pt x="283337" y="728345"/>
                </a:lnTo>
                <a:cubicBezTo>
                  <a:pt x="284099" y="726948"/>
                  <a:pt x="284734" y="725932"/>
                  <a:pt x="285496" y="725932"/>
                </a:cubicBezTo>
                <a:cubicBezTo>
                  <a:pt x="285877" y="725932"/>
                  <a:pt x="286385" y="726313"/>
                  <a:pt x="286766" y="727202"/>
                </a:cubicBezTo>
                <a:cubicBezTo>
                  <a:pt x="287909" y="727202"/>
                  <a:pt x="294767" y="724916"/>
                  <a:pt x="297053" y="722630"/>
                </a:cubicBezTo>
                <a:cubicBezTo>
                  <a:pt x="298196" y="722630"/>
                  <a:pt x="299339" y="721487"/>
                  <a:pt x="299339" y="721487"/>
                </a:cubicBezTo>
                <a:cubicBezTo>
                  <a:pt x="300228" y="722122"/>
                  <a:pt x="301371" y="722376"/>
                  <a:pt x="302387" y="722376"/>
                </a:cubicBezTo>
                <a:cubicBezTo>
                  <a:pt x="304927" y="722376"/>
                  <a:pt x="307340" y="720471"/>
                  <a:pt x="307340" y="718058"/>
                </a:cubicBezTo>
                <a:cubicBezTo>
                  <a:pt x="307340" y="718693"/>
                  <a:pt x="307848" y="718947"/>
                  <a:pt x="308610" y="718947"/>
                </a:cubicBezTo>
                <a:cubicBezTo>
                  <a:pt x="309372" y="718947"/>
                  <a:pt x="310134" y="718693"/>
                  <a:pt x="310769" y="718058"/>
                </a:cubicBezTo>
                <a:cubicBezTo>
                  <a:pt x="312674" y="716153"/>
                  <a:pt x="317246" y="713232"/>
                  <a:pt x="318516" y="713232"/>
                </a:cubicBezTo>
                <a:cubicBezTo>
                  <a:pt x="318643" y="713232"/>
                  <a:pt x="318770" y="713359"/>
                  <a:pt x="318770" y="713486"/>
                </a:cubicBezTo>
                <a:lnTo>
                  <a:pt x="321056" y="713486"/>
                </a:lnTo>
                <a:cubicBezTo>
                  <a:pt x="321056" y="711200"/>
                  <a:pt x="322199" y="710057"/>
                  <a:pt x="324485" y="708914"/>
                </a:cubicBezTo>
                <a:cubicBezTo>
                  <a:pt x="325628" y="708914"/>
                  <a:pt x="326771" y="707771"/>
                  <a:pt x="327914" y="705485"/>
                </a:cubicBezTo>
                <a:cubicBezTo>
                  <a:pt x="327914" y="704342"/>
                  <a:pt x="330200" y="703199"/>
                  <a:pt x="330200" y="703199"/>
                </a:cubicBezTo>
                <a:cubicBezTo>
                  <a:pt x="330327" y="703072"/>
                  <a:pt x="330581" y="702945"/>
                  <a:pt x="330581" y="702945"/>
                </a:cubicBezTo>
                <a:cubicBezTo>
                  <a:pt x="330962" y="702945"/>
                  <a:pt x="330200" y="704850"/>
                  <a:pt x="330200" y="706628"/>
                </a:cubicBezTo>
                <a:cubicBezTo>
                  <a:pt x="329565" y="707263"/>
                  <a:pt x="329311" y="707517"/>
                  <a:pt x="329438" y="707517"/>
                </a:cubicBezTo>
                <a:cubicBezTo>
                  <a:pt x="329692" y="707517"/>
                  <a:pt x="332232" y="705358"/>
                  <a:pt x="334645" y="702056"/>
                </a:cubicBezTo>
                <a:cubicBezTo>
                  <a:pt x="335788" y="699008"/>
                  <a:pt x="336423" y="697611"/>
                  <a:pt x="336550" y="697611"/>
                </a:cubicBezTo>
                <a:cubicBezTo>
                  <a:pt x="336677" y="697611"/>
                  <a:pt x="336423" y="698754"/>
                  <a:pt x="335788" y="700913"/>
                </a:cubicBezTo>
                <a:cubicBezTo>
                  <a:pt x="335026" y="702310"/>
                  <a:pt x="334772" y="703326"/>
                  <a:pt x="334899" y="703326"/>
                </a:cubicBezTo>
                <a:cubicBezTo>
                  <a:pt x="335026" y="703326"/>
                  <a:pt x="335280" y="702945"/>
                  <a:pt x="335788" y="702056"/>
                </a:cubicBezTo>
                <a:cubicBezTo>
                  <a:pt x="335788" y="702056"/>
                  <a:pt x="339217" y="699770"/>
                  <a:pt x="338074" y="698627"/>
                </a:cubicBezTo>
                <a:lnTo>
                  <a:pt x="342646" y="696341"/>
                </a:lnTo>
                <a:cubicBezTo>
                  <a:pt x="346075" y="695198"/>
                  <a:pt x="347218" y="694055"/>
                  <a:pt x="348361" y="694055"/>
                </a:cubicBezTo>
                <a:cubicBezTo>
                  <a:pt x="348361" y="691769"/>
                  <a:pt x="348361" y="691769"/>
                  <a:pt x="350647" y="691769"/>
                </a:cubicBezTo>
                <a:cubicBezTo>
                  <a:pt x="350901" y="692023"/>
                  <a:pt x="351282" y="692277"/>
                  <a:pt x="351536" y="692277"/>
                </a:cubicBezTo>
                <a:cubicBezTo>
                  <a:pt x="352298" y="692277"/>
                  <a:pt x="352679" y="691261"/>
                  <a:pt x="351790" y="689483"/>
                </a:cubicBezTo>
                <a:cubicBezTo>
                  <a:pt x="351790" y="687197"/>
                  <a:pt x="352933" y="686054"/>
                  <a:pt x="355219" y="686054"/>
                </a:cubicBezTo>
                <a:cubicBezTo>
                  <a:pt x="355727" y="687070"/>
                  <a:pt x="356235" y="687324"/>
                  <a:pt x="356616" y="687324"/>
                </a:cubicBezTo>
                <a:cubicBezTo>
                  <a:pt x="356997" y="687324"/>
                  <a:pt x="357505" y="686689"/>
                  <a:pt x="357505" y="686054"/>
                </a:cubicBezTo>
                <a:cubicBezTo>
                  <a:pt x="357505" y="684911"/>
                  <a:pt x="358648" y="683768"/>
                  <a:pt x="358648" y="683768"/>
                </a:cubicBezTo>
                <a:cubicBezTo>
                  <a:pt x="358648" y="683768"/>
                  <a:pt x="358775" y="683895"/>
                  <a:pt x="358902" y="683895"/>
                </a:cubicBezTo>
                <a:cubicBezTo>
                  <a:pt x="360934" y="683895"/>
                  <a:pt x="371602" y="674116"/>
                  <a:pt x="380365" y="664464"/>
                </a:cubicBezTo>
                <a:cubicBezTo>
                  <a:pt x="381508" y="663321"/>
                  <a:pt x="381508" y="661035"/>
                  <a:pt x="380365" y="659892"/>
                </a:cubicBezTo>
                <a:cubicBezTo>
                  <a:pt x="379222" y="658749"/>
                  <a:pt x="378968" y="658495"/>
                  <a:pt x="379222" y="658495"/>
                </a:cubicBezTo>
                <a:cubicBezTo>
                  <a:pt x="379476" y="658495"/>
                  <a:pt x="380365" y="658749"/>
                  <a:pt x="381508" y="658749"/>
                </a:cubicBezTo>
                <a:cubicBezTo>
                  <a:pt x="382397" y="659003"/>
                  <a:pt x="383159" y="659003"/>
                  <a:pt x="383921" y="659003"/>
                </a:cubicBezTo>
                <a:cubicBezTo>
                  <a:pt x="386715" y="659003"/>
                  <a:pt x="387604" y="657352"/>
                  <a:pt x="383794" y="656463"/>
                </a:cubicBezTo>
                <a:cubicBezTo>
                  <a:pt x="380365" y="655320"/>
                  <a:pt x="380365" y="655320"/>
                  <a:pt x="384937" y="655320"/>
                </a:cubicBezTo>
                <a:cubicBezTo>
                  <a:pt x="387223" y="654177"/>
                  <a:pt x="387223" y="654177"/>
                  <a:pt x="386080" y="651891"/>
                </a:cubicBezTo>
                <a:cubicBezTo>
                  <a:pt x="385191" y="651891"/>
                  <a:pt x="385699" y="650367"/>
                  <a:pt x="386588" y="650367"/>
                </a:cubicBezTo>
                <a:cubicBezTo>
                  <a:pt x="386715" y="650367"/>
                  <a:pt x="386969" y="650494"/>
                  <a:pt x="387223" y="650748"/>
                </a:cubicBezTo>
                <a:cubicBezTo>
                  <a:pt x="389509" y="650748"/>
                  <a:pt x="391795" y="649605"/>
                  <a:pt x="390652" y="649605"/>
                </a:cubicBezTo>
                <a:cubicBezTo>
                  <a:pt x="390652" y="649605"/>
                  <a:pt x="391795" y="648462"/>
                  <a:pt x="394081" y="647319"/>
                </a:cubicBezTo>
                <a:cubicBezTo>
                  <a:pt x="395224" y="647319"/>
                  <a:pt x="395224" y="645033"/>
                  <a:pt x="395224" y="642747"/>
                </a:cubicBezTo>
                <a:cubicBezTo>
                  <a:pt x="395224" y="638810"/>
                  <a:pt x="395732" y="637032"/>
                  <a:pt x="396494" y="637032"/>
                </a:cubicBezTo>
                <a:cubicBezTo>
                  <a:pt x="396875" y="637032"/>
                  <a:pt x="397129" y="637413"/>
                  <a:pt x="397510" y="638175"/>
                </a:cubicBezTo>
                <a:cubicBezTo>
                  <a:pt x="397891" y="638683"/>
                  <a:pt x="398399" y="639064"/>
                  <a:pt x="398780" y="639064"/>
                </a:cubicBezTo>
                <a:cubicBezTo>
                  <a:pt x="400812" y="639064"/>
                  <a:pt x="402844" y="633095"/>
                  <a:pt x="400939" y="630301"/>
                </a:cubicBezTo>
                <a:cubicBezTo>
                  <a:pt x="400304" y="628904"/>
                  <a:pt x="400050" y="628396"/>
                  <a:pt x="400050" y="628396"/>
                </a:cubicBezTo>
                <a:cubicBezTo>
                  <a:pt x="400050" y="628396"/>
                  <a:pt x="400431" y="628650"/>
                  <a:pt x="400939" y="629158"/>
                </a:cubicBezTo>
                <a:cubicBezTo>
                  <a:pt x="402082" y="629158"/>
                  <a:pt x="402082" y="628015"/>
                  <a:pt x="402082" y="628015"/>
                </a:cubicBezTo>
                <a:cubicBezTo>
                  <a:pt x="402971" y="627126"/>
                  <a:pt x="403987" y="625475"/>
                  <a:pt x="404876" y="625475"/>
                </a:cubicBezTo>
                <a:cubicBezTo>
                  <a:pt x="405130" y="625475"/>
                  <a:pt x="405384" y="625602"/>
                  <a:pt x="405511" y="625729"/>
                </a:cubicBezTo>
                <a:cubicBezTo>
                  <a:pt x="405511" y="625729"/>
                  <a:pt x="406654" y="624586"/>
                  <a:pt x="406654" y="621157"/>
                </a:cubicBezTo>
                <a:cubicBezTo>
                  <a:pt x="405511" y="616585"/>
                  <a:pt x="408940" y="613156"/>
                  <a:pt x="412369" y="612013"/>
                </a:cubicBezTo>
                <a:lnTo>
                  <a:pt x="412369" y="608584"/>
                </a:lnTo>
                <a:cubicBezTo>
                  <a:pt x="410464" y="606806"/>
                  <a:pt x="409448" y="604901"/>
                  <a:pt x="410972" y="604901"/>
                </a:cubicBezTo>
                <a:cubicBezTo>
                  <a:pt x="411353" y="604901"/>
                  <a:pt x="411734" y="605028"/>
                  <a:pt x="412369" y="605155"/>
                </a:cubicBezTo>
                <a:cubicBezTo>
                  <a:pt x="413131" y="605155"/>
                  <a:pt x="413893" y="605663"/>
                  <a:pt x="414020" y="605663"/>
                </a:cubicBezTo>
                <a:cubicBezTo>
                  <a:pt x="414147" y="605663"/>
                  <a:pt x="413893" y="605536"/>
                  <a:pt x="413512" y="605155"/>
                </a:cubicBezTo>
                <a:cubicBezTo>
                  <a:pt x="411480" y="603123"/>
                  <a:pt x="414147" y="598170"/>
                  <a:pt x="416306" y="598170"/>
                </a:cubicBezTo>
                <a:cubicBezTo>
                  <a:pt x="416560" y="598170"/>
                  <a:pt x="416687" y="598170"/>
                  <a:pt x="416941" y="598297"/>
                </a:cubicBezTo>
                <a:cubicBezTo>
                  <a:pt x="418084" y="598297"/>
                  <a:pt x="418084" y="598297"/>
                  <a:pt x="419227" y="597154"/>
                </a:cubicBezTo>
                <a:lnTo>
                  <a:pt x="418084" y="597154"/>
                </a:lnTo>
                <a:cubicBezTo>
                  <a:pt x="416941" y="596011"/>
                  <a:pt x="414655" y="596011"/>
                  <a:pt x="415798" y="594868"/>
                </a:cubicBezTo>
                <a:cubicBezTo>
                  <a:pt x="415798" y="592582"/>
                  <a:pt x="416941" y="591439"/>
                  <a:pt x="418084" y="591439"/>
                </a:cubicBezTo>
                <a:cubicBezTo>
                  <a:pt x="419227" y="590296"/>
                  <a:pt x="421513" y="589153"/>
                  <a:pt x="420370" y="589153"/>
                </a:cubicBezTo>
                <a:cubicBezTo>
                  <a:pt x="420370" y="589153"/>
                  <a:pt x="420370" y="586867"/>
                  <a:pt x="421513" y="585724"/>
                </a:cubicBezTo>
                <a:cubicBezTo>
                  <a:pt x="422656" y="584581"/>
                  <a:pt x="422656" y="582295"/>
                  <a:pt x="423799" y="578866"/>
                </a:cubicBezTo>
                <a:cubicBezTo>
                  <a:pt x="422656" y="577723"/>
                  <a:pt x="422656" y="574294"/>
                  <a:pt x="423799" y="574294"/>
                </a:cubicBezTo>
                <a:cubicBezTo>
                  <a:pt x="423799" y="574294"/>
                  <a:pt x="424942" y="570865"/>
                  <a:pt x="423799" y="569722"/>
                </a:cubicBezTo>
                <a:cubicBezTo>
                  <a:pt x="423799" y="566293"/>
                  <a:pt x="423799" y="564007"/>
                  <a:pt x="426085" y="564007"/>
                </a:cubicBezTo>
                <a:cubicBezTo>
                  <a:pt x="427228" y="564007"/>
                  <a:pt x="427228" y="564007"/>
                  <a:pt x="426085" y="562864"/>
                </a:cubicBezTo>
                <a:cubicBezTo>
                  <a:pt x="423799" y="562864"/>
                  <a:pt x="424942" y="560578"/>
                  <a:pt x="424942" y="559435"/>
                </a:cubicBezTo>
                <a:cubicBezTo>
                  <a:pt x="424942" y="557149"/>
                  <a:pt x="424942" y="556006"/>
                  <a:pt x="424942" y="556006"/>
                </a:cubicBezTo>
                <a:cubicBezTo>
                  <a:pt x="423799" y="556006"/>
                  <a:pt x="423799" y="556006"/>
                  <a:pt x="423799" y="553720"/>
                </a:cubicBezTo>
                <a:cubicBezTo>
                  <a:pt x="423799" y="552577"/>
                  <a:pt x="424942" y="548005"/>
                  <a:pt x="424942" y="545719"/>
                </a:cubicBezTo>
                <a:cubicBezTo>
                  <a:pt x="424942" y="542671"/>
                  <a:pt x="424942" y="541655"/>
                  <a:pt x="424561" y="541655"/>
                </a:cubicBezTo>
                <a:cubicBezTo>
                  <a:pt x="424434" y="541655"/>
                  <a:pt x="424180" y="541909"/>
                  <a:pt x="423799" y="542290"/>
                </a:cubicBezTo>
                <a:cubicBezTo>
                  <a:pt x="423799" y="543306"/>
                  <a:pt x="423545" y="543941"/>
                  <a:pt x="423418" y="543941"/>
                </a:cubicBezTo>
                <a:cubicBezTo>
                  <a:pt x="423291" y="543941"/>
                  <a:pt x="423164" y="543052"/>
                  <a:pt x="423799" y="541147"/>
                </a:cubicBezTo>
                <a:cubicBezTo>
                  <a:pt x="423799" y="540004"/>
                  <a:pt x="424942" y="534289"/>
                  <a:pt x="423799" y="529717"/>
                </a:cubicBezTo>
                <a:cubicBezTo>
                  <a:pt x="422656" y="522859"/>
                  <a:pt x="422656" y="522859"/>
                  <a:pt x="421513" y="522859"/>
                </a:cubicBezTo>
                <a:cubicBezTo>
                  <a:pt x="420624" y="523748"/>
                  <a:pt x="420116" y="524129"/>
                  <a:pt x="419862" y="524129"/>
                </a:cubicBezTo>
                <a:cubicBezTo>
                  <a:pt x="419608" y="524129"/>
                  <a:pt x="420116" y="523113"/>
                  <a:pt x="421513" y="521716"/>
                </a:cubicBezTo>
                <a:cubicBezTo>
                  <a:pt x="423799" y="518287"/>
                  <a:pt x="423799" y="517144"/>
                  <a:pt x="422656" y="517144"/>
                </a:cubicBezTo>
                <a:cubicBezTo>
                  <a:pt x="420370" y="514858"/>
                  <a:pt x="420370" y="514858"/>
                  <a:pt x="420370" y="513715"/>
                </a:cubicBezTo>
                <a:cubicBezTo>
                  <a:pt x="421513" y="513715"/>
                  <a:pt x="421513" y="511429"/>
                  <a:pt x="419227" y="509143"/>
                </a:cubicBezTo>
                <a:cubicBezTo>
                  <a:pt x="419227" y="508000"/>
                  <a:pt x="419227" y="508000"/>
                  <a:pt x="420370" y="506857"/>
                </a:cubicBezTo>
                <a:cubicBezTo>
                  <a:pt x="420370" y="506857"/>
                  <a:pt x="420370" y="505714"/>
                  <a:pt x="420370" y="504571"/>
                </a:cubicBezTo>
                <a:cubicBezTo>
                  <a:pt x="416941" y="501142"/>
                  <a:pt x="415798" y="491998"/>
                  <a:pt x="416941" y="489712"/>
                </a:cubicBezTo>
                <a:cubicBezTo>
                  <a:pt x="416941" y="489712"/>
                  <a:pt x="415798" y="488569"/>
                  <a:pt x="414655" y="487426"/>
                </a:cubicBezTo>
                <a:cubicBezTo>
                  <a:pt x="411226" y="486283"/>
                  <a:pt x="411226" y="485140"/>
                  <a:pt x="413512" y="483997"/>
                </a:cubicBezTo>
                <a:cubicBezTo>
                  <a:pt x="415798" y="483997"/>
                  <a:pt x="415798" y="483997"/>
                  <a:pt x="413512" y="482854"/>
                </a:cubicBezTo>
                <a:cubicBezTo>
                  <a:pt x="411226" y="481711"/>
                  <a:pt x="408940" y="474853"/>
                  <a:pt x="412369" y="474853"/>
                </a:cubicBezTo>
                <a:lnTo>
                  <a:pt x="414655" y="474853"/>
                </a:lnTo>
                <a:cubicBezTo>
                  <a:pt x="412369" y="473710"/>
                  <a:pt x="412369" y="471424"/>
                  <a:pt x="412369" y="471424"/>
                </a:cubicBezTo>
                <a:cubicBezTo>
                  <a:pt x="412242" y="471551"/>
                  <a:pt x="411988" y="471678"/>
                  <a:pt x="411734" y="471678"/>
                </a:cubicBezTo>
                <a:cubicBezTo>
                  <a:pt x="410845" y="471678"/>
                  <a:pt x="409829" y="469646"/>
                  <a:pt x="408940" y="466852"/>
                </a:cubicBezTo>
                <a:cubicBezTo>
                  <a:pt x="407797" y="463423"/>
                  <a:pt x="404368" y="457708"/>
                  <a:pt x="403225" y="455422"/>
                </a:cubicBezTo>
                <a:cubicBezTo>
                  <a:pt x="402082" y="451993"/>
                  <a:pt x="399796" y="448564"/>
                  <a:pt x="400939" y="446278"/>
                </a:cubicBezTo>
                <a:cubicBezTo>
                  <a:pt x="399796" y="445135"/>
                  <a:pt x="399796" y="442849"/>
                  <a:pt x="397510" y="440563"/>
                </a:cubicBezTo>
                <a:cubicBezTo>
                  <a:pt x="395224" y="440563"/>
                  <a:pt x="394081" y="437134"/>
                  <a:pt x="395224" y="437134"/>
                </a:cubicBezTo>
                <a:lnTo>
                  <a:pt x="395224" y="434848"/>
                </a:lnTo>
                <a:cubicBezTo>
                  <a:pt x="392938" y="433705"/>
                  <a:pt x="391795" y="431419"/>
                  <a:pt x="391795" y="431419"/>
                </a:cubicBezTo>
                <a:cubicBezTo>
                  <a:pt x="392938" y="431419"/>
                  <a:pt x="394081" y="429133"/>
                  <a:pt x="391795" y="427990"/>
                </a:cubicBezTo>
                <a:cubicBezTo>
                  <a:pt x="391541" y="428244"/>
                  <a:pt x="391287" y="428371"/>
                  <a:pt x="390906" y="428371"/>
                </a:cubicBezTo>
                <a:cubicBezTo>
                  <a:pt x="390017" y="428371"/>
                  <a:pt x="389255" y="427101"/>
                  <a:pt x="388366" y="424561"/>
                </a:cubicBezTo>
                <a:cubicBezTo>
                  <a:pt x="388366" y="423418"/>
                  <a:pt x="383794" y="410845"/>
                  <a:pt x="378079" y="399415"/>
                </a:cubicBezTo>
                <a:cubicBezTo>
                  <a:pt x="374650" y="392557"/>
                  <a:pt x="371221" y="386842"/>
                  <a:pt x="367792" y="383413"/>
                </a:cubicBezTo>
                <a:cubicBezTo>
                  <a:pt x="367792" y="382270"/>
                  <a:pt x="366649" y="381127"/>
                  <a:pt x="366649" y="379984"/>
                </a:cubicBezTo>
                <a:lnTo>
                  <a:pt x="365506" y="379984"/>
                </a:lnTo>
                <a:cubicBezTo>
                  <a:pt x="365506" y="378841"/>
                  <a:pt x="364363" y="378841"/>
                  <a:pt x="364363" y="378841"/>
                </a:cubicBezTo>
                <a:lnTo>
                  <a:pt x="363220" y="377698"/>
                </a:lnTo>
                <a:lnTo>
                  <a:pt x="363220" y="376555"/>
                </a:lnTo>
                <a:cubicBezTo>
                  <a:pt x="365506" y="375412"/>
                  <a:pt x="363220" y="375412"/>
                  <a:pt x="360934" y="373126"/>
                </a:cubicBezTo>
                <a:cubicBezTo>
                  <a:pt x="358648" y="371983"/>
                  <a:pt x="358648" y="371983"/>
                  <a:pt x="358648" y="370840"/>
                </a:cubicBezTo>
                <a:cubicBezTo>
                  <a:pt x="359664" y="371221"/>
                  <a:pt x="360426" y="371348"/>
                  <a:pt x="361061" y="371348"/>
                </a:cubicBezTo>
                <a:cubicBezTo>
                  <a:pt x="362585" y="371348"/>
                  <a:pt x="362839" y="370459"/>
                  <a:pt x="362077" y="369697"/>
                </a:cubicBezTo>
                <a:cubicBezTo>
                  <a:pt x="359918" y="368300"/>
                  <a:pt x="359537" y="367284"/>
                  <a:pt x="360172" y="367284"/>
                </a:cubicBezTo>
                <a:cubicBezTo>
                  <a:pt x="360553" y="367284"/>
                  <a:pt x="361188" y="367665"/>
                  <a:pt x="362077" y="368554"/>
                </a:cubicBezTo>
                <a:cubicBezTo>
                  <a:pt x="363474" y="369443"/>
                  <a:pt x="364363" y="370078"/>
                  <a:pt x="364617" y="370078"/>
                </a:cubicBezTo>
                <a:cubicBezTo>
                  <a:pt x="365125" y="370078"/>
                  <a:pt x="364490" y="368935"/>
                  <a:pt x="363220" y="366268"/>
                </a:cubicBezTo>
                <a:cubicBezTo>
                  <a:pt x="362712" y="365760"/>
                  <a:pt x="362331" y="365379"/>
                  <a:pt x="362458" y="365379"/>
                </a:cubicBezTo>
                <a:cubicBezTo>
                  <a:pt x="362585" y="365379"/>
                  <a:pt x="363220" y="365633"/>
                  <a:pt x="364236" y="366268"/>
                </a:cubicBezTo>
                <a:cubicBezTo>
                  <a:pt x="365633" y="367665"/>
                  <a:pt x="366522" y="368173"/>
                  <a:pt x="366903" y="368173"/>
                </a:cubicBezTo>
                <a:cubicBezTo>
                  <a:pt x="367284" y="368173"/>
                  <a:pt x="367030" y="367919"/>
                  <a:pt x="366522" y="367411"/>
                </a:cubicBezTo>
                <a:cubicBezTo>
                  <a:pt x="365379" y="366268"/>
                  <a:pt x="365125" y="365633"/>
                  <a:pt x="365379" y="365633"/>
                </a:cubicBezTo>
                <a:cubicBezTo>
                  <a:pt x="365633" y="365633"/>
                  <a:pt x="366522" y="366141"/>
                  <a:pt x="367665" y="367411"/>
                </a:cubicBezTo>
                <a:cubicBezTo>
                  <a:pt x="367665" y="368554"/>
                  <a:pt x="368808" y="368554"/>
                  <a:pt x="368808" y="368554"/>
                </a:cubicBezTo>
                <a:cubicBezTo>
                  <a:pt x="369316" y="369062"/>
                  <a:pt x="369570" y="369316"/>
                  <a:pt x="369697" y="369316"/>
                </a:cubicBezTo>
                <a:cubicBezTo>
                  <a:pt x="369824" y="369316"/>
                  <a:pt x="369570" y="368808"/>
                  <a:pt x="368808" y="367411"/>
                </a:cubicBezTo>
                <a:cubicBezTo>
                  <a:pt x="368808" y="366268"/>
                  <a:pt x="368808" y="365125"/>
                  <a:pt x="369951" y="365125"/>
                </a:cubicBezTo>
                <a:cubicBezTo>
                  <a:pt x="371094" y="365125"/>
                  <a:pt x="373380" y="365125"/>
                  <a:pt x="374523" y="366268"/>
                </a:cubicBezTo>
                <a:cubicBezTo>
                  <a:pt x="375285" y="366268"/>
                  <a:pt x="376555" y="366776"/>
                  <a:pt x="377317" y="366776"/>
                </a:cubicBezTo>
                <a:cubicBezTo>
                  <a:pt x="377698" y="366776"/>
                  <a:pt x="377952" y="366649"/>
                  <a:pt x="377952" y="366268"/>
                </a:cubicBezTo>
                <a:lnTo>
                  <a:pt x="379095" y="367411"/>
                </a:lnTo>
                <a:lnTo>
                  <a:pt x="382524" y="366268"/>
                </a:lnTo>
                <a:lnTo>
                  <a:pt x="382524" y="365125"/>
                </a:lnTo>
                <a:cubicBezTo>
                  <a:pt x="383667" y="365125"/>
                  <a:pt x="392811" y="365125"/>
                  <a:pt x="404241" y="361696"/>
                </a:cubicBezTo>
                <a:cubicBezTo>
                  <a:pt x="421386" y="355981"/>
                  <a:pt x="424815" y="353695"/>
                  <a:pt x="422529" y="353695"/>
                </a:cubicBezTo>
                <a:cubicBezTo>
                  <a:pt x="421132" y="352298"/>
                  <a:pt x="421386" y="351282"/>
                  <a:pt x="422656" y="351282"/>
                </a:cubicBezTo>
                <a:cubicBezTo>
                  <a:pt x="423418" y="351282"/>
                  <a:pt x="424561" y="351663"/>
                  <a:pt x="425831" y="352552"/>
                </a:cubicBezTo>
                <a:cubicBezTo>
                  <a:pt x="426974" y="351409"/>
                  <a:pt x="430403" y="351409"/>
                  <a:pt x="433832" y="350266"/>
                </a:cubicBezTo>
                <a:cubicBezTo>
                  <a:pt x="436372" y="348615"/>
                  <a:pt x="438277" y="347472"/>
                  <a:pt x="439547" y="347472"/>
                </a:cubicBezTo>
                <a:cubicBezTo>
                  <a:pt x="440055" y="347472"/>
                  <a:pt x="440436" y="347599"/>
                  <a:pt x="440690" y="347980"/>
                </a:cubicBezTo>
                <a:lnTo>
                  <a:pt x="441833" y="346837"/>
                </a:lnTo>
                <a:cubicBezTo>
                  <a:pt x="442976" y="343408"/>
                  <a:pt x="452120" y="336550"/>
                  <a:pt x="456692" y="334264"/>
                </a:cubicBezTo>
                <a:cubicBezTo>
                  <a:pt x="458978" y="333121"/>
                  <a:pt x="460121" y="330835"/>
                  <a:pt x="462407" y="328549"/>
                </a:cubicBezTo>
                <a:cubicBezTo>
                  <a:pt x="463550" y="325120"/>
                  <a:pt x="463550" y="325120"/>
                  <a:pt x="465836" y="323977"/>
                </a:cubicBezTo>
                <a:cubicBezTo>
                  <a:pt x="465963" y="324104"/>
                  <a:pt x="465963" y="324104"/>
                  <a:pt x="466217" y="324104"/>
                </a:cubicBezTo>
                <a:cubicBezTo>
                  <a:pt x="468122" y="324104"/>
                  <a:pt x="474726" y="318135"/>
                  <a:pt x="472694" y="315976"/>
                </a:cubicBezTo>
                <a:lnTo>
                  <a:pt x="474980" y="315976"/>
                </a:lnTo>
                <a:cubicBezTo>
                  <a:pt x="477266" y="314833"/>
                  <a:pt x="477266" y="312547"/>
                  <a:pt x="476123" y="312547"/>
                </a:cubicBezTo>
                <a:cubicBezTo>
                  <a:pt x="474472" y="310896"/>
                  <a:pt x="474599" y="309753"/>
                  <a:pt x="476631" y="309753"/>
                </a:cubicBezTo>
                <a:cubicBezTo>
                  <a:pt x="477393" y="309753"/>
                  <a:pt x="478409" y="309880"/>
                  <a:pt x="479552" y="310261"/>
                </a:cubicBezTo>
                <a:cubicBezTo>
                  <a:pt x="480187" y="310642"/>
                  <a:pt x="480695" y="310769"/>
                  <a:pt x="481076" y="310769"/>
                </a:cubicBezTo>
                <a:cubicBezTo>
                  <a:pt x="481838" y="310769"/>
                  <a:pt x="481584" y="309880"/>
                  <a:pt x="480822" y="309118"/>
                </a:cubicBezTo>
                <a:cubicBezTo>
                  <a:pt x="480822" y="306832"/>
                  <a:pt x="480822" y="304546"/>
                  <a:pt x="483108" y="304546"/>
                </a:cubicBezTo>
                <a:cubicBezTo>
                  <a:pt x="484251" y="303403"/>
                  <a:pt x="485394" y="301117"/>
                  <a:pt x="481965" y="299974"/>
                </a:cubicBezTo>
                <a:cubicBezTo>
                  <a:pt x="480822" y="298831"/>
                  <a:pt x="481965" y="297688"/>
                  <a:pt x="483108" y="296545"/>
                </a:cubicBezTo>
                <a:cubicBezTo>
                  <a:pt x="484251" y="296545"/>
                  <a:pt x="484251" y="296545"/>
                  <a:pt x="484251" y="298831"/>
                </a:cubicBezTo>
                <a:cubicBezTo>
                  <a:pt x="483870" y="299466"/>
                  <a:pt x="483743" y="299720"/>
                  <a:pt x="483743" y="299720"/>
                </a:cubicBezTo>
                <a:cubicBezTo>
                  <a:pt x="483743" y="299720"/>
                  <a:pt x="484886" y="298069"/>
                  <a:pt x="486537" y="296545"/>
                </a:cubicBezTo>
                <a:cubicBezTo>
                  <a:pt x="486537" y="294259"/>
                  <a:pt x="489966" y="291973"/>
                  <a:pt x="491109" y="291973"/>
                </a:cubicBezTo>
                <a:cubicBezTo>
                  <a:pt x="491998" y="291973"/>
                  <a:pt x="492887" y="290449"/>
                  <a:pt x="491490" y="290449"/>
                </a:cubicBezTo>
                <a:cubicBezTo>
                  <a:pt x="491109" y="290449"/>
                  <a:pt x="490601" y="290576"/>
                  <a:pt x="489966" y="290703"/>
                </a:cubicBezTo>
                <a:cubicBezTo>
                  <a:pt x="487680" y="289560"/>
                  <a:pt x="487680" y="289560"/>
                  <a:pt x="488823" y="286131"/>
                </a:cubicBezTo>
                <a:cubicBezTo>
                  <a:pt x="489966" y="283845"/>
                  <a:pt x="489966" y="282702"/>
                  <a:pt x="491109" y="282702"/>
                </a:cubicBezTo>
                <a:cubicBezTo>
                  <a:pt x="491998" y="283083"/>
                  <a:pt x="492506" y="283337"/>
                  <a:pt x="492887" y="283337"/>
                </a:cubicBezTo>
                <a:cubicBezTo>
                  <a:pt x="493522" y="283337"/>
                  <a:pt x="493776" y="282575"/>
                  <a:pt x="494538" y="280416"/>
                </a:cubicBezTo>
                <a:cubicBezTo>
                  <a:pt x="495681" y="274701"/>
                  <a:pt x="492252" y="268986"/>
                  <a:pt x="489966" y="266700"/>
                </a:cubicBezTo>
                <a:cubicBezTo>
                  <a:pt x="487680" y="265557"/>
                  <a:pt x="487680" y="265557"/>
                  <a:pt x="491109" y="264414"/>
                </a:cubicBezTo>
                <a:cubicBezTo>
                  <a:pt x="491363" y="264668"/>
                  <a:pt x="491490" y="264795"/>
                  <a:pt x="491617" y="264795"/>
                </a:cubicBezTo>
                <a:cubicBezTo>
                  <a:pt x="492252" y="264795"/>
                  <a:pt x="492252" y="263144"/>
                  <a:pt x="492252" y="262128"/>
                </a:cubicBezTo>
                <a:cubicBezTo>
                  <a:pt x="491617" y="261493"/>
                  <a:pt x="492125" y="260858"/>
                  <a:pt x="492379" y="260858"/>
                </a:cubicBezTo>
                <a:cubicBezTo>
                  <a:pt x="492633" y="260858"/>
                  <a:pt x="492760" y="261239"/>
                  <a:pt x="492252" y="262128"/>
                </a:cubicBezTo>
                <a:cubicBezTo>
                  <a:pt x="494538" y="262128"/>
                  <a:pt x="493395" y="263271"/>
                  <a:pt x="493395" y="265557"/>
                </a:cubicBezTo>
                <a:lnTo>
                  <a:pt x="494538" y="265557"/>
                </a:lnTo>
                <a:cubicBezTo>
                  <a:pt x="497967" y="264414"/>
                  <a:pt x="497967" y="262128"/>
                  <a:pt x="495681" y="259842"/>
                </a:cubicBezTo>
                <a:cubicBezTo>
                  <a:pt x="494538" y="258699"/>
                  <a:pt x="494538" y="258699"/>
                  <a:pt x="495681" y="256413"/>
                </a:cubicBezTo>
                <a:cubicBezTo>
                  <a:pt x="497967" y="255270"/>
                  <a:pt x="499110" y="252984"/>
                  <a:pt x="497967" y="252984"/>
                </a:cubicBezTo>
                <a:cubicBezTo>
                  <a:pt x="497967" y="252984"/>
                  <a:pt x="497967" y="249555"/>
                  <a:pt x="499110" y="248412"/>
                </a:cubicBezTo>
                <a:cubicBezTo>
                  <a:pt x="499110" y="243840"/>
                  <a:pt x="499110" y="242697"/>
                  <a:pt x="497967" y="242697"/>
                </a:cubicBezTo>
                <a:cubicBezTo>
                  <a:pt x="496824" y="242697"/>
                  <a:pt x="496824" y="240411"/>
                  <a:pt x="496824" y="239268"/>
                </a:cubicBezTo>
                <a:cubicBezTo>
                  <a:pt x="496824" y="236982"/>
                  <a:pt x="495681" y="235839"/>
                  <a:pt x="494538" y="235839"/>
                </a:cubicBezTo>
                <a:cubicBezTo>
                  <a:pt x="493395" y="235839"/>
                  <a:pt x="491109" y="234696"/>
                  <a:pt x="491109" y="231267"/>
                </a:cubicBezTo>
                <a:cubicBezTo>
                  <a:pt x="489966" y="227838"/>
                  <a:pt x="489966" y="227838"/>
                  <a:pt x="492252" y="225552"/>
                </a:cubicBezTo>
                <a:cubicBezTo>
                  <a:pt x="493395" y="225552"/>
                  <a:pt x="493395" y="224409"/>
                  <a:pt x="492252" y="222123"/>
                </a:cubicBezTo>
                <a:cubicBezTo>
                  <a:pt x="492252" y="222123"/>
                  <a:pt x="492252" y="220980"/>
                  <a:pt x="493395" y="218694"/>
                </a:cubicBezTo>
                <a:cubicBezTo>
                  <a:pt x="493903" y="217551"/>
                  <a:pt x="493649" y="217297"/>
                  <a:pt x="493141" y="217297"/>
                </a:cubicBezTo>
                <a:cubicBezTo>
                  <a:pt x="492633" y="217297"/>
                  <a:pt x="491744" y="217551"/>
                  <a:pt x="491109" y="217551"/>
                </a:cubicBezTo>
                <a:cubicBezTo>
                  <a:pt x="489966" y="217551"/>
                  <a:pt x="488823" y="218694"/>
                  <a:pt x="488823" y="218694"/>
                </a:cubicBezTo>
                <a:cubicBezTo>
                  <a:pt x="488823" y="216408"/>
                  <a:pt x="489966" y="214122"/>
                  <a:pt x="492252" y="214122"/>
                </a:cubicBezTo>
                <a:cubicBezTo>
                  <a:pt x="492887" y="212725"/>
                  <a:pt x="493141" y="212217"/>
                  <a:pt x="492887" y="212217"/>
                </a:cubicBezTo>
                <a:cubicBezTo>
                  <a:pt x="492633" y="212217"/>
                  <a:pt x="492125" y="212471"/>
                  <a:pt x="491109" y="212979"/>
                </a:cubicBezTo>
                <a:cubicBezTo>
                  <a:pt x="489966" y="212979"/>
                  <a:pt x="487680" y="211836"/>
                  <a:pt x="488823" y="208407"/>
                </a:cubicBezTo>
                <a:cubicBezTo>
                  <a:pt x="487680" y="204978"/>
                  <a:pt x="486537" y="201549"/>
                  <a:pt x="487680" y="201549"/>
                </a:cubicBezTo>
                <a:cubicBezTo>
                  <a:pt x="488823" y="199263"/>
                  <a:pt x="486537" y="198120"/>
                  <a:pt x="486537" y="198120"/>
                </a:cubicBezTo>
                <a:cubicBezTo>
                  <a:pt x="484251" y="196977"/>
                  <a:pt x="484251" y="195834"/>
                  <a:pt x="483108" y="190119"/>
                </a:cubicBezTo>
                <a:cubicBezTo>
                  <a:pt x="482219" y="184277"/>
                  <a:pt x="481965" y="182753"/>
                  <a:pt x="481076" y="182753"/>
                </a:cubicBezTo>
                <a:cubicBezTo>
                  <a:pt x="480695" y="182753"/>
                  <a:pt x="480187" y="183007"/>
                  <a:pt x="479552" y="183261"/>
                </a:cubicBezTo>
                <a:cubicBezTo>
                  <a:pt x="479044" y="183261"/>
                  <a:pt x="478409" y="183515"/>
                  <a:pt x="478155" y="183515"/>
                </a:cubicBezTo>
                <a:cubicBezTo>
                  <a:pt x="477901" y="183515"/>
                  <a:pt x="477901" y="183261"/>
                  <a:pt x="478409" y="182118"/>
                </a:cubicBezTo>
                <a:cubicBezTo>
                  <a:pt x="479552" y="179832"/>
                  <a:pt x="477266" y="178689"/>
                  <a:pt x="473837" y="176403"/>
                </a:cubicBezTo>
                <a:cubicBezTo>
                  <a:pt x="472694" y="176403"/>
                  <a:pt x="470408" y="177546"/>
                  <a:pt x="469265" y="177546"/>
                </a:cubicBezTo>
                <a:cubicBezTo>
                  <a:pt x="467741" y="178562"/>
                  <a:pt x="467106" y="179197"/>
                  <a:pt x="466725" y="179197"/>
                </a:cubicBezTo>
                <a:cubicBezTo>
                  <a:pt x="466344" y="179197"/>
                  <a:pt x="466344" y="178308"/>
                  <a:pt x="465836" y="176403"/>
                </a:cubicBezTo>
                <a:cubicBezTo>
                  <a:pt x="464693" y="175260"/>
                  <a:pt x="465836" y="172974"/>
                  <a:pt x="466979" y="171831"/>
                </a:cubicBezTo>
                <a:cubicBezTo>
                  <a:pt x="468122" y="171831"/>
                  <a:pt x="469265" y="172974"/>
                  <a:pt x="469265" y="172974"/>
                </a:cubicBezTo>
                <a:lnTo>
                  <a:pt x="469265" y="174117"/>
                </a:lnTo>
                <a:cubicBezTo>
                  <a:pt x="470408" y="172974"/>
                  <a:pt x="471551" y="172974"/>
                  <a:pt x="470408" y="169545"/>
                </a:cubicBezTo>
                <a:cubicBezTo>
                  <a:pt x="470408" y="167894"/>
                  <a:pt x="470408" y="166878"/>
                  <a:pt x="469519" y="166878"/>
                </a:cubicBezTo>
                <a:cubicBezTo>
                  <a:pt x="469265" y="166878"/>
                  <a:pt x="468757" y="167005"/>
                  <a:pt x="468122" y="167386"/>
                </a:cubicBezTo>
                <a:cubicBezTo>
                  <a:pt x="469265" y="165100"/>
                  <a:pt x="466979" y="162814"/>
                  <a:pt x="465836" y="159385"/>
                </a:cubicBezTo>
                <a:cubicBezTo>
                  <a:pt x="463550" y="157099"/>
                  <a:pt x="461264" y="153670"/>
                  <a:pt x="461264" y="151384"/>
                </a:cubicBezTo>
                <a:cubicBezTo>
                  <a:pt x="459359" y="149479"/>
                  <a:pt x="458343" y="147701"/>
                  <a:pt x="457962" y="147701"/>
                </a:cubicBezTo>
                <a:cubicBezTo>
                  <a:pt x="457835" y="147701"/>
                  <a:pt x="457835" y="147828"/>
                  <a:pt x="457835" y="147955"/>
                </a:cubicBezTo>
                <a:cubicBezTo>
                  <a:pt x="456819" y="148971"/>
                  <a:pt x="456057" y="149225"/>
                  <a:pt x="455676" y="149225"/>
                </a:cubicBezTo>
                <a:cubicBezTo>
                  <a:pt x="455041" y="149225"/>
                  <a:pt x="454914" y="148590"/>
                  <a:pt x="455549" y="147955"/>
                </a:cubicBezTo>
                <a:cubicBezTo>
                  <a:pt x="456692" y="144526"/>
                  <a:pt x="445262" y="128524"/>
                  <a:pt x="441833" y="128524"/>
                </a:cubicBezTo>
                <a:cubicBezTo>
                  <a:pt x="441833" y="128524"/>
                  <a:pt x="440690" y="127381"/>
                  <a:pt x="439547" y="126238"/>
                </a:cubicBezTo>
                <a:cubicBezTo>
                  <a:pt x="438404" y="122809"/>
                  <a:pt x="432689" y="115951"/>
                  <a:pt x="430403" y="115951"/>
                </a:cubicBezTo>
                <a:cubicBezTo>
                  <a:pt x="430403" y="115951"/>
                  <a:pt x="429260" y="114808"/>
                  <a:pt x="426974" y="112522"/>
                </a:cubicBezTo>
                <a:cubicBezTo>
                  <a:pt x="425831" y="109093"/>
                  <a:pt x="424688" y="107950"/>
                  <a:pt x="423545" y="107950"/>
                </a:cubicBezTo>
                <a:cubicBezTo>
                  <a:pt x="422021" y="107950"/>
                  <a:pt x="421005" y="108458"/>
                  <a:pt x="420878" y="108458"/>
                </a:cubicBezTo>
                <a:cubicBezTo>
                  <a:pt x="420751" y="108458"/>
                  <a:pt x="420878" y="108331"/>
                  <a:pt x="421259" y="107950"/>
                </a:cubicBezTo>
                <a:cubicBezTo>
                  <a:pt x="422402" y="106807"/>
                  <a:pt x="420116" y="104521"/>
                  <a:pt x="415544" y="99949"/>
                </a:cubicBezTo>
                <a:cubicBezTo>
                  <a:pt x="412877" y="97282"/>
                  <a:pt x="411734" y="96139"/>
                  <a:pt x="411353" y="96139"/>
                </a:cubicBezTo>
                <a:cubicBezTo>
                  <a:pt x="411099" y="96139"/>
                  <a:pt x="411099" y="96647"/>
                  <a:pt x="411099" y="97663"/>
                </a:cubicBezTo>
                <a:cubicBezTo>
                  <a:pt x="406527" y="94234"/>
                  <a:pt x="406527" y="93091"/>
                  <a:pt x="407670" y="93091"/>
                </a:cubicBezTo>
                <a:cubicBezTo>
                  <a:pt x="410083" y="92329"/>
                  <a:pt x="409702" y="90932"/>
                  <a:pt x="407797" y="90932"/>
                </a:cubicBezTo>
                <a:cubicBezTo>
                  <a:pt x="406908" y="90932"/>
                  <a:pt x="405765" y="91186"/>
                  <a:pt x="404368" y="91948"/>
                </a:cubicBezTo>
                <a:cubicBezTo>
                  <a:pt x="403987" y="92075"/>
                  <a:pt x="403479" y="92202"/>
                  <a:pt x="403098" y="92202"/>
                </a:cubicBezTo>
                <a:cubicBezTo>
                  <a:pt x="401320" y="92202"/>
                  <a:pt x="400050" y="90551"/>
                  <a:pt x="400939" y="89662"/>
                </a:cubicBezTo>
                <a:cubicBezTo>
                  <a:pt x="400939" y="89281"/>
                  <a:pt x="401066" y="89154"/>
                  <a:pt x="401193" y="89154"/>
                </a:cubicBezTo>
                <a:cubicBezTo>
                  <a:pt x="401574" y="89154"/>
                  <a:pt x="402336" y="90043"/>
                  <a:pt x="403225" y="90805"/>
                </a:cubicBezTo>
                <a:cubicBezTo>
                  <a:pt x="403225" y="90805"/>
                  <a:pt x="404368" y="89662"/>
                  <a:pt x="405511" y="88519"/>
                </a:cubicBezTo>
                <a:cubicBezTo>
                  <a:pt x="404368" y="87376"/>
                  <a:pt x="404368" y="87376"/>
                  <a:pt x="402082" y="87376"/>
                </a:cubicBezTo>
                <a:cubicBezTo>
                  <a:pt x="402082" y="87376"/>
                  <a:pt x="400939" y="86233"/>
                  <a:pt x="398653" y="86233"/>
                </a:cubicBezTo>
                <a:cubicBezTo>
                  <a:pt x="397510" y="86233"/>
                  <a:pt x="396367" y="87376"/>
                  <a:pt x="396367" y="89662"/>
                </a:cubicBezTo>
                <a:cubicBezTo>
                  <a:pt x="396367" y="90551"/>
                  <a:pt x="396113" y="90932"/>
                  <a:pt x="395859" y="90932"/>
                </a:cubicBezTo>
                <a:cubicBezTo>
                  <a:pt x="395351" y="90932"/>
                  <a:pt x="394716" y="90297"/>
                  <a:pt x="394081" y="89662"/>
                </a:cubicBezTo>
                <a:cubicBezTo>
                  <a:pt x="392938" y="86233"/>
                  <a:pt x="394081" y="85090"/>
                  <a:pt x="396367" y="85090"/>
                </a:cubicBezTo>
                <a:cubicBezTo>
                  <a:pt x="396748" y="85471"/>
                  <a:pt x="397002" y="85598"/>
                  <a:pt x="397256" y="85598"/>
                </a:cubicBezTo>
                <a:cubicBezTo>
                  <a:pt x="397637" y="85598"/>
                  <a:pt x="397891" y="85090"/>
                  <a:pt x="398653" y="85090"/>
                </a:cubicBezTo>
                <a:cubicBezTo>
                  <a:pt x="399669" y="84074"/>
                  <a:pt x="393827" y="81407"/>
                  <a:pt x="390779" y="81407"/>
                </a:cubicBezTo>
                <a:cubicBezTo>
                  <a:pt x="390271" y="81407"/>
                  <a:pt x="389890" y="81534"/>
                  <a:pt x="389509" y="81661"/>
                </a:cubicBezTo>
                <a:lnTo>
                  <a:pt x="389509" y="80137"/>
                </a:lnTo>
                <a:cubicBezTo>
                  <a:pt x="390652" y="78994"/>
                  <a:pt x="388366" y="77851"/>
                  <a:pt x="386080" y="75565"/>
                </a:cubicBezTo>
                <a:cubicBezTo>
                  <a:pt x="384429" y="73914"/>
                  <a:pt x="383286" y="72771"/>
                  <a:pt x="382397" y="72771"/>
                </a:cubicBezTo>
                <a:cubicBezTo>
                  <a:pt x="382143" y="72771"/>
                  <a:pt x="381762" y="72898"/>
                  <a:pt x="381508" y="73279"/>
                </a:cubicBezTo>
                <a:cubicBezTo>
                  <a:pt x="380746" y="74168"/>
                  <a:pt x="380492" y="74930"/>
                  <a:pt x="379984" y="74930"/>
                </a:cubicBezTo>
                <a:cubicBezTo>
                  <a:pt x="379857" y="74930"/>
                  <a:pt x="379476" y="74803"/>
                  <a:pt x="379222" y="74422"/>
                </a:cubicBezTo>
                <a:cubicBezTo>
                  <a:pt x="380365" y="75565"/>
                  <a:pt x="379222" y="76708"/>
                  <a:pt x="378079" y="77851"/>
                </a:cubicBezTo>
                <a:cubicBezTo>
                  <a:pt x="378079" y="77851"/>
                  <a:pt x="376936" y="74422"/>
                  <a:pt x="376936" y="72136"/>
                </a:cubicBezTo>
                <a:cubicBezTo>
                  <a:pt x="375793" y="68707"/>
                  <a:pt x="374650" y="65278"/>
                  <a:pt x="368935" y="61849"/>
                </a:cubicBezTo>
                <a:cubicBezTo>
                  <a:pt x="366649" y="59563"/>
                  <a:pt x="363220" y="57277"/>
                  <a:pt x="363220" y="54991"/>
                </a:cubicBezTo>
                <a:cubicBezTo>
                  <a:pt x="360807" y="54102"/>
                  <a:pt x="359537" y="53340"/>
                  <a:pt x="359029" y="53340"/>
                </a:cubicBezTo>
                <a:cubicBezTo>
                  <a:pt x="358775" y="53340"/>
                  <a:pt x="358648" y="53467"/>
                  <a:pt x="358648" y="53848"/>
                </a:cubicBezTo>
                <a:lnTo>
                  <a:pt x="355219" y="51562"/>
                </a:lnTo>
                <a:cubicBezTo>
                  <a:pt x="355219" y="50673"/>
                  <a:pt x="353695" y="49022"/>
                  <a:pt x="352552" y="49022"/>
                </a:cubicBezTo>
                <a:cubicBezTo>
                  <a:pt x="352298" y="49022"/>
                  <a:pt x="352044" y="49149"/>
                  <a:pt x="351790" y="49276"/>
                </a:cubicBezTo>
                <a:cubicBezTo>
                  <a:pt x="349504" y="49276"/>
                  <a:pt x="349504" y="46990"/>
                  <a:pt x="348361" y="46990"/>
                </a:cubicBezTo>
                <a:cubicBezTo>
                  <a:pt x="347853" y="44704"/>
                  <a:pt x="347472" y="43561"/>
                  <a:pt x="347218" y="43561"/>
                </a:cubicBezTo>
                <a:cubicBezTo>
                  <a:pt x="346964" y="43561"/>
                  <a:pt x="346583" y="44704"/>
                  <a:pt x="346075" y="46990"/>
                </a:cubicBezTo>
                <a:cubicBezTo>
                  <a:pt x="346075" y="46990"/>
                  <a:pt x="345948" y="47117"/>
                  <a:pt x="345948" y="47117"/>
                </a:cubicBezTo>
                <a:cubicBezTo>
                  <a:pt x="345567" y="44831"/>
                  <a:pt x="343789" y="42799"/>
                  <a:pt x="342519" y="42799"/>
                </a:cubicBezTo>
                <a:cubicBezTo>
                  <a:pt x="342011" y="42799"/>
                  <a:pt x="341630" y="43053"/>
                  <a:pt x="341503" y="43561"/>
                </a:cubicBezTo>
                <a:cubicBezTo>
                  <a:pt x="340360" y="42418"/>
                  <a:pt x="340360" y="42418"/>
                  <a:pt x="339217" y="40132"/>
                </a:cubicBezTo>
                <a:cubicBezTo>
                  <a:pt x="339725" y="39624"/>
                  <a:pt x="339725" y="39243"/>
                  <a:pt x="339217" y="39243"/>
                </a:cubicBezTo>
                <a:cubicBezTo>
                  <a:pt x="338709" y="39243"/>
                  <a:pt x="337439" y="39497"/>
                  <a:pt x="335788" y="40132"/>
                </a:cubicBezTo>
                <a:cubicBezTo>
                  <a:pt x="335153" y="40386"/>
                  <a:pt x="334645" y="40640"/>
                  <a:pt x="334137" y="40640"/>
                </a:cubicBezTo>
                <a:cubicBezTo>
                  <a:pt x="332994" y="40640"/>
                  <a:pt x="332359" y="39497"/>
                  <a:pt x="332359" y="37846"/>
                </a:cubicBezTo>
                <a:cubicBezTo>
                  <a:pt x="331343" y="33909"/>
                  <a:pt x="327787" y="30734"/>
                  <a:pt x="326136" y="30734"/>
                </a:cubicBezTo>
                <a:cubicBezTo>
                  <a:pt x="325882" y="30734"/>
                  <a:pt x="325628" y="30861"/>
                  <a:pt x="325501" y="30988"/>
                </a:cubicBezTo>
                <a:cubicBezTo>
                  <a:pt x="325120" y="31623"/>
                  <a:pt x="324485" y="32004"/>
                  <a:pt x="323723" y="32004"/>
                </a:cubicBezTo>
                <a:cubicBezTo>
                  <a:pt x="321945" y="32004"/>
                  <a:pt x="319786" y="30607"/>
                  <a:pt x="319786" y="29845"/>
                </a:cubicBezTo>
                <a:cubicBezTo>
                  <a:pt x="318897" y="28194"/>
                  <a:pt x="318135" y="27051"/>
                  <a:pt x="317246" y="27051"/>
                </a:cubicBezTo>
                <a:cubicBezTo>
                  <a:pt x="316992" y="27051"/>
                  <a:pt x="316611" y="27178"/>
                  <a:pt x="316357" y="27559"/>
                </a:cubicBezTo>
                <a:cubicBezTo>
                  <a:pt x="316357" y="26416"/>
                  <a:pt x="316357" y="24130"/>
                  <a:pt x="314071" y="24130"/>
                </a:cubicBezTo>
                <a:cubicBezTo>
                  <a:pt x="314071" y="24130"/>
                  <a:pt x="313817" y="23876"/>
                  <a:pt x="313563" y="23876"/>
                </a:cubicBezTo>
                <a:cubicBezTo>
                  <a:pt x="313309" y="23876"/>
                  <a:pt x="313055" y="24130"/>
                  <a:pt x="313055" y="25273"/>
                </a:cubicBezTo>
                <a:cubicBezTo>
                  <a:pt x="313055" y="25273"/>
                  <a:pt x="311912" y="26416"/>
                  <a:pt x="309626" y="26416"/>
                </a:cubicBezTo>
                <a:cubicBezTo>
                  <a:pt x="310769" y="26416"/>
                  <a:pt x="309626" y="28702"/>
                  <a:pt x="309626" y="29845"/>
                </a:cubicBezTo>
                <a:cubicBezTo>
                  <a:pt x="309499" y="29972"/>
                  <a:pt x="309372" y="29972"/>
                  <a:pt x="309118" y="29972"/>
                </a:cubicBezTo>
                <a:cubicBezTo>
                  <a:pt x="307594" y="29972"/>
                  <a:pt x="303911" y="25781"/>
                  <a:pt x="303911" y="20701"/>
                </a:cubicBezTo>
                <a:lnTo>
                  <a:pt x="302768" y="17272"/>
                </a:lnTo>
                <a:cubicBezTo>
                  <a:pt x="301625" y="18415"/>
                  <a:pt x="300482" y="19558"/>
                  <a:pt x="300482" y="19558"/>
                </a:cubicBezTo>
                <a:cubicBezTo>
                  <a:pt x="299339" y="19558"/>
                  <a:pt x="298196" y="18415"/>
                  <a:pt x="299339" y="17272"/>
                </a:cubicBezTo>
                <a:cubicBezTo>
                  <a:pt x="299339" y="16129"/>
                  <a:pt x="299339" y="16129"/>
                  <a:pt x="298196" y="14986"/>
                </a:cubicBezTo>
                <a:cubicBezTo>
                  <a:pt x="298196" y="14986"/>
                  <a:pt x="297688" y="14478"/>
                  <a:pt x="297053" y="14478"/>
                </a:cubicBezTo>
                <a:cubicBezTo>
                  <a:pt x="296672" y="14478"/>
                  <a:pt x="296291" y="14605"/>
                  <a:pt x="295910" y="14986"/>
                </a:cubicBezTo>
                <a:cubicBezTo>
                  <a:pt x="295275" y="16891"/>
                  <a:pt x="295021" y="17780"/>
                  <a:pt x="294894" y="17780"/>
                </a:cubicBezTo>
                <a:cubicBezTo>
                  <a:pt x="294767" y="17780"/>
                  <a:pt x="294767" y="17272"/>
                  <a:pt x="294767" y="16129"/>
                </a:cubicBezTo>
                <a:cubicBezTo>
                  <a:pt x="294767" y="13970"/>
                  <a:pt x="294259" y="12700"/>
                  <a:pt x="292989" y="12700"/>
                </a:cubicBezTo>
                <a:cubicBezTo>
                  <a:pt x="292354" y="12700"/>
                  <a:pt x="291338" y="13081"/>
                  <a:pt x="290195" y="13843"/>
                </a:cubicBezTo>
                <a:cubicBezTo>
                  <a:pt x="289687" y="14859"/>
                  <a:pt x="289433" y="15367"/>
                  <a:pt x="289179" y="15367"/>
                </a:cubicBezTo>
                <a:cubicBezTo>
                  <a:pt x="288925" y="15367"/>
                  <a:pt x="289052" y="14478"/>
                  <a:pt x="289052" y="12573"/>
                </a:cubicBezTo>
                <a:cubicBezTo>
                  <a:pt x="290195" y="11430"/>
                  <a:pt x="289052" y="9144"/>
                  <a:pt x="287909" y="9144"/>
                </a:cubicBezTo>
                <a:lnTo>
                  <a:pt x="286766" y="10287"/>
                </a:lnTo>
                <a:cubicBezTo>
                  <a:pt x="286258" y="11303"/>
                  <a:pt x="285750" y="11684"/>
                  <a:pt x="285242" y="11684"/>
                </a:cubicBezTo>
                <a:cubicBezTo>
                  <a:pt x="284607" y="11684"/>
                  <a:pt x="283972" y="11049"/>
                  <a:pt x="283210" y="10287"/>
                </a:cubicBezTo>
                <a:cubicBezTo>
                  <a:pt x="284353" y="9144"/>
                  <a:pt x="283210" y="8001"/>
                  <a:pt x="279781" y="8001"/>
                </a:cubicBezTo>
                <a:cubicBezTo>
                  <a:pt x="277495" y="5715"/>
                  <a:pt x="275209" y="5715"/>
                  <a:pt x="276352" y="4572"/>
                </a:cubicBezTo>
                <a:cubicBezTo>
                  <a:pt x="276987" y="3302"/>
                  <a:pt x="277241" y="2667"/>
                  <a:pt x="276987" y="2667"/>
                </a:cubicBezTo>
                <a:cubicBezTo>
                  <a:pt x="276733" y="2667"/>
                  <a:pt x="276225" y="2921"/>
                  <a:pt x="275209" y="3429"/>
                </a:cubicBezTo>
                <a:cubicBezTo>
                  <a:pt x="272923" y="3429"/>
                  <a:pt x="272923" y="3429"/>
                  <a:pt x="270637" y="1143"/>
                </a:cubicBezTo>
                <a:cubicBezTo>
                  <a:pt x="270637" y="0"/>
                  <a:pt x="270637" y="0"/>
                  <a:pt x="2683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
          <p:cNvSpPr/>
          <p:nvPr/>
        </p:nvSpPr>
        <p:spPr>
          <a:xfrm>
            <a:off x="2869955" y="2429419"/>
            <a:ext cx="368331" cy="562928"/>
          </a:xfrm>
          <a:custGeom>
            <a:rect b="b" l="l" r="r" t="t"/>
            <a:pathLst>
              <a:path extrusionOk="0" h="750570" w="491109">
                <a:moveTo>
                  <a:pt x="224917" y="0"/>
                </a:moveTo>
                <a:lnTo>
                  <a:pt x="223774" y="1143"/>
                </a:lnTo>
                <a:cubicBezTo>
                  <a:pt x="222631" y="1143"/>
                  <a:pt x="222631" y="3429"/>
                  <a:pt x="223774" y="4572"/>
                </a:cubicBezTo>
                <a:lnTo>
                  <a:pt x="224917" y="3429"/>
                </a:lnTo>
                <a:cubicBezTo>
                  <a:pt x="224917" y="3429"/>
                  <a:pt x="226060" y="1143"/>
                  <a:pt x="224917" y="0"/>
                </a:cubicBezTo>
                <a:close/>
                <a:moveTo>
                  <a:pt x="230632" y="20574"/>
                </a:moveTo>
                <a:lnTo>
                  <a:pt x="232918" y="21717"/>
                </a:lnTo>
                <a:cubicBezTo>
                  <a:pt x="234061" y="22860"/>
                  <a:pt x="232918" y="22860"/>
                  <a:pt x="230632" y="24003"/>
                </a:cubicBezTo>
                <a:cubicBezTo>
                  <a:pt x="230124" y="24511"/>
                  <a:pt x="229870" y="24765"/>
                  <a:pt x="229743" y="24765"/>
                </a:cubicBezTo>
                <a:cubicBezTo>
                  <a:pt x="229616" y="24765"/>
                  <a:pt x="229489" y="24257"/>
                  <a:pt x="229489" y="22860"/>
                </a:cubicBezTo>
                <a:cubicBezTo>
                  <a:pt x="229489" y="22860"/>
                  <a:pt x="229489" y="21717"/>
                  <a:pt x="230632" y="20574"/>
                </a:cubicBezTo>
                <a:close/>
                <a:moveTo>
                  <a:pt x="214630" y="27686"/>
                </a:moveTo>
                <a:cubicBezTo>
                  <a:pt x="215519" y="27686"/>
                  <a:pt x="216408" y="27940"/>
                  <a:pt x="216916" y="28575"/>
                </a:cubicBezTo>
                <a:cubicBezTo>
                  <a:pt x="219202" y="30861"/>
                  <a:pt x="219202" y="30861"/>
                  <a:pt x="216916" y="32004"/>
                </a:cubicBezTo>
                <a:cubicBezTo>
                  <a:pt x="216408" y="32512"/>
                  <a:pt x="215773" y="32893"/>
                  <a:pt x="215138" y="32893"/>
                </a:cubicBezTo>
                <a:cubicBezTo>
                  <a:pt x="214503" y="32893"/>
                  <a:pt x="213995" y="32639"/>
                  <a:pt x="213487" y="32004"/>
                </a:cubicBezTo>
                <a:lnTo>
                  <a:pt x="214630" y="32004"/>
                </a:lnTo>
                <a:cubicBezTo>
                  <a:pt x="214884" y="32258"/>
                  <a:pt x="215011" y="32258"/>
                  <a:pt x="215138" y="32258"/>
                </a:cubicBezTo>
                <a:cubicBezTo>
                  <a:pt x="215646" y="32258"/>
                  <a:pt x="215265" y="30734"/>
                  <a:pt x="213487" y="30734"/>
                </a:cubicBezTo>
                <a:cubicBezTo>
                  <a:pt x="213487" y="29591"/>
                  <a:pt x="212344" y="28448"/>
                  <a:pt x="212344" y="28448"/>
                </a:cubicBezTo>
                <a:cubicBezTo>
                  <a:pt x="212852" y="27813"/>
                  <a:pt x="213741" y="27559"/>
                  <a:pt x="214630" y="27559"/>
                </a:cubicBezTo>
                <a:close/>
                <a:moveTo>
                  <a:pt x="215773" y="38735"/>
                </a:moveTo>
                <a:lnTo>
                  <a:pt x="214630" y="39878"/>
                </a:lnTo>
                <a:cubicBezTo>
                  <a:pt x="215138" y="40386"/>
                  <a:pt x="215519" y="40767"/>
                  <a:pt x="215773" y="40767"/>
                </a:cubicBezTo>
                <a:cubicBezTo>
                  <a:pt x="216027" y="40767"/>
                  <a:pt x="216408" y="40513"/>
                  <a:pt x="216916" y="39878"/>
                </a:cubicBezTo>
                <a:lnTo>
                  <a:pt x="218059" y="39878"/>
                </a:lnTo>
                <a:lnTo>
                  <a:pt x="215773" y="38735"/>
                </a:lnTo>
                <a:close/>
                <a:moveTo>
                  <a:pt x="147320" y="75311"/>
                </a:moveTo>
                <a:cubicBezTo>
                  <a:pt x="147320" y="76454"/>
                  <a:pt x="146177" y="79883"/>
                  <a:pt x="145034" y="81026"/>
                </a:cubicBezTo>
                <a:cubicBezTo>
                  <a:pt x="143891" y="81026"/>
                  <a:pt x="143891" y="81026"/>
                  <a:pt x="145034" y="77597"/>
                </a:cubicBezTo>
                <a:cubicBezTo>
                  <a:pt x="146177" y="76454"/>
                  <a:pt x="147320" y="75311"/>
                  <a:pt x="147320" y="75311"/>
                </a:cubicBezTo>
                <a:close/>
                <a:moveTo>
                  <a:pt x="139319" y="79883"/>
                </a:moveTo>
                <a:cubicBezTo>
                  <a:pt x="138176" y="79883"/>
                  <a:pt x="137033" y="79883"/>
                  <a:pt x="134747" y="82169"/>
                </a:cubicBezTo>
                <a:cubicBezTo>
                  <a:pt x="133604" y="83312"/>
                  <a:pt x="133604" y="85598"/>
                  <a:pt x="133604" y="85598"/>
                </a:cubicBezTo>
                <a:cubicBezTo>
                  <a:pt x="133985" y="85979"/>
                  <a:pt x="134239" y="86106"/>
                  <a:pt x="134620" y="86106"/>
                </a:cubicBezTo>
                <a:cubicBezTo>
                  <a:pt x="135382" y="86106"/>
                  <a:pt x="136271" y="85217"/>
                  <a:pt x="137033" y="84455"/>
                </a:cubicBezTo>
                <a:cubicBezTo>
                  <a:pt x="140462" y="83312"/>
                  <a:pt x="140462" y="81026"/>
                  <a:pt x="139319" y="79883"/>
                </a:cubicBezTo>
                <a:close/>
                <a:moveTo>
                  <a:pt x="101727" y="133477"/>
                </a:moveTo>
                <a:cubicBezTo>
                  <a:pt x="102870" y="134620"/>
                  <a:pt x="101727" y="135763"/>
                  <a:pt x="100584" y="136906"/>
                </a:cubicBezTo>
                <a:lnTo>
                  <a:pt x="99441" y="135763"/>
                </a:lnTo>
                <a:lnTo>
                  <a:pt x="99441" y="133477"/>
                </a:lnTo>
                <a:close/>
                <a:moveTo>
                  <a:pt x="93726" y="132334"/>
                </a:moveTo>
                <a:cubicBezTo>
                  <a:pt x="93726" y="132334"/>
                  <a:pt x="93726" y="134620"/>
                  <a:pt x="93726" y="136906"/>
                </a:cubicBezTo>
                <a:cubicBezTo>
                  <a:pt x="94488" y="139954"/>
                  <a:pt x="94742" y="140970"/>
                  <a:pt x="94107" y="140970"/>
                </a:cubicBezTo>
                <a:cubicBezTo>
                  <a:pt x="93853" y="140970"/>
                  <a:pt x="93345" y="140716"/>
                  <a:pt x="92583" y="140335"/>
                </a:cubicBezTo>
                <a:cubicBezTo>
                  <a:pt x="91440" y="139192"/>
                  <a:pt x="90297" y="138049"/>
                  <a:pt x="91440" y="134620"/>
                </a:cubicBezTo>
                <a:lnTo>
                  <a:pt x="93726" y="132334"/>
                </a:lnTo>
                <a:close/>
                <a:moveTo>
                  <a:pt x="77724" y="167767"/>
                </a:moveTo>
                <a:cubicBezTo>
                  <a:pt x="76708" y="167767"/>
                  <a:pt x="75692" y="168656"/>
                  <a:pt x="77089" y="169672"/>
                </a:cubicBezTo>
                <a:cubicBezTo>
                  <a:pt x="77216" y="169291"/>
                  <a:pt x="77470" y="168656"/>
                  <a:pt x="77724" y="167767"/>
                </a:cubicBezTo>
                <a:close/>
                <a:moveTo>
                  <a:pt x="64008" y="171196"/>
                </a:moveTo>
                <a:cubicBezTo>
                  <a:pt x="65151" y="172339"/>
                  <a:pt x="65151" y="173482"/>
                  <a:pt x="65151" y="173482"/>
                </a:cubicBezTo>
                <a:lnTo>
                  <a:pt x="65151" y="174625"/>
                </a:lnTo>
                <a:cubicBezTo>
                  <a:pt x="64008" y="173482"/>
                  <a:pt x="62865" y="173482"/>
                  <a:pt x="62865" y="172339"/>
                </a:cubicBezTo>
                <a:lnTo>
                  <a:pt x="64008" y="171196"/>
                </a:lnTo>
                <a:close/>
                <a:moveTo>
                  <a:pt x="61722" y="194056"/>
                </a:moveTo>
                <a:cubicBezTo>
                  <a:pt x="61976" y="194310"/>
                  <a:pt x="62484" y="194818"/>
                  <a:pt x="62865" y="195199"/>
                </a:cubicBezTo>
                <a:lnTo>
                  <a:pt x="64008" y="195199"/>
                </a:lnTo>
                <a:cubicBezTo>
                  <a:pt x="62865" y="195199"/>
                  <a:pt x="61722" y="194056"/>
                  <a:pt x="61722" y="194056"/>
                </a:cubicBezTo>
                <a:close/>
                <a:moveTo>
                  <a:pt x="46228" y="194437"/>
                </a:moveTo>
                <a:cubicBezTo>
                  <a:pt x="46355" y="194437"/>
                  <a:pt x="45720" y="196596"/>
                  <a:pt x="45720" y="197485"/>
                </a:cubicBezTo>
                <a:lnTo>
                  <a:pt x="44704" y="197485"/>
                </a:lnTo>
                <a:cubicBezTo>
                  <a:pt x="44704" y="196596"/>
                  <a:pt x="44704" y="194945"/>
                  <a:pt x="45339" y="194945"/>
                </a:cubicBezTo>
                <a:cubicBezTo>
                  <a:pt x="45466" y="194945"/>
                  <a:pt x="45720" y="195072"/>
                  <a:pt x="45847" y="195199"/>
                </a:cubicBezTo>
                <a:cubicBezTo>
                  <a:pt x="46101" y="194691"/>
                  <a:pt x="46355" y="194437"/>
                  <a:pt x="46355" y="194437"/>
                </a:cubicBezTo>
                <a:close/>
                <a:moveTo>
                  <a:pt x="46863" y="208915"/>
                </a:moveTo>
                <a:cubicBezTo>
                  <a:pt x="48006" y="208915"/>
                  <a:pt x="49149" y="210058"/>
                  <a:pt x="48006" y="211201"/>
                </a:cubicBezTo>
                <a:cubicBezTo>
                  <a:pt x="48641" y="211836"/>
                  <a:pt x="48133" y="212471"/>
                  <a:pt x="47498" y="212471"/>
                </a:cubicBezTo>
                <a:cubicBezTo>
                  <a:pt x="46990" y="212471"/>
                  <a:pt x="46228" y="212090"/>
                  <a:pt x="45720" y="211201"/>
                </a:cubicBezTo>
                <a:cubicBezTo>
                  <a:pt x="45720" y="210058"/>
                  <a:pt x="45720" y="210058"/>
                  <a:pt x="46863" y="208915"/>
                </a:cubicBezTo>
                <a:close/>
                <a:moveTo>
                  <a:pt x="43434" y="221488"/>
                </a:moveTo>
                <a:lnTo>
                  <a:pt x="43434" y="222631"/>
                </a:lnTo>
                <a:cubicBezTo>
                  <a:pt x="42291" y="223774"/>
                  <a:pt x="43434" y="223774"/>
                  <a:pt x="41148" y="223774"/>
                </a:cubicBezTo>
                <a:lnTo>
                  <a:pt x="42291" y="222631"/>
                </a:lnTo>
                <a:lnTo>
                  <a:pt x="43434" y="221488"/>
                </a:lnTo>
                <a:close/>
                <a:moveTo>
                  <a:pt x="43434" y="236347"/>
                </a:moveTo>
                <a:cubicBezTo>
                  <a:pt x="42291" y="236347"/>
                  <a:pt x="40005" y="237490"/>
                  <a:pt x="40005" y="237490"/>
                </a:cubicBezTo>
                <a:cubicBezTo>
                  <a:pt x="40005" y="238633"/>
                  <a:pt x="41148" y="238633"/>
                  <a:pt x="41148" y="238633"/>
                </a:cubicBezTo>
                <a:cubicBezTo>
                  <a:pt x="41148" y="238633"/>
                  <a:pt x="42164" y="239141"/>
                  <a:pt x="42799" y="239141"/>
                </a:cubicBezTo>
                <a:cubicBezTo>
                  <a:pt x="43180" y="239141"/>
                  <a:pt x="43434" y="239014"/>
                  <a:pt x="43434" y="238633"/>
                </a:cubicBezTo>
                <a:lnTo>
                  <a:pt x="43434" y="236220"/>
                </a:lnTo>
                <a:close/>
                <a:moveTo>
                  <a:pt x="27432" y="243205"/>
                </a:moveTo>
                <a:cubicBezTo>
                  <a:pt x="27559" y="243332"/>
                  <a:pt x="27686" y="243459"/>
                  <a:pt x="27813" y="243459"/>
                </a:cubicBezTo>
                <a:cubicBezTo>
                  <a:pt x="27686" y="243332"/>
                  <a:pt x="27559" y="243332"/>
                  <a:pt x="27432" y="243205"/>
                </a:cubicBezTo>
                <a:close/>
                <a:moveTo>
                  <a:pt x="32004" y="243205"/>
                </a:moveTo>
                <a:cubicBezTo>
                  <a:pt x="34290" y="243205"/>
                  <a:pt x="33147" y="244348"/>
                  <a:pt x="33147" y="244348"/>
                </a:cubicBezTo>
                <a:cubicBezTo>
                  <a:pt x="33147" y="246634"/>
                  <a:pt x="33147" y="247777"/>
                  <a:pt x="32004" y="247777"/>
                </a:cubicBezTo>
                <a:cubicBezTo>
                  <a:pt x="32004" y="247777"/>
                  <a:pt x="30861" y="247777"/>
                  <a:pt x="30861" y="245491"/>
                </a:cubicBezTo>
                <a:cubicBezTo>
                  <a:pt x="30861" y="244348"/>
                  <a:pt x="32004" y="243205"/>
                  <a:pt x="32004" y="243205"/>
                </a:cubicBezTo>
                <a:close/>
                <a:moveTo>
                  <a:pt x="50038" y="259588"/>
                </a:moveTo>
                <a:cubicBezTo>
                  <a:pt x="49911" y="259588"/>
                  <a:pt x="49530" y="259842"/>
                  <a:pt x="49149" y="260350"/>
                </a:cubicBezTo>
                <a:cubicBezTo>
                  <a:pt x="49149" y="261493"/>
                  <a:pt x="49149" y="262636"/>
                  <a:pt x="49149" y="262636"/>
                </a:cubicBezTo>
                <a:cubicBezTo>
                  <a:pt x="50292" y="261493"/>
                  <a:pt x="50292" y="261493"/>
                  <a:pt x="50292" y="261493"/>
                </a:cubicBezTo>
                <a:cubicBezTo>
                  <a:pt x="50292" y="260223"/>
                  <a:pt x="50292" y="259588"/>
                  <a:pt x="50038" y="259588"/>
                </a:cubicBezTo>
                <a:close/>
                <a:moveTo>
                  <a:pt x="2286" y="262636"/>
                </a:moveTo>
                <a:cubicBezTo>
                  <a:pt x="0" y="262636"/>
                  <a:pt x="1143" y="264922"/>
                  <a:pt x="3429" y="266065"/>
                </a:cubicBezTo>
                <a:cubicBezTo>
                  <a:pt x="4572" y="266065"/>
                  <a:pt x="4572" y="266065"/>
                  <a:pt x="4572" y="264922"/>
                </a:cubicBezTo>
                <a:cubicBezTo>
                  <a:pt x="4572" y="264922"/>
                  <a:pt x="3429" y="262636"/>
                  <a:pt x="2286" y="262636"/>
                </a:cubicBezTo>
                <a:close/>
                <a:moveTo>
                  <a:pt x="32893" y="268986"/>
                </a:moveTo>
                <a:cubicBezTo>
                  <a:pt x="33020" y="268986"/>
                  <a:pt x="33020" y="269875"/>
                  <a:pt x="33020" y="271780"/>
                </a:cubicBezTo>
                <a:cubicBezTo>
                  <a:pt x="34163" y="272923"/>
                  <a:pt x="31877" y="272923"/>
                  <a:pt x="31877" y="272923"/>
                </a:cubicBezTo>
                <a:cubicBezTo>
                  <a:pt x="30734" y="272923"/>
                  <a:pt x="31877" y="271780"/>
                  <a:pt x="31877" y="270637"/>
                </a:cubicBezTo>
                <a:cubicBezTo>
                  <a:pt x="32385" y="269621"/>
                  <a:pt x="32639" y="269113"/>
                  <a:pt x="32766" y="269113"/>
                </a:cubicBezTo>
                <a:close/>
                <a:moveTo>
                  <a:pt x="43053" y="291846"/>
                </a:moveTo>
                <a:cubicBezTo>
                  <a:pt x="43688" y="291846"/>
                  <a:pt x="43942" y="292862"/>
                  <a:pt x="42164" y="294640"/>
                </a:cubicBezTo>
                <a:cubicBezTo>
                  <a:pt x="41656" y="295148"/>
                  <a:pt x="41275" y="295529"/>
                  <a:pt x="41021" y="295529"/>
                </a:cubicBezTo>
                <a:cubicBezTo>
                  <a:pt x="40767" y="295529"/>
                  <a:pt x="40513" y="295275"/>
                  <a:pt x="39878" y="294640"/>
                </a:cubicBezTo>
                <a:cubicBezTo>
                  <a:pt x="39878" y="294640"/>
                  <a:pt x="41021" y="292354"/>
                  <a:pt x="42164" y="292354"/>
                </a:cubicBezTo>
                <a:cubicBezTo>
                  <a:pt x="42418" y="292100"/>
                  <a:pt x="42799" y="291846"/>
                  <a:pt x="43053" y="291846"/>
                </a:cubicBezTo>
                <a:close/>
                <a:moveTo>
                  <a:pt x="46736" y="301371"/>
                </a:moveTo>
                <a:lnTo>
                  <a:pt x="47879" y="302514"/>
                </a:lnTo>
                <a:cubicBezTo>
                  <a:pt x="47244" y="303149"/>
                  <a:pt x="46609" y="303784"/>
                  <a:pt x="45974" y="303784"/>
                </a:cubicBezTo>
                <a:cubicBezTo>
                  <a:pt x="45466" y="303784"/>
                  <a:pt x="44958" y="303403"/>
                  <a:pt x="44450" y="302514"/>
                </a:cubicBezTo>
                <a:lnTo>
                  <a:pt x="45593" y="301371"/>
                </a:lnTo>
                <a:close/>
                <a:moveTo>
                  <a:pt x="120904" y="354965"/>
                </a:moveTo>
                <a:cubicBezTo>
                  <a:pt x="120904" y="356108"/>
                  <a:pt x="120904" y="357251"/>
                  <a:pt x="118618" y="357251"/>
                </a:cubicBezTo>
                <a:lnTo>
                  <a:pt x="117475" y="354965"/>
                </a:lnTo>
                <a:close/>
                <a:moveTo>
                  <a:pt x="159639" y="359537"/>
                </a:moveTo>
                <a:cubicBezTo>
                  <a:pt x="160782" y="360680"/>
                  <a:pt x="160782" y="360680"/>
                  <a:pt x="159639" y="361823"/>
                </a:cubicBezTo>
                <a:cubicBezTo>
                  <a:pt x="158496" y="362966"/>
                  <a:pt x="156210" y="362966"/>
                  <a:pt x="156210" y="362966"/>
                </a:cubicBezTo>
                <a:cubicBezTo>
                  <a:pt x="155067" y="362966"/>
                  <a:pt x="158496" y="360680"/>
                  <a:pt x="159639" y="359537"/>
                </a:cubicBezTo>
                <a:close/>
                <a:moveTo>
                  <a:pt x="184531" y="379730"/>
                </a:moveTo>
                <a:cubicBezTo>
                  <a:pt x="184531" y="380619"/>
                  <a:pt x="184404" y="381508"/>
                  <a:pt x="184277" y="382397"/>
                </a:cubicBezTo>
                <a:cubicBezTo>
                  <a:pt x="184404" y="382397"/>
                  <a:pt x="184531" y="382397"/>
                  <a:pt x="184785" y="382397"/>
                </a:cubicBezTo>
                <a:cubicBezTo>
                  <a:pt x="184785" y="382397"/>
                  <a:pt x="184785" y="382397"/>
                  <a:pt x="184785" y="380111"/>
                </a:cubicBezTo>
                <a:cubicBezTo>
                  <a:pt x="184785" y="380111"/>
                  <a:pt x="184658" y="379984"/>
                  <a:pt x="184531" y="379730"/>
                </a:cubicBezTo>
                <a:close/>
                <a:moveTo>
                  <a:pt x="164211" y="399542"/>
                </a:moveTo>
                <a:lnTo>
                  <a:pt x="164211" y="401828"/>
                </a:lnTo>
                <a:lnTo>
                  <a:pt x="163068" y="404114"/>
                </a:lnTo>
                <a:cubicBezTo>
                  <a:pt x="161925" y="402971"/>
                  <a:pt x="160782" y="402971"/>
                  <a:pt x="161925" y="400685"/>
                </a:cubicBezTo>
                <a:lnTo>
                  <a:pt x="164211" y="399542"/>
                </a:lnTo>
                <a:close/>
                <a:moveTo>
                  <a:pt x="118491" y="494665"/>
                </a:moveTo>
                <a:cubicBezTo>
                  <a:pt x="119253" y="494665"/>
                  <a:pt x="119888" y="495808"/>
                  <a:pt x="119888" y="497459"/>
                </a:cubicBezTo>
                <a:cubicBezTo>
                  <a:pt x="118745" y="499745"/>
                  <a:pt x="118745" y="499745"/>
                  <a:pt x="117602" y="499745"/>
                </a:cubicBezTo>
                <a:cubicBezTo>
                  <a:pt x="116459" y="498602"/>
                  <a:pt x="116459" y="496316"/>
                  <a:pt x="117602" y="495173"/>
                </a:cubicBezTo>
                <a:cubicBezTo>
                  <a:pt x="117983" y="494919"/>
                  <a:pt x="118237" y="494665"/>
                  <a:pt x="118491" y="494665"/>
                </a:cubicBezTo>
                <a:close/>
                <a:moveTo>
                  <a:pt x="105156" y="554482"/>
                </a:moveTo>
                <a:cubicBezTo>
                  <a:pt x="106299" y="554482"/>
                  <a:pt x="108585" y="555625"/>
                  <a:pt x="108585" y="555625"/>
                </a:cubicBezTo>
                <a:lnTo>
                  <a:pt x="107442" y="557911"/>
                </a:lnTo>
                <a:cubicBezTo>
                  <a:pt x="106299" y="556768"/>
                  <a:pt x="105156" y="556768"/>
                  <a:pt x="105156" y="555625"/>
                </a:cubicBezTo>
                <a:lnTo>
                  <a:pt x="105156" y="554482"/>
                </a:lnTo>
                <a:close/>
                <a:moveTo>
                  <a:pt x="149606" y="661670"/>
                </a:moveTo>
                <a:cubicBezTo>
                  <a:pt x="150749" y="661670"/>
                  <a:pt x="151892" y="662813"/>
                  <a:pt x="151892" y="662813"/>
                </a:cubicBezTo>
                <a:cubicBezTo>
                  <a:pt x="151892" y="662813"/>
                  <a:pt x="151892" y="662813"/>
                  <a:pt x="151892" y="663956"/>
                </a:cubicBezTo>
                <a:cubicBezTo>
                  <a:pt x="151892" y="663956"/>
                  <a:pt x="151384" y="664464"/>
                  <a:pt x="150749" y="664464"/>
                </a:cubicBezTo>
                <a:cubicBezTo>
                  <a:pt x="150368" y="664464"/>
                  <a:pt x="149987" y="664337"/>
                  <a:pt x="149606" y="663956"/>
                </a:cubicBezTo>
                <a:lnTo>
                  <a:pt x="149606" y="661670"/>
                </a:lnTo>
                <a:close/>
                <a:moveTo>
                  <a:pt x="164211" y="674243"/>
                </a:moveTo>
                <a:cubicBezTo>
                  <a:pt x="164211" y="674370"/>
                  <a:pt x="164338" y="674370"/>
                  <a:pt x="164338" y="674370"/>
                </a:cubicBezTo>
                <a:cubicBezTo>
                  <a:pt x="164338" y="674370"/>
                  <a:pt x="164465" y="674243"/>
                  <a:pt x="164465" y="674243"/>
                </a:cubicBezTo>
                <a:close/>
                <a:moveTo>
                  <a:pt x="475996" y="675640"/>
                </a:moveTo>
                <a:cubicBezTo>
                  <a:pt x="476504" y="675640"/>
                  <a:pt x="477520" y="676783"/>
                  <a:pt x="478155" y="678815"/>
                </a:cubicBezTo>
                <a:cubicBezTo>
                  <a:pt x="479552" y="680212"/>
                  <a:pt x="480060" y="680720"/>
                  <a:pt x="479806" y="680720"/>
                </a:cubicBezTo>
                <a:cubicBezTo>
                  <a:pt x="479552" y="680720"/>
                  <a:pt x="479044" y="680466"/>
                  <a:pt x="478155" y="679958"/>
                </a:cubicBezTo>
                <a:cubicBezTo>
                  <a:pt x="477012" y="678815"/>
                  <a:pt x="475869" y="678815"/>
                  <a:pt x="475869" y="677672"/>
                </a:cubicBezTo>
                <a:cubicBezTo>
                  <a:pt x="475361" y="676148"/>
                  <a:pt x="475488" y="675640"/>
                  <a:pt x="475869" y="675640"/>
                </a:cubicBezTo>
                <a:close/>
                <a:moveTo>
                  <a:pt x="164465" y="687959"/>
                </a:moveTo>
                <a:cubicBezTo>
                  <a:pt x="166751" y="687959"/>
                  <a:pt x="167894" y="689102"/>
                  <a:pt x="166751" y="690245"/>
                </a:cubicBezTo>
                <a:lnTo>
                  <a:pt x="164465" y="690245"/>
                </a:lnTo>
                <a:cubicBezTo>
                  <a:pt x="162179" y="687959"/>
                  <a:pt x="162179" y="687959"/>
                  <a:pt x="164465" y="687959"/>
                </a:cubicBezTo>
                <a:close/>
                <a:moveTo>
                  <a:pt x="173609" y="694817"/>
                </a:moveTo>
                <a:cubicBezTo>
                  <a:pt x="174752" y="695960"/>
                  <a:pt x="174752" y="695960"/>
                  <a:pt x="173609" y="697103"/>
                </a:cubicBezTo>
                <a:lnTo>
                  <a:pt x="172466" y="695960"/>
                </a:lnTo>
                <a:lnTo>
                  <a:pt x="172466" y="694817"/>
                </a:lnTo>
                <a:close/>
                <a:moveTo>
                  <a:pt x="165608" y="695960"/>
                </a:moveTo>
                <a:cubicBezTo>
                  <a:pt x="165100" y="696087"/>
                  <a:pt x="164719" y="696468"/>
                  <a:pt x="164465" y="697103"/>
                </a:cubicBezTo>
                <a:cubicBezTo>
                  <a:pt x="164465" y="697230"/>
                  <a:pt x="164465" y="697357"/>
                  <a:pt x="164465" y="697484"/>
                </a:cubicBezTo>
                <a:cubicBezTo>
                  <a:pt x="164719" y="697103"/>
                  <a:pt x="164973" y="696595"/>
                  <a:pt x="165608" y="696087"/>
                </a:cubicBezTo>
                <a:close/>
                <a:moveTo>
                  <a:pt x="164465" y="697357"/>
                </a:moveTo>
                <a:cubicBezTo>
                  <a:pt x="164211" y="697992"/>
                  <a:pt x="164211" y="698246"/>
                  <a:pt x="164211" y="698246"/>
                </a:cubicBezTo>
                <a:cubicBezTo>
                  <a:pt x="164211" y="698246"/>
                  <a:pt x="164338" y="697992"/>
                  <a:pt x="164465" y="697357"/>
                </a:cubicBezTo>
                <a:close/>
                <a:moveTo>
                  <a:pt x="179324" y="702691"/>
                </a:moveTo>
                <a:cubicBezTo>
                  <a:pt x="179705" y="703072"/>
                  <a:pt x="179959" y="703199"/>
                  <a:pt x="180086" y="703199"/>
                </a:cubicBezTo>
                <a:cubicBezTo>
                  <a:pt x="180340" y="703199"/>
                  <a:pt x="180086" y="702691"/>
                  <a:pt x="179324" y="702691"/>
                </a:cubicBezTo>
                <a:close/>
                <a:moveTo>
                  <a:pt x="183896" y="702691"/>
                </a:moveTo>
                <a:lnTo>
                  <a:pt x="185039" y="703834"/>
                </a:lnTo>
                <a:cubicBezTo>
                  <a:pt x="186182" y="704977"/>
                  <a:pt x="186182" y="704977"/>
                  <a:pt x="186182" y="706120"/>
                </a:cubicBezTo>
                <a:lnTo>
                  <a:pt x="185039" y="704977"/>
                </a:lnTo>
                <a:lnTo>
                  <a:pt x="183896" y="702691"/>
                </a:lnTo>
                <a:close/>
                <a:moveTo>
                  <a:pt x="197612" y="708406"/>
                </a:moveTo>
                <a:lnTo>
                  <a:pt x="198755" y="709549"/>
                </a:lnTo>
                <a:cubicBezTo>
                  <a:pt x="199898" y="709549"/>
                  <a:pt x="199898" y="710692"/>
                  <a:pt x="199898" y="710692"/>
                </a:cubicBezTo>
                <a:cubicBezTo>
                  <a:pt x="199898" y="710692"/>
                  <a:pt x="198755" y="711835"/>
                  <a:pt x="197612" y="711835"/>
                </a:cubicBezTo>
                <a:cubicBezTo>
                  <a:pt x="197612" y="711835"/>
                  <a:pt x="197612" y="709549"/>
                  <a:pt x="197612" y="708406"/>
                </a:cubicBezTo>
                <a:close/>
                <a:moveTo>
                  <a:pt x="254127" y="731139"/>
                </a:moveTo>
                <a:cubicBezTo>
                  <a:pt x="254508" y="731139"/>
                  <a:pt x="254762" y="731520"/>
                  <a:pt x="254762" y="732409"/>
                </a:cubicBezTo>
                <a:cubicBezTo>
                  <a:pt x="254762" y="732409"/>
                  <a:pt x="253619" y="733552"/>
                  <a:pt x="252476" y="734695"/>
                </a:cubicBezTo>
                <a:cubicBezTo>
                  <a:pt x="252476" y="734695"/>
                  <a:pt x="250190" y="734695"/>
                  <a:pt x="251333" y="733552"/>
                </a:cubicBezTo>
                <a:lnTo>
                  <a:pt x="251333" y="732409"/>
                </a:lnTo>
                <a:cubicBezTo>
                  <a:pt x="252603" y="731774"/>
                  <a:pt x="253619" y="731139"/>
                  <a:pt x="254127" y="731139"/>
                </a:cubicBezTo>
                <a:close/>
                <a:moveTo>
                  <a:pt x="302641" y="735838"/>
                </a:moveTo>
                <a:cubicBezTo>
                  <a:pt x="303784" y="735838"/>
                  <a:pt x="303784" y="735838"/>
                  <a:pt x="303784" y="736981"/>
                </a:cubicBezTo>
                <a:cubicBezTo>
                  <a:pt x="303784" y="738124"/>
                  <a:pt x="302641" y="739267"/>
                  <a:pt x="300355" y="739267"/>
                </a:cubicBezTo>
                <a:cubicBezTo>
                  <a:pt x="299212" y="739267"/>
                  <a:pt x="299212" y="736981"/>
                  <a:pt x="302641" y="735838"/>
                </a:cubicBezTo>
                <a:close/>
                <a:moveTo>
                  <a:pt x="248666" y="4826"/>
                </a:moveTo>
                <a:cubicBezTo>
                  <a:pt x="247650" y="4826"/>
                  <a:pt x="247015" y="6350"/>
                  <a:pt x="247777" y="9144"/>
                </a:cubicBezTo>
                <a:cubicBezTo>
                  <a:pt x="249047" y="11049"/>
                  <a:pt x="249555" y="11938"/>
                  <a:pt x="249428" y="11938"/>
                </a:cubicBezTo>
                <a:cubicBezTo>
                  <a:pt x="249301" y="11938"/>
                  <a:pt x="248793" y="11303"/>
                  <a:pt x="247777" y="10287"/>
                </a:cubicBezTo>
                <a:cubicBezTo>
                  <a:pt x="247142" y="9144"/>
                  <a:pt x="246253" y="8890"/>
                  <a:pt x="245491" y="8890"/>
                </a:cubicBezTo>
                <a:cubicBezTo>
                  <a:pt x="244729" y="8890"/>
                  <a:pt x="243713" y="9144"/>
                  <a:pt x="243205" y="9144"/>
                </a:cubicBezTo>
                <a:cubicBezTo>
                  <a:pt x="242697" y="9652"/>
                  <a:pt x="242316" y="10033"/>
                  <a:pt x="242189" y="10033"/>
                </a:cubicBezTo>
                <a:cubicBezTo>
                  <a:pt x="242062" y="10033"/>
                  <a:pt x="242062" y="9779"/>
                  <a:pt x="242062" y="9144"/>
                </a:cubicBezTo>
                <a:cubicBezTo>
                  <a:pt x="241173" y="8255"/>
                  <a:pt x="239903" y="7493"/>
                  <a:pt x="238760" y="7493"/>
                </a:cubicBezTo>
                <a:cubicBezTo>
                  <a:pt x="238252" y="7493"/>
                  <a:pt x="237871" y="7620"/>
                  <a:pt x="237490" y="8001"/>
                </a:cubicBezTo>
                <a:cubicBezTo>
                  <a:pt x="236347" y="8001"/>
                  <a:pt x="236347" y="8001"/>
                  <a:pt x="236347" y="9144"/>
                </a:cubicBezTo>
                <a:cubicBezTo>
                  <a:pt x="237617" y="9779"/>
                  <a:pt x="237490" y="10414"/>
                  <a:pt x="236601" y="10414"/>
                </a:cubicBezTo>
                <a:cubicBezTo>
                  <a:pt x="235966" y="10414"/>
                  <a:pt x="234950" y="10033"/>
                  <a:pt x="234061" y="9144"/>
                </a:cubicBezTo>
                <a:cubicBezTo>
                  <a:pt x="231775" y="9144"/>
                  <a:pt x="231775" y="9144"/>
                  <a:pt x="232918" y="11430"/>
                </a:cubicBezTo>
                <a:cubicBezTo>
                  <a:pt x="233807" y="13081"/>
                  <a:pt x="232791" y="14097"/>
                  <a:pt x="230759" y="14097"/>
                </a:cubicBezTo>
                <a:cubicBezTo>
                  <a:pt x="229997" y="14097"/>
                  <a:pt x="229235" y="13970"/>
                  <a:pt x="228346" y="13589"/>
                </a:cubicBezTo>
                <a:cubicBezTo>
                  <a:pt x="228346" y="13589"/>
                  <a:pt x="227203" y="14732"/>
                  <a:pt x="226060" y="14732"/>
                </a:cubicBezTo>
                <a:cubicBezTo>
                  <a:pt x="224917" y="15875"/>
                  <a:pt x="224917" y="17018"/>
                  <a:pt x="226060" y="18161"/>
                </a:cubicBezTo>
                <a:cubicBezTo>
                  <a:pt x="227203" y="20447"/>
                  <a:pt x="227203" y="20447"/>
                  <a:pt x="224917" y="20447"/>
                </a:cubicBezTo>
                <a:cubicBezTo>
                  <a:pt x="223774" y="19304"/>
                  <a:pt x="222631" y="18161"/>
                  <a:pt x="222631" y="18161"/>
                </a:cubicBezTo>
                <a:cubicBezTo>
                  <a:pt x="222250" y="17780"/>
                  <a:pt x="221869" y="17653"/>
                  <a:pt x="221488" y="17653"/>
                </a:cubicBezTo>
                <a:cubicBezTo>
                  <a:pt x="220726" y="17653"/>
                  <a:pt x="219964" y="18161"/>
                  <a:pt x="219202" y="18161"/>
                </a:cubicBezTo>
                <a:cubicBezTo>
                  <a:pt x="218059" y="19304"/>
                  <a:pt x="215773" y="21590"/>
                  <a:pt x="215773" y="22733"/>
                </a:cubicBezTo>
                <a:lnTo>
                  <a:pt x="215773" y="21717"/>
                </a:lnTo>
                <a:cubicBezTo>
                  <a:pt x="215011" y="21717"/>
                  <a:pt x="214249" y="21209"/>
                  <a:pt x="214249" y="21209"/>
                </a:cubicBezTo>
                <a:cubicBezTo>
                  <a:pt x="214249" y="21209"/>
                  <a:pt x="214376" y="21336"/>
                  <a:pt x="214757" y="21717"/>
                </a:cubicBezTo>
                <a:cubicBezTo>
                  <a:pt x="214757" y="21717"/>
                  <a:pt x="212471" y="22860"/>
                  <a:pt x="209042" y="22860"/>
                </a:cubicBezTo>
                <a:cubicBezTo>
                  <a:pt x="205613" y="24003"/>
                  <a:pt x="203327" y="28575"/>
                  <a:pt x="209042" y="28575"/>
                </a:cubicBezTo>
                <a:lnTo>
                  <a:pt x="207899" y="29718"/>
                </a:lnTo>
                <a:cubicBezTo>
                  <a:pt x="206756" y="29718"/>
                  <a:pt x="206756" y="30861"/>
                  <a:pt x="206756" y="30861"/>
                </a:cubicBezTo>
                <a:cubicBezTo>
                  <a:pt x="207899" y="32004"/>
                  <a:pt x="206756" y="33147"/>
                  <a:pt x="205613" y="34290"/>
                </a:cubicBezTo>
                <a:lnTo>
                  <a:pt x="204470" y="32004"/>
                </a:lnTo>
                <a:cubicBezTo>
                  <a:pt x="203962" y="29718"/>
                  <a:pt x="202819" y="28575"/>
                  <a:pt x="201930" y="28575"/>
                </a:cubicBezTo>
                <a:cubicBezTo>
                  <a:pt x="201041" y="28575"/>
                  <a:pt x="200533" y="29718"/>
                  <a:pt x="201041" y="32004"/>
                </a:cubicBezTo>
                <a:lnTo>
                  <a:pt x="199898" y="30861"/>
                </a:lnTo>
                <a:cubicBezTo>
                  <a:pt x="199644" y="30607"/>
                  <a:pt x="199263" y="30353"/>
                  <a:pt x="199009" y="30353"/>
                </a:cubicBezTo>
                <a:cubicBezTo>
                  <a:pt x="198120" y="30353"/>
                  <a:pt x="197358" y="31496"/>
                  <a:pt x="196469" y="33147"/>
                </a:cubicBezTo>
                <a:cubicBezTo>
                  <a:pt x="195326" y="34290"/>
                  <a:pt x="195326" y="37719"/>
                  <a:pt x="196469" y="38862"/>
                </a:cubicBezTo>
                <a:cubicBezTo>
                  <a:pt x="196469" y="40005"/>
                  <a:pt x="195326" y="40005"/>
                  <a:pt x="195326" y="40005"/>
                </a:cubicBezTo>
                <a:cubicBezTo>
                  <a:pt x="194818" y="40513"/>
                  <a:pt x="194437" y="40894"/>
                  <a:pt x="194183" y="40894"/>
                </a:cubicBezTo>
                <a:cubicBezTo>
                  <a:pt x="193929" y="40894"/>
                  <a:pt x="193675" y="40640"/>
                  <a:pt x="193040" y="40005"/>
                </a:cubicBezTo>
                <a:cubicBezTo>
                  <a:pt x="192659" y="39370"/>
                  <a:pt x="192278" y="38989"/>
                  <a:pt x="191770" y="38989"/>
                </a:cubicBezTo>
                <a:cubicBezTo>
                  <a:pt x="190754" y="38989"/>
                  <a:pt x="189611" y="40640"/>
                  <a:pt x="189611" y="42164"/>
                </a:cubicBezTo>
                <a:lnTo>
                  <a:pt x="188468" y="42164"/>
                </a:lnTo>
                <a:cubicBezTo>
                  <a:pt x="188468" y="41656"/>
                  <a:pt x="188087" y="41275"/>
                  <a:pt x="187198" y="41275"/>
                </a:cubicBezTo>
                <a:cubicBezTo>
                  <a:pt x="186055" y="41275"/>
                  <a:pt x="183769" y="42291"/>
                  <a:pt x="180467" y="45593"/>
                </a:cubicBezTo>
                <a:cubicBezTo>
                  <a:pt x="176530" y="48514"/>
                  <a:pt x="173355" y="51435"/>
                  <a:pt x="171958" y="51435"/>
                </a:cubicBezTo>
                <a:cubicBezTo>
                  <a:pt x="171704" y="51435"/>
                  <a:pt x="171577" y="51435"/>
                  <a:pt x="171450" y="51308"/>
                </a:cubicBezTo>
                <a:cubicBezTo>
                  <a:pt x="171323" y="51181"/>
                  <a:pt x="171196" y="51181"/>
                  <a:pt x="171069" y="51181"/>
                </a:cubicBezTo>
                <a:cubicBezTo>
                  <a:pt x="169926" y="51181"/>
                  <a:pt x="167894" y="56134"/>
                  <a:pt x="166878" y="59309"/>
                </a:cubicBezTo>
                <a:cubicBezTo>
                  <a:pt x="166624" y="59055"/>
                  <a:pt x="166243" y="58801"/>
                  <a:pt x="165989" y="58801"/>
                </a:cubicBezTo>
                <a:cubicBezTo>
                  <a:pt x="165100" y="58801"/>
                  <a:pt x="164084" y="59944"/>
                  <a:pt x="162433" y="61595"/>
                </a:cubicBezTo>
                <a:cubicBezTo>
                  <a:pt x="159004" y="63881"/>
                  <a:pt x="159004" y="63881"/>
                  <a:pt x="157861" y="63881"/>
                </a:cubicBezTo>
                <a:cubicBezTo>
                  <a:pt x="157861" y="62103"/>
                  <a:pt x="157861" y="61341"/>
                  <a:pt x="157734" y="61341"/>
                </a:cubicBezTo>
                <a:cubicBezTo>
                  <a:pt x="157607" y="61341"/>
                  <a:pt x="157353" y="62230"/>
                  <a:pt x="156718" y="63881"/>
                </a:cubicBezTo>
                <a:cubicBezTo>
                  <a:pt x="157607" y="66421"/>
                  <a:pt x="155448" y="68199"/>
                  <a:pt x="153670" y="68199"/>
                </a:cubicBezTo>
                <a:cubicBezTo>
                  <a:pt x="153035" y="68199"/>
                  <a:pt x="152400" y="67945"/>
                  <a:pt x="152146" y="67310"/>
                </a:cubicBezTo>
                <a:cubicBezTo>
                  <a:pt x="151892" y="67056"/>
                  <a:pt x="151511" y="66802"/>
                  <a:pt x="151257" y="66802"/>
                </a:cubicBezTo>
                <a:cubicBezTo>
                  <a:pt x="150368" y="66802"/>
                  <a:pt x="149352" y="67818"/>
                  <a:pt x="147701" y="69596"/>
                </a:cubicBezTo>
                <a:cubicBezTo>
                  <a:pt x="147701" y="70739"/>
                  <a:pt x="145415" y="73025"/>
                  <a:pt x="143129" y="75311"/>
                </a:cubicBezTo>
                <a:cubicBezTo>
                  <a:pt x="139700" y="78740"/>
                  <a:pt x="139700" y="78740"/>
                  <a:pt x="140843" y="79883"/>
                </a:cubicBezTo>
                <a:cubicBezTo>
                  <a:pt x="143129" y="82169"/>
                  <a:pt x="141986" y="83312"/>
                  <a:pt x="139700" y="85598"/>
                </a:cubicBezTo>
                <a:cubicBezTo>
                  <a:pt x="138811" y="86487"/>
                  <a:pt x="138049" y="87249"/>
                  <a:pt x="137287" y="87249"/>
                </a:cubicBezTo>
                <a:cubicBezTo>
                  <a:pt x="137033" y="87249"/>
                  <a:pt x="136652" y="87122"/>
                  <a:pt x="136271" y="86741"/>
                </a:cubicBezTo>
                <a:cubicBezTo>
                  <a:pt x="136271" y="86741"/>
                  <a:pt x="135128" y="86741"/>
                  <a:pt x="133985" y="87884"/>
                </a:cubicBezTo>
                <a:cubicBezTo>
                  <a:pt x="133096" y="88773"/>
                  <a:pt x="132334" y="89535"/>
                  <a:pt x="131572" y="89535"/>
                </a:cubicBezTo>
                <a:cubicBezTo>
                  <a:pt x="131318" y="89535"/>
                  <a:pt x="130937" y="89408"/>
                  <a:pt x="130556" y="89027"/>
                </a:cubicBezTo>
                <a:cubicBezTo>
                  <a:pt x="130556" y="89027"/>
                  <a:pt x="128270" y="89027"/>
                  <a:pt x="125984" y="91313"/>
                </a:cubicBezTo>
                <a:cubicBezTo>
                  <a:pt x="123698" y="92456"/>
                  <a:pt x="121412" y="94742"/>
                  <a:pt x="120269" y="94742"/>
                </a:cubicBezTo>
                <a:cubicBezTo>
                  <a:pt x="119126" y="95885"/>
                  <a:pt x="119126" y="95885"/>
                  <a:pt x="120269" y="95885"/>
                </a:cubicBezTo>
                <a:cubicBezTo>
                  <a:pt x="121412" y="97028"/>
                  <a:pt x="121412" y="99314"/>
                  <a:pt x="116840" y="102743"/>
                </a:cubicBezTo>
                <a:cubicBezTo>
                  <a:pt x="114554" y="105029"/>
                  <a:pt x="111125" y="108458"/>
                  <a:pt x="112268" y="108458"/>
                </a:cubicBezTo>
                <a:cubicBezTo>
                  <a:pt x="111125" y="109601"/>
                  <a:pt x="111125" y="109601"/>
                  <a:pt x="109982" y="109601"/>
                </a:cubicBezTo>
                <a:cubicBezTo>
                  <a:pt x="109347" y="108966"/>
                  <a:pt x="108839" y="108712"/>
                  <a:pt x="108331" y="108712"/>
                </a:cubicBezTo>
                <a:cubicBezTo>
                  <a:pt x="107188" y="108712"/>
                  <a:pt x="106553" y="110617"/>
                  <a:pt x="106553" y="113030"/>
                </a:cubicBezTo>
                <a:cubicBezTo>
                  <a:pt x="106553" y="114173"/>
                  <a:pt x="106553" y="115316"/>
                  <a:pt x="104267" y="116459"/>
                </a:cubicBezTo>
                <a:cubicBezTo>
                  <a:pt x="104267" y="116459"/>
                  <a:pt x="103124" y="116459"/>
                  <a:pt x="103124" y="118745"/>
                </a:cubicBezTo>
                <a:cubicBezTo>
                  <a:pt x="103124" y="121031"/>
                  <a:pt x="103124" y="121031"/>
                  <a:pt x="99695" y="122174"/>
                </a:cubicBezTo>
                <a:cubicBezTo>
                  <a:pt x="99441" y="121920"/>
                  <a:pt x="99187" y="121666"/>
                  <a:pt x="98933" y="121666"/>
                </a:cubicBezTo>
                <a:cubicBezTo>
                  <a:pt x="98425" y="121666"/>
                  <a:pt x="98171" y="122682"/>
                  <a:pt x="97409" y="124460"/>
                </a:cubicBezTo>
                <a:cubicBezTo>
                  <a:pt x="96266" y="126746"/>
                  <a:pt x="84836" y="139319"/>
                  <a:pt x="83693" y="140462"/>
                </a:cubicBezTo>
                <a:cubicBezTo>
                  <a:pt x="83693" y="141605"/>
                  <a:pt x="83693" y="141605"/>
                  <a:pt x="82550" y="143891"/>
                </a:cubicBezTo>
                <a:cubicBezTo>
                  <a:pt x="81915" y="143637"/>
                  <a:pt x="81407" y="143510"/>
                  <a:pt x="81026" y="143510"/>
                </a:cubicBezTo>
                <a:cubicBezTo>
                  <a:pt x="79248" y="143510"/>
                  <a:pt x="79629" y="145161"/>
                  <a:pt x="81534" y="146050"/>
                </a:cubicBezTo>
                <a:lnTo>
                  <a:pt x="82677" y="144907"/>
                </a:lnTo>
                <a:lnTo>
                  <a:pt x="83820" y="143764"/>
                </a:lnTo>
                <a:cubicBezTo>
                  <a:pt x="85598" y="145542"/>
                  <a:pt x="83947" y="147955"/>
                  <a:pt x="81534" y="147955"/>
                </a:cubicBezTo>
                <a:cubicBezTo>
                  <a:pt x="80772" y="147955"/>
                  <a:pt x="80010" y="147701"/>
                  <a:pt x="79248" y="147193"/>
                </a:cubicBezTo>
                <a:cubicBezTo>
                  <a:pt x="77978" y="146812"/>
                  <a:pt x="77216" y="146558"/>
                  <a:pt x="76835" y="146558"/>
                </a:cubicBezTo>
                <a:cubicBezTo>
                  <a:pt x="76200" y="146558"/>
                  <a:pt x="76708" y="147320"/>
                  <a:pt x="78105" y="149479"/>
                </a:cubicBezTo>
                <a:cubicBezTo>
                  <a:pt x="79248" y="151765"/>
                  <a:pt x="78105" y="152908"/>
                  <a:pt x="74676" y="152908"/>
                </a:cubicBezTo>
                <a:cubicBezTo>
                  <a:pt x="73660" y="151892"/>
                  <a:pt x="73152" y="151257"/>
                  <a:pt x="72898" y="151257"/>
                </a:cubicBezTo>
                <a:cubicBezTo>
                  <a:pt x="72644" y="151257"/>
                  <a:pt x="72898" y="152146"/>
                  <a:pt x="73533" y="154051"/>
                </a:cubicBezTo>
                <a:cubicBezTo>
                  <a:pt x="75311" y="158369"/>
                  <a:pt x="75057" y="162052"/>
                  <a:pt x="72771" y="162052"/>
                </a:cubicBezTo>
                <a:cubicBezTo>
                  <a:pt x="72136" y="162052"/>
                  <a:pt x="71247" y="161671"/>
                  <a:pt x="70104" y="160909"/>
                </a:cubicBezTo>
                <a:cubicBezTo>
                  <a:pt x="68961" y="159766"/>
                  <a:pt x="67818" y="159258"/>
                  <a:pt x="66929" y="159258"/>
                </a:cubicBezTo>
                <a:cubicBezTo>
                  <a:pt x="66040" y="159258"/>
                  <a:pt x="65532" y="159766"/>
                  <a:pt x="65532" y="160909"/>
                </a:cubicBezTo>
                <a:cubicBezTo>
                  <a:pt x="64389" y="162052"/>
                  <a:pt x="65532" y="162052"/>
                  <a:pt x="66675" y="163195"/>
                </a:cubicBezTo>
                <a:cubicBezTo>
                  <a:pt x="70104" y="164338"/>
                  <a:pt x="68961" y="165481"/>
                  <a:pt x="64389" y="165481"/>
                </a:cubicBezTo>
                <a:cubicBezTo>
                  <a:pt x="58674" y="166624"/>
                  <a:pt x="56388" y="168910"/>
                  <a:pt x="56388" y="174625"/>
                </a:cubicBezTo>
                <a:cubicBezTo>
                  <a:pt x="55626" y="179070"/>
                  <a:pt x="54483" y="182118"/>
                  <a:pt x="53594" y="182118"/>
                </a:cubicBezTo>
                <a:cubicBezTo>
                  <a:pt x="53213" y="182118"/>
                  <a:pt x="52959" y="181229"/>
                  <a:pt x="52959" y="179197"/>
                </a:cubicBezTo>
                <a:cubicBezTo>
                  <a:pt x="52959" y="177419"/>
                  <a:pt x="52959" y="176657"/>
                  <a:pt x="52832" y="176657"/>
                </a:cubicBezTo>
                <a:cubicBezTo>
                  <a:pt x="52705" y="176657"/>
                  <a:pt x="52451" y="177546"/>
                  <a:pt x="51816" y="179197"/>
                </a:cubicBezTo>
                <a:cubicBezTo>
                  <a:pt x="49530" y="181483"/>
                  <a:pt x="48387" y="183769"/>
                  <a:pt x="47244" y="184912"/>
                </a:cubicBezTo>
                <a:cubicBezTo>
                  <a:pt x="47244" y="187198"/>
                  <a:pt x="47244" y="188341"/>
                  <a:pt x="48387" y="189484"/>
                </a:cubicBezTo>
                <a:cubicBezTo>
                  <a:pt x="44958" y="189484"/>
                  <a:pt x="42672" y="191770"/>
                  <a:pt x="43815" y="195199"/>
                </a:cubicBezTo>
                <a:cubicBezTo>
                  <a:pt x="42672" y="196342"/>
                  <a:pt x="42672" y="197485"/>
                  <a:pt x="42672" y="197485"/>
                </a:cubicBezTo>
                <a:cubicBezTo>
                  <a:pt x="41529" y="199771"/>
                  <a:pt x="41529" y="199771"/>
                  <a:pt x="42672" y="200914"/>
                </a:cubicBezTo>
                <a:cubicBezTo>
                  <a:pt x="42672" y="203200"/>
                  <a:pt x="41529" y="204343"/>
                  <a:pt x="39243" y="204343"/>
                </a:cubicBezTo>
                <a:cubicBezTo>
                  <a:pt x="36957" y="205486"/>
                  <a:pt x="34671" y="206629"/>
                  <a:pt x="36957" y="206629"/>
                </a:cubicBezTo>
                <a:cubicBezTo>
                  <a:pt x="38100" y="207772"/>
                  <a:pt x="38100" y="211201"/>
                  <a:pt x="38100" y="212344"/>
                </a:cubicBezTo>
                <a:cubicBezTo>
                  <a:pt x="38735" y="213741"/>
                  <a:pt x="38227" y="214757"/>
                  <a:pt x="37592" y="214757"/>
                </a:cubicBezTo>
                <a:cubicBezTo>
                  <a:pt x="37211" y="214757"/>
                  <a:pt x="36957" y="214376"/>
                  <a:pt x="36957" y="213487"/>
                </a:cubicBezTo>
                <a:cubicBezTo>
                  <a:pt x="35814" y="213487"/>
                  <a:pt x="35814" y="213487"/>
                  <a:pt x="33528" y="215773"/>
                </a:cubicBezTo>
                <a:cubicBezTo>
                  <a:pt x="32385" y="216916"/>
                  <a:pt x="31242" y="219202"/>
                  <a:pt x="32385" y="220345"/>
                </a:cubicBezTo>
                <a:cubicBezTo>
                  <a:pt x="33528" y="220345"/>
                  <a:pt x="31242" y="229489"/>
                  <a:pt x="28956" y="230632"/>
                </a:cubicBezTo>
                <a:cubicBezTo>
                  <a:pt x="28956" y="230632"/>
                  <a:pt x="28956" y="231775"/>
                  <a:pt x="28956" y="232918"/>
                </a:cubicBezTo>
                <a:cubicBezTo>
                  <a:pt x="28956" y="234061"/>
                  <a:pt x="28956" y="236347"/>
                  <a:pt x="28956" y="237490"/>
                </a:cubicBezTo>
                <a:cubicBezTo>
                  <a:pt x="28956" y="237490"/>
                  <a:pt x="28956" y="239776"/>
                  <a:pt x="30099" y="240919"/>
                </a:cubicBezTo>
                <a:cubicBezTo>
                  <a:pt x="30099" y="241808"/>
                  <a:pt x="29337" y="243459"/>
                  <a:pt x="28448" y="243459"/>
                </a:cubicBezTo>
                <a:cubicBezTo>
                  <a:pt x="28321" y="243459"/>
                  <a:pt x="28321" y="243459"/>
                  <a:pt x="28194" y="243459"/>
                </a:cubicBezTo>
                <a:cubicBezTo>
                  <a:pt x="31242" y="245491"/>
                  <a:pt x="31115" y="245491"/>
                  <a:pt x="27813" y="246634"/>
                </a:cubicBezTo>
                <a:cubicBezTo>
                  <a:pt x="25527" y="246634"/>
                  <a:pt x="25527" y="246634"/>
                  <a:pt x="27813" y="247777"/>
                </a:cubicBezTo>
                <a:cubicBezTo>
                  <a:pt x="28956" y="250063"/>
                  <a:pt x="28956" y="250063"/>
                  <a:pt x="27813" y="251206"/>
                </a:cubicBezTo>
                <a:cubicBezTo>
                  <a:pt x="25527" y="251206"/>
                  <a:pt x="25527" y="252349"/>
                  <a:pt x="27813" y="252349"/>
                </a:cubicBezTo>
                <a:cubicBezTo>
                  <a:pt x="30099" y="254635"/>
                  <a:pt x="31242" y="258064"/>
                  <a:pt x="28956" y="258064"/>
                </a:cubicBezTo>
                <a:cubicBezTo>
                  <a:pt x="28956" y="258064"/>
                  <a:pt x="28956" y="260350"/>
                  <a:pt x="30099" y="261493"/>
                </a:cubicBezTo>
                <a:cubicBezTo>
                  <a:pt x="32385" y="262636"/>
                  <a:pt x="32385" y="262636"/>
                  <a:pt x="30099" y="262636"/>
                </a:cubicBezTo>
                <a:cubicBezTo>
                  <a:pt x="27813" y="264922"/>
                  <a:pt x="27813" y="266065"/>
                  <a:pt x="30099" y="267208"/>
                </a:cubicBezTo>
                <a:cubicBezTo>
                  <a:pt x="30099" y="267208"/>
                  <a:pt x="31242" y="268351"/>
                  <a:pt x="31242" y="269494"/>
                </a:cubicBezTo>
                <a:cubicBezTo>
                  <a:pt x="30226" y="272542"/>
                  <a:pt x="30099" y="280162"/>
                  <a:pt x="31750" y="280162"/>
                </a:cubicBezTo>
                <a:cubicBezTo>
                  <a:pt x="31877" y="280162"/>
                  <a:pt x="32131" y="280035"/>
                  <a:pt x="32385" y="279781"/>
                </a:cubicBezTo>
                <a:lnTo>
                  <a:pt x="33528" y="283210"/>
                </a:lnTo>
                <a:cubicBezTo>
                  <a:pt x="33528" y="285496"/>
                  <a:pt x="33528" y="287782"/>
                  <a:pt x="34671" y="287782"/>
                </a:cubicBezTo>
                <a:lnTo>
                  <a:pt x="36957" y="288925"/>
                </a:lnTo>
                <a:cubicBezTo>
                  <a:pt x="35814" y="290068"/>
                  <a:pt x="34671" y="291211"/>
                  <a:pt x="35814" y="292354"/>
                </a:cubicBezTo>
                <a:cubicBezTo>
                  <a:pt x="35814" y="293751"/>
                  <a:pt x="35814" y="294259"/>
                  <a:pt x="36068" y="294259"/>
                </a:cubicBezTo>
                <a:cubicBezTo>
                  <a:pt x="36322" y="294259"/>
                  <a:pt x="36576" y="294005"/>
                  <a:pt x="36957" y="293497"/>
                </a:cubicBezTo>
                <a:cubicBezTo>
                  <a:pt x="37338" y="293116"/>
                  <a:pt x="37592" y="292989"/>
                  <a:pt x="37973" y="292989"/>
                </a:cubicBezTo>
                <a:cubicBezTo>
                  <a:pt x="38735" y="292989"/>
                  <a:pt x="39243" y="293751"/>
                  <a:pt x="39243" y="294640"/>
                </a:cubicBezTo>
                <a:cubicBezTo>
                  <a:pt x="39243" y="295783"/>
                  <a:pt x="39243" y="298069"/>
                  <a:pt x="38100" y="298069"/>
                </a:cubicBezTo>
                <a:lnTo>
                  <a:pt x="38100" y="299212"/>
                </a:lnTo>
                <a:cubicBezTo>
                  <a:pt x="38735" y="298831"/>
                  <a:pt x="39370" y="298704"/>
                  <a:pt x="39751" y="298704"/>
                </a:cubicBezTo>
                <a:cubicBezTo>
                  <a:pt x="40767" y="298704"/>
                  <a:pt x="41148" y="299466"/>
                  <a:pt x="40259" y="300355"/>
                </a:cubicBezTo>
                <a:cubicBezTo>
                  <a:pt x="40259" y="302641"/>
                  <a:pt x="40259" y="303784"/>
                  <a:pt x="41402" y="304927"/>
                </a:cubicBezTo>
                <a:cubicBezTo>
                  <a:pt x="41656" y="304673"/>
                  <a:pt x="41783" y="304673"/>
                  <a:pt x="41910" y="304673"/>
                </a:cubicBezTo>
                <a:cubicBezTo>
                  <a:pt x="42037" y="304673"/>
                  <a:pt x="41783" y="305308"/>
                  <a:pt x="41529" y="305308"/>
                </a:cubicBezTo>
                <a:cubicBezTo>
                  <a:pt x="41275" y="305308"/>
                  <a:pt x="41402" y="305181"/>
                  <a:pt x="41402" y="304927"/>
                </a:cubicBezTo>
                <a:lnTo>
                  <a:pt x="40005" y="304927"/>
                </a:lnTo>
                <a:cubicBezTo>
                  <a:pt x="39370" y="306324"/>
                  <a:pt x="39497" y="306832"/>
                  <a:pt x="40132" y="306832"/>
                </a:cubicBezTo>
                <a:cubicBezTo>
                  <a:pt x="40640" y="306832"/>
                  <a:pt x="41275" y="306578"/>
                  <a:pt x="42291" y="306070"/>
                </a:cubicBezTo>
                <a:cubicBezTo>
                  <a:pt x="42291" y="306070"/>
                  <a:pt x="42291" y="307213"/>
                  <a:pt x="43434" y="308356"/>
                </a:cubicBezTo>
                <a:cubicBezTo>
                  <a:pt x="44196" y="309118"/>
                  <a:pt x="44450" y="309880"/>
                  <a:pt x="44958" y="309880"/>
                </a:cubicBezTo>
                <a:cubicBezTo>
                  <a:pt x="45085" y="309880"/>
                  <a:pt x="45466" y="309753"/>
                  <a:pt x="45720" y="309372"/>
                </a:cubicBezTo>
                <a:cubicBezTo>
                  <a:pt x="46609" y="308483"/>
                  <a:pt x="47371" y="307721"/>
                  <a:pt x="47752" y="307721"/>
                </a:cubicBezTo>
                <a:cubicBezTo>
                  <a:pt x="47879" y="307721"/>
                  <a:pt x="48006" y="307848"/>
                  <a:pt x="48006" y="308229"/>
                </a:cubicBezTo>
                <a:cubicBezTo>
                  <a:pt x="48768" y="308229"/>
                  <a:pt x="49022" y="308737"/>
                  <a:pt x="48768" y="308737"/>
                </a:cubicBezTo>
                <a:cubicBezTo>
                  <a:pt x="48514" y="308737"/>
                  <a:pt x="48387" y="308610"/>
                  <a:pt x="48006" y="308229"/>
                </a:cubicBezTo>
                <a:cubicBezTo>
                  <a:pt x="46863" y="309372"/>
                  <a:pt x="45720" y="310515"/>
                  <a:pt x="46863" y="311658"/>
                </a:cubicBezTo>
                <a:cubicBezTo>
                  <a:pt x="48006" y="312801"/>
                  <a:pt x="46863" y="313944"/>
                  <a:pt x="46863" y="313944"/>
                </a:cubicBezTo>
                <a:cubicBezTo>
                  <a:pt x="43434" y="313944"/>
                  <a:pt x="48006" y="317373"/>
                  <a:pt x="50292" y="318516"/>
                </a:cubicBezTo>
                <a:cubicBezTo>
                  <a:pt x="53721" y="318516"/>
                  <a:pt x="54864" y="319659"/>
                  <a:pt x="52578" y="321945"/>
                </a:cubicBezTo>
                <a:cubicBezTo>
                  <a:pt x="51943" y="322580"/>
                  <a:pt x="52705" y="323215"/>
                  <a:pt x="54483" y="323215"/>
                </a:cubicBezTo>
                <a:cubicBezTo>
                  <a:pt x="55753" y="323215"/>
                  <a:pt x="57531" y="322834"/>
                  <a:pt x="59436" y="321945"/>
                </a:cubicBezTo>
                <a:lnTo>
                  <a:pt x="62865" y="319659"/>
                </a:lnTo>
                <a:lnTo>
                  <a:pt x="60579" y="323088"/>
                </a:lnTo>
                <a:cubicBezTo>
                  <a:pt x="57150" y="327660"/>
                  <a:pt x="57150" y="327660"/>
                  <a:pt x="62865" y="328803"/>
                </a:cubicBezTo>
                <a:cubicBezTo>
                  <a:pt x="65151" y="329946"/>
                  <a:pt x="65151" y="329946"/>
                  <a:pt x="65151" y="331089"/>
                </a:cubicBezTo>
                <a:cubicBezTo>
                  <a:pt x="64008" y="332232"/>
                  <a:pt x="65151" y="333375"/>
                  <a:pt x="68580" y="335661"/>
                </a:cubicBezTo>
                <a:cubicBezTo>
                  <a:pt x="71120" y="337312"/>
                  <a:pt x="72390" y="338455"/>
                  <a:pt x="73406" y="338455"/>
                </a:cubicBezTo>
                <a:cubicBezTo>
                  <a:pt x="73787" y="338455"/>
                  <a:pt x="74041" y="338328"/>
                  <a:pt x="74295" y="337947"/>
                </a:cubicBezTo>
                <a:cubicBezTo>
                  <a:pt x="74295" y="337947"/>
                  <a:pt x="75438" y="339090"/>
                  <a:pt x="76581" y="339090"/>
                </a:cubicBezTo>
                <a:cubicBezTo>
                  <a:pt x="76581" y="340995"/>
                  <a:pt x="77597" y="341884"/>
                  <a:pt x="78613" y="341884"/>
                </a:cubicBezTo>
                <a:cubicBezTo>
                  <a:pt x="79375" y="341884"/>
                  <a:pt x="80010" y="341376"/>
                  <a:pt x="80010" y="340360"/>
                </a:cubicBezTo>
                <a:lnTo>
                  <a:pt x="82296" y="341503"/>
                </a:lnTo>
                <a:lnTo>
                  <a:pt x="81153" y="342646"/>
                </a:lnTo>
                <a:cubicBezTo>
                  <a:pt x="81153" y="343789"/>
                  <a:pt x="83439" y="344932"/>
                  <a:pt x="94869" y="350647"/>
                </a:cubicBezTo>
                <a:cubicBezTo>
                  <a:pt x="102235" y="353314"/>
                  <a:pt x="105664" y="354457"/>
                  <a:pt x="107442" y="354457"/>
                </a:cubicBezTo>
                <a:cubicBezTo>
                  <a:pt x="108712" y="354457"/>
                  <a:pt x="109220" y="353949"/>
                  <a:pt x="109728" y="352933"/>
                </a:cubicBezTo>
                <a:cubicBezTo>
                  <a:pt x="110871" y="351790"/>
                  <a:pt x="111760" y="351155"/>
                  <a:pt x="112141" y="351155"/>
                </a:cubicBezTo>
                <a:cubicBezTo>
                  <a:pt x="112522" y="351155"/>
                  <a:pt x="112649" y="351790"/>
                  <a:pt x="112014" y="352933"/>
                </a:cubicBezTo>
                <a:cubicBezTo>
                  <a:pt x="112014" y="353822"/>
                  <a:pt x="112776" y="355473"/>
                  <a:pt x="113030" y="355473"/>
                </a:cubicBezTo>
                <a:cubicBezTo>
                  <a:pt x="113157" y="355473"/>
                  <a:pt x="113157" y="355346"/>
                  <a:pt x="113157" y="355219"/>
                </a:cubicBezTo>
                <a:cubicBezTo>
                  <a:pt x="113157" y="355219"/>
                  <a:pt x="115443" y="356362"/>
                  <a:pt x="116586" y="357505"/>
                </a:cubicBezTo>
                <a:cubicBezTo>
                  <a:pt x="119126" y="359410"/>
                  <a:pt x="120523" y="360172"/>
                  <a:pt x="121539" y="360172"/>
                </a:cubicBezTo>
                <a:cubicBezTo>
                  <a:pt x="122428" y="360172"/>
                  <a:pt x="122936" y="359664"/>
                  <a:pt x="123317" y="358648"/>
                </a:cubicBezTo>
                <a:cubicBezTo>
                  <a:pt x="122936" y="357759"/>
                  <a:pt x="122809" y="357378"/>
                  <a:pt x="122936" y="357378"/>
                </a:cubicBezTo>
                <a:cubicBezTo>
                  <a:pt x="123063" y="357378"/>
                  <a:pt x="123825" y="358394"/>
                  <a:pt x="124460" y="359791"/>
                </a:cubicBezTo>
                <a:cubicBezTo>
                  <a:pt x="125222" y="360553"/>
                  <a:pt x="125984" y="361950"/>
                  <a:pt x="126492" y="361950"/>
                </a:cubicBezTo>
                <a:cubicBezTo>
                  <a:pt x="126619" y="361950"/>
                  <a:pt x="126746" y="361696"/>
                  <a:pt x="126746" y="360934"/>
                </a:cubicBezTo>
                <a:cubicBezTo>
                  <a:pt x="127381" y="360680"/>
                  <a:pt x="128397" y="360426"/>
                  <a:pt x="129667" y="360426"/>
                </a:cubicBezTo>
                <a:cubicBezTo>
                  <a:pt x="133096" y="360426"/>
                  <a:pt x="137795" y="361442"/>
                  <a:pt x="136906" y="363093"/>
                </a:cubicBezTo>
                <a:lnTo>
                  <a:pt x="140335" y="363093"/>
                </a:lnTo>
                <a:cubicBezTo>
                  <a:pt x="140335" y="362712"/>
                  <a:pt x="140716" y="362585"/>
                  <a:pt x="141351" y="362585"/>
                </a:cubicBezTo>
                <a:cubicBezTo>
                  <a:pt x="142494" y="362585"/>
                  <a:pt x="144526" y="363093"/>
                  <a:pt x="146050" y="363093"/>
                </a:cubicBezTo>
                <a:lnTo>
                  <a:pt x="147193" y="363093"/>
                </a:lnTo>
                <a:cubicBezTo>
                  <a:pt x="150622" y="363093"/>
                  <a:pt x="151765" y="364236"/>
                  <a:pt x="150622" y="365379"/>
                </a:cubicBezTo>
                <a:cubicBezTo>
                  <a:pt x="149479" y="365887"/>
                  <a:pt x="149225" y="366268"/>
                  <a:pt x="149733" y="366268"/>
                </a:cubicBezTo>
                <a:cubicBezTo>
                  <a:pt x="150241" y="366268"/>
                  <a:pt x="151765" y="366014"/>
                  <a:pt x="154051" y="365379"/>
                </a:cubicBezTo>
                <a:cubicBezTo>
                  <a:pt x="154940" y="365379"/>
                  <a:pt x="157353" y="363855"/>
                  <a:pt x="159385" y="363855"/>
                </a:cubicBezTo>
                <a:cubicBezTo>
                  <a:pt x="159893" y="363855"/>
                  <a:pt x="160401" y="363982"/>
                  <a:pt x="160909" y="364236"/>
                </a:cubicBezTo>
                <a:cubicBezTo>
                  <a:pt x="161798" y="363347"/>
                  <a:pt x="163068" y="362585"/>
                  <a:pt x="164211" y="362585"/>
                </a:cubicBezTo>
                <a:cubicBezTo>
                  <a:pt x="164719" y="362585"/>
                  <a:pt x="165100" y="362712"/>
                  <a:pt x="165481" y="363093"/>
                </a:cubicBezTo>
                <a:lnTo>
                  <a:pt x="164338" y="364236"/>
                </a:lnTo>
                <a:lnTo>
                  <a:pt x="162052" y="365379"/>
                </a:lnTo>
                <a:cubicBezTo>
                  <a:pt x="162814" y="366268"/>
                  <a:pt x="163703" y="367030"/>
                  <a:pt x="164465" y="367030"/>
                </a:cubicBezTo>
                <a:cubicBezTo>
                  <a:pt x="164846" y="367030"/>
                  <a:pt x="165100" y="366903"/>
                  <a:pt x="165481" y="366522"/>
                </a:cubicBezTo>
                <a:cubicBezTo>
                  <a:pt x="165481" y="368808"/>
                  <a:pt x="166624" y="369951"/>
                  <a:pt x="167767" y="372237"/>
                </a:cubicBezTo>
                <a:cubicBezTo>
                  <a:pt x="168910" y="375666"/>
                  <a:pt x="168910" y="379095"/>
                  <a:pt x="170053" y="380238"/>
                </a:cubicBezTo>
                <a:cubicBezTo>
                  <a:pt x="167767" y="382524"/>
                  <a:pt x="162052" y="389382"/>
                  <a:pt x="164338" y="391668"/>
                </a:cubicBezTo>
                <a:cubicBezTo>
                  <a:pt x="165481" y="391668"/>
                  <a:pt x="165481" y="392811"/>
                  <a:pt x="162052" y="393954"/>
                </a:cubicBezTo>
                <a:cubicBezTo>
                  <a:pt x="159766" y="395097"/>
                  <a:pt x="159766" y="395097"/>
                  <a:pt x="160909" y="396240"/>
                </a:cubicBezTo>
                <a:cubicBezTo>
                  <a:pt x="160909" y="398526"/>
                  <a:pt x="158623" y="399669"/>
                  <a:pt x="156337" y="399669"/>
                </a:cubicBezTo>
                <a:cubicBezTo>
                  <a:pt x="152908" y="399669"/>
                  <a:pt x="151765" y="400812"/>
                  <a:pt x="152908" y="403098"/>
                </a:cubicBezTo>
                <a:cubicBezTo>
                  <a:pt x="151765" y="406527"/>
                  <a:pt x="150622" y="408813"/>
                  <a:pt x="149479" y="409956"/>
                </a:cubicBezTo>
                <a:cubicBezTo>
                  <a:pt x="149479" y="413385"/>
                  <a:pt x="148336" y="414528"/>
                  <a:pt x="150622" y="414528"/>
                </a:cubicBezTo>
                <a:cubicBezTo>
                  <a:pt x="151765" y="414528"/>
                  <a:pt x="152908" y="416814"/>
                  <a:pt x="152908" y="416814"/>
                </a:cubicBezTo>
                <a:cubicBezTo>
                  <a:pt x="152273" y="418592"/>
                  <a:pt x="151765" y="419100"/>
                  <a:pt x="151511" y="419100"/>
                </a:cubicBezTo>
                <a:cubicBezTo>
                  <a:pt x="151257" y="419100"/>
                  <a:pt x="151257" y="418592"/>
                  <a:pt x="151765" y="417957"/>
                </a:cubicBezTo>
                <a:cubicBezTo>
                  <a:pt x="151765" y="416433"/>
                  <a:pt x="151765" y="416052"/>
                  <a:pt x="151638" y="416052"/>
                </a:cubicBezTo>
                <a:cubicBezTo>
                  <a:pt x="151511" y="416052"/>
                  <a:pt x="150876" y="416814"/>
                  <a:pt x="149479" y="416814"/>
                </a:cubicBezTo>
                <a:cubicBezTo>
                  <a:pt x="147193" y="417957"/>
                  <a:pt x="146050" y="420243"/>
                  <a:pt x="144907" y="421386"/>
                </a:cubicBezTo>
                <a:cubicBezTo>
                  <a:pt x="144907" y="422529"/>
                  <a:pt x="143764" y="425958"/>
                  <a:pt x="142621" y="427101"/>
                </a:cubicBezTo>
                <a:cubicBezTo>
                  <a:pt x="139192" y="430530"/>
                  <a:pt x="139192" y="431673"/>
                  <a:pt x="140335" y="432816"/>
                </a:cubicBezTo>
                <a:lnTo>
                  <a:pt x="141478" y="432816"/>
                </a:lnTo>
                <a:cubicBezTo>
                  <a:pt x="138049" y="432816"/>
                  <a:pt x="131191" y="448818"/>
                  <a:pt x="133477" y="451104"/>
                </a:cubicBezTo>
                <a:lnTo>
                  <a:pt x="131191" y="449961"/>
                </a:lnTo>
                <a:cubicBezTo>
                  <a:pt x="130048" y="449961"/>
                  <a:pt x="130048" y="451104"/>
                  <a:pt x="128905" y="453390"/>
                </a:cubicBezTo>
                <a:cubicBezTo>
                  <a:pt x="127762" y="455676"/>
                  <a:pt x="126619" y="461391"/>
                  <a:pt x="125476" y="465963"/>
                </a:cubicBezTo>
                <a:cubicBezTo>
                  <a:pt x="122047" y="471678"/>
                  <a:pt x="120904" y="475107"/>
                  <a:pt x="122047" y="476250"/>
                </a:cubicBezTo>
                <a:cubicBezTo>
                  <a:pt x="122047" y="476758"/>
                  <a:pt x="122047" y="477139"/>
                  <a:pt x="121793" y="477139"/>
                </a:cubicBezTo>
                <a:cubicBezTo>
                  <a:pt x="121539" y="477139"/>
                  <a:pt x="120904" y="476885"/>
                  <a:pt x="119761" y="476250"/>
                </a:cubicBezTo>
                <a:cubicBezTo>
                  <a:pt x="119761" y="475869"/>
                  <a:pt x="119634" y="475742"/>
                  <a:pt x="119507" y="475742"/>
                </a:cubicBezTo>
                <a:cubicBezTo>
                  <a:pt x="119126" y="475742"/>
                  <a:pt x="118618" y="476631"/>
                  <a:pt x="118618" y="477393"/>
                </a:cubicBezTo>
                <a:cubicBezTo>
                  <a:pt x="117475" y="478536"/>
                  <a:pt x="118618" y="479679"/>
                  <a:pt x="120904" y="479679"/>
                </a:cubicBezTo>
                <a:cubicBezTo>
                  <a:pt x="122047" y="480822"/>
                  <a:pt x="120904" y="481965"/>
                  <a:pt x="118618" y="484251"/>
                </a:cubicBezTo>
                <a:cubicBezTo>
                  <a:pt x="116332" y="486537"/>
                  <a:pt x="114046" y="492252"/>
                  <a:pt x="115189" y="495681"/>
                </a:cubicBezTo>
                <a:cubicBezTo>
                  <a:pt x="114046" y="496824"/>
                  <a:pt x="114046" y="497967"/>
                  <a:pt x="112903" y="497967"/>
                </a:cubicBezTo>
                <a:cubicBezTo>
                  <a:pt x="110617" y="499110"/>
                  <a:pt x="108331" y="501396"/>
                  <a:pt x="110617" y="504825"/>
                </a:cubicBezTo>
                <a:cubicBezTo>
                  <a:pt x="109474" y="505968"/>
                  <a:pt x="109474" y="505968"/>
                  <a:pt x="108331" y="505968"/>
                </a:cubicBezTo>
                <a:cubicBezTo>
                  <a:pt x="106045" y="507111"/>
                  <a:pt x="104902" y="507111"/>
                  <a:pt x="107188" y="509397"/>
                </a:cubicBezTo>
                <a:cubicBezTo>
                  <a:pt x="108331" y="511683"/>
                  <a:pt x="107188" y="516255"/>
                  <a:pt x="104902" y="519684"/>
                </a:cubicBezTo>
                <a:cubicBezTo>
                  <a:pt x="103759" y="520827"/>
                  <a:pt x="103759" y="521970"/>
                  <a:pt x="104902" y="521970"/>
                </a:cubicBezTo>
                <a:cubicBezTo>
                  <a:pt x="106045" y="523113"/>
                  <a:pt x="108331" y="523113"/>
                  <a:pt x="106045" y="523113"/>
                </a:cubicBezTo>
                <a:cubicBezTo>
                  <a:pt x="103759" y="523113"/>
                  <a:pt x="103759" y="523113"/>
                  <a:pt x="106045" y="525399"/>
                </a:cubicBezTo>
                <a:cubicBezTo>
                  <a:pt x="106934" y="525399"/>
                  <a:pt x="107188" y="526923"/>
                  <a:pt x="106045" y="526923"/>
                </a:cubicBezTo>
                <a:cubicBezTo>
                  <a:pt x="105791" y="526923"/>
                  <a:pt x="105410" y="526796"/>
                  <a:pt x="104902" y="526542"/>
                </a:cubicBezTo>
                <a:cubicBezTo>
                  <a:pt x="103759" y="527685"/>
                  <a:pt x="103759" y="529971"/>
                  <a:pt x="103759" y="529971"/>
                </a:cubicBezTo>
                <a:cubicBezTo>
                  <a:pt x="102616" y="531114"/>
                  <a:pt x="102616" y="539115"/>
                  <a:pt x="101473" y="545973"/>
                </a:cubicBezTo>
                <a:cubicBezTo>
                  <a:pt x="100330" y="558546"/>
                  <a:pt x="100330" y="563118"/>
                  <a:pt x="101473" y="563118"/>
                </a:cubicBezTo>
                <a:cubicBezTo>
                  <a:pt x="103759" y="564261"/>
                  <a:pt x="103759" y="564261"/>
                  <a:pt x="101473" y="565404"/>
                </a:cubicBezTo>
                <a:cubicBezTo>
                  <a:pt x="100330" y="567690"/>
                  <a:pt x="100330" y="568833"/>
                  <a:pt x="100330" y="569976"/>
                </a:cubicBezTo>
                <a:cubicBezTo>
                  <a:pt x="100330" y="571119"/>
                  <a:pt x="100330" y="573405"/>
                  <a:pt x="99187" y="573405"/>
                </a:cubicBezTo>
                <a:cubicBezTo>
                  <a:pt x="100330" y="574548"/>
                  <a:pt x="100330" y="574548"/>
                  <a:pt x="100330" y="575691"/>
                </a:cubicBezTo>
                <a:cubicBezTo>
                  <a:pt x="99187" y="575691"/>
                  <a:pt x="99187" y="577977"/>
                  <a:pt x="100330" y="579120"/>
                </a:cubicBezTo>
                <a:cubicBezTo>
                  <a:pt x="103759" y="580263"/>
                  <a:pt x="103759" y="580263"/>
                  <a:pt x="100330" y="580263"/>
                </a:cubicBezTo>
                <a:cubicBezTo>
                  <a:pt x="99314" y="580263"/>
                  <a:pt x="98298" y="583819"/>
                  <a:pt x="98933" y="583819"/>
                </a:cubicBezTo>
                <a:cubicBezTo>
                  <a:pt x="99060" y="583819"/>
                  <a:pt x="99060" y="583692"/>
                  <a:pt x="99187" y="583692"/>
                </a:cubicBezTo>
                <a:cubicBezTo>
                  <a:pt x="101473" y="583692"/>
                  <a:pt x="101473" y="587121"/>
                  <a:pt x="102616" y="588264"/>
                </a:cubicBezTo>
                <a:cubicBezTo>
                  <a:pt x="102616" y="589407"/>
                  <a:pt x="103759" y="590550"/>
                  <a:pt x="101473" y="590550"/>
                </a:cubicBezTo>
                <a:cubicBezTo>
                  <a:pt x="100330" y="592836"/>
                  <a:pt x="103759" y="599694"/>
                  <a:pt x="104902" y="600837"/>
                </a:cubicBezTo>
                <a:cubicBezTo>
                  <a:pt x="107188" y="600837"/>
                  <a:pt x="107188" y="601980"/>
                  <a:pt x="106045" y="601980"/>
                </a:cubicBezTo>
                <a:cubicBezTo>
                  <a:pt x="104902" y="603123"/>
                  <a:pt x="104902" y="604266"/>
                  <a:pt x="104902" y="605409"/>
                </a:cubicBezTo>
                <a:cubicBezTo>
                  <a:pt x="107188" y="606552"/>
                  <a:pt x="106045" y="607695"/>
                  <a:pt x="103759" y="607695"/>
                </a:cubicBezTo>
                <a:cubicBezTo>
                  <a:pt x="103505" y="607441"/>
                  <a:pt x="103251" y="607314"/>
                  <a:pt x="103124" y="607314"/>
                </a:cubicBezTo>
                <a:cubicBezTo>
                  <a:pt x="102616" y="607314"/>
                  <a:pt x="102870" y="608584"/>
                  <a:pt x="103759" y="611124"/>
                </a:cubicBezTo>
                <a:cubicBezTo>
                  <a:pt x="104902" y="612267"/>
                  <a:pt x="107188" y="617982"/>
                  <a:pt x="108331" y="621411"/>
                </a:cubicBezTo>
                <a:cubicBezTo>
                  <a:pt x="111760" y="629412"/>
                  <a:pt x="112903" y="629412"/>
                  <a:pt x="117475" y="631698"/>
                </a:cubicBezTo>
                <a:lnTo>
                  <a:pt x="119761" y="631698"/>
                </a:lnTo>
                <a:lnTo>
                  <a:pt x="117475" y="632841"/>
                </a:lnTo>
                <a:cubicBezTo>
                  <a:pt x="116332" y="632841"/>
                  <a:pt x="114046" y="636270"/>
                  <a:pt x="114046" y="636270"/>
                </a:cubicBezTo>
                <a:cubicBezTo>
                  <a:pt x="114427" y="636651"/>
                  <a:pt x="114808" y="636778"/>
                  <a:pt x="115189" y="636778"/>
                </a:cubicBezTo>
                <a:cubicBezTo>
                  <a:pt x="115951" y="636778"/>
                  <a:pt x="116713" y="636270"/>
                  <a:pt x="117475" y="636270"/>
                </a:cubicBezTo>
                <a:cubicBezTo>
                  <a:pt x="117729" y="636016"/>
                  <a:pt x="118110" y="635889"/>
                  <a:pt x="118364" y="635889"/>
                </a:cubicBezTo>
                <a:cubicBezTo>
                  <a:pt x="119126" y="635889"/>
                  <a:pt x="119761" y="637159"/>
                  <a:pt x="119761" y="639699"/>
                </a:cubicBezTo>
                <a:cubicBezTo>
                  <a:pt x="119761" y="643128"/>
                  <a:pt x="120904" y="644271"/>
                  <a:pt x="123190" y="645414"/>
                </a:cubicBezTo>
                <a:cubicBezTo>
                  <a:pt x="123190" y="646557"/>
                  <a:pt x="124333" y="647700"/>
                  <a:pt x="124333" y="649986"/>
                </a:cubicBezTo>
                <a:cubicBezTo>
                  <a:pt x="124333" y="650494"/>
                  <a:pt x="124333" y="650875"/>
                  <a:pt x="124460" y="650875"/>
                </a:cubicBezTo>
                <a:cubicBezTo>
                  <a:pt x="124587" y="650875"/>
                  <a:pt x="124841" y="650621"/>
                  <a:pt x="125476" y="649986"/>
                </a:cubicBezTo>
                <a:cubicBezTo>
                  <a:pt x="126619" y="649986"/>
                  <a:pt x="127762" y="651129"/>
                  <a:pt x="127762" y="653415"/>
                </a:cubicBezTo>
                <a:cubicBezTo>
                  <a:pt x="125476" y="655701"/>
                  <a:pt x="128905" y="659130"/>
                  <a:pt x="130048" y="659130"/>
                </a:cubicBezTo>
                <a:cubicBezTo>
                  <a:pt x="130429" y="658749"/>
                  <a:pt x="130556" y="658622"/>
                  <a:pt x="130810" y="658622"/>
                </a:cubicBezTo>
                <a:cubicBezTo>
                  <a:pt x="131318" y="658622"/>
                  <a:pt x="131572" y="659511"/>
                  <a:pt x="132334" y="660273"/>
                </a:cubicBezTo>
                <a:cubicBezTo>
                  <a:pt x="133477" y="661416"/>
                  <a:pt x="134620" y="662559"/>
                  <a:pt x="135763" y="662559"/>
                </a:cubicBezTo>
                <a:cubicBezTo>
                  <a:pt x="136906" y="663702"/>
                  <a:pt x="138049" y="665988"/>
                  <a:pt x="138049" y="665988"/>
                </a:cubicBezTo>
                <a:cubicBezTo>
                  <a:pt x="138303" y="666369"/>
                  <a:pt x="138430" y="666496"/>
                  <a:pt x="138303" y="666496"/>
                </a:cubicBezTo>
                <a:cubicBezTo>
                  <a:pt x="137922" y="666496"/>
                  <a:pt x="136525" y="665607"/>
                  <a:pt x="135763" y="664845"/>
                </a:cubicBezTo>
                <a:lnTo>
                  <a:pt x="135763" y="667131"/>
                </a:lnTo>
                <a:cubicBezTo>
                  <a:pt x="138049" y="669417"/>
                  <a:pt x="139192" y="670560"/>
                  <a:pt x="140335" y="670560"/>
                </a:cubicBezTo>
                <a:cubicBezTo>
                  <a:pt x="143764" y="670560"/>
                  <a:pt x="143764" y="670560"/>
                  <a:pt x="141478" y="671703"/>
                </a:cubicBezTo>
                <a:cubicBezTo>
                  <a:pt x="140335" y="672846"/>
                  <a:pt x="140335" y="675132"/>
                  <a:pt x="142621" y="675132"/>
                </a:cubicBezTo>
                <a:cubicBezTo>
                  <a:pt x="143256" y="675005"/>
                  <a:pt x="143764" y="674878"/>
                  <a:pt x="144272" y="674878"/>
                </a:cubicBezTo>
                <a:cubicBezTo>
                  <a:pt x="146050" y="674878"/>
                  <a:pt x="145796" y="676529"/>
                  <a:pt x="144907" y="677418"/>
                </a:cubicBezTo>
                <a:cubicBezTo>
                  <a:pt x="141478" y="678561"/>
                  <a:pt x="141478" y="678561"/>
                  <a:pt x="147193" y="680847"/>
                </a:cubicBezTo>
                <a:cubicBezTo>
                  <a:pt x="149479" y="683133"/>
                  <a:pt x="155194" y="686562"/>
                  <a:pt x="158623" y="688848"/>
                </a:cubicBezTo>
                <a:cubicBezTo>
                  <a:pt x="162052" y="693420"/>
                  <a:pt x="164338" y="694563"/>
                  <a:pt x="165481" y="696849"/>
                </a:cubicBezTo>
                <a:cubicBezTo>
                  <a:pt x="165481" y="696849"/>
                  <a:pt x="165481" y="696849"/>
                  <a:pt x="165481" y="696849"/>
                </a:cubicBezTo>
                <a:cubicBezTo>
                  <a:pt x="165608" y="696849"/>
                  <a:pt x="165862" y="696722"/>
                  <a:pt x="165989" y="696722"/>
                </a:cubicBezTo>
                <a:cubicBezTo>
                  <a:pt x="167259" y="696722"/>
                  <a:pt x="169037" y="697992"/>
                  <a:pt x="171196" y="700151"/>
                </a:cubicBezTo>
                <a:cubicBezTo>
                  <a:pt x="173482" y="703580"/>
                  <a:pt x="176911" y="703580"/>
                  <a:pt x="179197" y="703580"/>
                </a:cubicBezTo>
                <a:cubicBezTo>
                  <a:pt x="178054" y="702437"/>
                  <a:pt x="175768" y="702437"/>
                  <a:pt x="175768" y="702437"/>
                </a:cubicBezTo>
                <a:cubicBezTo>
                  <a:pt x="176657" y="701548"/>
                  <a:pt x="177292" y="701167"/>
                  <a:pt x="177927" y="701167"/>
                </a:cubicBezTo>
                <a:cubicBezTo>
                  <a:pt x="178943" y="701167"/>
                  <a:pt x="179578" y="702183"/>
                  <a:pt x="180340" y="703580"/>
                </a:cubicBezTo>
                <a:cubicBezTo>
                  <a:pt x="181483" y="704723"/>
                  <a:pt x="181483" y="705866"/>
                  <a:pt x="180340" y="707009"/>
                </a:cubicBezTo>
                <a:cubicBezTo>
                  <a:pt x="179197" y="708152"/>
                  <a:pt x="180340" y="709295"/>
                  <a:pt x="181483" y="710438"/>
                </a:cubicBezTo>
                <a:cubicBezTo>
                  <a:pt x="182118" y="711073"/>
                  <a:pt x="182753" y="711708"/>
                  <a:pt x="183261" y="711708"/>
                </a:cubicBezTo>
                <a:cubicBezTo>
                  <a:pt x="183769" y="711708"/>
                  <a:pt x="183769" y="711327"/>
                  <a:pt x="183769" y="710438"/>
                </a:cubicBezTo>
                <a:cubicBezTo>
                  <a:pt x="183769" y="709930"/>
                  <a:pt x="183769" y="709549"/>
                  <a:pt x="183896" y="709549"/>
                </a:cubicBezTo>
                <a:cubicBezTo>
                  <a:pt x="184023" y="709549"/>
                  <a:pt x="184404" y="709803"/>
                  <a:pt x="184912" y="710438"/>
                </a:cubicBezTo>
                <a:cubicBezTo>
                  <a:pt x="187198" y="710438"/>
                  <a:pt x="188341" y="711581"/>
                  <a:pt x="189484" y="711581"/>
                </a:cubicBezTo>
                <a:cubicBezTo>
                  <a:pt x="190119" y="711073"/>
                  <a:pt x="190627" y="710692"/>
                  <a:pt x="191262" y="710692"/>
                </a:cubicBezTo>
                <a:cubicBezTo>
                  <a:pt x="191897" y="710692"/>
                  <a:pt x="192405" y="710946"/>
                  <a:pt x="193040" y="711581"/>
                </a:cubicBezTo>
                <a:cubicBezTo>
                  <a:pt x="194183" y="713867"/>
                  <a:pt x="196469" y="715010"/>
                  <a:pt x="196469" y="715010"/>
                </a:cubicBezTo>
                <a:lnTo>
                  <a:pt x="195326" y="716153"/>
                </a:lnTo>
                <a:cubicBezTo>
                  <a:pt x="195326" y="717296"/>
                  <a:pt x="195326" y="719582"/>
                  <a:pt x="195326" y="719582"/>
                </a:cubicBezTo>
                <a:cubicBezTo>
                  <a:pt x="197612" y="719582"/>
                  <a:pt x="197612" y="718439"/>
                  <a:pt x="197612" y="718439"/>
                </a:cubicBezTo>
                <a:cubicBezTo>
                  <a:pt x="197612" y="718439"/>
                  <a:pt x="206756" y="721868"/>
                  <a:pt x="214757" y="726440"/>
                </a:cubicBezTo>
                <a:cubicBezTo>
                  <a:pt x="223901" y="729869"/>
                  <a:pt x="233045" y="733299"/>
                  <a:pt x="235331" y="733299"/>
                </a:cubicBezTo>
                <a:cubicBezTo>
                  <a:pt x="236982" y="734950"/>
                  <a:pt x="239776" y="736474"/>
                  <a:pt x="240792" y="736474"/>
                </a:cubicBezTo>
                <a:cubicBezTo>
                  <a:pt x="241300" y="736474"/>
                  <a:pt x="241427" y="736219"/>
                  <a:pt x="241046" y="735457"/>
                </a:cubicBezTo>
                <a:cubicBezTo>
                  <a:pt x="241300" y="735331"/>
                  <a:pt x="241681" y="735203"/>
                  <a:pt x="242189" y="735203"/>
                </a:cubicBezTo>
                <a:cubicBezTo>
                  <a:pt x="244729" y="735203"/>
                  <a:pt x="250698" y="737108"/>
                  <a:pt x="258064" y="739013"/>
                </a:cubicBezTo>
                <a:cubicBezTo>
                  <a:pt x="264795" y="740664"/>
                  <a:pt x="270764" y="741680"/>
                  <a:pt x="273558" y="741680"/>
                </a:cubicBezTo>
                <a:cubicBezTo>
                  <a:pt x="274574" y="741680"/>
                  <a:pt x="275082" y="741553"/>
                  <a:pt x="275082" y="741172"/>
                </a:cubicBezTo>
                <a:cubicBezTo>
                  <a:pt x="275082" y="741172"/>
                  <a:pt x="276225" y="741172"/>
                  <a:pt x="279654" y="742315"/>
                </a:cubicBezTo>
                <a:lnTo>
                  <a:pt x="287655" y="742315"/>
                </a:lnTo>
                <a:cubicBezTo>
                  <a:pt x="288290" y="741807"/>
                  <a:pt x="288798" y="741426"/>
                  <a:pt x="289052" y="741426"/>
                </a:cubicBezTo>
                <a:cubicBezTo>
                  <a:pt x="289306" y="741426"/>
                  <a:pt x="289306" y="741680"/>
                  <a:pt x="288798" y="742315"/>
                </a:cubicBezTo>
                <a:cubicBezTo>
                  <a:pt x="288798" y="743458"/>
                  <a:pt x="288798" y="744601"/>
                  <a:pt x="289941" y="745744"/>
                </a:cubicBezTo>
                <a:cubicBezTo>
                  <a:pt x="292227" y="745744"/>
                  <a:pt x="293370" y="744601"/>
                  <a:pt x="293370" y="743458"/>
                </a:cubicBezTo>
                <a:cubicBezTo>
                  <a:pt x="293370" y="742315"/>
                  <a:pt x="293624" y="742061"/>
                  <a:pt x="294005" y="742061"/>
                </a:cubicBezTo>
                <a:cubicBezTo>
                  <a:pt x="294386" y="742061"/>
                  <a:pt x="294513" y="742315"/>
                  <a:pt x="294513" y="742315"/>
                </a:cubicBezTo>
                <a:cubicBezTo>
                  <a:pt x="296799" y="742315"/>
                  <a:pt x="296799" y="742315"/>
                  <a:pt x="295656" y="743458"/>
                </a:cubicBezTo>
                <a:cubicBezTo>
                  <a:pt x="295656" y="744601"/>
                  <a:pt x="295656" y="745744"/>
                  <a:pt x="295656" y="745744"/>
                </a:cubicBezTo>
                <a:lnTo>
                  <a:pt x="296799" y="746887"/>
                </a:lnTo>
                <a:cubicBezTo>
                  <a:pt x="296799" y="745744"/>
                  <a:pt x="297307" y="745490"/>
                  <a:pt x="297942" y="745490"/>
                </a:cubicBezTo>
                <a:cubicBezTo>
                  <a:pt x="298577" y="745490"/>
                  <a:pt x="299085" y="745744"/>
                  <a:pt x="299085" y="745744"/>
                </a:cubicBezTo>
                <a:cubicBezTo>
                  <a:pt x="300228" y="745744"/>
                  <a:pt x="300228" y="745744"/>
                  <a:pt x="300228" y="748030"/>
                </a:cubicBezTo>
                <a:cubicBezTo>
                  <a:pt x="300228" y="749681"/>
                  <a:pt x="300482" y="750570"/>
                  <a:pt x="300990" y="750570"/>
                </a:cubicBezTo>
                <a:cubicBezTo>
                  <a:pt x="301498" y="750570"/>
                  <a:pt x="302006" y="749681"/>
                  <a:pt x="302514" y="748030"/>
                </a:cubicBezTo>
                <a:lnTo>
                  <a:pt x="305943" y="748030"/>
                </a:lnTo>
                <a:cubicBezTo>
                  <a:pt x="306324" y="748792"/>
                  <a:pt x="306832" y="749046"/>
                  <a:pt x="307594" y="749046"/>
                </a:cubicBezTo>
                <a:cubicBezTo>
                  <a:pt x="309118" y="749046"/>
                  <a:pt x="311277" y="747649"/>
                  <a:pt x="312801" y="746888"/>
                </a:cubicBezTo>
                <a:cubicBezTo>
                  <a:pt x="313309" y="748031"/>
                  <a:pt x="313944" y="748665"/>
                  <a:pt x="314579" y="748665"/>
                </a:cubicBezTo>
                <a:cubicBezTo>
                  <a:pt x="315214" y="748665"/>
                  <a:pt x="315722" y="748157"/>
                  <a:pt x="316230" y="746888"/>
                </a:cubicBezTo>
                <a:cubicBezTo>
                  <a:pt x="316738" y="746379"/>
                  <a:pt x="317373" y="745999"/>
                  <a:pt x="318008" y="745999"/>
                </a:cubicBezTo>
                <a:cubicBezTo>
                  <a:pt x="318643" y="745999"/>
                  <a:pt x="319151" y="746253"/>
                  <a:pt x="319659" y="746888"/>
                </a:cubicBezTo>
                <a:cubicBezTo>
                  <a:pt x="320802" y="749174"/>
                  <a:pt x="323088" y="749174"/>
                  <a:pt x="325374" y="749174"/>
                </a:cubicBezTo>
                <a:cubicBezTo>
                  <a:pt x="327660" y="748031"/>
                  <a:pt x="337947" y="748031"/>
                  <a:pt x="349377" y="748031"/>
                </a:cubicBezTo>
                <a:cubicBezTo>
                  <a:pt x="363093" y="748031"/>
                  <a:pt x="372237" y="746888"/>
                  <a:pt x="372237" y="745744"/>
                </a:cubicBezTo>
                <a:cubicBezTo>
                  <a:pt x="373380" y="745744"/>
                  <a:pt x="373380" y="745744"/>
                  <a:pt x="375666" y="746888"/>
                </a:cubicBezTo>
                <a:cubicBezTo>
                  <a:pt x="375666" y="747396"/>
                  <a:pt x="375793" y="747650"/>
                  <a:pt x="376047" y="747650"/>
                </a:cubicBezTo>
                <a:cubicBezTo>
                  <a:pt x="376428" y="747650"/>
                  <a:pt x="377190" y="746761"/>
                  <a:pt x="377952" y="744729"/>
                </a:cubicBezTo>
                <a:cubicBezTo>
                  <a:pt x="378587" y="744094"/>
                  <a:pt x="378841" y="743459"/>
                  <a:pt x="378968" y="743459"/>
                </a:cubicBezTo>
                <a:cubicBezTo>
                  <a:pt x="379095" y="743459"/>
                  <a:pt x="379095" y="743840"/>
                  <a:pt x="379095" y="744729"/>
                </a:cubicBezTo>
                <a:cubicBezTo>
                  <a:pt x="379095" y="745618"/>
                  <a:pt x="379730" y="745999"/>
                  <a:pt x="380873" y="745999"/>
                </a:cubicBezTo>
                <a:cubicBezTo>
                  <a:pt x="382397" y="745999"/>
                  <a:pt x="384937" y="745364"/>
                  <a:pt x="388239" y="744729"/>
                </a:cubicBezTo>
                <a:cubicBezTo>
                  <a:pt x="392811" y="744729"/>
                  <a:pt x="398526" y="743586"/>
                  <a:pt x="398526" y="742443"/>
                </a:cubicBezTo>
                <a:cubicBezTo>
                  <a:pt x="399034" y="741935"/>
                  <a:pt x="399415" y="741554"/>
                  <a:pt x="399669" y="741300"/>
                </a:cubicBezTo>
                <a:cubicBezTo>
                  <a:pt x="399161" y="742951"/>
                  <a:pt x="400558" y="743713"/>
                  <a:pt x="402590" y="743713"/>
                </a:cubicBezTo>
                <a:cubicBezTo>
                  <a:pt x="405003" y="743713"/>
                  <a:pt x="408051" y="742569"/>
                  <a:pt x="409956" y="740157"/>
                </a:cubicBezTo>
                <a:cubicBezTo>
                  <a:pt x="412242" y="740157"/>
                  <a:pt x="413385" y="740157"/>
                  <a:pt x="413385" y="741300"/>
                </a:cubicBezTo>
                <a:cubicBezTo>
                  <a:pt x="414528" y="740157"/>
                  <a:pt x="416814" y="740157"/>
                  <a:pt x="420243" y="736728"/>
                </a:cubicBezTo>
                <a:cubicBezTo>
                  <a:pt x="421386" y="736728"/>
                  <a:pt x="427101" y="734442"/>
                  <a:pt x="429387" y="733299"/>
                </a:cubicBezTo>
                <a:cubicBezTo>
                  <a:pt x="432816" y="732156"/>
                  <a:pt x="433959" y="729869"/>
                  <a:pt x="433959" y="729869"/>
                </a:cubicBezTo>
                <a:cubicBezTo>
                  <a:pt x="435102" y="729361"/>
                  <a:pt x="435864" y="728981"/>
                  <a:pt x="436372" y="728853"/>
                </a:cubicBezTo>
                <a:cubicBezTo>
                  <a:pt x="436372" y="728853"/>
                  <a:pt x="436499" y="728980"/>
                  <a:pt x="436626" y="728980"/>
                </a:cubicBezTo>
                <a:cubicBezTo>
                  <a:pt x="438023" y="728980"/>
                  <a:pt x="444119" y="725805"/>
                  <a:pt x="451104" y="720725"/>
                </a:cubicBezTo>
                <a:cubicBezTo>
                  <a:pt x="460248" y="715010"/>
                  <a:pt x="465963" y="708152"/>
                  <a:pt x="468249" y="708152"/>
                </a:cubicBezTo>
                <a:cubicBezTo>
                  <a:pt x="468249" y="708152"/>
                  <a:pt x="469392" y="707009"/>
                  <a:pt x="469392" y="705866"/>
                </a:cubicBezTo>
                <a:cubicBezTo>
                  <a:pt x="468249" y="702437"/>
                  <a:pt x="469392" y="701294"/>
                  <a:pt x="470535" y="701294"/>
                </a:cubicBezTo>
                <a:cubicBezTo>
                  <a:pt x="470789" y="701421"/>
                  <a:pt x="471170" y="701421"/>
                  <a:pt x="471424" y="701421"/>
                </a:cubicBezTo>
                <a:cubicBezTo>
                  <a:pt x="474472" y="701421"/>
                  <a:pt x="477266" y="696468"/>
                  <a:pt x="476250" y="694436"/>
                </a:cubicBezTo>
                <a:lnTo>
                  <a:pt x="477393" y="695579"/>
                </a:lnTo>
                <a:cubicBezTo>
                  <a:pt x="480822" y="695579"/>
                  <a:pt x="481965" y="691007"/>
                  <a:pt x="480822" y="688721"/>
                </a:cubicBezTo>
                <a:cubicBezTo>
                  <a:pt x="481965" y="687578"/>
                  <a:pt x="484251" y="687578"/>
                  <a:pt x="484251" y="685292"/>
                </a:cubicBezTo>
                <a:cubicBezTo>
                  <a:pt x="484251" y="684784"/>
                  <a:pt x="484251" y="684403"/>
                  <a:pt x="484505" y="684403"/>
                </a:cubicBezTo>
                <a:cubicBezTo>
                  <a:pt x="484759" y="684403"/>
                  <a:pt x="485394" y="684657"/>
                  <a:pt x="486537" y="685292"/>
                </a:cubicBezTo>
                <a:cubicBezTo>
                  <a:pt x="487299" y="685292"/>
                  <a:pt x="488061" y="685800"/>
                  <a:pt x="488823" y="685800"/>
                </a:cubicBezTo>
                <a:cubicBezTo>
                  <a:pt x="489204" y="685800"/>
                  <a:pt x="489585" y="685673"/>
                  <a:pt x="489966" y="685292"/>
                </a:cubicBezTo>
                <a:cubicBezTo>
                  <a:pt x="491109" y="684149"/>
                  <a:pt x="489966" y="683006"/>
                  <a:pt x="487680" y="683006"/>
                </a:cubicBezTo>
                <a:cubicBezTo>
                  <a:pt x="487680" y="683006"/>
                  <a:pt x="488823" y="680720"/>
                  <a:pt x="489966" y="679577"/>
                </a:cubicBezTo>
                <a:cubicBezTo>
                  <a:pt x="489966" y="679577"/>
                  <a:pt x="489966" y="678434"/>
                  <a:pt x="488823" y="677291"/>
                </a:cubicBezTo>
                <a:cubicBezTo>
                  <a:pt x="487680" y="677291"/>
                  <a:pt x="487680" y="676148"/>
                  <a:pt x="488823" y="675005"/>
                </a:cubicBezTo>
                <a:cubicBezTo>
                  <a:pt x="489712" y="675005"/>
                  <a:pt x="489204" y="673608"/>
                  <a:pt x="488315" y="673608"/>
                </a:cubicBezTo>
                <a:cubicBezTo>
                  <a:pt x="488188" y="673608"/>
                  <a:pt x="487934" y="673735"/>
                  <a:pt x="487680" y="673862"/>
                </a:cubicBezTo>
                <a:cubicBezTo>
                  <a:pt x="486537" y="673862"/>
                  <a:pt x="484251" y="672719"/>
                  <a:pt x="485394" y="671576"/>
                </a:cubicBezTo>
                <a:cubicBezTo>
                  <a:pt x="485394" y="671576"/>
                  <a:pt x="484251" y="671576"/>
                  <a:pt x="483108" y="670433"/>
                </a:cubicBezTo>
                <a:cubicBezTo>
                  <a:pt x="481711" y="669925"/>
                  <a:pt x="480695" y="669671"/>
                  <a:pt x="479806" y="669671"/>
                </a:cubicBezTo>
                <a:cubicBezTo>
                  <a:pt x="478536" y="669671"/>
                  <a:pt x="477647" y="670179"/>
                  <a:pt x="476250" y="671576"/>
                </a:cubicBezTo>
                <a:cubicBezTo>
                  <a:pt x="472821" y="675005"/>
                  <a:pt x="470535" y="677291"/>
                  <a:pt x="472821" y="679577"/>
                </a:cubicBezTo>
                <a:cubicBezTo>
                  <a:pt x="472821" y="679577"/>
                  <a:pt x="472821" y="680720"/>
                  <a:pt x="472821" y="681863"/>
                </a:cubicBezTo>
                <a:cubicBezTo>
                  <a:pt x="471678" y="683006"/>
                  <a:pt x="470535" y="683006"/>
                  <a:pt x="470535" y="683006"/>
                </a:cubicBezTo>
                <a:cubicBezTo>
                  <a:pt x="469392" y="683006"/>
                  <a:pt x="465963" y="686435"/>
                  <a:pt x="462534" y="692150"/>
                </a:cubicBezTo>
                <a:cubicBezTo>
                  <a:pt x="456819" y="697865"/>
                  <a:pt x="454533" y="700151"/>
                  <a:pt x="452247" y="700151"/>
                </a:cubicBezTo>
                <a:cubicBezTo>
                  <a:pt x="451104" y="700151"/>
                  <a:pt x="449961" y="701294"/>
                  <a:pt x="449961" y="701294"/>
                </a:cubicBezTo>
                <a:cubicBezTo>
                  <a:pt x="451104" y="701294"/>
                  <a:pt x="444246" y="707009"/>
                  <a:pt x="437388" y="711581"/>
                </a:cubicBezTo>
                <a:cubicBezTo>
                  <a:pt x="429387" y="716153"/>
                  <a:pt x="421386" y="719582"/>
                  <a:pt x="421386" y="721868"/>
                </a:cubicBezTo>
                <a:cubicBezTo>
                  <a:pt x="420243" y="721868"/>
                  <a:pt x="419100" y="723011"/>
                  <a:pt x="419100" y="723011"/>
                </a:cubicBezTo>
                <a:cubicBezTo>
                  <a:pt x="418592" y="721995"/>
                  <a:pt x="417957" y="721741"/>
                  <a:pt x="417068" y="721741"/>
                </a:cubicBezTo>
                <a:cubicBezTo>
                  <a:pt x="415925" y="721741"/>
                  <a:pt x="414655" y="722376"/>
                  <a:pt x="413385" y="723011"/>
                </a:cubicBezTo>
                <a:cubicBezTo>
                  <a:pt x="411099" y="725297"/>
                  <a:pt x="408813" y="726440"/>
                  <a:pt x="408813" y="726440"/>
                </a:cubicBezTo>
                <a:cubicBezTo>
                  <a:pt x="408813" y="725932"/>
                  <a:pt x="408559" y="725551"/>
                  <a:pt x="407797" y="725551"/>
                </a:cubicBezTo>
                <a:cubicBezTo>
                  <a:pt x="407035" y="725551"/>
                  <a:pt x="405892" y="725805"/>
                  <a:pt x="404241" y="726440"/>
                </a:cubicBezTo>
                <a:cubicBezTo>
                  <a:pt x="401955" y="726440"/>
                  <a:pt x="400812" y="726440"/>
                  <a:pt x="400812" y="728726"/>
                </a:cubicBezTo>
                <a:cubicBezTo>
                  <a:pt x="399923" y="728726"/>
                  <a:pt x="393827" y="730250"/>
                  <a:pt x="389128" y="730250"/>
                </a:cubicBezTo>
                <a:cubicBezTo>
                  <a:pt x="387985" y="730250"/>
                  <a:pt x="386842" y="730123"/>
                  <a:pt x="385953" y="729869"/>
                </a:cubicBezTo>
                <a:cubicBezTo>
                  <a:pt x="385699" y="729615"/>
                  <a:pt x="385318" y="729488"/>
                  <a:pt x="385064" y="729488"/>
                </a:cubicBezTo>
                <a:cubicBezTo>
                  <a:pt x="384175" y="729488"/>
                  <a:pt x="383413" y="730504"/>
                  <a:pt x="382524" y="732155"/>
                </a:cubicBezTo>
                <a:cubicBezTo>
                  <a:pt x="382524" y="733298"/>
                  <a:pt x="381381" y="734441"/>
                  <a:pt x="380238" y="735584"/>
                </a:cubicBezTo>
                <a:cubicBezTo>
                  <a:pt x="380238" y="735584"/>
                  <a:pt x="379095" y="733298"/>
                  <a:pt x="379095" y="732155"/>
                </a:cubicBezTo>
                <a:cubicBezTo>
                  <a:pt x="380238" y="731012"/>
                  <a:pt x="380238" y="731012"/>
                  <a:pt x="377952" y="731012"/>
                </a:cubicBezTo>
                <a:lnTo>
                  <a:pt x="375666" y="731012"/>
                </a:lnTo>
                <a:cubicBezTo>
                  <a:pt x="375666" y="732155"/>
                  <a:pt x="368808" y="733298"/>
                  <a:pt x="358521" y="734441"/>
                </a:cubicBezTo>
                <a:cubicBezTo>
                  <a:pt x="345948" y="734441"/>
                  <a:pt x="341376" y="734441"/>
                  <a:pt x="341376" y="735584"/>
                </a:cubicBezTo>
                <a:cubicBezTo>
                  <a:pt x="341376" y="736219"/>
                  <a:pt x="340868" y="736473"/>
                  <a:pt x="339852" y="736473"/>
                </a:cubicBezTo>
                <a:cubicBezTo>
                  <a:pt x="338836" y="736473"/>
                  <a:pt x="337439" y="736219"/>
                  <a:pt x="335661" y="735584"/>
                </a:cubicBezTo>
                <a:cubicBezTo>
                  <a:pt x="329565" y="732536"/>
                  <a:pt x="327533" y="731520"/>
                  <a:pt x="326517" y="731520"/>
                </a:cubicBezTo>
                <a:cubicBezTo>
                  <a:pt x="326009" y="731520"/>
                  <a:pt x="325755" y="731774"/>
                  <a:pt x="325374" y="732155"/>
                </a:cubicBezTo>
                <a:cubicBezTo>
                  <a:pt x="326517" y="732155"/>
                  <a:pt x="326517" y="733298"/>
                  <a:pt x="326517" y="734441"/>
                </a:cubicBezTo>
                <a:cubicBezTo>
                  <a:pt x="326517" y="736219"/>
                  <a:pt x="326263" y="736981"/>
                  <a:pt x="325628" y="736981"/>
                </a:cubicBezTo>
                <a:cubicBezTo>
                  <a:pt x="324993" y="736981"/>
                  <a:pt x="324231" y="736092"/>
                  <a:pt x="323088" y="734441"/>
                </a:cubicBezTo>
                <a:cubicBezTo>
                  <a:pt x="323596" y="733298"/>
                  <a:pt x="318516" y="732663"/>
                  <a:pt x="312928" y="732663"/>
                </a:cubicBezTo>
                <a:cubicBezTo>
                  <a:pt x="307340" y="732663"/>
                  <a:pt x="301371" y="733298"/>
                  <a:pt x="300228" y="734441"/>
                </a:cubicBezTo>
                <a:lnTo>
                  <a:pt x="300228" y="732155"/>
                </a:lnTo>
                <a:cubicBezTo>
                  <a:pt x="300228" y="731012"/>
                  <a:pt x="299085" y="731012"/>
                  <a:pt x="293370" y="729869"/>
                </a:cubicBezTo>
                <a:lnTo>
                  <a:pt x="288798" y="729869"/>
                </a:lnTo>
                <a:cubicBezTo>
                  <a:pt x="288798" y="730504"/>
                  <a:pt x="288036" y="730885"/>
                  <a:pt x="287147" y="730885"/>
                </a:cubicBezTo>
                <a:cubicBezTo>
                  <a:pt x="284734" y="730885"/>
                  <a:pt x="280797" y="729234"/>
                  <a:pt x="280797" y="727710"/>
                </a:cubicBezTo>
                <a:cubicBezTo>
                  <a:pt x="279654" y="726567"/>
                  <a:pt x="279654" y="726567"/>
                  <a:pt x="276225" y="726567"/>
                </a:cubicBezTo>
                <a:cubicBezTo>
                  <a:pt x="275336" y="726821"/>
                  <a:pt x="274447" y="726948"/>
                  <a:pt x="273431" y="726948"/>
                </a:cubicBezTo>
                <a:cubicBezTo>
                  <a:pt x="269367" y="726948"/>
                  <a:pt x="265049" y="725297"/>
                  <a:pt x="265938" y="724281"/>
                </a:cubicBezTo>
                <a:cubicBezTo>
                  <a:pt x="265938" y="724281"/>
                  <a:pt x="263652" y="723138"/>
                  <a:pt x="262509" y="723138"/>
                </a:cubicBezTo>
                <a:cubicBezTo>
                  <a:pt x="262128" y="723519"/>
                  <a:pt x="261493" y="723646"/>
                  <a:pt x="260731" y="723646"/>
                </a:cubicBezTo>
                <a:cubicBezTo>
                  <a:pt x="259334" y="723646"/>
                  <a:pt x="257556" y="723138"/>
                  <a:pt x="256794" y="723138"/>
                </a:cubicBezTo>
                <a:cubicBezTo>
                  <a:pt x="254762" y="722503"/>
                  <a:pt x="253238" y="721868"/>
                  <a:pt x="252476" y="721868"/>
                </a:cubicBezTo>
                <a:cubicBezTo>
                  <a:pt x="251968" y="721868"/>
                  <a:pt x="251714" y="722249"/>
                  <a:pt x="252222" y="723138"/>
                </a:cubicBezTo>
                <a:cubicBezTo>
                  <a:pt x="252222" y="724281"/>
                  <a:pt x="252222" y="725424"/>
                  <a:pt x="249936" y="725424"/>
                </a:cubicBezTo>
                <a:lnTo>
                  <a:pt x="251079" y="724281"/>
                </a:lnTo>
                <a:cubicBezTo>
                  <a:pt x="251079" y="723138"/>
                  <a:pt x="247650" y="721995"/>
                  <a:pt x="241935" y="719709"/>
                </a:cubicBezTo>
                <a:cubicBezTo>
                  <a:pt x="235077" y="717423"/>
                  <a:pt x="232791" y="716280"/>
                  <a:pt x="231648" y="715137"/>
                </a:cubicBezTo>
                <a:lnTo>
                  <a:pt x="229362" y="715137"/>
                </a:lnTo>
                <a:cubicBezTo>
                  <a:pt x="228854" y="715645"/>
                  <a:pt x="228473" y="715899"/>
                  <a:pt x="228092" y="715899"/>
                </a:cubicBezTo>
                <a:cubicBezTo>
                  <a:pt x="227584" y="715899"/>
                  <a:pt x="227076" y="715391"/>
                  <a:pt x="227076" y="713994"/>
                </a:cubicBezTo>
                <a:cubicBezTo>
                  <a:pt x="225933" y="712851"/>
                  <a:pt x="221361" y="710565"/>
                  <a:pt x="217932" y="710565"/>
                </a:cubicBezTo>
                <a:lnTo>
                  <a:pt x="215646" y="709422"/>
                </a:lnTo>
                <a:cubicBezTo>
                  <a:pt x="215646" y="706882"/>
                  <a:pt x="213741" y="705612"/>
                  <a:pt x="211328" y="705612"/>
                </a:cubicBezTo>
                <a:cubicBezTo>
                  <a:pt x="210566" y="705612"/>
                  <a:pt x="209677" y="705739"/>
                  <a:pt x="208788" y="705993"/>
                </a:cubicBezTo>
                <a:cubicBezTo>
                  <a:pt x="209931" y="704850"/>
                  <a:pt x="208788" y="704850"/>
                  <a:pt x="207645" y="703707"/>
                </a:cubicBezTo>
                <a:cubicBezTo>
                  <a:pt x="204216" y="703707"/>
                  <a:pt x="199644" y="700278"/>
                  <a:pt x="199644" y="699135"/>
                </a:cubicBezTo>
                <a:lnTo>
                  <a:pt x="198501" y="699135"/>
                </a:lnTo>
                <a:cubicBezTo>
                  <a:pt x="197358" y="699135"/>
                  <a:pt x="196215" y="697992"/>
                  <a:pt x="195072" y="697992"/>
                </a:cubicBezTo>
                <a:cubicBezTo>
                  <a:pt x="194310" y="697230"/>
                  <a:pt x="193421" y="696341"/>
                  <a:pt x="192278" y="696341"/>
                </a:cubicBezTo>
                <a:cubicBezTo>
                  <a:pt x="191770" y="696341"/>
                  <a:pt x="191262" y="696468"/>
                  <a:pt x="190500" y="696849"/>
                </a:cubicBezTo>
                <a:cubicBezTo>
                  <a:pt x="188214" y="696849"/>
                  <a:pt x="187071" y="695706"/>
                  <a:pt x="187071" y="695706"/>
                </a:cubicBezTo>
                <a:cubicBezTo>
                  <a:pt x="185928" y="695706"/>
                  <a:pt x="188214" y="694563"/>
                  <a:pt x="190500" y="694563"/>
                </a:cubicBezTo>
                <a:cubicBezTo>
                  <a:pt x="192786" y="694563"/>
                  <a:pt x="189357" y="692277"/>
                  <a:pt x="184785" y="692277"/>
                </a:cubicBezTo>
                <a:lnTo>
                  <a:pt x="183642" y="692277"/>
                </a:lnTo>
                <a:cubicBezTo>
                  <a:pt x="185928" y="691134"/>
                  <a:pt x="187071" y="691134"/>
                  <a:pt x="184785" y="691134"/>
                </a:cubicBezTo>
                <a:cubicBezTo>
                  <a:pt x="184785" y="691134"/>
                  <a:pt x="183261" y="689610"/>
                  <a:pt x="182118" y="689610"/>
                </a:cubicBezTo>
                <a:cubicBezTo>
                  <a:pt x="181864" y="689610"/>
                  <a:pt x="181610" y="689737"/>
                  <a:pt x="181356" y="689991"/>
                </a:cubicBezTo>
                <a:cubicBezTo>
                  <a:pt x="180213" y="688848"/>
                  <a:pt x="179070" y="688848"/>
                  <a:pt x="177927" y="687705"/>
                </a:cubicBezTo>
                <a:cubicBezTo>
                  <a:pt x="176784" y="684276"/>
                  <a:pt x="175641" y="684276"/>
                  <a:pt x="174498" y="683133"/>
                </a:cubicBezTo>
                <a:cubicBezTo>
                  <a:pt x="172212" y="683133"/>
                  <a:pt x="172212" y="683133"/>
                  <a:pt x="172212" y="680847"/>
                </a:cubicBezTo>
                <a:cubicBezTo>
                  <a:pt x="172847" y="680339"/>
                  <a:pt x="172847" y="679958"/>
                  <a:pt x="172339" y="679958"/>
                </a:cubicBezTo>
                <a:cubicBezTo>
                  <a:pt x="171831" y="679958"/>
                  <a:pt x="171069" y="680212"/>
                  <a:pt x="169926" y="680847"/>
                </a:cubicBezTo>
                <a:cubicBezTo>
                  <a:pt x="169545" y="681228"/>
                  <a:pt x="169291" y="681355"/>
                  <a:pt x="169037" y="681355"/>
                </a:cubicBezTo>
                <a:cubicBezTo>
                  <a:pt x="168275" y="681355"/>
                  <a:pt x="167640" y="680339"/>
                  <a:pt x="167640" y="678688"/>
                </a:cubicBezTo>
                <a:cubicBezTo>
                  <a:pt x="168529" y="677037"/>
                  <a:pt x="168148" y="675894"/>
                  <a:pt x="167767" y="675894"/>
                </a:cubicBezTo>
                <a:cubicBezTo>
                  <a:pt x="167640" y="675894"/>
                  <a:pt x="167640" y="676021"/>
                  <a:pt x="167640" y="676402"/>
                </a:cubicBezTo>
                <a:lnTo>
                  <a:pt x="164211" y="676402"/>
                </a:lnTo>
                <a:cubicBezTo>
                  <a:pt x="164338" y="676275"/>
                  <a:pt x="164338" y="675894"/>
                  <a:pt x="164084" y="675386"/>
                </a:cubicBezTo>
                <a:cubicBezTo>
                  <a:pt x="163322" y="676148"/>
                  <a:pt x="163195" y="676910"/>
                  <a:pt x="162687" y="676910"/>
                </a:cubicBezTo>
                <a:cubicBezTo>
                  <a:pt x="162560" y="676910"/>
                  <a:pt x="162306" y="676783"/>
                  <a:pt x="161925" y="676402"/>
                </a:cubicBezTo>
                <a:lnTo>
                  <a:pt x="161925" y="675259"/>
                </a:lnTo>
                <a:lnTo>
                  <a:pt x="163957" y="675259"/>
                </a:lnTo>
                <a:cubicBezTo>
                  <a:pt x="162433" y="672338"/>
                  <a:pt x="154940" y="664718"/>
                  <a:pt x="148209" y="656971"/>
                </a:cubicBezTo>
                <a:cubicBezTo>
                  <a:pt x="147066" y="655828"/>
                  <a:pt x="145923" y="655828"/>
                  <a:pt x="144780" y="655828"/>
                </a:cubicBezTo>
                <a:cubicBezTo>
                  <a:pt x="143891" y="656717"/>
                  <a:pt x="143510" y="657098"/>
                  <a:pt x="143383" y="657098"/>
                </a:cubicBezTo>
                <a:cubicBezTo>
                  <a:pt x="143256" y="657098"/>
                  <a:pt x="143637" y="656082"/>
                  <a:pt x="143637" y="654685"/>
                </a:cubicBezTo>
                <a:cubicBezTo>
                  <a:pt x="145161" y="652526"/>
                  <a:pt x="145161" y="650748"/>
                  <a:pt x="144399" y="650748"/>
                </a:cubicBezTo>
                <a:cubicBezTo>
                  <a:pt x="144018" y="650748"/>
                  <a:pt x="143256" y="651256"/>
                  <a:pt x="142494" y="652526"/>
                </a:cubicBezTo>
                <a:cubicBezTo>
                  <a:pt x="141478" y="653542"/>
                  <a:pt x="140970" y="654050"/>
                  <a:pt x="140716" y="654050"/>
                </a:cubicBezTo>
                <a:cubicBezTo>
                  <a:pt x="140462" y="654050"/>
                  <a:pt x="140716" y="653161"/>
                  <a:pt x="141351" y="651256"/>
                </a:cubicBezTo>
                <a:cubicBezTo>
                  <a:pt x="141351" y="648970"/>
                  <a:pt x="141351" y="648970"/>
                  <a:pt x="139065" y="648970"/>
                </a:cubicBezTo>
                <a:cubicBezTo>
                  <a:pt x="138684" y="649351"/>
                  <a:pt x="138557" y="649478"/>
                  <a:pt x="138303" y="649478"/>
                </a:cubicBezTo>
                <a:cubicBezTo>
                  <a:pt x="137922" y="649478"/>
                  <a:pt x="138176" y="648589"/>
                  <a:pt x="139065" y="647827"/>
                </a:cubicBezTo>
                <a:cubicBezTo>
                  <a:pt x="139065" y="646938"/>
                  <a:pt x="139065" y="645287"/>
                  <a:pt x="138430" y="645287"/>
                </a:cubicBezTo>
                <a:cubicBezTo>
                  <a:pt x="138303" y="645287"/>
                  <a:pt x="138049" y="645414"/>
                  <a:pt x="137922" y="645541"/>
                </a:cubicBezTo>
                <a:cubicBezTo>
                  <a:pt x="137922" y="645541"/>
                  <a:pt x="137922" y="644398"/>
                  <a:pt x="137922" y="642112"/>
                </a:cubicBezTo>
                <a:cubicBezTo>
                  <a:pt x="139065" y="639826"/>
                  <a:pt x="136779" y="639826"/>
                  <a:pt x="134493" y="639826"/>
                </a:cubicBezTo>
                <a:cubicBezTo>
                  <a:pt x="129921" y="637540"/>
                  <a:pt x="129921" y="636397"/>
                  <a:pt x="133350" y="635254"/>
                </a:cubicBezTo>
                <a:cubicBezTo>
                  <a:pt x="135636" y="635254"/>
                  <a:pt x="131064" y="630682"/>
                  <a:pt x="128778" y="630682"/>
                </a:cubicBezTo>
                <a:cubicBezTo>
                  <a:pt x="125349" y="630682"/>
                  <a:pt x="125349" y="630682"/>
                  <a:pt x="126492" y="629539"/>
                </a:cubicBezTo>
                <a:cubicBezTo>
                  <a:pt x="127635" y="629539"/>
                  <a:pt x="127635" y="628396"/>
                  <a:pt x="127635" y="628396"/>
                </a:cubicBezTo>
                <a:cubicBezTo>
                  <a:pt x="126492" y="626110"/>
                  <a:pt x="126492" y="624967"/>
                  <a:pt x="127635" y="624967"/>
                </a:cubicBezTo>
                <a:cubicBezTo>
                  <a:pt x="127635" y="624967"/>
                  <a:pt x="126492" y="623824"/>
                  <a:pt x="124206" y="621538"/>
                </a:cubicBezTo>
                <a:cubicBezTo>
                  <a:pt x="120777" y="620395"/>
                  <a:pt x="120777" y="615823"/>
                  <a:pt x="123063" y="613537"/>
                </a:cubicBezTo>
                <a:lnTo>
                  <a:pt x="120777" y="611251"/>
                </a:lnTo>
                <a:cubicBezTo>
                  <a:pt x="117348" y="611251"/>
                  <a:pt x="116205" y="610108"/>
                  <a:pt x="118491" y="608965"/>
                </a:cubicBezTo>
                <a:lnTo>
                  <a:pt x="119634" y="608965"/>
                </a:lnTo>
                <a:cubicBezTo>
                  <a:pt x="116205" y="608965"/>
                  <a:pt x="116205" y="602107"/>
                  <a:pt x="119634" y="602107"/>
                </a:cubicBezTo>
                <a:cubicBezTo>
                  <a:pt x="120777" y="602107"/>
                  <a:pt x="120777" y="602107"/>
                  <a:pt x="119634" y="600964"/>
                </a:cubicBezTo>
                <a:lnTo>
                  <a:pt x="118872" y="600964"/>
                </a:lnTo>
                <a:cubicBezTo>
                  <a:pt x="117729" y="600964"/>
                  <a:pt x="116586" y="600964"/>
                  <a:pt x="116586" y="599821"/>
                </a:cubicBezTo>
                <a:cubicBezTo>
                  <a:pt x="115443" y="598678"/>
                  <a:pt x="115443" y="597535"/>
                  <a:pt x="116586" y="597535"/>
                </a:cubicBezTo>
                <a:cubicBezTo>
                  <a:pt x="117729" y="595249"/>
                  <a:pt x="118872" y="594106"/>
                  <a:pt x="117729" y="594106"/>
                </a:cubicBezTo>
                <a:cubicBezTo>
                  <a:pt x="117729" y="594106"/>
                  <a:pt x="117729" y="592963"/>
                  <a:pt x="118872" y="591820"/>
                </a:cubicBezTo>
                <a:cubicBezTo>
                  <a:pt x="118872" y="589534"/>
                  <a:pt x="117729" y="588391"/>
                  <a:pt x="117729" y="586105"/>
                </a:cubicBezTo>
                <a:cubicBezTo>
                  <a:pt x="116586" y="584962"/>
                  <a:pt x="116586" y="582676"/>
                  <a:pt x="117729" y="582676"/>
                </a:cubicBezTo>
                <a:cubicBezTo>
                  <a:pt x="117729" y="582676"/>
                  <a:pt x="117729" y="579247"/>
                  <a:pt x="115443" y="578104"/>
                </a:cubicBezTo>
                <a:cubicBezTo>
                  <a:pt x="115443" y="575818"/>
                  <a:pt x="115443" y="574675"/>
                  <a:pt x="116586" y="574675"/>
                </a:cubicBezTo>
                <a:cubicBezTo>
                  <a:pt x="117729" y="574675"/>
                  <a:pt x="117729" y="574675"/>
                  <a:pt x="116586" y="572389"/>
                </a:cubicBezTo>
                <a:cubicBezTo>
                  <a:pt x="115443" y="572389"/>
                  <a:pt x="115443" y="571246"/>
                  <a:pt x="115443" y="570103"/>
                </a:cubicBezTo>
                <a:lnTo>
                  <a:pt x="115443" y="567817"/>
                </a:lnTo>
                <a:cubicBezTo>
                  <a:pt x="114300" y="567817"/>
                  <a:pt x="114300" y="567817"/>
                  <a:pt x="114300" y="565531"/>
                </a:cubicBezTo>
                <a:cubicBezTo>
                  <a:pt x="114300" y="564388"/>
                  <a:pt x="115443" y="560959"/>
                  <a:pt x="115443" y="559816"/>
                </a:cubicBezTo>
                <a:cubicBezTo>
                  <a:pt x="115443" y="556768"/>
                  <a:pt x="115951" y="555752"/>
                  <a:pt x="115570" y="555752"/>
                </a:cubicBezTo>
                <a:cubicBezTo>
                  <a:pt x="115443" y="555752"/>
                  <a:pt x="115062" y="556006"/>
                  <a:pt x="114300" y="556387"/>
                </a:cubicBezTo>
                <a:cubicBezTo>
                  <a:pt x="114300" y="556895"/>
                  <a:pt x="114173" y="557149"/>
                  <a:pt x="113919" y="557149"/>
                </a:cubicBezTo>
                <a:cubicBezTo>
                  <a:pt x="113665" y="557149"/>
                  <a:pt x="113538" y="556641"/>
                  <a:pt x="114300" y="555244"/>
                </a:cubicBezTo>
                <a:cubicBezTo>
                  <a:pt x="114300" y="554101"/>
                  <a:pt x="116586" y="549529"/>
                  <a:pt x="116586" y="546100"/>
                </a:cubicBezTo>
                <a:cubicBezTo>
                  <a:pt x="117729" y="540385"/>
                  <a:pt x="117729" y="540385"/>
                  <a:pt x="116586" y="540385"/>
                </a:cubicBezTo>
                <a:cubicBezTo>
                  <a:pt x="113157" y="540385"/>
                  <a:pt x="114300" y="539242"/>
                  <a:pt x="116586" y="538099"/>
                </a:cubicBezTo>
                <a:cubicBezTo>
                  <a:pt x="120015" y="535813"/>
                  <a:pt x="120015" y="534670"/>
                  <a:pt x="118872" y="534670"/>
                </a:cubicBezTo>
                <a:cubicBezTo>
                  <a:pt x="117729" y="532384"/>
                  <a:pt x="117729" y="532384"/>
                  <a:pt x="117729" y="531241"/>
                </a:cubicBezTo>
                <a:cubicBezTo>
                  <a:pt x="118237" y="531368"/>
                  <a:pt x="118491" y="531495"/>
                  <a:pt x="118745" y="531495"/>
                </a:cubicBezTo>
                <a:cubicBezTo>
                  <a:pt x="119888" y="531495"/>
                  <a:pt x="119761" y="529590"/>
                  <a:pt x="118872" y="527685"/>
                </a:cubicBezTo>
                <a:cubicBezTo>
                  <a:pt x="118872" y="526415"/>
                  <a:pt x="118872" y="525780"/>
                  <a:pt x="119380" y="525780"/>
                </a:cubicBezTo>
                <a:cubicBezTo>
                  <a:pt x="119888" y="525780"/>
                  <a:pt x="120269" y="526034"/>
                  <a:pt x="121158" y="526542"/>
                </a:cubicBezTo>
                <a:cubicBezTo>
                  <a:pt x="121158" y="526542"/>
                  <a:pt x="121158" y="525399"/>
                  <a:pt x="121158" y="523113"/>
                </a:cubicBezTo>
                <a:cubicBezTo>
                  <a:pt x="118872" y="519684"/>
                  <a:pt x="123444" y="511683"/>
                  <a:pt x="124587" y="511683"/>
                </a:cubicBezTo>
                <a:cubicBezTo>
                  <a:pt x="124587" y="511683"/>
                  <a:pt x="125730" y="509397"/>
                  <a:pt x="124587" y="508254"/>
                </a:cubicBezTo>
                <a:cubicBezTo>
                  <a:pt x="122936" y="506603"/>
                  <a:pt x="122428" y="505460"/>
                  <a:pt x="123698" y="505460"/>
                </a:cubicBezTo>
                <a:cubicBezTo>
                  <a:pt x="124206" y="505460"/>
                  <a:pt x="124841" y="505587"/>
                  <a:pt x="125730" y="505968"/>
                </a:cubicBezTo>
                <a:cubicBezTo>
                  <a:pt x="128016" y="505968"/>
                  <a:pt x="128016" y="505968"/>
                  <a:pt x="125730" y="503682"/>
                </a:cubicBezTo>
                <a:cubicBezTo>
                  <a:pt x="124714" y="502666"/>
                  <a:pt x="126238" y="497586"/>
                  <a:pt x="128270" y="497586"/>
                </a:cubicBezTo>
                <a:cubicBezTo>
                  <a:pt x="128524" y="497586"/>
                  <a:pt x="128905" y="497713"/>
                  <a:pt x="129159" y="498094"/>
                </a:cubicBezTo>
                <a:cubicBezTo>
                  <a:pt x="130302" y="498094"/>
                  <a:pt x="132588" y="499237"/>
                  <a:pt x="132588" y="499237"/>
                </a:cubicBezTo>
                <a:cubicBezTo>
                  <a:pt x="131445" y="496951"/>
                  <a:pt x="131445" y="495808"/>
                  <a:pt x="131445" y="495808"/>
                </a:cubicBezTo>
                <a:cubicBezTo>
                  <a:pt x="130302" y="494665"/>
                  <a:pt x="131445" y="493522"/>
                  <a:pt x="132588" y="490093"/>
                </a:cubicBezTo>
                <a:cubicBezTo>
                  <a:pt x="133731" y="486664"/>
                  <a:pt x="134874" y="480949"/>
                  <a:pt x="136017" y="478663"/>
                </a:cubicBezTo>
                <a:cubicBezTo>
                  <a:pt x="137160" y="475234"/>
                  <a:pt x="138303" y="471805"/>
                  <a:pt x="140589" y="470662"/>
                </a:cubicBezTo>
                <a:cubicBezTo>
                  <a:pt x="140589" y="469519"/>
                  <a:pt x="141732" y="468376"/>
                  <a:pt x="141732" y="464947"/>
                </a:cubicBezTo>
                <a:cubicBezTo>
                  <a:pt x="140589" y="462661"/>
                  <a:pt x="141732" y="460375"/>
                  <a:pt x="142875" y="460375"/>
                </a:cubicBezTo>
                <a:lnTo>
                  <a:pt x="144018" y="459232"/>
                </a:lnTo>
                <a:cubicBezTo>
                  <a:pt x="144018" y="455803"/>
                  <a:pt x="144018" y="454660"/>
                  <a:pt x="144018" y="454660"/>
                </a:cubicBezTo>
                <a:cubicBezTo>
                  <a:pt x="145161" y="454660"/>
                  <a:pt x="147447" y="453517"/>
                  <a:pt x="146304" y="452374"/>
                </a:cubicBezTo>
                <a:cubicBezTo>
                  <a:pt x="145161" y="451231"/>
                  <a:pt x="146304" y="450088"/>
                  <a:pt x="147447" y="447802"/>
                </a:cubicBezTo>
                <a:cubicBezTo>
                  <a:pt x="148590" y="446659"/>
                  <a:pt x="154305" y="435229"/>
                  <a:pt x="160020" y="423799"/>
                </a:cubicBezTo>
                <a:cubicBezTo>
                  <a:pt x="163449" y="419227"/>
                  <a:pt x="165735" y="414655"/>
                  <a:pt x="168021" y="410083"/>
                </a:cubicBezTo>
                <a:cubicBezTo>
                  <a:pt x="172593" y="403225"/>
                  <a:pt x="176022" y="398653"/>
                  <a:pt x="174879" y="398653"/>
                </a:cubicBezTo>
                <a:cubicBezTo>
                  <a:pt x="174879" y="398653"/>
                  <a:pt x="176022" y="397510"/>
                  <a:pt x="179451" y="392938"/>
                </a:cubicBezTo>
                <a:cubicBezTo>
                  <a:pt x="180594" y="390652"/>
                  <a:pt x="181737" y="387223"/>
                  <a:pt x="181737" y="387223"/>
                </a:cubicBezTo>
                <a:cubicBezTo>
                  <a:pt x="183261" y="387223"/>
                  <a:pt x="184277" y="385318"/>
                  <a:pt x="184658" y="382651"/>
                </a:cubicBezTo>
                <a:cubicBezTo>
                  <a:pt x="183515" y="382651"/>
                  <a:pt x="181864" y="382397"/>
                  <a:pt x="182880" y="380365"/>
                </a:cubicBezTo>
                <a:cubicBezTo>
                  <a:pt x="182880" y="380365"/>
                  <a:pt x="182880" y="379222"/>
                  <a:pt x="182880" y="378079"/>
                </a:cubicBezTo>
                <a:cubicBezTo>
                  <a:pt x="183769" y="378079"/>
                  <a:pt x="184531" y="379349"/>
                  <a:pt x="184912" y="379984"/>
                </a:cubicBezTo>
                <a:cubicBezTo>
                  <a:pt x="184912" y="377063"/>
                  <a:pt x="184277" y="373761"/>
                  <a:pt x="182880" y="371221"/>
                </a:cubicBezTo>
                <a:cubicBezTo>
                  <a:pt x="180594" y="368935"/>
                  <a:pt x="180594" y="366649"/>
                  <a:pt x="179451" y="365506"/>
                </a:cubicBezTo>
                <a:cubicBezTo>
                  <a:pt x="181737" y="364363"/>
                  <a:pt x="178308" y="357505"/>
                  <a:pt x="173736" y="356362"/>
                </a:cubicBezTo>
                <a:cubicBezTo>
                  <a:pt x="170307" y="356362"/>
                  <a:pt x="168021" y="356362"/>
                  <a:pt x="170307" y="354076"/>
                </a:cubicBezTo>
                <a:cubicBezTo>
                  <a:pt x="171958" y="352425"/>
                  <a:pt x="170688" y="350901"/>
                  <a:pt x="167386" y="350901"/>
                </a:cubicBezTo>
                <a:cubicBezTo>
                  <a:pt x="165989" y="350901"/>
                  <a:pt x="164338" y="351155"/>
                  <a:pt x="162306" y="351917"/>
                </a:cubicBezTo>
                <a:cubicBezTo>
                  <a:pt x="160909" y="352425"/>
                  <a:pt x="160020" y="352679"/>
                  <a:pt x="159512" y="352679"/>
                </a:cubicBezTo>
                <a:cubicBezTo>
                  <a:pt x="158623" y="352679"/>
                  <a:pt x="158369" y="352171"/>
                  <a:pt x="157734" y="350774"/>
                </a:cubicBezTo>
                <a:cubicBezTo>
                  <a:pt x="157734" y="348615"/>
                  <a:pt x="156337" y="347853"/>
                  <a:pt x="155321" y="347853"/>
                </a:cubicBezTo>
                <a:cubicBezTo>
                  <a:pt x="154686" y="347853"/>
                  <a:pt x="154305" y="348107"/>
                  <a:pt x="154305" y="348488"/>
                </a:cubicBezTo>
                <a:cubicBezTo>
                  <a:pt x="153162" y="348488"/>
                  <a:pt x="152019" y="349631"/>
                  <a:pt x="152019" y="349631"/>
                </a:cubicBezTo>
                <a:cubicBezTo>
                  <a:pt x="150622" y="350139"/>
                  <a:pt x="149606" y="350393"/>
                  <a:pt x="148844" y="350393"/>
                </a:cubicBezTo>
                <a:cubicBezTo>
                  <a:pt x="147701" y="350393"/>
                  <a:pt x="147066" y="349885"/>
                  <a:pt x="146304" y="348488"/>
                </a:cubicBezTo>
                <a:cubicBezTo>
                  <a:pt x="143764" y="346583"/>
                  <a:pt x="142621" y="345821"/>
                  <a:pt x="141605" y="345821"/>
                </a:cubicBezTo>
                <a:cubicBezTo>
                  <a:pt x="140716" y="345821"/>
                  <a:pt x="139827" y="346329"/>
                  <a:pt x="138303" y="347345"/>
                </a:cubicBezTo>
                <a:cubicBezTo>
                  <a:pt x="137922" y="348107"/>
                  <a:pt x="136906" y="348488"/>
                  <a:pt x="135763" y="348488"/>
                </a:cubicBezTo>
                <a:cubicBezTo>
                  <a:pt x="133731" y="348488"/>
                  <a:pt x="131064" y="347218"/>
                  <a:pt x="130302" y="345059"/>
                </a:cubicBezTo>
                <a:cubicBezTo>
                  <a:pt x="129540" y="345059"/>
                  <a:pt x="128778" y="344551"/>
                  <a:pt x="128397" y="344551"/>
                </a:cubicBezTo>
                <a:cubicBezTo>
                  <a:pt x="128143" y="344551"/>
                  <a:pt x="128016" y="344678"/>
                  <a:pt x="128016" y="345059"/>
                </a:cubicBezTo>
                <a:lnTo>
                  <a:pt x="126873" y="342773"/>
                </a:lnTo>
                <a:lnTo>
                  <a:pt x="123317" y="342773"/>
                </a:lnTo>
                <a:lnTo>
                  <a:pt x="123317" y="343916"/>
                </a:lnTo>
                <a:cubicBezTo>
                  <a:pt x="122174" y="342773"/>
                  <a:pt x="114173" y="340487"/>
                  <a:pt x="105029" y="337058"/>
                </a:cubicBezTo>
                <a:cubicBezTo>
                  <a:pt x="95631" y="333248"/>
                  <a:pt x="92202" y="331343"/>
                  <a:pt x="90932" y="331343"/>
                </a:cubicBezTo>
                <a:cubicBezTo>
                  <a:pt x="90297" y="331343"/>
                  <a:pt x="90170" y="331724"/>
                  <a:pt x="90170" y="332486"/>
                </a:cubicBezTo>
                <a:cubicBezTo>
                  <a:pt x="90170" y="333248"/>
                  <a:pt x="89916" y="333629"/>
                  <a:pt x="89535" y="333629"/>
                </a:cubicBezTo>
                <a:cubicBezTo>
                  <a:pt x="88900" y="333629"/>
                  <a:pt x="87884" y="332359"/>
                  <a:pt x="87884" y="330200"/>
                </a:cubicBezTo>
                <a:cubicBezTo>
                  <a:pt x="86741" y="330200"/>
                  <a:pt x="85598" y="327914"/>
                  <a:pt x="83312" y="326771"/>
                </a:cubicBezTo>
                <a:cubicBezTo>
                  <a:pt x="81026" y="324485"/>
                  <a:pt x="78740" y="323342"/>
                  <a:pt x="79883" y="322199"/>
                </a:cubicBezTo>
                <a:lnTo>
                  <a:pt x="78740" y="321056"/>
                </a:lnTo>
                <a:cubicBezTo>
                  <a:pt x="78359" y="321183"/>
                  <a:pt x="77978" y="321183"/>
                  <a:pt x="77597" y="321183"/>
                </a:cubicBezTo>
                <a:cubicBezTo>
                  <a:pt x="74041" y="321183"/>
                  <a:pt x="68453" y="317246"/>
                  <a:pt x="67437" y="314071"/>
                </a:cubicBezTo>
                <a:cubicBezTo>
                  <a:pt x="65151" y="311785"/>
                  <a:pt x="65151" y="310642"/>
                  <a:pt x="61722" y="309499"/>
                </a:cubicBezTo>
                <a:cubicBezTo>
                  <a:pt x="59436" y="308356"/>
                  <a:pt x="59436" y="308356"/>
                  <a:pt x="59436" y="307213"/>
                </a:cubicBezTo>
                <a:cubicBezTo>
                  <a:pt x="60452" y="306197"/>
                  <a:pt x="57658" y="300228"/>
                  <a:pt x="55372" y="300228"/>
                </a:cubicBezTo>
                <a:cubicBezTo>
                  <a:pt x="55245" y="300228"/>
                  <a:pt x="54991" y="300228"/>
                  <a:pt x="54864" y="300355"/>
                </a:cubicBezTo>
                <a:lnTo>
                  <a:pt x="56007" y="299212"/>
                </a:lnTo>
                <a:cubicBezTo>
                  <a:pt x="56007" y="297942"/>
                  <a:pt x="55626" y="297307"/>
                  <a:pt x="55118" y="297307"/>
                </a:cubicBezTo>
                <a:cubicBezTo>
                  <a:pt x="54737" y="297307"/>
                  <a:pt x="54229" y="297561"/>
                  <a:pt x="53721" y="298069"/>
                </a:cubicBezTo>
                <a:cubicBezTo>
                  <a:pt x="53213" y="298323"/>
                  <a:pt x="52705" y="298450"/>
                  <a:pt x="52324" y="298450"/>
                </a:cubicBezTo>
                <a:cubicBezTo>
                  <a:pt x="51181" y="298450"/>
                  <a:pt x="51181" y="297180"/>
                  <a:pt x="53721" y="294640"/>
                </a:cubicBezTo>
                <a:cubicBezTo>
                  <a:pt x="55372" y="293751"/>
                  <a:pt x="55245" y="292989"/>
                  <a:pt x="54610" y="292989"/>
                </a:cubicBezTo>
                <a:cubicBezTo>
                  <a:pt x="54356" y="292989"/>
                  <a:pt x="53975" y="293116"/>
                  <a:pt x="53721" y="293497"/>
                </a:cubicBezTo>
                <a:cubicBezTo>
                  <a:pt x="51435" y="292354"/>
                  <a:pt x="50292" y="292354"/>
                  <a:pt x="50292" y="290068"/>
                </a:cubicBezTo>
                <a:cubicBezTo>
                  <a:pt x="50292" y="289306"/>
                  <a:pt x="50292" y="288417"/>
                  <a:pt x="49149" y="288417"/>
                </a:cubicBezTo>
                <a:cubicBezTo>
                  <a:pt x="48641" y="288417"/>
                  <a:pt x="48006" y="288544"/>
                  <a:pt x="46990" y="288925"/>
                </a:cubicBezTo>
                <a:cubicBezTo>
                  <a:pt x="46609" y="289306"/>
                  <a:pt x="46482" y="289433"/>
                  <a:pt x="46228" y="289433"/>
                </a:cubicBezTo>
                <a:cubicBezTo>
                  <a:pt x="45720" y="289433"/>
                  <a:pt x="45593" y="288671"/>
                  <a:pt x="44704" y="287782"/>
                </a:cubicBezTo>
                <a:cubicBezTo>
                  <a:pt x="45212" y="287274"/>
                  <a:pt x="45593" y="286893"/>
                  <a:pt x="45974" y="286893"/>
                </a:cubicBezTo>
                <a:cubicBezTo>
                  <a:pt x="46355" y="286893"/>
                  <a:pt x="46990" y="287147"/>
                  <a:pt x="48133" y="287782"/>
                </a:cubicBezTo>
                <a:cubicBezTo>
                  <a:pt x="48387" y="288163"/>
                  <a:pt x="48641" y="288290"/>
                  <a:pt x="48641" y="288290"/>
                </a:cubicBezTo>
                <a:cubicBezTo>
                  <a:pt x="48641" y="288290"/>
                  <a:pt x="47879" y="287274"/>
                  <a:pt x="46990" y="285623"/>
                </a:cubicBezTo>
                <a:cubicBezTo>
                  <a:pt x="46990" y="284480"/>
                  <a:pt x="46990" y="281051"/>
                  <a:pt x="48133" y="281051"/>
                </a:cubicBezTo>
                <a:cubicBezTo>
                  <a:pt x="49022" y="280289"/>
                  <a:pt x="49149" y="279400"/>
                  <a:pt x="48387" y="279400"/>
                </a:cubicBezTo>
                <a:cubicBezTo>
                  <a:pt x="48133" y="279400"/>
                  <a:pt x="47625" y="279527"/>
                  <a:pt x="46990" y="279908"/>
                </a:cubicBezTo>
                <a:cubicBezTo>
                  <a:pt x="46101" y="280416"/>
                  <a:pt x="45466" y="280670"/>
                  <a:pt x="45085" y="280670"/>
                </a:cubicBezTo>
                <a:cubicBezTo>
                  <a:pt x="44577" y="280670"/>
                  <a:pt x="44196" y="280162"/>
                  <a:pt x="43561" y="278765"/>
                </a:cubicBezTo>
                <a:cubicBezTo>
                  <a:pt x="43561" y="277622"/>
                  <a:pt x="42418" y="276479"/>
                  <a:pt x="43561" y="276479"/>
                </a:cubicBezTo>
                <a:cubicBezTo>
                  <a:pt x="45847" y="275336"/>
                  <a:pt x="45847" y="275336"/>
                  <a:pt x="44704" y="273050"/>
                </a:cubicBezTo>
                <a:cubicBezTo>
                  <a:pt x="44704" y="269621"/>
                  <a:pt x="38989" y="267335"/>
                  <a:pt x="36703" y="266192"/>
                </a:cubicBezTo>
                <a:cubicBezTo>
                  <a:pt x="34417" y="266192"/>
                  <a:pt x="34417" y="266192"/>
                  <a:pt x="36703" y="263906"/>
                </a:cubicBezTo>
                <a:cubicBezTo>
                  <a:pt x="37846" y="263906"/>
                  <a:pt x="37846" y="262763"/>
                  <a:pt x="37846" y="261620"/>
                </a:cubicBezTo>
                <a:cubicBezTo>
                  <a:pt x="37084" y="261620"/>
                  <a:pt x="37338" y="261112"/>
                  <a:pt x="37592" y="261112"/>
                </a:cubicBezTo>
                <a:cubicBezTo>
                  <a:pt x="37719" y="261112"/>
                  <a:pt x="37846" y="261239"/>
                  <a:pt x="37846" y="261620"/>
                </a:cubicBezTo>
                <a:cubicBezTo>
                  <a:pt x="38989" y="261620"/>
                  <a:pt x="38989" y="262763"/>
                  <a:pt x="38989" y="263906"/>
                </a:cubicBezTo>
                <a:lnTo>
                  <a:pt x="40132" y="263906"/>
                </a:lnTo>
                <a:cubicBezTo>
                  <a:pt x="43561" y="262763"/>
                  <a:pt x="43561" y="261620"/>
                  <a:pt x="40132" y="260477"/>
                </a:cubicBezTo>
                <a:cubicBezTo>
                  <a:pt x="38989" y="259334"/>
                  <a:pt x="38989" y="259334"/>
                  <a:pt x="40132" y="258191"/>
                </a:cubicBezTo>
                <a:cubicBezTo>
                  <a:pt x="41275" y="255905"/>
                  <a:pt x="43561" y="254762"/>
                  <a:pt x="41275" y="254762"/>
                </a:cubicBezTo>
                <a:cubicBezTo>
                  <a:pt x="41275" y="254762"/>
                  <a:pt x="41275" y="252476"/>
                  <a:pt x="43561" y="251333"/>
                </a:cubicBezTo>
                <a:cubicBezTo>
                  <a:pt x="43561" y="249047"/>
                  <a:pt x="43561" y="247904"/>
                  <a:pt x="42418" y="247904"/>
                </a:cubicBezTo>
                <a:cubicBezTo>
                  <a:pt x="41275" y="247904"/>
                  <a:pt x="41275" y="246761"/>
                  <a:pt x="41275" y="245618"/>
                </a:cubicBezTo>
                <a:cubicBezTo>
                  <a:pt x="41275" y="243332"/>
                  <a:pt x="41275" y="242189"/>
                  <a:pt x="40132" y="242189"/>
                </a:cubicBezTo>
                <a:cubicBezTo>
                  <a:pt x="38989" y="242189"/>
                  <a:pt x="37846" y="241046"/>
                  <a:pt x="37846" y="237617"/>
                </a:cubicBezTo>
                <a:cubicBezTo>
                  <a:pt x="37846" y="235331"/>
                  <a:pt x="37846" y="235331"/>
                  <a:pt x="40132" y="234188"/>
                </a:cubicBezTo>
                <a:cubicBezTo>
                  <a:pt x="42418" y="234188"/>
                  <a:pt x="42418" y="233045"/>
                  <a:pt x="42418" y="231902"/>
                </a:cubicBezTo>
                <a:cubicBezTo>
                  <a:pt x="42418" y="231902"/>
                  <a:pt x="43561" y="230759"/>
                  <a:pt x="44704" y="229616"/>
                </a:cubicBezTo>
                <a:cubicBezTo>
                  <a:pt x="46990" y="229616"/>
                  <a:pt x="44704" y="228473"/>
                  <a:pt x="43561" y="228473"/>
                </a:cubicBezTo>
                <a:cubicBezTo>
                  <a:pt x="42418" y="227330"/>
                  <a:pt x="41275" y="227330"/>
                  <a:pt x="41275" y="227330"/>
                </a:cubicBezTo>
                <a:cubicBezTo>
                  <a:pt x="41275" y="226187"/>
                  <a:pt x="44704" y="226187"/>
                  <a:pt x="45847" y="226187"/>
                </a:cubicBezTo>
                <a:cubicBezTo>
                  <a:pt x="49276" y="226187"/>
                  <a:pt x="49276" y="226187"/>
                  <a:pt x="46990" y="225044"/>
                </a:cubicBezTo>
                <a:cubicBezTo>
                  <a:pt x="44704" y="225044"/>
                  <a:pt x="44704" y="222758"/>
                  <a:pt x="46990" y="220472"/>
                </a:cubicBezTo>
                <a:cubicBezTo>
                  <a:pt x="48133" y="218186"/>
                  <a:pt x="48133" y="215900"/>
                  <a:pt x="50419" y="215900"/>
                </a:cubicBezTo>
                <a:cubicBezTo>
                  <a:pt x="51562" y="214757"/>
                  <a:pt x="51562" y="213614"/>
                  <a:pt x="51562" y="213614"/>
                </a:cubicBezTo>
                <a:cubicBezTo>
                  <a:pt x="50419" y="211328"/>
                  <a:pt x="51562" y="210185"/>
                  <a:pt x="53848" y="207899"/>
                </a:cubicBezTo>
                <a:cubicBezTo>
                  <a:pt x="59563" y="202184"/>
                  <a:pt x="59563" y="202184"/>
                  <a:pt x="57277" y="201041"/>
                </a:cubicBezTo>
                <a:cubicBezTo>
                  <a:pt x="56134" y="201041"/>
                  <a:pt x="54991" y="199898"/>
                  <a:pt x="58420" y="199898"/>
                </a:cubicBezTo>
                <a:cubicBezTo>
                  <a:pt x="59563" y="199898"/>
                  <a:pt x="59563" y="197612"/>
                  <a:pt x="59563" y="194183"/>
                </a:cubicBezTo>
                <a:cubicBezTo>
                  <a:pt x="59563" y="193040"/>
                  <a:pt x="57277" y="190754"/>
                  <a:pt x="56134" y="190754"/>
                </a:cubicBezTo>
                <a:cubicBezTo>
                  <a:pt x="53848" y="188468"/>
                  <a:pt x="53848" y="188468"/>
                  <a:pt x="56134" y="187325"/>
                </a:cubicBezTo>
                <a:cubicBezTo>
                  <a:pt x="57023" y="186436"/>
                  <a:pt x="57785" y="185674"/>
                  <a:pt x="58547" y="185674"/>
                </a:cubicBezTo>
                <a:cubicBezTo>
                  <a:pt x="58801" y="185674"/>
                  <a:pt x="59182" y="185801"/>
                  <a:pt x="59563" y="186182"/>
                </a:cubicBezTo>
                <a:cubicBezTo>
                  <a:pt x="60706" y="186182"/>
                  <a:pt x="60706" y="188468"/>
                  <a:pt x="60706" y="188468"/>
                </a:cubicBezTo>
                <a:lnTo>
                  <a:pt x="59563" y="189611"/>
                </a:lnTo>
                <a:cubicBezTo>
                  <a:pt x="60071" y="189611"/>
                  <a:pt x="60706" y="189865"/>
                  <a:pt x="61341" y="189865"/>
                </a:cubicBezTo>
                <a:cubicBezTo>
                  <a:pt x="61976" y="189865"/>
                  <a:pt x="62484" y="189611"/>
                  <a:pt x="62992" y="188468"/>
                </a:cubicBezTo>
                <a:cubicBezTo>
                  <a:pt x="65278" y="187325"/>
                  <a:pt x="66421" y="186182"/>
                  <a:pt x="65278" y="186182"/>
                </a:cubicBezTo>
                <a:cubicBezTo>
                  <a:pt x="67564" y="185039"/>
                  <a:pt x="68707" y="182753"/>
                  <a:pt x="69850" y="180467"/>
                </a:cubicBezTo>
                <a:cubicBezTo>
                  <a:pt x="72136" y="178181"/>
                  <a:pt x="74422" y="174752"/>
                  <a:pt x="76708" y="174752"/>
                </a:cubicBezTo>
                <a:cubicBezTo>
                  <a:pt x="77851" y="172466"/>
                  <a:pt x="78994" y="171323"/>
                  <a:pt x="77851" y="170180"/>
                </a:cubicBezTo>
                <a:cubicBezTo>
                  <a:pt x="77597" y="170053"/>
                  <a:pt x="77343" y="169926"/>
                  <a:pt x="77216" y="169799"/>
                </a:cubicBezTo>
                <a:cubicBezTo>
                  <a:pt x="77089" y="170307"/>
                  <a:pt x="76835" y="170434"/>
                  <a:pt x="76708" y="170434"/>
                </a:cubicBezTo>
                <a:cubicBezTo>
                  <a:pt x="76581" y="170434"/>
                  <a:pt x="76200" y="169545"/>
                  <a:pt x="75565" y="167894"/>
                </a:cubicBezTo>
                <a:cubicBezTo>
                  <a:pt x="75565" y="165608"/>
                  <a:pt x="74422" y="164465"/>
                  <a:pt x="74422" y="164465"/>
                </a:cubicBezTo>
                <a:cubicBezTo>
                  <a:pt x="74676" y="164211"/>
                  <a:pt x="74930" y="163957"/>
                  <a:pt x="75184" y="163957"/>
                </a:cubicBezTo>
                <a:cubicBezTo>
                  <a:pt x="75819" y="163957"/>
                  <a:pt x="76200" y="165227"/>
                  <a:pt x="77978" y="167767"/>
                </a:cubicBezTo>
                <a:cubicBezTo>
                  <a:pt x="78105" y="167767"/>
                  <a:pt x="78105" y="167894"/>
                  <a:pt x="78232" y="167894"/>
                </a:cubicBezTo>
                <a:cubicBezTo>
                  <a:pt x="81280" y="167894"/>
                  <a:pt x="93853" y="154051"/>
                  <a:pt x="92837" y="151892"/>
                </a:cubicBezTo>
                <a:cubicBezTo>
                  <a:pt x="92837" y="151892"/>
                  <a:pt x="93980" y="150749"/>
                  <a:pt x="95123" y="149606"/>
                </a:cubicBezTo>
                <a:cubicBezTo>
                  <a:pt x="97409" y="148463"/>
                  <a:pt x="103124" y="141605"/>
                  <a:pt x="103124" y="139319"/>
                </a:cubicBezTo>
                <a:cubicBezTo>
                  <a:pt x="103124" y="139319"/>
                  <a:pt x="104267" y="138176"/>
                  <a:pt x="106553" y="135890"/>
                </a:cubicBezTo>
                <a:cubicBezTo>
                  <a:pt x="108839" y="134747"/>
                  <a:pt x="109982" y="133604"/>
                  <a:pt x="109982" y="131318"/>
                </a:cubicBezTo>
                <a:cubicBezTo>
                  <a:pt x="109982" y="129667"/>
                  <a:pt x="109347" y="128524"/>
                  <a:pt x="109474" y="128524"/>
                </a:cubicBezTo>
                <a:cubicBezTo>
                  <a:pt x="109601" y="128524"/>
                  <a:pt x="109601" y="128651"/>
                  <a:pt x="109982" y="129032"/>
                </a:cubicBezTo>
                <a:cubicBezTo>
                  <a:pt x="110109" y="129286"/>
                  <a:pt x="110363" y="129286"/>
                  <a:pt x="110617" y="129286"/>
                </a:cubicBezTo>
                <a:cubicBezTo>
                  <a:pt x="111887" y="129286"/>
                  <a:pt x="113919" y="127127"/>
                  <a:pt x="116713" y="123317"/>
                </a:cubicBezTo>
                <a:cubicBezTo>
                  <a:pt x="119761" y="120269"/>
                  <a:pt x="120777" y="119761"/>
                  <a:pt x="120396" y="119761"/>
                </a:cubicBezTo>
                <a:cubicBezTo>
                  <a:pt x="120269" y="119761"/>
                  <a:pt x="119761" y="119888"/>
                  <a:pt x="118999" y="119888"/>
                </a:cubicBezTo>
                <a:cubicBezTo>
                  <a:pt x="121031" y="116459"/>
                  <a:pt x="121793" y="115570"/>
                  <a:pt x="122428" y="115570"/>
                </a:cubicBezTo>
                <a:cubicBezTo>
                  <a:pt x="122809" y="115570"/>
                  <a:pt x="123063" y="116078"/>
                  <a:pt x="123571" y="116459"/>
                </a:cubicBezTo>
                <a:cubicBezTo>
                  <a:pt x="123952" y="117094"/>
                  <a:pt x="124333" y="117348"/>
                  <a:pt x="124714" y="117348"/>
                </a:cubicBezTo>
                <a:cubicBezTo>
                  <a:pt x="125603" y="117348"/>
                  <a:pt x="126365" y="115443"/>
                  <a:pt x="124714" y="113030"/>
                </a:cubicBezTo>
                <a:cubicBezTo>
                  <a:pt x="123825" y="110236"/>
                  <a:pt x="125095" y="108204"/>
                  <a:pt x="126238" y="108204"/>
                </a:cubicBezTo>
                <a:cubicBezTo>
                  <a:pt x="126492" y="108204"/>
                  <a:pt x="126746" y="108331"/>
                  <a:pt x="127000" y="108458"/>
                </a:cubicBezTo>
                <a:cubicBezTo>
                  <a:pt x="128143" y="109601"/>
                  <a:pt x="127000" y="110744"/>
                  <a:pt x="125857" y="111887"/>
                </a:cubicBezTo>
                <a:cubicBezTo>
                  <a:pt x="125857" y="111887"/>
                  <a:pt x="127000" y="113030"/>
                  <a:pt x="128143" y="114173"/>
                </a:cubicBezTo>
                <a:cubicBezTo>
                  <a:pt x="129286" y="113030"/>
                  <a:pt x="129286" y="113030"/>
                  <a:pt x="129286" y="110744"/>
                </a:cubicBezTo>
                <a:cubicBezTo>
                  <a:pt x="129286" y="110744"/>
                  <a:pt x="130429" y="109601"/>
                  <a:pt x="130429" y="107315"/>
                </a:cubicBezTo>
                <a:cubicBezTo>
                  <a:pt x="130429" y="106172"/>
                  <a:pt x="129286" y="105029"/>
                  <a:pt x="127000" y="105029"/>
                </a:cubicBezTo>
                <a:cubicBezTo>
                  <a:pt x="124714" y="105029"/>
                  <a:pt x="125857" y="103886"/>
                  <a:pt x="127000" y="102743"/>
                </a:cubicBezTo>
                <a:cubicBezTo>
                  <a:pt x="127889" y="102489"/>
                  <a:pt x="128651" y="102235"/>
                  <a:pt x="129286" y="102235"/>
                </a:cubicBezTo>
                <a:cubicBezTo>
                  <a:pt x="130937" y="102235"/>
                  <a:pt x="131572" y="103378"/>
                  <a:pt x="131572" y="105029"/>
                </a:cubicBezTo>
                <a:cubicBezTo>
                  <a:pt x="130429" y="106172"/>
                  <a:pt x="131572" y="106172"/>
                  <a:pt x="131572" y="107315"/>
                </a:cubicBezTo>
                <a:cubicBezTo>
                  <a:pt x="131699" y="107442"/>
                  <a:pt x="131699" y="107442"/>
                  <a:pt x="131826" y="107442"/>
                </a:cubicBezTo>
                <a:cubicBezTo>
                  <a:pt x="133223" y="107442"/>
                  <a:pt x="136017" y="101346"/>
                  <a:pt x="135001" y="98171"/>
                </a:cubicBezTo>
                <a:lnTo>
                  <a:pt x="136144" y="99314"/>
                </a:lnTo>
                <a:cubicBezTo>
                  <a:pt x="136271" y="99568"/>
                  <a:pt x="136652" y="99568"/>
                  <a:pt x="136906" y="99568"/>
                </a:cubicBezTo>
                <a:cubicBezTo>
                  <a:pt x="138176" y="99568"/>
                  <a:pt x="140081" y="97790"/>
                  <a:pt x="141859" y="95885"/>
                </a:cubicBezTo>
                <a:cubicBezTo>
                  <a:pt x="144145" y="94742"/>
                  <a:pt x="145288" y="93599"/>
                  <a:pt x="144145" y="92456"/>
                </a:cubicBezTo>
                <a:cubicBezTo>
                  <a:pt x="143002" y="91313"/>
                  <a:pt x="141859" y="90170"/>
                  <a:pt x="143002" y="89027"/>
                </a:cubicBezTo>
                <a:cubicBezTo>
                  <a:pt x="142621" y="89281"/>
                  <a:pt x="142367" y="89535"/>
                  <a:pt x="141986" y="89535"/>
                </a:cubicBezTo>
                <a:cubicBezTo>
                  <a:pt x="141224" y="89535"/>
                  <a:pt x="140716" y="88773"/>
                  <a:pt x="140716" y="87884"/>
                </a:cubicBezTo>
                <a:cubicBezTo>
                  <a:pt x="140716" y="87884"/>
                  <a:pt x="143002" y="86741"/>
                  <a:pt x="145288" y="86741"/>
                </a:cubicBezTo>
                <a:cubicBezTo>
                  <a:pt x="149860" y="86741"/>
                  <a:pt x="152146" y="86741"/>
                  <a:pt x="156718" y="82169"/>
                </a:cubicBezTo>
                <a:cubicBezTo>
                  <a:pt x="159004" y="79883"/>
                  <a:pt x="162433" y="77597"/>
                  <a:pt x="164719" y="77597"/>
                </a:cubicBezTo>
                <a:cubicBezTo>
                  <a:pt x="167005" y="75311"/>
                  <a:pt x="168148" y="75311"/>
                  <a:pt x="167005" y="74168"/>
                </a:cubicBezTo>
                <a:lnTo>
                  <a:pt x="169291" y="71882"/>
                </a:lnTo>
                <a:cubicBezTo>
                  <a:pt x="171577" y="71882"/>
                  <a:pt x="173863" y="70739"/>
                  <a:pt x="172720" y="69596"/>
                </a:cubicBezTo>
                <a:cubicBezTo>
                  <a:pt x="172720" y="67310"/>
                  <a:pt x="175006" y="67310"/>
                  <a:pt x="176149" y="66167"/>
                </a:cubicBezTo>
                <a:cubicBezTo>
                  <a:pt x="177546" y="66675"/>
                  <a:pt x="178308" y="66929"/>
                  <a:pt x="178689" y="66929"/>
                </a:cubicBezTo>
                <a:cubicBezTo>
                  <a:pt x="179070" y="66929"/>
                  <a:pt x="178181" y="66421"/>
                  <a:pt x="176149" y="65024"/>
                </a:cubicBezTo>
                <a:cubicBezTo>
                  <a:pt x="175514" y="64516"/>
                  <a:pt x="174752" y="64135"/>
                  <a:pt x="173863" y="64135"/>
                </a:cubicBezTo>
                <a:cubicBezTo>
                  <a:pt x="172974" y="64135"/>
                  <a:pt x="172085" y="64389"/>
                  <a:pt x="171577" y="65024"/>
                </a:cubicBezTo>
                <a:lnTo>
                  <a:pt x="168148" y="67310"/>
                </a:lnTo>
                <a:lnTo>
                  <a:pt x="170434" y="63881"/>
                </a:lnTo>
                <a:cubicBezTo>
                  <a:pt x="171577" y="62738"/>
                  <a:pt x="172720" y="60452"/>
                  <a:pt x="171577" y="59309"/>
                </a:cubicBezTo>
                <a:cubicBezTo>
                  <a:pt x="171577" y="59309"/>
                  <a:pt x="171577" y="58166"/>
                  <a:pt x="172720" y="57023"/>
                </a:cubicBezTo>
                <a:cubicBezTo>
                  <a:pt x="172720" y="57023"/>
                  <a:pt x="172720" y="58166"/>
                  <a:pt x="173863" y="59309"/>
                </a:cubicBezTo>
                <a:cubicBezTo>
                  <a:pt x="173863" y="61595"/>
                  <a:pt x="175006" y="62738"/>
                  <a:pt x="175006" y="63881"/>
                </a:cubicBezTo>
                <a:cubicBezTo>
                  <a:pt x="175641" y="64008"/>
                  <a:pt x="176276" y="64135"/>
                  <a:pt x="176911" y="64135"/>
                </a:cubicBezTo>
                <a:cubicBezTo>
                  <a:pt x="179832" y="64135"/>
                  <a:pt x="182499" y="62230"/>
                  <a:pt x="180721" y="60452"/>
                </a:cubicBezTo>
                <a:lnTo>
                  <a:pt x="184150" y="60452"/>
                </a:lnTo>
                <a:cubicBezTo>
                  <a:pt x="184404" y="60706"/>
                  <a:pt x="184785" y="60833"/>
                  <a:pt x="185039" y="60833"/>
                </a:cubicBezTo>
                <a:cubicBezTo>
                  <a:pt x="185801" y="60833"/>
                  <a:pt x="186182" y="59563"/>
                  <a:pt x="185420" y="57023"/>
                </a:cubicBezTo>
                <a:cubicBezTo>
                  <a:pt x="185420" y="55372"/>
                  <a:pt x="186055" y="54356"/>
                  <a:pt x="187198" y="54356"/>
                </a:cubicBezTo>
                <a:cubicBezTo>
                  <a:pt x="187706" y="54356"/>
                  <a:pt x="188214" y="54483"/>
                  <a:pt x="188722" y="54864"/>
                </a:cubicBezTo>
                <a:cubicBezTo>
                  <a:pt x="193294" y="54864"/>
                  <a:pt x="197866" y="52578"/>
                  <a:pt x="196723" y="51435"/>
                </a:cubicBezTo>
                <a:cubicBezTo>
                  <a:pt x="195580" y="49149"/>
                  <a:pt x="199009" y="46863"/>
                  <a:pt x="201295" y="46863"/>
                </a:cubicBezTo>
                <a:cubicBezTo>
                  <a:pt x="203581" y="46863"/>
                  <a:pt x="204724" y="45720"/>
                  <a:pt x="204724" y="44577"/>
                </a:cubicBezTo>
                <a:cubicBezTo>
                  <a:pt x="205232" y="45085"/>
                  <a:pt x="205867" y="45339"/>
                  <a:pt x="206502" y="45339"/>
                </a:cubicBezTo>
                <a:cubicBezTo>
                  <a:pt x="207391" y="45339"/>
                  <a:pt x="208153" y="44831"/>
                  <a:pt x="208153" y="43434"/>
                </a:cubicBezTo>
                <a:cubicBezTo>
                  <a:pt x="208153" y="43434"/>
                  <a:pt x="209296" y="43434"/>
                  <a:pt x="207010" y="42291"/>
                </a:cubicBezTo>
                <a:cubicBezTo>
                  <a:pt x="207010" y="42291"/>
                  <a:pt x="208153" y="41148"/>
                  <a:pt x="208153" y="38862"/>
                </a:cubicBezTo>
                <a:cubicBezTo>
                  <a:pt x="207772" y="39243"/>
                  <a:pt x="207518" y="39370"/>
                  <a:pt x="207391" y="39370"/>
                </a:cubicBezTo>
                <a:cubicBezTo>
                  <a:pt x="206883" y="39370"/>
                  <a:pt x="206629" y="38481"/>
                  <a:pt x="205867" y="37719"/>
                </a:cubicBezTo>
                <a:cubicBezTo>
                  <a:pt x="205105" y="36957"/>
                  <a:pt x="207518" y="35560"/>
                  <a:pt x="210693" y="35560"/>
                </a:cubicBezTo>
                <a:cubicBezTo>
                  <a:pt x="212090" y="35560"/>
                  <a:pt x="213614" y="35814"/>
                  <a:pt x="215011" y="36576"/>
                </a:cubicBezTo>
                <a:lnTo>
                  <a:pt x="219583" y="36576"/>
                </a:lnTo>
                <a:cubicBezTo>
                  <a:pt x="218440" y="35433"/>
                  <a:pt x="218440" y="34290"/>
                  <a:pt x="218440" y="34290"/>
                </a:cubicBezTo>
                <a:cubicBezTo>
                  <a:pt x="219202" y="34290"/>
                  <a:pt x="219964" y="33782"/>
                  <a:pt x="220726" y="33782"/>
                </a:cubicBezTo>
                <a:cubicBezTo>
                  <a:pt x="221107" y="33782"/>
                  <a:pt x="221488" y="33909"/>
                  <a:pt x="221869" y="34290"/>
                </a:cubicBezTo>
                <a:cubicBezTo>
                  <a:pt x="221869" y="34798"/>
                  <a:pt x="221869" y="35179"/>
                  <a:pt x="221996" y="35179"/>
                </a:cubicBezTo>
                <a:cubicBezTo>
                  <a:pt x="222123" y="35179"/>
                  <a:pt x="222504" y="34925"/>
                  <a:pt x="223012" y="34290"/>
                </a:cubicBezTo>
                <a:cubicBezTo>
                  <a:pt x="223012" y="34290"/>
                  <a:pt x="224155" y="34290"/>
                  <a:pt x="224155" y="33147"/>
                </a:cubicBezTo>
                <a:cubicBezTo>
                  <a:pt x="223393" y="30988"/>
                  <a:pt x="223139" y="30226"/>
                  <a:pt x="223393" y="30226"/>
                </a:cubicBezTo>
                <a:cubicBezTo>
                  <a:pt x="223647" y="30226"/>
                  <a:pt x="223774" y="30480"/>
                  <a:pt x="224155" y="30861"/>
                </a:cubicBezTo>
                <a:cubicBezTo>
                  <a:pt x="225425" y="31369"/>
                  <a:pt x="226314" y="31623"/>
                  <a:pt x="227076" y="31623"/>
                </a:cubicBezTo>
                <a:cubicBezTo>
                  <a:pt x="228346" y="31623"/>
                  <a:pt x="228727" y="30734"/>
                  <a:pt x="228727" y="28702"/>
                </a:cubicBezTo>
                <a:cubicBezTo>
                  <a:pt x="227330" y="27305"/>
                  <a:pt x="226822" y="26797"/>
                  <a:pt x="227330" y="26797"/>
                </a:cubicBezTo>
                <a:cubicBezTo>
                  <a:pt x="227584" y="26797"/>
                  <a:pt x="228473" y="27051"/>
                  <a:pt x="229870" y="27559"/>
                </a:cubicBezTo>
                <a:cubicBezTo>
                  <a:pt x="229870" y="28448"/>
                  <a:pt x="231013" y="29210"/>
                  <a:pt x="232029" y="29210"/>
                </a:cubicBezTo>
                <a:cubicBezTo>
                  <a:pt x="232537" y="29210"/>
                  <a:pt x="232918" y="29083"/>
                  <a:pt x="233172" y="28702"/>
                </a:cubicBezTo>
                <a:lnTo>
                  <a:pt x="233172" y="27432"/>
                </a:lnTo>
                <a:cubicBezTo>
                  <a:pt x="232283" y="25781"/>
                  <a:pt x="232664" y="24638"/>
                  <a:pt x="233426" y="24638"/>
                </a:cubicBezTo>
                <a:cubicBezTo>
                  <a:pt x="233680" y="24638"/>
                  <a:pt x="234061" y="24765"/>
                  <a:pt x="234315" y="25146"/>
                </a:cubicBezTo>
                <a:cubicBezTo>
                  <a:pt x="234569" y="25527"/>
                  <a:pt x="234950" y="25654"/>
                  <a:pt x="235204" y="25654"/>
                </a:cubicBezTo>
                <a:cubicBezTo>
                  <a:pt x="236093" y="25654"/>
                  <a:pt x="237109" y="24638"/>
                  <a:pt x="238760" y="22987"/>
                </a:cubicBezTo>
                <a:cubicBezTo>
                  <a:pt x="240411" y="22098"/>
                  <a:pt x="241427" y="21336"/>
                  <a:pt x="242316" y="21336"/>
                </a:cubicBezTo>
                <a:cubicBezTo>
                  <a:pt x="242697" y="21336"/>
                  <a:pt x="243078" y="21463"/>
                  <a:pt x="243332" y="21844"/>
                </a:cubicBezTo>
                <a:cubicBezTo>
                  <a:pt x="243840" y="22860"/>
                  <a:pt x="244094" y="23495"/>
                  <a:pt x="244221" y="23495"/>
                </a:cubicBezTo>
                <a:cubicBezTo>
                  <a:pt x="244348" y="23495"/>
                  <a:pt x="244348" y="22606"/>
                  <a:pt x="244348" y="20701"/>
                </a:cubicBezTo>
                <a:cubicBezTo>
                  <a:pt x="244348" y="19558"/>
                  <a:pt x="244348" y="19558"/>
                  <a:pt x="247777" y="19558"/>
                </a:cubicBezTo>
                <a:cubicBezTo>
                  <a:pt x="250063" y="19558"/>
                  <a:pt x="250063" y="19558"/>
                  <a:pt x="250063" y="18415"/>
                </a:cubicBezTo>
                <a:cubicBezTo>
                  <a:pt x="249174" y="15875"/>
                  <a:pt x="249047" y="14605"/>
                  <a:pt x="248539" y="14605"/>
                </a:cubicBezTo>
                <a:cubicBezTo>
                  <a:pt x="248412" y="14605"/>
                  <a:pt x="248158" y="14732"/>
                  <a:pt x="247904" y="15113"/>
                </a:cubicBezTo>
                <a:cubicBezTo>
                  <a:pt x="246761" y="15113"/>
                  <a:pt x="246761" y="15113"/>
                  <a:pt x="245618" y="13970"/>
                </a:cubicBezTo>
                <a:cubicBezTo>
                  <a:pt x="245618" y="13970"/>
                  <a:pt x="246761" y="13970"/>
                  <a:pt x="247904" y="12827"/>
                </a:cubicBezTo>
                <a:cubicBezTo>
                  <a:pt x="249047" y="12827"/>
                  <a:pt x="251333" y="11684"/>
                  <a:pt x="252476" y="9398"/>
                </a:cubicBezTo>
                <a:cubicBezTo>
                  <a:pt x="254889" y="8636"/>
                  <a:pt x="255016" y="7239"/>
                  <a:pt x="254508" y="7239"/>
                </a:cubicBezTo>
                <a:cubicBezTo>
                  <a:pt x="254254" y="7239"/>
                  <a:pt x="254000" y="7493"/>
                  <a:pt x="253619" y="8255"/>
                </a:cubicBezTo>
                <a:lnTo>
                  <a:pt x="251206" y="6858"/>
                </a:lnTo>
                <a:cubicBezTo>
                  <a:pt x="250317" y="5461"/>
                  <a:pt x="249428" y="4826"/>
                  <a:pt x="248666" y="4826"/>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
          <p:cNvSpPr/>
          <p:nvPr/>
        </p:nvSpPr>
        <p:spPr>
          <a:xfrm>
            <a:off x="2212149" y="3128796"/>
            <a:ext cx="54674" cy="394049"/>
          </a:xfrm>
          <a:custGeom>
            <a:rect b="b" l="l" r="r" t="t"/>
            <a:pathLst>
              <a:path extrusionOk="0" h="525400" w="72898">
                <a:moveTo>
                  <a:pt x="1016" y="11049"/>
                </a:moveTo>
                <a:cubicBezTo>
                  <a:pt x="1016" y="12192"/>
                  <a:pt x="2159" y="12192"/>
                  <a:pt x="3302" y="12192"/>
                </a:cubicBezTo>
                <a:lnTo>
                  <a:pt x="3302" y="11049"/>
                </a:lnTo>
                <a:close/>
                <a:moveTo>
                  <a:pt x="21590" y="9906"/>
                </a:moveTo>
                <a:cubicBezTo>
                  <a:pt x="23876" y="9906"/>
                  <a:pt x="23876" y="11049"/>
                  <a:pt x="23876" y="11049"/>
                </a:cubicBezTo>
                <a:cubicBezTo>
                  <a:pt x="23876" y="12192"/>
                  <a:pt x="23876" y="12192"/>
                  <a:pt x="22733" y="12192"/>
                </a:cubicBezTo>
                <a:cubicBezTo>
                  <a:pt x="22733" y="12192"/>
                  <a:pt x="20447" y="11049"/>
                  <a:pt x="20447" y="11049"/>
                </a:cubicBezTo>
                <a:lnTo>
                  <a:pt x="21590" y="9906"/>
                </a:lnTo>
                <a:close/>
                <a:moveTo>
                  <a:pt x="23622" y="17018"/>
                </a:moveTo>
                <a:cubicBezTo>
                  <a:pt x="23876" y="17018"/>
                  <a:pt x="23876" y="17272"/>
                  <a:pt x="23876" y="17907"/>
                </a:cubicBezTo>
                <a:cubicBezTo>
                  <a:pt x="23876" y="19050"/>
                  <a:pt x="23876" y="19050"/>
                  <a:pt x="22733" y="19050"/>
                </a:cubicBezTo>
                <a:cubicBezTo>
                  <a:pt x="23495" y="19050"/>
                  <a:pt x="23241" y="18542"/>
                  <a:pt x="22606" y="18542"/>
                </a:cubicBezTo>
                <a:cubicBezTo>
                  <a:pt x="22352" y="18542"/>
                  <a:pt x="21971" y="18669"/>
                  <a:pt x="21590" y="19050"/>
                </a:cubicBezTo>
                <a:lnTo>
                  <a:pt x="18161" y="19050"/>
                </a:lnTo>
                <a:cubicBezTo>
                  <a:pt x="18161" y="19050"/>
                  <a:pt x="19304" y="17907"/>
                  <a:pt x="21590" y="17907"/>
                </a:cubicBezTo>
                <a:cubicBezTo>
                  <a:pt x="22733" y="17399"/>
                  <a:pt x="23241" y="17018"/>
                  <a:pt x="23622" y="17018"/>
                </a:cubicBezTo>
                <a:close/>
                <a:moveTo>
                  <a:pt x="31877" y="19050"/>
                </a:moveTo>
                <a:lnTo>
                  <a:pt x="30988" y="19685"/>
                </a:lnTo>
                <a:cubicBezTo>
                  <a:pt x="31369" y="19558"/>
                  <a:pt x="31623" y="19304"/>
                  <a:pt x="31877" y="19050"/>
                </a:cubicBezTo>
                <a:close/>
                <a:moveTo>
                  <a:pt x="19304" y="52070"/>
                </a:moveTo>
                <a:cubicBezTo>
                  <a:pt x="20447" y="52070"/>
                  <a:pt x="21590" y="53213"/>
                  <a:pt x="21590" y="54356"/>
                </a:cubicBezTo>
                <a:cubicBezTo>
                  <a:pt x="21590" y="54356"/>
                  <a:pt x="20447" y="54356"/>
                  <a:pt x="19304" y="53213"/>
                </a:cubicBezTo>
                <a:lnTo>
                  <a:pt x="19304" y="52070"/>
                </a:lnTo>
                <a:close/>
                <a:moveTo>
                  <a:pt x="29591" y="81661"/>
                </a:moveTo>
                <a:cubicBezTo>
                  <a:pt x="30734" y="81661"/>
                  <a:pt x="30734" y="82804"/>
                  <a:pt x="30734" y="82804"/>
                </a:cubicBezTo>
                <a:lnTo>
                  <a:pt x="28448" y="82804"/>
                </a:lnTo>
                <a:lnTo>
                  <a:pt x="29591" y="81661"/>
                </a:lnTo>
                <a:close/>
                <a:moveTo>
                  <a:pt x="22733" y="83947"/>
                </a:moveTo>
                <a:cubicBezTo>
                  <a:pt x="22733" y="83947"/>
                  <a:pt x="23876" y="85090"/>
                  <a:pt x="25019" y="85090"/>
                </a:cubicBezTo>
                <a:cubicBezTo>
                  <a:pt x="29591" y="86233"/>
                  <a:pt x="29591" y="86233"/>
                  <a:pt x="27305" y="86233"/>
                </a:cubicBezTo>
                <a:cubicBezTo>
                  <a:pt x="25019" y="86233"/>
                  <a:pt x="23876" y="86233"/>
                  <a:pt x="22733" y="85090"/>
                </a:cubicBezTo>
                <a:cubicBezTo>
                  <a:pt x="22733" y="85090"/>
                  <a:pt x="22733" y="83947"/>
                  <a:pt x="22733" y="83947"/>
                </a:cubicBezTo>
                <a:close/>
                <a:moveTo>
                  <a:pt x="24892" y="91567"/>
                </a:moveTo>
                <a:cubicBezTo>
                  <a:pt x="25654" y="91567"/>
                  <a:pt x="25400" y="92456"/>
                  <a:pt x="23876" y="92837"/>
                </a:cubicBezTo>
                <a:lnTo>
                  <a:pt x="23876" y="92075"/>
                </a:lnTo>
                <a:cubicBezTo>
                  <a:pt x="24384" y="91821"/>
                  <a:pt x="24765" y="91694"/>
                  <a:pt x="24892" y="91694"/>
                </a:cubicBezTo>
                <a:close/>
                <a:moveTo>
                  <a:pt x="29083" y="98298"/>
                </a:moveTo>
                <a:cubicBezTo>
                  <a:pt x="29972" y="98298"/>
                  <a:pt x="31496" y="98806"/>
                  <a:pt x="33020" y="98806"/>
                </a:cubicBezTo>
                <a:cubicBezTo>
                  <a:pt x="34163" y="99949"/>
                  <a:pt x="34163" y="99949"/>
                  <a:pt x="31877" y="99949"/>
                </a:cubicBezTo>
                <a:cubicBezTo>
                  <a:pt x="30734" y="98806"/>
                  <a:pt x="28448" y="98806"/>
                  <a:pt x="28448" y="98806"/>
                </a:cubicBezTo>
                <a:cubicBezTo>
                  <a:pt x="28448" y="98425"/>
                  <a:pt x="28702" y="98298"/>
                  <a:pt x="29083" y="98298"/>
                </a:cubicBezTo>
                <a:close/>
                <a:moveTo>
                  <a:pt x="25019" y="103378"/>
                </a:moveTo>
                <a:cubicBezTo>
                  <a:pt x="26162" y="103378"/>
                  <a:pt x="28448" y="104521"/>
                  <a:pt x="28448" y="104521"/>
                </a:cubicBezTo>
                <a:lnTo>
                  <a:pt x="25019" y="104521"/>
                </a:lnTo>
                <a:lnTo>
                  <a:pt x="25019" y="103505"/>
                </a:lnTo>
                <a:close/>
                <a:moveTo>
                  <a:pt x="22733" y="115951"/>
                </a:moveTo>
                <a:cubicBezTo>
                  <a:pt x="22733" y="115951"/>
                  <a:pt x="25019" y="117094"/>
                  <a:pt x="25019" y="117094"/>
                </a:cubicBezTo>
                <a:lnTo>
                  <a:pt x="23876" y="117094"/>
                </a:lnTo>
                <a:cubicBezTo>
                  <a:pt x="23876" y="117094"/>
                  <a:pt x="21590" y="115951"/>
                  <a:pt x="22733" y="115951"/>
                </a:cubicBezTo>
                <a:close/>
                <a:moveTo>
                  <a:pt x="38735" y="117094"/>
                </a:moveTo>
                <a:cubicBezTo>
                  <a:pt x="38227" y="117602"/>
                  <a:pt x="37592" y="117983"/>
                  <a:pt x="37465" y="117983"/>
                </a:cubicBezTo>
                <a:cubicBezTo>
                  <a:pt x="37338" y="117983"/>
                  <a:pt x="37592" y="117729"/>
                  <a:pt x="38735" y="117094"/>
                </a:cubicBezTo>
                <a:close/>
                <a:moveTo>
                  <a:pt x="30734" y="120523"/>
                </a:moveTo>
                <a:cubicBezTo>
                  <a:pt x="31877" y="120523"/>
                  <a:pt x="33020" y="120523"/>
                  <a:pt x="33020" y="121666"/>
                </a:cubicBezTo>
                <a:cubicBezTo>
                  <a:pt x="33782" y="121666"/>
                  <a:pt x="33528" y="122174"/>
                  <a:pt x="32639" y="122174"/>
                </a:cubicBezTo>
                <a:cubicBezTo>
                  <a:pt x="32131" y="122174"/>
                  <a:pt x="31496" y="122047"/>
                  <a:pt x="30734" y="121666"/>
                </a:cubicBezTo>
                <a:cubicBezTo>
                  <a:pt x="30734" y="121666"/>
                  <a:pt x="30734" y="121666"/>
                  <a:pt x="30734" y="120523"/>
                </a:cubicBezTo>
                <a:close/>
                <a:moveTo>
                  <a:pt x="33020" y="126238"/>
                </a:moveTo>
                <a:cubicBezTo>
                  <a:pt x="33020" y="127381"/>
                  <a:pt x="33020" y="127381"/>
                  <a:pt x="31877" y="127381"/>
                </a:cubicBezTo>
                <a:lnTo>
                  <a:pt x="31877" y="126238"/>
                </a:lnTo>
                <a:close/>
                <a:moveTo>
                  <a:pt x="28448" y="136525"/>
                </a:moveTo>
                <a:cubicBezTo>
                  <a:pt x="29591" y="136525"/>
                  <a:pt x="29591" y="137668"/>
                  <a:pt x="29591" y="137668"/>
                </a:cubicBezTo>
                <a:cubicBezTo>
                  <a:pt x="29591" y="137668"/>
                  <a:pt x="29591" y="138811"/>
                  <a:pt x="28448" y="138811"/>
                </a:cubicBezTo>
                <a:cubicBezTo>
                  <a:pt x="28448" y="138811"/>
                  <a:pt x="27305" y="138811"/>
                  <a:pt x="27305" y="137668"/>
                </a:cubicBezTo>
                <a:cubicBezTo>
                  <a:pt x="27305" y="137668"/>
                  <a:pt x="28448" y="136525"/>
                  <a:pt x="28448" y="136525"/>
                </a:cubicBezTo>
                <a:close/>
                <a:moveTo>
                  <a:pt x="47752" y="142494"/>
                </a:moveTo>
                <a:cubicBezTo>
                  <a:pt x="47625" y="142494"/>
                  <a:pt x="47371" y="142748"/>
                  <a:pt x="46736" y="143383"/>
                </a:cubicBezTo>
                <a:cubicBezTo>
                  <a:pt x="46736" y="143383"/>
                  <a:pt x="46736" y="144526"/>
                  <a:pt x="46736" y="144526"/>
                </a:cubicBezTo>
                <a:cubicBezTo>
                  <a:pt x="47879" y="144526"/>
                  <a:pt x="47879" y="144526"/>
                  <a:pt x="47879" y="143383"/>
                </a:cubicBezTo>
                <a:cubicBezTo>
                  <a:pt x="47879" y="142875"/>
                  <a:pt x="47879" y="142494"/>
                  <a:pt x="47752" y="142494"/>
                </a:cubicBezTo>
                <a:close/>
                <a:moveTo>
                  <a:pt x="1143" y="146812"/>
                </a:moveTo>
                <a:cubicBezTo>
                  <a:pt x="0" y="146812"/>
                  <a:pt x="0" y="147955"/>
                  <a:pt x="2286" y="147955"/>
                </a:cubicBezTo>
                <a:cubicBezTo>
                  <a:pt x="3429" y="147955"/>
                  <a:pt x="3429" y="147955"/>
                  <a:pt x="3429" y="146812"/>
                </a:cubicBezTo>
                <a:cubicBezTo>
                  <a:pt x="3429" y="147193"/>
                  <a:pt x="3302" y="147320"/>
                  <a:pt x="3048" y="147320"/>
                </a:cubicBezTo>
                <a:cubicBezTo>
                  <a:pt x="2540" y="147320"/>
                  <a:pt x="1905" y="146812"/>
                  <a:pt x="1143" y="146812"/>
                </a:cubicBezTo>
                <a:close/>
                <a:moveTo>
                  <a:pt x="30607" y="148209"/>
                </a:moveTo>
                <a:cubicBezTo>
                  <a:pt x="30734" y="148209"/>
                  <a:pt x="30734" y="148463"/>
                  <a:pt x="30734" y="149098"/>
                </a:cubicBezTo>
                <a:cubicBezTo>
                  <a:pt x="30734" y="150241"/>
                  <a:pt x="29591" y="150241"/>
                  <a:pt x="29591" y="150241"/>
                </a:cubicBezTo>
                <a:cubicBezTo>
                  <a:pt x="28448" y="150241"/>
                  <a:pt x="29591" y="149098"/>
                  <a:pt x="29591" y="149098"/>
                </a:cubicBezTo>
                <a:cubicBezTo>
                  <a:pt x="30099" y="148590"/>
                  <a:pt x="30480" y="148209"/>
                  <a:pt x="30607" y="148209"/>
                </a:cubicBezTo>
                <a:close/>
                <a:moveTo>
                  <a:pt x="34163" y="158242"/>
                </a:moveTo>
                <a:cubicBezTo>
                  <a:pt x="35306" y="158242"/>
                  <a:pt x="35306" y="159385"/>
                  <a:pt x="33020" y="160528"/>
                </a:cubicBezTo>
                <a:cubicBezTo>
                  <a:pt x="31877" y="160528"/>
                  <a:pt x="31877" y="160528"/>
                  <a:pt x="30734" y="159385"/>
                </a:cubicBezTo>
                <a:cubicBezTo>
                  <a:pt x="30734" y="159385"/>
                  <a:pt x="33020" y="159385"/>
                  <a:pt x="34163" y="158242"/>
                </a:cubicBezTo>
                <a:close/>
                <a:moveTo>
                  <a:pt x="43053" y="160528"/>
                </a:moveTo>
                <a:cubicBezTo>
                  <a:pt x="43180" y="160782"/>
                  <a:pt x="43307" y="161036"/>
                  <a:pt x="43307" y="161036"/>
                </a:cubicBezTo>
                <a:cubicBezTo>
                  <a:pt x="43307" y="161036"/>
                  <a:pt x="43307" y="160909"/>
                  <a:pt x="43307" y="160528"/>
                </a:cubicBezTo>
                <a:close/>
                <a:moveTo>
                  <a:pt x="33020" y="162814"/>
                </a:moveTo>
                <a:lnTo>
                  <a:pt x="34163" y="163957"/>
                </a:lnTo>
                <a:lnTo>
                  <a:pt x="31877" y="163957"/>
                </a:lnTo>
                <a:lnTo>
                  <a:pt x="33020" y="162814"/>
                </a:lnTo>
                <a:close/>
                <a:moveTo>
                  <a:pt x="33020" y="168529"/>
                </a:moveTo>
                <a:cubicBezTo>
                  <a:pt x="33782" y="168529"/>
                  <a:pt x="33528" y="169037"/>
                  <a:pt x="33274" y="169037"/>
                </a:cubicBezTo>
                <a:cubicBezTo>
                  <a:pt x="33020" y="169037"/>
                  <a:pt x="33020" y="168910"/>
                  <a:pt x="33020" y="168529"/>
                </a:cubicBezTo>
                <a:close/>
                <a:moveTo>
                  <a:pt x="33528" y="203200"/>
                </a:moveTo>
                <a:lnTo>
                  <a:pt x="34163" y="203835"/>
                </a:lnTo>
                <a:cubicBezTo>
                  <a:pt x="33655" y="204343"/>
                  <a:pt x="33274" y="204597"/>
                  <a:pt x="32893" y="204724"/>
                </a:cubicBezTo>
                <a:cubicBezTo>
                  <a:pt x="33020" y="204216"/>
                  <a:pt x="33020" y="203835"/>
                  <a:pt x="33020" y="203835"/>
                </a:cubicBezTo>
                <a:cubicBezTo>
                  <a:pt x="32131" y="203835"/>
                  <a:pt x="32639" y="203835"/>
                  <a:pt x="33528" y="203200"/>
                </a:cubicBezTo>
                <a:close/>
                <a:moveTo>
                  <a:pt x="45847" y="227838"/>
                </a:moveTo>
                <a:cubicBezTo>
                  <a:pt x="45974" y="227965"/>
                  <a:pt x="46228" y="228219"/>
                  <a:pt x="46736" y="228346"/>
                </a:cubicBezTo>
                <a:lnTo>
                  <a:pt x="46736" y="227838"/>
                </a:lnTo>
                <a:close/>
                <a:moveTo>
                  <a:pt x="37592" y="235839"/>
                </a:moveTo>
                <a:lnTo>
                  <a:pt x="38735" y="236982"/>
                </a:lnTo>
                <a:lnTo>
                  <a:pt x="36449" y="236982"/>
                </a:lnTo>
                <a:lnTo>
                  <a:pt x="37592" y="235839"/>
                </a:lnTo>
                <a:close/>
                <a:moveTo>
                  <a:pt x="38735" y="247269"/>
                </a:moveTo>
                <a:cubicBezTo>
                  <a:pt x="39878" y="247777"/>
                  <a:pt x="40132" y="248158"/>
                  <a:pt x="40005" y="248158"/>
                </a:cubicBezTo>
                <a:cubicBezTo>
                  <a:pt x="39878" y="248158"/>
                  <a:pt x="39243" y="247904"/>
                  <a:pt x="38735" y="247269"/>
                </a:cubicBezTo>
                <a:close/>
                <a:moveTo>
                  <a:pt x="39878" y="278638"/>
                </a:moveTo>
                <a:cubicBezTo>
                  <a:pt x="40513" y="278638"/>
                  <a:pt x="41021" y="279146"/>
                  <a:pt x="41021" y="279146"/>
                </a:cubicBezTo>
                <a:cubicBezTo>
                  <a:pt x="41021" y="280289"/>
                  <a:pt x="41021" y="280289"/>
                  <a:pt x="39878" y="280289"/>
                </a:cubicBezTo>
                <a:cubicBezTo>
                  <a:pt x="39624" y="280543"/>
                  <a:pt x="39497" y="280670"/>
                  <a:pt x="39370" y="280670"/>
                </a:cubicBezTo>
                <a:cubicBezTo>
                  <a:pt x="38862" y="280670"/>
                  <a:pt x="38862" y="279146"/>
                  <a:pt x="38862" y="279146"/>
                </a:cubicBezTo>
                <a:cubicBezTo>
                  <a:pt x="39243" y="278765"/>
                  <a:pt x="39624" y="278638"/>
                  <a:pt x="40005" y="278638"/>
                </a:cubicBezTo>
                <a:close/>
                <a:moveTo>
                  <a:pt x="44450" y="304292"/>
                </a:moveTo>
                <a:lnTo>
                  <a:pt x="44450" y="305435"/>
                </a:lnTo>
                <a:cubicBezTo>
                  <a:pt x="43307" y="305435"/>
                  <a:pt x="42164" y="305435"/>
                  <a:pt x="42164" y="304292"/>
                </a:cubicBezTo>
                <a:close/>
                <a:moveTo>
                  <a:pt x="55245" y="355092"/>
                </a:moveTo>
                <a:cubicBezTo>
                  <a:pt x="55245" y="355092"/>
                  <a:pt x="55118" y="355092"/>
                  <a:pt x="55118" y="355092"/>
                </a:cubicBezTo>
                <a:cubicBezTo>
                  <a:pt x="54356" y="355600"/>
                  <a:pt x="54102" y="355600"/>
                  <a:pt x="55880" y="355600"/>
                </a:cubicBezTo>
                <a:cubicBezTo>
                  <a:pt x="55880" y="355600"/>
                  <a:pt x="55880" y="355092"/>
                  <a:pt x="55245" y="355092"/>
                </a:cubicBezTo>
                <a:close/>
                <a:moveTo>
                  <a:pt x="57023" y="362458"/>
                </a:moveTo>
                <a:lnTo>
                  <a:pt x="57023" y="363601"/>
                </a:lnTo>
                <a:lnTo>
                  <a:pt x="54610" y="363601"/>
                </a:lnTo>
                <a:lnTo>
                  <a:pt x="55753" y="362458"/>
                </a:lnTo>
                <a:close/>
                <a:moveTo>
                  <a:pt x="46863" y="367284"/>
                </a:moveTo>
                <a:cubicBezTo>
                  <a:pt x="46990" y="367284"/>
                  <a:pt x="47371" y="367538"/>
                  <a:pt x="47879" y="368173"/>
                </a:cubicBezTo>
                <a:cubicBezTo>
                  <a:pt x="50165" y="368173"/>
                  <a:pt x="50165" y="369316"/>
                  <a:pt x="47879" y="369316"/>
                </a:cubicBezTo>
                <a:cubicBezTo>
                  <a:pt x="46736" y="369316"/>
                  <a:pt x="46736" y="369316"/>
                  <a:pt x="46736" y="368173"/>
                </a:cubicBezTo>
                <a:cubicBezTo>
                  <a:pt x="46736" y="367538"/>
                  <a:pt x="46736" y="367284"/>
                  <a:pt x="46863" y="367284"/>
                </a:cubicBezTo>
                <a:close/>
                <a:moveTo>
                  <a:pt x="49022" y="371602"/>
                </a:moveTo>
                <a:lnTo>
                  <a:pt x="49022" y="372745"/>
                </a:lnTo>
                <a:cubicBezTo>
                  <a:pt x="49022" y="372745"/>
                  <a:pt x="49022" y="372745"/>
                  <a:pt x="46736" y="373888"/>
                </a:cubicBezTo>
                <a:lnTo>
                  <a:pt x="46736" y="372745"/>
                </a:lnTo>
                <a:lnTo>
                  <a:pt x="49022" y="371602"/>
                </a:lnTo>
                <a:close/>
                <a:moveTo>
                  <a:pt x="42164" y="373888"/>
                </a:moveTo>
                <a:cubicBezTo>
                  <a:pt x="42037" y="374015"/>
                  <a:pt x="41910" y="374142"/>
                  <a:pt x="41783" y="374269"/>
                </a:cubicBezTo>
                <a:cubicBezTo>
                  <a:pt x="42037" y="374142"/>
                  <a:pt x="42545" y="374015"/>
                  <a:pt x="43307" y="374015"/>
                </a:cubicBezTo>
                <a:cubicBezTo>
                  <a:pt x="42926" y="374015"/>
                  <a:pt x="42545" y="374015"/>
                  <a:pt x="42164" y="374015"/>
                </a:cubicBezTo>
                <a:close/>
                <a:moveTo>
                  <a:pt x="41783" y="374269"/>
                </a:moveTo>
                <a:cubicBezTo>
                  <a:pt x="41529" y="374396"/>
                  <a:pt x="41529" y="374396"/>
                  <a:pt x="41529" y="374396"/>
                </a:cubicBezTo>
                <a:cubicBezTo>
                  <a:pt x="41529" y="374396"/>
                  <a:pt x="41656" y="374396"/>
                  <a:pt x="41783" y="374269"/>
                </a:cubicBezTo>
                <a:close/>
                <a:moveTo>
                  <a:pt x="47879" y="378587"/>
                </a:moveTo>
                <a:lnTo>
                  <a:pt x="47879" y="379730"/>
                </a:lnTo>
                <a:cubicBezTo>
                  <a:pt x="48895" y="379730"/>
                  <a:pt x="49022" y="379730"/>
                  <a:pt x="49022" y="378841"/>
                </a:cubicBezTo>
                <a:cubicBezTo>
                  <a:pt x="48768" y="378714"/>
                  <a:pt x="48387" y="378587"/>
                  <a:pt x="47879" y="378587"/>
                </a:cubicBezTo>
                <a:close/>
                <a:moveTo>
                  <a:pt x="52451" y="384175"/>
                </a:moveTo>
                <a:lnTo>
                  <a:pt x="52451" y="385318"/>
                </a:lnTo>
                <a:lnTo>
                  <a:pt x="48895" y="385318"/>
                </a:lnTo>
                <a:cubicBezTo>
                  <a:pt x="48895" y="385318"/>
                  <a:pt x="50038" y="384175"/>
                  <a:pt x="52324" y="384175"/>
                </a:cubicBezTo>
                <a:close/>
                <a:moveTo>
                  <a:pt x="52451" y="409321"/>
                </a:moveTo>
                <a:cubicBezTo>
                  <a:pt x="53594" y="409321"/>
                  <a:pt x="54737" y="410464"/>
                  <a:pt x="53594" y="410464"/>
                </a:cubicBezTo>
                <a:cubicBezTo>
                  <a:pt x="53594" y="410464"/>
                  <a:pt x="52451" y="410464"/>
                  <a:pt x="51308" y="409321"/>
                </a:cubicBezTo>
                <a:close/>
                <a:moveTo>
                  <a:pt x="57277" y="429006"/>
                </a:moveTo>
                <a:cubicBezTo>
                  <a:pt x="58166" y="429006"/>
                  <a:pt x="59309" y="429260"/>
                  <a:pt x="60452" y="429895"/>
                </a:cubicBezTo>
                <a:cubicBezTo>
                  <a:pt x="60452" y="431038"/>
                  <a:pt x="60452" y="431038"/>
                  <a:pt x="59309" y="431038"/>
                </a:cubicBezTo>
                <a:cubicBezTo>
                  <a:pt x="57023" y="431038"/>
                  <a:pt x="55880" y="429895"/>
                  <a:pt x="55880" y="429895"/>
                </a:cubicBezTo>
                <a:cubicBezTo>
                  <a:pt x="55880" y="429387"/>
                  <a:pt x="56388" y="429006"/>
                  <a:pt x="57277" y="429006"/>
                </a:cubicBezTo>
                <a:close/>
                <a:moveTo>
                  <a:pt x="67310" y="515493"/>
                </a:moveTo>
                <a:cubicBezTo>
                  <a:pt x="68453" y="516001"/>
                  <a:pt x="68453" y="516382"/>
                  <a:pt x="67691" y="516382"/>
                </a:cubicBezTo>
                <a:cubicBezTo>
                  <a:pt x="66929" y="516382"/>
                  <a:pt x="65532" y="516128"/>
                  <a:pt x="63881" y="515493"/>
                </a:cubicBezTo>
                <a:close/>
                <a:moveTo>
                  <a:pt x="18923" y="0"/>
                </a:moveTo>
                <a:cubicBezTo>
                  <a:pt x="18415" y="0"/>
                  <a:pt x="18415" y="254"/>
                  <a:pt x="19304" y="762"/>
                </a:cubicBezTo>
                <a:lnTo>
                  <a:pt x="17018" y="1905"/>
                </a:lnTo>
                <a:cubicBezTo>
                  <a:pt x="13589" y="1905"/>
                  <a:pt x="13589" y="3048"/>
                  <a:pt x="18161" y="3048"/>
                </a:cubicBezTo>
                <a:lnTo>
                  <a:pt x="19304" y="3048"/>
                </a:lnTo>
                <a:cubicBezTo>
                  <a:pt x="15875" y="3048"/>
                  <a:pt x="15875" y="4191"/>
                  <a:pt x="15875" y="5334"/>
                </a:cubicBezTo>
                <a:lnTo>
                  <a:pt x="14732" y="5334"/>
                </a:lnTo>
                <a:cubicBezTo>
                  <a:pt x="13589" y="5334"/>
                  <a:pt x="12446" y="6477"/>
                  <a:pt x="12446" y="6477"/>
                </a:cubicBezTo>
                <a:cubicBezTo>
                  <a:pt x="12446" y="7620"/>
                  <a:pt x="12446" y="7620"/>
                  <a:pt x="13589" y="7620"/>
                </a:cubicBezTo>
                <a:cubicBezTo>
                  <a:pt x="13970" y="7239"/>
                  <a:pt x="14224" y="7112"/>
                  <a:pt x="14478" y="7112"/>
                </a:cubicBezTo>
                <a:cubicBezTo>
                  <a:pt x="14986" y="7112"/>
                  <a:pt x="14859" y="8001"/>
                  <a:pt x="12446" y="8763"/>
                </a:cubicBezTo>
                <a:cubicBezTo>
                  <a:pt x="11303" y="9906"/>
                  <a:pt x="11303" y="9906"/>
                  <a:pt x="13589" y="9906"/>
                </a:cubicBezTo>
                <a:cubicBezTo>
                  <a:pt x="14605" y="9652"/>
                  <a:pt x="15367" y="9398"/>
                  <a:pt x="15748" y="9398"/>
                </a:cubicBezTo>
                <a:cubicBezTo>
                  <a:pt x="16764" y="9398"/>
                  <a:pt x="16256" y="10160"/>
                  <a:pt x="14732" y="11049"/>
                </a:cubicBezTo>
                <a:cubicBezTo>
                  <a:pt x="14732" y="11049"/>
                  <a:pt x="14732" y="12192"/>
                  <a:pt x="14732" y="12192"/>
                </a:cubicBezTo>
                <a:cubicBezTo>
                  <a:pt x="14732" y="13335"/>
                  <a:pt x="15875" y="13335"/>
                  <a:pt x="17018" y="13335"/>
                </a:cubicBezTo>
                <a:lnTo>
                  <a:pt x="18161" y="13335"/>
                </a:lnTo>
                <a:cubicBezTo>
                  <a:pt x="17018" y="14478"/>
                  <a:pt x="15875" y="14478"/>
                  <a:pt x="15875" y="14478"/>
                </a:cubicBezTo>
                <a:cubicBezTo>
                  <a:pt x="14732" y="14478"/>
                  <a:pt x="14732" y="15621"/>
                  <a:pt x="14732" y="15621"/>
                </a:cubicBezTo>
                <a:cubicBezTo>
                  <a:pt x="14732" y="16764"/>
                  <a:pt x="14732" y="17907"/>
                  <a:pt x="15875" y="17907"/>
                </a:cubicBezTo>
                <a:lnTo>
                  <a:pt x="14732" y="17907"/>
                </a:lnTo>
                <a:cubicBezTo>
                  <a:pt x="14732" y="17907"/>
                  <a:pt x="14732" y="19050"/>
                  <a:pt x="13589" y="20193"/>
                </a:cubicBezTo>
                <a:cubicBezTo>
                  <a:pt x="12827" y="21082"/>
                  <a:pt x="13716" y="21844"/>
                  <a:pt x="15113" y="21844"/>
                </a:cubicBezTo>
                <a:cubicBezTo>
                  <a:pt x="15748" y="21844"/>
                  <a:pt x="16383" y="21717"/>
                  <a:pt x="17018" y="21336"/>
                </a:cubicBezTo>
                <a:cubicBezTo>
                  <a:pt x="17018" y="22479"/>
                  <a:pt x="19304" y="22479"/>
                  <a:pt x="19304" y="22479"/>
                </a:cubicBezTo>
                <a:cubicBezTo>
                  <a:pt x="20447" y="22479"/>
                  <a:pt x="20447" y="22479"/>
                  <a:pt x="20447" y="23622"/>
                </a:cubicBezTo>
                <a:lnTo>
                  <a:pt x="18161" y="23622"/>
                </a:lnTo>
                <a:cubicBezTo>
                  <a:pt x="13589" y="23622"/>
                  <a:pt x="12446" y="24765"/>
                  <a:pt x="15875" y="24765"/>
                </a:cubicBezTo>
                <a:lnTo>
                  <a:pt x="14732" y="24765"/>
                </a:lnTo>
                <a:cubicBezTo>
                  <a:pt x="13589" y="24765"/>
                  <a:pt x="13589" y="25908"/>
                  <a:pt x="14732" y="27051"/>
                </a:cubicBezTo>
                <a:cubicBezTo>
                  <a:pt x="14732" y="27051"/>
                  <a:pt x="18161" y="28194"/>
                  <a:pt x="19304" y="28194"/>
                </a:cubicBezTo>
                <a:cubicBezTo>
                  <a:pt x="19685" y="27813"/>
                  <a:pt x="19939" y="27686"/>
                  <a:pt x="20066" y="27686"/>
                </a:cubicBezTo>
                <a:cubicBezTo>
                  <a:pt x="20447" y="27686"/>
                  <a:pt x="20447" y="28194"/>
                  <a:pt x="20447" y="28194"/>
                </a:cubicBezTo>
                <a:cubicBezTo>
                  <a:pt x="20447" y="29337"/>
                  <a:pt x="20447" y="29337"/>
                  <a:pt x="19304" y="29337"/>
                </a:cubicBezTo>
                <a:cubicBezTo>
                  <a:pt x="17018" y="29337"/>
                  <a:pt x="17018" y="30480"/>
                  <a:pt x="19304" y="30480"/>
                </a:cubicBezTo>
                <a:lnTo>
                  <a:pt x="18161" y="31623"/>
                </a:lnTo>
                <a:cubicBezTo>
                  <a:pt x="17018" y="31623"/>
                  <a:pt x="15875" y="31623"/>
                  <a:pt x="17018" y="35052"/>
                </a:cubicBezTo>
                <a:cubicBezTo>
                  <a:pt x="17018" y="37338"/>
                  <a:pt x="17018" y="39624"/>
                  <a:pt x="15875" y="39624"/>
                </a:cubicBezTo>
                <a:cubicBezTo>
                  <a:pt x="14732" y="39624"/>
                  <a:pt x="17018" y="41910"/>
                  <a:pt x="20447" y="43053"/>
                </a:cubicBezTo>
                <a:cubicBezTo>
                  <a:pt x="19304" y="43053"/>
                  <a:pt x="19304" y="43053"/>
                  <a:pt x="19304" y="44196"/>
                </a:cubicBezTo>
                <a:cubicBezTo>
                  <a:pt x="19304" y="46482"/>
                  <a:pt x="19304" y="46482"/>
                  <a:pt x="18161" y="46482"/>
                </a:cubicBezTo>
                <a:cubicBezTo>
                  <a:pt x="14732" y="46482"/>
                  <a:pt x="14732" y="46482"/>
                  <a:pt x="18161" y="47625"/>
                </a:cubicBezTo>
                <a:cubicBezTo>
                  <a:pt x="20447" y="47625"/>
                  <a:pt x="19304" y="49911"/>
                  <a:pt x="17018" y="49911"/>
                </a:cubicBezTo>
                <a:cubicBezTo>
                  <a:pt x="15875" y="49911"/>
                  <a:pt x="15875" y="51054"/>
                  <a:pt x="15875" y="52197"/>
                </a:cubicBezTo>
                <a:cubicBezTo>
                  <a:pt x="17018" y="52197"/>
                  <a:pt x="17018" y="53340"/>
                  <a:pt x="17018" y="54483"/>
                </a:cubicBezTo>
                <a:cubicBezTo>
                  <a:pt x="17018" y="56261"/>
                  <a:pt x="17018" y="56642"/>
                  <a:pt x="18161" y="56769"/>
                </a:cubicBezTo>
                <a:cubicBezTo>
                  <a:pt x="18161" y="56769"/>
                  <a:pt x="18161" y="56769"/>
                  <a:pt x="18161" y="56769"/>
                </a:cubicBezTo>
                <a:cubicBezTo>
                  <a:pt x="17018" y="56769"/>
                  <a:pt x="17018" y="56769"/>
                  <a:pt x="17018" y="57912"/>
                </a:cubicBezTo>
                <a:cubicBezTo>
                  <a:pt x="17018" y="59055"/>
                  <a:pt x="18161" y="59055"/>
                  <a:pt x="18161" y="59055"/>
                </a:cubicBezTo>
                <a:cubicBezTo>
                  <a:pt x="19304" y="59055"/>
                  <a:pt x="19304" y="59055"/>
                  <a:pt x="19304" y="57912"/>
                </a:cubicBezTo>
                <a:cubicBezTo>
                  <a:pt x="19685" y="57531"/>
                  <a:pt x="19812" y="57023"/>
                  <a:pt x="19812" y="56769"/>
                </a:cubicBezTo>
                <a:cubicBezTo>
                  <a:pt x="22733" y="56769"/>
                  <a:pt x="22733" y="56769"/>
                  <a:pt x="22733" y="57912"/>
                </a:cubicBezTo>
                <a:cubicBezTo>
                  <a:pt x="22733" y="59055"/>
                  <a:pt x="22733" y="59055"/>
                  <a:pt x="21590" y="59055"/>
                </a:cubicBezTo>
                <a:cubicBezTo>
                  <a:pt x="21590" y="59055"/>
                  <a:pt x="19304" y="60198"/>
                  <a:pt x="19304" y="61341"/>
                </a:cubicBezTo>
                <a:cubicBezTo>
                  <a:pt x="19304" y="61341"/>
                  <a:pt x="20447" y="62484"/>
                  <a:pt x="18161" y="62484"/>
                </a:cubicBezTo>
                <a:cubicBezTo>
                  <a:pt x="18161" y="62484"/>
                  <a:pt x="17018" y="62484"/>
                  <a:pt x="17018" y="63627"/>
                </a:cubicBezTo>
                <a:cubicBezTo>
                  <a:pt x="17018" y="65913"/>
                  <a:pt x="17018" y="67056"/>
                  <a:pt x="15875" y="67056"/>
                </a:cubicBezTo>
                <a:lnTo>
                  <a:pt x="17018" y="67056"/>
                </a:lnTo>
                <a:cubicBezTo>
                  <a:pt x="19304" y="67056"/>
                  <a:pt x="20447" y="68199"/>
                  <a:pt x="19304" y="70485"/>
                </a:cubicBezTo>
                <a:cubicBezTo>
                  <a:pt x="19304" y="71374"/>
                  <a:pt x="19304" y="73025"/>
                  <a:pt x="19939" y="73025"/>
                </a:cubicBezTo>
                <a:cubicBezTo>
                  <a:pt x="20066" y="73025"/>
                  <a:pt x="20320" y="72898"/>
                  <a:pt x="20447" y="72771"/>
                </a:cubicBezTo>
                <a:cubicBezTo>
                  <a:pt x="20447" y="73914"/>
                  <a:pt x="20447" y="73914"/>
                  <a:pt x="19304" y="73914"/>
                </a:cubicBezTo>
                <a:cubicBezTo>
                  <a:pt x="17018" y="73914"/>
                  <a:pt x="17018" y="75057"/>
                  <a:pt x="19304" y="76200"/>
                </a:cubicBezTo>
                <a:cubicBezTo>
                  <a:pt x="20447" y="76200"/>
                  <a:pt x="20447" y="77343"/>
                  <a:pt x="19304" y="77343"/>
                </a:cubicBezTo>
                <a:cubicBezTo>
                  <a:pt x="19304" y="77343"/>
                  <a:pt x="19304" y="78486"/>
                  <a:pt x="21590" y="78486"/>
                </a:cubicBezTo>
                <a:cubicBezTo>
                  <a:pt x="22733" y="79629"/>
                  <a:pt x="22733" y="79629"/>
                  <a:pt x="21590" y="80772"/>
                </a:cubicBezTo>
                <a:cubicBezTo>
                  <a:pt x="20447" y="80772"/>
                  <a:pt x="20447" y="81915"/>
                  <a:pt x="20447" y="81915"/>
                </a:cubicBezTo>
                <a:cubicBezTo>
                  <a:pt x="21590" y="83058"/>
                  <a:pt x="21590" y="89916"/>
                  <a:pt x="20447" y="91059"/>
                </a:cubicBezTo>
                <a:cubicBezTo>
                  <a:pt x="21590" y="91059"/>
                  <a:pt x="21590" y="91059"/>
                  <a:pt x="21590" y="92202"/>
                </a:cubicBezTo>
                <a:cubicBezTo>
                  <a:pt x="19558" y="92202"/>
                  <a:pt x="20193" y="93091"/>
                  <a:pt x="22733" y="93345"/>
                </a:cubicBezTo>
                <a:cubicBezTo>
                  <a:pt x="22352" y="93345"/>
                  <a:pt x="22098" y="93345"/>
                  <a:pt x="21590" y="93345"/>
                </a:cubicBezTo>
                <a:cubicBezTo>
                  <a:pt x="19304" y="94488"/>
                  <a:pt x="19304" y="94488"/>
                  <a:pt x="22733" y="94488"/>
                </a:cubicBezTo>
                <a:cubicBezTo>
                  <a:pt x="25019" y="95631"/>
                  <a:pt x="25019" y="95631"/>
                  <a:pt x="22733" y="96774"/>
                </a:cubicBezTo>
                <a:cubicBezTo>
                  <a:pt x="19304" y="96774"/>
                  <a:pt x="19304" y="96774"/>
                  <a:pt x="22733" y="97917"/>
                </a:cubicBezTo>
                <a:cubicBezTo>
                  <a:pt x="27305" y="97917"/>
                  <a:pt x="29591" y="100203"/>
                  <a:pt x="23876" y="100203"/>
                </a:cubicBezTo>
                <a:cubicBezTo>
                  <a:pt x="21590" y="100203"/>
                  <a:pt x="20447" y="101346"/>
                  <a:pt x="20447" y="102489"/>
                </a:cubicBezTo>
                <a:lnTo>
                  <a:pt x="22733" y="102489"/>
                </a:lnTo>
                <a:cubicBezTo>
                  <a:pt x="23368" y="102235"/>
                  <a:pt x="23876" y="101981"/>
                  <a:pt x="24130" y="101981"/>
                </a:cubicBezTo>
                <a:cubicBezTo>
                  <a:pt x="24765" y="101981"/>
                  <a:pt x="24257" y="102743"/>
                  <a:pt x="22733" y="103632"/>
                </a:cubicBezTo>
                <a:cubicBezTo>
                  <a:pt x="19304" y="105918"/>
                  <a:pt x="19304" y="107061"/>
                  <a:pt x="21590" y="108204"/>
                </a:cubicBezTo>
                <a:cubicBezTo>
                  <a:pt x="24384" y="110109"/>
                  <a:pt x="24892" y="112014"/>
                  <a:pt x="23114" y="112014"/>
                </a:cubicBezTo>
                <a:cubicBezTo>
                  <a:pt x="22733" y="112014"/>
                  <a:pt x="22225" y="111887"/>
                  <a:pt x="21590" y="111760"/>
                </a:cubicBezTo>
                <a:cubicBezTo>
                  <a:pt x="20447" y="111125"/>
                  <a:pt x="19812" y="110871"/>
                  <a:pt x="19685" y="110871"/>
                </a:cubicBezTo>
                <a:cubicBezTo>
                  <a:pt x="19558" y="110871"/>
                  <a:pt x="19812" y="111125"/>
                  <a:pt x="20447" y="111760"/>
                </a:cubicBezTo>
                <a:cubicBezTo>
                  <a:pt x="20447" y="112903"/>
                  <a:pt x="20447" y="114046"/>
                  <a:pt x="20447" y="114046"/>
                </a:cubicBezTo>
                <a:cubicBezTo>
                  <a:pt x="20447" y="115189"/>
                  <a:pt x="22733" y="115189"/>
                  <a:pt x="23876" y="115189"/>
                </a:cubicBezTo>
                <a:cubicBezTo>
                  <a:pt x="21590" y="116332"/>
                  <a:pt x="19304" y="117475"/>
                  <a:pt x="22733" y="118618"/>
                </a:cubicBezTo>
                <a:cubicBezTo>
                  <a:pt x="22733" y="119761"/>
                  <a:pt x="22733" y="119761"/>
                  <a:pt x="22733" y="119761"/>
                </a:cubicBezTo>
                <a:cubicBezTo>
                  <a:pt x="22733" y="120904"/>
                  <a:pt x="22733" y="120904"/>
                  <a:pt x="23876" y="120904"/>
                </a:cubicBezTo>
                <a:cubicBezTo>
                  <a:pt x="25019" y="122047"/>
                  <a:pt x="23876" y="122047"/>
                  <a:pt x="22733" y="123190"/>
                </a:cubicBezTo>
                <a:cubicBezTo>
                  <a:pt x="21590" y="124333"/>
                  <a:pt x="20447" y="124333"/>
                  <a:pt x="21590" y="124333"/>
                </a:cubicBezTo>
                <a:cubicBezTo>
                  <a:pt x="22733" y="124333"/>
                  <a:pt x="23876" y="125476"/>
                  <a:pt x="26162" y="125476"/>
                </a:cubicBezTo>
                <a:cubicBezTo>
                  <a:pt x="27051" y="126365"/>
                  <a:pt x="26670" y="127127"/>
                  <a:pt x="25527" y="127127"/>
                </a:cubicBezTo>
                <a:cubicBezTo>
                  <a:pt x="25146" y="127127"/>
                  <a:pt x="24511" y="127000"/>
                  <a:pt x="23876" y="126619"/>
                </a:cubicBezTo>
                <a:cubicBezTo>
                  <a:pt x="22733" y="126619"/>
                  <a:pt x="22733" y="126619"/>
                  <a:pt x="21590" y="127762"/>
                </a:cubicBezTo>
                <a:cubicBezTo>
                  <a:pt x="21590" y="128905"/>
                  <a:pt x="21590" y="130048"/>
                  <a:pt x="22733" y="130048"/>
                </a:cubicBezTo>
                <a:cubicBezTo>
                  <a:pt x="25019" y="130048"/>
                  <a:pt x="25019" y="133477"/>
                  <a:pt x="23876" y="134620"/>
                </a:cubicBezTo>
                <a:cubicBezTo>
                  <a:pt x="23876" y="134620"/>
                  <a:pt x="23876" y="134620"/>
                  <a:pt x="23876" y="135763"/>
                </a:cubicBezTo>
                <a:cubicBezTo>
                  <a:pt x="23876" y="135763"/>
                  <a:pt x="25019" y="136906"/>
                  <a:pt x="25019" y="136906"/>
                </a:cubicBezTo>
                <a:cubicBezTo>
                  <a:pt x="25019" y="136906"/>
                  <a:pt x="25019" y="138049"/>
                  <a:pt x="26162" y="138049"/>
                </a:cubicBezTo>
                <a:cubicBezTo>
                  <a:pt x="26162" y="139192"/>
                  <a:pt x="26162" y="139192"/>
                  <a:pt x="25019" y="139192"/>
                </a:cubicBezTo>
                <a:cubicBezTo>
                  <a:pt x="28448" y="140335"/>
                  <a:pt x="28448" y="140335"/>
                  <a:pt x="25019" y="140335"/>
                </a:cubicBezTo>
                <a:cubicBezTo>
                  <a:pt x="22733" y="141478"/>
                  <a:pt x="22733" y="141478"/>
                  <a:pt x="25019" y="141478"/>
                </a:cubicBezTo>
                <a:cubicBezTo>
                  <a:pt x="27305" y="141478"/>
                  <a:pt x="27305" y="141478"/>
                  <a:pt x="25019" y="142621"/>
                </a:cubicBezTo>
                <a:cubicBezTo>
                  <a:pt x="23876" y="142621"/>
                  <a:pt x="23876" y="143764"/>
                  <a:pt x="25019" y="143764"/>
                </a:cubicBezTo>
                <a:cubicBezTo>
                  <a:pt x="28448" y="143764"/>
                  <a:pt x="29591" y="144907"/>
                  <a:pt x="27305" y="146050"/>
                </a:cubicBezTo>
                <a:cubicBezTo>
                  <a:pt x="27305" y="146050"/>
                  <a:pt x="27305" y="146050"/>
                  <a:pt x="28448" y="147193"/>
                </a:cubicBezTo>
                <a:cubicBezTo>
                  <a:pt x="26162" y="148336"/>
                  <a:pt x="26162" y="148336"/>
                  <a:pt x="28448" y="149479"/>
                </a:cubicBezTo>
                <a:cubicBezTo>
                  <a:pt x="28448" y="149479"/>
                  <a:pt x="29591" y="149479"/>
                  <a:pt x="28448" y="150622"/>
                </a:cubicBezTo>
                <a:cubicBezTo>
                  <a:pt x="27305" y="151765"/>
                  <a:pt x="26162" y="155194"/>
                  <a:pt x="28448" y="155194"/>
                </a:cubicBezTo>
                <a:lnTo>
                  <a:pt x="29591" y="156337"/>
                </a:lnTo>
                <a:cubicBezTo>
                  <a:pt x="27305" y="157480"/>
                  <a:pt x="27305" y="158623"/>
                  <a:pt x="29591" y="158623"/>
                </a:cubicBezTo>
                <a:lnTo>
                  <a:pt x="30734" y="158623"/>
                </a:lnTo>
                <a:cubicBezTo>
                  <a:pt x="29591" y="159766"/>
                  <a:pt x="28448" y="159766"/>
                  <a:pt x="28448" y="160909"/>
                </a:cubicBezTo>
                <a:lnTo>
                  <a:pt x="29591" y="160909"/>
                </a:lnTo>
                <a:cubicBezTo>
                  <a:pt x="30734" y="160909"/>
                  <a:pt x="30734" y="160909"/>
                  <a:pt x="30734" y="162052"/>
                </a:cubicBezTo>
                <a:cubicBezTo>
                  <a:pt x="30734" y="162052"/>
                  <a:pt x="29591" y="163195"/>
                  <a:pt x="28448" y="163195"/>
                </a:cubicBezTo>
                <a:cubicBezTo>
                  <a:pt x="30734" y="163195"/>
                  <a:pt x="30734" y="164338"/>
                  <a:pt x="29591" y="164338"/>
                </a:cubicBezTo>
                <a:cubicBezTo>
                  <a:pt x="28448" y="165481"/>
                  <a:pt x="28448" y="165481"/>
                  <a:pt x="28448" y="166624"/>
                </a:cubicBezTo>
                <a:cubicBezTo>
                  <a:pt x="28448" y="166624"/>
                  <a:pt x="28448" y="167767"/>
                  <a:pt x="28448" y="167767"/>
                </a:cubicBezTo>
                <a:cubicBezTo>
                  <a:pt x="28448" y="168656"/>
                  <a:pt x="28448" y="169418"/>
                  <a:pt x="29337" y="169418"/>
                </a:cubicBezTo>
                <a:cubicBezTo>
                  <a:pt x="29718" y="169418"/>
                  <a:pt x="30099" y="169291"/>
                  <a:pt x="30861" y="168910"/>
                </a:cubicBezTo>
                <a:lnTo>
                  <a:pt x="33147" y="168910"/>
                </a:lnTo>
                <a:cubicBezTo>
                  <a:pt x="32004" y="168910"/>
                  <a:pt x="30861" y="168910"/>
                  <a:pt x="30861" y="170053"/>
                </a:cubicBezTo>
                <a:cubicBezTo>
                  <a:pt x="30861" y="171196"/>
                  <a:pt x="29718" y="171196"/>
                  <a:pt x="29718" y="171196"/>
                </a:cubicBezTo>
                <a:cubicBezTo>
                  <a:pt x="29083" y="170942"/>
                  <a:pt x="28575" y="170942"/>
                  <a:pt x="28194" y="170942"/>
                </a:cubicBezTo>
                <a:cubicBezTo>
                  <a:pt x="26670" y="170942"/>
                  <a:pt x="27813" y="172593"/>
                  <a:pt x="29718" y="173482"/>
                </a:cubicBezTo>
                <a:cubicBezTo>
                  <a:pt x="32004" y="174625"/>
                  <a:pt x="32004" y="174625"/>
                  <a:pt x="29718" y="174625"/>
                </a:cubicBezTo>
                <a:cubicBezTo>
                  <a:pt x="26289" y="175768"/>
                  <a:pt x="29718" y="176911"/>
                  <a:pt x="33147" y="176911"/>
                </a:cubicBezTo>
                <a:cubicBezTo>
                  <a:pt x="28575" y="178054"/>
                  <a:pt x="28575" y="178054"/>
                  <a:pt x="30861" y="180340"/>
                </a:cubicBezTo>
                <a:cubicBezTo>
                  <a:pt x="32004" y="181483"/>
                  <a:pt x="32004" y="181483"/>
                  <a:pt x="30861" y="181483"/>
                </a:cubicBezTo>
                <a:cubicBezTo>
                  <a:pt x="29718" y="181483"/>
                  <a:pt x="29718" y="181483"/>
                  <a:pt x="29718" y="183769"/>
                </a:cubicBezTo>
                <a:cubicBezTo>
                  <a:pt x="29718" y="186055"/>
                  <a:pt x="29718" y="186055"/>
                  <a:pt x="32004" y="186055"/>
                </a:cubicBezTo>
                <a:cubicBezTo>
                  <a:pt x="32004" y="186055"/>
                  <a:pt x="32004" y="187198"/>
                  <a:pt x="32004" y="187198"/>
                </a:cubicBezTo>
                <a:cubicBezTo>
                  <a:pt x="29591" y="187960"/>
                  <a:pt x="29972" y="188849"/>
                  <a:pt x="31242" y="188849"/>
                </a:cubicBezTo>
                <a:cubicBezTo>
                  <a:pt x="31750" y="188849"/>
                  <a:pt x="32385" y="188722"/>
                  <a:pt x="33147" y="188341"/>
                </a:cubicBezTo>
                <a:cubicBezTo>
                  <a:pt x="33147" y="188341"/>
                  <a:pt x="33147" y="189484"/>
                  <a:pt x="33147" y="189484"/>
                </a:cubicBezTo>
                <a:lnTo>
                  <a:pt x="32004" y="190627"/>
                </a:lnTo>
                <a:cubicBezTo>
                  <a:pt x="30861" y="190627"/>
                  <a:pt x="30861" y="191770"/>
                  <a:pt x="30861" y="196342"/>
                </a:cubicBezTo>
                <a:cubicBezTo>
                  <a:pt x="30861" y="202057"/>
                  <a:pt x="30861" y="202057"/>
                  <a:pt x="34290" y="202057"/>
                </a:cubicBezTo>
                <a:cubicBezTo>
                  <a:pt x="36576" y="203200"/>
                  <a:pt x="36576" y="203200"/>
                  <a:pt x="34290" y="203200"/>
                </a:cubicBezTo>
                <a:cubicBezTo>
                  <a:pt x="34163" y="203454"/>
                  <a:pt x="33909" y="203581"/>
                  <a:pt x="33655" y="203708"/>
                </a:cubicBezTo>
                <a:lnTo>
                  <a:pt x="33147" y="203200"/>
                </a:lnTo>
                <a:lnTo>
                  <a:pt x="32004" y="204343"/>
                </a:lnTo>
                <a:cubicBezTo>
                  <a:pt x="32004" y="204851"/>
                  <a:pt x="32258" y="205232"/>
                  <a:pt x="32766" y="205232"/>
                </a:cubicBezTo>
                <a:cubicBezTo>
                  <a:pt x="32893" y="205232"/>
                  <a:pt x="32893" y="205232"/>
                  <a:pt x="33020" y="205232"/>
                </a:cubicBezTo>
                <a:cubicBezTo>
                  <a:pt x="32893" y="205613"/>
                  <a:pt x="32512" y="206121"/>
                  <a:pt x="32004" y="206629"/>
                </a:cubicBezTo>
                <a:cubicBezTo>
                  <a:pt x="28575" y="208915"/>
                  <a:pt x="30861" y="208915"/>
                  <a:pt x="32004" y="208915"/>
                </a:cubicBezTo>
                <a:cubicBezTo>
                  <a:pt x="32766" y="208534"/>
                  <a:pt x="33147" y="208407"/>
                  <a:pt x="33274" y="208407"/>
                </a:cubicBezTo>
                <a:cubicBezTo>
                  <a:pt x="33528" y="208407"/>
                  <a:pt x="32766" y="208915"/>
                  <a:pt x="32004" y="208915"/>
                </a:cubicBezTo>
                <a:cubicBezTo>
                  <a:pt x="30861" y="210058"/>
                  <a:pt x="28575" y="211201"/>
                  <a:pt x="30861" y="211201"/>
                </a:cubicBezTo>
                <a:cubicBezTo>
                  <a:pt x="32004" y="211201"/>
                  <a:pt x="33147" y="214630"/>
                  <a:pt x="30861" y="214630"/>
                </a:cubicBezTo>
                <a:cubicBezTo>
                  <a:pt x="30861" y="214630"/>
                  <a:pt x="30861" y="215773"/>
                  <a:pt x="30861" y="215773"/>
                </a:cubicBezTo>
                <a:cubicBezTo>
                  <a:pt x="32004" y="215773"/>
                  <a:pt x="32004" y="216916"/>
                  <a:pt x="32004" y="219202"/>
                </a:cubicBezTo>
                <a:cubicBezTo>
                  <a:pt x="32004" y="218821"/>
                  <a:pt x="32385" y="218694"/>
                  <a:pt x="32893" y="218694"/>
                </a:cubicBezTo>
                <a:cubicBezTo>
                  <a:pt x="34036" y="218694"/>
                  <a:pt x="35814" y="219202"/>
                  <a:pt x="36576" y="219202"/>
                </a:cubicBezTo>
                <a:lnTo>
                  <a:pt x="31877" y="219202"/>
                </a:lnTo>
                <a:cubicBezTo>
                  <a:pt x="31877" y="220345"/>
                  <a:pt x="31877" y="220345"/>
                  <a:pt x="30734" y="220345"/>
                </a:cubicBezTo>
                <a:cubicBezTo>
                  <a:pt x="29591" y="220345"/>
                  <a:pt x="29591" y="220345"/>
                  <a:pt x="30734" y="221488"/>
                </a:cubicBezTo>
                <a:cubicBezTo>
                  <a:pt x="30734" y="222631"/>
                  <a:pt x="34163" y="222631"/>
                  <a:pt x="34163" y="223774"/>
                </a:cubicBezTo>
                <a:cubicBezTo>
                  <a:pt x="35306" y="223774"/>
                  <a:pt x="36449" y="223774"/>
                  <a:pt x="36449" y="224917"/>
                </a:cubicBezTo>
                <a:lnTo>
                  <a:pt x="31877" y="224917"/>
                </a:lnTo>
                <a:cubicBezTo>
                  <a:pt x="31877" y="226060"/>
                  <a:pt x="33020" y="226060"/>
                  <a:pt x="34163" y="226060"/>
                </a:cubicBezTo>
                <a:cubicBezTo>
                  <a:pt x="33020" y="227203"/>
                  <a:pt x="33020" y="227203"/>
                  <a:pt x="33020" y="228346"/>
                </a:cubicBezTo>
                <a:cubicBezTo>
                  <a:pt x="33020" y="229489"/>
                  <a:pt x="33020" y="230632"/>
                  <a:pt x="34163" y="231775"/>
                </a:cubicBezTo>
                <a:cubicBezTo>
                  <a:pt x="31877" y="232918"/>
                  <a:pt x="31877" y="236347"/>
                  <a:pt x="34163" y="236347"/>
                </a:cubicBezTo>
                <a:cubicBezTo>
                  <a:pt x="35306" y="236347"/>
                  <a:pt x="36449" y="237490"/>
                  <a:pt x="34163" y="237490"/>
                </a:cubicBezTo>
                <a:cubicBezTo>
                  <a:pt x="33020" y="238633"/>
                  <a:pt x="33020" y="238633"/>
                  <a:pt x="35306" y="238633"/>
                </a:cubicBezTo>
                <a:cubicBezTo>
                  <a:pt x="36449" y="239776"/>
                  <a:pt x="35306" y="240919"/>
                  <a:pt x="33020" y="240919"/>
                </a:cubicBezTo>
                <a:cubicBezTo>
                  <a:pt x="30734" y="242062"/>
                  <a:pt x="30734" y="242062"/>
                  <a:pt x="31877" y="243205"/>
                </a:cubicBezTo>
                <a:cubicBezTo>
                  <a:pt x="34163" y="244348"/>
                  <a:pt x="34163" y="245491"/>
                  <a:pt x="34163" y="246634"/>
                </a:cubicBezTo>
                <a:cubicBezTo>
                  <a:pt x="34671" y="247269"/>
                  <a:pt x="35052" y="247523"/>
                  <a:pt x="35306" y="247523"/>
                </a:cubicBezTo>
                <a:cubicBezTo>
                  <a:pt x="35560" y="247523"/>
                  <a:pt x="35814" y="247269"/>
                  <a:pt x="36449" y="246634"/>
                </a:cubicBezTo>
                <a:cubicBezTo>
                  <a:pt x="37211" y="246634"/>
                  <a:pt x="37973" y="247142"/>
                  <a:pt x="38354" y="247523"/>
                </a:cubicBezTo>
                <a:cubicBezTo>
                  <a:pt x="38227" y="247396"/>
                  <a:pt x="37973" y="247396"/>
                  <a:pt x="37846" y="247396"/>
                </a:cubicBezTo>
                <a:cubicBezTo>
                  <a:pt x="37465" y="247396"/>
                  <a:pt x="37211" y="247904"/>
                  <a:pt x="36449" y="247904"/>
                </a:cubicBezTo>
                <a:cubicBezTo>
                  <a:pt x="35306" y="249047"/>
                  <a:pt x="35306" y="250190"/>
                  <a:pt x="35306" y="251333"/>
                </a:cubicBezTo>
                <a:cubicBezTo>
                  <a:pt x="35306" y="251333"/>
                  <a:pt x="35306" y="252476"/>
                  <a:pt x="35306" y="253619"/>
                </a:cubicBezTo>
                <a:cubicBezTo>
                  <a:pt x="34163" y="255905"/>
                  <a:pt x="34163" y="255905"/>
                  <a:pt x="35306" y="255905"/>
                </a:cubicBezTo>
                <a:lnTo>
                  <a:pt x="36449" y="255905"/>
                </a:lnTo>
                <a:cubicBezTo>
                  <a:pt x="34163" y="257048"/>
                  <a:pt x="35306" y="262763"/>
                  <a:pt x="37592" y="263906"/>
                </a:cubicBezTo>
                <a:lnTo>
                  <a:pt x="36449" y="263906"/>
                </a:lnTo>
                <a:cubicBezTo>
                  <a:pt x="35306" y="263906"/>
                  <a:pt x="35306" y="265049"/>
                  <a:pt x="35306" y="266192"/>
                </a:cubicBezTo>
                <a:cubicBezTo>
                  <a:pt x="35306" y="266192"/>
                  <a:pt x="36449" y="268478"/>
                  <a:pt x="36449" y="270764"/>
                </a:cubicBezTo>
                <a:cubicBezTo>
                  <a:pt x="36449" y="273050"/>
                  <a:pt x="36449" y="275336"/>
                  <a:pt x="37592" y="275336"/>
                </a:cubicBezTo>
                <a:lnTo>
                  <a:pt x="36449" y="275336"/>
                </a:lnTo>
                <a:cubicBezTo>
                  <a:pt x="35306" y="275336"/>
                  <a:pt x="35306" y="275336"/>
                  <a:pt x="35306" y="276479"/>
                </a:cubicBezTo>
                <a:lnTo>
                  <a:pt x="37592" y="276479"/>
                </a:lnTo>
                <a:cubicBezTo>
                  <a:pt x="39878" y="276479"/>
                  <a:pt x="39878" y="277622"/>
                  <a:pt x="38735" y="278765"/>
                </a:cubicBezTo>
                <a:cubicBezTo>
                  <a:pt x="36449" y="279908"/>
                  <a:pt x="37592" y="282194"/>
                  <a:pt x="38735" y="283337"/>
                </a:cubicBezTo>
                <a:cubicBezTo>
                  <a:pt x="38735" y="284480"/>
                  <a:pt x="38735" y="284480"/>
                  <a:pt x="37592" y="284480"/>
                </a:cubicBezTo>
                <a:cubicBezTo>
                  <a:pt x="36449" y="285623"/>
                  <a:pt x="34163" y="286766"/>
                  <a:pt x="37592" y="287909"/>
                </a:cubicBezTo>
                <a:cubicBezTo>
                  <a:pt x="37592" y="287909"/>
                  <a:pt x="37592" y="287909"/>
                  <a:pt x="36449" y="289052"/>
                </a:cubicBezTo>
                <a:cubicBezTo>
                  <a:pt x="35306" y="289052"/>
                  <a:pt x="33020" y="289052"/>
                  <a:pt x="36449" y="290195"/>
                </a:cubicBezTo>
                <a:cubicBezTo>
                  <a:pt x="37592" y="291338"/>
                  <a:pt x="37592" y="292481"/>
                  <a:pt x="36449" y="293624"/>
                </a:cubicBezTo>
                <a:cubicBezTo>
                  <a:pt x="36449" y="294386"/>
                  <a:pt x="36449" y="295275"/>
                  <a:pt x="36830" y="295275"/>
                </a:cubicBezTo>
                <a:cubicBezTo>
                  <a:pt x="36957" y="295275"/>
                  <a:pt x="37211" y="295148"/>
                  <a:pt x="37592" y="294767"/>
                </a:cubicBezTo>
                <a:lnTo>
                  <a:pt x="38735" y="294767"/>
                </a:lnTo>
                <a:cubicBezTo>
                  <a:pt x="36449" y="295910"/>
                  <a:pt x="36449" y="295910"/>
                  <a:pt x="39878" y="295910"/>
                </a:cubicBezTo>
                <a:cubicBezTo>
                  <a:pt x="41021" y="295910"/>
                  <a:pt x="41021" y="297053"/>
                  <a:pt x="39878" y="297053"/>
                </a:cubicBezTo>
                <a:cubicBezTo>
                  <a:pt x="37592" y="298196"/>
                  <a:pt x="37592" y="298196"/>
                  <a:pt x="37592" y="298196"/>
                </a:cubicBezTo>
                <a:cubicBezTo>
                  <a:pt x="37592" y="299339"/>
                  <a:pt x="39878" y="301625"/>
                  <a:pt x="39878" y="305054"/>
                </a:cubicBezTo>
                <a:cubicBezTo>
                  <a:pt x="39878" y="309626"/>
                  <a:pt x="39878" y="311912"/>
                  <a:pt x="41021" y="311912"/>
                </a:cubicBezTo>
                <a:cubicBezTo>
                  <a:pt x="43307" y="311912"/>
                  <a:pt x="43307" y="311912"/>
                  <a:pt x="42164" y="313055"/>
                </a:cubicBezTo>
                <a:cubicBezTo>
                  <a:pt x="39878" y="314198"/>
                  <a:pt x="39878" y="314198"/>
                  <a:pt x="39878" y="315341"/>
                </a:cubicBezTo>
                <a:cubicBezTo>
                  <a:pt x="39878" y="315341"/>
                  <a:pt x="41021" y="316484"/>
                  <a:pt x="38735" y="316484"/>
                </a:cubicBezTo>
                <a:cubicBezTo>
                  <a:pt x="41021" y="316484"/>
                  <a:pt x="41021" y="316484"/>
                  <a:pt x="41021" y="317627"/>
                </a:cubicBezTo>
                <a:cubicBezTo>
                  <a:pt x="38735" y="317627"/>
                  <a:pt x="38735" y="317627"/>
                  <a:pt x="41021" y="318770"/>
                </a:cubicBezTo>
                <a:cubicBezTo>
                  <a:pt x="39878" y="319913"/>
                  <a:pt x="37592" y="321056"/>
                  <a:pt x="39878" y="321056"/>
                </a:cubicBezTo>
                <a:cubicBezTo>
                  <a:pt x="40132" y="320802"/>
                  <a:pt x="40259" y="320802"/>
                  <a:pt x="40386" y="320802"/>
                </a:cubicBezTo>
                <a:cubicBezTo>
                  <a:pt x="41021" y="320802"/>
                  <a:pt x="41275" y="322199"/>
                  <a:pt x="42164" y="322199"/>
                </a:cubicBezTo>
                <a:cubicBezTo>
                  <a:pt x="42164" y="323342"/>
                  <a:pt x="42164" y="323342"/>
                  <a:pt x="41021" y="323342"/>
                </a:cubicBezTo>
                <a:cubicBezTo>
                  <a:pt x="39878" y="324485"/>
                  <a:pt x="41021" y="326771"/>
                  <a:pt x="42164" y="327914"/>
                </a:cubicBezTo>
                <a:cubicBezTo>
                  <a:pt x="41021" y="327914"/>
                  <a:pt x="41021" y="329057"/>
                  <a:pt x="41021" y="329057"/>
                </a:cubicBezTo>
                <a:cubicBezTo>
                  <a:pt x="42164" y="330200"/>
                  <a:pt x="41021" y="330200"/>
                  <a:pt x="39878" y="330200"/>
                </a:cubicBezTo>
                <a:cubicBezTo>
                  <a:pt x="38735" y="330200"/>
                  <a:pt x="38735" y="330200"/>
                  <a:pt x="38735" y="331343"/>
                </a:cubicBezTo>
                <a:cubicBezTo>
                  <a:pt x="39878" y="332486"/>
                  <a:pt x="39878" y="334772"/>
                  <a:pt x="39878" y="335915"/>
                </a:cubicBezTo>
                <a:cubicBezTo>
                  <a:pt x="39878" y="339344"/>
                  <a:pt x="42164" y="340487"/>
                  <a:pt x="44450" y="340487"/>
                </a:cubicBezTo>
                <a:lnTo>
                  <a:pt x="46736" y="341630"/>
                </a:lnTo>
                <a:lnTo>
                  <a:pt x="44450" y="341630"/>
                </a:lnTo>
                <a:cubicBezTo>
                  <a:pt x="43307" y="341630"/>
                  <a:pt x="39878" y="342773"/>
                  <a:pt x="39878" y="342773"/>
                </a:cubicBezTo>
                <a:lnTo>
                  <a:pt x="43307" y="342773"/>
                </a:lnTo>
                <a:cubicBezTo>
                  <a:pt x="44450" y="342773"/>
                  <a:pt x="44450" y="343916"/>
                  <a:pt x="43307" y="345059"/>
                </a:cubicBezTo>
                <a:cubicBezTo>
                  <a:pt x="42164" y="346202"/>
                  <a:pt x="42164" y="346202"/>
                  <a:pt x="43307" y="347345"/>
                </a:cubicBezTo>
                <a:cubicBezTo>
                  <a:pt x="43307" y="347345"/>
                  <a:pt x="43307" y="348488"/>
                  <a:pt x="42164" y="349631"/>
                </a:cubicBezTo>
                <a:lnTo>
                  <a:pt x="43307" y="349631"/>
                </a:lnTo>
                <a:cubicBezTo>
                  <a:pt x="44450" y="349631"/>
                  <a:pt x="44450" y="350774"/>
                  <a:pt x="43307" y="350774"/>
                </a:cubicBezTo>
                <a:cubicBezTo>
                  <a:pt x="41529" y="351663"/>
                  <a:pt x="41148" y="353314"/>
                  <a:pt x="41656" y="353314"/>
                </a:cubicBezTo>
                <a:cubicBezTo>
                  <a:pt x="41783" y="353314"/>
                  <a:pt x="41910" y="353187"/>
                  <a:pt x="42164" y="353060"/>
                </a:cubicBezTo>
                <a:cubicBezTo>
                  <a:pt x="43307" y="353060"/>
                  <a:pt x="44450" y="354203"/>
                  <a:pt x="44450" y="354203"/>
                </a:cubicBezTo>
                <a:cubicBezTo>
                  <a:pt x="44450" y="355346"/>
                  <a:pt x="44450" y="356489"/>
                  <a:pt x="45593" y="356489"/>
                </a:cubicBezTo>
                <a:cubicBezTo>
                  <a:pt x="45593" y="356489"/>
                  <a:pt x="45593" y="357632"/>
                  <a:pt x="45593" y="357632"/>
                </a:cubicBezTo>
                <a:cubicBezTo>
                  <a:pt x="45593" y="358013"/>
                  <a:pt x="45466" y="358140"/>
                  <a:pt x="45339" y="358140"/>
                </a:cubicBezTo>
                <a:cubicBezTo>
                  <a:pt x="44958" y="358140"/>
                  <a:pt x="44450" y="357632"/>
                  <a:pt x="44450" y="357632"/>
                </a:cubicBezTo>
                <a:lnTo>
                  <a:pt x="43180" y="357632"/>
                </a:lnTo>
                <a:cubicBezTo>
                  <a:pt x="43180" y="358775"/>
                  <a:pt x="43180" y="359918"/>
                  <a:pt x="44323" y="359918"/>
                </a:cubicBezTo>
                <a:cubicBezTo>
                  <a:pt x="46609" y="361061"/>
                  <a:pt x="46609" y="361061"/>
                  <a:pt x="44323" y="361061"/>
                </a:cubicBezTo>
                <a:cubicBezTo>
                  <a:pt x="43180" y="361061"/>
                  <a:pt x="42037" y="362204"/>
                  <a:pt x="43180" y="362204"/>
                </a:cubicBezTo>
                <a:cubicBezTo>
                  <a:pt x="45466" y="362204"/>
                  <a:pt x="44323" y="363347"/>
                  <a:pt x="43180" y="363347"/>
                </a:cubicBezTo>
                <a:cubicBezTo>
                  <a:pt x="39751" y="363347"/>
                  <a:pt x="39751" y="363347"/>
                  <a:pt x="43180" y="365633"/>
                </a:cubicBezTo>
                <a:cubicBezTo>
                  <a:pt x="43180" y="366776"/>
                  <a:pt x="44323" y="369062"/>
                  <a:pt x="44323" y="370205"/>
                </a:cubicBezTo>
                <a:cubicBezTo>
                  <a:pt x="45466" y="373634"/>
                  <a:pt x="45466" y="374777"/>
                  <a:pt x="44323" y="374777"/>
                </a:cubicBezTo>
                <a:cubicBezTo>
                  <a:pt x="43815" y="374777"/>
                  <a:pt x="43434" y="374777"/>
                  <a:pt x="43180" y="374777"/>
                </a:cubicBezTo>
                <a:cubicBezTo>
                  <a:pt x="45466" y="375031"/>
                  <a:pt x="45466" y="376047"/>
                  <a:pt x="45466" y="376936"/>
                </a:cubicBezTo>
                <a:cubicBezTo>
                  <a:pt x="44323" y="379222"/>
                  <a:pt x="45466" y="380365"/>
                  <a:pt x="46609" y="381508"/>
                </a:cubicBezTo>
                <a:cubicBezTo>
                  <a:pt x="46609" y="380365"/>
                  <a:pt x="46609" y="379222"/>
                  <a:pt x="46609" y="379222"/>
                </a:cubicBezTo>
                <a:cubicBezTo>
                  <a:pt x="46990" y="379222"/>
                  <a:pt x="47371" y="379222"/>
                  <a:pt x="47752" y="379349"/>
                </a:cubicBezTo>
                <a:lnTo>
                  <a:pt x="47752" y="379222"/>
                </a:lnTo>
                <a:lnTo>
                  <a:pt x="48895" y="379222"/>
                </a:lnTo>
                <a:cubicBezTo>
                  <a:pt x="48895" y="379349"/>
                  <a:pt x="48895" y="379476"/>
                  <a:pt x="48895" y="379603"/>
                </a:cubicBezTo>
                <a:cubicBezTo>
                  <a:pt x="49784" y="379984"/>
                  <a:pt x="49276" y="380746"/>
                  <a:pt x="47752" y="381508"/>
                </a:cubicBezTo>
                <a:cubicBezTo>
                  <a:pt x="47752" y="381508"/>
                  <a:pt x="46609" y="382651"/>
                  <a:pt x="45466" y="382651"/>
                </a:cubicBezTo>
                <a:cubicBezTo>
                  <a:pt x="44323" y="382651"/>
                  <a:pt x="43180" y="382651"/>
                  <a:pt x="43180" y="383794"/>
                </a:cubicBezTo>
                <a:cubicBezTo>
                  <a:pt x="43180" y="383794"/>
                  <a:pt x="43180" y="384302"/>
                  <a:pt x="43561" y="384302"/>
                </a:cubicBezTo>
                <a:cubicBezTo>
                  <a:pt x="43688" y="384302"/>
                  <a:pt x="44069" y="384175"/>
                  <a:pt x="44450" y="383794"/>
                </a:cubicBezTo>
                <a:cubicBezTo>
                  <a:pt x="45593" y="383794"/>
                  <a:pt x="45593" y="383794"/>
                  <a:pt x="45593" y="384937"/>
                </a:cubicBezTo>
                <a:cubicBezTo>
                  <a:pt x="45593" y="384937"/>
                  <a:pt x="46736" y="386080"/>
                  <a:pt x="47879" y="386080"/>
                </a:cubicBezTo>
                <a:cubicBezTo>
                  <a:pt x="49022" y="386080"/>
                  <a:pt x="49022" y="387223"/>
                  <a:pt x="49022" y="387223"/>
                </a:cubicBezTo>
                <a:cubicBezTo>
                  <a:pt x="47879" y="388366"/>
                  <a:pt x="47879" y="389509"/>
                  <a:pt x="47879" y="389509"/>
                </a:cubicBezTo>
                <a:lnTo>
                  <a:pt x="46736" y="389509"/>
                </a:lnTo>
                <a:cubicBezTo>
                  <a:pt x="45593" y="389509"/>
                  <a:pt x="43307" y="390652"/>
                  <a:pt x="43307" y="390652"/>
                </a:cubicBezTo>
                <a:cubicBezTo>
                  <a:pt x="43307" y="391795"/>
                  <a:pt x="45593" y="391795"/>
                  <a:pt x="45593" y="391795"/>
                </a:cubicBezTo>
                <a:cubicBezTo>
                  <a:pt x="45593" y="391795"/>
                  <a:pt x="45720" y="391668"/>
                  <a:pt x="45720" y="391668"/>
                </a:cubicBezTo>
                <a:cubicBezTo>
                  <a:pt x="46863" y="391668"/>
                  <a:pt x="47879" y="405511"/>
                  <a:pt x="47879" y="407670"/>
                </a:cubicBezTo>
                <a:cubicBezTo>
                  <a:pt x="46990" y="408559"/>
                  <a:pt x="46736" y="410210"/>
                  <a:pt x="47371" y="410210"/>
                </a:cubicBezTo>
                <a:cubicBezTo>
                  <a:pt x="47498" y="410210"/>
                  <a:pt x="47625" y="410083"/>
                  <a:pt x="47879" y="409956"/>
                </a:cubicBezTo>
                <a:cubicBezTo>
                  <a:pt x="49022" y="409956"/>
                  <a:pt x="49022" y="413385"/>
                  <a:pt x="49022" y="416814"/>
                </a:cubicBezTo>
                <a:cubicBezTo>
                  <a:pt x="50165" y="421386"/>
                  <a:pt x="50165" y="423672"/>
                  <a:pt x="51308" y="423672"/>
                </a:cubicBezTo>
                <a:cubicBezTo>
                  <a:pt x="51308" y="423672"/>
                  <a:pt x="51308" y="424815"/>
                  <a:pt x="51308" y="425958"/>
                </a:cubicBezTo>
                <a:cubicBezTo>
                  <a:pt x="51308" y="427101"/>
                  <a:pt x="52451" y="428244"/>
                  <a:pt x="52451" y="429387"/>
                </a:cubicBezTo>
                <a:cubicBezTo>
                  <a:pt x="53975" y="429387"/>
                  <a:pt x="54483" y="429895"/>
                  <a:pt x="53975" y="429895"/>
                </a:cubicBezTo>
                <a:cubicBezTo>
                  <a:pt x="53721" y="429895"/>
                  <a:pt x="53213" y="429768"/>
                  <a:pt x="52451" y="429387"/>
                </a:cubicBezTo>
                <a:cubicBezTo>
                  <a:pt x="51308" y="429387"/>
                  <a:pt x="50165" y="429387"/>
                  <a:pt x="50165" y="430530"/>
                </a:cubicBezTo>
                <a:cubicBezTo>
                  <a:pt x="50165" y="431673"/>
                  <a:pt x="51308" y="431673"/>
                  <a:pt x="52451" y="431673"/>
                </a:cubicBezTo>
                <a:lnTo>
                  <a:pt x="54737" y="431673"/>
                </a:lnTo>
                <a:cubicBezTo>
                  <a:pt x="54737" y="432816"/>
                  <a:pt x="54737" y="432816"/>
                  <a:pt x="53594" y="432816"/>
                </a:cubicBezTo>
                <a:lnTo>
                  <a:pt x="50038" y="432816"/>
                </a:lnTo>
                <a:cubicBezTo>
                  <a:pt x="51181" y="432816"/>
                  <a:pt x="51181" y="433959"/>
                  <a:pt x="51181" y="433959"/>
                </a:cubicBezTo>
                <a:cubicBezTo>
                  <a:pt x="51181" y="433959"/>
                  <a:pt x="51181" y="433959"/>
                  <a:pt x="48895" y="435102"/>
                </a:cubicBezTo>
                <a:cubicBezTo>
                  <a:pt x="46609" y="435102"/>
                  <a:pt x="46609" y="435102"/>
                  <a:pt x="48895" y="436245"/>
                </a:cubicBezTo>
                <a:lnTo>
                  <a:pt x="51181" y="437388"/>
                </a:lnTo>
                <a:cubicBezTo>
                  <a:pt x="47752" y="438531"/>
                  <a:pt x="51181" y="438531"/>
                  <a:pt x="52324" y="439674"/>
                </a:cubicBezTo>
                <a:cubicBezTo>
                  <a:pt x="50038" y="440817"/>
                  <a:pt x="50038" y="440817"/>
                  <a:pt x="52324" y="441960"/>
                </a:cubicBezTo>
                <a:cubicBezTo>
                  <a:pt x="52578" y="441579"/>
                  <a:pt x="52832" y="441452"/>
                  <a:pt x="52959" y="441452"/>
                </a:cubicBezTo>
                <a:cubicBezTo>
                  <a:pt x="53340" y="441452"/>
                  <a:pt x="53086" y="442341"/>
                  <a:pt x="52324" y="443103"/>
                </a:cubicBezTo>
                <a:cubicBezTo>
                  <a:pt x="51181" y="443103"/>
                  <a:pt x="51181" y="444246"/>
                  <a:pt x="51181" y="445389"/>
                </a:cubicBezTo>
                <a:cubicBezTo>
                  <a:pt x="52324" y="445389"/>
                  <a:pt x="52324" y="449961"/>
                  <a:pt x="53467" y="454533"/>
                </a:cubicBezTo>
                <a:cubicBezTo>
                  <a:pt x="53467" y="459613"/>
                  <a:pt x="53467" y="463804"/>
                  <a:pt x="54356" y="463804"/>
                </a:cubicBezTo>
                <a:cubicBezTo>
                  <a:pt x="54483" y="463804"/>
                  <a:pt x="54483" y="463804"/>
                  <a:pt x="54610" y="463677"/>
                </a:cubicBezTo>
                <a:cubicBezTo>
                  <a:pt x="54610" y="464820"/>
                  <a:pt x="54610" y="464820"/>
                  <a:pt x="53467" y="465963"/>
                </a:cubicBezTo>
                <a:cubicBezTo>
                  <a:pt x="52324" y="465963"/>
                  <a:pt x="52324" y="465963"/>
                  <a:pt x="55753" y="467106"/>
                </a:cubicBezTo>
                <a:cubicBezTo>
                  <a:pt x="53467" y="467106"/>
                  <a:pt x="53467" y="468249"/>
                  <a:pt x="54610" y="470535"/>
                </a:cubicBezTo>
                <a:cubicBezTo>
                  <a:pt x="54610" y="472821"/>
                  <a:pt x="54610" y="475107"/>
                  <a:pt x="55753" y="475107"/>
                </a:cubicBezTo>
                <a:cubicBezTo>
                  <a:pt x="56896" y="476250"/>
                  <a:pt x="56896" y="476250"/>
                  <a:pt x="55753" y="476250"/>
                </a:cubicBezTo>
                <a:cubicBezTo>
                  <a:pt x="55372" y="476124"/>
                  <a:pt x="55118" y="475996"/>
                  <a:pt x="54864" y="475996"/>
                </a:cubicBezTo>
                <a:cubicBezTo>
                  <a:pt x="53213" y="475996"/>
                  <a:pt x="52705" y="478663"/>
                  <a:pt x="54610" y="479679"/>
                </a:cubicBezTo>
                <a:cubicBezTo>
                  <a:pt x="54610" y="480822"/>
                  <a:pt x="54610" y="481965"/>
                  <a:pt x="53467" y="481965"/>
                </a:cubicBezTo>
                <a:cubicBezTo>
                  <a:pt x="53467" y="481965"/>
                  <a:pt x="53467" y="483108"/>
                  <a:pt x="54610" y="484251"/>
                </a:cubicBezTo>
                <a:cubicBezTo>
                  <a:pt x="54610" y="485394"/>
                  <a:pt x="54610" y="487681"/>
                  <a:pt x="55753" y="488824"/>
                </a:cubicBezTo>
                <a:cubicBezTo>
                  <a:pt x="55753" y="489967"/>
                  <a:pt x="56896" y="491110"/>
                  <a:pt x="56896" y="491110"/>
                </a:cubicBezTo>
                <a:cubicBezTo>
                  <a:pt x="56896" y="492253"/>
                  <a:pt x="56896" y="492253"/>
                  <a:pt x="56896" y="492253"/>
                </a:cubicBezTo>
                <a:cubicBezTo>
                  <a:pt x="55753" y="492253"/>
                  <a:pt x="55753" y="494539"/>
                  <a:pt x="55753" y="499111"/>
                </a:cubicBezTo>
                <a:cubicBezTo>
                  <a:pt x="55753" y="503683"/>
                  <a:pt x="55753" y="507112"/>
                  <a:pt x="54610" y="508255"/>
                </a:cubicBezTo>
                <a:cubicBezTo>
                  <a:pt x="54610" y="508255"/>
                  <a:pt x="54610" y="508255"/>
                  <a:pt x="56896" y="509398"/>
                </a:cubicBezTo>
                <a:cubicBezTo>
                  <a:pt x="59182" y="509398"/>
                  <a:pt x="59182" y="510541"/>
                  <a:pt x="58039" y="510541"/>
                </a:cubicBezTo>
                <a:cubicBezTo>
                  <a:pt x="55753" y="511684"/>
                  <a:pt x="55753" y="513970"/>
                  <a:pt x="58039" y="513970"/>
                </a:cubicBezTo>
                <a:lnTo>
                  <a:pt x="56896" y="515113"/>
                </a:lnTo>
                <a:cubicBezTo>
                  <a:pt x="54610" y="515113"/>
                  <a:pt x="55753" y="517399"/>
                  <a:pt x="58039" y="517399"/>
                </a:cubicBezTo>
                <a:cubicBezTo>
                  <a:pt x="56896" y="518542"/>
                  <a:pt x="55753" y="518542"/>
                  <a:pt x="56896" y="519685"/>
                </a:cubicBezTo>
                <a:cubicBezTo>
                  <a:pt x="56896" y="519685"/>
                  <a:pt x="56896" y="519685"/>
                  <a:pt x="54610" y="520828"/>
                </a:cubicBezTo>
                <a:lnTo>
                  <a:pt x="52324" y="520828"/>
                </a:lnTo>
                <a:cubicBezTo>
                  <a:pt x="52324" y="521971"/>
                  <a:pt x="53467" y="521971"/>
                  <a:pt x="54610" y="521971"/>
                </a:cubicBezTo>
                <a:cubicBezTo>
                  <a:pt x="54610" y="521971"/>
                  <a:pt x="54610" y="521971"/>
                  <a:pt x="54610" y="523114"/>
                </a:cubicBezTo>
                <a:lnTo>
                  <a:pt x="55753" y="523114"/>
                </a:lnTo>
                <a:cubicBezTo>
                  <a:pt x="58039" y="523114"/>
                  <a:pt x="58039" y="524257"/>
                  <a:pt x="58039" y="524257"/>
                </a:cubicBezTo>
                <a:cubicBezTo>
                  <a:pt x="57404" y="524892"/>
                  <a:pt x="57404" y="525146"/>
                  <a:pt x="57785" y="525146"/>
                </a:cubicBezTo>
                <a:cubicBezTo>
                  <a:pt x="58166" y="525146"/>
                  <a:pt x="58674" y="524892"/>
                  <a:pt x="59182" y="524257"/>
                </a:cubicBezTo>
                <a:cubicBezTo>
                  <a:pt x="60325" y="524257"/>
                  <a:pt x="61468" y="524257"/>
                  <a:pt x="61468" y="525400"/>
                </a:cubicBezTo>
                <a:lnTo>
                  <a:pt x="64897" y="525400"/>
                </a:lnTo>
                <a:cubicBezTo>
                  <a:pt x="67183" y="524257"/>
                  <a:pt x="68326" y="524257"/>
                  <a:pt x="69469" y="523114"/>
                </a:cubicBezTo>
                <a:cubicBezTo>
                  <a:pt x="70612" y="520828"/>
                  <a:pt x="71755" y="518542"/>
                  <a:pt x="69469" y="518542"/>
                </a:cubicBezTo>
                <a:cubicBezTo>
                  <a:pt x="69469" y="518542"/>
                  <a:pt x="68326" y="518542"/>
                  <a:pt x="68326" y="517399"/>
                </a:cubicBezTo>
                <a:cubicBezTo>
                  <a:pt x="68326" y="517399"/>
                  <a:pt x="69469" y="516256"/>
                  <a:pt x="69469" y="516256"/>
                </a:cubicBezTo>
                <a:cubicBezTo>
                  <a:pt x="70612" y="516256"/>
                  <a:pt x="70612" y="513970"/>
                  <a:pt x="70612" y="510541"/>
                </a:cubicBezTo>
                <a:cubicBezTo>
                  <a:pt x="69469" y="507112"/>
                  <a:pt x="69469" y="505969"/>
                  <a:pt x="71755" y="504826"/>
                </a:cubicBezTo>
                <a:cubicBezTo>
                  <a:pt x="72898" y="503683"/>
                  <a:pt x="72898" y="503683"/>
                  <a:pt x="72898" y="503683"/>
                </a:cubicBezTo>
                <a:cubicBezTo>
                  <a:pt x="71755" y="503683"/>
                  <a:pt x="70612" y="500254"/>
                  <a:pt x="70612" y="495682"/>
                </a:cubicBezTo>
                <a:cubicBezTo>
                  <a:pt x="70612" y="491110"/>
                  <a:pt x="70612" y="486538"/>
                  <a:pt x="68326" y="486538"/>
                </a:cubicBezTo>
                <a:cubicBezTo>
                  <a:pt x="68326" y="486538"/>
                  <a:pt x="68326" y="485394"/>
                  <a:pt x="68326" y="485394"/>
                </a:cubicBezTo>
                <a:cubicBezTo>
                  <a:pt x="69469" y="485394"/>
                  <a:pt x="69469" y="484251"/>
                  <a:pt x="69469" y="483108"/>
                </a:cubicBezTo>
                <a:cubicBezTo>
                  <a:pt x="68326" y="481965"/>
                  <a:pt x="68326" y="480822"/>
                  <a:pt x="68326" y="480822"/>
                </a:cubicBezTo>
                <a:cubicBezTo>
                  <a:pt x="69469" y="480822"/>
                  <a:pt x="69469" y="479679"/>
                  <a:pt x="69469" y="478536"/>
                </a:cubicBezTo>
                <a:cubicBezTo>
                  <a:pt x="69469" y="477393"/>
                  <a:pt x="69469" y="477393"/>
                  <a:pt x="68326" y="477393"/>
                </a:cubicBezTo>
                <a:cubicBezTo>
                  <a:pt x="68326" y="476250"/>
                  <a:pt x="68326" y="471678"/>
                  <a:pt x="69469" y="470535"/>
                </a:cubicBezTo>
                <a:cubicBezTo>
                  <a:pt x="70612" y="469392"/>
                  <a:pt x="69469" y="469392"/>
                  <a:pt x="67183" y="468249"/>
                </a:cubicBezTo>
                <a:cubicBezTo>
                  <a:pt x="66040" y="468249"/>
                  <a:pt x="64897" y="468249"/>
                  <a:pt x="64897" y="467106"/>
                </a:cubicBezTo>
                <a:lnTo>
                  <a:pt x="67183" y="467106"/>
                </a:lnTo>
                <a:cubicBezTo>
                  <a:pt x="68326" y="467614"/>
                  <a:pt x="68834" y="467995"/>
                  <a:pt x="69215" y="467995"/>
                </a:cubicBezTo>
                <a:cubicBezTo>
                  <a:pt x="69596" y="467995"/>
                  <a:pt x="69469" y="467741"/>
                  <a:pt x="69469" y="467106"/>
                </a:cubicBezTo>
                <a:cubicBezTo>
                  <a:pt x="69469" y="465963"/>
                  <a:pt x="68326" y="464820"/>
                  <a:pt x="68326" y="464820"/>
                </a:cubicBezTo>
                <a:cubicBezTo>
                  <a:pt x="68199" y="464947"/>
                  <a:pt x="68072" y="465074"/>
                  <a:pt x="67945" y="465074"/>
                </a:cubicBezTo>
                <a:cubicBezTo>
                  <a:pt x="67183" y="465074"/>
                  <a:pt x="67183" y="461899"/>
                  <a:pt x="67183" y="457962"/>
                </a:cubicBezTo>
                <a:cubicBezTo>
                  <a:pt x="67183" y="452247"/>
                  <a:pt x="66040" y="451104"/>
                  <a:pt x="64897" y="451104"/>
                </a:cubicBezTo>
                <a:cubicBezTo>
                  <a:pt x="63754" y="451104"/>
                  <a:pt x="63754" y="449961"/>
                  <a:pt x="64897" y="448818"/>
                </a:cubicBezTo>
                <a:cubicBezTo>
                  <a:pt x="68326" y="444246"/>
                  <a:pt x="68326" y="444246"/>
                  <a:pt x="67183" y="444246"/>
                </a:cubicBezTo>
                <a:lnTo>
                  <a:pt x="64897" y="444246"/>
                </a:lnTo>
                <a:cubicBezTo>
                  <a:pt x="62611" y="444246"/>
                  <a:pt x="62611" y="444246"/>
                  <a:pt x="64897" y="443103"/>
                </a:cubicBezTo>
                <a:cubicBezTo>
                  <a:pt x="67183" y="443103"/>
                  <a:pt x="64897" y="433959"/>
                  <a:pt x="62611" y="433959"/>
                </a:cubicBezTo>
                <a:lnTo>
                  <a:pt x="63754" y="433959"/>
                </a:lnTo>
                <a:cubicBezTo>
                  <a:pt x="64897" y="432816"/>
                  <a:pt x="64897" y="432816"/>
                  <a:pt x="64897" y="430530"/>
                </a:cubicBezTo>
                <a:cubicBezTo>
                  <a:pt x="64897" y="429387"/>
                  <a:pt x="64897" y="428244"/>
                  <a:pt x="64897" y="428244"/>
                </a:cubicBezTo>
                <a:cubicBezTo>
                  <a:pt x="62611" y="428244"/>
                  <a:pt x="63754" y="424815"/>
                  <a:pt x="64897" y="424815"/>
                </a:cubicBezTo>
                <a:cubicBezTo>
                  <a:pt x="66040" y="423672"/>
                  <a:pt x="66040" y="423672"/>
                  <a:pt x="66040" y="422529"/>
                </a:cubicBezTo>
                <a:cubicBezTo>
                  <a:pt x="63754" y="421386"/>
                  <a:pt x="64897" y="417957"/>
                  <a:pt x="66040" y="417957"/>
                </a:cubicBezTo>
                <a:cubicBezTo>
                  <a:pt x="66040" y="417957"/>
                  <a:pt x="66040" y="416814"/>
                  <a:pt x="66040" y="416814"/>
                </a:cubicBezTo>
                <a:cubicBezTo>
                  <a:pt x="63754" y="415671"/>
                  <a:pt x="63754" y="414528"/>
                  <a:pt x="63754" y="414528"/>
                </a:cubicBezTo>
                <a:cubicBezTo>
                  <a:pt x="63754" y="412242"/>
                  <a:pt x="63754" y="412242"/>
                  <a:pt x="62611" y="412242"/>
                </a:cubicBezTo>
                <a:lnTo>
                  <a:pt x="61468" y="412242"/>
                </a:lnTo>
                <a:cubicBezTo>
                  <a:pt x="62611" y="412242"/>
                  <a:pt x="62611" y="409956"/>
                  <a:pt x="62611" y="407670"/>
                </a:cubicBezTo>
                <a:cubicBezTo>
                  <a:pt x="62611" y="404241"/>
                  <a:pt x="61468" y="403098"/>
                  <a:pt x="63754" y="401955"/>
                </a:cubicBezTo>
                <a:lnTo>
                  <a:pt x="61468" y="401955"/>
                </a:lnTo>
                <a:cubicBezTo>
                  <a:pt x="60325" y="400812"/>
                  <a:pt x="60325" y="400812"/>
                  <a:pt x="61468" y="400812"/>
                </a:cubicBezTo>
                <a:cubicBezTo>
                  <a:pt x="62611" y="399669"/>
                  <a:pt x="62611" y="397383"/>
                  <a:pt x="61468" y="396240"/>
                </a:cubicBezTo>
                <a:cubicBezTo>
                  <a:pt x="61468" y="396240"/>
                  <a:pt x="61468" y="395097"/>
                  <a:pt x="61468" y="395097"/>
                </a:cubicBezTo>
                <a:cubicBezTo>
                  <a:pt x="63754" y="393954"/>
                  <a:pt x="63754" y="392811"/>
                  <a:pt x="61468" y="391668"/>
                </a:cubicBezTo>
                <a:cubicBezTo>
                  <a:pt x="62611" y="391668"/>
                  <a:pt x="62611" y="391668"/>
                  <a:pt x="62611" y="390525"/>
                </a:cubicBezTo>
                <a:cubicBezTo>
                  <a:pt x="61468" y="389382"/>
                  <a:pt x="60325" y="387096"/>
                  <a:pt x="62611" y="387096"/>
                </a:cubicBezTo>
                <a:lnTo>
                  <a:pt x="62611" y="385953"/>
                </a:lnTo>
                <a:cubicBezTo>
                  <a:pt x="60325" y="385953"/>
                  <a:pt x="60325" y="384810"/>
                  <a:pt x="60325" y="384810"/>
                </a:cubicBezTo>
                <a:cubicBezTo>
                  <a:pt x="60325" y="383667"/>
                  <a:pt x="60325" y="383667"/>
                  <a:pt x="59182" y="382524"/>
                </a:cubicBezTo>
                <a:cubicBezTo>
                  <a:pt x="58039" y="382524"/>
                  <a:pt x="58039" y="381381"/>
                  <a:pt x="58039" y="381381"/>
                </a:cubicBezTo>
                <a:cubicBezTo>
                  <a:pt x="58039" y="381381"/>
                  <a:pt x="59182" y="381381"/>
                  <a:pt x="60325" y="382524"/>
                </a:cubicBezTo>
                <a:cubicBezTo>
                  <a:pt x="60579" y="382778"/>
                  <a:pt x="60706" y="382905"/>
                  <a:pt x="60833" y="382905"/>
                </a:cubicBezTo>
                <a:cubicBezTo>
                  <a:pt x="61341" y="382905"/>
                  <a:pt x="60960" y="381254"/>
                  <a:pt x="59182" y="380365"/>
                </a:cubicBezTo>
                <a:cubicBezTo>
                  <a:pt x="57785" y="378968"/>
                  <a:pt x="57277" y="378460"/>
                  <a:pt x="57531" y="378460"/>
                </a:cubicBezTo>
                <a:cubicBezTo>
                  <a:pt x="57785" y="378460"/>
                  <a:pt x="58293" y="378714"/>
                  <a:pt x="59182" y="379222"/>
                </a:cubicBezTo>
                <a:cubicBezTo>
                  <a:pt x="59690" y="379730"/>
                  <a:pt x="60325" y="380111"/>
                  <a:pt x="60579" y="380111"/>
                </a:cubicBezTo>
                <a:cubicBezTo>
                  <a:pt x="60833" y="380111"/>
                  <a:pt x="60833" y="379857"/>
                  <a:pt x="60325" y="379222"/>
                </a:cubicBezTo>
                <a:cubicBezTo>
                  <a:pt x="60325" y="379222"/>
                  <a:pt x="60325" y="378079"/>
                  <a:pt x="59182" y="378079"/>
                </a:cubicBezTo>
                <a:cubicBezTo>
                  <a:pt x="59182" y="376936"/>
                  <a:pt x="59182" y="376936"/>
                  <a:pt x="59182" y="375793"/>
                </a:cubicBezTo>
                <a:cubicBezTo>
                  <a:pt x="60325" y="374650"/>
                  <a:pt x="60325" y="374650"/>
                  <a:pt x="60325" y="373507"/>
                </a:cubicBezTo>
                <a:cubicBezTo>
                  <a:pt x="58039" y="373507"/>
                  <a:pt x="58039" y="373507"/>
                  <a:pt x="60325" y="372364"/>
                </a:cubicBezTo>
                <a:cubicBezTo>
                  <a:pt x="61468" y="372364"/>
                  <a:pt x="61468" y="371221"/>
                  <a:pt x="58039" y="371221"/>
                </a:cubicBezTo>
                <a:cubicBezTo>
                  <a:pt x="56896" y="371221"/>
                  <a:pt x="56896" y="370078"/>
                  <a:pt x="58039" y="370078"/>
                </a:cubicBezTo>
                <a:cubicBezTo>
                  <a:pt x="61468" y="370078"/>
                  <a:pt x="60325" y="368935"/>
                  <a:pt x="59182" y="368935"/>
                </a:cubicBezTo>
                <a:cubicBezTo>
                  <a:pt x="58039" y="368935"/>
                  <a:pt x="58039" y="367792"/>
                  <a:pt x="58039" y="367792"/>
                </a:cubicBezTo>
                <a:cubicBezTo>
                  <a:pt x="59182" y="367792"/>
                  <a:pt x="59182" y="362077"/>
                  <a:pt x="59182" y="356362"/>
                </a:cubicBezTo>
                <a:cubicBezTo>
                  <a:pt x="59182" y="356362"/>
                  <a:pt x="58166" y="355854"/>
                  <a:pt x="57150" y="355854"/>
                </a:cubicBezTo>
                <a:cubicBezTo>
                  <a:pt x="56642" y="355854"/>
                  <a:pt x="56134" y="355981"/>
                  <a:pt x="55753" y="356362"/>
                </a:cubicBezTo>
                <a:cubicBezTo>
                  <a:pt x="55753" y="357505"/>
                  <a:pt x="55753" y="357505"/>
                  <a:pt x="54610" y="357505"/>
                </a:cubicBezTo>
                <a:cubicBezTo>
                  <a:pt x="54610" y="357505"/>
                  <a:pt x="52324" y="357505"/>
                  <a:pt x="52324" y="356362"/>
                </a:cubicBezTo>
                <a:lnTo>
                  <a:pt x="53467" y="356362"/>
                </a:lnTo>
                <a:cubicBezTo>
                  <a:pt x="54102" y="355981"/>
                  <a:pt x="54610" y="355854"/>
                  <a:pt x="54991" y="355854"/>
                </a:cubicBezTo>
                <a:cubicBezTo>
                  <a:pt x="55245" y="355727"/>
                  <a:pt x="55499" y="355473"/>
                  <a:pt x="55753" y="355219"/>
                </a:cubicBezTo>
                <a:cubicBezTo>
                  <a:pt x="58928" y="354330"/>
                  <a:pt x="59944" y="353568"/>
                  <a:pt x="58547" y="353568"/>
                </a:cubicBezTo>
                <a:cubicBezTo>
                  <a:pt x="58039" y="353568"/>
                  <a:pt x="57023" y="353695"/>
                  <a:pt x="55753" y="354076"/>
                </a:cubicBezTo>
                <a:cubicBezTo>
                  <a:pt x="54864" y="354584"/>
                  <a:pt x="54229" y="354838"/>
                  <a:pt x="54102" y="354838"/>
                </a:cubicBezTo>
                <a:cubicBezTo>
                  <a:pt x="53975" y="354838"/>
                  <a:pt x="54483" y="354330"/>
                  <a:pt x="55753" y="352933"/>
                </a:cubicBezTo>
                <a:cubicBezTo>
                  <a:pt x="56896" y="352933"/>
                  <a:pt x="56896" y="352933"/>
                  <a:pt x="55753" y="351790"/>
                </a:cubicBezTo>
                <a:cubicBezTo>
                  <a:pt x="56896" y="350647"/>
                  <a:pt x="58039" y="350647"/>
                  <a:pt x="56896" y="350647"/>
                </a:cubicBezTo>
                <a:cubicBezTo>
                  <a:pt x="56896" y="350647"/>
                  <a:pt x="56896" y="349504"/>
                  <a:pt x="58039" y="349504"/>
                </a:cubicBezTo>
                <a:cubicBezTo>
                  <a:pt x="59182" y="348361"/>
                  <a:pt x="58039" y="347218"/>
                  <a:pt x="56896" y="347218"/>
                </a:cubicBezTo>
                <a:cubicBezTo>
                  <a:pt x="54610" y="346075"/>
                  <a:pt x="54610" y="344932"/>
                  <a:pt x="56896" y="344932"/>
                </a:cubicBezTo>
                <a:cubicBezTo>
                  <a:pt x="57277" y="345059"/>
                  <a:pt x="57531" y="345186"/>
                  <a:pt x="57658" y="345186"/>
                </a:cubicBezTo>
                <a:cubicBezTo>
                  <a:pt x="58801" y="345186"/>
                  <a:pt x="57658" y="342646"/>
                  <a:pt x="55753" y="342646"/>
                </a:cubicBezTo>
                <a:cubicBezTo>
                  <a:pt x="52324" y="341503"/>
                  <a:pt x="52324" y="341503"/>
                  <a:pt x="53467" y="341503"/>
                </a:cubicBezTo>
                <a:lnTo>
                  <a:pt x="54610" y="341503"/>
                </a:lnTo>
                <a:cubicBezTo>
                  <a:pt x="54610" y="340360"/>
                  <a:pt x="54610" y="340360"/>
                  <a:pt x="56896" y="340360"/>
                </a:cubicBezTo>
                <a:cubicBezTo>
                  <a:pt x="56896" y="340360"/>
                  <a:pt x="56896" y="339217"/>
                  <a:pt x="54610" y="338074"/>
                </a:cubicBezTo>
                <a:cubicBezTo>
                  <a:pt x="52324" y="336931"/>
                  <a:pt x="53467" y="334645"/>
                  <a:pt x="55753" y="334645"/>
                </a:cubicBezTo>
                <a:lnTo>
                  <a:pt x="54610" y="333502"/>
                </a:lnTo>
                <a:cubicBezTo>
                  <a:pt x="52324" y="332359"/>
                  <a:pt x="51181" y="332359"/>
                  <a:pt x="53467" y="332359"/>
                </a:cubicBezTo>
                <a:lnTo>
                  <a:pt x="54610" y="332359"/>
                </a:lnTo>
                <a:cubicBezTo>
                  <a:pt x="52324" y="331216"/>
                  <a:pt x="53467" y="328930"/>
                  <a:pt x="55753" y="328930"/>
                </a:cubicBezTo>
                <a:cubicBezTo>
                  <a:pt x="56896" y="328930"/>
                  <a:pt x="56896" y="328930"/>
                  <a:pt x="56896" y="327787"/>
                </a:cubicBezTo>
                <a:lnTo>
                  <a:pt x="53467" y="327787"/>
                </a:lnTo>
                <a:cubicBezTo>
                  <a:pt x="53467" y="326644"/>
                  <a:pt x="52324" y="326644"/>
                  <a:pt x="54610" y="326644"/>
                </a:cubicBezTo>
                <a:cubicBezTo>
                  <a:pt x="55753" y="325501"/>
                  <a:pt x="56896" y="325501"/>
                  <a:pt x="55753" y="325501"/>
                </a:cubicBezTo>
                <a:cubicBezTo>
                  <a:pt x="55753" y="325501"/>
                  <a:pt x="55753" y="324358"/>
                  <a:pt x="56896" y="324358"/>
                </a:cubicBezTo>
                <a:cubicBezTo>
                  <a:pt x="56896" y="323215"/>
                  <a:pt x="56896" y="322072"/>
                  <a:pt x="56896" y="320929"/>
                </a:cubicBezTo>
                <a:cubicBezTo>
                  <a:pt x="55753" y="320929"/>
                  <a:pt x="55753" y="319786"/>
                  <a:pt x="56896" y="319786"/>
                </a:cubicBezTo>
                <a:cubicBezTo>
                  <a:pt x="56896" y="319786"/>
                  <a:pt x="56896" y="318643"/>
                  <a:pt x="54610" y="317500"/>
                </a:cubicBezTo>
                <a:cubicBezTo>
                  <a:pt x="54610" y="316357"/>
                  <a:pt x="54610" y="316357"/>
                  <a:pt x="56896" y="316357"/>
                </a:cubicBezTo>
                <a:cubicBezTo>
                  <a:pt x="58039" y="315214"/>
                  <a:pt x="58039" y="315214"/>
                  <a:pt x="56896" y="315214"/>
                </a:cubicBezTo>
                <a:cubicBezTo>
                  <a:pt x="54610" y="315214"/>
                  <a:pt x="54610" y="315214"/>
                  <a:pt x="54610" y="314071"/>
                </a:cubicBezTo>
                <a:cubicBezTo>
                  <a:pt x="54610" y="314071"/>
                  <a:pt x="54610" y="312928"/>
                  <a:pt x="54610" y="312928"/>
                </a:cubicBezTo>
                <a:cubicBezTo>
                  <a:pt x="53467" y="312928"/>
                  <a:pt x="53467" y="312928"/>
                  <a:pt x="53467" y="311785"/>
                </a:cubicBezTo>
                <a:cubicBezTo>
                  <a:pt x="53467" y="311785"/>
                  <a:pt x="54610" y="309499"/>
                  <a:pt x="54610" y="309499"/>
                </a:cubicBezTo>
                <a:cubicBezTo>
                  <a:pt x="54610" y="308102"/>
                  <a:pt x="54610" y="307594"/>
                  <a:pt x="54356" y="307594"/>
                </a:cubicBezTo>
                <a:cubicBezTo>
                  <a:pt x="54102" y="307594"/>
                  <a:pt x="53975" y="307848"/>
                  <a:pt x="53467" y="308356"/>
                </a:cubicBezTo>
                <a:cubicBezTo>
                  <a:pt x="53467" y="308356"/>
                  <a:pt x="52324" y="308356"/>
                  <a:pt x="53467" y="307213"/>
                </a:cubicBezTo>
                <a:cubicBezTo>
                  <a:pt x="53467" y="307213"/>
                  <a:pt x="54610" y="304927"/>
                  <a:pt x="54610" y="302641"/>
                </a:cubicBezTo>
                <a:cubicBezTo>
                  <a:pt x="53467" y="300355"/>
                  <a:pt x="53467" y="300355"/>
                  <a:pt x="52324" y="300355"/>
                </a:cubicBezTo>
                <a:cubicBezTo>
                  <a:pt x="51562" y="300736"/>
                  <a:pt x="51054" y="300863"/>
                  <a:pt x="50800" y="300863"/>
                </a:cubicBezTo>
                <a:cubicBezTo>
                  <a:pt x="50292" y="300863"/>
                  <a:pt x="50800" y="300355"/>
                  <a:pt x="52324" y="300355"/>
                </a:cubicBezTo>
                <a:cubicBezTo>
                  <a:pt x="55753" y="298069"/>
                  <a:pt x="55753" y="298069"/>
                  <a:pt x="53467" y="298069"/>
                </a:cubicBezTo>
                <a:cubicBezTo>
                  <a:pt x="52324" y="296926"/>
                  <a:pt x="52324" y="296926"/>
                  <a:pt x="52324" y="296926"/>
                </a:cubicBezTo>
                <a:cubicBezTo>
                  <a:pt x="53467" y="296926"/>
                  <a:pt x="53467" y="295783"/>
                  <a:pt x="52324" y="294640"/>
                </a:cubicBezTo>
                <a:lnTo>
                  <a:pt x="53467" y="294640"/>
                </a:lnTo>
                <a:cubicBezTo>
                  <a:pt x="53467" y="294640"/>
                  <a:pt x="53467" y="293497"/>
                  <a:pt x="53467" y="293497"/>
                </a:cubicBezTo>
                <a:cubicBezTo>
                  <a:pt x="51181" y="292354"/>
                  <a:pt x="52324" y="287782"/>
                  <a:pt x="53467" y="287782"/>
                </a:cubicBezTo>
                <a:cubicBezTo>
                  <a:pt x="53467" y="287782"/>
                  <a:pt x="53467" y="286639"/>
                  <a:pt x="52324" y="286639"/>
                </a:cubicBezTo>
                <a:cubicBezTo>
                  <a:pt x="48895" y="285496"/>
                  <a:pt x="48895" y="285496"/>
                  <a:pt x="51181" y="285496"/>
                </a:cubicBezTo>
                <a:cubicBezTo>
                  <a:pt x="54610" y="284353"/>
                  <a:pt x="54610" y="284353"/>
                  <a:pt x="51181" y="284353"/>
                </a:cubicBezTo>
                <a:cubicBezTo>
                  <a:pt x="50038" y="284353"/>
                  <a:pt x="50038" y="280924"/>
                  <a:pt x="52324" y="280924"/>
                </a:cubicBezTo>
                <a:lnTo>
                  <a:pt x="55753" y="280924"/>
                </a:lnTo>
                <a:cubicBezTo>
                  <a:pt x="54610" y="280924"/>
                  <a:pt x="54610" y="279781"/>
                  <a:pt x="54610" y="279781"/>
                </a:cubicBezTo>
                <a:cubicBezTo>
                  <a:pt x="52324" y="279781"/>
                  <a:pt x="52324" y="279781"/>
                  <a:pt x="52324" y="277495"/>
                </a:cubicBezTo>
                <a:cubicBezTo>
                  <a:pt x="52324" y="276352"/>
                  <a:pt x="51181" y="274066"/>
                  <a:pt x="51181" y="272923"/>
                </a:cubicBezTo>
                <a:cubicBezTo>
                  <a:pt x="51181" y="271780"/>
                  <a:pt x="51181" y="269494"/>
                  <a:pt x="52324" y="268351"/>
                </a:cubicBezTo>
                <a:cubicBezTo>
                  <a:pt x="52324" y="268351"/>
                  <a:pt x="52324" y="267208"/>
                  <a:pt x="51181" y="266065"/>
                </a:cubicBezTo>
                <a:cubicBezTo>
                  <a:pt x="48895" y="266065"/>
                  <a:pt x="48895" y="264922"/>
                  <a:pt x="51181" y="264922"/>
                </a:cubicBezTo>
                <a:lnTo>
                  <a:pt x="51181" y="263779"/>
                </a:lnTo>
                <a:cubicBezTo>
                  <a:pt x="48895" y="262636"/>
                  <a:pt x="48895" y="262636"/>
                  <a:pt x="48895" y="262636"/>
                </a:cubicBezTo>
                <a:cubicBezTo>
                  <a:pt x="50038" y="262636"/>
                  <a:pt x="52324" y="261493"/>
                  <a:pt x="50038" y="261493"/>
                </a:cubicBezTo>
                <a:cubicBezTo>
                  <a:pt x="48895" y="261493"/>
                  <a:pt x="48895" y="260350"/>
                  <a:pt x="48895" y="259207"/>
                </a:cubicBezTo>
                <a:cubicBezTo>
                  <a:pt x="50038" y="258064"/>
                  <a:pt x="48895" y="237490"/>
                  <a:pt x="47752" y="237490"/>
                </a:cubicBezTo>
                <a:cubicBezTo>
                  <a:pt x="47752" y="237490"/>
                  <a:pt x="47752" y="237490"/>
                  <a:pt x="47752" y="236347"/>
                </a:cubicBezTo>
                <a:cubicBezTo>
                  <a:pt x="47752" y="235204"/>
                  <a:pt x="47752" y="234061"/>
                  <a:pt x="47752" y="234061"/>
                </a:cubicBezTo>
                <a:cubicBezTo>
                  <a:pt x="50038" y="234061"/>
                  <a:pt x="48895" y="230632"/>
                  <a:pt x="47752" y="229489"/>
                </a:cubicBezTo>
                <a:cubicBezTo>
                  <a:pt x="47244" y="229235"/>
                  <a:pt x="46863" y="229108"/>
                  <a:pt x="46609" y="228981"/>
                </a:cubicBezTo>
                <a:lnTo>
                  <a:pt x="46609" y="229489"/>
                </a:lnTo>
                <a:cubicBezTo>
                  <a:pt x="44323" y="229489"/>
                  <a:pt x="43180" y="229489"/>
                  <a:pt x="43180" y="228346"/>
                </a:cubicBezTo>
                <a:lnTo>
                  <a:pt x="45720" y="228346"/>
                </a:lnTo>
                <a:cubicBezTo>
                  <a:pt x="45466" y="228092"/>
                  <a:pt x="45466" y="227838"/>
                  <a:pt x="45466" y="227203"/>
                </a:cubicBezTo>
                <a:cubicBezTo>
                  <a:pt x="48895" y="227203"/>
                  <a:pt x="48895" y="224917"/>
                  <a:pt x="46609" y="223774"/>
                </a:cubicBezTo>
                <a:cubicBezTo>
                  <a:pt x="44323" y="223774"/>
                  <a:pt x="44323" y="223774"/>
                  <a:pt x="46609" y="222631"/>
                </a:cubicBezTo>
                <a:cubicBezTo>
                  <a:pt x="50038" y="222631"/>
                  <a:pt x="48895" y="221488"/>
                  <a:pt x="45466" y="220345"/>
                </a:cubicBezTo>
                <a:cubicBezTo>
                  <a:pt x="44323" y="220345"/>
                  <a:pt x="44323" y="220345"/>
                  <a:pt x="45466" y="219202"/>
                </a:cubicBezTo>
                <a:cubicBezTo>
                  <a:pt x="47752" y="218059"/>
                  <a:pt x="47752" y="218059"/>
                  <a:pt x="46609" y="218059"/>
                </a:cubicBezTo>
                <a:cubicBezTo>
                  <a:pt x="44323" y="218059"/>
                  <a:pt x="44323" y="216916"/>
                  <a:pt x="46609" y="215773"/>
                </a:cubicBezTo>
                <a:cubicBezTo>
                  <a:pt x="48895" y="214630"/>
                  <a:pt x="48895" y="214630"/>
                  <a:pt x="46609" y="214630"/>
                </a:cubicBezTo>
                <a:cubicBezTo>
                  <a:pt x="43180" y="213487"/>
                  <a:pt x="43180" y="211201"/>
                  <a:pt x="45466" y="210058"/>
                </a:cubicBezTo>
                <a:cubicBezTo>
                  <a:pt x="45466" y="210058"/>
                  <a:pt x="47752" y="208915"/>
                  <a:pt x="45466" y="208915"/>
                </a:cubicBezTo>
                <a:lnTo>
                  <a:pt x="46609" y="208915"/>
                </a:lnTo>
                <a:cubicBezTo>
                  <a:pt x="46609" y="207772"/>
                  <a:pt x="46609" y="207772"/>
                  <a:pt x="46609" y="207772"/>
                </a:cubicBezTo>
                <a:lnTo>
                  <a:pt x="45466" y="207772"/>
                </a:lnTo>
                <a:cubicBezTo>
                  <a:pt x="45466" y="206629"/>
                  <a:pt x="46609" y="203200"/>
                  <a:pt x="46609" y="198628"/>
                </a:cubicBezTo>
                <a:cubicBezTo>
                  <a:pt x="46609" y="193294"/>
                  <a:pt x="46609" y="191389"/>
                  <a:pt x="45466" y="191389"/>
                </a:cubicBezTo>
                <a:cubicBezTo>
                  <a:pt x="45212" y="191389"/>
                  <a:pt x="44831" y="191516"/>
                  <a:pt x="44323" y="191770"/>
                </a:cubicBezTo>
                <a:cubicBezTo>
                  <a:pt x="42037" y="191770"/>
                  <a:pt x="42037" y="190627"/>
                  <a:pt x="44323" y="190627"/>
                </a:cubicBezTo>
                <a:cubicBezTo>
                  <a:pt x="44323" y="189484"/>
                  <a:pt x="45466" y="188341"/>
                  <a:pt x="45466" y="187198"/>
                </a:cubicBezTo>
                <a:cubicBezTo>
                  <a:pt x="45466" y="186055"/>
                  <a:pt x="45466" y="184912"/>
                  <a:pt x="46609" y="184912"/>
                </a:cubicBezTo>
                <a:lnTo>
                  <a:pt x="46609" y="183769"/>
                </a:lnTo>
                <a:cubicBezTo>
                  <a:pt x="44323" y="182626"/>
                  <a:pt x="44323" y="179197"/>
                  <a:pt x="45466" y="176911"/>
                </a:cubicBezTo>
                <a:cubicBezTo>
                  <a:pt x="45466" y="175768"/>
                  <a:pt x="45466" y="175768"/>
                  <a:pt x="43180" y="174625"/>
                </a:cubicBezTo>
                <a:cubicBezTo>
                  <a:pt x="42037" y="173482"/>
                  <a:pt x="42037" y="173482"/>
                  <a:pt x="43180" y="172339"/>
                </a:cubicBezTo>
                <a:cubicBezTo>
                  <a:pt x="44323" y="172339"/>
                  <a:pt x="45466" y="168910"/>
                  <a:pt x="43180" y="168910"/>
                </a:cubicBezTo>
                <a:lnTo>
                  <a:pt x="44323" y="167767"/>
                </a:lnTo>
                <a:cubicBezTo>
                  <a:pt x="45466" y="166624"/>
                  <a:pt x="44323" y="166624"/>
                  <a:pt x="43180" y="166624"/>
                </a:cubicBezTo>
                <a:cubicBezTo>
                  <a:pt x="39751" y="166624"/>
                  <a:pt x="39751" y="166624"/>
                  <a:pt x="44323" y="165481"/>
                </a:cubicBezTo>
                <a:cubicBezTo>
                  <a:pt x="46609" y="165481"/>
                  <a:pt x="46609" y="164338"/>
                  <a:pt x="45466" y="164338"/>
                </a:cubicBezTo>
                <a:cubicBezTo>
                  <a:pt x="44323" y="164338"/>
                  <a:pt x="43180" y="163195"/>
                  <a:pt x="44323" y="163195"/>
                </a:cubicBezTo>
                <a:cubicBezTo>
                  <a:pt x="44323" y="162052"/>
                  <a:pt x="44323" y="162052"/>
                  <a:pt x="40894" y="162052"/>
                </a:cubicBezTo>
                <a:cubicBezTo>
                  <a:pt x="39751" y="162052"/>
                  <a:pt x="39751" y="160909"/>
                  <a:pt x="39751" y="160909"/>
                </a:cubicBezTo>
                <a:lnTo>
                  <a:pt x="42926" y="160909"/>
                </a:lnTo>
                <a:cubicBezTo>
                  <a:pt x="42799" y="160655"/>
                  <a:pt x="42418" y="160147"/>
                  <a:pt x="42037" y="159766"/>
                </a:cubicBezTo>
                <a:cubicBezTo>
                  <a:pt x="42037" y="159766"/>
                  <a:pt x="44323" y="157480"/>
                  <a:pt x="45466" y="157480"/>
                </a:cubicBezTo>
                <a:cubicBezTo>
                  <a:pt x="46228" y="157480"/>
                  <a:pt x="46482" y="156972"/>
                  <a:pt x="45593" y="156972"/>
                </a:cubicBezTo>
                <a:cubicBezTo>
                  <a:pt x="45085" y="156972"/>
                  <a:pt x="44450" y="157099"/>
                  <a:pt x="43180" y="157480"/>
                </a:cubicBezTo>
                <a:cubicBezTo>
                  <a:pt x="40894" y="157480"/>
                  <a:pt x="40894" y="157480"/>
                  <a:pt x="40894" y="156337"/>
                </a:cubicBezTo>
                <a:cubicBezTo>
                  <a:pt x="40894" y="156337"/>
                  <a:pt x="40894" y="155194"/>
                  <a:pt x="42037" y="155194"/>
                </a:cubicBezTo>
                <a:cubicBezTo>
                  <a:pt x="43180" y="155194"/>
                  <a:pt x="43180" y="155194"/>
                  <a:pt x="43180" y="154051"/>
                </a:cubicBezTo>
                <a:cubicBezTo>
                  <a:pt x="43180" y="151765"/>
                  <a:pt x="39751" y="150622"/>
                  <a:pt x="36322" y="149479"/>
                </a:cubicBezTo>
                <a:cubicBezTo>
                  <a:pt x="37465" y="149479"/>
                  <a:pt x="37465" y="148336"/>
                  <a:pt x="37465" y="148336"/>
                </a:cubicBezTo>
                <a:cubicBezTo>
                  <a:pt x="36703" y="148336"/>
                  <a:pt x="36957" y="147828"/>
                  <a:pt x="37211" y="147828"/>
                </a:cubicBezTo>
                <a:cubicBezTo>
                  <a:pt x="37338" y="147828"/>
                  <a:pt x="37465" y="147955"/>
                  <a:pt x="37465" y="148336"/>
                </a:cubicBezTo>
                <a:cubicBezTo>
                  <a:pt x="39751" y="148336"/>
                  <a:pt x="39751" y="148336"/>
                  <a:pt x="39751" y="149479"/>
                </a:cubicBezTo>
                <a:lnTo>
                  <a:pt x="40894" y="149479"/>
                </a:lnTo>
                <a:cubicBezTo>
                  <a:pt x="43180" y="148336"/>
                  <a:pt x="43180" y="147193"/>
                  <a:pt x="40894" y="147193"/>
                </a:cubicBezTo>
                <a:cubicBezTo>
                  <a:pt x="38608" y="147193"/>
                  <a:pt x="38608" y="147193"/>
                  <a:pt x="40894" y="146050"/>
                </a:cubicBezTo>
                <a:cubicBezTo>
                  <a:pt x="42037" y="144907"/>
                  <a:pt x="43180" y="144907"/>
                  <a:pt x="42037" y="144907"/>
                </a:cubicBezTo>
                <a:cubicBezTo>
                  <a:pt x="42037" y="144907"/>
                  <a:pt x="42037" y="143764"/>
                  <a:pt x="43180" y="142621"/>
                </a:cubicBezTo>
                <a:cubicBezTo>
                  <a:pt x="43180" y="141859"/>
                  <a:pt x="43180" y="140970"/>
                  <a:pt x="42799" y="140970"/>
                </a:cubicBezTo>
                <a:cubicBezTo>
                  <a:pt x="42672" y="140970"/>
                  <a:pt x="42418" y="141097"/>
                  <a:pt x="42037" y="141478"/>
                </a:cubicBezTo>
                <a:cubicBezTo>
                  <a:pt x="39751" y="141478"/>
                  <a:pt x="39751" y="140335"/>
                  <a:pt x="39751" y="140335"/>
                </a:cubicBezTo>
                <a:cubicBezTo>
                  <a:pt x="39751" y="139446"/>
                  <a:pt x="39751" y="138684"/>
                  <a:pt x="39370" y="138684"/>
                </a:cubicBezTo>
                <a:cubicBezTo>
                  <a:pt x="39243" y="138684"/>
                  <a:pt x="38989" y="138811"/>
                  <a:pt x="38608" y="139192"/>
                </a:cubicBezTo>
                <a:cubicBezTo>
                  <a:pt x="37465" y="139192"/>
                  <a:pt x="36322" y="138049"/>
                  <a:pt x="36322" y="136906"/>
                </a:cubicBezTo>
                <a:cubicBezTo>
                  <a:pt x="34036" y="135763"/>
                  <a:pt x="34036" y="135763"/>
                  <a:pt x="37465" y="134620"/>
                </a:cubicBezTo>
                <a:cubicBezTo>
                  <a:pt x="38608" y="134620"/>
                  <a:pt x="38608" y="134620"/>
                  <a:pt x="38608" y="133477"/>
                </a:cubicBezTo>
                <a:cubicBezTo>
                  <a:pt x="38608" y="133477"/>
                  <a:pt x="38608" y="133477"/>
                  <a:pt x="39751" y="132334"/>
                </a:cubicBezTo>
                <a:cubicBezTo>
                  <a:pt x="40132" y="131953"/>
                  <a:pt x="40259" y="131826"/>
                  <a:pt x="40259" y="131826"/>
                </a:cubicBezTo>
                <a:cubicBezTo>
                  <a:pt x="40259" y="131826"/>
                  <a:pt x="39370" y="132334"/>
                  <a:pt x="38608" y="132334"/>
                </a:cubicBezTo>
                <a:lnTo>
                  <a:pt x="35306" y="132334"/>
                </a:lnTo>
                <a:cubicBezTo>
                  <a:pt x="35306" y="131191"/>
                  <a:pt x="38735" y="130048"/>
                  <a:pt x="39878" y="130048"/>
                </a:cubicBezTo>
                <a:cubicBezTo>
                  <a:pt x="38735" y="130048"/>
                  <a:pt x="36449" y="128905"/>
                  <a:pt x="38735" y="127762"/>
                </a:cubicBezTo>
                <a:cubicBezTo>
                  <a:pt x="37592" y="126619"/>
                  <a:pt x="37592" y="125476"/>
                  <a:pt x="39878" y="125476"/>
                </a:cubicBezTo>
                <a:cubicBezTo>
                  <a:pt x="41021" y="124333"/>
                  <a:pt x="38735" y="124333"/>
                  <a:pt x="38735" y="124333"/>
                </a:cubicBezTo>
                <a:cubicBezTo>
                  <a:pt x="37592" y="123190"/>
                  <a:pt x="37592" y="123190"/>
                  <a:pt x="38735" y="120904"/>
                </a:cubicBezTo>
                <a:cubicBezTo>
                  <a:pt x="41021" y="117475"/>
                  <a:pt x="41021" y="117475"/>
                  <a:pt x="38735" y="117475"/>
                </a:cubicBezTo>
                <a:cubicBezTo>
                  <a:pt x="39878" y="116332"/>
                  <a:pt x="38735" y="116332"/>
                  <a:pt x="37592" y="115189"/>
                </a:cubicBezTo>
                <a:cubicBezTo>
                  <a:pt x="37084" y="114427"/>
                  <a:pt x="36449" y="114300"/>
                  <a:pt x="35814" y="114300"/>
                </a:cubicBezTo>
                <a:cubicBezTo>
                  <a:pt x="34417" y="114300"/>
                  <a:pt x="32639" y="114808"/>
                  <a:pt x="31877" y="114808"/>
                </a:cubicBezTo>
                <a:cubicBezTo>
                  <a:pt x="29591" y="114808"/>
                  <a:pt x="29591" y="114808"/>
                  <a:pt x="30734" y="113665"/>
                </a:cubicBezTo>
                <a:cubicBezTo>
                  <a:pt x="30734" y="112522"/>
                  <a:pt x="31877" y="111379"/>
                  <a:pt x="33020" y="111379"/>
                </a:cubicBezTo>
                <a:cubicBezTo>
                  <a:pt x="34163" y="111379"/>
                  <a:pt x="34163" y="112522"/>
                  <a:pt x="34163" y="112522"/>
                </a:cubicBezTo>
                <a:cubicBezTo>
                  <a:pt x="36449" y="112522"/>
                  <a:pt x="37592" y="112522"/>
                  <a:pt x="37592" y="111379"/>
                </a:cubicBezTo>
                <a:cubicBezTo>
                  <a:pt x="38735" y="110236"/>
                  <a:pt x="38735" y="110236"/>
                  <a:pt x="37592" y="110236"/>
                </a:cubicBezTo>
                <a:cubicBezTo>
                  <a:pt x="38735" y="109093"/>
                  <a:pt x="38735" y="107950"/>
                  <a:pt x="38735" y="106807"/>
                </a:cubicBezTo>
                <a:cubicBezTo>
                  <a:pt x="37592" y="105664"/>
                  <a:pt x="37592" y="103378"/>
                  <a:pt x="39878" y="103378"/>
                </a:cubicBezTo>
                <a:cubicBezTo>
                  <a:pt x="38735" y="102235"/>
                  <a:pt x="38735" y="101092"/>
                  <a:pt x="37592" y="101092"/>
                </a:cubicBezTo>
                <a:lnTo>
                  <a:pt x="36449" y="101092"/>
                </a:lnTo>
                <a:cubicBezTo>
                  <a:pt x="38735" y="99949"/>
                  <a:pt x="39878" y="91948"/>
                  <a:pt x="37592" y="91948"/>
                </a:cubicBezTo>
                <a:cubicBezTo>
                  <a:pt x="37592" y="91948"/>
                  <a:pt x="37592" y="90805"/>
                  <a:pt x="37592" y="90805"/>
                </a:cubicBezTo>
                <a:cubicBezTo>
                  <a:pt x="38735" y="88519"/>
                  <a:pt x="37592" y="85090"/>
                  <a:pt x="36449" y="85090"/>
                </a:cubicBezTo>
                <a:cubicBezTo>
                  <a:pt x="36449" y="85090"/>
                  <a:pt x="36449" y="83947"/>
                  <a:pt x="36449" y="82804"/>
                </a:cubicBezTo>
                <a:cubicBezTo>
                  <a:pt x="37592" y="81661"/>
                  <a:pt x="37592" y="80518"/>
                  <a:pt x="36449" y="80518"/>
                </a:cubicBezTo>
                <a:cubicBezTo>
                  <a:pt x="35941" y="80010"/>
                  <a:pt x="35306" y="80010"/>
                  <a:pt x="35052" y="80010"/>
                </a:cubicBezTo>
                <a:cubicBezTo>
                  <a:pt x="34798" y="80010"/>
                  <a:pt x="34798" y="80010"/>
                  <a:pt x="35306" y="79502"/>
                </a:cubicBezTo>
                <a:cubicBezTo>
                  <a:pt x="36449" y="79502"/>
                  <a:pt x="36449" y="78359"/>
                  <a:pt x="36449" y="76073"/>
                </a:cubicBezTo>
                <a:cubicBezTo>
                  <a:pt x="36449" y="74803"/>
                  <a:pt x="36449" y="74168"/>
                  <a:pt x="36195" y="74168"/>
                </a:cubicBezTo>
                <a:cubicBezTo>
                  <a:pt x="35941" y="74168"/>
                  <a:pt x="35687" y="74422"/>
                  <a:pt x="35306" y="74930"/>
                </a:cubicBezTo>
                <a:cubicBezTo>
                  <a:pt x="33020" y="71501"/>
                  <a:pt x="34163" y="71501"/>
                  <a:pt x="36449" y="71501"/>
                </a:cubicBezTo>
                <a:cubicBezTo>
                  <a:pt x="37084" y="71882"/>
                  <a:pt x="37592" y="72009"/>
                  <a:pt x="37846" y="72009"/>
                </a:cubicBezTo>
                <a:cubicBezTo>
                  <a:pt x="38354" y="72009"/>
                  <a:pt x="37465" y="71247"/>
                  <a:pt x="34163" y="70358"/>
                </a:cubicBezTo>
                <a:cubicBezTo>
                  <a:pt x="31877" y="70358"/>
                  <a:pt x="31877" y="69215"/>
                  <a:pt x="33020" y="69215"/>
                </a:cubicBezTo>
                <a:cubicBezTo>
                  <a:pt x="34163" y="69215"/>
                  <a:pt x="34163" y="69215"/>
                  <a:pt x="34163" y="70358"/>
                </a:cubicBezTo>
                <a:lnTo>
                  <a:pt x="37592" y="70358"/>
                </a:lnTo>
                <a:cubicBezTo>
                  <a:pt x="37592" y="69215"/>
                  <a:pt x="37592" y="69215"/>
                  <a:pt x="36449" y="69215"/>
                </a:cubicBezTo>
                <a:cubicBezTo>
                  <a:pt x="36449" y="69215"/>
                  <a:pt x="36449" y="68072"/>
                  <a:pt x="34163" y="68072"/>
                </a:cubicBezTo>
                <a:cubicBezTo>
                  <a:pt x="33655" y="67437"/>
                  <a:pt x="33020" y="67183"/>
                  <a:pt x="32512" y="67183"/>
                </a:cubicBezTo>
                <a:cubicBezTo>
                  <a:pt x="32004" y="67183"/>
                  <a:pt x="31369" y="67437"/>
                  <a:pt x="30734" y="68072"/>
                </a:cubicBezTo>
                <a:cubicBezTo>
                  <a:pt x="30353" y="68453"/>
                  <a:pt x="30226" y="68580"/>
                  <a:pt x="29972" y="68580"/>
                </a:cubicBezTo>
                <a:cubicBezTo>
                  <a:pt x="29591" y="68580"/>
                  <a:pt x="29591" y="67818"/>
                  <a:pt x="29591" y="66929"/>
                </a:cubicBezTo>
                <a:cubicBezTo>
                  <a:pt x="30099" y="66421"/>
                  <a:pt x="30734" y="66040"/>
                  <a:pt x="31242" y="66040"/>
                </a:cubicBezTo>
                <a:cubicBezTo>
                  <a:pt x="31750" y="66040"/>
                  <a:pt x="32385" y="66294"/>
                  <a:pt x="33020" y="66929"/>
                </a:cubicBezTo>
                <a:lnTo>
                  <a:pt x="35306" y="66929"/>
                </a:lnTo>
                <a:cubicBezTo>
                  <a:pt x="37592" y="66929"/>
                  <a:pt x="34163" y="63500"/>
                  <a:pt x="31877" y="63500"/>
                </a:cubicBezTo>
                <a:lnTo>
                  <a:pt x="33020" y="63500"/>
                </a:lnTo>
                <a:cubicBezTo>
                  <a:pt x="34163" y="63500"/>
                  <a:pt x="34163" y="62357"/>
                  <a:pt x="34163" y="61214"/>
                </a:cubicBezTo>
                <a:cubicBezTo>
                  <a:pt x="34163" y="60071"/>
                  <a:pt x="34163" y="58928"/>
                  <a:pt x="33020" y="58928"/>
                </a:cubicBezTo>
                <a:lnTo>
                  <a:pt x="29591" y="58928"/>
                </a:lnTo>
                <a:cubicBezTo>
                  <a:pt x="29591" y="58928"/>
                  <a:pt x="28448" y="58928"/>
                  <a:pt x="27305" y="60071"/>
                </a:cubicBezTo>
                <a:cubicBezTo>
                  <a:pt x="27305" y="60071"/>
                  <a:pt x="28448" y="57785"/>
                  <a:pt x="29591" y="57785"/>
                </a:cubicBezTo>
                <a:cubicBezTo>
                  <a:pt x="31877" y="56642"/>
                  <a:pt x="34163" y="54356"/>
                  <a:pt x="33020" y="52070"/>
                </a:cubicBezTo>
                <a:cubicBezTo>
                  <a:pt x="33020" y="50927"/>
                  <a:pt x="33020" y="48641"/>
                  <a:pt x="34163" y="48641"/>
                </a:cubicBezTo>
                <a:cubicBezTo>
                  <a:pt x="34163" y="47498"/>
                  <a:pt x="34163" y="46355"/>
                  <a:pt x="33020" y="46355"/>
                </a:cubicBezTo>
                <a:lnTo>
                  <a:pt x="33020" y="45212"/>
                </a:lnTo>
                <a:cubicBezTo>
                  <a:pt x="33909" y="45212"/>
                  <a:pt x="34163" y="43688"/>
                  <a:pt x="33528" y="43688"/>
                </a:cubicBezTo>
                <a:cubicBezTo>
                  <a:pt x="33401" y="43688"/>
                  <a:pt x="33274" y="43815"/>
                  <a:pt x="33020" y="43942"/>
                </a:cubicBezTo>
                <a:cubicBezTo>
                  <a:pt x="31877" y="42799"/>
                  <a:pt x="33020" y="41656"/>
                  <a:pt x="33020" y="41656"/>
                </a:cubicBezTo>
                <a:cubicBezTo>
                  <a:pt x="35306" y="40513"/>
                  <a:pt x="35306" y="40513"/>
                  <a:pt x="31877" y="40513"/>
                </a:cubicBezTo>
                <a:cubicBezTo>
                  <a:pt x="29591" y="41656"/>
                  <a:pt x="28448" y="42799"/>
                  <a:pt x="28448" y="42799"/>
                </a:cubicBezTo>
                <a:lnTo>
                  <a:pt x="28448" y="45085"/>
                </a:lnTo>
                <a:lnTo>
                  <a:pt x="27305" y="42799"/>
                </a:lnTo>
                <a:cubicBezTo>
                  <a:pt x="27305" y="42799"/>
                  <a:pt x="26162" y="41656"/>
                  <a:pt x="25019" y="41656"/>
                </a:cubicBezTo>
                <a:cubicBezTo>
                  <a:pt x="25019" y="41656"/>
                  <a:pt x="23876" y="41656"/>
                  <a:pt x="23876" y="40513"/>
                </a:cubicBezTo>
                <a:lnTo>
                  <a:pt x="26162" y="40513"/>
                </a:lnTo>
                <a:cubicBezTo>
                  <a:pt x="26797" y="41021"/>
                  <a:pt x="27305" y="41402"/>
                  <a:pt x="27940" y="41402"/>
                </a:cubicBezTo>
                <a:cubicBezTo>
                  <a:pt x="28575" y="41402"/>
                  <a:pt x="29083" y="41148"/>
                  <a:pt x="29718" y="40513"/>
                </a:cubicBezTo>
                <a:cubicBezTo>
                  <a:pt x="33147" y="40513"/>
                  <a:pt x="34290" y="38227"/>
                  <a:pt x="30861" y="38227"/>
                </a:cubicBezTo>
                <a:cubicBezTo>
                  <a:pt x="30861" y="38227"/>
                  <a:pt x="30861" y="38227"/>
                  <a:pt x="33147" y="37084"/>
                </a:cubicBezTo>
                <a:cubicBezTo>
                  <a:pt x="34290" y="37084"/>
                  <a:pt x="34290" y="35941"/>
                  <a:pt x="30861" y="35941"/>
                </a:cubicBezTo>
                <a:cubicBezTo>
                  <a:pt x="28575" y="35941"/>
                  <a:pt x="28575" y="34798"/>
                  <a:pt x="30861" y="33655"/>
                </a:cubicBezTo>
                <a:cubicBezTo>
                  <a:pt x="33147" y="32512"/>
                  <a:pt x="33147" y="30226"/>
                  <a:pt x="32004" y="30226"/>
                </a:cubicBezTo>
                <a:cubicBezTo>
                  <a:pt x="29718" y="30226"/>
                  <a:pt x="29718" y="29083"/>
                  <a:pt x="30861" y="27940"/>
                </a:cubicBezTo>
                <a:cubicBezTo>
                  <a:pt x="32004" y="26797"/>
                  <a:pt x="32004" y="26797"/>
                  <a:pt x="30861" y="25654"/>
                </a:cubicBezTo>
                <a:cubicBezTo>
                  <a:pt x="32004" y="25654"/>
                  <a:pt x="33147" y="25654"/>
                  <a:pt x="32004" y="24511"/>
                </a:cubicBezTo>
                <a:lnTo>
                  <a:pt x="30734" y="24511"/>
                </a:lnTo>
                <a:cubicBezTo>
                  <a:pt x="30734" y="24511"/>
                  <a:pt x="29591" y="24511"/>
                  <a:pt x="27305" y="23368"/>
                </a:cubicBezTo>
                <a:cubicBezTo>
                  <a:pt x="27305" y="24511"/>
                  <a:pt x="26162" y="24511"/>
                  <a:pt x="25019" y="24511"/>
                </a:cubicBezTo>
                <a:cubicBezTo>
                  <a:pt x="23876" y="24511"/>
                  <a:pt x="25019" y="22225"/>
                  <a:pt x="28448" y="21082"/>
                </a:cubicBezTo>
                <a:lnTo>
                  <a:pt x="30226" y="19939"/>
                </a:lnTo>
                <a:cubicBezTo>
                  <a:pt x="30607" y="19939"/>
                  <a:pt x="30734" y="19812"/>
                  <a:pt x="30734" y="19558"/>
                </a:cubicBezTo>
                <a:lnTo>
                  <a:pt x="30988" y="19431"/>
                </a:lnTo>
                <a:cubicBezTo>
                  <a:pt x="30861" y="19431"/>
                  <a:pt x="30861" y="19558"/>
                  <a:pt x="30734" y="19558"/>
                </a:cubicBezTo>
                <a:cubicBezTo>
                  <a:pt x="30734" y="19431"/>
                  <a:pt x="30734" y="19177"/>
                  <a:pt x="30734" y="18796"/>
                </a:cubicBezTo>
                <a:lnTo>
                  <a:pt x="29718" y="19812"/>
                </a:lnTo>
                <a:cubicBezTo>
                  <a:pt x="28956" y="19939"/>
                  <a:pt x="28448" y="19939"/>
                  <a:pt x="28448" y="19939"/>
                </a:cubicBezTo>
                <a:cubicBezTo>
                  <a:pt x="28448" y="18796"/>
                  <a:pt x="28448" y="17653"/>
                  <a:pt x="29591" y="17653"/>
                </a:cubicBezTo>
                <a:lnTo>
                  <a:pt x="31877" y="17653"/>
                </a:lnTo>
                <a:cubicBezTo>
                  <a:pt x="31877" y="17653"/>
                  <a:pt x="31877" y="16510"/>
                  <a:pt x="29591" y="16510"/>
                </a:cubicBezTo>
                <a:lnTo>
                  <a:pt x="28448" y="16510"/>
                </a:lnTo>
                <a:cubicBezTo>
                  <a:pt x="30734" y="15367"/>
                  <a:pt x="30734" y="15367"/>
                  <a:pt x="28448" y="14224"/>
                </a:cubicBezTo>
                <a:cubicBezTo>
                  <a:pt x="29591" y="14224"/>
                  <a:pt x="30734" y="13081"/>
                  <a:pt x="30734" y="11938"/>
                </a:cubicBezTo>
                <a:lnTo>
                  <a:pt x="29591" y="13081"/>
                </a:lnTo>
                <a:cubicBezTo>
                  <a:pt x="27305" y="13081"/>
                  <a:pt x="27305" y="11938"/>
                  <a:pt x="28448" y="11938"/>
                </a:cubicBezTo>
                <a:cubicBezTo>
                  <a:pt x="29591" y="10795"/>
                  <a:pt x="29591" y="10795"/>
                  <a:pt x="28448" y="9652"/>
                </a:cubicBezTo>
                <a:cubicBezTo>
                  <a:pt x="28448" y="8509"/>
                  <a:pt x="28448" y="7366"/>
                  <a:pt x="29591" y="7366"/>
                </a:cubicBezTo>
                <a:cubicBezTo>
                  <a:pt x="28448" y="6223"/>
                  <a:pt x="28448" y="6223"/>
                  <a:pt x="29591" y="5080"/>
                </a:cubicBezTo>
                <a:cubicBezTo>
                  <a:pt x="30734" y="3937"/>
                  <a:pt x="30734" y="3937"/>
                  <a:pt x="29591" y="3937"/>
                </a:cubicBezTo>
                <a:cubicBezTo>
                  <a:pt x="26162" y="3937"/>
                  <a:pt x="25019" y="3937"/>
                  <a:pt x="25019" y="5080"/>
                </a:cubicBezTo>
                <a:lnTo>
                  <a:pt x="23876" y="5080"/>
                </a:lnTo>
                <a:cubicBezTo>
                  <a:pt x="23876" y="5080"/>
                  <a:pt x="23876" y="5080"/>
                  <a:pt x="23876" y="3937"/>
                </a:cubicBezTo>
                <a:cubicBezTo>
                  <a:pt x="23876" y="3937"/>
                  <a:pt x="23876" y="2794"/>
                  <a:pt x="22733" y="1651"/>
                </a:cubicBezTo>
                <a:cubicBezTo>
                  <a:pt x="21336" y="508"/>
                  <a:pt x="19685" y="0"/>
                  <a:pt x="189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
          <p:cNvSpPr/>
          <p:nvPr/>
        </p:nvSpPr>
        <p:spPr>
          <a:xfrm>
            <a:off x="2274014" y="3193740"/>
            <a:ext cx="358045" cy="106014"/>
          </a:xfrm>
          <a:custGeom>
            <a:rect b="b" l="l" r="r" t="t"/>
            <a:pathLst>
              <a:path extrusionOk="0" h="141351" w="477393">
                <a:moveTo>
                  <a:pt x="12065" y="8890"/>
                </a:moveTo>
                <a:cubicBezTo>
                  <a:pt x="12065" y="8890"/>
                  <a:pt x="12065" y="8890"/>
                  <a:pt x="12065" y="10033"/>
                </a:cubicBezTo>
                <a:cubicBezTo>
                  <a:pt x="12065" y="10033"/>
                  <a:pt x="12065" y="11176"/>
                  <a:pt x="10922" y="11176"/>
                </a:cubicBezTo>
                <a:lnTo>
                  <a:pt x="10922" y="10033"/>
                </a:lnTo>
                <a:cubicBezTo>
                  <a:pt x="10922" y="8890"/>
                  <a:pt x="12065" y="8890"/>
                  <a:pt x="12065" y="8890"/>
                </a:cubicBezTo>
                <a:close/>
                <a:moveTo>
                  <a:pt x="18923" y="10033"/>
                </a:moveTo>
                <a:cubicBezTo>
                  <a:pt x="18923" y="10033"/>
                  <a:pt x="20066" y="10033"/>
                  <a:pt x="18923" y="12319"/>
                </a:cubicBezTo>
                <a:cubicBezTo>
                  <a:pt x="18923" y="11430"/>
                  <a:pt x="18796" y="11049"/>
                  <a:pt x="18542" y="11049"/>
                </a:cubicBezTo>
                <a:cubicBezTo>
                  <a:pt x="18288" y="11049"/>
                  <a:pt x="18161" y="12065"/>
                  <a:pt x="18923" y="13462"/>
                </a:cubicBezTo>
                <a:lnTo>
                  <a:pt x="17780" y="15748"/>
                </a:lnTo>
                <a:cubicBezTo>
                  <a:pt x="16637" y="15748"/>
                  <a:pt x="16637" y="13462"/>
                  <a:pt x="17780" y="12319"/>
                </a:cubicBezTo>
                <a:cubicBezTo>
                  <a:pt x="17780" y="10033"/>
                  <a:pt x="17780" y="10033"/>
                  <a:pt x="18923" y="10033"/>
                </a:cubicBezTo>
                <a:close/>
                <a:moveTo>
                  <a:pt x="49657" y="22606"/>
                </a:moveTo>
                <a:cubicBezTo>
                  <a:pt x="50800" y="22606"/>
                  <a:pt x="49657" y="23749"/>
                  <a:pt x="48514" y="24892"/>
                </a:cubicBezTo>
                <a:lnTo>
                  <a:pt x="47498" y="24892"/>
                </a:lnTo>
                <a:cubicBezTo>
                  <a:pt x="47498" y="22606"/>
                  <a:pt x="49784" y="22606"/>
                  <a:pt x="49784" y="22606"/>
                </a:cubicBezTo>
                <a:close/>
                <a:moveTo>
                  <a:pt x="78232" y="22606"/>
                </a:moveTo>
                <a:lnTo>
                  <a:pt x="78232" y="23749"/>
                </a:lnTo>
                <a:lnTo>
                  <a:pt x="77089" y="24892"/>
                </a:lnTo>
                <a:lnTo>
                  <a:pt x="77089" y="23622"/>
                </a:lnTo>
                <a:cubicBezTo>
                  <a:pt x="77089" y="22479"/>
                  <a:pt x="78232" y="22479"/>
                  <a:pt x="78232" y="22479"/>
                </a:cubicBezTo>
                <a:close/>
                <a:moveTo>
                  <a:pt x="137541" y="23749"/>
                </a:moveTo>
                <a:cubicBezTo>
                  <a:pt x="136398" y="23749"/>
                  <a:pt x="136398" y="23749"/>
                  <a:pt x="136398" y="24892"/>
                </a:cubicBezTo>
                <a:lnTo>
                  <a:pt x="137541" y="26035"/>
                </a:lnTo>
                <a:cubicBezTo>
                  <a:pt x="137541" y="24892"/>
                  <a:pt x="137541" y="24892"/>
                  <a:pt x="137541" y="23749"/>
                </a:cubicBezTo>
                <a:close/>
                <a:moveTo>
                  <a:pt x="93853" y="24130"/>
                </a:moveTo>
                <a:cubicBezTo>
                  <a:pt x="93980" y="24130"/>
                  <a:pt x="93726" y="24638"/>
                  <a:pt x="92964" y="26035"/>
                </a:cubicBezTo>
                <a:lnTo>
                  <a:pt x="91821" y="28321"/>
                </a:lnTo>
                <a:cubicBezTo>
                  <a:pt x="90678" y="28321"/>
                  <a:pt x="91821" y="27178"/>
                  <a:pt x="92964" y="24892"/>
                </a:cubicBezTo>
                <a:cubicBezTo>
                  <a:pt x="93472" y="24384"/>
                  <a:pt x="93726" y="24130"/>
                  <a:pt x="93853" y="24130"/>
                </a:cubicBezTo>
                <a:close/>
                <a:moveTo>
                  <a:pt x="6350" y="28321"/>
                </a:moveTo>
                <a:cubicBezTo>
                  <a:pt x="6350" y="28321"/>
                  <a:pt x="5207" y="29464"/>
                  <a:pt x="5207" y="30607"/>
                </a:cubicBezTo>
                <a:cubicBezTo>
                  <a:pt x="6350" y="30607"/>
                  <a:pt x="6350" y="29464"/>
                  <a:pt x="6350" y="28321"/>
                </a:cubicBezTo>
                <a:close/>
                <a:moveTo>
                  <a:pt x="80264" y="25527"/>
                </a:moveTo>
                <a:cubicBezTo>
                  <a:pt x="80518" y="25527"/>
                  <a:pt x="80518" y="26035"/>
                  <a:pt x="80518" y="27051"/>
                </a:cubicBezTo>
                <a:cubicBezTo>
                  <a:pt x="79375" y="28194"/>
                  <a:pt x="79375" y="29337"/>
                  <a:pt x="78232" y="30480"/>
                </a:cubicBezTo>
                <a:lnTo>
                  <a:pt x="77089" y="30480"/>
                </a:lnTo>
                <a:lnTo>
                  <a:pt x="78232" y="28194"/>
                </a:lnTo>
                <a:cubicBezTo>
                  <a:pt x="79502" y="26289"/>
                  <a:pt x="80010" y="25400"/>
                  <a:pt x="80264" y="25400"/>
                </a:cubicBezTo>
                <a:close/>
                <a:moveTo>
                  <a:pt x="96393" y="31623"/>
                </a:moveTo>
                <a:cubicBezTo>
                  <a:pt x="96393" y="32766"/>
                  <a:pt x="96393" y="33909"/>
                  <a:pt x="95250" y="33909"/>
                </a:cubicBezTo>
                <a:cubicBezTo>
                  <a:pt x="95250" y="32766"/>
                  <a:pt x="96393" y="31623"/>
                  <a:pt x="96393" y="31623"/>
                </a:cubicBezTo>
                <a:close/>
                <a:moveTo>
                  <a:pt x="113030" y="31115"/>
                </a:moveTo>
                <a:cubicBezTo>
                  <a:pt x="113411" y="31115"/>
                  <a:pt x="113157" y="32131"/>
                  <a:pt x="112395" y="33909"/>
                </a:cubicBezTo>
                <a:lnTo>
                  <a:pt x="111379" y="33909"/>
                </a:lnTo>
                <a:cubicBezTo>
                  <a:pt x="112522" y="32766"/>
                  <a:pt x="112522" y="31623"/>
                  <a:pt x="112522" y="31623"/>
                </a:cubicBezTo>
                <a:cubicBezTo>
                  <a:pt x="112776" y="31369"/>
                  <a:pt x="113030" y="31115"/>
                  <a:pt x="113157" y="31115"/>
                </a:cubicBezTo>
                <a:close/>
                <a:moveTo>
                  <a:pt x="118110" y="32639"/>
                </a:moveTo>
                <a:cubicBezTo>
                  <a:pt x="118110" y="32639"/>
                  <a:pt x="118110" y="32639"/>
                  <a:pt x="118110" y="33782"/>
                </a:cubicBezTo>
                <a:lnTo>
                  <a:pt x="116967" y="32639"/>
                </a:lnTo>
                <a:close/>
                <a:moveTo>
                  <a:pt x="106680" y="38354"/>
                </a:moveTo>
                <a:lnTo>
                  <a:pt x="106680" y="39497"/>
                </a:lnTo>
                <a:cubicBezTo>
                  <a:pt x="106680" y="39497"/>
                  <a:pt x="106172" y="40005"/>
                  <a:pt x="105791" y="40005"/>
                </a:cubicBezTo>
                <a:cubicBezTo>
                  <a:pt x="105664" y="40005"/>
                  <a:pt x="105537" y="39878"/>
                  <a:pt x="105537" y="39497"/>
                </a:cubicBezTo>
                <a:cubicBezTo>
                  <a:pt x="105537" y="39497"/>
                  <a:pt x="106680" y="38354"/>
                  <a:pt x="106680" y="38354"/>
                </a:cubicBezTo>
                <a:close/>
                <a:moveTo>
                  <a:pt x="126111" y="39497"/>
                </a:moveTo>
                <a:cubicBezTo>
                  <a:pt x="127254" y="39497"/>
                  <a:pt x="127254" y="39497"/>
                  <a:pt x="127254" y="40640"/>
                </a:cubicBezTo>
                <a:cubicBezTo>
                  <a:pt x="127254" y="40640"/>
                  <a:pt x="127254" y="41783"/>
                  <a:pt x="126111" y="41783"/>
                </a:cubicBezTo>
                <a:cubicBezTo>
                  <a:pt x="126111" y="41783"/>
                  <a:pt x="124968" y="40640"/>
                  <a:pt x="124968" y="40640"/>
                </a:cubicBezTo>
                <a:cubicBezTo>
                  <a:pt x="126111" y="39497"/>
                  <a:pt x="126111" y="39497"/>
                  <a:pt x="126111" y="39497"/>
                </a:cubicBezTo>
                <a:close/>
                <a:moveTo>
                  <a:pt x="136398" y="41783"/>
                </a:moveTo>
                <a:cubicBezTo>
                  <a:pt x="137541" y="41783"/>
                  <a:pt x="137541" y="42926"/>
                  <a:pt x="137541" y="42926"/>
                </a:cubicBezTo>
                <a:cubicBezTo>
                  <a:pt x="137414" y="43307"/>
                  <a:pt x="137160" y="43561"/>
                  <a:pt x="137033" y="43688"/>
                </a:cubicBezTo>
                <a:cubicBezTo>
                  <a:pt x="136906" y="43561"/>
                  <a:pt x="136779" y="43561"/>
                  <a:pt x="136652" y="43561"/>
                </a:cubicBezTo>
                <a:cubicBezTo>
                  <a:pt x="136525" y="43561"/>
                  <a:pt x="136525" y="43561"/>
                  <a:pt x="136398" y="43688"/>
                </a:cubicBezTo>
                <a:cubicBezTo>
                  <a:pt x="136271" y="43434"/>
                  <a:pt x="136271" y="42926"/>
                  <a:pt x="136271" y="42926"/>
                </a:cubicBezTo>
                <a:cubicBezTo>
                  <a:pt x="135128" y="41783"/>
                  <a:pt x="135128" y="41783"/>
                  <a:pt x="136271" y="41783"/>
                </a:cubicBezTo>
                <a:close/>
                <a:moveTo>
                  <a:pt x="147066" y="41021"/>
                </a:moveTo>
                <a:cubicBezTo>
                  <a:pt x="147447" y="41021"/>
                  <a:pt x="147828" y="41529"/>
                  <a:pt x="147828" y="42926"/>
                </a:cubicBezTo>
                <a:cubicBezTo>
                  <a:pt x="146685" y="44069"/>
                  <a:pt x="146685" y="44069"/>
                  <a:pt x="146685" y="44069"/>
                </a:cubicBezTo>
                <a:cubicBezTo>
                  <a:pt x="146685" y="44069"/>
                  <a:pt x="146685" y="42926"/>
                  <a:pt x="146685" y="41783"/>
                </a:cubicBezTo>
                <a:cubicBezTo>
                  <a:pt x="146685" y="41275"/>
                  <a:pt x="146812" y="41021"/>
                  <a:pt x="147066" y="41021"/>
                </a:cubicBezTo>
                <a:close/>
                <a:moveTo>
                  <a:pt x="151257" y="42926"/>
                </a:moveTo>
                <a:cubicBezTo>
                  <a:pt x="151257" y="44069"/>
                  <a:pt x="151257" y="45212"/>
                  <a:pt x="150114" y="45212"/>
                </a:cubicBezTo>
                <a:lnTo>
                  <a:pt x="150114" y="44196"/>
                </a:lnTo>
                <a:lnTo>
                  <a:pt x="151257" y="43053"/>
                </a:lnTo>
                <a:close/>
                <a:moveTo>
                  <a:pt x="129540" y="45212"/>
                </a:moveTo>
                <a:cubicBezTo>
                  <a:pt x="129032" y="45720"/>
                  <a:pt x="129032" y="46101"/>
                  <a:pt x="129159" y="46101"/>
                </a:cubicBezTo>
                <a:cubicBezTo>
                  <a:pt x="129286" y="46101"/>
                  <a:pt x="129540" y="45847"/>
                  <a:pt x="129540" y="45212"/>
                </a:cubicBezTo>
                <a:close/>
                <a:moveTo>
                  <a:pt x="149479" y="46736"/>
                </a:moveTo>
                <a:cubicBezTo>
                  <a:pt x="149479" y="46736"/>
                  <a:pt x="149479" y="46863"/>
                  <a:pt x="149098" y="47244"/>
                </a:cubicBezTo>
                <a:cubicBezTo>
                  <a:pt x="149225" y="46863"/>
                  <a:pt x="149352" y="46736"/>
                  <a:pt x="149479" y="46736"/>
                </a:cubicBezTo>
                <a:close/>
                <a:moveTo>
                  <a:pt x="212852" y="52070"/>
                </a:moveTo>
                <a:cubicBezTo>
                  <a:pt x="211709" y="53213"/>
                  <a:pt x="211709" y="54356"/>
                  <a:pt x="211709" y="54356"/>
                </a:cubicBezTo>
                <a:lnTo>
                  <a:pt x="210566" y="54356"/>
                </a:lnTo>
                <a:cubicBezTo>
                  <a:pt x="210566" y="53213"/>
                  <a:pt x="211709" y="52070"/>
                  <a:pt x="211709" y="52070"/>
                </a:cubicBezTo>
                <a:close/>
                <a:moveTo>
                  <a:pt x="200279" y="57785"/>
                </a:moveTo>
                <a:cubicBezTo>
                  <a:pt x="200279" y="57785"/>
                  <a:pt x="200279" y="57785"/>
                  <a:pt x="200279" y="58928"/>
                </a:cubicBezTo>
                <a:cubicBezTo>
                  <a:pt x="200279" y="60071"/>
                  <a:pt x="199136" y="61214"/>
                  <a:pt x="199136" y="61214"/>
                </a:cubicBezTo>
                <a:cubicBezTo>
                  <a:pt x="197993" y="61214"/>
                  <a:pt x="200279" y="58928"/>
                  <a:pt x="200279" y="57785"/>
                </a:cubicBezTo>
                <a:close/>
                <a:moveTo>
                  <a:pt x="217424" y="61214"/>
                </a:moveTo>
                <a:cubicBezTo>
                  <a:pt x="217424" y="62357"/>
                  <a:pt x="216281" y="63500"/>
                  <a:pt x="216281" y="63500"/>
                </a:cubicBezTo>
                <a:lnTo>
                  <a:pt x="216281" y="62484"/>
                </a:lnTo>
                <a:lnTo>
                  <a:pt x="217424" y="61341"/>
                </a:lnTo>
                <a:close/>
                <a:moveTo>
                  <a:pt x="226187" y="62992"/>
                </a:moveTo>
                <a:cubicBezTo>
                  <a:pt x="226441" y="62992"/>
                  <a:pt x="226187" y="63500"/>
                  <a:pt x="225425" y="63500"/>
                </a:cubicBezTo>
                <a:cubicBezTo>
                  <a:pt x="225806" y="63119"/>
                  <a:pt x="226060" y="62992"/>
                  <a:pt x="226187" y="62992"/>
                </a:cubicBezTo>
                <a:close/>
                <a:moveTo>
                  <a:pt x="127381" y="66929"/>
                </a:moveTo>
                <a:cubicBezTo>
                  <a:pt x="127381" y="66929"/>
                  <a:pt x="126238" y="68072"/>
                  <a:pt x="126238" y="69215"/>
                </a:cubicBezTo>
                <a:cubicBezTo>
                  <a:pt x="126238" y="69723"/>
                  <a:pt x="126238" y="69977"/>
                  <a:pt x="126365" y="69977"/>
                </a:cubicBezTo>
                <a:cubicBezTo>
                  <a:pt x="126492" y="69977"/>
                  <a:pt x="126746" y="69469"/>
                  <a:pt x="127381" y="68072"/>
                </a:cubicBezTo>
                <a:cubicBezTo>
                  <a:pt x="127381" y="66929"/>
                  <a:pt x="127381" y="66929"/>
                  <a:pt x="127381" y="66929"/>
                </a:cubicBezTo>
                <a:close/>
                <a:moveTo>
                  <a:pt x="302006" y="70358"/>
                </a:moveTo>
                <a:lnTo>
                  <a:pt x="302006" y="71501"/>
                </a:lnTo>
                <a:cubicBezTo>
                  <a:pt x="303149" y="70358"/>
                  <a:pt x="303149" y="70358"/>
                  <a:pt x="302006" y="70358"/>
                </a:cubicBezTo>
                <a:close/>
                <a:moveTo>
                  <a:pt x="256413" y="72644"/>
                </a:moveTo>
                <a:cubicBezTo>
                  <a:pt x="257556" y="72644"/>
                  <a:pt x="257556" y="72644"/>
                  <a:pt x="256413" y="73787"/>
                </a:cubicBezTo>
                <a:cubicBezTo>
                  <a:pt x="256413" y="74930"/>
                  <a:pt x="255270" y="74930"/>
                  <a:pt x="255270" y="74930"/>
                </a:cubicBezTo>
                <a:cubicBezTo>
                  <a:pt x="254127" y="73787"/>
                  <a:pt x="255270" y="72644"/>
                  <a:pt x="256413" y="72644"/>
                </a:cubicBezTo>
                <a:close/>
                <a:moveTo>
                  <a:pt x="322580" y="79502"/>
                </a:moveTo>
                <a:cubicBezTo>
                  <a:pt x="322580" y="80010"/>
                  <a:pt x="322326" y="80391"/>
                  <a:pt x="322072" y="80391"/>
                </a:cubicBezTo>
                <a:cubicBezTo>
                  <a:pt x="321818" y="80391"/>
                  <a:pt x="321945" y="80137"/>
                  <a:pt x="322580" y="79502"/>
                </a:cubicBezTo>
                <a:close/>
                <a:moveTo>
                  <a:pt x="279273" y="78359"/>
                </a:moveTo>
                <a:cubicBezTo>
                  <a:pt x="279273" y="79502"/>
                  <a:pt x="279273" y="80645"/>
                  <a:pt x="278130" y="80645"/>
                </a:cubicBezTo>
                <a:cubicBezTo>
                  <a:pt x="278130" y="79502"/>
                  <a:pt x="279273" y="78359"/>
                  <a:pt x="279273" y="78359"/>
                </a:cubicBezTo>
                <a:close/>
                <a:moveTo>
                  <a:pt x="327152" y="84074"/>
                </a:moveTo>
                <a:cubicBezTo>
                  <a:pt x="328295" y="84074"/>
                  <a:pt x="328295" y="84074"/>
                  <a:pt x="328295" y="85217"/>
                </a:cubicBezTo>
                <a:cubicBezTo>
                  <a:pt x="328295" y="85217"/>
                  <a:pt x="327152" y="86360"/>
                  <a:pt x="327152" y="86360"/>
                </a:cubicBezTo>
                <a:lnTo>
                  <a:pt x="327152" y="85344"/>
                </a:lnTo>
                <a:cubicBezTo>
                  <a:pt x="327152" y="84201"/>
                  <a:pt x="327152" y="84201"/>
                  <a:pt x="327152" y="84201"/>
                </a:cubicBezTo>
                <a:close/>
                <a:moveTo>
                  <a:pt x="335153" y="84074"/>
                </a:moveTo>
                <a:lnTo>
                  <a:pt x="335153" y="85217"/>
                </a:lnTo>
                <a:cubicBezTo>
                  <a:pt x="335153" y="86360"/>
                  <a:pt x="334010" y="87503"/>
                  <a:pt x="334010" y="87503"/>
                </a:cubicBezTo>
                <a:lnTo>
                  <a:pt x="334010" y="85344"/>
                </a:lnTo>
                <a:lnTo>
                  <a:pt x="335153" y="84201"/>
                </a:lnTo>
                <a:close/>
                <a:moveTo>
                  <a:pt x="335407" y="95631"/>
                </a:moveTo>
                <a:cubicBezTo>
                  <a:pt x="335534" y="95885"/>
                  <a:pt x="335788" y="96139"/>
                  <a:pt x="336296" y="96647"/>
                </a:cubicBezTo>
                <a:cubicBezTo>
                  <a:pt x="336296" y="96647"/>
                  <a:pt x="336296" y="96647"/>
                  <a:pt x="336677" y="96139"/>
                </a:cubicBezTo>
                <a:cubicBezTo>
                  <a:pt x="336296" y="96012"/>
                  <a:pt x="335915" y="95758"/>
                  <a:pt x="335407" y="95631"/>
                </a:cubicBezTo>
                <a:close/>
                <a:moveTo>
                  <a:pt x="339725" y="97155"/>
                </a:moveTo>
                <a:lnTo>
                  <a:pt x="339725" y="97790"/>
                </a:lnTo>
                <a:lnTo>
                  <a:pt x="340868" y="97790"/>
                </a:lnTo>
                <a:cubicBezTo>
                  <a:pt x="340487" y="97409"/>
                  <a:pt x="340106" y="97155"/>
                  <a:pt x="339725" y="97155"/>
                </a:cubicBezTo>
                <a:close/>
                <a:moveTo>
                  <a:pt x="374777" y="102997"/>
                </a:moveTo>
                <a:cubicBezTo>
                  <a:pt x="374904" y="102997"/>
                  <a:pt x="375031" y="103124"/>
                  <a:pt x="375031" y="103505"/>
                </a:cubicBezTo>
                <a:cubicBezTo>
                  <a:pt x="375031" y="103505"/>
                  <a:pt x="373888" y="104648"/>
                  <a:pt x="372745" y="105791"/>
                </a:cubicBezTo>
                <a:lnTo>
                  <a:pt x="372745" y="104648"/>
                </a:lnTo>
                <a:cubicBezTo>
                  <a:pt x="373634" y="103886"/>
                  <a:pt x="374396" y="102997"/>
                  <a:pt x="374777" y="102997"/>
                </a:cubicBezTo>
                <a:close/>
                <a:moveTo>
                  <a:pt x="372745" y="106172"/>
                </a:moveTo>
                <a:cubicBezTo>
                  <a:pt x="372872" y="106553"/>
                  <a:pt x="372999" y="106680"/>
                  <a:pt x="373126" y="106680"/>
                </a:cubicBezTo>
                <a:cubicBezTo>
                  <a:pt x="373253" y="106680"/>
                  <a:pt x="373253" y="106553"/>
                  <a:pt x="372999" y="106172"/>
                </a:cubicBezTo>
                <a:cubicBezTo>
                  <a:pt x="372872" y="106172"/>
                  <a:pt x="372872" y="106172"/>
                  <a:pt x="372745" y="106172"/>
                </a:cubicBezTo>
                <a:close/>
                <a:moveTo>
                  <a:pt x="394462" y="104648"/>
                </a:moveTo>
                <a:cubicBezTo>
                  <a:pt x="395605" y="104648"/>
                  <a:pt x="395605" y="104648"/>
                  <a:pt x="394462" y="105791"/>
                </a:cubicBezTo>
                <a:cubicBezTo>
                  <a:pt x="394462" y="106934"/>
                  <a:pt x="393319" y="108077"/>
                  <a:pt x="393319" y="108077"/>
                </a:cubicBezTo>
                <a:cubicBezTo>
                  <a:pt x="392176" y="108077"/>
                  <a:pt x="393319" y="105791"/>
                  <a:pt x="394462" y="104648"/>
                </a:cubicBezTo>
                <a:close/>
                <a:moveTo>
                  <a:pt x="472694" y="127635"/>
                </a:moveTo>
                <a:cubicBezTo>
                  <a:pt x="472948" y="127635"/>
                  <a:pt x="472440" y="129286"/>
                  <a:pt x="470916" y="130810"/>
                </a:cubicBezTo>
                <a:cubicBezTo>
                  <a:pt x="470916" y="129667"/>
                  <a:pt x="470916" y="128524"/>
                  <a:pt x="472059" y="128524"/>
                </a:cubicBezTo>
                <a:cubicBezTo>
                  <a:pt x="472440" y="127889"/>
                  <a:pt x="472567" y="127508"/>
                  <a:pt x="472694" y="127508"/>
                </a:cubicBezTo>
                <a:close/>
                <a:moveTo>
                  <a:pt x="7366" y="0"/>
                </a:moveTo>
                <a:cubicBezTo>
                  <a:pt x="7239" y="0"/>
                  <a:pt x="6985" y="254"/>
                  <a:pt x="6350" y="889"/>
                </a:cubicBezTo>
                <a:cubicBezTo>
                  <a:pt x="6350" y="3175"/>
                  <a:pt x="5207" y="5461"/>
                  <a:pt x="6350" y="5461"/>
                </a:cubicBezTo>
                <a:cubicBezTo>
                  <a:pt x="6350" y="5461"/>
                  <a:pt x="6350" y="5461"/>
                  <a:pt x="6350" y="6604"/>
                </a:cubicBezTo>
                <a:lnTo>
                  <a:pt x="5207" y="6604"/>
                </a:lnTo>
                <a:cubicBezTo>
                  <a:pt x="5207" y="6604"/>
                  <a:pt x="4699" y="6096"/>
                  <a:pt x="4064" y="6096"/>
                </a:cubicBezTo>
                <a:cubicBezTo>
                  <a:pt x="3683" y="6096"/>
                  <a:pt x="3302" y="6223"/>
                  <a:pt x="2921" y="6604"/>
                </a:cubicBezTo>
                <a:cubicBezTo>
                  <a:pt x="1143" y="8382"/>
                  <a:pt x="0" y="10287"/>
                  <a:pt x="254" y="10287"/>
                </a:cubicBezTo>
                <a:cubicBezTo>
                  <a:pt x="381" y="10287"/>
                  <a:pt x="508" y="10160"/>
                  <a:pt x="635" y="10033"/>
                </a:cubicBezTo>
                <a:lnTo>
                  <a:pt x="1778" y="11176"/>
                </a:lnTo>
                <a:cubicBezTo>
                  <a:pt x="1143" y="13589"/>
                  <a:pt x="1270" y="14732"/>
                  <a:pt x="1524" y="14732"/>
                </a:cubicBezTo>
                <a:cubicBezTo>
                  <a:pt x="1778" y="14732"/>
                  <a:pt x="2413" y="13843"/>
                  <a:pt x="2921" y="12319"/>
                </a:cubicBezTo>
                <a:cubicBezTo>
                  <a:pt x="2921" y="11811"/>
                  <a:pt x="2921" y="11430"/>
                  <a:pt x="2921" y="11176"/>
                </a:cubicBezTo>
                <a:cubicBezTo>
                  <a:pt x="2921" y="13462"/>
                  <a:pt x="2921" y="13462"/>
                  <a:pt x="4064" y="13462"/>
                </a:cubicBezTo>
                <a:cubicBezTo>
                  <a:pt x="4064" y="13462"/>
                  <a:pt x="4064" y="13462"/>
                  <a:pt x="4064" y="14605"/>
                </a:cubicBezTo>
                <a:cubicBezTo>
                  <a:pt x="4064" y="16891"/>
                  <a:pt x="4064" y="18034"/>
                  <a:pt x="5207" y="18034"/>
                </a:cubicBezTo>
                <a:cubicBezTo>
                  <a:pt x="5207" y="18034"/>
                  <a:pt x="5207" y="18034"/>
                  <a:pt x="5207" y="16891"/>
                </a:cubicBezTo>
                <a:cubicBezTo>
                  <a:pt x="5207" y="16383"/>
                  <a:pt x="5334" y="16129"/>
                  <a:pt x="5588" y="16129"/>
                </a:cubicBezTo>
                <a:cubicBezTo>
                  <a:pt x="5842" y="16129"/>
                  <a:pt x="6350" y="16637"/>
                  <a:pt x="6350" y="18034"/>
                </a:cubicBezTo>
                <a:cubicBezTo>
                  <a:pt x="6350" y="19050"/>
                  <a:pt x="6350" y="19685"/>
                  <a:pt x="6477" y="19685"/>
                </a:cubicBezTo>
                <a:cubicBezTo>
                  <a:pt x="6604" y="19685"/>
                  <a:pt x="6858" y="18796"/>
                  <a:pt x="7493" y="16891"/>
                </a:cubicBezTo>
                <a:cubicBezTo>
                  <a:pt x="7493" y="15875"/>
                  <a:pt x="7747" y="15367"/>
                  <a:pt x="8001" y="15367"/>
                </a:cubicBezTo>
                <a:cubicBezTo>
                  <a:pt x="8255" y="15367"/>
                  <a:pt x="8636" y="16256"/>
                  <a:pt x="8636" y="18034"/>
                </a:cubicBezTo>
                <a:lnTo>
                  <a:pt x="9779" y="18034"/>
                </a:lnTo>
                <a:cubicBezTo>
                  <a:pt x="10922" y="18034"/>
                  <a:pt x="10922" y="16891"/>
                  <a:pt x="10922" y="15748"/>
                </a:cubicBezTo>
                <a:cubicBezTo>
                  <a:pt x="11557" y="14478"/>
                  <a:pt x="11811" y="13843"/>
                  <a:pt x="11938" y="13843"/>
                </a:cubicBezTo>
                <a:cubicBezTo>
                  <a:pt x="12065" y="13843"/>
                  <a:pt x="12065" y="14097"/>
                  <a:pt x="12065" y="14605"/>
                </a:cubicBezTo>
                <a:cubicBezTo>
                  <a:pt x="12065" y="15748"/>
                  <a:pt x="12065" y="16891"/>
                  <a:pt x="12065" y="16891"/>
                </a:cubicBezTo>
                <a:cubicBezTo>
                  <a:pt x="12065" y="18034"/>
                  <a:pt x="12065" y="18034"/>
                  <a:pt x="13208" y="19177"/>
                </a:cubicBezTo>
                <a:cubicBezTo>
                  <a:pt x="13208" y="19177"/>
                  <a:pt x="14351" y="19177"/>
                  <a:pt x="15494" y="18034"/>
                </a:cubicBezTo>
                <a:lnTo>
                  <a:pt x="14351" y="19177"/>
                </a:lnTo>
                <a:cubicBezTo>
                  <a:pt x="15113" y="19177"/>
                  <a:pt x="15367" y="19685"/>
                  <a:pt x="15494" y="19685"/>
                </a:cubicBezTo>
                <a:cubicBezTo>
                  <a:pt x="15621" y="19685"/>
                  <a:pt x="15494" y="19558"/>
                  <a:pt x="15494" y="19177"/>
                </a:cubicBezTo>
                <a:cubicBezTo>
                  <a:pt x="15494" y="19177"/>
                  <a:pt x="15494" y="19177"/>
                  <a:pt x="16637" y="21463"/>
                </a:cubicBezTo>
                <a:cubicBezTo>
                  <a:pt x="16764" y="21717"/>
                  <a:pt x="17018" y="21717"/>
                  <a:pt x="17272" y="21717"/>
                </a:cubicBezTo>
                <a:cubicBezTo>
                  <a:pt x="18288" y="21717"/>
                  <a:pt x="19431" y="20193"/>
                  <a:pt x="19177" y="18034"/>
                </a:cubicBezTo>
                <a:cubicBezTo>
                  <a:pt x="20066" y="17907"/>
                  <a:pt x="20066" y="16891"/>
                  <a:pt x="20066" y="16891"/>
                </a:cubicBezTo>
                <a:cubicBezTo>
                  <a:pt x="20066" y="15748"/>
                  <a:pt x="20320" y="15494"/>
                  <a:pt x="20574" y="15494"/>
                </a:cubicBezTo>
                <a:cubicBezTo>
                  <a:pt x="20828" y="15494"/>
                  <a:pt x="21082" y="15748"/>
                  <a:pt x="21082" y="15748"/>
                </a:cubicBezTo>
                <a:lnTo>
                  <a:pt x="21082" y="18034"/>
                </a:lnTo>
                <a:cubicBezTo>
                  <a:pt x="20447" y="20066"/>
                  <a:pt x="20193" y="21717"/>
                  <a:pt x="20574" y="21717"/>
                </a:cubicBezTo>
                <a:cubicBezTo>
                  <a:pt x="20701" y="21717"/>
                  <a:pt x="20955" y="21590"/>
                  <a:pt x="21209" y="21082"/>
                </a:cubicBezTo>
                <a:cubicBezTo>
                  <a:pt x="21336" y="21844"/>
                  <a:pt x="21717" y="22225"/>
                  <a:pt x="22098" y="22225"/>
                </a:cubicBezTo>
                <a:cubicBezTo>
                  <a:pt x="22479" y="22225"/>
                  <a:pt x="22987" y="21971"/>
                  <a:pt x="23368" y="21463"/>
                </a:cubicBezTo>
                <a:cubicBezTo>
                  <a:pt x="23368" y="21463"/>
                  <a:pt x="24511" y="19177"/>
                  <a:pt x="25654" y="18034"/>
                </a:cubicBezTo>
                <a:cubicBezTo>
                  <a:pt x="25654" y="16891"/>
                  <a:pt x="25654" y="16891"/>
                  <a:pt x="25654" y="16891"/>
                </a:cubicBezTo>
                <a:cubicBezTo>
                  <a:pt x="26797" y="16891"/>
                  <a:pt x="26797" y="16891"/>
                  <a:pt x="26797" y="18034"/>
                </a:cubicBezTo>
                <a:cubicBezTo>
                  <a:pt x="26289" y="19177"/>
                  <a:pt x="26289" y="19812"/>
                  <a:pt x="26543" y="19812"/>
                </a:cubicBezTo>
                <a:cubicBezTo>
                  <a:pt x="26797" y="19812"/>
                  <a:pt x="27432" y="19304"/>
                  <a:pt x="27940" y="18034"/>
                </a:cubicBezTo>
                <a:lnTo>
                  <a:pt x="27940" y="19177"/>
                </a:lnTo>
                <a:cubicBezTo>
                  <a:pt x="27940" y="20066"/>
                  <a:pt x="27940" y="21717"/>
                  <a:pt x="29718" y="21717"/>
                </a:cubicBezTo>
                <a:cubicBezTo>
                  <a:pt x="30099" y="21717"/>
                  <a:pt x="30607" y="21590"/>
                  <a:pt x="31369" y="21336"/>
                </a:cubicBezTo>
                <a:cubicBezTo>
                  <a:pt x="33655" y="22479"/>
                  <a:pt x="34798" y="22479"/>
                  <a:pt x="34798" y="23622"/>
                </a:cubicBezTo>
                <a:cubicBezTo>
                  <a:pt x="34544" y="23876"/>
                  <a:pt x="34544" y="24130"/>
                  <a:pt x="34671" y="24130"/>
                </a:cubicBezTo>
                <a:cubicBezTo>
                  <a:pt x="35306" y="24130"/>
                  <a:pt x="37338" y="23114"/>
                  <a:pt x="38100" y="21336"/>
                </a:cubicBezTo>
                <a:cubicBezTo>
                  <a:pt x="38100" y="22479"/>
                  <a:pt x="39243" y="22479"/>
                  <a:pt x="40386" y="22479"/>
                </a:cubicBezTo>
                <a:cubicBezTo>
                  <a:pt x="41529" y="23622"/>
                  <a:pt x="41529" y="23622"/>
                  <a:pt x="41529" y="24765"/>
                </a:cubicBezTo>
                <a:cubicBezTo>
                  <a:pt x="42037" y="23876"/>
                  <a:pt x="42545" y="23495"/>
                  <a:pt x="43053" y="23495"/>
                </a:cubicBezTo>
                <a:cubicBezTo>
                  <a:pt x="43942" y="23495"/>
                  <a:pt x="44450" y="24384"/>
                  <a:pt x="43815" y="25908"/>
                </a:cubicBezTo>
                <a:cubicBezTo>
                  <a:pt x="43815" y="27051"/>
                  <a:pt x="43815" y="28194"/>
                  <a:pt x="44958" y="28194"/>
                </a:cubicBezTo>
                <a:cubicBezTo>
                  <a:pt x="46101" y="27051"/>
                  <a:pt x="47244" y="27051"/>
                  <a:pt x="48387" y="27051"/>
                </a:cubicBezTo>
                <a:cubicBezTo>
                  <a:pt x="49276" y="27559"/>
                  <a:pt x="49911" y="27813"/>
                  <a:pt x="50165" y="27813"/>
                </a:cubicBezTo>
                <a:cubicBezTo>
                  <a:pt x="50673" y="27813"/>
                  <a:pt x="50673" y="27305"/>
                  <a:pt x="50673" y="25908"/>
                </a:cubicBezTo>
                <a:cubicBezTo>
                  <a:pt x="50673" y="27051"/>
                  <a:pt x="50673" y="28194"/>
                  <a:pt x="51816" y="28194"/>
                </a:cubicBezTo>
                <a:cubicBezTo>
                  <a:pt x="52959" y="28194"/>
                  <a:pt x="52959" y="27051"/>
                  <a:pt x="52959" y="27051"/>
                </a:cubicBezTo>
                <a:cubicBezTo>
                  <a:pt x="54102" y="25908"/>
                  <a:pt x="52959" y="25908"/>
                  <a:pt x="52959" y="25908"/>
                </a:cubicBezTo>
                <a:cubicBezTo>
                  <a:pt x="52451" y="24892"/>
                  <a:pt x="52070" y="24638"/>
                  <a:pt x="51562" y="24638"/>
                </a:cubicBezTo>
                <a:cubicBezTo>
                  <a:pt x="51308" y="24638"/>
                  <a:pt x="51181" y="24765"/>
                  <a:pt x="51054" y="24892"/>
                </a:cubicBezTo>
                <a:cubicBezTo>
                  <a:pt x="51562" y="23495"/>
                  <a:pt x="51816" y="22987"/>
                  <a:pt x="52070" y="22987"/>
                </a:cubicBezTo>
                <a:cubicBezTo>
                  <a:pt x="52324" y="22987"/>
                  <a:pt x="52578" y="23241"/>
                  <a:pt x="52959" y="23622"/>
                </a:cubicBezTo>
                <a:cubicBezTo>
                  <a:pt x="54102" y="23622"/>
                  <a:pt x="54102" y="23622"/>
                  <a:pt x="54102" y="24765"/>
                </a:cubicBezTo>
                <a:cubicBezTo>
                  <a:pt x="54102" y="24765"/>
                  <a:pt x="54102" y="25908"/>
                  <a:pt x="55245" y="25908"/>
                </a:cubicBezTo>
                <a:cubicBezTo>
                  <a:pt x="55245" y="27051"/>
                  <a:pt x="56388" y="27051"/>
                  <a:pt x="55245" y="28194"/>
                </a:cubicBezTo>
                <a:cubicBezTo>
                  <a:pt x="55245" y="28194"/>
                  <a:pt x="56388" y="29337"/>
                  <a:pt x="57531" y="29337"/>
                </a:cubicBezTo>
                <a:cubicBezTo>
                  <a:pt x="58674" y="30480"/>
                  <a:pt x="59817" y="30480"/>
                  <a:pt x="58674" y="31623"/>
                </a:cubicBezTo>
                <a:cubicBezTo>
                  <a:pt x="59817" y="31623"/>
                  <a:pt x="59817" y="31623"/>
                  <a:pt x="59817" y="30480"/>
                </a:cubicBezTo>
                <a:cubicBezTo>
                  <a:pt x="59817" y="29591"/>
                  <a:pt x="60325" y="28829"/>
                  <a:pt x="61468" y="28829"/>
                </a:cubicBezTo>
                <a:cubicBezTo>
                  <a:pt x="61976" y="28829"/>
                  <a:pt x="62484" y="28956"/>
                  <a:pt x="63246" y="29337"/>
                </a:cubicBezTo>
                <a:cubicBezTo>
                  <a:pt x="63754" y="29845"/>
                  <a:pt x="64389" y="30226"/>
                  <a:pt x="64770" y="30226"/>
                </a:cubicBezTo>
                <a:cubicBezTo>
                  <a:pt x="65151" y="30226"/>
                  <a:pt x="65532" y="29972"/>
                  <a:pt x="65532" y="29337"/>
                </a:cubicBezTo>
                <a:cubicBezTo>
                  <a:pt x="66675" y="29337"/>
                  <a:pt x="66675" y="29337"/>
                  <a:pt x="66675" y="30480"/>
                </a:cubicBezTo>
                <a:cubicBezTo>
                  <a:pt x="65913" y="31877"/>
                  <a:pt x="66167" y="32893"/>
                  <a:pt x="66929" y="32893"/>
                </a:cubicBezTo>
                <a:cubicBezTo>
                  <a:pt x="67437" y="32893"/>
                  <a:pt x="68072" y="32512"/>
                  <a:pt x="68961" y="31623"/>
                </a:cubicBezTo>
                <a:cubicBezTo>
                  <a:pt x="68961" y="31115"/>
                  <a:pt x="68961" y="30734"/>
                  <a:pt x="69088" y="30734"/>
                </a:cubicBezTo>
                <a:cubicBezTo>
                  <a:pt x="69215" y="30734"/>
                  <a:pt x="69469" y="30988"/>
                  <a:pt x="70104" y="31623"/>
                </a:cubicBezTo>
                <a:cubicBezTo>
                  <a:pt x="70104" y="31623"/>
                  <a:pt x="70104" y="31623"/>
                  <a:pt x="71247" y="30480"/>
                </a:cubicBezTo>
                <a:cubicBezTo>
                  <a:pt x="71755" y="29845"/>
                  <a:pt x="72136" y="29591"/>
                  <a:pt x="72390" y="29591"/>
                </a:cubicBezTo>
                <a:cubicBezTo>
                  <a:pt x="72644" y="29591"/>
                  <a:pt x="72898" y="29845"/>
                  <a:pt x="73533" y="30480"/>
                </a:cubicBezTo>
                <a:cubicBezTo>
                  <a:pt x="72390" y="32766"/>
                  <a:pt x="73533" y="32766"/>
                  <a:pt x="73533" y="32766"/>
                </a:cubicBezTo>
                <a:cubicBezTo>
                  <a:pt x="74168" y="32512"/>
                  <a:pt x="75057" y="32258"/>
                  <a:pt x="75946" y="32258"/>
                </a:cubicBezTo>
                <a:cubicBezTo>
                  <a:pt x="78486" y="32258"/>
                  <a:pt x="81534" y="33401"/>
                  <a:pt x="81534" y="35052"/>
                </a:cubicBezTo>
                <a:cubicBezTo>
                  <a:pt x="82677" y="33909"/>
                  <a:pt x="82677" y="33909"/>
                  <a:pt x="82677" y="33909"/>
                </a:cubicBezTo>
                <a:cubicBezTo>
                  <a:pt x="82677" y="34798"/>
                  <a:pt x="82804" y="35179"/>
                  <a:pt x="83058" y="35179"/>
                </a:cubicBezTo>
                <a:cubicBezTo>
                  <a:pt x="83566" y="35179"/>
                  <a:pt x="84201" y="34163"/>
                  <a:pt x="84963" y="32766"/>
                </a:cubicBezTo>
                <a:lnTo>
                  <a:pt x="83947" y="32766"/>
                </a:lnTo>
                <a:cubicBezTo>
                  <a:pt x="83947" y="31369"/>
                  <a:pt x="84328" y="30734"/>
                  <a:pt x="84709" y="30734"/>
                </a:cubicBezTo>
                <a:cubicBezTo>
                  <a:pt x="85217" y="30734"/>
                  <a:pt x="85725" y="32004"/>
                  <a:pt x="85090" y="33909"/>
                </a:cubicBezTo>
                <a:cubicBezTo>
                  <a:pt x="85090" y="35052"/>
                  <a:pt x="85090" y="35560"/>
                  <a:pt x="85217" y="35560"/>
                </a:cubicBezTo>
                <a:cubicBezTo>
                  <a:pt x="85344" y="35560"/>
                  <a:pt x="85725" y="35052"/>
                  <a:pt x="86233" y="33909"/>
                </a:cubicBezTo>
                <a:cubicBezTo>
                  <a:pt x="86741" y="32766"/>
                  <a:pt x="86995" y="32258"/>
                  <a:pt x="87122" y="32258"/>
                </a:cubicBezTo>
                <a:cubicBezTo>
                  <a:pt x="87249" y="32258"/>
                  <a:pt x="87249" y="33147"/>
                  <a:pt x="87249" y="35052"/>
                </a:cubicBezTo>
                <a:cubicBezTo>
                  <a:pt x="87249" y="36195"/>
                  <a:pt x="87249" y="36830"/>
                  <a:pt x="87376" y="36830"/>
                </a:cubicBezTo>
                <a:cubicBezTo>
                  <a:pt x="87503" y="36830"/>
                  <a:pt x="87884" y="36322"/>
                  <a:pt x="88392" y="35052"/>
                </a:cubicBezTo>
                <a:cubicBezTo>
                  <a:pt x="89662" y="32512"/>
                  <a:pt x="90932" y="30988"/>
                  <a:pt x="91567" y="30988"/>
                </a:cubicBezTo>
                <a:cubicBezTo>
                  <a:pt x="92075" y="30988"/>
                  <a:pt x="92202" y="31877"/>
                  <a:pt x="91694" y="33909"/>
                </a:cubicBezTo>
                <a:cubicBezTo>
                  <a:pt x="90551" y="37338"/>
                  <a:pt x="90551" y="38481"/>
                  <a:pt x="91694" y="38481"/>
                </a:cubicBezTo>
                <a:cubicBezTo>
                  <a:pt x="91694" y="38481"/>
                  <a:pt x="92837" y="37338"/>
                  <a:pt x="92837" y="36195"/>
                </a:cubicBezTo>
                <a:cubicBezTo>
                  <a:pt x="92837" y="34671"/>
                  <a:pt x="92837" y="34036"/>
                  <a:pt x="92964" y="34036"/>
                </a:cubicBezTo>
                <a:cubicBezTo>
                  <a:pt x="93091" y="34036"/>
                  <a:pt x="93345" y="34925"/>
                  <a:pt x="93980" y="36195"/>
                </a:cubicBezTo>
                <a:cubicBezTo>
                  <a:pt x="93980" y="38862"/>
                  <a:pt x="94361" y="40005"/>
                  <a:pt x="95123" y="40005"/>
                </a:cubicBezTo>
                <a:cubicBezTo>
                  <a:pt x="95631" y="40005"/>
                  <a:pt x="96393" y="39497"/>
                  <a:pt x="97409" y="38481"/>
                </a:cubicBezTo>
                <a:cubicBezTo>
                  <a:pt x="98679" y="37592"/>
                  <a:pt x="99695" y="37211"/>
                  <a:pt x="100203" y="37211"/>
                </a:cubicBezTo>
                <a:cubicBezTo>
                  <a:pt x="101092" y="37211"/>
                  <a:pt x="101092" y="38227"/>
                  <a:pt x="99695" y="39624"/>
                </a:cubicBezTo>
                <a:cubicBezTo>
                  <a:pt x="99060" y="40894"/>
                  <a:pt x="98679" y="41529"/>
                  <a:pt x="98806" y="41529"/>
                </a:cubicBezTo>
                <a:cubicBezTo>
                  <a:pt x="98933" y="41529"/>
                  <a:pt x="99187" y="41275"/>
                  <a:pt x="99695" y="40767"/>
                </a:cubicBezTo>
                <a:lnTo>
                  <a:pt x="103124" y="40767"/>
                </a:lnTo>
                <a:cubicBezTo>
                  <a:pt x="103124" y="41021"/>
                  <a:pt x="103251" y="41275"/>
                  <a:pt x="103251" y="41275"/>
                </a:cubicBezTo>
                <a:cubicBezTo>
                  <a:pt x="103632" y="41275"/>
                  <a:pt x="104140" y="40259"/>
                  <a:pt x="104140" y="38481"/>
                </a:cubicBezTo>
                <a:cubicBezTo>
                  <a:pt x="104140" y="40640"/>
                  <a:pt x="104648" y="41910"/>
                  <a:pt x="105283" y="41910"/>
                </a:cubicBezTo>
                <a:cubicBezTo>
                  <a:pt x="105664" y="41910"/>
                  <a:pt x="106045" y="41529"/>
                  <a:pt x="106426" y="40767"/>
                </a:cubicBezTo>
                <a:lnTo>
                  <a:pt x="107950" y="40767"/>
                </a:lnTo>
                <a:cubicBezTo>
                  <a:pt x="109093" y="40767"/>
                  <a:pt x="109093" y="40767"/>
                  <a:pt x="110236" y="39624"/>
                </a:cubicBezTo>
                <a:cubicBezTo>
                  <a:pt x="110236" y="39624"/>
                  <a:pt x="111379" y="40767"/>
                  <a:pt x="111379" y="41910"/>
                </a:cubicBezTo>
                <a:cubicBezTo>
                  <a:pt x="111379" y="42291"/>
                  <a:pt x="111379" y="42799"/>
                  <a:pt x="111379" y="43053"/>
                </a:cubicBezTo>
                <a:cubicBezTo>
                  <a:pt x="112522" y="41910"/>
                  <a:pt x="113665" y="40767"/>
                  <a:pt x="114808" y="39624"/>
                </a:cubicBezTo>
                <a:cubicBezTo>
                  <a:pt x="114808" y="39370"/>
                  <a:pt x="114808" y="39370"/>
                  <a:pt x="114935" y="39370"/>
                </a:cubicBezTo>
                <a:cubicBezTo>
                  <a:pt x="115189" y="39370"/>
                  <a:pt x="115824" y="41021"/>
                  <a:pt x="114808" y="41910"/>
                </a:cubicBezTo>
                <a:cubicBezTo>
                  <a:pt x="114808" y="43053"/>
                  <a:pt x="114808" y="43053"/>
                  <a:pt x="114808" y="44196"/>
                </a:cubicBezTo>
                <a:cubicBezTo>
                  <a:pt x="115951" y="44196"/>
                  <a:pt x="117094" y="44196"/>
                  <a:pt x="117094" y="43053"/>
                </a:cubicBezTo>
                <a:cubicBezTo>
                  <a:pt x="117094" y="42672"/>
                  <a:pt x="117348" y="42545"/>
                  <a:pt x="117729" y="42545"/>
                </a:cubicBezTo>
                <a:cubicBezTo>
                  <a:pt x="118745" y="42545"/>
                  <a:pt x="120523" y="43434"/>
                  <a:pt x="120523" y="44196"/>
                </a:cubicBezTo>
                <a:lnTo>
                  <a:pt x="121666" y="44196"/>
                </a:lnTo>
                <a:cubicBezTo>
                  <a:pt x="122047" y="44577"/>
                  <a:pt x="122428" y="44704"/>
                  <a:pt x="122809" y="44704"/>
                </a:cubicBezTo>
                <a:cubicBezTo>
                  <a:pt x="123444" y="44704"/>
                  <a:pt x="123952" y="44196"/>
                  <a:pt x="123952" y="44196"/>
                </a:cubicBezTo>
                <a:cubicBezTo>
                  <a:pt x="123952" y="44196"/>
                  <a:pt x="125095" y="44196"/>
                  <a:pt x="125095" y="43053"/>
                </a:cubicBezTo>
                <a:cubicBezTo>
                  <a:pt x="126238" y="43053"/>
                  <a:pt x="126238" y="43053"/>
                  <a:pt x="126238" y="44196"/>
                </a:cubicBezTo>
                <a:cubicBezTo>
                  <a:pt x="126746" y="43053"/>
                  <a:pt x="127127" y="42545"/>
                  <a:pt x="127254" y="42545"/>
                </a:cubicBezTo>
                <a:cubicBezTo>
                  <a:pt x="127381" y="42545"/>
                  <a:pt x="127381" y="43053"/>
                  <a:pt x="127381" y="44196"/>
                </a:cubicBezTo>
                <a:cubicBezTo>
                  <a:pt x="127381" y="46101"/>
                  <a:pt x="127381" y="46990"/>
                  <a:pt x="127508" y="46990"/>
                </a:cubicBezTo>
                <a:cubicBezTo>
                  <a:pt x="127635" y="46990"/>
                  <a:pt x="128016" y="46482"/>
                  <a:pt x="128524" y="45466"/>
                </a:cubicBezTo>
                <a:cubicBezTo>
                  <a:pt x="128524" y="44958"/>
                  <a:pt x="128524" y="44577"/>
                  <a:pt x="128651" y="44577"/>
                </a:cubicBezTo>
                <a:cubicBezTo>
                  <a:pt x="128778" y="44577"/>
                  <a:pt x="129159" y="44831"/>
                  <a:pt x="129667" y="45466"/>
                </a:cubicBezTo>
                <a:cubicBezTo>
                  <a:pt x="130429" y="44069"/>
                  <a:pt x="131445" y="43053"/>
                  <a:pt x="131953" y="43053"/>
                </a:cubicBezTo>
                <a:cubicBezTo>
                  <a:pt x="132334" y="43053"/>
                  <a:pt x="132334" y="43434"/>
                  <a:pt x="131953" y="44323"/>
                </a:cubicBezTo>
                <a:cubicBezTo>
                  <a:pt x="131953" y="44323"/>
                  <a:pt x="133096" y="44323"/>
                  <a:pt x="134239" y="43180"/>
                </a:cubicBezTo>
                <a:cubicBezTo>
                  <a:pt x="134747" y="42164"/>
                  <a:pt x="135001" y="41656"/>
                  <a:pt x="135128" y="41656"/>
                </a:cubicBezTo>
                <a:cubicBezTo>
                  <a:pt x="135255" y="41656"/>
                  <a:pt x="134874" y="42545"/>
                  <a:pt x="134239" y="44323"/>
                </a:cubicBezTo>
                <a:cubicBezTo>
                  <a:pt x="134239" y="45466"/>
                  <a:pt x="134493" y="46101"/>
                  <a:pt x="135001" y="46101"/>
                </a:cubicBezTo>
                <a:cubicBezTo>
                  <a:pt x="135509" y="46101"/>
                  <a:pt x="136017" y="45593"/>
                  <a:pt x="136525" y="44323"/>
                </a:cubicBezTo>
                <a:cubicBezTo>
                  <a:pt x="136525" y="44323"/>
                  <a:pt x="136525" y="44069"/>
                  <a:pt x="136652" y="43942"/>
                </a:cubicBezTo>
                <a:cubicBezTo>
                  <a:pt x="136652" y="44069"/>
                  <a:pt x="136779" y="44196"/>
                  <a:pt x="136906" y="44196"/>
                </a:cubicBezTo>
                <a:cubicBezTo>
                  <a:pt x="137033" y="44196"/>
                  <a:pt x="137160" y="44069"/>
                  <a:pt x="137287" y="43942"/>
                </a:cubicBezTo>
                <a:cubicBezTo>
                  <a:pt x="137414" y="44069"/>
                  <a:pt x="137541" y="44196"/>
                  <a:pt x="137795" y="44323"/>
                </a:cubicBezTo>
                <a:cubicBezTo>
                  <a:pt x="137795" y="45720"/>
                  <a:pt x="139065" y="46736"/>
                  <a:pt x="140081" y="46736"/>
                </a:cubicBezTo>
                <a:cubicBezTo>
                  <a:pt x="140716" y="46736"/>
                  <a:pt x="141224" y="46355"/>
                  <a:pt x="141224" y="45466"/>
                </a:cubicBezTo>
                <a:lnTo>
                  <a:pt x="142367" y="45466"/>
                </a:lnTo>
                <a:cubicBezTo>
                  <a:pt x="143002" y="46736"/>
                  <a:pt x="143256" y="47371"/>
                  <a:pt x="143637" y="47371"/>
                </a:cubicBezTo>
                <a:cubicBezTo>
                  <a:pt x="143891" y="47371"/>
                  <a:pt x="144145" y="47117"/>
                  <a:pt x="144653" y="46609"/>
                </a:cubicBezTo>
                <a:lnTo>
                  <a:pt x="145796" y="45466"/>
                </a:lnTo>
                <a:cubicBezTo>
                  <a:pt x="145796" y="46609"/>
                  <a:pt x="145796" y="47752"/>
                  <a:pt x="145796" y="47752"/>
                </a:cubicBezTo>
                <a:cubicBezTo>
                  <a:pt x="146939" y="47752"/>
                  <a:pt x="146939" y="47752"/>
                  <a:pt x="146939" y="46609"/>
                </a:cubicBezTo>
                <a:cubicBezTo>
                  <a:pt x="146939" y="45466"/>
                  <a:pt x="146939" y="45466"/>
                  <a:pt x="148082" y="45466"/>
                </a:cubicBezTo>
                <a:cubicBezTo>
                  <a:pt x="148082" y="45466"/>
                  <a:pt x="148082" y="47752"/>
                  <a:pt x="148082" y="48895"/>
                </a:cubicBezTo>
                <a:lnTo>
                  <a:pt x="149225" y="48895"/>
                </a:lnTo>
                <a:cubicBezTo>
                  <a:pt x="149225" y="48514"/>
                  <a:pt x="149225" y="48133"/>
                  <a:pt x="149352" y="47879"/>
                </a:cubicBezTo>
                <a:cubicBezTo>
                  <a:pt x="150368" y="48895"/>
                  <a:pt x="150368" y="48895"/>
                  <a:pt x="150368" y="48895"/>
                </a:cubicBezTo>
                <a:cubicBezTo>
                  <a:pt x="150622" y="48641"/>
                  <a:pt x="150876" y="48514"/>
                  <a:pt x="150876" y="48514"/>
                </a:cubicBezTo>
                <a:cubicBezTo>
                  <a:pt x="151257" y="48514"/>
                  <a:pt x="151257" y="49149"/>
                  <a:pt x="150876" y="49149"/>
                </a:cubicBezTo>
                <a:cubicBezTo>
                  <a:pt x="150749" y="49149"/>
                  <a:pt x="150495" y="49022"/>
                  <a:pt x="150368" y="48768"/>
                </a:cubicBezTo>
                <a:lnTo>
                  <a:pt x="150368" y="51054"/>
                </a:lnTo>
                <a:cubicBezTo>
                  <a:pt x="150368" y="51435"/>
                  <a:pt x="150495" y="51562"/>
                  <a:pt x="150622" y="51562"/>
                </a:cubicBezTo>
                <a:cubicBezTo>
                  <a:pt x="151003" y="51562"/>
                  <a:pt x="151511" y="50800"/>
                  <a:pt x="151511" y="49911"/>
                </a:cubicBezTo>
                <a:lnTo>
                  <a:pt x="152400" y="49911"/>
                </a:lnTo>
                <a:cubicBezTo>
                  <a:pt x="152400" y="49911"/>
                  <a:pt x="153543" y="49911"/>
                  <a:pt x="153543" y="48768"/>
                </a:cubicBezTo>
                <a:cubicBezTo>
                  <a:pt x="153543" y="47625"/>
                  <a:pt x="153543" y="46482"/>
                  <a:pt x="154686" y="46482"/>
                </a:cubicBezTo>
                <a:cubicBezTo>
                  <a:pt x="154686" y="47625"/>
                  <a:pt x="153543" y="48768"/>
                  <a:pt x="154686" y="48768"/>
                </a:cubicBezTo>
                <a:cubicBezTo>
                  <a:pt x="154686" y="48768"/>
                  <a:pt x="154686" y="49911"/>
                  <a:pt x="154686" y="49911"/>
                </a:cubicBezTo>
                <a:cubicBezTo>
                  <a:pt x="154051" y="51308"/>
                  <a:pt x="154559" y="51816"/>
                  <a:pt x="155321" y="51816"/>
                </a:cubicBezTo>
                <a:cubicBezTo>
                  <a:pt x="155829" y="51816"/>
                  <a:pt x="156464" y="51562"/>
                  <a:pt x="156972" y="51054"/>
                </a:cubicBezTo>
                <a:cubicBezTo>
                  <a:pt x="157607" y="49911"/>
                  <a:pt x="158115" y="49276"/>
                  <a:pt x="158369" y="49276"/>
                </a:cubicBezTo>
                <a:cubicBezTo>
                  <a:pt x="158623" y="49276"/>
                  <a:pt x="158623" y="49784"/>
                  <a:pt x="158115" y="51054"/>
                </a:cubicBezTo>
                <a:cubicBezTo>
                  <a:pt x="158115" y="51689"/>
                  <a:pt x="158242" y="51943"/>
                  <a:pt x="158369" y="51943"/>
                </a:cubicBezTo>
                <a:cubicBezTo>
                  <a:pt x="158877" y="51943"/>
                  <a:pt x="159893" y="50038"/>
                  <a:pt x="161544" y="47625"/>
                </a:cubicBezTo>
                <a:cubicBezTo>
                  <a:pt x="161544" y="51054"/>
                  <a:pt x="161544" y="52451"/>
                  <a:pt x="162052" y="52451"/>
                </a:cubicBezTo>
                <a:cubicBezTo>
                  <a:pt x="162433" y="52451"/>
                  <a:pt x="162941" y="51943"/>
                  <a:pt x="163830" y="51054"/>
                </a:cubicBezTo>
                <a:cubicBezTo>
                  <a:pt x="164338" y="50546"/>
                  <a:pt x="164719" y="50165"/>
                  <a:pt x="164846" y="50165"/>
                </a:cubicBezTo>
                <a:cubicBezTo>
                  <a:pt x="164973" y="50165"/>
                  <a:pt x="164973" y="50419"/>
                  <a:pt x="164973" y="51054"/>
                </a:cubicBezTo>
                <a:cubicBezTo>
                  <a:pt x="163830" y="52197"/>
                  <a:pt x="164973" y="53340"/>
                  <a:pt x="166116" y="53340"/>
                </a:cubicBezTo>
                <a:cubicBezTo>
                  <a:pt x="168402" y="53340"/>
                  <a:pt x="168402" y="53340"/>
                  <a:pt x="169545" y="52197"/>
                </a:cubicBezTo>
                <a:lnTo>
                  <a:pt x="170688" y="53340"/>
                </a:lnTo>
                <a:cubicBezTo>
                  <a:pt x="170307" y="54229"/>
                  <a:pt x="170307" y="54610"/>
                  <a:pt x="170561" y="54610"/>
                </a:cubicBezTo>
                <a:cubicBezTo>
                  <a:pt x="170815" y="54610"/>
                  <a:pt x="171831" y="53594"/>
                  <a:pt x="171831" y="52197"/>
                </a:cubicBezTo>
                <a:lnTo>
                  <a:pt x="172974" y="52197"/>
                </a:lnTo>
                <a:lnTo>
                  <a:pt x="172974" y="53340"/>
                </a:lnTo>
                <a:cubicBezTo>
                  <a:pt x="171831" y="54483"/>
                  <a:pt x="172974" y="54483"/>
                  <a:pt x="177546" y="56769"/>
                </a:cubicBezTo>
                <a:cubicBezTo>
                  <a:pt x="179959" y="57277"/>
                  <a:pt x="181229" y="57531"/>
                  <a:pt x="182118" y="57531"/>
                </a:cubicBezTo>
                <a:cubicBezTo>
                  <a:pt x="183388" y="57531"/>
                  <a:pt x="183642" y="57023"/>
                  <a:pt x="184277" y="55626"/>
                </a:cubicBezTo>
                <a:cubicBezTo>
                  <a:pt x="184785" y="54483"/>
                  <a:pt x="185166" y="53975"/>
                  <a:pt x="185293" y="53975"/>
                </a:cubicBezTo>
                <a:cubicBezTo>
                  <a:pt x="185420" y="53975"/>
                  <a:pt x="185420" y="54483"/>
                  <a:pt x="185420" y="55626"/>
                </a:cubicBezTo>
                <a:cubicBezTo>
                  <a:pt x="184658" y="56515"/>
                  <a:pt x="184912" y="57277"/>
                  <a:pt x="185293" y="57277"/>
                </a:cubicBezTo>
                <a:cubicBezTo>
                  <a:pt x="185420" y="57277"/>
                  <a:pt x="185420" y="57150"/>
                  <a:pt x="185420" y="56769"/>
                </a:cubicBezTo>
                <a:lnTo>
                  <a:pt x="186563" y="55626"/>
                </a:lnTo>
                <a:cubicBezTo>
                  <a:pt x="186563" y="56388"/>
                  <a:pt x="186563" y="57023"/>
                  <a:pt x="186309" y="57531"/>
                </a:cubicBezTo>
                <a:cubicBezTo>
                  <a:pt x="185928" y="56769"/>
                  <a:pt x="185420" y="56769"/>
                  <a:pt x="185420" y="56769"/>
                </a:cubicBezTo>
                <a:lnTo>
                  <a:pt x="185420" y="57912"/>
                </a:lnTo>
                <a:cubicBezTo>
                  <a:pt x="185928" y="57912"/>
                  <a:pt x="186182" y="57785"/>
                  <a:pt x="186309" y="57531"/>
                </a:cubicBezTo>
                <a:cubicBezTo>
                  <a:pt x="186436" y="57912"/>
                  <a:pt x="186563" y="58420"/>
                  <a:pt x="186563" y="59055"/>
                </a:cubicBezTo>
                <a:cubicBezTo>
                  <a:pt x="187071" y="59944"/>
                  <a:pt x="187452" y="60325"/>
                  <a:pt x="187960" y="60325"/>
                </a:cubicBezTo>
                <a:cubicBezTo>
                  <a:pt x="188468" y="60325"/>
                  <a:pt x="188849" y="59690"/>
                  <a:pt x="188849" y="59055"/>
                </a:cubicBezTo>
                <a:cubicBezTo>
                  <a:pt x="188849" y="58039"/>
                  <a:pt x="188849" y="57658"/>
                  <a:pt x="188976" y="57658"/>
                </a:cubicBezTo>
                <a:cubicBezTo>
                  <a:pt x="189103" y="57658"/>
                  <a:pt x="189357" y="58293"/>
                  <a:pt x="189992" y="59055"/>
                </a:cubicBezTo>
                <a:cubicBezTo>
                  <a:pt x="189992" y="60071"/>
                  <a:pt x="189992" y="60833"/>
                  <a:pt x="189992" y="61341"/>
                </a:cubicBezTo>
                <a:cubicBezTo>
                  <a:pt x="190500" y="60833"/>
                  <a:pt x="191770" y="60198"/>
                  <a:pt x="192659" y="60198"/>
                </a:cubicBezTo>
                <a:cubicBezTo>
                  <a:pt x="193548" y="60198"/>
                  <a:pt x="194437" y="60706"/>
                  <a:pt x="194437" y="62484"/>
                </a:cubicBezTo>
                <a:lnTo>
                  <a:pt x="195580" y="62484"/>
                </a:lnTo>
                <a:cubicBezTo>
                  <a:pt x="195580" y="61341"/>
                  <a:pt x="196723" y="61341"/>
                  <a:pt x="197866" y="61341"/>
                </a:cubicBezTo>
                <a:cubicBezTo>
                  <a:pt x="199009" y="62484"/>
                  <a:pt x="199009" y="62484"/>
                  <a:pt x="199009" y="63627"/>
                </a:cubicBezTo>
                <a:cubicBezTo>
                  <a:pt x="198501" y="64135"/>
                  <a:pt x="198501" y="64516"/>
                  <a:pt x="198755" y="64516"/>
                </a:cubicBezTo>
                <a:cubicBezTo>
                  <a:pt x="199009" y="64516"/>
                  <a:pt x="199644" y="64262"/>
                  <a:pt x="200152" y="63627"/>
                </a:cubicBezTo>
                <a:cubicBezTo>
                  <a:pt x="200152" y="63627"/>
                  <a:pt x="202438" y="61341"/>
                  <a:pt x="202438" y="61341"/>
                </a:cubicBezTo>
                <a:cubicBezTo>
                  <a:pt x="202438" y="60198"/>
                  <a:pt x="203581" y="59055"/>
                  <a:pt x="204724" y="59055"/>
                </a:cubicBezTo>
                <a:lnTo>
                  <a:pt x="203581" y="60198"/>
                </a:lnTo>
                <a:cubicBezTo>
                  <a:pt x="203581" y="61341"/>
                  <a:pt x="203581" y="63627"/>
                  <a:pt x="203581" y="63627"/>
                </a:cubicBezTo>
                <a:cubicBezTo>
                  <a:pt x="203581" y="63627"/>
                  <a:pt x="204724" y="63627"/>
                  <a:pt x="204724" y="62484"/>
                </a:cubicBezTo>
                <a:cubicBezTo>
                  <a:pt x="204724" y="63627"/>
                  <a:pt x="205867" y="63627"/>
                  <a:pt x="207010" y="63627"/>
                </a:cubicBezTo>
                <a:cubicBezTo>
                  <a:pt x="207518" y="64135"/>
                  <a:pt x="208153" y="64516"/>
                  <a:pt x="208534" y="64516"/>
                </a:cubicBezTo>
                <a:cubicBezTo>
                  <a:pt x="208915" y="64516"/>
                  <a:pt x="209296" y="64262"/>
                  <a:pt x="209296" y="63627"/>
                </a:cubicBezTo>
                <a:cubicBezTo>
                  <a:pt x="209296" y="65024"/>
                  <a:pt x="210566" y="66040"/>
                  <a:pt x="211836" y="66040"/>
                </a:cubicBezTo>
                <a:cubicBezTo>
                  <a:pt x="212598" y="66040"/>
                  <a:pt x="213360" y="65659"/>
                  <a:pt x="213868" y="64770"/>
                </a:cubicBezTo>
                <a:cubicBezTo>
                  <a:pt x="213868" y="64135"/>
                  <a:pt x="214122" y="63881"/>
                  <a:pt x="214376" y="63881"/>
                </a:cubicBezTo>
                <a:cubicBezTo>
                  <a:pt x="214630" y="63881"/>
                  <a:pt x="215011" y="64135"/>
                  <a:pt x="215011" y="64770"/>
                </a:cubicBezTo>
                <a:cubicBezTo>
                  <a:pt x="215011" y="65405"/>
                  <a:pt x="215011" y="65659"/>
                  <a:pt x="215138" y="65659"/>
                </a:cubicBezTo>
                <a:cubicBezTo>
                  <a:pt x="215265" y="65659"/>
                  <a:pt x="215646" y="65405"/>
                  <a:pt x="216154" y="64770"/>
                </a:cubicBezTo>
                <a:cubicBezTo>
                  <a:pt x="216408" y="64516"/>
                  <a:pt x="216535" y="64389"/>
                  <a:pt x="216662" y="64389"/>
                </a:cubicBezTo>
                <a:cubicBezTo>
                  <a:pt x="217297" y="64389"/>
                  <a:pt x="217297" y="66040"/>
                  <a:pt x="217297" y="66929"/>
                </a:cubicBezTo>
                <a:cubicBezTo>
                  <a:pt x="217297" y="68326"/>
                  <a:pt x="217678" y="68834"/>
                  <a:pt x="218059" y="68834"/>
                </a:cubicBezTo>
                <a:cubicBezTo>
                  <a:pt x="218440" y="68834"/>
                  <a:pt x="218567" y="68580"/>
                  <a:pt x="218567" y="68072"/>
                </a:cubicBezTo>
                <a:lnTo>
                  <a:pt x="221996" y="68072"/>
                </a:lnTo>
                <a:cubicBezTo>
                  <a:pt x="223139" y="66929"/>
                  <a:pt x="224282" y="66929"/>
                  <a:pt x="224282" y="65786"/>
                </a:cubicBezTo>
                <a:cubicBezTo>
                  <a:pt x="224282" y="65024"/>
                  <a:pt x="224790" y="64262"/>
                  <a:pt x="225171" y="63881"/>
                </a:cubicBezTo>
                <a:cubicBezTo>
                  <a:pt x="224663" y="64643"/>
                  <a:pt x="225425" y="64770"/>
                  <a:pt x="225425" y="65786"/>
                </a:cubicBezTo>
                <a:cubicBezTo>
                  <a:pt x="225425" y="66802"/>
                  <a:pt x="226568" y="68072"/>
                  <a:pt x="226568" y="68072"/>
                </a:cubicBezTo>
                <a:lnTo>
                  <a:pt x="228854" y="68072"/>
                </a:lnTo>
                <a:cubicBezTo>
                  <a:pt x="230251" y="69342"/>
                  <a:pt x="230759" y="69977"/>
                  <a:pt x="231013" y="69977"/>
                </a:cubicBezTo>
                <a:cubicBezTo>
                  <a:pt x="231267" y="69977"/>
                  <a:pt x="231140" y="69723"/>
                  <a:pt x="231140" y="69215"/>
                </a:cubicBezTo>
                <a:cubicBezTo>
                  <a:pt x="231775" y="67818"/>
                  <a:pt x="232029" y="67310"/>
                  <a:pt x="232156" y="67310"/>
                </a:cubicBezTo>
                <a:cubicBezTo>
                  <a:pt x="232283" y="67310"/>
                  <a:pt x="232283" y="67564"/>
                  <a:pt x="232283" y="68072"/>
                </a:cubicBezTo>
                <a:cubicBezTo>
                  <a:pt x="232283" y="69469"/>
                  <a:pt x="234569" y="70993"/>
                  <a:pt x="236474" y="70993"/>
                </a:cubicBezTo>
                <a:cubicBezTo>
                  <a:pt x="237617" y="70993"/>
                  <a:pt x="238633" y="70485"/>
                  <a:pt x="239014" y="69215"/>
                </a:cubicBezTo>
                <a:lnTo>
                  <a:pt x="239014" y="71501"/>
                </a:lnTo>
                <a:cubicBezTo>
                  <a:pt x="237871" y="72644"/>
                  <a:pt x="239014" y="72644"/>
                  <a:pt x="240157" y="72644"/>
                </a:cubicBezTo>
                <a:lnTo>
                  <a:pt x="244729" y="72644"/>
                </a:lnTo>
                <a:cubicBezTo>
                  <a:pt x="245872" y="73152"/>
                  <a:pt x="246761" y="73533"/>
                  <a:pt x="247396" y="73533"/>
                </a:cubicBezTo>
                <a:cubicBezTo>
                  <a:pt x="248031" y="73533"/>
                  <a:pt x="248666" y="73279"/>
                  <a:pt x="249174" y="72644"/>
                </a:cubicBezTo>
                <a:cubicBezTo>
                  <a:pt x="249174" y="72644"/>
                  <a:pt x="249174" y="72644"/>
                  <a:pt x="249174" y="73787"/>
                </a:cubicBezTo>
                <a:cubicBezTo>
                  <a:pt x="248031" y="74930"/>
                  <a:pt x="249174" y="74930"/>
                  <a:pt x="249174" y="74930"/>
                </a:cubicBezTo>
                <a:cubicBezTo>
                  <a:pt x="249174" y="75184"/>
                  <a:pt x="249301" y="75184"/>
                  <a:pt x="249301" y="75184"/>
                </a:cubicBezTo>
                <a:cubicBezTo>
                  <a:pt x="249555" y="75184"/>
                  <a:pt x="250317" y="73533"/>
                  <a:pt x="250317" y="72644"/>
                </a:cubicBezTo>
                <a:cubicBezTo>
                  <a:pt x="250317" y="72136"/>
                  <a:pt x="250444" y="71882"/>
                  <a:pt x="250825" y="71882"/>
                </a:cubicBezTo>
                <a:cubicBezTo>
                  <a:pt x="251333" y="71882"/>
                  <a:pt x="251968" y="72390"/>
                  <a:pt x="252603" y="73787"/>
                </a:cubicBezTo>
                <a:cubicBezTo>
                  <a:pt x="252603" y="74549"/>
                  <a:pt x="253746" y="75438"/>
                  <a:pt x="254762" y="75438"/>
                </a:cubicBezTo>
                <a:cubicBezTo>
                  <a:pt x="255143" y="75438"/>
                  <a:pt x="255651" y="75311"/>
                  <a:pt x="255905" y="74930"/>
                </a:cubicBezTo>
                <a:cubicBezTo>
                  <a:pt x="257048" y="74930"/>
                  <a:pt x="257048" y="74930"/>
                  <a:pt x="257048" y="76073"/>
                </a:cubicBezTo>
                <a:cubicBezTo>
                  <a:pt x="257048" y="76835"/>
                  <a:pt x="257556" y="78232"/>
                  <a:pt x="258318" y="78232"/>
                </a:cubicBezTo>
                <a:cubicBezTo>
                  <a:pt x="258572" y="78232"/>
                  <a:pt x="258953" y="77978"/>
                  <a:pt x="259334" y="77216"/>
                </a:cubicBezTo>
                <a:cubicBezTo>
                  <a:pt x="260477" y="77216"/>
                  <a:pt x="260477" y="77216"/>
                  <a:pt x="260477" y="78359"/>
                </a:cubicBezTo>
                <a:cubicBezTo>
                  <a:pt x="260477" y="79121"/>
                  <a:pt x="260096" y="80137"/>
                  <a:pt x="260223" y="80137"/>
                </a:cubicBezTo>
                <a:cubicBezTo>
                  <a:pt x="260350" y="80137"/>
                  <a:pt x="260731" y="79629"/>
                  <a:pt x="261620" y="78359"/>
                </a:cubicBezTo>
                <a:cubicBezTo>
                  <a:pt x="262763" y="78359"/>
                  <a:pt x="263906" y="78359"/>
                  <a:pt x="265049" y="79502"/>
                </a:cubicBezTo>
                <a:cubicBezTo>
                  <a:pt x="265049" y="80010"/>
                  <a:pt x="265303" y="80391"/>
                  <a:pt x="265557" y="80391"/>
                </a:cubicBezTo>
                <a:cubicBezTo>
                  <a:pt x="265811" y="80391"/>
                  <a:pt x="266065" y="80137"/>
                  <a:pt x="266065" y="79502"/>
                </a:cubicBezTo>
                <a:cubicBezTo>
                  <a:pt x="266065" y="79375"/>
                  <a:pt x="266065" y="79248"/>
                  <a:pt x="266065" y="78994"/>
                </a:cubicBezTo>
                <a:cubicBezTo>
                  <a:pt x="266065" y="79629"/>
                  <a:pt x="266192" y="79883"/>
                  <a:pt x="266192" y="79883"/>
                </a:cubicBezTo>
                <a:cubicBezTo>
                  <a:pt x="266192" y="79883"/>
                  <a:pt x="266700" y="79375"/>
                  <a:pt x="267208" y="78232"/>
                </a:cubicBezTo>
                <a:cubicBezTo>
                  <a:pt x="267716" y="77724"/>
                  <a:pt x="268097" y="77343"/>
                  <a:pt x="268224" y="77343"/>
                </a:cubicBezTo>
                <a:cubicBezTo>
                  <a:pt x="268351" y="77343"/>
                  <a:pt x="268351" y="77597"/>
                  <a:pt x="268351" y="78232"/>
                </a:cubicBezTo>
                <a:cubicBezTo>
                  <a:pt x="268351" y="79375"/>
                  <a:pt x="269494" y="79375"/>
                  <a:pt x="269494" y="79375"/>
                </a:cubicBezTo>
                <a:cubicBezTo>
                  <a:pt x="269494" y="79375"/>
                  <a:pt x="272923" y="79375"/>
                  <a:pt x="275209" y="80518"/>
                </a:cubicBezTo>
                <a:cubicBezTo>
                  <a:pt x="277495" y="81026"/>
                  <a:pt x="279146" y="81407"/>
                  <a:pt x="280289" y="81407"/>
                </a:cubicBezTo>
                <a:cubicBezTo>
                  <a:pt x="281432" y="81407"/>
                  <a:pt x="282067" y="81153"/>
                  <a:pt x="282067" y="80518"/>
                </a:cubicBezTo>
                <a:cubicBezTo>
                  <a:pt x="282575" y="80010"/>
                  <a:pt x="282956" y="79629"/>
                  <a:pt x="283083" y="79629"/>
                </a:cubicBezTo>
                <a:cubicBezTo>
                  <a:pt x="283210" y="79629"/>
                  <a:pt x="283210" y="79883"/>
                  <a:pt x="283210" y="80518"/>
                </a:cubicBezTo>
                <a:cubicBezTo>
                  <a:pt x="283210" y="82804"/>
                  <a:pt x="283210" y="82804"/>
                  <a:pt x="284353" y="82804"/>
                </a:cubicBezTo>
                <a:cubicBezTo>
                  <a:pt x="284353" y="82804"/>
                  <a:pt x="285496" y="82804"/>
                  <a:pt x="285496" y="83947"/>
                </a:cubicBezTo>
                <a:cubicBezTo>
                  <a:pt x="285496" y="82804"/>
                  <a:pt x="285496" y="82804"/>
                  <a:pt x="286639" y="82804"/>
                </a:cubicBezTo>
                <a:cubicBezTo>
                  <a:pt x="286004" y="84074"/>
                  <a:pt x="286131" y="84709"/>
                  <a:pt x="286512" y="84709"/>
                </a:cubicBezTo>
                <a:cubicBezTo>
                  <a:pt x="286893" y="84709"/>
                  <a:pt x="287274" y="84455"/>
                  <a:pt x="287782" y="83947"/>
                </a:cubicBezTo>
                <a:cubicBezTo>
                  <a:pt x="287782" y="84836"/>
                  <a:pt x="288290" y="85598"/>
                  <a:pt x="288671" y="85598"/>
                </a:cubicBezTo>
                <a:cubicBezTo>
                  <a:pt x="288798" y="85598"/>
                  <a:pt x="288925" y="85471"/>
                  <a:pt x="288925" y="85090"/>
                </a:cubicBezTo>
                <a:cubicBezTo>
                  <a:pt x="288925" y="83947"/>
                  <a:pt x="290068" y="83947"/>
                  <a:pt x="291211" y="82804"/>
                </a:cubicBezTo>
                <a:cubicBezTo>
                  <a:pt x="292354" y="82804"/>
                  <a:pt x="292354" y="83947"/>
                  <a:pt x="292354" y="85090"/>
                </a:cubicBezTo>
                <a:cubicBezTo>
                  <a:pt x="292354" y="85598"/>
                  <a:pt x="293243" y="85979"/>
                  <a:pt x="294005" y="85979"/>
                </a:cubicBezTo>
                <a:cubicBezTo>
                  <a:pt x="294767" y="85979"/>
                  <a:pt x="295783" y="85725"/>
                  <a:pt x="295783" y="85090"/>
                </a:cubicBezTo>
                <a:cubicBezTo>
                  <a:pt x="296291" y="84074"/>
                  <a:pt x="296545" y="83820"/>
                  <a:pt x="296672" y="83820"/>
                </a:cubicBezTo>
                <a:cubicBezTo>
                  <a:pt x="296799" y="83820"/>
                  <a:pt x="296926" y="84455"/>
                  <a:pt x="296926" y="85090"/>
                </a:cubicBezTo>
                <a:cubicBezTo>
                  <a:pt x="296926" y="86233"/>
                  <a:pt x="296926" y="86233"/>
                  <a:pt x="298069" y="86233"/>
                </a:cubicBezTo>
                <a:cubicBezTo>
                  <a:pt x="298069" y="86487"/>
                  <a:pt x="298069" y="86995"/>
                  <a:pt x="298069" y="87376"/>
                </a:cubicBezTo>
                <a:cubicBezTo>
                  <a:pt x="296926" y="88519"/>
                  <a:pt x="296926" y="88519"/>
                  <a:pt x="298069" y="89662"/>
                </a:cubicBezTo>
                <a:cubicBezTo>
                  <a:pt x="298577" y="89154"/>
                  <a:pt x="299466" y="88773"/>
                  <a:pt x="300355" y="88773"/>
                </a:cubicBezTo>
                <a:cubicBezTo>
                  <a:pt x="301244" y="88773"/>
                  <a:pt x="302133" y="89027"/>
                  <a:pt x="302641" y="89662"/>
                </a:cubicBezTo>
                <a:cubicBezTo>
                  <a:pt x="306070" y="89662"/>
                  <a:pt x="307213" y="88519"/>
                  <a:pt x="308356" y="86233"/>
                </a:cubicBezTo>
                <a:lnTo>
                  <a:pt x="309499" y="83947"/>
                </a:lnTo>
                <a:lnTo>
                  <a:pt x="309499" y="87630"/>
                </a:lnTo>
                <a:cubicBezTo>
                  <a:pt x="308356" y="88773"/>
                  <a:pt x="308356" y="91059"/>
                  <a:pt x="308356" y="91059"/>
                </a:cubicBezTo>
                <a:cubicBezTo>
                  <a:pt x="309499" y="91059"/>
                  <a:pt x="309499" y="89916"/>
                  <a:pt x="309499" y="88773"/>
                </a:cubicBezTo>
                <a:cubicBezTo>
                  <a:pt x="310134" y="88265"/>
                  <a:pt x="310388" y="87884"/>
                  <a:pt x="310642" y="87884"/>
                </a:cubicBezTo>
                <a:cubicBezTo>
                  <a:pt x="310896" y="87884"/>
                  <a:pt x="311150" y="88138"/>
                  <a:pt x="311785" y="88773"/>
                </a:cubicBezTo>
                <a:cubicBezTo>
                  <a:pt x="312420" y="90043"/>
                  <a:pt x="312674" y="90678"/>
                  <a:pt x="313055" y="90678"/>
                </a:cubicBezTo>
                <a:cubicBezTo>
                  <a:pt x="313309" y="90678"/>
                  <a:pt x="313563" y="90424"/>
                  <a:pt x="314071" y="89916"/>
                </a:cubicBezTo>
                <a:cubicBezTo>
                  <a:pt x="314071" y="89916"/>
                  <a:pt x="315214" y="89916"/>
                  <a:pt x="315214" y="91059"/>
                </a:cubicBezTo>
                <a:cubicBezTo>
                  <a:pt x="315214" y="91567"/>
                  <a:pt x="315214" y="91821"/>
                  <a:pt x="315341" y="91821"/>
                </a:cubicBezTo>
                <a:cubicBezTo>
                  <a:pt x="315468" y="91821"/>
                  <a:pt x="315722" y="91313"/>
                  <a:pt x="316357" y="89916"/>
                </a:cubicBezTo>
                <a:cubicBezTo>
                  <a:pt x="316357" y="89408"/>
                  <a:pt x="316357" y="89154"/>
                  <a:pt x="316484" y="89154"/>
                </a:cubicBezTo>
                <a:cubicBezTo>
                  <a:pt x="316611" y="89154"/>
                  <a:pt x="316865" y="89662"/>
                  <a:pt x="317500" y="91059"/>
                </a:cubicBezTo>
                <a:cubicBezTo>
                  <a:pt x="317500" y="92456"/>
                  <a:pt x="318008" y="93472"/>
                  <a:pt x="318262" y="93472"/>
                </a:cubicBezTo>
                <a:cubicBezTo>
                  <a:pt x="318389" y="93472"/>
                  <a:pt x="318643" y="93091"/>
                  <a:pt x="318643" y="92202"/>
                </a:cubicBezTo>
                <a:cubicBezTo>
                  <a:pt x="319151" y="91694"/>
                  <a:pt x="319532" y="91313"/>
                  <a:pt x="319786" y="91313"/>
                </a:cubicBezTo>
                <a:cubicBezTo>
                  <a:pt x="320040" y="91313"/>
                  <a:pt x="320294" y="91567"/>
                  <a:pt x="320929" y="92202"/>
                </a:cubicBezTo>
                <a:cubicBezTo>
                  <a:pt x="320929" y="92202"/>
                  <a:pt x="322072" y="92202"/>
                  <a:pt x="322072" y="91059"/>
                </a:cubicBezTo>
                <a:lnTo>
                  <a:pt x="323215" y="91059"/>
                </a:lnTo>
                <a:cubicBezTo>
                  <a:pt x="324358" y="91059"/>
                  <a:pt x="323215" y="92202"/>
                  <a:pt x="323215" y="92202"/>
                </a:cubicBezTo>
                <a:lnTo>
                  <a:pt x="323215" y="93345"/>
                </a:lnTo>
                <a:cubicBezTo>
                  <a:pt x="323723" y="93980"/>
                  <a:pt x="324104" y="94234"/>
                  <a:pt x="324358" y="94234"/>
                </a:cubicBezTo>
                <a:cubicBezTo>
                  <a:pt x="324612" y="94234"/>
                  <a:pt x="324866" y="93980"/>
                  <a:pt x="325501" y="93345"/>
                </a:cubicBezTo>
                <a:cubicBezTo>
                  <a:pt x="325501" y="94234"/>
                  <a:pt x="325501" y="94996"/>
                  <a:pt x="325882" y="94996"/>
                </a:cubicBezTo>
                <a:cubicBezTo>
                  <a:pt x="326009" y="94996"/>
                  <a:pt x="326263" y="94869"/>
                  <a:pt x="326644" y="94488"/>
                </a:cubicBezTo>
                <a:cubicBezTo>
                  <a:pt x="327025" y="93726"/>
                  <a:pt x="327279" y="93472"/>
                  <a:pt x="327406" y="93472"/>
                </a:cubicBezTo>
                <a:cubicBezTo>
                  <a:pt x="327787" y="93472"/>
                  <a:pt x="327787" y="94742"/>
                  <a:pt x="327787" y="95631"/>
                </a:cubicBezTo>
                <a:cubicBezTo>
                  <a:pt x="327279" y="96774"/>
                  <a:pt x="326898" y="97409"/>
                  <a:pt x="327279" y="97409"/>
                </a:cubicBezTo>
                <a:cubicBezTo>
                  <a:pt x="327660" y="97409"/>
                  <a:pt x="328422" y="96901"/>
                  <a:pt x="330073" y="95631"/>
                </a:cubicBezTo>
                <a:lnTo>
                  <a:pt x="334645" y="95631"/>
                </a:lnTo>
                <a:cubicBezTo>
                  <a:pt x="334772" y="95758"/>
                  <a:pt x="334899" y="95758"/>
                  <a:pt x="334899" y="95758"/>
                </a:cubicBezTo>
                <a:cubicBezTo>
                  <a:pt x="334772" y="95377"/>
                  <a:pt x="335026" y="95123"/>
                  <a:pt x="335788" y="94488"/>
                </a:cubicBezTo>
                <a:cubicBezTo>
                  <a:pt x="336042" y="94107"/>
                  <a:pt x="336296" y="93980"/>
                  <a:pt x="336550" y="93980"/>
                </a:cubicBezTo>
                <a:cubicBezTo>
                  <a:pt x="336931" y="93980"/>
                  <a:pt x="336931" y="94869"/>
                  <a:pt x="336931" y="95631"/>
                </a:cubicBezTo>
                <a:cubicBezTo>
                  <a:pt x="336677" y="96012"/>
                  <a:pt x="336423" y="96139"/>
                  <a:pt x="336169" y="96393"/>
                </a:cubicBezTo>
                <a:cubicBezTo>
                  <a:pt x="337439" y="96901"/>
                  <a:pt x="337947" y="97155"/>
                  <a:pt x="337947" y="97917"/>
                </a:cubicBezTo>
                <a:cubicBezTo>
                  <a:pt x="337947" y="99060"/>
                  <a:pt x="337947" y="99695"/>
                  <a:pt x="337947" y="100203"/>
                </a:cubicBezTo>
                <a:cubicBezTo>
                  <a:pt x="337947" y="98044"/>
                  <a:pt x="338455" y="97282"/>
                  <a:pt x="339090" y="97282"/>
                </a:cubicBezTo>
                <a:cubicBezTo>
                  <a:pt x="339090" y="97282"/>
                  <a:pt x="339090" y="97282"/>
                  <a:pt x="339217" y="97282"/>
                </a:cubicBezTo>
                <a:lnTo>
                  <a:pt x="339217" y="95504"/>
                </a:lnTo>
                <a:lnTo>
                  <a:pt x="340360" y="96647"/>
                </a:lnTo>
                <a:cubicBezTo>
                  <a:pt x="340360" y="96647"/>
                  <a:pt x="340360" y="96647"/>
                  <a:pt x="340360" y="97790"/>
                </a:cubicBezTo>
                <a:cubicBezTo>
                  <a:pt x="341376" y="98806"/>
                  <a:pt x="342138" y="99060"/>
                  <a:pt x="342773" y="99060"/>
                </a:cubicBezTo>
                <a:cubicBezTo>
                  <a:pt x="343662" y="99060"/>
                  <a:pt x="344297" y="98425"/>
                  <a:pt x="344932" y="97790"/>
                </a:cubicBezTo>
                <a:lnTo>
                  <a:pt x="343789" y="96647"/>
                </a:lnTo>
                <a:cubicBezTo>
                  <a:pt x="343789" y="95504"/>
                  <a:pt x="344043" y="94869"/>
                  <a:pt x="344424" y="94869"/>
                </a:cubicBezTo>
                <a:cubicBezTo>
                  <a:pt x="344805" y="94869"/>
                  <a:pt x="344932" y="95377"/>
                  <a:pt x="344932" y="96647"/>
                </a:cubicBezTo>
                <a:cubicBezTo>
                  <a:pt x="345694" y="96647"/>
                  <a:pt x="345948" y="97155"/>
                  <a:pt x="345694" y="97790"/>
                </a:cubicBezTo>
                <a:cubicBezTo>
                  <a:pt x="345567" y="97790"/>
                  <a:pt x="345313" y="97790"/>
                  <a:pt x="344932" y="97790"/>
                </a:cubicBezTo>
                <a:lnTo>
                  <a:pt x="344932" y="98933"/>
                </a:lnTo>
                <a:cubicBezTo>
                  <a:pt x="345313" y="98552"/>
                  <a:pt x="345567" y="98171"/>
                  <a:pt x="345694" y="97790"/>
                </a:cubicBezTo>
                <a:cubicBezTo>
                  <a:pt x="346075" y="97917"/>
                  <a:pt x="346075" y="98044"/>
                  <a:pt x="346075" y="98933"/>
                </a:cubicBezTo>
                <a:lnTo>
                  <a:pt x="344932" y="98933"/>
                </a:lnTo>
                <a:cubicBezTo>
                  <a:pt x="344932" y="100076"/>
                  <a:pt x="344932" y="102362"/>
                  <a:pt x="346075" y="102362"/>
                </a:cubicBezTo>
                <a:cubicBezTo>
                  <a:pt x="346075" y="102362"/>
                  <a:pt x="347218" y="102362"/>
                  <a:pt x="346075" y="101219"/>
                </a:cubicBezTo>
                <a:cubicBezTo>
                  <a:pt x="347218" y="100076"/>
                  <a:pt x="347218" y="100076"/>
                  <a:pt x="347218" y="100076"/>
                </a:cubicBezTo>
                <a:cubicBezTo>
                  <a:pt x="348361" y="100076"/>
                  <a:pt x="348361" y="100076"/>
                  <a:pt x="349504" y="98933"/>
                </a:cubicBezTo>
                <a:cubicBezTo>
                  <a:pt x="349504" y="97790"/>
                  <a:pt x="350647" y="97790"/>
                  <a:pt x="350647" y="97790"/>
                </a:cubicBezTo>
                <a:cubicBezTo>
                  <a:pt x="350647" y="97409"/>
                  <a:pt x="350647" y="96901"/>
                  <a:pt x="350647" y="96647"/>
                </a:cubicBezTo>
                <a:lnTo>
                  <a:pt x="351790" y="96647"/>
                </a:lnTo>
                <a:cubicBezTo>
                  <a:pt x="351790" y="96647"/>
                  <a:pt x="351790" y="98933"/>
                  <a:pt x="351790" y="98933"/>
                </a:cubicBezTo>
                <a:cubicBezTo>
                  <a:pt x="351790" y="98933"/>
                  <a:pt x="351790" y="99441"/>
                  <a:pt x="351536" y="99822"/>
                </a:cubicBezTo>
                <a:cubicBezTo>
                  <a:pt x="351155" y="99314"/>
                  <a:pt x="350647" y="98679"/>
                  <a:pt x="350647" y="97917"/>
                </a:cubicBezTo>
                <a:cubicBezTo>
                  <a:pt x="350647" y="99060"/>
                  <a:pt x="350647" y="100203"/>
                  <a:pt x="350647" y="100203"/>
                </a:cubicBezTo>
                <a:cubicBezTo>
                  <a:pt x="351028" y="100203"/>
                  <a:pt x="351282" y="100076"/>
                  <a:pt x="351536" y="99822"/>
                </a:cubicBezTo>
                <a:cubicBezTo>
                  <a:pt x="351663" y="99949"/>
                  <a:pt x="351790" y="100203"/>
                  <a:pt x="351790" y="100203"/>
                </a:cubicBezTo>
                <a:lnTo>
                  <a:pt x="351790" y="101346"/>
                </a:lnTo>
                <a:cubicBezTo>
                  <a:pt x="350647" y="102489"/>
                  <a:pt x="351790" y="103632"/>
                  <a:pt x="351790" y="103632"/>
                </a:cubicBezTo>
                <a:cubicBezTo>
                  <a:pt x="351790" y="103632"/>
                  <a:pt x="351790" y="102489"/>
                  <a:pt x="351790" y="102489"/>
                </a:cubicBezTo>
                <a:cubicBezTo>
                  <a:pt x="351917" y="102362"/>
                  <a:pt x="352171" y="102362"/>
                  <a:pt x="352552" y="102362"/>
                </a:cubicBezTo>
                <a:cubicBezTo>
                  <a:pt x="355600" y="102362"/>
                  <a:pt x="365760" y="105918"/>
                  <a:pt x="367792" y="105918"/>
                </a:cubicBezTo>
                <a:cubicBezTo>
                  <a:pt x="367792" y="107188"/>
                  <a:pt x="368554" y="107823"/>
                  <a:pt x="369189" y="107823"/>
                </a:cubicBezTo>
                <a:cubicBezTo>
                  <a:pt x="369697" y="107823"/>
                  <a:pt x="370078" y="107569"/>
                  <a:pt x="370078" y="107061"/>
                </a:cubicBezTo>
                <a:cubicBezTo>
                  <a:pt x="370078" y="106553"/>
                  <a:pt x="370713" y="106172"/>
                  <a:pt x="371602" y="106172"/>
                </a:cubicBezTo>
                <a:cubicBezTo>
                  <a:pt x="371856" y="106172"/>
                  <a:pt x="372110" y="106172"/>
                  <a:pt x="372364" y="106299"/>
                </a:cubicBezTo>
                <a:cubicBezTo>
                  <a:pt x="372364" y="106172"/>
                  <a:pt x="372364" y="106045"/>
                  <a:pt x="372364" y="105918"/>
                </a:cubicBezTo>
                <a:cubicBezTo>
                  <a:pt x="372491" y="106045"/>
                  <a:pt x="372618" y="106172"/>
                  <a:pt x="372745" y="106299"/>
                </a:cubicBezTo>
                <a:cubicBezTo>
                  <a:pt x="373634" y="106426"/>
                  <a:pt x="374650" y="106680"/>
                  <a:pt x="375793" y="107061"/>
                </a:cubicBezTo>
                <a:cubicBezTo>
                  <a:pt x="378968" y="107950"/>
                  <a:pt x="381127" y="108712"/>
                  <a:pt x="382016" y="108712"/>
                </a:cubicBezTo>
                <a:cubicBezTo>
                  <a:pt x="382397" y="108712"/>
                  <a:pt x="382651" y="108585"/>
                  <a:pt x="382651" y="108204"/>
                </a:cubicBezTo>
                <a:lnTo>
                  <a:pt x="384937" y="108204"/>
                </a:lnTo>
                <a:cubicBezTo>
                  <a:pt x="385318" y="108585"/>
                  <a:pt x="385699" y="108712"/>
                  <a:pt x="386080" y="108712"/>
                </a:cubicBezTo>
                <a:cubicBezTo>
                  <a:pt x="386842" y="108712"/>
                  <a:pt x="387604" y="108204"/>
                  <a:pt x="388366" y="108204"/>
                </a:cubicBezTo>
                <a:cubicBezTo>
                  <a:pt x="388366" y="109347"/>
                  <a:pt x="388366" y="110490"/>
                  <a:pt x="388366" y="111633"/>
                </a:cubicBezTo>
                <a:cubicBezTo>
                  <a:pt x="389509" y="111633"/>
                  <a:pt x="389509" y="110490"/>
                  <a:pt x="390652" y="109347"/>
                </a:cubicBezTo>
                <a:cubicBezTo>
                  <a:pt x="390652" y="108204"/>
                  <a:pt x="390652" y="108204"/>
                  <a:pt x="390652" y="108204"/>
                </a:cubicBezTo>
                <a:cubicBezTo>
                  <a:pt x="391795" y="108204"/>
                  <a:pt x="391795" y="108204"/>
                  <a:pt x="391795" y="109347"/>
                </a:cubicBezTo>
                <a:cubicBezTo>
                  <a:pt x="390652" y="110490"/>
                  <a:pt x="390652" y="111633"/>
                  <a:pt x="390652" y="111633"/>
                </a:cubicBezTo>
                <a:cubicBezTo>
                  <a:pt x="391795" y="110490"/>
                  <a:pt x="391795" y="110490"/>
                  <a:pt x="391795" y="110490"/>
                </a:cubicBezTo>
                <a:cubicBezTo>
                  <a:pt x="392938" y="110490"/>
                  <a:pt x="392938" y="110490"/>
                  <a:pt x="391795" y="113919"/>
                </a:cubicBezTo>
                <a:cubicBezTo>
                  <a:pt x="391287" y="115062"/>
                  <a:pt x="391287" y="115570"/>
                  <a:pt x="391541" y="115570"/>
                </a:cubicBezTo>
                <a:cubicBezTo>
                  <a:pt x="391795" y="115570"/>
                  <a:pt x="392430" y="115062"/>
                  <a:pt x="392938" y="113919"/>
                </a:cubicBezTo>
                <a:lnTo>
                  <a:pt x="394081" y="112776"/>
                </a:lnTo>
                <a:cubicBezTo>
                  <a:pt x="394081" y="114173"/>
                  <a:pt x="394462" y="114554"/>
                  <a:pt x="394970" y="114554"/>
                </a:cubicBezTo>
                <a:cubicBezTo>
                  <a:pt x="395732" y="114554"/>
                  <a:pt x="396875" y="113411"/>
                  <a:pt x="397510" y="112776"/>
                </a:cubicBezTo>
                <a:cubicBezTo>
                  <a:pt x="397002" y="113919"/>
                  <a:pt x="397002" y="114554"/>
                  <a:pt x="397256" y="114554"/>
                </a:cubicBezTo>
                <a:cubicBezTo>
                  <a:pt x="397510" y="114554"/>
                  <a:pt x="398145" y="114046"/>
                  <a:pt x="398653" y="112776"/>
                </a:cubicBezTo>
                <a:cubicBezTo>
                  <a:pt x="398653" y="112268"/>
                  <a:pt x="398907" y="111887"/>
                  <a:pt x="399288" y="111887"/>
                </a:cubicBezTo>
                <a:cubicBezTo>
                  <a:pt x="399669" y="111887"/>
                  <a:pt x="399796" y="112141"/>
                  <a:pt x="399796" y="112776"/>
                </a:cubicBezTo>
                <a:cubicBezTo>
                  <a:pt x="399796" y="115062"/>
                  <a:pt x="400939" y="115062"/>
                  <a:pt x="402082" y="115062"/>
                </a:cubicBezTo>
                <a:cubicBezTo>
                  <a:pt x="402336" y="114808"/>
                  <a:pt x="402844" y="114554"/>
                  <a:pt x="403479" y="114554"/>
                </a:cubicBezTo>
                <a:cubicBezTo>
                  <a:pt x="405130" y="114554"/>
                  <a:pt x="407924" y="115570"/>
                  <a:pt x="411226" y="117348"/>
                </a:cubicBezTo>
                <a:cubicBezTo>
                  <a:pt x="414401" y="118110"/>
                  <a:pt x="417068" y="118999"/>
                  <a:pt x="418338" y="118999"/>
                </a:cubicBezTo>
                <a:cubicBezTo>
                  <a:pt x="418846" y="118999"/>
                  <a:pt x="419100" y="118872"/>
                  <a:pt x="419100" y="118491"/>
                </a:cubicBezTo>
                <a:cubicBezTo>
                  <a:pt x="420243" y="118491"/>
                  <a:pt x="420243" y="118491"/>
                  <a:pt x="420243" y="119634"/>
                </a:cubicBezTo>
                <a:cubicBezTo>
                  <a:pt x="419735" y="120142"/>
                  <a:pt x="419735" y="120396"/>
                  <a:pt x="419862" y="120396"/>
                </a:cubicBezTo>
                <a:cubicBezTo>
                  <a:pt x="419989" y="120396"/>
                  <a:pt x="420751" y="119888"/>
                  <a:pt x="421386" y="118491"/>
                </a:cubicBezTo>
                <a:cubicBezTo>
                  <a:pt x="422021" y="117856"/>
                  <a:pt x="422275" y="117221"/>
                  <a:pt x="422402" y="117221"/>
                </a:cubicBezTo>
                <a:cubicBezTo>
                  <a:pt x="422529" y="117221"/>
                  <a:pt x="422529" y="117602"/>
                  <a:pt x="422529" y="118491"/>
                </a:cubicBezTo>
                <a:cubicBezTo>
                  <a:pt x="421386" y="120777"/>
                  <a:pt x="422529" y="120777"/>
                  <a:pt x="424815" y="120777"/>
                </a:cubicBezTo>
                <a:cubicBezTo>
                  <a:pt x="426212" y="121412"/>
                  <a:pt x="427101" y="122047"/>
                  <a:pt x="427863" y="122047"/>
                </a:cubicBezTo>
                <a:cubicBezTo>
                  <a:pt x="428371" y="122047"/>
                  <a:pt x="428879" y="121666"/>
                  <a:pt x="429387" y="120777"/>
                </a:cubicBezTo>
                <a:cubicBezTo>
                  <a:pt x="430530" y="120777"/>
                  <a:pt x="430530" y="120777"/>
                  <a:pt x="429387" y="121920"/>
                </a:cubicBezTo>
                <a:cubicBezTo>
                  <a:pt x="428625" y="123571"/>
                  <a:pt x="429514" y="125095"/>
                  <a:pt x="430911" y="125095"/>
                </a:cubicBezTo>
                <a:cubicBezTo>
                  <a:pt x="431546" y="125095"/>
                  <a:pt x="432181" y="124841"/>
                  <a:pt x="432816" y="124206"/>
                </a:cubicBezTo>
                <a:cubicBezTo>
                  <a:pt x="433959" y="124206"/>
                  <a:pt x="433959" y="124206"/>
                  <a:pt x="433959" y="125349"/>
                </a:cubicBezTo>
                <a:cubicBezTo>
                  <a:pt x="433959" y="125349"/>
                  <a:pt x="434467" y="125857"/>
                  <a:pt x="435483" y="125857"/>
                </a:cubicBezTo>
                <a:cubicBezTo>
                  <a:pt x="435991" y="125857"/>
                  <a:pt x="436626" y="125730"/>
                  <a:pt x="437388" y="125349"/>
                </a:cubicBezTo>
                <a:cubicBezTo>
                  <a:pt x="437388" y="125349"/>
                  <a:pt x="439674" y="126492"/>
                  <a:pt x="440817" y="126492"/>
                </a:cubicBezTo>
                <a:cubicBezTo>
                  <a:pt x="441960" y="126492"/>
                  <a:pt x="443103" y="125349"/>
                  <a:pt x="443103" y="125349"/>
                </a:cubicBezTo>
                <a:cubicBezTo>
                  <a:pt x="444246" y="126492"/>
                  <a:pt x="444246" y="126492"/>
                  <a:pt x="444246" y="126492"/>
                </a:cubicBezTo>
                <a:cubicBezTo>
                  <a:pt x="443103" y="127635"/>
                  <a:pt x="446532" y="127635"/>
                  <a:pt x="449961" y="129921"/>
                </a:cubicBezTo>
                <a:cubicBezTo>
                  <a:pt x="454533" y="131064"/>
                  <a:pt x="456819" y="132207"/>
                  <a:pt x="457962" y="133350"/>
                </a:cubicBezTo>
                <a:cubicBezTo>
                  <a:pt x="457962" y="133350"/>
                  <a:pt x="457962" y="133350"/>
                  <a:pt x="459105" y="132207"/>
                </a:cubicBezTo>
                <a:cubicBezTo>
                  <a:pt x="459740" y="131064"/>
                  <a:pt x="460248" y="130429"/>
                  <a:pt x="460629" y="130429"/>
                </a:cubicBezTo>
                <a:cubicBezTo>
                  <a:pt x="461010" y="130429"/>
                  <a:pt x="461391" y="130937"/>
                  <a:pt x="461391" y="132207"/>
                </a:cubicBezTo>
                <a:cubicBezTo>
                  <a:pt x="460629" y="133604"/>
                  <a:pt x="461264" y="134620"/>
                  <a:pt x="462407" y="134620"/>
                </a:cubicBezTo>
                <a:cubicBezTo>
                  <a:pt x="463042" y="134620"/>
                  <a:pt x="463931" y="134239"/>
                  <a:pt x="464820" y="133350"/>
                </a:cubicBezTo>
                <a:lnTo>
                  <a:pt x="463677" y="134493"/>
                </a:lnTo>
                <a:cubicBezTo>
                  <a:pt x="463677" y="135382"/>
                  <a:pt x="464058" y="135763"/>
                  <a:pt x="464439" y="135763"/>
                </a:cubicBezTo>
                <a:cubicBezTo>
                  <a:pt x="465201" y="135763"/>
                  <a:pt x="466344" y="134747"/>
                  <a:pt x="467106" y="133350"/>
                </a:cubicBezTo>
                <a:cubicBezTo>
                  <a:pt x="467106" y="135001"/>
                  <a:pt x="467106" y="136144"/>
                  <a:pt x="467614" y="136144"/>
                </a:cubicBezTo>
                <a:cubicBezTo>
                  <a:pt x="467741" y="136144"/>
                  <a:pt x="467995" y="136017"/>
                  <a:pt x="468249" y="135636"/>
                </a:cubicBezTo>
                <a:cubicBezTo>
                  <a:pt x="469392" y="135636"/>
                  <a:pt x="469392" y="135636"/>
                  <a:pt x="468249" y="137922"/>
                </a:cubicBezTo>
                <a:cubicBezTo>
                  <a:pt x="467106" y="140208"/>
                  <a:pt x="467106" y="141351"/>
                  <a:pt x="468249" y="141351"/>
                </a:cubicBezTo>
                <a:cubicBezTo>
                  <a:pt x="468249" y="141351"/>
                  <a:pt x="468249" y="140208"/>
                  <a:pt x="469392" y="139065"/>
                </a:cubicBezTo>
                <a:lnTo>
                  <a:pt x="470535" y="139065"/>
                </a:lnTo>
                <a:cubicBezTo>
                  <a:pt x="470535" y="139065"/>
                  <a:pt x="470535" y="139065"/>
                  <a:pt x="471678" y="137922"/>
                </a:cubicBezTo>
                <a:cubicBezTo>
                  <a:pt x="471678" y="136779"/>
                  <a:pt x="472821" y="136779"/>
                  <a:pt x="472821" y="136779"/>
                </a:cubicBezTo>
                <a:cubicBezTo>
                  <a:pt x="472821" y="137160"/>
                  <a:pt x="472948" y="137287"/>
                  <a:pt x="473075" y="137287"/>
                </a:cubicBezTo>
                <a:cubicBezTo>
                  <a:pt x="473329" y="137287"/>
                  <a:pt x="473710" y="136525"/>
                  <a:pt x="472821" y="135636"/>
                </a:cubicBezTo>
                <a:cubicBezTo>
                  <a:pt x="473964" y="134493"/>
                  <a:pt x="473964" y="133350"/>
                  <a:pt x="475107" y="133350"/>
                </a:cubicBezTo>
                <a:lnTo>
                  <a:pt x="475107" y="131064"/>
                </a:lnTo>
                <a:cubicBezTo>
                  <a:pt x="476250" y="128778"/>
                  <a:pt x="477393" y="127635"/>
                  <a:pt x="476250" y="125349"/>
                </a:cubicBezTo>
                <a:cubicBezTo>
                  <a:pt x="474853" y="123952"/>
                  <a:pt x="473837" y="122936"/>
                  <a:pt x="473329" y="122936"/>
                </a:cubicBezTo>
                <a:cubicBezTo>
                  <a:pt x="472948" y="122936"/>
                  <a:pt x="472821" y="123317"/>
                  <a:pt x="472821" y="124206"/>
                </a:cubicBezTo>
                <a:cubicBezTo>
                  <a:pt x="472821" y="124206"/>
                  <a:pt x="471678" y="125349"/>
                  <a:pt x="470535" y="125349"/>
                </a:cubicBezTo>
                <a:cubicBezTo>
                  <a:pt x="470535" y="125349"/>
                  <a:pt x="470535" y="123063"/>
                  <a:pt x="470535" y="123063"/>
                </a:cubicBezTo>
                <a:cubicBezTo>
                  <a:pt x="470535" y="121920"/>
                  <a:pt x="468249" y="121920"/>
                  <a:pt x="465963" y="120777"/>
                </a:cubicBezTo>
                <a:cubicBezTo>
                  <a:pt x="462534" y="119634"/>
                  <a:pt x="460248" y="118491"/>
                  <a:pt x="460248" y="117348"/>
                </a:cubicBezTo>
                <a:cubicBezTo>
                  <a:pt x="460248" y="116205"/>
                  <a:pt x="459105" y="116205"/>
                  <a:pt x="459105" y="116205"/>
                </a:cubicBezTo>
                <a:cubicBezTo>
                  <a:pt x="459105" y="116586"/>
                  <a:pt x="458851" y="116713"/>
                  <a:pt x="458343" y="116713"/>
                </a:cubicBezTo>
                <a:cubicBezTo>
                  <a:pt x="457200" y="116713"/>
                  <a:pt x="454660" y="115824"/>
                  <a:pt x="452247" y="115062"/>
                </a:cubicBezTo>
                <a:cubicBezTo>
                  <a:pt x="449072" y="114173"/>
                  <a:pt x="446405" y="113411"/>
                  <a:pt x="445135" y="113411"/>
                </a:cubicBezTo>
                <a:cubicBezTo>
                  <a:pt x="444627" y="113411"/>
                  <a:pt x="444246" y="113538"/>
                  <a:pt x="444246" y="113919"/>
                </a:cubicBezTo>
                <a:cubicBezTo>
                  <a:pt x="443103" y="113919"/>
                  <a:pt x="443103" y="112776"/>
                  <a:pt x="443103" y="112776"/>
                </a:cubicBezTo>
                <a:cubicBezTo>
                  <a:pt x="443103" y="111633"/>
                  <a:pt x="441960" y="111633"/>
                  <a:pt x="440817" y="111633"/>
                </a:cubicBezTo>
                <a:lnTo>
                  <a:pt x="438531" y="111633"/>
                </a:lnTo>
                <a:cubicBezTo>
                  <a:pt x="438531" y="110490"/>
                  <a:pt x="438531" y="110490"/>
                  <a:pt x="437388" y="109347"/>
                </a:cubicBezTo>
                <a:cubicBezTo>
                  <a:pt x="436245" y="109347"/>
                  <a:pt x="435102" y="109347"/>
                  <a:pt x="435102" y="110490"/>
                </a:cubicBezTo>
                <a:cubicBezTo>
                  <a:pt x="433959" y="110490"/>
                  <a:pt x="430530" y="109347"/>
                  <a:pt x="429387" y="107061"/>
                </a:cubicBezTo>
                <a:cubicBezTo>
                  <a:pt x="429387" y="106680"/>
                  <a:pt x="429260" y="106553"/>
                  <a:pt x="429133" y="106553"/>
                </a:cubicBezTo>
                <a:cubicBezTo>
                  <a:pt x="428752" y="106553"/>
                  <a:pt x="427990" y="107315"/>
                  <a:pt x="427101" y="108204"/>
                </a:cubicBezTo>
                <a:cubicBezTo>
                  <a:pt x="427101" y="109347"/>
                  <a:pt x="425958" y="110490"/>
                  <a:pt x="425958" y="110490"/>
                </a:cubicBezTo>
                <a:lnTo>
                  <a:pt x="425958" y="106934"/>
                </a:lnTo>
                <a:cubicBezTo>
                  <a:pt x="427101" y="105791"/>
                  <a:pt x="427101" y="105791"/>
                  <a:pt x="425958" y="105791"/>
                </a:cubicBezTo>
                <a:lnTo>
                  <a:pt x="424815" y="105791"/>
                </a:lnTo>
                <a:cubicBezTo>
                  <a:pt x="424815" y="106172"/>
                  <a:pt x="424561" y="106299"/>
                  <a:pt x="424053" y="106299"/>
                </a:cubicBezTo>
                <a:cubicBezTo>
                  <a:pt x="422910" y="106299"/>
                  <a:pt x="420497" y="105537"/>
                  <a:pt x="417957" y="104648"/>
                </a:cubicBezTo>
                <a:cubicBezTo>
                  <a:pt x="414782" y="103886"/>
                  <a:pt x="412623" y="102997"/>
                  <a:pt x="411734" y="102997"/>
                </a:cubicBezTo>
                <a:cubicBezTo>
                  <a:pt x="411353" y="102997"/>
                  <a:pt x="411226" y="103124"/>
                  <a:pt x="411226" y="103505"/>
                </a:cubicBezTo>
                <a:cubicBezTo>
                  <a:pt x="411226" y="104013"/>
                  <a:pt x="410972" y="104394"/>
                  <a:pt x="410464" y="104394"/>
                </a:cubicBezTo>
                <a:cubicBezTo>
                  <a:pt x="409956" y="104394"/>
                  <a:pt x="409448" y="104140"/>
                  <a:pt x="408940" y="103505"/>
                </a:cubicBezTo>
                <a:cubicBezTo>
                  <a:pt x="407416" y="99568"/>
                  <a:pt x="406908" y="98298"/>
                  <a:pt x="406400" y="98298"/>
                </a:cubicBezTo>
                <a:cubicBezTo>
                  <a:pt x="406146" y="98298"/>
                  <a:pt x="405892" y="98552"/>
                  <a:pt x="405511" y="98933"/>
                </a:cubicBezTo>
                <a:cubicBezTo>
                  <a:pt x="406654" y="98933"/>
                  <a:pt x="405511" y="101219"/>
                  <a:pt x="405511" y="102362"/>
                </a:cubicBezTo>
                <a:cubicBezTo>
                  <a:pt x="405003" y="103378"/>
                  <a:pt x="404749" y="103886"/>
                  <a:pt x="404495" y="103886"/>
                </a:cubicBezTo>
                <a:cubicBezTo>
                  <a:pt x="404241" y="103886"/>
                  <a:pt x="404368" y="102997"/>
                  <a:pt x="404368" y="101092"/>
                </a:cubicBezTo>
                <a:cubicBezTo>
                  <a:pt x="405130" y="99695"/>
                  <a:pt x="401828" y="98679"/>
                  <a:pt x="399034" y="98679"/>
                </a:cubicBezTo>
                <a:cubicBezTo>
                  <a:pt x="397256" y="98679"/>
                  <a:pt x="395732" y="99060"/>
                  <a:pt x="395224" y="99949"/>
                </a:cubicBezTo>
                <a:lnTo>
                  <a:pt x="395224" y="98933"/>
                </a:lnTo>
                <a:cubicBezTo>
                  <a:pt x="396367" y="97790"/>
                  <a:pt x="395224" y="97790"/>
                  <a:pt x="392938" y="96647"/>
                </a:cubicBezTo>
                <a:lnTo>
                  <a:pt x="391795" y="96647"/>
                </a:lnTo>
                <a:cubicBezTo>
                  <a:pt x="391414" y="97282"/>
                  <a:pt x="390906" y="97663"/>
                  <a:pt x="390525" y="97663"/>
                </a:cubicBezTo>
                <a:cubicBezTo>
                  <a:pt x="389509" y="97663"/>
                  <a:pt x="388366" y="96266"/>
                  <a:pt x="388366" y="95504"/>
                </a:cubicBezTo>
                <a:cubicBezTo>
                  <a:pt x="388366" y="93218"/>
                  <a:pt x="388366" y="93218"/>
                  <a:pt x="387223" y="93218"/>
                </a:cubicBezTo>
                <a:cubicBezTo>
                  <a:pt x="386588" y="93980"/>
                  <a:pt x="385826" y="94234"/>
                  <a:pt x="385191" y="94234"/>
                </a:cubicBezTo>
                <a:cubicBezTo>
                  <a:pt x="383794" y="94234"/>
                  <a:pt x="382651" y="92964"/>
                  <a:pt x="382651" y="92075"/>
                </a:cubicBezTo>
                <a:lnTo>
                  <a:pt x="381508" y="92075"/>
                </a:lnTo>
                <a:cubicBezTo>
                  <a:pt x="381127" y="92456"/>
                  <a:pt x="380746" y="92583"/>
                  <a:pt x="380365" y="92583"/>
                </a:cubicBezTo>
                <a:cubicBezTo>
                  <a:pt x="379730" y="92583"/>
                  <a:pt x="379222" y="92075"/>
                  <a:pt x="379222" y="92075"/>
                </a:cubicBezTo>
                <a:cubicBezTo>
                  <a:pt x="378079" y="92075"/>
                  <a:pt x="377444" y="91821"/>
                  <a:pt x="377190" y="91821"/>
                </a:cubicBezTo>
                <a:cubicBezTo>
                  <a:pt x="376936" y="91821"/>
                  <a:pt x="376936" y="92075"/>
                  <a:pt x="376936" y="93218"/>
                </a:cubicBezTo>
                <a:cubicBezTo>
                  <a:pt x="376936" y="94361"/>
                  <a:pt x="375793" y="95504"/>
                  <a:pt x="375793" y="95504"/>
                </a:cubicBezTo>
                <a:lnTo>
                  <a:pt x="375793" y="94488"/>
                </a:lnTo>
                <a:cubicBezTo>
                  <a:pt x="376936" y="93345"/>
                  <a:pt x="374650" y="92202"/>
                  <a:pt x="372364" y="92202"/>
                </a:cubicBezTo>
                <a:cubicBezTo>
                  <a:pt x="370078" y="91059"/>
                  <a:pt x="368935" y="91059"/>
                  <a:pt x="368935" y="88773"/>
                </a:cubicBezTo>
                <a:lnTo>
                  <a:pt x="367792" y="89916"/>
                </a:lnTo>
                <a:cubicBezTo>
                  <a:pt x="367157" y="90424"/>
                  <a:pt x="366903" y="90805"/>
                  <a:pt x="366776" y="90805"/>
                </a:cubicBezTo>
                <a:cubicBezTo>
                  <a:pt x="366649" y="90805"/>
                  <a:pt x="366649" y="90551"/>
                  <a:pt x="366649" y="89916"/>
                </a:cubicBezTo>
                <a:cubicBezTo>
                  <a:pt x="366649" y="89154"/>
                  <a:pt x="365506" y="88265"/>
                  <a:pt x="364109" y="88265"/>
                </a:cubicBezTo>
                <a:cubicBezTo>
                  <a:pt x="363474" y="88265"/>
                  <a:pt x="362839" y="88392"/>
                  <a:pt x="362204" y="88773"/>
                </a:cubicBezTo>
                <a:lnTo>
                  <a:pt x="361061" y="88773"/>
                </a:lnTo>
                <a:cubicBezTo>
                  <a:pt x="361696" y="86868"/>
                  <a:pt x="361315" y="85979"/>
                  <a:pt x="360553" y="85979"/>
                </a:cubicBezTo>
                <a:cubicBezTo>
                  <a:pt x="359791" y="85979"/>
                  <a:pt x="359283" y="86487"/>
                  <a:pt x="358775" y="87503"/>
                </a:cubicBezTo>
                <a:cubicBezTo>
                  <a:pt x="358775" y="86360"/>
                  <a:pt x="358775" y="86360"/>
                  <a:pt x="357632" y="86360"/>
                </a:cubicBezTo>
                <a:cubicBezTo>
                  <a:pt x="356489" y="86360"/>
                  <a:pt x="354203" y="86360"/>
                  <a:pt x="355346" y="85217"/>
                </a:cubicBezTo>
                <a:lnTo>
                  <a:pt x="354330" y="85217"/>
                </a:lnTo>
                <a:cubicBezTo>
                  <a:pt x="353949" y="85598"/>
                  <a:pt x="353695" y="85725"/>
                  <a:pt x="353441" y="85725"/>
                </a:cubicBezTo>
                <a:cubicBezTo>
                  <a:pt x="353060" y="85725"/>
                  <a:pt x="352806" y="85217"/>
                  <a:pt x="352044" y="85217"/>
                </a:cubicBezTo>
                <a:cubicBezTo>
                  <a:pt x="352044" y="85217"/>
                  <a:pt x="350901" y="85217"/>
                  <a:pt x="350901" y="86360"/>
                </a:cubicBezTo>
                <a:cubicBezTo>
                  <a:pt x="349758" y="87503"/>
                  <a:pt x="348615" y="87503"/>
                  <a:pt x="348615" y="87503"/>
                </a:cubicBezTo>
                <a:cubicBezTo>
                  <a:pt x="348615" y="87503"/>
                  <a:pt x="349758" y="86360"/>
                  <a:pt x="349758" y="85217"/>
                </a:cubicBezTo>
                <a:cubicBezTo>
                  <a:pt x="351028" y="84582"/>
                  <a:pt x="350901" y="83947"/>
                  <a:pt x="350012" y="83947"/>
                </a:cubicBezTo>
                <a:cubicBezTo>
                  <a:pt x="349377" y="83947"/>
                  <a:pt x="348488" y="84328"/>
                  <a:pt x="347472" y="85217"/>
                </a:cubicBezTo>
                <a:cubicBezTo>
                  <a:pt x="347472" y="84328"/>
                  <a:pt x="347980" y="83566"/>
                  <a:pt x="347980" y="83566"/>
                </a:cubicBezTo>
                <a:cubicBezTo>
                  <a:pt x="347980" y="83566"/>
                  <a:pt x="347853" y="83693"/>
                  <a:pt x="347472" y="84074"/>
                </a:cubicBezTo>
                <a:cubicBezTo>
                  <a:pt x="347472" y="84074"/>
                  <a:pt x="346329" y="84074"/>
                  <a:pt x="346329" y="85217"/>
                </a:cubicBezTo>
                <a:lnTo>
                  <a:pt x="344043" y="84074"/>
                </a:lnTo>
                <a:cubicBezTo>
                  <a:pt x="344043" y="82931"/>
                  <a:pt x="342900" y="82931"/>
                  <a:pt x="342900" y="81788"/>
                </a:cubicBezTo>
                <a:cubicBezTo>
                  <a:pt x="342392" y="82423"/>
                  <a:pt x="342011" y="82677"/>
                  <a:pt x="341884" y="82677"/>
                </a:cubicBezTo>
                <a:cubicBezTo>
                  <a:pt x="341757" y="82677"/>
                  <a:pt x="341757" y="82423"/>
                  <a:pt x="341757" y="81788"/>
                </a:cubicBezTo>
                <a:cubicBezTo>
                  <a:pt x="341757" y="81280"/>
                  <a:pt x="341757" y="81026"/>
                  <a:pt x="341630" y="81026"/>
                </a:cubicBezTo>
                <a:cubicBezTo>
                  <a:pt x="341503" y="81026"/>
                  <a:pt x="341249" y="81534"/>
                  <a:pt x="340614" y="82931"/>
                </a:cubicBezTo>
                <a:cubicBezTo>
                  <a:pt x="340106" y="83439"/>
                  <a:pt x="339725" y="83820"/>
                  <a:pt x="339471" y="83820"/>
                </a:cubicBezTo>
                <a:cubicBezTo>
                  <a:pt x="339217" y="83820"/>
                  <a:pt x="338963" y="83566"/>
                  <a:pt x="338328" y="82931"/>
                </a:cubicBezTo>
                <a:cubicBezTo>
                  <a:pt x="339090" y="80772"/>
                  <a:pt x="339344" y="80010"/>
                  <a:pt x="339217" y="80010"/>
                </a:cubicBezTo>
                <a:cubicBezTo>
                  <a:pt x="339090" y="80010"/>
                  <a:pt x="338836" y="80264"/>
                  <a:pt x="338328" y="80645"/>
                </a:cubicBezTo>
                <a:cubicBezTo>
                  <a:pt x="338328" y="81788"/>
                  <a:pt x="337185" y="81788"/>
                  <a:pt x="337185" y="81788"/>
                </a:cubicBezTo>
                <a:cubicBezTo>
                  <a:pt x="337185" y="80645"/>
                  <a:pt x="332613" y="79502"/>
                  <a:pt x="328041" y="78359"/>
                </a:cubicBezTo>
                <a:cubicBezTo>
                  <a:pt x="327787" y="78105"/>
                  <a:pt x="327406" y="77851"/>
                  <a:pt x="327152" y="77851"/>
                </a:cubicBezTo>
                <a:cubicBezTo>
                  <a:pt x="326390" y="77851"/>
                  <a:pt x="325755" y="78994"/>
                  <a:pt x="325755" y="80645"/>
                </a:cubicBezTo>
                <a:cubicBezTo>
                  <a:pt x="325628" y="80772"/>
                  <a:pt x="325628" y="80899"/>
                  <a:pt x="325628" y="81026"/>
                </a:cubicBezTo>
                <a:cubicBezTo>
                  <a:pt x="325755" y="80645"/>
                  <a:pt x="325755" y="80137"/>
                  <a:pt x="325755" y="79502"/>
                </a:cubicBezTo>
                <a:cubicBezTo>
                  <a:pt x="325755" y="77724"/>
                  <a:pt x="325501" y="76962"/>
                  <a:pt x="325247" y="76962"/>
                </a:cubicBezTo>
                <a:cubicBezTo>
                  <a:pt x="324993" y="76962"/>
                  <a:pt x="324739" y="77851"/>
                  <a:pt x="324739" y="79502"/>
                </a:cubicBezTo>
                <a:cubicBezTo>
                  <a:pt x="324104" y="81153"/>
                  <a:pt x="323850" y="82042"/>
                  <a:pt x="323723" y="82042"/>
                </a:cubicBezTo>
                <a:cubicBezTo>
                  <a:pt x="323596" y="82042"/>
                  <a:pt x="323596" y="81153"/>
                  <a:pt x="323596" y="79502"/>
                </a:cubicBezTo>
                <a:cubicBezTo>
                  <a:pt x="323596" y="78867"/>
                  <a:pt x="323596" y="78613"/>
                  <a:pt x="323469" y="78613"/>
                </a:cubicBezTo>
                <a:cubicBezTo>
                  <a:pt x="323342" y="78613"/>
                  <a:pt x="323088" y="78867"/>
                  <a:pt x="322453" y="79502"/>
                </a:cubicBezTo>
                <a:cubicBezTo>
                  <a:pt x="321564" y="77851"/>
                  <a:pt x="321437" y="76708"/>
                  <a:pt x="321310" y="76708"/>
                </a:cubicBezTo>
                <a:cubicBezTo>
                  <a:pt x="321183" y="76708"/>
                  <a:pt x="321310" y="76835"/>
                  <a:pt x="321310" y="77216"/>
                </a:cubicBezTo>
                <a:cubicBezTo>
                  <a:pt x="321310" y="77216"/>
                  <a:pt x="320167" y="77216"/>
                  <a:pt x="320167" y="76073"/>
                </a:cubicBezTo>
                <a:cubicBezTo>
                  <a:pt x="320167" y="75819"/>
                  <a:pt x="320040" y="75565"/>
                  <a:pt x="319913" y="75565"/>
                </a:cubicBezTo>
                <a:cubicBezTo>
                  <a:pt x="319532" y="75565"/>
                  <a:pt x="319024" y="76327"/>
                  <a:pt x="319024" y="77216"/>
                </a:cubicBezTo>
                <a:cubicBezTo>
                  <a:pt x="317627" y="77724"/>
                  <a:pt x="316738" y="77978"/>
                  <a:pt x="316357" y="77978"/>
                </a:cubicBezTo>
                <a:cubicBezTo>
                  <a:pt x="315849" y="77978"/>
                  <a:pt x="316103" y="77470"/>
                  <a:pt x="316738" y="76073"/>
                </a:cubicBezTo>
                <a:cubicBezTo>
                  <a:pt x="317246" y="75057"/>
                  <a:pt x="316865" y="74549"/>
                  <a:pt x="316103" y="74549"/>
                </a:cubicBezTo>
                <a:cubicBezTo>
                  <a:pt x="315214" y="74549"/>
                  <a:pt x="313944" y="75438"/>
                  <a:pt x="313309" y="77343"/>
                </a:cubicBezTo>
                <a:cubicBezTo>
                  <a:pt x="313309" y="77343"/>
                  <a:pt x="313182" y="77470"/>
                  <a:pt x="313182" y="77470"/>
                </a:cubicBezTo>
                <a:cubicBezTo>
                  <a:pt x="312928" y="76200"/>
                  <a:pt x="312166" y="76200"/>
                  <a:pt x="312166" y="76200"/>
                </a:cubicBezTo>
                <a:cubicBezTo>
                  <a:pt x="312166" y="76200"/>
                  <a:pt x="311023" y="76200"/>
                  <a:pt x="312166" y="75057"/>
                </a:cubicBezTo>
                <a:cubicBezTo>
                  <a:pt x="312166" y="75057"/>
                  <a:pt x="311023" y="75057"/>
                  <a:pt x="309880" y="76200"/>
                </a:cubicBezTo>
                <a:cubicBezTo>
                  <a:pt x="309245" y="76835"/>
                  <a:pt x="308610" y="77216"/>
                  <a:pt x="308229" y="77216"/>
                </a:cubicBezTo>
                <a:cubicBezTo>
                  <a:pt x="307086" y="77216"/>
                  <a:pt x="306451" y="75565"/>
                  <a:pt x="306451" y="74041"/>
                </a:cubicBezTo>
                <a:lnTo>
                  <a:pt x="305308" y="74041"/>
                </a:lnTo>
                <a:cubicBezTo>
                  <a:pt x="304673" y="76073"/>
                  <a:pt x="304038" y="77216"/>
                  <a:pt x="303784" y="77216"/>
                </a:cubicBezTo>
                <a:cubicBezTo>
                  <a:pt x="303530" y="77216"/>
                  <a:pt x="303657" y="76581"/>
                  <a:pt x="304165" y="75184"/>
                </a:cubicBezTo>
                <a:cubicBezTo>
                  <a:pt x="304165" y="74422"/>
                  <a:pt x="304800" y="73533"/>
                  <a:pt x="304673" y="73533"/>
                </a:cubicBezTo>
                <a:cubicBezTo>
                  <a:pt x="304546" y="73533"/>
                  <a:pt x="304546" y="73660"/>
                  <a:pt x="304165" y="74041"/>
                </a:cubicBezTo>
                <a:cubicBezTo>
                  <a:pt x="303784" y="74803"/>
                  <a:pt x="303403" y="75184"/>
                  <a:pt x="303022" y="75184"/>
                </a:cubicBezTo>
                <a:cubicBezTo>
                  <a:pt x="302387" y="75184"/>
                  <a:pt x="301879" y="73914"/>
                  <a:pt x="301879" y="71755"/>
                </a:cubicBezTo>
                <a:cubicBezTo>
                  <a:pt x="300736" y="72898"/>
                  <a:pt x="300736" y="74041"/>
                  <a:pt x="300736" y="74041"/>
                </a:cubicBezTo>
                <a:cubicBezTo>
                  <a:pt x="299593" y="74041"/>
                  <a:pt x="299593" y="74041"/>
                  <a:pt x="299593" y="72898"/>
                </a:cubicBezTo>
                <a:cubicBezTo>
                  <a:pt x="299593" y="72136"/>
                  <a:pt x="299593" y="70739"/>
                  <a:pt x="299212" y="70739"/>
                </a:cubicBezTo>
                <a:cubicBezTo>
                  <a:pt x="299085" y="70739"/>
                  <a:pt x="298831" y="70993"/>
                  <a:pt x="298450" y="71755"/>
                </a:cubicBezTo>
                <a:cubicBezTo>
                  <a:pt x="298450" y="71755"/>
                  <a:pt x="298450" y="70612"/>
                  <a:pt x="298450" y="69469"/>
                </a:cubicBezTo>
                <a:lnTo>
                  <a:pt x="296164" y="69469"/>
                </a:lnTo>
                <a:cubicBezTo>
                  <a:pt x="295783" y="69850"/>
                  <a:pt x="295529" y="69977"/>
                  <a:pt x="295148" y="69977"/>
                </a:cubicBezTo>
                <a:cubicBezTo>
                  <a:pt x="294386" y="69977"/>
                  <a:pt x="293878" y="69088"/>
                  <a:pt x="293878" y="68326"/>
                </a:cubicBezTo>
                <a:cubicBezTo>
                  <a:pt x="293878" y="68326"/>
                  <a:pt x="292735" y="68326"/>
                  <a:pt x="291592" y="69469"/>
                </a:cubicBezTo>
                <a:cubicBezTo>
                  <a:pt x="290449" y="69469"/>
                  <a:pt x="290449" y="69469"/>
                  <a:pt x="290449" y="67183"/>
                </a:cubicBezTo>
                <a:cubicBezTo>
                  <a:pt x="289306" y="68326"/>
                  <a:pt x="289306" y="68326"/>
                  <a:pt x="289306" y="68326"/>
                </a:cubicBezTo>
                <a:lnTo>
                  <a:pt x="288163" y="68326"/>
                </a:lnTo>
                <a:cubicBezTo>
                  <a:pt x="287020" y="69469"/>
                  <a:pt x="287020" y="69469"/>
                  <a:pt x="287020" y="69469"/>
                </a:cubicBezTo>
                <a:cubicBezTo>
                  <a:pt x="285877" y="69469"/>
                  <a:pt x="284734" y="67183"/>
                  <a:pt x="284734" y="67183"/>
                </a:cubicBezTo>
                <a:cubicBezTo>
                  <a:pt x="282448" y="67183"/>
                  <a:pt x="282448" y="67183"/>
                  <a:pt x="282448" y="68326"/>
                </a:cubicBezTo>
                <a:cubicBezTo>
                  <a:pt x="283210" y="68326"/>
                  <a:pt x="283464" y="68834"/>
                  <a:pt x="283210" y="68834"/>
                </a:cubicBezTo>
                <a:cubicBezTo>
                  <a:pt x="283083" y="68834"/>
                  <a:pt x="282829" y="68707"/>
                  <a:pt x="282448" y="68326"/>
                </a:cubicBezTo>
                <a:cubicBezTo>
                  <a:pt x="281305" y="68326"/>
                  <a:pt x="280162" y="66040"/>
                  <a:pt x="279019" y="66040"/>
                </a:cubicBezTo>
                <a:cubicBezTo>
                  <a:pt x="277876" y="65532"/>
                  <a:pt x="277241" y="65151"/>
                  <a:pt x="276987" y="65151"/>
                </a:cubicBezTo>
                <a:cubicBezTo>
                  <a:pt x="276733" y="65151"/>
                  <a:pt x="276733" y="65405"/>
                  <a:pt x="276733" y="66040"/>
                </a:cubicBezTo>
                <a:cubicBezTo>
                  <a:pt x="276225" y="67564"/>
                  <a:pt x="275971" y="68199"/>
                  <a:pt x="275844" y="68199"/>
                </a:cubicBezTo>
                <a:cubicBezTo>
                  <a:pt x="275717" y="68199"/>
                  <a:pt x="275717" y="67310"/>
                  <a:pt x="275717" y="66040"/>
                </a:cubicBezTo>
                <a:cubicBezTo>
                  <a:pt x="275717" y="64643"/>
                  <a:pt x="275209" y="63627"/>
                  <a:pt x="274955" y="63627"/>
                </a:cubicBezTo>
                <a:cubicBezTo>
                  <a:pt x="274828" y="63627"/>
                  <a:pt x="274574" y="64008"/>
                  <a:pt x="274574" y="64897"/>
                </a:cubicBezTo>
                <a:cubicBezTo>
                  <a:pt x="274066" y="65405"/>
                  <a:pt x="273685" y="65786"/>
                  <a:pt x="273558" y="65786"/>
                </a:cubicBezTo>
                <a:cubicBezTo>
                  <a:pt x="273431" y="65786"/>
                  <a:pt x="273431" y="65532"/>
                  <a:pt x="273431" y="64897"/>
                </a:cubicBezTo>
                <a:cubicBezTo>
                  <a:pt x="273431" y="64262"/>
                  <a:pt x="273431" y="64008"/>
                  <a:pt x="273177" y="64008"/>
                </a:cubicBezTo>
                <a:cubicBezTo>
                  <a:pt x="272923" y="64008"/>
                  <a:pt x="272288" y="64262"/>
                  <a:pt x="271145" y="64897"/>
                </a:cubicBezTo>
                <a:cubicBezTo>
                  <a:pt x="271145" y="64897"/>
                  <a:pt x="271145" y="64897"/>
                  <a:pt x="271145" y="63754"/>
                </a:cubicBezTo>
                <a:lnTo>
                  <a:pt x="270002" y="63754"/>
                </a:lnTo>
                <a:cubicBezTo>
                  <a:pt x="269367" y="64389"/>
                  <a:pt x="268605" y="64643"/>
                  <a:pt x="268097" y="64643"/>
                </a:cubicBezTo>
                <a:cubicBezTo>
                  <a:pt x="266573" y="64643"/>
                  <a:pt x="265430" y="62992"/>
                  <a:pt x="265430" y="61468"/>
                </a:cubicBezTo>
                <a:cubicBezTo>
                  <a:pt x="265430" y="61468"/>
                  <a:pt x="264287" y="61468"/>
                  <a:pt x="263144" y="62611"/>
                </a:cubicBezTo>
                <a:cubicBezTo>
                  <a:pt x="262636" y="63754"/>
                  <a:pt x="262255" y="64262"/>
                  <a:pt x="262128" y="64262"/>
                </a:cubicBezTo>
                <a:cubicBezTo>
                  <a:pt x="262001" y="64262"/>
                  <a:pt x="262001" y="63754"/>
                  <a:pt x="262001" y="62611"/>
                </a:cubicBezTo>
                <a:cubicBezTo>
                  <a:pt x="261747" y="62865"/>
                  <a:pt x="261239" y="63119"/>
                  <a:pt x="260858" y="63119"/>
                </a:cubicBezTo>
                <a:cubicBezTo>
                  <a:pt x="259842" y="63119"/>
                  <a:pt x="258826" y="61976"/>
                  <a:pt x="259715" y="60325"/>
                </a:cubicBezTo>
                <a:cubicBezTo>
                  <a:pt x="259715" y="59182"/>
                  <a:pt x="259715" y="58039"/>
                  <a:pt x="259715" y="58039"/>
                </a:cubicBezTo>
                <a:cubicBezTo>
                  <a:pt x="259715" y="59182"/>
                  <a:pt x="258572" y="59182"/>
                  <a:pt x="258572" y="59182"/>
                </a:cubicBezTo>
                <a:cubicBezTo>
                  <a:pt x="258572" y="59690"/>
                  <a:pt x="258318" y="60071"/>
                  <a:pt x="257810" y="60071"/>
                </a:cubicBezTo>
                <a:cubicBezTo>
                  <a:pt x="257302" y="60071"/>
                  <a:pt x="256794" y="59817"/>
                  <a:pt x="256286" y="59182"/>
                </a:cubicBezTo>
                <a:lnTo>
                  <a:pt x="251714" y="59182"/>
                </a:lnTo>
                <a:cubicBezTo>
                  <a:pt x="250571" y="59182"/>
                  <a:pt x="248285" y="58039"/>
                  <a:pt x="248285" y="56896"/>
                </a:cubicBezTo>
                <a:cubicBezTo>
                  <a:pt x="248285" y="56896"/>
                  <a:pt x="247142" y="56896"/>
                  <a:pt x="245999" y="58039"/>
                </a:cubicBezTo>
                <a:cubicBezTo>
                  <a:pt x="245491" y="58547"/>
                  <a:pt x="245110" y="58801"/>
                  <a:pt x="244729" y="58801"/>
                </a:cubicBezTo>
                <a:cubicBezTo>
                  <a:pt x="244221" y="58801"/>
                  <a:pt x="243840" y="58293"/>
                  <a:pt x="243840" y="56896"/>
                </a:cubicBezTo>
                <a:cubicBezTo>
                  <a:pt x="242697" y="58039"/>
                  <a:pt x="241554" y="58039"/>
                  <a:pt x="241554" y="58039"/>
                </a:cubicBezTo>
                <a:cubicBezTo>
                  <a:pt x="241554" y="57277"/>
                  <a:pt x="241554" y="56388"/>
                  <a:pt x="241173" y="56388"/>
                </a:cubicBezTo>
                <a:cubicBezTo>
                  <a:pt x="241046" y="56388"/>
                  <a:pt x="240792" y="56515"/>
                  <a:pt x="240411" y="56896"/>
                </a:cubicBezTo>
                <a:cubicBezTo>
                  <a:pt x="240411" y="57404"/>
                  <a:pt x="240411" y="57785"/>
                  <a:pt x="240284" y="57785"/>
                </a:cubicBezTo>
                <a:cubicBezTo>
                  <a:pt x="240157" y="57785"/>
                  <a:pt x="239776" y="57531"/>
                  <a:pt x="239268" y="56896"/>
                </a:cubicBezTo>
                <a:cubicBezTo>
                  <a:pt x="238379" y="55880"/>
                  <a:pt x="225425" y="51816"/>
                  <a:pt x="221234" y="51816"/>
                </a:cubicBezTo>
                <a:cubicBezTo>
                  <a:pt x="220345" y="51816"/>
                  <a:pt x="219964" y="51943"/>
                  <a:pt x="219964" y="52324"/>
                </a:cubicBezTo>
                <a:lnTo>
                  <a:pt x="217678" y="51181"/>
                </a:lnTo>
                <a:lnTo>
                  <a:pt x="216535" y="51181"/>
                </a:lnTo>
                <a:cubicBezTo>
                  <a:pt x="216535" y="49784"/>
                  <a:pt x="215773" y="49276"/>
                  <a:pt x="214630" y="49276"/>
                </a:cubicBezTo>
                <a:cubicBezTo>
                  <a:pt x="213868" y="49276"/>
                  <a:pt x="212852" y="49530"/>
                  <a:pt x="211963" y="50038"/>
                </a:cubicBezTo>
                <a:cubicBezTo>
                  <a:pt x="210820" y="51181"/>
                  <a:pt x="210820" y="51181"/>
                  <a:pt x="209677" y="51181"/>
                </a:cubicBezTo>
                <a:cubicBezTo>
                  <a:pt x="210439" y="49022"/>
                  <a:pt x="209804" y="48260"/>
                  <a:pt x="208788" y="48260"/>
                </a:cubicBezTo>
                <a:cubicBezTo>
                  <a:pt x="208280" y="48260"/>
                  <a:pt x="207772" y="48514"/>
                  <a:pt x="207264" y="48895"/>
                </a:cubicBezTo>
                <a:cubicBezTo>
                  <a:pt x="206756" y="50038"/>
                  <a:pt x="206121" y="50673"/>
                  <a:pt x="205867" y="50673"/>
                </a:cubicBezTo>
                <a:cubicBezTo>
                  <a:pt x="205613" y="50673"/>
                  <a:pt x="205613" y="50038"/>
                  <a:pt x="206121" y="48895"/>
                </a:cubicBezTo>
                <a:cubicBezTo>
                  <a:pt x="206756" y="47117"/>
                  <a:pt x="206756" y="46355"/>
                  <a:pt x="206248" y="46355"/>
                </a:cubicBezTo>
                <a:cubicBezTo>
                  <a:pt x="205740" y="46355"/>
                  <a:pt x="204978" y="47244"/>
                  <a:pt x="203835" y="48895"/>
                </a:cubicBezTo>
                <a:cubicBezTo>
                  <a:pt x="203200" y="49403"/>
                  <a:pt x="202946" y="49784"/>
                  <a:pt x="202819" y="49784"/>
                </a:cubicBezTo>
                <a:cubicBezTo>
                  <a:pt x="202692" y="49784"/>
                  <a:pt x="202692" y="49530"/>
                  <a:pt x="202692" y="48895"/>
                </a:cubicBezTo>
                <a:cubicBezTo>
                  <a:pt x="202692" y="47498"/>
                  <a:pt x="202311" y="46482"/>
                  <a:pt x="201930" y="46482"/>
                </a:cubicBezTo>
                <a:cubicBezTo>
                  <a:pt x="201549" y="46482"/>
                  <a:pt x="201549" y="46863"/>
                  <a:pt x="201549" y="47752"/>
                </a:cubicBezTo>
                <a:cubicBezTo>
                  <a:pt x="201041" y="48768"/>
                  <a:pt x="200533" y="49276"/>
                  <a:pt x="200152" y="49276"/>
                </a:cubicBezTo>
                <a:cubicBezTo>
                  <a:pt x="199771" y="49276"/>
                  <a:pt x="199771" y="48387"/>
                  <a:pt x="200279" y="46482"/>
                </a:cubicBezTo>
                <a:cubicBezTo>
                  <a:pt x="199771" y="45339"/>
                  <a:pt x="199390" y="44831"/>
                  <a:pt x="199136" y="44831"/>
                </a:cubicBezTo>
                <a:cubicBezTo>
                  <a:pt x="198882" y="44831"/>
                  <a:pt x="198628" y="45339"/>
                  <a:pt x="197993" y="46482"/>
                </a:cubicBezTo>
                <a:cubicBezTo>
                  <a:pt x="197485" y="47371"/>
                  <a:pt x="196977" y="47752"/>
                  <a:pt x="196342" y="47752"/>
                </a:cubicBezTo>
                <a:cubicBezTo>
                  <a:pt x="195453" y="47752"/>
                  <a:pt x="194564" y="46736"/>
                  <a:pt x="194564" y="45339"/>
                </a:cubicBezTo>
                <a:cubicBezTo>
                  <a:pt x="194564" y="45339"/>
                  <a:pt x="194564" y="44831"/>
                  <a:pt x="194183" y="44831"/>
                </a:cubicBezTo>
                <a:cubicBezTo>
                  <a:pt x="194056" y="44831"/>
                  <a:pt x="193802" y="44958"/>
                  <a:pt x="193421" y="45339"/>
                </a:cubicBezTo>
                <a:lnTo>
                  <a:pt x="193421" y="43053"/>
                </a:lnTo>
                <a:lnTo>
                  <a:pt x="192278" y="43053"/>
                </a:lnTo>
                <a:lnTo>
                  <a:pt x="192278" y="44196"/>
                </a:lnTo>
                <a:cubicBezTo>
                  <a:pt x="191135" y="44196"/>
                  <a:pt x="188849" y="41910"/>
                  <a:pt x="184277" y="40767"/>
                </a:cubicBezTo>
                <a:cubicBezTo>
                  <a:pt x="181483" y="40259"/>
                  <a:pt x="179705" y="39878"/>
                  <a:pt x="178689" y="39878"/>
                </a:cubicBezTo>
                <a:cubicBezTo>
                  <a:pt x="177673" y="39878"/>
                  <a:pt x="177419" y="40132"/>
                  <a:pt x="177419" y="40767"/>
                </a:cubicBezTo>
                <a:cubicBezTo>
                  <a:pt x="177419" y="41910"/>
                  <a:pt x="177165" y="42545"/>
                  <a:pt x="176784" y="42545"/>
                </a:cubicBezTo>
                <a:cubicBezTo>
                  <a:pt x="176403" y="42545"/>
                  <a:pt x="176276" y="42037"/>
                  <a:pt x="176276" y="40767"/>
                </a:cubicBezTo>
                <a:cubicBezTo>
                  <a:pt x="176276" y="39497"/>
                  <a:pt x="175133" y="38481"/>
                  <a:pt x="173990" y="38481"/>
                </a:cubicBezTo>
                <a:cubicBezTo>
                  <a:pt x="172847" y="38481"/>
                  <a:pt x="171704" y="37338"/>
                  <a:pt x="171704" y="36195"/>
                </a:cubicBezTo>
                <a:cubicBezTo>
                  <a:pt x="170688" y="37084"/>
                  <a:pt x="169545" y="37465"/>
                  <a:pt x="168402" y="37465"/>
                </a:cubicBezTo>
                <a:cubicBezTo>
                  <a:pt x="166878" y="37465"/>
                  <a:pt x="165481" y="36830"/>
                  <a:pt x="164846" y="36195"/>
                </a:cubicBezTo>
                <a:cubicBezTo>
                  <a:pt x="164211" y="35560"/>
                  <a:pt x="163957" y="35306"/>
                  <a:pt x="163576" y="35306"/>
                </a:cubicBezTo>
                <a:cubicBezTo>
                  <a:pt x="163195" y="35306"/>
                  <a:pt x="162560" y="35560"/>
                  <a:pt x="161417" y="36195"/>
                </a:cubicBezTo>
                <a:cubicBezTo>
                  <a:pt x="160909" y="36703"/>
                  <a:pt x="160528" y="37084"/>
                  <a:pt x="160401" y="37084"/>
                </a:cubicBezTo>
                <a:cubicBezTo>
                  <a:pt x="160274" y="37084"/>
                  <a:pt x="160274" y="36830"/>
                  <a:pt x="160274" y="36195"/>
                </a:cubicBezTo>
                <a:cubicBezTo>
                  <a:pt x="160274" y="35433"/>
                  <a:pt x="159131" y="34036"/>
                  <a:pt x="158115" y="34036"/>
                </a:cubicBezTo>
                <a:cubicBezTo>
                  <a:pt x="157607" y="34036"/>
                  <a:pt x="157226" y="34290"/>
                  <a:pt x="156845" y="35052"/>
                </a:cubicBezTo>
                <a:lnTo>
                  <a:pt x="156845" y="33909"/>
                </a:lnTo>
                <a:cubicBezTo>
                  <a:pt x="156845" y="33528"/>
                  <a:pt x="156718" y="33401"/>
                  <a:pt x="156591" y="33401"/>
                </a:cubicBezTo>
                <a:cubicBezTo>
                  <a:pt x="156210" y="33401"/>
                  <a:pt x="155702" y="34290"/>
                  <a:pt x="155702" y="35052"/>
                </a:cubicBezTo>
                <a:cubicBezTo>
                  <a:pt x="155194" y="35941"/>
                  <a:pt x="154813" y="36576"/>
                  <a:pt x="154432" y="36576"/>
                </a:cubicBezTo>
                <a:cubicBezTo>
                  <a:pt x="153924" y="36576"/>
                  <a:pt x="153924" y="35433"/>
                  <a:pt x="154559" y="32766"/>
                </a:cubicBezTo>
                <a:cubicBezTo>
                  <a:pt x="155194" y="31496"/>
                  <a:pt x="155067" y="30861"/>
                  <a:pt x="154940" y="30861"/>
                </a:cubicBezTo>
                <a:cubicBezTo>
                  <a:pt x="154813" y="30861"/>
                  <a:pt x="154559" y="31115"/>
                  <a:pt x="154559" y="31623"/>
                </a:cubicBezTo>
                <a:cubicBezTo>
                  <a:pt x="153670" y="32512"/>
                  <a:pt x="152908" y="33274"/>
                  <a:pt x="152527" y="33274"/>
                </a:cubicBezTo>
                <a:cubicBezTo>
                  <a:pt x="152400" y="33274"/>
                  <a:pt x="152273" y="33147"/>
                  <a:pt x="152273" y="32766"/>
                </a:cubicBezTo>
                <a:cubicBezTo>
                  <a:pt x="151130" y="32766"/>
                  <a:pt x="151130" y="32766"/>
                  <a:pt x="149987" y="35052"/>
                </a:cubicBezTo>
                <a:cubicBezTo>
                  <a:pt x="149987" y="36195"/>
                  <a:pt x="149987" y="36195"/>
                  <a:pt x="148844" y="36195"/>
                </a:cubicBezTo>
                <a:cubicBezTo>
                  <a:pt x="148844" y="35052"/>
                  <a:pt x="148844" y="35052"/>
                  <a:pt x="149987" y="33909"/>
                </a:cubicBezTo>
                <a:lnTo>
                  <a:pt x="148844" y="32766"/>
                </a:lnTo>
                <a:cubicBezTo>
                  <a:pt x="148844" y="32766"/>
                  <a:pt x="147701" y="31623"/>
                  <a:pt x="147701" y="30480"/>
                </a:cubicBezTo>
                <a:cubicBezTo>
                  <a:pt x="147701" y="30734"/>
                  <a:pt x="147701" y="31115"/>
                  <a:pt x="147701" y="31623"/>
                </a:cubicBezTo>
                <a:cubicBezTo>
                  <a:pt x="146558" y="33909"/>
                  <a:pt x="146558" y="33909"/>
                  <a:pt x="145415" y="33909"/>
                </a:cubicBezTo>
                <a:cubicBezTo>
                  <a:pt x="145415" y="33909"/>
                  <a:pt x="144272" y="32766"/>
                  <a:pt x="144272" y="31623"/>
                </a:cubicBezTo>
                <a:cubicBezTo>
                  <a:pt x="145415" y="30480"/>
                  <a:pt x="145415" y="30480"/>
                  <a:pt x="144272" y="30480"/>
                </a:cubicBezTo>
                <a:cubicBezTo>
                  <a:pt x="141986" y="30480"/>
                  <a:pt x="139700" y="33909"/>
                  <a:pt x="138557" y="36195"/>
                </a:cubicBezTo>
                <a:cubicBezTo>
                  <a:pt x="138049" y="37338"/>
                  <a:pt x="137668" y="37846"/>
                  <a:pt x="137541" y="37846"/>
                </a:cubicBezTo>
                <a:cubicBezTo>
                  <a:pt x="137414" y="37846"/>
                  <a:pt x="137414" y="37338"/>
                  <a:pt x="137414" y="36195"/>
                </a:cubicBezTo>
                <a:cubicBezTo>
                  <a:pt x="138557" y="33909"/>
                  <a:pt x="137414" y="33909"/>
                  <a:pt x="137414" y="33909"/>
                </a:cubicBezTo>
                <a:cubicBezTo>
                  <a:pt x="137033" y="34290"/>
                  <a:pt x="136779" y="34417"/>
                  <a:pt x="136652" y="34417"/>
                </a:cubicBezTo>
                <a:cubicBezTo>
                  <a:pt x="136525" y="34417"/>
                  <a:pt x="136652" y="33909"/>
                  <a:pt x="137414" y="33909"/>
                </a:cubicBezTo>
                <a:cubicBezTo>
                  <a:pt x="137414" y="32766"/>
                  <a:pt x="137414" y="32766"/>
                  <a:pt x="138557" y="32766"/>
                </a:cubicBezTo>
                <a:lnTo>
                  <a:pt x="138557" y="31623"/>
                </a:lnTo>
                <a:cubicBezTo>
                  <a:pt x="138557" y="30480"/>
                  <a:pt x="138557" y="29845"/>
                  <a:pt x="138430" y="29845"/>
                </a:cubicBezTo>
                <a:cubicBezTo>
                  <a:pt x="138303" y="29845"/>
                  <a:pt x="138049" y="30480"/>
                  <a:pt x="137414" y="31623"/>
                </a:cubicBezTo>
                <a:cubicBezTo>
                  <a:pt x="136906" y="32131"/>
                  <a:pt x="136525" y="32512"/>
                  <a:pt x="136398" y="32512"/>
                </a:cubicBezTo>
                <a:cubicBezTo>
                  <a:pt x="136271" y="32512"/>
                  <a:pt x="136271" y="32258"/>
                  <a:pt x="136271" y="31623"/>
                </a:cubicBezTo>
                <a:cubicBezTo>
                  <a:pt x="135382" y="29972"/>
                  <a:pt x="135255" y="28829"/>
                  <a:pt x="135128" y="28829"/>
                </a:cubicBezTo>
                <a:cubicBezTo>
                  <a:pt x="135001" y="28829"/>
                  <a:pt x="135128" y="28956"/>
                  <a:pt x="135128" y="29337"/>
                </a:cubicBezTo>
                <a:cubicBezTo>
                  <a:pt x="135128" y="29337"/>
                  <a:pt x="133985" y="29337"/>
                  <a:pt x="133985" y="28194"/>
                </a:cubicBezTo>
                <a:cubicBezTo>
                  <a:pt x="133350" y="27686"/>
                  <a:pt x="132842" y="27305"/>
                  <a:pt x="132461" y="27305"/>
                </a:cubicBezTo>
                <a:cubicBezTo>
                  <a:pt x="132080" y="27305"/>
                  <a:pt x="131699" y="27559"/>
                  <a:pt x="131699" y="28194"/>
                </a:cubicBezTo>
                <a:cubicBezTo>
                  <a:pt x="131699" y="29337"/>
                  <a:pt x="131445" y="29591"/>
                  <a:pt x="131191" y="29591"/>
                </a:cubicBezTo>
                <a:cubicBezTo>
                  <a:pt x="130937" y="29591"/>
                  <a:pt x="130556" y="29337"/>
                  <a:pt x="130556" y="29337"/>
                </a:cubicBezTo>
                <a:cubicBezTo>
                  <a:pt x="129413" y="29337"/>
                  <a:pt x="129413" y="29337"/>
                  <a:pt x="128270" y="30480"/>
                </a:cubicBezTo>
                <a:cubicBezTo>
                  <a:pt x="128270" y="31623"/>
                  <a:pt x="127127" y="32766"/>
                  <a:pt x="125984" y="32766"/>
                </a:cubicBezTo>
                <a:cubicBezTo>
                  <a:pt x="125476" y="33274"/>
                  <a:pt x="125222" y="33528"/>
                  <a:pt x="125095" y="33528"/>
                </a:cubicBezTo>
                <a:cubicBezTo>
                  <a:pt x="124968" y="33528"/>
                  <a:pt x="124841" y="33020"/>
                  <a:pt x="124841" y="31623"/>
                </a:cubicBezTo>
                <a:cubicBezTo>
                  <a:pt x="125984" y="29337"/>
                  <a:pt x="124841" y="29337"/>
                  <a:pt x="124841" y="29337"/>
                </a:cubicBezTo>
                <a:cubicBezTo>
                  <a:pt x="124841" y="29337"/>
                  <a:pt x="123698" y="29337"/>
                  <a:pt x="123698" y="28194"/>
                </a:cubicBezTo>
                <a:cubicBezTo>
                  <a:pt x="123698" y="27813"/>
                  <a:pt x="123571" y="27686"/>
                  <a:pt x="123444" y="27686"/>
                </a:cubicBezTo>
                <a:cubicBezTo>
                  <a:pt x="123063" y="27686"/>
                  <a:pt x="122555" y="28575"/>
                  <a:pt x="122555" y="29337"/>
                </a:cubicBezTo>
                <a:cubicBezTo>
                  <a:pt x="122555" y="30480"/>
                  <a:pt x="121412" y="31623"/>
                  <a:pt x="121412" y="31623"/>
                </a:cubicBezTo>
                <a:cubicBezTo>
                  <a:pt x="121412" y="31623"/>
                  <a:pt x="121412" y="29337"/>
                  <a:pt x="121412" y="27051"/>
                </a:cubicBezTo>
                <a:cubicBezTo>
                  <a:pt x="121412" y="27940"/>
                  <a:pt x="120904" y="28702"/>
                  <a:pt x="120142" y="28702"/>
                </a:cubicBezTo>
                <a:cubicBezTo>
                  <a:pt x="119888" y="28702"/>
                  <a:pt x="119507" y="28575"/>
                  <a:pt x="119126" y="28194"/>
                </a:cubicBezTo>
                <a:cubicBezTo>
                  <a:pt x="117983" y="28194"/>
                  <a:pt x="116840" y="28194"/>
                  <a:pt x="116840" y="25908"/>
                </a:cubicBezTo>
                <a:cubicBezTo>
                  <a:pt x="116840" y="25527"/>
                  <a:pt x="116713" y="25400"/>
                  <a:pt x="116586" y="25400"/>
                </a:cubicBezTo>
                <a:cubicBezTo>
                  <a:pt x="116205" y="25400"/>
                  <a:pt x="115697" y="25908"/>
                  <a:pt x="115697" y="25908"/>
                </a:cubicBezTo>
                <a:cubicBezTo>
                  <a:pt x="115697" y="26416"/>
                  <a:pt x="115443" y="26797"/>
                  <a:pt x="114935" y="26797"/>
                </a:cubicBezTo>
                <a:cubicBezTo>
                  <a:pt x="114427" y="26797"/>
                  <a:pt x="113919" y="26543"/>
                  <a:pt x="113411" y="25908"/>
                </a:cubicBezTo>
                <a:cubicBezTo>
                  <a:pt x="112141" y="24003"/>
                  <a:pt x="111633" y="23114"/>
                  <a:pt x="111125" y="23114"/>
                </a:cubicBezTo>
                <a:cubicBezTo>
                  <a:pt x="110617" y="23114"/>
                  <a:pt x="110490" y="23622"/>
                  <a:pt x="109982" y="24765"/>
                </a:cubicBezTo>
                <a:cubicBezTo>
                  <a:pt x="109982" y="24384"/>
                  <a:pt x="109855" y="24257"/>
                  <a:pt x="109601" y="24257"/>
                </a:cubicBezTo>
                <a:cubicBezTo>
                  <a:pt x="109220" y="24257"/>
                  <a:pt x="108458" y="24765"/>
                  <a:pt x="107696" y="24765"/>
                </a:cubicBezTo>
                <a:cubicBezTo>
                  <a:pt x="106553" y="25908"/>
                  <a:pt x="105410" y="29337"/>
                  <a:pt x="105410" y="30480"/>
                </a:cubicBezTo>
                <a:cubicBezTo>
                  <a:pt x="104775" y="31750"/>
                  <a:pt x="104902" y="32385"/>
                  <a:pt x="104775" y="32385"/>
                </a:cubicBezTo>
                <a:cubicBezTo>
                  <a:pt x="104648" y="32385"/>
                  <a:pt x="104648" y="32131"/>
                  <a:pt x="104267" y="31623"/>
                </a:cubicBezTo>
                <a:cubicBezTo>
                  <a:pt x="103124" y="31623"/>
                  <a:pt x="103124" y="29337"/>
                  <a:pt x="103124" y="28194"/>
                </a:cubicBezTo>
                <a:cubicBezTo>
                  <a:pt x="104267" y="27051"/>
                  <a:pt x="104267" y="27051"/>
                  <a:pt x="104267" y="27051"/>
                </a:cubicBezTo>
                <a:lnTo>
                  <a:pt x="105410" y="27051"/>
                </a:lnTo>
                <a:cubicBezTo>
                  <a:pt x="105410" y="25908"/>
                  <a:pt x="105410" y="24765"/>
                  <a:pt x="104267" y="24765"/>
                </a:cubicBezTo>
                <a:cubicBezTo>
                  <a:pt x="104267" y="24130"/>
                  <a:pt x="104267" y="23495"/>
                  <a:pt x="104013" y="23495"/>
                </a:cubicBezTo>
                <a:cubicBezTo>
                  <a:pt x="103759" y="23495"/>
                  <a:pt x="103632" y="23876"/>
                  <a:pt x="103124" y="24765"/>
                </a:cubicBezTo>
                <a:cubicBezTo>
                  <a:pt x="103124" y="22479"/>
                  <a:pt x="101981" y="22479"/>
                  <a:pt x="100838" y="22479"/>
                </a:cubicBezTo>
                <a:cubicBezTo>
                  <a:pt x="99695" y="22479"/>
                  <a:pt x="98552" y="21336"/>
                  <a:pt x="98552" y="20193"/>
                </a:cubicBezTo>
                <a:cubicBezTo>
                  <a:pt x="97409" y="20193"/>
                  <a:pt x="96266" y="20193"/>
                  <a:pt x="96266" y="21336"/>
                </a:cubicBezTo>
                <a:cubicBezTo>
                  <a:pt x="95631" y="22733"/>
                  <a:pt x="95377" y="23241"/>
                  <a:pt x="95250" y="23241"/>
                </a:cubicBezTo>
                <a:cubicBezTo>
                  <a:pt x="95123" y="23241"/>
                  <a:pt x="95123" y="22987"/>
                  <a:pt x="95123" y="22479"/>
                </a:cubicBezTo>
                <a:cubicBezTo>
                  <a:pt x="95123" y="20066"/>
                  <a:pt x="91694" y="17653"/>
                  <a:pt x="89281" y="17653"/>
                </a:cubicBezTo>
                <a:cubicBezTo>
                  <a:pt x="88265" y="17653"/>
                  <a:pt x="87503" y="18034"/>
                  <a:pt x="87122" y="19050"/>
                </a:cubicBezTo>
                <a:lnTo>
                  <a:pt x="85979" y="17907"/>
                </a:lnTo>
                <a:cubicBezTo>
                  <a:pt x="85090" y="17145"/>
                  <a:pt x="83185" y="16256"/>
                  <a:pt x="82169" y="16256"/>
                </a:cubicBezTo>
                <a:cubicBezTo>
                  <a:pt x="81661" y="16256"/>
                  <a:pt x="81407" y="16383"/>
                  <a:pt x="81407" y="16764"/>
                </a:cubicBezTo>
                <a:lnTo>
                  <a:pt x="79375" y="16764"/>
                </a:lnTo>
                <a:cubicBezTo>
                  <a:pt x="78486" y="15875"/>
                  <a:pt x="78359" y="15113"/>
                  <a:pt x="77851" y="15113"/>
                </a:cubicBezTo>
                <a:cubicBezTo>
                  <a:pt x="77724" y="15113"/>
                  <a:pt x="77470" y="15240"/>
                  <a:pt x="77089" y="15621"/>
                </a:cubicBezTo>
                <a:cubicBezTo>
                  <a:pt x="76327" y="16383"/>
                  <a:pt x="76073" y="17780"/>
                  <a:pt x="75946" y="17780"/>
                </a:cubicBezTo>
                <a:cubicBezTo>
                  <a:pt x="75819" y="17780"/>
                  <a:pt x="75946" y="17526"/>
                  <a:pt x="75946" y="16764"/>
                </a:cubicBezTo>
                <a:cubicBezTo>
                  <a:pt x="77089" y="15621"/>
                  <a:pt x="75946" y="15621"/>
                  <a:pt x="73660" y="15621"/>
                </a:cubicBezTo>
                <a:cubicBezTo>
                  <a:pt x="72517" y="15113"/>
                  <a:pt x="71882" y="14732"/>
                  <a:pt x="71628" y="14732"/>
                </a:cubicBezTo>
                <a:cubicBezTo>
                  <a:pt x="71374" y="14732"/>
                  <a:pt x="71374" y="14986"/>
                  <a:pt x="71374" y="15621"/>
                </a:cubicBezTo>
                <a:cubicBezTo>
                  <a:pt x="70739" y="16002"/>
                  <a:pt x="70231" y="16129"/>
                  <a:pt x="69850" y="16129"/>
                </a:cubicBezTo>
                <a:cubicBezTo>
                  <a:pt x="69088" y="16129"/>
                  <a:pt x="69088" y="15367"/>
                  <a:pt x="69088" y="14478"/>
                </a:cubicBezTo>
                <a:cubicBezTo>
                  <a:pt x="69596" y="13335"/>
                  <a:pt x="69596" y="12446"/>
                  <a:pt x="69342" y="12446"/>
                </a:cubicBezTo>
                <a:cubicBezTo>
                  <a:pt x="69088" y="12446"/>
                  <a:pt x="68453" y="13335"/>
                  <a:pt x="67945" y="15621"/>
                </a:cubicBezTo>
                <a:cubicBezTo>
                  <a:pt x="67437" y="16637"/>
                  <a:pt x="66929" y="17018"/>
                  <a:pt x="66548" y="17018"/>
                </a:cubicBezTo>
                <a:cubicBezTo>
                  <a:pt x="66167" y="17018"/>
                  <a:pt x="65659" y="16383"/>
                  <a:pt x="65659" y="15621"/>
                </a:cubicBezTo>
                <a:cubicBezTo>
                  <a:pt x="65659" y="14478"/>
                  <a:pt x="66802" y="14478"/>
                  <a:pt x="66802" y="14478"/>
                </a:cubicBezTo>
                <a:lnTo>
                  <a:pt x="68072" y="12319"/>
                </a:lnTo>
                <a:cubicBezTo>
                  <a:pt x="66929" y="12319"/>
                  <a:pt x="66929" y="12319"/>
                  <a:pt x="66929" y="13462"/>
                </a:cubicBezTo>
                <a:cubicBezTo>
                  <a:pt x="66929" y="13462"/>
                  <a:pt x="65786" y="13462"/>
                  <a:pt x="64643" y="14605"/>
                </a:cubicBezTo>
                <a:cubicBezTo>
                  <a:pt x="64643" y="15748"/>
                  <a:pt x="63500" y="16891"/>
                  <a:pt x="64643" y="18034"/>
                </a:cubicBezTo>
                <a:cubicBezTo>
                  <a:pt x="64643" y="19177"/>
                  <a:pt x="64389" y="19431"/>
                  <a:pt x="64135" y="19431"/>
                </a:cubicBezTo>
                <a:cubicBezTo>
                  <a:pt x="63881" y="19431"/>
                  <a:pt x="63627" y="19177"/>
                  <a:pt x="63627" y="19177"/>
                </a:cubicBezTo>
                <a:cubicBezTo>
                  <a:pt x="62484" y="18034"/>
                  <a:pt x="62484" y="16891"/>
                  <a:pt x="63627" y="15748"/>
                </a:cubicBezTo>
                <a:cubicBezTo>
                  <a:pt x="64770" y="15748"/>
                  <a:pt x="64770" y="14605"/>
                  <a:pt x="64770" y="13462"/>
                </a:cubicBezTo>
                <a:cubicBezTo>
                  <a:pt x="64770" y="13208"/>
                  <a:pt x="64516" y="12954"/>
                  <a:pt x="64135" y="12954"/>
                </a:cubicBezTo>
                <a:cubicBezTo>
                  <a:pt x="63373" y="12954"/>
                  <a:pt x="62230" y="13462"/>
                  <a:pt x="61341" y="14224"/>
                </a:cubicBezTo>
                <a:cubicBezTo>
                  <a:pt x="61214" y="13335"/>
                  <a:pt x="60071" y="13335"/>
                  <a:pt x="59055" y="13335"/>
                </a:cubicBezTo>
                <a:cubicBezTo>
                  <a:pt x="58547" y="12827"/>
                  <a:pt x="57912" y="12446"/>
                  <a:pt x="57531" y="12446"/>
                </a:cubicBezTo>
                <a:cubicBezTo>
                  <a:pt x="57150" y="12446"/>
                  <a:pt x="56769" y="12700"/>
                  <a:pt x="56769" y="13335"/>
                </a:cubicBezTo>
                <a:cubicBezTo>
                  <a:pt x="56769" y="14224"/>
                  <a:pt x="56769" y="15875"/>
                  <a:pt x="56134" y="15875"/>
                </a:cubicBezTo>
                <a:cubicBezTo>
                  <a:pt x="56007" y="15875"/>
                  <a:pt x="55753" y="15748"/>
                  <a:pt x="55626" y="15621"/>
                </a:cubicBezTo>
                <a:cubicBezTo>
                  <a:pt x="56769" y="16764"/>
                  <a:pt x="55626" y="17907"/>
                  <a:pt x="55626" y="19050"/>
                </a:cubicBezTo>
                <a:cubicBezTo>
                  <a:pt x="55626" y="19050"/>
                  <a:pt x="54483" y="16764"/>
                  <a:pt x="54483" y="15621"/>
                </a:cubicBezTo>
                <a:cubicBezTo>
                  <a:pt x="54483" y="13335"/>
                  <a:pt x="53340" y="11049"/>
                  <a:pt x="51054" y="11049"/>
                </a:cubicBezTo>
                <a:cubicBezTo>
                  <a:pt x="49911" y="11049"/>
                  <a:pt x="48768" y="9906"/>
                  <a:pt x="48768" y="8763"/>
                </a:cubicBezTo>
                <a:cubicBezTo>
                  <a:pt x="47625" y="8763"/>
                  <a:pt x="46482" y="8763"/>
                  <a:pt x="46482" y="9906"/>
                </a:cubicBezTo>
                <a:lnTo>
                  <a:pt x="45212" y="8890"/>
                </a:lnTo>
                <a:cubicBezTo>
                  <a:pt x="45212" y="8382"/>
                  <a:pt x="44958" y="8001"/>
                  <a:pt x="44450" y="8001"/>
                </a:cubicBezTo>
                <a:cubicBezTo>
                  <a:pt x="43942" y="8001"/>
                  <a:pt x="43434" y="8255"/>
                  <a:pt x="42926" y="8890"/>
                </a:cubicBezTo>
                <a:cubicBezTo>
                  <a:pt x="42926" y="9271"/>
                  <a:pt x="42799" y="9398"/>
                  <a:pt x="42672" y="9398"/>
                </a:cubicBezTo>
                <a:cubicBezTo>
                  <a:pt x="42291" y="9398"/>
                  <a:pt x="41783" y="8890"/>
                  <a:pt x="41783" y="8890"/>
                </a:cubicBezTo>
                <a:cubicBezTo>
                  <a:pt x="41275" y="7239"/>
                  <a:pt x="40894" y="6477"/>
                  <a:pt x="40767" y="6477"/>
                </a:cubicBezTo>
                <a:cubicBezTo>
                  <a:pt x="40640" y="6477"/>
                  <a:pt x="40640" y="7493"/>
                  <a:pt x="40640" y="10033"/>
                </a:cubicBezTo>
                <a:cubicBezTo>
                  <a:pt x="40640" y="11176"/>
                  <a:pt x="41783" y="12319"/>
                  <a:pt x="41783" y="12319"/>
                </a:cubicBezTo>
                <a:lnTo>
                  <a:pt x="44069" y="13462"/>
                </a:lnTo>
                <a:lnTo>
                  <a:pt x="41783" y="13462"/>
                </a:lnTo>
                <a:cubicBezTo>
                  <a:pt x="40640" y="13462"/>
                  <a:pt x="39497" y="14605"/>
                  <a:pt x="39497" y="15748"/>
                </a:cubicBezTo>
                <a:cubicBezTo>
                  <a:pt x="39497" y="15748"/>
                  <a:pt x="39497" y="16891"/>
                  <a:pt x="38354" y="16891"/>
                </a:cubicBezTo>
                <a:lnTo>
                  <a:pt x="39497" y="14605"/>
                </a:lnTo>
                <a:cubicBezTo>
                  <a:pt x="39497" y="13462"/>
                  <a:pt x="40640" y="12319"/>
                  <a:pt x="40640" y="11176"/>
                </a:cubicBezTo>
                <a:cubicBezTo>
                  <a:pt x="40640" y="8890"/>
                  <a:pt x="40132" y="7620"/>
                  <a:pt x="39497" y="7620"/>
                </a:cubicBezTo>
                <a:cubicBezTo>
                  <a:pt x="39116" y="7620"/>
                  <a:pt x="38735" y="8001"/>
                  <a:pt x="38354" y="8763"/>
                </a:cubicBezTo>
                <a:cubicBezTo>
                  <a:pt x="38354" y="8763"/>
                  <a:pt x="38354" y="8763"/>
                  <a:pt x="37211" y="7620"/>
                </a:cubicBezTo>
                <a:cubicBezTo>
                  <a:pt x="37719" y="7112"/>
                  <a:pt x="37719" y="6858"/>
                  <a:pt x="37592" y="6858"/>
                </a:cubicBezTo>
                <a:cubicBezTo>
                  <a:pt x="37465" y="6858"/>
                  <a:pt x="36703" y="7493"/>
                  <a:pt x="36068" y="8890"/>
                </a:cubicBezTo>
                <a:cubicBezTo>
                  <a:pt x="35560" y="9906"/>
                  <a:pt x="35306" y="10414"/>
                  <a:pt x="35179" y="10414"/>
                </a:cubicBezTo>
                <a:cubicBezTo>
                  <a:pt x="35052" y="10414"/>
                  <a:pt x="34925" y="9652"/>
                  <a:pt x="34925" y="7747"/>
                </a:cubicBezTo>
                <a:cubicBezTo>
                  <a:pt x="34036" y="6096"/>
                  <a:pt x="32639" y="4953"/>
                  <a:pt x="31877" y="4953"/>
                </a:cubicBezTo>
                <a:cubicBezTo>
                  <a:pt x="31623" y="4953"/>
                  <a:pt x="31496" y="5080"/>
                  <a:pt x="31496" y="5461"/>
                </a:cubicBezTo>
                <a:cubicBezTo>
                  <a:pt x="30988" y="7239"/>
                  <a:pt x="30353" y="7747"/>
                  <a:pt x="29972" y="7747"/>
                </a:cubicBezTo>
                <a:cubicBezTo>
                  <a:pt x="29591" y="7747"/>
                  <a:pt x="29210" y="7112"/>
                  <a:pt x="29210" y="6604"/>
                </a:cubicBezTo>
                <a:cubicBezTo>
                  <a:pt x="28702" y="5969"/>
                  <a:pt x="28321" y="5715"/>
                  <a:pt x="28067" y="5715"/>
                </a:cubicBezTo>
                <a:cubicBezTo>
                  <a:pt x="27813" y="5715"/>
                  <a:pt x="27559" y="5969"/>
                  <a:pt x="26924" y="6604"/>
                </a:cubicBezTo>
                <a:cubicBezTo>
                  <a:pt x="26924" y="5715"/>
                  <a:pt x="26924" y="4064"/>
                  <a:pt x="26289" y="4064"/>
                </a:cubicBezTo>
                <a:cubicBezTo>
                  <a:pt x="26162" y="4064"/>
                  <a:pt x="26035" y="4191"/>
                  <a:pt x="25781" y="4445"/>
                </a:cubicBezTo>
                <a:cubicBezTo>
                  <a:pt x="25781" y="4445"/>
                  <a:pt x="25781" y="4445"/>
                  <a:pt x="25781" y="5588"/>
                </a:cubicBezTo>
                <a:lnTo>
                  <a:pt x="24638" y="7747"/>
                </a:lnTo>
                <a:cubicBezTo>
                  <a:pt x="24638" y="8890"/>
                  <a:pt x="24638" y="10033"/>
                  <a:pt x="24638" y="11176"/>
                </a:cubicBezTo>
                <a:cubicBezTo>
                  <a:pt x="24384" y="11303"/>
                  <a:pt x="24257" y="11430"/>
                  <a:pt x="24003" y="11430"/>
                </a:cubicBezTo>
                <a:cubicBezTo>
                  <a:pt x="23114" y="11430"/>
                  <a:pt x="22098" y="9398"/>
                  <a:pt x="21209" y="6604"/>
                </a:cubicBezTo>
                <a:lnTo>
                  <a:pt x="21209" y="5461"/>
                </a:lnTo>
                <a:lnTo>
                  <a:pt x="22352" y="5461"/>
                </a:lnTo>
                <a:cubicBezTo>
                  <a:pt x="22352" y="4318"/>
                  <a:pt x="22352" y="4318"/>
                  <a:pt x="21209" y="4318"/>
                </a:cubicBezTo>
                <a:lnTo>
                  <a:pt x="21209" y="3175"/>
                </a:lnTo>
                <a:lnTo>
                  <a:pt x="20066" y="5461"/>
                </a:lnTo>
                <a:cubicBezTo>
                  <a:pt x="20066" y="5461"/>
                  <a:pt x="18923" y="5461"/>
                  <a:pt x="20066" y="4318"/>
                </a:cubicBezTo>
                <a:cubicBezTo>
                  <a:pt x="20066" y="3175"/>
                  <a:pt x="20066" y="3175"/>
                  <a:pt x="18923" y="3175"/>
                </a:cubicBezTo>
                <a:cubicBezTo>
                  <a:pt x="18923" y="3175"/>
                  <a:pt x="18923" y="3175"/>
                  <a:pt x="18923" y="4318"/>
                </a:cubicBezTo>
                <a:cubicBezTo>
                  <a:pt x="18288" y="5588"/>
                  <a:pt x="17907" y="6223"/>
                  <a:pt x="17780" y="6223"/>
                </a:cubicBezTo>
                <a:cubicBezTo>
                  <a:pt x="17653" y="6223"/>
                  <a:pt x="17780" y="5969"/>
                  <a:pt x="17780" y="5461"/>
                </a:cubicBezTo>
                <a:cubicBezTo>
                  <a:pt x="17780" y="3556"/>
                  <a:pt x="17399" y="2667"/>
                  <a:pt x="16891" y="2667"/>
                </a:cubicBezTo>
                <a:cubicBezTo>
                  <a:pt x="16383" y="2667"/>
                  <a:pt x="16002" y="3175"/>
                  <a:pt x="15367" y="4318"/>
                </a:cubicBezTo>
                <a:cubicBezTo>
                  <a:pt x="15367" y="3175"/>
                  <a:pt x="15367" y="2032"/>
                  <a:pt x="14224" y="2032"/>
                </a:cubicBezTo>
                <a:lnTo>
                  <a:pt x="14224" y="3175"/>
                </a:lnTo>
                <a:cubicBezTo>
                  <a:pt x="14224" y="4572"/>
                  <a:pt x="13843" y="5080"/>
                  <a:pt x="13462" y="5080"/>
                </a:cubicBezTo>
                <a:cubicBezTo>
                  <a:pt x="13081" y="5080"/>
                  <a:pt x="13208" y="4826"/>
                  <a:pt x="13208" y="4318"/>
                </a:cubicBezTo>
                <a:cubicBezTo>
                  <a:pt x="13208" y="3175"/>
                  <a:pt x="13208" y="3175"/>
                  <a:pt x="10922" y="3175"/>
                </a:cubicBezTo>
                <a:cubicBezTo>
                  <a:pt x="9779" y="3175"/>
                  <a:pt x="9779" y="3175"/>
                  <a:pt x="9779" y="2032"/>
                </a:cubicBezTo>
                <a:cubicBezTo>
                  <a:pt x="9398" y="2540"/>
                  <a:pt x="9017" y="2794"/>
                  <a:pt x="8763" y="2794"/>
                </a:cubicBezTo>
                <a:cubicBezTo>
                  <a:pt x="8509" y="2794"/>
                  <a:pt x="8128" y="2159"/>
                  <a:pt x="7493" y="889"/>
                </a:cubicBezTo>
                <a:cubicBezTo>
                  <a:pt x="7493" y="254"/>
                  <a:pt x="7493" y="0"/>
                  <a:pt x="73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
          <p:cNvSpPr/>
          <p:nvPr/>
        </p:nvSpPr>
        <p:spPr>
          <a:xfrm>
            <a:off x="2318183" y="3116803"/>
            <a:ext cx="331756" cy="100299"/>
          </a:xfrm>
          <a:custGeom>
            <a:rect b="b" l="l" r="r" t="t"/>
            <a:pathLst>
              <a:path extrusionOk="0" h="133731" w="442341">
                <a:moveTo>
                  <a:pt x="19431" y="4191"/>
                </a:moveTo>
                <a:lnTo>
                  <a:pt x="19431" y="5334"/>
                </a:lnTo>
                <a:lnTo>
                  <a:pt x="20574" y="5334"/>
                </a:lnTo>
                <a:cubicBezTo>
                  <a:pt x="20574" y="4191"/>
                  <a:pt x="20574" y="4191"/>
                  <a:pt x="20574" y="4191"/>
                </a:cubicBezTo>
                <a:close/>
                <a:moveTo>
                  <a:pt x="11430" y="8763"/>
                </a:moveTo>
                <a:cubicBezTo>
                  <a:pt x="11430" y="8763"/>
                  <a:pt x="11430" y="8763"/>
                  <a:pt x="11430" y="9906"/>
                </a:cubicBezTo>
                <a:cubicBezTo>
                  <a:pt x="11430" y="9906"/>
                  <a:pt x="10287" y="11049"/>
                  <a:pt x="10287" y="11049"/>
                </a:cubicBezTo>
                <a:lnTo>
                  <a:pt x="10287" y="9906"/>
                </a:lnTo>
                <a:cubicBezTo>
                  <a:pt x="10287" y="8763"/>
                  <a:pt x="10287" y="8763"/>
                  <a:pt x="11430" y="8763"/>
                </a:cubicBezTo>
                <a:close/>
                <a:moveTo>
                  <a:pt x="17145" y="9906"/>
                </a:moveTo>
                <a:cubicBezTo>
                  <a:pt x="17145" y="9906"/>
                  <a:pt x="18288" y="9906"/>
                  <a:pt x="18288" y="12192"/>
                </a:cubicBezTo>
                <a:lnTo>
                  <a:pt x="17018" y="12192"/>
                </a:lnTo>
                <a:cubicBezTo>
                  <a:pt x="17018" y="12573"/>
                  <a:pt x="17018" y="12954"/>
                  <a:pt x="17018" y="13335"/>
                </a:cubicBezTo>
                <a:lnTo>
                  <a:pt x="15875" y="15621"/>
                </a:lnTo>
                <a:cubicBezTo>
                  <a:pt x="15875" y="15621"/>
                  <a:pt x="15875" y="14478"/>
                  <a:pt x="15875" y="12192"/>
                </a:cubicBezTo>
                <a:cubicBezTo>
                  <a:pt x="15875" y="9906"/>
                  <a:pt x="15875" y="9906"/>
                  <a:pt x="17018" y="9906"/>
                </a:cubicBezTo>
                <a:close/>
                <a:moveTo>
                  <a:pt x="5207" y="16002"/>
                </a:moveTo>
                <a:cubicBezTo>
                  <a:pt x="5207" y="16002"/>
                  <a:pt x="5334" y="16129"/>
                  <a:pt x="5334" y="16256"/>
                </a:cubicBezTo>
                <a:cubicBezTo>
                  <a:pt x="5207" y="16129"/>
                  <a:pt x="5207" y="16002"/>
                  <a:pt x="5207" y="16002"/>
                </a:cubicBezTo>
                <a:close/>
                <a:moveTo>
                  <a:pt x="60452" y="14351"/>
                </a:moveTo>
                <a:cubicBezTo>
                  <a:pt x="59817" y="15748"/>
                  <a:pt x="59563" y="16256"/>
                  <a:pt x="59436" y="16256"/>
                </a:cubicBezTo>
                <a:cubicBezTo>
                  <a:pt x="59309" y="16256"/>
                  <a:pt x="59309" y="16002"/>
                  <a:pt x="59309" y="15494"/>
                </a:cubicBezTo>
                <a:cubicBezTo>
                  <a:pt x="59309" y="14351"/>
                  <a:pt x="60452" y="14351"/>
                  <a:pt x="60452" y="14351"/>
                </a:cubicBezTo>
                <a:close/>
                <a:moveTo>
                  <a:pt x="46736" y="21209"/>
                </a:moveTo>
                <a:cubicBezTo>
                  <a:pt x="46736" y="21209"/>
                  <a:pt x="46736" y="22352"/>
                  <a:pt x="45593" y="23495"/>
                </a:cubicBezTo>
                <a:lnTo>
                  <a:pt x="44450" y="23495"/>
                </a:lnTo>
                <a:cubicBezTo>
                  <a:pt x="44450" y="22352"/>
                  <a:pt x="45593" y="21209"/>
                  <a:pt x="46736" y="21209"/>
                </a:cubicBezTo>
                <a:close/>
                <a:moveTo>
                  <a:pt x="73025" y="21209"/>
                </a:moveTo>
                <a:lnTo>
                  <a:pt x="73025" y="22352"/>
                </a:lnTo>
                <a:lnTo>
                  <a:pt x="71882" y="23495"/>
                </a:lnTo>
                <a:lnTo>
                  <a:pt x="71882" y="22479"/>
                </a:lnTo>
                <a:cubicBezTo>
                  <a:pt x="71882" y="21336"/>
                  <a:pt x="71882" y="21336"/>
                  <a:pt x="73025" y="21336"/>
                </a:cubicBezTo>
                <a:close/>
                <a:moveTo>
                  <a:pt x="127762" y="21209"/>
                </a:moveTo>
                <a:cubicBezTo>
                  <a:pt x="126619" y="21209"/>
                  <a:pt x="126619" y="21209"/>
                  <a:pt x="126619" y="22352"/>
                </a:cubicBezTo>
                <a:cubicBezTo>
                  <a:pt x="127762" y="22352"/>
                  <a:pt x="127762" y="23495"/>
                  <a:pt x="127762" y="23495"/>
                </a:cubicBezTo>
                <a:cubicBezTo>
                  <a:pt x="128905" y="22352"/>
                  <a:pt x="128905" y="22352"/>
                  <a:pt x="127762" y="21209"/>
                </a:cubicBezTo>
                <a:close/>
                <a:moveTo>
                  <a:pt x="48006" y="24130"/>
                </a:moveTo>
                <a:cubicBezTo>
                  <a:pt x="47244" y="24130"/>
                  <a:pt x="46736" y="25019"/>
                  <a:pt x="46736" y="25781"/>
                </a:cubicBezTo>
                <a:cubicBezTo>
                  <a:pt x="46736" y="26924"/>
                  <a:pt x="46736" y="26924"/>
                  <a:pt x="47879" y="26924"/>
                </a:cubicBezTo>
                <a:lnTo>
                  <a:pt x="49022" y="26924"/>
                </a:lnTo>
                <a:cubicBezTo>
                  <a:pt x="50165" y="24638"/>
                  <a:pt x="49022" y="24638"/>
                  <a:pt x="49022" y="24638"/>
                </a:cubicBezTo>
                <a:cubicBezTo>
                  <a:pt x="48768" y="24257"/>
                  <a:pt x="48387" y="24130"/>
                  <a:pt x="48006" y="24130"/>
                </a:cubicBezTo>
                <a:close/>
                <a:moveTo>
                  <a:pt x="87503" y="22860"/>
                </a:moveTo>
                <a:cubicBezTo>
                  <a:pt x="87630" y="22860"/>
                  <a:pt x="87376" y="23368"/>
                  <a:pt x="86614" y="24765"/>
                </a:cubicBezTo>
                <a:lnTo>
                  <a:pt x="85471" y="27051"/>
                </a:lnTo>
                <a:cubicBezTo>
                  <a:pt x="84328" y="27051"/>
                  <a:pt x="85471" y="25908"/>
                  <a:pt x="86614" y="23622"/>
                </a:cubicBezTo>
                <a:cubicBezTo>
                  <a:pt x="87122" y="23114"/>
                  <a:pt x="87376" y="22860"/>
                  <a:pt x="87503" y="22860"/>
                </a:cubicBezTo>
                <a:close/>
                <a:moveTo>
                  <a:pt x="74803" y="24257"/>
                </a:moveTo>
                <a:cubicBezTo>
                  <a:pt x="74803" y="24257"/>
                  <a:pt x="74549" y="24765"/>
                  <a:pt x="74041" y="25781"/>
                </a:cubicBezTo>
                <a:cubicBezTo>
                  <a:pt x="74041" y="26924"/>
                  <a:pt x="74041" y="28067"/>
                  <a:pt x="72898" y="29210"/>
                </a:cubicBezTo>
                <a:lnTo>
                  <a:pt x="71882" y="29210"/>
                </a:lnTo>
                <a:lnTo>
                  <a:pt x="73025" y="26924"/>
                </a:lnTo>
                <a:cubicBezTo>
                  <a:pt x="74295" y="25019"/>
                  <a:pt x="74803" y="24130"/>
                  <a:pt x="74930" y="24130"/>
                </a:cubicBezTo>
                <a:close/>
                <a:moveTo>
                  <a:pt x="5588" y="28067"/>
                </a:moveTo>
                <a:cubicBezTo>
                  <a:pt x="5588" y="28067"/>
                  <a:pt x="4445" y="29210"/>
                  <a:pt x="4445" y="30353"/>
                </a:cubicBezTo>
                <a:cubicBezTo>
                  <a:pt x="5588" y="30353"/>
                  <a:pt x="5588" y="29210"/>
                  <a:pt x="5588" y="28067"/>
                </a:cubicBezTo>
                <a:close/>
                <a:moveTo>
                  <a:pt x="116332" y="28067"/>
                </a:moveTo>
                <a:cubicBezTo>
                  <a:pt x="115189" y="29210"/>
                  <a:pt x="115189" y="30353"/>
                  <a:pt x="115189" y="30353"/>
                </a:cubicBezTo>
                <a:cubicBezTo>
                  <a:pt x="116332" y="30353"/>
                  <a:pt x="116332" y="29210"/>
                  <a:pt x="116332" y="29210"/>
                </a:cubicBezTo>
                <a:cubicBezTo>
                  <a:pt x="116332" y="29210"/>
                  <a:pt x="116332" y="28067"/>
                  <a:pt x="116332" y="28067"/>
                </a:cubicBezTo>
                <a:close/>
                <a:moveTo>
                  <a:pt x="105537" y="28829"/>
                </a:moveTo>
                <a:cubicBezTo>
                  <a:pt x="105918" y="28829"/>
                  <a:pt x="105664" y="29845"/>
                  <a:pt x="104902" y="31496"/>
                </a:cubicBezTo>
                <a:lnTo>
                  <a:pt x="103759" y="31496"/>
                </a:lnTo>
                <a:cubicBezTo>
                  <a:pt x="103759" y="30353"/>
                  <a:pt x="104902" y="29210"/>
                  <a:pt x="104902" y="29210"/>
                </a:cubicBezTo>
                <a:cubicBezTo>
                  <a:pt x="105156" y="28829"/>
                  <a:pt x="105410" y="28702"/>
                  <a:pt x="105537" y="28702"/>
                </a:cubicBezTo>
                <a:close/>
                <a:moveTo>
                  <a:pt x="90170" y="29337"/>
                </a:moveTo>
                <a:cubicBezTo>
                  <a:pt x="90170" y="30480"/>
                  <a:pt x="90170" y="32766"/>
                  <a:pt x="89027" y="32766"/>
                </a:cubicBezTo>
                <a:lnTo>
                  <a:pt x="89027" y="31623"/>
                </a:lnTo>
                <a:cubicBezTo>
                  <a:pt x="89027" y="30480"/>
                  <a:pt x="90170" y="29337"/>
                  <a:pt x="90170" y="29337"/>
                </a:cubicBezTo>
                <a:close/>
                <a:moveTo>
                  <a:pt x="109601" y="30480"/>
                </a:moveTo>
                <a:cubicBezTo>
                  <a:pt x="110744" y="30480"/>
                  <a:pt x="110744" y="30480"/>
                  <a:pt x="109601" y="32766"/>
                </a:cubicBezTo>
                <a:lnTo>
                  <a:pt x="109601" y="31623"/>
                </a:lnTo>
                <a:lnTo>
                  <a:pt x="109601" y="30480"/>
                </a:lnTo>
                <a:close/>
                <a:moveTo>
                  <a:pt x="99314" y="36195"/>
                </a:moveTo>
                <a:lnTo>
                  <a:pt x="99314" y="37338"/>
                </a:lnTo>
                <a:cubicBezTo>
                  <a:pt x="99314" y="37338"/>
                  <a:pt x="98806" y="37846"/>
                  <a:pt x="98425" y="37846"/>
                </a:cubicBezTo>
                <a:cubicBezTo>
                  <a:pt x="98298" y="37846"/>
                  <a:pt x="98171" y="37719"/>
                  <a:pt x="98171" y="37338"/>
                </a:cubicBezTo>
                <a:cubicBezTo>
                  <a:pt x="98171" y="37338"/>
                  <a:pt x="99314" y="36195"/>
                  <a:pt x="99314" y="36195"/>
                </a:cubicBezTo>
                <a:close/>
                <a:moveTo>
                  <a:pt x="117602" y="37338"/>
                </a:moveTo>
                <a:cubicBezTo>
                  <a:pt x="118745" y="37338"/>
                  <a:pt x="118745" y="37338"/>
                  <a:pt x="118745" y="38481"/>
                </a:cubicBezTo>
                <a:cubicBezTo>
                  <a:pt x="118745" y="38481"/>
                  <a:pt x="117602" y="39624"/>
                  <a:pt x="117602" y="39624"/>
                </a:cubicBezTo>
                <a:cubicBezTo>
                  <a:pt x="117602" y="39624"/>
                  <a:pt x="116459" y="38481"/>
                  <a:pt x="116459" y="38481"/>
                </a:cubicBezTo>
                <a:cubicBezTo>
                  <a:pt x="117602" y="37338"/>
                  <a:pt x="117602" y="37338"/>
                  <a:pt x="117602" y="37338"/>
                </a:cubicBezTo>
                <a:close/>
                <a:moveTo>
                  <a:pt x="127889" y="39624"/>
                </a:moveTo>
                <a:cubicBezTo>
                  <a:pt x="127889" y="39624"/>
                  <a:pt x="127889" y="40767"/>
                  <a:pt x="127889" y="40767"/>
                </a:cubicBezTo>
                <a:cubicBezTo>
                  <a:pt x="127889" y="41148"/>
                  <a:pt x="127762" y="41275"/>
                  <a:pt x="127635" y="41275"/>
                </a:cubicBezTo>
                <a:cubicBezTo>
                  <a:pt x="127254" y="41275"/>
                  <a:pt x="126746" y="40767"/>
                  <a:pt x="126746" y="40767"/>
                </a:cubicBezTo>
                <a:cubicBezTo>
                  <a:pt x="126746" y="39624"/>
                  <a:pt x="126746" y="39624"/>
                  <a:pt x="127889" y="39624"/>
                </a:cubicBezTo>
                <a:close/>
                <a:moveTo>
                  <a:pt x="137033" y="38481"/>
                </a:moveTo>
                <a:cubicBezTo>
                  <a:pt x="137033" y="38989"/>
                  <a:pt x="137033" y="39751"/>
                  <a:pt x="137033" y="40767"/>
                </a:cubicBezTo>
                <a:cubicBezTo>
                  <a:pt x="137033" y="41783"/>
                  <a:pt x="137033" y="41910"/>
                  <a:pt x="135890" y="41910"/>
                </a:cubicBezTo>
                <a:cubicBezTo>
                  <a:pt x="135890" y="41910"/>
                  <a:pt x="135890" y="40767"/>
                  <a:pt x="137033" y="38481"/>
                </a:cubicBezTo>
                <a:close/>
                <a:moveTo>
                  <a:pt x="141605" y="40767"/>
                </a:moveTo>
                <a:cubicBezTo>
                  <a:pt x="140462" y="41910"/>
                  <a:pt x="140462" y="43053"/>
                  <a:pt x="140462" y="43053"/>
                </a:cubicBezTo>
                <a:lnTo>
                  <a:pt x="139319" y="41910"/>
                </a:lnTo>
                <a:lnTo>
                  <a:pt x="140462" y="40767"/>
                </a:lnTo>
                <a:close/>
                <a:moveTo>
                  <a:pt x="197485" y="47625"/>
                </a:moveTo>
                <a:cubicBezTo>
                  <a:pt x="197485" y="47625"/>
                  <a:pt x="197485" y="47625"/>
                  <a:pt x="197485" y="47625"/>
                </a:cubicBezTo>
                <a:cubicBezTo>
                  <a:pt x="197485" y="47625"/>
                  <a:pt x="197485" y="47625"/>
                  <a:pt x="197485" y="47625"/>
                </a:cubicBezTo>
                <a:cubicBezTo>
                  <a:pt x="197485" y="47625"/>
                  <a:pt x="197485" y="47625"/>
                  <a:pt x="197485" y="47625"/>
                </a:cubicBezTo>
                <a:close/>
                <a:moveTo>
                  <a:pt x="174625" y="52197"/>
                </a:moveTo>
                <a:cubicBezTo>
                  <a:pt x="173482" y="53340"/>
                  <a:pt x="173482" y="54483"/>
                  <a:pt x="173482" y="54483"/>
                </a:cubicBezTo>
                <a:lnTo>
                  <a:pt x="172339" y="53340"/>
                </a:lnTo>
                <a:lnTo>
                  <a:pt x="173482" y="52197"/>
                </a:lnTo>
                <a:close/>
                <a:moveTo>
                  <a:pt x="186055" y="54483"/>
                </a:moveTo>
                <a:cubicBezTo>
                  <a:pt x="187198" y="54483"/>
                  <a:pt x="187198" y="54483"/>
                  <a:pt x="186055" y="55626"/>
                </a:cubicBezTo>
                <a:cubicBezTo>
                  <a:pt x="186055" y="56769"/>
                  <a:pt x="184912" y="57912"/>
                  <a:pt x="184912" y="57912"/>
                </a:cubicBezTo>
                <a:cubicBezTo>
                  <a:pt x="184912" y="57912"/>
                  <a:pt x="186055" y="55626"/>
                  <a:pt x="186055" y="54483"/>
                </a:cubicBezTo>
                <a:close/>
                <a:moveTo>
                  <a:pt x="203200" y="56769"/>
                </a:moveTo>
                <a:cubicBezTo>
                  <a:pt x="202057" y="59055"/>
                  <a:pt x="202057" y="60198"/>
                  <a:pt x="202057" y="60198"/>
                </a:cubicBezTo>
                <a:lnTo>
                  <a:pt x="200914" y="57912"/>
                </a:lnTo>
                <a:lnTo>
                  <a:pt x="202057" y="56769"/>
                </a:lnTo>
                <a:close/>
                <a:moveTo>
                  <a:pt x="208280" y="60960"/>
                </a:moveTo>
                <a:cubicBezTo>
                  <a:pt x="208661" y="60960"/>
                  <a:pt x="208661" y="61595"/>
                  <a:pt x="208280" y="61595"/>
                </a:cubicBezTo>
                <a:cubicBezTo>
                  <a:pt x="208153" y="61595"/>
                  <a:pt x="207899" y="61468"/>
                  <a:pt x="207645" y="61341"/>
                </a:cubicBezTo>
                <a:cubicBezTo>
                  <a:pt x="207899" y="61087"/>
                  <a:pt x="208153" y="60960"/>
                  <a:pt x="208280" y="60960"/>
                </a:cubicBezTo>
                <a:close/>
                <a:moveTo>
                  <a:pt x="117602" y="64770"/>
                </a:moveTo>
                <a:cubicBezTo>
                  <a:pt x="117602" y="64770"/>
                  <a:pt x="117602" y="65913"/>
                  <a:pt x="116459" y="67056"/>
                </a:cubicBezTo>
                <a:cubicBezTo>
                  <a:pt x="116459" y="67564"/>
                  <a:pt x="116459" y="67818"/>
                  <a:pt x="116586" y="67818"/>
                </a:cubicBezTo>
                <a:cubicBezTo>
                  <a:pt x="116713" y="67818"/>
                  <a:pt x="116967" y="67310"/>
                  <a:pt x="117602" y="65913"/>
                </a:cubicBezTo>
                <a:cubicBezTo>
                  <a:pt x="118745" y="64770"/>
                  <a:pt x="118745" y="64770"/>
                  <a:pt x="117602" y="64770"/>
                </a:cubicBezTo>
                <a:close/>
                <a:moveTo>
                  <a:pt x="238506" y="67056"/>
                </a:moveTo>
                <a:cubicBezTo>
                  <a:pt x="238506" y="67056"/>
                  <a:pt x="238506" y="67056"/>
                  <a:pt x="238506" y="69342"/>
                </a:cubicBezTo>
                <a:cubicBezTo>
                  <a:pt x="238506" y="69977"/>
                  <a:pt x="238252" y="70231"/>
                  <a:pt x="237998" y="70231"/>
                </a:cubicBezTo>
                <a:cubicBezTo>
                  <a:pt x="237744" y="70231"/>
                  <a:pt x="237490" y="69977"/>
                  <a:pt x="237490" y="69342"/>
                </a:cubicBezTo>
                <a:cubicBezTo>
                  <a:pt x="237490" y="68199"/>
                  <a:pt x="237490" y="67056"/>
                  <a:pt x="238633" y="67056"/>
                </a:cubicBezTo>
                <a:close/>
                <a:moveTo>
                  <a:pt x="260223" y="71628"/>
                </a:moveTo>
                <a:cubicBezTo>
                  <a:pt x="260223" y="73914"/>
                  <a:pt x="259080" y="75057"/>
                  <a:pt x="259080" y="75057"/>
                </a:cubicBezTo>
                <a:lnTo>
                  <a:pt x="257810" y="75057"/>
                </a:lnTo>
                <a:cubicBezTo>
                  <a:pt x="258953" y="72771"/>
                  <a:pt x="260096" y="71628"/>
                  <a:pt x="260096" y="71628"/>
                </a:cubicBezTo>
                <a:close/>
                <a:moveTo>
                  <a:pt x="311531" y="77343"/>
                </a:moveTo>
                <a:lnTo>
                  <a:pt x="311404" y="77470"/>
                </a:lnTo>
                <a:cubicBezTo>
                  <a:pt x="311404" y="77597"/>
                  <a:pt x="311531" y="77597"/>
                  <a:pt x="311531" y="77597"/>
                </a:cubicBezTo>
                <a:lnTo>
                  <a:pt x="311531" y="77216"/>
                </a:lnTo>
                <a:close/>
                <a:moveTo>
                  <a:pt x="304673" y="77343"/>
                </a:moveTo>
                <a:cubicBezTo>
                  <a:pt x="305816" y="77343"/>
                  <a:pt x="305816" y="77343"/>
                  <a:pt x="304673" y="78486"/>
                </a:cubicBezTo>
                <a:cubicBezTo>
                  <a:pt x="304673" y="77343"/>
                  <a:pt x="304673" y="77343"/>
                  <a:pt x="304673" y="77343"/>
                </a:cubicBezTo>
                <a:close/>
                <a:moveTo>
                  <a:pt x="311531" y="77597"/>
                </a:moveTo>
                <a:lnTo>
                  <a:pt x="311531" y="78486"/>
                </a:lnTo>
                <a:cubicBezTo>
                  <a:pt x="311785" y="78232"/>
                  <a:pt x="311785" y="77978"/>
                  <a:pt x="311531" y="77597"/>
                </a:cubicBezTo>
                <a:close/>
                <a:moveTo>
                  <a:pt x="313690" y="86741"/>
                </a:moveTo>
                <a:cubicBezTo>
                  <a:pt x="313817" y="86741"/>
                  <a:pt x="313817" y="86995"/>
                  <a:pt x="313817" y="87630"/>
                </a:cubicBezTo>
                <a:cubicBezTo>
                  <a:pt x="313182" y="88900"/>
                  <a:pt x="312928" y="89535"/>
                  <a:pt x="312801" y="89535"/>
                </a:cubicBezTo>
                <a:cubicBezTo>
                  <a:pt x="312674" y="89535"/>
                  <a:pt x="312674" y="89281"/>
                  <a:pt x="312674" y="88773"/>
                </a:cubicBezTo>
                <a:cubicBezTo>
                  <a:pt x="311531" y="88773"/>
                  <a:pt x="311531" y="88773"/>
                  <a:pt x="312674" y="87630"/>
                </a:cubicBezTo>
                <a:cubicBezTo>
                  <a:pt x="313182" y="87122"/>
                  <a:pt x="313563" y="86741"/>
                  <a:pt x="313690" y="86741"/>
                </a:cubicBezTo>
                <a:close/>
                <a:moveTo>
                  <a:pt x="317246" y="88773"/>
                </a:moveTo>
                <a:cubicBezTo>
                  <a:pt x="317246" y="88773"/>
                  <a:pt x="317246" y="88773"/>
                  <a:pt x="317246" y="91059"/>
                </a:cubicBezTo>
                <a:lnTo>
                  <a:pt x="316103" y="89916"/>
                </a:lnTo>
                <a:lnTo>
                  <a:pt x="316103" y="88646"/>
                </a:lnTo>
                <a:close/>
                <a:moveTo>
                  <a:pt x="321818" y="91059"/>
                </a:moveTo>
                <a:cubicBezTo>
                  <a:pt x="322961" y="91059"/>
                  <a:pt x="322961" y="91059"/>
                  <a:pt x="321818" y="92202"/>
                </a:cubicBezTo>
                <a:lnTo>
                  <a:pt x="321818" y="90932"/>
                </a:lnTo>
                <a:close/>
                <a:moveTo>
                  <a:pt x="327533" y="89916"/>
                </a:moveTo>
                <a:cubicBezTo>
                  <a:pt x="328676" y="89916"/>
                  <a:pt x="327533" y="91059"/>
                  <a:pt x="327533" y="91059"/>
                </a:cubicBezTo>
                <a:cubicBezTo>
                  <a:pt x="327533" y="91059"/>
                  <a:pt x="327533" y="92202"/>
                  <a:pt x="326390" y="92202"/>
                </a:cubicBezTo>
                <a:cubicBezTo>
                  <a:pt x="326390" y="92202"/>
                  <a:pt x="326390" y="91059"/>
                  <a:pt x="327533" y="89916"/>
                </a:cubicBezTo>
                <a:close/>
                <a:moveTo>
                  <a:pt x="313436" y="94107"/>
                </a:moveTo>
                <a:cubicBezTo>
                  <a:pt x="313182" y="94361"/>
                  <a:pt x="312928" y="94869"/>
                  <a:pt x="312674" y="95631"/>
                </a:cubicBezTo>
                <a:cubicBezTo>
                  <a:pt x="312674" y="96520"/>
                  <a:pt x="312674" y="96901"/>
                  <a:pt x="312801" y="96901"/>
                </a:cubicBezTo>
                <a:cubicBezTo>
                  <a:pt x="312928" y="96901"/>
                  <a:pt x="313182" y="95885"/>
                  <a:pt x="313817" y="94488"/>
                </a:cubicBezTo>
                <a:cubicBezTo>
                  <a:pt x="313690" y="94361"/>
                  <a:pt x="313563" y="94234"/>
                  <a:pt x="313436" y="94234"/>
                </a:cubicBezTo>
                <a:close/>
                <a:moveTo>
                  <a:pt x="375412" y="95631"/>
                </a:moveTo>
                <a:cubicBezTo>
                  <a:pt x="375412" y="97282"/>
                  <a:pt x="375158" y="98171"/>
                  <a:pt x="374904" y="98171"/>
                </a:cubicBezTo>
                <a:cubicBezTo>
                  <a:pt x="374650" y="98171"/>
                  <a:pt x="374777" y="97282"/>
                  <a:pt x="375412" y="95631"/>
                </a:cubicBezTo>
                <a:close/>
                <a:moveTo>
                  <a:pt x="348615" y="95250"/>
                </a:moveTo>
                <a:cubicBezTo>
                  <a:pt x="348869" y="95250"/>
                  <a:pt x="349123" y="95631"/>
                  <a:pt x="349123" y="96520"/>
                </a:cubicBezTo>
                <a:cubicBezTo>
                  <a:pt x="349123" y="96520"/>
                  <a:pt x="347980" y="97663"/>
                  <a:pt x="346837" y="98806"/>
                </a:cubicBezTo>
                <a:lnTo>
                  <a:pt x="346837" y="96647"/>
                </a:lnTo>
                <a:cubicBezTo>
                  <a:pt x="347472" y="96012"/>
                  <a:pt x="348107" y="95377"/>
                  <a:pt x="348615" y="95377"/>
                </a:cubicBezTo>
                <a:close/>
                <a:moveTo>
                  <a:pt x="367411" y="96520"/>
                </a:moveTo>
                <a:cubicBezTo>
                  <a:pt x="367411" y="96520"/>
                  <a:pt x="367411" y="96520"/>
                  <a:pt x="367411" y="97663"/>
                </a:cubicBezTo>
                <a:cubicBezTo>
                  <a:pt x="366268" y="98806"/>
                  <a:pt x="366268" y="99949"/>
                  <a:pt x="365125" y="99949"/>
                </a:cubicBezTo>
                <a:cubicBezTo>
                  <a:pt x="365125" y="99949"/>
                  <a:pt x="365125" y="97663"/>
                  <a:pt x="367411" y="96520"/>
                </a:cubicBezTo>
                <a:close/>
                <a:moveTo>
                  <a:pt x="439928" y="117221"/>
                </a:moveTo>
                <a:cubicBezTo>
                  <a:pt x="440182" y="117221"/>
                  <a:pt x="439674" y="118872"/>
                  <a:pt x="438150" y="120396"/>
                </a:cubicBezTo>
                <a:cubicBezTo>
                  <a:pt x="438150" y="119253"/>
                  <a:pt x="438150" y="118110"/>
                  <a:pt x="439293" y="118110"/>
                </a:cubicBezTo>
                <a:cubicBezTo>
                  <a:pt x="439674" y="117475"/>
                  <a:pt x="439801" y="117221"/>
                  <a:pt x="439928" y="117221"/>
                </a:cubicBezTo>
                <a:close/>
                <a:moveTo>
                  <a:pt x="4572" y="0"/>
                </a:moveTo>
                <a:cubicBezTo>
                  <a:pt x="4572" y="0"/>
                  <a:pt x="4572" y="254"/>
                  <a:pt x="4572" y="762"/>
                </a:cubicBezTo>
                <a:cubicBezTo>
                  <a:pt x="3429" y="4191"/>
                  <a:pt x="3429" y="5334"/>
                  <a:pt x="4572" y="5334"/>
                </a:cubicBezTo>
                <a:cubicBezTo>
                  <a:pt x="4572" y="5334"/>
                  <a:pt x="4572" y="5334"/>
                  <a:pt x="4572" y="6477"/>
                </a:cubicBezTo>
                <a:lnTo>
                  <a:pt x="3429" y="6477"/>
                </a:lnTo>
                <a:cubicBezTo>
                  <a:pt x="2286" y="6477"/>
                  <a:pt x="2286" y="6477"/>
                  <a:pt x="1143" y="7620"/>
                </a:cubicBezTo>
                <a:cubicBezTo>
                  <a:pt x="127" y="8509"/>
                  <a:pt x="0" y="10160"/>
                  <a:pt x="635" y="10160"/>
                </a:cubicBezTo>
                <a:cubicBezTo>
                  <a:pt x="762" y="10160"/>
                  <a:pt x="889" y="10160"/>
                  <a:pt x="1143" y="9906"/>
                </a:cubicBezTo>
                <a:lnTo>
                  <a:pt x="1143" y="12192"/>
                </a:lnTo>
                <a:cubicBezTo>
                  <a:pt x="635" y="13843"/>
                  <a:pt x="635" y="14732"/>
                  <a:pt x="889" y="14732"/>
                </a:cubicBezTo>
                <a:cubicBezTo>
                  <a:pt x="1143" y="14732"/>
                  <a:pt x="1778" y="13843"/>
                  <a:pt x="2286" y="12192"/>
                </a:cubicBezTo>
                <a:cubicBezTo>
                  <a:pt x="2921" y="10287"/>
                  <a:pt x="3175" y="9398"/>
                  <a:pt x="3302" y="9398"/>
                </a:cubicBezTo>
                <a:cubicBezTo>
                  <a:pt x="3429" y="9398"/>
                  <a:pt x="3429" y="10033"/>
                  <a:pt x="3429" y="11049"/>
                </a:cubicBezTo>
                <a:cubicBezTo>
                  <a:pt x="2286" y="13335"/>
                  <a:pt x="3429" y="13335"/>
                  <a:pt x="3429" y="14478"/>
                </a:cubicBezTo>
                <a:cubicBezTo>
                  <a:pt x="4572" y="14478"/>
                  <a:pt x="4572" y="14478"/>
                  <a:pt x="3429" y="15621"/>
                </a:cubicBezTo>
                <a:cubicBezTo>
                  <a:pt x="3429" y="16764"/>
                  <a:pt x="3429" y="17907"/>
                  <a:pt x="4572" y="17907"/>
                </a:cubicBezTo>
                <a:cubicBezTo>
                  <a:pt x="4572" y="17907"/>
                  <a:pt x="4572" y="17907"/>
                  <a:pt x="5461" y="16891"/>
                </a:cubicBezTo>
                <a:cubicBezTo>
                  <a:pt x="5588" y="17399"/>
                  <a:pt x="5588" y="18034"/>
                  <a:pt x="5588" y="19050"/>
                </a:cubicBezTo>
                <a:cubicBezTo>
                  <a:pt x="5588" y="19558"/>
                  <a:pt x="5588" y="19812"/>
                  <a:pt x="5715" y="19812"/>
                </a:cubicBezTo>
                <a:cubicBezTo>
                  <a:pt x="5842" y="19812"/>
                  <a:pt x="6096" y="19304"/>
                  <a:pt x="6731" y="17907"/>
                </a:cubicBezTo>
                <a:cubicBezTo>
                  <a:pt x="6731" y="16383"/>
                  <a:pt x="6985" y="15748"/>
                  <a:pt x="7239" y="15748"/>
                </a:cubicBezTo>
                <a:cubicBezTo>
                  <a:pt x="7493" y="15748"/>
                  <a:pt x="7874" y="16637"/>
                  <a:pt x="7874" y="17907"/>
                </a:cubicBezTo>
                <a:lnTo>
                  <a:pt x="9144" y="17907"/>
                </a:lnTo>
                <a:cubicBezTo>
                  <a:pt x="10287" y="17907"/>
                  <a:pt x="10287" y="16764"/>
                  <a:pt x="10287" y="15621"/>
                </a:cubicBezTo>
                <a:cubicBezTo>
                  <a:pt x="10922" y="14224"/>
                  <a:pt x="11176" y="13716"/>
                  <a:pt x="11303" y="13716"/>
                </a:cubicBezTo>
                <a:cubicBezTo>
                  <a:pt x="11430" y="13716"/>
                  <a:pt x="11430" y="13970"/>
                  <a:pt x="11430" y="14478"/>
                </a:cubicBezTo>
                <a:cubicBezTo>
                  <a:pt x="11430" y="15621"/>
                  <a:pt x="11430" y="17907"/>
                  <a:pt x="11430" y="17907"/>
                </a:cubicBezTo>
                <a:cubicBezTo>
                  <a:pt x="11430" y="19050"/>
                  <a:pt x="11430" y="19050"/>
                  <a:pt x="12573" y="19050"/>
                </a:cubicBezTo>
                <a:cubicBezTo>
                  <a:pt x="12573" y="19050"/>
                  <a:pt x="13716" y="19050"/>
                  <a:pt x="13716" y="17907"/>
                </a:cubicBezTo>
                <a:lnTo>
                  <a:pt x="13716" y="19050"/>
                </a:lnTo>
                <a:cubicBezTo>
                  <a:pt x="13716" y="19050"/>
                  <a:pt x="14859" y="19050"/>
                  <a:pt x="16002" y="21336"/>
                </a:cubicBezTo>
                <a:cubicBezTo>
                  <a:pt x="16002" y="21463"/>
                  <a:pt x="16129" y="21590"/>
                  <a:pt x="16129" y="21590"/>
                </a:cubicBezTo>
                <a:cubicBezTo>
                  <a:pt x="16637" y="21590"/>
                  <a:pt x="18034" y="19685"/>
                  <a:pt x="17018" y="17907"/>
                </a:cubicBezTo>
                <a:lnTo>
                  <a:pt x="18161" y="17907"/>
                </a:lnTo>
                <a:cubicBezTo>
                  <a:pt x="18161" y="17907"/>
                  <a:pt x="18161" y="16764"/>
                  <a:pt x="18161" y="16764"/>
                </a:cubicBezTo>
                <a:cubicBezTo>
                  <a:pt x="19304" y="15621"/>
                  <a:pt x="19304" y="15621"/>
                  <a:pt x="20447" y="15621"/>
                </a:cubicBezTo>
                <a:lnTo>
                  <a:pt x="19304" y="17907"/>
                </a:lnTo>
                <a:cubicBezTo>
                  <a:pt x="18542" y="20066"/>
                  <a:pt x="18288" y="21844"/>
                  <a:pt x="18796" y="21844"/>
                </a:cubicBezTo>
                <a:cubicBezTo>
                  <a:pt x="18923" y="21844"/>
                  <a:pt x="19050" y="21717"/>
                  <a:pt x="19304" y="21590"/>
                </a:cubicBezTo>
                <a:cubicBezTo>
                  <a:pt x="19431" y="21971"/>
                  <a:pt x="19685" y="22225"/>
                  <a:pt x="19939" y="22225"/>
                </a:cubicBezTo>
                <a:cubicBezTo>
                  <a:pt x="20193" y="22225"/>
                  <a:pt x="20955" y="21971"/>
                  <a:pt x="21463" y="21336"/>
                </a:cubicBezTo>
                <a:cubicBezTo>
                  <a:pt x="21463" y="21336"/>
                  <a:pt x="22606" y="19050"/>
                  <a:pt x="22606" y="17907"/>
                </a:cubicBezTo>
                <a:cubicBezTo>
                  <a:pt x="23749" y="16764"/>
                  <a:pt x="23749" y="16764"/>
                  <a:pt x="23749" y="16764"/>
                </a:cubicBezTo>
                <a:cubicBezTo>
                  <a:pt x="24892" y="16764"/>
                  <a:pt x="24892" y="16764"/>
                  <a:pt x="23749" y="17907"/>
                </a:cubicBezTo>
                <a:cubicBezTo>
                  <a:pt x="23749" y="19177"/>
                  <a:pt x="24130" y="20066"/>
                  <a:pt x="24638" y="20066"/>
                </a:cubicBezTo>
                <a:cubicBezTo>
                  <a:pt x="25146" y="20066"/>
                  <a:pt x="25527" y="19431"/>
                  <a:pt x="26162" y="17907"/>
                </a:cubicBezTo>
                <a:lnTo>
                  <a:pt x="26162" y="19050"/>
                </a:lnTo>
                <a:cubicBezTo>
                  <a:pt x="25273" y="20701"/>
                  <a:pt x="25654" y="21844"/>
                  <a:pt x="26924" y="21844"/>
                </a:cubicBezTo>
                <a:cubicBezTo>
                  <a:pt x="27305" y="21844"/>
                  <a:pt x="27813" y="21717"/>
                  <a:pt x="28448" y="21336"/>
                </a:cubicBezTo>
                <a:cubicBezTo>
                  <a:pt x="30734" y="22479"/>
                  <a:pt x="31877" y="22479"/>
                  <a:pt x="31877" y="23622"/>
                </a:cubicBezTo>
                <a:cubicBezTo>
                  <a:pt x="31877" y="23749"/>
                  <a:pt x="32004" y="23876"/>
                  <a:pt x="32131" y="23876"/>
                </a:cubicBezTo>
                <a:cubicBezTo>
                  <a:pt x="32766" y="23876"/>
                  <a:pt x="34417" y="21971"/>
                  <a:pt x="35306" y="20066"/>
                </a:cubicBezTo>
                <a:cubicBezTo>
                  <a:pt x="35306" y="21209"/>
                  <a:pt x="36449" y="22352"/>
                  <a:pt x="37592" y="22352"/>
                </a:cubicBezTo>
                <a:cubicBezTo>
                  <a:pt x="38735" y="22352"/>
                  <a:pt x="38735" y="22352"/>
                  <a:pt x="38735" y="23495"/>
                </a:cubicBezTo>
                <a:cubicBezTo>
                  <a:pt x="39116" y="22860"/>
                  <a:pt x="39370" y="22479"/>
                  <a:pt x="39751" y="22479"/>
                </a:cubicBezTo>
                <a:cubicBezTo>
                  <a:pt x="40513" y="22479"/>
                  <a:pt x="41021" y="24130"/>
                  <a:pt x="41021" y="25654"/>
                </a:cubicBezTo>
                <a:cubicBezTo>
                  <a:pt x="39878" y="26797"/>
                  <a:pt x="41021" y="26797"/>
                  <a:pt x="42164" y="27940"/>
                </a:cubicBezTo>
                <a:cubicBezTo>
                  <a:pt x="43307" y="26797"/>
                  <a:pt x="43307" y="26797"/>
                  <a:pt x="44450" y="26797"/>
                </a:cubicBezTo>
                <a:cubicBezTo>
                  <a:pt x="46736" y="26797"/>
                  <a:pt x="46736" y="26797"/>
                  <a:pt x="46736" y="24511"/>
                </a:cubicBezTo>
                <a:cubicBezTo>
                  <a:pt x="47879" y="22225"/>
                  <a:pt x="47879" y="22225"/>
                  <a:pt x="49022" y="22225"/>
                </a:cubicBezTo>
                <a:cubicBezTo>
                  <a:pt x="50165" y="22225"/>
                  <a:pt x="50165" y="22225"/>
                  <a:pt x="50165" y="23368"/>
                </a:cubicBezTo>
                <a:cubicBezTo>
                  <a:pt x="50165" y="23368"/>
                  <a:pt x="50165" y="25654"/>
                  <a:pt x="50165" y="25654"/>
                </a:cubicBezTo>
                <a:cubicBezTo>
                  <a:pt x="51308" y="25654"/>
                  <a:pt x="51308" y="25654"/>
                  <a:pt x="51308" y="26797"/>
                </a:cubicBezTo>
                <a:cubicBezTo>
                  <a:pt x="51308" y="26797"/>
                  <a:pt x="51308" y="27940"/>
                  <a:pt x="52451" y="29083"/>
                </a:cubicBezTo>
                <a:cubicBezTo>
                  <a:pt x="53594" y="29083"/>
                  <a:pt x="54737" y="29083"/>
                  <a:pt x="54737" y="30226"/>
                </a:cubicBezTo>
                <a:cubicBezTo>
                  <a:pt x="54737" y="30226"/>
                  <a:pt x="54737" y="30226"/>
                  <a:pt x="54737" y="29083"/>
                </a:cubicBezTo>
                <a:cubicBezTo>
                  <a:pt x="55372" y="28448"/>
                  <a:pt x="55626" y="27813"/>
                  <a:pt x="56261" y="27813"/>
                </a:cubicBezTo>
                <a:cubicBezTo>
                  <a:pt x="56642" y="27813"/>
                  <a:pt x="57277" y="28194"/>
                  <a:pt x="58166" y="29083"/>
                </a:cubicBezTo>
                <a:cubicBezTo>
                  <a:pt x="59309" y="29083"/>
                  <a:pt x="60452" y="29083"/>
                  <a:pt x="60452" y="27940"/>
                </a:cubicBezTo>
                <a:cubicBezTo>
                  <a:pt x="61595" y="27940"/>
                  <a:pt x="61595" y="27940"/>
                  <a:pt x="61595" y="29083"/>
                </a:cubicBezTo>
                <a:cubicBezTo>
                  <a:pt x="60833" y="30480"/>
                  <a:pt x="61087" y="31496"/>
                  <a:pt x="61595" y="31496"/>
                </a:cubicBezTo>
                <a:cubicBezTo>
                  <a:pt x="61849" y="31496"/>
                  <a:pt x="62357" y="31115"/>
                  <a:pt x="62738" y="30226"/>
                </a:cubicBezTo>
                <a:cubicBezTo>
                  <a:pt x="63246" y="29718"/>
                  <a:pt x="63627" y="29337"/>
                  <a:pt x="63754" y="29337"/>
                </a:cubicBezTo>
                <a:cubicBezTo>
                  <a:pt x="63881" y="29337"/>
                  <a:pt x="63881" y="29591"/>
                  <a:pt x="63881" y="30226"/>
                </a:cubicBezTo>
                <a:cubicBezTo>
                  <a:pt x="63881" y="30226"/>
                  <a:pt x="65024" y="30226"/>
                  <a:pt x="65024" y="29083"/>
                </a:cubicBezTo>
                <a:cubicBezTo>
                  <a:pt x="65532" y="28448"/>
                  <a:pt x="65913" y="28194"/>
                  <a:pt x="66167" y="28194"/>
                </a:cubicBezTo>
                <a:cubicBezTo>
                  <a:pt x="66421" y="28194"/>
                  <a:pt x="66802" y="28448"/>
                  <a:pt x="67310" y="29083"/>
                </a:cubicBezTo>
                <a:cubicBezTo>
                  <a:pt x="67310" y="31369"/>
                  <a:pt x="67310" y="31369"/>
                  <a:pt x="67310" y="31369"/>
                </a:cubicBezTo>
                <a:cubicBezTo>
                  <a:pt x="67945" y="31115"/>
                  <a:pt x="68961" y="30861"/>
                  <a:pt x="69977" y="30861"/>
                </a:cubicBezTo>
                <a:cubicBezTo>
                  <a:pt x="72517" y="30861"/>
                  <a:pt x="75311" y="31623"/>
                  <a:pt x="75311" y="32512"/>
                </a:cubicBezTo>
                <a:cubicBezTo>
                  <a:pt x="75819" y="32004"/>
                  <a:pt x="76200" y="31623"/>
                  <a:pt x="76327" y="31623"/>
                </a:cubicBezTo>
                <a:cubicBezTo>
                  <a:pt x="76454" y="31623"/>
                  <a:pt x="76454" y="31877"/>
                  <a:pt x="76454" y="32512"/>
                </a:cubicBezTo>
                <a:cubicBezTo>
                  <a:pt x="76454" y="33401"/>
                  <a:pt x="76581" y="33782"/>
                  <a:pt x="76835" y="33782"/>
                </a:cubicBezTo>
                <a:cubicBezTo>
                  <a:pt x="77089" y="33782"/>
                  <a:pt x="77597" y="32766"/>
                  <a:pt x="77597" y="31369"/>
                </a:cubicBezTo>
                <a:lnTo>
                  <a:pt x="76454" y="30480"/>
                </a:lnTo>
                <a:cubicBezTo>
                  <a:pt x="76835" y="29591"/>
                  <a:pt x="77216" y="29337"/>
                  <a:pt x="77597" y="29337"/>
                </a:cubicBezTo>
                <a:cubicBezTo>
                  <a:pt x="78105" y="29337"/>
                  <a:pt x="78359" y="30607"/>
                  <a:pt x="77597" y="32766"/>
                </a:cubicBezTo>
                <a:cubicBezTo>
                  <a:pt x="77597" y="33909"/>
                  <a:pt x="77597" y="34417"/>
                  <a:pt x="77724" y="34417"/>
                </a:cubicBezTo>
                <a:cubicBezTo>
                  <a:pt x="77851" y="34417"/>
                  <a:pt x="78232" y="33909"/>
                  <a:pt x="78740" y="32766"/>
                </a:cubicBezTo>
                <a:cubicBezTo>
                  <a:pt x="79248" y="31623"/>
                  <a:pt x="79756" y="31115"/>
                  <a:pt x="80010" y="31115"/>
                </a:cubicBezTo>
                <a:cubicBezTo>
                  <a:pt x="80264" y="31115"/>
                  <a:pt x="80518" y="32004"/>
                  <a:pt x="79883" y="33909"/>
                </a:cubicBezTo>
                <a:cubicBezTo>
                  <a:pt x="79883" y="35052"/>
                  <a:pt x="79883" y="35687"/>
                  <a:pt x="80010" y="35687"/>
                </a:cubicBezTo>
                <a:cubicBezTo>
                  <a:pt x="80137" y="35687"/>
                  <a:pt x="80391" y="35179"/>
                  <a:pt x="81026" y="33909"/>
                </a:cubicBezTo>
                <a:cubicBezTo>
                  <a:pt x="82169" y="30861"/>
                  <a:pt x="83439" y="29464"/>
                  <a:pt x="83947" y="29464"/>
                </a:cubicBezTo>
                <a:cubicBezTo>
                  <a:pt x="84455" y="29464"/>
                  <a:pt x="84328" y="30607"/>
                  <a:pt x="83312" y="32766"/>
                </a:cubicBezTo>
                <a:cubicBezTo>
                  <a:pt x="83312" y="35052"/>
                  <a:pt x="83312" y="37338"/>
                  <a:pt x="84455" y="37338"/>
                </a:cubicBezTo>
                <a:cubicBezTo>
                  <a:pt x="84455" y="37338"/>
                  <a:pt x="84455" y="36195"/>
                  <a:pt x="85598" y="35052"/>
                </a:cubicBezTo>
                <a:cubicBezTo>
                  <a:pt x="86233" y="37719"/>
                  <a:pt x="86995" y="38862"/>
                  <a:pt x="87884" y="38862"/>
                </a:cubicBezTo>
                <a:cubicBezTo>
                  <a:pt x="88519" y="38862"/>
                  <a:pt x="89281" y="38354"/>
                  <a:pt x="90170" y="37338"/>
                </a:cubicBezTo>
                <a:cubicBezTo>
                  <a:pt x="91059" y="36322"/>
                  <a:pt x="91948" y="36068"/>
                  <a:pt x="92583" y="36068"/>
                </a:cubicBezTo>
                <a:cubicBezTo>
                  <a:pt x="93599" y="36068"/>
                  <a:pt x="93853" y="37084"/>
                  <a:pt x="92456" y="38481"/>
                </a:cubicBezTo>
                <a:cubicBezTo>
                  <a:pt x="91948" y="38989"/>
                  <a:pt x="91567" y="39370"/>
                  <a:pt x="91313" y="39624"/>
                </a:cubicBezTo>
                <a:lnTo>
                  <a:pt x="94742" y="39624"/>
                </a:lnTo>
                <a:cubicBezTo>
                  <a:pt x="94742" y="39624"/>
                  <a:pt x="95885" y="38481"/>
                  <a:pt x="95885" y="37338"/>
                </a:cubicBezTo>
                <a:cubicBezTo>
                  <a:pt x="95885" y="39497"/>
                  <a:pt x="96393" y="40767"/>
                  <a:pt x="97028" y="40767"/>
                </a:cubicBezTo>
                <a:cubicBezTo>
                  <a:pt x="97409" y="40767"/>
                  <a:pt x="97790" y="40386"/>
                  <a:pt x="98171" y="39624"/>
                </a:cubicBezTo>
                <a:lnTo>
                  <a:pt x="99314" y="39624"/>
                </a:lnTo>
                <a:cubicBezTo>
                  <a:pt x="100457" y="39624"/>
                  <a:pt x="100457" y="39624"/>
                  <a:pt x="100457" y="38481"/>
                </a:cubicBezTo>
                <a:cubicBezTo>
                  <a:pt x="100711" y="38227"/>
                  <a:pt x="100838" y="38227"/>
                  <a:pt x="100965" y="38227"/>
                </a:cubicBezTo>
                <a:cubicBezTo>
                  <a:pt x="101600" y="38227"/>
                  <a:pt x="101600" y="39878"/>
                  <a:pt x="101600" y="40767"/>
                </a:cubicBezTo>
                <a:cubicBezTo>
                  <a:pt x="101600" y="41529"/>
                  <a:pt x="102108" y="42418"/>
                  <a:pt x="102489" y="42418"/>
                </a:cubicBezTo>
                <a:cubicBezTo>
                  <a:pt x="102616" y="42418"/>
                  <a:pt x="102743" y="42291"/>
                  <a:pt x="102743" y="41910"/>
                </a:cubicBezTo>
                <a:cubicBezTo>
                  <a:pt x="102743" y="40767"/>
                  <a:pt x="103886" y="39624"/>
                  <a:pt x="105029" y="38481"/>
                </a:cubicBezTo>
                <a:cubicBezTo>
                  <a:pt x="105283" y="38227"/>
                  <a:pt x="105410" y="38227"/>
                  <a:pt x="105537" y="38227"/>
                </a:cubicBezTo>
                <a:cubicBezTo>
                  <a:pt x="106045" y="38227"/>
                  <a:pt x="105918" y="39878"/>
                  <a:pt x="105029" y="40767"/>
                </a:cubicBezTo>
                <a:cubicBezTo>
                  <a:pt x="105029" y="41910"/>
                  <a:pt x="105029" y="41910"/>
                  <a:pt x="106172" y="43053"/>
                </a:cubicBezTo>
                <a:cubicBezTo>
                  <a:pt x="106172" y="43053"/>
                  <a:pt x="107315" y="43053"/>
                  <a:pt x="107315" y="41910"/>
                </a:cubicBezTo>
                <a:cubicBezTo>
                  <a:pt x="107696" y="41529"/>
                  <a:pt x="108077" y="41402"/>
                  <a:pt x="108458" y="41402"/>
                </a:cubicBezTo>
                <a:cubicBezTo>
                  <a:pt x="109474" y="41402"/>
                  <a:pt x="110617" y="42291"/>
                  <a:pt x="110617" y="43053"/>
                </a:cubicBezTo>
                <a:lnTo>
                  <a:pt x="111760" y="43053"/>
                </a:lnTo>
                <a:cubicBezTo>
                  <a:pt x="112141" y="43434"/>
                  <a:pt x="112395" y="43561"/>
                  <a:pt x="112649" y="43561"/>
                </a:cubicBezTo>
                <a:cubicBezTo>
                  <a:pt x="113030" y="43561"/>
                  <a:pt x="113284" y="43053"/>
                  <a:pt x="114046" y="43053"/>
                </a:cubicBezTo>
                <a:cubicBezTo>
                  <a:pt x="114046" y="43053"/>
                  <a:pt x="114046" y="43053"/>
                  <a:pt x="115189" y="41910"/>
                </a:cubicBezTo>
                <a:cubicBezTo>
                  <a:pt x="116332" y="41910"/>
                  <a:pt x="116332" y="41910"/>
                  <a:pt x="116332" y="43053"/>
                </a:cubicBezTo>
                <a:cubicBezTo>
                  <a:pt x="116840" y="41910"/>
                  <a:pt x="117221" y="41402"/>
                  <a:pt x="117348" y="41402"/>
                </a:cubicBezTo>
                <a:cubicBezTo>
                  <a:pt x="117475" y="41402"/>
                  <a:pt x="117475" y="41910"/>
                  <a:pt x="117475" y="43053"/>
                </a:cubicBezTo>
                <a:cubicBezTo>
                  <a:pt x="116840" y="44958"/>
                  <a:pt x="116586" y="45847"/>
                  <a:pt x="116586" y="45847"/>
                </a:cubicBezTo>
                <a:cubicBezTo>
                  <a:pt x="116586" y="45847"/>
                  <a:pt x="116967" y="45339"/>
                  <a:pt x="117475" y="44323"/>
                </a:cubicBezTo>
                <a:cubicBezTo>
                  <a:pt x="117983" y="43815"/>
                  <a:pt x="118364" y="43434"/>
                  <a:pt x="118491" y="43434"/>
                </a:cubicBezTo>
                <a:cubicBezTo>
                  <a:pt x="118618" y="43434"/>
                  <a:pt x="118618" y="43688"/>
                  <a:pt x="118618" y="44323"/>
                </a:cubicBezTo>
                <a:cubicBezTo>
                  <a:pt x="119253" y="42926"/>
                  <a:pt x="120396" y="41910"/>
                  <a:pt x="121158" y="41910"/>
                </a:cubicBezTo>
                <a:cubicBezTo>
                  <a:pt x="121666" y="41910"/>
                  <a:pt x="122047" y="42291"/>
                  <a:pt x="122047" y="43180"/>
                </a:cubicBezTo>
                <a:cubicBezTo>
                  <a:pt x="122047" y="43180"/>
                  <a:pt x="122047" y="43180"/>
                  <a:pt x="123190" y="42037"/>
                </a:cubicBezTo>
                <a:cubicBezTo>
                  <a:pt x="123698" y="41021"/>
                  <a:pt x="123952" y="40513"/>
                  <a:pt x="124079" y="40513"/>
                </a:cubicBezTo>
                <a:cubicBezTo>
                  <a:pt x="124206" y="40513"/>
                  <a:pt x="123825" y="41402"/>
                  <a:pt x="123190" y="43180"/>
                </a:cubicBezTo>
                <a:cubicBezTo>
                  <a:pt x="123190" y="44323"/>
                  <a:pt x="123444" y="44958"/>
                  <a:pt x="123952" y="44958"/>
                </a:cubicBezTo>
                <a:cubicBezTo>
                  <a:pt x="124460" y="44958"/>
                  <a:pt x="124968" y="44450"/>
                  <a:pt x="125476" y="43180"/>
                </a:cubicBezTo>
                <a:cubicBezTo>
                  <a:pt x="125476" y="43180"/>
                  <a:pt x="125476" y="42672"/>
                  <a:pt x="125857" y="42672"/>
                </a:cubicBezTo>
                <a:cubicBezTo>
                  <a:pt x="125984" y="42672"/>
                  <a:pt x="126238" y="42799"/>
                  <a:pt x="126619" y="43180"/>
                </a:cubicBezTo>
                <a:cubicBezTo>
                  <a:pt x="126619" y="44577"/>
                  <a:pt x="127889" y="45593"/>
                  <a:pt x="128905" y="45593"/>
                </a:cubicBezTo>
                <a:cubicBezTo>
                  <a:pt x="129540" y="45593"/>
                  <a:pt x="130048" y="45212"/>
                  <a:pt x="130048" y="44323"/>
                </a:cubicBezTo>
                <a:lnTo>
                  <a:pt x="131191" y="44323"/>
                </a:lnTo>
                <a:cubicBezTo>
                  <a:pt x="131191" y="45593"/>
                  <a:pt x="131572" y="46228"/>
                  <a:pt x="131953" y="46228"/>
                </a:cubicBezTo>
                <a:cubicBezTo>
                  <a:pt x="132334" y="46228"/>
                  <a:pt x="132334" y="45974"/>
                  <a:pt x="132334" y="45466"/>
                </a:cubicBezTo>
                <a:lnTo>
                  <a:pt x="133477" y="44323"/>
                </a:lnTo>
                <a:cubicBezTo>
                  <a:pt x="133477" y="45466"/>
                  <a:pt x="133477" y="46609"/>
                  <a:pt x="134620" y="46609"/>
                </a:cubicBezTo>
                <a:cubicBezTo>
                  <a:pt x="134620" y="46609"/>
                  <a:pt x="134620" y="46609"/>
                  <a:pt x="134620" y="45466"/>
                </a:cubicBezTo>
                <a:cubicBezTo>
                  <a:pt x="134620" y="44323"/>
                  <a:pt x="135763" y="44323"/>
                  <a:pt x="135763" y="44323"/>
                </a:cubicBezTo>
                <a:cubicBezTo>
                  <a:pt x="136906" y="44323"/>
                  <a:pt x="136906" y="46609"/>
                  <a:pt x="135763" y="47752"/>
                </a:cubicBezTo>
                <a:lnTo>
                  <a:pt x="136906" y="47752"/>
                </a:lnTo>
                <a:cubicBezTo>
                  <a:pt x="137541" y="46355"/>
                  <a:pt x="137795" y="45847"/>
                  <a:pt x="137922" y="45847"/>
                </a:cubicBezTo>
                <a:cubicBezTo>
                  <a:pt x="138049" y="45847"/>
                  <a:pt x="138049" y="46101"/>
                  <a:pt x="138049" y="46609"/>
                </a:cubicBezTo>
                <a:cubicBezTo>
                  <a:pt x="138049" y="47752"/>
                  <a:pt x="138049" y="47752"/>
                  <a:pt x="139192" y="47752"/>
                </a:cubicBezTo>
                <a:lnTo>
                  <a:pt x="139192" y="48895"/>
                </a:lnTo>
                <a:lnTo>
                  <a:pt x="140335" y="48895"/>
                </a:lnTo>
                <a:cubicBezTo>
                  <a:pt x="141478" y="48895"/>
                  <a:pt x="141478" y="48895"/>
                  <a:pt x="141478" y="47752"/>
                </a:cubicBezTo>
                <a:cubicBezTo>
                  <a:pt x="141478" y="46609"/>
                  <a:pt x="142621" y="45466"/>
                  <a:pt x="142621" y="45466"/>
                </a:cubicBezTo>
                <a:cubicBezTo>
                  <a:pt x="142621" y="46609"/>
                  <a:pt x="141478" y="47752"/>
                  <a:pt x="142621" y="47752"/>
                </a:cubicBezTo>
                <a:cubicBezTo>
                  <a:pt x="142621" y="47752"/>
                  <a:pt x="142621" y="48895"/>
                  <a:pt x="142621" y="48895"/>
                </a:cubicBezTo>
                <a:cubicBezTo>
                  <a:pt x="141986" y="50292"/>
                  <a:pt x="142494" y="50800"/>
                  <a:pt x="143256" y="50800"/>
                </a:cubicBezTo>
                <a:cubicBezTo>
                  <a:pt x="143764" y="50800"/>
                  <a:pt x="144399" y="50546"/>
                  <a:pt x="144907" y="50038"/>
                </a:cubicBezTo>
                <a:cubicBezTo>
                  <a:pt x="145415" y="48895"/>
                  <a:pt x="146050" y="48260"/>
                  <a:pt x="146304" y="48260"/>
                </a:cubicBezTo>
                <a:cubicBezTo>
                  <a:pt x="146558" y="48260"/>
                  <a:pt x="146558" y="48768"/>
                  <a:pt x="146050" y="50038"/>
                </a:cubicBezTo>
                <a:cubicBezTo>
                  <a:pt x="145796" y="50673"/>
                  <a:pt x="145669" y="50927"/>
                  <a:pt x="145796" y="50927"/>
                </a:cubicBezTo>
                <a:cubicBezTo>
                  <a:pt x="146050" y="50927"/>
                  <a:pt x="147574" y="49022"/>
                  <a:pt x="148336" y="46609"/>
                </a:cubicBezTo>
                <a:lnTo>
                  <a:pt x="150622" y="43180"/>
                </a:lnTo>
                <a:lnTo>
                  <a:pt x="149479" y="46609"/>
                </a:lnTo>
                <a:cubicBezTo>
                  <a:pt x="148844" y="50038"/>
                  <a:pt x="148463" y="51435"/>
                  <a:pt x="148971" y="51435"/>
                </a:cubicBezTo>
                <a:cubicBezTo>
                  <a:pt x="149225" y="51435"/>
                  <a:pt x="149733" y="50927"/>
                  <a:pt x="150622" y="50038"/>
                </a:cubicBezTo>
                <a:cubicBezTo>
                  <a:pt x="151130" y="49530"/>
                  <a:pt x="151511" y="49149"/>
                  <a:pt x="151638" y="49149"/>
                </a:cubicBezTo>
                <a:cubicBezTo>
                  <a:pt x="151765" y="49149"/>
                  <a:pt x="151765" y="49403"/>
                  <a:pt x="151765" y="50038"/>
                </a:cubicBezTo>
                <a:cubicBezTo>
                  <a:pt x="151765" y="51181"/>
                  <a:pt x="151765" y="52324"/>
                  <a:pt x="152908" y="52324"/>
                </a:cubicBezTo>
                <a:cubicBezTo>
                  <a:pt x="155194" y="52324"/>
                  <a:pt x="155194" y="52324"/>
                  <a:pt x="155194" y="51181"/>
                </a:cubicBezTo>
                <a:cubicBezTo>
                  <a:pt x="155194" y="51181"/>
                  <a:pt x="156337" y="51181"/>
                  <a:pt x="156337" y="52324"/>
                </a:cubicBezTo>
                <a:cubicBezTo>
                  <a:pt x="156337" y="53213"/>
                  <a:pt x="156464" y="53594"/>
                  <a:pt x="156718" y="53594"/>
                </a:cubicBezTo>
                <a:cubicBezTo>
                  <a:pt x="157226" y="53594"/>
                  <a:pt x="157861" y="52578"/>
                  <a:pt x="158496" y="51181"/>
                </a:cubicBezTo>
                <a:lnTo>
                  <a:pt x="158496" y="52324"/>
                </a:lnTo>
                <a:cubicBezTo>
                  <a:pt x="158496" y="53467"/>
                  <a:pt x="159639" y="53467"/>
                  <a:pt x="163068" y="54610"/>
                </a:cubicBezTo>
                <a:cubicBezTo>
                  <a:pt x="165608" y="55626"/>
                  <a:pt x="167005" y="56261"/>
                  <a:pt x="167894" y="56261"/>
                </a:cubicBezTo>
                <a:cubicBezTo>
                  <a:pt x="169037" y="56261"/>
                  <a:pt x="169291" y="55372"/>
                  <a:pt x="169926" y="53467"/>
                </a:cubicBezTo>
                <a:cubicBezTo>
                  <a:pt x="170434" y="52451"/>
                  <a:pt x="170815" y="51943"/>
                  <a:pt x="170815" y="51943"/>
                </a:cubicBezTo>
                <a:cubicBezTo>
                  <a:pt x="170815" y="51943"/>
                  <a:pt x="170561" y="52832"/>
                  <a:pt x="169926" y="54610"/>
                </a:cubicBezTo>
                <a:cubicBezTo>
                  <a:pt x="169926" y="55499"/>
                  <a:pt x="169926" y="56261"/>
                  <a:pt x="170307" y="56261"/>
                </a:cubicBezTo>
                <a:cubicBezTo>
                  <a:pt x="170434" y="56261"/>
                  <a:pt x="170688" y="56134"/>
                  <a:pt x="171069" y="55753"/>
                </a:cubicBezTo>
                <a:cubicBezTo>
                  <a:pt x="171069" y="55753"/>
                  <a:pt x="171069" y="55753"/>
                  <a:pt x="172212" y="56896"/>
                </a:cubicBezTo>
                <a:cubicBezTo>
                  <a:pt x="172212" y="58674"/>
                  <a:pt x="172466" y="59182"/>
                  <a:pt x="172720" y="59182"/>
                </a:cubicBezTo>
                <a:cubicBezTo>
                  <a:pt x="172974" y="59182"/>
                  <a:pt x="173355" y="58674"/>
                  <a:pt x="173355" y="58039"/>
                </a:cubicBezTo>
                <a:cubicBezTo>
                  <a:pt x="173863" y="57023"/>
                  <a:pt x="174117" y="56642"/>
                  <a:pt x="174244" y="56642"/>
                </a:cubicBezTo>
                <a:cubicBezTo>
                  <a:pt x="174371" y="56642"/>
                  <a:pt x="174498" y="57277"/>
                  <a:pt x="174498" y="58039"/>
                </a:cubicBezTo>
                <a:cubicBezTo>
                  <a:pt x="174498" y="58801"/>
                  <a:pt x="174498" y="60198"/>
                  <a:pt x="174879" y="60198"/>
                </a:cubicBezTo>
                <a:cubicBezTo>
                  <a:pt x="175006" y="60198"/>
                  <a:pt x="175260" y="59944"/>
                  <a:pt x="175641" y="59182"/>
                </a:cubicBezTo>
                <a:cubicBezTo>
                  <a:pt x="175641" y="58674"/>
                  <a:pt x="176276" y="58420"/>
                  <a:pt x="176911" y="58420"/>
                </a:cubicBezTo>
                <a:cubicBezTo>
                  <a:pt x="177927" y="58420"/>
                  <a:pt x="179070" y="58928"/>
                  <a:pt x="179070" y="60325"/>
                </a:cubicBezTo>
                <a:cubicBezTo>
                  <a:pt x="179070" y="60325"/>
                  <a:pt x="179070" y="60325"/>
                  <a:pt x="180213" y="61468"/>
                </a:cubicBezTo>
                <a:cubicBezTo>
                  <a:pt x="180213" y="60325"/>
                  <a:pt x="180467" y="60071"/>
                  <a:pt x="180975" y="60071"/>
                </a:cubicBezTo>
                <a:cubicBezTo>
                  <a:pt x="181483" y="60071"/>
                  <a:pt x="181991" y="60325"/>
                  <a:pt x="182499" y="60325"/>
                </a:cubicBezTo>
                <a:cubicBezTo>
                  <a:pt x="183642" y="60325"/>
                  <a:pt x="183642" y="60325"/>
                  <a:pt x="183642" y="61468"/>
                </a:cubicBezTo>
                <a:cubicBezTo>
                  <a:pt x="182880" y="62230"/>
                  <a:pt x="183134" y="63119"/>
                  <a:pt x="183769" y="63119"/>
                </a:cubicBezTo>
                <a:cubicBezTo>
                  <a:pt x="184023" y="63119"/>
                  <a:pt x="184404" y="62992"/>
                  <a:pt x="184785" y="62611"/>
                </a:cubicBezTo>
                <a:cubicBezTo>
                  <a:pt x="184785" y="62611"/>
                  <a:pt x="185928" y="60325"/>
                  <a:pt x="187071" y="60325"/>
                </a:cubicBezTo>
                <a:cubicBezTo>
                  <a:pt x="187071" y="59182"/>
                  <a:pt x="188214" y="58039"/>
                  <a:pt x="188214" y="58039"/>
                </a:cubicBezTo>
                <a:lnTo>
                  <a:pt x="188214" y="59182"/>
                </a:lnTo>
                <a:cubicBezTo>
                  <a:pt x="188214" y="60325"/>
                  <a:pt x="187071" y="61468"/>
                  <a:pt x="187071" y="61468"/>
                </a:cubicBezTo>
                <a:cubicBezTo>
                  <a:pt x="188214" y="61468"/>
                  <a:pt x="188214" y="61468"/>
                  <a:pt x="189357" y="60325"/>
                </a:cubicBezTo>
                <a:cubicBezTo>
                  <a:pt x="189357" y="62611"/>
                  <a:pt x="189357" y="62611"/>
                  <a:pt x="190500" y="62611"/>
                </a:cubicBezTo>
                <a:cubicBezTo>
                  <a:pt x="191643" y="62611"/>
                  <a:pt x="192786" y="62611"/>
                  <a:pt x="193929" y="61468"/>
                </a:cubicBezTo>
                <a:cubicBezTo>
                  <a:pt x="193294" y="63500"/>
                  <a:pt x="194056" y="64643"/>
                  <a:pt x="195199" y="64643"/>
                </a:cubicBezTo>
                <a:cubicBezTo>
                  <a:pt x="195961" y="64643"/>
                  <a:pt x="196850" y="64008"/>
                  <a:pt x="197358" y="62611"/>
                </a:cubicBezTo>
                <a:cubicBezTo>
                  <a:pt x="197358" y="62103"/>
                  <a:pt x="197485" y="61849"/>
                  <a:pt x="197739" y="61849"/>
                </a:cubicBezTo>
                <a:cubicBezTo>
                  <a:pt x="197993" y="61849"/>
                  <a:pt x="198501" y="62357"/>
                  <a:pt x="198501" y="63754"/>
                </a:cubicBezTo>
                <a:cubicBezTo>
                  <a:pt x="198501" y="64262"/>
                  <a:pt x="198501" y="64643"/>
                  <a:pt x="198628" y="64643"/>
                </a:cubicBezTo>
                <a:cubicBezTo>
                  <a:pt x="198755" y="64643"/>
                  <a:pt x="199009" y="64389"/>
                  <a:pt x="199644" y="63754"/>
                </a:cubicBezTo>
                <a:cubicBezTo>
                  <a:pt x="200025" y="63373"/>
                  <a:pt x="200152" y="63246"/>
                  <a:pt x="200406" y="63246"/>
                </a:cubicBezTo>
                <a:cubicBezTo>
                  <a:pt x="200787" y="63246"/>
                  <a:pt x="200787" y="64008"/>
                  <a:pt x="200787" y="64897"/>
                </a:cubicBezTo>
                <a:cubicBezTo>
                  <a:pt x="200787" y="67056"/>
                  <a:pt x="200787" y="67818"/>
                  <a:pt x="201041" y="67818"/>
                </a:cubicBezTo>
                <a:cubicBezTo>
                  <a:pt x="201168" y="67818"/>
                  <a:pt x="201422" y="67564"/>
                  <a:pt x="201930" y="67183"/>
                </a:cubicBezTo>
                <a:cubicBezTo>
                  <a:pt x="203073" y="66040"/>
                  <a:pt x="204216" y="66040"/>
                  <a:pt x="204216" y="66040"/>
                </a:cubicBezTo>
                <a:cubicBezTo>
                  <a:pt x="206502" y="66040"/>
                  <a:pt x="206502" y="66040"/>
                  <a:pt x="206502" y="63754"/>
                </a:cubicBezTo>
                <a:cubicBezTo>
                  <a:pt x="206502" y="62992"/>
                  <a:pt x="207010" y="62230"/>
                  <a:pt x="207391" y="61849"/>
                </a:cubicBezTo>
                <a:cubicBezTo>
                  <a:pt x="206883" y="62738"/>
                  <a:pt x="207645" y="62865"/>
                  <a:pt x="207645" y="64897"/>
                </a:cubicBezTo>
                <a:cubicBezTo>
                  <a:pt x="207645" y="66040"/>
                  <a:pt x="208788" y="66040"/>
                  <a:pt x="208788" y="66040"/>
                </a:cubicBezTo>
                <a:cubicBezTo>
                  <a:pt x="209931" y="66040"/>
                  <a:pt x="211074" y="67183"/>
                  <a:pt x="211074" y="67183"/>
                </a:cubicBezTo>
                <a:cubicBezTo>
                  <a:pt x="211582" y="67691"/>
                  <a:pt x="211963" y="68072"/>
                  <a:pt x="212217" y="68072"/>
                </a:cubicBezTo>
                <a:cubicBezTo>
                  <a:pt x="212471" y="68072"/>
                  <a:pt x="212725" y="67818"/>
                  <a:pt x="213360" y="67183"/>
                </a:cubicBezTo>
                <a:cubicBezTo>
                  <a:pt x="213360" y="66675"/>
                  <a:pt x="213360" y="66294"/>
                  <a:pt x="213360" y="66040"/>
                </a:cubicBezTo>
                <a:cubicBezTo>
                  <a:pt x="213360" y="68199"/>
                  <a:pt x="215773" y="69469"/>
                  <a:pt x="217805" y="69469"/>
                </a:cubicBezTo>
                <a:cubicBezTo>
                  <a:pt x="218948" y="69469"/>
                  <a:pt x="219837" y="69088"/>
                  <a:pt x="220345" y="68326"/>
                </a:cubicBezTo>
                <a:lnTo>
                  <a:pt x="220345" y="69469"/>
                </a:lnTo>
                <a:cubicBezTo>
                  <a:pt x="219202" y="70612"/>
                  <a:pt x="220345" y="70612"/>
                  <a:pt x="221488" y="70612"/>
                </a:cubicBezTo>
                <a:cubicBezTo>
                  <a:pt x="221488" y="70993"/>
                  <a:pt x="221742" y="71120"/>
                  <a:pt x="222123" y="71120"/>
                </a:cubicBezTo>
                <a:cubicBezTo>
                  <a:pt x="222885" y="71120"/>
                  <a:pt x="224155" y="70612"/>
                  <a:pt x="224917" y="70612"/>
                </a:cubicBezTo>
                <a:cubicBezTo>
                  <a:pt x="226060" y="71120"/>
                  <a:pt x="227203" y="71501"/>
                  <a:pt x="228092" y="71501"/>
                </a:cubicBezTo>
                <a:cubicBezTo>
                  <a:pt x="228981" y="71501"/>
                  <a:pt x="229489" y="71247"/>
                  <a:pt x="229489" y="70612"/>
                </a:cubicBezTo>
                <a:cubicBezTo>
                  <a:pt x="229489" y="70612"/>
                  <a:pt x="229489" y="70612"/>
                  <a:pt x="229489" y="71755"/>
                </a:cubicBezTo>
                <a:cubicBezTo>
                  <a:pt x="228346" y="72898"/>
                  <a:pt x="229489" y="72898"/>
                  <a:pt x="229489" y="74041"/>
                </a:cubicBezTo>
                <a:cubicBezTo>
                  <a:pt x="230632" y="74041"/>
                  <a:pt x="230632" y="72898"/>
                  <a:pt x="230632" y="70612"/>
                </a:cubicBezTo>
                <a:cubicBezTo>
                  <a:pt x="230632" y="70104"/>
                  <a:pt x="230886" y="69850"/>
                  <a:pt x="231140" y="69850"/>
                </a:cubicBezTo>
                <a:cubicBezTo>
                  <a:pt x="231648" y="69850"/>
                  <a:pt x="232283" y="70358"/>
                  <a:pt x="232918" y="71755"/>
                </a:cubicBezTo>
                <a:cubicBezTo>
                  <a:pt x="232918" y="72644"/>
                  <a:pt x="234061" y="73406"/>
                  <a:pt x="235077" y="73406"/>
                </a:cubicBezTo>
                <a:cubicBezTo>
                  <a:pt x="235585" y="73406"/>
                  <a:pt x="235966" y="73279"/>
                  <a:pt x="236220" y="72898"/>
                </a:cubicBezTo>
                <a:cubicBezTo>
                  <a:pt x="237363" y="72898"/>
                  <a:pt x="237363" y="72898"/>
                  <a:pt x="237363" y="74041"/>
                </a:cubicBezTo>
                <a:cubicBezTo>
                  <a:pt x="237363" y="74803"/>
                  <a:pt x="237871" y="76200"/>
                  <a:pt x="238633" y="76200"/>
                </a:cubicBezTo>
                <a:cubicBezTo>
                  <a:pt x="239014" y="76200"/>
                  <a:pt x="239268" y="75946"/>
                  <a:pt x="239649" y="75184"/>
                </a:cubicBezTo>
                <a:cubicBezTo>
                  <a:pt x="240792" y="75184"/>
                  <a:pt x="240792" y="75184"/>
                  <a:pt x="239649" y="76327"/>
                </a:cubicBezTo>
                <a:cubicBezTo>
                  <a:pt x="239649" y="76962"/>
                  <a:pt x="239649" y="77597"/>
                  <a:pt x="239776" y="77597"/>
                </a:cubicBezTo>
                <a:cubicBezTo>
                  <a:pt x="239903" y="77597"/>
                  <a:pt x="240284" y="77216"/>
                  <a:pt x="240665" y="76327"/>
                </a:cubicBezTo>
                <a:cubicBezTo>
                  <a:pt x="241046" y="75946"/>
                  <a:pt x="241427" y="75819"/>
                  <a:pt x="241808" y="75819"/>
                </a:cubicBezTo>
                <a:cubicBezTo>
                  <a:pt x="242951" y="75819"/>
                  <a:pt x="243967" y="76708"/>
                  <a:pt x="243967" y="77470"/>
                </a:cubicBezTo>
                <a:cubicBezTo>
                  <a:pt x="245110" y="77470"/>
                  <a:pt x="245110" y="77470"/>
                  <a:pt x="245110" y="76327"/>
                </a:cubicBezTo>
                <a:cubicBezTo>
                  <a:pt x="245999" y="75438"/>
                  <a:pt x="246126" y="74676"/>
                  <a:pt x="246253" y="74676"/>
                </a:cubicBezTo>
                <a:cubicBezTo>
                  <a:pt x="246380" y="74676"/>
                  <a:pt x="246253" y="74803"/>
                  <a:pt x="246253" y="75184"/>
                </a:cubicBezTo>
                <a:cubicBezTo>
                  <a:pt x="246253" y="76962"/>
                  <a:pt x="246253" y="77724"/>
                  <a:pt x="246380" y="77724"/>
                </a:cubicBezTo>
                <a:cubicBezTo>
                  <a:pt x="246507" y="77724"/>
                  <a:pt x="246761" y="76835"/>
                  <a:pt x="247396" y="75184"/>
                </a:cubicBezTo>
                <a:cubicBezTo>
                  <a:pt x="247396" y="75438"/>
                  <a:pt x="247396" y="75819"/>
                  <a:pt x="247396" y="76327"/>
                </a:cubicBezTo>
                <a:cubicBezTo>
                  <a:pt x="247396" y="77470"/>
                  <a:pt x="248539" y="77470"/>
                  <a:pt x="248539" y="77470"/>
                </a:cubicBezTo>
                <a:lnTo>
                  <a:pt x="254254" y="77470"/>
                </a:lnTo>
                <a:cubicBezTo>
                  <a:pt x="257429" y="78359"/>
                  <a:pt x="258953" y="79121"/>
                  <a:pt x="259588" y="79121"/>
                </a:cubicBezTo>
                <a:cubicBezTo>
                  <a:pt x="259842" y="79121"/>
                  <a:pt x="259969" y="78994"/>
                  <a:pt x="259969" y="78613"/>
                </a:cubicBezTo>
                <a:cubicBezTo>
                  <a:pt x="260477" y="77978"/>
                  <a:pt x="260858" y="77724"/>
                  <a:pt x="260985" y="77724"/>
                </a:cubicBezTo>
                <a:cubicBezTo>
                  <a:pt x="261112" y="77724"/>
                  <a:pt x="261112" y="77978"/>
                  <a:pt x="261112" y="78613"/>
                </a:cubicBezTo>
                <a:cubicBezTo>
                  <a:pt x="261112" y="79756"/>
                  <a:pt x="262255" y="79756"/>
                  <a:pt x="262255" y="79756"/>
                </a:cubicBezTo>
                <a:cubicBezTo>
                  <a:pt x="263398" y="80899"/>
                  <a:pt x="263398" y="80899"/>
                  <a:pt x="263398" y="82042"/>
                </a:cubicBezTo>
                <a:cubicBezTo>
                  <a:pt x="263398" y="80899"/>
                  <a:pt x="263398" y="80899"/>
                  <a:pt x="264541" y="80899"/>
                </a:cubicBezTo>
                <a:cubicBezTo>
                  <a:pt x="264541" y="81534"/>
                  <a:pt x="264541" y="81788"/>
                  <a:pt x="264668" y="81788"/>
                </a:cubicBezTo>
                <a:cubicBezTo>
                  <a:pt x="264795" y="81788"/>
                  <a:pt x="265049" y="81534"/>
                  <a:pt x="265684" y="80899"/>
                </a:cubicBezTo>
                <a:cubicBezTo>
                  <a:pt x="265684" y="81788"/>
                  <a:pt x="266446" y="83566"/>
                  <a:pt x="266700" y="83566"/>
                </a:cubicBezTo>
                <a:cubicBezTo>
                  <a:pt x="266827" y="83566"/>
                  <a:pt x="266827" y="83439"/>
                  <a:pt x="266827" y="83185"/>
                </a:cubicBezTo>
                <a:cubicBezTo>
                  <a:pt x="266827" y="82042"/>
                  <a:pt x="267970" y="82042"/>
                  <a:pt x="269113" y="80899"/>
                </a:cubicBezTo>
                <a:cubicBezTo>
                  <a:pt x="269113" y="80899"/>
                  <a:pt x="270256" y="80899"/>
                  <a:pt x="270256" y="82042"/>
                </a:cubicBezTo>
                <a:cubicBezTo>
                  <a:pt x="270256" y="82550"/>
                  <a:pt x="270764" y="82931"/>
                  <a:pt x="271526" y="82931"/>
                </a:cubicBezTo>
                <a:cubicBezTo>
                  <a:pt x="272288" y="82931"/>
                  <a:pt x="273050" y="82677"/>
                  <a:pt x="273685" y="82042"/>
                </a:cubicBezTo>
                <a:cubicBezTo>
                  <a:pt x="273685" y="81534"/>
                  <a:pt x="273939" y="81153"/>
                  <a:pt x="274320" y="81153"/>
                </a:cubicBezTo>
                <a:cubicBezTo>
                  <a:pt x="274701" y="81153"/>
                  <a:pt x="274828" y="81407"/>
                  <a:pt x="274828" y="82042"/>
                </a:cubicBezTo>
                <a:cubicBezTo>
                  <a:pt x="273685" y="83185"/>
                  <a:pt x="274828" y="83185"/>
                  <a:pt x="274828" y="83185"/>
                </a:cubicBezTo>
                <a:cubicBezTo>
                  <a:pt x="275082" y="82931"/>
                  <a:pt x="275209" y="82931"/>
                  <a:pt x="275336" y="82931"/>
                </a:cubicBezTo>
                <a:cubicBezTo>
                  <a:pt x="275844" y="82931"/>
                  <a:pt x="275717" y="84582"/>
                  <a:pt x="274828" y="85471"/>
                </a:cubicBezTo>
                <a:cubicBezTo>
                  <a:pt x="274828" y="86614"/>
                  <a:pt x="274828" y="86614"/>
                  <a:pt x="275971" y="86614"/>
                </a:cubicBezTo>
                <a:cubicBezTo>
                  <a:pt x="276352" y="86233"/>
                  <a:pt x="276733" y="86106"/>
                  <a:pt x="277114" y="86106"/>
                </a:cubicBezTo>
                <a:cubicBezTo>
                  <a:pt x="278003" y="86106"/>
                  <a:pt x="278892" y="86614"/>
                  <a:pt x="280543" y="86614"/>
                </a:cubicBezTo>
                <a:cubicBezTo>
                  <a:pt x="281178" y="86995"/>
                  <a:pt x="281686" y="87122"/>
                  <a:pt x="282194" y="87122"/>
                </a:cubicBezTo>
                <a:cubicBezTo>
                  <a:pt x="283464" y="87122"/>
                  <a:pt x="284353" y="86106"/>
                  <a:pt x="285115" y="84455"/>
                </a:cubicBezTo>
                <a:lnTo>
                  <a:pt x="287401" y="82169"/>
                </a:lnTo>
                <a:lnTo>
                  <a:pt x="286258" y="84455"/>
                </a:lnTo>
                <a:cubicBezTo>
                  <a:pt x="285115" y="85598"/>
                  <a:pt x="285115" y="87884"/>
                  <a:pt x="285115" y="87884"/>
                </a:cubicBezTo>
                <a:cubicBezTo>
                  <a:pt x="285369" y="88138"/>
                  <a:pt x="285496" y="88138"/>
                  <a:pt x="285623" y="88138"/>
                </a:cubicBezTo>
                <a:cubicBezTo>
                  <a:pt x="286258" y="88138"/>
                  <a:pt x="286512" y="86487"/>
                  <a:pt x="287401" y="85598"/>
                </a:cubicBezTo>
                <a:cubicBezTo>
                  <a:pt x="287401" y="85090"/>
                  <a:pt x="287401" y="84836"/>
                  <a:pt x="287528" y="84836"/>
                </a:cubicBezTo>
                <a:cubicBezTo>
                  <a:pt x="287655" y="84836"/>
                  <a:pt x="287909" y="85344"/>
                  <a:pt x="288671" y="86741"/>
                </a:cubicBezTo>
                <a:cubicBezTo>
                  <a:pt x="289179" y="87376"/>
                  <a:pt x="289560" y="87630"/>
                  <a:pt x="289814" y="87630"/>
                </a:cubicBezTo>
                <a:cubicBezTo>
                  <a:pt x="290068" y="87630"/>
                  <a:pt x="290322" y="87376"/>
                  <a:pt x="290957" y="86741"/>
                </a:cubicBezTo>
                <a:cubicBezTo>
                  <a:pt x="290957" y="86741"/>
                  <a:pt x="292100" y="86741"/>
                  <a:pt x="292100" y="89027"/>
                </a:cubicBezTo>
                <a:cubicBezTo>
                  <a:pt x="292100" y="89027"/>
                  <a:pt x="292100" y="89027"/>
                  <a:pt x="292100" y="87884"/>
                </a:cubicBezTo>
                <a:cubicBezTo>
                  <a:pt x="292608" y="87376"/>
                  <a:pt x="292989" y="86995"/>
                  <a:pt x="293116" y="86995"/>
                </a:cubicBezTo>
                <a:cubicBezTo>
                  <a:pt x="293243" y="86995"/>
                  <a:pt x="293243" y="87249"/>
                  <a:pt x="293243" y="87884"/>
                </a:cubicBezTo>
                <a:cubicBezTo>
                  <a:pt x="293243" y="89535"/>
                  <a:pt x="293878" y="90678"/>
                  <a:pt x="294640" y="90678"/>
                </a:cubicBezTo>
                <a:cubicBezTo>
                  <a:pt x="294894" y="90678"/>
                  <a:pt x="295275" y="90551"/>
                  <a:pt x="295529" y="90170"/>
                </a:cubicBezTo>
                <a:cubicBezTo>
                  <a:pt x="295529" y="89027"/>
                  <a:pt x="295783" y="88773"/>
                  <a:pt x="296037" y="88773"/>
                </a:cubicBezTo>
                <a:cubicBezTo>
                  <a:pt x="296291" y="88773"/>
                  <a:pt x="296545" y="89027"/>
                  <a:pt x="296545" y="89027"/>
                </a:cubicBezTo>
                <a:cubicBezTo>
                  <a:pt x="297688" y="89027"/>
                  <a:pt x="297688" y="89027"/>
                  <a:pt x="298831" y="87884"/>
                </a:cubicBezTo>
                <a:lnTo>
                  <a:pt x="299974" y="87884"/>
                </a:lnTo>
                <a:cubicBezTo>
                  <a:pt x="299974" y="87884"/>
                  <a:pt x="298831" y="89027"/>
                  <a:pt x="298831" y="89027"/>
                </a:cubicBezTo>
                <a:lnTo>
                  <a:pt x="298831" y="90170"/>
                </a:lnTo>
                <a:cubicBezTo>
                  <a:pt x="299339" y="90678"/>
                  <a:pt x="299720" y="91059"/>
                  <a:pt x="299974" y="91059"/>
                </a:cubicBezTo>
                <a:cubicBezTo>
                  <a:pt x="300228" y="91059"/>
                  <a:pt x="300609" y="90805"/>
                  <a:pt x="301117" y="90170"/>
                </a:cubicBezTo>
                <a:cubicBezTo>
                  <a:pt x="301117" y="90932"/>
                  <a:pt x="301117" y="91821"/>
                  <a:pt x="301498" y="91821"/>
                </a:cubicBezTo>
                <a:cubicBezTo>
                  <a:pt x="301625" y="91821"/>
                  <a:pt x="301879" y="91694"/>
                  <a:pt x="302260" y="91313"/>
                </a:cubicBezTo>
                <a:cubicBezTo>
                  <a:pt x="302768" y="90424"/>
                  <a:pt x="303022" y="90043"/>
                  <a:pt x="303149" y="90043"/>
                </a:cubicBezTo>
                <a:cubicBezTo>
                  <a:pt x="303403" y="90043"/>
                  <a:pt x="303403" y="91059"/>
                  <a:pt x="303403" y="92456"/>
                </a:cubicBezTo>
                <a:cubicBezTo>
                  <a:pt x="302768" y="93599"/>
                  <a:pt x="302514" y="94234"/>
                  <a:pt x="302641" y="94234"/>
                </a:cubicBezTo>
                <a:cubicBezTo>
                  <a:pt x="302768" y="94234"/>
                  <a:pt x="303403" y="93726"/>
                  <a:pt x="304419" y="92456"/>
                </a:cubicBezTo>
                <a:lnTo>
                  <a:pt x="310134" y="92456"/>
                </a:lnTo>
                <a:cubicBezTo>
                  <a:pt x="311150" y="93472"/>
                  <a:pt x="312166" y="93599"/>
                  <a:pt x="313182" y="94488"/>
                </a:cubicBezTo>
                <a:cubicBezTo>
                  <a:pt x="313436" y="94234"/>
                  <a:pt x="313690" y="93980"/>
                  <a:pt x="313944" y="93980"/>
                </a:cubicBezTo>
                <a:cubicBezTo>
                  <a:pt x="314325" y="93980"/>
                  <a:pt x="314960" y="94234"/>
                  <a:pt x="315849" y="94742"/>
                </a:cubicBezTo>
                <a:cubicBezTo>
                  <a:pt x="316230" y="95123"/>
                  <a:pt x="316484" y="95250"/>
                  <a:pt x="316865" y="95250"/>
                </a:cubicBezTo>
                <a:cubicBezTo>
                  <a:pt x="317627" y="95250"/>
                  <a:pt x="318516" y="94361"/>
                  <a:pt x="319278" y="93599"/>
                </a:cubicBezTo>
                <a:lnTo>
                  <a:pt x="318135" y="93599"/>
                </a:lnTo>
                <a:cubicBezTo>
                  <a:pt x="318135" y="92202"/>
                  <a:pt x="318516" y="91694"/>
                  <a:pt x="318897" y="91694"/>
                </a:cubicBezTo>
                <a:cubicBezTo>
                  <a:pt x="319278" y="91694"/>
                  <a:pt x="319278" y="91948"/>
                  <a:pt x="319278" y="92456"/>
                </a:cubicBezTo>
                <a:cubicBezTo>
                  <a:pt x="320421" y="92456"/>
                  <a:pt x="320421" y="94742"/>
                  <a:pt x="319278" y="95885"/>
                </a:cubicBezTo>
                <a:cubicBezTo>
                  <a:pt x="319278" y="97028"/>
                  <a:pt x="319278" y="98171"/>
                  <a:pt x="319278" y="98171"/>
                </a:cubicBezTo>
                <a:cubicBezTo>
                  <a:pt x="320421" y="98171"/>
                  <a:pt x="320421" y="98171"/>
                  <a:pt x="320421" y="97028"/>
                </a:cubicBezTo>
                <a:cubicBezTo>
                  <a:pt x="321564" y="95885"/>
                  <a:pt x="321564" y="95885"/>
                  <a:pt x="321564" y="95885"/>
                </a:cubicBezTo>
                <a:cubicBezTo>
                  <a:pt x="321564" y="95885"/>
                  <a:pt x="322707" y="95885"/>
                  <a:pt x="323850" y="94742"/>
                </a:cubicBezTo>
                <a:cubicBezTo>
                  <a:pt x="323850" y="94234"/>
                  <a:pt x="323850" y="93853"/>
                  <a:pt x="323977" y="93853"/>
                </a:cubicBezTo>
                <a:cubicBezTo>
                  <a:pt x="324104" y="93853"/>
                  <a:pt x="324358" y="94107"/>
                  <a:pt x="324993" y="94742"/>
                </a:cubicBezTo>
                <a:cubicBezTo>
                  <a:pt x="324993" y="95885"/>
                  <a:pt x="326136" y="95885"/>
                  <a:pt x="326136" y="95885"/>
                </a:cubicBezTo>
                <a:lnTo>
                  <a:pt x="324993" y="97028"/>
                </a:lnTo>
                <a:cubicBezTo>
                  <a:pt x="324993" y="98171"/>
                  <a:pt x="324993" y="100457"/>
                  <a:pt x="324993" y="100457"/>
                </a:cubicBezTo>
                <a:cubicBezTo>
                  <a:pt x="326136" y="100457"/>
                  <a:pt x="326136" y="99314"/>
                  <a:pt x="326136" y="99314"/>
                </a:cubicBezTo>
                <a:cubicBezTo>
                  <a:pt x="326136" y="98806"/>
                  <a:pt x="326644" y="98679"/>
                  <a:pt x="327406" y="98679"/>
                </a:cubicBezTo>
                <a:cubicBezTo>
                  <a:pt x="330581" y="98679"/>
                  <a:pt x="338836" y="101600"/>
                  <a:pt x="339725" y="101600"/>
                </a:cubicBezTo>
                <a:cubicBezTo>
                  <a:pt x="340360" y="102870"/>
                  <a:pt x="341122" y="103505"/>
                  <a:pt x="341503" y="103505"/>
                </a:cubicBezTo>
                <a:cubicBezTo>
                  <a:pt x="341757" y="103505"/>
                  <a:pt x="342011" y="103251"/>
                  <a:pt x="342011" y="102743"/>
                </a:cubicBezTo>
                <a:cubicBezTo>
                  <a:pt x="342011" y="102235"/>
                  <a:pt x="342900" y="101854"/>
                  <a:pt x="344043" y="101854"/>
                </a:cubicBezTo>
                <a:cubicBezTo>
                  <a:pt x="345186" y="101854"/>
                  <a:pt x="346583" y="102108"/>
                  <a:pt x="347726" y="102743"/>
                </a:cubicBezTo>
                <a:cubicBezTo>
                  <a:pt x="350139" y="103505"/>
                  <a:pt x="352552" y="104394"/>
                  <a:pt x="353822" y="104394"/>
                </a:cubicBezTo>
                <a:cubicBezTo>
                  <a:pt x="354330" y="104394"/>
                  <a:pt x="354584" y="104267"/>
                  <a:pt x="354584" y="103886"/>
                </a:cubicBezTo>
                <a:lnTo>
                  <a:pt x="355727" y="103886"/>
                </a:lnTo>
                <a:cubicBezTo>
                  <a:pt x="356489" y="103886"/>
                  <a:pt x="357759" y="103378"/>
                  <a:pt x="358521" y="103378"/>
                </a:cubicBezTo>
                <a:cubicBezTo>
                  <a:pt x="358902" y="103378"/>
                  <a:pt x="359156" y="103505"/>
                  <a:pt x="359156" y="103886"/>
                </a:cubicBezTo>
                <a:cubicBezTo>
                  <a:pt x="359664" y="103378"/>
                  <a:pt x="360045" y="102997"/>
                  <a:pt x="360172" y="102997"/>
                </a:cubicBezTo>
                <a:cubicBezTo>
                  <a:pt x="360299" y="102997"/>
                  <a:pt x="360299" y="103251"/>
                  <a:pt x="360299" y="103886"/>
                </a:cubicBezTo>
                <a:cubicBezTo>
                  <a:pt x="359156" y="105029"/>
                  <a:pt x="359156" y="106172"/>
                  <a:pt x="359156" y="106172"/>
                </a:cubicBezTo>
                <a:cubicBezTo>
                  <a:pt x="360299" y="106172"/>
                  <a:pt x="361442" y="105029"/>
                  <a:pt x="361442" y="103886"/>
                </a:cubicBezTo>
                <a:cubicBezTo>
                  <a:pt x="361442" y="102743"/>
                  <a:pt x="362585" y="102743"/>
                  <a:pt x="362585" y="102743"/>
                </a:cubicBezTo>
                <a:cubicBezTo>
                  <a:pt x="362585" y="102743"/>
                  <a:pt x="362585" y="102743"/>
                  <a:pt x="362585" y="103886"/>
                </a:cubicBezTo>
                <a:cubicBezTo>
                  <a:pt x="361442" y="105029"/>
                  <a:pt x="361442" y="107315"/>
                  <a:pt x="361442" y="107315"/>
                </a:cubicBezTo>
                <a:lnTo>
                  <a:pt x="362585" y="107315"/>
                </a:lnTo>
                <a:cubicBezTo>
                  <a:pt x="362585" y="106172"/>
                  <a:pt x="362585" y="106172"/>
                  <a:pt x="362585" y="106172"/>
                </a:cubicBezTo>
                <a:cubicBezTo>
                  <a:pt x="363728" y="106172"/>
                  <a:pt x="363728" y="106172"/>
                  <a:pt x="362585" y="108458"/>
                </a:cubicBezTo>
                <a:cubicBezTo>
                  <a:pt x="362585" y="109601"/>
                  <a:pt x="362585" y="110236"/>
                  <a:pt x="362712" y="110236"/>
                </a:cubicBezTo>
                <a:cubicBezTo>
                  <a:pt x="362839" y="110236"/>
                  <a:pt x="363093" y="109601"/>
                  <a:pt x="363728" y="108458"/>
                </a:cubicBezTo>
                <a:lnTo>
                  <a:pt x="364871" y="107315"/>
                </a:lnTo>
                <a:cubicBezTo>
                  <a:pt x="364871" y="108585"/>
                  <a:pt x="365252" y="109093"/>
                  <a:pt x="365633" y="109093"/>
                </a:cubicBezTo>
                <a:cubicBezTo>
                  <a:pt x="366268" y="109093"/>
                  <a:pt x="367157" y="107950"/>
                  <a:pt x="367157" y="107315"/>
                </a:cubicBezTo>
                <a:cubicBezTo>
                  <a:pt x="367157" y="108458"/>
                  <a:pt x="367411" y="108966"/>
                  <a:pt x="367919" y="108966"/>
                </a:cubicBezTo>
                <a:cubicBezTo>
                  <a:pt x="368427" y="108966"/>
                  <a:pt x="368935" y="108458"/>
                  <a:pt x="369443" y="107315"/>
                </a:cubicBezTo>
                <a:cubicBezTo>
                  <a:pt x="369443" y="106807"/>
                  <a:pt x="369570" y="106553"/>
                  <a:pt x="369824" y="106553"/>
                </a:cubicBezTo>
                <a:cubicBezTo>
                  <a:pt x="370078" y="106553"/>
                  <a:pt x="370586" y="107061"/>
                  <a:pt x="370586" y="108458"/>
                </a:cubicBezTo>
                <a:cubicBezTo>
                  <a:pt x="370586" y="109601"/>
                  <a:pt x="370586" y="109601"/>
                  <a:pt x="371729" y="109601"/>
                </a:cubicBezTo>
                <a:cubicBezTo>
                  <a:pt x="372110" y="109220"/>
                  <a:pt x="372618" y="109093"/>
                  <a:pt x="373253" y="109093"/>
                </a:cubicBezTo>
                <a:cubicBezTo>
                  <a:pt x="374904" y="109093"/>
                  <a:pt x="377571" y="109855"/>
                  <a:pt x="380873" y="110744"/>
                </a:cubicBezTo>
                <a:cubicBezTo>
                  <a:pt x="383667" y="112141"/>
                  <a:pt x="385699" y="113157"/>
                  <a:pt x="386969" y="113157"/>
                </a:cubicBezTo>
                <a:cubicBezTo>
                  <a:pt x="387858" y="113157"/>
                  <a:pt x="388366" y="112776"/>
                  <a:pt x="388747" y="111887"/>
                </a:cubicBezTo>
                <a:cubicBezTo>
                  <a:pt x="388747" y="113030"/>
                  <a:pt x="388747" y="113030"/>
                  <a:pt x="388747" y="114173"/>
                </a:cubicBezTo>
                <a:cubicBezTo>
                  <a:pt x="388747" y="114681"/>
                  <a:pt x="388747" y="114935"/>
                  <a:pt x="388874" y="114935"/>
                </a:cubicBezTo>
                <a:cubicBezTo>
                  <a:pt x="389001" y="114935"/>
                  <a:pt x="389255" y="114427"/>
                  <a:pt x="389890" y="113030"/>
                </a:cubicBezTo>
                <a:cubicBezTo>
                  <a:pt x="390525" y="112395"/>
                  <a:pt x="391160" y="111633"/>
                  <a:pt x="391414" y="111633"/>
                </a:cubicBezTo>
                <a:cubicBezTo>
                  <a:pt x="391668" y="111633"/>
                  <a:pt x="391541" y="112014"/>
                  <a:pt x="391033" y="113030"/>
                </a:cubicBezTo>
                <a:cubicBezTo>
                  <a:pt x="391033" y="114173"/>
                  <a:pt x="391033" y="114173"/>
                  <a:pt x="393319" y="115316"/>
                </a:cubicBezTo>
                <a:cubicBezTo>
                  <a:pt x="394462" y="115951"/>
                  <a:pt x="395351" y="116205"/>
                  <a:pt x="395986" y="116205"/>
                </a:cubicBezTo>
                <a:cubicBezTo>
                  <a:pt x="396621" y="116205"/>
                  <a:pt x="397256" y="115951"/>
                  <a:pt x="397891" y="115316"/>
                </a:cubicBezTo>
                <a:cubicBezTo>
                  <a:pt x="397002" y="116967"/>
                  <a:pt x="398018" y="118491"/>
                  <a:pt x="399415" y="118491"/>
                </a:cubicBezTo>
                <a:cubicBezTo>
                  <a:pt x="399923" y="118491"/>
                  <a:pt x="400685" y="118237"/>
                  <a:pt x="401320" y="117602"/>
                </a:cubicBezTo>
                <a:cubicBezTo>
                  <a:pt x="402463" y="117602"/>
                  <a:pt x="402463" y="117602"/>
                  <a:pt x="402463" y="119888"/>
                </a:cubicBezTo>
                <a:cubicBezTo>
                  <a:pt x="402463" y="119888"/>
                  <a:pt x="402463" y="119888"/>
                  <a:pt x="404749" y="118745"/>
                </a:cubicBezTo>
                <a:cubicBezTo>
                  <a:pt x="405892" y="118745"/>
                  <a:pt x="407035" y="119888"/>
                  <a:pt x="408178" y="119888"/>
                </a:cubicBezTo>
                <a:lnTo>
                  <a:pt x="411607" y="119888"/>
                </a:lnTo>
                <a:cubicBezTo>
                  <a:pt x="411607" y="121031"/>
                  <a:pt x="413893" y="122174"/>
                  <a:pt x="417322" y="123317"/>
                </a:cubicBezTo>
                <a:cubicBezTo>
                  <a:pt x="420751" y="124460"/>
                  <a:pt x="424180" y="125603"/>
                  <a:pt x="424180" y="126746"/>
                </a:cubicBezTo>
                <a:cubicBezTo>
                  <a:pt x="424180" y="126746"/>
                  <a:pt x="424180" y="126746"/>
                  <a:pt x="425323" y="125603"/>
                </a:cubicBezTo>
                <a:cubicBezTo>
                  <a:pt x="425958" y="124206"/>
                  <a:pt x="426720" y="123698"/>
                  <a:pt x="427101" y="123698"/>
                </a:cubicBezTo>
                <a:cubicBezTo>
                  <a:pt x="427482" y="123698"/>
                  <a:pt x="427609" y="123952"/>
                  <a:pt x="427609" y="124460"/>
                </a:cubicBezTo>
                <a:cubicBezTo>
                  <a:pt x="427609" y="126365"/>
                  <a:pt x="427990" y="127254"/>
                  <a:pt x="428498" y="127254"/>
                </a:cubicBezTo>
                <a:cubicBezTo>
                  <a:pt x="429006" y="127254"/>
                  <a:pt x="429387" y="126746"/>
                  <a:pt x="430022" y="125730"/>
                </a:cubicBezTo>
                <a:lnTo>
                  <a:pt x="430022" y="126873"/>
                </a:lnTo>
                <a:cubicBezTo>
                  <a:pt x="430022" y="128397"/>
                  <a:pt x="430276" y="129032"/>
                  <a:pt x="430657" y="129032"/>
                </a:cubicBezTo>
                <a:cubicBezTo>
                  <a:pt x="431038" y="129032"/>
                  <a:pt x="432181" y="128143"/>
                  <a:pt x="433451" y="126873"/>
                </a:cubicBezTo>
                <a:cubicBezTo>
                  <a:pt x="433451" y="127762"/>
                  <a:pt x="433451" y="129413"/>
                  <a:pt x="434086" y="129413"/>
                </a:cubicBezTo>
                <a:cubicBezTo>
                  <a:pt x="434213" y="129413"/>
                  <a:pt x="434340" y="129286"/>
                  <a:pt x="434594" y="129159"/>
                </a:cubicBezTo>
                <a:cubicBezTo>
                  <a:pt x="434594" y="129159"/>
                  <a:pt x="434594" y="129159"/>
                  <a:pt x="433451" y="131445"/>
                </a:cubicBezTo>
                <a:cubicBezTo>
                  <a:pt x="433451" y="132588"/>
                  <a:pt x="433451" y="133731"/>
                  <a:pt x="433451" y="133731"/>
                </a:cubicBezTo>
                <a:cubicBezTo>
                  <a:pt x="434594" y="133731"/>
                  <a:pt x="434594" y="132588"/>
                  <a:pt x="434594" y="131445"/>
                </a:cubicBezTo>
                <a:lnTo>
                  <a:pt x="435737" y="131445"/>
                </a:lnTo>
                <a:cubicBezTo>
                  <a:pt x="435737" y="131445"/>
                  <a:pt x="435991" y="131699"/>
                  <a:pt x="436245" y="131699"/>
                </a:cubicBezTo>
                <a:cubicBezTo>
                  <a:pt x="436499" y="131699"/>
                  <a:pt x="436753" y="131445"/>
                  <a:pt x="436753" y="130302"/>
                </a:cubicBezTo>
                <a:cubicBezTo>
                  <a:pt x="436753" y="129794"/>
                  <a:pt x="437007" y="129413"/>
                  <a:pt x="437261" y="129413"/>
                </a:cubicBezTo>
                <a:cubicBezTo>
                  <a:pt x="437515" y="129413"/>
                  <a:pt x="437769" y="129667"/>
                  <a:pt x="437769" y="130302"/>
                </a:cubicBezTo>
                <a:cubicBezTo>
                  <a:pt x="437769" y="130683"/>
                  <a:pt x="437896" y="130810"/>
                  <a:pt x="438023" y="130810"/>
                </a:cubicBezTo>
                <a:cubicBezTo>
                  <a:pt x="438404" y="130810"/>
                  <a:pt x="438912" y="130048"/>
                  <a:pt x="438912" y="129159"/>
                </a:cubicBezTo>
                <a:cubicBezTo>
                  <a:pt x="438912" y="126873"/>
                  <a:pt x="438912" y="125730"/>
                  <a:pt x="440055" y="125730"/>
                </a:cubicBezTo>
                <a:lnTo>
                  <a:pt x="440055" y="122809"/>
                </a:lnTo>
                <a:cubicBezTo>
                  <a:pt x="441198" y="120523"/>
                  <a:pt x="442341" y="119380"/>
                  <a:pt x="441198" y="117094"/>
                </a:cubicBezTo>
                <a:cubicBezTo>
                  <a:pt x="440436" y="116332"/>
                  <a:pt x="439674" y="114935"/>
                  <a:pt x="438785" y="114935"/>
                </a:cubicBezTo>
                <a:cubicBezTo>
                  <a:pt x="438404" y="114935"/>
                  <a:pt x="438023" y="115189"/>
                  <a:pt x="437642" y="115951"/>
                </a:cubicBezTo>
                <a:cubicBezTo>
                  <a:pt x="437642" y="115951"/>
                  <a:pt x="436499" y="117094"/>
                  <a:pt x="436499" y="117094"/>
                </a:cubicBezTo>
                <a:cubicBezTo>
                  <a:pt x="435356" y="117094"/>
                  <a:pt x="435356" y="115951"/>
                  <a:pt x="435356" y="115951"/>
                </a:cubicBezTo>
                <a:cubicBezTo>
                  <a:pt x="435356" y="114808"/>
                  <a:pt x="434213" y="113665"/>
                  <a:pt x="430784" y="112522"/>
                </a:cubicBezTo>
                <a:cubicBezTo>
                  <a:pt x="428498" y="111379"/>
                  <a:pt x="426212" y="111379"/>
                  <a:pt x="426212" y="110236"/>
                </a:cubicBezTo>
                <a:cubicBezTo>
                  <a:pt x="426212" y="107950"/>
                  <a:pt x="426212" y="107950"/>
                  <a:pt x="426212" y="107950"/>
                </a:cubicBezTo>
                <a:cubicBezTo>
                  <a:pt x="425704" y="108458"/>
                  <a:pt x="425069" y="108712"/>
                  <a:pt x="424180" y="108712"/>
                </a:cubicBezTo>
                <a:cubicBezTo>
                  <a:pt x="422910" y="108712"/>
                  <a:pt x="421386" y="108204"/>
                  <a:pt x="419354" y="106807"/>
                </a:cubicBezTo>
                <a:cubicBezTo>
                  <a:pt x="416941" y="105918"/>
                  <a:pt x="413893" y="105156"/>
                  <a:pt x="412369" y="105156"/>
                </a:cubicBezTo>
                <a:cubicBezTo>
                  <a:pt x="411734" y="105156"/>
                  <a:pt x="411353" y="105283"/>
                  <a:pt x="411353" y="105664"/>
                </a:cubicBezTo>
                <a:lnTo>
                  <a:pt x="410210" y="105664"/>
                </a:lnTo>
                <a:cubicBezTo>
                  <a:pt x="411353" y="104521"/>
                  <a:pt x="410210" y="104521"/>
                  <a:pt x="409067" y="103378"/>
                </a:cubicBezTo>
                <a:cubicBezTo>
                  <a:pt x="406781" y="104521"/>
                  <a:pt x="406781" y="104521"/>
                  <a:pt x="406781" y="104521"/>
                </a:cubicBezTo>
                <a:cubicBezTo>
                  <a:pt x="406781" y="103378"/>
                  <a:pt x="405638" y="103378"/>
                  <a:pt x="405638" y="102235"/>
                </a:cubicBezTo>
                <a:cubicBezTo>
                  <a:pt x="404495" y="102235"/>
                  <a:pt x="403352" y="102235"/>
                  <a:pt x="403352" y="103378"/>
                </a:cubicBezTo>
                <a:cubicBezTo>
                  <a:pt x="402209" y="103378"/>
                  <a:pt x="398780" y="102235"/>
                  <a:pt x="397637" y="99949"/>
                </a:cubicBezTo>
                <a:cubicBezTo>
                  <a:pt x="397637" y="99568"/>
                  <a:pt x="397510" y="99441"/>
                  <a:pt x="397383" y="99441"/>
                </a:cubicBezTo>
                <a:cubicBezTo>
                  <a:pt x="397002" y="99441"/>
                  <a:pt x="396240" y="100203"/>
                  <a:pt x="395351" y="101092"/>
                </a:cubicBezTo>
                <a:cubicBezTo>
                  <a:pt x="395351" y="102235"/>
                  <a:pt x="394208" y="103378"/>
                  <a:pt x="394208" y="103378"/>
                </a:cubicBezTo>
                <a:cubicBezTo>
                  <a:pt x="394208" y="103378"/>
                  <a:pt x="394208" y="102235"/>
                  <a:pt x="394208" y="101092"/>
                </a:cubicBezTo>
                <a:cubicBezTo>
                  <a:pt x="395351" y="99949"/>
                  <a:pt x="395351" y="99949"/>
                  <a:pt x="394208" y="98806"/>
                </a:cubicBezTo>
                <a:lnTo>
                  <a:pt x="393065" y="98806"/>
                </a:lnTo>
                <a:cubicBezTo>
                  <a:pt x="393065" y="99314"/>
                  <a:pt x="392557" y="99695"/>
                  <a:pt x="391541" y="99695"/>
                </a:cubicBezTo>
                <a:cubicBezTo>
                  <a:pt x="390525" y="99695"/>
                  <a:pt x="389128" y="99441"/>
                  <a:pt x="387350" y="98806"/>
                </a:cubicBezTo>
                <a:cubicBezTo>
                  <a:pt x="384683" y="97409"/>
                  <a:pt x="382778" y="96901"/>
                  <a:pt x="381635" y="96901"/>
                </a:cubicBezTo>
                <a:cubicBezTo>
                  <a:pt x="380873" y="96901"/>
                  <a:pt x="380492" y="97155"/>
                  <a:pt x="380492" y="97663"/>
                </a:cubicBezTo>
                <a:cubicBezTo>
                  <a:pt x="380492" y="98171"/>
                  <a:pt x="380238" y="98425"/>
                  <a:pt x="379984" y="98425"/>
                </a:cubicBezTo>
                <a:cubicBezTo>
                  <a:pt x="379476" y="98425"/>
                  <a:pt x="378841" y="97917"/>
                  <a:pt x="378206" y="96520"/>
                </a:cubicBezTo>
                <a:cubicBezTo>
                  <a:pt x="377444" y="93472"/>
                  <a:pt x="377190" y="92456"/>
                  <a:pt x="376809" y="92456"/>
                </a:cubicBezTo>
                <a:cubicBezTo>
                  <a:pt x="376555" y="92456"/>
                  <a:pt x="376301" y="92710"/>
                  <a:pt x="375920" y="93091"/>
                </a:cubicBezTo>
                <a:cubicBezTo>
                  <a:pt x="375920" y="93091"/>
                  <a:pt x="375920" y="94234"/>
                  <a:pt x="374777" y="95377"/>
                </a:cubicBezTo>
                <a:cubicBezTo>
                  <a:pt x="374777" y="93980"/>
                  <a:pt x="371729" y="92964"/>
                  <a:pt x="369062" y="92964"/>
                </a:cubicBezTo>
                <a:cubicBezTo>
                  <a:pt x="367411" y="92964"/>
                  <a:pt x="366014" y="93345"/>
                  <a:pt x="365633" y="94234"/>
                </a:cubicBezTo>
                <a:lnTo>
                  <a:pt x="365633" y="93218"/>
                </a:lnTo>
                <a:cubicBezTo>
                  <a:pt x="366776" y="92075"/>
                  <a:pt x="365633" y="92075"/>
                  <a:pt x="364490" y="90932"/>
                </a:cubicBezTo>
                <a:lnTo>
                  <a:pt x="362204" y="90932"/>
                </a:lnTo>
                <a:cubicBezTo>
                  <a:pt x="362204" y="91694"/>
                  <a:pt x="361823" y="91948"/>
                  <a:pt x="361442" y="91948"/>
                </a:cubicBezTo>
                <a:cubicBezTo>
                  <a:pt x="360426" y="91948"/>
                  <a:pt x="358775" y="90678"/>
                  <a:pt x="358775" y="89789"/>
                </a:cubicBezTo>
                <a:cubicBezTo>
                  <a:pt x="358775" y="88646"/>
                  <a:pt x="358775" y="88646"/>
                  <a:pt x="357632" y="87503"/>
                </a:cubicBezTo>
                <a:cubicBezTo>
                  <a:pt x="356870" y="88265"/>
                  <a:pt x="356362" y="88519"/>
                  <a:pt x="355854" y="88519"/>
                </a:cubicBezTo>
                <a:cubicBezTo>
                  <a:pt x="354711" y="88519"/>
                  <a:pt x="354203" y="87122"/>
                  <a:pt x="354203" y="86360"/>
                </a:cubicBezTo>
                <a:lnTo>
                  <a:pt x="353060" y="86360"/>
                </a:lnTo>
                <a:cubicBezTo>
                  <a:pt x="352552" y="86995"/>
                  <a:pt x="351917" y="87249"/>
                  <a:pt x="351536" y="87249"/>
                </a:cubicBezTo>
                <a:cubicBezTo>
                  <a:pt x="351155" y="87249"/>
                  <a:pt x="350774" y="86995"/>
                  <a:pt x="350774" y="86360"/>
                </a:cubicBezTo>
                <a:cubicBezTo>
                  <a:pt x="348488" y="86360"/>
                  <a:pt x="348488" y="86360"/>
                  <a:pt x="348488" y="87503"/>
                </a:cubicBezTo>
                <a:cubicBezTo>
                  <a:pt x="348488" y="88646"/>
                  <a:pt x="348488" y="89789"/>
                  <a:pt x="347345" y="89789"/>
                </a:cubicBezTo>
                <a:lnTo>
                  <a:pt x="347345" y="88646"/>
                </a:lnTo>
                <a:cubicBezTo>
                  <a:pt x="348488" y="87503"/>
                  <a:pt x="346202" y="87503"/>
                  <a:pt x="345059" y="86360"/>
                </a:cubicBezTo>
                <a:cubicBezTo>
                  <a:pt x="341630" y="85217"/>
                  <a:pt x="340487" y="85217"/>
                  <a:pt x="340487" y="84074"/>
                </a:cubicBezTo>
                <a:lnTo>
                  <a:pt x="340487" y="85217"/>
                </a:lnTo>
                <a:cubicBezTo>
                  <a:pt x="339979" y="85725"/>
                  <a:pt x="339344" y="86106"/>
                  <a:pt x="339090" y="86106"/>
                </a:cubicBezTo>
                <a:cubicBezTo>
                  <a:pt x="338836" y="86106"/>
                  <a:pt x="338836" y="85852"/>
                  <a:pt x="339344" y="85217"/>
                </a:cubicBezTo>
                <a:cubicBezTo>
                  <a:pt x="339344" y="83820"/>
                  <a:pt x="338582" y="83312"/>
                  <a:pt x="337693" y="83312"/>
                </a:cubicBezTo>
                <a:cubicBezTo>
                  <a:pt x="337058" y="83312"/>
                  <a:pt x="336423" y="83566"/>
                  <a:pt x="335915" y="84074"/>
                </a:cubicBezTo>
                <a:cubicBezTo>
                  <a:pt x="334772" y="82931"/>
                  <a:pt x="334772" y="82931"/>
                  <a:pt x="334772" y="82931"/>
                </a:cubicBezTo>
                <a:cubicBezTo>
                  <a:pt x="334772" y="81788"/>
                  <a:pt x="334518" y="81280"/>
                  <a:pt x="333883" y="81280"/>
                </a:cubicBezTo>
                <a:cubicBezTo>
                  <a:pt x="333248" y="81280"/>
                  <a:pt x="332486" y="81788"/>
                  <a:pt x="331343" y="82931"/>
                </a:cubicBezTo>
                <a:cubicBezTo>
                  <a:pt x="332486" y="81788"/>
                  <a:pt x="331343" y="80645"/>
                  <a:pt x="331343" y="80645"/>
                </a:cubicBezTo>
                <a:cubicBezTo>
                  <a:pt x="330835" y="81153"/>
                  <a:pt x="330200" y="81407"/>
                  <a:pt x="329565" y="81407"/>
                </a:cubicBezTo>
                <a:cubicBezTo>
                  <a:pt x="328676" y="81407"/>
                  <a:pt x="327914" y="80899"/>
                  <a:pt x="327914" y="79502"/>
                </a:cubicBezTo>
                <a:cubicBezTo>
                  <a:pt x="326771" y="80645"/>
                  <a:pt x="325628" y="80645"/>
                  <a:pt x="325628" y="80645"/>
                </a:cubicBezTo>
                <a:cubicBezTo>
                  <a:pt x="324485" y="80645"/>
                  <a:pt x="324485" y="80645"/>
                  <a:pt x="323342" y="81788"/>
                </a:cubicBezTo>
                <a:cubicBezTo>
                  <a:pt x="323342" y="82931"/>
                  <a:pt x="322199" y="82931"/>
                  <a:pt x="322199" y="82931"/>
                </a:cubicBezTo>
                <a:cubicBezTo>
                  <a:pt x="322199" y="82931"/>
                  <a:pt x="322199" y="81788"/>
                  <a:pt x="323342" y="80645"/>
                </a:cubicBezTo>
                <a:cubicBezTo>
                  <a:pt x="323977" y="80010"/>
                  <a:pt x="323850" y="79375"/>
                  <a:pt x="323215" y="79375"/>
                </a:cubicBezTo>
                <a:cubicBezTo>
                  <a:pt x="322707" y="79375"/>
                  <a:pt x="322072" y="79756"/>
                  <a:pt x="321056" y="80645"/>
                </a:cubicBezTo>
                <a:cubicBezTo>
                  <a:pt x="321056" y="79883"/>
                  <a:pt x="321564" y="78994"/>
                  <a:pt x="321564" y="78994"/>
                </a:cubicBezTo>
                <a:cubicBezTo>
                  <a:pt x="321564" y="78994"/>
                  <a:pt x="321437" y="79121"/>
                  <a:pt x="321056" y="79502"/>
                </a:cubicBezTo>
                <a:cubicBezTo>
                  <a:pt x="321056" y="79502"/>
                  <a:pt x="319913" y="79502"/>
                  <a:pt x="319913" y="80645"/>
                </a:cubicBezTo>
                <a:lnTo>
                  <a:pt x="317627" y="79502"/>
                </a:lnTo>
                <a:cubicBezTo>
                  <a:pt x="317627" y="78359"/>
                  <a:pt x="316484" y="78359"/>
                  <a:pt x="316484" y="78359"/>
                </a:cubicBezTo>
                <a:cubicBezTo>
                  <a:pt x="315976" y="78867"/>
                  <a:pt x="315595" y="79248"/>
                  <a:pt x="315468" y="79248"/>
                </a:cubicBezTo>
                <a:cubicBezTo>
                  <a:pt x="315341" y="79248"/>
                  <a:pt x="315341" y="78994"/>
                  <a:pt x="315341" y="78359"/>
                </a:cubicBezTo>
                <a:cubicBezTo>
                  <a:pt x="315341" y="77343"/>
                  <a:pt x="315341" y="76708"/>
                  <a:pt x="315214" y="76708"/>
                </a:cubicBezTo>
                <a:cubicBezTo>
                  <a:pt x="315087" y="76708"/>
                  <a:pt x="314833" y="77597"/>
                  <a:pt x="314198" y="79502"/>
                </a:cubicBezTo>
                <a:cubicBezTo>
                  <a:pt x="313817" y="79883"/>
                  <a:pt x="313563" y="80010"/>
                  <a:pt x="313436" y="80010"/>
                </a:cubicBezTo>
                <a:cubicBezTo>
                  <a:pt x="313055" y="80010"/>
                  <a:pt x="313055" y="79121"/>
                  <a:pt x="313055" y="78359"/>
                </a:cubicBezTo>
                <a:cubicBezTo>
                  <a:pt x="313055" y="77851"/>
                  <a:pt x="313055" y="77470"/>
                  <a:pt x="313055" y="77216"/>
                </a:cubicBezTo>
                <a:cubicBezTo>
                  <a:pt x="311912" y="78359"/>
                  <a:pt x="310769" y="78359"/>
                  <a:pt x="310769" y="78359"/>
                </a:cubicBezTo>
                <a:cubicBezTo>
                  <a:pt x="310769" y="79502"/>
                  <a:pt x="310769" y="80645"/>
                  <a:pt x="309626" y="80645"/>
                </a:cubicBezTo>
                <a:lnTo>
                  <a:pt x="309626" y="78359"/>
                </a:lnTo>
                <a:lnTo>
                  <a:pt x="310642" y="77343"/>
                </a:lnTo>
                <a:cubicBezTo>
                  <a:pt x="309626" y="76200"/>
                  <a:pt x="306197" y="74676"/>
                  <a:pt x="302768" y="73787"/>
                </a:cubicBezTo>
                <a:cubicBezTo>
                  <a:pt x="301625" y="73787"/>
                  <a:pt x="300482" y="74930"/>
                  <a:pt x="300482" y="76073"/>
                </a:cubicBezTo>
                <a:cubicBezTo>
                  <a:pt x="300482" y="74295"/>
                  <a:pt x="300101" y="73025"/>
                  <a:pt x="299847" y="73025"/>
                </a:cubicBezTo>
                <a:cubicBezTo>
                  <a:pt x="299593" y="73025"/>
                  <a:pt x="299339" y="73914"/>
                  <a:pt x="299339" y="76073"/>
                </a:cubicBezTo>
                <a:cubicBezTo>
                  <a:pt x="299339" y="77216"/>
                  <a:pt x="299339" y="77724"/>
                  <a:pt x="299212" y="77724"/>
                </a:cubicBezTo>
                <a:cubicBezTo>
                  <a:pt x="299085" y="77724"/>
                  <a:pt x="298704" y="77216"/>
                  <a:pt x="298196" y="76073"/>
                </a:cubicBezTo>
                <a:cubicBezTo>
                  <a:pt x="298196" y="74676"/>
                  <a:pt x="298196" y="74168"/>
                  <a:pt x="297942" y="74168"/>
                </a:cubicBezTo>
                <a:cubicBezTo>
                  <a:pt x="297688" y="74168"/>
                  <a:pt x="297434" y="74422"/>
                  <a:pt x="297053" y="74930"/>
                </a:cubicBezTo>
                <a:cubicBezTo>
                  <a:pt x="297053" y="74168"/>
                  <a:pt x="297053" y="73279"/>
                  <a:pt x="296672" y="73279"/>
                </a:cubicBezTo>
                <a:cubicBezTo>
                  <a:pt x="296545" y="73279"/>
                  <a:pt x="296291" y="73406"/>
                  <a:pt x="295910" y="73787"/>
                </a:cubicBezTo>
                <a:cubicBezTo>
                  <a:pt x="295910" y="73787"/>
                  <a:pt x="295910" y="73787"/>
                  <a:pt x="295910" y="72644"/>
                </a:cubicBezTo>
                <a:cubicBezTo>
                  <a:pt x="295910" y="71628"/>
                  <a:pt x="295783" y="71374"/>
                  <a:pt x="295402" y="71374"/>
                </a:cubicBezTo>
                <a:cubicBezTo>
                  <a:pt x="295021" y="71374"/>
                  <a:pt x="294259" y="72009"/>
                  <a:pt x="293624" y="72644"/>
                </a:cubicBezTo>
                <a:cubicBezTo>
                  <a:pt x="292481" y="73787"/>
                  <a:pt x="291846" y="74295"/>
                  <a:pt x="291719" y="74295"/>
                </a:cubicBezTo>
                <a:cubicBezTo>
                  <a:pt x="291592" y="74295"/>
                  <a:pt x="291846" y="73787"/>
                  <a:pt x="292481" y="72644"/>
                </a:cubicBezTo>
                <a:cubicBezTo>
                  <a:pt x="293116" y="71501"/>
                  <a:pt x="292481" y="70866"/>
                  <a:pt x="291592" y="70866"/>
                </a:cubicBezTo>
                <a:cubicBezTo>
                  <a:pt x="290703" y="70866"/>
                  <a:pt x="289560" y="71374"/>
                  <a:pt x="289052" y="72644"/>
                </a:cubicBezTo>
                <a:cubicBezTo>
                  <a:pt x="288417" y="74549"/>
                  <a:pt x="288163" y="75311"/>
                  <a:pt x="288036" y="75311"/>
                </a:cubicBezTo>
                <a:cubicBezTo>
                  <a:pt x="287909" y="75311"/>
                  <a:pt x="287909" y="74803"/>
                  <a:pt x="287909" y="73787"/>
                </a:cubicBezTo>
                <a:cubicBezTo>
                  <a:pt x="289052" y="72644"/>
                  <a:pt x="287909" y="72644"/>
                  <a:pt x="287909" y="72644"/>
                </a:cubicBezTo>
                <a:cubicBezTo>
                  <a:pt x="287909" y="72644"/>
                  <a:pt x="286766" y="72644"/>
                  <a:pt x="287909" y="71501"/>
                </a:cubicBezTo>
                <a:cubicBezTo>
                  <a:pt x="287909" y="71501"/>
                  <a:pt x="286766" y="71501"/>
                  <a:pt x="285623" y="72644"/>
                </a:cubicBezTo>
                <a:cubicBezTo>
                  <a:pt x="284988" y="73279"/>
                  <a:pt x="284353" y="73533"/>
                  <a:pt x="283972" y="73533"/>
                </a:cubicBezTo>
                <a:cubicBezTo>
                  <a:pt x="282829" y="73533"/>
                  <a:pt x="282575" y="71882"/>
                  <a:pt x="283337" y="70358"/>
                </a:cubicBezTo>
                <a:lnTo>
                  <a:pt x="281051" y="71501"/>
                </a:lnTo>
                <a:cubicBezTo>
                  <a:pt x="280416" y="72771"/>
                  <a:pt x="279781" y="73660"/>
                  <a:pt x="279527" y="73660"/>
                </a:cubicBezTo>
                <a:cubicBezTo>
                  <a:pt x="279273" y="73660"/>
                  <a:pt x="279400" y="73025"/>
                  <a:pt x="279908" y="71501"/>
                </a:cubicBezTo>
                <a:cubicBezTo>
                  <a:pt x="279908" y="70739"/>
                  <a:pt x="280416" y="69850"/>
                  <a:pt x="280416" y="69850"/>
                </a:cubicBezTo>
                <a:cubicBezTo>
                  <a:pt x="280416" y="69850"/>
                  <a:pt x="280289" y="69977"/>
                  <a:pt x="279908" y="70358"/>
                </a:cubicBezTo>
                <a:cubicBezTo>
                  <a:pt x="279400" y="71247"/>
                  <a:pt x="279019" y="71628"/>
                  <a:pt x="278638" y="71628"/>
                </a:cubicBezTo>
                <a:cubicBezTo>
                  <a:pt x="278003" y="71628"/>
                  <a:pt x="277622" y="70612"/>
                  <a:pt x="277622" y="69215"/>
                </a:cubicBezTo>
                <a:cubicBezTo>
                  <a:pt x="278765" y="66929"/>
                  <a:pt x="278765" y="66929"/>
                  <a:pt x="277622" y="66929"/>
                </a:cubicBezTo>
                <a:lnTo>
                  <a:pt x="277622" y="68072"/>
                </a:lnTo>
                <a:cubicBezTo>
                  <a:pt x="277622" y="70358"/>
                  <a:pt x="276479" y="71501"/>
                  <a:pt x="276479" y="71501"/>
                </a:cubicBezTo>
                <a:cubicBezTo>
                  <a:pt x="275336" y="70358"/>
                  <a:pt x="275336" y="70358"/>
                  <a:pt x="275336" y="69215"/>
                </a:cubicBezTo>
                <a:cubicBezTo>
                  <a:pt x="275336" y="68834"/>
                  <a:pt x="275336" y="68326"/>
                  <a:pt x="275336" y="68072"/>
                </a:cubicBezTo>
                <a:cubicBezTo>
                  <a:pt x="275336" y="68072"/>
                  <a:pt x="274193" y="68072"/>
                  <a:pt x="274193" y="65786"/>
                </a:cubicBezTo>
                <a:lnTo>
                  <a:pt x="271907" y="65786"/>
                </a:lnTo>
                <a:cubicBezTo>
                  <a:pt x="271907" y="66294"/>
                  <a:pt x="271653" y="66675"/>
                  <a:pt x="271399" y="66675"/>
                </a:cubicBezTo>
                <a:cubicBezTo>
                  <a:pt x="271145" y="66675"/>
                  <a:pt x="270891" y="66421"/>
                  <a:pt x="270891" y="65786"/>
                </a:cubicBezTo>
                <a:cubicBezTo>
                  <a:pt x="270891" y="65786"/>
                  <a:pt x="270383" y="65278"/>
                  <a:pt x="269748" y="65278"/>
                </a:cubicBezTo>
                <a:cubicBezTo>
                  <a:pt x="269367" y="65278"/>
                  <a:pt x="268986" y="65405"/>
                  <a:pt x="268605" y="65786"/>
                </a:cubicBezTo>
                <a:cubicBezTo>
                  <a:pt x="267462" y="65786"/>
                  <a:pt x="267462" y="65786"/>
                  <a:pt x="267462" y="64643"/>
                </a:cubicBezTo>
                <a:cubicBezTo>
                  <a:pt x="267462" y="65786"/>
                  <a:pt x="266319" y="65786"/>
                  <a:pt x="266319" y="65786"/>
                </a:cubicBezTo>
                <a:cubicBezTo>
                  <a:pt x="265176" y="64643"/>
                  <a:pt x="265176" y="64643"/>
                  <a:pt x="265176" y="64643"/>
                </a:cubicBezTo>
                <a:cubicBezTo>
                  <a:pt x="264033" y="65786"/>
                  <a:pt x="264033" y="65786"/>
                  <a:pt x="264033" y="65786"/>
                </a:cubicBezTo>
                <a:cubicBezTo>
                  <a:pt x="262890" y="65786"/>
                  <a:pt x="261747" y="64643"/>
                  <a:pt x="261747" y="64643"/>
                </a:cubicBezTo>
                <a:cubicBezTo>
                  <a:pt x="261239" y="64135"/>
                  <a:pt x="260858" y="63754"/>
                  <a:pt x="260731" y="63754"/>
                </a:cubicBezTo>
                <a:cubicBezTo>
                  <a:pt x="260604" y="63754"/>
                  <a:pt x="260604" y="64008"/>
                  <a:pt x="260604" y="64643"/>
                </a:cubicBezTo>
                <a:cubicBezTo>
                  <a:pt x="260604" y="65278"/>
                  <a:pt x="260604" y="65913"/>
                  <a:pt x="260350" y="65913"/>
                </a:cubicBezTo>
                <a:cubicBezTo>
                  <a:pt x="260096" y="65913"/>
                  <a:pt x="259842" y="65532"/>
                  <a:pt x="259461" y="64643"/>
                </a:cubicBezTo>
                <a:cubicBezTo>
                  <a:pt x="259461" y="64643"/>
                  <a:pt x="258318" y="63500"/>
                  <a:pt x="256032" y="62357"/>
                </a:cubicBezTo>
                <a:cubicBezTo>
                  <a:pt x="254889" y="62357"/>
                  <a:pt x="254889" y="62357"/>
                  <a:pt x="253746" y="63500"/>
                </a:cubicBezTo>
                <a:cubicBezTo>
                  <a:pt x="252984" y="61341"/>
                  <a:pt x="252730" y="60579"/>
                  <a:pt x="252603" y="60579"/>
                </a:cubicBezTo>
                <a:cubicBezTo>
                  <a:pt x="252476" y="60579"/>
                  <a:pt x="252476" y="60833"/>
                  <a:pt x="252476" y="61214"/>
                </a:cubicBezTo>
                <a:cubicBezTo>
                  <a:pt x="251333" y="62357"/>
                  <a:pt x="251333" y="62357"/>
                  <a:pt x="250190" y="62357"/>
                </a:cubicBezTo>
                <a:cubicBezTo>
                  <a:pt x="250825" y="61849"/>
                  <a:pt x="250825" y="61468"/>
                  <a:pt x="250444" y="61468"/>
                </a:cubicBezTo>
                <a:cubicBezTo>
                  <a:pt x="250063" y="61468"/>
                  <a:pt x="249555" y="61722"/>
                  <a:pt x="249047" y="62357"/>
                </a:cubicBezTo>
                <a:cubicBezTo>
                  <a:pt x="249047" y="62357"/>
                  <a:pt x="249047" y="62357"/>
                  <a:pt x="249047" y="61214"/>
                </a:cubicBezTo>
                <a:cubicBezTo>
                  <a:pt x="249047" y="61214"/>
                  <a:pt x="247904" y="60071"/>
                  <a:pt x="247904" y="60071"/>
                </a:cubicBezTo>
                <a:cubicBezTo>
                  <a:pt x="247523" y="60833"/>
                  <a:pt x="247015" y="61087"/>
                  <a:pt x="246380" y="61087"/>
                </a:cubicBezTo>
                <a:cubicBezTo>
                  <a:pt x="244983" y="61087"/>
                  <a:pt x="243332" y="59817"/>
                  <a:pt x="243332" y="58928"/>
                </a:cubicBezTo>
                <a:cubicBezTo>
                  <a:pt x="243332" y="58928"/>
                  <a:pt x="242189" y="58928"/>
                  <a:pt x="242189" y="60071"/>
                </a:cubicBezTo>
                <a:cubicBezTo>
                  <a:pt x="241554" y="61214"/>
                  <a:pt x="241046" y="61849"/>
                  <a:pt x="240792" y="61849"/>
                </a:cubicBezTo>
                <a:cubicBezTo>
                  <a:pt x="240538" y="61849"/>
                  <a:pt x="240538" y="61341"/>
                  <a:pt x="241046" y="60071"/>
                </a:cubicBezTo>
                <a:cubicBezTo>
                  <a:pt x="241554" y="58801"/>
                  <a:pt x="241935" y="58420"/>
                  <a:pt x="241808" y="58420"/>
                </a:cubicBezTo>
                <a:cubicBezTo>
                  <a:pt x="241681" y="58420"/>
                  <a:pt x="241046" y="58928"/>
                  <a:pt x="240030" y="60071"/>
                </a:cubicBezTo>
                <a:cubicBezTo>
                  <a:pt x="240030" y="60325"/>
                  <a:pt x="239776" y="60579"/>
                  <a:pt x="239395" y="60579"/>
                </a:cubicBezTo>
                <a:cubicBezTo>
                  <a:pt x="238506" y="60579"/>
                  <a:pt x="236855" y="59563"/>
                  <a:pt x="237744" y="57912"/>
                </a:cubicBezTo>
                <a:cubicBezTo>
                  <a:pt x="238887" y="56769"/>
                  <a:pt x="238887" y="55626"/>
                  <a:pt x="238887" y="55626"/>
                </a:cubicBezTo>
                <a:cubicBezTo>
                  <a:pt x="237744" y="56769"/>
                  <a:pt x="237744" y="56769"/>
                  <a:pt x="237744" y="56769"/>
                </a:cubicBezTo>
                <a:cubicBezTo>
                  <a:pt x="237744" y="57277"/>
                  <a:pt x="237490" y="57658"/>
                  <a:pt x="236982" y="57658"/>
                </a:cubicBezTo>
                <a:cubicBezTo>
                  <a:pt x="236474" y="57658"/>
                  <a:pt x="235966" y="57404"/>
                  <a:pt x="235458" y="56769"/>
                </a:cubicBezTo>
                <a:cubicBezTo>
                  <a:pt x="234696" y="56769"/>
                  <a:pt x="233426" y="57277"/>
                  <a:pt x="232283" y="57277"/>
                </a:cubicBezTo>
                <a:cubicBezTo>
                  <a:pt x="231775" y="57277"/>
                  <a:pt x="231267" y="57150"/>
                  <a:pt x="230886" y="56769"/>
                </a:cubicBezTo>
                <a:cubicBezTo>
                  <a:pt x="229743" y="56769"/>
                  <a:pt x="228600" y="56769"/>
                  <a:pt x="227457" y="54483"/>
                </a:cubicBezTo>
                <a:cubicBezTo>
                  <a:pt x="227457" y="54483"/>
                  <a:pt x="227457" y="54483"/>
                  <a:pt x="225171" y="55626"/>
                </a:cubicBezTo>
                <a:cubicBezTo>
                  <a:pt x="225171" y="56134"/>
                  <a:pt x="224917" y="56515"/>
                  <a:pt x="224663" y="56515"/>
                </a:cubicBezTo>
                <a:cubicBezTo>
                  <a:pt x="224409" y="56515"/>
                  <a:pt x="224028" y="56261"/>
                  <a:pt x="224028" y="55626"/>
                </a:cubicBezTo>
                <a:lnTo>
                  <a:pt x="221742" y="55626"/>
                </a:lnTo>
                <a:cubicBezTo>
                  <a:pt x="221742" y="54737"/>
                  <a:pt x="221742" y="53975"/>
                  <a:pt x="221361" y="53975"/>
                </a:cubicBezTo>
                <a:cubicBezTo>
                  <a:pt x="221234" y="53975"/>
                  <a:pt x="220980" y="54102"/>
                  <a:pt x="220599" y="54483"/>
                </a:cubicBezTo>
                <a:cubicBezTo>
                  <a:pt x="220599" y="55626"/>
                  <a:pt x="219456" y="55626"/>
                  <a:pt x="219456" y="55626"/>
                </a:cubicBezTo>
                <a:cubicBezTo>
                  <a:pt x="218440" y="53594"/>
                  <a:pt x="204724" y="49784"/>
                  <a:pt x="201803" y="49784"/>
                </a:cubicBezTo>
                <a:cubicBezTo>
                  <a:pt x="201422" y="49784"/>
                  <a:pt x="201295" y="49784"/>
                  <a:pt x="201295" y="49911"/>
                </a:cubicBezTo>
                <a:lnTo>
                  <a:pt x="197866" y="49911"/>
                </a:lnTo>
                <a:cubicBezTo>
                  <a:pt x="198374" y="48133"/>
                  <a:pt x="197866" y="47625"/>
                  <a:pt x="196850" y="47625"/>
                </a:cubicBezTo>
                <a:cubicBezTo>
                  <a:pt x="196723" y="47625"/>
                  <a:pt x="196723" y="47625"/>
                  <a:pt x="196723" y="47625"/>
                </a:cubicBezTo>
                <a:cubicBezTo>
                  <a:pt x="196723" y="48768"/>
                  <a:pt x="196723" y="49911"/>
                  <a:pt x="195580" y="49911"/>
                </a:cubicBezTo>
                <a:cubicBezTo>
                  <a:pt x="195580" y="48768"/>
                  <a:pt x="196723" y="47752"/>
                  <a:pt x="196723" y="47625"/>
                </a:cubicBezTo>
                <a:cubicBezTo>
                  <a:pt x="195707" y="47625"/>
                  <a:pt x="194437" y="48260"/>
                  <a:pt x="193294" y="48768"/>
                </a:cubicBezTo>
                <a:cubicBezTo>
                  <a:pt x="193294" y="49149"/>
                  <a:pt x="193167" y="49276"/>
                  <a:pt x="193040" y="49276"/>
                </a:cubicBezTo>
                <a:cubicBezTo>
                  <a:pt x="192659" y="49276"/>
                  <a:pt x="192151" y="48768"/>
                  <a:pt x="192151" y="48768"/>
                </a:cubicBezTo>
                <a:cubicBezTo>
                  <a:pt x="192151" y="47498"/>
                  <a:pt x="191770" y="46863"/>
                  <a:pt x="191262" y="46863"/>
                </a:cubicBezTo>
                <a:cubicBezTo>
                  <a:pt x="190881" y="46863"/>
                  <a:pt x="190373" y="47117"/>
                  <a:pt x="189865" y="47625"/>
                </a:cubicBezTo>
                <a:cubicBezTo>
                  <a:pt x="189357" y="48641"/>
                  <a:pt x="188849" y="49149"/>
                  <a:pt x="188595" y="49149"/>
                </a:cubicBezTo>
                <a:cubicBezTo>
                  <a:pt x="188341" y="49149"/>
                  <a:pt x="188087" y="48260"/>
                  <a:pt x="188722" y="46482"/>
                </a:cubicBezTo>
                <a:cubicBezTo>
                  <a:pt x="188722" y="45466"/>
                  <a:pt x="188468" y="44831"/>
                  <a:pt x="188087" y="44831"/>
                </a:cubicBezTo>
                <a:cubicBezTo>
                  <a:pt x="187706" y="44831"/>
                  <a:pt x="187071" y="45720"/>
                  <a:pt x="186436" y="47625"/>
                </a:cubicBezTo>
                <a:cubicBezTo>
                  <a:pt x="185928" y="48133"/>
                  <a:pt x="185547" y="48514"/>
                  <a:pt x="185420" y="48514"/>
                </a:cubicBezTo>
                <a:cubicBezTo>
                  <a:pt x="185293" y="48514"/>
                  <a:pt x="185293" y="48260"/>
                  <a:pt x="185293" y="47625"/>
                </a:cubicBezTo>
                <a:cubicBezTo>
                  <a:pt x="185293" y="45466"/>
                  <a:pt x="184785" y="44704"/>
                  <a:pt x="184531" y="44704"/>
                </a:cubicBezTo>
                <a:cubicBezTo>
                  <a:pt x="184404" y="44704"/>
                  <a:pt x="184150" y="44958"/>
                  <a:pt x="184150" y="45339"/>
                </a:cubicBezTo>
                <a:cubicBezTo>
                  <a:pt x="183515" y="46482"/>
                  <a:pt x="183261" y="47117"/>
                  <a:pt x="183134" y="47117"/>
                </a:cubicBezTo>
                <a:cubicBezTo>
                  <a:pt x="183007" y="47117"/>
                  <a:pt x="183007" y="46609"/>
                  <a:pt x="183007" y="45339"/>
                </a:cubicBezTo>
                <a:cubicBezTo>
                  <a:pt x="182499" y="43688"/>
                  <a:pt x="182118" y="42799"/>
                  <a:pt x="181864" y="42799"/>
                </a:cubicBezTo>
                <a:cubicBezTo>
                  <a:pt x="181610" y="42799"/>
                  <a:pt x="181356" y="43688"/>
                  <a:pt x="180721" y="45339"/>
                </a:cubicBezTo>
                <a:cubicBezTo>
                  <a:pt x="180340" y="46228"/>
                  <a:pt x="179832" y="46609"/>
                  <a:pt x="179451" y="46609"/>
                </a:cubicBezTo>
                <a:cubicBezTo>
                  <a:pt x="178816" y="46609"/>
                  <a:pt x="178435" y="45593"/>
                  <a:pt x="178435" y="44196"/>
                </a:cubicBezTo>
                <a:cubicBezTo>
                  <a:pt x="177673" y="44196"/>
                  <a:pt x="177419" y="43180"/>
                  <a:pt x="177292" y="43180"/>
                </a:cubicBezTo>
                <a:cubicBezTo>
                  <a:pt x="177165" y="43180"/>
                  <a:pt x="177292" y="43434"/>
                  <a:pt x="177292" y="44196"/>
                </a:cubicBezTo>
                <a:lnTo>
                  <a:pt x="177292" y="41910"/>
                </a:lnTo>
                <a:lnTo>
                  <a:pt x="176149" y="41910"/>
                </a:lnTo>
                <a:lnTo>
                  <a:pt x="176149" y="43053"/>
                </a:lnTo>
                <a:cubicBezTo>
                  <a:pt x="175006" y="43053"/>
                  <a:pt x="172720" y="40767"/>
                  <a:pt x="168148" y="39624"/>
                </a:cubicBezTo>
                <a:cubicBezTo>
                  <a:pt x="165354" y="39116"/>
                  <a:pt x="163830" y="38735"/>
                  <a:pt x="163195" y="38735"/>
                </a:cubicBezTo>
                <a:cubicBezTo>
                  <a:pt x="162560" y="38735"/>
                  <a:pt x="162433" y="38989"/>
                  <a:pt x="162433" y="39624"/>
                </a:cubicBezTo>
                <a:cubicBezTo>
                  <a:pt x="162433" y="40767"/>
                  <a:pt x="162179" y="41402"/>
                  <a:pt x="161925" y="41402"/>
                </a:cubicBezTo>
                <a:cubicBezTo>
                  <a:pt x="161671" y="41402"/>
                  <a:pt x="161417" y="40894"/>
                  <a:pt x="161417" y="39624"/>
                </a:cubicBezTo>
                <a:cubicBezTo>
                  <a:pt x="160274" y="39624"/>
                  <a:pt x="160274" y="37338"/>
                  <a:pt x="159131" y="37338"/>
                </a:cubicBezTo>
                <a:cubicBezTo>
                  <a:pt x="157988" y="37338"/>
                  <a:pt x="156845" y="36195"/>
                  <a:pt x="156845" y="35052"/>
                </a:cubicBezTo>
                <a:cubicBezTo>
                  <a:pt x="155829" y="35941"/>
                  <a:pt x="154940" y="36322"/>
                  <a:pt x="154051" y="36322"/>
                </a:cubicBezTo>
                <a:cubicBezTo>
                  <a:pt x="152908" y="36322"/>
                  <a:pt x="151892" y="35687"/>
                  <a:pt x="151130" y="35052"/>
                </a:cubicBezTo>
                <a:lnTo>
                  <a:pt x="147701" y="35052"/>
                </a:lnTo>
                <a:cubicBezTo>
                  <a:pt x="147193" y="35560"/>
                  <a:pt x="146812" y="35941"/>
                  <a:pt x="146685" y="35941"/>
                </a:cubicBezTo>
                <a:cubicBezTo>
                  <a:pt x="146558" y="35941"/>
                  <a:pt x="146558" y="35687"/>
                  <a:pt x="146558" y="35052"/>
                </a:cubicBezTo>
                <a:cubicBezTo>
                  <a:pt x="146558" y="34290"/>
                  <a:pt x="145542" y="32893"/>
                  <a:pt x="144399" y="32893"/>
                </a:cubicBezTo>
                <a:cubicBezTo>
                  <a:pt x="143891" y="32893"/>
                  <a:pt x="143510" y="33147"/>
                  <a:pt x="143129" y="33909"/>
                </a:cubicBezTo>
                <a:lnTo>
                  <a:pt x="143129" y="32766"/>
                </a:lnTo>
                <a:cubicBezTo>
                  <a:pt x="143129" y="32385"/>
                  <a:pt x="143002" y="32258"/>
                  <a:pt x="142875" y="32258"/>
                </a:cubicBezTo>
                <a:cubicBezTo>
                  <a:pt x="142494" y="32258"/>
                  <a:pt x="141986" y="33147"/>
                  <a:pt x="141986" y="33909"/>
                </a:cubicBezTo>
                <a:cubicBezTo>
                  <a:pt x="141478" y="34925"/>
                  <a:pt x="141224" y="35560"/>
                  <a:pt x="141097" y="35560"/>
                </a:cubicBezTo>
                <a:cubicBezTo>
                  <a:pt x="140970" y="35560"/>
                  <a:pt x="140843" y="34671"/>
                  <a:pt x="140843" y="32766"/>
                </a:cubicBezTo>
                <a:cubicBezTo>
                  <a:pt x="141605" y="30607"/>
                  <a:pt x="141351" y="29845"/>
                  <a:pt x="141097" y="29845"/>
                </a:cubicBezTo>
                <a:cubicBezTo>
                  <a:pt x="140970" y="29845"/>
                  <a:pt x="140843" y="30099"/>
                  <a:pt x="140843" y="30480"/>
                </a:cubicBezTo>
                <a:cubicBezTo>
                  <a:pt x="140081" y="31369"/>
                  <a:pt x="139192" y="32131"/>
                  <a:pt x="138811" y="32131"/>
                </a:cubicBezTo>
                <a:cubicBezTo>
                  <a:pt x="138684" y="32131"/>
                  <a:pt x="138557" y="32004"/>
                  <a:pt x="138557" y="31623"/>
                </a:cubicBezTo>
                <a:cubicBezTo>
                  <a:pt x="138557" y="31623"/>
                  <a:pt x="137414" y="31623"/>
                  <a:pt x="137414" y="33909"/>
                </a:cubicBezTo>
                <a:cubicBezTo>
                  <a:pt x="136271" y="35052"/>
                  <a:pt x="136271" y="35052"/>
                  <a:pt x="135128" y="35052"/>
                </a:cubicBezTo>
                <a:cubicBezTo>
                  <a:pt x="136271" y="33909"/>
                  <a:pt x="136271" y="33909"/>
                  <a:pt x="136271" y="32766"/>
                </a:cubicBezTo>
                <a:cubicBezTo>
                  <a:pt x="135128" y="31623"/>
                  <a:pt x="133985" y="30480"/>
                  <a:pt x="135128" y="29337"/>
                </a:cubicBezTo>
                <a:cubicBezTo>
                  <a:pt x="135128" y="28829"/>
                  <a:pt x="135001" y="28575"/>
                  <a:pt x="134747" y="28575"/>
                </a:cubicBezTo>
                <a:cubicBezTo>
                  <a:pt x="134493" y="28575"/>
                  <a:pt x="133985" y="29083"/>
                  <a:pt x="133985" y="30480"/>
                </a:cubicBezTo>
                <a:cubicBezTo>
                  <a:pt x="132842" y="32766"/>
                  <a:pt x="132842" y="32766"/>
                  <a:pt x="132842" y="32766"/>
                </a:cubicBezTo>
                <a:cubicBezTo>
                  <a:pt x="131699" y="32766"/>
                  <a:pt x="131699" y="32766"/>
                  <a:pt x="131699" y="31623"/>
                </a:cubicBezTo>
                <a:cubicBezTo>
                  <a:pt x="131699" y="29337"/>
                  <a:pt x="131699" y="29337"/>
                  <a:pt x="130556" y="29337"/>
                </a:cubicBezTo>
                <a:cubicBezTo>
                  <a:pt x="129413" y="29337"/>
                  <a:pt x="127127" y="32766"/>
                  <a:pt x="125984" y="35052"/>
                </a:cubicBezTo>
                <a:cubicBezTo>
                  <a:pt x="125476" y="36195"/>
                  <a:pt x="125095" y="36703"/>
                  <a:pt x="124968" y="36703"/>
                </a:cubicBezTo>
                <a:cubicBezTo>
                  <a:pt x="124841" y="36703"/>
                  <a:pt x="124841" y="36195"/>
                  <a:pt x="124841" y="35052"/>
                </a:cubicBezTo>
                <a:cubicBezTo>
                  <a:pt x="124841" y="33909"/>
                  <a:pt x="124841" y="33909"/>
                  <a:pt x="124841" y="33909"/>
                </a:cubicBezTo>
                <a:cubicBezTo>
                  <a:pt x="124587" y="34163"/>
                  <a:pt x="124333" y="34290"/>
                  <a:pt x="124333" y="34290"/>
                </a:cubicBezTo>
                <a:cubicBezTo>
                  <a:pt x="123952" y="34290"/>
                  <a:pt x="123952" y="33655"/>
                  <a:pt x="124333" y="33655"/>
                </a:cubicBezTo>
                <a:cubicBezTo>
                  <a:pt x="124460" y="33655"/>
                  <a:pt x="124714" y="33782"/>
                  <a:pt x="124841" y="34036"/>
                </a:cubicBezTo>
                <a:cubicBezTo>
                  <a:pt x="124841" y="32893"/>
                  <a:pt x="124841" y="32639"/>
                  <a:pt x="124968" y="32639"/>
                </a:cubicBezTo>
                <a:cubicBezTo>
                  <a:pt x="125095" y="32639"/>
                  <a:pt x="125349" y="32893"/>
                  <a:pt x="125984" y="32893"/>
                </a:cubicBezTo>
                <a:lnTo>
                  <a:pt x="125984" y="31623"/>
                </a:lnTo>
                <a:cubicBezTo>
                  <a:pt x="125984" y="29718"/>
                  <a:pt x="125984" y="28956"/>
                  <a:pt x="125857" y="28956"/>
                </a:cubicBezTo>
                <a:cubicBezTo>
                  <a:pt x="125730" y="28956"/>
                  <a:pt x="125476" y="29464"/>
                  <a:pt x="124968" y="30480"/>
                </a:cubicBezTo>
                <a:cubicBezTo>
                  <a:pt x="124460" y="30988"/>
                  <a:pt x="124079" y="31369"/>
                  <a:pt x="123952" y="31369"/>
                </a:cubicBezTo>
                <a:cubicBezTo>
                  <a:pt x="123825" y="31369"/>
                  <a:pt x="123825" y="31115"/>
                  <a:pt x="123825" y="30480"/>
                </a:cubicBezTo>
                <a:cubicBezTo>
                  <a:pt x="123825" y="29718"/>
                  <a:pt x="123317" y="28321"/>
                  <a:pt x="122936" y="28321"/>
                </a:cubicBezTo>
                <a:cubicBezTo>
                  <a:pt x="122809" y="28321"/>
                  <a:pt x="122682" y="28575"/>
                  <a:pt x="122682" y="29337"/>
                </a:cubicBezTo>
                <a:cubicBezTo>
                  <a:pt x="122682" y="29337"/>
                  <a:pt x="121539" y="28194"/>
                  <a:pt x="121539" y="27051"/>
                </a:cubicBezTo>
                <a:cubicBezTo>
                  <a:pt x="120396" y="27051"/>
                  <a:pt x="120396" y="27051"/>
                  <a:pt x="119253" y="28194"/>
                </a:cubicBezTo>
                <a:cubicBezTo>
                  <a:pt x="119253" y="29337"/>
                  <a:pt x="119253" y="29337"/>
                  <a:pt x="118110" y="29337"/>
                </a:cubicBezTo>
                <a:cubicBezTo>
                  <a:pt x="118110" y="29337"/>
                  <a:pt x="117856" y="29083"/>
                  <a:pt x="117475" y="29083"/>
                </a:cubicBezTo>
                <a:cubicBezTo>
                  <a:pt x="117094" y="29083"/>
                  <a:pt x="116967" y="29337"/>
                  <a:pt x="116967" y="30480"/>
                </a:cubicBezTo>
                <a:cubicBezTo>
                  <a:pt x="116967" y="31369"/>
                  <a:pt x="116459" y="32131"/>
                  <a:pt x="115697" y="32131"/>
                </a:cubicBezTo>
                <a:cubicBezTo>
                  <a:pt x="115443" y="32131"/>
                  <a:pt x="115062" y="32004"/>
                  <a:pt x="114681" y="31623"/>
                </a:cubicBezTo>
                <a:cubicBezTo>
                  <a:pt x="114173" y="32131"/>
                  <a:pt x="113919" y="32385"/>
                  <a:pt x="113792" y="32385"/>
                </a:cubicBezTo>
                <a:cubicBezTo>
                  <a:pt x="113665" y="32385"/>
                  <a:pt x="113538" y="31877"/>
                  <a:pt x="113538" y="30480"/>
                </a:cubicBezTo>
                <a:cubicBezTo>
                  <a:pt x="113538" y="29337"/>
                  <a:pt x="113538" y="29337"/>
                  <a:pt x="112395" y="29337"/>
                </a:cubicBezTo>
                <a:cubicBezTo>
                  <a:pt x="112395" y="29337"/>
                  <a:pt x="112395" y="28194"/>
                  <a:pt x="112395" y="27051"/>
                </a:cubicBezTo>
                <a:cubicBezTo>
                  <a:pt x="112395" y="26670"/>
                  <a:pt x="112268" y="26543"/>
                  <a:pt x="112141" y="26543"/>
                </a:cubicBezTo>
                <a:cubicBezTo>
                  <a:pt x="111760" y="26543"/>
                  <a:pt x="111252" y="27432"/>
                  <a:pt x="111252" y="28194"/>
                </a:cubicBezTo>
                <a:lnTo>
                  <a:pt x="110109" y="30480"/>
                </a:lnTo>
                <a:cubicBezTo>
                  <a:pt x="110109" y="30480"/>
                  <a:pt x="110109" y="28194"/>
                  <a:pt x="110109" y="27051"/>
                </a:cubicBezTo>
                <a:cubicBezTo>
                  <a:pt x="110109" y="27686"/>
                  <a:pt x="109728" y="28321"/>
                  <a:pt x="109220" y="28321"/>
                </a:cubicBezTo>
                <a:cubicBezTo>
                  <a:pt x="108839" y="28321"/>
                  <a:pt x="108331" y="27940"/>
                  <a:pt x="107823" y="27051"/>
                </a:cubicBezTo>
                <a:cubicBezTo>
                  <a:pt x="106680" y="27051"/>
                  <a:pt x="105537" y="27051"/>
                  <a:pt x="106680" y="25908"/>
                </a:cubicBezTo>
                <a:cubicBezTo>
                  <a:pt x="106680" y="25527"/>
                  <a:pt x="106553" y="25400"/>
                  <a:pt x="106426" y="25400"/>
                </a:cubicBezTo>
                <a:cubicBezTo>
                  <a:pt x="106045" y="25400"/>
                  <a:pt x="105537" y="25908"/>
                  <a:pt x="105537" y="25908"/>
                </a:cubicBezTo>
                <a:cubicBezTo>
                  <a:pt x="105156" y="26289"/>
                  <a:pt x="105029" y="26416"/>
                  <a:pt x="104775" y="26416"/>
                </a:cubicBezTo>
                <a:cubicBezTo>
                  <a:pt x="104267" y="26416"/>
                  <a:pt x="104013" y="25654"/>
                  <a:pt x="103251" y="24765"/>
                </a:cubicBezTo>
                <a:cubicBezTo>
                  <a:pt x="101981" y="22860"/>
                  <a:pt x="101473" y="21971"/>
                  <a:pt x="100965" y="21971"/>
                </a:cubicBezTo>
                <a:cubicBezTo>
                  <a:pt x="100457" y="21971"/>
                  <a:pt x="100330" y="22479"/>
                  <a:pt x="99822" y="23622"/>
                </a:cubicBezTo>
                <a:cubicBezTo>
                  <a:pt x="99822" y="23241"/>
                  <a:pt x="99695" y="23114"/>
                  <a:pt x="99568" y="23114"/>
                </a:cubicBezTo>
                <a:cubicBezTo>
                  <a:pt x="99187" y="23114"/>
                  <a:pt x="98425" y="24003"/>
                  <a:pt x="97536" y="24765"/>
                </a:cubicBezTo>
                <a:cubicBezTo>
                  <a:pt x="96393" y="25908"/>
                  <a:pt x="95250" y="28194"/>
                  <a:pt x="95250" y="29337"/>
                </a:cubicBezTo>
                <a:cubicBezTo>
                  <a:pt x="95250" y="30607"/>
                  <a:pt x="95250" y="31242"/>
                  <a:pt x="94996" y="31242"/>
                </a:cubicBezTo>
                <a:cubicBezTo>
                  <a:pt x="94742" y="31242"/>
                  <a:pt x="94488" y="30988"/>
                  <a:pt x="94107" y="30480"/>
                </a:cubicBezTo>
                <a:cubicBezTo>
                  <a:pt x="94107" y="30480"/>
                  <a:pt x="92964" y="29337"/>
                  <a:pt x="94107" y="28194"/>
                </a:cubicBezTo>
                <a:cubicBezTo>
                  <a:pt x="94107" y="27686"/>
                  <a:pt x="94107" y="27305"/>
                  <a:pt x="94107" y="27051"/>
                </a:cubicBezTo>
                <a:lnTo>
                  <a:pt x="95250" y="27051"/>
                </a:lnTo>
                <a:cubicBezTo>
                  <a:pt x="95250" y="25908"/>
                  <a:pt x="95250" y="23622"/>
                  <a:pt x="95250" y="23622"/>
                </a:cubicBezTo>
                <a:cubicBezTo>
                  <a:pt x="94615" y="22987"/>
                  <a:pt x="94361" y="22733"/>
                  <a:pt x="94234" y="22733"/>
                </a:cubicBezTo>
                <a:cubicBezTo>
                  <a:pt x="94107" y="22733"/>
                  <a:pt x="94107" y="22987"/>
                  <a:pt x="94107" y="23622"/>
                </a:cubicBezTo>
                <a:cubicBezTo>
                  <a:pt x="94107" y="22479"/>
                  <a:pt x="92964" y="21336"/>
                  <a:pt x="91821" y="21336"/>
                </a:cubicBezTo>
                <a:cubicBezTo>
                  <a:pt x="90678" y="21336"/>
                  <a:pt x="88900" y="21336"/>
                  <a:pt x="88900" y="19050"/>
                </a:cubicBezTo>
                <a:cubicBezTo>
                  <a:pt x="87757" y="19050"/>
                  <a:pt x="87757" y="19050"/>
                  <a:pt x="87757" y="20193"/>
                </a:cubicBezTo>
                <a:cubicBezTo>
                  <a:pt x="87122" y="21590"/>
                  <a:pt x="86868" y="22098"/>
                  <a:pt x="86741" y="22098"/>
                </a:cubicBezTo>
                <a:cubicBezTo>
                  <a:pt x="86614" y="22098"/>
                  <a:pt x="86614" y="21844"/>
                  <a:pt x="86614" y="21336"/>
                </a:cubicBezTo>
                <a:cubicBezTo>
                  <a:pt x="86614" y="19558"/>
                  <a:pt x="82550" y="17145"/>
                  <a:pt x="80137" y="17145"/>
                </a:cubicBezTo>
                <a:cubicBezTo>
                  <a:pt x="79375" y="17145"/>
                  <a:pt x="78867" y="17399"/>
                  <a:pt x="78613" y="17907"/>
                </a:cubicBezTo>
                <a:lnTo>
                  <a:pt x="77597" y="17907"/>
                </a:lnTo>
                <a:cubicBezTo>
                  <a:pt x="77597" y="17018"/>
                  <a:pt x="75946" y="16256"/>
                  <a:pt x="74422" y="16256"/>
                </a:cubicBezTo>
                <a:cubicBezTo>
                  <a:pt x="73914" y="16256"/>
                  <a:pt x="73279" y="16383"/>
                  <a:pt x="73025" y="16764"/>
                </a:cubicBezTo>
                <a:lnTo>
                  <a:pt x="71882" y="16764"/>
                </a:lnTo>
                <a:cubicBezTo>
                  <a:pt x="71247" y="15494"/>
                  <a:pt x="70993" y="14859"/>
                  <a:pt x="70612" y="14859"/>
                </a:cubicBezTo>
                <a:cubicBezTo>
                  <a:pt x="70231" y="14859"/>
                  <a:pt x="70104" y="15113"/>
                  <a:pt x="69596" y="15621"/>
                </a:cubicBezTo>
                <a:cubicBezTo>
                  <a:pt x="68707" y="16383"/>
                  <a:pt x="68580" y="17272"/>
                  <a:pt x="68453" y="17272"/>
                </a:cubicBezTo>
                <a:cubicBezTo>
                  <a:pt x="68326" y="17272"/>
                  <a:pt x="68453" y="17145"/>
                  <a:pt x="68453" y="16764"/>
                </a:cubicBezTo>
                <a:cubicBezTo>
                  <a:pt x="68453" y="15621"/>
                  <a:pt x="67310" y="15621"/>
                  <a:pt x="66167" y="14478"/>
                </a:cubicBezTo>
                <a:cubicBezTo>
                  <a:pt x="63881" y="14478"/>
                  <a:pt x="63881" y="14478"/>
                  <a:pt x="63881" y="15621"/>
                </a:cubicBezTo>
                <a:cubicBezTo>
                  <a:pt x="63373" y="15875"/>
                  <a:pt x="63119" y="15875"/>
                  <a:pt x="62738" y="15875"/>
                </a:cubicBezTo>
                <a:cubicBezTo>
                  <a:pt x="61595" y="15875"/>
                  <a:pt x="61722" y="14224"/>
                  <a:pt x="62611" y="13335"/>
                </a:cubicBezTo>
                <a:cubicBezTo>
                  <a:pt x="63119" y="12319"/>
                  <a:pt x="63119" y="11811"/>
                  <a:pt x="62865" y="11811"/>
                </a:cubicBezTo>
                <a:cubicBezTo>
                  <a:pt x="62611" y="11811"/>
                  <a:pt x="61595" y="12700"/>
                  <a:pt x="60325" y="14478"/>
                </a:cubicBezTo>
                <a:lnTo>
                  <a:pt x="60325" y="12192"/>
                </a:lnTo>
                <a:cubicBezTo>
                  <a:pt x="60325" y="12192"/>
                  <a:pt x="60325" y="12192"/>
                  <a:pt x="59182" y="13335"/>
                </a:cubicBezTo>
                <a:cubicBezTo>
                  <a:pt x="59182" y="13335"/>
                  <a:pt x="59182" y="13335"/>
                  <a:pt x="58039" y="14478"/>
                </a:cubicBezTo>
                <a:cubicBezTo>
                  <a:pt x="56896" y="15621"/>
                  <a:pt x="56896" y="16764"/>
                  <a:pt x="56896" y="17907"/>
                </a:cubicBezTo>
                <a:cubicBezTo>
                  <a:pt x="58039" y="19050"/>
                  <a:pt x="56896" y="19050"/>
                  <a:pt x="56896" y="19050"/>
                </a:cubicBezTo>
                <a:cubicBezTo>
                  <a:pt x="55753" y="17907"/>
                  <a:pt x="55753" y="15621"/>
                  <a:pt x="56896" y="14478"/>
                </a:cubicBezTo>
                <a:cubicBezTo>
                  <a:pt x="56896" y="14732"/>
                  <a:pt x="56896" y="14859"/>
                  <a:pt x="57023" y="14859"/>
                </a:cubicBezTo>
                <a:cubicBezTo>
                  <a:pt x="57277" y="14859"/>
                  <a:pt x="58039" y="13208"/>
                  <a:pt x="58039" y="12319"/>
                </a:cubicBezTo>
                <a:cubicBezTo>
                  <a:pt x="58039" y="12065"/>
                  <a:pt x="57912" y="12065"/>
                  <a:pt x="57785" y="12065"/>
                </a:cubicBezTo>
                <a:cubicBezTo>
                  <a:pt x="57150" y="12065"/>
                  <a:pt x="55499" y="13843"/>
                  <a:pt x="54610" y="15748"/>
                </a:cubicBezTo>
                <a:lnTo>
                  <a:pt x="54610" y="14478"/>
                </a:lnTo>
                <a:cubicBezTo>
                  <a:pt x="54610" y="13335"/>
                  <a:pt x="53467" y="13335"/>
                  <a:pt x="52324" y="12192"/>
                </a:cubicBezTo>
                <a:cubicBezTo>
                  <a:pt x="51181" y="12192"/>
                  <a:pt x="51181" y="12192"/>
                  <a:pt x="51181" y="13335"/>
                </a:cubicBezTo>
                <a:cubicBezTo>
                  <a:pt x="50038" y="14478"/>
                  <a:pt x="50038" y="15621"/>
                  <a:pt x="50038" y="15621"/>
                </a:cubicBezTo>
                <a:cubicBezTo>
                  <a:pt x="50038" y="15621"/>
                  <a:pt x="50038" y="16764"/>
                  <a:pt x="50038" y="19050"/>
                </a:cubicBezTo>
                <a:cubicBezTo>
                  <a:pt x="50038" y="19050"/>
                  <a:pt x="48895" y="16764"/>
                  <a:pt x="48895" y="15621"/>
                </a:cubicBezTo>
                <a:cubicBezTo>
                  <a:pt x="47879" y="12192"/>
                  <a:pt x="47879" y="11049"/>
                  <a:pt x="45593" y="11049"/>
                </a:cubicBezTo>
                <a:cubicBezTo>
                  <a:pt x="44450" y="9906"/>
                  <a:pt x="43307" y="9906"/>
                  <a:pt x="42164" y="8763"/>
                </a:cubicBezTo>
                <a:cubicBezTo>
                  <a:pt x="41656" y="8128"/>
                  <a:pt x="41275" y="7874"/>
                  <a:pt x="41148" y="7874"/>
                </a:cubicBezTo>
                <a:cubicBezTo>
                  <a:pt x="41021" y="7874"/>
                  <a:pt x="41021" y="8128"/>
                  <a:pt x="41021" y="8763"/>
                </a:cubicBezTo>
                <a:lnTo>
                  <a:pt x="39878" y="8763"/>
                </a:lnTo>
                <a:cubicBezTo>
                  <a:pt x="39878" y="8128"/>
                  <a:pt x="39624" y="7874"/>
                  <a:pt x="39116" y="7874"/>
                </a:cubicBezTo>
                <a:cubicBezTo>
                  <a:pt x="38608" y="7874"/>
                  <a:pt x="38100" y="8128"/>
                  <a:pt x="37592" y="8763"/>
                </a:cubicBezTo>
                <a:cubicBezTo>
                  <a:pt x="37592" y="9017"/>
                  <a:pt x="37592" y="9271"/>
                  <a:pt x="37592" y="9271"/>
                </a:cubicBezTo>
                <a:cubicBezTo>
                  <a:pt x="37592" y="9271"/>
                  <a:pt x="37338" y="8382"/>
                  <a:pt x="36449" y="7620"/>
                </a:cubicBezTo>
                <a:cubicBezTo>
                  <a:pt x="36449" y="6604"/>
                  <a:pt x="36449" y="6096"/>
                  <a:pt x="36322" y="6096"/>
                </a:cubicBezTo>
                <a:cubicBezTo>
                  <a:pt x="36195" y="6096"/>
                  <a:pt x="35941" y="6985"/>
                  <a:pt x="35306" y="8890"/>
                </a:cubicBezTo>
                <a:cubicBezTo>
                  <a:pt x="35306" y="11176"/>
                  <a:pt x="36449" y="12319"/>
                  <a:pt x="36449" y="12319"/>
                </a:cubicBezTo>
                <a:lnTo>
                  <a:pt x="38735" y="12319"/>
                </a:lnTo>
                <a:lnTo>
                  <a:pt x="36449" y="13462"/>
                </a:lnTo>
                <a:cubicBezTo>
                  <a:pt x="35306" y="13462"/>
                  <a:pt x="34163" y="14605"/>
                  <a:pt x="34163" y="15748"/>
                </a:cubicBezTo>
                <a:cubicBezTo>
                  <a:pt x="34163" y="15748"/>
                  <a:pt x="34163" y="16891"/>
                  <a:pt x="33020" y="16891"/>
                </a:cubicBezTo>
                <a:lnTo>
                  <a:pt x="34163" y="14605"/>
                </a:lnTo>
                <a:cubicBezTo>
                  <a:pt x="35306" y="13462"/>
                  <a:pt x="35306" y="12319"/>
                  <a:pt x="35306" y="11176"/>
                </a:cubicBezTo>
                <a:cubicBezTo>
                  <a:pt x="35306" y="8763"/>
                  <a:pt x="34925" y="7620"/>
                  <a:pt x="34290" y="7620"/>
                </a:cubicBezTo>
                <a:cubicBezTo>
                  <a:pt x="33909" y="7620"/>
                  <a:pt x="33528" y="8001"/>
                  <a:pt x="33147" y="8763"/>
                </a:cubicBezTo>
                <a:cubicBezTo>
                  <a:pt x="33147" y="8763"/>
                  <a:pt x="33147" y="8763"/>
                  <a:pt x="33147" y="7620"/>
                </a:cubicBezTo>
                <a:cubicBezTo>
                  <a:pt x="33147" y="7112"/>
                  <a:pt x="33147" y="6477"/>
                  <a:pt x="33020" y="6477"/>
                </a:cubicBezTo>
                <a:cubicBezTo>
                  <a:pt x="32893" y="6477"/>
                  <a:pt x="32639" y="6985"/>
                  <a:pt x="32004" y="8763"/>
                </a:cubicBezTo>
                <a:cubicBezTo>
                  <a:pt x="31496" y="9779"/>
                  <a:pt x="30988" y="10287"/>
                  <a:pt x="30607" y="10287"/>
                </a:cubicBezTo>
                <a:cubicBezTo>
                  <a:pt x="30226" y="10287"/>
                  <a:pt x="29591" y="9525"/>
                  <a:pt x="29591" y="7620"/>
                </a:cubicBezTo>
                <a:cubicBezTo>
                  <a:pt x="29591" y="5969"/>
                  <a:pt x="28321" y="4826"/>
                  <a:pt x="27686" y="4826"/>
                </a:cubicBezTo>
                <a:cubicBezTo>
                  <a:pt x="27432" y="4826"/>
                  <a:pt x="27305" y="4953"/>
                  <a:pt x="27305" y="5334"/>
                </a:cubicBezTo>
                <a:cubicBezTo>
                  <a:pt x="26797" y="7112"/>
                  <a:pt x="26162" y="7620"/>
                  <a:pt x="25781" y="7620"/>
                </a:cubicBezTo>
                <a:cubicBezTo>
                  <a:pt x="25400" y="7620"/>
                  <a:pt x="25019" y="7112"/>
                  <a:pt x="25019" y="6477"/>
                </a:cubicBezTo>
                <a:cubicBezTo>
                  <a:pt x="24511" y="5969"/>
                  <a:pt x="24257" y="5588"/>
                  <a:pt x="24003" y="5588"/>
                </a:cubicBezTo>
                <a:cubicBezTo>
                  <a:pt x="23749" y="5588"/>
                  <a:pt x="23495" y="5842"/>
                  <a:pt x="22860" y="6477"/>
                </a:cubicBezTo>
                <a:cubicBezTo>
                  <a:pt x="23749" y="5588"/>
                  <a:pt x="23241" y="3937"/>
                  <a:pt x="22987" y="3937"/>
                </a:cubicBezTo>
                <a:cubicBezTo>
                  <a:pt x="22860" y="3937"/>
                  <a:pt x="22860" y="4064"/>
                  <a:pt x="22860" y="4191"/>
                </a:cubicBezTo>
                <a:cubicBezTo>
                  <a:pt x="22860" y="4191"/>
                  <a:pt x="21717" y="4191"/>
                  <a:pt x="21717" y="6477"/>
                </a:cubicBezTo>
                <a:cubicBezTo>
                  <a:pt x="21717" y="6477"/>
                  <a:pt x="21717" y="7620"/>
                  <a:pt x="20574" y="8763"/>
                </a:cubicBezTo>
                <a:cubicBezTo>
                  <a:pt x="20574" y="8763"/>
                  <a:pt x="20574" y="9906"/>
                  <a:pt x="20574" y="11049"/>
                </a:cubicBezTo>
                <a:cubicBezTo>
                  <a:pt x="20574" y="11303"/>
                  <a:pt x="20447" y="11430"/>
                  <a:pt x="20193" y="11430"/>
                </a:cubicBezTo>
                <a:cubicBezTo>
                  <a:pt x="19558" y="11430"/>
                  <a:pt x="18288" y="9906"/>
                  <a:pt x="18288" y="6477"/>
                </a:cubicBezTo>
                <a:lnTo>
                  <a:pt x="18288" y="3048"/>
                </a:lnTo>
                <a:lnTo>
                  <a:pt x="17018" y="6477"/>
                </a:lnTo>
                <a:cubicBezTo>
                  <a:pt x="17018" y="5334"/>
                  <a:pt x="15875" y="5334"/>
                  <a:pt x="15875" y="4191"/>
                </a:cubicBezTo>
                <a:cubicBezTo>
                  <a:pt x="17018" y="3048"/>
                  <a:pt x="17018" y="3048"/>
                  <a:pt x="15875" y="3048"/>
                </a:cubicBezTo>
                <a:cubicBezTo>
                  <a:pt x="15875" y="3048"/>
                  <a:pt x="15875" y="3048"/>
                  <a:pt x="14732" y="4191"/>
                </a:cubicBezTo>
                <a:cubicBezTo>
                  <a:pt x="14732" y="4699"/>
                  <a:pt x="14732" y="5080"/>
                  <a:pt x="14732" y="5334"/>
                </a:cubicBezTo>
                <a:cubicBezTo>
                  <a:pt x="14732" y="4064"/>
                  <a:pt x="14351" y="3175"/>
                  <a:pt x="13843" y="3175"/>
                </a:cubicBezTo>
                <a:cubicBezTo>
                  <a:pt x="13335" y="3175"/>
                  <a:pt x="13081" y="3810"/>
                  <a:pt x="12573" y="5334"/>
                </a:cubicBezTo>
                <a:cubicBezTo>
                  <a:pt x="12573" y="5080"/>
                  <a:pt x="12573" y="4699"/>
                  <a:pt x="12573" y="4191"/>
                </a:cubicBezTo>
                <a:cubicBezTo>
                  <a:pt x="12573" y="3048"/>
                  <a:pt x="12573" y="1905"/>
                  <a:pt x="11430" y="1905"/>
                </a:cubicBezTo>
                <a:lnTo>
                  <a:pt x="11430" y="3048"/>
                </a:lnTo>
                <a:cubicBezTo>
                  <a:pt x="11430" y="4445"/>
                  <a:pt x="11049" y="4953"/>
                  <a:pt x="10668" y="4953"/>
                </a:cubicBezTo>
                <a:cubicBezTo>
                  <a:pt x="10287" y="4953"/>
                  <a:pt x="10287" y="4699"/>
                  <a:pt x="10287" y="4191"/>
                </a:cubicBezTo>
                <a:cubicBezTo>
                  <a:pt x="10287" y="3683"/>
                  <a:pt x="10287" y="3302"/>
                  <a:pt x="10160" y="3302"/>
                </a:cubicBezTo>
                <a:cubicBezTo>
                  <a:pt x="10033" y="3302"/>
                  <a:pt x="9652" y="3683"/>
                  <a:pt x="9144" y="4191"/>
                </a:cubicBezTo>
                <a:cubicBezTo>
                  <a:pt x="8001" y="3048"/>
                  <a:pt x="6858" y="3048"/>
                  <a:pt x="8001" y="1905"/>
                </a:cubicBezTo>
                <a:cubicBezTo>
                  <a:pt x="8001" y="762"/>
                  <a:pt x="8001" y="254"/>
                  <a:pt x="7747" y="254"/>
                </a:cubicBezTo>
                <a:cubicBezTo>
                  <a:pt x="7493" y="254"/>
                  <a:pt x="7366" y="762"/>
                  <a:pt x="6858" y="1905"/>
                </a:cubicBezTo>
                <a:cubicBezTo>
                  <a:pt x="6223" y="2540"/>
                  <a:pt x="5969" y="2794"/>
                  <a:pt x="5842" y="2794"/>
                </a:cubicBezTo>
                <a:cubicBezTo>
                  <a:pt x="5715" y="2794"/>
                  <a:pt x="5715" y="2540"/>
                  <a:pt x="5715" y="1905"/>
                </a:cubicBezTo>
                <a:cubicBezTo>
                  <a:pt x="5080" y="635"/>
                  <a:pt x="4699" y="0"/>
                  <a:pt x="45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
          <p:cNvSpPr/>
          <p:nvPr/>
        </p:nvSpPr>
        <p:spPr>
          <a:xfrm>
            <a:off x="3045457" y="3989928"/>
            <a:ext cx="22099" cy="129444"/>
          </a:xfrm>
          <a:custGeom>
            <a:rect b="b" l="l" r="r" t="t"/>
            <a:pathLst>
              <a:path extrusionOk="0" h="172593" w="29464">
                <a:moveTo>
                  <a:pt x="9144" y="254"/>
                </a:moveTo>
                <a:cubicBezTo>
                  <a:pt x="6096" y="254"/>
                  <a:pt x="5080" y="889"/>
                  <a:pt x="6096" y="889"/>
                </a:cubicBezTo>
                <a:cubicBezTo>
                  <a:pt x="6604" y="889"/>
                  <a:pt x="7620" y="635"/>
                  <a:pt x="9144" y="254"/>
                </a:cubicBezTo>
                <a:close/>
                <a:moveTo>
                  <a:pt x="17145" y="13970"/>
                </a:moveTo>
                <a:lnTo>
                  <a:pt x="17145" y="15113"/>
                </a:lnTo>
                <a:lnTo>
                  <a:pt x="16002" y="13970"/>
                </a:lnTo>
                <a:close/>
                <a:moveTo>
                  <a:pt x="10287" y="17399"/>
                </a:moveTo>
                <a:cubicBezTo>
                  <a:pt x="10287" y="17907"/>
                  <a:pt x="10033" y="18288"/>
                  <a:pt x="9398" y="18288"/>
                </a:cubicBezTo>
                <a:cubicBezTo>
                  <a:pt x="8763" y="18288"/>
                  <a:pt x="8001" y="18034"/>
                  <a:pt x="6858" y="17399"/>
                </a:cubicBezTo>
                <a:close/>
                <a:moveTo>
                  <a:pt x="5715" y="18542"/>
                </a:moveTo>
                <a:cubicBezTo>
                  <a:pt x="4572" y="18542"/>
                  <a:pt x="4572" y="18542"/>
                  <a:pt x="4572" y="19685"/>
                </a:cubicBezTo>
                <a:lnTo>
                  <a:pt x="6858" y="19685"/>
                </a:lnTo>
                <a:cubicBezTo>
                  <a:pt x="9144" y="18542"/>
                  <a:pt x="6858" y="18542"/>
                  <a:pt x="5715" y="18542"/>
                </a:cubicBezTo>
                <a:close/>
                <a:moveTo>
                  <a:pt x="17145" y="21971"/>
                </a:moveTo>
                <a:cubicBezTo>
                  <a:pt x="16764" y="22352"/>
                  <a:pt x="16510" y="22479"/>
                  <a:pt x="16256" y="22479"/>
                </a:cubicBezTo>
                <a:cubicBezTo>
                  <a:pt x="15875" y="22479"/>
                  <a:pt x="15875" y="21971"/>
                  <a:pt x="15875" y="21971"/>
                </a:cubicBezTo>
                <a:close/>
                <a:moveTo>
                  <a:pt x="22860" y="23114"/>
                </a:moveTo>
                <a:cubicBezTo>
                  <a:pt x="22352" y="23114"/>
                  <a:pt x="21844" y="23114"/>
                  <a:pt x="21463" y="23114"/>
                </a:cubicBezTo>
                <a:cubicBezTo>
                  <a:pt x="22225" y="23114"/>
                  <a:pt x="22733" y="23241"/>
                  <a:pt x="23241" y="23241"/>
                </a:cubicBezTo>
                <a:cubicBezTo>
                  <a:pt x="23114" y="23114"/>
                  <a:pt x="22987" y="23114"/>
                  <a:pt x="22860" y="23114"/>
                </a:cubicBezTo>
                <a:close/>
                <a:moveTo>
                  <a:pt x="23241" y="23241"/>
                </a:moveTo>
                <a:cubicBezTo>
                  <a:pt x="23749" y="23495"/>
                  <a:pt x="24130" y="23622"/>
                  <a:pt x="24384" y="23622"/>
                </a:cubicBezTo>
                <a:cubicBezTo>
                  <a:pt x="24638" y="23622"/>
                  <a:pt x="24257" y="23368"/>
                  <a:pt x="23241" y="23241"/>
                </a:cubicBezTo>
                <a:close/>
                <a:moveTo>
                  <a:pt x="11430" y="27686"/>
                </a:moveTo>
                <a:cubicBezTo>
                  <a:pt x="14859" y="28829"/>
                  <a:pt x="14859" y="28829"/>
                  <a:pt x="12573" y="28829"/>
                </a:cubicBezTo>
                <a:lnTo>
                  <a:pt x="8001" y="28829"/>
                </a:lnTo>
                <a:lnTo>
                  <a:pt x="8001" y="27686"/>
                </a:lnTo>
                <a:close/>
                <a:moveTo>
                  <a:pt x="13716" y="32258"/>
                </a:moveTo>
                <a:cubicBezTo>
                  <a:pt x="13716" y="32258"/>
                  <a:pt x="14859" y="32258"/>
                  <a:pt x="18288" y="33401"/>
                </a:cubicBezTo>
                <a:lnTo>
                  <a:pt x="16002" y="33401"/>
                </a:lnTo>
                <a:cubicBezTo>
                  <a:pt x="14859" y="33401"/>
                  <a:pt x="13716" y="32258"/>
                  <a:pt x="13716" y="32258"/>
                </a:cubicBezTo>
                <a:close/>
                <a:moveTo>
                  <a:pt x="29337" y="47371"/>
                </a:moveTo>
                <a:cubicBezTo>
                  <a:pt x="29210" y="47371"/>
                  <a:pt x="28575" y="47625"/>
                  <a:pt x="27432" y="48260"/>
                </a:cubicBezTo>
                <a:lnTo>
                  <a:pt x="28575" y="48260"/>
                </a:lnTo>
                <a:cubicBezTo>
                  <a:pt x="29083" y="47752"/>
                  <a:pt x="29464" y="47371"/>
                  <a:pt x="29337" y="47371"/>
                </a:cubicBezTo>
                <a:close/>
                <a:moveTo>
                  <a:pt x="13843" y="53975"/>
                </a:moveTo>
                <a:lnTo>
                  <a:pt x="13843" y="55118"/>
                </a:lnTo>
                <a:cubicBezTo>
                  <a:pt x="12700" y="55118"/>
                  <a:pt x="11557" y="55118"/>
                  <a:pt x="11557" y="53975"/>
                </a:cubicBezTo>
                <a:close/>
                <a:moveTo>
                  <a:pt x="4953" y="71628"/>
                </a:moveTo>
                <a:cubicBezTo>
                  <a:pt x="4699" y="71628"/>
                  <a:pt x="4953" y="72136"/>
                  <a:pt x="5715" y="72136"/>
                </a:cubicBezTo>
                <a:cubicBezTo>
                  <a:pt x="5334" y="71755"/>
                  <a:pt x="5080" y="71628"/>
                  <a:pt x="4953" y="71628"/>
                </a:cubicBezTo>
                <a:close/>
                <a:moveTo>
                  <a:pt x="8509" y="72517"/>
                </a:moveTo>
                <a:cubicBezTo>
                  <a:pt x="8636" y="72644"/>
                  <a:pt x="8763" y="72644"/>
                  <a:pt x="8890" y="72771"/>
                </a:cubicBezTo>
                <a:cubicBezTo>
                  <a:pt x="8890" y="72771"/>
                  <a:pt x="8763" y="72644"/>
                  <a:pt x="8509" y="72644"/>
                </a:cubicBezTo>
                <a:close/>
                <a:moveTo>
                  <a:pt x="6477" y="89916"/>
                </a:moveTo>
                <a:cubicBezTo>
                  <a:pt x="5842" y="89916"/>
                  <a:pt x="5842" y="90424"/>
                  <a:pt x="5842" y="90424"/>
                </a:cubicBezTo>
                <a:lnTo>
                  <a:pt x="8001" y="90424"/>
                </a:lnTo>
                <a:cubicBezTo>
                  <a:pt x="7239" y="90043"/>
                  <a:pt x="6731" y="89916"/>
                  <a:pt x="6350" y="89916"/>
                </a:cubicBezTo>
                <a:close/>
                <a:moveTo>
                  <a:pt x="20574" y="100711"/>
                </a:moveTo>
                <a:cubicBezTo>
                  <a:pt x="20574" y="101219"/>
                  <a:pt x="20320" y="101600"/>
                  <a:pt x="20066" y="101600"/>
                </a:cubicBezTo>
                <a:cubicBezTo>
                  <a:pt x="19812" y="101600"/>
                  <a:pt x="19939" y="101346"/>
                  <a:pt x="20574" y="100711"/>
                </a:cubicBezTo>
                <a:close/>
                <a:moveTo>
                  <a:pt x="20701" y="124714"/>
                </a:moveTo>
                <a:cubicBezTo>
                  <a:pt x="21463" y="125095"/>
                  <a:pt x="21844" y="125222"/>
                  <a:pt x="22098" y="125222"/>
                </a:cubicBezTo>
                <a:cubicBezTo>
                  <a:pt x="22479" y="125222"/>
                  <a:pt x="22098" y="124968"/>
                  <a:pt x="20701" y="124714"/>
                </a:cubicBezTo>
                <a:close/>
                <a:moveTo>
                  <a:pt x="10287" y="136017"/>
                </a:moveTo>
                <a:cubicBezTo>
                  <a:pt x="11430" y="136017"/>
                  <a:pt x="12573" y="137160"/>
                  <a:pt x="11430" y="137160"/>
                </a:cubicBezTo>
                <a:cubicBezTo>
                  <a:pt x="11430" y="137160"/>
                  <a:pt x="10287" y="136017"/>
                  <a:pt x="8001" y="136017"/>
                </a:cubicBezTo>
                <a:close/>
                <a:moveTo>
                  <a:pt x="11430" y="142875"/>
                </a:moveTo>
                <a:cubicBezTo>
                  <a:pt x="11430" y="142875"/>
                  <a:pt x="14859" y="142875"/>
                  <a:pt x="16002" y="144018"/>
                </a:cubicBezTo>
                <a:lnTo>
                  <a:pt x="13716" y="144018"/>
                </a:lnTo>
                <a:cubicBezTo>
                  <a:pt x="12573" y="144018"/>
                  <a:pt x="11430" y="144018"/>
                  <a:pt x="11430" y="142875"/>
                </a:cubicBezTo>
                <a:close/>
                <a:moveTo>
                  <a:pt x="10795" y="0"/>
                </a:moveTo>
                <a:cubicBezTo>
                  <a:pt x="10033" y="0"/>
                  <a:pt x="9779" y="254"/>
                  <a:pt x="10287" y="254"/>
                </a:cubicBezTo>
                <a:cubicBezTo>
                  <a:pt x="8001" y="1524"/>
                  <a:pt x="8001" y="1524"/>
                  <a:pt x="8001" y="1524"/>
                </a:cubicBezTo>
                <a:lnTo>
                  <a:pt x="5715" y="1524"/>
                </a:lnTo>
                <a:cubicBezTo>
                  <a:pt x="4572" y="1524"/>
                  <a:pt x="3429" y="1524"/>
                  <a:pt x="3429" y="2540"/>
                </a:cubicBezTo>
                <a:lnTo>
                  <a:pt x="4572" y="2540"/>
                </a:lnTo>
                <a:cubicBezTo>
                  <a:pt x="8001" y="2540"/>
                  <a:pt x="8001" y="3683"/>
                  <a:pt x="4572" y="3683"/>
                </a:cubicBezTo>
                <a:lnTo>
                  <a:pt x="9144" y="3683"/>
                </a:lnTo>
                <a:cubicBezTo>
                  <a:pt x="8001" y="4826"/>
                  <a:pt x="5715" y="4826"/>
                  <a:pt x="5715" y="4826"/>
                </a:cubicBezTo>
                <a:lnTo>
                  <a:pt x="4572" y="4826"/>
                </a:lnTo>
                <a:cubicBezTo>
                  <a:pt x="4572" y="4826"/>
                  <a:pt x="4572" y="5969"/>
                  <a:pt x="5715" y="5969"/>
                </a:cubicBezTo>
                <a:lnTo>
                  <a:pt x="3429" y="5969"/>
                </a:lnTo>
                <a:cubicBezTo>
                  <a:pt x="2286" y="7112"/>
                  <a:pt x="4572" y="7112"/>
                  <a:pt x="8001" y="7112"/>
                </a:cubicBezTo>
                <a:lnTo>
                  <a:pt x="6858" y="7112"/>
                </a:lnTo>
                <a:cubicBezTo>
                  <a:pt x="3429" y="7112"/>
                  <a:pt x="2286" y="8255"/>
                  <a:pt x="5715" y="8255"/>
                </a:cubicBezTo>
                <a:lnTo>
                  <a:pt x="10287" y="8255"/>
                </a:lnTo>
                <a:cubicBezTo>
                  <a:pt x="10287" y="9398"/>
                  <a:pt x="10287" y="9398"/>
                  <a:pt x="9144" y="9398"/>
                </a:cubicBezTo>
                <a:lnTo>
                  <a:pt x="8001" y="9398"/>
                </a:lnTo>
                <a:cubicBezTo>
                  <a:pt x="5715" y="9398"/>
                  <a:pt x="4572" y="9398"/>
                  <a:pt x="5715" y="10541"/>
                </a:cubicBezTo>
                <a:cubicBezTo>
                  <a:pt x="5715" y="11684"/>
                  <a:pt x="5715" y="12827"/>
                  <a:pt x="4572" y="12827"/>
                </a:cubicBezTo>
                <a:cubicBezTo>
                  <a:pt x="3429" y="12827"/>
                  <a:pt x="5715" y="12827"/>
                  <a:pt x="9144" y="13970"/>
                </a:cubicBezTo>
                <a:lnTo>
                  <a:pt x="8001" y="13970"/>
                </a:lnTo>
                <a:cubicBezTo>
                  <a:pt x="8001" y="15113"/>
                  <a:pt x="8001" y="15113"/>
                  <a:pt x="6858" y="15113"/>
                </a:cubicBezTo>
                <a:cubicBezTo>
                  <a:pt x="9144" y="15113"/>
                  <a:pt x="8001" y="16256"/>
                  <a:pt x="4572" y="16256"/>
                </a:cubicBezTo>
                <a:lnTo>
                  <a:pt x="3429" y="16256"/>
                </a:lnTo>
                <a:cubicBezTo>
                  <a:pt x="4572" y="16256"/>
                  <a:pt x="4572" y="17399"/>
                  <a:pt x="4572" y="17399"/>
                </a:cubicBezTo>
                <a:cubicBezTo>
                  <a:pt x="4572" y="18542"/>
                  <a:pt x="4572" y="18542"/>
                  <a:pt x="8001" y="18542"/>
                </a:cubicBezTo>
                <a:lnTo>
                  <a:pt x="10287" y="18542"/>
                </a:lnTo>
                <a:cubicBezTo>
                  <a:pt x="10287" y="18542"/>
                  <a:pt x="10287" y="19685"/>
                  <a:pt x="9144" y="19685"/>
                </a:cubicBezTo>
                <a:lnTo>
                  <a:pt x="6858" y="19685"/>
                </a:lnTo>
                <a:cubicBezTo>
                  <a:pt x="6858" y="19685"/>
                  <a:pt x="5715" y="20828"/>
                  <a:pt x="5715" y="20828"/>
                </a:cubicBezTo>
                <a:cubicBezTo>
                  <a:pt x="5715" y="20828"/>
                  <a:pt x="5715" y="21971"/>
                  <a:pt x="4572" y="21971"/>
                </a:cubicBezTo>
                <a:lnTo>
                  <a:pt x="5715" y="21971"/>
                </a:lnTo>
                <a:cubicBezTo>
                  <a:pt x="6858" y="21971"/>
                  <a:pt x="8001" y="21971"/>
                  <a:pt x="6858" y="23114"/>
                </a:cubicBezTo>
                <a:cubicBezTo>
                  <a:pt x="6858" y="23114"/>
                  <a:pt x="6858" y="24257"/>
                  <a:pt x="8001" y="24257"/>
                </a:cubicBezTo>
                <a:lnTo>
                  <a:pt x="6858" y="24257"/>
                </a:lnTo>
                <a:cubicBezTo>
                  <a:pt x="3429" y="24257"/>
                  <a:pt x="3429" y="24257"/>
                  <a:pt x="6858" y="25400"/>
                </a:cubicBezTo>
                <a:lnTo>
                  <a:pt x="8001" y="25400"/>
                </a:lnTo>
                <a:cubicBezTo>
                  <a:pt x="9144" y="25400"/>
                  <a:pt x="9144" y="25400"/>
                  <a:pt x="8001" y="26543"/>
                </a:cubicBezTo>
                <a:lnTo>
                  <a:pt x="6858" y="26543"/>
                </a:lnTo>
                <a:cubicBezTo>
                  <a:pt x="8001" y="27686"/>
                  <a:pt x="8001" y="28829"/>
                  <a:pt x="6858" y="29972"/>
                </a:cubicBezTo>
                <a:lnTo>
                  <a:pt x="9144" y="29972"/>
                </a:lnTo>
                <a:cubicBezTo>
                  <a:pt x="11430" y="29972"/>
                  <a:pt x="11430" y="31115"/>
                  <a:pt x="8001" y="31115"/>
                </a:cubicBezTo>
                <a:cubicBezTo>
                  <a:pt x="10287" y="31115"/>
                  <a:pt x="10287" y="31115"/>
                  <a:pt x="8001" y="32258"/>
                </a:cubicBezTo>
                <a:cubicBezTo>
                  <a:pt x="12573" y="32258"/>
                  <a:pt x="14859" y="32258"/>
                  <a:pt x="9144" y="33401"/>
                </a:cubicBezTo>
                <a:lnTo>
                  <a:pt x="8001" y="33401"/>
                </a:lnTo>
                <a:cubicBezTo>
                  <a:pt x="3429" y="34544"/>
                  <a:pt x="3429" y="34544"/>
                  <a:pt x="6858" y="35687"/>
                </a:cubicBezTo>
                <a:cubicBezTo>
                  <a:pt x="9144" y="36830"/>
                  <a:pt x="9144" y="36830"/>
                  <a:pt x="6858" y="36830"/>
                </a:cubicBezTo>
                <a:cubicBezTo>
                  <a:pt x="5207" y="36322"/>
                  <a:pt x="4318" y="35941"/>
                  <a:pt x="4064" y="35941"/>
                </a:cubicBezTo>
                <a:cubicBezTo>
                  <a:pt x="3810" y="35941"/>
                  <a:pt x="4064" y="36195"/>
                  <a:pt x="4572" y="36830"/>
                </a:cubicBezTo>
                <a:lnTo>
                  <a:pt x="4572" y="37973"/>
                </a:lnTo>
                <a:lnTo>
                  <a:pt x="8001" y="37973"/>
                </a:lnTo>
                <a:cubicBezTo>
                  <a:pt x="4572" y="37973"/>
                  <a:pt x="3429" y="39116"/>
                  <a:pt x="6858" y="39116"/>
                </a:cubicBezTo>
                <a:cubicBezTo>
                  <a:pt x="6858" y="38735"/>
                  <a:pt x="6985" y="38608"/>
                  <a:pt x="7112" y="38608"/>
                </a:cubicBezTo>
                <a:cubicBezTo>
                  <a:pt x="7493" y="38608"/>
                  <a:pt x="8001" y="39116"/>
                  <a:pt x="8001" y="39116"/>
                </a:cubicBezTo>
                <a:lnTo>
                  <a:pt x="6858" y="39116"/>
                </a:lnTo>
                <a:cubicBezTo>
                  <a:pt x="6858" y="39116"/>
                  <a:pt x="6858" y="39116"/>
                  <a:pt x="8001" y="40259"/>
                </a:cubicBezTo>
                <a:lnTo>
                  <a:pt x="4572" y="40259"/>
                </a:lnTo>
                <a:cubicBezTo>
                  <a:pt x="6858" y="40259"/>
                  <a:pt x="8001" y="41402"/>
                  <a:pt x="9144" y="41402"/>
                </a:cubicBezTo>
                <a:lnTo>
                  <a:pt x="8001" y="41402"/>
                </a:lnTo>
                <a:cubicBezTo>
                  <a:pt x="6858" y="41402"/>
                  <a:pt x="6858" y="41402"/>
                  <a:pt x="4572" y="42545"/>
                </a:cubicBezTo>
                <a:lnTo>
                  <a:pt x="6858" y="42545"/>
                </a:lnTo>
                <a:cubicBezTo>
                  <a:pt x="8001" y="42545"/>
                  <a:pt x="8001" y="43688"/>
                  <a:pt x="6858" y="43688"/>
                </a:cubicBezTo>
                <a:lnTo>
                  <a:pt x="6858" y="44831"/>
                </a:lnTo>
                <a:lnTo>
                  <a:pt x="8001" y="44831"/>
                </a:lnTo>
                <a:cubicBezTo>
                  <a:pt x="8001" y="44831"/>
                  <a:pt x="8001" y="44831"/>
                  <a:pt x="9144" y="45974"/>
                </a:cubicBezTo>
                <a:lnTo>
                  <a:pt x="8001" y="45974"/>
                </a:lnTo>
                <a:cubicBezTo>
                  <a:pt x="9144" y="47117"/>
                  <a:pt x="9144" y="47117"/>
                  <a:pt x="8001" y="47117"/>
                </a:cubicBezTo>
                <a:cubicBezTo>
                  <a:pt x="10287" y="47117"/>
                  <a:pt x="11430" y="48260"/>
                  <a:pt x="9144" y="48260"/>
                </a:cubicBezTo>
                <a:lnTo>
                  <a:pt x="10287" y="48260"/>
                </a:lnTo>
                <a:cubicBezTo>
                  <a:pt x="8001" y="48260"/>
                  <a:pt x="8001" y="49403"/>
                  <a:pt x="10287" y="49403"/>
                </a:cubicBezTo>
                <a:cubicBezTo>
                  <a:pt x="9144" y="49403"/>
                  <a:pt x="8001" y="50546"/>
                  <a:pt x="10287" y="50546"/>
                </a:cubicBezTo>
                <a:lnTo>
                  <a:pt x="10287" y="51689"/>
                </a:lnTo>
                <a:lnTo>
                  <a:pt x="11430" y="52832"/>
                </a:lnTo>
                <a:cubicBezTo>
                  <a:pt x="11430" y="52832"/>
                  <a:pt x="10287" y="53975"/>
                  <a:pt x="9144" y="53975"/>
                </a:cubicBezTo>
                <a:lnTo>
                  <a:pt x="8001" y="53975"/>
                </a:lnTo>
                <a:lnTo>
                  <a:pt x="8001" y="55118"/>
                </a:lnTo>
                <a:cubicBezTo>
                  <a:pt x="5715" y="55118"/>
                  <a:pt x="6858" y="56261"/>
                  <a:pt x="8001" y="56261"/>
                </a:cubicBezTo>
                <a:cubicBezTo>
                  <a:pt x="11430" y="56261"/>
                  <a:pt x="11430" y="57404"/>
                  <a:pt x="8001" y="57404"/>
                </a:cubicBezTo>
                <a:lnTo>
                  <a:pt x="12573" y="57404"/>
                </a:lnTo>
                <a:cubicBezTo>
                  <a:pt x="6858" y="57404"/>
                  <a:pt x="6858" y="57404"/>
                  <a:pt x="9144" y="58547"/>
                </a:cubicBezTo>
                <a:cubicBezTo>
                  <a:pt x="8001" y="58547"/>
                  <a:pt x="8001" y="59690"/>
                  <a:pt x="8001" y="59690"/>
                </a:cubicBezTo>
                <a:cubicBezTo>
                  <a:pt x="8001" y="60833"/>
                  <a:pt x="8001" y="60833"/>
                  <a:pt x="9144" y="60833"/>
                </a:cubicBezTo>
                <a:cubicBezTo>
                  <a:pt x="6858" y="60833"/>
                  <a:pt x="8001" y="61976"/>
                  <a:pt x="10287" y="61976"/>
                </a:cubicBezTo>
                <a:lnTo>
                  <a:pt x="9144" y="61976"/>
                </a:lnTo>
                <a:cubicBezTo>
                  <a:pt x="8001" y="61976"/>
                  <a:pt x="8001" y="61976"/>
                  <a:pt x="8001" y="64262"/>
                </a:cubicBezTo>
                <a:cubicBezTo>
                  <a:pt x="8001" y="65405"/>
                  <a:pt x="8001" y="66548"/>
                  <a:pt x="10287" y="66548"/>
                </a:cubicBezTo>
                <a:lnTo>
                  <a:pt x="9144" y="66548"/>
                </a:lnTo>
                <a:cubicBezTo>
                  <a:pt x="9144" y="66548"/>
                  <a:pt x="9144" y="66548"/>
                  <a:pt x="8001" y="67691"/>
                </a:cubicBezTo>
                <a:cubicBezTo>
                  <a:pt x="6858" y="68834"/>
                  <a:pt x="5715" y="68834"/>
                  <a:pt x="6858" y="68834"/>
                </a:cubicBezTo>
                <a:cubicBezTo>
                  <a:pt x="8001" y="68834"/>
                  <a:pt x="9144" y="69977"/>
                  <a:pt x="6858" y="69977"/>
                </a:cubicBezTo>
                <a:cubicBezTo>
                  <a:pt x="8001" y="69977"/>
                  <a:pt x="8001" y="71120"/>
                  <a:pt x="8001" y="71120"/>
                </a:cubicBezTo>
                <a:cubicBezTo>
                  <a:pt x="8001" y="72263"/>
                  <a:pt x="8001" y="72263"/>
                  <a:pt x="5715" y="72263"/>
                </a:cubicBezTo>
                <a:cubicBezTo>
                  <a:pt x="5715" y="72263"/>
                  <a:pt x="7493" y="72263"/>
                  <a:pt x="8509" y="72771"/>
                </a:cubicBezTo>
                <a:cubicBezTo>
                  <a:pt x="8255" y="72390"/>
                  <a:pt x="8001" y="72136"/>
                  <a:pt x="8001" y="72136"/>
                </a:cubicBezTo>
                <a:lnTo>
                  <a:pt x="11430" y="72136"/>
                </a:lnTo>
                <a:cubicBezTo>
                  <a:pt x="11430" y="73279"/>
                  <a:pt x="11430" y="73279"/>
                  <a:pt x="10287" y="73279"/>
                </a:cubicBezTo>
                <a:cubicBezTo>
                  <a:pt x="9779" y="73279"/>
                  <a:pt x="9398" y="73025"/>
                  <a:pt x="9017" y="72771"/>
                </a:cubicBezTo>
                <a:cubicBezTo>
                  <a:pt x="9144" y="72898"/>
                  <a:pt x="9144" y="73025"/>
                  <a:pt x="9144" y="73279"/>
                </a:cubicBezTo>
                <a:cubicBezTo>
                  <a:pt x="6858" y="74422"/>
                  <a:pt x="6858" y="74422"/>
                  <a:pt x="6858" y="74422"/>
                </a:cubicBezTo>
                <a:cubicBezTo>
                  <a:pt x="6858" y="75565"/>
                  <a:pt x="6858" y="75565"/>
                  <a:pt x="8001" y="75565"/>
                </a:cubicBezTo>
                <a:cubicBezTo>
                  <a:pt x="5715" y="75565"/>
                  <a:pt x="5715" y="76708"/>
                  <a:pt x="8001" y="76708"/>
                </a:cubicBezTo>
                <a:cubicBezTo>
                  <a:pt x="9144" y="76708"/>
                  <a:pt x="9144" y="77851"/>
                  <a:pt x="8001" y="77851"/>
                </a:cubicBezTo>
                <a:cubicBezTo>
                  <a:pt x="9144" y="77851"/>
                  <a:pt x="8001" y="78994"/>
                  <a:pt x="6858" y="78994"/>
                </a:cubicBezTo>
                <a:lnTo>
                  <a:pt x="5715" y="78994"/>
                </a:lnTo>
                <a:cubicBezTo>
                  <a:pt x="6858" y="80137"/>
                  <a:pt x="6858" y="80137"/>
                  <a:pt x="6858" y="80137"/>
                </a:cubicBezTo>
                <a:cubicBezTo>
                  <a:pt x="7620" y="80137"/>
                  <a:pt x="7874" y="80645"/>
                  <a:pt x="8255" y="80645"/>
                </a:cubicBezTo>
                <a:cubicBezTo>
                  <a:pt x="8509" y="80645"/>
                  <a:pt x="8763" y="80518"/>
                  <a:pt x="9144" y="80137"/>
                </a:cubicBezTo>
                <a:cubicBezTo>
                  <a:pt x="10033" y="80137"/>
                  <a:pt x="11684" y="80899"/>
                  <a:pt x="12319" y="81153"/>
                </a:cubicBezTo>
                <a:cubicBezTo>
                  <a:pt x="11684" y="80899"/>
                  <a:pt x="11176" y="80772"/>
                  <a:pt x="10922" y="80772"/>
                </a:cubicBezTo>
                <a:cubicBezTo>
                  <a:pt x="10160" y="80772"/>
                  <a:pt x="9906" y="81280"/>
                  <a:pt x="9144" y="81280"/>
                </a:cubicBezTo>
                <a:lnTo>
                  <a:pt x="8001" y="81280"/>
                </a:lnTo>
                <a:lnTo>
                  <a:pt x="8001" y="82423"/>
                </a:lnTo>
                <a:cubicBezTo>
                  <a:pt x="6858" y="83566"/>
                  <a:pt x="6858" y="83566"/>
                  <a:pt x="8001" y="83566"/>
                </a:cubicBezTo>
                <a:lnTo>
                  <a:pt x="9144" y="83566"/>
                </a:lnTo>
                <a:cubicBezTo>
                  <a:pt x="6858" y="83566"/>
                  <a:pt x="6858" y="85852"/>
                  <a:pt x="9144" y="85852"/>
                </a:cubicBezTo>
                <a:lnTo>
                  <a:pt x="8001" y="85852"/>
                </a:lnTo>
                <a:cubicBezTo>
                  <a:pt x="6858" y="85852"/>
                  <a:pt x="6858" y="85852"/>
                  <a:pt x="6858" y="86995"/>
                </a:cubicBezTo>
                <a:cubicBezTo>
                  <a:pt x="6858" y="86995"/>
                  <a:pt x="8001" y="88138"/>
                  <a:pt x="8001" y="88138"/>
                </a:cubicBezTo>
                <a:cubicBezTo>
                  <a:pt x="8001" y="89281"/>
                  <a:pt x="6858" y="90424"/>
                  <a:pt x="9144" y="90424"/>
                </a:cubicBezTo>
                <a:cubicBezTo>
                  <a:pt x="10287" y="90424"/>
                  <a:pt x="10287" y="90424"/>
                  <a:pt x="9144" y="91567"/>
                </a:cubicBezTo>
                <a:cubicBezTo>
                  <a:pt x="8001" y="91567"/>
                  <a:pt x="8001" y="92710"/>
                  <a:pt x="9144" y="92710"/>
                </a:cubicBezTo>
                <a:lnTo>
                  <a:pt x="11430" y="92710"/>
                </a:lnTo>
                <a:cubicBezTo>
                  <a:pt x="11430" y="93853"/>
                  <a:pt x="11430" y="93853"/>
                  <a:pt x="10287" y="93853"/>
                </a:cubicBezTo>
                <a:cubicBezTo>
                  <a:pt x="9144" y="93853"/>
                  <a:pt x="9144" y="92710"/>
                  <a:pt x="9144" y="92710"/>
                </a:cubicBezTo>
                <a:lnTo>
                  <a:pt x="6858" y="92710"/>
                </a:lnTo>
                <a:cubicBezTo>
                  <a:pt x="5715" y="92710"/>
                  <a:pt x="4572" y="93853"/>
                  <a:pt x="6858" y="93853"/>
                </a:cubicBezTo>
                <a:lnTo>
                  <a:pt x="5715" y="93853"/>
                </a:lnTo>
                <a:cubicBezTo>
                  <a:pt x="4572" y="93853"/>
                  <a:pt x="3429" y="93853"/>
                  <a:pt x="5715" y="94996"/>
                </a:cubicBezTo>
                <a:cubicBezTo>
                  <a:pt x="6858" y="94996"/>
                  <a:pt x="6858" y="96139"/>
                  <a:pt x="5715" y="96139"/>
                </a:cubicBezTo>
                <a:lnTo>
                  <a:pt x="8001" y="96139"/>
                </a:lnTo>
                <a:cubicBezTo>
                  <a:pt x="5715" y="96139"/>
                  <a:pt x="5715" y="96139"/>
                  <a:pt x="8001" y="97282"/>
                </a:cubicBezTo>
                <a:lnTo>
                  <a:pt x="6858" y="97282"/>
                </a:lnTo>
                <a:cubicBezTo>
                  <a:pt x="6858" y="97282"/>
                  <a:pt x="8001" y="98425"/>
                  <a:pt x="8001" y="99568"/>
                </a:cubicBezTo>
                <a:cubicBezTo>
                  <a:pt x="8001" y="100711"/>
                  <a:pt x="8001" y="101854"/>
                  <a:pt x="9144" y="101854"/>
                </a:cubicBezTo>
                <a:lnTo>
                  <a:pt x="9144" y="100711"/>
                </a:lnTo>
                <a:cubicBezTo>
                  <a:pt x="10287" y="100711"/>
                  <a:pt x="12573" y="101854"/>
                  <a:pt x="12573" y="101854"/>
                </a:cubicBezTo>
                <a:lnTo>
                  <a:pt x="9144" y="101854"/>
                </a:lnTo>
                <a:cubicBezTo>
                  <a:pt x="8001" y="102997"/>
                  <a:pt x="8001" y="102997"/>
                  <a:pt x="8001" y="102997"/>
                </a:cubicBezTo>
                <a:lnTo>
                  <a:pt x="6858" y="102997"/>
                </a:lnTo>
                <a:cubicBezTo>
                  <a:pt x="8001" y="102997"/>
                  <a:pt x="8001" y="102997"/>
                  <a:pt x="8001" y="104140"/>
                </a:cubicBezTo>
                <a:lnTo>
                  <a:pt x="5715" y="104140"/>
                </a:lnTo>
                <a:cubicBezTo>
                  <a:pt x="8001" y="104140"/>
                  <a:pt x="8001" y="105283"/>
                  <a:pt x="9144" y="105283"/>
                </a:cubicBezTo>
                <a:lnTo>
                  <a:pt x="6858" y="105283"/>
                </a:lnTo>
                <a:cubicBezTo>
                  <a:pt x="5715" y="105283"/>
                  <a:pt x="6858" y="106426"/>
                  <a:pt x="8001" y="106426"/>
                </a:cubicBezTo>
                <a:cubicBezTo>
                  <a:pt x="10287" y="106426"/>
                  <a:pt x="10287" y="107569"/>
                  <a:pt x="8001" y="107569"/>
                </a:cubicBezTo>
                <a:lnTo>
                  <a:pt x="4572" y="107569"/>
                </a:lnTo>
                <a:cubicBezTo>
                  <a:pt x="5715" y="107569"/>
                  <a:pt x="5715" y="108712"/>
                  <a:pt x="5715" y="109855"/>
                </a:cubicBezTo>
                <a:cubicBezTo>
                  <a:pt x="5715" y="110998"/>
                  <a:pt x="6858" y="110998"/>
                  <a:pt x="9144" y="110998"/>
                </a:cubicBezTo>
                <a:lnTo>
                  <a:pt x="5715" y="110998"/>
                </a:lnTo>
                <a:cubicBezTo>
                  <a:pt x="5715" y="112141"/>
                  <a:pt x="6858" y="112141"/>
                  <a:pt x="8001" y="112141"/>
                </a:cubicBezTo>
                <a:cubicBezTo>
                  <a:pt x="6858" y="112141"/>
                  <a:pt x="6858" y="113284"/>
                  <a:pt x="8001" y="113284"/>
                </a:cubicBezTo>
                <a:lnTo>
                  <a:pt x="6858" y="113284"/>
                </a:lnTo>
                <a:cubicBezTo>
                  <a:pt x="6858" y="114427"/>
                  <a:pt x="6858" y="114427"/>
                  <a:pt x="8001" y="114427"/>
                </a:cubicBezTo>
                <a:cubicBezTo>
                  <a:pt x="4572" y="114427"/>
                  <a:pt x="4572" y="115570"/>
                  <a:pt x="6858" y="115570"/>
                </a:cubicBezTo>
                <a:lnTo>
                  <a:pt x="8001" y="115570"/>
                </a:lnTo>
                <a:cubicBezTo>
                  <a:pt x="8001" y="115570"/>
                  <a:pt x="8001" y="115570"/>
                  <a:pt x="9144" y="116713"/>
                </a:cubicBezTo>
                <a:lnTo>
                  <a:pt x="6858" y="116713"/>
                </a:lnTo>
                <a:cubicBezTo>
                  <a:pt x="6858" y="116713"/>
                  <a:pt x="6858" y="116713"/>
                  <a:pt x="8001" y="117856"/>
                </a:cubicBezTo>
                <a:lnTo>
                  <a:pt x="5715" y="117856"/>
                </a:lnTo>
                <a:cubicBezTo>
                  <a:pt x="3429" y="117856"/>
                  <a:pt x="3429" y="117856"/>
                  <a:pt x="5715" y="118999"/>
                </a:cubicBezTo>
                <a:cubicBezTo>
                  <a:pt x="5715" y="118999"/>
                  <a:pt x="6858" y="120142"/>
                  <a:pt x="6858" y="121285"/>
                </a:cubicBezTo>
                <a:cubicBezTo>
                  <a:pt x="6858" y="121285"/>
                  <a:pt x="6858" y="122428"/>
                  <a:pt x="5715" y="122428"/>
                </a:cubicBezTo>
                <a:lnTo>
                  <a:pt x="6858" y="122428"/>
                </a:lnTo>
                <a:cubicBezTo>
                  <a:pt x="5715" y="123571"/>
                  <a:pt x="6858" y="123571"/>
                  <a:pt x="8001" y="124714"/>
                </a:cubicBezTo>
                <a:lnTo>
                  <a:pt x="8001" y="123571"/>
                </a:lnTo>
                <a:cubicBezTo>
                  <a:pt x="8382" y="123571"/>
                  <a:pt x="8763" y="123571"/>
                  <a:pt x="9144" y="123571"/>
                </a:cubicBezTo>
                <a:lnTo>
                  <a:pt x="9144" y="123571"/>
                </a:lnTo>
                <a:lnTo>
                  <a:pt x="10287" y="123571"/>
                </a:lnTo>
                <a:cubicBezTo>
                  <a:pt x="10287" y="123698"/>
                  <a:pt x="10287" y="123698"/>
                  <a:pt x="10287" y="123825"/>
                </a:cubicBezTo>
                <a:cubicBezTo>
                  <a:pt x="11049" y="124079"/>
                  <a:pt x="10795" y="124460"/>
                  <a:pt x="10033" y="124587"/>
                </a:cubicBezTo>
                <a:cubicBezTo>
                  <a:pt x="10160" y="124460"/>
                  <a:pt x="10287" y="124333"/>
                  <a:pt x="10287" y="123825"/>
                </a:cubicBezTo>
                <a:cubicBezTo>
                  <a:pt x="10033" y="123698"/>
                  <a:pt x="9652" y="123698"/>
                  <a:pt x="9144" y="123571"/>
                </a:cubicBezTo>
                <a:lnTo>
                  <a:pt x="9144" y="124714"/>
                </a:lnTo>
                <a:cubicBezTo>
                  <a:pt x="9525" y="124714"/>
                  <a:pt x="9779" y="124714"/>
                  <a:pt x="10033" y="124587"/>
                </a:cubicBezTo>
                <a:cubicBezTo>
                  <a:pt x="9906" y="124714"/>
                  <a:pt x="9525" y="124714"/>
                  <a:pt x="9144" y="124714"/>
                </a:cubicBezTo>
                <a:lnTo>
                  <a:pt x="5715" y="124714"/>
                </a:lnTo>
                <a:cubicBezTo>
                  <a:pt x="6858" y="124714"/>
                  <a:pt x="6858" y="124714"/>
                  <a:pt x="6858" y="125857"/>
                </a:cubicBezTo>
                <a:lnTo>
                  <a:pt x="8001" y="125857"/>
                </a:lnTo>
                <a:cubicBezTo>
                  <a:pt x="9144" y="125857"/>
                  <a:pt x="9144" y="125857"/>
                  <a:pt x="9144" y="127000"/>
                </a:cubicBezTo>
                <a:lnTo>
                  <a:pt x="5715" y="127000"/>
                </a:lnTo>
                <a:cubicBezTo>
                  <a:pt x="6858" y="127000"/>
                  <a:pt x="5715" y="132715"/>
                  <a:pt x="5715" y="132715"/>
                </a:cubicBezTo>
                <a:cubicBezTo>
                  <a:pt x="4572" y="132715"/>
                  <a:pt x="4572" y="133858"/>
                  <a:pt x="5715" y="133858"/>
                </a:cubicBezTo>
                <a:cubicBezTo>
                  <a:pt x="6858" y="133858"/>
                  <a:pt x="6858" y="135001"/>
                  <a:pt x="6858" y="136144"/>
                </a:cubicBezTo>
                <a:cubicBezTo>
                  <a:pt x="6858" y="137287"/>
                  <a:pt x="6858" y="138430"/>
                  <a:pt x="8001" y="138430"/>
                </a:cubicBezTo>
                <a:cubicBezTo>
                  <a:pt x="8001" y="138430"/>
                  <a:pt x="8001" y="138430"/>
                  <a:pt x="8001" y="139573"/>
                </a:cubicBezTo>
                <a:cubicBezTo>
                  <a:pt x="8001" y="139573"/>
                  <a:pt x="9144" y="139573"/>
                  <a:pt x="9144" y="140716"/>
                </a:cubicBezTo>
                <a:lnTo>
                  <a:pt x="10287" y="140716"/>
                </a:lnTo>
                <a:cubicBezTo>
                  <a:pt x="10287" y="141859"/>
                  <a:pt x="10287" y="141859"/>
                  <a:pt x="8001" y="141859"/>
                </a:cubicBezTo>
                <a:cubicBezTo>
                  <a:pt x="6858" y="140716"/>
                  <a:pt x="5715" y="140716"/>
                  <a:pt x="5715" y="140716"/>
                </a:cubicBezTo>
                <a:lnTo>
                  <a:pt x="5715" y="141859"/>
                </a:lnTo>
                <a:lnTo>
                  <a:pt x="4572" y="141859"/>
                </a:lnTo>
                <a:lnTo>
                  <a:pt x="5715" y="143002"/>
                </a:lnTo>
                <a:lnTo>
                  <a:pt x="6858" y="143002"/>
                </a:lnTo>
                <a:cubicBezTo>
                  <a:pt x="4572" y="143002"/>
                  <a:pt x="4572" y="144145"/>
                  <a:pt x="6858" y="144145"/>
                </a:cubicBezTo>
                <a:cubicBezTo>
                  <a:pt x="5715" y="144145"/>
                  <a:pt x="5715" y="145288"/>
                  <a:pt x="5715" y="145288"/>
                </a:cubicBezTo>
                <a:cubicBezTo>
                  <a:pt x="6858" y="145288"/>
                  <a:pt x="6858" y="146431"/>
                  <a:pt x="5715" y="148717"/>
                </a:cubicBezTo>
                <a:cubicBezTo>
                  <a:pt x="5715" y="149860"/>
                  <a:pt x="5715" y="151003"/>
                  <a:pt x="6858" y="152146"/>
                </a:cubicBezTo>
                <a:cubicBezTo>
                  <a:pt x="5715" y="152146"/>
                  <a:pt x="5715" y="153289"/>
                  <a:pt x="5715" y="153289"/>
                </a:cubicBezTo>
                <a:cubicBezTo>
                  <a:pt x="5715" y="154432"/>
                  <a:pt x="5715" y="155575"/>
                  <a:pt x="6858" y="155575"/>
                </a:cubicBezTo>
                <a:cubicBezTo>
                  <a:pt x="3429" y="155575"/>
                  <a:pt x="2286" y="155575"/>
                  <a:pt x="4572" y="156718"/>
                </a:cubicBezTo>
                <a:lnTo>
                  <a:pt x="3429" y="156718"/>
                </a:lnTo>
                <a:cubicBezTo>
                  <a:pt x="3429" y="156718"/>
                  <a:pt x="3429" y="157861"/>
                  <a:pt x="4572" y="157861"/>
                </a:cubicBezTo>
                <a:cubicBezTo>
                  <a:pt x="4572" y="157861"/>
                  <a:pt x="4572" y="159004"/>
                  <a:pt x="4572" y="160147"/>
                </a:cubicBezTo>
                <a:lnTo>
                  <a:pt x="5715" y="160147"/>
                </a:lnTo>
                <a:lnTo>
                  <a:pt x="5715" y="161290"/>
                </a:lnTo>
                <a:cubicBezTo>
                  <a:pt x="5461" y="161036"/>
                  <a:pt x="5207" y="160782"/>
                  <a:pt x="4953" y="160782"/>
                </a:cubicBezTo>
                <a:cubicBezTo>
                  <a:pt x="4445" y="160782"/>
                  <a:pt x="4445" y="161798"/>
                  <a:pt x="4445" y="163576"/>
                </a:cubicBezTo>
                <a:cubicBezTo>
                  <a:pt x="3302" y="164719"/>
                  <a:pt x="3302" y="165862"/>
                  <a:pt x="2159" y="165862"/>
                </a:cubicBezTo>
                <a:lnTo>
                  <a:pt x="3429" y="165862"/>
                </a:lnTo>
                <a:cubicBezTo>
                  <a:pt x="5715" y="167005"/>
                  <a:pt x="5715" y="167005"/>
                  <a:pt x="4572" y="167005"/>
                </a:cubicBezTo>
                <a:cubicBezTo>
                  <a:pt x="2286" y="167005"/>
                  <a:pt x="2286" y="168148"/>
                  <a:pt x="4572" y="168148"/>
                </a:cubicBezTo>
                <a:lnTo>
                  <a:pt x="3429" y="168148"/>
                </a:lnTo>
                <a:cubicBezTo>
                  <a:pt x="1143" y="168148"/>
                  <a:pt x="2286" y="169291"/>
                  <a:pt x="4572" y="169291"/>
                </a:cubicBezTo>
                <a:lnTo>
                  <a:pt x="0" y="169291"/>
                </a:lnTo>
                <a:lnTo>
                  <a:pt x="0" y="170434"/>
                </a:lnTo>
                <a:lnTo>
                  <a:pt x="1143" y="170434"/>
                </a:lnTo>
                <a:cubicBezTo>
                  <a:pt x="3302" y="170434"/>
                  <a:pt x="3429" y="170434"/>
                  <a:pt x="3429" y="171323"/>
                </a:cubicBezTo>
                <a:cubicBezTo>
                  <a:pt x="2921" y="171196"/>
                  <a:pt x="2540" y="171069"/>
                  <a:pt x="2413" y="171069"/>
                </a:cubicBezTo>
                <a:cubicBezTo>
                  <a:pt x="2286" y="171069"/>
                  <a:pt x="2667" y="171196"/>
                  <a:pt x="3429" y="171577"/>
                </a:cubicBezTo>
                <a:cubicBezTo>
                  <a:pt x="3429" y="171450"/>
                  <a:pt x="3429" y="171450"/>
                  <a:pt x="3429" y="171323"/>
                </a:cubicBezTo>
                <a:cubicBezTo>
                  <a:pt x="3810" y="171450"/>
                  <a:pt x="4318" y="171577"/>
                  <a:pt x="4572" y="171577"/>
                </a:cubicBezTo>
                <a:lnTo>
                  <a:pt x="9144" y="171577"/>
                </a:lnTo>
                <a:cubicBezTo>
                  <a:pt x="9144" y="171577"/>
                  <a:pt x="9144" y="171577"/>
                  <a:pt x="9144" y="171577"/>
                </a:cubicBezTo>
                <a:cubicBezTo>
                  <a:pt x="9398" y="171577"/>
                  <a:pt x="9779" y="171577"/>
                  <a:pt x="10287" y="171577"/>
                </a:cubicBezTo>
                <a:cubicBezTo>
                  <a:pt x="10541" y="171831"/>
                  <a:pt x="10795" y="171958"/>
                  <a:pt x="10922" y="172085"/>
                </a:cubicBezTo>
                <a:cubicBezTo>
                  <a:pt x="11684" y="172339"/>
                  <a:pt x="12319" y="172339"/>
                  <a:pt x="12827" y="172339"/>
                </a:cubicBezTo>
                <a:cubicBezTo>
                  <a:pt x="13716" y="172339"/>
                  <a:pt x="14224" y="172085"/>
                  <a:pt x="14859" y="171450"/>
                </a:cubicBezTo>
                <a:cubicBezTo>
                  <a:pt x="16002" y="171450"/>
                  <a:pt x="18288" y="170307"/>
                  <a:pt x="14859" y="170307"/>
                </a:cubicBezTo>
                <a:lnTo>
                  <a:pt x="13716" y="170307"/>
                </a:lnTo>
                <a:cubicBezTo>
                  <a:pt x="13716" y="170307"/>
                  <a:pt x="14859" y="169164"/>
                  <a:pt x="14859" y="169164"/>
                </a:cubicBezTo>
                <a:cubicBezTo>
                  <a:pt x="15494" y="169545"/>
                  <a:pt x="16002" y="169672"/>
                  <a:pt x="16383" y="169672"/>
                </a:cubicBezTo>
                <a:cubicBezTo>
                  <a:pt x="17272" y="169672"/>
                  <a:pt x="17272" y="168910"/>
                  <a:pt x="17272" y="168021"/>
                </a:cubicBezTo>
                <a:cubicBezTo>
                  <a:pt x="17272" y="166878"/>
                  <a:pt x="17272" y="165735"/>
                  <a:pt x="18415" y="165735"/>
                </a:cubicBezTo>
                <a:lnTo>
                  <a:pt x="19558" y="165735"/>
                </a:lnTo>
                <a:cubicBezTo>
                  <a:pt x="18415" y="165735"/>
                  <a:pt x="18415" y="164592"/>
                  <a:pt x="19558" y="163449"/>
                </a:cubicBezTo>
                <a:cubicBezTo>
                  <a:pt x="19558" y="161163"/>
                  <a:pt x="19558" y="160020"/>
                  <a:pt x="18415" y="160020"/>
                </a:cubicBezTo>
                <a:cubicBezTo>
                  <a:pt x="19558" y="160020"/>
                  <a:pt x="19558" y="158877"/>
                  <a:pt x="19558" y="158877"/>
                </a:cubicBezTo>
                <a:cubicBezTo>
                  <a:pt x="18415" y="157734"/>
                  <a:pt x="18415" y="157734"/>
                  <a:pt x="18415" y="157734"/>
                </a:cubicBezTo>
                <a:lnTo>
                  <a:pt x="19558" y="157734"/>
                </a:lnTo>
                <a:cubicBezTo>
                  <a:pt x="19558" y="156591"/>
                  <a:pt x="19558" y="156591"/>
                  <a:pt x="18415" y="156591"/>
                </a:cubicBezTo>
                <a:cubicBezTo>
                  <a:pt x="18415" y="156591"/>
                  <a:pt x="18415" y="155448"/>
                  <a:pt x="20701" y="154305"/>
                </a:cubicBezTo>
                <a:lnTo>
                  <a:pt x="19431" y="154305"/>
                </a:lnTo>
                <a:cubicBezTo>
                  <a:pt x="17145" y="153162"/>
                  <a:pt x="16002" y="153162"/>
                  <a:pt x="16002" y="153162"/>
                </a:cubicBezTo>
                <a:lnTo>
                  <a:pt x="20574" y="153162"/>
                </a:lnTo>
                <a:cubicBezTo>
                  <a:pt x="19431" y="153162"/>
                  <a:pt x="19431" y="152019"/>
                  <a:pt x="19431" y="149733"/>
                </a:cubicBezTo>
                <a:cubicBezTo>
                  <a:pt x="19431" y="148590"/>
                  <a:pt x="19431" y="147447"/>
                  <a:pt x="18288" y="147447"/>
                </a:cubicBezTo>
                <a:cubicBezTo>
                  <a:pt x="17145" y="147447"/>
                  <a:pt x="17145" y="147447"/>
                  <a:pt x="18288" y="146304"/>
                </a:cubicBezTo>
                <a:cubicBezTo>
                  <a:pt x="22860" y="146304"/>
                  <a:pt x="22860" y="146304"/>
                  <a:pt x="21717" y="145161"/>
                </a:cubicBezTo>
                <a:cubicBezTo>
                  <a:pt x="21717" y="145796"/>
                  <a:pt x="21463" y="146050"/>
                  <a:pt x="20828" y="146050"/>
                </a:cubicBezTo>
                <a:cubicBezTo>
                  <a:pt x="20193" y="146050"/>
                  <a:pt x="19431" y="145796"/>
                  <a:pt x="18288" y="145161"/>
                </a:cubicBezTo>
                <a:cubicBezTo>
                  <a:pt x="21717" y="145161"/>
                  <a:pt x="20574" y="141732"/>
                  <a:pt x="18288" y="141732"/>
                </a:cubicBezTo>
                <a:lnTo>
                  <a:pt x="19431" y="141732"/>
                </a:lnTo>
                <a:cubicBezTo>
                  <a:pt x="20574" y="141732"/>
                  <a:pt x="20574" y="141732"/>
                  <a:pt x="20574" y="140589"/>
                </a:cubicBezTo>
                <a:cubicBezTo>
                  <a:pt x="18288" y="140589"/>
                  <a:pt x="19431" y="139446"/>
                  <a:pt x="20574" y="139446"/>
                </a:cubicBezTo>
                <a:cubicBezTo>
                  <a:pt x="21717" y="139446"/>
                  <a:pt x="21717" y="139446"/>
                  <a:pt x="22860" y="138303"/>
                </a:cubicBezTo>
                <a:cubicBezTo>
                  <a:pt x="19431" y="138303"/>
                  <a:pt x="21717" y="137160"/>
                  <a:pt x="22860" y="137160"/>
                </a:cubicBezTo>
                <a:lnTo>
                  <a:pt x="22860" y="136017"/>
                </a:lnTo>
                <a:lnTo>
                  <a:pt x="21717" y="136017"/>
                </a:lnTo>
                <a:cubicBezTo>
                  <a:pt x="21717" y="134874"/>
                  <a:pt x="21717" y="134874"/>
                  <a:pt x="19431" y="134874"/>
                </a:cubicBezTo>
                <a:lnTo>
                  <a:pt x="18288" y="134874"/>
                </a:lnTo>
                <a:cubicBezTo>
                  <a:pt x="19431" y="134874"/>
                  <a:pt x="20574" y="133731"/>
                  <a:pt x="20574" y="133731"/>
                </a:cubicBezTo>
                <a:cubicBezTo>
                  <a:pt x="20574" y="132588"/>
                  <a:pt x="20574" y="131445"/>
                  <a:pt x="21717" y="131445"/>
                </a:cubicBezTo>
                <a:lnTo>
                  <a:pt x="20574" y="131445"/>
                </a:lnTo>
                <a:cubicBezTo>
                  <a:pt x="21717" y="131445"/>
                  <a:pt x="21717" y="130302"/>
                  <a:pt x="20574" y="129159"/>
                </a:cubicBezTo>
                <a:cubicBezTo>
                  <a:pt x="22860" y="129159"/>
                  <a:pt x="22860" y="129159"/>
                  <a:pt x="20574" y="128016"/>
                </a:cubicBezTo>
                <a:lnTo>
                  <a:pt x="21717" y="128016"/>
                </a:lnTo>
                <a:cubicBezTo>
                  <a:pt x="20574" y="127000"/>
                  <a:pt x="20574" y="127000"/>
                  <a:pt x="22860" y="127000"/>
                </a:cubicBezTo>
                <a:cubicBezTo>
                  <a:pt x="20574" y="125857"/>
                  <a:pt x="20574" y="125857"/>
                  <a:pt x="20574" y="125857"/>
                </a:cubicBezTo>
                <a:cubicBezTo>
                  <a:pt x="20574" y="125857"/>
                  <a:pt x="20574" y="125857"/>
                  <a:pt x="19431" y="124714"/>
                </a:cubicBezTo>
                <a:cubicBezTo>
                  <a:pt x="19939" y="124714"/>
                  <a:pt x="20320" y="124714"/>
                  <a:pt x="20701" y="124841"/>
                </a:cubicBezTo>
                <a:cubicBezTo>
                  <a:pt x="20701" y="124841"/>
                  <a:pt x="20574" y="124841"/>
                  <a:pt x="20574" y="124714"/>
                </a:cubicBezTo>
                <a:cubicBezTo>
                  <a:pt x="20574" y="124587"/>
                  <a:pt x="20574" y="123571"/>
                  <a:pt x="19431" y="123571"/>
                </a:cubicBezTo>
                <a:cubicBezTo>
                  <a:pt x="21717" y="123571"/>
                  <a:pt x="21717" y="122428"/>
                  <a:pt x="21717" y="122428"/>
                </a:cubicBezTo>
                <a:lnTo>
                  <a:pt x="19431" y="122428"/>
                </a:lnTo>
                <a:cubicBezTo>
                  <a:pt x="18288" y="121285"/>
                  <a:pt x="18288" y="121285"/>
                  <a:pt x="19431" y="121285"/>
                </a:cubicBezTo>
                <a:cubicBezTo>
                  <a:pt x="21717" y="121285"/>
                  <a:pt x="21717" y="118999"/>
                  <a:pt x="21717" y="116713"/>
                </a:cubicBezTo>
                <a:lnTo>
                  <a:pt x="19431" y="116713"/>
                </a:lnTo>
                <a:cubicBezTo>
                  <a:pt x="22860" y="116713"/>
                  <a:pt x="22860" y="115570"/>
                  <a:pt x="19431" y="115570"/>
                </a:cubicBezTo>
                <a:lnTo>
                  <a:pt x="20574" y="115570"/>
                </a:lnTo>
                <a:cubicBezTo>
                  <a:pt x="20574" y="115570"/>
                  <a:pt x="20574" y="114427"/>
                  <a:pt x="21717" y="114427"/>
                </a:cubicBezTo>
                <a:lnTo>
                  <a:pt x="20574" y="114427"/>
                </a:lnTo>
                <a:cubicBezTo>
                  <a:pt x="18288" y="113284"/>
                  <a:pt x="18288" y="113284"/>
                  <a:pt x="20574" y="113284"/>
                </a:cubicBezTo>
                <a:cubicBezTo>
                  <a:pt x="22860" y="113284"/>
                  <a:pt x="21717" y="113284"/>
                  <a:pt x="19431" y="112141"/>
                </a:cubicBezTo>
                <a:cubicBezTo>
                  <a:pt x="19431" y="112141"/>
                  <a:pt x="19431" y="111633"/>
                  <a:pt x="19812" y="111633"/>
                </a:cubicBezTo>
                <a:cubicBezTo>
                  <a:pt x="19939" y="111633"/>
                  <a:pt x="20320" y="111760"/>
                  <a:pt x="20701" y="112141"/>
                </a:cubicBezTo>
                <a:cubicBezTo>
                  <a:pt x="20701" y="112141"/>
                  <a:pt x="20701" y="110998"/>
                  <a:pt x="19558" y="110998"/>
                </a:cubicBezTo>
                <a:cubicBezTo>
                  <a:pt x="17272" y="109855"/>
                  <a:pt x="18415" y="109855"/>
                  <a:pt x="20701" y="109855"/>
                </a:cubicBezTo>
                <a:lnTo>
                  <a:pt x="19431" y="109855"/>
                </a:lnTo>
                <a:cubicBezTo>
                  <a:pt x="17145" y="108712"/>
                  <a:pt x="16002" y="108712"/>
                  <a:pt x="18288" y="108712"/>
                </a:cubicBezTo>
                <a:lnTo>
                  <a:pt x="19431" y="108712"/>
                </a:lnTo>
                <a:cubicBezTo>
                  <a:pt x="17145" y="108712"/>
                  <a:pt x="18288" y="107569"/>
                  <a:pt x="20574" y="107569"/>
                </a:cubicBezTo>
                <a:lnTo>
                  <a:pt x="19431" y="107569"/>
                </a:lnTo>
                <a:cubicBezTo>
                  <a:pt x="20574" y="107569"/>
                  <a:pt x="22860" y="106426"/>
                  <a:pt x="21717" y="106426"/>
                </a:cubicBezTo>
                <a:lnTo>
                  <a:pt x="22860" y="106426"/>
                </a:lnTo>
                <a:cubicBezTo>
                  <a:pt x="22860" y="106426"/>
                  <a:pt x="22860" y="106426"/>
                  <a:pt x="22860" y="105283"/>
                </a:cubicBezTo>
                <a:cubicBezTo>
                  <a:pt x="22860" y="105283"/>
                  <a:pt x="22860" y="105283"/>
                  <a:pt x="21717" y="104140"/>
                </a:cubicBezTo>
                <a:lnTo>
                  <a:pt x="22860" y="104140"/>
                </a:lnTo>
                <a:cubicBezTo>
                  <a:pt x="21717" y="104140"/>
                  <a:pt x="21717" y="102997"/>
                  <a:pt x="21717" y="102997"/>
                </a:cubicBezTo>
                <a:lnTo>
                  <a:pt x="20574" y="102997"/>
                </a:lnTo>
                <a:cubicBezTo>
                  <a:pt x="20574" y="102997"/>
                  <a:pt x="21717" y="101854"/>
                  <a:pt x="21717" y="101854"/>
                </a:cubicBezTo>
                <a:cubicBezTo>
                  <a:pt x="21717" y="100711"/>
                  <a:pt x="21717" y="100711"/>
                  <a:pt x="20574" y="100711"/>
                </a:cubicBezTo>
                <a:cubicBezTo>
                  <a:pt x="20574" y="100711"/>
                  <a:pt x="21717" y="100711"/>
                  <a:pt x="21717" y="99568"/>
                </a:cubicBezTo>
                <a:cubicBezTo>
                  <a:pt x="21717" y="98425"/>
                  <a:pt x="21717" y="98425"/>
                  <a:pt x="20574" y="98425"/>
                </a:cubicBezTo>
                <a:lnTo>
                  <a:pt x="21717" y="98425"/>
                </a:lnTo>
                <a:cubicBezTo>
                  <a:pt x="20574" y="97282"/>
                  <a:pt x="20574" y="97282"/>
                  <a:pt x="20574" y="97282"/>
                </a:cubicBezTo>
                <a:lnTo>
                  <a:pt x="21717" y="97282"/>
                </a:lnTo>
                <a:lnTo>
                  <a:pt x="21717" y="96139"/>
                </a:lnTo>
                <a:cubicBezTo>
                  <a:pt x="19431" y="96139"/>
                  <a:pt x="20574" y="94996"/>
                  <a:pt x="21717" y="94996"/>
                </a:cubicBezTo>
                <a:cubicBezTo>
                  <a:pt x="21717" y="94996"/>
                  <a:pt x="21717" y="94996"/>
                  <a:pt x="20574" y="93853"/>
                </a:cubicBezTo>
                <a:cubicBezTo>
                  <a:pt x="19431" y="93853"/>
                  <a:pt x="19431" y="92710"/>
                  <a:pt x="22860" y="92710"/>
                </a:cubicBezTo>
                <a:lnTo>
                  <a:pt x="24003" y="92710"/>
                </a:lnTo>
                <a:cubicBezTo>
                  <a:pt x="22860" y="92710"/>
                  <a:pt x="22860" y="91567"/>
                  <a:pt x="22860" y="91567"/>
                </a:cubicBezTo>
                <a:cubicBezTo>
                  <a:pt x="22860" y="91567"/>
                  <a:pt x="21717" y="90424"/>
                  <a:pt x="21717" y="89281"/>
                </a:cubicBezTo>
                <a:cubicBezTo>
                  <a:pt x="21717" y="89281"/>
                  <a:pt x="21717" y="89281"/>
                  <a:pt x="22860" y="88138"/>
                </a:cubicBezTo>
                <a:lnTo>
                  <a:pt x="21717" y="88138"/>
                </a:lnTo>
                <a:cubicBezTo>
                  <a:pt x="20574" y="86995"/>
                  <a:pt x="20574" y="86995"/>
                  <a:pt x="21717" y="86995"/>
                </a:cubicBezTo>
                <a:cubicBezTo>
                  <a:pt x="20574" y="86995"/>
                  <a:pt x="20574" y="85852"/>
                  <a:pt x="20574" y="85852"/>
                </a:cubicBezTo>
                <a:lnTo>
                  <a:pt x="21717" y="85852"/>
                </a:lnTo>
                <a:cubicBezTo>
                  <a:pt x="20574" y="85852"/>
                  <a:pt x="20574" y="85852"/>
                  <a:pt x="20574" y="84709"/>
                </a:cubicBezTo>
                <a:cubicBezTo>
                  <a:pt x="21717" y="84709"/>
                  <a:pt x="21717" y="77851"/>
                  <a:pt x="20574" y="77851"/>
                </a:cubicBezTo>
                <a:lnTo>
                  <a:pt x="20574" y="76708"/>
                </a:lnTo>
                <a:cubicBezTo>
                  <a:pt x="19431" y="76708"/>
                  <a:pt x="18288" y="76708"/>
                  <a:pt x="18288" y="75565"/>
                </a:cubicBezTo>
                <a:cubicBezTo>
                  <a:pt x="19431" y="75565"/>
                  <a:pt x="20574" y="76708"/>
                  <a:pt x="20574" y="76708"/>
                </a:cubicBezTo>
                <a:cubicBezTo>
                  <a:pt x="24003" y="76708"/>
                  <a:pt x="22860" y="75565"/>
                  <a:pt x="20574" y="75565"/>
                </a:cubicBezTo>
                <a:cubicBezTo>
                  <a:pt x="19431" y="74422"/>
                  <a:pt x="19431" y="74422"/>
                  <a:pt x="19431" y="74422"/>
                </a:cubicBezTo>
                <a:cubicBezTo>
                  <a:pt x="22860" y="74422"/>
                  <a:pt x="22860" y="74422"/>
                  <a:pt x="21717" y="73279"/>
                </a:cubicBezTo>
                <a:cubicBezTo>
                  <a:pt x="24003" y="73279"/>
                  <a:pt x="24003" y="73279"/>
                  <a:pt x="20574" y="72136"/>
                </a:cubicBezTo>
                <a:cubicBezTo>
                  <a:pt x="22860" y="72136"/>
                  <a:pt x="22860" y="70993"/>
                  <a:pt x="21717" y="70993"/>
                </a:cubicBezTo>
                <a:cubicBezTo>
                  <a:pt x="24003" y="70993"/>
                  <a:pt x="24003" y="70993"/>
                  <a:pt x="21717" y="69850"/>
                </a:cubicBezTo>
                <a:cubicBezTo>
                  <a:pt x="18288" y="69850"/>
                  <a:pt x="19431" y="69850"/>
                  <a:pt x="21717" y="68707"/>
                </a:cubicBezTo>
                <a:lnTo>
                  <a:pt x="22860" y="68707"/>
                </a:lnTo>
                <a:lnTo>
                  <a:pt x="22860" y="67691"/>
                </a:lnTo>
                <a:lnTo>
                  <a:pt x="21717" y="67691"/>
                </a:lnTo>
                <a:cubicBezTo>
                  <a:pt x="21717" y="67691"/>
                  <a:pt x="22860" y="66548"/>
                  <a:pt x="22860" y="65405"/>
                </a:cubicBezTo>
                <a:cubicBezTo>
                  <a:pt x="22860" y="63119"/>
                  <a:pt x="22860" y="63119"/>
                  <a:pt x="21717" y="63119"/>
                </a:cubicBezTo>
                <a:cubicBezTo>
                  <a:pt x="19431" y="63119"/>
                  <a:pt x="19431" y="63119"/>
                  <a:pt x="21717" y="61976"/>
                </a:cubicBezTo>
                <a:lnTo>
                  <a:pt x="24003" y="61976"/>
                </a:lnTo>
                <a:cubicBezTo>
                  <a:pt x="24003" y="60833"/>
                  <a:pt x="24003" y="60833"/>
                  <a:pt x="25146" y="60833"/>
                </a:cubicBezTo>
                <a:cubicBezTo>
                  <a:pt x="21717" y="59690"/>
                  <a:pt x="22860" y="58547"/>
                  <a:pt x="24003" y="58547"/>
                </a:cubicBezTo>
                <a:cubicBezTo>
                  <a:pt x="24003" y="57404"/>
                  <a:pt x="24003" y="57404"/>
                  <a:pt x="22860" y="57404"/>
                </a:cubicBezTo>
                <a:cubicBezTo>
                  <a:pt x="21717" y="56261"/>
                  <a:pt x="21717" y="56261"/>
                  <a:pt x="22860" y="56261"/>
                </a:cubicBezTo>
                <a:cubicBezTo>
                  <a:pt x="24003" y="56261"/>
                  <a:pt x="25146" y="55118"/>
                  <a:pt x="22860" y="55118"/>
                </a:cubicBezTo>
                <a:cubicBezTo>
                  <a:pt x="19431" y="55118"/>
                  <a:pt x="19431" y="55118"/>
                  <a:pt x="24003" y="53975"/>
                </a:cubicBezTo>
                <a:cubicBezTo>
                  <a:pt x="24003" y="53975"/>
                  <a:pt x="24003" y="52832"/>
                  <a:pt x="21717" y="52832"/>
                </a:cubicBezTo>
                <a:lnTo>
                  <a:pt x="22860" y="52832"/>
                </a:lnTo>
                <a:cubicBezTo>
                  <a:pt x="22860" y="52832"/>
                  <a:pt x="24003" y="51689"/>
                  <a:pt x="25146" y="51689"/>
                </a:cubicBezTo>
                <a:lnTo>
                  <a:pt x="21717" y="51689"/>
                </a:lnTo>
                <a:cubicBezTo>
                  <a:pt x="21717" y="51689"/>
                  <a:pt x="21717" y="50546"/>
                  <a:pt x="22860" y="50546"/>
                </a:cubicBezTo>
                <a:lnTo>
                  <a:pt x="24003" y="50546"/>
                </a:lnTo>
                <a:cubicBezTo>
                  <a:pt x="24003" y="49403"/>
                  <a:pt x="19431" y="49403"/>
                  <a:pt x="17145" y="49403"/>
                </a:cubicBezTo>
                <a:cubicBezTo>
                  <a:pt x="18288" y="49403"/>
                  <a:pt x="18288" y="48260"/>
                  <a:pt x="18288" y="48260"/>
                </a:cubicBezTo>
                <a:cubicBezTo>
                  <a:pt x="19431" y="48260"/>
                  <a:pt x="19431" y="48260"/>
                  <a:pt x="19431" y="49403"/>
                </a:cubicBezTo>
                <a:lnTo>
                  <a:pt x="21717" y="49403"/>
                </a:lnTo>
                <a:cubicBezTo>
                  <a:pt x="24003" y="48260"/>
                  <a:pt x="24003" y="48260"/>
                  <a:pt x="21717" y="48260"/>
                </a:cubicBezTo>
                <a:cubicBezTo>
                  <a:pt x="22860" y="48260"/>
                  <a:pt x="24003" y="47117"/>
                  <a:pt x="22860" y="47117"/>
                </a:cubicBezTo>
                <a:lnTo>
                  <a:pt x="24003" y="47117"/>
                </a:lnTo>
                <a:cubicBezTo>
                  <a:pt x="24003" y="45974"/>
                  <a:pt x="24003" y="45974"/>
                  <a:pt x="22860" y="45974"/>
                </a:cubicBezTo>
                <a:lnTo>
                  <a:pt x="20574" y="45974"/>
                </a:lnTo>
                <a:cubicBezTo>
                  <a:pt x="18288" y="45974"/>
                  <a:pt x="17145" y="44831"/>
                  <a:pt x="17145" y="44831"/>
                </a:cubicBezTo>
                <a:lnTo>
                  <a:pt x="19431" y="44831"/>
                </a:lnTo>
                <a:cubicBezTo>
                  <a:pt x="20574" y="44831"/>
                  <a:pt x="20574" y="43688"/>
                  <a:pt x="20574" y="43688"/>
                </a:cubicBezTo>
                <a:lnTo>
                  <a:pt x="17145" y="43688"/>
                </a:lnTo>
                <a:cubicBezTo>
                  <a:pt x="17145" y="43688"/>
                  <a:pt x="20574" y="42545"/>
                  <a:pt x="21717" y="42545"/>
                </a:cubicBezTo>
                <a:lnTo>
                  <a:pt x="20574" y="42545"/>
                </a:lnTo>
                <a:cubicBezTo>
                  <a:pt x="20574" y="41402"/>
                  <a:pt x="20574" y="41402"/>
                  <a:pt x="21717" y="41402"/>
                </a:cubicBezTo>
                <a:cubicBezTo>
                  <a:pt x="20574" y="40259"/>
                  <a:pt x="20574" y="40259"/>
                  <a:pt x="21717" y="40259"/>
                </a:cubicBezTo>
                <a:cubicBezTo>
                  <a:pt x="24003" y="39116"/>
                  <a:pt x="24003" y="39116"/>
                  <a:pt x="21717" y="39116"/>
                </a:cubicBezTo>
                <a:cubicBezTo>
                  <a:pt x="22860" y="37973"/>
                  <a:pt x="21717" y="37973"/>
                  <a:pt x="20574" y="37973"/>
                </a:cubicBezTo>
                <a:lnTo>
                  <a:pt x="14859" y="37973"/>
                </a:lnTo>
                <a:cubicBezTo>
                  <a:pt x="12573" y="37973"/>
                  <a:pt x="12573" y="37973"/>
                  <a:pt x="13716" y="36830"/>
                </a:cubicBezTo>
                <a:lnTo>
                  <a:pt x="20574" y="36830"/>
                </a:lnTo>
                <a:cubicBezTo>
                  <a:pt x="21717" y="35687"/>
                  <a:pt x="21717" y="35687"/>
                  <a:pt x="21717" y="35687"/>
                </a:cubicBezTo>
                <a:cubicBezTo>
                  <a:pt x="21717" y="34544"/>
                  <a:pt x="21717" y="34544"/>
                  <a:pt x="22860" y="34544"/>
                </a:cubicBezTo>
                <a:cubicBezTo>
                  <a:pt x="22860" y="33401"/>
                  <a:pt x="22860" y="33401"/>
                  <a:pt x="21717" y="33401"/>
                </a:cubicBezTo>
                <a:lnTo>
                  <a:pt x="20574" y="33401"/>
                </a:lnTo>
                <a:cubicBezTo>
                  <a:pt x="24003" y="33401"/>
                  <a:pt x="25146" y="29972"/>
                  <a:pt x="21717" y="29972"/>
                </a:cubicBezTo>
                <a:cubicBezTo>
                  <a:pt x="24003" y="28829"/>
                  <a:pt x="24003" y="27686"/>
                  <a:pt x="21717" y="27686"/>
                </a:cubicBezTo>
                <a:cubicBezTo>
                  <a:pt x="24003" y="26543"/>
                  <a:pt x="24003" y="26543"/>
                  <a:pt x="21717" y="26543"/>
                </a:cubicBezTo>
                <a:lnTo>
                  <a:pt x="20574" y="26543"/>
                </a:lnTo>
                <a:cubicBezTo>
                  <a:pt x="22860" y="26543"/>
                  <a:pt x="21717" y="25400"/>
                  <a:pt x="22860" y="25400"/>
                </a:cubicBezTo>
                <a:cubicBezTo>
                  <a:pt x="22860" y="24257"/>
                  <a:pt x="22860" y="24257"/>
                  <a:pt x="20574" y="24257"/>
                </a:cubicBezTo>
                <a:cubicBezTo>
                  <a:pt x="19685" y="23368"/>
                  <a:pt x="20193" y="23114"/>
                  <a:pt x="21463" y="23114"/>
                </a:cubicBezTo>
                <a:cubicBezTo>
                  <a:pt x="21209" y="23114"/>
                  <a:pt x="20955" y="23114"/>
                  <a:pt x="20574" y="23114"/>
                </a:cubicBezTo>
                <a:lnTo>
                  <a:pt x="22860" y="23114"/>
                </a:lnTo>
                <a:cubicBezTo>
                  <a:pt x="22860" y="23114"/>
                  <a:pt x="22860" y="21971"/>
                  <a:pt x="21717" y="21971"/>
                </a:cubicBezTo>
                <a:lnTo>
                  <a:pt x="22860" y="21971"/>
                </a:lnTo>
                <a:cubicBezTo>
                  <a:pt x="24003" y="21971"/>
                  <a:pt x="21717" y="20828"/>
                  <a:pt x="18288" y="20828"/>
                </a:cubicBezTo>
                <a:lnTo>
                  <a:pt x="19431" y="20828"/>
                </a:lnTo>
                <a:cubicBezTo>
                  <a:pt x="21717" y="20828"/>
                  <a:pt x="21717" y="20828"/>
                  <a:pt x="21717" y="19685"/>
                </a:cubicBezTo>
                <a:lnTo>
                  <a:pt x="14859" y="19685"/>
                </a:lnTo>
                <a:cubicBezTo>
                  <a:pt x="14859" y="19685"/>
                  <a:pt x="16002" y="19685"/>
                  <a:pt x="17145" y="18542"/>
                </a:cubicBezTo>
                <a:cubicBezTo>
                  <a:pt x="19431" y="18542"/>
                  <a:pt x="21717" y="17399"/>
                  <a:pt x="21717" y="17399"/>
                </a:cubicBezTo>
                <a:cubicBezTo>
                  <a:pt x="21717" y="16256"/>
                  <a:pt x="21717" y="16256"/>
                  <a:pt x="22860" y="16256"/>
                </a:cubicBezTo>
                <a:cubicBezTo>
                  <a:pt x="22860" y="15113"/>
                  <a:pt x="22860" y="15113"/>
                  <a:pt x="21717" y="15113"/>
                </a:cubicBezTo>
                <a:cubicBezTo>
                  <a:pt x="22860" y="15113"/>
                  <a:pt x="22860" y="13970"/>
                  <a:pt x="21717" y="13970"/>
                </a:cubicBezTo>
                <a:cubicBezTo>
                  <a:pt x="22860" y="13462"/>
                  <a:pt x="23495" y="13081"/>
                  <a:pt x="23114" y="13081"/>
                </a:cubicBezTo>
                <a:cubicBezTo>
                  <a:pt x="22733" y="13081"/>
                  <a:pt x="21717" y="13335"/>
                  <a:pt x="19431" y="13970"/>
                </a:cubicBezTo>
                <a:lnTo>
                  <a:pt x="18288" y="13970"/>
                </a:lnTo>
                <a:cubicBezTo>
                  <a:pt x="21717" y="12827"/>
                  <a:pt x="22860" y="12827"/>
                  <a:pt x="19431" y="12827"/>
                </a:cubicBezTo>
                <a:cubicBezTo>
                  <a:pt x="19431" y="12827"/>
                  <a:pt x="19431" y="12827"/>
                  <a:pt x="21717" y="11684"/>
                </a:cubicBezTo>
                <a:lnTo>
                  <a:pt x="19431" y="11684"/>
                </a:lnTo>
                <a:cubicBezTo>
                  <a:pt x="22860" y="10541"/>
                  <a:pt x="22860" y="9398"/>
                  <a:pt x="21717" y="9398"/>
                </a:cubicBezTo>
                <a:cubicBezTo>
                  <a:pt x="20574" y="9779"/>
                  <a:pt x="19812" y="9906"/>
                  <a:pt x="19304" y="9906"/>
                </a:cubicBezTo>
                <a:cubicBezTo>
                  <a:pt x="18415" y="9906"/>
                  <a:pt x="18669" y="9398"/>
                  <a:pt x="19431" y="9398"/>
                </a:cubicBezTo>
                <a:cubicBezTo>
                  <a:pt x="21717" y="9398"/>
                  <a:pt x="21717" y="8255"/>
                  <a:pt x="19431" y="8255"/>
                </a:cubicBezTo>
                <a:lnTo>
                  <a:pt x="14859" y="8255"/>
                </a:lnTo>
                <a:cubicBezTo>
                  <a:pt x="13716" y="8255"/>
                  <a:pt x="14859" y="7112"/>
                  <a:pt x="18288" y="7112"/>
                </a:cubicBezTo>
                <a:lnTo>
                  <a:pt x="21717" y="5969"/>
                </a:lnTo>
                <a:lnTo>
                  <a:pt x="19431" y="5969"/>
                </a:lnTo>
                <a:cubicBezTo>
                  <a:pt x="17145" y="5969"/>
                  <a:pt x="17145" y="5969"/>
                  <a:pt x="18288" y="4826"/>
                </a:cubicBezTo>
                <a:cubicBezTo>
                  <a:pt x="19431" y="4826"/>
                  <a:pt x="21717" y="4826"/>
                  <a:pt x="21717" y="3683"/>
                </a:cubicBezTo>
                <a:lnTo>
                  <a:pt x="18288" y="3683"/>
                </a:lnTo>
                <a:cubicBezTo>
                  <a:pt x="18288" y="2540"/>
                  <a:pt x="18288" y="2540"/>
                  <a:pt x="19431" y="2540"/>
                </a:cubicBezTo>
                <a:cubicBezTo>
                  <a:pt x="18288" y="2540"/>
                  <a:pt x="18288" y="2540"/>
                  <a:pt x="19431" y="1397"/>
                </a:cubicBezTo>
                <a:lnTo>
                  <a:pt x="16002" y="1397"/>
                </a:lnTo>
                <a:cubicBezTo>
                  <a:pt x="16002" y="1397"/>
                  <a:pt x="16002" y="1397"/>
                  <a:pt x="14859" y="2540"/>
                </a:cubicBezTo>
                <a:lnTo>
                  <a:pt x="14859" y="1524"/>
                </a:lnTo>
                <a:lnTo>
                  <a:pt x="13716" y="1524"/>
                </a:lnTo>
                <a:cubicBezTo>
                  <a:pt x="12573" y="254"/>
                  <a:pt x="11430" y="0"/>
                  <a:pt x="10795" y="0"/>
                </a:cubicBezTo>
                <a:close/>
                <a:moveTo>
                  <a:pt x="9144" y="171450"/>
                </a:moveTo>
                <a:cubicBezTo>
                  <a:pt x="8001" y="171450"/>
                  <a:pt x="8382" y="171704"/>
                  <a:pt x="10287" y="172593"/>
                </a:cubicBezTo>
                <a:lnTo>
                  <a:pt x="12573" y="172593"/>
                </a:lnTo>
                <a:cubicBezTo>
                  <a:pt x="12573" y="172593"/>
                  <a:pt x="11811" y="172593"/>
                  <a:pt x="10922" y="171958"/>
                </a:cubicBezTo>
                <a:cubicBezTo>
                  <a:pt x="10414" y="171831"/>
                  <a:pt x="9779" y="171704"/>
                  <a:pt x="9144" y="17145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
          <p:cNvSpPr/>
          <p:nvPr/>
        </p:nvSpPr>
        <p:spPr>
          <a:xfrm>
            <a:off x="2965875" y="3674414"/>
            <a:ext cx="59055" cy="108775"/>
          </a:xfrm>
          <a:custGeom>
            <a:rect b="b" l="l" r="r" t="t"/>
            <a:pathLst>
              <a:path extrusionOk="0" h="145034" w="78740">
                <a:moveTo>
                  <a:pt x="28702" y="5207"/>
                </a:moveTo>
                <a:cubicBezTo>
                  <a:pt x="28575" y="5207"/>
                  <a:pt x="28321" y="5334"/>
                  <a:pt x="27813" y="5588"/>
                </a:cubicBezTo>
                <a:cubicBezTo>
                  <a:pt x="28448" y="5461"/>
                  <a:pt x="28829" y="5207"/>
                  <a:pt x="28702" y="5207"/>
                </a:cubicBezTo>
                <a:close/>
                <a:moveTo>
                  <a:pt x="27178" y="5207"/>
                </a:moveTo>
                <a:cubicBezTo>
                  <a:pt x="27051" y="5207"/>
                  <a:pt x="26797" y="5334"/>
                  <a:pt x="26416" y="5715"/>
                </a:cubicBezTo>
                <a:cubicBezTo>
                  <a:pt x="26797" y="5715"/>
                  <a:pt x="27178" y="5715"/>
                  <a:pt x="27559" y="5588"/>
                </a:cubicBezTo>
                <a:cubicBezTo>
                  <a:pt x="27559" y="5588"/>
                  <a:pt x="27559" y="5715"/>
                  <a:pt x="27559" y="5715"/>
                </a:cubicBezTo>
                <a:cubicBezTo>
                  <a:pt x="27686" y="5715"/>
                  <a:pt x="27813" y="5588"/>
                  <a:pt x="27940" y="5588"/>
                </a:cubicBezTo>
                <a:cubicBezTo>
                  <a:pt x="27813" y="5588"/>
                  <a:pt x="27813" y="5588"/>
                  <a:pt x="27559" y="5715"/>
                </a:cubicBezTo>
                <a:cubicBezTo>
                  <a:pt x="27559" y="5588"/>
                  <a:pt x="27432" y="5334"/>
                  <a:pt x="27178" y="5334"/>
                </a:cubicBezTo>
                <a:close/>
                <a:moveTo>
                  <a:pt x="20447" y="4826"/>
                </a:moveTo>
                <a:cubicBezTo>
                  <a:pt x="20574" y="4826"/>
                  <a:pt x="20574" y="5080"/>
                  <a:pt x="20574" y="5715"/>
                </a:cubicBezTo>
                <a:lnTo>
                  <a:pt x="19431" y="5715"/>
                </a:lnTo>
                <a:cubicBezTo>
                  <a:pt x="19431" y="5715"/>
                  <a:pt x="18923" y="6223"/>
                  <a:pt x="18542" y="6223"/>
                </a:cubicBezTo>
                <a:cubicBezTo>
                  <a:pt x="18415" y="6223"/>
                  <a:pt x="18288" y="6096"/>
                  <a:pt x="18288" y="5715"/>
                </a:cubicBezTo>
                <a:lnTo>
                  <a:pt x="19431" y="5715"/>
                </a:lnTo>
                <a:cubicBezTo>
                  <a:pt x="20066" y="5080"/>
                  <a:pt x="20320" y="4826"/>
                  <a:pt x="20447" y="4826"/>
                </a:cubicBezTo>
                <a:close/>
                <a:moveTo>
                  <a:pt x="21590" y="7366"/>
                </a:moveTo>
                <a:cubicBezTo>
                  <a:pt x="21463" y="7493"/>
                  <a:pt x="21336" y="7620"/>
                  <a:pt x="21336" y="7747"/>
                </a:cubicBezTo>
                <a:cubicBezTo>
                  <a:pt x="21463" y="7620"/>
                  <a:pt x="21590" y="7493"/>
                  <a:pt x="21590" y="7366"/>
                </a:cubicBezTo>
                <a:close/>
                <a:moveTo>
                  <a:pt x="18288" y="9144"/>
                </a:moveTo>
                <a:cubicBezTo>
                  <a:pt x="18288" y="9144"/>
                  <a:pt x="16002" y="10287"/>
                  <a:pt x="14859" y="10287"/>
                </a:cubicBezTo>
                <a:cubicBezTo>
                  <a:pt x="14859" y="10287"/>
                  <a:pt x="16002" y="9144"/>
                  <a:pt x="16002" y="9144"/>
                </a:cubicBezTo>
                <a:close/>
                <a:moveTo>
                  <a:pt x="2286" y="12573"/>
                </a:moveTo>
                <a:cubicBezTo>
                  <a:pt x="2286" y="12573"/>
                  <a:pt x="1778" y="13081"/>
                  <a:pt x="1143" y="13462"/>
                </a:cubicBezTo>
                <a:cubicBezTo>
                  <a:pt x="1524" y="13335"/>
                  <a:pt x="1905" y="12954"/>
                  <a:pt x="2286" y="12573"/>
                </a:cubicBezTo>
                <a:close/>
                <a:moveTo>
                  <a:pt x="1143" y="13462"/>
                </a:moveTo>
                <a:cubicBezTo>
                  <a:pt x="508" y="13716"/>
                  <a:pt x="0" y="13716"/>
                  <a:pt x="0" y="13716"/>
                </a:cubicBezTo>
                <a:cubicBezTo>
                  <a:pt x="381" y="13716"/>
                  <a:pt x="762" y="13589"/>
                  <a:pt x="1143" y="13462"/>
                </a:cubicBezTo>
                <a:close/>
                <a:moveTo>
                  <a:pt x="13716" y="16002"/>
                </a:moveTo>
                <a:cubicBezTo>
                  <a:pt x="13462" y="16002"/>
                  <a:pt x="13335" y="16002"/>
                  <a:pt x="13716" y="16002"/>
                </a:cubicBezTo>
                <a:cubicBezTo>
                  <a:pt x="13716" y="16002"/>
                  <a:pt x="13716" y="16002"/>
                  <a:pt x="13716" y="16002"/>
                </a:cubicBezTo>
                <a:close/>
                <a:moveTo>
                  <a:pt x="33147" y="16002"/>
                </a:moveTo>
                <a:cubicBezTo>
                  <a:pt x="33147" y="16002"/>
                  <a:pt x="33147" y="16002"/>
                  <a:pt x="33147" y="16129"/>
                </a:cubicBezTo>
                <a:cubicBezTo>
                  <a:pt x="33528" y="16002"/>
                  <a:pt x="33655" y="16002"/>
                  <a:pt x="33147" y="16002"/>
                </a:cubicBezTo>
                <a:close/>
                <a:moveTo>
                  <a:pt x="34163" y="16256"/>
                </a:moveTo>
                <a:cubicBezTo>
                  <a:pt x="34036" y="16256"/>
                  <a:pt x="33782" y="16510"/>
                  <a:pt x="33147" y="17145"/>
                </a:cubicBezTo>
                <a:cubicBezTo>
                  <a:pt x="33655" y="17145"/>
                  <a:pt x="33909" y="17145"/>
                  <a:pt x="34290" y="17145"/>
                </a:cubicBezTo>
                <a:cubicBezTo>
                  <a:pt x="34290" y="17145"/>
                  <a:pt x="34163" y="17145"/>
                  <a:pt x="34163" y="17145"/>
                </a:cubicBezTo>
                <a:lnTo>
                  <a:pt x="34290" y="17145"/>
                </a:lnTo>
                <a:cubicBezTo>
                  <a:pt x="34290" y="17145"/>
                  <a:pt x="34290" y="17145"/>
                  <a:pt x="34290" y="17145"/>
                </a:cubicBezTo>
                <a:cubicBezTo>
                  <a:pt x="35179" y="17018"/>
                  <a:pt x="35306" y="16891"/>
                  <a:pt x="35179" y="16891"/>
                </a:cubicBezTo>
                <a:cubicBezTo>
                  <a:pt x="35052" y="16891"/>
                  <a:pt x="34671" y="16891"/>
                  <a:pt x="34290" y="17018"/>
                </a:cubicBezTo>
                <a:cubicBezTo>
                  <a:pt x="34290" y="16510"/>
                  <a:pt x="34290" y="16256"/>
                  <a:pt x="34163" y="16256"/>
                </a:cubicBezTo>
                <a:close/>
                <a:moveTo>
                  <a:pt x="28956" y="25400"/>
                </a:moveTo>
                <a:cubicBezTo>
                  <a:pt x="29083" y="25400"/>
                  <a:pt x="28575" y="25654"/>
                  <a:pt x="27432" y="26289"/>
                </a:cubicBezTo>
                <a:cubicBezTo>
                  <a:pt x="26289" y="27432"/>
                  <a:pt x="25146" y="27432"/>
                  <a:pt x="22860" y="27432"/>
                </a:cubicBezTo>
                <a:cubicBezTo>
                  <a:pt x="22860" y="27432"/>
                  <a:pt x="24003" y="27432"/>
                  <a:pt x="26289" y="26289"/>
                </a:cubicBezTo>
                <a:cubicBezTo>
                  <a:pt x="28067" y="25781"/>
                  <a:pt x="28829" y="25400"/>
                  <a:pt x="28956" y="25400"/>
                </a:cubicBezTo>
                <a:close/>
                <a:moveTo>
                  <a:pt x="33147" y="27432"/>
                </a:moveTo>
                <a:cubicBezTo>
                  <a:pt x="34290" y="27432"/>
                  <a:pt x="34290" y="27432"/>
                  <a:pt x="32004" y="28575"/>
                </a:cubicBezTo>
                <a:cubicBezTo>
                  <a:pt x="30861" y="28575"/>
                  <a:pt x="29718" y="29718"/>
                  <a:pt x="29718" y="29718"/>
                </a:cubicBezTo>
                <a:cubicBezTo>
                  <a:pt x="29718" y="28575"/>
                  <a:pt x="30861" y="28575"/>
                  <a:pt x="33147" y="27432"/>
                </a:cubicBezTo>
                <a:close/>
                <a:moveTo>
                  <a:pt x="28575" y="30861"/>
                </a:moveTo>
                <a:cubicBezTo>
                  <a:pt x="28194" y="31242"/>
                  <a:pt x="27813" y="31496"/>
                  <a:pt x="27432" y="31750"/>
                </a:cubicBezTo>
                <a:cubicBezTo>
                  <a:pt x="28067" y="31369"/>
                  <a:pt x="28575" y="30861"/>
                  <a:pt x="28575" y="30861"/>
                </a:cubicBezTo>
                <a:close/>
                <a:moveTo>
                  <a:pt x="34290" y="34290"/>
                </a:moveTo>
                <a:cubicBezTo>
                  <a:pt x="35433" y="34290"/>
                  <a:pt x="34290" y="34290"/>
                  <a:pt x="32004" y="35433"/>
                </a:cubicBezTo>
                <a:cubicBezTo>
                  <a:pt x="33147" y="34290"/>
                  <a:pt x="34290" y="34290"/>
                  <a:pt x="34290" y="34290"/>
                </a:cubicBezTo>
                <a:close/>
                <a:moveTo>
                  <a:pt x="37338" y="34671"/>
                </a:moveTo>
                <a:cubicBezTo>
                  <a:pt x="36322" y="35560"/>
                  <a:pt x="35433" y="35560"/>
                  <a:pt x="35433" y="35560"/>
                </a:cubicBezTo>
                <a:cubicBezTo>
                  <a:pt x="35433" y="35560"/>
                  <a:pt x="36322" y="35052"/>
                  <a:pt x="37338" y="34671"/>
                </a:cubicBezTo>
                <a:close/>
                <a:moveTo>
                  <a:pt x="35433" y="35560"/>
                </a:moveTo>
                <a:cubicBezTo>
                  <a:pt x="35433" y="36703"/>
                  <a:pt x="35433" y="36703"/>
                  <a:pt x="34290" y="36703"/>
                </a:cubicBezTo>
                <a:lnTo>
                  <a:pt x="35433" y="35560"/>
                </a:lnTo>
                <a:close/>
                <a:moveTo>
                  <a:pt x="32004" y="40132"/>
                </a:moveTo>
                <a:cubicBezTo>
                  <a:pt x="32004" y="40132"/>
                  <a:pt x="32004" y="41275"/>
                  <a:pt x="30861" y="41275"/>
                </a:cubicBezTo>
                <a:cubicBezTo>
                  <a:pt x="30861" y="41275"/>
                  <a:pt x="30353" y="41783"/>
                  <a:pt x="29972" y="41783"/>
                </a:cubicBezTo>
                <a:cubicBezTo>
                  <a:pt x="29845" y="41783"/>
                  <a:pt x="29718" y="41656"/>
                  <a:pt x="29718" y="41275"/>
                </a:cubicBezTo>
                <a:lnTo>
                  <a:pt x="30861" y="41275"/>
                </a:lnTo>
                <a:cubicBezTo>
                  <a:pt x="32004" y="40132"/>
                  <a:pt x="32004" y="40132"/>
                  <a:pt x="32004" y="40132"/>
                </a:cubicBezTo>
                <a:close/>
                <a:moveTo>
                  <a:pt x="46355" y="41910"/>
                </a:moveTo>
                <a:cubicBezTo>
                  <a:pt x="46228" y="41910"/>
                  <a:pt x="46101" y="42037"/>
                  <a:pt x="45847" y="42291"/>
                </a:cubicBezTo>
                <a:cubicBezTo>
                  <a:pt x="46355" y="42164"/>
                  <a:pt x="46482" y="41910"/>
                  <a:pt x="46355" y="41910"/>
                </a:cubicBezTo>
                <a:close/>
                <a:moveTo>
                  <a:pt x="45847" y="42291"/>
                </a:moveTo>
                <a:cubicBezTo>
                  <a:pt x="45593" y="42418"/>
                  <a:pt x="45085" y="42418"/>
                  <a:pt x="44577" y="42418"/>
                </a:cubicBezTo>
                <a:lnTo>
                  <a:pt x="45720" y="42418"/>
                </a:lnTo>
                <a:cubicBezTo>
                  <a:pt x="45720" y="42291"/>
                  <a:pt x="45847" y="42291"/>
                  <a:pt x="45847" y="42291"/>
                </a:cubicBezTo>
                <a:close/>
                <a:moveTo>
                  <a:pt x="33147" y="43561"/>
                </a:moveTo>
                <a:cubicBezTo>
                  <a:pt x="33147" y="43561"/>
                  <a:pt x="32004" y="44704"/>
                  <a:pt x="32004" y="44704"/>
                </a:cubicBezTo>
                <a:cubicBezTo>
                  <a:pt x="30861" y="44704"/>
                  <a:pt x="32004" y="43561"/>
                  <a:pt x="32004" y="43561"/>
                </a:cubicBezTo>
                <a:close/>
                <a:moveTo>
                  <a:pt x="36576" y="46990"/>
                </a:moveTo>
                <a:cubicBezTo>
                  <a:pt x="35433" y="46990"/>
                  <a:pt x="34290" y="48133"/>
                  <a:pt x="34290" y="48133"/>
                </a:cubicBezTo>
                <a:lnTo>
                  <a:pt x="35433" y="46990"/>
                </a:lnTo>
                <a:close/>
                <a:moveTo>
                  <a:pt x="29718" y="48133"/>
                </a:moveTo>
                <a:cubicBezTo>
                  <a:pt x="28575" y="49276"/>
                  <a:pt x="27432" y="49276"/>
                  <a:pt x="28575" y="49276"/>
                </a:cubicBezTo>
                <a:lnTo>
                  <a:pt x="29718" y="48133"/>
                </a:lnTo>
                <a:close/>
                <a:moveTo>
                  <a:pt x="8001" y="52451"/>
                </a:moveTo>
                <a:cubicBezTo>
                  <a:pt x="8001" y="52451"/>
                  <a:pt x="6858" y="52451"/>
                  <a:pt x="5715" y="53594"/>
                </a:cubicBezTo>
                <a:lnTo>
                  <a:pt x="6858" y="53594"/>
                </a:lnTo>
                <a:cubicBezTo>
                  <a:pt x="8001" y="52451"/>
                  <a:pt x="8001" y="52451"/>
                  <a:pt x="8001" y="52451"/>
                </a:cubicBezTo>
                <a:close/>
                <a:moveTo>
                  <a:pt x="50165" y="61595"/>
                </a:moveTo>
                <a:cubicBezTo>
                  <a:pt x="49022" y="62738"/>
                  <a:pt x="47879" y="62738"/>
                  <a:pt x="47879" y="62738"/>
                </a:cubicBezTo>
                <a:cubicBezTo>
                  <a:pt x="49022" y="61595"/>
                  <a:pt x="50165" y="61595"/>
                  <a:pt x="50165" y="61595"/>
                </a:cubicBezTo>
                <a:close/>
                <a:moveTo>
                  <a:pt x="33020" y="62738"/>
                </a:moveTo>
                <a:cubicBezTo>
                  <a:pt x="32258" y="62738"/>
                  <a:pt x="32004" y="63246"/>
                  <a:pt x="32258" y="63246"/>
                </a:cubicBezTo>
                <a:cubicBezTo>
                  <a:pt x="32512" y="63246"/>
                  <a:pt x="32639" y="63119"/>
                  <a:pt x="33020" y="62738"/>
                </a:cubicBezTo>
                <a:close/>
                <a:moveTo>
                  <a:pt x="41021" y="61595"/>
                </a:moveTo>
                <a:cubicBezTo>
                  <a:pt x="41021" y="61595"/>
                  <a:pt x="40894" y="61722"/>
                  <a:pt x="39878" y="62738"/>
                </a:cubicBezTo>
                <a:lnTo>
                  <a:pt x="37592" y="63881"/>
                </a:lnTo>
                <a:cubicBezTo>
                  <a:pt x="37592" y="62738"/>
                  <a:pt x="39878" y="62738"/>
                  <a:pt x="41021" y="61595"/>
                </a:cubicBezTo>
                <a:close/>
                <a:moveTo>
                  <a:pt x="43307" y="66167"/>
                </a:moveTo>
                <a:lnTo>
                  <a:pt x="43307" y="67310"/>
                </a:lnTo>
                <a:lnTo>
                  <a:pt x="42291" y="67310"/>
                </a:lnTo>
                <a:lnTo>
                  <a:pt x="43434" y="66167"/>
                </a:lnTo>
                <a:close/>
                <a:moveTo>
                  <a:pt x="54102" y="69088"/>
                </a:moveTo>
                <a:cubicBezTo>
                  <a:pt x="53975" y="69088"/>
                  <a:pt x="53213" y="69596"/>
                  <a:pt x="52451" y="69596"/>
                </a:cubicBezTo>
                <a:lnTo>
                  <a:pt x="53594" y="69596"/>
                </a:lnTo>
                <a:cubicBezTo>
                  <a:pt x="53975" y="69215"/>
                  <a:pt x="54102" y="69088"/>
                  <a:pt x="54102" y="69088"/>
                </a:cubicBezTo>
                <a:close/>
                <a:moveTo>
                  <a:pt x="48006" y="78740"/>
                </a:moveTo>
                <a:cubicBezTo>
                  <a:pt x="48006" y="78740"/>
                  <a:pt x="48006" y="78740"/>
                  <a:pt x="46863" y="79883"/>
                </a:cubicBezTo>
                <a:lnTo>
                  <a:pt x="44577" y="79883"/>
                </a:lnTo>
                <a:cubicBezTo>
                  <a:pt x="46863" y="78740"/>
                  <a:pt x="48006" y="78740"/>
                  <a:pt x="48006" y="78740"/>
                </a:cubicBezTo>
                <a:close/>
                <a:moveTo>
                  <a:pt x="49149" y="94742"/>
                </a:moveTo>
                <a:cubicBezTo>
                  <a:pt x="49022" y="94869"/>
                  <a:pt x="48895" y="94996"/>
                  <a:pt x="48768" y="95123"/>
                </a:cubicBezTo>
                <a:cubicBezTo>
                  <a:pt x="49149" y="94996"/>
                  <a:pt x="49530" y="94869"/>
                  <a:pt x="49911" y="94869"/>
                </a:cubicBezTo>
                <a:cubicBezTo>
                  <a:pt x="49784" y="94869"/>
                  <a:pt x="49530" y="94869"/>
                  <a:pt x="49149" y="94869"/>
                </a:cubicBezTo>
                <a:close/>
                <a:moveTo>
                  <a:pt x="48768" y="95123"/>
                </a:moveTo>
                <a:cubicBezTo>
                  <a:pt x="47752" y="95504"/>
                  <a:pt x="46863" y="95885"/>
                  <a:pt x="46863" y="95885"/>
                </a:cubicBezTo>
                <a:cubicBezTo>
                  <a:pt x="46863" y="95885"/>
                  <a:pt x="47752" y="95885"/>
                  <a:pt x="48768" y="95123"/>
                </a:cubicBezTo>
                <a:close/>
                <a:moveTo>
                  <a:pt x="49911" y="100584"/>
                </a:moveTo>
                <a:cubicBezTo>
                  <a:pt x="49276" y="100711"/>
                  <a:pt x="48895" y="100965"/>
                  <a:pt x="49022" y="100965"/>
                </a:cubicBezTo>
                <a:cubicBezTo>
                  <a:pt x="49149" y="100965"/>
                  <a:pt x="49403" y="100838"/>
                  <a:pt x="49911" y="100584"/>
                </a:cubicBezTo>
                <a:close/>
                <a:moveTo>
                  <a:pt x="56007" y="102743"/>
                </a:moveTo>
                <a:cubicBezTo>
                  <a:pt x="54864" y="103886"/>
                  <a:pt x="54864" y="103886"/>
                  <a:pt x="54864" y="103886"/>
                </a:cubicBezTo>
                <a:cubicBezTo>
                  <a:pt x="54864" y="102743"/>
                  <a:pt x="54864" y="102743"/>
                  <a:pt x="56007" y="102743"/>
                </a:cubicBezTo>
                <a:close/>
                <a:moveTo>
                  <a:pt x="52578" y="106172"/>
                </a:moveTo>
                <a:cubicBezTo>
                  <a:pt x="51435" y="106172"/>
                  <a:pt x="50292" y="107315"/>
                  <a:pt x="50292" y="107315"/>
                </a:cubicBezTo>
                <a:lnTo>
                  <a:pt x="51435" y="107315"/>
                </a:lnTo>
                <a:cubicBezTo>
                  <a:pt x="52578" y="106172"/>
                  <a:pt x="52578" y="106172"/>
                  <a:pt x="52578" y="106172"/>
                </a:cubicBezTo>
                <a:close/>
                <a:moveTo>
                  <a:pt x="59436" y="106172"/>
                </a:moveTo>
                <a:cubicBezTo>
                  <a:pt x="59436" y="107315"/>
                  <a:pt x="58293" y="107315"/>
                  <a:pt x="58293" y="107315"/>
                </a:cubicBezTo>
                <a:lnTo>
                  <a:pt x="57150" y="107315"/>
                </a:lnTo>
                <a:cubicBezTo>
                  <a:pt x="57150" y="107315"/>
                  <a:pt x="58293" y="107315"/>
                  <a:pt x="59436" y="106172"/>
                </a:cubicBezTo>
                <a:close/>
                <a:moveTo>
                  <a:pt x="62230" y="113665"/>
                </a:moveTo>
                <a:cubicBezTo>
                  <a:pt x="62230" y="113665"/>
                  <a:pt x="62103" y="113792"/>
                  <a:pt x="61722" y="114173"/>
                </a:cubicBezTo>
                <a:lnTo>
                  <a:pt x="60452" y="114173"/>
                </a:lnTo>
                <a:cubicBezTo>
                  <a:pt x="61214" y="114173"/>
                  <a:pt x="61976" y="113665"/>
                  <a:pt x="62103" y="113665"/>
                </a:cubicBezTo>
                <a:close/>
                <a:moveTo>
                  <a:pt x="68580" y="117602"/>
                </a:moveTo>
                <a:cubicBezTo>
                  <a:pt x="68580" y="117602"/>
                  <a:pt x="68580" y="117602"/>
                  <a:pt x="67437" y="118745"/>
                </a:cubicBezTo>
                <a:lnTo>
                  <a:pt x="65024" y="118745"/>
                </a:lnTo>
                <a:cubicBezTo>
                  <a:pt x="65024" y="118745"/>
                  <a:pt x="67310" y="117602"/>
                  <a:pt x="68453" y="117602"/>
                </a:cubicBezTo>
                <a:close/>
                <a:moveTo>
                  <a:pt x="76454" y="141605"/>
                </a:moveTo>
                <a:cubicBezTo>
                  <a:pt x="75565" y="141605"/>
                  <a:pt x="74676" y="142367"/>
                  <a:pt x="73279" y="142621"/>
                </a:cubicBezTo>
                <a:cubicBezTo>
                  <a:pt x="74295" y="141732"/>
                  <a:pt x="76200" y="141605"/>
                  <a:pt x="76454" y="141605"/>
                </a:cubicBezTo>
                <a:close/>
                <a:moveTo>
                  <a:pt x="65151" y="142748"/>
                </a:moveTo>
                <a:cubicBezTo>
                  <a:pt x="64770" y="143129"/>
                  <a:pt x="64643" y="143256"/>
                  <a:pt x="64643" y="143256"/>
                </a:cubicBezTo>
                <a:cubicBezTo>
                  <a:pt x="64643" y="143256"/>
                  <a:pt x="64897" y="143129"/>
                  <a:pt x="65151" y="143002"/>
                </a:cubicBezTo>
                <a:cubicBezTo>
                  <a:pt x="65151" y="142875"/>
                  <a:pt x="65151" y="142875"/>
                  <a:pt x="65151" y="142748"/>
                </a:cubicBezTo>
                <a:close/>
                <a:moveTo>
                  <a:pt x="25146" y="0"/>
                </a:moveTo>
                <a:cubicBezTo>
                  <a:pt x="21717" y="1143"/>
                  <a:pt x="20574" y="2286"/>
                  <a:pt x="20574" y="2286"/>
                </a:cubicBezTo>
                <a:lnTo>
                  <a:pt x="18288" y="2286"/>
                </a:lnTo>
                <a:cubicBezTo>
                  <a:pt x="17526" y="3175"/>
                  <a:pt x="16129" y="3937"/>
                  <a:pt x="15748" y="3937"/>
                </a:cubicBezTo>
                <a:cubicBezTo>
                  <a:pt x="15621" y="3937"/>
                  <a:pt x="15621" y="3810"/>
                  <a:pt x="16002" y="3429"/>
                </a:cubicBezTo>
                <a:lnTo>
                  <a:pt x="14859" y="4572"/>
                </a:lnTo>
                <a:cubicBezTo>
                  <a:pt x="16637" y="4064"/>
                  <a:pt x="17399" y="3683"/>
                  <a:pt x="17526" y="3683"/>
                </a:cubicBezTo>
                <a:cubicBezTo>
                  <a:pt x="17653" y="3683"/>
                  <a:pt x="17145" y="3937"/>
                  <a:pt x="16002" y="4572"/>
                </a:cubicBezTo>
                <a:cubicBezTo>
                  <a:pt x="13716" y="5715"/>
                  <a:pt x="13716" y="5715"/>
                  <a:pt x="13716" y="5715"/>
                </a:cubicBezTo>
                <a:cubicBezTo>
                  <a:pt x="13716" y="5715"/>
                  <a:pt x="13716" y="5715"/>
                  <a:pt x="12573" y="6858"/>
                </a:cubicBezTo>
                <a:cubicBezTo>
                  <a:pt x="11430" y="6858"/>
                  <a:pt x="10287" y="8001"/>
                  <a:pt x="10287" y="8001"/>
                </a:cubicBezTo>
                <a:cubicBezTo>
                  <a:pt x="9779" y="8509"/>
                  <a:pt x="9398" y="8890"/>
                  <a:pt x="9652" y="8890"/>
                </a:cubicBezTo>
                <a:cubicBezTo>
                  <a:pt x="9906" y="8890"/>
                  <a:pt x="10287" y="8509"/>
                  <a:pt x="11430" y="8001"/>
                </a:cubicBezTo>
                <a:cubicBezTo>
                  <a:pt x="13208" y="7493"/>
                  <a:pt x="13970" y="7112"/>
                  <a:pt x="14097" y="7112"/>
                </a:cubicBezTo>
                <a:cubicBezTo>
                  <a:pt x="14224" y="7112"/>
                  <a:pt x="13716" y="7493"/>
                  <a:pt x="12573" y="8001"/>
                </a:cubicBezTo>
                <a:cubicBezTo>
                  <a:pt x="12573" y="8001"/>
                  <a:pt x="12573" y="9144"/>
                  <a:pt x="12573" y="9144"/>
                </a:cubicBezTo>
                <a:cubicBezTo>
                  <a:pt x="12573" y="9144"/>
                  <a:pt x="13716" y="8001"/>
                  <a:pt x="14859" y="8001"/>
                </a:cubicBezTo>
                <a:cubicBezTo>
                  <a:pt x="14224" y="8636"/>
                  <a:pt x="13716" y="9144"/>
                  <a:pt x="13716" y="9144"/>
                </a:cubicBezTo>
                <a:lnTo>
                  <a:pt x="12573" y="9144"/>
                </a:lnTo>
                <a:cubicBezTo>
                  <a:pt x="12573" y="9144"/>
                  <a:pt x="12573" y="9652"/>
                  <a:pt x="12954" y="9652"/>
                </a:cubicBezTo>
                <a:cubicBezTo>
                  <a:pt x="13081" y="9652"/>
                  <a:pt x="13462" y="9525"/>
                  <a:pt x="13843" y="9144"/>
                </a:cubicBezTo>
                <a:cubicBezTo>
                  <a:pt x="12700" y="10287"/>
                  <a:pt x="13843" y="10287"/>
                  <a:pt x="12700" y="10287"/>
                </a:cubicBezTo>
                <a:cubicBezTo>
                  <a:pt x="12700" y="10287"/>
                  <a:pt x="12700" y="10287"/>
                  <a:pt x="11557" y="11430"/>
                </a:cubicBezTo>
                <a:cubicBezTo>
                  <a:pt x="11049" y="11811"/>
                  <a:pt x="11049" y="11938"/>
                  <a:pt x="11176" y="11938"/>
                </a:cubicBezTo>
                <a:cubicBezTo>
                  <a:pt x="11557" y="11938"/>
                  <a:pt x="13208" y="11049"/>
                  <a:pt x="14859" y="10287"/>
                </a:cubicBezTo>
                <a:cubicBezTo>
                  <a:pt x="12827" y="11557"/>
                  <a:pt x="11684" y="12192"/>
                  <a:pt x="11684" y="12192"/>
                </a:cubicBezTo>
                <a:cubicBezTo>
                  <a:pt x="11684" y="12192"/>
                  <a:pt x="12319" y="11938"/>
                  <a:pt x="13716" y="11430"/>
                </a:cubicBezTo>
                <a:cubicBezTo>
                  <a:pt x="13716" y="11430"/>
                  <a:pt x="13716" y="11430"/>
                  <a:pt x="12573" y="12573"/>
                </a:cubicBezTo>
                <a:cubicBezTo>
                  <a:pt x="12573" y="12573"/>
                  <a:pt x="16002" y="11430"/>
                  <a:pt x="17145" y="11430"/>
                </a:cubicBezTo>
                <a:cubicBezTo>
                  <a:pt x="18288" y="10287"/>
                  <a:pt x="18288" y="10287"/>
                  <a:pt x="18288" y="10287"/>
                </a:cubicBezTo>
                <a:cubicBezTo>
                  <a:pt x="18288" y="11430"/>
                  <a:pt x="18288" y="11430"/>
                  <a:pt x="17145" y="11430"/>
                </a:cubicBezTo>
                <a:cubicBezTo>
                  <a:pt x="14859" y="12573"/>
                  <a:pt x="14859" y="12573"/>
                  <a:pt x="17145" y="12573"/>
                </a:cubicBezTo>
                <a:lnTo>
                  <a:pt x="16002" y="12573"/>
                </a:lnTo>
                <a:cubicBezTo>
                  <a:pt x="14859" y="13716"/>
                  <a:pt x="13716" y="13716"/>
                  <a:pt x="14859" y="13716"/>
                </a:cubicBezTo>
                <a:cubicBezTo>
                  <a:pt x="14859" y="14859"/>
                  <a:pt x="14859" y="14859"/>
                  <a:pt x="13716" y="16002"/>
                </a:cubicBezTo>
                <a:cubicBezTo>
                  <a:pt x="14478" y="15875"/>
                  <a:pt x="16637" y="15748"/>
                  <a:pt x="18288" y="14859"/>
                </a:cubicBezTo>
                <a:cubicBezTo>
                  <a:pt x="17145" y="16002"/>
                  <a:pt x="17145" y="16002"/>
                  <a:pt x="17145" y="16002"/>
                </a:cubicBezTo>
                <a:cubicBezTo>
                  <a:pt x="17145" y="17145"/>
                  <a:pt x="17145" y="17145"/>
                  <a:pt x="16002" y="17145"/>
                </a:cubicBezTo>
                <a:cubicBezTo>
                  <a:pt x="18288" y="17145"/>
                  <a:pt x="17145" y="17145"/>
                  <a:pt x="14859" y="18288"/>
                </a:cubicBezTo>
                <a:cubicBezTo>
                  <a:pt x="13716" y="19431"/>
                  <a:pt x="13716" y="19431"/>
                  <a:pt x="13716" y="19431"/>
                </a:cubicBezTo>
                <a:lnTo>
                  <a:pt x="16002" y="19431"/>
                </a:lnTo>
                <a:cubicBezTo>
                  <a:pt x="16002" y="19939"/>
                  <a:pt x="16002" y="20320"/>
                  <a:pt x="16256" y="20320"/>
                </a:cubicBezTo>
                <a:cubicBezTo>
                  <a:pt x="16510" y="20320"/>
                  <a:pt x="17145" y="20066"/>
                  <a:pt x="18288" y="19431"/>
                </a:cubicBezTo>
                <a:cubicBezTo>
                  <a:pt x="20574" y="18288"/>
                  <a:pt x="20574" y="18288"/>
                  <a:pt x="20574" y="18288"/>
                </a:cubicBezTo>
                <a:cubicBezTo>
                  <a:pt x="20574" y="18288"/>
                  <a:pt x="20574" y="18542"/>
                  <a:pt x="20574" y="18542"/>
                </a:cubicBezTo>
                <a:cubicBezTo>
                  <a:pt x="21209" y="18288"/>
                  <a:pt x="21717" y="18288"/>
                  <a:pt x="21717" y="18288"/>
                </a:cubicBezTo>
                <a:cubicBezTo>
                  <a:pt x="21717" y="18288"/>
                  <a:pt x="21209" y="18796"/>
                  <a:pt x="20574" y="19177"/>
                </a:cubicBezTo>
                <a:cubicBezTo>
                  <a:pt x="20574" y="19050"/>
                  <a:pt x="20574" y="18923"/>
                  <a:pt x="20574" y="18669"/>
                </a:cubicBezTo>
                <a:cubicBezTo>
                  <a:pt x="20193" y="18796"/>
                  <a:pt x="19812" y="19050"/>
                  <a:pt x="19431" y="19558"/>
                </a:cubicBezTo>
                <a:cubicBezTo>
                  <a:pt x="19812" y="19558"/>
                  <a:pt x="20193" y="19431"/>
                  <a:pt x="20574" y="19304"/>
                </a:cubicBezTo>
                <a:cubicBezTo>
                  <a:pt x="20447" y="19558"/>
                  <a:pt x="20193" y="19558"/>
                  <a:pt x="19431" y="19558"/>
                </a:cubicBezTo>
                <a:cubicBezTo>
                  <a:pt x="19431" y="19558"/>
                  <a:pt x="18288" y="20701"/>
                  <a:pt x="18288" y="20701"/>
                </a:cubicBezTo>
                <a:cubicBezTo>
                  <a:pt x="17145" y="21844"/>
                  <a:pt x="17145" y="21844"/>
                  <a:pt x="17145" y="21844"/>
                </a:cubicBezTo>
                <a:cubicBezTo>
                  <a:pt x="17145" y="21844"/>
                  <a:pt x="16002" y="21844"/>
                  <a:pt x="16002" y="22987"/>
                </a:cubicBezTo>
                <a:cubicBezTo>
                  <a:pt x="17145" y="22987"/>
                  <a:pt x="17145" y="22987"/>
                  <a:pt x="16002" y="24130"/>
                </a:cubicBezTo>
                <a:cubicBezTo>
                  <a:pt x="16002" y="24130"/>
                  <a:pt x="16002" y="24130"/>
                  <a:pt x="17145" y="22987"/>
                </a:cubicBezTo>
                <a:cubicBezTo>
                  <a:pt x="17907" y="22987"/>
                  <a:pt x="18669" y="22479"/>
                  <a:pt x="18796" y="22479"/>
                </a:cubicBezTo>
                <a:cubicBezTo>
                  <a:pt x="18923" y="22479"/>
                  <a:pt x="18669" y="22606"/>
                  <a:pt x="18288" y="22987"/>
                </a:cubicBezTo>
                <a:cubicBezTo>
                  <a:pt x="18288" y="24130"/>
                  <a:pt x="18288" y="24130"/>
                  <a:pt x="19431" y="24130"/>
                </a:cubicBezTo>
                <a:cubicBezTo>
                  <a:pt x="17018" y="24892"/>
                  <a:pt x="16256" y="25781"/>
                  <a:pt x="17272" y="25781"/>
                </a:cubicBezTo>
                <a:cubicBezTo>
                  <a:pt x="17653" y="25781"/>
                  <a:pt x="18415" y="25654"/>
                  <a:pt x="19431" y="25273"/>
                </a:cubicBezTo>
                <a:cubicBezTo>
                  <a:pt x="19812" y="24892"/>
                  <a:pt x="20066" y="24765"/>
                  <a:pt x="20193" y="24765"/>
                </a:cubicBezTo>
                <a:cubicBezTo>
                  <a:pt x="20447" y="24765"/>
                  <a:pt x="20193" y="25273"/>
                  <a:pt x="19431" y="25273"/>
                </a:cubicBezTo>
                <a:lnTo>
                  <a:pt x="20574" y="25273"/>
                </a:lnTo>
                <a:cubicBezTo>
                  <a:pt x="21717" y="25273"/>
                  <a:pt x="21717" y="25273"/>
                  <a:pt x="20574" y="26416"/>
                </a:cubicBezTo>
                <a:lnTo>
                  <a:pt x="19431" y="26416"/>
                </a:lnTo>
                <a:cubicBezTo>
                  <a:pt x="20574" y="26416"/>
                  <a:pt x="21717" y="28702"/>
                  <a:pt x="20574" y="28702"/>
                </a:cubicBezTo>
                <a:lnTo>
                  <a:pt x="21717" y="28702"/>
                </a:lnTo>
                <a:cubicBezTo>
                  <a:pt x="20574" y="29210"/>
                  <a:pt x="20320" y="29591"/>
                  <a:pt x="20574" y="29591"/>
                </a:cubicBezTo>
                <a:cubicBezTo>
                  <a:pt x="20828" y="29591"/>
                  <a:pt x="21717" y="29337"/>
                  <a:pt x="22860" y="28702"/>
                </a:cubicBezTo>
                <a:cubicBezTo>
                  <a:pt x="23749" y="28194"/>
                  <a:pt x="24384" y="27940"/>
                  <a:pt x="24384" y="27940"/>
                </a:cubicBezTo>
                <a:cubicBezTo>
                  <a:pt x="24384" y="27940"/>
                  <a:pt x="23622" y="28448"/>
                  <a:pt x="21590" y="29845"/>
                </a:cubicBezTo>
                <a:cubicBezTo>
                  <a:pt x="19304" y="30988"/>
                  <a:pt x="19304" y="30988"/>
                  <a:pt x="21590" y="30988"/>
                </a:cubicBezTo>
                <a:cubicBezTo>
                  <a:pt x="24384" y="29845"/>
                  <a:pt x="26162" y="29210"/>
                  <a:pt x="26543" y="29210"/>
                </a:cubicBezTo>
                <a:cubicBezTo>
                  <a:pt x="26924" y="29210"/>
                  <a:pt x="26162" y="29845"/>
                  <a:pt x="23876" y="30988"/>
                </a:cubicBezTo>
                <a:cubicBezTo>
                  <a:pt x="21590" y="32131"/>
                  <a:pt x="20447" y="32131"/>
                  <a:pt x="20447" y="32131"/>
                </a:cubicBezTo>
                <a:cubicBezTo>
                  <a:pt x="20447" y="32512"/>
                  <a:pt x="20574" y="32639"/>
                  <a:pt x="20828" y="32639"/>
                </a:cubicBezTo>
                <a:cubicBezTo>
                  <a:pt x="21209" y="32639"/>
                  <a:pt x="21971" y="32131"/>
                  <a:pt x="22733" y="32131"/>
                </a:cubicBezTo>
                <a:cubicBezTo>
                  <a:pt x="19304" y="34417"/>
                  <a:pt x="19304" y="34417"/>
                  <a:pt x="21590" y="34417"/>
                </a:cubicBezTo>
                <a:cubicBezTo>
                  <a:pt x="22733" y="34036"/>
                  <a:pt x="23495" y="33909"/>
                  <a:pt x="23876" y="33909"/>
                </a:cubicBezTo>
                <a:cubicBezTo>
                  <a:pt x="24765" y="33909"/>
                  <a:pt x="24257" y="34417"/>
                  <a:pt x="22733" y="34417"/>
                </a:cubicBezTo>
                <a:cubicBezTo>
                  <a:pt x="19304" y="35560"/>
                  <a:pt x="19304" y="35560"/>
                  <a:pt x="21590" y="35560"/>
                </a:cubicBezTo>
                <a:cubicBezTo>
                  <a:pt x="21590" y="35941"/>
                  <a:pt x="21717" y="36068"/>
                  <a:pt x="21971" y="36068"/>
                </a:cubicBezTo>
                <a:cubicBezTo>
                  <a:pt x="22479" y="36068"/>
                  <a:pt x="23114" y="35560"/>
                  <a:pt x="23876" y="35560"/>
                </a:cubicBezTo>
                <a:cubicBezTo>
                  <a:pt x="22225" y="36322"/>
                  <a:pt x="21209" y="37211"/>
                  <a:pt x="21590" y="37211"/>
                </a:cubicBezTo>
                <a:cubicBezTo>
                  <a:pt x="21717" y="37211"/>
                  <a:pt x="22098" y="37084"/>
                  <a:pt x="22733" y="36703"/>
                </a:cubicBezTo>
                <a:lnTo>
                  <a:pt x="23876" y="36703"/>
                </a:lnTo>
                <a:cubicBezTo>
                  <a:pt x="26162" y="36703"/>
                  <a:pt x="25019" y="36703"/>
                  <a:pt x="23876" y="37846"/>
                </a:cubicBezTo>
                <a:cubicBezTo>
                  <a:pt x="22733" y="38989"/>
                  <a:pt x="21590" y="38989"/>
                  <a:pt x="22733" y="38989"/>
                </a:cubicBezTo>
                <a:cubicBezTo>
                  <a:pt x="23495" y="38227"/>
                  <a:pt x="24257" y="37973"/>
                  <a:pt x="24892" y="37846"/>
                </a:cubicBezTo>
                <a:cubicBezTo>
                  <a:pt x="23749" y="38989"/>
                  <a:pt x="23749" y="38989"/>
                  <a:pt x="22733" y="40005"/>
                </a:cubicBezTo>
                <a:lnTo>
                  <a:pt x="23876" y="40005"/>
                </a:lnTo>
                <a:cubicBezTo>
                  <a:pt x="24257" y="39624"/>
                  <a:pt x="24511" y="39497"/>
                  <a:pt x="24765" y="39497"/>
                </a:cubicBezTo>
                <a:cubicBezTo>
                  <a:pt x="25400" y="39497"/>
                  <a:pt x="25781" y="40259"/>
                  <a:pt x="25019" y="41148"/>
                </a:cubicBezTo>
                <a:lnTo>
                  <a:pt x="27305" y="41148"/>
                </a:lnTo>
                <a:cubicBezTo>
                  <a:pt x="27305" y="41148"/>
                  <a:pt x="27305" y="41148"/>
                  <a:pt x="26162" y="42291"/>
                </a:cubicBezTo>
                <a:lnTo>
                  <a:pt x="28448" y="42291"/>
                </a:lnTo>
                <a:cubicBezTo>
                  <a:pt x="28448" y="42291"/>
                  <a:pt x="28448" y="42799"/>
                  <a:pt x="28702" y="42799"/>
                </a:cubicBezTo>
                <a:cubicBezTo>
                  <a:pt x="27813" y="43434"/>
                  <a:pt x="27559" y="43942"/>
                  <a:pt x="28194" y="43942"/>
                </a:cubicBezTo>
                <a:cubicBezTo>
                  <a:pt x="28448" y="43942"/>
                  <a:pt x="28956" y="43815"/>
                  <a:pt x="29591" y="43434"/>
                </a:cubicBezTo>
                <a:cubicBezTo>
                  <a:pt x="28829" y="44323"/>
                  <a:pt x="27940" y="45085"/>
                  <a:pt x="28448" y="45085"/>
                </a:cubicBezTo>
                <a:cubicBezTo>
                  <a:pt x="28575" y="45085"/>
                  <a:pt x="28956" y="44958"/>
                  <a:pt x="29591" y="44577"/>
                </a:cubicBezTo>
                <a:cubicBezTo>
                  <a:pt x="28448" y="45720"/>
                  <a:pt x="29591" y="45720"/>
                  <a:pt x="30734" y="45720"/>
                </a:cubicBezTo>
                <a:lnTo>
                  <a:pt x="31877" y="45720"/>
                </a:lnTo>
                <a:cubicBezTo>
                  <a:pt x="30734" y="45720"/>
                  <a:pt x="29591" y="46863"/>
                  <a:pt x="29591" y="46863"/>
                </a:cubicBezTo>
                <a:lnTo>
                  <a:pt x="30734" y="46863"/>
                </a:lnTo>
                <a:cubicBezTo>
                  <a:pt x="31877" y="45720"/>
                  <a:pt x="31877" y="45720"/>
                  <a:pt x="31877" y="45720"/>
                </a:cubicBezTo>
                <a:cubicBezTo>
                  <a:pt x="31877" y="46228"/>
                  <a:pt x="31623" y="46609"/>
                  <a:pt x="31115" y="46863"/>
                </a:cubicBezTo>
                <a:cubicBezTo>
                  <a:pt x="30988" y="46863"/>
                  <a:pt x="30861" y="46863"/>
                  <a:pt x="30734" y="46863"/>
                </a:cubicBezTo>
                <a:cubicBezTo>
                  <a:pt x="29591" y="48006"/>
                  <a:pt x="29591" y="48006"/>
                  <a:pt x="29591" y="48006"/>
                </a:cubicBezTo>
                <a:cubicBezTo>
                  <a:pt x="29591" y="48006"/>
                  <a:pt x="29591" y="49149"/>
                  <a:pt x="29591" y="49149"/>
                </a:cubicBezTo>
                <a:cubicBezTo>
                  <a:pt x="29591" y="49149"/>
                  <a:pt x="29591" y="49149"/>
                  <a:pt x="30734" y="48006"/>
                </a:cubicBezTo>
                <a:lnTo>
                  <a:pt x="34290" y="48006"/>
                </a:lnTo>
                <a:cubicBezTo>
                  <a:pt x="32004" y="48006"/>
                  <a:pt x="30861" y="49149"/>
                  <a:pt x="30861" y="49149"/>
                </a:cubicBezTo>
                <a:lnTo>
                  <a:pt x="29718" y="49149"/>
                </a:lnTo>
                <a:cubicBezTo>
                  <a:pt x="27432" y="50292"/>
                  <a:pt x="29718" y="50292"/>
                  <a:pt x="30861" y="50292"/>
                </a:cubicBezTo>
                <a:cubicBezTo>
                  <a:pt x="31623" y="49911"/>
                  <a:pt x="32131" y="49784"/>
                  <a:pt x="32385" y="49784"/>
                </a:cubicBezTo>
                <a:cubicBezTo>
                  <a:pt x="32893" y="49784"/>
                  <a:pt x="32385" y="50292"/>
                  <a:pt x="30861" y="50292"/>
                </a:cubicBezTo>
                <a:cubicBezTo>
                  <a:pt x="29718" y="50800"/>
                  <a:pt x="29718" y="51181"/>
                  <a:pt x="30353" y="51181"/>
                </a:cubicBezTo>
                <a:cubicBezTo>
                  <a:pt x="30988" y="51181"/>
                  <a:pt x="32512" y="50927"/>
                  <a:pt x="34163" y="50292"/>
                </a:cubicBezTo>
                <a:cubicBezTo>
                  <a:pt x="33147" y="50800"/>
                  <a:pt x="32385" y="51181"/>
                  <a:pt x="31877" y="51435"/>
                </a:cubicBezTo>
                <a:cubicBezTo>
                  <a:pt x="30734" y="52578"/>
                  <a:pt x="30734" y="52578"/>
                  <a:pt x="30734" y="52578"/>
                </a:cubicBezTo>
                <a:cubicBezTo>
                  <a:pt x="31877" y="53721"/>
                  <a:pt x="31877" y="53721"/>
                  <a:pt x="33020" y="53721"/>
                </a:cubicBezTo>
                <a:cubicBezTo>
                  <a:pt x="33020" y="53721"/>
                  <a:pt x="33020" y="53721"/>
                  <a:pt x="33020" y="53721"/>
                </a:cubicBezTo>
                <a:cubicBezTo>
                  <a:pt x="31877" y="54229"/>
                  <a:pt x="31623" y="54610"/>
                  <a:pt x="31877" y="54610"/>
                </a:cubicBezTo>
                <a:cubicBezTo>
                  <a:pt x="32004" y="54610"/>
                  <a:pt x="32131" y="54610"/>
                  <a:pt x="32258" y="54483"/>
                </a:cubicBezTo>
                <a:cubicBezTo>
                  <a:pt x="31877" y="54991"/>
                  <a:pt x="31877" y="55118"/>
                  <a:pt x="31877" y="56007"/>
                </a:cubicBezTo>
                <a:cubicBezTo>
                  <a:pt x="32512" y="57277"/>
                  <a:pt x="32766" y="57912"/>
                  <a:pt x="33401" y="57912"/>
                </a:cubicBezTo>
                <a:cubicBezTo>
                  <a:pt x="33528" y="57912"/>
                  <a:pt x="33655" y="57912"/>
                  <a:pt x="33782" y="57785"/>
                </a:cubicBezTo>
                <a:cubicBezTo>
                  <a:pt x="33655" y="58039"/>
                  <a:pt x="33655" y="58293"/>
                  <a:pt x="34163" y="58293"/>
                </a:cubicBezTo>
                <a:cubicBezTo>
                  <a:pt x="34163" y="58293"/>
                  <a:pt x="34163" y="58293"/>
                  <a:pt x="33020" y="59436"/>
                </a:cubicBezTo>
                <a:cubicBezTo>
                  <a:pt x="33782" y="59055"/>
                  <a:pt x="34163" y="58928"/>
                  <a:pt x="34290" y="58928"/>
                </a:cubicBezTo>
                <a:cubicBezTo>
                  <a:pt x="34544" y="58928"/>
                  <a:pt x="33782" y="59436"/>
                  <a:pt x="33020" y="59436"/>
                </a:cubicBezTo>
                <a:cubicBezTo>
                  <a:pt x="33020" y="59436"/>
                  <a:pt x="33020" y="59436"/>
                  <a:pt x="33020" y="59436"/>
                </a:cubicBezTo>
                <a:cubicBezTo>
                  <a:pt x="31877" y="59944"/>
                  <a:pt x="31623" y="60325"/>
                  <a:pt x="31750" y="60325"/>
                </a:cubicBezTo>
                <a:cubicBezTo>
                  <a:pt x="31877" y="60325"/>
                  <a:pt x="32385" y="60071"/>
                  <a:pt x="33020" y="59563"/>
                </a:cubicBezTo>
                <a:cubicBezTo>
                  <a:pt x="31877" y="60579"/>
                  <a:pt x="30861" y="60579"/>
                  <a:pt x="31877" y="60579"/>
                </a:cubicBezTo>
                <a:cubicBezTo>
                  <a:pt x="32893" y="60579"/>
                  <a:pt x="35306" y="60579"/>
                  <a:pt x="33020" y="61722"/>
                </a:cubicBezTo>
                <a:lnTo>
                  <a:pt x="34290" y="61722"/>
                </a:lnTo>
                <a:cubicBezTo>
                  <a:pt x="34290" y="62865"/>
                  <a:pt x="34290" y="62865"/>
                  <a:pt x="33147" y="62865"/>
                </a:cubicBezTo>
                <a:cubicBezTo>
                  <a:pt x="33147" y="63246"/>
                  <a:pt x="33401" y="63373"/>
                  <a:pt x="33782" y="63373"/>
                </a:cubicBezTo>
                <a:cubicBezTo>
                  <a:pt x="34544" y="63373"/>
                  <a:pt x="35814" y="62865"/>
                  <a:pt x="36576" y="62865"/>
                </a:cubicBezTo>
                <a:cubicBezTo>
                  <a:pt x="37338" y="62865"/>
                  <a:pt x="38100" y="62230"/>
                  <a:pt x="38481" y="62230"/>
                </a:cubicBezTo>
                <a:cubicBezTo>
                  <a:pt x="38735" y="62230"/>
                  <a:pt x="38862" y="62357"/>
                  <a:pt x="38862" y="62738"/>
                </a:cubicBezTo>
                <a:lnTo>
                  <a:pt x="37719" y="62738"/>
                </a:lnTo>
                <a:cubicBezTo>
                  <a:pt x="36576" y="62738"/>
                  <a:pt x="35433" y="63881"/>
                  <a:pt x="35433" y="63881"/>
                </a:cubicBezTo>
                <a:lnTo>
                  <a:pt x="36576" y="63881"/>
                </a:lnTo>
                <a:cubicBezTo>
                  <a:pt x="35433" y="63881"/>
                  <a:pt x="35433" y="63881"/>
                  <a:pt x="35433" y="65024"/>
                </a:cubicBezTo>
                <a:lnTo>
                  <a:pt x="36576" y="65024"/>
                </a:lnTo>
                <a:cubicBezTo>
                  <a:pt x="34925" y="65786"/>
                  <a:pt x="34417" y="66675"/>
                  <a:pt x="35560" y="66675"/>
                </a:cubicBezTo>
                <a:cubicBezTo>
                  <a:pt x="35941" y="66675"/>
                  <a:pt x="36703" y="66548"/>
                  <a:pt x="37719" y="66167"/>
                </a:cubicBezTo>
                <a:cubicBezTo>
                  <a:pt x="38862" y="66167"/>
                  <a:pt x="38862" y="66167"/>
                  <a:pt x="37719" y="67310"/>
                </a:cubicBezTo>
                <a:cubicBezTo>
                  <a:pt x="38862" y="67310"/>
                  <a:pt x="37719" y="67310"/>
                  <a:pt x="36576" y="68453"/>
                </a:cubicBezTo>
                <a:cubicBezTo>
                  <a:pt x="34290" y="69596"/>
                  <a:pt x="34290" y="69596"/>
                  <a:pt x="35433" y="69596"/>
                </a:cubicBezTo>
                <a:cubicBezTo>
                  <a:pt x="35814" y="69215"/>
                  <a:pt x="36068" y="69088"/>
                  <a:pt x="36322" y="69088"/>
                </a:cubicBezTo>
                <a:cubicBezTo>
                  <a:pt x="36703" y="69088"/>
                  <a:pt x="36703" y="69596"/>
                  <a:pt x="36703" y="69596"/>
                </a:cubicBezTo>
                <a:cubicBezTo>
                  <a:pt x="37846" y="69596"/>
                  <a:pt x="37846" y="69596"/>
                  <a:pt x="38989" y="68453"/>
                </a:cubicBezTo>
                <a:lnTo>
                  <a:pt x="42418" y="68453"/>
                </a:lnTo>
                <a:cubicBezTo>
                  <a:pt x="40132" y="68453"/>
                  <a:pt x="41275" y="68453"/>
                  <a:pt x="40132" y="69596"/>
                </a:cubicBezTo>
                <a:cubicBezTo>
                  <a:pt x="38989" y="69596"/>
                  <a:pt x="38989" y="70739"/>
                  <a:pt x="38989" y="70739"/>
                </a:cubicBezTo>
                <a:cubicBezTo>
                  <a:pt x="37846" y="71882"/>
                  <a:pt x="37846" y="71882"/>
                  <a:pt x="38989" y="71882"/>
                </a:cubicBezTo>
                <a:lnTo>
                  <a:pt x="40132" y="71882"/>
                </a:lnTo>
                <a:cubicBezTo>
                  <a:pt x="37846" y="73025"/>
                  <a:pt x="38989" y="74168"/>
                  <a:pt x="41275" y="74168"/>
                </a:cubicBezTo>
                <a:lnTo>
                  <a:pt x="40005" y="74168"/>
                </a:lnTo>
                <a:cubicBezTo>
                  <a:pt x="38862" y="74168"/>
                  <a:pt x="38862" y="74168"/>
                  <a:pt x="38862" y="75311"/>
                </a:cubicBezTo>
                <a:cubicBezTo>
                  <a:pt x="38862" y="75311"/>
                  <a:pt x="40005" y="75311"/>
                  <a:pt x="40005" y="76454"/>
                </a:cubicBezTo>
                <a:cubicBezTo>
                  <a:pt x="40005" y="76454"/>
                  <a:pt x="40513" y="76962"/>
                  <a:pt x="41148" y="76962"/>
                </a:cubicBezTo>
                <a:cubicBezTo>
                  <a:pt x="41529" y="76962"/>
                  <a:pt x="41910" y="76835"/>
                  <a:pt x="42291" y="76454"/>
                </a:cubicBezTo>
                <a:cubicBezTo>
                  <a:pt x="42291" y="76454"/>
                  <a:pt x="42164" y="76581"/>
                  <a:pt x="41148" y="77597"/>
                </a:cubicBezTo>
                <a:lnTo>
                  <a:pt x="42291" y="77597"/>
                </a:lnTo>
                <a:cubicBezTo>
                  <a:pt x="41148" y="78740"/>
                  <a:pt x="41148" y="78740"/>
                  <a:pt x="42291" y="78740"/>
                </a:cubicBezTo>
                <a:cubicBezTo>
                  <a:pt x="42291" y="78740"/>
                  <a:pt x="42291" y="79883"/>
                  <a:pt x="41148" y="79883"/>
                </a:cubicBezTo>
                <a:cubicBezTo>
                  <a:pt x="40005" y="81026"/>
                  <a:pt x="38862" y="81026"/>
                  <a:pt x="42291" y="81026"/>
                </a:cubicBezTo>
                <a:lnTo>
                  <a:pt x="41148" y="81026"/>
                </a:lnTo>
                <a:cubicBezTo>
                  <a:pt x="40005" y="82169"/>
                  <a:pt x="37719" y="82169"/>
                  <a:pt x="41148" y="82169"/>
                </a:cubicBezTo>
                <a:cubicBezTo>
                  <a:pt x="41529" y="81788"/>
                  <a:pt x="41656" y="81661"/>
                  <a:pt x="41910" y="81661"/>
                </a:cubicBezTo>
                <a:cubicBezTo>
                  <a:pt x="42291" y="81661"/>
                  <a:pt x="42037" y="82550"/>
                  <a:pt x="41148" y="83312"/>
                </a:cubicBezTo>
                <a:cubicBezTo>
                  <a:pt x="41148" y="83312"/>
                  <a:pt x="41148" y="83312"/>
                  <a:pt x="42291" y="82169"/>
                </a:cubicBezTo>
                <a:lnTo>
                  <a:pt x="43434" y="82169"/>
                </a:lnTo>
                <a:cubicBezTo>
                  <a:pt x="42291" y="82677"/>
                  <a:pt x="41656" y="83058"/>
                  <a:pt x="41910" y="83058"/>
                </a:cubicBezTo>
                <a:cubicBezTo>
                  <a:pt x="42164" y="83058"/>
                  <a:pt x="42926" y="82804"/>
                  <a:pt x="44577" y="82169"/>
                </a:cubicBezTo>
                <a:cubicBezTo>
                  <a:pt x="43434" y="83312"/>
                  <a:pt x="43434" y="83312"/>
                  <a:pt x="43434" y="83312"/>
                </a:cubicBezTo>
                <a:cubicBezTo>
                  <a:pt x="43434" y="83312"/>
                  <a:pt x="44577" y="84455"/>
                  <a:pt x="44577" y="84455"/>
                </a:cubicBezTo>
                <a:cubicBezTo>
                  <a:pt x="45720" y="86741"/>
                  <a:pt x="45720" y="86741"/>
                  <a:pt x="46863" y="86741"/>
                </a:cubicBezTo>
                <a:cubicBezTo>
                  <a:pt x="45720" y="86741"/>
                  <a:pt x="45720" y="87884"/>
                  <a:pt x="45720" y="87884"/>
                </a:cubicBezTo>
                <a:cubicBezTo>
                  <a:pt x="45720" y="87884"/>
                  <a:pt x="45720" y="87884"/>
                  <a:pt x="45720" y="87884"/>
                </a:cubicBezTo>
                <a:cubicBezTo>
                  <a:pt x="44577" y="89027"/>
                  <a:pt x="44577" y="89027"/>
                  <a:pt x="45720" y="89027"/>
                </a:cubicBezTo>
                <a:cubicBezTo>
                  <a:pt x="44577" y="89027"/>
                  <a:pt x="43434" y="90170"/>
                  <a:pt x="44577" y="90170"/>
                </a:cubicBezTo>
                <a:cubicBezTo>
                  <a:pt x="45720" y="89027"/>
                  <a:pt x="46863" y="89027"/>
                  <a:pt x="48006" y="89027"/>
                </a:cubicBezTo>
                <a:cubicBezTo>
                  <a:pt x="48006" y="89027"/>
                  <a:pt x="48006" y="89027"/>
                  <a:pt x="46863" y="90170"/>
                </a:cubicBezTo>
                <a:cubicBezTo>
                  <a:pt x="45720" y="90170"/>
                  <a:pt x="46863" y="91313"/>
                  <a:pt x="48006" y="91313"/>
                </a:cubicBezTo>
                <a:lnTo>
                  <a:pt x="46863" y="91313"/>
                </a:lnTo>
                <a:cubicBezTo>
                  <a:pt x="48006" y="91313"/>
                  <a:pt x="46863" y="92456"/>
                  <a:pt x="45720" y="92456"/>
                </a:cubicBezTo>
                <a:cubicBezTo>
                  <a:pt x="44577" y="92456"/>
                  <a:pt x="44577" y="92456"/>
                  <a:pt x="44577" y="93599"/>
                </a:cubicBezTo>
                <a:cubicBezTo>
                  <a:pt x="44958" y="93218"/>
                  <a:pt x="45212" y="93091"/>
                  <a:pt x="45466" y="93091"/>
                </a:cubicBezTo>
                <a:cubicBezTo>
                  <a:pt x="45847" y="93091"/>
                  <a:pt x="46101" y="93599"/>
                  <a:pt x="46863" y="93599"/>
                </a:cubicBezTo>
                <a:cubicBezTo>
                  <a:pt x="46863" y="94107"/>
                  <a:pt x="47117" y="94488"/>
                  <a:pt x="47752" y="94488"/>
                </a:cubicBezTo>
                <a:cubicBezTo>
                  <a:pt x="48387" y="94488"/>
                  <a:pt x="49149" y="94234"/>
                  <a:pt x="50292" y="93599"/>
                </a:cubicBezTo>
                <a:lnTo>
                  <a:pt x="52578" y="93599"/>
                </a:lnTo>
                <a:lnTo>
                  <a:pt x="50292" y="94742"/>
                </a:lnTo>
                <a:cubicBezTo>
                  <a:pt x="50165" y="94742"/>
                  <a:pt x="50038" y="94742"/>
                  <a:pt x="49911" y="94742"/>
                </a:cubicBezTo>
                <a:cubicBezTo>
                  <a:pt x="50165" y="94869"/>
                  <a:pt x="49911" y="95123"/>
                  <a:pt x="49149" y="95885"/>
                </a:cubicBezTo>
                <a:cubicBezTo>
                  <a:pt x="48387" y="95885"/>
                  <a:pt x="48133" y="96393"/>
                  <a:pt x="48387" y="96393"/>
                </a:cubicBezTo>
                <a:cubicBezTo>
                  <a:pt x="48514" y="96393"/>
                  <a:pt x="48768" y="96266"/>
                  <a:pt x="49149" y="95885"/>
                </a:cubicBezTo>
                <a:cubicBezTo>
                  <a:pt x="49149" y="97028"/>
                  <a:pt x="50292" y="97028"/>
                  <a:pt x="48006" y="97028"/>
                </a:cubicBezTo>
                <a:lnTo>
                  <a:pt x="50292" y="97028"/>
                </a:lnTo>
                <a:cubicBezTo>
                  <a:pt x="48641" y="97790"/>
                  <a:pt x="48260" y="98679"/>
                  <a:pt x="48514" y="98679"/>
                </a:cubicBezTo>
                <a:cubicBezTo>
                  <a:pt x="48641" y="98679"/>
                  <a:pt x="48895" y="98552"/>
                  <a:pt x="49149" y="98171"/>
                </a:cubicBezTo>
                <a:lnTo>
                  <a:pt x="51435" y="98171"/>
                </a:lnTo>
                <a:cubicBezTo>
                  <a:pt x="51435" y="98171"/>
                  <a:pt x="51435" y="99314"/>
                  <a:pt x="51435" y="99314"/>
                </a:cubicBezTo>
                <a:lnTo>
                  <a:pt x="49149" y="99314"/>
                </a:lnTo>
                <a:cubicBezTo>
                  <a:pt x="49149" y="100457"/>
                  <a:pt x="49149" y="100457"/>
                  <a:pt x="51435" y="100457"/>
                </a:cubicBezTo>
                <a:cubicBezTo>
                  <a:pt x="51308" y="100457"/>
                  <a:pt x="51308" y="100457"/>
                  <a:pt x="51181" y="100457"/>
                </a:cubicBezTo>
                <a:cubicBezTo>
                  <a:pt x="50927" y="100457"/>
                  <a:pt x="50673" y="100457"/>
                  <a:pt x="50292" y="100457"/>
                </a:cubicBezTo>
                <a:cubicBezTo>
                  <a:pt x="50165" y="100584"/>
                  <a:pt x="50038" y="100584"/>
                  <a:pt x="49911" y="100584"/>
                </a:cubicBezTo>
                <a:cubicBezTo>
                  <a:pt x="50292" y="100457"/>
                  <a:pt x="50673" y="100457"/>
                  <a:pt x="51181" y="100457"/>
                </a:cubicBezTo>
                <a:cubicBezTo>
                  <a:pt x="52197" y="100457"/>
                  <a:pt x="51308" y="100584"/>
                  <a:pt x="50292" y="101600"/>
                </a:cubicBezTo>
                <a:cubicBezTo>
                  <a:pt x="50292" y="101600"/>
                  <a:pt x="51435" y="102743"/>
                  <a:pt x="51435" y="102743"/>
                </a:cubicBezTo>
                <a:cubicBezTo>
                  <a:pt x="51435" y="103886"/>
                  <a:pt x="52578" y="103886"/>
                  <a:pt x="51435" y="103886"/>
                </a:cubicBezTo>
                <a:cubicBezTo>
                  <a:pt x="48006" y="105029"/>
                  <a:pt x="48006" y="105029"/>
                  <a:pt x="49149" y="105029"/>
                </a:cubicBezTo>
                <a:cubicBezTo>
                  <a:pt x="50927" y="104394"/>
                  <a:pt x="51689" y="104140"/>
                  <a:pt x="52197" y="104140"/>
                </a:cubicBezTo>
                <a:cubicBezTo>
                  <a:pt x="52705" y="104140"/>
                  <a:pt x="52578" y="104394"/>
                  <a:pt x="52578" y="105029"/>
                </a:cubicBezTo>
                <a:cubicBezTo>
                  <a:pt x="52197" y="105410"/>
                  <a:pt x="52070" y="105537"/>
                  <a:pt x="52070" y="105537"/>
                </a:cubicBezTo>
                <a:cubicBezTo>
                  <a:pt x="52070" y="105537"/>
                  <a:pt x="52959" y="105029"/>
                  <a:pt x="53721" y="105029"/>
                </a:cubicBezTo>
                <a:cubicBezTo>
                  <a:pt x="54864" y="104394"/>
                  <a:pt x="55372" y="104140"/>
                  <a:pt x="55499" y="104140"/>
                </a:cubicBezTo>
                <a:cubicBezTo>
                  <a:pt x="55626" y="104140"/>
                  <a:pt x="55372" y="104394"/>
                  <a:pt x="54737" y="105029"/>
                </a:cubicBezTo>
                <a:cubicBezTo>
                  <a:pt x="54737" y="105029"/>
                  <a:pt x="53594" y="106172"/>
                  <a:pt x="52451" y="106172"/>
                </a:cubicBezTo>
                <a:cubicBezTo>
                  <a:pt x="52451" y="107315"/>
                  <a:pt x="52451" y="107315"/>
                  <a:pt x="54737" y="107315"/>
                </a:cubicBezTo>
                <a:cubicBezTo>
                  <a:pt x="54229" y="107950"/>
                  <a:pt x="53848" y="107950"/>
                  <a:pt x="53721" y="107950"/>
                </a:cubicBezTo>
                <a:cubicBezTo>
                  <a:pt x="53594" y="107950"/>
                  <a:pt x="53594" y="107950"/>
                  <a:pt x="53594" y="108458"/>
                </a:cubicBezTo>
                <a:cubicBezTo>
                  <a:pt x="53340" y="108458"/>
                  <a:pt x="53086" y="108458"/>
                  <a:pt x="52832" y="108585"/>
                </a:cubicBezTo>
                <a:cubicBezTo>
                  <a:pt x="52705" y="108458"/>
                  <a:pt x="52578" y="108458"/>
                  <a:pt x="52451" y="108458"/>
                </a:cubicBezTo>
                <a:cubicBezTo>
                  <a:pt x="52324" y="108458"/>
                  <a:pt x="51308" y="109601"/>
                  <a:pt x="51308" y="109601"/>
                </a:cubicBezTo>
                <a:cubicBezTo>
                  <a:pt x="51308" y="109601"/>
                  <a:pt x="51943" y="108966"/>
                  <a:pt x="52832" y="108585"/>
                </a:cubicBezTo>
                <a:cubicBezTo>
                  <a:pt x="53848" y="109347"/>
                  <a:pt x="54737" y="113030"/>
                  <a:pt x="54737" y="113030"/>
                </a:cubicBezTo>
                <a:cubicBezTo>
                  <a:pt x="53594" y="114173"/>
                  <a:pt x="53594" y="114173"/>
                  <a:pt x="54737" y="114173"/>
                </a:cubicBezTo>
                <a:cubicBezTo>
                  <a:pt x="55118" y="113792"/>
                  <a:pt x="55245" y="113665"/>
                  <a:pt x="55499" y="113665"/>
                </a:cubicBezTo>
                <a:cubicBezTo>
                  <a:pt x="56007" y="113665"/>
                  <a:pt x="56261" y="114554"/>
                  <a:pt x="57023" y="115316"/>
                </a:cubicBezTo>
                <a:cubicBezTo>
                  <a:pt x="57023" y="116205"/>
                  <a:pt x="57023" y="116967"/>
                  <a:pt x="57404" y="116967"/>
                </a:cubicBezTo>
                <a:cubicBezTo>
                  <a:pt x="57531" y="116967"/>
                  <a:pt x="57785" y="116840"/>
                  <a:pt x="58166" y="116459"/>
                </a:cubicBezTo>
                <a:cubicBezTo>
                  <a:pt x="58166" y="116459"/>
                  <a:pt x="58166" y="116459"/>
                  <a:pt x="58166" y="117602"/>
                </a:cubicBezTo>
                <a:lnTo>
                  <a:pt x="60452" y="117602"/>
                </a:lnTo>
                <a:cubicBezTo>
                  <a:pt x="58166" y="118745"/>
                  <a:pt x="57023" y="118745"/>
                  <a:pt x="57023" y="118745"/>
                </a:cubicBezTo>
                <a:lnTo>
                  <a:pt x="60452" y="118745"/>
                </a:lnTo>
                <a:lnTo>
                  <a:pt x="57023" y="119888"/>
                </a:lnTo>
                <a:lnTo>
                  <a:pt x="59309" y="119888"/>
                </a:lnTo>
                <a:cubicBezTo>
                  <a:pt x="59309" y="119888"/>
                  <a:pt x="59309" y="119888"/>
                  <a:pt x="55880" y="121031"/>
                </a:cubicBezTo>
                <a:cubicBezTo>
                  <a:pt x="54356" y="121031"/>
                  <a:pt x="53848" y="121539"/>
                  <a:pt x="54737" y="121539"/>
                </a:cubicBezTo>
                <a:cubicBezTo>
                  <a:pt x="55118" y="121539"/>
                  <a:pt x="55880" y="121412"/>
                  <a:pt x="57023" y="121031"/>
                </a:cubicBezTo>
                <a:lnTo>
                  <a:pt x="58166" y="121031"/>
                </a:lnTo>
                <a:cubicBezTo>
                  <a:pt x="57404" y="121412"/>
                  <a:pt x="57150" y="121539"/>
                  <a:pt x="57150" y="121539"/>
                </a:cubicBezTo>
                <a:cubicBezTo>
                  <a:pt x="57150" y="121539"/>
                  <a:pt x="58547" y="121031"/>
                  <a:pt x="59309" y="121031"/>
                </a:cubicBezTo>
                <a:cubicBezTo>
                  <a:pt x="57023" y="122174"/>
                  <a:pt x="57023" y="122174"/>
                  <a:pt x="59309" y="122174"/>
                </a:cubicBezTo>
                <a:cubicBezTo>
                  <a:pt x="58166" y="122174"/>
                  <a:pt x="58166" y="123317"/>
                  <a:pt x="58166" y="123317"/>
                </a:cubicBezTo>
                <a:cubicBezTo>
                  <a:pt x="59309" y="123317"/>
                  <a:pt x="60452" y="124460"/>
                  <a:pt x="60452" y="125603"/>
                </a:cubicBezTo>
                <a:cubicBezTo>
                  <a:pt x="60452" y="126746"/>
                  <a:pt x="61595" y="127889"/>
                  <a:pt x="62738" y="127889"/>
                </a:cubicBezTo>
                <a:lnTo>
                  <a:pt x="61595" y="127889"/>
                </a:lnTo>
                <a:cubicBezTo>
                  <a:pt x="61087" y="128397"/>
                  <a:pt x="60706" y="128778"/>
                  <a:pt x="60833" y="128778"/>
                </a:cubicBezTo>
                <a:cubicBezTo>
                  <a:pt x="60960" y="128778"/>
                  <a:pt x="61595" y="128524"/>
                  <a:pt x="62738" y="127889"/>
                </a:cubicBezTo>
                <a:cubicBezTo>
                  <a:pt x="61595" y="129032"/>
                  <a:pt x="61595" y="129032"/>
                  <a:pt x="61595" y="130175"/>
                </a:cubicBezTo>
                <a:cubicBezTo>
                  <a:pt x="61595" y="130175"/>
                  <a:pt x="61595" y="131318"/>
                  <a:pt x="63881" y="131318"/>
                </a:cubicBezTo>
                <a:cubicBezTo>
                  <a:pt x="60452" y="131318"/>
                  <a:pt x="59309" y="132461"/>
                  <a:pt x="62738" y="132461"/>
                </a:cubicBezTo>
                <a:cubicBezTo>
                  <a:pt x="62738" y="132461"/>
                  <a:pt x="62738" y="132461"/>
                  <a:pt x="61595" y="133604"/>
                </a:cubicBezTo>
                <a:lnTo>
                  <a:pt x="62738" y="133604"/>
                </a:lnTo>
                <a:cubicBezTo>
                  <a:pt x="62738" y="133604"/>
                  <a:pt x="62738" y="134747"/>
                  <a:pt x="62738" y="134747"/>
                </a:cubicBezTo>
                <a:lnTo>
                  <a:pt x="63881" y="134747"/>
                </a:lnTo>
                <a:cubicBezTo>
                  <a:pt x="62738" y="135890"/>
                  <a:pt x="63881" y="135890"/>
                  <a:pt x="63881" y="137033"/>
                </a:cubicBezTo>
                <a:cubicBezTo>
                  <a:pt x="63881" y="138176"/>
                  <a:pt x="63881" y="140462"/>
                  <a:pt x="62738" y="140462"/>
                </a:cubicBezTo>
                <a:lnTo>
                  <a:pt x="63881" y="140462"/>
                </a:lnTo>
                <a:cubicBezTo>
                  <a:pt x="65024" y="140081"/>
                  <a:pt x="65786" y="139954"/>
                  <a:pt x="66294" y="139954"/>
                </a:cubicBezTo>
                <a:cubicBezTo>
                  <a:pt x="67183" y="139954"/>
                  <a:pt x="66929" y="140462"/>
                  <a:pt x="66167" y="140462"/>
                </a:cubicBezTo>
                <a:cubicBezTo>
                  <a:pt x="62738" y="141605"/>
                  <a:pt x="63881" y="141605"/>
                  <a:pt x="66167" y="141605"/>
                </a:cubicBezTo>
                <a:lnTo>
                  <a:pt x="65024" y="141605"/>
                </a:lnTo>
                <a:cubicBezTo>
                  <a:pt x="62738" y="142748"/>
                  <a:pt x="63881" y="142748"/>
                  <a:pt x="66167" y="142748"/>
                </a:cubicBezTo>
                <a:cubicBezTo>
                  <a:pt x="65786" y="142748"/>
                  <a:pt x="65278" y="142875"/>
                  <a:pt x="65024" y="143002"/>
                </a:cubicBezTo>
                <a:cubicBezTo>
                  <a:pt x="65024" y="143891"/>
                  <a:pt x="64897" y="143891"/>
                  <a:pt x="62738" y="143891"/>
                </a:cubicBezTo>
                <a:cubicBezTo>
                  <a:pt x="61595" y="145034"/>
                  <a:pt x="60452" y="145034"/>
                  <a:pt x="60452" y="145034"/>
                </a:cubicBezTo>
                <a:lnTo>
                  <a:pt x="63881" y="145034"/>
                </a:lnTo>
                <a:cubicBezTo>
                  <a:pt x="64262" y="144653"/>
                  <a:pt x="64516" y="144526"/>
                  <a:pt x="64770" y="144526"/>
                </a:cubicBezTo>
                <a:cubicBezTo>
                  <a:pt x="65024" y="144526"/>
                  <a:pt x="65024" y="144653"/>
                  <a:pt x="65024" y="144780"/>
                </a:cubicBezTo>
                <a:cubicBezTo>
                  <a:pt x="65405" y="144653"/>
                  <a:pt x="65786" y="144399"/>
                  <a:pt x="66167" y="143891"/>
                </a:cubicBezTo>
                <a:lnTo>
                  <a:pt x="69596" y="143891"/>
                </a:lnTo>
                <a:cubicBezTo>
                  <a:pt x="69596" y="143891"/>
                  <a:pt x="70739" y="143891"/>
                  <a:pt x="71882" y="142748"/>
                </a:cubicBezTo>
                <a:cubicBezTo>
                  <a:pt x="72390" y="142748"/>
                  <a:pt x="72771" y="142621"/>
                  <a:pt x="73152" y="142621"/>
                </a:cubicBezTo>
                <a:cubicBezTo>
                  <a:pt x="73152" y="142621"/>
                  <a:pt x="73025" y="142748"/>
                  <a:pt x="73025" y="142748"/>
                </a:cubicBezTo>
                <a:cubicBezTo>
                  <a:pt x="76454" y="141605"/>
                  <a:pt x="78740" y="141605"/>
                  <a:pt x="76454" y="141605"/>
                </a:cubicBezTo>
                <a:cubicBezTo>
                  <a:pt x="76454" y="141605"/>
                  <a:pt x="76454" y="141605"/>
                  <a:pt x="76454" y="141605"/>
                </a:cubicBezTo>
                <a:cubicBezTo>
                  <a:pt x="76454" y="141605"/>
                  <a:pt x="76454" y="141605"/>
                  <a:pt x="76454" y="141605"/>
                </a:cubicBezTo>
                <a:cubicBezTo>
                  <a:pt x="77343" y="140843"/>
                  <a:pt x="78105" y="139954"/>
                  <a:pt x="77724" y="139954"/>
                </a:cubicBezTo>
                <a:cubicBezTo>
                  <a:pt x="77597" y="139954"/>
                  <a:pt x="77216" y="140081"/>
                  <a:pt x="76454" y="140462"/>
                </a:cubicBezTo>
                <a:lnTo>
                  <a:pt x="75311" y="140462"/>
                </a:lnTo>
                <a:cubicBezTo>
                  <a:pt x="75311" y="139319"/>
                  <a:pt x="76454" y="139319"/>
                  <a:pt x="76454" y="139319"/>
                </a:cubicBezTo>
                <a:cubicBezTo>
                  <a:pt x="77597" y="139319"/>
                  <a:pt x="77597" y="138176"/>
                  <a:pt x="77597" y="137033"/>
                </a:cubicBezTo>
                <a:cubicBezTo>
                  <a:pt x="76454" y="135890"/>
                  <a:pt x="76454" y="135890"/>
                  <a:pt x="77597" y="134747"/>
                </a:cubicBezTo>
                <a:lnTo>
                  <a:pt x="78740" y="134747"/>
                </a:lnTo>
                <a:cubicBezTo>
                  <a:pt x="77597" y="134747"/>
                  <a:pt x="77597" y="133604"/>
                  <a:pt x="77597" y="132461"/>
                </a:cubicBezTo>
                <a:cubicBezTo>
                  <a:pt x="76454" y="131318"/>
                  <a:pt x="76454" y="130175"/>
                  <a:pt x="75311" y="130175"/>
                </a:cubicBezTo>
                <a:cubicBezTo>
                  <a:pt x="76454" y="130175"/>
                  <a:pt x="76454" y="129032"/>
                  <a:pt x="76454" y="129032"/>
                </a:cubicBezTo>
                <a:lnTo>
                  <a:pt x="75311" y="129032"/>
                </a:lnTo>
                <a:cubicBezTo>
                  <a:pt x="76454" y="127889"/>
                  <a:pt x="76454" y="127889"/>
                  <a:pt x="76454" y="127889"/>
                </a:cubicBezTo>
                <a:lnTo>
                  <a:pt x="74168" y="127889"/>
                </a:lnTo>
                <a:cubicBezTo>
                  <a:pt x="74168" y="127889"/>
                  <a:pt x="74168" y="126746"/>
                  <a:pt x="75311" y="125603"/>
                </a:cubicBezTo>
                <a:cubicBezTo>
                  <a:pt x="75692" y="125222"/>
                  <a:pt x="75819" y="125095"/>
                  <a:pt x="75819" y="125095"/>
                </a:cubicBezTo>
                <a:cubicBezTo>
                  <a:pt x="75819" y="125095"/>
                  <a:pt x="74930" y="125603"/>
                  <a:pt x="74295" y="125603"/>
                </a:cubicBezTo>
                <a:lnTo>
                  <a:pt x="71882" y="125603"/>
                </a:lnTo>
                <a:lnTo>
                  <a:pt x="74168" y="124460"/>
                </a:lnTo>
                <a:lnTo>
                  <a:pt x="75311" y="124460"/>
                </a:lnTo>
                <a:cubicBezTo>
                  <a:pt x="74168" y="124460"/>
                  <a:pt x="74168" y="123317"/>
                  <a:pt x="73025" y="122174"/>
                </a:cubicBezTo>
                <a:cubicBezTo>
                  <a:pt x="73025" y="121285"/>
                  <a:pt x="73025" y="120523"/>
                  <a:pt x="72644" y="120523"/>
                </a:cubicBezTo>
                <a:cubicBezTo>
                  <a:pt x="72517" y="120523"/>
                  <a:pt x="72263" y="120650"/>
                  <a:pt x="71882" y="121031"/>
                </a:cubicBezTo>
                <a:cubicBezTo>
                  <a:pt x="69596" y="121031"/>
                  <a:pt x="69596" y="121031"/>
                  <a:pt x="70739" y="119888"/>
                </a:cubicBezTo>
                <a:cubicBezTo>
                  <a:pt x="75311" y="117602"/>
                  <a:pt x="75311" y="117602"/>
                  <a:pt x="73025" y="117602"/>
                </a:cubicBezTo>
                <a:cubicBezTo>
                  <a:pt x="73025" y="117602"/>
                  <a:pt x="71882" y="118745"/>
                  <a:pt x="70739" y="118745"/>
                </a:cubicBezTo>
                <a:cubicBezTo>
                  <a:pt x="72644" y="117856"/>
                  <a:pt x="72263" y="116205"/>
                  <a:pt x="70231" y="116205"/>
                </a:cubicBezTo>
                <a:cubicBezTo>
                  <a:pt x="70104" y="116205"/>
                  <a:pt x="70104" y="116205"/>
                  <a:pt x="69977" y="116205"/>
                </a:cubicBezTo>
                <a:cubicBezTo>
                  <a:pt x="70231" y="116078"/>
                  <a:pt x="70485" y="115697"/>
                  <a:pt x="70866" y="115316"/>
                </a:cubicBezTo>
                <a:cubicBezTo>
                  <a:pt x="72009" y="115316"/>
                  <a:pt x="72009" y="115316"/>
                  <a:pt x="70866" y="114173"/>
                </a:cubicBezTo>
                <a:cubicBezTo>
                  <a:pt x="70358" y="114427"/>
                  <a:pt x="70104" y="114427"/>
                  <a:pt x="69850" y="114427"/>
                </a:cubicBezTo>
                <a:cubicBezTo>
                  <a:pt x="68961" y="114427"/>
                  <a:pt x="69977" y="112903"/>
                  <a:pt x="70866" y="112903"/>
                </a:cubicBezTo>
                <a:cubicBezTo>
                  <a:pt x="72009" y="111760"/>
                  <a:pt x="72009" y="111760"/>
                  <a:pt x="72009" y="111760"/>
                </a:cubicBezTo>
                <a:cubicBezTo>
                  <a:pt x="69723" y="111760"/>
                  <a:pt x="70866" y="110617"/>
                  <a:pt x="72009" y="110617"/>
                </a:cubicBezTo>
                <a:cubicBezTo>
                  <a:pt x="69723" y="110617"/>
                  <a:pt x="69723" y="109474"/>
                  <a:pt x="69723" y="109474"/>
                </a:cubicBezTo>
                <a:lnTo>
                  <a:pt x="68453" y="109474"/>
                </a:lnTo>
                <a:cubicBezTo>
                  <a:pt x="68326" y="109601"/>
                  <a:pt x="68199" y="109728"/>
                  <a:pt x="68072" y="109855"/>
                </a:cubicBezTo>
                <a:cubicBezTo>
                  <a:pt x="68453" y="109347"/>
                  <a:pt x="68453" y="109220"/>
                  <a:pt x="68453" y="108331"/>
                </a:cubicBezTo>
                <a:cubicBezTo>
                  <a:pt x="68453" y="107188"/>
                  <a:pt x="68453" y="107188"/>
                  <a:pt x="69596" y="107188"/>
                </a:cubicBezTo>
                <a:lnTo>
                  <a:pt x="67310" y="107188"/>
                </a:lnTo>
                <a:cubicBezTo>
                  <a:pt x="68453" y="106045"/>
                  <a:pt x="68453" y="104902"/>
                  <a:pt x="67310" y="104902"/>
                </a:cubicBezTo>
                <a:cubicBezTo>
                  <a:pt x="69596" y="103759"/>
                  <a:pt x="69596" y="103759"/>
                  <a:pt x="67310" y="103759"/>
                </a:cubicBezTo>
                <a:lnTo>
                  <a:pt x="68453" y="103759"/>
                </a:lnTo>
                <a:cubicBezTo>
                  <a:pt x="66167" y="103759"/>
                  <a:pt x="66167" y="102616"/>
                  <a:pt x="67310" y="102616"/>
                </a:cubicBezTo>
                <a:lnTo>
                  <a:pt x="66167" y="102616"/>
                </a:lnTo>
                <a:cubicBezTo>
                  <a:pt x="66167" y="102616"/>
                  <a:pt x="66167" y="102108"/>
                  <a:pt x="65786" y="102108"/>
                </a:cubicBezTo>
                <a:cubicBezTo>
                  <a:pt x="65659" y="102108"/>
                  <a:pt x="65405" y="102235"/>
                  <a:pt x="65024" y="102616"/>
                </a:cubicBezTo>
                <a:lnTo>
                  <a:pt x="63881" y="102616"/>
                </a:lnTo>
                <a:cubicBezTo>
                  <a:pt x="63881" y="102616"/>
                  <a:pt x="65024" y="101473"/>
                  <a:pt x="66167" y="101473"/>
                </a:cubicBezTo>
                <a:lnTo>
                  <a:pt x="65024" y="101473"/>
                </a:lnTo>
                <a:cubicBezTo>
                  <a:pt x="66167" y="100330"/>
                  <a:pt x="67310" y="100330"/>
                  <a:pt x="66167" y="100330"/>
                </a:cubicBezTo>
                <a:lnTo>
                  <a:pt x="63881" y="100330"/>
                </a:lnTo>
                <a:cubicBezTo>
                  <a:pt x="65024" y="99187"/>
                  <a:pt x="65024" y="99187"/>
                  <a:pt x="65024" y="99187"/>
                </a:cubicBezTo>
                <a:cubicBezTo>
                  <a:pt x="65532" y="98552"/>
                  <a:pt x="65913" y="98298"/>
                  <a:pt x="65786" y="98298"/>
                </a:cubicBezTo>
                <a:cubicBezTo>
                  <a:pt x="65659" y="98298"/>
                  <a:pt x="65024" y="98552"/>
                  <a:pt x="63881" y="99187"/>
                </a:cubicBezTo>
                <a:cubicBezTo>
                  <a:pt x="62738" y="99187"/>
                  <a:pt x="62738" y="99187"/>
                  <a:pt x="63881" y="98044"/>
                </a:cubicBezTo>
                <a:lnTo>
                  <a:pt x="63881" y="98044"/>
                </a:lnTo>
                <a:cubicBezTo>
                  <a:pt x="65024" y="98044"/>
                  <a:pt x="63881" y="95758"/>
                  <a:pt x="63881" y="94615"/>
                </a:cubicBezTo>
                <a:lnTo>
                  <a:pt x="61595" y="94615"/>
                </a:lnTo>
                <a:cubicBezTo>
                  <a:pt x="61976" y="94234"/>
                  <a:pt x="62484" y="93726"/>
                  <a:pt x="62738" y="93472"/>
                </a:cubicBezTo>
                <a:cubicBezTo>
                  <a:pt x="62738" y="93472"/>
                  <a:pt x="62738" y="93472"/>
                  <a:pt x="63881" y="92329"/>
                </a:cubicBezTo>
                <a:lnTo>
                  <a:pt x="61595" y="92329"/>
                </a:lnTo>
                <a:cubicBezTo>
                  <a:pt x="60833" y="92710"/>
                  <a:pt x="60325" y="92837"/>
                  <a:pt x="60071" y="92837"/>
                </a:cubicBezTo>
                <a:cubicBezTo>
                  <a:pt x="59563" y="92837"/>
                  <a:pt x="60071" y="92329"/>
                  <a:pt x="61595" y="92329"/>
                </a:cubicBezTo>
                <a:cubicBezTo>
                  <a:pt x="63881" y="91186"/>
                  <a:pt x="62738" y="91186"/>
                  <a:pt x="60452" y="91186"/>
                </a:cubicBezTo>
                <a:cubicBezTo>
                  <a:pt x="60452" y="91186"/>
                  <a:pt x="60452" y="91186"/>
                  <a:pt x="61595" y="90043"/>
                </a:cubicBezTo>
                <a:lnTo>
                  <a:pt x="59436" y="90043"/>
                </a:lnTo>
                <a:cubicBezTo>
                  <a:pt x="58801" y="90297"/>
                  <a:pt x="58420" y="90551"/>
                  <a:pt x="58293" y="90551"/>
                </a:cubicBezTo>
                <a:cubicBezTo>
                  <a:pt x="57912" y="90551"/>
                  <a:pt x="59055" y="89789"/>
                  <a:pt x="60579" y="88900"/>
                </a:cubicBezTo>
                <a:lnTo>
                  <a:pt x="59436" y="88900"/>
                </a:lnTo>
                <a:cubicBezTo>
                  <a:pt x="58293" y="89408"/>
                  <a:pt x="57404" y="89789"/>
                  <a:pt x="57150" y="89789"/>
                </a:cubicBezTo>
                <a:cubicBezTo>
                  <a:pt x="56896" y="89789"/>
                  <a:pt x="57150" y="89535"/>
                  <a:pt x="58293" y="88900"/>
                </a:cubicBezTo>
                <a:lnTo>
                  <a:pt x="59436" y="88900"/>
                </a:lnTo>
                <a:cubicBezTo>
                  <a:pt x="57150" y="88900"/>
                  <a:pt x="58293" y="87757"/>
                  <a:pt x="60579" y="87757"/>
                </a:cubicBezTo>
                <a:lnTo>
                  <a:pt x="57150" y="87757"/>
                </a:lnTo>
                <a:cubicBezTo>
                  <a:pt x="57150" y="87757"/>
                  <a:pt x="57150" y="87757"/>
                  <a:pt x="58293" y="86614"/>
                </a:cubicBezTo>
                <a:cubicBezTo>
                  <a:pt x="58674" y="86614"/>
                  <a:pt x="59309" y="86487"/>
                  <a:pt x="59690" y="86360"/>
                </a:cubicBezTo>
                <a:cubicBezTo>
                  <a:pt x="59436" y="86614"/>
                  <a:pt x="59436" y="86614"/>
                  <a:pt x="59436" y="86614"/>
                </a:cubicBezTo>
                <a:cubicBezTo>
                  <a:pt x="60198" y="86233"/>
                  <a:pt x="60452" y="86106"/>
                  <a:pt x="60325" y="86106"/>
                </a:cubicBezTo>
                <a:cubicBezTo>
                  <a:pt x="60198" y="86106"/>
                  <a:pt x="60071" y="86233"/>
                  <a:pt x="59690" y="86360"/>
                </a:cubicBezTo>
                <a:cubicBezTo>
                  <a:pt x="59817" y="86233"/>
                  <a:pt x="60198" y="85852"/>
                  <a:pt x="60579" y="85471"/>
                </a:cubicBezTo>
                <a:cubicBezTo>
                  <a:pt x="60579" y="85471"/>
                  <a:pt x="60579" y="85471"/>
                  <a:pt x="60579" y="84328"/>
                </a:cubicBezTo>
                <a:cubicBezTo>
                  <a:pt x="60198" y="84709"/>
                  <a:pt x="59944" y="84836"/>
                  <a:pt x="59817" y="84836"/>
                </a:cubicBezTo>
                <a:cubicBezTo>
                  <a:pt x="59563" y="84836"/>
                  <a:pt x="59817" y="84328"/>
                  <a:pt x="60579" y="84328"/>
                </a:cubicBezTo>
                <a:lnTo>
                  <a:pt x="59436" y="84328"/>
                </a:lnTo>
                <a:cubicBezTo>
                  <a:pt x="59436" y="84328"/>
                  <a:pt x="59436" y="83185"/>
                  <a:pt x="60579" y="83185"/>
                </a:cubicBezTo>
                <a:lnTo>
                  <a:pt x="57150" y="83185"/>
                </a:lnTo>
                <a:cubicBezTo>
                  <a:pt x="57150" y="83185"/>
                  <a:pt x="58293" y="82042"/>
                  <a:pt x="58293" y="82042"/>
                </a:cubicBezTo>
                <a:cubicBezTo>
                  <a:pt x="58293" y="81534"/>
                  <a:pt x="58293" y="81153"/>
                  <a:pt x="58166" y="81153"/>
                </a:cubicBezTo>
                <a:cubicBezTo>
                  <a:pt x="58039" y="81153"/>
                  <a:pt x="57785" y="81407"/>
                  <a:pt x="57150" y="82042"/>
                </a:cubicBezTo>
                <a:cubicBezTo>
                  <a:pt x="57150" y="82042"/>
                  <a:pt x="58293" y="80899"/>
                  <a:pt x="58293" y="79756"/>
                </a:cubicBezTo>
                <a:lnTo>
                  <a:pt x="57150" y="79756"/>
                </a:lnTo>
                <a:cubicBezTo>
                  <a:pt x="59436" y="78613"/>
                  <a:pt x="59436" y="78613"/>
                  <a:pt x="58293" y="78613"/>
                </a:cubicBezTo>
                <a:lnTo>
                  <a:pt x="55880" y="78613"/>
                </a:lnTo>
                <a:cubicBezTo>
                  <a:pt x="55880" y="78613"/>
                  <a:pt x="55880" y="78613"/>
                  <a:pt x="57023" y="77470"/>
                </a:cubicBezTo>
                <a:cubicBezTo>
                  <a:pt x="54737" y="77470"/>
                  <a:pt x="55880" y="76327"/>
                  <a:pt x="57023" y="76327"/>
                </a:cubicBezTo>
                <a:cubicBezTo>
                  <a:pt x="57023" y="76327"/>
                  <a:pt x="57023" y="75819"/>
                  <a:pt x="56388" y="75819"/>
                </a:cubicBezTo>
                <a:cubicBezTo>
                  <a:pt x="56007" y="75819"/>
                  <a:pt x="55499" y="75946"/>
                  <a:pt x="54737" y="76327"/>
                </a:cubicBezTo>
                <a:cubicBezTo>
                  <a:pt x="52705" y="76327"/>
                  <a:pt x="52451" y="76327"/>
                  <a:pt x="53975" y="75565"/>
                </a:cubicBezTo>
                <a:cubicBezTo>
                  <a:pt x="53975" y="75692"/>
                  <a:pt x="53975" y="75692"/>
                  <a:pt x="54102" y="75692"/>
                </a:cubicBezTo>
                <a:cubicBezTo>
                  <a:pt x="54229" y="75692"/>
                  <a:pt x="54483" y="75565"/>
                  <a:pt x="54737" y="75184"/>
                </a:cubicBezTo>
                <a:cubicBezTo>
                  <a:pt x="54483" y="75311"/>
                  <a:pt x="54229" y="75438"/>
                  <a:pt x="53975" y="75565"/>
                </a:cubicBezTo>
                <a:cubicBezTo>
                  <a:pt x="53975" y="75311"/>
                  <a:pt x="54610" y="74676"/>
                  <a:pt x="55880" y="74041"/>
                </a:cubicBezTo>
                <a:lnTo>
                  <a:pt x="56134" y="73914"/>
                </a:lnTo>
                <a:cubicBezTo>
                  <a:pt x="56261" y="74041"/>
                  <a:pt x="56515" y="74041"/>
                  <a:pt x="57023" y="74041"/>
                </a:cubicBezTo>
                <a:cubicBezTo>
                  <a:pt x="57023" y="74041"/>
                  <a:pt x="57023" y="74041"/>
                  <a:pt x="58166" y="72898"/>
                </a:cubicBezTo>
                <a:lnTo>
                  <a:pt x="56134" y="73914"/>
                </a:lnTo>
                <a:cubicBezTo>
                  <a:pt x="55880" y="73787"/>
                  <a:pt x="55880" y="73533"/>
                  <a:pt x="55880" y="72898"/>
                </a:cubicBezTo>
                <a:lnTo>
                  <a:pt x="53721" y="72898"/>
                </a:lnTo>
                <a:cubicBezTo>
                  <a:pt x="53721" y="71755"/>
                  <a:pt x="53721" y="71755"/>
                  <a:pt x="54864" y="70612"/>
                </a:cubicBezTo>
                <a:lnTo>
                  <a:pt x="53721" y="70612"/>
                </a:lnTo>
                <a:lnTo>
                  <a:pt x="53721" y="69596"/>
                </a:lnTo>
                <a:cubicBezTo>
                  <a:pt x="53340" y="69977"/>
                  <a:pt x="53086" y="70104"/>
                  <a:pt x="52832" y="70104"/>
                </a:cubicBezTo>
                <a:cubicBezTo>
                  <a:pt x="52451" y="70104"/>
                  <a:pt x="52451" y="69596"/>
                  <a:pt x="52451" y="69596"/>
                </a:cubicBezTo>
                <a:lnTo>
                  <a:pt x="51435" y="69596"/>
                </a:lnTo>
                <a:cubicBezTo>
                  <a:pt x="52578" y="68453"/>
                  <a:pt x="51435" y="62738"/>
                  <a:pt x="50292" y="62738"/>
                </a:cubicBezTo>
                <a:cubicBezTo>
                  <a:pt x="50292" y="62738"/>
                  <a:pt x="50292" y="61595"/>
                  <a:pt x="50292" y="61595"/>
                </a:cubicBezTo>
                <a:cubicBezTo>
                  <a:pt x="52578" y="61595"/>
                  <a:pt x="50292" y="60452"/>
                  <a:pt x="49149" y="60452"/>
                </a:cubicBezTo>
                <a:lnTo>
                  <a:pt x="48006" y="60452"/>
                </a:lnTo>
                <a:cubicBezTo>
                  <a:pt x="50292" y="59309"/>
                  <a:pt x="50292" y="59309"/>
                  <a:pt x="49149" y="59309"/>
                </a:cubicBezTo>
                <a:cubicBezTo>
                  <a:pt x="50292" y="58801"/>
                  <a:pt x="50927" y="58420"/>
                  <a:pt x="50546" y="58420"/>
                </a:cubicBezTo>
                <a:cubicBezTo>
                  <a:pt x="50165" y="58420"/>
                  <a:pt x="49149" y="58674"/>
                  <a:pt x="46863" y="59309"/>
                </a:cubicBezTo>
                <a:cubicBezTo>
                  <a:pt x="45720" y="59309"/>
                  <a:pt x="45720" y="59309"/>
                  <a:pt x="46863" y="58166"/>
                </a:cubicBezTo>
                <a:cubicBezTo>
                  <a:pt x="46863" y="58166"/>
                  <a:pt x="46863" y="58166"/>
                  <a:pt x="46863" y="58166"/>
                </a:cubicBezTo>
                <a:cubicBezTo>
                  <a:pt x="47117" y="58166"/>
                  <a:pt x="47498" y="58166"/>
                  <a:pt x="48006" y="58166"/>
                </a:cubicBezTo>
                <a:cubicBezTo>
                  <a:pt x="48514" y="57658"/>
                  <a:pt x="48895" y="57277"/>
                  <a:pt x="48768" y="57277"/>
                </a:cubicBezTo>
                <a:cubicBezTo>
                  <a:pt x="48641" y="57277"/>
                  <a:pt x="48006" y="57531"/>
                  <a:pt x="46990" y="58166"/>
                </a:cubicBezTo>
                <a:cubicBezTo>
                  <a:pt x="45847" y="58166"/>
                  <a:pt x="46228" y="57912"/>
                  <a:pt x="48133" y="57023"/>
                </a:cubicBezTo>
                <a:cubicBezTo>
                  <a:pt x="45847" y="57023"/>
                  <a:pt x="45847" y="57023"/>
                  <a:pt x="48133" y="55880"/>
                </a:cubicBezTo>
                <a:lnTo>
                  <a:pt x="49276" y="54737"/>
                </a:lnTo>
                <a:lnTo>
                  <a:pt x="46863" y="54737"/>
                </a:lnTo>
                <a:cubicBezTo>
                  <a:pt x="46863" y="54737"/>
                  <a:pt x="48006" y="53594"/>
                  <a:pt x="48006" y="52451"/>
                </a:cubicBezTo>
                <a:cubicBezTo>
                  <a:pt x="46863" y="50165"/>
                  <a:pt x="46863" y="50165"/>
                  <a:pt x="45720" y="50165"/>
                </a:cubicBezTo>
                <a:cubicBezTo>
                  <a:pt x="45720" y="50165"/>
                  <a:pt x="46863" y="49022"/>
                  <a:pt x="46863" y="49022"/>
                </a:cubicBezTo>
                <a:cubicBezTo>
                  <a:pt x="46863" y="49022"/>
                  <a:pt x="46863" y="47879"/>
                  <a:pt x="48006" y="47879"/>
                </a:cubicBezTo>
                <a:cubicBezTo>
                  <a:pt x="44577" y="47879"/>
                  <a:pt x="44577" y="46736"/>
                  <a:pt x="45720" y="45593"/>
                </a:cubicBezTo>
                <a:lnTo>
                  <a:pt x="44577" y="45593"/>
                </a:lnTo>
                <a:cubicBezTo>
                  <a:pt x="45466" y="44831"/>
                  <a:pt x="45593" y="43942"/>
                  <a:pt x="44958" y="43942"/>
                </a:cubicBezTo>
                <a:cubicBezTo>
                  <a:pt x="44577" y="43942"/>
                  <a:pt x="44196" y="44069"/>
                  <a:pt x="43434" y="44450"/>
                </a:cubicBezTo>
                <a:lnTo>
                  <a:pt x="44577" y="43307"/>
                </a:lnTo>
                <a:cubicBezTo>
                  <a:pt x="44958" y="42926"/>
                  <a:pt x="45085" y="42799"/>
                  <a:pt x="45085" y="42799"/>
                </a:cubicBezTo>
                <a:cubicBezTo>
                  <a:pt x="45085" y="42799"/>
                  <a:pt x="44196" y="43307"/>
                  <a:pt x="43434" y="43307"/>
                </a:cubicBezTo>
                <a:cubicBezTo>
                  <a:pt x="42545" y="43815"/>
                  <a:pt x="41910" y="44069"/>
                  <a:pt x="41910" y="44069"/>
                </a:cubicBezTo>
                <a:cubicBezTo>
                  <a:pt x="41910" y="44069"/>
                  <a:pt x="42672" y="43561"/>
                  <a:pt x="44577" y="42164"/>
                </a:cubicBezTo>
                <a:lnTo>
                  <a:pt x="43434" y="42164"/>
                </a:lnTo>
                <a:cubicBezTo>
                  <a:pt x="43434" y="41021"/>
                  <a:pt x="44577" y="41021"/>
                  <a:pt x="45720" y="39878"/>
                </a:cubicBezTo>
                <a:cubicBezTo>
                  <a:pt x="46482" y="39878"/>
                  <a:pt x="46736" y="39370"/>
                  <a:pt x="46101" y="39370"/>
                </a:cubicBezTo>
                <a:cubicBezTo>
                  <a:pt x="45847" y="39370"/>
                  <a:pt x="45339" y="39497"/>
                  <a:pt x="44577" y="39878"/>
                </a:cubicBezTo>
                <a:cubicBezTo>
                  <a:pt x="41148" y="41021"/>
                  <a:pt x="41148" y="41021"/>
                  <a:pt x="41148" y="41021"/>
                </a:cubicBezTo>
                <a:cubicBezTo>
                  <a:pt x="41148" y="41021"/>
                  <a:pt x="41148" y="41021"/>
                  <a:pt x="42291" y="39878"/>
                </a:cubicBezTo>
                <a:lnTo>
                  <a:pt x="43434" y="39878"/>
                </a:lnTo>
                <a:cubicBezTo>
                  <a:pt x="43434" y="39497"/>
                  <a:pt x="43180" y="39370"/>
                  <a:pt x="42672" y="39370"/>
                </a:cubicBezTo>
                <a:cubicBezTo>
                  <a:pt x="41529" y="39370"/>
                  <a:pt x="39370" y="40132"/>
                  <a:pt x="37719" y="41021"/>
                </a:cubicBezTo>
                <a:cubicBezTo>
                  <a:pt x="38862" y="39878"/>
                  <a:pt x="38862" y="39878"/>
                  <a:pt x="38862" y="39878"/>
                </a:cubicBezTo>
                <a:cubicBezTo>
                  <a:pt x="39243" y="39497"/>
                  <a:pt x="39497" y="39370"/>
                  <a:pt x="39751" y="39370"/>
                </a:cubicBezTo>
                <a:cubicBezTo>
                  <a:pt x="40132" y="39370"/>
                  <a:pt x="40132" y="39878"/>
                  <a:pt x="40132" y="39878"/>
                </a:cubicBezTo>
                <a:lnTo>
                  <a:pt x="41275" y="38735"/>
                </a:lnTo>
                <a:cubicBezTo>
                  <a:pt x="40132" y="38735"/>
                  <a:pt x="40132" y="38735"/>
                  <a:pt x="41275" y="37592"/>
                </a:cubicBezTo>
                <a:cubicBezTo>
                  <a:pt x="41656" y="37592"/>
                  <a:pt x="41910" y="37465"/>
                  <a:pt x="42291" y="37465"/>
                </a:cubicBezTo>
                <a:cubicBezTo>
                  <a:pt x="42418" y="37592"/>
                  <a:pt x="42418" y="37592"/>
                  <a:pt x="42418" y="37592"/>
                </a:cubicBezTo>
                <a:cubicBezTo>
                  <a:pt x="42799" y="37211"/>
                  <a:pt x="42926" y="37084"/>
                  <a:pt x="42926" y="37084"/>
                </a:cubicBezTo>
                <a:cubicBezTo>
                  <a:pt x="42926" y="37084"/>
                  <a:pt x="42672" y="37211"/>
                  <a:pt x="42291" y="37338"/>
                </a:cubicBezTo>
                <a:cubicBezTo>
                  <a:pt x="42037" y="36957"/>
                  <a:pt x="41656" y="36449"/>
                  <a:pt x="42418" y="36449"/>
                </a:cubicBezTo>
                <a:cubicBezTo>
                  <a:pt x="42418" y="36449"/>
                  <a:pt x="42418" y="35941"/>
                  <a:pt x="42037" y="35941"/>
                </a:cubicBezTo>
                <a:cubicBezTo>
                  <a:pt x="41910" y="35941"/>
                  <a:pt x="41529" y="36068"/>
                  <a:pt x="41148" y="36449"/>
                </a:cubicBezTo>
                <a:lnTo>
                  <a:pt x="38862" y="36449"/>
                </a:lnTo>
                <a:cubicBezTo>
                  <a:pt x="37719" y="37592"/>
                  <a:pt x="36576" y="37592"/>
                  <a:pt x="36576" y="37592"/>
                </a:cubicBezTo>
                <a:cubicBezTo>
                  <a:pt x="36576" y="37592"/>
                  <a:pt x="37719" y="36449"/>
                  <a:pt x="38862" y="36449"/>
                </a:cubicBezTo>
                <a:lnTo>
                  <a:pt x="37719" y="36449"/>
                </a:lnTo>
                <a:cubicBezTo>
                  <a:pt x="37719" y="36449"/>
                  <a:pt x="36576" y="37592"/>
                  <a:pt x="36576" y="37592"/>
                </a:cubicBezTo>
                <a:cubicBezTo>
                  <a:pt x="34290" y="37592"/>
                  <a:pt x="34290" y="37592"/>
                  <a:pt x="36576" y="36449"/>
                </a:cubicBezTo>
                <a:cubicBezTo>
                  <a:pt x="38862" y="35306"/>
                  <a:pt x="37719" y="35306"/>
                  <a:pt x="37719" y="35306"/>
                </a:cubicBezTo>
                <a:cubicBezTo>
                  <a:pt x="37719" y="35306"/>
                  <a:pt x="37719" y="35306"/>
                  <a:pt x="38862" y="34163"/>
                </a:cubicBezTo>
                <a:lnTo>
                  <a:pt x="37719" y="34163"/>
                </a:lnTo>
                <a:cubicBezTo>
                  <a:pt x="37719" y="33020"/>
                  <a:pt x="37719" y="33020"/>
                  <a:pt x="38862" y="33020"/>
                </a:cubicBezTo>
                <a:cubicBezTo>
                  <a:pt x="40005" y="31877"/>
                  <a:pt x="38862" y="31877"/>
                  <a:pt x="38862" y="31877"/>
                </a:cubicBezTo>
                <a:cubicBezTo>
                  <a:pt x="38481" y="32258"/>
                  <a:pt x="38227" y="32385"/>
                  <a:pt x="38100" y="32385"/>
                </a:cubicBezTo>
                <a:cubicBezTo>
                  <a:pt x="37973" y="32385"/>
                  <a:pt x="38100" y="31877"/>
                  <a:pt x="38862" y="31877"/>
                </a:cubicBezTo>
                <a:cubicBezTo>
                  <a:pt x="39497" y="30607"/>
                  <a:pt x="39878" y="29972"/>
                  <a:pt x="39497" y="29972"/>
                </a:cubicBezTo>
                <a:cubicBezTo>
                  <a:pt x="39243" y="29972"/>
                  <a:pt x="38735" y="30226"/>
                  <a:pt x="37719" y="30734"/>
                </a:cubicBezTo>
                <a:cubicBezTo>
                  <a:pt x="37719" y="30734"/>
                  <a:pt x="38862" y="29591"/>
                  <a:pt x="40005" y="29591"/>
                </a:cubicBezTo>
                <a:lnTo>
                  <a:pt x="38862" y="29591"/>
                </a:lnTo>
                <a:cubicBezTo>
                  <a:pt x="38100" y="29591"/>
                  <a:pt x="37846" y="29591"/>
                  <a:pt x="37719" y="29845"/>
                </a:cubicBezTo>
                <a:cubicBezTo>
                  <a:pt x="37465" y="29972"/>
                  <a:pt x="36957" y="30226"/>
                  <a:pt x="36576" y="30734"/>
                </a:cubicBezTo>
                <a:cubicBezTo>
                  <a:pt x="35433" y="30734"/>
                  <a:pt x="33147" y="31877"/>
                  <a:pt x="32004" y="31877"/>
                </a:cubicBezTo>
                <a:cubicBezTo>
                  <a:pt x="30861" y="32512"/>
                  <a:pt x="30226" y="32766"/>
                  <a:pt x="30226" y="32766"/>
                </a:cubicBezTo>
                <a:cubicBezTo>
                  <a:pt x="30226" y="32766"/>
                  <a:pt x="30353" y="32512"/>
                  <a:pt x="30988" y="31877"/>
                </a:cubicBezTo>
                <a:cubicBezTo>
                  <a:pt x="30988" y="31877"/>
                  <a:pt x="32131" y="31877"/>
                  <a:pt x="33274" y="30734"/>
                </a:cubicBezTo>
                <a:cubicBezTo>
                  <a:pt x="33655" y="30353"/>
                  <a:pt x="33909" y="30226"/>
                  <a:pt x="34163" y="30226"/>
                </a:cubicBezTo>
                <a:cubicBezTo>
                  <a:pt x="34544" y="30226"/>
                  <a:pt x="34544" y="30734"/>
                  <a:pt x="34544" y="30734"/>
                </a:cubicBezTo>
                <a:cubicBezTo>
                  <a:pt x="35687" y="29591"/>
                  <a:pt x="36830" y="29591"/>
                  <a:pt x="36830" y="29591"/>
                </a:cubicBezTo>
                <a:cubicBezTo>
                  <a:pt x="37973" y="28448"/>
                  <a:pt x="37973" y="28448"/>
                  <a:pt x="36830" y="28448"/>
                </a:cubicBezTo>
                <a:cubicBezTo>
                  <a:pt x="37973" y="28448"/>
                  <a:pt x="36830" y="28448"/>
                  <a:pt x="36830" y="27305"/>
                </a:cubicBezTo>
                <a:cubicBezTo>
                  <a:pt x="36830" y="27305"/>
                  <a:pt x="36830" y="26162"/>
                  <a:pt x="37973" y="26162"/>
                </a:cubicBezTo>
                <a:cubicBezTo>
                  <a:pt x="37973" y="26162"/>
                  <a:pt x="37973" y="25654"/>
                  <a:pt x="37592" y="25654"/>
                </a:cubicBezTo>
                <a:cubicBezTo>
                  <a:pt x="37465" y="25654"/>
                  <a:pt x="37211" y="25781"/>
                  <a:pt x="36830" y="26162"/>
                </a:cubicBezTo>
                <a:cubicBezTo>
                  <a:pt x="36068" y="26543"/>
                  <a:pt x="35560" y="26670"/>
                  <a:pt x="35306" y="26670"/>
                </a:cubicBezTo>
                <a:cubicBezTo>
                  <a:pt x="34671" y="26670"/>
                  <a:pt x="34925" y="26162"/>
                  <a:pt x="35687" y="26162"/>
                </a:cubicBezTo>
                <a:cubicBezTo>
                  <a:pt x="37719" y="25146"/>
                  <a:pt x="37973" y="22479"/>
                  <a:pt x="36576" y="22479"/>
                </a:cubicBezTo>
                <a:cubicBezTo>
                  <a:pt x="36322" y="22479"/>
                  <a:pt x="36068" y="22606"/>
                  <a:pt x="35687" y="22733"/>
                </a:cubicBezTo>
                <a:cubicBezTo>
                  <a:pt x="36830" y="21590"/>
                  <a:pt x="36830" y="21590"/>
                  <a:pt x="34544" y="21590"/>
                </a:cubicBezTo>
                <a:cubicBezTo>
                  <a:pt x="34544" y="21590"/>
                  <a:pt x="34544" y="21590"/>
                  <a:pt x="34544" y="20447"/>
                </a:cubicBezTo>
                <a:lnTo>
                  <a:pt x="33147" y="20447"/>
                </a:lnTo>
                <a:cubicBezTo>
                  <a:pt x="34290" y="19304"/>
                  <a:pt x="34290" y="19304"/>
                  <a:pt x="34290" y="18161"/>
                </a:cubicBezTo>
                <a:lnTo>
                  <a:pt x="32004" y="18161"/>
                </a:lnTo>
                <a:cubicBezTo>
                  <a:pt x="32893" y="17526"/>
                  <a:pt x="33528" y="17272"/>
                  <a:pt x="34163" y="17018"/>
                </a:cubicBezTo>
                <a:lnTo>
                  <a:pt x="33147" y="17018"/>
                </a:lnTo>
                <a:cubicBezTo>
                  <a:pt x="32004" y="18161"/>
                  <a:pt x="30861" y="18161"/>
                  <a:pt x="32004" y="18161"/>
                </a:cubicBezTo>
                <a:lnTo>
                  <a:pt x="30861" y="18161"/>
                </a:lnTo>
                <a:cubicBezTo>
                  <a:pt x="32004" y="17018"/>
                  <a:pt x="32004" y="17018"/>
                  <a:pt x="32004" y="17018"/>
                </a:cubicBezTo>
                <a:cubicBezTo>
                  <a:pt x="30861" y="17018"/>
                  <a:pt x="29718" y="18161"/>
                  <a:pt x="28575" y="18161"/>
                </a:cubicBezTo>
                <a:cubicBezTo>
                  <a:pt x="29337" y="17526"/>
                  <a:pt x="30099" y="17018"/>
                  <a:pt x="30861" y="17018"/>
                </a:cubicBezTo>
                <a:cubicBezTo>
                  <a:pt x="30861" y="17018"/>
                  <a:pt x="32004" y="17018"/>
                  <a:pt x="33020" y="16002"/>
                </a:cubicBezTo>
                <a:cubicBezTo>
                  <a:pt x="32512" y="16129"/>
                  <a:pt x="31496" y="16256"/>
                  <a:pt x="30099" y="16510"/>
                </a:cubicBezTo>
                <a:cubicBezTo>
                  <a:pt x="30226" y="16383"/>
                  <a:pt x="30480" y="16129"/>
                  <a:pt x="30734" y="15875"/>
                </a:cubicBezTo>
                <a:cubicBezTo>
                  <a:pt x="31877" y="15875"/>
                  <a:pt x="31877" y="15875"/>
                  <a:pt x="30734" y="14732"/>
                </a:cubicBezTo>
                <a:lnTo>
                  <a:pt x="29718" y="14732"/>
                </a:lnTo>
                <a:cubicBezTo>
                  <a:pt x="28575" y="15875"/>
                  <a:pt x="27432" y="15875"/>
                  <a:pt x="27432" y="15875"/>
                </a:cubicBezTo>
                <a:cubicBezTo>
                  <a:pt x="27432" y="15875"/>
                  <a:pt x="26289" y="17018"/>
                  <a:pt x="25146" y="17018"/>
                </a:cubicBezTo>
                <a:cubicBezTo>
                  <a:pt x="25146" y="17018"/>
                  <a:pt x="26289" y="15875"/>
                  <a:pt x="27432" y="15875"/>
                </a:cubicBezTo>
                <a:cubicBezTo>
                  <a:pt x="29718" y="14732"/>
                  <a:pt x="30861" y="13589"/>
                  <a:pt x="30861" y="12446"/>
                </a:cubicBezTo>
                <a:cubicBezTo>
                  <a:pt x="29718" y="12446"/>
                  <a:pt x="29718" y="11303"/>
                  <a:pt x="30861" y="11303"/>
                </a:cubicBezTo>
                <a:cubicBezTo>
                  <a:pt x="30861" y="11303"/>
                  <a:pt x="30861" y="10795"/>
                  <a:pt x="30480" y="10795"/>
                </a:cubicBezTo>
                <a:cubicBezTo>
                  <a:pt x="30353" y="10795"/>
                  <a:pt x="29972" y="10922"/>
                  <a:pt x="29591" y="11303"/>
                </a:cubicBezTo>
                <a:cubicBezTo>
                  <a:pt x="30734" y="10160"/>
                  <a:pt x="30734" y="10160"/>
                  <a:pt x="29591" y="10160"/>
                </a:cubicBezTo>
                <a:cubicBezTo>
                  <a:pt x="30734" y="9017"/>
                  <a:pt x="31369" y="8382"/>
                  <a:pt x="31115" y="8382"/>
                </a:cubicBezTo>
                <a:cubicBezTo>
                  <a:pt x="30861" y="8382"/>
                  <a:pt x="30099" y="8890"/>
                  <a:pt x="28448" y="10160"/>
                </a:cubicBezTo>
                <a:cubicBezTo>
                  <a:pt x="26162" y="10160"/>
                  <a:pt x="26162" y="11303"/>
                  <a:pt x="26162" y="11303"/>
                </a:cubicBezTo>
                <a:lnTo>
                  <a:pt x="26162" y="12573"/>
                </a:lnTo>
                <a:lnTo>
                  <a:pt x="22860" y="12573"/>
                </a:lnTo>
                <a:cubicBezTo>
                  <a:pt x="24003" y="11430"/>
                  <a:pt x="25146" y="11430"/>
                  <a:pt x="26289" y="10287"/>
                </a:cubicBezTo>
                <a:cubicBezTo>
                  <a:pt x="28321" y="9525"/>
                  <a:pt x="29210" y="8890"/>
                  <a:pt x="28956" y="8763"/>
                </a:cubicBezTo>
                <a:cubicBezTo>
                  <a:pt x="29210" y="8509"/>
                  <a:pt x="29337" y="8382"/>
                  <a:pt x="29210" y="8382"/>
                </a:cubicBezTo>
                <a:cubicBezTo>
                  <a:pt x="29083" y="8382"/>
                  <a:pt x="28448" y="8636"/>
                  <a:pt x="27305" y="9271"/>
                </a:cubicBezTo>
                <a:cubicBezTo>
                  <a:pt x="26670" y="9652"/>
                  <a:pt x="26162" y="9779"/>
                  <a:pt x="25908" y="9779"/>
                </a:cubicBezTo>
                <a:cubicBezTo>
                  <a:pt x="25273" y="9779"/>
                  <a:pt x="25654" y="9017"/>
                  <a:pt x="27305" y="8128"/>
                </a:cubicBezTo>
                <a:cubicBezTo>
                  <a:pt x="28956" y="7239"/>
                  <a:pt x="29464" y="6350"/>
                  <a:pt x="29210" y="6350"/>
                </a:cubicBezTo>
                <a:cubicBezTo>
                  <a:pt x="29083" y="6350"/>
                  <a:pt x="28829" y="6477"/>
                  <a:pt x="28575" y="6858"/>
                </a:cubicBezTo>
                <a:cubicBezTo>
                  <a:pt x="27813" y="7239"/>
                  <a:pt x="27305" y="7366"/>
                  <a:pt x="27051" y="7366"/>
                </a:cubicBezTo>
                <a:cubicBezTo>
                  <a:pt x="26416" y="7366"/>
                  <a:pt x="26670" y="6858"/>
                  <a:pt x="27432" y="6858"/>
                </a:cubicBezTo>
                <a:cubicBezTo>
                  <a:pt x="28575" y="5715"/>
                  <a:pt x="28575" y="5715"/>
                  <a:pt x="26289" y="5715"/>
                </a:cubicBezTo>
                <a:cubicBezTo>
                  <a:pt x="26289" y="5715"/>
                  <a:pt x="25146" y="5715"/>
                  <a:pt x="24003" y="6858"/>
                </a:cubicBezTo>
                <a:cubicBezTo>
                  <a:pt x="24003" y="6858"/>
                  <a:pt x="22860" y="6858"/>
                  <a:pt x="21717" y="8001"/>
                </a:cubicBezTo>
                <a:cubicBezTo>
                  <a:pt x="21463" y="8001"/>
                  <a:pt x="21336" y="7874"/>
                  <a:pt x="21336" y="7747"/>
                </a:cubicBezTo>
                <a:cubicBezTo>
                  <a:pt x="21209" y="7874"/>
                  <a:pt x="20955" y="8001"/>
                  <a:pt x="20574" y="8001"/>
                </a:cubicBezTo>
                <a:cubicBezTo>
                  <a:pt x="20955" y="7620"/>
                  <a:pt x="21082" y="7493"/>
                  <a:pt x="21082" y="7493"/>
                </a:cubicBezTo>
                <a:cubicBezTo>
                  <a:pt x="21082" y="7493"/>
                  <a:pt x="20193" y="8001"/>
                  <a:pt x="19558" y="8001"/>
                </a:cubicBezTo>
                <a:cubicBezTo>
                  <a:pt x="21844" y="6858"/>
                  <a:pt x="21844" y="6858"/>
                  <a:pt x="21844" y="6858"/>
                </a:cubicBezTo>
                <a:cubicBezTo>
                  <a:pt x="21844" y="6858"/>
                  <a:pt x="21844" y="7112"/>
                  <a:pt x="21717" y="7366"/>
                </a:cubicBezTo>
                <a:cubicBezTo>
                  <a:pt x="22225" y="6858"/>
                  <a:pt x="23495" y="6350"/>
                  <a:pt x="25273" y="5715"/>
                </a:cubicBezTo>
                <a:lnTo>
                  <a:pt x="27432" y="3429"/>
                </a:lnTo>
                <a:lnTo>
                  <a:pt x="26289" y="3429"/>
                </a:lnTo>
                <a:cubicBezTo>
                  <a:pt x="26162" y="3429"/>
                  <a:pt x="26162" y="3556"/>
                  <a:pt x="26035" y="3556"/>
                </a:cubicBezTo>
                <a:cubicBezTo>
                  <a:pt x="26289" y="3175"/>
                  <a:pt x="26162" y="3048"/>
                  <a:pt x="25654" y="3048"/>
                </a:cubicBezTo>
                <a:cubicBezTo>
                  <a:pt x="25527" y="3048"/>
                  <a:pt x="25527" y="3048"/>
                  <a:pt x="25400" y="3048"/>
                </a:cubicBezTo>
                <a:cubicBezTo>
                  <a:pt x="25908" y="2794"/>
                  <a:pt x="26289" y="2413"/>
                  <a:pt x="26289" y="2413"/>
                </a:cubicBezTo>
                <a:lnTo>
                  <a:pt x="25146" y="2413"/>
                </a:lnTo>
                <a:cubicBezTo>
                  <a:pt x="24003" y="2921"/>
                  <a:pt x="23368" y="3302"/>
                  <a:pt x="23241" y="3302"/>
                </a:cubicBezTo>
                <a:cubicBezTo>
                  <a:pt x="23114" y="3302"/>
                  <a:pt x="23368" y="3048"/>
                  <a:pt x="24003" y="2413"/>
                </a:cubicBezTo>
                <a:cubicBezTo>
                  <a:pt x="24003" y="2413"/>
                  <a:pt x="24003" y="1270"/>
                  <a:pt x="25146" y="1270"/>
                </a:cubicBezTo>
                <a:cubicBezTo>
                  <a:pt x="24003" y="1270"/>
                  <a:pt x="24003" y="1270"/>
                  <a:pt x="25146" y="127"/>
                </a:cubicBezTo>
                <a:close/>
                <a:moveTo>
                  <a:pt x="65024" y="144653"/>
                </a:moveTo>
                <a:cubicBezTo>
                  <a:pt x="64516" y="144907"/>
                  <a:pt x="64389" y="144907"/>
                  <a:pt x="65151" y="144907"/>
                </a:cubicBezTo>
                <a:cubicBezTo>
                  <a:pt x="65151" y="144907"/>
                  <a:pt x="65151" y="144780"/>
                  <a:pt x="65024" y="144653"/>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
          <p:cNvSpPr/>
          <p:nvPr/>
        </p:nvSpPr>
        <p:spPr>
          <a:xfrm>
            <a:off x="3148996" y="3964761"/>
            <a:ext cx="36005" cy="155257"/>
          </a:xfrm>
          <a:custGeom>
            <a:rect b="b" l="l" r="r" t="t"/>
            <a:pathLst>
              <a:path extrusionOk="0" h="207010" w="48006">
                <a:moveTo>
                  <a:pt x="26289" y="762"/>
                </a:moveTo>
                <a:cubicBezTo>
                  <a:pt x="23241" y="762"/>
                  <a:pt x="22225" y="1270"/>
                  <a:pt x="23241" y="1270"/>
                </a:cubicBezTo>
                <a:cubicBezTo>
                  <a:pt x="23749" y="1270"/>
                  <a:pt x="24765" y="1143"/>
                  <a:pt x="26289" y="762"/>
                </a:cubicBezTo>
                <a:close/>
                <a:moveTo>
                  <a:pt x="27051" y="4445"/>
                </a:moveTo>
                <a:cubicBezTo>
                  <a:pt x="27178" y="4445"/>
                  <a:pt x="26924" y="4699"/>
                  <a:pt x="26289" y="5334"/>
                </a:cubicBezTo>
                <a:lnTo>
                  <a:pt x="25146" y="5334"/>
                </a:lnTo>
                <a:cubicBezTo>
                  <a:pt x="26289" y="4826"/>
                  <a:pt x="26924" y="4445"/>
                  <a:pt x="27051" y="4445"/>
                </a:cubicBezTo>
                <a:close/>
                <a:moveTo>
                  <a:pt x="32004" y="4191"/>
                </a:moveTo>
                <a:cubicBezTo>
                  <a:pt x="32004" y="5334"/>
                  <a:pt x="32004" y="5334"/>
                  <a:pt x="30861" y="5334"/>
                </a:cubicBezTo>
                <a:cubicBezTo>
                  <a:pt x="30861" y="5334"/>
                  <a:pt x="28575" y="4191"/>
                  <a:pt x="28575" y="4191"/>
                </a:cubicBezTo>
                <a:close/>
                <a:moveTo>
                  <a:pt x="31496" y="6731"/>
                </a:moveTo>
                <a:cubicBezTo>
                  <a:pt x="32004" y="6731"/>
                  <a:pt x="32004" y="6985"/>
                  <a:pt x="32004" y="7620"/>
                </a:cubicBezTo>
                <a:lnTo>
                  <a:pt x="28575" y="7620"/>
                </a:lnTo>
                <a:cubicBezTo>
                  <a:pt x="30226" y="7112"/>
                  <a:pt x="31115" y="6731"/>
                  <a:pt x="31496" y="6731"/>
                </a:cubicBezTo>
                <a:close/>
                <a:moveTo>
                  <a:pt x="38354" y="17399"/>
                </a:moveTo>
                <a:cubicBezTo>
                  <a:pt x="38227" y="17399"/>
                  <a:pt x="37973" y="17526"/>
                  <a:pt x="37592" y="17907"/>
                </a:cubicBezTo>
                <a:cubicBezTo>
                  <a:pt x="38354" y="17907"/>
                  <a:pt x="38608" y="17399"/>
                  <a:pt x="38354" y="17399"/>
                </a:cubicBezTo>
                <a:close/>
                <a:moveTo>
                  <a:pt x="23876" y="22479"/>
                </a:moveTo>
                <a:cubicBezTo>
                  <a:pt x="22733" y="22479"/>
                  <a:pt x="22733" y="22479"/>
                  <a:pt x="22733" y="23622"/>
                </a:cubicBezTo>
                <a:lnTo>
                  <a:pt x="25019" y="23622"/>
                </a:lnTo>
                <a:cubicBezTo>
                  <a:pt x="26162" y="22479"/>
                  <a:pt x="25019" y="22479"/>
                  <a:pt x="23876" y="22479"/>
                </a:cubicBezTo>
                <a:close/>
                <a:moveTo>
                  <a:pt x="38862" y="28321"/>
                </a:moveTo>
                <a:cubicBezTo>
                  <a:pt x="39624" y="28702"/>
                  <a:pt x="40005" y="28829"/>
                  <a:pt x="40259" y="28829"/>
                </a:cubicBezTo>
                <a:cubicBezTo>
                  <a:pt x="40640" y="28829"/>
                  <a:pt x="40259" y="28448"/>
                  <a:pt x="38862" y="28321"/>
                </a:cubicBezTo>
                <a:close/>
                <a:moveTo>
                  <a:pt x="28448" y="35814"/>
                </a:moveTo>
                <a:cubicBezTo>
                  <a:pt x="29083" y="35814"/>
                  <a:pt x="28321" y="36195"/>
                  <a:pt x="26289" y="36322"/>
                </a:cubicBezTo>
                <a:cubicBezTo>
                  <a:pt x="27432" y="35941"/>
                  <a:pt x="28067" y="35814"/>
                  <a:pt x="28448" y="35814"/>
                </a:cubicBezTo>
                <a:close/>
                <a:moveTo>
                  <a:pt x="32385" y="39243"/>
                </a:moveTo>
                <a:cubicBezTo>
                  <a:pt x="33020" y="39243"/>
                  <a:pt x="34290" y="39751"/>
                  <a:pt x="36576" y="39751"/>
                </a:cubicBezTo>
                <a:lnTo>
                  <a:pt x="32004" y="39751"/>
                </a:lnTo>
                <a:cubicBezTo>
                  <a:pt x="32004" y="39370"/>
                  <a:pt x="32131" y="39243"/>
                  <a:pt x="32385" y="39243"/>
                </a:cubicBezTo>
                <a:close/>
                <a:moveTo>
                  <a:pt x="28575" y="40894"/>
                </a:moveTo>
                <a:cubicBezTo>
                  <a:pt x="29718" y="40894"/>
                  <a:pt x="30861" y="42037"/>
                  <a:pt x="30861" y="42037"/>
                </a:cubicBezTo>
                <a:lnTo>
                  <a:pt x="28575" y="42037"/>
                </a:lnTo>
                <a:lnTo>
                  <a:pt x="28575" y="40767"/>
                </a:lnTo>
                <a:close/>
                <a:moveTo>
                  <a:pt x="34290" y="44323"/>
                </a:moveTo>
                <a:lnTo>
                  <a:pt x="34290" y="45466"/>
                </a:lnTo>
                <a:lnTo>
                  <a:pt x="30861" y="45466"/>
                </a:lnTo>
                <a:cubicBezTo>
                  <a:pt x="30861" y="45466"/>
                  <a:pt x="32004" y="44323"/>
                  <a:pt x="33147" y="44323"/>
                </a:cubicBezTo>
                <a:close/>
                <a:moveTo>
                  <a:pt x="35433" y="47752"/>
                </a:moveTo>
                <a:cubicBezTo>
                  <a:pt x="36576" y="48895"/>
                  <a:pt x="35433" y="48895"/>
                  <a:pt x="32004" y="48895"/>
                </a:cubicBezTo>
                <a:lnTo>
                  <a:pt x="32004" y="47498"/>
                </a:lnTo>
                <a:close/>
                <a:moveTo>
                  <a:pt x="35433" y="50038"/>
                </a:moveTo>
                <a:cubicBezTo>
                  <a:pt x="35433" y="51181"/>
                  <a:pt x="35433" y="51181"/>
                  <a:pt x="33147" y="51181"/>
                </a:cubicBezTo>
                <a:lnTo>
                  <a:pt x="33147" y="49784"/>
                </a:lnTo>
                <a:close/>
                <a:moveTo>
                  <a:pt x="38862" y="52324"/>
                </a:moveTo>
                <a:cubicBezTo>
                  <a:pt x="37719" y="52324"/>
                  <a:pt x="36576" y="53467"/>
                  <a:pt x="36576" y="53467"/>
                </a:cubicBezTo>
                <a:lnTo>
                  <a:pt x="38862" y="53467"/>
                </a:lnTo>
                <a:lnTo>
                  <a:pt x="38862" y="52197"/>
                </a:lnTo>
                <a:close/>
                <a:moveTo>
                  <a:pt x="30861" y="54610"/>
                </a:moveTo>
                <a:cubicBezTo>
                  <a:pt x="30861" y="54610"/>
                  <a:pt x="30861" y="54610"/>
                  <a:pt x="29718" y="55753"/>
                </a:cubicBezTo>
                <a:cubicBezTo>
                  <a:pt x="29718" y="55753"/>
                  <a:pt x="28575" y="55753"/>
                  <a:pt x="28575" y="54610"/>
                </a:cubicBezTo>
                <a:close/>
                <a:moveTo>
                  <a:pt x="46863" y="56896"/>
                </a:moveTo>
                <a:lnTo>
                  <a:pt x="46863" y="58039"/>
                </a:lnTo>
                <a:cubicBezTo>
                  <a:pt x="48006" y="58039"/>
                  <a:pt x="48006" y="58039"/>
                  <a:pt x="48006" y="56896"/>
                </a:cubicBezTo>
                <a:close/>
                <a:moveTo>
                  <a:pt x="1143" y="57785"/>
                </a:moveTo>
                <a:cubicBezTo>
                  <a:pt x="0" y="57785"/>
                  <a:pt x="0" y="58928"/>
                  <a:pt x="2286" y="58928"/>
                </a:cubicBezTo>
                <a:cubicBezTo>
                  <a:pt x="3302" y="58928"/>
                  <a:pt x="3429" y="58928"/>
                  <a:pt x="3429" y="58293"/>
                </a:cubicBezTo>
                <a:cubicBezTo>
                  <a:pt x="3429" y="58293"/>
                  <a:pt x="3556" y="58293"/>
                  <a:pt x="3556" y="58293"/>
                </a:cubicBezTo>
                <a:cubicBezTo>
                  <a:pt x="3810" y="58293"/>
                  <a:pt x="3810" y="58166"/>
                  <a:pt x="3429" y="57785"/>
                </a:cubicBezTo>
                <a:cubicBezTo>
                  <a:pt x="3429" y="57912"/>
                  <a:pt x="3429" y="58166"/>
                  <a:pt x="3429" y="58293"/>
                </a:cubicBezTo>
                <a:cubicBezTo>
                  <a:pt x="2921" y="58166"/>
                  <a:pt x="1778" y="57785"/>
                  <a:pt x="1143" y="57785"/>
                </a:cubicBezTo>
                <a:close/>
                <a:moveTo>
                  <a:pt x="33147" y="64643"/>
                </a:moveTo>
                <a:lnTo>
                  <a:pt x="33147" y="65786"/>
                </a:lnTo>
                <a:cubicBezTo>
                  <a:pt x="32004" y="65786"/>
                  <a:pt x="30861" y="65786"/>
                  <a:pt x="30861" y="64643"/>
                </a:cubicBezTo>
                <a:close/>
                <a:moveTo>
                  <a:pt x="29718" y="80645"/>
                </a:moveTo>
                <a:lnTo>
                  <a:pt x="29718" y="81788"/>
                </a:lnTo>
                <a:cubicBezTo>
                  <a:pt x="28575" y="81788"/>
                  <a:pt x="27432" y="81788"/>
                  <a:pt x="27432" y="80645"/>
                </a:cubicBezTo>
                <a:close/>
                <a:moveTo>
                  <a:pt x="23241" y="85852"/>
                </a:moveTo>
                <a:cubicBezTo>
                  <a:pt x="22987" y="85852"/>
                  <a:pt x="23241" y="86360"/>
                  <a:pt x="24003" y="86360"/>
                </a:cubicBezTo>
                <a:cubicBezTo>
                  <a:pt x="23622" y="85979"/>
                  <a:pt x="23368" y="85852"/>
                  <a:pt x="23241" y="85852"/>
                </a:cubicBezTo>
                <a:close/>
                <a:moveTo>
                  <a:pt x="30861" y="86360"/>
                </a:moveTo>
                <a:cubicBezTo>
                  <a:pt x="30861" y="87503"/>
                  <a:pt x="30861" y="87503"/>
                  <a:pt x="29718" y="87503"/>
                </a:cubicBezTo>
                <a:cubicBezTo>
                  <a:pt x="28575" y="87503"/>
                  <a:pt x="27432" y="86360"/>
                  <a:pt x="27432" y="86360"/>
                </a:cubicBezTo>
                <a:close/>
                <a:moveTo>
                  <a:pt x="25400" y="107442"/>
                </a:moveTo>
                <a:cubicBezTo>
                  <a:pt x="25019" y="107442"/>
                  <a:pt x="25019" y="107950"/>
                  <a:pt x="25019" y="107950"/>
                </a:cubicBezTo>
                <a:lnTo>
                  <a:pt x="26162" y="107950"/>
                </a:lnTo>
                <a:cubicBezTo>
                  <a:pt x="25781" y="107569"/>
                  <a:pt x="25527" y="107442"/>
                  <a:pt x="25273" y="107442"/>
                </a:cubicBezTo>
                <a:close/>
                <a:moveTo>
                  <a:pt x="28575" y="110236"/>
                </a:moveTo>
                <a:cubicBezTo>
                  <a:pt x="29718" y="110236"/>
                  <a:pt x="32004" y="110236"/>
                  <a:pt x="32004" y="111379"/>
                </a:cubicBezTo>
                <a:lnTo>
                  <a:pt x="29718" y="111379"/>
                </a:lnTo>
                <a:cubicBezTo>
                  <a:pt x="28575" y="111379"/>
                  <a:pt x="28575" y="111379"/>
                  <a:pt x="28575" y="110236"/>
                </a:cubicBezTo>
                <a:close/>
                <a:moveTo>
                  <a:pt x="32004" y="120523"/>
                </a:moveTo>
                <a:lnTo>
                  <a:pt x="32004" y="121666"/>
                </a:lnTo>
                <a:cubicBezTo>
                  <a:pt x="30861" y="121666"/>
                  <a:pt x="29718" y="121666"/>
                  <a:pt x="29718" y="120523"/>
                </a:cubicBezTo>
                <a:close/>
                <a:moveTo>
                  <a:pt x="29718" y="145669"/>
                </a:moveTo>
                <a:cubicBezTo>
                  <a:pt x="30861" y="146812"/>
                  <a:pt x="30861" y="146812"/>
                  <a:pt x="29718" y="146812"/>
                </a:cubicBezTo>
                <a:lnTo>
                  <a:pt x="28575" y="146812"/>
                </a:lnTo>
                <a:cubicBezTo>
                  <a:pt x="28575" y="145669"/>
                  <a:pt x="28575" y="145669"/>
                  <a:pt x="29718" y="145669"/>
                </a:cubicBezTo>
                <a:close/>
                <a:moveTo>
                  <a:pt x="29718" y="150241"/>
                </a:moveTo>
                <a:cubicBezTo>
                  <a:pt x="29718" y="150749"/>
                  <a:pt x="29718" y="151130"/>
                  <a:pt x="29591" y="151130"/>
                </a:cubicBezTo>
                <a:cubicBezTo>
                  <a:pt x="29464" y="151130"/>
                  <a:pt x="29210" y="150876"/>
                  <a:pt x="28575" y="150241"/>
                </a:cubicBezTo>
                <a:close/>
                <a:moveTo>
                  <a:pt x="32004" y="152527"/>
                </a:moveTo>
                <a:lnTo>
                  <a:pt x="32004" y="153670"/>
                </a:lnTo>
                <a:lnTo>
                  <a:pt x="30861" y="153670"/>
                </a:lnTo>
                <a:cubicBezTo>
                  <a:pt x="30861" y="153670"/>
                  <a:pt x="29718" y="153670"/>
                  <a:pt x="29718" y="152527"/>
                </a:cubicBezTo>
                <a:close/>
                <a:moveTo>
                  <a:pt x="32004" y="170815"/>
                </a:moveTo>
                <a:cubicBezTo>
                  <a:pt x="32004" y="170815"/>
                  <a:pt x="34290" y="170815"/>
                  <a:pt x="35433" y="171958"/>
                </a:cubicBezTo>
                <a:lnTo>
                  <a:pt x="34290" y="171958"/>
                </a:lnTo>
                <a:cubicBezTo>
                  <a:pt x="33147" y="171958"/>
                  <a:pt x="32004" y="170815"/>
                  <a:pt x="32004" y="170815"/>
                </a:cubicBezTo>
                <a:close/>
                <a:moveTo>
                  <a:pt x="16764" y="203073"/>
                </a:moveTo>
                <a:cubicBezTo>
                  <a:pt x="16383" y="203073"/>
                  <a:pt x="16002" y="203327"/>
                  <a:pt x="16002" y="203962"/>
                </a:cubicBezTo>
                <a:lnTo>
                  <a:pt x="18288" y="203962"/>
                </a:lnTo>
                <a:cubicBezTo>
                  <a:pt x="17780" y="203454"/>
                  <a:pt x="17145" y="203073"/>
                  <a:pt x="16764" y="203073"/>
                </a:cubicBezTo>
                <a:close/>
                <a:moveTo>
                  <a:pt x="29718" y="205105"/>
                </a:moveTo>
                <a:cubicBezTo>
                  <a:pt x="30734" y="205105"/>
                  <a:pt x="31750" y="205105"/>
                  <a:pt x="32004" y="205994"/>
                </a:cubicBezTo>
                <a:cubicBezTo>
                  <a:pt x="31369" y="205867"/>
                  <a:pt x="30607" y="205613"/>
                  <a:pt x="29718" y="205105"/>
                </a:cubicBezTo>
                <a:close/>
                <a:moveTo>
                  <a:pt x="27432" y="0"/>
                </a:moveTo>
                <a:cubicBezTo>
                  <a:pt x="27051" y="0"/>
                  <a:pt x="26924" y="254"/>
                  <a:pt x="27432" y="762"/>
                </a:cubicBezTo>
                <a:cubicBezTo>
                  <a:pt x="25146" y="762"/>
                  <a:pt x="25146" y="1905"/>
                  <a:pt x="25146" y="1905"/>
                </a:cubicBezTo>
                <a:lnTo>
                  <a:pt x="24003" y="1905"/>
                </a:lnTo>
                <a:cubicBezTo>
                  <a:pt x="21717" y="1905"/>
                  <a:pt x="20574" y="3048"/>
                  <a:pt x="20574" y="3048"/>
                </a:cubicBezTo>
                <a:cubicBezTo>
                  <a:pt x="19431" y="4191"/>
                  <a:pt x="19431" y="4191"/>
                  <a:pt x="21717" y="4191"/>
                </a:cubicBezTo>
                <a:cubicBezTo>
                  <a:pt x="22860" y="3810"/>
                  <a:pt x="23622" y="3683"/>
                  <a:pt x="24003" y="3683"/>
                </a:cubicBezTo>
                <a:cubicBezTo>
                  <a:pt x="24765" y="3683"/>
                  <a:pt x="24003" y="4191"/>
                  <a:pt x="21717" y="4191"/>
                </a:cubicBezTo>
                <a:lnTo>
                  <a:pt x="21717" y="5334"/>
                </a:lnTo>
                <a:lnTo>
                  <a:pt x="22860" y="5334"/>
                </a:lnTo>
                <a:cubicBezTo>
                  <a:pt x="21717" y="5334"/>
                  <a:pt x="21717" y="5334"/>
                  <a:pt x="21717" y="6477"/>
                </a:cubicBezTo>
                <a:cubicBezTo>
                  <a:pt x="21717" y="6477"/>
                  <a:pt x="21717" y="7620"/>
                  <a:pt x="20574" y="7620"/>
                </a:cubicBezTo>
                <a:cubicBezTo>
                  <a:pt x="20066" y="8128"/>
                  <a:pt x="20320" y="8509"/>
                  <a:pt x="21082" y="8509"/>
                </a:cubicBezTo>
                <a:cubicBezTo>
                  <a:pt x="21844" y="8509"/>
                  <a:pt x="23368" y="8128"/>
                  <a:pt x="25146" y="7620"/>
                </a:cubicBezTo>
                <a:lnTo>
                  <a:pt x="25146" y="8763"/>
                </a:lnTo>
                <a:lnTo>
                  <a:pt x="24003" y="8763"/>
                </a:lnTo>
                <a:cubicBezTo>
                  <a:pt x="20574" y="8763"/>
                  <a:pt x="19431" y="9906"/>
                  <a:pt x="22860" y="9906"/>
                </a:cubicBezTo>
                <a:lnTo>
                  <a:pt x="21717" y="9906"/>
                </a:lnTo>
                <a:cubicBezTo>
                  <a:pt x="21717" y="11049"/>
                  <a:pt x="25146" y="11049"/>
                  <a:pt x="26289" y="11049"/>
                </a:cubicBezTo>
                <a:cubicBezTo>
                  <a:pt x="22860" y="11049"/>
                  <a:pt x="22860" y="12192"/>
                  <a:pt x="26289" y="12192"/>
                </a:cubicBezTo>
                <a:lnTo>
                  <a:pt x="25146" y="12192"/>
                </a:lnTo>
                <a:cubicBezTo>
                  <a:pt x="24003" y="12192"/>
                  <a:pt x="21717" y="12192"/>
                  <a:pt x="24003" y="13335"/>
                </a:cubicBezTo>
                <a:cubicBezTo>
                  <a:pt x="24003" y="14478"/>
                  <a:pt x="24003" y="15621"/>
                  <a:pt x="21717" y="15621"/>
                </a:cubicBezTo>
                <a:cubicBezTo>
                  <a:pt x="20574" y="15621"/>
                  <a:pt x="24003" y="15621"/>
                  <a:pt x="26289" y="16764"/>
                </a:cubicBezTo>
                <a:lnTo>
                  <a:pt x="25146" y="16764"/>
                </a:lnTo>
                <a:cubicBezTo>
                  <a:pt x="25146" y="17907"/>
                  <a:pt x="25146" y="17907"/>
                  <a:pt x="24003" y="17907"/>
                </a:cubicBezTo>
                <a:cubicBezTo>
                  <a:pt x="26289" y="19050"/>
                  <a:pt x="25146" y="19050"/>
                  <a:pt x="22860" y="19050"/>
                </a:cubicBezTo>
                <a:cubicBezTo>
                  <a:pt x="20574" y="19050"/>
                  <a:pt x="20574" y="20193"/>
                  <a:pt x="20574" y="20193"/>
                </a:cubicBezTo>
                <a:cubicBezTo>
                  <a:pt x="22860" y="20193"/>
                  <a:pt x="22860" y="21336"/>
                  <a:pt x="22860" y="21336"/>
                </a:cubicBezTo>
                <a:cubicBezTo>
                  <a:pt x="22860" y="22479"/>
                  <a:pt x="22860" y="22479"/>
                  <a:pt x="25146" y="22479"/>
                </a:cubicBezTo>
                <a:cubicBezTo>
                  <a:pt x="25908" y="22098"/>
                  <a:pt x="26416" y="21971"/>
                  <a:pt x="26797" y="21971"/>
                </a:cubicBezTo>
                <a:cubicBezTo>
                  <a:pt x="27432" y="21971"/>
                  <a:pt x="27432" y="22479"/>
                  <a:pt x="27432" y="22479"/>
                </a:cubicBezTo>
                <a:cubicBezTo>
                  <a:pt x="27432" y="22479"/>
                  <a:pt x="27432" y="22479"/>
                  <a:pt x="26289" y="23622"/>
                </a:cubicBezTo>
                <a:lnTo>
                  <a:pt x="25146" y="23622"/>
                </a:lnTo>
                <a:cubicBezTo>
                  <a:pt x="25146" y="23622"/>
                  <a:pt x="25146" y="23622"/>
                  <a:pt x="24003" y="24765"/>
                </a:cubicBezTo>
                <a:lnTo>
                  <a:pt x="22860" y="24765"/>
                </a:lnTo>
                <a:cubicBezTo>
                  <a:pt x="22860" y="25908"/>
                  <a:pt x="22860" y="25908"/>
                  <a:pt x="21717" y="25908"/>
                </a:cubicBezTo>
                <a:lnTo>
                  <a:pt x="22860" y="25908"/>
                </a:lnTo>
                <a:cubicBezTo>
                  <a:pt x="24003" y="25908"/>
                  <a:pt x="25146" y="25908"/>
                  <a:pt x="24003" y="27051"/>
                </a:cubicBezTo>
                <a:cubicBezTo>
                  <a:pt x="24003" y="28194"/>
                  <a:pt x="24003" y="28194"/>
                  <a:pt x="25146" y="28194"/>
                </a:cubicBezTo>
                <a:cubicBezTo>
                  <a:pt x="25146" y="29337"/>
                  <a:pt x="25146" y="29337"/>
                  <a:pt x="24003" y="29337"/>
                </a:cubicBezTo>
                <a:cubicBezTo>
                  <a:pt x="25146" y="29337"/>
                  <a:pt x="25146" y="30480"/>
                  <a:pt x="24003" y="30480"/>
                </a:cubicBezTo>
                <a:lnTo>
                  <a:pt x="25146" y="30480"/>
                </a:lnTo>
                <a:cubicBezTo>
                  <a:pt x="26289" y="30480"/>
                  <a:pt x="26289" y="30480"/>
                  <a:pt x="25146" y="31623"/>
                </a:cubicBezTo>
                <a:lnTo>
                  <a:pt x="24003" y="31623"/>
                </a:lnTo>
                <a:cubicBezTo>
                  <a:pt x="25146" y="32766"/>
                  <a:pt x="25146" y="35052"/>
                  <a:pt x="24003" y="35052"/>
                </a:cubicBezTo>
                <a:cubicBezTo>
                  <a:pt x="25146" y="35052"/>
                  <a:pt x="25146" y="35052"/>
                  <a:pt x="25146" y="36195"/>
                </a:cubicBezTo>
                <a:cubicBezTo>
                  <a:pt x="22860" y="37338"/>
                  <a:pt x="22860" y="37338"/>
                  <a:pt x="25146" y="37338"/>
                </a:cubicBezTo>
                <a:cubicBezTo>
                  <a:pt x="22860" y="37338"/>
                  <a:pt x="22860" y="37338"/>
                  <a:pt x="25146" y="38481"/>
                </a:cubicBezTo>
                <a:cubicBezTo>
                  <a:pt x="30861" y="38481"/>
                  <a:pt x="32004" y="38481"/>
                  <a:pt x="26289" y="39624"/>
                </a:cubicBezTo>
                <a:lnTo>
                  <a:pt x="25146" y="39624"/>
                </a:lnTo>
                <a:cubicBezTo>
                  <a:pt x="27432" y="39624"/>
                  <a:pt x="27432" y="39624"/>
                  <a:pt x="25146" y="40767"/>
                </a:cubicBezTo>
                <a:cubicBezTo>
                  <a:pt x="21717" y="40767"/>
                  <a:pt x="21717" y="41910"/>
                  <a:pt x="24003" y="41910"/>
                </a:cubicBezTo>
                <a:cubicBezTo>
                  <a:pt x="25654" y="42672"/>
                  <a:pt x="26162" y="43561"/>
                  <a:pt x="25400" y="43561"/>
                </a:cubicBezTo>
                <a:cubicBezTo>
                  <a:pt x="25146" y="43561"/>
                  <a:pt x="24638" y="43434"/>
                  <a:pt x="24003" y="43053"/>
                </a:cubicBezTo>
                <a:lnTo>
                  <a:pt x="22860" y="43053"/>
                </a:lnTo>
                <a:lnTo>
                  <a:pt x="22860" y="44196"/>
                </a:lnTo>
                <a:cubicBezTo>
                  <a:pt x="22860" y="45339"/>
                  <a:pt x="24003" y="45339"/>
                  <a:pt x="25146" y="45339"/>
                </a:cubicBezTo>
                <a:cubicBezTo>
                  <a:pt x="22860" y="45339"/>
                  <a:pt x="21717" y="45339"/>
                  <a:pt x="24003" y="46482"/>
                </a:cubicBezTo>
                <a:cubicBezTo>
                  <a:pt x="24003" y="46482"/>
                  <a:pt x="24003" y="46482"/>
                  <a:pt x="25146" y="47625"/>
                </a:cubicBezTo>
                <a:lnTo>
                  <a:pt x="24003" y="47625"/>
                </a:lnTo>
                <a:cubicBezTo>
                  <a:pt x="22860" y="47625"/>
                  <a:pt x="21717" y="48768"/>
                  <a:pt x="22860" y="48768"/>
                </a:cubicBezTo>
                <a:lnTo>
                  <a:pt x="26289" y="48768"/>
                </a:lnTo>
                <a:cubicBezTo>
                  <a:pt x="27813" y="48768"/>
                  <a:pt x="27305" y="49276"/>
                  <a:pt x="26416" y="49276"/>
                </a:cubicBezTo>
                <a:cubicBezTo>
                  <a:pt x="26035" y="49276"/>
                  <a:pt x="25527" y="49149"/>
                  <a:pt x="25146" y="48768"/>
                </a:cubicBezTo>
                <a:cubicBezTo>
                  <a:pt x="24003" y="48768"/>
                  <a:pt x="24003" y="48768"/>
                  <a:pt x="22860" y="49911"/>
                </a:cubicBezTo>
                <a:cubicBezTo>
                  <a:pt x="22860" y="49911"/>
                  <a:pt x="22860" y="51054"/>
                  <a:pt x="24003" y="51054"/>
                </a:cubicBezTo>
                <a:cubicBezTo>
                  <a:pt x="25146" y="51054"/>
                  <a:pt x="25146" y="52197"/>
                  <a:pt x="24003" y="52197"/>
                </a:cubicBezTo>
                <a:cubicBezTo>
                  <a:pt x="24003" y="53340"/>
                  <a:pt x="25146" y="53340"/>
                  <a:pt x="25146" y="53340"/>
                </a:cubicBezTo>
                <a:lnTo>
                  <a:pt x="26289" y="53340"/>
                </a:lnTo>
                <a:cubicBezTo>
                  <a:pt x="26289" y="54483"/>
                  <a:pt x="26289" y="54483"/>
                  <a:pt x="25146" y="54483"/>
                </a:cubicBezTo>
                <a:cubicBezTo>
                  <a:pt x="22860" y="54483"/>
                  <a:pt x="22860" y="54483"/>
                  <a:pt x="25146" y="55626"/>
                </a:cubicBezTo>
                <a:cubicBezTo>
                  <a:pt x="28575" y="55626"/>
                  <a:pt x="29718" y="56769"/>
                  <a:pt x="26289" y="56769"/>
                </a:cubicBezTo>
                <a:lnTo>
                  <a:pt x="27432" y="56769"/>
                </a:lnTo>
                <a:cubicBezTo>
                  <a:pt x="30861" y="57912"/>
                  <a:pt x="30861" y="57912"/>
                  <a:pt x="27432" y="57912"/>
                </a:cubicBezTo>
                <a:cubicBezTo>
                  <a:pt x="27432" y="57912"/>
                  <a:pt x="29718" y="57912"/>
                  <a:pt x="27432" y="59055"/>
                </a:cubicBezTo>
                <a:cubicBezTo>
                  <a:pt x="26289" y="59055"/>
                  <a:pt x="25146" y="60198"/>
                  <a:pt x="27432" y="60198"/>
                </a:cubicBezTo>
                <a:lnTo>
                  <a:pt x="27432" y="61341"/>
                </a:lnTo>
                <a:lnTo>
                  <a:pt x="29718" y="62484"/>
                </a:lnTo>
                <a:lnTo>
                  <a:pt x="27432" y="62484"/>
                </a:lnTo>
                <a:cubicBezTo>
                  <a:pt x="28575" y="62484"/>
                  <a:pt x="28575" y="62484"/>
                  <a:pt x="28575" y="63627"/>
                </a:cubicBezTo>
                <a:lnTo>
                  <a:pt x="26289" y="63627"/>
                </a:lnTo>
                <a:cubicBezTo>
                  <a:pt x="28575" y="63627"/>
                  <a:pt x="28575" y="64770"/>
                  <a:pt x="27432" y="64770"/>
                </a:cubicBezTo>
                <a:lnTo>
                  <a:pt x="26289" y="64770"/>
                </a:lnTo>
                <a:cubicBezTo>
                  <a:pt x="27051" y="64770"/>
                  <a:pt x="26797" y="65278"/>
                  <a:pt x="26543" y="65278"/>
                </a:cubicBezTo>
                <a:cubicBezTo>
                  <a:pt x="26416" y="65278"/>
                  <a:pt x="26289" y="65151"/>
                  <a:pt x="26289" y="64770"/>
                </a:cubicBezTo>
                <a:lnTo>
                  <a:pt x="25146" y="64770"/>
                </a:lnTo>
                <a:cubicBezTo>
                  <a:pt x="24003" y="65913"/>
                  <a:pt x="25146" y="65913"/>
                  <a:pt x="26289" y="65913"/>
                </a:cubicBezTo>
                <a:lnTo>
                  <a:pt x="30861" y="65913"/>
                </a:lnTo>
                <a:cubicBezTo>
                  <a:pt x="31623" y="65913"/>
                  <a:pt x="31369" y="66421"/>
                  <a:pt x="31115" y="66421"/>
                </a:cubicBezTo>
                <a:cubicBezTo>
                  <a:pt x="30988" y="66421"/>
                  <a:pt x="30861" y="66294"/>
                  <a:pt x="30861" y="65913"/>
                </a:cubicBezTo>
                <a:cubicBezTo>
                  <a:pt x="28575" y="65913"/>
                  <a:pt x="27432" y="65913"/>
                  <a:pt x="27432" y="67056"/>
                </a:cubicBezTo>
                <a:lnTo>
                  <a:pt x="26289" y="67056"/>
                </a:lnTo>
                <a:cubicBezTo>
                  <a:pt x="24003" y="67056"/>
                  <a:pt x="25146" y="67056"/>
                  <a:pt x="26289" y="68199"/>
                </a:cubicBezTo>
                <a:cubicBezTo>
                  <a:pt x="24003" y="68199"/>
                  <a:pt x="26289" y="69342"/>
                  <a:pt x="30861" y="69342"/>
                </a:cubicBezTo>
                <a:cubicBezTo>
                  <a:pt x="25146" y="69342"/>
                  <a:pt x="25146" y="69342"/>
                  <a:pt x="27432" y="70485"/>
                </a:cubicBezTo>
                <a:cubicBezTo>
                  <a:pt x="26289" y="70485"/>
                  <a:pt x="26289" y="71628"/>
                  <a:pt x="26289" y="71628"/>
                </a:cubicBezTo>
                <a:cubicBezTo>
                  <a:pt x="26289" y="72771"/>
                  <a:pt x="26289" y="72771"/>
                  <a:pt x="27432" y="72771"/>
                </a:cubicBezTo>
                <a:cubicBezTo>
                  <a:pt x="25146" y="73914"/>
                  <a:pt x="26289" y="73914"/>
                  <a:pt x="28575" y="73914"/>
                </a:cubicBezTo>
                <a:lnTo>
                  <a:pt x="27432" y="73914"/>
                </a:lnTo>
                <a:cubicBezTo>
                  <a:pt x="26289" y="73914"/>
                  <a:pt x="26289" y="75057"/>
                  <a:pt x="26289" y="76200"/>
                </a:cubicBezTo>
                <a:cubicBezTo>
                  <a:pt x="26289" y="78486"/>
                  <a:pt x="26289" y="78486"/>
                  <a:pt x="28575" y="78486"/>
                </a:cubicBezTo>
                <a:cubicBezTo>
                  <a:pt x="30861" y="79629"/>
                  <a:pt x="30861" y="79629"/>
                  <a:pt x="28575" y="79629"/>
                </a:cubicBezTo>
                <a:lnTo>
                  <a:pt x="27432" y="79629"/>
                </a:lnTo>
                <a:cubicBezTo>
                  <a:pt x="27432" y="79629"/>
                  <a:pt x="27432" y="79629"/>
                  <a:pt x="26289" y="80772"/>
                </a:cubicBezTo>
                <a:cubicBezTo>
                  <a:pt x="22860" y="80772"/>
                  <a:pt x="24003" y="81915"/>
                  <a:pt x="26289" y="81915"/>
                </a:cubicBezTo>
                <a:cubicBezTo>
                  <a:pt x="27051" y="81534"/>
                  <a:pt x="27432" y="81407"/>
                  <a:pt x="27559" y="81407"/>
                </a:cubicBezTo>
                <a:cubicBezTo>
                  <a:pt x="27686" y="81407"/>
                  <a:pt x="27051" y="81915"/>
                  <a:pt x="26289" y="81915"/>
                </a:cubicBezTo>
                <a:lnTo>
                  <a:pt x="25146" y="81915"/>
                </a:lnTo>
                <a:cubicBezTo>
                  <a:pt x="26289" y="81915"/>
                  <a:pt x="27432" y="84201"/>
                  <a:pt x="25146" y="84201"/>
                </a:cubicBezTo>
                <a:cubicBezTo>
                  <a:pt x="26289" y="84201"/>
                  <a:pt x="26289" y="84201"/>
                  <a:pt x="26289" y="85344"/>
                </a:cubicBezTo>
                <a:cubicBezTo>
                  <a:pt x="26289" y="85344"/>
                  <a:pt x="26289" y="86487"/>
                  <a:pt x="24003" y="86487"/>
                </a:cubicBezTo>
                <a:cubicBezTo>
                  <a:pt x="24003" y="86487"/>
                  <a:pt x="27432" y="86487"/>
                  <a:pt x="27432" y="87630"/>
                </a:cubicBezTo>
                <a:cubicBezTo>
                  <a:pt x="26289" y="88773"/>
                  <a:pt x="26289" y="88773"/>
                  <a:pt x="25146" y="88773"/>
                </a:cubicBezTo>
                <a:cubicBezTo>
                  <a:pt x="25146" y="89916"/>
                  <a:pt x="25146" y="89916"/>
                  <a:pt x="26289" y="89916"/>
                </a:cubicBezTo>
                <a:cubicBezTo>
                  <a:pt x="24003" y="91059"/>
                  <a:pt x="24003" y="92202"/>
                  <a:pt x="26289" y="92202"/>
                </a:cubicBezTo>
                <a:cubicBezTo>
                  <a:pt x="25146" y="93345"/>
                  <a:pt x="25146" y="93345"/>
                  <a:pt x="26289" y="93345"/>
                </a:cubicBezTo>
                <a:lnTo>
                  <a:pt x="25146" y="93345"/>
                </a:lnTo>
                <a:cubicBezTo>
                  <a:pt x="22860" y="94488"/>
                  <a:pt x="22860" y="94488"/>
                  <a:pt x="24003" y="94488"/>
                </a:cubicBezTo>
                <a:cubicBezTo>
                  <a:pt x="25146" y="94488"/>
                  <a:pt x="25146" y="95631"/>
                  <a:pt x="25146" y="95631"/>
                </a:cubicBezTo>
                <a:cubicBezTo>
                  <a:pt x="26289" y="96774"/>
                  <a:pt x="26289" y="96774"/>
                  <a:pt x="27432" y="96774"/>
                </a:cubicBezTo>
                <a:cubicBezTo>
                  <a:pt x="26289" y="96774"/>
                  <a:pt x="26289" y="97917"/>
                  <a:pt x="26289" y="97917"/>
                </a:cubicBezTo>
                <a:lnTo>
                  <a:pt x="26289" y="99060"/>
                </a:lnTo>
                <a:cubicBezTo>
                  <a:pt x="25146" y="100203"/>
                  <a:pt x="25146" y="100203"/>
                  <a:pt x="26289" y="100203"/>
                </a:cubicBezTo>
                <a:lnTo>
                  <a:pt x="27432" y="100203"/>
                </a:lnTo>
                <a:cubicBezTo>
                  <a:pt x="25146" y="100203"/>
                  <a:pt x="25146" y="102489"/>
                  <a:pt x="27432" y="103632"/>
                </a:cubicBezTo>
                <a:lnTo>
                  <a:pt x="25146" y="103632"/>
                </a:lnTo>
                <a:cubicBezTo>
                  <a:pt x="25146" y="103632"/>
                  <a:pt x="26289" y="104775"/>
                  <a:pt x="26289" y="105918"/>
                </a:cubicBezTo>
                <a:cubicBezTo>
                  <a:pt x="26289" y="107061"/>
                  <a:pt x="26289" y="107061"/>
                  <a:pt x="27432" y="107061"/>
                </a:cubicBezTo>
                <a:cubicBezTo>
                  <a:pt x="27432" y="108204"/>
                  <a:pt x="27432" y="108204"/>
                  <a:pt x="26289" y="108204"/>
                </a:cubicBezTo>
                <a:lnTo>
                  <a:pt x="27432" y="108204"/>
                </a:lnTo>
                <a:cubicBezTo>
                  <a:pt x="28575" y="108204"/>
                  <a:pt x="28575" y="108204"/>
                  <a:pt x="27432" y="109347"/>
                </a:cubicBezTo>
                <a:cubicBezTo>
                  <a:pt x="26289" y="109347"/>
                  <a:pt x="26289" y="110490"/>
                  <a:pt x="27432" y="111633"/>
                </a:cubicBezTo>
                <a:lnTo>
                  <a:pt x="26289" y="111633"/>
                </a:lnTo>
                <a:cubicBezTo>
                  <a:pt x="25146" y="111633"/>
                  <a:pt x="22860" y="112776"/>
                  <a:pt x="26289" y="112776"/>
                </a:cubicBezTo>
                <a:lnTo>
                  <a:pt x="24003" y="112776"/>
                </a:lnTo>
                <a:cubicBezTo>
                  <a:pt x="26289" y="113919"/>
                  <a:pt x="26289" y="115062"/>
                  <a:pt x="24003" y="115062"/>
                </a:cubicBezTo>
                <a:lnTo>
                  <a:pt x="27432" y="115062"/>
                </a:lnTo>
                <a:cubicBezTo>
                  <a:pt x="24003" y="116205"/>
                  <a:pt x="24003" y="116205"/>
                  <a:pt x="27432" y="116205"/>
                </a:cubicBezTo>
                <a:lnTo>
                  <a:pt x="25146" y="116205"/>
                </a:lnTo>
                <a:cubicBezTo>
                  <a:pt x="25146" y="117348"/>
                  <a:pt x="26289" y="118491"/>
                  <a:pt x="26289" y="119634"/>
                </a:cubicBezTo>
                <a:cubicBezTo>
                  <a:pt x="26289" y="121920"/>
                  <a:pt x="26289" y="121920"/>
                  <a:pt x="27432" y="121920"/>
                </a:cubicBezTo>
                <a:cubicBezTo>
                  <a:pt x="28575" y="121920"/>
                  <a:pt x="28575" y="121920"/>
                  <a:pt x="27432" y="123063"/>
                </a:cubicBezTo>
                <a:lnTo>
                  <a:pt x="26289" y="123063"/>
                </a:lnTo>
                <a:cubicBezTo>
                  <a:pt x="26289" y="123063"/>
                  <a:pt x="26289" y="124206"/>
                  <a:pt x="25146" y="124206"/>
                </a:cubicBezTo>
                <a:lnTo>
                  <a:pt x="26289" y="124206"/>
                </a:lnTo>
                <a:cubicBezTo>
                  <a:pt x="28575" y="125349"/>
                  <a:pt x="28575" y="125349"/>
                  <a:pt x="26289" y="125349"/>
                </a:cubicBezTo>
                <a:lnTo>
                  <a:pt x="25146" y="125349"/>
                </a:lnTo>
                <a:cubicBezTo>
                  <a:pt x="26289" y="125349"/>
                  <a:pt x="26289" y="126492"/>
                  <a:pt x="27432" y="126492"/>
                </a:cubicBezTo>
                <a:lnTo>
                  <a:pt x="26289" y="126492"/>
                </a:lnTo>
                <a:cubicBezTo>
                  <a:pt x="25146" y="126492"/>
                  <a:pt x="26289" y="127635"/>
                  <a:pt x="27432" y="128778"/>
                </a:cubicBezTo>
                <a:lnTo>
                  <a:pt x="25146" y="128778"/>
                </a:lnTo>
                <a:cubicBezTo>
                  <a:pt x="26289" y="129286"/>
                  <a:pt x="26289" y="129667"/>
                  <a:pt x="25908" y="129667"/>
                </a:cubicBezTo>
                <a:cubicBezTo>
                  <a:pt x="25527" y="129667"/>
                  <a:pt x="24638" y="129413"/>
                  <a:pt x="24130" y="128778"/>
                </a:cubicBezTo>
                <a:cubicBezTo>
                  <a:pt x="22987" y="128778"/>
                  <a:pt x="22987" y="128778"/>
                  <a:pt x="22987" y="129921"/>
                </a:cubicBezTo>
                <a:cubicBezTo>
                  <a:pt x="24130" y="129921"/>
                  <a:pt x="24130" y="131064"/>
                  <a:pt x="24130" y="132207"/>
                </a:cubicBezTo>
                <a:cubicBezTo>
                  <a:pt x="24130" y="133350"/>
                  <a:pt x="25273" y="133350"/>
                  <a:pt x="27559" y="133350"/>
                </a:cubicBezTo>
                <a:lnTo>
                  <a:pt x="30988" y="134493"/>
                </a:lnTo>
                <a:lnTo>
                  <a:pt x="26289" y="134493"/>
                </a:lnTo>
                <a:cubicBezTo>
                  <a:pt x="25146" y="135636"/>
                  <a:pt x="25146" y="135636"/>
                  <a:pt x="26289" y="135636"/>
                </a:cubicBezTo>
                <a:cubicBezTo>
                  <a:pt x="26289" y="136779"/>
                  <a:pt x="26289" y="136779"/>
                  <a:pt x="25146" y="136779"/>
                </a:cubicBezTo>
                <a:lnTo>
                  <a:pt x="26289" y="136779"/>
                </a:lnTo>
                <a:cubicBezTo>
                  <a:pt x="27432" y="136779"/>
                  <a:pt x="27432" y="136779"/>
                  <a:pt x="26289" y="137922"/>
                </a:cubicBezTo>
                <a:lnTo>
                  <a:pt x="25146" y="137922"/>
                </a:lnTo>
                <a:cubicBezTo>
                  <a:pt x="26289" y="137922"/>
                  <a:pt x="26289" y="139065"/>
                  <a:pt x="26289" y="139065"/>
                </a:cubicBezTo>
                <a:cubicBezTo>
                  <a:pt x="26289" y="139065"/>
                  <a:pt x="26289" y="139065"/>
                  <a:pt x="27432" y="140208"/>
                </a:cubicBezTo>
                <a:lnTo>
                  <a:pt x="25146" y="140208"/>
                </a:lnTo>
                <a:cubicBezTo>
                  <a:pt x="25146" y="140208"/>
                  <a:pt x="25146" y="140208"/>
                  <a:pt x="26289" y="141351"/>
                </a:cubicBezTo>
                <a:lnTo>
                  <a:pt x="25146" y="141351"/>
                </a:lnTo>
                <a:cubicBezTo>
                  <a:pt x="27432" y="142494"/>
                  <a:pt x="26289" y="142494"/>
                  <a:pt x="25146" y="142494"/>
                </a:cubicBezTo>
                <a:cubicBezTo>
                  <a:pt x="25146" y="143637"/>
                  <a:pt x="26289" y="144780"/>
                  <a:pt x="26289" y="144780"/>
                </a:cubicBezTo>
                <a:cubicBezTo>
                  <a:pt x="26289" y="145923"/>
                  <a:pt x="26289" y="147066"/>
                  <a:pt x="24003" y="147066"/>
                </a:cubicBezTo>
                <a:lnTo>
                  <a:pt x="22860" y="147066"/>
                </a:lnTo>
                <a:cubicBezTo>
                  <a:pt x="26289" y="147066"/>
                  <a:pt x="26289" y="147066"/>
                  <a:pt x="26289" y="148209"/>
                </a:cubicBezTo>
                <a:cubicBezTo>
                  <a:pt x="24003" y="148209"/>
                  <a:pt x="25146" y="149352"/>
                  <a:pt x="27432" y="149352"/>
                </a:cubicBezTo>
                <a:lnTo>
                  <a:pt x="28575" y="149352"/>
                </a:lnTo>
                <a:cubicBezTo>
                  <a:pt x="28575" y="149733"/>
                  <a:pt x="28448" y="149860"/>
                  <a:pt x="28194" y="149860"/>
                </a:cubicBezTo>
                <a:cubicBezTo>
                  <a:pt x="27686" y="149860"/>
                  <a:pt x="26670" y="149352"/>
                  <a:pt x="25146" y="149352"/>
                </a:cubicBezTo>
                <a:cubicBezTo>
                  <a:pt x="24003" y="149352"/>
                  <a:pt x="22860" y="150495"/>
                  <a:pt x="22860" y="150495"/>
                </a:cubicBezTo>
                <a:lnTo>
                  <a:pt x="25146" y="150495"/>
                </a:lnTo>
                <a:cubicBezTo>
                  <a:pt x="25146" y="150495"/>
                  <a:pt x="25146" y="151638"/>
                  <a:pt x="26289" y="151638"/>
                </a:cubicBezTo>
                <a:lnTo>
                  <a:pt x="27432" y="151638"/>
                </a:lnTo>
                <a:cubicBezTo>
                  <a:pt x="26289" y="152781"/>
                  <a:pt x="26289" y="152781"/>
                  <a:pt x="26289" y="152781"/>
                </a:cubicBezTo>
                <a:lnTo>
                  <a:pt x="24003" y="152781"/>
                </a:lnTo>
                <a:cubicBezTo>
                  <a:pt x="25146" y="152781"/>
                  <a:pt x="24003" y="158496"/>
                  <a:pt x="24003" y="159639"/>
                </a:cubicBezTo>
                <a:cubicBezTo>
                  <a:pt x="22860" y="159639"/>
                  <a:pt x="22860" y="160782"/>
                  <a:pt x="24003" y="160782"/>
                </a:cubicBezTo>
                <a:cubicBezTo>
                  <a:pt x="25146" y="160782"/>
                  <a:pt x="25146" y="161925"/>
                  <a:pt x="25146" y="163068"/>
                </a:cubicBezTo>
                <a:cubicBezTo>
                  <a:pt x="25146" y="165354"/>
                  <a:pt x="25146" y="166497"/>
                  <a:pt x="26289" y="166497"/>
                </a:cubicBezTo>
                <a:cubicBezTo>
                  <a:pt x="26289" y="166497"/>
                  <a:pt x="26289" y="166497"/>
                  <a:pt x="26289" y="167640"/>
                </a:cubicBezTo>
                <a:cubicBezTo>
                  <a:pt x="26289" y="167640"/>
                  <a:pt x="27432" y="167640"/>
                  <a:pt x="27432" y="168783"/>
                </a:cubicBezTo>
                <a:lnTo>
                  <a:pt x="25146" y="168783"/>
                </a:lnTo>
                <a:cubicBezTo>
                  <a:pt x="25146" y="168783"/>
                  <a:pt x="26289" y="168783"/>
                  <a:pt x="27432" y="169926"/>
                </a:cubicBezTo>
                <a:lnTo>
                  <a:pt x="25146" y="169926"/>
                </a:lnTo>
                <a:cubicBezTo>
                  <a:pt x="25146" y="170561"/>
                  <a:pt x="25146" y="170815"/>
                  <a:pt x="24892" y="170815"/>
                </a:cubicBezTo>
                <a:cubicBezTo>
                  <a:pt x="24638" y="170815"/>
                  <a:pt x="24003" y="170561"/>
                  <a:pt x="22860" y="169926"/>
                </a:cubicBezTo>
                <a:cubicBezTo>
                  <a:pt x="20574" y="169926"/>
                  <a:pt x="20574" y="169926"/>
                  <a:pt x="22860" y="171069"/>
                </a:cubicBezTo>
                <a:lnTo>
                  <a:pt x="24003" y="171069"/>
                </a:lnTo>
                <a:cubicBezTo>
                  <a:pt x="21717" y="171069"/>
                  <a:pt x="24003" y="172212"/>
                  <a:pt x="25146" y="172212"/>
                </a:cubicBezTo>
                <a:cubicBezTo>
                  <a:pt x="22860" y="172212"/>
                  <a:pt x="22860" y="172212"/>
                  <a:pt x="25146" y="173355"/>
                </a:cubicBezTo>
                <a:cubicBezTo>
                  <a:pt x="24003" y="173355"/>
                  <a:pt x="24003" y="173355"/>
                  <a:pt x="24003" y="174498"/>
                </a:cubicBezTo>
                <a:cubicBezTo>
                  <a:pt x="25146" y="174498"/>
                  <a:pt x="25146" y="176784"/>
                  <a:pt x="25146" y="177927"/>
                </a:cubicBezTo>
                <a:cubicBezTo>
                  <a:pt x="24003" y="180213"/>
                  <a:pt x="24003" y="181356"/>
                  <a:pt x="25146" y="182499"/>
                </a:cubicBezTo>
                <a:cubicBezTo>
                  <a:pt x="26289" y="183642"/>
                  <a:pt x="28575" y="183642"/>
                  <a:pt x="25146" y="183642"/>
                </a:cubicBezTo>
                <a:cubicBezTo>
                  <a:pt x="24003" y="183642"/>
                  <a:pt x="24003" y="183642"/>
                  <a:pt x="24003" y="184785"/>
                </a:cubicBezTo>
                <a:cubicBezTo>
                  <a:pt x="24003" y="184785"/>
                  <a:pt x="24003" y="185928"/>
                  <a:pt x="25146" y="185928"/>
                </a:cubicBezTo>
                <a:cubicBezTo>
                  <a:pt x="26289" y="187071"/>
                  <a:pt x="26289" y="187071"/>
                  <a:pt x="25146" y="187071"/>
                </a:cubicBezTo>
                <a:cubicBezTo>
                  <a:pt x="24511" y="186690"/>
                  <a:pt x="23876" y="186563"/>
                  <a:pt x="23368" y="186563"/>
                </a:cubicBezTo>
                <a:cubicBezTo>
                  <a:pt x="22098" y="186563"/>
                  <a:pt x="21590" y="187325"/>
                  <a:pt x="24130" y="188214"/>
                </a:cubicBezTo>
                <a:lnTo>
                  <a:pt x="21717" y="188214"/>
                </a:lnTo>
                <a:cubicBezTo>
                  <a:pt x="21717" y="189357"/>
                  <a:pt x="21717" y="189357"/>
                  <a:pt x="22860" y="190500"/>
                </a:cubicBezTo>
                <a:cubicBezTo>
                  <a:pt x="22860" y="190500"/>
                  <a:pt x="22860" y="191643"/>
                  <a:pt x="22860" y="191643"/>
                </a:cubicBezTo>
                <a:cubicBezTo>
                  <a:pt x="22860" y="191643"/>
                  <a:pt x="24003" y="192786"/>
                  <a:pt x="24003" y="192786"/>
                </a:cubicBezTo>
                <a:cubicBezTo>
                  <a:pt x="22860" y="192786"/>
                  <a:pt x="22860" y="193929"/>
                  <a:pt x="22860" y="196215"/>
                </a:cubicBezTo>
                <a:cubicBezTo>
                  <a:pt x="21717" y="197358"/>
                  <a:pt x="21717" y="198501"/>
                  <a:pt x="20574" y="199644"/>
                </a:cubicBezTo>
                <a:lnTo>
                  <a:pt x="21717" y="199644"/>
                </a:lnTo>
                <a:cubicBezTo>
                  <a:pt x="24003" y="200787"/>
                  <a:pt x="24003" y="200787"/>
                  <a:pt x="22860" y="200787"/>
                </a:cubicBezTo>
                <a:cubicBezTo>
                  <a:pt x="20574" y="200787"/>
                  <a:pt x="20574" y="201930"/>
                  <a:pt x="22860" y="201930"/>
                </a:cubicBezTo>
                <a:lnTo>
                  <a:pt x="21717" y="201930"/>
                </a:lnTo>
                <a:cubicBezTo>
                  <a:pt x="19431" y="201930"/>
                  <a:pt x="20574" y="203073"/>
                  <a:pt x="22860" y="203073"/>
                </a:cubicBezTo>
                <a:cubicBezTo>
                  <a:pt x="21717" y="203073"/>
                  <a:pt x="20574" y="203073"/>
                  <a:pt x="21717" y="204216"/>
                </a:cubicBezTo>
                <a:lnTo>
                  <a:pt x="18288" y="204216"/>
                </a:lnTo>
                <a:cubicBezTo>
                  <a:pt x="18288" y="204216"/>
                  <a:pt x="18288" y="205359"/>
                  <a:pt x="19431" y="205359"/>
                </a:cubicBezTo>
                <a:lnTo>
                  <a:pt x="20574" y="205359"/>
                </a:lnTo>
                <a:cubicBezTo>
                  <a:pt x="19812" y="205359"/>
                  <a:pt x="20066" y="205867"/>
                  <a:pt x="20955" y="205867"/>
                </a:cubicBezTo>
                <a:cubicBezTo>
                  <a:pt x="21463" y="205867"/>
                  <a:pt x="22098" y="205740"/>
                  <a:pt x="22860" y="205359"/>
                </a:cubicBezTo>
                <a:cubicBezTo>
                  <a:pt x="24003" y="206502"/>
                  <a:pt x="25146" y="206502"/>
                  <a:pt x="25146" y="206502"/>
                </a:cubicBezTo>
                <a:lnTo>
                  <a:pt x="27432" y="206502"/>
                </a:lnTo>
                <a:cubicBezTo>
                  <a:pt x="29718" y="206502"/>
                  <a:pt x="30988" y="207010"/>
                  <a:pt x="31877" y="207010"/>
                </a:cubicBezTo>
                <a:cubicBezTo>
                  <a:pt x="32385" y="207010"/>
                  <a:pt x="32766" y="206883"/>
                  <a:pt x="33147" y="206502"/>
                </a:cubicBezTo>
                <a:cubicBezTo>
                  <a:pt x="34290" y="206502"/>
                  <a:pt x="35433" y="205359"/>
                  <a:pt x="33147" y="205359"/>
                </a:cubicBezTo>
                <a:cubicBezTo>
                  <a:pt x="33147" y="205359"/>
                  <a:pt x="32004" y="204216"/>
                  <a:pt x="32004" y="204216"/>
                </a:cubicBezTo>
                <a:lnTo>
                  <a:pt x="33147" y="204216"/>
                </a:lnTo>
                <a:cubicBezTo>
                  <a:pt x="34290" y="204216"/>
                  <a:pt x="35433" y="203073"/>
                  <a:pt x="35433" y="201930"/>
                </a:cubicBezTo>
                <a:cubicBezTo>
                  <a:pt x="35433" y="200787"/>
                  <a:pt x="35433" y="199644"/>
                  <a:pt x="36576" y="199644"/>
                </a:cubicBezTo>
                <a:lnTo>
                  <a:pt x="37719" y="199644"/>
                </a:lnTo>
                <a:cubicBezTo>
                  <a:pt x="36576" y="199644"/>
                  <a:pt x="36576" y="198501"/>
                  <a:pt x="37719" y="196215"/>
                </a:cubicBezTo>
                <a:cubicBezTo>
                  <a:pt x="37719" y="195072"/>
                  <a:pt x="37719" y="192786"/>
                  <a:pt x="36576" y="192786"/>
                </a:cubicBezTo>
                <a:cubicBezTo>
                  <a:pt x="37719" y="192786"/>
                  <a:pt x="37719" y="191643"/>
                  <a:pt x="37719" y="191643"/>
                </a:cubicBezTo>
                <a:cubicBezTo>
                  <a:pt x="36576" y="190500"/>
                  <a:pt x="36576" y="190500"/>
                  <a:pt x="36576" y="190500"/>
                </a:cubicBezTo>
                <a:cubicBezTo>
                  <a:pt x="37719" y="190500"/>
                  <a:pt x="37719" y="190500"/>
                  <a:pt x="37719" y="189357"/>
                </a:cubicBezTo>
                <a:lnTo>
                  <a:pt x="36576" y="189357"/>
                </a:lnTo>
                <a:cubicBezTo>
                  <a:pt x="36576" y="188214"/>
                  <a:pt x="37719" y="187071"/>
                  <a:pt x="38862" y="185928"/>
                </a:cubicBezTo>
                <a:lnTo>
                  <a:pt x="37719" y="185928"/>
                </a:lnTo>
                <a:cubicBezTo>
                  <a:pt x="36576" y="185928"/>
                  <a:pt x="34290" y="184785"/>
                  <a:pt x="34290" y="184785"/>
                </a:cubicBezTo>
                <a:lnTo>
                  <a:pt x="37719" y="184785"/>
                </a:lnTo>
                <a:cubicBezTo>
                  <a:pt x="38227" y="185420"/>
                  <a:pt x="38608" y="185674"/>
                  <a:pt x="38735" y="185674"/>
                </a:cubicBezTo>
                <a:cubicBezTo>
                  <a:pt x="38862" y="185674"/>
                  <a:pt x="38862" y="185420"/>
                  <a:pt x="38862" y="184785"/>
                </a:cubicBezTo>
                <a:cubicBezTo>
                  <a:pt x="37719" y="184785"/>
                  <a:pt x="37719" y="183642"/>
                  <a:pt x="37719" y="181356"/>
                </a:cubicBezTo>
                <a:cubicBezTo>
                  <a:pt x="37719" y="179070"/>
                  <a:pt x="37719" y="179070"/>
                  <a:pt x="36576" y="179070"/>
                </a:cubicBezTo>
                <a:cubicBezTo>
                  <a:pt x="35433" y="177927"/>
                  <a:pt x="35433" y="177927"/>
                  <a:pt x="36576" y="177927"/>
                </a:cubicBezTo>
                <a:cubicBezTo>
                  <a:pt x="41148" y="176784"/>
                  <a:pt x="41148" y="176784"/>
                  <a:pt x="40005" y="175641"/>
                </a:cubicBezTo>
                <a:cubicBezTo>
                  <a:pt x="40005" y="176022"/>
                  <a:pt x="39878" y="176149"/>
                  <a:pt x="39624" y="176149"/>
                </a:cubicBezTo>
                <a:cubicBezTo>
                  <a:pt x="39243" y="176149"/>
                  <a:pt x="38481" y="175641"/>
                  <a:pt x="37719" y="175641"/>
                </a:cubicBezTo>
                <a:cubicBezTo>
                  <a:pt x="39497" y="175641"/>
                  <a:pt x="39243" y="173609"/>
                  <a:pt x="37973" y="172212"/>
                </a:cubicBezTo>
                <a:cubicBezTo>
                  <a:pt x="38862" y="172085"/>
                  <a:pt x="38862" y="171069"/>
                  <a:pt x="38862" y="171069"/>
                </a:cubicBezTo>
                <a:cubicBezTo>
                  <a:pt x="38862" y="169926"/>
                  <a:pt x="38862" y="169926"/>
                  <a:pt x="38862" y="169926"/>
                </a:cubicBezTo>
                <a:cubicBezTo>
                  <a:pt x="36576" y="169926"/>
                  <a:pt x="37719" y="168783"/>
                  <a:pt x="38862" y="168783"/>
                </a:cubicBezTo>
                <a:cubicBezTo>
                  <a:pt x="41148" y="168783"/>
                  <a:pt x="41148" y="168783"/>
                  <a:pt x="41148" y="167640"/>
                </a:cubicBezTo>
                <a:cubicBezTo>
                  <a:pt x="37719" y="166497"/>
                  <a:pt x="40005" y="165354"/>
                  <a:pt x="41148" y="165354"/>
                </a:cubicBezTo>
                <a:cubicBezTo>
                  <a:pt x="40005" y="165354"/>
                  <a:pt x="40005" y="164211"/>
                  <a:pt x="40005" y="164211"/>
                </a:cubicBezTo>
                <a:cubicBezTo>
                  <a:pt x="40005" y="163068"/>
                  <a:pt x="40005" y="163068"/>
                  <a:pt x="38862" y="163068"/>
                </a:cubicBezTo>
                <a:lnTo>
                  <a:pt x="36576" y="163068"/>
                </a:lnTo>
                <a:cubicBezTo>
                  <a:pt x="38862" y="163068"/>
                  <a:pt x="38862" y="161925"/>
                  <a:pt x="38862" y="161925"/>
                </a:cubicBezTo>
                <a:cubicBezTo>
                  <a:pt x="38862" y="160782"/>
                  <a:pt x="38862" y="159639"/>
                  <a:pt x="40005" y="159639"/>
                </a:cubicBezTo>
                <a:lnTo>
                  <a:pt x="38862" y="159639"/>
                </a:lnTo>
                <a:cubicBezTo>
                  <a:pt x="37719" y="159639"/>
                  <a:pt x="37719" y="158496"/>
                  <a:pt x="38862" y="158496"/>
                </a:cubicBezTo>
                <a:cubicBezTo>
                  <a:pt x="40005" y="158496"/>
                  <a:pt x="40005" y="157353"/>
                  <a:pt x="38862" y="157353"/>
                </a:cubicBezTo>
                <a:cubicBezTo>
                  <a:pt x="41783" y="156337"/>
                  <a:pt x="42291" y="156210"/>
                  <a:pt x="40005" y="155448"/>
                </a:cubicBezTo>
                <a:cubicBezTo>
                  <a:pt x="40259" y="155321"/>
                  <a:pt x="40513" y="155067"/>
                  <a:pt x="41148" y="155067"/>
                </a:cubicBezTo>
                <a:cubicBezTo>
                  <a:pt x="38862" y="155067"/>
                  <a:pt x="40005" y="153924"/>
                  <a:pt x="41148" y="153924"/>
                </a:cubicBezTo>
                <a:cubicBezTo>
                  <a:pt x="40005" y="152781"/>
                  <a:pt x="40005" y="152781"/>
                  <a:pt x="40005" y="152781"/>
                </a:cubicBezTo>
                <a:cubicBezTo>
                  <a:pt x="40005" y="152781"/>
                  <a:pt x="40005" y="151638"/>
                  <a:pt x="37719" y="151638"/>
                </a:cubicBezTo>
                <a:lnTo>
                  <a:pt x="36576" y="151638"/>
                </a:lnTo>
                <a:cubicBezTo>
                  <a:pt x="36576" y="151257"/>
                  <a:pt x="36703" y="151130"/>
                  <a:pt x="36957" y="151130"/>
                </a:cubicBezTo>
                <a:cubicBezTo>
                  <a:pt x="37465" y="151130"/>
                  <a:pt x="38481" y="151638"/>
                  <a:pt x="40005" y="151638"/>
                </a:cubicBezTo>
                <a:cubicBezTo>
                  <a:pt x="41148" y="151638"/>
                  <a:pt x="41148" y="151638"/>
                  <a:pt x="37719" y="150495"/>
                </a:cubicBezTo>
                <a:lnTo>
                  <a:pt x="40005" y="150495"/>
                </a:lnTo>
                <a:cubicBezTo>
                  <a:pt x="40005" y="150495"/>
                  <a:pt x="40005" y="150495"/>
                  <a:pt x="37719" y="149352"/>
                </a:cubicBezTo>
                <a:cubicBezTo>
                  <a:pt x="40005" y="148209"/>
                  <a:pt x="40005" y="148209"/>
                  <a:pt x="40005" y="148209"/>
                </a:cubicBezTo>
                <a:cubicBezTo>
                  <a:pt x="41148" y="148209"/>
                  <a:pt x="41148" y="148209"/>
                  <a:pt x="38862" y="147066"/>
                </a:cubicBezTo>
                <a:lnTo>
                  <a:pt x="40005" y="147066"/>
                </a:lnTo>
                <a:cubicBezTo>
                  <a:pt x="38862" y="145923"/>
                  <a:pt x="38862" y="145923"/>
                  <a:pt x="38862" y="145923"/>
                </a:cubicBezTo>
                <a:cubicBezTo>
                  <a:pt x="40005" y="145923"/>
                  <a:pt x="40005" y="143637"/>
                  <a:pt x="40005" y="141351"/>
                </a:cubicBezTo>
                <a:lnTo>
                  <a:pt x="37719" y="141351"/>
                </a:lnTo>
                <a:cubicBezTo>
                  <a:pt x="38862" y="141351"/>
                  <a:pt x="38862" y="142494"/>
                  <a:pt x="38862" y="142494"/>
                </a:cubicBezTo>
                <a:lnTo>
                  <a:pt x="35433" y="142494"/>
                </a:lnTo>
                <a:lnTo>
                  <a:pt x="37719" y="141351"/>
                </a:lnTo>
                <a:cubicBezTo>
                  <a:pt x="41148" y="141351"/>
                  <a:pt x="41148" y="140208"/>
                  <a:pt x="37719" y="140208"/>
                </a:cubicBezTo>
                <a:cubicBezTo>
                  <a:pt x="36576" y="140208"/>
                  <a:pt x="36576" y="139065"/>
                  <a:pt x="37719" y="139065"/>
                </a:cubicBezTo>
                <a:lnTo>
                  <a:pt x="40005" y="139065"/>
                </a:lnTo>
                <a:cubicBezTo>
                  <a:pt x="42291" y="139065"/>
                  <a:pt x="40005" y="137922"/>
                  <a:pt x="38862" y="137922"/>
                </a:cubicBezTo>
                <a:cubicBezTo>
                  <a:pt x="36576" y="136779"/>
                  <a:pt x="36576" y="136779"/>
                  <a:pt x="38862" y="136779"/>
                </a:cubicBezTo>
                <a:cubicBezTo>
                  <a:pt x="39878" y="137160"/>
                  <a:pt x="40513" y="137287"/>
                  <a:pt x="40767" y="137287"/>
                </a:cubicBezTo>
                <a:cubicBezTo>
                  <a:pt x="41402" y="137287"/>
                  <a:pt x="40132" y="136525"/>
                  <a:pt x="37719" y="135636"/>
                </a:cubicBezTo>
                <a:cubicBezTo>
                  <a:pt x="37719" y="135636"/>
                  <a:pt x="37719" y="134493"/>
                  <a:pt x="38862" y="134493"/>
                </a:cubicBezTo>
                <a:lnTo>
                  <a:pt x="37719" y="134493"/>
                </a:lnTo>
                <a:cubicBezTo>
                  <a:pt x="35433" y="133350"/>
                  <a:pt x="36576" y="133350"/>
                  <a:pt x="40005" y="132207"/>
                </a:cubicBezTo>
                <a:lnTo>
                  <a:pt x="37719" y="132207"/>
                </a:lnTo>
                <a:cubicBezTo>
                  <a:pt x="35433" y="132207"/>
                  <a:pt x="34290" y="131064"/>
                  <a:pt x="36576" y="131064"/>
                </a:cubicBezTo>
                <a:lnTo>
                  <a:pt x="37719" y="131064"/>
                </a:lnTo>
                <a:cubicBezTo>
                  <a:pt x="35433" y="131064"/>
                  <a:pt x="36576" y="129921"/>
                  <a:pt x="40005" y="129921"/>
                </a:cubicBezTo>
                <a:lnTo>
                  <a:pt x="38862" y="129921"/>
                </a:lnTo>
                <a:cubicBezTo>
                  <a:pt x="40005" y="129921"/>
                  <a:pt x="41148" y="128778"/>
                  <a:pt x="40005" y="128778"/>
                </a:cubicBezTo>
                <a:lnTo>
                  <a:pt x="41148" y="128778"/>
                </a:lnTo>
                <a:cubicBezTo>
                  <a:pt x="41148" y="128778"/>
                  <a:pt x="41148" y="128778"/>
                  <a:pt x="41148" y="127635"/>
                </a:cubicBezTo>
                <a:cubicBezTo>
                  <a:pt x="40005" y="127635"/>
                  <a:pt x="40005" y="126492"/>
                  <a:pt x="41148" y="126492"/>
                </a:cubicBezTo>
                <a:lnTo>
                  <a:pt x="39878" y="126492"/>
                </a:lnTo>
                <a:cubicBezTo>
                  <a:pt x="39878" y="125349"/>
                  <a:pt x="39878" y="125349"/>
                  <a:pt x="41021" y="125349"/>
                </a:cubicBezTo>
                <a:cubicBezTo>
                  <a:pt x="39878" y="125349"/>
                  <a:pt x="39878" y="125349"/>
                  <a:pt x="39878" y="124206"/>
                </a:cubicBezTo>
                <a:lnTo>
                  <a:pt x="38862" y="124206"/>
                </a:lnTo>
                <a:cubicBezTo>
                  <a:pt x="38862" y="124206"/>
                  <a:pt x="40005" y="123063"/>
                  <a:pt x="40005" y="123063"/>
                </a:cubicBezTo>
                <a:cubicBezTo>
                  <a:pt x="40005" y="121920"/>
                  <a:pt x="40005" y="121920"/>
                  <a:pt x="38862" y="121920"/>
                </a:cubicBezTo>
                <a:cubicBezTo>
                  <a:pt x="38862" y="122301"/>
                  <a:pt x="38735" y="122428"/>
                  <a:pt x="38608" y="122428"/>
                </a:cubicBezTo>
                <a:cubicBezTo>
                  <a:pt x="38481" y="122428"/>
                  <a:pt x="38100" y="121920"/>
                  <a:pt x="38862" y="121920"/>
                </a:cubicBezTo>
                <a:cubicBezTo>
                  <a:pt x="38862" y="121920"/>
                  <a:pt x="40005" y="120777"/>
                  <a:pt x="40005" y="120777"/>
                </a:cubicBezTo>
                <a:cubicBezTo>
                  <a:pt x="41148" y="119634"/>
                  <a:pt x="41148" y="119634"/>
                  <a:pt x="38862" y="119634"/>
                </a:cubicBezTo>
                <a:cubicBezTo>
                  <a:pt x="36576" y="119634"/>
                  <a:pt x="36576" y="119634"/>
                  <a:pt x="38862" y="118491"/>
                </a:cubicBezTo>
                <a:lnTo>
                  <a:pt x="41148" y="118491"/>
                </a:lnTo>
                <a:cubicBezTo>
                  <a:pt x="38862" y="118491"/>
                  <a:pt x="38862" y="118491"/>
                  <a:pt x="38862" y="117348"/>
                </a:cubicBezTo>
                <a:cubicBezTo>
                  <a:pt x="38862" y="116840"/>
                  <a:pt x="38862" y="116459"/>
                  <a:pt x="39116" y="116459"/>
                </a:cubicBezTo>
                <a:cubicBezTo>
                  <a:pt x="39370" y="116459"/>
                  <a:pt x="40005" y="116713"/>
                  <a:pt x="41148" y="117348"/>
                </a:cubicBezTo>
                <a:lnTo>
                  <a:pt x="41148" y="116078"/>
                </a:lnTo>
                <a:cubicBezTo>
                  <a:pt x="37719" y="116078"/>
                  <a:pt x="38862" y="113792"/>
                  <a:pt x="41148" y="113792"/>
                </a:cubicBezTo>
                <a:lnTo>
                  <a:pt x="39878" y="113792"/>
                </a:lnTo>
                <a:cubicBezTo>
                  <a:pt x="36449" y="112649"/>
                  <a:pt x="36449" y="112649"/>
                  <a:pt x="39878" y="112649"/>
                </a:cubicBezTo>
                <a:cubicBezTo>
                  <a:pt x="37592" y="112649"/>
                  <a:pt x="37592" y="111506"/>
                  <a:pt x="41021" y="111506"/>
                </a:cubicBezTo>
                <a:lnTo>
                  <a:pt x="42164" y="111506"/>
                </a:lnTo>
                <a:cubicBezTo>
                  <a:pt x="41021" y="111506"/>
                  <a:pt x="41021" y="110363"/>
                  <a:pt x="41021" y="110363"/>
                </a:cubicBezTo>
                <a:cubicBezTo>
                  <a:pt x="41021" y="109220"/>
                  <a:pt x="39878" y="108077"/>
                  <a:pt x="39878" y="108077"/>
                </a:cubicBezTo>
                <a:cubicBezTo>
                  <a:pt x="39878" y="108077"/>
                  <a:pt x="39878" y="106934"/>
                  <a:pt x="41021" y="106934"/>
                </a:cubicBezTo>
                <a:cubicBezTo>
                  <a:pt x="41021" y="105791"/>
                  <a:pt x="41021" y="105791"/>
                  <a:pt x="39878" y="105791"/>
                </a:cubicBezTo>
                <a:cubicBezTo>
                  <a:pt x="38735" y="105791"/>
                  <a:pt x="38735" y="104648"/>
                  <a:pt x="39878" y="104648"/>
                </a:cubicBezTo>
                <a:cubicBezTo>
                  <a:pt x="38735" y="103505"/>
                  <a:pt x="38735" y="103505"/>
                  <a:pt x="38735" y="103505"/>
                </a:cubicBezTo>
                <a:lnTo>
                  <a:pt x="39878" y="103505"/>
                </a:lnTo>
                <a:cubicBezTo>
                  <a:pt x="38735" y="103505"/>
                  <a:pt x="38735" y="103505"/>
                  <a:pt x="38735" y="102362"/>
                </a:cubicBezTo>
                <a:cubicBezTo>
                  <a:pt x="39878" y="102362"/>
                  <a:pt x="41021" y="94361"/>
                  <a:pt x="38735" y="94361"/>
                </a:cubicBezTo>
                <a:lnTo>
                  <a:pt x="38735" y="93218"/>
                </a:lnTo>
                <a:cubicBezTo>
                  <a:pt x="42164" y="93218"/>
                  <a:pt x="41021" y="90932"/>
                  <a:pt x="39878" y="90932"/>
                </a:cubicBezTo>
                <a:cubicBezTo>
                  <a:pt x="37592" y="90932"/>
                  <a:pt x="37592" y="89789"/>
                  <a:pt x="37592" y="89789"/>
                </a:cubicBezTo>
                <a:cubicBezTo>
                  <a:pt x="41021" y="89789"/>
                  <a:pt x="41021" y="89789"/>
                  <a:pt x="39878" y="88646"/>
                </a:cubicBezTo>
                <a:cubicBezTo>
                  <a:pt x="42164" y="88646"/>
                  <a:pt x="42164" y="87503"/>
                  <a:pt x="38735" y="87503"/>
                </a:cubicBezTo>
                <a:cubicBezTo>
                  <a:pt x="36449" y="87503"/>
                  <a:pt x="36449" y="87503"/>
                  <a:pt x="38735" y="86360"/>
                </a:cubicBezTo>
                <a:lnTo>
                  <a:pt x="39878" y="86360"/>
                </a:lnTo>
                <a:cubicBezTo>
                  <a:pt x="36449" y="86360"/>
                  <a:pt x="36449" y="86360"/>
                  <a:pt x="39878" y="85217"/>
                </a:cubicBezTo>
                <a:cubicBezTo>
                  <a:pt x="36449" y="85217"/>
                  <a:pt x="36449" y="84074"/>
                  <a:pt x="39878" y="84074"/>
                </a:cubicBezTo>
                <a:cubicBezTo>
                  <a:pt x="39878" y="82931"/>
                  <a:pt x="41021" y="82931"/>
                  <a:pt x="39878" y="82931"/>
                </a:cubicBezTo>
                <a:cubicBezTo>
                  <a:pt x="39878" y="81788"/>
                  <a:pt x="41021" y="80645"/>
                  <a:pt x="41021" y="79502"/>
                </a:cubicBezTo>
                <a:cubicBezTo>
                  <a:pt x="41021" y="76073"/>
                  <a:pt x="41021" y="76073"/>
                  <a:pt x="39878" y="76073"/>
                </a:cubicBezTo>
                <a:cubicBezTo>
                  <a:pt x="39878" y="74930"/>
                  <a:pt x="41021" y="74930"/>
                  <a:pt x="41021" y="73787"/>
                </a:cubicBezTo>
                <a:lnTo>
                  <a:pt x="42164" y="73787"/>
                </a:lnTo>
                <a:lnTo>
                  <a:pt x="42164" y="72644"/>
                </a:lnTo>
                <a:cubicBezTo>
                  <a:pt x="39878" y="72644"/>
                  <a:pt x="39878" y="71501"/>
                  <a:pt x="41021" y="70358"/>
                </a:cubicBezTo>
                <a:cubicBezTo>
                  <a:pt x="41021" y="70358"/>
                  <a:pt x="41021" y="69215"/>
                  <a:pt x="39878" y="69215"/>
                </a:cubicBezTo>
                <a:cubicBezTo>
                  <a:pt x="38735" y="69215"/>
                  <a:pt x="38735" y="69215"/>
                  <a:pt x="39878" y="68072"/>
                </a:cubicBezTo>
                <a:cubicBezTo>
                  <a:pt x="41021" y="68072"/>
                  <a:pt x="42164" y="66929"/>
                  <a:pt x="39878" y="66929"/>
                </a:cubicBezTo>
                <a:lnTo>
                  <a:pt x="41021" y="66929"/>
                </a:lnTo>
                <a:cubicBezTo>
                  <a:pt x="42164" y="66929"/>
                  <a:pt x="41021" y="65786"/>
                  <a:pt x="39878" y="65786"/>
                </a:cubicBezTo>
                <a:lnTo>
                  <a:pt x="42164" y="65786"/>
                </a:lnTo>
                <a:cubicBezTo>
                  <a:pt x="41021" y="64643"/>
                  <a:pt x="39878" y="64643"/>
                  <a:pt x="41021" y="64643"/>
                </a:cubicBezTo>
                <a:lnTo>
                  <a:pt x="38862" y="64643"/>
                </a:lnTo>
                <a:cubicBezTo>
                  <a:pt x="37719" y="64643"/>
                  <a:pt x="37719" y="63500"/>
                  <a:pt x="37719" y="63500"/>
                </a:cubicBezTo>
                <a:lnTo>
                  <a:pt x="40005" y="63500"/>
                </a:lnTo>
                <a:cubicBezTo>
                  <a:pt x="40005" y="63500"/>
                  <a:pt x="41148" y="62357"/>
                  <a:pt x="42291" y="62357"/>
                </a:cubicBezTo>
                <a:lnTo>
                  <a:pt x="38862" y="62357"/>
                </a:lnTo>
                <a:cubicBezTo>
                  <a:pt x="38862" y="61214"/>
                  <a:pt x="38862" y="61214"/>
                  <a:pt x="40005" y="61214"/>
                </a:cubicBezTo>
                <a:lnTo>
                  <a:pt x="41148" y="61214"/>
                </a:lnTo>
                <a:cubicBezTo>
                  <a:pt x="41148" y="60071"/>
                  <a:pt x="37719" y="58928"/>
                  <a:pt x="34290" y="58928"/>
                </a:cubicBezTo>
                <a:lnTo>
                  <a:pt x="35433" y="58928"/>
                </a:lnTo>
                <a:cubicBezTo>
                  <a:pt x="34671" y="58928"/>
                  <a:pt x="34925" y="58420"/>
                  <a:pt x="35179" y="58420"/>
                </a:cubicBezTo>
                <a:cubicBezTo>
                  <a:pt x="35433" y="58420"/>
                  <a:pt x="35433" y="58547"/>
                  <a:pt x="35433" y="58928"/>
                </a:cubicBezTo>
                <a:lnTo>
                  <a:pt x="38862" y="58928"/>
                </a:lnTo>
                <a:cubicBezTo>
                  <a:pt x="41148" y="58928"/>
                  <a:pt x="41148" y="57785"/>
                  <a:pt x="38862" y="57785"/>
                </a:cubicBezTo>
                <a:cubicBezTo>
                  <a:pt x="40005" y="57785"/>
                  <a:pt x="41148" y="56642"/>
                  <a:pt x="40005" y="56642"/>
                </a:cubicBezTo>
                <a:lnTo>
                  <a:pt x="41148" y="56642"/>
                </a:lnTo>
                <a:cubicBezTo>
                  <a:pt x="41148" y="55499"/>
                  <a:pt x="41148" y="55499"/>
                  <a:pt x="40005" y="55499"/>
                </a:cubicBezTo>
                <a:lnTo>
                  <a:pt x="38862" y="55499"/>
                </a:lnTo>
                <a:cubicBezTo>
                  <a:pt x="38862" y="55499"/>
                  <a:pt x="38862" y="54356"/>
                  <a:pt x="37719" y="54356"/>
                </a:cubicBezTo>
                <a:lnTo>
                  <a:pt x="34290" y="54356"/>
                </a:lnTo>
                <a:cubicBezTo>
                  <a:pt x="33147" y="53213"/>
                  <a:pt x="33147" y="53213"/>
                  <a:pt x="35433" y="53213"/>
                </a:cubicBezTo>
                <a:lnTo>
                  <a:pt x="36576" y="53213"/>
                </a:lnTo>
                <a:cubicBezTo>
                  <a:pt x="36576" y="53213"/>
                  <a:pt x="36576" y="52070"/>
                  <a:pt x="38862" y="52070"/>
                </a:cubicBezTo>
                <a:cubicBezTo>
                  <a:pt x="41148" y="50927"/>
                  <a:pt x="41148" y="50927"/>
                  <a:pt x="38862" y="50927"/>
                </a:cubicBezTo>
                <a:lnTo>
                  <a:pt x="36576" y="50927"/>
                </a:lnTo>
                <a:cubicBezTo>
                  <a:pt x="36576" y="49784"/>
                  <a:pt x="36576" y="49784"/>
                  <a:pt x="38862" y="49784"/>
                </a:cubicBezTo>
                <a:cubicBezTo>
                  <a:pt x="36576" y="48641"/>
                  <a:pt x="36576" y="48641"/>
                  <a:pt x="38862" y="47498"/>
                </a:cubicBezTo>
                <a:cubicBezTo>
                  <a:pt x="41148" y="46355"/>
                  <a:pt x="41148" y="46355"/>
                  <a:pt x="38862" y="46355"/>
                </a:cubicBezTo>
                <a:cubicBezTo>
                  <a:pt x="40005" y="46355"/>
                  <a:pt x="38862" y="46355"/>
                  <a:pt x="36576" y="45212"/>
                </a:cubicBezTo>
                <a:lnTo>
                  <a:pt x="34290" y="45212"/>
                </a:lnTo>
                <a:cubicBezTo>
                  <a:pt x="35433" y="45212"/>
                  <a:pt x="37719" y="45212"/>
                  <a:pt x="37719" y="44069"/>
                </a:cubicBezTo>
                <a:cubicBezTo>
                  <a:pt x="38862" y="44069"/>
                  <a:pt x="38862" y="42926"/>
                  <a:pt x="38862" y="42926"/>
                </a:cubicBezTo>
                <a:cubicBezTo>
                  <a:pt x="38862" y="41783"/>
                  <a:pt x="38862" y="41783"/>
                  <a:pt x="40005" y="40640"/>
                </a:cubicBezTo>
                <a:lnTo>
                  <a:pt x="37719" y="40640"/>
                </a:lnTo>
                <a:cubicBezTo>
                  <a:pt x="40005" y="39497"/>
                  <a:pt x="41148" y="36068"/>
                  <a:pt x="38862" y="36068"/>
                </a:cubicBezTo>
                <a:cubicBezTo>
                  <a:pt x="40005" y="34925"/>
                  <a:pt x="40005" y="33782"/>
                  <a:pt x="38862" y="33782"/>
                </a:cubicBezTo>
                <a:lnTo>
                  <a:pt x="38862" y="32766"/>
                </a:lnTo>
                <a:cubicBezTo>
                  <a:pt x="40005" y="32766"/>
                  <a:pt x="40005" y="32766"/>
                  <a:pt x="38862" y="31623"/>
                </a:cubicBezTo>
                <a:lnTo>
                  <a:pt x="37719" y="31623"/>
                </a:lnTo>
                <a:cubicBezTo>
                  <a:pt x="38862" y="31623"/>
                  <a:pt x="38862" y="31623"/>
                  <a:pt x="38862" y="30480"/>
                </a:cubicBezTo>
                <a:cubicBezTo>
                  <a:pt x="38862" y="29337"/>
                  <a:pt x="38862" y="29337"/>
                  <a:pt x="37719" y="29337"/>
                </a:cubicBezTo>
                <a:cubicBezTo>
                  <a:pt x="35560" y="29337"/>
                  <a:pt x="37338" y="28321"/>
                  <a:pt x="38608" y="28194"/>
                </a:cubicBezTo>
                <a:cubicBezTo>
                  <a:pt x="38735" y="28194"/>
                  <a:pt x="38862" y="28194"/>
                  <a:pt x="38989" y="28194"/>
                </a:cubicBezTo>
                <a:cubicBezTo>
                  <a:pt x="38989" y="28194"/>
                  <a:pt x="38862" y="28194"/>
                  <a:pt x="38862" y="28067"/>
                </a:cubicBezTo>
                <a:cubicBezTo>
                  <a:pt x="38862" y="27940"/>
                  <a:pt x="38735" y="28067"/>
                  <a:pt x="38608" y="28067"/>
                </a:cubicBezTo>
                <a:cubicBezTo>
                  <a:pt x="38354" y="28067"/>
                  <a:pt x="38100" y="28067"/>
                  <a:pt x="37719" y="28067"/>
                </a:cubicBezTo>
                <a:cubicBezTo>
                  <a:pt x="34290" y="28067"/>
                  <a:pt x="34290" y="28067"/>
                  <a:pt x="35433" y="26924"/>
                </a:cubicBezTo>
                <a:lnTo>
                  <a:pt x="32004" y="26924"/>
                </a:lnTo>
                <a:cubicBezTo>
                  <a:pt x="32512" y="26416"/>
                  <a:pt x="33147" y="26035"/>
                  <a:pt x="33782" y="26035"/>
                </a:cubicBezTo>
                <a:cubicBezTo>
                  <a:pt x="34417" y="26035"/>
                  <a:pt x="35306" y="26289"/>
                  <a:pt x="36449" y="26924"/>
                </a:cubicBezTo>
                <a:lnTo>
                  <a:pt x="35433" y="26924"/>
                </a:lnTo>
                <a:cubicBezTo>
                  <a:pt x="37719" y="26924"/>
                  <a:pt x="37719" y="28067"/>
                  <a:pt x="37719" y="28067"/>
                </a:cubicBezTo>
                <a:lnTo>
                  <a:pt x="40005" y="28067"/>
                </a:lnTo>
                <a:cubicBezTo>
                  <a:pt x="40005" y="26924"/>
                  <a:pt x="40005" y="26924"/>
                  <a:pt x="38862" y="26924"/>
                </a:cubicBezTo>
                <a:cubicBezTo>
                  <a:pt x="40005" y="26924"/>
                  <a:pt x="37719" y="25781"/>
                  <a:pt x="34290" y="25781"/>
                </a:cubicBezTo>
                <a:cubicBezTo>
                  <a:pt x="35433" y="25781"/>
                  <a:pt x="35433" y="25781"/>
                  <a:pt x="36576" y="24638"/>
                </a:cubicBezTo>
                <a:lnTo>
                  <a:pt x="37719" y="24638"/>
                </a:lnTo>
                <a:cubicBezTo>
                  <a:pt x="37719" y="23495"/>
                  <a:pt x="37719" y="23495"/>
                  <a:pt x="36576" y="23495"/>
                </a:cubicBezTo>
                <a:lnTo>
                  <a:pt x="30861" y="23495"/>
                </a:lnTo>
                <a:cubicBezTo>
                  <a:pt x="30861" y="23495"/>
                  <a:pt x="32004" y="23495"/>
                  <a:pt x="33147" y="22352"/>
                </a:cubicBezTo>
                <a:cubicBezTo>
                  <a:pt x="36576" y="22352"/>
                  <a:pt x="37719" y="21209"/>
                  <a:pt x="37719" y="21209"/>
                </a:cubicBezTo>
                <a:cubicBezTo>
                  <a:pt x="37719" y="20066"/>
                  <a:pt x="37719" y="18923"/>
                  <a:pt x="38862" y="18923"/>
                </a:cubicBezTo>
                <a:lnTo>
                  <a:pt x="37719" y="18923"/>
                </a:lnTo>
                <a:lnTo>
                  <a:pt x="37719" y="17907"/>
                </a:lnTo>
                <a:cubicBezTo>
                  <a:pt x="36576" y="16764"/>
                  <a:pt x="37719" y="16764"/>
                  <a:pt x="37719" y="16764"/>
                </a:cubicBezTo>
                <a:cubicBezTo>
                  <a:pt x="38862" y="16256"/>
                  <a:pt x="39370" y="15875"/>
                  <a:pt x="39243" y="15875"/>
                </a:cubicBezTo>
                <a:cubicBezTo>
                  <a:pt x="39116" y="15875"/>
                  <a:pt x="38227" y="16129"/>
                  <a:pt x="36576" y="16764"/>
                </a:cubicBezTo>
                <a:cubicBezTo>
                  <a:pt x="34290" y="16764"/>
                  <a:pt x="33147" y="16764"/>
                  <a:pt x="33147" y="17907"/>
                </a:cubicBezTo>
                <a:lnTo>
                  <a:pt x="32004" y="17907"/>
                </a:lnTo>
                <a:cubicBezTo>
                  <a:pt x="32004" y="16764"/>
                  <a:pt x="30861" y="16764"/>
                  <a:pt x="29718" y="16764"/>
                </a:cubicBezTo>
                <a:lnTo>
                  <a:pt x="34290" y="16764"/>
                </a:lnTo>
                <a:cubicBezTo>
                  <a:pt x="37719" y="15621"/>
                  <a:pt x="38862" y="15621"/>
                  <a:pt x="36576" y="15621"/>
                </a:cubicBezTo>
                <a:cubicBezTo>
                  <a:pt x="36576" y="15621"/>
                  <a:pt x="36576" y="15621"/>
                  <a:pt x="37719" y="14478"/>
                </a:cubicBezTo>
                <a:lnTo>
                  <a:pt x="36576" y="14478"/>
                </a:lnTo>
                <a:cubicBezTo>
                  <a:pt x="33147" y="14478"/>
                  <a:pt x="33147" y="14478"/>
                  <a:pt x="36576" y="13335"/>
                </a:cubicBezTo>
                <a:cubicBezTo>
                  <a:pt x="38862" y="13335"/>
                  <a:pt x="38862" y="12192"/>
                  <a:pt x="37719" y="12192"/>
                </a:cubicBezTo>
                <a:cubicBezTo>
                  <a:pt x="34290" y="12192"/>
                  <a:pt x="34290" y="12192"/>
                  <a:pt x="35433" y="11049"/>
                </a:cubicBezTo>
                <a:cubicBezTo>
                  <a:pt x="37719" y="11049"/>
                  <a:pt x="38862" y="9906"/>
                  <a:pt x="37719" y="9906"/>
                </a:cubicBezTo>
                <a:lnTo>
                  <a:pt x="31369" y="9906"/>
                </a:lnTo>
                <a:cubicBezTo>
                  <a:pt x="32004" y="9652"/>
                  <a:pt x="33020" y="9144"/>
                  <a:pt x="34290" y="8763"/>
                </a:cubicBezTo>
                <a:lnTo>
                  <a:pt x="37719" y="7620"/>
                </a:lnTo>
                <a:lnTo>
                  <a:pt x="36576" y="7620"/>
                </a:lnTo>
                <a:cubicBezTo>
                  <a:pt x="36576" y="7620"/>
                  <a:pt x="36576" y="7112"/>
                  <a:pt x="36195" y="7112"/>
                </a:cubicBezTo>
                <a:cubicBezTo>
                  <a:pt x="36068" y="7112"/>
                  <a:pt x="35814" y="7239"/>
                  <a:pt x="35433" y="7620"/>
                </a:cubicBezTo>
                <a:cubicBezTo>
                  <a:pt x="33147" y="7620"/>
                  <a:pt x="33147" y="7620"/>
                  <a:pt x="34290" y="6477"/>
                </a:cubicBezTo>
                <a:cubicBezTo>
                  <a:pt x="35433" y="5334"/>
                  <a:pt x="37719" y="5334"/>
                  <a:pt x="37719" y="5334"/>
                </a:cubicBezTo>
                <a:lnTo>
                  <a:pt x="34290" y="5334"/>
                </a:lnTo>
                <a:cubicBezTo>
                  <a:pt x="35433" y="5334"/>
                  <a:pt x="35433" y="4191"/>
                  <a:pt x="34290" y="4191"/>
                </a:cubicBezTo>
                <a:cubicBezTo>
                  <a:pt x="34290" y="4191"/>
                  <a:pt x="34290" y="3048"/>
                  <a:pt x="35433" y="3048"/>
                </a:cubicBezTo>
                <a:cubicBezTo>
                  <a:pt x="34290" y="3048"/>
                  <a:pt x="34290" y="3048"/>
                  <a:pt x="35433" y="1905"/>
                </a:cubicBezTo>
                <a:cubicBezTo>
                  <a:pt x="33147" y="1905"/>
                  <a:pt x="32004" y="1905"/>
                  <a:pt x="32004" y="3048"/>
                </a:cubicBezTo>
                <a:lnTo>
                  <a:pt x="30861" y="3048"/>
                </a:lnTo>
                <a:lnTo>
                  <a:pt x="30861" y="1905"/>
                </a:lnTo>
                <a:lnTo>
                  <a:pt x="29718" y="1905"/>
                </a:lnTo>
                <a:cubicBezTo>
                  <a:pt x="28956" y="635"/>
                  <a:pt x="27940" y="0"/>
                  <a:pt x="274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
          <p:cNvSpPr/>
          <p:nvPr/>
        </p:nvSpPr>
        <p:spPr>
          <a:xfrm>
            <a:off x="3083967" y="3675259"/>
            <a:ext cx="52959" cy="87344"/>
          </a:xfrm>
          <a:custGeom>
            <a:rect b="b" l="l" r="r" t="t"/>
            <a:pathLst>
              <a:path extrusionOk="0" h="116459" w="70612">
                <a:moveTo>
                  <a:pt x="20574" y="3429"/>
                </a:moveTo>
                <a:cubicBezTo>
                  <a:pt x="20574" y="3429"/>
                  <a:pt x="20574" y="3429"/>
                  <a:pt x="19431" y="4572"/>
                </a:cubicBezTo>
                <a:lnTo>
                  <a:pt x="18288" y="4572"/>
                </a:lnTo>
                <a:lnTo>
                  <a:pt x="19431" y="3429"/>
                </a:lnTo>
                <a:close/>
                <a:moveTo>
                  <a:pt x="26289" y="3429"/>
                </a:moveTo>
                <a:cubicBezTo>
                  <a:pt x="26289" y="3429"/>
                  <a:pt x="26289" y="3429"/>
                  <a:pt x="25146" y="4572"/>
                </a:cubicBezTo>
                <a:cubicBezTo>
                  <a:pt x="26289" y="4572"/>
                  <a:pt x="27432" y="3429"/>
                  <a:pt x="26289" y="3429"/>
                </a:cubicBezTo>
                <a:close/>
                <a:moveTo>
                  <a:pt x="20701" y="5461"/>
                </a:moveTo>
                <a:cubicBezTo>
                  <a:pt x="20574" y="5588"/>
                  <a:pt x="20320" y="5588"/>
                  <a:pt x="20193" y="5715"/>
                </a:cubicBezTo>
                <a:cubicBezTo>
                  <a:pt x="20447" y="5588"/>
                  <a:pt x="20701" y="5588"/>
                  <a:pt x="20701" y="5461"/>
                </a:cubicBezTo>
                <a:close/>
                <a:moveTo>
                  <a:pt x="26162" y="6985"/>
                </a:moveTo>
                <a:cubicBezTo>
                  <a:pt x="25019" y="7493"/>
                  <a:pt x="24130" y="7874"/>
                  <a:pt x="24003" y="7874"/>
                </a:cubicBezTo>
                <a:cubicBezTo>
                  <a:pt x="23876" y="7874"/>
                  <a:pt x="24384" y="7620"/>
                  <a:pt x="26162" y="6985"/>
                </a:cubicBezTo>
                <a:close/>
                <a:moveTo>
                  <a:pt x="27432" y="7366"/>
                </a:moveTo>
                <a:cubicBezTo>
                  <a:pt x="27305" y="7366"/>
                  <a:pt x="27051" y="7493"/>
                  <a:pt x="26543" y="8001"/>
                </a:cubicBezTo>
                <a:cubicBezTo>
                  <a:pt x="27178" y="7620"/>
                  <a:pt x="27432" y="7366"/>
                  <a:pt x="27432" y="7366"/>
                </a:cubicBezTo>
                <a:close/>
                <a:moveTo>
                  <a:pt x="11684" y="10160"/>
                </a:moveTo>
                <a:cubicBezTo>
                  <a:pt x="11049" y="10287"/>
                  <a:pt x="10922" y="10287"/>
                  <a:pt x="11430" y="10287"/>
                </a:cubicBezTo>
                <a:cubicBezTo>
                  <a:pt x="11430" y="10160"/>
                  <a:pt x="11557" y="10160"/>
                  <a:pt x="11684" y="10160"/>
                </a:cubicBezTo>
                <a:close/>
                <a:moveTo>
                  <a:pt x="24003" y="9144"/>
                </a:moveTo>
                <a:lnTo>
                  <a:pt x="24003" y="10287"/>
                </a:lnTo>
                <a:lnTo>
                  <a:pt x="21717" y="10287"/>
                </a:lnTo>
                <a:cubicBezTo>
                  <a:pt x="22479" y="9525"/>
                  <a:pt x="23241" y="9271"/>
                  <a:pt x="24003" y="9144"/>
                </a:cubicBezTo>
                <a:close/>
                <a:moveTo>
                  <a:pt x="2286" y="11430"/>
                </a:moveTo>
                <a:cubicBezTo>
                  <a:pt x="2286" y="11430"/>
                  <a:pt x="1143" y="11430"/>
                  <a:pt x="0" y="12573"/>
                </a:cubicBezTo>
                <a:cubicBezTo>
                  <a:pt x="0" y="12573"/>
                  <a:pt x="1143" y="12573"/>
                  <a:pt x="2286" y="11430"/>
                </a:cubicBezTo>
                <a:close/>
                <a:moveTo>
                  <a:pt x="13716" y="13589"/>
                </a:moveTo>
                <a:cubicBezTo>
                  <a:pt x="13208" y="13589"/>
                  <a:pt x="13208" y="13589"/>
                  <a:pt x="13589" y="13589"/>
                </a:cubicBezTo>
                <a:cubicBezTo>
                  <a:pt x="13589" y="13589"/>
                  <a:pt x="13589" y="13589"/>
                  <a:pt x="13716" y="13589"/>
                </a:cubicBezTo>
                <a:close/>
                <a:moveTo>
                  <a:pt x="25146" y="12573"/>
                </a:moveTo>
                <a:cubicBezTo>
                  <a:pt x="25146" y="12573"/>
                  <a:pt x="24003" y="13716"/>
                  <a:pt x="22860" y="13716"/>
                </a:cubicBezTo>
                <a:lnTo>
                  <a:pt x="25146" y="12573"/>
                </a:lnTo>
                <a:close/>
                <a:moveTo>
                  <a:pt x="30861" y="12573"/>
                </a:moveTo>
                <a:cubicBezTo>
                  <a:pt x="30861" y="12573"/>
                  <a:pt x="30861" y="12573"/>
                  <a:pt x="29718" y="13716"/>
                </a:cubicBezTo>
                <a:cubicBezTo>
                  <a:pt x="29718" y="13716"/>
                  <a:pt x="30861" y="12573"/>
                  <a:pt x="32004" y="12573"/>
                </a:cubicBezTo>
                <a:close/>
                <a:moveTo>
                  <a:pt x="28575" y="13716"/>
                </a:moveTo>
                <a:cubicBezTo>
                  <a:pt x="28575" y="13716"/>
                  <a:pt x="28575" y="13716"/>
                  <a:pt x="28575" y="13843"/>
                </a:cubicBezTo>
                <a:cubicBezTo>
                  <a:pt x="28956" y="13716"/>
                  <a:pt x="29337" y="13716"/>
                  <a:pt x="29718" y="13716"/>
                </a:cubicBezTo>
                <a:close/>
                <a:moveTo>
                  <a:pt x="20574" y="13716"/>
                </a:moveTo>
                <a:cubicBezTo>
                  <a:pt x="20574" y="14859"/>
                  <a:pt x="19431" y="14859"/>
                  <a:pt x="17145" y="14859"/>
                </a:cubicBezTo>
                <a:cubicBezTo>
                  <a:pt x="18288" y="14859"/>
                  <a:pt x="20574" y="13716"/>
                  <a:pt x="20574" y="13716"/>
                </a:cubicBezTo>
                <a:close/>
                <a:moveTo>
                  <a:pt x="28194" y="17780"/>
                </a:moveTo>
                <a:cubicBezTo>
                  <a:pt x="28575" y="17780"/>
                  <a:pt x="28575" y="18288"/>
                  <a:pt x="28575" y="18288"/>
                </a:cubicBezTo>
                <a:lnTo>
                  <a:pt x="27432" y="18288"/>
                </a:lnTo>
                <a:cubicBezTo>
                  <a:pt x="27813" y="17907"/>
                  <a:pt x="28067" y="17780"/>
                  <a:pt x="28194" y="17780"/>
                </a:cubicBezTo>
                <a:close/>
                <a:moveTo>
                  <a:pt x="26670" y="19685"/>
                </a:moveTo>
                <a:cubicBezTo>
                  <a:pt x="26797" y="19685"/>
                  <a:pt x="26289" y="19939"/>
                  <a:pt x="25146" y="20574"/>
                </a:cubicBezTo>
                <a:cubicBezTo>
                  <a:pt x="24765" y="20574"/>
                  <a:pt x="24257" y="20574"/>
                  <a:pt x="23876" y="20574"/>
                </a:cubicBezTo>
                <a:lnTo>
                  <a:pt x="24003" y="20574"/>
                </a:lnTo>
                <a:cubicBezTo>
                  <a:pt x="25654" y="20066"/>
                  <a:pt x="26543" y="19685"/>
                  <a:pt x="26670" y="19685"/>
                </a:cubicBezTo>
                <a:close/>
                <a:moveTo>
                  <a:pt x="35433" y="21717"/>
                </a:moveTo>
                <a:cubicBezTo>
                  <a:pt x="35433" y="21844"/>
                  <a:pt x="35433" y="21971"/>
                  <a:pt x="35433" y="22098"/>
                </a:cubicBezTo>
                <a:cubicBezTo>
                  <a:pt x="35814" y="21971"/>
                  <a:pt x="36195" y="21717"/>
                  <a:pt x="36576" y="21717"/>
                </a:cubicBezTo>
                <a:close/>
                <a:moveTo>
                  <a:pt x="35433" y="22098"/>
                </a:moveTo>
                <a:cubicBezTo>
                  <a:pt x="35052" y="22225"/>
                  <a:pt x="34798" y="22479"/>
                  <a:pt x="34544" y="22606"/>
                </a:cubicBezTo>
                <a:cubicBezTo>
                  <a:pt x="34798" y="22479"/>
                  <a:pt x="35179" y="22479"/>
                  <a:pt x="35306" y="22479"/>
                </a:cubicBezTo>
                <a:cubicBezTo>
                  <a:pt x="35306" y="22352"/>
                  <a:pt x="35306" y="22225"/>
                  <a:pt x="35306" y="22098"/>
                </a:cubicBezTo>
                <a:close/>
                <a:moveTo>
                  <a:pt x="30861" y="20574"/>
                </a:moveTo>
                <a:cubicBezTo>
                  <a:pt x="32004" y="20574"/>
                  <a:pt x="32004" y="20574"/>
                  <a:pt x="29718" y="21717"/>
                </a:cubicBezTo>
                <a:cubicBezTo>
                  <a:pt x="28575" y="21717"/>
                  <a:pt x="27432" y="22860"/>
                  <a:pt x="27432" y="22860"/>
                </a:cubicBezTo>
                <a:cubicBezTo>
                  <a:pt x="27432" y="21717"/>
                  <a:pt x="28575" y="21717"/>
                  <a:pt x="30861" y="20574"/>
                </a:cubicBezTo>
                <a:close/>
                <a:moveTo>
                  <a:pt x="35433" y="22860"/>
                </a:moveTo>
                <a:cubicBezTo>
                  <a:pt x="34290" y="23368"/>
                  <a:pt x="33401" y="23749"/>
                  <a:pt x="33274" y="23749"/>
                </a:cubicBezTo>
                <a:cubicBezTo>
                  <a:pt x="33147" y="23749"/>
                  <a:pt x="33655" y="23495"/>
                  <a:pt x="35433" y="22860"/>
                </a:cubicBezTo>
                <a:close/>
                <a:moveTo>
                  <a:pt x="26289" y="24003"/>
                </a:moveTo>
                <a:cubicBezTo>
                  <a:pt x="25146" y="25146"/>
                  <a:pt x="24003" y="25146"/>
                  <a:pt x="24003" y="25146"/>
                </a:cubicBezTo>
                <a:lnTo>
                  <a:pt x="26289" y="24003"/>
                </a:lnTo>
                <a:close/>
                <a:moveTo>
                  <a:pt x="30480" y="23495"/>
                </a:moveTo>
                <a:cubicBezTo>
                  <a:pt x="30607" y="23495"/>
                  <a:pt x="30607" y="23622"/>
                  <a:pt x="30734" y="23622"/>
                </a:cubicBezTo>
                <a:cubicBezTo>
                  <a:pt x="29845" y="24003"/>
                  <a:pt x="29083" y="24638"/>
                  <a:pt x="28575" y="25146"/>
                </a:cubicBezTo>
                <a:cubicBezTo>
                  <a:pt x="27432" y="25781"/>
                  <a:pt x="26924" y="26035"/>
                  <a:pt x="26797" y="26035"/>
                </a:cubicBezTo>
                <a:cubicBezTo>
                  <a:pt x="26670" y="26035"/>
                  <a:pt x="26924" y="25781"/>
                  <a:pt x="27559" y="25146"/>
                </a:cubicBezTo>
                <a:cubicBezTo>
                  <a:pt x="27559" y="25146"/>
                  <a:pt x="28702" y="24003"/>
                  <a:pt x="29845" y="24003"/>
                </a:cubicBezTo>
                <a:cubicBezTo>
                  <a:pt x="30226" y="23622"/>
                  <a:pt x="30480" y="23495"/>
                  <a:pt x="30607" y="23495"/>
                </a:cubicBezTo>
                <a:close/>
                <a:moveTo>
                  <a:pt x="32004" y="26289"/>
                </a:moveTo>
                <a:cubicBezTo>
                  <a:pt x="33147" y="26289"/>
                  <a:pt x="32004" y="26289"/>
                  <a:pt x="28575" y="27432"/>
                </a:cubicBezTo>
                <a:cubicBezTo>
                  <a:pt x="29718" y="26289"/>
                  <a:pt x="30861" y="26289"/>
                  <a:pt x="32004" y="26289"/>
                </a:cubicBezTo>
                <a:close/>
                <a:moveTo>
                  <a:pt x="34671" y="26670"/>
                </a:moveTo>
                <a:cubicBezTo>
                  <a:pt x="32893" y="27432"/>
                  <a:pt x="32004" y="27432"/>
                  <a:pt x="32004" y="27432"/>
                </a:cubicBezTo>
                <a:cubicBezTo>
                  <a:pt x="32004" y="27432"/>
                  <a:pt x="33401" y="26924"/>
                  <a:pt x="34671" y="26670"/>
                </a:cubicBezTo>
                <a:close/>
                <a:moveTo>
                  <a:pt x="34163" y="27432"/>
                </a:moveTo>
                <a:cubicBezTo>
                  <a:pt x="34163" y="27432"/>
                  <a:pt x="33020" y="28575"/>
                  <a:pt x="33020" y="28575"/>
                </a:cubicBezTo>
                <a:cubicBezTo>
                  <a:pt x="31877" y="28575"/>
                  <a:pt x="31877" y="28575"/>
                  <a:pt x="34163" y="27432"/>
                </a:cubicBezTo>
                <a:close/>
                <a:moveTo>
                  <a:pt x="22860" y="30353"/>
                </a:moveTo>
                <a:cubicBezTo>
                  <a:pt x="22987" y="30353"/>
                  <a:pt x="22606" y="30480"/>
                  <a:pt x="21971" y="30734"/>
                </a:cubicBezTo>
                <a:cubicBezTo>
                  <a:pt x="22479" y="30480"/>
                  <a:pt x="22860" y="30353"/>
                  <a:pt x="22860" y="30353"/>
                </a:cubicBezTo>
                <a:close/>
                <a:moveTo>
                  <a:pt x="41021" y="29718"/>
                </a:moveTo>
                <a:cubicBezTo>
                  <a:pt x="40132" y="30607"/>
                  <a:pt x="39243" y="30734"/>
                  <a:pt x="38862" y="31369"/>
                </a:cubicBezTo>
                <a:cubicBezTo>
                  <a:pt x="39116" y="31242"/>
                  <a:pt x="39370" y="31115"/>
                  <a:pt x="39751" y="30861"/>
                </a:cubicBezTo>
                <a:cubicBezTo>
                  <a:pt x="42037" y="29718"/>
                  <a:pt x="42037" y="29718"/>
                  <a:pt x="40894" y="29718"/>
                </a:cubicBezTo>
                <a:close/>
                <a:moveTo>
                  <a:pt x="28448" y="30861"/>
                </a:moveTo>
                <a:cubicBezTo>
                  <a:pt x="28448" y="30861"/>
                  <a:pt x="28448" y="32004"/>
                  <a:pt x="27305" y="32004"/>
                </a:cubicBezTo>
                <a:cubicBezTo>
                  <a:pt x="28448" y="30861"/>
                  <a:pt x="28448" y="30861"/>
                  <a:pt x="28448" y="30861"/>
                </a:cubicBezTo>
                <a:close/>
                <a:moveTo>
                  <a:pt x="42799" y="31115"/>
                </a:moveTo>
                <a:cubicBezTo>
                  <a:pt x="42672" y="31115"/>
                  <a:pt x="42037" y="31369"/>
                  <a:pt x="41021" y="32004"/>
                </a:cubicBezTo>
                <a:lnTo>
                  <a:pt x="42164" y="32004"/>
                </a:lnTo>
                <a:cubicBezTo>
                  <a:pt x="42672" y="31496"/>
                  <a:pt x="43053" y="31115"/>
                  <a:pt x="42926" y="31115"/>
                </a:cubicBezTo>
                <a:close/>
                <a:moveTo>
                  <a:pt x="29337" y="33401"/>
                </a:moveTo>
                <a:cubicBezTo>
                  <a:pt x="29464" y="33401"/>
                  <a:pt x="29464" y="33655"/>
                  <a:pt x="29464" y="34290"/>
                </a:cubicBezTo>
                <a:lnTo>
                  <a:pt x="28575" y="34290"/>
                </a:lnTo>
                <a:cubicBezTo>
                  <a:pt x="29210" y="33655"/>
                  <a:pt x="29464" y="33401"/>
                  <a:pt x="29591" y="33401"/>
                </a:cubicBezTo>
                <a:close/>
                <a:moveTo>
                  <a:pt x="32893" y="35433"/>
                </a:moveTo>
                <a:lnTo>
                  <a:pt x="32893" y="36576"/>
                </a:lnTo>
                <a:lnTo>
                  <a:pt x="32004" y="36576"/>
                </a:lnTo>
                <a:lnTo>
                  <a:pt x="33147" y="35433"/>
                </a:lnTo>
                <a:close/>
                <a:moveTo>
                  <a:pt x="26035" y="38862"/>
                </a:moveTo>
                <a:lnTo>
                  <a:pt x="24892" y="40005"/>
                </a:lnTo>
                <a:lnTo>
                  <a:pt x="26035" y="40005"/>
                </a:lnTo>
                <a:cubicBezTo>
                  <a:pt x="26035" y="40005"/>
                  <a:pt x="26035" y="40005"/>
                  <a:pt x="27178" y="38862"/>
                </a:cubicBezTo>
                <a:lnTo>
                  <a:pt x="26289" y="38862"/>
                </a:lnTo>
                <a:cubicBezTo>
                  <a:pt x="27051" y="38862"/>
                  <a:pt x="26797" y="39370"/>
                  <a:pt x="26543" y="39370"/>
                </a:cubicBezTo>
                <a:cubicBezTo>
                  <a:pt x="26416" y="39370"/>
                  <a:pt x="26289" y="39243"/>
                  <a:pt x="26289" y="38862"/>
                </a:cubicBezTo>
                <a:close/>
                <a:moveTo>
                  <a:pt x="3175" y="43434"/>
                </a:moveTo>
                <a:cubicBezTo>
                  <a:pt x="889" y="44577"/>
                  <a:pt x="889" y="44577"/>
                  <a:pt x="2032" y="44577"/>
                </a:cubicBezTo>
                <a:cubicBezTo>
                  <a:pt x="3175" y="43434"/>
                  <a:pt x="4318" y="43434"/>
                  <a:pt x="4318" y="43434"/>
                </a:cubicBezTo>
                <a:close/>
                <a:moveTo>
                  <a:pt x="32766" y="45720"/>
                </a:moveTo>
                <a:cubicBezTo>
                  <a:pt x="32766" y="45720"/>
                  <a:pt x="32639" y="45720"/>
                  <a:pt x="32639" y="45720"/>
                </a:cubicBezTo>
                <a:cubicBezTo>
                  <a:pt x="32385" y="45720"/>
                  <a:pt x="32004" y="45720"/>
                  <a:pt x="31623" y="45720"/>
                </a:cubicBezTo>
                <a:close/>
                <a:moveTo>
                  <a:pt x="36195" y="48006"/>
                </a:moveTo>
                <a:cubicBezTo>
                  <a:pt x="36195" y="48006"/>
                  <a:pt x="36195" y="48006"/>
                  <a:pt x="35052" y="49149"/>
                </a:cubicBezTo>
                <a:lnTo>
                  <a:pt x="31623" y="50292"/>
                </a:lnTo>
                <a:cubicBezTo>
                  <a:pt x="31623" y="50292"/>
                  <a:pt x="33909" y="49149"/>
                  <a:pt x="36195" y="48006"/>
                </a:cubicBezTo>
                <a:close/>
                <a:moveTo>
                  <a:pt x="48768" y="53721"/>
                </a:moveTo>
                <a:cubicBezTo>
                  <a:pt x="48133" y="54229"/>
                  <a:pt x="47625" y="54610"/>
                  <a:pt x="47498" y="54610"/>
                </a:cubicBezTo>
                <a:cubicBezTo>
                  <a:pt x="47371" y="54610"/>
                  <a:pt x="47625" y="54356"/>
                  <a:pt x="48768" y="53721"/>
                </a:cubicBezTo>
                <a:close/>
                <a:moveTo>
                  <a:pt x="39624" y="61722"/>
                </a:moveTo>
                <a:cubicBezTo>
                  <a:pt x="39243" y="62103"/>
                  <a:pt x="38989" y="62230"/>
                  <a:pt x="38862" y="62230"/>
                </a:cubicBezTo>
                <a:cubicBezTo>
                  <a:pt x="38481" y="62230"/>
                  <a:pt x="38481" y="61722"/>
                  <a:pt x="38481" y="61722"/>
                </a:cubicBezTo>
                <a:close/>
                <a:moveTo>
                  <a:pt x="35052" y="61722"/>
                </a:moveTo>
                <a:cubicBezTo>
                  <a:pt x="33909" y="61722"/>
                  <a:pt x="33909" y="61722"/>
                  <a:pt x="33909" y="62865"/>
                </a:cubicBezTo>
                <a:cubicBezTo>
                  <a:pt x="33909" y="62865"/>
                  <a:pt x="35052" y="61722"/>
                  <a:pt x="36195" y="61722"/>
                </a:cubicBezTo>
                <a:close/>
                <a:moveTo>
                  <a:pt x="51054" y="62865"/>
                </a:moveTo>
                <a:cubicBezTo>
                  <a:pt x="51054" y="63500"/>
                  <a:pt x="50800" y="63754"/>
                  <a:pt x="50673" y="63754"/>
                </a:cubicBezTo>
                <a:cubicBezTo>
                  <a:pt x="50546" y="63754"/>
                  <a:pt x="50546" y="63500"/>
                  <a:pt x="51054" y="62865"/>
                </a:cubicBezTo>
                <a:close/>
                <a:moveTo>
                  <a:pt x="35052" y="65151"/>
                </a:moveTo>
                <a:cubicBezTo>
                  <a:pt x="34290" y="65151"/>
                  <a:pt x="33528" y="65659"/>
                  <a:pt x="33782" y="65659"/>
                </a:cubicBezTo>
                <a:cubicBezTo>
                  <a:pt x="33909" y="65659"/>
                  <a:pt x="34290" y="65532"/>
                  <a:pt x="35052" y="65151"/>
                </a:cubicBezTo>
                <a:close/>
                <a:moveTo>
                  <a:pt x="39243" y="65786"/>
                </a:moveTo>
                <a:cubicBezTo>
                  <a:pt x="39497" y="65786"/>
                  <a:pt x="39243" y="66294"/>
                  <a:pt x="38481" y="66294"/>
                </a:cubicBezTo>
                <a:cubicBezTo>
                  <a:pt x="38862" y="65913"/>
                  <a:pt x="39116" y="65786"/>
                  <a:pt x="39243" y="65786"/>
                </a:cubicBezTo>
                <a:close/>
                <a:moveTo>
                  <a:pt x="44196" y="66294"/>
                </a:moveTo>
                <a:cubicBezTo>
                  <a:pt x="43053" y="67437"/>
                  <a:pt x="41910" y="67437"/>
                  <a:pt x="41910" y="67437"/>
                </a:cubicBezTo>
                <a:lnTo>
                  <a:pt x="44196" y="66294"/>
                </a:lnTo>
                <a:close/>
                <a:moveTo>
                  <a:pt x="53340" y="68580"/>
                </a:moveTo>
                <a:cubicBezTo>
                  <a:pt x="52832" y="68834"/>
                  <a:pt x="52578" y="68961"/>
                  <a:pt x="52324" y="69088"/>
                </a:cubicBezTo>
                <a:cubicBezTo>
                  <a:pt x="52324" y="69088"/>
                  <a:pt x="52197" y="69088"/>
                  <a:pt x="52197" y="69088"/>
                </a:cubicBezTo>
                <a:cubicBezTo>
                  <a:pt x="52197" y="69088"/>
                  <a:pt x="52197" y="69088"/>
                  <a:pt x="52197" y="69088"/>
                </a:cubicBezTo>
                <a:cubicBezTo>
                  <a:pt x="52197" y="69088"/>
                  <a:pt x="52197" y="69088"/>
                  <a:pt x="52197" y="69088"/>
                </a:cubicBezTo>
                <a:cubicBezTo>
                  <a:pt x="52070" y="69088"/>
                  <a:pt x="52070" y="68961"/>
                  <a:pt x="52324" y="68834"/>
                </a:cubicBezTo>
                <a:cubicBezTo>
                  <a:pt x="52197" y="68961"/>
                  <a:pt x="52197" y="68961"/>
                  <a:pt x="52197" y="69088"/>
                </a:cubicBezTo>
                <a:cubicBezTo>
                  <a:pt x="52197" y="69215"/>
                  <a:pt x="52324" y="69088"/>
                  <a:pt x="52324" y="69088"/>
                </a:cubicBezTo>
                <a:cubicBezTo>
                  <a:pt x="52578" y="68961"/>
                  <a:pt x="52959" y="68834"/>
                  <a:pt x="53340" y="68580"/>
                </a:cubicBezTo>
                <a:close/>
                <a:moveTo>
                  <a:pt x="57277" y="71501"/>
                </a:moveTo>
                <a:cubicBezTo>
                  <a:pt x="57150" y="71501"/>
                  <a:pt x="56388" y="72009"/>
                  <a:pt x="55626" y="72009"/>
                </a:cubicBezTo>
                <a:lnTo>
                  <a:pt x="56769" y="72009"/>
                </a:lnTo>
                <a:cubicBezTo>
                  <a:pt x="57150" y="71628"/>
                  <a:pt x="57277" y="71501"/>
                  <a:pt x="57277" y="71501"/>
                </a:cubicBezTo>
                <a:close/>
                <a:moveTo>
                  <a:pt x="54229" y="74930"/>
                </a:moveTo>
                <a:cubicBezTo>
                  <a:pt x="54610" y="74930"/>
                  <a:pt x="54610" y="75438"/>
                  <a:pt x="54610" y="75438"/>
                </a:cubicBezTo>
                <a:lnTo>
                  <a:pt x="53594" y="75438"/>
                </a:lnTo>
                <a:cubicBezTo>
                  <a:pt x="53975" y="75057"/>
                  <a:pt x="54229" y="74930"/>
                  <a:pt x="54483" y="74930"/>
                </a:cubicBezTo>
                <a:close/>
                <a:moveTo>
                  <a:pt x="41656" y="75819"/>
                </a:moveTo>
                <a:cubicBezTo>
                  <a:pt x="40640" y="76200"/>
                  <a:pt x="39751" y="76581"/>
                  <a:pt x="39751" y="76581"/>
                </a:cubicBezTo>
                <a:cubicBezTo>
                  <a:pt x="39751" y="76581"/>
                  <a:pt x="40640" y="76581"/>
                  <a:pt x="41656" y="75819"/>
                </a:cubicBezTo>
                <a:close/>
                <a:moveTo>
                  <a:pt x="58674" y="75692"/>
                </a:moveTo>
                <a:cubicBezTo>
                  <a:pt x="58547" y="75692"/>
                  <a:pt x="57912" y="75946"/>
                  <a:pt x="56769" y="76581"/>
                </a:cubicBezTo>
                <a:lnTo>
                  <a:pt x="57912" y="76581"/>
                </a:lnTo>
                <a:cubicBezTo>
                  <a:pt x="58420" y="76073"/>
                  <a:pt x="58801" y="75692"/>
                  <a:pt x="58674" y="75692"/>
                </a:cubicBezTo>
                <a:close/>
                <a:moveTo>
                  <a:pt x="57912" y="76581"/>
                </a:moveTo>
                <a:cubicBezTo>
                  <a:pt x="57404" y="77089"/>
                  <a:pt x="57023" y="77470"/>
                  <a:pt x="57023" y="77597"/>
                </a:cubicBezTo>
                <a:cubicBezTo>
                  <a:pt x="59055" y="76581"/>
                  <a:pt x="58928" y="76581"/>
                  <a:pt x="57912" y="76581"/>
                </a:cubicBezTo>
                <a:close/>
                <a:moveTo>
                  <a:pt x="57023" y="77597"/>
                </a:moveTo>
                <a:cubicBezTo>
                  <a:pt x="56896" y="77597"/>
                  <a:pt x="56896" y="77724"/>
                  <a:pt x="56769" y="77724"/>
                </a:cubicBezTo>
                <a:lnTo>
                  <a:pt x="57912" y="77724"/>
                </a:lnTo>
                <a:cubicBezTo>
                  <a:pt x="57404" y="77724"/>
                  <a:pt x="57023" y="77724"/>
                  <a:pt x="57023" y="77597"/>
                </a:cubicBezTo>
                <a:close/>
                <a:moveTo>
                  <a:pt x="43053" y="80010"/>
                </a:moveTo>
                <a:cubicBezTo>
                  <a:pt x="42291" y="80391"/>
                  <a:pt x="42037" y="80518"/>
                  <a:pt x="42037" y="80518"/>
                </a:cubicBezTo>
                <a:cubicBezTo>
                  <a:pt x="42037" y="80518"/>
                  <a:pt x="43180" y="80010"/>
                  <a:pt x="43942" y="80010"/>
                </a:cubicBezTo>
                <a:cubicBezTo>
                  <a:pt x="43815" y="80010"/>
                  <a:pt x="43434" y="80010"/>
                  <a:pt x="43053" y="80010"/>
                </a:cubicBezTo>
                <a:close/>
                <a:moveTo>
                  <a:pt x="48768" y="80010"/>
                </a:moveTo>
                <a:cubicBezTo>
                  <a:pt x="46482" y="81153"/>
                  <a:pt x="46482" y="81153"/>
                  <a:pt x="46482" y="81153"/>
                </a:cubicBezTo>
                <a:cubicBezTo>
                  <a:pt x="46482" y="81153"/>
                  <a:pt x="46482" y="81153"/>
                  <a:pt x="47625" y="80010"/>
                </a:cubicBezTo>
                <a:close/>
                <a:moveTo>
                  <a:pt x="48768" y="83439"/>
                </a:moveTo>
                <a:cubicBezTo>
                  <a:pt x="48768" y="83820"/>
                  <a:pt x="49022" y="83947"/>
                  <a:pt x="49403" y="83947"/>
                </a:cubicBezTo>
                <a:cubicBezTo>
                  <a:pt x="49403" y="83947"/>
                  <a:pt x="49403" y="83947"/>
                  <a:pt x="49403" y="83947"/>
                </a:cubicBezTo>
                <a:cubicBezTo>
                  <a:pt x="49149" y="83947"/>
                  <a:pt x="48895" y="83820"/>
                  <a:pt x="48895" y="83439"/>
                </a:cubicBezTo>
                <a:close/>
                <a:moveTo>
                  <a:pt x="43434" y="82931"/>
                </a:moveTo>
                <a:cubicBezTo>
                  <a:pt x="43053" y="83058"/>
                  <a:pt x="42545" y="83185"/>
                  <a:pt x="41910" y="83439"/>
                </a:cubicBezTo>
                <a:cubicBezTo>
                  <a:pt x="41402" y="83947"/>
                  <a:pt x="41021" y="84328"/>
                  <a:pt x="41148" y="84328"/>
                </a:cubicBezTo>
                <a:cubicBezTo>
                  <a:pt x="41275" y="84328"/>
                  <a:pt x="41910" y="84074"/>
                  <a:pt x="43053" y="83439"/>
                </a:cubicBezTo>
                <a:cubicBezTo>
                  <a:pt x="43180" y="83312"/>
                  <a:pt x="43307" y="83185"/>
                  <a:pt x="43434" y="82931"/>
                </a:cubicBezTo>
                <a:close/>
                <a:moveTo>
                  <a:pt x="45212" y="84455"/>
                </a:moveTo>
                <a:cubicBezTo>
                  <a:pt x="44069" y="84455"/>
                  <a:pt x="42926" y="85598"/>
                  <a:pt x="42926" y="85598"/>
                </a:cubicBezTo>
                <a:lnTo>
                  <a:pt x="44069" y="85598"/>
                </a:lnTo>
                <a:cubicBezTo>
                  <a:pt x="45212" y="84455"/>
                  <a:pt x="45212" y="84455"/>
                  <a:pt x="45212" y="84455"/>
                </a:cubicBezTo>
                <a:close/>
                <a:moveTo>
                  <a:pt x="53721" y="88519"/>
                </a:moveTo>
                <a:cubicBezTo>
                  <a:pt x="53721" y="88519"/>
                  <a:pt x="53594" y="88646"/>
                  <a:pt x="53213" y="89027"/>
                </a:cubicBezTo>
                <a:lnTo>
                  <a:pt x="52451" y="89027"/>
                </a:lnTo>
                <a:cubicBezTo>
                  <a:pt x="53213" y="89027"/>
                  <a:pt x="53975" y="88519"/>
                  <a:pt x="54102" y="88519"/>
                </a:cubicBezTo>
                <a:close/>
                <a:moveTo>
                  <a:pt x="46355" y="90170"/>
                </a:moveTo>
                <a:cubicBezTo>
                  <a:pt x="45593" y="90170"/>
                  <a:pt x="45339" y="90678"/>
                  <a:pt x="45593" y="90678"/>
                </a:cubicBezTo>
                <a:cubicBezTo>
                  <a:pt x="45720" y="90678"/>
                  <a:pt x="45974" y="90551"/>
                  <a:pt x="46355" y="90170"/>
                </a:cubicBezTo>
                <a:close/>
                <a:moveTo>
                  <a:pt x="57404" y="91694"/>
                </a:moveTo>
                <a:cubicBezTo>
                  <a:pt x="56388" y="92583"/>
                  <a:pt x="55499" y="92583"/>
                  <a:pt x="55499" y="92583"/>
                </a:cubicBezTo>
                <a:cubicBezTo>
                  <a:pt x="55499" y="92583"/>
                  <a:pt x="56388" y="92075"/>
                  <a:pt x="57404" y="91694"/>
                </a:cubicBezTo>
                <a:close/>
                <a:moveTo>
                  <a:pt x="66802" y="99695"/>
                </a:moveTo>
                <a:cubicBezTo>
                  <a:pt x="66675" y="99695"/>
                  <a:pt x="66421" y="99949"/>
                  <a:pt x="65786" y="100584"/>
                </a:cubicBezTo>
                <a:lnTo>
                  <a:pt x="67310" y="100584"/>
                </a:lnTo>
                <a:cubicBezTo>
                  <a:pt x="67310" y="100076"/>
                  <a:pt x="67310" y="99695"/>
                  <a:pt x="67183" y="99695"/>
                </a:cubicBezTo>
                <a:close/>
                <a:moveTo>
                  <a:pt x="65786" y="109728"/>
                </a:moveTo>
                <a:cubicBezTo>
                  <a:pt x="66167" y="109728"/>
                  <a:pt x="66294" y="109728"/>
                  <a:pt x="66548" y="109855"/>
                </a:cubicBezTo>
                <a:cubicBezTo>
                  <a:pt x="66802" y="109728"/>
                  <a:pt x="66929" y="109728"/>
                  <a:pt x="66929" y="109728"/>
                </a:cubicBezTo>
                <a:cubicBezTo>
                  <a:pt x="66929" y="109728"/>
                  <a:pt x="66802" y="109855"/>
                  <a:pt x="66802" y="109855"/>
                </a:cubicBezTo>
                <a:cubicBezTo>
                  <a:pt x="66802" y="109982"/>
                  <a:pt x="66675" y="110109"/>
                  <a:pt x="66421" y="110236"/>
                </a:cubicBezTo>
                <a:cubicBezTo>
                  <a:pt x="66548" y="110109"/>
                  <a:pt x="66675" y="109982"/>
                  <a:pt x="66802" y="109855"/>
                </a:cubicBezTo>
                <a:cubicBezTo>
                  <a:pt x="66802" y="109855"/>
                  <a:pt x="66675" y="109728"/>
                  <a:pt x="66548" y="109728"/>
                </a:cubicBezTo>
                <a:cubicBezTo>
                  <a:pt x="66294" y="109855"/>
                  <a:pt x="66040" y="109982"/>
                  <a:pt x="65913" y="110363"/>
                </a:cubicBezTo>
                <a:cubicBezTo>
                  <a:pt x="66040" y="110363"/>
                  <a:pt x="66294" y="110236"/>
                  <a:pt x="66421" y="110236"/>
                </a:cubicBezTo>
                <a:cubicBezTo>
                  <a:pt x="66167" y="110490"/>
                  <a:pt x="65913" y="110744"/>
                  <a:pt x="65913" y="110744"/>
                </a:cubicBezTo>
                <a:cubicBezTo>
                  <a:pt x="65913" y="110617"/>
                  <a:pt x="65913" y="110490"/>
                  <a:pt x="65913" y="110363"/>
                </a:cubicBezTo>
                <a:cubicBezTo>
                  <a:pt x="65278" y="110617"/>
                  <a:pt x="64389" y="110744"/>
                  <a:pt x="63627" y="110744"/>
                </a:cubicBezTo>
                <a:cubicBezTo>
                  <a:pt x="64770" y="110744"/>
                  <a:pt x="65913" y="109601"/>
                  <a:pt x="65913" y="109601"/>
                </a:cubicBezTo>
                <a:close/>
                <a:moveTo>
                  <a:pt x="24003" y="0"/>
                </a:moveTo>
                <a:cubicBezTo>
                  <a:pt x="22860" y="508"/>
                  <a:pt x="22225" y="889"/>
                  <a:pt x="22098" y="889"/>
                </a:cubicBezTo>
                <a:cubicBezTo>
                  <a:pt x="21971" y="889"/>
                  <a:pt x="22225" y="635"/>
                  <a:pt x="22860" y="0"/>
                </a:cubicBezTo>
                <a:cubicBezTo>
                  <a:pt x="20574" y="1143"/>
                  <a:pt x="19431" y="1143"/>
                  <a:pt x="19431" y="1143"/>
                </a:cubicBezTo>
                <a:cubicBezTo>
                  <a:pt x="19431" y="1143"/>
                  <a:pt x="19431" y="1143"/>
                  <a:pt x="18288" y="2286"/>
                </a:cubicBezTo>
                <a:cubicBezTo>
                  <a:pt x="18288" y="2286"/>
                  <a:pt x="18288" y="1778"/>
                  <a:pt x="17907" y="1778"/>
                </a:cubicBezTo>
                <a:cubicBezTo>
                  <a:pt x="17780" y="1778"/>
                  <a:pt x="17526" y="1905"/>
                  <a:pt x="17145" y="2286"/>
                </a:cubicBezTo>
                <a:cubicBezTo>
                  <a:pt x="17145" y="2286"/>
                  <a:pt x="16129" y="2794"/>
                  <a:pt x="15748" y="2794"/>
                </a:cubicBezTo>
                <a:cubicBezTo>
                  <a:pt x="15621" y="2794"/>
                  <a:pt x="15621" y="2667"/>
                  <a:pt x="16002" y="2286"/>
                </a:cubicBezTo>
                <a:lnTo>
                  <a:pt x="14859" y="3429"/>
                </a:lnTo>
                <a:cubicBezTo>
                  <a:pt x="16510" y="2921"/>
                  <a:pt x="17399" y="2540"/>
                  <a:pt x="17526" y="2540"/>
                </a:cubicBezTo>
                <a:cubicBezTo>
                  <a:pt x="17653" y="2540"/>
                  <a:pt x="17145" y="2794"/>
                  <a:pt x="16002" y="3429"/>
                </a:cubicBezTo>
                <a:cubicBezTo>
                  <a:pt x="13716" y="4572"/>
                  <a:pt x="13716" y="4572"/>
                  <a:pt x="13716" y="4572"/>
                </a:cubicBezTo>
                <a:cubicBezTo>
                  <a:pt x="13716" y="4572"/>
                  <a:pt x="13716" y="4572"/>
                  <a:pt x="12573" y="5715"/>
                </a:cubicBezTo>
                <a:cubicBezTo>
                  <a:pt x="11430" y="5715"/>
                  <a:pt x="10287" y="6858"/>
                  <a:pt x="10287" y="6858"/>
                </a:cubicBezTo>
                <a:cubicBezTo>
                  <a:pt x="9779" y="7493"/>
                  <a:pt x="9398" y="7747"/>
                  <a:pt x="9525" y="7747"/>
                </a:cubicBezTo>
                <a:cubicBezTo>
                  <a:pt x="9652" y="7747"/>
                  <a:pt x="10287" y="7493"/>
                  <a:pt x="11430" y="6858"/>
                </a:cubicBezTo>
                <a:cubicBezTo>
                  <a:pt x="13081" y="6350"/>
                  <a:pt x="13970" y="5969"/>
                  <a:pt x="14097" y="5969"/>
                </a:cubicBezTo>
                <a:cubicBezTo>
                  <a:pt x="14224" y="5969"/>
                  <a:pt x="13716" y="6350"/>
                  <a:pt x="12573" y="6858"/>
                </a:cubicBezTo>
                <a:cubicBezTo>
                  <a:pt x="12573" y="6858"/>
                  <a:pt x="12573" y="8001"/>
                  <a:pt x="12573" y="8001"/>
                </a:cubicBezTo>
                <a:cubicBezTo>
                  <a:pt x="12573" y="8001"/>
                  <a:pt x="13716" y="6858"/>
                  <a:pt x="14859" y="6858"/>
                </a:cubicBezTo>
                <a:cubicBezTo>
                  <a:pt x="14224" y="7493"/>
                  <a:pt x="13716" y="8001"/>
                  <a:pt x="13716" y="8001"/>
                </a:cubicBezTo>
                <a:lnTo>
                  <a:pt x="12573" y="8001"/>
                </a:lnTo>
                <a:cubicBezTo>
                  <a:pt x="12573" y="8001"/>
                  <a:pt x="12573" y="8509"/>
                  <a:pt x="12954" y="8509"/>
                </a:cubicBezTo>
                <a:cubicBezTo>
                  <a:pt x="12954" y="8509"/>
                  <a:pt x="13081" y="8509"/>
                  <a:pt x="13081" y="8509"/>
                </a:cubicBezTo>
                <a:cubicBezTo>
                  <a:pt x="12954" y="8636"/>
                  <a:pt x="12827" y="8890"/>
                  <a:pt x="12573" y="9144"/>
                </a:cubicBezTo>
                <a:cubicBezTo>
                  <a:pt x="12573" y="9144"/>
                  <a:pt x="12573" y="9144"/>
                  <a:pt x="11684" y="10033"/>
                </a:cubicBezTo>
                <a:cubicBezTo>
                  <a:pt x="12319" y="9779"/>
                  <a:pt x="13589" y="9144"/>
                  <a:pt x="14859" y="7874"/>
                </a:cubicBezTo>
                <a:lnTo>
                  <a:pt x="14859" y="9144"/>
                </a:lnTo>
                <a:cubicBezTo>
                  <a:pt x="14859" y="9144"/>
                  <a:pt x="16002" y="8001"/>
                  <a:pt x="16002" y="8001"/>
                </a:cubicBezTo>
                <a:lnTo>
                  <a:pt x="17145" y="8001"/>
                </a:lnTo>
                <a:cubicBezTo>
                  <a:pt x="17145" y="8001"/>
                  <a:pt x="16002" y="8001"/>
                  <a:pt x="14859" y="9144"/>
                </a:cubicBezTo>
                <a:cubicBezTo>
                  <a:pt x="12446" y="9906"/>
                  <a:pt x="11176" y="10795"/>
                  <a:pt x="11811" y="10795"/>
                </a:cubicBezTo>
                <a:cubicBezTo>
                  <a:pt x="11938" y="10795"/>
                  <a:pt x="12065" y="10795"/>
                  <a:pt x="12065" y="10795"/>
                </a:cubicBezTo>
                <a:cubicBezTo>
                  <a:pt x="11430" y="11430"/>
                  <a:pt x="11557" y="11430"/>
                  <a:pt x="12573" y="11430"/>
                </a:cubicBezTo>
                <a:cubicBezTo>
                  <a:pt x="12573" y="11430"/>
                  <a:pt x="16002" y="10287"/>
                  <a:pt x="17145" y="9144"/>
                </a:cubicBezTo>
                <a:lnTo>
                  <a:pt x="18288" y="9144"/>
                </a:lnTo>
                <a:cubicBezTo>
                  <a:pt x="18288" y="9144"/>
                  <a:pt x="18288" y="9144"/>
                  <a:pt x="17145" y="10287"/>
                </a:cubicBezTo>
                <a:lnTo>
                  <a:pt x="16002" y="10287"/>
                </a:lnTo>
                <a:cubicBezTo>
                  <a:pt x="14859" y="11430"/>
                  <a:pt x="13716" y="12573"/>
                  <a:pt x="14859" y="12573"/>
                </a:cubicBezTo>
                <a:cubicBezTo>
                  <a:pt x="14859" y="12573"/>
                  <a:pt x="14859" y="12573"/>
                  <a:pt x="13716" y="13716"/>
                </a:cubicBezTo>
                <a:cubicBezTo>
                  <a:pt x="14478" y="13589"/>
                  <a:pt x="16129" y="13335"/>
                  <a:pt x="18161" y="12573"/>
                </a:cubicBezTo>
                <a:cubicBezTo>
                  <a:pt x="15875" y="13716"/>
                  <a:pt x="17018" y="13716"/>
                  <a:pt x="17018" y="13716"/>
                </a:cubicBezTo>
                <a:cubicBezTo>
                  <a:pt x="17018" y="13716"/>
                  <a:pt x="17018" y="13716"/>
                  <a:pt x="15875" y="14859"/>
                </a:cubicBezTo>
                <a:cubicBezTo>
                  <a:pt x="16510" y="14478"/>
                  <a:pt x="16891" y="14351"/>
                  <a:pt x="17018" y="14351"/>
                </a:cubicBezTo>
                <a:cubicBezTo>
                  <a:pt x="17272" y="14351"/>
                  <a:pt x="16256" y="15240"/>
                  <a:pt x="14732" y="16002"/>
                </a:cubicBezTo>
                <a:cubicBezTo>
                  <a:pt x="13589" y="16002"/>
                  <a:pt x="13589" y="16002"/>
                  <a:pt x="13589" y="17145"/>
                </a:cubicBezTo>
                <a:cubicBezTo>
                  <a:pt x="13970" y="16764"/>
                  <a:pt x="14224" y="16637"/>
                  <a:pt x="14478" y="16637"/>
                </a:cubicBezTo>
                <a:cubicBezTo>
                  <a:pt x="14859" y="16637"/>
                  <a:pt x="14859" y="17145"/>
                  <a:pt x="14859" y="17145"/>
                </a:cubicBezTo>
                <a:cubicBezTo>
                  <a:pt x="14859" y="17145"/>
                  <a:pt x="14859" y="17145"/>
                  <a:pt x="15494" y="16764"/>
                </a:cubicBezTo>
                <a:cubicBezTo>
                  <a:pt x="15494" y="17145"/>
                  <a:pt x="16002" y="17145"/>
                  <a:pt x="16002" y="17145"/>
                </a:cubicBezTo>
                <a:lnTo>
                  <a:pt x="17145" y="17145"/>
                </a:lnTo>
                <a:cubicBezTo>
                  <a:pt x="18288" y="16002"/>
                  <a:pt x="18288" y="16002"/>
                  <a:pt x="18288" y="16002"/>
                </a:cubicBezTo>
                <a:cubicBezTo>
                  <a:pt x="18669" y="15621"/>
                  <a:pt x="18796" y="15494"/>
                  <a:pt x="18669" y="15494"/>
                </a:cubicBezTo>
                <a:cubicBezTo>
                  <a:pt x="18542" y="15494"/>
                  <a:pt x="18161" y="15621"/>
                  <a:pt x="17399" y="15875"/>
                </a:cubicBezTo>
                <a:cubicBezTo>
                  <a:pt x="18288" y="15367"/>
                  <a:pt x="18796" y="15113"/>
                  <a:pt x="19177" y="15113"/>
                </a:cubicBezTo>
                <a:cubicBezTo>
                  <a:pt x="19558" y="15113"/>
                  <a:pt x="19939" y="15367"/>
                  <a:pt x="20447" y="16002"/>
                </a:cubicBezTo>
                <a:lnTo>
                  <a:pt x="19431" y="16002"/>
                </a:lnTo>
                <a:cubicBezTo>
                  <a:pt x="19431" y="16002"/>
                  <a:pt x="18288" y="17145"/>
                  <a:pt x="18288" y="17145"/>
                </a:cubicBezTo>
                <a:cubicBezTo>
                  <a:pt x="18288" y="17145"/>
                  <a:pt x="18288" y="17145"/>
                  <a:pt x="17145" y="18288"/>
                </a:cubicBezTo>
                <a:cubicBezTo>
                  <a:pt x="17145" y="18288"/>
                  <a:pt x="16002" y="18288"/>
                  <a:pt x="16002" y="19431"/>
                </a:cubicBezTo>
                <a:cubicBezTo>
                  <a:pt x="16764" y="19431"/>
                  <a:pt x="17526" y="18923"/>
                  <a:pt x="17653" y="18923"/>
                </a:cubicBezTo>
                <a:cubicBezTo>
                  <a:pt x="17780" y="18923"/>
                  <a:pt x="17526" y="19050"/>
                  <a:pt x="17145" y="19431"/>
                </a:cubicBezTo>
                <a:cubicBezTo>
                  <a:pt x="17145" y="20066"/>
                  <a:pt x="17145" y="20320"/>
                  <a:pt x="17272" y="20320"/>
                </a:cubicBezTo>
                <a:cubicBezTo>
                  <a:pt x="17399" y="20320"/>
                  <a:pt x="17780" y="20066"/>
                  <a:pt x="18288" y="19431"/>
                </a:cubicBezTo>
                <a:cubicBezTo>
                  <a:pt x="18288" y="20574"/>
                  <a:pt x="18288" y="20574"/>
                  <a:pt x="17145" y="20574"/>
                </a:cubicBezTo>
                <a:cubicBezTo>
                  <a:pt x="14859" y="21717"/>
                  <a:pt x="14859" y="21717"/>
                  <a:pt x="17145" y="21717"/>
                </a:cubicBezTo>
                <a:cubicBezTo>
                  <a:pt x="18288" y="21209"/>
                  <a:pt x="18796" y="20828"/>
                  <a:pt x="18923" y="20828"/>
                </a:cubicBezTo>
                <a:cubicBezTo>
                  <a:pt x="19050" y="20828"/>
                  <a:pt x="18796" y="21082"/>
                  <a:pt x="18161" y="21717"/>
                </a:cubicBezTo>
                <a:lnTo>
                  <a:pt x="19304" y="21717"/>
                </a:lnTo>
                <a:cubicBezTo>
                  <a:pt x="18161" y="21717"/>
                  <a:pt x="18161" y="22860"/>
                  <a:pt x="18161" y="22860"/>
                </a:cubicBezTo>
                <a:cubicBezTo>
                  <a:pt x="18415" y="22606"/>
                  <a:pt x="18542" y="22479"/>
                  <a:pt x="18669" y="22479"/>
                </a:cubicBezTo>
                <a:cubicBezTo>
                  <a:pt x="19177" y="22479"/>
                  <a:pt x="19050" y="24003"/>
                  <a:pt x="18161" y="24003"/>
                </a:cubicBezTo>
                <a:lnTo>
                  <a:pt x="20447" y="24003"/>
                </a:lnTo>
                <a:cubicBezTo>
                  <a:pt x="20447" y="24003"/>
                  <a:pt x="20447" y="24003"/>
                  <a:pt x="20447" y="24003"/>
                </a:cubicBezTo>
                <a:cubicBezTo>
                  <a:pt x="18796" y="24511"/>
                  <a:pt x="18415" y="24892"/>
                  <a:pt x="18796" y="24892"/>
                </a:cubicBezTo>
                <a:cubicBezTo>
                  <a:pt x="18415" y="25146"/>
                  <a:pt x="18923" y="25146"/>
                  <a:pt x="20447" y="25146"/>
                </a:cubicBezTo>
                <a:cubicBezTo>
                  <a:pt x="22733" y="24003"/>
                  <a:pt x="24384" y="23495"/>
                  <a:pt x="24892" y="23495"/>
                </a:cubicBezTo>
                <a:cubicBezTo>
                  <a:pt x="25400" y="23495"/>
                  <a:pt x="24511" y="24003"/>
                  <a:pt x="21590" y="25146"/>
                </a:cubicBezTo>
                <a:cubicBezTo>
                  <a:pt x="19304" y="26289"/>
                  <a:pt x="18161" y="27432"/>
                  <a:pt x="18161" y="27432"/>
                </a:cubicBezTo>
                <a:cubicBezTo>
                  <a:pt x="18161" y="27432"/>
                  <a:pt x="19304" y="26289"/>
                  <a:pt x="20447" y="26289"/>
                </a:cubicBezTo>
                <a:cubicBezTo>
                  <a:pt x="17018" y="28575"/>
                  <a:pt x="17018" y="28575"/>
                  <a:pt x="20447" y="28575"/>
                </a:cubicBezTo>
                <a:cubicBezTo>
                  <a:pt x="21209" y="28194"/>
                  <a:pt x="21717" y="28067"/>
                  <a:pt x="21971" y="28067"/>
                </a:cubicBezTo>
                <a:cubicBezTo>
                  <a:pt x="22479" y="28067"/>
                  <a:pt x="21971" y="28575"/>
                  <a:pt x="20447" y="28575"/>
                </a:cubicBezTo>
                <a:cubicBezTo>
                  <a:pt x="17018" y="29718"/>
                  <a:pt x="17018" y="29718"/>
                  <a:pt x="19304" y="29718"/>
                </a:cubicBezTo>
                <a:lnTo>
                  <a:pt x="21590" y="29718"/>
                </a:lnTo>
                <a:cubicBezTo>
                  <a:pt x="19304" y="30861"/>
                  <a:pt x="18161" y="30861"/>
                  <a:pt x="20447" y="30861"/>
                </a:cubicBezTo>
                <a:cubicBezTo>
                  <a:pt x="20066" y="31242"/>
                  <a:pt x="19558" y="31750"/>
                  <a:pt x="19304" y="32004"/>
                </a:cubicBezTo>
                <a:cubicBezTo>
                  <a:pt x="21590" y="32004"/>
                  <a:pt x="22733" y="30861"/>
                  <a:pt x="23876" y="30861"/>
                </a:cubicBezTo>
                <a:cubicBezTo>
                  <a:pt x="25019" y="30861"/>
                  <a:pt x="23876" y="30861"/>
                  <a:pt x="22733" y="32004"/>
                </a:cubicBezTo>
                <a:cubicBezTo>
                  <a:pt x="21590" y="32004"/>
                  <a:pt x="21590" y="32004"/>
                  <a:pt x="20447" y="33147"/>
                </a:cubicBezTo>
                <a:lnTo>
                  <a:pt x="21590" y="33147"/>
                </a:lnTo>
                <a:cubicBezTo>
                  <a:pt x="21971" y="32766"/>
                  <a:pt x="22225" y="32639"/>
                  <a:pt x="22352" y="32639"/>
                </a:cubicBezTo>
                <a:cubicBezTo>
                  <a:pt x="22606" y="32639"/>
                  <a:pt x="22352" y="33147"/>
                  <a:pt x="21590" y="33147"/>
                </a:cubicBezTo>
                <a:cubicBezTo>
                  <a:pt x="21590" y="33147"/>
                  <a:pt x="21590" y="34290"/>
                  <a:pt x="21590" y="34290"/>
                </a:cubicBezTo>
                <a:cubicBezTo>
                  <a:pt x="21590" y="34290"/>
                  <a:pt x="22098" y="33782"/>
                  <a:pt x="22733" y="33782"/>
                </a:cubicBezTo>
                <a:cubicBezTo>
                  <a:pt x="23114" y="33782"/>
                  <a:pt x="23495" y="33909"/>
                  <a:pt x="23876" y="34290"/>
                </a:cubicBezTo>
                <a:cubicBezTo>
                  <a:pt x="23876" y="34290"/>
                  <a:pt x="23876" y="34290"/>
                  <a:pt x="25019" y="33147"/>
                </a:cubicBezTo>
                <a:cubicBezTo>
                  <a:pt x="25019" y="33147"/>
                  <a:pt x="25019" y="34290"/>
                  <a:pt x="23876" y="34290"/>
                </a:cubicBezTo>
                <a:cubicBezTo>
                  <a:pt x="25019" y="34290"/>
                  <a:pt x="25019" y="34290"/>
                  <a:pt x="23876" y="35433"/>
                </a:cubicBezTo>
                <a:cubicBezTo>
                  <a:pt x="24765" y="35052"/>
                  <a:pt x="25400" y="34798"/>
                  <a:pt x="25781" y="34671"/>
                </a:cubicBezTo>
                <a:cubicBezTo>
                  <a:pt x="25019" y="35433"/>
                  <a:pt x="25019" y="35433"/>
                  <a:pt x="25019" y="35433"/>
                </a:cubicBezTo>
                <a:cubicBezTo>
                  <a:pt x="26162" y="34925"/>
                  <a:pt x="26416" y="34544"/>
                  <a:pt x="26162" y="34544"/>
                </a:cubicBezTo>
                <a:cubicBezTo>
                  <a:pt x="26035" y="34544"/>
                  <a:pt x="26035" y="34544"/>
                  <a:pt x="25781" y="34671"/>
                </a:cubicBezTo>
                <a:cubicBezTo>
                  <a:pt x="25908" y="34544"/>
                  <a:pt x="26035" y="34417"/>
                  <a:pt x="26162" y="34290"/>
                </a:cubicBezTo>
                <a:cubicBezTo>
                  <a:pt x="29591" y="34290"/>
                  <a:pt x="29591" y="34290"/>
                  <a:pt x="26162" y="35433"/>
                </a:cubicBezTo>
                <a:lnTo>
                  <a:pt x="27305" y="35433"/>
                </a:lnTo>
                <a:cubicBezTo>
                  <a:pt x="26543" y="36195"/>
                  <a:pt x="25654" y="37084"/>
                  <a:pt x="26162" y="37084"/>
                </a:cubicBezTo>
                <a:cubicBezTo>
                  <a:pt x="26289" y="37084"/>
                  <a:pt x="26670" y="36957"/>
                  <a:pt x="27305" y="36576"/>
                </a:cubicBezTo>
                <a:cubicBezTo>
                  <a:pt x="26289" y="37592"/>
                  <a:pt x="26162" y="37719"/>
                  <a:pt x="26924" y="37719"/>
                </a:cubicBezTo>
                <a:cubicBezTo>
                  <a:pt x="26416" y="37973"/>
                  <a:pt x="26162" y="38227"/>
                  <a:pt x="26162" y="38862"/>
                </a:cubicBezTo>
                <a:cubicBezTo>
                  <a:pt x="26162" y="38862"/>
                  <a:pt x="26162" y="38862"/>
                  <a:pt x="27305" y="37719"/>
                </a:cubicBezTo>
                <a:lnTo>
                  <a:pt x="28448" y="37719"/>
                </a:lnTo>
                <a:cubicBezTo>
                  <a:pt x="28448" y="37719"/>
                  <a:pt x="27305" y="37719"/>
                  <a:pt x="26162" y="38862"/>
                </a:cubicBezTo>
                <a:cubicBezTo>
                  <a:pt x="27305" y="38354"/>
                  <a:pt x="27813" y="37973"/>
                  <a:pt x="27940" y="37973"/>
                </a:cubicBezTo>
                <a:cubicBezTo>
                  <a:pt x="28067" y="37973"/>
                  <a:pt x="27813" y="38227"/>
                  <a:pt x="27178" y="38862"/>
                </a:cubicBezTo>
                <a:lnTo>
                  <a:pt x="30607" y="38862"/>
                </a:lnTo>
                <a:cubicBezTo>
                  <a:pt x="29464" y="38862"/>
                  <a:pt x="28321" y="40005"/>
                  <a:pt x="28321" y="40005"/>
                </a:cubicBezTo>
                <a:lnTo>
                  <a:pt x="27432" y="40005"/>
                </a:lnTo>
                <a:cubicBezTo>
                  <a:pt x="24003" y="41148"/>
                  <a:pt x="26289" y="41148"/>
                  <a:pt x="27432" y="41148"/>
                </a:cubicBezTo>
                <a:cubicBezTo>
                  <a:pt x="26797" y="41529"/>
                  <a:pt x="26543" y="41656"/>
                  <a:pt x="26543" y="41656"/>
                </a:cubicBezTo>
                <a:cubicBezTo>
                  <a:pt x="26543" y="41656"/>
                  <a:pt x="28448" y="40894"/>
                  <a:pt x="30861" y="40132"/>
                </a:cubicBezTo>
                <a:cubicBezTo>
                  <a:pt x="26289" y="42418"/>
                  <a:pt x="26289" y="42418"/>
                  <a:pt x="28575" y="42418"/>
                </a:cubicBezTo>
                <a:cubicBezTo>
                  <a:pt x="27432" y="42418"/>
                  <a:pt x="27432" y="42418"/>
                  <a:pt x="27432" y="43561"/>
                </a:cubicBezTo>
                <a:lnTo>
                  <a:pt x="29718" y="43561"/>
                </a:lnTo>
                <a:cubicBezTo>
                  <a:pt x="29718" y="43561"/>
                  <a:pt x="29718" y="43561"/>
                  <a:pt x="29718" y="43561"/>
                </a:cubicBezTo>
                <a:cubicBezTo>
                  <a:pt x="28575" y="44069"/>
                  <a:pt x="28321" y="44450"/>
                  <a:pt x="28575" y="44450"/>
                </a:cubicBezTo>
                <a:cubicBezTo>
                  <a:pt x="28702" y="44450"/>
                  <a:pt x="28829" y="44450"/>
                  <a:pt x="28956" y="44450"/>
                </a:cubicBezTo>
                <a:cubicBezTo>
                  <a:pt x="28575" y="44958"/>
                  <a:pt x="28575" y="45085"/>
                  <a:pt x="28575" y="45974"/>
                </a:cubicBezTo>
                <a:cubicBezTo>
                  <a:pt x="29210" y="46609"/>
                  <a:pt x="29464" y="46863"/>
                  <a:pt x="29845" y="46863"/>
                </a:cubicBezTo>
                <a:cubicBezTo>
                  <a:pt x="30226" y="46863"/>
                  <a:pt x="30861" y="46609"/>
                  <a:pt x="32004" y="45974"/>
                </a:cubicBezTo>
                <a:lnTo>
                  <a:pt x="30861" y="47117"/>
                </a:lnTo>
                <a:cubicBezTo>
                  <a:pt x="30861" y="47117"/>
                  <a:pt x="31877" y="46101"/>
                  <a:pt x="33020" y="45974"/>
                </a:cubicBezTo>
                <a:cubicBezTo>
                  <a:pt x="34290" y="45974"/>
                  <a:pt x="33909" y="46101"/>
                  <a:pt x="32004" y="47117"/>
                </a:cubicBezTo>
                <a:cubicBezTo>
                  <a:pt x="31242" y="47117"/>
                  <a:pt x="30480" y="47625"/>
                  <a:pt x="30353" y="47625"/>
                </a:cubicBezTo>
                <a:cubicBezTo>
                  <a:pt x="30226" y="47625"/>
                  <a:pt x="30480" y="47498"/>
                  <a:pt x="30861" y="47117"/>
                </a:cubicBezTo>
                <a:cubicBezTo>
                  <a:pt x="30734" y="47117"/>
                  <a:pt x="30607" y="47371"/>
                  <a:pt x="29718" y="48260"/>
                </a:cubicBezTo>
                <a:cubicBezTo>
                  <a:pt x="30480" y="47879"/>
                  <a:pt x="30861" y="47752"/>
                  <a:pt x="30988" y="47752"/>
                </a:cubicBezTo>
                <a:cubicBezTo>
                  <a:pt x="31115" y="47752"/>
                  <a:pt x="30480" y="48260"/>
                  <a:pt x="29718" y="48260"/>
                </a:cubicBezTo>
                <a:cubicBezTo>
                  <a:pt x="29718" y="48260"/>
                  <a:pt x="29718" y="48260"/>
                  <a:pt x="29718" y="48260"/>
                </a:cubicBezTo>
                <a:cubicBezTo>
                  <a:pt x="28575" y="48768"/>
                  <a:pt x="28321" y="49149"/>
                  <a:pt x="28448" y="49149"/>
                </a:cubicBezTo>
                <a:cubicBezTo>
                  <a:pt x="28575" y="49149"/>
                  <a:pt x="29210" y="48895"/>
                  <a:pt x="29718" y="48260"/>
                </a:cubicBezTo>
                <a:cubicBezTo>
                  <a:pt x="29337" y="48641"/>
                  <a:pt x="28829" y="49149"/>
                  <a:pt x="28575" y="49403"/>
                </a:cubicBezTo>
                <a:cubicBezTo>
                  <a:pt x="29718" y="49403"/>
                  <a:pt x="30861" y="49403"/>
                  <a:pt x="28575" y="50546"/>
                </a:cubicBezTo>
                <a:lnTo>
                  <a:pt x="30861" y="50546"/>
                </a:lnTo>
                <a:cubicBezTo>
                  <a:pt x="30861" y="50546"/>
                  <a:pt x="30861" y="51689"/>
                  <a:pt x="29718" y="51689"/>
                </a:cubicBezTo>
                <a:lnTo>
                  <a:pt x="30861" y="51689"/>
                </a:lnTo>
                <a:cubicBezTo>
                  <a:pt x="30861" y="51689"/>
                  <a:pt x="30861" y="52197"/>
                  <a:pt x="31242" y="52197"/>
                </a:cubicBezTo>
                <a:cubicBezTo>
                  <a:pt x="31369" y="52197"/>
                  <a:pt x="31623" y="52070"/>
                  <a:pt x="32131" y="51689"/>
                </a:cubicBezTo>
                <a:cubicBezTo>
                  <a:pt x="30988" y="52832"/>
                  <a:pt x="30988" y="52832"/>
                  <a:pt x="30988" y="52832"/>
                </a:cubicBezTo>
                <a:lnTo>
                  <a:pt x="32131" y="52832"/>
                </a:lnTo>
                <a:cubicBezTo>
                  <a:pt x="30480" y="53594"/>
                  <a:pt x="30607" y="54483"/>
                  <a:pt x="31623" y="54483"/>
                </a:cubicBezTo>
                <a:cubicBezTo>
                  <a:pt x="32004" y="54483"/>
                  <a:pt x="32639" y="54356"/>
                  <a:pt x="33274" y="53975"/>
                </a:cubicBezTo>
                <a:cubicBezTo>
                  <a:pt x="33274" y="53975"/>
                  <a:pt x="33274" y="53975"/>
                  <a:pt x="33274" y="53975"/>
                </a:cubicBezTo>
                <a:cubicBezTo>
                  <a:pt x="34417" y="53975"/>
                  <a:pt x="33274" y="55118"/>
                  <a:pt x="32131" y="55118"/>
                </a:cubicBezTo>
                <a:cubicBezTo>
                  <a:pt x="29845" y="56261"/>
                  <a:pt x="29845" y="56261"/>
                  <a:pt x="30988" y="56261"/>
                </a:cubicBezTo>
                <a:lnTo>
                  <a:pt x="32131" y="56261"/>
                </a:lnTo>
                <a:cubicBezTo>
                  <a:pt x="33274" y="56261"/>
                  <a:pt x="33274" y="56261"/>
                  <a:pt x="34417" y="55118"/>
                </a:cubicBezTo>
                <a:lnTo>
                  <a:pt x="37846" y="55118"/>
                </a:lnTo>
                <a:cubicBezTo>
                  <a:pt x="36703" y="55118"/>
                  <a:pt x="36703" y="55118"/>
                  <a:pt x="35560" y="56261"/>
                </a:cubicBezTo>
                <a:lnTo>
                  <a:pt x="34290" y="56261"/>
                </a:lnTo>
                <a:cubicBezTo>
                  <a:pt x="34290" y="57404"/>
                  <a:pt x="34290" y="57404"/>
                  <a:pt x="34290" y="57404"/>
                </a:cubicBezTo>
                <a:lnTo>
                  <a:pt x="35433" y="57404"/>
                </a:lnTo>
                <a:cubicBezTo>
                  <a:pt x="33147" y="58547"/>
                  <a:pt x="33147" y="59690"/>
                  <a:pt x="35433" y="59690"/>
                </a:cubicBezTo>
                <a:lnTo>
                  <a:pt x="34290" y="59690"/>
                </a:lnTo>
                <a:cubicBezTo>
                  <a:pt x="33147" y="59690"/>
                  <a:pt x="33147" y="60833"/>
                  <a:pt x="33147" y="60833"/>
                </a:cubicBezTo>
                <a:lnTo>
                  <a:pt x="35433" y="60833"/>
                </a:lnTo>
                <a:cubicBezTo>
                  <a:pt x="35433" y="61976"/>
                  <a:pt x="35433" y="61976"/>
                  <a:pt x="36576" y="61976"/>
                </a:cubicBezTo>
                <a:cubicBezTo>
                  <a:pt x="36957" y="61595"/>
                  <a:pt x="37211" y="61468"/>
                  <a:pt x="37338" y="61468"/>
                </a:cubicBezTo>
                <a:cubicBezTo>
                  <a:pt x="37592" y="61468"/>
                  <a:pt x="37338" y="61976"/>
                  <a:pt x="36576" y="61976"/>
                </a:cubicBezTo>
                <a:cubicBezTo>
                  <a:pt x="35433" y="63119"/>
                  <a:pt x="36576" y="63119"/>
                  <a:pt x="37719" y="63119"/>
                </a:cubicBezTo>
                <a:cubicBezTo>
                  <a:pt x="37719" y="63119"/>
                  <a:pt x="37719" y="63119"/>
                  <a:pt x="36576" y="64262"/>
                </a:cubicBezTo>
                <a:cubicBezTo>
                  <a:pt x="35814" y="64262"/>
                  <a:pt x="35052" y="64770"/>
                  <a:pt x="35306" y="64770"/>
                </a:cubicBezTo>
                <a:cubicBezTo>
                  <a:pt x="35560" y="64770"/>
                  <a:pt x="35814" y="64643"/>
                  <a:pt x="36576" y="64262"/>
                </a:cubicBezTo>
                <a:cubicBezTo>
                  <a:pt x="36576" y="65405"/>
                  <a:pt x="36576" y="65405"/>
                  <a:pt x="35433" y="65405"/>
                </a:cubicBezTo>
                <a:cubicBezTo>
                  <a:pt x="36576" y="65405"/>
                  <a:pt x="36576" y="65405"/>
                  <a:pt x="35433" y="66548"/>
                </a:cubicBezTo>
                <a:lnTo>
                  <a:pt x="37719" y="66548"/>
                </a:lnTo>
                <a:cubicBezTo>
                  <a:pt x="36576" y="67056"/>
                  <a:pt x="35941" y="67437"/>
                  <a:pt x="36195" y="67437"/>
                </a:cubicBezTo>
                <a:cubicBezTo>
                  <a:pt x="36449" y="67437"/>
                  <a:pt x="36957" y="67310"/>
                  <a:pt x="38100" y="66802"/>
                </a:cubicBezTo>
                <a:cubicBezTo>
                  <a:pt x="37719" y="67183"/>
                  <a:pt x="37719" y="67691"/>
                  <a:pt x="37719" y="67691"/>
                </a:cubicBezTo>
                <a:lnTo>
                  <a:pt x="38862" y="67691"/>
                </a:lnTo>
                <a:cubicBezTo>
                  <a:pt x="38862" y="68453"/>
                  <a:pt x="38862" y="69342"/>
                  <a:pt x="39751" y="69342"/>
                </a:cubicBezTo>
                <a:cubicBezTo>
                  <a:pt x="40005" y="69342"/>
                  <a:pt x="40513" y="69215"/>
                  <a:pt x="41275" y="68834"/>
                </a:cubicBezTo>
                <a:cubicBezTo>
                  <a:pt x="42418" y="68834"/>
                  <a:pt x="42418" y="68834"/>
                  <a:pt x="41275" y="69977"/>
                </a:cubicBezTo>
                <a:lnTo>
                  <a:pt x="39878" y="69977"/>
                </a:lnTo>
                <a:cubicBezTo>
                  <a:pt x="39878" y="69977"/>
                  <a:pt x="39878" y="69977"/>
                  <a:pt x="38735" y="71120"/>
                </a:cubicBezTo>
                <a:lnTo>
                  <a:pt x="39878" y="71120"/>
                </a:lnTo>
                <a:cubicBezTo>
                  <a:pt x="38735" y="71120"/>
                  <a:pt x="37592" y="72263"/>
                  <a:pt x="38735" y="72263"/>
                </a:cubicBezTo>
                <a:cubicBezTo>
                  <a:pt x="39243" y="71628"/>
                  <a:pt x="39624" y="71628"/>
                  <a:pt x="39878" y="71628"/>
                </a:cubicBezTo>
                <a:cubicBezTo>
                  <a:pt x="40132" y="71628"/>
                  <a:pt x="40513" y="71628"/>
                  <a:pt x="41021" y="71120"/>
                </a:cubicBezTo>
                <a:cubicBezTo>
                  <a:pt x="41021" y="71120"/>
                  <a:pt x="40894" y="71247"/>
                  <a:pt x="39878" y="72263"/>
                </a:cubicBezTo>
                <a:cubicBezTo>
                  <a:pt x="39116" y="72263"/>
                  <a:pt x="39370" y="72771"/>
                  <a:pt x="40386" y="72771"/>
                </a:cubicBezTo>
                <a:cubicBezTo>
                  <a:pt x="40894" y="72771"/>
                  <a:pt x="41529" y="72644"/>
                  <a:pt x="42164" y="72263"/>
                </a:cubicBezTo>
                <a:cubicBezTo>
                  <a:pt x="39878" y="73406"/>
                  <a:pt x="41021" y="73406"/>
                  <a:pt x="41021" y="73406"/>
                </a:cubicBezTo>
                <a:cubicBezTo>
                  <a:pt x="42164" y="73406"/>
                  <a:pt x="41021" y="73406"/>
                  <a:pt x="39878" y="74549"/>
                </a:cubicBezTo>
                <a:lnTo>
                  <a:pt x="38862" y="74549"/>
                </a:lnTo>
                <a:cubicBezTo>
                  <a:pt x="40005" y="74549"/>
                  <a:pt x="40005" y="74549"/>
                  <a:pt x="40005" y="75692"/>
                </a:cubicBezTo>
                <a:cubicBezTo>
                  <a:pt x="40005" y="75692"/>
                  <a:pt x="41148" y="75692"/>
                  <a:pt x="43434" y="74549"/>
                </a:cubicBezTo>
                <a:lnTo>
                  <a:pt x="46863" y="74549"/>
                </a:lnTo>
                <a:lnTo>
                  <a:pt x="43434" y="75692"/>
                </a:lnTo>
                <a:cubicBezTo>
                  <a:pt x="43307" y="75692"/>
                  <a:pt x="43307" y="75692"/>
                  <a:pt x="43307" y="75692"/>
                </a:cubicBezTo>
                <a:cubicBezTo>
                  <a:pt x="43053" y="75692"/>
                  <a:pt x="42672" y="75692"/>
                  <a:pt x="42291" y="75692"/>
                </a:cubicBezTo>
                <a:cubicBezTo>
                  <a:pt x="42164" y="75819"/>
                  <a:pt x="42037" y="75946"/>
                  <a:pt x="41910" y="76073"/>
                </a:cubicBezTo>
                <a:cubicBezTo>
                  <a:pt x="42418" y="75946"/>
                  <a:pt x="42926" y="75819"/>
                  <a:pt x="43307" y="75692"/>
                </a:cubicBezTo>
                <a:cubicBezTo>
                  <a:pt x="44577" y="75692"/>
                  <a:pt x="44450" y="75819"/>
                  <a:pt x="43434" y="76835"/>
                </a:cubicBezTo>
                <a:cubicBezTo>
                  <a:pt x="43434" y="76835"/>
                  <a:pt x="43434" y="76835"/>
                  <a:pt x="42291" y="77978"/>
                </a:cubicBezTo>
                <a:lnTo>
                  <a:pt x="43434" y="77978"/>
                </a:lnTo>
                <a:cubicBezTo>
                  <a:pt x="41148" y="79121"/>
                  <a:pt x="41148" y="79121"/>
                  <a:pt x="42291" y="79121"/>
                </a:cubicBezTo>
                <a:cubicBezTo>
                  <a:pt x="42799" y="78613"/>
                  <a:pt x="43180" y="78232"/>
                  <a:pt x="43307" y="78232"/>
                </a:cubicBezTo>
                <a:cubicBezTo>
                  <a:pt x="43434" y="78232"/>
                  <a:pt x="43434" y="78486"/>
                  <a:pt x="43434" y="79121"/>
                </a:cubicBezTo>
                <a:lnTo>
                  <a:pt x="42291" y="80264"/>
                </a:lnTo>
                <a:lnTo>
                  <a:pt x="44577" y="80264"/>
                </a:lnTo>
                <a:cubicBezTo>
                  <a:pt x="44450" y="80264"/>
                  <a:pt x="44450" y="80264"/>
                  <a:pt x="44450" y="80264"/>
                </a:cubicBezTo>
                <a:cubicBezTo>
                  <a:pt x="45339" y="80264"/>
                  <a:pt x="44450" y="80391"/>
                  <a:pt x="43561" y="81407"/>
                </a:cubicBezTo>
                <a:cubicBezTo>
                  <a:pt x="43561" y="81407"/>
                  <a:pt x="44704" y="81407"/>
                  <a:pt x="44704" y="82550"/>
                </a:cubicBezTo>
                <a:cubicBezTo>
                  <a:pt x="44704" y="82550"/>
                  <a:pt x="44704" y="82550"/>
                  <a:pt x="43942" y="83312"/>
                </a:cubicBezTo>
                <a:cubicBezTo>
                  <a:pt x="44323" y="83312"/>
                  <a:pt x="44577" y="83185"/>
                  <a:pt x="44831" y="83185"/>
                </a:cubicBezTo>
                <a:cubicBezTo>
                  <a:pt x="45847" y="83185"/>
                  <a:pt x="45847" y="83693"/>
                  <a:pt x="45847" y="83693"/>
                </a:cubicBezTo>
                <a:cubicBezTo>
                  <a:pt x="45339" y="84201"/>
                  <a:pt x="45339" y="84582"/>
                  <a:pt x="45593" y="84582"/>
                </a:cubicBezTo>
                <a:cubicBezTo>
                  <a:pt x="45847" y="84582"/>
                  <a:pt x="46482" y="84328"/>
                  <a:pt x="46990" y="83693"/>
                </a:cubicBezTo>
                <a:cubicBezTo>
                  <a:pt x="48133" y="83058"/>
                  <a:pt x="48641" y="82804"/>
                  <a:pt x="48768" y="82804"/>
                </a:cubicBezTo>
                <a:cubicBezTo>
                  <a:pt x="48895" y="82804"/>
                  <a:pt x="48641" y="83058"/>
                  <a:pt x="48006" y="83693"/>
                </a:cubicBezTo>
                <a:cubicBezTo>
                  <a:pt x="48006" y="83693"/>
                  <a:pt x="46863" y="83693"/>
                  <a:pt x="45720" y="84836"/>
                </a:cubicBezTo>
                <a:cubicBezTo>
                  <a:pt x="45720" y="84836"/>
                  <a:pt x="45720" y="85344"/>
                  <a:pt x="46101" y="85344"/>
                </a:cubicBezTo>
                <a:cubicBezTo>
                  <a:pt x="46228" y="85344"/>
                  <a:pt x="46609" y="85217"/>
                  <a:pt x="46990" y="84836"/>
                </a:cubicBezTo>
                <a:lnTo>
                  <a:pt x="48133" y="84836"/>
                </a:lnTo>
                <a:cubicBezTo>
                  <a:pt x="46990" y="85979"/>
                  <a:pt x="46990" y="85979"/>
                  <a:pt x="46990" y="85979"/>
                </a:cubicBezTo>
                <a:lnTo>
                  <a:pt x="45593" y="85979"/>
                </a:lnTo>
                <a:cubicBezTo>
                  <a:pt x="44450" y="87122"/>
                  <a:pt x="43307" y="87122"/>
                  <a:pt x="43307" y="87122"/>
                </a:cubicBezTo>
                <a:lnTo>
                  <a:pt x="44450" y="87122"/>
                </a:lnTo>
                <a:cubicBezTo>
                  <a:pt x="45593" y="87122"/>
                  <a:pt x="46736" y="89408"/>
                  <a:pt x="46736" y="90551"/>
                </a:cubicBezTo>
                <a:cubicBezTo>
                  <a:pt x="49022" y="90551"/>
                  <a:pt x="49022" y="90551"/>
                  <a:pt x="49022" y="91694"/>
                </a:cubicBezTo>
                <a:cubicBezTo>
                  <a:pt x="49022" y="92837"/>
                  <a:pt x="49022" y="92837"/>
                  <a:pt x="50165" y="92837"/>
                </a:cubicBezTo>
                <a:lnTo>
                  <a:pt x="51308" y="92837"/>
                </a:lnTo>
                <a:cubicBezTo>
                  <a:pt x="51308" y="93980"/>
                  <a:pt x="52451" y="93980"/>
                  <a:pt x="52451" y="93980"/>
                </a:cubicBezTo>
                <a:cubicBezTo>
                  <a:pt x="52832" y="93599"/>
                  <a:pt x="53086" y="93472"/>
                  <a:pt x="53213" y="93472"/>
                </a:cubicBezTo>
                <a:cubicBezTo>
                  <a:pt x="53467" y="93472"/>
                  <a:pt x="53213" y="93980"/>
                  <a:pt x="52451" y="93980"/>
                </a:cubicBezTo>
                <a:cubicBezTo>
                  <a:pt x="51308" y="93980"/>
                  <a:pt x="50165" y="95123"/>
                  <a:pt x="50165" y="95123"/>
                </a:cubicBezTo>
                <a:lnTo>
                  <a:pt x="51308" y="95123"/>
                </a:lnTo>
                <a:cubicBezTo>
                  <a:pt x="51308" y="95123"/>
                  <a:pt x="51308" y="95123"/>
                  <a:pt x="49022" y="96266"/>
                </a:cubicBezTo>
                <a:lnTo>
                  <a:pt x="50165" y="96266"/>
                </a:lnTo>
                <a:cubicBezTo>
                  <a:pt x="49403" y="96647"/>
                  <a:pt x="49149" y="96774"/>
                  <a:pt x="49149" y="96774"/>
                </a:cubicBezTo>
                <a:cubicBezTo>
                  <a:pt x="49149" y="96774"/>
                  <a:pt x="50546" y="96266"/>
                  <a:pt x="51308" y="96266"/>
                </a:cubicBezTo>
                <a:cubicBezTo>
                  <a:pt x="52451" y="96266"/>
                  <a:pt x="52451" y="96266"/>
                  <a:pt x="51308" y="97409"/>
                </a:cubicBezTo>
                <a:cubicBezTo>
                  <a:pt x="50165" y="97409"/>
                  <a:pt x="50165" y="97409"/>
                  <a:pt x="50165" y="98552"/>
                </a:cubicBezTo>
                <a:cubicBezTo>
                  <a:pt x="50546" y="98171"/>
                  <a:pt x="50800" y="98044"/>
                  <a:pt x="51181" y="98044"/>
                </a:cubicBezTo>
                <a:cubicBezTo>
                  <a:pt x="51943" y="98044"/>
                  <a:pt x="52451" y="98933"/>
                  <a:pt x="52451" y="99695"/>
                </a:cubicBezTo>
                <a:cubicBezTo>
                  <a:pt x="52451" y="100457"/>
                  <a:pt x="52959" y="101346"/>
                  <a:pt x="53721" y="101346"/>
                </a:cubicBezTo>
                <a:cubicBezTo>
                  <a:pt x="53975" y="101346"/>
                  <a:pt x="54356" y="101219"/>
                  <a:pt x="54737" y="100838"/>
                </a:cubicBezTo>
                <a:cubicBezTo>
                  <a:pt x="54737" y="101981"/>
                  <a:pt x="54737" y="101981"/>
                  <a:pt x="53594" y="101981"/>
                </a:cubicBezTo>
                <a:cubicBezTo>
                  <a:pt x="52832" y="101981"/>
                  <a:pt x="52578" y="102489"/>
                  <a:pt x="53213" y="102489"/>
                </a:cubicBezTo>
                <a:cubicBezTo>
                  <a:pt x="53340" y="102489"/>
                  <a:pt x="53594" y="102489"/>
                  <a:pt x="53848" y="102362"/>
                </a:cubicBezTo>
                <a:cubicBezTo>
                  <a:pt x="53594" y="102743"/>
                  <a:pt x="53594" y="103124"/>
                  <a:pt x="53594" y="103124"/>
                </a:cubicBezTo>
                <a:cubicBezTo>
                  <a:pt x="53594" y="104267"/>
                  <a:pt x="53594" y="104267"/>
                  <a:pt x="54737" y="104267"/>
                </a:cubicBezTo>
                <a:cubicBezTo>
                  <a:pt x="52451" y="104267"/>
                  <a:pt x="51308" y="105410"/>
                  <a:pt x="53594" y="105410"/>
                </a:cubicBezTo>
                <a:cubicBezTo>
                  <a:pt x="53594" y="105410"/>
                  <a:pt x="53594" y="105410"/>
                  <a:pt x="52451" y="106553"/>
                </a:cubicBezTo>
                <a:lnTo>
                  <a:pt x="54737" y="106553"/>
                </a:lnTo>
                <a:cubicBezTo>
                  <a:pt x="54737" y="106553"/>
                  <a:pt x="54737" y="107696"/>
                  <a:pt x="54737" y="107696"/>
                </a:cubicBezTo>
                <a:lnTo>
                  <a:pt x="55880" y="107696"/>
                </a:lnTo>
                <a:cubicBezTo>
                  <a:pt x="54737" y="107696"/>
                  <a:pt x="54737" y="108839"/>
                  <a:pt x="54737" y="109982"/>
                </a:cubicBezTo>
                <a:cubicBezTo>
                  <a:pt x="55880" y="111125"/>
                  <a:pt x="55880" y="111125"/>
                  <a:pt x="54737" y="112268"/>
                </a:cubicBezTo>
                <a:lnTo>
                  <a:pt x="55880" y="112268"/>
                </a:lnTo>
                <a:cubicBezTo>
                  <a:pt x="57023" y="111760"/>
                  <a:pt x="57658" y="111379"/>
                  <a:pt x="57658" y="111379"/>
                </a:cubicBezTo>
                <a:cubicBezTo>
                  <a:pt x="57658" y="111379"/>
                  <a:pt x="57531" y="111633"/>
                  <a:pt x="56896" y="112268"/>
                </a:cubicBezTo>
                <a:cubicBezTo>
                  <a:pt x="56896" y="113411"/>
                  <a:pt x="56896" y="113411"/>
                  <a:pt x="55753" y="113411"/>
                </a:cubicBezTo>
                <a:cubicBezTo>
                  <a:pt x="54610" y="113919"/>
                  <a:pt x="54356" y="114300"/>
                  <a:pt x="54610" y="114300"/>
                </a:cubicBezTo>
                <a:cubicBezTo>
                  <a:pt x="54864" y="114300"/>
                  <a:pt x="55753" y="114046"/>
                  <a:pt x="56896" y="113411"/>
                </a:cubicBezTo>
                <a:cubicBezTo>
                  <a:pt x="55753" y="114554"/>
                  <a:pt x="54610" y="114554"/>
                  <a:pt x="55753" y="114554"/>
                </a:cubicBezTo>
                <a:cubicBezTo>
                  <a:pt x="55753" y="114554"/>
                  <a:pt x="55753" y="114554"/>
                  <a:pt x="53467" y="115697"/>
                </a:cubicBezTo>
                <a:lnTo>
                  <a:pt x="56896" y="115697"/>
                </a:lnTo>
                <a:cubicBezTo>
                  <a:pt x="55753" y="115697"/>
                  <a:pt x="56896" y="115697"/>
                  <a:pt x="58039" y="114554"/>
                </a:cubicBezTo>
                <a:lnTo>
                  <a:pt x="60325" y="114554"/>
                </a:lnTo>
                <a:lnTo>
                  <a:pt x="62611" y="113411"/>
                </a:lnTo>
                <a:cubicBezTo>
                  <a:pt x="64897" y="112268"/>
                  <a:pt x="67183" y="112268"/>
                  <a:pt x="68326" y="111125"/>
                </a:cubicBezTo>
                <a:cubicBezTo>
                  <a:pt x="69469" y="109982"/>
                  <a:pt x="70612" y="109982"/>
                  <a:pt x="67183" y="109982"/>
                </a:cubicBezTo>
                <a:cubicBezTo>
                  <a:pt x="68326" y="109982"/>
                  <a:pt x="68326" y="108839"/>
                  <a:pt x="68326" y="107696"/>
                </a:cubicBezTo>
                <a:cubicBezTo>
                  <a:pt x="68326" y="107696"/>
                  <a:pt x="68326" y="106553"/>
                  <a:pt x="69469" y="106553"/>
                </a:cubicBezTo>
                <a:cubicBezTo>
                  <a:pt x="70485" y="105537"/>
                  <a:pt x="70612" y="105410"/>
                  <a:pt x="70612" y="105410"/>
                </a:cubicBezTo>
                <a:cubicBezTo>
                  <a:pt x="70231" y="105791"/>
                  <a:pt x="70104" y="105918"/>
                  <a:pt x="69850" y="105918"/>
                </a:cubicBezTo>
                <a:cubicBezTo>
                  <a:pt x="69342" y="105918"/>
                  <a:pt x="69088" y="105029"/>
                  <a:pt x="68326" y="104267"/>
                </a:cubicBezTo>
                <a:cubicBezTo>
                  <a:pt x="68326" y="103378"/>
                  <a:pt x="68326" y="102616"/>
                  <a:pt x="67945" y="102616"/>
                </a:cubicBezTo>
                <a:cubicBezTo>
                  <a:pt x="67818" y="102616"/>
                  <a:pt x="67564" y="102743"/>
                  <a:pt x="67183" y="103124"/>
                </a:cubicBezTo>
                <a:cubicBezTo>
                  <a:pt x="67183" y="103124"/>
                  <a:pt x="67183" y="101981"/>
                  <a:pt x="67183" y="101981"/>
                </a:cubicBezTo>
                <a:lnTo>
                  <a:pt x="68326" y="101981"/>
                </a:lnTo>
                <a:cubicBezTo>
                  <a:pt x="67183" y="101981"/>
                  <a:pt x="66040" y="100838"/>
                  <a:pt x="66040" y="100838"/>
                </a:cubicBezTo>
                <a:cubicBezTo>
                  <a:pt x="66040" y="100838"/>
                  <a:pt x="66040" y="99695"/>
                  <a:pt x="67183" y="98552"/>
                </a:cubicBezTo>
                <a:cubicBezTo>
                  <a:pt x="67564" y="98171"/>
                  <a:pt x="67691" y="98044"/>
                  <a:pt x="67691" y="98044"/>
                </a:cubicBezTo>
                <a:cubicBezTo>
                  <a:pt x="67691" y="98044"/>
                  <a:pt x="66802" y="98552"/>
                  <a:pt x="66167" y="98552"/>
                </a:cubicBezTo>
                <a:cubicBezTo>
                  <a:pt x="65532" y="98552"/>
                  <a:pt x="64135" y="99060"/>
                  <a:pt x="63373" y="99060"/>
                </a:cubicBezTo>
                <a:cubicBezTo>
                  <a:pt x="62992" y="99060"/>
                  <a:pt x="62738" y="98933"/>
                  <a:pt x="62738" y="98552"/>
                </a:cubicBezTo>
                <a:lnTo>
                  <a:pt x="66167" y="98552"/>
                </a:lnTo>
                <a:cubicBezTo>
                  <a:pt x="67310" y="97409"/>
                  <a:pt x="67310" y="97409"/>
                  <a:pt x="67310" y="97409"/>
                </a:cubicBezTo>
                <a:cubicBezTo>
                  <a:pt x="66167" y="97409"/>
                  <a:pt x="65024" y="97409"/>
                  <a:pt x="65024" y="96266"/>
                </a:cubicBezTo>
                <a:cubicBezTo>
                  <a:pt x="65024" y="95377"/>
                  <a:pt x="65024" y="94615"/>
                  <a:pt x="64643" y="94615"/>
                </a:cubicBezTo>
                <a:cubicBezTo>
                  <a:pt x="64516" y="94615"/>
                  <a:pt x="64262" y="94742"/>
                  <a:pt x="63881" y="95123"/>
                </a:cubicBezTo>
                <a:cubicBezTo>
                  <a:pt x="62738" y="95123"/>
                  <a:pt x="62738" y="95123"/>
                  <a:pt x="63881" y="93980"/>
                </a:cubicBezTo>
                <a:cubicBezTo>
                  <a:pt x="67310" y="92837"/>
                  <a:pt x="67310" y="92837"/>
                  <a:pt x="66167" y="92837"/>
                </a:cubicBezTo>
                <a:cubicBezTo>
                  <a:pt x="66167" y="92837"/>
                  <a:pt x="63881" y="92837"/>
                  <a:pt x="62738" y="93980"/>
                </a:cubicBezTo>
                <a:cubicBezTo>
                  <a:pt x="60452" y="93980"/>
                  <a:pt x="60452" y="93980"/>
                  <a:pt x="62738" y="92837"/>
                </a:cubicBezTo>
                <a:cubicBezTo>
                  <a:pt x="65405" y="92837"/>
                  <a:pt x="64643" y="91440"/>
                  <a:pt x="63119" y="91313"/>
                </a:cubicBezTo>
                <a:cubicBezTo>
                  <a:pt x="64008" y="90424"/>
                  <a:pt x="64008" y="90424"/>
                  <a:pt x="64008" y="90424"/>
                </a:cubicBezTo>
                <a:cubicBezTo>
                  <a:pt x="64008" y="89281"/>
                  <a:pt x="64008" y="89281"/>
                  <a:pt x="64008" y="89281"/>
                </a:cubicBezTo>
                <a:cubicBezTo>
                  <a:pt x="62865" y="89662"/>
                  <a:pt x="62230" y="89789"/>
                  <a:pt x="61976" y="89789"/>
                </a:cubicBezTo>
                <a:cubicBezTo>
                  <a:pt x="61341" y="89789"/>
                  <a:pt x="62103" y="89281"/>
                  <a:pt x="62865" y="89281"/>
                </a:cubicBezTo>
                <a:cubicBezTo>
                  <a:pt x="65151" y="88138"/>
                  <a:pt x="65151" y="88138"/>
                  <a:pt x="64008" y="88138"/>
                </a:cubicBezTo>
                <a:cubicBezTo>
                  <a:pt x="61722" y="88138"/>
                  <a:pt x="62865" y="86995"/>
                  <a:pt x="64008" y="86995"/>
                </a:cubicBezTo>
                <a:cubicBezTo>
                  <a:pt x="62865" y="86995"/>
                  <a:pt x="62865" y="86995"/>
                  <a:pt x="62865" y="85852"/>
                </a:cubicBezTo>
                <a:lnTo>
                  <a:pt x="61595" y="85852"/>
                </a:lnTo>
                <a:cubicBezTo>
                  <a:pt x="61087" y="86106"/>
                  <a:pt x="60706" y="86360"/>
                  <a:pt x="60325" y="86487"/>
                </a:cubicBezTo>
                <a:cubicBezTo>
                  <a:pt x="61214" y="85852"/>
                  <a:pt x="60452" y="85598"/>
                  <a:pt x="60452" y="84709"/>
                </a:cubicBezTo>
                <a:cubicBezTo>
                  <a:pt x="60452" y="84709"/>
                  <a:pt x="60452" y="84709"/>
                  <a:pt x="61595" y="83566"/>
                </a:cubicBezTo>
                <a:lnTo>
                  <a:pt x="60452" y="83566"/>
                </a:lnTo>
                <a:cubicBezTo>
                  <a:pt x="60071" y="83947"/>
                  <a:pt x="59817" y="84074"/>
                  <a:pt x="59690" y="84074"/>
                </a:cubicBezTo>
                <a:cubicBezTo>
                  <a:pt x="59563" y="84074"/>
                  <a:pt x="59690" y="83566"/>
                  <a:pt x="60452" y="83566"/>
                </a:cubicBezTo>
                <a:cubicBezTo>
                  <a:pt x="61595" y="83566"/>
                  <a:pt x="61595" y="82423"/>
                  <a:pt x="60452" y="82423"/>
                </a:cubicBezTo>
                <a:cubicBezTo>
                  <a:pt x="62738" y="81280"/>
                  <a:pt x="62738" y="81280"/>
                  <a:pt x="59309" y="81280"/>
                </a:cubicBezTo>
                <a:lnTo>
                  <a:pt x="60452" y="81280"/>
                </a:lnTo>
                <a:cubicBezTo>
                  <a:pt x="59309" y="81280"/>
                  <a:pt x="59309" y="80137"/>
                  <a:pt x="60452" y="80137"/>
                </a:cubicBezTo>
                <a:lnTo>
                  <a:pt x="57023" y="80137"/>
                </a:lnTo>
                <a:cubicBezTo>
                  <a:pt x="57023" y="80137"/>
                  <a:pt x="58166" y="80137"/>
                  <a:pt x="59309" y="78994"/>
                </a:cubicBezTo>
                <a:cubicBezTo>
                  <a:pt x="59309" y="78994"/>
                  <a:pt x="59309" y="78486"/>
                  <a:pt x="58928" y="78486"/>
                </a:cubicBezTo>
                <a:cubicBezTo>
                  <a:pt x="58801" y="78486"/>
                  <a:pt x="58547" y="78613"/>
                  <a:pt x="58166" y="78994"/>
                </a:cubicBezTo>
                <a:lnTo>
                  <a:pt x="57023" y="77851"/>
                </a:lnTo>
                <a:cubicBezTo>
                  <a:pt x="55880" y="77851"/>
                  <a:pt x="55880" y="77851"/>
                  <a:pt x="57023" y="76708"/>
                </a:cubicBezTo>
                <a:cubicBezTo>
                  <a:pt x="58166" y="75565"/>
                  <a:pt x="58166" y="74422"/>
                  <a:pt x="58166" y="73279"/>
                </a:cubicBezTo>
                <a:cubicBezTo>
                  <a:pt x="58166" y="73279"/>
                  <a:pt x="57404" y="73279"/>
                  <a:pt x="56515" y="73533"/>
                </a:cubicBezTo>
                <a:cubicBezTo>
                  <a:pt x="57531" y="73025"/>
                  <a:pt x="57912" y="72771"/>
                  <a:pt x="57785" y="72771"/>
                </a:cubicBezTo>
                <a:cubicBezTo>
                  <a:pt x="57658" y="72771"/>
                  <a:pt x="56896" y="73152"/>
                  <a:pt x="55880" y="73787"/>
                </a:cubicBezTo>
                <a:cubicBezTo>
                  <a:pt x="55499" y="73914"/>
                  <a:pt x="55118" y="74168"/>
                  <a:pt x="54864" y="74422"/>
                </a:cubicBezTo>
                <a:cubicBezTo>
                  <a:pt x="54102" y="74803"/>
                  <a:pt x="53721" y="74930"/>
                  <a:pt x="53594" y="74930"/>
                </a:cubicBezTo>
                <a:cubicBezTo>
                  <a:pt x="53340" y="74930"/>
                  <a:pt x="54102" y="74422"/>
                  <a:pt x="54864" y="74422"/>
                </a:cubicBezTo>
                <a:cubicBezTo>
                  <a:pt x="52959" y="74422"/>
                  <a:pt x="52578" y="74422"/>
                  <a:pt x="53975" y="73660"/>
                </a:cubicBezTo>
                <a:cubicBezTo>
                  <a:pt x="53975" y="73787"/>
                  <a:pt x="53975" y="73787"/>
                  <a:pt x="54102" y="73787"/>
                </a:cubicBezTo>
                <a:cubicBezTo>
                  <a:pt x="54229" y="73787"/>
                  <a:pt x="54483" y="73660"/>
                  <a:pt x="54864" y="73279"/>
                </a:cubicBezTo>
                <a:cubicBezTo>
                  <a:pt x="54483" y="73406"/>
                  <a:pt x="54229" y="73533"/>
                  <a:pt x="53975" y="73660"/>
                </a:cubicBezTo>
                <a:cubicBezTo>
                  <a:pt x="53975" y="73533"/>
                  <a:pt x="54229" y="73279"/>
                  <a:pt x="54864" y="73279"/>
                </a:cubicBezTo>
                <a:cubicBezTo>
                  <a:pt x="56007" y="73279"/>
                  <a:pt x="57150" y="72136"/>
                  <a:pt x="56007" y="72136"/>
                </a:cubicBezTo>
                <a:cubicBezTo>
                  <a:pt x="53721" y="72136"/>
                  <a:pt x="52578" y="72136"/>
                  <a:pt x="56007" y="70993"/>
                </a:cubicBezTo>
                <a:lnTo>
                  <a:pt x="53594" y="70993"/>
                </a:lnTo>
                <a:cubicBezTo>
                  <a:pt x="53594" y="70993"/>
                  <a:pt x="53594" y="70993"/>
                  <a:pt x="54737" y="69850"/>
                </a:cubicBezTo>
                <a:lnTo>
                  <a:pt x="53594" y="69850"/>
                </a:lnTo>
                <a:cubicBezTo>
                  <a:pt x="52959" y="70231"/>
                  <a:pt x="52578" y="70358"/>
                  <a:pt x="52451" y="70358"/>
                </a:cubicBezTo>
                <a:cubicBezTo>
                  <a:pt x="52070" y="70358"/>
                  <a:pt x="53213" y="69596"/>
                  <a:pt x="54737" y="68707"/>
                </a:cubicBezTo>
                <a:lnTo>
                  <a:pt x="53594" y="68707"/>
                </a:lnTo>
                <a:cubicBezTo>
                  <a:pt x="53086" y="68707"/>
                  <a:pt x="52832" y="68707"/>
                  <a:pt x="52705" y="68834"/>
                </a:cubicBezTo>
                <a:cubicBezTo>
                  <a:pt x="52578" y="68961"/>
                  <a:pt x="52578" y="68961"/>
                  <a:pt x="52578" y="68961"/>
                </a:cubicBezTo>
                <a:cubicBezTo>
                  <a:pt x="52578" y="68961"/>
                  <a:pt x="52705" y="68834"/>
                  <a:pt x="52705" y="68834"/>
                </a:cubicBezTo>
                <a:cubicBezTo>
                  <a:pt x="53086" y="68580"/>
                  <a:pt x="53848" y="68072"/>
                  <a:pt x="54737" y="67691"/>
                </a:cubicBezTo>
                <a:cubicBezTo>
                  <a:pt x="52451" y="67691"/>
                  <a:pt x="51308" y="68834"/>
                  <a:pt x="51308" y="68834"/>
                </a:cubicBezTo>
                <a:cubicBezTo>
                  <a:pt x="51308" y="68834"/>
                  <a:pt x="51308" y="68834"/>
                  <a:pt x="52451" y="67691"/>
                </a:cubicBezTo>
                <a:cubicBezTo>
                  <a:pt x="52832" y="67691"/>
                  <a:pt x="53340" y="67564"/>
                  <a:pt x="53594" y="67437"/>
                </a:cubicBezTo>
                <a:cubicBezTo>
                  <a:pt x="53594" y="67564"/>
                  <a:pt x="53594" y="67691"/>
                  <a:pt x="53594" y="67691"/>
                </a:cubicBezTo>
                <a:cubicBezTo>
                  <a:pt x="53975" y="67310"/>
                  <a:pt x="54102" y="67183"/>
                  <a:pt x="54102" y="67183"/>
                </a:cubicBezTo>
                <a:cubicBezTo>
                  <a:pt x="54102" y="67183"/>
                  <a:pt x="53848" y="67310"/>
                  <a:pt x="53594" y="67437"/>
                </a:cubicBezTo>
                <a:cubicBezTo>
                  <a:pt x="53721" y="67056"/>
                  <a:pt x="53975" y="66548"/>
                  <a:pt x="54737" y="66548"/>
                </a:cubicBezTo>
                <a:cubicBezTo>
                  <a:pt x="54737" y="66548"/>
                  <a:pt x="54737" y="66548"/>
                  <a:pt x="54737" y="65405"/>
                </a:cubicBezTo>
                <a:cubicBezTo>
                  <a:pt x="54356" y="65786"/>
                  <a:pt x="54102" y="65913"/>
                  <a:pt x="53975" y="65913"/>
                </a:cubicBezTo>
                <a:cubicBezTo>
                  <a:pt x="53848" y="65913"/>
                  <a:pt x="53975" y="65405"/>
                  <a:pt x="54737" y="65405"/>
                </a:cubicBezTo>
                <a:lnTo>
                  <a:pt x="53594" y="65405"/>
                </a:lnTo>
                <a:cubicBezTo>
                  <a:pt x="53594" y="65405"/>
                  <a:pt x="53594" y="65405"/>
                  <a:pt x="54737" y="64262"/>
                </a:cubicBezTo>
                <a:cubicBezTo>
                  <a:pt x="54356" y="64643"/>
                  <a:pt x="54102" y="64770"/>
                  <a:pt x="53848" y="64770"/>
                </a:cubicBezTo>
                <a:cubicBezTo>
                  <a:pt x="53467" y="64770"/>
                  <a:pt x="53467" y="64262"/>
                  <a:pt x="53467" y="64262"/>
                </a:cubicBezTo>
                <a:lnTo>
                  <a:pt x="51308" y="64262"/>
                </a:lnTo>
                <a:cubicBezTo>
                  <a:pt x="51308" y="64262"/>
                  <a:pt x="52451" y="63119"/>
                  <a:pt x="52451" y="63119"/>
                </a:cubicBezTo>
                <a:lnTo>
                  <a:pt x="51308" y="63119"/>
                </a:lnTo>
                <a:cubicBezTo>
                  <a:pt x="51308" y="63119"/>
                  <a:pt x="52451" y="61976"/>
                  <a:pt x="52451" y="61976"/>
                </a:cubicBezTo>
                <a:lnTo>
                  <a:pt x="51308" y="61976"/>
                </a:lnTo>
                <a:cubicBezTo>
                  <a:pt x="53594" y="60833"/>
                  <a:pt x="53594" y="60833"/>
                  <a:pt x="52451" y="60833"/>
                </a:cubicBezTo>
                <a:lnTo>
                  <a:pt x="51308" y="60833"/>
                </a:lnTo>
                <a:cubicBezTo>
                  <a:pt x="51308" y="60833"/>
                  <a:pt x="51308" y="60833"/>
                  <a:pt x="52451" y="59690"/>
                </a:cubicBezTo>
                <a:lnTo>
                  <a:pt x="51308" y="59690"/>
                </a:lnTo>
                <a:cubicBezTo>
                  <a:pt x="50673" y="60071"/>
                  <a:pt x="50292" y="60198"/>
                  <a:pt x="50165" y="60198"/>
                </a:cubicBezTo>
                <a:cubicBezTo>
                  <a:pt x="49784" y="60198"/>
                  <a:pt x="50546" y="59309"/>
                  <a:pt x="51308" y="58547"/>
                </a:cubicBezTo>
                <a:lnTo>
                  <a:pt x="50165" y="58547"/>
                </a:lnTo>
                <a:cubicBezTo>
                  <a:pt x="49022" y="58547"/>
                  <a:pt x="49022" y="58547"/>
                  <a:pt x="51308" y="57404"/>
                </a:cubicBezTo>
                <a:cubicBezTo>
                  <a:pt x="52451" y="56261"/>
                  <a:pt x="53594" y="56261"/>
                  <a:pt x="53594" y="56261"/>
                </a:cubicBezTo>
                <a:lnTo>
                  <a:pt x="49149" y="56261"/>
                </a:lnTo>
                <a:cubicBezTo>
                  <a:pt x="49149" y="55118"/>
                  <a:pt x="49149" y="55118"/>
                  <a:pt x="50292" y="53975"/>
                </a:cubicBezTo>
                <a:lnTo>
                  <a:pt x="46863" y="53975"/>
                </a:lnTo>
                <a:cubicBezTo>
                  <a:pt x="48006" y="53975"/>
                  <a:pt x="49149" y="52832"/>
                  <a:pt x="48006" y="52832"/>
                </a:cubicBezTo>
                <a:cubicBezTo>
                  <a:pt x="46863" y="53975"/>
                  <a:pt x="46863" y="53975"/>
                  <a:pt x="46863" y="53975"/>
                </a:cubicBezTo>
                <a:cubicBezTo>
                  <a:pt x="48006" y="52832"/>
                  <a:pt x="46863" y="48260"/>
                  <a:pt x="45720" y="48260"/>
                </a:cubicBezTo>
                <a:cubicBezTo>
                  <a:pt x="47371" y="47371"/>
                  <a:pt x="46609" y="47244"/>
                  <a:pt x="45720" y="47117"/>
                </a:cubicBezTo>
                <a:cubicBezTo>
                  <a:pt x="44577" y="48260"/>
                  <a:pt x="43434" y="48260"/>
                  <a:pt x="43434" y="48260"/>
                </a:cubicBezTo>
                <a:lnTo>
                  <a:pt x="45593" y="47117"/>
                </a:lnTo>
                <a:cubicBezTo>
                  <a:pt x="45593" y="47117"/>
                  <a:pt x="45593" y="47117"/>
                  <a:pt x="45593" y="47117"/>
                </a:cubicBezTo>
                <a:cubicBezTo>
                  <a:pt x="45593" y="47117"/>
                  <a:pt x="45593" y="47117"/>
                  <a:pt x="45593" y="47117"/>
                </a:cubicBezTo>
                <a:lnTo>
                  <a:pt x="45593" y="47117"/>
                </a:lnTo>
                <a:cubicBezTo>
                  <a:pt x="45212" y="47117"/>
                  <a:pt x="44831" y="47117"/>
                  <a:pt x="44450" y="47117"/>
                </a:cubicBezTo>
                <a:lnTo>
                  <a:pt x="43434" y="47117"/>
                </a:lnTo>
                <a:cubicBezTo>
                  <a:pt x="45720" y="45974"/>
                  <a:pt x="45720" y="45974"/>
                  <a:pt x="44577" y="45974"/>
                </a:cubicBezTo>
                <a:cubicBezTo>
                  <a:pt x="43815" y="46355"/>
                  <a:pt x="43307" y="46482"/>
                  <a:pt x="43053" y="46482"/>
                </a:cubicBezTo>
                <a:cubicBezTo>
                  <a:pt x="42545" y="46482"/>
                  <a:pt x="43053" y="45974"/>
                  <a:pt x="44577" y="45974"/>
                </a:cubicBezTo>
                <a:cubicBezTo>
                  <a:pt x="45847" y="45339"/>
                  <a:pt x="46482" y="44704"/>
                  <a:pt x="46101" y="44704"/>
                </a:cubicBezTo>
                <a:cubicBezTo>
                  <a:pt x="45720" y="44704"/>
                  <a:pt x="44958" y="45085"/>
                  <a:pt x="43561" y="45974"/>
                </a:cubicBezTo>
                <a:cubicBezTo>
                  <a:pt x="41275" y="45974"/>
                  <a:pt x="41275" y="45974"/>
                  <a:pt x="42418" y="44831"/>
                </a:cubicBezTo>
                <a:cubicBezTo>
                  <a:pt x="42418" y="44831"/>
                  <a:pt x="42418" y="44831"/>
                  <a:pt x="42418" y="44831"/>
                </a:cubicBezTo>
                <a:cubicBezTo>
                  <a:pt x="42672" y="44831"/>
                  <a:pt x="43053" y="44831"/>
                  <a:pt x="43561" y="44831"/>
                </a:cubicBezTo>
                <a:cubicBezTo>
                  <a:pt x="44704" y="44323"/>
                  <a:pt x="45212" y="43942"/>
                  <a:pt x="45085" y="43942"/>
                </a:cubicBezTo>
                <a:cubicBezTo>
                  <a:pt x="44958" y="43942"/>
                  <a:pt x="44069" y="44196"/>
                  <a:pt x="42418" y="44831"/>
                </a:cubicBezTo>
                <a:cubicBezTo>
                  <a:pt x="41275" y="44831"/>
                  <a:pt x="41656" y="44577"/>
                  <a:pt x="43561" y="43688"/>
                </a:cubicBezTo>
                <a:cubicBezTo>
                  <a:pt x="42926" y="44069"/>
                  <a:pt x="42418" y="44196"/>
                  <a:pt x="42164" y="44196"/>
                </a:cubicBezTo>
                <a:cubicBezTo>
                  <a:pt x="41529" y="44196"/>
                  <a:pt x="42037" y="43434"/>
                  <a:pt x="43561" y="42545"/>
                </a:cubicBezTo>
                <a:cubicBezTo>
                  <a:pt x="43561" y="42545"/>
                  <a:pt x="43561" y="40259"/>
                  <a:pt x="43561" y="40259"/>
                </a:cubicBezTo>
                <a:cubicBezTo>
                  <a:pt x="43561" y="38862"/>
                  <a:pt x="43561" y="38354"/>
                  <a:pt x="43307" y="38354"/>
                </a:cubicBezTo>
                <a:cubicBezTo>
                  <a:pt x="43053" y="38354"/>
                  <a:pt x="42926" y="38608"/>
                  <a:pt x="42418" y="39116"/>
                </a:cubicBezTo>
                <a:cubicBezTo>
                  <a:pt x="41402" y="39497"/>
                  <a:pt x="40767" y="39624"/>
                  <a:pt x="40259" y="39624"/>
                </a:cubicBezTo>
                <a:cubicBezTo>
                  <a:pt x="39116" y="39624"/>
                  <a:pt x="39624" y="38735"/>
                  <a:pt x="41275" y="37973"/>
                </a:cubicBezTo>
                <a:cubicBezTo>
                  <a:pt x="41275" y="37973"/>
                  <a:pt x="42418" y="37973"/>
                  <a:pt x="42418" y="36830"/>
                </a:cubicBezTo>
                <a:cubicBezTo>
                  <a:pt x="42418" y="36830"/>
                  <a:pt x="42418" y="36830"/>
                  <a:pt x="43561" y="35687"/>
                </a:cubicBezTo>
                <a:cubicBezTo>
                  <a:pt x="42926" y="36068"/>
                  <a:pt x="42418" y="36195"/>
                  <a:pt x="42037" y="36195"/>
                </a:cubicBezTo>
                <a:cubicBezTo>
                  <a:pt x="41275" y="36195"/>
                  <a:pt x="41529" y="35306"/>
                  <a:pt x="42291" y="34544"/>
                </a:cubicBezTo>
                <a:lnTo>
                  <a:pt x="39878" y="34544"/>
                </a:lnTo>
                <a:cubicBezTo>
                  <a:pt x="40386" y="34036"/>
                  <a:pt x="40767" y="33655"/>
                  <a:pt x="41021" y="33401"/>
                </a:cubicBezTo>
                <a:lnTo>
                  <a:pt x="41148" y="33401"/>
                </a:lnTo>
                <a:cubicBezTo>
                  <a:pt x="41656" y="32893"/>
                  <a:pt x="41656" y="32512"/>
                  <a:pt x="41402" y="32512"/>
                </a:cubicBezTo>
                <a:cubicBezTo>
                  <a:pt x="41148" y="32512"/>
                  <a:pt x="40513" y="32766"/>
                  <a:pt x="40005" y="33401"/>
                </a:cubicBezTo>
                <a:cubicBezTo>
                  <a:pt x="39116" y="33909"/>
                  <a:pt x="38481" y="34163"/>
                  <a:pt x="38481" y="34163"/>
                </a:cubicBezTo>
                <a:cubicBezTo>
                  <a:pt x="38481" y="34163"/>
                  <a:pt x="39243" y="33655"/>
                  <a:pt x="41275" y="32258"/>
                </a:cubicBezTo>
                <a:cubicBezTo>
                  <a:pt x="41275" y="32258"/>
                  <a:pt x="41275" y="31750"/>
                  <a:pt x="40259" y="31750"/>
                </a:cubicBezTo>
                <a:cubicBezTo>
                  <a:pt x="40005" y="31750"/>
                  <a:pt x="39497" y="31750"/>
                  <a:pt x="38989" y="31877"/>
                </a:cubicBezTo>
                <a:cubicBezTo>
                  <a:pt x="38989" y="31750"/>
                  <a:pt x="39116" y="31623"/>
                  <a:pt x="39116" y="31496"/>
                </a:cubicBezTo>
                <a:cubicBezTo>
                  <a:pt x="38608" y="31750"/>
                  <a:pt x="38227" y="31877"/>
                  <a:pt x="38100" y="31877"/>
                </a:cubicBezTo>
                <a:cubicBezTo>
                  <a:pt x="37973" y="31877"/>
                  <a:pt x="37846" y="31623"/>
                  <a:pt x="37846" y="30988"/>
                </a:cubicBezTo>
                <a:lnTo>
                  <a:pt x="38989" y="30988"/>
                </a:lnTo>
                <a:cubicBezTo>
                  <a:pt x="40132" y="29845"/>
                  <a:pt x="40132" y="29845"/>
                  <a:pt x="40132" y="29845"/>
                </a:cubicBezTo>
                <a:cubicBezTo>
                  <a:pt x="40132" y="29845"/>
                  <a:pt x="37465" y="30734"/>
                  <a:pt x="34544" y="30988"/>
                </a:cubicBezTo>
                <a:cubicBezTo>
                  <a:pt x="36703" y="29845"/>
                  <a:pt x="36703" y="29845"/>
                  <a:pt x="36703" y="29845"/>
                </a:cubicBezTo>
                <a:lnTo>
                  <a:pt x="37846" y="29845"/>
                </a:lnTo>
                <a:cubicBezTo>
                  <a:pt x="35560" y="29845"/>
                  <a:pt x="35560" y="29845"/>
                  <a:pt x="36703" y="28702"/>
                </a:cubicBezTo>
                <a:cubicBezTo>
                  <a:pt x="37084" y="28702"/>
                  <a:pt x="37465" y="28575"/>
                  <a:pt x="37846" y="28448"/>
                </a:cubicBezTo>
                <a:cubicBezTo>
                  <a:pt x="37846" y="28575"/>
                  <a:pt x="37846" y="28702"/>
                  <a:pt x="37846" y="28702"/>
                </a:cubicBezTo>
                <a:cubicBezTo>
                  <a:pt x="38608" y="28321"/>
                  <a:pt x="38862" y="28194"/>
                  <a:pt x="38862" y="28194"/>
                </a:cubicBezTo>
                <a:cubicBezTo>
                  <a:pt x="38862" y="28194"/>
                  <a:pt x="38354" y="28321"/>
                  <a:pt x="37846" y="28448"/>
                </a:cubicBezTo>
                <a:cubicBezTo>
                  <a:pt x="37973" y="28067"/>
                  <a:pt x="38100" y="27559"/>
                  <a:pt x="38989" y="27559"/>
                </a:cubicBezTo>
                <a:lnTo>
                  <a:pt x="37719" y="27559"/>
                </a:lnTo>
                <a:cubicBezTo>
                  <a:pt x="37338" y="27940"/>
                  <a:pt x="37084" y="28067"/>
                  <a:pt x="36830" y="28067"/>
                </a:cubicBezTo>
                <a:cubicBezTo>
                  <a:pt x="36449" y="28067"/>
                  <a:pt x="36449" y="27559"/>
                  <a:pt x="36449" y="27559"/>
                </a:cubicBezTo>
                <a:cubicBezTo>
                  <a:pt x="36449" y="27559"/>
                  <a:pt x="36449" y="27559"/>
                  <a:pt x="35306" y="28702"/>
                </a:cubicBezTo>
                <a:lnTo>
                  <a:pt x="33147" y="28702"/>
                </a:lnTo>
                <a:cubicBezTo>
                  <a:pt x="33147" y="28702"/>
                  <a:pt x="35433" y="27559"/>
                  <a:pt x="36576" y="27559"/>
                </a:cubicBezTo>
                <a:lnTo>
                  <a:pt x="35433" y="27559"/>
                </a:lnTo>
                <a:cubicBezTo>
                  <a:pt x="35433" y="27559"/>
                  <a:pt x="35433" y="27559"/>
                  <a:pt x="36576" y="26416"/>
                </a:cubicBezTo>
                <a:cubicBezTo>
                  <a:pt x="38862" y="25273"/>
                  <a:pt x="38862" y="25273"/>
                  <a:pt x="36576" y="25273"/>
                </a:cubicBezTo>
                <a:cubicBezTo>
                  <a:pt x="35560" y="25781"/>
                  <a:pt x="34798" y="26162"/>
                  <a:pt x="34290" y="26289"/>
                </a:cubicBezTo>
                <a:cubicBezTo>
                  <a:pt x="34290" y="25273"/>
                  <a:pt x="34417" y="25273"/>
                  <a:pt x="35433" y="25273"/>
                </a:cubicBezTo>
                <a:cubicBezTo>
                  <a:pt x="36576" y="24130"/>
                  <a:pt x="35433" y="24130"/>
                  <a:pt x="35433" y="24130"/>
                </a:cubicBezTo>
                <a:cubicBezTo>
                  <a:pt x="36703" y="22733"/>
                  <a:pt x="37338" y="22225"/>
                  <a:pt x="37084" y="22225"/>
                </a:cubicBezTo>
                <a:cubicBezTo>
                  <a:pt x="36830" y="22225"/>
                  <a:pt x="36322" y="22479"/>
                  <a:pt x="35433" y="22987"/>
                </a:cubicBezTo>
                <a:cubicBezTo>
                  <a:pt x="35814" y="22606"/>
                  <a:pt x="35814" y="22479"/>
                  <a:pt x="35560" y="22479"/>
                </a:cubicBezTo>
                <a:cubicBezTo>
                  <a:pt x="35560" y="22479"/>
                  <a:pt x="35433" y="22479"/>
                  <a:pt x="35433" y="22479"/>
                </a:cubicBezTo>
                <a:cubicBezTo>
                  <a:pt x="35433" y="22987"/>
                  <a:pt x="35179" y="22987"/>
                  <a:pt x="34290" y="22987"/>
                </a:cubicBezTo>
                <a:cubicBezTo>
                  <a:pt x="34290" y="22987"/>
                  <a:pt x="34417" y="22860"/>
                  <a:pt x="34671" y="22733"/>
                </a:cubicBezTo>
                <a:cubicBezTo>
                  <a:pt x="34163" y="22860"/>
                  <a:pt x="33655" y="22987"/>
                  <a:pt x="33147" y="22987"/>
                </a:cubicBezTo>
                <a:cubicBezTo>
                  <a:pt x="34290" y="21844"/>
                  <a:pt x="34290" y="21844"/>
                  <a:pt x="33147" y="21844"/>
                </a:cubicBezTo>
                <a:cubicBezTo>
                  <a:pt x="34290" y="21844"/>
                  <a:pt x="34290" y="21844"/>
                  <a:pt x="34290" y="20701"/>
                </a:cubicBezTo>
                <a:cubicBezTo>
                  <a:pt x="34290" y="20701"/>
                  <a:pt x="34290" y="20701"/>
                  <a:pt x="35433" y="19558"/>
                </a:cubicBezTo>
                <a:lnTo>
                  <a:pt x="34290" y="19558"/>
                </a:lnTo>
                <a:cubicBezTo>
                  <a:pt x="34163" y="19558"/>
                  <a:pt x="34163" y="19685"/>
                  <a:pt x="34036" y="19685"/>
                </a:cubicBezTo>
                <a:cubicBezTo>
                  <a:pt x="35306" y="18542"/>
                  <a:pt x="34925" y="17272"/>
                  <a:pt x="33147" y="17272"/>
                </a:cubicBezTo>
                <a:cubicBezTo>
                  <a:pt x="34290" y="16129"/>
                  <a:pt x="34290" y="16129"/>
                  <a:pt x="32004" y="16129"/>
                </a:cubicBezTo>
                <a:cubicBezTo>
                  <a:pt x="33147" y="14986"/>
                  <a:pt x="33147" y="14986"/>
                  <a:pt x="32004" y="14986"/>
                </a:cubicBezTo>
                <a:cubicBezTo>
                  <a:pt x="32004" y="14478"/>
                  <a:pt x="32004" y="14097"/>
                  <a:pt x="31877" y="14097"/>
                </a:cubicBezTo>
                <a:cubicBezTo>
                  <a:pt x="31750" y="14097"/>
                  <a:pt x="31369" y="14351"/>
                  <a:pt x="30861" y="14986"/>
                </a:cubicBezTo>
                <a:cubicBezTo>
                  <a:pt x="28575" y="14986"/>
                  <a:pt x="30861" y="13843"/>
                  <a:pt x="32004" y="13843"/>
                </a:cubicBezTo>
                <a:cubicBezTo>
                  <a:pt x="33147" y="13335"/>
                  <a:pt x="33655" y="12954"/>
                  <a:pt x="33401" y="12954"/>
                </a:cubicBezTo>
                <a:cubicBezTo>
                  <a:pt x="33147" y="12954"/>
                  <a:pt x="32004" y="13208"/>
                  <a:pt x="29718" y="13843"/>
                </a:cubicBezTo>
                <a:cubicBezTo>
                  <a:pt x="28575" y="14478"/>
                  <a:pt x="27940" y="14732"/>
                  <a:pt x="27813" y="14732"/>
                </a:cubicBezTo>
                <a:cubicBezTo>
                  <a:pt x="27686" y="14732"/>
                  <a:pt x="27940" y="14478"/>
                  <a:pt x="28448" y="13970"/>
                </a:cubicBezTo>
                <a:cubicBezTo>
                  <a:pt x="27686" y="14097"/>
                  <a:pt x="26924" y="14351"/>
                  <a:pt x="26289" y="15113"/>
                </a:cubicBezTo>
                <a:cubicBezTo>
                  <a:pt x="25908" y="15494"/>
                  <a:pt x="25654" y="15621"/>
                  <a:pt x="25400" y="15621"/>
                </a:cubicBezTo>
                <a:cubicBezTo>
                  <a:pt x="25019" y="15621"/>
                  <a:pt x="25019" y="15113"/>
                  <a:pt x="25019" y="15113"/>
                </a:cubicBezTo>
                <a:cubicBezTo>
                  <a:pt x="26162" y="15113"/>
                  <a:pt x="27305" y="13970"/>
                  <a:pt x="28448" y="13970"/>
                </a:cubicBezTo>
                <a:cubicBezTo>
                  <a:pt x="28448" y="13970"/>
                  <a:pt x="29591" y="12827"/>
                  <a:pt x="30734" y="12827"/>
                </a:cubicBezTo>
                <a:cubicBezTo>
                  <a:pt x="31115" y="12446"/>
                  <a:pt x="31115" y="12319"/>
                  <a:pt x="30988" y="12319"/>
                </a:cubicBezTo>
                <a:cubicBezTo>
                  <a:pt x="30607" y="12319"/>
                  <a:pt x="28956" y="13208"/>
                  <a:pt x="27305" y="13970"/>
                </a:cubicBezTo>
                <a:cubicBezTo>
                  <a:pt x="27305" y="13462"/>
                  <a:pt x="27305" y="13462"/>
                  <a:pt x="27432" y="13462"/>
                </a:cubicBezTo>
                <a:cubicBezTo>
                  <a:pt x="27559" y="13462"/>
                  <a:pt x="27813" y="13462"/>
                  <a:pt x="28448" y="12954"/>
                </a:cubicBezTo>
                <a:cubicBezTo>
                  <a:pt x="29591" y="12954"/>
                  <a:pt x="29591" y="11811"/>
                  <a:pt x="29591" y="11811"/>
                </a:cubicBezTo>
                <a:lnTo>
                  <a:pt x="27432" y="11811"/>
                </a:lnTo>
                <a:cubicBezTo>
                  <a:pt x="26289" y="12954"/>
                  <a:pt x="25146" y="12954"/>
                  <a:pt x="25146" y="12954"/>
                </a:cubicBezTo>
                <a:cubicBezTo>
                  <a:pt x="27432" y="11811"/>
                  <a:pt x="28575" y="10668"/>
                  <a:pt x="28575" y="10668"/>
                </a:cubicBezTo>
                <a:cubicBezTo>
                  <a:pt x="28575" y="9525"/>
                  <a:pt x="28575" y="9525"/>
                  <a:pt x="29718" y="9525"/>
                </a:cubicBezTo>
                <a:cubicBezTo>
                  <a:pt x="29718" y="9017"/>
                  <a:pt x="29718" y="8636"/>
                  <a:pt x="29591" y="8636"/>
                </a:cubicBezTo>
                <a:cubicBezTo>
                  <a:pt x="29464" y="8636"/>
                  <a:pt x="29210" y="8890"/>
                  <a:pt x="28575" y="9525"/>
                </a:cubicBezTo>
                <a:lnTo>
                  <a:pt x="27432" y="8001"/>
                </a:lnTo>
                <a:cubicBezTo>
                  <a:pt x="28575" y="7493"/>
                  <a:pt x="29210" y="7112"/>
                  <a:pt x="28956" y="7112"/>
                </a:cubicBezTo>
                <a:cubicBezTo>
                  <a:pt x="28702" y="7112"/>
                  <a:pt x="28067" y="7366"/>
                  <a:pt x="26416" y="7874"/>
                </a:cubicBezTo>
                <a:cubicBezTo>
                  <a:pt x="26416" y="7874"/>
                  <a:pt x="26543" y="7747"/>
                  <a:pt x="26543" y="7747"/>
                </a:cubicBezTo>
                <a:cubicBezTo>
                  <a:pt x="26416" y="7747"/>
                  <a:pt x="26289" y="7874"/>
                  <a:pt x="26162" y="7874"/>
                </a:cubicBezTo>
                <a:cubicBezTo>
                  <a:pt x="26162" y="6731"/>
                  <a:pt x="26162" y="6731"/>
                  <a:pt x="27305" y="6731"/>
                </a:cubicBezTo>
                <a:cubicBezTo>
                  <a:pt x="27813" y="6223"/>
                  <a:pt x="28194" y="5842"/>
                  <a:pt x="28067" y="5842"/>
                </a:cubicBezTo>
                <a:cubicBezTo>
                  <a:pt x="27940" y="5842"/>
                  <a:pt x="27432" y="6350"/>
                  <a:pt x="26289" y="6858"/>
                </a:cubicBezTo>
                <a:cubicBezTo>
                  <a:pt x="27940" y="6096"/>
                  <a:pt x="27813" y="5207"/>
                  <a:pt x="27178" y="5207"/>
                </a:cubicBezTo>
                <a:cubicBezTo>
                  <a:pt x="26924" y="5207"/>
                  <a:pt x="26670" y="5334"/>
                  <a:pt x="26289" y="5715"/>
                </a:cubicBezTo>
                <a:cubicBezTo>
                  <a:pt x="25527" y="6096"/>
                  <a:pt x="25019" y="6223"/>
                  <a:pt x="24765" y="6223"/>
                </a:cubicBezTo>
                <a:cubicBezTo>
                  <a:pt x="24130" y="6223"/>
                  <a:pt x="24384" y="5715"/>
                  <a:pt x="25146" y="5715"/>
                </a:cubicBezTo>
                <a:cubicBezTo>
                  <a:pt x="26289" y="4572"/>
                  <a:pt x="26289" y="4572"/>
                  <a:pt x="25146" y="4572"/>
                </a:cubicBezTo>
                <a:lnTo>
                  <a:pt x="22860" y="5715"/>
                </a:lnTo>
                <a:cubicBezTo>
                  <a:pt x="22860" y="5715"/>
                  <a:pt x="21717" y="5715"/>
                  <a:pt x="19431" y="6858"/>
                </a:cubicBezTo>
                <a:cubicBezTo>
                  <a:pt x="18669" y="6858"/>
                  <a:pt x="18923" y="6350"/>
                  <a:pt x="20320" y="5715"/>
                </a:cubicBezTo>
                <a:cubicBezTo>
                  <a:pt x="20066" y="5715"/>
                  <a:pt x="19812" y="5842"/>
                  <a:pt x="19431" y="5842"/>
                </a:cubicBezTo>
                <a:cubicBezTo>
                  <a:pt x="20193" y="5461"/>
                  <a:pt x="20447" y="5334"/>
                  <a:pt x="20447" y="5334"/>
                </a:cubicBezTo>
                <a:cubicBezTo>
                  <a:pt x="20447" y="5334"/>
                  <a:pt x="19050" y="5715"/>
                  <a:pt x="18288" y="5715"/>
                </a:cubicBezTo>
                <a:cubicBezTo>
                  <a:pt x="20574" y="4572"/>
                  <a:pt x="20574" y="4572"/>
                  <a:pt x="20574" y="4572"/>
                </a:cubicBezTo>
                <a:cubicBezTo>
                  <a:pt x="20574" y="4572"/>
                  <a:pt x="21082" y="5080"/>
                  <a:pt x="20701" y="5461"/>
                </a:cubicBezTo>
                <a:cubicBezTo>
                  <a:pt x="21209" y="5207"/>
                  <a:pt x="21971" y="4953"/>
                  <a:pt x="22733" y="4572"/>
                </a:cubicBezTo>
                <a:lnTo>
                  <a:pt x="25146" y="2286"/>
                </a:lnTo>
                <a:lnTo>
                  <a:pt x="24003" y="2286"/>
                </a:lnTo>
                <a:lnTo>
                  <a:pt x="25146" y="1143"/>
                </a:lnTo>
                <a:cubicBezTo>
                  <a:pt x="25146" y="1143"/>
                  <a:pt x="24003" y="2286"/>
                  <a:pt x="22860" y="2286"/>
                </a:cubicBezTo>
                <a:cubicBezTo>
                  <a:pt x="23368" y="2286"/>
                  <a:pt x="23749" y="2286"/>
                  <a:pt x="24003" y="2286"/>
                </a:cubicBezTo>
                <a:cubicBezTo>
                  <a:pt x="24003" y="2286"/>
                  <a:pt x="24003" y="2286"/>
                  <a:pt x="24003" y="2286"/>
                </a:cubicBezTo>
                <a:cubicBezTo>
                  <a:pt x="24003" y="2286"/>
                  <a:pt x="24003" y="2286"/>
                  <a:pt x="24003" y="2286"/>
                </a:cubicBezTo>
                <a:cubicBezTo>
                  <a:pt x="24003" y="2286"/>
                  <a:pt x="24003" y="2286"/>
                  <a:pt x="24003" y="2286"/>
                </a:cubicBezTo>
                <a:cubicBezTo>
                  <a:pt x="23241" y="2667"/>
                  <a:pt x="22733" y="2794"/>
                  <a:pt x="22479" y="2794"/>
                </a:cubicBezTo>
                <a:cubicBezTo>
                  <a:pt x="21844" y="2794"/>
                  <a:pt x="22098" y="2286"/>
                  <a:pt x="22860" y="2286"/>
                </a:cubicBezTo>
                <a:cubicBezTo>
                  <a:pt x="24003" y="1143"/>
                  <a:pt x="24003" y="1143"/>
                  <a:pt x="22860" y="1143"/>
                </a:cubicBezTo>
                <a:lnTo>
                  <a:pt x="24003" y="1143"/>
                </a:lnTo>
                <a:cubicBezTo>
                  <a:pt x="26289" y="0"/>
                  <a:pt x="26289" y="0"/>
                  <a:pt x="24003" y="0"/>
                </a:cubicBezTo>
                <a:close/>
                <a:moveTo>
                  <a:pt x="53594" y="115316"/>
                </a:moveTo>
                <a:cubicBezTo>
                  <a:pt x="52451" y="115316"/>
                  <a:pt x="51308" y="115316"/>
                  <a:pt x="51308" y="116459"/>
                </a:cubicBezTo>
                <a:cubicBezTo>
                  <a:pt x="51308" y="116459"/>
                  <a:pt x="52451" y="115316"/>
                  <a:pt x="53594" y="115316"/>
                </a:cubicBezTo>
                <a:close/>
              </a:path>
            </a:pathLst>
          </a:custGeom>
          <a:solidFill>
            <a:srgbClr val="0212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
          <p:cNvSpPr/>
          <p:nvPr/>
        </p:nvSpPr>
        <p:spPr>
          <a:xfrm>
            <a:off x="2969309" y="3750983"/>
            <a:ext cx="245079" cy="249460"/>
          </a:xfrm>
          <a:custGeom>
            <a:rect b="b" l="l" r="r" t="t"/>
            <a:pathLst>
              <a:path extrusionOk="0" h="332613" w="326771">
                <a:moveTo>
                  <a:pt x="113030" y="12065"/>
                </a:moveTo>
                <a:cubicBezTo>
                  <a:pt x="113030" y="13208"/>
                  <a:pt x="114173" y="14351"/>
                  <a:pt x="113030" y="14351"/>
                </a:cubicBezTo>
                <a:lnTo>
                  <a:pt x="111760" y="14351"/>
                </a:lnTo>
                <a:lnTo>
                  <a:pt x="111760" y="12065"/>
                </a:lnTo>
                <a:close/>
                <a:moveTo>
                  <a:pt x="152908" y="10795"/>
                </a:moveTo>
                <a:cubicBezTo>
                  <a:pt x="154051" y="10795"/>
                  <a:pt x="154051" y="11938"/>
                  <a:pt x="154051" y="11938"/>
                </a:cubicBezTo>
                <a:cubicBezTo>
                  <a:pt x="154051" y="11938"/>
                  <a:pt x="154051" y="13081"/>
                  <a:pt x="152908" y="14224"/>
                </a:cubicBezTo>
                <a:cubicBezTo>
                  <a:pt x="152908" y="14224"/>
                  <a:pt x="152908" y="11938"/>
                  <a:pt x="151765" y="10795"/>
                </a:cubicBezTo>
                <a:close/>
                <a:moveTo>
                  <a:pt x="143510" y="14605"/>
                </a:moveTo>
                <a:cubicBezTo>
                  <a:pt x="143764" y="14605"/>
                  <a:pt x="143764" y="15113"/>
                  <a:pt x="143764" y="16510"/>
                </a:cubicBezTo>
                <a:lnTo>
                  <a:pt x="142621" y="16510"/>
                </a:lnTo>
                <a:lnTo>
                  <a:pt x="141478" y="15367"/>
                </a:lnTo>
                <a:lnTo>
                  <a:pt x="142621" y="15367"/>
                </a:lnTo>
                <a:cubicBezTo>
                  <a:pt x="143129" y="14859"/>
                  <a:pt x="143383" y="14605"/>
                  <a:pt x="143510" y="14605"/>
                </a:cubicBezTo>
                <a:close/>
                <a:moveTo>
                  <a:pt x="131191" y="16510"/>
                </a:moveTo>
                <a:cubicBezTo>
                  <a:pt x="132334" y="16510"/>
                  <a:pt x="132334" y="16510"/>
                  <a:pt x="132334" y="17653"/>
                </a:cubicBezTo>
                <a:lnTo>
                  <a:pt x="131191" y="17653"/>
                </a:lnTo>
                <a:lnTo>
                  <a:pt x="130048" y="16510"/>
                </a:lnTo>
                <a:close/>
                <a:moveTo>
                  <a:pt x="139954" y="17145"/>
                </a:moveTo>
                <a:cubicBezTo>
                  <a:pt x="139827" y="17145"/>
                  <a:pt x="139573" y="17272"/>
                  <a:pt x="139192" y="17653"/>
                </a:cubicBezTo>
                <a:cubicBezTo>
                  <a:pt x="139954" y="17653"/>
                  <a:pt x="140208" y="17145"/>
                  <a:pt x="139954" y="17145"/>
                </a:cubicBezTo>
                <a:close/>
                <a:moveTo>
                  <a:pt x="199390" y="14859"/>
                </a:moveTo>
                <a:cubicBezTo>
                  <a:pt x="199517" y="14859"/>
                  <a:pt x="199644" y="14986"/>
                  <a:pt x="199644" y="15367"/>
                </a:cubicBezTo>
                <a:cubicBezTo>
                  <a:pt x="199644" y="15367"/>
                  <a:pt x="199644" y="16510"/>
                  <a:pt x="198501" y="17653"/>
                </a:cubicBezTo>
                <a:cubicBezTo>
                  <a:pt x="198501" y="17653"/>
                  <a:pt x="197485" y="18161"/>
                  <a:pt x="197104" y="18161"/>
                </a:cubicBezTo>
                <a:cubicBezTo>
                  <a:pt x="196977" y="18161"/>
                  <a:pt x="196977" y="18034"/>
                  <a:pt x="197358" y="17653"/>
                </a:cubicBezTo>
                <a:lnTo>
                  <a:pt x="197358" y="16510"/>
                </a:lnTo>
                <a:cubicBezTo>
                  <a:pt x="198120" y="15748"/>
                  <a:pt x="199009" y="14859"/>
                  <a:pt x="199390" y="14859"/>
                </a:cubicBezTo>
                <a:close/>
                <a:moveTo>
                  <a:pt x="124079" y="17145"/>
                </a:moveTo>
                <a:cubicBezTo>
                  <a:pt x="124206" y="17145"/>
                  <a:pt x="124333" y="17272"/>
                  <a:pt x="124333" y="17653"/>
                </a:cubicBezTo>
                <a:cubicBezTo>
                  <a:pt x="124333" y="18796"/>
                  <a:pt x="124333" y="18796"/>
                  <a:pt x="124333" y="19939"/>
                </a:cubicBezTo>
                <a:cubicBezTo>
                  <a:pt x="122047" y="19939"/>
                  <a:pt x="122047" y="19939"/>
                  <a:pt x="122047" y="18796"/>
                </a:cubicBezTo>
                <a:cubicBezTo>
                  <a:pt x="122809" y="18034"/>
                  <a:pt x="123698" y="17145"/>
                  <a:pt x="124079" y="17145"/>
                </a:cubicBezTo>
                <a:close/>
                <a:moveTo>
                  <a:pt x="100330" y="18034"/>
                </a:moveTo>
                <a:cubicBezTo>
                  <a:pt x="100457" y="18034"/>
                  <a:pt x="100457" y="18288"/>
                  <a:pt x="100457" y="18923"/>
                </a:cubicBezTo>
                <a:cubicBezTo>
                  <a:pt x="100457" y="18923"/>
                  <a:pt x="101600" y="20066"/>
                  <a:pt x="100457" y="21209"/>
                </a:cubicBezTo>
                <a:lnTo>
                  <a:pt x="98171" y="20066"/>
                </a:lnTo>
                <a:cubicBezTo>
                  <a:pt x="98171" y="18923"/>
                  <a:pt x="99314" y="18923"/>
                  <a:pt x="99314" y="18923"/>
                </a:cubicBezTo>
                <a:cubicBezTo>
                  <a:pt x="99822" y="18415"/>
                  <a:pt x="100203" y="18034"/>
                  <a:pt x="100330" y="18034"/>
                </a:cubicBezTo>
                <a:close/>
                <a:moveTo>
                  <a:pt x="129032" y="23495"/>
                </a:moveTo>
                <a:cubicBezTo>
                  <a:pt x="129032" y="23876"/>
                  <a:pt x="128905" y="24257"/>
                  <a:pt x="128905" y="24638"/>
                </a:cubicBezTo>
                <a:cubicBezTo>
                  <a:pt x="129032" y="24638"/>
                  <a:pt x="129159" y="24638"/>
                  <a:pt x="129286" y="24765"/>
                </a:cubicBezTo>
                <a:cubicBezTo>
                  <a:pt x="129159" y="24638"/>
                  <a:pt x="129032" y="24257"/>
                  <a:pt x="129032" y="23622"/>
                </a:cubicBezTo>
                <a:close/>
                <a:moveTo>
                  <a:pt x="129286" y="24638"/>
                </a:moveTo>
                <a:cubicBezTo>
                  <a:pt x="129286" y="24765"/>
                  <a:pt x="129413" y="24765"/>
                  <a:pt x="129413" y="24765"/>
                </a:cubicBezTo>
                <a:cubicBezTo>
                  <a:pt x="129413" y="24765"/>
                  <a:pt x="129413" y="24638"/>
                  <a:pt x="129286" y="24638"/>
                </a:cubicBezTo>
                <a:close/>
                <a:moveTo>
                  <a:pt x="237363" y="24511"/>
                </a:moveTo>
                <a:cubicBezTo>
                  <a:pt x="238506" y="24511"/>
                  <a:pt x="238506" y="24511"/>
                  <a:pt x="237363" y="25654"/>
                </a:cubicBezTo>
                <a:cubicBezTo>
                  <a:pt x="237363" y="26797"/>
                  <a:pt x="235077" y="27940"/>
                  <a:pt x="235077" y="27940"/>
                </a:cubicBezTo>
                <a:cubicBezTo>
                  <a:pt x="233934" y="26797"/>
                  <a:pt x="235077" y="24511"/>
                  <a:pt x="237363" y="24511"/>
                </a:cubicBezTo>
                <a:close/>
                <a:moveTo>
                  <a:pt x="30353" y="67056"/>
                </a:moveTo>
                <a:cubicBezTo>
                  <a:pt x="30226" y="67056"/>
                  <a:pt x="30226" y="67310"/>
                  <a:pt x="30734" y="67945"/>
                </a:cubicBezTo>
                <a:cubicBezTo>
                  <a:pt x="30734" y="67437"/>
                  <a:pt x="30480" y="67056"/>
                  <a:pt x="30353" y="67056"/>
                </a:cubicBezTo>
                <a:close/>
                <a:moveTo>
                  <a:pt x="31877" y="86233"/>
                </a:moveTo>
                <a:cubicBezTo>
                  <a:pt x="33020" y="86233"/>
                  <a:pt x="34163" y="87376"/>
                  <a:pt x="34163" y="88519"/>
                </a:cubicBezTo>
                <a:lnTo>
                  <a:pt x="33020" y="89662"/>
                </a:lnTo>
                <a:cubicBezTo>
                  <a:pt x="31877" y="88519"/>
                  <a:pt x="31877" y="87376"/>
                  <a:pt x="31877" y="87376"/>
                </a:cubicBezTo>
                <a:lnTo>
                  <a:pt x="31877" y="86233"/>
                </a:lnTo>
                <a:close/>
                <a:moveTo>
                  <a:pt x="17145" y="128397"/>
                </a:moveTo>
                <a:cubicBezTo>
                  <a:pt x="18288" y="128397"/>
                  <a:pt x="17145" y="130683"/>
                  <a:pt x="17145" y="131826"/>
                </a:cubicBezTo>
                <a:cubicBezTo>
                  <a:pt x="16891" y="132080"/>
                  <a:pt x="16637" y="132207"/>
                  <a:pt x="16510" y="132207"/>
                </a:cubicBezTo>
                <a:cubicBezTo>
                  <a:pt x="15621" y="132207"/>
                  <a:pt x="14986" y="130683"/>
                  <a:pt x="14986" y="130683"/>
                </a:cubicBezTo>
                <a:cubicBezTo>
                  <a:pt x="16129" y="128397"/>
                  <a:pt x="16129" y="128397"/>
                  <a:pt x="17272" y="128397"/>
                </a:cubicBezTo>
                <a:close/>
                <a:moveTo>
                  <a:pt x="319532" y="155829"/>
                </a:moveTo>
                <a:cubicBezTo>
                  <a:pt x="320675" y="155829"/>
                  <a:pt x="321818" y="155829"/>
                  <a:pt x="321818" y="156972"/>
                </a:cubicBezTo>
                <a:cubicBezTo>
                  <a:pt x="323596" y="158115"/>
                  <a:pt x="323850" y="158750"/>
                  <a:pt x="323215" y="158750"/>
                </a:cubicBezTo>
                <a:cubicBezTo>
                  <a:pt x="322580" y="158750"/>
                  <a:pt x="321183" y="158115"/>
                  <a:pt x="319532" y="156972"/>
                </a:cubicBezTo>
                <a:cubicBezTo>
                  <a:pt x="317246" y="156972"/>
                  <a:pt x="317246" y="156972"/>
                  <a:pt x="319532" y="155829"/>
                </a:cubicBezTo>
                <a:close/>
                <a:moveTo>
                  <a:pt x="295529" y="180848"/>
                </a:moveTo>
                <a:lnTo>
                  <a:pt x="295529" y="181991"/>
                </a:lnTo>
                <a:cubicBezTo>
                  <a:pt x="295529" y="183134"/>
                  <a:pt x="296672" y="183134"/>
                  <a:pt x="297815" y="183134"/>
                </a:cubicBezTo>
                <a:lnTo>
                  <a:pt x="297815" y="181991"/>
                </a:lnTo>
                <a:cubicBezTo>
                  <a:pt x="297815" y="181991"/>
                  <a:pt x="296672" y="180848"/>
                  <a:pt x="295529" y="180848"/>
                </a:cubicBezTo>
                <a:close/>
                <a:moveTo>
                  <a:pt x="316103" y="185420"/>
                </a:moveTo>
                <a:cubicBezTo>
                  <a:pt x="317246" y="185420"/>
                  <a:pt x="317246" y="186563"/>
                  <a:pt x="317246" y="187706"/>
                </a:cubicBezTo>
                <a:cubicBezTo>
                  <a:pt x="317246" y="188849"/>
                  <a:pt x="317246" y="188849"/>
                  <a:pt x="316103" y="188849"/>
                </a:cubicBezTo>
                <a:cubicBezTo>
                  <a:pt x="316103" y="188849"/>
                  <a:pt x="314960" y="187706"/>
                  <a:pt x="314960" y="186563"/>
                </a:cubicBezTo>
                <a:lnTo>
                  <a:pt x="316103" y="185420"/>
                </a:lnTo>
                <a:close/>
                <a:moveTo>
                  <a:pt x="314579" y="198374"/>
                </a:moveTo>
                <a:cubicBezTo>
                  <a:pt x="315087" y="198374"/>
                  <a:pt x="315087" y="198882"/>
                  <a:pt x="315087" y="200279"/>
                </a:cubicBezTo>
                <a:cubicBezTo>
                  <a:pt x="315087" y="201422"/>
                  <a:pt x="313944" y="202565"/>
                  <a:pt x="312801" y="202565"/>
                </a:cubicBezTo>
                <a:lnTo>
                  <a:pt x="312801" y="201422"/>
                </a:lnTo>
                <a:cubicBezTo>
                  <a:pt x="315087" y="201422"/>
                  <a:pt x="313944" y="200279"/>
                  <a:pt x="311658" y="200279"/>
                </a:cubicBezTo>
                <a:lnTo>
                  <a:pt x="309372" y="200279"/>
                </a:lnTo>
                <a:cubicBezTo>
                  <a:pt x="309372" y="199517"/>
                  <a:pt x="310515" y="198628"/>
                  <a:pt x="311531" y="198628"/>
                </a:cubicBezTo>
                <a:cubicBezTo>
                  <a:pt x="312039" y="198628"/>
                  <a:pt x="312420" y="198755"/>
                  <a:pt x="312674" y="199136"/>
                </a:cubicBezTo>
                <a:cubicBezTo>
                  <a:pt x="313563" y="198628"/>
                  <a:pt x="314198" y="198374"/>
                  <a:pt x="314452" y="198374"/>
                </a:cubicBezTo>
                <a:close/>
                <a:moveTo>
                  <a:pt x="320675" y="203708"/>
                </a:moveTo>
                <a:lnTo>
                  <a:pt x="319532" y="204851"/>
                </a:lnTo>
                <a:lnTo>
                  <a:pt x="318389" y="205994"/>
                </a:lnTo>
                <a:cubicBezTo>
                  <a:pt x="319532" y="205994"/>
                  <a:pt x="319532" y="205994"/>
                  <a:pt x="320675" y="204851"/>
                </a:cubicBezTo>
                <a:lnTo>
                  <a:pt x="320675" y="203708"/>
                </a:lnTo>
                <a:close/>
                <a:moveTo>
                  <a:pt x="18034" y="206629"/>
                </a:moveTo>
                <a:cubicBezTo>
                  <a:pt x="18161" y="206629"/>
                  <a:pt x="18415" y="206756"/>
                  <a:pt x="18415" y="207137"/>
                </a:cubicBezTo>
                <a:lnTo>
                  <a:pt x="17272" y="209423"/>
                </a:lnTo>
                <a:lnTo>
                  <a:pt x="16129" y="208280"/>
                </a:lnTo>
                <a:lnTo>
                  <a:pt x="16129" y="207137"/>
                </a:lnTo>
                <a:cubicBezTo>
                  <a:pt x="16891" y="207137"/>
                  <a:pt x="17653" y="206629"/>
                  <a:pt x="18034" y="206629"/>
                </a:cubicBezTo>
                <a:close/>
                <a:moveTo>
                  <a:pt x="14351" y="223393"/>
                </a:moveTo>
                <a:cubicBezTo>
                  <a:pt x="14986" y="223393"/>
                  <a:pt x="15494" y="223647"/>
                  <a:pt x="16129" y="224282"/>
                </a:cubicBezTo>
                <a:lnTo>
                  <a:pt x="16129" y="225425"/>
                </a:lnTo>
                <a:lnTo>
                  <a:pt x="13716" y="225425"/>
                </a:lnTo>
                <a:lnTo>
                  <a:pt x="12573" y="224282"/>
                </a:lnTo>
                <a:cubicBezTo>
                  <a:pt x="13081" y="223774"/>
                  <a:pt x="13716" y="223393"/>
                  <a:pt x="14224" y="223393"/>
                </a:cubicBezTo>
                <a:close/>
                <a:moveTo>
                  <a:pt x="33147" y="236855"/>
                </a:moveTo>
                <a:cubicBezTo>
                  <a:pt x="34290" y="237998"/>
                  <a:pt x="30861" y="239141"/>
                  <a:pt x="29718" y="239141"/>
                </a:cubicBezTo>
                <a:cubicBezTo>
                  <a:pt x="29718" y="237998"/>
                  <a:pt x="29718" y="237998"/>
                  <a:pt x="30861" y="237998"/>
                </a:cubicBezTo>
                <a:cubicBezTo>
                  <a:pt x="32004" y="236855"/>
                  <a:pt x="33147" y="236855"/>
                  <a:pt x="33147" y="236855"/>
                </a:cubicBezTo>
                <a:close/>
                <a:moveTo>
                  <a:pt x="282956" y="252730"/>
                </a:moveTo>
                <a:cubicBezTo>
                  <a:pt x="284099" y="253873"/>
                  <a:pt x="282956" y="256159"/>
                  <a:pt x="282956" y="257302"/>
                </a:cubicBezTo>
                <a:cubicBezTo>
                  <a:pt x="282702" y="257556"/>
                  <a:pt x="282321" y="257810"/>
                  <a:pt x="282067" y="257810"/>
                </a:cubicBezTo>
                <a:cubicBezTo>
                  <a:pt x="281305" y="257810"/>
                  <a:pt x="280924" y="256794"/>
                  <a:pt x="281813" y="255016"/>
                </a:cubicBezTo>
                <a:cubicBezTo>
                  <a:pt x="281813" y="253873"/>
                  <a:pt x="282956" y="252730"/>
                  <a:pt x="282956" y="252730"/>
                </a:cubicBezTo>
                <a:close/>
                <a:moveTo>
                  <a:pt x="47117" y="259080"/>
                </a:moveTo>
                <a:cubicBezTo>
                  <a:pt x="47244" y="259080"/>
                  <a:pt x="47625" y="259207"/>
                  <a:pt x="48006" y="259588"/>
                </a:cubicBezTo>
                <a:lnTo>
                  <a:pt x="48006" y="260731"/>
                </a:lnTo>
                <a:lnTo>
                  <a:pt x="45593" y="260731"/>
                </a:lnTo>
                <a:lnTo>
                  <a:pt x="45593" y="259588"/>
                </a:lnTo>
                <a:cubicBezTo>
                  <a:pt x="46355" y="259588"/>
                  <a:pt x="46609" y="259080"/>
                  <a:pt x="47117" y="259080"/>
                </a:cubicBezTo>
                <a:close/>
                <a:moveTo>
                  <a:pt x="276606" y="256921"/>
                </a:moveTo>
                <a:cubicBezTo>
                  <a:pt x="276098" y="256921"/>
                  <a:pt x="275844" y="257937"/>
                  <a:pt x="275082" y="259715"/>
                </a:cubicBezTo>
                <a:cubicBezTo>
                  <a:pt x="273939" y="259715"/>
                  <a:pt x="273939" y="262001"/>
                  <a:pt x="273939" y="262001"/>
                </a:cubicBezTo>
                <a:cubicBezTo>
                  <a:pt x="274193" y="262382"/>
                  <a:pt x="274574" y="262509"/>
                  <a:pt x="274828" y="262509"/>
                </a:cubicBezTo>
                <a:cubicBezTo>
                  <a:pt x="275590" y="262509"/>
                  <a:pt x="276098" y="261747"/>
                  <a:pt x="276098" y="260858"/>
                </a:cubicBezTo>
                <a:cubicBezTo>
                  <a:pt x="279527" y="259715"/>
                  <a:pt x="278384" y="258572"/>
                  <a:pt x="277241" y="257429"/>
                </a:cubicBezTo>
                <a:cubicBezTo>
                  <a:pt x="276987" y="257175"/>
                  <a:pt x="276733" y="256921"/>
                  <a:pt x="276479" y="256921"/>
                </a:cubicBezTo>
                <a:close/>
                <a:moveTo>
                  <a:pt x="140970" y="285115"/>
                </a:moveTo>
                <a:cubicBezTo>
                  <a:pt x="140462" y="285115"/>
                  <a:pt x="139827" y="285623"/>
                  <a:pt x="139192" y="287020"/>
                </a:cubicBezTo>
                <a:cubicBezTo>
                  <a:pt x="139192" y="288163"/>
                  <a:pt x="139192" y="288163"/>
                  <a:pt x="140335" y="289306"/>
                </a:cubicBezTo>
                <a:cubicBezTo>
                  <a:pt x="140335" y="289306"/>
                  <a:pt x="141478" y="288163"/>
                  <a:pt x="141478" y="285877"/>
                </a:cubicBezTo>
                <a:cubicBezTo>
                  <a:pt x="141478" y="285369"/>
                  <a:pt x="141224" y="285115"/>
                  <a:pt x="140970" y="285115"/>
                </a:cubicBezTo>
                <a:close/>
                <a:moveTo>
                  <a:pt x="247523" y="296164"/>
                </a:moveTo>
                <a:cubicBezTo>
                  <a:pt x="248666" y="297307"/>
                  <a:pt x="247523" y="298450"/>
                  <a:pt x="246380" y="298450"/>
                </a:cubicBezTo>
                <a:lnTo>
                  <a:pt x="246380" y="297180"/>
                </a:lnTo>
                <a:lnTo>
                  <a:pt x="246380" y="296037"/>
                </a:lnTo>
                <a:close/>
                <a:moveTo>
                  <a:pt x="241808" y="292735"/>
                </a:moveTo>
                <a:lnTo>
                  <a:pt x="240665" y="296164"/>
                </a:lnTo>
                <a:cubicBezTo>
                  <a:pt x="240665" y="298831"/>
                  <a:pt x="240665" y="299974"/>
                  <a:pt x="240411" y="299974"/>
                </a:cubicBezTo>
                <a:cubicBezTo>
                  <a:pt x="240157" y="299974"/>
                  <a:pt x="239903" y="299466"/>
                  <a:pt x="239522" y="298450"/>
                </a:cubicBezTo>
                <a:cubicBezTo>
                  <a:pt x="238379" y="297307"/>
                  <a:pt x="238379" y="296164"/>
                  <a:pt x="239522" y="293878"/>
                </a:cubicBezTo>
                <a:lnTo>
                  <a:pt x="241808" y="292735"/>
                </a:lnTo>
                <a:close/>
                <a:moveTo>
                  <a:pt x="101981" y="304800"/>
                </a:moveTo>
                <a:cubicBezTo>
                  <a:pt x="102108" y="304800"/>
                  <a:pt x="102362" y="304927"/>
                  <a:pt x="102743" y="305308"/>
                </a:cubicBezTo>
                <a:lnTo>
                  <a:pt x="103886" y="306451"/>
                </a:lnTo>
                <a:lnTo>
                  <a:pt x="101600" y="307594"/>
                </a:lnTo>
                <a:lnTo>
                  <a:pt x="100457" y="306451"/>
                </a:lnTo>
                <a:cubicBezTo>
                  <a:pt x="101346" y="305562"/>
                  <a:pt x="101473" y="304800"/>
                  <a:pt x="101981" y="304800"/>
                </a:cubicBezTo>
                <a:close/>
                <a:moveTo>
                  <a:pt x="209931" y="308737"/>
                </a:moveTo>
                <a:cubicBezTo>
                  <a:pt x="209931" y="309880"/>
                  <a:pt x="209931" y="311023"/>
                  <a:pt x="209931" y="311023"/>
                </a:cubicBezTo>
                <a:lnTo>
                  <a:pt x="208788" y="311023"/>
                </a:lnTo>
                <a:cubicBezTo>
                  <a:pt x="208788" y="309880"/>
                  <a:pt x="207645" y="308737"/>
                  <a:pt x="208788" y="308737"/>
                </a:cubicBezTo>
                <a:close/>
                <a:moveTo>
                  <a:pt x="110744" y="307594"/>
                </a:moveTo>
                <a:cubicBezTo>
                  <a:pt x="110744" y="307594"/>
                  <a:pt x="110744" y="309880"/>
                  <a:pt x="110744" y="311023"/>
                </a:cubicBezTo>
                <a:cubicBezTo>
                  <a:pt x="110363" y="311531"/>
                  <a:pt x="109855" y="311785"/>
                  <a:pt x="109601" y="311785"/>
                </a:cubicBezTo>
                <a:cubicBezTo>
                  <a:pt x="108966" y="311785"/>
                  <a:pt x="108458" y="310896"/>
                  <a:pt x="108458" y="308864"/>
                </a:cubicBezTo>
                <a:cubicBezTo>
                  <a:pt x="109601" y="307721"/>
                  <a:pt x="109601" y="307721"/>
                  <a:pt x="110744" y="307721"/>
                </a:cubicBezTo>
                <a:close/>
                <a:moveTo>
                  <a:pt x="187960" y="310515"/>
                </a:moveTo>
                <a:cubicBezTo>
                  <a:pt x="188087" y="310515"/>
                  <a:pt x="188341" y="310642"/>
                  <a:pt x="188341" y="311023"/>
                </a:cubicBezTo>
                <a:cubicBezTo>
                  <a:pt x="189484" y="311023"/>
                  <a:pt x="187198" y="312166"/>
                  <a:pt x="186055" y="312166"/>
                </a:cubicBezTo>
                <a:lnTo>
                  <a:pt x="186055" y="311023"/>
                </a:lnTo>
                <a:cubicBezTo>
                  <a:pt x="186817" y="311023"/>
                  <a:pt x="187579" y="310515"/>
                  <a:pt x="187960" y="310515"/>
                </a:cubicBezTo>
                <a:close/>
                <a:moveTo>
                  <a:pt x="128143" y="311658"/>
                </a:moveTo>
                <a:cubicBezTo>
                  <a:pt x="128524" y="311658"/>
                  <a:pt x="129286" y="312166"/>
                  <a:pt x="130048" y="312166"/>
                </a:cubicBezTo>
                <a:cubicBezTo>
                  <a:pt x="130683" y="313436"/>
                  <a:pt x="130937" y="314071"/>
                  <a:pt x="130683" y="314071"/>
                </a:cubicBezTo>
                <a:cubicBezTo>
                  <a:pt x="130429" y="314071"/>
                  <a:pt x="129794" y="313817"/>
                  <a:pt x="128905" y="313309"/>
                </a:cubicBezTo>
                <a:cubicBezTo>
                  <a:pt x="127762" y="313309"/>
                  <a:pt x="127762" y="312166"/>
                  <a:pt x="127762" y="312166"/>
                </a:cubicBezTo>
                <a:cubicBezTo>
                  <a:pt x="127762" y="311785"/>
                  <a:pt x="127889" y="311658"/>
                  <a:pt x="128143" y="311658"/>
                </a:cubicBezTo>
                <a:close/>
                <a:moveTo>
                  <a:pt x="220218" y="308737"/>
                </a:moveTo>
                <a:cubicBezTo>
                  <a:pt x="221361" y="308737"/>
                  <a:pt x="220218" y="309880"/>
                  <a:pt x="220218" y="313309"/>
                </a:cubicBezTo>
                <a:cubicBezTo>
                  <a:pt x="219202" y="314325"/>
                  <a:pt x="218694" y="314960"/>
                  <a:pt x="218440" y="314960"/>
                </a:cubicBezTo>
                <a:cubicBezTo>
                  <a:pt x="218186" y="314960"/>
                  <a:pt x="218440" y="314071"/>
                  <a:pt x="219075" y="312166"/>
                </a:cubicBezTo>
                <a:cubicBezTo>
                  <a:pt x="219075" y="311023"/>
                  <a:pt x="220218" y="308737"/>
                  <a:pt x="220218" y="308737"/>
                </a:cubicBezTo>
                <a:close/>
                <a:moveTo>
                  <a:pt x="148336" y="314452"/>
                </a:moveTo>
                <a:cubicBezTo>
                  <a:pt x="149479" y="314452"/>
                  <a:pt x="150622" y="315595"/>
                  <a:pt x="150622" y="315595"/>
                </a:cubicBezTo>
                <a:cubicBezTo>
                  <a:pt x="150622" y="316738"/>
                  <a:pt x="149479" y="316738"/>
                  <a:pt x="149479" y="316738"/>
                </a:cubicBezTo>
                <a:cubicBezTo>
                  <a:pt x="148336" y="316738"/>
                  <a:pt x="147193" y="316738"/>
                  <a:pt x="147193" y="315595"/>
                </a:cubicBezTo>
                <a:cubicBezTo>
                  <a:pt x="147193" y="315595"/>
                  <a:pt x="147193" y="314452"/>
                  <a:pt x="148336" y="314452"/>
                </a:cubicBezTo>
                <a:close/>
                <a:moveTo>
                  <a:pt x="168910" y="320167"/>
                </a:moveTo>
                <a:lnTo>
                  <a:pt x="170053" y="321310"/>
                </a:lnTo>
                <a:lnTo>
                  <a:pt x="168910" y="321310"/>
                </a:lnTo>
                <a:cubicBezTo>
                  <a:pt x="167767" y="321310"/>
                  <a:pt x="167767" y="321310"/>
                  <a:pt x="167767" y="320167"/>
                </a:cubicBezTo>
                <a:close/>
                <a:moveTo>
                  <a:pt x="180340" y="319024"/>
                </a:moveTo>
                <a:cubicBezTo>
                  <a:pt x="180340" y="320167"/>
                  <a:pt x="180340" y="321310"/>
                  <a:pt x="179197" y="321310"/>
                </a:cubicBezTo>
                <a:cubicBezTo>
                  <a:pt x="178943" y="321564"/>
                  <a:pt x="178562" y="321818"/>
                  <a:pt x="178308" y="321818"/>
                </a:cubicBezTo>
                <a:cubicBezTo>
                  <a:pt x="177546" y="321818"/>
                  <a:pt x="177165" y="320802"/>
                  <a:pt x="178054" y="319024"/>
                </a:cubicBezTo>
                <a:close/>
                <a:moveTo>
                  <a:pt x="156337" y="322453"/>
                </a:moveTo>
                <a:cubicBezTo>
                  <a:pt x="155194" y="322453"/>
                  <a:pt x="155194" y="323596"/>
                  <a:pt x="155194" y="323596"/>
                </a:cubicBezTo>
                <a:cubicBezTo>
                  <a:pt x="155194" y="323596"/>
                  <a:pt x="155194" y="325882"/>
                  <a:pt x="156337" y="325882"/>
                </a:cubicBezTo>
                <a:lnTo>
                  <a:pt x="157480" y="325882"/>
                </a:lnTo>
                <a:cubicBezTo>
                  <a:pt x="157480" y="324739"/>
                  <a:pt x="156337" y="322453"/>
                  <a:pt x="156337" y="322453"/>
                </a:cubicBezTo>
                <a:close/>
                <a:moveTo>
                  <a:pt x="162560" y="0"/>
                </a:moveTo>
                <a:cubicBezTo>
                  <a:pt x="161417" y="0"/>
                  <a:pt x="160274" y="508"/>
                  <a:pt x="159766" y="1651"/>
                </a:cubicBezTo>
                <a:cubicBezTo>
                  <a:pt x="159766" y="508"/>
                  <a:pt x="158623" y="508"/>
                  <a:pt x="157480" y="508"/>
                </a:cubicBezTo>
                <a:cubicBezTo>
                  <a:pt x="156210" y="1143"/>
                  <a:pt x="154051" y="1778"/>
                  <a:pt x="152527" y="1778"/>
                </a:cubicBezTo>
                <a:cubicBezTo>
                  <a:pt x="151384" y="1778"/>
                  <a:pt x="150622" y="1397"/>
                  <a:pt x="150622" y="508"/>
                </a:cubicBezTo>
                <a:lnTo>
                  <a:pt x="149479" y="508"/>
                </a:lnTo>
                <a:cubicBezTo>
                  <a:pt x="148336" y="2794"/>
                  <a:pt x="147193" y="2794"/>
                  <a:pt x="146050" y="2794"/>
                </a:cubicBezTo>
                <a:cubicBezTo>
                  <a:pt x="144907" y="2794"/>
                  <a:pt x="142621" y="2794"/>
                  <a:pt x="142621" y="3937"/>
                </a:cubicBezTo>
                <a:cubicBezTo>
                  <a:pt x="141478" y="6223"/>
                  <a:pt x="140335" y="6223"/>
                  <a:pt x="140335" y="6223"/>
                </a:cubicBezTo>
                <a:cubicBezTo>
                  <a:pt x="139192" y="6223"/>
                  <a:pt x="140335" y="5080"/>
                  <a:pt x="140335" y="2794"/>
                </a:cubicBezTo>
                <a:cubicBezTo>
                  <a:pt x="141224" y="2413"/>
                  <a:pt x="141224" y="2032"/>
                  <a:pt x="140843" y="2032"/>
                </a:cubicBezTo>
                <a:cubicBezTo>
                  <a:pt x="140081" y="2032"/>
                  <a:pt x="137922" y="2921"/>
                  <a:pt x="135763" y="4953"/>
                </a:cubicBezTo>
                <a:cubicBezTo>
                  <a:pt x="134620" y="6731"/>
                  <a:pt x="133985" y="7493"/>
                  <a:pt x="133858" y="7493"/>
                </a:cubicBezTo>
                <a:cubicBezTo>
                  <a:pt x="133731" y="7493"/>
                  <a:pt x="133985" y="6604"/>
                  <a:pt x="134620" y="4953"/>
                </a:cubicBezTo>
                <a:cubicBezTo>
                  <a:pt x="135509" y="4191"/>
                  <a:pt x="136271" y="3302"/>
                  <a:pt x="135763" y="3302"/>
                </a:cubicBezTo>
                <a:cubicBezTo>
                  <a:pt x="135636" y="3302"/>
                  <a:pt x="135255" y="3429"/>
                  <a:pt x="134620" y="3810"/>
                </a:cubicBezTo>
                <a:cubicBezTo>
                  <a:pt x="134620" y="3810"/>
                  <a:pt x="132334" y="3810"/>
                  <a:pt x="132334" y="6096"/>
                </a:cubicBezTo>
                <a:lnTo>
                  <a:pt x="124333" y="6096"/>
                </a:lnTo>
                <a:cubicBezTo>
                  <a:pt x="123698" y="7366"/>
                  <a:pt x="123317" y="8001"/>
                  <a:pt x="123063" y="8001"/>
                </a:cubicBezTo>
                <a:cubicBezTo>
                  <a:pt x="122809" y="8001"/>
                  <a:pt x="122555" y="7874"/>
                  <a:pt x="122047" y="7493"/>
                </a:cubicBezTo>
                <a:cubicBezTo>
                  <a:pt x="122047" y="6985"/>
                  <a:pt x="121666" y="6731"/>
                  <a:pt x="121285" y="6731"/>
                </a:cubicBezTo>
                <a:cubicBezTo>
                  <a:pt x="120777" y="6731"/>
                  <a:pt x="120269" y="7239"/>
                  <a:pt x="120904" y="8636"/>
                </a:cubicBezTo>
                <a:cubicBezTo>
                  <a:pt x="120142" y="9398"/>
                  <a:pt x="119380" y="10160"/>
                  <a:pt x="118491" y="10160"/>
                </a:cubicBezTo>
                <a:cubicBezTo>
                  <a:pt x="118237" y="10160"/>
                  <a:pt x="117856" y="10033"/>
                  <a:pt x="117475" y="9779"/>
                </a:cubicBezTo>
                <a:cubicBezTo>
                  <a:pt x="116840" y="8382"/>
                  <a:pt x="116205" y="7874"/>
                  <a:pt x="115951" y="7874"/>
                </a:cubicBezTo>
                <a:cubicBezTo>
                  <a:pt x="115697" y="7874"/>
                  <a:pt x="115824" y="8128"/>
                  <a:pt x="116332" y="8636"/>
                </a:cubicBezTo>
                <a:cubicBezTo>
                  <a:pt x="115189" y="9779"/>
                  <a:pt x="114046" y="10922"/>
                  <a:pt x="114046" y="10922"/>
                </a:cubicBezTo>
                <a:cubicBezTo>
                  <a:pt x="114046" y="10795"/>
                  <a:pt x="113792" y="10668"/>
                  <a:pt x="113157" y="10668"/>
                </a:cubicBezTo>
                <a:cubicBezTo>
                  <a:pt x="110490" y="10668"/>
                  <a:pt x="101981" y="12827"/>
                  <a:pt x="93472" y="16637"/>
                </a:cubicBezTo>
                <a:cubicBezTo>
                  <a:pt x="92329" y="17780"/>
                  <a:pt x="92329" y="18923"/>
                  <a:pt x="92329" y="20066"/>
                </a:cubicBezTo>
                <a:cubicBezTo>
                  <a:pt x="92837" y="21590"/>
                  <a:pt x="93091" y="21971"/>
                  <a:pt x="93091" y="21971"/>
                </a:cubicBezTo>
                <a:cubicBezTo>
                  <a:pt x="93091" y="21971"/>
                  <a:pt x="92456" y="21209"/>
                  <a:pt x="91186" y="21209"/>
                </a:cubicBezTo>
                <a:cubicBezTo>
                  <a:pt x="90297" y="19812"/>
                  <a:pt x="89281" y="19177"/>
                  <a:pt x="88646" y="19177"/>
                </a:cubicBezTo>
                <a:cubicBezTo>
                  <a:pt x="87757" y="19177"/>
                  <a:pt x="87503" y="20320"/>
                  <a:pt x="88900" y="22352"/>
                </a:cubicBezTo>
                <a:cubicBezTo>
                  <a:pt x="90043" y="22987"/>
                  <a:pt x="90678" y="23241"/>
                  <a:pt x="90424" y="23241"/>
                </a:cubicBezTo>
                <a:cubicBezTo>
                  <a:pt x="90170" y="23241"/>
                  <a:pt x="89408" y="22987"/>
                  <a:pt x="87757" y="22352"/>
                </a:cubicBezTo>
                <a:cubicBezTo>
                  <a:pt x="86614" y="22352"/>
                  <a:pt x="86614" y="22352"/>
                  <a:pt x="85471" y="23495"/>
                </a:cubicBezTo>
                <a:cubicBezTo>
                  <a:pt x="86360" y="24257"/>
                  <a:pt x="85979" y="25146"/>
                  <a:pt x="85344" y="25146"/>
                </a:cubicBezTo>
                <a:cubicBezTo>
                  <a:pt x="85090" y="25146"/>
                  <a:pt x="84709" y="25019"/>
                  <a:pt x="84455" y="24638"/>
                </a:cubicBezTo>
                <a:cubicBezTo>
                  <a:pt x="83947" y="24130"/>
                  <a:pt x="83058" y="23749"/>
                  <a:pt x="82423" y="23749"/>
                </a:cubicBezTo>
                <a:cubicBezTo>
                  <a:pt x="81788" y="23749"/>
                  <a:pt x="81534" y="24003"/>
                  <a:pt x="82169" y="24638"/>
                </a:cubicBezTo>
                <a:lnTo>
                  <a:pt x="79883" y="24638"/>
                </a:lnTo>
                <a:cubicBezTo>
                  <a:pt x="79502" y="24384"/>
                  <a:pt x="79121" y="24384"/>
                  <a:pt x="78867" y="24384"/>
                </a:cubicBezTo>
                <a:cubicBezTo>
                  <a:pt x="77597" y="24384"/>
                  <a:pt x="77597" y="26035"/>
                  <a:pt x="77597" y="26924"/>
                </a:cubicBezTo>
                <a:cubicBezTo>
                  <a:pt x="76200" y="29718"/>
                  <a:pt x="75311" y="31242"/>
                  <a:pt x="74676" y="31242"/>
                </a:cubicBezTo>
                <a:cubicBezTo>
                  <a:pt x="74295" y="31242"/>
                  <a:pt x="74168" y="30607"/>
                  <a:pt x="74168" y="29210"/>
                </a:cubicBezTo>
                <a:cubicBezTo>
                  <a:pt x="73914" y="28321"/>
                  <a:pt x="73406" y="27940"/>
                  <a:pt x="73025" y="27940"/>
                </a:cubicBezTo>
                <a:cubicBezTo>
                  <a:pt x="71628" y="27940"/>
                  <a:pt x="69723" y="31115"/>
                  <a:pt x="69723" y="33782"/>
                </a:cubicBezTo>
                <a:cubicBezTo>
                  <a:pt x="70866" y="36068"/>
                  <a:pt x="70866" y="36068"/>
                  <a:pt x="69723" y="36068"/>
                </a:cubicBezTo>
                <a:cubicBezTo>
                  <a:pt x="68580" y="34925"/>
                  <a:pt x="68580" y="34925"/>
                  <a:pt x="68580" y="34925"/>
                </a:cubicBezTo>
                <a:cubicBezTo>
                  <a:pt x="68072" y="35433"/>
                  <a:pt x="67437" y="35814"/>
                  <a:pt x="66929" y="35814"/>
                </a:cubicBezTo>
                <a:cubicBezTo>
                  <a:pt x="66421" y="35814"/>
                  <a:pt x="65786" y="35560"/>
                  <a:pt x="65151" y="34925"/>
                </a:cubicBezTo>
                <a:cubicBezTo>
                  <a:pt x="65151" y="34925"/>
                  <a:pt x="64008" y="36068"/>
                  <a:pt x="62865" y="38354"/>
                </a:cubicBezTo>
                <a:cubicBezTo>
                  <a:pt x="62865" y="40894"/>
                  <a:pt x="60960" y="42164"/>
                  <a:pt x="59055" y="42164"/>
                </a:cubicBezTo>
                <a:cubicBezTo>
                  <a:pt x="58420" y="42164"/>
                  <a:pt x="57785" y="42037"/>
                  <a:pt x="57150" y="41656"/>
                </a:cubicBezTo>
                <a:lnTo>
                  <a:pt x="56007" y="45085"/>
                </a:lnTo>
                <a:cubicBezTo>
                  <a:pt x="56769" y="46736"/>
                  <a:pt x="57023" y="48260"/>
                  <a:pt x="56261" y="48260"/>
                </a:cubicBezTo>
                <a:cubicBezTo>
                  <a:pt x="56007" y="48260"/>
                  <a:pt x="55499" y="48006"/>
                  <a:pt x="54864" y="47371"/>
                </a:cubicBezTo>
                <a:cubicBezTo>
                  <a:pt x="53975" y="46609"/>
                  <a:pt x="53848" y="45720"/>
                  <a:pt x="53721" y="45720"/>
                </a:cubicBezTo>
                <a:cubicBezTo>
                  <a:pt x="53594" y="45720"/>
                  <a:pt x="53721" y="45847"/>
                  <a:pt x="53721" y="46228"/>
                </a:cubicBezTo>
                <a:cubicBezTo>
                  <a:pt x="54610" y="48006"/>
                  <a:pt x="51816" y="49911"/>
                  <a:pt x="50038" y="49911"/>
                </a:cubicBezTo>
                <a:cubicBezTo>
                  <a:pt x="49657" y="49911"/>
                  <a:pt x="49276" y="49784"/>
                  <a:pt x="49149" y="49657"/>
                </a:cubicBezTo>
                <a:cubicBezTo>
                  <a:pt x="48006" y="48514"/>
                  <a:pt x="48006" y="48514"/>
                  <a:pt x="46863" y="48514"/>
                </a:cubicBezTo>
                <a:lnTo>
                  <a:pt x="48006" y="49657"/>
                </a:lnTo>
                <a:cubicBezTo>
                  <a:pt x="49149" y="50800"/>
                  <a:pt x="50292" y="51943"/>
                  <a:pt x="49149" y="53086"/>
                </a:cubicBezTo>
                <a:cubicBezTo>
                  <a:pt x="48387" y="53086"/>
                  <a:pt x="48133" y="53594"/>
                  <a:pt x="47625" y="53594"/>
                </a:cubicBezTo>
                <a:cubicBezTo>
                  <a:pt x="47498" y="53594"/>
                  <a:pt x="47117" y="53467"/>
                  <a:pt x="46736" y="53086"/>
                </a:cubicBezTo>
                <a:cubicBezTo>
                  <a:pt x="44450" y="53086"/>
                  <a:pt x="43307" y="53086"/>
                  <a:pt x="43307" y="54229"/>
                </a:cubicBezTo>
                <a:cubicBezTo>
                  <a:pt x="43307" y="54229"/>
                  <a:pt x="43307" y="55372"/>
                  <a:pt x="41021" y="55372"/>
                </a:cubicBezTo>
                <a:cubicBezTo>
                  <a:pt x="39878" y="56515"/>
                  <a:pt x="39878" y="57658"/>
                  <a:pt x="37592" y="58801"/>
                </a:cubicBezTo>
                <a:cubicBezTo>
                  <a:pt x="37592" y="60452"/>
                  <a:pt x="36957" y="61595"/>
                  <a:pt x="36195" y="61595"/>
                </a:cubicBezTo>
                <a:cubicBezTo>
                  <a:pt x="35941" y="61595"/>
                  <a:pt x="35560" y="61468"/>
                  <a:pt x="35306" y="61087"/>
                </a:cubicBezTo>
                <a:cubicBezTo>
                  <a:pt x="35306" y="61087"/>
                  <a:pt x="34163" y="63373"/>
                  <a:pt x="34163" y="65659"/>
                </a:cubicBezTo>
                <a:cubicBezTo>
                  <a:pt x="33020" y="66802"/>
                  <a:pt x="31877" y="67945"/>
                  <a:pt x="30734" y="67945"/>
                </a:cubicBezTo>
                <a:cubicBezTo>
                  <a:pt x="31877" y="69088"/>
                  <a:pt x="30734" y="70231"/>
                  <a:pt x="29591" y="71374"/>
                </a:cubicBezTo>
                <a:cubicBezTo>
                  <a:pt x="29591" y="72517"/>
                  <a:pt x="28448" y="72517"/>
                  <a:pt x="28448" y="72517"/>
                </a:cubicBezTo>
                <a:cubicBezTo>
                  <a:pt x="29591" y="73660"/>
                  <a:pt x="29591" y="73660"/>
                  <a:pt x="29591" y="74803"/>
                </a:cubicBezTo>
                <a:cubicBezTo>
                  <a:pt x="28448" y="75946"/>
                  <a:pt x="25019" y="78232"/>
                  <a:pt x="25019" y="79375"/>
                </a:cubicBezTo>
                <a:cubicBezTo>
                  <a:pt x="23622" y="81534"/>
                  <a:pt x="23114" y="82296"/>
                  <a:pt x="23495" y="82296"/>
                </a:cubicBezTo>
                <a:cubicBezTo>
                  <a:pt x="23749" y="82296"/>
                  <a:pt x="24257" y="82042"/>
                  <a:pt x="25019" y="81661"/>
                </a:cubicBezTo>
                <a:cubicBezTo>
                  <a:pt x="25019" y="81280"/>
                  <a:pt x="25146" y="81153"/>
                  <a:pt x="25146" y="81153"/>
                </a:cubicBezTo>
                <a:cubicBezTo>
                  <a:pt x="25146" y="81153"/>
                  <a:pt x="25400" y="82042"/>
                  <a:pt x="23876" y="82804"/>
                </a:cubicBezTo>
                <a:cubicBezTo>
                  <a:pt x="23876" y="83947"/>
                  <a:pt x="20447" y="86233"/>
                  <a:pt x="19304" y="89662"/>
                </a:cubicBezTo>
                <a:cubicBezTo>
                  <a:pt x="17018" y="94234"/>
                  <a:pt x="17018" y="94234"/>
                  <a:pt x="18161" y="94234"/>
                </a:cubicBezTo>
                <a:cubicBezTo>
                  <a:pt x="20447" y="94234"/>
                  <a:pt x="20447" y="95377"/>
                  <a:pt x="17018" y="95377"/>
                </a:cubicBezTo>
                <a:cubicBezTo>
                  <a:pt x="13589" y="96520"/>
                  <a:pt x="13589" y="97663"/>
                  <a:pt x="14732" y="97663"/>
                </a:cubicBezTo>
                <a:cubicBezTo>
                  <a:pt x="14732" y="99949"/>
                  <a:pt x="14732" y="99949"/>
                  <a:pt x="14732" y="101092"/>
                </a:cubicBezTo>
                <a:cubicBezTo>
                  <a:pt x="14478" y="100838"/>
                  <a:pt x="14097" y="100584"/>
                  <a:pt x="13843" y="100584"/>
                </a:cubicBezTo>
                <a:cubicBezTo>
                  <a:pt x="13081" y="100584"/>
                  <a:pt x="12700" y="101854"/>
                  <a:pt x="13462" y="104394"/>
                </a:cubicBezTo>
                <a:cubicBezTo>
                  <a:pt x="12954" y="104902"/>
                  <a:pt x="12573" y="105283"/>
                  <a:pt x="12319" y="105283"/>
                </a:cubicBezTo>
                <a:cubicBezTo>
                  <a:pt x="12065" y="105283"/>
                  <a:pt x="12065" y="105029"/>
                  <a:pt x="11430" y="104394"/>
                </a:cubicBezTo>
                <a:lnTo>
                  <a:pt x="10287" y="106680"/>
                </a:lnTo>
                <a:cubicBezTo>
                  <a:pt x="12573" y="110109"/>
                  <a:pt x="9144" y="115824"/>
                  <a:pt x="6858" y="116967"/>
                </a:cubicBezTo>
                <a:cubicBezTo>
                  <a:pt x="6858" y="116967"/>
                  <a:pt x="6858" y="118110"/>
                  <a:pt x="8001" y="120396"/>
                </a:cubicBezTo>
                <a:cubicBezTo>
                  <a:pt x="10287" y="121539"/>
                  <a:pt x="10287" y="122682"/>
                  <a:pt x="6858" y="122682"/>
                </a:cubicBezTo>
                <a:cubicBezTo>
                  <a:pt x="5969" y="122174"/>
                  <a:pt x="5334" y="121920"/>
                  <a:pt x="5207" y="121920"/>
                </a:cubicBezTo>
                <a:cubicBezTo>
                  <a:pt x="5080" y="121920"/>
                  <a:pt x="5461" y="122428"/>
                  <a:pt x="6858" y="123825"/>
                </a:cubicBezTo>
                <a:cubicBezTo>
                  <a:pt x="7747" y="124714"/>
                  <a:pt x="7112" y="128905"/>
                  <a:pt x="5588" y="128905"/>
                </a:cubicBezTo>
                <a:cubicBezTo>
                  <a:pt x="5334" y="128905"/>
                  <a:pt x="4953" y="128778"/>
                  <a:pt x="4572" y="128397"/>
                </a:cubicBezTo>
                <a:lnTo>
                  <a:pt x="1143" y="128397"/>
                </a:lnTo>
                <a:cubicBezTo>
                  <a:pt x="2286" y="129540"/>
                  <a:pt x="2286" y="130683"/>
                  <a:pt x="2286" y="130683"/>
                </a:cubicBezTo>
                <a:cubicBezTo>
                  <a:pt x="3429" y="131826"/>
                  <a:pt x="3429" y="132969"/>
                  <a:pt x="2286" y="136398"/>
                </a:cubicBezTo>
                <a:cubicBezTo>
                  <a:pt x="2286" y="138684"/>
                  <a:pt x="2286" y="143256"/>
                  <a:pt x="2286" y="145542"/>
                </a:cubicBezTo>
                <a:cubicBezTo>
                  <a:pt x="2286" y="147828"/>
                  <a:pt x="2286" y="151257"/>
                  <a:pt x="0" y="152400"/>
                </a:cubicBezTo>
                <a:cubicBezTo>
                  <a:pt x="0" y="153543"/>
                  <a:pt x="0" y="154686"/>
                  <a:pt x="1143" y="158115"/>
                </a:cubicBezTo>
                <a:cubicBezTo>
                  <a:pt x="2286" y="159258"/>
                  <a:pt x="2286" y="161544"/>
                  <a:pt x="1143" y="161544"/>
                </a:cubicBezTo>
                <a:lnTo>
                  <a:pt x="1143" y="162687"/>
                </a:lnTo>
                <a:cubicBezTo>
                  <a:pt x="2286" y="164973"/>
                  <a:pt x="2286" y="166116"/>
                  <a:pt x="2286" y="166116"/>
                </a:cubicBezTo>
                <a:cubicBezTo>
                  <a:pt x="1143" y="166116"/>
                  <a:pt x="0" y="167259"/>
                  <a:pt x="1143" y="168402"/>
                </a:cubicBezTo>
                <a:cubicBezTo>
                  <a:pt x="2286" y="168402"/>
                  <a:pt x="2286" y="169545"/>
                  <a:pt x="2286" y="171831"/>
                </a:cubicBezTo>
                <a:cubicBezTo>
                  <a:pt x="2286" y="172974"/>
                  <a:pt x="2286" y="183261"/>
                  <a:pt x="3429" y="193548"/>
                </a:cubicBezTo>
                <a:cubicBezTo>
                  <a:pt x="5715" y="203835"/>
                  <a:pt x="9144" y="212979"/>
                  <a:pt x="9144" y="212979"/>
                </a:cubicBezTo>
                <a:cubicBezTo>
                  <a:pt x="9144" y="212979"/>
                  <a:pt x="10287" y="214122"/>
                  <a:pt x="10287" y="216408"/>
                </a:cubicBezTo>
                <a:cubicBezTo>
                  <a:pt x="11430" y="217551"/>
                  <a:pt x="11430" y="219837"/>
                  <a:pt x="11430" y="219837"/>
                </a:cubicBezTo>
                <a:cubicBezTo>
                  <a:pt x="9144" y="220980"/>
                  <a:pt x="12573" y="226695"/>
                  <a:pt x="14859" y="228981"/>
                </a:cubicBezTo>
                <a:cubicBezTo>
                  <a:pt x="17145" y="228981"/>
                  <a:pt x="17145" y="230124"/>
                  <a:pt x="18288" y="231267"/>
                </a:cubicBezTo>
                <a:cubicBezTo>
                  <a:pt x="14859" y="232410"/>
                  <a:pt x="17145" y="235839"/>
                  <a:pt x="19431" y="238125"/>
                </a:cubicBezTo>
                <a:cubicBezTo>
                  <a:pt x="20066" y="237744"/>
                  <a:pt x="20701" y="237617"/>
                  <a:pt x="21082" y="237617"/>
                </a:cubicBezTo>
                <a:cubicBezTo>
                  <a:pt x="22098" y="237617"/>
                  <a:pt x="22225" y="238379"/>
                  <a:pt x="20574" y="239268"/>
                </a:cubicBezTo>
                <a:cubicBezTo>
                  <a:pt x="17145" y="240411"/>
                  <a:pt x="18288" y="243840"/>
                  <a:pt x="24003" y="243840"/>
                </a:cubicBezTo>
                <a:cubicBezTo>
                  <a:pt x="25146" y="243840"/>
                  <a:pt x="25146" y="243840"/>
                  <a:pt x="25146" y="244983"/>
                </a:cubicBezTo>
                <a:cubicBezTo>
                  <a:pt x="22860" y="247269"/>
                  <a:pt x="24003" y="248412"/>
                  <a:pt x="25146" y="248412"/>
                </a:cubicBezTo>
                <a:cubicBezTo>
                  <a:pt x="25781" y="248158"/>
                  <a:pt x="26289" y="247904"/>
                  <a:pt x="26670" y="247904"/>
                </a:cubicBezTo>
                <a:cubicBezTo>
                  <a:pt x="27813" y="247904"/>
                  <a:pt x="27940" y="248920"/>
                  <a:pt x="26289" y="250571"/>
                </a:cubicBezTo>
                <a:cubicBezTo>
                  <a:pt x="25400" y="253111"/>
                  <a:pt x="25146" y="254381"/>
                  <a:pt x="26543" y="254381"/>
                </a:cubicBezTo>
                <a:cubicBezTo>
                  <a:pt x="27051" y="254381"/>
                  <a:pt x="27686" y="254254"/>
                  <a:pt x="28448" y="254000"/>
                </a:cubicBezTo>
                <a:cubicBezTo>
                  <a:pt x="30734" y="254000"/>
                  <a:pt x="34163" y="257429"/>
                  <a:pt x="31877" y="259715"/>
                </a:cubicBezTo>
                <a:cubicBezTo>
                  <a:pt x="32766" y="260604"/>
                  <a:pt x="33020" y="262255"/>
                  <a:pt x="33655" y="262255"/>
                </a:cubicBezTo>
                <a:cubicBezTo>
                  <a:pt x="33782" y="262255"/>
                  <a:pt x="34036" y="262128"/>
                  <a:pt x="34163" y="261874"/>
                </a:cubicBezTo>
                <a:lnTo>
                  <a:pt x="33020" y="264160"/>
                </a:lnTo>
                <a:lnTo>
                  <a:pt x="35306" y="265303"/>
                </a:lnTo>
                <a:lnTo>
                  <a:pt x="36449" y="265303"/>
                </a:lnTo>
                <a:cubicBezTo>
                  <a:pt x="36449" y="266446"/>
                  <a:pt x="39878" y="272161"/>
                  <a:pt x="45593" y="279019"/>
                </a:cubicBezTo>
                <a:cubicBezTo>
                  <a:pt x="52959" y="285623"/>
                  <a:pt x="55626" y="288036"/>
                  <a:pt x="56515" y="288036"/>
                </a:cubicBezTo>
                <a:cubicBezTo>
                  <a:pt x="56896" y="288036"/>
                  <a:pt x="57023" y="287655"/>
                  <a:pt x="57023" y="287020"/>
                </a:cubicBezTo>
                <a:cubicBezTo>
                  <a:pt x="57404" y="286258"/>
                  <a:pt x="58039" y="285877"/>
                  <a:pt x="58547" y="285877"/>
                </a:cubicBezTo>
                <a:cubicBezTo>
                  <a:pt x="59436" y="285877"/>
                  <a:pt x="60071" y="287147"/>
                  <a:pt x="59436" y="289306"/>
                </a:cubicBezTo>
                <a:cubicBezTo>
                  <a:pt x="60579" y="290449"/>
                  <a:pt x="61722" y="292735"/>
                  <a:pt x="62865" y="293878"/>
                </a:cubicBezTo>
                <a:cubicBezTo>
                  <a:pt x="65151" y="295021"/>
                  <a:pt x="67437" y="297307"/>
                  <a:pt x="66294" y="297307"/>
                </a:cubicBezTo>
                <a:lnTo>
                  <a:pt x="67437" y="298450"/>
                </a:lnTo>
                <a:cubicBezTo>
                  <a:pt x="70866" y="298450"/>
                  <a:pt x="76581" y="301879"/>
                  <a:pt x="78867" y="305308"/>
                </a:cubicBezTo>
                <a:cubicBezTo>
                  <a:pt x="81153" y="306451"/>
                  <a:pt x="82296" y="306451"/>
                  <a:pt x="84582" y="306451"/>
                </a:cubicBezTo>
                <a:cubicBezTo>
                  <a:pt x="88011" y="306451"/>
                  <a:pt x="88011" y="306451"/>
                  <a:pt x="88011" y="308737"/>
                </a:cubicBezTo>
                <a:cubicBezTo>
                  <a:pt x="87122" y="309626"/>
                  <a:pt x="91313" y="312801"/>
                  <a:pt x="93599" y="312801"/>
                </a:cubicBezTo>
                <a:cubicBezTo>
                  <a:pt x="94107" y="312801"/>
                  <a:pt x="94615" y="312674"/>
                  <a:pt x="94742" y="312166"/>
                </a:cubicBezTo>
                <a:lnTo>
                  <a:pt x="94742" y="313309"/>
                </a:lnTo>
                <a:cubicBezTo>
                  <a:pt x="95250" y="314325"/>
                  <a:pt x="95758" y="314579"/>
                  <a:pt x="96139" y="314579"/>
                </a:cubicBezTo>
                <a:cubicBezTo>
                  <a:pt x="96520" y="314579"/>
                  <a:pt x="97028" y="313944"/>
                  <a:pt x="97028" y="313309"/>
                </a:cubicBezTo>
                <a:cubicBezTo>
                  <a:pt x="97536" y="312420"/>
                  <a:pt x="97917" y="311785"/>
                  <a:pt x="98425" y="311785"/>
                </a:cubicBezTo>
                <a:cubicBezTo>
                  <a:pt x="98933" y="311785"/>
                  <a:pt x="99314" y="312928"/>
                  <a:pt x="99314" y="315595"/>
                </a:cubicBezTo>
                <a:cubicBezTo>
                  <a:pt x="98679" y="316992"/>
                  <a:pt x="98806" y="317500"/>
                  <a:pt x="98933" y="317500"/>
                </a:cubicBezTo>
                <a:cubicBezTo>
                  <a:pt x="99060" y="317500"/>
                  <a:pt x="99314" y="317246"/>
                  <a:pt x="99314" y="316738"/>
                </a:cubicBezTo>
                <a:cubicBezTo>
                  <a:pt x="100838" y="316738"/>
                  <a:pt x="101854" y="316230"/>
                  <a:pt x="102743" y="316230"/>
                </a:cubicBezTo>
                <a:cubicBezTo>
                  <a:pt x="103124" y="316230"/>
                  <a:pt x="103505" y="316357"/>
                  <a:pt x="103886" y="316738"/>
                </a:cubicBezTo>
                <a:cubicBezTo>
                  <a:pt x="104267" y="317119"/>
                  <a:pt x="104775" y="317500"/>
                  <a:pt x="105283" y="317500"/>
                </a:cubicBezTo>
                <a:cubicBezTo>
                  <a:pt x="105918" y="317500"/>
                  <a:pt x="106680" y="316992"/>
                  <a:pt x="107315" y="315595"/>
                </a:cubicBezTo>
                <a:cubicBezTo>
                  <a:pt x="107315" y="315087"/>
                  <a:pt x="107569" y="314706"/>
                  <a:pt x="108077" y="314706"/>
                </a:cubicBezTo>
                <a:cubicBezTo>
                  <a:pt x="108585" y="314706"/>
                  <a:pt x="109093" y="314960"/>
                  <a:pt x="109601" y="315595"/>
                </a:cubicBezTo>
                <a:cubicBezTo>
                  <a:pt x="109601" y="316738"/>
                  <a:pt x="109601" y="316738"/>
                  <a:pt x="107315" y="317881"/>
                </a:cubicBezTo>
                <a:lnTo>
                  <a:pt x="109601" y="317881"/>
                </a:lnTo>
                <a:cubicBezTo>
                  <a:pt x="110744" y="319024"/>
                  <a:pt x="113030" y="321310"/>
                  <a:pt x="111887" y="322453"/>
                </a:cubicBezTo>
                <a:cubicBezTo>
                  <a:pt x="112522" y="323088"/>
                  <a:pt x="113030" y="323596"/>
                  <a:pt x="113411" y="323596"/>
                </a:cubicBezTo>
                <a:cubicBezTo>
                  <a:pt x="113792" y="323596"/>
                  <a:pt x="114173" y="323088"/>
                  <a:pt x="114173" y="321310"/>
                </a:cubicBezTo>
                <a:cubicBezTo>
                  <a:pt x="115316" y="319024"/>
                  <a:pt x="115316" y="319024"/>
                  <a:pt x="117602" y="319024"/>
                </a:cubicBezTo>
                <a:cubicBezTo>
                  <a:pt x="118745" y="320167"/>
                  <a:pt x="119888" y="320167"/>
                  <a:pt x="118745" y="321310"/>
                </a:cubicBezTo>
                <a:cubicBezTo>
                  <a:pt x="118745" y="322453"/>
                  <a:pt x="118745" y="322453"/>
                  <a:pt x="121031" y="323596"/>
                </a:cubicBezTo>
                <a:cubicBezTo>
                  <a:pt x="124460" y="323596"/>
                  <a:pt x="129032" y="321310"/>
                  <a:pt x="131318" y="319024"/>
                </a:cubicBezTo>
                <a:cubicBezTo>
                  <a:pt x="131318" y="317881"/>
                  <a:pt x="131318" y="317373"/>
                  <a:pt x="131445" y="317373"/>
                </a:cubicBezTo>
                <a:cubicBezTo>
                  <a:pt x="131572" y="317373"/>
                  <a:pt x="131826" y="317881"/>
                  <a:pt x="132461" y="319024"/>
                </a:cubicBezTo>
                <a:cubicBezTo>
                  <a:pt x="131318" y="320167"/>
                  <a:pt x="132461" y="320167"/>
                  <a:pt x="133604" y="321310"/>
                </a:cubicBezTo>
                <a:cubicBezTo>
                  <a:pt x="133985" y="320548"/>
                  <a:pt x="134239" y="320294"/>
                  <a:pt x="134366" y="320294"/>
                </a:cubicBezTo>
                <a:cubicBezTo>
                  <a:pt x="134620" y="320294"/>
                  <a:pt x="134366" y="321310"/>
                  <a:pt x="133604" y="321310"/>
                </a:cubicBezTo>
                <a:cubicBezTo>
                  <a:pt x="133604" y="321818"/>
                  <a:pt x="133350" y="322199"/>
                  <a:pt x="132842" y="322199"/>
                </a:cubicBezTo>
                <a:cubicBezTo>
                  <a:pt x="132334" y="322199"/>
                  <a:pt x="131826" y="321945"/>
                  <a:pt x="131318" y="321310"/>
                </a:cubicBezTo>
                <a:lnTo>
                  <a:pt x="131318" y="322453"/>
                </a:lnTo>
                <a:cubicBezTo>
                  <a:pt x="131318" y="324358"/>
                  <a:pt x="131699" y="325247"/>
                  <a:pt x="132334" y="325247"/>
                </a:cubicBezTo>
                <a:cubicBezTo>
                  <a:pt x="132842" y="325247"/>
                  <a:pt x="133731" y="324739"/>
                  <a:pt x="134747" y="323723"/>
                </a:cubicBezTo>
                <a:cubicBezTo>
                  <a:pt x="135255" y="323215"/>
                  <a:pt x="135636" y="322834"/>
                  <a:pt x="135890" y="322834"/>
                </a:cubicBezTo>
                <a:cubicBezTo>
                  <a:pt x="136144" y="322834"/>
                  <a:pt x="136398" y="323088"/>
                  <a:pt x="137033" y="323723"/>
                </a:cubicBezTo>
                <a:cubicBezTo>
                  <a:pt x="137922" y="325374"/>
                  <a:pt x="138684" y="326517"/>
                  <a:pt x="139065" y="326517"/>
                </a:cubicBezTo>
                <a:cubicBezTo>
                  <a:pt x="139192" y="326517"/>
                  <a:pt x="139319" y="326390"/>
                  <a:pt x="139319" y="326009"/>
                </a:cubicBezTo>
                <a:cubicBezTo>
                  <a:pt x="139319" y="326009"/>
                  <a:pt x="141605" y="326009"/>
                  <a:pt x="142748" y="327152"/>
                </a:cubicBezTo>
                <a:cubicBezTo>
                  <a:pt x="143891" y="327660"/>
                  <a:pt x="144780" y="328041"/>
                  <a:pt x="145288" y="328041"/>
                </a:cubicBezTo>
                <a:cubicBezTo>
                  <a:pt x="145796" y="328041"/>
                  <a:pt x="146177" y="327787"/>
                  <a:pt x="146177" y="327152"/>
                </a:cubicBezTo>
                <a:cubicBezTo>
                  <a:pt x="146177" y="326009"/>
                  <a:pt x="147320" y="326009"/>
                  <a:pt x="148463" y="326009"/>
                </a:cubicBezTo>
                <a:cubicBezTo>
                  <a:pt x="149606" y="326009"/>
                  <a:pt x="151892" y="326009"/>
                  <a:pt x="151892" y="324866"/>
                </a:cubicBezTo>
                <a:cubicBezTo>
                  <a:pt x="151892" y="323723"/>
                  <a:pt x="153035" y="322580"/>
                  <a:pt x="155321" y="322580"/>
                </a:cubicBezTo>
                <a:cubicBezTo>
                  <a:pt x="156337" y="322072"/>
                  <a:pt x="156845" y="321818"/>
                  <a:pt x="157226" y="321818"/>
                </a:cubicBezTo>
                <a:cubicBezTo>
                  <a:pt x="157734" y="321818"/>
                  <a:pt x="158115" y="322326"/>
                  <a:pt x="158750" y="323723"/>
                </a:cubicBezTo>
                <a:cubicBezTo>
                  <a:pt x="158750" y="324866"/>
                  <a:pt x="159893" y="324866"/>
                  <a:pt x="161036" y="324866"/>
                </a:cubicBezTo>
                <a:cubicBezTo>
                  <a:pt x="161036" y="324866"/>
                  <a:pt x="162179" y="324866"/>
                  <a:pt x="163322" y="327152"/>
                </a:cubicBezTo>
                <a:cubicBezTo>
                  <a:pt x="163576" y="327406"/>
                  <a:pt x="163830" y="327660"/>
                  <a:pt x="164084" y="327660"/>
                </a:cubicBezTo>
                <a:cubicBezTo>
                  <a:pt x="164592" y="327660"/>
                  <a:pt x="164592" y="326644"/>
                  <a:pt x="164592" y="324866"/>
                </a:cubicBezTo>
                <a:lnTo>
                  <a:pt x="164592" y="322580"/>
                </a:lnTo>
                <a:cubicBezTo>
                  <a:pt x="165735" y="322580"/>
                  <a:pt x="166878" y="324866"/>
                  <a:pt x="166878" y="326009"/>
                </a:cubicBezTo>
                <a:cubicBezTo>
                  <a:pt x="167513" y="327660"/>
                  <a:pt x="167767" y="328549"/>
                  <a:pt x="167894" y="328549"/>
                </a:cubicBezTo>
                <a:cubicBezTo>
                  <a:pt x="168021" y="328549"/>
                  <a:pt x="168021" y="327660"/>
                  <a:pt x="168021" y="326009"/>
                </a:cubicBezTo>
                <a:cubicBezTo>
                  <a:pt x="168021" y="325120"/>
                  <a:pt x="168529" y="324358"/>
                  <a:pt x="169672" y="324358"/>
                </a:cubicBezTo>
                <a:cubicBezTo>
                  <a:pt x="170180" y="324358"/>
                  <a:pt x="170688" y="324485"/>
                  <a:pt x="171450" y="324866"/>
                </a:cubicBezTo>
                <a:cubicBezTo>
                  <a:pt x="173736" y="324866"/>
                  <a:pt x="176022" y="324866"/>
                  <a:pt x="176022" y="326009"/>
                </a:cubicBezTo>
                <a:cubicBezTo>
                  <a:pt x="176784" y="326390"/>
                  <a:pt x="177419" y="326517"/>
                  <a:pt x="177927" y="326517"/>
                </a:cubicBezTo>
                <a:cubicBezTo>
                  <a:pt x="178943" y="326517"/>
                  <a:pt x="179451" y="326009"/>
                  <a:pt x="179451" y="326009"/>
                </a:cubicBezTo>
                <a:cubicBezTo>
                  <a:pt x="180594" y="324866"/>
                  <a:pt x="181737" y="324866"/>
                  <a:pt x="185166" y="324866"/>
                </a:cubicBezTo>
                <a:cubicBezTo>
                  <a:pt x="187960" y="326009"/>
                  <a:pt x="189484" y="326644"/>
                  <a:pt x="190119" y="326644"/>
                </a:cubicBezTo>
                <a:cubicBezTo>
                  <a:pt x="190754" y="326644"/>
                  <a:pt x="190881" y="326136"/>
                  <a:pt x="190881" y="324866"/>
                </a:cubicBezTo>
                <a:cubicBezTo>
                  <a:pt x="190881" y="323469"/>
                  <a:pt x="190881" y="322453"/>
                  <a:pt x="191135" y="322453"/>
                </a:cubicBezTo>
                <a:cubicBezTo>
                  <a:pt x="191389" y="322453"/>
                  <a:pt x="191516" y="322834"/>
                  <a:pt x="192024" y="323723"/>
                </a:cubicBezTo>
                <a:cubicBezTo>
                  <a:pt x="192405" y="324104"/>
                  <a:pt x="192659" y="324231"/>
                  <a:pt x="193040" y="324231"/>
                </a:cubicBezTo>
                <a:cubicBezTo>
                  <a:pt x="193929" y="324231"/>
                  <a:pt x="194945" y="323469"/>
                  <a:pt x="196596" y="322580"/>
                </a:cubicBezTo>
                <a:cubicBezTo>
                  <a:pt x="197739" y="320294"/>
                  <a:pt x="196596" y="318008"/>
                  <a:pt x="196596" y="316865"/>
                </a:cubicBezTo>
                <a:cubicBezTo>
                  <a:pt x="195453" y="314579"/>
                  <a:pt x="195453" y="314579"/>
                  <a:pt x="198882" y="314579"/>
                </a:cubicBezTo>
                <a:cubicBezTo>
                  <a:pt x="200025" y="314579"/>
                  <a:pt x="201168" y="315722"/>
                  <a:pt x="201168" y="316865"/>
                </a:cubicBezTo>
                <a:cubicBezTo>
                  <a:pt x="201168" y="318008"/>
                  <a:pt x="200025" y="318008"/>
                  <a:pt x="200025" y="318008"/>
                </a:cubicBezTo>
                <a:lnTo>
                  <a:pt x="198882" y="319151"/>
                </a:lnTo>
                <a:cubicBezTo>
                  <a:pt x="199771" y="320040"/>
                  <a:pt x="199898" y="320802"/>
                  <a:pt x="200787" y="320802"/>
                </a:cubicBezTo>
                <a:cubicBezTo>
                  <a:pt x="201168" y="320802"/>
                  <a:pt x="201676" y="320675"/>
                  <a:pt x="202311" y="320294"/>
                </a:cubicBezTo>
                <a:cubicBezTo>
                  <a:pt x="202819" y="320802"/>
                  <a:pt x="203454" y="321183"/>
                  <a:pt x="203835" y="321183"/>
                </a:cubicBezTo>
                <a:cubicBezTo>
                  <a:pt x="204216" y="321183"/>
                  <a:pt x="204597" y="320929"/>
                  <a:pt x="204597" y="320294"/>
                </a:cubicBezTo>
                <a:cubicBezTo>
                  <a:pt x="204978" y="320675"/>
                  <a:pt x="205486" y="320802"/>
                  <a:pt x="206121" y="320802"/>
                </a:cubicBezTo>
                <a:cubicBezTo>
                  <a:pt x="207264" y="320802"/>
                  <a:pt x="208788" y="320294"/>
                  <a:pt x="210312" y="320294"/>
                </a:cubicBezTo>
                <a:cubicBezTo>
                  <a:pt x="211963" y="319405"/>
                  <a:pt x="214122" y="318643"/>
                  <a:pt x="216027" y="318643"/>
                </a:cubicBezTo>
                <a:cubicBezTo>
                  <a:pt x="216916" y="318643"/>
                  <a:pt x="217551" y="318770"/>
                  <a:pt x="218313" y="319151"/>
                </a:cubicBezTo>
                <a:cubicBezTo>
                  <a:pt x="220599" y="318008"/>
                  <a:pt x="221742" y="318008"/>
                  <a:pt x="220599" y="316865"/>
                </a:cubicBezTo>
                <a:cubicBezTo>
                  <a:pt x="220599" y="314706"/>
                  <a:pt x="220599" y="313944"/>
                  <a:pt x="220853" y="313944"/>
                </a:cubicBezTo>
                <a:cubicBezTo>
                  <a:pt x="220980" y="313944"/>
                  <a:pt x="221234" y="314198"/>
                  <a:pt x="221742" y="314706"/>
                </a:cubicBezTo>
                <a:cubicBezTo>
                  <a:pt x="222250" y="315214"/>
                  <a:pt x="223012" y="315341"/>
                  <a:pt x="224155" y="315341"/>
                </a:cubicBezTo>
                <a:cubicBezTo>
                  <a:pt x="228981" y="315341"/>
                  <a:pt x="238887" y="311785"/>
                  <a:pt x="238887" y="308991"/>
                </a:cubicBezTo>
                <a:cubicBezTo>
                  <a:pt x="238887" y="308991"/>
                  <a:pt x="240030" y="307848"/>
                  <a:pt x="241173" y="307848"/>
                </a:cubicBezTo>
                <a:cubicBezTo>
                  <a:pt x="243459" y="307848"/>
                  <a:pt x="250317" y="304419"/>
                  <a:pt x="250317" y="302133"/>
                </a:cubicBezTo>
                <a:cubicBezTo>
                  <a:pt x="250317" y="302133"/>
                  <a:pt x="251460" y="302133"/>
                  <a:pt x="253746" y="300990"/>
                </a:cubicBezTo>
                <a:cubicBezTo>
                  <a:pt x="256032" y="300990"/>
                  <a:pt x="257175" y="299847"/>
                  <a:pt x="257175" y="297561"/>
                </a:cubicBezTo>
                <a:cubicBezTo>
                  <a:pt x="257175" y="297180"/>
                  <a:pt x="257175" y="296672"/>
                  <a:pt x="257175" y="296418"/>
                </a:cubicBezTo>
                <a:cubicBezTo>
                  <a:pt x="257302" y="296672"/>
                  <a:pt x="257683" y="296672"/>
                  <a:pt x="257937" y="296672"/>
                </a:cubicBezTo>
                <a:cubicBezTo>
                  <a:pt x="259207" y="296672"/>
                  <a:pt x="261239" y="294894"/>
                  <a:pt x="264033" y="292989"/>
                </a:cubicBezTo>
                <a:cubicBezTo>
                  <a:pt x="267462" y="289560"/>
                  <a:pt x="267462" y="289560"/>
                  <a:pt x="266319" y="289560"/>
                </a:cubicBezTo>
                <a:cubicBezTo>
                  <a:pt x="267716" y="287401"/>
                  <a:pt x="268732" y="286639"/>
                  <a:pt x="269494" y="286639"/>
                </a:cubicBezTo>
                <a:cubicBezTo>
                  <a:pt x="270002" y="286639"/>
                  <a:pt x="270383" y="286893"/>
                  <a:pt x="270764" y="287274"/>
                </a:cubicBezTo>
                <a:cubicBezTo>
                  <a:pt x="270764" y="288417"/>
                  <a:pt x="271018" y="288925"/>
                  <a:pt x="271272" y="288925"/>
                </a:cubicBezTo>
                <a:cubicBezTo>
                  <a:pt x="271780" y="288925"/>
                  <a:pt x="272161" y="287147"/>
                  <a:pt x="270764" y="284988"/>
                </a:cubicBezTo>
                <a:cubicBezTo>
                  <a:pt x="270764" y="283210"/>
                  <a:pt x="271526" y="281305"/>
                  <a:pt x="272415" y="281305"/>
                </a:cubicBezTo>
                <a:cubicBezTo>
                  <a:pt x="272542" y="281305"/>
                  <a:pt x="272796" y="281432"/>
                  <a:pt x="273050" y="281559"/>
                </a:cubicBezTo>
                <a:cubicBezTo>
                  <a:pt x="274193" y="282702"/>
                  <a:pt x="273050" y="283845"/>
                  <a:pt x="271907" y="283845"/>
                </a:cubicBezTo>
                <a:lnTo>
                  <a:pt x="274193" y="286131"/>
                </a:lnTo>
                <a:cubicBezTo>
                  <a:pt x="274193" y="284988"/>
                  <a:pt x="274193" y="284988"/>
                  <a:pt x="274193" y="283845"/>
                </a:cubicBezTo>
                <a:cubicBezTo>
                  <a:pt x="274193" y="283845"/>
                  <a:pt x="275336" y="282702"/>
                  <a:pt x="275336" y="281559"/>
                </a:cubicBezTo>
                <a:cubicBezTo>
                  <a:pt x="275336" y="279273"/>
                  <a:pt x="274193" y="278130"/>
                  <a:pt x="273050" y="278130"/>
                </a:cubicBezTo>
                <a:cubicBezTo>
                  <a:pt x="270764" y="278130"/>
                  <a:pt x="271907" y="276987"/>
                  <a:pt x="273050" y="276987"/>
                </a:cubicBezTo>
                <a:cubicBezTo>
                  <a:pt x="273685" y="276606"/>
                  <a:pt x="274320" y="276479"/>
                  <a:pt x="274828" y="276479"/>
                </a:cubicBezTo>
                <a:cubicBezTo>
                  <a:pt x="275971" y="276479"/>
                  <a:pt x="276479" y="277241"/>
                  <a:pt x="276479" y="278130"/>
                </a:cubicBezTo>
                <a:cubicBezTo>
                  <a:pt x="275336" y="279273"/>
                  <a:pt x="276479" y="280416"/>
                  <a:pt x="277622" y="281559"/>
                </a:cubicBezTo>
                <a:cubicBezTo>
                  <a:pt x="277749" y="281686"/>
                  <a:pt x="277749" y="281686"/>
                  <a:pt x="277876" y="281686"/>
                </a:cubicBezTo>
                <a:cubicBezTo>
                  <a:pt x="279019" y="281686"/>
                  <a:pt x="280924" y="275717"/>
                  <a:pt x="279908" y="273558"/>
                </a:cubicBezTo>
                <a:lnTo>
                  <a:pt x="281051" y="274701"/>
                </a:lnTo>
                <a:cubicBezTo>
                  <a:pt x="281051" y="274701"/>
                  <a:pt x="283337" y="273558"/>
                  <a:pt x="284480" y="271272"/>
                </a:cubicBezTo>
                <a:cubicBezTo>
                  <a:pt x="286766" y="270129"/>
                  <a:pt x="286766" y="268986"/>
                  <a:pt x="285623" y="267843"/>
                </a:cubicBezTo>
                <a:cubicBezTo>
                  <a:pt x="285623" y="266700"/>
                  <a:pt x="284480" y="266700"/>
                  <a:pt x="284480" y="265557"/>
                </a:cubicBezTo>
                <a:cubicBezTo>
                  <a:pt x="284480" y="265938"/>
                  <a:pt x="284353" y="266065"/>
                  <a:pt x="284226" y="266065"/>
                </a:cubicBezTo>
                <a:cubicBezTo>
                  <a:pt x="283845" y="266065"/>
                  <a:pt x="283083" y="265303"/>
                  <a:pt x="282194" y="264414"/>
                </a:cubicBezTo>
                <a:cubicBezTo>
                  <a:pt x="282194" y="264414"/>
                  <a:pt x="284480" y="263271"/>
                  <a:pt x="286766" y="263271"/>
                </a:cubicBezTo>
                <a:cubicBezTo>
                  <a:pt x="290195" y="263271"/>
                  <a:pt x="292481" y="262128"/>
                  <a:pt x="294767" y="258699"/>
                </a:cubicBezTo>
                <a:cubicBezTo>
                  <a:pt x="297053" y="256413"/>
                  <a:pt x="298196" y="254127"/>
                  <a:pt x="300482" y="252984"/>
                </a:cubicBezTo>
                <a:cubicBezTo>
                  <a:pt x="301625" y="251841"/>
                  <a:pt x="301625" y="250698"/>
                  <a:pt x="300482" y="249555"/>
                </a:cubicBezTo>
                <a:lnTo>
                  <a:pt x="302768" y="247269"/>
                </a:lnTo>
                <a:cubicBezTo>
                  <a:pt x="303911" y="247269"/>
                  <a:pt x="305054" y="244983"/>
                  <a:pt x="303911" y="244983"/>
                </a:cubicBezTo>
                <a:cubicBezTo>
                  <a:pt x="303911" y="242697"/>
                  <a:pt x="305054" y="242697"/>
                  <a:pt x="306197" y="241554"/>
                </a:cubicBezTo>
                <a:cubicBezTo>
                  <a:pt x="309626" y="240411"/>
                  <a:pt x="309626" y="240411"/>
                  <a:pt x="305054" y="239268"/>
                </a:cubicBezTo>
                <a:cubicBezTo>
                  <a:pt x="303911" y="239268"/>
                  <a:pt x="301625" y="240411"/>
                  <a:pt x="301625" y="241554"/>
                </a:cubicBezTo>
                <a:lnTo>
                  <a:pt x="299339" y="244983"/>
                </a:lnTo>
                <a:lnTo>
                  <a:pt x="300482" y="240411"/>
                </a:lnTo>
                <a:cubicBezTo>
                  <a:pt x="300482" y="240411"/>
                  <a:pt x="300482" y="236982"/>
                  <a:pt x="299339" y="236982"/>
                </a:cubicBezTo>
                <a:cubicBezTo>
                  <a:pt x="299339" y="236982"/>
                  <a:pt x="298196" y="235839"/>
                  <a:pt x="299339" y="234696"/>
                </a:cubicBezTo>
                <a:cubicBezTo>
                  <a:pt x="299339" y="234696"/>
                  <a:pt x="300482" y="235839"/>
                  <a:pt x="301625" y="235839"/>
                </a:cubicBezTo>
                <a:cubicBezTo>
                  <a:pt x="301625" y="238125"/>
                  <a:pt x="302768" y="238125"/>
                  <a:pt x="303911" y="239268"/>
                </a:cubicBezTo>
                <a:cubicBezTo>
                  <a:pt x="307340" y="239268"/>
                  <a:pt x="309626" y="236982"/>
                  <a:pt x="307340" y="235839"/>
                </a:cubicBezTo>
                <a:cubicBezTo>
                  <a:pt x="308483" y="234696"/>
                  <a:pt x="308483" y="234696"/>
                  <a:pt x="309626" y="233553"/>
                </a:cubicBezTo>
                <a:cubicBezTo>
                  <a:pt x="309880" y="233807"/>
                  <a:pt x="310261" y="233934"/>
                  <a:pt x="310515" y="233934"/>
                </a:cubicBezTo>
                <a:cubicBezTo>
                  <a:pt x="311150" y="233934"/>
                  <a:pt x="311404" y="232918"/>
                  <a:pt x="309626" y="231267"/>
                </a:cubicBezTo>
                <a:cubicBezTo>
                  <a:pt x="307340" y="228981"/>
                  <a:pt x="308483" y="227838"/>
                  <a:pt x="310769" y="227838"/>
                </a:cubicBezTo>
                <a:cubicBezTo>
                  <a:pt x="314198" y="226695"/>
                  <a:pt x="316484" y="222123"/>
                  <a:pt x="315341" y="222123"/>
                </a:cubicBezTo>
                <a:cubicBezTo>
                  <a:pt x="313055" y="220980"/>
                  <a:pt x="314198" y="217551"/>
                  <a:pt x="315341" y="217551"/>
                </a:cubicBezTo>
                <a:cubicBezTo>
                  <a:pt x="317627" y="216408"/>
                  <a:pt x="317627" y="215265"/>
                  <a:pt x="316484" y="214122"/>
                </a:cubicBezTo>
                <a:cubicBezTo>
                  <a:pt x="317627" y="214122"/>
                  <a:pt x="319913" y="212979"/>
                  <a:pt x="318770" y="211836"/>
                </a:cubicBezTo>
                <a:cubicBezTo>
                  <a:pt x="318770" y="211836"/>
                  <a:pt x="318770" y="211328"/>
                  <a:pt x="318389" y="211328"/>
                </a:cubicBezTo>
                <a:cubicBezTo>
                  <a:pt x="318262" y="211328"/>
                  <a:pt x="318008" y="211455"/>
                  <a:pt x="317627" y="211836"/>
                </a:cubicBezTo>
                <a:cubicBezTo>
                  <a:pt x="317627" y="211836"/>
                  <a:pt x="316484" y="209550"/>
                  <a:pt x="315341" y="208407"/>
                </a:cubicBezTo>
                <a:cubicBezTo>
                  <a:pt x="315341" y="208915"/>
                  <a:pt x="315087" y="209296"/>
                  <a:pt x="314579" y="209296"/>
                </a:cubicBezTo>
                <a:cubicBezTo>
                  <a:pt x="314071" y="209296"/>
                  <a:pt x="313563" y="209042"/>
                  <a:pt x="313055" y="208407"/>
                </a:cubicBezTo>
                <a:cubicBezTo>
                  <a:pt x="311912" y="208407"/>
                  <a:pt x="314198" y="204978"/>
                  <a:pt x="318770" y="202692"/>
                </a:cubicBezTo>
                <a:lnTo>
                  <a:pt x="321056" y="201549"/>
                </a:lnTo>
                <a:lnTo>
                  <a:pt x="318770" y="200406"/>
                </a:lnTo>
                <a:cubicBezTo>
                  <a:pt x="318770" y="199644"/>
                  <a:pt x="319278" y="198755"/>
                  <a:pt x="320040" y="198755"/>
                </a:cubicBezTo>
                <a:cubicBezTo>
                  <a:pt x="320294" y="198755"/>
                  <a:pt x="320675" y="198882"/>
                  <a:pt x="321056" y="199263"/>
                </a:cubicBezTo>
                <a:cubicBezTo>
                  <a:pt x="322199" y="199263"/>
                  <a:pt x="322199" y="199263"/>
                  <a:pt x="322199" y="198120"/>
                </a:cubicBezTo>
                <a:cubicBezTo>
                  <a:pt x="322199" y="198120"/>
                  <a:pt x="322199" y="196977"/>
                  <a:pt x="321056" y="196977"/>
                </a:cubicBezTo>
                <a:cubicBezTo>
                  <a:pt x="318770" y="195834"/>
                  <a:pt x="318770" y="195834"/>
                  <a:pt x="319913" y="194691"/>
                </a:cubicBezTo>
                <a:cubicBezTo>
                  <a:pt x="323342" y="194691"/>
                  <a:pt x="323342" y="193548"/>
                  <a:pt x="321056" y="191262"/>
                </a:cubicBezTo>
                <a:cubicBezTo>
                  <a:pt x="317627" y="191262"/>
                  <a:pt x="317627" y="191262"/>
                  <a:pt x="321056" y="190119"/>
                </a:cubicBezTo>
                <a:cubicBezTo>
                  <a:pt x="321437" y="190373"/>
                  <a:pt x="321691" y="190627"/>
                  <a:pt x="322072" y="190627"/>
                </a:cubicBezTo>
                <a:cubicBezTo>
                  <a:pt x="322834" y="190627"/>
                  <a:pt x="323342" y="189865"/>
                  <a:pt x="323342" y="188976"/>
                </a:cubicBezTo>
                <a:lnTo>
                  <a:pt x="322199" y="188976"/>
                </a:lnTo>
                <a:cubicBezTo>
                  <a:pt x="319913" y="187833"/>
                  <a:pt x="319913" y="186690"/>
                  <a:pt x="321056" y="185547"/>
                </a:cubicBezTo>
                <a:cubicBezTo>
                  <a:pt x="323342" y="185547"/>
                  <a:pt x="323342" y="184404"/>
                  <a:pt x="322199" y="182118"/>
                </a:cubicBezTo>
                <a:cubicBezTo>
                  <a:pt x="322199" y="179832"/>
                  <a:pt x="322199" y="178689"/>
                  <a:pt x="323342" y="178689"/>
                </a:cubicBezTo>
                <a:cubicBezTo>
                  <a:pt x="326771" y="178689"/>
                  <a:pt x="326771" y="178689"/>
                  <a:pt x="323342" y="177546"/>
                </a:cubicBezTo>
                <a:cubicBezTo>
                  <a:pt x="322199" y="176403"/>
                  <a:pt x="322199" y="176403"/>
                  <a:pt x="324485" y="174117"/>
                </a:cubicBezTo>
                <a:cubicBezTo>
                  <a:pt x="325628" y="172974"/>
                  <a:pt x="325628" y="172974"/>
                  <a:pt x="324485" y="171831"/>
                </a:cubicBezTo>
                <a:cubicBezTo>
                  <a:pt x="321056" y="171831"/>
                  <a:pt x="319913" y="171831"/>
                  <a:pt x="319913" y="172974"/>
                </a:cubicBezTo>
                <a:cubicBezTo>
                  <a:pt x="319913" y="174117"/>
                  <a:pt x="319913" y="174117"/>
                  <a:pt x="318770" y="174117"/>
                </a:cubicBezTo>
                <a:cubicBezTo>
                  <a:pt x="318770" y="174117"/>
                  <a:pt x="318770" y="172974"/>
                  <a:pt x="318770" y="171831"/>
                </a:cubicBezTo>
                <a:cubicBezTo>
                  <a:pt x="318770" y="170688"/>
                  <a:pt x="318770" y="169545"/>
                  <a:pt x="317627" y="167259"/>
                </a:cubicBezTo>
                <a:cubicBezTo>
                  <a:pt x="316992" y="166116"/>
                  <a:pt x="316230" y="165481"/>
                  <a:pt x="315595" y="165481"/>
                </a:cubicBezTo>
                <a:cubicBezTo>
                  <a:pt x="314960" y="165481"/>
                  <a:pt x="314706" y="165989"/>
                  <a:pt x="315341" y="167259"/>
                </a:cubicBezTo>
                <a:lnTo>
                  <a:pt x="314198" y="168402"/>
                </a:lnTo>
                <a:cubicBezTo>
                  <a:pt x="309626" y="168402"/>
                  <a:pt x="309626" y="170688"/>
                  <a:pt x="314198" y="170688"/>
                </a:cubicBezTo>
                <a:cubicBezTo>
                  <a:pt x="317627" y="170688"/>
                  <a:pt x="317627" y="170688"/>
                  <a:pt x="315341" y="171831"/>
                </a:cubicBezTo>
                <a:cubicBezTo>
                  <a:pt x="311912" y="171831"/>
                  <a:pt x="311912" y="172974"/>
                  <a:pt x="311912" y="174117"/>
                </a:cubicBezTo>
                <a:cubicBezTo>
                  <a:pt x="311912" y="175260"/>
                  <a:pt x="311912" y="175260"/>
                  <a:pt x="310769" y="175260"/>
                </a:cubicBezTo>
                <a:cubicBezTo>
                  <a:pt x="309626" y="175260"/>
                  <a:pt x="308483" y="176403"/>
                  <a:pt x="308483" y="176403"/>
                </a:cubicBezTo>
                <a:cubicBezTo>
                  <a:pt x="308483" y="177546"/>
                  <a:pt x="308483" y="177546"/>
                  <a:pt x="309626" y="177546"/>
                </a:cubicBezTo>
                <a:cubicBezTo>
                  <a:pt x="310769" y="177546"/>
                  <a:pt x="310769" y="179832"/>
                  <a:pt x="307340" y="179832"/>
                </a:cubicBezTo>
                <a:cubicBezTo>
                  <a:pt x="306197" y="180975"/>
                  <a:pt x="306197" y="180975"/>
                  <a:pt x="308483" y="180975"/>
                </a:cubicBezTo>
                <a:cubicBezTo>
                  <a:pt x="311912" y="182118"/>
                  <a:pt x="310769" y="183261"/>
                  <a:pt x="308483" y="184404"/>
                </a:cubicBezTo>
                <a:cubicBezTo>
                  <a:pt x="308483" y="184404"/>
                  <a:pt x="308483" y="185547"/>
                  <a:pt x="308483" y="186690"/>
                </a:cubicBezTo>
                <a:cubicBezTo>
                  <a:pt x="307340" y="187833"/>
                  <a:pt x="309626" y="187833"/>
                  <a:pt x="310769" y="187833"/>
                </a:cubicBezTo>
                <a:cubicBezTo>
                  <a:pt x="313055" y="188976"/>
                  <a:pt x="313055" y="188976"/>
                  <a:pt x="311912" y="188976"/>
                </a:cubicBezTo>
                <a:cubicBezTo>
                  <a:pt x="309626" y="190119"/>
                  <a:pt x="308483" y="190119"/>
                  <a:pt x="308483" y="190119"/>
                </a:cubicBezTo>
                <a:cubicBezTo>
                  <a:pt x="307340" y="190119"/>
                  <a:pt x="307340" y="191262"/>
                  <a:pt x="307340" y="192405"/>
                </a:cubicBezTo>
                <a:cubicBezTo>
                  <a:pt x="307340" y="192405"/>
                  <a:pt x="306197" y="194691"/>
                  <a:pt x="307340" y="195834"/>
                </a:cubicBezTo>
                <a:lnTo>
                  <a:pt x="306197" y="194691"/>
                </a:lnTo>
                <a:cubicBezTo>
                  <a:pt x="306197" y="195834"/>
                  <a:pt x="305054" y="195834"/>
                  <a:pt x="306197" y="195834"/>
                </a:cubicBezTo>
                <a:cubicBezTo>
                  <a:pt x="306197" y="195834"/>
                  <a:pt x="306197" y="196977"/>
                  <a:pt x="303911" y="199263"/>
                </a:cubicBezTo>
                <a:cubicBezTo>
                  <a:pt x="303022" y="200152"/>
                  <a:pt x="303403" y="202819"/>
                  <a:pt x="305054" y="202819"/>
                </a:cubicBezTo>
                <a:cubicBezTo>
                  <a:pt x="305689" y="202819"/>
                  <a:pt x="306451" y="202438"/>
                  <a:pt x="307340" y="201549"/>
                </a:cubicBezTo>
                <a:lnTo>
                  <a:pt x="307340" y="202692"/>
                </a:lnTo>
                <a:cubicBezTo>
                  <a:pt x="307340" y="203835"/>
                  <a:pt x="308483" y="204978"/>
                  <a:pt x="308483" y="204978"/>
                </a:cubicBezTo>
                <a:cubicBezTo>
                  <a:pt x="309626" y="204978"/>
                  <a:pt x="309626" y="206121"/>
                  <a:pt x="308483" y="207264"/>
                </a:cubicBezTo>
                <a:cubicBezTo>
                  <a:pt x="308483" y="207264"/>
                  <a:pt x="307340" y="207264"/>
                  <a:pt x="306197" y="206121"/>
                </a:cubicBezTo>
                <a:cubicBezTo>
                  <a:pt x="305181" y="205486"/>
                  <a:pt x="304292" y="205232"/>
                  <a:pt x="303530" y="205232"/>
                </a:cubicBezTo>
                <a:cubicBezTo>
                  <a:pt x="302260" y="205232"/>
                  <a:pt x="301752" y="206121"/>
                  <a:pt x="302641" y="207391"/>
                </a:cubicBezTo>
                <a:cubicBezTo>
                  <a:pt x="301625" y="207518"/>
                  <a:pt x="301625" y="208534"/>
                  <a:pt x="301625" y="210820"/>
                </a:cubicBezTo>
                <a:cubicBezTo>
                  <a:pt x="301625" y="211963"/>
                  <a:pt x="303911" y="214249"/>
                  <a:pt x="305054" y="214249"/>
                </a:cubicBezTo>
                <a:cubicBezTo>
                  <a:pt x="306197" y="214249"/>
                  <a:pt x="306197" y="215392"/>
                  <a:pt x="306197" y="215392"/>
                </a:cubicBezTo>
                <a:cubicBezTo>
                  <a:pt x="305054" y="216535"/>
                  <a:pt x="305054" y="216535"/>
                  <a:pt x="303911" y="216535"/>
                </a:cubicBezTo>
                <a:cubicBezTo>
                  <a:pt x="303530" y="216281"/>
                  <a:pt x="303149" y="216281"/>
                  <a:pt x="302768" y="216281"/>
                </a:cubicBezTo>
                <a:cubicBezTo>
                  <a:pt x="301244" y="216281"/>
                  <a:pt x="300863" y="218059"/>
                  <a:pt x="302768" y="219964"/>
                </a:cubicBezTo>
                <a:lnTo>
                  <a:pt x="301625" y="218821"/>
                </a:lnTo>
                <a:cubicBezTo>
                  <a:pt x="300482" y="218821"/>
                  <a:pt x="299339" y="218821"/>
                  <a:pt x="298196" y="224536"/>
                </a:cubicBezTo>
                <a:cubicBezTo>
                  <a:pt x="295910" y="227965"/>
                  <a:pt x="294767" y="231394"/>
                  <a:pt x="293624" y="231394"/>
                </a:cubicBezTo>
                <a:cubicBezTo>
                  <a:pt x="293497" y="231267"/>
                  <a:pt x="293497" y="231267"/>
                  <a:pt x="293370" y="231267"/>
                </a:cubicBezTo>
                <a:cubicBezTo>
                  <a:pt x="292481" y="231267"/>
                  <a:pt x="292608" y="236220"/>
                  <a:pt x="293624" y="238252"/>
                </a:cubicBezTo>
                <a:cubicBezTo>
                  <a:pt x="292481" y="238252"/>
                  <a:pt x="292481" y="239395"/>
                  <a:pt x="291338" y="240538"/>
                </a:cubicBezTo>
                <a:cubicBezTo>
                  <a:pt x="289941" y="242697"/>
                  <a:pt x="289433" y="243459"/>
                  <a:pt x="288925" y="243459"/>
                </a:cubicBezTo>
                <a:cubicBezTo>
                  <a:pt x="288671" y="243459"/>
                  <a:pt x="288417" y="243205"/>
                  <a:pt x="287909" y="242824"/>
                </a:cubicBezTo>
                <a:cubicBezTo>
                  <a:pt x="287401" y="241808"/>
                  <a:pt x="287147" y="241173"/>
                  <a:pt x="287020" y="241173"/>
                </a:cubicBezTo>
                <a:cubicBezTo>
                  <a:pt x="286893" y="241173"/>
                  <a:pt x="287274" y="242062"/>
                  <a:pt x="287909" y="243967"/>
                </a:cubicBezTo>
                <a:cubicBezTo>
                  <a:pt x="288798" y="245618"/>
                  <a:pt x="287782" y="247142"/>
                  <a:pt x="286385" y="247142"/>
                </a:cubicBezTo>
                <a:cubicBezTo>
                  <a:pt x="285877" y="247142"/>
                  <a:pt x="285115" y="246888"/>
                  <a:pt x="284480" y="246253"/>
                </a:cubicBezTo>
                <a:cubicBezTo>
                  <a:pt x="283337" y="246253"/>
                  <a:pt x="282194" y="247396"/>
                  <a:pt x="281051" y="248539"/>
                </a:cubicBezTo>
                <a:cubicBezTo>
                  <a:pt x="282194" y="249682"/>
                  <a:pt x="281051" y="251968"/>
                  <a:pt x="278765" y="253111"/>
                </a:cubicBezTo>
                <a:cubicBezTo>
                  <a:pt x="277622" y="256540"/>
                  <a:pt x="277622" y="256540"/>
                  <a:pt x="279908" y="257683"/>
                </a:cubicBezTo>
                <a:cubicBezTo>
                  <a:pt x="281051" y="259969"/>
                  <a:pt x="281051" y="259969"/>
                  <a:pt x="279908" y="262255"/>
                </a:cubicBezTo>
                <a:cubicBezTo>
                  <a:pt x="278765" y="263398"/>
                  <a:pt x="277622" y="263398"/>
                  <a:pt x="276479" y="263398"/>
                </a:cubicBezTo>
                <a:lnTo>
                  <a:pt x="274193" y="263398"/>
                </a:lnTo>
                <a:cubicBezTo>
                  <a:pt x="274193" y="264160"/>
                  <a:pt x="273558" y="265049"/>
                  <a:pt x="272923" y="265049"/>
                </a:cubicBezTo>
                <a:cubicBezTo>
                  <a:pt x="272669" y="265049"/>
                  <a:pt x="272288" y="264922"/>
                  <a:pt x="271907" y="264541"/>
                </a:cubicBezTo>
                <a:cubicBezTo>
                  <a:pt x="271907" y="264541"/>
                  <a:pt x="270764" y="264541"/>
                  <a:pt x="268478" y="265684"/>
                </a:cubicBezTo>
                <a:cubicBezTo>
                  <a:pt x="267589" y="266573"/>
                  <a:pt x="266573" y="268224"/>
                  <a:pt x="265684" y="268224"/>
                </a:cubicBezTo>
                <a:cubicBezTo>
                  <a:pt x="265430" y="268224"/>
                  <a:pt x="265176" y="268097"/>
                  <a:pt x="265049" y="267843"/>
                </a:cubicBezTo>
                <a:cubicBezTo>
                  <a:pt x="263906" y="268986"/>
                  <a:pt x="263906" y="268986"/>
                  <a:pt x="265049" y="268986"/>
                </a:cubicBezTo>
                <a:cubicBezTo>
                  <a:pt x="266192" y="270129"/>
                  <a:pt x="266192" y="272415"/>
                  <a:pt x="261620" y="273558"/>
                </a:cubicBezTo>
                <a:cubicBezTo>
                  <a:pt x="260477" y="275844"/>
                  <a:pt x="258191" y="278130"/>
                  <a:pt x="259334" y="278130"/>
                </a:cubicBezTo>
                <a:cubicBezTo>
                  <a:pt x="258826" y="278638"/>
                  <a:pt x="258445" y="279019"/>
                  <a:pt x="258191" y="279019"/>
                </a:cubicBezTo>
                <a:cubicBezTo>
                  <a:pt x="257937" y="279019"/>
                  <a:pt x="257683" y="278765"/>
                  <a:pt x="257048" y="278130"/>
                </a:cubicBezTo>
                <a:cubicBezTo>
                  <a:pt x="256667" y="277495"/>
                  <a:pt x="256286" y="277241"/>
                  <a:pt x="255778" y="277241"/>
                </a:cubicBezTo>
                <a:cubicBezTo>
                  <a:pt x="254762" y="277241"/>
                  <a:pt x="253619" y="278892"/>
                  <a:pt x="253619" y="280416"/>
                </a:cubicBezTo>
                <a:cubicBezTo>
                  <a:pt x="254762" y="281559"/>
                  <a:pt x="253619" y="282702"/>
                  <a:pt x="252476" y="282702"/>
                </a:cubicBezTo>
                <a:cubicBezTo>
                  <a:pt x="252476" y="282702"/>
                  <a:pt x="251333" y="282702"/>
                  <a:pt x="251333" y="284988"/>
                </a:cubicBezTo>
                <a:cubicBezTo>
                  <a:pt x="251333" y="286131"/>
                  <a:pt x="251333" y="286131"/>
                  <a:pt x="247904" y="286131"/>
                </a:cubicBezTo>
                <a:cubicBezTo>
                  <a:pt x="247904" y="285750"/>
                  <a:pt x="247777" y="285623"/>
                  <a:pt x="247650" y="285623"/>
                </a:cubicBezTo>
                <a:cubicBezTo>
                  <a:pt x="247269" y="285623"/>
                  <a:pt x="246507" y="286512"/>
                  <a:pt x="245618" y="287274"/>
                </a:cubicBezTo>
                <a:cubicBezTo>
                  <a:pt x="244602" y="289433"/>
                  <a:pt x="235966" y="294259"/>
                  <a:pt x="233553" y="294259"/>
                </a:cubicBezTo>
                <a:cubicBezTo>
                  <a:pt x="233299" y="294259"/>
                  <a:pt x="233172" y="294132"/>
                  <a:pt x="233045" y="294132"/>
                </a:cubicBezTo>
                <a:cubicBezTo>
                  <a:pt x="231902" y="296418"/>
                  <a:pt x="231902" y="296418"/>
                  <a:pt x="231902" y="296418"/>
                </a:cubicBezTo>
                <a:cubicBezTo>
                  <a:pt x="231267" y="296164"/>
                  <a:pt x="230759" y="295910"/>
                  <a:pt x="230378" y="295910"/>
                </a:cubicBezTo>
                <a:cubicBezTo>
                  <a:pt x="229235" y="295910"/>
                  <a:pt x="228854" y="297053"/>
                  <a:pt x="229616" y="298704"/>
                </a:cubicBezTo>
                <a:lnTo>
                  <a:pt x="230759" y="298704"/>
                </a:lnTo>
                <a:lnTo>
                  <a:pt x="231902" y="297561"/>
                </a:lnTo>
                <a:cubicBezTo>
                  <a:pt x="232537" y="299593"/>
                  <a:pt x="231648" y="300736"/>
                  <a:pt x="230632" y="300736"/>
                </a:cubicBezTo>
                <a:cubicBezTo>
                  <a:pt x="229870" y="300736"/>
                  <a:pt x="228981" y="300101"/>
                  <a:pt x="228473" y="298704"/>
                </a:cubicBezTo>
                <a:cubicBezTo>
                  <a:pt x="227330" y="297561"/>
                  <a:pt x="226695" y="297053"/>
                  <a:pt x="226441" y="297053"/>
                </a:cubicBezTo>
                <a:cubicBezTo>
                  <a:pt x="226187" y="297053"/>
                  <a:pt x="226187" y="297561"/>
                  <a:pt x="226187" y="298704"/>
                </a:cubicBezTo>
                <a:cubicBezTo>
                  <a:pt x="226187" y="300863"/>
                  <a:pt x="225679" y="301625"/>
                  <a:pt x="225044" y="301625"/>
                </a:cubicBezTo>
                <a:cubicBezTo>
                  <a:pt x="224663" y="301625"/>
                  <a:pt x="224282" y="301371"/>
                  <a:pt x="223901" y="300990"/>
                </a:cubicBezTo>
                <a:cubicBezTo>
                  <a:pt x="223393" y="299847"/>
                  <a:pt x="223012" y="299212"/>
                  <a:pt x="222885" y="299212"/>
                </a:cubicBezTo>
                <a:cubicBezTo>
                  <a:pt x="222758" y="299212"/>
                  <a:pt x="222758" y="299847"/>
                  <a:pt x="222758" y="300990"/>
                </a:cubicBezTo>
                <a:cubicBezTo>
                  <a:pt x="222758" y="304546"/>
                  <a:pt x="221361" y="306832"/>
                  <a:pt x="220091" y="306832"/>
                </a:cubicBezTo>
                <a:cubicBezTo>
                  <a:pt x="219329" y="306832"/>
                  <a:pt x="218567" y="306070"/>
                  <a:pt x="218186" y="304419"/>
                </a:cubicBezTo>
                <a:cubicBezTo>
                  <a:pt x="217043" y="302133"/>
                  <a:pt x="215900" y="300990"/>
                  <a:pt x="214757" y="300990"/>
                </a:cubicBezTo>
                <a:cubicBezTo>
                  <a:pt x="213614" y="302133"/>
                  <a:pt x="213614" y="303276"/>
                  <a:pt x="214757" y="304419"/>
                </a:cubicBezTo>
                <a:cubicBezTo>
                  <a:pt x="215265" y="305562"/>
                  <a:pt x="215265" y="306197"/>
                  <a:pt x="214884" y="306197"/>
                </a:cubicBezTo>
                <a:cubicBezTo>
                  <a:pt x="214503" y="306197"/>
                  <a:pt x="213614" y="305562"/>
                  <a:pt x="212471" y="304419"/>
                </a:cubicBezTo>
                <a:cubicBezTo>
                  <a:pt x="210820" y="303657"/>
                  <a:pt x="209550" y="303276"/>
                  <a:pt x="208407" y="303276"/>
                </a:cubicBezTo>
                <a:cubicBezTo>
                  <a:pt x="206248" y="303276"/>
                  <a:pt x="204851" y="304546"/>
                  <a:pt x="203327" y="306705"/>
                </a:cubicBezTo>
                <a:cubicBezTo>
                  <a:pt x="201549" y="308356"/>
                  <a:pt x="199898" y="309245"/>
                  <a:pt x="199009" y="309245"/>
                </a:cubicBezTo>
                <a:cubicBezTo>
                  <a:pt x="198120" y="309245"/>
                  <a:pt x="198120" y="308356"/>
                  <a:pt x="199898" y="306705"/>
                </a:cubicBezTo>
                <a:cubicBezTo>
                  <a:pt x="200533" y="305308"/>
                  <a:pt x="200787" y="304800"/>
                  <a:pt x="200533" y="304800"/>
                </a:cubicBezTo>
                <a:cubicBezTo>
                  <a:pt x="200279" y="304800"/>
                  <a:pt x="199771" y="305054"/>
                  <a:pt x="198755" y="305562"/>
                </a:cubicBezTo>
                <a:cubicBezTo>
                  <a:pt x="196469" y="306705"/>
                  <a:pt x="195326" y="306705"/>
                  <a:pt x="194183" y="306705"/>
                </a:cubicBezTo>
                <a:cubicBezTo>
                  <a:pt x="193040" y="307848"/>
                  <a:pt x="191897" y="308991"/>
                  <a:pt x="191897" y="310134"/>
                </a:cubicBezTo>
                <a:cubicBezTo>
                  <a:pt x="191262" y="308864"/>
                  <a:pt x="190373" y="307975"/>
                  <a:pt x="189357" y="307975"/>
                </a:cubicBezTo>
                <a:cubicBezTo>
                  <a:pt x="188595" y="307975"/>
                  <a:pt x="187833" y="308610"/>
                  <a:pt x="187325" y="310134"/>
                </a:cubicBezTo>
                <a:lnTo>
                  <a:pt x="185039" y="310134"/>
                </a:lnTo>
                <a:cubicBezTo>
                  <a:pt x="183896" y="310134"/>
                  <a:pt x="183896" y="310134"/>
                  <a:pt x="182753" y="311277"/>
                </a:cubicBezTo>
                <a:cubicBezTo>
                  <a:pt x="182245" y="312293"/>
                  <a:pt x="181737" y="312674"/>
                  <a:pt x="181229" y="312674"/>
                </a:cubicBezTo>
                <a:cubicBezTo>
                  <a:pt x="180594" y="312674"/>
                  <a:pt x="179959" y="312039"/>
                  <a:pt x="179324" y="311277"/>
                </a:cubicBezTo>
                <a:cubicBezTo>
                  <a:pt x="178562" y="310515"/>
                  <a:pt x="177800" y="309118"/>
                  <a:pt x="177292" y="309118"/>
                </a:cubicBezTo>
                <a:cubicBezTo>
                  <a:pt x="177165" y="309118"/>
                  <a:pt x="177038" y="309372"/>
                  <a:pt x="177038" y="310134"/>
                </a:cubicBezTo>
                <a:cubicBezTo>
                  <a:pt x="177038" y="311277"/>
                  <a:pt x="174752" y="312420"/>
                  <a:pt x="173609" y="313563"/>
                </a:cubicBezTo>
                <a:cubicBezTo>
                  <a:pt x="173228" y="313944"/>
                  <a:pt x="172974" y="314071"/>
                  <a:pt x="172720" y="314071"/>
                </a:cubicBezTo>
                <a:cubicBezTo>
                  <a:pt x="172085" y="314071"/>
                  <a:pt x="171704" y="313182"/>
                  <a:pt x="172466" y="312420"/>
                </a:cubicBezTo>
                <a:cubicBezTo>
                  <a:pt x="172466" y="311277"/>
                  <a:pt x="172466" y="311277"/>
                  <a:pt x="170180" y="310134"/>
                </a:cubicBezTo>
                <a:cubicBezTo>
                  <a:pt x="169037" y="310134"/>
                  <a:pt x="167894" y="310134"/>
                  <a:pt x="167894" y="311277"/>
                </a:cubicBezTo>
                <a:cubicBezTo>
                  <a:pt x="167894" y="311912"/>
                  <a:pt x="166116" y="312166"/>
                  <a:pt x="164338" y="312166"/>
                </a:cubicBezTo>
                <a:cubicBezTo>
                  <a:pt x="162560" y="312166"/>
                  <a:pt x="160528" y="311912"/>
                  <a:pt x="159893" y="311277"/>
                </a:cubicBezTo>
                <a:lnTo>
                  <a:pt x="157480" y="311277"/>
                </a:lnTo>
                <a:cubicBezTo>
                  <a:pt x="156337" y="311277"/>
                  <a:pt x="155194" y="312420"/>
                  <a:pt x="154051" y="312420"/>
                </a:cubicBezTo>
                <a:cubicBezTo>
                  <a:pt x="154051" y="312420"/>
                  <a:pt x="152908" y="312420"/>
                  <a:pt x="151765" y="313563"/>
                </a:cubicBezTo>
                <a:cubicBezTo>
                  <a:pt x="150622" y="313563"/>
                  <a:pt x="149479" y="313563"/>
                  <a:pt x="149479" y="312420"/>
                </a:cubicBezTo>
                <a:cubicBezTo>
                  <a:pt x="148971" y="313563"/>
                  <a:pt x="148590" y="314071"/>
                  <a:pt x="148463" y="314071"/>
                </a:cubicBezTo>
                <a:cubicBezTo>
                  <a:pt x="148336" y="314071"/>
                  <a:pt x="148336" y="313563"/>
                  <a:pt x="148336" y="312420"/>
                </a:cubicBezTo>
                <a:cubicBezTo>
                  <a:pt x="148336" y="310515"/>
                  <a:pt x="148336" y="309626"/>
                  <a:pt x="148209" y="309626"/>
                </a:cubicBezTo>
                <a:cubicBezTo>
                  <a:pt x="148082" y="309626"/>
                  <a:pt x="147701" y="310134"/>
                  <a:pt x="147320" y="311150"/>
                </a:cubicBezTo>
                <a:cubicBezTo>
                  <a:pt x="146177" y="311785"/>
                  <a:pt x="145542" y="312039"/>
                  <a:pt x="145288" y="312039"/>
                </a:cubicBezTo>
                <a:cubicBezTo>
                  <a:pt x="145034" y="312039"/>
                  <a:pt x="145034" y="311785"/>
                  <a:pt x="145034" y="311150"/>
                </a:cubicBezTo>
                <a:cubicBezTo>
                  <a:pt x="145034" y="310515"/>
                  <a:pt x="144780" y="310261"/>
                  <a:pt x="144526" y="310261"/>
                </a:cubicBezTo>
                <a:cubicBezTo>
                  <a:pt x="144272" y="310261"/>
                  <a:pt x="143891" y="310515"/>
                  <a:pt x="143891" y="311150"/>
                </a:cubicBezTo>
                <a:cubicBezTo>
                  <a:pt x="142494" y="312547"/>
                  <a:pt x="140716" y="313563"/>
                  <a:pt x="139700" y="313563"/>
                </a:cubicBezTo>
                <a:cubicBezTo>
                  <a:pt x="139065" y="313563"/>
                  <a:pt x="138811" y="313182"/>
                  <a:pt x="139319" y="312293"/>
                </a:cubicBezTo>
                <a:cubicBezTo>
                  <a:pt x="139319" y="312293"/>
                  <a:pt x="138811" y="311785"/>
                  <a:pt x="138176" y="311785"/>
                </a:cubicBezTo>
                <a:cubicBezTo>
                  <a:pt x="137795" y="311785"/>
                  <a:pt x="137414" y="311912"/>
                  <a:pt x="137033" y="312293"/>
                </a:cubicBezTo>
                <a:cubicBezTo>
                  <a:pt x="135890" y="313944"/>
                  <a:pt x="135255" y="314833"/>
                  <a:pt x="135255" y="314833"/>
                </a:cubicBezTo>
                <a:cubicBezTo>
                  <a:pt x="135255" y="314833"/>
                  <a:pt x="135382" y="313944"/>
                  <a:pt x="136017" y="312293"/>
                </a:cubicBezTo>
                <a:cubicBezTo>
                  <a:pt x="135382" y="311150"/>
                  <a:pt x="134874" y="310515"/>
                  <a:pt x="134239" y="310515"/>
                </a:cubicBezTo>
                <a:cubicBezTo>
                  <a:pt x="133604" y="310515"/>
                  <a:pt x="133096" y="311023"/>
                  <a:pt x="132461" y="312293"/>
                </a:cubicBezTo>
                <a:cubicBezTo>
                  <a:pt x="132461" y="312293"/>
                  <a:pt x="131953" y="312547"/>
                  <a:pt x="131318" y="312547"/>
                </a:cubicBezTo>
                <a:cubicBezTo>
                  <a:pt x="130683" y="312547"/>
                  <a:pt x="130175" y="312293"/>
                  <a:pt x="130175" y="311150"/>
                </a:cubicBezTo>
                <a:cubicBezTo>
                  <a:pt x="128651" y="310388"/>
                  <a:pt x="125476" y="308610"/>
                  <a:pt x="123571" y="308610"/>
                </a:cubicBezTo>
                <a:cubicBezTo>
                  <a:pt x="122682" y="308610"/>
                  <a:pt x="122174" y="308991"/>
                  <a:pt x="122174" y="310134"/>
                </a:cubicBezTo>
                <a:lnTo>
                  <a:pt x="119888" y="308991"/>
                </a:lnTo>
                <a:cubicBezTo>
                  <a:pt x="119253" y="307594"/>
                  <a:pt x="118491" y="307086"/>
                  <a:pt x="117856" y="307086"/>
                </a:cubicBezTo>
                <a:cubicBezTo>
                  <a:pt x="117348" y="307086"/>
                  <a:pt x="116840" y="307340"/>
                  <a:pt x="116459" y="307848"/>
                </a:cubicBezTo>
                <a:lnTo>
                  <a:pt x="115316" y="308991"/>
                </a:lnTo>
                <a:cubicBezTo>
                  <a:pt x="115316" y="306705"/>
                  <a:pt x="114173" y="305562"/>
                  <a:pt x="114173" y="305562"/>
                </a:cubicBezTo>
                <a:cubicBezTo>
                  <a:pt x="113665" y="305054"/>
                  <a:pt x="113284" y="304673"/>
                  <a:pt x="113030" y="304673"/>
                </a:cubicBezTo>
                <a:cubicBezTo>
                  <a:pt x="112776" y="304673"/>
                  <a:pt x="112522" y="304927"/>
                  <a:pt x="111887" y="305562"/>
                </a:cubicBezTo>
                <a:cubicBezTo>
                  <a:pt x="112522" y="306959"/>
                  <a:pt x="112395" y="307467"/>
                  <a:pt x="112014" y="307467"/>
                </a:cubicBezTo>
                <a:cubicBezTo>
                  <a:pt x="111760" y="307467"/>
                  <a:pt x="111252" y="307213"/>
                  <a:pt x="110744" y="306705"/>
                </a:cubicBezTo>
                <a:cubicBezTo>
                  <a:pt x="109601" y="306705"/>
                  <a:pt x="109601" y="304419"/>
                  <a:pt x="109601" y="303276"/>
                </a:cubicBezTo>
                <a:lnTo>
                  <a:pt x="108458" y="303276"/>
                </a:lnTo>
                <a:cubicBezTo>
                  <a:pt x="107823" y="304546"/>
                  <a:pt x="107188" y="305181"/>
                  <a:pt x="106934" y="305181"/>
                </a:cubicBezTo>
                <a:cubicBezTo>
                  <a:pt x="106680" y="305181"/>
                  <a:pt x="106807" y="304927"/>
                  <a:pt x="107315" y="304419"/>
                </a:cubicBezTo>
                <a:cubicBezTo>
                  <a:pt x="106172" y="302133"/>
                  <a:pt x="105029" y="302133"/>
                  <a:pt x="103886" y="302133"/>
                </a:cubicBezTo>
                <a:lnTo>
                  <a:pt x="105029" y="299847"/>
                </a:lnTo>
                <a:cubicBezTo>
                  <a:pt x="105029" y="299466"/>
                  <a:pt x="104902" y="299339"/>
                  <a:pt x="104775" y="299339"/>
                </a:cubicBezTo>
                <a:cubicBezTo>
                  <a:pt x="104394" y="299339"/>
                  <a:pt x="103886" y="300101"/>
                  <a:pt x="103886" y="300990"/>
                </a:cubicBezTo>
                <a:cubicBezTo>
                  <a:pt x="103886" y="300990"/>
                  <a:pt x="102743" y="300990"/>
                  <a:pt x="101600" y="299847"/>
                </a:cubicBezTo>
                <a:cubicBezTo>
                  <a:pt x="101092" y="299847"/>
                  <a:pt x="100457" y="299593"/>
                  <a:pt x="100076" y="299593"/>
                </a:cubicBezTo>
                <a:cubicBezTo>
                  <a:pt x="99695" y="299593"/>
                  <a:pt x="99314" y="299847"/>
                  <a:pt x="99314" y="300990"/>
                </a:cubicBezTo>
                <a:cubicBezTo>
                  <a:pt x="99314" y="301752"/>
                  <a:pt x="98806" y="302641"/>
                  <a:pt x="98425" y="302641"/>
                </a:cubicBezTo>
                <a:cubicBezTo>
                  <a:pt x="98298" y="302641"/>
                  <a:pt x="98171" y="302514"/>
                  <a:pt x="98171" y="302133"/>
                </a:cubicBezTo>
                <a:cubicBezTo>
                  <a:pt x="97790" y="302514"/>
                  <a:pt x="97536" y="302641"/>
                  <a:pt x="97409" y="302641"/>
                </a:cubicBezTo>
                <a:cubicBezTo>
                  <a:pt x="97282" y="302641"/>
                  <a:pt x="97409" y="302133"/>
                  <a:pt x="98171" y="302133"/>
                </a:cubicBezTo>
                <a:cubicBezTo>
                  <a:pt x="98171" y="300990"/>
                  <a:pt x="99314" y="299847"/>
                  <a:pt x="98171" y="299847"/>
                </a:cubicBezTo>
                <a:cubicBezTo>
                  <a:pt x="97028" y="299847"/>
                  <a:pt x="97028" y="297561"/>
                  <a:pt x="97028" y="297561"/>
                </a:cubicBezTo>
                <a:cubicBezTo>
                  <a:pt x="98679" y="296672"/>
                  <a:pt x="96901" y="295910"/>
                  <a:pt x="95250" y="295910"/>
                </a:cubicBezTo>
                <a:cubicBezTo>
                  <a:pt x="94615" y="295910"/>
                  <a:pt x="93980" y="296037"/>
                  <a:pt x="93599" y="296418"/>
                </a:cubicBezTo>
                <a:cubicBezTo>
                  <a:pt x="92710" y="296672"/>
                  <a:pt x="91948" y="296926"/>
                  <a:pt x="91313" y="296926"/>
                </a:cubicBezTo>
                <a:cubicBezTo>
                  <a:pt x="89662" y="296926"/>
                  <a:pt x="89281" y="295910"/>
                  <a:pt x="90170" y="294259"/>
                </a:cubicBezTo>
                <a:cubicBezTo>
                  <a:pt x="90932" y="293370"/>
                  <a:pt x="91059" y="293116"/>
                  <a:pt x="90678" y="293116"/>
                </a:cubicBezTo>
                <a:cubicBezTo>
                  <a:pt x="90043" y="293116"/>
                  <a:pt x="87757" y="294386"/>
                  <a:pt x="85598" y="296545"/>
                </a:cubicBezTo>
                <a:lnTo>
                  <a:pt x="83312" y="298831"/>
                </a:lnTo>
                <a:lnTo>
                  <a:pt x="84455" y="295402"/>
                </a:lnTo>
                <a:cubicBezTo>
                  <a:pt x="86741" y="290830"/>
                  <a:pt x="86741" y="290830"/>
                  <a:pt x="82169" y="290830"/>
                </a:cubicBezTo>
                <a:cubicBezTo>
                  <a:pt x="79883" y="290830"/>
                  <a:pt x="79883" y="290830"/>
                  <a:pt x="81026" y="289687"/>
                </a:cubicBezTo>
                <a:cubicBezTo>
                  <a:pt x="81026" y="288544"/>
                  <a:pt x="79883" y="288544"/>
                  <a:pt x="77597" y="286258"/>
                </a:cubicBezTo>
                <a:cubicBezTo>
                  <a:pt x="76327" y="284861"/>
                  <a:pt x="75311" y="284353"/>
                  <a:pt x="74549" y="284353"/>
                </a:cubicBezTo>
                <a:cubicBezTo>
                  <a:pt x="74041" y="284353"/>
                  <a:pt x="73533" y="284607"/>
                  <a:pt x="73025" y="285115"/>
                </a:cubicBezTo>
                <a:cubicBezTo>
                  <a:pt x="73025" y="285115"/>
                  <a:pt x="73025" y="283972"/>
                  <a:pt x="71882" y="283972"/>
                </a:cubicBezTo>
                <a:cubicBezTo>
                  <a:pt x="72517" y="282067"/>
                  <a:pt x="71755" y="281178"/>
                  <a:pt x="70993" y="281178"/>
                </a:cubicBezTo>
                <a:cubicBezTo>
                  <a:pt x="70231" y="281178"/>
                  <a:pt x="69596" y="281686"/>
                  <a:pt x="69596" y="282829"/>
                </a:cubicBezTo>
                <a:cubicBezTo>
                  <a:pt x="69596" y="282829"/>
                  <a:pt x="68453" y="282829"/>
                  <a:pt x="67310" y="281686"/>
                </a:cubicBezTo>
                <a:lnTo>
                  <a:pt x="68453" y="280543"/>
                </a:lnTo>
                <a:cubicBezTo>
                  <a:pt x="69596" y="279400"/>
                  <a:pt x="67310" y="278257"/>
                  <a:pt x="61595" y="272542"/>
                </a:cubicBezTo>
                <a:cubicBezTo>
                  <a:pt x="56769" y="267716"/>
                  <a:pt x="54864" y="265811"/>
                  <a:pt x="53213" y="265811"/>
                </a:cubicBezTo>
                <a:cubicBezTo>
                  <a:pt x="52578" y="265811"/>
                  <a:pt x="51943" y="266192"/>
                  <a:pt x="51308" y="266827"/>
                </a:cubicBezTo>
                <a:cubicBezTo>
                  <a:pt x="49022" y="266827"/>
                  <a:pt x="47879" y="266827"/>
                  <a:pt x="50165" y="264541"/>
                </a:cubicBezTo>
                <a:cubicBezTo>
                  <a:pt x="50927" y="263779"/>
                  <a:pt x="51181" y="262890"/>
                  <a:pt x="50927" y="262890"/>
                </a:cubicBezTo>
                <a:cubicBezTo>
                  <a:pt x="50800" y="262890"/>
                  <a:pt x="50546" y="263017"/>
                  <a:pt x="50165" y="263398"/>
                </a:cubicBezTo>
                <a:cubicBezTo>
                  <a:pt x="50165" y="263398"/>
                  <a:pt x="49022" y="261112"/>
                  <a:pt x="49022" y="259969"/>
                </a:cubicBezTo>
                <a:cubicBezTo>
                  <a:pt x="49784" y="256921"/>
                  <a:pt x="49022" y="255905"/>
                  <a:pt x="48133" y="255905"/>
                </a:cubicBezTo>
                <a:cubicBezTo>
                  <a:pt x="47625" y="255905"/>
                  <a:pt x="47117" y="256159"/>
                  <a:pt x="46736" y="256540"/>
                </a:cubicBezTo>
                <a:cubicBezTo>
                  <a:pt x="46355" y="257302"/>
                  <a:pt x="46101" y="257556"/>
                  <a:pt x="45974" y="257556"/>
                </a:cubicBezTo>
                <a:cubicBezTo>
                  <a:pt x="45720" y="257556"/>
                  <a:pt x="45974" y="256286"/>
                  <a:pt x="46736" y="255397"/>
                </a:cubicBezTo>
                <a:cubicBezTo>
                  <a:pt x="46736" y="253746"/>
                  <a:pt x="46736" y="252603"/>
                  <a:pt x="46228" y="252603"/>
                </a:cubicBezTo>
                <a:cubicBezTo>
                  <a:pt x="46101" y="252603"/>
                  <a:pt x="45847" y="252730"/>
                  <a:pt x="45466" y="253111"/>
                </a:cubicBezTo>
                <a:cubicBezTo>
                  <a:pt x="44323" y="251968"/>
                  <a:pt x="39751" y="248539"/>
                  <a:pt x="42037" y="246253"/>
                </a:cubicBezTo>
                <a:cubicBezTo>
                  <a:pt x="42037" y="246253"/>
                  <a:pt x="40894" y="245110"/>
                  <a:pt x="40894" y="245110"/>
                </a:cubicBezTo>
                <a:cubicBezTo>
                  <a:pt x="39751" y="245110"/>
                  <a:pt x="38608" y="243967"/>
                  <a:pt x="37465" y="241681"/>
                </a:cubicBezTo>
                <a:cubicBezTo>
                  <a:pt x="36322" y="239395"/>
                  <a:pt x="35179" y="238252"/>
                  <a:pt x="36322" y="238252"/>
                </a:cubicBezTo>
                <a:cubicBezTo>
                  <a:pt x="38608" y="238252"/>
                  <a:pt x="37465" y="237109"/>
                  <a:pt x="35179" y="235966"/>
                </a:cubicBezTo>
                <a:cubicBezTo>
                  <a:pt x="35179" y="235966"/>
                  <a:pt x="31750" y="235966"/>
                  <a:pt x="31750" y="234823"/>
                </a:cubicBezTo>
                <a:cubicBezTo>
                  <a:pt x="30607" y="234823"/>
                  <a:pt x="28321" y="234823"/>
                  <a:pt x="28321" y="233680"/>
                </a:cubicBezTo>
                <a:lnTo>
                  <a:pt x="29464" y="233680"/>
                </a:lnTo>
                <a:cubicBezTo>
                  <a:pt x="30607" y="232537"/>
                  <a:pt x="31750" y="232537"/>
                  <a:pt x="31750" y="232537"/>
                </a:cubicBezTo>
                <a:cubicBezTo>
                  <a:pt x="31750" y="231394"/>
                  <a:pt x="30607" y="230251"/>
                  <a:pt x="29464" y="230251"/>
                </a:cubicBezTo>
                <a:cubicBezTo>
                  <a:pt x="30607" y="229108"/>
                  <a:pt x="29464" y="227965"/>
                  <a:pt x="29464" y="225679"/>
                </a:cubicBezTo>
                <a:cubicBezTo>
                  <a:pt x="28321" y="224536"/>
                  <a:pt x="27178" y="222250"/>
                  <a:pt x="26035" y="221107"/>
                </a:cubicBezTo>
                <a:cubicBezTo>
                  <a:pt x="27178" y="219964"/>
                  <a:pt x="26035" y="213106"/>
                  <a:pt x="22606" y="213106"/>
                </a:cubicBezTo>
                <a:cubicBezTo>
                  <a:pt x="22352" y="213487"/>
                  <a:pt x="22098" y="213614"/>
                  <a:pt x="21971" y="213614"/>
                </a:cubicBezTo>
                <a:cubicBezTo>
                  <a:pt x="21463" y="213614"/>
                  <a:pt x="21463" y="212598"/>
                  <a:pt x="21463" y="210947"/>
                </a:cubicBezTo>
                <a:cubicBezTo>
                  <a:pt x="22606" y="209804"/>
                  <a:pt x="22606" y="209804"/>
                  <a:pt x="21463" y="209804"/>
                </a:cubicBezTo>
                <a:cubicBezTo>
                  <a:pt x="19177" y="208661"/>
                  <a:pt x="20320" y="207518"/>
                  <a:pt x="21463" y="205232"/>
                </a:cubicBezTo>
                <a:cubicBezTo>
                  <a:pt x="23749" y="204089"/>
                  <a:pt x="23749" y="202946"/>
                  <a:pt x="22606" y="201803"/>
                </a:cubicBezTo>
                <a:cubicBezTo>
                  <a:pt x="20320" y="200660"/>
                  <a:pt x="20320" y="198374"/>
                  <a:pt x="19177" y="197231"/>
                </a:cubicBezTo>
                <a:cubicBezTo>
                  <a:pt x="18415" y="195834"/>
                  <a:pt x="18161" y="194818"/>
                  <a:pt x="17780" y="194818"/>
                </a:cubicBezTo>
                <a:cubicBezTo>
                  <a:pt x="17526" y="194818"/>
                  <a:pt x="17272" y="195199"/>
                  <a:pt x="16891" y="196088"/>
                </a:cubicBezTo>
                <a:cubicBezTo>
                  <a:pt x="14605" y="196088"/>
                  <a:pt x="13462" y="194945"/>
                  <a:pt x="13462" y="194945"/>
                </a:cubicBezTo>
                <a:cubicBezTo>
                  <a:pt x="12827" y="193675"/>
                  <a:pt x="12954" y="193040"/>
                  <a:pt x="13081" y="193040"/>
                </a:cubicBezTo>
                <a:cubicBezTo>
                  <a:pt x="13208" y="193040"/>
                  <a:pt x="13462" y="193294"/>
                  <a:pt x="13462" y="193802"/>
                </a:cubicBezTo>
                <a:cubicBezTo>
                  <a:pt x="13970" y="194691"/>
                  <a:pt x="14224" y="195072"/>
                  <a:pt x="14478" y="195072"/>
                </a:cubicBezTo>
                <a:cubicBezTo>
                  <a:pt x="14732" y="195072"/>
                  <a:pt x="15113" y="194437"/>
                  <a:pt x="15748" y="193802"/>
                </a:cubicBezTo>
                <a:cubicBezTo>
                  <a:pt x="16891" y="192659"/>
                  <a:pt x="16891" y="190373"/>
                  <a:pt x="16891" y="189230"/>
                </a:cubicBezTo>
                <a:cubicBezTo>
                  <a:pt x="16891" y="188087"/>
                  <a:pt x="16891" y="185801"/>
                  <a:pt x="15748" y="184658"/>
                </a:cubicBezTo>
                <a:cubicBezTo>
                  <a:pt x="16891" y="181229"/>
                  <a:pt x="16891" y="180086"/>
                  <a:pt x="15748" y="180086"/>
                </a:cubicBezTo>
                <a:cubicBezTo>
                  <a:pt x="14605" y="180594"/>
                  <a:pt x="13970" y="180975"/>
                  <a:pt x="13970" y="180975"/>
                </a:cubicBezTo>
                <a:cubicBezTo>
                  <a:pt x="13970" y="180975"/>
                  <a:pt x="14097" y="180721"/>
                  <a:pt x="14732" y="180086"/>
                </a:cubicBezTo>
                <a:cubicBezTo>
                  <a:pt x="17018" y="178943"/>
                  <a:pt x="17018" y="167513"/>
                  <a:pt x="13589" y="166370"/>
                </a:cubicBezTo>
                <a:lnTo>
                  <a:pt x="14732" y="166370"/>
                </a:lnTo>
                <a:cubicBezTo>
                  <a:pt x="17018" y="166370"/>
                  <a:pt x="17018" y="165227"/>
                  <a:pt x="17018" y="162941"/>
                </a:cubicBezTo>
                <a:cubicBezTo>
                  <a:pt x="17018" y="161798"/>
                  <a:pt x="15875" y="157226"/>
                  <a:pt x="15875" y="153797"/>
                </a:cubicBezTo>
                <a:cubicBezTo>
                  <a:pt x="15875" y="150368"/>
                  <a:pt x="17018" y="146939"/>
                  <a:pt x="15875" y="146939"/>
                </a:cubicBezTo>
                <a:cubicBezTo>
                  <a:pt x="15875" y="145796"/>
                  <a:pt x="15875" y="145796"/>
                  <a:pt x="17018" y="145796"/>
                </a:cubicBezTo>
                <a:cubicBezTo>
                  <a:pt x="17399" y="146177"/>
                  <a:pt x="17653" y="146304"/>
                  <a:pt x="17780" y="146304"/>
                </a:cubicBezTo>
                <a:cubicBezTo>
                  <a:pt x="18161" y="146304"/>
                  <a:pt x="18161" y="145415"/>
                  <a:pt x="18161" y="144653"/>
                </a:cubicBezTo>
                <a:cubicBezTo>
                  <a:pt x="18161" y="143510"/>
                  <a:pt x="17018" y="143510"/>
                  <a:pt x="15875" y="143510"/>
                </a:cubicBezTo>
                <a:cubicBezTo>
                  <a:pt x="14732" y="143510"/>
                  <a:pt x="14732" y="142367"/>
                  <a:pt x="15875" y="140081"/>
                </a:cubicBezTo>
                <a:cubicBezTo>
                  <a:pt x="18161" y="137795"/>
                  <a:pt x="19304" y="134366"/>
                  <a:pt x="18161" y="132080"/>
                </a:cubicBezTo>
                <a:cubicBezTo>
                  <a:pt x="18161" y="130937"/>
                  <a:pt x="19304" y="129794"/>
                  <a:pt x="20447" y="129794"/>
                </a:cubicBezTo>
                <a:cubicBezTo>
                  <a:pt x="21590" y="128651"/>
                  <a:pt x="23876" y="127508"/>
                  <a:pt x="21590" y="124079"/>
                </a:cubicBezTo>
                <a:cubicBezTo>
                  <a:pt x="21590" y="123444"/>
                  <a:pt x="21590" y="123190"/>
                  <a:pt x="21717" y="123190"/>
                </a:cubicBezTo>
                <a:cubicBezTo>
                  <a:pt x="21844" y="123190"/>
                  <a:pt x="22098" y="123444"/>
                  <a:pt x="22733" y="124079"/>
                </a:cubicBezTo>
                <a:cubicBezTo>
                  <a:pt x="25019" y="122936"/>
                  <a:pt x="26162" y="122936"/>
                  <a:pt x="23876" y="121793"/>
                </a:cubicBezTo>
                <a:cubicBezTo>
                  <a:pt x="22733" y="119507"/>
                  <a:pt x="25019" y="116078"/>
                  <a:pt x="26162" y="114935"/>
                </a:cubicBezTo>
                <a:cubicBezTo>
                  <a:pt x="27305" y="113792"/>
                  <a:pt x="27305" y="112649"/>
                  <a:pt x="26162" y="111506"/>
                </a:cubicBezTo>
                <a:lnTo>
                  <a:pt x="25146" y="111506"/>
                </a:lnTo>
                <a:cubicBezTo>
                  <a:pt x="27432" y="111506"/>
                  <a:pt x="27432" y="111506"/>
                  <a:pt x="25146" y="109220"/>
                </a:cubicBezTo>
                <a:cubicBezTo>
                  <a:pt x="24003" y="109220"/>
                  <a:pt x="25146" y="108077"/>
                  <a:pt x="26289" y="108077"/>
                </a:cubicBezTo>
                <a:cubicBezTo>
                  <a:pt x="27432" y="108077"/>
                  <a:pt x="28575" y="106934"/>
                  <a:pt x="28575" y="106934"/>
                </a:cubicBezTo>
                <a:cubicBezTo>
                  <a:pt x="28575" y="105791"/>
                  <a:pt x="29718" y="101219"/>
                  <a:pt x="32004" y="95504"/>
                </a:cubicBezTo>
                <a:cubicBezTo>
                  <a:pt x="36576" y="88646"/>
                  <a:pt x="38862" y="85217"/>
                  <a:pt x="37719" y="85217"/>
                </a:cubicBezTo>
                <a:cubicBezTo>
                  <a:pt x="36576" y="82931"/>
                  <a:pt x="36576" y="82931"/>
                  <a:pt x="38862" y="82931"/>
                </a:cubicBezTo>
                <a:cubicBezTo>
                  <a:pt x="40005" y="82931"/>
                  <a:pt x="41148" y="81788"/>
                  <a:pt x="41148" y="80645"/>
                </a:cubicBezTo>
                <a:cubicBezTo>
                  <a:pt x="42291" y="80645"/>
                  <a:pt x="43434" y="79502"/>
                  <a:pt x="44577" y="79502"/>
                </a:cubicBezTo>
                <a:cubicBezTo>
                  <a:pt x="43434" y="78359"/>
                  <a:pt x="43434" y="78359"/>
                  <a:pt x="44577" y="77216"/>
                </a:cubicBezTo>
                <a:cubicBezTo>
                  <a:pt x="44958" y="77597"/>
                  <a:pt x="45085" y="77724"/>
                  <a:pt x="45339" y="77724"/>
                </a:cubicBezTo>
                <a:cubicBezTo>
                  <a:pt x="45720" y="77724"/>
                  <a:pt x="45720" y="76835"/>
                  <a:pt x="45720" y="76073"/>
                </a:cubicBezTo>
                <a:cubicBezTo>
                  <a:pt x="45085" y="74168"/>
                  <a:pt x="44831" y="73279"/>
                  <a:pt x="45085" y="73279"/>
                </a:cubicBezTo>
                <a:cubicBezTo>
                  <a:pt x="45339" y="73279"/>
                  <a:pt x="45847" y="73787"/>
                  <a:pt x="46863" y="74930"/>
                </a:cubicBezTo>
                <a:cubicBezTo>
                  <a:pt x="46863" y="75184"/>
                  <a:pt x="46990" y="75184"/>
                  <a:pt x="47244" y="75184"/>
                </a:cubicBezTo>
                <a:cubicBezTo>
                  <a:pt x="48133" y="75184"/>
                  <a:pt x="50038" y="73660"/>
                  <a:pt x="49149" y="73660"/>
                </a:cubicBezTo>
                <a:cubicBezTo>
                  <a:pt x="48006" y="72517"/>
                  <a:pt x="49149" y="71374"/>
                  <a:pt x="49149" y="69088"/>
                </a:cubicBezTo>
                <a:cubicBezTo>
                  <a:pt x="49149" y="69088"/>
                  <a:pt x="49657" y="68580"/>
                  <a:pt x="50292" y="68580"/>
                </a:cubicBezTo>
                <a:cubicBezTo>
                  <a:pt x="50673" y="68580"/>
                  <a:pt x="51054" y="68707"/>
                  <a:pt x="51435" y="69088"/>
                </a:cubicBezTo>
                <a:cubicBezTo>
                  <a:pt x="52578" y="69088"/>
                  <a:pt x="56007" y="64516"/>
                  <a:pt x="56007" y="62230"/>
                </a:cubicBezTo>
                <a:cubicBezTo>
                  <a:pt x="54864" y="61087"/>
                  <a:pt x="56007" y="61087"/>
                  <a:pt x="56007" y="61087"/>
                </a:cubicBezTo>
                <a:cubicBezTo>
                  <a:pt x="56388" y="61468"/>
                  <a:pt x="56769" y="61595"/>
                  <a:pt x="57150" y="61595"/>
                </a:cubicBezTo>
                <a:cubicBezTo>
                  <a:pt x="57785" y="61595"/>
                  <a:pt x="58293" y="61087"/>
                  <a:pt x="58293" y="61087"/>
                </a:cubicBezTo>
                <a:cubicBezTo>
                  <a:pt x="58293" y="60071"/>
                  <a:pt x="58420" y="59817"/>
                  <a:pt x="58801" y="59817"/>
                </a:cubicBezTo>
                <a:cubicBezTo>
                  <a:pt x="59182" y="59817"/>
                  <a:pt x="59944" y="60452"/>
                  <a:pt x="60579" y="61087"/>
                </a:cubicBezTo>
                <a:cubicBezTo>
                  <a:pt x="60579" y="62103"/>
                  <a:pt x="60706" y="62357"/>
                  <a:pt x="61087" y="62357"/>
                </a:cubicBezTo>
                <a:cubicBezTo>
                  <a:pt x="61468" y="62357"/>
                  <a:pt x="62230" y="61722"/>
                  <a:pt x="62865" y="61087"/>
                </a:cubicBezTo>
                <a:cubicBezTo>
                  <a:pt x="62865" y="58801"/>
                  <a:pt x="66294" y="56515"/>
                  <a:pt x="68580" y="54229"/>
                </a:cubicBezTo>
                <a:cubicBezTo>
                  <a:pt x="73152" y="50800"/>
                  <a:pt x="73152" y="48514"/>
                  <a:pt x="73152" y="45085"/>
                </a:cubicBezTo>
                <a:lnTo>
                  <a:pt x="72009" y="42799"/>
                </a:lnTo>
                <a:lnTo>
                  <a:pt x="74295" y="45085"/>
                </a:lnTo>
                <a:cubicBezTo>
                  <a:pt x="75438" y="46228"/>
                  <a:pt x="77724" y="47371"/>
                  <a:pt x="77724" y="47371"/>
                </a:cubicBezTo>
                <a:cubicBezTo>
                  <a:pt x="77724" y="47371"/>
                  <a:pt x="77724" y="46228"/>
                  <a:pt x="76581" y="45085"/>
                </a:cubicBezTo>
                <a:cubicBezTo>
                  <a:pt x="75438" y="43942"/>
                  <a:pt x="76581" y="42799"/>
                  <a:pt x="78867" y="42799"/>
                </a:cubicBezTo>
                <a:cubicBezTo>
                  <a:pt x="82296" y="42799"/>
                  <a:pt x="83439" y="41656"/>
                  <a:pt x="83439" y="40513"/>
                </a:cubicBezTo>
                <a:cubicBezTo>
                  <a:pt x="84582" y="39370"/>
                  <a:pt x="84582" y="39370"/>
                  <a:pt x="86868" y="39370"/>
                </a:cubicBezTo>
                <a:cubicBezTo>
                  <a:pt x="88011" y="39370"/>
                  <a:pt x="88011" y="39370"/>
                  <a:pt x="86868" y="38227"/>
                </a:cubicBezTo>
                <a:cubicBezTo>
                  <a:pt x="85979" y="37338"/>
                  <a:pt x="86360" y="36576"/>
                  <a:pt x="87503" y="36576"/>
                </a:cubicBezTo>
                <a:cubicBezTo>
                  <a:pt x="87884" y="36576"/>
                  <a:pt x="88519" y="36703"/>
                  <a:pt x="89154" y="37084"/>
                </a:cubicBezTo>
                <a:cubicBezTo>
                  <a:pt x="89789" y="37465"/>
                  <a:pt x="90551" y="37592"/>
                  <a:pt x="91059" y="37592"/>
                </a:cubicBezTo>
                <a:cubicBezTo>
                  <a:pt x="92583" y="37592"/>
                  <a:pt x="93726" y="36830"/>
                  <a:pt x="93726" y="35941"/>
                </a:cubicBezTo>
                <a:cubicBezTo>
                  <a:pt x="92583" y="34798"/>
                  <a:pt x="93726" y="33655"/>
                  <a:pt x="94869" y="33655"/>
                </a:cubicBezTo>
                <a:cubicBezTo>
                  <a:pt x="96012" y="33655"/>
                  <a:pt x="97155" y="32512"/>
                  <a:pt x="97155" y="31369"/>
                </a:cubicBezTo>
                <a:cubicBezTo>
                  <a:pt x="98298" y="30226"/>
                  <a:pt x="99441" y="30226"/>
                  <a:pt x="99441" y="30226"/>
                </a:cubicBezTo>
                <a:cubicBezTo>
                  <a:pt x="100584" y="30226"/>
                  <a:pt x="99441" y="31369"/>
                  <a:pt x="98298" y="31369"/>
                </a:cubicBezTo>
                <a:lnTo>
                  <a:pt x="100584" y="32512"/>
                </a:lnTo>
                <a:cubicBezTo>
                  <a:pt x="101727" y="31369"/>
                  <a:pt x="102870" y="31369"/>
                  <a:pt x="104013" y="29083"/>
                </a:cubicBezTo>
                <a:cubicBezTo>
                  <a:pt x="104013" y="27940"/>
                  <a:pt x="104013" y="27305"/>
                  <a:pt x="104140" y="27305"/>
                </a:cubicBezTo>
                <a:cubicBezTo>
                  <a:pt x="104267" y="27305"/>
                  <a:pt x="104648" y="27813"/>
                  <a:pt x="105156" y="29083"/>
                </a:cubicBezTo>
                <a:cubicBezTo>
                  <a:pt x="105156" y="29718"/>
                  <a:pt x="105537" y="30353"/>
                  <a:pt x="106045" y="30353"/>
                </a:cubicBezTo>
                <a:cubicBezTo>
                  <a:pt x="106553" y="30353"/>
                  <a:pt x="106934" y="29972"/>
                  <a:pt x="107442" y="29083"/>
                </a:cubicBezTo>
                <a:cubicBezTo>
                  <a:pt x="107442" y="28067"/>
                  <a:pt x="107569" y="27813"/>
                  <a:pt x="107950" y="27813"/>
                </a:cubicBezTo>
                <a:cubicBezTo>
                  <a:pt x="108331" y="27813"/>
                  <a:pt x="109093" y="28448"/>
                  <a:pt x="109728" y="29083"/>
                </a:cubicBezTo>
                <a:cubicBezTo>
                  <a:pt x="109728" y="30099"/>
                  <a:pt x="109474" y="30607"/>
                  <a:pt x="109601" y="30607"/>
                </a:cubicBezTo>
                <a:cubicBezTo>
                  <a:pt x="109728" y="30607"/>
                  <a:pt x="110109" y="29718"/>
                  <a:pt x="112014" y="27813"/>
                </a:cubicBezTo>
                <a:cubicBezTo>
                  <a:pt x="114300" y="26670"/>
                  <a:pt x="117729" y="23241"/>
                  <a:pt x="121158" y="23241"/>
                </a:cubicBezTo>
                <a:cubicBezTo>
                  <a:pt x="125730" y="22098"/>
                  <a:pt x="128016" y="22098"/>
                  <a:pt x="129159" y="22098"/>
                </a:cubicBezTo>
                <a:cubicBezTo>
                  <a:pt x="129159" y="22606"/>
                  <a:pt x="129159" y="22987"/>
                  <a:pt x="129286" y="23241"/>
                </a:cubicBezTo>
                <a:cubicBezTo>
                  <a:pt x="129540" y="20955"/>
                  <a:pt x="130683" y="20828"/>
                  <a:pt x="132588" y="19812"/>
                </a:cubicBezTo>
                <a:cubicBezTo>
                  <a:pt x="133477" y="20066"/>
                  <a:pt x="134366" y="20320"/>
                  <a:pt x="135128" y="20320"/>
                </a:cubicBezTo>
                <a:cubicBezTo>
                  <a:pt x="137160" y="20320"/>
                  <a:pt x="138684" y="19177"/>
                  <a:pt x="139446" y="17526"/>
                </a:cubicBezTo>
                <a:cubicBezTo>
                  <a:pt x="138303" y="17526"/>
                  <a:pt x="137160" y="18669"/>
                  <a:pt x="137160" y="18669"/>
                </a:cubicBezTo>
                <a:cubicBezTo>
                  <a:pt x="137160" y="16510"/>
                  <a:pt x="137668" y="15748"/>
                  <a:pt x="138557" y="15748"/>
                </a:cubicBezTo>
                <a:cubicBezTo>
                  <a:pt x="139065" y="15748"/>
                  <a:pt x="139700" y="16002"/>
                  <a:pt x="140589" y="16383"/>
                </a:cubicBezTo>
                <a:cubicBezTo>
                  <a:pt x="141732" y="16383"/>
                  <a:pt x="141732" y="17526"/>
                  <a:pt x="141732" y="18669"/>
                </a:cubicBezTo>
                <a:cubicBezTo>
                  <a:pt x="141732" y="19812"/>
                  <a:pt x="142875" y="20955"/>
                  <a:pt x="144018" y="20955"/>
                </a:cubicBezTo>
                <a:cubicBezTo>
                  <a:pt x="145161" y="20955"/>
                  <a:pt x="146304" y="20955"/>
                  <a:pt x="145161" y="19812"/>
                </a:cubicBezTo>
                <a:cubicBezTo>
                  <a:pt x="145161" y="18669"/>
                  <a:pt x="145161" y="18669"/>
                  <a:pt x="146304" y="18669"/>
                </a:cubicBezTo>
                <a:cubicBezTo>
                  <a:pt x="147447" y="17526"/>
                  <a:pt x="148590" y="17526"/>
                  <a:pt x="149733" y="16383"/>
                </a:cubicBezTo>
                <a:cubicBezTo>
                  <a:pt x="149733" y="15240"/>
                  <a:pt x="150876" y="15240"/>
                  <a:pt x="152019" y="15240"/>
                </a:cubicBezTo>
                <a:cubicBezTo>
                  <a:pt x="153162" y="16383"/>
                  <a:pt x="155448" y="16383"/>
                  <a:pt x="155448" y="16383"/>
                </a:cubicBezTo>
                <a:lnTo>
                  <a:pt x="155448" y="17526"/>
                </a:lnTo>
                <a:cubicBezTo>
                  <a:pt x="155448" y="18669"/>
                  <a:pt x="156591" y="19812"/>
                  <a:pt x="156591" y="19812"/>
                </a:cubicBezTo>
                <a:cubicBezTo>
                  <a:pt x="157734" y="19812"/>
                  <a:pt x="156591" y="18669"/>
                  <a:pt x="156591" y="18669"/>
                </a:cubicBezTo>
                <a:cubicBezTo>
                  <a:pt x="156591" y="17780"/>
                  <a:pt x="161290" y="17399"/>
                  <a:pt x="167005" y="17399"/>
                </a:cubicBezTo>
                <a:cubicBezTo>
                  <a:pt x="174752" y="17399"/>
                  <a:pt x="184277" y="18034"/>
                  <a:pt x="186309" y="18669"/>
                </a:cubicBezTo>
                <a:cubicBezTo>
                  <a:pt x="187706" y="20066"/>
                  <a:pt x="189357" y="20574"/>
                  <a:pt x="190373" y="20574"/>
                </a:cubicBezTo>
                <a:cubicBezTo>
                  <a:pt x="191008" y="20574"/>
                  <a:pt x="191389" y="20320"/>
                  <a:pt x="190881" y="19812"/>
                </a:cubicBezTo>
                <a:cubicBezTo>
                  <a:pt x="190881" y="19431"/>
                  <a:pt x="191389" y="19304"/>
                  <a:pt x="192151" y="19304"/>
                </a:cubicBezTo>
                <a:cubicBezTo>
                  <a:pt x="194183" y="19304"/>
                  <a:pt x="198247" y="20066"/>
                  <a:pt x="202311" y="20955"/>
                </a:cubicBezTo>
                <a:cubicBezTo>
                  <a:pt x="208788" y="22860"/>
                  <a:pt x="213106" y="24638"/>
                  <a:pt x="215011" y="24638"/>
                </a:cubicBezTo>
                <a:cubicBezTo>
                  <a:pt x="215519" y="24638"/>
                  <a:pt x="215773" y="24511"/>
                  <a:pt x="216027" y="24384"/>
                </a:cubicBezTo>
                <a:cubicBezTo>
                  <a:pt x="216027" y="24384"/>
                  <a:pt x="217170" y="24384"/>
                  <a:pt x="219456" y="25527"/>
                </a:cubicBezTo>
                <a:cubicBezTo>
                  <a:pt x="219964" y="26035"/>
                  <a:pt x="221107" y="26035"/>
                  <a:pt x="222250" y="26035"/>
                </a:cubicBezTo>
                <a:cubicBezTo>
                  <a:pt x="223393" y="26035"/>
                  <a:pt x="224536" y="26035"/>
                  <a:pt x="225044" y="26543"/>
                </a:cubicBezTo>
                <a:cubicBezTo>
                  <a:pt x="225425" y="26162"/>
                  <a:pt x="225806" y="26035"/>
                  <a:pt x="226060" y="26035"/>
                </a:cubicBezTo>
                <a:cubicBezTo>
                  <a:pt x="226568" y="26035"/>
                  <a:pt x="226568" y="26543"/>
                  <a:pt x="225044" y="26543"/>
                </a:cubicBezTo>
                <a:cubicBezTo>
                  <a:pt x="225044" y="27686"/>
                  <a:pt x="223901" y="28829"/>
                  <a:pt x="225044" y="29972"/>
                </a:cubicBezTo>
                <a:cubicBezTo>
                  <a:pt x="225679" y="30226"/>
                  <a:pt x="226187" y="30480"/>
                  <a:pt x="226695" y="30480"/>
                </a:cubicBezTo>
                <a:cubicBezTo>
                  <a:pt x="227838" y="30480"/>
                  <a:pt x="228473" y="29464"/>
                  <a:pt x="228473" y="27686"/>
                </a:cubicBezTo>
                <a:cubicBezTo>
                  <a:pt x="228854" y="27305"/>
                  <a:pt x="229108" y="27178"/>
                  <a:pt x="229235" y="27178"/>
                </a:cubicBezTo>
                <a:cubicBezTo>
                  <a:pt x="229616" y="27178"/>
                  <a:pt x="229616" y="27686"/>
                  <a:pt x="229616" y="27686"/>
                </a:cubicBezTo>
                <a:cubicBezTo>
                  <a:pt x="230759" y="27686"/>
                  <a:pt x="230759" y="27686"/>
                  <a:pt x="230759" y="28829"/>
                </a:cubicBezTo>
                <a:cubicBezTo>
                  <a:pt x="229616" y="29972"/>
                  <a:pt x="229616" y="31115"/>
                  <a:pt x="229616" y="31115"/>
                </a:cubicBezTo>
                <a:lnTo>
                  <a:pt x="230759" y="32258"/>
                </a:lnTo>
                <a:cubicBezTo>
                  <a:pt x="230759" y="31115"/>
                  <a:pt x="231902" y="31115"/>
                  <a:pt x="231902" y="31115"/>
                </a:cubicBezTo>
                <a:cubicBezTo>
                  <a:pt x="233045" y="32258"/>
                  <a:pt x="233045" y="32258"/>
                  <a:pt x="231902" y="34544"/>
                </a:cubicBezTo>
                <a:cubicBezTo>
                  <a:pt x="231267" y="35814"/>
                  <a:pt x="231394" y="36449"/>
                  <a:pt x="232029" y="36449"/>
                </a:cubicBezTo>
                <a:cubicBezTo>
                  <a:pt x="232537" y="36449"/>
                  <a:pt x="233172" y="36195"/>
                  <a:pt x="234188" y="35687"/>
                </a:cubicBezTo>
                <a:lnTo>
                  <a:pt x="236474" y="35687"/>
                </a:lnTo>
                <a:cubicBezTo>
                  <a:pt x="235966" y="36830"/>
                  <a:pt x="236474" y="37084"/>
                  <a:pt x="237490" y="37084"/>
                </a:cubicBezTo>
                <a:cubicBezTo>
                  <a:pt x="238506" y="37084"/>
                  <a:pt x="239903" y="36830"/>
                  <a:pt x="241046" y="36830"/>
                </a:cubicBezTo>
                <a:cubicBezTo>
                  <a:pt x="240284" y="38227"/>
                  <a:pt x="240538" y="39243"/>
                  <a:pt x="241300" y="39243"/>
                </a:cubicBezTo>
                <a:cubicBezTo>
                  <a:pt x="241808" y="39243"/>
                  <a:pt x="242443" y="38862"/>
                  <a:pt x="243332" y="37973"/>
                </a:cubicBezTo>
                <a:cubicBezTo>
                  <a:pt x="243713" y="37592"/>
                  <a:pt x="243967" y="37465"/>
                  <a:pt x="244348" y="37465"/>
                </a:cubicBezTo>
                <a:cubicBezTo>
                  <a:pt x="245110" y="37465"/>
                  <a:pt x="245618" y="38354"/>
                  <a:pt x="245618" y="39116"/>
                </a:cubicBezTo>
                <a:cubicBezTo>
                  <a:pt x="245618" y="41402"/>
                  <a:pt x="246761" y="41402"/>
                  <a:pt x="247904" y="42545"/>
                </a:cubicBezTo>
                <a:cubicBezTo>
                  <a:pt x="250190" y="42545"/>
                  <a:pt x="255905" y="47117"/>
                  <a:pt x="262763" y="52832"/>
                </a:cubicBezTo>
                <a:cubicBezTo>
                  <a:pt x="270764" y="59690"/>
                  <a:pt x="274193" y="64262"/>
                  <a:pt x="275336" y="64262"/>
                </a:cubicBezTo>
                <a:cubicBezTo>
                  <a:pt x="276479" y="64262"/>
                  <a:pt x="276479" y="64262"/>
                  <a:pt x="276479" y="66548"/>
                </a:cubicBezTo>
                <a:cubicBezTo>
                  <a:pt x="275336" y="67691"/>
                  <a:pt x="275336" y="67691"/>
                  <a:pt x="278765" y="67691"/>
                </a:cubicBezTo>
                <a:cubicBezTo>
                  <a:pt x="277622" y="68834"/>
                  <a:pt x="279908" y="71120"/>
                  <a:pt x="282194" y="74549"/>
                </a:cubicBezTo>
                <a:cubicBezTo>
                  <a:pt x="284480" y="76835"/>
                  <a:pt x="286766" y="80264"/>
                  <a:pt x="287909" y="80264"/>
                </a:cubicBezTo>
                <a:cubicBezTo>
                  <a:pt x="285623" y="81407"/>
                  <a:pt x="286766" y="87122"/>
                  <a:pt x="291338" y="88265"/>
                </a:cubicBezTo>
                <a:cubicBezTo>
                  <a:pt x="291338" y="89408"/>
                  <a:pt x="292481" y="90551"/>
                  <a:pt x="291338" y="90551"/>
                </a:cubicBezTo>
                <a:cubicBezTo>
                  <a:pt x="291338" y="91694"/>
                  <a:pt x="292481" y="92837"/>
                  <a:pt x="294767" y="95123"/>
                </a:cubicBezTo>
                <a:cubicBezTo>
                  <a:pt x="295910" y="96266"/>
                  <a:pt x="297053" y="99695"/>
                  <a:pt x="298196" y="101981"/>
                </a:cubicBezTo>
                <a:cubicBezTo>
                  <a:pt x="299339" y="104267"/>
                  <a:pt x="301625" y="105410"/>
                  <a:pt x="301625" y="105410"/>
                </a:cubicBezTo>
                <a:cubicBezTo>
                  <a:pt x="301625" y="106299"/>
                  <a:pt x="302133" y="107061"/>
                  <a:pt x="302133" y="107061"/>
                </a:cubicBezTo>
                <a:cubicBezTo>
                  <a:pt x="302133" y="107061"/>
                  <a:pt x="302006" y="106934"/>
                  <a:pt x="301625" y="106553"/>
                </a:cubicBezTo>
                <a:cubicBezTo>
                  <a:pt x="300482" y="106553"/>
                  <a:pt x="302768" y="112268"/>
                  <a:pt x="305054" y="119126"/>
                </a:cubicBezTo>
                <a:cubicBezTo>
                  <a:pt x="307340" y="127127"/>
                  <a:pt x="308483" y="132842"/>
                  <a:pt x="307340" y="135128"/>
                </a:cubicBezTo>
                <a:cubicBezTo>
                  <a:pt x="307340" y="135128"/>
                  <a:pt x="308483" y="135128"/>
                  <a:pt x="309626" y="136271"/>
                </a:cubicBezTo>
                <a:cubicBezTo>
                  <a:pt x="311912" y="137414"/>
                  <a:pt x="313055" y="138557"/>
                  <a:pt x="311912" y="139700"/>
                </a:cubicBezTo>
                <a:cubicBezTo>
                  <a:pt x="308483" y="140843"/>
                  <a:pt x="309626" y="145415"/>
                  <a:pt x="311912" y="146558"/>
                </a:cubicBezTo>
                <a:lnTo>
                  <a:pt x="310769" y="146558"/>
                </a:lnTo>
                <a:cubicBezTo>
                  <a:pt x="308483" y="147701"/>
                  <a:pt x="310769" y="151130"/>
                  <a:pt x="313055" y="151130"/>
                </a:cubicBezTo>
                <a:cubicBezTo>
                  <a:pt x="311912" y="153416"/>
                  <a:pt x="310769" y="154559"/>
                  <a:pt x="311912" y="154559"/>
                </a:cubicBezTo>
                <a:cubicBezTo>
                  <a:pt x="311912" y="155702"/>
                  <a:pt x="311912" y="155702"/>
                  <a:pt x="309626" y="156845"/>
                </a:cubicBezTo>
                <a:cubicBezTo>
                  <a:pt x="308483" y="156845"/>
                  <a:pt x="306197" y="156845"/>
                  <a:pt x="306197" y="157988"/>
                </a:cubicBezTo>
                <a:lnTo>
                  <a:pt x="309626" y="157988"/>
                </a:lnTo>
                <a:cubicBezTo>
                  <a:pt x="309626" y="157988"/>
                  <a:pt x="309626" y="159131"/>
                  <a:pt x="309626" y="160274"/>
                </a:cubicBezTo>
                <a:cubicBezTo>
                  <a:pt x="309626" y="160274"/>
                  <a:pt x="309626" y="161417"/>
                  <a:pt x="310769" y="161417"/>
                </a:cubicBezTo>
                <a:cubicBezTo>
                  <a:pt x="311912" y="161417"/>
                  <a:pt x="311912" y="162560"/>
                  <a:pt x="311912" y="163703"/>
                </a:cubicBezTo>
                <a:cubicBezTo>
                  <a:pt x="311150" y="163703"/>
                  <a:pt x="311404" y="164211"/>
                  <a:pt x="312293" y="164211"/>
                </a:cubicBezTo>
                <a:cubicBezTo>
                  <a:pt x="312801" y="164211"/>
                  <a:pt x="313436" y="164084"/>
                  <a:pt x="314071" y="163703"/>
                </a:cubicBezTo>
                <a:cubicBezTo>
                  <a:pt x="315214" y="163703"/>
                  <a:pt x="316357" y="163703"/>
                  <a:pt x="316357" y="164846"/>
                </a:cubicBezTo>
                <a:lnTo>
                  <a:pt x="318643" y="164846"/>
                </a:lnTo>
                <a:cubicBezTo>
                  <a:pt x="322072" y="164846"/>
                  <a:pt x="323215" y="164846"/>
                  <a:pt x="324358" y="162560"/>
                </a:cubicBezTo>
                <a:cubicBezTo>
                  <a:pt x="325501" y="157988"/>
                  <a:pt x="326644" y="154559"/>
                  <a:pt x="324358" y="154559"/>
                </a:cubicBezTo>
                <a:cubicBezTo>
                  <a:pt x="324358" y="154559"/>
                  <a:pt x="322072" y="153416"/>
                  <a:pt x="322072" y="152273"/>
                </a:cubicBezTo>
                <a:cubicBezTo>
                  <a:pt x="322072" y="151130"/>
                  <a:pt x="324358" y="149987"/>
                  <a:pt x="324358" y="149987"/>
                </a:cubicBezTo>
                <a:cubicBezTo>
                  <a:pt x="325501" y="149987"/>
                  <a:pt x="324358" y="144272"/>
                  <a:pt x="323215" y="138557"/>
                </a:cubicBezTo>
                <a:cubicBezTo>
                  <a:pt x="323215" y="131699"/>
                  <a:pt x="322072" y="128270"/>
                  <a:pt x="323215" y="127127"/>
                </a:cubicBezTo>
                <a:cubicBezTo>
                  <a:pt x="323215" y="124841"/>
                  <a:pt x="323215" y="123698"/>
                  <a:pt x="323215" y="123698"/>
                </a:cubicBezTo>
                <a:cubicBezTo>
                  <a:pt x="322072" y="123698"/>
                  <a:pt x="320929" y="116840"/>
                  <a:pt x="317500" y="108839"/>
                </a:cubicBezTo>
                <a:cubicBezTo>
                  <a:pt x="315214" y="100838"/>
                  <a:pt x="310642" y="93980"/>
                  <a:pt x="309499" y="93980"/>
                </a:cubicBezTo>
                <a:cubicBezTo>
                  <a:pt x="309499" y="92837"/>
                  <a:pt x="308356" y="91694"/>
                  <a:pt x="308356" y="91694"/>
                </a:cubicBezTo>
                <a:cubicBezTo>
                  <a:pt x="309499" y="91694"/>
                  <a:pt x="309499" y="89408"/>
                  <a:pt x="308356" y="87122"/>
                </a:cubicBezTo>
                <a:cubicBezTo>
                  <a:pt x="306070" y="85979"/>
                  <a:pt x="304927" y="83693"/>
                  <a:pt x="304927" y="83693"/>
                </a:cubicBezTo>
                <a:cubicBezTo>
                  <a:pt x="306070" y="82550"/>
                  <a:pt x="304927" y="81407"/>
                  <a:pt x="303784" y="79121"/>
                </a:cubicBezTo>
                <a:cubicBezTo>
                  <a:pt x="302641" y="76835"/>
                  <a:pt x="301498" y="76835"/>
                  <a:pt x="300355" y="76835"/>
                </a:cubicBezTo>
                <a:cubicBezTo>
                  <a:pt x="300355" y="75692"/>
                  <a:pt x="295783" y="68834"/>
                  <a:pt x="294640" y="65405"/>
                </a:cubicBezTo>
                <a:cubicBezTo>
                  <a:pt x="294640" y="63119"/>
                  <a:pt x="292354" y="63119"/>
                  <a:pt x="291211" y="63119"/>
                </a:cubicBezTo>
                <a:cubicBezTo>
                  <a:pt x="290703" y="63627"/>
                  <a:pt x="289814" y="64008"/>
                  <a:pt x="289052" y="64008"/>
                </a:cubicBezTo>
                <a:cubicBezTo>
                  <a:pt x="288290" y="64008"/>
                  <a:pt x="287782" y="63754"/>
                  <a:pt x="287782" y="63119"/>
                </a:cubicBezTo>
                <a:cubicBezTo>
                  <a:pt x="287782" y="63119"/>
                  <a:pt x="288925" y="61976"/>
                  <a:pt x="290068" y="60833"/>
                </a:cubicBezTo>
                <a:cubicBezTo>
                  <a:pt x="291211" y="60833"/>
                  <a:pt x="291211" y="60833"/>
                  <a:pt x="290068" y="59690"/>
                </a:cubicBezTo>
                <a:cubicBezTo>
                  <a:pt x="288925" y="58547"/>
                  <a:pt x="287782" y="57404"/>
                  <a:pt x="287782" y="57404"/>
                </a:cubicBezTo>
                <a:cubicBezTo>
                  <a:pt x="287782" y="57404"/>
                  <a:pt x="287528" y="57531"/>
                  <a:pt x="287401" y="57531"/>
                </a:cubicBezTo>
                <a:cubicBezTo>
                  <a:pt x="285877" y="57531"/>
                  <a:pt x="282702" y="53340"/>
                  <a:pt x="277622" y="48260"/>
                </a:cubicBezTo>
                <a:cubicBezTo>
                  <a:pt x="270891" y="41529"/>
                  <a:pt x="268224" y="38862"/>
                  <a:pt x="266827" y="38862"/>
                </a:cubicBezTo>
                <a:cubicBezTo>
                  <a:pt x="266573" y="38862"/>
                  <a:pt x="266319" y="38989"/>
                  <a:pt x="266192" y="39116"/>
                </a:cubicBezTo>
                <a:cubicBezTo>
                  <a:pt x="265938" y="39370"/>
                  <a:pt x="265684" y="39624"/>
                  <a:pt x="265303" y="39624"/>
                </a:cubicBezTo>
                <a:cubicBezTo>
                  <a:pt x="264414" y="39624"/>
                  <a:pt x="263398" y="38354"/>
                  <a:pt x="261620" y="35814"/>
                </a:cubicBezTo>
                <a:cubicBezTo>
                  <a:pt x="259334" y="28956"/>
                  <a:pt x="258191" y="28956"/>
                  <a:pt x="257048" y="28956"/>
                </a:cubicBezTo>
                <a:cubicBezTo>
                  <a:pt x="258191" y="30099"/>
                  <a:pt x="257048" y="31242"/>
                  <a:pt x="255905" y="32385"/>
                </a:cubicBezTo>
                <a:cubicBezTo>
                  <a:pt x="255524" y="32766"/>
                  <a:pt x="255016" y="33020"/>
                  <a:pt x="254762" y="33020"/>
                </a:cubicBezTo>
                <a:cubicBezTo>
                  <a:pt x="254254" y="33020"/>
                  <a:pt x="254000" y="32258"/>
                  <a:pt x="254762" y="30099"/>
                </a:cubicBezTo>
                <a:cubicBezTo>
                  <a:pt x="255778" y="28067"/>
                  <a:pt x="243586" y="21717"/>
                  <a:pt x="239014" y="21717"/>
                </a:cubicBezTo>
                <a:cubicBezTo>
                  <a:pt x="238379" y="21717"/>
                  <a:pt x="237871" y="21844"/>
                  <a:pt x="237617" y="22098"/>
                </a:cubicBezTo>
                <a:lnTo>
                  <a:pt x="237617" y="21082"/>
                </a:lnTo>
                <a:cubicBezTo>
                  <a:pt x="238760" y="19939"/>
                  <a:pt x="237617" y="18796"/>
                  <a:pt x="233045" y="16510"/>
                </a:cubicBezTo>
                <a:cubicBezTo>
                  <a:pt x="230759" y="15367"/>
                  <a:pt x="229616" y="15367"/>
                  <a:pt x="229616" y="15367"/>
                </a:cubicBezTo>
                <a:cubicBezTo>
                  <a:pt x="229362" y="15875"/>
                  <a:pt x="228981" y="16002"/>
                  <a:pt x="228473" y="16002"/>
                </a:cubicBezTo>
                <a:cubicBezTo>
                  <a:pt x="226441" y="16002"/>
                  <a:pt x="222758" y="12827"/>
                  <a:pt x="222758" y="11938"/>
                </a:cubicBezTo>
                <a:cubicBezTo>
                  <a:pt x="222758" y="10795"/>
                  <a:pt x="222758" y="10795"/>
                  <a:pt x="220472" y="9652"/>
                </a:cubicBezTo>
                <a:cubicBezTo>
                  <a:pt x="219837" y="9779"/>
                  <a:pt x="219202" y="9906"/>
                  <a:pt x="218567" y="9906"/>
                </a:cubicBezTo>
                <a:cubicBezTo>
                  <a:pt x="214503" y="9906"/>
                  <a:pt x="210439" y="7239"/>
                  <a:pt x="211455" y="6223"/>
                </a:cubicBezTo>
                <a:lnTo>
                  <a:pt x="208026" y="6223"/>
                </a:lnTo>
                <a:cubicBezTo>
                  <a:pt x="207645" y="6604"/>
                  <a:pt x="207137" y="6731"/>
                  <a:pt x="206502" y="6731"/>
                </a:cubicBezTo>
                <a:cubicBezTo>
                  <a:pt x="205359" y="6731"/>
                  <a:pt x="204089" y="6223"/>
                  <a:pt x="203327" y="6223"/>
                </a:cubicBezTo>
                <a:cubicBezTo>
                  <a:pt x="201549" y="5715"/>
                  <a:pt x="200533" y="5334"/>
                  <a:pt x="199898" y="5334"/>
                </a:cubicBezTo>
                <a:cubicBezTo>
                  <a:pt x="199263" y="5334"/>
                  <a:pt x="199390" y="5588"/>
                  <a:pt x="199898" y="6223"/>
                </a:cubicBezTo>
                <a:cubicBezTo>
                  <a:pt x="198755" y="7366"/>
                  <a:pt x="198755" y="8509"/>
                  <a:pt x="197612" y="8509"/>
                </a:cubicBezTo>
                <a:lnTo>
                  <a:pt x="197612" y="7493"/>
                </a:lnTo>
                <a:cubicBezTo>
                  <a:pt x="198501" y="6350"/>
                  <a:pt x="195072" y="5080"/>
                  <a:pt x="189357" y="5080"/>
                </a:cubicBezTo>
                <a:cubicBezTo>
                  <a:pt x="183642" y="3937"/>
                  <a:pt x="181356" y="2794"/>
                  <a:pt x="180213" y="1651"/>
                </a:cubicBezTo>
                <a:lnTo>
                  <a:pt x="179070" y="2794"/>
                </a:lnTo>
                <a:cubicBezTo>
                  <a:pt x="178435" y="3302"/>
                  <a:pt x="177927" y="3683"/>
                  <a:pt x="177546" y="3683"/>
                </a:cubicBezTo>
                <a:cubicBezTo>
                  <a:pt x="177165" y="3683"/>
                  <a:pt x="176784" y="3429"/>
                  <a:pt x="176784" y="2794"/>
                </a:cubicBezTo>
                <a:cubicBezTo>
                  <a:pt x="176022" y="2032"/>
                  <a:pt x="173482" y="1270"/>
                  <a:pt x="171323" y="1270"/>
                </a:cubicBezTo>
                <a:cubicBezTo>
                  <a:pt x="170434" y="1270"/>
                  <a:pt x="169545" y="1397"/>
                  <a:pt x="168910" y="1778"/>
                </a:cubicBezTo>
                <a:lnTo>
                  <a:pt x="165481" y="1778"/>
                </a:lnTo>
                <a:cubicBezTo>
                  <a:pt x="164846" y="635"/>
                  <a:pt x="163703" y="0"/>
                  <a:pt x="162560" y="0"/>
                </a:cubicBezTo>
                <a:close/>
                <a:moveTo>
                  <a:pt x="132334" y="330327"/>
                </a:moveTo>
                <a:cubicBezTo>
                  <a:pt x="132334" y="331470"/>
                  <a:pt x="132334" y="331470"/>
                  <a:pt x="133477" y="332613"/>
                </a:cubicBezTo>
                <a:cubicBezTo>
                  <a:pt x="135763" y="332613"/>
                  <a:pt x="135763" y="332613"/>
                  <a:pt x="134620" y="331470"/>
                </a:cubicBezTo>
                <a:cubicBezTo>
                  <a:pt x="133477" y="331470"/>
                  <a:pt x="132334" y="330327"/>
                  <a:pt x="132334" y="33032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
          <p:cNvSpPr/>
          <p:nvPr/>
        </p:nvSpPr>
        <p:spPr>
          <a:xfrm>
            <a:off x="3031776" y="3833550"/>
            <a:ext cx="73533" cy="60103"/>
          </a:xfrm>
          <a:custGeom>
            <a:rect b="b" l="l" r="r" t="t"/>
            <a:pathLst>
              <a:path extrusionOk="0" h="80137" w="98044">
                <a:moveTo>
                  <a:pt x="75692" y="1143"/>
                </a:moveTo>
                <a:cubicBezTo>
                  <a:pt x="75184" y="1143"/>
                  <a:pt x="74676" y="1270"/>
                  <a:pt x="74295" y="1397"/>
                </a:cubicBezTo>
                <a:cubicBezTo>
                  <a:pt x="74676" y="1270"/>
                  <a:pt x="75184" y="1143"/>
                  <a:pt x="75692" y="1143"/>
                </a:cubicBezTo>
                <a:close/>
                <a:moveTo>
                  <a:pt x="74295" y="1524"/>
                </a:moveTo>
                <a:cubicBezTo>
                  <a:pt x="73660" y="1651"/>
                  <a:pt x="73152" y="2032"/>
                  <a:pt x="73279" y="2159"/>
                </a:cubicBezTo>
                <a:cubicBezTo>
                  <a:pt x="73660" y="1905"/>
                  <a:pt x="73914" y="1651"/>
                  <a:pt x="74295" y="1524"/>
                </a:cubicBezTo>
                <a:close/>
                <a:moveTo>
                  <a:pt x="82169" y="28575"/>
                </a:moveTo>
                <a:cubicBezTo>
                  <a:pt x="82169" y="29718"/>
                  <a:pt x="79883" y="29718"/>
                  <a:pt x="78740" y="29718"/>
                </a:cubicBezTo>
                <a:cubicBezTo>
                  <a:pt x="78740" y="29718"/>
                  <a:pt x="78740" y="29718"/>
                  <a:pt x="79883" y="28575"/>
                </a:cubicBezTo>
                <a:close/>
                <a:moveTo>
                  <a:pt x="87630" y="42926"/>
                </a:moveTo>
                <a:cubicBezTo>
                  <a:pt x="87757" y="42926"/>
                  <a:pt x="87884" y="43053"/>
                  <a:pt x="87884" y="43434"/>
                </a:cubicBezTo>
                <a:lnTo>
                  <a:pt x="86741" y="43434"/>
                </a:lnTo>
                <a:cubicBezTo>
                  <a:pt x="86741" y="43434"/>
                  <a:pt x="87249" y="42926"/>
                  <a:pt x="87630" y="42926"/>
                </a:cubicBezTo>
                <a:close/>
                <a:moveTo>
                  <a:pt x="89027" y="44577"/>
                </a:moveTo>
                <a:lnTo>
                  <a:pt x="87884" y="45720"/>
                </a:lnTo>
                <a:lnTo>
                  <a:pt x="87884" y="44577"/>
                </a:lnTo>
                <a:close/>
                <a:moveTo>
                  <a:pt x="77470" y="50800"/>
                </a:moveTo>
                <a:cubicBezTo>
                  <a:pt x="77343" y="50800"/>
                  <a:pt x="77724" y="50927"/>
                  <a:pt x="78359" y="51181"/>
                </a:cubicBezTo>
                <a:cubicBezTo>
                  <a:pt x="77851" y="50927"/>
                  <a:pt x="77597" y="50800"/>
                  <a:pt x="77470" y="50800"/>
                </a:cubicBezTo>
                <a:close/>
                <a:moveTo>
                  <a:pt x="80010" y="51435"/>
                </a:moveTo>
                <a:cubicBezTo>
                  <a:pt x="80899" y="51562"/>
                  <a:pt x="81280" y="51689"/>
                  <a:pt x="81153" y="51816"/>
                </a:cubicBezTo>
                <a:cubicBezTo>
                  <a:pt x="80772" y="51689"/>
                  <a:pt x="80391" y="51562"/>
                  <a:pt x="80010" y="51435"/>
                </a:cubicBezTo>
                <a:close/>
                <a:moveTo>
                  <a:pt x="45593" y="52451"/>
                </a:moveTo>
                <a:cubicBezTo>
                  <a:pt x="44450" y="52451"/>
                  <a:pt x="44450" y="52451"/>
                  <a:pt x="44450" y="53594"/>
                </a:cubicBezTo>
                <a:lnTo>
                  <a:pt x="45593" y="53594"/>
                </a:lnTo>
                <a:cubicBezTo>
                  <a:pt x="45593" y="52451"/>
                  <a:pt x="45593" y="52451"/>
                  <a:pt x="45593" y="52451"/>
                </a:cubicBezTo>
                <a:close/>
                <a:moveTo>
                  <a:pt x="79883" y="52451"/>
                </a:moveTo>
                <a:cubicBezTo>
                  <a:pt x="81661" y="52959"/>
                  <a:pt x="82169" y="53340"/>
                  <a:pt x="81915" y="53340"/>
                </a:cubicBezTo>
                <a:cubicBezTo>
                  <a:pt x="81788" y="53340"/>
                  <a:pt x="81407" y="53213"/>
                  <a:pt x="80899" y="53213"/>
                </a:cubicBezTo>
                <a:cubicBezTo>
                  <a:pt x="81153" y="53340"/>
                  <a:pt x="81407" y="53594"/>
                  <a:pt x="81788" y="53721"/>
                </a:cubicBezTo>
                <a:lnTo>
                  <a:pt x="81407" y="53721"/>
                </a:lnTo>
                <a:cubicBezTo>
                  <a:pt x="80899" y="53467"/>
                  <a:pt x="79883" y="52959"/>
                  <a:pt x="78740" y="52578"/>
                </a:cubicBezTo>
                <a:cubicBezTo>
                  <a:pt x="79629" y="52832"/>
                  <a:pt x="80391" y="53086"/>
                  <a:pt x="80899" y="53213"/>
                </a:cubicBezTo>
                <a:cubicBezTo>
                  <a:pt x="80645" y="52959"/>
                  <a:pt x="80264" y="52832"/>
                  <a:pt x="79883" y="52578"/>
                </a:cubicBezTo>
                <a:close/>
                <a:moveTo>
                  <a:pt x="79883" y="53594"/>
                </a:moveTo>
                <a:cubicBezTo>
                  <a:pt x="80264" y="53721"/>
                  <a:pt x="80645" y="53848"/>
                  <a:pt x="80899" y="53975"/>
                </a:cubicBezTo>
                <a:lnTo>
                  <a:pt x="82169" y="54864"/>
                </a:lnTo>
                <a:cubicBezTo>
                  <a:pt x="82169" y="54864"/>
                  <a:pt x="82169" y="54864"/>
                  <a:pt x="79883" y="53721"/>
                </a:cubicBezTo>
                <a:close/>
                <a:moveTo>
                  <a:pt x="75311" y="54737"/>
                </a:moveTo>
                <a:cubicBezTo>
                  <a:pt x="75311" y="54737"/>
                  <a:pt x="76454" y="55880"/>
                  <a:pt x="76454" y="55880"/>
                </a:cubicBezTo>
                <a:cubicBezTo>
                  <a:pt x="76454" y="55880"/>
                  <a:pt x="75311" y="55880"/>
                  <a:pt x="75311" y="54737"/>
                </a:cubicBezTo>
                <a:close/>
                <a:moveTo>
                  <a:pt x="47879" y="55880"/>
                </a:moveTo>
                <a:cubicBezTo>
                  <a:pt x="47879" y="55880"/>
                  <a:pt x="47879" y="55880"/>
                  <a:pt x="47879" y="55880"/>
                </a:cubicBezTo>
                <a:cubicBezTo>
                  <a:pt x="47879" y="55880"/>
                  <a:pt x="47879" y="55880"/>
                  <a:pt x="47879" y="55880"/>
                </a:cubicBezTo>
                <a:close/>
                <a:moveTo>
                  <a:pt x="39878" y="60452"/>
                </a:moveTo>
                <a:cubicBezTo>
                  <a:pt x="39878" y="60452"/>
                  <a:pt x="39878" y="60452"/>
                  <a:pt x="39878" y="60452"/>
                </a:cubicBezTo>
                <a:cubicBezTo>
                  <a:pt x="39878" y="60452"/>
                  <a:pt x="39878" y="60452"/>
                  <a:pt x="39878" y="60452"/>
                </a:cubicBezTo>
                <a:close/>
                <a:moveTo>
                  <a:pt x="45593" y="60452"/>
                </a:moveTo>
                <a:cubicBezTo>
                  <a:pt x="45593" y="60452"/>
                  <a:pt x="45593" y="60452"/>
                  <a:pt x="45593" y="60452"/>
                </a:cubicBezTo>
                <a:close/>
                <a:moveTo>
                  <a:pt x="21590" y="61595"/>
                </a:moveTo>
                <a:cubicBezTo>
                  <a:pt x="21590" y="62103"/>
                  <a:pt x="21590" y="62484"/>
                  <a:pt x="21590" y="62738"/>
                </a:cubicBezTo>
                <a:cubicBezTo>
                  <a:pt x="20447" y="61595"/>
                  <a:pt x="21590" y="61595"/>
                  <a:pt x="21590" y="61595"/>
                </a:cubicBezTo>
                <a:close/>
                <a:moveTo>
                  <a:pt x="89027" y="61722"/>
                </a:moveTo>
                <a:cubicBezTo>
                  <a:pt x="90170" y="62738"/>
                  <a:pt x="92329" y="62865"/>
                  <a:pt x="92329" y="63881"/>
                </a:cubicBezTo>
                <a:cubicBezTo>
                  <a:pt x="90551" y="62992"/>
                  <a:pt x="89408" y="61976"/>
                  <a:pt x="89027" y="61722"/>
                </a:cubicBezTo>
                <a:close/>
                <a:moveTo>
                  <a:pt x="40132" y="61849"/>
                </a:moveTo>
                <a:cubicBezTo>
                  <a:pt x="41021" y="62992"/>
                  <a:pt x="41021" y="65024"/>
                  <a:pt x="41021" y="65024"/>
                </a:cubicBezTo>
                <a:cubicBezTo>
                  <a:pt x="41021" y="65024"/>
                  <a:pt x="40386" y="63246"/>
                  <a:pt x="40132" y="61849"/>
                </a:cubicBezTo>
                <a:close/>
                <a:moveTo>
                  <a:pt x="84455" y="63881"/>
                </a:moveTo>
                <a:cubicBezTo>
                  <a:pt x="85598" y="63881"/>
                  <a:pt x="85598" y="63881"/>
                  <a:pt x="86741" y="65024"/>
                </a:cubicBezTo>
                <a:cubicBezTo>
                  <a:pt x="87884" y="66167"/>
                  <a:pt x="86741" y="66167"/>
                  <a:pt x="86741" y="66167"/>
                </a:cubicBezTo>
                <a:cubicBezTo>
                  <a:pt x="85598" y="65024"/>
                  <a:pt x="84455" y="63881"/>
                  <a:pt x="84455" y="63881"/>
                </a:cubicBezTo>
                <a:close/>
                <a:moveTo>
                  <a:pt x="91313" y="66167"/>
                </a:moveTo>
                <a:cubicBezTo>
                  <a:pt x="92075" y="66675"/>
                  <a:pt x="92583" y="67056"/>
                  <a:pt x="93091" y="67310"/>
                </a:cubicBezTo>
                <a:cubicBezTo>
                  <a:pt x="92456" y="67310"/>
                  <a:pt x="92202" y="67056"/>
                  <a:pt x="91313" y="66167"/>
                </a:cubicBezTo>
                <a:close/>
                <a:moveTo>
                  <a:pt x="13716" y="66167"/>
                </a:moveTo>
                <a:lnTo>
                  <a:pt x="12573" y="67310"/>
                </a:lnTo>
                <a:cubicBezTo>
                  <a:pt x="12573" y="66929"/>
                  <a:pt x="12573" y="66548"/>
                  <a:pt x="12573" y="66167"/>
                </a:cubicBezTo>
                <a:close/>
                <a:moveTo>
                  <a:pt x="20574" y="66167"/>
                </a:moveTo>
                <a:cubicBezTo>
                  <a:pt x="21717" y="67310"/>
                  <a:pt x="21717" y="67310"/>
                  <a:pt x="20574" y="67310"/>
                </a:cubicBezTo>
                <a:cubicBezTo>
                  <a:pt x="20574" y="67056"/>
                  <a:pt x="20574" y="66548"/>
                  <a:pt x="20574" y="66167"/>
                </a:cubicBezTo>
                <a:close/>
                <a:moveTo>
                  <a:pt x="27432" y="66167"/>
                </a:moveTo>
                <a:lnTo>
                  <a:pt x="27432" y="67310"/>
                </a:lnTo>
                <a:lnTo>
                  <a:pt x="27432" y="68453"/>
                </a:lnTo>
                <a:lnTo>
                  <a:pt x="26289" y="67310"/>
                </a:lnTo>
                <a:cubicBezTo>
                  <a:pt x="26289" y="66167"/>
                  <a:pt x="27432" y="66167"/>
                  <a:pt x="27432" y="66167"/>
                </a:cubicBezTo>
                <a:close/>
                <a:moveTo>
                  <a:pt x="38989" y="65659"/>
                </a:moveTo>
                <a:cubicBezTo>
                  <a:pt x="39370" y="65659"/>
                  <a:pt x="39878" y="66675"/>
                  <a:pt x="39878" y="68453"/>
                </a:cubicBezTo>
                <a:lnTo>
                  <a:pt x="38862" y="68453"/>
                </a:lnTo>
                <a:cubicBezTo>
                  <a:pt x="38862" y="67310"/>
                  <a:pt x="38862" y="66167"/>
                  <a:pt x="38862" y="66167"/>
                </a:cubicBezTo>
                <a:cubicBezTo>
                  <a:pt x="38862" y="65913"/>
                  <a:pt x="38989" y="65659"/>
                  <a:pt x="38989" y="65659"/>
                </a:cubicBezTo>
                <a:close/>
                <a:moveTo>
                  <a:pt x="6858" y="68453"/>
                </a:moveTo>
                <a:cubicBezTo>
                  <a:pt x="6858" y="68453"/>
                  <a:pt x="6731" y="68453"/>
                  <a:pt x="6731" y="68453"/>
                </a:cubicBezTo>
                <a:cubicBezTo>
                  <a:pt x="6731" y="68707"/>
                  <a:pt x="6858" y="68834"/>
                  <a:pt x="6858" y="68834"/>
                </a:cubicBezTo>
                <a:cubicBezTo>
                  <a:pt x="6858" y="68834"/>
                  <a:pt x="6858" y="68707"/>
                  <a:pt x="6858" y="68453"/>
                </a:cubicBezTo>
                <a:close/>
                <a:moveTo>
                  <a:pt x="44450" y="70739"/>
                </a:moveTo>
                <a:cubicBezTo>
                  <a:pt x="44450" y="70739"/>
                  <a:pt x="45593" y="71882"/>
                  <a:pt x="44450" y="71882"/>
                </a:cubicBezTo>
                <a:cubicBezTo>
                  <a:pt x="44450" y="71882"/>
                  <a:pt x="44450" y="70739"/>
                  <a:pt x="44450" y="70739"/>
                </a:cubicBezTo>
                <a:close/>
                <a:moveTo>
                  <a:pt x="66167" y="71882"/>
                </a:moveTo>
                <a:cubicBezTo>
                  <a:pt x="66675" y="72771"/>
                  <a:pt x="66929" y="73152"/>
                  <a:pt x="67056" y="73152"/>
                </a:cubicBezTo>
                <a:cubicBezTo>
                  <a:pt x="67183" y="73152"/>
                  <a:pt x="66929" y="72517"/>
                  <a:pt x="66167" y="71882"/>
                </a:cubicBezTo>
                <a:close/>
                <a:moveTo>
                  <a:pt x="28448" y="68326"/>
                </a:moveTo>
                <a:cubicBezTo>
                  <a:pt x="28575" y="68326"/>
                  <a:pt x="28575" y="69215"/>
                  <a:pt x="28575" y="70739"/>
                </a:cubicBezTo>
                <a:cubicBezTo>
                  <a:pt x="28575" y="71882"/>
                  <a:pt x="28575" y="73025"/>
                  <a:pt x="28575" y="74168"/>
                </a:cubicBezTo>
                <a:lnTo>
                  <a:pt x="27432" y="74168"/>
                </a:lnTo>
                <a:cubicBezTo>
                  <a:pt x="27432" y="74168"/>
                  <a:pt x="27432" y="73025"/>
                  <a:pt x="27432" y="71882"/>
                </a:cubicBezTo>
                <a:cubicBezTo>
                  <a:pt x="28067" y="69469"/>
                  <a:pt x="28321" y="68326"/>
                  <a:pt x="28448" y="68326"/>
                </a:cubicBezTo>
                <a:close/>
                <a:moveTo>
                  <a:pt x="45720" y="74168"/>
                </a:moveTo>
                <a:cubicBezTo>
                  <a:pt x="45720" y="74676"/>
                  <a:pt x="45974" y="75057"/>
                  <a:pt x="46228" y="75057"/>
                </a:cubicBezTo>
                <a:cubicBezTo>
                  <a:pt x="46482" y="75057"/>
                  <a:pt x="46355" y="74803"/>
                  <a:pt x="45720" y="74168"/>
                </a:cubicBezTo>
                <a:close/>
                <a:moveTo>
                  <a:pt x="2921" y="77216"/>
                </a:moveTo>
                <a:cubicBezTo>
                  <a:pt x="3048" y="77216"/>
                  <a:pt x="3175" y="77724"/>
                  <a:pt x="3302" y="78740"/>
                </a:cubicBezTo>
                <a:cubicBezTo>
                  <a:pt x="2794" y="77851"/>
                  <a:pt x="2794" y="77216"/>
                  <a:pt x="2921" y="77216"/>
                </a:cubicBezTo>
                <a:close/>
                <a:moveTo>
                  <a:pt x="81026" y="0"/>
                </a:moveTo>
                <a:cubicBezTo>
                  <a:pt x="81026" y="0"/>
                  <a:pt x="79883" y="0"/>
                  <a:pt x="77597" y="1143"/>
                </a:cubicBezTo>
                <a:cubicBezTo>
                  <a:pt x="77470" y="1143"/>
                  <a:pt x="77343" y="1143"/>
                  <a:pt x="77089" y="1143"/>
                </a:cubicBezTo>
                <a:cubicBezTo>
                  <a:pt x="76835" y="1143"/>
                  <a:pt x="76581" y="1143"/>
                  <a:pt x="76454" y="1143"/>
                </a:cubicBezTo>
                <a:cubicBezTo>
                  <a:pt x="76327" y="1143"/>
                  <a:pt x="75946" y="1143"/>
                  <a:pt x="75692" y="1143"/>
                </a:cubicBezTo>
                <a:cubicBezTo>
                  <a:pt x="76073" y="1143"/>
                  <a:pt x="76581" y="1143"/>
                  <a:pt x="77089" y="1143"/>
                </a:cubicBezTo>
                <a:cubicBezTo>
                  <a:pt x="79883" y="1143"/>
                  <a:pt x="79629" y="1270"/>
                  <a:pt x="77597" y="2286"/>
                </a:cubicBezTo>
                <a:lnTo>
                  <a:pt x="74168" y="2286"/>
                </a:lnTo>
                <a:cubicBezTo>
                  <a:pt x="73533" y="2286"/>
                  <a:pt x="73279" y="2159"/>
                  <a:pt x="73279" y="2032"/>
                </a:cubicBezTo>
                <a:cubicBezTo>
                  <a:pt x="73152" y="2159"/>
                  <a:pt x="73152" y="2159"/>
                  <a:pt x="73152" y="2286"/>
                </a:cubicBezTo>
                <a:cubicBezTo>
                  <a:pt x="72009" y="2286"/>
                  <a:pt x="70866" y="3429"/>
                  <a:pt x="73152" y="3429"/>
                </a:cubicBezTo>
                <a:cubicBezTo>
                  <a:pt x="72009" y="4572"/>
                  <a:pt x="72009" y="4572"/>
                  <a:pt x="72009" y="5715"/>
                </a:cubicBezTo>
                <a:cubicBezTo>
                  <a:pt x="72009" y="6858"/>
                  <a:pt x="72009" y="8001"/>
                  <a:pt x="70866" y="8001"/>
                </a:cubicBezTo>
                <a:cubicBezTo>
                  <a:pt x="69723" y="8001"/>
                  <a:pt x="69723" y="9144"/>
                  <a:pt x="69723" y="9144"/>
                </a:cubicBezTo>
                <a:cubicBezTo>
                  <a:pt x="69977" y="8890"/>
                  <a:pt x="70231" y="8636"/>
                  <a:pt x="70358" y="8636"/>
                </a:cubicBezTo>
                <a:cubicBezTo>
                  <a:pt x="70866" y="8636"/>
                  <a:pt x="70866" y="9652"/>
                  <a:pt x="70866" y="11430"/>
                </a:cubicBezTo>
                <a:cubicBezTo>
                  <a:pt x="70866" y="12573"/>
                  <a:pt x="72009" y="13716"/>
                  <a:pt x="73152" y="13716"/>
                </a:cubicBezTo>
                <a:cubicBezTo>
                  <a:pt x="72009" y="13716"/>
                  <a:pt x="72009" y="14859"/>
                  <a:pt x="72009" y="14859"/>
                </a:cubicBezTo>
                <a:cubicBezTo>
                  <a:pt x="73152" y="14859"/>
                  <a:pt x="73152" y="16002"/>
                  <a:pt x="73152" y="16002"/>
                </a:cubicBezTo>
                <a:lnTo>
                  <a:pt x="71882" y="16002"/>
                </a:lnTo>
                <a:cubicBezTo>
                  <a:pt x="71882" y="17145"/>
                  <a:pt x="71882" y="17145"/>
                  <a:pt x="73025" y="17145"/>
                </a:cubicBezTo>
                <a:cubicBezTo>
                  <a:pt x="73025" y="17145"/>
                  <a:pt x="73025" y="18288"/>
                  <a:pt x="71882" y="19431"/>
                </a:cubicBezTo>
                <a:lnTo>
                  <a:pt x="76454" y="19431"/>
                </a:lnTo>
                <a:cubicBezTo>
                  <a:pt x="76454" y="19431"/>
                  <a:pt x="74168" y="19431"/>
                  <a:pt x="73025" y="20574"/>
                </a:cubicBezTo>
                <a:lnTo>
                  <a:pt x="71882" y="20574"/>
                </a:lnTo>
                <a:cubicBezTo>
                  <a:pt x="73025" y="20574"/>
                  <a:pt x="73025" y="21717"/>
                  <a:pt x="74168" y="22860"/>
                </a:cubicBezTo>
                <a:cubicBezTo>
                  <a:pt x="74168" y="25146"/>
                  <a:pt x="74168" y="25146"/>
                  <a:pt x="75311" y="25146"/>
                </a:cubicBezTo>
                <a:cubicBezTo>
                  <a:pt x="76454" y="25146"/>
                  <a:pt x="76454" y="25146"/>
                  <a:pt x="75311" y="26289"/>
                </a:cubicBezTo>
                <a:cubicBezTo>
                  <a:pt x="71882" y="27432"/>
                  <a:pt x="71882" y="27432"/>
                  <a:pt x="73025" y="27432"/>
                </a:cubicBezTo>
                <a:lnTo>
                  <a:pt x="75311" y="27432"/>
                </a:lnTo>
                <a:cubicBezTo>
                  <a:pt x="76073" y="27051"/>
                  <a:pt x="76581" y="26924"/>
                  <a:pt x="76835" y="26924"/>
                </a:cubicBezTo>
                <a:cubicBezTo>
                  <a:pt x="77343" y="26924"/>
                  <a:pt x="76835" y="27432"/>
                  <a:pt x="75311" y="27432"/>
                </a:cubicBezTo>
                <a:cubicBezTo>
                  <a:pt x="73025" y="28575"/>
                  <a:pt x="74168" y="30861"/>
                  <a:pt x="76454" y="30861"/>
                </a:cubicBezTo>
                <a:lnTo>
                  <a:pt x="75311" y="30861"/>
                </a:lnTo>
                <a:cubicBezTo>
                  <a:pt x="74168" y="30861"/>
                  <a:pt x="74168" y="30861"/>
                  <a:pt x="74168" y="32004"/>
                </a:cubicBezTo>
                <a:cubicBezTo>
                  <a:pt x="76454" y="32004"/>
                  <a:pt x="75311" y="33147"/>
                  <a:pt x="74168" y="33147"/>
                </a:cubicBezTo>
                <a:cubicBezTo>
                  <a:pt x="73025" y="34290"/>
                  <a:pt x="73025" y="34290"/>
                  <a:pt x="73025" y="34290"/>
                </a:cubicBezTo>
                <a:cubicBezTo>
                  <a:pt x="76454" y="34290"/>
                  <a:pt x="74168" y="35433"/>
                  <a:pt x="73025" y="35433"/>
                </a:cubicBezTo>
                <a:lnTo>
                  <a:pt x="73025" y="36576"/>
                </a:lnTo>
                <a:lnTo>
                  <a:pt x="75311" y="36576"/>
                </a:lnTo>
                <a:cubicBezTo>
                  <a:pt x="75311" y="37719"/>
                  <a:pt x="75311" y="37719"/>
                  <a:pt x="76454" y="37719"/>
                </a:cubicBezTo>
                <a:cubicBezTo>
                  <a:pt x="77216" y="37719"/>
                  <a:pt x="77978" y="37211"/>
                  <a:pt x="78359" y="37211"/>
                </a:cubicBezTo>
                <a:cubicBezTo>
                  <a:pt x="78486" y="37211"/>
                  <a:pt x="78740" y="37338"/>
                  <a:pt x="78740" y="37719"/>
                </a:cubicBezTo>
                <a:lnTo>
                  <a:pt x="77597" y="37719"/>
                </a:lnTo>
                <a:cubicBezTo>
                  <a:pt x="76454" y="37719"/>
                  <a:pt x="76454" y="37719"/>
                  <a:pt x="76454" y="38862"/>
                </a:cubicBezTo>
                <a:cubicBezTo>
                  <a:pt x="76454" y="40005"/>
                  <a:pt x="76454" y="40005"/>
                  <a:pt x="75311" y="41148"/>
                </a:cubicBezTo>
                <a:lnTo>
                  <a:pt x="76454" y="41148"/>
                </a:lnTo>
                <a:cubicBezTo>
                  <a:pt x="75311" y="41148"/>
                  <a:pt x="75311" y="42291"/>
                  <a:pt x="76454" y="42291"/>
                </a:cubicBezTo>
                <a:lnTo>
                  <a:pt x="76454" y="43434"/>
                </a:lnTo>
                <a:cubicBezTo>
                  <a:pt x="74930" y="43434"/>
                  <a:pt x="74422" y="43942"/>
                  <a:pt x="74930" y="43942"/>
                </a:cubicBezTo>
                <a:cubicBezTo>
                  <a:pt x="75184" y="43942"/>
                  <a:pt x="75692" y="43815"/>
                  <a:pt x="76454" y="43434"/>
                </a:cubicBezTo>
                <a:cubicBezTo>
                  <a:pt x="75311" y="44577"/>
                  <a:pt x="75311" y="44577"/>
                  <a:pt x="75311" y="44577"/>
                </a:cubicBezTo>
                <a:cubicBezTo>
                  <a:pt x="77597" y="44577"/>
                  <a:pt x="77597" y="45720"/>
                  <a:pt x="75311" y="45720"/>
                </a:cubicBezTo>
                <a:lnTo>
                  <a:pt x="77597" y="45720"/>
                </a:lnTo>
                <a:cubicBezTo>
                  <a:pt x="77597" y="46863"/>
                  <a:pt x="77597" y="46863"/>
                  <a:pt x="78740" y="46863"/>
                </a:cubicBezTo>
                <a:lnTo>
                  <a:pt x="77597" y="46863"/>
                </a:lnTo>
                <a:cubicBezTo>
                  <a:pt x="76454" y="46863"/>
                  <a:pt x="76454" y="46863"/>
                  <a:pt x="78740" y="48006"/>
                </a:cubicBezTo>
                <a:cubicBezTo>
                  <a:pt x="77597" y="48006"/>
                  <a:pt x="77597" y="49149"/>
                  <a:pt x="77597" y="49149"/>
                </a:cubicBezTo>
                <a:lnTo>
                  <a:pt x="78740" y="49149"/>
                </a:lnTo>
                <a:cubicBezTo>
                  <a:pt x="77597" y="49149"/>
                  <a:pt x="77597" y="49149"/>
                  <a:pt x="77597" y="50292"/>
                </a:cubicBezTo>
                <a:cubicBezTo>
                  <a:pt x="76454" y="50292"/>
                  <a:pt x="77470" y="50292"/>
                  <a:pt x="78613" y="51308"/>
                </a:cubicBezTo>
                <a:cubicBezTo>
                  <a:pt x="78486" y="51308"/>
                  <a:pt x="78486" y="51308"/>
                  <a:pt x="78486" y="51308"/>
                </a:cubicBezTo>
                <a:cubicBezTo>
                  <a:pt x="78613" y="51435"/>
                  <a:pt x="78613" y="51435"/>
                  <a:pt x="78867" y="51435"/>
                </a:cubicBezTo>
                <a:cubicBezTo>
                  <a:pt x="78867" y="51435"/>
                  <a:pt x="78740" y="51308"/>
                  <a:pt x="78740" y="51308"/>
                </a:cubicBezTo>
                <a:cubicBezTo>
                  <a:pt x="79121" y="51435"/>
                  <a:pt x="79502" y="51435"/>
                  <a:pt x="80010" y="51435"/>
                </a:cubicBezTo>
                <a:cubicBezTo>
                  <a:pt x="78867" y="50292"/>
                  <a:pt x="77724" y="50292"/>
                  <a:pt x="78867" y="50292"/>
                </a:cubicBezTo>
                <a:lnTo>
                  <a:pt x="80010" y="50292"/>
                </a:lnTo>
                <a:cubicBezTo>
                  <a:pt x="78867" y="50292"/>
                  <a:pt x="78867" y="50292"/>
                  <a:pt x="80010" y="51435"/>
                </a:cubicBezTo>
                <a:cubicBezTo>
                  <a:pt x="80137" y="51435"/>
                  <a:pt x="80137" y="51435"/>
                  <a:pt x="80264" y="51562"/>
                </a:cubicBezTo>
                <a:cubicBezTo>
                  <a:pt x="79883" y="51435"/>
                  <a:pt x="79375" y="51435"/>
                  <a:pt x="78867" y="51435"/>
                </a:cubicBezTo>
                <a:cubicBezTo>
                  <a:pt x="78867" y="51435"/>
                  <a:pt x="78867" y="51435"/>
                  <a:pt x="78867" y="51435"/>
                </a:cubicBezTo>
                <a:cubicBezTo>
                  <a:pt x="80010" y="51816"/>
                  <a:pt x="80772" y="51943"/>
                  <a:pt x="81153" y="51943"/>
                </a:cubicBezTo>
                <a:cubicBezTo>
                  <a:pt x="81280" y="51943"/>
                  <a:pt x="81280" y="51943"/>
                  <a:pt x="81407" y="51943"/>
                </a:cubicBezTo>
                <a:cubicBezTo>
                  <a:pt x="83439" y="52578"/>
                  <a:pt x="83185" y="52578"/>
                  <a:pt x="82296" y="52578"/>
                </a:cubicBezTo>
                <a:lnTo>
                  <a:pt x="78740" y="52578"/>
                </a:lnTo>
                <a:lnTo>
                  <a:pt x="80391" y="53721"/>
                </a:lnTo>
                <a:lnTo>
                  <a:pt x="79883" y="53721"/>
                </a:lnTo>
                <a:cubicBezTo>
                  <a:pt x="79375" y="53213"/>
                  <a:pt x="78740" y="52832"/>
                  <a:pt x="78486" y="52832"/>
                </a:cubicBezTo>
                <a:cubicBezTo>
                  <a:pt x="78232" y="52832"/>
                  <a:pt x="78232" y="53086"/>
                  <a:pt x="78740" y="53721"/>
                </a:cubicBezTo>
                <a:lnTo>
                  <a:pt x="79883" y="54864"/>
                </a:lnTo>
                <a:lnTo>
                  <a:pt x="78740" y="54864"/>
                </a:lnTo>
                <a:cubicBezTo>
                  <a:pt x="77597" y="54864"/>
                  <a:pt x="77597" y="54864"/>
                  <a:pt x="79883" y="56007"/>
                </a:cubicBezTo>
                <a:cubicBezTo>
                  <a:pt x="81026" y="57150"/>
                  <a:pt x="81661" y="57785"/>
                  <a:pt x="81407" y="57785"/>
                </a:cubicBezTo>
                <a:cubicBezTo>
                  <a:pt x="81153" y="57785"/>
                  <a:pt x="80391" y="57150"/>
                  <a:pt x="78740" y="55880"/>
                </a:cubicBezTo>
                <a:cubicBezTo>
                  <a:pt x="78232" y="55372"/>
                  <a:pt x="77851" y="54991"/>
                  <a:pt x="77597" y="54737"/>
                </a:cubicBezTo>
                <a:cubicBezTo>
                  <a:pt x="78613" y="55753"/>
                  <a:pt x="78740" y="56007"/>
                  <a:pt x="78486" y="56007"/>
                </a:cubicBezTo>
                <a:cubicBezTo>
                  <a:pt x="78232" y="56007"/>
                  <a:pt x="77089" y="55372"/>
                  <a:pt x="76454" y="54737"/>
                </a:cubicBezTo>
                <a:cubicBezTo>
                  <a:pt x="76708" y="54991"/>
                  <a:pt x="77089" y="55372"/>
                  <a:pt x="77597" y="55880"/>
                </a:cubicBezTo>
                <a:cubicBezTo>
                  <a:pt x="77597" y="55880"/>
                  <a:pt x="77597" y="55880"/>
                  <a:pt x="77597" y="55880"/>
                </a:cubicBezTo>
                <a:cubicBezTo>
                  <a:pt x="78105" y="56388"/>
                  <a:pt x="78105" y="56642"/>
                  <a:pt x="77978" y="56642"/>
                </a:cubicBezTo>
                <a:cubicBezTo>
                  <a:pt x="77851" y="56642"/>
                  <a:pt x="77089" y="56134"/>
                  <a:pt x="76454" y="54737"/>
                </a:cubicBezTo>
                <a:cubicBezTo>
                  <a:pt x="76073" y="54356"/>
                  <a:pt x="75692" y="53975"/>
                  <a:pt x="75311" y="53594"/>
                </a:cubicBezTo>
                <a:cubicBezTo>
                  <a:pt x="75311" y="54737"/>
                  <a:pt x="75311" y="54737"/>
                  <a:pt x="75311" y="54737"/>
                </a:cubicBezTo>
                <a:cubicBezTo>
                  <a:pt x="75311" y="54737"/>
                  <a:pt x="74168" y="54737"/>
                  <a:pt x="75311" y="55880"/>
                </a:cubicBezTo>
                <a:cubicBezTo>
                  <a:pt x="74930" y="55499"/>
                  <a:pt x="74803" y="55372"/>
                  <a:pt x="74803" y="55372"/>
                </a:cubicBezTo>
                <a:cubicBezTo>
                  <a:pt x="74803" y="55372"/>
                  <a:pt x="75311" y="56134"/>
                  <a:pt x="75311" y="57023"/>
                </a:cubicBezTo>
                <a:cubicBezTo>
                  <a:pt x="74676" y="56388"/>
                  <a:pt x="73914" y="56134"/>
                  <a:pt x="73279" y="56134"/>
                </a:cubicBezTo>
                <a:cubicBezTo>
                  <a:pt x="72644" y="56134"/>
                  <a:pt x="72390" y="56388"/>
                  <a:pt x="73025" y="57023"/>
                </a:cubicBezTo>
                <a:lnTo>
                  <a:pt x="71882" y="57023"/>
                </a:lnTo>
                <a:cubicBezTo>
                  <a:pt x="71882" y="56007"/>
                  <a:pt x="71882" y="55753"/>
                  <a:pt x="71755" y="55753"/>
                </a:cubicBezTo>
                <a:cubicBezTo>
                  <a:pt x="71628" y="55753"/>
                  <a:pt x="71374" y="56388"/>
                  <a:pt x="70739" y="57023"/>
                </a:cubicBezTo>
                <a:cubicBezTo>
                  <a:pt x="70739" y="58166"/>
                  <a:pt x="70739" y="58166"/>
                  <a:pt x="70739" y="58166"/>
                </a:cubicBezTo>
                <a:cubicBezTo>
                  <a:pt x="70739" y="56769"/>
                  <a:pt x="70358" y="56261"/>
                  <a:pt x="69977" y="56261"/>
                </a:cubicBezTo>
                <a:cubicBezTo>
                  <a:pt x="69596" y="56261"/>
                  <a:pt x="69596" y="56515"/>
                  <a:pt x="69596" y="57023"/>
                </a:cubicBezTo>
                <a:cubicBezTo>
                  <a:pt x="69088" y="56007"/>
                  <a:pt x="68707" y="55372"/>
                  <a:pt x="68580" y="55372"/>
                </a:cubicBezTo>
                <a:cubicBezTo>
                  <a:pt x="68453" y="55372"/>
                  <a:pt x="68453" y="56261"/>
                  <a:pt x="68453" y="58166"/>
                </a:cubicBezTo>
                <a:cubicBezTo>
                  <a:pt x="67818" y="56769"/>
                  <a:pt x="67564" y="56261"/>
                  <a:pt x="67437" y="56261"/>
                </a:cubicBezTo>
                <a:cubicBezTo>
                  <a:pt x="67310" y="56261"/>
                  <a:pt x="67310" y="56515"/>
                  <a:pt x="67310" y="57023"/>
                </a:cubicBezTo>
                <a:cubicBezTo>
                  <a:pt x="66802" y="55880"/>
                  <a:pt x="66421" y="55245"/>
                  <a:pt x="66294" y="55245"/>
                </a:cubicBezTo>
                <a:cubicBezTo>
                  <a:pt x="66167" y="55245"/>
                  <a:pt x="66167" y="55753"/>
                  <a:pt x="66167" y="57023"/>
                </a:cubicBezTo>
                <a:cubicBezTo>
                  <a:pt x="66167" y="58674"/>
                  <a:pt x="66167" y="59563"/>
                  <a:pt x="66040" y="59563"/>
                </a:cubicBezTo>
                <a:cubicBezTo>
                  <a:pt x="65913" y="59563"/>
                  <a:pt x="65532" y="58674"/>
                  <a:pt x="65024" y="57023"/>
                </a:cubicBezTo>
                <a:lnTo>
                  <a:pt x="63881" y="55880"/>
                </a:lnTo>
                <a:lnTo>
                  <a:pt x="63881" y="57150"/>
                </a:lnTo>
                <a:cubicBezTo>
                  <a:pt x="63881" y="57150"/>
                  <a:pt x="62738" y="56007"/>
                  <a:pt x="61595" y="56007"/>
                </a:cubicBezTo>
                <a:cubicBezTo>
                  <a:pt x="59309" y="57150"/>
                  <a:pt x="59309" y="57150"/>
                  <a:pt x="59309" y="58293"/>
                </a:cubicBezTo>
                <a:cubicBezTo>
                  <a:pt x="59309" y="59436"/>
                  <a:pt x="59309" y="60071"/>
                  <a:pt x="59182" y="60071"/>
                </a:cubicBezTo>
                <a:cubicBezTo>
                  <a:pt x="59055" y="60071"/>
                  <a:pt x="58801" y="59436"/>
                  <a:pt x="58166" y="58293"/>
                </a:cubicBezTo>
                <a:cubicBezTo>
                  <a:pt x="58166" y="58293"/>
                  <a:pt x="58166" y="57150"/>
                  <a:pt x="57023" y="57150"/>
                </a:cubicBezTo>
                <a:cubicBezTo>
                  <a:pt x="57023" y="57150"/>
                  <a:pt x="57023" y="57150"/>
                  <a:pt x="57023" y="56007"/>
                </a:cubicBezTo>
                <a:lnTo>
                  <a:pt x="55880" y="56007"/>
                </a:lnTo>
                <a:cubicBezTo>
                  <a:pt x="55880" y="57404"/>
                  <a:pt x="55499" y="57912"/>
                  <a:pt x="55118" y="57912"/>
                </a:cubicBezTo>
                <a:cubicBezTo>
                  <a:pt x="54737" y="57912"/>
                  <a:pt x="54610" y="57658"/>
                  <a:pt x="54610" y="57150"/>
                </a:cubicBezTo>
                <a:cubicBezTo>
                  <a:pt x="53467" y="57150"/>
                  <a:pt x="53467" y="57150"/>
                  <a:pt x="53467" y="58293"/>
                </a:cubicBezTo>
                <a:cubicBezTo>
                  <a:pt x="52832" y="57658"/>
                  <a:pt x="52197" y="57023"/>
                  <a:pt x="51943" y="57023"/>
                </a:cubicBezTo>
                <a:cubicBezTo>
                  <a:pt x="51689" y="57023"/>
                  <a:pt x="51816" y="57404"/>
                  <a:pt x="52324" y="58293"/>
                </a:cubicBezTo>
                <a:lnTo>
                  <a:pt x="51308" y="57150"/>
                </a:lnTo>
                <a:cubicBezTo>
                  <a:pt x="50673" y="55753"/>
                  <a:pt x="50419" y="55245"/>
                  <a:pt x="50292" y="55245"/>
                </a:cubicBezTo>
                <a:cubicBezTo>
                  <a:pt x="50165" y="55245"/>
                  <a:pt x="50165" y="55499"/>
                  <a:pt x="50165" y="56007"/>
                </a:cubicBezTo>
                <a:cubicBezTo>
                  <a:pt x="50165" y="56896"/>
                  <a:pt x="50165" y="57658"/>
                  <a:pt x="50165" y="57658"/>
                </a:cubicBezTo>
                <a:cubicBezTo>
                  <a:pt x="50165" y="58166"/>
                  <a:pt x="50165" y="58928"/>
                  <a:pt x="50165" y="60579"/>
                </a:cubicBezTo>
                <a:cubicBezTo>
                  <a:pt x="50165" y="61722"/>
                  <a:pt x="50165" y="61722"/>
                  <a:pt x="50165" y="61722"/>
                </a:cubicBezTo>
                <a:cubicBezTo>
                  <a:pt x="49022" y="60579"/>
                  <a:pt x="49022" y="60579"/>
                  <a:pt x="49022" y="58293"/>
                </a:cubicBezTo>
                <a:cubicBezTo>
                  <a:pt x="49022" y="58293"/>
                  <a:pt x="47879" y="57150"/>
                  <a:pt x="47879" y="56007"/>
                </a:cubicBezTo>
                <a:cubicBezTo>
                  <a:pt x="47879" y="56261"/>
                  <a:pt x="47879" y="56642"/>
                  <a:pt x="47879" y="57150"/>
                </a:cubicBezTo>
                <a:cubicBezTo>
                  <a:pt x="49022" y="60579"/>
                  <a:pt x="49022" y="60579"/>
                  <a:pt x="47879" y="60579"/>
                </a:cubicBezTo>
                <a:cubicBezTo>
                  <a:pt x="47879" y="60579"/>
                  <a:pt x="47879" y="60579"/>
                  <a:pt x="47879" y="58293"/>
                </a:cubicBezTo>
                <a:cubicBezTo>
                  <a:pt x="47879" y="57150"/>
                  <a:pt x="47879" y="57150"/>
                  <a:pt x="46736" y="57150"/>
                </a:cubicBezTo>
                <a:cubicBezTo>
                  <a:pt x="46736" y="57150"/>
                  <a:pt x="46736" y="61722"/>
                  <a:pt x="46736" y="64008"/>
                </a:cubicBezTo>
                <a:cubicBezTo>
                  <a:pt x="45593" y="62865"/>
                  <a:pt x="45593" y="62865"/>
                  <a:pt x="45593" y="62865"/>
                </a:cubicBezTo>
                <a:cubicBezTo>
                  <a:pt x="45593" y="61722"/>
                  <a:pt x="45593" y="61722"/>
                  <a:pt x="45593" y="61722"/>
                </a:cubicBezTo>
                <a:lnTo>
                  <a:pt x="45593" y="60452"/>
                </a:lnTo>
                <a:cubicBezTo>
                  <a:pt x="45593" y="60960"/>
                  <a:pt x="45593" y="61341"/>
                  <a:pt x="45466" y="61341"/>
                </a:cubicBezTo>
                <a:cubicBezTo>
                  <a:pt x="45339" y="61341"/>
                  <a:pt x="45085" y="61087"/>
                  <a:pt x="44450" y="60452"/>
                </a:cubicBezTo>
                <a:cubicBezTo>
                  <a:pt x="44450" y="60071"/>
                  <a:pt x="44450" y="59563"/>
                  <a:pt x="44450" y="59309"/>
                </a:cubicBezTo>
                <a:cubicBezTo>
                  <a:pt x="44450" y="59309"/>
                  <a:pt x="43307" y="59309"/>
                  <a:pt x="43307" y="58166"/>
                </a:cubicBezTo>
                <a:cubicBezTo>
                  <a:pt x="43307" y="58166"/>
                  <a:pt x="43307" y="58166"/>
                  <a:pt x="43307" y="59309"/>
                </a:cubicBezTo>
                <a:cubicBezTo>
                  <a:pt x="43307" y="60452"/>
                  <a:pt x="43307" y="60452"/>
                  <a:pt x="43307" y="60452"/>
                </a:cubicBezTo>
                <a:cubicBezTo>
                  <a:pt x="42164" y="60452"/>
                  <a:pt x="42164" y="60452"/>
                  <a:pt x="42164" y="61595"/>
                </a:cubicBezTo>
                <a:cubicBezTo>
                  <a:pt x="42164" y="62230"/>
                  <a:pt x="42164" y="63119"/>
                  <a:pt x="42164" y="63881"/>
                </a:cubicBezTo>
                <a:cubicBezTo>
                  <a:pt x="42164" y="64897"/>
                  <a:pt x="42164" y="65405"/>
                  <a:pt x="42037" y="65405"/>
                </a:cubicBezTo>
                <a:cubicBezTo>
                  <a:pt x="41910" y="65405"/>
                  <a:pt x="41656" y="64516"/>
                  <a:pt x="41021" y="62738"/>
                </a:cubicBezTo>
                <a:cubicBezTo>
                  <a:pt x="41021" y="61595"/>
                  <a:pt x="41021" y="61595"/>
                  <a:pt x="41021" y="61595"/>
                </a:cubicBezTo>
                <a:cubicBezTo>
                  <a:pt x="41021" y="61595"/>
                  <a:pt x="41021" y="61595"/>
                  <a:pt x="39878" y="60452"/>
                </a:cubicBezTo>
                <a:cubicBezTo>
                  <a:pt x="39878" y="60833"/>
                  <a:pt x="39878" y="61341"/>
                  <a:pt x="39878" y="61595"/>
                </a:cubicBezTo>
                <a:cubicBezTo>
                  <a:pt x="38735" y="61595"/>
                  <a:pt x="38735" y="61595"/>
                  <a:pt x="38735" y="60452"/>
                </a:cubicBezTo>
                <a:cubicBezTo>
                  <a:pt x="38735" y="60071"/>
                  <a:pt x="38608" y="59944"/>
                  <a:pt x="38481" y="59944"/>
                </a:cubicBezTo>
                <a:cubicBezTo>
                  <a:pt x="38100" y="59944"/>
                  <a:pt x="37592" y="60452"/>
                  <a:pt x="37592" y="60452"/>
                </a:cubicBezTo>
                <a:cubicBezTo>
                  <a:pt x="37084" y="59309"/>
                  <a:pt x="36703" y="58674"/>
                  <a:pt x="36576" y="58674"/>
                </a:cubicBezTo>
                <a:cubicBezTo>
                  <a:pt x="36449" y="58674"/>
                  <a:pt x="36449" y="59182"/>
                  <a:pt x="36449" y="60452"/>
                </a:cubicBezTo>
                <a:cubicBezTo>
                  <a:pt x="36068" y="60071"/>
                  <a:pt x="35941" y="59944"/>
                  <a:pt x="35687" y="59944"/>
                </a:cubicBezTo>
                <a:cubicBezTo>
                  <a:pt x="35306" y="59944"/>
                  <a:pt x="35306" y="60833"/>
                  <a:pt x="35306" y="61595"/>
                </a:cubicBezTo>
                <a:cubicBezTo>
                  <a:pt x="35306" y="62738"/>
                  <a:pt x="35306" y="66167"/>
                  <a:pt x="35306" y="67310"/>
                </a:cubicBezTo>
                <a:cubicBezTo>
                  <a:pt x="35306" y="67818"/>
                  <a:pt x="35306" y="68199"/>
                  <a:pt x="35306" y="68453"/>
                </a:cubicBezTo>
                <a:cubicBezTo>
                  <a:pt x="35306" y="68453"/>
                  <a:pt x="34163" y="67310"/>
                  <a:pt x="34163" y="66167"/>
                </a:cubicBezTo>
                <a:cubicBezTo>
                  <a:pt x="34163" y="65024"/>
                  <a:pt x="35306" y="65024"/>
                  <a:pt x="35306" y="65024"/>
                </a:cubicBezTo>
                <a:cubicBezTo>
                  <a:pt x="35306" y="62738"/>
                  <a:pt x="34163" y="61595"/>
                  <a:pt x="34163" y="61595"/>
                </a:cubicBezTo>
                <a:cubicBezTo>
                  <a:pt x="34163" y="60452"/>
                  <a:pt x="33020" y="60452"/>
                  <a:pt x="33020" y="60452"/>
                </a:cubicBezTo>
                <a:cubicBezTo>
                  <a:pt x="31877" y="60452"/>
                  <a:pt x="31877" y="60452"/>
                  <a:pt x="31877" y="59309"/>
                </a:cubicBezTo>
                <a:cubicBezTo>
                  <a:pt x="30734" y="59309"/>
                  <a:pt x="30734" y="59309"/>
                  <a:pt x="30734" y="60452"/>
                </a:cubicBezTo>
                <a:cubicBezTo>
                  <a:pt x="30734" y="60960"/>
                  <a:pt x="30734" y="61341"/>
                  <a:pt x="30734" y="61595"/>
                </a:cubicBezTo>
                <a:cubicBezTo>
                  <a:pt x="30734" y="60198"/>
                  <a:pt x="29845" y="59182"/>
                  <a:pt x="29210" y="59182"/>
                </a:cubicBezTo>
                <a:cubicBezTo>
                  <a:pt x="28829" y="59182"/>
                  <a:pt x="28448" y="59563"/>
                  <a:pt x="28448" y="60452"/>
                </a:cubicBezTo>
                <a:lnTo>
                  <a:pt x="27432" y="60452"/>
                </a:lnTo>
                <a:cubicBezTo>
                  <a:pt x="27432" y="59944"/>
                  <a:pt x="27178" y="59563"/>
                  <a:pt x="26924" y="59563"/>
                </a:cubicBezTo>
                <a:cubicBezTo>
                  <a:pt x="26670" y="59563"/>
                  <a:pt x="26416" y="59817"/>
                  <a:pt x="26416" y="60452"/>
                </a:cubicBezTo>
                <a:lnTo>
                  <a:pt x="25146" y="60452"/>
                </a:lnTo>
                <a:cubicBezTo>
                  <a:pt x="24384" y="61214"/>
                  <a:pt x="24638" y="62103"/>
                  <a:pt x="24511" y="62103"/>
                </a:cubicBezTo>
                <a:cubicBezTo>
                  <a:pt x="24384" y="62103"/>
                  <a:pt x="24384" y="61976"/>
                  <a:pt x="24003" y="61595"/>
                </a:cubicBezTo>
                <a:cubicBezTo>
                  <a:pt x="24003" y="60452"/>
                  <a:pt x="24003" y="60452"/>
                  <a:pt x="22860" y="60452"/>
                </a:cubicBezTo>
                <a:cubicBezTo>
                  <a:pt x="22860" y="60452"/>
                  <a:pt x="22860" y="60452"/>
                  <a:pt x="22860" y="61595"/>
                </a:cubicBezTo>
                <a:cubicBezTo>
                  <a:pt x="22479" y="61976"/>
                  <a:pt x="22352" y="62103"/>
                  <a:pt x="22098" y="62103"/>
                </a:cubicBezTo>
                <a:cubicBezTo>
                  <a:pt x="21717" y="62103"/>
                  <a:pt x="21717" y="61214"/>
                  <a:pt x="21717" y="60452"/>
                </a:cubicBezTo>
                <a:cubicBezTo>
                  <a:pt x="21717" y="59944"/>
                  <a:pt x="21717" y="59563"/>
                  <a:pt x="21717" y="59309"/>
                </a:cubicBezTo>
                <a:cubicBezTo>
                  <a:pt x="21717" y="59309"/>
                  <a:pt x="21717" y="59309"/>
                  <a:pt x="20574" y="60452"/>
                </a:cubicBezTo>
                <a:cubicBezTo>
                  <a:pt x="20574" y="60198"/>
                  <a:pt x="20574" y="60198"/>
                  <a:pt x="20447" y="60198"/>
                </a:cubicBezTo>
                <a:cubicBezTo>
                  <a:pt x="20193" y="60198"/>
                  <a:pt x="19431" y="61976"/>
                  <a:pt x="19431" y="63881"/>
                </a:cubicBezTo>
                <a:cubicBezTo>
                  <a:pt x="19431" y="63881"/>
                  <a:pt x="19431" y="63881"/>
                  <a:pt x="19431" y="62738"/>
                </a:cubicBezTo>
                <a:cubicBezTo>
                  <a:pt x="19431" y="61595"/>
                  <a:pt x="19431" y="61595"/>
                  <a:pt x="18288" y="61595"/>
                </a:cubicBezTo>
                <a:cubicBezTo>
                  <a:pt x="18288" y="61595"/>
                  <a:pt x="18288" y="61595"/>
                  <a:pt x="18288" y="62738"/>
                </a:cubicBezTo>
                <a:cubicBezTo>
                  <a:pt x="18288" y="63881"/>
                  <a:pt x="18288" y="66167"/>
                  <a:pt x="18288" y="66167"/>
                </a:cubicBezTo>
                <a:cubicBezTo>
                  <a:pt x="18288" y="66167"/>
                  <a:pt x="18288" y="67310"/>
                  <a:pt x="18288" y="68453"/>
                </a:cubicBezTo>
                <a:cubicBezTo>
                  <a:pt x="18288" y="68453"/>
                  <a:pt x="18288" y="67310"/>
                  <a:pt x="17145" y="66167"/>
                </a:cubicBezTo>
                <a:cubicBezTo>
                  <a:pt x="17145" y="62738"/>
                  <a:pt x="17145" y="61595"/>
                  <a:pt x="16002" y="61595"/>
                </a:cubicBezTo>
                <a:cubicBezTo>
                  <a:pt x="16002" y="61595"/>
                  <a:pt x="14859" y="61595"/>
                  <a:pt x="14859" y="60452"/>
                </a:cubicBezTo>
                <a:cubicBezTo>
                  <a:pt x="13716" y="60452"/>
                  <a:pt x="13716" y="60452"/>
                  <a:pt x="13716" y="61595"/>
                </a:cubicBezTo>
                <a:cubicBezTo>
                  <a:pt x="13716" y="61087"/>
                  <a:pt x="13462" y="60706"/>
                  <a:pt x="13208" y="60706"/>
                </a:cubicBezTo>
                <a:cubicBezTo>
                  <a:pt x="12954" y="60706"/>
                  <a:pt x="12700" y="60960"/>
                  <a:pt x="12700" y="61595"/>
                </a:cubicBezTo>
                <a:cubicBezTo>
                  <a:pt x="12700" y="61976"/>
                  <a:pt x="12700" y="62357"/>
                  <a:pt x="12700" y="62738"/>
                </a:cubicBezTo>
                <a:cubicBezTo>
                  <a:pt x="12700" y="62992"/>
                  <a:pt x="12700" y="63500"/>
                  <a:pt x="12700" y="63881"/>
                </a:cubicBezTo>
                <a:cubicBezTo>
                  <a:pt x="12700" y="62484"/>
                  <a:pt x="12192" y="61468"/>
                  <a:pt x="11938" y="61468"/>
                </a:cubicBezTo>
                <a:cubicBezTo>
                  <a:pt x="11811" y="61468"/>
                  <a:pt x="11557" y="61849"/>
                  <a:pt x="11557" y="62738"/>
                </a:cubicBezTo>
                <a:cubicBezTo>
                  <a:pt x="11557" y="62738"/>
                  <a:pt x="11557" y="62738"/>
                  <a:pt x="11557" y="61595"/>
                </a:cubicBezTo>
                <a:cubicBezTo>
                  <a:pt x="11557" y="61087"/>
                  <a:pt x="11430" y="60833"/>
                  <a:pt x="11176" y="60833"/>
                </a:cubicBezTo>
                <a:cubicBezTo>
                  <a:pt x="10922" y="60833"/>
                  <a:pt x="10414" y="61341"/>
                  <a:pt x="10414" y="62738"/>
                </a:cubicBezTo>
                <a:cubicBezTo>
                  <a:pt x="10414" y="61341"/>
                  <a:pt x="10033" y="60833"/>
                  <a:pt x="9652" y="60833"/>
                </a:cubicBezTo>
                <a:cubicBezTo>
                  <a:pt x="9271" y="60833"/>
                  <a:pt x="9271" y="61087"/>
                  <a:pt x="9271" y="61595"/>
                </a:cubicBezTo>
                <a:cubicBezTo>
                  <a:pt x="9144" y="62992"/>
                  <a:pt x="9144" y="63500"/>
                  <a:pt x="8890" y="63500"/>
                </a:cubicBezTo>
                <a:cubicBezTo>
                  <a:pt x="8636" y="63500"/>
                  <a:pt x="8509" y="63246"/>
                  <a:pt x="8001" y="62738"/>
                </a:cubicBezTo>
                <a:cubicBezTo>
                  <a:pt x="8001" y="61849"/>
                  <a:pt x="8001" y="61087"/>
                  <a:pt x="7620" y="61087"/>
                </a:cubicBezTo>
                <a:cubicBezTo>
                  <a:pt x="7493" y="61087"/>
                  <a:pt x="7239" y="61214"/>
                  <a:pt x="6858" y="61595"/>
                </a:cubicBezTo>
                <a:cubicBezTo>
                  <a:pt x="6858" y="61595"/>
                  <a:pt x="6858" y="61595"/>
                  <a:pt x="6858" y="62738"/>
                </a:cubicBezTo>
                <a:cubicBezTo>
                  <a:pt x="6858" y="62738"/>
                  <a:pt x="6858" y="63881"/>
                  <a:pt x="6858" y="66167"/>
                </a:cubicBezTo>
                <a:cubicBezTo>
                  <a:pt x="6858" y="66167"/>
                  <a:pt x="6858" y="67310"/>
                  <a:pt x="6858" y="68453"/>
                </a:cubicBezTo>
                <a:cubicBezTo>
                  <a:pt x="6858" y="68453"/>
                  <a:pt x="6858" y="68453"/>
                  <a:pt x="6858" y="70739"/>
                </a:cubicBezTo>
                <a:cubicBezTo>
                  <a:pt x="6858" y="71120"/>
                  <a:pt x="6858" y="71628"/>
                  <a:pt x="6858" y="71882"/>
                </a:cubicBezTo>
                <a:cubicBezTo>
                  <a:pt x="5715" y="68580"/>
                  <a:pt x="5715" y="68453"/>
                  <a:pt x="6731" y="68453"/>
                </a:cubicBezTo>
                <a:cubicBezTo>
                  <a:pt x="6604" y="67818"/>
                  <a:pt x="6350" y="66421"/>
                  <a:pt x="5715" y="63881"/>
                </a:cubicBezTo>
                <a:lnTo>
                  <a:pt x="5715" y="62738"/>
                </a:lnTo>
                <a:cubicBezTo>
                  <a:pt x="5715" y="61595"/>
                  <a:pt x="5715" y="61595"/>
                  <a:pt x="4572" y="61595"/>
                </a:cubicBezTo>
                <a:cubicBezTo>
                  <a:pt x="4572" y="61595"/>
                  <a:pt x="4572" y="61595"/>
                  <a:pt x="4572" y="62738"/>
                </a:cubicBezTo>
                <a:cubicBezTo>
                  <a:pt x="4572" y="63119"/>
                  <a:pt x="4572" y="63500"/>
                  <a:pt x="4572" y="63881"/>
                </a:cubicBezTo>
                <a:cubicBezTo>
                  <a:pt x="4572" y="62738"/>
                  <a:pt x="3429" y="61595"/>
                  <a:pt x="3429" y="61595"/>
                </a:cubicBezTo>
                <a:lnTo>
                  <a:pt x="3429" y="62738"/>
                </a:lnTo>
                <a:cubicBezTo>
                  <a:pt x="3429" y="63119"/>
                  <a:pt x="3429" y="63500"/>
                  <a:pt x="3429" y="63881"/>
                </a:cubicBezTo>
                <a:cubicBezTo>
                  <a:pt x="3429" y="63373"/>
                  <a:pt x="3429" y="62992"/>
                  <a:pt x="3302" y="62992"/>
                </a:cubicBezTo>
                <a:cubicBezTo>
                  <a:pt x="3175" y="62992"/>
                  <a:pt x="2794" y="63246"/>
                  <a:pt x="2286" y="63881"/>
                </a:cubicBezTo>
                <a:cubicBezTo>
                  <a:pt x="2286" y="63881"/>
                  <a:pt x="2286" y="63881"/>
                  <a:pt x="2286" y="62738"/>
                </a:cubicBezTo>
                <a:cubicBezTo>
                  <a:pt x="2286" y="63246"/>
                  <a:pt x="2286" y="63627"/>
                  <a:pt x="2159" y="63627"/>
                </a:cubicBezTo>
                <a:cubicBezTo>
                  <a:pt x="2032" y="63627"/>
                  <a:pt x="1778" y="63373"/>
                  <a:pt x="1143" y="62738"/>
                </a:cubicBezTo>
                <a:cubicBezTo>
                  <a:pt x="1143" y="66167"/>
                  <a:pt x="1143" y="67310"/>
                  <a:pt x="1143" y="67310"/>
                </a:cubicBezTo>
                <a:cubicBezTo>
                  <a:pt x="1143" y="67310"/>
                  <a:pt x="1143" y="67310"/>
                  <a:pt x="1143" y="68453"/>
                </a:cubicBezTo>
                <a:cubicBezTo>
                  <a:pt x="1143" y="68453"/>
                  <a:pt x="1143" y="68453"/>
                  <a:pt x="0" y="69596"/>
                </a:cubicBezTo>
                <a:cubicBezTo>
                  <a:pt x="0" y="71501"/>
                  <a:pt x="0" y="73279"/>
                  <a:pt x="635" y="73279"/>
                </a:cubicBezTo>
                <a:cubicBezTo>
                  <a:pt x="762" y="73279"/>
                  <a:pt x="889" y="73152"/>
                  <a:pt x="1143" y="73025"/>
                </a:cubicBezTo>
                <a:lnTo>
                  <a:pt x="1143" y="74168"/>
                </a:lnTo>
                <a:cubicBezTo>
                  <a:pt x="1143" y="71628"/>
                  <a:pt x="1143" y="70612"/>
                  <a:pt x="1270" y="70612"/>
                </a:cubicBezTo>
                <a:cubicBezTo>
                  <a:pt x="1397" y="70612"/>
                  <a:pt x="1651" y="71501"/>
                  <a:pt x="2159" y="73025"/>
                </a:cubicBezTo>
                <a:cubicBezTo>
                  <a:pt x="2159" y="75311"/>
                  <a:pt x="2159" y="75311"/>
                  <a:pt x="2159" y="75311"/>
                </a:cubicBezTo>
                <a:cubicBezTo>
                  <a:pt x="2159" y="75311"/>
                  <a:pt x="2159" y="75311"/>
                  <a:pt x="2159" y="76454"/>
                </a:cubicBezTo>
                <a:cubicBezTo>
                  <a:pt x="2159" y="77597"/>
                  <a:pt x="2159" y="79883"/>
                  <a:pt x="3302" y="79883"/>
                </a:cubicBezTo>
                <a:cubicBezTo>
                  <a:pt x="3302" y="79629"/>
                  <a:pt x="3302" y="79248"/>
                  <a:pt x="3302" y="78740"/>
                </a:cubicBezTo>
                <a:cubicBezTo>
                  <a:pt x="3302" y="77089"/>
                  <a:pt x="3302" y="76200"/>
                  <a:pt x="3429" y="76200"/>
                </a:cubicBezTo>
                <a:cubicBezTo>
                  <a:pt x="3556" y="76200"/>
                  <a:pt x="3937" y="77089"/>
                  <a:pt x="4445" y="78740"/>
                </a:cubicBezTo>
                <a:cubicBezTo>
                  <a:pt x="4445" y="78740"/>
                  <a:pt x="4445" y="76454"/>
                  <a:pt x="4445" y="75311"/>
                </a:cubicBezTo>
                <a:cubicBezTo>
                  <a:pt x="4445" y="74803"/>
                  <a:pt x="4445" y="74422"/>
                  <a:pt x="4445" y="74168"/>
                </a:cubicBezTo>
                <a:cubicBezTo>
                  <a:pt x="5588" y="75311"/>
                  <a:pt x="5588" y="76454"/>
                  <a:pt x="5588" y="76454"/>
                </a:cubicBezTo>
                <a:cubicBezTo>
                  <a:pt x="5588" y="78740"/>
                  <a:pt x="5588" y="78740"/>
                  <a:pt x="5588" y="78740"/>
                </a:cubicBezTo>
                <a:cubicBezTo>
                  <a:pt x="6350" y="78740"/>
                  <a:pt x="6604" y="79248"/>
                  <a:pt x="6731" y="79248"/>
                </a:cubicBezTo>
                <a:cubicBezTo>
                  <a:pt x="6858" y="79248"/>
                  <a:pt x="6731" y="79121"/>
                  <a:pt x="6731" y="78740"/>
                </a:cubicBezTo>
                <a:cubicBezTo>
                  <a:pt x="6731" y="78740"/>
                  <a:pt x="6731" y="78740"/>
                  <a:pt x="6731" y="79883"/>
                </a:cubicBezTo>
                <a:cubicBezTo>
                  <a:pt x="6731" y="80010"/>
                  <a:pt x="6731" y="80137"/>
                  <a:pt x="6858" y="80137"/>
                </a:cubicBezTo>
                <a:cubicBezTo>
                  <a:pt x="7112" y="80137"/>
                  <a:pt x="7747" y="78105"/>
                  <a:pt x="6731" y="75311"/>
                </a:cubicBezTo>
                <a:cubicBezTo>
                  <a:pt x="7874" y="75311"/>
                  <a:pt x="7874" y="74168"/>
                  <a:pt x="7874" y="74168"/>
                </a:cubicBezTo>
                <a:cubicBezTo>
                  <a:pt x="7874" y="74549"/>
                  <a:pt x="7874" y="74930"/>
                  <a:pt x="7874" y="75311"/>
                </a:cubicBezTo>
                <a:cubicBezTo>
                  <a:pt x="7874" y="76835"/>
                  <a:pt x="7874" y="78105"/>
                  <a:pt x="7874" y="78740"/>
                </a:cubicBezTo>
                <a:cubicBezTo>
                  <a:pt x="7874" y="79375"/>
                  <a:pt x="8128" y="79629"/>
                  <a:pt x="8382" y="79629"/>
                </a:cubicBezTo>
                <a:cubicBezTo>
                  <a:pt x="8636" y="79629"/>
                  <a:pt x="9017" y="79375"/>
                  <a:pt x="9017" y="78740"/>
                </a:cubicBezTo>
                <a:cubicBezTo>
                  <a:pt x="9017" y="78740"/>
                  <a:pt x="9017" y="75311"/>
                  <a:pt x="9017" y="74168"/>
                </a:cubicBezTo>
                <a:cubicBezTo>
                  <a:pt x="9525" y="75311"/>
                  <a:pt x="9906" y="75819"/>
                  <a:pt x="10033" y="75819"/>
                </a:cubicBezTo>
                <a:cubicBezTo>
                  <a:pt x="10160" y="75819"/>
                  <a:pt x="10160" y="75311"/>
                  <a:pt x="10160" y="74168"/>
                </a:cubicBezTo>
                <a:lnTo>
                  <a:pt x="10160" y="75311"/>
                </a:lnTo>
                <a:cubicBezTo>
                  <a:pt x="10160" y="76073"/>
                  <a:pt x="10160" y="77470"/>
                  <a:pt x="10541" y="77470"/>
                </a:cubicBezTo>
                <a:cubicBezTo>
                  <a:pt x="10668" y="77470"/>
                  <a:pt x="10922" y="77216"/>
                  <a:pt x="11303" y="76454"/>
                </a:cubicBezTo>
                <a:cubicBezTo>
                  <a:pt x="12446" y="76454"/>
                  <a:pt x="12446" y="76454"/>
                  <a:pt x="12446" y="77597"/>
                </a:cubicBezTo>
                <a:cubicBezTo>
                  <a:pt x="12446" y="77724"/>
                  <a:pt x="12446" y="77851"/>
                  <a:pt x="12573" y="77851"/>
                </a:cubicBezTo>
                <a:cubicBezTo>
                  <a:pt x="12827" y="77851"/>
                  <a:pt x="13589" y="75946"/>
                  <a:pt x="13589" y="74168"/>
                </a:cubicBezTo>
                <a:cubicBezTo>
                  <a:pt x="13589" y="75311"/>
                  <a:pt x="13589" y="75311"/>
                  <a:pt x="14732" y="75311"/>
                </a:cubicBezTo>
                <a:cubicBezTo>
                  <a:pt x="14732" y="75311"/>
                  <a:pt x="14732" y="75311"/>
                  <a:pt x="14732" y="76454"/>
                </a:cubicBezTo>
                <a:cubicBezTo>
                  <a:pt x="14732" y="77597"/>
                  <a:pt x="14732" y="78232"/>
                  <a:pt x="14859" y="78232"/>
                </a:cubicBezTo>
                <a:cubicBezTo>
                  <a:pt x="14986" y="78232"/>
                  <a:pt x="15367" y="77724"/>
                  <a:pt x="15875" y="76454"/>
                </a:cubicBezTo>
                <a:cubicBezTo>
                  <a:pt x="15875" y="76835"/>
                  <a:pt x="15875" y="77216"/>
                  <a:pt x="15875" y="77597"/>
                </a:cubicBezTo>
                <a:cubicBezTo>
                  <a:pt x="15875" y="78740"/>
                  <a:pt x="17018" y="78740"/>
                  <a:pt x="17018" y="78740"/>
                </a:cubicBezTo>
                <a:cubicBezTo>
                  <a:pt x="17018" y="77597"/>
                  <a:pt x="17018" y="77597"/>
                  <a:pt x="18161" y="77597"/>
                </a:cubicBezTo>
                <a:cubicBezTo>
                  <a:pt x="18161" y="77597"/>
                  <a:pt x="18161" y="77597"/>
                  <a:pt x="18161" y="75311"/>
                </a:cubicBezTo>
                <a:lnTo>
                  <a:pt x="17145" y="75311"/>
                </a:lnTo>
                <a:cubicBezTo>
                  <a:pt x="17145" y="74168"/>
                  <a:pt x="18288" y="73025"/>
                  <a:pt x="18288" y="73025"/>
                </a:cubicBezTo>
                <a:cubicBezTo>
                  <a:pt x="18288" y="71882"/>
                  <a:pt x="18288" y="71882"/>
                  <a:pt x="18288" y="71882"/>
                </a:cubicBezTo>
                <a:cubicBezTo>
                  <a:pt x="19431" y="71882"/>
                  <a:pt x="19431" y="71882"/>
                  <a:pt x="19431" y="74168"/>
                </a:cubicBezTo>
                <a:cubicBezTo>
                  <a:pt x="19431" y="74168"/>
                  <a:pt x="19431" y="75311"/>
                  <a:pt x="19431" y="75311"/>
                </a:cubicBezTo>
                <a:cubicBezTo>
                  <a:pt x="19431" y="75311"/>
                  <a:pt x="20574" y="75311"/>
                  <a:pt x="20574" y="76454"/>
                </a:cubicBezTo>
                <a:cubicBezTo>
                  <a:pt x="20574" y="76454"/>
                  <a:pt x="20574" y="77597"/>
                  <a:pt x="20574" y="77597"/>
                </a:cubicBezTo>
                <a:cubicBezTo>
                  <a:pt x="21717" y="77597"/>
                  <a:pt x="21717" y="77597"/>
                  <a:pt x="21717" y="78740"/>
                </a:cubicBezTo>
                <a:cubicBezTo>
                  <a:pt x="21717" y="78740"/>
                  <a:pt x="21717" y="78740"/>
                  <a:pt x="21717" y="77597"/>
                </a:cubicBezTo>
                <a:cubicBezTo>
                  <a:pt x="21717" y="76708"/>
                  <a:pt x="21717" y="75946"/>
                  <a:pt x="22098" y="75946"/>
                </a:cubicBezTo>
                <a:cubicBezTo>
                  <a:pt x="22225" y="75946"/>
                  <a:pt x="22479" y="76073"/>
                  <a:pt x="22860" y="76454"/>
                </a:cubicBezTo>
                <a:cubicBezTo>
                  <a:pt x="22860" y="76454"/>
                  <a:pt x="24003" y="76454"/>
                  <a:pt x="24003" y="75311"/>
                </a:cubicBezTo>
                <a:cubicBezTo>
                  <a:pt x="24003" y="75311"/>
                  <a:pt x="24003" y="75311"/>
                  <a:pt x="24003" y="76454"/>
                </a:cubicBezTo>
                <a:cubicBezTo>
                  <a:pt x="24003" y="77597"/>
                  <a:pt x="24003" y="78232"/>
                  <a:pt x="24130" y="78232"/>
                </a:cubicBezTo>
                <a:cubicBezTo>
                  <a:pt x="24257" y="78232"/>
                  <a:pt x="24511" y="77724"/>
                  <a:pt x="25146" y="76454"/>
                </a:cubicBezTo>
                <a:cubicBezTo>
                  <a:pt x="24638" y="75946"/>
                  <a:pt x="24638" y="75565"/>
                  <a:pt x="24765" y="75565"/>
                </a:cubicBezTo>
                <a:cubicBezTo>
                  <a:pt x="24892" y="75565"/>
                  <a:pt x="25146" y="75819"/>
                  <a:pt x="25146" y="76454"/>
                </a:cubicBezTo>
                <a:cubicBezTo>
                  <a:pt x="25146" y="76454"/>
                  <a:pt x="25146" y="76454"/>
                  <a:pt x="25146" y="75311"/>
                </a:cubicBezTo>
                <a:cubicBezTo>
                  <a:pt x="25146" y="74803"/>
                  <a:pt x="25146" y="74422"/>
                  <a:pt x="25273" y="74422"/>
                </a:cubicBezTo>
                <a:cubicBezTo>
                  <a:pt x="25400" y="74422"/>
                  <a:pt x="25654" y="74676"/>
                  <a:pt x="26289" y="75311"/>
                </a:cubicBezTo>
                <a:cubicBezTo>
                  <a:pt x="26289" y="76454"/>
                  <a:pt x="26289" y="76454"/>
                  <a:pt x="26289" y="76454"/>
                </a:cubicBezTo>
                <a:cubicBezTo>
                  <a:pt x="26289" y="75946"/>
                  <a:pt x="26797" y="75565"/>
                  <a:pt x="27432" y="75565"/>
                </a:cubicBezTo>
                <a:cubicBezTo>
                  <a:pt x="28067" y="75565"/>
                  <a:pt x="28575" y="75819"/>
                  <a:pt x="28575" y="76454"/>
                </a:cubicBezTo>
                <a:cubicBezTo>
                  <a:pt x="29718" y="75311"/>
                  <a:pt x="29718" y="75311"/>
                  <a:pt x="29718" y="75311"/>
                </a:cubicBezTo>
                <a:cubicBezTo>
                  <a:pt x="30226" y="76454"/>
                  <a:pt x="30607" y="77089"/>
                  <a:pt x="30734" y="77089"/>
                </a:cubicBezTo>
                <a:cubicBezTo>
                  <a:pt x="30861" y="77089"/>
                  <a:pt x="30861" y="76454"/>
                  <a:pt x="30861" y="75311"/>
                </a:cubicBezTo>
                <a:cubicBezTo>
                  <a:pt x="30861" y="72009"/>
                  <a:pt x="31242" y="70231"/>
                  <a:pt x="31623" y="70231"/>
                </a:cubicBezTo>
                <a:cubicBezTo>
                  <a:pt x="32004" y="70231"/>
                  <a:pt x="32131" y="71120"/>
                  <a:pt x="32131" y="73025"/>
                </a:cubicBezTo>
                <a:cubicBezTo>
                  <a:pt x="32131" y="76454"/>
                  <a:pt x="33274" y="77597"/>
                  <a:pt x="33274" y="77597"/>
                </a:cubicBezTo>
                <a:cubicBezTo>
                  <a:pt x="33274" y="77597"/>
                  <a:pt x="33274" y="76454"/>
                  <a:pt x="33274" y="75311"/>
                </a:cubicBezTo>
                <a:cubicBezTo>
                  <a:pt x="32766" y="73533"/>
                  <a:pt x="32766" y="72771"/>
                  <a:pt x="32893" y="72771"/>
                </a:cubicBezTo>
                <a:cubicBezTo>
                  <a:pt x="33020" y="72771"/>
                  <a:pt x="33274" y="73660"/>
                  <a:pt x="33274" y="75311"/>
                </a:cubicBezTo>
                <a:cubicBezTo>
                  <a:pt x="33909" y="77216"/>
                  <a:pt x="34163" y="78105"/>
                  <a:pt x="34544" y="78105"/>
                </a:cubicBezTo>
                <a:cubicBezTo>
                  <a:pt x="34925" y="78105"/>
                  <a:pt x="35052" y="77597"/>
                  <a:pt x="35560" y="76454"/>
                </a:cubicBezTo>
                <a:cubicBezTo>
                  <a:pt x="35560" y="74803"/>
                  <a:pt x="35814" y="73914"/>
                  <a:pt x="35941" y="73914"/>
                </a:cubicBezTo>
                <a:cubicBezTo>
                  <a:pt x="36068" y="73914"/>
                  <a:pt x="36068" y="74803"/>
                  <a:pt x="35560" y="76454"/>
                </a:cubicBezTo>
                <a:cubicBezTo>
                  <a:pt x="35560" y="76962"/>
                  <a:pt x="35560" y="77343"/>
                  <a:pt x="35560" y="77597"/>
                </a:cubicBezTo>
                <a:lnTo>
                  <a:pt x="36703" y="77597"/>
                </a:lnTo>
                <a:cubicBezTo>
                  <a:pt x="36703" y="77597"/>
                  <a:pt x="37338" y="76962"/>
                  <a:pt x="37211" y="75692"/>
                </a:cubicBezTo>
                <a:cubicBezTo>
                  <a:pt x="37592" y="76962"/>
                  <a:pt x="37719" y="77597"/>
                  <a:pt x="37846" y="77597"/>
                </a:cubicBezTo>
                <a:cubicBezTo>
                  <a:pt x="37973" y="77597"/>
                  <a:pt x="37846" y="77216"/>
                  <a:pt x="37846" y="76454"/>
                </a:cubicBezTo>
                <a:lnTo>
                  <a:pt x="38989" y="76454"/>
                </a:lnTo>
                <a:cubicBezTo>
                  <a:pt x="38989" y="76454"/>
                  <a:pt x="38989" y="76454"/>
                  <a:pt x="38989" y="75311"/>
                </a:cubicBezTo>
                <a:cubicBezTo>
                  <a:pt x="38989" y="75311"/>
                  <a:pt x="38989" y="75819"/>
                  <a:pt x="38608" y="75819"/>
                </a:cubicBezTo>
                <a:cubicBezTo>
                  <a:pt x="38481" y="75819"/>
                  <a:pt x="38227" y="75692"/>
                  <a:pt x="37719" y="75311"/>
                </a:cubicBezTo>
                <a:cubicBezTo>
                  <a:pt x="37719" y="75311"/>
                  <a:pt x="37719" y="74168"/>
                  <a:pt x="38862" y="74168"/>
                </a:cubicBezTo>
                <a:cubicBezTo>
                  <a:pt x="38862" y="73787"/>
                  <a:pt x="38862" y="73660"/>
                  <a:pt x="38862" y="73660"/>
                </a:cubicBezTo>
                <a:cubicBezTo>
                  <a:pt x="38862" y="73660"/>
                  <a:pt x="39116" y="74676"/>
                  <a:pt x="40005" y="76327"/>
                </a:cubicBezTo>
                <a:cubicBezTo>
                  <a:pt x="40005" y="75184"/>
                  <a:pt x="40005" y="73787"/>
                  <a:pt x="40005" y="72898"/>
                </a:cubicBezTo>
                <a:cubicBezTo>
                  <a:pt x="40386" y="72517"/>
                  <a:pt x="40513" y="72390"/>
                  <a:pt x="40767" y="72390"/>
                </a:cubicBezTo>
                <a:cubicBezTo>
                  <a:pt x="41148" y="72390"/>
                  <a:pt x="41148" y="73152"/>
                  <a:pt x="41148" y="74041"/>
                </a:cubicBezTo>
                <a:cubicBezTo>
                  <a:pt x="41148" y="75184"/>
                  <a:pt x="41148" y="75184"/>
                  <a:pt x="41148" y="77470"/>
                </a:cubicBezTo>
                <a:cubicBezTo>
                  <a:pt x="41148" y="77470"/>
                  <a:pt x="42291" y="77470"/>
                  <a:pt x="42291" y="75184"/>
                </a:cubicBezTo>
                <a:cubicBezTo>
                  <a:pt x="42291" y="74676"/>
                  <a:pt x="42545" y="74295"/>
                  <a:pt x="42799" y="74295"/>
                </a:cubicBezTo>
                <a:cubicBezTo>
                  <a:pt x="43053" y="74295"/>
                  <a:pt x="43307" y="74549"/>
                  <a:pt x="43307" y="75184"/>
                </a:cubicBezTo>
                <a:cubicBezTo>
                  <a:pt x="43307" y="75184"/>
                  <a:pt x="44450" y="74041"/>
                  <a:pt x="44450" y="74041"/>
                </a:cubicBezTo>
                <a:cubicBezTo>
                  <a:pt x="44450" y="72898"/>
                  <a:pt x="44450" y="72263"/>
                  <a:pt x="44577" y="72263"/>
                </a:cubicBezTo>
                <a:cubicBezTo>
                  <a:pt x="44704" y="72263"/>
                  <a:pt x="44958" y="72771"/>
                  <a:pt x="45593" y="74041"/>
                </a:cubicBezTo>
                <a:cubicBezTo>
                  <a:pt x="45593" y="72644"/>
                  <a:pt x="46101" y="71628"/>
                  <a:pt x="46355" y="71628"/>
                </a:cubicBezTo>
                <a:cubicBezTo>
                  <a:pt x="46482" y="71628"/>
                  <a:pt x="46736" y="72009"/>
                  <a:pt x="46736" y="72898"/>
                </a:cubicBezTo>
                <a:cubicBezTo>
                  <a:pt x="46736" y="72898"/>
                  <a:pt x="46736" y="72898"/>
                  <a:pt x="46736" y="71755"/>
                </a:cubicBezTo>
                <a:cubicBezTo>
                  <a:pt x="47244" y="72898"/>
                  <a:pt x="47625" y="73406"/>
                  <a:pt x="47752" y="73406"/>
                </a:cubicBezTo>
                <a:cubicBezTo>
                  <a:pt x="47879" y="73406"/>
                  <a:pt x="47879" y="72898"/>
                  <a:pt x="47879" y="71755"/>
                </a:cubicBezTo>
                <a:cubicBezTo>
                  <a:pt x="48514" y="72390"/>
                  <a:pt x="49149" y="73025"/>
                  <a:pt x="49657" y="73025"/>
                </a:cubicBezTo>
                <a:cubicBezTo>
                  <a:pt x="49911" y="73025"/>
                  <a:pt x="50165" y="72644"/>
                  <a:pt x="50165" y="71755"/>
                </a:cubicBezTo>
                <a:cubicBezTo>
                  <a:pt x="50165" y="72263"/>
                  <a:pt x="50419" y="72644"/>
                  <a:pt x="50673" y="72644"/>
                </a:cubicBezTo>
                <a:cubicBezTo>
                  <a:pt x="50927" y="72644"/>
                  <a:pt x="51181" y="72390"/>
                  <a:pt x="51181" y="71755"/>
                </a:cubicBezTo>
                <a:cubicBezTo>
                  <a:pt x="51181" y="71374"/>
                  <a:pt x="51181" y="70993"/>
                  <a:pt x="51181" y="70612"/>
                </a:cubicBezTo>
                <a:cubicBezTo>
                  <a:pt x="51181" y="70612"/>
                  <a:pt x="52324" y="71755"/>
                  <a:pt x="52324" y="72898"/>
                </a:cubicBezTo>
                <a:cubicBezTo>
                  <a:pt x="52324" y="72517"/>
                  <a:pt x="52324" y="72009"/>
                  <a:pt x="52324" y="71755"/>
                </a:cubicBezTo>
                <a:cubicBezTo>
                  <a:pt x="52324" y="72898"/>
                  <a:pt x="52324" y="72898"/>
                  <a:pt x="53467" y="72898"/>
                </a:cubicBezTo>
                <a:cubicBezTo>
                  <a:pt x="53467" y="72898"/>
                  <a:pt x="53467" y="72898"/>
                  <a:pt x="53467" y="71755"/>
                </a:cubicBezTo>
                <a:cubicBezTo>
                  <a:pt x="54610" y="71755"/>
                  <a:pt x="54610" y="72898"/>
                  <a:pt x="54610" y="72898"/>
                </a:cubicBezTo>
                <a:cubicBezTo>
                  <a:pt x="54610" y="71247"/>
                  <a:pt x="54864" y="70358"/>
                  <a:pt x="55245" y="70358"/>
                </a:cubicBezTo>
                <a:cubicBezTo>
                  <a:pt x="55626" y="70358"/>
                  <a:pt x="55753" y="71247"/>
                  <a:pt x="55753" y="72898"/>
                </a:cubicBezTo>
                <a:cubicBezTo>
                  <a:pt x="55753" y="72009"/>
                  <a:pt x="55753" y="70358"/>
                  <a:pt x="55753" y="68326"/>
                </a:cubicBezTo>
                <a:cubicBezTo>
                  <a:pt x="56388" y="71501"/>
                  <a:pt x="56642" y="72898"/>
                  <a:pt x="56769" y="72898"/>
                </a:cubicBezTo>
                <a:cubicBezTo>
                  <a:pt x="56896" y="72898"/>
                  <a:pt x="56896" y="72009"/>
                  <a:pt x="56896" y="70485"/>
                </a:cubicBezTo>
                <a:cubicBezTo>
                  <a:pt x="56896" y="69977"/>
                  <a:pt x="56896" y="69596"/>
                  <a:pt x="57023" y="69596"/>
                </a:cubicBezTo>
                <a:cubicBezTo>
                  <a:pt x="57150" y="69596"/>
                  <a:pt x="57404" y="69850"/>
                  <a:pt x="58039" y="70485"/>
                </a:cubicBezTo>
                <a:cubicBezTo>
                  <a:pt x="58039" y="72771"/>
                  <a:pt x="58039" y="72771"/>
                  <a:pt x="58039" y="72771"/>
                </a:cubicBezTo>
                <a:cubicBezTo>
                  <a:pt x="59182" y="72771"/>
                  <a:pt x="59182" y="72771"/>
                  <a:pt x="59182" y="70485"/>
                </a:cubicBezTo>
                <a:cubicBezTo>
                  <a:pt x="59563" y="71755"/>
                  <a:pt x="59817" y="72263"/>
                  <a:pt x="60071" y="72263"/>
                </a:cubicBezTo>
                <a:cubicBezTo>
                  <a:pt x="60325" y="72263"/>
                  <a:pt x="60325" y="70739"/>
                  <a:pt x="60325" y="69342"/>
                </a:cubicBezTo>
                <a:lnTo>
                  <a:pt x="60325" y="70485"/>
                </a:lnTo>
                <a:cubicBezTo>
                  <a:pt x="60325" y="71628"/>
                  <a:pt x="61468" y="71628"/>
                  <a:pt x="62611" y="71628"/>
                </a:cubicBezTo>
                <a:cubicBezTo>
                  <a:pt x="63754" y="71628"/>
                  <a:pt x="64897" y="71628"/>
                  <a:pt x="63754" y="69342"/>
                </a:cubicBezTo>
                <a:cubicBezTo>
                  <a:pt x="63754" y="67564"/>
                  <a:pt x="63754" y="66802"/>
                  <a:pt x="63881" y="66802"/>
                </a:cubicBezTo>
                <a:cubicBezTo>
                  <a:pt x="64008" y="66802"/>
                  <a:pt x="64389" y="67691"/>
                  <a:pt x="64897" y="69342"/>
                </a:cubicBezTo>
                <a:lnTo>
                  <a:pt x="64897" y="68453"/>
                </a:lnTo>
                <a:lnTo>
                  <a:pt x="66040" y="68453"/>
                </a:lnTo>
                <a:cubicBezTo>
                  <a:pt x="66040" y="69596"/>
                  <a:pt x="66040" y="70739"/>
                  <a:pt x="66040" y="70739"/>
                </a:cubicBezTo>
                <a:lnTo>
                  <a:pt x="64897" y="69596"/>
                </a:lnTo>
                <a:cubicBezTo>
                  <a:pt x="64897" y="69977"/>
                  <a:pt x="64897" y="70485"/>
                  <a:pt x="64897" y="70739"/>
                </a:cubicBezTo>
                <a:cubicBezTo>
                  <a:pt x="64897" y="70739"/>
                  <a:pt x="64897" y="70739"/>
                  <a:pt x="66040" y="71882"/>
                </a:cubicBezTo>
                <a:cubicBezTo>
                  <a:pt x="66040" y="70866"/>
                  <a:pt x="66040" y="70612"/>
                  <a:pt x="66167" y="70612"/>
                </a:cubicBezTo>
                <a:cubicBezTo>
                  <a:pt x="66294" y="70612"/>
                  <a:pt x="66548" y="71247"/>
                  <a:pt x="67183" y="71882"/>
                </a:cubicBezTo>
                <a:cubicBezTo>
                  <a:pt x="67183" y="72263"/>
                  <a:pt x="67183" y="72771"/>
                  <a:pt x="67183" y="73025"/>
                </a:cubicBezTo>
                <a:cubicBezTo>
                  <a:pt x="67183" y="72390"/>
                  <a:pt x="67564" y="71755"/>
                  <a:pt x="67818" y="71755"/>
                </a:cubicBezTo>
                <a:cubicBezTo>
                  <a:pt x="68072" y="71755"/>
                  <a:pt x="68326" y="72136"/>
                  <a:pt x="68326" y="73025"/>
                </a:cubicBezTo>
                <a:lnTo>
                  <a:pt x="69469" y="73025"/>
                </a:lnTo>
                <a:cubicBezTo>
                  <a:pt x="69469" y="71882"/>
                  <a:pt x="69469" y="71882"/>
                  <a:pt x="69469" y="71882"/>
                </a:cubicBezTo>
                <a:cubicBezTo>
                  <a:pt x="70612" y="71882"/>
                  <a:pt x="70612" y="71882"/>
                  <a:pt x="70612" y="73025"/>
                </a:cubicBezTo>
                <a:cubicBezTo>
                  <a:pt x="70612" y="73025"/>
                  <a:pt x="70612" y="70739"/>
                  <a:pt x="70612" y="70739"/>
                </a:cubicBezTo>
                <a:cubicBezTo>
                  <a:pt x="70612" y="70739"/>
                  <a:pt x="69469" y="67310"/>
                  <a:pt x="69469" y="66167"/>
                </a:cubicBezTo>
                <a:cubicBezTo>
                  <a:pt x="69469" y="66167"/>
                  <a:pt x="69469" y="66167"/>
                  <a:pt x="70612" y="67310"/>
                </a:cubicBezTo>
                <a:lnTo>
                  <a:pt x="71755" y="68453"/>
                </a:lnTo>
                <a:cubicBezTo>
                  <a:pt x="71755" y="68707"/>
                  <a:pt x="71755" y="69215"/>
                  <a:pt x="71755" y="69596"/>
                </a:cubicBezTo>
                <a:cubicBezTo>
                  <a:pt x="71755" y="70739"/>
                  <a:pt x="72898" y="70739"/>
                  <a:pt x="72898" y="70739"/>
                </a:cubicBezTo>
                <a:cubicBezTo>
                  <a:pt x="72898" y="70739"/>
                  <a:pt x="74041" y="70739"/>
                  <a:pt x="74041" y="69596"/>
                </a:cubicBezTo>
                <a:cubicBezTo>
                  <a:pt x="74041" y="70739"/>
                  <a:pt x="74295" y="71374"/>
                  <a:pt x="74549" y="71374"/>
                </a:cubicBezTo>
                <a:cubicBezTo>
                  <a:pt x="74803" y="71374"/>
                  <a:pt x="75184" y="70739"/>
                  <a:pt x="75184" y="69596"/>
                </a:cubicBezTo>
                <a:cubicBezTo>
                  <a:pt x="75692" y="70104"/>
                  <a:pt x="76073" y="70485"/>
                  <a:pt x="76200" y="70485"/>
                </a:cubicBezTo>
                <a:cubicBezTo>
                  <a:pt x="76327" y="70485"/>
                  <a:pt x="76327" y="70485"/>
                  <a:pt x="76327" y="70358"/>
                </a:cubicBezTo>
                <a:cubicBezTo>
                  <a:pt x="76327" y="70485"/>
                  <a:pt x="76327" y="70612"/>
                  <a:pt x="76327" y="70739"/>
                </a:cubicBezTo>
                <a:cubicBezTo>
                  <a:pt x="76962" y="72136"/>
                  <a:pt x="77216" y="72644"/>
                  <a:pt x="77343" y="72644"/>
                </a:cubicBezTo>
                <a:cubicBezTo>
                  <a:pt x="77470" y="72644"/>
                  <a:pt x="77470" y="72390"/>
                  <a:pt x="77470" y="71882"/>
                </a:cubicBezTo>
                <a:cubicBezTo>
                  <a:pt x="77470" y="70739"/>
                  <a:pt x="78613" y="70739"/>
                  <a:pt x="78613" y="70739"/>
                </a:cubicBezTo>
                <a:cubicBezTo>
                  <a:pt x="78613" y="69596"/>
                  <a:pt x="78613" y="69596"/>
                  <a:pt x="77470" y="68453"/>
                </a:cubicBezTo>
                <a:cubicBezTo>
                  <a:pt x="77470" y="67310"/>
                  <a:pt x="77470" y="66167"/>
                  <a:pt x="77470" y="66167"/>
                </a:cubicBezTo>
                <a:cubicBezTo>
                  <a:pt x="77470" y="67310"/>
                  <a:pt x="77470" y="67310"/>
                  <a:pt x="78613" y="68453"/>
                </a:cubicBezTo>
                <a:cubicBezTo>
                  <a:pt x="78613" y="69596"/>
                  <a:pt x="78613" y="69596"/>
                  <a:pt x="79756" y="69596"/>
                </a:cubicBezTo>
                <a:cubicBezTo>
                  <a:pt x="80264" y="70104"/>
                  <a:pt x="80645" y="70485"/>
                  <a:pt x="80772" y="70485"/>
                </a:cubicBezTo>
                <a:cubicBezTo>
                  <a:pt x="80899" y="70485"/>
                  <a:pt x="80899" y="70231"/>
                  <a:pt x="80899" y="69596"/>
                </a:cubicBezTo>
                <a:cubicBezTo>
                  <a:pt x="80391" y="69088"/>
                  <a:pt x="80391" y="68834"/>
                  <a:pt x="80264" y="68580"/>
                </a:cubicBezTo>
                <a:cubicBezTo>
                  <a:pt x="80645" y="69215"/>
                  <a:pt x="81153" y="69469"/>
                  <a:pt x="81534" y="69469"/>
                </a:cubicBezTo>
                <a:cubicBezTo>
                  <a:pt x="82169" y="69469"/>
                  <a:pt x="82677" y="68580"/>
                  <a:pt x="82042" y="67310"/>
                </a:cubicBezTo>
                <a:cubicBezTo>
                  <a:pt x="83185" y="68453"/>
                  <a:pt x="83185" y="68453"/>
                  <a:pt x="83185" y="68453"/>
                </a:cubicBezTo>
                <a:cubicBezTo>
                  <a:pt x="84328" y="69596"/>
                  <a:pt x="84328" y="69596"/>
                  <a:pt x="84328" y="69596"/>
                </a:cubicBezTo>
                <a:cubicBezTo>
                  <a:pt x="84328" y="69596"/>
                  <a:pt x="84328" y="68453"/>
                  <a:pt x="85471" y="68453"/>
                </a:cubicBezTo>
                <a:cubicBezTo>
                  <a:pt x="85471" y="68453"/>
                  <a:pt x="86614" y="68453"/>
                  <a:pt x="85471" y="67310"/>
                </a:cubicBezTo>
                <a:cubicBezTo>
                  <a:pt x="85471" y="67310"/>
                  <a:pt x="85598" y="67437"/>
                  <a:pt x="86614" y="68453"/>
                </a:cubicBezTo>
                <a:cubicBezTo>
                  <a:pt x="87630" y="69469"/>
                  <a:pt x="87757" y="69596"/>
                  <a:pt x="87757" y="69596"/>
                </a:cubicBezTo>
                <a:cubicBezTo>
                  <a:pt x="87757" y="69596"/>
                  <a:pt x="86614" y="68453"/>
                  <a:pt x="86614" y="67310"/>
                </a:cubicBezTo>
                <a:cubicBezTo>
                  <a:pt x="87122" y="67818"/>
                  <a:pt x="87757" y="68199"/>
                  <a:pt x="88011" y="68199"/>
                </a:cubicBezTo>
                <a:cubicBezTo>
                  <a:pt x="88265" y="68199"/>
                  <a:pt x="88265" y="67945"/>
                  <a:pt x="87757" y="67310"/>
                </a:cubicBezTo>
                <a:cubicBezTo>
                  <a:pt x="87757" y="67310"/>
                  <a:pt x="88900" y="67310"/>
                  <a:pt x="90043" y="68453"/>
                </a:cubicBezTo>
                <a:cubicBezTo>
                  <a:pt x="90551" y="68961"/>
                  <a:pt x="91186" y="69596"/>
                  <a:pt x="91313" y="69596"/>
                </a:cubicBezTo>
                <a:cubicBezTo>
                  <a:pt x="91440" y="69596"/>
                  <a:pt x="91186" y="69088"/>
                  <a:pt x="90043" y="67310"/>
                </a:cubicBezTo>
                <a:cubicBezTo>
                  <a:pt x="91186" y="67310"/>
                  <a:pt x="91186" y="67310"/>
                  <a:pt x="92329" y="68453"/>
                </a:cubicBezTo>
                <a:cubicBezTo>
                  <a:pt x="91821" y="67818"/>
                  <a:pt x="91821" y="67564"/>
                  <a:pt x="92075" y="67564"/>
                </a:cubicBezTo>
                <a:cubicBezTo>
                  <a:pt x="92329" y="67564"/>
                  <a:pt x="92964" y="67818"/>
                  <a:pt x="93472" y="68453"/>
                </a:cubicBezTo>
                <a:cubicBezTo>
                  <a:pt x="93472" y="68453"/>
                  <a:pt x="94234" y="68453"/>
                  <a:pt x="93980" y="67818"/>
                </a:cubicBezTo>
                <a:cubicBezTo>
                  <a:pt x="93980" y="67818"/>
                  <a:pt x="93980" y="67691"/>
                  <a:pt x="93853" y="67564"/>
                </a:cubicBezTo>
                <a:cubicBezTo>
                  <a:pt x="93726" y="67437"/>
                  <a:pt x="93726" y="67437"/>
                  <a:pt x="93599" y="67310"/>
                </a:cubicBezTo>
                <a:cubicBezTo>
                  <a:pt x="93472" y="67183"/>
                  <a:pt x="93599" y="67310"/>
                  <a:pt x="93599" y="67310"/>
                </a:cubicBezTo>
                <a:cubicBezTo>
                  <a:pt x="93345" y="67056"/>
                  <a:pt x="92964" y="66675"/>
                  <a:pt x="92456" y="66167"/>
                </a:cubicBezTo>
                <a:cubicBezTo>
                  <a:pt x="93599" y="67310"/>
                  <a:pt x="93599" y="67310"/>
                  <a:pt x="93599" y="67310"/>
                </a:cubicBezTo>
                <a:cubicBezTo>
                  <a:pt x="94742" y="67310"/>
                  <a:pt x="93599" y="66167"/>
                  <a:pt x="94742" y="66167"/>
                </a:cubicBezTo>
                <a:cubicBezTo>
                  <a:pt x="95885" y="66167"/>
                  <a:pt x="94742" y="65024"/>
                  <a:pt x="93599" y="63881"/>
                </a:cubicBezTo>
                <a:lnTo>
                  <a:pt x="97028" y="63881"/>
                </a:lnTo>
                <a:cubicBezTo>
                  <a:pt x="94996" y="62865"/>
                  <a:pt x="94742" y="62738"/>
                  <a:pt x="94742" y="62738"/>
                </a:cubicBezTo>
                <a:cubicBezTo>
                  <a:pt x="95885" y="63246"/>
                  <a:pt x="96774" y="63627"/>
                  <a:pt x="97155" y="63627"/>
                </a:cubicBezTo>
                <a:cubicBezTo>
                  <a:pt x="97536" y="63627"/>
                  <a:pt x="97536" y="63373"/>
                  <a:pt x="97028" y="62738"/>
                </a:cubicBezTo>
                <a:cubicBezTo>
                  <a:pt x="94742" y="62738"/>
                  <a:pt x="94742" y="61595"/>
                  <a:pt x="93599" y="61595"/>
                </a:cubicBezTo>
                <a:cubicBezTo>
                  <a:pt x="93599" y="61087"/>
                  <a:pt x="93599" y="60706"/>
                  <a:pt x="93726" y="60706"/>
                </a:cubicBezTo>
                <a:cubicBezTo>
                  <a:pt x="93853" y="60706"/>
                  <a:pt x="94107" y="60960"/>
                  <a:pt x="94742" y="61595"/>
                </a:cubicBezTo>
                <a:cubicBezTo>
                  <a:pt x="95885" y="61595"/>
                  <a:pt x="94742" y="60452"/>
                  <a:pt x="93599" y="59309"/>
                </a:cubicBezTo>
                <a:cubicBezTo>
                  <a:pt x="94107" y="59817"/>
                  <a:pt x="94488" y="60198"/>
                  <a:pt x="94615" y="60198"/>
                </a:cubicBezTo>
                <a:cubicBezTo>
                  <a:pt x="94742" y="60198"/>
                  <a:pt x="94742" y="60071"/>
                  <a:pt x="94742" y="59690"/>
                </a:cubicBezTo>
                <a:cubicBezTo>
                  <a:pt x="94996" y="59817"/>
                  <a:pt x="95504" y="60198"/>
                  <a:pt x="95885" y="60579"/>
                </a:cubicBezTo>
                <a:cubicBezTo>
                  <a:pt x="96647" y="60960"/>
                  <a:pt x="97155" y="61087"/>
                  <a:pt x="97409" y="61087"/>
                </a:cubicBezTo>
                <a:cubicBezTo>
                  <a:pt x="98044" y="61087"/>
                  <a:pt x="98044" y="60579"/>
                  <a:pt x="98044" y="60579"/>
                </a:cubicBezTo>
                <a:cubicBezTo>
                  <a:pt x="95758" y="59436"/>
                  <a:pt x="95758" y="59436"/>
                  <a:pt x="95758" y="58293"/>
                </a:cubicBezTo>
                <a:cubicBezTo>
                  <a:pt x="95758" y="57150"/>
                  <a:pt x="94615" y="57150"/>
                  <a:pt x="91186" y="56007"/>
                </a:cubicBezTo>
                <a:cubicBezTo>
                  <a:pt x="93472" y="56007"/>
                  <a:pt x="95758" y="57150"/>
                  <a:pt x="95758" y="57150"/>
                </a:cubicBezTo>
                <a:cubicBezTo>
                  <a:pt x="95758" y="56007"/>
                  <a:pt x="94615" y="56007"/>
                  <a:pt x="93472" y="56007"/>
                </a:cubicBezTo>
                <a:cubicBezTo>
                  <a:pt x="91186" y="54864"/>
                  <a:pt x="91186" y="54864"/>
                  <a:pt x="93472" y="54864"/>
                </a:cubicBezTo>
                <a:cubicBezTo>
                  <a:pt x="93472" y="54864"/>
                  <a:pt x="93472" y="54356"/>
                  <a:pt x="93853" y="54356"/>
                </a:cubicBezTo>
                <a:cubicBezTo>
                  <a:pt x="93980" y="54356"/>
                  <a:pt x="94234" y="54483"/>
                  <a:pt x="94615" y="54864"/>
                </a:cubicBezTo>
                <a:cubicBezTo>
                  <a:pt x="94615" y="53721"/>
                  <a:pt x="94615" y="53721"/>
                  <a:pt x="92329" y="53721"/>
                </a:cubicBezTo>
                <a:lnTo>
                  <a:pt x="94615" y="53721"/>
                </a:lnTo>
                <a:cubicBezTo>
                  <a:pt x="92329" y="52578"/>
                  <a:pt x="92329" y="52578"/>
                  <a:pt x="92329" y="52578"/>
                </a:cubicBezTo>
                <a:cubicBezTo>
                  <a:pt x="92329" y="52578"/>
                  <a:pt x="92329" y="52578"/>
                  <a:pt x="91186" y="51435"/>
                </a:cubicBezTo>
                <a:lnTo>
                  <a:pt x="92329" y="51435"/>
                </a:lnTo>
                <a:cubicBezTo>
                  <a:pt x="94615" y="51435"/>
                  <a:pt x="95758" y="51435"/>
                  <a:pt x="93472" y="50292"/>
                </a:cubicBezTo>
                <a:cubicBezTo>
                  <a:pt x="96901" y="50292"/>
                  <a:pt x="96901" y="50292"/>
                  <a:pt x="93472" y="49149"/>
                </a:cubicBezTo>
                <a:cubicBezTo>
                  <a:pt x="93472" y="49149"/>
                  <a:pt x="92329" y="48006"/>
                  <a:pt x="92329" y="48006"/>
                </a:cubicBezTo>
                <a:cubicBezTo>
                  <a:pt x="92329" y="46863"/>
                  <a:pt x="92329" y="46863"/>
                  <a:pt x="93472" y="46863"/>
                </a:cubicBezTo>
                <a:lnTo>
                  <a:pt x="94615" y="46863"/>
                </a:lnTo>
                <a:cubicBezTo>
                  <a:pt x="92329" y="46863"/>
                  <a:pt x="92329" y="46863"/>
                  <a:pt x="92329" y="45720"/>
                </a:cubicBezTo>
                <a:lnTo>
                  <a:pt x="91313" y="45720"/>
                </a:lnTo>
                <a:cubicBezTo>
                  <a:pt x="91313" y="45339"/>
                  <a:pt x="91186" y="45212"/>
                  <a:pt x="91059" y="45212"/>
                </a:cubicBezTo>
                <a:cubicBezTo>
                  <a:pt x="90932" y="45212"/>
                  <a:pt x="90551" y="45720"/>
                  <a:pt x="91313" y="45720"/>
                </a:cubicBezTo>
                <a:lnTo>
                  <a:pt x="90170" y="45720"/>
                </a:lnTo>
                <a:cubicBezTo>
                  <a:pt x="90170" y="44577"/>
                  <a:pt x="91313" y="44577"/>
                  <a:pt x="92456" y="44577"/>
                </a:cubicBezTo>
                <a:cubicBezTo>
                  <a:pt x="93599" y="44577"/>
                  <a:pt x="94742" y="44577"/>
                  <a:pt x="94742" y="43434"/>
                </a:cubicBezTo>
                <a:lnTo>
                  <a:pt x="93599" y="43434"/>
                </a:lnTo>
                <a:cubicBezTo>
                  <a:pt x="93091" y="43942"/>
                  <a:pt x="92710" y="44323"/>
                  <a:pt x="92583" y="44323"/>
                </a:cubicBezTo>
                <a:cubicBezTo>
                  <a:pt x="92456" y="44323"/>
                  <a:pt x="92456" y="44069"/>
                  <a:pt x="92456" y="43434"/>
                </a:cubicBezTo>
                <a:lnTo>
                  <a:pt x="89027" y="43434"/>
                </a:lnTo>
                <a:cubicBezTo>
                  <a:pt x="90170" y="43434"/>
                  <a:pt x="90170" y="42291"/>
                  <a:pt x="90170" y="42291"/>
                </a:cubicBezTo>
                <a:lnTo>
                  <a:pt x="93599" y="42291"/>
                </a:lnTo>
                <a:cubicBezTo>
                  <a:pt x="92456" y="42291"/>
                  <a:pt x="91313" y="37719"/>
                  <a:pt x="91313" y="36576"/>
                </a:cubicBezTo>
                <a:cubicBezTo>
                  <a:pt x="92456" y="36576"/>
                  <a:pt x="92456" y="35433"/>
                  <a:pt x="91313" y="35433"/>
                </a:cubicBezTo>
                <a:cubicBezTo>
                  <a:pt x="90932" y="35814"/>
                  <a:pt x="90805" y="35941"/>
                  <a:pt x="90551" y="35941"/>
                </a:cubicBezTo>
                <a:cubicBezTo>
                  <a:pt x="90170" y="35941"/>
                  <a:pt x="90170" y="35052"/>
                  <a:pt x="90170" y="34290"/>
                </a:cubicBezTo>
                <a:cubicBezTo>
                  <a:pt x="89027" y="32004"/>
                  <a:pt x="89027" y="32004"/>
                  <a:pt x="87884" y="32004"/>
                </a:cubicBezTo>
                <a:lnTo>
                  <a:pt x="87884" y="30861"/>
                </a:lnTo>
                <a:lnTo>
                  <a:pt x="86741" y="30861"/>
                </a:lnTo>
                <a:cubicBezTo>
                  <a:pt x="85598" y="30861"/>
                  <a:pt x="85598" y="29718"/>
                  <a:pt x="86741" y="29718"/>
                </a:cubicBezTo>
                <a:cubicBezTo>
                  <a:pt x="87884" y="28575"/>
                  <a:pt x="89027" y="28575"/>
                  <a:pt x="89027" y="28575"/>
                </a:cubicBezTo>
                <a:lnTo>
                  <a:pt x="90170" y="28575"/>
                </a:lnTo>
                <a:cubicBezTo>
                  <a:pt x="92456" y="27432"/>
                  <a:pt x="92456" y="27432"/>
                  <a:pt x="90170" y="27432"/>
                </a:cubicBezTo>
                <a:lnTo>
                  <a:pt x="87884" y="27432"/>
                </a:lnTo>
                <a:cubicBezTo>
                  <a:pt x="90170" y="26289"/>
                  <a:pt x="90170" y="26289"/>
                  <a:pt x="87884" y="26289"/>
                </a:cubicBezTo>
                <a:cubicBezTo>
                  <a:pt x="89027" y="25146"/>
                  <a:pt x="89027" y="25146"/>
                  <a:pt x="89027" y="25146"/>
                </a:cubicBezTo>
                <a:cubicBezTo>
                  <a:pt x="87884" y="25146"/>
                  <a:pt x="87884" y="24003"/>
                  <a:pt x="86741" y="21717"/>
                </a:cubicBezTo>
                <a:cubicBezTo>
                  <a:pt x="86741" y="20574"/>
                  <a:pt x="86741" y="19431"/>
                  <a:pt x="85598" y="19431"/>
                </a:cubicBezTo>
                <a:cubicBezTo>
                  <a:pt x="85598" y="19431"/>
                  <a:pt x="85598" y="19431"/>
                  <a:pt x="86741" y="18288"/>
                </a:cubicBezTo>
                <a:lnTo>
                  <a:pt x="85598" y="18288"/>
                </a:lnTo>
                <a:cubicBezTo>
                  <a:pt x="86741" y="18288"/>
                  <a:pt x="86741" y="18288"/>
                  <a:pt x="86741" y="17145"/>
                </a:cubicBezTo>
                <a:cubicBezTo>
                  <a:pt x="86741" y="16002"/>
                  <a:pt x="86741" y="16002"/>
                  <a:pt x="85598" y="16002"/>
                </a:cubicBezTo>
                <a:cubicBezTo>
                  <a:pt x="87884" y="16002"/>
                  <a:pt x="89027" y="13716"/>
                  <a:pt x="86741" y="13716"/>
                </a:cubicBezTo>
                <a:lnTo>
                  <a:pt x="87884" y="13716"/>
                </a:lnTo>
                <a:cubicBezTo>
                  <a:pt x="87884" y="13716"/>
                  <a:pt x="87884" y="12573"/>
                  <a:pt x="86741" y="12573"/>
                </a:cubicBezTo>
                <a:cubicBezTo>
                  <a:pt x="86741" y="12573"/>
                  <a:pt x="85598" y="11430"/>
                  <a:pt x="85598" y="11430"/>
                </a:cubicBezTo>
                <a:cubicBezTo>
                  <a:pt x="85598" y="10287"/>
                  <a:pt x="84455" y="10287"/>
                  <a:pt x="84455" y="10287"/>
                </a:cubicBezTo>
                <a:cubicBezTo>
                  <a:pt x="85598" y="10287"/>
                  <a:pt x="85598" y="9144"/>
                  <a:pt x="85598" y="8001"/>
                </a:cubicBezTo>
                <a:cubicBezTo>
                  <a:pt x="85598" y="6858"/>
                  <a:pt x="85598" y="5715"/>
                  <a:pt x="86741" y="4572"/>
                </a:cubicBezTo>
                <a:lnTo>
                  <a:pt x="84455" y="4572"/>
                </a:lnTo>
                <a:cubicBezTo>
                  <a:pt x="86741" y="3429"/>
                  <a:pt x="86741" y="3429"/>
                  <a:pt x="83312" y="3429"/>
                </a:cubicBezTo>
                <a:lnTo>
                  <a:pt x="85598" y="3429"/>
                </a:lnTo>
                <a:cubicBezTo>
                  <a:pt x="87884" y="2286"/>
                  <a:pt x="86741" y="2286"/>
                  <a:pt x="83312" y="2286"/>
                </a:cubicBezTo>
                <a:cubicBezTo>
                  <a:pt x="84455" y="2286"/>
                  <a:pt x="86741" y="1143"/>
                  <a:pt x="84455" y="1143"/>
                </a:cubicBezTo>
                <a:lnTo>
                  <a:pt x="87884" y="1143"/>
                </a:lnTo>
                <a:cubicBezTo>
                  <a:pt x="89027" y="1143"/>
                  <a:pt x="90170" y="0"/>
                  <a:pt x="901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
          <p:cNvSpPr/>
          <p:nvPr/>
        </p:nvSpPr>
        <p:spPr>
          <a:xfrm>
            <a:off x="2929392" y="1467873"/>
            <a:ext cx="254032" cy="290037"/>
          </a:xfrm>
          <a:custGeom>
            <a:rect b="b" l="l" r="r" t="t"/>
            <a:pathLst>
              <a:path extrusionOk="0" h="386715" w="338709">
                <a:moveTo>
                  <a:pt x="168529" y="4318"/>
                </a:moveTo>
                <a:cubicBezTo>
                  <a:pt x="169672" y="4318"/>
                  <a:pt x="168529" y="6604"/>
                  <a:pt x="167386" y="7747"/>
                </a:cubicBezTo>
                <a:cubicBezTo>
                  <a:pt x="166243" y="7747"/>
                  <a:pt x="166243" y="7747"/>
                  <a:pt x="166243" y="6604"/>
                </a:cubicBezTo>
                <a:cubicBezTo>
                  <a:pt x="166243" y="5461"/>
                  <a:pt x="168529" y="4318"/>
                  <a:pt x="168529" y="4318"/>
                </a:cubicBezTo>
                <a:close/>
                <a:moveTo>
                  <a:pt x="195834" y="6604"/>
                </a:moveTo>
                <a:lnTo>
                  <a:pt x="196977" y="8890"/>
                </a:lnTo>
                <a:lnTo>
                  <a:pt x="195834" y="10033"/>
                </a:lnTo>
                <a:lnTo>
                  <a:pt x="194691" y="8890"/>
                </a:lnTo>
                <a:cubicBezTo>
                  <a:pt x="194691" y="7747"/>
                  <a:pt x="194691" y="6604"/>
                  <a:pt x="195834" y="6604"/>
                </a:cubicBezTo>
                <a:close/>
                <a:moveTo>
                  <a:pt x="133096" y="8890"/>
                </a:moveTo>
                <a:lnTo>
                  <a:pt x="134239" y="10033"/>
                </a:lnTo>
                <a:lnTo>
                  <a:pt x="133096" y="11176"/>
                </a:lnTo>
                <a:lnTo>
                  <a:pt x="131953" y="11176"/>
                </a:lnTo>
                <a:cubicBezTo>
                  <a:pt x="131953" y="10033"/>
                  <a:pt x="131953" y="8890"/>
                  <a:pt x="133096" y="8890"/>
                </a:cubicBezTo>
                <a:close/>
                <a:moveTo>
                  <a:pt x="266319" y="35814"/>
                </a:moveTo>
                <a:cubicBezTo>
                  <a:pt x="265938" y="35814"/>
                  <a:pt x="265430" y="36703"/>
                  <a:pt x="265430" y="37465"/>
                </a:cubicBezTo>
                <a:lnTo>
                  <a:pt x="266573" y="36322"/>
                </a:lnTo>
                <a:cubicBezTo>
                  <a:pt x="266573" y="35941"/>
                  <a:pt x="266446" y="35814"/>
                  <a:pt x="266319" y="35814"/>
                </a:cubicBezTo>
                <a:close/>
                <a:moveTo>
                  <a:pt x="264287" y="40894"/>
                </a:moveTo>
                <a:lnTo>
                  <a:pt x="264287" y="43180"/>
                </a:lnTo>
                <a:lnTo>
                  <a:pt x="262001" y="43180"/>
                </a:lnTo>
                <a:lnTo>
                  <a:pt x="260858" y="42037"/>
                </a:lnTo>
                <a:cubicBezTo>
                  <a:pt x="262001" y="42037"/>
                  <a:pt x="263144" y="40894"/>
                  <a:pt x="264287" y="40894"/>
                </a:cubicBezTo>
                <a:close/>
                <a:moveTo>
                  <a:pt x="60071" y="43053"/>
                </a:moveTo>
                <a:cubicBezTo>
                  <a:pt x="62357" y="43053"/>
                  <a:pt x="62357" y="45339"/>
                  <a:pt x="61214" y="45339"/>
                </a:cubicBezTo>
                <a:cubicBezTo>
                  <a:pt x="59944" y="46736"/>
                  <a:pt x="59309" y="47244"/>
                  <a:pt x="59055" y="47244"/>
                </a:cubicBezTo>
                <a:cubicBezTo>
                  <a:pt x="58801" y="47244"/>
                  <a:pt x="58928" y="46990"/>
                  <a:pt x="58928" y="46482"/>
                </a:cubicBezTo>
                <a:cubicBezTo>
                  <a:pt x="57785" y="45339"/>
                  <a:pt x="60071" y="44196"/>
                  <a:pt x="60071" y="43053"/>
                </a:cubicBezTo>
                <a:close/>
                <a:moveTo>
                  <a:pt x="268986" y="45593"/>
                </a:moveTo>
                <a:cubicBezTo>
                  <a:pt x="269113" y="45593"/>
                  <a:pt x="269494" y="45847"/>
                  <a:pt x="270002" y="46482"/>
                </a:cubicBezTo>
                <a:cubicBezTo>
                  <a:pt x="270002" y="46482"/>
                  <a:pt x="270002" y="48768"/>
                  <a:pt x="268859" y="48768"/>
                </a:cubicBezTo>
                <a:cubicBezTo>
                  <a:pt x="268859" y="49022"/>
                  <a:pt x="268732" y="49276"/>
                  <a:pt x="268732" y="49276"/>
                </a:cubicBezTo>
                <a:cubicBezTo>
                  <a:pt x="268478" y="49276"/>
                  <a:pt x="268097" y="48260"/>
                  <a:pt x="268859" y="46482"/>
                </a:cubicBezTo>
                <a:cubicBezTo>
                  <a:pt x="268859" y="45974"/>
                  <a:pt x="268859" y="45593"/>
                  <a:pt x="268986" y="45593"/>
                </a:cubicBezTo>
                <a:close/>
                <a:moveTo>
                  <a:pt x="307594" y="48768"/>
                </a:moveTo>
                <a:cubicBezTo>
                  <a:pt x="306451" y="49911"/>
                  <a:pt x="306451" y="49911"/>
                  <a:pt x="307594" y="51054"/>
                </a:cubicBezTo>
                <a:lnTo>
                  <a:pt x="309880" y="51054"/>
                </a:lnTo>
                <a:cubicBezTo>
                  <a:pt x="311023" y="49911"/>
                  <a:pt x="309880" y="48768"/>
                  <a:pt x="307594" y="48768"/>
                </a:cubicBezTo>
                <a:close/>
                <a:moveTo>
                  <a:pt x="284226" y="58674"/>
                </a:moveTo>
                <a:cubicBezTo>
                  <a:pt x="284861" y="58674"/>
                  <a:pt x="285115" y="60325"/>
                  <a:pt x="286004" y="61214"/>
                </a:cubicBezTo>
                <a:cubicBezTo>
                  <a:pt x="285496" y="61722"/>
                  <a:pt x="285242" y="61976"/>
                  <a:pt x="284988" y="61976"/>
                </a:cubicBezTo>
                <a:cubicBezTo>
                  <a:pt x="284734" y="61976"/>
                  <a:pt x="284353" y="61468"/>
                  <a:pt x="283718" y="60071"/>
                </a:cubicBezTo>
                <a:cubicBezTo>
                  <a:pt x="282575" y="60071"/>
                  <a:pt x="283718" y="58928"/>
                  <a:pt x="283718" y="58928"/>
                </a:cubicBezTo>
                <a:cubicBezTo>
                  <a:pt x="283972" y="58674"/>
                  <a:pt x="284099" y="58547"/>
                  <a:pt x="284226" y="58547"/>
                </a:cubicBezTo>
                <a:close/>
                <a:moveTo>
                  <a:pt x="276860" y="75057"/>
                </a:moveTo>
                <a:cubicBezTo>
                  <a:pt x="275717" y="76200"/>
                  <a:pt x="275717" y="76200"/>
                  <a:pt x="276860" y="77343"/>
                </a:cubicBezTo>
                <a:cubicBezTo>
                  <a:pt x="277368" y="77851"/>
                  <a:pt x="277749" y="78232"/>
                  <a:pt x="277876" y="78232"/>
                </a:cubicBezTo>
                <a:cubicBezTo>
                  <a:pt x="278003" y="78232"/>
                  <a:pt x="278003" y="77978"/>
                  <a:pt x="278003" y="77343"/>
                </a:cubicBezTo>
                <a:cubicBezTo>
                  <a:pt x="276860" y="76200"/>
                  <a:pt x="276860" y="75057"/>
                  <a:pt x="276860" y="75057"/>
                </a:cubicBezTo>
                <a:close/>
                <a:moveTo>
                  <a:pt x="297688" y="75692"/>
                </a:moveTo>
                <a:cubicBezTo>
                  <a:pt x="297815" y="75692"/>
                  <a:pt x="298069" y="75819"/>
                  <a:pt x="298577" y="76200"/>
                </a:cubicBezTo>
                <a:cubicBezTo>
                  <a:pt x="299720" y="77343"/>
                  <a:pt x="298577" y="78486"/>
                  <a:pt x="298577" y="78486"/>
                </a:cubicBezTo>
                <a:cubicBezTo>
                  <a:pt x="298196" y="78867"/>
                  <a:pt x="297942" y="78994"/>
                  <a:pt x="297688" y="78994"/>
                </a:cubicBezTo>
                <a:cubicBezTo>
                  <a:pt x="297307" y="78994"/>
                  <a:pt x="297307" y="78486"/>
                  <a:pt x="297307" y="78486"/>
                </a:cubicBezTo>
                <a:cubicBezTo>
                  <a:pt x="296164" y="77343"/>
                  <a:pt x="296164" y="76200"/>
                  <a:pt x="297307" y="76200"/>
                </a:cubicBezTo>
                <a:cubicBezTo>
                  <a:pt x="297307" y="76200"/>
                  <a:pt x="297307" y="75692"/>
                  <a:pt x="297688" y="75692"/>
                </a:cubicBezTo>
                <a:close/>
                <a:moveTo>
                  <a:pt x="30480" y="80772"/>
                </a:moveTo>
                <a:cubicBezTo>
                  <a:pt x="31623" y="80772"/>
                  <a:pt x="31623" y="83058"/>
                  <a:pt x="31623" y="83058"/>
                </a:cubicBezTo>
                <a:lnTo>
                  <a:pt x="31623" y="84201"/>
                </a:lnTo>
                <a:cubicBezTo>
                  <a:pt x="30480" y="83058"/>
                  <a:pt x="29337" y="81915"/>
                  <a:pt x="29337" y="81915"/>
                </a:cubicBezTo>
                <a:lnTo>
                  <a:pt x="30480" y="80772"/>
                </a:lnTo>
                <a:close/>
                <a:moveTo>
                  <a:pt x="304292" y="95504"/>
                </a:moveTo>
                <a:lnTo>
                  <a:pt x="305435" y="96647"/>
                </a:lnTo>
                <a:lnTo>
                  <a:pt x="304292" y="97790"/>
                </a:lnTo>
                <a:cubicBezTo>
                  <a:pt x="303149" y="96647"/>
                  <a:pt x="303149" y="96647"/>
                  <a:pt x="304292" y="95504"/>
                </a:cubicBezTo>
                <a:close/>
                <a:moveTo>
                  <a:pt x="310007" y="104648"/>
                </a:moveTo>
                <a:cubicBezTo>
                  <a:pt x="311150" y="105791"/>
                  <a:pt x="311150" y="105791"/>
                  <a:pt x="311150" y="106934"/>
                </a:cubicBezTo>
                <a:cubicBezTo>
                  <a:pt x="310388" y="106934"/>
                  <a:pt x="309626" y="107442"/>
                  <a:pt x="309245" y="107442"/>
                </a:cubicBezTo>
                <a:cubicBezTo>
                  <a:pt x="309118" y="107442"/>
                  <a:pt x="308864" y="107315"/>
                  <a:pt x="308864" y="106934"/>
                </a:cubicBezTo>
                <a:cubicBezTo>
                  <a:pt x="306578" y="105791"/>
                  <a:pt x="307721" y="104648"/>
                  <a:pt x="310007" y="104648"/>
                </a:cubicBezTo>
                <a:close/>
                <a:moveTo>
                  <a:pt x="319151" y="110363"/>
                </a:moveTo>
                <a:cubicBezTo>
                  <a:pt x="320294" y="111506"/>
                  <a:pt x="321437" y="112649"/>
                  <a:pt x="320294" y="112649"/>
                </a:cubicBezTo>
                <a:cubicBezTo>
                  <a:pt x="320294" y="113030"/>
                  <a:pt x="320167" y="113157"/>
                  <a:pt x="320040" y="113157"/>
                </a:cubicBezTo>
                <a:cubicBezTo>
                  <a:pt x="319659" y="113157"/>
                  <a:pt x="318897" y="112268"/>
                  <a:pt x="318008" y="111506"/>
                </a:cubicBezTo>
                <a:lnTo>
                  <a:pt x="319151" y="110363"/>
                </a:lnTo>
                <a:close/>
                <a:moveTo>
                  <a:pt x="310007" y="124079"/>
                </a:moveTo>
                <a:lnTo>
                  <a:pt x="308864" y="125222"/>
                </a:lnTo>
                <a:lnTo>
                  <a:pt x="311150" y="124079"/>
                </a:lnTo>
                <a:close/>
                <a:moveTo>
                  <a:pt x="322580" y="134366"/>
                </a:moveTo>
                <a:cubicBezTo>
                  <a:pt x="323723" y="134366"/>
                  <a:pt x="324866" y="134366"/>
                  <a:pt x="324866" y="135509"/>
                </a:cubicBezTo>
                <a:lnTo>
                  <a:pt x="324866" y="136652"/>
                </a:lnTo>
                <a:cubicBezTo>
                  <a:pt x="323723" y="136652"/>
                  <a:pt x="322580" y="135509"/>
                  <a:pt x="322580" y="135509"/>
                </a:cubicBezTo>
                <a:lnTo>
                  <a:pt x="322580" y="134366"/>
                </a:lnTo>
                <a:close/>
                <a:moveTo>
                  <a:pt x="321437" y="144653"/>
                </a:moveTo>
                <a:lnTo>
                  <a:pt x="323723" y="146939"/>
                </a:lnTo>
                <a:cubicBezTo>
                  <a:pt x="323723" y="147320"/>
                  <a:pt x="323596" y="147447"/>
                  <a:pt x="323469" y="147447"/>
                </a:cubicBezTo>
                <a:cubicBezTo>
                  <a:pt x="322961" y="147447"/>
                  <a:pt x="321945" y="146558"/>
                  <a:pt x="320294" y="145796"/>
                </a:cubicBezTo>
                <a:cubicBezTo>
                  <a:pt x="318008" y="144653"/>
                  <a:pt x="318008" y="144653"/>
                  <a:pt x="321437" y="144653"/>
                </a:cubicBezTo>
                <a:close/>
                <a:moveTo>
                  <a:pt x="330073" y="169037"/>
                </a:moveTo>
                <a:cubicBezTo>
                  <a:pt x="331089" y="169037"/>
                  <a:pt x="332105" y="169545"/>
                  <a:pt x="332740" y="170942"/>
                </a:cubicBezTo>
                <a:cubicBezTo>
                  <a:pt x="332740" y="172085"/>
                  <a:pt x="332740" y="173228"/>
                  <a:pt x="332740" y="173228"/>
                </a:cubicBezTo>
                <a:cubicBezTo>
                  <a:pt x="332740" y="173228"/>
                  <a:pt x="331597" y="172085"/>
                  <a:pt x="330454" y="172085"/>
                </a:cubicBezTo>
                <a:cubicBezTo>
                  <a:pt x="325882" y="169799"/>
                  <a:pt x="325882" y="169799"/>
                  <a:pt x="328168" y="169799"/>
                </a:cubicBezTo>
                <a:cubicBezTo>
                  <a:pt x="328676" y="169291"/>
                  <a:pt x="329311" y="169037"/>
                  <a:pt x="329946" y="169037"/>
                </a:cubicBezTo>
                <a:close/>
                <a:moveTo>
                  <a:pt x="13335" y="174371"/>
                </a:moveTo>
                <a:cubicBezTo>
                  <a:pt x="14478" y="174371"/>
                  <a:pt x="14478" y="175514"/>
                  <a:pt x="14478" y="175514"/>
                </a:cubicBezTo>
                <a:cubicBezTo>
                  <a:pt x="15621" y="176657"/>
                  <a:pt x="15621" y="176657"/>
                  <a:pt x="13335" y="176657"/>
                </a:cubicBezTo>
                <a:cubicBezTo>
                  <a:pt x="13335" y="176657"/>
                  <a:pt x="12192" y="176657"/>
                  <a:pt x="12192" y="175514"/>
                </a:cubicBezTo>
                <a:lnTo>
                  <a:pt x="13335" y="174371"/>
                </a:lnTo>
                <a:close/>
                <a:moveTo>
                  <a:pt x="327025" y="175514"/>
                </a:moveTo>
                <a:lnTo>
                  <a:pt x="328168" y="176657"/>
                </a:lnTo>
                <a:lnTo>
                  <a:pt x="327025" y="177800"/>
                </a:lnTo>
                <a:cubicBezTo>
                  <a:pt x="325882" y="177800"/>
                  <a:pt x="325882" y="176657"/>
                  <a:pt x="325882" y="175514"/>
                </a:cubicBezTo>
                <a:close/>
                <a:moveTo>
                  <a:pt x="17145" y="187706"/>
                </a:moveTo>
                <a:cubicBezTo>
                  <a:pt x="17145" y="188595"/>
                  <a:pt x="17018" y="188976"/>
                  <a:pt x="16764" y="189230"/>
                </a:cubicBezTo>
                <a:cubicBezTo>
                  <a:pt x="17145" y="189230"/>
                  <a:pt x="17399" y="189230"/>
                  <a:pt x="17780" y="189230"/>
                </a:cubicBezTo>
                <a:lnTo>
                  <a:pt x="17780" y="187960"/>
                </a:lnTo>
                <a:lnTo>
                  <a:pt x="17145" y="187579"/>
                </a:lnTo>
                <a:close/>
                <a:moveTo>
                  <a:pt x="9017" y="196469"/>
                </a:moveTo>
                <a:cubicBezTo>
                  <a:pt x="9144" y="196469"/>
                  <a:pt x="9398" y="196723"/>
                  <a:pt x="9906" y="197231"/>
                </a:cubicBezTo>
                <a:cubicBezTo>
                  <a:pt x="12192" y="198374"/>
                  <a:pt x="12192" y="199517"/>
                  <a:pt x="11049" y="199517"/>
                </a:cubicBezTo>
                <a:cubicBezTo>
                  <a:pt x="9906" y="199517"/>
                  <a:pt x="9906" y="199517"/>
                  <a:pt x="9906" y="198374"/>
                </a:cubicBezTo>
                <a:cubicBezTo>
                  <a:pt x="9271" y="196977"/>
                  <a:pt x="8890" y="196469"/>
                  <a:pt x="9017" y="196469"/>
                </a:cubicBezTo>
                <a:close/>
                <a:moveTo>
                  <a:pt x="6604" y="203581"/>
                </a:moveTo>
                <a:cubicBezTo>
                  <a:pt x="6223" y="203581"/>
                  <a:pt x="5842" y="203708"/>
                  <a:pt x="5334" y="204089"/>
                </a:cubicBezTo>
                <a:cubicBezTo>
                  <a:pt x="5207" y="204216"/>
                  <a:pt x="5207" y="204216"/>
                  <a:pt x="5207" y="204216"/>
                </a:cubicBezTo>
                <a:cubicBezTo>
                  <a:pt x="5461" y="204089"/>
                  <a:pt x="5969" y="204089"/>
                  <a:pt x="6477" y="204089"/>
                </a:cubicBezTo>
                <a:cubicBezTo>
                  <a:pt x="6604" y="203962"/>
                  <a:pt x="6604" y="203835"/>
                  <a:pt x="6604" y="203581"/>
                </a:cubicBezTo>
                <a:close/>
                <a:moveTo>
                  <a:pt x="5080" y="204216"/>
                </a:moveTo>
                <a:cubicBezTo>
                  <a:pt x="4572" y="204343"/>
                  <a:pt x="4445" y="204597"/>
                  <a:pt x="4572" y="204597"/>
                </a:cubicBezTo>
                <a:cubicBezTo>
                  <a:pt x="4699" y="204597"/>
                  <a:pt x="4826" y="204470"/>
                  <a:pt x="5080" y="204216"/>
                </a:cubicBezTo>
                <a:close/>
                <a:moveTo>
                  <a:pt x="12065" y="205232"/>
                </a:moveTo>
                <a:lnTo>
                  <a:pt x="12065" y="206375"/>
                </a:lnTo>
                <a:cubicBezTo>
                  <a:pt x="12065" y="207518"/>
                  <a:pt x="12065" y="207518"/>
                  <a:pt x="10922" y="207518"/>
                </a:cubicBezTo>
                <a:lnTo>
                  <a:pt x="10922" y="206375"/>
                </a:lnTo>
                <a:lnTo>
                  <a:pt x="12065" y="205232"/>
                </a:lnTo>
                <a:close/>
                <a:moveTo>
                  <a:pt x="10922" y="214376"/>
                </a:moveTo>
                <a:cubicBezTo>
                  <a:pt x="11430" y="215011"/>
                  <a:pt x="12065" y="215265"/>
                  <a:pt x="12192" y="215265"/>
                </a:cubicBezTo>
                <a:cubicBezTo>
                  <a:pt x="12319" y="215265"/>
                  <a:pt x="12065" y="215011"/>
                  <a:pt x="10922" y="214376"/>
                </a:cubicBezTo>
                <a:close/>
                <a:moveTo>
                  <a:pt x="15494" y="216662"/>
                </a:moveTo>
                <a:lnTo>
                  <a:pt x="15494" y="217805"/>
                </a:lnTo>
                <a:cubicBezTo>
                  <a:pt x="15494" y="218948"/>
                  <a:pt x="15494" y="218948"/>
                  <a:pt x="14351" y="218948"/>
                </a:cubicBezTo>
                <a:lnTo>
                  <a:pt x="14351" y="217805"/>
                </a:lnTo>
                <a:lnTo>
                  <a:pt x="15494" y="216662"/>
                </a:lnTo>
                <a:close/>
                <a:moveTo>
                  <a:pt x="22352" y="226949"/>
                </a:moveTo>
                <a:cubicBezTo>
                  <a:pt x="22352" y="228092"/>
                  <a:pt x="21209" y="229235"/>
                  <a:pt x="21209" y="229235"/>
                </a:cubicBezTo>
                <a:cubicBezTo>
                  <a:pt x="21209" y="229235"/>
                  <a:pt x="20066" y="229235"/>
                  <a:pt x="20066" y="228092"/>
                </a:cubicBezTo>
                <a:cubicBezTo>
                  <a:pt x="20066" y="228092"/>
                  <a:pt x="20066" y="226949"/>
                  <a:pt x="21209" y="226949"/>
                </a:cubicBezTo>
                <a:close/>
                <a:moveTo>
                  <a:pt x="332740" y="222250"/>
                </a:moveTo>
                <a:cubicBezTo>
                  <a:pt x="331597" y="222250"/>
                  <a:pt x="331597" y="223393"/>
                  <a:pt x="331597" y="224536"/>
                </a:cubicBezTo>
                <a:cubicBezTo>
                  <a:pt x="329311" y="226822"/>
                  <a:pt x="330454" y="227965"/>
                  <a:pt x="331597" y="229108"/>
                </a:cubicBezTo>
                <a:cubicBezTo>
                  <a:pt x="332740" y="229108"/>
                  <a:pt x="333883" y="227965"/>
                  <a:pt x="333883" y="225679"/>
                </a:cubicBezTo>
                <a:cubicBezTo>
                  <a:pt x="333883" y="224536"/>
                  <a:pt x="332740" y="222250"/>
                  <a:pt x="332740" y="222250"/>
                </a:cubicBezTo>
                <a:close/>
                <a:moveTo>
                  <a:pt x="328549" y="230632"/>
                </a:moveTo>
                <a:cubicBezTo>
                  <a:pt x="328930" y="230632"/>
                  <a:pt x="329311" y="231140"/>
                  <a:pt x="329311" y="232537"/>
                </a:cubicBezTo>
                <a:cubicBezTo>
                  <a:pt x="329311" y="234823"/>
                  <a:pt x="329311" y="235966"/>
                  <a:pt x="329311" y="235966"/>
                </a:cubicBezTo>
                <a:cubicBezTo>
                  <a:pt x="328168" y="234823"/>
                  <a:pt x="328168" y="232537"/>
                  <a:pt x="328168" y="231394"/>
                </a:cubicBezTo>
                <a:cubicBezTo>
                  <a:pt x="328168" y="230886"/>
                  <a:pt x="328295" y="230632"/>
                  <a:pt x="328549" y="230632"/>
                </a:cubicBezTo>
                <a:close/>
                <a:moveTo>
                  <a:pt x="44069" y="266700"/>
                </a:moveTo>
                <a:cubicBezTo>
                  <a:pt x="45212" y="266700"/>
                  <a:pt x="47498" y="267843"/>
                  <a:pt x="46355" y="267843"/>
                </a:cubicBezTo>
                <a:cubicBezTo>
                  <a:pt x="46355" y="267843"/>
                  <a:pt x="45212" y="268986"/>
                  <a:pt x="44069" y="268986"/>
                </a:cubicBezTo>
                <a:cubicBezTo>
                  <a:pt x="44069" y="268986"/>
                  <a:pt x="41783" y="267843"/>
                  <a:pt x="42926" y="267843"/>
                </a:cubicBezTo>
                <a:lnTo>
                  <a:pt x="44069" y="266700"/>
                </a:lnTo>
                <a:close/>
                <a:moveTo>
                  <a:pt x="74676" y="292608"/>
                </a:moveTo>
                <a:cubicBezTo>
                  <a:pt x="75057" y="292608"/>
                  <a:pt x="75565" y="292735"/>
                  <a:pt x="75946" y="292989"/>
                </a:cubicBezTo>
                <a:cubicBezTo>
                  <a:pt x="75946" y="292989"/>
                  <a:pt x="75946" y="292989"/>
                  <a:pt x="75946" y="294132"/>
                </a:cubicBezTo>
                <a:cubicBezTo>
                  <a:pt x="74803" y="295275"/>
                  <a:pt x="72517" y="295275"/>
                  <a:pt x="72517" y="295275"/>
                </a:cubicBezTo>
                <a:cubicBezTo>
                  <a:pt x="71628" y="294386"/>
                  <a:pt x="72898" y="292608"/>
                  <a:pt x="74676" y="292608"/>
                </a:cubicBezTo>
                <a:close/>
                <a:moveTo>
                  <a:pt x="305308" y="294132"/>
                </a:moveTo>
                <a:lnTo>
                  <a:pt x="305308" y="295275"/>
                </a:lnTo>
                <a:cubicBezTo>
                  <a:pt x="304546" y="295275"/>
                  <a:pt x="304800" y="295783"/>
                  <a:pt x="305435" y="295783"/>
                </a:cubicBezTo>
                <a:cubicBezTo>
                  <a:pt x="305689" y="295783"/>
                  <a:pt x="306070" y="295656"/>
                  <a:pt x="306451" y="295275"/>
                </a:cubicBezTo>
                <a:cubicBezTo>
                  <a:pt x="307594" y="296418"/>
                  <a:pt x="308737" y="296418"/>
                  <a:pt x="308737" y="296418"/>
                </a:cubicBezTo>
                <a:cubicBezTo>
                  <a:pt x="308737" y="297180"/>
                  <a:pt x="307594" y="298069"/>
                  <a:pt x="306578" y="298069"/>
                </a:cubicBezTo>
                <a:cubicBezTo>
                  <a:pt x="306070" y="298069"/>
                  <a:pt x="305689" y="297942"/>
                  <a:pt x="305435" y="297561"/>
                </a:cubicBezTo>
                <a:cubicBezTo>
                  <a:pt x="303149" y="297561"/>
                  <a:pt x="303149" y="297561"/>
                  <a:pt x="304292" y="295275"/>
                </a:cubicBezTo>
                <a:cubicBezTo>
                  <a:pt x="304292" y="294132"/>
                  <a:pt x="304292" y="294132"/>
                  <a:pt x="305435" y="294132"/>
                </a:cubicBezTo>
                <a:close/>
                <a:moveTo>
                  <a:pt x="300736" y="306705"/>
                </a:moveTo>
                <a:cubicBezTo>
                  <a:pt x="300736" y="306705"/>
                  <a:pt x="300736" y="308991"/>
                  <a:pt x="300736" y="310134"/>
                </a:cubicBezTo>
                <a:lnTo>
                  <a:pt x="298450" y="310134"/>
                </a:lnTo>
                <a:cubicBezTo>
                  <a:pt x="297307" y="310134"/>
                  <a:pt x="298450" y="308991"/>
                  <a:pt x="298450" y="307848"/>
                </a:cubicBezTo>
                <a:cubicBezTo>
                  <a:pt x="299593" y="306705"/>
                  <a:pt x="299593" y="306705"/>
                  <a:pt x="300736" y="306705"/>
                </a:cubicBezTo>
                <a:close/>
                <a:moveTo>
                  <a:pt x="314452" y="316992"/>
                </a:moveTo>
                <a:lnTo>
                  <a:pt x="313309" y="318135"/>
                </a:lnTo>
                <a:cubicBezTo>
                  <a:pt x="313309" y="318135"/>
                  <a:pt x="314452" y="320421"/>
                  <a:pt x="315595" y="320421"/>
                </a:cubicBezTo>
                <a:lnTo>
                  <a:pt x="315595" y="319278"/>
                </a:lnTo>
                <a:cubicBezTo>
                  <a:pt x="316738" y="318135"/>
                  <a:pt x="315595" y="318135"/>
                  <a:pt x="314452" y="316992"/>
                </a:cubicBezTo>
                <a:close/>
                <a:moveTo>
                  <a:pt x="218948" y="373761"/>
                </a:moveTo>
                <a:cubicBezTo>
                  <a:pt x="220472" y="373761"/>
                  <a:pt x="219329" y="375412"/>
                  <a:pt x="217424" y="376301"/>
                </a:cubicBezTo>
                <a:cubicBezTo>
                  <a:pt x="216281" y="377444"/>
                  <a:pt x="215646" y="377952"/>
                  <a:pt x="215519" y="377952"/>
                </a:cubicBezTo>
                <a:cubicBezTo>
                  <a:pt x="215392" y="377952"/>
                  <a:pt x="215646" y="377444"/>
                  <a:pt x="216281" y="376301"/>
                </a:cubicBezTo>
                <a:cubicBezTo>
                  <a:pt x="216281" y="375158"/>
                  <a:pt x="216281" y="374015"/>
                  <a:pt x="217424" y="374015"/>
                </a:cubicBezTo>
                <a:cubicBezTo>
                  <a:pt x="218059" y="373761"/>
                  <a:pt x="218567" y="373761"/>
                  <a:pt x="218948" y="373761"/>
                </a:cubicBezTo>
                <a:close/>
                <a:moveTo>
                  <a:pt x="170180" y="0"/>
                </a:moveTo>
                <a:cubicBezTo>
                  <a:pt x="169672" y="0"/>
                  <a:pt x="168529" y="254"/>
                  <a:pt x="167386" y="889"/>
                </a:cubicBezTo>
                <a:cubicBezTo>
                  <a:pt x="166243" y="889"/>
                  <a:pt x="165100" y="3175"/>
                  <a:pt x="163957" y="3175"/>
                </a:cubicBezTo>
                <a:cubicBezTo>
                  <a:pt x="163957" y="4318"/>
                  <a:pt x="162814" y="5461"/>
                  <a:pt x="161671" y="5461"/>
                </a:cubicBezTo>
                <a:lnTo>
                  <a:pt x="161671" y="4318"/>
                </a:lnTo>
                <a:lnTo>
                  <a:pt x="161671" y="2032"/>
                </a:lnTo>
                <a:cubicBezTo>
                  <a:pt x="160528" y="2032"/>
                  <a:pt x="159385" y="2032"/>
                  <a:pt x="159385" y="3175"/>
                </a:cubicBezTo>
                <a:cubicBezTo>
                  <a:pt x="158242" y="2032"/>
                  <a:pt x="157099" y="2032"/>
                  <a:pt x="154813" y="2032"/>
                </a:cubicBezTo>
                <a:cubicBezTo>
                  <a:pt x="151384" y="2032"/>
                  <a:pt x="149098" y="2032"/>
                  <a:pt x="147955" y="3175"/>
                </a:cubicBezTo>
                <a:cubicBezTo>
                  <a:pt x="147574" y="2286"/>
                  <a:pt x="146304" y="1905"/>
                  <a:pt x="144780" y="1905"/>
                </a:cubicBezTo>
                <a:cubicBezTo>
                  <a:pt x="142367" y="1905"/>
                  <a:pt x="139573" y="2921"/>
                  <a:pt x="138811" y="4318"/>
                </a:cubicBezTo>
                <a:cubicBezTo>
                  <a:pt x="138811" y="5461"/>
                  <a:pt x="137668" y="5461"/>
                  <a:pt x="136525" y="5461"/>
                </a:cubicBezTo>
                <a:cubicBezTo>
                  <a:pt x="136017" y="4953"/>
                  <a:pt x="135636" y="4572"/>
                  <a:pt x="135382" y="4572"/>
                </a:cubicBezTo>
                <a:cubicBezTo>
                  <a:pt x="135128" y="4572"/>
                  <a:pt x="134874" y="4826"/>
                  <a:pt x="134239" y="5461"/>
                </a:cubicBezTo>
                <a:cubicBezTo>
                  <a:pt x="133858" y="5842"/>
                  <a:pt x="133604" y="5969"/>
                  <a:pt x="133223" y="5969"/>
                </a:cubicBezTo>
                <a:cubicBezTo>
                  <a:pt x="132334" y="5969"/>
                  <a:pt x="131572" y="5080"/>
                  <a:pt x="130810" y="4318"/>
                </a:cubicBezTo>
                <a:cubicBezTo>
                  <a:pt x="129921" y="3302"/>
                  <a:pt x="129032" y="3048"/>
                  <a:pt x="128397" y="3048"/>
                </a:cubicBezTo>
                <a:cubicBezTo>
                  <a:pt x="127508" y="3048"/>
                  <a:pt x="126873" y="3683"/>
                  <a:pt x="126238" y="4318"/>
                </a:cubicBezTo>
                <a:cubicBezTo>
                  <a:pt x="125095" y="5461"/>
                  <a:pt x="122809" y="6604"/>
                  <a:pt x="121666" y="6604"/>
                </a:cubicBezTo>
                <a:cubicBezTo>
                  <a:pt x="119380" y="8890"/>
                  <a:pt x="118237" y="8890"/>
                  <a:pt x="119380" y="10033"/>
                </a:cubicBezTo>
                <a:cubicBezTo>
                  <a:pt x="119380" y="11176"/>
                  <a:pt x="119380" y="12319"/>
                  <a:pt x="119380" y="12319"/>
                </a:cubicBezTo>
                <a:cubicBezTo>
                  <a:pt x="118491" y="13335"/>
                  <a:pt x="117856" y="13716"/>
                  <a:pt x="117602" y="13716"/>
                </a:cubicBezTo>
                <a:cubicBezTo>
                  <a:pt x="117348" y="13716"/>
                  <a:pt x="117602" y="13081"/>
                  <a:pt x="118237" y="12319"/>
                </a:cubicBezTo>
                <a:cubicBezTo>
                  <a:pt x="119380" y="11176"/>
                  <a:pt x="118237" y="11176"/>
                  <a:pt x="117094" y="10033"/>
                </a:cubicBezTo>
                <a:cubicBezTo>
                  <a:pt x="115951" y="10033"/>
                  <a:pt x="113665" y="10033"/>
                  <a:pt x="112522" y="11176"/>
                </a:cubicBezTo>
                <a:cubicBezTo>
                  <a:pt x="111379" y="11176"/>
                  <a:pt x="109093" y="12319"/>
                  <a:pt x="107950" y="12319"/>
                </a:cubicBezTo>
                <a:cubicBezTo>
                  <a:pt x="103378" y="12319"/>
                  <a:pt x="102235" y="12319"/>
                  <a:pt x="103378" y="13462"/>
                </a:cubicBezTo>
                <a:lnTo>
                  <a:pt x="103378" y="14605"/>
                </a:lnTo>
                <a:cubicBezTo>
                  <a:pt x="103124" y="14478"/>
                  <a:pt x="102743" y="14478"/>
                  <a:pt x="102362" y="14478"/>
                </a:cubicBezTo>
                <a:cubicBezTo>
                  <a:pt x="98806" y="14478"/>
                  <a:pt x="89662" y="18415"/>
                  <a:pt x="89662" y="21590"/>
                </a:cubicBezTo>
                <a:lnTo>
                  <a:pt x="88646" y="20320"/>
                </a:lnTo>
                <a:cubicBezTo>
                  <a:pt x="88646" y="19812"/>
                  <a:pt x="88392" y="19431"/>
                  <a:pt x="87757" y="19431"/>
                </a:cubicBezTo>
                <a:cubicBezTo>
                  <a:pt x="87122" y="19431"/>
                  <a:pt x="86360" y="19685"/>
                  <a:pt x="85217" y="20320"/>
                </a:cubicBezTo>
                <a:cubicBezTo>
                  <a:pt x="84074" y="21463"/>
                  <a:pt x="80645" y="24892"/>
                  <a:pt x="77216" y="26035"/>
                </a:cubicBezTo>
                <a:cubicBezTo>
                  <a:pt x="73787" y="29464"/>
                  <a:pt x="70358" y="30607"/>
                  <a:pt x="71501" y="31750"/>
                </a:cubicBezTo>
                <a:cubicBezTo>
                  <a:pt x="70993" y="32258"/>
                  <a:pt x="70612" y="32639"/>
                  <a:pt x="70358" y="32639"/>
                </a:cubicBezTo>
                <a:cubicBezTo>
                  <a:pt x="70104" y="32639"/>
                  <a:pt x="69850" y="32385"/>
                  <a:pt x="69215" y="31750"/>
                </a:cubicBezTo>
                <a:cubicBezTo>
                  <a:pt x="69215" y="30607"/>
                  <a:pt x="68961" y="30353"/>
                  <a:pt x="68707" y="30353"/>
                </a:cubicBezTo>
                <a:cubicBezTo>
                  <a:pt x="68453" y="30353"/>
                  <a:pt x="68199" y="30607"/>
                  <a:pt x="68199" y="30607"/>
                </a:cubicBezTo>
                <a:cubicBezTo>
                  <a:pt x="67056" y="31750"/>
                  <a:pt x="67056" y="32893"/>
                  <a:pt x="68199" y="34036"/>
                </a:cubicBezTo>
                <a:cubicBezTo>
                  <a:pt x="69342" y="35179"/>
                  <a:pt x="68199" y="35179"/>
                  <a:pt x="64770" y="36322"/>
                </a:cubicBezTo>
                <a:cubicBezTo>
                  <a:pt x="62484" y="36322"/>
                  <a:pt x="59055" y="39751"/>
                  <a:pt x="57912" y="42037"/>
                </a:cubicBezTo>
                <a:cubicBezTo>
                  <a:pt x="56769" y="43180"/>
                  <a:pt x="56769" y="43180"/>
                  <a:pt x="55626" y="43180"/>
                </a:cubicBezTo>
                <a:cubicBezTo>
                  <a:pt x="53340" y="43180"/>
                  <a:pt x="51054" y="43180"/>
                  <a:pt x="51054" y="46609"/>
                </a:cubicBezTo>
                <a:cubicBezTo>
                  <a:pt x="50546" y="47117"/>
                  <a:pt x="50165" y="47498"/>
                  <a:pt x="49911" y="47498"/>
                </a:cubicBezTo>
                <a:cubicBezTo>
                  <a:pt x="49657" y="47498"/>
                  <a:pt x="49403" y="47244"/>
                  <a:pt x="48768" y="46609"/>
                </a:cubicBezTo>
                <a:cubicBezTo>
                  <a:pt x="48260" y="46609"/>
                  <a:pt x="47879" y="46482"/>
                  <a:pt x="47498" y="46482"/>
                </a:cubicBezTo>
                <a:cubicBezTo>
                  <a:pt x="47117" y="46482"/>
                  <a:pt x="46863" y="46863"/>
                  <a:pt x="47625" y="49022"/>
                </a:cubicBezTo>
                <a:cubicBezTo>
                  <a:pt x="46482" y="51308"/>
                  <a:pt x="44196" y="53594"/>
                  <a:pt x="41910" y="54737"/>
                </a:cubicBezTo>
                <a:cubicBezTo>
                  <a:pt x="40767" y="55880"/>
                  <a:pt x="39624" y="57023"/>
                  <a:pt x="40767" y="57023"/>
                </a:cubicBezTo>
                <a:cubicBezTo>
                  <a:pt x="41148" y="57404"/>
                  <a:pt x="41656" y="57912"/>
                  <a:pt x="41910" y="58166"/>
                </a:cubicBezTo>
                <a:cubicBezTo>
                  <a:pt x="39624" y="58166"/>
                  <a:pt x="39624" y="58166"/>
                  <a:pt x="40767" y="60452"/>
                </a:cubicBezTo>
                <a:cubicBezTo>
                  <a:pt x="41910" y="60452"/>
                  <a:pt x="40767" y="61595"/>
                  <a:pt x="39624" y="61595"/>
                </a:cubicBezTo>
                <a:cubicBezTo>
                  <a:pt x="38481" y="61595"/>
                  <a:pt x="37338" y="62738"/>
                  <a:pt x="37338" y="62738"/>
                </a:cubicBezTo>
                <a:cubicBezTo>
                  <a:pt x="36195" y="62738"/>
                  <a:pt x="33909" y="68453"/>
                  <a:pt x="30480" y="73025"/>
                </a:cubicBezTo>
                <a:cubicBezTo>
                  <a:pt x="25908" y="81026"/>
                  <a:pt x="23622" y="84455"/>
                  <a:pt x="24765" y="85598"/>
                </a:cubicBezTo>
                <a:cubicBezTo>
                  <a:pt x="25908" y="86741"/>
                  <a:pt x="25908" y="86741"/>
                  <a:pt x="23622" y="86741"/>
                </a:cubicBezTo>
                <a:cubicBezTo>
                  <a:pt x="22479" y="87884"/>
                  <a:pt x="21336" y="89027"/>
                  <a:pt x="21336" y="90170"/>
                </a:cubicBezTo>
                <a:cubicBezTo>
                  <a:pt x="20574" y="91059"/>
                  <a:pt x="20320" y="91821"/>
                  <a:pt x="19812" y="91821"/>
                </a:cubicBezTo>
                <a:cubicBezTo>
                  <a:pt x="19685" y="91821"/>
                  <a:pt x="19431" y="91694"/>
                  <a:pt x="19050" y="91313"/>
                </a:cubicBezTo>
                <a:cubicBezTo>
                  <a:pt x="19050" y="92456"/>
                  <a:pt x="19050" y="92456"/>
                  <a:pt x="19050" y="93599"/>
                </a:cubicBezTo>
                <a:cubicBezTo>
                  <a:pt x="17907" y="93599"/>
                  <a:pt x="17907" y="94742"/>
                  <a:pt x="17907" y="95885"/>
                </a:cubicBezTo>
                <a:cubicBezTo>
                  <a:pt x="19304" y="97282"/>
                  <a:pt x="19812" y="97790"/>
                  <a:pt x="19558" y="97790"/>
                </a:cubicBezTo>
                <a:cubicBezTo>
                  <a:pt x="19304" y="97790"/>
                  <a:pt x="18796" y="97536"/>
                  <a:pt x="17907" y="97028"/>
                </a:cubicBezTo>
                <a:cubicBezTo>
                  <a:pt x="16764" y="97028"/>
                  <a:pt x="13335" y="99314"/>
                  <a:pt x="15621" y="99314"/>
                </a:cubicBezTo>
                <a:cubicBezTo>
                  <a:pt x="16764" y="99314"/>
                  <a:pt x="15621" y="101600"/>
                  <a:pt x="15621" y="103886"/>
                </a:cubicBezTo>
                <a:cubicBezTo>
                  <a:pt x="15621" y="105029"/>
                  <a:pt x="15621" y="105029"/>
                  <a:pt x="14478" y="105029"/>
                </a:cubicBezTo>
                <a:cubicBezTo>
                  <a:pt x="12192" y="106172"/>
                  <a:pt x="11049" y="111887"/>
                  <a:pt x="12192" y="113030"/>
                </a:cubicBezTo>
                <a:cubicBezTo>
                  <a:pt x="13081" y="113919"/>
                  <a:pt x="13208" y="114681"/>
                  <a:pt x="12954" y="114681"/>
                </a:cubicBezTo>
                <a:cubicBezTo>
                  <a:pt x="12700" y="114300"/>
                  <a:pt x="12446" y="114173"/>
                  <a:pt x="12192" y="113792"/>
                </a:cubicBezTo>
                <a:cubicBezTo>
                  <a:pt x="11049" y="113792"/>
                  <a:pt x="9906" y="114935"/>
                  <a:pt x="9906" y="116078"/>
                </a:cubicBezTo>
                <a:cubicBezTo>
                  <a:pt x="11049" y="117221"/>
                  <a:pt x="9906" y="117221"/>
                  <a:pt x="8763" y="117221"/>
                </a:cubicBezTo>
                <a:cubicBezTo>
                  <a:pt x="8255" y="116332"/>
                  <a:pt x="8001" y="115951"/>
                  <a:pt x="7874" y="115951"/>
                </a:cubicBezTo>
                <a:cubicBezTo>
                  <a:pt x="7493" y="115951"/>
                  <a:pt x="7239" y="116967"/>
                  <a:pt x="6477" y="118364"/>
                </a:cubicBezTo>
                <a:cubicBezTo>
                  <a:pt x="7620" y="120650"/>
                  <a:pt x="6477" y="125222"/>
                  <a:pt x="5334" y="128651"/>
                </a:cubicBezTo>
                <a:cubicBezTo>
                  <a:pt x="4191" y="134366"/>
                  <a:pt x="5334" y="135509"/>
                  <a:pt x="6477" y="138938"/>
                </a:cubicBezTo>
                <a:lnTo>
                  <a:pt x="8763" y="140081"/>
                </a:lnTo>
                <a:lnTo>
                  <a:pt x="3048" y="140081"/>
                </a:lnTo>
                <a:cubicBezTo>
                  <a:pt x="3048" y="141224"/>
                  <a:pt x="4191" y="141224"/>
                  <a:pt x="5334" y="142367"/>
                </a:cubicBezTo>
                <a:cubicBezTo>
                  <a:pt x="6477" y="142367"/>
                  <a:pt x="6477" y="143510"/>
                  <a:pt x="4191" y="145796"/>
                </a:cubicBezTo>
                <a:cubicBezTo>
                  <a:pt x="3048" y="148082"/>
                  <a:pt x="3048" y="149225"/>
                  <a:pt x="4191" y="150368"/>
                </a:cubicBezTo>
                <a:cubicBezTo>
                  <a:pt x="4191" y="151511"/>
                  <a:pt x="4191" y="152654"/>
                  <a:pt x="1905" y="153797"/>
                </a:cubicBezTo>
                <a:cubicBezTo>
                  <a:pt x="1905" y="154940"/>
                  <a:pt x="1905" y="154940"/>
                  <a:pt x="3048" y="154940"/>
                </a:cubicBezTo>
                <a:cubicBezTo>
                  <a:pt x="5334" y="154940"/>
                  <a:pt x="4191" y="156083"/>
                  <a:pt x="3048" y="157226"/>
                </a:cubicBezTo>
                <a:cubicBezTo>
                  <a:pt x="762" y="158369"/>
                  <a:pt x="762" y="161798"/>
                  <a:pt x="1905" y="161798"/>
                </a:cubicBezTo>
                <a:cubicBezTo>
                  <a:pt x="3048" y="161798"/>
                  <a:pt x="3048" y="162941"/>
                  <a:pt x="3048" y="164084"/>
                </a:cubicBezTo>
                <a:cubicBezTo>
                  <a:pt x="3048" y="165227"/>
                  <a:pt x="3048" y="166370"/>
                  <a:pt x="4191" y="167513"/>
                </a:cubicBezTo>
                <a:lnTo>
                  <a:pt x="4191" y="170942"/>
                </a:lnTo>
                <a:cubicBezTo>
                  <a:pt x="4191" y="171323"/>
                  <a:pt x="4064" y="171450"/>
                  <a:pt x="3937" y="171450"/>
                </a:cubicBezTo>
                <a:cubicBezTo>
                  <a:pt x="3556" y="171450"/>
                  <a:pt x="3048" y="170688"/>
                  <a:pt x="3048" y="169799"/>
                </a:cubicBezTo>
                <a:lnTo>
                  <a:pt x="1905" y="170942"/>
                </a:lnTo>
                <a:cubicBezTo>
                  <a:pt x="1905" y="173228"/>
                  <a:pt x="1905" y="174371"/>
                  <a:pt x="3048" y="175514"/>
                </a:cubicBezTo>
                <a:cubicBezTo>
                  <a:pt x="5334" y="176657"/>
                  <a:pt x="5334" y="176657"/>
                  <a:pt x="3048" y="176657"/>
                </a:cubicBezTo>
                <a:cubicBezTo>
                  <a:pt x="1905" y="176657"/>
                  <a:pt x="762" y="177800"/>
                  <a:pt x="1905" y="178943"/>
                </a:cubicBezTo>
                <a:cubicBezTo>
                  <a:pt x="5334" y="180086"/>
                  <a:pt x="4191" y="181229"/>
                  <a:pt x="1905" y="181229"/>
                </a:cubicBezTo>
                <a:cubicBezTo>
                  <a:pt x="1143" y="180848"/>
                  <a:pt x="635" y="180594"/>
                  <a:pt x="381" y="180594"/>
                </a:cubicBezTo>
                <a:cubicBezTo>
                  <a:pt x="0" y="180594"/>
                  <a:pt x="762" y="181610"/>
                  <a:pt x="3048" y="184658"/>
                </a:cubicBezTo>
                <a:cubicBezTo>
                  <a:pt x="3048" y="186944"/>
                  <a:pt x="5334" y="191516"/>
                  <a:pt x="5334" y="194945"/>
                </a:cubicBezTo>
                <a:cubicBezTo>
                  <a:pt x="6350" y="199263"/>
                  <a:pt x="7493" y="201422"/>
                  <a:pt x="6604" y="203581"/>
                </a:cubicBezTo>
                <a:cubicBezTo>
                  <a:pt x="6604" y="203581"/>
                  <a:pt x="6604" y="203581"/>
                  <a:pt x="6604" y="203581"/>
                </a:cubicBezTo>
                <a:cubicBezTo>
                  <a:pt x="7620" y="203581"/>
                  <a:pt x="7747" y="204851"/>
                  <a:pt x="8636" y="207391"/>
                </a:cubicBezTo>
                <a:cubicBezTo>
                  <a:pt x="7493" y="211963"/>
                  <a:pt x="9779" y="213106"/>
                  <a:pt x="10922" y="214249"/>
                </a:cubicBezTo>
                <a:cubicBezTo>
                  <a:pt x="10922" y="213106"/>
                  <a:pt x="10922" y="211963"/>
                  <a:pt x="10922" y="211963"/>
                </a:cubicBezTo>
                <a:cubicBezTo>
                  <a:pt x="11430" y="211709"/>
                  <a:pt x="11938" y="211455"/>
                  <a:pt x="12192" y="211455"/>
                </a:cubicBezTo>
                <a:cubicBezTo>
                  <a:pt x="13208" y="211455"/>
                  <a:pt x="13208" y="212725"/>
                  <a:pt x="13208" y="215265"/>
                </a:cubicBezTo>
                <a:cubicBezTo>
                  <a:pt x="13208" y="216408"/>
                  <a:pt x="12065" y="216408"/>
                  <a:pt x="10922" y="216408"/>
                </a:cubicBezTo>
                <a:cubicBezTo>
                  <a:pt x="9779" y="217551"/>
                  <a:pt x="8636" y="218694"/>
                  <a:pt x="9779" y="219837"/>
                </a:cubicBezTo>
                <a:cubicBezTo>
                  <a:pt x="9779" y="220726"/>
                  <a:pt x="9779" y="221488"/>
                  <a:pt x="10160" y="221488"/>
                </a:cubicBezTo>
                <a:cubicBezTo>
                  <a:pt x="10287" y="221488"/>
                  <a:pt x="10541" y="221361"/>
                  <a:pt x="10922" y="220980"/>
                </a:cubicBezTo>
                <a:cubicBezTo>
                  <a:pt x="11430" y="220472"/>
                  <a:pt x="11811" y="220091"/>
                  <a:pt x="11938" y="220091"/>
                </a:cubicBezTo>
                <a:cubicBezTo>
                  <a:pt x="12065" y="220091"/>
                  <a:pt x="12065" y="220345"/>
                  <a:pt x="12065" y="220980"/>
                </a:cubicBezTo>
                <a:cubicBezTo>
                  <a:pt x="13208" y="222123"/>
                  <a:pt x="13208" y="223266"/>
                  <a:pt x="15494" y="224409"/>
                </a:cubicBezTo>
                <a:cubicBezTo>
                  <a:pt x="15875" y="224028"/>
                  <a:pt x="16129" y="223901"/>
                  <a:pt x="16256" y="223901"/>
                </a:cubicBezTo>
                <a:cubicBezTo>
                  <a:pt x="16637" y="223901"/>
                  <a:pt x="16637" y="224790"/>
                  <a:pt x="16637" y="225552"/>
                </a:cubicBezTo>
                <a:cubicBezTo>
                  <a:pt x="16637" y="227838"/>
                  <a:pt x="17780" y="228981"/>
                  <a:pt x="17780" y="228981"/>
                </a:cubicBezTo>
                <a:lnTo>
                  <a:pt x="16637" y="230124"/>
                </a:lnTo>
                <a:cubicBezTo>
                  <a:pt x="15494" y="230124"/>
                  <a:pt x="14351" y="232410"/>
                  <a:pt x="14351" y="232410"/>
                </a:cubicBezTo>
                <a:cubicBezTo>
                  <a:pt x="14351" y="232791"/>
                  <a:pt x="14478" y="232918"/>
                  <a:pt x="14605" y="232918"/>
                </a:cubicBezTo>
                <a:cubicBezTo>
                  <a:pt x="14986" y="232918"/>
                  <a:pt x="15494" y="232410"/>
                  <a:pt x="15494" y="232410"/>
                </a:cubicBezTo>
                <a:cubicBezTo>
                  <a:pt x="16637" y="232410"/>
                  <a:pt x="20066" y="239268"/>
                  <a:pt x="23495" y="244983"/>
                </a:cubicBezTo>
                <a:cubicBezTo>
                  <a:pt x="26924" y="251841"/>
                  <a:pt x="31496" y="258699"/>
                  <a:pt x="32639" y="259842"/>
                </a:cubicBezTo>
                <a:cubicBezTo>
                  <a:pt x="32639" y="262636"/>
                  <a:pt x="34163" y="264668"/>
                  <a:pt x="35433" y="264668"/>
                </a:cubicBezTo>
                <a:cubicBezTo>
                  <a:pt x="35687" y="264668"/>
                  <a:pt x="35941" y="264541"/>
                  <a:pt x="36195" y="264414"/>
                </a:cubicBezTo>
                <a:cubicBezTo>
                  <a:pt x="36195" y="264287"/>
                  <a:pt x="36195" y="264287"/>
                  <a:pt x="36322" y="264287"/>
                </a:cubicBezTo>
                <a:cubicBezTo>
                  <a:pt x="36957" y="264287"/>
                  <a:pt x="40132" y="268478"/>
                  <a:pt x="44196" y="273558"/>
                </a:cubicBezTo>
                <a:cubicBezTo>
                  <a:pt x="49276" y="279654"/>
                  <a:pt x="53594" y="283972"/>
                  <a:pt x="54356" y="283972"/>
                </a:cubicBezTo>
                <a:cubicBezTo>
                  <a:pt x="54483" y="283972"/>
                  <a:pt x="54483" y="283972"/>
                  <a:pt x="54483" y="283845"/>
                </a:cubicBezTo>
                <a:cubicBezTo>
                  <a:pt x="54483" y="283718"/>
                  <a:pt x="55626" y="284988"/>
                  <a:pt x="57912" y="286131"/>
                </a:cubicBezTo>
                <a:cubicBezTo>
                  <a:pt x="59055" y="288417"/>
                  <a:pt x="61341" y="289560"/>
                  <a:pt x="62484" y="289560"/>
                </a:cubicBezTo>
                <a:cubicBezTo>
                  <a:pt x="63627" y="289560"/>
                  <a:pt x="64770" y="290703"/>
                  <a:pt x="63627" y="290703"/>
                </a:cubicBezTo>
                <a:cubicBezTo>
                  <a:pt x="62484" y="291846"/>
                  <a:pt x="61341" y="292989"/>
                  <a:pt x="62484" y="292989"/>
                </a:cubicBezTo>
                <a:cubicBezTo>
                  <a:pt x="62992" y="293878"/>
                  <a:pt x="63373" y="294259"/>
                  <a:pt x="63881" y="294259"/>
                </a:cubicBezTo>
                <a:cubicBezTo>
                  <a:pt x="64516" y="294259"/>
                  <a:pt x="65151" y="293624"/>
                  <a:pt x="65913" y="292989"/>
                </a:cubicBezTo>
                <a:cubicBezTo>
                  <a:pt x="66294" y="292608"/>
                  <a:pt x="66548" y="292481"/>
                  <a:pt x="66675" y="292481"/>
                </a:cubicBezTo>
                <a:cubicBezTo>
                  <a:pt x="67056" y="292481"/>
                  <a:pt x="67056" y="292989"/>
                  <a:pt x="67056" y="292989"/>
                </a:cubicBezTo>
                <a:cubicBezTo>
                  <a:pt x="68199" y="294132"/>
                  <a:pt x="68199" y="294132"/>
                  <a:pt x="67056" y="295275"/>
                </a:cubicBezTo>
                <a:lnTo>
                  <a:pt x="65913" y="296418"/>
                </a:lnTo>
                <a:lnTo>
                  <a:pt x="67056" y="297561"/>
                </a:lnTo>
                <a:cubicBezTo>
                  <a:pt x="67056" y="297180"/>
                  <a:pt x="67183" y="297053"/>
                  <a:pt x="67310" y="297053"/>
                </a:cubicBezTo>
                <a:cubicBezTo>
                  <a:pt x="67691" y="297053"/>
                  <a:pt x="68199" y="297561"/>
                  <a:pt x="68199" y="297561"/>
                </a:cubicBezTo>
                <a:cubicBezTo>
                  <a:pt x="69342" y="298704"/>
                  <a:pt x="69342" y="298704"/>
                  <a:pt x="67056" y="299847"/>
                </a:cubicBezTo>
                <a:cubicBezTo>
                  <a:pt x="66421" y="301244"/>
                  <a:pt x="66548" y="301752"/>
                  <a:pt x="67183" y="301752"/>
                </a:cubicBezTo>
                <a:cubicBezTo>
                  <a:pt x="67691" y="301752"/>
                  <a:pt x="68453" y="301498"/>
                  <a:pt x="69342" y="300990"/>
                </a:cubicBezTo>
                <a:lnTo>
                  <a:pt x="71628" y="302133"/>
                </a:lnTo>
                <a:cubicBezTo>
                  <a:pt x="71628" y="304419"/>
                  <a:pt x="75057" y="304419"/>
                  <a:pt x="76200" y="304419"/>
                </a:cubicBezTo>
                <a:cubicBezTo>
                  <a:pt x="75311" y="306070"/>
                  <a:pt x="75819" y="307086"/>
                  <a:pt x="76962" y="307086"/>
                </a:cubicBezTo>
                <a:cubicBezTo>
                  <a:pt x="77343" y="307086"/>
                  <a:pt x="77851" y="306959"/>
                  <a:pt x="78486" y="306578"/>
                </a:cubicBezTo>
                <a:cubicBezTo>
                  <a:pt x="78867" y="306324"/>
                  <a:pt x="79121" y="306070"/>
                  <a:pt x="79502" y="306070"/>
                </a:cubicBezTo>
                <a:cubicBezTo>
                  <a:pt x="80264" y="306070"/>
                  <a:pt x="80772" y="306832"/>
                  <a:pt x="80772" y="307721"/>
                </a:cubicBezTo>
                <a:cubicBezTo>
                  <a:pt x="80772" y="310007"/>
                  <a:pt x="81915" y="311150"/>
                  <a:pt x="84201" y="312293"/>
                </a:cubicBezTo>
                <a:cubicBezTo>
                  <a:pt x="85344" y="312293"/>
                  <a:pt x="92202" y="316865"/>
                  <a:pt x="100203" y="322580"/>
                </a:cubicBezTo>
                <a:cubicBezTo>
                  <a:pt x="107188" y="328549"/>
                  <a:pt x="113284" y="331978"/>
                  <a:pt x="114681" y="331978"/>
                </a:cubicBezTo>
                <a:cubicBezTo>
                  <a:pt x="114935" y="331978"/>
                  <a:pt x="115062" y="331851"/>
                  <a:pt x="115062" y="331724"/>
                </a:cubicBezTo>
                <a:cubicBezTo>
                  <a:pt x="116205" y="332867"/>
                  <a:pt x="116205" y="331724"/>
                  <a:pt x="117348" y="334010"/>
                </a:cubicBezTo>
                <a:cubicBezTo>
                  <a:pt x="116840" y="334518"/>
                  <a:pt x="116840" y="334899"/>
                  <a:pt x="117221" y="334899"/>
                </a:cubicBezTo>
                <a:cubicBezTo>
                  <a:pt x="117602" y="334899"/>
                  <a:pt x="118491" y="334645"/>
                  <a:pt x="119634" y="334010"/>
                </a:cubicBezTo>
                <a:cubicBezTo>
                  <a:pt x="120269" y="334010"/>
                  <a:pt x="120777" y="333756"/>
                  <a:pt x="121031" y="333756"/>
                </a:cubicBezTo>
                <a:cubicBezTo>
                  <a:pt x="121285" y="333756"/>
                  <a:pt x="121285" y="334010"/>
                  <a:pt x="120777" y="335153"/>
                </a:cubicBezTo>
                <a:cubicBezTo>
                  <a:pt x="119634" y="335153"/>
                  <a:pt x="121920" y="337439"/>
                  <a:pt x="126492" y="339725"/>
                </a:cubicBezTo>
                <a:cubicBezTo>
                  <a:pt x="128270" y="340614"/>
                  <a:pt x="131699" y="342265"/>
                  <a:pt x="133477" y="342265"/>
                </a:cubicBezTo>
                <a:cubicBezTo>
                  <a:pt x="133985" y="342265"/>
                  <a:pt x="134239" y="342138"/>
                  <a:pt x="134493" y="342011"/>
                </a:cubicBezTo>
                <a:cubicBezTo>
                  <a:pt x="136779" y="343154"/>
                  <a:pt x="136779" y="343154"/>
                  <a:pt x="134493" y="343154"/>
                </a:cubicBezTo>
                <a:cubicBezTo>
                  <a:pt x="132461" y="344170"/>
                  <a:pt x="136779" y="347980"/>
                  <a:pt x="140081" y="347980"/>
                </a:cubicBezTo>
                <a:cubicBezTo>
                  <a:pt x="140462" y="347980"/>
                  <a:pt x="140970" y="347853"/>
                  <a:pt x="141224" y="347853"/>
                </a:cubicBezTo>
                <a:cubicBezTo>
                  <a:pt x="142367" y="348996"/>
                  <a:pt x="143510" y="348996"/>
                  <a:pt x="143510" y="350139"/>
                </a:cubicBezTo>
                <a:cubicBezTo>
                  <a:pt x="144653" y="351282"/>
                  <a:pt x="145796" y="351282"/>
                  <a:pt x="149225" y="352425"/>
                </a:cubicBezTo>
                <a:cubicBezTo>
                  <a:pt x="150368" y="352425"/>
                  <a:pt x="153797" y="354711"/>
                  <a:pt x="156083" y="355854"/>
                </a:cubicBezTo>
                <a:cubicBezTo>
                  <a:pt x="158369" y="356997"/>
                  <a:pt x="161798" y="356997"/>
                  <a:pt x="161798" y="356997"/>
                </a:cubicBezTo>
                <a:cubicBezTo>
                  <a:pt x="162941" y="358140"/>
                  <a:pt x="162941" y="358140"/>
                  <a:pt x="162941" y="358140"/>
                </a:cubicBezTo>
                <a:cubicBezTo>
                  <a:pt x="161798" y="359283"/>
                  <a:pt x="167513" y="361569"/>
                  <a:pt x="174371" y="364998"/>
                </a:cubicBezTo>
                <a:cubicBezTo>
                  <a:pt x="182372" y="368427"/>
                  <a:pt x="189230" y="371856"/>
                  <a:pt x="189230" y="372999"/>
                </a:cubicBezTo>
                <a:lnTo>
                  <a:pt x="192659" y="372999"/>
                </a:lnTo>
                <a:cubicBezTo>
                  <a:pt x="193675" y="372110"/>
                  <a:pt x="194437" y="371729"/>
                  <a:pt x="194945" y="371729"/>
                </a:cubicBezTo>
                <a:cubicBezTo>
                  <a:pt x="195707" y="371729"/>
                  <a:pt x="196088" y="372364"/>
                  <a:pt x="196088" y="372999"/>
                </a:cubicBezTo>
                <a:cubicBezTo>
                  <a:pt x="196088" y="375539"/>
                  <a:pt x="198628" y="376809"/>
                  <a:pt x="200914" y="376809"/>
                </a:cubicBezTo>
                <a:cubicBezTo>
                  <a:pt x="201676" y="376809"/>
                  <a:pt x="202438" y="376682"/>
                  <a:pt x="202946" y="376428"/>
                </a:cubicBezTo>
                <a:lnTo>
                  <a:pt x="202946" y="377571"/>
                </a:lnTo>
                <a:cubicBezTo>
                  <a:pt x="202946" y="378968"/>
                  <a:pt x="204216" y="379984"/>
                  <a:pt x="205740" y="379984"/>
                </a:cubicBezTo>
                <a:cubicBezTo>
                  <a:pt x="206629" y="379984"/>
                  <a:pt x="207772" y="379603"/>
                  <a:pt x="208534" y="378714"/>
                </a:cubicBezTo>
                <a:cubicBezTo>
                  <a:pt x="208534" y="379603"/>
                  <a:pt x="209296" y="381254"/>
                  <a:pt x="210185" y="381254"/>
                </a:cubicBezTo>
                <a:cubicBezTo>
                  <a:pt x="210439" y="381254"/>
                  <a:pt x="210566" y="381127"/>
                  <a:pt x="210820" y="381000"/>
                </a:cubicBezTo>
                <a:cubicBezTo>
                  <a:pt x="211963" y="382143"/>
                  <a:pt x="211963" y="382143"/>
                  <a:pt x="210820" y="384429"/>
                </a:cubicBezTo>
                <a:cubicBezTo>
                  <a:pt x="210820" y="385572"/>
                  <a:pt x="210820" y="386715"/>
                  <a:pt x="211963" y="386715"/>
                </a:cubicBezTo>
                <a:cubicBezTo>
                  <a:pt x="213106" y="386715"/>
                  <a:pt x="213106" y="386715"/>
                  <a:pt x="213106" y="385572"/>
                </a:cubicBezTo>
                <a:lnTo>
                  <a:pt x="215392" y="385572"/>
                </a:lnTo>
                <a:cubicBezTo>
                  <a:pt x="215392" y="385572"/>
                  <a:pt x="215900" y="386080"/>
                  <a:pt x="216535" y="386080"/>
                </a:cubicBezTo>
                <a:cubicBezTo>
                  <a:pt x="216916" y="386080"/>
                  <a:pt x="217297" y="385953"/>
                  <a:pt x="217678" y="385572"/>
                </a:cubicBezTo>
                <a:cubicBezTo>
                  <a:pt x="217678" y="385064"/>
                  <a:pt x="217932" y="384683"/>
                  <a:pt x="218440" y="384683"/>
                </a:cubicBezTo>
                <a:cubicBezTo>
                  <a:pt x="218948" y="384683"/>
                  <a:pt x="219456" y="384937"/>
                  <a:pt x="219964" y="385572"/>
                </a:cubicBezTo>
                <a:cubicBezTo>
                  <a:pt x="219964" y="385953"/>
                  <a:pt x="220091" y="386080"/>
                  <a:pt x="220218" y="386080"/>
                </a:cubicBezTo>
                <a:cubicBezTo>
                  <a:pt x="220599" y="386080"/>
                  <a:pt x="221107" y="385318"/>
                  <a:pt x="221107" y="384429"/>
                </a:cubicBezTo>
                <a:cubicBezTo>
                  <a:pt x="221107" y="383286"/>
                  <a:pt x="221107" y="382143"/>
                  <a:pt x="222250" y="382143"/>
                </a:cubicBezTo>
                <a:cubicBezTo>
                  <a:pt x="222250" y="382143"/>
                  <a:pt x="223393" y="381000"/>
                  <a:pt x="223393" y="379857"/>
                </a:cubicBezTo>
                <a:cubicBezTo>
                  <a:pt x="224536" y="377571"/>
                  <a:pt x="225679" y="376428"/>
                  <a:pt x="223393" y="375285"/>
                </a:cubicBezTo>
                <a:cubicBezTo>
                  <a:pt x="220853" y="372745"/>
                  <a:pt x="218440" y="370967"/>
                  <a:pt x="216789" y="370967"/>
                </a:cubicBezTo>
                <a:cubicBezTo>
                  <a:pt x="216154" y="370967"/>
                  <a:pt x="215646" y="371221"/>
                  <a:pt x="215392" y="371856"/>
                </a:cubicBezTo>
                <a:lnTo>
                  <a:pt x="213106" y="371856"/>
                </a:lnTo>
                <a:cubicBezTo>
                  <a:pt x="211963" y="370713"/>
                  <a:pt x="210820" y="369570"/>
                  <a:pt x="210820" y="369570"/>
                </a:cubicBezTo>
                <a:cubicBezTo>
                  <a:pt x="211963" y="368427"/>
                  <a:pt x="207391" y="366141"/>
                  <a:pt x="201676" y="363855"/>
                </a:cubicBezTo>
                <a:cubicBezTo>
                  <a:pt x="194818" y="360426"/>
                  <a:pt x="192532" y="359283"/>
                  <a:pt x="191389" y="358140"/>
                </a:cubicBezTo>
                <a:cubicBezTo>
                  <a:pt x="191389" y="355854"/>
                  <a:pt x="190246" y="355854"/>
                  <a:pt x="190246" y="355854"/>
                </a:cubicBezTo>
                <a:cubicBezTo>
                  <a:pt x="190119" y="355981"/>
                  <a:pt x="189865" y="356108"/>
                  <a:pt x="189484" y="356108"/>
                </a:cubicBezTo>
                <a:cubicBezTo>
                  <a:pt x="187325" y="356108"/>
                  <a:pt x="181356" y="353187"/>
                  <a:pt x="175387" y="350266"/>
                </a:cubicBezTo>
                <a:cubicBezTo>
                  <a:pt x="168529" y="347345"/>
                  <a:pt x="162433" y="344297"/>
                  <a:pt x="160147" y="344297"/>
                </a:cubicBezTo>
                <a:cubicBezTo>
                  <a:pt x="159766" y="344297"/>
                  <a:pt x="159512" y="344297"/>
                  <a:pt x="159385" y="344551"/>
                </a:cubicBezTo>
                <a:cubicBezTo>
                  <a:pt x="158242" y="343408"/>
                  <a:pt x="157099" y="343408"/>
                  <a:pt x="157099" y="343408"/>
                </a:cubicBezTo>
                <a:cubicBezTo>
                  <a:pt x="158242" y="342265"/>
                  <a:pt x="155956" y="341122"/>
                  <a:pt x="153670" y="339979"/>
                </a:cubicBezTo>
                <a:cubicBezTo>
                  <a:pt x="151384" y="339979"/>
                  <a:pt x="149098" y="338836"/>
                  <a:pt x="149098" y="338836"/>
                </a:cubicBezTo>
                <a:cubicBezTo>
                  <a:pt x="150241" y="337693"/>
                  <a:pt x="149098" y="337693"/>
                  <a:pt x="146812" y="336550"/>
                </a:cubicBezTo>
                <a:cubicBezTo>
                  <a:pt x="145161" y="335661"/>
                  <a:pt x="144145" y="334899"/>
                  <a:pt x="143637" y="334899"/>
                </a:cubicBezTo>
                <a:cubicBezTo>
                  <a:pt x="143383" y="334899"/>
                  <a:pt x="143383" y="335026"/>
                  <a:pt x="143383" y="335407"/>
                </a:cubicBezTo>
                <a:cubicBezTo>
                  <a:pt x="142240" y="335407"/>
                  <a:pt x="135382" y="330835"/>
                  <a:pt x="131953" y="328549"/>
                </a:cubicBezTo>
                <a:cubicBezTo>
                  <a:pt x="131953" y="327406"/>
                  <a:pt x="131699" y="327152"/>
                  <a:pt x="131064" y="327152"/>
                </a:cubicBezTo>
                <a:cubicBezTo>
                  <a:pt x="130429" y="327152"/>
                  <a:pt x="129667" y="327406"/>
                  <a:pt x="128524" y="327406"/>
                </a:cubicBezTo>
                <a:cubicBezTo>
                  <a:pt x="128524" y="328549"/>
                  <a:pt x="126238" y="328549"/>
                  <a:pt x="125095" y="328549"/>
                </a:cubicBezTo>
                <a:cubicBezTo>
                  <a:pt x="125095" y="328549"/>
                  <a:pt x="126238" y="327406"/>
                  <a:pt x="127381" y="326263"/>
                </a:cubicBezTo>
                <a:cubicBezTo>
                  <a:pt x="128524" y="325120"/>
                  <a:pt x="128524" y="325120"/>
                  <a:pt x="126238" y="323977"/>
                </a:cubicBezTo>
                <a:lnTo>
                  <a:pt x="125095" y="322834"/>
                </a:lnTo>
                <a:cubicBezTo>
                  <a:pt x="124968" y="322961"/>
                  <a:pt x="124587" y="323088"/>
                  <a:pt x="124206" y="323088"/>
                </a:cubicBezTo>
                <a:cubicBezTo>
                  <a:pt x="122301" y="323088"/>
                  <a:pt x="118237" y="320929"/>
                  <a:pt x="112522" y="317119"/>
                </a:cubicBezTo>
                <a:cubicBezTo>
                  <a:pt x="103378" y="310261"/>
                  <a:pt x="101092" y="309118"/>
                  <a:pt x="99949" y="309118"/>
                </a:cubicBezTo>
                <a:cubicBezTo>
                  <a:pt x="99949" y="309499"/>
                  <a:pt x="99822" y="309753"/>
                  <a:pt x="99441" y="309753"/>
                </a:cubicBezTo>
                <a:cubicBezTo>
                  <a:pt x="98933" y="309753"/>
                  <a:pt x="97917" y="308991"/>
                  <a:pt x="96520" y="306832"/>
                </a:cubicBezTo>
                <a:cubicBezTo>
                  <a:pt x="93091" y="299974"/>
                  <a:pt x="93091" y="299974"/>
                  <a:pt x="91948" y="299974"/>
                </a:cubicBezTo>
                <a:cubicBezTo>
                  <a:pt x="93091" y="301117"/>
                  <a:pt x="91948" y="302260"/>
                  <a:pt x="90805" y="302260"/>
                </a:cubicBezTo>
                <a:cubicBezTo>
                  <a:pt x="90297" y="303149"/>
                  <a:pt x="89916" y="303530"/>
                  <a:pt x="89662" y="303530"/>
                </a:cubicBezTo>
                <a:cubicBezTo>
                  <a:pt x="89154" y="303530"/>
                  <a:pt x="89027" y="302514"/>
                  <a:pt x="89662" y="301117"/>
                </a:cubicBezTo>
                <a:cubicBezTo>
                  <a:pt x="90805" y="299974"/>
                  <a:pt x="77089" y="289687"/>
                  <a:pt x="74803" y="289687"/>
                </a:cubicBezTo>
                <a:lnTo>
                  <a:pt x="75946" y="289687"/>
                </a:lnTo>
                <a:cubicBezTo>
                  <a:pt x="75946" y="288544"/>
                  <a:pt x="75946" y="287401"/>
                  <a:pt x="72517" y="283972"/>
                </a:cubicBezTo>
                <a:lnTo>
                  <a:pt x="70231" y="281686"/>
                </a:lnTo>
                <a:cubicBezTo>
                  <a:pt x="69850" y="282067"/>
                  <a:pt x="69469" y="282194"/>
                  <a:pt x="69088" y="282194"/>
                </a:cubicBezTo>
                <a:cubicBezTo>
                  <a:pt x="66929" y="282194"/>
                  <a:pt x="64770" y="278003"/>
                  <a:pt x="65659" y="277114"/>
                </a:cubicBezTo>
                <a:cubicBezTo>
                  <a:pt x="65659" y="274828"/>
                  <a:pt x="65659" y="275971"/>
                  <a:pt x="63373" y="273685"/>
                </a:cubicBezTo>
                <a:cubicBezTo>
                  <a:pt x="59944" y="272542"/>
                  <a:pt x="56515" y="267970"/>
                  <a:pt x="57658" y="266827"/>
                </a:cubicBezTo>
                <a:lnTo>
                  <a:pt x="56515" y="265684"/>
                </a:lnTo>
                <a:cubicBezTo>
                  <a:pt x="54229" y="265684"/>
                  <a:pt x="53086" y="263398"/>
                  <a:pt x="53086" y="262255"/>
                </a:cubicBezTo>
                <a:cubicBezTo>
                  <a:pt x="51689" y="260858"/>
                  <a:pt x="50673" y="259842"/>
                  <a:pt x="50165" y="259842"/>
                </a:cubicBezTo>
                <a:cubicBezTo>
                  <a:pt x="49784" y="259842"/>
                  <a:pt x="49657" y="260223"/>
                  <a:pt x="49657" y="261112"/>
                </a:cubicBezTo>
                <a:cubicBezTo>
                  <a:pt x="48895" y="261112"/>
                  <a:pt x="48133" y="261620"/>
                  <a:pt x="47752" y="261620"/>
                </a:cubicBezTo>
                <a:cubicBezTo>
                  <a:pt x="47498" y="261620"/>
                  <a:pt x="47371" y="261493"/>
                  <a:pt x="47371" y="261112"/>
                </a:cubicBezTo>
                <a:lnTo>
                  <a:pt x="48514" y="259969"/>
                </a:lnTo>
                <a:cubicBezTo>
                  <a:pt x="49657" y="259969"/>
                  <a:pt x="47371" y="256540"/>
                  <a:pt x="45085" y="253111"/>
                </a:cubicBezTo>
                <a:cubicBezTo>
                  <a:pt x="41656" y="248539"/>
                  <a:pt x="40513" y="246253"/>
                  <a:pt x="40513" y="245110"/>
                </a:cubicBezTo>
                <a:lnTo>
                  <a:pt x="39624" y="245110"/>
                </a:lnTo>
                <a:cubicBezTo>
                  <a:pt x="37338" y="245110"/>
                  <a:pt x="37338" y="243967"/>
                  <a:pt x="38481" y="242824"/>
                </a:cubicBezTo>
                <a:cubicBezTo>
                  <a:pt x="38481" y="241681"/>
                  <a:pt x="36195" y="237109"/>
                  <a:pt x="33909" y="235966"/>
                </a:cubicBezTo>
                <a:cubicBezTo>
                  <a:pt x="33909" y="234823"/>
                  <a:pt x="33909" y="234823"/>
                  <a:pt x="33909" y="234823"/>
                </a:cubicBezTo>
                <a:cubicBezTo>
                  <a:pt x="35052" y="232537"/>
                  <a:pt x="33909" y="229108"/>
                  <a:pt x="30480" y="229108"/>
                </a:cubicBezTo>
                <a:cubicBezTo>
                  <a:pt x="31623" y="229108"/>
                  <a:pt x="31623" y="227965"/>
                  <a:pt x="31623" y="226822"/>
                </a:cubicBezTo>
                <a:cubicBezTo>
                  <a:pt x="29337" y="225679"/>
                  <a:pt x="27051" y="221107"/>
                  <a:pt x="28194" y="221107"/>
                </a:cubicBezTo>
                <a:lnTo>
                  <a:pt x="28194" y="219964"/>
                </a:lnTo>
                <a:cubicBezTo>
                  <a:pt x="27051" y="218821"/>
                  <a:pt x="25908" y="217678"/>
                  <a:pt x="25908" y="217678"/>
                </a:cubicBezTo>
                <a:cubicBezTo>
                  <a:pt x="25908" y="216535"/>
                  <a:pt x="24765" y="215392"/>
                  <a:pt x="23622" y="214249"/>
                </a:cubicBezTo>
                <a:cubicBezTo>
                  <a:pt x="22479" y="214249"/>
                  <a:pt x="21336" y="213106"/>
                  <a:pt x="21336" y="213106"/>
                </a:cubicBezTo>
                <a:cubicBezTo>
                  <a:pt x="21336" y="212598"/>
                  <a:pt x="21590" y="212217"/>
                  <a:pt x="22225" y="212217"/>
                </a:cubicBezTo>
                <a:cubicBezTo>
                  <a:pt x="22860" y="212217"/>
                  <a:pt x="23622" y="212471"/>
                  <a:pt x="24765" y="213106"/>
                </a:cubicBezTo>
                <a:cubicBezTo>
                  <a:pt x="24892" y="213360"/>
                  <a:pt x="25146" y="213360"/>
                  <a:pt x="25146" y="213360"/>
                </a:cubicBezTo>
                <a:cubicBezTo>
                  <a:pt x="25400" y="213360"/>
                  <a:pt x="24257" y="211455"/>
                  <a:pt x="22479" y="209677"/>
                </a:cubicBezTo>
                <a:cubicBezTo>
                  <a:pt x="21971" y="209169"/>
                  <a:pt x="21590" y="208788"/>
                  <a:pt x="21336" y="208534"/>
                </a:cubicBezTo>
                <a:cubicBezTo>
                  <a:pt x="22479" y="208534"/>
                  <a:pt x="23368" y="208788"/>
                  <a:pt x="23622" y="208788"/>
                </a:cubicBezTo>
                <a:cubicBezTo>
                  <a:pt x="23876" y="208788"/>
                  <a:pt x="23622" y="208534"/>
                  <a:pt x="22479" y="207391"/>
                </a:cubicBezTo>
                <a:cubicBezTo>
                  <a:pt x="22479" y="207391"/>
                  <a:pt x="22479" y="205867"/>
                  <a:pt x="21844" y="205867"/>
                </a:cubicBezTo>
                <a:cubicBezTo>
                  <a:pt x="21717" y="205867"/>
                  <a:pt x="21590" y="205994"/>
                  <a:pt x="21336" y="206248"/>
                </a:cubicBezTo>
                <a:cubicBezTo>
                  <a:pt x="20193" y="205105"/>
                  <a:pt x="20193" y="203962"/>
                  <a:pt x="20193" y="202819"/>
                </a:cubicBezTo>
                <a:cubicBezTo>
                  <a:pt x="21336" y="200533"/>
                  <a:pt x="20193" y="199390"/>
                  <a:pt x="20193" y="198247"/>
                </a:cubicBezTo>
                <a:cubicBezTo>
                  <a:pt x="19050" y="197104"/>
                  <a:pt x="19050" y="197104"/>
                  <a:pt x="20193" y="195961"/>
                </a:cubicBezTo>
                <a:cubicBezTo>
                  <a:pt x="21336" y="195961"/>
                  <a:pt x="20193" y="194818"/>
                  <a:pt x="17907" y="194818"/>
                </a:cubicBezTo>
                <a:cubicBezTo>
                  <a:pt x="16764" y="194818"/>
                  <a:pt x="16764" y="193675"/>
                  <a:pt x="17907" y="192532"/>
                </a:cubicBezTo>
                <a:cubicBezTo>
                  <a:pt x="20193" y="191389"/>
                  <a:pt x="20193" y="190246"/>
                  <a:pt x="19050" y="190246"/>
                </a:cubicBezTo>
                <a:cubicBezTo>
                  <a:pt x="16764" y="190246"/>
                  <a:pt x="16764" y="189103"/>
                  <a:pt x="16764" y="189103"/>
                </a:cubicBezTo>
                <a:cubicBezTo>
                  <a:pt x="16764" y="189103"/>
                  <a:pt x="16891" y="189103"/>
                  <a:pt x="16891" y="189103"/>
                </a:cubicBezTo>
                <a:cubicBezTo>
                  <a:pt x="16002" y="188976"/>
                  <a:pt x="15240" y="188849"/>
                  <a:pt x="14478" y="187960"/>
                </a:cubicBezTo>
                <a:lnTo>
                  <a:pt x="15621" y="186817"/>
                </a:lnTo>
                <a:lnTo>
                  <a:pt x="17272" y="187579"/>
                </a:lnTo>
                <a:cubicBezTo>
                  <a:pt x="17526" y="184404"/>
                  <a:pt x="16764" y="176657"/>
                  <a:pt x="16764" y="169672"/>
                </a:cubicBezTo>
                <a:cubicBezTo>
                  <a:pt x="16764" y="168529"/>
                  <a:pt x="15621" y="167386"/>
                  <a:pt x="14478" y="167386"/>
                </a:cubicBezTo>
                <a:cubicBezTo>
                  <a:pt x="12192" y="167386"/>
                  <a:pt x="13335" y="167386"/>
                  <a:pt x="14478" y="166243"/>
                </a:cubicBezTo>
                <a:cubicBezTo>
                  <a:pt x="17272" y="165354"/>
                  <a:pt x="17780" y="163703"/>
                  <a:pt x="16002" y="163703"/>
                </a:cubicBezTo>
                <a:cubicBezTo>
                  <a:pt x="15621" y="163703"/>
                  <a:pt x="15113" y="163830"/>
                  <a:pt x="14478" y="163957"/>
                </a:cubicBezTo>
                <a:cubicBezTo>
                  <a:pt x="13589" y="164465"/>
                  <a:pt x="12954" y="164719"/>
                  <a:pt x="12827" y="164719"/>
                </a:cubicBezTo>
                <a:cubicBezTo>
                  <a:pt x="12700" y="164719"/>
                  <a:pt x="13081" y="164211"/>
                  <a:pt x="14478" y="162814"/>
                </a:cubicBezTo>
                <a:cubicBezTo>
                  <a:pt x="15621" y="161671"/>
                  <a:pt x="15621" y="161671"/>
                  <a:pt x="14478" y="160528"/>
                </a:cubicBezTo>
                <a:cubicBezTo>
                  <a:pt x="13335" y="160528"/>
                  <a:pt x="13335" y="159385"/>
                  <a:pt x="14478" y="159385"/>
                </a:cubicBezTo>
                <a:cubicBezTo>
                  <a:pt x="15621" y="158242"/>
                  <a:pt x="16764" y="157099"/>
                  <a:pt x="15621" y="157099"/>
                </a:cubicBezTo>
                <a:cubicBezTo>
                  <a:pt x="15621" y="157099"/>
                  <a:pt x="15621" y="155956"/>
                  <a:pt x="16764" y="154813"/>
                </a:cubicBezTo>
                <a:cubicBezTo>
                  <a:pt x="17907" y="153670"/>
                  <a:pt x="16764" y="152527"/>
                  <a:pt x="15621" y="151384"/>
                </a:cubicBezTo>
                <a:cubicBezTo>
                  <a:pt x="13970" y="148844"/>
                  <a:pt x="14097" y="147574"/>
                  <a:pt x="15367" y="147574"/>
                </a:cubicBezTo>
                <a:cubicBezTo>
                  <a:pt x="15748" y="147574"/>
                  <a:pt x="16256" y="147701"/>
                  <a:pt x="16891" y="147955"/>
                </a:cubicBezTo>
                <a:cubicBezTo>
                  <a:pt x="17272" y="148336"/>
                  <a:pt x="17526" y="148463"/>
                  <a:pt x="17780" y="148463"/>
                </a:cubicBezTo>
                <a:cubicBezTo>
                  <a:pt x="18796" y="148463"/>
                  <a:pt x="17653" y="144145"/>
                  <a:pt x="15748" y="142240"/>
                </a:cubicBezTo>
                <a:cubicBezTo>
                  <a:pt x="13462" y="141097"/>
                  <a:pt x="13462" y="141097"/>
                  <a:pt x="14605" y="141097"/>
                </a:cubicBezTo>
                <a:lnTo>
                  <a:pt x="16891" y="141097"/>
                </a:lnTo>
                <a:cubicBezTo>
                  <a:pt x="16891" y="139954"/>
                  <a:pt x="16891" y="138811"/>
                  <a:pt x="18034" y="138811"/>
                </a:cubicBezTo>
                <a:cubicBezTo>
                  <a:pt x="18034" y="138811"/>
                  <a:pt x="18034" y="137668"/>
                  <a:pt x="18034" y="135382"/>
                </a:cubicBezTo>
                <a:cubicBezTo>
                  <a:pt x="15748" y="131953"/>
                  <a:pt x="18034" y="129667"/>
                  <a:pt x="20320" y="128524"/>
                </a:cubicBezTo>
                <a:lnTo>
                  <a:pt x="19050" y="126365"/>
                </a:lnTo>
                <a:cubicBezTo>
                  <a:pt x="16764" y="125222"/>
                  <a:pt x="16764" y="124079"/>
                  <a:pt x="19050" y="124079"/>
                </a:cubicBezTo>
                <a:cubicBezTo>
                  <a:pt x="19812" y="124079"/>
                  <a:pt x="20574" y="124587"/>
                  <a:pt x="20574" y="124587"/>
                </a:cubicBezTo>
                <a:cubicBezTo>
                  <a:pt x="20574" y="124587"/>
                  <a:pt x="20447" y="124460"/>
                  <a:pt x="20066" y="124079"/>
                </a:cubicBezTo>
                <a:cubicBezTo>
                  <a:pt x="18034" y="123063"/>
                  <a:pt x="19558" y="119380"/>
                  <a:pt x="21590" y="119380"/>
                </a:cubicBezTo>
                <a:cubicBezTo>
                  <a:pt x="21844" y="119380"/>
                  <a:pt x="22098" y="119380"/>
                  <a:pt x="22352" y="119507"/>
                </a:cubicBezTo>
                <a:cubicBezTo>
                  <a:pt x="22860" y="120015"/>
                  <a:pt x="23241" y="120396"/>
                  <a:pt x="23495" y="120396"/>
                </a:cubicBezTo>
                <a:cubicBezTo>
                  <a:pt x="23749" y="120396"/>
                  <a:pt x="24003" y="120142"/>
                  <a:pt x="24638" y="119507"/>
                </a:cubicBezTo>
                <a:lnTo>
                  <a:pt x="23495" y="118364"/>
                </a:lnTo>
                <a:cubicBezTo>
                  <a:pt x="22352" y="118364"/>
                  <a:pt x="21209" y="118364"/>
                  <a:pt x="21209" y="117221"/>
                </a:cubicBezTo>
                <a:cubicBezTo>
                  <a:pt x="21209" y="116078"/>
                  <a:pt x="21209" y="114935"/>
                  <a:pt x="22352" y="114935"/>
                </a:cubicBezTo>
                <a:cubicBezTo>
                  <a:pt x="24638" y="113792"/>
                  <a:pt x="25781" y="113792"/>
                  <a:pt x="24638" y="113792"/>
                </a:cubicBezTo>
                <a:cubicBezTo>
                  <a:pt x="24638" y="113792"/>
                  <a:pt x="24638" y="112649"/>
                  <a:pt x="26924" y="111506"/>
                </a:cubicBezTo>
                <a:cubicBezTo>
                  <a:pt x="26924" y="110363"/>
                  <a:pt x="28067" y="109220"/>
                  <a:pt x="28067" y="108077"/>
                </a:cubicBezTo>
                <a:cubicBezTo>
                  <a:pt x="28067" y="105791"/>
                  <a:pt x="28067" y="104648"/>
                  <a:pt x="29210" y="104648"/>
                </a:cubicBezTo>
                <a:cubicBezTo>
                  <a:pt x="29210" y="104648"/>
                  <a:pt x="30353" y="102362"/>
                  <a:pt x="29210" y="101219"/>
                </a:cubicBezTo>
                <a:cubicBezTo>
                  <a:pt x="30099" y="99568"/>
                  <a:pt x="30861" y="98552"/>
                  <a:pt x="31750" y="98552"/>
                </a:cubicBezTo>
                <a:cubicBezTo>
                  <a:pt x="32004" y="98552"/>
                  <a:pt x="32385" y="98679"/>
                  <a:pt x="32639" y="98933"/>
                </a:cubicBezTo>
                <a:cubicBezTo>
                  <a:pt x="33782" y="98933"/>
                  <a:pt x="33782" y="98933"/>
                  <a:pt x="32639" y="97790"/>
                </a:cubicBezTo>
                <a:cubicBezTo>
                  <a:pt x="31496" y="97790"/>
                  <a:pt x="32639" y="96647"/>
                  <a:pt x="32639" y="95504"/>
                </a:cubicBezTo>
                <a:cubicBezTo>
                  <a:pt x="32639" y="94361"/>
                  <a:pt x="33782" y="93218"/>
                  <a:pt x="33782" y="93218"/>
                </a:cubicBezTo>
                <a:cubicBezTo>
                  <a:pt x="32639" y="93218"/>
                  <a:pt x="32639" y="93218"/>
                  <a:pt x="32639" y="92075"/>
                </a:cubicBezTo>
                <a:cubicBezTo>
                  <a:pt x="33782" y="90932"/>
                  <a:pt x="36068" y="88646"/>
                  <a:pt x="37211" y="87503"/>
                </a:cubicBezTo>
                <a:cubicBezTo>
                  <a:pt x="38354" y="85217"/>
                  <a:pt x="38354" y="85217"/>
                  <a:pt x="37211" y="85217"/>
                </a:cubicBezTo>
                <a:cubicBezTo>
                  <a:pt x="36830" y="85598"/>
                  <a:pt x="36576" y="85725"/>
                  <a:pt x="36322" y="85725"/>
                </a:cubicBezTo>
                <a:cubicBezTo>
                  <a:pt x="35687" y="85725"/>
                  <a:pt x="35560" y="84963"/>
                  <a:pt x="37211" y="84074"/>
                </a:cubicBezTo>
                <a:cubicBezTo>
                  <a:pt x="38354" y="82931"/>
                  <a:pt x="40640" y="80645"/>
                  <a:pt x="42926" y="78359"/>
                </a:cubicBezTo>
                <a:cubicBezTo>
                  <a:pt x="45212" y="74930"/>
                  <a:pt x="45212" y="74930"/>
                  <a:pt x="44069" y="73787"/>
                </a:cubicBezTo>
                <a:cubicBezTo>
                  <a:pt x="41783" y="73787"/>
                  <a:pt x="41783" y="72644"/>
                  <a:pt x="45212" y="72644"/>
                </a:cubicBezTo>
                <a:cubicBezTo>
                  <a:pt x="47498" y="72644"/>
                  <a:pt x="48641" y="72644"/>
                  <a:pt x="47498" y="71501"/>
                </a:cubicBezTo>
                <a:cubicBezTo>
                  <a:pt x="47498" y="69215"/>
                  <a:pt x="47498" y="69215"/>
                  <a:pt x="48641" y="69215"/>
                </a:cubicBezTo>
                <a:cubicBezTo>
                  <a:pt x="48641" y="69215"/>
                  <a:pt x="49784" y="69215"/>
                  <a:pt x="49784" y="65786"/>
                </a:cubicBezTo>
                <a:lnTo>
                  <a:pt x="52070" y="65786"/>
                </a:lnTo>
                <a:lnTo>
                  <a:pt x="53213" y="64643"/>
                </a:lnTo>
                <a:cubicBezTo>
                  <a:pt x="53213" y="61214"/>
                  <a:pt x="58928" y="57785"/>
                  <a:pt x="60071" y="57785"/>
                </a:cubicBezTo>
                <a:cubicBezTo>
                  <a:pt x="60071" y="57785"/>
                  <a:pt x="61214" y="56642"/>
                  <a:pt x="61214" y="55499"/>
                </a:cubicBezTo>
                <a:cubicBezTo>
                  <a:pt x="60452" y="53340"/>
                  <a:pt x="60706" y="52578"/>
                  <a:pt x="61214" y="52578"/>
                </a:cubicBezTo>
                <a:cubicBezTo>
                  <a:pt x="61468" y="52578"/>
                  <a:pt x="61976" y="52832"/>
                  <a:pt x="62357" y="53340"/>
                </a:cubicBezTo>
                <a:cubicBezTo>
                  <a:pt x="62865" y="54483"/>
                  <a:pt x="63246" y="54991"/>
                  <a:pt x="63373" y="54991"/>
                </a:cubicBezTo>
                <a:cubicBezTo>
                  <a:pt x="63500" y="54991"/>
                  <a:pt x="63500" y="54483"/>
                  <a:pt x="63500" y="53340"/>
                </a:cubicBezTo>
                <a:cubicBezTo>
                  <a:pt x="63500" y="51562"/>
                  <a:pt x="65532" y="49149"/>
                  <a:pt x="66929" y="49149"/>
                </a:cubicBezTo>
                <a:cubicBezTo>
                  <a:pt x="67310" y="49149"/>
                  <a:pt x="67818" y="49403"/>
                  <a:pt x="68072" y="49911"/>
                </a:cubicBezTo>
                <a:cubicBezTo>
                  <a:pt x="69215" y="51054"/>
                  <a:pt x="69215" y="52197"/>
                  <a:pt x="69215" y="52197"/>
                </a:cubicBezTo>
                <a:cubicBezTo>
                  <a:pt x="69215" y="49911"/>
                  <a:pt x="70358" y="49911"/>
                  <a:pt x="70358" y="49911"/>
                </a:cubicBezTo>
                <a:cubicBezTo>
                  <a:pt x="69215" y="48768"/>
                  <a:pt x="70358" y="47625"/>
                  <a:pt x="72644" y="46482"/>
                </a:cubicBezTo>
                <a:cubicBezTo>
                  <a:pt x="74930" y="45339"/>
                  <a:pt x="77216" y="40767"/>
                  <a:pt x="79502" y="39624"/>
                </a:cubicBezTo>
                <a:cubicBezTo>
                  <a:pt x="81788" y="38481"/>
                  <a:pt x="84074" y="37338"/>
                  <a:pt x="85217" y="37338"/>
                </a:cubicBezTo>
                <a:cubicBezTo>
                  <a:pt x="86360" y="37338"/>
                  <a:pt x="87503" y="36195"/>
                  <a:pt x="88646" y="33909"/>
                </a:cubicBezTo>
                <a:cubicBezTo>
                  <a:pt x="88646" y="33020"/>
                  <a:pt x="89789" y="32258"/>
                  <a:pt x="90805" y="32258"/>
                </a:cubicBezTo>
                <a:cubicBezTo>
                  <a:pt x="91313" y="32258"/>
                  <a:pt x="91694" y="32385"/>
                  <a:pt x="91948" y="32766"/>
                </a:cubicBezTo>
                <a:cubicBezTo>
                  <a:pt x="94234" y="30480"/>
                  <a:pt x="95377" y="29337"/>
                  <a:pt x="95377" y="29337"/>
                </a:cubicBezTo>
                <a:cubicBezTo>
                  <a:pt x="95377" y="30226"/>
                  <a:pt x="95885" y="30988"/>
                  <a:pt x="96647" y="30988"/>
                </a:cubicBezTo>
                <a:cubicBezTo>
                  <a:pt x="96901" y="30988"/>
                  <a:pt x="97282" y="30861"/>
                  <a:pt x="97663" y="30480"/>
                </a:cubicBezTo>
                <a:cubicBezTo>
                  <a:pt x="96520" y="29337"/>
                  <a:pt x="97663" y="28194"/>
                  <a:pt x="99949" y="27051"/>
                </a:cubicBezTo>
                <a:cubicBezTo>
                  <a:pt x="100076" y="27178"/>
                  <a:pt x="100330" y="27178"/>
                  <a:pt x="100584" y="27178"/>
                </a:cubicBezTo>
                <a:cubicBezTo>
                  <a:pt x="103124" y="27178"/>
                  <a:pt x="111252" y="23368"/>
                  <a:pt x="119253" y="21336"/>
                </a:cubicBezTo>
                <a:cubicBezTo>
                  <a:pt x="128397" y="19050"/>
                  <a:pt x="136398" y="16764"/>
                  <a:pt x="136398" y="16764"/>
                </a:cubicBezTo>
                <a:cubicBezTo>
                  <a:pt x="136398" y="16764"/>
                  <a:pt x="137541" y="16764"/>
                  <a:pt x="139827" y="15621"/>
                </a:cubicBezTo>
                <a:lnTo>
                  <a:pt x="143256" y="15621"/>
                </a:lnTo>
                <a:cubicBezTo>
                  <a:pt x="143256" y="16510"/>
                  <a:pt x="144145" y="16891"/>
                  <a:pt x="145288" y="16891"/>
                </a:cubicBezTo>
                <a:cubicBezTo>
                  <a:pt x="146050" y="16891"/>
                  <a:pt x="146939" y="16764"/>
                  <a:pt x="147828" y="16510"/>
                </a:cubicBezTo>
                <a:cubicBezTo>
                  <a:pt x="147828" y="16637"/>
                  <a:pt x="147828" y="16637"/>
                  <a:pt x="147828" y="16764"/>
                </a:cubicBezTo>
                <a:lnTo>
                  <a:pt x="148971" y="16764"/>
                </a:lnTo>
                <a:cubicBezTo>
                  <a:pt x="148971" y="16764"/>
                  <a:pt x="149225" y="16510"/>
                  <a:pt x="149479" y="16002"/>
                </a:cubicBezTo>
                <a:cubicBezTo>
                  <a:pt x="148971" y="16256"/>
                  <a:pt x="148336" y="16383"/>
                  <a:pt x="147828" y="16510"/>
                </a:cubicBezTo>
                <a:cubicBezTo>
                  <a:pt x="147828" y="15494"/>
                  <a:pt x="147955" y="14478"/>
                  <a:pt x="148971" y="14478"/>
                </a:cubicBezTo>
                <a:cubicBezTo>
                  <a:pt x="149479" y="14986"/>
                  <a:pt x="149479" y="15621"/>
                  <a:pt x="149479" y="16002"/>
                </a:cubicBezTo>
                <a:cubicBezTo>
                  <a:pt x="150495" y="15621"/>
                  <a:pt x="151511" y="15113"/>
                  <a:pt x="152400" y="14478"/>
                </a:cubicBezTo>
                <a:cubicBezTo>
                  <a:pt x="153543" y="13335"/>
                  <a:pt x="154686" y="13335"/>
                  <a:pt x="155829" y="13335"/>
                </a:cubicBezTo>
                <a:cubicBezTo>
                  <a:pt x="155829" y="14605"/>
                  <a:pt x="156972" y="15240"/>
                  <a:pt x="158496" y="15240"/>
                </a:cubicBezTo>
                <a:cubicBezTo>
                  <a:pt x="159512" y="15240"/>
                  <a:pt x="160655" y="14986"/>
                  <a:pt x="161544" y="14478"/>
                </a:cubicBezTo>
                <a:cubicBezTo>
                  <a:pt x="162052" y="13335"/>
                  <a:pt x="162687" y="12827"/>
                  <a:pt x="163068" y="12827"/>
                </a:cubicBezTo>
                <a:cubicBezTo>
                  <a:pt x="163449" y="12827"/>
                  <a:pt x="163830" y="13335"/>
                  <a:pt x="163830" y="14478"/>
                </a:cubicBezTo>
                <a:cubicBezTo>
                  <a:pt x="163830" y="15621"/>
                  <a:pt x="164084" y="16129"/>
                  <a:pt x="164465" y="16129"/>
                </a:cubicBezTo>
                <a:cubicBezTo>
                  <a:pt x="164846" y="16129"/>
                  <a:pt x="165989" y="15240"/>
                  <a:pt x="167259" y="13335"/>
                </a:cubicBezTo>
                <a:cubicBezTo>
                  <a:pt x="167767" y="12827"/>
                  <a:pt x="168148" y="12446"/>
                  <a:pt x="168402" y="12446"/>
                </a:cubicBezTo>
                <a:cubicBezTo>
                  <a:pt x="168656" y="12446"/>
                  <a:pt x="168910" y="12700"/>
                  <a:pt x="169545" y="13335"/>
                </a:cubicBezTo>
                <a:cubicBezTo>
                  <a:pt x="170180" y="15240"/>
                  <a:pt x="170815" y="16129"/>
                  <a:pt x="171196" y="16129"/>
                </a:cubicBezTo>
                <a:cubicBezTo>
                  <a:pt x="171577" y="16129"/>
                  <a:pt x="171831" y="15621"/>
                  <a:pt x="171831" y="14478"/>
                </a:cubicBezTo>
                <a:cubicBezTo>
                  <a:pt x="172339" y="13462"/>
                  <a:pt x="172847" y="12954"/>
                  <a:pt x="173355" y="12954"/>
                </a:cubicBezTo>
                <a:cubicBezTo>
                  <a:pt x="173863" y="12954"/>
                  <a:pt x="174625" y="13843"/>
                  <a:pt x="175260" y="15748"/>
                </a:cubicBezTo>
                <a:cubicBezTo>
                  <a:pt x="176403" y="16891"/>
                  <a:pt x="176911" y="17399"/>
                  <a:pt x="177419" y="17399"/>
                </a:cubicBezTo>
                <a:cubicBezTo>
                  <a:pt x="177927" y="17399"/>
                  <a:pt x="178181" y="16891"/>
                  <a:pt x="178689" y="15748"/>
                </a:cubicBezTo>
                <a:cubicBezTo>
                  <a:pt x="179197" y="14605"/>
                  <a:pt x="180467" y="14097"/>
                  <a:pt x="181737" y="14097"/>
                </a:cubicBezTo>
                <a:cubicBezTo>
                  <a:pt x="183261" y="14097"/>
                  <a:pt x="184912" y="14986"/>
                  <a:pt x="185547" y="16891"/>
                </a:cubicBezTo>
                <a:cubicBezTo>
                  <a:pt x="186309" y="16891"/>
                  <a:pt x="187071" y="17399"/>
                  <a:pt x="187452" y="17399"/>
                </a:cubicBezTo>
                <a:cubicBezTo>
                  <a:pt x="187706" y="17399"/>
                  <a:pt x="187833" y="17272"/>
                  <a:pt x="187833" y="16891"/>
                </a:cubicBezTo>
                <a:lnTo>
                  <a:pt x="187833" y="18034"/>
                </a:lnTo>
                <a:lnTo>
                  <a:pt x="190119" y="18034"/>
                </a:lnTo>
                <a:lnTo>
                  <a:pt x="191262" y="16891"/>
                </a:lnTo>
                <a:cubicBezTo>
                  <a:pt x="191262" y="18034"/>
                  <a:pt x="198120" y="19177"/>
                  <a:pt x="204978" y="21463"/>
                </a:cubicBezTo>
                <a:cubicBezTo>
                  <a:pt x="213995" y="23876"/>
                  <a:pt x="217170" y="25781"/>
                  <a:pt x="218186" y="25781"/>
                </a:cubicBezTo>
                <a:cubicBezTo>
                  <a:pt x="218567" y="25781"/>
                  <a:pt x="218694" y="25527"/>
                  <a:pt x="218694" y="24892"/>
                </a:cubicBezTo>
                <a:cubicBezTo>
                  <a:pt x="218694" y="23876"/>
                  <a:pt x="218948" y="23241"/>
                  <a:pt x="219202" y="23241"/>
                </a:cubicBezTo>
                <a:cubicBezTo>
                  <a:pt x="219456" y="23241"/>
                  <a:pt x="219837" y="24130"/>
                  <a:pt x="219837" y="26035"/>
                </a:cubicBezTo>
                <a:cubicBezTo>
                  <a:pt x="220980" y="26035"/>
                  <a:pt x="223266" y="28321"/>
                  <a:pt x="224409" y="29464"/>
                </a:cubicBezTo>
                <a:cubicBezTo>
                  <a:pt x="226695" y="29464"/>
                  <a:pt x="228981" y="30607"/>
                  <a:pt x="227838" y="31750"/>
                </a:cubicBezTo>
                <a:lnTo>
                  <a:pt x="228981" y="32893"/>
                </a:lnTo>
                <a:cubicBezTo>
                  <a:pt x="229743" y="32385"/>
                  <a:pt x="230632" y="32131"/>
                  <a:pt x="231648" y="32131"/>
                </a:cubicBezTo>
                <a:cubicBezTo>
                  <a:pt x="234823" y="32131"/>
                  <a:pt x="238633" y="34798"/>
                  <a:pt x="240411" y="37465"/>
                </a:cubicBezTo>
                <a:cubicBezTo>
                  <a:pt x="242697" y="37465"/>
                  <a:pt x="242697" y="38608"/>
                  <a:pt x="244983" y="38608"/>
                </a:cubicBezTo>
                <a:cubicBezTo>
                  <a:pt x="248412" y="38608"/>
                  <a:pt x="248412" y="38608"/>
                  <a:pt x="248412" y="40894"/>
                </a:cubicBezTo>
                <a:cubicBezTo>
                  <a:pt x="247523" y="41783"/>
                  <a:pt x="250317" y="44958"/>
                  <a:pt x="251968" y="44958"/>
                </a:cubicBezTo>
                <a:cubicBezTo>
                  <a:pt x="252349" y="44958"/>
                  <a:pt x="252730" y="44831"/>
                  <a:pt x="252984" y="44323"/>
                </a:cubicBezTo>
                <a:lnTo>
                  <a:pt x="254127" y="46609"/>
                </a:lnTo>
                <a:cubicBezTo>
                  <a:pt x="254127" y="47117"/>
                  <a:pt x="254381" y="47498"/>
                  <a:pt x="254889" y="47498"/>
                </a:cubicBezTo>
                <a:cubicBezTo>
                  <a:pt x="255397" y="47498"/>
                  <a:pt x="255905" y="47244"/>
                  <a:pt x="256413" y="46609"/>
                </a:cubicBezTo>
                <a:cubicBezTo>
                  <a:pt x="256794" y="45847"/>
                  <a:pt x="257302" y="45466"/>
                  <a:pt x="257429" y="45466"/>
                </a:cubicBezTo>
                <a:cubicBezTo>
                  <a:pt x="257937" y="45466"/>
                  <a:pt x="257810" y="46736"/>
                  <a:pt x="256413" y="48895"/>
                </a:cubicBezTo>
                <a:cubicBezTo>
                  <a:pt x="255778" y="50292"/>
                  <a:pt x="255905" y="50800"/>
                  <a:pt x="256032" y="50800"/>
                </a:cubicBezTo>
                <a:cubicBezTo>
                  <a:pt x="256159" y="50800"/>
                  <a:pt x="256413" y="50546"/>
                  <a:pt x="256413" y="50038"/>
                </a:cubicBezTo>
                <a:cubicBezTo>
                  <a:pt x="258699" y="50038"/>
                  <a:pt x="259842" y="50038"/>
                  <a:pt x="259842" y="51181"/>
                </a:cubicBezTo>
                <a:cubicBezTo>
                  <a:pt x="260477" y="51816"/>
                  <a:pt x="261112" y="52451"/>
                  <a:pt x="261874" y="52451"/>
                </a:cubicBezTo>
                <a:cubicBezTo>
                  <a:pt x="262382" y="52451"/>
                  <a:pt x="262890" y="52070"/>
                  <a:pt x="263271" y="51181"/>
                </a:cubicBezTo>
                <a:cubicBezTo>
                  <a:pt x="263652" y="50800"/>
                  <a:pt x="263906" y="50673"/>
                  <a:pt x="264287" y="50673"/>
                </a:cubicBezTo>
                <a:cubicBezTo>
                  <a:pt x="265049" y="50673"/>
                  <a:pt x="265557" y="51562"/>
                  <a:pt x="265557" y="52324"/>
                </a:cubicBezTo>
                <a:cubicBezTo>
                  <a:pt x="265557" y="52324"/>
                  <a:pt x="265557" y="52324"/>
                  <a:pt x="263398" y="53340"/>
                </a:cubicBezTo>
                <a:cubicBezTo>
                  <a:pt x="263017" y="53086"/>
                  <a:pt x="262763" y="52959"/>
                  <a:pt x="262763" y="52959"/>
                </a:cubicBezTo>
                <a:cubicBezTo>
                  <a:pt x="262763" y="52959"/>
                  <a:pt x="262890" y="53086"/>
                  <a:pt x="263144" y="53467"/>
                </a:cubicBezTo>
                <a:cubicBezTo>
                  <a:pt x="263271" y="53467"/>
                  <a:pt x="263271" y="53340"/>
                  <a:pt x="263271" y="53340"/>
                </a:cubicBezTo>
                <a:cubicBezTo>
                  <a:pt x="263779" y="53721"/>
                  <a:pt x="264414" y="54102"/>
                  <a:pt x="265430" y="54610"/>
                </a:cubicBezTo>
                <a:cubicBezTo>
                  <a:pt x="265430" y="54610"/>
                  <a:pt x="266573" y="58039"/>
                  <a:pt x="265430" y="58039"/>
                </a:cubicBezTo>
                <a:cubicBezTo>
                  <a:pt x="265430" y="59182"/>
                  <a:pt x="265684" y="59817"/>
                  <a:pt x="265938" y="59817"/>
                </a:cubicBezTo>
                <a:cubicBezTo>
                  <a:pt x="266192" y="59817"/>
                  <a:pt x="266573" y="59309"/>
                  <a:pt x="266573" y="58039"/>
                </a:cubicBezTo>
                <a:cubicBezTo>
                  <a:pt x="267716" y="57531"/>
                  <a:pt x="268224" y="57150"/>
                  <a:pt x="268732" y="57150"/>
                </a:cubicBezTo>
                <a:cubicBezTo>
                  <a:pt x="269240" y="57150"/>
                  <a:pt x="269494" y="57404"/>
                  <a:pt x="270002" y="58039"/>
                </a:cubicBezTo>
                <a:cubicBezTo>
                  <a:pt x="271145" y="59182"/>
                  <a:pt x="272288" y="59182"/>
                  <a:pt x="271145" y="60325"/>
                </a:cubicBezTo>
                <a:cubicBezTo>
                  <a:pt x="270002" y="61468"/>
                  <a:pt x="270002" y="61468"/>
                  <a:pt x="271145" y="62611"/>
                </a:cubicBezTo>
                <a:cubicBezTo>
                  <a:pt x="272796" y="64262"/>
                  <a:pt x="276352" y="65405"/>
                  <a:pt x="279019" y="65405"/>
                </a:cubicBezTo>
                <a:cubicBezTo>
                  <a:pt x="280035" y="65405"/>
                  <a:pt x="280797" y="65278"/>
                  <a:pt x="281432" y="64897"/>
                </a:cubicBezTo>
                <a:cubicBezTo>
                  <a:pt x="282321" y="64389"/>
                  <a:pt x="282956" y="64135"/>
                  <a:pt x="283210" y="64135"/>
                </a:cubicBezTo>
                <a:cubicBezTo>
                  <a:pt x="283464" y="64135"/>
                  <a:pt x="283337" y="64643"/>
                  <a:pt x="282575" y="66040"/>
                </a:cubicBezTo>
                <a:cubicBezTo>
                  <a:pt x="281432" y="66040"/>
                  <a:pt x="281432" y="67183"/>
                  <a:pt x="282575" y="68326"/>
                </a:cubicBezTo>
                <a:cubicBezTo>
                  <a:pt x="282829" y="68072"/>
                  <a:pt x="283083" y="67945"/>
                  <a:pt x="283083" y="67945"/>
                </a:cubicBezTo>
                <a:cubicBezTo>
                  <a:pt x="283464" y="67945"/>
                  <a:pt x="283464" y="68580"/>
                  <a:pt x="283083" y="68580"/>
                </a:cubicBezTo>
                <a:cubicBezTo>
                  <a:pt x="282956" y="68580"/>
                  <a:pt x="282829" y="68453"/>
                  <a:pt x="282575" y="68199"/>
                </a:cubicBezTo>
                <a:cubicBezTo>
                  <a:pt x="282194" y="68580"/>
                  <a:pt x="282067" y="68707"/>
                  <a:pt x="281813" y="68707"/>
                </a:cubicBezTo>
                <a:cubicBezTo>
                  <a:pt x="281305" y="68707"/>
                  <a:pt x="281051" y="67945"/>
                  <a:pt x="280289" y="67056"/>
                </a:cubicBezTo>
                <a:lnTo>
                  <a:pt x="279146" y="68199"/>
                </a:lnTo>
                <a:cubicBezTo>
                  <a:pt x="278257" y="69850"/>
                  <a:pt x="278638" y="70993"/>
                  <a:pt x="279908" y="70993"/>
                </a:cubicBezTo>
                <a:cubicBezTo>
                  <a:pt x="280289" y="70993"/>
                  <a:pt x="280797" y="70866"/>
                  <a:pt x="281432" y="70485"/>
                </a:cubicBezTo>
                <a:cubicBezTo>
                  <a:pt x="282575" y="70485"/>
                  <a:pt x="282575" y="70485"/>
                  <a:pt x="282575" y="72771"/>
                </a:cubicBezTo>
                <a:cubicBezTo>
                  <a:pt x="282575" y="73914"/>
                  <a:pt x="281432" y="75057"/>
                  <a:pt x="282575" y="75057"/>
                </a:cubicBezTo>
                <a:cubicBezTo>
                  <a:pt x="282575" y="75057"/>
                  <a:pt x="284861" y="76200"/>
                  <a:pt x="283718" y="78486"/>
                </a:cubicBezTo>
                <a:cubicBezTo>
                  <a:pt x="284607" y="79375"/>
                  <a:pt x="285369" y="80137"/>
                  <a:pt x="286131" y="80137"/>
                </a:cubicBezTo>
                <a:cubicBezTo>
                  <a:pt x="286512" y="80137"/>
                  <a:pt x="286766" y="80010"/>
                  <a:pt x="287147" y="79629"/>
                </a:cubicBezTo>
                <a:cubicBezTo>
                  <a:pt x="288290" y="79629"/>
                  <a:pt x="288290" y="80772"/>
                  <a:pt x="289433" y="80772"/>
                </a:cubicBezTo>
                <a:cubicBezTo>
                  <a:pt x="289433" y="81661"/>
                  <a:pt x="290068" y="82423"/>
                  <a:pt x="290703" y="82423"/>
                </a:cubicBezTo>
                <a:cubicBezTo>
                  <a:pt x="290957" y="82423"/>
                  <a:pt x="291338" y="82296"/>
                  <a:pt x="291719" y="81915"/>
                </a:cubicBezTo>
                <a:cubicBezTo>
                  <a:pt x="292862" y="81915"/>
                  <a:pt x="294005" y="81915"/>
                  <a:pt x="295148" y="84201"/>
                </a:cubicBezTo>
                <a:cubicBezTo>
                  <a:pt x="297434" y="85344"/>
                  <a:pt x="297434" y="85344"/>
                  <a:pt x="296291" y="87630"/>
                </a:cubicBezTo>
                <a:cubicBezTo>
                  <a:pt x="296164" y="87630"/>
                  <a:pt x="296164" y="87630"/>
                  <a:pt x="296164" y="87630"/>
                </a:cubicBezTo>
                <a:cubicBezTo>
                  <a:pt x="296291" y="86995"/>
                  <a:pt x="296291" y="86487"/>
                  <a:pt x="296291" y="86487"/>
                </a:cubicBezTo>
                <a:lnTo>
                  <a:pt x="295148" y="86487"/>
                </a:lnTo>
                <a:cubicBezTo>
                  <a:pt x="295148" y="86487"/>
                  <a:pt x="294005" y="87630"/>
                  <a:pt x="295148" y="88773"/>
                </a:cubicBezTo>
                <a:cubicBezTo>
                  <a:pt x="295275" y="88773"/>
                  <a:pt x="295402" y="88773"/>
                  <a:pt x="295529" y="88646"/>
                </a:cubicBezTo>
                <a:cubicBezTo>
                  <a:pt x="295656" y="89027"/>
                  <a:pt x="295910" y="89408"/>
                  <a:pt x="296418" y="89789"/>
                </a:cubicBezTo>
                <a:cubicBezTo>
                  <a:pt x="296418" y="89789"/>
                  <a:pt x="296418" y="90932"/>
                  <a:pt x="296418" y="92075"/>
                </a:cubicBezTo>
                <a:cubicBezTo>
                  <a:pt x="295910" y="93218"/>
                  <a:pt x="295910" y="93472"/>
                  <a:pt x="296164" y="93472"/>
                </a:cubicBezTo>
                <a:cubicBezTo>
                  <a:pt x="296418" y="93472"/>
                  <a:pt x="297053" y="93218"/>
                  <a:pt x="297561" y="93218"/>
                </a:cubicBezTo>
                <a:cubicBezTo>
                  <a:pt x="298704" y="92075"/>
                  <a:pt x="299847" y="92075"/>
                  <a:pt x="299847" y="92075"/>
                </a:cubicBezTo>
                <a:cubicBezTo>
                  <a:pt x="300990" y="93218"/>
                  <a:pt x="298704" y="95504"/>
                  <a:pt x="297561" y="95504"/>
                </a:cubicBezTo>
                <a:cubicBezTo>
                  <a:pt x="296926" y="96901"/>
                  <a:pt x="296672" y="97409"/>
                  <a:pt x="296926" y="97409"/>
                </a:cubicBezTo>
                <a:cubicBezTo>
                  <a:pt x="297180" y="97409"/>
                  <a:pt x="297688" y="97155"/>
                  <a:pt x="298704" y="96647"/>
                </a:cubicBezTo>
                <a:cubicBezTo>
                  <a:pt x="298958" y="96393"/>
                  <a:pt x="299339" y="96139"/>
                  <a:pt x="299593" y="96139"/>
                </a:cubicBezTo>
                <a:cubicBezTo>
                  <a:pt x="300355" y="96139"/>
                  <a:pt x="300990" y="97155"/>
                  <a:pt x="300990" y="98806"/>
                </a:cubicBezTo>
                <a:cubicBezTo>
                  <a:pt x="302133" y="101092"/>
                  <a:pt x="303276" y="103378"/>
                  <a:pt x="302133" y="103378"/>
                </a:cubicBezTo>
                <a:cubicBezTo>
                  <a:pt x="300990" y="104521"/>
                  <a:pt x="303276" y="105664"/>
                  <a:pt x="303276" y="105664"/>
                </a:cubicBezTo>
                <a:cubicBezTo>
                  <a:pt x="304419" y="105664"/>
                  <a:pt x="305562" y="106807"/>
                  <a:pt x="305562" y="110236"/>
                </a:cubicBezTo>
                <a:cubicBezTo>
                  <a:pt x="305562" y="115062"/>
                  <a:pt x="305562" y="116459"/>
                  <a:pt x="306451" y="116459"/>
                </a:cubicBezTo>
                <a:cubicBezTo>
                  <a:pt x="306832" y="116459"/>
                  <a:pt x="307213" y="116205"/>
                  <a:pt x="307975" y="115951"/>
                </a:cubicBezTo>
                <a:cubicBezTo>
                  <a:pt x="308483" y="115443"/>
                  <a:pt x="308864" y="115189"/>
                  <a:pt x="309118" y="115189"/>
                </a:cubicBezTo>
                <a:cubicBezTo>
                  <a:pt x="309372" y="115189"/>
                  <a:pt x="309245" y="115697"/>
                  <a:pt x="307975" y="117094"/>
                </a:cubicBezTo>
                <a:cubicBezTo>
                  <a:pt x="306832" y="118237"/>
                  <a:pt x="309118" y="119380"/>
                  <a:pt x="310261" y="120523"/>
                </a:cubicBezTo>
                <a:cubicBezTo>
                  <a:pt x="311023" y="120904"/>
                  <a:pt x="311785" y="121031"/>
                  <a:pt x="312420" y="121031"/>
                </a:cubicBezTo>
                <a:cubicBezTo>
                  <a:pt x="313944" y="121031"/>
                  <a:pt x="315087" y="120523"/>
                  <a:pt x="315849" y="120523"/>
                </a:cubicBezTo>
                <a:cubicBezTo>
                  <a:pt x="316738" y="120015"/>
                  <a:pt x="317373" y="119761"/>
                  <a:pt x="317627" y="119761"/>
                </a:cubicBezTo>
                <a:cubicBezTo>
                  <a:pt x="317881" y="119761"/>
                  <a:pt x="317754" y="120269"/>
                  <a:pt x="316992" y="121666"/>
                </a:cubicBezTo>
                <a:cubicBezTo>
                  <a:pt x="318135" y="122809"/>
                  <a:pt x="316992" y="123952"/>
                  <a:pt x="315849" y="125095"/>
                </a:cubicBezTo>
                <a:cubicBezTo>
                  <a:pt x="314706" y="125095"/>
                  <a:pt x="314706" y="123952"/>
                  <a:pt x="314706" y="123952"/>
                </a:cubicBezTo>
                <a:lnTo>
                  <a:pt x="313563" y="122809"/>
                </a:lnTo>
                <a:cubicBezTo>
                  <a:pt x="312420" y="123952"/>
                  <a:pt x="311277" y="123952"/>
                  <a:pt x="312420" y="126238"/>
                </a:cubicBezTo>
                <a:cubicBezTo>
                  <a:pt x="311277" y="127381"/>
                  <a:pt x="311277" y="128524"/>
                  <a:pt x="312420" y="128524"/>
                </a:cubicBezTo>
                <a:cubicBezTo>
                  <a:pt x="312420" y="129667"/>
                  <a:pt x="312420" y="131953"/>
                  <a:pt x="313563" y="134239"/>
                </a:cubicBezTo>
                <a:cubicBezTo>
                  <a:pt x="313563" y="135382"/>
                  <a:pt x="314706" y="138811"/>
                  <a:pt x="313563" y="141097"/>
                </a:cubicBezTo>
                <a:cubicBezTo>
                  <a:pt x="314706" y="142240"/>
                  <a:pt x="314706" y="143383"/>
                  <a:pt x="315849" y="143383"/>
                </a:cubicBezTo>
                <a:cubicBezTo>
                  <a:pt x="318135" y="143383"/>
                  <a:pt x="318135" y="144526"/>
                  <a:pt x="316992" y="144526"/>
                </a:cubicBezTo>
                <a:cubicBezTo>
                  <a:pt x="314706" y="145669"/>
                  <a:pt x="316992" y="160528"/>
                  <a:pt x="319278" y="161671"/>
                </a:cubicBezTo>
                <a:lnTo>
                  <a:pt x="319278" y="163957"/>
                </a:lnTo>
                <a:cubicBezTo>
                  <a:pt x="318135" y="166243"/>
                  <a:pt x="319278" y="173101"/>
                  <a:pt x="320421" y="173101"/>
                </a:cubicBezTo>
                <a:cubicBezTo>
                  <a:pt x="320421" y="173101"/>
                  <a:pt x="320421" y="174244"/>
                  <a:pt x="320421" y="176530"/>
                </a:cubicBezTo>
                <a:cubicBezTo>
                  <a:pt x="319278" y="178816"/>
                  <a:pt x="319278" y="179959"/>
                  <a:pt x="320421" y="181102"/>
                </a:cubicBezTo>
                <a:cubicBezTo>
                  <a:pt x="321564" y="182245"/>
                  <a:pt x="322707" y="182245"/>
                  <a:pt x="321564" y="182245"/>
                </a:cubicBezTo>
                <a:cubicBezTo>
                  <a:pt x="320421" y="182245"/>
                  <a:pt x="320421" y="184531"/>
                  <a:pt x="320421" y="189103"/>
                </a:cubicBezTo>
                <a:cubicBezTo>
                  <a:pt x="320421" y="192151"/>
                  <a:pt x="320421" y="193167"/>
                  <a:pt x="320802" y="193167"/>
                </a:cubicBezTo>
                <a:cubicBezTo>
                  <a:pt x="320929" y="193167"/>
                  <a:pt x="321183" y="192913"/>
                  <a:pt x="321691" y="192532"/>
                </a:cubicBezTo>
                <a:cubicBezTo>
                  <a:pt x="322834" y="197104"/>
                  <a:pt x="321691" y="197104"/>
                  <a:pt x="320548" y="197104"/>
                </a:cubicBezTo>
                <a:cubicBezTo>
                  <a:pt x="320167" y="196850"/>
                  <a:pt x="319786" y="196723"/>
                  <a:pt x="319532" y="196723"/>
                </a:cubicBezTo>
                <a:cubicBezTo>
                  <a:pt x="318389" y="196723"/>
                  <a:pt x="319024" y="198374"/>
                  <a:pt x="321691" y="199263"/>
                </a:cubicBezTo>
                <a:cubicBezTo>
                  <a:pt x="323977" y="200406"/>
                  <a:pt x="323977" y="202692"/>
                  <a:pt x="322834" y="202692"/>
                </a:cubicBezTo>
                <a:cubicBezTo>
                  <a:pt x="321691" y="202692"/>
                  <a:pt x="321691" y="201549"/>
                  <a:pt x="321691" y="200406"/>
                </a:cubicBezTo>
                <a:lnTo>
                  <a:pt x="319405" y="200406"/>
                </a:lnTo>
                <a:cubicBezTo>
                  <a:pt x="319405" y="201549"/>
                  <a:pt x="319405" y="201549"/>
                  <a:pt x="320548" y="202692"/>
                </a:cubicBezTo>
                <a:cubicBezTo>
                  <a:pt x="320548" y="202692"/>
                  <a:pt x="320548" y="203835"/>
                  <a:pt x="321691" y="204978"/>
                </a:cubicBezTo>
                <a:cubicBezTo>
                  <a:pt x="322199" y="205486"/>
                  <a:pt x="322834" y="205867"/>
                  <a:pt x="323342" y="205867"/>
                </a:cubicBezTo>
                <a:cubicBezTo>
                  <a:pt x="323850" y="205867"/>
                  <a:pt x="324485" y="205613"/>
                  <a:pt x="325120" y="204978"/>
                </a:cubicBezTo>
                <a:cubicBezTo>
                  <a:pt x="325501" y="204597"/>
                  <a:pt x="325628" y="204470"/>
                  <a:pt x="325882" y="204470"/>
                </a:cubicBezTo>
                <a:cubicBezTo>
                  <a:pt x="326263" y="204470"/>
                  <a:pt x="326263" y="205232"/>
                  <a:pt x="326263" y="206121"/>
                </a:cubicBezTo>
                <a:cubicBezTo>
                  <a:pt x="325628" y="207391"/>
                  <a:pt x="324485" y="208026"/>
                  <a:pt x="323723" y="208026"/>
                </a:cubicBezTo>
                <a:cubicBezTo>
                  <a:pt x="323215" y="208026"/>
                  <a:pt x="322834" y="207772"/>
                  <a:pt x="322834" y="207264"/>
                </a:cubicBezTo>
                <a:cubicBezTo>
                  <a:pt x="322834" y="206121"/>
                  <a:pt x="321691" y="206121"/>
                  <a:pt x="320548" y="206121"/>
                </a:cubicBezTo>
                <a:cubicBezTo>
                  <a:pt x="320421" y="205994"/>
                  <a:pt x="320294" y="205994"/>
                  <a:pt x="320040" y="205994"/>
                </a:cubicBezTo>
                <a:cubicBezTo>
                  <a:pt x="318516" y="205994"/>
                  <a:pt x="320675" y="211963"/>
                  <a:pt x="322834" y="212979"/>
                </a:cubicBezTo>
                <a:lnTo>
                  <a:pt x="321310" y="212979"/>
                </a:lnTo>
                <a:cubicBezTo>
                  <a:pt x="320167" y="212979"/>
                  <a:pt x="320167" y="215265"/>
                  <a:pt x="319024" y="216408"/>
                </a:cubicBezTo>
                <a:cubicBezTo>
                  <a:pt x="319024" y="218694"/>
                  <a:pt x="319024" y="219837"/>
                  <a:pt x="320167" y="220980"/>
                </a:cubicBezTo>
                <a:cubicBezTo>
                  <a:pt x="321310" y="220980"/>
                  <a:pt x="322453" y="220980"/>
                  <a:pt x="322453" y="222123"/>
                </a:cubicBezTo>
                <a:cubicBezTo>
                  <a:pt x="322453" y="220980"/>
                  <a:pt x="323596" y="220980"/>
                  <a:pt x="324739" y="220980"/>
                </a:cubicBezTo>
                <a:cubicBezTo>
                  <a:pt x="324739" y="220980"/>
                  <a:pt x="323596" y="223266"/>
                  <a:pt x="321310" y="224409"/>
                </a:cubicBezTo>
                <a:cubicBezTo>
                  <a:pt x="319024" y="226695"/>
                  <a:pt x="317881" y="227838"/>
                  <a:pt x="316738" y="232410"/>
                </a:cubicBezTo>
                <a:cubicBezTo>
                  <a:pt x="315595" y="234696"/>
                  <a:pt x="315595" y="238125"/>
                  <a:pt x="313309" y="239268"/>
                </a:cubicBezTo>
                <a:cubicBezTo>
                  <a:pt x="313309" y="241554"/>
                  <a:pt x="313309" y="242697"/>
                  <a:pt x="314452" y="242697"/>
                </a:cubicBezTo>
                <a:lnTo>
                  <a:pt x="313309" y="244983"/>
                </a:lnTo>
                <a:cubicBezTo>
                  <a:pt x="312166" y="246126"/>
                  <a:pt x="311023" y="248412"/>
                  <a:pt x="312166" y="248412"/>
                </a:cubicBezTo>
                <a:cubicBezTo>
                  <a:pt x="313309" y="249555"/>
                  <a:pt x="312166" y="250698"/>
                  <a:pt x="311023" y="251841"/>
                </a:cubicBezTo>
                <a:cubicBezTo>
                  <a:pt x="308737" y="252984"/>
                  <a:pt x="308737" y="252984"/>
                  <a:pt x="312166" y="252984"/>
                </a:cubicBezTo>
                <a:cubicBezTo>
                  <a:pt x="313309" y="252984"/>
                  <a:pt x="315595" y="251841"/>
                  <a:pt x="315595" y="250698"/>
                </a:cubicBezTo>
                <a:lnTo>
                  <a:pt x="316738" y="247269"/>
                </a:lnTo>
                <a:lnTo>
                  <a:pt x="316738" y="250698"/>
                </a:lnTo>
                <a:cubicBezTo>
                  <a:pt x="316738" y="251841"/>
                  <a:pt x="316738" y="254127"/>
                  <a:pt x="317881" y="254127"/>
                </a:cubicBezTo>
                <a:cubicBezTo>
                  <a:pt x="317881" y="254127"/>
                  <a:pt x="319024" y="255270"/>
                  <a:pt x="319024" y="256413"/>
                </a:cubicBezTo>
                <a:cubicBezTo>
                  <a:pt x="319024" y="256413"/>
                  <a:pt x="317881" y="255270"/>
                  <a:pt x="316738" y="255270"/>
                </a:cubicBezTo>
                <a:cubicBezTo>
                  <a:pt x="315595" y="254127"/>
                  <a:pt x="314452" y="252984"/>
                  <a:pt x="313309" y="252984"/>
                </a:cubicBezTo>
                <a:cubicBezTo>
                  <a:pt x="311023" y="252984"/>
                  <a:pt x="308737" y="256413"/>
                  <a:pt x="311023" y="257556"/>
                </a:cubicBezTo>
                <a:cubicBezTo>
                  <a:pt x="311023" y="258699"/>
                  <a:pt x="311023" y="258699"/>
                  <a:pt x="309880" y="258699"/>
                </a:cubicBezTo>
                <a:cubicBezTo>
                  <a:pt x="308737" y="258699"/>
                  <a:pt x="307594" y="259842"/>
                  <a:pt x="309880" y="262128"/>
                </a:cubicBezTo>
                <a:cubicBezTo>
                  <a:pt x="312166" y="263271"/>
                  <a:pt x="311023" y="264414"/>
                  <a:pt x="308737" y="264414"/>
                </a:cubicBezTo>
                <a:cubicBezTo>
                  <a:pt x="305308" y="266700"/>
                  <a:pt x="304165" y="270129"/>
                  <a:pt x="305308" y="271272"/>
                </a:cubicBezTo>
                <a:cubicBezTo>
                  <a:pt x="307594" y="272415"/>
                  <a:pt x="306451" y="274701"/>
                  <a:pt x="305308" y="275844"/>
                </a:cubicBezTo>
                <a:cubicBezTo>
                  <a:pt x="303022" y="276987"/>
                  <a:pt x="303022" y="278130"/>
                  <a:pt x="303022" y="279273"/>
                </a:cubicBezTo>
                <a:cubicBezTo>
                  <a:pt x="301879" y="279273"/>
                  <a:pt x="300736" y="279273"/>
                  <a:pt x="301879" y="280416"/>
                </a:cubicBezTo>
                <a:cubicBezTo>
                  <a:pt x="301879" y="280416"/>
                  <a:pt x="300736" y="281559"/>
                  <a:pt x="303022" y="281559"/>
                </a:cubicBezTo>
                <a:lnTo>
                  <a:pt x="304165" y="284988"/>
                </a:lnTo>
                <a:cubicBezTo>
                  <a:pt x="304165" y="283845"/>
                  <a:pt x="305308" y="283845"/>
                  <a:pt x="306451" y="283845"/>
                </a:cubicBezTo>
                <a:cubicBezTo>
                  <a:pt x="307594" y="284988"/>
                  <a:pt x="305308" y="288417"/>
                  <a:pt x="300736" y="289560"/>
                </a:cubicBezTo>
                <a:lnTo>
                  <a:pt x="299720" y="289560"/>
                </a:lnTo>
                <a:lnTo>
                  <a:pt x="299720" y="289941"/>
                </a:lnTo>
                <a:lnTo>
                  <a:pt x="297434" y="290703"/>
                </a:lnTo>
                <a:cubicBezTo>
                  <a:pt x="298577" y="290703"/>
                  <a:pt x="299720" y="291846"/>
                  <a:pt x="299720" y="291846"/>
                </a:cubicBezTo>
                <a:cubicBezTo>
                  <a:pt x="299720" y="292735"/>
                  <a:pt x="299720" y="293497"/>
                  <a:pt x="299339" y="293497"/>
                </a:cubicBezTo>
                <a:cubicBezTo>
                  <a:pt x="299212" y="293497"/>
                  <a:pt x="298958" y="293370"/>
                  <a:pt x="298577" y="292989"/>
                </a:cubicBezTo>
                <a:cubicBezTo>
                  <a:pt x="297434" y="292989"/>
                  <a:pt x="297434" y="292989"/>
                  <a:pt x="296291" y="294132"/>
                </a:cubicBezTo>
                <a:cubicBezTo>
                  <a:pt x="296291" y="294132"/>
                  <a:pt x="296291" y="295275"/>
                  <a:pt x="297434" y="295275"/>
                </a:cubicBezTo>
                <a:cubicBezTo>
                  <a:pt x="299720" y="296418"/>
                  <a:pt x="299720" y="296418"/>
                  <a:pt x="297434" y="297561"/>
                </a:cubicBezTo>
                <a:cubicBezTo>
                  <a:pt x="295148" y="297561"/>
                  <a:pt x="295148" y="298704"/>
                  <a:pt x="296291" y="300990"/>
                </a:cubicBezTo>
                <a:cubicBezTo>
                  <a:pt x="298577" y="300990"/>
                  <a:pt x="298577" y="300990"/>
                  <a:pt x="296291" y="302133"/>
                </a:cubicBezTo>
                <a:cubicBezTo>
                  <a:pt x="295910" y="301752"/>
                  <a:pt x="295529" y="301625"/>
                  <a:pt x="295148" y="301625"/>
                </a:cubicBezTo>
                <a:cubicBezTo>
                  <a:pt x="294005" y="301625"/>
                  <a:pt x="292989" y="302514"/>
                  <a:pt x="292989" y="303276"/>
                </a:cubicBezTo>
                <a:lnTo>
                  <a:pt x="294132" y="303276"/>
                </a:lnTo>
                <a:cubicBezTo>
                  <a:pt x="296418" y="304419"/>
                  <a:pt x="296418" y="305562"/>
                  <a:pt x="294132" y="305562"/>
                </a:cubicBezTo>
                <a:cubicBezTo>
                  <a:pt x="292989" y="305562"/>
                  <a:pt x="292989" y="306705"/>
                  <a:pt x="292989" y="308991"/>
                </a:cubicBezTo>
                <a:cubicBezTo>
                  <a:pt x="291846" y="311277"/>
                  <a:pt x="290703" y="312420"/>
                  <a:pt x="290703" y="312420"/>
                </a:cubicBezTo>
                <a:cubicBezTo>
                  <a:pt x="289560" y="311912"/>
                  <a:pt x="288925" y="311531"/>
                  <a:pt x="288798" y="311531"/>
                </a:cubicBezTo>
                <a:cubicBezTo>
                  <a:pt x="288671" y="311531"/>
                  <a:pt x="288925" y="311785"/>
                  <a:pt x="289560" y="312420"/>
                </a:cubicBezTo>
                <a:cubicBezTo>
                  <a:pt x="290703" y="314706"/>
                  <a:pt x="290703" y="314706"/>
                  <a:pt x="288417" y="315849"/>
                </a:cubicBezTo>
                <a:cubicBezTo>
                  <a:pt x="286131" y="316992"/>
                  <a:pt x="286131" y="316992"/>
                  <a:pt x="287274" y="318135"/>
                </a:cubicBezTo>
                <a:cubicBezTo>
                  <a:pt x="289560" y="319278"/>
                  <a:pt x="290703" y="319278"/>
                  <a:pt x="290703" y="319278"/>
                </a:cubicBezTo>
                <a:cubicBezTo>
                  <a:pt x="291846" y="318135"/>
                  <a:pt x="291846" y="318135"/>
                  <a:pt x="292989" y="318135"/>
                </a:cubicBezTo>
                <a:cubicBezTo>
                  <a:pt x="292989" y="318135"/>
                  <a:pt x="291846" y="319278"/>
                  <a:pt x="291846" y="320421"/>
                </a:cubicBezTo>
                <a:cubicBezTo>
                  <a:pt x="290703" y="321564"/>
                  <a:pt x="290703" y="322707"/>
                  <a:pt x="290703" y="324993"/>
                </a:cubicBezTo>
                <a:cubicBezTo>
                  <a:pt x="290703" y="328549"/>
                  <a:pt x="291592" y="330327"/>
                  <a:pt x="292227" y="330327"/>
                </a:cubicBezTo>
                <a:cubicBezTo>
                  <a:pt x="292608" y="330327"/>
                  <a:pt x="292989" y="329692"/>
                  <a:pt x="292989" y="328422"/>
                </a:cubicBezTo>
                <a:lnTo>
                  <a:pt x="294132" y="328422"/>
                </a:lnTo>
                <a:cubicBezTo>
                  <a:pt x="294767" y="328676"/>
                  <a:pt x="295402" y="328676"/>
                  <a:pt x="295783" y="328676"/>
                </a:cubicBezTo>
                <a:cubicBezTo>
                  <a:pt x="297815" y="328676"/>
                  <a:pt x="297942" y="327025"/>
                  <a:pt x="295275" y="326136"/>
                </a:cubicBezTo>
                <a:cubicBezTo>
                  <a:pt x="291846" y="323850"/>
                  <a:pt x="291846" y="323850"/>
                  <a:pt x="295275" y="323850"/>
                </a:cubicBezTo>
                <a:cubicBezTo>
                  <a:pt x="295656" y="324231"/>
                  <a:pt x="296037" y="324358"/>
                  <a:pt x="296418" y="324358"/>
                </a:cubicBezTo>
                <a:cubicBezTo>
                  <a:pt x="297180" y="324358"/>
                  <a:pt x="297942" y="323850"/>
                  <a:pt x="298704" y="323850"/>
                </a:cubicBezTo>
                <a:cubicBezTo>
                  <a:pt x="298704" y="322707"/>
                  <a:pt x="298704" y="322707"/>
                  <a:pt x="299847" y="322707"/>
                </a:cubicBezTo>
                <a:cubicBezTo>
                  <a:pt x="300228" y="323088"/>
                  <a:pt x="300482" y="323215"/>
                  <a:pt x="300863" y="323215"/>
                </a:cubicBezTo>
                <a:cubicBezTo>
                  <a:pt x="301625" y="323215"/>
                  <a:pt x="302514" y="322326"/>
                  <a:pt x="303276" y="321564"/>
                </a:cubicBezTo>
                <a:cubicBezTo>
                  <a:pt x="303276" y="320421"/>
                  <a:pt x="303276" y="320421"/>
                  <a:pt x="302133" y="320421"/>
                </a:cubicBezTo>
                <a:cubicBezTo>
                  <a:pt x="300990" y="320421"/>
                  <a:pt x="302133" y="318135"/>
                  <a:pt x="304419" y="318135"/>
                </a:cubicBezTo>
                <a:cubicBezTo>
                  <a:pt x="306705" y="318135"/>
                  <a:pt x="306705" y="318135"/>
                  <a:pt x="304419" y="316992"/>
                </a:cubicBezTo>
                <a:cubicBezTo>
                  <a:pt x="302133" y="315849"/>
                  <a:pt x="303276" y="313563"/>
                  <a:pt x="305562" y="313563"/>
                </a:cubicBezTo>
                <a:cubicBezTo>
                  <a:pt x="305562" y="313563"/>
                  <a:pt x="305562" y="312420"/>
                  <a:pt x="306705" y="311277"/>
                </a:cubicBezTo>
                <a:cubicBezTo>
                  <a:pt x="306705" y="310134"/>
                  <a:pt x="305562" y="310134"/>
                  <a:pt x="304419" y="308991"/>
                </a:cubicBezTo>
                <a:cubicBezTo>
                  <a:pt x="302133" y="307848"/>
                  <a:pt x="302133" y="307848"/>
                  <a:pt x="304419" y="307848"/>
                </a:cubicBezTo>
                <a:cubicBezTo>
                  <a:pt x="304800" y="307467"/>
                  <a:pt x="305181" y="307340"/>
                  <a:pt x="305562" y="307340"/>
                </a:cubicBezTo>
                <a:cubicBezTo>
                  <a:pt x="306197" y="307340"/>
                  <a:pt x="306705" y="307848"/>
                  <a:pt x="306705" y="307848"/>
                </a:cubicBezTo>
                <a:cubicBezTo>
                  <a:pt x="307848" y="307848"/>
                  <a:pt x="308991" y="306705"/>
                  <a:pt x="308991" y="305562"/>
                </a:cubicBezTo>
                <a:cubicBezTo>
                  <a:pt x="310134" y="304419"/>
                  <a:pt x="310134" y="302133"/>
                  <a:pt x="308991" y="302133"/>
                </a:cubicBezTo>
                <a:lnTo>
                  <a:pt x="310134" y="302133"/>
                </a:lnTo>
                <a:cubicBezTo>
                  <a:pt x="310642" y="301625"/>
                  <a:pt x="311277" y="301625"/>
                  <a:pt x="311531" y="301625"/>
                </a:cubicBezTo>
                <a:cubicBezTo>
                  <a:pt x="311785" y="301625"/>
                  <a:pt x="311785" y="301625"/>
                  <a:pt x="311277" y="301117"/>
                </a:cubicBezTo>
                <a:cubicBezTo>
                  <a:pt x="311277" y="301117"/>
                  <a:pt x="311277" y="299974"/>
                  <a:pt x="313563" y="298831"/>
                </a:cubicBezTo>
                <a:cubicBezTo>
                  <a:pt x="315341" y="297053"/>
                  <a:pt x="314960" y="293624"/>
                  <a:pt x="312928" y="293624"/>
                </a:cubicBezTo>
                <a:cubicBezTo>
                  <a:pt x="312420" y="293624"/>
                  <a:pt x="311912" y="293751"/>
                  <a:pt x="311277" y="294259"/>
                </a:cubicBezTo>
                <a:lnTo>
                  <a:pt x="311277" y="293116"/>
                </a:lnTo>
                <a:cubicBezTo>
                  <a:pt x="312420" y="291973"/>
                  <a:pt x="311277" y="291973"/>
                  <a:pt x="311277" y="291973"/>
                </a:cubicBezTo>
                <a:cubicBezTo>
                  <a:pt x="310134" y="291973"/>
                  <a:pt x="310134" y="290830"/>
                  <a:pt x="310134" y="289687"/>
                </a:cubicBezTo>
                <a:lnTo>
                  <a:pt x="312420" y="289687"/>
                </a:lnTo>
                <a:cubicBezTo>
                  <a:pt x="313690" y="290957"/>
                  <a:pt x="314833" y="291465"/>
                  <a:pt x="315595" y="291465"/>
                </a:cubicBezTo>
                <a:cubicBezTo>
                  <a:pt x="316865" y="291465"/>
                  <a:pt x="316992" y="290068"/>
                  <a:pt x="314706" y="288544"/>
                </a:cubicBezTo>
                <a:lnTo>
                  <a:pt x="315849" y="288544"/>
                </a:lnTo>
                <a:cubicBezTo>
                  <a:pt x="316103" y="288798"/>
                  <a:pt x="316357" y="289052"/>
                  <a:pt x="316484" y="289052"/>
                </a:cubicBezTo>
                <a:cubicBezTo>
                  <a:pt x="316992" y="289052"/>
                  <a:pt x="316992" y="287782"/>
                  <a:pt x="316992" y="285242"/>
                </a:cubicBezTo>
                <a:cubicBezTo>
                  <a:pt x="318135" y="284099"/>
                  <a:pt x="315849" y="281813"/>
                  <a:pt x="314706" y="281813"/>
                </a:cubicBezTo>
                <a:cubicBezTo>
                  <a:pt x="313563" y="281813"/>
                  <a:pt x="313563" y="280670"/>
                  <a:pt x="313563" y="280670"/>
                </a:cubicBezTo>
                <a:cubicBezTo>
                  <a:pt x="314706" y="279527"/>
                  <a:pt x="314706" y="279527"/>
                  <a:pt x="315849" y="279527"/>
                </a:cubicBezTo>
                <a:cubicBezTo>
                  <a:pt x="316230" y="279781"/>
                  <a:pt x="316611" y="279781"/>
                  <a:pt x="316865" y="279781"/>
                </a:cubicBezTo>
                <a:cubicBezTo>
                  <a:pt x="318008" y="279781"/>
                  <a:pt x="317881" y="277876"/>
                  <a:pt x="316992" y="276098"/>
                </a:cubicBezTo>
                <a:lnTo>
                  <a:pt x="318135" y="276098"/>
                </a:lnTo>
                <a:cubicBezTo>
                  <a:pt x="318389" y="276352"/>
                  <a:pt x="318643" y="276479"/>
                  <a:pt x="318897" y="276479"/>
                </a:cubicBezTo>
                <a:cubicBezTo>
                  <a:pt x="319786" y="276479"/>
                  <a:pt x="320675" y="274828"/>
                  <a:pt x="321564" y="270383"/>
                </a:cubicBezTo>
                <a:cubicBezTo>
                  <a:pt x="322707" y="265811"/>
                  <a:pt x="323850" y="262382"/>
                  <a:pt x="324993" y="262382"/>
                </a:cubicBezTo>
                <a:cubicBezTo>
                  <a:pt x="326136" y="262382"/>
                  <a:pt x="324993" y="257810"/>
                  <a:pt x="323850" y="254381"/>
                </a:cubicBezTo>
                <a:cubicBezTo>
                  <a:pt x="324993" y="254381"/>
                  <a:pt x="324993" y="253238"/>
                  <a:pt x="326136" y="250952"/>
                </a:cubicBezTo>
                <a:cubicBezTo>
                  <a:pt x="326136" y="248793"/>
                  <a:pt x="326136" y="248031"/>
                  <a:pt x="326771" y="248031"/>
                </a:cubicBezTo>
                <a:cubicBezTo>
                  <a:pt x="327152" y="248031"/>
                  <a:pt x="327660" y="248285"/>
                  <a:pt x="328422" y="248666"/>
                </a:cubicBezTo>
                <a:cubicBezTo>
                  <a:pt x="328930" y="249174"/>
                  <a:pt x="329184" y="249428"/>
                  <a:pt x="329311" y="249428"/>
                </a:cubicBezTo>
                <a:cubicBezTo>
                  <a:pt x="329438" y="249428"/>
                  <a:pt x="329184" y="248920"/>
                  <a:pt x="328422" y="247523"/>
                </a:cubicBezTo>
                <a:cubicBezTo>
                  <a:pt x="326390" y="245491"/>
                  <a:pt x="327914" y="242697"/>
                  <a:pt x="329819" y="242697"/>
                </a:cubicBezTo>
                <a:cubicBezTo>
                  <a:pt x="330073" y="242697"/>
                  <a:pt x="330454" y="242824"/>
                  <a:pt x="330708" y="242951"/>
                </a:cubicBezTo>
                <a:cubicBezTo>
                  <a:pt x="331851" y="242951"/>
                  <a:pt x="331851" y="241808"/>
                  <a:pt x="332994" y="239522"/>
                </a:cubicBezTo>
                <a:cubicBezTo>
                  <a:pt x="331851" y="238379"/>
                  <a:pt x="331851" y="234950"/>
                  <a:pt x="332994" y="232664"/>
                </a:cubicBezTo>
                <a:cubicBezTo>
                  <a:pt x="332994" y="229235"/>
                  <a:pt x="332994" y="229235"/>
                  <a:pt x="330708" y="229235"/>
                </a:cubicBezTo>
                <a:cubicBezTo>
                  <a:pt x="328422" y="229235"/>
                  <a:pt x="328422" y="228092"/>
                  <a:pt x="329565" y="224663"/>
                </a:cubicBezTo>
                <a:cubicBezTo>
                  <a:pt x="329565" y="223901"/>
                  <a:pt x="329565" y="223012"/>
                  <a:pt x="329946" y="223012"/>
                </a:cubicBezTo>
                <a:cubicBezTo>
                  <a:pt x="330073" y="223012"/>
                  <a:pt x="330327" y="223139"/>
                  <a:pt x="330708" y="223520"/>
                </a:cubicBezTo>
                <a:cubicBezTo>
                  <a:pt x="330708" y="223520"/>
                  <a:pt x="331851" y="222377"/>
                  <a:pt x="331851" y="221234"/>
                </a:cubicBezTo>
                <a:cubicBezTo>
                  <a:pt x="331851" y="220091"/>
                  <a:pt x="332994" y="218948"/>
                  <a:pt x="334137" y="218948"/>
                </a:cubicBezTo>
                <a:cubicBezTo>
                  <a:pt x="334137" y="218948"/>
                  <a:pt x="335280" y="217805"/>
                  <a:pt x="335280" y="215519"/>
                </a:cubicBezTo>
                <a:cubicBezTo>
                  <a:pt x="335280" y="213233"/>
                  <a:pt x="336423" y="210947"/>
                  <a:pt x="337566" y="210947"/>
                </a:cubicBezTo>
                <a:cubicBezTo>
                  <a:pt x="337566" y="209804"/>
                  <a:pt x="337566" y="209804"/>
                  <a:pt x="336423" y="209804"/>
                </a:cubicBezTo>
                <a:cubicBezTo>
                  <a:pt x="335280" y="208661"/>
                  <a:pt x="334137" y="207518"/>
                  <a:pt x="335280" y="202946"/>
                </a:cubicBezTo>
                <a:cubicBezTo>
                  <a:pt x="335280" y="200660"/>
                  <a:pt x="335280" y="197231"/>
                  <a:pt x="334137" y="197231"/>
                </a:cubicBezTo>
                <a:cubicBezTo>
                  <a:pt x="334137" y="196088"/>
                  <a:pt x="334137" y="196088"/>
                  <a:pt x="335280" y="196088"/>
                </a:cubicBezTo>
                <a:cubicBezTo>
                  <a:pt x="338709" y="196088"/>
                  <a:pt x="338709" y="193802"/>
                  <a:pt x="336423" y="191516"/>
                </a:cubicBezTo>
                <a:cubicBezTo>
                  <a:pt x="334137" y="191516"/>
                  <a:pt x="334137" y="190373"/>
                  <a:pt x="336423" y="189230"/>
                </a:cubicBezTo>
                <a:cubicBezTo>
                  <a:pt x="336423" y="189230"/>
                  <a:pt x="336423" y="188087"/>
                  <a:pt x="334137" y="185801"/>
                </a:cubicBezTo>
                <a:cubicBezTo>
                  <a:pt x="332994" y="184658"/>
                  <a:pt x="332994" y="184658"/>
                  <a:pt x="334137" y="182372"/>
                </a:cubicBezTo>
                <a:cubicBezTo>
                  <a:pt x="336423" y="182372"/>
                  <a:pt x="335280" y="181229"/>
                  <a:pt x="335280" y="180086"/>
                </a:cubicBezTo>
                <a:cubicBezTo>
                  <a:pt x="334137" y="177800"/>
                  <a:pt x="332994" y="165227"/>
                  <a:pt x="334137" y="162941"/>
                </a:cubicBezTo>
                <a:cubicBezTo>
                  <a:pt x="332994" y="162941"/>
                  <a:pt x="332994" y="162941"/>
                  <a:pt x="332994" y="160655"/>
                </a:cubicBezTo>
                <a:cubicBezTo>
                  <a:pt x="334645" y="159766"/>
                  <a:pt x="334518" y="159004"/>
                  <a:pt x="333502" y="159004"/>
                </a:cubicBezTo>
                <a:cubicBezTo>
                  <a:pt x="333121" y="159004"/>
                  <a:pt x="332486" y="159131"/>
                  <a:pt x="331851" y="159512"/>
                </a:cubicBezTo>
                <a:lnTo>
                  <a:pt x="331851" y="160655"/>
                </a:lnTo>
                <a:lnTo>
                  <a:pt x="331851" y="161798"/>
                </a:lnTo>
                <a:cubicBezTo>
                  <a:pt x="329565" y="161798"/>
                  <a:pt x="328422" y="158369"/>
                  <a:pt x="331851" y="157226"/>
                </a:cubicBezTo>
                <a:cubicBezTo>
                  <a:pt x="334137" y="156083"/>
                  <a:pt x="334137" y="156083"/>
                  <a:pt x="331851" y="154940"/>
                </a:cubicBezTo>
                <a:cubicBezTo>
                  <a:pt x="329565" y="153797"/>
                  <a:pt x="329565" y="152654"/>
                  <a:pt x="331851" y="151511"/>
                </a:cubicBezTo>
                <a:cubicBezTo>
                  <a:pt x="334137" y="151511"/>
                  <a:pt x="334137" y="151511"/>
                  <a:pt x="330708" y="150368"/>
                </a:cubicBezTo>
                <a:cubicBezTo>
                  <a:pt x="326136" y="149225"/>
                  <a:pt x="323850" y="145796"/>
                  <a:pt x="328422" y="144653"/>
                </a:cubicBezTo>
                <a:cubicBezTo>
                  <a:pt x="330708" y="144653"/>
                  <a:pt x="331851" y="142367"/>
                  <a:pt x="331851" y="141224"/>
                </a:cubicBezTo>
                <a:cubicBezTo>
                  <a:pt x="331851" y="140843"/>
                  <a:pt x="331724" y="140716"/>
                  <a:pt x="331470" y="140716"/>
                </a:cubicBezTo>
                <a:cubicBezTo>
                  <a:pt x="331089" y="140716"/>
                  <a:pt x="330327" y="141224"/>
                  <a:pt x="329565" y="141224"/>
                </a:cubicBezTo>
                <a:cubicBezTo>
                  <a:pt x="328930" y="141478"/>
                  <a:pt x="328549" y="141732"/>
                  <a:pt x="328168" y="141732"/>
                </a:cubicBezTo>
                <a:cubicBezTo>
                  <a:pt x="327279" y="141732"/>
                  <a:pt x="327533" y="140716"/>
                  <a:pt x="328422" y="138938"/>
                </a:cubicBezTo>
                <a:cubicBezTo>
                  <a:pt x="331851" y="134366"/>
                  <a:pt x="330708" y="132080"/>
                  <a:pt x="327279" y="129794"/>
                </a:cubicBezTo>
                <a:cubicBezTo>
                  <a:pt x="324739" y="126492"/>
                  <a:pt x="323469" y="123825"/>
                  <a:pt x="324231" y="123825"/>
                </a:cubicBezTo>
                <a:cubicBezTo>
                  <a:pt x="324485" y="123825"/>
                  <a:pt x="325120" y="124206"/>
                  <a:pt x="326136" y="125222"/>
                </a:cubicBezTo>
                <a:cubicBezTo>
                  <a:pt x="327025" y="125730"/>
                  <a:pt x="327660" y="125984"/>
                  <a:pt x="327914" y="125984"/>
                </a:cubicBezTo>
                <a:cubicBezTo>
                  <a:pt x="328168" y="125984"/>
                  <a:pt x="327914" y="125476"/>
                  <a:pt x="327279" y="124079"/>
                </a:cubicBezTo>
                <a:cubicBezTo>
                  <a:pt x="326136" y="121793"/>
                  <a:pt x="324993" y="119507"/>
                  <a:pt x="324993" y="118364"/>
                </a:cubicBezTo>
                <a:cubicBezTo>
                  <a:pt x="324993" y="117221"/>
                  <a:pt x="322707" y="117221"/>
                  <a:pt x="321564" y="117221"/>
                </a:cubicBezTo>
                <a:cubicBezTo>
                  <a:pt x="323850" y="114935"/>
                  <a:pt x="323850" y="112649"/>
                  <a:pt x="321564" y="111506"/>
                </a:cubicBezTo>
                <a:lnTo>
                  <a:pt x="320421" y="109220"/>
                </a:lnTo>
                <a:cubicBezTo>
                  <a:pt x="319278" y="108077"/>
                  <a:pt x="319278" y="108077"/>
                  <a:pt x="318135" y="106934"/>
                </a:cubicBezTo>
                <a:cubicBezTo>
                  <a:pt x="316992" y="106934"/>
                  <a:pt x="316992" y="104648"/>
                  <a:pt x="318135" y="103505"/>
                </a:cubicBezTo>
                <a:cubicBezTo>
                  <a:pt x="318135" y="101219"/>
                  <a:pt x="319278" y="100076"/>
                  <a:pt x="318135" y="100076"/>
                </a:cubicBezTo>
                <a:cubicBezTo>
                  <a:pt x="317881" y="100330"/>
                  <a:pt x="317627" y="100330"/>
                  <a:pt x="317373" y="100330"/>
                </a:cubicBezTo>
                <a:cubicBezTo>
                  <a:pt x="316230" y="100330"/>
                  <a:pt x="314579" y="98806"/>
                  <a:pt x="313563" y="98806"/>
                </a:cubicBezTo>
                <a:cubicBezTo>
                  <a:pt x="311277" y="97663"/>
                  <a:pt x="312420" y="96520"/>
                  <a:pt x="313563" y="96520"/>
                </a:cubicBezTo>
                <a:cubicBezTo>
                  <a:pt x="314706" y="96520"/>
                  <a:pt x="314706" y="96520"/>
                  <a:pt x="314706" y="94234"/>
                </a:cubicBezTo>
                <a:cubicBezTo>
                  <a:pt x="314706" y="93091"/>
                  <a:pt x="313563" y="90805"/>
                  <a:pt x="312420" y="90805"/>
                </a:cubicBezTo>
                <a:cubicBezTo>
                  <a:pt x="312293" y="90932"/>
                  <a:pt x="312293" y="90932"/>
                  <a:pt x="312166" y="90932"/>
                </a:cubicBezTo>
                <a:cubicBezTo>
                  <a:pt x="310896" y="90932"/>
                  <a:pt x="307975" y="84963"/>
                  <a:pt x="307975" y="83947"/>
                </a:cubicBezTo>
                <a:cubicBezTo>
                  <a:pt x="307975" y="83947"/>
                  <a:pt x="307975" y="82804"/>
                  <a:pt x="306832" y="81661"/>
                </a:cubicBezTo>
                <a:cubicBezTo>
                  <a:pt x="306832" y="80518"/>
                  <a:pt x="304546" y="80518"/>
                  <a:pt x="304546" y="79375"/>
                </a:cubicBezTo>
                <a:cubicBezTo>
                  <a:pt x="304546" y="79375"/>
                  <a:pt x="303403" y="78232"/>
                  <a:pt x="302260" y="78232"/>
                </a:cubicBezTo>
                <a:cubicBezTo>
                  <a:pt x="301117" y="77089"/>
                  <a:pt x="299974" y="75946"/>
                  <a:pt x="301117" y="74803"/>
                </a:cubicBezTo>
                <a:cubicBezTo>
                  <a:pt x="300228" y="75184"/>
                  <a:pt x="299720" y="75438"/>
                  <a:pt x="299466" y="75438"/>
                </a:cubicBezTo>
                <a:cubicBezTo>
                  <a:pt x="298958" y="75438"/>
                  <a:pt x="299212" y="74676"/>
                  <a:pt x="299974" y="72517"/>
                </a:cubicBezTo>
                <a:cubicBezTo>
                  <a:pt x="297688" y="71374"/>
                  <a:pt x="297688" y="71374"/>
                  <a:pt x="297688" y="70231"/>
                </a:cubicBezTo>
                <a:cubicBezTo>
                  <a:pt x="298577" y="69342"/>
                  <a:pt x="298704" y="68580"/>
                  <a:pt x="298450" y="68580"/>
                </a:cubicBezTo>
                <a:cubicBezTo>
                  <a:pt x="298323" y="68580"/>
                  <a:pt x="298069" y="68707"/>
                  <a:pt x="297688" y="69088"/>
                </a:cubicBezTo>
                <a:cubicBezTo>
                  <a:pt x="294259" y="69088"/>
                  <a:pt x="291973" y="67945"/>
                  <a:pt x="293116" y="65659"/>
                </a:cubicBezTo>
                <a:cubicBezTo>
                  <a:pt x="293116" y="65659"/>
                  <a:pt x="293116" y="64516"/>
                  <a:pt x="290830" y="64516"/>
                </a:cubicBezTo>
                <a:cubicBezTo>
                  <a:pt x="289941" y="65024"/>
                  <a:pt x="289306" y="65278"/>
                  <a:pt x="289179" y="65278"/>
                </a:cubicBezTo>
                <a:cubicBezTo>
                  <a:pt x="289052" y="65278"/>
                  <a:pt x="289433" y="64770"/>
                  <a:pt x="290830" y="63373"/>
                </a:cubicBezTo>
                <a:cubicBezTo>
                  <a:pt x="291719" y="61722"/>
                  <a:pt x="291338" y="60706"/>
                  <a:pt x="290068" y="60706"/>
                </a:cubicBezTo>
                <a:cubicBezTo>
                  <a:pt x="289560" y="60706"/>
                  <a:pt x="289052" y="60833"/>
                  <a:pt x="288544" y="61087"/>
                </a:cubicBezTo>
                <a:cubicBezTo>
                  <a:pt x="288544" y="61087"/>
                  <a:pt x="286258" y="61087"/>
                  <a:pt x="286258" y="58801"/>
                </a:cubicBezTo>
                <a:cubicBezTo>
                  <a:pt x="286258" y="56896"/>
                  <a:pt x="283083" y="52578"/>
                  <a:pt x="281305" y="52578"/>
                </a:cubicBezTo>
                <a:cubicBezTo>
                  <a:pt x="280924" y="52578"/>
                  <a:pt x="280670" y="52705"/>
                  <a:pt x="280543" y="53086"/>
                </a:cubicBezTo>
                <a:lnTo>
                  <a:pt x="279400" y="50800"/>
                </a:lnTo>
                <a:cubicBezTo>
                  <a:pt x="278257" y="48514"/>
                  <a:pt x="278257" y="47371"/>
                  <a:pt x="275971" y="47371"/>
                </a:cubicBezTo>
                <a:lnTo>
                  <a:pt x="274828" y="47371"/>
                </a:lnTo>
                <a:cubicBezTo>
                  <a:pt x="274828" y="47371"/>
                  <a:pt x="274828" y="45085"/>
                  <a:pt x="274828" y="43942"/>
                </a:cubicBezTo>
                <a:cubicBezTo>
                  <a:pt x="273685" y="43942"/>
                  <a:pt x="273685" y="43942"/>
                  <a:pt x="272542" y="45085"/>
                </a:cubicBezTo>
                <a:cubicBezTo>
                  <a:pt x="272542" y="45466"/>
                  <a:pt x="272415" y="45593"/>
                  <a:pt x="272288" y="45593"/>
                </a:cubicBezTo>
                <a:cubicBezTo>
                  <a:pt x="271907" y="45593"/>
                  <a:pt x="271399" y="45085"/>
                  <a:pt x="271399" y="45085"/>
                </a:cubicBezTo>
                <a:cubicBezTo>
                  <a:pt x="270256" y="43942"/>
                  <a:pt x="270256" y="41656"/>
                  <a:pt x="270256" y="41656"/>
                </a:cubicBezTo>
                <a:lnTo>
                  <a:pt x="270256" y="40767"/>
                </a:lnTo>
                <a:cubicBezTo>
                  <a:pt x="269240" y="41783"/>
                  <a:pt x="268732" y="42037"/>
                  <a:pt x="268478" y="42037"/>
                </a:cubicBezTo>
                <a:cubicBezTo>
                  <a:pt x="267970" y="42037"/>
                  <a:pt x="267970" y="41402"/>
                  <a:pt x="267970" y="40767"/>
                </a:cubicBezTo>
                <a:cubicBezTo>
                  <a:pt x="267970" y="39624"/>
                  <a:pt x="266827" y="38481"/>
                  <a:pt x="265684" y="37338"/>
                </a:cubicBezTo>
                <a:cubicBezTo>
                  <a:pt x="265684" y="37338"/>
                  <a:pt x="264541" y="36195"/>
                  <a:pt x="263398" y="35052"/>
                </a:cubicBezTo>
                <a:cubicBezTo>
                  <a:pt x="262890" y="35052"/>
                  <a:pt x="262255" y="34798"/>
                  <a:pt x="261874" y="34798"/>
                </a:cubicBezTo>
                <a:cubicBezTo>
                  <a:pt x="261493" y="34798"/>
                  <a:pt x="261112" y="35052"/>
                  <a:pt x="261112" y="36195"/>
                </a:cubicBezTo>
                <a:cubicBezTo>
                  <a:pt x="261112" y="36195"/>
                  <a:pt x="259969" y="37338"/>
                  <a:pt x="258826" y="37338"/>
                </a:cubicBezTo>
                <a:cubicBezTo>
                  <a:pt x="259969" y="36195"/>
                  <a:pt x="261112" y="35052"/>
                  <a:pt x="259969" y="33909"/>
                </a:cubicBezTo>
                <a:cubicBezTo>
                  <a:pt x="258826" y="33909"/>
                  <a:pt x="259969" y="32766"/>
                  <a:pt x="259969" y="32766"/>
                </a:cubicBezTo>
                <a:cubicBezTo>
                  <a:pt x="262255" y="31623"/>
                  <a:pt x="257683" y="29337"/>
                  <a:pt x="255397" y="29337"/>
                </a:cubicBezTo>
                <a:cubicBezTo>
                  <a:pt x="254381" y="29718"/>
                  <a:pt x="253619" y="29845"/>
                  <a:pt x="252984" y="29845"/>
                </a:cubicBezTo>
                <a:cubicBezTo>
                  <a:pt x="251460" y="29845"/>
                  <a:pt x="251206" y="28956"/>
                  <a:pt x="251968" y="28194"/>
                </a:cubicBezTo>
                <a:cubicBezTo>
                  <a:pt x="252984" y="27178"/>
                  <a:pt x="252857" y="26670"/>
                  <a:pt x="252095" y="26670"/>
                </a:cubicBezTo>
                <a:cubicBezTo>
                  <a:pt x="251206" y="26670"/>
                  <a:pt x="249301" y="27559"/>
                  <a:pt x="247396" y="29337"/>
                </a:cubicBezTo>
                <a:lnTo>
                  <a:pt x="245110" y="31623"/>
                </a:lnTo>
                <a:lnTo>
                  <a:pt x="246253" y="28194"/>
                </a:lnTo>
                <a:cubicBezTo>
                  <a:pt x="248539" y="23622"/>
                  <a:pt x="247396" y="23622"/>
                  <a:pt x="243967" y="23622"/>
                </a:cubicBezTo>
                <a:cubicBezTo>
                  <a:pt x="240538" y="23622"/>
                  <a:pt x="240538" y="23622"/>
                  <a:pt x="241681" y="22479"/>
                </a:cubicBezTo>
                <a:cubicBezTo>
                  <a:pt x="241681" y="21336"/>
                  <a:pt x="241681" y="21336"/>
                  <a:pt x="238252" y="19050"/>
                </a:cubicBezTo>
                <a:cubicBezTo>
                  <a:pt x="236474" y="18542"/>
                  <a:pt x="235458" y="18161"/>
                  <a:pt x="234696" y="18161"/>
                </a:cubicBezTo>
                <a:cubicBezTo>
                  <a:pt x="233934" y="18161"/>
                  <a:pt x="233680" y="18415"/>
                  <a:pt x="233680" y="19050"/>
                </a:cubicBezTo>
                <a:cubicBezTo>
                  <a:pt x="233680" y="19050"/>
                  <a:pt x="232537" y="17907"/>
                  <a:pt x="231394" y="17907"/>
                </a:cubicBezTo>
                <a:cubicBezTo>
                  <a:pt x="231394" y="16256"/>
                  <a:pt x="230505" y="15367"/>
                  <a:pt x="229743" y="15367"/>
                </a:cubicBezTo>
                <a:cubicBezTo>
                  <a:pt x="228981" y="15367"/>
                  <a:pt x="227965" y="16256"/>
                  <a:pt x="227965" y="17907"/>
                </a:cubicBezTo>
                <a:cubicBezTo>
                  <a:pt x="227965" y="17907"/>
                  <a:pt x="227965" y="16764"/>
                  <a:pt x="226822" y="16764"/>
                </a:cubicBezTo>
                <a:lnTo>
                  <a:pt x="226822" y="15748"/>
                </a:lnTo>
                <a:cubicBezTo>
                  <a:pt x="226822" y="14605"/>
                  <a:pt x="224536" y="13462"/>
                  <a:pt x="216535" y="10033"/>
                </a:cubicBezTo>
                <a:cubicBezTo>
                  <a:pt x="209423" y="8636"/>
                  <a:pt x="206375" y="7620"/>
                  <a:pt x="204978" y="7620"/>
                </a:cubicBezTo>
                <a:cubicBezTo>
                  <a:pt x="204089" y="7620"/>
                  <a:pt x="203962" y="8001"/>
                  <a:pt x="203962" y="8890"/>
                </a:cubicBezTo>
                <a:cubicBezTo>
                  <a:pt x="202819" y="10033"/>
                  <a:pt x="201930" y="10668"/>
                  <a:pt x="201549" y="10668"/>
                </a:cubicBezTo>
                <a:cubicBezTo>
                  <a:pt x="201168" y="10668"/>
                  <a:pt x="201168" y="10160"/>
                  <a:pt x="201676" y="8890"/>
                </a:cubicBezTo>
                <a:cubicBezTo>
                  <a:pt x="201676" y="8128"/>
                  <a:pt x="201168" y="7239"/>
                  <a:pt x="200787" y="7239"/>
                </a:cubicBezTo>
                <a:cubicBezTo>
                  <a:pt x="200660" y="7239"/>
                  <a:pt x="200533" y="7366"/>
                  <a:pt x="200533" y="7747"/>
                </a:cubicBezTo>
                <a:cubicBezTo>
                  <a:pt x="200533" y="7747"/>
                  <a:pt x="198247" y="6604"/>
                  <a:pt x="197104" y="5461"/>
                </a:cubicBezTo>
                <a:cubicBezTo>
                  <a:pt x="195961" y="3683"/>
                  <a:pt x="194818" y="3175"/>
                  <a:pt x="193929" y="3175"/>
                </a:cubicBezTo>
                <a:cubicBezTo>
                  <a:pt x="193040" y="3175"/>
                  <a:pt x="192532" y="3683"/>
                  <a:pt x="192532" y="4318"/>
                </a:cubicBezTo>
                <a:cubicBezTo>
                  <a:pt x="193040" y="5588"/>
                  <a:pt x="193040" y="6096"/>
                  <a:pt x="192913" y="6096"/>
                </a:cubicBezTo>
                <a:cubicBezTo>
                  <a:pt x="192786" y="6096"/>
                  <a:pt x="192024" y="4953"/>
                  <a:pt x="191389" y="4318"/>
                </a:cubicBezTo>
                <a:cubicBezTo>
                  <a:pt x="190246" y="3175"/>
                  <a:pt x="189103" y="2032"/>
                  <a:pt x="189103" y="2032"/>
                </a:cubicBezTo>
                <a:cubicBezTo>
                  <a:pt x="188468" y="2540"/>
                  <a:pt x="186563" y="3175"/>
                  <a:pt x="184658" y="3175"/>
                </a:cubicBezTo>
                <a:cubicBezTo>
                  <a:pt x="182753" y="3175"/>
                  <a:pt x="180975" y="2540"/>
                  <a:pt x="180975" y="889"/>
                </a:cubicBezTo>
                <a:lnTo>
                  <a:pt x="178689" y="889"/>
                </a:lnTo>
                <a:cubicBezTo>
                  <a:pt x="178689" y="2032"/>
                  <a:pt x="176403" y="2032"/>
                  <a:pt x="174117" y="2032"/>
                </a:cubicBezTo>
                <a:cubicBezTo>
                  <a:pt x="170688" y="2032"/>
                  <a:pt x="169545" y="2032"/>
                  <a:pt x="169545" y="889"/>
                </a:cubicBezTo>
                <a:cubicBezTo>
                  <a:pt x="170688" y="381"/>
                  <a:pt x="170688" y="0"/>
                  <a:pt x="170053" y="0"/>
                </a:cubicBezTo>
                <a:close/>
              </a:path>
            </a:pathLst>
          </a:custGeom>
          <a:solidFill>
            <a:srgbClr val="0212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
          <p:cNvSpPr/>
          <p:nvPr/>
        </p:nvSpPr>
        <p:spPr>
          <a:xfrm>
            <a:off x="2864561" y="2180138"/>
            <a:ext cx="195643" cy="185070"/>
          </a:xfrm>
          <a:custGeom>
            <a:rect b="b" l="l" r="r" t="t"/>
            <a:pathLst>
              <a:path extrusionOk="0" h="246761" w="260858">
                <a:moveTo>
                  <a:pt x="187579" y="8382"/>
                </a:moveTo>
                <a:lnTo>
                  <a:pt x="187579" y="9525"/>
                </a:lnTo>
                <a:cubicBezTo>
                  <a:pt x="187579" y="9525"/>
                  <a:pt x="188722" y="9525"/>
                  <a:pt x="189865" y="10668"/>
                </a:cubicBezTo>
                <a:lnTo>
                  <a:pt x="189865" y="9525"/>
                </a:lnTo>
                <a:cubicBezTo>
                  <a:pt x="189865" y="9525"/>
                  <a:pt x="188722" y="8382"/>
                  <a:pt x="187579" y="8382"/>
                </a:cubicBezTo>
                <a:close/>
                <a:moveTo>
                  <a:pt x="205867" y="14097"/>
                </a:moveTo>
                <a:cubicBezTo>
                  <a:pt x="207010" y="14097"/>
                  <a:pt x="207010" y="15240"/>
                  <a:pt x="207010" y="15240"/>
                </a:cubicBezTo>
                <a:cubicBezTo>
                  <a:pt x="207010" y="16383"/>
                  <a:pt x="207010" y="16383"/>
                  <a:pt x="205867" y="16383"/>
                </a:cubicBezTo>
                <a:cubicBezTo>
                  <a:pt x="205867" y="16383"/>
                  <a:pt x="204724" y="15240"/>
                  <a:pt x="204724" y="14097"/>
                </a:cubicBezTo>
                <a:close/>
                <a:moveTo>
                  <a:pt x="202438" y="22098"/>
                </a:moveTo>
                <a:cubicBezTo>
                  <a:pt x="205867" y="22098"/>
                  <a:pt x="205867" y="22098"/>
                  <a:pt x="204724" y="23241"/>
                </a:cubicBezTo>
                <a:cubicBezTo>
                  <a:pt x="204724" y="24130"/>
                  <a:pt x="204724" y="24892"/>
                  <a:pt x="204343" y="24892"/>
                </a:cubicBezTo>
                <a:cubicBezTo>
                  <a:pt x="204216" y="24892"/>
                  <a:pt x="203962" y="24765"/>
                  <a:pt x="203581" y="24384"/>
                </a:cubicBezTo>
                <a:cubicBezTo>
                  <a:pt x="204724" y="24384"/>
                  <a:pt x="203581" y="23241"/>
                  <a:pt x="202438" y="23241"/>
                </a:cubicBezTo>
                <a:lnTo>
                  <a:pt x="200152" y="23241"/>
                </a:lnTo>
                <a:cubicBezTo>
                  <a:pt x="200152" y="22098"/>
                  <a:pt x="201295" y="22098"/>
                  <a:pt x="202438" y="22098"/>
                </a:cubicBezTo>
                <a:close/>
                <a:moveTo>
                  <a:pt x="210439" y="26670"/>
                </a:moveTo>
                <a:lnTo>
                  <a:pt x="208153" y="27813"/>
                </a:lnTo>
                <a:cubicBezTo>
                  <a:pt x="208661" y="28321"/>
                  <a:pt x="209042" y="28702"/>
                  <a:pt x="209169" y="28702"/>
                </a:cubicBezTo>
                <a:cubicBezTo>
                  <a:pt x="209296" y="28702"/>
                  <a:pt x="209296" y="28448"/>
                  <a:pt x="209296" y="27813"/>
                </a:cubicBezTo>
                <a:lnTo>
                  <a:pt x="210439" y="26670"/>
                </a:lnTo>
                <a:close/>
                <a:moveTo>
                  <a:pt x="179578" y="55118"/>
                </a:moveTo>
                <a:cubicBezTo>
                  <a:pt x="180721" y="56261"/>
                  <a:pt x="180721" y="58547"/>
                  <a:pt x="180721" y="58547"/>
                </a:cubicBezTo>
                <a:cubicBezTo>
                  <a:pt x="180721" y="58801"/>
                  <a:pt x="180594" y="59055"/>
                  <a:pt x="180467" y="59055"/>
                </a:cubicBezTo>
                <a:cubicBezTo>
                  <a:pt x="180213" y="59055"/>
                  <a:pt x="179578" y="57912"/>
                  <a:pt x="179578" y="56261"/>
                </a:cubicBezTo>
                <a:cubicBezTo>
                  <a:pt x="179578" y="56261"/>
                  <a:pt x="179578" y="55118"/>
                  <a:pt x="179578" y="55118"/>
                </a:cubicBezTo>
                <a:close/>
                <a:moveTo>
                  <a:pt x="175006" y="57658"/>
                </a:moveTo>
                <a:cubicBezTo>
                  <a:pt x="174752" y="57658"/>
                  <a:pt x="174498" y="57912"/>
                  <a:pt x="173863" y="58547"/>
                </a:cubicBezTo>
                <a:cubicBezTo>
                  <a:pt x="173863" y="59690"/>
                  <a:pt x="173863" y="60833"/>
                  <a:pt x="173863" y="60833"/>
                </a:cubicBezTo>
                <a:cubicBezTo>
                  <a:pt x="174244" y="61214"/>
                  <a:pt x="174625" y="61341"/>
                  <a:pt x="175006" y="61341"/>
                </a:cubicBezTo>
                <a:cubicBezTo>
                  <a:pt x="175641" y="61341"/>
                  <a:pt x="176149" y="60833"/>
                  <a:pt x="176149" y="60833"/>
                </a:cubicBezTo>
                <a:cubicBezTo>
                  <a:pt x="178435" y="59690"/>
                  <a:pt x="177292" y="58547"/>
                  <a:pt x="176149" y="58547"/>
                </a:cubicBezTo>
                <a:cubicBezTo>
                  <a:pt x="175641" y="58039"/>
                  <a:pt x="175260" y="57658"/>
                  <a:pt x="175006" y="57658"/>
                </a:cubicBezTo>
                <a:close/>
                <a:moveTo>
                  <a:pt x="159131" y="84836"/>
                </a:moveTo>
                <a:lnTo>
                  <a:pt x="161417" y="85979"/>
                </a:lnTo>
                <a:cubicBezTo>
                  <a:pt x="161417" y="87122"/>
                  <a:pt x="161417" y="87122"/>
                  <a:pt x="160274" y="87122"/>
                </a:cubicBezTo>
                <a:lnTo>
                  <a:pt x="159131" y="84836"/>
                </a:lnTo>
                <a:close/>
                <a:moveTo>
                  <a:pt x="155702" y="82550"/>
                </a:moveTo>
                <a:cubicBezTo>
                  <a:pt x="155702" y="82550"/>
                  <a:pt x="155702" y="83693"/>
                  <a:pt x="155702" y="84836"/>
                </a:cubicBezTo>
                <a:cubicBezTo>
                  <a:pt x="156337" y="87503"/>
                  <a:pt x="156591" y="88646"/>
                  <a:pt x="156591" y="88646"/>
                </a:cubicBezTo>
                <a:cubicBezTo>
                  <a:pt x="156591" y="88646"/>
                  <a:pt x="156210" y="88138"/>
                  <a:pt x="155702" y="87122"/>
                </a:cubicBezTo>
                <a:cubicBezTo>
                  <a:pt x="154559" y="85979"/>
                  <a:pt x="153416" y="84836"/>
                  <a:pt x="154559" y="83693"/>
                </a:cubicBezTo>
                <a:cubicBezTo>
                  <a:pt x="154559" y="82550"/>
                  <a:pt x="155702" y="82550"/>
                  <a:pt x="155702" y="82550"/>
                </a:cubicBezTo>
                <a:close/>
                <a:moveTo>
                  <a:pt x="137414" y="97409"/>
                </a:moveTo>
                <a:cubicBezTo>
                  <a:pt x="138557" y="97409"/>
                  <a:pt x="138557" y="99695"/>
                  <a:pt x="138557" y="99695"/>
                </a:cubicBezTo>
                <a:cubicBezTo>
                  <a:pt x="137414" y="98552"/>
                  <a:pt x="136271" y="97409"/>
                  <a:pt x="137414" y="97409"/>
                </a:cubicBezTo>
                <a:close/>
                <a:moveTo>
                  <a:pt x="144272" y="96266"/>
                </a:moveTo>
                <a:cubicBezTo>
                  <a:pt x="145415" y="96266"/>
                  <a:pt x="145415" y="97409"/>
                  <a:pt x="146558" y="99695"/>
                </a:cubicBezTo>
                <a:cubicBezTo>
                  <a:pt x="146050" y="100838"/>
                  <a:pt x="145669" y="101473"/>
                  <a:pt x="145542" y="101473"/>
                </a:cubicBezTo>
                <a:cubicBezTo>
                  <a:pt x="145415" y="101473"/>
                  <a:pt x="145415" y="100838"/>
                  <a:pt x="145415" y="99695"/>
                </a:cubicBezTo>
                <a:lnTo>
                  <a:pt x="144272" y="96266"/>
                </a:lnTo>
                <a:close/>
                <a:moveTo>
                  <a:pt x="86106" y="99695"/>
                </a:moveTo>
                <a:cubicBezTo>
                  <a:pt x="84963" y="99695"/>
                  <a:pt x="83820" y="99695"/>
                  <a:pt x="84963" y="101981"/>
                </a:cubicBezTo>
                <a:cubicBezTo>
                  <a:pt x="86106" y="103124"/>
                  <a:pt x="86106" y="103124"/>
                  <a:pt x="86106" y="103124"/>
                </a:cubicBezTo>
                <a:cubicBezTo>
                  <a:pt x="86106" y="103124"/>
                  <a:pt x="86106" y="100838"/>
                  <a:pt x="86106" y="99695"/>
                </a:cubicBezTo>
                <a:close/>
                <a:moveTo>
                  <a:pt x="124841" y="101981"/>
                </a:moveTo>
                <a:cubicBezTo>
                  <a:pt x="125984" y="101981"/>
                  <a:pt x="124841" y="104267"/>
                  <a:pt x="124841" y="104267"/>
                </a:cubicBezTo>
                <a:lnTo>
                  <a:pt x="123698" y="103124"/>
                </a:lnTo>
                <a:cubicBezTo>
                  <a:pt x="124841" y="103124"/>
                  <a:pt x="123698" y="101981"/>
                  <a:pt x="124841" y="101981"/>
                </a:cubicBezTo>
                <a:close/>
                <a:moveTo>
                  <a:pt x="135128" y="109982"/>
                </a:moveTo>
                <a:cubicBezTo>
                  <a:pt x="134239" y="109982"/>
                  <a:pt x="134747" y="109982"/>
                  <a:pt x="135636" y="110490"/>
                </a:cubicBezTo>
                <a:cubicBezTo>
                  <a:pt x="135382" y="110109"/>
                  <a:pt x="135128" y="109982"/>
                  <a:pt x="135128" y="109982"/>
                </a:cubicBezTo>
                <a:close/>
                <a:moveTo>
                  <a:pt x="135636" y="110490"/>
                </a:moveTo>
                <a:cubicBezTo>
                  <a:pt x="135890" y="110998"/>
                  <a:pt x="136271" y="111633"/>
                  <a:pt x="136271" y="112141"/>
                </a:cubicBezTo>
                <a:cubicBezTo>
                  <a:pt x="136271" y="112141"/>
                  <a:pt x="136271" y="112141"/>
                  <a:pt x="136271" y="110998"/>
                </a:cubicBezTo>
                <a:cubicBezTo>
                  <a:pt x="136017" y="110744"/>
                  <a:pt x="135763" y="110617"/>
                  <a:pt x="135636" y="110490"/>
                </a:cubicBezTo>
                <a:close/>
                <a:moveTo>
                  <a:pt x="123698" y="110998"/>
                </a:moveTo>
                <a:cubicBezTo>
                  <a:pt x="123698" y="110998"/>
                  <a:pt x="124841" y="112141"/>
                  <a:pt x="123698" y="113284"/>
                </a:cubicBezTo>
                <a:cubicBezTo>
                  <a:pt x="123698" y="113538"/>
                  <a:pt x="123571" y="113792"/>
                  <a:pt x="123571" y="113792"/>
                </a:cubicBezTo>
                <a:cubicBezTo>
                  <a:pt x="123190" y="113792"/>
                  <a:pt x="122682" y="112649"/>
                  <a:pt x="122682" y="110998"/>
                </a:cubicBezTo>
                <a:close/>
                <a:moveTo>
                  <a:pt x="100584" y="116205"/>
                </a:moveTo>
                <a:cubicBezTo>
                  <a:pt x="100330" y="116205"/>
                  <a:pt x="100076" y="116713"/>
                  <a:pt x="100838" y="116713"/>
                </a:cubicBezTo>
                <a:cubicBezTo>
                  <a:pt x="100838" y="116332"/>
                  <a:pt x="100711" y="116205"/>
                  <a:pt x="100584" y="116205"/>
                </a:cubicBezTo>
                <a:close/>
                <a:moveTo>
                  <a:pt x="119126" y="115570"/>
                </a:moveTo>
                <a:lnTo>
                  <a:pt x="117983" y="116713"/>
                </a:lnTo>
                <a:cubicBezTo>
                  <a:pt x="117983" y="116713"/>
                  <a:pt x="117983" y="116713"/>
                  <a:pt x="116840" y="115570"/>
                </a:cubicBezTo>
                <a:close/>
                <a:moveTo>
                  <a:pt x="105410" y="117475"/>
                </a:moveTo>
                <a:cubicBezTo>
                  <a:pt x="106045" y="117475"/>
                  <a:pt x="106553" y="117983"/>
                  <a:pt x="106553" y="117983"/>
                </a:cubicBezTo>
                <a:cubicBezTo>
                  <a:pt x="106553" y="119126"/>
                  <a:pt x="106553" y="119126"/>
                  <a:pt x="106553" y="119126"/>
                </a:cubicBezTo>
                <a:cubicBezTo>
                  <a:pt x="105791" y="119126"/>
                  <a:pt x="105537" y="119634"/>
                  <a:pt x="105156" y="119634"/>
                </a:cubicBezTo>
                <a:cubicBezTo>
                  <a:pt x="104902" y="119634"/>
                  <a:pt x="104648" y="119507"/>
                  <a:pt x="104267" y="119126"/>
                </a:cubicBezTo>
                <a:cubicBezTo>
                  <a:pt x="104267" y="119126"/>
                  <a:pt x="104267" y="117983"/>
                  <a:pt x="104267" y="117983"/>
                </a:cubicBezTo>
                <a:cubicBezTo>
                  <a:pt x="104648" y="117602"/>
                  <a:pt x="105029" y="117475"/>
                  <a:pt x="105410" y="117475"/>
                </a:cubicBezTo>
                <a:close/>
                <a:moveTo>
                  <a:pt x="112268" y="121412"/>
                </a:moveTo>
                <a:cubicBezTo>
                  <a:pt x="112268" y="121412"/>
                  <a:pt x="112268" y="122555"/>
                  <a:pt x="112268" y="122555"/>
                </a:cubicBezTo>
                <a:cubicBezTo>
                  <a:pt x="112268" y="122555"/>
                  <a:pt x="113411" y="123698"/>
                  <a:pt x="113411" y="123698"/>
                </a:cubicBezTo>
                <a:lnTo>
                  <a:pt x="114554" y="122555"/>
                </a:lnTo>
                <a:cubicBezTo>
                  <a:pt x="113411" y="122555"/>
                  <a:pt x="112268" y="121412"/>
                  <a:pt x="112268" y="121412"/>
                </a:cubicBezTo>
                <a:close/>
                <a:moveTo>
                  <a:pt x="93599" y="124333"/>
                </a:moveTo>
                <a:cubicBezTo>
                  <a:pt x="93726" y="124333"/>
                  <a:pt x="94488" y="124841"/>
                  <a:pt x="95250" y="124841"/>
                </a:cubicBezTo>
                <a:cubicBezTo>
                  <a:pt x="96393" y="124841"/>
                  <a:pt x="96393" y="124841"/>
                  <a:pt x="95250" y="125984"/>
                </a:cubicBezTo>
                <a:cubicBezTo>
                  <a:pt x="95250" y="125984"/>
                  <a:pt x="94107" y="124841"/>
                  <a:pt x="94107" y="124841"/>
                </a:cubicBezTo>
                <a:cubicBezTo>
                  <a:pt x="93726" y="124460"/>
                  <a:pt x="93599" y="124333"/>
                  <a:pt x="93599" y="124333"/>
                </a:cubicBezTo>
                <a:close/>
                <a:moveTo>
                  <a:pt x="77978" y="130048"/>
                </a:moveTo>
                <a:cubicBezTo>
                  <a:pt x="77597" y="130048"/>
                  <a:pt x="78359" y="130937"/>
                  <a:pt x="79248" y="131699"/>
                </a:cubicBezTo>
                <a:lnTo>
                  <a:pt x="79248" y="130556"/>
                </a:lnTo>
                <a:cubicBezTo>
                  <a:pt x="78613" y="130175"/>
                  <a:pt x="78232" y="130048"/>
                  <a:pt x="77978" y="130048"/>
                </a:cubicBezTo>
                <a:close/>
                <a:moveTo>
                  <a:pt x="84963" y="131699"/>
                </a:moveTo>
                <a:cubicBezTo>
                  <a:pt x="84963" y="131699"/>
                  <a:pt x="86106" y="132842"/>
                  <a:pt x="87249" y="133985"/>
                </a:cubicBezTo>
                <a:cubicBezTo>
                  <a:pt x="87757" y="134493"/>
                  <a:pt x="87757" y="134747"/>
                  <a:pt x="87630" y="134747"/>
                </a:cubicBezTo>
                <a:cubicBezTo>
                  <a:pt x="87503" y="134747"/>
                  <a:pt x="86360" y="134239"/>
                  <a:pt x="85090" y="132842"/>
                </a:cubicBezTo>
                <a:cubicBezTo>
                  <a:pt x="85090" y="132842"/>
                  <a:pt x="85090" y="132842"/>
                  <a:pt x="85090" y="131699"/>
                </a:cubicBezTo>
                <a:close/>
                <a:moveTo>
                  <a:pt x="81534" y="133985"/>
                </a:moveTo>
                <a:lnTo>
                  <a:pt x="82677" y="135128"/>
                </a:lnTo>
                <a:lnTo>
                  <a:pt x="82677" y="136271"/>
                </a:lnTo>
                <a:lnTo>
                  <a:pt x="81534" y="136271"/>
                </a:lnTo>
                <a:cubicBezTo>
                  <a:pt x="81534" y="136271"/>
                  <a:pt x="80391" y="135128"/>
                  <a:pt x="81534" y="133985"/>
                </a:cubicBezTo>
                <a:close/>
                <a:moveTo>
                  <a:pt x="107823" y="135128"/>
                </a:moveTo>
                <a:cubicBezTo>
                  <a:pt x="106680" y="136271"/>
                  <a:pt x="106680" y="136271"/>
                  <a:pt x="106680" y="136271"/>
                </a:cubicBezTo>
                <a:cubicBezTo>
                  <a:pt x="106680" y="137414"/>
                  <a:pt x="106680" y="137414"/>
                  <a:pt x="107823" y="137414"/>
                </a:cubicBezTo>
                <a:cubicBezTo>
                  <a:pt x="108966" y="136271"/>
                  <a:pt x="108966" y="136271"/>
                  <a:pt x="107823" y="135128"/>
                </a:cubicBezTo>
                <a:close/>
                <a:moveTo>
                  <a:pt x="41529" y="159004"/>
                </a:moveTo>
                <a:cubicBezTo>
                  <a:pt x="42672" y="159512"/>
                  <a:pt x="42926" y="159893"/>
                  <a:pt x="42799" y="159893"/>
                </a:cubicBezTo>
                <a:cubicBezTo>
                  <a:pt x="42672" y="159893"/>
                  <a:pt x="42037" y="159639"/>
                  <a:pt x="41529" y="159004"/>
                </a:cubicBezTo>
                <a:close/>
                <a:moveTo>
                  <a:pt x="43815" y="157861"/>
                </a:moveTo>
                <a:lnTo>
                  <a:pt x="44958" y="159004"/>
                </a:lnTo>
                <a:lnTo>
                  <a:pt x="44958" y="160147"/>
                </a:lnTo>
                <a:cubicBezTo>
                  <a:pt x="43815" y="160147"/>
                  <a:pt x="43815" y="159004"/>
                  <a:pt x="43815" y="157861"/>
                </a:cubicBezTo>
                <a:close/>
                <a:moveTo>
                  <a:pt x="32385" y="169291"/>
                </a:moveTo>
                <a:cubicBezTo>
                  <a:pt x="32385" y="169291"/>
                  <a:pt x="33528" y="171577"/>
                  <a:pt x="34671" y="172720"/>
                </a:cubicBezTo>
                <a:cubicBezTo>
                  <a:pt x="34671" y="172720"/>
                  <a:pt x="34671" y="172720"/>
                  <a:pt x="33528" y="171577"/>
                </a:cubicBezTo>
                <a:cubicBezTo>
                  <a:pt x="32385" y="171577"/>
                  <a:pt x="32385" y="169291"/>
                  <a:pt x="32385" y="169291"/>
                </a:cubicBezTo>
                <a:close/>
                <a:moveTo>
                  <a:pt x="32385" y="184150"/>
                </a:moveTo>
                <a:cubicBezTo>
                  <a:pt x="33528" y="185293"/>
                  <a:pt x="34671" y="186436"/>
                  <a:pt x="34671" y="186436"/>
                </a:cubicBezTo>
                <a:lnTo>
                  <a:pt x="33655" y="186436"/>
                </a:lnTo>
                <a:cubicBezTo>
                  <a:pt x="33655" y="185293"/>
                  <a:pt x="32512" y="185293"/>
                  <a:pt x="32512" y="184150"/>
                </a:cubicBezTo>
                <a:close/>
                <a:moveTo>
                  <a:pt x="23241" y="187579"/>
                </a:moveTo>
                <a:lnTo>
                  <a:pt x="23241" y="188722"/>
                </a:lnTo>
                <a:lnTo>
                  <a:pt x="23241" y="189865"/>
                </a:lnTo>
                <a:cubicBezTo>
                  <a:pt x="22098" y="188722"/>
                  <a:pt x="20955" y="187579"/>
                  <a:pt x="22098" y="187579"/>
                </a:cubicBezTo>
                <a:close/>
                <a:moveTo>
                  <a:pt x="18542" y="195580"/>
                </a:moveTo>
                <a:cubicBezTo>
                  <a:pt x="18415" y="195834"/>
                  <a:pt x="18415" y="195834"/>
                  <a:pt x="18288" y="195834"/>
                </a:cubicBezTo>
                <a:cubicBezTo>
                  <a:pt x="18161" y="195834"/>
                  <a:pt x="18161" y="195580"/>
                  <a:pt x="18542" y="195580"/>
                </a:cubicBezTo>
                <a:close/>
                <a:moveTo>
                  <a:pt x="24384" y="227584"/>
                </a:moveTo>
                <a:cubicBezTo>
                  <a:pt x="24384" y="227584"/>
                  <a:pt x="24384" y="227584"/>
                  <a:pt x="24384" y="227584"/>
                </a:cubicBezTo>
                <a:cubicBezTo>
                  <a:pt x="24384" y="227584"/>
                  <a:pt x="24384" y="227584"/>
                  <a:pt x="24384" y="227584"/>
                </a:cubicBezTo>
                <a:close/>
                <a:moveTo>
                  <a:pt x="8382" y="227584"/>
                </a:moveTo>
                <a:cubicBezTo>
                  <a:pt x="8382" y="228727"/>
                  <a:pt x="8382" y="228727"/>
                  <a:pt x="6096" y="228727"/>
                </a:cubicBezTo>
                <a:cubicBezTo>
                  <a:pt x="5842" y="228981"/>
                  <a:pt x="5588" y="228981"/>
                  <a:pt x="5461" y="228981"/>
                </a:cubicBezTo>
                <a:cubicBezTo>
                  <a:pt x="5080" y="228981"/>
                  <a:pt x="5080" y="228219"/>
                  <a:pt x="5080" y="227457"/>
                </a:cubicBezTo>
                <a:close/>
                <a:moveTo>
                  <a:pt x="18669" y="228727"/>
                </a:moveTo>
                <a:cubicBezTo>
                  <a:pt x="18034" y="230378"/>
                  <a:pt x="17526" y="231267"/>
                  <a:pt x="17399" y="231267"/>
                </a:cubicBezTo>
                <a:cubicBezTo>
                  <a:pt x="17272" y="231267"/>
                  <a:pt x="17526" y="230378"/>
                  <a:pt x="18669" y="228727"/>
                </a:cubicBezTo>
                <a:close/>
                <a:moveTo>
                  <a:pt x="82550" y="229870"/>
                </a:moveTo>
                <a:cubicBezTo>
                  <a:pt x="82550" y="231013"/>
                  <a:pt x="82550" y="232156"/>
                  <a:pt x="81407" y="232156"/>
                </a:cubicBezTo>
                <a:lnTo>
                  <a:pt x="81407" y="231013"/>
                </a:lnTo>
                <a:lnTo>
                  <a:pt x="81407" y="229870"/>
                </a:lnTo>
                <a:close/>
                <a:moveTo>
                  <a:pt x="73406" y="229870"/>
                </a:moveTo>
                <a:cubicBezTo>
                  <a:pt x="74549" y="229870"/>
                  <a:pt x="74549" y="229870"/>
                  <a:pt x="74549" y="232156"/>
                </a:cubicBezTo>
                <a:cubicBezTo>
                  <a:pt x="74549" y="232156"/>
                  <a:pt x="74549" y="233299"/>
                  <a:pt x="73406" y="233299"/>
                </a:cubicBezTo>
                <a:lnTo>
                  <a:pt x="73406" y="232156"/>
                </a:lnTo>
                <a:cubicBezTo>
                  <a:pt x="73406" y="229870"/>
                  <a:pt x="73406" y="229870"/>
                  <a:pt x="73406" y="229870"/>
                </a:cubicBezTo>
                <a:close/>
                <a:moveTo>
                  <a:pt x="157861" y="232156"/>
                </a:moveTo>
                <a:cubicBezTo>
                  <a:pt x="157861" y="232156"/>
                  <a:pt x="157861" y="232156"/>
                  <a:pt x="157861" y="233299"/>
                </a:cubicBezTo>
                <a:cubicBezTo>
                  <a:pt x="157861" y="234442"/>
                  <a:pt x="157861" y="235585"/>
                  <a:pt x="156718" y="235585"/>
                </a:cubicBezTo>
                <a:cubicBezTo>
                  <a:pt x="155575" y="235585"/>
                  <a:pt x="155575" y="233299"/>
                  <a:pt x="157861" y="232156"/>
                </a:cubicBezTo>
                <a:close/>
                <a:moveTo>
                  <a:pt x="255524" y="230632"/>
                </a:moveTo>
                <a:cubicBezTo>
                  <a:pt x="255778" y="230632"/>
                  <a:pt x="255651" y="232791"/>
                  <a:pt x="254762" y="234442"/>
                </a:cubicBezTo>
                <a:cubicBezTo>
                  <a:pt x="254127" y="235585"/>
                  <a:pt x="253873" y="236093"/>
                  <a:pt x="253746" y="236093"/>
                </a:cubicBezTo>
                <a:cubicBezTo>
                  <a:pt x="253619" y="236093"/>
                  <a:pt x="253619" y="235585"/>
                  <a:pt x="253619" y="234442"/>
                </a:cubicBezTo>
                <a:cubicBezTo>
                  <a:pt x="253619" y="233299"/>
                  <a:pt x="253619" y="232156"/>
                  <a:pt x="254762" y="232156"/>
                </a:cubicBezTo>
                <a:cubicBezTo>
                  <a:pt x="255143" y="231140"/>
                  <a:pt x="255270" y="230632"/>
                  <a:pt x="255524" y="230632"/>
                </a:cubicBezTo>
                <a:close/>
                <a:moveTo>
                  <a:pt x="106426" y="235458"/>
                </a:moveTo>
                <a:cubicBezTo>
                  <a:pt x="106426" y="235458"/>
                  <a:pt x="106426" y="236601"/>
                  <a:pt x="106426" y="236601"/>
                </a:cubicBezTo>
                <a:cubicBezTo>
                  <a:pt x="106426" y="236601"/>
                  <a:pt x="106426" y="237744"/>
                  <a:pt x="106426" y="237744"/>
                </a:cubicBezTo>
                <a:cubicBezTo>
                  <a:pt x="106426" y="237744"/>
                  <a:pt x="105283" y="236601"/>
                  <a:pt x="105283" y="235458"/>
                </a:cubicBezTo>
                <a:close/>
                <a:moveTo>
                  <a:pt x="18542" y="236601"/>
                </a:moveTo>
                <a:cubicBezTo>
                  <a:pt x="18542" y="237744"/>
                  <a:pt x="17399" y="238887"/>
                  <a:pt x="17399" y="238887"/>
                </a:cubicBezTo>
                <a:lnTo>
                  <a:pt x="16510" y="238887"/>
                </a:lnTo>
                <a:cubicBezTo>
                  <a:pt x="17653" y="237744"/>
                  <a:pt x="18796" y="236601"/>
                  <a:pt x="18796" y="236601"/>
                </a:cubicBezTo>
                <a:close/>
                <a:moveTo>
                  <a:pt x="87630" y="236855"/>
                </a:moveTo>
                <a:cubicBezTo>
                  <a:pt x="87884" y="236855"/>
                  <a:pt x="88138" y="237109"/>
                  <a:pt x="88138" y="237744"/>
                </a:cubicBezTo>
                <a:cubicBezTo>
                  <a:pt x="88138" y="238887"/>
                  <a:pt x="88138" y="238887"/>
                  <a:pt x="86995" y="238887"/>
                </a:cubicBezTo>
                <a:cubicBezTo>
                  <a:pt x="85852" y="238887"/>
                  <a:pt x="85852" y="238887"/>
                  <a:pt x="86995" y="237744"/>
                </a:cubicBezTo>
                <a:cubicBezTo>
                  <a:pt x="86995" y="237236"/>
                  <a:pt x="87249" y="236855"/>
                  <a:pt x="87630" y="236855"/>
                </a:cubicBezTo>
                <a:close/>
                <a:moveTo>
                  <a:pt x="92710" y="237744"/>
                </a:moveTo>
                <a:cubicBezTo>
                  <a:pt x="92710" y="237744"/>
                  <a:pt x="92710" y="237744"/>
                  <a:pt x="92710" y="238887"/>
                </a:cubicBezTo>
                <a:lnTo>
                  <a:pt x="91567" y="237744"/>
                </a:lnTo>
                <a:close/>
                <a:moveTo>
                  <a:pt x="99568" y="237744"/>
                </a:moveTo>
                <a:cubicBezTo>
                  <a:pt x="99568" y="237744"/>
                  <a:pt x="99568" y="237744"/>
                  <a:pt x="99568" y="238887"/>
                </a:cubicBezTo>
                <a:lnTo>
                  <a:pt x="98425" y="237744"/>
                </a:lnTo>
                <a:close/>
                <a:moveTo>
                  <a:pt x="134493" y="235331"/>
                </a:moveTo>
                <a:cubicBezTo>
                  <a:pt x="134747" y="235331"/>
                  <a:pt x="135001" y="235712"/>
                  <a:pt x="135001" y="236601"/>
                </a:cubicBezTo>
                <a:cubicBezTo>
                  <a:pt x="135001" y="236601"/>
                  <a:pt x="135001" y="237744"/>
                  <a:pt x="133858" y="238887"/>
                </a:cubicBezTo>
                <a:cubicBezTo>
                  <a:pt x="133858" y="238887"/>
                  <a:pt x="133350" y="239395"/>
                  <a:pt x="132969" y="239395"/>
                </a:cubicBezTo>
                <a:cubicBezTo>
                  <a:pt x="132842" y="239395"/>
                  <a:pt x="132715" y="239268"/>
                  <a:pt x="132715" y="238887"/>
                </a:cubicBezTo>
                <a:lnTo>
                  <a:pt x="132715" y="237744"/>
                </a:lnTo>
                <a:cubicBezTo>
                  <a:pt x="133477" y="236347"/>
                  <a:pt x="134112" y="235331"/>
                  <a:pt x="134493" y="235331"/>
                </a:cubicBezTo>
                <a:close/>
                <a:moveTo>
                  <a:pt x="90424" y="243967"/>
                </a:moveTo>
                <a:cubicBezTo>
                  <a:pt x="90424" y="244094"/>
                  <a:pt x="90424" y="244348"/>
                  <a:pt x="90424" y="244475"/>
                </a:cubicBezTo>
                <a:cubicBezTo>
                  <a:pt x="90424" y="244602"/>
                  <a:pt x="90551" y="244602"/>
                  <a:pt x="90551" y="244602"/>
                </a:cubicBezTo>
                <a:cubicBezTo>
                  <a:pt x="90424" y="244475"/>
                  <a:pt x="90424" y="244094"/>
                  <a:pt x="90424" y="243840"/>
                </a:cubicBezTo>
                <a:close/>
                <a:moveTo>
                  <a:pt x="90551" y="244729"/>
                </a:moveTo>
                <a:cubicBezTo>
                  <a:pt x="90678" y="245110"/>
                  <a:pt x="90805" y="245237"/>
                  <a:pt x="90805" y="245237"/>
                </a:cubicBezTo>
                <a:cubicBezTo>
                  <a:pt x="90805" y="245237"/>
                  <a:pt x="90805" y="245110"/>
                  <a:pt x="90551" y="244729"/>
                </a:cubicBezTo>
                <a:close/>
                <a:moveTo>
                  <a:pt x="208153" y="381"/>
                </a:moveTo>
                <a:cubicBezTo>
                  <a:pt x="207010" y="381"/>
                  <a:pt x="204724" y="381"/>
                  <a:pt x="205867" y="1524"/>
                </a:cubicBezTo>
                <a:lnTo>
                  <a:pt x="204724" y="2667"/>
                </a:lnTo>
                <a:cubicBezTo>
                  <a:pt x="204089" y="2413"/>
                  <a:pt x="203454" y="2413"/>
                  <a:pt x="202946" y="2413"/>
                </a:cubicBezTo>
                <a:cubicBezTo>
                  <a:pt x="201041" y="2413"/>
                  <a:pt x="201041" y="3937"/>
                  <a:pt x="204724" y="3937"/>
                </a:cubicBezTo>
                <a:cubicBezTo>
                  <a:pt x="208153" y="3937"/>
                  <a:pt x="208153" y="3937"/>
                  <a:pt x="205867" y="5080"/>
                </a:cubicBezTo>
                <a:cubicBezTo>
                  <a:pt x="205232" y="4699"/>
                  <a:pt x="204597" y="4572"/>
                  <a:pt x="204216" y="4572"/>
                </a:cubicBezTo>
                <a:cubicBezTo>
                  <a:pt x="203073" y="4572"/>
                  <a:pt x="202438" y="5334"/>
                  <a:pt x="202438" y="6223"/>
                </a:cubicBezTo>
                <a:lnTo>
                  <a:pt x="201295" y="6223"/>
                </a:lnTo>
                <a:cubicBezTo>
                  <a:pt x="200152" y="6223"/>
                  <a:pt x="199009" y="6223"/>
                  <a:pt x="199009" y="7366"/>
                </a:cubicBezTo>
                <a:cubicBezTo>
                  <a:pt x="199009" y="8509"/>
                  <a:pt x="199009" y="8509"/>
                  <a:pt x="200152" y="8509"/>
                </a:cubicBezTo>
                <a:cubicBezTo>
                  <a:pt x="200406" y="8255"/>
                  <a:pt x="200533" y="8255"/>
                  <a:pt x="200660" y="8255"/>
                </a:cubicBezTo>
                <a:cubicBezTo>
                  <a:pt x="201168" y="8255"/>
                  <a:pt x="200787" y="9779"/>
                  <a:pt x="199009" y="9779"/>
                </a:cubicBezTo>
                <a:cubicBezTo>
                  <a:pt x="197866" y="9779"/>
                  <a:pt x="197866" y="9779"/>
                  <a:pt x="199009" y="10922"/>
                </a:cubicBezTo>
                <a:cubicBezTo>
                  <a:pt x="202438" y="10922"/>
                  <a:pt x="201295" y="12065"/>
                  <a:pt x="199009" y="12065"/>
                </a:cubicBezTo>
                <a:lnTo>
                  <a:pt x="199009" y="14351"/>
                </a:lnTo>
                <a:cubicBezTo>
                  <a:pt x="199009" y="14351"/>
                  <a:pt x="200152" y="14351"/>
                  <a:pt x="201295" y="15494"/>
                </a:cubicBezTo>
                <a:cubicBezTo>
                  <a:pt x="203581" y="15494"/>
                  <a:pt x="203581" y="15494"/>
                  <a:pt x="202438" y="16637"/>
                </a:cubicBezTo>
                <a:lnTo>
                  <a:pt x="199009" y="16637"/>
                </a:lnTo>
                <a:cubicBezTo>
                  <a:pt x="198628" y="16256"/>
                  <a:pt x="198374" y="16129"/>
                  <a:pt x="198247" y="16129"/>
                </a:cubicBezTo>
                <a:cubicBezTo>
                  <a:pt x="197866" y="16129"/>
                  <a:pt x="197866" y="16637"/>
                  <a:pt x="197866" y="16637"/>
                </a:cubicBezTo>
                <a:cubicBezTo>
                  <a:pt x="197866" y="17399"/>
                  <a:pt x="197358" y="18288"/>
                  <a:pt x="197739" y="19050"/>
                </a:cubicBezTo>
                <a:cubicBezTo>
                  <a:pt x="196596" y="20066"/>
                  <a:pt x="195580" y="20066"/>
                  <a:pt x="196723" y="20066"/>
                </a:cubicBezTo>
                <a:cubicBezTo>
                  <a:pt x="196723" y="20066"/>
                  <a:pt x="196723" y="21209"/>
                  <a:pt x="195580" y="21209"/>
                </a:cubicBezTo>
                <a:cubicBezTo>
                  <a:pt x="193675" y="22225"/>
                  <a:pt x="195072" y="24892"/>
                  <a:pt x="196977" y="24892"/>
                </a:cubicBezTo>
                <a:cubicBezTo>
                  <a:pt x="197231" y="24892"/>
                  <a:pt x="197612" y="24765"/>
                  <a:pt x="197866" y="24638"/>
                </a:cubicBezTo>
                <a:cubicBezTo>
                  <a:pt x="197866" y="25781"/>
                  <a:pt x="199009" y="25781"/>
                  <a:pt x="199009" y="25781"/>
                </a:cubicBezTo>
                <a:cubicBezTo>
                  <a:pt x="200152" y="26924"/>
                  <a:pt x="200152" y="26924"/>
                  <a:pt x="199009" y="28067"/>
                </a:cubicBezTo>
                <a:lnTo>
                  <a:pt x="196723" y="26924"/>
                </a:lnTo>
                <a:cubicBezTo>
                  <a:pt x="195834" y="26035"/>
                  <a:pt x="194945" y="25654"/>
                  <a:pt x="194437" y="25654"/>
                </a:cubicBezTo>
                <a:cubicBezTo>
                  <a:pt x="193548" y="25654"/>
                  <a:pt x="193548" y="26670"/>
                  <a:pt x="195580" y="28067"/>
                </a:cubicBezTo>
                <a:lnTo>
                  <a:pt x="194437" y="28067"/>
                </a:lnTo>
                <a:cubicBezTo>
                  <a:pt x="194056" y="27686"/>
                  <a:pt x="193802" y="27559"/>
                  <a:pt x="193675" y="27559"/>
                </a:cubicBezTo>
                <a:cubicBezTo>
                  <a:pt x="193294" y="27559"/>
                  <a:pt x="193294" y="28448"/>
                  <a:pt x="193294" y="29210"/>
                </a:cubicBezTo>
                <a:cubicBezTo>
                  <a:pt x="193294" y="30353"/>
                  <a:pt x="195580" y="31496"/>
                  <a:pt x="196723" y="32639"/>
                </a:cubicBezTo>
                <a:cubicBezTo>
                  <a:pt x="197866" y="32639"/>
                  <a:pt x="196723" y="33782"/>
                  <a:pt x="196723" y="33782"/>
                </a:cubicBezTo>
                <a:lnTo>
                  <a:pt x="195580" y="33782"/>
                </a:lnTo>
                <a:cubicBezTo>
                  <a:pt x="194945" y="33401"/>
                  <a:pt x="194437" y="33274"/>
                  <a:pt x="194056" y="33274"/>
                </a:cubicBezTo>
                <a:cubicBezTo>
                  <a:pt x="193294" y="33274"/>
                  <a:pt x="193548" y="34163"/>
                  <a:pt x="194437" y="34925"/>
                </a:cubicBezTo>
                <a:lnTo>
                  <a:pt x="193294" y="34925"/>
                </a:lnTo>
                <a:cubicBezTo>
                  <a:pt x="193040" y="34671"/>
                  <a:pt x="192786" y="34544"/>
                  <a:pt x="192405" y="34544"/>
                </a:cubicBezTo>
                <a:cubicBezTo>
                  <a:pt x="191516" y="34544"/>
                  <a:pt x="190881" y="35814"/>
                  <a:pt x="190881" y="38354"/>
                </a:cubicBezTo>
                <a:cubicBezTo>
                  <a:pt x="189738" y="40640"/>
                  <a:pt x="187452" y="41783"/>
                  <a:pt x="187452" y="41783"/>
                </a:cubicBezTo>
                <a:cubicBezTo>
                  <a:pt x="187452" y="41783"/>
                  <a:pt x="187198" y="41656"/>
                  <a:pt x="187071" y="41656"/>
                </a:cubicBezTo>
                <a:cubicBezTo>
                  <a:pt x="186309" y="41656"/>
                  <a:pt x="186436" y="45466"/>
                  <a:pt x="187452" y="47498"/>
                </a:cubicBezTo>
                <a:cubicBezTo>
                  <a:pt x="187071" y="47117"/>
                  <a:pt x="186944" y="46990"/>
                  <a:pt x="186690" y="46990"/>
                </a:cubicBezTo>
                <a:cubicBezTo>
                  <a:pt x="186182" y="46990"/>
                  <a:pt x="185928" y="47879"/>
                  <a:pt x="185166" y="48641"/>
                </a:cubicBezTo>
                <a:cubicBezTo>
                  <a:pt x="184023" y="49784"/>
                  <a:pt x="184023" y="49784"/>
                  <a:pt x="182880" y="49784"/>
                </a:cubicBezTo>
                <a:cubicBezTo>
                  <a:pt x="183515" y="51181"/>
                  <a:pt x="183007" y="52197"/>
                  <a:pt x="182118" y="52197"/>
                </a:cubicBezTo>
                <a:cubicBezTo>
                  <a:pt x="181610" y="52197"/>
                  <a:pt x="180975" y="51816"/>
                  <a:pt x="180594" y="50927"/>
                </a:cubicBezTo>
                <a:cubicBezTo>
                  <a:pt x="179451" y="50927"/>
                  <a:pt x="178308" y="50927"/>
                  <a:pt x="178308" y="52070"/>
                </a:cubicBezTo>
                <a:cubicBezTo>
                  <a:pt x="178308" y="53213"/>
                  <a:pt x="177165" y="54356"/>
                  <a:pt x="177165" y="55499"/>
                </a:cubicBezTo>
                <a:cubicBezTo>
                  <a:pt x="176022" y="57785"/>
                  <a:pt x="176022" y="57785"/>
                  <a:pt x="177165" y="58928"/>
                </a:cubicBezTo>
                <a:cubicBezTo>
                  <a:pt x="179451" y="60071"/>
                  <a:pt x="178308" y="61214"/>
                  <a:pt x="178308" y="62357"/>
                </a:cubicBezTo>
                <a:cubicBezTo>
                  <a:pt x="177546" y="62357"/>
                  <a:pt x="177292" y="62865"/>
                  <a:pt x="176911" y="62865"/>
                </a:cubicBezTo>
                <a:cubicBezTo>
                  <a:pt x="176657" y="62865"/>
                  <a:pt x="176403" y="62738"/>
                  <a:pt x="176022" y="62357"/>
                </a:cubicBezTo>
                <a:lnTo>
                  <a:pt x="174879" y="62357"/>
                </a:lnTo>
                <a:cubicBezTo>
                  <a:pt x="173736" y="63500"/>
                  <a:pt x="173736" y="63500"/>
                  <a:pt x="172593" y="63500"/>
                </a:cubicBezTo>
                <a:cubicBezTo>
                  <a:pt x="172593" y="63500"/>
                  <a:pt x="172085" y="62992"/>
                  <a:pt x="171450" y="62992"/>
                </a:cubicBezTo>
                <a:cubicBezTo>
                  <a:pt x="171069" y="62992"/>
                  <a:pt x="170688" y="63119"/>
                  <a:pt x="170307" y="63500"/>
                </a:cubicBezTo>
                <a:cubicBezTo>
                  <a:pt x="169545" y="64389"/>
                  <a:pt x="168656" y="65151"/>
                  <a:pt x="167894" y="65151"/>
                </a:cubicBezTo>
                <a:cubicBezTo>
                  <a:pt x="167513" y="65151"/>
                  <a:pt x="167259" y="65024"/>
                  <a:pt x="166878" y="64643"/>
                </a:cubicBezTo>
                <a:cubicBezTo>
                  <a:pt x="166878" y="65786"/>
                  <a:pt x="166878" y="65786"/>
                  <a:pt x="168021" y="65786"/>
                </a:cubicBezTo>
                <a:cubicBezTo>
                  <a:pt x="168021" y="66929"/>
                  <a:pt x="169164" y="68072"/>
                  <a:pt x="165735" y="69215"/>
                </a:cubicBezTo>
                <a:cubicBezTo>
                  <a:pt x="164592" y="70358"/>
                  <a:pt x="163449" y="71501"/>
                  <a:pt x="164592" y="72644"/>
                </a:cubicBezTo>
                <a:lnTo>
                  <a:pt x="163449" y="72644"/>
                </a:lnTo>
                <a:cubicBezTo>
                  <a:pt x="162560" y="71755"/>
                  <a:pt x="161925" y="71374"/>
                  <a:pt x="161417" y="71374"/>
                </a:cubicBezTo>
                <a:cubicBezTo>
                  <a:pt x="160655" y="71374"/>
                  <a:pt x="160528" y="72390"/>
                  <a:pt x="161163" y="73787"/>
                </a:cubicBezTo>
                <a:cubicBezTo>
                  <a:pt x="162052" y="74549"/>
                  <a:pt x="161671" y="75438"/>
                  <a:pt x="161036" y="75438"/>
                </a:cubicBezTo>
                <a:cubicBezTo>
                  <a:pt x="160782" y="75438"/>
                  <a:pt x="160401" y="75311"/>
                  <a:pt x="160147" y="74930"/>
                </a:cubicBezTo>
                <a:cubicBezTo>
                  <a:pt x="160147" y="74930"/>
                  <a:pt x="160147" y="76073"/>
                  <a:pt x="160147" y="77216"/>
                </a:cubicBezTo>
                <a:cubicBezTo>
                  <a:pt x="160147" y="78359"/>
                  <a:pt x="160147" y="78359"/>
                  <a:pt x="159004" y="78359"/>
                </a:cubicBezTo>
                <a:cubicBezTo>
                  <a:pt x="158623" y="77978"/>
                  <a:pt x="158369" y="77851"/>
                  <a:pt x="158115" y="77851"/>
                </a:cubicBezTo>
                <a:cubicBezTo>
                  <a:pt x="157607" y="77851"/>
                  <a:pt x="157480" y="78359"/>
                  <a:pt x="156591" y="78359"/>
                </a:cubicBezTo>
                <a:cubicBezTo>
                  <a:pt x="156591" y="80391"/>
                  <a:pt x="152146" y="84201"/>
                  <a:pt x="150241" y="84201"/>
                </a:cubicBezTo>
                <a:cubicBezTo>
                  <a:pt x="149987" y="84201"/>
                  <a:pt x="149860" y="84201"/>
                  <a:pt x="149733" y="84074"/>
                </a:cubicBezTo>
                <a:cubicBezTo>
                  <a:pt x="149733" y="86360"/>
                  <a:pt x="149733" y="86360"/>
                  <a:pt x="148590" y="86360"/>
                </a:cubicBezTo>
                <a:cubicBezTo>
                  <a:pt x="148336" y="86106"/>
                  <a:pt x="148082" y="85852"/>
                  <a:pt x="147955" y="85852"/>
                </a:cubicBezTo>
                <a:cubicBezTo>
                  <a:pt x="147574" y="85852"/>
                  <a:pt x="147828" y="86995"/>
                  <a:pt x="148590" y="88646"/>
                </a:cubicBezTo>
                <a:lnTo>
                  <a:pt x="148590" y="87122"/>
                </a:lnTo>
                <a:lnTo>
                  <a:pt x="149733" y="87122"/>
                </a:lnTo>
                <a:cubicBezTo>
                  <a:pt x="150368" y="88392"/>
                  <a:pt x="150241" y="89281"/>
                  <a:pt x="149733" y="89281"/>
                </a:cubicBezTo>
                <a:cubicBezTo>
                  <a:pt x="149225" y="89281"/>
                  <a:pt x="148463" y="88646"/>
                  <a:pt x="147447" y="87122"/>
                </a:cubicBezTo>
                <a:cubicBezTo>
                  <a:pt x="146558" y="86614"/>
                  <a:pt x="145923" y="86360"/>
                  <a:pt x="145669" y="86360"/>
                </a:cubicBezTo>
                <a:cubicBezTo>
                  <a:pt x="145415" y="86360"/>
                  <a:pt x="145542" y="86868"/>
                  <a:pt x="146304" y="88265"/>
                </a:cubicBezTo>
                <a:cubicBezTo>
                  <a:pt x="147066" y="89662"/>
                  <a:pt x="146812" y="90170"/>
                  <a:pt x="146177" y="90170"/>
                </a:cubicBezTo>
                <a:cubicBezTo>
                  <a:pt x="145669" y="90170"/>
                  <a:pt x="144907" y="89916"/>
                  <a:pt x="144018" y="89408"/>
                </a:cubicBezTo>
                <a:cubicBezTo>
                  <a:pt x="144780" y="93091"/>
                  <a:pt x="144526" y="95250"/>
                  <a:pt x="143764" y="95250"/>
                </a:cubicBezTo>
                <a:cubicBezTo>
                  <a:pt x="143256" y="95250"/>
                  <a:pt x="142621" y="94488"/>
                  <a:pt x="141732" y="92837"/>
                </a:cubicBezTo>
                <a:cubicBezTo>
                  <a:pt x="140589" y="90551"/>
                  <a:pt x="139446" y="90551"/>
                  <a:pt x="138303" y="90551"/>
                </a:cubicBezTo>
                <a:cubicBezTo>
                  <a:pt x="138303" y="91694"/>
                  <a:pt x="138303" y="91694"/>
                  <a:pt x="139446" y="92837"/>
                </a:cubicBezTo>
                <a:cubicBezTo>
                  <a:pt x="140716" y="94107"/>
                  <a:pt x="140970" y="94742"/>
                  <a:pt x="140335" y="94742"/>
                </a:cubicBezTo>
                <a:cubicBezTo>
                  <a:pt x="139700" y="94742"/>
                  <a:pt x="139192" y="94488"/>
                  <a:pt x="138176" y="93980"/>
                </a:cubicBezTo>
                <a:cubicBezTo>
                  <a:pt x="136525" y="93091"/>
                  <a:pt x="135382" y="92837"/>
                  <a:pt x="134493" y="92837"/>
                </a:cubicBezTo>
                <a:cubicBezTo>
                  <a:pt x="132969" y="92837"/>
                  <a:pt x="132461" y="94107"/>
                  <a:pt x="132461" y="96266"/>
                </a:cubicBezTo>
                <a:cubicBezTo>
                  <a:pt x="131826" y="98298"/>
                  <a:pt x="131191" y="99441"/>
                  <a:pt x="130683" y="99441"/>
                </a:cubicBezTo>
                <a:cubicBezTo>
                  <a:pt x="130429" y="99441"/>
                  <a:pt x="130175" y="98806"/>
                  <a:pt x="130175" y="97409"/>
                </a:cubicBezTo>
                <a:cubicBezTo>
                  <a:pt x="130175" y="96901"/>
                  <a:pt x="130175" y="96520"/>
                  <a:pt x="130175" y="96266"/>
                </a:cubicBezTo>
                <a:cubicBezTo>
                  <a:pt x="129032" y="97409"/>
                  <a:pt x="127889" y="98552"/>
                  <a:pt x="126746" y="98552"/>
                </a:cubicBezTo>
                <a:cubicBezTo>
                  <a:pt x="126746" y="98552"/>
                  <a:pt x="126746" y="100838"/>
                  <a:pt x="126746" y="101981"/>
                </a:cubicBezTo>
                <a:cubicBezTo>
                  <a:pt x="126238" y="100838"/>
                  <a:pt x="125349" y="100203"/>
                  <a:pt x="124587" y="100203"/>
                </a:cubicBezTo>
                <a:cubicBezTo>
                  <a:pt x="123825" y="100203"/>
                  <a:pt x="123317" y="100711"/>
                  <a:pt x="123317" y="101981"/>
                </a:cubicBezTo>
                <a:cubicBezTo>
                  <a:pt x="123317" y="103251"/>
                  <a:pt x="122174" y="103124"/>
                  <a:pt x="122174" y="103124"/>
                </a:cubicBezTo>
                <a:cubicBezTo>
                  <a:pt x="122174" y="103124"/>
                  <a:pt x="122174" y="103124"/>
                  <a:pt x="122174" y="104267"/>
                </a:cubicBezTo>
                <a:cubicBezTo>
                  <a:pt x="122174" y="105156"/>
                  <a:pt x="121920" y="105537"/>
                  <a:pt x="121539" y="105537"/>
                </a:cubicBezTo>
                <a:cubicBezTo>
                  <a:pt x="121031" y="105537"/>
                  <a:pt x="120015" y="104902"/>
                  <a:pt x="118745" y="104267"/>
                </a:cubicBezTo>
                <a:cubicBezTo>
                  <a:pt x="117983" y="104267"/>
                  <a:pt x="117221" y="103759"/>
                  <a:pt x="117221" y="103759"/>
                </a:cubicBezTo>
                <a:cubicBezTo>
                  <a:pt x="117221" y="103759"/>
                  <a:pt x="117348" y="103886"/>
                  <a:pt x="117729" y="104267"/>
                </a:cubicBezTo>
                <a:cubicBezTo>
                  <a:pt x="117729" y="105410"/>
                  <a:pt x="117729" y="107696"/>
                  <a:pt x="117729" y="108839"/>
                </a:cubicBezTo>
                <a:cubicBezTo>
                  <a:pt x="117729" y="109220"/>
                  <a:pt x="117602" y="109347"/>
                  <a:pt x="117475" y="109347"/>
                </a:cubicBezTo>
                <a:cubicBezTo>
                  <a:pt x="117094" y="109347"/>
                  <a:pt x="116586" y="108458"/>
                  <a:pt x="116586" y="107696"/>
                </a:cubicBezTo>
                <a:cubicBezTo>
                  <a:pt x="115443" y="106553"/>
                  <a:pt x="115443" y="106553"/>
                  <a:pt x="114300" y="106553"/>
                </a:cubicBezTo>
                <a:cubicBezTo>
                  <a:pt x="113157" y="106553"/>
                  <a:pt x="112014" y="107696"/>
                  <a:pt x="113157" y="108839"/>
                </a:cubicBezTo>
                <a:cubicBezTo>
                  <a:pt x="113157" y="109728"/>
                  <a:pt x="110998" y="111379"/>
                  <a:pt x="109474" y="111379"/>
                </a:cubicBezTo>
                <a:cubicBezTo>
                  <a:pt x="109093" y="111379"/>
                  <a:pt x="108839" y="111252"/>
                  <a:pt x="108585" y="111125"/>
                </a:cubicBezTo>
                <a:cubicBezTo>
                  <a:pt x="108585" y="111125"/>
                  <a:pt x="108585" y="111125"/>
                  <a:pt x="107442" y="112268"/>
                </a:cubicBezTo>
                <a:cubicBezTo>
                  <a:pt x="107442" y="112268"/>
                  <a:pt x="107442" y="113411"/>
                  <a:pt x="106299" y="113411"/>
                </a:cubicBezTo>
                <a:cubicBezTo>
                  <a:pt x="106299" y="113411"/>
                  <a:pt x="106299" y="114554"/>
                  <a:pt x="106299" y="115697"/>
                </a:cubicBezTo>
                <a:cubicBezTo>
                  <a:pt x="105537" y="115697"/>
                  <a:pt x="105283" y="116205"/>
                  <a:pt x="104902" y="116205"/>
                </a:cubicBezTo>
                <a:cubicBezTo>
                  <a:pt x="104648" y="116205"/>
                  <a:pt x="104394" y="116078"/>
                  <a:pt x="104013" y="115697"/>
                </a:cubicBezTo>
                <a:cubicBezTo>
                  <a:pt x="104521" y="116840"/>
                  <a:pt x="104902" y="117348"/>
                  <a:pt x="104775" y="117348"/>
                </a:cubicBezTo>
                <a:cubicBezTo>
                  <a:pt x="104648" y="117348"/>
                  <a:pt x="104013" y="116840"/>
                  <a:pt x="102997" y="115697"/>
                </a:cubicBezTo>
                <a:cubicBezTo>
                  <a:pt x="102489" y="114681"/>
                  <a:pt x="102235" y="114046"/>
                  <a:pt x="102108" y="114046"/>
                </a:cubicBezTo>
                <a:cubicBezTo>
                  <a:pt x="101981" y="114046"/>
                  <a:pt x="101854" y="114935"/>
                  <a:pt x="101854" y="116840"/>
                </a:cubicBezTo>
                <a:cubicBezTo>
                  <a:pt x="101854" y="117348"/>
                  <a:pt x="101854" y="117729"/>
                  <a:pt x="101727" y="117729"/>
                </a:cubicBezTo>
                <a:cubicBezTo>
                  <a:pt x="101600" y="117729"/>
                  <a:pt x="101219" y="117475"/>
                  <a:pt x="100711" y="116840"/>
                </a:cubicBezTo>
                <a:cubicBezTo>
                  <a:pt x="101600" y="119380"/>
                  <a:pt x="100457" y="120650"/>
                  <a:pt x="99441" y="120650"/>
                </a:cubicBezTo>
                <a:cubicBezTo>
                  <a:pt x="99060" y="120650"/>
                  <a:pt x="98679" y="120523"/>
                  <a:pt x="98425" y="120142"/>
                </a:cubicBezTo>
                <a:cubicBezTo>
                  <a:pt x="98425" y="120142"/>
                  <a:pt x="98425" y="120142"/>
                  <a:pt x="98425" y="121285"/>
                </a:cubicBezTo>
                <a:cubicBezTo>
                  <a:pt x="98933" y="122428"/>
                  <a:pt x="99314" y="122936"/>
                  <a:pt x="99187" y="122936"/>
                </a:cubicBezTo>
                <a:cubicBezTo>
                  <a:pt x="99060" y="122936"/>
                  <a:pt x="98425" y="122428"/>
                  <a:pt x="97409" y="121285"/>
                </a:cubicBezTo>
                <a:cubicBezTo>
                  <a:pt x="96901" y="120777"/>
                  <a:pt x="96520" y="120523"/>
                  <a:pt x="96139" y="120523"/>
                </a:cubicBezTo>
                <a:cubicBezTo>
                  <a:pt x="95758" y="120523"/>
                  <a:pt x="95631" y="121031"/>
                  <a:pt x="96266" y="122428"/>
                </a:cubicBezTo>
                <a:cubicBezTo>
                  <a:pt x="96266" y="122428"/>
                  <a:pt x="96266" y="123571"/>
                  <a:pt x="95123" y="123571"/>
                </a:cubicBezTo>
                <a:cubicBezTo>
                  <a:pt x="92837" y="123571"/>
                  <a:pt x="89408" y="123571"/>
                  <a:pt x="90551" y="125857"/>
                </a:cubicBezTo>
                <a:lnTo>
                  <a:pt x="89408" y="127000"/>
                </a:lnTo>
                <a:cubicBezTo>
                  <a:pt x="89027" y="126746"/>
                  <a:pt x="88773" y="126492"/>
                  <a:pt x="88392" y="126492"/>
                </a:cubicBezTo>
                <a:cubicBezTo>
                  <a:pt x="87630" y="126492"/>
                  <a:pt x="87122" y="127254"/>
                  <a:pt x="87122" y="128143"/>
                </a:cubicBezTo>
                <a:lnTo>
                  <a:pt x="87122" y="129286"/>
                </a:lnTo>
                <a:cubicBezTo>
                  <a:pt x="87122" y="128143"/>
                  <a:pt x="84836" y="128143"/>
                  <a:pt x="84836" y="128143"/>
                </a:cubicBezTo>
                <a:cubicBezTo>
                  <a:pt x="83693" y="128143"/>
                  <a:pt x="83693" y="128143"/>
                  <a:pt x="84836" y="129286"/>
                </a:cubicBezTo>
                <a:cubicBezTo>
                  <a:pt x="85979" y="130429"/>
                  <a:pt x="85979" y="130429"/>
                  <a:pt x="84836" y="130429"/>
                </a:cubicBezTo>
                <a:cubicBezTo>
                  <a:pt x="84455" y="130810"/>
                  <a:pt x="84201" y="130937"/>
                  <a:pt x="83820" y="130937"/>
                </a:cubicBezTo>
                <a:cubicBezTo>
                  <a:pt x="83058" y="130937"/>
                  <a:pt x="82550" y="130175"/>
                  <a:pt x="82550" y="129286"/>
                </a:cubicBezTo>
                <a:lnTo>
                  <a:pt x="81534" y="129286"/>
                </a:lnTo>
                <a:cubicBezTo>
                  <a:pt x="82423" y="130937"/>
                  <a:pt x="82677" y="132080"/>
                  <a:pt x="82169" y="132080"/>
                </a:cubicBezTo>
                <a:cubicBezTo>
                  <a:pt x="82042" y="132080"/>
                  <a:pt x="81788" y="131953"/>
                  <a:pt x="81534" y="131572"/>
                </a:cubicBezTo>
                <a:cubicBezTo>
                  <a:pt x="81026" y="131064"/>
                  <a:pt x="80645" y="130683"/>
                  <a:pt x="80391" y="130683"/>
                </a:cubicBezTo>
                <a:cubicBezTo>
                  <a:pt x="80137" y="130683"/>
                  <a:pt x="79883" y="130937"/>
                  <a:pt x="79248" y="131572"/>
                </a:cubicBezTo>
                <a:cubicBezTo>
                  <a:pt x="79248" y="131572"/>
                  <a:pt x="78105" y="131572"/>
                  <a:pt x="78105" y="132715"/>
                </a:cubicBezTo>
                <a:cubicBezTo>
                  <a:pt x="76962" y="132715"/>
                  <a:pt x="76962" y="132715"/>
                  <a:pt x="78105" y="133858"/>
                </a:cubicBezTo>
                <a:cubicBezTo>
                  <a:pt x="78105" y="135001"/>
                  <a:pt x="79248" y="136144"/>
                  <a:pt x="78105" y="136144"/>
                </a:cubicBezTo>
                <a:cubicBezTo>
                  <a:pt x="78105" y="135255"/>
                  <a:pt x="77597" y="134493"/>
                  <a:pt x="77216" y="134493"/>
                </a:cubicBezTo>
                <a:cubicBezTo>
                  <a:pt x="77089" y="134493"/>
                  <a:pt x="76962" y="134620"/>
                  <a:pt x="76962" y="135001"/>
                </a:cubicBezTo>
                <a:cubicBezTo>
                  <a:pt x="75819" y="135001"/>
                  <a:pt x="75819" y="133858"/>
                  <a:pt x="75819" y="133858"/>
                </a:cubicBezTo>
                <a:cubicBezTo>
                  <a:pt x="75438" y="133096"/>
                  <a:pt x="75057" y="132842"/>
                  <a:pt x="74549" y="132842"/>
                </a:cubicBezTo>
                <a:cubicBezTo>
                  <a:pt x="73533" y="132842"/>
                  <a:pt x="72771" y="134112"/>
                  <a:pt x="73533" y="135001"/>
                </a:cubicBezTo>
                <a:cubicBezTo>
                  <a:pt x="73533" y="136906"/>
                  <a:pt x="73152" y="137795"/>
                  <a:pt x="72644" y="137795"/>
                </a:cubicBezTo>
                <a:cubicBezTo>
                  <a:pt x="72136" y="137795"/>
                  <a:pt x="71755" y="137287"/>
                  <a:pt x="71247" y="136271"/>
                </a:cubicBezTo>
                <a:cubicBezTo>
                  <a:pt x="70993" y="135763"/>
                  <a:pt x="70739" y="135509"/>
                  <a:pt x="70612" y="135509"/>
                </a:cubicBezTo>
                <a:cubicBezTo>
                  <a:pt x="70104" y="135509"/>
                  <a:pt x="70358" y="138176"/>
                  <a:pt x="71247" y="140843"/>
                </a:cubicBezTo>
                <a:cubicBezTo>
                  <a:pt x="69469" y="139192"/>
                  <a:pt x="68707" y="138303"/>
                  <a:pt x="68199" y="138303"/>
                </a:cubicBezTo>
                <a:cubicBezTo>
                  <a:pt x="67691" y="138303"/>
                  <a:pt x="67818" y="139192"/>
                  <a:pt x="67818" y="140843"/>
                </a:cubicBezTo>
                <a:cubicBezTo>
                  <a:pt x="67183" y="141351"/>
                  <a:pt x="66929" y="141732"/>
                  <a:pt x="66802" y="141732"/>
                </a:cubicBezTo>
                <a:cubicBezTo>
                  <a:pt x="66675" y="141732"/>
                  <a:pt x="66675" y="141478"/>
                  <a:pt x="66675" y="140843"/>
                </a:cubicBezTo>
                <a:cubicBezTo>
                  <a:pt x="66294" y="140462"/>
                  <a:pt x="66040" y="140335"/>
                  <a:pt x="65659" y="140335"/>
                </a:cubicBezTo>
                <a:cubicBezTo>
                  <a:pt x="64770" y="140335"/>
                  <a:pt x="64008" y="141097"/>
                  <a:pt x="63246" y="141986"/>
                </a:cubicBezTo>
                <a:cubicBezTo>
                  <a:pt x="60960" y="143129"/>
                  <a:pt x="60960" y="143129"/>
                  <a:pt x="62103" y="144272"/>
                </a:cubicBezTo>
                <a:lnTo>
                  <a:pt x="60960" y="145415"/>
                </a:lnTo>
                <a:cubicBezTo>
                  <a:pt x="60198" y="144653"/>
                  <a:pt x="59690" y="144399"/>
                  <a:pt x="59182" y="144399"/>
                </a:cubicBezTo>
                <a:cubicBezTo>
                  <a:pt x="58293" y="144399"/>
                  <a:pt x="58166" y="145669"/>
                  <a:pt x="59817" y="146558"/>
                </a:cubicBezTo>
                <a:lnTo>
                  <a:pt x="58674" y="147701"/>
                </a:lnTo>
                <a:lnTo>
                  <a:pt x="58674" y="146431"/>
                </a:lnTo>
                <a:cubicBezTo>
                  <a:pt x="58420" y="146177"/>
                  <a:pt x="58166" y="146050"/>
                  <a:pt x="57785" y="146050"/>
                </a:cubicBezTo>
                <a:cubicBezTo>
                  <a:pt x="56769" y="146050"/>
                  <a:pt x="55245" y="147320"/>
                  <a:pt x="51816" y="149860"/>
                </a:cubicBezTo>
                <a:cubicBezTo>
                  <a:pt x="47244" y="153289"/>
                  <a:pt x="46101" y="154432"/>
                  <a:pt x="48387" y="155575"/>
                </a:cubicBezTo>
                <a:cubicBezTo>
                  <a:pt x="49149" y="156972"/>
                  <a:pt x="48895" y="157988"/>
                  <a:pt x="48387" y="157988"/>
                </a:cubicBezTo>
                <a:cubicBezTo>
                  <a:pt x="48133" y="157988"/>
                  <a:pt x="47625" y="157607"/>
                  <a:pt x="47244" y="156718"/>
                </a:cubicBezTo>
                <a:cubicBezTo>
                  <a:pt x="46736" y="156210"/>
                  <a:pt x="46101" y="155829"/>
                  <a:pt x="45847" y="155829"/>
                </a:cubicBezTo>
                <a:cubicBezTo>
                  <a:pt x="45593" y="155829"/>
                  <a:pt x="45593" y="156083"/>
                  <a:pt x="46101" y="156718"/>
                </a:cubicBezTo>
                <a:cubicBezTo>
                  <a:pt x="46101" y="156718"/>
                  <a:pt x="45593" y="157226"/>
                  <a:pt x="44958" y="157226"/>
                </a:cubicBezTo>
                <a:cubicBezTo>
                  <a:pt x="44577" y="157226"/>
                  <a:pt x="44196" y="157099"/>
                  <a:pt x="43815" y="156718"/>
                </a:cubicBezTo>
                <a:cubicBezTo>
                  <a:pt x="40386" y="156718"/>
                  <a:pt x="40386" y="157861"/>
                  <a:pt x="41529" y="159004"/>
                </a:cubicBezTo>
                <a:cubicBezTo>
                  <a:pt x="40005" y="159004"/>
                  <a:pt x="38989" y="158496"/>
                  <a:pt x="38735" y="158496"/>
                </a:cubicBezTo>
                <a:cubicBezTo>
                  <a:pt x="38481" y="158496"/>
                  <a:pt x="38862" y="158623"/>
                  <a:pt x="39243" y="159004"/>
                </a:cubicBezTo>
                <a:cubicBezTo>
                  <a:pt x="39243" y="159893"/>
                  <a:pt x="37719" y="163068"/>
                  <a:pt x="36576" y="163068"/>
                </a:cubicBezTo>
                <a:cubicBezTo>
                  <a:pt x="36322" y="163068"/>
                  <a:pt x="36068" y="162941"/>
                  <a:pt x="35814" y="162433"/>
                </a:cubicBezTo>
                <a:lnTo>
                  <a:pt x="34671" y="163576"/>
                </a:lnTo>
                <a:cubicBezTo>
                  <a:pt x="35814" y="164719"/>
                  <a:pt x="34671" y="165862"/>
                  <a:pt x="33528" y="167005"/>
                </a:cubicBezTo>
                <a:cubicBezTo>
                  <a:pt x="32766" y="167005"/>
                  <a:pt x="32512" y="167513"/>
                  <a:pt x="32004" y="167513"/>
                </a:cubicBezTo>
                <a:cubicBezTo>
                  <a:pt x="31877" y="167513"/>
                  <a:pt x="31496" y="167386"/>
                  <a:pt x="31115" y="167005"/>
                </a:cubicBezTo>
                <a:cubicBezTo>
                  <a:pt x="31115" y="166497"/>
                  <a:pt x="30988" y="166243"/>
                  <a:pt x="30734" y="166243"/>
                </a:cubicBezTo>
                <a:cubicBezTo>
                  <a:pt x="30480" y="166243"/>
                  <a:pt x="29972" y="166751"/>
                  <a:pt x="29972" y="168148"/>
                </a:cubicBezTo>
                <a:cubicBezTo>
                  <a:pt x="29972" y="169291"/>
                  <a:pt x="31115" y="170434"/>
                  <a:pt x="31115" y="171577"/>
                </a:cubicBezTo>
                <a:cubicBezTo>
                  <a:pt x="31115" y="172720"/>
                  <a:pt x="32258" y="173863"/>
                  <a:pt x="32258" y="173863"/>
                </a:cubicBezTo>
                <a:lnTo>
                  <a:pt x="31115" y="172720"/>
                </a:lnTo>
                <a:cubicBezTo>
                  <a:pt x="29972" y="172720"/>
                  <a:pt x="28829" y="171577"/>
                  <a:pt x="28829" y="171577"/>
                </a:cubicBezTo>
                <a:cubicBezTo>
                  <a:pt x="28829" y="171577"/>
                  <a:pt x="27686" y="172720"/>
                  <a:pt x="28829" y="173863"/>
                </a:cubicBezTo>
                <a:cubicBezTo>
                  <a:pt x="28448" y="173482"/>
                  <a:pt x="28194" y="173355"/>
                  <a:pt x="27813" y="173355"/>
                </a:cubicBezTo>
                <a:cubicBezTo>
                  <a:pt x="27051" y="173355"/>
                  <a:pt x="26543" y="174244"/>
                  <a:pt x="26543" y="175006"/>
                </a:cubicBezTo>
                <a:cubicBezTo>
                  <a:pt x="25400" y="176149"/>
                  <a:pt x="24257" y="177292"/>
                  <a:pt x="25400" y="178435"/>
                </a:cubicBezTo>
                <a:cubicBezTo>
                  <a:pt x="25273" y="178181"/>
                  <a:pt x="25019" y="178181"/>
                  <a:pt x="24638" y="178181"/>
                </a:cubicBezTo>
                <a:cubicBezTo>
                  <a:pt x="22479" y="178181"/>
                  <a:pt x="20193" y="180975"/>
                  <a:pt x="22225" y="183007"/>
                </a:cubicBezTo>
                <a:cubicBezTo>
                  <a:pt x="23368" y="183007"/>
                  <a:pt x="22225" y="184150"/>
                  <a:pt x="21082" y="184150"/>
                </a:cubicBezTo>
                <a:cubicBezTo>
                  <a:pt x="20574" y="183642"/>
                  <a:pt x="20320" y="183388"/>
                  <a:pt x="20193" y="183388"/>
                </a:cubicBezTo>
                <a:cubicBezTo>
                  <a:pt x="20066" y="183388"/>
                  <a:pt x="20320" y="183896"/>
                  <a:pt x="21082" y="185293"/>
                </a:cubicBezTo>
                <a:cubicBezTo>
                  <a:pt x="21082" y="185801"/>
                  <a:pt x="20828" y="186182"/>
                  <a:pt x="20320" y="186182"/>
                </a:cubicBezTo>
                <a:cubicBezTo>
                  <a:pt x="19812" y="186182"/>
                  <a:pt x="19304" y="185928"/>
                  <a:pt x="18796" y="185293"/>
                </a:cubicBezTo>
                <a:cubicBezTo>
                  <a:pt x="16510" y="185293"/>
                  <a:pt x="15367" y="185293"/>
                  <a:pt x="16510" y="186436"/>
                </a:cubicBezTo>
                <a:cubicBezTo>
                  <a:pt x="16510" y="188722"/>
                  <a:pt x="15367" y="189865"/>
                  <a:pt x="15367" y="191008"/>
                </a:cubicBezTo>
                <a:cubicBezTo>
                  <a:pt x="15367" y="192151"/>
                  <a:pt x="15367" y="193294"/>
                  <a:pt x="16510" y="193294"/>
                </a:cubicBezTo>
                <a:cubicBezTo>
                  <a:pt x="17653" y="193294"/>
                  <a:pt x="18796" y="194437"/>
                  <a:pt x="18796" y="194437"/>
                </a:cubicBezTo>
                <a:cubicBezTo>
                  <a:pt x="18796" y="194818"/>
                  <a:pt x="18796" y="195199"/>
                  <a:pt x="18669" y="195326"/>
                </a:cubicBezTo>
                <a:cubicBezTo>
                  <a:pt x="18161" y="194310"/>
                  <a:pt x="17907" y="194056"/>
                  <a:pt x="17653" y="194056"/>
                </a:cubicBezTo>
                <a:cubicBezTo>
                  <a:pt x="17399" y="194056"/>
                  <a:pt x="17145" y="194310"/>
                  <a:pt x="16510" y="194310"/>
                </a:cubicBezTo>
                <a:cubicBezTo>
                  <a:pt x="15367" y="194310"/>
                  <a:pt x="14224" y="195453"/>
                  <a:pt x="14224" y="195453"/>
                </a:cubicBezTo>
                <a:cubicBezTo>
                  <a:pt x="14224" y="196596"/>
                  <a:pt x="13081" y="197739"/>
                  <a:pt x="13081" y="197739"/>
                </a:cubicBezTo>
                <a:cubicBezTo>
                  <a:pt x="10795" y="200025"/>
                  <a:pt x="10795" y="200025"/>
                  <a:pt x="11938" y="201168"/>
                </a:cubicBezTo>
                <a:lnTo>
                  <a:pt x="13081" y="201168"/>
                </a:lnTo>
                <a:cubicBezTo>
                  <a:pt x="9652" y="201168"/>
                  <a:pt x="7366" y="208026"/>
                  <a:pt x="9652" y="209169"/>
                </a:cubicBezTo>
                <a:lnTo>
                  <a:pt x="8509" y="209169"/>
                </a:lnTo>
                <a:cubicBezTo>
                  <a:pt x="8128" y="208788"/>
                  <a:pt x="7874" y="208661"/>
                  <a:pt x="7493" y="208661"/>
                </a:cubicBezTo>
                <a:cubicBezTo>
                  <a:pt x="6731" y="208661"/>
                  <a:pt x="6223" y="209550"/>
                  <a:pt x="6223" y="210312"/>
                </a:cubicBezTo>
                <a:cubicBezTo>
                  <a:pt x="6223" y="211455"/>
                  <a:pt x="6223" y="213741"/>
                  <a:pt x="6223" y="216027"/>
                </a:cubicBezTo>
                <a:cubicBezTo>
                  <a:pt x="5080" y="218313"/>
                  <a:pt x="5080" y="220599"/>
                  <a:pt x="6223" y="220599"/>
                </a:cubicBezTo>
                <a:lnTo>
                  <a:pt x="5080" y="220599"/>
                </a:lnTo>
                <a:cubicBezTo>
                  <a:pt x="3937" y="220599"/>
                  <a:pt x="2794" y="220599"/>
                  <a:pt x="2794" y="221742"/>
                </a:cubicBezTo>
                <a:cubicBezTo>
                  <a:pt x="2794" y="222885"/>
                  <a:pt x="3937" y="222885"/>
                  <a:pt x="5080" y="222885"/>
                </a:cubicBezTo>
                <a:cubicBezTo>
                  <a:pt x="6223" y="222885"/>
                  <a:pt x="6223" y="222885"/>
                  <a:pt x="5080" y="224028"/>
                </a:cubicBezTo>
                <a:cubicBezTo>
                  <a:pt x="3937" y="225171"/>
                  <a:pt x="2794" y="228600"/>
                  <a:pt x="3937" y="228600"/>
                </a:cubicBezTo>
                <a:cubicBezTo>
                  <a:pt x="3937" y="229743"/>
                  <a:pt x="3937" y="230886"/>
                  <a:pt x="2794" y="230886"/>
                </a:cubicBezTo>
                <a:cubicBezTo>
                  <a:pt x="1651" y="232029"/>
                  <a:pt x="508" y="234315"/>
                  <a:pt x="2794" y="234315"/>
                </a:cubicBezTo>
                <a:cubicBezTo>
                  <a:pt x="2794" y="234315"/>
                  <a:pt x="2794" y="234315"/>
                  <a:pt x="1651" y="235458"/>
                </a:cubicBezTo>
                <a:cubicBezTo>
                  <a:pt x="762" y="236347"/>
                  <a:pt x="0" y="237109"/>
                  <a:pt x="381" y="237109"/>
                </a:cubicBezTo>
                <a:cubicBezTo>
                  <a:pt x="508" y="237109"/>
                  <a:pt x="889" y="236982"/>
                  <a:pt x="1651" y="236601"/>
                </a:cubicBezTo>
                <a:cubicBezTo>
                  <a:pt x="2794" y="237744"/>
                  <a:pt x="2794" y="238887"/>
                  <a:pt x="1651" y="242316"/>
                </a:cubicBezTo>
                <a:cubicBezTo>
                  <a:pt x="1651" y="242316"/>
                  <a:pt x="1651" y="242824"/>
                  <a:pt x="2032" y="242824"/>
                </a:cubicBezTo>
                <a:cubicBezTo>
                  <a:pt x="2159" y="242824"/>
                  <a:pt x="2413" y="242697"/>
                  <a:pt x="2794" y="242316"/>
                </a:cubicBezTo>
                <a:lnTo>
                  <a:pt x="3937" y="241173"/>
                </a:lnTo>
                <a:cubicBezTo>
                  <a:pt x="2540" y="242570"/>
                  <a:pt x="2032" y="243586"/>
                  <a:pt x="2667" y="243586"/>
                </a:cubicBezTo>
                <a:cubicBezTo>
                  <a:pt x="3048" y="243586"/>
                  <a:pt x="3810" y="243205"/>
                  <a:pt x="5207" y="242316"/>
                </a:cubicBezTo>
                <a:cubicBezTo>
                  <a:pt x="5207" y="243459"/>
                  <a:pt x="5207" y="243459"/>
                  <a:pt x="5207" y="243459"/>
                </a:cubicBezTo>
                <a:cubicBezTo>
                  <a:pt x="6350" y="243459"/>
                  <a:pt x="9779" y="242316"/>
                  <a:pt x="13208" y="242316"/>
                </a:cubicBezTo>
                <a:cubicBezTo>
                  <a:pt x="17780" y="242316"/>
                  <a:pt x="20066" y="242316"/>
                  <a:pt x="20066" y="241173"/>
                </a:cubicBezTo>
                <a:cubicBezTo>
                  <a:pt x="20574" y="240665"/>
                  <a:pt x="20955" y="240284"/>
                  <a:pt x="21082" y="240284"/>
                </a:cubicBezTo>
                <a:cubicBezTo>
                  <a:pt x="21209" y="240284"/>
                  <a:pt x="21209" y="240538"/>
                  <a:pt x="21209" y="241173"/>
                </a:cubicBezTo>
                <a:cubicBezTo>
                  <a:pt x="21209" y="242316"/>
                  <a:pt x="22352" y="242316"/>
                  <a:pt x="23495" y="242316"/>
                </a:cubicBezTo>
                <a:cubicBezTo>
                  <a:pt x="23495" y="242316"/>
                  <a:pt x="24638" y="242316"/>
                  <a:pt x="24638" y="243459"/>
                </a:cubicBezTo>
                <a:cubicBezTo>
                  <a:pt x="24638" y="242316"/>
                  <a:pt x="24638" y="242316"/>
                  <a:pt x="25781" y="242316"/>
                </a:cubicBezTo>
                <a:cubicBezTo>
                  <a:pt x="25781" y="242951"/>
                  <a:pt x="25781" y="243205"/>
                  <a:pt x="25908" y="243205"/>
                </a:cubicBezTo>
                <a:cubicBezTo>
                  <a:pt x="26035" y="243205"/>
                  <a:pt x="26289" y="242951"/>
                  <a:pt x="26924" y="242316"/>
                </a:cubicBezTo>
                <a:cubicBezTo>
                  <a:pt x="27559" y="241173"/>
                  <a:pt x="27813" y="240665"/>
                  <a:pt x="27940" y="240665"/>
                </a:cubicBezTo>
                <a:cubicBezTo>
                  <a:pt x="28067" y="240665"/>
                  <a:pt x="28067" y="241173"/>
                  <a:pt x="28067" y="242316"/>
                </a:cubicBezTo>
                <a:cubicBezTo>
                  <a:pt x="28067" y="243205"/>
                  <a:pt x="28575" y="243967"/>
                  <a:pt x="28956" y="243967"/>
                </a:cubicBezTo>
                <a:cubicBezTo>
                  <a:pt x="29083" y="243967"/>
                  <a:pt x="29210" y="243840"/>
                  <a:pt x="29210" y="243459"/>
                </a:cubicBezTo>
                <a:cubicBezTo>
                  <a:pt x="29210" y="242316"/>
                  <a:pt x="30353" y="242316"/>
                  <a:pt x="31496" y="241173"/>
                </a:cubicBezTo>
                <a:cubicBezTo>
                  <a:pt x="31496" y="241173"/>
                  <a:pt x="32639" y="241173"/>
                  <a:pt x="32639" y="242316"/>
                </a:cubicBezTo>
                <a:cubicBezTo>
                  <a:pt x="33020" y="242697"/>
                  <a:pt x="33528" y="242824"/>
                  <a:pt x="34163" y="242824"/>
                </a:cubicBezTo>
                <a:cubicBezTo>
                  <a:pt x="35560" y="242824"/>
                  <a:pt x="37338" y="242062"/>
                  <a:pt x="37338" y="241173"/>
                </a:cubicBezTo>
                <a:cubicBezTo>
                  <a:pt x="37338" y="240665"/>
                  <a:pt x="37592" y="240284"/>
                  <a:pt x="37846" y="240284"/>
                </a:cubicBezTo>
                <a:cubicBezTo>
                  <a:pt x="38100" y="240284"/>
                  <a:pt x="38354" y="240538"/>
                  <a:pt x="38354" y="241173"/>
                </a:cubicBezTo>
                <a:cubicBezTo>
                  <a:pt x="38354" y="242316"/>
                  <a:pt x="38354" y="242316"/>
                  <a:pt x="39497" y="242316"/>
                </a:cubicBezTo>
                <a:cubicBezTo>
                  <a:pt x="39878" y="242062"/>
                  <a:pt x="40005" y="241808"/>
                  <a:pt x="40259" y="241808"/>
                </a:cubicBezTo>
                <a:cubicBezTo>
                  <a:pt x="40640" y="241808"/>
                  <a:pt x="40640" y="242570"/>
                  <a:pt x="40640" y="243459"/>
                </a:cubicBezTo>
                <a:cubicBezTo>
                  <a:pt x="39497" y="244602"/>
                  <a:pt x="40640" y="244602"/>
                  <a:pt x="41783" y="244602"/>
                </a:cubicBezTo>
                <a:cubicBezTo>
                  <a:pt x="42926" y="243459"/>
                  <a:pt x="45212" y="243459"/>
                  <a:pt x="47498" y="243459"/>
                </a:cubicBezTo>
                <a:cubicBezTo>
                  <a:pt x="50927" y="243459"/>
                  <a:pt x="50927" y="242316"/>
                  <a:pt x="53213" y="240030"/>
                </a:cubicBezTo>
                <a:cubicBezTo>
                  <a:pt x="53213" y="241173"/>
                  <a:pt x="54356" y="244602"/>
                  <a:pt x="54356" y="244602"/>
                </a:cubicBezTo>
                <a:cubicBezTo>
                  <a:pt x="55499" y="244602"/>
                  <a:pt x="55499" y="242316"/>
                  <a:pt x="55499" y="241173"/>
                </a:cubicBezTo>
                <a:cubicBezTo>
                  <a:pt x="55499" y="240665"/>
                  <a:pt x="55499" y="240284"/>
                  <a:pt x="55626" y="240284"/>
                </a:cubicBezTo>
                <a:cubicBezTo>
                  <a:pt x="55753" y="240284"/>
                  <a:pt x="56007" y="240538"/>
                  <a:pt x="56642" y="241173"/>
                </a:cubicBezTo>
                <a:cubicBezTo>
                  <a:pt x="57785" y="242316"/>
                  <a:pt x="58293" y="242951"/>
                  <a:pt x="58801" y="242951"/>
                </a:cubicBezTo>
                <a:cubicBezTo>
                  <a:pt x="59309" y="242951"/>
                  <a:pt x="59563" y="242316"/>
                  <a:pt x="60071" y="241173"/>
                </a:cubicBezTo>
                <a:cubicBezTo>
                  <a:pt x="60071" y="241173"/>
                  <a:pt x="61214" y="241173"/>
                  <a:pt x="62357" y="243459"/>
                </a:cubicBezTo>
                <a:cubicBezTo>
                  <a:pt x="62357" y="243459"/>
                  <a:pt x="62357" y="243459"/>
                  <a:pt x="62357" y="241173"/>
                </a:cubicBezTo>
                <a:cubicBezTo>
                  <a:pt x="62357" y="240665"/>
                  <a:pt x="62611" y="240284"/>
                  <a:pt x="63119" y="240284"/>
                </a:cubicBezTo>
                <a:cubicBezTo>
                  <a:pt x="63627" y="240284"/>
                  <a:pt x="64135" y="240538"/>
                  <a:pt x="64643" y="241173"/>
                </a:cubicBezTo>
                <a:cubicBezTo>
                  <a:pt x="64643" y="243332"/>
                  <a:pt x="65532" y="244094"/>
                  <a:pt x="66294" y="244094"/>
                </a:cubicBezTo>
                <a:cubicBezTo>
                  <a:pt x="66675" y="244094"/>
                  <a:pt x="66929" y="243840"/>
                  <a:pt x="66929" y="243459"/>
                </a:cubicBezTo>
                <a:cubicBezTo>
                  <a:pt x="66929" y="242062"/>
                  <a:pt x="67310" y="241554"/>
                  <a:pt x="67691" y="241554"/>
                </a:cubicBezTo>
                <a:cubicBezTo>
                  <a:pt x="68072" y="241554"/>
                  <a:pt x="68199" y="241808"/>
                  <a:pt x="68199" y="242316"/>
                </a:cubicBezTo>
                <a:cubicBezTo>
                  <a:pt x="69342" y="242316"/>
                  <a:pt x="69342" y="242316"/>
                  <a:pt x="70485" y="241173"/>
                </a:cubicBezTo>
                <a:lnTo>
                  <a:pt x="71628" y="241173"/>
                </a:lnTo>
                <a:cubicBezTo>
                  <a:pt x="72771" y="241173"/>
                  <a:pt x="71628" y="242316"/>
                  <a:pt x="71628" y="242316"/>
                </a:cubicBezTo>
                <a:lnTo>
                  <a:pt x="71628" y="243459"/>
                </a:lnTo>
                <a:cubicBezTo>
                  <a:pt x="73914" y="243459"/>
                  <a:pt x="73914" y="243459"/>
                  <a:pt x="75057" y="242316"/>
                </a:cubicBezTo>
                <a:cubicBezTo>
                  <a:pt x="75057" y="243205"/>
                  <a:pt x="75565" y="243967"/>
                  <a:pt x="76327" y="243967"/>
                </a:cubicBezTo>
                <a:cubicBezTo>
                  <a:pt x="76581" y="243967"/>
                  <a:pt x="76962" y="243840"/>
                  <a:pt x="77343" y="243459"/>
                </a:cubicBezTo>
                <a:cubicBezTo>
                  <a:pt x="77343" y="242443"/>
                  <a:pt x="77470" y="242189"/>
                  <a:pt x="77724" y="242189"/>
                </a:cubicBezTo>
                <a:cubicBezTo>
                  <a:pt x="77978" y="242189"/>
                  <a:pt x="78486" y="242824"/>
                  <a:pt x="78486" y="243459"/>
                </a:cubicBezTo>
                <a:cubicBezTo>
                  <a:pt x="77978" y="244602"/>
                  <a:pt x="77597" y="245110"/>
                  <a:pt x="77978" y="245110"/>
                </a:cubicBezTo>
                <a:cubicBezTo>
                  <a:pt x="78359" y="245110"/>
                  <a:pt x="79121" y="244602"/>
                  <a:pt x="80772" y="243459"/>
                </a:cubicBezTo>
                <a:cubicBezTo>
                  <a:pt x="81915" y="243459"/>
                  <a:pt x="84201" y="242316"/>
                  <a:pt x="86487" y="242316"/>
                </a:cubicBezTo>
                <a:cubicBezTo>
                  <a:pt x="89916" y="242316"/>
                  <a:pt x="91059" y="242316"/>
                  <a:pt x="91059" y="243459"/>
                </a:cubicBezTo>
                <a:cubicBezTo>
                  <a:pt x="91059" y="243713"/>
                  <a:pt x="91059" y="243840"/>
                  <a:pt x="91059" y="243967"/>
                </a:cubicBezTo>
                <a:cubicBezTo>
                  <a:pt x="91186" y="242189"/>
                  <a:pt x="92329" y="242189"/>
                  <a:pt x="94488" y="242189"/>
                </a:cubicBezTo>
                <a:cubicBezTo>
                  <a:pt x="95123" y="242570"/>
                  <a:pt x="95758" y="242697"/>
                  <a:pt x="96266" y="242697"/>
                </a:cubicBezTo>
                <a:cubicBezTo>
                  <a:pt x="97409" y="242697"/>
                  <a:pt x="98298" y="241935"/>
                  <a:pt x="99060" y="241046"/>
                </a:cubicBezTo>
                <a:lnTo>
                  <a:pt x="96393" y="241046"/>
                </a:lnTo>
                <a:cubicBezTo>
                  <a:pt x="96393" y="239649"/>
                  <a:pt x="96774" y="239141"/>
                  <a:pt x="97282" y="239141"/>
                </a:cubicBezTo>
                <a:cubicBezTo>
                  <a:pt x="97663" y="239141"/>
                  <a:pt x="98171" y="239395"/>
                  <a:pt x="98552" y="239903"/>
                </a:cubicBezTo>
                <a:cubicBezTo>
                  <a:pt x="99695" y="239903"/>
                  <a:pt x="99695" y="241046"/>
                  <a:pt x="99695" y="242189"/>
                </a:cubicBezTo>
                <a:cubicBezTo>
                  <a:pt x="99695" y="243332"/>
                  <a:pt x="99695" y="244475"/>
                  <a:pt x="100838" y="244475"/>
                </a:cubicBezTo>
                <a:cubicBezTo>
                  <a:pt x="101981" y="244475"/>
                  <a:pt x="101981" y="244475"/>
                  <a:pt x="101981" y="243332"/>
                </a:cubicBezTo>
                <a:cubicBezTo>
                  <a:pt x="101981" y="242189"/>
                  <a:pt x="101981" y="242189"/>
                  <a:pt x="101981" y="242189"/>
                </a:cubicBezTo>
                <a:cubicBezTo>
                  <a:pt x="103124" y="242189"/>
                  <a:pt x="104267" y="242189"/>
                  <a:pt x="104267" y="241046"/>
                </a:cubicBezTo>
                <a:cubicBezTo>
                  <a:pt x="104267" y="239903"/>
                  <a:pt x="105410" y="239903"/>
                  <a:pt x="105410" y="239903"/>
                </a:cubicBezTo>
                <a:cubicBezTo>
                  <a:pt x="106553" y="241046"/>
                  <a:pt x="107696" y="241046"/>
                  <a:pt x="107696" y="241046"/>
                </a:cubicBezTo>
                <a:lnTo>
                  <a:pt x="107696" y="242189"/>
                </a:lnTo>
                <a:cubicBezTo>
                  <a:pt x="107696" y="243332"/>
                  <a:pt x="108839" y="244475"/>
                  <a:pt x="108839" y="244475"/>
                </a:cubicBezTo>
                <a:cubicBezTo>
                  <a:pt x="109982" y="244475"/>
                  <a:pt x="109982" y="243332"/>
                  <a:pt x="109982" y="243332"/>
                </a:cubicBezTo>
                <a:cubicBezTo>
                  <a:pt x="109982" y="242189"/>
                  <a:pt x="125984" y="242189"/>
                  <a:pt x="128270" y="242189"/>
                </a:cubicBezTo>
                <a:cubicBezTo>
                  <a:pt x="128778" y="243332"/>
                  <a:pt x="129667" y="243967"/>
                  <a:pt x="130302" y="243967"/>
                </a:cubicBezTo>
                <a:cubicBezTo>
                  <a:pt x="130937" y="243967"/>
                  <a:pt x="131191" y="243459"/>
                  <a:pt x="130556" y="242189"/>
                </a:cubicBezTo>
                <a:cubicBezTo>
                  <a:pt x="130556" y="241046"/>
                  <a:pt x="133985" y="241046"/>
                  <a:pt x="138557" y="241046"/>
                </a:cubicBezTo>
                <a:cubicBezTo>
                  <a:pt x="140843" y="241046"/>
                  <a:pt x="142875" y="241300"/>
                  <a:pt x="144272" y="241300"/>
                </a:cubicBezTo>
                <a:cubicBezTo>
                  <a:pt x="145669" y="241300"/>
                  <a:pt x="146558" y="241046"/>
                  <a:pt x="146558" y="239903"/>
                </a:cubicBezTo>
                <a:lnTo>
                  <a:pt x="148844" y="239903"/>
                </a:lnTo>
                <a:cubicBezTo>
                  <a:pt x="149987" y="239903"/>
                  <a:pt x="151130" y="238760"/>
                  <a:pt x="152273" y="238760"/>
                </a:cubicBezTo>
                <a:cubicBezTo>
                  <a:pt x="152781" y="238252"/>
                  <a:pt x="153162" y="237871"/>
                  <a:pt x="153289" y="237871"/>
                </a:cubicBezTo>
                <a:cubicBezTo>
                  <a:pt x="153416" y="237871"/>
                  <a:pt x="153416" y="238125"/>
                  <a:pt x="153416" y="238760"/>
                </a:cubicBezTo>
                <a:cubicBezTo>
                  <a:pt x="153416" y="241046"/>
                  <a:pt x="153416" y="242189"/>
                  <a:pt x="153416" y="242189"/>
                </a:cubicBezTo>
                <a:cubicBezTo>
                  <a:pt x="155702" y="242189"/>
                  <a:pt x="155702" y="241046"/>
                  <a:pt x="155702" y="238760"/>
                </a:cubicBezTo>
                <a:cubicBezTo>
                  <a:pt x="155702" y="237617"/>
                  <a:pt x="155702" y="237617"/>
                  <a:pt x="155702" y="237617"/>
                </a:cubicBezTo>
                <a:cubicBezTo>
                  <a:pt x="156845" y="237617"/>
                  <a:pt x="156845" y="237617"/>
                  <a:pt x="156845" y="238760"/>
                </a:cubicBezTo>
                <a:lnTo>
                  <a:pt x="156845" y="242189"/>
                </a:lnTo>
                <a:cubicBezTo>
                  <a:pt x="156845" y="239903"/>
                  <a:pt x="157988" y="239903"/>
                  <a:pt x="157988" y="239903"/>
                </a:cubicBezTo>
                <a:cubicBezTo>
                  <a:pt x="159131" y="239903"/>
                  <a:pt x="159131" y="239903"/>
                  <a:pt x="159131" y="243332"/>
                </a:cubicBezTo>
                <a:cubicBezTo>
                  <a:pt x="159131" y="244475"/>
                  <a:pt x="159131" y="244983"/>
                  <a:pt x="159258" y="244983"/>
                </a:cubicBezTo>
                <a:cubicBezTo>
                  <a:pt x="159385" y="244983"/>
                  <a:pt x="159639" y="244475"/>
                  <a:pt x="160274" y="243332"/>
                </a:cubicBezTo>
                <a:lnTo>
                  <a:pt x="161417" y="242189"/>
                </a:lnTo>
                <a:cubicBezTo>
                  <a:pt x="161798" y="242951"/>
                  <a:pt x="162179" y="243205"/>
                  <a:pt x="162433" y="243205"/>
                </a:cubicBezTo>
                <a:cubicBezTo>
                  <a:pt x="163195" y="243205"/>
                  <a:pt x="163957" y="241935"/>
                  <a:pt x="164846" y="241046"/>
                </a:cubicBezTo>
                <a:cubicBezTo>
                  <a:pt x="164846" y="242189"/>
                  <a:pt x="165100" y="242824"/>
                  <a:pt x="165354" y="242824"/>
                </a:cubicBezTo>
                <a:cubicBezTo>
                  <a:pt x="165608" y="242824"/>
                  <a:pt x="165989" y="242189"/>
                  <a:pt x="165989" y="241046"/>
                </a:cubicBezTo>
                <a:cubicBezTo>
                  <a:pt x="165989" y="239903"/>
                  <a:pt x="166243" y="239268"/>
                  <a:pt x="166751" y="239268"/>
                </a:cubicBezTo>
                <a:cubicBezTo>
                  <a:pt x="167259" y="239268"/>
                  <a:pt x="167767" y="239903"/>
                  <a:pt x="168275" y="241046"/>
                </a:cubicBezTo>
                <a:cubicBezTo>
                  <a:pt x="168275" y="242189"/>
                  <a:pt x="169418" y="242189"/>
                  <a:pt x="170561" y="242189"/>
                </a:cubicBezTo>
                <a:cubicBezTo>
                  <a:pt x="171704" y="241046"/>
                  <a:pt x="176276" y="241046"/>
                  <a:pt x="181991" y="241046"/>
                </a:cubicBezTo>
                <a:cubicBezTo>
                  <a:pt x="187706" y="241046"/>
                  <a:pt x="192278" y="241046"/>
                  <a:pt x="192278" y="239903"/>
                </a:cubicBezTo>
                <a:cubicBezTo>
                  <a:pt x="193421" y="239903"/>
                  <a:pt x="193421" y="239903"/>
                  <a:pt x="193421" y="241046"/>
                </a:cubicBezTo>
                <a:cubicBezTo>
                  <a:pt x="193421" y="241554"/>
                  <a:pt x="193548" y="241808"/>
                  <a:pt x="193802" y="241808"/>
                </a:cubicBezTo>
                <a:cubicBezTo>
                  <a:pt x="194056" y="241808"/>
                  <a:pt x="194564" y="241300"/>
                  <a:pt x="194564" y="239903"/>
                </a:cubicBezTo>
                <a:cubicBezTo>
                  <a:pt x="195199" y="239268"/>
                  <a:pt x="195453" y="238633"/>
                  <a:pt x="195580" y="238633"/>
                </a:cubicBezTo>
                <a:cubicBezTo>
                  <a:pt x="195707" y="238633"/>
                  <a:pt x="195707" y="239014"/>
                  <a:pt x="195707" y="239903"/>
                </a:cubicBezTo>
                <a:cubicBezTo>
                  <a:pt x="195707" y="241046"/>
                  <a:pt x="196850" y="241046"/>
                  <a:pt x="200279" y="241046"/>
                </a:cubicBezTo>
                <a:cubicBezTo>
                  <a:pt x="202565" y="241046"/>
                  <a:pt x="204851" y="241046"/>
                  <a:pt x="204851" y="239903"/>
                </a:cubicBezTo>
                <a:cubicBezTo>
                  <a:pt x="205359" y="239268"/>
                  <a:pt x="205740" y="239014"/>
                  <a:pt x="205867" y="239014"/>
                </a:cubicBezTo>
                <a:cubicBezTo>
                  <a:pt x="205994" y="239014"/>
                  <a:pt x="205994" y="239268"/>
                  <a:pt x="205994" y="239903"/>
                </a:cubicBezTo>
                <a:cubicBezTo>
                  <a:pt x="205359" y="241300"/>
                  <a:pt x="206375" y="242316"/>
                  <a:pt x="207772" y="242316"/>
                </a:cubicBezTo>
                <a:cubicBezTo>
                  <a:pt x="208661" y="242316"/>
                  <a:pt x="209677" y="241935"/>
                  <a:pt x="210566" y="241046"/>
                </a:cubicBezTo>
                <a:cubicBezTo>
                  <a:pt x="210566" y="241046"/>
                  <a:pt x="211709" y="241046"/>
                  <a:pt x="211709" y="242189"/>
                </a:cubicBezTo>
                <a:cubicBezTo>
                  <a:pt x="212852" y="242189"/>
                  <a:pt x="212852" y="242189"/>
                  <a:pt x="215138" y="241046"/>
                </a:cubicBezTo>
                <a:lnTo>
                  <a:pt x="219710" y="241046"/>
                </a:lnTo>
                <a:cubicBezTo>
                  <a:pt x="221996" y="241046"/>
                  <a:pt x="223139" y="239903"/>
                  <a:pt x="223139" y="239903"/>
                </a:cubicBezTo>
                <a:cubicBezTo>
                  <a:pt x="223139" y="241046"/>
                  <a:pt x="226568" y="241046"/>
                  <a:pt x="232283" y="241046"/>
                </a:cubicBezTo>
                <a:cubicBezTo>
                  <a:pt x="236855" y="241046"/>
                  <a:pt x="240284" y="241046"/>
                  <a:pt x="241427" y="242189"/>
                </a:cubicBezTo>
                <a:cubicBezTo>
                  <a:pt x="241427" y="242189"/>
                  <a:pt x="242570" y="242189"/>
                  <a:pt x="242570" y="241046"/>
                </a:cubicBezTo>
                <a:cubicBezTo>
                  <a:pt x="243205" y="239649"/>
                  <a:pt x="243967" y="239141"/>
                  <a:pt x="244348" y="239141"/>
                </a:cubicBezTo>
                <a:cubicBezTo>
                  <a:pt x="244729" y="239141"/>
                  <a:pt x="244856" y="239395"/>
                  <a:pt x="244856" y="239903"/>
                </a:cubicBezTo>
                <a:cubicBezTo>
                  <a:pt x="245364" y="241554"/>
                  <a:pt x="246253" y="242443"/>
                  <a:pt x="247142" y="242443"/>
                </a:cubicBezTo>
                <a:cubicBezTo>
                  <a:pt x="248031" y="242443"/>
                  <a:pt x="248793" y="241554"/>
                  <a:pt x="249428" y="239903"/>
                </a:cubicBezTo>
                <a:lnTo>
                  <a:pt x="249428" y="242189"/>
                </a:lnTo>
                <a:cubicBezTo>
                  <a:pt x="249428" y="243078"/>
                  <a:pt x="249682" y="243459"/>
                  <a:pt x="250190" y="243459"/>
                </a:cubicBezTo>
                <a:cubicBezTo>
                  <a:pt x="250952" y="243459"/>
                  <a:pt x="252095" y="242443"/>
                  <a:pt x="252857" y="241046"/>
                </a:cubicBezTo>
                <a:cubicBezTo>
                  <a:pt x="252857" y="241935"/>
                  <a:pt x="253365" y="242697"/>
                  <a:pt x="254127" y="242697"/>
                </a:cubicBezTo>
                <a:cubicBezTo>
                  <a:pt x="254381" y="242697"/>
                  <a:pt x="254762" y="242570"/>
                  <a:pt x="255143" y="242189"/>
                </a:cubicBezTo>
                <a:cubicBezTo>
                  <a:pt x="255143" y="242189"/>
                  <a:pt x="255143" y="242189"/>
                  <a:pt x="255143" y="244475"/>
                </a:cubicBezTo>
                <a:cubicBezTo>
                  <a:pt x="255143" y="245618"/>
                  <a:pt x="255143" y="246761"/>
                  <a:pt x="256286" y="246761"/>
                </a:cubicBezTo>
                <a:cubicBezTo>
                  <a:pt x="257429" y="246761"/>
                  <a:pt x="257429" y="245618"/>
                  <a:pt x="257429" y="244475"/>
                </a:cubicBezTo>
                <a:lnTo>
                  <a:pt x="258572" y="244475"/>
                </a:lnTo>
                <a:cubicBezTo>
                  <a:pt x="258572" y="244475"/>
                  <a:pt x="258572" y="244475"/>
                  <a:pt x="258572" y="243332"/>
                </a:cubicBezTo>
                <a:cubicBezTo>
                  <a:pt x="258572" y="242189"/>
                  <a:pt x="259715" y="242189"/>
                  <a:pt x="260858" y="242189"/>
                </a:cubicBezTo>
                <a:cubicBezTo>
                  <a:pt x="260858" y="241935"/>
                  <a:pt x="260858" y="241427"/>
                  <a:pt x="260858" y="241046"/>
                </a:cubicBezTo>
                <a:cubicBezTo>
                  <a:pt x="260858" y="238760"/>
                  <a:pt x="260858" y="237617"/>
                  <a:pt x="260858" y="237617"/>
                </a:cubicBezTo>
                <a:lnTo>
                  <a:pt x="260858" y="235331"/>
                </a:lnTo>
                <a:cubicBezTo>
                  <a:pt x="260858" y="233045"/>
                  <a:pt x="260858" y="231902"/>
                  <a:pt x="259715" y="230759"/>
                </a:cubicBezTo>
                <a:cubicBezTo>
                  <a:pt x="258445" y="230124"/>
                  <a:pt x="257048" y="229489"/>
                  <a:pt x="256159" y="229489"/>
                </a:cubicBezTo>
                <a:cubicBezTo>
                  <a:pt x="255524" y="229489"/>
                  <a:pt x="255143" y="229870"/>
                  <a:pt x="255143" y="230759"/>
                </a:cubicBezTo>
                <a:cubicBezTo>
                  <a:pt x="255143" y="230759"/>
                  <a:pt x="254000" y="231902"/>
                  <a:pt x="254000" y="231902"/>
                </a:cubicBezTo>
                <a:cubicBezTo>
                  <a:pt x="252857" y="231902"/>
                  <a:pt x="251714" y="230759"/>
                  <a:pt x="251714" y="230759"/>
                </a:cubicBezTo>
                <a:cubicBezTo>
                  <a:pt x="251714" y="229616"/>
                  <a:pt x="249428" y="229616"/>
                  <a:pt x="245999" y="229616"/>
                </a:cubicBezTo>
                <a:cubicBezTo>
                  <a:pt x="241427" y="229616"/>
                  <a:pt x="239141" y="229616"/>
                  <a:pt x="239141" y="228473"/>
                </a:cubicBezTo>
                <a:cubicBezTo>
                  <a:pt x="237998" y="227330"/>
                  <a:pt x="236855" y="227330"/>
                  <a:pt x="236855" y="227330"/>
                </a:cubicBezTo>
                <a:cubicBezTo>
                  <a:pt x="236855" y="228473"/>
                  <a:pt x="233426" y="228473"/>
                  <a:pt x="228854" y="228473"/>
                </a:cubicBezTo>
                <a:cubicBezTo>
                  <a:pt x="226060" y="228473"/>
                  <a:pt x="223393" y="228219"/>
                  <a:pt x="221615" y="228219"/>
                </a:cubicBezTo>
                <a:cubicBezTo>
                  <a:pt x="219837" y="228219"/>
                  <a:pt x="218567" y="228473"/>
                  <a:pt x="218567" y="229616"/>
                </a:cubicBezTo>
                <a:lnTo>
                  <a:pt x="217424" y="229616"/>
                </a:lnTo>
                <a:cubicBezTo>
                  <a:pt x="217424" y="227330"/>
                  <a:pt x="216281" y="227330"/>
                  <a:pt x="213995" y="227330"/>
                </a:cubicBezTo>
                <a:cubicBezTo>
                  <a:pt x="212852" y="228473"/>
                  <a:pt x="211709" y="228473"/>
                  <a:pt x="211709" y="228473"/>
                </a:cubicBezTo>
                <a:cubicBezTo>
                  <a:pt x="211709" y="227330"/>
                  <a:pt x="210566" y="227330"/>
                  <a:pt x="209423" y="227330"/>
                </a:cubicBezTo>
                <a:cubicBezTo>
                  <a:pt x="208280" y="227330"/>
                  <a:pt x="207137" y="227330"/>
                  <a:pt x="207137" y="228473"/>
                </a:cubicBezTo>
                <a:cubicBezTo>
                  <a:pt x="207137" y="228473"/>
                  <a:pt x="201422" y="228473"/>
                  <a:pt x="200279" y="227330"/>
                </a:cubicBezTo>
                <a:cubicBezTo>
                  <a:pt x="199898" y="226949"/>
                  <a:pt x="199644" y="226822"/>
                  <a:pt x="199263" y="226822"/>
                </a:cubicBezTo>
                <a:cubicBezTo>
                  <a:pt x="198501" y="226822"/>
                  <a:pt x="197993" y="227584"/>
                  <a:pt x="197993" y="228473"/>
                </a:cubicBezTo>
                <a:cubicBezTo>
                  <a:pt x="197993" y="229616"/>
                  <a:pt x="196850" y="230759"/>
                  <a:pt x="196850" y="230759"/>
                </a:cubicBezTo>
                <a:lnTo>
                  <a:pt x="196850" y="228473"/>
                </a:lnTo>
                <a:cubicBezTo>
                  <a:pt x="196850" y="227330"/>
                  <a:pt x="196850" y="227330"/>
                  <a:pt x="195707" y="227330"/>
                </a:cubicBezTo>
                <a:lnTo>
                  <a:pt x="194564" y="227330"/>
                </a:lnTo>
                <a:cubicBezTo>
                  <a:pt x="194564" y="228473"/>
                  <a:pt x="191135" y="228473"/>
                  <a:pt x="185420" y="228473"/>
                </a:cubicBezTo>
                <a:cubicBezTo>
                  <a:pt x="179705" y="228473"/>
                  <a:pt x="177419" y="228473"/>
                  <a:pt x="177419" y="229616"/>
                </a:cubicBezTo>
                <a:cubicBezTo>
                  <a:pt x="177419" y="230124"/>
                  <a:pt x="177419" y="230505"/>
                  <a:pt x="177165" y="230505"/>
                </a:cubicBezTo>
                <a:cubicBezTo>
                  <a:pt x="176911" y="230505"/>
                  <a:pt x="176276" y="230251"/>
                  <a:pt x="175133" y="229616"/>
                </a:cubicBezTo>
                <a:cubicBezTo>
                  <a:pt x="172212" y="227457"/>
                  <a:pt x="171196" y="226695"/>
                  <a:pt x="170815" y="226695"/>
                </a:cubicBezTo>
                <a:cubicBezTo>
                  <a:pt x="170561" y="226695"/>
                  <a:pt x="170561" y="226949"/>
                  <a:pt x="170561" y="227330"/>
                </a:cubicBezTo>
                <a:cubicBezTo>
                  <a:pt x="170561" y="227330"/>
                  <a:pt x="170561" y="228473"/>
                  <a:pt x="170561" y="229616"/>
                </a:cubicBezTo>
                <a:cubicBezTo>
                  <a:pt x="170561" y="230759"/>
                  <a:pt x="170561" y="231394"/>
                  <a:pt x="170434" y="231394"/>
                </a:cubicBezTo>
                <a:cubicBezTo>
                  <a:pt x="170307" y="231394"/>
                  <a:pt x="170053" y="230759"/>
                  <a:pt x="169418" y="229616"/>
                </a:cubicBezTo>
                <a:cubicBezTo>
                  <a:pt x="169418" y="228727"/>
                  <a:pt x="167894" y="228346"/>
                  <a:pt x="165989" y="228346"/>
                </a:cubicBezTo>
                <a:cubicBezTo>
                  <a:pt x="162814" y="228346"/>
                  <a:pt x="158750" y="229362"/>
                  <a:pt x="157988" y="230759"/>
                </a:cubicBezTo>
                <a:lnTo>
                  <a:pt x="157988" y="229616"/>
                </a:lnTo>
                <a:cubicBezTo>
                  <a:pt x="157988" y="228473"/>
                  <a:pt x="157988" y="228473"/>
                  <a:pt x="154559" y="228473"/>
                </a:cubicBezTo>
                <a:lnTo>
                  <a:pt x="152273" y="228473"/>
                </a:lnTo>
                <a:cubicBezTo>
                  <a:pt x="152273" y="229362"/>
                  <a:pt x="151638" y="229743"/>
                  <a:pt x="151003" y="229743"/>
                </a:cubicBezTo>
                <a:cubicBezTo>
                  <a:pt x="149987" y="229743"/>
                  <a:pt x="148844" y="229108"/>
                  <a:pt x="148844" y="228473"/>
                </a:cubicBezTo>
                <a:cubicBezTo>
                  <a:pt x="147701" y="227330"/>
                  <a:pt x="147701" y="227330"/>
                  <a:pt x="146558" y="227330"/>
                </a:cubicBezTo>
                <a:cubicBezTo>
                  <a:pt x="145669" y="228219"/>
                  <a:pt x="144653" y="228600"/>
                  <a:pt x="143764" y="228600"/>
                </a:cubicBezTo>
                <a:cubicBezTo>
                  <a:pt x="142240" y="228600"/>
                  <a:pt x="140970" y="227584"/>
                  <a:pt x="140970" y="226187"/>
                </a:cubicBezTo>
                <a:lnTo>
                  <a:pt x="139700" y="226187"/>
                </a:lnTo>
                <a:cubicBezTo>
                  <a:pt x="139065" y="227330"/>
                  <a:pt x="138557" y="227584"/>
                  <a:pt x="137922" y="227584"/>
                </a:cubicBezTo>
                <a:cubicBezTo>
                  <a:pt x="137287" y="227584"/>
                  <a:pt x="136779" y="227330"/>
                  <a:pt x="136144" y="227330"/>
                </a:cubicBezTo>
                <a:cubicBezTo>
                  <a:pt x="133858" y="227330"/>
                  <a:pt x="133858" y="227330"/>
                  <a:pt x="133858" y="228473"/>
                </a:cubicBezTo>
                <a:cubicBezTo>
                  <a:pt x="133858" y="228854"/>
                  <a:pt x="133858" y="229235"/>
                  <a:pt x="133858" y="229616"/>
                </a:cubicBezTo>
                <a:cubicBezTo>
                  <a:pt x="133858" y="228473"/>
                  <a:pt x="131572" y="228473"/>
                  <a:pt x="129286" y="228473"/>
                </a:cubicBezTo>
                <a:cubicBezTo>
                  <a:pt x="125857" y="228473"/>
                  <a:pt x="123571" y="228473"/>
                  <a:pt x="123571" y="227330"/>
                </a:cubicBezTo>
                <a:lnTo>
                  <a:pt x="122428" y="228473"/>
                </a:lnTo>
                <a:cubicBezTo>
                  <a:pt x="121793" y="228981"/>
                  <a:pt x="121539" y="229362"/>
                  <a:pt x="121412" y="229362"/>
                </a:cubicBezTo>
                <a:cubicBezTo>
                  <a:pt x="121285" y="229362"/>
                  <a:pt x="121285" y="229108"/>
                  <a:pt x="121285" y="228473"/>
                </a:cubicBezTo>
                <a:cubicBezTo>
                  <a:pt x="120777" y="227965"/>
                  <a:pt x="119888" y="227584"/>
                  <a:pt x="118999" y="227584"/>
                </a:cubicBezTo>
                <a:cubicBezTo>
                  <a:pt x="118110" y="227584"/>
                  <a:pt x="117348" y="227838"/>
                  <a:pt x="116713" y="228473"/>
                </a:cubicBezTo>
                <a:lnTo>
                  <a:pt x="114554" y="228473"/>
                </a:lnTo>
                <a:cubicBezTo>
                  <a:pt x="114554" y="227330"/>
                  <a:pt x="114046" y="226695"/>
                  <a:pt x="113284" y="226695"/>
                </a:cubicBezTo>
                <a:cubicBezTo>
                  <a:pt x="112522" y="226695"/>
                  <a:pt x="111760" y="227203"/>
                  <a:pt x="111125" y="228473"/>
                </a:cubicBezTo>
                <a:cubicBezTo>
                  <a:pt x="111125" y="227330"/>
                  <a:pt x="111125" y="227330"/>
                  <a:pt x="109982" y="227330"/>
                </a:cubicBezTo>
                <a:cubicBezTo>
                  <a:pt x="109474" y="227965"/>
                  <a:pt x="108331" y="228219"/>
                  <a:pt x="107315" y="228219"/>
                </a:cubicBezTo>
                <a:cubicBezTo>
                  <a:pt x="106299" y="228219"/>
                  <a:pt x="105537" y="227965"/>
                  <a:pt x="105537" y="227330"/>
                </a:cubicBezTo>
                <a:cubicBezTo>
                  <a:pt x="104394" y="228473"/>
                  <a:pt x="104394" y="228473"/>
                  <a:pt x="103251" y="228473"/>
                </a:cubicBezTo>
                <a:cubicBezTo>
                  <a:pt x="102108" y="228473"/>
                  <a:pt x="102108" y="228473"/>
                  <a:pt x="100965" y="229616"/>
                </a:cubicBezTo>
                <a:cubicBezTo>
                  <a:pt x="99822" y="230759"/>
                  <a:pt x="99822" y="230759"/>
                  <a:pt x="99822" y="230759"/>
                </a:cubicBezTo>
                <a:cubicBezTo>
                  <a:pt x="98679" y="230759"/>
                  <a:pt x="99822" y="229616"/>
                  <a:pt x="99822" y="228473"/>
                </a:cubicBezTo>
                <a:cubicBezTo>
                  <a:pt x="100711" y="227965"/>
                  <a:pt x="100965" y="227711"/>
                  <a:pt x="100584" y="227711"/>
                </a:cubicBezTo>
                <a:cubicBezTo>
                  <a:pt x="100203" y="227711"/>
                  <a:pt x="98806" y="228219"/>
                  <a:pt x="97536" y="229616"/>
                </a:cubicBezTo>
                <a:cubicBezTo>
                  <a:pt x="96393" y="230759"/>
                  <a:pt x="95758" y="231394"/>
                  <a:pt x="95758" y="231394"/>
                </a:cubicBezTo>
                <a:cubicBezTo>
                  <a:pt x="95758" y="231394"/>
                  <a:pt x="95885" y="230759"/>
                  <a:pt x="96520" y="229616"/>
                </a:cubicBezTo>
                <a:cubicBezTo>
                  <a:pt x="97282" y="228854"/>
                  <a:pt x="98044" y="227965"/>
                  <a:pt x="97663" y="227965"/>
                </a:cubicBezTo>
                <a:cubicBezTo>
                  <a:pt x="97536" y="227965"/>
                  <a:pt x="97155" y="228092"/>
                  <a:pt x="96520" y="228473"/>
                </a:cubicBezTo>
                <a:cubicBezTo>
                  <a:pt x="96520" y="228473"/>
                  <a:pt x="95377" y="228473"/>
                  <a:pt x="95377" y="229616"/>
                </a:cubicBezTo>
                <a:lnTo>
                  <a:pt x="92837" y="229616"/>
                </a:lnTo>
                <a:cubicBezTo>
                  <a:pt x="91694" y="228473"/>
                  <a:pt x="90551" y="228473"/>
                  <a:pt x="90551" y="228473"/>
                </a:cubicBezTo>
                <a:cubicBezTo>
                  <a:pt x="89916" y="228981"/>
                  <a:pt x="89662" y="229362"/>
                  <a:pt x="89535" y="229362"/>
                </a:cubicBezTo>
                <a:cubicBezTo>
                  <a:pt x="89408" y="229362"/>
                  <a:pt x="89408" y="229108"/>
                  <a:pt x="89408" y="228473"/>
                </a:cubicBezTo>
                <a:cubicBezTo>
                  <a:pt x="89408" y="227838"/>
                  <a:pt x="89281" y="227711"/>
                  <a:pt x="89027" y="227711"/>
                </a:cubicBezTo>
                <a:cubicBezTo>
                  <a:pt x="88773" y="227711"/>
                  <a:pt x="88265" y="228219"/>
                  <a:pt x="88265" y="229616"/>
                </a:cubicBezTo>
                <a:cubicBezTo>
                  <a:pt x="87757" y="230124"/>
                  <a:pt x="87376" y="230505"/>
                  <a:pt x="87122" y="230505"/>
                </a:cubicBezTo>
                <a:cubicBezTo>
                  <a:pt x="86868" y="230505"/>
                  <a:pt x="86614" y="230251"/>
                  <a:pt x="85979" y="229616"/>
                </a:cubicBezTo>
                <a:cubicBezTo>
                  <a:pt x="85979" y="229108"/>
                  <a:pt x="85979" y="228727"/>
                  <a:pt x="85979" y="228473"/>
                </a:cubicBezTo>
                <a:cubicBezTo>
                  <a:pt x="84836" y="229616"/>
                  <a:pt x="83693" y="229616"/>
                  <a:pt x="83693" y="229616"/>
                </a:cubicBezTo>
                <a:cubicBezTo>
                  <a:pt x="83693" y="228473"/>
                  <a:pt x="77978" y="228473"/>
                  <a:pt x="71120" y="228473"/>
                </a:cubicBezTo>
                <a:cubicBezTo>
                  <a:pt x="71120" y="228473"/>
                  <a:pt x="69977" y="229616"/>
                  <a:pt x="69977" y="230759"/>
                </a:cubicBezTo>
                <a:cubicBezTo>
                  <a:pt x="69469" y="228473"/>
                  <a:pt x="68834" y="227330"/>
                  <a:pt x="68453" y="227330"/>
                </a:cubicBezTo>
                <a:cubicBezTo>
                  <a:pt x="68072" y="227330"/>
                  <a:pt x="67691" y="228473"/>
                  <a:pt x="67691" y="230759"/>
                </a:cubicBezTo>
                <a:cubicBezTo>
                  <a:pt x="67056" y="230251"/>
                  <a:pt x="66802" y="229870"/>
                  <a:pt x="66548" y="229870"/>
                </a:cubicBezTo>
                <a:cubicBezTo>
                  <a:pt x="66294" y="229870"/>
                  <a:pt x="66040" y="230124"/>
                  <a:pt x="65405" y="230759"/>
                </a:cubicBezTo>
                <a:cubicBezTo>
                  <a:pt x="64516" y="229997"/>
                  <a:pt x="64389" y="229235"/>
                  <a:pt x="64262" y="229235"/>
                </a:cubicBezTo>
                <a:cubicBezTo>
                  <a:pt x="64135" y="229235"/>
                  <a:pt x="64262" y="229362"/>
                  <a:pt x="64262" y="229743"/>
                </a:cubicBezTo>
                <a:cubicBezTo>
                  <a:pt x="64262" y="229743"/>
                  <a:pt x="63119" y="229743"/>
                  <a:pt x="61976" y="227457"/>
                </a:cubicBezTo>
                <a:cubicBezTo>
                  <a:pt x="61976" y="227076"/>
                  <a:pt x="61849" y="226949"/>
                  <a:pt x="61722" y="226949"/>
                </a:cubicBezTo>
                <a:cubicBezTo>
                  <a:pt x="61341" y="226949"/>
                  <a:pt x="60452" y="227711"/>
                  <a:pt x="59690" y="228600"/>
                </a:cubicBezTo>
                <a:cubicBezTo>
                  <a:pt x="59182" y="230251"/>
                  <a:pt x="58547" y="231140"/>
                  <a:pt x="58293" y="231140"/>
                </a:cubicBezTo>
                <a:cubicBezTo>
                  <a:pt x="58039" y="231140"/>
                  <a:pt x="58039" y="230251"/>
                  <a:pt x="58547" y="228600"/>
                </a:cubicBezTo>
                <a:cubicBezTo>
                  <a:pt x="58547" y="227711"/>
                  <a:pt x="58039" y="227330"/>
                  <a:pt x="57404" y="227330"/>
                </a:cubicBezTo>
                <a:cubicBezTo>
                  <a:pt x="56388" y="227330"/>
                  <a:pt x="55118" y="228346"/>
                  <a:pt x="55118" y="229743"/>
                </a:cubicBezTo>
                <a:cubicBezTo>
                  <a:pt x="54356" y="231902"/>
                  <a:pt x="54102" y="232664"/>
                  <a:pt x="53975" y="232664"/>
                </a:cubicBezTo>
                <a:cubicBezTo>
                  <a:pt x="53848" y="232664"/>
                  <a:pt x="53975" y="232410"/>
                  <a:pt x="53975" y="232029"/>
                </a:cubicBezTo>
                <a:cubicBezTo>
                  <a:pt x="53975" y="229743"/>
                  <a:pt x="52832" y="229743"/>
                  <a:pt x="52832" y="229743"/>
                </a:cubicBezTo>
                <a:cubicBezTo>
                  <a:pt x="52832" y="229743"/>
                  <a:pt x="51689" y="229743"/>
                  <a:pt x="51689" y="228600"/>
                </a:cubicBezTo>
                <a:cubicBezTo>
                  <a:pt x="51689" y="228600"/>
                  <a:pt x="50546" y="228600"/>
                  <a:pt x="49403" y="229743"/>
                </a:cubicBezTo>
                <a:cubicBezTo>
                  <a:pt x="49022" y="230632"/>
                  <a:pt x="48387" y="231013"/>
                  <a:pt x="47752" y="231013"/>
                </a:cubicBezTo>
                <a:cubicBezTo>
                  <a:pt x="46863" y="231013"/>
                  <a:pt x="45974" y="229997"/>
                  <a:pt x="45974" y="228600"/>
                </a:cubicBezTo>
                <a:lnTo>
                  <a:pt x="43688" y="229743"/>
                </a:lnTo>
                <a:cubicBezTo>
                  <a:pt x="43688" y="231140"/>
                  <a:pt x="43307" y="232156"/>
                  <a:pt x="42926" y="232156"/>
                </a:cubicBezTo>
                <a:cubicBezTo>
                  <a:pt x="42545" y="232156"/>
                  <a:pt x="42545" y="231775"/>
                  <a:pt x="42545" y="230886"/>
                </a:cubicBezTo>
                <a:lnTo>
                  <a:pt x="42545" y="229743"/>
                </a:lnTo>
                <a:cubicBezTo>
                  <a:pt x="42037" y="230632"/>
                  <a:pt x="41529" y="231013"/>
                  <a:pt x="40894" y="231013"/>
                </a:cubicBezTo>
                <a:cubicBezTo>
                  <a:pt x="40005" y="231013"/>
                  <a:pt x="39116" y="229997"/>
                  <a:pt x="39116" y="228600"/>
                </a:cubicBezTo>
                <a:cubicBezTo>
                  <a:pt x="39116" y="227457"/>
                  <a:pt x="39116" y="227457"/>
                  <a:pt x="37973" y="227457"/>
                </a:cubicBezTo>
                <a:lnTo>
                  <a:pt x="37973" y="228600"/>
                </a:lnTo>
                <a:cubicBezTo>
                  <a:pt x="37973" y="229743"/>
                  <a:pt x="37973" y="230886"/>
                  <a:pt x="37973" y="230886"/>
                </a:cubicBezTo>
                <a:cubicBezTo>
                  <a:pt x="36830" y="230886"/>
                  <a:pt x="36830" y="230886"/>
                  <a:pt x="36830" y="229743"/>
                </a:cubicBezTo>
                <a:cubicBezTo>
                  <a:pt x="35941" y="228981"/>
                  <a:pt x="35179" y="228092"/>
                  <a:pt x="34798" y="228092"/>
                </a:cubicBezTo>
                <a:cubicBezTo>
                  <a:pt x="34671" y="228092"/>
                  <a:pt x="34544" y="228219"/>
                  <a:pt x="34544" y="228600"/>
                </a:cubicBezTo>
                <a:cubicBezTo>
                  <a:pt x="34544" y="228600"/>
                  <a:pt x="34544" y="228600"/>
                  <a:pt x="33401" y="227457"/>
                </a:cubicBezTo>
                <a:lnTo>
                  <a:pt x="31242" y="227457"/>
                </a:lnTo>
                <a:cubicBezTo>
                  <a:pt x="30734" y="228092"/>
                  <a:pt x="30099" y="228346"/>
                  <a:pt x="29718" y="228346"/>
                </a:cubicBezTo>
                <a:cubicBezTo>
                  <a:pt x="29337" y="228346"/>
                  <a:pt x="28956" y="228092"/>
                  <a:pt x="28956" y="227457"/>
                </a:cubicBezTo>
                <a:cubicBezTo>
                  <a:pt x="28956" y="227457"/>
                  <a:pt x="27813" y="227457"/>
                  <a:pt x="26670" y="228600"/>
                </a:cubicBezTo>
                <a:cubicBezTo>
                  <a:pt x="25527" y="228600"/>
                  <a:pt x="24384" y="228600"/>
                  <a:pt x="24384" y="227457"/>
                </a:cubicBezTo>
                <a:cubicBezTo>
                  <a:pt x="24384" y="228600"/>
                  <a:pt x="24384" y="228600"/>
                  <a:pt x="24384" y="228600"/>
                </a:cubicBezTo>
                <a:lnTo>
                  <a:pt x="23368" y="228600"/>
                </a:lnTo>
                <a:cubicBezTo>
                  <a:pt x="23368" y="229743"/>
                  <a:pt x="23368" y="229743"/>
                  <a:pt x="23368" y="229743"/>
                </a:cubicBezTo>
                <a:cubicBezTo>
                  <a:pt x="23368" y="229743"/>
                  <a:pt x="22225" y="228600"/>
                  <a:pt x="22225" y="228600"/>
                </a:cubicBezTo>
                <a:cubicBezTo>
                  <a:pt x="22225" y="228600"/>
                  <a:pt x="22225" y="228600"/>
                  <a:pt x="22225" y="229743"/>
                </a:cubicBezTo>
                <a:cubicBezTo>
                  <a:pt x="22225" y="229743"/>
                  <a:pt x="21717" y="230251"/>
                  <a:pt x="21336" y="230251"/>
                </a:cubicBezTo>
                <a:cubicBezTo>
                  <a:pt x="21209" y="230251"/>
                  <a:pt x="21082" y="230124"/>
                  <a:pt x="21082" y="229743"/>
                </a:cubicBezTo>
                <a:cubicBezTo>
                  <a:pt x="21082" y="229743"/>
                  <a:pt x="21082" y="227457"/>
                  <a:pt x="21082" y="227457"/>
                </a:cubicBezTo>
                <a:cubicBezTo>
                  <a:pt x="19939" y="227457"/>
                  <a:pt x="19939" y="227457"/>
                  <a:pt x="18796" y="228600"/>
                </a:cubicBezTo>
                <a:cubicBezTo>
                  <a:pt x="19431" y="227203"/>
                  <a:pt x="19685" y="226695"/>
                  <a:pt x="19685" y="226695"/>
                </a:cubicBezTo>
                <a:cubicBezTo>
                  <a:pt x="19685" y="226695"/>
                  <a:pt x="19304" y="226949"/>
                  <a:pt x="18796" y="227457"/>
                </a:cubicBezTo>
                <a:cubicBezTo>
                  <a:pt x="17653" y="228600"/>
                  <a:pt x="17653" y="228600"/>
                  <a:pt x="17653" y="228600"/>
                </a:cubicBezTo>
                <a:cubicBezTo>
                  <a:pt x="18161" y="228092"/>
                  <a:pt x="18542" y="227711"/>
                  <a:pt x="18415" y="227711"/>
                </a:cubicBezTo>
                <a:cubicBezTo>
                  <a:pt x="18288" y="227711"/>
                  <a:pt x="17653" y="227965"/>
                  <a:pt x="16637" y="228600"/>
                </a:cubicBezTo>
                <a:cubicBezTo>
                  <a:pt x="16637" y="228600"/>
                  <a:pt x="16637" y="228600"/>
                  <a:pt x="18923" y="227457"/>
                </a:cubicBezTo>
                <a:cubicBezTo>
                  <a:pt x="18288" y="227711"/>
                  <a:pt x="17780" y="227838"/>
                  <a:pt x="17399" y="227838"/>
                </a:cubicBezTo>
                <a:cubicBezTo>
                  <a:pt x="15875" y="227838"/>
                  <a:pt x="17018" y="226187"/>
                  <a:pt x="18923" y="225298"/>
                </a:cubicBezTo>
                <a:lnTo>
                  <a:pt x="16510" y="225298"/>
                </a:lnTo>
                <a:cubicBezTo>
                  <a:pt x="15367" y="225298"/>
                  <a:pt x="15367" y="224155"/>
                  <a:pt x="18796" y="223012"/>
                </a:cubicBezTo>
                <a:lnTo>
                  <a:pt x="19939" y="223012"/>
                </a:lnTo>
                <a:cubicBezTo>
                  <a:pt x="18796" y="223012"/>
                  <a:pt x="18796" y="223012"/>
                  <a:pt x="18796" y="221869"/>
                </a:cubicBezTo>
                <a:cubicBezTo>
                  <a:pt x="18796" y="221869"/>
                  <a:pt x="17653" y="220726"/>
                  <a:pt x="17653" y="220726"/>
                </a:cubicBezTo>
                <a:cubicBezTo>
                  <a:pt x="17653" y="220726"/>
                  <a:pt x="18796" y="219583"/>
                  <a:pt x="19939" y="218440"/>
                </a:cubicBezTo>
                <a:cubicBezTo>
                  <a:pt x="19939" y="218440"/>
                  <a:pt x="19939" y="217297"/>
                  <a:pt x="18796" y="216154"/>
                </a:cubicBezTo>
                <a:cubicBezTo>
                  <a:pt x="17907" y="215392"/>
                  <a:pt x="18288" y="214503"/>
                  <a:pt x="18923" y="214503"/>
                </a:cubicBezTo>
                <a:cubicBezTo>
                  <a:pt x="19177" y="214503"/>
                  <a:pt x="19558" y="214630"/>
                  <a:pt x="19812" y="215011"/>
                </a:cubicBezTo>
                <a:lnTo>
                  <a:pt x="19812" y="213741"/>
                </a:lnTo>
                <a:cubicBezTo>
                  <a:pt x="18669" y="212598"/>
                  <a:pt x="18669" y="211455"/>
                  <a:pt x="18669" y="211455"/>
                </a:cubicBezTo>
                <a:cubicBezTo>
                  <a:pt x="19177" y="211963"/>
                  <a:pt x="20066" y="212344"/>
                  <a:pt x="20701" y="212344"/>
                </a:cubicBezTo>
                <a:cubicBezTo>
                  <a:pt x="21336" y="212344"/>
                  <a:pt x="21590" y="212090"/>
                  <a:pt x="20955" y="211455"/>
                </a:cubicBezTo>
                <a:cubicBezTo>
                  <a:pt x="19812" y="210312"/>
                  <a:pt x="19812" y="210312"/>
                  <a:pt x="19812" y="209169"/>
                </a:cubicBezTo>
                <a:cubicBezTo>
                  <a:pt x="20955" y="209169"/>
                  <a:pt x="23241" y="203454"/>
                  <a:pt x="25527" y="200025"/>
                </a:cubicBezTo>
                <a:cubicBezTo>
                  <a:pt x="27813" y="195453"/>
                  <a:pt x="31242" y="190881"/>
                  <a:pt x="30099" y="190881"/>
                </a:cubicBezTo>
                <a:cubicBezTo>
                  <a:pt x="30099" y="190881"/>
                  <a:pt x="31242" y="189738"/>
                  <a:pt x="31242" y="188595"/>
                </a:cubicBezTo>
                <a:cubicBezTo>
                  <a:pt x="32385" y="188595"/>
                  <a:pt x="32385" y="187452"/>
                  <a:pt x="32385" y="187452"/>
                </a:cubicBezTo>
                <a:cubicBezTo>
                  <a:pt x="32766" y="187579"/>
                  <a:pt x="33020" y="187706"/>
                  <a:pt x="33274" y="187706"/>
                </a:cubicBezTo>
                <a:cubicBezTo>
                  <a:pt x="34925" y="187706"/>
                  <a:pt x="35814" y="184912"/>
                  <a:pt x="35814" y="182880"/>
                </a:cubicBezTo>
                <a:cubicBezTo>
                  <a:pt x="34671" y="181737"/>
                  <a:pt x="35814" y="181737"/>
                  <a:pt x="35814" y="180594"/>
                </a:cubicBezTo>
                <a:cubicBezTo>
                  <a:pt x="36449" y="181356"/>
                  <a:pt x="37084" y="181610"/>
                  <a:pt x="37592" y="181610"/>
                </a:cubicBezTo>
                <a:cubicBezTo>
                  <a:pt x="38735" y="181610"/>
                  <a:pt x="39243" y="180340"/>
                  <a:pt x="39243" y="179451"/>
                </a:cubicBezTo>
                <a:cubicBezTo>
                  <a:pt x="37846" y="178054"/>
                  <a:pt x="37719" y="177546"/>
                  <a:pt x="38100" y="177546"/>
                </a:cubicBezTo>
                <a:cubicBezTo>
                  <a:pt x="38481" y="177546"/>
                  <a:pt x="38862" y="177800"/>
                  <a:pt x="39243" y="178308"/>
                </a:cubicBezTo>
                <a:cubicBezTo>
                  <a:pt x="40132" y="178689"/>
                  <a:pt x="40767" y="178943"/>
                  <a:pt x="41148" y="178943"/>
                </a:cubicBezTo>
                <a:cubicBezTo>
                  <a:pt x="41910" y="178943"/>
                  <a:pt x="41783" y="178181"/>
                  <a:pt x="40386" y="176022"/>
                </a:cubicBezTo>
                <a:cubicBezTo>
                  <a:pt x="40386" y="174879"/>
                  <a:pt x="40386" y="174879"/>
                  <a:pt x="41529" y="174879"/>
                </a:cubicBezTo>
                <a:cubicBezTo>
                  <a:pt x="42672" y="175387"/>
                  <a:pt x="43180" y="175768"/>
                  <a:pt x="43307" y="175768"/>
                </a:cubicBezTo>
                <a:cubicBezTo>
                  <a:pt x="43434" y="175768"/>
                  <a:pt x="43180" y="175514"/>
                  <a:pt x="42545" y="174879"/>
                </a:cubicBezTo>
                <a:cubicBezTo>
                  <a:pt x="41910" y="173609"/>
                  <a:pt x="42037" y="172974"/>
                  <a:pt x="42418" y="172974"/>
                </a:cubicBezTo>
                <a:cubicBezTo>
                  <a:pt x="42672" y="172974"/>
                  <a:pt x="43180" y="173228"/>
                  <a:pt x="43688" y="173736"/>
                </a:cubicBezTo>
                <a:cubicBezTo>
                  <a:pt x="47117" y="173736"/>
                  <a:pt x="47117" y="173736"/>
                  <a:pt x="45974" y="171450"/>
                </a:cubicBezTo>
                <a:cubicBezTo>
                  <a:pt x="44196" y="170561"/>
                  <a:pt x="45212" y="168910"/>
                  <a:pt x="46990" y="168910"/>
                </a:cubicBezTo>
                <a:cubicBezTo>
                  <a:pt x="47371" y="168910"/>
                  <a:pt x="47879" y="169037"/>
                  <a:pt x="48260" y="169164"/>
                </a:cubicBezTo>
                <a:cubicBezTo>
                  <a:pt x="48260" y="169164"/>
                  <a:pt x="49403" y="169164"/>
                  <a:pt x="49403" y="168021"/>
                </a:cubicBezTo>
                <a:lnTo>
                  <a:pt x="50546" y="169164"/>
                </a:lnTo>
                <a:cubicBezTo>
                  <a:pt x="50546" y="168021"/>
                  <a:pt x="51689" y="168021"/>
                  <a:pt x="51689" y="168021"/>
                </a:cubicBezTo>
                <a:lnTo>
                  <a:pt x="50546" y="166878"/>
                </a:lnTo>
                <a:cubicBezTo>
                  <a:pt x="50546" y="166878"/>
                  <a:pt x="55118" y="164592"/>
                  <a:pt x="57404" y="162306"/>
                </a:cubicBezTo>
                <a:cubicBezTo>
                  <a:pt x="63119" y="157734"/>
                  <a:pt x="64262" y="156591"/>
                  <a:pt x="63119" y="156591"/>
                </a:cubicBezTo>
                <a:cubicBezTo>
                  <a:pt x="61468" y="155702"/>
                  <a:pt x="61595" y="154940"/>
                  <a:pt x="62611" y="154940"/>
                </a:cubicBezTo>
                <a:cubicBezTo>
                  <a:pt x="62992" y="154940"/>
                  <a:pt x="63627" y="155067"/>
                  <a:pt x="64262" y="155448"/>
                </a:cubicBezTo>
                <a:cubicBezTo>
                  <a:pt x="64262" y="155448"/>
                  <a:pt x="66548" y="155448"/>
                  <a:pt x="67691" y="154305"/>
                </a:cubicBezTo>
                <a:cubicBezTo>
                  <a:pt x="68453" y="154305"/>
                  <a:pt x="69215" y="153797"/>
                  <a:pt x="69596" y="153797"/>
                </a:cubicBezTo>
                <a:cubicBezTo>
                  <a:pt x="69850" y="153797"/>
                  <a:pt x="69977" y="153924"/>
                  <a:pt x="69977" y="154305"/>
                </a:cubicBezTo>
                <a:lnTo>
                  <a:pt x="71120" y="154305"/>
                </a:lnTo>
                <a:cubicBezTo>
                  <a:pt x="71120" y="150876"/>
                  <a:pt x="73406" y="148590"/>
                  <a:pt x="76835" y="148590"/>
                </a:cubicBezTo>
                <a:cubicBezTo>
                  <a:pt x="77978" y="148590"/>
                  <a:pt x="77978" y="147447"/>
                  <a:pt x="77978" y="146304"/>
                </a:cubicBezTo>
                <a:cubicBezTo>
                  <a:pt x="78613" y="145034"/>
                  <a:pt x="78867" y="144399"/>
                  <a:pt x="79248" y="144399"/>
                </a:cubicBezTo>
                <a:cubicBezTo>
                  <a:pt x="79502" y="144399"/>
                  <a:pt x="79756" y="144653"/>
                  <a:pt x="80264" y="145161"/>
                </a:cubicBezTo>
                <a:cubicBezTo>
                  <a:pt x="80518" y="145415"/>
                  <a:pt x="81026" y="145669"/>
                  <a:pt x="81534" y="145669"/>
                </a:cubicBezTo>
                <a:cubicBezTo>
                  <a:pt x="82931" y="145669"/>
                  <a:pt x="84455" y="144653"/>
                  <a:pt x="83693" y="142875"/>
                </a:cubicBezTo>
                <a:lnTo>
                  <a:pt x="84836" y="142875"/>
                </a:lnTo>
                <a:cubicBezTo>
                  <a:pt x="85090" y="143256"/>
                  <a:pt x="85344" y="143383"/>
                  <a:pt x="85471" y="143383"/>
                </a:cubicBezTo>
                <a:cubicBezTo>
                  <a:pt x="85852" y="143383"/>
                  <a:pt x="85598" y="142494"/>
                  <a:pt x="84836" y="141732"/>
                </a:cubicBezTo>
                <a:cubicBezTo>
                  <a:pt x="84201" y="140589"/>
                  <a:pt x="84201" y="139954"/>
                  <a:pt x="84709" y="139954"/>
                </a:cubicBezTo>
                <a:cubicBezTo>
                  <a:pt x="85217" y="139954"/>
                  <a:pt x="85979" y="140462"/>
                  <a:pt x="87122" y="141732"/>
                </a:cubicBezTo>
                <a:cubicBezTo>
                  <a:pt x="87757" y="143002"/>
                  <a:pt x="88519" y="143637"/>
                  <a:pt x="88646" y="143637"/>
                </a:cubicBezTo>
                <a:cubicBezTo>
                  <a:pt x="88773" y="143637"/>
                  <a:pt x="88646" y="143383"/>
                  <a:pt x="88265" y="142875"/>
                </a:cubicBezTo>
                <a:cubicBezTo>
                  <a:pt x="88265" y="141986"/>
                  <a:pt x="88265" y="140335"/>
                  <a:pt x="88900" y="140335"/>
                </a:cubicBezTo>
                <a:cubicBezTo>
                  <a:pt x="89027" y="140335"/>
                  <a:pt x="89154" y="140462"/>
                  <a:pt x="89408" y="140589"/>
                </a:cubicBezTo>
                <a:cubicBezTo>
                  <a:pt x="90551" y="140589"/>
                  <a:pt x="90551" y="139446"/>
                  <a:pt x="89408" y="137160"/>
                </a:cubicBezTo>
                <a:cubicBezTo>
                  <a:pt x="88265" y="137160"/>
                  <a:pt x="89408" y="136017"/>
                  <a:pt x="89408" y="136017"/>
                </a:cubicBezTo>
                <a:cubicBezTo>
                  <a:pt x="90551" y="137160"/>
                  <a:pt x="90551" y="137160"/>
                  <a:pt x="90551" y="138303"/>
                </a:cubicBezTo>
                <a:cubicBezTo>
                  <a:pt x="90551" y="138303"/>
                  <a:pt x="90551" y="138303"/>
                  <a:pt x="91694" y="137160"/>
                </a:cubicBezTo>
                <a:cubicBezTo>
                  <a:pt x="92837" y="137160"/>
                  <a:pt x="93980" y="137160"/>
                  <a:pt x="95123" y="138303"/>
                </a:cubicBezTo>
                <a:cubicBezTo>
                  <a:pt x="95631" y="138811"/>
                  <a:pt x="95885" y="139065"/>
                  <a:pt x="96012" y="139065"/>
                </a:cubicBezTo>
                <a:cubicBezTo>
                  <a:pt x="96139" y="139065"/>
                  <a:pt x="95885" y="138557"/>
                  <a:pt x="95123" y="137160"/>
                </a:cubicBezTo>
                <a:cubicBezTo>
                  <a:pt x="93980" y="134874"/>
                  <a:pt x="93980" y="134874"/>
                  <a:pt x="95123" y="134874"/>
                </a:cubicBezTo>
                <a:cubicBezTo>
                  <a:pt x="95123" y="134366"/>
                  <a:pt x="95377" y="133985"/>
                  <a:pt x="95631" y="133985"/>
                </a:cubicBezTo>
                <a:cubicBezTo>
                  <a:pt x="95885" y="133985"/>
                  <a:pt x="96266" y="134239"/>
                  <a:pt x="96266" y="134874"/>
                </a:cubicBezTo>
                <a:cubicBezTo>
                  <a:pt x="96774" y="135382"/>
                  <a:pt x="97155" y="135763"/>
                  <a:pt x="97409" y="135763"/>
                </a:cubicBezTo>
                <a:cubicBezTo>
                  <a:pt x="97663" y="135763"/>
                  <a:pt x="97917" y="135509"/>
                  <a:pt x="98552" y="134874"/>
                </a:cubicBezTo>
                <a:cubicBezTo>
                  <a:pt x="99695" y="133731"/>
                  <a:pt x="99695" y="129159"/>
                  <a:pt x="99695" y="126873"/>
                </a:cubicBezTo>
                <a:cubicBezTo>
                  <a:pt x="100203" y="127508"/>
                  <a:pt x="100584" y="127762"/>
                  <a:pt x="100838" y="127762"/>
                </a:cubicBezTo>
                <a:cubicBezTo>
                  <a:pt x="101092" y="127762"/>
                  <a:pt x="101346" y="127508"/>
                  <a:pt x="101981" y="126873"/>
                </a:cubicBezTo>
                <a:cubicBezTo>
                  <a:pt x="101981" y="128016"/>
                  <a:pt x="101981" y="129159"/>
                  <a:pt x="100838" y="129159"/>
                </a:cubicBezTo>
                <a:lnTo>
                  <a:pt x="101981" y="130302"/>
                </a:lnTo>
                <a:cubicBezTo>
                  <a:pt x="102489" y="130810"/>
                  <a:pt x="102997" y="131064"/>
                  <a:pt x="103251" y="131064"/>
                </a:cubicBezTo>
                <a:cubicBezTo>
                  <a:pt x="103759" y="131064"/>
                  <a:pt x="103759" y="130556"/>
                  <a:pt x="103124" y="129159"/>
                </a:cubicBezTo>
                <a:cubicBezTo>
                  <a:pt x="103124" y="128016"/>
                  <a:pt x="103124" y="128016"/>
                  <a:pt x="104267" y="128016"/>
                </a:cubicBezTo>
                <a:cubicBezTo>
                  <a:pt x="105410" y="128524"/>
                  <a:pt x="106299" y="128905"/>
                  <a:pt x="106680" y="128905"/>
                </a:cubicBezTo>
                <a:cubicBezTo>
                  <a:pt x="107061" y="128905"/>
                  <a:pt x="107061" y="128651"/>
                  <a:pt x="106553" y="128016"/>
                </a:cubicBezTo>
                <a:lnTo>
                  <a:pt x="108839" y="128016"/>
                </a:lnTo>
                <a:cubicBezTo>
                  <a:pt x="109982" y="128016"/>
                  <a:pt x="111125" y="128016"/>
                  <a:pt x="109982" y="126873"/>
                </a:cubicBezTo>
                <a:cubicBezTo>
                  <a:pt x="109982" y="125730"/>
                  <a:pt x="109982" y="124587"/>
                  <a:pt x="111125" y="124587"/>
                </a:cubicBezTo>
                <a:cubicBezTo>
                  <a:pt x="111125" y="124587"/>
                  <a:pt x="112268" y="123444"/>
                  <a:pt x="111125" y="123444"/>
                </a:cubicBezTo>
                <a:cubicBezTo>
                  <a:pt x="111125" y="122301"/>
                  <a:pt x="111125" y="120015"/>
                  <a:pt x="112268" y="120015"/>
                </a:cubicBezTo>
                <a:cubicBezTo>
                  <a:pt x="112268" y="118872"/>
                  <a:pt x="112268" y="118364"/>
                  <a:pt x="112522" y="118364"/>
                </a:cubicBezTo>
                <a:cubicBezTo>
                  <a:pt x="112776" y="118364"/>
                  <a:pt x="113411" y="118872"/>
                  <a:pt x="114554" y="120015"/>
                </a:cubicBezTo>
                <a:cubicBezTo>
                  <a:pt x="114554" y="120396"/>
                  <a:pt x="114681" y="120523"/>
                  <a:pt x="114808" y="120523"/>
                </a:cubicBezTo>
                <a:cubicBezTo>
                  <a:pt x="115189" y="120523"/>
                  <a:pt x="115697" y="120015"/>
                  <a:pt x="115697" y="120015"/>
                </a:cubicBezTo>
                <a:lnTo>
                  <a:pt x="117983" y="120015"/>
                </a:lnTo>
                <a:cubicBezTo>
                  <a:pt x="118364" y="120396"/>
                  <a:pt x="118491" y="120523"/>
                  <a:pt x="118745" y="120523"/>
                </a:cubicBezTo>
                <a:cubicBezTo>
                  <a:pt x="119126" y="120523"/>
                  <a:pt x="118872" y="119634"/>
                  <a:pt x="117983" y="118872"/>
                </a:cubicBezTo>
                <a:cubicBezTo>
                  <a:pt x="117983" y="117729"/>
                  <a:pt x="116840" y="116586"/>
                  <a:pt x="116840" y="116586"/>
                </a:cubicBezTo>
                <a:cubicBezTo>
                  <a:pt x="116840" y="116586"/>
                  <a:pt x="119126" y="117729"/>
                  <a:pt x="120269" y="118872"/>
                </a:cubicBezTo>
                <a:cubicBezTo>
                  <a:pt x="120269" y="117729"/>
                  <a:pt x="120269" y="116586"/>
                  <a:pt x="121412" y="116586"/>
                </a:cubicBezTo>
                <a:cubicBezTo>
                  <a:pt x="121920" y="116078"/>
                  <a:pt x="122555" y="115697"/>
                  <a:pt x="123190" y="115697"/>
                </a:cubicBezTo>
                <a:cubicBezTo>
                  <a:pt x="123825" y="115697"/>
                  <a:pt x="124333" y="115951"/>
                  <a:pt x="124841" y="116586"/>
                </a:cubicBezTo>
                <a:cubicBezTo>
                  <a:pt x="125984" y="116586"/>
                  <a:pt x="125984" y="115443"/>
                  <a:pt x="125984" y="115443"/>
                </a:cubicBezTo>
                <a:cubicBezTo>
                  <a:pt x="125984" y="114300"/>
                  <a:pt x="125984" y="114300"/>
                  <a:pt x="128270" y="113157"/>
                </a:cubicBezTo>
                <a:cubicBezTo>
                  <a:pt x="130175" y="113665"/>
                  <a:pt x="131191" y="113919"/>
                  <a:pt x="131826" y="113919"/>
                </a:cubicBezTo>
                <a:cubicBezTo>
                  <a:pt x="132588" y="113919"/>
                  <a:pt x="132334" y="113411"/>
                  <a:pt x="131699" y="112014"/>
                </a:cubicBezTo>
                <a:cubicBezTo>
                  <a:pt x="130810" y="111252"/>
                  <a:pt x="130683" y="110363"/>
                  <a:pt x="131445" y="110363"/>
                </a:cubicBezTo>
                <a:cubicBezTo>
                  <a:pt x="131699" y="110363"/>
                  <a:pt x="132207" y="110490"/>
                  <a:pt x="132842" y="110871"/>
                </a:cubicBezTo>
                <a:cubicBezTo>
                  <a:pt x="133096" y="111125"/>
                  <a:pt x="133350" y="111379"/>
                  <a:pt x="133604" y="111379"/>
                </a:cubicBezTo>
                <a:cubicBezTo>
                  <a:pt x="134112" y="111379"/>
                  <a:pt x="134112" y="110363"/>
                  <a:pt x="134112" y="108585"/>
                </a:cubicBezTo>
                <a:cubicBezTo>
                  <a:pt x="134112" y="107442"/>
                  <a:pt x="132969" y="105156"/>
                  <a:pt x="131826" y="104013"/>
                </a:cubicBezTo>
                <a:cubicBezTo>
                  <a:pt x="130683" y="102870"/>
                  <a:pt x="130683" y="102870"/>
                  <a:pt x="132969" y="102870"/>
                </a:cubicBezTo>
                <a:cubicBezTo>
                  <a:pt x="132969" y="102489"/>
                  <a:pt x="133096" y="102362"/>
                  <a:pt x="133223" y="102362"/>
                </a:cubicBezTo>
                <a:cubicBezTo>
                  <a:pt x="133604" y="102362"/>
                  <a:pt x="134366" y="103124"/>
                  <a:pt x="135255" y="104013"/>
                </a:cubicBezTo>
                <a:cubicBezTo>
                  <a:pt x="136398" y="105156"/>
                  <a:pt x="135255" y="105156"/>
                  <a:pt x="135255" y="105156"/>
                </a:cubicBezTo>
                <a:lnTo>
                  <a:pt x="135255" y="106299"/>
                </a:lnTo>
                <a:cubicBezTo>
                  <a:pt x="135255" y="106299"/>
                  <a:pt x="136398" y="107442"/>
                  <a:pt x="137541" y="107442"/>
                </a:cubicBezTo>
                <a:cubicBezTo>
                  <a:pt x="138684" y="107442"/>
                  <a:pt x="139827" y="107442"/>
                  <a:pt x="138684" y="106299"/>
                </a:cubicBezTo>
                <a:cubicBezTo>
                  <a:pt x="139827" y="106299"/>
                  <a:pt x="140970" y="106299"/>
                  <a:pt x="142113" y="105156"/>
                </a:cubicBezTo>
                <a:cubicBezTo>
                  <a:pt x="143002" y="104267"/>
                  <a:pt x="144272" y="103505"/>
                  <a:pt x="145415" y="103505"/>
                </a:cubicBezTo>
                <a:cubicBezTo>
                  <a:pt x="145923" y="103505"/>
                  <a:pt x="146304" y="103632"/>
                  <a:pt x="146685" y="104013"/>
                </a:cubicBezTo>
                <a:cubicBezTo>
                  <a:pt x="147828" y="102870"/>
                  <a:pt x="148971" y="102870"/>
                  <a:pt x="147828" y="101727"/>
                </a:cubicBezTo>
                <a:cubicBezTo>
                  <a:pt x="147193" y="100330"/>
                  <a:pt x="146939" y="99822"/>
                  <a:pt x="146939" y="99822"/>
                </a:cubicBezTo>
                <a:cubicBezTo>
                  <a:pt x="146939" y="99822"/>
                  <a:pt x="147320" y="100076"/>
                  <a:pt x="147828" y="100584"/>
                </a:cubicBezTo>
                <a:cubicBezTo>
                  <a:pt x="148082" y="100711"/>
                  <a:pt x="148336" y="100711"/>
                  <a:pt x="148717" y="100711"/>
                </a:cubicBezTo>
                <a:cubicBezTo>
                  <a:pt x="151638" y="100711"/>
                  <a:pt x="157988" y="96901"/>
                  <a:pt x="156845" y="94869"/>
                </a:cubicBezTo>
                <a:lnTo>
                  <a:pt x="157988" y="93726"/>
                </a:lnTo>
                <a:cubicBezTo>
                  <a:pt x="160274" y="93726"/>
                  <a:pt x="163703" y="91440"/>
                  <a:pt x="163703" y="89154"/>
                </a:cubicBezTo>
                <a:cubicBezTo>
                  <a:pt x="163703" y="89154"/>
                  <a:pt x="163703" y="89154"/>
                  <a:pt x="164846" y="88011"/>
                </a:cubicBezTo>
                <a:cubicBezTo>
                  <a:pt x="167132" y="88011"/>
                  <a:pt x="168275" y="88011"/>
                  <a:pt x="167132" y="85725"/>
                </a:cubicBezTo>
                <a:cubicBezTo>
                  <a:pt x="167132" y="85344"/>
                  <a:pt x="167132" y="84836"/>
                  <a:pt x="167132" y="84582"/>
                </a:cubicBezTo>
                <a:cubicBezTo>
                  <a:pt x="167386" y="84836"/>
                  <a:pt x="167767" y="85090"/>
                  <a:pt x="168021" y="85090"/>
                </a:cubicBezTo>
                <a:cubicBezTo>
                  <a:pt x="168910" y="85090"/>
                  <a:pt x="169926" y="84074"/>
                  <a:pt x="171704" y="82296"/>
                </a:cubicBezTo>
                <a:cubicBezTo>
                  <a:pt x="173990" y="80010"/>
                  <a:pt x="173990" y="80010"/>
                  <a:pt x="172847" y="80010"/>
                </a:cubicBezTo>
                <a:cubicBezTo>
                  <a:pt x="173355" y="78359"/>
                  <a:pt x="173736" y="77724"/>
                  <a:pt x="173990" y="77724"/>
                </a:cubicBezTo>
                <a:cubicBezTo>
                  <a:pt x="174244" y="77724"/>
                  <a:pt x="174625" y="78359"/>
                  <a:pt x="175133" y="78867"/>
                </a:cubicBezTo>
                <a:cubicBezTo>
                  <a:pt x="175514" y="79629"/>
                  <a:pt x="175895" y="80010"/>
                  <a:pt x="176149" y="80010"/>
                </a:cubicBezTo>
                <a:cubicBezTo>
                  <a:pt x="176657" y="80010"/>
                  <a:pt x="176530" y="78740"/>
                  <a:pt x="175133" y="76581"/>
                </a:cubicBezTo>
                <a:cubicBezTo>
                  <a:pt x="174244" y="74930"/>
                  <a:pt x="174625" y="73787"/>
                  <a:pt x="175387" y="73787"/>
                </a:cubicBezTo>
                <a:cubicBezTo>
                  <a:pt x="175641" y="73787"/>
                  <a:pt x="175895" y="73914"/>
                  <a:pt x="176276" y="74295"/>
                </a:cubicBezTo>
                <a:cubicBezTo>
                  <a:pt x="177419" y="75438"/>
                  <a:pt x="176276" y="75438"/>
                  <a:pt x="176276" y="76581"/>
                </a:cubicBezTo>
                <a:lnTo>
                  <a:pt x="177419" y="77724"/>
                </a:lnTo>
                <a:cubicBezTo>
                  <a:pt x="178562" y="77724"/>
                  <a:pt x="178562" y="77724"/>
                  <a:pt x="177419" y="76581"/>
                </a:cubicBezTo>
                <a:cubicBezTo>
                  <a:pt x="177419" y="76581"/>
                  <a:pt x="178562" y="75438"/>
                  <a:pt x="178562" y="74295"/>
                </a:cubicBezTo>
                <a:cubicBezTo>
                  <a:pt x="177419" y="73152"/>
                  <a:pt x="176276" y="72009"/>
                  <a:pt x="175133" y="72009"/>
                </a:cubicBezTo>
                <a:cubicBezTo>
                  <a:pt x="173990" y="72009"/>
                  <a:pt x="173990" y="70866"/>
                  <a:pt x="175133" y="70866"/>
                </a:cubicBezTo>
                <a:cubicBezTo>
                  <a:pt x="175514" y="70485"/>
                  <a:pt x="175768" y="70358"/>
                  <a:pt x="176149" y="70358"/>
                </a:cubicBezTo>
                <a:cubicBezTo>
                  <a:pt x="176911" y="70358"/>
                  <a:pt x="177800" y="71120"/>
                  <a:pt x="178562" y="72009"/>
                </a:cubicBezTo>
                <a:cubicBezTo>
                  <a:pt x="177419" y="73152"/>
                  <a:pt x="178562" y="74295"/>
                  <a:pt x="179705" y="74295"/>
                </a:cubicBezTo>
                <a:cubicBezTo>
                  <a:pt x="179705" y="74422"/>
                  <a:pt x="179705" y="74422"/>
                  <a:pt x="179705" y="74422"/>
                </a:cubicBezTo>
                <a:cubicBezTo>
                  <a:pt x="179832" y="74422"/>
                  <a:pt x="180721" y="70612"/>
                  <a:pt x="179705" y="68580"/>
                </a:cubicBezTo>
                <a:lnTo>
                  <a:pt x="180848" y="69723"/>
                </a:lnTo>
                <a:cubicBezTo>
                  <a:pt x="181229" y="70104"/>
                  <a:pt x="181483" y="70231"/>
                  <a:pt x="181864" y="70231"/>
                </a:cubicBezTo>
                <a:cubicBezTo>
                  <a:pt x="182626" y="70231"/>
                  <a:pt x="183134" y="69469"/>
                  <a:pt x="183134" y="68580"/>
                </a:cubicBezTo>
                <a:cubicBezTo>
                  <a:pt x="184277" y="67437"/>
                  <a:pt x="185420" y="66294"/>
                  <a:pt x="184277" y="65151"/>
                </a:cubicBezTo>
                <a:cubicBezTo>
                  <a:pt x="183134" y="65151"/>
                  <a:pt x="181991" y="64008"/>
                  <a:pt x="183134" y="64008"/>
                </a:cubicBezTo>
                <a:cubicBezTo>
                  <a:pt x="181991" y="64008"/>
                  <a:pt x="180848" y="62865"/>
                  <a:pt x="180848" y="62865"/>
                </a:cubicBezTo>
                <a:cubicBezTo>
                  <a:pt x="180848" y="62865"/>
                  <a:pt x="181356" y="62357"/>
                  <a:pt x="182372" y="62357"/>
                </a:cubicBezTo>
                <a:cubicBezTo>
                  <a:pt x="182880" y="62357"/>
                  <a:pt x="183515" y="62484"/>
                  <a:pt x="184277" y="62865"/>
                </a:cubicBezTo>
                <a:cubicBezTo>
                  <a:pt x="186563" y="62865"/>
                  <a:pt x="188849" y="62865"/>
                  <a:pt x="189992" y="60579"/>
                </a:cubicBezTo>
                <a:cubicBezTo>
                  <a:pt x="191135" y="58293"/>
                  <a:pt x="193421" y="57150"/>
                  <a:pt x="194564" y="57150"/>
                </a:cubicBezTo>
                <a:cubicBezTo>
                  <a:pt x="194564" y="56007"/>
                  <a:pt x="195707" y="54864"/>
                  <a:pt x="194564" y="54864"/>
                </a:cubicBezTo>
                <a:lnTo>
                  <a:pt x="195707" y="52578"/>
                </a:lnTo>
                <a:cubicBezTo>
                  <a:pt x="196850" y="52578"/>
                  <a:pt x="197993" y="51435"/>
                  <a:pt x="196850" y="51435"/>
                </a:cubicBezTo>
                <a:cubicBezTo>
                  <a:pt x="195707" y="50292"/>
                  <a:pt x="197993" y="50292"/>
                  <a:pt x="197993" y="49149"/>
                </a:cubicBezTo>
                <a:cubicBezTo>
                  <a:pt x="200279" y="49149"/>
                  <a:pt x="200279" y="49149"/>
                  <a:pt x="196850" y="48006"/>
                </a:cubicBezTo>
                <a:cubicBezTo>
                  <a:pt x="196850" y="48006"/>
                  <a:pt x="194564" y="48006"/>
                  <a:pt x="194564" y="49149"/>
                </a:cubicBezTo>
                <a:lnTo>
                  <a:pt x="192278" y="50292"/>
                </a:lnTo>
                <a:lnTo>
                  <a:pt x="193421" y="48006"/>
                </a:lnTo>
                <a:cubicBezTo>
                  <a:pt x="193421" y="46863"/>
                  <a:pt x="193421" y="45720"/>
                  <a:pt x="192278" y="44577"/>
                </a:cubicBezTo>
                <a:cubicBezTo>
                  <a:pt x="192278" y="44577"/>
                  <a:pt x="191135" y="44577"/>
                  <a:pt x="191135" y="43434"/>
                </a:cubicBezTo>
                <a:cubicBezTo>
                  <a:pt x="191135" y="43434"/>
                  <a:pt x="192278" y="44577"/>
                  <a:pt x="193421" y="44577"/>
                </a:cubicBezTo>
                <a:cubicBezTo>
                  <a:pt x="194564" y="45720"/>
                  <a:pt x="195707" y="46863"/>
                  <a:pt x="196850" y="48006"/>
                </a:cubicBezTo>
                <a:cubicBezTo>
                  <a:pt x="199136" y="48006"/>
                  <a:pt x="201422" y="46863"/>
                  <a:pt x="199136" y="45720"/>
                </a:cubicBezTo>
                <a:cubicBezTo>
                  <a:pt x="199136" y="44577"/>
                  <a:pt x="199136" y="44577"/>
                  <a:pt x="201422" y="44577"/>
                </a:cubicBezTo>
                <a:cubicBezTo>
                  <a:pt x="201422" y="44831"/>
                  <a:pt x="201549" y="45085"/>
                  <a:pt x="201549" y="45085"/>
                </a:cubicBezTo>
                <a:cubicBezTo>
                  <a:pt x="201803" y="45085"/>
                  <a:pt x="201930" y="44069"/>
                  <a:pt x="200279" y="42291"/>
                </a:cubicBezTo>
                <a:cubicBezTo>
                  <a:pt x="199390" y="41529"/>
                  <a:pt x="199263" y="40640"/>
                  <a:pt x="199898" y="40640"/>
                </a:cubicBezTo>
                <a:cubicBezTo>
                  <a:pt x="200279" y="40640"/>
                  <a:pt x="200660" y="40767"/>
                  <a:pt x="201422" y="41148"/>
                </a:cubicBezTo>
                <a:cubicBezTo>
                  <a:pt x="204851" y="40005"/>
                  <a:pt x="205994" y="37719"/>
                  <a:pt x="204851" y="37719"/>
                </a:cubicBezTo>
                <a:cubicBezTo>
                  <a:pt x="202565" y="36576"/>
                  <a:pt x="203708" y="34290"/>
                  <a:pt x="204851" y="34290"/>
                </a:cubicBezTo>
                <a:cubicBezTo>
                  <a:pt x="207137" y="33147"/>
                  <a:pt x="207137" y="33147"/>
                  <a:pt x="205994" y="32004"/>
                </a:cubicBezTo>
                <a:cubicBezTo>
                  <a:pt x="207137" y="32004"/>
                  <a:pt x="208280" y="32004"/>
                  <a:pt x="208280" y="30861"/>
                </a:cubicBezTo>
                <a:cubicBezTo>
                  <a:pt x="208280" y="30861"/>
                  <a:pt x="208280" y="29718"/>
                  <a:pt x="207137" y="29718"/>
                </a:cubicBezTo>
                <a:cubicBezTo>
                  <a:pt x="207137" y="29718"/>
                  <a:pt x="205994" y="28575"/>
                  <a:pt x="204851" y="27432"/>
                </a:cubicBezTo>
                <a:cubicBezTo>
                  <a:pt x="204851" y="27940"/>
                  <a:pt x="204597" y="28321"/>
                  <a:pt x="204089" y="28321"/>
                </a:cubicBezTo>
                <a:cubicBezTo>
                  <a:pt x="203581" y="28321"/>
                  <a:pt x="203073" y="28067"/>
                  <a:pt x="202565" y="27432"/>
                </a:cubicBezTo>
                <a:cubicBezTo>
                  <a:pt x="201422" y="27432"/>
                  <a:pt x="203708" y="25146"/>
                  <a:pt x="207137" y="24003"/>
                </a:cubicBezTo>
                <a:lnTo>
                  <a:pt x="210566" y="24003"/>
                </a:lnTo>
                <a:cubicBezTo>
                  <a:pt x="209423" y="22860"/>
                  <a:pt x="208280" y="22860"/>
                  <a:pt x="208280" y="22860"/>
                </a:cubicBezTo>
                <a:cubicBezTo>
                  <a:pt x="208280" y="22860"/>
                  <a:pt x="208280" y="21717"/>
                  <a:pt x="209423" y="21717"/>
                </a:cubicBezTo>
                <a:cubicBezTo>
                  <a:pt x="209931" y="22225"/>
                  <a:pt x="210312" y="22606"/>
                  <a:pt x="210566" y="22606"/>
                </a:cubicBezTo>
                <a:cubicBezTo>
                  <a:pt x="210820" y="22606"/>
                  <a:pt x="211074" y="22352"/>
                  <a:pt x="211709" y="21717"/>
                </a:cubicBezTo>
                <a:cubicBezTo>
                  <a:pt x="211709" y="21717"/>
                  <a:pt x="211709" y="20574"/>
                  <a:pt x="210566" y="20574"/>
                </a:cubicBezTo>
                <a:cubicBezTo>
                  <a:pt x="208280" y="19431"/>
                  <a:pt x="208280" y="19431"/>
                  <a:pt x="209423" y="19431"/>
                </a:cubicBezTo>
                <a:cubicBezTo>
                  <a:pt x="211709" y="19431"/>
                  <a:pt x="211709" y="18288"/>
                  <a:pt x="209423" y="17145"/>
                </a:cubicBezTo>
                <a:cubicBezTo>
                  <a:pt x="207137" y="16002"/>
                  <a:pt x="207137" y="16002"/>
                  <a:pt x="210566" y="16002"/>
                </a:cubicBezTo>
                <a:cubicBezTo>
                  <a:pt x="211709" y="16002"/>
                  <a:pt x="212852" y="16002"/>
                  <a:pt x="212852" y="14859"/>
                </a:cubicBezTo>
                <a:lnTo>
                  <a:pt x="211709" y="14859"/>
                </a:lnTo>
                <a:cubicBezTo>
                  <a:pt x="209423" y="13716"/>
                  <a:pt x="209423" y="13716"/>
                  <a:pt x="210566" y="12573"/>
                </a:cubicBezTo>
                <a:cubicBezTo>
                  <a:pt x="210820" y="12827"/>
                  <a:pt x="211201" y="13081"/>
                  <a:pt x="211455" y="13081"/>
                </a:cubicBezTo>
                <a:cubicBezTo>
                  <a:pt x="212217" y="13081"/>
                  <a:pt x="212598" y="12065"/>
                  <a:pt x="211709" y="10287"/>
                </a:cubicBezTo>
                <a:cubicBezTo>
                  <a:pt x="211709" y="9144"/>
                  <a:pt x="211709" y="8001"/>
                  <a:pt x="212852" y="8001"/>
                </a:cubicBezTo>
                <a:cubicBezTo>
                  <a:pt x="212852" y="6858"/>
                  <a:pt x="211709" y="6858"/>
                  <a:pt x="213995" y="5715"/>
                </a:cubicBezTo>
                <a:cubicBezTo>
                  <a:pt x="215138" y="4572"/>
                  <a:pt x="215138" y="4572"/>
                  <a:pt x="213995" y="3429"/>
                </a:cubicBezTo>
                <a:lnTo>
                  <a:pt x="210566" y="3429"/>
                </a:lnTo>
                <a:cubicBezTo>
                  <a:pt x="209423" y="4572"/>
                  <a:pt x="209423" y="4572"/>
                  <a:pt x="208280" y="4572"/>
                </a:cubicBezTo>
                <a:cubicBezTo>
                  <a:pt x="208280" y="4572"/>
                  <a:pt x="209423" y="3429"/>
                  <a:pt x="209423" y="3429"/>
                </a:cubicBezTo>
                <a:cubicBezTo>
                  <a:pt x="209423" y="2286"/>
                  <a:pt x="209423" y="1143"/>
                  <a:pt x="208280" y="0"/>
                </a:cubicBezTo>
                <a:close/>
              </a:path>
            </a:pathLst>
          </a:custGeom>
          <a:solidFill>
            <a:srgbClr val="0212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
          <p:cNvSpPr/>
          <p:nvPr/>
        </p:nvSpPr>
        <p:spPr>
          <a:xfrm>
            <a:off x="3100717" y="1687787"/>
            <a:ext cx="391955" cy="352711"/>
          </a:xfrm>
          <a:custGeom>
            <a:rect b="b" l="l" r="r" t="t"/>
            <a:pathLst>
              <a:path extrusionOk="0" h="470281" w="522605">
                <a:moveTo>
                  <a:pt x="283464" y="10033"/>
                </a:moveTo>
                <a:lnTo>
                  <a:pt x="283464" y="11176"/>
                </a:lnTo>
                <a:lnTo>
                  <a:pt x="281178" y="12319"/>
                </a:lnTo>
                <a:lnTo>
                  <a:pt x="280035" y="11176"/>
                </a:lnTo>
                <a:cubicBezTo>
                  <a:pt x="280035" y="10033"/>
                  <a:pt x="282321" y="10033"/>
                  <a:pt x="283464" y="10033"/>
                </a:cubicBezTo>
                <a:close/>
                <a:moveTo>
                  <a:pt x="125984" y="13462"/>
                </a:moveTo>
                <a:lnTo>
                  <a:pt x="128270" y="14605"/>
                </a:lnTo>
                <a:lnTo>
                  <a:pt x="129413" y="14605"/>
                </a:lnTo>
                <a:cubicBezTo>
                  <a:pt x="129413" y="13462"/>
                  <a:pt x="129413" y="13462"/>
                  <a:pt x="127127" y="13462"/>
                </a:cubicBezTo>
                <a:close/>
                <a:moveTo>
                  <a:pt x="211582" y="12319"/>
                </a:moveTo>
                <a:cubicBezTo>
                  <a:pt x="212725" y="12319"/>
                  <a:pt x="212725" y="13462"/>
                  <a:pt x="209296" y="14605"/>
                </a:cubicBezTo>
                <a:cubicBezTo>
                  <a:pt x="208153" y="14605"/>
                  <a:pt x="207010" y="15748"/>
                  <a:pt x="207010" y="15748"/>
                </a:cubicBezTo>
                <a:cubicBezTo>
                  <a:pt x="207010" y="13462"/>
                  <a:pt x="209296" y="12319"/>
                  <a:pt x="211582" y="12319"/>
                </a:cubicBezTo>
                <a:close/>
                <a:moveTo>
                  <a:pt x="217805" y="14097"/>
                </a:moveTo>
                <a:cubicBezTo>
                  <a:pt x="216662" y="14097"/>
                  <a:pt x="216027" y="14986"/>
                  <a:pt x="216027" y="15748"/>
                </a:cubicBezTo>
                <a:cubicBezTo>
                  <a:pt x="216027" y="16891"/>
                  <a:pt x="217170" y="16891"/>
                  <a:pt x="219456" y="16891"/>
                </a:cubicBezTo>
                <a:cubicBezTo>
                  <a:pt x="221742" y="16891"/>
                  <a:pt x="222885" y="15748"/>
                  <a:pt x="222885" y="15748"/>
                </a:cubicBezTo>
                <a:cubicBezTo>
                  <a:pt x="222885" y="14605"/>
                  <a:pt x="221742" y="14605"/>
                  <a:pt x="219456" y="14605"/>
                </a:cubicBezTo>
                <a:cubicBezTo>
                  <a:pt x="218821" y="14224"/>
                  <a:pt x="218186" y="14097"/>
                  <a:pt x="217805" y="14097"/>
                </a:cubicBezTo>
                <a:close/>
                <a:moveTo>
                  <a:pt x="289814" y="13970"/>
                </a:moveTo>
                <a:cubicBezTo>
                  <a:pt x="290195" y="13970"/>
                  <a:pt x="290195" y="14478"/>
                  <a:pt x="290195" y="15621"/>
                </a:cubicBezTo>
                <a:cubicBezTo>
                  <a:pt x="290195" y="16764"/>
                  <a:pt x="290195" y="17907"/>
                  <a:pt x="286766" y="19050"/>
                </a:cubicBezTo>
                <a:cubicBezTo>
                  <a:pt x="285623" y="17907"/>
                  <a:pt x="283337" y="17907"/>
                  <a:pt x="283337" y="17907"/>
                </a:cubicBezTo>
                <a:cubicBezTo>
                  <a:pt x="283337" y="17907"/>
                  <a:pt x="285623" y="16764"/>
                  <a:pt x="286766" y="15621"/>
                </a:cubicBezTo>
                <a:cubicBezTo>
                  <a:pt x="288417" y="14478"/>
                  <a:pt x="289306" y="13970"/>
                  <a:pt x="289814" y="13970"/>
                </a:cubicBezTo>
                <a:close/>
                <a:moveTo>
                  <a:pt x="324739" y="17145"/>
                </a:moveTo>
                <a:cubicBezTo>
                  <a:pt x="325247" y="17145"/>
                  <a:pt x="324612" y="17653"/>
                  <a:pt x="323215" y="19050"/>
                </a:cubicBezTo>
                <a:cubicBezTo>
                  <a:pt x="322072" y="20193"/>
                  <a:pt x="319786" y="20193"/>
                  <a:pt x="319786" y="20193"/>
                </a:cubicBezTo>
                <a:cubicBezTo>
                  <a:pt x="318643" y="20193"/>
                  <a:pt x="319786" y="19050"/>
                  <a:pt x="322072" y="17907"/>
                </a:cubicBezTo>
                <a:cubicBezTo>
                  <a:pt x="323469" y="17399"/>
                  <a:pt x="324358" y="17145"/>
                  <a:pt x="324612" y="17145"/>
                </a:cubicBezTo>
                <a:close/>
                <a:moveTo>
                  <a:pt x="124841" y="20320"/>
                </a:moveTo>
                <a:cubicBezTo>
                  <a:pt x="125984" y="20320"/>
                  <a:pt x="127127" y="20320"/>
                  <a:pt x="127127" y="21463"/>
                </a:cubicBezTo>
                <a:lnTo>
                  <a:pt x="125984" y="21463"/>
                </a:lnTo>
                <a:cubicBezTo>
                  <a:pt x="125984" y="21082"/>
                  <a:pt x="125857" y="20955"/>
                  <a:pt x="125730" y="20955"/>
                </a:cubicBezTo>
                <a:cubicBezTo>
                  <a:pt x="125476" y="20955"/>
                  <a:pt x="125222" y="21717"/>
                  <a:pt x="125984" y="22606"/>
                </a:cubicBezTo>
                <a:cubicBezTo>
                  <a:pt x="127127" y="23749"/>
                  <a:pt x="127127" y="24892"/>
                  <a:pt x="127127" y="24892"/>
                </a:cubicBezTo>
                <a:cubicBezTo>
                  <a:pt x="125984" y="24892"/>
                  <a:pt x="123698" y="24892"/>
                  <a:pt x="123698" y="23749"/>
                </a:cubicBezTo>
                <a:cubicBezTo>
                  <a:pt x="121412" y="21463"/>
                  <a:pt x="121412" y="21463"/>
                  <a:pt x="124841" y="20320"/>
                </a:cubicBezTo>
                <a:close/>
                <a:moveTo>
                  <a:pt x="355346" y="22606"/>
                </a:moveTo>
                <a:lnTo>
                  <a:pt x="354203" y="23749"/>
                </a:lnTo>
                <a:lnTo>
                  <a:pt x="354203" y="24892"/>
                </a:lnTo>
                <a:lnTo>
                  <a:pt x="355346" y="22606"/>
                </a:lnTo>
                <a:close/>
                <a:moveTo>
                  <a:pt x="109728" y="24003"/>
                </a:moveTo>
                <a:cubicBezTo>
                  <a:pt x="109982" y="24003"/>
                  <a:pt x="109982" y="24511"/>
                  <a:pt x="109982" y="25908"/>
                </a:cubicBezTo>
                <a:cubicBezTo>
                  <a:pt x="109982" y="25908"/>
                  <a:pt x="108839" y="27051"/>
                  <a:pt x="107696" y="27051"/>
                </a:cubicBezTo>
                <a:lnTo>
                  <a:pt x="105410" y="27051"/>
                </a:lnTo>
                <a:cubicBezTo>
                  <a:pt x="105410" y="24765"/>
                  <a:pt x="106553" y="24765"/>
                  <a:pt x="108839" y="24765"/>
                </a:cubicBezTo>
                <a:cubicBezTo>
                  <a:pt x="109347" y="24257"/>
                  <a:pt x="109601" y="24003"/>
                  <a:pt x="109728" y="24003"/>
                </a:cubicBezTo>
                <a:close/>
                <a:moveTo>
                  <a:pt x="333629" y="25908"/>
                </a:moveTo>
                <a:cubicBezTo>
                  <a:pt x="333629" y="27051"/>
                  <a:pt x="333629" y="28194"/>
                  <a:pt x="332486" y="28194"/>
                </a:cubicBezTo>
                <a:lnTo>
                  <a:pt x="330200" y="28194"/>
                </a:lnTo>
                <a:cubicBezTo>
                  <a:pt x="331343" y="27051"/>
                  <a:pt x="332486" y="25908"/>
                  <a:pt x="332486" y="25908"/>
                </a:cubicBezTo>
                <a:close/>
                <a:moveTo>
                  <a:pt x="361061" y="39624"/>
                </a:moveTo>
                <a:lnTo>
                  <a:pt x="361061" y="40767"/>
                </a:lnTo>
                <a:cubicBezTo>
                  <a:pt x="358775" y="40767"/>
                  <a:pt x="356489" y="40767"/>
                  <a:pt x="357632" y="39624"/>
                </a:cubicBezTo>
                <a:close/>
                <a:moveTo>
                  <a:pt x="373634" y="37338"/>
                </a:moveTo>
                <a:cubicBezTo>
                  <a:pt x="375920" y="37338"/>
                  <a:pt x="377063" y="38481"/>
                  <a:pt x="373634" y="40767"/>
                </a:cubicBezTo>
                <a:cubicBezTo>
                  <a:pt x="372491" y="39624"/>
                  <a:pt x="372491" y="39624"/>
                  <a:pt x="371348" y="39624"/>
                </a:cubicBezTo>
                <a:cubicBezTo>
                  <a:pt x="371348" y="38481"/>
                  <a:pt x="372491" y="37338"/>
                  <a:pt x="373634" y="37338"/>
                </a:cubicBezTo>
                <a:close/>
                <a:moveTo>
                  <a:pt x="385064" y="43053"/>
                </a:moveTo>
                <a:lnTo>
                  <a:pt x="386207" y="44196"/>
                </a:lnTo>
                <a:cubicBezTo>
                  <a:pt x="387350" y="44196"/>
                  <a:pt x="387350" y="44196"/>
                  <a:pt x="386207" y="45339"/>
                </a:cubicBezTo>
                <a:lnTo>
                  <a:pt x="385064" y="45339"/>
                </a:lnTo>
                <a:lnTo>
                  <a:pt x="385064" y="43053"/>
                </a:lnTo>
                <a:close/>
                <a:moveTo>
                  <a:pt x="108966" y="43053"/>
                </a:moveTo>
                <a:cubicBezTo>
                  <a:pt x="108966" y="43053"/>
                  <a:pt x="107823" y="45339"/>
                  <a:pt x="107823" y="46482"/>
                </a:cubicBezTo>
                <a:lnTo>
                  <a:pt x="110109" y="45339"/>
                </a:lnTo>
                <a:cubicBezTo>
                  <a:pt x="111252" y="45339"/>
                  <a:pt x="111252" y="44196"/>
                  <a:pt x="110109" y="43053"/>
                </a:cubicBezTo>
                <a:close/>
                <a:moveTo>
                  <a:pt x="428625" y="54991"/>
                </a:moveTo>
                <a:cubicBezTo>
                  <a:pt x="428371" y="54991"/>
                  <a:pt x="428371" y="55499"/>
                  <a:pt x="428371" y="56769"/>
                </a:cubicBezTo>
                <a:lnTo>
                  <a:pt x="430657" y="57912"/>
                </a:lnTo>
                <a:cubicBezTo>
                  <a:pt x="431800" y="57912"/>
                  <a:pt x="431800" y="57912"/>
                  <a:pt x="430657" y="56769"/>
                </a:cubicBezTo>
                <a:cubicBezTo>
                  <a:pt x="429514" y="55626"/>
                  <a:pt x="428879" y="54991"/>
                  <a:pt x="428625" y="54991"/>
                </a:cubicBezTo>
                <a:close/>
                <a:moveTo>
                  <a:pt x="405511" y="59563"/>
                </a:moveTo>
                <a:cubicBezTo>
                  <a:pt x="406146" y="59563"/>
                  <a:pt x="406654" y="60071"/>
                  <a:pt x="406654" y="60071"/>
                </a:cubicBezTo>
                <a:cubicBezTo>
                  <a:pt x="407797" y="60071"/>
                  <a:pt x="408940" y="61214"/>
                  <a:pt x="407797" y="62357"/>
                </a:cubicBezTo>
                <a:cubicBezTo>
                  <a:pt x="407797" y="62357"/>
                  <a:pt x="407797" y="62865"/>
                  <a:pt x="407416" y="62865"/>
                </a:cubicBezTo>
                <a:cubicBezTo>
                  <a:pt x="407289" y="62865"/>
                  <a:pt x="406908" y="62738"/>
                  <a:pt x="406527" y="62357"/>
                </a:cubicBezTo>
                <a:cubicBezTo>
                  <a:pt x="405384" y="61214"/>
                  <a:pt x="404241" y="60071"/>
                  <a:pt x="404241" y="60071"/>
                </a:cubicBezTo>
                <a:cubicBezTo>
                  <a:pt x="404622" y="59690"/>
                  <a:pt x="405003" y="59563"/>
                  <a:pt x="405384" y="59563"/>
                </a:cubicBezTo>
                <a:close/>
                <a:moveTo>
                  <a:pt x="427609" y="74295"/>
                </a:moveTo>
                <a:cubicBezTo>
                  <a:pt x="427736" y="74295"/>
                  <a:pt x="428371" y="74803"/>
                  <a:pt x="429387" y="75946"/>
                </a:cubicBezTo>
                <a:cubicBezTo>
                  <a:pt x="430403" y="77089"/>
                  <a:pt x="430530" y="77089"/>
                  <a:pt x="430530" y="77089"/>
                </a:cubicBezTo>
                <a:cubicBezTo>
                  <a:pt x="430276" y="77343"/>
                  <a:pt x="430149" y="77343"/>
                  <a:pt x="430022" y="77343"/>
                </a:cubicBezTo>
                <a:cubicBezTo>
                  <a:pt x="429387" y="77343"/>
                  <a:pt x="429133" y="75819"/>
                  <a:pt x="428244" y="75819"/>
                </a:cubicBezTo>
                <a:cubicBezTo>
                  <a:pt x="427736" y="74676"/>
                  <a:pt x="427355" y="74168"/>
                  <a:pt x="427482" y="74168"/>
                </a:cubicBezTo>
                <a:close/>
                <a:moveTo>
                  <a:pt x="408940" y="89916"/>
                </a:moveTo>
                <a:cubicBezTo>
                  <a:pt x="408940" y="89916"/>
                  <a:pt x="406654" y="91059"/>
                  <a:pt x="405511" y="92202"/>
                </a:cubicBezTo>
                <a:cubicBezTo>
                  <a:pt x="405511" y="92202"/>
                  <a:pt x="406019" y="92710"/>
                  <a:pt x="407035" y="92710"/>
                </a:cubicBezTo>
                <a:cubicBezTo>
                  <a:pt x="407543" y="92710"/>
                  <a:pt x="408178" y="92583"/>
                  <a:pt x="408940" y="92202"/>
                </a:cubicBezTo>
                <a:cubicBezTo>
                  <a:pt x="410083" y="91059"/>
                  <a:pt x="410083" y="91059"/>
                  <a:pt x="408940" y="89916"/>
                </a:cubicBezTo>
                <a:close/>
                <a:moveTo>
                  <a:pt x="450850" y="88392"/>
                </a:moveTo>
                <a:cubicBezTo>
                  <a:pt x="451612" y="88392"/>
                  <a:pt x="452247" y="89662"/>
                  <a:pt x="452247" y="92202"/>
                </a:cubicBezTo>
                <a:cubicBezTo>
                  <a:pt x="451739" y="92710"/>
                  <a:pt x="451358" y="93091"/>
                  <a:pt x="451104" y="93091"/>
                </a:cubicBezTo>
                <a:cubicBezTo>
                  <a:pt x="450850" y="93091"/>
                  <a:pt x="450596" y="92837"/>
                  <a:pt x="449961" y="92202"/>
                </a:cubicBezTo>
                <a:cubicBezTo>
                  <a:pt x="449961" y="92202"/>
                  <a:pt x="449961" y="89916"/>
                  <a:pt x="449961" y="88773"/>
                </a:cubicBezTo>
                <a:cubicBezTo>
                  <a:pt x="450215" y="88519"/>
                  <a:pt x="450596" y="88265"/>
                  <a:pt x="450850" y="88265"/>
                </a:cubicBezTo>
                <a:close/>
                <a:moveTo>
                  <a:pt x="459105" y="96774"/>
                </a:moveTo>
                <a:lnTo>
                  <a:pt x="460248" y="97917"/>
                </a:lnTo>
                <a:cubicBezTo>
                  <a:pt x="459359" y="98679"/>
                  <a:pt x="459232" y="99568"/>
                  <a:pt x="458724" y="99568"/>
                </a:cubicBezTo>
                <a:cubicBezTo>
                  <a:pt x="458470" y="99568"/>
                  <a:pt x="458216" y="99441"/>
                  <a:pt x="457962" y="99060"/>
                </a:cubicBezTo>
                <a:lnTo>
                  <a:pt x="456819" y="96774"/>
                </a:lnTo>
                <a:close/>
                <a:moveTo>
                  <a:pt x="475107" y="165100"/>
                </a:moveTo>
                <a:lnTo>
                  <a:pt x="473964" y="167386"/>
                </a:lnTo>
                <a:lnTo>
                  <a:pt x="472821" y="167386"/>
                </a:lnTo>
                <a:cubicBezTo>
                  <a:pt x="471678" y="166243"/>
                  <a:pt x="471678" y="165100"/>
                  <a:pt x="472821" y="165100"/>
                </a:cubicBezTo>
                <a:close/>
                <a:moveTo>
                  <a:pt x="439039" y="175133"/>
                </a:moveTo>
                <a:cubicBezTo>
                  <a:pt x="439801" y="175133"/>
                  <a:pt x="439801" y="177800"/>
                  <a:pt x="439801" y="178816"/>
                </a:cubicBezTo>
                <a:cubicBezTo>
                  <a:pt x="438658" y="178816"/>
                  <a:pt x="438658" y="178816"/>
                  <a:pt x="437515" y="177673"/>
                </a:cubicBezTo>
                <a:cubicBezTo>
                  <a:pt x="437515" y="176530"/>
                  <a:pt x="438658" y="175387"/>
                  <a:pt x="438658" y="175387"/>
                </a:cubicBezTo>
                <a:cubicBezTo>
                  <a:pt x="438785" y="175260"/>
                  <a:pt x="438912" y="175133"/>
                  <a:pt x="439039" y="175133"/>
                </a:cubicBezTo>
                <a:close/>
                <a:moveTo>
                  <a:pt x="224155" y="178435"/>
                </a:moveTo>
                <a:cubicBezTo>
                  <a:pt x="224155" y="178435"/>
                  <a:pt x="224155" y="178562"/>
                  <a:pt x="224155" y="178689"/>
                </a:cubicBezTo>
                <a:cubicBezTo>
                  <a:pt x="224155" y="178689"/>
                  <a:pt x="224155" y="178816"/>
                  <a:pt x="224282" y="178943"/>
                </a:cubicBezTo>
                <a:cubicBezTo>
                  <a:pt x="224155" y="178562"/>
                  <a:pt x="224155" y="178435"/>
                  <a:pt x="224155" y="178435"/>
                </a:cubicBezTo>
                <a:close/>
                <a:moveTo>
                  <a:pt x="334772" y="187833"/>
                </a:moveTo>
                <a:cubicBezTo>
                  <a:pt x="335915" y="187833"/>
                  <a:pt x="337058" y="188976"/>
                  <a:pt x="337058" y="190119"/>
                </a:cubicBezTo>
                <a:cubicBezTo>
                  <a:pt x="337058" y="191262"/>
                  <a:pt x="337058" y="192405"/>
                  <a:pt x="335915" y="192405"/>
                </a:cubicBezTo>
                <a:cubicBezTo>
                  <a:pt x="334772" y="191262"/>
                  <a:pt x="334772" y="188976"/>
                  <a:pt x="334772" y="187833"/>
                </a:cubicBezTo>
                <a:close/>
                <a:moveTo>
                  <a:pt x="396367" y="188976"/>
                </a:moveTo>
                <a:lnTo>
                  <a:pt x="398653" y="190119"/>
                </a:lnTo>
                <a:lnTo>
                  <a:pt x="397510" y="191262"/>
                </a:lnTo>
                <a:lnTo>
                  <a:pt x="396367" y="192405"/>
                </a:lnTo>
                <a:cubicBezTo>
                  <a:pt x="395224" y="191262"/>
                  <a:pt x="395224" y="188976"/>
                  <a:pt x="396367" y="188976"/>
                </a:cubicBezTo>
                <a:close/>
                <a:moveTo>
                  <a:pt x="346202" y="192405"/>
                </a:moveTo>
                <a:cubicBezTo>
                  <a:pt x="346202" y="192405"/>
                  <a:pt x="346202" y="192405"/>
                  <a:pt x="346202" y="192405"/>
                </a:cubicBezTo>
                <a:cubicBezTo>
                  <a:pt x="346202" y="192405"/>
                  <a:pt x="346202" y="192405"/>
                  <a:pt x="346202" y="192405"/>
                </a:cubicBezTo>
                <a:close/>
                <a:moveTo>
                  <a:pt x="347726" y="193167"/>
                </a:moveTo>
                <a:cubicBezTo>
                  <a:pt x="347599" y="193294"/>
                  <a:pt x="347472" y="193421"/>
                  <a:pt x="347345" y="193548"/>
                </a:cubicBezTo>
                <a:lnTo>
                  <a:pt x="348488" y="193548"/>
                </a:lnTo>
                <a:lnTo>
                  <a:pt x="347726" y="193167"/>
                </a:lnTo>
                <a:close/>
                <a:moveTo>
                  <a:pt x="418084" y="190119"/>
                </a:moveTo>
                <a:cubicBezTo>
                  <a:pt x="419227" y="191262"/>
                  <a:pt x="418084" y="193548"/>
                  <a:pt x="418084" y="193548"/>
                </a:cubicBezTo>
                <a:lnTo>
                  <a:pt x="415798" y="193548"/>
                </a:lnTo>
                <a:cubicBezTo>
                  <a:pt x="415798" y="192405"/>
                  <a:pt x="415798" y="191262"/>
                  <a:pt x="416941" y="191262"/>
                </a:cubicBezTo>
                <a:lnTo>
                  <a:pt x="418084" y="190119"/>
                </a:lnTo>
                <a:close/>
                <a:moveTo>
                  <a:pt x="223901" y="202819"/>
                </a:moveTo>
                <a:cubicBezTo>
                  <a:pt x="224028" y="202819"/>
                  <a:pt x="224663" y="203708"/>
                  <a:pt x="225171" y="204978"/>
                </a:cubicBezTo>
                <a:cubicBezTo>
                  <a:pt x="224155" y="203454"/>
                  <a:pt x="223774" y="202819"/>
                  <a:pt x="223901" y="202819"/>
                </a:cubicBezTo>
                <a:close/>
                <a:moveTo>
                  <a:pt x="228219" y="204597"/>
                </a:moveTo>
                <a:cubicBezTo>
                  <a:pt x="228473" y="205740"/>
                  <a:pt x="228600" y="206375"/>
                  <a:pt x="228600" y="206375"/>
                </a:cubicBezTo>
                <a:cubicBezTo>
                  <a:pt x="228600" y="206375"/>
                  <a:pt x="228600" y="206248"/>
                  <a:pt x="228600" y="206121"/>
                </a:cubicBezTo>
                <a:cubicBezTo>
                  <a:pt x="228600" y="206121"/>
                  <a:pt x="228600" y="206121"/>
                  <a:pt x="228600" y="204978"/>
                </a:cubicBezTo>
                <a:cubicBezTo>
                  <a:pt x="228473" y="204851"/>
                  <a:pt x="228346" y="204724"/>
                  <a:pt x="228219" y="204597"/>
                </a:cubicBezTo>
                <a:close/>
                <a:moveTo>
                  <a:pt x="224028" y="204978"/>
                </a:moveTo>
                <a:lnTo>
                  <a:pt x="225171" y="206121"/>
                </a:lnTo>
                <a:cubicBezTo>
                  <a:pt x="226314" y="208407"/>
                  <a:pt x="226314" y="208407"/>
                  <a:pt x="226314" y="208407"/>
                </a:cubicBezTo>
                <a:cubicBezTo>
                  <a:pt x="226314" y="208915"/>
                  <a:pt x="226314" y="209169"/>
                  <a:pt x="226187" y="209169"/>
                </a:cubicBezTo>
                <a:cubicBezTo>
                  <a:pt x="226060" y="209169"/>
                  <a:pt x="225806" y="208661"/>
                  <a:pt x="225044" y="207264"/>
                </a:cubicBezTo>
                <a:cubicBezTo>
                  <a:pt x="225044" y="207264"/>
                  <a:pt x="223901" y="206121"/>
                  <a:pt x="223901" y="204978"/>
                </a:cubicBezTo>
                <a:close/>
                <a:moveTo>
                  <a:pt x="236220" y="208788"/>
                </a:moveTo>
                <a:cubicBezTo>
                  <a:pt x="235966" y="208788"/>
                  <a:pt x="235585" y="209042"/>
                  <a:pt x="235331" y="209550"/>
                </a:cubicBezTo>
                <a:cubicBezTo>
                  <a:pt x="235331" y="210185"/>
                  <a:pt x="235331" y="210566"/>
                  <a:pt x="235331" y="210566"/>
                </a:cubicBezTo>
                <a:cubicBezTo>
                  <a:pt x="235331" y="210566"/>
                  <a:pt x="235585" y="209550"/>
                  <a:pt x="236093" y="208788"/>
                </a:cubicBezTo>
                <a:close/>
                <a:moveTo>
                  <a:pt x="217678" y="217932"/>
                </a:moveTo>
                <a:cubicBezTo>
                  <a:pt x="218059" y="217932"/>
                  <a:pt x="218567" y="218186"/>
                  <a:pt x="219329" y="218567"/>
                </a:cubicBezTo>
                <a:cubicBezTo>
                  <a:pt x="220472" y="219710"/>
                  <a:pt x="220472" y="221996"/>
                  <a:pt x="219329" y="221996"/>
                </a:cubicBezTo>
                <a:cubicBezTo>
                  <a:pt x="217043" y="221996"/>
                  <a:pt x="217043" y="221996"/>
                  <a:pt x="217043" y="220853"/>
                </a:cubicBezTo>
                <a:cubicBezTo>
                  <a:pt x="217043" y="218694"/>
                  <a:pt x="217043" y="217932"/>
                  <a:pt x="217551" y="217932"/>
                </a:cubicBezTo>
                <a:close/>
                <a:moveTo>
                  <a:pt x="289052" y="220853"/>
                </a:moveTo>
                <a:cubicBezTo>
                  <a:pt x="289052" y="221996"/>
                  <a:pt x="287909" y="223139"/>
                  <a:pt x="287909" y="223139"/>
                </a:cubicBezTo>
                <a:lnTo>
                  <a:pt x="286766" y="224282"/>
                </a:lnTo>
                <a:cubicBezTo>
                  <a:pt x="285623" y="221996"/>
                  <a:pt x="285623" y="220853"/>
                  <a:pt x="286766" y="220853"/>
                </a:cubicBezTo>
                <a:close/>
                <a:moveTo>
                  <a:pt x="212598" y="226568"/>
                </a:moveTo>
                <a:cubicBezTo>
                  <a:pt x="212471" y="226695"/>
                  <a:pt x="212471" y="226695"/>
                  <a:pt x="212471" y="226695"/>
                </a:cubicBezTo>
                <a:cubicBezTo>
                  <a:pt x="212598" y="226695"/>
                  <a:pt x="212725" y="226568"/>
                  <a:pt x="212852" y="226568"/>
                </a:cubicBezTo>
                <a:cubicBezTo>
                  <a:pt x="212852" y="226568"/>
                  <a:pt x="212725" y="226441"/>
                  <a:pt x="212725" y="226441"/>
                </a:cubicBezTo>
                <a:close/>
                <a:moveTo>
                  <a:pt x="212471" y="226695"/>
                </a:moveTo>
                <a:cubicBezTo>
                  <a:pt x="211963" y="226822"/>
                  <a:pt x="211836" y="227076"/>
                  <a:pt x="211963" y="227076"/>
                </a:cubicBezTo>
                <a:cubicBezTo>
                  <a:pt x="212090" y="227076"/>
                  <a:pt x="212217" y="226949"/>
                  <a:pt x="212471" y="226695"/>
                </a:cubicBezTo>
                <a:close/>
                <a:moveTo>
                  <a:pt x="219456" y="231140"/>
                </a:moveTo>
                <a:lnTo>
                  <a:pt x="219456" y="233426"/>
                </a:lnTo>
                <a:cubicBezTo>
                  <a:pt x="219456" y="234569"/>
                  <a:pt x="219456" y="234569"/>
                  <a:pt x="217170" y="234569"/>
                </a:cubicBezTo>
                <a:lnTo>
                  <a:pt x="217170" y="232410"/>
                </a:lnTo>
                <a:lnTo>
                  <a:pt x="219456" y="231267"/>
                </a:lnTo>
                <a:close/>
                <a:moveTo>
                  <a:pt x="212598" y="242570"/>
                </a:moveTo>
                <a:cubicBezTo>
                  <a:pt x="211074" y="242570"/>
                  <a:pt x="211074" y="243078"/>
                  <a:pt x="211582" y="243078"/>
                </a:cubicBezTo>
                <a:cubicBezTo>
                  <a:pt x="211836" y="243078"/>
                  <a:pt x="212217" y="242951"/>
                  <a:pt x="212598" y="242570"/>
                </a:cubicBezTo>
                <a:close/>
                <a:moveTo>
                  <a:pt x="208026" y="243713"/>
                </a:moveTo>
                <a:lnTo>
                  <a:pt x="211455" y="244856"/>
                </a:lnTo>
                <a:lnTo>
                  <a:pt x="209169" y="244856"/>
                </a:lnTo>
                <a:cubicBezTo>
                  <a:pt x="208661" y="245364"/>
                  <a:pt x="208280" y="245745"/>
                  <a:pt x="208026" y="245745"/>
                </a:cubicBezTo>
                <a:cubicBezTo>
                  <a:pt x="207772" y="245745"/>
                  <a:pt x="207518" y="245491"/>
                  <a:pt x="206883" y="244856"/>
                </a:cubicBezTo>
                <a:lnTo>
                  <a:pt x="208026" y="243713"/>
                </a:lnTo>
                <a:close/>
                <a:moveTo>
                  <a:pt x="193167" y="249428"/>
                </a:moveTo>
                <a:cubicBezTo>
                  <a:pt x="193167" y="249428"/>
                  <a:pt x="194310" y="250571"/>
                  <a:pt x="194310" y="251714"/>
                </a:cubicBezTo>
                <a:lnTo>
                  <a:pt x="193167" y="251714"/>
                </a:lnTo>
                <a:cubicBezTo>
                  <a:pt x="192786" y="252095"/>
                  <a:pt x="192532" y="252222"/>
                  <a:pt x="192405" y="252222"/>
                </a:cubicBezTo>
                <a:cubicBezTo>
                  <a:pt x="192024" y="252222"/>
                  <a:pt x="192024" y="251714"/>
                  <a:pt x="192024" y="251714"/>
                </a:cubicBezTo>
                <a:cubicBezTo>
                  <a:pt x="192024" y="251714"/>
                  <a:pt x="190881" y="250571"/>
                  <a:pt x="193167" y="249428"/>
                </a:cubicBezTo>
                <a:close/>
                <a:moveTo>
                  <a:pt x="137160" y="265049"/>
                </a:moveTo>
                <a:cubicBezTo>
                  <a:pt x="137287" y="265049"/>
                  <a:pt x="137414" y="265176"/>
                  <a:pt x="137414" y="265557"/>
                </a:cubicBezTo>
                <a:lnTo>
                  <a:pt x="137414" y="266700"/>
                </a:lnTo>
                <a:cubicBezTo>
                  <a:pt x="136525" y="267589"/>
                  <a:pt x="135636" y="269240"/>
                  <a:pt x="135255" y="269240"/>
                </a:cubicBezTo>
                <a:cubicBezTo>
                  <a:pt x="135128" y="269240"/>
                  <a:pt x="135128" y="269113"/>
                  <a:pt x="135128" y="268986"/>
                </a:cubicBezTo>
                <a:cubicBezTo>
                  <a:pt x="135128" y="268986"/>
                  <a:pt x="135128" y="267843"/>
                  <a:pt x="136271" y="265557"/>
                </a:cubicBezTo>
                <a:cubicBezTo>
                  <a:pt x="136271" y="265557"/>
                  <a:pt x="136779" y="265049"/>
                  <a:pt x="137160" y="265049"/>
                </a:cubicBezTo>
                <a:close/>
                <a:moveTo>
                  <a:pt x="91186" y="282321"/>
                </a:moveTo>
                <a:cubicBezTo>
                  <a:pt x="92075" y="282321"/>
                  <a:pt x="92456" y="284099"/>
                  <a:pt x="90551" y="286004"/>
                </a:cubicBezTo>
                <a:cubicBezTo>
                  <a:pt x="89408" y="286004"/>
                  <a:pt x="89408" y="286004"/>
                  <a:pt x="89408" y="284861"/>
                </a:cubicBezTo>
                <a:cubicBezTo>
                  <a:pt x="88265" y="283718"/>
                  <a:pt x="89408" y="282575"/>
                  <a:pt x="90551" y="282575"/>
                </a:cubicBezTo>
                <a:cubicBezTo>
                  <a:pt x="90678" y="282321"/>
                  <a:pt x="90932" y="282321"/>
                  <a:pt x="91186" y="282321"/>
                </a:cubicBezTo>
                <a:close/>
                <a:moveTo>
                  <a:pt x="14351" y="459105"/>
                </a:moveTo>
                <a:cubicBezTo>
                  <a:pt x="14478" y="459105"/>
                  <a:pt x="14859" y="459613"/>
                  <a:pt x="15367" y="460756"/>
                </a:cubicBezTo>
                <a:cubicBezTo>
                  <a:pt x="16510" y="461899"/>
                  <a:pt x="17653" y="463042"/>
                  <a:pt x="15367" y="464185"/>
                </a:cubicBezTo>
                <a:cubicBezTo>
                  <a:pt x="14986" y="465328"/>
                  <a:pt x="14478" y="465836"/>
                  <a:pt x="14224" y="465836"/>
                </a:cubicBezTo>
                <a:cubicBezTo>
                  <a:pt x="13716" y="465836"/>
                  <a:pt x="13462" y="464058"/>
                  <a:pt x="14224" y="461899"/>
                </a:cubicBezTo>
                <a:cubicBezTo>
                  <a:pt x="14224" y="459994"/>
                  <a:pt x="14224" y="459105"/>
                  <a:pt x="14351" y="459105"/>
                </a:cubicBezTo>
                <a:close/>
                <a:moveTo>
                  <a:pt x="244856" y="0"/>
                </a:moveTo>
                <a:cubicBezTo>
                  <a:pt x="244475" y="0"/>
                  <a:pt x="244094" y="254"/>
                  <a:pt x="243586" y="889"/>
                </a:cubicBezTo>
                <a:cubicBezTo>
                  <a:pt x="243586" y="889"/>
                  <a:pt x="242443" y="889"/>
                  <a:pt x="240157" y="2032"/>
                </a:cubicBezTo>
                <a:cubicBezTo>
                  <a:pt x="239014" y="3175"/>
                  <a:pt x="239014" y="4318"/>
                  <a:pt x="240157" y="6604"/>
                </a:cubicBezTo>
                <a:cubicBezTo>
                  <a:pt x="241300" y="7747"/>
                  <a:pt x="240157" y="7747"/>
                  <a:pt x="239014" y="7747"/>
                </a:cubicBezTo>
                <a:cubicBezTo>
                  <a:pt x="235585" y="5461"/>
                  <a:pt x="235585" y="4318"/>
                  <a:pt x="236728" y="3175"/>
                </a:cubicBezTo>
                <a:cubicBezTo>
                  <a:pt x="239014" y="3175"/>
                  <a:pt x="239014" y="2032"/>
                  <a:pt x="239014" y="889"/>
                </a:cubicBezTo>
                <a:cubicBezTo>
                  <a:pt x="239014" y="762"/>
                  <a:pt x="238760" y="635"/>
                  <a:pt x="238252" y="635"/>
                </a:cubicBezTo>
                <a:cubicBezTo>
                  <a:pt x="236220" y="635"/>
                  <a:pt x="230759" y="2540"/>
                  <a:pt x="229870" y="4318"/>
                </a:cubicBezTo>
                <a:lnTo>
                  <a:pt x="229870" y="3175"/>
                </a:lnTo>
                <a:cubicBezTo>
                  <a:pt x="229870" y="2032"/>
                  <a:pt x="226441" y="2032"/>
                  <a:pt x="223012" y="2032"/>
                </a:cubicBezTo>
                <a:cubicBezTo>
                  <a:pt x="220726" y="2032"/>
                  <a:pt x="218440" y="2032"/>
                  <a:pt x="218440" y="3175"/>
                </a:cubicBezTo>
                <a:cubicBezTo>
                  <a:pt x="218440" y="4318"/>
                  <a:pt x="218440" y="5461"/>
                  <a:pt x="217297" y="6604"/>
                </a:cubicBezTo>
                <a:cubicBezTo>
                  <a:pt x="218440" y="6604"/>
                  <a:pt x="218440" y="7747"/>
                  <a:pt x="218440" y="8890"/>
                </a:cubicBezTo>
                <a:cubicBezTo>
                  <a:pt x="218440" y="8890"/>
                  <a:pt x="216154" y="7747"/>
                  <a:pt x="213868" y="6604"/>
                </a:cubicBezTo>
                <a:cubicBezTo>
                  <a:pt x="211582" y="4318"/>
                  <a:pt x="208153" y="3175"/>
                  <a:pt x="202438" y="3175"/>
                </a:cubicBezTo>
                <a:cubicBezTo>
                  <a:pt x="199009" y="3175"/>
                  <a:pt x="194437" y="3175"/>
                  <a:pt x="193294" y="2032"/>
                </a:cubicBezTo>
                <a:cubicBezTo>
                  <a:pt x="189865" y="2032"/>
                  <a:pt x="188722" y="2032"/>
                  <a:pt x="188722" y="3175"/>
                </a:cubicBezTo>
                <a:lnTo>
                  <a:pt x="185293" y="4318"/>
                </a:lnTo>
                <a:cubicBezTo>
                  <a:pt x="184150" y="3810"/>
                  <a:pt x="183007" y="3429"/>
                  <a:pt x="182118" y="3429"/>
                </a:cubicBezTo>
                <a:cubicBezTo>
                  <a:pt x="181229" y="3429"/>
                  <a:pt x="180721" y="3683"/>
                  <a:pt x="180721" y="4318"/>
                </a:cubicBezTo>
                <a:cubicBezTo>
                  <a:pt x="180213" y="4953"/>
                  <a:pt x="179324" y="4953"/>
                  <a:pt x="178435" y="4953"/>
                </a:cubicBezTo>
                <a:cubicBezTo>
                  <a:pt x="177546" y="4953"/>
                  <a:pt x="176784" y="4953"/>
                  <a:pt x="176149" y="5461"/>
                </a:cubicBezTo>
                <a:cubicBezTo>
                  <a:pt x="174625" y="4445"/>
                  <a:pt x="173863" y="3810"/>
                  <a:pt x="173609" y="3810"/>
                </a:cubicBezTo>
                <a:cubicBezTo>
                  <a:pt x="173355" y="3810"/>
                  <a:pt x="173863" y="4699"/>
                  <a:pt x="175133" y="6604"/>
                </a:cubicBezTo>
                <a:cubicBezTo>
                  <a:pt x="175133" y="7493"/>
                  <a:pt x="176911" y="8255"/>
                  <a:pt x="178308" y="8255"/>
                </a:cubicBezTo>
                <a:cubicBezTo>
                  <a:pt x="178943" y="8255"/>
                  <a:pt x="179451" y="8128"/>
                  <a:pt x="179832" y="7747"/>
                </a:cubicBezTo>
                <a:lnTo>
                  <a:pt x="184404" y="7747"/>
                </a:lnTo>
                <a:cubicBezTo>
                  <a:pt x="183261" y="7747"/>
                  <a:pt x="180975" y="8890"/>
                  <a:pt x="179832" y="8890"/>
                </a:cubicBezTo>
                <a:cubicBezTo>
                  <a:pt x="178689" y="10033"/>
                  <a:pt x="175260" y="11176"/>
                  <a:pt x="175260" y="12319"/>
                </a:cubicBezTo>
                <a:cubicBezTo>
                  <a:pt x="175260" y="12319"/>
                  <a:pt x="175260" y="13462"/>
                  <a:pt x="174117" y="13462"/>
                </a:cubicBezTo>
                <a:cubicBezTo>
                  <a:pt x="174117" y="13462"/>
                  <a:pt x="174117" y="12319"/>
                  <a:pt x="174117" y="11176"/>
                </a:cubicBezTo>
                <a:cubicBezTo>
                  <a:pt x="175260" y="10033"/>
                  <a:pt x="175260" y="8890"/>
                  <a:pt x="175260" y="7747"/>
                </a:cubicBezTo>
                <a:cubicBezTo>
                  <a:pt x="173990" y="6477"/>
                  <a:pt x="172085" y="5588"/>
                  <a:pt x="170815" y="5588"/>
                </a:cubicBezTo>
                <a:cubicBezTo>
                  <a:pt x="169799" y="5588"/>
                  <a:pt x="169037" y="6223"/>
                  <a:pt x="169672" y="7747"/>
                </a:cubicBezTo>
                <a:cubicBezTo>
                  <a:pt x="167386" y="7747"/>
                  <a:pt x="167386" y="7747"/>
                  <a:pt x="166243" y="6604"/>
                </a:cubicBezTo>
                <a:cubicBezTo>
                  <a:pt x="166243" y="6096"/>
                  <a:pt x="165862" y="5842"/>
                  <a:pt x="165354" y="5842"/>
                </a:cubicBezTo>
                <a:cubicBezTo>
                  <a:pt x="164592" y="5842"/>
                  <a:pt x="163576" y="6350"/>
                  <a:pt x="162814" y="7747"/>
                </a:cubicBezTo>
                <a:cubicBezTo>
                  <a:pt x="162179" y="9652"/>
                  <a:pt x="161544" y="10414"/>
                  <a:pt x="160655" y="10414"/>
                </a:cubicBezTo>
                <a:cubicBezTo>
                  <a:pt x="160020" y="10414"/>
                  <a:pt x="159131" y="9906"/>
                  <a:pt x="158115" y="8890"/>
                </a:cubicBezTo>
                <a:cubicBezTo>
                  <a:pt x="156718" y="7874"/>
                  <a:pt x="154813" y="7620"/>
                  <a:pt x="153162" y="7620"/>
                </a:cubicBezTo>
                <a:cubicBezTo>
                  <a:pt x="150876" y="7620"/>
                  <a:pt x="148971" y="8255"/>
                  <a:pt x="148971" y="8890"/>
                </a:cubicBezTo>
                <a:cubicBezTo>
                  <a:pt x="149860" y="10541"/>
                  <a:pt x="147574" y="11684"/>
                  <a:pt x="145415" y="11684"/>
                </a:cubicBezTo>
                <a:cubicBezTo>
                  <a:pt x="144653" y="11684"/>
                  <a:pt x="143891" y="11557"/>
                  <a:pt x="143256" y="11176"/>
                </a:cubicBezTo>
                <a:cubicBezTo>
                  <a:pt x="142748" y="10668"/>
                  <a:pt x="142113" y="10414"/>
                  <a:pt x="141478" y="10414"/>
                </a:cubicBezTo>
                <a:cubicBezTo>
                  <a:pt x="140462" y="10414"/>
                  <a:pt x="139446" y="10922"/>
                  <a:pt x="138684" y="12319"/>
                </a:cubicBezTo>
                <a:cubicBezTo>
                  <a:pt x="138684" y="11557"/>
                  <a:pt x="137541" y="10668"/>
                  <a:pt x="136525" y="10668"/>
                </a:cubicBezTo>
                <a:cubicBezTo>
                  <a:pt x="136144" y="10668"/>
                  <a:pt x="135636" y="10795"/>
                  <a:pt x="135382" y="11176"/>
                </a:cubicBezTo>
                <a:cubicBezTo>
                  <a:pt x="135382" y="11176"/>
                  <a:pt x="134239" y="11176"/>
                  <a:pt x="135382" y="12319"/>
                </a:cubicBezTo>
                <a:lnTo>
                  <a:pt x="133096" y="15748"/>
                </a:lnTo>
                <a:cubicBezTo>
                  <a:pt x="133477" y="15367"/>
                  <a:pt x="133731" y="15240"/>
                  <a:pt x="134112" y="15240"/>
                </a:cubicBezTo>
                <a:cubicBezTo>
                  <a:pt x="134874" y="15240"/>
                  <a:pt x="135382" y="16002"/>
                  <a:pt x="135382" y="16891"/>
                </a:cubicBezTo>
                <a:cubicBezTo>
                  <a:pt x="135382" y="17399"/>
                  <a:pt x="133985" y="18034"/>
                  <a:pt x="132080" y="18034"/>
                </a:cubicBezTo>
                <a:cubicBezTo>
                  <a:pt x="130175" y="18034"/>
                  <a:pt x="127889" y="17526"/>
                  <a:pt x="126238" y="15748"/>
                </a:cubicBezTo>
                <a:lnTo>
                  <a:pt x="122809" y="14605"/>
                </a:lnTo>
                <a:cubicBezTo>
                  <a:pt x="122809" y="15748"/>
                  <a:pt x="122809" y="16891"/>
                  <a:pt x="122809" y="16891"/>
                </a:cubicBezTo>
                <a:cubicBezTo>
                  <a:pt x="121666" y="16891"/>
                  <a:pt x="120523" y="16891"/>
                  <a:pt x="119380" y="15748"/>
                </a:cubicBezTo>
                <a:cubicBezTo>
                  <a:pt x="119380" y="15240"/>
                  <a:pt x="119380" y="14859"/>
                  <a:pt x="119253" y="14859"/>
                </a:cubicBezTo>
                <a:cubicBezTo>
                  <a:pt x="119126" y="14859"/>
                  <a:pt x="118745" y="15113"/>
                  <a:pt x="118237" y="15748"/>
                </a:cubicBezTo>
                <a:cubicBezTo>
                  <a:pt x="118237" y="15748"/>
                  <a:pt x="117094" y="15748"/>
                  <a:pt x="117094" y="16891"/>
                </a:cubicBezTo>
                <a:cubicBezTo>
                  <a:pt x="117094" y="18161"/>
                  <a:pt x="117094" y="18796"/>
                  <a:pt x="116840" y="18796"/>
                </a:cubicBezTo>
                <a:cubicBezTo>
                  <a:pt x="116586" y="18796"/>
                  <a:pt x="116332" y="18542"/>
                  <a:pt x="115951" y="18034"/>
                </a:cubicBezTo>
                <a:cubicBezTo>
                  <a:pt x="115062" y="17526"/>
                  <a:pt x="114300" y="17272"/>
                  <a:pt x="113665" y="17272"/>
                </a:cubicBezTo>
                <a:cubicBezTo>
                  <a:pt x="112776" y="17272"/>
                  <a:pt x="112141" y="17780"/>
                  <a:pt x="111506" y="19177"/>
                </a:cubicBezTo>
                <a:cubicBezTo>
                  <a:pt x="111506" y="21082"/>
                  <a:pt x="111506" y="21971"/>
                  <a:pt x="111379" y="21971"/>
                </a:cubicBezTo>
                <a:cubicBezTo>
                  <a:pt x="111252" y="21971"/>
                  <a:pt x="110871" y="21463"/>
                  <a:pt x="110363" y="20447"/>
                </a:cubicBezTo>
                <a:cubicBezTo>
                  <a:pt x="109220" y="19304"/>
                  <a:pt x="108077" y="18161"/>
                  <a:pt x="106934" y="18161"/>
                </a:cubicBezTo>
                <a:lnTo>
                  <a:pt x="106934" y="19050"/>
                </a:lnTo>
                <a:cubicBezTo>
                  <a:pt x="106934" y="21209"/>
                  <a:pt x="106426" y="21971"/>
                  <a:pt x="105791" y="21971"/>
                </a:cubicBezTo>
                <a:cubicBezTo>
                  <a:pt x="105410" y="21971"/>
                  <a:pt x="105029" y="21717"/>
                  <a:pt x="104648" y="21336"/>
                </a:cubicBezTo>
                <a:cubicBezTo>
                  <a:pt x="104267" y="20955"/>
                  <a:pt x="103759" y="20574"/>
                  <a:pt x="103124" y="20574"/>
                </a:cubicBezTo>
                <a:cubicBezTo>
                  <a:pt x="102362" y="20574"/>
                  <a:pt x="101346" y="21082"/>
                  <a:pt x="100076" y="22479"/>
                </a:cubicBezTo>
                <a:cubicBezTo>
                  <a:pt x="98298" y="22987"/>
                  <a:pt x="97282" y="23368"/>
                  <a:pt x="96520" y="23368"/>
                </a:cubicBezTo>
                <a:cubicBezTo>
                  <a:pt x="95758" y="23368"/>
                  <a:pt x="95504" y="23114"/>
                  <a:pt x="95504" y="22479"/>
                </a:cubicBezTo>
                <a:cubicBezTo>
                  <a:pt x="94996" y="21463"/>
                  <a:pt x="94742" y="20828"/>
                  <a:pt x="94488" y="20828"/>
                </a:cubicBezTo>
                <a:cubicBezTo>
                  <a:pt x="94234" y="20828"/>
                  <a:pt x="93853" y="21717"/>
                  <a:pt x="93345" y="23622"/>
                </a:cubicBezTo>
                <a:cubicBezTo>
                  <a:pt x="92202" y="24765"/>
                  <a:pt x="92202" y="24765"/>
                  <a:pt x="88773" y="24765"/>
                </a:cubicBezTo>
                <a:cubicBezTo>
                  <a:pt x="88265" y="24257"/>
                  <a:pt x="87884" y="23876"/>
                  <a:pt x="87630" y="23876"/>
                </a:cubicBezTo>
                <a:cubicBezTo>
                  <a:pt x="87376" y="23876"/>
                  <a:pt x="86995" y="24130"/>
                  <a:pt x="86487" y="24765"/>
                </a:cubicBezTo>
                <a:cubicBezTo>
                  <a:pt x="86487" y="27051"/>
                  <a:pt x="87630" y="28194"/>
                  <a:pt x="88773" y="28194"/>
                </a:cubicBezTo>
                <a:cubicBezTo>
                  <a:pt x="89916" y="28194"/>
                  <a:pt x="89916" y="28194"/>
                  <a:pt x="91059" y="29337"/>
                </a:cubicBezTo>
                <a:lnTo>
                  <a:pt x="87249" y="29337"/>
                </a:lnTo>
                <a:cubicBezTo>
                  <a:pt x="86106" y="30480"/>
                  <a:pt x="84963" y="30480"/>
                  <a:pt x="81534" y="32766"/>
                </a:cubicBezTo>
                <a:cubicBezTo>
                  <a:pt x="80645" y="34417"/>
                  <a:pt x="81026" y="35941"/>
                  <a:pt x="82169" y="35941"/>
                </a:cubicBezTo>
                <a:cubicBezTo>
                  <a:pt x="82550" y="35941"/>
                  <a:pt x="83185" y="35687"/>
                  <a:pt x="83820" y="35052"/>
                </a:cubicBezTo>
                <a:lnTo>
                  <a:pt x="84963" y="36195"/>
                </a:lnTo>
                <a:cubicBezTo>
                  <a:pt x="85471" y="37719"/>
                  <a:pt x="86360" y="38227"/>
                  <a:pt x="87122" y="38227"/>
                </a:cubicBezTo>
                <a:cubicBezTo>
                  <a:pt x="88138" y="38227"/>
                  <a:pt x="89027" y="37084"/>
                  <a:pt x="88392" y="35052"/>
                </a:cubicBezTo>
                <a:cubicBezTo>
                  <a:pt x="87757" y="33020"/>
                  <a:pt x="87503" y="32258"/>
                  <a:pt x="87757" y="32258"/>
                </a:cubicBezTo>
                <a:cubicBezTo>
                  <a:pt x="88011" y="32258"/>
                  <a:pt x="88519" y="32766"/>
                  <a:pt x="89535" y="33909"/>
                </a:cubicBezTo>
                <a:cubicBezTo>
                  <a:pt x="90170" y="35052"/>
                  <a:pt x="90678" y="35306"/>
                  <a:pt x="91313" y="35306"/>
                </a:cubicBezTo>
                <a:cubicBezTo>
                  <a:pt x="91948" y="35306"/>
                  <a:pt x="92456" y="35052"/>
                  <a:pt x="93091" y="35052"/>
                </a:cubicBezTo>
                <a:cubicBezTo>
                  <a:pt x="94234" y="35052"/>
                  <a:pt x="94234" y="35052"/>
                  <a:pt x="95377" y="36195"/>
                </a:cubicBezTo>
                <a:cubicBezTo>
                  <a:pt x="95377" y="37338"/>
                  <a:pt x="96520" y="37338"/>
                  <a:pt x="98806" y="37338"/>
                </a:cubicBezTo>
                <a:cubicBezTo>
                  <a:pt x="99949" y="37338"/>
                  <a:pt x="99949" y="37338"/>
                  <a:pt x="99949" y="36195"/>
                </a:cubicBezTo>
                <a:cubicBezTo>
                  <a:pt x="98679" y="35560"/>
                  <a:pt x="99187" y="34925"/>
                  <a:pt x="100203" y="34925"/>
                </a:cubicBezTo>
                <a:cubicBezTo>
                  <a:pt x="100838" y="34925"/>
                  <a:pt x="101727" y="35306"/>
                  <a:pt x="102235" y="36195"/>
                </a:cubicBezTo>
                <a:cubicBezTo>
                  <a:pt x="103124" y="36703"/>
                  <a:pt x="103759" y="36957"/>
                  <a:pt x="104013" y="36957"/>
                </a:cubicBezTo>
                <a:cubicBezTo>
                  <a:pt x="104267" y="36957"/>
                  <a:pt x="104140" y="36449"/>
                  <a:pt x="103378" y="35052"/>
                </a:cubicBezTo>
                <a:cubicBezTo>
                  <a:pt x="103378" y="33655"/>
                  <a:pt x="104267" y="32639"/>
                  <a:pt x="105410" y="32639"/>
                </a:cubicBezTo>
                <a:cubicBezTo>
                  <a:pt x="106172" y="32639"/>
                  <a:pt x="107061" y="33020"/>
                  <a:pt x="107950" y="33909"/>
                </a:cubicBezTo>
                <a:cubicBezTo>
                  <a:pt x="107950" y="33909"/>
                  <a:pt x="109093" y="32766"/>
                  <a:pt x="111379" y="32766"/>
                </a:cubicBezTo>
                <a:cubicBezTo>
                  <a:pt x="112522" y="32766"/>
                  <a:pt x="112522" y="31623"/>
                  <a:pt x="111379" y="30480"/>
                </a:cubicBezTo>
                <a:cubicBezTo>
                  <a:pt x="111379" y="28194"/>
                  <a:pt x="111379" y="28194"/>
                  <a:pt x="112522" y="28194"/>
                </a:cubicBezTo>
                <a:cubicBezTo>
                  <a:pt x="114808" y="29337"/>
                  <a:pt x="114808" y="30480"/>
                  <a:pt x="114808" y="30480"/>
                </a:cubicBezTo>
                <a:cubicBezTo>
                  <a:pt x="114808" y="31115"/>
                  <a:pt x="115316" y="31369"/>
                  <a:pt x="116078" y="31369"/>
                </a:cubicBezTo>
                <a:cubicBezTo>
                  <a:pt x="116840" y="31369"/>
                  <a:pt x="117602" y="31115"/>
                  <a:pt x="118237" y="30480"/>
                </a:cubicBezTo>
                <a:cubicBezTo>
                  <a:pt x="119380" y="30480"/>
                  <a:pt x="122809" y="29337"/>
                  <a:pt x="121666" y="28194"/>
                </a:cubicBezTo>
                <a:lnTo>
                  <a:pt x="122809" y="29337"/>
                </a:lnTo>
                <a:cubicBezTo>
                  <a:pt x="123571" y="29337"/>
                  <a:pt x="123825" y="29845"/>
                  <a:pt x="123952" y="29845"/>
                </a:cubicBezTo>
                <a:cubicBezTo>
                  <a:pt x="124079" y="29845"/>
                  <a:pt x="123952" y="29718"/>
                  <a:pt x="123952" y="29337"/>
                </a:cubicBezTo>
                <a:lnTo>
                  <a:pt x="128524" y="29337"/>
                </a:lnTo>
                <a:cubicBezTo>
                  <a:pt x="131953" y="29337"/>
                  <a:pt x="135382" y="25908"/>
                  <a:pt x="130810" y="24765"/>
                </a:cubicBezTo>
                <a:lnTo>
                  <a:pt x="131953" y="24765"/>
                </a:lnTo>
                <a:cubicBezTo>
                  <a:pt x="133096" y="24765"/>
                  <a:pt x="133096" y="23622"/>
                  <a:pt x="133096" y="23622"/>
                </a:cubicBezTo>
                <a:cubicBezTo>
                  <a:pt x="133096" y="22479"/>
                  <a:pt x="134239" y="21336"/>
                  <a:pt x="135382" y="21336"/>
                </a:cubicBezTo>
                <a:cubicBezTo>
                  <a:pt x="135382" y="21336"/>
                  <a:pt x="136525" y="22479"/>
                  <a:pt x="136525" y="23622"/>
                </a:cubicBezTo>
                <a:cubicBezTo>
                  <a:pt x="135890" y="25654"/>
                  <a:pt x="136652" y="26797"/>
                  <a:pt x="137541" y="26797"/>
                </a:cubicBezTo>
                <a:cubicBezTo>
                  <a:pt x="138176" y="26797"/>
                  <a:pt x="138684" y="26162"/>
                  <a:pt x="138684" y="24765"/>
                </a:cubicBezTo>
                <a:lnTo>
                  <a:pt x="139827" y="25908"/>
                </a:lnTo>
                <a:cubicBezTo>
                  <a:pt x="139827" y="26416"/>
                  <a:pt x="139954" y="26670"/>
                  <a:pt x="140462" y="26670"/>
                </a:cubicBezTo>
                <a:cubicBezTo>
                  <a:pt x="141097" y="26670"/>
                  <a:pt x="142367" y="26162"/>
                  <a:pt x="144272" y="24765"/>
                </a:cubicBezTo>
                <a:cubicBezTo>
                  <a:pt x="145415" y="24765"/>
                  <a:pt x="146558" y="22479"/>
                  <a:pt x="146558" y="20193"/>
                </a:cubicBezTo>
                <a:cubicBezTo>
                  <a:pt x="145415" y="19050"/>
                  <a:pt x="147701" y="19050"/>
                  <a:pt x="147701" y="19050"/>
                </a:cubicBezTo>
                <a:cubicBezTo>
                  <a:pt x="148844" y="19050"/>
                  <a:pt x="148844" y="19050"/>
                  <a:pt x="148844" y="20193"/>
                </a:cubicBezTo>
                <a:cubicBezTo>
                  <a:pt x="149352" y="21209"/>
                  <a:pt x="150114" y="21717"/>
                  <a:pt x="150876" y="21717"/>
                </a:cubicBezTo>
                <a:cubicBezTo>
                  <a:pt x="151765" y="21717"/>
                  <a:pt x="152781" y="20828"/>
                  <a:pt x="153416" y="18923"/>
                </a:cubicBezTo>
                <a:lnTo>
                  <a:pt x="153416" y="20320"/>
                </a:lnTo>
                <a:cubicBezTo>
                  <a:pt x="153416" y="20955"/>
                  <a:pt x="154178" y="21590"/>
                  <a:pt x="156083" y="21590"/>
                </a:cubicBezTo>
                <a:cubicBezTo>
                  <a:pt x="157480" y="21590"/>
                  <a:pt x="159639" y="21209"/>
                  <a:pt x="162560" y="20320"/>
                </a:cubicBezTo>
                <a:cubicBezTo>
                  <a:pt x="166370" y="20320"/>
                  <a:pt x="169672" y="19812"/>
                  <a:pt x="171450" y="19812"/>
                </a:cubicBezTo>
                <a:cubicBezTo>
                  <a:pt x="172339" y="19812"/>
                  <a:pt x="172847" y="19939"/>
                  <a:pt x="172847" y="20320"/>
                </a:cubicBezTo>
                <a:cubicBezTo>
                  <a:pt x="172847" y="20447"/>
                  <a:pt x="172974" y="20574"/>
                  <a:pt x="173101" y="20574"/>
                </a:cubicBezTo>
                <a:cubicBezTo>
                  <a:pt x="174371" y="20574"/>
                  <a:pt x="178943" y="17780"/>
                  <a:pt x="181864" y="15748"/>
                </a:cubicBezTo>
                <a:cubicBezTo>
                  <a:pt x="181864" y="16129"/>
                  <a:pt x="181991" y="16256"/>
                  <a:pt x="182372" y="16256"/>
                </a:cubicBezTo>
                <a:cubicBezTo>
                  <a:pt x="182880" y="16256"/>
                  <a:pt x="184150" y="15748"/>
                  <a:pt x="186563" y="15748"/>
                </a:cubicBezTo>
                <a:cubicBezTo>
                  <a:pt x="189992" y="15748"/>
                  <a:pt x="189992" y="15748"/>
                  <a:pt x="191135" y="16891"/>
                </a:cubicBezTo>
                <a:cubicBezTo>
                  <a:pt x="189992" y="18034"/>
                  <a:pt x="189357" y="18542"/>
                  <a:pt x="189611" y="18542"/>
                </a:cubicBezTo>
                <a:cubicBezTo>
                  <a:pt x="189865" y="18542"/>
                  <a:pt x="190627" y="18034"/>
                  <a:pt x="192278" y="16891"/>
                </a:cubicBezTo>
                <a:cubicBezTo>
                  <a:pt x="192786" y="16002"/>
                  <a:pt x="193675" y="15621"/>
                  <a:pt x="194691" y="15621"/>
                </a:cubicBezTo>
                <a:cubicBezTo>
                  <a:pt x="196215" y="15621"/>
                  <a:pt x="197993" y="16510"/>
                  <a:pt x="197993" y="18034"/>
                </a:cubicBezTo>
                <a:cubicBezTo>
                  <a:pt x="197993" y="19177"/>
                  <a:pt x="199136" y="19177"/>
                  <a:pt x="202565" y="19177"/>
                </a:cubicBezTo>
                <a:cubicBezTo>
                  <a:pt x="203708" y="18034"/>
                  <a:pt x="207137" y="18034"/>
                  <a:pt x="209423" y="16891"/>
                </a:cubicBezTo>
                <a:cubicBezTo>
                  <a:pt x="213995" y="16891"/>
                  <a:pt x="213995" y="16891"/>
                  <a:pt x="213995" y="14605"/>
                </a:cubicBezTo>
                <a:cubicBezTo>
                  <a:pt x="213995" y="12319"/>
                  <a:pt x="216281" y="12319"/>
                  <a:pt x="218567" y="12319"/>
                </a:cubicBezTo>
                <a:cubicBezTo>
                  <a:pt x="219710" y="12319"/>
                  <a:pt x="221996" y="12319"/>
                  <a:pt x="221996" y="13462"/>
                </a:cubicBezTo>
                <a:cubicBezTo>
                  <a:pt x="221996" y="13462"/>
                  <a:pt x="223139" y="14605"/>
                  <a:pt x="224282" y="14605"/>
                </a:cubicBezTo>
                <a:cubicBezTo>
                  <a:pt x="226568" y="14605"/>
                  <a:pt x="227711" y="14605"/>
                  <a:pt x="227711" y="15748"/>
                </a:cubicBezTo>
                <a:cubicBezTo>
                  <a:pt x="227711" y="15748"/>
                  <a:pt x="228854" y="16891"/>
                  <a:pt x="232283" y="16891"/>
                </a:cubicBezTo>
                <a:cubicBezTo>
                  <a:pt x="235712" y="16891"/>
                  <a:pt x="237998" y="16891"/>
                  <a:pt x="237998" y="18034"/>
                </a:cubicBezTo>
                <a:cubicBezTo>
                  <a:pt x="239141" y="18034"/>
                  <a:pt x="239141" y="18034"/>
                  <a:pt x="239141" y="16891"/>
                </a:cubicBezTo>
                <a:cubicBezTo>
                  <a:pt x="239141" y="16256"/>
                  <a:pt x="239903" y="15621"/>
                  <a:pt x="241681" y="15621"/>
                </a:cubicBezTo>
                <a:cubicBezTo>
                  <a:pt x="242951" y="15621"/>
                  <a:pt x="244729" y="16002"/>
                  <a:pt x="247142" y="16891"/>
                </a:cubicBezTo>
                <a:cubicBezTo>
                  <a:pt x="250571" y="16891"/>
                  <a:pt x="254000" y="16891"/>
                  <a:pt x="254000" y="15748"/>
                </a:cubicBezTo>
                <a:cubicBezTo>
                  <a:pt x="256286" y="15748"/>
                  <a:pt x="256286" y="15748"/>
                  <a:pt x="256286" y="16891"/>
                </a:cubicBezTo>
                <a:cubicBezTo>
                  <a:pt x="256286" y="18034"/>
                  <a:pt x="256794" y="18542"/>
                  <a:pt x="257810" y="18542"/>
                </a:cubicBezTo>
                <a:cubicBezTo>
                  <a:pt x="258826" y="18542"/>
                  <a:pt x="260223" y="18034"/>
                  <a:pt x="262001" y="16891"/>
                </a:cubicBezTo>
                <a:cubicBezTo>
                  <a:pt x="262001" y="16383"/>
                  <a:pt x="262128" y="16129"/>
                  <a:pt x="262509" y="16129"/>
                </a:cubicBezTo>
                <a:cubicBezTo>
                  <a:pt x="262890" y="16129"/>
                  <a:pt x="263652" y="16637"/>
                  <a:pt x="264287" y="18034"/>
                </a:cubicBezTo>
                <a:cubicBezTo>
                  <a:pt x="264287" y="18034"/>
                  <a:pt x="266573" y="18034"/>
                  <a:pt x="267716" y="16891"/>
                </a:cubicBezTo>
                <a:cubicBezTo>
                  <a:pt x="268859" y="16256"/>
                  <a:pt x="269494" y="16002"/>
                  <a:pt x="270002" y="16002"/>
                </a:cubicBezTo>
                <a:cubicBezTo>
                  <a:pt x="270510" y="16002"/>
                  <a:pt x="271145" y="16256"/>
                  <a:pt x="272288" y="16891"/>
                </a:cubicBezTo>
                <a:cubicBezTo>
                  <a:pt x="272288" y="18034"/>
                  <a:pt x="273431" y="18034"/>
                  <a:pt x="274574" y="19177"/>
                </a:cubicBezTo>
                <a:cubicBezTo>
                  <a:pt x="275082" y="19050"/>
                  <a:pt x="275717" y="18923"/>
                  <a:pt x="276733" y="18923"/>
                </a:cubicBezTo>
                <a:cubicBezTo>
                  <a:pt x="282194" y="18923"/>
                  <a:pt x="294132" y="21590"/>
                  <a:pt x="295148" y="22606"/>
                </a:cubicBezTo>
                <a:cubicBezTo>
                  <a:pt x="297434" y="21463"/>
                  <a:pt x="297434" y="21463"/>
                  <a:pt x="298577" y="21463"/>
                </a:cubicBezTo>
                <a:cubicBezTo>
                  <a:pt x="299085" y="22987"/>
                  <a:pt x="299593" y="23622"/>
                  <a:pt x="300101" y="23622"/>
                </a:cubicBezTo>
                <a:cubicBezTo>
                  <a:pt x="300609" y="23622"/>
                  <a:pt x="301371" y="22733"/>
                  <a:pt x="302006" y="21463"/>
                </a:cubicBezTo>
                <a:lnTo>
                  <a:pt x="300863" y="20320"/>
                </a:lnTo>
                <a:lnTo>
                  <a:pt x="298577" y="20320"/>
                </a:lnTo>
                <a:cubicBezTo>
                  <a:pt x="298958" y="19431"/>
                  <a:pt x="299847" y="19177"/>
                  <a:pt x="300736" y="19177"/>
                </a:cubicBezTo>
                <a:cubicBezTo>
                  <a:pt x="302260" y="19177"/>
                  <a:pt x="303911" y="20447"/>
                  <a:pt x="303149" y="22606"/>
                </a:cubicBezTo>
                <a:cubicBezTo>
                  <a:pt x="303784" y="23749"/>
                  <a:pt x="304038" y="24257"/>
                  <a:pt x="304292" y="24257"/>
                </a:cubicBezTo>
                <a:cubicBezTo>
                  <a:pt x="304546" y="24257"/>
                  <a:pt x="304800" y="23749"/>
                  <a:pt x="305435" y="22606"/>
                </a:cubicBezTo>
                <a:cubicBezTo>
                  <a:pt x="306324" y="21717"/>
                  <a:pt x="307213" y="21336"/>
                  <a:pt x="307975" y="21336"/>
                </a:cubicBezTo>
                <a:cubicBezTo>
                  <a:pt x="309118" y="21336"/>
                  <a:pt x="310134" y="22225"/>
                  <a:pt x="310134" y="23749"/>
                </a:cubicBezTo>
                <a:cubicBezTo>
                  <a:pt x="310134" y="24892"/>
                  <a:pt x="310134" y="25527"/>
                  <a:pt x="310388" y="25527"/>
                </a:cubicBezTo>
                <a:cubicBezTo>
                  <a:pt x="310642" y="25527"/>
                  <a:pt x="311277" y="24892"/>
                  <a:pt x="312420" y="23749"/>
                </a:cubicBezTo>
                <a:cubicBezTo>
                  <a:pt x="313944" y="22225"/>
                  <a:pt x="315849" y="21336"/>
                  <a:pt x="317246" y="21336"/>
                </a:cubicBezTo>
                <a:cubicBezTo>
                  <a:pt x="318897" y="21336"/>
                  <a:pt x="319913" y="22479"/>
                  <a:pt x="319278" y="24892"/>
                </a:cubicBezTo>
                <a:cubicBezTo>
                  <a:pt x="318135" y="27178"/>
                  <a:pt x="319278" y="29464"/>
                  <a:pt x="321564" y="29464"/>
                </a:cubicBezTo>
                <a:cubicBezTo>
                  <a:pt x="321945" y="29845"/>
                  <a:pt x="322072" y="29972"/>
                  <a:pt x="322326" y="29972"/>
                </a:cubicBezTo>
                <a:cubicBezTo>
                  <a:pt x="322834" y="29972"/>
                  <a:pt x="323088" y="29083"/>
                  <a:pt x="323850" y="28321"/>
                </a:cubicBezTo>
                <a:cubicBezTo>
                  <a:pt x="323342" y="26797"/>
                  <a:pt x="323342" y="26162"/>
                  <a:pt x="323596" y="26162"/>
                </a:cubicBezTo>
                <a:cubicBezTo>
                  <a:pt x="323850" y="26162"/>
                  <a:pt x="324866" y="27051"/>
                  <a:pt x="326136" y="28321"/>
                </a:cubicBezTo>
                <a:cubicBezTo>
                  <a:pt x="328549" y="32258"/>
                  <a:pt x="330327" y="33401"/>
                  <a:pt x="333121" y="33401"/>
                </a:cubicBezTo>
                <a:cubicBezTo>
                  <a:pt x="334391" y="33401"/>
                  <a:pt x="335788" y="33147"/>
                  <a:pt x="337566" y="32766"/>
                </a:cubicBezTo>
                <a:cubicBezTo>
                  <a:pt x="343281" y="32766"/>
                  <a:pt x="347853" y="33909"/>
                  <a:pt x="343281" y="35052"/>
                </a:cubicBezTo>
                <a:cubicBezTo>
                  <a:pt x="338709" y="36195"/>
                  <a:pt x="338709" y="36195"/>
                  <a:pt x="342138" y="36195"/>
                </a:cubicBezTo>
                <a:cubicBezTo>
                  <a:pt x="345567" y="37338"/>
                  <a:pt x="347853" y="38481"/>
                  <a:pt x="348996" y="38481"/>
                </a:cubicBezTo>
                <a:cubicBezTo>
                  <a:pt x="349631" y="38862"/>
                  <a:pt x="350266" y="38989"/>
                  <a:pt x="350774" y="38989"/>
                </a:cubicBezTo>
                <a:cubicBezTo>
                  <a:pt x="351917" y="38989"/>
                  <a:pt x="352425" y="38100"/>
                  <a:pt x="352425" y="37338"/>
                </a:cubicBezTo>
                <a:cubicBezTo>
                  <a:pt x="353314" y="40132"/>
                  <a:pt x="355092" y="42164"/>
                  <a:pt x="357505" y="42164"/>
                </a:cubicBezTo>
                <a:cubicBezTo>
                  <a:pt x="358013" y="42164"/>
                  <a:pt x="358648" y="42037"/>
                  <a:pt x="359283" y="41910"/>
                </a:cubicBezTo>
                <a:cubicBezTo>
                  <a:pt x="360426" y="41910"/>
                  <a:pt x="361569" y="43053"/>
                  <a:pt x="361569" y="43053"/>
                </a:cubicBezTo>
                <a:lnTo>
                  <a:pt x="364998" y="43053"/>
                </a:lnTo>
                <a:cubicBezTo>
                  <a:pt x="365379" y="42799"/>
                  <a:pt x="365887" y="42672"/>
                  <a:pt x="366141" y="42672"/>
                </a:cubicBezTo>
                <a:cubicBezTo>
                  <a:pt x="367665" y="42672"/>
                  <a:pt x="368427" y="44323"/>
                  <a:pt x="368427" y="45339"/>
                </a:cubicBezTo>
                <a:cubicBezTo>
                  <a:pt x="369316" y="46990"/>
                  <a:pt x="370078" y="48006"/>
                  <a:pt x="370459" y="48006"/>
                </a:cubicBezTo>
                <a:cubicBezTo>
                  <a:pt x="370586" y="48006"/>
                  <a:pt x="370713" y="47879"/>
                  <a:pt x="370713" y="47498"/>
                </a:cubicBezTo>
                <a:cubicBezTo>
                  <a:pt x="371856" y="46355"/>
                  <a:pt x="375285" y="46355"/>
                  <a:pt x="376428" y="46355"/>
                </a:cubicBezTo>
                <a:cubicBezTo>
                  <a:pt x="378714" y="46355"/>
                  <a:pt x="378714" y="47498"/>
                  <a:pt x="377571" y="48641"/>
                </a:cubicBezTo>
                <a:cubicBezTo>
                  <a:pt x="376428" y="49784"/>
                  <a:pt x="376428" y="49784"/>
                  <a:pt x="378714" y="52070"/>
                </a:cubicBezTo>
                <a:cubicBezTo>
                  <a:pt x="379603" y="52070"/>
                  <a:pt x="381254" y="53594"/>
                  <a:pt x="382524" y="53594"/>
                </a:cubicBezTo>
                <a:cubicBezTo>
                  <a:pt x="382778" y="53594"/>
                  <a:pt x="383032" y="53467"/>
                  <a:pt x="383286" y="53213"/>
                </a:cubicBezTo>
                <a:cubicBezTo>
                  <a:pt x="383286" y="53086"/>
                  <a:pt x="383413" y="52959"/>
                  <a:pt x="383667" y="52959"/>
                </a:cubicBezTo>
                <a:cubicBezTo>
                  <a:pt x="385318" y="52959"/>
                  <a:pt x="391414" y="55753"/>
                  <a:pt x="392430" y="57785"/>
                </a:cubicBezTo>
                <a:lnTo>
                  <a:pt x="394716" y="58928"/>
                </a:lnTo>
                <a:cubicBezTo>
                  <a:pt x="395859" y="60071"/>
                  <a:pt x="398145" y="60071"/>
                  <a:pt x="399288" y="60071"/>
                </a:cubicBezTo>
                <a:cubicBezTo>
                  <a:pt x="399288" y="60071"/>
                  <a:pt x="400431" y="61214"/>
                  <a:pt x="402717" y="61214"/>
                </a:cubicBezTo>
                <a:cubicBezTo>
                  <a:pt x="403860" y="61214"/>
                  <a:pt x="405003" y="62357"/>
                  <a:pt x="405003" y="63500"/>
                </a:cubicBezTo>
                <a:cubicBezTo>
                  <a:pt x="405892" y="62992"/>
                  <a:pt x="406527" y="62738"/>
                  <a:pt x="406781" y="62738"/>
                </a:cubicBezTo>
                <a:cubicBezTo>
                  <a:pt x="407035" y="62738"/>
                  <a:pt x="407289" y="63246"/>
                  <a:pt x="407289" y="64643"/>
                </a:cubicBezTo>
                <a:cubicBezTo>
                  <a:pt x="406654" y="66040"/>
                  <a:pt x="406400" y="66548"/>
                  <a:pt x="406654" y="66548"/>
                </a:cubicBezTo>
                <a:cubicBezTo>
                  <a:pt x="406908" y="66548"/>
                  <a:pt x="407543" y="66294"/>
                  <a:pt x="408432" y="65786"/>
                </a:cubicBezTo>
                <a:cubicBezTo>
                  <a:pt x="409575" y="65786"/>
                  <a:pt x="409575" y="65786"/>
                  <a:pt x="410718" y="68072"/>
                </a:cubicBezTo>
                <a:cubicBezTo>
                  <a:pt x="410083" y="68707"/>
                  <a:pt x="410083" y="68961"/>
                  <a:pt x="410464" y="68961"/>
                </a:cubicBezTo>
                <a:cubicBezTo>
                  <a:pt x="410845" y="68961"/>
                  <a:pt x="411353" y="68707"/>
                  <a:pt x="411861" y="68072"/>
                </a:cubicBezTo>
                <a:cubicBezTo>
                  <a:pt x="412369" y="67945"/>
                  <a:pt x="412750" y="67818"/>
                  <a:pt x="413385" y="67818"/>
                </a:cubicBezTo>
                <a:cubicBezTo>
                  <a:pt x="415671" y="67818"/>
                  <a:pt x="418465" y="69469"/>
                  <a:pt x="417576" y="70358"/>
                </a:cubicBezTo>
                <a:cubicBezTo>
                  <a:pt x="417576" y="70358"/>
                  <a:pt x="418719" y="71501"/>
                  <a:pt x="421005" y="71501"/>
                </a:cubicBezTo>
                <a:cubicBezTo>
                  <a:pt x="421894" y="70993"/>
                  <a:pt x="422529" y="70739"/>
                  <a:pt x="422783" y="70739"/>
                </a:cubicBezTo>
                <a:cubicBezTo>
                  <a:pt x="423037" y="70739"/>
                  <a:pt x="422783" y="71247"/>
                  <a:pt x="422148" y="72644"/>
                </a:cubicBezTo>
                <a:cubicBezTo>
                  <a:pt x="422148" y="74295"/>
                  <a:pt x="422783" y="75438"/>
                  <a:pt x="423926" y="75438"/>
                </a:cubicBezTo>
                <a:cubicBezTo>
                  <a:pt x="424434" y="75438"/>
                  <a:pt x="424942" y="75311"/>
                  <a:pt x="425577" y="74930"/>
                </a:cubicBezTo>
                <a:cubicBezTo>
                  <a:pt x="425577" y="74930"/>
                  <a:pt x="427863" y="74930"/>
                  <a:pt x="427863" y="77216"/>
                </a:cubicBezTo>
                <a:cubicBezTo>
                  <a:pt x="429641" y="78994"/>
                  <a:pt x="433832" y="83820"/>
                  <a:pt x="435356" y="83820"/>
                </a:cubicBezTo>
                <a:cubicBezTo>
                  <a:pt x="435737" y="83820"/>
                  <a:pt x="435864" y="83566"/>
                  <a:pt x="435864" y="82931"/>
                </a:cubicBezTo>
                <a:lnTo>
                  <a:pt x="438150" y="85217"/>
                </a:lnTo>
                <a:cubicBezTo>
                  <a:pt x="440436" y="87503"/>
                  <a:pt x="441579" y="88646"/>
                  <a:pt x="442722" y="88646"/>
                </a:cubicBezTo>
                <a:lnTo>
                  <a:pt x="445008" y="88646"/>
                </a:lnTo>
                <a:cubicBezTo>
                  <a:pt x="443865" y="89789"/>
                  <a:pt x="445008" y="92075"/>
                  <a:pt x="446151" y="92075"/>
                </a:cubicBezTo>
                <a:cubicBezTo>
                  <a:pt x="447294" y="93218"/>
                  <a:pt x="447294" y="93218"/>
                  <a:pt x="447294" y="93218"/>
                </a:cubicBezTo>
                <a:cubicBezTo>
                  <a:pt x="447294" y="92202"/>
                  <a:pt x="447548" y="91948"/>
                  <a:pt x="447802" y="91948"/>
                </a:cubicBezTo>
                <a:cubicBezTo>
                  <a:pt x="448310" y="91948"/>
                  <a:pt x="448945" y="92583"/>
                  <a:pt x="449580" y="93218"/>
                </a:cubicBezTo>
                <a:cubicBezTo>
                  <a:pt x="450723" y="94361"/>
                  <a:pt x="450723" y="95504"/>
                  <a:pt x="450723" y="96647"/>
                </a:cubicBezTo>
                <a:lnTo>
                  <a:pt x="451866" y="97790"/>
                </a:lnTo>
                <a:cubicBezTo>
                  <a:pt x="452374" y="96774"/>
                  <a:pt x="452755" y="96520"/>
                  <a:pt x="453136" y="96520"/>
                </a:cubicBezTo>
                <a:cubicBezTo>
                  <a:pt x="453517" y="96520"/>
                  <a:pt x="453644" y="97155"/>
                  <a:pt x="453009" y="97790"/>
                </a:cubicBezTo>
                <a:cubicBezTo>
                  <a:pt x="453009" y="100076"/>
                  <a:pt x="454152" y="101219"/>
                  <a:pt x="455295" y="102362"/>
                </a:cubicBezTo>
                <a:cubicBezTo>
                  <a:pt x="455676" y="101981"/>
                  <a:pt x="455930" y="101854"/>
                  <a:pt x="456057" y="101854"/>
                </a:cubicBezTo>
                <a:cubicBezTo>
                  <a:pt x="456311" y="101854"/>
                  <a:pt x="456057" y="102362"/>
                  <a:pt x="455295" y="102362"/>
                </a:cubicBezTo>
                <a:cubicBezTo>
                  <a:pt x="455295" y="103378"/>
                  <a:pt x="455422" y="103632"/>
                  <a:pt x="455803" y="103632"/>
                </a:cubicBezTo>
                <a:cubicBezTo>
                  <a:pt x="456184" y="103632"/>
                  <a:pt x="456438" y="102997"/>
                  <a:pt x="456438" y="102362"/>
                </a:cubicBezTo>
                <a:cubicBezTo>
                  <a:pt x="456438" y="102362"/>
                  <a:pt x="457581" y="103505"/>
                  <a:pt x="458724" y="104648"/>
                </a:cubicBezTo>
                <a:cubicBezTo>
                  <a:pt x="459359" y="105283"/>
                  <a:pt x="459994" y="105918"/>
                  <a:pt x="460502" y="105918"/>
                </a:cubicBezTo>
                <a:cubicBezTo>
                  <a:pt x="461010" y="105918"/>
                  <a:pt x="461010" y="105537"/>
                  <a:pt x="461010" y="104648"/>
                </a:cubicBezTo>
                <a:cubicBezTo>
                  <a:pt x="461772" y="104648"/>
                  <a:pt x="462026" y="104140"/>
                  <a:pt x="462407" y="104140"/>
                </a:cubicBezTo>
                <a:cubicBezTo>
                  <a:pt x="462661" y="104140"/>
                  <a:pt x="462915" y="104267"/>
                  <a:pt x="463296" y="104648"/>
                </a:cubicBezTo>
                <a:cubicBezTo>
                  <a:pt x="463550" y="104394"/>
                  <a:pt x="463677" y="104267"/>
                  <a:pt x="463804" y="104267"/>
                </a:cubicBezTo>
                <a:cubicBezTo>
                  <a:pt x="464185" y="104267"/>
                  <a:pt x="464185" y="104902"/>
                  <a:pt x="463804" y="104902"/>
                </a:cubicBezTo>
                <a:cubicBezTo>
                  <a:pt x="463677" y="104902"/>
                  <a:pt x="463423" y="104775"/>
                  <a:pt x="463296" y="104521"/>
                </a:cubicBezTo>
                <a:cubicBezTo>
                  <a:pt x="463296" y="104521"/>
                  <a:pt x="462153" y="105664"/>
                  <a:pt x="463296" y="106807"/>
                </a:cubicBezTo>
                <a:cubicBezTo>
                  <a:pt x="464439" y="107950"/>
                  <a:pt x="463296" y="109093"/>
                  <a:pt x="463296" y="109093"/>
                </a:cubicBezTo>
                <a:cubicBezTo>
                  <a:pt x="461010" y="109093"/>
                  <a:pt x="465582" y="112522"/>
                  <a:pt x="467868" y="112522"/>
                </a:cubicBezTo>
                <a:cubicBezTo>
                  <a:pt x="471297" y="113665"/>
                  <a:pt x="472440" y="114808"/>
                  <a:pt x="470154" y="115951"/>
                </a:cubicBezTo>
                <a:cubicBezTo>
                  <a:pt x="469519" y="117348"/>
                  <a:pt x="470408" y="117856"/>
                  <a:pt x="471932" y="117856"/>
                </a:cubicBezTo>
                <a:cubicBezTo>
                  <a:pt x="473075" y="117856"/>
                  <a:pt x="474472" y="117602"/>
                  <a:pt x="475869" y="117094"/>
                </a:cubicBezTo>
                <a:lnTo>
                  <a:pt x="480441" y="115951"/>
                </a:lnTo>
                <a:lnTo>
                  <a:pt x="477012" y="118237"/>
                </a:lnTo>
                <a:cubicBezTo>
                  <a:pt x="474726" y="122809"/>
                  <a:pt x="474726" y="122809"/>
                  <a:pt x="479298" y="123952"/>
                </a:cubicBezTo>
                <a:cubicBezTo>
                  <a:pt x="482727" y="126238"/>
                  <a:pt x="482727" y="126238"/>
                  <a:pt x="481584" y="126238"/>
                </a:cubicBezTo>
                <a:cubicBezTo>
                  <a:pt x="480441" y="127381"/>
                  <a:pt x="481584" y="128524"/>
                  <a:pt x="485013" y="131953"/>
                </a:cubicBezTo>
                <a:cubicBezTo>
                  <a:pt x="487299" y="136525"/>
                  <a:pt x="488442" y="137668"/>
                  <a:pt x="489585" y="137668"/>
                </a:cubicBezTo>
                <a:cubicBezTo>
                  <a:pt x="489585" y="137668"/>
                  <a:pt x="490728" y="138811"/>
                  <a:pt x="491871" y="139954"/>
                </a:cubicBezTo>
                <a:cubicBezTo>
                  <a:pt x="489966" y="140843"/>
                  <a:pt x="491871" y="142494"/>
                  <a:pt x="493903" y="142494"/>
                </a:cubicBezTo>
                <a:cubicBezTo>
                  <a:pt x="494411" y="142494"/>
                  <a:pt x="494792" y="142367"/>
                  <a:pt x="495300" y="142240"/>
                </a:cubicBezTo>
                <a:cubicBezTo>
                  <a:pt x="495300" y="142240"/>
                  <a:pt x="496443" y="143383"/>
                  <a:pt x="497586" y="145669"/>
                </a:cubicBezTo>
                <a:lnTo>
                  <a:pt x="495300" y="144526"/>
                </a:lnTo>
                <a:cubicBezTo>
                  <a:pt x="495300" y="144526"/>
                  <a:pt x="495300" y="145669"/>
                  <a:pt x="496443" y="147955"/>
                </a:cubicBezTo>
                <a:cubicBezTo>
                  <a:pt x="496443" y="147955"/>
                  <a:pt x="497586" y="150241"/>
                  <a:pt x="498729" y="151384"/>
                </a:cubicBezTo>
                <a:cubicBezTo>
                  <a:pt x="498729" y="152527"/>
                  <a:pt x="499872" y="153670"/>
                  <a:pt x="499872" y="154813"/>
                </a:cubicBezTo>
                <a:cubicBezTo>
                  <a:pt x="501015" y="154813"/>
                  <a:pt x="501015" y="155956"/>
                  <a:pt x="501015" y="155956"/>
                </a:cubicBezTo>
                <a:lnTo>
                  <a:pt x="498729" y="155956"/>
                </a:lnTo>
                <a:cubicBezTo>
                  <a:pt x="485013" y="160528"/>
                  <a:pt x="483870" y="160528"/>
                  <a:pt x="486156" y="162814"/>
                </a:cubicBezTo>
                <a:cubicBezTo>
                  <a:pt x="486791" y="164211"/>
                  <a:pt x="486283" y="165227"/>
                  <a:pt x="485140" y="165227"/>
                </a:cubicBezTo>
                <a:cubicBezTo>
                  <a:pt x="484505" y="165227"/>
                  <a:pt x="483616" y="164846"/>
                  <a:pt x="482727" y="163957"/>
                </a:cubicBezTo>
                <a:cubicBezTo>
                  <a:pt x="481838" y="163068"/>
                  <a:pt x="480568" y="162306"/>
                  <a:pt x="480187" y="162306"/>
                </a:cubicBezTo>
                <a:cubicBezTo>
                  <a:pt x="480060" y="162306"/>
                  <a:pt x="480060" y="162433"/>
                  <a:pt x="480441" y="162814"/>
                </a:cubicBezTo>
                <a:cubicBezTo>
                  <a:pt x="480441" y="162814"/>
                  <a:pt x="477012" y="163957"/>
                  <a:pt x="474726" y="163957"/>
                </a:cubicBezTo>
                <a:cubicBezTo>
                  <a:pt x="473075" y="163576"/>
                  <a:pt x="471932" y="163449"/>
                  <a:pt x="471043" y="163449"/>
                </a:cubicBezTo>
                <a:cubicBezTo>
                  <a:pt x="469011" y="163449"/>
                  <a:pt x="469011" y="164338"/>
                  <a:pt x="469011" y="165100"/>
                </a:cubicBezTo>
                <a:cubicBezTo>
                  <a:pt x="469900" y="166116"/>
                  <a:pt x="470154" y="166370"/>
                  <a:pt x="469900" y="166370"/>
                </a:cubicBezTo>
                <a:cubicBezTo>
                  <a:pt x="469646" y="166370"/>
                  <a:pt x="468503" y="165735"/>
                  <a:pt x="467868" y="165100"/>
                </a:cubicBezTo>
                <a:cubicBezTo>
                  <a:pt x="466344" y="165100"/>
                  <a:pt x="464820" y="164592"/>
                  <a:pt x="464312" y="164592"/>
                </a:cubicBezTo>
                <a:cubicBezTo>
                  <a:pt x="464058" y="164592"/>
                  <a:pt x="464058" y="164719"/>
                  <a:pt x="464439" y="165100"/>
                </a:cubicBezTo>
                <a:cubicBezTo>
                  <a:pt x="463550" y="165989"/>
                  <a:pt x="458216" y="169164"/>
                  <a:pt x="455549" y="169164"/>
                </a:cubicBezTo>
                <a:cubicBezTo>
                  <a:pt x="454914" y="169164"/>
                  <a:pt x="454406" y="169037"/>
                  <a:pt x="454152" y="168529"/>
                </a:cubicBezTo>
                <a:lnTo>
                  <a:pt x="451866" y="168529"/>
                </a:lnTo>
                <a:cubicBezTo>
                  <a:pt x="451866" y="169672"/>
                  <a:pt x="448437" y="170815"/>
                  <a:pt x="446151" y="171958"/>
                </a:cubicBezTo>
                <a:cubicBezTo>
                  <a:pt x="444373" y="172593"/>
                  <a:pt x="443357" y="172847"/>
                  <a:pt x="442595" y="172847"/>
                </a:cubicBezTo>
                <a:cubicBezTo>
                  <a:pt x="441833" y="172847"/>
                  <a:pt x="441579" y="172593"/>
                  <a:pt x="441579" y="171958"/>
                </a:cubicBezTo>
                <a:cubicBezTo>
                  <a:pt x="442087" y="171069"/>
                  <a:pt x="442087" y="170688"/>
                  <a:pt x="441833" y="170688"/>
                </a:cubicBezTo>
                <a:cubicBezTo>
                  <a:pt x="441579" y="170688"/>
                  <a:pt x="440182" y="171704"/>
                  <a:pt x="438150" y="173101"/>
                </a:cubicBezTo>
                <a:cubicBezTo>
                  <a:pt x="437007" y="173101"/>
                  <a:pt x="435864" y="175387"/>
                  <a:pt x="434721" y="176530"/>
                </a:cubicBezTo>
                <a:cubicBezTo>
                  <a:pt x="434721" y="177673"/>
                  <a:pt x="434721" y="178816"/>
                  <a:pt x="432435" y="178816"/>
                </a:cubicBezTo>
                <a:lnTo>
                  <a:pt x="432435" y="177673"/>
                </a:lnTo>
                <a:cubicBezTo>
                  <a:pt x="432435" y="176530"/>
                  <a:pt x="431292" y="175387"/>
                  <a:pt x="431292" y="175387"/>
                </a:cubicBezTo>
                <a:cubicBezTo>
                  <a:pt x="430149" y="176530"/>
                  <a:pt x="429006" y="176530"/>
                  <a:pt x="429006" y="177673"/>
                </a:cubicBezTo>
                <a:cubicBezTo>
                  <a:pt x="428625" y="177292"/>
                  <a:pt x="428117" y="177165"/>
                  <a:pt x="427482" y="177165"/>
                </a:cubicBezTo>
                <a:cubicBezTo>
                  <a:pt x="426339" y="177165"/>
                  <a:pt x="424815" y="177673"/>
                  <a:pt x="423291" y="177673"/>
                </a:cubicBezTo>
                <a:cubicBezTo>
                  <a:pt x="419862" y="178816"/>
                  <a:pt x="417576" y="179959"/>
                  <a:pt x="416433" y="181102"/>
                </a:cubicBezTo>
                <a:cubicBezTo>
                  <a:pt x="415925" y="180594"/>
                  <a:pt x="415036" y="180340"/>
                  <a:pt x="414020" y="180340"/>
                </a:cubicBezTo>
                <a:cubicBezTo>
                  <a:pt x="410718" y="180340"/>
                  <a:pt x="405892" y="182753"/>
                  <a:pt x="405003" y="184531"/>
                </a:cubicBezTo>
                <a:cubicBezTo>
                  <a:pt x="405003" y="185674"/>
                  <a:pt x="403860" y="185674"/>
                  <a:pt x="401574" y="185674"/>
                </a:cubicBezTo>
                <a:cubicBezTo>
                  <a:pt x="401066" y="185166"/>
                  <a:pt x="400812" y="184912"/>
                  <a:pt x="400558" y="184912"/>
                </a:cubicBezTo>
                <a:cubicBezTo>
                  <a:pt x="400304" y="184912"/>
                  <a:pt x="399923" y="185420"/>
                  <a:pt x="399288" y="186817"/>
                </a:cubicBezTo>
                <a:cubicBezTo>
                  <a:pt x="398907" y="187198"/>
                  <a:pt x="398399" y="187325"/>
                  <a:pt x="397764" y="187325"/>
                </a:cubicBezTo>
                <a:cubicBezTo>
                  <a:pt x="396621" y="187325"/>
                  <a:pt x="395351" y="186817"/>
                  <a:pt x="394589" y="186817"/>
                </a:cubicBezTo>
                <a:cubicBezTo>
                  <a:pt x="393446" y="185674"/>
                  <a:pt x="392557" y="185039"/>
                  <a:pt x="391922" y="185039"/>
                </a:cubicBezTo>
                <a:cubicBezTo>
                  <a:pt x="391287" y="185039"/>
                  <a:pt x="390652" y="185547"/>
                  <a:pt x="390017" y="186817"/>
                </a:cubicBezTo>
                <a:cubicBezTo>
                  <a:pt x="387731" y="187960"/>
                  <a:pt x="384302" y="189103"/>
                  <a:pt x="383159" y="189103"/>
                </a:cubicBezTo>
                <a:cubicBezTo>
                  <a:pt x="380873" y="191389"/>
                  <a:pt x="378587" y="191389"/>
                  <a:pt x="380873" y="192532"/>
                </a:cubicBezTo>
                <a:cubicBezTo>
                  <a:pt x="380873" y="193675"/>
                  <a:pt x="379730" y="195961"/>
                  <a:pt x="379730" y="195961"/>
                </a:cubicBezTo>
                <a:cubicBezTo>
                  <a:pt x="378206" y="196850"/>
                  <a:pt x="377444" y="197231"/>
                  <a:pt x="377063" y="197231"/>
                </a:cubicBezTo>
                <a:cubicBezTo>
                  <a:pt x="376555" y="197231"/>
                  <a:pt x="376809" y="196596"/>
                  <a:pt x="377444" y="195961"/>
                </a:cubicBezTo>
                <a:cubicBezTo>
                  <a:pt x="380873" y="193675"/>
                  <a:pt x="379730" y="194818"/>
                  <a:pt x="377444" y="193675"/>
                </a:cubicBezTo>
                <a:cubicBezTo>
                  <a:pt x="377063" y="193294"/>
                  <a:pt x="376428" y="193167"/>
                  <a:pt x="375666" y="193167"/>
                </a:cubicBezTo>
                <a:cubicBezTo>
                  <a:pt x="374269" y="193167"/>
                  <a:pt x="372491" y="193675"/>
                  <a:pt x="371729" y="193675"/>
                </a:cubicBezTo>
                <a:lnTo>
                  <a:pt x="368300" y="194818"/>
                </a:lnTo>
                <a:lnTo>
                  <a:pt x="366014" y="192532"/>
                </a:lnTo>
                <a:cubicBezTo>
                  <a:pt x="363347" y="189103"/>
                  <a:pt x="362839" y="187579"/>
                  <a:pt x="362204" y="187579"/>
                </a:cubicBezTo>
                <a:cubicBezTo>
                  <a:pt x="361950" y="187579"/>
                  <a:pt x="361823" y="187706"/>
                  <a:pt x="361569" y="187960"/>
                </a:cubicBezTo>
                <a:lnTo>
                  <a:pt x="360426" y="189103"/>
                </a:lnTo>
                <a:cubicBezTo>
                  <a:pt x="360426" y="186817"/>
                  <a:pt x="358140" y="183388"/>
                  <a:pt x="354711" y="181102"/>
                </a:cubicBezTo>
                <a:cubicBezTo>
                  <a:pt x="352806" y="178308"/>
                  <a:pt x="350266" y="176276"/>
                  <a:pt x="349250" y="176276"/>
                </a:cubicBezTo>
                <a:cubicBezTo>
                  <a:pt x="349123" y="176276"/>
                  <a:pt x="348996" y="176403"/>
                  <a:pt x="348996" y="176530"/>
                </a:cubicBezTo>
                <a:lnTo>
                  <a:pt x="348996" y="175387"/>
                </a:lnTo>
                <a:cubicBezTo>
                  <a:pt x="348996" y="173101"/>
                  <a:pt x="347853" y="171958"/>
                  <a:pt x="345567" y="170815"/>
                </a:cubicBezTo>
                <a:cubicBezTo>
                  <a:pt x="344424" y="169672"/>
                  <a:pt x="340995" y="167386"/>
                  <a:pt x="337566" y="165100"/>
                </a:cubicBezTo>
                <a:lnTo>
                  <a:pt x="336423" y="162814"/>
                </a:lnTo>
                <a:cubicBezTo>
                  <a:pt x="336423" y="167386"/>
                  <a:pt x="335280" y="170815"/>
                  <a:pt x="336423" y="171958"/>
                </a:cubicBezTo>
                <a:cubicBezTo>
                  <a:pt x="336423" y="172593"/>
                  <a:pt x="336423" y="172847"/>
                  <a:pt x="336296" y="172847"/>
                </a:cubicBezTo>
                <a:cubicBezTo>
                  <a:pt x="336169" y="172847"/>
                  <a:pt x="335915" y="172593"/>
                  <a:pt x="335280" y="171958"/>
                </a:cubicBezTo>
                <a:cubicBezTo>
                  <a:pt x="334772" y="170434"/>
                  <a:pt x="334518" y="169799"/>
                  <a:pt x="334391" y="169799"/>
                </a:cubicBezTo>
                <a:cubicBezTo>
                  <a:pt x="334264" y="169799"/>
                  <a:pt x="334264" y="170688"/>
                  <a:pt x="334264" y="171958"/>
                </a:cubicBezTo>
                <a:cubicBezTo>
                  <a:pt x="334264" y="173228"/>
                  <a:pt x="335407" y="174244"/>
                  <a:pt x="336550" y="176530"/>
                </a:cubicBezTo>
                <a:cubicBezTo>
                  <a:pt x="337693" y="177673"/>
                  <a:pt x="336550" y="178816"/>
                  <a:pt x="335407" y="179959"/>
                </a:cubicBezTo>
                <a:cubicBezTo>
                  <a:pt x="334264" y="181102"/>
                  <a:pt x="333121" y="186817"/>
                  <a:pt x="334264" y="189103"/>
                </a:cubicBezTo>
                <a:cubicBezTo>
                  <a:pt x="334264" y="189992"/>
                  <a:pt x="334264" y="191643"/>
                  <a:pt x="333629" y="191643"/>
                </a:cubicBezTo>
                <a:cubicBezTo>
                  <a:pt x="333502" y="191643"/>
                  <a:pt x="333248" y="191516"/>
                  <a:pt x="333121" y="191389"/>
                </a:cubicBezTo>
                <a:cubicBezTo>
                  <a:pt x="330835" y="193675"/>
                  <a:pt x="329692" y="194818"/>
                  <a:pt x="331978" y="199390"/>
                </a:cubicBezTo>
                <a:cubicBezTo>
                  <a:pt x="330835" y="200533"/>
                  <a:pt x="330835" y="200533"/>
                  <a:pt x="329692" y="200533"/>
                </a:cubicBezTo>
                <a:cubicBezTo>
                  <a:pt x="328549" y="200533"/>
                  <a:pt x="327406" y="200533"/>
                  <a:pt x="329692" y="202819"/>
                </a:cubicBezTo>
                <a:lnTo>
                  <a:pt x="329692" y="205105"/>
                </a:lnTo>
                <a:cubicBezTo>
                  <a:pt x="327406" y="206248"/>
                  <a:pt x="323977" y="207391"/>
                  <a:pt x="320548" y="207391"/>
                </a:cubicBezTo>
                <a:cubicBezTo>
                  <a:pt x="319405" y="207391"/>
                  <a:pt x="318262" y="207391"/>
                  <a:pt x="318262" y="208534"/>
                </a:cubicBezTo>
                <a:lnTo>
                  <a:pt x="318262" y="209677"/>
                </a:lnTo>
                <a:cubicBezTo>
                  <a:pt x="317373" y="209169"/>
                  <a:pt x="316738" y="208915"/>
                  <a:pt x="316484" y="208915"/>
                </a:cubicBezTo>
                <a:cubicBezTo>
                  <a:pt x="316230" y="208915"/>
                  <a:pt x="315976" y="209423"/>
                  <a:pt x="315976" y="210820"/>
                </a:cubicBezTo>
                <a:cubicBezTo>
                  <a:pt x="315976" y="211582"/>
                  <a:pt x="315341" y="212471"/>
                  <a:pt x="314706" y="212471"/>
                </a:cubicBezTo>
                <a:cubicBezTo>
                  <a:pt x="314452" y="212471"/>
                  <a:pt x="314071" y="212344"/>
                  <a:pt x="313690" y="211963"/>
                </a:cubicBezTo>
                <a:cubicBezTo>
                  <a:pt x="312547" y="210820"/>
                  <a:pt x="311404" y="210820"/>
                  <a:pt x="311404" y="210820"/>
                </a:cubicBezTo>
                <a:cubicBezTo>
                  <a:pt x="309118" y="211963"/>
                  <a:pt x="303403" y="214249"/>
                  <a:pt x="295402" y="216535"/>
                </a:cubicBezTo>
                <a:cubicBezTo>
                  <a:pt x="283972" y="219964"/>
                  <a:pt x="280543" y="221107"/>
                  <a:pt x="280543" y="222250"/>
                </a:cubicBezTo>
                <a:cubicBezTo>
                  <a:pt x="279273" y="223520"/>
                  <a:pt x="278638" y="224155"/>
                  <a:pt x="278257" y="224155"/>
                </a:cubicBezTo>
                <a:cubicBezTo>
                  <a:pt x="277876" y="224155"/>
                  <a:pt x="277622" y="223901"/>
                  <a:pt x="277114" y="223393"/>
                </a:cubicBezTo>
                <a:cubicBezTo>
                  <a:pt x="276352" y="223012"/>
                  <a:pt x="275717" y="222885"/>
                  <a:pt x="275209" y="222885"/>
                </a:cubicBezTo>
                <a:cubicBezTo>
                  <a:pt x="274066" y="222885"/>
                  <a:pt x="273431" y="223393"/>
                  <a:pt x="272669" y="223393"/>
                </a:cubicBezTo>
                <a:cubicBezTo>
                  <a:pt x="271145" y="223393"/>
                  <a:pt x="270129" y="223901"/>
                  <a:pt x="269621" y="223901"/>
                </a:cubicBezTo>
                <a:cubicBezTo>
                  <a:pt x="269367" y="223901"/>
                  <a:pt x="269240" y="223774"/>
                  <a:pt x="269240" y="223393"/>
                </a:cubicBezTo>
                <a:lnTo>
                  <a:pt x="268097" y="224536"/>
                </a:lnTo>
                <a:cubicBezTo>
                  <a:pt x="266954" y="224536"/>
                  <a:pt x="266954" y="224536"/>
                  <a:pt x="266954" y="223393"/>
                </a:cubicBezTo>
                <a:cubicBezTo>
                  <a:pt x="266954" y="222250"/>
                  <a:pt x="265811" y="221107"/>
                  <a:pt x="264668" y="221107"/>
                </a:cubicBezTo>
                <a:cubicBezTo>
                  <a:pt x="263779" y="221615"/>
                  <a:pt x="263144" y="221869"/>
                  <a:pt x="262890" y="221869"/>
                </a:cubicBezTo>
                <a:cubicBezTo>
                  <a:pt x="262636" y="221869"/>
                  <a:pt x="262890" y="221361"/>
                  <a:pt x="263525" y="219964"/>
                </a:cubicBezTo>
                <a:cubicBezTo>
                  <a:pt x="263525" y="219075"/>
                  <a:pt x="262001" y="215900"/>
                  <a:pt x="261493" y="215900"/>
                </a:cubicBezTo>
                <a:cubicBezTo>
                  <a:pt x="261366" y="215900"/>
                  <a:pt x="261239" y="216027"/>
                  <a:pt x="261239" y="216535"/>
                </a:cubicBezTo>
                <a:cubicBezTo>
                  <a:pt x="261239" y="216789"/>
                  <a:pt x="261112" y="216789"/>
                  <a:pt x="260985" y="216789"/>
                </a:cubicBezTo>
                <a:cubicBezTo>
                  <a:pt x="260350" y="216789"/>
                  <a:pt x="258445" y="215138"/>
                  <a:pt x="256667" y="214249"/>
                </a:cubicBezTo>
                <a:cubicBezTo>
                  <a:pt x="255524" y="214249"/>
                  <a:pt x="254381" y="213106"/>
                  <a:pt x="255524" y="211963"/>
                </a:cubicBezTo>
                <a:cubicBezTo>
                  <a:pt x="255524" y="209677"/>
                  <a:pt x="248666" y="205105"/>
                  <a:pt x="247523" y="205105"/>
                </a:cubicBezTo>
                <a:cubicBezTo>
                  <a:pt x="247142" y="205486"/>
                  <a:pt x="247015" y="205613"/>
                  <a:pt x="246761" y="205613"/>
                </a:cubicBezTo>
                <a:cubicBezTo>
                  <a:pt x="246380" y="205613"/>
                  <a:pt x="246380" y="204724"/>
                  <a:pt x="246380" y="203962"/>
                </a:cubicBezTo>
                <a:cubicBezTo>
                  <a:pt x="247523" y="203962"/>
                  <a:pt x="246380" y="202819"/>
                  <a:pt x="245237" y="201676"/>
                </a:cubicBezTo>
                <a:cubicBezTo>
                  <a:pt x="244094" y="201676"/>
                  <a:pt x="245237" y="200533"/>
                  <a:pt x="245237" y="199390"/>
                </a:cubicBezTo>
                <a:cubicBezTo>
                  <a:pt x="246380" y="199390"/>
                  <a:pt x="246380" y="198247"/>
                  <a:pt x="244094" y="195961"/>
                </a:cubicBezTo>
                <a:cubicBezTo>
                  <a:pt x="241808" y="195961"/>
                  <a:pt x="238379" y="192532"/>
                  <a:pt x="234950" y="189103"/>
                </a:cubicBezTo>
                <a:cubicBezTo>
                  <a:pt x="232664" y="186309"/>
                  <a:pt x="231267" y="185166"/>
                  <a:pt x="230251" y="185166"/>
                </a:cubicBezTo>
                <a:cubicBezTo>
                  <a:pt x="229235" y="185166"/>
                  <a:pt x="228727" y="186055"/>
                  <a:pt x="228346" y="187579"/>
                </a:cubicBezTo>
                <a:lnTo>
                  <a:pt x="228219" y="186944"/>
                </a:lnTo>
                <a:cubicBezTo>
                  <a:pt x="227203" y="184912"/>
                  <a:pt x="225425" y="180467"/>
                  <a:pt x="224917" y="179197"/>
                </a:cubicBezTo>
                <a:cubicBezTo>
                  <a:pt x="225044" y="179959"/>
                  <a:pt x="225298" y="181102"/>
                  <a:pt x="225933" y="182372"/>
                </a:cubicBezTo>
                <a:cubicBezTo>
                  <a:pt x="225933" y="183261"/>
                  <a:pt x="225933" y="183896"/>
                  <a:pt x="225679" y="183896"/>
                </a:cubicBezTo>
                <a:cubicBezTo>
                  <a:pt x="225425" y="183896"/>
                  <a:pt x="224536" y="182753"/>
                  <a:pt x="222504" y="180086"/>
                </a:cubicBezTo>
                <a:cubicBezTo>
                  <a:pt x="220726" y="176657"/>
                  <a:pt x="219710" y="175133"/>
                  <a:pt x="219329" y="175133"/>
                </a:cubicBezTo>
                <a:cubicBezTo>
                  <a:pt x="219202" y="175133"/>
                  <a:pt x="219202" y="175260"/>
                  <a:pt x="219202" y="175514"/>
                </a:cubicBezTo>
                <a:cubicBezTo>
                  <a:pt x="218059" y="175514"/>
                  <a:pt x="218059" y="174371"/>
                  <a:pt x="215773" y="169799"/>
                </a:cubicBezTo>
                <a:lnTo>
                  <a:pt x="214630" y="169799"/>
                </a:lnTo>
                <a:cubicBezTo>
                  <a:pt x="214630" y="170942"/>
                  <a:pt x="215773" y="170942"/>
                  <a:pt x="215773" y="173228"/>
                </a:cubicBezTo>
                <a:cubicBezTo>
                  <a:pt x="217297" y="175387"/>
                  <a:pt x="217805" y="176657"/>
                  <a:pt x="217297" y="176657"/>
                </a:cubicBezTo>
                <a:cubicBezTo>
                  <a:pt x="217043" y="176657"/>
                  <a:pt x="216535" y="176276"/>
                  <a:pt x="215773" y="175514"/>
                </a:cubicBezTo>
                <a:cubicBezTo>
                  <a:pt x="215138" y="174625"/>
                  <a:pt x="214757" y="174244"/>
                  <a:pt x="214503" y="174244"/>
                </a:cubicBezTo>
                <a:cubicBezTo>
                  <a:pt x="213614" y="174244"/>
                  <a:pt x="213868" y="177165"/>
                  <a:pt x="214630" y="178943"/>
                </a:cubicBezTo>
                <a:cubicBezTo>
                  <a:pt x="215773" y="181229"/>
                  <a:pt x="215773" y="182372"/>
                  <a:pt x="215773" y="183515"/>
                </a:cubicBezTo>
                <a:cubicBezTo>
                  <a:pt x="215773" y="184658"/>
                  <a:pt x="215773" y="185801"/>
                  <a:pt x="216916" y="189230"/>
                </a:cubicBezTo>
                <a:lnTo>
                  <a:pt x="216916" y="191516"/>
                </a:lnTo>
                <a:cubicBezTo>
                  <a:pt x="216916" y="191770"/>
                  <a:pt x="216916" y="191770"/>
                  <a:pt x="216789" y="191770"/>
                </a:cubicBezTo>
                <a:cubicBezTo>
                  <a:pt x="216535" y="191770"/>
                  <a:pt x="215773" y="190119"/>
                  <a:pt x="215773" y="189230"/>
                </a:cubicBezTo>
                <a:lnTo>
                  <a:pt x="214630" y="188087"/>
                </a:lnTo>
                <a:cubicBezTo>
                  <a:pt x="214630" y="190373"/>
                  <a:pt x="214630" y="192659"/>
                  <a:pt x="215773" y="194945"/>
                </a:cubicBezTo>
                <a:cubicBezTo>
                  <a:pt x="216916" y="197485"/>
                  <a:pt x="217551" y="198501"/>
                  <a:pt x="217424" y="198501"/>
                </a:cubicBezTo>
                <a:cubicBezTo>
                  <a:pt x="217297" y="198501"/>
                  <a:pt x="216789" y="197612"/>
                  <a:pt x="215773" y="196088"/>
                </a:cubicBezTo>
                <a:cubicBezTo>
                  <a:pt x="215265" y="195580"/>
                  <a:pt x="214884" y="195326"/>
                  <a:pt x="214503" y="195326"/>
                </a:cubicBezTo>
                <a:cubicBezTo>
                  <a:pt x="214122" y="195326"/>
                  <a:pt x="213995" y="195834"/>
                  <a:pt x="214630" y="197231"/>
                </a:cubicBezTo>
                <a:cubicBezTo>
                  <a:pt x="216154" y="200279"/>
                  <a:pt x="216154" y="201295"/>
                  <a:pt x="215646" y="201295"/>
                </a:cubicBezTo>
                <a:cubicBezTo>
                  <a:pt x="215392" y="201295"/>
                  <a:pt x="215011" y="201041"/>
                  <a:pt x="214630" y="200660"/>
                </a:cubicBezTo>
                <a:cubicBezTo>
                  <a:pt x="213741" y="198882"/>
                  <a:pt x="213233" y="197866"/>
                  <a:pt x="212979" y="197866"/>
                </a:cubicBezTo>
                <a:cubicBezTo>
                  <a:pt x="212725" y="197866"/>
                  <a:pt x="213233" y="199898"/>
                  <a:pt x="214630" y="204089"/>
                </a:cubicBezTo>
                <a:cubicBezTo>
                  <a:pt x="214630" y="207518"/>
                  <a:pt x="215773" y="213233"/>
                  <a:pt x="215773" y="216662"/>
                </a:cubicBezTo>
                <a:cubicBezTo>
                  <a:pt x="215773" y="222377"/>
                  <a:pt x="215773" y="225806"/>
                  <a:pt x="214630" y="226949"/>
                </a:cubicBezTo>
                <a:cubicBezTo>
                  <a:pt x="214249" y="226949"/>
                  <a:pt x="213868" y="226949"/>
                  <a:pt x="213614" y="227076"/>
                </a:cubicBezTo>
                <a:cubicBezTo>
                  <a:pt x="215773" y="228219"/>
                  <a:pt x="215773" y="229362"/>
                  <a:pt x="215773" y="233807"/>
                </a:cubicBezTo>
                <a:cubicBezTo>
                  <a:pt x="214630" y="236093"/>
                  <a:pt x="214630" y="238379"/>
                  <a:pt x="215773" y="240665"/>
                </a:cubicBezTo>
                <a:cubicBezTo>
                  <a:pt x="214630" y="240665"/>
                  <a:pt x="213487" y="241808"/>
                  <a:pt x="213487" y="242951"/>
                </a:cubicBezTo>
                <a:cubicBezTo>
                  <a:pt x="214630" y="241808"/>
                  <a:pt x="216916" y="241808"/>
                  <a:pt x="216916" y="241808"/>
                </a:cubicBezTo>
                <a:cubicBezTo>
                  <a:pt x="219202" y="242951"/>
                  <a:pt x="216916" y="244094"/>
                  <a:pt x="212344" y="244094"/>
                </a:cubicBezTo>
                <a:cubicBezTo>
                  <a:pt x="211201" y="244094"/>
                  <a:pt x="210058" y="242951"/>
                  <a:pt x="208915" y="241808"/>
                </a:cubicBezTo>
                <a:cubicBezTo>
                  <a:pt x="207772" y="241808"/>
                  <a:pt x="205486" y="240665"/>
                  <a:pt x="204343" y="240665"/>
                </a:cubicBezTo>
                <a:cubicBezTo>
                  <a:pt x="203200" y="241808"/>
                  <a:pt x="202057" y="241808"/>
                  <a:pt x="203200" y="242951"/>
                </a:cubicBezTo>
                <a:cubicBezTo>
                  <a:pt x="204343" y="244094"/>
                  <a:pt x="204343" y="244094"/>
                  <a:pt x="203200" y="244094"/>
                </a:cubicBezTo>
                <a:cubicBezTo>
                  <a:pt x="200914" y="244094"/>
                  <a:pt x="199771" y="245237"/>
                  <a:pt x="198628" y="246380"/>
                </a:cubicBezTo>
                <a:cubicBezTo>
                  <a:pt x="198628" y="247523"/>
                  <a:pt x="197485" y="248666"/>
                  <a:pt x="195199" y="248666"/>
                </a:cubicBezTo>
                <a:cubicBezTo>
                  <a:pt x="194818" y="248285"/>
                  <a:pt x="194183" y="248158"/>
                  <a:pt x="193548" y="248158"/>
                </a:cubicBezTo>
                <a:cubicBezTo>
                  <a:pt x="192151" y="248158"/>
                  <a:pt x="190627" y="248666"/>
                  <a:pt x="190627" y="248666"/>
                </a:cubicBezTo>
                <a:lnTo>
                  <a:pt x="190627" y="247523"/>
                </a:lnTo>
                <a:cubicBezTo>
                  <a:pt x="190627" y="246380"/>
                  <a:pt x="188341" y="245237"/>
                  <a:pt x="188341" y="245237"/>
                </a:cubicBezTo>
                <a:cubicBezTo>
                  <a:pt x="187198" y="246380"/>
                  <a:pt x="187198" y="247523"/>
                  <a:pt x="187198" y="247523"/>
                </a:cubicBezTo>
                <a:cubicBezTo>
                  <a:pt x="188341" y="248666"/>
                  <a:pt x="154178" y="257810"/>
                  <a:pt x="149606" y="258953"/>
                </a:cubicBezTo>
                <a:cubicBezTo>
                  <a:pt x="146177" y="258953"/>
                  <a:pt x="141605" y="260096"/>
                  <a:pt x="143891" y="261239"/>
                </a:cubicBezTo>
                <a:cubicBezTo>
                  <a:pt x="143891" y="262382"/>
                  <a:pt x="137033" y="263525"/>
                  <a:pt x="129032" y="265811"/>
                </a:cubicBezTo>
                <a:cubicBezTo>
                  <a:pt x="118745" y="269240"/>
                  <a:pt x="110744" y="270383"/>
                  <a:pt x="111887" y="271526"/>
                </a:cubicBezTo>
                <a:cubicBezTo>
                  <a:pt x="111887" y="271526"/>
                  <a:pt x="109601" y="272669"/>
                  <a:pt x="107315" y="272669"/>
                </a:cubicBezTo>
                <a:cubicBezTo>
                  <a:pt x="103886" y="273812"/>
                  <a:pt x="101600" y="276098"/>
                  <a:pt x="100457" y="276098"/>
                </a:cubicBezTo>
                <a:cubicBezTo>
                  <a:pt x="99822" y="276733"/>
                  <a:pt x="99187" y="277495"/>
                  <a:pt x="98933" y="277495"/>
                </a:cubicBezTo>
                <a:cubicBezTo>
                  <a:pt x="98679" y="277495"/>
                  <a:pt x="98806" y="277114"/>
                  <a:pt x="99314" y="276098"/>
                </a:cubicBezTo>
                <a:cubicBezTo>
                  <a:pt x="99314" y="274955"/>
                  <a:pt x="98171" y="273812"/>
                  <a:pt x="97028" y="273812"/>
                </a:cubicBezTo>
                <a:cubicBezTo>
                  <a:pt x="94742" y="274955"/>
                  <a:pt x="94742" y="276098"/>
                  <a:pt x="94742" y="277241"/>
                </a:cubicBezTo>
                <a:cubicBezTo>
                  <a:pt x="95885" y="278384"/>
                  <a:pt x="93599" y="279527"/>
                  <a:pt x="93599" y="279527"/>
                </a:cubicBezTo>
                <a:cubicBezTo>
                  <a:pt x="92456" y="279527"/>
                  <a:pt x="92456" y="279527"/>
                  <a:pt x="92456" y="278384"/>
                </a:cubicBezTo>
                <a:cubicBezTo>
                  <a:pt x="92456" y="277241"/>
                  <a:pt x="91313" y="276098"/>
                  <a:pt x="91313" y="276098"/>
                </a:cubicBezTo>
                <a:lnTo>
                  <a:pt x="89535" y="276098"/>
                </a:lnTo>
                <a:cubicBezTo>
                  <a:pt x="89535" y="277241"/>
                  <a:pt x="88392" y="278384"/>
                  <a:pt x="88392" y="278384"/>
                </a:cubicBezTo>
                <a:cubicBezTo>
                  <a:pt x="87249" y="278384"/>
                  <a:pt x="87249" y="278384"/>
                  <a:pt x="86106" y="276098"/>
                </a:cubicBezTo>
                <a:cubicBezTo>
                  <a:pt x="86106" y="275209"/>
                  <a:pt x="85725" y="274828"/>
                  <a:pt x="85344" y="274828"/>
                </a:cubicBezTo>
                <a:cubicBezTo>
                  <a:pt x="84709" y="274828"/>
                  <a:pt x="83820" y="275844"/>
                  <a:pt x="83820" y="277241"/>
                </a:cubicBezTo>
                <a:lnTo>
                  <a:pt x="81534" y="279527"/>
                </a:lnTo>
                <a:cubicBezTo>
                  <a:pt x="81153" y="279400"/>
                  <a:pt x="80899" y="279273"/>
                  <a:pt x="80645" y="279273"/>
                </a:cubicBezTo>
                <a:cubicBezTo>
                  <a:pt x="78867" y="279273"/>
                  <a:pt x="77978" y="281940"/>
                  <a:pt x="76962" y="282956"/>
                </a:cubicBezTo>
                <a:cubicBezTo>
                  <a:pt x="76327" y="282702"/>
                  <a:pt x="75819" y="282448"/>
                  <a:pt x="75438" y="282448"/>
                </a:cubicBezTo>
                <a:cubicBezTo>
                  <a:pt x="74295" y="282448"/>
                  <a:pt x="73914" y="283464"/>
                  <a:pt x="74676" y="285242"/>
                </a:cubicBezTo>
                <a:cubicBezTo>
                  <a:pt x="74676" y="286385"/>
                  <a:pt x="74676" y="287528"/>
                  <a:pt x="72390" y="287528"/>
                </a:cubicBezTo>
                <a:cubicBezTo>
                  <a:pt x="70104" y="287528"/>
                  <a:pt x="68961" y="288671"/>
                  <a:pt x="67818" y="290957"/>
                </a:cubicBezTo>
                <a:cubicBezTo>
                  <a:pt x="67818" y="292100"/>
                  <a:pt x="62103" y="300101"/>
                  <a:pt x="60960" y="311531"/>
                </a:cubicBezTo>
                <a:cubicBezTo>
                  <a:pt x="59817" y="324104"/>
                  <a:pt x="59817" y="333248"/>
                  <a:pt x="60960" y="333248"/>
                </a:cubicBezTo>
                <a:cubicBezTo>
                  <a:pt x="60960" y="334391"/>
                  <a:pt x="60960" y="334391"/>
                  <a:pt x="59817" y="336677"/>
                </a:cubicBezTo>
                <a:cubicBezTo>
                  <a:pt x="58674" y="336677"/>
                  <a:pt x="58674" y="337820"/>
                  <a:pt x="60960" y="338963"/>
                </a:cubicBezTo>
                <a:cubicBezTo>
                  <a:pt x="61595" y="340360"/>
                  <a:pt x="62357" y="340868"/>
                  <a:pt x="62357" y="340868"/>
                </a:cubicBezTo>
                <a:cubicBezTo>
                  <a:pt x="62357" y="340868"/>
                  <a:pt x="61976" y="340614"/>
                  <a:pt x="60960" y="340106"/>
                </a:cubicBezTo>
                <a:cubicBezTo>
                  <a:pt x="59817" y="340106"/>
                  <a:pt x="59817" y="343535"/>
                  <a:pt x="59817" y="349250"/>
                </a:cubicBezTo>
                <a:cubicBezTo>
                  <a:pt x="59817" y="353822"/>
                  <a:pt x="59817" y="359537"/>
                  <a:pt x="60960" y="359537"/>
                </a:cubicBezTo>
                <a:cubicBezTo>
                  <a:pt x="61722" y="361696"/>
                  <a:pt x="61468" y="362458"/>
                  <a:pt x="61214" y="362458"/>
                </a:cubicBezTo>
                <a:cubicBezTo>
                  <a:pt x="61087" y="362458"/>
                  <a:pt x="60960" y="362204"/>
                  <a:pt x="60960" y="361823"/>
                </a:cubicBezTo>
                <a:cubicBezTo>
                  <a:pt x="60579" y="361569"/>
                  <a:pt x="60198" y="361442"/>
                  <a:pt x="59817" y="361442"/>
                </a:cubicBezTo>
                <a:cubicBezTo>
                  <a:pt x="57277" y="361442"/>
                  <a:pt x="56642" y="368173"/>
                  <a:pt x="58674" y="372110"/>
                </a:cubicBezTo>
                <a:cubicBezTo>
                  <a:pt x="58674" y="373253"/>
                  <a:pt x="58674" y="374396"/>
                  <a:pt x="56388" y="374396"/>
                </a:cubicBezTo>
                <a:cubicBezTo>
                  <a:pt x="56388" y="376682"/>
                  <a:pt x="56388" y="377825"/>
                  <a:pt x="56388" y="382397"/>
                </a:cubicBezTo>
                <a:cubicBezTo>
                  <a:pt x="56388" y="383540"/>
                  <a:pt x="55245" y="389255"/>
                  <a:pt x="54102" y="392684"/>
                </a:cubicBezTo>
                <a:cubicBezTo>
                  <a:pt x="54102" y="396113"/>
                  <a:pt x="54102" y="399542"/>
                  <a:pt x="54102" y="399542"/>
                </a:cubicBezTo>
                <a:cubicBezTo>
                  <a:pt x="54102" y="399923"/>
                  <a:pt x="53975" y="400304"/>
                  <a:pt x="53848" y="400558"/>
                </a:cubicBezTo>
                <a:cubicBezTo>
                  <a:pt x="53848" y="400558"/>
                  <a:pt x="53721" y="400558"/>
                  <a:pt x="53721" y="400558"/>
                </a:cubicBezTo>
                <a:cubicBezTo>
                  <a:pt x="51689" y="400558"/>
                  <a:pt x="50292" y="408051"/>
                  <a:pt x="44958" y="416560"/>
                </a:cubicBezTo>
                <a:cubicBezTo>
                  <a:pt x="39243" y="425704"/>
                  <a:pt x="33528" y="432562"/>
                  <a:pt x="31242" y="433705"/>
                </a:cubicBezTo>
                <a:cubicBezTo>
                  <a:pt x="31242" y="433705"/>
                  <a:pt x="31242" y="434848"/>
                  <a:pt x="31242" y="435991"/>
                </a:cubicBezTo>
                <a:cubicBezTo>
                  <a:pt x="31242" y="439420"/>
                  <a:pt x="30099" y="440563"/>
                  <a:pt x="28956" y="440563"/>
                </a:cubicBezTo>
                <a:cubicBezTo>
                  <a:pt x="25527" y="440563"/>
                  <a:pt x="22098" y="443992"/>
                  <a:pt x="22098" y="447421"/>
                </a:cubicBezTo>
                <a:lnTo>
                  <a:pt x="20955" y="446278"/>
                </a:lnTo>
                <a:cubicBezTo>
                  <a:pt x="20701" y="446151"/>
                  <a:pt x="20447" y="446151"/>
                  <a:pt x="20193" y="446151"/>
                </a:cubicBezTo>
                <a:cubicBezTo>
                  <a:pt x="18161" y="446151"/>
                  <a:pt x="16383" y="449961"/>
                  <a:pt x="16383" y="451993"/>
                </a:cubicBezTo>
                <a:cubicBezTo>
                  <a:pt x="14097" y="451993"/>
                  <a:pt x="12954" y="451993"/>
                  <a:pt x="11811" y="454279"/>
                </a:cubicBezTo>
                <a:cubicBezTo>
                  <a:pt x="11303" y="454787"/>
                  <a:pt x="11049" y="455041"/>
                  <a:pt x="10795" y="455041"/>
                </a:cubicBezTo>
                <a:cubicBezTo>
                  <a:pt x="10541" y="455041"/>
                  <a:pt x="10160" y="454533"/>
                  <a:pt x="9525" y="453136"/>
                </a:cubicBezTo>
                <a:cubicBezTo>
                  <a:pt x="8636" y="452247"/>
                  <a:pt x="8509" y="451485"/>
                  <a:pt x="8001" y="451485"/>
                </a:cubicBezTo>
                <a:cubicBezTo>
                  <a:pt x="7874" y="451485"/>
                  <a:pt x="7620" y="451612"/>
                  <a:pt x="7239" y="451993"/>
                </a:cubicBezTo>
                <a:cubicBezTo>
                  <a:pt x="6096" y="453136"/>
                  <a:pt x="6096" y="454279"/>
                  <a:pt x="7239" y="454279"/>
                </a:cubicBezTo>
                <a:cubicBezTo>
                  <a:pt x="7239" y="454279"/>
                  <a:pt x="6096" y="455422"/>
                  <a:pt x="3810" y="456565"/>
                </a:cubicBezTo>
                <a:cubicBezTo>
                  <a:pt x="3810" y="456565"/>
                  <a:pt x="2667" y="456565"/>
                  <a:pt x="3810" y="457708"/>
                </a:cubicBezTo>
                <a:cubicBezTo>
                  <a:pt x="3810" y="458851"/>
                  <a:pt x="2667" y="459994"/>
                  <a:pt x="1524" y="461137"/>
                </a:cubicBezTo>
                <a:cubicBezTo>
                  <a:pt x="1143" y="460756"/>
                  <a:pt x="889" y="460629"/>
                  <a:pt x="635" y="460629"/>
                </a:cubicBezTo>
                <a:cubicBezTo>
                  <a:pt x="0" y="460629"/>
                  <a:pt x="0" y="461391"/>
                  <a:pt x="1524" y="462280"/>
                </a:cubicBezTo>
                <a:cubicBezTo>
                  <a:pt x="1524" y="463423"/>
                  <a:pt x="2667" y="464566"/>
                  <a:pt x="381" y="464566"/>
                </a:cubicBezTo>
                <a:cubicBezTo>
                  <a:pt x="381" y="464566"/>
                  <a:pt x="381" y="465709"/>
                  <a:pt x="1524" y="466852"/>
                </a:cubicBezTo>
                <a:cubicBezTo>
                  <a:pt x="1524" y="469138"/>
                  <a:pt x="2667" y="470281"/>
                  <a:pt x="7239" y="470281"/>
                </a:cubicBezTo>
                <a:cubicBezTo>
                  <a:pt x="15240" y="467995"/>
                  <a:pt x="19812" y="464566"/>
                  <a:pt x="18669" y="463423"/>
                </a:cubicBezTo>
                <a:cubicBezTo>
                  <a:pt x="18669" y="463423"/>
                  <a:pt x="19812" y="461137"/>
                  <a:pt x="20955" y="459994"/>
                </a:cubicBezTo>
                <a:cubicBezTo>
                  <a:pt x="22098" y="458851"/>
                  <a:pt x="24384" y="458851"/>
                  <a:pt x="24384" y="458851"/>
                </a:cubicBezTo>
                <a:cubicBezTo>
                  <a:pt x="24384" y="458851"/>
                  <a:pt x="24384" y="458978"/>
                  <a:pt x="24511" y="458978"/>
                </a:cubicBezTo>
                <a:cubicBezTo>
                  <a:pt x="25527" y="458978"/>
                  <a:pt x="30607" y="454787"/>
                  <a:pt x="35687" y="449707"/>
                </a:cubicBezTo>
                <a:cubicBezTo>
                  <a:pt x="42545" y="441706"/>
                  <a:pt x="44831" y="438277"/>
                  <a:pt x="47117" y="438277"/>
                </a:cubicBezTo>
                <a:cubicBezTo>
                  <a:pt x="49403" y="437134"/>
                  <a:pt x="49403" y="435991"/>
                  <a:pt x="49403" y="435991"/>
                </a:cubicBezTo>
                <a:cubicBezTo>
                  <a:pt x="49403" y="434848"/>
                  <a:pt x="55118" y="426847"/>
                  <a:pt x="60833" y="415417"/>
                </a:cubicBezTo>
                <a:cubicBezTo>
                  <a:pt x="65405" y="403987"/>
                  <a:pt x="67691" y="392557"/>
                  <a:pt x="66548" y="392557"/>
                </a:cubicBezTo>
                <a:cubicBezTo>
                  <a:pt x="67691" y="391414"/>
                  <a:pt x="67691" y="389128"/>
                  <a:pt x="67691" y="389128"/>
                </a:cubicBezTo>
                <a:cubicBezTo>
                  <a:pt x="68834" y="389128"/>
                  <a:pt x="69977" y="385699"/>
                  <a:pt x="69977" y="383413"/>
                </a:cubicBezTo>
                <a:cubicBezTo>
                  <a:pt x="69977" y="379984"/>
                  <a:pt x="69977" y="376555"/>
                  <a:pt x="69977" y="376555"/>
                </a:cubicBezTo>
                <a:cubicBezTo>
                  <a:pt x="71120" y="376555"/>
                  <a:pt x="71120" y="374269"/>
                  <a:pt x="71120" y="371983"/>
                </a:cubicBezTo>
                <a:cubicBezTo>
                  <a:pt x="72263" y="368554"/>
                  <a:pt x="72263" y="366268"/>
                  <a:pt x="71120" y="366268"/>
                </a:cubicBezTo>
                <a:cubicBezTo>
                  <a:pt x="71120" y="365125"/>
                  <a:pt x="71120" y="353695"/>
                  <a:pt x="72263" y="349123"/>
                </a:cubicBezTo>
                <a:cubicBezTo>
                  <a:pt x="74549" y="347980"/>
                  <a:pt x="73406" y="346837"/>
                  <a:pt x="71120" y="344551"/>
                </a:cubicBezTo>
                <a:cubicBezTo>
                  <a:pt x="69977" y="344551"/>
                  <a:pt x="68834" y="343408"/>
                  <a:pt x="68834" y="342265"/>
                </a:cubicBezTo>
                <a:lnTo>
                  <a:pt x="71120" y="342265"/>
                </a:lnTo>
                <a:cubicBezTo>
                  <a:pt x="71628" y="342773"/>
                  <a:pt x="71882" y="343027"/>
                  <a:pt x="72136" y="343027"/>
                </a:cubicBezTo>
                <a:cubicBezTo>
                  <a:pt x="72517" y="343027"/>
                  <a:pt x="72771" y="342519"/>
                  <a:pt x="73406" y="341122"/>
                </a:cubicBezTo>
                <a:lnTo>
                  <a:pt x="73406" y="337693"/>
                </a:lnTo>
                <a:cubicBezTo>
                  <a:pt x="72263" y="337693"/>
                  <a:pt x="72263" y="329692"/>
                  <a:pt x="72263" y="320548"/>
                </a:cubicBezTo>
                <a:cubicBezTo>
                  <a:pt x="72263" y="309118"/>
                  <a:pt x="74549" y="306832"/>
                  <a:pt x="73406" y="306832"/>
                </a:cubicBezTo>
                <a:cubicBezTo>
                  <a:pt x="72263" y="305689"/>
                  <a:pt x="72263" y="304546"/>
                  <a:pt x="74549" y="302260"/>
                </a:cubicBezTo>
                <a:cubicBezTo>
                  <a:pt x="80264" y="298831"/>
                  <a:pt x="80264" y="299974"/>
                  <a:pt x="80264" y="298831"/>
                </a:cubicBezTo>
                <a:cubicBezTo>
                  <a:pt x="79121" y="298831"/>
                  <a:pt x="77978" y="298831"/>
                  <a:pt x="76835" y="297688"/>
                </a:cubicBezTo>
                <a:cubicBezTo>
                  <a:pt x="75946" y="296799"/>
                  <a:pt x="75819" y="296037"/>
                  <a:pt x="76581" y="296037"/>
                </a:cubicBezTo>
                <a:cubicBezTo>
                  <a:pt x="76835" y="296037"/>
                  <a:pt x="77343" y="296164"/>
                  <a:pt x="77978" y="296545"/>
                </a:cubicBezTo>
                <a:cubicBezTo>
                  <a:pt x="79121" y="296545"/>
                  <a:pt x="81407" y="294259"/>
                  <a:pt x="83693" y="293116"/>
                </a:cubicBezTo>
                <a:cubicBezTo>
                  <a:pt x="85979" y="291973"/>
                  <a:pt x="87122" y="290830"/>
                  <a:pt x="88265" y="289687"/>
                </a:cubicBezTo>
                <a:cubicBezTo>
                  <a:pt x="89408" y="288544"/>
                  <a:pt x="91694" y="287401"/>
                  <a:pt x="91694" y="287401"/>
                </a:cubicBezTo>
                <a:lnTo>
                  <a:pt x="91694" y="288544"/>
                </a:lnTo>
                <a:cubicBezTo>
                  <a:pt x="91694" y="288925"/>
                  <a:pt x="91821" y="289052"/>
                  <a:pt x="92075" y="289052"/>
                </a:cubicBezTo>
                <a:cubicBezTo>
                  <a:pt x="92710" y="289052"/>
                  <a:pt x="94488" y="288290"/>
                  <a:pt x="98552" y="287401"/>
                </a:cubicBezTo>
                <a:cubicBezTo>
                  <a:pt x="100838" y="286258"/>
                  <a:pt x="101981" y="286258"/>
                  <a:pt x="101981" y="286258"/>
                </a:cubicBezTo>
                <a:cubicBezTo>
                  <a:pt x="101981" y="284607"/>
                  <a:pt x="106299" y="283464"/>
                  <a:pt x="108585" y="283464"/>
                </a:cubicBezTo>
                <a:cubicBezTo>
                  <a:pt x="109474" y="283464"/>
                  <a:pt x="109982" y="283591"/>
                  <a:pt x="109982" y="283972"/>
                </a:cubicBezTo>
                <a:cubicBezTo>
                  <a:pt x="111125" y="284480"/>
                  <a:pt x="111760" y="284861"/>
                  <a:pt x="112268" y="284861"/>
                </a:cubicBezTo>
                <a:cubicBezTo>
                  <a:pt x="112776" y="284861"/>
                  <a:pt x="113411" y="284607"/>
                  <a:pt x="114554" y="283972"/>
                </a:cubicBezTo>
                <a:cubicBezTo>
                  <a:pt x="117983" y="281432"/>
                  <a:pt x="122682" y="280162"/>
                  <a:pt x="125349" y="280162"/>
                </a:cubicBezTo>
                <a:cubicBezTo>
                  <a:pt x="126238" y="280162"/>
                  <a:pt x="126873" y="280289"/>
                  <a:pt x="127127" y="280543"/>
                </a:cubicBezTo>
                <a:lnTo>
                  <a:pt x="129413" y="280543"/>
                </a:lnTo>
                <a:cubicBezTo>
                  <a:pt x="130556" y="278257"/>
                  <a:pt x="133985" y="278257"/>
                  <a:pt x="135128" y="277114"/>
                </a:cubicBezTo>
                <a:cubicBezTo>
                  <a:pt x="139700" y="275971"/>
                  <a:pt x="140843" y="275971"/>
                  <a:pt x="139700" y="274828"/>
                </a:cubicBezTo>
                <a:cubicBezTo>
                  <a:pt x="138557" y="273685"/>
                  <a:pt x="138557" y="272542"/>
                  <a:pt x="139700" y="272542"/>
                </a:cubicBezTo>
                <a:lnTo>
                  <a:pt x="139700" y="273685"/>
                </a:lnTo>
                <a:cubicBezTo>
                  <a:pt x="139954" y="273939"/>
                  <a:pt x="140462" y="274193"/>
                  <a:pt x="141097" y="274193"/>
                </a:cubicBezTo>
                <a:cubicBezTo>
                  <a:pt x="142875" y="274193"/>
                  <a:pt x="145796" y="273050"/>
                  <a:pt x="149987" y="271399"/>
                </a:cubicBezTo>
                <a:cubicBezTo>
                  <a:pt x="157988" y="269113"/>
                  <a:pt x="160274" y="269113"/>
                  <a:pt x="162560" y="269113"/>
                </a:cubicBezTo>
                <a:lnTo>
                  <a:pt x="163703" y="267970"/>
                </a:lnTo>
                <a:cubicBezTo>
                  <a:pt x="164592" y="267081"/>
                  <a:pt x="165354" y="266319"/>
                  <a:pt x="165735" y="266319"/>
                </a:cubicBezTo>
                <a:cubicBezTo>
                  <a:pt x="165862" y="266319"/>
                  <a:pt x="165989" y="266446"/>
                  <a:pt x="165989" y="266827"/>
                </a:cubicBezTo>
                <a:cubicBezTo>
                  <a:pt x="166624" y="267081"/>
                  <a:pt x="167513" y="267335"/>
                  <a:pt x="168402" y="267335"/>
                </a:cubicBezTo>
                <a:cubicBezTo>
                  <a:pt x="171069" y="267335"/>
                  <a:pt x="174498" y="266319"/>
                  <a:pt x="176149" y="264668"/>
                </a:cubicBezTo>
                <a:lnTo>
                  <a:pt x="178435" y="263525"/>
                </a:lnTo>
                <a:cubicBezTo>
                  <a:pt x="179324" y="264414"/>
                  <a:pt x="180340" y="264668"/>
                  <a:pt x="181483" y="264668"/>
                </a:cubicBezTo>
                <a:cubicBezTo>
                  <a:pt x="183515" y="264668"/>
                  <a:pt x="185674" y="263398"/>
                  <a:pt x="186436" y="261239"/>
                </a:cubicBezTo>
                <a:cubicBezTo>
                  <a:pt x="186436" y="262382"/>
                  <a:pt x="187579" y="262382"/>
                  <a:pt x="188722" y="262382"/>
                </a:cubicBezTo>
                <a:cubicBezTo>
                  <a:pt x="191262" y="260731"/>
                  <a:pt x="194945" y="259588"/>
                  <a:pt x="196723" y="259588"/>
                </a:cubicBezTo>
                <a:cubicBezTo>
                  <a:pt x="197358" y="259588"/>
                  <a:pt x="197866" y="259715"/>
                  <a:pt x="197866" y="260096"/>
                </a:cubicBezTo>
                <a:lnTo>
                  <a:pt x="199009" y="258953"/>
                </a:lnTo>
                <a:cubicBezTo>
                  <a:pt x="200152" y="257810"/>
                  <a:pt x="202438" y="256667"/>
                  <a:pt x="204724" y="256667"/>
                </a:cubicBezTo>
                <a:cubicBezTo>
                  <a:pt x="207010" y="255524"/>
                  <a:pt x="210439" y="254381"/>
                  <a:pt x="211582" y="253238"/>
                </a:cubicBezTo>
                <a:cubicBezTo>
                  <a:pt x="213868" y="250952"/>
                  <a:pt x="216154" y="250952"/>
                  <a:pt x="216154" y="250952"/>
                </a:cubicBezTo>
                <a:cubicBezTo>
                  <a:pt x="216662" y="250698"/>
                  <a:pt x="216916" y="250571"/>
                  <a:pt x="217043" y="250571"/>
                </a:cubicBezTo>
                <a:cubicBezTo>
                  <a:pt x="217678" y="250571"/>
                  <a:pt x="215900" y="252222"/>
                  <a:pt x="215011" y="253238"/>
                </a:cubicBezTo>
                <a:cubicBezTo>
                  <a:pt x="213741" y="253873"/>
                  <a:pt x="213487" y="254127"/>
                  <a:pt x="213868" y="254127"/>
                </a:cubicBezTo>
                <a:cubicBezTo>
                  <a:pt x="214757" y="254127"/>
                  <a:pt x="220091" y="252222"/>
                  <a:pt x="224155" y="249809"/>
                </a:cubicBezTo>
                <a:cubicBezTo>
                  <a:pt x="224155" y="248666"/>
                  <a:pt x="225298" y="248666"/>
                  <a:pt x="225298" y="247523"/>
                </a:cubicBezTo>
                <a:cubicBezTo>
                  <a:pt x="224790" y="245491"/>
                  <a:pt x="224536" y="244602"/>
                  <a:pt x="224536" y="244602"/>
                </a:cubicBezTo>
                <a:cubicBezTo>
                  <a:pt x="224536" y="244602"/>
                  <a:pt x="225171" y="246126"/>
                  <a:pt x="226441" y="248666"/>
                </a:cubicBezTo>
                <a:cubicBezTo>
                  <a:pt x="225679" y="250063"/>
                  <a:pt x="224663" y="251079"/>
                  <a:pt x="224917" y="251079"/>
                </a:cubicBezTo>
                <a:cubicBezTo>
                  <a:pt x="225171" y="251079"/>
                  <a:pt x="225806" y="250698"/>
                  <a:pt x="227584" y="249809"/>
                </a:cubicBezTo>
                <a:cubicBezTo>
                  <a:pt x="227584" y="248666"/>
                  <a:pt x="227584" y="245237"/>
                  <a:pt x="226441" y="244094"/>
                </a:cubicBezTo>
                <a:lnTo>
                  <a:pt x="226441" y="237236"/>
                </a:lnTo>
                <a:cubicBezTo>
                  <a:pt x="227584" y="232664"/>
                  <a:pt x="227584" y="230378"/>
                  <a:pt x="227584" y="226949"/>
                </a:cubicBezTo>
                <a:cubicBezTo>
                  <a:pt x="226441" y="224663"/>
                  <a:pt x="226441" y="224663"/>
                  <a:pt x="227584" y="222377"/>
                </a:cubicBezTo>
                <a:cubicBezTo>
                  <a:pt x="228727" y="222377"/>
                  <a:pt x="228727" y="220091"/>
                  <a:pt x="226441" y="220091"/>
                </a:cubicBezTo>
                <a:cubicBezTo>
                  <a:pt x="225298" y="218948"/>
                  <a:pt x="225298" y="217805"/>
                  <a:pt x="226441" y="217805"/>
                </a:cubicBezTo>
                <a:lnTo>
                  <a:pt x="227584" y="217805"/>
                </a:lnTo>
                <a:cubicBezTo>
                  <a:pt x="226441" y="216662"/>
                  <a:pt x="226441" y="216662"/>
                  <a:pt x="226441" y="216662"/>
                </a:cubicBezTo>
                <a:cubicBezTo>
                  <a:pt x="226695" y="216662"/>
                  <a:pt x="226949" y="216535"/>
                  <a:pt x="227076" y="216154"/>
                </a:cubicBezTo>
                <a:cubicBezTo>
                  <a:pt x="227203" y="216281"/>
                  <a:pt x="227457" y="216408"/>
                  <a:pt x="227584" y="216662"/>
                </a:cubicBezTo>
                <a:lnTo>
                  <a:pt x="227584" y="215519"/>
                </a:lnTo>
                <a:lnTo>
                  <a:pt x="227330" y="215265"/>
                </a:lnTo>
                <a:cubicBezTo>
                  <a:pt x="227203" y="215646"/>
                  <a:pt x="227203" y="215900"/>
                  <a:pt x="227076" y="216154"/>
                </a:cubicBezTo>
                <a:cubicBezTo>
                  <a:pt x="226187" y="215519"/>
                  <a:pt x="225298" y="215265"/>
                  <a:pt x="225298" y="214376"/>
                </a:cubicBezTo>
                <a:lnTo>
                  <a:pt x="226441" y="214376"/>
                </a:lnTo>
                <a:lnTo>
                  <a:pt x="227330" y="215265"/>
                </a:lnTo>
                <a:cubicBezTo>
                  <a:pt x="227584" y="213995"/>
                  <a:pt x="227584" y="211836"/>
                  <a:pt x="227584" y="209804"/>
                </a:cubicBezTo>
                <a:cubicBezTo>
                  <a:pt x="227584" y="209804"/>
                  <a:pt x="226441" y="207518"/>
                  <a:pt x="225298" y="205232"/>
                </a:cubicBezTo>
                <a:cubicBezTo>
                  <a:pt x="227457" y="207899"/>
                  <a:pt x="228600" y="209423"/>
                  <a:pt x="228727" y="209423"/>
                </a:cubicBezTo>
                <a:cubicBezTo>
                  <a:pt x="228854" y="209423"/>
                  <a:pt x="227711" y="207772"/>
                  <a:pt x="225298" y="204216"/>
                </a:cubicBezTo>
                <a:cubicBezTo>
                  <a:pt x="224155" y="201676"/>
                  <a:pt x="223520" y="200660"/>
                  <a:pt x="223647" y="200660"/>
                </a:cubicBezTo>
                <a:cubicBezTo>
                  <a:pt x="223774" y="200660"/>
                  <a:pt x="224282" y="201549"/>
                  <a:pt x="225298" y="203073"/>
                </a:cubicBezTo>
                <a:cubicBezTo>
                  <a:pt x="225806" y="204089"/>
                  <a:pt x="226187" y="204724"/>
                  <a:pt x="226187" y="204724"/>
                </a:cubicBezTo>
                <a:cubicBezTo>
                  <a:pt x="226187" y="204724"/>
                  <a:pt x="225933" y="203835"/>
                  <a:pt x="225298" y="201930"/>
                </a:cubicBezTo>
                <a:cubicBezTo>
                  <a:pt x="225806" y="202819"/>
                  <a:pt x="226187" y="203581"/>
                  <a:pt x="226441" y="204216"/>
                </a:cubicBezTo>
                <a:cubicBezTo>
                  <a:pt x="226441" y="204216"/>
                  <a:pt x="226441" y="203962"/>
                  <a:pt x="226695" y="203962"/>
                </a:cubicBezTo>
                <a:cubicBezTo>
                  <a:pt x="226949" y="203962"/>
                  <a:pt x="227457" y="204216"/>
                  <a:pt x="228346" y="204978"/>
                </a:cubicBezTo>
                <a:cubicBezTo>
                  <a:pt x="228219" y="204470"/>
                  <a:pt x="227965" y="203835"/>
                  <a:pt x="227584" y="203073"/>
                </a:cubicBezTo>
                <a:cubicBezTo>
                  <a:pt x="227076" y="201041"/>
                  <a:pt x="227076" y="200152"/>
                  <a:pt x="227203" y="200152"/>
                </a:cubicBezTo>
                <a:cubicBezTo>
                  <a:pt x="227330" y="200152"/>
                  <a:pt x="228092" y="201676"/>
                  <a:pt x="228727" y="204216"/>
                </a:cubicBezTo>
                <a:cubicBezTo>
                  <a:pt x="229235" y="206756"/>
                  <a:pt x="229489" y="207645"/>
                  <a:pt x="229616" y="207645"/>
                </a:cubicBezTo>
                <a:cubicBezTo>
                  <a:pt x="229743" y="207645"/>
                  <a:pt x="229743" y="206121"/>
                  <a:pt x="229743" y="204216"/>
                </a:cubicBezTo>
                <a:cubicBezTo>
                  <a:pt x="229108" y="201549"/>
                  <a:pt x="228854" y="200406"/>
                  <a:pt x="228854" y="200406"/>
                </a:cubicBezTo>
                <a:cubicBezTo>
                  <a:pt x="228854" y="200406"/>
                  <a:pt x="229235" y="200914"/>
                  <a:pt x="229743" y="201930"/>
                </a:cubicBezTo>
                <a:cubicBezTo>
                  <a:pt x="229743" y="204216"/>
                  <a:pt x="230886" y="204216"/>
                  <a:pt x="230886" y="204216"/>
                </a:cubicBezTo>
                <a:cubicBezTo>
                  <a:pt x="230886" y="205359"/>
                  <a:pt x="230886" y="205359"/>
                  <a:pt x="232029" y="207645"/>
                </a:cubicBezTo>
                <a:cubicBezTo>
                  <a:pt x="232029" y="207645"/>
                  <a:pt x="232029" y="207645"/>
                  <a:pt x="232029" y="206502"/>
                </a:cubicBezTo>
                <a:cubicBezTo>
                  <a:pt x="232029" y="205486"/>
                  <a:pt x="232156" y="205105"/>
                  <a:pt x="232537" y="205105"/>
                </a:cubicBezTo>
                <a:cubicBezTo>
                  <a:pt x="233172" y="205105"/>
                  <a:pt x="234315" y="207518"/>
                  <a:pt x="234315" y="209931"/>
                </a:cubicBezTo>
                <a:lnTo>
                  <a:pt x="235458" y="209931"/>
                </a:lnTo>
                <a:cubicBezTo>
                  <a:pt x="235458" y="208026"/>
                  <a:pt x="235839" y="207137"/>
                  <a:pt x="236093" y="207137"/>
                </a:cubicBezTo>
                <a:cubicBezTo>
                  <a:pt x="236347" y="207137"/>
                  <a:pt x="236601" y="207645"/>
                  <a:pt x="236601" y="208661"/>
                </a:cubicBezTo>
                <a:cubicBezTo>
                  <a:pt x="236474" y="208788"/>
                  <a:pt x="236347" y="208915"/>
                  <a:pt x="236347" y="209042"/>
                </a:cubicBezTo>
                <a:cubicBezTo>
                  <a:pt x="236347" y="209042"/>
                  <a:pt x="236347" y="209042"/>
                  <a:pt x="236474" y="209042"/>
                </a:cubicBezTo>
                <a:cubicBezTo>
                  <a:pt x="237490" y="209042"/>
                  <a:pt x="238506" y="211455"/>
                  <a:pt x="236728" y="213233"/>
                </a:cubicBezTo>
                <a:cubicBezTo>
                  <a:pt x="236728" y="214376"/>
                  <a:pt x="236728" y="214376"/>
                  <a:pt x="236728" y="214376"/>
                </a:cubicBezTo>
                <a:lnTo>
                  <a:pt x="237871" y="213233"/>
                </a:lnTo>
                <a:cubicBezTo>
                  <a:pt x="237871" y="213233"/>
                  <a:pt x="239014" y="212090"/>
                  <a:pt x="239014" y="212090"/>
                </a:cubicBezTo>
                <a:cubicBezTo>
                  <a:pt x="240157" y="212090"/>
                  <a:pt x="240157" y="213233"/>
                  <a:pt x="239014" y="213233"/>
                </a:cubicBezTo>
                <a:cubicBezTo>
                  <a:pt x="239014" y="215011"/>
                  <a:pt x="239014" y="216916"/>
                  <a:pt x="239649" y="216916"/>
                </a:cubicBezTo>
                <a:cubicBezTo>
                  <a:pt x="239776" y="216916"/>
                  <a:pt x="239903" y="216789"/>
                  <a:pt x="240157" y="216662"/>
                </a:cubicBezTo>
                <a:cubicBezTo>
                  <a:pt x="240157" y="216662"/>
                  <a:pt x="241300" y="217805"/>
                  <a:pt x="241300" y="220091"/>
                </a:cubicBezTo>
                <a:cubicBezTo>
                  <a:pt x="242443" y="220091"/>
                  <a:pt x="243586" y="221234"/>
                  <a:pt x="245872" y="223520"/>
                </a:cubicBezTo>
                <a:cubicBezTo>
                  <a:pt x="247015" y="224663"/>
                  <a:pt x="251587" y="228092"/>
                  <a:pt x="250444" y="229235"/>
                </a:cubicBezTo>
                <a:cubicBezTo>
                  <a:pt x="250444" y="229235"/>
                  <a:pt x="253873" y="232664"/>
                  <a:pt x="256159" y="233807"/>
                </a:cubicBezTo>
                <a:cubicBezTo>
                  <a:pt x="260731" y="237236"/>
                  <a:pt x="261874" y="239522"/>
                  <a:pt x="261874" y="240665"/>
                </a:cubicBezTo>
                <a:cubicBezTo>
                  <a:pt x="260731" y="241808"/>
                  <a:pt x="260731" y="241808"/>
                  <a:pt x="261874" y="241808"/>
                </a:cubicBezTo>
                <a:cubicBezTo>
                  <a:pt x="261874" y="241808"/>
                  <a:pt x="263017" y="241808"/>
                  <a:pt x="264160" y="240665"/>
                </a:cubicBezTo>
                <a:cubicBezTo>
                  <a:pt x="264160" y="239522"/>
                  <a:pt x="266446" y="238379"/>
                  <a:pt x="268732" y="238379"/>
                </a:cubicBezTo>
                <a:lnTo>
                  <a:pt x="273304" y="237236"/>
                </a:lnTo>
                <a:cubicBezTo>
                  <a:pt x="273304" y="234950"/>
                  <a:pt x="273304" y="234950"/>
                  <a:pt x="276733" y="234950"/>
                </a:cubicBezTo>
                <a:cubicBezTo>
                  <a:pt x="277876" y="234950"/>
                  <a:pt x="280162" y="233807"/>
                  <a:pt x="282448" y="233807"/>
                </a:cubicBezTo>
                <a:cubicBezTo>
                  <a:pt x="283591" y="233299"/>
                  <a:pt x="284480" y="233299"/>
                  <a:pt x="285115" y="233299"/>
                </a:cubicBezTo>
                <a:cubicBezTo>
                  <a:pt x="285750" y="233299"/>
                  <a:pt x="286385" y="233299"/>
                  <a:pt x="287020" y="232664"/>
                </a:cubicBezTo>
                <a:cubicBezTo>
                  <a:pt x="290449" y="231521"/>
                  <a:pt x="290449" y="231521"/>
                  <a:pt x="289306" y="231521"/>
                </a:cubicBezTo>
                <a:cubicBezTo>
                  <a:pt x="288163" y="231521"/>
                  <a:pt x="287020" y="230378"/>
                  <a:pt x="290449" y="230378"/>
                </a:cubicBezTo>
                <a:cubicBezTo>
                  <a:pt x="291592" y="230378"/>
                  <a:pt x="296164" y="230378"/>
                  <a:pt x="300736" y="229235"/>
                </a:cubicBezTo>
                <a:cubicBezTo>
                  <a:pt x="306451" y="226949"/>
                  <a:pt x="306451" y="226949"/>
                  <a:pt x="306451" y="225806"/>
                </a:cubicBezTo>
                <a:cubicBezTo>
                  <a:pt x="305308" y="224663"/>
                  <a:pt x="305054" y="224028"/>
                  <a:pt x="305308" y="224028"/>
                </a:cubicBezTo>
                <a:cubicBezTo>
                  <a:pt x="305562" y="224028"/>
                  <a:pt x="306451" y="224663"/>
                  <a:pt x="307594" y="225806"/>
                </a:cubicBezTo>
                <a:cubicBezTo>
                  <a:pt x="309372" y="226314"/>
                  <a:pt x="310769" y="226695"/>
                  <a:pt x="311531" y="226695"/>
                </a:cubicBezTo>
                <a:cubicBezTo>
                  <a:pt x="312293" y="226695"/>
                  <a:pt x="312674" y="226441"/>
                  <a:pt x="312166" y="225806"/>
                </a:cubicBezTo>
                <a:cubicBezTo>
                  <a:pt x="313309" y="223520"/>
                  <a:pt x="313309" y="223520"/>
                  <a:pt x="314452" y="223520"/>
                </a:cubicBezTo>
                <a:cubicBezTo>
                  <a:pt x="314960" y="224028"/>
                  <a:pt x="315341" y="224282"/>
                  <a:pt x="315976" y="224282"/>
                </a:cubicBezTo>
                <a:cubicBezTo>
                  <a:pt x="316738" y="224282"/>
                  <a:pt x="317754" y="223774"/>
                  <a:pt x="319024" y="222377"/>
                </a:cubicBezTo>
                <a:cubicBezTo>
                  <a:pt x="320675" y="221869"/>
                  <a:pt x="321564" y="221488"/>
                  <a:pt x="322072" y="221488"/>
                </a:cubicBezTo>
                <a:cubicBezTo>
                  <a:pt x="322580" y="221488"/>
                  <a:pt x="322453" y="221742"/>
                  <a:pt x="322453" y="222377"/>
                </a:cubicBezTo>
                <a:cubicBezTo>
                  <a:pt x="322453" y="222377"/>
                  <a:pt x="324739" y="222377"/>
                  <a:pt x="327025" y="221234"/>
                </a:cubicBezTo>
                <a:cubicBezTo>
                  <a:pt x="329311" y="218948"/>
                  <a:pt x="336169" y="216662"/>
                  <a:pt x="341884" y="215519"/>
                </a:cubicBezTo>
                <a:cubicBezTo>
                  <a:pt x="343027" y="213233"/>
                  <a:pt x="343027" y="210947"/>
                  <a:pt x="344170" y="209804"/>
                </a:cubicBezTo>
                <a:cubicBezTo>
                  <a:pt x="344170" y="209804"/>
                  <a:pt x="344170" y="207518"/>
                  <a:pt x="343027" y="204089"/>
                </a:cubicBezTo>
                <a:cubicBezTo>
                  <a:pt x="342138" y="201295"/>
                  <a:pt x="341884" y="199263"/>
                  <a:pt x="343154" y="199263"/>
                </a:cubicBezTo>
                <a:cubicBezTo>
                  <a:pt x="343408" y="199263"/>
                  <a:pt x="343789" y="199390"/>
                  <a:pt x="344170" y="199517"/>
                </a:cubicBezTo>
                <a:cubicBezTo>
                  <a:pt x="345059" y="199898"/>
                  <a:pt x="345567" y="200152"/>
                  <a:pt x="345694" y="200152"/>
                </a:cubicBezTo>
                <a:cubicBezTo>
                  <a:pt x="346075" y="200152"/>
                  <a:pt x="345567" y="199390"/>
                  <a:pt x="344170" y="197231"/>
                </a:cubicBezTo>
                <a:cubicBezTo>
                  <a:pt x="344170" y="193167"/>
                  <a:pt x="344170" y="192278"/>
                  <a:pt x="344678" y="192278"/>
                </a:cubicBezTo>
                <a:cubicBezTo>
                  <a:pt x="344932" y="192278"/>
                  <a:pt x="345313" y="192532"/>
                  <a:pt x="345948" y="192659"/>
                </a:cubicBezTo>
                <a:cubicBezTo>
                  <a:pt x="345694" y="192151"/>
                  <a:pt x="345313" y="191516"/>
                  <a:pt x="345313" y="191516"/>
                </a:cubicBezTo>
                <a:cubicBezTo>
                  <a:pt x="345821" y="192024"/>
                  <a:pt x="346202" y="192405"/>
                  <a:pt x="346329" y="192659"/>
                </a:cubicBezTo>
                <a:cubicBezTo>
                  <a:pt x="346202" y="192659"/>
                  <a:pt x="346075" y="192659"/>
                  <a:pt x="345948" y="192659"/>
                </a:cubicBezTo>
                <a:cubicBezTo>
                  <a:pt x="346075" y="192786"/>
                  <a:pt x="346202" y="193040"/>
                  <a:pt x="346329" y="193040"/>
                </a:cubicBezTo>
                <a:cubicBezTo>
                  <a:pt x="346456" y="193040"/>
                  <a:pt x="346456" y="193040"/>
                  <a:pt x="346456" y="193040"/>
                </a:cubicBezTo>
                <a:cubicBezTo>
                  <a:pt x="346456" y="193294"/>
                  <a:pt x="346456" y="193548"/>
                  <a:pt x="346456" y="193929"/>
                </a:cubicBezTo>
                <a:cubicBezTo>
                  <a:pt x="346456" y="193929"/>
                  <a:pt x="346456" y="193929"/>
                  <a:pt x="346456" y="192786"/>
                </a:cubicBezTo>
                <a:cubicBezTo>
                  <a:pt x="346456" y="192913"/>
                  <a:pt x="346456" y="193040"/>
                  <a:pt x="346456" y="193040"/>
                </a:cubicBezTo>
                <a:cubicBezTo>
                  <a:pt x="346456" y="192913"/>
                  <a:pt x="346456" y="192913"/>
                  <a:pt x="346329" y="192786"/>
                </a:cubicBezTo>
                <a:cubicBezTo>
                  <a:pt x="346202" y="192659"/>
                  <a:pt x="346456" y="192786"/>
                  <a:pt x="346456" y="192786"/>
                </a:cubicBezTo>
                <a:cubicBezTo>
                  <a:pt x="346456" y="191770"/>
                  <a:pt x="346710" y="191389"/>
                  <a:pt x="346964" y="191389"/>
                </a:cubicBezTo>
                <a:cubicBezTo>
                  <a:pt x="347218" y="191389"/>
                  <a:pt x="347726" y="192024"/>
                  <a:pt x="347726" y="192786"/>
                </a:cubicBezTo>
                <a:cubicBezTo>
                  <a:pt x="347726" y="192913"/>
                  <a:pt x="347726" y="193167"/>
                  <a:pt x="347726" y="193294"/>
                </a:cubicBezTo>
                <a:lnTo>
                  <a:pt x="346583" y="192786"/>
                </a:lnTo>
                <a:cubicBezTo>
                  <a:pt x="346583" y="192786"/>
                  <a:pt x="346583" y="192786"/>
                  <a:pt x="347726" y="193929"/>
                </a:cubicBezTo>
                <a:cubicBezTo>
                  <a:pt x="347726" y="193802"/>
                  <a:pt x="347726" y="193548"/>
                  <a:pt x="347726" y="193421"/>
                </a:cubicBezTo>
                <a:lnTo>
                  <a:pt x="348107" y="193548"/>
                </a:lnTo>
                <a:cubicBezTo>
                  <a:pt x="348869" y="192786"/>
                  <a:pt x="348869" y="192786"/>
                  <a:pt x="348869" y="192786"/>
                </a:cubicBezTo>
                <a:cubicBezTo>
                  <a:pt x="348869" y="193929"/>
                  <a:pt x="348869" y="193929"/>
                  <a:pt x="350012" y="195072"/>
                </a:cubicBezTo>
                <a:lnTo>
                  <a:pt x="364871" y="209931"/>
                </a:lnTo>
                <a:cubicBezTo>
                  <a:pt x="375158" y="206502"/>
                  <a:pt x="385445" y="204216"/>
                  <a:pt x="393446" y="200787"/>
                </a:cubicBezTo>
                <a:cubicBezTo>
                  <a:pt x="399161" y="199644"/>
                  <a:pt x="403733" y="198501"/>
                  <a:pt x="403733" y="197358"/>
                </a:cubicBezTo>
                <a:cubicBezTo>
                  <a:pt x="403733" y="197358"/>
                  <a:pt x="404876" y="197358"/>
                  <a:pt x="408305" y="196215"/>
                </a:cubicBezTo>
                <a:cubicBezTo>
                  <a:pt x="409448" y="196215"/>
                  <a:pt x="411734" y="195072"/>
                  <a:pt x="411734" y="195072"/>
                </a:cubicBezTo>
                <a:cubicBezTo>
                  <a:pt x="411988" y="195707"/>
                  <a:pt x="412877" y="195961"/>
                  <a:pt x="413893" y="195961"/>
                </a:cubicBezTo>
                <a:cubicBezTo>
                  <a:pt x="416433" y="195961"/>
                  <a:pt x="420751" y="194056"/>
                  <a:pt x="423164" y="191643"/>
                </a:cubicBezTo>
                <a:cubicBezTo>
                  <a:pt x="424307" y="190500"/>
                  <a:pt x="426593" y="190500"/>
                  <a:pt x="427736" y="189357"/>
                </a:cubicBezTo>
                <a:cubicBezTo>
                  <a:pt x="427736" y="190373"/>
                  <a:pt x="428625" y="190754"/>
                  <a:pt x="429641" y="190754"/>
                </a:cubicBezTo>
                <a:cubicBezTo>
                  <a:pt x="431165" y="190754"/>
                  <a:pt x="433197" y="190119"/>
                  <a:pt x="434594" y="189357"/>
                </a:cubicBezTo>
                <a:cubicBezTo>
                  <a:pt x="435229" y="187452"/>
                  <a:pt x="435864" y="186690"/>
                  <a:pt x="436499" y="186690"/>
                </a:cubicBezTo>
                <a:cubicBezTo>
                  <a:pt x="437134" y="186690"/>
                  <a:pt x="437515" y="187198"/>
                  <a:pt x="438023" y="188214"/>
                </a:cubicBezTo>
                <a:cubicBezTo>
                  <a:pt x="438023" y="188976"/>
                  <a:pt x="438404" y="189357"/>
                  <a:pt x="439039" y="189357"/>
                </a:cubicBezTo>
                <a:cubicBezTo>
                  <a:pt x="440182" y="189357"/>
                  <a:pt x="442214" y="187833"/>
                  <a:pt x="443738" y="184785"/>
                </a:cubicBezTo>
                <a:cubicBezTo>
                  <a:pt x="444246" y="184277"/>
                  <a:pt x="444627" y="183896"/>
                  <a:pt x="444881" y="183896"/>
                </a:cubicBezTo>
                <a:cubicBezTo>
                  <a:pt x="445135" y="183896"/>
                  <a:pt x="445516" y="184150"/>
                  <a:pt x="446024" y="184785"/>
                </a:cubicBezTo>
                <a:cubicBezTo>
                  <a:pt x="447167" y="185293"/>
                  <a:pt x="448056" y="185674"/>
                  <a:pt x="448564" y="185674"/>
                </a:cubicBezTo>
                <a:cubicBezTo>
                  <a:pt x="449072" y="185674"/>
                  <a:pt x="449453" y="185420"/>
                  <a:pt x="449453" y="184785"/>
                </a:cubicBezTo>
                <a:cubicBezTo>
                  <a:pt x="449453" y="183388"/>
                  <a:pt x="450342" y="182372"/>
                  <a:pt x="451485" y="182372"/>
                </a:cubicBezTo>
                <a:cubicBezTo>
                  <a:pt x="452247" y="182372"/>
                  <a:pt x="453136" y="182753"/>
                  <a:pt x="454025" y="183642"/>
                </a:cubicBezTo>
                <a:cubicBezTo>
                  <a:pt x="455422" y="184150"/>
                  <a:pt x="456184" y="184404"/>
                  <a:pt x="456692" y="184404"/>
                </a:cubicBezTo>
                <a:cubicBezTo>
                  <a:pt x="457454" y="184404"/>
                  <a:pt x="457454" y="183896"/>
                  <a:pt x="457454" y="182499"/>
                </a:cubicBezTo>
                <a:cubicBezTo>
                  <a:pt x="458216" y="180848"/>
                  <a:pt x="461391" y="179324"/>
                  <a:pt x="463931" y="179324"/>
                </a:cubicBezTo>
                <a:cubicBezTo>
                  <a:pt x="464947" y="179324"/>
                  <a:pt x="465963" y="179578"/>
                  <a:pt x="466598" y="180213"/>
                </a:cubicBezTo>
                <a:cubicBezTo>
                  <a:pt x="467106" y="179705"/>
                  <a:pt x="467995" y="179705"/>
                  <a:pt x="468630" y="179705"/>
                </a:cubicBezTo>
                <a:cubicBezTo>
                  <a:pt x="469265" y="179705"/>
                  <a:pt x="469519" y="179705"/>
                  <a:pt x="468884" y="179197"/>
                </a:cubicBezTo>
                <a:lnTo>
                  <a:pt x="471170" y="180340"/>
                </a:lnTo>
                <a:cubicBezTo>
                  <a:pt x="472313" y="179197"/>
                  <a:pt x="474599" y="179197"/>
                  <a:pt x="474599" y="179197"/>
                </a:cubicBezTo>
                <a:lnTo>
                  <a:pt x="474599" y="178054"/>
                </a:lnTo>
                <a:cubicBezTo>
                  <a:pt x="475742" y="178054"/>
                  <a:pt x="480314" y="176911"/>
                  <a:pt x="486029" y="174625"/>
                </a:cubicBezTo>
                <a:cubicBezTo>
                  <a:pt x="491744" y="173482"/>
                  <a:pt x="500888" y="171196"/>
                  <a:pt x="507746" y="168910"/>
                </a:cubicBezTo>
                <a:cubicBezTo>
                  <a:pt x="514604" y="166624"/>
                  <a:pt x="519176" y="164338"/>
                  <a:pt x="522605" y="163195"/>
                </a:cubicBezTo>
                <a:cubicBezTo>
                  <a:pt x="520319" y="159766"/>
                  <a:pt x="519176" y="157480"/>
                  <a:pt x="518033" y="155194"/>
                </a:cubicBezTo>
                <a:cubicBezTo>
                  <a:pt x="515747" y="151765"/>
                  <a:pt x="514604" y="151765"/>
                  <a:pt x="514604" y="151765"/>
                </a:cubicBezTo>
                <a:cubicBezTo>
                  <a:pt x="514223" y="151892"/>
                  <a:pt x="513969" y="152019"/>
                  <a:pt x="513588" y="152019"/>
                </a:cubicBezTo>
                <a:cubicBezTo>
                  <a:pt x="511683" y="152019"/>
                  <a:pt x="510286" y="149352"/>
                  <a:pt x="512318" y="148336"/>
                </a:cubicBezTo>
                <a:cubicBezTo>
                  <a:pt x="510032" y="146050"/>
                  <a:pt x="508889" y="142621"/>
                  <a:pt x="506603" y="138049"/>
                </a:cubicBezTo>
                <a:cubicBezTo>
                  <a:pt x="504317" y="134620"/>
                  <a:pt x="500888" y="130048"/>
                  <a:pt x="502031" y="130048"/>
                </a:cubicBezTo>
                <a:lnTo>
                  <a:pt x="500888" y="127762"/>
                </a:lnTo>
                <a:cubicBezTo>
                  <a:pt x="497459" y="126619"/>
                  <a:pt x="494030" y="122047"/>
                  <a:pt x="490601" y="118618"/>
                </a:cubicBezTo>
                <a:cubicBezTo>
                  <a:pt x="488315" y="116332"/>
                  <a:pt x="486029" y="112903"/>
                  <a:pt x="484886" y="110617"/>
                </a:cubicBezTo>
                <a:cubicBezTo>
                  <a:pt x="482600" y="108331"/>
                  <a:pt x="481457" y="107188"/>
                  <a:pt x="479171" y="106045"/>
                </a:cubicBezTo>
                <a:cubicBezTo>
                  <a:pt x="475742" y="104902"/>
                  <a:pt x="475742" y="104902"/>
                  <a:pt x="475742" y="102616"/>
                </a:cubicBezTo>
                <a:cubicBezTo>
                  <a:pt x="476758" y="101600"/>
                  <a:pt x="472059" y="95631"/>
                  <a:pt x="469519" y="95631"/>
                </a:cubicBezTo>
                <a:cubicBezTo>
                  <a:pt x="469392" y="95631"/>
                  <a:pt x="469138" y="95631"/>
                  <a:pt x="469011" y="95758"/>
                </a:cubicBezTo>
                <a:lnTo>
                  <a:pt x="469011" y="94488"/>
                </a:lnTo>
                <a:cubicBezTo>
                  <a:pt x="469011" y="93091"/>
                  <a:pt x="468249" y="92583"/>
                  <a:pt x="467360" y="92583"/>
                </a:cubicBezTo>
                <a:cubicBezTo>
                  <a:pt x="466725" y="92583"/>
                  <a:pt x="466090" y="92837"/>
                  <a:pt x="465582" y="93345"/>
                </a:cubicBezTo>
                <a:cubicBezTo>
                  <a:pt x="465328" y="93599"/>
                  <a:pt x="464947" y="93853"/>
                  <a:pt x="464693" y="93853"/>
                </a:cubicBezTo>
                <a:cubicBezTo>
                  <a:pt x="463931" y="93853"/>
                  <a:pt x="463550" y="92583"/>
                  <a:pt x="464312" y="90043"/>
                </a:cubicBezTo>
                <a:cubicBezTo>
                  <a:pt x="465201" y="88392"/>
                  <a:pt x="464820" y="87249"/>
                  <a:pt x="464439" y="87249"/>
                </a:cubicBezTo>
                <a:cubicBezTo>
                  <a:pt x="464312" y="87249"/>
                  <a:pt x="464312" y="87376"/>
                  <a:pt x="464312" y="87757"/>
                </a:cubicBezTo>
                <a:cubicBezTo>
                  <a:pt x="462026" y="87757"/>
                  <a:pt x="459740" y="87757"/>
                  <a:pt x="459740" y="85471"/>
                </a:cubicBezTo>
                <a:cubicBezTo>
                  <a:pt x="459105" y="84836"/>
                  <a:pt x="458343" y="84201"/>
                  <a:pt x="457708" y="84201"/>
                </a:cubicBezTo>
                <a:cubicBezTo>
                  <a:pt x="457200" y="84201"/>
                  <a:pt x="456692" y="84582"/>
                  <a:pt x="456184" y="85471"/>
                </a:cubicBezTo>
                <a:cubicBezTo>
                  <a:pt x="455803" y="85852"/>
                  <a:pt x="455549" y="85979"/>
                  <a:pt x="455168" y="85979"/>
                </a:cubicBezTo>
                <a:cubicBezTo>
                  <a:pt x="454279" y="85979"/>
                  <a:pt x="453517" y="85217"/>
                  <a:pt x="452755" y="84328"/>
                </a:cubicBezTo>
                <a:cubicBezTo>
                  <a:pt x="453898" y="83185"/>
                  <a:pt x="453898" y="83185"/>
                  <a:pt x="455041" y="83185"/>
                </a:cubicBezTo>
                <a:cubicBezTo>
                  <a:pt x="454533" y="82677"/>
                  <a:pt x="453771" y="81915"/>
                  <a:pt x="452755" y="80899"/>
                </a:cubicBezTo>
                <a:cubicBezTo>
                  <a:pt x="451612" y="80899"/>
                  <a:pt x="450469" y="77470"/>
                  <a:pt x="450469" y="76327"/>
                </a:cubicBezTo>
                <a:cubicBezTo>
                  <a:pt x="450469" y="75692"/>
                  <a:pt x="450088" y="75057"/>
                  <a:pt x="449834" y="75057"/>
                </a:cubicBezTo>
                <a:cubicBezTo>
                  <a:pt x="449580" y="75057"/>
                  <a:pt x="449326" y="75438"/>
                  <a:pt x="449326" y="76327"/>
                </a:cubicBezTo>
                <a:cubicBezTo>
                  <a:pt x="448183" y="77470"/>
                  <a:pt x="447548" y="78105"/>
                  <a:pt x="447040" y="78105"/>
                </a:cubicBezTo>
                <a:cubicBezTo>
                  <a:pt x="446532" y="78105"/>
                  <a:pt x="445897" y="77597"/>
                  <a:pt x="444754" y="76327"/>
                </a:cubicBezTo>
                <a:cubicBezTo>
                  <a:pt x="443611" y="75057"/>
                  <a:pt x="442468" y="75184"/>
                  <a:pt x="443611" y="74041"/>
                </a:cubicBezTo>
                <a:cubicBezTo>
                  <a:pt x="443611" y="72898"/>
                  <a:pt x="443611" y="72898"/>
                  <a:pt x="441325" y="70612"/>
                </a:cubicBezTo>
                <a:cubicBezTo>
                  <a:pt x="439293" y="69342"/>
                  <a:pt x="436499" y="68707"/>
                  <a:pt x="434086" y="68707"/>
                </a:cubicBezTo>
                <a:cubicBezTo>
                  <a:pt x="432308" y="68707"/>
                  <a:pt x="430784" y="68961"/>
                  <a:pt x="429895" y="69469"/>
                </a:cubicBezTo>
                <a:cubicBezTo>
                  <a:pt x="429006" y="69977"/>
                  <a:pt x="428371" y="70231"/>
                  <a:pt x="428117" y="70231"/>
                </a:cubicBezTo>
                <a:cubicBezTo>
                  <a:pt x="427609" y="70231"/>
                  <a:pt x="427609" y="69723"/>
                  <a:pt x="427609" y="68326"/>
                </a:cubicBezTo>
                <a:cubicBezTo>
                  <a:pt x="428752" y="67183"/>
                  <a:pt x="427609" y="66040"/>
                  <a:pt x="426466" y="66040"/>
                </a:cubicBezTo>
                <a:cubicBezTo>
                  <a:pt x="425704" y="66040"/>
                  <a:pt x="425450" y="65532"/>
                  <a:pt x="425704" y="65532"/>
                </a:cubicBezTo>
                <a:cubicBezTo>
                  <a:pt x="425831" y="65532"/>
                  <a:pt x="426085" y="65659"/>
                  <a:pt x="426466" y="66040"/>
                </a:cubicBezTo>
                <a:cubicBezTo>
                  <a:pt x="426466" y="65405"/>
                  <a:pt x="426974" y="65151"/>
                  <a:pt x="427736" y="65151"/>
                </a:cubicBezTo>
                <a:cubicBezTo>
                  <a:pt x="428498" y="65151"/>
                  <a:pt x="429260" y="65405"/>
                  <a:pt x="429895" y="66040"/>
                </a:cubicBezTo>
                <a:lnTo>
                  <a:pt x="429895" y="64770"/>
                </a:lnTo>
                <a:cubicBezTo>
                  <a:pt x="429895" y="63119"/>
                  <a:pt x="429260" y="62103"/>
                  <a:pt x="428117" y="62103"/>
                </a:cubicBezTo>
                <a:cubicBezTo>
                  <a:pt x="427609" y="62103"/>
                  <a:pt x="427101" y="62230"/>
                  <a:pt x="426593" y="62484"/>
                </a:cubicBezTo>
                <a:cubicBezTo>
                  <a:pt x="424307" y="62484"/>
                  <a:pt x="424307" y="62484"/>
                  <a:pt x="424307" y="61341"/>
                </a:cubicBezTo>
                <a:cubicBezTo>
                  <a:pt x="423418" y="59436"/>
                  <a:pt x="423164" y="57658"/>
                  <a:pt x="422529" y="57658"/>
                </a:cubicBezTo>
                <a:cubicBezTo>
                  <a:pt x="422402" y="57658"/>
                  <a:pt x="422148" y="57785"/>
                  <a:pt x="422021" y="57912"/>
                </a:cubicBezTo>
                <a:cubicBezTo>
                  <a:pt x="422021" y="57912"/>
                  <a:pt x="419735" y="56769"/>
                  <a:pt x="418592" y="54483"/>
                </a:cubicBezTo>
                <a:cubicBezTo>
                  <a:pt x="416941" y="53594"/>
                  <a:pt x="415925" y="52832"/>
                  <a:pt x="415036" y="52832"/>
                </a:cubicBezTo>
                <a:cubicBezTo>
                  <a:pt x="414655" y="52832"/>
                  <a:pt x="414401" y="52959"/>
                  <a:pt x="414020" y="53340"/>
                </a:cubicBezTo>
                <a:cubicBezTo>
                  <a:pt x="414020" y="53721"/>
                  <a:pt x="413893" y="53848"/>
                  <a:pt x="413766" y="53848"/>
                </a:cubicBezTo>
                <a:cubicBezTo>
                  <a:pt x="413258" y="53848"/>
                  <a:pt x="412242" y="52959"/>
                  <a:pt x="410591" y="52197"/>
                </a:cubicBezTo>
                <a:cubicBezTo>
                  <a:pt x="409448" y="51054"/>
                  <a:pt x="408305" y="51054"/>
                  <a:pt x="408305" y="51054"/>
                </a:cubicBezTo>
                <a:cubicBezTo>
                  <a:pt x="407670" y="51689"/>
                  <a:pt x="406654" y="52324"/>
                  <a:pt x="405384" y="52324"/>
                </a:cubicBezTo>
                <a:cubicBezTo>
                  <a:pt x="404495" y="52324"/>
                  <a:pt x="403479" y="51943"/>
                  <a:pt x="402590" y="51054"/>
                </a:cubicBezTo>
                <a:cubicBezTo>
                  <a:pt x="402209" y="51054"/>
                  <a:pt x="401828" y="51054"/>
                  <a:pt x="401574" y="51054"/>
                </a:cubicBezTo>
                <a:cubicBezTo>
                  <a:pt x="402717" y="50927"/>
                  <a:pt x="403733" y="49911"/>
                  <a:pt x="403733" y="49911"/>
                </a:cubicBezTo>
                <a:cubicBezTo>
                  <a:pt x="403733" y="49911"/>
                  <a:pt x="403733" y="49911"/>
                  <a:pt x="402590" y="48768"/>
                </a:cubicBezTo>
                <a:lnTo>
                  <a:pt x="401447" y="47625"/>
                </a:lnTo>
                <a:cubicBezTo>
                  <a:pt x="401447" y="48768"/>
                  <a:pt x="401447" y="50927"/>
                  <a:pt x="401447" y="51054"/>
                </a:cubicBezTo>
                <a:cubicBezTo>
                  <a:pt x="399161" y="51054"/>
                  <a:pt x="399161" y="50673"/>
                  <a:pt x="399161" y="47625"/>
                </a:cubicBezTo>
                <a:cubicBezTo>
                  <a:pt x="399161" y="47625"/>
                  <a:pt x="398018" y="46482"/>
                  <a:pt x="396875" y="45339"/>
                </a:cubicBezTo>
                <a:cubicBezTo>
                  <a:pt x="396875" y="45339"/>
                  <a:pt x="395732" y="45339"/>
                  <a:pt x="394589" y="43053"/>
                </a:cubicBezTo>
                <a:cubicBezTo>
                  <a:pt x="394589" y="42037"/>
                  <a:pt x="394462" y="41783"/>
                  <a:pt x="394081" y="41783"/>
                </a:cubicBezTo>
                <a:cubicBezTo>
                  <a:pt x="393700" y="41783"/>
                  <a:pt x="392938" y="42418"/>
                  <a:pt x="392303" y="43053"/>
                </a:cubicBezTo>
                <a:cubicBezTo>
                  <a:pt x="392303" y="44196"/>
                  <a:pt x="391160" y="45339"/>
                  <a:pt x="391160" y="45339"/>
                </a:cubicBezTo>
                <a:cubicBezTo>
                  <a:pt x="390017" y="44196"/>
                  <a:pt x="390017" y="41910"/>
                  <a:pt x="391160" y="40767"/>
                </a:cubicBezTo>
                <a:cubicBezTo>
                  <a:pt x="390525" y="38862"/>
                  <a:pt x="390271" y="37973"/>
                  <a:pt x="389890" y="37973"/>
                </a:cubicBezTo>
                <a:cubicBezTo>
                  <a:pt x="389509" y="37973"/>
                  <a:pt x="389382" y="38481"/>
                  <a:pt x="388874" y="39624"/>
                </a:cubicBezTo>
                <a:cubicBezTo>
                  <a:pt x="388874" y="40132"/>
                  <a:pt x="388366" y="40767"/>
                  <a:pt x="387477" y="40767"/>
                </a:cubicBezTo>
                <a:cubicBezTo>
                  <a:pt x="386588" y="40767"/>
                  <a:pt x="385445" y="40259"/>
                  <a:pt x="384302" y="38481"/>
                </a:cubicBezTo>
                <a:cubicBezTo>
                  <a:pt x="382016" y="37338"/>
                  <a:pt x="378587" y="36195"/>
                  <a:pt x="379730" y="35052"/>
                </a:cubicBezTo>
                <a:cubicBezTo>
                  <a:pt x="379222" y="33909"/>
                  <a:pt x="378333" y="33655"/>
                  <a:pt x="377571" y="33655"/>
                </a:cubicBezTo>
                <a:cubicBezTo>
                  <a:pt x="376809" y="33655"/>
                  <a:pt x="376301" y="33909"/>
                  <a:pt x="376301" y="33909"/>
                </a:cubicBezTo>
                <a:cubicBezTo>
                  <a:pt x="375158" y="33909"/>
                  <a:pt x="372872" y="33909"/>
                  <a:pt x="369443" y="30480"/>
                </a:cubicBezTo>
                <a:cubicBezTo>
                  <a:pt x="366014" y="27051"/>
                  <a:pt x="364617" y="25654"/>
                  <a:pt x="363855" y="25654"/>
                </a:cubicBezTo>
                <a:cubicBezTo>
                  <a:pt x="363347" y="25654"/>
                  <a:pt x="363093" y="26162"/>
                  <a:pt x="362712" y="27051"/>
                </a:cubicBezTo>
                <a:cubicBezTo>
                  <a:pt x="362712" y="27686"/>
                  <a:pt x="362331" y="28321"/>
                  <a:pt x="361950" y="28321"/>
                </a:cubicBezTo>
                <a:cubicBezTo>
                  <a:pt x="361569" y="28321"/>
                  <a:pt x="361569" y="27940"/>
                  <a:pt x="361569" y="27051"/>
                </a:cubicBezTo>
                <a:cubicBezTo>
                  <a:pt x="360934" y="25908"/>
                  <a:pt x="360172" y="25654"/>
                  <a:pt x="359029" y="25654"/>
                </a:cubicBezTo>
                <a:cubicBezTo>
                  <a:pt x="357886" y="25654"/>
                  <a:pt x="356489" y="25908"/>
                  <a:pt x="354711" y="25908"/>
                </a:cubicBezTo>
                <a:cubicBezTo>
                  <a:pt x="353568" y="25908"/>
                  <a:pt x="352425" y="28194"/>
                  <a:pt x="352425" y="29337"/>
                </a:cubicBezTo>
                <a:cubicBezTo>
                  <a:pt x="351917" y="30480"/>
                  <a:pt x="351536" y="31115"/>
                  <a:pt x="351155" y="31115"/>
                </a:cubicBezTo>
                <a:cubicBezTo>
                  <a:pt x="350774" y="31115"/>
                  <a:pt x="350139" y="30480"/>
                  <a:pt x="348996" y="29337"/>
                </a:cubicBezTo>
                <a:cubicBezTo>
                  <a:pt x="346710" y="29337"/>
                  <a:pt x="346710" y="27051"/>
                  <a:pt x="346710" y="25908"/>
                </a:cubicBezTo>
                <a:cubicBezTo>
                  <a:pt x="346710" y="25527"/>
                  <a:pt x="346964" y="25400"/>
                  <a:pt x="347345" y="25400"/>
                </a:cubicBezTo>
                <a:cubicBezTo>
                  <a:pt x="347980" y="25400"/>
                  <a:pt x="348996" y="25908"/>
                  <a:pt x="348996" y="25908"/>
                </a:cubicBezTo>
                <a:lnTo>
                  <a:pt x="350139" y="25908"/>
                </a:lnTo>
                <a:cubicBezTo>
                  <a:pt x="350139" y="24765"/>
                  <a:pt x="351282" y="23622"/>
                  <a:pt x="347853" y="22479"/>
                </a:cubicBezTo>
                <a:cubicBezTo>
                  <a:pt x="346964" y="21590"/>
                  <a:pt x="346202" y="20828"/>
                  <a:pt x="345821" y="20828"/>
                </a:cubicBezTo>
                <a:cubicBezTo>
                  <a:pt x="345694" y="20828"/>
                  <a:pt x="345567" y="20955"/>
                  <a:pt x="345567" y="21336"/>
                </a:cubicBezTo>
                <a:cubicBezTo>
                  <a:pt x="344424" y="20193"/>
                  <a:pt x="340995" y="19050"/>
                  <a:pt x="337566" y="17907"/>
                </a:cubicBezTo>
                <a:cubicBezTo>
                  <a:pt x="335280" y="17907"/>
                  <a:pt x="330708" y="15621"/>
                  <a:pt x="329565" y="14478"/>
                </a:cubicBezTo>
                <a:cubicBezTo>
                  <a:pt x="327914" y="13970"/>
                  <a:pt x="326771" y="13589"/>
                  <a:pt x="326009" y="13589"/>
                </a:cubicBezTo>
                <a:cubicBezTo>
                  <a:pt x="325247" y="13589"/>
                  <a:pt x="324993" y="13843"/>
                  <a:pt x="324993" y="14478"/>
                </a:cubicBezTo>
                <a:cubicBezTo>
                  <a:pt x="324358" y="15748"/>
                  <a:pt x="323596" y="16383"/>
                  <a:pt x="323215" y="16383"/>
                </a:cubicBezTo>
                <a:cubicBezTo>
                  <a:pt x="322834" y="16383"/>
                  <a:pt x="322707" y="16129"/>
                  <a:pt x="322707" y="15621"/>
                </a:cubicBezTo>
                <a:cubicBezTo>
                  <a:pt x="322707" y="13335"/>
                  <a:pt x="316992" y="11049"/>
                  <a:pt x="312420" y="9906"/>
                </a:cubicBezTo>
                <a:cubicBezTo>
                  <a:pt x="308991" y="8636"/>
                  <a:pt x="305689" y="8001"/>
                  <a:pt x="303530" y="8001"/>
                </a:cubicBezTo>
                <a:cubicBezTo>
                  <a:pt x="302006" y="8001"/>
                  <a:pt x="300990" y="8255"/>
                  <a:pt x="300990" y="8763"/>
                </a:cubicBezTo>
                <a:cubicBezTo>
                  <a:pt x="300990" y="8763"/>
                  <a:pt x="298704" y="7620"/>
                  <a:pt x="297561" y="7620"/>
                </a:cubicBezTo>
                <a:cubicBezTo>
                  <a:pt x="294767" y="6731"/>
                  <a:pt x="288290" y="4953"/>
                  <a:pt x="285369" y="4953"/>
                </a:cubicBezTo>
                <a:cubicBezTo>
                  <a:pt x="284607" y="4953"/>
                  <a:pt x="284099" y="5080"/>
                  <a:pt x="283972" y="5334"/>
                </a:cubicBezTo>
                <a:cubicBezTo>
                  <a:pt x="283972" y="5334"/>
                  <a:pt x="282829" y="5334"/>
                  <a:pt x="279400" y="4191"/>
                </a:cubicBezTo>
                <a:cubicBezTo>
                  <a:pt x="275971" y="3048"/>
                  <a:pt x="274320" y="3175"/>
                  <a:pt x="273177" y="3175"/>
                </a:cubicBezTo>
                <a:cubicBezTo>
                  <a:pt x="271526" y="3937"/>
                  <a:pt x="271018" y="4826"/>
                  <a:pt x="271018" y="4826"/>
                </a:cubicBezTo>
                <a:cubicBezTo>
                  <a:pt x="271018" y="4826"/>
                  <a:pt x="270891" y="4699"/>
                  <a:pt x="270891" y="4318"/>
                </a:cubicBezTo>
                <a:cubicBezTo>
                  <a:pt x="270891" y="3175"/>
                  <a:pt x="268605" y="3175"/>
                  <a:pt x="261747" y="3175"/>
                </a:cubicBezTo>
                <a:cubicBezTo>
                  <a:pt x="258953" y="2667"/>
                  <a:pt x="257429" y="2286"/>
                  <a:pt x="256921" y="2286"/>
                </a:cubicBezTo>
                <a:cubicBezTo>
                  <a:pt x="256413" y="2286"/>
                  <a:pt x="256667" y="2540"/>
                  <a:pt x="257175" y="3175"/>
                </a:cubicBezTo>
                <a:cubicBezTo>
                  <a:pt x="255143" y="3556"/>
                  <a:pt x="253873" y="3683"/>
                  <a:pt x="252984" y="3683"/>
                </a:cubicBezTo>
                <a:cubicBezTo>
                  <a:pt x="250825" y="3683"/>
                  <a:pt x="251460" y="2794"/>
                  <a:pt x="251460" y="2032"/>
                </a:cubicBezTo>
                <a:cubicBezTo>
                  <a:pt x="251968" y="1016"/>
                  <a:pt x="251587" y="381"/>
                  <a:pt x="250825" y="381"/>
                </a:cubicBezTo>
                <a:cubicBezTo>
                  <a:pt x="249936" y="381"/>
                  <a:pt x="248666" y="1270"/>
                  <a:pt x="248031" y="3175"/>
                </a:cubicBezTo>
                <a:cubicBezTo>
                  <a:pt x="246761" y="4572"/>
                  <a:pt x="245364" y="5080"/>
                  <a:pt x="244475" y="5080"/>
                </a:cubicBezTo>
                <a:cubicBezTo>
                  <a:pt x="243840" y="5080"/>
                  <a:pt x="243459" y="4826"/>
                  <a:pt x="243459" y="4318"/>
                </a:cubicBezTo>
                <a:cubicBezTo>
                  <a:pt x="243459" y="3175"/>
                  <a:pt x="243713" y="2921"/>
                  <a:pt x="244348" y="2921"/>
                </a:cubicBezTo>
                <a:cubicBezTo>
                  <a:pt x="244983" y="2921"/>
                  <a:pt x="245745" y="3175"/>
                  <a:pt x="246888" y="3175"/>
                </a:cubicBezTo>
                <a:cubicBezTo>
                  <a:pt x="246888" y="3175"/>
                  <a:pt x="246888" y="2032"/>
                  <a:pt x="246888" y="889"/>
                </a:cubicBezTo>
                <a:cubicBezTo>
                  <a:pt x="245745" y="381"/>
                  <a:pt x="245110" y="0"/>
                  <a:pt x="24472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
          <p:cNvSpPr/>
          <p:nvPr/>
        </p:nvSpPr>
        <p:spPr>
          <a:xfrm>
            <a:off x="3064290" y="2169305"/>
            <a:ext cx="73629" cy="63342"/>
          </a:xfrm>
          <a:custGeom>
            <a:rect b="b" l="l" r="r" t="t"/>
            <a:pathLst>
              <a:path extrusionOk="0" h="84455" w="98171">
                <a:moveTo>
                  <a:pt x="98171" y="0"/>
                </a:moveTo>
                <a:cubicBezTo>
                  <a:pt x="98171" y="0"/>
                  <a:pt x="51054" y="30607"/>
                  <a:pt x="14732" y="30607"/>
                </a:cubicBezTo>
                <a:cubicBezTo>
                  <a:pt x="9525" y="30607"/>
                  <a:pt x="4572" y="29972"/>
                  <a:pt x="0" y="28575"/>
                </a:cubicBezTo>
                <a:lnTo>
                  <a:pt x="0" y="84455"/>
                </a:lnTo>
                <a:cubicBezTo>
                  <a:pt x="0" y="84455"/>
                  <a:pt x="76454" y="79883"/>
                  <a:pt x="98171" y="0"/>
                </a:cubicBezTo>
                <a:close/>
              </a:path>
            </a:pathLst>
          </a:custGeom>
          <a:solidFill>
            <a:srgbClr val="0212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
          <p:cNvSpPr/>
          <p:nvPr/>
        </p:nvSpPr>
        <p:spPr>
          <a:xfrm>
            <a:off x="2913684" y="1509592"/>
            <a:ext cx="59055" cy="208598"/>
          </a:xfrm>
          <a:custGeom>
            <a:rect b="b" l="l" r="r" t="t"/>
            <a:pathLst>
              <a:path extrusionOk="0" h="278130" w="78740">
                <a:moveTo>
                  <a:pt x="55880" y="0"/>
                </a:moveTo>
                <a:cubicBezTo>
                  <a:pt x="55880" y="1143"/>
                  <a:pt x="57023" y="1143"/>
                  <a:pt x="58166" y="2286"/>
                </a:cubicBezTo>
                <a:cubicBezTo>
                  <a:pt x="58166" y="2286"/>
                  <a:pt x="57023" y="1143"/>
                  <a:pt x="57023" y="0"/>
                </a:cubicBezTo>
                <a:close/>
                <a:moveTo>
                  <a:pt x="66294" y="8001"/>
                </a:moveTo>
                <a:cubicBezTo>
                  <a:pt x="66802" y="8128"/>
                  <a:pt x="66929" y="8255"/>
                  <a:pt x="66802" y="8255"/>
                </a:cubicBezTo>
                <a:cubicBezTo>
                  <a:pt x="66675" y="8255"/>
                  <a:pt x="66675" y="8255"/>
                  <a:pt x="66421" y="8001"/>
                </a:cubicBezTo>
                <a:close/>
                <a:moveTo>
                  <a:pt x="70739" y="13716"/>
                </a:moveTo>
                <a:cubicBezTo>
                  <a:pt x="71882" y="14859"/>
                  <a:pt x="71882" y="14859"/>
                  <a:pt x="70739" y="14859"/>
                </a:cubicBezTo>
                <a:cubicBezTo>
                  <a:pt x="70739" y="15367"/>
                  <a:pt x="70739" y="15748"/>
                  <a:pt x="70612" y="15748"/>
                </a:cubicBezTo>
                <a:cubicBezTo>
                  <a:pt x="70485" y="15748"/>
                  <a:pt x="70104" y="15494"/>
                  <a:pt x="69596" y="14859"/>
                </a:cubicBezTo>
                <a:cubicBezTo>
                  <a:pt x="69596" y="14859"/>
                  <a:pt x="69596" y="13716"/>
                  <a:pt x="69596" y="13716"/>
                </a:cubicBezTo>
                <a:close/>
                <a:moveTo>
                  <a:pt x="65024" y="14859"/>
                </a:moveTo>
                <a:cubicBezTo>
                  <a:pt x="65024" y="14859"/>
                  <a:pt x="66167" y="14859"/>
                  <a:pt x="67310" y="16002"/>
                </a:cubicBezTo>
                <a:cubicBezTo>
                  <a:pt x="68453" y="17145"/>
                  <a:pt x="68453" y="17145"/>
                  <a:pt x="68453" y="18288"/>
                </a:cubicBezTo>
                <a:cubicBezTo>
                  <a:pt x="68453" y="18288"/>
                  <a:pt x="68453" y="18288"/>
                  <a:pt x="67818" y="17653"/>
                </a:cubicBezTo>
                <a:cubicBezTo>
                  <a:pt x="67818" y="17653"/>
                  <a:pt x="66929" y="16764"/>
                  <a:pt x="66167" y="16002"/>
                </a:cubicBezTo>
                <a:cubicBezTo>
                  <a:pt x="65024" y="16002"/>
                  <a:pt x="65024" y="14859"/>
                  <a:pt x="65024" y="14859"/>
                </a:cubicBezTo>
                <a:close/>
                <a:moveTo>
                  <a:pt x="72136" y="20066"/>
                </a:moveTo>
                <a:cubicBezTo>
                  <a:pt x="72263" y="20320"/>
                  <a:pt x="72644" y="20574"/>
                  <a:pt x="73025" y="20574"/>
                </a:cubicBezTo>
                <a:lnTo>
                  <a:pt x="72136" y="20066"/>
                </a:lnTo>
                <a:close/>
                <a:moveTo>
                  <a:pt x="70739" y="21717"/>
                </a:moveTo>
                <a:cubicBezTo>
                  <a:pt x="71882" y="22860"/>
                  <a:pt x="71882" y="22860"/>
                  <a:pt x="71882" y="22860"/>
                </a:cubicBezTo>
                <a:lnTo>
                  <a:pt x="73025" y="22860"/>
                </a:lnTo>
                <a:lnTo>
                  <a:pt x="71882" y="21717"/>
                </a:lnTo>
                <a:close/>
                <a:moveTo>
                  <a:pt x="59309" y="24003"/>
                </a:moveTo>
                <a:cubicBezTo>
                  <a:pt x="59309" y="24003"/>
                  <a:pt x="60452" y="25146"/>
                  <a:pt x="60452" y="25146"/>
                </a:cubicBezTo>
                <a:cubicBezTo>
                  <a:pt x="61595" y="26289"/>
                  <a:pt x="62738" y="27432"/>
                  <a:pt x="63881" y="28575"/>
                </a:cubicBezTo>
                <a:cubicBezTo>
                  <a:pt x="63881" y="28575"/>
                  <a:pt x="62865" y="28067"/>
                  <a:pt x="62230" y="28067"/>
                </a:cubicBezTo>
                <a:cubicBezTo>
                  <a:pt x="61849" y="28067"/>
                  <a:pt x="61595" y="28194"/>
                  <a:pt x="61595" y="28575"/>
                </a:cubicBezTo>
                <a:lnTo>
                  <a:pt x="60452" y="27432"/>
                </a:lnTo>
                <a:cubicBezTo>
                  <a:pt x="61595" y="27432"/>
                  <a:pt x="60452" y="26289"/>
                  <a:pt x="59309" y="25146"/>
                </a:cubicBezTo>
                <a:cubicBezTo>
                  <a:pt x="59309" y="25146"/>
                  <a:pt x="58166" y="24003"/>
                  <a:pt x="59309" y="24003"/>
                </a:cubicBezTo>
                <a:close/>
                <a:moveTo>
                  <a:pt x="48006" y="28829"/>
                </a:moveTo>
                <a:cubicBezTo>
                  <a:pt x="47879" y="28829"/>
                  <a:pt x="47879" y="29083"/>
                  <a:pt x="47879" y="29718"/>
                </a:cubicBezTo>
                <a:cubicBezTo>
                  <a:pt x="46736" y="29718"/>
                  <a:pt x="47879" y="30861"/>
                  <a:pt x="47879" y="30861"/>
                </a:cubicBezTo>
                <a:lnTo>
                  <a:pt x="49022" y="30861"/>
                </a:lnTo>
                <a:cubicBezTo>
                  <a:pt x="51308" y="30861"/>
                  <a:pt x="50165" y="29718"/>
                  <a:pt x="49022" y="29718"/>
                </a:cubicBezTo>
                <a:cubicBezTo>
                  <a:pt x="48514" y="29210"/>
                  <a:pt x="48133" y="28829"/>
                  <a:pt x="48006" y="28829"/>
                </a:cubicBezTo>
                <a:close/>
                <a:moveTo>
                  <a:pt x="51308" y="28575"/>
                </a:moveTo>
                <a:cubicBezTo>
                  <a:pt x="52451" y="28575"/>
                  <a:pt x="53594" y="30861"/>
                  <a:pt x="52451" y="30861"/>
                </a:cubicBezTo>
                <a:cubicBezTo>
                  <a:pt x="52451" y="30861"/>
                  <a:pt x="51308" y="29718"/>
                  <a:pt x="51308" y="28575"/>
                </a:cubicBezTo>
                <a:close/>
                <a:moveTo>
                  <a:pt x="55880" y="40005"/>
                </a:moveTo>
                <a:cubicBezTo>
                  <a:pt x="55880" y="40005"/>
                  <a:pt x="55880" y="40005"/>
                  <a:pt x="55880" y="40005"/>
                </a:cubicBezTo>
                <a:cubicBezTo>
                  <a:pt x="55880" y="40005"/>
                  <a:pt x="56007" y="40132"/>
                  <a:pt x="56134" y="40259"/>
                </a:cubicBezTo>
                <a:cubicBezTo>
                  <a:pt x="56134" y="40132"/>
                  <a:pt x="56007" y="40132"/>
                  <a:pt x="55880" y="40005"/>
                </a:cubicBezTo>
                <a:close/>
                <a:moveTo>
                  <a:pt x="47879" y="45720"/>
                </a:moveTo>
                <a:cubicBezTo>
                  <a:pt x="49022" y="46863"/>
                  <a:pt x="49022" y="46863"/>
                  <a:pt x="49022" y="46863"/>
                </a:cubicBezTo>
                <a:lnTo>
                  <a:pt x="47879" y="46863"/>
                </a:lnTo>
                <a:lnTo>
                  <a:pt x="46736" y="45720"/>
                </a:lnTo>
                <a:close/>
                <a:moveTo>
                  <a:pt x="42164" y="43434"/>
                </a:moveTo>
                <a:cubicBezTo>
                  <a:pt x="42164" y="43434"/>
                  <a:pt x="43307" y="44577"/>
                  <a:pt x="43307" y="45720"/>
                </a:cubicBezTo>
                <a:cubicBezTo>
                  <a:pt x="45339" y="47117"/>
                  <a:pt x="46101" y="47625"/>
                  <a:pt x="45974" y="47625"/>
                </a:cubicBezTo>
                <a:cubicBezTo>
                  <a:pt x="45847" y="47625"/>
                  <a:pt x="45339" y="47371"/>
                  <a:pt x="44450" y="46863"/>
                </a:cubicBezTo>
                <a:cubicBezTo>
                  <a:pt x="43307" y="45720"/>
                  <a:pt x="42164" y="45720"/>
                  <a:pt x="42164" y="44577"/>
                </a:cubicBezTo>
                <a:cubicBezTo>
                  <a:pt x="42164" y="43434"/>
                  <a:pt x="42164" y="43434"/>
                  <a:pt x="42164" y="43434"/>
                </a:cubicBezTo>
                <a:close/>
                <a:moveTo>
                  <a:pt x="37592" y="53721"/>
                </a:moveTo>
                <a:cubicBezTo>
                  <a:pt x="37592" y="53721"/>
                  <a:pt x="38735" y="54864"/>
                  <a:pt x="38735" y="54864"/>
                </a:cubicBezTo>
                <a:cubicBezTo>
                  <a:pt x="37592" y="54864"/>
                  <a:pt x="36449" y="53721"/>
                  <a:pt x="36449" y="53721"/>
                </a:cubicBezTo>
                <a:close/>
                <a:moveTo>
                  <a:pt x="41021" y="52578"/>
                </a:moveTo>
                <a:cubicBezTo>
                  <a:pt x="42164" y="52578"/>
                  <a:pt x="43307" y="53721"/>
                  <a:pt x="44450" y="54864"/>
                </a:cubicBezTo>
                <a:cubicBezTo>
                  <a:pt x="44958" y="55499"/>
                  <a:pt x="45339" y="55753"/>
                  <a:pt x="45212" y="55753"/>
                </a:cubicBezTo>
                <a:cubicBezTo>
                  <a:pt x="45085" y="55753"/>
                  <a:pt x="44450" y="55499"/>
                  <a:pt x="43434" y="54864"/>
                </a:cubicBezTo>
                <a:lnTo>
                  <a:pt x="41148" y="52578"/>
                </a:lnTo>
                <a:close/>
                <a:moveTo>
                  <a:pt x="31877" y="58293"/>
                </a:moveTo>
                <a:cubicBezTo>
                  <a:pt x="31877" y="58293"/>
                  <a:pt x="31877" y="59436"/>
                  <a:pt x="31877" y="59436"/>
                </a:cubicBezTo>
                <a:lnTo>
                  <a:pt x="30861" y="59436"/>
                </a:lnTo>
                <a:cubicBezTo>
                  <a:pt x="32004" y="58293"/>
                  <a:pt x="30861" y="58293"/>
                  <a:pt x="32004" y="58293"/>
                </a:cubicBezTo>
                <a:close/>
                <a:moveTo>
                  <a:pt x="3683" y="63373"/>
                </a:moveTo>
                <a:cubicBezTo>
                  <a:pt x="3048" y="63373"/>
                  <a:pt x="2921" y="64262"/>
                  <a:pt x="4572" y="65024"/>
                </a:cubicBezTo>
                <a:lnTo>
                  <a:pt x="5715" y="65024"/>
                </a:lnTo>
                <a:cubicBezTo>
                  <a:pt x="5715" y="65024"/>
                  <a:pt x="5715" y="63881"/>
                  <a:pt x="4572" y="63881"/>
                </a:cubicBezTo>
                <a:cubicBezTo>
                  <a:pt x="4191" y="63500"/>
                  <a:pt x="3937" y="63373"/>
                  <a:pt x="3683" y="63373"/>
                </a:cubicBezTo>
                <a:close/>
                <a:moveTo>
                  <a:pt x="35433" y="63881"/>
                </a:moveTo>
                <a:cubicBezTo>
                  <a:pt x="36576" y="63881"/>
                  <a:pt x="37719" y="65024"/>
                  <a:pt x="37719" y="65024"/>
                </a:cubicBezTo>
                <a:cubicBezTo>
                  <a:pt x="38100" y="65405"/>
                  <a:pt x="38227" y="65532"/>
                  <a:pt x="38227" y="65532"/>
                </a:cubicBezTo>
                <a:cubicBezTo>
                  <a:pt x="38227" y="65532"/>
                  <a:pt x="37084" y="64643"/>
                  <a:pt x="35433" y="63881"/>
                </a:cubicBezTo>
                <a:close/>
                <a:moveTo>
                  <a:pt x="24384" y="70231"/>
                </a:moveTo>
                <a:cubicBezTo>
                  <a:pt x="24130" y="70231"/>
                  <a:pt x="24384" y="70739"/>
                  <a:pt x="25146" y="70739"/>
                </a:cubicBezTo>
                <a:cubicBezTo>
                  <a:pt x="24765" y="70358"/>
                  <a:pt x="24511" y="70231"/>
                  <a:pt x="24384" y="70231"/>
                </a:cubicBezTo>
                <a:close/>
                <a:moveTo>
                  <a:pt x="28829" y="70231"/>
                </a:moveTo>
                <a:cubicBezTo>
                  <a:pt x="29210" y="70231"/>
                  <a:pt x="29718" y="70739"/>
                  <a:pt x="29718" y="70739"/>
                </a:cubicBezTo>
                <a:lnTo>
                  <a:pt x="30861" y="70739"/>
                </a:lnTo>
                <a:cubicBezTo>
                  <a:pt x="30861" y="71247"/>
                  <a:pt x="30607" y="71628"/>
                  <a:pt x="30099" y="71628"/>
                </a:cubicBezTo>
                <a:cubicBezTo>
                  <a:pt x="29591" y="71628"/>
                  <a:pt x="29083" y="71374"/>
                  <a:pt x="28575" y="70739"/>
                </a:cubicBezTo>
                <a:cubicBezTo>
                  <a:pt x="28575" y="70358"/>
                  <a:pt x="28702" y="70231"/>
                  <a:pt x="28829" y="70231"/>
                </a:cubicBezTo>
                <a:close/>
                <a:moveTo>
                  <a:pt x="27305" y="76454"/>
                </a:moveTo>
                <a:cubicBezTo>
                  <a:pt x="27305" y="76835"/>
                  <a:pt x="27178" y="76962"/>
                  <a:pt x="27051" y="76962"/>
                </a:cubicBezTo>
                <a:cubicBezTo>
                  <a:pt x="26670" y="76962"/>
                  <a:pt x="26162" y="76454"/>
                  <a:pt x="26162" y="76454"/>
                </a:cubicBezTo>
                <a:close/>
                <a:moveTo>
                  <a:pt x="20447" y="82169"/>
                </a:moveTo>
                <a:cubicBezTo>
                  <a:pt x="20955" y="82677"/>
                  <a:pt x="20955" y="83058"/>
                  <a:pt x="20828" y="83058"/>
                </a:cubicBezTo>
                <a:cubicBezTo>
                  <a:pt x="20701" y="83058"/>
                  <a:pt x="20447" y="82804"/>
                  <a:pt x="20447" y="82169"/>
                </a:cubicBezTo>
                <a:close/>
                <a:moveTo>
                  <a:pt x="25019" y="82169"/>
                </a:moveTo>
                <a:cubicBezTo>
                  <a:pt x="25019" y="82169"/>
                  <a:pt x="26162" y="82169"/>
                  <a:pt x="27305" y="83312"/>
                </a:cubicBezTo>
                <a:lnTo>
                  <a:pt x="26289" y="83312"/>
                </a:lnTo>
                <a:cubicBezTo>
                  <a:pt x="25146" y="82169"/>
                  <a:pt x="25146" y="82169"/>
                  <a:pt x="25146" y="82169"/>
                </a:cubicBezTo>
                <a:close/>
                <a:moveTo>
                  <a:pt x="25019" y="84455"/>
                </a:moveTo>
                <a:lnTo>
                  <a:pt x="26162" y="85598"/>
                </a:lnTo>
                <a:cubicBezTo>
                  <a:pt x="25019" y="85598"/>
                  <a:pt x="23876" y="84455"/>
                  <a:pt x="23876" y="84455"/>
                </a:cubicBezTo>
                <a:close/>
                <a:moveTo>
                  <a:pt x="11430" y="111760"/>
                </a:moveTo>
                <a:cubicBezTo>
                  <a:pt x="11430" y="111760"/>
                  <a:pt x="13716" y="112903"/>
                  <a:pt x="14859" y="112903"/>
                </a:cubicBezTo>
                <a:cubicBezTo>
                  <a:pt x="14859" y="113411"/>
                  <a:pt x="14859" y="113792"/>
                  <a:pt x="14732" y="113792"/>
                </a:cubicBezTo>
                <a:cubicBezTo>
                  <a:pt x="14605" y="113792"/>
                  <a:pt x="14351" y="113538"/>
                  <a:pt x="13716" y="112903"/>
                </a:cubicBezTo>
                <a:cubicBezTo>
                  <a:pt x="12573" y="113030"/>
                  <a:pt x="11430" y="111760"/>
                  <a:pt x="11430" y="111760"/>
                </a:cubicBezTo>
                <a:close/>
                <a:moveTo>
                  <a:pt x="11430" y="126619"/>
                </a:moveTo>
                <a:cubicBezTo>
                  <a:pt x="11938" y="127254"/>
                  <a:pt x="11938" y="127508"/>
                  <a:pt x="11811" y="127508"/>
                </a:cubicBezTo>
                <a:cubicBezTo>
                  <a:pt x="11684" y="127508"/>
                  <a:pt x="11430" y="127254"/>
                  <a:pt x="11430" y="126619"/>
                </a:cubicBezTo>
                <a:close/>
                <a:moveTo>
                  <a:pt x="6858" y="146050"/>
                </a:moveTo>
                <a:cubicBezTo>
                  <a:pt x="8001" y="146050"/>
                  <a:pt x="9144" y="146050"/>
                  <a:pt x="9144" y="147193"/>
                </a:cubicBezTo>
                <a:lnTo>
                  <a:pt x="8001" y="147193"/>
                </a:lnTo>
                <a:cubicBezTo>
                  <a:pt x="6858" y="147193"/>
                  <a:pt x="6858" y="146050"/>
                  <a:pt x="6858" y="146050"/>
                </a:cubicBezTo>
                <a:close/>
                <a:moveTo>
                  <a:pt x="16002" y="159766"/>
                </a:moveTo>
                <a:cubicBezTo>
                  <a:pt x="16002" y="160274"/>
                  <a:pt x="15748" y="160655"/>
                  <a:pt x="15621" y="160655"/>
                </a:cubicBezTo>
                <a:cubicBezTo>
                  <a:pt x="15494" y="160655"/>
                  <a:pt x="15494" y="160401"/>
                  <a:pt x="16002" y="159766"/>
                </a:cubicBezTo>
                <a:close/>
                <a:moveTo>
                  <a:pt x="13716" y="188341"/>
                </a:moveTo>
                <a:cubicBezTo>
                  <a:pt x="14859" y="188341"/>
                  <a:pt x="14859" y="189484"/>
                  <a:pt x="14859" y="189484"/>
                </a:cubicBezTo>
                <a:lnTo>
                  <a:pt x="12573" y="189484"/>
                </a:lnTo>
                <a:lnTo>
                  <a:pt x="13716" y="188341"/>
                </a:lnTo>
                <a:close/>
                <a:moveTo>
                  <a:pt x="6985" y="195453"/>
                </a:moveTo>
                <a:cubicBezTo>
                  <a:pt x="7112" y="195453"/>
                  <a:pt x="7366" y="195707"/>
                  <a:pt x="8001" y="196342"/>
                </a:cubicBezTo>
                <a:lnTo>
                  <a:pt x="6858" y="196342"/>
                </a:lnTo>
                <a:cubicBezTo>
                  <a:pt x="6858" y="195834"/>
                  <a:pt x="6858" y="195453"/>
                  <a:pt x="6985" y="195453"/>
                </a:cubicBezTo>
                <a:close/>
                <a:moveTo>
                  <a:pt x="11430" y="204216"/>
                </a:moveTo>
                <a:lnTo>
                  <a:pt x="11430" y="205359"/>
                </a:lnTo>
                <a:lnTo>
                  <a:pt x="8001" y="205359"/>
                </a:lnTo>
                <a:cubicBezTo>
                  <a:pt x="8001" y="205359"/>
                  <a:pt x="10287" y="205359"/>
                  <a:pt x="11430" y="204216"/>
                </a:cubicBezTo>
                <a:close/>
                <a:moveTo>
                  <a:pt x="11430" y="217932"/>
                </a:moveTo>
                <a:cubicBezTo>
                  <a:pt x="12573" y="219075"/>
                  <a:pt x="13716" y="219075"/>
                  <a:pt x="12573" y="219075"/>
                </a:cubicBezTo>
                <a:lnTo>
                  <a:pt x="10287" y="219075"/>
                </a:lnTo>
                <a:lnTo>
                  <a:pt x="11430" y="217932"/>
                </a:lnTo>
                <a:close/>
                <a:moveTo>
                  <a:pt x="18034" y="228854"/>
                </a:moveTo>
                <a:cubicBezTo>
                  <a:pt x="18542" y="228854"/>
                  <a:pt x="19050" y="228981"/>
                  <a:pt x="19431" y="229362"/>
                </a:cubicBezTo>
                <a:lnTo>
                  <a:pt x="16002" y="229362"/>
                </a:lnTo>
                <a:cubicBezTo>
                  <a:pt x="16002" y="229362"/>
                  <a:pt x="17018" y="228854"/>
                  <a:pt x="18034" y="228854"/>
                </a:cubicBezTo>
                <a:close/>
                <a:moveTo>
                  <a:pt x="34290" y="272669"/>
                </a:moveTo>
                <a:cubicBezTo>
                  <a:pt x="33655" y="272923"/>
                  <a:pt x="32766" y="273431"/>
                  <a:pt x="32004" y="273812"/>
                </a:cubicBezTo>
                <a:cubicBezTo>
                  <a:pt x="29718" y="273812"/>
                  <a:pt x="29718" y="273812"/>
                  <a:pt x="32004" y="272669"/>
                </a:cubicBezTo>
                <a:close/>
                <a:moveTo>
                  <a:pt x="69215" y="5842"/>
                </a:moveTo>
                <a:cubicBezTo>
                  <a:pt x="68961" y="5842"/>
                  <a:pt x="69469" y="6731"/>
                  <a:pt x="70739" y="8001"/>
                </a:cubicBezTo>
                <a:cubicBezTo>
                  <a:pt x="72771" y="9398"/>
                  <a:pt x="73533" y="9906"/>
                  <a:pt x="73533" y="9906"/>
                </a:cubicBezTo>
                <a:cubicBezTo>
                  <a:pt x="73533" y="9906"/>
                  <a:pt x="72898" y="9652"/>
                  <a:pt x="71882" y="9144"/>
                </a:cubicBezTo>
                <a:cubicBezTo>
                  <a:pt x="69596" y="8001"/>
                  <a:pt x="69596" y="8001"/>
                  <a:pt x="69596" y="8001"/>
                </a:cubicBezTo>
                <a:lnTo>
                  <a:pt x="68453" y="8001"/>
                </a:lnTo>
                <a:cubicBezTo>
                  <a:pt x="67691" y="7239"/>
                  <a:pt x="66929" y="6350"/>
                  <a:pt x="66421" y="6350"/>
                </a:cubicBezTo>
                <a:cubicBezTo>
                  <a:pt x="66294" y="6350"/>
                  <a:pt x="66167" y="6477"/>
                  <a:pt x="66167" y="6858"/>
                </a:cubicBezTo>
                <a:cubicBezTo>
                  <a:pt x="66167" y="6858"/>
                  <a:pt x="66167" y="6858"/>
                  <a:pt x="66167" y="7874"/>
                </a:cubicBezTo>
                <a:cubicBezTo>
                  <a:pt x="65913" y="7620"/>
                  <a:pt x="65532" y="7366"/>
                  <a:pt x="65024" y="6858"/>
                </a:cubicBezTo>
                <a:cubicBezTo>
                  <a:pt x="63881" y="6858"/>
                  <a:pt x="63881" y="6858"/>
                  <a:pt x="66167" y="8001"/>
                </a:cubicBezTo>
                <a:cubicBezTo>
                  <a:pt x="66802" y="9398"/>
                  <a:pt x="67056" y="9906"/>
                  <a:pt x="66802" y="9906"/>
                </a:cubicBezTo>
                <a:cubicBezTo>
                  <a:pt x="66548" y="9906"/>
                  <a:pt x="66040" y="9652"/>
                  <a:pt x="65024" y="9144"/>
                </a:cubicBezTo>
                <a:cubicBezTo>
                  <a:pt x="65024" y="9144"/>
                  <a:pt x="65024" y="9144"/>
                  <a:pt x="65024" y="10287"/>
                </a:cubicBezTo>
                <a:cubicBezTo>
                  <a:pt x="65024" y="10287"/>
                  <a:pt x="65024" y="11430"/>
                  <a:pt x="66167" y="11430"/>
                </a:cubicBezTo>
                <a:cubicBezTo>
                  <a:pt x="66675" y="11938"/>
                  <a:pt x="67056" y="12319"/>
                  <a:pt x="67310" y="12573"/>
                </a:cubicBezTo>
                <a:cubicBezTo>
                  <a:pt x="66167" y="12573"/>
                  <a:pt x="65024" y="11430"/>
                  <a:pt x="65024" y="11430"/>
                </a:cubicBezTo>
                <a:cubicBezTo>
                  <a:pt x="64516" y="10795"/>
                  <a:pt x="64262" y="10541"/>
                  <a:pt x="64135" y="10541"/>
                </a:cubicBezTo>
                <a:cubicBezTo>
                  <a:pt x="64008" y="10541"/>
                  <a:pt x="63881" y="10795"/>
                  <a:pt x="63881" y="11430"/>
                </a:cubicBezTo>
                <a:cubicBezTo>
                  <a:pt x="63881" y="11430"/>
                  <a:pt x="62738" y="11430"/>
                  <a:pt x="63881" y="12573"/>
                </a:cubicBezTo>
                <a:cubicBezTo>
                  <a:pt x="62738" y="12573"/>
                  <a:pt x="63881" y="12573"/>
                  <a:pt x="62738" y="11430"/>
                </a:cubicBezTo>
                <a:cubicBezTo>
                  <a:pt x="62738" y="12065"/>
                  <a:pt x="62484" y="12065"/>
                  <a:pt x="62230" y="12065"/>
                </a:cubicBezTo>
                <a:cubicBezTo>
                  <a:pt x="61976" y="12065"/>
                  <a:pt x="62103" y="12065"/>
                  <a:pt x="62738" y="12573"/>
                </a:cubicBezTo>
                <a:lnTo>
                  <a:pt x="61595" y="12573"/>
                </a:lnTo>
                <a:cubicBezTo>
                  <a:pt x="61214" y="12319"/>
                  <a:pt x="60833" y="12319"/>
                  <a:pt x="60706" y="12319"/>
                </a:cubicBezTo>
                <a:cubicBezTo>
                  <a:pt x="59817" y="12319"/>
                  <a:pt x="61214" y="13970"/>
                  <a:pt x="63881" y="14859"/>
                </a:cubicBezTo>
                <a:lnTo>
                  <a:pt x="62738" y="14859"/>
                </a:lnTo>
                <a:cubicBezTo>
                  <a:pt x="62738" y="16002"/>
                  <a:pt x="63881" y="16002"/>
                  <a:pt x="63881" y="16002"/>
                </a:cubicBezTo>
                <a:cubicBezTo>
                  <a:pt x="65024" y="17145"/>
                  <a:pt x="65024" y="17145"/>
                  <a:pt x="63881" y="17145"/>
                </a:cubicBezTo>
                <a:cubicBezTo>
                  <a:pt x="63881" y="17145"/>
                  <a:pt x="63881" y="17145"/>
                  <a:pt x="62738" y="16002"/>
                </a:cubicBezTo>
                <a:cubicBezTo>
                  <a:pt x="60833" y="14732"/>
                  <a:pt x="59690" y="13843"/>
                  <a:pt x="59309" y="13843"/>
                </a:cubicBezTo>
                <a:cubicBezTo>
                  <a:pt x="59182" y="13843"/>
                  <a:pt x="59182" y="14097"/>
                  <a:pt x="59436" y="14478"/>
                </a:cubicBezTo>
                <a:cubicBezTo>
                  <a:pt x="59309" y="14732"/>
                  <a:pt x="59309" y="15367"/>
                  <a:pt x="59309" y="16002"/>
                </a:cubicBezTo>
                <a:cubicBezTo>
                  <a:pt x="59309" y="16002"/>
                  <a:pt x="60452" y="18288"/>
                  <a:pt x="61595" y="18288"/>
                </a:cubicBezTo>
                <a:cubicBezTo>
                  <a:pt x="62738" y="19431"/>
                  <a:pt x="62738" y="19431"/>
                  <a:pt x="62738" y="19431"/>
                </a:cubicBezTo>
                <a:lnTo>
                  <a:pt x="61595" y="19431"/>
                </a:lnTo>
                <a:cubicBezTo>
                  <a:pt x="60579" y="18415"/>
                  <a:pt x="60071" y="18161"/>
                  <a:pt x="59817" y="18161"/>
                </a:cubicBezTo>
                <a:cubicBezTo>
                  <a:pt x="59563" y="18161"/>
                  <a:pt x="59817" y="18796"/>
                  <a:pt x="60452" y="19431"/>
                </a:cubicBezTo>
                <a:lnTo>
                  <a:pt x="59309" y="19431"/>
                </a:lnTo>
                <a:cubicBezTo>
                  <a:pt x="58674" y="18796"/>
                  <a:pt x="58039" y="18161"/>
                  <a:pt x="57531" y="18161"/>
                </a:cubicBezTo>
                <a:cubicBezTo>
                  <a:pt x="57023" y="18161"/>
                  <a:pt x="57023" y="18542"/>
                  <a:pt x="57023" y="19431"/>
                </a:cubicBezTo>
                <a:cubicBezTo>
                  <a:pt x="56134" y="20320"/>
                  <a:pt x="56007" y="21082"/>
                  <a:pt x="55499" y="21082"/>
                </a:cubicBezTo>
                <a:cubicBezTo>
                  <a:pt x="55372" y="21082"/>
                  <a:pt x="55118" y="20955"/>
                  <a:pt x="54737" y="20574"/>
                </a:cubicBezTo>
                <a:cubicBezTo>
                  <a:pt x="53594" y="20574"/>
                  <a:pt x="54737" y="22860"/>
                  <a:pt x="55880" y="25146"/>
                </a:cubicBezTo>
                <a:cubicBezTo>
                  <a:pt x="55372" y="24638"/>
                  <a:pt x="54991" y="24257"/>
                  <a:pt x="54864" y="24257"/>
                </a:cubicBezTo>
                <a:cubicBezTo>
                  <a:pt x="54737" y="24257"/>
                  <a:pt x="54737" y="24511"/>
                  <a:pt x="54737" y="25146"/>
                </a:cubicBezTo>
                <a:lnTo>
                  <a:pt x="53594" y="25146"/>
                </a:lnTo>
                <a:cubicBezTo>
                  <a:pt x="52451" y="24003"/>
                  <a:pt x="51943" y="23495"/>
                  <a:pt x="51816" y="23495"/>
                </a:cubicBezTo>
                <a:cubicBezTo>
                  <a:pt x="51689" y="23495"/>
                  <a:pt x="51943" y="24003"/>
                  <a:pt x="52578" y="25146"/>
                </a:cubicBezTo>
                <a:cubicBezTo>
                  <a:pt x="53721" y="25654"/>
                  <a:pt x="53721" y="26035"/>
                  <a:pt x="53340" y="26035"/>
                </a:cubicBezTo>
                <a:cubicBezTo>
                  <a:pt x="52959" y="26035"/>
                  <a:pt x="52070" y="25781"/>
                  <a:pt x="51562" y="25146"/>
                </a:cubicBezTo>
                <a:cubicBezTo>
                  <a:pt x="51181" y="24765"/>
                  <a:pt x="50927" y="24638"/>
                  <a:pt x="50673" y="24638"/>
                </a:cubicBezTo>
                <a:cubicBezTo>
                  <a:pt x="50292" y="24638"/>
                  <a:pt x="50038" y="25146"/>
                  <a:pt x="49276" y="25146"/>
                </a:cubicBezTo>
                <a:cubicBezTo>
                  <a:pt x="50419" y="26289"/>
                  <a:pt x="50419" y="27432"/>
                  <a:pt x="49276" y="27432"/>
                </a:cubicBezTo>
                <a:cubicBezTo>
                  <a:pt x="49276" y="28575"/>
                  <a:pt x="49276" y="28575"/>
                  <a:pt x="50419" y="29718"/>
                </a:cubicBezTo>
                <a:cubicBezTo>
                  <a:pt x="52705" y="30861"/>
                  <a:pt x="52705" y="32004"/>
                  <a:pt x="51562" y="32004"/>
                </a:cubicBezTo>
                <a:cubicBezTo>
                  <a:pt x="51562" y="32004"/>
                  <a:pt x="51562" y="32512"/>
                  <a:pt x="51181" y="32512"/>
                </a:cubicBezTo>
                <a:cubicBezTo>
                  <a:pt x="51054" y="32512"/>
                  <a:pt x="50673" y="32385"/>
                  <a:pt x="50292" y="32004"/>
                </a:cubicBezTo>
                <a:lnTo>
                  <a:pt x="47879" y="32004"/>
                </a:lnTo>
                <a:cubicBezTo>
                  <a:pt x="47879" y="32004"/>
                  <a:pt x="46863" y="31496"/>
                  <a:pt x="46228" y="31496"/>
                </a:cubicBezTo>
                <a:cubicBezTo>
                  <a:pt x="45847" y="31496"/>
                  <a:pt x="45720" y="31623"/>
                  <a:pt x="45720" y="32004"/>
                </a:cubicBezTo>
                <a:cubicBezTo>
                  <a:pt x="45720" y="32004"/>
                  <a:pt x="45212" y="32512"/>
                  <a:pt x="44577" y="32512"/>
                </a:cubicBezTo>
                <a:cubicBezTo>
                  <a:pt x="44196" y="32512"/>
                  <a:pt x="43815" y="32385"/>
                  <a:pt x="43434" y="32004"/>
                </a:cubicBezTo>
                <a:cubicBezTo>
                  <a:pt x="43434" y="32004"/>
                  <a:pt x="43561" y="32131"/>
                  <a:pt x="44577" y="33147"/>
                </a:cubicBezTo>
                <a:cubicBezTo>
                  <a:pt x="45720" y="34290"/>
                  <a:pt x="46863" y="35433"/>
                  <a:pt x="44577" y="35433"/>
                </a:cubicBezTo>
                <a:cubicBezTo>
                  <a:pt x="44577" y="35433"/>
                  <a:pt x="43434" y="36576"/>
                  <a:pt x="44577" y="37719"/>
                </a:cubicBezTo>
                <a:cubicBezTo>
                  <a:pt x="44577" y="37719"/>
                  <a:pt x="44577" y="37719"/>
                  <a:pt x="43434" y="36576"/>
                </a:cubicBezTo>
                <a:cubicBezTo>
                  <a:pt x="42799" y="36195"/>
                  <a:pt x="42291" y="36068"/>
                  <a:pt x="42037" y="36068"/>
                </a:cubicBezTo>
                <a:cubicBezTo>
                  <a:pt x="41402" y="36068"/>
                  <a:pt x="41910" y="36830"/>
                  <a:pt x="43434" y="37719"/>
                </a:cubicBezTo>
                <a:cubicBezTo>
                  <a:pt x="43434" y="38862"/>
                  <a:pt x="43434" y="38862"/>
                  <a:pt x="42291" y="38862"/>
                </a:cubicBezTo>
                <a:cubicBezTo>
                  <a:pt x="42291" y="38862"/>
                  <a:pt x="42291" y="38862"/>
                  <a:pt x="43434" y="40005"/>
                </a:cubicBezTo>
                <a:cubicBezTo>
                  <a:pt x="43434" y="41148"/>
                  <a:pt x="43434" y="41148"/>
                  <a:pt x="42291" y="41148"/>
                </a:cubicBezTo>
                <a:cubicBezTo>
                  <a:pt x="41783" y="40640"/>
                  <a:pt x="41402" y="40259"/>
                  <a:pt x="41275" y="40259"/>
                </a:cubicBezTo>
                <a:cubicBezTo>
                  <a:pt x="41148" y="40259"/>
                  <a:pt x="41148" y="40513"/>
                  <a:pt x="41148" y="41148"/>
                </a:cubicBezTo>
                <a:cubicBezTo>
                  <a:pt x="41148" y="42164"/>
                  <a:pt x="40259" y="44831"/>
                  <a:pt x="39370" y="44831"/>
                </a:cubicBezTo>
                <a:cubicBezTo>
                  <a:pt x="39243" y="44831"/>
                  <a:pt x="39116" y="44704"/>
                  <a:pt x="38862" y="44577"/>
                </a:cubicBezTo>
                <a:cubicBezTo>
                  <a:pt x="38862" y="45720"/>
                  <a:pt x="38862" y="45720"/>
                  <a:pt x="38862" y="45720"/>
                </a:cubicBezTo>
                <a:cubicBezTo>
                  <a:pt x="38227" y="45339"/>
                  <a:pt x="37846" y="45212"/>
                  <a:pt x="37719" y="45212"/>
                </a:cubicBezTo>
                <a:cubicBezTo>
                  <a:pt x="37338" y="45212"/>
                  <a:pt x="38481" y="45974"/>
                  <a:pt x="40005" y="46863"/>
                </a:cubicBezTo>
                <a:cubicBezTo>
                  <a:pt x="41275" y="47498"/>
                  <a:pt x="41529" y="48133"/>
                  <a:pt x="40894" y="48133"/>
                </a:cubicBezTo>
                <a:cubicBezTo>
                  <a:pt x="40513" y="48133"/>
                  <a:pt x="39751" y="47752"/>
                  <a:pt x="38735" y="46863"/>
                </a:cubicBezTo>
                <a:cubicBezTo>
                  <a:pt x="37846" y="46355"/>
                  <a:pt x="37211" y="46101"/>
                  <a:pt x="36957" y="46101"/>
                </a:cubicBezTo>
                <a:cubicBezTo>
                  <a:pt x="36703" y="46101"/>
                  <a:pt x="36830" y="46609"/>
                  <a:pt x="37592" y="48006"/>
                </a:cubicBezTo>
                <a:cubicBezTo>
                  <a:pt x="36703" y="47498"/>
                  <a:pt x="36068" y="47244"/>
                  <a:pt x="35941" y="47244"/>
                </a:cubicBezTo>
                <a:cubicBezTo>
                  <a:pt x="35814" y="47244"/>
                  <a:pt x="36195" y="47752"/>
                  <a:pt x="37592" y="49149"/>
                </a:cubicBezTo>
                <a:cubicBezTo>
                  <a:pt x="39751" y="50673"/>
                  <a:pt x="41021" y="52070"/>
                  <a:pt x="40513" y="52070"/>
                </a:cubicBezTo>
                <a:cubicBezTo>
                  <a:pt x="40259" y="52070"/>
                  <a:pt x="39370" y="51562"/>
                  <a:pt x="37592" y="50292"/>
                </a:cubicBezTo>
                <a:cubicBezTo>
                  <a:pt x="35306" y="49149"/>
                  <a:pt x="34163" y="49149"/>
                  <a:pt x="34163" y="49149"/>
                </a:cubicBezTo>
                <a:cubicBezTo>
                  <a:pt x="34163" y="50292"/>
                  <a:pt x="34163" y="50292"/>
                  <a:pt x="35306" y="51435"/>
                </a:cubicBezTo>
                <a:cubicBezTo>
                  <a:pt x="36830" y="51435"/>
                  <a:pt x="37338" y="51943"/>
                  <a:pt x="36830" y="51943"/>
                </a:cubicBezTo>
                <a:cubicBezTo>
                  <a:pt x="36576" y="51943"/>
                  <a:pt x="36068" y="51816"/>
                  <a:pt x="35306" y="51435"/>
                </a:cubicBezTo>
                <a:cubicBezTo>
                  <a:pt x="34417" y="51181"/>
                  <a:pt x="33782" y="50927"/>
                  <a:pt x="33274" y="50927"/>
                </a:cubicBezTo>
                <a:cubicBezTo>
                  <a:pt x="32004" y="50927"/>
                  <a:pt x="32258" y="52070"/>
                  <a:pt x="33020" y="53721"/>
                </a:cubicBezTo>
                <a:cubicBezTo>
                  <a:pt x="33782" y="55118"/>
                  <a:pt x="34036" y="56134"/>
                  <a:pt x="33528" y="56134"/>
                </a:cubicBezTo>
                <a:cubicBezTo>
                  <a:pt x="33020" y="56134"/>
                  <a:pt x="32639" y="55753"/>
                  <a:pt x="31877" y="54864"/>
                </a:cubicBezTo>
                <a:cubicBezTo>
                  <a:pt x="31242" y="53594"/>
                  <a:pt x="30988" y="52959"/>
                  <a:pt x="30861" y="52959"/>
                </a:cubicBezTo>
                <a:cubicBezTo>
                  <a:pt x="30734" y="52959"/>
                  <a:pt x="30734" y="53213"/>
                  <a:pt x="30734" y="53721"/>
                </a:cubicBezTo>
                <a:cubicBezTo>
                  <a:pt x="30734" y="54864"/>
                  <a:pt x="30734" y="56007"/>
                  <a:pt x="30734" y="56007"/>
                </a:cubicBezTo>
                <a:cubicBezTo>
                  <a:pt x="30734" y="56007"/>
                  <a:pt x="30734" y="57150"/>
                  <a:pt x="31877" y="57150"/>
                </a:cubicBezTo>
                <a:cubicBezTo>
                  <a:pt x="29591" y="57150"/>
                  <a:pt x="28448" y="57150"/>
                  <a:pt x="30734" y="58293"/>
                </a:cubicBezTo>
                <a:lnTo>
                  <a:pt x="29591" y="59436"/>
                </a:lnTo>
                <a:cubicBezTo>
                  <a:pt x="29591" y="59436"/>
                  <a:pt x="29591" y="59436"/>
                  <a:pt x="30734" y="60579"/>
                </a:cubicBezTo>
                <a:lnTo>
                  <a:pt x="29718" y="60579"/>
                </a:lnTo>
                <a:cubicBezTo>
                  <a:pt x="28194" y="60579"/>
                  <a:pt x="27178" y="60071"/>
                  <a:pt x="27051" y="60071"/>
                </a:cubicBezTo>
                <a:cubicBezTo>
                  <a:pt x="26924" y="60071"/>
                  <a:pt x="27051" y="60198"/>
                  <a:pt x="27432" y="60579"/>
                </a:cubicBezTo>
                <a:cubicBezTo>
                  <a:pt x="28575" y="60579"/>
                  <a:pt x="29718" y="61722"/>
                  <a:pt x="30861" y="62865"/>
                </a:cubicBezTo>
                <a:cubicBezTo>
                  <a:pt x="30861" y="63373"/>
                  <a:pt x="30607" y="63754"/>
                  <a:pt x="30226" y="63754"/>
                </a:cubicBezTo>
                <a:cubicBezTo>
                  <a:pt x="29845" y="63754"/>
                  <a:pt x="29718" y="63500"/>
                  <a:pt x="29718" y="62865"/>
                </a:cubicBezTo>
                <a:cubicBezTo>
                  <a:pt x="29210" y="62357"/>
                  <a:pt x="28829" y="61976"/>
                  <a:pt x="28448" y="61976"/>
                </a:cubicBezTo>
                <a:cubicBezTo>
                  <a:pt x="28067" y="61976"/>
                  <a:pt x="27432" y="62230"/>
                  <a:pt x="26289" y="62865"/>
                </a:cubicBezTo>
                <a:cubicBezTo>
                  <a:pt x="26289" y="62865"/>
                  <a:pt x="26289" y="62865"/>
                  <a:pt x="27432" y="64008"/>
                </a:cubicBezTo>
                <a:cubicBezTo>
                  <a:pt x="28575" y="64008"/>
                  <a:pt x="27432" y="66294"/>
                  <a:pt x="26289" y="66294"/>
                </a:cubicBezTo>
                <a:cubicBezTo>
                  <a:pt x="25146" y="66294"/>
                  <a:pt x="26289" y="67437"/>
                  <a:pt x="26289" y="67437"/>
                </a:cubicBezTo>
                <a:cubicBezTo>
                  <a:pt x="26289" y="67437"/>
                  <a:pt x="26289" y="68580"/>
                  <a:pt x="27432" y="68580"/>
                </a:cubicBezTo>
                <a:cubicBezTo>
                  <a:pt x="27432" y="69723"/>
                  <a:pt x="27432" y="69723"/>
                  <a:pt x="26289" y="69723"/>
                </a:cubicBezTo>
                <a:cubicBezTo>
                  <a:pt x="27432" y="70231"/>
                  <a:pt x="28067" y="70612"/>
                  <a:pt x="27813" y="70612"/>
                </a:cubicBezTo>
                <a:cubicBezTo>
                  <a:pt x="27559" y="70612"/>
                  <a:pt x="26797" y="70358"/>
                  <a:pt x="25146" y="69723"/>
                </a:cubicBezTo>
                <a:cubicBezTo>
                  <a:pt x="26289" y="70866"/>
                  <a:pt x="26289" y="70866"/>
                  <a:pt x="25146" y="70866"/>
                </a:cubicBezTo>
                <a:cubicBezTo>
                  <a:pt x="27432" y="72009"/>
                  <a:pt x="27432" y="73152"/>
                  <a:pt x="25146" y="73152"/>
                </a:cubicBezTo>
                <a:cubicBezTo>
                  <a:pt x="25146" y="73152"/>
                  <a:pt x="25146" y="73152"/>
                  <a:pt x="26289" y="74295"/>
                </a:cubicBezTo>
                <a:cubicBezTo>
                  <a:pt x="25400" y="73787"/>
                  <a:pt x="24765" y="73533"/>
                  <a:pt x="24638" y="73533"/>
                </a:cubicBezTo>
                <a:cubicBezTo>
                  <a:pt x="24511" y="73533"/>
                  <a:pt x="24892" y="74041"/>
                  <a:pt x="26289" y="75438"/>
                </a:cubicBezTo>
                <a:lnTo>
                  <a:pt x="25146" y="75438"/>
                </a:lnTo>
                <a:cubicBezTo>
                  <a:pt x="24003" y="75438"/>
                  <a:pt x="21717" y="77724"/>
                  <a:pt x="25146" y="77724"/>
                </a:cubicBezTo>
                <a:lnTo>
                  <a:pt x="24003" y="78867"/>
                </a:lnTo>
                <a:cubicBezTo>
                  <a:pt x="22860" y="78867"/>
                  <a:pt x="22860" y="78867"/>
                  <a:pt x="24003" y="80010"/>
                </a:cubicBezTo>
                <a:lnTo>
                  <a:pt x="21717" y="80010"/>
                </a:lnTo>
                <a:cubicBezTo>
                  <a:pt x="21717" y="80010"/>
                  <a:pt x="21717" y="80010"/>
                  <a:pt x="22860" y="81153"/>
                </a:cubicBezTo>
                <a:lnTo>
                  <a:pt x="24003" y="81153"/>
                </a:lnTo>
                <a:cubicBezTo>
                  <a:pt x="24003" y="81534"/>
                  <a:pt x="23876" y="81661"/>
                  <a:pt x="23622" y="81661"/>
                </a:cubicBezTo>
                <a:cubicBezTo>
                  <a:pt x="23241" y="81661"/>
                  <a:pt x="22479" y="81153"/>
                  <a:pt x="21717" y="81153"/>
                </a:cubicBezTo>
                <a:cubicBezTo>
                  <a:pt x="24003" y="82296"/>
                  <a:pt x="24003" y="82296"/>
                  <a:pt x="22860" y="82296"/>
                </a:cubicBezTo>
                <a:lnTo>
                  <a:pt x="19431" y="82296"/>
                </a:lnTo>
                <a:cubicBezTo>
                  <a:pt x="18288" y="82296"/>
                  <a:pt x="19431" y="82296"/>
                  <a:pt x="20574" y="83439"/>
                </a:cubicBezTo>
                <a:cubicBezTo>
                  <a:pt x="20574" y="84582"/>
                  <a:pt x="20574" y="84582"/>
                  <a:pt x="21717" y="84582"/>
                </a:cubicBezTo>
                <a:cubicBezTo>
                  <a:pt x="22860" y="84582"/>
                  <a:pt x="24003" y="85725"/>
                  <a:pt x="24003" y="85725"/>
                </a:cubicBezTo>
                <a:cubicBezTo>
                  <a:pt x="22860" y="85725"/>
                  <a:pt x="21717" y="84582"/>
                  <a:pt x="21717" y="84582"/>
                </a:cubicBezTo>
                <a:cubicBezTo>
                  <a:pt x="21336" y="84963"/>
                  <a:pt x="20955" y="85090"/>
                  <a:pt x="20574" y="85090"/>
                </a:cubicBezTo>
                <a:cubicBezTo>
                  <a:pt x="19939" y="85090"/>
                  <a:pt x="19431" y="84582"/>
                  <a:pt x="19431" y="84582"/>
                </a:cubicBezTo>
                <a:cubicBezTo>
                  <a:pt x="19177" y="84328"/>
                  <a:pt x="19050" y="84201"/>
                  <a:pt x="18923" y="84201"/>
                </a:cubicBezTo>
                <a:cubicBezTo>
                  <a:pt x="18415" y="84201"/>
                  <a:pt x="18542" y="85725"/>
                  <a:pt x="19431" y="85725"/>
                </a:cubicBezTo>
                <a:cubicBezTo>
                  <a:pt x="20701" y="87122"/>
                  <a:pt x="21336" y="87630"/>
                  <a:pt x="21082" y="87630"/>
                </a:cubicBezTo>
                <a:cubicBezTo>
                  <a:pt x="20828" y="87630"/>
                  <a:pt x="20320" y="87376"/>
                  <a:pt x="19431" y="86868"/>
                </a:cubicBezTo>
                <a:cubicBezTo>
                  <a:pt x="17145" y="86868"/>
                  <a:pt x="18288" y="88011"/>
                  <a:pt x="21717" y="89154"/>
                </a:cubicBezTo>
                <a:lnTo>
                  <a:pt x="25146" y="91440"/>
                </a:lnTo>
                <a:lnTo>
                  <a:pt x="21717" y="90297"/>
                </a:lnTo>
                <a:cubicBezTo>
                  <a:pt x="19431" y="89154"/>
                  <a:pt x="18288" y="88519"/>
                  <a:pt x="18034" y="88519"/>
                </a:cubicBezTo>
                <a:cubicBezTo>
                  <a:pt x="17780" y="88519"/>
                  <a:pt x="18288" y="89027"/>
                  <a:pt x="19431" y="90297"/>
                </a:cubicBezTo>
                <a:cubicBezTo>
                  <a:pt x="19431" y="91440"/>
                  <a:pt x="19431" y="91440"/>
                  <a:pt x="18288" y="91440"/>
                </a:cubicBezTo>
                <a:cubicBezTo>
                  <a:pt x="17780" y="90932"/>
                  <a:pt x="17399" y="90551"/>
                  <a:pt x="17272" y="90551"/>
                </a:cubicBezTo>
                <a:cubicBezTo>
                  <a:pt x="17145" y="90551"/>
                  <a:pt x="17145" y="90805"/>
                  <a:pt x="17145" y="91440"/>
                </a:cubicBezTo>
                <a:cubicBezTo>
                  <a:pt x="17145" y="92583"/>
                  <a:pt x="16002" y="92583"/>
                  <a:pt x="18288" y="93726"/>
                </a:cubicBezTo>
                <a:lnTo>
                  <a:pt x="17145" y="93726"/>
                </a:lnTo>
                <a:cubicBezTo>
                  <a:pt x="14859" y="93726"/>
                  <a:pt x="16002" y="94869"/>
                  <a:pt x="18288" y="94869"/>
                </a:cubicBezTo>
                <a:lnTo>
                  <a:pt x="18288" y="96012"/>
                </a:lnTo>
                <a:lnTo>
                  <a:pt x="17145" y="94869"/>
                </a:lnTo>
                <a:cubicBezTo>
                  <a:pt x="16002" y="94869"/>
                  <a:pt x="16002" y="96012"/>
                  <a:pt x="14859" y="98298"/>
                </a:cubicBezTo>
                <a:cubicBezTo>
                  <a:pt x="13716" y="101727"/>
                  <a:pt x="13716" y="101727"/>
                  <a:pt x="16002" y="101727"/>
                </a:cubicBezTo>
                <a:cubicBezTo>
                  <a:pt x="17653" y="102489"/>
                  <a:pt x="18161" y="103378"/>
                  <a:pt x="17399" y="103378"/>
                </a:cubicBezTo>
                <a:cubicBezTo>
                  <a:pt x="17145" y="103378"/>
                  <a:pt x="16637" y="103251"/>
                  <a:pt x="16002" y="102870"/>
                </a:cubicBezTo>
                <a:lnTo>
                  <a:pt x="14859" y="102870"/>
                </a:lnTo>
                <a:cubicBezTo>
                  <a:pt x="14859" y="102870"/>
                  <a:pt x="13716" y="104013"/>
                  <a:pt x="12573" y="104013"/>
                </a:cubicBezTo>
                <a:cubicBezTo>
                  <a:pt x="10287" y="104013"/>
                  <a:pt x="11430" y="104013"/>
                  <a:pt x="12573" y="105156"/>
                </a:cubicBezTo>
                <a:lnTo>
                  <a:pt x="11430" y="105156"/>
                </a:lnTo>
                <a:cubicBezTo>
                  <a:pt x="12319" y="106045"/>
                  <a:pt x="12573" y="107696"/>
                  <a:pt x="11303" y="107696"/>
                </a:cubicBezTo>
                <a:cubicBezTo>
                  <a:pt x="11049" y="107696"/>
                  <a:pt x="10668" y="107569"/>
                  <a:pt x="10160" y="107442"/>
                </a:cubicBezTo>
                <a:cubicBezTo>
                  <a:pt x="10160" y="107442"/>
                  <a:pt x="10160" y="107442"/>
                  <a:pt x="10160" y="108585"/>
                </a:cubicBezTo>
                <a:cubicBezTo>
                  <a:pt x="11303" y="108585"/>
                  <a:pt x="11303" y="109728"/>
                  <a:pt x="10160" y="109728"/>
                </a:cubicBezTo>
                <a:cubicBezTo>
                  <a:pt x="10160" y="110871"/>
                  <a:pt x="10160" y="110871"/>
                  <a:pt x="9017" y="110871"/>
                </a:cubicBezTo>
                <a:cubicBezTo>
                  <a:pt x="8636" y="110490"/>
                  <a:pt x="8509" y="110363"/>
                  <a:pt x="8255" y="110363"/>
                </a:cubicBezTo>
                <a:cubicBezTo>
                  <a:pt x="7874" y="110363"/>
                  <a:pt x="8128" y="111252"/>
                  <a:pt x="9017" y="112014"/>
                </a:cubicBezTo>
                <a:cubicBezTo>
                  <a:pt x="9017" y="112014"/>
                  <a:pt x="11303" y="113157"/>
                  <a:pt x="11303" y="113157"/>
                </a:cubicBezTo>
                <a:cubicBezTo>
                  <a:pt x="12446" y="113157"/>
                  <a:pt x="13589" y="114300"/>
                  <a:pt x="13589" y="114300"/>
                </a:cubicBezTo>
                <a:lnTo>
                  <a:pt x="12573" y="114300"/>
                </a:lnTo>
                <a:cubicBezTo>
                  <a:pt x="11430" y="114046"/>
                  <a:pt x="10287" y="113030"/>
                  <a:pt x="10287" y="113030"/>
                </a:cubicBezTo>
                <a:cubicBezTo>
                  <a:pt x="9144" y="114173"/>
                  <a:pt x="9144" y="114173"/>
                  <a:pt x="10287" y="114173"/>
                </a:cubicBezTo>
                <a:cubicBezTo>
                  <a:pt x="9144" y="114173"/>
                  <a:pt x="9144" y="115316"/>
                  <a:pt x="9144" y="115316"/>
                </a:cubicBezTo>
                <a:cubicBezTo>
                  <a:pt x="9144" y="116459"/>
                  <a:pt x="9144" y="116459"/>
                  <a:pt x="10287" y="117602"/>
                </a:cubicBezTo>
                <a:cubicBezTo>
                  <a:pt x="8001" y="117602"/>
                  <a:pt x="6858" y="118745"/>
                  <a:pt x="9144" y="119888"/>
                </a:cubicBezTo>
                <a:cubicBezTo>
                  <a:pt x="10287" y="119888"/>
                  <a:pt x="10287" y="121031"/>
                  <a:pt x="9144" y="121031"/>
                </a:cubicBezTo>
                <a:cubicBezTo>
                  <a:pt x="10287" y="122174"/>
                  <a:pt x="9144" y="122174"/>
                  <a:pt x="8001" y="122174"/>
                </a:cubicBezTo>
                <a:cubicBezTo>
                  <a:pt x="5715" y="122174"/>
                  <a:pt x="4572" y="122174"/>
                  <a:pt x="5715" y="123317"/>
                </a:cubicBezTo>
                <a:cubicBezTo>
                  <a:pt x="6858" y="124460"/>
                  <a:pt x="6858" y="124460"/>
                  <a:pt x="6858" y="124460"/>
                </a:cubicBezTo>
                <a:cubicBezTo>
                  <a:pt x="7747" y="125222"/>
                  <a:pt x="7874" y="126111"/>
                  <a:pt x="8382" y="126111"/>
                </a:cubicBezTo>
                <a:cubicBezTo>
                  <a:pt x="8509" y="126111"/>
                  <a:pt x="8763" y="125984"/>
                  <a:pt x="9144" y="125603"/>
                </a:cubicBezTo>
                <a:cubicBezTo>
                  <a:pt x="10287" y="126746"/>
                  <a:pt x="11430" y="126746"/>
                  <a:pt x="11430" y="126746"/>
                </a:cubicBezTo>
                <a:lnTo>
                  <a:pt x="9144" y="126746"/>
                </a:lnTo>
                <a:cubicBezTo>
                  <a:pt x="8001" y="126746"/>
                  <a:pt x="8001" y="127889"/>
                  <a:pt x="8001" y="127889"/>
                </a:cubicBezTo>
                <a:cubicBezTo>
                  <a:pt x="6858" y="127889"/>
                  <a:pt x="6858" y="129032"/>
                  <a:pt x="6858" y="129032"/>
                </a:cubicBezTo>
                <a:cubicBezTo>
                  <a:pt x="5715" y="130175"/>
                  <a:pt x="5715" y="130175"/>
                  <a:pt x="6858" y="130175"/>
                </a:cubicBezTo>
                <a:cubicBezTo>
                  <a:pt x="8001" y="130175"/>
                  <a:pt x="8001" y="130175"/>
                  <a:pt x="8001" y="131318"/>
                </a:cubicBezTo>
                <a:cubicBezTo>
                  <a:pt x="7747" y="131191"/>
                  <a:pt x="7493" y="131191"/>
                  <a:pt x="7239" y="131191"/>
                </a:cubicBezTo>
                <a:cubicBezTo>
                  <a:pt x="5461" y="131191"/>
                  <a:pt x="4699" y="134747"/>
                  <a:pt x="6731" y="134747"/>
                </a:cubicBezTo>
                <a:lnTo>
                  <a:pt x="5715" y="134747"/>
                </a:lnTo>
                <a:cubicBezTo>
                  <a:pt x="4572" y="134747"/>
                  <a:pt x="4572" y="134747"/>
                  <a:pt x="4572" y="135890"/>
                </a:cubicBezTo>
                <a:cubicBezTo>
                  <a:pt x="4572" y="135890"/>
                  <a:pt x="5715" y="138176"/>
                  <a:pt x="5715" y="139319"/>
                </a:cubicBezTo>
                <a:cubicBezTo>
                  <a:pt x="4572" y="140462"/>
                  <a:pt x="4572" y="141605"/>
                  <a:pt x="5715" y="141605"/>
                </a:cubicBezTo>
                <a:lnTo>
                  <a:pt x="3429" y="141605"/>
                </a:lnTo>
                <a:cubicBezTo>
                  <a:pt x="3429" y="141605"/>
                  <a:pt x="4572" y="142748"/>
                  <a:pt x="5715" y="142748"/>
                </a:cubicBezTo>
                <a:cubicBezTo>
                  <a:pt x="6858" y="142748"/>
                  <a:pt x="6858" y="142748"/>
                  <a:pt x="5715" y="143891"/>
                </a:cubicBezTo>
                <a:cubicBezTo>
                  <a:pt x="4572" y="143891"/>
                  <a:pt x="4572" y="145034"/>
                  <a:pt x="5715" y="146177"/>
                </a:cubicBezTo>
                <a:cubicBezTo>
                  <a:pt x="5715" y="146177"/>
                  <a:pt x="5715" y="147320"/>
                  <a:pt x="4572" y="147320"/>
                </a:cubicBezTo>
                <a:cubicBezTo>
                  <a:pt x="2286" y="147320"/>
                  <a:pt x="1143" y="147320"/>
                  <a:pt x="3429" y="148463"/>
                </a:cubicBezTo>
                <a:lnTo>
                  <a:pt x="2286" y="148463"/>
                </a:lnTo>
                <a:cubicBezTo>
                  <a:pt x="1143" y="148463"/>
                  <a:pt x="0" y="148463"/>
                  <a:pt x="2286" y="149606"/>
                </a:cubicBezTo>
                <a:cubicBezTo>
                  <a:pt x="3429" y="150749"/>
                  <a:pt x="3429" y="150749"/>
                  <a:pt x="2286" y="151892"/>
                </a:cubicBezTo>
                <a:cubicBezTo>
                  <a:pt x="2286" y="151892"/>
                  <a:pt x="2286" y="153035"/>
                  <a:pt x="3429" y="153035"/>
                </a:cubicBezTo>
                <a:lnTo>
                  <a:pt x="4572" y="153035"/>
                </a:lnTo>
                <a:cubicBezTo>
                  <a:pt x="5715" y="154178"/>
                  <a:pt x="5715" y="154178"/>
                  <a:pt x="4572" y="154178"/>
                </a:cubicBezTo>
                <a:lnTo>
                  <a:pt x="3429" y="154178"/>
                </a:lnTo>
                <a:cubicBezTo>
                  <a:pt x="3429" y="154178"/>
                  <a:pt x="3429" y="156464"/>
                  <a:pt x="3429" y="158750"/>
                </a:cubicBezTo>
                <a:cubicBezTo>
                  <a:pt x="3429" y="161036"/>
                  <a:pt x="3429" y="162179"/>
                  <a:pt x="4572" y="162179"/>
                </a:cubicBezTo>
                <a:cubicBezTo>
                  <a:pt x="5715" y="162179"/>
                  <a:pt x="5715" y="162179"/>
                  <a:pt x="4572" y="163322"/>
                </a:cubicBezTo>
                <a:lnTo>
                  <a:pt x="3429" y="163322"/>
                </a:lnTo>
                <a:cubicBezTo>
                  <a:pt x="3429" y="164465"/>
                  <a:pt x="3429" y="164465"/>
                  <a:pt x="2286" y="164465"/>
                </a:cubicBezTo>
                <a:cubicBezTo>
                  <a:pt x="3429" y="164465"/>
                  <a:pt x="3429" y="164465"/>
                  <a:pt x="3429" y="165608"/>
                </a:cubicBezTo>
                <a:cubicBezTo>
                  <a:pt x="2286" y="165608"/>
                  <a:pt x="1143" y="166751"/>
                  <a:pt x="2286" y="166751"/>
                </a:cubicBezTo>
                <a:cubicBezTo>
                  <a:pt x="3429" y="166751"/>
                  <a:pt x="3429" y="167894"/>
                  <a:pt x="4572" y="167894"/>
                </a:cubicBezTo>
                <a:cubicBezTo>
                  <a:pt x="4572" y="167894"/>
                  <a:pt x="4572" y="169037"/>
                  <a:pt x="3429" y="169037"/>
                </a:cubicBezTo>
                <a:cubicBezTo>
                  <a:pt x="2286" y="169037"/>
                  <a:pt x="3429" y="170180"/>
                  <a:pt x="4572" y="171323"/>
                </a:cubicBezTo>
                <a:cubicBezTo>
                  <a:pt x="2286" y="171323"/>
                  <a:pt x="2286" y="171323"/>
                  <a:pt x="2286" y="172466"/>
                </a:cubicBezTo>
                <a:lnTo>
                  <a:pt x="1143" y="172466"/>
                </a:lnTo>
                <a:cubicBezTo>
                  <a:pt x="762" y="172085"/>
                  <a:pt x="508" y="171958"/>
                  <a:pt x="381" y="171958"/>
                </a:cubicBezTo>
                <a:cubicBezTo>
                  <a:pt x="0" y="171958"/>
                  <a:pt x="0" y="172466"/>
                  <a:pt x="0" y="172466"/>
                </a:cubicBezTo>
                <a:cubicBezTo>
                  <a:pt x="1143" y="173609"/>
                  <a:pt x="1143" y="174752"/>
                  <a:pt x="1143" y="175895"/>
                </a:cubicBezTo>
                <a:cubicBezTo>
                  <a:pt x="1143" y="177038"/>
                  <a:pt x="2286" y="178181"/>
                  <a:pt x="4572" y="178181"/>
                </a:cubicBezTo>
                <a:lnTo>
                  <a:pt x="8001" y="179324"/>
                </a:lnTo>
                <a:lnTo>
                  <a:pt x="3429" y="179324"/>
                </a:lnTo>
                <a:cubicBezTo>
                  <a:pt x="4572" y="179324"/>
                  <a:pt x="4572" y="179324"/>
                  <a:pt x="3429" y="180467"/>
                </a:cubicBezTo>
                <a:cubicBezTo>
                  <a:pt x="2286" y="181610"/>
                  <a:pt x="2286" y="181610"/>
                  <a:pt x="3429" y="181610"/>
                </a:cubicBezTo>
                <a:cubicBezTo>
                  <a:pt x="3429" y="182753"/>
                  <a:pt x="3429" y="182753"/>
                  <a:pt x="2286" y="182753"/>
                </a:cubicBezTo>
                <a:lnTo>
                  <a:pt x="3429" y="182753"/>
                </a:lnTo>
                <a:cubicBezTo>
                  <a:pt x="4572" y="182753"/>
                  <a:pt x="4572" y="183896"/>
                  <a:pt x="3429" y="183896"/>
                </a:cubicBezTo>
                <a:cubicBezTo>
                  <a:pt x="1143" y="183896"/>
                  <a:pt x="1143" y="185039"/>
                  <a:pt x="2286" y="185039"/>
                </a:cubicBezTo>
                <a:cubicBezTo>
                  <a:pt x="3429" y="185039"/>
                  <a:pt x="3429" y="186182"/>
                  <a:pt x="3429" y="186182"/>
                </a:cubicBezTo>
                <a:cubicBezTo>
                  <a:pt x="3429" y="186182"/>
                  <a:pt x="3429" y="187325"/>
                  <a:pt x="4572" y="187325"/>
                </a:cubicBezTo>
                <a:cubicBezTo>
                  <a:pt x="4572" y="187706"/>
                  <a:pt x="4445" y="187833"/>
                  <a:pt x="4318" y="187833"/>
                </a:cubicBezTo>
                <a:cubicBezTo>
                  <a:pt x="3937" y="187833"/>
                  <a:pt x="3429" y="187325"/>
                  <a:pt x="3429" y="187325"/>
                </a:cubicBezTo>
                <a:lnTo>
                  <a:pt x="2286" y="188468"/>
                </a:lnTo>
                <a:cubicBezTo>
                  <a:pt x="2286" y="188468"/>
                  <a:pt x="2286" y="188468"/>
                  <a:pt x="3429" y="189611"/>
                </a:cubicBezTo>
                <a:cubicBezTo>
                  <a:pt x="2286" y="189611"/>
                  <a:pt x="1143" y="189611"/>
                  <a:pt x="2286" y="190754"/>
                </a:cubicBezTo>
                <a:cubicBezTo>
                  <a:pt x="0" y="190754"/>
                  <a:pt x="0" y="190754"/>
                  <a:pt x="2286" y="191897"/>
                </a:cubicBezTo>
                <a:cubicBezTo>
                  <a:pt x="2286" y="193040"/>
                  <a:pt x="3429" y="194183"/>
                  <a:pt x="3429" y="195326"/>
                </a:cubicBezTo>
                <a:cubicBezTo>
                  <a:pt x="3429" y="196469"/>
                  <a:pt x="3429" y="197612"/>
                  <a:pt x="2286" y="197612"/>
                </a:cubicBezTo>
                <a:lnTo>
                  <a:pt x="1143" y="197612"/>
                </a:lnTo>
                <a:cubicBezTo>
                  <a:pt x="3429" y="197612"/>
                  <a:pt x="3429" y="197612"/>
                  <a:pt x="4572" y="198755"/>
                </a:cubicBezTo>
                <a:cubicBezTo>
                  <a:pt x="3429" y="199898"/>
                  <a:pt x="4572" y="201041"/>
                  <a:pt x="5715" y="201041"/>
                </a:cubicBezTo>
                <a:lnTo>
                  <a:pt x="5715" y="199898"/>
                </a:lnTo>
                <a:cubicBezTo>
                  <a:pt x="8001" y="199898"/>
                  <a:pt x="8001" y="199898"/>
                  <a:pt x="6858" y="201041"/>
                </a:cubicBezTo>
                <a:lnTo>
                  <a:pt x="4572" y="201041"/>
                </a:lnTo>
                <a:cubicBezTo>
                  <a:pt x="3429" y="202184"/>
                  <a:pt x="2286" y="202184"/>
                  <a:pt x="2286" y="202184"/>
                </a:cubicBezTo>
                <a:cubicBezTo>
                  <a:pt x="2286" y="203327"/>
                  <a:pt x="2286" y="203327"/>
                  <a:pt x="3429" y="203327"/>
                </a:cubicBezTo>
                <a:cubicBezTo>
                  <a:pt x="3937" y="202819"/>
                  <a:pt x="4318" y="202438"/>
                  <a:pt x="4445" y="202438"/>
                </a:cubicBezTo>
                <a:cubicBezTo>
                  <a:pt x="4572" y="202438"/>
                  <a:pt x="4572" y="202692"/>
                  <a:pt x="4572" y="203327"/>
                </a:cubicBezTo>
                <a:cubicBezTo>
                  <a:pt x="4572" y="203327"/>
                  <a:pt x="4572" y="203327"/>
                  <a:pt x="5715" y="204470"/>
                </a:cubicBezTo>
                <a:cubicBezTo>
                  <a:pt x="6096" y="204089"/>
                  <a:pt x="6350" y="203962"/>
                  <a:pt x="6477" y="203962"/>
                </a:cubicBezTo>
                <a:cubicBezTo>
                  <a:pt x="6858" y="203962"/>
                  <a:pt x="6858" y="204470"/>
                  <a:pt x="6858" y="204470"/>
                </a:cubicBezTo>
                <a:cubicBezTo>
                  <a:pt x="5715" y="204470"/>
                  <a:pt x="5715" y="205613"/>
                  <a:pt x="5715" y="205613"/>
                </a:cubicBezTo>
                <a:lnTo>
                  <a:pt x="4572" y="205613"/>
                </a:lnTo>
                <a:cubicBezTo>
                  <a:pt x="3429" y="205613"/>
                  <a:pt x="2286" y="206756"/>
                  <a:pt x="2286" y="206756"/>
                </a:cubicBezTo>
                <a:lnTo>
                  <a:pt x="3429" y="206756"/>
                </a:lnTo>
                <a:cubicBezTo>
                  <a:pt x="4572" y="206756"/>
                  <a:pt x="5715" y="214757"/>
                  <a:pt x="5715" y="215900"/>
                </a:cubicBezTo>
                <a:cubicBezTo>
                  <a:pt x="4572" y="217043"/>
                  <a:pt x="4572" y="217043"/>
                  <a:pt x="5715" y="217043"/>
                </a:cubicBezTo>
                <a:cubicBezTo>
                  <a:pt x="6858" y="217043"/>
                  <a:pt x="6858" y="218186"/>
                  <a:pt x="8001" y="220472"/>
                </a:cubicBezTo>
                <a:cubicBezTo>
                  <a:pt x="8001" y="222758"/>
                  <a:pt x="8001" y="225044"/>
                  <a:pt x="9144" y="225044"/>
                </a:cubicBezTo>
                <a:cubicBezTo>
                  <a:pt x="9144" y="226187"/>
                  <a:pt x="11430" y="226187"/>
                  <a:pt x="11430" y="227330"/>
                </a:cubicBezTo>
                <a:cubicBezTo>
                  <a:pt x="10287" y="227330"/>
                  <a:pt x="9144" y="227330"/>
                  <a:pt x="9144" y="228473"/>
                </a:cubicBezTo>
                <a:lnTo>
                  <a:pt x="11430" y="228473"/>
                </a:lnTo>
                <a:cubicBezTo>
                  <a:pt x="10287" y="229616"/>
                  <a:pt x="9144" y="229616"/>
                  <a:pt x="9144" y="229616"/>
                </a:cubicBezTo>
                <a:lnTo>
                  <a:pt x="10287" y="229616"/>
                </a:lnTo>
                <a:cubicBezTo>
                  <a:pt x="10287" y="230759"/>
                  <a:pt x="10287" y="230759"/>
                  <a:pt x="8001" y="230759"/>
                </a:cubicBezTo>
                <a:cubicBezTo>
                  <a:pt x="5715" y="231902"/>
                  <a:pt x="5715" y="231902"/>
                  <a:pt x="8001" y="231902"/>
                </a:cubicBezTo>
                <a:lnTo>
                  <a:pt x="10287" y="231902"/>
                </a:lnTo>
                <a:cubicBezTo>
                  <a:pt x="8001" y="233045"/>
                  <a:pt x="10287" y="233045"/>
                  <a:pt x="11430" y="233045"/>
                </a:cubicBezTo>
                <a:cubicBezTo>
                  <a:pt x="9144" y="234188"/>
                  <a:pt x="9144" y="234188"/>
                  <a:pt x="11430" y="234188"/>
                </a:cubicBezTo>
                <a:cubicBezTo>
                  <a:pt x="10287" y="235331"/>
                  <a:pt x="10287" y="235331"/>
                  <a:pt x="10287" y="236474"/>
                </a:cubicBezTo>
                <a:cubicBezTo>
                  <a:pt x="12573" y="236474"/>
                  <a:pt x="12573" y="238760"/>
                  <a:pt x="13716" y="241046"/>
                </a:cubicBezTo>
                <a:cubicBezTo>
                  <a:pt x="13716" y="243840"/>
                  <a:pt x="14478" y="245872"/>
                  <a:pt x="15367" y="245872"/>
                </a:cubicBezTo>
                <a:cubicBezTo>
                  <a:pt x="15621" y="245872"/>
                  <a:pt x="15748" y="245745"/>
                  <a:pt x="16002" y="245618"/>
                </a:cubicBezTo>
                <a:cubicBezTo>
                  <a:pt x="16002" y="246761"/>
                  <a:pt x="16002" y="246761"/>
                  <a:pt x="14859" y="246761"/>
                </a:cubicBezTo>
                <a:cubicBezTo>
                  <a:pt x="13716" y="247904"/>
                  <a:pt x="13716" y="247904"/>
                  <a:pt x="16002" y="247904"/>
                </a:cubicBezTo>
                <a:cubicBezTo>
                  <a:pt x="14859" y="247904"/>
                  <a:pt x="14859" y="249047"/>
                  <a:pt x="16002" y="250190"/>
                </a:cubicBezTo>
                <a:cubicBezTo>
                  <a:pt x="16002" y="251079"/>
                  <a:pt x="16002" y="251841"/>
                  <a:pt x="16383" y="251841"/>
                </a:cubicBezTo>
                <a:cubicBezTo>
                  <a:pt x="16510" y="251841"/>
                  <a:pt x="16764" y="251714"/>
                  <a:pt x="17145" y="251333"/>
                </a:cubicBezTo>
                <a:cubicBezTo>
                  <a:pt x="19431" y="252476"/>
                  <a:pt x="19431" y="252476"/>
                  <a:pt x="17145" y="252476"/>
                </a:cubicBezTo>
                <a:cubicBezTo>
                  <a:pt x="14859" y="252476"/>
                  <a:pt x="14859" y="254762"/>
                  <a:pt x="17145" y="254762"/>
                </a:cubicBezTo>
                <a:cubicBezTo>
                  <a:pt x="17145" y="254762"/>
                  <a:pt x="17145" y="255905"/>
                  <a:pt x="16002" y="255905"/>
                </a:cubicBezTo>
                <a:cubicBezTo>
                  <a:pt x="16002" y="255905"/>
                  <a:pt x="16002" y="257048"/>
                  <a:pt x="18288" y="257048"/>
                </a:cubicBezTo>
                <a:cubicBezTo>
                  <a:pt x="18288" y="257048"/>
                  <a:pt x="18288" y="259334"/>
                  <a:pt x="18288" y="259334"/>
                </a:cubicBezTo>
                <a:cubicBezTo>
                  <a:pt x="18288" y="260477"/>
                  <a:pt x="20574" y="260477"/>
                  <a:pt x="20574" y="260477"/>
                </a:cubicBezTo>
                <a:cubicBezTo>
                  <a:pt x="19431" y="260477"/>
                  <a:pt x="19431" y="262763"/>
                  <a:pt x="20574" y="265049"/>
                </a:cubicBezTo>
                <a:cubicBezTo>
                  <a:pt x="21717" y="267335"/>
                  <a:pt x="22860" y="268478"/>
                  <a:pt x="21717" y="269621"/>
                </a:cubicBezTo>
                <a:lnTo>
                  <a:pt x="22860" y="269621"/>
                </a:lnTo>
                <a:cubicBezTo>
                  <a:pt x="25146" y="269621"/>
                  <a:pt x="25146" y="269621"/>
                  <a:pt x="24003" y="270764"/>
                </a:cubicBezTo>
                <a:cubicBezTo>
                  <a:pt x="22352" y="271653"/>
                  <a:pt x="22479" y="272415"/>
                  <a:pt x="23495" y="272415"/>
                </a:cubicBezTo>
                <a:cubicBezTo>
                  <a:pt x="24003" y="272415"/>
                  <a:pt x="24511" y="272288"/>
                  <a:pt x="25146" y="271907"/>
                </a:cubicBezTo>
                <a:cubicBezTo>
                  <a:pt x="24003" y="273050"/>
                  <a:pt x="24003" y="273050"/>
                  <a:pt x="24003" y="273050"/>
                </a:cubicBezTo>
                <a:cubicBezTo>
                  <a:pt x="21717" y="274193"/>
                  <a:pt x="22860" y="274193"/>
                  <a:pt x="25146" y="274193"/>
                </a:cubicBezTo>
                <a:cubicBezTo>
                  <a:pt x="25146" y="274193"/>
                  <a:pt x="24003" y="275336"/>
                  <a:pt x="25146" y="275336"/>
                </a:cubicBezTo>
                <a:cubicBezTo>
                  <a:pt x="25146" y="275336"/>
                  <a:pt x="25146" y="275336"/>
                  <a:pt x="22860" y="276479"/>
                </a:cubicBezTo>
                <a:cubicBezTo>
                  <a:pt x="21717" y="277622"/>
                  <a:pt x="20574" y="277622"/>
                  <a:pt x="20574" y="277622"/>
                </a:cubicBezTo>
                <a:lnTo>
                  <a:pt x="26289" y="277622"/>
                </a:lnTo>
                <a:cubicBezTo>
                  <a:pt x="25908" y="278003"/>
                  <a:pt x="25781" y="278130"/>
                  <a:pt x="25781" y="278130"/>
                </a:cubicBezTo>
                <a:cubicBezTo>
                  <a:pt x="25781" y="278130"/>
                  <a:pt x="26670" y="277622"/>
                  <a:pt x="27305" y="277622"/>
                </a:cubicBezTo>
                <a:cubicBezTo>
                  <a:pt x="28448" y="276479"/>
                  <a:pt x="29591" y="276479"/>
                  <a:pt x="29591" y="276479"/>
                </a:cubicBezTo>
                <a:cubicBezTo>
                  <a:pt x="29591" y="276479"/>
                  <a:pt x="30734" y="276479"/>
                  <a:pt x="31877" y="275336"/>
                </a:cubicBezTo>
                <a:cubicBezTo>
                  <a:pt x="34163" y="274193"/>
                  <a:pt x="35306" y="274193"/>
                  <a:pt x="35306" y="273050"/>
                </a:cubicBezTo>
                <a:cubicBezTo>
                  <a:pt x="36195" y="271399"/>
                  <a:pt x="36957" y="270256"/>
                  <a:pt x="36449" y="270256"/>
                </a:cubicBezTo>
                <a:cubicBezTo>
                  <a:pt x="36322" y="270256"/>
                  <a:pt x="35941" y="270383"/>
                  <a:pt x="35306" y="270764"/>
                </a:cubicBezTo>
                <a:lnTo>
                  <a:pt x="33147" y="270764"/>
                </a:lnTo>
                <a:cubicBezTo>
                  <a:pt x="33147" y="270764"/>
                  <a:pt x="34290" y="269621"/>
                  <a:pt x="34290" y="269621"/>
                </a:cubicBezTo>
                <a:cubicBezTo>
                  <a:pt x="35433" y="268478"/>
                  <a:pt x="35433" y="267335"/>
                  <a:pt x="34290" y="266192"/>
                </a:cubicBezTo>
                <a:cubicBezTo>
                  <a:pt x="33147" y="263906"/>
                  <a:pt x="33147" y="263906"/>
                  <a:pt x="34290" y="262763"/>
                </a:cubicBezTo>
                <a:cubicBezTo>
                  <a:pt x="35433" y="261620"/>
                  <a:pt x="35433" y="261620"/>
                  <a:pt x="35433" y="261620"/>
                </a:cubicBezTo>
                <a:cubicBezTo>
                  <a:pt x="34290" y="261620"/>
                  <a:pt x="33147" y="260477"/>
                  <a:pt x="32004" y="258191"/>
                </a:cubicBezTo>
                <a:cubicBezTo>
                  <a:pt x="32004" y="256286"/>
                  <a:pt x="31242" y="254508"/>
                  <a:pt x="30353" y="254508"/>
                </a:cubicBezTo>
                <a:cubicBezTo>
                  <a:pt x="30099" y="254508"/>
                  <a:pt x="29972" y="254635"/>
                  <a:pt x="29718" y="254762"/>
                </a:cubicBezTo>
                <a:cubicBezTo>
                  <a:pt x="29718" y="253619"/>
                  <a:pt x="29718" y="253619"/>
                  <a:pt x="29718" y="253619"/>
                </a:cubicBezTo>
                <a:cubicBezTo>
                  <a:pt x="30861" y="253619"/>
                  <a:pt x="30861" y="252476"/>
                  <a:pt x="30861" y="252476"/>
                </a:cubicBezTo>
                <a:cubicBezTo>
                  <a:pt x="29718" y="251333"/>
                  <a:pt x="28575" y="251333"/>
                  <a:pt x="28575" y="251333"/>
                </a:cubicBezTo>
                <a:cubicBezTo>
                  <a:pt x="29718" y="250190"/>
                  <a:pt x="29718" y="250190"/>
                  <a:pt x="29718" y="250190"/>
                </a:cubicBezTo>
                <a:cubicBezTo>
                  <a:pt x="29718" y="249047"/>
                  <a:pt x="29718" y="249047"/>
                  <a:pt x="28575" y="249047"/>
                </a:cubicBezTo>
                <a:cubicBezTo>
                  <a:pt x="28575" y="249047"/>
                  <a:pt x="27432" y="246761"/>
                  <a:pt x="28575" y="245618"/>
                </a:cubicBezTo>
                <a:cubicBezTo>
                  <a:pt x="29718" y="244475"/>
                  <a:pt x="28575" y="244475"/>
                  <a:pt x="27432" y="244475"/>
                </a:cubicBezTo>
                <a:cubicBezTo>
                  <a:pt x="26924" y="244983"/>
                  <a:pt x="26289" y="245364"/>
                  <a:pt x="25781" y="245364"/>
                </a:cubicBezTo>
                <a:cubicBezTo>
                  <a:pt x="25273" y="245364"/>
                  <a:pt x="24638" y="245110"/>
                  <a:pt x="24003" y="244475"/>
                </a:cubicBezTo>
                <a:lnTo>
                  <a:pt x="26289" y="244475"/>
                </a:lnTo>
                <a:cubicBezTo>
                  <a:pt x="28575" y="244475"/>
                  <a:pt x="28575" y="244475"/>
                  <a:pt x="27432" y="243332"/>
                </a:cubicBezTo>
                <a:cubicBezTo>
                  <a:pt x="26289" y="243332"/>
                  <a:pt x="26289" y="242189"/>
                  <a:pt x="25146" y="239903"/>
                </a:cubicBezTo>
                <a:cubicBezTo>
                  <a:pt x="25146" y="237363"/>
                  <a:pt x="25146" y="236093"/>
                  <a:pt x="24638" y="236093"/>
                </a:cubicBezTo>
                <a:cubicBezTo>
                  <a:pt x="24511" y="236093"/>
                  <a:pt x="24257" y="236220"/>
                  <a:pt x="24003" y="236474"/>
                </a:cubicBezTo>
                <a:cubicBezTo>
                  <a:pt x="22860" y="236474"/>
                  <a:pt x="21717" y="236474"/>
                  <a:pt x="22860" y="234188"/>
                </a:cubicBezTo>
                <a:cubicBezTo>
                  <a:pt x="26289" y="231902"/>
                  <a:pt x="26289" y="231902"/>
                  <a:pt x="25146" y="231902"/>
                </a:cubicBezTo>
                <a:cubicBezTo>
                  <a:pt x="25146" y="231902"/>
                  <a:pt x="24003" y="231902"/>
                  <a:pt x="22860" y="233045"/>
                </a:cubicBezTo>
                <a:cubicBezTo>
                  <a:pt x="20574" y="233045"/>
                  <a:pt x="20574" y="233045"/>
                  <a:pt x="22860" y="231902"/>
                </a:cubicBezTo>
                <a:cubicBezTo>
                  <a:pt x="25146" y="231902"/>
                  <a:pt x="22860" y="227330"/>
                  <a:pt x="20574" y="227330"/>
                </a:cubicBezTo>
                <a:lnTo>
                  <a:pt x="21717" y="227330"/>
                </a:lnTo>
                <a:cubicBezTo>
                  <a:pt x="22860" y="226187"/>
                  <a:pt x="22860" y="226187"/>
                  <a:pt x="22860" y="225044"/>
                </a:cubicBezTo>
                <a:cubicBezTo>
                  <a:pt x="21717" y="225044"/>
                  <a:pt x="21717" y="223901"/>
                  <a:pt x="21717" y="223901"/>
                </a:cubicBezTo>
                <a:cubicBezTo>
                  <a:pt x="21209" y="224155"/>
                  <a:pt x="20955" y="224282"/>
                  <a:pt x="20701" y="224282"/>
                </a:cubicBezTo>
                <a:cubicBezTo>
                  <a:pt x="19812" y="224282"/>
                  <a:pt x="20828" y="222758"/>
                  <a:pt x="21717" y="222758"/>
                </a:cubicBezTo>
                <a:cubicBezTo>
                  <a:pt x="22860" y="221615"/>
                  <a:pt x="22860" y="221615"/>
                  <a:pt x="22860" y="221615"/>
                </a:cubicBezTo>
                <a:cubicBezTo>
                  <a:pt x="20574" y="220472"/>
                  <a:pt x="21717" y="218186"/>
                  <a:pt x="22860" y="218186"/>
                </a:cubicBezTo>
                <a:cubicBezTo>
                  <a:pt x="21717" y="218186"/>
                  <a:pt x="21717" y="217043"/>
                  <a:pt x="20574" y="217043"/>
                </a:cubicBezTo>
                <a:cubicBezTo>
                  <a:pt x="20574" y="215900"/>
                  <a:pt x="20574" y="215900"/>
                  <a:pt x="19431" y="215900"/>
                </a:cubicBezTo>
                <a:lnTo>
                  <a:pt x="18288" y="215900"/>
                </a:lnTo>
                <a:cubicBezTo>
                  <a:pt x="19431" y="215900"/>
                  <a:pt x="19431" y="214757"/>
                  <a:pt x="19431" y="213614"/>
                </a:cubicBezTo>
                <a:cubicBezTo>
                  <a:pt x="19431" y="212471"/>
                  <a:pt x="19431" y="211328"/>
                  <a:pt x="20574" y="211328"/>
                </a:cubicBezTo>
                <a:lnTo>
                  <a:pt x="19431" y="210185"/>
                </a:lnTo>
                <a:lnTo>
                  <a:pt x="18288" y="210185"/>
                </a:lnTo>
                <a:cubicBezTo>
                  <a:pt x="19431" y="209042"/>
                  <a:pt x="19431" y="207899"/>
                  <a:pt x="18288" y="207899"/>
                </a:cubicBezTo>
                <a:cubicBezTo>
                  <a:pt x="18288" y="207899"/>
                  <a:pt x="18288" y="206756"/>
                  <a:pt x="18288" y="206756"/>
                </a:cubicBezTo>
                <a:cubicBezTo>
                  <a:pt x="20574" y="206756"/>
                  <a:pt x="20574" y="205613"/>
                  <a:pt x="18288" y="205613"/>
                </a:cubicBezTo>
                <a:cubicBezTo>
                  <a:pt x="19431" y="205613"/>
                  <a:pt x="19431" y="204470"/>
                  <a:pt x="19431" y="204470"/>
                </a:cubicBezTo>
                <a:cubicBezTo>
                  <a:pt x="18288" y="204470"/>
                  <a:pt x="18288" y="202184"/>
                  <a:pt x="19431" y="202184"/>
                </a:cubicBezTo>
                <a:cubicBezTo>
                  <a:pt x="18288" y="202184"/>
                  <a:pt x="18288" y="202184"/>
                  <a:pt x="18288" y="201041"/>
                </a:cubicBezTo>
                <a:lnTo>
                  <a:pt x="17145" y="201041"/>
                </a:lnTo>
                <a:cubicBezTo>
                  <a:pt x="14859" y="199898"/>
                  <a:pt x="14859" y="199898"/>
                  <a:pt x="14859" y="199898"/>
                </a:cubicBezTo>
                <a:lnTo>
                  <a:pt x="18288" y="199898"/>
                </a:lnTo>
                <a:cubicBezTo>
                  <a:pt x="18669" y="200279"/>
                  <a:pt x="18796" y="200406"/>
                  <a:pt x="18923" y="200406"/>
                </a:cubicBezTo>
                <a:cubicBezTo>
                  <a:pt x="19050" y="200406"/>
                  <a:pt x="18415" y="199644"/>
                  <a:pt x="16002" y="198755"/>
                </a:cubicBezTo>
                <a:lnTo>
                  <a:pt x="18288" y="198755"/>
                </a:lnTo>
                <a:cubicBezTo>
                  <a:pt x="18288" y="198755"/>
                  <a:pt x="18288" y="197612"/>
                  <a:pt x="16002" y="197612"/>
                </a:cubicBezTo>
                <a:lnTo>
                  <a:pt x="16002" y="196469"/>
                </a:lnTo>
                <a:cubicBezTo>
                  <a:pt x="17145" y="196469"/>
                  <a:pt x="17145" y="195326"/>
                  <a:pt x="17145" y="195326"/>
                </a:cubicBezTo>
                <a:cubicBezTo>
                  <a:pt x="19431" y="194183"/>
                  <a:pt x="18288" y="194183"/>
                  <a:pt x="16002" y="194183"/>
                </a:cubicBezTo>
                <a:cubicBezTo>
                  <a:pt x="14859" y="194183"/>
                  <a:pt x="14859" y="194183"/>
                  <a:pt x="16002" y="193040"/>
                </a:cubicBezTo>
                <a:cubicBezTo>
                  <a:pt x="15494" y="193675"/>
                  <a:pt x="14859" y="193929"/>
                  <a:pt x="14478" y="193929"/>
                </a:cubicBezTo>
                <a:cubicBezTo>
                  <a:pt x="14097" y="193929"/>
                  <a:pt x="13716" y="193675"/>
                  <a:pt x="13716" y="193040"/>
                </a:cubicBezTo>
                <a:lnTo>
                  <a:pt x="16002" y="193040"/>
                </a:lnTo>
                <a:cubicBezTo>
                  <a:pt x="17145" y="191897"/>
                  <a:pt x="17145" y="189611"/>
                  <a:pt x="17145" y="186182"/>
                </a:cubicBezTo>
                <a:lnTo>
                  <a:pt x="14859" y="186182"/>
                </a:lnTo>
                <a:cubicBezTo>
                  <a:pt x="18288" y="185039"/>
                  <a:pt x="18288" y="185039"/>
                  <a:pt x="14859" y="185039"/>
                </a:cubicBezTo>
                <a:cubicBezTo>
                  <a:pt x="16002" y="183896"/>
                  <a:pt x="16002" y="183896"/>
                  <a:pt x="14859" y="183896"/>
                </a:cubicBezTo>
                <a:cubicBezTo>
                  <a:pt x="16002" y="182753"/>
                  <a:pt x="17145" y="182753"/>
                  <a:pt x="16002" y="182753"/>
                </a:cubicBezTo>
                <a:lnTo>
                  <a:pt x="17145" y="182753"/>
                </a:lnTo>
                <a:cubicBezTo>
                  <a:pt x="18288" y="181610"/>
                  <a:pt x="17145" y="181610"/>
                  <a:pt x="16002" y="181610"/>
                </a:cubicBezTo>
                <a:cubicBezTo>
                  <a:pt x="13716" y="180467"/>
                  <a:pt x="13716" y="180467"/>
                  <a:pt x="16002" y="180467"/>
                </a:cubicBezTo>
                <a:cubicBezTo>
                  <a:pt x="18288" y="180467"/>
                  <a:pt x="17145" y="179324"/>
                  <a:pt x="14859" y="178181"/>
                </a:cubicBezTo>
                <a:cubicBezTo>
                  <a:pt x="14859" y="178181"/>
                  <a:pt x="14859" y="177038"/>
                  <a:pt x="16002" y="177038"/>
                </a:cubicBezTo>
                <a:cubicBezTo>
                  <a:pt x="16002" y="177038"/>
                  <a:pt x="16002" y="177038"/>
                  <a:pt x="14859" y="175895"/>
                </a:cubicBezTo>
                <a:cubicBezTo>
                  <a:pt x="12573" y="175895"/>
                  <a:pt x="13716" y="174752"/>
                  <a:pt x="16002" y="174752"/>
                </a:cubicBezTo>
                <a:lnTo>
                  <a:pt x="14859" y="173609"/>
                </a:lnTo>
                <a:cubicBezTo>
                  <a:pt x="12573" y="173609"/>
                  <a:pt x="11430" y="172466"/>
                  <a:pt x="13716" y="172466"/>
                </a:cubicBezTo>
                <a:lnTo>
                  <a:pt x="14859" y="172466"/>
                </a:lnTo>
                <a:cubicBezTo>
                  <a:pt x="12573" y="172466"/>
                  <a:pt x="13716" y="171323"/>
                  <a:pt x="16002" y="171323"/>
                </a:cubicBezTo>
                <a:cubicBezTo>
                  <a:pt x="14859" y="171323"/>
                  <a:pt x="13716" y="171323"/>
                  <a:pt x="13716" y="170180"/>
                </a:cubicBezTo>
                <a:lnTo>
                  <a:pt x="14859" y="170180"/>
                </a:lnTo>
                <a:cubicBezTo>
                  <a:pt x="16002" y="170180"/>
                  <a:pt x="18288" y="169037"/>
                  <a:pt x="16002" y="169037"/>
                </a:cubicBezTo>
                <a:lnTo>
                  <a:pt x="18288" y="169037"/>
                </a:lnTo>
                <a:cubicBezTo>
                  <a:pt x="18288" y="169037"/>
                  <a:pt x="18288" y="167894"/>
                  <a:pt x="18288" y="167894"/>
                </a:cubicBezTo>
                <a:cubicBezTo>
                  <a:pt x="17145" y="166751"/>
                  <a:pt x="17145" y="166751"/>
                  <a:pt x="18288" y="166751"/>
                </a:cubicBezTo>
                <a:cubicBezTo>
                  <a:pt x="18288" y="166751"/>
                  <a:pt x="18288" y="165608"/>
                  <a:pt x="17145" y="165608"/>
                </a:cubicBezTo>
                <a:cubicBezTo>
                  <a:pt x="17145" y="164465"/>
                  <a:pt x="17145" y="164465"/>
                  <a:pt x="18288" y="164465"/>
                </a:cubicBezTo>
                <a:cubicBezTo>
                  <a:pt x="17145" y="164465"/>
                  <a:pt x="17145" y="164465"/>
                  <a:pt x="17145" y="163322"/>
                </a:cubicBezTo>
                <a:cubicBezTo>
                  <a:pt x="16002" y="163322"/>
                  <a:pt x="16002" y="163322"/>
                  <a:pt x="16002" y="162179"/>
                </a:cubicBezTo>
                <a:cubicBezTo>
                  <a:pt x="16002" y="162179"/>
                  <a:pt x="17145" y="161036"/>
                  <a:pt x="17145" y="161036"/>
                </a:cubicBezTo>
                <a:cubicBezTo>
                  <a:pt x="17145" y="159893"/>
                  <a:pt x="17145" y="159893"/>
                  <a:pt x="16002" y="159893"/>
                </a:cubicBezTo>
                <a:cubicBezTo>
                  <a:pt x="16002" y="159893"/>
                  <a:pt x="17145" y="158750"/>
                  <a:pt x="17145" y="157607"/>
                </a:cubicBezTo>
                <a:cubicBezTo>
                  <a:pt x="18288" y="156464"/>
                  <a:pt x="18288" y="156464"/>
                  <a:pt x="16002" y="156464"/>
                </a:cubicBezTo>
                <a:cubicBezTo>
                  <a:pt x="19431" y="155321"/>
                  <a:pt x="19431" y="155321"/>
                  <a:pt x="18288" y="155321"/>
                </a:cubicBezTo>
                <a:cubicBezTo>
                  <a:pt x="17145" y="155321"/>
                  <a:pt x="17145" y="155321"/>
                  <a:pt x="17145" y="154178"/>
                </a:cubicBezTo>
                <a:cubicBezTo>
                  <a:pt x="17526" y="154559"/>
                  <a:pt x="17780" y="154686"/>
                  <a:pt x="17907" y="154686"/>
                </a:cubicBezTo>
                <a:cubicBezTo>
                  <a:pt x="18161" y="154686"/>
                  <a:pt x="17907" y="154178"/>
                  <a:pt x="17145" y="154178"/>
                </a:cubicBezTo>
                <a:cubicBezTo>
                  <a:pt x="17145" y="153035"/>
                  <a:pt x="17145" y="153035"/>
                  <a:pt x="18288" y="153035"/>
                </a:cubicBezTo>
                <a:cubicBezTo>
                  <a:pt x="16002" y="151892"/>
                  <a:pt x="17145" y="149606"/>
                  <a:pt x="18288" y="149606"/>
                </a:cubicBezTo>
                <a:lnTo>
                  <a:pt x="17145" y="149606"/>
                </a:lnTo>
                <a:cubicBezTo>
                  <a:pt x="14859" y="148463"/>
                  <a:pt x="14859" y="148463"/>
                  <a:pt x="17145" y="148463"/>
                </a:cubicBezTo>
                <a:cubicBezTo>
                  <a:pt x="16002" y="147320"/>
                  <a:pt x="17145" y="146177"/>
                  <a:pt x="19431" y="146177"/>
                </a:cubicBezTo>
                <a:cubicBezTo>
                  <a:pt x="20574" y="147320"/>
                  <a:pt x="21717" y="147320"/>
                  <a:pt x="21717" y="147320"/>
                </a:cubicBezTo>
                <a:cubicBezTo>
                  <a:pt x="20574" y="146177"/>
                  <a:pt x="20574" y="146177"/>
                  <a:pt x="20574" y="146177"/>
                </a:cubicBezTo>
                <a:cubicBezTo>
                  <a:pt x="19431" y="146177"/>
                  <a:pt x="19431" y="146177"/>
                  <a:pt x="19431" y="145034"/>
                </a:cubicBezTo>
                <a:cubicBezTo>
                  <a:pt x="19431" y="143891"/>
                  <a:pt x="18288" y="142748"/>
                  <a:pt x="18288" y="141605"/>
                </a:cubicBezTo>
                <a:cubicBezTo>
                  <a:pt x="18288" y="141605"/>
                  <a:pt x="18288" y="140462"/>
                  <a:pt x="20574" y="140462"/>
                </a:cubicBezTo>
                <a:cubicBezTo>
                  <a:pt x="20574" y="140462"/>
                  <a:pt x="20574" y="139319"/>
                  <a:pt x="19431" y="139319"/>
                </a:cubicBezTo>
                <a:cubicBezTo>
                  <a:pt x="18288" y="138176"/>
                  <a:pt x="18288" y="138176"/>
                  <a:pt x="19431" y="138176"/>
                </a:cubicBezTo>
                <a:lnTo>
                  <a:pt x="19431" y="137033"/>
                </a:lnTo>
                <a:cubicBezTo>
                  <a:pt x="18288" y="137033"/>
                  <a:pt x="18288" y="135890"/>
                  <a:pt x="18288" y="135890"/>
                </a:cubicBezTo>
                <a:cubicBezTo>
                  <a:pt x="18796" y="136398"/>
                  <a:pt x="19431" y="136779"/>
                  <a:pt x="19685" y="136779"/>
                </a:cubicBezTo>
                <a:cubicBezTo>
                  <a:pt x="19939" y="136779"/>
                  <a:pt x="19939" y="136525"/>
                  <a:pt x="19431" y="135890"/>
                </a:cubicBezTo>
                <a:cubicBezTo>
                  <a:pt x="18288" y="135890"/>
                  <a:pt x="18288" y="135890"/>
                  <a:pt x="18288" y="134747"/>
                </a:cubicBezTo>
                <a:cubicBezTo>
                  <a:pt x="20574" y="134747"/>
                  <a:pt x="22860" y="123317"/>
                  <a:pt x="21717" y="123317"/>
                </a:cubicBezTo>
                <a:cubicBezTo>
                  <a:pt x="21717" y="123317"/>
                  <a:pt x="21717" y="123317"/>
                  <a:pt x="21717" y="122174"/>
                </a:cubicBezTo>
                <a:cubicBezTo>
                  <a:pt x="21717" y="122174"/>
                  <a:pt x="21717" y="121031"/>
                  <a:pt x="21717" y="121031"/>
                </a:cubicBezTo>
                <a:cubicBezTo>
                  <a:pt x="20574" y="121031"/>
                  <a:pt x="19431" y="121031"/>
                  <a:pt x="19431" y="119888"/>
                </a:cubicBezTo>
                <a:cubicBezTo>
                  <a:pt x="20574" y="119888"/>
                  <a:pt x="21717" y="121031"/>
                  <a:pt x="21717" y="121031"/>
                </a:cubicBezTo>
                <a:cubicBezTo>
                  <a:pt x="22225" y="121285"/>
                  <a:pt x="22479" y="121412"/>
                  <a:pt x="22733" y="121412"/>
                </a:cubicBezTo>
                <a:cubicBezTo>
                  <a:pt x="23622" y="121412"/>
                  <a:pt x="22860" y="119761"/>
                  <a:pt x="22860" y="118872"/>
                </a:cubicBezTo>
                <a:cubicBezTo>
                  <a:pt x="21717" y="118872"/>
                  <a:pt x="21717" y="117729"/>
                  <a:pt x="21717" y="117729"/>
                </a:cubicBezTo>
                <a:cubicBezTo>
                  <a:pt x="22352" y="118110"/>
                  <a:pt x="22860" y="118237"/>
                  <a:pt x="23241" y="118237"/>
                </a:cubicBezTo>
                <a:cubicBezTo>
                  <a:pt x="24003" y="118237"/>
                  <a:pt x="23749" y="117348"/>
                  <a:pt x="22987" y="116586"/>
                </a:cubicBezTo>
                <a:cubicBezTo>
                  <a:pt x="20701" y="115443"/>
                  <a:pt x="20701" y="115443"/>
                  <a:pt x="22987" y="115443"/>
                </a:cubicBezTo>
                <a:cubicBezTo>
                  <a:pt x="24003" y="115824"/>
                  <a:pt x="24638" y="115951"/>
                  <a:pt x="25146" y="115951"/>
                </a:cubicBezTo>
                <a:cubicBezTo>
                  <a:pt x="26162" y="115951"/>
                  <a:pt x="25400" y="115189"/>
                  <a:pt x="22987" y="114300"/>
                </a:cubicBezTo>
                <a:cubicBezTo>
                  <a:pt x="25273" y="114300"/>
                  <a:pt x="25273" y="114300"/>
                  <a:pt x="24130" y="113157"/>
                </a:cubicBezTo>
                <a:cubicBezTo>
                  <a:pt x="21844" y="112014"/>
                  <a:pt x="21844" y="112014"/>
                  <a:pt x="24130" y="112014"/>
                </a:cubicBezTo>
                <a:lnTo>
                  <a:pt x="25273" y="112014"/>
                </a:lnTo>
                <a:cubicBezTo>
                  <a:pt x="22987" y="110871"/>
                  <a:pt x="22987" y="109728"/>
                  <a:pt x="25273" y="109728"/>
                </a:cubicBezTo>
                <a:cubicBezTo>
                  <a:pt x="25273" y="109728"/>
                  <a:pt x="26416" y="109728"/>
                  <a:pt x="25273" y="108585"/>
                </a:cubicBezTo>
                <a:cubicBezTo>
                  <a:pt x="26416" y="107442"/>
                  <a:pt x="27559" y="106299"/>
                  <a:pt x="28702" y="104013"/>
                </a:cubicBezTo>
                <a:cubicBezTo>
                  <a:pt x="29845" y="100584"/>
                  <a:pt x="29845" y="100584"/>
                  <a:pt x="28702" y="100584"/>
                </a:cubicBezTo>
                <a:cubicBezTo>
                  <a:pt x="26416" y="99441"/>
                  <a:pt x="26416" y="99441"/>
                  <a:pt x="28702" y="99441"/>
                </a:cubicBezTo>
                <a:cubicBezTo>
                  <a:pt x="28702" y="99441"/>
                  <a:pt x="30988" y="99441"/>
                  <a:pt x="30988" y="98298"/>
                </a:cubicBezTo>
                <a:cubicBezTo>
                  <a:pt x="30988" y="98298"/>
                  <a:pt x="30988" y="97155"/>
                  <a:pt x="32131" y="97155"/>
                </a:cubicBezTo>
                <a:cubicBezTo>
                  <a:pt x="29845" y="96012"/>
                  <a:pt x="30988" y="93726"/>
                  <a:pt x="32131" y="93726"/>
                </a:cubicBezTo>
                <a:cubicBezTo>
                  <a:pt x="33274" y="92583"/>
                  <a:pt x="33274" y="92583"/>
                  <a:pt x="32131" y="91440"/>
                </a:cubicBezTo>
                <a:cubicBezTo>
                  <a:pt x="30988" y="90297"/>
                  <a:pt x="30988" y="90297"/>
                  <a:pt x="32131" y="90297"/>
                </a:cubicBezTo>
                <a:cubicBezTo>
                  <a:pt x="32385" y="90551"/>
                  <a:pt x="32639" y="90551"/>
                  <a:pt x="32893" y="90551"/>
                </a:cubicBezTo>
                <a:cubicBezTo>
                  <a:pt x="34036" y="90551"/>
                  <a:pt x="35052" y="89027"/>
                  <a:pt x="33274" y="89027"/>
                </a:cubicBezTo>
                <a:lnTo>
                  <a:pt x="34290" y="89027"/>
                </a:lnTo>
                <a:cubicBezTo>
                  <a:pt x="35433" y="89027"/>
                  <a:pt x="34290" y="87884"/>
                  <a:pt x="33147" y="87884"/>
                </a:cubicBezTo>
                <a:cubicBezTo>
                  <a:pt x="32004" y="87376"/>
                  <a:pt x="31496" y="86995"/>
                  <a:pt x="31623" y="86995"/>
                </a:cubicBezTo>
                <a:cubicBezTo>
                  <a:pt x="31750" y="86995"/>
                  <a:pt x="32639" y="87249"/>
                  <a:pt x="34290" y="87884"/>
                </a:cubicBezTo>
                <a:cubicBezTo>
                  <a:pt x="35052" y="88265"/>
                  <a:pt x="35560" y="88392"/>
                  <a:pt x="35814" y="88392"/>
                </a:cubicBezTo>
                <a:cubicBezTo>
                  <a:pt x="36449" y="88392"/>
                  <a:pt x="36195" y="87884"/>
                  <a:pt x="35433" y="87884"/>
                </a:cubicBezTo>
                <a:cubicBezTo>
                  <a:pt x="35433" y="86741"/>
                  <a:pt x="34290" y="86741"/>
                  <a:pt x="35433" y="86741"/>
                </a:cubicBezTo>
                <a:cubicBezTo>
                  <a:pt x="35433" y="86741"/>
                  <a:pt x="35433" y="85979"/>
                  <a:pt x="34290" y="85090"/>
                </a:cubicBezTo>
                <a:lnTo>
                  <a:pt x="34290" y="84455"/>
                </a:lnTo>
                <a:lnTo>
                  <a:pt x="36576" y="84455"/>
                </a:lnTo>
                <a:cubicBezTo>
                  <a:pt x="34290" y="83312"/>
                  <a:pt x="34290" y="83312"/>
                  <a:pt x="34290" y="82169"/>
                </a:cubicBezTo>
                <a:lnTo>
                  <a:pt x="37719" y="82169"/>
                </a:lnTo>
                <a:cubicBezTo>
                  <a:pt x="37719" y="81026"/>
                  <a:pt x="34290" y="78740"/>
                  <a:pt x="33147" y="77597"/>
                </a:cubicBezTo>
                <a:lnTo>
                  <a:pt x="34290" y="77597"/>
                </a:lnTo>
                <a:cubicBezTo>
                  <a:pt x="33655" y="77089"/>
                  <a:pt x="33655" y="76708"/>
                  <a:pt x="33782" y="76708"/>
                </a:cubicBezTo>
                <a:cubicBezTo>
                  <a:pt x="33909" y="76708"/>
                  <a:pt x="34290" y="76962"/>
                  <a:pt x="34290" y="77597"/>
                </a:cubicBezTo>
                <a:cubicBezTo>
                  <a:pt x="35433" y="77597"/>
                  <a:pt x="35433" y="77597"/>
                  <a:pt x="35433" y="78740"/>
                </a:cubicBezTo>
                <a:lnTo>
                  <a:pt x="36576" y="78740"/>
                </a:lnTo>
                <a:cubicBezTo>
                  <a:pt x="37211" y="79121"/>
                  <a:pt x="37719" y="79248"/>
                  <a:pt x="37973" y="79248"/>
                </a:cubicBezTo>
                <a:cubicBezTo>
                  <a:pt x="38608" y="79248"/>
                  <a:pt x="38100" y="78486"/>
                  <a:pt x="36576" y="77597"/>
                </a:cubicBezTo>
                <a:lnTo>
                  <a:pt x="38862" y="77597"/>
                </a:lnTo>
                <a:cubicBezTo>
                  <a:pt x="38862" y="77597"/>
                  <a:pt x="38862" y="76454"/>
                  <a:pt x="40005" y="76454"/>
                </a:cubicBezTo>
                <a:cubicBezTo>
                  <a:pt x="40005" y="76454"/>
                  <a:pt x="40005" y="75311"/>
                  <a:pt x="38862" y="75311"/>
                </a:cubicBezTo>
                <a:cubicBezTo>
                  <a:pt x="37719" y="74168"/>
                  <a:pt x="38862" y="74168"/>
                  <a:pt x="38862" y="74168"/>
                </a:cubicBezTo>
                <a:cubicBezTo>
                  <a:pt x="38862" y="74168"/>
                  <a:pt x="38862" y="73025"/>
                  <a:pt x="37719" y="73025"/>
                </a:cubicBezTo>
                <a:cubicBezTo>
                  <a:pt x="36957" y="72263"/>
                  <a:pt x="36195" y="72009"/>
                  <a:pt x="35687" y="71501"/>
                </a:cubicBezTo>
                <a:cubicBezTo>
                  <a:pt x="36068" y="71755"/>
                  <a:pt x="36576" y="71755"/>
                  <a:pt x="36576" y="71755"/>
                </a:cubicBezTo>
                <a:cubicBezTo>
                  <a:pt x="36576" y="71755"/>
                  <a:pt x="37719" y="72898"/>
                  <a:pt x="37719" y="72898"/>
                </a:cubicBezTo>
                <a:lnTo>
                  <a:pt x="37719" y="71882"/>
                </a:lnTo>
                <a:cubicBezTo>
                  <a:pt x="36576" y="71882"/>
                  <a:pt x="35433" y="70739"/>
                  <a:pt x="35433" y="70739"/>
                </a:cubicBezTo>
                <a:cubicBezTo>
                  <a:pt x="35433" y="70739"/>
                  <a:pt x="35433" y="70739"/>
                  <a:pt x="35433" y="70739"/>
                </a:cubicBezTo>
                <a:cubicBezTo>
                  <a:pt x="35433" y="70231"/>
                  <a:pt x="35433" y="69850"/>
                  <a:pt x="35687" y="69850"/>
                </a:cubicBezTo>
                <a:cubicBezTo>
                  <a:pt x="35941" y="69850"/>
                  <a:pt x="36576" y="70104"/>
                  <a:pt x="37719" y="70739"/>
                </a:cubicBezTo>
                <a:lnTo>
                  <a:pt x="40005" y="70739"/>
                </a:lnTo>
                <a:cubicBezTo>
                  <a:pt x="41148" y="70739"/>
                  <a:pt x="40005" y="70739"/>
                  <a:pt x="38862" y="69596"/>
                </a:cubicBezTo>
                <a:cubicBezTo>
                  <a:pt x="37719" y="69596"/>
                  <a:pt x="36576" y="68453"/>
                  <a:pt x="36576" y="68453"/>
                </a:cubicBezTo>
                <a:cubicBezTo>
                  <a:pt x="37719" y="68453"/>
                  <a:pt x="40005" y="69596"/>
                  <a:pt x="41148" y="69596"/>
                </a:cubicBezTo>
                <a:cubicBezTo>
                  <a:pt x="40005" y="68453"/>
                  <a:pt x="38862" y="67310"/>
                  <a:pt x="40005" y="67310"/>
                </a:cubicBezTo>
                <a:cubicBezTo>
                  <a:pt x="40005" y="67310"/>
                  <a:pt x="40513" y="66802"/>
                  <a:pt x="41148" y="66802"/>
                </a:cubicBezTo>
                <a:cubicBezTo>
                  <a:pt x="41529" y="66802"/>
                  <a:pt x="41910" y="66929"/>
                  <a:pt x="42291" y="67310"/>
                </a:cubicBezTo>
                <a:cubicBezTo>
                  <a:pt x="43434" y="67310"/>
                  <a:pt x="42291" y="66167"/>
                  <a:pt x="42291" y="66167"/>
                </a:cubicBezTo>
                <a:cubicBezTo>
                  <a:pt x="41148" y="66167"/>
                  <a:pt x="41148" y="65024"/>
                  <a:pt x="43434" y="65024"/>
                </a:cubicBezTo>
                <a:cubicBezTo>
                  <a:pt x="45720" y="65024"/>
                  <a:pt x="45720" y="65024"/>
                  <a:pt x="43434" y="63881"/>
                </a:cubicBezTo>
                <a:cubicBezTo>
                  <a:pt x="42926" y="63246"/>
                  <a:pt x="42545" y="62992"/>
                  <a:pt x="42672" y="62992"/>
                </a:cubicBezTo>
                <a:cubicBezTo>
                  <a:pt x="42799" y="62992"/>
                  <a:pt x="43434" y="63246"/>
                  <a:pt x="44450" y="63881"/>
                </a:cubicBezTo>
                <a:cubicBezTo>
                  <a:pt x="44958" y="63881"/>
                  <a:pt x="44958" y="63627"/>
                  <a:pt x="44831" y="63246"/>
                </a:cubicBezTo>
                <a:cubicBezTo>
                  <a:pt x="45085" y="63373"/>
                  <a:pt x="45339" y="63627"/>
                  <a:pt x="45720" y="63881"/>
                </a:cubicBezTo>
                <a:lnTo>
                  <a:pt x="44577" y="62738"/>
                </a:lnTo>
                <a:lnTo>
                  <a:pt x="44577" y="62738"/>
                </a:lnTo>
                <a:cubicBezTo>
                  <a:pt x="44323" y="62357"/>
                  <a:pt x="43815" y="61976"/>
                  <a:pt x="43434" y="61595"/>
                </a:cubicBezTo>
                <a:cubicBezTo>
                  <a:pt x="42291" y="60452"/>
                  <a:pt x="41148" y="59309"/>
                  <a:pt x="40005" y="59309"/>
                </a:cubicBezTo>
                <a:cubicBezTo>
                  <a:pt x="37719" y="58166"/>
                  <a:pt x="37719" y="58166"/>
                  <a:pt x="38862" y="58166"/>
                </a:cubicBezTo>
                <a:lnTo>
                  <a:pt x="41148" y="58166"/>
                </a:lnTo>
                <a:cubicBezTo>
                  <a:pt x="42291" y="59309"/>
                  <a:pt x="42291" y="59309"/>
                  <a:pt x="42291" y="59309"/>
                </a:cubicBezTo>
                <a:cubicBezTo>
                  <a:pt x="43434" y="60452"/>
                  <a:pt x="44577" y="60452"/>
                  <a:pt x="44577" y="60452"/>
                </a:cubicBezTo>
                <a:cubicBezTo>
                  <a:pt x="45720" y="60452"/>
                  <a:pt x="45720" y="60452"/>
                  <a:pt x="44577" y="59309"/>
                </a:cubicBezTo>
                <a:cubicBezTo>
                  <a:pt x="44958" y="59690"/>
                  <a:pt x="45212" y="59817"/>
                  <a:pt x="45466" y="59817"/>
                </a:cubicBezTo>
                <a:cubicBezTo>
                  <a:pt x="45847" y="59817"/>
                  <a:pt x="46101" y="59309"/>
                  <a:pt x="46863" y="59309"/>
                </a:cubicBezTo>
                <a:cubicBezTo>
                  <a:pt x="46863" y="58547"/>
                  <a:pt x="46863" y="57658"/>
                  <a:pt x="47244" y="57658"/>
                </a:cubicBezTo>
                <a:cubicBezTo>
                  <a:pt x="47371" y="57658"/>
                  <a:pt x="47625" y="57785"/>
                  <a:pt x="48006" y="58166"/>
                </a:cubicBezTo>
                <a:cubicBezTo>
                  <a:pt x="49149" y="57023"/>
                  <a:pt x="49149" y="57023"/>
                  <a:pt x="48006" y="55880"/>
                </a:cubicBezTo>
                <a:cubicBezTo>
                  <a:pt x="47879" y="55880"/>
                  <a:pt x="47879" y="55753"/>
                  <a:pt x="47879" y="55753"/>
                </a:cubicBezTo>
                <a:cubicBezTo>
                  <a:pt x="50038" y="55245"/>
                  <a:pt x="52324" y="53467"/>
                  <a:pt x="50419" y="52451"/>
                </a:cubicBezTo>
                <a:cubicBezTo>
                  <a:pt x="50419" y="52451"/>
                  <a:pt x="51562" y="51308"/>
                  <a:pt x="51562" y="51308"/>
                </a:cubicBezTo>
                <a:cubicBezTo>
                  <a:pt x="52705" y="51308"/>
                  <a:pt x="53848" y="50165"/>
                  <a:pt x="52705" y="49022"/>
                </a:cubicBezTo>
                <a:cubicBezTo>
                  <a:pt x="52705" y="49022"/>
                  <a:pt x="52705" y="49022"/>
                  <a:pt x="53848" y="47879"/>
                </a:cubicBezTo>
                <a:cubicBezTo>
                  <a:pt x="54991" y="47879"/>
                  <a:pt x="54991" y="47879"/>
                  <a:pt x="53848" y="46736"/>
                </a:cubicBezTo>
                <a:cubicBezTo>
                  <a:pt x="53848" y="45593"/>
                  <a:pt x="52705" y="45593"/>
                  <a:pt x="53848" y="45593"/>
                </a:cubicBezTo>
                <a:cubicBezTo>
                  <a:pt x="54483" y="46101"/>
                  <a:pt x="54737" y="46482"/>
                  <a:pt x="54991" y="46482"/>
                </a:cubicBezTo>
                <a:cubicBezTo>
                  <a:pt x="55245" y="46482"/>
                  <a:pt x="55499" y="46228"/>
                  <a:pt x="56134" y="45593"/>
                </a:cubicBezTo>
                <a:cubicBezTo>
                  <a:pt x="56134" y="44450"/>
                  <a:pt x="56134" y="44450"/>
                  <a:pt x="54991" y="43307"/>
                </a:cubicBezTo>
                <a:cubicBezTo>
                  <a:pt x="54991" y="42799"/>
                  <a:pt x="55245" y="42418"/>
                  <a:pt x="55753" y="42418"/>
                </a:cubicBezTo>
                <a:cubicBezTo>
                  <a:pt x="56261" y="42418"/>
                  <a:pt x="56769" y="42672"/>
                  <a:pt x="57277" y="43307"/>
                </a:cubicBezTo>
                <a:cubicBezTo>
                  <a:pt x="57785" y="43815"/>
                  <a:pt x="58166" y="44069"/>
                  <a:pt x="58420" y="44069"/>
                </a:cubicBezTo>
                <a:cubicBezTo>
                  <a:pt x="58674" y="44069"/>
                  <a:pt x="58166" y="43561"/>
                  <a:pt x="56134" y="42164"/>
                </a:cubicBezTo>
                <a:lnTo>
                  <a:pt x="58420" y="43307"/>
                </a:lnTo>
                <a:cubicBezTo>
                  <a:pt x="58420" y="43307"/>
                  <a:pt x="58420" y="43307"/>
                  <a:pt x="57277" y="42164"/>
                </a:cubicBezTo>
                <a:cubicBezTo>
                  <a:pt x="57277" y="42164"/>
                  <a:pt x="57277" y="41021"/>
                  <a:pt x="57277" y="41021"/>
                </a:cubicBezTo>
                <a:cubicBezTo>
                  <a:pt x="57023" y="40767"/>
                  <a:pt x="56642" y="40386"/>
                  <a:pt x="56388" y="40132"/>
                </a:cubicBezTo>
                <a:cubicBezTo>
                  <a:pt x="57150" y="41021"/>
                  <a:pt x="56134" y="41148"/>
                  <a:pt x="56134" y="42164"/>
                </a:cubicBezTo>
                <a:cubicBezTo>
                  <a:pt x="53848" y="39878"/>
                  <a:pt x="54991" y="39878"/>
                  <a:pt x="56134" y="39878"/>
                </a:cubicBezTo>
                <a:cubicBezTo>
                  <a:pt x="55372" y="39243"/>
                  <a:pt x="54610" y="38735"/>
                  <a:pt x="53848" y="38735"/>
                </a:cubicBezTo>
                <a:cubicBezTo>
                  <a:pt x="52705" y="37592"/>
                  <a:pt x="52705" y="37592"/>
                  <a:pt x="52705" y="37592"/>
                </a:cubicBezTo>
                <a:cubicBezTo>
                  <a:pt x="54991" y="37592"/>
                  <a:pt x="56134" y="38735"/>
                  <a:pt x="56134" y="38735"/>
                </a:cubicBezTo>
                <a:cubicBezTo>
                  <a:pt x="56134" y="39878"/>
                  <a:pt x="57277" y="39878"/>
                  <a:pt x="58420" y="41021"/>
                </a:cubicBezTo>
                <a:cubicBezTo>
                  <a:pt x="58547" y="41148"/>
                  <a:pt x="58674" y="41275"/>
                  <a:pt x="58801" y="41275"/>
                </a:cubicBezTo>
                <a:cubicBezTo>
                  <a:pt x="59309" y="41275"/>
                  <a:pt x="58166" y="38608"/>
                  <a:pt x="56134" y="37592"/>
                </a:cubicBezTo>
                <a:lnTo>
                  <a:pt x="57150" y="37592"/>
                </a:lnTo>
                <a:cubicBezTo>
                  <a:pt x="57531" y="37973"/>
                  <a:pt x="57785" y="38100"/>
                  <a:pt x="58039" y="38100"/>
                </a:cubicBezTo>
                <a:cubicBezTo>
                  <a:pt x="58420" y="38100"/>
                  <a:pt x="58674" y="37592"/>
                  <a:pt x="59436" y="37592"/>
                </a:cubicBezTo>
                <a:cubicBezTo>
                  <a:pt x="59436" y="37592"/>
                  <a:pt x="59436" y="36449"/>
                  <a:pt x="58293" y="36449"/>
                </a:cubicBezTo>
                <a:cubicBezTo>
                  <a:pt x="57150" y="35306"/>
                  <a:pt x="57150" y="35306"/>
                  <a:pt x="57150" y="34163"/>
                </a:cubicBezTo>
                <a:cubicBezTo>
                  <a:pt x="57150" y="34544"/>
                  <a:pt x="57023" y="34671"/>
                  <a:pt x="56896" y="34671"/>
                </a:cubicBezTo>
                <a:cubicBezTo>
                  <a:pt x="56515" y="34671"/>
                  <a:pt x="55626" y="33782"/>
                  <a:pt x="54864" y="33020"/>
                </a:cubicBezTo>
                <a:cubicBezTo>
                  <a:pt x="54864" y="33020"/>
                  <a:pt x="56007" y="33020"/>
                  <a:pt x="57150" y="34163"/>
                </a:cubicBezTo>
                <a:cubicBezTo>
                  <a:pt x="57150" y="34163"/>
                  <a:pt x="57150" y="34163"/>
                  <a:pt x="57150" y="34163"/>
                </a:cubicBezTo>
                <a:cubicBezTo>
                  <a:pt x="58293" y="34798"/>
                  <a:pt x="59436" y="35052"/>
                  <a:pt x="60325" y="35052"/>
                </a:cubicBezTo>
                <a:cubicBezTo>
                  <a:pt x="61214" y="35052"/>
                  <a:pt x="61722" y="34798"/>
                  <a:pt x="61722" y="34163"/>
                </a:cubicBezTo>
                <a:cubicBezTo>
                  <a:pt x="62865" y="34163"/>
                  <a:pt x="62865" y="33020"/>
                  <a:pt x="64008" y="33020"/>
                </a:cubicBezTo>
                <a:cubicBezTo>
                  <a:pt x="64008" y="33020"/>
                  <a:pt x="65151" y="33020"/>
                  <a:pt x="64008" y="31877"/>
                </a:cubicBezTo>
                <a:lnTo>
                  <a:pt x="64008" y="30861"/>
                </a:lnTo>
                <a:cubicBezTo>
                  <a:pt x="64389" y="31242"/>
                  <a:pt x="64643" y="31369"/>
                  <a:pt x="64770" y="31369"/>
                </a:cubicBezTo>
                <a:cubicBezTo>
                  <a:pt x="65151" y="31369"/>
                  <a:pt x="65151" y="30861"/>
                  <a:pt x="65151" y="30861"/>
                </a:cubicBezTo>
                <a:cubicBezTo>
                  <a:pt x="64008" y="29718"/>
                  <a:pt x="65151" y="29718"/>
                  <a:pt x="65151" y="29718"/>
                </a:cubicBezTo>
                <a:cubicBezTo>
                  <a:pt x="66167" y="30226"/>
                  <a:pt x="66675" y="30480"/>
                  <a:pt x="66675" y="30480"/>
                </a:cubicBezTo>
                <a:cubicBezTo>
                  <a:pt x="66675" y="30480"/>
                  <a:pt x="65913" y="29972"/>
                  <a:pt x="64008" y="28575"/>
                </a:cubicBezTo>
                <a:cubicBezTo>
                  <a:pt x="64897" y="29083"/>
                  <a:pt x="65659" y="29337"/>
                  <a:pt x="66167" y="29337"/>
                </a:cubicBezTo>
                <a:cubicBezTo>
                  <a:pt x="66675" y="29337"/>
                  <a:pt x="66548" y="28829"/>
                  <a:pt x="65151" y="27432"/>
                </a:cubicBezTo>
                <a:cubicBezTo>
                  <a:pt x="65151" y="27432"/>
                  <a:pt x="65278" y="27559"/>
                  <a:pt x="66294" y="28575"/>
                </a:cubicBezTo>
                <a:cubicBezTo>
                  <a:pt x="67437" y="28575"/>
                  <a:pt x="67437" y="28575"/>
                  <a:pt x="66294" y="27432"/>
                </a:cubicBezTo>
                <a:cubicBezTo>
                  <a:pt x="64897" y="26035"/>
                  <a:pt x="64770" y="25527"/>
                  <a:pt x="65151" y="25527"/>
                </a:cubicBezTo>
                <a:cubicBezTo>
                  <a:pt x="65532" y="25527"/>
                  <a:pt x="65913" y="25781"/>
                  <a:pt x="66294" y="26289"/>
                </a:cubicBezTo>
                <a:cubicBezTo>
                  <a:pt x="66929" y="26543"/>
                  <a:pt x="67564" y="26797"/>
                  <a:pt x="67945" y="26797"/>
                </a:cubicBezTo>
                <a:cubicBezTo>
                  <a:pt x="68961" y="26797"/>
                  <a:pt x="69342" y="26035"/>
                  <a:pt x="68580" y="25146"/>
                </a:cubicBezTo>
                <a:cubicBezTo>
                  <a:pt x="67818" y="24257"/>
                  <a:pt x="68072" y="23495"/>
                  <a:pt x="68326" y="23495"/>
                </a:cubicBezTo>
                <a:cubicBezTo>
                  <a:pt x="68453" y="23495"/>
                  <a:pt x="68580" y="23622"/>
                  <a:pt x="68580" y="24003"/>
                </a:cubicBezTo>
                <a:cubicBezTo>
                  <a:pt x="69723" y="24003"/>
                  <a:pt x="70866" y="24003"/>
                  <a:pt x="69723" y="22860"/>
                </a:cubicBezTo>
                <a:cubicBezTo>
                  <a:pt x="70231" y="23495"/>
                  <a:pt x="70866" y="23749"/>
                  <a:pt x="71120" y="23749"/>
                </a:cubicBezTo>
                <a:cubicBezTo>
                  <a:pt x="71374" y="23749"/>
                  <a:pt x="71374" y="23495"/>
                  <a:pt x="70866" y="22860"/>
                </a:cubicBezTo>
                <a:cubicBezTo>
                  <a:pt x="70866" y="22860"/>
                  <a:pt x="69723" y="21717"/>
                  <a:pt x="68580" y="20574"/>
                </a:cubicBezTo>
                <a:cubicBezTo>
                  <a:pt x="68580" y="20574"/>
                  <a:pt x="67437" y="19431"/>
                  <a:pt x="67437" y="19431"/>
                </a:cubicBezTo>
                <a:cubicBezTo>
                  <a:pt x="66929" y="18923"/>
                  <a:pt x="66929" y="18542"/>
                  <a:pt x="67437" y="18542"/>
                </a:cubicBezTo>
                <a:cubicBezTo>
                  <a:pt x="67945" y="18542"/>
                  <a:pt x="69215" y="18796"/>
                  <a:pt x="70866" y="19431"/>
                </a:cubicBezTo>
                <a:lnTo>
                  <a:pt x="72263" y="20066"/>
                </a:lnTo>
                <a:cubicBezTo>
                  <a:pt x="72136" y="19812"/>
                  <a:pt x="72136" y="19431"/>
                  <a:pt x="72136" y="19431"/>
                </a:cubicBezTo>
                <a:lnTo>
                  <a:pt x="73279" y="19431"/>
                </a:lnTo>
                <a:cubicBezTo>
                  <a:pt x="72136" y="18288"/>
                  <a:pt x="72136" y="18288"/>
                  <a:pt x="73279" y="18288"/>
                </a:cubicBezTo>
                <a:cubicBezTo>
                  <a:pt x="73787" y="18796"/>
                  <a:pt x="74168" y="19050"/>
                  <a:pt x="74422" y="19050"/>
                </a:cubicBezTo>
                <a:cubicBezTo>
                  <a:pt x="74676" y="19050"/>
                  <a:pt x="74549" y="18542"/>
                  <a:pt x="73279" y="17145"/>
                </a:cubicBezTo>
                <a:cubicBezTo>
                  <a:pt x="74422" y="18288"/>
                  <a:pt x="75565" y="18288"/>
                  <a:pt x="75565" y="18288"/>
                </a:cubicBezTo>
                <a:lnTo>
                  <a:pt x="75565" y="17145"/>
                </a:lnTo>
                <a:cubicBezTo>
                  <a:pt x="73279" y="16002"/>
                  <a:pt x="73279" y="16002"/>
                  <a:pt x="74422" y="16002"/>
                </a:cubicBezTo>
                <a:cubicBezTo>
                  <a:pt x="74930" y="16510"/>
                  <a:pt x="75311" y="16891"/>
                  <a:pt x="75438" y="16891"/>
                </a:cubicBezTo>
                <a:cubicBezTo>
                  <a:pt x="75565" y="16891"/>
                  <a:pt x="75565" y="16637"/>
                  <a:pt x="75565" y="16002"/>
                </a:cubicBezTo>
                <a:cubicBezTo>
                  <a:pt x="75565" y="15367"/>
                  <a:pt x="75819" y="15113"/>
                  <a:pt x="76073" y="15113"/>
                </a:cubicBezTo>
                <a:cubicBezTo>
                  <a:pt x="76327" y="15113"/>
                  <a:pt x="76581" y="15367"/>
                  <a:pt x="76581" y="16002"/>
                </a:cubicBezTo>
                <a:cubicBezTo>
                  <a:pt x="77724" y="16510"/>
                  <a:pt x="78359" y="16891"/>
                  <a:pt x="78486" y="16891"/>
                </a:cubicBezTo>
                <a:cubicBezTo>
                  <a:pt x="78613" y="16891"/>
                  <a:pt x="78359" y="16637"/>
                  <a:pt x="77724" y="16002"/>
                </a:cubicBezTo>
                <a:cubicBezTo>
                  <a:pt x="76581" y="14859"/>
                  <a:pt x="76581" y="14859"/>
                  <a:pt x="77724" y="14859"/>
                </a:cubicBezTo>
                <a:lnTo>
                  <a:pt x="78740" y="14859"/>
                </a:lnTo>
                <a:cubicBezTo>
                  <a:pt x="77089" y="13208"/>
                  <a:pt x="75946" y="12065"/>
                  <a:pt x="75565" y="12065"/>
                </a:cubicBezTo>
                <a:cubicBezTo>
                  <a:pt x="75438" y="12065"/>
                  <a:pt x="75311" y="12192"/>
                  <a:pt x="75311" y="12573"/>
                </a:cubicBezTo>
                <a:cubicBezTo>
                  <a:pt x="75311" y="12573"/>
                  <a:pt x="75311" y="12573"/>
                  <a:pt x="74168" y="11430"/>
                </a:cubicBezTo>
                <a:cubicBezTo>
                  <a:pt x="75311" y="10287"/>
                  <a:pt x="75311" y="10287"/>
                  <a:pt x="74168" y="9144"/>
                </a:cubicBezTo>
                <a:cubicBezTo>
                  <a:pt x="74168" y="9144"/>
                  <a:pt x="72644" y="7620"/>
                  <a:pt x="72136" y="7620"/>
                </a:cubicBezTo>
                <a:cubicBezTo>
                  <a:pt x="72009" y="7620"/>
                  <a:pt x="71882" y="7747"/>
                  <a:pt x="71882" y="7874"/>
                </a:cubicBezTo>
                <a:cubicBezTo>
                  <a:pt x="70358" y="6477"/>
                  <a:pt x="69469" y="5842"/>
                  <a:pt x="69215" y="584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
          <p:cNvSpPr/>
          <p:nvPr/>
        </p:nvSpPr>
        <p:spPr>
          <a:xfrm>
            <a:off x="3118189" y="1510099"/>
            <a:ext cx="114967" cy="224599"/>
          </a:xfrm>
          <a:custGeom>
            <a:rect b="b" l="l" r="r" t="t"/>
            <a:pathLst>
              <a:path extrusionOk="0" h="299466" w="153289">
                <a:moveTo>
                  <a:pt x="19431" y="2794"/>
                </a:moveTo>
                <a:lnTo>
                  <a:pt x="19431" y="3937"/>
                </a:lnTo>
                <a:lnTo>
                  <a:pt x="20574" y="3937"/>
                </a:lnTo>
                <a:cubicBezTo>
                  <a:pt x="20574" y="2794"/>
                  <a:pt x="20574" y="2794"/>
                  <a:pt x="19431" y="2794"/>
                </a:cubicBezTo>
                <a:close/>
                <a:moveTo>
                  <a:pt x="76581" y="9906"/>
                </a:moveTo>
                <a:cubicBezTo>
                  <a:pt x="76708" y="9906"/>
                  <a:pt x="76962" y="10160"/>
                  <a:pt x="77597" y="10795"/>
                </a:cubicBezTo>
                <a:lnTo>
                  <a:pt x="77597" y="11938"/>
                </a:lnTo>
                <a:lnTo>
                  <a:pt x="76454" y="11938"/>
                </a:lnTo>
                <a:lnTo>
                  <a:pt x="76454" y="10795"/>
                </a:lnTo>
                <a:cubicBezTo>
                  <a:pt x="76454" y="10287"/>
                  <a:pt x="76454" y="9906"/>
                  <a:pt x="76581" y="9906"/>
                </a:cubicBezTo>
                <a:close/>
                <a:moveTo>
                  <a:pt x="51308" y="10795"/>
                </a:moveTo>
                <a:cubicBezTo>
                  <a:pt x="51308" y="10795"/>
                  <a:pt x="51308" y="11938"/>
                  <a:pt x="50165" y="13081"/>
                </a:cubicBezTo>
                <a:lnTo>
                  <a:pt x="49022" y="13081"/>
                </a:lnTo>
                <a:cubicBezTo>
                  <a:pt x="49022" y="11938"/>
                  <a:pt x="50165" y="10795"/>
                  <a:pt x="51308" y="10795"/>
                </a:cubicBezTo>
                <a:close/>
                <a:moveTo>
                  <a:pt x="14859" y="11938"/>
                </a:moveTo>
                <a:cubicBezTo>
                  <a:pt x="14859" y="11938"/>
                  <a:pt x="14859" y="14224"/>
                  <a:pt x="14859" y="14224"/>
                </a:cubicBezTo>
                <a:lnTo>
                  <a:pt x="13716" y="13081"/>
                </a:lnTo>
                <a:cubicBezTo>
                  <a:pt x="12573" y="11938"/>
                  <a:pt x="13716" y="11938"/>
                  <a:pt x="13716" y="11938"/>
                </a:cubicBezTo>
                <a:close/>
                <a:moveTo>
                  <a:pt x="19431" y="9652"/>
                </a:moveTo>
                <a:cubicBezTo>
                  <a:pt x="20574" y="9652"/>
                  <a:pt x="20574" y="9652"/>
                  <a:pt x="21717" y="10795"/>
                </a:cubicBezTo>
                <a:lnTo>
                  <a:pt x="20574" y="10795"/>
                </a:lnTo>
                <a:cubicBezTo>
                  <a:pt x="20574" y="11176"/>
                  <a:pt x="20574" y="11557"/>
                  <a:pt x="20574" y="11938"/>
                </a:cubicBezTo>
                <a:cubicBezTo>
                  <a:pt x="21717" y="13081"/>
                  <a:pt x="21717" y="14224"/>
                  <a:pt x="21717" y="14224"/>
                </a:cubicBezTo>
                <a:cubicBezTo>
                  <a:pt x="21717" y="14224"/>
                  <a:pt x="20574" y="13081"/>
                  <a:pt x="19431" y="11938"/>
                </a:cubicBezTo>
                <a:cubicBezTo>
                  <a:pt x="18288" y="9652"/>
                  <a:pt x="18288" y="9652"/>
                  <a:pt x="19431" y="9652"/>
                </a:cubicBezTo>
                <a:close/>
                <a:moveTo>
                  <a:pt x="53467" y="12573"/>
                </a:moveTo>
                <a:cubicBezTo>
                  <a:pt x="53086" y="12573"/>
                  <a:pt x="52578" y="13335"/>
                  <a:pt x="52578" y="14224"/>
                </a:cubicBezTo>
                <a:cubicBezTo>
                  <a:pt x="52578" y="15367"/>
                  <a:pt x="52578" y="15367"/>
                  <a:pt x="53721" y="15367"/>
                </a:cubicBezTo>
                <a:cubicBezTo>
                  <a:pt x="54864" y="15367"/>
                  <a:pt x="54864" y="14224"/>
                  <a:pt x="54864" y="14224"/>
                </a:cubicBezTo>
                <a:cubicBezTo>
                  <a:pt x="54864" y="13081"/>
                  <a:pt x="54864" y="13081"/>
                  <a:pt x="53721" y="13081"/>
                </a:cubicBezTo>
                <a:cubicBezTo>
                  <a:pt x="53594" y="12700"/>
                  <a:pt x="53594" y="12573"/>
                  <a:pt x="53467" y="12573"/>
                </a:cubicBezTo>
                <a:close/>
                <a:moveTo>
                  <a:pt x="79502" y="12573"/>
                </a:moveTo>
                <a:cubicBezTo>
                  <a:pt x="79629" y="12573"/>
                  <a:pt x="79248" y="13081"/>
                  <a:pt x="78740" y="14224"/>
                </a:cubicBezTo>
                <a:cubicBezTo>
                  <a:pt x="78740" y="15367"/>
                  <a:pt x="77597" y="16510"/>
                  <a:pt x="76454" y="17653"/>
                </a:cubicBezTo>
                <a:lnTo>
                  <a:pt x="75311" y="17653"/>
                </a:lnTo>
                <a:cubicBezTo>
                  <a:pt x="75311" y="17653"/>
                  <a:pt x="76454" y="16510"/>
                  <a:pt x="77597" y="15367"/>
                </a:cubicBezTo>
                <a:cubicBezTo>
                  <a:pt x="78867" y="13462"/>
                  <a:pt x="79375" y="12573"/>
                  <a:pt x="79502" y="12573"/>
                </a:cubicBezTo>
                <a:close/>
                <a:moveTo>
                  <a:pt x="92202" y="14605"/>
                </a:moveTo>
                <a:cubicBezTo>
                  <a:pt x="92329" y="14605"/>
                  <a:pt x="92075" y="15113"/>
                  <a:pt x="91313" y="16510"/>
                </a:cubicBezTo>
                <a:cubicBezTo>
                  <a:pt x="90170" y="17653"/>
                  <a:pt x="89027" y="17653"/>
                  <a:pt x="89027" y="17653"/>
                </a:cubicBezTo>
                <a:cubicBezTo>
                  <a:pt x="89027" y="17653"/>
                  <a:pt x="89027" y="16510"/>
                  <a:pt x="91313" y="15367"/>
                </a:cubicBezTo>
                <a:cubicBezTo>
                  <a:pt x="91821" y="14859"/>
                  <a:pt x="92075" y="14605"/>
                  <a:pt x="92202" y="14605"/>
                </a:cubicBezTo>
                <a:close/>
                <a:moveTo>
                  <a:pt x="92456" y="21082"/>
                </a:moveTo>
                <a:lnTo>
                  <a:pt x="93599" y="22225"/>
                </a:lnTo>
                <a:cubicBezTo>
                  <a:pt x="92456" y="22225"/>
                  <a:pt x="91313" y="23368"/>
                  <a:pt x="91313" y="23368"/>
                </a:cubicBezTo>
                <a:cubicBezTo>
                  <a:pt x="91313" y="22225"/>
                  <a:pt x="92456" y="21082"/>
                  <a:pt x="92456" y="21082"/>
                </a:cubicBezTo>
                <a:close/>
                <a:moveTo>
                  <a:pt x="107315" y="26797"/>
                </a:moveTo>
                <a:cubicBezTo>
                  <a:pt x="108458" y="26797"/>
                  <a:pt x="108458" y="27940"/>
                  <a:pt x="106172" y="29083"/>
                </a:cubicBezTo>
                <a:lnTo>
                  <a:pt x="105029" y="29083"/>
                </a:lnTo>
                <a:cubicBezTo>
                  <a:pt x="106172" y="27940"/>
                  <a:pt x="107315" y="26797"/>
                  <a:pt x="107315" y="26797"/>
                </a:cubicBezTo>
                <a:close/>
                <a:moveTo>
                  <a:pt x="19431" y="29083"/>
                </a:moveTo>
                <a:cubicBezTo>
                  <a:pt x="19431" y="29083"/>
                  <a:pt x="19431" y="30226"/>
                  <a:pt x="19431" y="31369"/>
                </a:cubicBezTo>
                <a:lnTo>
                  <a:pt x="20574" y="31369"/>
                </a:lnTo>
                <a:cubicBezTo>
                  <a:pt x="20574" y="31369"/>
                  <a:pt x="20574" y="30226"/>
                  <a:pt x="19431" y="29083"/>
                </a:cubicBezTo>
                <a:close/>
                <a:moveTo>
                  <a:pt x="99060" y="30861"/>
                </a:moveTo>
                <a:cubicBezTo>
                  <a:pt x="99187" y="30861"/>
                  <a:pt x="99314" y="30988"/>
                  <a:pt x="99314" y="31369"/>
                </a:cubicBezTo>
                <a:cubicBezTo>
                  <a:pt x="98552" y="31369"/>
                  <a:pt x="97790" y="31877"/>
                  <a:pt x="97663" y="31877"/>
                </a:cubicBezTo>
                <a:cubicBezTo>
                  <a:pt x="97536" y="31877"/>
                  <a:pt x="97790" y="31750"/>
                  <a:pt x="98171" y="31369"/>
                </a:cubicBezTo>
                <a:cubicBezTo>
                  <a:pt x="98171" y="31369"/>
                  <a:pt x="98679" y="30861"/>
                  <a:pt x="99060" y="30861"/>
                </a:cubicBezTo>
                <a:close/>
                <a:moveTo>
                  <a:pt x="110744" y="30226"/>
                </a:moveTo>
                <a:cubicBezTo>
                  <a:pt x="110744" y="31369"/>
                  <a:pt x="110744" y="31369"/>
                  <a:pt x="110744" y="32512"/>
                </a:cubicBezTo>
                <a:lnTo>
                  <a:pt x="109601" y="31369"/>
                </a:lnTo>
                <a:lnTo>
                  <a:pt x="110744" y="30226"/>
                </a:lnTo>
                <a:close/>
                <a:moveTo>
                  <a:pt x="130302" y="33909"/>
                </a:moveTo>
                <a:cubicBezTo>
                  <a:pt x="130175" y="33909"/>
                  <a:pt x="130175" y="34163"/>
                  <a:pt x="130175" y="34798"/>
                </a:cubicBezTo>
                <a:cubicBezTo>
                  <a:pt x="130175" y="35941"/>
                  <a:pt x="130175" y="35941"/>
                  <a:pt x="130175" y="35941"/>
                </a:cubicBezTo>
                <a:cubicBezTo>
                  <a:pt x="131318" y="35941"/>
                  <a:pt x="131318" y="35941"/>
                  <a:pt x="131318" y="34798"/>
                </a:cubicBezTo>
                <a:cubicBezTo>
                  <a:pt x="130810" y="34290"/>
                  <a:pt x="130429" y="33909"/>
                  <a:pt x="130302" y="33909"/>
                </a:cubicBezTo>
                <a:close/>
                <a:moveTo>
                  <a:pt x="114173" y="39370"/>
                </a:moveTo>
                <a:cubicBezTo>
                  <a:pt x="115316" y="40513"/>
                  <a:pt x="115316" y="40513"/>
                  <a:pt x="114173" y="41656"/>
                </a:cubicBezTo>
                <a:cubicBezTo>
                  <a:pt x="114173" y="41656"/>
                  <a:pt x="113665" y="42164"/>
                  <a:pt x="113284" y="42164"/>
                </a:cubicBezTo>
                <a:cubicBezTo>
                  <a:pt x="113157" y="42164"/>
                  <a:pt x="113030" y="42037"/>
                  <a:pt x="113030" y="41656"/>
                </a:cubicBezTo>
                <a:cubicBezTo>
                  <a:pt x="113030" y="41656"/>
                  <a:pt x="113030" y="40513"/>
                  <a:pt x="113030" y="40513"/>
                </a:cubicBezTo>
                <a:cubicBezTo>
                  <a:pt x="114173" y="39370"/>
                  <a:pt x="114173" y="39370"/>
                  <a:pt x="114173" y="39370"/>
                </a:cubicBezTo>
                <a:close/>
                <a:moveTo>
                  <a:pt x="121031" y="47371"/>
                </a:moveTo>
                <a:cubicBezTo>
                  <a:pt x="121031" y="48514"/>
                  <a:pt x="119888" y="48514"/>
                  <a:pt x="119888" y="48514"/>
                </a:cubicBezTo>
                <a:cubicBezTo>
                  <a:pt x="119888" y="47371"/>
                  <a:pt x="119888" y="47371"/>
                  <a:pt x="121031" y="47371"/>
                </a:cubicBezTo>
                <a:close/>
                <a:moveTo>
                  <a:pt x="127889" y="53086"/>
                </a:moveTo>
                <a:cubicBezTo>
                  <a:pt x="129032" y="53086"/>
                  <a:pt x="129032" y="53086"/>
                  <a:pt x="126746" y="55372"/>
                </a:cubicBezTo>
                <a:lnTo>
                  <a:pt x="125476" y="55372"/>
                </a:lnTo>
                <a:cubicBezTo>
                  <a:pt x="125476" y="55372"/>
                  <a:pt x="126619" y="54229"/>
                  <a:pt x="127762" y="53086"/>
                </a:cubicBezTo>
                <a:close/>
                <a:moveTo>
                  <a:pt x="123444" y="58293"/>
                </a:moveTo>
                <a:cubicBezTo>
                  <a:pt x="123063" y="58420"/>
                  <a:pt x="122682" y="58547"/>
                  <a:pt x="122174" y="58801"/>
                </a:cubicBezTo>
                <a:cubicBezTo>
                  <a:pt x="122682" y="58801"/>
                  <a:pt x="123063" y="58674"/>
                  <a:pt x="123444" y="58293"/>
                </a:cubicBezTo>
                <a:close/>
                <a:moveTo>
                  <a:pt x="130175" y="57658"/>
                </a:moveTo>
                <a:cubicBezTo>
                  <a:pt x="129032" y="57658"/>
                  <a:pt x="127889" y="58801"/>
                  <a:pt x="127889" y="58801"/>
                </a:cubicBezTo>
                <a:lnTo>
                  <a:pt x="127889" y="57531"/>
                </a:lnTo>
                <a:close/>
                <a:moveTo>
                  <a:pt x="127889" y="61087"/>
                </a:moveTo>
                <a:cubicBezTo>
                  <a:pt x="128651" y="61087"/>
                  <a:pt x="128397" y="61595"/>
                  <a:pt x="128143" y="61595"/>
                </a:cubicBezTo>
                <a:cubicBezTo>
                  <a:pt x="128016" y="61595"/>
                  <a:pt x="127889" y="61468"/>
                  <a:pt x="127889" y="61087"/>
                </a:cubicBezTo>
                <a:close/>
                <a:moveTo>
                  <a:pt x="99314" y="59817"/>
                </a:moveTo>
                <a:cubicBezTo>
                  <a:pt x="99314" y="59817"/>
                  <a:pt x="98171" y="60960"/>
                  <a:pt x="97028" y="60960"/>
                </a:cubicBezTo>
                <a:cubicBezTo>
                  <a:pt x="97028" y="61468"/>
                  <a:pt x="97028" y="61849"/>
                  <a:pt x="97282" y="61849"/>
                </a:cubicBezTo>
                <a:cubicBezTo>
                  <a:pt x="97536" y="61849"/>
                  <a:pt x="98171" y="61595"/>
                  <a:pt x="99314" y="60960"/>
                </a:cubicBezTo>
                <a:cubicBezTo>
                  <a:pt x="100457" y="60960"/>
                  <a:pt x="100457" y="60960"/>
                  <a:pt x="99314" y="59817"/>
                </a:cubicBezTo>
                <a:close/>
                <a:moveTo>
                  <a:pt x="123317" y="60960"/>
                </a:moveTo>
                <a:lnTo>
                  <a:pt x="122174" y="62103"/>
                </a:lnTo>
                <a:cubicBezTo>
                  <a:pt x="122174" y="62103"/>
                  <a:pt x="123317" y="62103"/>
                  <a:pt x="123317" y="60960"/>
                </a:cubicBezTo>
                <a:close/>
                <a:moveTo>
                  <a:pt x="127381" y="67437"/>
                </a:moveTo>
                <a:cubicBezTo>
                  <a:pt x="125730" y="67818"/>
                  <a:pt x="125095" y="67818"/>
                  <a:pt x="126746" y="67818"/>
                </a:cubicBezTo>
                <a:cubicBezTo>
                  <a:pt x="127000" y="67691"/>
                  <a:pt x="127254" y="67564"/>
                  <a:pt x="127381" y="67437"/>
                </a:cubicBezTo>
                <a:close/>
                <a:moveTo>
                  <a:pt x="139319" y="89535"/>
                </a:moveTo>
                <a:lnTo>
                  <a:pt x="139319" y="90678"/>
                </a:lnTo>
                <a:lnTo>
                  <a:pt x="137033" y="90678"/>
                </a:lnTo>
                <a:lnTo>
                  <a:pt x="138176" y="89535"/>
                </a:lnTo>
                <a:close/>
                <a:moveTo>
                  <a:pt x="141605" y="102108"/>
                </a:moveTo>
                <a:cubicBezTo>
                  <a:pt x="141605" y="102108"/>
                  <a:pt x="141605" y="102108"/>
                  <a:pt x="141605" y="103251"/>
                </a:cubicBezTo>
                <a:cubicBezTo>
                  <a:pt x="139319" y="103251"/>
                  <a:pt x="138176" y="102108"/>
                  <a:pt x="138176" y="102108"/>
                </a:cubicBezTo>
                <a:close/>
                <a:moveTo>
                  <a:pt x="151384" y="110109"/>
                </a:moveTo>
                <a:cubicBezTo>
                  <a:pt x="151511" y="110363"/>
                  <a:pt x="151765" y="110617"/>
                  <a:pt x="151892" y="110998"/>
                </a:cubicBezTo>
                <a:lnTo>
                  <a:pt x="151892" y="109982"/>
                </a:lnTo>
                <a:close/>
                <a:moveTo>
                  <a:pt x="143891" y="116967"/>
                </a:moveTo>
                <a:lnTo>
                  <a:pt x="143891" y="118110"/>
                </a:lnTo>
                <a:cubicBezTo>
                  <a:pt x="142748" y="118110"/>
                  <a:pt x="141605" y="118110"/>
                  <a:pt x="141605" y="116967"/>
                </a:cubicBezTo>
                <a:close/>
                <a:moveTo>
                  <a:pt x="135890" y="152273"/>
                </a:moveTo>
                <a:cubicBezTo>
                  <a:pt x="138176" y="152273"/>
                  <a:pt x="138176" y="153416"/>
                  <a:pt x="138176" y="153416"/>
                </a:cubicBezTo>
                <a:cubicBezTo>
                  <a:pt x="138176" y="154559"/>
                  <a:pt x="138176" y="154559"/>
                  <a:pt x="137033" y="154559"/>
                </a:cubicBezTo>
                <a:cubicBezTo>
                  <a:pt x="135890" y="153416"/>
                  <a:pt x="135890" y="153416"/>
                  <a:pt x="135890" y="152273"/>
                </a:cubicBezTo>
                <a:close/>
                <a:moveTo>
                  <a:pt x="130175" y="172847"/>
                </a:moveTo>
                <a:cubicBezTo>
                  <a:pt x="131318" y="172847"/>
                  <a:pt x="132461" y="173990"/>
                  <a:pt x="132461" y="173990"/>
                </a:cubicBezTo>
                <a:cubicBezTo>
                  <a:pt x="131318" y="173990"/>
                  <a:pt x="130175" y="172847"/>
                  <a:pt x="130175" y="172847"/>
                </a:cubicBezTo>
                <a:close/>
                <a:moveTo>
                  <a:pt x="131318" y="194564"/>
                </a:moveTo>
                <a:cubicBezTo>
                  <a:pt x="131826" y="195072"/>
                  <a:pt x="132207" y="195453"/>
                  <a:pt x="132334" y="195453"/>
                </a:cubicBezTo>
                <a:cubicBezTo>
                  <a:pt x="132461" y="195453"/>
                  <a:pt x="132461" y="195199"/>
                  <a:pt x="132461" y="194564"/>
                </a:cubicBezTo>
                <a:close/>
                <a:moveTo>
                  <a:pt x="128524" y="196215"/>
                </a:moveTo>
                <a:cubicBezTo>
                  <a:pt x="128651" y="196342"/>
                  <a:pt x="128778" y="196596"/>
                  <a:pt x="129032" y="196850"/>
                </a:cubicBezTo>
                <a:cubicBezTo>
                  <a:pt x="129921" y="196850"/>
                  <a:pt x="129413" y="196850"/>
                  <a:pt x="128524" y="196215"/>
                </a:cubicBezTo>
                <a:close/>
                <a:moveTo>
                  <a:pt x="117602" y="212852"/>
                </a:moveTo>
                <a:cubicBezTo>
                  <a:pt x="119126" y="213868"/>
                  <a:pt x="119888" y="214249"/>
                  <a:pt x="120142" y="214249"/>
                </a:cubicBezTo>
                <a:cubicBezTo>
                  <a:pt x="120396" y="214249"/>
                  <a:pt x="119634" y="213614"/>
                  <a:pt x="117602" y="212852"/>
                </a:cubicBezTo>
                <a:close/>
                <a:moveTo>
                  <a:pt x="115316" y="213995"/>
                </a:moveTo>
                <a:cubicBezTo>
                  <a:pt x="115316" y="215138"/>
                  <a:pt x="115316" y="215138"/>
                  <a:pt x="115316" y="215138"/>
                </a:cubicBezTo>
                <a:lnTo>
                  <a:pt x="114173" y="215138"/>
                </a:lnTo>
                <a:cubicBezTo>
                  <a:pt x="114173" y="215138"/>
                  <a:pt x="113030" y="213995"/>
                  <a:pt x="113030" y="213995"/>
                </a:cubicBezTo>
                <a:close/>
                <a:moveTo>
                  <a:pt x="97028" y="217424"/>
                </a:moveTo>
                <a:cubicBezTo>
                  <a:pt x="95885" y="217424"/>
                  <a:pt x="95885" y="217424"/>
                  <a:pt x="97917" y="218440"/>
                </a:cubicBezTo>
                <a:cubicBezTo>
                  <a:pt x="97663" y="218186"/>
                  <a:pt x="97409" y="217805"/>
                  <a:pt x="97028" y="217424"/>
                </a:cubicBezTo>
                <a:close/>
                <a:moveTo>
                  <a:pt x="101600" y="217424"/>
                </a:moveTo>
                <a:cubicBezTo>
                  <a:pt x="102743" y="217424"/>
                  <a:pt x="102743" y="217424"/>
                  <a:pt x="103886" y="218567"/>
                </a:cubicBezTo>
                <a:cubicBezTo>
                  <a:pt x="103886" y="219202"/>
                  <a:pt x="103886" y="219456"/>
                  <a:pt x="103759" y="219456"/>
                </a:cubicBezTo>
                <a:cubicBezTo>
                  <a:pt x="103632" y="219456"/>
                  <a:pt x="103251" y="219202"/>
                  <a:pt x="102743" y="218567"/>
                </a:cubicBezTo>
                <a:cubicBezTo>
                  <a:pt x="101600" y="217424"/>
                  <a:pt x="101600" y="217424"/>
                  <a:pt x="101600" y="217424"/>
                </a:cubicBezTo>
                <a:close/>
                <a:moveTo>
                  <a:pt x="111887" y="219710"/>
                </a:moveTo>
                <a:lnTo>
                  <a:pt x="111887" y="220853"/>
                </a:lnTo>
                <a:cubicBezTo>
                  <a:pt x="110744" y="220853"/>
                  <a:pt x="109601" y="219710"/>
                  <a:pt x="110744" y="219710"/>
                </a:cubicBezTo>
                <a:close/>
                <a:moveTo>
                  <a:pt x="100457" y="220853"/>
                </a:moveTo>
                <a:cubicBezTo>
                  <a:pt x="100457" y="221361"/>
                  <a:pt x="100457" y="221742"/>
                  <a:pt x="100330" y="221742"/>
                </a:cubicBezTo>
                <a:cubicBezTo>
                  <a:pt x="100203" y="221742"/>
                  <a:pt x="99949" y="221488"/>
                  <a:pt x="99314" y="220853"/>
                </a:cubicBezTo>
                <a:close/>
                <a:moveTo>
                  <a:pt x="78740" y="241173"/>
                </a:moveTo>
                <a:lnTo>
                  <a:pt x="79883" y="242316"/>
                </a:lnTo>
                <a:cubicBezTo>
                  <a:pt x="79883" y="243205"/>
                  <a:pt x="80645" y="244856"/>
                  <a:pt x="80264" y="244856"/>
                </a:cubicBezTo>
                <a:cubicBezTo>
                  <a:pt x="80137" y="244856"/>
                  <a:pt x="80137" y="244729"/>
                  <a:pt x="79883" y="244602"/>
                </a:cubicBezTo>
                <a:cubicBezTo>
                  <a:pt x="79883" y="244602"/>
                  <a:pt x="78740" y="243459"/>
                  <a:pt x="78740" y="242316"/>
                </a:cubicBezTo>
                <a:cubicBezTo>
                  <a:pt x="78740" y="242316"/>
                  <a:pt x="77597" y="241173"/>
                  <a:pt x="78740" y="241173"/>
                </a:cubicBezTo>
                <a:close/>
                <a:moveTo>
                  <a:pt x="84455" y="248031"/>
                </a:moveTo>
                <a:lnTo>
                  <a:pt x="84455" y="249174"/>
                </a:lnTo>
                <a:cubicBezTo>
                  <a:pt x="83947" y="248539"/>
                  <a:pt x="83693" y="248031"/>
                  <a:pt x="84455" y="248031"/>
                </a:cubicBezTo>
                <a:close/>
                <a:moveTo>
                  <a:pt x="67310" y="254889"/>
                </a:moveTo>
                <a:cubicBezTo>
                  <a:pt x="68453" y="254889"/>
                  <a:pt x="69596" y="257175"/>
                  <a:pt x="69596" y="258318"/>
                </a:cubicBezTo>
                <a:cubicBezTo>
                  <a:pt x="68453" y="258318"/>
                  <a:pt x="68453" y="258318"/>
                  <a:pt x="68453" y="257175"/>
                </a:cubicBezTo>
                <a:cubicBezTo>
                  <a:pt x="67310" y="257175"/>
                  <a:pt x="67310" y="254889"/>
                  <a:pt x="67310" y="254889"/>
                </a:cubicBezTo>
                <a:close/>
                <a:moveTo>
                  <a:pt x="62738" y="265049"/>
                </a:moveTo>
                <a:cubicBezTo>
                  <a:pt x="62992" y="265049"/>
                  <a:pt x="63500" y="265430"/>
                  <a:pt x="63881" y="266319"/>
                </a:cubicBezTo>
                <a:cubicBezTo>
                  <a:pt x="62484" y="265684"/>
                  <a:pt x="62357" y="265049"/>
                  <a:pt x="62738" y="265049"/>
                </a:cubicBezTo>
                <a:close/>
                <a:moveTo>
                  <a:pt x="1143" y="283464"/>
                </a:moveTo>
                <a:cubicBezTo>
                  <a:pt x="1143" y="283464"/>
                  <a:pt x="1143" y="284607"/>
                  <a:pt x="2286" y="285750"/>
                </a:cubicBezTo>
                <a:cubicBezTo>
                  <a:pt x="2286" y="284607"/>
                  <a:pt x="1143" y="283464"/>
                  <a:pt x="1143" y="283464"/>
                </a:cubicBezTo>
                <a:close/>
                <a:moveTo>
                  <a:pt x="7112" y="291846"/>
                </a:moveTo>
                <a:cubicBezTo>
                  <a:pt x="7239" y="291846"/>
                  <a:pt x="7620" y="292100"/>
                  <a:pt x="8001" y="292608"/>
                </a:cubicBezTo>
                <a:cubicBezTo>
                  <a:pt x="8001" y="293751"/>
                  <a:pt x="8001" y="294894"/>
                  <a:pt x="8001" y="296037"/>
                </a:cubicBezTo>
                <a:cubicBezTo>
                  <a:pt x="8001" y="296672"/>
                  <a:pt x="7874" y="296926"/>
                  <a:pt x="7747" y="296926"/>
                </a:cubicBezTo>
                <a:cubicBezTo>
                  <a:pt x="7366" y="296926"/>
                  <a:pt x="6858" y="295402"/>
                  <a:pt x="6858" y="293751"/>
                </a:cubicBezTo>
                <a:cubicBezTo>
                  <a:pt x="6858" y="292354"/>
                  <a:pt x="6858" y="291846"/>
                  <a:pt x="7112" y="291846"/>
                </a:cubicBezTo>
                <a:close/>
                <a:moveTo>
                  <a:pt x="38989" y="0"/>
                </a:moveTo>
                <a:cubicBezTo>
                  <a:pt x="38862" y="0"/>
                  <a:pt x="38862" y="889"/>
                  <a:pt x="38862" y="2794"/>
                </a:cubicBezTo>
                <a:cubicBezTo>
                  <a:pt x="38862" y="3937"/>
                  <a:pt x="40005" y="5080"/>
                  <a:pt x="41148" y="5080"/>
                </a:cubicBezTo>
                <a:lnTo>
                  <a:pt x="42291" y="5080"/>
                </a:lnTo>
                <a:lnTo>
                  <a:pt x="41148" y="6223"/>
                </a:lnTo>
                <a:cubicBezTo>
                  <a:pt x="40005" y="6223"/>
                  <a:pt x="40005" y="7366"/>
                  <a:pt x="40005" y="8509"/>
                </a:cubicBezTo>
                <a:cubicBezTo>
                  <a:pt x="40005" y="8509"/>
                  <a:pt x="40005" y="9652"/>
                  <a:pt x="38862" y="9652"/>
                </a:cubicBezTo>
                <a:cubicBezTo>
                  <a:pt x="38862" y="9652"/>
                  <a:pt x="38862" y="8509"/>
                  <a:pt x="38862" y="7366"/>
                </a:cubicBezTo>
                <a:cubicBezTo>
                  <a:pt x="38862" y="6223"/>
                  <a:pt x="38862" y="5080"/>
                  <a:pt x="38862" y="3937"/>
                </a:cubicBezTo>
                <a:cubicBezTo>
                  <a:pt x="38862" y="2540"/>
                  <a:pt x="37973" y="1524"/>
                  <a:pt x="37338" y="1524"/>
                </a:cubicBezTo>
                <a:cubicBezTo>
                  <a:pt x="36957" y="1524"/>
                  <a:pt x="36576" y="1905"/>
                  <a:pt x="36576" y="2794"/>
                </a:cubicBezTo>
                <a:cubicBezTo>
                  <a:pt x="36576" y="2794"/>
                  <a:pt x="36576" y="2794"/>
                  <a:pt x="35433" y="1651"/>
                </a:cubicBezTo>
                <a:cubicBezTo>
                  <a:pt x="35433" y="1143"/>
                  <a:pt x="35179" y="889"/>
                  <a:pt x="34925" y="889"/>
                </a:cubicBezTo>
                <a:cubicBezTo>
                  <a:pt x="34671" y="889"/>
                  <a:pt x="34163" y="1397"/>
                  <a:pt x="34163" y="2794"/>
                </a:cubicBezTo>
                <a:cubicBezTo>
                  <a:pt x="34163" y="3937"/>
                  <a:pt x="33909" y="4445"/>
                  <a:pt x="33655" y="4445"/>
                </a:cubicBezTo>
                <a:cubicBezTo>
                  <a:pt x="33401" y="4445"/>
                  <a:pt x="33147" y="3937"/>
                  <a:pt x="33147" y="2794"/>
                </a:cubicBezTo>
                <a:cubicBezTo>
                  <a:pt x="32131" y="1778"/>
                  <a:pt x="31242" y="1524"/>
                  <a:pt x="30353" y="1524"/>
                </a:cubicBezTo>
                <a:cubicBezTo>
                  <a:pt x="29337" y="1524"/>
                  <a:pt x="28575" y="2159"/>
                  <a:pt x="28575" y="2794"/>
                </a:cubicBezTo>
                <a:cubicBezTo>
                  <a:pt x="29210" y="4064"/>
                  <a:pt x="28702" y="4699"/>
                  <a:pt x="28194" y="4699"/>
                </a:cubicBezTo>
                <a:cubicBezTo>
                  <a:pt x="27813" y="4699"/>
                  <a:pt x="27432" y="4445"/>
                  <a:pt x="27432" y="3937"/>
                </a:cubicBezTo>
                <a:cubicBezTo>
                  <a:pt x="26797" y="3302"/>
                  <a:pt x="26289" y="3048"/>
                  <a:pt x="25781" y="3048"/>
                </a:cubicBezTo>
                <a:cubicBezTo>
                  <a:pt x="25273" y="3048"/>
                  <a:pt x="25019" y="3302"/>
                  <a:pt x="25019" y="3937"/>
                </a:cubicBezTo>
                <a:cubicBezTo>
                  <a:pt x="25019" y="3175"/>
                  <a:pt x="24511" y="2286"/>
                  <a:pt x="24130" y="2286"/>
                </a:cubicBezTo>
                <a:cubicBezTo>
                  <a:pt x="24003" y="2286"/>
                  <a:pt x="23876" y="2413"/>
                  <a:pt x="23876" y="2794"/>
                </a:cubicBezTo>
                <a:cubicBezTo>
                  <a:pt x="23876" y="2794"/>
                  <a:pt x="22733" y="3937"/>
                  <a:pt x="23876" y="3937"/>
                </a:cubicBezTo>
                <a:cubicBezTo>
                  <a:pt x="23876" y="3937"/>
                  <a:pt x="23876" y="6223"/>
                  <a:pt x="23876" y="7366"/>
                </a:cubicBezTo>
                <a:cubicBezTo>
                  <a:pt x="23876" y="7366"/>
                  <a:pt x="23876" y="8509"/>
                  <a:pt x="25019" y="9652"/>
                </a:cubicBezTo>
                <a:cubicBezTo>
                  <a:pt x="25019" y="9906"/>
                  <a:pt x="24892" y="10033"/>
                  <a:pt x="24638" y="10033"/>
                </a:cubicBezTo>
                <a:cubicBezTo>
                  <a:pt x="23876" y="10033"/>
                  <a:pt x="22098" y="8763"/>
                  <a:pt x="20447" y="6223"/>
                </a:cubicBezTo>
                <a:lnTo>
                  <a:pt x="18288" y="5080"/>
                </a:lnTo>
                <a:cubicBezTo>
                  <a:pt x="18288" y="6223"/>
                  <a:pt x="19431" y="7366"/>
                  <a:pt x="19431" y="7366"/>
                </a:cubicBezTo>
                <a:cubicBezTo>
                  <a:pt x="18288" y="7366"/>
                  <a:pt x="18288" y="7366"/>
                  <a:pt x="18288" y="6223"/>
                </a:cubicBezTo>
                <a:cubicBezTo>
                  <a:pt x="17145" y="5080"/>
                  <a:pt x="17145" y="5080"/>
                  <a:pt x="17145" y="5080"/>
                </a:cubicBezTo>
                <a:cubicBezTo>
                  <a:pt x="17145" y="5080"/>
                  <a:pt x="16002" y="5080"/>
                  <a:pt x="17145" y="6223"/>
                </a:cubicBezTo>
                <a:cubicBezTo>
                  <a:pt x="17145" y="7493"/>
                  <a:pt x="17145" y="8128"/>
                  <a:pt x="16891" y="8128"/>
                </a:cubicBezTo>
                <a:cubicBezTo>
                  <a:pt x="16637" y="8128"/>
                  <a:pt x="16510" y="7747"/>
                  <a:pt x="16002" y="7366"/>
                </a:cubicBezTo>
                <a:cubicBezTo>
                  <a:pt x="15494" y="6477"/>
                  <a:pt x="15240" y="6096"/>
                  <a:pt x="15113" y="6096"/>
                </a:cubicBezTo>
                <a:cubicBezTo>
                  <a:pt x="14986" y="6096"/>
                  <a:pt x="14859" y="7112"/>
                  <a:pt x="14859" y="8509"/>
                </a:cubicBezTo>
                <a:cubicBezTo>
                  <a:pt x="15367" y="9652"/>
                  <a:pt x="15748" y="10160"/>
                  <a:pt x="15621" y="10160"/>
                </a:cubicBezTo>
                <a:cubicBezTo>
                  <a:pt x="15494" y="10160"/>
                  <a:pt x="14859" y="9652"/>
                  <a:pt x="13716" y="8509"/>
                </a:cubicBezTo>
                <a:cubicBezTo>
                  <a:pt x="13716" y="7366"/>
                  <a:pt x="12573" y="6223"/>
                  <a:pt x="12573" y="6223"/>
                </a:cubicBezTo>
                <a:lnTo>
                  <a:pt x="12573" y="7366"/>
                </a:lnTo>
                <a:cubicBezTo>
                  <a:pt x="13716" y="9652"/>
                  <a:pt x="12573" y="9652"/>
                  <a:pt x="11430" y="9652"/>
                </a:cubicBezTo>
                <a:cubicBezTo>
                  <a:pt x="11430" y="9017"/>
                  <a:pt x="11430" y="8763"/>
                  <a:pt x="11303" y="8763"/>
                </a:cubicBezTo>
                <a:cubicBezTo>
                  <a:pt x="11176" y="8763"/>
                  <a:pt x="10922" y="9017"/>
                  <a:pt x="10287" y="9652"/>
                </a:cubicBezTo>
                <a:cubicBezTo>
                  <a:pt x="9652" y="10287"/>
                  <a:pt x="9398" y="10414"/>
                  <a:pt x="9144" y="10414"/>
                </a:cubicBezTo>
                <a:cubicBezTo>
                  <a:pt x="8890" y="10414"/>
                  <a:pt x="8509" y="10160"/>
                  <a:pt x="8001" y="9652"/>
                </a:cubicBezTo>
                <a:cubicBezTo>
                  <a:pt x="8001" y="10795"/>
                  <a:pt x="8001" y="10795"/>
                  <a:pt x="5715" y="10795"/>
                </a:cubicBezTo>
                <a:cubicBezTo>
                  <a:pt x="5207" y="10160"/>
                  <a:pt x="4953" y="9906"/>
                  <a:pt x="4699" y="9906"/>
                </a:cubicBezTo>
                <a:cubicBezTo>
                  <a:pt x="4445" y="9906"/>
                  <a:pt x="4572" y="10160"/>
                  <a:pt x="4572" y="10795"/>
                </a:cubicBezTo>
                <a:cubicBezTo>
                  <a:pt x="5715" y="13081"/>
                  <a:pt x="6858" y="14224"/>
                  <a:pt x="6858" y="14224"/>
                </a:cubicBezTo>
                <a:cubicBezTo>
                  <a:pt x="8001" y="14224"/>
                  <a:pt x="8001" y="14224"/>
                  <a:pt x="8001" y="15367"/>
                </a:cubicBezTo>
                <a:lnTo>
                  <a:pt x="6858" y="15367"/>
                </a:lnTo>
                <a:cubicBezTo>
                  <a:pt x="6858" y="15367"/>
                  <a:pt x="5715" y="15367"/>
                  <a:pt x="5715" y="17653"/>
                </a:cubicBezTo>
                <a:cubicBezTo>
                  <a:pt x="4953" y="18415"/>
                  <a:pt x="5207" y="19304"/>
                  <a:pt x="5969" y="19304"/>
                </a:cubicBezTo>
                <a:cubicBezTo>
                  <a:pt x="6223" y="19304"/>
                  <a:pt x="6604" y="19177"/>
                  <a:pt x="6858" y="18796"/>
                </a:cubicBezTo>
                <a:lnTo>
                  <a:pt x="8001" y="19939"/>
                </a:lnTo>
                <a:cubicBezTo>
                  <a:pt x="8509" y="21336"/>
                  <a:pt x="9017" y="21971"/>
                  <a:pt x="9144" y="21971"/>
                </a:cubicBezTo>
                <a:cubicBezTo>
                  <a:pt x="9271" y="21971"/>
                  <a:pt x="9271" y="20701"/>
                  <a:pt x="8001" y="18796"/>
                </a:cubicBezTo>
                <a:cubicBezTo>
                  <a:pt x="7366" y="17526"/>
                  <a:pt x="7112" y="16891"/>
                  <a:pt x="7112" y="16891"/>
                </a:cubicBezTo>
                <a:cubicBezTo>
                  <a:pt x="7112" y="16891"/>
                  <a:pt x="7493" y="17145"/>
                  <a:pt x="8001" y="17653"/>
                </a:cubicBezTo>
                <a:cubicBezTo>
                  <a:pt x="9144" y="19939"/>
                  <a:pt x="10287" y="19939"/>
                  <a:pt x="10287" y="19939"/>
                </a:cubicBezTo>
                <a:cubicBezTo>
                  <a:pt x="10287" y="19939"/>
                  <a:pt x="10287" y="19939"/>
                  <a:pt x="11430" y="21082"/>
                </a:cubicBezTo>
                <a:cubicBezTo>
                  <a:pt x="11430" y="22225"/>
                  <a:pt x="12573" y="22225"/>
                  <a:pt x="13716" y="22225"/>
                </a:cubicBezTo>
                <a:cubicBezTo>
                  <a:pt x="13716" y="22225"/>
                  <a:pt x="13716" y="22225"/>
                  <a:pt x="13716" y="21082"/>
                </a:cubicBezTo>
                <a:cubicBezTo>
                  <a:pt x="13208" y="20574"/>
                  <a:pt x="13208" y="20320"/>
                  <a:pt x="13335" y="20320"/>
                </a:cubicBezTo>
                <a:cubicBezTo>
                  <a:pt x="13462" y="20320"/>
                  <a:pt x="14224" y="20828"/>
                  <a:pt x="14859" y="22225"/>
                </a:cubicBezTo>
                <a:cubicBezTo>
                  <a:pt x="15367" y="22733"/>
                  <a:pt x="15621" y="22987"/>
                  <a:pt x="15748" y="22987"/>
                </a:cubicBezTo>
                <a:cubicBezTo>
                  <a:pt x="15875" y="22987"/>
                  <a:pt x="15621" y="22479"/>
                  <a:pt x="14859" y="21082"/>
                </a:cubicBezTo>
                <a:cubicBezTo>
                  <a:pt x="14097" y="19685"/>
                  <a:pt x="14351" y="18669"/>
                  <a:pt x="14732" y="18669"/>
                </a:cubicBezTo>
                <a:cubicBezTo>
                  <a:pt x="15113" y="18669"/>
                  <a:pt x="15494" y="19050"/>
                  <a:pt x="15875" y="19939"/>
                </a:cubicBezTo>
                <a:lnTo>
                  <a:pt x="17018" y="19939"/>
                </a:lnTo>
                <a:cubicBezTo>
                  <a:pt x="17018" y="19939"/>
                  <a:pt x="17018" y="18796"/>
                  <a:pt x="17018" y="17653"/>
                </a:cubicBezTo>
                <a:cubicBezTo>
                  <a:pt x="16383" y="16256"/>
                  <a:pt x="16129" y="15748"/>
                  <a:pt x="16129" y="15748"/>
                </a:cubicBezTo>
                <a:cubicBezTo>
                  <a:pt x="16129" y="15748"/>
                  <a:pt x="16510" y="16002"/>
                  <a:pt x="17018" y="16510"/>
                </a:cubicBezTo>
                <a:cubicBezTo>
                  <a:pt x="18161" y="16510"/>
                  <a:pt x="18161" y="17653"/>
                  <a:pt x="18161" y="17653"/>
                </a:cubicBezTo>
                <a:cubicBezTo>
                  <a:pt x="18161" y="18796"/>
                  <a:pt x="19304" y="18796"/>
                  <a:pt x="19304" y="18796"/>
                </a:cubicBezTo>
                <a:cubicBezTo>
                  <a:pt x="19304" y="18796"/>
                  <a:pt x="20447" y="18796"/>
                  <a:pt x="20447" y="17653"/>
                </a:cubicBezTo>
                <a:lnTo>
                  <a:pt x="20447" y="18796"/>
                </a:lnTo>
                <a:cubicBezTo>
                  <a:pt x="21209" y="18796"/>
                  <a:pt x="21463" y="19304"/>
                  <a:pt x="21590" y="19304"/>
                </a:cubicBezTo>
                <a:cubicBezTo>
                  <a:pt x="21717" y="19304"/>
                  <a:pt x="21590" y="19177"/>
                  <a:pt x="21590" y="18796"/>
                </a:cubicBezTo>
                <a:lnTo>
                  <a:pt x="22733" y="18796"/>
                </a:lnTo>
                <a:cubicBezTo>
                  <a:pt x="22987" y="19050"/>
                  <a:pt x="23114" y="19050"/>
                  <a:pt x="23368" y="19050"/>
                </a:cubicBezTo>
                <a:cubicBezTo>
                  <a:pt x="24257" y="19050"/>
                  <a:pt x="24638" y="17272"/>
                  <a:pt x="22733" y="15367"/>
                </a:cubicBezTo>
                <a:lnTo>
                  <a:pt x="23876" y="15367"/>
                </a:lnTo>
                <a:cubicBezTo>
                  <a:pt x="23876" y="15367"/>
                  <a:pt x="23876" y="14224"/>
                  <a:pt x="23876" y="14224"/>
                </a:cubicBezTo>
                <a:cubicBezTo>
                  <a:pt x="22733" y="13081"/>
                  <a:pt x="23876" y="13081"/>
                  <a:pt x="23876" y="13081"/>
                </a:cubicBezTo>
                <a:cubicBezTo>
                  <a:pt x="23876" y="13081"/>
                  <a:pt x="25019" y="14224"/>
                  <a:pt x="25019" y="15367"/>
                </a:cubicBezTo>
                <a:cubicBezTo>
                  <a:pt x="25019" y="17399"/>
                  <a:pt x="25400" y="18542"/>
                  <a:pt x="25781" y="18542"/>
                </a:cubicBezTo>
                <a:cubicBezTo>
                  <a:pt x="26162" y="18542"/>
                  <a:pt x="26162" y="17907"/>
                  <a:pt x="26162" y="16510"/>
                </a:cubicBezTo>
                <a:lnTo>
                  <a:pt x="26162" y="17653"/>
                </a:lnTo>
                <a:cubicBezTo>
                  <a:pt x="26162" y="18161"/>
                  <a:pt x="26416" y="18415"/>
                  <a:pt x="26670" y="18415"/>
                </a:cubicBezTo>
                <a:cubicBezTo>
                  <a:pt x="26924" y="18415"/>
                  <a:pt x="27432" y="17907"/>
                  <a:pt x="27432" y="16510"/>
                </a:cubicBezTo>
                <a:cubicBezTo>
                  <a:pt x="28575" y="16510"/>
                  <a:pt x="28575" y="14224"/>
                  <a:pt x="28575" y="13081"/>
                </a:cubicBezTo>
                <a:cubicBezTo>
                  <a:pt x="27432" y="11938"/>
                  <a:pt x="28575" y="11938"/>
                  <a:pt x="28575" y="11938"/>
                </a:cubicBezTo>
                <a:cubicBezTo>
                  <a:pt x="28575" y="11938"/>
                  <a:pt x="28575" y="11938"/>
                  <a:pt x="29718" y="13081"/>
                </a:cubicBezTo>
                <a:cubicBezTo>
                  <a:pt x="29718" y="14224"/>
                  <a:pt x="29972" y="14859"/>
                  <a:pt x="30226" y="14859"/>
                </a:cubicBezTo>
                <a:cubicBezTo>
                  <a:pt x="30480" y="14859"/>
                  <a:pt x="30734" y="14351"/>
                  <a:pt x="30734" y="13081"/>
                </a:cubicBezTo>
                <a:lnTo>
                  <a:pt x="30734" y="14224"/>
                </a:lnTo>
                <a:cubicBezTo>
                  <a:pt x="30734" y="14859"/>
                  <a:pt x="31115" y="15494"/>
                  <a:pt x="31877" y="15494"/>
                </a:cubicBezTo>
                <a:cubicBezTo>
                  <a:pt x="32385" y="15494"/>
                  <a:pt x="33274" y="15113"/>
                  <a:pt x="34163" y="14224"/>
                </a:cubicBezTo>
                <a:cubicBezTo>
                  <a:pt x="36449" y="14224"/>
                  <a:pt x="37592" y="14224"/>
                  <a:pt x="37592" y="15367"/>
                </a:cubicBezTo>
                <a:cubicBezTo>
                  <a:pt x="37592" y="15621"/>
                  <a:pt x="37719" y="15621"/>
                  <a:pt x="37846" y="15621"/>
                </a:cubicBezTo>
                <a:cubicBezTo>
                  <a:pt x="38354" y="15621"/>
                  <a:pt x="39878" y="13716"/>
                  <a:pt x="39878" y="11938"/>
                </a:cubicBezTo>
                <a:cubicBezTo>
                  <a:pt x="39878" y="13081"/>
                  <a:pt x="41021" y="13081"/>
                  <a:pt x="42164" y="13081"/>
                </a:cubicBezTo>
                <a:cubicBezTo>
                  <a:pt x="43307" y="13081"/>
                  <a:pt x="43307" y="13081"/>
                  <a:pt x="43307" y="14224"/>
                </a:cubicBezTo>
                <a:cubicBezTo>
                  <a:pt x="43307" y="15367"/>
                  <a:pt x="43307" y="15875"/>
                  <a:pt x="43434" y="15875"/>
                </a:cubicBezTo>
                <a:cubicBezTo>
                  <a:pt x="43561" y="15875"/>
                  <a:pt x="43942" y="15367"/>
                  <a:pt x="44450" y="14224"/>
                </a:cubicBezTo>
                <a:cubicBezTo>
                  <a:pt x="44450" y="13335"/>
                  <a:pt x="44577" y="12954"/>
                  <a:pt x="44831" y="12954"/>
                </a:cubicBezTo>
                <a:cubicBezTo>
                  <a:pt x="45085" y="12954"/>
                  <a:pt x="45593" y="13970"/>
                  <a:pt x="45593" y="15367"/>
                </a:cubicBezTo>
                <a:cubicBezTo>
                  <a:pt x="45593" y="16510"/>
                  <a:pt x="46736" y="16510"/>
                  <a:pt x="47879" y="16510"/>
                </a:cubicBezTo>
                <a:cubicBezTo>
                  <a:pt x="47879" y="15367"/>
                  <a:pt x="49022" y="15367"/>
                  <a:pt x="50165" y="15367"/>
                </a:cubicBezTo>
                <a:cubicBezTo>
                  <a:pt x="51308" y="15367"/>
                  <a:pt x="51308" y="15367"/>
                  <a:pt x="51308" y="13081"/>
                </a:cubicBezTo>
                <a:cubicBezTo>
                  <a:pt x="52451" y="10795"/>
                  <a:pt x="52451" y="10795"/>
                  <a:pt x="53594" y="10795"/>
                </a:cubicBezTo>
                <a:cubicBezTo>
                  <a:pt x="53594" y="10795"/>
                  <a:pt x="54737" y="10795"/>
                  <a:pt x="54737" y="13081"/>
                </a:cubicBezTo>
                <a:cubicBezTo>
                  <a:pt x="54737" y="13081"/>
                  <a:pt x="54737" y="14224"/>
                  <a:pt x="54737" y="14224"/>
                </a:cubicBezTo>
                <a:cubicBezTo>
                  <a:pt x="55880" y="14224"/>
                  <a:pt x="55880" y="14224"/>
                  <a:pt x="55880" y="15367"/>
                </a:cubicBezTo>
                <a:cubicBezTo>
                  <a:pt x="55880" y="15367"/>
                  <a:pt x="55880" y="16510"/>
                  <a:pt x="57023" y="16510"/>
                </a:cubicBezTo>
                <a:cubicBezTo>
                  <a:pt x="58166" y="16510"/>
                  <a:pt x="59309" y="17653"/>
                  <a:pt x="59309" y="18796"/>
                </a:cubicBezTo>
                <a:cubicBezTo>
                  <a:pt x="59309" y="18796"/>
                  <a:pt x="59309" y="18796"/>
                  <a:pt x="59309" y="17653"/>
                </a:cubicBezTo>
                <a:cubicBezTo>
                  <a:pt x="60071" y="16764"/>
                  <a:pt x="60325" y="16002"/>
                  <a:pt x="61214" y="16002"/>
                </a:cubicBezTo>
                <a:cubicBezTo>
                  <a:pt x="61595" y="16002"/>
                  <a:pt x="62103" y="16129"/>
                  <a:pt x="62738" y="16510"/>
                </a:cubicBezTo>
                <a:cubicBezTo>
                  <a:pt x="63500" y="16510"/>
                  <a:pt x="64262" y="17018"/>
                  <a:pt x="64643" y="17018"/>
                </a:cubicBezTo>
                <a:cubicBezTo>
                  <a:pt x="64897" y="17018"/>
                  <a:pt x="65024" y="16891"/>
                  <a:pt x="65024" y="16510"/>
                </a:cubicBezTo>
                <a:cubicBezTo>
                  <a:pt x="66167" y="16510"/>
                  <a:pt x="66167" y="16510"/>
                  <a:pt x="65024" y="17653"/>
                </a:cubicBezTo>
                <a:cubicBezTo>
                  <a:pt x="65024" y="18796"/>
                  <a:pt x="65278" y="19304"/>
                  <a:pt x="65786" y="19304"/>
                </a:cubicBezTo>
                <a:cubicBezTo>
                  <a:pt x="66294" y="19304"/>
                  <a:pt x="66802" y="18796"/>
                  <a:pt x="67310" y="17653"/>
                </a:cubicBezTo>
                <a:cubicBezTo>
                  <a:pt x="67310" y="17145"/>
                  <a:pt x="67564" y="16764"/>
                  <a:pt x="67818" y="16764"/>
                </a:cubicBezTo>
                <a:cubicBezTo>
                  <a:pt x="68072" y="16764"/>
                  <a:pt x="68326" y="17018"/>
                  <a:pt x="68326" y="17653"/>
                </a:cubicBezTo>
                <a:cubicBezTo>
                  <a:pt x="68326" y="17653"/>
                  <a:pt x="68326" y="18161"/>
                  <a:pt x="68707" y="18161"/>
                </a:cubicBezTo>
                <a:cubicBezTo>
                  <a:pt x="68834" y="18161"/>
                  <a:pt x="69088" y="18034"/>
                  <a:pt x="69596" y="17653"/>
                </a:cubicBezTo>
                <a:cubicBezTo>
                  <a:pt x="70104" y="17145"/>
                  <a:pt x="70485" y="16764"/>
                  <a:pt x="70612" y="16764"/>
                </a:cubicBezTo>
                <a:cubicBezTo>
                  <a:pt x="70739" y="16764"/>
                  <a:pt x="70739" y="17018"/>
                  <a:pt x="70739" y="17653"/>
                </a:cubicBezTo>
                <a:cubicBezTo>
                  <a:pt x="70739" y="18796"/>
                  <a:pt x="70739" y="18796"/>
                  <a:pt x="71882" y="18796"/>
                </a:cubicBezTo>
                <a:cubicBezTo>
                  <a:pt x="73025" y="18796"/>
                  <a:pt x="77597" y="19939"/>
                  <a:pt x="77597" y="22225"/>
                </a:cubicBezTo>
                <a:cubicBezTo>
                  <a:pt x="78740" y="21082"/>
                  <a:pt x="78740" y="21082"/>
                  <a:pt x="79883" y="21082"/>
                </a:cubicBezTo>
                <a:cubicBezTo>
                  <a:pt x="79375" y="21971"/>
                  <a:pt x="79375" y="22352"/>
                  <a:pt x="79375" y="22352"/>
                </a:cubicBezTo>
                <a:cubicBezTo>
                  <a:pt x="79375" y="22352"/>
                  <a:pt x="80264" y="21336"/>
                  <a:pt x="80899" y="19939"/>
                </a:cubicBezTo>
                <a:lnTo>
                  <a:pt x="79883" y="19939"/>
                </a:lnTo>
                <a:cubicBezTo>
                  <a:pt x="80391" y="18923"/>
                  <a:pt x="80899" y="18288"/>
                  <a:pt x="81280" y="18288"/>
                </a:cubicBezTo>
                <a:cubicBezTo>
                  <a:pt x="81661" y="18288"/>
                  <a:pt x="81661" y="19177"/>
                  <a:pt x="81026" y="21082"/>
                </a:cubicBezTo>
                <a:cubicBezTo>
                  <a:pt x="81026" y="22479"/>
                  <a:pt x="81026" y="22987"/>
                  <a:pt x="81280" y="22987"/>
                </a:cubicBezTo>
                <a:cubicBezTo>
                  <a:pt x="81534" y="22987"/>
                  <a:pt x="81661" y="22733"/>
                  <a:pt x="82169" y="22225"/>
                </a:cubicBezTo>
                <a:cubicBezTo>
                  <a:pt x="82677" y="21082"/>
                  <a:pt x="83312" y="20574"/>
                  <a:pt x="83566" y="20574"/>
                </a:cubicBezTo>
                <a:cubicBezTo>
                  <a:pt x="83820" y="20574"/>
                  <a:pt x="83820" y="21082"/>
                  <a:pt x="83312" y="22225"/>
                </a:cubicBezTo>
                <a:cubicBezTo>
                  <a:pt x="82677" y="23622"/>
                  <a:pt x="82423" y="24130"/>
                  <a:pt x="82423" y="24130"/>
                </a:cubicBezTo>
                <a:cubicBezTo>
                  <a:pt x="82423" y="24130"/>
                  <a:pt x="82804" y="23876"/>
                  <a:pt x="83312" y="23368"/>
                </a:cubicBezTo>
                <a:cubicBezTo>
                  <a:pt x="85090" y="21082"/>
                  <a:pt x="86487" y="19939"/>
                  <a:pt x="87122" y="19939"/>
                </a:cubicBezTo>
                <a:cubicBezTo>
                  <a:pt x="87757" y="19939"/>
                  <a:pt x="87884" y="21082"/>
                  <a:pt x="86614" y="23368"/>
                </a:cubicBezTo>
                <a:cubicBezTo>
                  <a:pt x="85344" y="25654"/>
                  <a:pt x="85471" y="26797"/>
                  <a:pt x="85471" y="26797"/>
                </a:cubicBezTo>
                <a:cubicBezTo>
                  <a:pt x="85471" y="26797"/>
                  <a:pt x="86614" y="25654"/>
                  <a:pt x="87757" y="24511"/>
                </a:cubicBezTo>
                <a:cubicBezTo>
                  <a:pt x="87757" y="23495"/>
                  <a:pt x="88011" y="22987"/>
                  <a:pt x="88138" y="22987"/>
                </a:cubicBezTo>
                <a:cubicBezTo>
                  <a:pt x="88265" y="22987"/>
                  <a:pt x="88392" y="23876"/>
                  <a:pt x="87757" y="25781"/>
                </a:cubicBezTo>
                <a:cubicBezTo>
                  <a:pt x="87757" y="27940"/>
                  <a:pt x="88265" y="28702"/>
                  <a:pt x="89154" y="28702"/>
                </a:cubicBezTo>
                <a:cubicBezTo>
                  <a:pt x="89662" y="28702"/>
                  <a:pt x="90297" y="28448"/>
                  <a:pt x="91186" y="27940"/>
                </a:cubicBezTo>
                <a:cubicBezTo>
                  <a:pt x="93472" y="27940"/>
                  <a:pt x="95758" y="27940"/>
                  <a:pt x="92329" y="29083"/>
                </a:cubicBezTo>
                <a:cubicBezTo>
                  <a:pt x="91059" y="30353"/>
                  <a:pt x="90424" y="30988"/>
                  <a:pt x="90678" y="30988"/>
                </a:cubicBezTo>
                <a:cubicBezTo>
                  <a:pt x="90932" y="30988"/>
                  <a:pt x="91440" y="30734"/>
                  <a:pt x="92329" y="30226"/>
                </a:cubicBezTo>
                <a:cubicBezTo>
                  <a:pt x="92329" y="31369"/>
                  <a:pt x="93472" y="31369"/>
                  <a:pt x="93472" y="32512"/>
                </a:cubicBezTo>
                <a:cubicBezTo>
                  <a:pt x="94615" y="32512"/>
                  <a:pt x="95758" y="31369"/>
                  <a:pt x="95758" y="30226"/>
                </a:cubicBezTo>
                <a:cubicBezTo>
                  <a:pt x="95758" y="32131"/>
                  <a:pt x="95758" y="33909"/>
                  <a:pt x="96393" y="33909"/>
                </a:cubicBezTo>
                <a:cubicBezTo>
                  <a:pt x="96520" y="33909"/>
                  <a:pt x="96647" y="33782"/>
                  <a:pt x="96901" y="33655"/>
                </a:cubicBezTo>
                <a:lnTo>
                  <a:pt x="100457" y="33655"/>
                </a:lnTo>
                <a:cubicBezTo>
                  <a:pt x="100838" y="33274"/>
                  <a:pt x="100965" y="33147"/>
                  <a:pt x="100965" y="33147"/>
                </a:cubicBezTo>
                <a:cubicBezTo>
                  <a:pt x="100965" y="33147"/>
                  <a:pt x="100457" y="33909"/>
                  <a:pt x="100457" y="34798"/>
                </a:cubicBezTo>
                <a:cubicBezTo>
                  <a:pt x="100457" y="36449"/>
                  <a:pt x="99822" y="37465"/>
                  <a:pt x="99949" y="37465"/>
                </a:cubicBezTo>
                <a:cubicBezTo>
                  <a:pt x="100076" y="37465"/>
                  <a:pt x="100076" y="37338"/>
                  <a:pt x="100457" y="37084"/>
                </a:cubicBezTo>
                <a:cubicBezTo>
                  <a:pt x="101600" y="35941"/>
                  <a:pt x="102743" y="35941"/>
                  <a:pt x="103886" y="34798"/>
                </a:cubicBezTo>
                <a:cubicBezTo>
                  <a:pt x="105029" y="34798"/>
                  <a:pt x="105029" y="35941"/>
                  <a:pt x="103886" y="35941"/>
                </a:cubicBezTo>
                <a:cubicBezTo>
                  <a:pt x="102743" y="37084"/>
                  <a:pt x="102743" y="37084"/>
                  <a:pt x="102743" y="39370"/>
                </a:cubicBezTo>
                <a:lnTo>
                  <a:pt x="103886" y="39370"/>
                </a:lnTo>
                <a:cubicBezTo>
                  <a:pt x="104140" y="39116"/>
                  <a:pt x="104394" y="39116"/>
                  <a:pt x="104648" y="39116"/>
                </a:cubicBezTo>
                <a:cubicBezTo>
                  <a:pt x="105791" y="39116"/>
                  <a:pt x="107315" y="40767"/>
                  <a:pt x="107315" y="41656"/>
                </a:cubicBezTo>
                <a:cubicBezTo>
                  <a:pt x="107315" y="42164"/>
                  <a:pt x="107823" y="42164"/>
                  <a:pt x="108458" y="42164"/>
                </a:cubicBezTo>
                <a:cubicBezTo>
                  <a:pt x="109093" y="42164"/>
                  <a:pt x="109601" y="42164"/>
                  <a:pt x="109601" y="42672"/>
                </a:cubicBezTo>
                <a:lnTo>
                  <a:pt x="110744" y="42672"/>
                </a:lnTo>
                <a:cubicBezTo>
                  <a:pt x="110744" y="42672"/>
                  <a:pt x="111887" y="42672"/>
                  <a:pt x="110744" y="43815"/>
                </a:cubicBezTo>
                <a:cubicBezTo>
                  <a:pt x="111633" y="43307"/>
                  <a:pt x="112268" y="43053"/>
                  <a:pt x="112522" y="43053"/>
                </a:cubicBezTo>
                <a:cubicBezTo>
                  <a:pt x="112776" y="43053"/>
                  <a:pt x="112649" y="43561"/>
                  <a:pt x="111887" y="44958"/>
                </a:cubicBezTo>
                <a:cubicBezTo>
                  <a:pt x="113030" y="44958"/>
                  <a:pt x="113030" y="44958"/>
                  <a:pt x="111887" y="46101"/>
                </a:cubicBezTo>
                <a:cubicBezTo>
                  <a:pt x="111125" y="46101"/>
                  <a:pt x="111379" y="46609"/>
                  <a:pt x="112014" y="46609"/>
                </a:cubicBezTo>
                <a:cubicBezTo>
                  <a:pt x="112268" y="46609"/>
                  <a:pt x="112649" y="46482"/>
                  <a:pt x="113157" y="46101"/>
                </a:cubicBezTo>
                <a:cubicBezTo>
                  <a:pt x="113665" y="45720"/>
                  <a:pt x="114300" y="45339"/>
                  <a:pt x="114808" y="45339"/>
                </a:cubicBezTo>
                <a:cubicBezTo>
                  <a:pt x="115570" y="45339"/>
                  <a:pt x="116078" y="45847"/>
                  <a:pt x="115443" y="47244"/>
                </a:cubicBezTo>
                <a:lnTo>
                  <a:pt x="116586" y="47244"/>
                </a:lnTo>
                <a:cubicBezTo>
                  <a:pt x="115951" y="48641"/>
                  <a:pt x="115697" y="49149"/>
                  <a:pt x="115951" y="49149"/>
                </a:cubicBezTo>
                <a:cubicBezTo>
                  <a:pt x="116205" y="49149"/>
                  <a:pt x="116713" y="48895"/>
                  <a:pt x="117729" y="48387"/>
                </a:cubicBezTo>
                <a:cubicBezTo>
                  <a:pt x="117729" y="48387"/>
                  <a:pt x="118872" y="48387"/>
                  <a:pt x="117729" y="49530"/>
                </a:cubicBezTo>
                <a:cubicBezTo>
                  <a:pt x="117729" y="50546"/>
                  <a:pt x="118618" y="53213"/>
                  <a:pt x="119507" y="53213"/>
                </a:cubicBezTo>
                <a:cubicBezTo>
                  <a:pt x="119634" y="53213"/>
                  <a:pt x="119888" y="53086"/>
                  <a:pt x="120015" y="52959"/>
                </a:cubicBezTo>
                <a:lnTo>
                  <a:pt x="121158" y="52959"/>
                </a:lnTo>
                <a:cubicBezTo>
                  <a:pt x="120015" y="55245"/>
                  <a:pt x="120015" y="55245"/>
                  <a:pt x="122301" y="55245"/>
                </a:cubicBezTo>
                <a:lnTo>
                  <a:pt x="123444" y="55245"/>
                </a:lnTo>
                <a:cubicBezTo>
                  <a:pt x="122301" y="55245"/>
                  <a:pt x="121158" y="56388"/>
                  <a:pt x="121158" y="56388"/>
                </a:cubicBezTo>
                <a:cubicBezTo>
                  <a:pt x="121793" y="56896"/>
                  <a:pt x="122047" y="57277"/>
                  <a:pt x="122174" y="57277"/>
                </a:cubicBezTo>
                <a:cubicBezTo>
                  <a:pt x="122301" y="57277"/>
                  <a:pt x="122301" y="57023"/>
                  <a:pt x="122301" y="56388"/>
                </a:cubicBezTo>
                <a:cubicBezTo>
                  <a:pt x="122682" y="56007"/>
                  <a:pt x="122936" y="55880"/>
                  <a:pt x="123190" y="55880"/>
                </a:cubicBezTo>
                <a:cubicBezTo>
                  <a:pt x="123698" y="55880"/>
                  <a:pt x="123825" y="56388"/>
                  <a:pt x="124714" y="56388"/>
                </a:cubicBezTo>
                <a:cubicBezTo>
                  <a:pt x="124714" y="57150"/>
                  <a:pt x="124206" y="57785"/>
                  <a:pt x="123698" y="58166"/>
                </a:cubicBezTo>
                <a:cubicBezTo>
                  <a:pt x="123952" y="58166"/>
                  <a:pt x="124079" y="58166"/>
                  <a:pt x="124206" y="58166"/>
                </a:cubicBezTo>
                <a:cubicBezTo>
                  <a:pt x="125095" y="58166"/>
                  <a:pt x="125095" y="58674"/>
                  <a:pt x="123571" y="58674"/>
                </a:cubicBezTo>
                <a:cubicBezTo>
                  <a:pt x="123571" y="59817"/>
                  <a:pt x="123571" y="60960"/>
                  <a:pt x="123571" y="60960"/>
                </a:cubicBezTo>
                <a:cubicBezTo>
                  <a:pt x="123571" y="60960"/>
                  <a:pt x="124714" y="62103"/>
                  <a:pt x="124714" y="62103"/>
                </a:cubicBezTo>
                <a:cubicBezTo>
                  <a:pt x="124714" y="62611"/>
                  <a:pt x="124714" y="62992"/>
                  <a:pt x="124841" y="62992"/>
                </a:cubicBezTo>
                <a:cubicBezTo>
                  <a:pt x="124968" y="62992"/>
                  <a:pt x="125349" y="62738"/>
                  <a:pt x="125857" y="62103"/>
                </a:cubicBezTo>
                <a:cubicBezTo>
                  <a:pt x="127000" y="62103"/>
                  <a:pt x="128143" y="60960"/>
                  <a:pt x="128143" y="60960"/>
                </a:cubicBezTo>
                <a:cubicBezTo>
                  <a:pt x="127000" y="62103"/>
                  <a:pt x="125857" y="62103"/>
                  <a:pt x="125857" y="63246"/>
                </a:cubicBezTo>
                <a:cubicBezTo>
                  <a:pt x="127000" y="63246"/>
                  <a:pt x="125857" y="64389"/>
                  <a:pt x="125857" y="64389"/>
                </a:cubicBezTo>
                <a:cubicBezTo>
                  <a:pt x="123571" y="64389"/>
                  <a:pt x="124714" y="65532"/>
                  <a:pt x="125857" y="65532"/>
                </a:cubicBezTo>
                <a:cubicBezTo>
                  <a:pt x="128905" y="65532"/>
                  <a:pt x="129286" y="66421"/>
                  <a:pt x="127635" y="67437"/>
                </a:cubicBezTo>
                <a:cubicBezTo>
                  <a:pt x="128397" y="67310"/>
                  <a:pt x="129286" y="67056"/>
                  <a:pt x="130429" y="66675"/>
                </a:cubicBezTo>
                <a:lnTo>
                  <a:pt x="135001" y="66675"/>
                </a:lnTo>
                <a:lnTo>
                  <a:pt x="131572" y="67818"/>
                </a:lnTo>
                <a:cubicBezTo>
                  <a:pt x="127000" y="70104"/>
                  <a:pt x="127000" y="70104"/>
                  <a:pt x="129286" y="70104"/>
                </a:cubicBezTo>
                <a:cubicBezTo>
                  <a:pt x="131572" y="71247"/>
                  <a:pt x="131572" y="71247"/>
                  <a:pt x="130429" y="71247"/>
                </a:cubicBezTo>
                <a:cubicBezTo>
                  <a:pt x="129286" y="72390"/>
                  <a:pt x="129286" y="72390"/>
                  <a:pt x="129286" y="73533"/>
                </a:cubicBezTo>
                <a:cubicBezTo>
                  <a:pt x="130429" y="75819"/>
                  <a:pt x="130429" y="75819"/>
                  <a:pt x="131572" y="75819"/>
                </a:cubicBezTo>
                <a:cubicBezTo>
                  <a:pt x="131572" y="75819"/>
                  <a:pt x="131572" y="75819"/>
                  <a:pt x="131572" y="76962"/>
                </a:cubicBezTo>
                <a:cubicBezTo>
                  <a:pt x="130429" y="77597"/>
                  <a:pt x="130429" y="77851"/>
                  <a:pt x="131064" y="77851"/>
                </a:cubicBezTo>
                <a:cubicBezTo>
                  <a:pt x="131699" y="77851"/>
                  <a:pt x="132715" y="77597"/>
                  <a:pt x="133858" y="76962"/>
                </a:cubicBezTo>
                <a:cubicBezTo>
                  <a:pt x="133858" y="76962"/>
                  <a:pt x="133858" y="76962"/>
                  <a:pt x="133858" y="78105"/>
                </a:cubicBezTo>
                <a:lnTo>
                  <a:pt x="132715" y="78105"/>
                </a:lnTo>
                <a:cubicBezTo>
                  <a:pt x="131572" y="79248"/>
                  <a:pt x="131572" y="80391"/>
                  <a:pt x="132715" y="83820"/>
                </a:cubicBezTo>
                <a:cubicBezTo>
                  <a:pt x="133858" y="88392"/>
                  <a:pt x="133858" y="88392"/>
                  <a:pt x="136144" y="88392"/>
                </a:cubicBezTo>
                <a:cubicBezTo>
                  <a:pt x="136906" y="88011"/>
                  <a:pt x="137541" y="87884"/>
                  <a:pt x="137922" y="87884"/>
                </a:cubicBezTo>
                <a:cubicBezTo>
                  <a:pt x="138811" y="87884"/>
                  <a:pt x="138811" y="88392"/>
                  <a:pt x="137287" y="88392"/>
                </a:cubicBezTo>
                <a:cubicBezTo>
                  <a:pt x="136144" y="89535"/>
                  <a:pt x="135001" y="89535"/>
                  <a:pt x="136144" y="89535"/>
                </a:cubicBezTo>
                <a:cubicBezTo>
                  <a:pt x="136144" y="89535"/>
                  <a:pt x="136144" y="90678"/>
                  <a:pt x="135001" y="91821"/>
                </a:cubicBezTo>
                <a:cubicBezTo>
                  <a:pt x="133350" y="92710"/>
                  <a:pt x="133477" y="93472"/>
                  <a:pt x="134112" y="93472"/>
                </a:cubicBezTo>
                <a:cubicBezTo>
                  <a:pt x="134366" y="93472"/>
                  <a:pt x="134620" y="93345"/>
                  <a:pt x="135001" y="92964"/>
                </a:cubicBezTo>
                <a:cubicBezTo>
                  <a:pt x="137287" y="92964"/>
                  <a:pt x="136144" y="92964"/>
                  <a:pt x="135001" y="94107"/>
                </a:cubicBezTo>
                <a:cubicBezTo>
                  <a:pt x="133858" y="94107"/>
                  <a:pt x="132715" y="95250"/>
                  <a:pt x="135001" y="95250"/>
                </a:cubicBezTo>
                <a:cubicBezTo>
                  <a:pt x="136144" y="95250"/>
                  <a:pt x="137287" y="98679"/>
                  <a:pt x="135001" y="98679"/>
                </a:cubicBezTo>
                <a:cubicBezTo>
                  <a:pt x="135001" y="98679"/>
                  <a:pt x="135001" y="98679"/>
                  <a:pt x="135001" y="99822"/>
                </a:cubicBezTo>
                <a:cubicBezTo>
                  <a:pt x="136144" y="99822"/>
                  <a:pt x="136144" y="100965"/>
                  <a:pt x="136144" y="100965"/>
                </a:cubicBezTo>
                <a:cubicBezTo>
                  <a:pt x="137287" y="102108"/>
                  <a:pt x="137287" y="103251"/>
                  <a:pt x="136144" y="103251"/>
                </a:cubicBezTo>
                <a:cubicBezTo>
                  <a:pt x="133858" y="103251"/>
                  <a:pt x="133858" y="103251"/>
                  <a:pt x="136144" y="104394"/>
                </a:cubicBezTo>
                <a:cubicBezTo>
                  <a:pt x="136144" y="104394"/>
                  <a:pt x="138430" y="104394"/>
                  <a:pt x="138430" y="105537"/>
                </a:cubicBezTo>
                <a:lnTo>
                  <a:pt x="140716" y="105537"/>
                </a:lnTo>
                <a:lnTo>
                  <a:pt x="139573" y="106680"/>
                </a:lnTo>
                <a:lnTo>
                  <a:pt x="137287" y="106680"/>
                </a:lnTo>
                <a:cubicBezTo>
                  <a:pt x="137287" y="106680"/>
                  <a:pt x="137287" y="107823"/>
                  <a:pt x="138430" y="107823"/>
                </a:cubicBezTo>
                <a:cubicBezTo>
                  <a:pt x="137287" y="107823"/>
                  <a:pt x="137287" y="108966"/>
                  <a:pt x="137287" y="108966"/>
                </a:cubicBezTo>
                <a:cubicBezTo>
                  <a:pt x="137287" y="110109"/>
                  <a:pt x="137287" y="111252"/>
                  <a:pt x="138430" y="112395"/>
                </a:cubicBezTo>
                <a:cubicBezTo>
                  <a:pt x="136144" y="112395"/>
                  <a:pt x="136144" y="115824"/>
                  <a:pt x="139573" y="115824"/>
                </a:cubicBezTo>
                <a:cubicBezTo>
                  <a:pt x="140716" y="115824"/>
                  <a:pt x="140716" y="115824"/>
                  <a:pt x="139573" y="116967"/>
                </a:cubicBezTo>
                <a:cubicBezTo>
                  <a:pt x="137287" y="116967"/>
                  <a:pt x="138430" y="116967"/>
                  <a:pt x="139573" y="118110"/>
                </a:cubicBezTo>
                <a:cubicBezTo>
                  <a:pt x="140716" y="118110"/>
                  <a:pt x="139573" y="119253"/>
                  <a:pt x="137287" y="119253"/>
                </a:cubicBezTo>
                <a:cubicBezTo>
                  <a:pt x="135001" y="120396"/>
                  <a:pt x="135001" y="120396"/>
                  <a:pt x="136144" y="120396"/>
                </a:cubicBezTo>
                <a:cubicBezTo>
                  <a:pt x="137287" y="121539"/>
                  <a:pt x="137287" y="122682"/>
                  <a:pt x="137287" y="123825"/>
                </a:cubicBezTo>
                <a:cubicBezTo>
                  <a:pt x="138430" y="124968"/>
                  <a:pt x="138430" y="124968"/>
                  <a:pt x="139573" y="124968"/>
                </a:cubicBezTo>
                <a:lnTo>
                  <a:pt x="143002" y="124968"/>
                </a:lnTo>
                <a:cubicBezTo>
                  <a:pt x="143637" y="125603"/>
                  <a:pt x="143129" y="125857"/>
                  <a:pt x="142875" y="125984"/>
                </a:cubicBezTo>
                <a:cubicBezTo>
                  <a:pt x="142367" y="125476"/>
                  <a:pt x="142113" y="125222"/>
                  <a:pt x="141732" y="125222"/>
                </a:cubicBezTo>
                <a:cubicBezTo>
                  <a:pt x="141351" y="125222"/>
                  <a:pt x="140716" y="125476"/>
                  <a:pt x="139573" y="126111"/>
                </a:cubicBezTo>
                <a:cubicBezTo>
                  <a:pt x="138430" y="126111"/>
                  <a:pt x="138430" y="127254"/>
                  <a:pt x="138430" y="127254"/>
                </a:cubicBezTo>
                <a:cubicBezTo>
                  <a:pt x="138430" y="128397"/>
                  <a:pt x="138430" y="129540"/>
                  <a:pt x="138430" y="129540"/>
                </a:cubicBezTo>
                <a:cubicBezTo>
                  <a:pt x="137287" y="130683"/>
                  <a:pt x="137287" y="131826"/>
                  <a:pt x="138430" y="131826"/>
                </a:cubicBezTo>
                <a:lnTo>
                  <a:pt x="139573" y="131826"/>
                </a:lnTo>
                <a:cubicBezTo>
                  <a:pt x="137287" y="131826"/>
                  <a:pt x="136144" y="137541"/>
                  <a:pt x="138430" y="138684"/>
                </a:cubicBezTo>
                <a:lnTo>
                  <a:pt x="137287" y="138684"/>
                </a:lnTo>
                <a:cubicBezTo>
                  <a:pt x="136906" y="138303"/>
                  <a:pt x="136779" y="138176"/>
                  <a:pt x="136525" y="138176"/>
                </a:cubicBezTo>
                <a:cubicBezTo>
                  <a:pt x="136144" y="138176"/>
                  <a:pt x="136144" y="139065"/>
                  <a:pt x="136144" y="139827"/>
                </a:cubicBezTo>
                <a:cubicBezTo>
                  <a:pt x="136144" y="139827"/>
                  <a:pt x="136144" y="142113"/>
                  <a:pt x="136144" y="143256"/>
                </a:cubicBezTo>
                <a:cubicBezTo>
                  <a:pt x="136144" y="145542"/>
                  <a:pt x="135001" y="146685"/>
                  <a:pt x="137287" y="147828"/>
                </a:cubicBezTo>
                <a:lnTo>
                  <a:pt x="135001" y="147828"/>
                </a:lnTo>
                <a:cubicBezTo>
                  <a:pt x="134620" y="147447"/>
                  <a:pt x="134366" y="147320"/>
                  <a:pt x="134239" y="147320"/>
                </a:cubicBezTo>
                <a:cubicBezTo>
                  <a:pt x="133858" y="147320"/>
                  <a:pt x="133858" y="147828"/>
                  <a:pt x="133858" y="147828"/>
                </a:cubicBezTo>
                <a:cubicBezTo>
                  <a:pt x="133858" y="147828"/>
                  <a:pt x="135001" y="148971"/>
                  <a:pt x="136144" y="148971"/>
                </a:cubicBezTo>
                <a:cubicBezTo>
                  <a:pt x="137287" y="148971"/>
                  <a:pt x="137287" y="148971"/>
                  <a:pt x="136144" y="150114"/>
                </a:cubicBezTo>
                <a:cubicBezTo>
                  <a:pt x="135001" y="151257"/>
                  <a:pt x="133858" y="152400"/>
                  <a:pt x="135001" y="153543"/>
                </a:cubicBezTo>
                <a:cubicBezTo>
                  <a:pt x="135001" y="154686"/>
                  <a:pt x="135001" y="154686"/>
                  <a:pt x="133858" y="154686"/>
                </a:cubicBezTo>
                <a:cubicBezTo>
                  <a:pt x="132715" y="154686"/>
                  <a:pt x="130429" y="155829"/>
                  <a:pt x="132715" y="156972"/>
                </a:cubicBezTo>
                <a:lnTo>
                  <a:pt x="131572" y="156972"/>
                </a:lnTo>
                <a:cubicBezTo>
                  <a:pt x="130429" y="156972"/>
                  <a:pt x="129286" y="156972"/>
                  <a:pt x="131572" y="158115"/>
                </a:cubicBezTo>
                <a:cubicBezTo>
                  <a:pt x="131572" y="159258"/>
                  <a:pt x="131572" y="160401"/>
                  <a:pt x="130429" y="161544"/>
                </a:cubicBezTo>
                <a:cubicBezTo>
                  <a:pt x="130429" y="161544"/>
                  <a:pt x="130429" y="162687"/>
                  <a:pt x="130429" y="162687"/>
                </a:cubicBezTo>
                <a:lnTo>
                  <a:pt x="131572" y="162687"/>
                </a:lnTo>
                <a:cubicBezTo>
                  <a:pt x="129286" y="162687"/>
                  <a:pt x="129286" y="162687"/>
                  <a:pt x="131572" y="163830"/>
                </a:cubicBezTo>
                <a:cubicBezTo>
                  <a:pt x="132715" y="164973"/>
                  <a:pt x="132715" y="164973"/>
                  <a:pt x="131572" y="164973"/>
                </a:cubicBezTo>
                <a:lnTo>
                  <a:pt x="130429" y="164973"/>
                </a:lnTo>
                <a:cubicBezTo>
                  <a:pt x="130429" y="166116"/>
                  <a:pt x="130429" y="168402"/>
                  <a:pt x="129286" y="170688"/>
                </a:cubicBezTo>
                <a:cubicBezTo>
                  <a:pt x="127000" y="174117"/>
                  <a:pt x="127000" y="175260"/>
                  <a:pt x="128143" y="176403"/>
                </a:cubicBezTo>
                <a:cubicBezTo>
                  <a:pt x="129286" y="177546"/>
                  <a:pt x="129286" y="177546"/>
                  <a:pt x="128143" y="177546"/>
                </a:cubicBezTo>
                <a:lnTo>
                  <a:pt x="125476" y="177546"/>
                </a:lnTo>
                <a:cubicBezTo>
                  <a:pt x="125476" y="178689"/>
                  <a:pt x="125476" y="178689"/>
                  <a:pt x="124333" y="178689"/>
                </a:cubicBezTo>
                <a:cubicBezTo>
                  <a:pt x="124333" y="179832"/>
                  <a:pt x="124333" y="179832"/>
                  <a:pt x="124333" y="179832"/>
                </a:cubicBezTo>
                <a:cubicBezTo>
                  <a:pt x="123190" y="179832"/>
                  <a:pt x="123190" y="179832"/>
                  <a:pt x="124333" y="180975"/>
                </a:cubicBezTo>
                <a:lnTo>
                  <a:pt x="122174" y="180975"/>
                </a:lnTo>
                <a:cubicBezTo>
                  <a:pt x="123317" y="182118"/>
                  <a:pt x="123317" y="183261"/>
                  <a:pt x="123317" y="184404"/>
                </a:cubicBezTo>
                <a:lnTo>
                  <a:pt x="122174" y="184404"/>
                </a:lnTo>
                <a:cubicBezTo>
                  <a:pt x="121031" y="184404"/>
                  <a:pt x="121031" y="186690"/>
                  <a:pt x="122174" y="187833"/>
                </a:cubicBezTo>
                <a:cubicBezTo>
                  <a:pt x="122174" y="188341"/>
                  <a:pt x="122174" y="188722"/>
                  <a:pt x="122047" y="188722"/>
                </a:cubicBezTo>
                <a:cubicBezTo>
                  <a:pt x="121920" y="188722"/>
                  <a:pt x="121666" y="188468"/>
                  <a:pt x="121031" y="187833"/>
                </a:cubicBezTo>
                <a:cubicBezTo>
                  <a:pt x="119888" y="187833"/>
                  <a:pt x="119888" y="187833"/>
                  <a:pt x="119888" y="188976"/>
                </a:cubicBezTo>
                <a:cubicBezTo>
                  <a:pt x="120269" y="189357"/>
                  <a:pt x="120396" y="189484"/>
                  <a:pt x="120396" y="189484"/>
                </a:cubicBezTo>
                <a:cubicBezTo>
                  <a:pt x="120396" y="189484"/>
                  <a:pt x="119507" y="188976"/>
                  <a:pt x="118872" y="188976"/>
                </a:cubicBezTo>
                <a:cubicBezTo>
                  <a:pt x="118237" y="188468"/>
                  <a:pt x="117983" y="188087"/>
                  <a:pt x="117729" y="188087"/>
                </a:cubicBezTo>
                <a:cubicBezTo>
                  <a:pt x="117475" y="188087"/>
                  <a:pt x="117221" y="188341"/>
                  <a:pt x="116586" y="188976"/>
                </a:cubicBezTo>
                <a:cubicBezTo>
                  <a:pt x="117729" y="190119"/>
                  <a:pt x="116586" y="191262"/>
                  <a:pt x="116586" y="192405"/>
                </a:cubicBezTo>
                <a:cubicBezTo>
                  <a:pt x="114300" y="194691"/>
                  <a:pt x="115443" y="195834"/>
                  <a:pt x="116586" y="198120"/>
                </a:cubicBezTo>
                <a:cubicBezTo>
                  <a:pt x="115443" y="198120"/>
                  <a:pt x="113157" y="196977"/>
                  <a:pt x="113157" y="196977"/>
                </a:cubicBezTo>
                <a:cubicBezTo>
                  <a:pt x="113157" y="196977"/>
                  <a:pt x="114300" y="198120"/>
                  <a:pt x="115443" y="198120"/>
                </a:cubicBezTo>
                <a:cubicBezTo>
                  <a:pt x="115443" y="199263"/>
                  <a:pt x="115443" y="199263"/>
                  <a:pt x="114300" y="200406"/>
                </a:cubicBezTo>
                <a:cubicBezTo>
                  <a:pt x="112014" y="200406"/>
                  <a:pt x="112014" y="200406"/>
                  <a:pt x="113157" y="201549"/>
                </a:cubicBezTo>
                <a:cubicBezTo>
                  <a:pt x="113157" y="201549"/>
                  <a:pt x="112014" y="202692"/>
                  <a:pt x="110871" y="202692"/>
                </a:cubicBezTo>
                <a:cubicBezTo>
                  <a:pt x="110871" y="202692"/>
                  <a:pt x="110871" y="202692"/>
                  <a:pt x="112014" y="203835"/>
                </a:cubicBezTo>
                <a:cubicBezTo>
                  <a:pt x="112776" y="203835"/>
                  <a:pt x="112522" y="204343"/>
                  <a:pt x="111887" y="204343"/>
                </a:cubicBezTo>
                <a:cubicBezTo>
                  <a:pt x="111633" y="204343"/>
                  <a:pt x="111252" y="204216"/>
                  <a:pt x="110871" y="203835"/>
                </a:cubicBezTo>
                <a:cubicBezTo>
                  <a:pt x="110236" y="203454"/>
                  <a:pt x="109728" y="203327"/>
                  <a:pt x="109347" y="203327"/>
                </a:cubicBezTo>
                <a:cubicBezTo>
                  <a:pt x="108585" y="203327"/>
                  <a:pt x="108585" y="204089"/>
                  <a:pt x="108585" y="204978"/>
                </a:cubicBezTo>
                <a:cubicBezTo>
                  <a:pt x="109728" y="206121"/>
                  <a:pt x="109728" y="206121"/>
                  <a:pt x="109728" y="206121"/>
                </a:cubicBezTo>
                <a:cubicBezTo>
                  <a:pt x="109728" y="207264"/>
                  <a:pt x="108585" y="207264"/>
                  <a:pt x="109728" y="208407"/>
                </a:cubicBezTo>
                <a:lnTo>
                  <a:pt x="108585" y="209550"/>
                </a:lnTo>
                <a:cubicBezTo>
                  <a:pt x="108585" y="209550"/>
                  <a:pt x="107442" y="208407"/>
                  <a:pt x="108585" y="208407"/>
                </a:cubicBezTo>
                <a:lnTo>
                  <a:pt x="107315" y="208407"/>
                </a:lnTo>
                <a:cubicBezTo>
                  <a:pt x="106172" y="208407"/>
                  <a:pt x="106172" y="209550"/>
                  <a:pt x="106172" y="210693"/>
                </a:cubicBezTo>
                <a:cubicBezTo>
                  <a:pt x="105664" y="210058"/>
                  <a:pt x="105029" y="209804"/>
                  <a:pt x="104775" y="209804"/>
                </a:cubicBezTo>
                <a:cubicBezTo>
                  <a:pt x="104521" y="209804"/>
                  <a:pt x="104521" y="210058"/>
                  <a:pt x="105029" y="210693"/>
                </a:cubicBezTo>
                <a:cubicBezTo>
                  <a:pt x="105537" y="211836"/>
                  <a:pt x="105537" y="212090"/>
                  <a:pt x="105283" y="212090"/>
                </a:cubicBezTo>
                <a:cubicBezTo>
                  <a:pt x="105029" y="212090"/>
                  <a:pt x="104394" y="211836"/>
                  <a:pt x="103886" y="211836"/>
                </a:cubicBezTo>
                <a:cubicBezTo>
                  <a:pt x="103378" y="210820"/>
                  <a:pt x="103124" y="210312"/>
                  <a:pt x="102997" y="210312"/>
                </a:cubicBezTo>
                <a:cubicBezTo>
                  <a:pt x="102870" y="210312"/>
                  <a:pt x="102870" y="211201"/>
                  <a:pt x="102870" y="212979"/>
                </a:cubicBezTo>
                <a:cubicBezTo>
                  <a:pt x="102870" y="212979"/>
                  <a:pt x="101727" y="215265"/>
                  <a:pt x="101727" y="216408"/>
                </a:cubicBezTo>
                <a:cubicBezTo>
                  <a:pt x="99441" y="218694"/>
                  <a:pt x="99441" y="218694"/>
                  <a:pt x="98298" y="218694"/>
                </a:cubicBezTo>
                <a:cubicBezTo>
                  <a:pt x="98171" y="218694"/>
                  <a:pt x="98171" y="218567"/>
                  <a:pt x="98171" y="218567"/>
                </a:cubicBezTo>
                <a:cubicBezTo>
                  <a:pt x="99060" y="219837"/>
                  <a:pt x="98171" y="220091"/>
                  <a:pt x="97282" y="220980"/>
                </a:cubicBezTo>
                <a:cubicBezTo>
                  <a:pt x="96139" y="220980"/>
                  <a:pt x="96139" y="223266"/>
                  <a:pt x="96139" y="224409"/>
                </a:cubicBezTo>
                <a:cubicBezTo>
                  <a:pt x="97282" y="223266"/>
                  <a:pt x="97282" y="223266"/>
                  <a:pt x="97282" y="223266"/>
                </a:cubicBezTo>
                <a:cubicBezTo>
                  <a:pt x="99568" y="224409"/>
                  <a:pt x="98425" y="225552"/>
                  <a:pt x="97282" y="225552"/>
                </a:cubicBezTo>
                <a:lnTo>
                  <a:pt x="97282" y="224409"/>
                </a:lnTo>
                <a:lnTo>
                  <a:pt x="95885" y="224409"/>
                </a:lnTo>
                <a:cubicBezTo>
                  <a:pt x="97028" y="225552"/>
                  <a:pt x="97028" y="225552"/>
                  <a:pt x="97028" y="225552"/>
                </a:cubicBezTo>
                <a:cubicBezTo>
                  <a:pt x="97028" y="225552"/>
                  <a:pt x="95885" y="224409"/>
                  <a:pt x="94742" y="224409"/>
                </a:cubicBezTo>
                <a:cubicBezTo>
                  <a:pt x="93980" y="223647"/>
                  <a:pt x="93091" y="222758"/>
                  <a:pt x="92710" y="222758"/>
                </a:cubicBezTo>
                <a:cubicBezTo>
                  <a:pt x="92583" y="222758"/>
                  <a:pt x="92456" y="222885"/>
                  <a:pt x="92456" y="223266"/>
                </a:cubicBezTo>
                <a:cubicBezTo>
                  <a:pt x="92456" y="223266"/>
                  <a:pt x="91313" y="223266"/>
                  <a:pt x="92456" y="224409"/>
                </a:cubicBezTo>
                <a:cubicBezTo>
                  <a:pt x="93599" y="224409"/>
                  <a:pt x="93599" y="224409"/>
                  <a:pt x="93599" y="225552"/>
                </a:cubicBezTo>
                <a:cubicBezTo>
                  <a:pt x="93599" y="225552"/>
                  <a:pt x="92456" y="225552"/>
                  <a:pt x="93599" y="226695"/>
                </a:cubicBezTo>
                <a:cubicBezTo>
                  <a:pt x="94742" y="227838"/>
                  <a:pt x="93599" y="227838"/>
                  <a:pt x="93599" y="228981"/>
                </a:cubicBezTo>
                <a:cubicBezTo>
                  <a:pt x="93599" y="228981"/>
                  <a:pt x="94742" y="228981"/>
                  <a:pt x="95885" y="230124"/>
                </a:cubicBezTo>
                <a:lnTo>
                  <a:pt x="94742" y="230124"/>
                </a:lnTo>
                <a:cubicBezTo>
                  <a:pt x="94742" y="230505"/>
                  <a:pt x="94615" y="230632"/>
                  <a:pt x="94488" y="230632"/>
                </a:cubicBezTo>
                <a:cubicBezTo>
                  <a:pt x="94107" y="230632"/>
                  <a:pt x="93599" y="230124"/>
                  <a:pt x="93599" y="230124"/>
                </a:cubicBezTo>
                <a:cubicBezTo>
                  <a:pt x="93599" y="230124"/>
                  <a:pt x="93599" y="228981"/>
                  <a:pt x="93599" y="228981"/>
                </a:cubicBezTo>
                <a:cubicBezTo>
                  <a:pt x="93218" y="228600"/>
                  <a:pt x="92837" y="228473"/>
                  <a:pt x="92456" y="228473"/>
                </a:cubicBezTo>
                <a:cubicBezTo>
                  <a:pt x="91821" y="228473"/>
                  <a:pt x="91313" y="228981"/>
                  <a:pt x="91313" y="228981"/>
                </a:cubicBezTo>
                <a:lnTo>
                  <a:pt x="90170" y="227838"/>
                </a:lnTo>
                <a:cubicBezTo>
                  <a:pt x="90170" y="226695"/>
                  <a:pt x="89027" y="226695"/>
                  <a:pt x="89027" y="226695"/>
                </a:cubicBezTo>
                <a:cubicBezTo>
                  <a:pt x="87884" y="226695"/>
                  <a:pt x="89027" y="227838"/>
                  <a:pt x="89027" y="227838"/>
                </a:cubicBezTo>
                <a:cubicBezTo>
                  <a:pt x="90170" y="228981"/>
                  <a:pt x="81026" y="236982"/>
                  <a:pt x="79883" y="238125"/>
                </a:cubicBezTo>
                <a:cubicBezTo>
                  <a:pt x="79502" y="237744"/>
                  <a:pt x="79248" y="237617"/>
                  <a:pt x="78994" y="237617"/>
                </a:cubicBezTo>
                <a:cubicBezTo>
                  <a:pt x="78359" y="237617"/>
                  <a:pt x="77978" y="238379"/>
                  <a:pt x="78867" y="239268"/>
                </a:cubicBezTo>
                <a:cubicBezTo>
                  <a:pt x="78867" y="240411"/>
                  <a:pt x="77724" y="241554"/>
                  <a:pt x="75438" y="243840"/>
                </a:cubicBezTo>
                <a:cubicBezTo>
                  <a:pt x="72009" y="246126"/>
                  <a:pt x="70866" y="247269"/>
                  <a:pt x="70866" y="248412"/>
                </a:cubicBezTo>
                <a:cubicBezTo>
                  <a:pt x="70866" y="248412"/>
                  <a:pt x="70866" y="248412"/>
                  <a:pt x="69723" y="249555"/>
                </a:cubicBezTo>
                <a:cubicBezTo>
                  <a:pt x="68580" y="249555"/>
                  <a:pt x="68580" y="251841"/>
                  <a:pt x="68580" y="251841"/>
                </a:cubicBezTo>
                <a:cubicBezTo>
                  <a:pt x="67818" y="250952"/>
                  <a:pt x="66929" y="250190"/>
                  <a:pt x="66548" y="250190"/>
                </a:cubicBezTo>
                <a:cubicBezTo>
                  <a:pt x="66421" y="250190"/>
                  <a:pt x="66294" y="250317"/>
                  <a:pt x="66294" y="250698"/>
                </a:cubicBezTo>
                <a:cubicBezTo>
                  <a:pt x="65151" y="250698"/>
                  <a:pt x="66294" y="251841"/>
                  <a:pt x="67437" y="252984"/>
                </a:cubicBezTo>
                <a:cubicBezTo>
                  <a:pt x="67437" y="254127"/>
                  <a:pt x="67437" y="254127"/>
                  <a:pt x="67437" y="254127"/>
                </a:cubicBezTo>
                <a:cubicBezTo>
                  <a:pt x="67437" y="254127"/>
                  <a:pt x="67437" y="254127"/>
                  <a:pt x="66294" y="252984"/>
                </a:cubicBezTo>
                <a:lnTo>
                  <a:pt x="65151" y="251841"/>
                </a:lnTo>
                <a:lnTo>
                  <a:pt x="63881" y="251841"/>
                </a:lnTo>
                <a:cubicBezTo>
                  <a:pt x="65024" y="252984"/>
                  <a:pt x="65024" y="252984"/>
                  <a:pt x="65024" y="252984"/>
                </a:cubicBezTo>
                <a:cubicBezTo>
                  <a:pt x="63881" y="252984"/>
                  <a:pt x="63881" y="252984"/>
                  <a:pt x="62738" y="251841"/>
                </a:cubicBezTo>
                <a:cubicBezTo>
                  <a:pt x="62230" y="250698"/>
                  <a:pt x="61595" y="250063"/>
                  <a:pt x="61341" y="250063"/>
                </a:cubicBezTo>
                <a:cubicBezTo>
                  <a:pt x="61087" y="250063"/>
                  <a:pt x="61087" y="250571"/>
                  <a:pt x="61595" y="251841"/>
                </a:cubicBezTo>
                <a:lnTo>
                  <a:pt x="61595" y="252984"/>
                </a:lnTo>
                <a:cubicBezTo>
                  <a:pt x="61087" y="252730"/>
                  <a:pt x="60833" y="252730"/>
                  <a:pt x="60579" y="252730"/>
                </a:cubicBezTo>
                <a:cubicBezTo>
                  <a:pt x="59690" y="252730"/>
                  <a:pt x="60452" y="254381"/>
                  <a:pt x="60452" y="255270"/>
                </a:cubicBezTo>
                <a:cubicBezTo>
                  <a:pt x="59944" y="254762"/>
                  <a:pt x="59563" y="254508"/>
                  <a:pt x="59182" y="254508"/>
                </a:cubicBezTo>
                <a:cubicBezTo>
                  <a:pt x="58674" y="254508"/>
                  <a:pt x="58674" y="255016"/>
                  <a:pt x="59309" y="256413"/>
                </a:cubicBezTo>
                <a:cubicBezTo>
                  <a:pt x="60452" y="257556"/>
                  <a:pt x="59309" y="257556"/>
                  <a:pt x="58166" y="257556"/>
                </a:cubicBezTo>
                <a:cubicBezTo>
                  <a:pt x="57531" y="257048"/>
                  <a:pt x="57277" y="256667"/>
                  <a:pt x="57023" y="256667"/>
                </a:cubicBezTo>
                <a:cubicBezTo>
                  <a:pt x="56769" y="256667"/>
                  <a:pt x="56515" y="256921"/>
                  <a:pt x="55880" y="257556"/>
                </a:cubicBezTo>
                <a:cubicBezTo>
                  <a:pt x="57023" y="258699"/>
                  <a:pt x="53594" y="260985"/>
                  <a:pt x="50165" y="262128"/>
                </a:cubicBezTo>
                <a:cubicBezTo>
                  <a:pt x="46736" y="265557"/>
                  <a:pt x="43307" y="266700"/>
                  <a:pt x="44450" y="267843"/>
                </a:cubicBezTo>
                <a:cubicBezTo>
                  <a:pt x="44450" y="267843"/>
                  <a:pt x="44450" y="267843"/>
                  <a:pt x="43307" y="266700"/>
                </a:cubicBezTo>
                <a:cubicBezTo>
                  <a:pt x="43053" y="266446"/>
                  <a:pt x="42799" y="266192"/>
                  <a:pt x="42672" y="266192"/>
                </a:cubicBezTo>
                <a:cubicBezTo>
                  <a:pt x="42291" y="266192"/>
                  <a:pt x="42545" y="267208"/>
                  <a:pt x="43307" y="268986"/>
                </a:cubicBezTo>
                <a:cubicBezTo>
                  <a:pt x="43307" y="269621"/>
                  <a:pt x="43307" y="270256"/>
                  <a:pt x="43180" y="270256"/>
                </a:cubicBezTo>
                <a:cubicBezTo>
                  <a:pt x="43053" y="270256"/>
                  <a:pt x="42672" y="269875"/>
                  <a:pt x="42291" y="268986"/>
                </a:cubicBezTo>
                <a:cubicBezTo>
                  <a:pt x="42291" y="268478"/>
                  <a:pt x="42037" y="268097"/>
                  <a:pt x="41402" y="268097"/>
                </a:cubicBezTo>
                <a:cubicBezTo>
                  <a:pt x="40767" y="268097"/>
                  <a:pt x="40005" y="268351"/>
                  <a:pt x="38862" y="268986"/>
                </a:cubicBezTo>
                <a:cubicBezTo>
                  <a:pt x="37719" y="270129"/>
                  <a:pt x="36576" y="271272"/>
                  <a:pt x="36576" y="272415"/>
                </a:cubicBezTo>
                <a:cubicBezTo>
                  <a:pt x="36068" y="271399"/>
                  <a:pt x="35306" y="270891"/>
                  <a:pt x="34671" y="270891"/>
                </a:cubicBezTo>
                <a:cubicBezTo>
                  <a:pt x="33782" y="270891"/>
                  <a:pt x="33147" y="271780"/>
                  <a:pt x="33147" y="273558"/>
                </a:cubicBezTo>
                <a:cubicBezTo>
                  <a:pt x="32004" y="273558"/>
                  <a:pt x="32004" y="273558"/>
                  <a:pt x="30861" y="272415"/>
                </a:cubicBezTo>
                <a:cubicBezTo>
                  <a:pt x="30861" y="272415"/>
                  <a:pt x="30861" y="273558"/>
                  <a:pt x="29718" y="274701"/>
                </a:cubicBezTo>
                <a:cubicBezTo>
                  <a:pt x="29718" y="274701"/>
                  <a:pt x="27432" y="275844"/>
                  <a:pt x="26289" y="276987"/>
                </a:cubicBezTo>
                <a:cubicBezTo>
                  <a:pt x="25146" y="276987"/>
                  <a:pt x="25146" y="278130"/>
                  <a:pt x="25146" y="278130"/>
                </a:cubicBezTo>
                <a:cubicBezTo>
                  <a:pt x="25146" y="278638"/>
                  <a:pt x="25019" y="278892"/>
                  <a:pt x="24765" y="279019"/>
                </a:cubicBezTo>
                <a:cubicBezTo>
                  <a:pt x="24511" y="278892"/>
                  <a:pt x="24257" y="278765"/>
                  <a:pt x="23876" y="278765"/>
                </a:cubicBezTo>
                <a:cubicBezTo>
                  <a:pt x="22733" y="278765"/>
                  <a:pt x="21082" y="279527"/>
                  <a:pt x="19431" y="280416"/>
                </a:cubicBezTo>
                <a:cubicBezTo>
                  <a:pt x="16891" y="282067"/>
                  <a:pt x="14986" y="283083"/>
                  <a:pt x="13716" y="283083"/>
                </a:cubicBezTo>
                <a:cubicBezTo>
                  <a:pt x="13208" y="283083"/>
                  <a:pt x="12827" y="282956"/>
                  <a:pt x="12573" y="282702"/>
                </a:cubicBezTo>
                <a:cubicBezTo>
                  <a:pt x="12573" y="282702"/>
                  <a:pt x="11430" y="282702"/>
                  <a:pt x="11430" y="283845"/>
                </a:cubicBezTo>
                <a:cubicBezTo>
                  <a:pt x="12192" y="286004"/>
                  <a:pt x="12446" y="286766"/>
                  <a:pt x="12319" y="286766"/>
                </a:cubicBezTo>
                <a:cubicBezTo>
                  <a:pt x="12192" y="286766"/>
                  <a:pt x="11938" y="286512"/>
                  <a:pt x="11430" y="286131"/>
                </a:cubicBezTo>
                <a:cubicBezTo>
                  <a:pt x="10541" y="285242"/>
                  <a:pt x="9906" y="284861"/>
                  <a:pt x="9271" y="284861"/>
                </a:cubicBezTo>
                <a:cubicBezTo>
                  <a:pt x="8382" y="284861"/>
                  <a:pt x="8001" y="285877"/>
                  <a:pt x="8001" y="287274"/>
                </a:cubicBezTo>
                <a:lnTo>
                  <a:pt x="8001" y="285750"/>
                </a:lnTo>
                <a:cubicBezTo>
                  <a:pt x="7620" y="285115"/>
                  <a:pt x="7366" y="284861"/>
                  <a:pt x="6985" y="284861"/>
                </a:cubicBezTo>
                <a:cubicBezTo>
                  <a:pt x="6223" y="284861"/>
                  <a:pt x="5715" y="286512"/>
                  <a:pt x="5715" y="288036"/>
                </a:cubicBezTo>
                <a:cubicBezTo>
                  <a:pt x="5715" y="287401"/>
                  <a:pt x="5334" y="286639"/>
                  <a:pt x="5080" y="286639"/>
                </a:cubicBezTo>
                <a:cubicBezTo>
                  <a:pt x="4826" y="286639"/>
                  <a:pt x="4572" y="287020"/>
                  <a:pt x="4572" y="288036"/>
                </a:cubicBezTo>
                <a:cubicBezTo>
                  <a:pt x="3429" y="288036"/>
                  <a:pt x="3429" y="288036"/>
                  <a:pt x="2286" y="285750"/>
                </a:cubicBezTo>
                <a:cubicBezTo>
                  <a:pt x="2286" y="285750"/>
                  <a:pt x="1143" y="285750"/>
                  <a:pt x="1143" y="286893"/>
                </a:cubicBezTo>
                <a:cubicBezTo>
                  <a:pt x="1143" y="286893"/>
                  <a:pt x="1143" y="286893"/>
                  <a:pt x="1143" y="288036"/>
                </a:cubicBezTo>
                <a:cubicBezTo>
                  <a:pt x="2286" y="289179"/>
                  <a:pt x="1143" y="289179"/>
                  <a:pt x="1143" y="289179"/>
                </a:cubicBezTo>
                <a:cubicBezTo>
                  <a:pt x="762" y="288798"/>
                  <a:pt x="635" y="288671"/>
                  <a:pt x="381" y="288671"/>
                </a:cubicBezTo>
                <a:cubicBezTo>
                  <a:pt x="0" y="288671"/>
                  <a:pt x="254" y="289560"/>
                  <a:pt x="1143" y="290322"/>
                </a:cubicBezTo>
                <a:cubicBezTo>
                  <a:pt x="2286" y="291465"/>
                  <a:pt x="2286" y="292608"/>
                  <a:pt x="2286" y="292608"/>
                </a:cubicBezTo>
                <a:cubicBezTo>
                  <a:pt x="2286" y="292608"/>
                  <a:pt x="2286" y="293751"/>
                  <a:pt x="3429" y="294894"/>
                </a:cubicBezTo>
                <a:cubicBezTo>
                  <a:pt x="4572" y="297180"/>
                  <a:pt x="4572" y="298323"/>
                  <a:pt x="6858" y="299466"/>
                </a:cubicBezTo>
                <a:cubicBezTo>
                  <a:pt x="9144" y="299466"/>
                  <a:pt x="10287" y="299466"/>
                  <a:pt x="9144" y="297180"/>
                </a:cubicBezTo>
                <a:cubicBezTo>
                  <a:pt x="9144" y="297180"/>
                  <a:pt x="9144" y="296037"/>
                  <a:pt x="10287" y="296037"/>
                </a:cubicBezTo>
                <a:lnTo>
                  <a:pt x="11430" y="296037"/>
                </a:lnTo>
                <a:cubicBezTo>
                  <a:pt x="11430" y="296672"/>
                  <a:pt x="12065" y="296926"/>
                  <a:pt x="12827" y="296926"/>
                </a:cubicBezTo>
                <a:cubicBezTo>
                  <a:pt x="13589" y="296926"/>
                  <a:pt x="14859" y="296672"/>
                  <a:pt x="16002" y="296037"/>
                </a:cubicBezTo>
                <a:cubicBezTo>
                  <a:pt x="17399" y="294767"/>
                  <a:pt x="18669" y="294132"/>
                  <a:pt x="19812" y="294132"/>
                </a:cubicBezTo>
                <a:cubicBezTo>
                  <a:pt x="20574" y="294132"/>
                  <a:pt x="21209" y="294386"/>
                  <a:pt x="21717" y="294894"/>
                </a:cubicBezTo>
                <a:lnTo>
                  <a:pt x="22860" y="294894"/>
                </a:lnTo>
                <a:cubicBezTo>
                  <a:pt x="21717" y="293751"/>
                  <a:pt x="25146" y="292608"/>
                  <a:pt x="27432" y="290322"/>
                </a:cubicBezTo>
                <a:cubicBezTo>
                  <a:pt x="30861" y="289179"/>
                  <a:pt x="34290" y="286893"/>
                  <a:pt x="33147" y="286893"/>
                </a:cubicBezTo>
                <a:cubicBezTo>
                  <a:pt x="34290" y="285750"/>
                  <a:pt x="34290" y="285750"/>
                  <a:pt x="34290" y="285750"/>
                </a:cubicBezTo>
                <a:cubicBezTo>
                  <a:pt x="34798" y="286258"/>
                  <a:pt x="35433" y="286639"/>
                  <a:pt x="35814" y="286639"/>
                </a:cubicBezTo>
                <a:cubicBezTo>
                  <a:pt x="36195" y="286639"/>
                  <a:pt x="36576" y="286385"/>
                  <a:pt x="36576" y="285750"/>
                </a:cubicBezTo>
                <a:cubicBezTo>
                  <a:pt x="37719" y="284607"/>
                  <a:pt x="37719" y="283464"/>
                  <a:pt x="37719" y="283464"/>
                </a:cubicBezTo>
                <a:cubicBezTo>
                  <a:pt x="38862" y="284607"/>
                  <a:pt x="38862" y="284607"/>
                  <a:pt x="40005" y="284607"/>
                </a:cubicBezTo>
                <a:cubicBezTo>
                  <a:pt x="41148" y="283464"/>
                  <a:pt x="41148" y="283464"/>
                  <a:pt x="41148" y="282321"/>
                </a:cubicBezTo>
                <a:cubicBezTo>
                  <a:pt x="41148" y="282321"/>
                  <a:pt x="44577" y="280035"/>
                  <a:pt x="46863" y="280035"/>
                </a:cubicBezTo>
                <a:cubicBezTo>
                  <a:pt x="47244" y="280416"/>
                  <a:pt x="47371" y="280543"/>
                  <a:pt x="47371" y="280543"/>
                </a:cubicBezTo>
                <a:cubicBezTo>
                  <a:pt x="47371" y="280543"/>
                  <a:pt x="46863" y="279781"/>
                  <a:pt x="46863" y="278892"/>
                </a:cubicBezTo>
                <a:cubicBezTo>
                  <a:pt x="46863" y="277749"/>
                  <a:pt x="45720" y="276606"/>
                  <a:pt x="46863" y="275463"/>
                </a:cubicBezTo>
                <a:cubicBezTo>
                  <a:pt x="46863" y="275463"/>
                  <a:pt x="46863" y="276606"/>
                  <a:pt x="48006" y="277749"/>
                </a:cubicBezTo>
                <a:cubicBezTo>
                  <a:pt x="48006" y="278892"/>
                  <a:pt x="48006" y="278892"/>
                  <a:pt x="49149" y="278892"/>
                </a:cubicBezTo>
                <a:lnTo>
                  <a:pt x="50292" y="277749"/>
                </a:lnTo>
                <a:cubicBezTo>
                  <a:pt x="49149" y="277749"/>
                  <a:pt x="51435" y="275463"/>
                  <a:pt x="54864" y="274320"/>
                </a:cubicBezTo>
                <a:cubicBezTo>
                  <a:pt x="58293" y="270891"/>
                  <a:pt x="59436" y="270891"/>
                  <a:pt x="59436" y="269748"/>
                </a:cubicBezTo>
                <a:cubicBezTo>
                  <a:pt x="58293" y="268605"/>
                  <a:pt x="59436" y="268605"/>
                  <a:pt x="60579" y="268605"/>
                </a:cubicBezTo>
                <a:cubicBezTo>
                  <a:pt x="62865" y="269113"/>
                  <a:pt x="64008" y="269494"/>
                  <a:pt x="64643" y="269494"/>
                </a:cubicBezTo>
                <a:cubicBezTo>
                  <a:pt x="65278" y="269494"/>
                  <a:pt x="65151" y="269240"/>
                  <a:pt x="65151" y="268605"/>
                </a:cubicBezTo>
                <a:cubicBezTo>
                  <a:pt x="65151" y="268605"/>
                  <a:pt x="64008" y="267462"/>
                  <a:pt x="64008" y="266319"/>
                </a:cubicBezTo>
                <a:cubicBezTo>
                  <a:pt x="64389" y="266700"/>
                  <a:pt x="64897" y="266827"/>
                  <a:pt x="65278" y="266827"/>
                </a:cubicBezTo>
                <a:cubicBezTo>
                  <a:pt x="67437" y="266827"/>
                  <a:pt x="70485" y="263906"/>
                  <a:pt x="70866" y="261747"/>
                </a:cubicBezTo>
                <a:cubicBezTo>
                  <a:pt x="71882" y="261747"/>
                  <a:pt x="72009" y="261747"/>
                  <a:pt x="74168" y="260604"/>
                </a:cubicBezTo>
                <a:cubicBezTo>
                  <a:pt x="75311" y="260604"/>
                  <a:pt x="75311" y="259461"/>
                  <a:pt x="75311" y="259461"/>
                </a:cubicBezTo>
                <a:cubicBezTo>
                  <a:pt x="74676" y="258064"/>
                  <a:pt x="75184" y="257556"/>
                  <a:pt x="75946" y="257556"/>
                </a:cubicBezTo>
                <a:cubicBezTo>
                  <a:pt x="76454" y="257556"/>
                  <a:pt x="77089" y="257810"/>
                  <a:pt x="77597" y="258318"/>
                </a:cubicBezTo>
                <a:lnTo>
                  <a:pt x="79883" y="258318"/>
                </a:lnTo>
                <a:cubicBezTo>
                  <a:pt x="79883" y="255778"/>
                  <a:pt x="81153" y="254508"/>
                  <a:pt x="82296" y="254508"/>
                </a:cubicBezTo>
                <a:cubicBezTo>
                  <a:pt x="82677" y="254508"/>
                  <a:pt x="83058" y="254635"/>
                  <a:pt x="83312" y="254889"/>
                </a:cubicBezTo>
                <a:lnTo>
                  <a:pt x="84455" y="254889"/>
                </a:lnTo>
                <a:cubicBezTo>
                  <a:pt x="83312" y="253746"/>
                  <a:pt x="84455" y="252603"/>
                  <a:pt x="84455" y="252603"/>
                </a:cubicBezTo>
                <a:cubicBezTo>
                  <a:pt x="85598" y="251460"/>
                  <a:pt x="86741" y="251460"/>
                  <a:pt x="85598" y="250317"/>
                </a:cubicBezTo>
                <a:cubicBezTo>
                  <a:pt x="85217" y="250063"/>
                  <a:pt x="84963" y="249682"/>
                  <a:pt x="84709" y="249428"/>
                </a:cubicBezTo>
                <a:cubicBezTo>
                  <a:pt x="84963" y="249555"/>
                  <a:pt x="85217" y="249682"/>
                  <a:pt x="85598" y="249682"/>
                </a:cubicBezTo>
                <a:cubicBezTo>
                  <a:pt x="86487" y="249682"/>
                  <a:pt x="87503" y="248793"/>
                  <a:pt x="89154" y="248031"/>
                </a:cubicBezTo>
                <a:cubicBezTo>
                  <a:pt x="90043" y="246380"/>
                  <a:pt x="90805" y="245237"/>
                  <a:pt x="91694" y="245237"/>
                </a:cubicBezTo>
                <a:cubicBezTo>
                  <a:pt x="91948" y="245237"/>
                  <a:pt x="92329" y="245364"/>
                  <a:pt x="92583" y="245745"/>
                </a:cubicBezTo>
                <a:lnTo>
                  <a:pt x="92583" y="244602"/>
                </a:lnTo>
                <a:cubicBezTo>
                  <a:pt x="91821" y="243713"/>
                  <a:pt x="92075" y="242951"/>
                  <a:pt x="92456" y="242951"/>
                </a:cubicBezTo>
                <a:cubicBezTo>
                  <a:pt x="92583" y="242951"/>
                  <a:pt x="92583" y="243078"/>
                  <a:pt x="92583" y="243459"/>
                </a:cubicBezTo>
                <a:cubicBezTo>
                  <a:pt x="92837" y="243713"/>
                  <a:pt x="93091" y="243713"/>
                  <a:pt x="93345" y="243713"/>
                </a:cubicBezTo>
                <a:cubicBezTo>
                  <a:pt x="94488" y="243713"/>
                  <a:pt x="96012" y="242062"/>
                  <a:pt x="96012" y="241173"/>
                </a:cubicBezTo>
                <a:lnTo>
                  <a:pt x="96012" y="240030"/>
                </a:lnTo>
                <a:cubicBezTo>
                  <a:pt x="96901" y="240919"/>
                  <a:pt x="97536" y="241300"/>
                  <a:pt x="98044" y="241300"/>
                </a:cubicBezTo>
                <a:cubicBezTo>
                  <a:pt x="98806" y="241300"/>
                  <a:pt x="98933" y="240284"/>
                  <a:pt x="98298" y="238887"/>
                </a:cubicBezTo>
                <a:lnTo>
                  <a:pt x="99441" y="238887"/>
                </a:lnTo>
                <a:cubicBezTo>
                  <a:pt x="99441" y="237236"/>
                  <a:pt x="100584" y="236093"/>
                  <a:pt x="101346" y="236093"/>
                </a:cubicBezTo>
                <a:cubicBezTo>
                  <a:pt x="101600" y="236093"/>
                  <a:pt x="101727" y="236220"/>
                  <a:pt x="101727" y="236601"/>
                </a:cubicBezTo>
                <a:lnTo>
                  <a:pt x="102870" y="235458"/>
                </a:lnTo>
                <a:cubicBezTo>
                  <a:pt x="101727" y="234315"/>
                  <a:pt x="102870" y="234315"/>
                  <a:pt x="102870" y="234315"/>
                </a:cubicBezTo>
                <a:cubicBezTo>
                  <a:pt x="102870" y="233172"/>
                  <a:pt x="104013" y="233172"/>
                  <a:pt x="102870" y="232029"/>
                </a:cubicBezTo>
                <a:cubicBezTo>
                  <a:pt x="102870" y="230886"/>
                  <a:pt x="102870" y="230886"/>
                  <a:pt x="102870" y="230886"/>
                </a:cubicBezTo>
                <a:cubicBezTo>
                  <a:pt x="102870" y="230505"/>
                  <a:pt x="102997" y="230378"/>
                  <a:pt x="103124" y="230378"/>
                </a:cubicBezTo>
                <a:cubicBezTo>
                  <a:pt x="103505" y="230378"/>
                  <a:pt x="104013" y="231267"/>
                  <a:pt x="104013" y="232029"/>
                </a:cubicBezTo>
                <a:cubicBezTo>
                  <a:pt x="104013" y="232791"/>
                  <a:pt x="104140" y="233172"/>
                  <a:pt x="104394" y="233172"/>
                </a:cubicBezTo>
                <a:cubicBezTo>
                  <a:pt x="104775" y="233172"/>
                  <a:pt x="105283" y="231902"/>
                  <a:pt x="105283" y="229743"/>
                </a:cubicBezTo>
                <a:cubicBezTo>
                  <a:pt x="106045" y="230632"/>
                  <a:pt x="106299" y="231394"/>
                  <a:pt x="106426" y="231394"/>
                </a:cubicBezTo>
                <a:cubicBezTo>
                  <a:pt x="106553" y="231394"/>
                  <a:pt x="106426" y="231267"/>
                  <a:pt x="106426" y="230886"/>
                </a:cubicBezTo>
                <a:cubicBezTo>
                  <a:pt x="106426" y="230886"/>
                  <a:pt x="106426" y="229743"/>
                  <a:pt x="106426" y="228600"/>
                </a:cubicBezTo>
                <a:lnTo>
                  <a:pt x="107569" y="227457"/>
                </a:lnTo>
                <a:cubicBezTo>
                  <a:pt x="108712" y="227457"/>
                  <a:pt x="108712" y="227457"/>
                  <a:pt x="109855" y="226314"/>
                </a:cubicBezTo>
                <a:cubicBezTo>
                  <a:pt x="110998" y="226314"/>
                  <a:pt x="110998" y="226314"/>
                  <a:pt x="109855" y="225171"/>
                </a:cubicBezTo>
                <a:cubicBezTo>
                  <a:pt x="109093" y="224282"/>
                  <a:pt x="109347" y="223520"/>
                  <a:pt x="110109" y="223520"/>
                </a:cubicBezTo>
                <a:cubicBezTo>
                  <a:pt x="110363" y="223520"/>
                  <a:pt x="110744" y="223647"/>
                  <a:pt x="110998" y="224028"/>
                </a:cubicBezTo>
                <a:cubicBezTo>
                  <a:pt x="111506" y="224663"/>
                  <a:pt x="112141" y="224917"/>
                  <a:pt x="112395" y="224917"/>
                </a:cubicBezTo>
                <a:cubicBezTo>
                  <a:pt x="112649" y="224917"/>
                  <a:pt x="112649" y="224663"/>
                  <a:pt x="112141" y="224028"/>
                </a:cubicBezTo>
                <a:cubicBezTo>
                  <a:pt x="110998" y="222885"/>
                  <a:pt x="112141" y="222885"/>
                  <a:pt x="112141" y="222885"/>
                </a:cubicBezTo>
                <a:cubicBezTo>
                  <a:pt x="112141" y="222885"/>
                  <a:pt x="115570" y="219456"/>
                  <a:pt x="118999" y="216027"/>
                </a:cubicBezTo>
                <a:cubicBezTo>
                  <a:pt x="118999" y="214884"/>
                  <a:pt x="117856" y="213741"/>
                  <a:pt x="117856" y="213741"/>
                </a:cubicBezTo>
                <a:cubicBezTo>
                  <a:pt x="115570" y="212598"/>
                  <a:pt x="116713" y="212598"/>
                  <a:pt x="117856" y="212598"/>
                </a:cubicBezTo>
                <a:cubicBezTo>
                  <a:pt x="115570" y="211455"/>
                  <a:pt x="115570" y="211455"/>
                  <a:pt x="118999" y="211455"/>
                </a:cubicBezTo>
                <a:cubicBezTo>
                  <a:pt x="117856" y="210312"/>
                  <a:pt x="118999" y="210312"/>
                  <a:pt x="118999" y="210312"/>
                </a:cubicBezTo>
                <a:cubicBezTo>
                  <a:pt x="120523" y="210312"/>
                  <a:pt x="121539" y="210820"/>
                  <a:pt x="121666" y="210820"/>
                </a:cubicBezTo>
                <a:cubicBezTo>
                  <a:pt x="121793" y="210820"/>
                  <a:pt x="121539" y="210693"/>
                  <a:pt x="121158" y="210312"/>
                </a:cubicBezTo>
                <a:lnTo>
                  <a:pt x="122301" y="210312"/>
                </a:lnTo>
                <a:cubicBezTo>
                  <a:pt x="123444" y="210312"/>
                  <a:pt x="123444" y="209169"/>
                  <a:pt x="122301" y="208026"/>
                </a:cubicBezTo>
                <a:cubicBezTo>
                  <a:pt x="121539" y="206629"/>
                  <a:pt x="121285" y="205613"/>
                  <a:pt x="121793" y="205613"/>
                </a:cubicBezTo>
                <a:cubicBezTo>
                  <a:pt x="122301" y="205613"/>
                  <a:pt x="122682" y="205994"/>
                  <a:pt x="123444" y="206883"/>
                </a:cubicBezTo>
                <a:cubicBezTo>
                  <a:pt x="123952" y="207391"/>
                  <a:pt x="124460" y="207645"/>
                  <a:pt x="124714" y="207645"/>
                </a:cubicBezTo>
                <a:cubicBezTo>
                  <a:pt x="125603" y="207645"/>
                  <a:pt x="125222" y="205486"/>
                  <a:pt x="123444" y="204597"/>
                </a:cubicBezTo>
                <a:cubicBezTo>
                  <a:pt x="122809" y="203200"/>
                  <a:pt x="122555" y="202692"/>
                  <a:pt x="122555" y="202692"/>
                </a:cubicBezTo>
                <a:cubicBezTo>
                  <a:pt x="122555" y="202692"/>
                  <a:pt x="122936" y="202946"/>
                  <a:pt x="123444" y="203454"/>
                </a:cubicBezTo>
                <a:lnTo>
                  <a:pt x="124587" y="203454"/>
                </a:lnTo>
                <a:cubicBezTo>
                  <a:pt x="124587" y="202946"/>
                  <a:pt x="124587" y="202565"/>
                  <a:pt x="124714" y="202565"/>
                </a:cubicBezTo>
                <a:cubicBezTo>
                  <a:pt x="124841" y="202565"/>
                  <a:pt x="125222" y="202819"/>
                  <a:pt x="125730" y="203454"/>
                </a:cubicBezTo>
                <a:cubicBezTo>
                  <a:pt x="125730" y="203454"/>
                  <a:pt x="126873" y="202311"/>
                  <a:pt x="125730" y="201168"/>
                </a:cubicBezTo>
                <a:cubicBezTo>
                  <a:pt x="124841" y="199517"/>
                  <a:pt x="125857" y="198501"/>
                  <a:pt x="127381" y="198501"/>
                </a:cubicBezTo>
                <a:cubicBezTo>
                  <a:pt x="127889" y="198501"/>
                  <a:pt x="128524" y="198628"/>
                  <a:pt x="129159" y="199009"/>
                </a:cubicBezTo>
                <a:lnTo>
                  <a:pt x="128016" y="197866"/>
                </a:lnTo>
                <a:cubicBezTo>
                  <a:pt x="127127" y="196215"/>
                  <a:pt x="126365" y="195199"/>
                  <a:pt x="126873" y="195199"/>
                </a:cubicBezTo>
                <a:cubicBezTo>
                  <a:pt x="127000" y="195199"/>
                  <a:pt x="127381" y="195326"/>
                  <a:pt x="128016" y="195580"/>
                </a:cubicBezTo>
                <a:cubicBezTo>
                  <a:pt x="128143" y="195834"/>
                  <a:pt x="128397" y="195961"/>
                  <a:pt x="128651" y="196088"/>
                </a:cubicBezTo>
                <a:cubicBezTo>
                  <a:pt x="127762" y="194818"/>
                  <a:pt x="128524" y="193929"/>
                  <a:pt x="129667" y="193929"/>
                </a:cubicBezTo>
                <a:cubicBezTo>
                  <a:pt x="130175" y="193929"/>
                  <a:pt x="130810" y="194056"/>
                  <a:pt x="131445" y="194437"/>
                </a:cubicBezTo>
                <a:cubicBezTo>
                  <a:pt x="130302" y="193294"/>
                  <a:pt x="129159" y="193294"/>
                  <a:pt x="129159" y="192151"/>
                </a:cubicBezTo>
                <a:cubicBezTo>
                  <a:pt x="129921" y="192151"/>
                  <a:pt x="130175" y="191643"/>
                  <a:pt x="130556" y="191643"/>
                </a:cubicBezTo>
                <a:cubicBezTo>
                  <a:pt x="130810" y="191643"/>
                  <a:pt x="131064" y="191770"/>
                  <a:pt x="131445" y="192151"/>
                </a:cubicBezTo>
                <a:lnTo>
                  <a:pt x="132588" y="192151"/>
                </a:lnTo>
                <a:cubicBezTo>
                  <a:pt x="132588" y="192151"/>
                  <a:pt x="132588" y="191008"/>
                  <a:pt x="134874" y="191008"/>
                </a:cubicBezTo>
                <a:cubicBezTo>
                  <a:pt x="134874" y="191008"/>
                  <a:pt x="134874" y="191008"/>
                  <a:pt x="134874" y="189865"/>
                </a:cubicBezTo>
                <a:cubicBezTo>
                  <a:pt x="134874" y="188976"/>
                  <a:pt x="134874" y="188214"/>
                  <a:pt x="135255" y="188214"/>
                </a:cubicBezTo>
                <a:cubicBezTo>
                  <a:pt x="135382" y="188214"/>
                  <a:pt x="135636" y="188341"/>
                  <a:pt x="136017" y="188722"/>
                </a:cubicBezTo>
                <a:cubicBezTo>
                  <a:pt x="136017" y="188722"/>
                  <a:pt x="137160" y="187579"/>
                  <a:pt x="136017" y="186436"/>
                </a:cubicBezTo>
                <a:cubicBezTo>
                  <a:pt x="136017" y="185293"/>
                  <a:pt x="137160" y="185293"/>
                  <a:pt x="138303" y="185293"/>
                </a:cubicBezTo>
                <a:cubicBezTo>
                  <a:pt x="137160" y="184150"/>
                  <a:pt x="137160" y="184150"/>
                  <a:pt x="137160" y="183007"/>
                </a:cubicBezTo>
                <a:cubicBezTo>
                  <a:pt x="138303" y="183007"/>
                  <a:pt x="138303" y="181864"/>
                  <a:pt x="138303" y="181864"/>
                </a:cubicBezTo>
                <a:lnTo>
                  <a:pt x="137160" y="181864"/>
                </a:lnTo>
                <a:cubicBezTo>
                  <a:pt x="137160" y="180721"/>
                  <a:pt x="139446" y="179578"/>
                  <a:pt x="139446" y="179578"/>
                </a:cubicBezTo>
                <a:cubicBezTo>
                  <a:pt x="140589" y="178435"/>
                  <a:pt x="140589" y="178435"/>
                  <a:pt x="138303" y="178435"/>
                </a:cubicBezTo>
                <a:cubicBezTo>
                  <a:pt x="138303" y="178435"/>
                  <a:pt x="137160" y="178435"/>
                  <a:pt x="139446" y="177292"/>
                </a:cubicBezTo>
                <a:cubicBezTo>
                  <a:pt x="139446" y="177292"/>
                  <a:pt x="140589" y="176149"/>
                  <a:pt x="141732" y="175006"/>
                </a:cubicBezTo>
                <a:cubicBezTo>
                  <a:pt x="142875" y="172720"/>
                  <a:pt x="142875" y="172720"/>
                  <a:pt x="141732" y="171577"/>
                </a:cubicBezTo>
                <a:cubicBezTo>
                  <a:pt x="144018" y="171577"/>
                  <a:pt x="144018" y="170434"/>
                  <a:pt x="142875" y="170434"/>
                </a:cubicBezTo>
                <a:cubicBezTo>
                  <a:pt x="141732" y="169291"/>
                  <a:pt x="141732" y="169291"/>
                  <a:pt x="142875" y="169291"/>
                </a:cubicBezTo>
                <a:cubicBezTo>
                  <a:pt x="144018" y="169291"/>
                  <a:pt x="144018" y="169291"/>
                  <a:pt x="142875" y="167005"/>
                </a:cubicBezTo>
                <a:lnTo>
                  <a:pt x="144018" y="167005"/>
                </a:lnTo>
                <a:cubicBezTo>
                  <a:pt x="144018" y="167005"/>
                  <a:pt x="144018" y="167005"/>
                  <a:pt x="145161" y="165862"/>
                </a:cubicBezTo>
                <a:cubicBezTo>
                  <a:pt x="142875" y="164719"/>
                  <a:pt x="145161" y="161290"/>
                  <a:pt x="146304" y="161290"/>
                </a:cubicBezTo>
                <a:cubicBezTo>
                  <a:pt x="146304" y="161290"/>
                  <a:pt x="146304" y="161290"/>
                  <a:pt x="145161" y="160147"/>
                </a:cubicBezTo>
                <a:cubicBezTo>
                  <a:pt x="143510" y="159385"/>
                  <a:pt x="143637" y="158496"/>
                  <a:pt x="144653" y="158496"/>
                </a:cubicBezTo>
                <a:cubicBezTo>
                  <a:pt x="145034" y="158496"/>
                  <a:pt x="145669" y="158623"/>
                  <a:pt x="146304" y="159004"/>
                </a:cubicBezTo>
                <a:cubicBezTo>
                  <a:pt x="145415" y="158115"/>
                  <a:pt x="145161" y="156464"/>
                  <a:pt x="146431" y="156464"/>
                </a:cubicBezTo>
                <a:cubicBezTo>
                  <a:pt x="146685" y="156464"/>
                  <a:pt x="147066" y="156591"/>
                  <a:pt x="147447" y="156718"/>
                </a:cubicBezTo>
                <a:lnTo>
                  <a:pt x="150876" y="156718"/>
                </a:lnTo>
                <a:cubicBezTo>
                  <a:pt x="149733" y="155575"/>
                  <a:pt x="149733" y="155575"/>
                  <a:pt x="149733" y="155575"/>
                </a:cubicBezTo>
                <a:cubicBezTo>
                  <a:pt x="148590" y="155575"/>
                  <a:pt x="148590" y="154432"/>
                  <a:pt x="148590" y="153289"/>
                </a:cubicBezTo>
                <a:cubicBezTo>
                  <a:pt x="149733" y="152146"/>
                  <a:pt x="148590" y="149860"/>
                  <a:pt x="148590" y="148717"/>
                </a:cubicBezTo>
                <a:cubicBezTo>
                  <a:pt x="148590" y="147574"/>
                  <a:pt x="149733" y="145288"/>
                  <a:pt x="150876" y="145288"/>
                </a:cubicBezTo>
                <a:cubicBezTo>
                  <a:pt x="150876" y="145288"/>
                  <a:pt x="150876" y="144145"/>
                  <a:pt x="149733" y="143002"/>
                </a:cubicBezTo>
                <a:cubicBezTo>
                  <a:pt x="148971" y="142240"/>
                  <a:pt x="148717" y="141351"/>
                  <a:pt x="148971" y="141351"/>
                </a:cubicBezTo>
                <a:cubicBezTo>
                  <a:pt x="149098" y="141351"/>
                  <a:pt x="149352" y="141478"/>
                  <a:pt x="149733" y="141859"/>
                </a:cubicBezTo>
                <a:lnTo>
                  <a:pt x="150876" y="140716"/>
                </a:lnTo>
                <a:cubicBezTo>
                  <a:pt x="149733" y="139573"/>
                  <a:pt x="149733" y="139573"/>
                  <a:pt x="149733" y="139573"/>
                </a:cubicBezTo>
                <a:cubicBezTo>
                  <a:pt x="150876" y="139573"/>
                  <a:pt x="152019" y="138430"/>
                  <a:pt x="150876" y="138430"/>
                </a:cubicBezTo>
                <a:cubicBezTo>
                  <a:pt x="149733" y="138430"/>
                  <a:pt x="149733" y="137287"/>
                  <a:pt x="149733" y="136144"/>
                </a:cubicBezTo>
                <a:cubicBezTo>
                  <a:pt x="152019" y="135001"/>
                  <a:pt x="153162" y="116713"/>
                  <a:pt x="150876" y="116713"/>
                </a:cubicBezTo>
                <a:lnTo>
                  <a:pt x="150876" y="115697"/>
                </a:lnTo>
                <a:lnTo>
                  <a:pt x="150876" y="113411"/>
                </a:lnTo>
                <a:cubicBezTo>
                  <a:pt x="153289" y="113411"/>
                  <a:pt x="152908" y="112268"/>
                  <a:pt x="152019" y="110871"/>
                </a:cubicBezTo>
                <a:lnTo>
                  <a:pt x="152019" y="111125"/>
                </a:lnTo>
                <a:cubicBezTo>
                  <a:pt x="149733" y="111125"/>
                  <a:pt x="148590" y="111125"/>
                  <a:pt x="148590" y="109982"/>
                </a:cubicBezTo>
                <a:lnTo>
                  <a:pt x="151511" y="109982"/>
                </a:lnTo>
                <a:cubicBezTo>
                  <a:pt x="151257" y="109601"/>
                  <a:pt x="151003" y="109220"/>
                  <a:pt x="150876" y="108839"/>
                </a:cubicBezTo>
                <a:cubicBezTo>
                  <a:pt x="149733" y="108839"/>
                  <a:pt x="149733" y="108839"/>
                  <a:pt x="149733" y="107696"/>
                </a:cubicBezTo>
                <a:cubicBezTo>
                  <a:pt x="152019" y="107696"/>
                  <a:pt x="152019" y="105410"/>
                  <a:pt x="150876" y="105410"/>
                </a:cubicBezTo>
                <a:cubicBezTo>
                  <a:pt x="148590" y="104267"/>
                  <a:pt x="148590" y="104267"/>
                  <a:pt x="150876" y="104267"/>
                </a:cubicBezTo>
                <a:cubicBezTo>
                  <a:pt x="153162" y="103124"/>
                  <a:pt x="153162" y="101981"/>
                  <a:pt x="149733" y="101981"/>
                </a:cubicBezTo>
                <a:cubicBezTo>
                  <a:pt x="148590" y="100838"/>
                  <a:pt x="148590" y="100838"/>
                  <a:pt x="149733" y="100838"/>
                </a:cubicBezTo>
                <a:cubicBezTo>
                  <a:pt x="152019" y="99695"/>
                  <a:pt x="152019" y="99695"/>
                  <a:pt x="150876" y="99695"/>
                </a:cubicBezTo>
                <a:cubicBezTo>
                  <a:pt x="147447" y="99695"/>
                  <a:pt x="147447" y="98552"/>
                  <a:pt x="149733" y="97409"/>
                </a:cubicBezTo>
                <a:cubicBezTo>
                  <a:pt x="152019" y="96266"/>
                  <a:pt x="152019" y="96266"/>
                  <a:pt x="149733" y="96266"/>
                </a:cubicBezTo>
                <a:cubicBezTo>
                  <a:pt x="147447" y="96266"/>
                  <a:pt x="147447" y="93980"/>
                  <a:pt x="149733" y="92837"/>
                </a:cubicBezTo>
                <a:cubicBezTo>
                  <a:pt x="148590" y="91694"/>
                  <a:pt x="149733" y="91694"/>
                  <a:pt x="148590" y="91694"/>
                </a:cubicBezTo>
                <a:lnTo>
                  <a:pt x="149733" y="90551"/>
                </a:lnTo>
                <a:cubicBezTo>
                  <a:pt x="149733" y="90551"/>
                  <a:pt x="149733" y="89408"/>
                  <a:pt x="149733" y="89408"/>
                </a:cubicBezTo>
                <a:lnTo>
                  <a:pt x="148590" y="89408"/>
                </a:lnTo>
                <a:cubicBezTo>
                  <a:pt x="148590" y="89408"/>
                  <a:pt x="149733" y="85979"/>
                  <a:pt x="148590" y="81407"/>
                </a:cubicBezTo>
                <a:cubicBezTo>
                  <a:pt x="146812" y="76962"/>
                  <a:pt x="146431" y="75311"/>
                  <a:pt x="145796" y="75311"/>
                </a:cubicBezTo>
                <a:cubicBezTo>
                  <a:pt x="145669" y="75311"/>
                  <a:pt x="145415" y="75438"/>
                  <a:pt x="145161" y="75692"/>
                </a:cubicBezTo>
                <a:cubicBezTo>
                  <a:pt x="144526" y="76073"/>
                  <a:pt x="144018" y="76200"/>
                  <a:pt x="143764" y="76200"/>
                </a:cubicBezTo>
                <a:cubicBezTo>
                  <a:pt x="143129" y="76200"/>
                  <a:pt x="143637" y="75311"/>
                  <a:pt x="145161" y="74549"/>
                </a:cubicBezTo>
                <a:cubicBezTo>
                  <a:pt x="145161" y="73406"/>
                  <a:pt x="145161" y="72263"/>
                  <a:pt x="145161" y="71120"/>
                </a:cubicBezTo>
                <a:cubicBezTo>
                  <a:pt x="145161" y="69977"/>
                  <a:pt x="144018" y="68834"/>
                  <a:pt x="145161" y="68834"/>
                </a:cubicBezTo>
                <a:lnTo>
                  <a:pt x="145161" y="67818"/>
                </a:lnTo>
                <a:cubicBezTo>
                  <a:pt x="142875" y="67818"/>
                  <a:pt x="141732" y="65532"/>
                  <a:pt x="141732" y="63246"/>
                </a:cubicBezTo>
                <a:cubicBezTo>
                  <a:pt x="141732" y="62103"/>
                  <a:pt x="140589" y="60960"/>
                  <a:pt x="139446" y="60960"/>
                </a:cubicBezTo>
                <a:cubicBezTo>
                  <a:pt x="138303" y="59817"/>
                  <a:pt x="138303" y="59817"/>
                  <a:pt x="138303" y="58674"/>
                </a:cubicBezTo>
                <a:cubicBezTo>
                  <a:pt x="139319" y="58674"/>
                  <a:pt x="139446" y="56134"/>
                  <a:pt x="138049" y="56134"/>
                </a:cubicBezTo>
                <a:cubicBezTo>
                  <a:pt x="137795" y="56134"/>
                  <a:pt x="137541" y="56261"/>
                  <a:pt x="137160" y="56388"/>
                </a:cubicBezTo>
                <a:lnTo>
                  <a:pt x="138303" y="55245"/>
                </a:lnTo>
                <a:cubicBezTo>
                  <a:pt x="139446" y="54102"/>
                  <a:pt x="137160" y="54102"/>
                  <a:pt x="136017" y="54102"/>
                </a:cubicBezTo>
                <a:cubicBezTo>
                  <a:pt x="135509" y="54610"/>
                  <a:pt x="135128" y="54864"/>
                  <a:pt x="134874" y="54864"/>
                </a:cubicBezTo>
                <a:cubicBezTo>
                  <a:pt x="134620" y="54864"/>
                  <a:pt x="135128" y="54356"/>
                  <a:pt x="137160" y="52959"/>
                </a:cubicBezTo>
                <a:cubicBezTo>
                  <a:pt x="139446" y="51816"/>
                  <a:pt x="139446" y="51816"/>
                  <a:pt x="138303" y="51816"/>
                </a:cubicBezTo>
                <a:cubicBezTo>
                  <a:pt x="137160" y="51816"/>
                  <a:pt x="134874" y="51816"/>
                  <a:pt x="136017" y="50673"/>
                </a:cubicBezTo>
                <a:cubicBezTo>
                  <a:pt x="136017" y="50673"/>
                  <a:pt x="135763" y="50419"/>
                  <a:pt x="135255" y="50419"/>
                </a:cubicBezTo>
                <a:cubicBezTo>
                  <a:pt x="134747" y="50419"/>
                  <a:pt x="134239" y="50673"/>
                  <a:pt x="133731" y="51816"/>
                </a:cubicBezTo>
                <a:cubicBezTo>
                  <a:pt x="132588" y="51816"/>
                  <a:pt x="131445" y="51816"/>
                  <a:pt x="131445" y="50673"/>
                </a:cubicBezTo>
                <a:lnTo>
                  <a:pt x="133731" y="50673"/>
                </a:lnTo>
                <a:cubicBezTo>
                  <a:pt x="134874" y="50673"/>
                  <a:pt x="133731" y="50673"/>
                  <a:pt x="133731" y="49530"/>
                </a:cubicBezTo>
                <a:cubicBezTo>
                  <a:pt x="133731" y="48387"/>
                  <a:pt x="133731" y="47244"/>
                  <a:pt x="134874" y="46101"/>
                </a:cubicBezTo>
                <a:cubicBezTo>
                  <a:pt x="134874" y="45466"/>
                  <a:pt x="134874" y="45212"/>
                  <a:pt x="134747" y="45212"/>
                </a:cubicBezTo>
                <a:cubicBezTo>
                  <a:pt x="134620" y="45212"/>
                  <a:pt x="134366" y="45466"/>
                  <a:pt x="133731" y="46101"/>
                </a:cubicBezTo>
                <a:cubicBezTo>
                  <a:pt x="131445" y="47244"/>
                  <a:pt x="131445" y="47244"/>
                  <a:pt x="130302" y="47244"/>
                </a:cubicBezTo>
                <a:cubicBezTo>
                  <a:pt x="130302" y="46101"/>
                  <a:pt x="130302" y="46101"/>
                  <a:pt x="131445" y="44958"/>
                </a:cubicBezTo>
                <a:cubicBezTo>
                  <a:pt x="132588" y="44958"/>
                  <a:pt x="132588" y="44958"/>
                  <a:pt x="131445" y="43815"/>
                </a:cubicBezTo>
                <a:cubicBezTo>
                  <a:pt x="130937" y="43307"/>
                  <a:pt x="129667" y="42926"/>
                  <a:pt x="128397" y="42926"/>
                </a:cubicBezTo>
                <a:cubicBezTo>
                  <a:pt x="127127" y="42926"/>
                  <a:pt x="125730" y="43180"/>
                  <a:pt x="124587" y="43815"/>
                </a:cubicBezTo>
                <a:cubicBezTo>
                  <a:pt x="123444" y="44450"/>
                  <a:pt x="122809" y="44704"/>
                  <a:pt x="122682" y="44704"/>
                </a:cubicBezTo>
                <a:cubicBezTo>
                  <a:pt x="122555" y="44704"/>
                  <a:pt x="122809" y="44450"/>
                  <a:pt x="123444" y="43815"/>
                </a:cubicBezTo>
                <a:cubicBezTo>
                  <a:pt x="124587" y="42672"/>
                  <a:pt x="124587" y="42672"/>
                  <a:pt x="124587" y="41529"/>
                </a:cubicBezTo>
                <a:cubicBezTo>
                  <a:pt x="124206" y="41910"/>
                  <a:pt x="123952" y="42037"/>
                  <a:pt x="123825" y="42037"/>
                </a:cubicBezTo>
                <a:cubicBezTo>
                  <a:pt x="123698" y="42037"/>
                  <a:pt x="123825" y="41529"/>
                  <a:pt x="124587" y="41529"/>
                </a:cubicBezTo>
                <a:cubicBezTo>
                  <a:pt x="125730" y="41529"/>
                  <a:pt x="125730" y="41529"/>
                  <a:pt x="125730" y="42672"/>
                </a:cubicBezTo>
                <a:lnTo>
                  <a:pt x="126873" y="41529"/>
                </a:lnTo>
                <a:cubicBezTo>
                  <a:pt x="127508" y="40132"/>
                  <a:pt x="127762" y="39624"/>
                  <a:pt x="127508" y="39624"/>
                </a:cubicBezTo>
                <a:cubicBezTo>
                  <a:pt x="127254" y="39624"/>
                  <a:pt x="126746" y="39878"/>
                  <a:pt x="125730" y="40386"/>
                </a:cubicBezTo>
                <a:cubicBezTo>
                  <a:pt x="124587" y="40386"/>
                  <a:pt x="124587" y="40386"/>
                  <a:pt x="124587" y="39243"/>
                </a:cubicBezTo>
                <a:cubicBezTo>
                  <a:pt x="125730" y="38100"/>
                  <a:pt x="125730" y="36957"/>
                  <a:pt x="125730" y="36957"/>
                </a:cubicBezTo>
                <a:cubicBezTo>
                  <a:pt x="125730" y="36957"/>
                  <a:pt x="124587" y="36957"/>
                  <a:pt x="125730" y="35814"/>
                </a:cubicBezTo>
                <a:cubicBezTo>
                  <a:pt x="124841" y="35052"/>
                  <a:pt x="124714" y="34163"/>
                  <a:pt x="124206" y="34163"/>
                </a:cubicBezTo>
                <a:cubicBezTo>
                  <a:pt x="123952" y="34163"/>
                  <a:pt x="123698" y="34290"/>
                  <a:pt x="123444" y="34671"/>
                </a:cubicBezTo>
                <a:cubicBezTo>
                  <a:pt x="123190" y="35052"/>
                  <a:pt x="122809" y="35179"/>
                  <a:pt x="122555" y="35179"/>
                </a:cubicBezTo>
                <a:cubicBezTo>
                  <a:pt x="122047" y="35179"/>
                  <a:pt x="121920" y="34671"/>
                  <a:pt x="121031" y="34671"/>
                </a:cubicBezTo>
                <a:cubicBezTo>
                  <a:pt x="121031" y="34671"/>
                  <a:pt x="121031" y="34163"/>
                  <a:pt x="120650" y="34163"/>
                </a:cubicBezTo>
                <a:cubicBezTo>
                  <a:pt x="120523" y="34163"/>
                  <a:pt x="120269" y="34290"/>
                  <a:pt x="119888" y="34671"/>
                </a:cubicBezTo>
                <a:cubicBezTo>
                  <a:pt x="119380" y="35179"/>
                  <a:pt x="118745" y="35560"/>
                  <a:pt x="118110" y="35560"/>
                </a:cubicBezTo>
                <a:cubicBezTo>
                  <a:pt x="117475" y="35560"/>
                  <a:pt x="116967" y="35306"/>
                  <a:pt x="116459" y="34671"/>
                </a:cubicBezTo>
                <a:cubicBezTo>
                  <a:pt x="115316" y="34671"/>
                  <a:pt x="115316" y="34671"/>
                  <a:pt x="116459" y="33528"/>
                </a:cubicBezTo>
                <a:cubicBezTo>
                  <a:pt x="116459" y="33909"/>
                  <a:pt x="116586" y="34036"/>
                  <a:pt x="116713" y="34036"/>
                </a:cubicBezTo>
                <a:cubicBezTo>
                  <a:pt x="117094" y="34036"/>
                  <a:pt x="117602" y="33528"/>
                  <a:pt x="117602" y="33528"/>
                </a:cubicBezTo>
                <a:cubicBezTo>
                  <a:pt x="117602" y="33528"/>
                  <a:pt x="117602" y="32385"/>
                  <a:pt x="117602" y="32385"/>
                </a:cubicBezTo>
                <a:cubicBezTo>
                  <a:pt x="117348" y="32385"/>
                  <a:pt x="117094" y="32512"/>
                  <a:pt x="116967" y="32512"/>
                </a:cubicBezTo>
                <a:cubicBezTo>
                  <a:pt x="117094" y="31750"/>
                  <a:pt x="116459" y="31242"/>
                  <a:pt x="116459" y="31242"/>
                </a:cubicBezTo>
                <a:cubicBezTo>
                  <a:pt x="116459" y="31242"/>
                  <a:pt x="116459" y="31242"/>
                  <a:pt x="116459" y="30099"/>
                </a:cubicBezTo>
                <a:cubicBezTo>
                  <a:pt x="116967" y="29083"/>
                  <a:pt x="116967" y="28829"/>
                  <a:pt x="116840" y="28829"/>
                </a:cubicBezTo>
                <a:cubicBezTo>
                  <a:pt x="116713" y="28829"/>
                  <a:pt x="115951" y="29464"/>
                  <a:pt x="115316" y="30099"/>
                </a:cubicBezTo>
                <a:lnTo>
                  <a:pt x="114173" y="31242"/>
                </a:lnTo>
                <a:cubicBezTo>
                  <a:pt x="113030" y="31242"/>
                  <a:pt x="114173" y="28956"/>
                  <a:pt x="115316" y="27813"/>
                </a:cubicBezTo>
                <a:cubicBezTo>
                  <a:pt x="114808" y="28448"/>
                  <a:pt x="114173" y="28702"/>
                  <a:pt x="113792" y="28702"/>
                </a:cubicBezTo>
                <a:cubicBezTo>
                  <a:pt x="113411" y="28702"/>
                  <a:pt x="113030" y="28448"/>
                  <a:pt x="113030" y="27813"/>
                </a:cubicBezTo>
                <a:cubicBezTo>
                  <a:pt x="111887" y="26670"/>
                  <a:pt x="110744" y="25527"/>
                  <a:pt x="111887" y="25527"/>
                </a:cubicBezTo>
                <a:cubicBezTo>
                  <a:pt x="111887" y="24384"/>
                  <a:pt x="111633" y="24130"/>
                  <a:pt x="111379" y="24130"/>
                </a:cubicBezTo>
                <a:cubicBezTo>
                  <a:pt x="111125" y="24130"/>
                  <a:pt x="110871" y="24384"/>
                  <a:pt x="110871" y="24384"/>
                </a:cubicBezTo>
                <a:cubicBezTo>
                  <a:pt x="109728" y="24384"/>
                  <a:pt x="109728" y="24384"/>
                  <a:pt x="108585" y="22098"/>
                </a:cubicBezTo>
                <a:cubicBezTo>
                  <a:pt x="108585" y="20193"/>
                  <a:pt x="108585" y="19431"/>
                  <a:pt x="108204" y="19431"/>
                </a:cubicBezTo>
                <a:cubicBezTo>
                  <a:pt x="107823" y="19431"/>
                  <a:pt x="107315" y="19939"/>
                  <a:pt x="106299" y="20955"/>
                </a:cubicBezTo>
                <a:cubicBezTo>
                  <a:pt x="106299" y="21463"/>
                  <a:pt x="106172" y="21717"/>
                  <a:pt x="105918" y="21717"/>
                </a:cubicBezTo>
                <a:cubicBezTo>
                  <a:pt x="105664" y="21717"/>
                  <a:pt x="105537" y="21209"/>
                  <a:pt x="106299" y="19812"/>
                </a:cubicBezTo>
                <a:cubicBezTo>
                  <a:pt x="106299" y="19431"/>
                  <a:pt x="106172" y="19304"/>
                  <a:pt x="105918" y="19304"/>
                </a:cubicBezTo>
                <a:cubicBezTo>
                  <a:pt x="105537" y="19304"/>
                  <a:pt x="104775" y="19812"/>
                  <a:pt x="104013" y="19812"/>
                </a:cubicBezTo>
                <a:cubicBezTo>
                  <a:pt x="102870" y="20955"/>
                  <a:pt x="100584" y="22098"/>
                  <a:pt x="100584" y="23241"/>
                </a:cubicBezTo>
                <a:cubicBezTo>
                  <a:pt x="100076" y="24384"/>
                  <a:pt x="99695" y="24892"/>
                  <a:pt x="99441" y="24892"/>
                </a:cubicBezTo>
                <a:cubicBezTo>
                  <a:pt x="99187" y="24892"/>
                  <a:pt x="98933" y="24384"/>
                  <a:pt x="98298" y="23241"/>
                </a:cubicBezTo>
                <a:cubicBezTo>
                  <a:pt x="98298" y="23241"/>
                  <a:pt x="98298" y="22098"/>
                  <a:pt x="99441" y="20955"/>
                </a:cubicBezTo>
                <a:cubicBezTo>
                  <a:pt x="99441" y="19812"/>
                  <a:pt x="100584" y="19812"/>
                  <a:pt x="100584" y="19812"/>
                </a:cubicBezTo>
                <a:lnTo>
                  <a:pt x="100584" y="20955"/>
                </a:lnTo>
                <a:cubicBezTo>
                  <a:pt x="101727" y="19812"/>
                  <a:pt x="101727" y="18669"/>
                  <a:pt x="101727" y="17526"/>
                </a:cubicBezTo>
                <a:cubicBezTo>
                  <a:pt x="101727" y="17018"/>
                  <a:pt x="101473" y="16637"/>
                  <a:pt x="101092" y="16637"/>
                </a:cubicBezTo>
                <a:cubicBezTo>
                  <a:pt x="100711" y="16637"/>
                  <a:pt x="100584" y="16891"/>
                  <a:pt x="100584" y="17526"/>
                </a:cubicBezTo>
                <a:cubicBezTo>
                  <a:pt x="100584" y="16383"/>
                  <a:pt x="99441" y="15240"/>
                  <a:pt x="98298" y="15240"/>
                </a:cubicBezTo>
                <a:cubicBezTo>
                  <a:pt x="97155" y="14097"/>
                  <a:pt x="96012" y="12954"/>
                  <a:pt x="96012" y="11811"/>
                </a:cubicBezTo>
                <a:cubicBezTo>
                  <a:pt x="95123" y="11938"/>
                  <a:pt x="94869" y="11430"/>
                  <a:pt x="94361" y="11430"/>
                </a:cubicBezTo>
                <a:cubicBezTo>
                  <a:pt x="94234" y="11430"/>
                  <a:pt x="93853" y="11557"/>
                  <a:pt x="93472" y="11938"/>
                </a:cubicBezTo>
                <a:cubicBezTo>
                  <a:pt x="92837" y="13208"/>
                  <a:pt x="92583" y="13843"/>
                  <a:pt x="92456" y="13843"/>
                </a:cubicBezTo>
                <a:cubicBezTo>
                  <a:pt x="92329" y="13843"/>
                  <a:pt x="92329" y="13589"/>
                  <a:pt x="92329" y="13081"/>
                </a:cubicBezTo>
                <a:cubicBezTo>
                  <a:pt x="93345" y="11176"/>
                  <a:pt x="89027" y="7874"/>
                  <a:pt x="86741" y="7874"/>
                </a:cubicBezTo>
                <a:cubicBezTo>
                  <a:pt x="86233" y="7874"/>
                  <a:pt x="85725" y="8001"/>
                  <a:pt x="85598" y="8509"/>
                </a:cubicBezTo>
                <a:lnTo>
                  <a:pt x="84455" y="8509"/>
                </a:lnTo>
                <a:cubicBezTo>
                  <a:pt x="83566" y="6731"/>
                  <a:pt x="82169" y="5715"/>
                  <a:pt x="81026" y="5715"/>
                </a:cubicBezTo>
                <a:cubicBezTo>
                  <a:pt x="80645" y="5715"/>
                  <a:pt x="80137" y="5842"/>
                  <a:pt x="79883" y="6223"/>
                </a:cubicBezTo>
                <a:cubicBezTo>
                  <a:pt x="79883" y="6223"/>
                  <a:pt x="78740" y="6223"/>
                  <a:pt x="77597" y="5080"/>
                </a:cubicBezTo>
                <a:cubicBezTo>
                  <a:pt x="77597" y="4572"/>
                  <a:pt x="77343" y="4191"/>
                  <a:pt x="76835" y="4191"/>
                </a:cubicBezTo>
                <a:cubicBezTo>
                  <a:pt x="76327" y="4191"/>
                  <a:pt x="75946" y="4445"/>
                  <a:pt x="75311" y="5080"/>
                </a:cubicBezTo>
                <a:cubicBezTo>
                  <a:pt x="75311" y="5334"/>
                  <a:pt x="75311" y="5461"/>
                  <a:pt x="75184" y="5715"/>
                </a:cubicBezTo>
                <a:cubicBezTo>
                  <a:pt x="74930" y="4699"/>
                  <a:pt x="73787" y="3937"/>
                  <a:pt x="71882" y="3937"/>
                </a:cubicBezTo>
                <a:cubicBezTo>
                  <a:pt x="70739" y="3302"/>
                  <a:pt x="70231" y="3048"/>
                  <a:pt x="69850" y="3048"/>
                </a:cubicBezTo>
                <a:cubicBezTo>
                  <a:pt x="69469" y="3048"/>
                  <a:pt x="69596" y="3302"/>
                  <a:pt x="69596" y="3937"/>
                </a:cubicBezTo>
                <a:cubicBezTo>
                  <a:pt x="68961" y="4318"/>
                  <a:pt x="68453" y="4445"/>
                  <a:pt x="68072" y="4445"/>
                </a:cubicBezTo>
                <a:cubicBezTo>
                  <a:pt x="67310" y="4445"/>
                  <a:pt x="67564" y="3556"/>
                  <a:pt x="68326" y="2794"/>
                </a:cubicBezTo>
                <a:cubicBezTo>
                  <a:pt x="68834" y="1778"/>
                  <a:pt x="68834" y="1143"/>
                  <a:pt x="68580" y="1143"/>
                </a:cubicBezTo>
                <a:cubicBezTo>
                  <a:pt x="68326" y="1143"/>
                  <a:pt x="67310" y="2032"/>
                  <a:pt x="66040" y="3937"/>
                </a:cubicBezTo>
                <a:cubicBezTo>
                  <a:pt x="65532" y="5080"/>
                  <a:pt x="64897" y="5334"/>
                  <a:pt x="64643" y="5334"/>
                </a:cubicBezTo>
                <a:cubicBezTo>
                  <a:pt x="64389" y="5334"/>
                  <a:pt x="64516" y="5080"/>
                  <a:pt x="65024" y="5080"/>
                </a:cubicBezTo>
                <a:cubicBezTo>
                  <a:pt x="65024" y="3810"/>
                  <a:pt x="65024" y="3175"/>
                  <a:pt x="65278" y="3175"/>
                </a:cubicBezTo>
                <a:cubicBezTo>
                  <a:pt x="65532" y="3175"/>
                  <a:pt x="65786" y="3429"/>
                  <a:pt x="66167" y="3937"/>
                </a:cubicBezTo>
                <a:cubicBezTo>
                  <a:pt x="66167" y="3937"/>
                  <a:pt x="66167" y="2794"/>
                  <a:pt x="66167" y="1651"/>
                </a:cubicBezTo>
                <a:cubicBezTo>
                  <a:pt x="66167" y="1143"/>
                  <a:pt x="66167" y="762"/>
                  <a:pt x="66040" y="762"/>
                </a:cubicBezTo>
                <a:cubicBezTo>
                  <a:pt x="65913" y="762"/>
                  <a:pt x="65532" y="1016"/>
                  <a:pt x="65024" y="1651"/>
                </a:cubicBezTo>
                <a:cubicBezTo>
                  <a:pt x="65024" y="1651"/>
                  <a:pt x="65024" y="1651"/>
                  <a:pt x="63881" y="2794"/>
                </a:cubicBezTo>
                <a:cubicBezTo>
                  <a:pt x="62738" y="3937"/>
                  <a:pt x="62738" y="5080"/>
                  <a:pt x="62738" y="6223"/>
                </a:cubicBezTo>
                <a:cubicBezTo>
                  <a:pt x="62738" y="6731"/>
                  <a:pt x="62738" y="7112"/>
                  <a:pt x="62738" y="7366"/>
                </a:cubicBezTo>
                <a:cubicBezTo>
                  <a:pt x="61595" y="6223"/>
                  <a:pt x="61595" y="5080"/>
                  <a:pt x="62738" y="3937"/>
                </a:cubicBezTo>
                <a:cubicBezTo>
                  <a:pt x="62738" y="3937"/>
                  <a:pt x="62738" y="2794"/>
                  <a:pt x="63881" y="1651"/>
                </a:cubicBezTo>
                <a:cubicBezTo>
                  <a:pt x="63881" y="1397"/>
                  <a:pt x="63754" y="1270"/>
                  <a:pt x="63627" y="1270"/>
                </a:cubicBezTo>
                <a:cubicBezTo>
                  <a:pt x="62738" y="1270"/>
                  <a:pt x="60325" y="3175"/>
                  <a:pt x="59436" y="4953"/>
                </a:cubicBezTo>
                <a:lnTo>
                  <a:pt x="59436" y="3937"/>
                </a:lnTo>
                <a:cubicBezTo>
                  <a:pt x="59436" y="2794"/>
                  <a:pt x="58293" y="2794"/>
                  <a:pt x="57150" y="1651"/>
                </a:cubicBezTo>
                <a:cubicBezTo>
                  <a:pt x="56007" y="1651"/>
                  <a:pt x="56007" y="1651"/>
                  <a:pt x="56007" y="2794"/>
                </a:cubicBezTo>
                <a:cubicBezTo>
                  <a:pt x="56007" y="3937"/>
                  <a:pt x="54737" y="5080"/>
                  <a:pt x="54737" y="5080"/>
                </a:cubicBezTo>
                <a:cubicBezTo>
                  <a:pt x="54737" y="5080"/>
                  <a:pt x="54737" y="7366"/>
                  <a:pt x="54737" y="8509"/>
                </a:cubicBezTo>
                <a:cubicBezTo>
                  <a:pt x="54737" y="8509"/>
                  <a:pt x="53594" y="6223"/>
                  <a:pt x="53594" y="5080"/>
                </a:cubicBezTo>
                <a:cubicBezTo>
                  <a:pt x="52578" y="2794"/>
                  <a:pt x="51308" y="1651"/>
                  <a:pt x="49022" y="1651"/>
                </a:cubicBezTo>
                <a:cubicBezTo>
                  <a:pt x="47879" y="1651"/>
                  <a:pt x="46736" y="1651"/>
                  <a:pt x="45593" y="508"/>
                </a:cubicBezTo>
                <a:cubicBezTo>
                  <a:pt x="44450" y="508"/>
                  <a:pt x="44450" y="508"/>
                  <a:pt x="44450" y="1651"/>
                </a:cubicBezTo>
                <a:lnTo>
                  <a:pt x="43307" y="1651"/>
                </a:lnTo>
                <a:cubicBezTo>
                  <a:pt x="42799" y="1016"/>
                  <a:pt x="42291" y="762"/>
                  <a:pt x="41783" y="762"/>
                </a:cubicBezTo>
                <a:cubicBezTo>
                  <a:pt x="41275" y="762"/>
                  <a:pt x="41021" y="1016"/>
                  <a:pt x="41021" y="1651"/>
                </a:cubicBezTo>
                <a:cubicBezTo>
                  <a:pt x="41021" y="2032"/>
                  <a:pt x="40894" y="2159"/>
                  <a:pt x="40767" y="2159"/>
                </a:cubicBezTo>
                <a:cubicBezTo>
                  <a:pt x="40386" y="2159"/>
                  <a:pt x="39878" y="1651"/>
                  <a:pt x="39878" y="1651"/>
                </a:cubicBezTo>
                <a:cubicBezTo>
                  <a:pt x="39497" y="635"/>
                  <a:pt x="39116" y="0"/>
                  <a:pt x="389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
          <p:cNvSpPr/>
          <p:nvPr/>
        </p:nvSpPr>
        <p:spPr>
          <a:xfrm>
            <a:off x="2834129" y="2176051"/>
            <a:ext cx="197071" cy="119063"/>
          </a:xfrm>
          <a:custGeom>
            <a:rect b="b" l="l" r="r" t="t"/>
            <a:pathLst>
              <a:path extrusionOk="0" h="158750" w="262763">
                <a:moveTo>
                  <a:pt x="247523" y="1651"/>
                </a:moveTo>
                <a:cubicBezTo>
                  <a:pt x="248412" y="1651"/>
                  <a:pt x="249809" y="1905"/>
                  <a:pt x="250952" y="2540"/>
                </a:cubicBezTo>
                <a:cubicBezTo>
                  <a:pt x="253238" y="3683"/>
                  <a:pt x="253238" y="3683"/>
                  <a:pt x="250952" y="3683"/>
                </a:cubicBezTo>
                <a:cubicBezTo>
                  <a:pt x="249809" y="2540"/>
                  <a:pt x="247523" y="2540"/>
                  <a:pt x="247523" y="2540"/>
                </a:cubicBezTo>
                <a:cubicBezTo>
                  <a:pt x="246380" y="2032"/>
                  <a:pt x="246634" y="1651"/>
                  <a:pt x="247523" y="1651"/>
                </a:cubicBezTo>
                <a:close/>
                <a:moveTo>
                  <a:pt x="230378" y="43561"/>
                </a:moveTo>
                <a:cubicBezTo>
                  <a:pt x="231521" y="44704"/>
                  <a:pt x="232664" y="45847"/>
                  <a:pt x="232664" y="45847"/>
                </a:cubicBezTo>
                <a:cubicBezTo>
                  <a:pt x="232664" y="45847"/>
                  <a:pt x="230378" y="44704"/>
                  <a:pt x="229235" y="43561"/>
                </a:cubicBezTo>
                <a:close/>
                <a:moveTo>
                  <a:pt x="233934" y="47244"/>
                </a:moveTo>
                <a:cubicBezTo>
                  <a:pt x="234061" y="47244"/>
                  <a:pt x="234315" y="47498"/>
                  <a:pt x="234950" y="48133"/>
                </a:cubicBezTo>
                <a:lnTo>
                  <a:pt x="233807" y="48133"/>
                </a:lnTo>
                <a:cubicBezTo>
                  <a:pt x="233807" y="47625"/>
                  <a:pt x="233807" y="47244"/>
                  <a:pt x="233934" y="47244"/>
                </a:cubicBezTo>
                <a:close/>
                <a:moveTo>
                  <a:pt x="238379" y="49276"/>
                </a:moveTo>
                <a:cubicBezTo>
                  <a:pt x="239268" y="50165"/>
                  <a:pt x="239903" y="50546"/>
                  <a:pt x="240030" y="50546"/>
                </a:cubicBezTo>
                <a:cubicBezTo>
                  <a:pt x="240157" y="50546"/>
                  <a:pt x="239649" y="49911"/>
                  <a:pt x="238379" y="49276"/>
                </a:cubicBezTo>
                <a:close/>
                <a:moveTo>
                  <a:pt x="226949" y="56134"/>
                </a:moveTo>
                <a:cubicBezTo>
                  <a:pt x="227330" y="56515"/>
                  <a:pt x="227711" y="56896"/>
                  <a:pt x="228092" y="57277"/>
                </a:cubicBezTo>
                <a:cubicBezTo>
                  <a:pt x="227330" y="57277"/>
                  <a:pt x="227584" y="57785"/>
                  <a:pt x="227457" y="57785"/>
                </a:cubicBezTo>
                <a:cubicBezTo>
                  <a:pt x="227330" y="57785"/>
                  <a:pt x="227330" y="57658"/>
                  <a:pt x="226949" y="57277"/>
                </a:cubicBezTo>
                <a:lnTo>
                  <a:pt x="226949" y="56007"/>
                </a:lnTo>
                <a:close/>
                <a:moveTo>
                  <a:pt x="202692" y="63373"/>
                </a:moveTo>
                <a:cubicBezTo>
                  <a:pt x="202692" y="63373"/>
                  <a:pt x="202692" y="63500"/>
                  <a:pt x="202946" y="63881"/>
                </a:cubicBezTo>
                <a:cubicBezTo>
                  <a:pt x="202946" y="63500"/>
                  <a:pt x="202819" y="63373"/>
                  <a:pt x="202692" y="63373"/>
                </a:cubicBezTo>
                <a:close/>
                <a:moveTo>
                  <a:pt x="215900" y="64643"/>
                </a:moveTo>
                <a:cubicBezTo>
                  <a:pt x="216281" y="64643"/>
                  <a:pt x="216789" y="65151"/>
                  <a:pt x="216789" y="65151"/>
                </a:cubicBezTo>
                <a:cubicBezTo>
                  <a:pt x="216789" y="65151"/>
                  <a:pt x="217932" y="66294"/>
                  <a:pt x="216789" y="66294"/>
                </a:cubicBezTo>
                <a:cubicBezTo>
                  <a:pt x="216789" y="66294"/>
                  <a:pt x="215646" y="66294"/>
                  <a:pt x="215646" y="65151"/>
                </a:cubicBezTo>
                <a:cubicBezTo>
                  <a:pt x="215646" y="64770"/>
                  <a:pt x="215773" y="64643"/>
                  <a:pt x="215900" y="64643"/>
                </a:cubicBezTo>
                <a:close/>
                <a:moveTo>
                  <a:pt x="199644" y="69723"/>
                </a:moveTo>
                <a:cubicBezTo>
                  <a:pt x="199644" y="69723"/>
                  <a:pt x="199644" y="69723"/>
                  <a:pt x="200787" y="70866"/>
                </a:cubicBezTo>
                <a:cubicBezTo>
                  <a:pt x="200787" y="70866"/>
                  <a:pt x="200787" y="72009"/>
                  <a:pt x="200787" y="72009"/>
                </a:cubicBezTo>
                <a:lnTo>
                  <a:pt x="199644" y="70866"/>
                </a:lnTo>
                <a:cubicBezTo>
                  <a:pt x="199644" y="69723"/>
                  <a:pt x="199644" y="69723"/>
                  <a:pt x="199644" y="69723"/>
                </a:cubicBezTo>
                <a:close/>
                <a:moveTo>
                  <a:pt x="211074" y="70866"/>
                </a:moveTo>
                <a:cubicBezTo>
                  <a:pt x="212217" y="70866"/>
                  <a:pt x="212217" y="70866"/>
                  <a:pt x="212217" y="72009"/>
                </a:cubicBezTo>
                <a:lnTo>
                  <a:pt x="211074" y="70866"/>
                </a:lnTo>
                <a:close/>
                <a:moveTo>
                  <a:pt x="197358" y="70866"/>
                </a:moveTo>
                <a:cubicBezTo>
                  <a:pt x="197866" y="71882"/>
                  <a:pt x="197866" y="72136"/>
                  <a:pt x="197866" y="72136"/>
                </a:cubicBezTo>
                <a:cubicBezTo>
                  <a:pt x="197866" y="72136"/>
                  <a:pt x="197358" y="71501"/>
                  <a:pt x="197358" y="70866"/>
                </a:cubicBezTo>
                <a:close/>
                <a:moveTo>
                  <a:pt x="208915" y="71120"/>
                </a:moveTo>
                <a:cubicBezTo>
                  <a:pt x="209042" y="71120"/>
                  <a:pt x="209423" y="71374"/>
                  <a:pt x="209931" y="72009"/>
                </a:cubicBezTo>
                <a:cubicBezTo>
                  <a:pt x="211074" y="73152"/>
                  <a:pt x="211074" y="73152"/>
                  <a:pt x="209931" y="73152"/>
                </a:cubicBezTo>
                <a:cubicBezTo>
                  <a:pt x="209931" y="73152"/>
                  <a:pt x="209931" y="73152"/>
                  <a:pt x="208788" y="72009"/>
                </a:cubicBezTo>
                <a:cubicBezTo>
                  <a:pt x="208788" y="71374"/>
                  <a:pt x="208788" y="71120"/>
                  <a:pt x="208915" y="71120"/>
                </a:cubicBezTo>
                <a:close/>
                <a:moveTo>
                  <a:pt x="182499" y="75438"/>
                </a:moveTo>
                <a:lnTo>
                  <a:pt x="183642" y="76581"/>
                </a:lnTo>
                <a:cubicBezTo>
                  <a:pt x="183642" y="75438"/>
                  <a:pt x="183642" y="75438"/>
                  <a:pt x="182499" y="75438"/>
                </a:cubicBezTo>
                <a:close/>
                <a:moveTo>
                  <a:pt x="161925" y="85725"/>
                </a:moveTo>
                <a:cubicBezTo>
                  <a:pt x="162560" y="86995"/>
                  <a:pt x="162433" y="87884"/>
                  <a:pt x="162306" y="87884"/>
                </a:cubicBezTo>
                <a:cubicBezTo>
                  <a:pt x="162179" y="87884"/>
                  <a:pt x="161925" y="87249"/>
                  <a:pt x="161925" y="85725"/>
                </a:cubicBezTo>
                <a:close/>
                <a:moveTo>
                  <a:pt x="176784" y="89154"/>
                </a:moveTo>
                <a:cubicBezTo>
                  <a:pt x="177927" y="90297"/>
                  <a:pt x="177927" y="91440"/>
                  <a:pt x="177927" y="91440"/>
                </a:cubicBezTo>
                <a:cubicBezTo>
                  <a:pt x="176784" y="90297"/>
                  <a:pt x="176784" y="89154"/>
                  <a:pt x="176784" y="89154"/>
                </a:cubicBezTo>
                <a:close/>
                <a:moveTo>
                  <a:pt x="124968" y="94107"/>
                </a:moveTo>
                <a:cubicBezTo>
                  <a:pt x="124841" y="94107"/>
                  <a:pt x="124968" y="94361"/>
                  <a:pt x="125222" y="94742"/>
                </a:cubicBezTo>
                <a:cubicBezTo>
                  <a:pt x="125095" y="94361"/>
                  <a:pt x="124968" y="94107"/>
                  <a:pt x="124968" y="94107"/>
                </a:cubicBezTo>
                <a:close/>
                <a:moveTo>
                  <a:pt x="82169" y="93726"/>
                </a:moveTo>
                <a:cubicBezTo>
                  <a:pt x="81026" y="93726"/>
                  <a:pt x="81026" y="93726"/>
                  <a:pt x="82169" y="94869"/>
                </a:cubicBezTo>
                <a:cubicBezTo>
                  <a:pt x="82169" y="93726"/>
                  <a:pt x="82169" y="93726"/>
                  <a:pt x="82169" y="93726"/>
                </a:cubicBezTo>
                <a:close/>
                <a:moveTo>
                  <a:pt x="125349" y="94742"/>
                </a:moveTo>
                <a:cubicBezTo>
                  <a:pt x="125476" y="94996"/>
                  <a:pt x="125476" y="95250"/>
                  <a:pt x="125476" y="95631"/>
                </a:cubicBezTo>
                <a:cubicBezTo>
                  <a:pt x="125476" y="95377"/>
                  <a:pt x="125476" y="95123"/>
                  <a:pt x="125476" y="94869"/>
                </a:cubicBezTo>
                <a:cubicBezTo>
                  <a:pt x="125349" y="94869"/>
                  <a:pt x="125349" y="94742"/>
                  <a:pt x="125349" y="94742"/>
                </a:cubicBezTo>
                <a:close/>
                <a:moveTo>
                  <a:pt x="163195" y="94869"/>
                </a:moveTo>
                <a:cubicBezTo>
                  <a:pt x="164338" y="94869"/>
                  <a:pt x="164338" y="94869"/>
                  <a:pt x="164338" y="96012"/>
                </a:cubicBezTo>
                <a:cubicBezTo>
                  <a:pt x="164338" y="97155"/>
                  <a:pt x="164338" y="97155"/>
                  <a:pt x="163195" y="97155"/>
                </a:cubicBezTo>
                <a:cubicBezTo>
                  <a:pt x="163195" y="96012"/>
                  <a:pt x="163195" y="94869"/>
                  <a:pt x="163195" y="94869"/>
                </a:cubicBezTo>
                <a:close/>
                <a:moveTo>
                  <a:pt x="109601" y="97155"/>
                </a:moveTo>
                <a:cubicBezTo>
                  <a:pt x="110109" y="98298"/>
                  <a:pt x="110109" y="98933"/>
                  <a:pt x="109982" y="98933"/>
                </a:cubicBezTo>
                <a:cubicBezTo>
                  <a:pt x="109855" y="98933"/>
                  <a:pt x="109601" y="98425"/>
                  <a:pt x="109601" y="97155"/>
                </a:cubicBezTo>
                <a:close/>
                <a:moveTo>
                  <a:pt x="72009" y="102870"/>
                </a:moveTo>
                <a:cubicBezTo>
                  <a:pt x="72009" y="102870"/>
                  <a:pt x="72009" y="102870"/>
                  <a:pt x="72009" y="102870"/>
                </a:cubicBezTo>
                <a:cubicBezTo>
                  <a:pt x="72009" y="102870"/>
                  <a:pt x="72009" y="102870"/>
                  <a:pt x="72009" y="102870"/>
                </a:cubicBezTo>
                <a:close/>
                <a:moveTo>
                  <a:pt x="61722" y="102870"/>
                </a:moveTo>
                <a:cubicBezTo>
                  <a:pt x="61722" y="103886"/>
                  <a:pt x="61722" y="104013"/>
                  <a:pt x="62611" y="104902"/>
                </a:cubicBezTo>
                <a:cubicBezTo>
                  <a:pt x="62484" y="104394"/>
                  <a:pt x="62230" y="103759"/>
                  <a:pt x="61722" y="102870"/>
                </a:cubicBezTo>
                <a:close/>
                <a:moveTo>
                  <a:pt x="62865" y="104648"/>
                </a:moveTo>
                <a:cubicBezTo>
                  <a:pt x="62865" y="104648"/>
                  <a:pt x="62738" y="104775"/>
                  <a:pt x="62738" y="104902"/>
                </a:cubicBezTo>
                <a:cubicBezTo>
                  <a:pt x="62738" y="104902"/>
                  <a:pt x="62611" y="104775"/>
                  <a:pt x="62611" y="104775"/>
                </a:cubicBezTo>
                <a:cubicBezTo>
                  <a:pt x="62611" y="104775"/>
                  <a:pt x="62738" y="104902"/>
                  <a:pt x="62738" y="105029"/>
                </a:cubicBezTo>
                <a:cubicBezTo>
                  <a:pt x="62738" y="105156"/>
                  <a:pt x="62738" y="104902"/>
                  <a:pt x="62865" y="104902"/>
                </a:cubicBezTo>
                <a:cubicBezTo>
                  <a:pt x="62992" y="104902"/>
                  <a:pt x="62992" y="105029"/>
                  <a:pt x="62992" y="105029"/>
                </a:cubicBezTo>
                <a:cubicBezTo>
                  <a:pt x="62992" y="104648"/>
                  <a:pt x="62992" y="104521"/>
                  <a:pt x="62992" y="104521"/>
                </a:cubicBezTo>
                <a:close/>
                <a:moveTo>
                  <a:pt x="76581" y="104013"/>
                </a:moveTo>
                <a:cubicBezTo>
                  <a:pt x="76581" y="104648"/>
                  <a:pt x="76581" y="105156"/>
                  <a:pt x="76581" y="105156"/>
                </a:cubicBezTo>
                <a:cubicBezTo>
                  <a:pt x="77724" y="105156"/>
                  <a:pt x="76581" y="104013"/>
                  <a:pt x="76581" y="104013"/>
                </a:cubicBezTo>
                <a:close/>
                <a:moveTo>
                  <a:pt x="96012" y="105156"/>
                </a:moveTo>
                <a:cubicBezTo>
                  <a:pt x="96012" y="106299"/>
                  <a:pt x="97155" y="107442"/>
                  <a:pt x="96012" y="107442"/>
                </a:cubicBezTo>
                <a:lnTo>
                  <a:pt x="96012" y="106299"/>
                </a:lnTo>
                <a:lnTo>
                  <a:pt x="96012" y="105156"/>
                </a:lnTo>
                <a:close/>
                <a:moveTo>
                  <a:pt x="120015" y="105156"/>
                </a:moveTo>
                <a:cubicBezTo>
                  <a:pt x="121158" y="107442"/>
                  <a:pt x="121158" y="107442"/>
                  <a:pt x="120015" y="107442"/>
                </a:cubicBezTo>
                <a:lnTo>
                  <a:pt x="120015" y="105156"/>
                </a:lnTo>
                <a:close/>
                <a:moveTo>
                  <a:pt x="73152" y="107442"/>
                </a:moveTo>
                <a:cubicBezTo>
                  <a:pt x="73152" y="107442"/>
                  <a:pt x="73152" y="107442"/>
                  <a:pt x="73152" y="108585"/>
                </a:cubicBezTo>
                <a:lnTo>
                  <a:pt x="72009" y="107442"/>
                </a:lnTo>
                <a:close/>
                <a:moveTo>
                  <a:pt x="86868" y="108585"/>
                </a:moveTo>
                <a:cubicBezTo>
                  <a:pt x="88011" y="108585"/>
                  <a:pt x="88011" y="109728"/>
                  <a:pt x="88011" y="109728"/>
                </a:cubicBezTo>
                <a:cubicBezTo>
                  <a:pt x="88011" y="110109"/>
                  <a:pt x="87884" y="110236"/>
                  <a:pt x="87757" y="110236"/>
                </a:cubicBezTo>
                <a:cubicBezTo>
                  <a:pt x="87376" y="110236"/>
                  <a:pt x="86868" y="109728"/>
                  <a:pt x="86868" y="109728"/>
                </a:cubicBezTo>
                <a:cubicBezTo>
                  <a:pt x="86868" y="108585"/>
                  <a:pt x="86868" y="108585"/>
                  <a:pt x="86868" y="108585"/>
                </a:cubicBezTo>
                <a:close/>
                <a:moveTo>
                  <a:pt x="69723" y="107315"/>
                </a:moveTo>
                <a:cubicBezTo>
                  <a:pt x="69850" y="107315"/>
                  <a:pt x="70104" y="108585"/>
                  <a:pt x="70866" y="110744"/>
                </a:cubicBezTo>
                <a:lnTo>
                  <a:pt x="69596" y="110744"/>
                </a:lnTo>
                <a:cubicBezTo>
                  <a:pt x="69596" y="109601"/>
                  <a:pt x="68453" y="108458"/>
                  <a:pt x="69596" y="108458"/>
                </a:cubicBezTo>
                <a:cubicBezTo>
                  <a:pt x="69596" y="107696"/>
                  <a:pt x="69596" y="107315"/>
                  <a:pt x="69723" y="107315"/>
                </a:cubicBezTo>
                <a:close/>
                <a:moveTo>
                  <a:pt x="79883" y="109601"/>
                </a:moveTo>
                <a:cubicBezTo>
                  <a:pt x="79883" y="109601"/>
                  <a:pt x="81026" y="109601"/>
                  <a:pt x="81026" y="110744"/>
                </a:cubicBezTo>
                <a:cubicBezTo>
                  <a:pt x="81026" y="110744"/>
                  <a:pt x="81026" y="111887"/>
                  <a:pt x="81026" y="111887"/>
                </a:cubicBezTo>
                <a:cubicBezTo>
                  <a:pt x="79883" y="111887"/>
                  <a:pt x="79883" y="110744"/>
                  <a:pt x="79883" y="110744"/>
                </a:cubicBezTo>
                <a:cubicBezTo>
                  <a:pt x="79883" y="109601"/>
                  <a:pt x="79883" y="109601"/>
                  <a:pt x="79883" y="109601"/>
                </a:cubicBezTo>
                <a:close/>
                <a:moveTo>
                  <a:pt x="55753" y="109093"/>
                </a:moveTo>
                <a:cubicBezTo>
                  <a:pt x="55880" y="109093"/>
                  <a:pt x="55880" y="109982"/>
                  <a:pt x="55880" y="111760"/>
                </a:cubicBezTo>
                <a:lnTo>
                  <a:pt x="55880" y="114046"/>
                </a:lnTo>
                <a:cubicBezTo>
                  <a:pt x="55880" y="114046"/>
                  <a:pt x="55880" y="112903"/>
                  <a:pt x="54737" y="110617"/>
                </a:cubicBezTo>
                <a:cubicBezTo>
                  <a:pt x="55245" y="109601"/>
                  <a:pt x="55499" y="109093"/>
                  <a:pt x="55626" y="109093"/>
                </a:cubicBezTo>
                <a:close/>
                <a:moveTo>
                  <a:pt x="45720" y="115189"/>
                </a:moveTo>
                <a:lnTo>
                  <a:pt x="45720" y="116332"/>
                </a:lnTo>
                <a:cubicBezTo>
                  <a:pt x="44577" y="115189"/>
                  <a:pt x="44577" y="115189"/>
                  <a:pt x="45720" y="115189"/>
                </a:cubicBezTo>
                <a:close/>
                <a:moveTo>
                  <a:pt x="60579" y="114046"/>
                </a:moveTo>
                <a:cubicBezTo>
                  <a:pt x="60579" y="115189"/>
                  <a:pt x="60579" y="116332"/>
                  <a:pt x="60579" y="116332"/>
                </a:cubicBezTo>
                <a:cubicBezTo>
                  <a:pt x="59436" y="115189"/>
                  <a:pt x="59436" y="114046"/>
                  <a:pt x="59436" y="114046"/>
                </a:cubicBezTo>
                <a:close/>
                <a:moveTo>
                  <a:pt x="48260" y="115824"/>
                </a:moveTo>
                <a:cubicBezTo>
                  <a:pt x="48387" y="115824"/>
                  <a:pt x="48641" y="116332"/>
                  <a:pt x="49149" y="117348"/>
                </a:cubicBezTo>
                <a:cubicBezTo>
                  <a:pt x="49149" y="118491"/>
                  <a:pt x="50292" y="119634"/>
                  <a:pt x="49149" y="120777"/>
                </a:cubicBezTo>
                <a:lnTo>
                  <a:pt x="49149" y="118872"/>
                </a:lnTo>
                <a:cubicBezTo>
                  <a:pt x="48514" y="116967"/>
                  <a:pt x="48260" y="116078"/>
                  <a:pt x="48260" y="116078"/>
                </a:cubicBezTo>
                <a:close/>
                <a:moveTo>
                  <a:pt x="32131" y="129794"/>
                </a:moveTo>
                <a:cubicBezTo>
                  <a:pt x="32512" y="129794"/>
                  <a:pt x="33020" y="130810"/>
                  <a:pt x="33020" y="132461"/>
                </a:cubicBezTo>
                <a:lnTo>
                  <a:pt x="32004" y="132461"/>
                </a:lnTo>
                <a:cubicBezTo>
                  <a:pt x="30861" y="131318"/>
                  <a:pt x="30861" y="130175"/>
                  <a:pt x="32004" y="130175"/>
                </a:cubicBezTo>
                <a:cubicBezTo>
                  <a:pt x="32004" y="129921"/>
                  <a:pt x="32131" y="129667"/>
                  <a:pt x="32131" y="129667"/>
                </a:cubicBezTo>
                <a:close/>
                <a:moveTo>
                  <a:pt x="20574" y="130302"/>
                </a:moveTo>
                <a:lnTo>
                  <a:pt x="20574" y="131445"/>
                </a:lnTo>
                <a:cubicBezTo>
                  <a:pt x="20574" y="132588"/>
                  <a:pt x="20574" y="133731"/>
                  <a:pt x="21717" y="133731"/>
                </a:cubicBezTo>
                <a:cubicBezTo>
                  <a:pt x="21717" y="133731"/>
                  <a:pt x="22860" y="134874"/>
                  <a:pt x="21717" y="136017"/>
                </a:cubicBezTo>
                <a:cubicBezTo>
                  <a:pt x="21717" y="136017"/>
                  <a:pt x="21717" y="134874"/>
                  <a:pt x="20574" y="133731"/>
                </a:cubicBezTo>
                <a:cubicBezTo>
                  <a:pt x="19558" y="132715"/>
                  <a:pt x="19431" y="131699"/>
                  <a:pt x="18669" y="130683"/>
                </a:cubicBezTo>
                <a:cubicBezTo>
                  <a:pt x="18923" y="130810"/>
                  <a:pt x="19177" y="130810"/>
                  <a:pt x="19558" y="130810"/>
                </a:cubicBezTo>
                <a:cubicBezTo>
                  <a:pt x="19939" y="130810"/>
                  <a:pt x="20320" y="130683"/>
                  <a:pt x="20701" y="130302"/>
                </a:cubicBezTo>
                <a:close/>
                <a:moveTo>
                  <a:pt x="87884" y="133731"/>
                </a:moveTo>
                <a:cubicBezTo>
                  <a:pt x="89027" y="133731"/>
                  <a:pt x="87884" y="134874"/>
                  <a:pt x="89027" y="136017"/>
                </a:cubicBezTo>
                <a:cubicBezTo>
                  <a:pt x="89027" y="135763"/>
                  <a:pt x="89027" y="135382"/>
                  <a:pt x="89027" y="134874"/>
                </a:cubicBezTo>
                <a:cubicBezTo>
                  <a:pt x="89027" y="133731"/>
                  <a:pt x="89027" y="133731"/>
                  <a:pt x="87884" y="133731"/>
                </a:cubicBezTo>
                <a:close/>
                <a:moveTo>
                  <a:pt x="8255" y="138557"/>
                </a:moveTo>
                <a:cubicBezTo>
                  <a:pt x="8128" y="138557"/>
                  <a:pt x="8128" y="138811"/>
                  <a:pt x="8128" y="139446"/>
                </a:cubicBezTo>
                <a:lnTo>
                  <a:pt x="9144" y="139446"/>
                </a:lnTo>
                <a:cubicBezTo>
                  <a:pt x="8636" y="138938"/>
                  <a:pt x="8255" y="138557"/>
                  <a:pt x="8128" y="138557"/>
                </a:cubicBezTo>
                <a:close/>
                <a:moveTo>
                  <a:pt x="27559" y="139446"/>
                </a:moveTo>
                <a:cubicBezTo>
                  <a:pt x="27559" y="139446"/>
                  <a:pt x="27432" y="139446"/>
                  <a:pt x="27432" y="139446"/>
                </a:cubicBezTo>
                <a:cubicBezTo>
                  <a:pt x="27432" y="139573"/>
                  <a:pt x="27432" y="139700"/>
                  <a:pt x="27432" y="139700"/>
                </a:cubicBezTo>
                <a:cubicBezTo>
                  <a:pt x="27432" y="139700"/>
                  <a:pt x="27432" y="139573"/>
                  <a:pt x="27432" y="139446"/>
                </a:cubicBezTo>
                <a:close/>
                <a:moveTo>
                  <a:pt x="18415" y="140589"/>
                </a:moveTo>
                <a:cubicBezTo>
                  <a:pt x="19558" y="140589"/>
                  <a:pt x="19558" y="140589"/>
                  <a:pt x="19558" y="141732"/>
                </a:cubicBezTo>
                <a:cubicBezTo>
                  <a:pt x="18415" y="141732"/>
                  <a:pt x="18415" y="140589"/>
                  <a:pt x="18415" y="140589"/>
                </a:cubicBezTo>
                <a:close/>
                <a:moveTo>
                  <a:pt x="12700" y="143129"/>
                </a:moveTo>
                <a:cubicBezTo>
                  <a:pt x="12954" y="143129"/>
                  <a:pt x="13335" y="143383"/>
                  <a:pt x="13843" y="144018"/>
                </a:cubicBezTo>
                <a:lnTo>
                  <a:pt x="12573" y="144018"/>
                </a:lnTo>
                <a:cubicBezTo>
                  <a:pt x="12954" y="144399"/>
                  <a:pt x="13335" y="144780"/>
                  <a:pt x="13716" y="145161"/>
                </a:cubicBezTo>
                <a:cubicBezTo>
                  <a:pt x="11430" y="144018"/>
                  <a:pt x="11430" y="144018"/>
                  <a:pt x="11430" y="144018"/>
                </a:cubicBezTo>
                <a:cubicBezTo>
                  <a:pt x="11938" y="143510"/>
                  <a:pt x="12319" y="143129"/>
                  <a:pt x="12573" y="143129"/>
                </a:cubicBezTo>
                <a:close/>
                <a:moveTo>
                  <a:pt x="13843" y="145161"/>
                </a:moveTo>
                <a:lnTo>
                  <a:pt x="16129" y="146304"/>
                </a:lnTo>
                <a:cubicBezTo>
                  <a:pt x="16129" y="146304"/>
                  <a:pt x="14986" y="146304"/>
                  <a:pt x="13843" y="145161"/>
                </a:cubicBezTo>
                <a:close/>
                <a:moveTo>
                  <a:pt x="10414" y="147447"/>
                </a:moveTo>
                <a:cubicBezTo>
                  <a:pt x="10414" y="147447"/>
                  <a:pt x="11557" y="148590"/>
                  <a:pt x="11557" y="148590"/>
                </a:cubicBezTo>
                <a:lnTo>
                  <a:pt x="10287" y="148590"/>
                </a:lnTo>
                <a:cubicBezTo>
                  <a:pt x="9144" y="148590"/>
                  <a:pt x="9144" y="147447"/>
                  <a:pt x="9144" y="147447"/>
                </a:cubicBezTo>
                <a:close/>
                <a:moveTo>
                  <a:pt x="246380" y="127"/>
                </a:moveTo>
                <a:cubicBezTo>
                  <a:pt x="245237" y="1270"/>
                  <a:pt x="244094" y="2413"/>
                  <a:pt x="246380" y="2413"/>
                </a:cubicBezTo>
                <a:cubicBezTo>
                  <a:pt x="246380" y="2413"/>
                  <a:pt x="247523" y="3556"/>
                  <a:pt x="247523" y="3556"/>
                </a:cubicBezTo>
                <a:lnTo>
                  <a:pt x="246380" y="3556"/>
                </a:lnTo>
                <a:cubicBezTo>
                  <a:pt x="245237" y="3556"/>
                  <a:pt x="245237" y="4699"/>
                  <a:pt x="244094" y="5842"/>
                </a:cubicBezTo>
                <a:cubicBezTo>
                  <a:pt x="244094" y="8128"/>
                  <a:pt x="244094" y="9271"/>
                  <a:pt x="242951" y="9271"/>
                </a:cubicBezTo>
                <a:lnTo>
                  <a:pt x="240665" y="9271"/>
                </a:lnTo>
                <a:cubicBezTo>
                  <a:pt x="241808" y="9271"/>
                  <a:pt x="241808" y="11557"/>
                  <a:pt x="240665" y="13843"/>
                </a:cubicBezTo>
                <a:cubicBezTo>
                  <a:pt x="239522" y="14986"/>
                  <a:pt x="239522" y="17272"/>
                  <a:pt x="240665" y="18415"/>
                </a:cubicBezTo>
                <a:cubicBezTo>
                  <a:pt x="239522" y="18415"/>
                  <a:pt x="238379" y="18415"/>
                  <a:pt x="238379" y="19558"/>
                </a:cubicBezTo>
                <a:cubicBezTo>
                  <a:pt x="239522" y="20701"/>
                  <a:pt x="239522" y="20701"/>
                  <a:pt x="239522" y="20701"/>
                </a:cubicBezTo>
                <a:lnTo>
                  <a:pt x="237236" y="20701"/>
                </a:lnTo>
                <a:cubicBezTo>
                  <a:pt x="237236" y="21844"/>
                  <a:pt x="237236" y="21844"/>
                  <a:pt x="238379" y="22987"/>
                </a:cubicBezTo>
                <a:cubicBezTo>
                  <a:pt x="238379" y="22987"/>
                  <a:pt x="237236" y="25273"/>
                  <a:pt x="236093" y="25273"/>
                </a:cubicBezTo>
                <a:cubicBezTo>
                  <a:pt x="233807" y="25273"/>
                  <a:pt x="234950" y="25273"/>
                  <a:pt x="236093" y="26416"/>
                </a:cubicBezTo>
                <a:cubicBezTo>
                  <a:pt x="237236" y="27559"/>
                  <a:pt x="238379" y="27559"/>
                  <a:pt x="238379" y="28702"/>
                </a:cubicBezTo>
                <a:cubicBezTo>
                  <a:pt x="238379" y="28702"/>
                  <a:pt x="237236" y="27559"/>
                  <a:pt x="236093" y="27559"/>
                </a:cubicBezTo>
                <a:cubicBezTo>
                  <a:pt x="234950" y="26416"/>
                  <a:pt x="234950" y="26416"/>
                  <a:pt x="234950" y="26416"/>
                </a:cubicBezTo>
                <a:lnTo>
                  <a:pt x="234950" y="27559"/>
                </a:lnTo>
                <a:cubicBezTo>
                  <a:pt x="236093" y="27559"/>
                  <a:pt x="234950" y="29845"/>
                  <a:pt x="233807" y="30988"/>
                </a:cubicBezTo>
                <a:cubicBezTo>
                  <a:pt x="231521" y="33274"/>
                  <a:pt x="231521" y="34417"/>
                  <a:pt x="232664" y="35560"/>
                </a:cubicBezTo>
                <a:cubicBezTo>
                  <a:pt x="233807" y="35560"/>
                  <a:pt x="233807" y="35560"/>
                  <a:pt x="231521" y="36703"/>
                </a:cubicBezTo>
                <a:cubicBezTo>
                  <a:pt x="229870" y="36195"/>
                  <a:pt x="228981" y="35814"/>
                  <a:pt x="228600" y="35814"/>
                </a:cubicBezTo>
                <a:cubicBezTo>
                  <a:pt x="228219" y="35814"/>
                  <a:pt x="228092" y="36068"/>
                  <a:pt x="228092" y="36703"/>
                </a:cubicBezTo>
                <a:cubicBezTo>
                  <a:pt x="229235" y="36703"/>
                  <a:pt x="229235" y="36703"/>
                  <a:pt x="230378" y="37846"/>
                </a:cubicBezTo>
                <a:cubicBezTo>
                  <a:pt x="230124" y="37719"/>
                  <a:pt x="229870" y="37719"/>
                  <a:pt x="229616" y="37719"/>
                </a:cubicBezTo>
                <a:cubicBezTo>
                  <a:pt x="227838" y="37719"/>
                  <a:pt x="227076" y="41529"/>
                  <a:pt x="228092" y="43561"/>
                </a:cubicBezTo>
                <a:lnTo>
                  <a:pt x="226949" y="42418"/>
                </a:lnTo>
                <a:cubicBezTo>
                  <a:pt x="226568" y="42037"/>
                  <a:pt x="226314" y="41910"/>
                  <a:pt x="226060" y="41910"/>
                </a:cubicBezTo>
                <a:cubicBezTo>
                  <a:pt x="225679" y="41910"/>
                  <a:pt x="225425" y="42418"/>
                  <a:pt x="224663" y="42418"/>
                </a:cubicBezTo>
                <a:cubicBezTo>
                  <a:pt x="224663" y="43561"/>
                  <a:pt x="224663" y="43561"/>
                  <a:pt x="224663" y="43561"/>
                </a:cubicBezTo>
                <a:cubicBezTo>
                  <a:pt x="226314" y="44323"/>
                  <a:pt x="225552" y="45212"/>
                  <a:pt x="224663" y="45212"/>
                </a:cubicBezTo>
                <a:cubicBezTo>
                  <a:pt x="224282" y="45212"/>
                  <a:pt x="223774" y="45085"/>
                  <a:pt x="223520" y="44704"/>
                </a:cubicBezTo>
                <a:lnTo>
                  <a:pt x="221234" y="44704"/>
                </a:lnTo>
                <a:cubicBezTo>
                  <a:pt x="222123" y="46355"/>
                  <a:pt x="221742" y="47498"/>
                  <a:pt x="220980" y="47498"/>
                </a:cubicBezTo>
                <a:cubicBezTo>
                  <a:pt x="220726" y="47498"/>
                  <a:pt x="220472" y="47371"/>
                  <a:pt x="220091" y="46990"/>
                </a:cubicBezTo>
                <a:cubicBezTo>
                  <a:pt x="220091" y="48133"/>
                  <a:pt x="220091" y="49276"/>
                  <a:pt x="220091" y="49276"/>
                </a:cubicBezTo>
                <a:cubicBezTo>
                  <a:pt x="218948" y="49276"/>
                  <a:pt x="218948" y="49276"/>
                  <a:pt x="220091" y="50419"/>
                </a:cubicBezTo>
                <a:cubicBezTo>
                  <a:pt x="220091" y="51562"/>
                  <a:pt x="221234" y="52705"/>
                  <a:pt x="221234" y="52705"/>
                </a:cubicBezTo>
                <a:lnTo>
                  <a:pt x="220091" y="51562"/>
                </a:lnTo>
                <a:cubicBezTo>
                  <a:pt x="220091" y="51308"/>
                  <a:pt x="219964" y="51054"/>
                  <a:pt x="219837" y="51054"/>
                </a:cubicBezTo>
                <a:cubicBezTo>
                  <a:pt x="219456" y="51054"/>
                  <a:pt x="218694" y="51816"/>
                  <a:pt x="217805" y="52705"/>
                </a:cubicBezTo>
                <a:cubicBezTo>
                  <a:pt x="217170" y="53213"/>
                  <a:pt x="216916" y="53594"/>
                  <a:pt x="216662" y="53594"/>
                </a:cubicBezTo>
                <a:cubicBezTo>
                  <a:pt x="216408" y="53594"/>
                  <a:pt x="216154" y="53340"/>
                  <a:pt x="215519" y="52705"/>
                </a:cubicBezTo>
                <a:lnTo>
                  <a:pt x="215519" y="53848"/>
                </a:lnTo>
                <a:cubicBezTo>
                  <a:pt x="216662" y="54991"/>
                  <a:pt x="216662" y="54991"/>
                  <a:pt x="215519" y="54991"/>
                </a:cubicBezTo>
                <a:cubicBezTo>
                  <a:pt x="215138" y="54610"/>
                  <a:pt x="214884" y="54483"/>
                  <a:pt x="214503" y="54483"/>
                </a:cubicBezTo>
                <a:cubicBezTo>
                  <a:pt x="213741" y="54483"/>
                  <a:pt x="213233" y="55372"/>
                  <a:pt x="213233" y="56134"/>
                </a:cubicBezTo>
                <a:cubicBezTo>
                  <a:pt x="212598" y="55753"/>
                  <a:pt x="212090" y="55626"/>
                  <a:pt x="211709" y="55626"/>
                </a:cubicBezTo>
                <a:cubicBezTo>
                  <a:pt x="210947" y="55626"/>
                  <a:pt x="211201" y="56515"/>
                  <a:pt x="212090" y="57277"/>
                </a:cubicBezTo>
                <a:lnTo>
                  <a:pt x="210947" y="57277"/>
                </a:lnTo>
                <a:cubicBezTo>
                  <a:pt x="210947" y="58166"/>
                  <a:pt x="210439" y="58928"/>
                  <a:pt x="209677" y="58928"/>
                </a:cubicBezTo>
                <a:cubicBezTo>
                  <a:pt x="209423" y="58928"/>
                  <a:pt x="209042" y="58801"/>
                  <a:pt x="208661" y="58420"/>
                </a:cubicBezTo>
                <a:cubicBezTo>
                  <a:pt x="208661" y="59563"/>
                  <a:pt x="208661" y="59563"/>
                  <a:pt x="208661" y="59563"/>
                </a:cubicBezTo>
                <a:cubicBezTo>
                  <a:pt x="208661" y="60706"/>
                  <a:pt x="207518" y="60706"/>
                  <a:pt x="208661" y="61849"/>
                </a:cubicBezTo>
                <a:cubicBezTo>
                  <a:pt x="208661" y="62992"/>
                  <a:pt x="208661" y="62992"/>
                  <a:pt x="208661" y="62992"/>
                </a:cubicBezTo>
                <a:cubicBezTo>
                  <a:pt x="208661" y="62992"/>
                  <a:pt x="208661" y="61849"/>
                  <a:pt x="207518" y="60706"/>
                </a:cubicBezTo>
                <a:cubicBezTo>
                  <a:pt x="207518" y="60325"/>
                  <a:pt x="207391" y="60198"/>
                  <a:pt x="207391" y="60198"/>
                </a:cubicBezTo>
                <a:cubicBezTo>
                  <a:pt x="207137" y="60198"/>
                  <a:pt x="206756" y="61214"/>
                  <a:pt x="207518" y="62865"/>
                </a:cubicBezTo>
                <a:cubicBezTo>
                  <a:pt x="206756" y="62103"/>
                  <a:pt x="206502" y="61214"/>
                  <a:pt x="206375" y="61214"/>
                </a:cubicBezTo>
                <a:cubicBezTo>
                  <a:pt x="206248" y="61214"/>
                  <a:pt x="206375" y="61341"/>
                  <a:pt x="206375" y="61722"/>
                </a:cubicBezTo>
                <a:cubicBezTo>
                  <a:pt x="206375" y="61722"/>
                  <a:pt x="205232" y="61722"/>
                  <a:pt x="206375" y="62865"/>
                </a:cubicBezTo>
                <a:lnTo>
                  <a:pt x="205232" y="64008"/>
                </a:lnTo>
                <a:cubicBezTo>
                  <a:pt x="204089" y="62865"/>
                  <a:pt x="204089" y="62865"/>
                  <a:pt x="204089" y="62865"/>
                </a:cubicBezTo>
                <a:cubicBezTo>
                  <a:pt x="204089" y="64008"/>
                  <a:pt x="204089" y="64008"/>
                  <a:pt x="203073" y="64008"/>
                </a:cubicBezTo>
                <a:cubicBezTo>
                  <a:pt x="202946" y="63881"/>
                  <a:pt x="202946" y="63881"/>
                  <a:pt x="202946" y="63881"/>
                </a:cubicBezTo>
                <a:cubicBezTo>
                  <a:pt x="202946" y="64008"/>
                  <a:pt x="202946" y="64008"/>
                  <a:pt x="202946" y="64008"/>
                </a:cubicBezTo>
                <a:cubicBezTo>
                  <a:pt x="202946" y="64008"/>
                  <a:pt x="203073" y="64008"/>
                  <a:pt x="203073" y="64008"/>
                </a:cubicBezTo>
                <a:cubicBezTo>
                  <a:pt x="203200" y="64262"/>
                  <a:pt x="203581" y="64643"/>
                  <a:pt x="204089" y="65151"/>
                </a:cubicBezTo>
                <a:cubicBezTo>
                  <a:pt x="204089" y="65659"/>
                  <a:pt x="204089" y="66040"/>
                  <a:pt x="203962" y="66040"/>
                </a:cubicBezTo>
                <a:cubicBezTo>
                  <a:pt x="203835" y="66040"/>
                  <a:pt x="203581" y="65786"/>
                  <a:pt x="202946" y="65151"/>
                </a:cubicBezTo>
                <a:cubicBezTo>
                  <a:pt x="202311" y="64516"/>
                  <a:pt x="201803" y="64262"/>
                  <a:pt x="201549" y="64262"/>
                </a:cubicBezTo>
                <a:cubicBezTo>
                  <a:pt x="201295" y="64262"/>
                  <a:pt x="201295" y="64516"/>
                  <a:pt x="201803" y="65151"/>
                </a:cubicBezTo>
                <a:cubicBezTo>
                  <a:pt x="201803" y="66294"/>
                  <a:pt x="201803" y="66294"/>
                  <a:pt x="201803" y="66294"/>
                </a:cubicBezTo>
                <a:lnTo>
                  <a:pt x="202946" y="66294"/>
                </a:lnTo>
                <a:cubicBezTo>
                  <a:pt x="202946" y="67437"/>
                  <a:pt x="204089" y="68580"/>
                  <a:pt x="202946" y="68580"/>
                </a:cubicBezTo>
                <a:lnTo>
                  <a:pt x="202946" y="67437"/>
                </a:lnTo>
                <a:lnTo>
                  <a:pt x="201803" y="66294"/>
                </a:lnTo>
                <a:cubicBezTo>
                  <a:pt x="201803" y="65913"/>
                  <a:pt x="201549" y="65786"/>
                  <a:pt x="201168" y="65786"/>
                </a:cubicBezTo>
                <a:cubicBezTo>
                  <a:pt x="200025" y="65786"/>
                  <a:pt x="197739" y="66802"/>
                  <a:pt x="196088" y="68453"/>
                </a:cubicBezTo>
                <a:cubicBezTo>
                  <a:pt x="196088" y="68453"/>
                  <a:pt x="196088" y="68961"/>
                  <a:pt x="196469" y="69723"/>
                </a:cubicBezTo>
                <a:cubicBezTo>
                  <a:pt x="195834" y="68961"/>
                  <a:pt x="195326" y="68580"/>
                  <a:pt x="195072" y="68580"/>
                </a:cubicBezTo>
                <a:cubicBezTo>
                  <a:pt x="194691" y="68580"/>
                  <a:pt x="194945" y="69469"/>
                  <a:pt x="196088" y="70739"/>
                </a:cubicBezTo>
                <a:cubicBezTo>
                  <a:pt x="194945" y="70739"/>
                  <a:pt x="194945" y="70739"/>
                  <a:pt x="194945" y="71882"/>
                </a:cubicBezTo>
                <a:cubicBezTo>
                  <a:pt x="195707" y="71882"/>
                  <a:pt x="195961" y="72390"/>
                  <a:pt x="195707" y="72390"/>
                </a:cubicBezTo>
                <a:cubicBezTo>
                  <a:pt x="195580" y="72390"/>
                  <a:pt x="195326" y="72263"/>
                  <a:pt x="194945" y="71882"/>
                </a:cubicBezTo>
                <a:cubicBezTo>
                  <a:pt x="194564" y="71501"/>
                  <a:pt x="194056" y="70993"/>
                  <a:pt x="193802" y="70739"/>
                </a:cubicBezTo>
                <a:cubicBezTo>
                  <a:pt x="193802" y="70739"/>
                  <a:pt x="193802" y="70739"/>
                  <a:pt x="192659" y="69596"/>
                </a:cubicBezTo>
                <a:cubicBezTo>
                  <a:pt x="191516" y="69596"/>
                  <a:pt x="192659" y="70739"/>
                  <a:pt x="192659" y="71882"/>
                </a:cubicBezTo>
                <a:cubicBezTo>
                  <a:pt x="192659" y="73025"/>
                  <a:pt x="192659" y="73533"/>
                  <a:pt x="192532" y="73533"/>
                </a:cubicBezTo>
                <a:cubicBezTo>
                  <a:pt x="192405" y="73533"/>
                  <a:pt x="192151" y="73025"/>
                  <a:pt x="191516" y="71882"/>
                </a:cubicBezTo>
                <a:cubicBezTo>
                  <a:pt x="191262" y="71247"/>
                  <a:pt x="191008" y="70866"/>
                  <a:pt x="190754" y="70866"/>
                </a:cubicBezTo>
                <a:cubicBezTo>
                  <a:pt x="190373" y="70866"/>
                  <a:pt x="190373" y="72517"/>
                  <a:pt x="190373" y="74041"/>
                </a:cubicBezTo>
                <a:lnTo>
                  <a:pt x="189230" y="74041"/>
                </a:lnTo>
                <a:cubicBezTo>
                  <a:pt x="189230" y="74041"/>
                  <a:pt x="189230" y="74041"/>
                  <a:pt x="189230" y="75184"/>
                </a:cubicBezTo>
                <a:cubicBezTo>
                  <a:pt x="189230" y="76327"/>
                  <a:pt x="188976" y="76835"/>
                  <a:pt x="188341" y="76835"/>
                </a:cubicBezTo>
                <a:cubicBezTo>
                  <a:pt x="187706" y="76835"/>
                  <a:pt x="186944" y="76327"/>
                  <a:pt x="185801" y="75184"/>
                </a:cubicBezTo>
                <a:lnTo>
                  <a:pt x="185801" y="76327"/>
                </a:lnTo>
                <a:cubicBezTo>
                  <a:pt x="185801" y="77470"/>
                  <a:pt x="185801" y="77470"/>
                  <a:pt x="185801" y="77470"/>
                </a:cubicBezTo>
                <a:cubicBezTo>
                  <a:pt x="185801" y="77470"/>
                  <a:pt x="185928" y="77724"/>
                  <a:pt x="185928" y="77851"/>
                </a:cubicBezTo>
                <a:cubicBezTo>
                  <a:pt x="186182" y="77597"/>
                  <a:pt x="186055" y="77089"/>
                  <a:pt x="185801" y="76327"/>
                </a:cubicBezTo>
                <a:cubicBezTo>
                  <a:pt x="186436" y="77724"/>
                  <a:pt x="186690" y="78740"/>
                  <a:pt x="186563" y="78740"/>
                </a:cubicBezTo>
                <a:cubicBezTo>
                  <a:pt x="186436" y="78740"/>
                  <a:pt x="186309" y="78486"/>
                  <a:pt x="185928" y="77851"/>
                </a:cubicBezTo>
                <a:cubicBezTo>
                  <a:pt x="185801" y="77978"/>
                  <a:pt x="185674" y="78105"/>
                  <a:pt x="185420" y="78105"/>
                </a:cubicBezTo>
                <a:cubicBezTo>
                  <a:pt x="184912" y="78105"/>
                  <a:pt x="184023" y="77597"/>
                  <a:pt x="183388" y="76327"/>
                </a:cubicBezTo>
                <a:cubicBezTo>
                  <a:pt x="183388" y="77470"/>
                  <a:pt x="184531" y="78613"/>
                  <a:pt x="183388" y="78613"/>
                </a:cubicBezTo>
                <a:cubicBezTo>
                  <a:pt x="183388" y="78613"/>
                  <a:pt x="183388" y="78613"/>
                  <a:pt x="182245" y="77470"/>
                </a:cubicBezTo>
                <a:cubicBezTo>
                  <a:pt x="182245" y="76835"/>
                  <a:pt x="181991" y="76581"/>
                  <a:pt x="181737" y="76581"/>
                </a:cubicBezTo>
                <a:cubicBezTo>
                  <a:pt x="181483" y="76581"/>
                  <a:pt x="181229" y="76835"/>
                  <a:pt x="181229" y="77470"/>
                </a:cubicBezTo>
                <a:cubicBezTo>
                  <a:pt x="181229" y="77470"/>
                  <a:pt x="181229" y="77470"/>
                  <a:pt x="180086" y="76327"/>
                </a:cubicBezTo>
                <a:lnTo>
                  <a:pt x="179070" y="76327"/>
                </a:lnTo>
                <a:cubicBezTo>
                  <a:pt x="179070" y="76708"/>
                  <a:pt x="179070" y="77216"/>
                  <a:pt x="179070" y="77470"/>
                </a:cubicBezTo>
                <a:cubicBezTo>
                  <a:pt x="179070" y="77470"/>
                  <a:pt x="177927" y="77470"/>
                  <a:pt x="177927" y="78613"/>
                </a:cubicBezTo>
                <a:cubicBezTo>
                  <a:pt x="177927" y="78613"/>
                  <a:pt x="176784" y="78613"/>
                  <a:pt x="176784" y="77470"/>
                </a:cubicBezTo>
                <a:cubicBezTo>
                  <a:pt x="176784" y="78613"/>
                  <a:pt x="176784" y="79756"/>
                  <a:pt x="176784" y="79756"/>
                </a:cubicBezTo>
                <a:lnTo>
                  <a:pt x="175641" y="79756"/>
                </a:lnTo>
                <a:cubicBezTo>
                  <a:pt x="175641" y="80899"/>
                  <a:pt x="175641" y="80899"/>
                  <a:pt x="175641" y="80899"/>
                </a:cubicBezTo>
                <a:lnTo>
                  <a:pt x="173355" y="80899"/>
                </a:lnTo>
                <a:cubicBezTo>
                  <a:pt x="173355" y="80899"/>
                  <a:pt x="173355" y="80899"/>
                  <a:pt x="173355" y="82042"/>
                </a:cubicBezTo>
                <a:cubicBezTo>
                  <a:pt x="174117" y="82042"/>
                  <a:pt x="174371" y="82550"/>
                  <a:pt x="174117" y="82550"/>
                </a:cubicBezTo>
                <a:cubicBezTo>
                  <a:pt x="173990" y="82550"/>
                  <a:pt x="173736" y="82423"/>
                  <a:pt x="173355" y="82042"/>
                </a:cubicBezTo>
                <a:cubicBezTo>
                  <a:pt x="173355" y="82042"/>
                  <a:pt x="172847" y="81534"/>
                  <a:pt x="172212" y="81534"/>
                </a:cubicBezTo>
                <a:cubicBezTo>
                  <a:pt x="171831" y="81534"/>
                  <a:pt x="171450" y="81661"/>
                  <a:pt x="171069" y="82042"/>
                </a:cubicBezTo>
                <a:cubicBezTo>
                  <a:pt x="169926" y="82042"/>
                  <a:pt x="169926" y="82042"/>
                  <a:pt x="169926" y="83185"/>
                </a:cubicBezTo>
                <a:cubicBezTo>
                  <a:pt x="168529" y="81915"/>
                  <a:pt x="168021" y="81280"/>
                  <a:pt x="167767" y="81280"/>
                </a:cubicBezTo>
                <a:cubicBezTo>
                  <a:pt x="167513" y="81280"/>
                  <a:pt x="167640" y="81534"/>
                  <a:pt x="167640" y="82042"/>
                </a:cubicBezTo>
                <a:cubicBezTo>
                  <a:pt x="168783" y="84328"/>
                  <a:pt x="168783" y="84328"/>
                  <a:pt x="167640" y="84328"/>
                </a:cubicBezTo>
                <a:cubicBezTo>
                  <a:pt x="167640" y="83820"/>
                  <a:pt x="167640" y="83439"/>
                  <a:pt x="167513" y="83439"/>
                </a:cubicBezTo>
                <a:cubicBezTo>
                  <a:pt x="167386" y="83439"/>
                  <a:pt x="167132" y="83693"/>
                  <a:pt x="166497" y="84328"/>
                </a:cubicBezTo>
                <a:cubicBezTo>
                  <a:pt x="166497" y="84328"/>
                  <a:pt x="166497" y="84328"/>
                  <a:pt x="166497" y="83185"/>
                </a:cubicBezTo>
                <a:lnTo>
                  <a:pt x="165354" y="83185"/>
                </a:lnTo>
                <a:cubicBezTo>
                  <a:pt x="165354" y="84963"/>
                  <a:pt x="164846" y="85471"/>
                  <a:pt x="164084" y="85471"/>
                </a:cubicBezTo>
                <a:cubicBezTo>
                  <a:pt x="163322" y="85471"/>
                  <a:pt x="162560" y="84963"/>
                  <a:pt x="161925" y="84328"/>
                </a:cubicBezTo>
                <a:cubicBezTo>
                  <a:pt x="161925" y="84328"/>
                  <a:pt x="161925" y="84328"/>
                  <a:pt x="161925" y="85471"/>
                </a:cubicBezTo>
                <a:cubicBezTo>
                  <a:pt x="161417" y="84455"/>
                  <a:pt x="161163" y="83947"/>
                  <a:pt x="161036" y="83947"/>
                </a:cubicBezTo>
                <a:cubicBezTo>
                  <a:pt x="160909" y="83947"/>
                  <a:pt x="160909" y="84836"/>
                  <a:pt x="160909" y="86741"/>
                </a:cubicBezTo>
                <a:cubicBezTo>
                  <a:pt x="160909" y="87249"/>
                  <a:pt x="160782" y="87503"/>
                  <a:pt x="160401" y="87503"/>
                </a:cubicBezTo>
                <a:cubicBezTo>
                  <a:pt x="160020" y="87503"/>
                  <a:pt x="159639" y="86995"/>
                  <a:pt x="159639" y="85598"/>
                </a:cubicBezTo>
                <a:cubicBezTo>
                  <a:pt x="158496" y="84455"/>
                  <a:pt x="158496" y="83312"/>
                  <a:pt x="158496" y="83312"/>
                </a:cubicBezTo>
                <a:cubicBezTo>
                  <a:pt x="158496" y="84455"/>
                  <a:pt x="158496" y="84455"/>
                  <a:pt x="158496" y="84455"/>
                </a:cubicBezTo>
                <a:cubicBezTo>
                  <a:pt x="158496" y="85598"/>
                  <a:pt x="158496" y="85598"/>
                  <a:pt x="157353" y="85598"/>
                </a:cubicBezTo>
                <a:cubicBezTo>
                  <a:pt x="156210" y="86741"/>
                  <a:pt x="155067" y="87884"/>
                  <a:pt x="155067" y="87884"/>
                </a:cubicBezTo>
                <a:cubicBezTo>
                  <a:pt x="153924" y="87884"/>
                  <a:pt x="152781" y="87884"/>
                  <a:pt x="152781" y="86741"/>
                </a:cubicBezTo>
                <a:cubicBezTo>
                  <a:pt x="152781" y="87884"/>
                  <a:pt x="151638" y="87884"/>
                  <a:pt x="151638" y="89027"/>
                </a:cubicBezTo>
                <a:cubicBezTo>
                  <a:pt x="151638" y="89662"/>
                  <a:pt x="151384" y="89916"/>
                  <a:pt x="151003" y="89916"/>
                </a:cubicBezTo>
                <a:cubicBezTo>
                  <a:pt x="150622" y="89916"/>
                  <a:pt x="150495" y="89662"/>
                  <a:pt x="150495" y="89027"/>
                </a:cubicBezTo>
                <a:cubicBezTo>
                  <a:pt x="149352" y="90170"/>
                  <a:pt x="149352" y="90170"/>
                  <a:pt x="149352" y="90170"/>
                </a:cubicBezTo>
                <a:cubicBezTo>
                  <a:pt x="149352" y="89535"/>
                  <a:pt x="148971" y="88900"/>
                  <a:pt x="148590" y="88900"/>
                </a:cubicBezTo>
                <a:cubicBezTo>
                  <a:pt x="148209" y="88900"/>
                  <a:pt x="148082" y="89281"/>
                  <a:pt x="148082" y="90170"/>
                </a:cubicBezTo>
                <a:cubicBezTo>
                  <a:pt x="149225" y="91313"/>
                  <a:pt x="148082" y="91313"/>
                  <a:pt x="148082" y="91313"/>
                </a:cubicBezTo>
                <a:cubicBezTo>
                  <a:pt x="147955" y="91059"/>
                  <a:pt x="147320" y="91059"/>
                  <a:pt x="146431" y="91059"/>
                </a:cubicBezTo>
                <a:cubicBezTo>
                  <a:pt x="143002" y="91059"/>
                  <a:pt x="135509" y="92710"/>
                  <a:pt x="135509" y="93599"/>
                </a:cubicBezTo>
                <a:lnTo>
                  <a:pt x="133223" y="93599"/>
                </a:lnTo>
                <a:cubicBezTo>
                  <a:pt x="133223" y="94742"/>
                  <a:pt x="133223" y="95885"/>
                  <a:pt x="133223" y="95885"/>
                </a:cubicBezTo>
                <a:cubicBezTo>
                  <a:pt x="132080" y="94742"/>
                  <a:pt x="132080" y="93599"/>
                  <a:pt x="132080" y="93599"/>
                </a:cubicBezTo>
                <a:lnTo>
                  <a:pt x="133223" y="93599"/>
                </a:lnTo>
                <a:cubicBezTo>
                  <a:pt x="133223" y="92710"/>
                  <a:pt x="133096" y="92329"/>
                  <a:pt x="132842" y="92329"/>
                </a:cubicBezTo>
                <a:cubicBezTo>
                  <a:pt x="132334" y="92329"/>
                  <a:pt x="131699" y="93345"/>
                  <a:pt x="131064" y="94742"/>
                </a:cubicBezTo>
                <a:cubicBezTo>
                  <a:pt x="131064" y="95885"/>
                  <a:pt x="131064" y="95885"/>
                  <a:pt x="129921" y="95885"/>
                </a:cubicBezTo>
                <a:cubicBezTo>
                  <a:pt x="129921" y="94488"/>
                  <a:pt x="129540" y="93980"/>
                  <a:pt x="129159" y="93980"/>
                </a:cubicBezTo>
                <a:cubicBezTo>
                  <a:pt x="128778" y="93980"/>
                  <a:pt x="128778" y="94234"/>
                  <a:pt x="128778" y="94742"/>
                </a:cubicBezTo>
                <a:cubicBezTo>
                  <a:pt x="128778" y="95885"/>
                  <a:pt x="128524" y="96520"/>
                  <a:pt x="128270" y="96520"/>
                </a:cubicBezTo>
                <a:cubicBezTo>
                  <a:pt x="128016" y="96520"/>
                  <a:pt x="127635" y="96012"/>
                  <a:pt x="127635" y="94742"/>
                </a:cubicBezTo>
                <a:cubicBezTo>
                  <a:pt x="127635" y="93726"/>
                  <a:pt x="127381" y="93218"/>
                  <a:pt x="127127" y="93218"/>
                </a:cubicBezTo>
                <a:cubicBezTo>
                  <a:pt x="126873" y="93218"/>
                  <a:pt x="126492" y="94107"/>
                  <a:pt x="126492" y="96012"/>
                </a:cubicBezTo>
                <a:cubicBezTo>
                  <a:pt x="126492" y="96520"/>
                  <a:pt x="126492" y="96901"/>
                  <a:pt x="126365" y="96901"/>
                </a:cubicBezTo>
                <a:cubicBezTo>
                  <a:pt x="126238" y="96901"/>
                  <a:pt x="125984" y="96647"/>
                  <a:pt x="125349" y="96012"/>
                </a:cubicBezTo>
                <a:cubicBezTo>
                  <a:pt x="125349" y="95885"/>
                  <a:pt x="125349" y="95631"/>
                  <a:pt x="125349" y="95504"/>
                </a:cubicBezTo>
                <a:cubicBezTo>
                  <a:pt x="125222" y="96901"/>
                  <a:pt x="124968" y="97536"/>
                  <a:pt x="124714" y="97536"/>
                </a:cubicBezTo>
                <a:cubicBezTo>
                  <a:pt x="124460" y="97536"/>
                  <a:pt x="124206" y="97028"/>
                  <a:pt x="124206" y="96012"/>
                </a:cubicBezTo>
                <a:cubicBezTo>
                  <a:pt x="123698" y="94869"/>
                  <a:pt x="123317" y="94234"/>
                  <a:pt x="123190" y="94234"/>
                </a:cubicBezTo>
                <a:cubicBezTo>
                  <a:pt x="123063" y="94234"/>
                  <a:pt x="123063" y="94742"/>
                  <a:pt x="123063" y="96012"/>
                </a:cubicBezTo>
                <a:cubicBezTo>
                  <a:pt x="123063" y="97282"/>
                  <a:pt x="122809" y="97663"/>
                  <a:pt x="122301" y="97663"/>
                </a:cubicBezTo>
                <a:cubicBezTo>
                  <a:pt x="121793" y="97663"/>
                  <a:pt x="121285" y="97155"/>
                  <a:pt x="120777" y="96012"/>
                </a:cubicBezTo>
                <a:cubicBezTo>
                  <a:pt x="120777" y="96012"/>
                  <a:pt x="120269" y="95504"/>
                  <a:pt x="119888" y="95504"/>
                </a:cubicBezTo>
                <a:cubicBezTo>
                  <a:pt x="119761" y="95504"/>
                  <a:pt x="119634" y="95631"/>
                  <a:pt x="119634" y="96012"/>
                </a:cubicBezTo>
                <a:lnTo>
                  <a:pt x="119634" y="94869"/>
                </a:lnTo>
                <a:lnTo>
                  <a:pt x="118618" y="94869"/>
                </a:lnTo>
                <a:lnTo>
                  <a:pt x="118618" y="96012"/>
                </a:lnTo>
                <a:cubicBezTo>
                  <a:pt x="118618" y="96012"/>
                  <a:pt x="117602" y="95504"/>
                  <a:pt x="116205" y="95504"/>
                </a:cubicBezTo>
                <a:cubicBezTo>
                  <a:pt x="115570" y="95504"/>
                  <a:pt x="114808" y="95631"/>
                  <a:pt x="114046" y="96012"/>
                </a:cubicBezTo>
                <a:cubicBezTo>
                  <a:pt x="109474" y="96012"/>
                  <a:pt x="109474" y="96012"/>
                  <a:pt x="109474" y="97155"/>
                </a:cubicBezTo>
                <a:cubicBezTo>
                  <a:pt x="108331" y="97155"/>
                  <a:pt x="107188" y="96012"/>
                  <a:pt x="107188" y="96012"/>
                </a:cubicBezTo>
                <a:cubicBezTo>
                  <a:pt x="106045" y="96012"/>
                  <a:pt x="106045" y="96012"/>
                  <a:pt x="104902" y="94869"/>
                </a:cubicBezTo>
                <a:cubicBezTo>
                  <a:pt x="104902" y="96520"/>
                  <a:pt x="103759" y="97663"/>
                  <a:pt x="102616" y="97663"/>
                </a:cubicBezTo>
                <a:cubicBezTo>
                  <a:pt x="102235" y="97663"/>
                  <a:pt x="101854" y="97536"/>
                  <a:pt x="101473" y="97155"/>
                </a:cubicBezTo>
                <a:cubicBezTo>
                  <a:pt x="100330" y="97155"/>
                  <a:pt x="100330" y="97155"/>
                  <a:pt x="99187" y="98298"/>
                </a:cubicBezTo>
                <a:cubicBezTo>
                  <a:pt x="99187" y="98806"/>
                  <a:pt x="99187" y="99187"/>
                  <a:pt x="99060" y="99187"/>
                </a:cubicBezTo>
                <a:cubicBezTo>
                  <a:pt x="98933" y="99187"/>
                  <a:pt x="98552" y="98933"/>
                  <a:pt x="98044" y="98298"/>
                </a:cubicBezTo>
                <a:cubicBezTo>
                  <a:pt x="98044" y="97663"/>
                  <a:pt x="97282" y="97028"/>
                  <a:pt x="96647" y="97028"/>
                </a:cubicBezTo>
                <a:cubicBezTo>
                  <a:pt x="96139" y="97028"/>
                  <a:pt x="95758" y="97409"/>
                  <a:pt x="95758" y="98298"/>
                </a:cubicBezTo>
                <a:lnTo>
                  <a:pt x="95758" y="97155"/>
                </a:lnTo>
                <a:cubicBezTo>
                  <a:pt x="95377" y="96774"/>
                  <a:pt x="95250" y="96647"/>
                  <a:pt x="94996" y="96647"/>
                </a:cubicBezTo>
                <a:cubicBezTo>
                  <a:pt x="94615" y="96647"/>
                  <a:pt x="94615" y="97409"/>
                  <a:pt x="94615" y="98298"/>
                </a:cubicBezTo>
                <a:cubicBezTo>
                  <a:pt x="94615" y="99314"/>
                  <a:pt x="94615" y="99822"/>
                  <a:pt x="94488" y="99822"/>
                </a:cubicBezTo>
                <a:cubicBezTo>
                  <a:pt x="94361" y="99822"/>
                  <a:pt x="94107" y="98933"/>
                  <a:pt x="93472" y="97028"/>
                </a:cubicBezTo>
                <a:cubicBezTo>
                  <a:pt x="93472" y="96520"/>
                  <a:pt x="93472" y="96139"/>
                  <a:pt x="93472" y="95885"/>
                </a:cubicBezTo>
                <a:cubicBezTo>
                  <a:pt x="93472" y="96647"/>
                  <a:pt x="92964" y="98044"/>
                  <a:pt x="92583" y="98044"/>
                </a:cubicBezTo>
                <a:cubicBezTo>
                  <a:pt x="92456" y="98044"/>
                  <a:pt x="92329" y="97790"/>
                  <a:pt x="92329" y="97028"/>
                </a:cubicBezTo>
                <a:cubicBezTo>
                  <a:pt x="92329" y="97028"/>
                  <a:pt x="91186" y="98171"/>
                  <a:pt x="92329" y="100457"/>
                </a:cubicBezTo>
                <a:cubicBezTo>
                  <a:pt x="92329" y="101600"/>
                  <a:pt x="91186" y="101600"/>
                  <a:pt x="91186" y="101600"/>
                </a:cubicBezTo>
                <a:cubicBezTo>
                  <a:pt x="91186" y="100457"/>
                  <a:pt x="91186" y="100457"/>
                  <a:pt x="91186" y="99314"/>
                </a:cubicBezTo>
                <a:lnTo>
                  <a:pt x="90170" y="99314"/>
                </a:lnTo>
                <a:cubicBezTo>
                  <a:pt x="90170" y="99314"/>
                  <a:pt x="89027" y="98171"/>
                  <a:pt x="89027" y="97028"/>
                </a:cubicBezTo>
                <a:cubicBezTo>
                  <a:pt x="89027" y="96520"/>
                  <a:pt x="88900" y="96266"/>
                  <a:pt x="88646" y="96266"/>
                </a:cubicBezTo>
                <a:cubicBezTo>
                  <a:pt x="88392" y="96266"/>
                  <a:pt x="88265" y="96774"/>
                  <a:pt x="89027" y="98171"/>
                </a:cubicBezTo>
                <a:cubicBezTo>
                  <a:pt x="89027" y="100457"/>
                  <a:pt x="89027" y="100457"/>
                  <a:pt x="89027" y="100457"/>
                </a:cubicBezTo>
                <a:cubicBezTo>
                  <a:pt x="87884" y="100457"/>
                  <a:pt x="87884" y="100457"/>
                  <a:pt x="87884" y="99314"/>
                </a:cubicBezTo>
                <a:cubicBezTo>
                  <a:pt x="87884" y="98171"/>
                  <a:pt x="87884" y="98171"/>
                  <a:pt x="86741" y="98171"/>
                </a:cubicBezTo>
                <a:cubicBezTo>
                  <a:pt x="85598" y="98171"/>
                  <a:pt x="84455" y="102743"/>
                  <a:pt x="84455" y="105029"/>
                </a:cubicBezTo>
                <a:cubicBezTo>
                  <a:pt x="84455" y="103886"/>
                  <a:pt x="83312" y="103886"/>
                  <a:pt x="83312" y="103886"/>
                </a:cubicBezTo>
                <a:cubicBezTo>
                  <a:pt x="83312" y="102743"/>
                  <a:pt x="83312" y="102743"/>
                  <a:pt x="83312" y="102743"/>
                </a:cubicBezTo>
                <a:lnTo>
                  <a:pt x="83312" y="101727"/>
                </a:lnTo>
                <a:cubicBezTo>
                  <a:pt x="83312" y="100584"/>
                  <a:pt x="83058" y="99949"/>
                  <a:pt x="82804" y="99949"/>
                </a:cubicBezTo>
                <a:cubicBezTo>
                  <a:pt x="82550" y="99949"/>
                  <a:pt x="82296" y="100457"/>
                  <a:pt x="82296" y="101727"/>
                </a:cubicBezTo>
                <a:cubicBezTo>
                  <a:pt x="81407" y="100838"/>
                  <a:pt x="81280" y="100076"/>
                  <a:pt x="81153" y="100076"/>
                </a:cubicBezTo>
                <a:cubicBezTo>
                  <a:pt x="81026" y="100076"/>
                  <a:pt x="81153" y="100203"/>
                  <a:pt x="81153" y="100584"/>
                </a:cubicBezTo>
                <a:cubicBezTo>
                  <a:pt x="81153" y="100584"/>
                  <a:pt x="80010" y="100584"/>
                  <a:pt x="80010" y="99441"/>
                </a:cubicBezTo>
                <a:cubicBezTo>
                  <a:pt x="78867" y="99441"/>
                  <a:pt x="78867" y="99441"/>
                  <a:pt x="78867" y="100584"/>
                </a:cubicBezTo>
                <a:cubicBezTo>
                  <a:pt x="78867" y="101727"/>
                  <a:pt x="78740" y="101727"/>
                  <a:pt x="77597" y="101727"/>
                </a:cubicBezTo>
                <a:cubicBezTo>
                  <a:pt x="77597" y="101727"/>
                  <a:pt x="77597" y="101727"/>
                  <a:pt x="77597" y="104013"/>
                </a:cubicBezTo>
                <a:cubicBezTo>
                  <a:pt x="77597" y="105156"/>
                  <a:pt x="77597" y="106299"/>
                  <a:pt x="76454" y="106299"/>
                </a:cubicBezTo>
                <a:cubicBezTo>
                  <a:pt x="76454" y="106807"/>
                  <a:pt x="76454" y="107061"/>
                  <a:pt x="76327" y="107061"/>
                </a:cubicBezTo>
                <a:cubicBezTo>
                  <a:pt x="76200" y="107061"/>
                  <a:pt x="75946" y="106553"/>
                  <a:pt x="75311" y="105156"/>
                </a:cubicBezTo>
                <a:cubicBezTo>
                  <a:pt x="75311" y="104013"/>
                  <a:pt x="74168" y="104013"/>
                  <a:pt x="74168" y="104013"/>
                </a:cubicBezTo>
                <a:cubicBezTo>
                  <a:pt x="74168" y="104013"/>
                  <a:pt x="74168" y="104013"/>
                  <a:pt x="73025" y="102870"/>
                </a:cubicBezTo>
                <a:cubicBezTo>
                  <a:pt x="73025" y="103124"/>
                  <a:pt x="73025" y="103632"/>
                  <a:pt x="73025" y="104013"/>
                </a:cubicBezTo>
                <a:cubicBezTo>
                  <a:pt x="73025" y="105156"/>
                  <a:pt x="73025" y="106299"/>
                  <a:pt x="73025" y="106299"/>
                </a:cubicBezTo>
                <a:cubicBezTo>
                  <a:pt x="73025" y="106299"/>
                  <a:pt x="71882" y="104013"/>
                  <a:pt x="71882" y="102870"/>
                </a:cubicBezTo>
                <a:cubicBezTo>
                  <a:pt x="71882" y="103759"/>
                  <a:pt x="71882" y="104521"/>
                  <a:pt x="71501" y="104521"/>
                </a:cubicBezTo>
                <a:cubicBezTo>
                  <a:pt x="71374" y="104521"/>
                  <a:pt x="71120" y="104394"/>
                  <a:pt x="70739" y="104013"/>
                </a:cubicBezTo>
                <a:cubicBezTo>
                  <a:pt x="70104" y="104521"/>
                  <a:pt x="69596" y="104902"/>
                  <a:pt x="69215" y="104902"/>
                </a:cubicBezTo>
                <a:cubicBezTo>
                  <a:pt x="68834" y="104902"/>
                  <a:pt x="68453" y="104648"/>
                  <a:pt x="68453" y="104013"/>
                </a:cubicBezTo>
                <a:cubicBezTo>
                  <a:pt x="68072" y="103632"/>
                  <a:pt x="67818" y="103505"/>
                  <a:pt x="67564" y="103505"/>
                </a:cubicBezTo>
                <a:cubicBezTo>
                  <a:pt x="67183" y="103505"/>
                  <a:pt x="67183" y="104013"/>
                  <a:pt x="67183" y="104013"/>
                </a:cubicBezTo>
                <a:cubicBezTo>
                  <a:pt x="67183" y="104521"/>
                  <a:pt x="67183" y="104902"/>
                  <a:pt x="67056" y="104902"/>
                </a:cubicBezTo>
                <a:cubicBezTo>
                  <a:pt x="66929" y="104902"/>
                  <a:pt x="66548" y="104648"/>
                  <a:pt x="66040" y="104013"/>
                </a:cubicBezTo>
                <a:cubicBezTo>
                  <a:pt x="64770" y="103124"/>
                  <a:pt x="63881" y="102743"/>
                  <a:pt x="63500" y="102743"/>
                </a:cubicBezTo>
                <a:cubicBezTo>
                  <a:pt x="62738" y="102743"/>
                  <a:pt x="62992" y="103759"/>
                  <a:pt x="63754" y="105156"/>
                </a:cubicBezTo>
                <a:cubicBezTo>
                  <a:pt x="63754" y="105791"/>
                  <a:pt x="63754" y="106426"/>
                  <a:pt x="63500" y="106426"/>
                </a:cubicBezTo>
                <a:cubicBezTo>
                  <a:pt x="63246" y="106426"/>
                  <a:pt x="63119" y="106045"/>
                  <a:pt x="62611" y="105156"/>
                </a:cubicBezTo>
                <a:cubicBezTo>
                  <a:pt x="62611" y="105156"/>
                  <a:pt x="62611" y="105156"/>
                  <a:pt x="62611" y="106299"/>
                </a:cubicBezTo>
                <a:cubicBezTo>
                  <a:pt x="62611" y="106299"/>
                  <a:pt x="62611" y="105918"/>
                  <a:pt x="62357" y="105156"/>
                </a:cubicBezTo>
                <a:cubicBezTo>
                  <a:pt x="62230" y="105410"/>
                  <a:pt x="61976" y="105918"/>
                  <a:pt x="61468" y="106299"/>
                </a:cubicBezTo>
                <a:cubicBezTo>
                  <a:pt x="61468" y="107442"/>
                  <a:pt x="62611" y="109728"/>
                  <a:pt x="62611" y="110871"/>
                </a:cubicBezTo>
                <a:cubicBezTo>
                  <a:pt x="63754" y="113157"/>
                  <a:pt x="63754" y="113157"/>
                  <a:pt x="62611" y="113157"/>
                </a:cubicBezTo>
                <a:cubicBezTo>
                  <a:pt x="61468" y="113157"/>
                  <a:pt x="61468" y="112014"/>
                  <a:pt x="60325" y="110871"/>
                </a:cubicBezTo>
                <a:cubicBezTo>
                  <a:pt x="60325" y="109728"/>
                  <a:pt x="60325" y="109728"/>
                  <a:pt x="60325" y="109728"/>
                </a:cubicBezTo>
                <a:lnTo>
                  <a:pt x="61468" y="108585"/>
                </a:lnTo>
                <a:cubicBezTo>
                  <a:pt x="61468" y="107823"/>
                  <a:pt x="60960" y="106934"/>
                  <a:pt x="60579" y="106934"/>
                </a:cubicBezTo>
                <a:cubicBezTo>
                  <a:pt x="60452" y="106934"/>
                  <a:pt x="60325" y="107061"/>
                  <a:pt x="60325" y="107442"/>
                </a:cubicBezTo>
                <a:cubicBezTo>
                  <a:pt x="59817" y="106934"/>
                  <a:pt x="59436" y="106553"/>
                  <a:pt x="59309" y="106553"/>
                </a:cubicBezTo>
                <a:cubicBezTo>
                  <a:pt x="59182" y="106553"/>
                  <a:pt x="59182" y="106807"/>
                  <a:pt x="59182" y="107442"/>
                </a:cubicBezTo>
                <a:cubicBezTo>
                  <a:pt x="58039" y="106299"/>
                  <a:pt x="56896" y="106299"/>
                  <a:pt x="56896" y="106299"/>
                </a:cubicBezTo>
                <a:cubicBezTo>
                  <a:pt x="56134" y="106299"/>
                  <a:pt x="55372" y="106807"/>
                  <a:pt x="54610" y="106807"/>
                </a:cubicBezTo>
                <a:cubicBezTo>
                  <a:pt x="54229" y="106807"/>
                  <a:pt x="53848" y="106680"/>
                  <a:pt x="53467" y="106299"/>
                </a:cubicBezTo>
                <a:cubicBezTo>
                  <a:pt x="53467" y="106299"/>
                  <a:pt x="52324" y="106299"/>
                  <a:pt x="53467" y="107442"/>
                </a:cubicBezTo>
                <a:cubicBezTo>
                  <a:pt x="53467" y="107950"/>
                  <a:pt x="53467" y="108331"/>
                  <a:pt x="53467" y="108585"/>
                </a:cubicBezTo>
                <a:cubicBezTo>
                  <a:pt x="52959" y="107696"/>
                  <a:pt x="51689" y="107315"/>
                  <a:pt x="50419" y="107315"/>
                </a:cubicBezTo>
                <a:cubicBezTo>
                  <a:pt x="48260" y="107315"/>
                  <a:pt x="45847" y="108331"/>
                  <a:pt x="46609" y="109728"/>
                </a:cubicBezTo>
                <a:lnTo>
                  <a:pt x="45593" y="109728"/>
                </a:lnTo>
                <a:cubicBezTo>
                  <a:pt x="44450" y="109728"/>
                  <a:pt x="42164" y="109728"/>
                  <a:pt x="42164" y="112014"/>
                </a:cubicBezTo>
                <a:lnTo>
                  <a:pt x="41021" y="112014"/>
                </a:lnTo>
                <a:cubicBezTo>
                  <a:pt x="40640" y="111633"/>
                  <a:pt x="40513" y="111506"/>
                  <a:pt x="40259" y="111506"/>
                </a:cubicBezTo>
                <a:cubicBezTo>
                  <a:pt x="39878" y="111506"/>
                  <a:pt x="39878" y="112268"/>
                  <a:pt x="39878" y="113157"/>
                </a:cubicBezTo>
                <a:cubicBezTo>
                  <a:pt x="39878" y="113538"/>
                  <a:pt x="39878" y="114046"/>
                  <a:pt x="39878" y="114300"/>
                </a:cubicBezTo>
                <a:cubicBezTo>
                  <a:pt x="39370" y="113792"/>
                  <a:pt x="38989" y="113411"/>
                  <a:pt x="38608" y="113411"/>
                </a:cubicBezTo>
                <a:cubicBezTo>
                  <a:pt x="38227" y="113411"/>
                  <a:pt x="37592" y="113665"/>
                  <a:pt x="36449" y="114300"/>
                </a:cubicBezTo>
                <a:cubicBezTo>
                  <a:pt x="35306" y="114300"/>
                  <a:pt x="35306" y="114300"/>
                  <a:pt x="36449" y="115443"/>
                </a:cubicBezTo>
                <a:cubicBezTo>
                  <a:pt x="35941" y="116332"/>
                  <a:pt x="35433" y="116713"/>
                  <a:pt x="35052" y="116713"/>
                </a:cubicBezTo>
                <a:cubicBezTo>
                  <a:pt x="34671" y="116713"/>
                  <a:pt x="34163" y="116078"/>
                  <a:pt x="34163" y="115443"/>
                </a:cubicBezTo>
                <a:cubicBezTo>
                  <a:pt x="33655" y="114427"/>
                  <a:pt x="33401" y="113792"/>
                  <a:pt x="33274" y="113792"/>
                </a:cubicBezTo>
                <a:cubicBezTo>
                  <a:pt x="33147" y="113792"/>
                  <a:pt x="33528" y="114681"/>
                  <a:pt x="34163" y="116586"/>
                </a:cubicBezTo>
                <a:cubicBezTo>
                  <a:pt x="35052" y="118237"/>
                  <a:pt x="34671" y="119380"/>
                  <a:pt x="33909" y="119380"/>
                </a:cubicBezTo>
                <a:cubicBezTo>
                  <a:pt x="33655" y="119380"/>
                  <a:pt x="33401" y="119253"/>
                  <a:pt x="33020" y="118872"/>
                </a:cubicBezTo>
                <a:cubicBezTo>
                  <a:pt x="33020" y="117729"/>
                  <a:pt x="33020" y="117729"/>
                  <a:pt x="33020" y="117729"/>
                </a:cubicBezTo>
                <a:cubicBezTo>
                  <a:pt x="33020" y="117729"/>
                  <a:pt x="33020" y="116586"/>
                  <a:pt x="31877" y="115443"/>
                </a:cubicBezTo>
                <a:cubicBezTo>
                  <a:pt x="31877" y="115443"/>
                  <a:pt x="31877" y="115443"/>
                  <a:pt x="31877" y="116586"/>
                </a:cubicBezTo>
                <a:cubicBezTo>
                  <a:pt x="31877" y="116586"/>
                  <a:pt x="31877" y="116586"/>
                  <a:pt x="31877" y="117729"/>
                </a:cubicBezTo>
                <a:cubicBezTo>
                  <a:pt x="31877" y="118872"/>
                  <a:pt x="33020" y="120015"/>
                  <a:pt x="34163" y="121158"/>
                </a:cubicBezTo>
                <a:cubicBezTo>
                  <a:pt x="35306" y="122301"/>
                  <a:pt x="34163" y="122301"/>
                  <a:pt x="34163" y="122301"/>
                </a:cubicBezTo>
                <a:cubicBezTo>
                  <a:pt x="33020" y="121158"/>
                  <a:pt x="31877" y="121158"/>
                  <a:pt x="31877" y="118872"/>
                </a:cubicBezTo>
                <a:cubicBezTo>
                  <a:pt x="31877" y="118872"/>
                  <a:pt x="31877" y="117729"/>
                  <a:pt x="30734" y="116586"/>
                </a:cubicBezTo>
                <a:cubicBezTo>
                  <a:pt x="30734" y="116459"/>
                  <a:pt x="30734" y="116332"/>
                  <a:pt x="30607" y="116332"/>
                </a:cubicBezTo>
                <a:cubicBezTo>
                  <a:pt x="30480" y="116332"/>
                  <a:pt x="29718" y="119126"/>
                  <a:pt x="30734" y="121158"/>
                </a:cubicBezTo>
                <a:lnTo>
                  <a:pt x="29591" y="120015"/>
                </a:lnTo>
                <a:lnTo>
                  <a:pt x="28575" y="120015"/>
                </a:lnTo>
                <a:cubicBezTo>
                  <a:pt x="27432" y="121158"/>
                  <a:pt x="27432" y="121158"/>
                  <a:pt x="27432" y="122301"/>
                </a:cubicBezTo>
                <a:cubicBezTo>
                  <a:pt x="28575" y="123444"/>
                  <a:pt x="28575" y="124587"/>
                  <a:pt x="28575" y="124587"/>
                </a:cubicBezTo>
                <a:cubicBezTo>
                  <a:pt x="28575" y="124587"/>
                  <a:pt x="29718" y="124587"/>
                  <a:pt x="30861" y="125730"/>
                </a:cubicBezTo>
                <a:cubicBezTo>
                  <a:pt x="30861" y="125730"/>
                  <a:pt x="28575" y="125730"/>
                  <a:pt x="27432" y="124587"/>
                </a:cubicBezTo>
                <a:cubicBezTo>
                  <a:pt x="26289" y="123444"/>
                  <a:pt x="24003" y="123317"/>
                  <a:pt x="22860" y="123317"/>
                </a:cubicBezTo>
                <a:cubicBezTo>
                  <a:pt x="21971" y="124206"/>
                  <a:pt x="21844" y="124968"/>
                  <a:pt x="21336" y="124968"/>
                </a:cubicBezTo>
                <a:cubicBezTo>
                  <a:pt x="21082" y="124968"/>
                  <a:pt x="20828" y="124841"/>
                  <a:pt x="20574" y="124460"/>
                </a:cubicBezTo>
                <a:cubicBezTo>
                  <a:pt x="19431" y="125603"/>
                  <a:pt x="19431" y="125603"/>
                  <a:pt x="19431" y="126746"/>
                </a:cubicBezTo>
                <a:cubicBezTo>
                  <a:pt x="19050" y="126365"/>
                  <a:pt x="18796" y="126238"/>
                  <a:pt x="18542" y="126238"/>
                </a:cubicBezTo>
                <a:cubicBezTo>
                  <a:pt x="17907" y="126238"/>
                  <a:pt x="17526" y="127000"/>
                  <a:pt x="18288" y="127889"/>
                </a:cubicBezTo>
                <a:cubicBezTo>
                  <a:pt x="18288" y="128397"/>
                  <a:pt x="18034" y="128397"/>
                  <a:pt x="17780" y="128397"/>
                </a:cubicBezTo>
                <a:cubicBezTo>
                  <a:pt x="17526" y="128397"/>
                  <a:pt x="17272" y="128397"/>
                  <a:pt x="17272" y="128905"/>
                </a:cubicBezTo>
                <a:cubicBezTo>
                  <a:pt x="16256" y="127889"/>
                  <a:pt x="15748" y="127381"/>
                  <a:pt x="15621" y="127381"/>
                </a:cubicBezTo>
                <a:cubicBezTo>
                  <a:pt x="15494" y="127381"/>
                  <a:pt x="15875" y="128016"/>
                  <a:pt x="16891" y="129413"/>
                </a:cubicBezTo>
                <a:cubicBezTo>
                  <a:pt x="16637" y="129413"/>
                  <a:pt x="16510" y="129286"/>
                  <a:pt x="16383" y="129286"/>
                </a:cubicBezTo>
                <a:cubicBezTo>
                  <a:pt x="15748" y="129286"/>
                  <a:pt x="15621" y="129794"/>
                  <a:pt x="16256" y="131191"/>
                </a:cubicBezTo>
                <a:cubicBezTo>
                  <a:pt x="16256" y="131191"/>
                  <a:pt x="16256" y="131191"/>
                  <a:pt x="15113" y="130048"/>
                </a:cubicBezTo>
                <a:cubicBezTo>
                  <a:pt x="13970" y="130048"/>
                  <a:pt x="13970" y="130048"/>
                  <a:pt x="15113" y="132334"/>
                </a:cubicBezTo>
                <a:cubicBezTo>
                  <a:pt x="15621" y="132969"/>
                  <a:pt x="16002" y="133223"/>
                  <a:pt x="15875" y="133223"/>
                </a:cubicBezTo>
                <a:cubicBezTo>
                  <a:pt x="15748" y="133223"/>
                  <a:pt x="15113" y="132969"/>
                  <a:pt x="14097" y="132334"/>
                </a:cubicBezTo>
                <a:cubicBezTo>
                  <a:pt x="13589" y="132080"/>
                  <a:pt x="13208" y="132080"/>
                  <a:pt x="12827" y="132080"/>
                </a:cubicBezTo>
                <a:cubicBezTo>
                  <a:pt x="11430" y="132080"/>
                  <a:pt x="10922" y="133604"/>
                  <a:pt x="11811" y="133604"/>
                </a:cubicBezTo>
                <a:cubicBezTo>
                  <a:pt x="12700" y="135255"/>
                  <a:pt x="12319" y="136398"/>
                  <a:pt x="11557" y="136398"/>
                </a:cubicBezTo>
                <a:cubicBezTo>
                  <a:pt x="11303" y="136398"/>
                  <a:pt x="11049" y="136271"/>
                  <a:pt x="10668" y="135890"/>
                </a:cubicBezTo>
                <a:cubicBezTo>
                  <a:pt x="9525" y="135890"/>
                  <a:pt x="9525" y="135890"/>
                  <a:pt x="10668" y="137033"/>
                </a:cubicBezTo>
                <a:cubicBezTo>
                  <a:pt x="10033" y="136525"/>
                  <a:pt x="9525" y="136144"/>
                  <a:pt x="9144" y="136144"/>
                </a:cubicBezTo>
                <a:cubicBezTo>
                  <a:pt x="8763" y="136144"/>
                  <a:pt x="8382" y="136398"/>
                  <a:pt x="8382" y="137033"/>
                </a:cubicBezTo>
                <a:cubicBezTo>
                  <a:pt x="8382" y="137033"/>
                  <a:pt x="8382" y="138176"/>
                  <a:pt x="9525" y="138176"/>
                </a:cubicBezTo>
                <a:cubicBezTo>
                  <a:pt x="9525" y="138176"/>
                  <a:pt x="10668" y="139319"/>
                  <a:pt x="10668" y="140462"/>
                </a:cubicBezTo>
                <a:cubicBezTo>
                  <a:pt x="11811" y="140462"/>
                  <a:pt x="11811" y="140462"/>
                  <a:pt x="12954" y="141605"/>
                </a:cubicBezTo>
                <a:cubicBezTo>
                  <a:pt x="13716" y="141605"/>
                  <a:pt x="12954" y="142113"/>
                  <a:pt x="11430" y="142113"/>
                </a:cubicBezTo>
                <a:cubicBezTo>
                  <a:pt x="10541" y="142113"/>
                  <a:pt x="9652" y="141986"/>
                  <a:pt x="8509" y="141605"/>
                </a:cubicBezTo>
                <a:cubicBezTo>
                  <a:pt x="8001" y="142113"/>
                  <a:pt x="7620" y="142494"/>
                  <a:pt x="7366" y="142494"/>
                </a:cubicBezTo>
                <a:cubicBezTo>
                  <a:pt x="7112" y="142494"/>
                  <a:pt x="6858" y="142240"/>
                  <a:pt x="6223" y="141605"/>
                </a:cubicBezTo>
                <a:lnTo>
                  <a:pt x="4572" y="141605"/>
                </a:lnTo>
                <a:cubicBezTo>
                  <a:pt x="4572" y="141605"/>
                  <a:pt x="4572" y="141605"/>
                  <a:pt x="5715" y="142748"/>
                </a:cubicBezTo>
                <a:cubicBezTo>
                  <a:pt x="8001" y="143891"/>
                  <a:pt x="8001" y="143891"/>
                  <a:pt x="5715" y="143891"/>
                </a:cubicBezTo>
                <a:cubicBezTo>
                  <a:pt x="4826" y="143383"/>
                  <a:pt x="4191" y="143129"/>
                  <a:pt x="4064" y="143129"/>
                </a:cubicBezTo>
                <a:cubicBezTo>
                  <a:pt x="3937" y="143129"/>
                  <a:pt x="4318" y="143637"/>
                  <a:pt x="5715" y="145034"/>
                </a:cubicBezTo>
                <a:lnTo>
                  <a:pt x="3429" y="145034"/>
                </a:lnTo>
                <a:cubicBezTo>
                  <a:pt x="5715" y="146177"/>
                  <a:pt x="5715" y="147320"/>
                  <a:pt x="4572" y="147320"/>
                </a:cubicBezTo>
                <a:cubicBezTo>
                  <a:pt x="4064" y="146812"/>
                  <a:pt x="3810" y="146558"/>
                  <a:pt x="3683" y="146558"/>
                </a:cubicBezTo>
                <a:cubicBezTo>
                  <a:pt x="3556" y="146558"/>
                  <a:pt x="3429" y="147066"/>
                  <a:pt x="3429" y="148463"/>
                </a:cubicBezTo>
                <a:cubicBezTo>
                  <a:pt x="3429" y="148463"/>
                  <a:pt x="2921" y="148971"/>
                  <a:pt x="2540" y="148971"/>
                </a:cubicBezTo>
                <a:cubicBezTo>
                  <a:pt x="2413" y="148971"/>
                  <a:pt x="2286" y="148844"/>
                  <a:pt x="2286" y="148463"/>
                </a:cubicBezTo>
                <a:cubicBezTo>
                  <a:pt x="1143" y="147955"/>
                  <a:pt x="508" y="147574"/>
                  <a:pt x="381" y="147574"/>
                </a:cubicBezTo>
                <a:cubicBezTo>
                  <a:pt x="254" y="147574"/>
                  <a:pt x="508" y="147828"/>
                  <a:pt x="1143" y="148463"/>
                </a:cubicBezTo>
                <a:cubicBezTo>
                  <a:pt x="2286" y="149606"/>
                  <a:pt x="2286" y="149606"/>
                  <a:pt x="1143" y="150749"/>
                </a:cubicBezTo>
                <a:cubicBezTo>
                  <a:pt x="635" y="150241"/>
                  <a:pt x="254" y="149860"/>
                  <a:pt x="127" y="149860"/>
                </a:cubicBezTo>
                <a:cubicBezTo>
                  <a:pt x="0" y="149860"/>
                  <a:pt x="0" y="150114"/>
                  <a:pt x="0" y="150749"/>
                </a:cubicBezTo>
                <a:cubicBezTo>
                  <a:pt x="1651" y="151511"/>
                  <a:pt x="2667" y="152400"/>
                  <a:pt x="3175" y="152400"/>
                </a:cubicBezTo>
                <a:cubicBezTo>
                  <a:pt x="3429" y="152400"/>
                  <a:pt x="3429" y="152273"/>
                  <a:pt x="3429" y="151892"/>
                </a:cubicBezTo>
                <a:cubicBezTo>
                  <a:pt x="4572" y="151892"/>
                  <a:pt x="4572" y="151892"/>
                  <a:pt x="5715" y="153035"/>
                </a:cubicBezTo>
                <a:lnTo>
                  <a:pt x="4572" y="153035"/>
                </a:lnTo>
                <a:cubicBezTo>
                  <a:pt x="4572" y="154178"/>
                  <a:pt x="4572" y="154178"/>
                  <a:pt x="4572" y="155321"/>
                </a:cubicBezTo>
                <a:cubicBezTo>
                  <a:pt x="5715" y="155956"/>
                  <a:pt x="6858" y="156210"/>
                  <a:pt x="7747" y="156210"/>
                </a:cubicBezTo>
                <a:cubicBezTo>
                  <a:pt x="8636" y="156210"/>
                  <a:pt x="9144" y="155956"/>
                  <a:pt x="9144" y="155321"/>
                </a:cubicBezTo>
                <a:lnTo>
                  <a:pt x="10287" y="155321"/>
                </a:lnTo>
                <a:cubicBezTo>
                  <a:pt x="8255" y="154051"/>
                  <a:pt x="7493" y="153416"/>
                  <a:pt x="7493" y="153416"/>
                </a:cubicBezTo>
                <a:cubicBezTo>
                  <a:pt x="7493" y="153416"/>
                  <a:pt x="8128" y="153670"/>
                  <a:pt x="9017" y="154178"/>
                </a:cubicBezTo>
                <a:cubicBezTo>
                  <a:pt x="10160" y="154686"/>
                  <a:pt x="10795" y="155067"/>
                  <a:pt x="11176" y="155067"/>
                </a:cubicBezTo>
                <a:cubicBezTo>
                  <a:pt x="11557" y="155067"/>
                  <a:pt x="11938" y="154813"/>
                  <a:pt x="12446" y="154178"/>
                </a:cubicBezTo>
                <a:lnTo>
                  <a:pt x="13589" y="154178"/>
                </a:lnTo>
                <a:cubicBezTo>
                  <a:pt x="14732" y="155321"/>
                  <a:pt x="15875" y="155321"/>
                  <a:pt x="15875" y="155321"/>
                </a:cubicBezTo>
                <a:cubicBezTo>
                  <a:pt x="15875" y="155321"/>
                  <a:pt x="15875" y="155321"/>
                  <a:pt x="14732" y="154178"/>
                </a:cubicBezTo>
                <a:cubicBezTo>
                  <a:pt x="13970" y="154178"/>
                  <a:pt x="13716" y="153670"/>
                  <a:pt x="14351" y="153670"/>
                </a:cubicBezTo>
                <a:cubicBezTo>
                  <a:pt x="14605" y="153670"/>
                  <a:pt x="15113" y="153797"/>
                  <a:pt x="15875" y="154178"/>
                </a:cubicBezTo>
                <a:cubicBezTo>
                  <a:pt x="18161" y="154178"/>
                  <a:pt x="18161" y="154178"/>
                  <a:pt x="15875" y="153035"/>
                </a:cubicBezTo>
                <a:cubicBezTo>
                  <a:pt x="13589" y="151892"/>
                  <a:pt x="13589" y="151892"/>
                  <a:pt x="15875" y="151892"/>
                </a:cubicBezTo>
                <a:lnTo>
                  <a:pt x="17018" y="151892"/>
                </a:lnTo>
                <a:cubicBezTo>
                  <a:pt x="17018" y="151892"/>
                  <a:pt x="15875" y="150749"/>
                  <a:pt x="14732" y="150749"/>
                </a:cubicBezTo>
                <a:cubicBezTo>
                  <a:pt x="14224" y="150241"/>
                  <a:pt x="13843" y="149860"/>
                  <a:pt x="13589" y="149606"/>
                </a:cubicBezTo>
                <a:cubicBezTo>
                  <a:pt x="14732" y="149606"/>
                  <a:pt x="15875" y="150749"/>
                  <a:pt x="15875" y="150749"/>
                </a:cubicBezTo>
                <a:lnTo>
                  <a:pt x="17018" y="150749"/>
                </a:lnTo>
                <a:cubicBezTo>
                  <a:pt x="17780" y="149860"/>
                  <a:pt x="18034" y="149733"/>
                  <a:pt x="17780" y="149225"/>
                </a:cubicBezTo>
                <a:cubicBezTo>
                  <a:pt x="17907" y="149352"/>
                  <a:pt x="18034" y="149352"/>
                  <a:pt x="18161" y="149606"/>
                </a:cubicBezTo>
                <a:cubicBezTo>
                  <a:pt x="18161" y="149606"/>
                  <a:pt x="18161" y="148463"/>
                  <a:pt x="20447" y="148463"/>
                </a:cubicBezTo>
                <a:cubicBezTo>
                  <a:pt x="20701" y="148717"/>
                  <a:pt x="20828" y="148717"/>
                  <a:pt x="20828" y="148717"/>
                </a:cubicBezTo>
                <a:cubicBezTo>
                  <a:pt x="21082" y="148717"/>
                  <a:pt x="19812" y="147066"/>
                  <a:pt x="17018" y="146177"/>
                </a:cubicBezTo>
                <a:lnTo>
                  <a:pt x="18161" y="146177"/>
                </a:lnTo>
                <a:cubicBezTo>
                  <a:pt x="18161" y="146177"/>
                  <a:pt x="17018" y="145034"/>
                  <a:pt x="17018" y="145034"/>
                </a:cubicBezTo>
                <a:cubicBezTo>
                  <a:pt x="15875" y="143891"/>
                  <a:pt x="15875" y="143891"/>
                  <a:pt x="17018" y="143891"/>
                </a:cubicBezTo>
                <a:cubicBezTo>
                  <a:pt x="17018" y="143891"/>
                  <a:pt x="18161" y="143891"/>
                  <a:pt x="18161" y="145034"/>
                </a:cubicBezTo>
                <a:cubicBezTo>
                  <a:pt x="20066" y="146304"/>
                  <a:pt x="21209" y="147193"/>
                  <a:pt x="21590" y="147193"/>
                </a:cubicBezTo>
                <a:cubicBezTo>
                  <a:pt x="21717" y="147193"/>
                  <a:pt x="21717" y="147066"/>
                  <a:pt x="21463" y="146558"/>
                </a:cubicBezTo>
                <a:cubicBezTo>
                  <a:pt x="21717" y="146304"/>
                  <a:pt x="21717" y="145669"/>
                  <a:pt x="21717" y="145034"/>
                </a:cubicBezTo>
                <a:cubicBezTo>
                  <a:pt x="21717" y="145034"/>
                  <a:pt x="20574" y="142748"/>
                  <a:pt x="19431" y="141605"/>
                </a:cubicBezTo>
                <a:cubicBezTo>
                  <a:pt x="20320" y="142113"/>
                  <a:pt x="20955" y="142367"/>
                  <a:pt x="21209" y="142367"/>
                </a:cubicBezTo>
                <a:cubicBezTo>
                  <a:pt x="21463" y="142367"/>
                  <a:pt x="21336" y="141859"/>
                  <a:pt x="20574" y="140462"/>
                </a:cubicBezTo>
                <a:lnTo>
                  <a:pt x="21717" y="141605"/>
                </a:lnTo>
                <a:cubicBezTo>
                  <a:pt x="22225" y="142113"/>
                  <a:pt x="22606" y="142367"/>
                  <a:pt x="22987" y="142367"/>
                </a:cubicBezTo>
                <a:cubicBezTo>
                  <a:pt x="23495" y="142367"/>
                  <a:pt x="23876" y="141859"/>
                  <a:pt x="23876" y="140462"/>
                </a:cubicBezTo>
                <a:cubicBezTo>
                  <a:pt x="25019" y="139319"/>
                  <a:pt x="26162" y="139319"/>
                  <a:pt x="27305" y="139319"/>
                </a:cubicBezTo>
                <a:cubicBezTo>
                  <a:pt x="27178" y="138684"/>
                  <a:pt x="26924" y="137287"/>
                  <a:pt x="26162" y="135890"/>
                </a:cubicBezTo>
                <a:lnTo>
                  <a:pt x="27305" y="135890"/>
                </a:lnTo>
                <a:cubicBezTo>
                  <a:pt x="27813" y="135255"/>
                  <a:pt x="28194" y="135001"/>
                  <a:pt x="28448" y="135001"/>
                </a:cubicBezTo>
                <a:cubicBezTo>
                  <a:pt x="28702" y="135001"/>
                  <a:pt x="28956" y="135255"/>
                  <a:pt x="29591" y="135890"/>
                </a:cubicBezTo>
                <a:cubicBezTo>
                  <a:pt x="29083" y="134747"/>
                  <a:pt x="29337" y="134112"/>
                  <a:pt x="29845" y="134112"/>
                </a:cubicBezTo>
                <a:cubicBezTo>
                  <a:pt x="30353" y="134112"/>
                  <a:pt x="31242" y="134620"/>
                  <a:pt x="31877" y="135890"/>
                </a:cubicBezTo>
                <a:cubicBezTo>
                  <a:pt x="32258" y="136271"/>
                  <a:pt x="32512" y="136398"/>
                  <a:pt x="32639" y="136398"/>
                </a:cubicBezTo>
                <a:cubicBezTo>
                  <a:pt x="33020" y="136398"/>
                  <a:pt x="33020" y="135890"/>
                  <a:pt x="33020" y="135890"/>
                </a:cubicBezTo>
                <a:cubicBezTo>
                  <a:pt x="33020" y="134747"/>
                  <a:pt x="33020" y="133604"/>
                  <a:pt x="34163" y="133604"/>
                </a:cubicBezTo>
                <a:cubicBezTo>
                  <a:pt x="34925" y="133604"/>
                  <a:pt x="35179" y="133604"/>
                  <a:pt x="34925" y="132969"/>
                </a:cubicBezTo>
                <a:cubicBezTo>
                  <a:pt x="34925" y="132969"/>
                  <a:pt x="34925" y="132969"/>
                  <a:pt x="34925" y="132969"/>
                </a:cubicBezTo>
                <a:cubicBezTo>
                  <a:pt x="35433" y="132969"/>
                  <a:pt x="35560" y="132461"/>
                  <a:pt x="36449" y="132461"/>
                </a:cubicBezTo>
                <a:cubicBezTo>
                  <a:pt x="36449" y="132461"/>
                  <a:pt x="36449" y="131318"/>
                  <a:pt x="36449" y="131318"/>
                </a:cubicBezTo>
                <a:cubicBezTo>
                  <a:pt x="35306" y="130175"/>
                  <a:pt x="35306" y="130175"/>
                  <a:pt x="35306" y="130175"/>
                </a:cubicBezTo>
                <a:cubicBezTo>
                  <a:pt x="34036" y="130175"/>
                  <a:pt x="33782" y="130556"/>
                  <a:pt x="33909" y="131064"/>
                </a:cubicBezTo>
                <a:cubicBezTo>
                  <a:pt x="32004" y="129032"/>
                  <a:pt x="33020" y="129032"/>
                  <a:pt x="33020" y="129032"/>
                </a:cubicBezTo>
                <a:cubicBezTo>
                  <a:pt x="33020" y="128524"/>
                  <a:pt x="33274" y="128143"/>
                  <a:pt x="33655" y="128143"/>
                </a:cubicBezTo>
                <a:cubicBezTo>
                  <a:pt x="34036" y="128143"/>
                  <a:pt x="34163" y="128397"/>
                  <a:pt x="34163" y="129032"/>
                </a:cubicBezTo>
                <a:cubicBezTo>
                  <a:pt x="34163" y="129032"/>
                  <a:pt x="35306" y="130175"/>
                  <a:pt x="35306" y="130175"/>
                </a:cubicBezTo>
                <a:cubicBezTo>
                  <a:pt x="35814" y="129667"/>
                  <a:pt x="36195" y="129286"/>
                  <a:pt x="36449" y="129286"/>
                </a:cubicBezTo>
                <a:cubicBezTo>
                  <a:pt x="36703" y="129286"/>
                  <a:pt x="36957" y="129540"/>
                  <a:pt x="37592" y="130175"/>
                </a:cubicBezTo>
                <a:cubicBezTo>
                  <a:pt x="37592" y="130175"/>
                  <a:pt x="37592" y="130683"/>
                  <a:pt x="37973" y="130683"/>
                </a:cubicBezTo>
                <a:cubicBezTo>
                  <a:pt x="38100" y="130683"/>
                  <a:pt x="38354" y="130556"/>
                  <a:pt x="38735" y="130175"/>
                </a:cubicBezTo>
                <a:cubicBezTo>
                  <a:pt x="38735" y="130175"/>
                  <a:pt x="39878" y="130175"/>
                  <a:pt x="41021" y="131318"/>
                </a:cubicBezTo>
                <a:cubicBezTo>
                  <a:pt x="41021" y="131318"/>
                  <a:pt x="41021" y="131318"/>
                  <a:pt x="39878" y="130175"/>
                </a:cubicBezTo>
                <a:cubicBezTo>
                  <a:pt x="39878" y="129032"/>
                  <a:pt x="39878" y="127889"/>
                  <a:pt x="41021" y="127889"/>
                </a:cubicBezTo>
                <a:cubicBezTo>
                  <a:pt x="42164" y="127889"/>
                  <a:pt x="43307" y="126746"/>
                  <a:pt x="42164" y="125603"/>
                </a:cubicBezTo>
                <a:cubicBezTo>
                  <a:pt x="42164" y="125603"/>
                  <a:pt x="42291" y="125730"/>
                  <a:pt x="43307" y="126746"/>
                </a:cubicBezTo>
                <a:cubicBezTo>
                  <a:pt x="43815" y="127635"/>
                  <a:pt x="44069" y="128016"/>
                  <a:pt x="44196" y="128016"/>
                </a:cubicBezTo>
                <a:cubicBezTo>
                  <a:pt x="44323" y="128016"/>
                  <a:pt x="44450" y="127000"/>
                  <a:pt x="44450" y="125603"/>
                </a:cubicBezTo>
                <a:cubicBezTo>
                  <a:pt x="43942" y="125095"/>
                  <a:pt x="43942" y="124714"/>
                  <a:pt x="44196" y="124714"/>
                </a:cubicBezTo>
                <a:cubicBezTo>
                  <a:pt x="44450" y="124714"/>
                  <a:pt x="45085" y="124968"/>
                  <a:pt x="45593" y="125603"/>
                </a:cubicBezTo>
                <a:cubicBezTo>
                  <a:pt x="45593" y="125603"/>
                  <a:pt x="45593" y="125603"/>
                  <a:pt x="45593" y="124460"/>
                </a:cubicBezTo>
                <a:cubicBezTo>
                  <a:pt x="45593" y="123317"/>
                  <a:pt x="45593" y="123317"/>
                  <a:pt x="46736" y="123317"/>
                </a:cubicBezTo>
                <a:cubicBezTo>
                  <a:pt x="46736" y="124460"/>
                  <a:pt x="46736" y="124460"/>
                  <a:pt x="47879" y="124460"/>
                </a:cubicBezTo>
                <a:cubicBezTo>
                  <a:pt x="47879" y="123571"/>
                  <a:pt x="50038" y="121920"/>
                  <a:pt x="51562" y="121920"/>
                </a:cubicBezTo>
                <a:cubicBezTo>
                  <a:pt x="51943" y="121920"/>
                  <a:pt x="52197" y="122047"/>
                  <a:pt x="52451" y="122174"/>
                </a:cubicBezTo>
                <a:cubicBezTo>
                  <a:pt x="52451" y="121031"/>
                  <a:pt x="52451" y="121031"/>
                  <a:pt x="52451" y="121031"/>
                </a:cubicBezTo>
                <a:cubicBezTo>
                  <a:pt x="52959" y="121920"/>
                  <a:pt x="53213" y="122301"/>
                  <a:pt x="53340" y="122301"/>
                </a:cubicBezTo>
                <a:cubicBezTo>
                  <a:pt x="53467" y="122301"/>
                  <a:pt x="53213" y="121285"/>
                  <a:pt x="52451" y="119888"/>
                </a:cubicBezTo>
                <a:cubicBezTo>
                  <a:pt x="51943" y="118872"/>
                  <a:pt x="51943" y="118364"/>
                  <a:pt x="52070" y="118364"/>
                </a:cubicBezTo>
                <a:cubicBezTo>
                  <a:pt x="52197" y="118364"/>
                  <a:pt x="52959" y="119253"/>
                  <a:pt x="53594" y="121158"/>
                </a:cubicBezTo>
                <a:cubicBezTo>
                  <a:pt x="54102" y="122174"/>
                  <a:pt x="54356" y="122682"/>
                  <a:pt x="54483" y="122682"/>
                </a:cubicBezTo>
                <a:cubicBezTo>
                  <a:pt x="54610" y="122682"/>
                  <a:pt x="54610" y="121793"/>
                  <a:pt x="54610" y="119888"/>
                </a:cubicBezTo>
                <a:cubicBezTo>
                  <a:pt x="54102" y="118745"/>
                  <a:pt x="54102" y="118237"/>
                  <a:pt x="54356" y="118237"/>
                </a:cubicBezTo>
                <a:cubicBezTo>
                  <a:pt x="54610" y="118237"/>
                  <a:pt x="55245" y="118745"/>
                  <a:pt x="55753" y="119888"/>
                </a:cubicBezTo>
                <a:cubicBezTo>
                  <a:pt x="55118" y="117094"/>
                  <a:pt x="55245" y="115062"/>
                  <a:pt x="55753" y="115062"/>
                </a:cubicBezTo>
                <a:cubicBezTo>
                  <a:pt x="56134" y="115062"/>
                  <a:pt x="56515" y="115824"/>
                  <a:pt x="56896" y="117602"/>
                </a:cubicBezTo>
                <a:cubicBezTo>
                  <a:pt x="57785" y="119507"/>
                  <a:pt x="58674" y="121412"/>
                  <a:pt x="59055" y="121412"/>
                </a:cubicBezTo>
                <a:cubicBezTo>
                  <a:pt x="59182" y="121412"/>
                  <a:pt x="59182" y="121285"/>
                  <a:pt x="59182" y="121158"/>
                </a:cubicBezTo>
                <a:cubicBezTo>
                  <a:pt x="59182" y="121158"/>
                  <a:pt x="59182" y="120015"/>
                  <a:pt x="59182" y="118872"/>
                </a:cubicBezTo>
                <a:cubicBezTo>
                  <a:pt x="60325" y="120523"/>
                  <a:pt x="61214" y="121412"/>
                  <a:pt x="61722" y="121412"/>
                </a:cubicBezTo>
                <a:cubicBezTo>
                  <a:pt x="62230" y="121412"/>
                  <a:pt x="62611" y="120523"/>
                  <a:pt x="62611" y="118872"/>
                </a:cubicBezTo>
                <a:cubicBezTo>
                  <a:pt x="63119" y="117729"/>
                  <a:pt x="63754" y="117094"/>
                  <a:pt x="64008" y="117094"/>
                </a:cubicBezTo>
                <a:cubicBezTo>
                  <a:pt x="64262" y="117094"/>
                  <a:pt x="64262" y="117602"/>
                  <a:pt x="63754" y="118872"/>
                </a:cubicBezTo>
                <a:cubicBezTo>
                  <a:pt x="63754" y="120142"/>
                  <a:pt x="63754" y="120777"/>
                  <a:pt x="64008" y="120777"/>
                </a:cubicBezTo>
                <a:cubicBezTo>
                  <a:pt x="64262" y="120777"/>
                  <a:pt x="64516" y="120523"/>
                  <a:pt x="64897" y="120015"/>
                </a:cubicBezTo>
                <a:lnTo>
                  <a:pt x="66040" y="120015"/>
                </a:lnTo>
                <a:cubicBezTo>
                  <a:pt x="66040" y="118872"/>
                  <a:pt x="66040" y="117729"/>
                  <a:pt x="66040" y="116586"/>
                </a:cubicBezTo>
                <a:cubicBezTo>
                  <a:pt x="66802" y="117983"/>
                  <a:pt x="67437" y="118999"/>
                  <a:pt x="67818" y="118999"/>
                </a:cubicBezTo>
                <a:cubicBezTo>
                  <a:pt x="68072" y="118999"/>
                  <a:pt x="68326" y="118618"/>
                  <a:pt x="68326" y="117729"/>
                </a:cubicBezTo>
                <a:cubicBezTo>
                  <a:pt x="67183" y="117729"/>
                  <a:pt x="68326" y="115443"/>
                  <a:pt x="68326" y="115443"/>
                </a:cubicBezTo>
                <a:lnTo>
                  <a:pt x="68326" y="116586"/>
                </a:lnTo>
                <a:cubicBezTo>
                  <a:pt x="68326" y="116586"/>
                  <a:pt x="68326" y="117348"/>
                  <a:pt x="68326" y="117729"/>
                </a:cubicBezTo>
                <a:lnTo>
                  <a:pt x="69469" y="117729"/>
                </a:lnTo>
                <a:cubicBezTo>
                  <a:pt x="69469" y="117729"/>
                  <a:pt x="69469" y="117729"/>
                  <a:pt x="69469" y="116586"/>
                </a:cubicBezTo>
                <a:cubicBezTo>
                  <a:pt x="69469" y="116205"/>
                  <a:pt x="69596" y="116078"/>
                  <a:pt x="69723" y="116078"/>
                </a:cubicBezTo>
                <a:cubicBezTo>
                  <a:pt x="70104" y="116078"/>
                  <a:pt x="70612" y="116967"/>
                  <a:pt x="70612" y="117729"/>
                </a:cubicBezTo>
                <a:cubicBezTo>
                  <a:pt x="71247" y="118364"/>
                  <a:pt x="71501" y="118999"/>
                  <a:pt x="71628" y="118999"/>
                </a:cubicBezTo>
                <a:cubicBezTo>
                  <a:pt x="71755" y="118999"/>
                  <a:pt x="71755" y="118618"/>
                  <a:pt x="71755" y="117729"/>
                </a:cubicBezTo>
                <a:cubicBezTo>
                  <a:pt x="71755" y="116586"/>
                  <a:pt x="71755" y="115443"/>
                  <a:pt x="71755" y="114300"/>
                </a:cubicBezTo>
                <a:cubicBezTo>
                  <a:pt x="72136" y="113919"/>
                  <a:pt x="72263" y="113792"/>
                  <a:pt x="72517" y="113792"/>
                </a:cubicBezTo>
                <a:cubicBezTo>
                  <a:pt x="72898" y="113792"/>
                  <a:pt x="72898" y="114554"/>
                  <a:pt x="72898" y="115443"/>
                </a:cubicBezTo>
                <a:cubicBezTo>
                  <a:pt x="72898" y="116586"/>
                  <a:pt x="72898" y="116586"/>
                  <a:pt x="74041" y="117729"/>
                </a:cubicBezTo>
                <a:cubicBezTo>
                  <a:pt x="74041" y="117729"/>
                  <a:pt x="75184" y="117729"/>
                  <a:pt x="75184" y="116586"/>
                </a:cubicBezTo>
                <a:cubicBezTo>
                  <a:pt x="75184" y="115697"/>
                  <a:pt x="76327" y="114935"/>
                  <a:pt x="76962" y="114935"/>
                </a:cubicBezTo>
                <a:cubicBezTo>
                  <a:pt x="77216" y="114935"/>
                  <a:pt x="77470" y="115062"/>
                  <a:pt x="77470" y="115443"/>
                </a:cubicBezTo>
                <a:lnTo>
                  <a:pt x="78740" y="115443"/>
                </a:lnTo>
                <a:cubicBezTo>
                  <a:pt x="78740" y="115443"/>
                  <a:pt x="78740" y="114300"/>
                  <a:pt x="78740" y="114300"/>
                </a:cubicBezTo>
                <a:cubicBezTo>
                  <a:pt x="78740" y="114300"/>
                  <a:pt x="79883" y="114300"/>
                  <a:pt x="79883" y="113157"/>
                </a:cubicBezTo>
                <a:cubicBezTo>
                  <a:pt x="79883" y="113157"/>
                  <a:pt x="81026" y="113157"/>
                  <a:pt x="81026" y="114300"/>
                </a:cubicBezTo>
                <a:cubicBezTo>
                  <a:pt x="81534" y="115443"/>
                  <a:pt x="81915" y="116078"/>
                  <a:pt x="82042" y="116078"/>
                </a:cubicBezTo>
                <a:cubicBezTo>
                  <a:pt x="82169" y="116078"/>
                  <a:pt x="82169" y="115570"/>
                  <a:pt x="82169" y="114300"/>
                </a:cubicBezTo>
                <a:cubicBezTo>
                  <a:pt x="82677" y="114808"/>
                  <a:pt x="83058" y="115189"/>
                  <a:pt x="83185" y="115189"/>
                </a:cubicBezTo>
                <a:cubicBezTo>
                  <a:pt x="83312" y="115189"/>
                  <a:pt x="83312" y="114935"/>
                  <a:pt x="83312" y="114300"/>
                </a:cubicBezTo>
                <a:cubicBezTo>
                  <a:pt x="83312" y="112649"/>
                  <a:pt x="83820" y="111125"/>
                  <a:pt x="84201" y="111125"/>
                </a:cubicBezTo>
                <a:cubicBezTo>
                  <a:pt x="84328" y="111125"/>
                  <a:pt x="84455" y="111379"/>
                  <a:pt x="84455" y="112014"/>
                </a:cubicBezTo>
                <a:cubicBezTo>
                  <a:pt x="84455" y="112014"/>
                  <a:pt x="84455" y="112014"/>
                  <a:pt x="84455" y="110871"/>
                </a:cubicBezTo>
                <a:cubicBezTo>
                  <a:pt x="84455" y="109728"/>
                  <a:pt x="84455" y="109093"/>
                  <a:pt x="84582" y="109093"/>
                </a:cubicBezTo>
                <a:cubicBezTo>
                  <a:pt x="84709" y="109093"/>
                  <a:pt x="84963" y="109728"/>
                  <a:pt x="85598" y="110871"/>
                </a:cubicBezTo>
                <a:cubicBezTo>
                  <a:pt x="85598" y="112014"/>
                  <a:pt x="85852" y="112649"/>
                  <a:pt x="86106" y="112649"/>
                </a:cubicBezTo>
                <a:cubicBezTo>
                  <a:pt x="86360" y="112649"/>
                  <a:pt x="86614" y="112014"/>
                  <a:pt x="86614" y="110871"/>
                </a:cubicBezTo>
                <a:cubicBezTo>
                  <a:pt x="87249" y="111506"/>
                  <a:pt x="88265" y="112141"/>
                  <a:pt x="89154" y="112141"/>
                </a:cubicBezTo>
                <a:cubicBezTo>
                  <a:pt x="89662" y="112141"/>
                  <a:pt x="90043" y="111760"/>
                  <a:pt x="90043" y="110871"/>
                </a:cubicBezTo>
                <a:cubicBezTo>
                  <a:pt x="90551" y="111379"/>
                  <a:pt x="90932" y="111760"/>
                  <a:pt x="91186" y="111760"/>
                </a:cubicBezTo>
                <a:cubicBezTo>
                  <a:pt x="91440" y="111760"/>
                  <a:pt x="91694" y="111506"/>
                  <a:pt x="92329" y="110871"/>
                </a:cubicBezTo>
                <a:lnTo>
                  <a:pt x="92329" y="108585"/>
                </a:lnTo>
                <a:cubicBezTo>
                  <a:pt x="92329" y="110236"/>
                  <a:pt x="92329" y="111379"/>
                  <a:pt x="92837" y="111379"/>
                </a:cubicBezTo>
                <a:cubicBezTo>
                  <a:pt x="92964" y="111379"/>
                  <a:pt x="93218" y="111252"/>
                  <a:pt x="93472" y="110871"/>
                </a:cubicBezTo>
                <a:cubicBezTo>
                  <a:pt x="93472" y="110871"/>
                  <a:pt x="93472" y="110871"/>
                  <a:pt x="93472" y="109728"/>
                </a:cubicBezTo>
                <a:cubicBezTo>
                  <a:pt x="92329" y="108585"/>
                  <a:pt x="93472" y="108585"/>
                  <a:pt x="93472" y="108585"/>
                </a:cubicBezTo>
                <a:cubicBezTo>
                  <a:pt x="93472" y="108585"/>
                  <a:pt x="92329" y="107442"/>
                  <a:pt x="92329" y="106299"/>
                </a:cubicBezTo>
                <a:cubicBezTo>
                  <a:pt x="92329" y="105283"/>
                  <a:pt x="92329" y="104775"/>
                  <a:pt x="92456" y="104775"/>
                </a:cubicBezTo>
                <a:cubicBezTo>
                  <a:pt x="92583" y="104775"/>
                  <a:pt x="92837" y="105664"/>
                  <a:pt x="93472" y="107569"/>
                </a:cubicBezTo>
                <a:cubicBezTo>
                  <a:pt x="93472" y="108712"/>
                  <a:pt x="93472" y="108712"/>
                  <a:pt x="93472" y="108712"/>
                </a:cubicBezTo>
                <a:cubicBezTo>
                  <a:pt x="93472" y="108712"/>
                  <a:pt x="94615" y="109855"/>
                  <a:pt x="94615" y="110998"/>
                </a:cubicBezTo>
                <a:cubicBezTo>
                  <a:pt x="94615" y="110490"/>
                  <a:pt x="94615" y="110109"/>
                  <a:pt x="94615" y="109855"/>
                </a:cubicBezTo>
                <a:cubicBezTo>
                  <a:pt x="95758" y="110998"/>
                  <a:pt x="95758" y="110998"/>
                  <a:pt x="96901" y="110998"/>
                </a:cubicBezTo>
                <a:lnTo>
                  <a:pt x="98044" y="110998"/>
                </a:lnTo>
                <a:cubicBezTo>
                  <a:pt x="98044" y="110998"/>
                  <a:pt x="98044" y="110998"/>
                  <a:pt x="98044" y="109855"/>
                </a:cubicBezTo>
                <a:cubicBezTo>
                  <a:pt x="98044" y="108712"/>
                  <a:pt x="98044" y="107569"/>
                  <a:pt x="98044" y="107569"/>
                </a:cubicBezTo>
                <a:cubicBezTo>
                  <a:pt x="98044" y="108712"/>
                  <a:pt x="98044" y="109855"/>
                  <a:pt x="99187" y="109855"/>
                </a:cubicBezTo>
                <a:cubicBezTo>
                  <a:pt x="99187" y="109855"/>
                  <a:pt x="99187" y="110998"/>
                  <a:pt x="99187" y="110998"/>
                </a:cubicBezTo>
                <a:cubicBezTo>
                  <a:pt x="99187" y="112014"/>
                  <a:pt x="99441" y="112268"/>
                  <a:pt x="99695" y="112268"/>
                </a:cubicBezTo>
                <a:cubicBezTo>
                  <a:pt x="99949" y="112268"/>
                  <a:pt x="100457" y="111633"/>
                  <a:pt x="100457" y="110998"/>
                </a:cubicBezTo>
                <a:cubicBezTo>
                  <a:pt x="100965" y="109855"/>
                  <a:pt x="101346" y="109220"/>
                  <a:pt x="101473" y="109220"/>
                </a:cubicBezTo>
                <a:cubicBezTo>
                  <a:pt x="101600" y="109220"/>
                  <a:pt x="101600" y="109855"/>
                  <a:pt x="101600" y="110998"/>
                </a:cubicBezTo>
                <a:cubicBezTo>
                  <a:pt x="101854" y="111633"/>
                  <a:pt x="102108" y="111887"/>
                  <a:pt x="102362" y="111887"/>
                </a:cubicBezTo>
                <a:cubicBezTo>
                  <a:pt x="102870" y="111887"/>
                  <a:pt x="102870" y="109728"/>
                  <a:pt x="102870" y="106426"/>
                </a:cubicBezTo>
                <a:cubicBezTo>
                  <a:pt x="103505" y="109601"/>
                  <a:pt x="103759" y="110998"/>
                  <a:pt x="104140" y="110998"/>
                </a:cubicBezTo>
                <a:cubicBezTo>
                  <a:pt x="104521" y="110998"/>
                  <a:pt x="104648" y="110109"/>
                  <a:pt x="105156" y="108712"/>
                </a:cubicBezTo>
                <a:cubicBezTo>
                  <a:pt x="105791" y="109855"/>
                  <a:pt x="106045" y="110109"/>
                  <a:pt x="106299" y="110109"/>
                </a:cubicBezTo>
                <a:cubicBezTo>
                  <a:pt x="106553" y="110109"/>
                  <a:pt x="106807" y="109855"/>
                  <a:pt x="107442" y="109855"/>
                </a:cubicBezTo>
                <a:cubicBezTo>
                  <a:pt x="108585" y="109855"/>
                  <a:pt x="108585" y="109855"/>
                  <a:pt x="108585" y="108712"/>
                </a:cubicBezTo>
                <a:lnTo>
                  <a:pt x="109728" y="108712"/>
                </a:lnTo>
                <a:cubicBezTo>
                  <a:pt x="109728" y="109601"/>
                  <a:pt x="109855" y="109982"/>
                  <a:pt x="109982" y="109982"/>
                </a:cubicBezTo>
                <a:cubicBezTo>
                  <a:pt x="110109" y="109982"/>
                  <a:pt x="110363" y="108966"/>
                  <a:pt x="109728" y="107569"/>
                </a:cubicBezTo>
                <a:lnTo>
                  <a:pt x="110871" y="107569"/>
                </a:lnTo>
                <a:lnTo>
                  <a:pt x="110871" y="108712"/>
                </a:lnTo>
                <a:cubicBezTo>
                  <a:pt x="110871" y="109855"/>
                  <a:pt x="112014" y="109855"/>
                  <a:pt x="114300" y="109855"/>
                </a:cubicBezTo>
                <a:cubicBezTo>
                  <a:pt x="117729" y="109855"/>
                  <a:pt x="117729" y="109855"/>
                  <a:pt x="117729" y="107569"/>
                </a:cubicBezTo>
                <a:cubicBezTo>
                  <a:pt x="117729" y="105664"/>
                  <a:pt x="118110" y="104775"/>
                  <a:pt x="118364" y="104775"/>
                </a:cubicBezTo>
                <a:cubicBezTo>
                  <a:pt x="118618" y="104775"/>
                  <a:pt x="118872" y="105283"/>
                  <a:pt x="118872" y="106299"/>
                </a:cubicBezTo>
                <a:cubicBezTo>
                  <a:pt x="118872" y="106807"/>
                  <a:pt x="118872" y="107188"/>
                  <a:pt x="118872" y="107442"/>
                </a:cubicBezTo>
                <a:cubicBezTo>
                  <a:pt x="118872" y="107442"/>
                  <a:pt x="120015" y="107442"/>
                  <a:pt x="120015" y="108585"/>
                </a:cubicBezTo>
                <a:cubicBezTo>
                  <a:pt x="120904" y="109601"/>
                  <a:pt x="121539" y="109855"/>
                  <a:pt x="121793" y="109855"/>
                </a:cubicBezTo>
                <a:cubicBezTo>
                  <a:pt x="122047" y="109855"/>
                  <a:pt x="122174" y="109220"/>
                  <a:pt x="122174" y="108585"/>
                </a:cubicBezTo>
                <a:cubicBezTo>
                  <a:pt x="121666" y="107569"/>
                  <a:pt x="121666" y="107315"/>
                  <a:pt x="121666" y="107315"/>
                </a:cubicBezTo>
                <a:cubicBezTo>
                  <a:pt x="121666" y="107315"/>
                  <a:pt x="122174" y="107950"/>
                  <a:pt x="122174" y="108585"/>
                </a:cubicBezTo>
                <a:cubicBezTo>
                  <a:pt x="123063" y="109474"/>
                  <a:pt x="123190" y="110236"/>
                  <a:pt x="123317" y="110236"/>
                </a:cubicBezTo>
                <a:cubicBezTo>
                  <a:pt x="123444" y="110236"/>
                  <a:pt x="123317" y="110109"/>
                  <a:pt x="123317" y="109728"/>
                </a:cubicBezTo>
                <a:cubicBezTo>
                  <a:pt x="123317" y="109093"/>
                  <a:pt x="124079" y="108331"/>
                  <a:pt x="124714" y="108331"/>
                </a:cubicBezTo>
                <a:cubicBezTo>
                  <a:pt x="125222" y="108331"/>
                  <a:pt x="125603" y="108712"/>
                  <a:pt x="125603" y="109728"/>
                </a:cubicBezTo>
                <a:lnTo>
                  <a:pt x="126746" y="109728"/>
                </a:lnTo>
                <a:cubicBezTo>
                  <a:pt x="126746" y="108585"/>
                  <a:pt x="126746" y="108585"/>
                  <a:pt x="127889" y="108585"/>
                </a:cubicBezTo>
                <a:cubicBezTo>
                  <a:pt x="127889" y="108585"/>
                  <a:pt x="129032" y="108585"/>
                  <a:pt x="129032" y="109728"/>
                </a:cubicBezTo>
                <a:cubicBezTo>
                  <a:pt x="129032" y="110236"/>
                  <a:pt x="129032" y="110490"/>
                  <a:pt x="129159" y="110490"/>
                </a:cubicBezTo>
                <a:cubicBezTo>
                  <a:pt x="129286" y="110490"/>
                  <a:pt x="129540" y="109982"/>
                  <a:pt x="130175" y="108585"/>
                </a:cubicBezTo>
                <a:cubicBezTo>
                  <a:pt x="130175" y="108585"/>
                  <a:pt x="130175" y="106299"/>
                  <a:pt x="130175" y="106299"/>
                </a:cubicBezTo>
                <a:cubicBezTo>
                  <a:pt x="130175" y="105156"/>
                  <a:pt x="130175" y="104013"/>
                  <a:pt x="130175" y="104013"/>
                </a:cubicBezTo>
                <a:lnTo>
                  <a:pt x="131318" y="105156"/>
                </a:lnTo>
                <a:cubicBezTo>
                  <a:pt x="131318" y="106299"/>
                  <a:pt x="131318" y="107442"/>
                  <a:pt x="131318" y="107442"/>
                </a:cubicBezTo>
                <a:cubicBezTo>
                  <a:pt x="131318" y="107442"/>
                  <a:pt x="132461" y="107442"/>
                  <a:pt x="131318" y="106299"/>
                </a:cubicBezTo>
                <a:cubicBezTo>
                  <a:pt x="132461" y="107442"/>
                  <a:pt x="132461" y="107442"/>
                  <a:pt x="133604" y="107442"/>
                </a:cubicBezTo>
                <a:cubicBezTo>
                  <a:pt x="134747" y="107442"/>
                  <a:pt x="134747" y="107442"/>
                  <a:pt x="134747" y="106299"/>
                </a:cubicBezTo>
                <a:cubicBezTo>
                  <a:pt x="135128" y="107188"/>
                  <a:pt x="135763" y="107569"/>
                  <a:pt x="136398" y="107569"/>
                </a:cubicBezTo>
                <a:cubicBezTo>
                  <a:pt x="137287" y="107569"/>
                  <a:pt x="138176" y="106553"/>
                  <a:pt x="138176" y="105156"/>
                </a:cubicBezTo>
                <a:cubicBezTo>
                  <a:pt x="138684" y="105664"/>
                  <a:pt x="139065" y="106045"/>
                  <a:pt x="139192" y="106045"/>
                </a:cubicBezTo>
                <a:cubicBezTo>
                  <a:pt x="139319" y="106045"/>
                  <a:pt x="139319" y="105791"/>
                  <a:pt x="139319" y="105156"/>
                </a:cubicBezTo>
                <a:cubicBezTo>
                  <a:pt x="139319" y="104775"/>
                  <a:pt x="139446" y="104648"/>
                  <a:pt x="139573" y="104648"/>
                </a:cubicBezTo>
                <a:cubicBezTo>
                  <a:pt x="139827" y="104648"/>
                  <a:pt x="140462" y="105537"/>
                  <a:pt x="140462" y="106299"/>
                </a:cubicBezTo>
                <a:cubicBezTo>
                  <a:pt x="141097" y="107696"/>
                  <a:pt x="141351" y="108204"/>
                  <a:pt x="141478" y="108204"/>
                </a:cubicBezTo>
                <a:cubicBezTo>
                  <a:pt x="141605" y="108204"/>
                  <a:pt x="141605" y="107950"/>
                  <a:pt x="141605" y="107442"/>
                </a:cubicBezTo>
                <a:cubicBezTo>
                  <a:pt x="142748" y="106299"/>
                  <a:pt x="142748" y="105156"/>
                  <a:pt x="143891" y="105156"/>
                </a:cubicBezTo>
                <a:cubicBezTo>
                  <a:pt x="143891" y="104013"/>
                  <a:pt x="143891" y="104013"/>
                  <a:pt x="143891" y="102870"/>
                </a:cubicBezTo>
                <a:cubicBezTo>
                  <a:pt x="145034" y="104013"/>
                  <a:pt x="146177" y="104013"/>
                  <a:pt x="146177" y="104013"/>
                </a:cubicBezTo>
                <a:lnTo>
                  <a:pt x="147320" y="104013"/>
                </a:lnTo>
                <a:cubicBezTo>
                  <a:pt x="148463" y="104013"/>
                  <a:pt x="149606" y="104013"/>
                  <a:pt x="148463" y="102870"/>
                </a:cubicBezTo>
                <a:cubicBezTo>
                  <a:pt x="148463" y="102362"/>
                  <a:pt x="148463" y="101981"/>
                  <a:pt x="148463" y="101727"/>
                </a:cubicBezTo>
                <a:cubicBezTo>
                  <a:pt x="148971" y="102743"/>
                  <a:pt x="149987" y="103251"/>
                  <a:pt x="150876" y="103251"/>
                </a:cubicBezTo>
                <a:cubicBezTo>
                  <a:pt x="152019" y="103251"/>
                  <a:pt x="153035" y="102362"/>
                  <a:pt x="153035" y="100457"/>
                </a:cubicBezTo>
                <a:cubicBezTo>
                  <a:pt x="153035" y="101600"/>
                  <a:pt x="153035" y="101600"/>
                  <a:pt x="154178" y="101600"/>
                </a:cubicBezTo>
                <a:cubicBezTo>
                  <a:pt x="154178" y="102743"/>
                  <a:pt x="154178" y="102743"/>
                  <a:pt x="155321" y="102743"/>
                </a:cubicBezTo>
                <a:cubicBezTo>
                  <a:pt x="155321" y="102743"/>
                  <a:pt x="156464" y="101600"/>
                  <a:pt x="157607" y="101600"/>
                </a:cubicBezTo>
                <a:cubicBezTo>
                  <a:pt x="158750" y="100457"/>
                  <a:pt x="159893" y="100457"/>
                  <a:pt x="159893" y="99314"/>
                </a:cubicBezTo>
                <a:cubicBezTo>
                  <a:pt x="159893" y="99314"/>
                  <a:pt x="159893" y="99314"/>
                  <a:pt x="161036" y="100457"/>
                </a:cubicBezTo>
                <a:cubicBezTo>
                  <a:pt x="161036" y="100076"/>
                  <a:pt x="161036" y="99695"/>
                  <a:pt x="161036" y="99314"/>
                </a:cubicBezTo>
                <a:cubicBezTo>
                  <a:pt x="161036" y="98806"/>
                  <a:pt x="161036" y="98425"/>
                  <a:pt x="161163" y="98425"/>
                </a:cubicBezTo>
                <a:cubicBezTo>
                  <a:pt x="161290" y="98425"/>
                  <a:pt x="161544" y="98679"/>
                  <a:pt x="162179" y="99314"/>
                </a:cubicBezTo>
                <a:cubicBezTo>
                  <a:pt x="163322" y="99314"/>
                  <a:pt x="164465" y="99314"/>
                  <a:pt x="164465" y="98171"/>
                </a:cubicBezTo>
                <a:cubicBezTo>
                  <a:pt x="165608" y="98171"/>
                  <a:pt x="165608" y="98171"/>
                  <a:pt x="165608" y="99314"/>
                </a:cubicBezTo>
                <a:cubicBezTo>
                  <a:pt x="166116" y="99822"/>
                  <a:pt x="166624" y="100076"/>
                  <a:pt x="167005" y="100076"/>
                </a:cubicBezTo>
                <a:cubicBezTo>
                  <a:pt x="167513" y="100076"/>
                  <a:pt x="167894" y="99568"/>
                  <a:pt x="167894" y="98171"/>
                </a:cubicBezTo>
                <a:cubicBezTo>
                  <a:pt x="167894" y="98171"/>
                  <a:pt x="167894" y="98171"/>
                  <a:pt x="167894" y="99314"/>
                </a:cubicBezTo>
                <a:cubicBezTo>
                  <a:pt x="168529" y="99949"/>
                  <a:pt x="168783" y="100584"/>
                  <a:pt x="168910" y="100584"/>
                </a:cubicBezTo>
                <a:cubicBezTo>
                  <a:pt x="169037" y="100584"/>
                  <a:pt x="169037" y="100203"/>
                  <a:pt x="169037" y="99314"/>
                </a:cubicBezTo>
                <a:cubicBezTo>
                  <a:pt x="169037" y="98552"/>
                  <a:pt x="169545" y="97663"/>
                  <a:pt x="170307" y="97663"/>
                </a:cubicBezTo>
                <a:cubicBezTo>
                  <a:pt x="170688" y="97663"/>
                  <a:pt x="170942" y="97790"/>
                  <a:pt x="171323" y="98171"/>
                </a:cubicBezTo>
                <a:cubicBezTo>
                  <a:pt x="171323" y="98171"/>
                  <a:pt x="172466" y="98171"/>
                  <a:pt x="171323" y="97028"/>
                </a:cubicBezTo>
                <a:cubicBezTo>
                  <a:pt x="171323" y="95885"/>
                  <a:pt x="171323" y="95885"/>
                  <a:pt x="171323" y="95885"/>
                </a:cubicBezTo>
                <a:cubicBezTo>
                  <a:pt x="171958" y="97028"/>
                  <a:pt x="172212" y="97536"/>
                  <a:pt x="172339" y="97536"/>
                </a:cubicBezTo>
                <a:cubicBezTo>
                  <a:pt x="172466" y="97536"/>
                  <a:pt x="172466" y="97028"/>
                  <a:pt x="172466" y="95885"/>
                </a:cubicBezTo>
                <a:cubicBezTo>
                  <a:pt x="171577" y="94996"/>
                  <a:pt x="171958" y="94234"/>
                  <a:pt x="172212" y="94234"/>
                </a:cubicBezTo>
                <a:cubicBezTo>
                  <a:pt x="172339" y="94234"/>
                  <a:pt x="172466" y="94361"/>
                  <a:pt x="172466" y="94742"/>
                </a:cubicBezTo>
                <a:cubicBezTo>
                  <a:pt x="173609" y="95885"/>
                  <a:pt x="173609" y="95885"/>
                  <a:pt x="173609" y="95885"/>
                </a:cubicBezTo>
                <a:cubicBezTo>
                  <a:pt x="173609" y="95885"/>
                  <a:pt x="174752" y="94742"/>
                  <a:pt x="177038" y="93599"/>
                </a:cubicBezTo>
                <a:cubicBezTo>
                  <a:pt x="179324" y="92456"/>
                  <a:pt x="180467" y="92456"/>
                  <a:pt x="180467" y="91313"/>
                </a:cubicBezTo>
                <a:lnTo>
                  <a:pt x="182753" y="91313"/>
                </a:lnTo>
                <a:cubicBezTo>
                  <a:pt x="182753" y="91313"/>
                  <a:pt x="182753" y="91313"/>
                  <a:pt x="183896" y="92456"/>
                </a:cubicBezTo>
                <a:cubicBezTo>
                  <a:pt x="183896" y="91313"/>
                  <a:pt x="183896" y="91313"/>
                  <a:pt x="183896" y="91313"/>
                </a:cubicBezTo>
                <a:cubicBezTo>
                  <a:pt x="183896" y="91821"/>
                  <a:pt x="184023" y="92075"/>
                  <a:pt x="184277" y="92075"/>
                </a:cubicBezTo>
                <a:cubicBezTo>
                  <a:pt x="184531" y="92075"/>
                  <a:pt x="184658" y="91567"/>
                  <a:pt x="183896" y="90170"/>
                </a:cubicBezTo>
                <a:cubicBezTo>
                  <a:pt x="183896" y="89027"/>
                  <a:pt x="183896" y="88392"/>
                  <a:pt x="184023" y="88392"/>
                </a:cubicBezTo>
                <a:cubicBezTo>
                  <a:pt x="184150" y="88392"/>
                  <a:pt x="184404" y="88900"/>
                  <a:pt x="185039" y="90170"/>
                </a:cubicBezTo>
                <a:cubicBezTo>
                  <a:pt x="185039" y="90932"/>
                  <a:pt x="185547" y="91821"/>
                  <a:pt x="185928" y="91821"/>
                </a:cubicBezTo>
                <a:cubicBezTo>
                  <a:pt x="186055" y="91821"/>
                  <a:pt x="186182" y="91694"/>
                  <a:pt x="186182" y="91313"/>
                </a:cubicBezTo>
                <a:cubicBezTo>
                  <a:pt x="185039" y="90170"/>
                  <a:pt x="186182" y="90170"/>
                  <a:pt x="186182" y="89027"/>
                </a:cubicBezTo>
                <a:cubicBezTo>
                  <a:pt x="186182" y="89027"/>
                  <a:pt x="186182" y="88519"/>
                  <a:pt x="186563" y="88519"/>
                </a:cubicBezTo>
                <a:cubicBezTo>
                  <a:pt x="186690" y="88519"/>
                  <a:pt x="186944" y="88646"/>
                  <a:pt x="187325" y="89027"/>
                </a:cubicBezTo>
                <a:cubicBezTo>
                  <a:pt x="187325" y="89408"/>
                  <a:pt x="187452" y="89535"/>
                  <a:pt x="187579" y="89535"/>
                </a:cubicBezTo>
                <a:cubicBezTo>
                  <a:pt x="187960" y="89535"/>
                  <a:pt x="188468" y="88773"/>
                  <a:pt x="188468" y="87884"/>
                </a:cubicBezTo>
                <a:cubicBezTo>
                  <a:pt x="188468" y="86995"/>
                  <a:pt x="188468" y="86233"/>
                  <a:pt x="188849" y="86233"/>
                </a:cubicBezTo>
                <a:cubicBezTo>
                  <a:pt x="188976" y="86233"/>
                  <a:pt x="189230" y="86360"/>
                  <a:pt x="189611" y="86741"/>
                </a:cubicBezTo>
                <a:cubicBezTo>
                  <a:pt x="189611" y="87757"/>
                  <a:pt x="189611" y="87884"/>
                  <a:pt x="190500" y="87884"/>
                </a:cubicBezTo>
                <a:cubicBezTo>
                  <a:pt x="190627" y="88138"/>
                  <a:pt x="190754" y="88646"/>
                  <a:pt x="190754" y="89027"/>
                </a:cubicBezTo>
                <a:cubicBezTo>
                  <a:pt x="190754" y="90170"/>
                  <a:pt x="191897" y="90170"/>
                  <a:pt x="191897" y="90170"/>
                </a:cubicBezTo>
                <a:cubicBezTo>
                  <a:pt x="191897" y="89027"/>
                  <a:pt x="193040" y="87884"/>
                  <a:pt x="194183" y="87884"/>
                </a:cubicBezTo>
                <a:cubicBezTo>
                  <a:pt x="196469" y="86741"/>
                  <a:pt x="196469" y="85598"/>
                  <a:pt x="195326" y="83312"/>
                </a:cubicBezTo>
                <a:lnTo>
                  <a:pt x="194183" y="81026"/>
                </a:lnTo>
                <a:lnTo>
                  <a:pt x="195326" y="82169"/>
                </a:lnTo>
                <a:cubicBezTo>
                  <a:pt x="196469" y="83312"/>
                  <a:pt x="197612" y="85598"/>
                  <a:pt x="197612" y="85598"/>
                </a:cubicBezTo>
                <a:cubicBezTo>
                  <a:pt x="197612" y="85598"/>
                  <a:pt x="197612" y="84455"/>
                  <a:pt x="196469" y="83312"/>
                </a:cubicBezTo>
                <a:cubicBezTo>
                  <a:pt x="196469" y="82804"/>
                  <a:pt x="196469" y="82423"/>
                  <a:pt x="196596" y="82423"/>
                </a:cubicBezTo>
                <a:cubicBezTo>
                  <a:pt x="196723" y="82423"/>
                  <a:pt x="196977" y="82677"/>
                  <a:pt x="197612" y="83312"/>
                </a:cubicBezTo>
                <a:cubicBezTo>
                  <a:pt x="198755" y="83312"/>
                  <a:pt x="199898" y="83312"/>
                  <a:pt x="198755" y="82169"/>
                </a:cubicBezTo>
                <a:lnTo>
                  <a:pt x="201041" y="82169"/>
                </a:lnTo>
                <a:cubicBezTo>
                  <a:pt x="201041" y="82169"/>
                  <a:pt x="201041" y="82169"/>
                  <a:pt x="201041" y="81026"/>
                </a:cubicBezTo>
                <a:cubicBezTo>
                  <a:pt x="201549" y="81915"/>
                  <a:pt x="201930" y="82296"/>
                  <a:pt x="202438" y="82296"/>
                </a:cubicBezTo>
                <a:cubicBezTo>
                  <a:pt x="202946" y="82296"/>
                  <a:pt x="203327" y="81661"/>
                  <a:pt x="203327" y="81026"/>
                </a:cubicBezTo>
                <a:cubicBezTo>
                  <a:pt x="202184" y="79883"/>
                  <a:pt x="202184" y="79883"/>
                  <a:pt x="203327" y="79883"/>
                </a:cubicBezTo>
                <a:cubicBezTo>
                  <a:pt x="203327" y="79883"/>
                  <a:pt x="203327" y="79883"/>
                  <a:pt x="203327" y="78740"/>
                </a:cubicBezTo>
                <a:cubicBezTo>
                  <a:pt x="203327" y="77597"/>
                  <a:pt x="203327" y="77597"/>
                  <a:pt x="203327" y="77597"/>
                </a:cubicBezTo>
                <a:cubicBezTo>
                  <a:pt x="204470" y="77597"/>
                  <a:pt x="204470" y="78740"/>
                  <a:pt x="204470" y="78740"/>
                </a:cubicBezTo>
                <a:lnTo>
                  <a:pt x="205613" y="79883"/>
                </a:lnTo>
                <a:cubicBezTo>
                  <a:pt x="205613" y="79883"/>
                  <a:pt x="205613" y="79883"/>
                  <a:pt x="205613" y="78740"/>
                </a:cubicBezTo>
                <a:cubicBezTo>
                  <a:pt x="204978" y="77343"/>
                  <a:pt x="204724" y="76835"/>
                  <a:pt x="204724" y="76835"/>
                </a:cubicBezTo>
                <a:cubicBezTo>
                  <a:pt x="204724" y="76835"/>
                  <a:pt x="205105" y="77089"/>
                  <a:pt x="205613" y="77597"/>
                </a:cubicBezTo>
                <a:cubicBezTo>
                  <a:pt x="206121" y="78105"/>
                  <a:pt x="206502" y="78486"/>
                  <a:pt x="206756" y="78740"/>
                </a:cubicBezTo>
                <a:cubicBezTo>
                  <a:pt x="206756" y="77724"/>
                  <a:pt x="206756" y="77470"/>
                  <a:pt x="206883" y="77470"/>
                </a:cubicBezTo>
                <a:cubicBezTo>
                  <a:pt x="207010" y="77470"/>
                  <a:pt x="207264" y="78105"/>
                  <a:pt x="207899" y="78740"/>
                </a:cubicBezTo>
                <a:cubicBezTo>
                  <a:pt x="208407" y="79756"/>
                  <a:pt x="208661" y="80264"/>
                  <a:pt x="208788" y="80264"/>
                </a:cubicBezTo>
                <a:cubicBezTo>
                  <a:pt x="208915" y="80264"/>
                  <a:pt x="208915" y="79375"/>
                  <a:pt x="208915" y="77597"/>
                </a:cubicBezTo>
                <a:cubicBezTo>
                  <a:pt x="208915" y="77597"/>
                  <a:pt x="210058" y="75311"/>
                  <a:pt x="210058" y="75311"/>
                </a:cubicBezTo>
                <a:cubicBezTo>
                  <a:pt x="210820" y="74422"/>
                  <a:pt x="211709" y="73660"/>
                  <a:pt x="212471" y="73660"/>
                </a:cubicBezTo>
                <a:cubicBezTo>
                  <a:pt x="212852" y="73660"/>
                  <a:pt x="213106" y="73787"/>
                  <a:pt x="213487" y="74168"/>
                </a:cubicBezTo>
                <a:cubicBezTo>
                  <a:pt x="214122" y="75565"/>
                  <a:pt x="214376" y="76073"/>
                  <a:pt x="214503" y="76073"/>
                </a:cubicBezTo>
                <a:cubicBezTo>
                  <a:pt x="214630" y="76073"/>
                  <a:pt x="214630" y="75819"/>
                  <a:pt x="214630" y="75311"/>
                </a:cubicBezTo>
                <a:cubicBezTo>
                  <a:pt x="212344" y="73025"/>
                  <a:pt x="213487" y="73025"/>
                  <a:pt x="213487" y="73025"/>
                </a:cubicBezTo>
                <a:cubicBezTo>
                  <a:pt x="215773" y="73025"/>
                  <a:pt x="215773" y="71882"/>
                  <a:pt x="214630" y="70739"/>
                </a:cubicBezTo>
                <a:cubicBezTo>
                  <a:pt x="213360" y="69469"/>
                  <a:pt x="213106" y="68834"/>
                  <a:pt x="213487" y="68834"/>
                </a:cubicBezTo>
                <a:cubicBezTo>
                  <a:pt x="213868" y="68834"/>
                  <a:pt x="214249" y="69088"/>
                  <a:pt x="214630" y="69596"/>
                </a:cubicBezTo>
                <a:cubicBezTo>
                  <a:pt x="214630" y="69215"/>
                  <a:pt x="214757" y="69088"/>
                  <a:pt x="214884" y="69088"/>
                </a:cubicBezTo>
                <a:cubicBezTo>
                  <a:pt x="215265" y="69088"/>
                  <a:pt x="215773" y="69977"/>
                  <a:pt x="215773" y="70739"/>
                </a:cubicBezTo>
                <a:cubicBezTo>
                  <a:pt x="216535" y="71628"/>
                  <a:pt x="217424" y="72390"/>
                  <a:pt x="217805" y="72390"/>
                </a:cubicBezTo>
                <a:cubicBezTo>
                  <a:pt x="217932" y="72390"/>
                  <a:pt x="218059" y="72263"/>
                  <a:pt x="218059" y="71882"/>
                </a:cubicBezTo>
                <a:cubicBezTo>
                  <a:pt x="219202" y="71882"/>
                  <a:pt x="219202" y="71882"/>
                  <a:pt x="218059" y="70739"/>
                </a:cubicBezTo>
                <a:cubicBezTo>
                  <a:pt x="216916" y="69596"/>
                  <a:pt x="216916" y="69596"/>
                  <a:pt x="218059" y="69596"/>
                </a:cubicBezTo>
                <a:cubicBezTo>
                  <a:pt x="218059" y="69596"/>
                  <a:pt x="218059" y="69596"/>
                  <a:pt x="218059" y="68453"/>
                </a:cubicBezTo>
                <a:cubicBezTo>
                  <a:pt x="216916" y="67310"/>
                  <a:pt x="216916" y="67310"/>
                  <a:pt x="218059" y="67310"/>
                </a:cubicBezTo>
                <a:lnTo>
                  <a:pt x="219202" y="67310"/>
                </a:lnTo>
                <a:cubicBezTo>
                  <a:pt x="219202" y="67310"/>
                  <a:pt x="219202" y="67310"/>
                  <a:pt x="220345" y="68453"/>
                </a:cubicBezTo>
                <a:cubicBezTo>
                  <a:pt x="220345" y="69596"/>
                  <a:pt x="221488" y="69596"/>
                  <a:pt x="221488" y="69596"/>
                </a:cubicBezTo>
                <a:cubicBezTo>
                  <a:pt x="222631" y="69596"/>
                  <a:pt x="221488" y="68453"/>
                  <a:pt x="221488" y="68453"/>
                </a:cubicBezTo>
                <a:cubicBezTo>
                  <a:pt x="220345" y="67310"/>
                  <a:pt x="227203" y="61595"/>
                  <a:pt x="228346" y="61595"/>
                </a:cubicBezTo>
                <a:cubicBezTo>
                  <a:pt x="229489" y="61595"/>
                  <a:pt x="229489" y="60452"/>
                  <a:pt x="228346" y="60452"/>
                </a:cubicBezTo>
                <a:cubicBezTo>
                  <a:pt x="228346" y="59309"/>
                  <a:pt x="229489" y="58166"/>
                  <a:pt x="230632" y="57023"/>
                </a:cubicBezTo>
                <a:cubicBezTo>
                  <a:pt x="232918" y="54737"/>
                  <a:pt x="234061" y="53594"/>
                  <a:pt x="232918" y="52451"/>
                </a:cubicBezTo>
                <a:cubicBezTo>
                  <a:pt x="232918" y="52451"/>
                  <a:pt x="232918" y="52451"/>
                  <a:pt x="232918" y="51308"/>
                </a:cubicBezTo>
                <a:cubicBezTo>
                  <a:pt x="234061" y="51308"/>
                  <a:pt x="232918" y="50165"/>
                  <a:pt x="234061" y="49022"/>
                </a:cubicBezTo>
                <a:cubicBezTo>
                  <a:pt x="233299" y="49022"/>
                  <a:pt x="233045" y="48514"/>
                  <a:pt x="233299" y="48514"/>
                </a:cubicBezTo>
                <a:cubicBezTo>
                  <a:pt x="233426" y="48514"/>
                  <a:pt x="233680" y="48641"/>
                  <a:pt x="234061" y="49022"/>
                </a:cubicBezTo>
                <a:cubicBezTo>
                  <a:pt x="234950" y="49784"/>
                  <a:pt x="235712" y="50673"/>
                  <a:pt x="236093" y="50673"/>
                </a:cubicBezTo>
                <a:cubicBezTo>
                  <a:pt x="236220" y="50673"/>
                  <a:pt x="236347" y="50546"/>
                  <a:pt x="236347" y="50165"/>
                </a:cubicBezTo>
                <a:cubicBezTo>
                  <a:pt x="236347" y="50165"/>
                  <a:pt x="235204" y="49022"/>
                  <a:pt x="235204" y="47879"/>
                </a:cubicBezTo>
                <a:cubicBezTo>
                  <a:pt x="236347" y="49022"/>
                  <a:pt x="237490" y="49022"/>
                  <a:pt x="237490" y="49022"/>
                </a:cubicBezTo>
                <a:cubicBezTo>
                  <a:pt x="236347" y="47879"/>
                  <a:pt x="236347" y="47879"/>
                  <a:pt x="236347" y="47879"/>
                </a:cubicBezTo>
                <a:cubicBezTo>
                  <a:pt x="236347" y="47879"/>
                  <a:pt x="236347" y="47879"/>
                  <a:pt x="238633" y="49022"/>
                </a:cubicBezTo>
                <a:lnTo>
                  <a:pt x="238633" y="48006"/>
                </a:lnTo>
                <a:cubicBezTo>
                  <a:pt x="239014" y="48260"/>
                  <a:pt x="239395" y="48387"/>
                  <a:pt x="239522" y="48387"/>
                </a:cubicBezTo>
                <a:cubicBezTo>
                  <a:pt x="240411" y="48387"/>
                  <a:pt x="239522" y="46736"/>
                  <a:pt x="238633" y="45720"/>
                </a:cubicBezTo>
                <a:cubicBezTo>
                  <a:pt x="239522" y="46228"/>
                  <a:pt x="240157" y="46482"/>
                  <a:pt x="240284" y="46482"/>
                </a:cubicBezTo>
                <a:cubicBezTo>
                  <a:pt x="240411" y="46482"/>
                  <a:pt x="239903" y="45974"/>
                  <a:pt x="238633" y="44577"/>
                </a:cubicBezTo>
                <a:cubicBezTo>
                  <a:pt x="237871" y="44577"/>
                  <a:pt x="238125" y="44069"/>
                  <a:pt x="238760" y="44069"/>
                </a:cubicBezTo>
                <a:cubicBezTo>
                  <a:pt x="239014" y="44069"/>
                  <a:pt x="239395" y="44196"/>
                  <a:pt x="239776" y="44577"/>
                </a:cubicBezTo>
                <a:cubicBezTo>
                  <a:pt x="240919" y="44577"/>
                  <a:pt x="240919" y="44577"/>
                  <a:pt x="240919" y="43434"/>
                </a:cubicBezTo>
                <a:cubicBezTo>
                  <a:pt x="240919" y="43434"/>
                  <a:pt x="242062" y="41148"/>
                  <a:pt x="243205" y="38862"/>
                </a:cubicBezTo>
                <a:cubicBezTo>
                  <a:pt x="245491" y="35433"/>
                  <a:pt x="246634" y="34290"/>
                  <a:pt x="245491" y="33147"/>
                </a:cubicBezTo>
                <a:lnTo>
                  <a:pt x="246634" y="33147"/>
                </a:lnTo>
                <a:cubicBezTo>
                  <a:pt x="247015" y="33528"/>
                  <a:pt x="247269" y="33655"/>
                  <a:pt x="247396" y="33655"/>
                </a:cubicBezTo>
                <a:cubicBezTo>
                  <a:pt x="247650" y="33655"/>
                  <a:pt x="247142" y="32766"/>
                  <a:pt x="245618" y="32004"/>
                </a:cubicBezTo>
                <a:cubicBezTo>
                  <a:pt x="245618" y="31496"/>
                  <a:pt x="245364" y="31115"/>
                  <a:pt x="245364" y="31115"/>
                </a:cubicBezTo>
                <a:cubicBezTo>
                  <a:pt x="245364" y="31115"/>
                  <a:pt x="245618" y="31369"/>
                  <a:pt x="246761" y="32004"/>
                </a:cubicBezTo>
                <a:cubicBezTo>
                  <a:pt x="247904" y="32004"/>
                  <a:pt x="247904" y="32004"/>
                  <a:pt x="247904" y="30861"/>
                </a:cubicBezTo>
                <a:cubicBezTo>
                  <a:pt x="249047" y="29718"/>
                  <a:pt x="249047" y="28575"/>
                  <a:pt x="247904" y="27432"/>
                </a:cubicBezTo>
                <a:cubicBezTo>
                  <a:pt x="247904" y="26924"/>
                  <a:pt x="247904" y="26543"/>
                  <a:pt x="248031" y="26543"/>
                </a:cubicBezTo>
                <a:cubicBezTo>
                  <a:pt x="248158" y="26543"/>
                  <a:pt x="248412" y="26797"/>
                  <a:pt x="249047" y="27432"/>
                </a:cubicBezTo>
                <a:cubicBezTo>
                  <a:pt x="249428" y="27813"/>
                  <a:pt x="249809" y="27940"/>
                  <a:pt x="250190" y="27940"/>
                </a:cubicBezTo>
                <a:cubicBezTo>
                  <a:pt x="251079" y="27940"/>
                  <a:pt x="251841" y="27051"/>
                  <a:pt x="250190" y="26289"/>
                </a:cubicBezTo>
                <a:cubicBezTo>
                  <a:pt x="250698" y="25781"/>
                  <a:pt x="251079" y="25400"/>
                  <a:pt x="251333" y="25400"/>
                </a:cubicBezTo>
                <a:cubicBezTo>
                  <a:pt x="251587" y="25400"/>
                  <a:pt x="251841" y="25654"/>
                  <a:pt x="252476" y="26289"/>
                </a:cubicBezTo>
                <a:cubicBezTo>
                  <a:pt x="252476" y="25146"/>
                  <a:pt x="252476" y="25146"/>
                  <a:pt x="251333" y="24003"/>
                </a:cubicBezTo>
                <a:cubicBezTo>
                  <a:pt x="251333" y="22860"/>
                  <a:pt x="252476" y="21717"/>
                  <a:pt x="252476" y="21717"/>
                </a:cubicBezTo>
                <a:cubicBezTo>
                  <a:pt x="252476" y="20574"/>
                  <a:pt x="252476" y="19431"/>
                  <a:pt x="252476" y="19431"/>
                </a:cubicBezTo>
                <a:cubicBezTo>
                  <a:pt x="253619" y="19431"/>
                  <a:pt x="253619" y="18288"/>
                  <a:pt x="254762" y="16002"/>
                </a:cubicBezTo>
                <a:cubicBezTo>
                  <a:pt x="255905" y="13716"/>
                  <a:pt x="255905" y="11430"/>
                  <a:pt x="257048" y="11430"/>
                </a:cubicBezTo>
                <a:cubicBezTo>
                  <a:pt x="257048" y="11430"/>
                  <a:pt x="258191" y="11430"/>
                  <a:pt x="257048" y="10287"/>
                </a:cubicBezTo>
                <a:cubicBezTo>
                  <a:pt x="254762" y="9144"/>
                  <a:pt x="254762" y="9144"/>
                  <a:pt x="255905" y="9144"/>
                </a:cubicBezTo>
                <a:cubicBezTo>
                  <a:pt x="258191" y="9144"/>
                  <a:pt x="258191" y="8001"/>
                  <a:pt x="255905" y="6858"/>
                </a:cubicBezTo>
                <a:lnTo>
                  <a:pt x="257048" y="6858"/>
                </a:lnTo>
                <a:cubicBezTo>
                  <a:pt x="259334" y="6858"/>
                  <a:pt x="258191" y="5715"/>
                  <a:pt x="255905" y="5715"/>
                </a:cubicBezTo>
                <a:cubicBezTo>
                  <a:pt x="258191" y="4572"/>
                  <a:pt x="259334" y="4572"/>
                  <a:pt x="258191" y="4572"/>
                </a:cubicBezTo>
                <a:lnTo>
                  <a:pt x="262763" y="4572"/>
                </a:lnTo>
                <a:cubicBezTo>
                  <a:pt x="262763" y="3429"/>
                  <a:pt x="261620" y="3429"/>
                  <a:pt x="260477" y="3429"/>
                </a:cubicBezTo>
                <a:cubicBezTo>
                  <a:pt x="260477" y="3429"/>
                  <a:pt x="260477" y="2286"/>
                  <a:pt x="259334" y="2286"/>
                </a:cubicBezTo>
                <a:cubicBezTo>
                  <a:pt x="258191" y="2286"/>
                  <a:pt x="258191" y="2286"/>
                  <a:pt x="258191" y="1143"/>
                </a:cubicBezTo>
                <a:lnTo>
                  <a:pt x="254762" y="1143"/>
                </a:lnTo>
                <a:cubicBezTo>
                  <a:pt x="254762" y="1143"/>
                  <a:pt x="253619" y="0"/>
                  <a:pt x="252476" y="0"/>
                </a:cubicBezTo>
                <a:close/>
                <a:moveTo>
                  <a:pt x="10287" y="155321"/>
                </a:moveTo>
                <a:cubicBezTo>
                  <a:pt x="11684" y="156337"/>
                  <a:pt x="12573" y="156718"/>
                  <a:pt x="12827" y="156718"/>
                </a:cubicBezTo>
                <a:cubicBezTo>
                  <a:pt x="13081" y="156718"/>
                  <a:pt x="12319" y="156083"/>
                  <a:pt x="10287" y="155321"/>
                </a:cubicBezTo>
                <a:close/>
                <a:moveTo>
                  <a:pt x="24003" y="157607"/>
                </a:moveTo>
                <a:cubicBezTo>
                  <a:pt x="24003" y="157607"/>
                  <a:pt x="25146" y="158750"/>
                  <a:pt x="26289" y="158750"/>
                </a:cubicBezTo>
                <a:cubicBezTo>
                  <a:pt x="26289" y="158750"/>
                  <a:pt x="25146" y="157607"/>
                  <a:pt x="24003" y="15760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
          <p:cNvSpPr/>
          <p:nvPr/>
        </p:nvSpPr>
        <p:spPr>
          <a:xfrm>
            <a:off x="3070287" y="2125672"/>
            <a:ext cx="38577" cy="38481"/>
          </a:xfrm>
          <a:custGeom>
            <a:rect b="b" l="l" r="r" t="t"/>
            <a:pathLst>
              <a:path extrusionOk="0" h="51308" w="51435">
                <a:moveTo>
                  <a:pt x="25146" y="0"/>
                </a:moveTo>
                <a:cubicBezTo>
                  <a:pt x="11430" y="0"/>
                  <a:pt x="0" y="11430"/>
                  <a:pt x="0" y="26289"/>
                </a:cubicBezTo>
                <a:cubicBezTo>
                  <a:pt x="0" y="39878"/>
                  <a:pt x="11430" y="51308"/>
                  <a:pt x="25146" y="51308"/>
                </a:cubicBezTo>
                <a:cubicBezTo>
                  <a:pt x="38862" y="51308"/>
                  <a:pt x="51435" y="39878"/>
                  <a:pt x="51435" y="26162"/>
                </a:cubicBezTo>
                <a:cubicBezTo>
                  <a:pt x="51308" y="11430"/>
                  <a:pt x="38862" y="0"/>
                  <a:pt x="25146" y="0"/>
                </a:cubicBezTo>
                <a:close/>
              </a:path>
            </a:pathLst>
          </a:custGeom>
          <a:solidFill>
            <a:srgbClr val="F6B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
          <p:cNvSpPr/>
          <p:nvPr/>
        </p:nvSpPr>
        <p:spPr>
          <a:xfrm>
            <a:off x="3358635" y="2223214"/>
            <a:ext cx="59055" cy="55626"/>
          </a:xfrm>
          <a:custGeom>
            <a:rect b="b" l="l" r="r" t="t"/>
            <a:pathLst>
              <a:path extrusionOk="0" h="74168" w="78740">
                <a:moveTo>
                  <a:pt x="74168" y="0"/>
                </a:moveTo>
                <a:lnTo>
                  <a:pt x="0" y="32004"/>
                </a:lnTo>
                <a:lnTo>
                  <a:pt x="78740" y="74168"/>
                </a:lnTo>
                <a:lnTo>
                  <a:pt x="74168" y="0"/>
                </a:lnTo>
                <a:close/>
              </a:path>
            </a:pathLst>
          </a:custGeom>
          <a:solidFill>
            <a:srgbClr val="000000"/>
          </a:solidFill>
          <a:ln>
            <a:noFill/>
          </a:ln>
        </p:spPr>
      </p:sp>
      <p:sp>
        <p:nvSpPr>
          <p:cNvPr id="417" name="Google Shape;417;p3"/>
          <p:cNvSpPr/>
          <p:nvPr/>
        </p:nvSpPr>
        <p:spPr>
          <a:xfrm>
            <a:off x="1494153" y="844756"/>
            <a:ext cx="1239869" cy="1027747"/>
          </a:xfrm>
          <a:custGeom>
            <a:rect b="b" l="l" r="r" t="t"/>
            <a:pathLst>
              <a:path extrusionOk="0" h="1370330" w="1653159">
                <a:moveTo>
                  <a:pt x="392430" y="0"/>
                </a:moveTo>
                <a:cubicBezTo>
                  <a:pt x="175641" y="0"/>
                  <a:pt x="0" y="175641"/>
                  <a:pt x="0" y="392430"/>
                </a:cubicBezTo>
                <a:lnTo>
                  <a:pt x="0" y="756412"/>
                </a:lnTo>
                <a:cubicBezTo>
                  <a:pt x="0" y="974344"/>
                  <a:pt x="175641" y="1149985"/>
                  <a:pt x="392430" y="1149985"/>
                </a:cubicBezTo>
                <a:lnTo>
                  <a:pt x="1143127" y="1149985"/>
                </a:lnTo>
                <a:cubicBezTo>
                  <a:pt x="1245743" y="1149985"/>
                  <a:pt x="1345057" y="1183005"/>
                  <a:pt x="1426083" y="1245870"/>
                </a:cubicBezTo>
                <a:lnTo>
                  <a:pt x="1572133" y="1359916"/>
                </a:lnTo>
                <a:cubicBezTo>
                  <a:pt x="1581531" y="1367028"/>
                  <a:pt x="1592326" y="1370330"/>
                  <a:pt x="1602740" y="1370330"/>
                </a:cubicBezTo>
                <a:cubicBezTo>
                  <a:pt x="1628775" y="1370330"/>
                  <a:pt x="1653159" y="1350010"/>
                  <a:pt x="1653159" y="1319911"/>
                </a:cubicBezTo>
                <a:lnTo>
                  <a:pt x="1653159" y="1149985"/>
                </a:lnTo>
                <a:lnTo>
                  <a:pt x="1653159" y="392430"/>
                </a:lnTo>
                <a:cubicBezTo>
                  <a:pt x="1653159" y="175641"/>
                  <a:pt x="1476248" y="0"/>
                  <a:pt x="1260729"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
          <p:cNvSpPr/>
          <p:nvPr/>
        </p:nvSpPr>
        <p:spPr>
          <a:xfrm>
            <a:off x="1761107" y="1163478"/>
            <a:ext cx="203931" cy="207550"/>
          </a:xfrm>
          <a:custGeom>
            <a:rect b="b" l="l" r="r" t="t"/>
            <a:pathLst>
              <a:path extrusionOk="0" h="276733" w="271907">
                <a:moveTo>
                  <a:pt x="94742" y="9779"/>
                </a:moveTo>
                <a:cubicBezTo>
                  <a:pt x="94742" y="10922"/>
                  <a:pt x="94742" y="12065"/>
                  <a:pt x="93599" y="12065"/>
                </a:cubicBezTo>
                <a:lnTo>
                  <a:pt x="92456" y="10795"/>
                </a:lnTo>
                <a:lnTo>
                  <a:pt x="93599" y="9779"/>
                </a:lnTo>
                <a:close/>
                <a:moveTo>
                  <a:pt x="127762" y="9779"/>
                </a:moveTo>
                <a:cubicBezTo>
                  <a:pt x="128905" y="9779"/>
                  <a:pt x="128905" y="10922"/>
                  <a:pt x="128905" y="10922"/>
                </a:cubicBezTo>
                <a:cubicBezTo>
                  <a:pt x="128905" y="10922"/>
                  <a:pt x="128905" y="12065"/>
                  <a:pt x="127762" y="12065"/>
                </a:cubicBezTo>
                <a:cubicBezTo>
                  <a:pt x="127762" y="12065"/>
                  <a:pt x="126619" y="10922"/>
                  <a:pt x="126619" y="9779"/>
                </a:cubicBezTo>
                <a:close/>
                <a:moveTo>
                  <a:pt x="118745" y="12065"/>
                </a:moveTo>
                <a:cubicBezTo>
                  <a:pt x="119888" y="12065"/>
                  <a:pt x="119888" y="12065"/>
                  <a:pt x="119888" y="13208"/>
                </a:cubicBezTo>
                <a:lnTo>
                  <a:pt x="118745" y="13208"/>
                </a:lnTo>
                <a:lnTo>
                  <a:pt x="117602" y="12065"/>
                </a:lnTo>
                <a:close/>
                <a:moveTo>
                  <a:pt x="117221" y="13843"/>
                </a:moveTo>
                <a:cubicBezTo>
                  <a:pt x="117094" y="13843"/>
                  <a:pt x="116840" y="13970"/>
                  <a:pt x="116459" y="14351"/>
                </a:cubicBezTo>
                <a:cubicBezTo>
                  <a:pt x="117221" y="14351"/>
                  <a:pt x="117475" y="13843"/>
                  <a:pt x="117221" y="13843"/>
                </a:cubicBezTo>
                <a:close/>
                <a:moveTo>
                  <a:pt x="110490" y="13462"/>
                </a:moveTo>
                <a:cubicBezTo>
                  <a:pt x="110617" y="13462"/>
                  <a:pt x="110617" y="13716"/>
                  <a:pt x="110617" y="14351"/>
                </a:cubicBezTo>
                <a:lnTo>
                  <a:pt x="109474" y="15494"/>
                </a:lnTo>
                <a:lnTo>
                  <a:pt x="108331" y="14351"/>
                </a:lnTo>
                <a:lnTo>
                  <a:pt x="109474" y="14351"/>
                </a:lnTo>
                <a:cubicBezTo>
                  <a:pt x="109982" y="13843"/>
                  <a:pt x="110363" y="13462"/>
                  <a:pt x="110490" y="13462"/>
                </a:cubicBezTo>
                <a:close/>
                <a:moveTo>
                  <a:pt x="166243" y="12573"/>
                </a:moveTo>
                <a:cubicBezTo>
                  <a:pt x="166370" y="12573"/>
                  <a:pt x="166624" y="12700"/>
                  <a:pt x="166624" y="13081"/>
                </a:cubicBezTo>
                <a:cubicBezTo>
                  <a:pt x="166624" y="13081"/>
                  <a:pt x="166624" y="14224"/>
                  <a:pt x="165481" y="15367"/>
                </a:cubicBezTo>
                <a:cubicBezTo>
                  <a:pt x="164973" y="14859"/>
                  <a:pt x="164338" y="14859"/>
                  <a:pt x="164084" y="14859"/>
                </a:cubicBezTo>
                <a:cubicBezTo>
                  <a:pt x="163830" y="14859"/>
                  <a:pt x="163830" y="14859"/>
                  <a:pt x="164338" y="14224"/>
                </a:cubicBezTo>
                <a:lnTo>
                  <a:pt x="164338" y="13081"/>
                </a:lnTo>
                <a:cubicBezTo>
                  <a:pt x="165100" y="13081"/>
                  <a:pt x="165862" y="12573"/>
                  <a:pt x="166243" y="12573"/>
                </a:cubicBezTo>
                <a:close/>
                <a:moveTo>
                  <a:pt x="83185" y="14478"/>
                </a:moveTo>
                <a:cubicBezTo>
                  <a:pt x="83312" y="14478"/>
                  <a:pt x="83312" y="14732"/>
                  <a:pt x="83312" y="15367"/>
                </a:cubicBezTo>
                <a:cubicBezTo>
                  <a:pt x="83312" y="15367"/>
                  <a:pt x="84455" y="16510"/>
                  <a:pt x="83312" y="16510"/>
                </a:cubicBezTo>
                <a:lnTo>
                  <a:pt x="82169" y="16510"/>
                </a:lnTo>
                <a:cubicBezTo>
                  <a:pt x="82169" y="15367"/>
                  <a:pt x="82169" y="15367"/>
                  <a:pt x="82169" y="15367"/>
                </a:cubicBezTo>
                <a:cubicBezTo>
                  <a:pt x="82677" y="14859"/>
                  <a:pt x="83058" y="14478"/>
                  <a:pt x="83185" y="14478"/>
                </a:cubicBezTo>
                <a:close/>
                <a:moveTo>
                  <a:pt x="103124" y="14478"/>
                </a:moveTo>
                <a:cubicBezTo>
                  <a:pt x="103505" y="14478"/>
                  <a:pt x="103886" y="14732"/>
                  <a:pt x="103886" y="15367"/>
                </a:cubicBezTo>
                <a:cubicBezTo>
                  <a:pt x="103886" y="16510"/>
                  <a:pt x="103886" y="16510"/>
                  <a:pt x="103886" y="16510"/>
                </a:cubicBezTo>
                <a:cubicBezTo>
                  <a:pt x="101600" y="16510"/>
                  <a:pt x="101600" y="16510"/>
                  <a:pt x="101600" y="15367"/>
                </a:cubicBezTo>
                <a:cubicBezTo>
                  <a:pt x="102108" y="14859"/>
                  <a:pt x="102743" y="14478"/>
                  <a:pt x="103124" y="14478"/>
                </a:cubicBezTo>
                <a:close/>
                <a:moveTo>
                  <a:pt x="107950" y="18415"/>
                </a:moveTo>
                <a:cubicBezTo>
                  <a:pt x="107950" y="18796"/>
                  <a:pt x="108077" y="19304"/>
                  <a:pt x="108331" y="19939"/>
                </a:cubicBezTo>
                <a:cubicBezTo>
                  <a:pt x="108458" y="20066"/>
                  <a:pt x="108458" y="20066"/>
                  <a:pt x="108458" y="20066"/>
                </a:cubicBezTo>
                <a:cubicBezTo>
                  <a:pt x="108331" y="19812"/>
                  <a:pt x="108331" y="19304"/>
                  <a:pt x="108331" y="18796"/>
                </a:cubicBezTo>
                <a:cubicBezTo>
                  <a:pt x="108204" y="18669"/>
                  <a:pt x="108077" y="18542"/>
                  <a:pt x="107950" y="18415"/>
                </a:cubicBezTo>
                <a:close/>
                <a:moveTo>
                  <a:pt x="108585" y="20066"/>
                </a:moveTo>
                <a:cubicBezTo>
                  <a:pt x="108712" y="20447"/>
                  <a:pt x="108839" y="20574"/>
                  <a:pt x="108839" y="20574"/>
                </a:cubicBezTo>
                <a:cubicBezTo>
                  <a:pt x="108839" y="20574"/>
                  <a:pt x="108839" y="20447"/>
                  <a:pt x="108585" y="20066"/>
                </a:cubicBezTo>
                <a:close/>
                <a:moveTo>
                  <a:pt x="197358" y="19939"/>
                </a:moveTo>
                <a:cubicBezTo>
                  <a:pt x="198501" y="21082"/>
                  <a:pt x="198501" y="21082"/>
                  <a:pt x="197358" y="21082"/>
                </a:cubicBezTo>
                <a:cubicBezTo>
                  <a:pt x="197358" y="21844"/>
                  <a:pt x="196850" y="22733"/>
                  <a:pt x="196088" y="22733"/>
                </a:cubicBezTo>
                <a:cubicBezTo>
                  <a:pt x="195834" y="22733"/>
                  <a:pt x="195453" y="22606"/>
                  <a:pt x="195072" y="22225"/>
                </a:cubicBezTo>
                <a:cubicBezTo>
                  <a:pt x="193929" y="22225"/>
                  <a:pt x="195072" y="19939"/>
                  <a:pt x="197358" y="19939"/>
                </a:cubicBezTo>
                <a:close/>
                <a:moveTo>
                  <a:pt x="45720" y="38227"/>
                </a:moveTo>
                <a:cubicBezTo>
                  <a:pt x="44958" y="38227"/>
                  <a:pt x="45212" y="38227"/>
                  <a:pt x="45847" y="38608"/>
                </a:cubicBezTo>
                <a:cubicBezTo>
                  <a:pt x="45847" y="38481"/>
                  <a:pt x="45720" y="38354"/>
                  <a:pt x="45720" y="38227"/>
                </a:cubicBezTo>
                <a:close/>
                <a:moveTo>
                  <a:pt x="27432" y="71374"/>
                </a:moveTo>
                <a:cubicBezTo>
                  <a:pt x="28575" y="72517"/>
                  <a:pt x="28575" y="72517"/>
                  <a:pt x="28575" y="73660"/>
                </a:cubicBezTo>
                <a:lnTo>
                  <a:pt x="28575" y="74803"/>
                </a:lnTo>
                <a:cubicBezTo>
                  <a:pt x="27432" y="73660"/>
                  <a:pt x="26289" y="72517"/>
                  <a:pt x="26289" y="72517"/>
                </a:cubicBezTo>
                <a:lnTo>
                  <a:pt x="27432" y="71374"/>
                </a:lnTo>
                <a:close/>
                <a:moveTo>
                  <a:pt x="14859" y="106680"/>
                </a:moveTo>
                <a:cubicBezTo>
                  <a:pt x="16002" y="106680"/>
                  <a:pt x="14859" y="107823"/>
                  <a:pt x="14859" y="108966"/>
                </a:cubicBezTo>
                <a:cubicBezTo>
                  <a:pt x="14478" y="109347"/>
                  <a:pt x="14224" y="109474"/>
                  <a:pt x="13843" y="109474"/>
                </a:cubicBezTo>
                <a:cubicBezTo>
                  <a:pt x="13081" y="109474"/>
                  <a:pt x="12573" y="108585"/>
                  <a:pt x="12573" y="107823"/>
                </a:cubicBezTo>
                <a:cubicBezTo>
                  <a:pt x="13716" y="106680"/>
                  <a:pt x="13716" y="106680"/>
                  <a:pt x="14859" y="106680"/>
                </a:cubicBezTo>
                <a:close/>
                <a:moveTo>
                  <a:pt x="265811" y="129540"/>
                </a:moveTo>
                <a:cubicBezTo>
                  <a:pt x="266954" y="129540"/>
                  <a:pt x="268097" y="129540"/>
                  <a:pt x="268097" y="130683"/>
                </a:cubicBezTo>
                <a:cubicBezTo>
                  <a:pt x="269240" y="131826"/>
                  <a:pt x="269240" y="132334"/>
                  <a:pt x="268605" y="132334"/>
                </a:cubicBezTo>
                <a:cubicBezTo>
                  <a:pt x="267970" y="132334"/>
                  <a:pt x="266827" y="131826"/>
                  <a:pt x="265811" y="130683"/>
                </a:cubicBezTo>
                <a:cubicBezTo>
                  <a:pt x="263525" y="129540"/>
                  <a:pt x="263525" y="129540"/>
                  <a:pt x="265811" y="129540"/>
                </a:cubicBezTo>
                <a:close/>
                <a:moveTo>
                  <a:pt x="245237" y="150114"/>
                </a:moveTo>
                <a:lnTo>
                  <a:pt x="245237" y="151257"/>
                </a:lnTo>
                <a:cubicBezTo>
                  <a:pt x="244094" y="151257"/>
                  <a:pt x="245237" y="152400"/>
                  <a:pt x="246380" y="152400"/>
                </a:cubicBezTo>
                <a:lnTo>
                  <a:pt x="247523" y="151257"/>
                </a:lnTo>
                <a:cubicBezTo>
                  <a:pt x="247523" y="151257"/>
                  <a:pt x="246380" y="150114"/>
                  <a:pt x="245237" y="150114"/>
                </a:cubicBezTo>
                <a:close/>
                <a:moveTo>
                  <a:pt x="262382" y="153543"/>
                </a:moveTo>
                <a:cubicBezTo>
                  <a:pt x="263525" y="153543"/>
                  <a:pt x="263525" y="154686"/>
                  <a:pt x="263525" y="155829"/>
                </a:cubicBezTo>
                <a:cubicBezTo>
                  <a:pt x="263525" y="156972"/>
                  <a:pt x="263525" y="156972"/>
                  <a:pt x="262382" y="156972"/>
                </a:cubicBezTo>
                <a:cubicBezTo>
                  <a:pt x="262382" y="156972"/>
                  <a:pt x="261239" y="155829"/>
                  <a:pt x="261239" y="154686"/>
                </a:cubicBezTo>
                <a:lnTo>
                  <a:pt x="262382" y="153543"/>
                </a:lnTo>
                <a:close/>
                <a:moveTo>
                  <a:pt x="260096" y="164973"/>
                </a:moveTo>
                <a:cubicBezTo>
                  <a:pt x="262382" y="164973"/>
                  <a:pt x="262382" y="164973"/>
                  <a:pt x="261239" y="166116"/>
                </a:cubicBezTo>
                <a:cubicBezTo>
                  <a:pt x="261239" y="167259"/>
                  <a:pt x="261239" y="168402"/>
                  <a:pt x="260096" y="168402"/>
                </a:cubicBezTo>
                <a:lnTo>
                  <a:pt x="260096" y="167259"/>
                </a:lnTo>
                <a:cubicBezTo>
                  <a:pt x="260858" y="167259"/>
                  <a:pt x="261112" y="166751"/>
                  <a:pt x="260477" y="166751"/>
                </a:cubicBezTo>
                <a:cubicBezTo>
                  <a:pt x="260223" y="166751"/>
                  <a:pt x="259715" y="166878"/>
                  <a:pt x="258953" y="167259"/>
                </a:cubicBezTo>
                <a:lnTo>
                  <a:pt x="256667" y="166116"/>
                </a:lnTo>
                <a:cubicBezTo>
                  <a:pt x="256667" y="164973"/>
                  <a:pt x="258953" y="164973"/>
                  <a:pt x="260096" y="164973"/>
                </a:cubicBezTo>
                <a:close/>
                <a:moveTo>
                  <a:pt x="265811" y="170688"/>
                </a:moveTo>
                <a:lnTo>
                  <a:pt x="264668" y="171831"/>
                </a:lnTo>
                <a:cubicBezTo>
                  <a:pt x="265811" y="171831"/>
                  <a:pt x="265811" y="171831"/>
                  <a:pt x="265811" y="170688"/>
                </a:cubicBezTo>
                <a:close/>
                <a:moveTo>
                  <a:pt x="13716" y="171831"/>
                </a:moveTo>
                <a:cubicBezTo>
                  <a:pt x="14859" y="171831"/>
                  <a:pt x="16002" y="171831"/>
                  <a:pt x="16002" y="172974"/>
                </a:cubicBezTo>
                <a:lnTo>
                  <a:pt x="14859" y="174117"/>
                </a:lnTo>
                <a:lnTo>
                  <a:pt x="13716" y="172974"/>
                </a:lnTo>
                <a:lnTo>
                  <a:pt x="13716" y="171831"/>
                </a:lnTo>
                <a:close/>
                <a:moveTo>
                  <a:pt x="12573" y="185801"/>
                </a:moveTo>
                <a:cubicBezTo>
                  <a:pt x="12827" y="185801"/>
                  <a:pt x="13081" y="186055"/>
                  <a:pt x="13716" y="186690"/>
                </a:cubicBezTo>
                <a:lnTo>
                  <a:pt x="13716" y="187833"/>
                </a:lnTo>
                <a:cubicBezTo>
                  <a:pt x="12573" y="187833"/>
                  <a:pt x="11430" y="186690"/>
                  <a:pt x="11430" y="186690"/>
                </a:cubicBezTo>
                <a:cubicBezTo>
                  <a:pt x="11938" y="186182"/>
                  <a:pt x="12319" y="185801"/>
                  <a:pt x="12573" y="185801"/>
                </a:cubicBezTo>
                <a:close/>
                <a:moveTo>
                  <a:pt x="28575" y="196977"/>
                </a:moveTo>
                <a:cubicBezTo>
                  <a:pt x="28575" y="198120"/>
                  <a:pt x="26289" y="198120"/>
                  <a:pt x="25146" y="199263"/>
                </a:cubicBezTo>
                <a:cubicBezTo>
                  <a:pt x="25146" y="198120"/>
                  <a:pt x="25146" y="198120"/>
                  <a:pt x="26289" y="196977"/>
                </a:cubicBezTo>
                <a:close/>
                <a:moveTo>
                  <a:pt x="235077" y="210693"/>
                </a:moveTo>
                <a:cubicBezTo>
                  <a:pt x="236220" y="210693"/>
                  <a:pt x="236220" y="212979"/>
                  <a:pt x="235077" y="214122"/>
                </a:cubicBezTo>
                <a:cubicBezTo>
                  <a:pt x="235077" y="214122"/>
                  <a:pt x="233934" y="214122"/>
                  <a:pt x="233934" y="211836"/>
                </a:cubicBezTo>
                <a:lnTo>
                  <a:pt x="235077" y="210693"/>
                </a:lnTo>
                <a:close/>
                <a:moveTo>
                  <a:pt x="39751" y="214630"/>
                </a:moveTo>
                <a:cubicBezTo>
                  <a:pt x="39878" y="214630"/>
                  <a:pt x="40005" y="214757"/>
                  <a:pt x="40005" y="215138"/>
                </a:cubicBezTo>
                <a:lnTo>
                  <a:pt x="40005" y="216281"/>
                </a:lnTo>
                <a:lnTo>
                  <a:pt x="37719" y="216281"/>
                </a:lnTo>
                <a:cubicBezTo>
                  <a:pt x="38481" y="215519"/>
                  <a:pt x="39370" y="214630"/>
                  <a:pt x="39751" y="214630"/>
                </a:cubicBezTo>
                <a:close/>
                <a:moveTo>
                  <a:pt x="230251" y="213487"/>
                </a:moveTo>
                <a:cubicBezTo>
                  <a:pt x="229870" y="213487"/>
                  <a:pt x="228981" y="214376"/>
                  <a:pt x="228219" y="215138"/>
                </a:cubicBezTo>
                <a:cubicBezTo>
                  <a:pt x="228219" y="216281"/>
                  <a:pt x="228219" y="217424"/>
                  <a:pt x="228219" y="217424"/>
                </a:cubicBezTo>
                <a:cubicBezTo>
                  <a:pt x="229362" y="217424"/>
                  <a:pt x="229362" y="217424"/>
                  <a:pt x="230505" y="216281"/>
                </a:cubicBezTo>
                <a:cubicBezTo>
                  <a:pt x="231648" y="216281"/>
                  <a:pt x="231648" y="213995"/>
                  <a:pt x="230505" y="213995"/>
                </a:cubicBezTo>
                <a:cubicBezTo>
                  <a:pt x="230505" y="213614"/>
                  <a:pt x="230378" y="213487"/>
                  <a:pt x="230251" y="213487"/>
                </a:cubicBezTo>
                <a:close/>
                <a:moveTo>
                  <a:pt x="227076" y="229870"/>
                </a:moveTo>
                <a:cubicBezTo>
                  <a:pt x="229362" y="229870"/>
                  <a:pt x="230505" y="229870"/>
                  <a:pt x="230505" y="232156"/>
                </a:cubicBezTo>
                <a:cubicBezTo>
                  <a:pt x="230378" y="232156"/>
                  <a:pt x="230251" y="232156"/>
                  <a:pt x="230124" y="232283"/>
                </a:cubicBezTo>
                <a:cubicBezTo>
                  <a:pt x="229616" y="231521"/>
                  <a:pt x="228600" y="231140"/>
                  <a:pt x="227076" y="231140"/>
                </a:cubicBezTo>
                <a:cubicBezTo>
                  <a:pt x="225933" y="231140"/>
                  <a:pt x="227076" y="231140"/>
                  <a:pt x="227076" y="229997"/>
                </a:cubicBezTo>
                <a:close/>
                <a:moveTo>
                  <a:pt x="117475" y="235966"/>
                </a:moveTo>
                <a:cubicBezTo>
                  <a:pt x="117348" y="235966"/>
                  <a:pt x="117094" y="236474"/>
                  <a:pt x="116459" y="237871"/>
                </a:cubicBezTo>
                <a:cubicBezTo>
                  <a:pt x="116459" y="239014"/>
                  <a:pt x="116459" y="239014"/>
                  <a:pt x="116459" y="239014"/>
                </a:cubicBezTo>
                <a:cubicBezTo>
                  <a:pt x="116459" y="239014"/>
                  <a:pt x="117602" y="237871"/>
                  <a:pt x="117602" y="236728"/>
                </a:cubicBezTo>
                <a:cubicBezTo>
                  <a:pt x="117602" y="236220"/>
                  <a:pt x="117602" y="235966"/>
                  <a:pt x="117475" y="235966"/>
                </a:cubicBezTo>
                <a:close/>
                <a:moveTo>
                  <a:pt x="206502" y="245872"/>
                </a:moveTo>
                <a:cubicBezTo>
                  <a:pt x="206502" y="247015"/>
                  <a:pt x="206502" y="247015"/>
                  <a:pt x="205359" y="248158"/>
                </a:cubicBezTo>
                <a:lnTo>
                  <a:pt x="204216" y="247015"/>
                </a:lnTo>
                <a:lnTo>
                  <a:pt x="205359" y="245872"/>
                </a:lnTo>
                <a:close/>
                <a:moveTo>
                  <a:pt x="200787" y="242443"/>
                </a:moveTo>
                <a:cubicBezTo>
                  <a:pt x="200787" y="242443"/>
                  <a:pt x="200787" y="243586"/>
                  <a:pt x="200787" y="244729"/>
                </a:cubicBezTo>
                <a:cubicBezTo>
                  <a:pt x="200787" y="247396"/>
                  <a:pt x="200787" y="248539"/>
                  <a:pt x="200533" y="248539"/>
                </a:cubicBezTo>
                <a:cubicBezTo>
                  <a:pt x="200279" y="248539"/>
                  <a:pt x="200152" y="248031"/>
                  <a:pt x="199644" y="247015"/>
                </a:cubicBezTo>
                <a:cubicBezTo>
                  <a:pt x="198501" y="245872"/>
                  <a:pt x="198501" y="244729"/>
                  <a:pt x="199644" y="243586"/>
                </a:cubicBezTo>
                <a:cubicBezTo>
                  <a:pt x="199644" y="242443"/>
                  <a:pt x="200787" y="242443"/>
                  <a:pt x="200787" y="242443"/>
                </a:cubicBezTo>
                <a:close/>
                <a:moveTo>
                  <a:pt x="85598" y="252730"/>
                </a:moveTo>
                <a:lnTo>
                  <a:pt x="86741" y="255016"/>
                </a:lnTo>
                <a:lnTo>
                  <a:pt x="84455" y="255016"/>
                </a:lnTo>
                <a:cubicBezTo>
                  <a:pt x="84455" y="253873"/>
                  <a:pt x="85598" y="252730"/>
                  <a:pt x="85598" y="252730"/>
                </a:cubicBezTo>
                <a:close/>
                <a:moveTo>
                  <a:pt x="174625" y="256159"/>
                </a:moveTo>
                <a:cubicBezTo>
                  <a:pt x="174625" y="257302"/>
                  <a:pt x="174625" y="258445"/>
                  <a:pt x="174625" y="258445"/>
                </a:cubicBezTo>
                <a:lnTo>
                  <a:pt x="173482" y="258445"/>
                </a:lnTo>
                <a:cubicBezTo>
                  <a:pt x="173482" y="257302"/>
                  <a:pt x="173482" y="256159"/>
                  <a:pt x="173482" y="256159"/>
                </a:cubicBezTo>
                <a:close/>
                <a:moveTo>
                  <a:pt x="92456" y="255016"/>
                </a:moveTo>
                <a:cubicBezTo>
                  <a:pt x="92456" y="255016"/>
                  <a:pt x="92456" y="257302"/>
                  <a:pt x="92456" y="258445"/>
                </a:cubicBezTo>
                <a:cubicBezTo>
                  <a:pt x="92202" y="258699"/>
                  <a:pt x="91821" y="258953"/>
                  <a:pt x="91567" y="258953"/>
                </a:cubicBezTo>
                <a:cubicBezTo>
                  <a:pt x="90805" y="258953"/>
                  <a:pt x="90170" y="257937"/>
                  <a:pt x="90170" y="256159"/>
                </a:cubicBezTo>
                <a:cubicBezTo>
                  <a:pt x="91313" y="255016"/>
                  <a:pt x="91313" y="255016"/>
                  <a:pt x="92456" y="255016"/>
                </a:cubicBezTo>
                <a:close/>
                <a:moveTo>
                  <a:pt x="125476" y="258445"/>
                </a:moveTo>
                <a:cubicBezTo>
                  <a:pt x="125095" y="258826"/>
                  <a:pt x="124968" y="259207"/>
                  <a:pt x="125095" y="259334"/>
                </a:cubicBezTo>
                <a:cubicBezTo>
                  <a:pt x="125222" y="259080"/>
                  <a:pt x="125349" y="258826"/>
                  <a:pt x="125476" y="258445"/>
                </a:cubicBezTo>
                <a:close/>
                <a:moveTo>
                  <a:pt x="156210" y="256921"/>
                </a:moveTo>
                <a:cubicBezTo>
                  <a:pt x="156337" y="256921"/>
                  <a:pt x="156337" y="257048"/>
                  <a:pt x="156337" y="257302"/>
                </a:cubicBezTo>
                <a:cubicBezTo>
                  <a:pt x="157480" y="257302"/>
                  <a:pt x="156337" y="259588"/>
                  <a:pt x="155194" y="259588"/>
                </a:cubicBezTo>
                <a:lnTo>
                  <a:pt x="155194" y="258445"/>
                </a:lnTo>
                <a:cubicBezTo>
                  <a:pt x="155194" y="258445"/>
                  <a:pt x="155956" y="256921"/>
                  <a:pt x="156210" y="256921"/>
                </a:cubicBezTo>
                <a:close/>
                <a:moveTo>
                  <a:pt x="126619" y="12065"/>
                </a:moveTo>
                <a:cubicBezTo>
                  <a:pt x="127762" y="13208"/>
                  <a:pt x="128905" y="13208"/>
                  <a:pt x="128905" y="13208"/>
                </a:cubicBezTo>
                <a:lnTo>
                  <a:pt x="128905" y="14351"/>
                </a:lnTo>
                <a:cubicBezTo>
                  <a:pt x="128905" y="15494"/>
                  <a:pt x="130048" y="16637"/>
                  <a:pt x="130048" y="16637"/>
                </a:cubicBezTo>
                <a:cubicBezTo>
                  <a:pt x="131191" y="16637"/>
                  <a:pt x="131191" y="15494"/>
                  <a:pt x="131191" y="15494"/>
                </a:cubicBezTo>
                <a:cubicBezTo>
                  <a:pt x="131191" y="15113"/>
                  <a:pt x="133604" y="14986"/>
                  <a:pt x="136906" y="14986"/>
                </a:cubicBezTo>
                <a:cubicBezTo>
                  <a:pt x="143510" y="14986"/>
                  <a:pt x="153670" y="15494"/>
                  <a:pt x="155194" y="15494"/>
                </a:cubicBezTo>
                <a:cubicBezTo>
                  <a:pt x="156464" y="16764"/>
                  <a:pt x="157861" y="17399"/>
                  <a:pt x="158496" y="17399"/>
                </a:cubicBezTo>
                <a:cubicBezTo>
                  <a:pt x="159004" y="17399"/>
                  <a:pt x="159004" y="17145"/>
                  <a:pt x="158623" y="16637"/>
                </a:cubicBezTo>
                <a:cubicBezTo>
                  <a:pt x="159004" y="16256"/>
                  <a:pt x="159512" y="16129"/>
                  <a:pt x="160147" y="16129"/>
                </a:cubicBezTo>
                <a:cubicBezTo>
                  <a:pt x="161925" y="16129"/>
                  <a:pt x="164846" y="16891"/>
                  <a:pt x="168783" y="17780"/>
                </a:cubicBezTo>
                <a:cubicBezTo>
                  <a:pt x="174371" y="18669"/>
                  <a:pt x="177673" y="20320"/>
                  <a:pt x="179324" y="20320"/>
                </a:cubicBezTo>
                <a:cubicBezTo>
                  <a:pt x="179705" y="20320"/>
                  <a:pt x="180086" y="20193"/>
                  <a:pt x="180213" y="19939"/>
                </a:cubicBezTo>
                <a:cubicBezTo>
                  <a:pt x="180213" y="19939"/>
                  <a:pt x="180213" y="19939"/>
                  <a:pt x="182499" y="21082"/>
                </a:cubicBezTo>
                <a:cubicBezTo>
                  <a:pt x="183007" y="21590"/>
                  <a:pt x="183896" y="21590"/>
                  <a:pt x="184785" y="21590"/>
                </a:cubicBezTo>
                <a:cubicBezTo>
                  <a:pt x="185674" y="21590"/>
                  <a:pt x="186563" y="21590"/>
                  <a:pt x="187071" y="22098"/>
                </a:cubicBezTo>
                <a:cubicBezTo>
                  <a:pt x="187579" y="21590"/>
                  <a:pt x="188214" y="21209"/>
                  <a:pt x="188468" y="21209"/>
                </a:cubicBezTo>
                <a:cubicBezTo>
                  <a:pt x="188722" y="21209"/>
                  <a:pt x="188722" y="21463"/>
                  <a:pt x="188214" y="22098"/>
                </a:cubicBezTo>
                <a:cubicBezTo>
                  <a:pt x="187071" y="23241"/>
                  <a:pt x="187071" y="24384"/>
                  <a:pt x="188214" y="24384"/>
                </a:cubicBezTo>
                <a:cubicBezTo>
                  <a:pt x="188595" y="24765"/>
                  <a:pt x="188722" y="24892"/>
                  <a:pt x="188976" y="24892"/>
                </a:cubicBezTo>
                <a:cubicBezTo>
                  <a:pt x="189484" y="24892"/>
                  <a:pt x="189611" y="24003"/>
                  <a:pt x="190500" y="23241"/>
                </a:cubicBezTo>
                <a:cubicBezTo>
                  <a:pt x="190500" y="22860"/>
                  <a:pt x="190627" y="22733"/>
                  <a:pt x="190754" y="22733"/>
                </a:cubicBezTo>
                <a:cubicBezTo>
                  <a:pt x="191135" y="22733"/>
                  <a:pt x="191643" y="23241"/>
                  <a:pt x="191643" y="23241"/>
                </a:cubicBezTo>
                <a:cubicBezTo>
                  <a:pt x="192786" y="23241"/>
                  <a:pt x="192786" y="23241"/>
                  <a:pt x="191643" y="24384"/>
                </a:cubicBezTo>
                <a:cubicBezTo>
                  <a:pt x="191643" y="25527"/>
                  <a:pt x="190500" y="26670"/>
                  <a:pt x="190500" y="26670"/>
                </a:cubicBezTo>
                <a:lnTo>
                  <a:pt x="191643" y="26670"/>
                </a:lnTo>
                <a:cubicBezTo>
                  <a:pt x="192786" y="25527"/>
                  <a:pt x="192786" y="25527"/>
                  <a:pt x="192786" y="25527"/>
                </a:cubicBezTo>
                <a:cubicBezTo>
                  <a:pt x="193929" y="26670"/>
                  <a:pt x="193929" y="26670"/>
                  <a:pt x="192786" y="28956"/>
                </a:cubicBezTo>
                <a:cubicBezTo>
                  <a:pt x="192151" y="29591"/>
                  <a:pt x="192278" y="30226"/>
                  <a:pt x="192659" y="30226"/>
                </a:cubicBezTo>
                <a:cubicBezTo>
                  <a:pt x="193040" y="30226"/>
                  <a:pt x="193421" y="29845"/>
                  <a:pt x="193929" y="28956"/>
                </a:cubicBezTo>
                <a:lnTo>
                  <a:pt x="196215" y="28956"/>
                </a:lnTo>
                <a:cubicBezTo>
                  <a:pt x="196215" y="30226"/>
                  <a:pt x="196977" y="30861"/>
                  <a:pt x="198120" y="30861"/>
                </a:cubicBezTo>
                <a:cubicBezTo>
                  <a:pt x="198882" y="30861"/>
                  <a:pt x="199898" y="30607"/>
                  <a:pt x="200787" y="30099"/>
                </a:cubicBezTo>
                <a:cubicBezTo>
                  <a:pt x="200152" y="31496"/>
                  <a:pt x="200279" y="32512"/>
                  <a:pt x="201041" y="32512"/>
                </a:cubicBezTo>
                <a:cubicBezTo>
                  <a:pt x="201549" y="32512"/>
                  <a:pt x="202184" y="32131"/>
                  <a:pt x="203073" y="31242"/>
                </a:cubicBezTo>
                <a:cubicBezTo>
                  <a:pt x="203073" y="31242"/>
                  <a:pt x="204216" y="31242"/>
                  <a:pt x="204216" y="32385"/>
                </a:cubicBezTo>
                <a:cubicBezTo>
                  <a:pt x="204216" y="34671"/>
                  <a:pt x="205359" y="34671"/>
                  <a:pt x="206502" y="35814"/>
                </a:cubicBezTo>
                <a:cubicBezTo>
                  <a:pt x="207645" y="35814"/>
                  <a:pt x="213360" y="39243"/>
                  <a:pt x="219075" y="43815"/>
                </a:cubicBezTo>
                <a:cubicBezTo>
                  <a:pt x="224155" y="48895"/>
                  <a:pt x="227457" y="53086"/>
                  <a:pt x="228854" y="53086"/>
                </a:cubicBezTo>
                <a:cubicBezTo>
                  <a:pt x="228981" y="53086"/>
                  <a:pt x="229108" y="52959"/>
                  <a:pt x="229235" y="52959"/>
                </a:cubicBezTo>
                <a:cubicBezTo>
                  <a:pt x="229235" y="54102"/>
                  <a:pt x="229235" y="54102"/>
                  <a:pt x="229235" y="55245"/>
                </a:cubicBezTo>
                <a:cubicBezTo>
                  <a:pt x="229235" y="55753"/>
                  <a:pt x="229235" y="56134"/>
                  <a:pt x="229489" y="56134"/>
                </a:cubicBezTo>
                <a:cubicBezTo>
                  <a:pt x="229743" y="56134"/>
                  <a:pt x="230378" y="55880"/>
                  <a:pt x="231521" y="55245"/>
                </a:cubicBezTo>
                <a:cubicBezTo>
                  <a:pt x="232664" y="55245"/>
                  <a:pt x="233807" y="55245"/>
                  <a:pt x="232664" y="56388"/>
                </a:cubicBezTo>
                <a:cubicBezTo>
                  <a:pt x="231521" y="57531"/>
                  <a:pt x="232664" y="58674"/>
                  <a:pt x="234950" y="62103"/>
                </a:cubicBezTo>
                <a:cubicBezTo>
                  <a:pt x="236093" y="64389"/>
                  <a:pt x="238379" y="66675"/>
                  <a:pt x="239522" y="66675"/>
                </a:cubicBezTo>
                <a:cubicBezTo>
                  <a:pt x="237236" y="67818"/>
                  <a:pt x="239522" y="72390"/>
                  <a:pt x="241808" y="73533"/>
                </a:cubicBezTo>
                <a:cubicBezTo>
                  <a:pt x="242951" y="73533"/>
                  <a:pt x="242951" y="74676"/>
                  <a:pt x="241808" y="74676"/>
                </a:cubicBezTo>
                <a:cubicBezTo>
                  <a:pt x="242951" y="75819"/>
                  <a:pt x="242951" y="76962"/>
                  <a:pt x="245237" y="78105"/>
                </a:cubicBezTo>
                <a:cubicBezTo>
                  <a:pt x="246380" y="79248"/>
                  <a:pt x="247523" y="82677"/>
                  <a:pt x="248666" y="84963"/>
                </a:cubicBezTo>
                <a:cubicBezTo>
                  <a:pt x="248666" y="86106"/>
                  <a:pt x="250952" y="87249"/>
                  <a:pt x="250952" y="87249"/>
                </a:cubicBezTo>
                <a:cubicBezTo>
                  <a:pt x="250952" y="88011"/>
                  <a:pt x="251460" y="88900"/>
                  <a:pt x="251460" y="88900"/>
                </a:cubicBezTo>
                <a:cubicBezTo>
                  <a:pt x="251460" y="88900"/>
                  <a:pt x="251333" y="88773"/>
                  <a:pt x="250952" y="88392"/>
                </a:cubicBezTo>
                <a:cubicBezTo>
                  <a:pt x="249809" y="88392"/>
                  <a:pt x="252095" y="92964"/>
                  <a:pt x="254381" y="98679"/>
                </a:cubicBezTo>
                <a:cubicBezTo>
                  <a:pt x="255524" y="105537"/>
                  <a:pt x="256667" y="110109"/>
                  <a:pt x="255524" y="111252"/>
                </a:cubicBezTo>
                <a:cubicBezTo>
                  <a:pt x="255524" y="111252"/>
                  <a:pt x="255524" y="112395"/>
                  <a:pt x="257810" y="113538"/>
                </a:cubicBezTo>
                <a:cubicBezTo>
                  <a:pt x="260096" y="113538"/>
                  <a:pt x="260096" y="114681"/>
                  <a:pt x="258953" y="115824"/>
                </a:cubicBezTo>
                <a:cubicBezTo>
                  <a:pt x="256667" y="116967"/>
                  <a:pt x="257810" y="120396"/>
                  <a:pt x="260096" y="121539"/>
                </a:cubicBezTo>
                <a:lnTo>
                  <a:pt x="259080" y="121539"/>
                </a:lnTo>
                <a:cubicBezTo>
                  <a:pt x="256794" y="122682"/>
                  <a:pt x="257937" y="124968"/>
                  <a:pt x="260223" y="126111"/>
                </a:cubicBezTo>
                <a:cubicBezTo>
                  <a:pt x="259080" y="127254"/>
                  <a:pt x="257937" y="127254"/>
                  <a:pt x="259080" y="128397"/>
                </a:cubicBezTo>
                <a:cubicBezTo>
                  <a:pt x="259080" y="129540"/>
                  <a:pt x="259080" y="129540"/>
                  <a:pt x="256794" y="129540"/>
                </a:cubicBezTo>
                <a:cubicBezTo>
                  <a:pt x="255651" y="129540"/>
                  <a:pt x="254508" y="129540"/>
                  <a:pt x="254508" y="130683"/>
                </a:cubicBezTo>
                <a:cubicBezTo>
                  <a:pt x="254508" y="131826"/>
                  <a:pt x="255651" y="131826"/>
                  <a:pt x="256794" y="131826"/>
                </a:cubicBezTo>
                <a:cubicBezTo>
                  <a:pt x="256794" y="131826"/>
                  <a:pt x="256794" y="131826"/>
                  <a:pt x="256794" y="132969"/>
                </a:cubicBezTo>
                <a:cubicBezTo>
                  <a:pt x="256794" y="132969"/>
                  <a:pt x="256794" y="134112"/>
                  <a:pt x="257937" y="134112"/>
                </a:cubicBezTo>
                <a:cubicBezTo>
                  <a:pt x="259080" y="134112"/>
                  <a:pt x="259080" y="135255"/>
                  <a:pt x="259080" y="136398"/>
                </a:cubicBezTo>
                <a:lnTo>
                  <a:pt x="260223" y="136398"/>
                </a:lnTo>
                <a:cubicBezTo>
                  <a:pt x="261112" y="136398"/>
                  <a:pt x="262001" y="136398"/>
                  <a:pt x="262382" y="137033"/>
                </a:cubicBezTo>
                <a:cubicBezTo>
                  <a:pt x="261747" y="137160"/>
                  <a:pt x="261366" y="137668"/>
                  <a:pt x="261366" y="138684"/>
                </a:cubicBezTo>
                <a:lnTo>
                  <a:pt x="260223" y="139827"/>
                </a:lnTo>
                <a:cubicBezTo>
                  <a:pt x="256794" y="139827"/>
                  <a:pt x="256794" y="140970"/>
                  <a:pt x="260223" y="142113"/>
                </a:cubicBezTo>
                <a:lnTo>
                  <a:pt x="261366" y="142113"/>
                </a:lnTo>
                <a:cubicBezTo>
                  <a:pt x="259080" y="142113"/>
                  <a:pt x="259080" y="143256"/>
                  <a:pt x="259080" y="144399"/>
                </a:cubicBezTo>
                <a:cubicBezTo>
                  <a:pt x="259080" y="145542"/>
                  <a:pt x="259080" y="145542"/>
                  <a:pt x="257937" y="145542"/>
                </a:cubicBezTo>
                <a:cubicBezTo>
                  <a:pt x="256794" y="145542"/>
                  <a:pt x="255651" y="145542"/>
                  <a:pt x="255651" y="146685"/>
                </a:cubicBezTo>
                <a:cubicBezTo>
                  <a:pt x="255651" y="147828"/>
                  <a:pt x="255651" y="147828"/>
                  <a:pt x="256794" y="147828"/>
                </a:cubicBezTo>
                <a:cubicBezTo>
                  <a:pt x="257048" y="147574"/>
                  <a:pt x="257175" y="147447"/>
                  <a:pt x="257302" y="147447"/>
                </a:cubicBezTo>
                <a:cubicBezTo>
                  <a:pt x="257810" y="147447"/>
                  <a:pt x="257429" y="148971"/>
                  <a:pt x="255651" y="148971"/>
                </a:cubicBezTo>
                <a:cubicBezTo>
                  <a:pt x="254508" y="150114"/>
                  <a:pt x="254508" y="150114"/>
                  <a:pt x="256794" y="150114"/>
                </a:cubicBezTo>
                <a:cubicBezTo>
                  <a:pt x="259080" y="151257"/>
                  <a:pt x="259080" y="152400"/>
                  <a:pt x="255651" y="153543"/>
                </a:cubicBezTo>
                <a:lnTo>
                  <a:pt x="255651" y="154686"/>
                </a:lnTo>
                <a:cubicBezTo>
                  <a:pt x="255651" y="155829"/>
                  <a:pt x="256794" y="155829"/>
                  <a:pt x="257937" y="155829"/>
                </a:cubicBezTo>
                <a:cubicBezTo>
                  <a:pt x="260223" y="156972"/>
                  <a:pt x="260223" y="156972"/>
                  <a:pt x="259080" y="156972"/>
                </a:cubicBezTo>
                <a:cubicBezTo>
                  <a:pt x="257937" y="158115"/>
                  <a:pt x="256794" y="158115"/>
                  <a:pt x="256794" y="158115"/>
                </a:cubicBezTo>
                <a:cubicBezTo>
                  <a:pt x="255651" y="158115"/>
                  <a:pt x="255651" y="158115"/>
                  <a:pt x="255651" y="159258"/>
                </a:cubicBezTo>
                <a:cubicBezTo>
                  <a:pt x="255016" y="159893"/>
                  <a:pt x="254635" y="161036"/>
                  <a:pt x="254889" y="161798"/>
                </a:cubicBezTo>
                <a:lnTo>
                  <a:pt x="254508" y="161417"/>
                </a:lnTo>
                <a:cubicBezTo>
                  <a:pt x="254508" y="162560"/>
                  <a:pt x="253365" y="162560"/>
                  <a:pt x="254508" y="162560"/>
                </a:cubicBezTo>
                <a:cubicBezTo>
                  <a:pt x="254508" y="162560"/>
                  <a:pt x="254508" y="163703"/>
                  <a:pt x="252222" y="164846"/>
                </a:cubicBezTo>
                <a:cubicBezTo>
                  <a:pt x="251333" y="165735"/>
                  <a:pt x="251841" y="167894"/>
                  <a:pt x="253619" y="167894"/>
                </a:cubicBezTo>
                <a:cubicBezTo>
                  <a:pt x="254127" y="167894"/>
                  <a:pt x="254889" y="167640"/>
                  <a:pt x="255651" y="167132"/>
                </a:cubicBezTo>
                <a:lnTo>
                  <a:pt x="255651" y="168275"/>
                </a:lnTo>
                <a:cubicBezTo>
                  <a:pt x="254508" y="169418"/>
                  <a:pt x="255651" y="169418"/>
                  <a:pt x="255651" y="169418"/>
                </a:cubicBezTo>
                <a:cubicBezTo>
                  <a:pt x="256794" y="169418"/>
                  <a:pt x="256794" y="170561"/>
                  <a:pt x="256794" y="171704"/>
                </a:cubicBezTo>
                <a:lnTo>
                  <a:pt x="254508" y="171704"/>
                </a:lnTo>
                <a:cubicBezTo>
                  <a:pt x="253238" y="170815"/>
                  <a:pt x="252222" y="170434"/>
                  <a:pt x="251714" y="170434"/>
                </a:cubicBezTo>
                <a:cubicBezTo>
                  <a:pt x="250825" y="170434"/>
                  <a:pt x="250825" y="171450"/>
                  <a:pt x="252222" y="172847"/>
                </a:cubicBezTo>
                <a:lnTo>
                  <a:pt x="251079" y="172847"/>
                </a:lnTo>
                <a:cubicBezTo>
                  <a:pt x="250825" y="172593"/>
                  <a:pt x="250571" y="172339"/>
                  <a:pt x="250444" y="172339"/>
                </a:cubicBezTo>
                <a:cubicBezTo>
                  <a:pt x="250063" y="172339"/>
                  <a:pt x="250317" y="173482"/>
                  <a:pt x="251079" y="175133"/>
                </a:cubicBezTo>
                <a:cubicBezTo>
                  <a:pt x="249936" y="176276"/>
                  <a:pt x="252222" y="177419"/>
                  <a:pt x="253365" y="177419"/>
                </a:cubicBezTo>
                <a:cubicBezTo>
                  <a:pt x="254508" y="178562"/>
                  <a:pt x="254508" y="178562"/>
                  <a:pt x="254508" y="178562"/>
                </a:cubicBezTo>
                <a:cubicBezTo>
                  <a:pt x="253365" y="179705"/>
                  <a:pt x="253365" y="179705"/>
                  <a:pt x="252222" y="179705"/>
                </a:cubicBezTo>
                <a:cubicBezTo>
                  <a:pt x="251841" y="179451"/>
                  <a:pt x="251460" y="179324"/>
                  <a:pt x="251206" y="179324"/>
                </a:cubicBezTo>
                <a:cubicBezTo>
                  <a:pt x="250063" y="179324"/>
                  <a:pt x="250444" y="180975"/>
                  <a:pt x="252222" y="181991"/>
                </a:cubicBezTo>
                <a:lnTo>
                  <a:pt x="251079" y="181991"/>
                </a:lnTo>
                <a:cubicBezTo>
                  <a:pt x="250825" y="181737"/>
                  <a:pt x="250571" y="181610"/>
                  <a:pt x="250190" y="181610"/>
                </a:cubicBezTo>
                <a:cubicBezTo>
                  <a:pt x="249301" y="181610"/>
                  <a:pt x="248412" y="183134"/>
                  <a:pt x="247650" y="186563"/>
                </a:cubicBezTo>
                <a:cubicBezTo>
                  <a:pt x="245745" y="189357"/>
                  <a:pt x="244602" y="191389"/>
                  <a:pt x="243713" y="191389"/>
                </a:cubicBezTo>
                <a:cubicBezTo>
                  <a:pt x="243586" y="191389"/>
                  <a:pt x="243332" y="191262"/>
                  <a:pt x="243078" y="191135"/>
                </a:cubicBezTo>
                <a:cubicBezTo>
                  <a:pt x="243078" y="191135"/>
                  <a:pt x="243078" y="194564"/>
                  <a:pt x="244221" y="197993"/>
                </a:cubicBezTo>
                <a:cubicBezTo>
                  <a:pt x="243967" y="197612"/>
                  <a:pt x="243713" y="197485"/>
                  <a:pt x="243459" y="197485"/>
                </a:cubicBezTo>
                <a:cubicBezTo>
                  <a:pt x="242951" y="197485"/>
                  <a:pt x="242697" y="198374"/>
                  <a:pt x="241935" y="199136"/>
                </a:cubicBezTo>
                <a:cubicBezTo>
                  <a:pt x="240792" y="201422"/>
                  <a:pt x="240792" y="201422"/>
                  <a:pt x="239649" y="201422"/>
                </a:cubicBezTo>
                <a:cubicBezTo>
                  <a:pt x="239141" y="200279"/>
                  <a:pt x="238760" y="199771"/>
                  <a:pt x="238633" y="199771"/>
                </a:cubicBezTo>
                <a:cubicBezTo>
                  <a:pt x="238506" y="199771"/>
                  <a:pt x="238506" y="200279"/>
                  <a:pt x="238506" y="201422"/>
                </a:cubicBezTo>
                <a:cubicBezTo>
                  <a:pt x="240284" y="203327"/>
                  <a:pt x="239141" y="205232"/>
                  <a:pt x="237363" y="205232"/>
                </a:cubicBezTo>
                <a:cubicBezTo>
                  <a:pt x="236982" y="205232"/>
                  <a:pt x="236601" y="205105"/>
                  <a:pt x="236220" y="204851"/>
                </a:cubicBezTo>
                <a:cubicBezTo>
                  <a:pt x="235839" y="204597"/>
                  <a:pt x="235712" y="204343"/>
                  <a:pt x="235458" y="204343"/>
                </a:cubicBezTo>
                <a:cubicBezTo>
                  <a:pt x="234950" y="204343"/>
                  <a:pt x="234696" y="205105"/>
                  <a:pt x="233934" y="205994"/>
                </a:cubicBezTo>
                <a:cubicBezTo>
                  <a:pt x="233934" y="207137"/>
                  <a:pt x="232791" y="208280"/>
                  <a:pt x="231648" y="210566"/>
                </a:cubicBezTo>
                <a:cubicBezTo>
                  <a:pt x="230505" y="212852"/>
                  <a:pt x="230505" y="212852"/>
                  <a:pt x="231648" y="213995"/>
                </a:cubicBezTo>
                <a:cubicBezTo>
                  <a:pt x="233934" y="215138"/>
                  <a:pt x="232791" y="216281"/>
                  <a:pt x="231648" y="217424"/>
                </a:cubicBezTo>
                <a:cubicBezTo>
                  <a:pt x="231648" y="217932"/>
                  <a:pt x="231394" y="218313"/>
                  <a:pt x="230886" y="218313"/>
                </a:cubicBezTo>
                <a:cubicBezTo>
                  <a:pt x="230378" y="218313"/>
                  <a:pt x="229870" y="218059"/>
                  <a:pt x="229362" y="217424"/>
                </a:cubicBezTo>
                <a:cubicBezTo>
                  <a:pt x="229362" y="217424"/>
                  <a:pt x="228219" y="217424"/>
                  <a:pt x="228219" y="218567"/>
                </a:cubicBezTo>
                <a:cubicBezTo>
                  <a:pt x="227711" y="219075"/>
                  <a:pt x="227076" y="219456"/>
                  <a:pt x="226695" y="219456"/>
                </a:cubicBezTo>
                <a:cubicBezTo>
                  <a:pt x="226314" y="219456"/>
                  <a:pt x="225933" y="219202"/>
                  <a:pt x="225933" y="218567"/>
                </a:cubicBezTo>
                <a:cubicBezTo>
                  <a:pt x="225933" y="218567"/>
                  <a:pt x="223647" y="218567"/>
                  <a:pt x="222504" y="219710"/>
                </a:cubicBezTo>
                <a:cubicBezTo>
                  <a:pt x="221615" y="221361"/>
                  <a:pt x="220853" y="222377"/>
                  <a:pt x="219964" y="222377"/>
                </a:cubicBezTo>
                <a:cubicBezTo>
                  <a:pt x="219710" y="222377"/>
                  <a:pt x="219329" y="222250"/>
                  <a:pt x="219075" y="221869"/>
                </a:cubicBezTo>
                <a:cubicBezTo>
                  <a:pt x="219075" y="221869"/>
                  <a:pt x="219202" y="221996"/>
                  <a:pt x="220218" y="223012"/>
                </a:cubicBezTo>
                <a:cubicBezTo>
                  <a:pt x="220218" y="224155"/>
                  <a:pt x="220218" y="225298"/>
                  <a:pt x="216789" y="227584"/>
                </a:cubicBezTo>
                <a:cubicBezTo>
                  <a:pt x="215646" y="228727"/>
                  <a:pt x="213360" y="229870"/>
                  <a:pt x="214503" y="231013"/>
                </a:cubicBezTo>
                <a:lnTo>
                  <a:pt x="213360" y="231013"/>
                </a:lnTo>
                <a:cubicBezTo>
                  <a:pt x="212979" y="230124"/>
                  <a:pt x="212344" y="229870"/>
                  <a:pt x="211836" y="229870"/>
                </a:cubicBezTo>
                <a:cubicBezTo>
                  <a:pt x="210820" y="229870"/>
                  <a:pt x="209931" y="231140"/>
                  <a:pt x="209931" y="233299"/>
                </a:cubicBezTo>
                <a:cubicBezTo>
                  <a:pt x="210693" y="233299"/>
                  <a:pt x="210439" y="233807"/>
                  <a:pt x="209804" y="233807"/>
                </a:cubicBezTo>
                <a:cubicBezTo>
                  <a:pt x="209550" y="233807"/>
                  <a:pt x="209169" y="233680"/>
                  <a:pt x="208788" y="233299"/>
                </a:cubicBezTo>
                <a:cubicBezTo>
                  <a:pt x="208788" y="233299"/>
                  <a:pt x="207645" y="234442"/>
                  <a:pt x="207645" y="235585"/>
                </a:cubicBezTo>
                <a:cubicBezTo>
                  <a:pt x="207645" y="236728"/>
                  <a:pt x="207645" y="236728"/>
                  <a:pt x="206502" y="237871"/>
                </a:cubicBezTo>
                <a:cubicBezTo>
                  <a:pt x="205994" y="237363"/>
                  <a:pt x="205359" y="236982"/>
                  <a:pt x="204978" y="236982"/>
                </a:cubicBezTo>
                <a:cubicBezTo>
                  <a:pt x="204597" y="236982"/>
                  <a:pt x="204216" y="237236"/>
                  <a:pt x="204216" y="237871"/>
                </a:cubicBezTo>
                <a:cubicBezTo>
                  <a:pt x="203200" y="238887"/>
                  <a:pt x="195453" y="243713"/>
                  <a:pt x="193294" y="243713"/>
                </a:cubicBezTo>
                <a:cubicBezTo>
                  <a:pt x="193040" y="243713"/>
                  <a:pt x="192913" y="243713"/>
                  <a:pt x="192786" y="243586"/>
                </a:cubicBezTo>
                <a:cubicBezTo>
                  <a:pt x="192786" y="245872"/>
                  <a:pt x="192786" y="245872"/>
                  <a:pt x="191643" y="245872"/>
                </a:cubicBezTo>
                <a:cubicBezTo>
                  <a:pt x="191262" y="245110"/>
                  <a:pt x="190881" y="244856"/>
                  <a:pt x="190627" y="244856"/>
                </a:cubicBezTo>
                <a:cubicBezTo>
                  <a:pt x="189992" y="244856"/>
                  <a:pt x="189738" y="246126"/>
                  <a:pt x="190500" y="247015"/>
                </a:cubicBezTo>
                <a:lnTo>
                  <a:pt x="192786" y="247015"/>
                </a:lnTo>
                <a:cubicBezTo>
                  <a:pt x="193421" y="247777"/>
                  <a:pt x="192532" y="248793"/>
                  <a:pt x="191262" y="248793"/>
                </a:cubicBezTo>
                <a:cubicBezTo>
                  <a:pt x="190500" y="248793"/>
                  <a:pt x="189738" y="248285"/>
                  <a:pt x="189230" y="247015"/>
                </a:cubicBezTo>
                <a:cubicBezTo>
                  <a:pt x="188087" y="245872"/>
                  <a:pt x="187579" y="245237"/>
                  <a:pt x="187452" y="245237"/>
                </a:cubicBezTo>
                <a:cubicBezTo>
                  <a:pt x="187325" y="245237"/>
                  <a:pt x="187579" y="245872"/>
                  <a:pt x="188214" y="247015"/>
                </a:cubicBezTo>
                <a:cubicBezTo>
                  <a:pt x="188214" y="248920"/>
                  <a:pt x="187833" y="249809"/>
                  <a:pt x="187325" y="249809"/>
                </a:cubicBezTo>
                <a:cubicBezTo>
                  <a:pt x="186817" y="249809"/>
                  <a:pt x="186436" y="249301"/>
                  <a:pt x="185801" y="248158"/>
                </a:cubicBezTo>
                <a:cubicBezTo>
                  <a:pt x="185293" y="247650"/>
                  <a:pt x="185039" y="247396"/>
                  <a:pt x="184912" y="247396"/>
                </a:cubicBezTo>
                <a:cubicBezTo>
                  <a:pt x="184785" y="247396"/>
                  <a:pt x="184658" y="247904"/>
                  <a:pt x="184658" y="249301"/>
                </a:cubicBezTo>
                <a:cubicBezTo>
                  <a:pt x="184658" y="252095"/>
                  <a:pt x="183769" y="254127"/>
                  <a:pt x="182626" y="254127"/>
                </a:cubicBezTo>
                <a:cubicBezTo>
                  <a:pt x="181864" y="254127"/>
                  <a:pt x="180975" y="253365"/>
                  <a:pt x="180086" y="251587"/>
                </a:cubicBezTo>
                <a:cubicBezTo>
                  <a:pt x="180086" y="249301"/>
                  <a:pt x="178943" y="249301"/>
                  <a:pt x="177800" y="249301"/>
                </a:cubicBezTo>
                <a:cubicBezTo>
                  <a:pt x="176657" y="249301"/>
                  <a:pt x="177800" y="250444"/>
                  <a:pt x="177800" y="251587"/>
                </a:cubicBezTo>
                <a:cubicBezTo>
                  <a:pt x="178435" y="252857"/>
                  <a:pt x="178689" y="253492"/>
                  <a:pt x="178181" y="253492"/>
                </a:cubicBezTo>
                <a:cubicBezTo>
                  <a:pt x="177800" y="253492"/>
                  <a:pt x="177038" y="253238"/>
                  <a:pt x="175514" y="252730"/>
                </a:cubicBezTo>
                <a:cubicBezTo>
                  <a:pt x="173990" y="251206"/>
                  <a:pt x="172847" y="250571"/>
                  <a:pt x="171958" y="250571"/>
                </a:cubicBezTo>
                <a:cubicBezTo>
                  <a:pt x="170815" y="250571"/>
                  <a:pt x="169926" y="251460"/>
                  <a:pt x="168656" y="252730"/>
                </a:cubicBezTo>
                <a:cubicBezTo>
                  <a:pt x="167386" y="254762"/>
                  <a:pt x="165608" y="255905"/>
                  <a:pt x="164846" y="255905"/>
                </a:cubicBezTo>
                <a:cubicBezTo>
                  <a:pt x="164338" y="255905"/>
                  <a:pt x="164338" y="255270"/>
                  <a:pt x="165227" y="253746"/>
                </a:cubicBezTo>
                <a:cubicBezTo>
                  <a:pt x="165862" y="252476"/>
                  <a:pt x="166116" y="251841"/>
                  <a:pt x="166116" y="251841"/>
                </a:cubicBezTo>
                <a:cubicBezTo>
                  <a:pt x="166116" y="251841"/>
                  <a:pt x="165735" y="252095"/>
                  <a:pt x="165227" y="252603"/>
                </a:cubicBezTo>
                <a:cubicBezTo>
                  <a:pt x="162941" y="253746"/>
                  <a:pt x="161798" y="253746"/>
                  <a:pt x="160655" y="253746"/>
                </a:cubicBezTo>
                <a:cubicBezTo>
                  <a:pt x="159512" y="253746"/>
                  <a:pt x="159512" y="254889"/>
                  <a:pt x="159512" y="256032"/>
                </a:cubicBezTo>
                <a:cubicBezTo>
                  <a:pt x="159004" y="254889"/>
                  <a:pt x="158115" y="254381"/>
                  <a:pt x="157226" y="254381"/>
                </a:cubicBezTo>
                <a:cubicBezTo>
                  <a:pt x="156337" y="254381"/>
                  <a:pt x="155575" y="254889"/>
                  <a:pt x="154940" y="256032"/>
                </a:cubicBezTo>
                <a:lnTo>
                  <a:pt x="152654" y="256032"/>
                </a:lnTo>
                <a:cubicBezTo>
                  <a:pt x="152654" y="256032"/>
                  <a:pt x="152654" y="256032"/>
                  <a:pt x="151511" y="257175"/>
                </a:cubicBezTo>
                <a:cubicBezTo>
                  <a:pt x="151003" y="258064"/>
                  <a:pt x="150622" y="258445"/>
                  <a:pt x="150114" y="258445"/>
                </a:cubicBezTo>
                <a:cubicBezTo>
                  <a:pt x="149606" y="258445"/>
                  <a:pt x="149225" y="257810"/>
                  <a:pt x="149225" y="257175"/>
                </a:cubicBezTo>
                <a:cubicBezTo>
                  <a:pt x="148336" y="256286"/>
                  <a:pt x="147574" y="255524"/>
                  <a:pt x="147193" y="255524"/>
                </a:cubicBezTo>
                <a:cubicBezTo>
                  <a:pt x="147066" y="255524"/>
                  <a:pt x="146939" y="255651"/>
                  <a:pt x="146939" y="256032"/>
                </a:cubicBezTo>
                <a:cubicBezTo>
                  <a:pt x="146939" y="257175"/>
                  <a:pt x="145796" y="258318"/>
                  <a:pt x="144653" y="259461"/>
                </a:cubicBezTo>
                <a:cubicBezTo>
                  <a:pt x="144272" y="259842"/>
                  <a:pt x="144018" y="259969"/>
                  <a:pt x="143764" y="259969"/>
                </a:cubicBezTo>
                <a:cubicBezTo>
                  <a:pt x="143129" y="259969"/>
                  <a:pt x="142748" y="259207"/>
                  <a:pt x="143637" y="258318"/>
                </a:cubicBezTo>
                <a:cubicBezTo>
                  <a:pt x="143637" y="257175"/>
                  <a:pt x="143637" y="257175"/>
                  <a:pt x="141351" y="256032"/>
                </a:cubicBezTo>
                <a:cubicBezTo>
                  <a:pt x="141351" y="256032"/>
                  <a:pt x="139065" y="256032"/>
                  <a:pt x="139065" y="257175"/>
                </a:cubicBezTo>
                <a:cubicBezTo>
                  <a:pt x="139065" y="257683"/>
                  <a:pt x="137668" y="258064"/>
                  <a:pt x="136271" y="258064"/>
                </a:cubicBezTo>
                <a:cubicBezTo>
                  <a:pt x="134874" y="258064"/>
                  <a:pt x="133477" y="257810"/>
                  <a:pt x="133477" y="257175"/>
                </a:cubicBezTo>
                <a:lnTo>
                  <a:pt x="131191" y="257175"/>
                </a:lnTo>
                <a:cubicBezTo>
                  <a:pt x="130048" y="257175"/>
                  <a:pt x="128905" y="258318"/>
                  <a:pt x="128905" y="258318"/>
                </a:cubicBezTo>
                <a:cubicBezTo>
                  <a:pt x="128905" y="258318"/>
                  <a:pt x="127762" y="258318"/>
                  <a:pt x="126619" y="259461"/>
                </a:cubicBezTo>
                <a:cubicBezTo>
                  <a:pt x="125857" y="259461"/>
                  <a:pt x="125222" y="259461"/>
                  <a:pt x="125095" y="259207"/>
                </a:cubicBezTo>
                <a:cubicBezTo>
                  <a:pt x="124841" y="259715"/>
                  <a:pt x="124587" y="260096"/>
                  <a:pt x="124333" y="260096"/>
                </a:cubicBezTo>
                <a:cubicBezTo>
                  <a:pt x="124079" y="260096"/>
                  <a:pt x="123825" y="259461"/>
                  <a:pt x="123190" y="258318"/>
                </a:cubicBezTo>
                <a:cubicBezTo>
                  <a:pt x="123190" y="256921"/>
                  <a:pt x="123190" y="256413"/>
                  <a:pt x="122936" y="256413"/>
                </a:cubicBezTo>
                <a:cubicBezTo>
                  <a:pt x="122682" y="256413"/>
                  <a:pt x="122555" y="256667"/>
                  <a:pt x="122047" y="257175"/>
                </a:cubicBezTo>
                <a:cubicBezTo>
                  <a:pt x="121539" y="257683"/>
                  <a:pt x="121158" y="258064"/>
                  <a:pt x="121031" y="258064"/>
                </a:cubicBezTo>
                <a:cubicBezTo>
                  <a:pt x="120904" y="258064"/>
                  <a:pt x="120904" y="257810"/>
                  <a:pt x="120904" y="257175"/>
                </a:cubicBezTo>
                <a:cubicBezTo>
                  <a:pt x="120904" y="256540"/>
                  <a:pt x="120650" y="256286"/>
                  <a:pt x="120396" y="256286"/>
                </a:cubicBezTo>
                <a:cubicBezTo>
                  <a:pt x="120142" y="256286"/>
                  <a:pt x="119761" y="256540"/>
                  <a:pt x="119761" y="257175"/>
                </a:cubicBezTo>
                <a:cubicBezTo>
                  <a:pt x="119126" y="258572"/>
                  <a:pt x="117475" y="259588"/>
                  <a:pt x="116586" y="259588"/>
                </a:cubicBezTo>
                <a:cubicBezTo>
                  <a:pt x="116078" y="259588"/>
                  <a:pt x="115824" y="259207"/>
                  <a:pt x="116332" y="258318"/>
                </a:cubicBezTo>
                <a:cubicBezTo>
                  <a:pt x="116332" y="258318"/>
                  <a:pt x="115824" y="257810"/>
                  <a:pt x="115189" y="257810"/>
                </a:cubicBezTo>
                <a:cubicBezTo>
                  <a:pt x="114808" y="257810"/>
                  <a:pt x="114427" y="257937"/>
                  <a:pt x="114046" y="258318"/>
                </a:cubicBezTo>
                <a:cubicBezTo>
                  <a:pt x="113538" y="259461"/>
                  <a:pt x="113157" y="260096"/>
                  <a:pt x="113030" y="260096"/>
                </a:cubicBezTo>
                <a:cubicBezTo>
                  <a:pt x="112903" y="260096"/>
                  <a:pt x="112903" y="259461"/>
                  <a:pt x="112903" y="258318"/>
                </a:cubicBezTo>
                <a:cubicBezTo>
                  <a:pt x="112903" y="257175"/>
                  <a:pt x="112649" y="256540"/>
                  <a:pt x="112141" y="256540"/>
                </a:cubicBezTo>
                <a:cubicBezTo>
                  <a:pt x="111633" y="256540"/>
                  <a:pt x="111125" y="257175"/>
                  <a:pt x="110617" y="258318"/>
                </a:cubicBezTo>
                <a:cubicBezTo>
                  <a:pt x="110617" y="258318"/>
                  <a:pt x="109474" y="258318"/>
                  <a:pt x="108331" y="257175"/>
                </a:cubicBezTo>
                <a:cubicBezTo>
                  <a:pt x="107569" y="256413"/>
                  <a:pt x="105156" y="255016"/>
                  <a:pt x="103759" y="255016"/>
                </a:cubicBezTo>
                <a:cubicBezTo>
                  <a:pt x="103124" y="255016"/>
                  <a:pt x="102616" y="255270"/>
                  <a:pt x="102616" y="256032"/>
                </a:cubicBezTo>
                <a:lnTo>
                  <a:pt x="100330" y="254889"/>
                </a:lnTo>
                <a:cubicBezTo>
                  <a:pt x="99187" y="253746"/>
                  <a:pt x="98044" y="253746"/>
                  <a:pt x="96901" y="253746"/>
                </a:cubicBezTo>
                <a:lnTo>
                  <a:pt x="95758" y="254889"/>
                </a:lnTo>
                <a:cubicBezTo>
                  <a:pt x="96901" y="253746"/>
                  <a:pt x="95758" y="252603"/>
                  <a:pt x="94615" y="252603"/>
                </a:cubicBezTo>
                <a:cubicBezTo>
                  <a:pt x="94615" y="252095"/>
                  <a:pt x="94615" y="251714"/>
                  <a:pt x="94488" y="251714"/>
                </a:cubicBezTo>
                <a:cubicBezTo>
                  <a:pt x="94361" y="251714"/>
                  <a:pt x="93980" y="251968"/>
                  <a:pt x="93472" y="252603"/>
                </a:cubicBezTo>
                <a:cubicBezTo>
                  <a:pt x="94615" y="253746"/>
                  <a:pt x="93472" y="253746"/>
                  <a:pt x="92329" y="253746"/>
                </a:cubicBezTo>
                <a:cubicBezTo>
                  <a:pt x="91186" y="253746"/>
                  <a:pt x="91186" y="251460"/>
                  <a:pt x="91186" y="250317"/>
                </a:cubicBezTo>
                <a:cubicBezTo>
                  <a:pt x="90551" y="251714"/>
                  <a:pt x="89916" y="252222"/>
                  <a:pt x="89662" y="252222"/>
                </a:cubicBezTo>
                <a:cubicBezTo>
                  <a:pt x="89408" y="252222"/>
                  <a:pt x="89535" y="251968"/>
                  <a:pt x="90043" y="251460"/>
                </a:cubicBezTo>
                <a:cubicBezTo>
                  <a:pt x="88900" y="249174"/>
                  <a:pt x="87757" y="249174"/>
                  <a:pt x="87757" y="249174"/>
                </a:cubicBezTo>
                <a:cubicBezTo>
                  <a:pt x="87503" y="249428"/>
                  <a:pt x="87376" y="249555"/>
                  <a:pt x="87249" y="249555"/>
                </a:cubicBezTo>
                <a:cubicBezTo>
                  <a:pt x="86868" y="249555"/>
                  <a:pt x="86868" y="248920"/>
                  <a:pt x="87249" y="248920"/>
                </a:cubicBezTo>
                <a:cubicBezTo>
                  <a:pt x="87376" y="248920"/>
                  <a:pt x="87630" y="249047"/>
                  <a:pt x="87757" y="249301"/>
                </a:cubicBezTo>
                <a:lnTo>
                  <a:pt x="87757" y="248158"/>
                </a:lnTo>
                <a:cubicBezTo>
                  <a:pt x="87757" y="247904"/>
                  <a:pt x="87630" y="247650"/>
                  <a:pt x="87503" y="247650"/>
                </a:cubicBezTo>
                <a:cubicBezTo>
                  <a:pt x="87122" y="247650"/>
                  <a:pt x="86614" y="248412"/>
                  <a:pt x="86614" y="249301"/>
                </a:cubicBezTo>
                <a:cubicBezTo>
                  <a:pt x="86614" y="249301"/>
                  <a:pt x="85471" y="248158"/>
                  <a:pt x="85471" y="248158"/>
                </a:cubicBezTo>
                <a:cubicBezTo>
                  <a:pt x="84963" y="247650"/>
                  <a:pt x="84328" y="247269"/>
                  <a:pt x="83947" y="247269"/>
                </a:cubicBezTo>
                <a:cubicBezTo>
                  <a:pt x="83566" y="247269"/>
                  <a:pt x="83185" y="247523"/>
                  <a:pt x="83185" y="248158"/>
                </a:cubicBezTo>
                <a:cubicBezTo>
                  <a:pt x="83185" y="249301"/>
                  <a:pt x="83185" y="250444"/>
                  <a:pt x="82042" y="250444"/>
                </a:cubicBezTo>
                <a:cubicBezTo>
                  <a:pt x="81788" y="250698"/>
                  <a:pt x="81661" y="250825"/>
                  <a:pt x="81534" y="250825"/>
                </a:cubicBezTo>
                <a:cubicBezTo>
                  <a:pt x="81153" y="250825"/>
                  <a:pt x="81153" y="250190"/>
                  <a:pt x="81534" y="250190"/>
                </a:cubicBezTo>
                <a:cubicBezTo>
                  <a:pt x="81661" y="250190"/>
                  <a:pt x="81915" y="250317"/>
                  <a:pt x="82042" y="250444"/>
                </a:cubicBezTo>
                <a:cubicBezTo>
                  <a:pt x="82042" y="249301"/>
                  <a:pt x="83185" y="248158"/>
                  <a:pt x="82042" y="248158"/>
                </a:cubicBezTo>
                <a:cubicBezTo>
                  <a:pt x="80899" y="247015"/>
                  <a:pt x="82042" y="245872"/>
                  <a:pt x="82042" y="245872"/>
                </a:cubicBezTo>
                <a:cubicBezTo>
                  <a:pt x="83185" y="244729"/>
                  <a:pt x="79756" y="244729"/>
                  <a:pt x="78613" y="244729"/>
                </a:cubicBezTo>
                <a:cubicBezTo>
                  <a:pt x="77216" y="245237"/>
                  <a:pt x="76327" y="245491"/>
                  <a:pt x="75946" y="245491"/>
                </a:cubicBezTo>
                <a:cubicBezTo>
                  <a:pt x="75438" y="245491"/>
                  <a:pt x="75692" y="244983"/>
                  <a:pt x="76327" y="243586"/>
                </a:cubicBezTo>
                <a:cubicBezTo>
                  <a:pt x="76835" y="242697"/>
                  <a:pt x="76581" y="242316"/>
                  <a:pt x="75946" y="242316"/>
                </a:cubicBezTo>
                <a:cubicBezTo>
                  <a:pt x="75057" y="242316"/>
                  <a:pt x="73152" y="243332"/>
                  <a:pt x="71755" y="244729"/>
                </a:cubicBezTo>
                <a:lnTo>
                  <a:pt x="69469" y="247015"/>
                </a:lnTo>
                <a:lnTo>
                  <a:pt x="70612" y="244729"/>
                </a:lnTo>
                <a:cubicBezTo>
                  <a:pt x="72898" y="240157"/>
                  <a:pt x="72898" y="240157"/>
                  <a:pt x="69469" y="240157"/>
                </a:cubicBezTo>
                <a:lnTo>
                  <a:pt x="67310" y="240157"/>
                </a:lnTo>
                <a:cubicBezTo>
                  <a:pt x="68453" y="239014"/>
                  <a:pt x="67310" y="237871"/>
                  <a:pt x="65024" y="236728"/>
                </a:cubicBezTo>
                <a:cubicBezTo>
                  <a:pt x="64389" y="235331"/>
                  <a:pt x="63754" y="234823"/>
                  <a:pt x="62992" y="234823"/>
                </a:cubicBezTo>
                <a:cubicBezTo>
                  <a:pt x="62484" y="234823"/>
                  <a:pt x="62103" y="235077"/>
                  <a:pt x="61595" y="235585"/>
                </a:cubicBezTo>
                <a:lnTo>
                  <a:pt x="60452" y="234442"/>
                </a:lnTo>
                <a:cubicBezTo>
                  <a:pt x="60960" y="233299"/>
                  <a:pt x="60706" y="232664"/>
                  <a:pt x="60198" y="232664"/>
                </a:cubicBezTo>
                <a:cubicBezTo>
                  <a:pt x="59690" y="232664"/>
                  <a:pt x="58801" y="233172"/>
                  <a:pt x="58166" y="234442"/>
                </a:cubicBezTo>
                <a:lnTo>
                  <a:pt x="57023" y="233299"/>
                </a:lnTo>
                <a:lnTo>
                  <a:pt x="58166" y="232156"/>
                </a:lnTo>
                <a:cubicBezTo>
                  <a:pt x="58166" y="231013"/>
                  <a:pt x="57023" y="229870"/>
                  <a:pt x="51308" y="225298"/>
                </a:cubicBezTo>
                <a:cubicBezTo>
                  <a:pt x="46863" y="220853"/>
                  <a:pt x="45847" y="219202"/>
                  <a:pt x="45085" y="219202"/>
                </a:cubicBezTo>
                <a:cubicBezTo>
                  <a:pt x="44831" y="219202"/>
                  <a:pt x="44704" y="219329"/>
                  <a:pt x="44450" y="219583"/>
                </a:cubicBezTo>
                <a:cubicBezTo>
                  <a:pt x="43815" y="219837"/>
                  <a:pt x="43180" y="220091"/>
                  <a:pt x="42799" y="220091"/>
                </a:cubicBezTo>
                <a:cubicBezTo>
                  <a:pt x="41783" y="220091"/>
                  <a:pt x="41402" y="219329"/>
                  <a:pt x="42164" y="218440"/>
                </a:cubicBezTo>
                <a:cubicBezTo>
                  <a:pt x="42672" y="217932"/>
                  <a:pt x="43053" y="217424"/>
                  <a:pt x="43180" y="217043"/>
                </a:cubicBezTo>
                <a:cubicBezTo>
                  <a:pt x="43307" y="217170"/>
                  <a:pt x="43307" y="217297"/>
                  <a:pt x="43307" y="217297"/>
                </a:cubicBezTo>
                <a:cubicBezTo>
                  <a:pt x="43307" y="216916"/>
                  <a:pt x="43307" y="216789"/>
                  <a:pt x="43307" y="216789"/>
                </a:cubicBezTo>
                <a:cubicBezTo>
                  <a:pt x="43307" y="216789"/>
                  <a:pt x="43180" y="216916"/>
                  <a:pt x="43180" y="217043"/>
                </a:cubicBezTo>
                <a:cubicBezTo>
                  <a:pt x="42926" y="216662"/>
                  <a:pt x="42164" y="215519"/>
                  <a:pt x="42164" y="213868"/>
                </a:cubicBezTo>
                <a:cubicBezTo>
                  <a:pt x="42164" y="211709"/>
                  <a:pt x="41656" y="210947"/>
                  <a:pt x="41148" y="210947"/>
                </a:cubicBezTo>
                <a:cubicBezTo>
                  <a:pt x="40767" y="210947"/>
                  <a:pt x="40386" y="211201"/>
                  <a:pt x="40005" y="211582"/>
                </a:cubicBezTo>
                <a:cubicBezTo>
                  <a:pt x="39497" y="212471"/>
                  <a:pt x="39243" y="212852"/>
                  <a:pt x="39116" y="212852"/>
                </a:cubicBezTo>
                <a:cubicBezTo>
                  <a:pt x="38989" y="212852"/>
                  <a:pt x="38862" y="211836"/>
                  <a:pt x="38862" y="210439"/>
                </a:cubicBezTo>
                <a:cubicBezTo>
                  <a:pt x="40005" y="209296"/>
                  <a:pt x="40005" y="208153"/>
                  <a:pt x="38862" y="208153"/>
                </a:cubicBezTo>
                <a:cubicBezTo>
                  <a:pt x="37719" y="208153"/>
                  <a:pt x="33147" y="204724"/>
                  <a:pt x="35433" y="203581"/>
                </a:cubicBezTo>
                <a:cubicBezTo>
                  <a:pt x="35433" y="203581"/>
                  <a:pt x="35433" y="202438"/>
                  <a:pt x="34290" y="202438"/>
                </a:cubicBezTo>
                <a:cubicBezTo>
                  <a:pt x="34290" y="202438"/>
                  <a:pt x="33147" y="201295"/>
                  <a:pt x="32004" y="199009"/>
                </a:cubicBezTo>
                <a:cubicBezTo>
                  <a:pt x="30861" y="197866"/>
                  <a:pt x="30861" y="196723"/>
                  <a:pt x="32004" y="196723"/>
                </a:cubicBezTo>
                <a:cubicBezTo>
                  <a:pt x="33147" y="196723"/>
                  <a:pt x="32004" y="195580"/>
                  <a:pt x="30861" y="195580"/>
                </a:cubicBezTo>
                <a:cubicBezTo>
                  <a:pt x="29718" y="194437"/>
                  <a:pt x="27432" y="194437"/>
                  <a:pt x="27432" y="193294"/>
                </a:cubicBezTo>
                <a:cubicBezTo>
                  <a:pt x="26924" y="193929"/>
                  <a:pt x="26289" y="194183"/>
                  <a:pt x="25781" y="194183"/>
                </a:cubicBezTo>
                <a:cubicBezTo>
                  <a:pt x="25273" y="194183"/>
                  <a:pt x="24638" y="193929"/>
                  <a:pt x="24003" y="193294"/>
                </a:cubicBezTo>
                <a:lnTo>
                  <a:pt x="25146" y="192151"/>
                </a:lnTo>
                <a:lnTo>
                  <a:pt x="27432" y="192151"/>
                </a:lnTo>
                <a:cubicBezTo>
                  <a:pt x="27432" y="191389"/>
                  <a:pt x="26924" y="190500"/>
                  <a:pt x="26162" y="190500"/>
                </a:cubicBezTo>
                <a:cubicBezTo>
                  <a:pt x="25908" y="190500"/>
                  <a:pt x="25527" y="190627"/>
                  <a:pt x="25273" y="191008"/>
                </a:cubicBezTo>
                <a:cubicBezTo>
                  <a:pt x="26416" y="188722"/>
                  <a:pt x="26416" y="188722"/>
                  <a:pt x="25273" y="186436"/>
                </a:cubicBezTo>
                <a:cubicBezTo>
                  <a:pt x="24130" y="185293"/>
                  <a:pt x="24130" y="183007"/>
                  <a:pt x="21844" y="183007"/>
                </a:cubicBezTo>
                <a:cubicBezTo>
                  <a:pt x="24130" y="181864"/>
                  <a:pt x="21844" y="176149"/>
                  <a:pt x="19558" y="176149"/>
                </a:cubicBezTo>
                <a:cubicBezTo>
                  <a:pt x="18415" y="176149"/>
                  <a:pt x="18415" y="176149"/>
                  <a:pt x="19558" y="175006"/>
                </a:cubicBezTo>
                <a:cubicBezTo>
                  <a:pt x="20701" y="173863"/>
                  <a:pt x="19558" y="173863"/>
                  <a:pt x="18415" y="172720"/>
                </a:cubicBezTo>
                <a:cubicBezTo>
                  <a:pt x="17272" y="172720"/>
                  <a:pt x="18415" y="171577"/>
                  <a:pt x="19558" y="169291"/>
                </a:cubicBezTo>
                <a:cubicBezTo>
                  <a:pt x="20701" y="168148"/>
                  <a:pt x="20701" y="167005"/>
                  <a:pt x="19558" y="167005"/>
                </a:cubicBezTo>
                <a:cubicBezTo>
                  <a:pt x="18415" y="165862"/>
                  <a:pt x="17272" y="163576"/>
                  <a:pt x="17272" y="162433"/>
                </a:cubicBezTo>
                <a:cubicBezTo>
                  <a:pt x="16383" y="161544"/>
                  <a:pt x="16256" y="160782"/>
                  <a:pt x="15748" y="160782"/>
                </a:cubicBezTo>
                <a:cubicBezTo>
                  <a:pt x="15621" y="160782"/>
                  <a:pt x="15367" y="160909"/>
                  <a:pt x="14986" y="161290"/>
                </a:cubicBezTo>
                <a:lnTo>
                  <a:pt x="12573" y="161290"/>
                </a:lnTo>
                <a:cubicBezTo>
                  <a:pt x="11303" y="160020"/>
                  <a:pt x="11049" y="159385"/>
                  <a:pt x="11430" y="159385"/>
                </a:cubicBezTo>
                <a:cubicBezTo>
                  <a:pt x="11811" y="159385"/>
                  <a:pt x="12192" y="159639"/>
                  <a:pt x="12573" y="160147"/>
                </a:cubicBezTo>
                <a:cubicBezTo>
                  <a:pt x="12954" y="160655"/>
                  <a:pt x="13462" y="161036"/>
                  <a:pt x="13716" y="161036"/>
                </a:cubicBezTo>
                <a:cubicBezTo>
                  <a:pt x="13970" y="161036"/>
                  <a:pt x="14224" y="160782"/>
                  <a:pt x="14859" y="160147"/>
                </a:cubicBezTo>
                <a:cubicBezTo>
                  <a:pt x="14859" y="159004"/>
                  <a:pt x="14859" y="156718"/>
                  <a:pt x="14859" y="155575"/>
                </a:cubicBezTo>
                <a:cubicBezTo>
                  <a:pt x="14859" y="155575"/>
                  <a:pt x="14859" y="153289"/>
                  <a:pt x="14859" y="152146"/>
                </a:cubicBezTo>
                <a:cubicBezTo>
                  <a:pt x="14859" y="149860"/>
                  <a:pt x="14859" y="148717"/>
                  <a:pt x="13716" y="148717"/>
                </a:cubicBezTo>
                <a:lnTo>
                  <a:pt x="12573" y="148717"/>
                </a:lnTo>
                <a:cubicBezTo>
                  <a:pt x="14859" y="147574"/>
                  <a:pt x="14859" y="138430"/>
                  <a:pt x="12573" y="137287"/>
                </a:cubicBezTo>
                <a:lnTo>
                  <a:pt x="13716" y="137287"/>
                </a:lnTo>
                <a:cubicBezTo>
                  <a:pt x="14859" y="137287"/>
                  <a:pt x="14859" y="136144"/>
                  <a:pt x="14859" y="133858"/>
                </a:cubicBezTo>
                <a:cubicBezTo>
                  <a:pt x="14859" y="133858"/>
                  <a:pt x="13716" y="129286"/>
                  <a:pt x="13716" y="127000"/>
                </a:cubicBezTo>
                <a:cubicBezTo>
                  <a:pt x="13716" y="123571"/>
                  <a:pt x="14859" y="121285"/>
                  <a:pt x="13716" y="120142"/>
                </a:cubicBezTo>
                <a:lnTo>
                  <a:pt x="14859" y="120142"/>
                </a:lnTo>
                <a:cubicBezTo>
                  <a:pt x="15240" y="120523"/>
                  <a:pt x="15367" y="120650"/>
                  <a:pt x="15621" y="120650"/>
                </a:cubicBezTo>
                <a:cubicBezTo>
                  <a:pt x="16002" y="120650"/>
                  <a:pt x="16002" y="119761"/>
                  <a:pt x="16002" y="118999"/>
                </a:cubicBezTo>
                <a:cubicBezTo>
                  <a:pt x="16002" y="117856"/>
                  <a:pt x="14859" y="117856"/>
                  <a:pt x="13716" y="117856"/>
                </a:cubicBezTo>
                <a:cubicBezTo>
                  <a:pt x="12573" y="117856"/>
                  <a:pt x="12573" y="116713"/>
                  <a:pt x="14859" y="115570"/>
                </a:cubicBezTo>
                <a:cubicBezTo>
                  <a:pt x="16002" y="113284"/>
                  <a:pt x="17145" y="109855"/>
                  <a:pt x="16002" y="107569"/>
                </a:cubicBezTo>
                <a:cubicBezTo>
                  <a:pt x="16002" y="107569"/>
                  <a:pt x="16002" y="106426"/>
                  <a:pt x="17145" y="106426"/>
                </a:cubicBezTo>
                <a:cubicBezTo>
                  <a:pt x="19431" y="106426"/>
                  <a:pt x="20574" y="104140"/>
                  <a:pt x="19431" y="101854"/>
                </a:cubicBezTo>
                <a:lnTo>
                  <a:pt x="20574" y="101854"/>
                </a:lnTo>
                <a:cubicBezTo>
                  <a:pt x="21717" y="100711"/>
                  <a:pt x="22860" y="101854"/>
                  <a:pt x="20574" y="99568"/>
                </a:cubicBezTo>
                <a:cubicBezTo>
                  <a:pt x="20574" y="98425"/>
                  <a:pt x="21717" y="94996"/>
                  <a:pt x="22860" y="93853"/>
                </a:cubicBezTo>
                <a:cubicBezTo>
                  <a:pt x="22860" y="92710"/>
                  <a:pt x="24003" y="92710"/>
                  <a:pt x="22860" y="91567"/>
                </a:cubicBezTo>
                <a:lnTo>
                  <a:pt x="21717" y="91567"/>
                </a:lnTo>
                <a:cubicBezTo>
                  <a:pt x="24003" y="91567"/>
                  <a:pt x="24003" y="91567"/>
                  <a:pt x="21717" y="89281"/>
                </a:cubicBezTo>
                <a:cubicBezTo>
                  <a:pt x="21717" y="89281"/>
                  <a:pt x="21717" y="88773"/>
                  <a:pt x="22098" y="88773"/>
                </a:cubicBezTo>
                <a:cubicBezTo>
                  <a:pt x="22225" y="88773"/>
                  <a:pt x="22606" y="88900"/>
                  <a:pt x="22987" y="89281"/>
                </a:cubicBezTo>
                <a:cubicBezTo>
                  <a:pt x="24130" y="88138"/>
                  <a:pt x="24130" y="88138"/>
                  <a:pt x="24130" y="88138"/>
                </a:cubicBezTo>
                <a:cubicBezTo>
                  <a:pt x="25273" y="86995"/>
                  <a:pt x="26416" y="82423"/>
                  <a:pt x="27559" y="77851"/>
                </a:cubicBezTo>
                <a:cubicBezTo>
                  <a:pt x="32131" y="72136"/>
                  <a:pt x="33274" y="69850"/>
                  <a:pt x="32131" y="68707"/>
                </a:cubicBezTo>
                <a:cubicBezTo>
                  <a:pt x="32131" y="67564"/>
                  <a:pt x="32131" y="67564"/>
                  <a:pt x="33274" y="67564"/>
                </a:cubicBezTo>
                <a:cubicBezTo>
                  <a:pt x="34417" y="67564"/>
                  <a:pt x="35560" y="66421"/>
                  <a:pt x="35560" y="66421"/>
                </a:cubicBezTo>
                <a:cubicBezTo>
                  <a:pt x="36449" y="65532"/>
                  <a:pt x="36576" y="64770"/>
                  <a:pt x="37084" y="64770"/>
                </a:cubicBezTo>
                <a:cubicBezTo>
                  <a:pt x="37338" y="64770"/>
                  <a:pt x="37592" y="64897"/>
                  <a:pt x="37846" y="65278"/>
                </a:cubicBezTo>
                <a:cubicBezTo>
                  <a:pt x="37846" y="64135"/>
                  <a:pt x="37846" y="64135"/>
                  <a:pt x="37846" y="62992"/>
                </a:cubicBezTo>
                <a:cubicBezTo>
                  <a:pt x="38227" y="63373"/>
                  <a:pt x="38354" y="63500"/>
                  <a:pt x="38608" y="63500"/>
                </a:cubicBezTo>
                <a:cubicBezTo>
                  <a:pt x="38989" y="63500"/>
                  <a:pt x="38989" y="62611"/>
                  <a:pt x="38989" y="61849"/>
                </a:cubicBezTo>
                <a:cubicBezTo>
                  <a:pt x="38354" y="60452"/>
                  <a:pt x="38100" y="59944"/>
                  <a:pt x="38354" y="59944"/>
                </a:cubicBezTo>
                <a:cubicBezTo>
                  <a:pt x="38608" y="59944"/>
                  <a:pt x="39116" y="60198"/>
                  <a:pt x="40132" y="60706"/>
                </a:cubicBezTo>
                <a:cubicBezTo>
                  <a:pt x="40132" y="61087"/>
                  <a:pt x="40513" y="61214"/>
                  <a:pt x="40894" y="61214"/>
                </a:cubicBezTo>
                <a:cubicBezTo>
                  <a:pt x="41783" y="61214"/>
                  <a:pt x="42799" y="60706"/>
                  <a:pt x="41275" y="60706"/>
                </a:cubicBezTo>
                <a:cubicBezTo>
                  <a:pt x="41275" y="59563"/>
                  <a:pt x="41275" y="58420"/>
                  <a:pt x="41275" y="56134"/>
                </a:cubicBezTo>
                <a:cubicBezTo>
                  <a:pt x="42037" y="56134"/>
                  <a:pt x="42291" y="55626"/>
                  <a:pt x="42672" y="55626"/>
                </a:cubicBezTo>
                <a:cubicBezTo>
                  <a:pt x="42926" y="55626"/>
                  <a:pt x="43180" y="55753"/>
                  <a:pt x="43561" y="56134"/>
                </a:cubicBezTo>
                <a:cubicBezTo>
                  <a:pt x="44704" y="56134"/>
                  <a:pt x="46990" y="51562"/>
                  <a:pt x="46990" y="50419"/>
                </a:cubicBezTo>
                <a:cubicBezTo>
                  <a:pt x="46482" y="49911"/>
                  <a:pt x="46482" y="49530"/>
                  <a:pt x="46736" y="49530"/>
                </a:cubicBezTo>
                <a:cubicBezTo>
                  <a:pt x="46990" y="49530"/>
                  <a:pt x="47625" y="49784"/>
                  <a:pt x="48133" y="50419"/>
                </a:cubicBezTo>
                <a:cubicBezTo>
                  <a:pt x="48133" y="50419"/>
                  <a:pt x="49276" y="50419"/>
                  <a:pt x="50419" y="49276"/>
                </a:cubicBezTo>
                <a:cubicBezTo>
                  <a:pt x="50038" y="48895"/>
                  <a:pt x="49911" y="48768"/>
                  <a:pt x="49911" y="48768"/>
                </a:cubicBezTo>
                <a:cubicBezTo>
                  <a:pt x="49911" y="48768"/>
                  <a:pt x="50800" y="49276"/>
                  <a:pt x="51562" y="49276"/>
                </a:cubicBezTo>
                <a:cubicBezTo>
                  <a:pt x="51562" y="50165"/>
                  <a:pt x="51689" y="50546"/>
                  <a:pt x="52070" y="50546"/>
                </a:cubicBezTo>
                <a:cubicBezTo>
                  <a:pt x="52451" y="50546"/>
                  <a:pt x="53213" y="49911"/>
                  <a:pt x="53848" y="49276"/>
                </a:cubicBezTo>
                <a:cubicBezTo>
                  <a:pt x="53848" y="48133"/>
                  <a:pt x="56134" y="45847"/>
                  <a:pt x="58420" y="43561"/>
                </a:cubicBezTo>
                <a:cubicBezTo>
                  <a:pt x="61849" y="41275"/>
                  <a:pt x="61849" y="40132"/>
                  <a:pt x="61849" y="36703"/>
                </a:cubicBezTo>
                <a:lnTo>
                  <a:pt x="60706" y="34417"/>
                </a:lnTo>
                <a:lnTo>
                  <a:pt x="62992" y="35560"/>
                </a:lnTo>
                <a:cubicBezTo>
                  <a:pt x="62992" y="36703"/>
                  <a:pt x="65278" y="37846"/>
                  <a:pt x="65278" y="37846"/>
                </a:cubicBezTo>
                <a:cubicBezTo>
                  <a:pt x="66421" y="37846"/>
                  <a:pt x="65278" y="36703"/>
                  <a:pt x="64135" y="35560"/>
                </a:cubicBezTo>
                <a:cubicBezTo>
                  <a:pt x="64135" y="34417"/>
                  <a:pt x="65278" y="34417"/>
                  <a:pt x="66421" y="34417"/>
                </a:cubicBezTo>
                <a:cubicBezTo>
                  <a:pt x="68707" y="34417"/>
                  <a:pt x="69850" y="34417"/>
                  <a:pt x="69850" y="32131"/>
                </a:cubicBezTo>
                <a:cubicBezTo>
                  <a:pt x="70612" y="32131"/>
                  <a:pt x="70866" y="31623"/>
                  <a:pt x="71628" y="31623"/>
                </a:cubicBezTo>
                <a:cubicBezTo>
                  <a:pt x="72009" y="31623"/>
                  <a:pt x="72517" y="31750"/>
                  <a:pt x="73279" y="32131"/>
                </a:cubicBezTo>
                <a:cubicBezTo>
                  <a:pt x="73279" y="32131"/>
                  <a:pt x="73279" y="32131"/>
                  <a:pt x="73279" y="30988"/>
                </a:cubicBezTo>
                <a:cubicBezTo>
                  <a:pt x="72517" y="30226"/>
                  <a:pt x="72771" y="29337"/>
                  <a:pt x="73406" y="29337"/>
                </a:cubicBezTo>
                <a:cubicBezTo>
                  <a:pt x="73660" y="29337"/>
                  <a:pt x="74041" y="29464"/>
                  <a:pt x="74422" y="29845"/>
                </a:cubicBezTo>
                <a:cubicBezTo>
                  <a:pt x="75057" y="30226"/>
                  <a:pt x="75692" y="30353"/>
                  <a:pt x="76327" y="30353"/>
                </a:cubicBezTo>
                <a:cubicBezTo>
                  <a:pt x="77724" y="30353"/>
                  <a:pt x="78613" y="29464"/>
                  <a:pt x="77851" y="28702"/>
                </a:cubicBezTo>
                <a:cubicBezTo>
                  <a:pt x="77851" y="27559"/>
                  <a:pt x="78994" y="27559"/>
                  <a:pt x="78994" y="26416"/>
                </a:cubicBezTo>
                <a:cubicBezTo>
                  <a:pt x="80137" y="26416"/>
                  <a:pt x="81280" y="26416"/>
                  <a:pt x="81280" y="25273"/>
                </a:cubicBezTo>
                <a:cubicBezTo>
                  <a:pt x="82423" y="24130"/>
                  <a:pt x="83566" y="24130"/>
                  <a:pt x="83566" y="24130"/>
                </a:cubicBezTo>
                <a:cubicBezTo>
                  <a:pt x="83566" y="24130"/>
                  <a:pt x="83566" y="25273"/>
                  <a:pt x="82423" y="25273"/>
                </a:cubicBezTo>
                <a:lnTo>
                  <a:pt x="84709" y="26416"/>
                </a:lnTo>
                <a:cubicBezTo>
                  <a:pt x="85852" y="25273"/>
                  <a:pt x="86995" y="25273"/>
                  <a:pt x="86995" y="24130"/>
                </a:cubicBezTo>
                <a:cubicBezTo>
                  <a:pt x="86995" y="22225"/>
                  <a:pt x="86995" y="21336"/>
                  <a:pt x="87122" y="21336"/>
                </a:cubicBezTo>
                <a:cubicBezTo>
                  <a:pt x="87249" y="21336"/>
                  <a:pt x="87630" y="21844"/>
                  <a:pt x="88011" y="22987"/>
                </a:cubicBezTo>
                <a:cubicBezTo>
                  <a:pt x="88011" y="23749"/>
                  <a:pt x="88519" y="24638"/>
                  <a:pt x="89281" y="24638"/>
                </a:cubicBezTo>
                <a:cubicBezTo>
                  <a:pt x="89535" y="24638"/>
                  <a:pt x="89916" y="24511"/>
                  <a:pt x="90297" y="24130"/>
                </a:cubicBezTo>
                <a:cubicBezTo>
                  <a:pt x="90297" y="22352"/>
                  <a:pt x="90551" y="21844"/>
                  <a:pt x="90805" y="21844"/>
                </a:cubicBezTo>
                <a:cubicBezTo>
                  <a:pt x="91059" y="21844"/>
                  <a:pt x="91313" y="22352"/>
                  <a:pt x="91313" y="22987"/>
                </a:cubicBezTo>
                <a:cubicBezTo>
                  <a:pt x="91313" y="24003"/>
                  <a:pt x="91313" y="24511"/>
                  <a:pt x="91567" y="24511"/>
                </a:cubicBezTo>
                <a:cubicBezTo>
                  <a:pt x="91821" y="24511"/>
                  <a:pt x="92456" y="23622"/>
                  <a:pt x="93599" y="21717"/>
                </a:cubicBezTo>
                <a:cubicBezTo>
                  <a:pt x="95885" y="21717"/>
                  <a:pt x="99314" y="19431"/>
                  <a:pt x="101600" y="18288"/>
                </a:cubicBezTo>
                <a:cubicBezTo>
                  <a:pt x="103378" y="17780"/>
                  <a:pt x="104775" y="17399"/>
                  <a:pt x="105918" y="17399"/>
                </a:cubicBezTo>
                <a:cubicBezTo>
                  <a:pt x="106807" y="17399"/>
                  <a:pt x="107442" y="17526"/>
                  <a:pt x="108077" y="17907"/>
                </a:cubicBezTo>
                <a:cubicBezTo>
                  <a:pt x="108077" y="17018"/>
                  <a:pt x="109220" y="16764"/>
                  <a:pt x="110744" y="16002"/>
                </a:cubicBezTo>
                <a:cubicBezTo>
                  <a:pt x="111379" y="16256"/>
                  <a:pt x="112014" y="16256"/>
                  <a:pt x="112522" y="16256"/>
                </a:cubicBezTo>
                <a:cubicBezTo>
                  <a:pt x="114681" y="16256"/>
                  <a:pt x="115570" y="14605"/>
                  <a:pt x="116459" y="13716"/>
                </a:cubicBezTo>
                <a:cubicBezTo>
                  <a:pt x="115316" y="13716"/>
                  <a:pt x="114173" y="14859"/>
                  <a:pt x="114173" y="14859"/>
                </a:cubicBezTo>
                <a:cubicBezTo>
                  <a:pt x="114173" y="12573"/>
                  <a:pt x="115316" y="12573"/>
                  <a:pt x="117602" y="12573"/>
                </a:cubicBezTo>
                <a:cubicBezTo>
                  <a:pt x="117602" y="12573"/>
                  <a:pt x="118745" y="13716"/>
                  <a:pt x="118745" y="14859"/>
                </a:cubicBezTo>
                <a:cubicBezTo>
                  <a:pt x="118745" y="16002"/>
                  <a:pt x="119888" y="17145"/>
                  <a:pt x="121031" y="17145"/>
                </a:cubicBezTo>
                <a:cubicBezTo>
                  <a:pt x="121031" y="17145"/>
                  <a:pt x="122174" y="17145"/>
                  <a:pt x="121031" y="16002"/>
                </a:cubicBezTo>
                <a:cubicBezTo>
                  <a:pt x="121031" y="14859"/>
                  <a:pt x="121031" y="14859"/>
                  <a:pt x="122174" y="14859"/>
                </a:cubicBezTo>
                <a:cubicBezTo>
                  <a:pt x="123317" y="13716"/>
                  <a:pt x="124460" y="13716"/>
                  <a:pt x="124460" y="12573"/>
                </a:cubicBezTo>
                <a:cubicBezTo>
                  <a:pt x="124460" y="11430"/>
                  <a:pt x="125603" y="11430"/>
                  <a:pt x="126746" y="11430"/>
                </a:cubicBezTo>
                <a:close/>
                <a:moveTo>
                  <a:pt x="106680" y="258064"/>
                </a:moveTo>
                <a:cubicBezTo>
                  <a:pt x="107315" y="258064"/>
                  <a:pt x="107442" y="259461"/>
                  <a:pt x="108331" y="259461"/>
                </a:cubicBezTo>
                <a:cubicBezTo>
                  <a:pt x="108331" y="260604"/>
                  <a:pt x="109474" y="260604"/>
                  <a:pt x="107188" y="260604"/>
                </a:cubicBezTo>
                <a:cubicBezTo>
                  <a:pt x="106045" y="259461"/>
                  <a:pt x="106045" y="258318"/>
                  <a:pt x="106045" y="258318"/>
                </a:cubicBezTo>
                <a:cubicBezTo>
                  <a:pt x="106299" y="258064"/>
                  <a:pt x="106426" y="258064"/>
                  <a:pt x="106553" y="258064"/>
                </a:cubicBezTo>
                <a:close/>
                <a:moveTo>
                  <a:pt x="182499" y="256032"/>
                </a:moveTo>
                <a:cubicBezTo>
                  <a:pt x="183642" y="256032"/>
                  <a:pt x="183642" y="257175"/>
                  <a:pt x="183642" y="259461"/>
                </a:cubicBezTo>
                <a:cubicBezTo>
                  <a:pt x="182499" y="260604"/>
                  <a:pt x="181864" y="261239"/>
                  <a:pt x="181610" y="261239"/>
                </a:cubicBezTo>
                <a:cubicBezTo>
                  <a:pt x="181356" y="261239"/>
                  <a:pt x="181356" y="260731"/>
                  <a:pt x="181356" y="259461"/>
                </a:cubicBezTo>
                <a:cubicBezTo>
                  <a:pt x="182499" y="258318"/>
                  <a:pt x="182499" y="256032"/>
                  <a:pt x="182499" y="256032"/>
                </a:cubicBezTo>
                <a:close/>
                <a:moveTo>
                  <a:pt x="123190" y="260604"/>
                </a:moveTo>
                <a:cubicBezTo>
                  <a:pt x="124333" y="260604"/>
                  <a:pt x="125476" y="261747"/>
                  <a:pt x="125476" y="261747"/>
                </a:cubicBezTo>
                <a:cubicBezTo>
                  <a:pt x="125476" y="262890"/>
                  <a:pt x="124333" y="262890"/>
                  <a:pt x="124333" y="262890"/>
                </a:cubicBezTo>
                <a:cubicBezTo>
                  <a:pt x="123190" y="262890"/>
                  <a:pt x="123190" y="262890"/>
                  <a:pt x="123190" y="261747"/>
                </a:cubicBezTo>
                <a:cubicBezTo>
                  <a:pt x="123190" y="261747"/>
                  <a:pt x="123190" y="260604"/>
                  <a:pt x="123190" y="260604"/>
                </a:cubicBezTo>
                <a:close/>
                <a:moveTo>
                  <a:pt x="149479" y="264033"/>
                </a:moveTo>
                <a:cubicBezTo>
                  <a:pt x="149479" y="265176"/>
                  <a:pt x="150622" y="266319"/>
                  <a:pt x="149479" y="266319"/>
                </a:cubicBezTo>
                <a:cubicBezTo>
                  <a:pt x="149225" y="266573"/>
                  <a:pt x="148844" y="266827"/>
                  <a:pt x="148590" y="266827"/>
                </a:cubicBezTo>
                <a:cubicBezTo>
                  <a:pt x="147828" y="266827"/>
                  <a:pt x="147447" y="265811"/>
                  <a:pt x="148336" y="264033"/>
                </a:cubicBezTo>
                <a:close/>
                <a:moveTo>
                  <a:pt x="140335" y="266319"/>
                </a:moveTo>
                <a:lnTo>
                  <a:pt x="141478" y="267462"/>
                </a:lnTo>
                <a:lnTo>
                  <a:pt x="140335" y="267462"/>
                </a:lnTo>
                <a:cubicBezTo>
                  <a:pt x="139192" y="267462"/>
                  <a:pt x="139192" y="267462"/>
                  <a:pt x="139192" y="266319"/>
                </a:cubicBezTo>
                <a:close/>
                <a:moveTo>
                  <a:pt x="130048" y="268605"/>
                </a:moveTo>
                <a:cubicBezTo>
                  <a:pt x="128905" y="268605"/>
                  <a:pt x="128905" y="269748"/>
                  <a:pt x="128905" y="269748"/>
                </a:cubicBezTo>
                <a:cubicBezTo>
                  <a:pt x="128905" y="269748"/>
                  <a:pt x="128905" y="270891"/>
                  <a:pt x="130048" y="270891"/>
                </a:cubicBezTo>
                <a:lnTo>
                  <a:pt x="131191" y="270891"/>
                </a:lnTo>
                <a:cubicBezTo>
                  <a:pt x="131191" y="269748"/>
                  <a:pt x="130048" y="268605"/>
                  <a:pt x="130048" y="268605"/>
                </a:cubicBezTo>
                <a:close/>
                <a:moveTo>
                  <a:pt x="135763" y="0"/>
                </a:moveTo>
                <a:cubicBezTo>
                  <a:pt x="134874" y="0"/>
                  <a:pt x="133985" y="635"/>
                  <a:pt x="133477" y="1778"/>
                </a:cubicBezTo>
                <a:cubicBezTo>
                  <a:pt x="133477" y="635"/>
                  <a:pt x="132334" y="635"/>
                  <a:pt x="131191" y="635"/>
                </a:cubicBezTo>
                <a:cubicBezTo>
                  <a:pt x="130048" y="1143"/>
                  <a:pt x="128651" y="1524"/>
                  <a:pt x="127508" y="1524"/>
                </a:cubicBezTo>
                <a:cubicBezTo>
                  <a:pt x="126365" y="1524"/>
                  <a:pt x="125476" y="1143"/>
                  <a:pt x="125476" y="635"/>
                </a:cubicBezTo>
                <a:lnTo>
                  <a:pt x="124333" y="635"/>
                </a:lnTo>
                <a:cubicBezTo>
                  <a:pt x="123190" y="2921"/>
                  <a:pt x="122047" y="1778"/>
                  <a:pt x="122047" y="2921"/>
                </a:cubicBezTo>
                <a:cubicBezTo>
                  <a:pt x="120904" y="2921"/>
                  <a:pt x="119761" y="2921"/>
                  <a:pt x="118618" y="4064"/>
                </a:cubicBezTo>
                <a:cubicBezTo>
                  <a:pt x="117475" y="5207"/>
                  <a:pt x="116332" y="5080"/>
                  <a:pt x="116332" y="5080"/>
                </a:cubicBezTo>
                <a:cubicBezTo>
                  <a:pt x="116332" y="5080"/>
                  <a:pt x="116332" y="3937"/>
                  <a:pt x="117475" y="2794"/>
                </a:cubicBezTo>
                <a:cubicBezTo>
                  <a:pt x="118364" y="2413"/>
                  <a:pt x="118364" y="2159"/>
                  <a:pt x="117983" y="2159"/>
                </a:cubicBezTo>
                <a:cubicBezTo>
                  <a:pt x="117348" y="2159"/>
                  <a:pt x="115443" y="2921"/>
                  <a:pt x="114046" y="5080"/>
                </a:cubicBezTo>
                <a:cubicBezTo>
                  <a:pt x="112395" y="6223"/>
                  <a:pt x="111506" y="6858"/>
                  <a:pt x="111379" y="6858"/>
                </a:cubicBezTo>
                <a:cubicBezTo>
                  <a:pt x="111252" y="6858"/>
                  <a:pt x="111887" y="6350"/>
                  <a:pt x="113030" y="5080"/>
                </a:cubicBezTo>
                <a:cubicBezTo>
                  <a:pt x="113792" y="4318"/>
                  <a:pt x="114046" y="2921"/>
                  <a:pt x="113792" y="2921"/>
                </a:cubicBezTo>
                <a:cubicBezTo>
                  <a:pt x="113665" y="2921"/>
                  <a:pt x="113411" y="3175"/>
                  <a:pt x="113030" y="3937"/>
                </a:cubicBezTo>
                <a:cubicBezTo>
                  <a:pt x="113030" y="3937"/>
                  <a:pt x="110744" y="3937"/>
                  <a:pt x="110744" y="5080"/>
                </a:cubicBezTo>
                <a:lnTo>
                  <a:pt x="103886" y="5080"/>
                </a:lnTo>
                <a:cubicBezTo>
                  <a:pt x="103378" y="6223"/>
                  <a:pt x="102997" y="6477"/>
                  <a:pt x="102743" y="6477"/>
                </a:cubicBezTo>
                <a:cubicBezTo>
                  <a:pt x="102489" y="6477"/>
                  <a:pt x="102108" y="6350"/>
                  <a:pt x="101600" y="6350"/>
                </a:cubicBezTo>
                <a:cubicBezTo>
                  <a:pt x="101600" y="5842"/>
                  <a:pt x="101346" y="5588"/>
                  <a:pt x="101219" y="5588"/>
                </a:cubicBezTo>
                <a:cubicBezTo>
                  <a:pt x="101092" y="5588"/>
                  <a:pt x="100838" y="6096"/>
                  <a:pt x="101600" y="7493"/>
                </a:cubicBezTo>
                <a:cubicBezTo>
                  <a:pt x="101092" y="8001"/>
                  <a:pt x="100457" y="8382"/>
                  <a:pt x="99822" y="8382"/>
                </a:cubicBezTo>
                <a:cubicBezTo>
                  <a:pt x="99187" y="8382"/>
                  <a:pt x="98679" y="8001"/>
                  <a:pt x="98171" y="7493"/>
                </a:cubicBezTo>
                <a:cubicBezTo>
                  <a:pt x="98171" y="6985"/>
                  <a:pt x="97917" y="6604"/>
                  <a:pt x="97663" y="6604"/>
                </a:cubicBezTo>
                <a:cubicBezTo>
                  <a:pt x="97409" y="6604"/>
                  <a:pt x="97028" y="6858"/>
                  <a:pt x="97028" y="7493"/>
                </a:cubicBezTo>
                <a:cubicBezTo>
                  <a:pt x="95885" y="8636"/>
                  <a:pt x="95885" y="8636"/>
                  <a:pt x="95885" y="8636"/>
                </a:cubicBezTo>
                <a:cubicBezTo>
                  <a:pt x="95631" y="8382"/>
                  <a:pt x="95250" y="8255"/>
                  <a:pt x="94742" y="8255"/>
                </a:cubicBezTo>
                <a:cubicBezTo>
                  <a:pt x="92075" y="8255"/>
                  <a:pt x="85344" y="10414"/>
                  <a:pt x="78740" y="14224"/>
                </a:cubicBezTo>
                <a:cubicBezTo>
                  <a:pt x="77597" y="14224"/>
                  <a:pt x="76454" y="16510"/>
                  <a:pt x="77597" y="16510"/>
                </a:cubicBezTo>
                <a:cubicBezTo>
                  <a:pt x="78105" y="17653"/>
                  <a:pt x="78105" y="17907"/>
                  <a:pt x="77851" y="17907"/>
                </a:cubicBezTo>
                <a:cubicBezTo>
                  <a:pt x="77597" y="17907"/>
                  <a:pt x="76962" y="17653"/>
                  <a:pt x="76454" y="17653"/>
                </a:cubicBezTo>
                <a:cubicBezTo>
                  <a:pt x="75565" y="16129"/>
                  <a:pt x="74549" y="15621"/>
                  <a:pt x="73914" y="15621"/>
                </a:cubicBezTo>
                <a:cubicBezTo>
                  <a:pt x="73025" y="15621"/>
                  <a:pt x="72771" y="16764"/>
                  <a:pt x="74168" y="18796"/>
                </a:cubicBezTo>
                <a:cubicBezTo>
                  <a:pt x="73152" y="18288"/>
                  <a:pt x="72644" y="18034"/>
                  <a:pt x="72390" y="18034"/>
                </a:cubicBezTo>
                <a:cubicBezTo>
                  <a:pt x="72136" y="18034"/>
                  <a:pt x="71882" y="18542"/>
                  <a:pt x="71882" y="19939"/>
                </a:cubicBezTo>
                <a:cubicBezTo>
                  <a:pt x="72390" y="20574"/>
                  <a:pt x="72390" y="20828"/>
                  <a:pt x="72136" y="20828"/>
                </a:cubicBezTo>
                <a:cubicBezTo>
                  <a:pt x="71882" y="20828"/>
                  <a:pt x="71247" y="20574"/>
                  <a:pt x="70739" y="19939"/>
                </a:cubicBezTo>
                <a:cubicBezTo>
                  <a:pt x="69977" y="19939"/>
                  <a:pt x="69215" y="19431"/>
                  <a:pt x="68834" y="19431"/>
                </a:cubicBezTo>
                <a:cubicBezTo>
                  <a:pt x="68580" y="19431"/>
                  <a:pt x="68453" y="19558"/>
                  <a:pt x="68453" y="19939"/>
                </a:cubicBezTo>
                <a:cubicBezTo>
                  <a:pt x="68453" y="19939"/>
                  <a:pt x="68453" y="20447"/>
                  <a:pt x="67818" y="20447"/>
                </a:cubicBezTo>
                <a:cubicBezTo>
                  <a:pt x="67437" y="20447"/>
                  <a:pt x="66929" y="20320"/>
                  <a:pt x="66167" y="19939"/>
                </a:cubicBezTo>
                <a:cubicBezTo>
                  <a:pt x="65024" y="19939"/>
                  <a:pt x="65024" y="21082"/>
                  <a:pt x="65024" y="22225"/>
                </a:cubicBezTo>
                <a:cubicBezTo>
                  <a:pt x="64262" y="24384"/>
                  <a:pt x="63500" y="25654"/>
                  <a:pt x="62865" y="25654"/>
                </a:cubicBezTo>
                <a:cubicBezTo>
                  <a:pt x="62484" y="25654"/>
                  <a:pt x="62103" y="25273"/>
                  <a:pt x="61722" y="24511"/>
                </a:cubicBezTo>
                <a:cubicBezTo>
                  <a:pt x="61722" y="24003"/>
                  <a:pt x="61595" y="23749"/>
                  <a:pt x="61214" y="23749"/>
                </a:cubicBezTo>
                <a:cubicBezTo>
                  <a:pt x="60325" y="23749"/>
                  <a:pt x="58293" y="26162"/>
                  <a:pt x="58293" y="27940"/>
                </a:cubicBezTo>
                <a:cubicBezTo>
                  <a:pt x="58928" y="29337"/>
                  <a:pt x="59182" y="29845"/>
                  <a:pt x="59182" y="29845"/>
                </a:cubicBezTo>
                <a:cubicBezTo>
                  <a:pt x="59182" y="29845"/>
                  <a:pt x="58801" y="29591"/>
                  <a:pt x="58293" y="29083"/>
                </a:cubicBezTo>
                <a:lnTo>
                  <a:pt x="57150" y="29083"/>
                </a:lnTo>
                <a:cubicBezTo>
                  <a:pt x="56515" y="29591"/>
                  <a:pt x="56261" y="29972"/>
                  <a:pt x="56007" y="29972"/>
                </a:cubicBezTo>
                <a:cubicBezTo>
                  <a:pt x="55753" y="29972"/>
                  <a:pt x="55499" y="29718"/>
                  <a:pt x="54864" y="29083"/>
                </a:cubicBezTo>
                <a:cubicBezTo>
                  <a:pt x="54864" y="29083"/>
                  <a:pt x="53721" y="30226"/>
                  <a:pt x="53721" y="32512"/>
                </a:cubicBezTo>
                <a:cubicBezTo>
                  <a:pt x="52832" y="34163"/>
                  <a:pt x="51435" y="35179"/>
                  <a:pt x="49911" y="35179"/>
                </a:cubicBezTo>
                <a:cubicBezTo>
                  <a:pt x="49276" y="35179"/>
                  <a:pt x="48768" y="35052"/>
                  <a:pt x="48133" y="34798"/>
                </a:cubicBezTo>
                <a:lnTo>
                  <a:pt x="46990" y="37084"/>
                </a:lnTo>
                <a:cubicBezTo>
                  <a:pt x="47879" y="38735"/>
                  <a:pt x="48006" y="40259"/>
                  <a:pt x="47752" y="40259"/>
                </a:cubicBezTo>
                <a:cubicBezTo>
                  <a:pt x="47625" y="40259"/>
                  <a:pt x="47371" y="40005"/>
                  <a:pt x="46990" y="39370"/>
                </a:cubicBezTo>
                <a:cubicBezTo>
                  <a:pt x="46609" y="38989"/>
                  <a:pt x="46228" y="38735"/>
                  <a:pt x="45974" y="38608"/>
                </a:cubicBezTo>
                <a:cubicBezTo>
                  <a:pt x="46355" y="40132"/>
                  <a:pt x="44958" y="41402"/>
                  <a:pt x="43434" y="41402"/>
                </a:cubicBezTo>
                <a:cubicBezTo>
                  <a:pt x="42672" y="41402"/>
                  <a:pt x="41910" y="41148"/>
                  <a:pt x="41275" y="40386"/>
                </a:cubicBezTo>
                <a:lnTo>
                  <a:pt x="40005" y="40386"/>
                </a:lnTo>
                <a:lnTo>
                  <a:pt x="41148" y="41529"/>
                </a:lnTo>
                <a:cubicBezTo>
                  <a:pt x="41148" y="42672"/>
                  <a:pt x="42291" y="42672"/>
                  <a:pt x="41148" y="43815"/>
                </a:cubicBezTo>
                <a:cubicBezTo>
                  <a:pt x="41148" y="44958"/>
                  <a:pt x="40005" y="44958"/>
                  <a:pt x="40005" y="44958"/>
                </a:cubicBezTo>
                <a:lnTo>
                  <a:pt x="37719" y="44958"/>
                </a:lnTo>
                <a:cubicBezTo>
                  <a:pt x="37719" y="44958"/>
                  <a:pt x="36576" y="46101"/>
                  <a:pt x="35433" y="46101"/>
                </a:cubicBezTo>
                <a:cubicBezTo>
                  <a:pt x="34290" y="47244"/>
                  <a:pt x="34290" y="47244"/>
                  <a:pt x="32004" y="49530"/>
                </a:cubicBezTo>
                <a:cubicBezTo>
                  <a:pt x="33147" y="50673"/>
                  <a:pt x="30861" y="51816"/>
                  <a:pt x="30861" y="51816"/>
                </a:cubicBezTo>
                <a:cubicBezTo>
                  <a:pt x="30861" y="51816"/>
                  <a:pt x="29718" y="52959"/>
                  <a:pt x="29718" y="54102"/>
                </a:cubicBezTo>
                <a:cubicBezTo>
                  <a:pt x="28575" y="56388"/>
                  <a:pt x="27432" y="56388"/>
                  <a:pt x="26289" y="56388"/>
                </a:cubicBezTo>
                <a:cubicBezTo>
                  <a:pt x="26289" y="56642"/>
                  <a:pt x="26289" y="57023"/>
                  <a:pt x="26289" y="57531"/>
                </a:cubicBezTo>
                <a:cubicBezTo>
                  <a:pt x="27432" y="57531"/>
                  <a:pt x="26289" y="58674"/>
                  <a:pt x="26289" y="59817"/>
                </a:cubicBezTo>
                <a:cubicBezTo>
                  <a:pt x="25146" y="59817"/>
                  <a:pt x="25146" y="60960"/>
                  <a:pt x="25146" y="60960"/>
                </a:cubicBezTo>
                <a:cubicBezTo>
                  <a:pt x="25654" y="61468"/>
                  <a:pt x="25654" y="61468"/>
                  <a:pt x="25527" y="61468"/>
                </a:cubicBezTo>
                <a:cubicBezTo>
                  <a:pt x="25400" y="61468"/>
                  <a:pt x="25146" y="61468"/>
                  <a:pt x="25146" y="61976"/>
                </a:cubicBezTo>
                <a:cubicBezTo>
                  <a:pt x="25146" y="63119"/>
                  <a:pt x="21717" y="65405"/>
                  <a:pt x="21717" y="65405"/>
                </a:cubicBezTo>
                <a:cubicBezTo>
                  <a:pt x="20955" y="67564"/>
                  <a:pt x="20701" y="68326"/>
                  <a:pt x="20955" y="68326"/>
                </a:cubicBezTo>
                <a:cubicBezTo>
                  <a:pt x="21209" y="68326"/>
                  <a:pt x="21336" y="68072"/>
                  <a:pt x="21717" y="67691"/>
                </a:cubicBezTo>
                <a:cubicBezTo>
                  <a:pt x="21717" y="67691"/>
                  <a:pt x="22860" y="67691"/>
                  <a:pt x="20574" y="68834"/>
                </a:cubicBezTo>
                <a:cubicBezTo>
                  <a:pt x="20574" y="69977"/>
                  <a:pt x="17145" y="71120"/>
                  <a:pt x="16002" y="74549"/>
                </a:cubicBezTo>
                <a:cubicBezTo>
                  <a:pt x="14859" y="77978"/>
                  <a:pt x="14859" y="77978"/>
                  <a:pt x="16002" y="79121"/>
                </a:cubicBezTo>
                <a:lnTo>
                  <a:pt x="14859" y="79121"/>
                </a:lnTo>
                <a:cubicBezTo>
                  <a:pt x="12573" y="80264"/>
                  <a:pt x="11430" y="81407"/>
                  <a:pt x="12573" y="81407"/>
                </a:cubicBezTo>
                <a:cubicBezTo>
                  <a:pt x="13716" y="82550"/>
                  <a:pt x="13716" y="82550"/>
                  <a:pt x="12573" y="83693"/>
                </a:cubicBezTo>
                <a:cubicBezTo>
                  <a:pt x="12573" y="83693"/>
                  <a:pt x="11430" y="84836"/>
                  <a:pt x="11430" y="87122"/>
                </a:cubicBezTo>
                <a:lnTo>
                  <a:pt x="10287" y="87122"/>
                </a:lnTo>
                <a:cubicBezTo>
                  <a:pt x="10287" y="87122"/>
                  <a:pt x="10287" y="88265"/>
                  <a:pt x="10287" y="89408"/>
                </a:cubicBezTo>
                <a:cubicBezTo>
                  <a:pt x="11430" y="91694"/>
                  <a:pt x="8001" y="97409"/>
                  <a:pt x="6858" y="97409"/>
                </a:cubicBezTo>
                <a:cubicBezTo>
                  <a:pt x="6858" y="97409"/>
                  <a:pt x="6858" y="98552"/>
                  <a:pt x="6858" y="99695"/>
                </a:cubicBezTo>
                <a:cubicBezTo>
                  <a:pt x="9144" y="101981"/>
                  <a:pt x="9144" y="101981"/>
                  <a:pt x="6858" y="101981"/>
                </a:cubicBezTo>
                <a:cubicBezTo>
                  <a:pt x="5969" y="101600"/>
                  <a:pt x="5334" y="101346"/>
                  <a:pt x="5207" y="101346"/>
                </a:cubicBezTo>
                <a:cubicBezTo>
                  <a:pt x="5080" y="101346"/>
                  <a:pt x="5588" y="101854"/>
                  <a:pt x="6858" y="103251"/>
                </a:cubicBezTo>
                <a:cubicBezTo>
                  <a:pt x="6858" y="104267"/>
                  <a:pt x="5969" y="108077"/>
                  <a:pt x="4191" y="108077"/>
                </a:cubicBezTo>
                <a:cubicBezTo>
                  <a:pt x="3937" y="108077"/>
                  <a:pt x="3683" y="107950"/>
                  <a:pt x="3429" y="107950"/>
                </a:cubicBezTo>
                <a:lnTo>
                  <a:pt x="1143" y="106680"/>
                </a:lnTo>
                <a:cubicBezTo>
                  <a:pt x="2286" y="107823"/>
                  <a:pt x="2286" y="108966"/>
                  <a:pt x="2286" y="108966"/>
                </a:cubicBezTo>
                <a:cubicBezTo>
                  <a:pt x="3429" y="108966"/>
                  <a:pt x="3429" y="110109"/>
                  <a:pt x="2286" y="113538"/>
                </a:cubicBezTo>
                <a:cubicBezTo>
                  <a:pt x="2286" y="115824"/>
                  <a:pt x="2286" y="119253"/>
                  <a:pt x="2286" y="121539"/>
                </a:cubicBezTo>
                <a:cubicBezTo>
                  <a:pt x="2286" y="123825"/>
                  <a:pt x="2286" y="126111"/>
                  <a:pt x="1143" y="127254"/>
                </a:cubicBezTo>
                <a:cubicBezTo>
                  <a:pt x="1143" y="128397"/>
                  <a:pt x="1143" y="129540"/>
                  <a:pt x="1143" y="131826"/>
                </a:cubicBezTo>
                <a:cubicBezTo>
                  <a:pt x="2286" y="132969"/>
                  <a:pt x="2286" y="134112"/>
                  <a:pt x="1143" y="134112"/>
                </a:cubicBezTo>
                <a:lnTo>
                  <a:pt x="1143" y="135255"/>
                </a:lnTo>
                <a:cubicBezTo>
                  <a:pt x="2286" y="137541"/>
                  <a:pt x="2286" y="138684"/>
                  <a:pt x="2286" y="138684"/>
                </a:cubicBezTo>
                <a:cubicBezTo>
                  <a:pt x="1143" y="138684"/>
                  <a:pt x="0" y="139827"/>
                  <a:pt x="1143" y="140970"/>
                </a:cubicBezTo>
                <a:cubicBezTo>
                  <a:pt x="2286" y="140970"/>
                  <a:pt x="2286" y="140970"/>
                  <a:pt x="3429" y="143256"/>
                </a:cubicBezTo>
                <a:cubicBezTo>
                  <a:pt x="2286" y="144399"/>
                  <a:pt x="2286" y="153543"/>
                  <a:pt x="3429" y="161544"/>
                </a:cubicBezTo>
                <a:cubicBezTo>
                  <a:pt x="5715" y="169545"/>
                  <a:pt x="8001" y="177546"/>
                  <a:pt x="8001" y="177546"/>
                </a:cubicBezTo>
                <a:cubicBezTo>
                  <a:pt x="8001" y="177546"/>
                  <a:pt x="9144" y="178689"/>
                  <a:pt x="9144" y="180975"/>
                </a:cubicBezTo>
                <a:cubicBezTo>
                  <a:pt x="10287" y="180975"/>
                  <a:pt x="10287" y="183261"/>
                  <a:pt x="10287" y="183261"/>
                </a:cubicBezTo>
                <a:cubicBezTo>
                  <a:pt x="8001" y="184404"/>
                  <a:pt x="11430" y="188976"/>
                  <a:pt x="13716" y="191262"/>
                </a:cubicBezTo>
                <a:cubicBezTo>
                  <a:pt x="14859" y="191262"/>
                  <a:pt x="14859" y="192405"/>
                  <a:pt x="16002" y="193548"/>
                </a:cubicBezTo>
                <a:cubicBezTo>
                  <a:pt x="13716" y="193548"/>
                  <a:pt x="14859" y="196977"/>
                  <a:pt x="17145" y="198120"/>
                </a:cubicBezTo>
                <a:cubicBezTo>
                  <a:pt x="19431" y="198120"/>
                  <a:pt x="19431" y="199263"/>
                  <a:pt x="17145" y="200406"/>
                </a:cubicBezTo>
                <a:cubicBezTo>
                  <a:pt x="16002" y="200406"/>
                  <a:pt x="16002" y="202692"/>
                  <a:pt x="20574" y="202692"/>
                </a:cubicBezTo>
                <a:cubicBezTo>
                  <a:pt x="21717" y="202692"/>
                  <a:pt x="21717" y="202692"/>
                  <a:pt x="21717" y="204978"/>
                </a:cubicBezTo>
                <a:cubicBezTo>
                  <a:pt x="20574" y="206121"/>
                  <a:pt x="20574" y="207264"/>
                  <a:pt x="21717" y="207264"/>
                </a:cubicBezTo>
                <a:cubicBezTo>
                  <a:pt x="22352" y="207010"/>
                  <a:pt x="22860" y="206756"/>
                  <a:pt x="23114" y="206756"/>
                </a:cubicBezTo>
                <a:cubicBezTo>
                  <a:pt x="24003" y="206756"/>
                  <a:pt x="23749" y="207899"/>
                  <a:pt x="22860" y="209550"/>
                </a:cubicBezTo>
                <a:cubicBezTo>
                  <a:pt x="22098" y="211709"/>
                  <a:pt x="21844" y="212471"/>
                  <a:pt x="22606" y="212471"/>
                </a:cubicBezTo>
                <a:cubicBezTo>
                  <a:pt x="23114" y="212471"/>
                  <a:pt x="23876" y="212217"/>
                  <a:pt x="25146" y="211836"/>
                </a:cubicBezTo>
                <a:cubicBezTo>
                  <a:pt x="27432" y="211836"/>
                  <a:pt x="29718" y="215265"/>
                  <a:pt x="28575" y="216408"/>
                </a:cubicBezTo>
                <a:cubicBezTo>
                  <a:pt x="28575" y="217551"/>
                  <a:pt x="28575" y="218694"/>
                  <a:pt x="29718" y="218694"/>
                </a:cubicBezTo>
                <a:lnTo>
                  <a:pt x="28575" y="219837"/>
                </a:lnTo>
                <a:cubicBezTo>
                  <a:pt x="29718" y="220980"/>
                  <a:pt x="29718" y="220980"/>
                  <a:pt x="29718" y="220980"/>
                </a:cubicBezTo>
                <a:lnTo>
                  <a:pt x="30861" y="220980"/>
                </a:lnTo>
                <a:cubicBezTo>
                  <a:pt x="30861" y="222123"/>
                  <a:pt x="34290" y="226695"/>
                  <a:pt x="38862" y="232410"/>
                </a:cubicBezTo>
                <a:cubicBezTo>
                  <a:pt x="44577" y="238125"/>
                  <a:pt x="47371" y="240284"/>
                  <a:pt x="48514" y="240284"/>
                </a:cubicBezTo>
                <a:cubicBezTo>
                  <a:pt x="49022" y="240284"/>
                  <a:pt x="49149" y="239903"/>
                  <a:pt x="49149" y="239268"/>
                </a:cubicBezTo>
                <a:cubicBezTo>
                  <a:pt x="49149" y="238379"/>
                  <a:pt x="49530" y="237998"/>
                  <a:pt x="49784" y="237998"/>
                </a:cubicBezTo>
                <a:cubicBezTo>
                  <a:pt x="50292" y="237998"/>
                  <a:pt x="50927" y="239014"/>
                  <a:pt x="50292" y="240411"/>
                </a:cubicBezTo>
                <a:cubicBezTo>
                  <a:pt x="50292" y="241554"/>
                  <a:pt x="51435" y="243840"/>
                  <a:pt x="53721" y="244983"/>
                </a:cubicBezTo>
                <a:cubicBezTo>
                  <a:pt x="54864" y="246126"/>
                  <a:pt x="56007" y="247269"/>
                  <a:pt x="56007" y="248412"/>
                </a:cubicBezTo>
                <a:lnTo>
                  <a:pt x="57150" y="248412"/>
                </a:lnTo>
                <a:cubicBezTo>
                  <a:pt x="59436" y="248412"/>
                  <a:pt x="64008" y="251841"/>
                  <a:pt x="66294" y="254127"/>
                </a:cubicBezTo>
                <a:cubicBezTo>
                  <a:pt x="68580" y="255270"/>
                  <a:pt x="68580" y="255270"/>
                  <a:pt x="70866" y="256413"/>
                </a:cubicBezTo>
                <a:cubicBezTo>
                  <a:pt x="72009" y="256413"/>
                  <a:pt x="72644" y="256159"/>
                  <a:pt x="73025" y="256159"/>
                </a:cubicBezTo>
                <a:cubicBezTo>
                  <a:pt x="73406" y="256159"/>
                  <a:pt x="73787" y="256413"/>
                  <a:pt x="74295" y="257556"/>
                </a:cubicBezTo>
                <a:cubicBezTo>
                  <a:pt x="73406" y="258445"/>
                  <a:pt x="76454" y="260604"/>
                  <a:pt x="78486" y="260604"/>
                </a:cubicBezTo>
                <a:cubicBezTo>
                  <a:pt x="79121" y="260604"/>
                  <a:pt x="79629" y="260350"/>
                  <a:pt x="80010" y="259842"/>
                </a:cubicBezTo>
                <a:lnTo>
                  <a:pt x="80010" y="260985"/>
                </a:lnTo>
                <a:cubicBezTo>
                  <a:pt x="80010" y="262001"/>
                  <a:pt x="80391" y="262255"/>
                  <a:pt x="80899" y="262255"/>
                </a:cubicBezTo>
                <a:cubicBezTo>
                  <a:pt x="81534" y="262255"/>
                  <a:pt x="82296" y="261620"/>
                  <a:pt x="82296" y="260985"/>
                </a:cubicBezTo>
                <a:cubicBezTo>
                  <a:pt x="82677" y="260096"/>
                  <a:pt x="83185" y="259842"/>
                  <a:pt x="83439" y="259842"/>
                </a:cubicBezTo>
                <a:cubicBezTo>
                  <a:pt x="83947" y="259842"/>
                  <a:pt x="84201" y="261112"/>
                  <a:pt x="83439" y="263271"/>
                </a:cubicBezTo>
                <a:cubicBezTo>
                  <a:pt x="82804" y="264541"/>
                  <a:pt x="82931" y="265176"/>
                  <a:pt x="83058" y="265176"/>
                </a:cubicBezTo>
                <a:cubicBezTo>
                  <a:pt x="83185" y="265176"/>
                  <a:pt x="83439" y="264922"/>
                  <a:pt x="83439" y="264414"/>
                </a:cubicBezTo>
                <a:cubicBezTo>
                  <a:pt x="84963" y="264414"/>
                  <a:pt x="85979" y="263906"/>
                  <a:pt x="86487" y="263906"/>
                </a:cubicBezTo>
                <a:cubicBezTo>
                  <a:pt x="86741" y="263906"/>
                  <a:pt x="86868" y="264033"/>
                  <a:pt x="86868" y="264414"/>
                </a:cubicBezTo>
                <a:cubicBezTo>
                  <a:pt x="87376" y="264922"/>
                  <a:pt x="87757" y="265176"/>
                  <a:pt x="88265" y="265176"/>
                </a:cubicBezTo>
                <a:cubicBezTo>
                  <a:pt x="88900" y="265176"/>
                  <a:pt x="89535" y="264668"/>
                  <a:pt x="90297" y="263271"/>
                </a:cubicBezTo>
                <a:cubicBezTo>
                  <a:pt x="90297" y="262636"/>
                  <a:pt x="90551" y="262382"/>
                  <a:pt x="91059" y="262382"/>
                </a:cubicBezTo>
                <a:cubicBezTo>
                  <a:pt x="91567" y="262382"/>
                  <a:pt x="92075" y="262636"/>
                  <a:pt x="92583" y="263271"/>
                </a:cubicBezTo>
                <a:cubicBezTo>
                  <a:pt x="91440" y="264414"/>
                  <a:pt x="91440" y="264414"/>
                  <a:pt x="90297" y="264414"/>
                </a:cubicBezTo>
                <a:cubicBezTo>
                  <a:pt x="89154" y="264414"/>
                  <a:pt x="90297" y="264414"/>
                  <a:pt x="92583" y="265557"/>
                </a:cubicBezTo>
                <a:cubicBezTo>
                  <a:pt x="93726" y="265557"/>
                  <a:pt x="94869" y="267843"/>
                  <a:pt x="94869" y="268986"/>
                </a:cubicBezTo>
                <a:cubicBezTo>
                  <a:pt x="94869" y="269494"/>
                  <a:pt x="94996" y="269748"/>
                  <a:pt x="95250" y="269748"/>
                </a:cubicBezTo>
                <a:cubicBezTo>
                  <a:pt x="95504" y="269748"/>
                  <a:pt x="96012" y="269240"/>
                  <a:pt x="96012" y="267843"/>
                </a:cubicBezTo>
                <a:cubicBezTo>
                  <a:pt x="96012" y="266446"/>
                  <a:pt x="96012" y="265938"/>
                  <a:pt x="96520" y="265938"/>
                </a:cubicBezTo>
                <a:cubicBezTo>
                  <a:pt x="97028" y="265938"/>
                  <a:pt x="97409" y="266192"/>
                  <a:pt x="98298" y="266700"/>
                </a:cubicBezTo>
                <a:cubicBezTo>
                  <a:pt x="99441" y="266700"/>
                  <a:pt x="100584" y="266700"/>
                  <a:pt x="99441" y="267843"/>
                </a:cubicBezTo>
                <a:cubicBezTo>
                  <a:pt x="99441" y="268986"/>
                  <a:pt x="99441" y="268986"/>
                  <a:pt x="101727" y="270129"/>
                </a:cubicBezTo>
                <a:cubicBezTo>
                  <a:pt x="104013" y="270129"/>
                  <a:pt x="108585" y="267843"/>
                  <a:pt x="109728" y="265557"/>
                </a:cubicBezTo>
                <a:cubicBezTo>
                  <a:pt x="109728" y="264414"/>
                  <a:pt x="109728" y="263906"/>
                  <a:pt x="109855" y="263906"/>
                </a:cubicBezTo>
                <a:cubicBezTo>
                  <a:pt x="109982" y="263906"/>
                  <a:pt x="110236" y="264414"/>
                  <a:pt x="110871" y="265557"/>
                </a:cubicBezTo>
                <a:cubicBezTo>
                  <a:pt x="109728" y="266700"/>
                  <a:pt x="110871" y="267843"/>
                  <a:pt x="112014" y="267843"/>
                </a:cubicBezTo>
                <a:cubicBezTo>
                  <a:pt x="112014" y="267462"/>
                  <a:pt x="112141" y="267335"/>
                  <a:pt x="112268" y="267335"/>
                </a:cubicBezTo>
                <a:cubicBezTo>
                  <a:pt x="112522" y="267335"/>
                  <a:pt x="112776" y="267843"/>
                  <a:pt x="112014" y="267843"/>
                </a:cubicBezTo>
                <a:cubicBezTo>
                  <a:pt x="112014" y="268351"/>
                  <a:pt x="111760" y="268732"/>
                  <a:pt x="111252" y="268732"/>
                </a:cubicBezTo>
                <a:cubicBezTo>
                  <a:pt x="110744" y="268732"/>
                  <a:pt x="110236" y="268478"/>
                  <a:pt x="109728" y="267843"/>
                </a:cubicBezTo>
                <a:lnTo>
                  <a:pt x="109728" y="268986"/>
                </a:lnTo>
                <a:cubicBezTo>
                  <a:pt x="110363" y="270891"/>
                  <a:pt x="110617" y="271653"/>
                  <a:pt x="111125" y="271653"/>
                </a:cubicBezTo>
                <a:cubicBezTo>
                  <a:pt x="111633" y="271653"/>
                  <a:pt x="112141" y="271145"/>
                  <a:pt x="113157" y="270129"/>
                </a:cubicBezTo>
                <a:cubicBezTo>
                  <a:pt x="113665" y="269621"/>
                  <a:pt x="114046" y="269240"/>
                  <a:pt x="114173" y="269240"/>
                </a:cubicBezTo>
                <a:cubicBezTo>
                  <a:pt x="114300" y="269240"/>
                  <a:pt x="114300" y="269494"/>
                  <a:pt x="114300" y="270129"/>
                </a:cubicBezTo>
                <a:cubicBezTo>
                  <a:pt x="115189" y="270891"/>
                  <a:pt x="115951" y="271780"/>
                  <a:pt x="116332" y="271780"/>
                </a:cubicBezTo>
                <a:cubicBezTo>
                  <a:pt x="116459" y="271780"/>
                  <a:pt x="116586" y="271653"/>
                  <a:pt x="116586" y="271272"/>
                </a:cubicBezTo>
                <a:cubicBezTo>
                  <a:pt x="116586" y="271272"/>
                  <a:pt x="118872" y="272415"/>
                  <a:pt x="120015" y="273558"/>
                </a:cubicBezTo>
                <a:cubicBezTo>
                  <a:pt x="121158" y="273558"/>
                  <a:pt x="122301" y="273558"/>
                  <a:pt x="122301" y="272415"/>
                </a:cubicBezTo>
                <a:cubicBezTo>
                  <a:pt x="122301" y="271272"/>
                  <a:pt x="123444" y="271272"/>
                  <a:pt x="124587" y="271272"/>
                </a:cubicBezTo>
                <a:cubicBezTo>
                  <a:pt x="125730" y="271272"/>
                  <a:pt x="126873" y="271272"/>
                  <a:pt x="126873" y="270129"/>
                </a:cubicBezTo>
                <a:cubicBezTo>
                  <a:pt x="126873" y="268986"/>
                  <a:pt x="128016" y="267843"/>
                  <a:pt x="130302" y="267843"/>
                </a:cubicBezTo>
                <a:cubicBezTo>
                  <a:pt x="132588" y="267843"/>
                  <a:pt x="132588" y="267843"/>
                  <a:pt x="132588" y="270129"/>
                </a:cubicBezTo>
                <a:cubicBezTo>
                  <a:pt x="132588" y="271272"/>
                  <a:pt x="133731" y="271272"/>
                  <a:pt x="134874" y="271272"/>
                </a:cubicBezTo>
                <a:cubicBezTo>
                  <a:pt x="134874" y="271272"/>
                  <a:pt x="136017" y="271272"/>
                  <a:pt x="137160" y="272415"/>
                </a:cubicBezTo>
                <a:cubicBezTo>
                  <a:pt x="137541" y="272796"/>
                  <a:pt x="137668" y="272923"/>
                  <a:pt x="137922" y="272923"/>
                </a:cubicBezTo>
                <a:cubicBezTo>
                  <a:pt x="138303" y="272923"/>
                  <a:pt x="138303" y="272161"/>
                  <a:pt x="138303" y="271272"/>
                </a:cubicBezTo>
                <a:lnTo>
                  <a:pt x="138303" y="268986"/>
                </a:lnTo>
                <a:cubicBezTo>
                  <a:pt x="138303" y="268986"/>
                  <a:pt x="139446" y="271272"/>
                  <a:pt x="139446" y="272415"/>
                </a:cubicBezTo>
                <a:cubicBezTo>
                  <a:pt x="139954" y="273558"/>
                  <a:pt x="140335" y="274066"/>
                  <a:pt x="140462" y="274066"/>
                </a:cubicBezTo>
                <a:cubicBezTo>
                  <a:pt x="140589" y="274066"/>
                  <a:pt x="140589" y="273558"/>
                  <a:pt x="140589" y="272415"/>
                </a:cubicBezTo>
                <a:cubicBezTo>
                  <a:pt x="140589" y="271526"/>
                  <a:pt x="141224" y="270764"/>
                  <a:pt x="142367" y="270764"/>
                </a:cubicBezTo>
                <a:cubicBezTo>
                  <a:pt x="142875" y="270764"/>
                  <a:pt x="143383" y="270891"/>
                  <a:pt x="144145" y="271272"/>
                </a:cubicBezTo>
                <a:cubicBezTo>
                  <a:pt x="146431" y="271272"/>
                  <a:pt x="147574" y="271272"/>
                  <a:pt x="147574" y="272415"/>
                </a:cubicBezTo>
                <a:cubicBezTo>
                  <a:pt x="147828" y="272669"/>
                  <a:pt x="148082" y="272669"/>
                  <a:pt x="148209" y="272669"/>
                </a:cubicBezTo>
                <a:cubicBezTo>
                  <a:pt x="149098" y="272669"/>
                  <a:pt x="149860" y="271145"/>
                  <a:pt x="149860" y="271145"/>
                </a:cubicBezTo>
                <a:cubicBezTo>
                  <a:pt x="150368" y="270637"/>
                  <a:pt x="151003" y="270256"/>
                  <a:pt x="151638" y="270256"/>
                </a:cubicBezTo>
                <a:cubicBezTo>
                  <a:pt x="152273" y="270256"/>
                  <a:pt x="153162" y="270510"/>
                  <a:pt x="154305" y="271145"/>
                </a:cubicBezTo>
                <a:cubicBezTo>
                  <a:pt x="156718" y="271653"/>
                  <a:pt x="158115" y="271907"/>
                  <a:pt x="158877" y="271907"/>
                </a:cubicBezTo>
                <a:cubicBezTo>
                  <a:pt x="160020" y="271907"/>
                  <a:pt x="160020" y="271399"/>
                  <a:pt x="160020" y="270002"/>
                </a:cubicBezTo>
                <a:cubicBezTo>
                  <a:pt x="160020" y="269367"/>
                  <a:pt x="159639" y="268732"/>
                  <a:pt x="159766" y="268732"/>
                </a:cubicBezTo>
                <a:cubicBezTo>
                  <a:pt x="159893" y="268732"/>
                  <a:pt x="160274" y="269113"/>
                  <a:pt x="161163" y="270002"/>
                </a:cubicBezTo>
                <a:cubicBezTo>
                  <a:pt x="161544" y="270383"/>
                  <a:pt x="161671" y="270510"/>
                  <a:pt x="161925" y="270510"/>
                </a:cubicBezTo>
                <a:cubicBezTo>
                  <a:pt x="162433" y="270510"/>
                  <a:pt x="162941" y="269621"/>
                  <a:pt x="164592" y="268859"/>
                </a:cubicBezTo>
                <a:cubicBezTo>
                  <a:pt x="165735" y="266573"/>
                  <a:pt x="164592" y="265430"/>
                  <a:pt x="164592" y="264287"/>
                </a:cubicBezTo>
                <a:cubicBezTo>
                  <a:pt x="164592" y="262001"/>
                  <a:pt x="164592" y="262001"/>
                  <a:pt x="165735" y="262001"/>
                </a:cubicBezTo>
                <a:cubicBezTo>
                  <a:pt x="166878" y="262001"/>
                  <a:pt x="168021" y="263144"/>
                  <a:pt x="168021" y="264287"/>
                </a:cubicBezTo>
                <a:cubicBezTo>
                  <a:pt x="169164" y="265430"/>
                  <a:pt x="168021" y="265430"/>
                  <a:pt x="168021" y="265430"/>
                </a:cubicBezTo>
                <a:lnTo>
                  <a:pt x="166878" y="265430"/>
                </a:lnTo>
                <a:cubicBezTo>
                  <a:pt x="166878" y="266573"/>
                  <a:pt x="166878" y="267716"/>
                  <a:pt x="169164" y="267716"/>
                </a:cubicBezTo>
                <a:cubicBezTo>
                  <a:pt x="170307" y="267716"/>
                  <a:pt x="171450" y="267716"/>
                  <a:pt x="171450" y="266573"/>
                </a:cubicBezTo>
                <a:cubicBezTo>
                  <a:pt x="171958" y="267081"/>
                  <a:pt x="172593" y="267462"/>
                  <a:pt x="173355" y="267462"/>
                </a:cubicBezTo>
                <a:cubicBezTo>
                  <a:pt x="174117" y="267462"/>
                  <a:pt x="174879" y="267208"/>
                  <a:pt x="176022" y="266573"/>
                </a:cubicBezTo>
                <a:cubicBezTo>
                  <a:pt x="178308" y="266573"/>
                  <a:pt x="180594" y="265430"/>
                  <a:pt x="181737" y="265430"/>
                </a:cubicBezTo>
                <a:cubicBezTo>
                  <a:pt x="184023" y="265430"/>
                  <a:pt x="185166" y="264287"/>
                  <a:pt x="185166" y="263144"/>
                </a:cubicBezTo>
                <a:cubicBezTo>
                  <a:pt x="184277" y="262255"/>
                  <a:pt x="184658" y="261493"/>
                  <a:pt x="184912" y="261493"/>
                </a:cubicBezTo>
                <a:cubicBezTo>
                  <a:pt x="185039" y="261493"/>
                  <a:pt x="185166" y="261620"/>
                  <a:pt x="185166" y="262001"/>
                </a:cubicBezTo>
                <a:cubicBezTo>
                  <a:pt x="185674" y="262509"/>
                  <a:pt x="186436" y="262636"/>
                  <a:pt x="187452" y="262636"/>
                </a:cubicBezTo>
                <a:cubicBezTo>
                  <a:pt x="191770" y="262636"/>
                  <a:pt x="199771" y="259334"/>
                  <a:pt x="198882" y="257429"/>
                </a:cubicBezTo>
                <a:cubicBezTo>
                  <a:pt x="198882" y="257429"/>
                  <a:pt x="200025" y="256286"/>
                  <a:pt x="201168" y="256286"/>
                </a:cubicBezTo>
                <a:cubicBezTo>
                  <a:pt x="203454" y="256286"/>
                  <a:pt x="209169" y="252857"/>
                  <a:pt x="209169" y="251714"/>
                </a:cubicBezTo>
                <a:cubicBezTo>
                  <a:pt x="209169" y="251714"/>
                  <a:pt x="210312" y="251714"/>
                  <a:pt x="211455" y="250571"/>
                </a:cubicBezTo>
                <a:cubicBezTo>
                  <a:pt x="213741" y="250571"/>
                  <a:pt x="214884" y="249428"/>
                  <a:pt x="214884" y="248285"/>
                </a:cubicBezTo>
                <a:cubicBezTo>
                  <a:pt x="214884" y="245999"/>
                  <a:pt x="213741" y="245999"/>
                  <a:pt x="214884" y="245999"/>
                </a:cubicBezTo>
                <a:cubicBezTo>
                  <a:pt x="215138" y="246253"/>
                  <a:pt x="215519" y="246507"/>
                  <a:pt x="215900" y="246507"/>
                </a:cubicBezTo>
                <a:cubicBezTo>
                  <a:pt x="216789" y="246507"/>
                  <a:pt x="218059" y="245364"/>
                  <a:pt x="220599" y="243713"/>
                </a:cubicBezTo>
                <a:cubicBezTo>
                  <a:pt x="224028" y="241427"/>
                  <a:pt x="224028" y="241427"/>
                  <a:pt x="221742" y="241427"/>
                </a:cubicBezTo>
                <a:cubicBezTo>
                  <a:pt x="223139" y="239268"/>
                  <a:pt x="224155" y="238506"/>
                  <a:pt x="224917" y="238506"/>
                </a:cubicBezTo>
                <a:cubicBezTo>
                  <a:pt x="225425" y="238506"/>
                  <a:pt x="225806" y="238760"/>
                  <a:pt x="226187" y="239141"/>
                </a:cubicBezTo>
                <a:cubicBezTo>
                  <a:pt x="226187" y="240030"/>
                  <a:pt x="226441" y="240284"/>
                  <a:pt x="226695" y="240284"/>
                </a:cubicBezTo>
                <a:cubicBezTo>
                  <a:pt x="227203" y="240284"/>
                  <a:pt x="227584" y="239014"/>
                  <a:pt x="226187" y="236855"/>
                </a:cubicBezTo>
                <a:cubicBezTo>
                  <a:pt x="226187" y="235204"/>
                  <a:pt x="226822" y="234061"/>
                  <a:pt x="227584" y="234061"/>
                </a:cubicBezTo>
                <a:cubicBezTo>
                  <a:pt x="227838" y="234061"/>
                  <a:pt x="228219" y="234188"/>
                  <a:pt x="228473" y="234569"/>
                </a:cubicBezTo>
                <a:cubicBezTo>
                  <a:pt x="228473" y="235712"/>
                  <a:pt x="228473" y="235712"/>
                  <a:pt x="227330" y="236855"/>
                </a:cubicBezTo>
                <a:cubicBezTo>
                  <a:pt x="227330" y="236855"/>
                  <a:pt x="228473" y="236855"/>
                  <a:pt x="228473" y="237998"/>
                </a:cubicBezTo>
                <a:cubicBezTo>
                  <a:pt x="229616" y="237998"/>
                  <a:pt x="229616" y="237998"/>
                  <a:pt x="229616" y="235712"/>
                </a:cubicBezTo>
                <a:cubicBezTo>
                  <a:pt x="229616" y="235712"/>
                  <a:pt x="230759" y="235712"/>
                  <a:pt x="230759" y="233426"/>
                </a:cubicBezTo>
                <a:cubicBezTo>
                  <a:pt x="230759" y="233426"/>
                  <a:pt x="230759" y="233426"/>
                  <a:pt x="230759" y="233426"/>
                </a:cubicBezTo>
                <a:cubicBezTo>
                  <a:pt x="231013" y="233807"/>
                  <a:pt x="231521" y="234188"/>
                  <a:pt x="231902" y="234569"/>
                </a:cubicBezTo>
                <a:cubicBezTo>
                  <a:pt x="233045" y="234569"/>
                  <a:pt x="234188" y="229997"/>
                  <a:pt x="233045" y="227711"/>
                </a:cubicBezTo>
                <a:lnTo>
                  <a:pt x="234188" y="228854"/>
                </a:lnTo>
                <a:cubicBezTo>
                  <a:pt x="235331" y="228854"/>
                  <a:pt x="236474" y="227711"/>
                  <a:pt x="237617" y="226568"/>
                </a:cubicBezTo>
                <a:cubicBezTo>
                  <a:pt x="238760" y="224282"/>
                  <a:pt x="239903" y="224282"/>
                  <a:pt x="238760" y="223139"/>
                </a:cubicBezTo>
                <a:cubicBezTo>
                  <a:pt x="237617" y="221996"/>
                  <a:pt x="237617" y="221996"/>
                  <a:pt x="237617" y="220853"/>
                </a:cubicBezTo>
                <a:cubicBezTo>
                  <a:pt x="237617" y="221234"/>
                  <a:pt x="237490" y="221361"/>
                  <a:pt x="237236" y="221361"/>
                </a:cubicBezTo>
                <a:cubicBezTo>
                  <a:pt x="236855" y="221361"/>
                  <a:pt x="236093" y="220853"/>
                  <a:pt x="235331" y="220853"/>
                </a:cubicBezTo>
                <a:cubicBezTo>
                  <a:pt x="235331" y="220853"/>
                  <a:pt x="237617" y="219710"/>
                  <a:pt x="238760" y="219710"/>
                </a:cubicBezTo>
                <a:cubicBezTo>
                  <a:pt x="242189" y="219710"/>
                  <a:pt x="244475" y="218567"/>
                  <a:pt x="246761" y="215138"/>
                </a:cubicBezTo>
                <a:cubicBezTo>
                  <a:pt x="247904" y="213995"/>
                  <a:pt x="249047" y="211709"/>
                  <a:pt x="251333" y="211709"/>
                </a:cubicBezTo>
                <a:cubicBezTo>
                  <a:pt x="251333" y="209423"/>
                  <a:pt x="252476" y="208280"/>
                  <a:pt x="251333" y="208280"/>
                </a:cubicBezTo>
                <a:lnTo>
                  <a:pt x="252476" y="205994"/>
                </a:lnTo>
                <a:cubicBezTo>
                  <a:pt x="253619" y="205994"/>
                  <a:pt x="254762" y="204851"/>
                  <a:pt x="253619" y="203708"/>
                </a:cubicBezTo>
                <a:cubicBezTo>
                  <a:pt x="253619" y="202565"/>
                  <a:pt x="254762" y="202565"/>
                  <a:pt x="255905" y="201422"/>
                </a:cubicBezTo>
                <a:cubicBezTo>
                  <a:pt x="258191" y="200279"/>
                  <a:pt x="258191" y="200279"/>
                  <a:pt x="254762" y="200279"/>
                </a:cubicBezTo>
                <a:cubicBezTo>
                  <a:pt x="254381" y="199898"/>
                  <a:pt x="254127" y="199771"/>
                  <a:pt x="253746" y="199771"/>
                </a:cubicBezTo>
                <a:cubicBezTo>
                  <a:pt x="252984" y="199771"/>
                  <a:pt x="252095" y="200660"/>
                  <a:pt x="251333" y="201422"/>
                </a:cubicBezTo>
                <a:lnTo>
                  <a:pt x="250190" y="203708"/>
                </a:lnTo>
                <a:lnTo>
                  <a:pt x="250190" y="200279"/>
                </a:lnTo>
                <a:cubicBezTo>
                  <a:pt x="251333" y="200279"/>
                  <a:pt x="251333" y="197993"/>
                  <a:pt x="250190" y="196850"/>
                </a:cubicBezTo>
                <a:cubicBezTo>
                  <a:pt x="250190" y="196850"/>
                  <a:pt x="249047" y="196850"/>
                  <a:pt x="249047" y="195707"/>
                </a:cubicBezTo>
                <a:cubicBezTo>
                  <a:pt x="249047" y="195707"/>
                  <a:pt x="250190" y="195707"/>
                  <a:pt x="251333" y="196850"/>
                </a:cubicBezTo>
                <a:cubicBezTo>
                  <a:pt x="252476" y="197993"/>
                  <a:pt x="252476" y="199136"/>
                  <a:pt x="253619" y="199136"/>
                </a:cubicBezTo>
                <a:cubicBezTo>
                  <a:pt x="255905" y="199136"/>
                  <a:pt x="259334" y="196850"/>
                  <a:pt x="257048" y="195707"/>
                </a:cubicBezTo>
                <a:cubicBezTo>
                  <a:pt x="257048" y="195707"/>
                  <a:pt x="257048" y="195707"/>
                  <a:pt x="258191" y="194564"/>
                </a:cubicBezTo>
                <a:cubicBezTo>
                  <a:pt x="258445" y="194818"/>
                  <a:pt x="258826" y="195072"/>
                  <a:pt x="259080" y="195072"/>
                </a:cubicBezTo>
                <a:cubicBezTo>
                  <a:pt x="259715" y="195072"/>
                  <a:pt x="259969" y="194056"/>
                  <a:pt x="258191" y="192278"/>
                </a:cubicBezTo>
                <a:cubicBezTo>
                  <a:pt x="257048" y="191135"/>
                  <a:pt x="257048" y="189992"/>
                  <a:pt x="259334" y="189992"/>
                </a:cubicBezTo>
                <a:cubicBezTo>
                  <a:pt x="262763" y="188849"/>
                  <a:pt x="263906" y="185420"/>
                  <a:pt x="262763" y="184277"/>
                </a:cubicBezTo>
                <a:cubicBezTo>
                  <a:pt x="260477" y="183134"/>
                  <a:pt x="261620" y="180848"/>
                  <a:pt x="262763" y="180848"/>
                </a:cubicBezTo>
                <a:cubicBezTo>
                  <a:pt x="265049" y="179705"/>
                  <a:pt x="265049" y="178562"/>
                  <a:pt x="263906" y="177419"/>
                </a:cubicBezTo>
                <a:cubicBezTo>
                  <a:pt x="264287" y="177800"/>
                  <a:pt x="264668" y="177927"/>
                  <a:pt x="265049" y="177927"/>
                </a:cubicBezTo>
                <a:cubicBezTo>
                  <a:pt x="266065" y="177927"/>
                  <a:pt x="266954" y="177038"/>
                  <a:pt x="266192" y="176276"/>
                </a:cubicBezTo>
                <a:cubicBezTo>
                  <a:pt x="266192" y="176276"/>
                  <a:pt x="266192" y="175133"/>
                  <a:pt x="265049" y="175133"/>
                </a:cubicBezTo>
                <a:lnTo>
                  <a:pt x="262763" y="172847"/>
                </a:lnTo>
                <a:cubicBezTo>
                  <a:pt x="262763" y="173990"/>
                  <a:pt x="261620" y="173990"/>
                  <a:pt x="260477" y="173990"/>
                </a:cubicBezTo>
                <a:cubicBezTo>
                  <a:pt x="259334" y="172847"/>
                  <a:pt x="261620" y="169418"/>
                  <a:pt x="265049" y="168275"/>
                </a:cubicBezTo>
                <a:lnTo>
                  <a:pt x="268478" y="167132"/>
                </a:lnTo>
                <a:lnTo>
                  <a:pt x="266192" y="167132"/>
                </a:lnTo>
                <a:cubicBezTo>
                  <a:pt x="266192" y="165989"/>
                  <a:pt x="266192" y="164846"/>
                  <a:pt x="267335" y="164846"/>
                </a:cubicBezTo>
                <a:cubicBezTo>
                  <a:pt x="268478" y="164846"/>
                  <a:pt x="268478" y="164846"/>
                  <a:pt x="268478" y="163703"/>
                </a:cubicBezTo>
                <a:cubicBezTo>
                  <a:pt x="268478" y="163703"/>
                  <a:pt x="269621" y="163703"/>
                  <a:pt x="268478" y="162560"/>
                </a:cubicBezTo>
                <a:cubicBezTo>
                  <a:pt x="266192" y="162560"/>
                  <a:pt x="266192" y="162560"/>
                  <a:pt x="267335" y="161417"/>
                </a:cubicBezTo>
                <a:cubicBezTo>
                  <a:pt x="269621" y="161417"/>
                  <a:pt x="269621" y="160274"/>
                  <a:pt x="267335" y="159131"/>
                </a:cubicBezTo>
                <a:cubicBezTo>
                  <a:pt x="265049" y="159131"/>
                  <a:pt x="265049" y="159131"/>
                  <a:pt x="267335" y="157988"/>
                </a:cubicBezTo>
                <a:cubicBezTo>
                  <a:pt x="268478" y="157988"/>
                  <a:pt x="269621" y="157988"/>
                  <a:pt x="269621" y="156845"/>
                </a:cubicBezTo>
                <a:lnTo>
                  <a:pt x="268478" y="156845"/>
                </a:lnTo>
                <a:cubicBezTo>
                  <a:pt x="266192" y="155702"/>
                  <a:pt x="267335" y="154559"/>
                  <a:pt x="268478" y="154559"/>
                </a:cubicBezTo>
                <a:cubicBezTo>
                  <a:pt x="269621" y="154559"/>
                  <a:pt x="269621" y="153416"/>
                  <a:pt x="268478" y="151130"/>
                </a:cubicBezTo>
                <a:cubicBezTo>
                  <a:pt x="268478" y="148844"/>
                  <a:pt x="268478" y="148844"/>
                  <a:pt x="269621" y="148844"/>
                </a:cubicBezTo>
                <a:cubicBezTo>
                  <a:pt x="271907" y="148844"/>
                  <a:pt x="271907" y="148844"/>
                  <a:pt x="269621" y="147701"/>
                </a:cubicBezTo>
                <a:cubicBezTo>
                  <a:pt x="268478" y="146558"/>
                  <a:pt x="268478" y="146558"/>
                  <a:pt x="269621" y="144272"/>
                </a:cubicBezTo>
                <a:cubicBezTo>
                  <a:pt x="270764" y="143129"/>
                  <a:pt x="270764" y="143129"/>
                  <a:pt x="270764" y="143129"/>
                </a:cubicBezTo>
                <a:cubicBezTo>
                  <a:pt x="269621" y="142621"/>
                  <a:pt x="268732" y="142240"/>
                  <a:pt x="268224" y="142240"/>
                </a:cubicBezTo>
                <a:cubicBezTo>
                  <a:pt x="267716" y="142240"/>
                  <a:pt x="267335" y="142494"/>
                  <a:pt x="267335" y="143129"/>
                </a:cubicBezTo>
                <a:cubicBezTo>
                  <a:pt x="267335" y="144272"/>
                  <a:pt x="267335" y="144272"/>
                  <a:pt x="266192" y="144272"/>
                </a:cubicBezTo>
                <a:cubicBezTo>
                  <a:pt x="266192" y="144272"/>
                  <a:pt x="266192" y="143129"/>
                  <a:pt x="266192" y="141986"/>
                </a:cubicBezTo>
                <a:cubicBezTo>
                  <a:pt x="266192" y="141986"/>
                  <a:pt x="266192" y="140843"/>
                  <a:pt x="265049" y="138557"/>
                </a:cubicBezTo>
                <a:cubicBezTo>
                  <a:pt x="264795" y="138049"/>
                  <a:pt x="264541" y="137668"/>
                  <a:pt x="264160" y="137414"/>
                </a:cubicBezTo>
                <a:lnTo>
                  <a:pt x="265049" y="137414"/>
                </a:lnTo>
                <a:cubicBezTo>
                  <a:pt x="267335" y="137414"/>
                  <a:pt x="268478" y="137414"/>
                  <a:pt x="269621" y="135128"/>
                </a:cubicBezTo>
                <a:cubicBezTo>
                  <a:pt x="270764" y="130556"/>
                  <a:pt x="271907" y="128270"/>
                  <a:pt x="269621" y="128270"/>
                </a:cubicBezTo>
                <a:cubicBezTo>
                  <a:pt x="269621" y="128270"/>
                  <a:pt x="268478" y="127127"/>
                  <a:pt x="268478" y="125984"/>
                </a:cubicBezTo>
                <a:cubicBezTo>
                  <a:pt x="268478" y="124841"/>
                  <a:pt x="269621" y="123698"/>
                  <a:pt x="269621" y="123698"/>
                </a:cubicBezTo>
                <a:cubicBezTo>
                  <a:pt x="270764" y="123698"/>
                  <a:pt x="269621" y="120269"/>
                  <a:pt x="269621" y="115697"/>
                </a:cubicBezTo>
                <a:cubicBezTo>
                  <a:pt x="268478" y="108839"/>
                  <a:pt x="267335" y="106553"/>
                  <a:pt x="268478" y="105410"/>
                </a:cubicBezTo>
                <a:cubicBezTo>
                  <a:pt x="269621" y="104267"/>
                  <a:pt x="269621" y="103124"/>
                  <a:pt x="269621" y="103124"/>
                </a:cubicBezTo>
                <a:cubicBezTo>
                  <a:pt x="268478" y="103124"/>
                  <a:pt x="267335" y="97409"/>
                  <a:pt x="263906" y="90551"/>
                </a:cubicBezTo>
                <a:cubicBezTo>
                  <a:pt x="262763" y="83693"/>
                  <a:pt x="259334" y="77978"/>
                  <a:pt x="258191" y="77978"/>
                </a:cubicBezTo>
                <a:cubicBezTo>
                  <a:pt x="257048" y="76835"/>
                  <a:pt x="257048" y="75692"/>
                  <a:pt x="257048" y="75692"/>
                </a:cubicBezTo>
                <a:cubicBezTo>
                  <a:pt x="258191" y="75692"/>
                  <a:pt x="257048" y="73406"/>
                  <a:pt x="255905" y="72263"/>
                </a:cubicBezTo>
                <a:cubicBezTo>
                  <a:pt x="254762" y="71120"/>
                  <a:pt x="253619" y="68834"/>
                  <a:pt x="253619" y="68834"/>
                </a:cubicBezTo>
                <a:cubicBezTo>
                  <a:pt x="254762" y="68834"/>
                  <a:pt x="253619" y="67691"/>
                  <a:pt x="252476" y="65405"/>
                </a:cubicBezTo>
                <a:cubicBezTo>
                  <a:pt x="251714" y="64643"/>
                  <a:pt x="251460" y="63754"/>
                  <a:pt x="250952" y="63754"/>
                </a:cubicBezTo>
                <a:cubicBezTo>
                  <a:pt x="250825" y="63754"/>
                  <a:pt x="250444" y="63881"/>
                  <a:pt x="250190" y="64262"/>
                </a:cubicBezTo>
                <a:cubicBezTo>
                  <a:pt x="250190" y="63119"/>
                  <a:pt x="245618" y="57404"/>
                  <a:pt x="244475" y="53975"/>
                </a:cubicBezTo>
                <a:cubicBezTo>
                  <a:pt x="245618" y="52832"/>
                  <a:pt x="243332" y="52832"/>
                  <a:pt x="242189" y="52832"/>
                </a:cubicBezTo>
                <a:lnTo>
                  <a:pt x="238760" y="52832"/>
                </a:lnTo>
                <a:lnTo>
                  <a:pt x="240792" y="50800"/>
                </a:lnTo>
                <a:cubicBezTo>
                  <a:pt x="241935" y="50800"/>
                  <a:pt x="241935" y="50800"/>
                  <a:pt x="240792" y="49657"/>
                </a:cubicBezTo>
                <a:cubicBezTo>
                  <a:pt x="240792" y="49657"/>
                  <a:pt x="239649" y="48514"/>
                  <a:pt x="239649" y="48514"/>
                </a:cubicBezTo>
                <a:cubicBezTo>
                  <a:pt x="238506" y="48514"/>
                  <a:pt x="235077" y="45085"/>
                  <a:pt x="230505" y="40513"/>
                </a:cubicBezTo>
                <a:cubicBezTo>
                  <a:pt x="223647" y="33655"/>
                  <a:pt x="221361" y="32512"/>
                  <a:pt x="221361" y="32512"/>
                </a:cubicBezTo>
                <a:cubicBezTo>
                  <a:pt x="220853" y="32893"/>
                  <a:pt x="220599" y="33147"/>
                  <a:pt x="220345" y="33147"/>
                </a:cubicBezTo>
                <a:cubicBezTo>
                  <a:pt x="219837" y="33147"/>
                  <a:pt x="219329" y="32385"/>
                  <a:pt x="217805" y="30226"/>
                </a:cubicBezTo>
                <a:cubicBezTo>
                  <a:pt x="215519" y="24511"/>
                  <a:pt x="215519" y="24511"/>
                  <a:pt x="213233" y="24511"/>
                </a:cubicBezTo>
                <a:cubicBezTo>
                  <a:pt x="214376" y="24511"/>
                  <a:pt x="213233" y="25654"/>
                  <a:pt x="213233" y="26797"/>
                </a:cubicBezTo>
                <a:cubicBezTo>
                  <a:pt x="212725" y="27686"/>
                  <a:pt x="212344" y="28067"/>
                  <a:pt x="211963" y="28067"/>
                </a:cubicBezTo>
                <a:cubicBezTo>
                  <a:pt x="211328" y="28067"/>
                  <a:pt x="210947" y="27051"/>
                  <a:pt x="210947" y="25654"/>
                </a:cubicBezTo>
                <a:cubicBezTo>
                  <a:pt x="212852" y="23749"/>
                  <a:pt x="203073" y="18415"/>
                  <a:pt x="198882" y="18415"/>
                </a:cubicBezTo>
                <a:cubicBezTo>
                  <a:pt x="198120" y="18415"/>
                  <a:pt x="197612" y="18542"/>
                  <a:pt x="197358" y="18923"/>
                </a:cubicBezTo>
                <a:lnTo>
                  <a:pt x="197358" y="17653"/>
                </a:lnTo>
                <a:cubicBezTo>
                  <a:pt x="198501" y="16510"/>
                  <a:pt x="197358" y="16510"/>
                  <a:pt x="193929" y="14224"/>
                </a:cubicBezTo>
                <a:cubicBezTo>
                  <a:pt x="191643" y="13081"/>
                  <a:pt x="191643" y="13081"/>
                  <a:pt x="191643" y="13081"/>
                </a:cubicBezTo>
                <a:cubicBezTo>
                  <a:pt x="191389" y="13335"/>
                  <a:pt x="191008" y="13335"/>
                  <a:pt x="190627" y="13335"/>
                </a:cubicBezTo>
                <a:cubicBezTo>
                  <a:pt x="188595" y="13335"/>
                  <a:pt x="185039" y="11684"/>
                  <a:pt x="185928" y="10795"/>
                </a:cubicBezTo>
                <a:cubicBezTo>
                  <a:pt x="184785" y="9652"/>
                  <a:pt x="184785" y="9652"/>
                  <a:pt x="183642" y="8509"/>
                </a:cubicBezTo>
                <a:cubicBezTo>
                  <a:pt x="183007" y="8636"/>
                  <a:pt x="182372" y="8763"/>
                  <a:pt x="181737" y="8763"/>
                </a:cubicBezTo>
                <a:cubicBezTo>
                  <a:pt x="178181" y="8763"/>
                  <a:pt x="175641" y="6223"/>
                  <a:pt x="175641" y="6223"/>
                </a:cubicBezTo>
                <a:lnTo>
                  <a:pt x="173482" y="5080"/>
                </a:lnTo>
                <a:cubicBezTo>
                  <a:pt x="173101" y="5461"/>
                  <a:pt x="172593" y="5588"/>
                  <a:pt x="172085" y="5588"/>
                </a:cubicBezTo>
                <a:cubicBezTo>
                  <a:pt x="170942" y="5588"/>
                  <a:pt x="169672" y="5080"/>
                  <a:pt x="168910" y="5080"/>
                </a:cubicBezTo>
                <a:cubicBezTo>
                  <a:pt x="167767" y="4572"/>
                  <a:pt x="166878" y="4191"/>
                  <a:pt x="166497" y="4191"/>
                </a:cubicBezTo>
                <a:cubicBezTo>
                  <a:pt x="166116" y="4191"/>
                  <a:pt x="165989" y="4445"/>
                  <a:pt x="166624" y="5080"/>
                </a:cubicBezTo>
                <a:cubicBezTo>
                  <a:pt x="165481" y="6223"/>
                  <a:pt x="165481" y="7366"/>
                  <a:pt x="164338" y="7366"/>
                </a:cubicBezTo>
                <a:lnTo>
                  <a:pt x="165481" y="6350"/>
                </a:lnTo>
                <a:cubicBezTo>
                  <a:pt x="165481" y="5207"/>
                  <a:pt x="162052" y="4064"/>
                  <a:pt x="158623" y="4064"/>
                </a:cubicBezTo>
                <a:cubicBezTo>
                  <a:pt x="152908" y="2921"/>
                  <a:pt x="151765" y="2921"/>
                  <a:pt x="150622" y="1778"/>
                </a:cubicBezTo>
                <a:lnTo>
                  <a:pt x="149479" y="2921"/>
                </a:lnTo>
                <a:cubicBezTo>
                  <a:pt x="148844" y="3556"/>
                  <a:pt x="148336" y="3810"/>
                  <a:pt x="147955" y="3810"/>
                </a:cubicBezTo>
                <a:cubicBezTo>
                  <a:pt x="147574" y="3810"/>
                  <a:pt x="147193" y="3556"/>
                  <a:pt x="147193" y="2921"/>
                </a:cubicBezTo>
                <a:cubicBezTo>
                  <a:pt x="146431" y="2032"/>
                  <a:pt x="144399" y="1270"/>
                  <a:pt x="142494" y="1270"/>
                </a:cubicBezTo>
                <a:cubicBezTo>
                  <a:pt x="141732" y="1270"/>
                  <a:pt x="140970" y="1397"/>
                  <a:pt x="140335" y="1778"/>
                </a:cubicBezTo>
                <a:lnTo>
                  <a:pt x="138049" y="1778"/>
                </a:lnTo>
                <a:cubicBezTo>
                  <a:pt x="137541" y="635"/>
                  <a:pt x="136652" y="0"/>
                  <a:pt x="135763" y="0"/>
                </a:cubicBezTo>
                <a:close/>
                <a:moveTo>
                  <a:pt x="109601" y="275590"/>
                </a:moveTo>
                <a:cubicBezTo>
                  <a:pt x="109601" y="276733"/>
                  <a:pt x="109601" y="276733"/>
                  <a:pt x="110744" y="276733"/>
                </a:cubicBezTo>
                <a:cubicBezTo>
                  <a:pt x="113030" y="276733"/>
                  <a:pt x="113030" y="276733"/>
                  <a:pt x="111887" y="27559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
          <p:cNvSpPr/>
          <p:nvPr/>
        </p:nvSpPr>
        <p:spPr>
          <a:xfrm>
            <a:off x="2012690" y="1163478"/>
            <a:ext cx="203835" cy="207550"/>
          </a:xfrm>
          <a:custGeom>
            <a:rect b="b" l="l" r="r" t="t"/>
            <a:pathLst>
              <a:path extrusionOk="0" h="276733" w="271780">
                <a:moveTo>
                  <a:pt x="93599" y="9779"/>
                </a:moveTo>
                <a:cubicBezTo>
                  <a:pt x="93599" y="10922"/>
                  <a:pt x="94742" y="12065"/>
                  <a:pt x="93599" y="12065"/>
                </a:cubicBezTo>
                <a:lnTo>
                  <a:pt x="92456" y="10795"/>
                </a:lnTo>
                <a:lnTo>
                  <a:pt x="92456" y="9779"/>
                </a:lnTo>
                <a:close/>
                <a:moveTo>
                  <a:pt x="126619" y="9779"/>
                </a:moveTo>
                <a:cubicBezTo>
                  <a:pt x="127762" y="9779"/>
                  <a:pt x="127762" y="10922"/>
                  <a:pt x="127762" y="10922"/>
                </a:cubicBezTo>
                <a:cubicBezTo>
                  <a:pt x="127762" y="10922"/>
                  <a:pt x="127762" y="12065"/>
                  <a:pt x="126619" y="12065"/>
                </a:cubicBezTo>
                <a:cubicBezTo>
                  <a:pt x="127762" y="12065"/>
                  <a:pt x="126619" y="10922"/>
                  <a:pt x="126619" y="9779"/>
                </a:cubicBezTo>
                <a:close/>
                <a:moveTo>
                  <a:pt x="117475" y="12065"/>
                </a:moveTo>
                <a:cubicBezTo>
                  <a:pt x="118618" y="12065"/>
                  <a:pt x="118618" y="12065"/>
                  <a:pt x="118618" y="13208"/>
                </a:cubicBezTo>
                <a:lnTo>
                  <a:pt x="117475" y="13208"/>
                </a:lnTo>
                <a:lnTo>
                  <a:pt x="117475" y="12065"/>
                </a:lnTo>
                <a:close/>
                <a:moveTo>
                  <a:pt x="109347" y="13462"/>
                </a:moveTo>
                <a:cubicBezTo>
                  <a:pt x="109474" y="13462"/>
                  <a:pt x="109474" y="13716"/>
                  <a:pt x="109474" y="14351"/>
                </a:cubicBezTo>
                <a:lnTo>
                  <a:pt x="108331" y="15494"/>
                </a:lnTo>
                <a:lnTo>
                  <a:pt x="107188" y="14351"/>
                </a:lnTo>
                <a:lnTo>
                  <a:pt x="108331" y="14351"/>
                </a:lnTo>
                <a:cubicBezTo>
                  <a:pt x="108839" y="13843"/>
                  <a:pt x="109220" y="13462"/>
                  <a:pt x="109347" y="13462"/>
                </a:cubicBezTo>
                <a:close/>
                <a:moveTo>
                  <a:pt x="165608" y="12573"/>
                </a:moveTo>
                <a:cubicBezTo>
                  <a:pt x="165862" y="12573"/>
                  <a:pt x="165862" y="12700"/>
                  <a:pt x="165481" y="13081"/>
                </a:cubicBezTo>
                <a:cubicBezTo>
                  <a:pt x="165481" y="13081"/>
                  <a:pt x="165481" y="14224"/>
                  <a:pt x="164338" y="15367"/>
                </a:cubicBezTo>
                <a:cubicBezTo>
                  <a:pt x="164338" y="14859"/>
                  <a:pt x="164084" y="14859"/>
                  <a:pt x="163830" y="14859"/>
                </a:cubicBezTo>
                <a:cubicBezTo>
                  <a:pt x="163576" y="14859"/>
                  <a:pt x="163322" y="14859"/>
                  <a:pt x="163322" y="14224"/>
                </a:cubicBezTo>
                <a:lnTo>
                  <a:pt x="163322" y="13081"/>
                </a:lnTo>
                <a:cubicBezTo>
                  <a:pt x="164084" y="13081"/>
                  <a:pt x="165354" y="12573"/>
                  <a:pt x="165735" y="12573"/>
                </a:cubicBezTo>
                <a:close/>
                <a:moveTo>
                  <a:pt x="83185" y="14478"/>
                </a:moveTo>
                <a:cubicBezTo>
                  <a:pt x="83312" y="14478"/>
                  <a:pt x="83312" y="14732"/>
                  <a:pt x="83312" y="15367"/>
                </a:cubicBezTo>
                <a:cubicBezTo>
                  <a:pt x="83312" y="15367"/>
                  <a:pt x="83312" y="16510"/>
                  <a:pt x="83312" y="16510"/>
                </a:cubicBezTo>
                <a:lnTo>
                  <a:pt x="81026" y="16510"/>
                </a:lnTo>
                <a:cubicBezTo>
                  <a:pt x="81026" y="15367"/>
                  <a:pt x="82169" y="15367"/>
                  <a:pt x="82169" y="15367"/>
                </a:cubicBezTo>
                <a:cubicBezTo>
                  <a:pt x="82677" y="14859"/>
                  <a:pt x="83058" y="14478"/>
                  <a:pt x="83185" y="14478"/>
                </a:cubicBezTo>
                <a:close/>
                <a:moveTo>
                  <a:pt x="102235" y="14478"/>
                </a:moveTo>
                <a:cubicBezTo>
                  <a:pt x="102743" y="14478"/>
                  <a:pt x="103251" y="14732"/>
                  <a:pt x="103759" y="15367"/>
                </a:cubicBezTo>
                <a:cubicBezTo>
                  <a:pt x="103759" y="16510"/>
                  <a:pt x="103759" y="16510"/>
                  <a:pt x="102616" y="16510"/>
                </a:cubicBezTo>
                <a:cubicBezTo>
                  <a:pt x="100330" y="16510"/>
                  <a:pt x="100330" y="16510"/>
                  <a:pt x="101473" y="15367"/>
                </a:cubicBezTo>
                <a:cubicBezTo>
                  <a:pt x="101473" y="14859"/>
                  <a:pt x="101727" y="14478"/>
                  <a:pt x="102235" y="14478"/>
                </a:cubicBezTo>
                <a:close/>
                <a:moveTo>
                  <a:pt x="107315" y="18923"/>
                </a:moveTo>
                <a:cubicBezTo>
                  <a:pt x="107188" y="19177"/>
                  <a:pt x="107188" y="19431"/>
                  <a:pt x="107188" y="19812"/>
                </a:cubicBezTo>
                <a:cubicBezTo>
                  <a:pt x="107696" y="20320"/>
                  <a:pt x="107950" y="20574"/>
                  <a:pt x="108077" y="20574"/>
                </a:cubicBezTo>
                <a:cubicBezTo>
                  <a:pt x="108204" y="20574"/>
                  <a:pt x="107950" y="20066"/>
                  <a:pt x="107315" y="18923"/>
                </a:cubicBezTo>
                <a:close/>
                <a:moveTo>
                  <a:pt x="197358" y="19812"/>
                </a:moveTo>
                <a:cubicBezTo>
                  <a:pt x="197358" y="20955"/>
                  <a:pt x="197358" y="20955"/>
                  <a:pt x="197358" y="20955"/>
                </a:cubicBezTo>
                <a:cubicBezTo>
                  <a:pt x="196469" y="21717"/>
                  <a:pt x="195707" y="22606"/>
                  <a:pt x="194945" y="22606"/>
                </a:cubicBezTo>
                <a:cubicBezTo>
                  <a:pt x="194564" y="22606"/>
                  <a:pt x="194310" y="22479"/>
                  <a:pt x="193929" y="22098"/>
                </a:cubicBezTo>
                <a:cubicBezTo>
                  <a:pt x="193929" y="22098"/>
                  <a:pt x="195072" y="19812"/>
                  <a:pt x="197358" y="19812"/>
                </a:cubicBezTo>
                <a:close/>
                <a:moveTo>
                  <a:pt x="45593" y="38227"/>
                </a:moveTo>
                <a:cubicBezTo>
                  <a:pt x="44704" y="38227"/>
                  <a:pt x="45212" y="38227"/>
                  <a:pt x="45466" y="38862"/>
                </a:cubicBezTo>
                <a:cubicBezTo>
                  <a:pt x="45466" y="38608"/>
                  <a:pt x="45593" y="38354"/>
                  <a:pt x="45593" y="38227"/>
                </a:cubicBezTo>
                <a:close/>
                <a:moveTo>
                  <a:pt x="26289" y="71374"/>
                </a:moveTo>
                <a:cubicBezTo>
                  <a:pt x="27432" y="72517"/>
                  <a:pt x="28575" y="72517"/>
                  <a:pt x="27432" y="73660"/>
                </a:cubicBezTo>
                <a:lnTo>
                  <a:pt x="27432" y="74803"/>
                </a:lnTo>
                <a:cubicBezTo>
                  <a:pt x="26289" y="73660"/>
                  <a:pt x="26289" y="72517"/>
                  <a:pt x="26289" y="72517"/>
                </a:cubicBezTo>
                <a:lnTo>
                  <a:pt x="26289" y="71374"/>
                </a:lnTo>
                <a:close/>
                <a:moveTo>
                  <a:pt x="13716" y="106680"/>
                </a:moveTo>
                <a:cubicBezTo>
                  <a:pt x="14859" y="106680"/>
                  <a:pt x="14859" y="107823"/>
                  <a:pt x="13716" y="108966"/>
                </a:cubicBezTo>
                <a:cubicBezTo>
                  <a:pt x="13335" y="109347"/>
                  <a:pt x="13081" y="109474"/>
                  <a:pt x="12827" y="109474"/>
                </a:cubicBezTo>
                <a:cubicBezTo>
                  <a:pt x="12192" y="109474"/>
                  <a:pt x="11811" y="108585"/>
                  <a:pt x="12573" y="107823"/>
                </a:cubicBezTo>
                <a:cubicBezTo>
                  <a:pt x="12573" y="106680"/>
                  <a:pt x="12573" y="106680"/>
                  <a:pt x="13716" y="106680"/>
                </a:cubicBezTo>
                <a:close/>
                <a:moveTo>
                  <a:pt x="264668" y="129540"/>
                </a:moveTo>
                <a:cubicBezTo>
                  <a:pt x="265811" y="129540"/>
                  <a:pt x="266954" y="129540"/>
                  <a:pt x="266954" y="130683"/>
                </a:cubicBezTo>
                <a:cubicBezTo>
                  <a:pt x="268097" y="131826"/>
                  <a:pt x="268097" y="132334"/>
                  <a:pt x="267462" y="132334"/>
                </a:cubicBezTo>
                <a:cubicBezTo>
                  <a:pt x="266827" y="132334"/>
                  <a:pt x="265684" y="131826"/>
                  <a:pt x="264668" y="130683"/>
                </a:cubicBezTo>
                <a:cubicBezTo>
                  <a:pt x="262382" y="129540"/>
                  <a:pt x="262382" y="129540"/>
                  <a:pt x="264668" y="129540"/>
                </a:cubicBezTo>
                <a:close/>
                <a:moveTo>
                  <a:pt x="244094" y="150114"/>
                </a:moveTo>
                <a:lnTo>
                  <a:pt x="244094" y="151257"/>
                </a:lnTo>
                <a:cubicBezTo>
                  <a:pt x="244094" y="151257"/>
                  <a:pt x="245237" y="152400"/>
                  <a:pt x="246380" y="152400"/>
                </a:cubicBezTo>
                <a:lnTo>
                  <a:pt x="246380" y="151130"/>
                </a:lnTo>
                <a:cubicBezTo>
                  <a:pt x="246380" y="151130"/>
                  <a:pt x="245237" y="149987"/>
                  <a:pt x="244094" y="149987"/>
                </a:cubicBezTo>
                <a:close/>
                <a:moveTo>
                  <a:pt x="262382" y="153543"/>
                </a:moveTo>
                <a:cubicBezTo>
                  <a:pt x="263525" y="153543"/>
                  <a:pt x="263525" y="154686"/>
                  <a:pt x="263525" y="155829"/>
                </a:cubicBezTo>
                <a:cubicBezTo>
                  <a:pt x="263525" y="156972"/>
                  <a:pt x="263525" y="156972"/>
                  <a:pt x="262382" y="156972"/>
                </a:cubicBezTo>
                <a:cubicBezTo>
                  <a:pt x="262382" y="156972"/>
                  <a:pt x="261239" y="155829"/>
                  <a:pt x="261239" y="154686"/>
                </a:cubicBezTo>
                <a:lnTo>
                  <a:pt x="262382" y="153543"/>
                </a:lnTo>
                <a:close/>
                <a:moveTo>
                  <a:pt x="258953" y="164973"/>
                </a:moveTo>
                <a:cubicBezTo>
                  <a:pt x="261239" y="164973"/>
                  <a:pt x="261239" y="164973"/>
                  <a:pt x="261239" y="166116"/>
                </a:cubicBezTo>
                <a:cubicBezTo>
                  <a:pt x="261239" y="167259"/>
                  <a:pt x="261239" y="168402"/>
                  <a:pt x="258953" y="168402"/>
                </a:cubicBezTo>
                <a:lnTo>
                  <a:pt x="260096" y="167259"/>
                </a:lnTo>
                <a:cubicBezTo>
                  <a:pt x="260858" y="167259"/>
                  <a:pt x="260604" y="166751"/>
                  <a:pt x="259969" y="166751"/>
                </a:cubicBezTo>
                <a:cubicBezTo>
                  <a:pt x="259715" y="166751"/>
                  <a:pt x="259334" y="166878"/>
                  <a:pt x="258953" y="167259"/>
                </a:cubicBezTo>
                <a:lnTo>
                  <a:pt x="256667" y="166116"/>
                </a:lnTo>
                <a:cubicBezTo>
                  <a:pt x="256667" y="164973"/>
                  <a:pt x="257810" y="164973"/>
                  <a:pt x="258953" y="164973"/>
                </a:cubicBezTo>
                <a:close/>
                <a:moveTo>
                  <a:pt x="265811" y="169545"/>
                </a:moveTo>
                <a:lnTo>
                  <a:pt x="264668" y="170688"/>
                </a:lnTo>
                <a:lnTo>
                  <a:pt x="264668" y="171831"/>
                </a:lnTo>
                <a:cubicBezTo>
                  <a:pt x="265811" y="171831"/>
                  <a:pt x="265811" y="171831"/>
                  <a:pt x="265811" y="170688"/>
                </a:cubicBezTo>
                <a:lnTo>
                  <a:pt x="265811" y="169545"/>
                </a:lnTo>
                <a:close/>
                <a:moveTo>
                  <a:pt x="12573" y="171704"/>
                </a:moveTo>
                <a:cubicBezTo>
                  <a:pt x="13716" y="171704"/>
                  <a:pt x="14859" y="171704"/>
                  <a:pt x="14859" y="172847"/>
                </a:cubicBezTo>
                <a:lnTo>
                  <a:pt x="14859" y="173990"/>
                </a:lnTo>
                <a:lnTo>
                  <a:pt x="13716" y="172847"/>
                </a:lnTo>
                <a:lnTo>
                  <a:pt x="12573" y="171704"/>
                </a:lnTo>
                <a:close/>
                <a:moveTo>
                  <a:pt x="11938" y="185674"/>
                </a:moveTo>
                <a:cubicBezTo>
                  <a:pt x="12319" y="185674"/>
                  <a:pt x="12573" y="185928"/>
                  <a:pt x="12573" y="186563"/>
                </a:cubicBezTo>
                <a:lnTo>
                  <a:pt x="12573" y="187706"/>
                </a:lnTo>
                <a:cubicBezTo>
                  <a:pt x="12573" y="187706"/>
                  <a:pt x="10287" y="186563"/>
                  <a:pt x="10287" y="186563"/>
                </a:cubicBezTo>
                <a:cubicBezTo>
                  <a:pt x="10795" y="186055"/>
                  <a:pt x="11430" y="185674"/>
                  <a:pt x="11811" y="185674"/>
                </a:cubicBezTo>
                <a:close/>
                <a:moveTo>
                  <a:pt x="27432" y="196850"/>
                </a:moveTo>
                <a:cubicBezTo>
                  <a:pt x="28575" y="197993"/>
                  <a:pt x="26289" y="197993"/>
                  <a:pt x="25146" y="199136"/>
                </a:cubicBezTo>
                <a:cubicBezTo>
                  <a:pt x="24003" y="197993"/>
                  <a:pt x="24003" y="197993"/>
                  <a:pt x="25146" y="196850"/>
                </a:cubicBezTo>
                <a:close/>
                <a:moveTo>
                  <a:pt x="233934" y="210566"/>
                </a:moveTo>
                <a:cubicBezTo>
                  <a:pt x="235077" y="210566"/>
                  <a:pt x="235077" y="212852"/>
                  <a:pt x="235077" y="213995"/>
                </a:cubicBezTo>
                <a:cubicBezTo>
                  <a:pt x="233934" y="213995"/>
                  <a:pt x="232791" y="213995"/>
                  <a:pt x="232791" y="211709"/>
                </a:cubicBezTo>
                <a:lnTo>
                  <a:pt x="233934" y="210566"/>
                </a:lnTo>
                <a:close/>
                <a:moveTo>
                  <a:pt x="39243" y="214630"/>
                </a:moveTo>
                <a:cubicBezTo>
                  <a:pt x="39370" y="214630"/>
                  <a:pt x="39624" y="214757"/>
                  <a:pt x="40005" y="215138"/>
                </a:cubicBezTo>
                <a:lnTo>
                  <a:pt x="40005" y="216281"/>
                </a:lnTo>
                <a:lnTo>
                  <a:pt x="37592" y="216281"/>
                </a:lnTo>
                <a:cubicBezTo>
                  <a:pt x="38481" y="215519"/>
                  <a:pt x="38608" y="214630"/>
                  <a:pt x="39116" y="214630"/>
                </a:cubicBezTo>
                <a:close/>
                <a:moveTo>
                  <a:pt x="229743" y="213487"/>
                </a:moveTo>
                <a:cubicBezTo>
                  <a:pt x="229235" y="213487"/>
                  <a:pt x="228981" y="214376"/>
                  <a:pt x="228219" y="215138"/>
                </a:cubicBezTo>
                <a:cubicBezTo>
                  <a:pt x="227076" y="216281"/>
                  <a:pt x="227076" y="217424"/>
                  <a:pt x="227076" y="217424"/>
                </a:cubicBezTo>
                <a:cubicBezTo>
                  <a:pt x="228219" y="217424"/>
                  <a:pt x="228219" y="217424"/>
                  <a:pt x="229362" y="216281"/>
                </a:cubicBezTo>
                <a:cubicBezTo>
                  <a:pt x="231648" y="216281"/>
                  <a:pt x="231648" y="213995"/>
                  <a:pt x="230505" y="213995"/>
                </a:cubicBezTo>
                <a:cubicBezTo>
                  <a:pt x="230124" y="213614"/>
                  <a:pt x="229997" y="213487"/>
                  <a:pt x="229743" y="213487"/>
                </a:cubicBezTo>
                <a:close/>
                <a:moveTo>
                  <a:pt x="226187" y="234061"/>
                </a:moveTo>
                <a:cubicBezTo>
                  <a:pt x="226441" y="234061"/>
                  <a:pt x="226695" y="234188"/>
                  <a:pt x="227076" y="234569"/>
                </a:cubicBezTo>
                <a:cubicBezTo>
                  <a:pt x="228219" y="235712"/>
                  <a:pt x="227076" y="235712"/>
                  <a:pt x="225933" y="236855"/>
                </a:cubicBezTo>
                <a:cubicBezTo>
                  <a:pt x="225044" y="235204"/>
                  <a:pt x="225552" y="234061"/>
                  <a:pt x="226187" y="234061"/>
                </a:cubicBezTo>
                <a:close/>
                <a:moveTo>
                  <a:pt x="116967" y="236093"/>
                </a:moveTo>
                <a:cubicBezTo>
                  <a:pt x="116586" y="236093"/>
                  <a:pt x="115824" y="236601"/>
                  <a:pt x="115189" y="237998"/>
                </a:cubicBezTo>
                <a:cubicBezTo>
                  <a:pt x="115189" y="239141"/>
                  <a:pt x="115189" y="239141"/>
                  <a:pt x="116332" y="239141"/>
                </a:cubicBezTo>
                <a:cubicBezTo>
                  <a:pt x="116332" y="239141"/>
                  <a:pt x="117475" y="237998"/>
                  <a:pt x="117475" y="236855"/>
                </a:cubicBezTo>
                <a:cubicBezTo>
                  <a:pt x="117475" y="236347"/>
                  <a:pt x="117348" y="236093"/>
                  <a:pt x="116967" y="236093"/>
                </a:cubicBezTo>
                <a:close/>
                <a:moveTo>
                  <a:pt x="205359" y="245999"/>
                </a:moveTo>
                <a:cubicBezTo>
                  <a:pt x="206502" y="247142"/>
                  <a:pt x="205359" y="247142"/>
                  <a:pt x="204216" y="248285"/>
                </a:cubicBezTo>
                <a:lnTo>
                  <a:pt x="204216" y="247142"/>
                </a:lnTo>
                <a:lnTo>
                  <a:pt x="204216" y="245999"/>
                </a:lnTo>
                <a:close/>
                <a:moveTo>
                  <a:pt x="200787" y="242570"/>
                </a:moveTo>
                <a:cubicBezTo>
                  <a:pt x="200787" y="242570"/>
                  <a:pt x="199644" y="243713"/>
                  <a:pt x="199644" y="244856"/>
                </a:cubicBezTo>
                <a:cubicBezTo>
                  <a:pt x="199644" y="247523"/>
                  <a:pt x="199644" y="248666"/>
                  <a:pt x="199390" y="248666"/>
                </a:cubicBezTo>
                <a:cubicBezTo>
                  <a:pt x="199136" y="248666"/>
                  <a:pt x="199009" y="248158"/>
                  <a:pt x="198501" y="247142"/>
                </a:cubicBezTo>
                <a:cubicBezTo>
                  <a:pt x="198501" y="245999"/>
                  <a:pt x="197358" y="244856"/>
                  <a:pt x="198501" y="243713"/>
                </a:cubicBezTo>
                <a:cubicBezTo>
                  <a:pt x="199644" y="242570"/>
                  <a:pt x="200787" y="242570"/>
                  <a:pt x="200787" y="242570"/>
                </a:cubicBezTo>
                <a:close/>
                <a:moveTo>
                  <a:pt x="85598" y="252857"/>
                </a:moveTo>
                <a:lnTo>
                  <a:pt x="85598" y="255143"/>
                </a:lnTo>
                <a:lnTo>
                  <a:pt x="83312" y="255143"/>
                </a:lnTo>
                <a:cubicBezTo>
                  <a:pt x="84455" y="254000"/>
                  <a:pt x="84455" y="252857"/>
                  <a:pt x="85598" y="252857"/>
                </a:cubicBezTo>
                <a:close/>
                <a:moveTo>
                  <a:pt x="174625" y="256286"/>
                </a:moveTo>
                <a:cubicBezTo>
                  <a:pt x="174625" y="257429"/>
                  <a:pt x="174625" y="258572"/>
                  <a:pt x="174625" y="258572"/>
                </a:cubicBezTo>
                <a:lnTo>
                  <a:pt x="173482" y="258572"/>
                </a:lnTo>
                <a:cubicBezTo>
                  <a:pt x="173482" y="257429"/>
                  <a:pt x="172339" y="256286"/>
                  <a:pt x="173482" y="256286"/>
                </a:cubicBezTo>
                <a:close/>
                <a:moveTo>
                  <a:pt x="91313" y="255143"/>
                </a:moveTo>
                <a:cubicBezTo>
                  <a:pt x="91313" y="255143"/>
                  <a:pt x="92456" y="257429"/>
                  <a:pt x="91313" y="258572"/>
                </a:cubicBezTo>
                <a:cubicBezTo>
                  <a:pt x="91313" y="258826"/>
                  <a:pt x="91186" y="259080"/>
                  <a:pt x="91059" y="259080"/>
                </a:cubicBezTo>
                <a:cubicBezTo>
                  <a:pt x="90805" y="259080"/>
                  <a:pt x="90170" y="258064"/>
                  <a:pt x="90170" y="256286"/>
                </a:cubicBezTo>
                <a:cubicBezTo>
                  <a:pt x="90170" y="255143"/>
                  <a:pt x="90170" y="255143"/>
                  <a:pt x="91313" y="255143"/>
                </a:cubicBezTo>
                <a:close/>
                <a:moveTo>
                  <a:pt x="155702" y="257048"/>
                </a:moveTo>
                <a:cubicBezTo>
                  <a:pt x="155829" y="257048"/>
                  <a:pt x="156083" y="257175"/>
                  <a:pt x="156210" y="257429"/>
                </a:cubicBezTo>
                <a:cubicBezTo>
                  <a:pt x="156210" y="257429"/>
                  <a:pt x="155067" y="259715"/>
                  <a:pt x="153924" y="259715"/>
                </a:cubicBezTo>
                <a:lnTo>
                  <a:pt x="153924" y="258572"/>
                </a:lnTo>
                <a:cubicBezTo>
                  <a:pt x="154813" y="258572"/>
                  <a:pt x="155067" y="257048"/>
                  <a:pt x="155575" y="257048"/>
                </a:cubicBezTo>
                <a:close/>
                <a:moveTo>
                  <a:pt x="125476" y="12065"/>
                </a:moveTo>
                <a:cubicBezTo>
                  <a:pt x="126619" y="13208"/>
                  <a:pt x="128905" y="13208"/>
                  <a:pt x="128905" y="13208"/>
                </a:cubicBezTo>
                <a:lnTo>
                  <a:pt x="128905" y="14351"/>
                </a:lnTo>
                <a:cubicBezTo>
                  <a:pt x="128905" y="15494"/>
                  <a:pt x="130048" y="16637"/>
                  <a:pt x="130048" y="16637"/>
                </a:cubicBezTo>
                <a:cubicBezTo>
                  <a:pt x="130048" y="16637"/>
                  <a:pt x="130048" y="15494"/>
                  <a:pt x="130048" y="15494"/>
                </a:cubicBezTo>
                <a:cubicBezTo>
                  <a:pt x="130048" y="15113"/>
                  <a:pt x="132588" y="14986"/>
                  <a:pt x="136017" y="14986"/>
                </a:cubicBezTo>
                <a:cubicBezTo>
                  <a:pt x="143002" y="14986"/>
                  <a:pt x="153543" y="15494"/>
                  <a:pt x="155067" y="15494"/>
                </a:cubicBezTo>
                <a:cubicBezTo>
                  <a:pt x="155702" y="16764"/>
                  <a:pt x="157226" y="17399"/>
                  <a:pt x="157988" y="17399"/>
                </a:cubicBezTo>
                <a:cubicBezTo>
                  <a:pt x="158623" y="17399"/>
                  <a:pt x="158877" y="17145"/>
                  <a:pt x="158496" y="16637"/>
                </a:cubicBezTo>
                <a:cubicBezTo>
                  <a:pt x="158496" y="16256"/>
                  <a:pt x="158877" y="16129"/>
                  <a:pt x="159639" y="16129"/>
                </a:cubicBezTo>
                <a:cubicBezTo>
                  <a:pt x="161290" y="16129"/>
                  <a:pt x="164719" y="16891"/>
                  <a:pt x="168783" y="17780"/>
                </a:cubicBezTo>
                <a:cubicBezTo>
                  <a:pt x="173355" y="18669"/>
                  <a:pt x="177292" y="20320"/>
                  <a:pt x="178562" y="20320"/>
                </a:cubicBezTo>
                <a:cubicBezTo>
                  <a:pt x="178816" y="20320"/>
                  <a:pt x="179070" y="20193"/>
                  <a:pt x="179070" y="19939"/>
                </a:cubicBezTo>
                <a:cubicBezTo>
                  <a:pt x="179070" y="19939"/>
                  <a:pt x="180213" y="19939"/>
                  <a:pt x="181356" y="21082"/>
                </a:cubicBezTo>
                <a:cubicBezTo>
                  <a:pt x="182499" y="21590"/>
                  <a:pt x="183642" y="21590"/>
                  <a:pt x="184658" y="21590"/>
                </a:cubicBezTo>
                <a:cubicBezTo>
                  <a:pt x="185674" y="21590"/>
                  <a:pt x="186563" y="21590"/>
                  <a:pt x="187071" y="22098"/>
                </a:cubicBezTo>
                <a:cubicBezTo>
                  <a:pt x="187071" y="23241"/>
                  <a:pt x="185928" y="24384"/>
                  <a:pt x="187071" y="24384"/>
                </a:cubicBezTo>
                <a:cubicBezTo>
                  <a:pt x="187706" y="24765"/>
                  <a:pt x="188214" y="24892"/>
                  <a:pt x="188595" y="24892"/>
                </a:cubicBezTo>
                <a:cubicBezTo>
                  <a:pt x="189484" y="24892"/>
                  <a:pt x="189738" y="24003"/>
                  <a:pt x="190500" y="23241"/>
                </a:cubicBezTo>
                <a:cubicBezTo>
                  <a:pt x="190500" y="22860"/>
                  <a:pt x="190627" y="22733"/>
                  <a:pt x="190754" y="22733"/>
                </a:cubicBezTo>
                <a:cubicBezTo>
                  <a:pt x="191135" y="22733"/>
                  <a:pt x="191643" y="23241"/>
                  <a:pt x="191643" y="23241"/>
                </a:cubicBezTo>
                <a:cubicBezTo>
                  <a:pt x="191643" y="23241"/>
                  <a:pt x="191643" y="23241"/>
                  <a:pt x="191643" y="24384"/>
                </a:cubicBezTo>
                <a:cubicBezTo>
                  <a:pt x="190500" y="25527"/>
                  <a:pt x="190500" y="26670"/>
                  <a:pt x="190500" y="26670"/>
                </a:cubicBezTo>
                <a:lnTo>
                  <a:pt x="191643" y="26670"/>
                </a:lnTo>
                <a:cubicBezTo>
                  <a:pt x="191643" y="25527"/>
                  <a:pt x="192786" y="25527"/>
                  <a:pt x="192786" y="25527"/>
                </a:cubicBezTo>
                <a:cubicBezTo>
                  <a:pt x="193929" y="26670"/>
                  <a:pt x="193929" y="26670"/>
                  <a:pt x="192786" y="28956"/>
                </a:cubicBezTo>
                <a:cubicBezTo>
                  <a:pt x="192151" y="29591"/>
                  <a:pt x="191897" y="30226"/>
                  <a:pt x="192151" y="30226"/>
                </a:cubicBezTo>
                <a:cubicBezTo>
                  <a:pt x="192405" y="30226"/>
                  <a:pt x="192913" y="29845"/>
                  <a:pt x="193929" y="28956"/>
                </a:cubicBezTo>
                <a:lnTo>
                  <a:pt x="196215" y="28956"/>
                </a:lnTo>
                <a:cubicBezTo>
                  <a:pt x="196215" y="30226"/>
                  <a:pt x="196977" y="30861"/>
                  <a:pt x="197866" y="30861"/>
                </a:cubicBezTo>
                <a:cubicBezTo>
                  <a:pt x="198501" y="30861"/>
                  <a:pt x="199136" y="30607"/>
                  <a:pt x="199644" y="30099"/>
                </a:cubicBezTo>
                <a:cubicBezTo>
                  <a:pt x="199644" y="31496"/>
                  <a:pt x="199644" y="32512"/>
                  <a:pt x="200152" y="32512"/>
                </a:cubicBezTo>
                <a:cubicBezTo>
                  <a:pt x="200533" y="32512"/>
                  <a:pt x="201041" y="32131"/>
                  <a:pt x="201930" y="31242"/>
                </a:cubicBezTo>
                <a:cubicBezTo>
                  <a:pt x="203073" y="31242"/>
                  <a:pt x="203073" y="31242"/>
                  <a:pt x="204216" y="32385"/>
                </a:cubicBezTo>
                <a:cubicBezTo>
                  <a:pt x="204216" y="34671"/>
                  <a:pt x="204216" y="34671"/>
                  <a:pt x="206502" y="35814"/>
                </a:cubicBezTo>
                <a:cubicBezTo>
                  <a:pt x="207645" y="35814"/>
                  <a:pt x="213360" y="39243"/>
                  <a:pt x="217932" y="43815"/>
                </a:cubicBezTo>
                <a:cubicBezTo>
                  <a:pt x="224028" y="48895"/>
                  <a:pt x="227457" y="53086"/>
                  <a:pt x="228854" y="53086"/>
                </a:cubicBezTo>
                <a:cubicBezTo>
                  <a:pt x="228981" y="53086"/>
                  <a:pt x="229235" y="52959"/>
                  <a:pt x="229362" y="52959"/>
                </a:cubicBezTo>
                <a:cubicBezTo>
                  <a:pt x="229362" y="54102"/>
                  <a:pt x="229362" y="54102"/>
                  <a:pt x="229362" y="55245"/>
                </a:cubicBezTo>
                <a:cubicBezTo>
                  <a:pt x="228727" y="55753"/>
                  <a:pt x="228727" y="56134"/>
                  <a:pt x="229235" y="56134"/>
                </a:cubicBezTo>
                <a:cubicBezTo>
                  <a:pt x="229743" y="56134"/>
                  <a:pt x="230505" y="55880"/>
                  <a:pt x="231648" y="55245"/>
                </a:cubicBezTo>
                <a:cubicBezTo>
                  <a:pt x="232791" y="55245"/>
                  <a:pt x="233934" y="55245"/>
                  <a:pt x="231648" y="56388"/>
                </a:cubicBezTo>
                <a:cubicBezTo>
                  <a:pt x="231648" y="57531"/>
                  <a:pt x="232791" y="58674"/>
                  <a:pt x="233934" y="62103"/>
                </a:cubicBezTo>
                <a:cubicBezTo>
                  <a:pt x="236220" y="64389"/>
                  <a:pt x="238506" y="66675"/>
                  <a:pt x="239649" y="66675"/>
                </a:cubicBezTo>
                <a:cubicBezTo>
                  <a:pt x="237363" y="67818"/>
                  <a:pt x="238506" y="72390"/>
                  <a:pt x="241935" y="73533"/>
                </a:cubicBezTo>
                <a:cubicBezTo>
                  <a:pt x="241935" y="73533"/>
                  <a:pt x="243078" y="74676"/>
                  <a:pt x="241935" y="74676"/>
                </a:cubicBezTo>
                <a:cubicBezTo>
                  <a:pt x="241935" y="75819"/>
                  <a:pt x="243078" y="76962"/>
                  <a:pt x="245364" y="78105"/>
                </a:cubicBezTo>
                <a:cubicBezTo>
                  <a:pt x="245364" y="79248"/>
                  <a:pt x="247650" y="82677"/>
                  <a:pt x="247650" y="84963"/>
                </a:cubicBezTo>
                <a:cubicBezTo>
                  <a:pt x="248793" y="86106"/>
                  <a:pt x="251079" y="87249"/>
                  <a:pt x="251079" y="87249"/>
                </a:cubicBezTo>
                <a:cubicBezTo>
                  <a:pt x="251079" y="87630"/>
                  <a:pt x="251079" y="88138"/>
                  <a:pt x="251079" y="88392"/>
                </a:cubicBezTo>
                <a:cubicBezTo>
                  <a:pt x="249936" y="88392"/>
                  <a:pt x="251079" y="92964"/>
                  <a:pt x="253365" y="98679"/>
                </a:cubicBezTo>
                <a:cubicBezTo>
                  <a:pt x="255651" y="105537"/>
                  <a:pt x="256794" y="110109"/>
                  <a:pt x="255651" y="111252"/>
                </a:cubicBezTo>
                <a:cubicBezTo>
                  <a:pt x="255651" y="111252"/>
                  <a:pt x="255651" y="112395"/>
                  <a:pt x="256794" y="113538"/>
                </a:cubicBezTo>
                <a:cubicBezTo>
                  <a:pt x="259080" y="113538"/>
                  <a:pt x="259080" y="114681"/>
                  <a:pt x="259080" y="115824"/>
                </a:cubicBezTo>
                <a:cubicBezTo>
                  <a:pt x="256794" y="116967"/>
                  <a:pt x="256794" y="120396"/>
                  <a:pt x="259080" y="121539"/>
                </a:cubicBezTo>
                <a:lnTo>
                  <a:pt x="257810" y="121539"/>
                </a:lnTo>
                <a:cubicBezTo>
                  <a:pt x="255524" y="122682"/>
                  <a:pt x="257810" y="124968"/>
                  <a:pt x="260096" y="126111"/>
                </a:cubicBezTo>
                <a:cubicBezTo>
                  <a:pt x="258953" y="127254"/>
                  <a:pt x="257810" y="127254"/>
                  <a:pt x="258953" y="128397"/>
                </a:cubicBezTo>
                <a:cubicBezTo>
                  <a:pt x="258953" y="129540"/>
                  <a:pt x="258953" y="129540"/>
                  <a:pt x="256667" y="129540"/>
                </a:cubicBezTo>
                <a:cubicBezTo>
                  <a:pt x="255524" y="129540"/>
                  <a:pt x="254381" y="129540"/>
                  <a:pt x="254381" y="130683"/>
                </a:cubicBezTo>
                <a:cubicBezTo>
                  <a:pt x="254381" y="131826"/>
                  <a:pt x="255524" y="131826"/>
                  <a:pt x="256667" y="131826"/>
                </a:cubicBezTo>
                <a:cubicBezTo>
                  <a:pt x="256667" y="131826"/>
                  <a:pt x="256667" y="131826"/>
                  <a:pt x="256667" y="132969"/>
                </a:cubicBezTo>
                <a:cubicBezTo>
                  <a:pt x="256667" y="132969"/>
                  <a:pt x="256667" y="134112"/>
                  <a:pt x="257810" y="134112"/>
                </a:cubicBezTo>
                <a:cubicBezTo>
                  <a:pt x="258953" y="134112"/>
                  <a:pt x="258953" y="135255"/>
                  <a:pt x="258953" y="136398"/>
                </a:cubicBezTo>
                <a:lnTo>
                  <a:pt x="260096" y="136398"/>
                </a:lnTo>
                <a:cubicBezTo>
                  <a:pt x="261112" y="136398"/>
                  <a:pt x="262255" y="136398"/>
                  <a:pt x="262382" y="137287"/>
                </a:cubicBezTo>
                <a:cubicBezTo>
                  <a:pt x="262128" y="137160"/>
                  <a:pt x="261747" y="137033"/>
                  <a:pt x="261493" y="137033"/>
                </a:cubicBezTo>
                <a:cubicBezTo>
                  <a:pt x="260985" y="137033"/>
                  <a:pt x="260604" y="137541"/>
                  <a:pt x="261239" y="138811"/>
                </a:cubicBezTo>
                <a:lnTo>
                  <a:pt x="260096" y="139954"/>
                </a:lnTo>
                <a:cubicBezTo>
                  <a:pt x="256667" y="139954"/>
                  <a:pt x="256667" y="141097"/>
                  <a:pt x="260096" y="142240"/>
                </a:cubicBezTo>
                <a:lnTo>
                  <a:pt x="261239" y="142240"/>
                </a:lnTo>
                <a:cubicBezTo>
                  <a:pt x="258953" y="142240"/>
                  <a:pt x="258953" y="143383"/>
                  <a:pt x="258953" y="144526"/>
                </a:cubicBezTo>
                <a:cubicBezTo>
                  <a:pt x="258953" y="145669"/>
                  <a:pt x="258953" y="145669"/>
                  <a:pt x="257810" y="145669"/>
                </a:cubicBezTo>
                <a:cubicBezTo>
                  <a:pt x="256667" y="145669"/>
                  <a:pt x="255524" y="145669"/>
                  <a:pt x="255524" y="146812"/>
                </a:cubicBezTo>
                <a:cubicBezTo>
                  <a:pt x="255524" y="147955"/>
                  <a:pt x="255524" y="147955"/>
                  <a:pt x="256667" y="147955"/>
                </a:cubicBezTo>
                <a:cubicBezTo>
                  <a:pt x="256921" y="147701"/>
                  <a:pt x="257048" y="147574"/>
                  <a:pt x="257175" y="147574"/>
                </a:cubicBezTo>
                <a:cubicBezTo>
                  <a:pt x="257683" y="147574"/>
                  <a:pt x="257048" y="149098"/>
                  <a:pt x="254381" y="149098"/>
                </a:cubicBezTo>
                <a:cubicBezTo>
                  <a:pt x="253238" y="150241"/>
                  <a:pt x="253238" y="150241"/>
                  <a:pt x="255524" y="150241"/>
                </a:cubicBezTo>
                <a:cubicBezTo>
                  <a:pt x="257810" y="151384"/>
                  <a:pt x="257810" y="152527"/>
                  <a:pt x="255524" y="153670"/>
                </a:cubicBezTo>
                <a:lnTo>
                  <a:pt x="255524" y="154813"/>
                </a:lnTo>
                <a:cubicBezTo>
                  <a:pt x="255524" y="155956"/>
                  <a:pt x="256667" y="155956"/>
                  <a:pt x="257810" y="155956"/>
                </a:cubicBezTo>
                <a:cubicBezTo>
                  <a:pt x="260096" y="157099"/>
                  <a:pt x="260096" y="157099"/>
                  <a:pt x="257810" y="157099"/>
                </a:cubicBezTo>
                <a:cubicBezTo>
                  <a:pt x="256667" y="158242"/>
                  <a:pt x="255524" y="158242"/>
                  <a:pt x="255524" y="158242"/>
                </a:cubicBezTo>
                <a:cubicBezTo>
                  <a:pt x="254381" y="158242"/>
                  <a:pt x="254381" y="158242"/>
                  <a:pt x="254381" y="159385"/>
                </a:cubicBezTo>
                <a:cubicBezTo>
                  <a:pt x="254381" y="160020"/>
                  <a:pt x="254381" y="161163"/>
                  <a:pt x="254635" y="161925"/>
                </a:cubicBezTo>
                <a:lnTo>
                  <a:pt x="254381" y="161671"/>
                </a:lnTo>
                <a:cubicBezTo>
                  <a:pt x="253238" y="162814"/>
                  <a:pt x="253238" y="162814"/>
                  <a:pt x="253238" y="162814"/>
                </a:cubicBezTo>
                <a:cubicBezTo>
                  <a:pt x="253238" y="162814"/>
                  <a:pt x="253238" y="163957"/>
                  <a:pt x="252095" y="165100"/>
                </a:cubicBezTo>
                <a:cubicBezTo>
                  <a:pt x="250317" y="165989"/>
                  <a:pt x="251206" y="168148"/>
                  <a:pt x="252730" y="168148"/>
                </a:cubicBezTo>
                <a:cubicBezTo>
                  <a:pt x="253238" y="168148"/>
                  <a:pt x="253746" y="167894"/>
                  <a:pt x="254254" y="167386"/>
                </a:cubicBezTo>
                <a:lnTo>
                  <a:pt x="254254" y="168529"/>
                </a:lnTo>
                <a:cubicBezTo>
                  <a:pt x="254254" y="169672"/>
                  <a:pt x="255397" y="169672"/>
                  <a:pt x="255397" y="169672"/>
                </a:cubicBezTo>
                <a:cubicBezTo>
                  <a:pt x="256540" y="169672"/>
                  <a:pt x="256540" y="170815"/>
                  <a:pt x="255397" y="171958"/>
                </a:cubicBezTo>
                <a:lnTo>
                  <a:pt x="253111" y="171958"/>
                </a:lnTo>
                <a:cubicBezTo>
                  <a:pt x="252222" y="171069"/>
                  <a:pt x="251333" y="170688"/>
                  <a:pt x="250825" y="170688"/>
                </a:cubicBezTo>
                <a:cubicBezTo>
                  <a:pt x="249936" y="170688"/>
                  <a:pt x="249809" y="171704"/>
                  <a:pt x="251968" y="173101"/>
                </a:cubicBezTo>
                <a:lnTo>
                  <a:pt x="250825" y="173101"/>
                </a:lnTo>
                <a:cubicBezTo>
                  <a:pt x="250571" y="172847"/>
                  <a:pt x="250317" y="172593"/>
                  <a:pt x="250190" y="172593"/>
                </a:cubicBezTo>
                <a:cubicBezTo>
                  <a:pt x="249682" y="172593"/>
                  <a:pt x="249682" y="173736"/>
                  <a:pt x="249682" y="175387"/>
                </a:cubicBezTo>
                <a:cubicBezTo>
                  <a:pt x="249682" y="176530"/>
                  <a:pt x="251968" y="177673"/>
                  <a:pt x="251968" y="177673"/>
                </a:cubicBezTo>
                <a:cubicBezTo>
                  <a:pt x="253111" y="178816"/>
                  <a:pt x="253111" y="178816"/>
                  <a:pt x="253111" y="178816"/>
                </a:cubicBezTo>
                <a:cubicBezTo>
                  <a:pt x="253111" y="179959"/>
                  <a:pt x="253111" y="179959"/>
                  <a:pt x="251968" y="179959"/>
                </a:cubicBezTo>
                <a:cubicBezTo>
                  <a:pt x="251460" y="179705"/>
                  <a:pt x="251079" y="179578"/>
                  <a:pt x="250825" y="179578"/>
                </a:cubicBezTo>
                <a:cubicBezTo>
                  <a:pt x="249428" y="179578"/>
                  <a:pt x="249047" y="181229"/>
                  <a:pt x="250825" y="182245"/>
                </a:cubicBezTo>
                <a:lnTo>
                  <a:pt x="249682" y="182245"/>
                </a:lnTo>
                <a:cubicBezTo>
                  <a:pt x="249428" y="181991"/>
                  <a:pt x="249174" y="181864"/>
                  <a:pt x="248793" y="181864"/>
                </a:cubicBezTo>
                <a:cubicBezTo>
                  <a:pt x="247904" y="181864"/>
                  <a:pt x="247015" y="183388"/>
                  <a:pt x="246253" y="186817"/>
                </a:cubicBezTo>
                <a:cubicBezTo>
                  <a:pt x="245364" y="189611"/>
                  <a:pt x="244348" y="191643"/>
                  <a:pt x="243459" y="191643"/>
                </a:cubicBezTo>
                <a:cubicBezTo>
                  <a:pt x="243205" y="191643"/>
                  <a:pt x="243078" y="191516"/>
                  <a:pt x="242824" y="191389"/>
                </a:cubicBezTo>
                <a:cubicBezTo>
                  <a:pt x="241681" y="191389"/>
                  <a:pt x="242824" y="194818"/>
                  <a:pt x="242824" y="198247"/>
                </a:cubicBezTo>
                <a:cubicBezTo>
                  <a:pt x="242824" y="197866"/>
                  <a:pt x="242697" y="197739"/>
                  <a:pt x="242570" y="197739"/>
                </a:cubicBezTo>
                <a:cubicBezTo>
                  <a:pt x="242189" y="197739"/>
                  <a:pt x="241427" y="198628"/>
                  <a:pt x="240538" y="199390"/>
                </a:cubicBezTo>
                <a:cubicBezTo>
                  <a:pt x="239395" y="201676"/>
                  <a:pt x="239395" y="201676"/>
                  <a:pt x="238252" y="201676"/>
                </a:cubicBezTo>
                <a:cubicBezTo>
                  <a:pt x="239141" y="203581"/>
                  <a:pt x="237871" y="205486"/>
                  <a:pt x="236093" y="205486"/>
                </a:cubicBezTo>
                <a:cubicBezTo>
                  <a:pt x="235712" y="205486"/>
                  <a:pt x="235204" y="205359"/>
                  <a:pt x="234823" y="205105"/>
                </a:cubicBezTo>
                <a:cubicBezTo>
                  <a:pt x="234823" y="204851"/>
                  <a:pt x="234696" y="204597"/>
                  <a:pt x="234569" y="204597"/>
                </a:cubicBezTo>
                <a:cubicBezTo>
                  <a:pt x="234188" y="204597"/>
                  <a:pt x="233299" y="205359"/>
                  <a:pt x="232537" y="206248"/>
                </a:cubicBezTo>
                <a:cubicBezTo>
                  <a:pt x="233680" y="207391"/>
                  <a:pt x="232537" y="208534"/>
                  <a:pt x="231394" y="210820"/>
                </a:cubicBezTo>
                <a:cubicBezTo>
                  <a:pt x="229108" y="213106"/>
                  <a:pt x="229108" y="213106"/>
                  <a:pt x="231394" y="214249"/>
                </a:cubicBezTo>
                <a:cubicBezTo>
                  <a:pt x="232537" y="215392"/>
                  <a:pt x="232537" y="216535"/>
                  <a:pt x="231394" y="217678"/>
                </a:cubicBezTo>
                <a:cubicBezTo>
                  <a:pt x="230886" y="218186"/>
                  <a:pt x="230505" y="218567"/>
                  <a:pt x="230251" y="218567"/>
                </a:cubicBezTo>
                <a:cubicBezTo>
                  <a:pt x="229997" y="218567"/>
                  <a:pt x="229743" y="218313"/>
                  <a:pt x="229108" y="217678"/>
                </a:cubicBezTo>
                <a:cubicBezTo>
                  <a:pt x="229108" y="217678"/>
                  <a:pt x="227965" y="217678"/>
                  <a:pt x="226822" y="218821"/>
                </a:cubicBezTo>
                <a:cubicBezTo>
                  <a:pt x="226822" y="219329"/>
                  <a:pt x="226568" y="219710"/>
                  <a:pt x="226060" y="219710"/>
                </a:cubicBezTo>
                <a:cubicBezTo>
                  <a:pt x="225552" y="219710"/>
                  <a:pt x="225044" y="219456"/>
                  <a:pt x="224536" y="218821"/>
                </a:cubicBezTo>
                <a:cubicBezTo>
                  <a:pt x="224536" y="218821"/>
                  <a:pt x="223393" y="218821"/>
                  <a:pt x="222250" y="219964"/>
                </a:cubicBezTo>
                <a:cubicBezTo>
                  <a:pt x="221361" y="221615"/>
                  <a:pt x="220599" y="222631"/>
                  <a:pt x="219710" y="222631"/>
                </a:cubicBezTo>
                <a:cubicBezTo>
                  <a:pt x="219329" y="222631"/>
                  <a:pt x="219075" y="222504"/>
                  <a:pt x="218821" y="222123"/>
                </a:cubicBezTo>
                <a:cubicBezTo>
                  <a:pt x="217678" y="222123"/>
                  <a:pt x="217678" y="222123"/>
                  <a:pt x="218821" y="223266"/>
                </a:cubicBezTo>
                <a:cubicBezTo>
                  <a:pt x="219964" y="224409"/>
                  <a:pt x="219964" y="225552"/>
                  <a:pt x="216535" y="227838"/>
                </a:cubicBezTo>
                <a:cubicBezTo>
                  <a:pt x="215392" y="228981"/>
                  <a:pt x="213106" y="230124"/>
                  <a:pt x="214249" y="231267"/>
                </a:cubicBezTo>
                <a:lnTo>
                  <a:pt x="211963" y="231267"/>
                </a:lnTo>
                <a:cubicBezTo>
                  <a:pt x="211582" y="230378"/>
                  <a:pt x="211074" y="230124"/>
                  <a:pt x="210820" y="230124"/>
                </a:cubicBezTo>
                <a:cubicBezTo>
                  <a:pt x="210185" y="230124"/>
                  <a:pt x="209677" y="231394"/>
                  <a:pt x="209677" y="233553"/>
                </a:cubicBezTo>
                <a:cubicBezTo>
                  <a:pt x="209677" y="233553"/>
                  <a:pt x="209677" y="234061"/>
                  <a:pt x="209296" y="234061"/>
                </a:cubicBezTo>
                <a:cubicBezTo>
                  <a:pt x="209169" y="234061"/>
                  <a:pt x="208915" y="233934"/>
                  <a:pt x="208534" y="233553"/>
                </a:cubicBezTo>
                <a:cubicBezTo>
                  <a:pt x="208534" y="233553"/>
                  <a:pt x="207391" y="234696"/>
                  <a:pt x="207391" y="235839"/>
                </a:cubicBezTo>
                <a:cubicBezTo>
                  <a:pt x="207391" y="236982"/>
                  <a:pt x="207391" y="236982"/>
                  <a:pt x="205105" y="238125"/>
                </a:cubicBezTo>
                <a:cubicBezTo>
                  <a:pt x="204597" y="237617"/>
                  <a:pt x="204216" y="237236"/>
                  <a:pt x="203962" y="237236"/>
                </a:cubicBezTo>
                <a:cubicBezTo>
                  <a:pt x="203708" y="237236"/>
                  <a:pt x="203454" y="237490"/>
                  <a:pt x="202819" y="238125"/>
                </a:cubicBezTo>
                <a:cubicBezTo>
                  <a:pt x="201803" y="239141"/>
                  <a:pt x="195072" y="243967"/>
                  <a:pt x="193040" y="243967"/>
                </a:cubicBezTo>
                <a:cubicBezTo>
                  <a:pt x="192913" y="243967"/>
                  <a:pt x="192659" y="243967"/>
                  <a:pt x="192532" y="243840"/>
                </a:cubicBezTo>
                <a:cubicBezTo>
                  <a:pt x="191389" y="246126"/>
                  <a:pt x="191389" y="246126"/>
                  <a:pt x="191389" y="246126"/>
                </a:cubicBezTo>
                <a:cubicBezTo>
                  <a:pt x="190627" y="245364"/>
                  <a:pt x="190246" y="245110"/>
                  <a:pt x="189865" y="245110"/>
                </a:cubicBezTo>
                <a:cubicBezTo>
                  <a:pt x="189230" y="245110"/>
                  <a:pt x="189357" y="246380"/>
                  <a:pt x="190246" y="247269"/>
                </a:cubicBezTo>
                <a:lnTo>
                  <a:pt x="191389" y="247269"/>
                </a:lnTo>
                <a:cubicBezTo>
                  <a:pt x="192024" y="248031"/>
                  <a:pt x="191516" y="249047"/>
                  <a:pt x="190627" y="249047"/>
                </a:cubicBezTo>
                <a:cubicBezTo>
                  <a:pt x="190119" y="249047"/>
                  <a:pt x="189484" y="248539"/>
                  <a:pt x="189103" y="247269"/>
                </a:cubicBezTo>
                <a:cubicBezTo>
                  <a:pt x="187960" y="246126"/>
                  <a:pt x="187325" y="245491"/>
                  <a:pt x="187071" y="245491"/>
                </a:cubicBezTo>
                <a:cubicBezTo>
                  <a:pt x="186817" y="245491"/>
                  <a:pt x="186817" y="246126"/>
                  <a:pt x="186817" y="247269"/>
                </a:cubicBezTo>
                <a:cubicBezTo>
                  <a:pt x="186817" y="249174"/>
                  <a:pt x="186817" y="250063"/>
                  <a:pt x="186436" y="250063"/>
                </a:cubicBezTo>
                <a:cubicBezTo>
                  <a:pt x="186055" y="250063"/>
                  <a:pt x="185547" y="249555"/>
                  <a:pt x="184531" y="248412"/>
                </a:cubicBezTo>
                <a:cubicBezTo>
                  <a:pt x="184023" y="247904"/>
                  <a:pt x="183769" y="247650"/>
                  <a:pt x="183642" y="247650"/>
                </a:cubicBezTo>
                <a:cubicBezTo>
                  <a:pt x="183515" y="247650"/>
                  <a:pt x="183388" y="248158"/>
                  <a:pt x="183388" y="249555"/>
                </a:cubicBezTo>
                <a:cubicBezTo>
                  <a:pt x="184150" y="252349"/>
                  <a:pt x="183007" y="254381"/>
                  <a:pt x="181864" y="254381"/>
                </a:cubicBezTo>
                <a:cubicBezTo>
                  <a:pt x="181102" y="254381"/>
                  <a:pt x="180340" y="253619"/>
                  <a:pt x="179959" y="251841"/>
                </a:cubicBezTo>
                <a:cubicBezTo>
                  <a:pt x="178816" y="249555"/>
                  <a:pt x="177673" y="249555"/>
                  <a:pt x="176530" y="249555"/>
                </a:cubicBezTo>
                <a:cubicBezTo>
                  <a:pt x="176530" y="249555"/>
                  <a:pt x="176530" y="250698"/>
                  <a:pt x="176530" y="251841"/>
                </a:cubicBezTo>
                <a:cubicBezTo>
                  <a:pt x="177927" y="253111"/>
                  <a:pt x="178054" y="253746"/>
                  <a:pt x="177546" y="253746"/>
                </a:cubicBezTo>
                <a:cubicBezTo>
                  <a:pt x="177038" y="253746"/>
                  <a:pt x="176403" y="253492"/>
                  <a:pt x="175387" y="252984"/>
                </a:cubicBezTo>
                <a:cubicBezTo>
                  <a:pt x="173863" y="251460"/>
                  <a:pt x="172593" y="250825"/>
                  <a:pt x="171450" y="250825"/>
                </a:cubicBezTo>
                <a:cubicBezTo>
                  <a:pt x="170180" y="250825"/>
                  <a:pt x="169164" y="251714"/>
                  <a:pt x="168529" y="252984"/>
                </a:cubicBezTo>
                <a:cubicBezTo>
                  <a:pt x="166497" y="255016"/>
                  <a:pt x="164973" y="256159"/>
                  <a:pt x="164338" y="256159"/>
                </a:cubicBezTo>
                <a:cubicBezTo>
                  <a:pt x="163957" y="256159"/>
                  <a:pt x="164084" y="255524"/>
                  <a:pt x="165100" y="254000"/>
                </a:cubicBezTo>
                <a:cubicBezTo>
                  <a:pt x="165735" y="252730"/>
                  <a:pt x="165989" y="252095"/>
                  <a:pt x="165735" y="252095"/>
                </a:cubicBezTo>
                <a:cubicBezTo>
                  <a:pt x="165481" y="252095"/>
                  <a:pt x="164846" y="252349"/>
                  <a:pt x="163957" y="252857"/>
                </a:cubicBezTo>
                <a:cubicBezTo>
                  <a:pt x="162814" y="254000"/>
                  <a:pt x="160528" y="254000"/>
                  <a:pt x="160528" y="254000"/>
                </a:cubicBezTo>
                <a:cubicBezTo>
                  <a:pt x="159385" y="254000"/>
                  <a:pt x="158242" y="255143"/>
                  <a:pt x="159385" y="256286"/>
                </a:cubicBezTo>
                <a:cubicBezTo>
                  <a:pt x="158242" y="255143"/>
                  <a:pt x="157353" y="254635"/>
                  <a:pt x="156591" y="254635"/>
                </a:cubicBezTo>
                <a:cubicBezTo>
                  <a:pt x="155829" y="254635"/>
                  <a:pt x="154813" y="255143"/>
                  <a:pt x="153797" y="256286"/>
                </a:cubicBezTo>
                <a:lnTo>
                  <a:pt x="152654" y="256286"/>
                </a:lnTo>
                <a:cubicBezTo>
                  <a:pt x="151511" y="256286"/>
                  <a:pt x="151511" y="256286"/>
                  <a:pt x="151511" y="257429"/>
                </a:cubicBezTo>
                <a:cubicBezTo>
                  <a:pt x="151003" y="258318"/>
                  <a:pt x="150495" y="258699"/>
                  <a:pt x="149987" y="258699"/>
                </a:cubicBezTo>
                <a:cubicBezTo>
                  <a:pt x="149352" y="258699"/>
                  <a:pt x="148717" y="258064"/>
                  <a:pt x="148082" y="257429"/>
                </a:cubicBezTo>
                <a:cubicBezTo>
                  <a:pt x="147193" y="256540"/>
                  <a:pt x="146431" y="255778"/>
                  <a:pt x="146050" y="255778"/>
                </a:cubicBezTo>
                <a:cubicBezTo>
                  <a:pt x="145923" y="255778"/>
                  <a:pt x="145796" y="255905"/>
                  <a:pt x="145796" y="256286"/>
                </a:cubicBezTo>
                <a:cubicBezTo>
                  <a:pt x="146939" y="257429"/>
                  <a:pt x="144653" y="258572"/>
                  <a:pt x="143510" y="259715"/>
                </a:cubicBezTo>
                <a:cubicBezTo>
                  <a:pt x="143510" y="260096"/>
                  <a:pt x="143383" y="260223"/>
                  <a:pt x="143256" y="260223"/>
                </a:cubicBezTo>
                <a:cubicBezTo>
                  <a:pt x="142875" y="260223"/>
                  <a:pt x="142367" y="259461"/>
                  <a:pt x="142367" y="258572"/>
                </a:cubicBezTo>
                <a:cubicBezTo>
                  <a:pt x="142367" y="257429"/>
                  <a:pt x="142367" y="257429"/>
                  <a:pt x="141224" y="256286"/>
                </a:cubicBezTo>
                <a:cubicBezTo>
                  <a:pt x="140081" y="256286"/>
                  <a:pt x="137795" y="256286"/>
                  <a:pt x="138938" y="257429"/>
                </a:cubicBezTo>
                <a:cubicBezTo>
                  <a:pt x="138938" y="257937"/>
                  <a:pt x="137541" y="258318"/>
                  <a:pt x="136017" y="258318"/>
                </a:cubicBezTo>
                <a:cubicBezTo>
                  <a:pt x="134493" y="258318"/>
                  <a:pt x="132715" y="258064"/>
                  <a:pt x="132207" y="257429"/>
                </a:cubicBezTo>
                <a:lnTo>
                  <a:pt x="131064" y="257429"/>
                </a:lnTo>
                <a:cubicBezTo>
                  <a:pt x="129921" y="257429"/>
                  <a:pt x="128778" y="258572"/>
                  <a:pt x="127635" y="258572"/>
                </a:cubicBezTo>
                <a:cubicBezTo>
                  <a:pt x="127635" y="258572"/>
                  <a:pt x="126492" y="258572"/>
                  <a:pt x="126492" y="259715"/>
                </a:cubicBezTo>
                <a:cubicBezTo>
                  <a:pt x="125349" y="259715"/>
                  <a:pt x="124206" y="259715"/>
                  <a:pt x="124206" y="258572"/>
                </a:cubicBezTo>
                <a:cubicBezTo>
                  <a:pt x="123698" y="259715"/>
                  <a:pt x="123317" y="260350"/>
                  <a:pt x="123063" y="260350"/>
                </a:cubicBezTo>
                <a:cubicBezTo>
                  <a:pt x="122809" y="260350"/>
                  <a:pt x="122555" y="259715"/>
                  <a:pt x="121920" y="258572"/>
                </a:cubicBezTo>
                <a:cubicBezTo>
                  <a:pt x="122555" y="257175"/>
                  <a:pt x="122936" y="256667"/>
                  <a:pt x="122809" y="256667"/>
                </a:cubicBezTo>
                <a:cubicBezTo>
                  <a:pt x="122682" y="256667"/>
                  <a:pt x="122428" y="256921"/>
                  <a:pt x="121920" y="257429"/>
                </a:cubicBezTo>
                <a:cubicBezTo>
                  <a:pt x="121412" y="257937"/>
                  <a:pt x="121031" y="258318"/>
                  <a:pt x="120777" y="258318"/>
                </a:cubicBezTo>
                <a:cubicBezTo>
                  <a:pt x="120523" y="258318"/>
                  <a:pt x="120269" y="258064"/>
                  <a:pt x="119634" y="257429"/>
                </a:cubicBezTo>
                <a:cubicBezTo>
                  <a:pt x="119634" y="256794"/>
                  <a:pt x="119634" y="256540"/>
                  <a:pt x="119507" y="256540"/>
                </a:cubicBezTo>
                <a:cubicBezTo>
                  <a:pt x="119380" y="256540"/>
                  <a:pt x="118999" y="256794"/>
                  <a:pt x="118491" y="257429"/>
                </a:cubicBezTo>
                <a:cubicBezTo>
                  <a:pt x="117856" y="258826"/>
                  <a:pt x="116713" y="259842"/>
                  <a:pt x="115951" y="259842"/>
                </a:cubicBezTo>
                <a:cubicBezTo>
                  <a:pt x="115443" y="259842"/>
                  <a:pt x="115062" y="259461"/>
                  <a:pt x="115062" y="258572"/>
                </a:cubicBezTo>
                <a:cubicBezTo>
                  <a:pt x="115062" y="258572"/>
                  <a:pt x="114554" y="258064"/>
                  <a:pt x="113919" y="258064"/>
                </a:cubicBezTo>
                <a:cubicBezTo>
                  <a:pt x="113538" y="258064"/>
                  <a:pt x="113157" y="258191"/>
                  <a:pt x="112776" y="258572"/>
                </a:cubicBezTo>
                <a:cubicBezTo>
                  <a:pt x="112268" y="257429"/>
                  <a:pt x="111887" y="256794"/>
                  <a:pt x="111506" y="256794"/>
                </a:cubicBezTo>
                <a:cubicBezTo>
                  <a:pt x="111125" y="256794"/>
                  <a:pt x="110490" y="257429"/>
                  <a:pt x="109347" y="258572"/>
                </a:cubicBezTo>
                <a:cubicBezTo>
                  <a:pt x="109347" y="258572"/>
                  <a:pt x="108204" y="258572"/>
                  <a:pt x="108204" y="257429"/>
                </a:cubicBezTo>
                <a:cubicBezTo>
                  <a:pt x="106680" y="256667"/>
                  <a:pt x="104013" y="255270"/>
                  <a:pt x="102489" y="255270"/>
                </a:cubicBezTo>
                <a:cubicBezTo>
                  <a:pt x="101854" y="255270"/>
                  <a:pt x="101346" y="255524"/>
                  <a:pt x="101346" y="256286"/>
                </a:cubicBezTo>
                <a:lnTo>
                  <a:pt x="100203" y="255143"/>
                </a:lnTo>
                <a:cubicBezTo>
                  <a:pt x="99060" y="254000"/>
                  <a:pt x="97917" y="254000"/>
                  <a:pt x="96774" y="254000"/>
                </a:cubicBezTo>
                <a:lnTo>
                  <a:pt x="95631" y="255143"/>
                </a:lnTo>
                <a:cubicBezTo>
                  <a:pt x="95631" y="254000"/>
                  <a:pt x="95631" y="252857"/>
                  <a:pt x="94488" y="252857"/>
                </a:cubicBezTo>
                <a:cubicBezTo>
                  <a:pt x="93980" y="252349"/>
                  <a:pt x="93599" y="251968"/>
                  <a:pt x="93472" y="251968"/>
                </a:cubicBezTo>
                <a:cubicBezTo>
                  <a:pt x="93345" y="251968"/>
                  <a:pt x="93345" y="252222"/>
                  <a:pt x="93345" y="252857"/>
                </a:cubicBezTo>
                <a:cubicBezTo>
                  <a:pt x="93345" y="254000"/>
                  <a:pt x="92202" y="254000"/>
                  <a:pt x="92202" y="254000"/>
                </a:cubicBezTo>
                <a:cubicBezTo>
                  <a:pt x="91059" y="254000"/>
                  <a:pt x="91059" y="251714"/>
                  <a:pt x="91059" y="250571"/>
                </a:cubicBezTo>
                <a:lnTo>
                  <a:pt x="90170" y="250571"/>
                </a:lnTo>
                <a:cubicBezTo>
                  <a:pt x="89535" y="251968"/>
                  <a:pt x="89281" y="252476"/>
                  <a:pt x="89154" y="252476"/>
                </a:cubicBezTo>
                <a:cubicBezTo>
                  <a:pt x="89027" y="252476"/>
                  <a:pt x="89027" y="252222"/>
                  <a:pt x="89027" y="251714"/>
                </a:cubicBezTo>
                <a:cubicBezTo>
                  <a:pt x="89027" y="249428"/>
                  <a:pt x="87884" y="249428"/>
                  <a:pt x="86741" y="249428"/>
                </a:cubicBezTo>
                <a:cubicBezTo>
                  <a:pt x="86741" y="249682"/>
                  <a:pt x="86741" y="249809"/>
                  <a:pt x="86614" y="249809"/>
                </a:cubicBezTo>
                <a:cubicBezTo>
                  <a:pt x="86487" y="249809"/>
                  <a:pt x="86106" y="249174"/>
                  <a:pt x="86233" y="249174"/>
                </a:cubicBezTo>
                <a:cubicBezTo>
                  <a:pt x="86360" y="249174"/>
                  <a:pt x="86487" y="249301"/>
                  <a:pt x="86741" y="249555"/>
                </a:cubicBezTo>
                <a:lnTo>
                  <a:pt x="87884" y="248412"/>
                </a:lnTo>
                <a:cubicBezTo>
                  <a:pt x="87503" y="248158"/>
                  <a:pt x="87249" y="247904"/>
                  <a:pt x="87122" y="247904"/>
                </a:cubicBezTo>
                <a:cubicBezTo>
                  <a:pt x="86614" y="247904"/>
                  <a:pt x="86360" y="248666"/>
                  <a:pt x="85598" y="249555"/>
                </a:cubicBezTo>
                <a:cubicBezTo>
                  <a:pt x="85598" y="249555"/>
                  <a:pt x="85598" y="248412"/>
                  <a:pt x="84455" y="248412"/>
                </a:cubicBezTo>
                <a:cubicBezTo>
                  <a:pt x="83947" y="247904"/>
                  <a:pt x="83566" y="247523"/>
                  <a:pt x="83439" y="247523"/>
                </a:cubicBezTo>
                <a:cubicBezTo>
                  <a:pt x="83312" y="247523"/>
                  <a:pt x="83312" y="247777"/>
                  <a:pt x="83312" y="248412"/>
                </a:cubicBezTo>
                <a:cubicBezTo>
                  <a:pt x="83312" y="249555"/>
                  <a:pt x="82169" y="250698"/>
                  <a:pt x="81026" y="250698"/>
                </a:cubicBezTo>
                <a:cubicBezTo>
                  <a:pt x="82169" y="249555"/>
                  <a:pt x="82169" y="248412"/>
                  <a:pt x="81026" y="248412"/>
                </a:cubicBezTo>
                <a:cubicBezTo>
                  <a:pt x="81026" y="247269"/>
                  <a:pt x="81026" y="246126"/>
                  <a:pt x="81026" y="246126"/>
                </a:cubicBezTo>
                <a:cubicBezTo>
                  <a:pt x="83312" y="244983"/>
                  <a:pt x="79883" y="244983"/>
                  <a:pt x="77597" y="244983"/>
                </a:cubicBezTo>
                <a:cubicBezTo>
                  <a:pt x="76708" y="245491"/>
                  <a:pt x="75946" y="245745"/>
                  <a:pt x="75438" y="245745"/>
                </a:cubicBezTo>
                <a:cubicBezTo>
                  <a:pt x="74803" y="245745"/>
                  <a:pt x="74676" y="245237"/>
                  <a:pt x="75311" y="243840"/>
                </a:cubicBezTo>
                <a:cubicBezTo>
                  <a:pt x="75819" y="242951"/>
                  <a:pt x="75692" y="242570"/>
                  <a:pt x="75311" y="242570"/>
                </a:cubicBezTo>
                <a:cubicBezTo>
                  <a:pt x="74676" y="242570"/>
                  <a:pt x="73279" y="243586"/>
                  <a:pt x="71882" y="244983"/>
                </a:cubicBezTo>
                <a:lnTo>
                  <a:pt x="68453" y="247269"/>
                </a:lnTo>
                <a:lnTo>
                  <a:pt x="70739" y="244983"/>
                </a:lnTo>
                <a:cubicBezTo>
                  <a:pt x="71882" y="240411"/>
                  <a:pt x="71882" y="240411"/>
                  <a:pt x="68453" y="240411"/>
                </a:cubicBezTo>
                <a:lnTo>
                  <a:pt x="67310" y="240411"/>
                </a:lnTo>
                <a:cubicBezTo>
                  <a:pt x="67310" y="239268"/>
                  <a:pt x="67310" y="238125"/>
                  <a:pt x="65024" y="236982"/>
                </a:cubicBezTo>
                <a:cubicBezTo>
                  <a:pt x="63627" y="235585"/>
                  <a:pt x="62738" y="235077"/>
                  <a:pt x="62230" y="235077"/>
                </a:cubicBezTo>
                <a:cubicBezTo>
                  <a:pt x="61849" y="235077"/>
                  <a:pt x="61722" y="235331"/>
                  <a:pt x="61722" y="235839"/>
                </a:cubicBezTo>
                <a:lnTo>
                  <a:pt x="60579" y="234696"/>
                </a:lnTo>
                <a:cubicBezTo>
                  <a:pt x="60579" y="233553"/>
                  <a:pt x="60071" y="232918"/>
                  <a:pt x="59436" y="232918"/>
                </a:cubicBezTo>
                <a:cubicBezTo>
                  <a:pt x="58801" y="232918"/>
                  <a:pt x="58293" y="233426"/>
                  <a:pt x="58293" y="234696"/>
                </a:cubicBezTo>
                <a:lnTo>
                  <a:pt x="56007" y="233553"/>
                </a:lnTo>
                <a:lnTo>
                  <a:pt x="57150" y="232410"/>
                </a:lnTo>
                <a:cubicBezTo>
                  <a:pt x="58293" y="231267"/>
                  <a:pt x="57150" y="230124"/>
                  <a:pt x="51435" y="225552"/>
                </a:cubicBezTo>
                <a:cubicBezTo>
                  <a:pt x="46990" y="221107"/>
                  <a:pt x="45974" y="219456"/>
                  <a:pt x="44704" y="219456"/>
                </a:cubicBezTo>
                <a:cubicBezTo>
                  <a:pt x="44323" y="219456"/>
                  <a:pt x="43942" y="219583"/>
                  <a:pt x="43434" y="219837"/>
                </a:cubicBezTo>
                <a:cubicBezTo>
                  <a:pt x="42799" y="220091"/>
                  <a:pt x="42164" y="220345"/>
                  <a:pt x="41783" y="220345"/>
                </a:cubicBezTo>
                <a:cubicBezTo>
                  <a:pt x="40767" y="220345"/>
                  <a:pt x="40640" y="219583"/>
                  <a:pt x="42291" y="218694"/>
                </a:cubicBezTo>
                <a:cubicBezTo>
                  <a:pt x="43053" y="217932"/>
                  <a:pt x="43307" y="217043"/>
                  <a:pt x="43053" y="217043"/>
                </a:cubicBezTo>
                <a:cubicBezTo>
                  <a:pt x="42926" y="217043"/>
                  <a:pt x="42672" y="217170"/>
                  <a:pt x="42291" y="217551"/>
                </a:cubicBezTo>
                <a:cubicBezTo>
                  <a:pt x="42291" y="217551"/>
                  <a:pt x="41148" y="216408"/>
                  <a:pt x="41148" y="214122"/>
                </a:cubicBezTo>
                <a:cubicBezTo>
                  <a:pt x="41148" y="211836"/>
                  <a:pt x="40640" y="211201"/>
                  <a:pt x="40005" y="211201"/>
                </a:cubicBezTo>
                <a:cubicBezTo>
                  <a:pt x="39624" y="211201"/>
                  <a:pt x="39243" y="211455"/>
                  <a:pt x="38862" y="211836"/>
                </a:cubicBezTo>
                <a:cubicBezTo>
                  <a:pt x="38735" y="211963"/>
                  <a:pt x="38735" y="212090"/>
                  <a:pt x="38735" y="212217"/>
                </a:cubicBezTo>
                <a:cubicBezTo>
                  <a:pt x="38862" y="211836"/>
                  <a:pt x="38862" y="211328"/>
                  <a:pt x="38862" y="210693"/>
                </a:cubicBezTo>
                <a:cubicBezTo>
                  <a:pt x="38862" y="209550"/>
                  <a:pt x="40005" y="208407"/>
                  <a:pt x="38862" y="208407"/>
                </a:cubicBezTo>
                <a:cubicBezTo>
                  <a:pt x="37719" y="208407"/>
                  <a:pt x="33147" y="204978"/>
                  <a:pt x="35433" y="203835"/>
                </a:cubicBezTo>
                <a:cubicBezTo>
                  <a:pt x="35433" y="203835"/>
                  <a:pt x="34290" y="202692"/>
                  <a:pt x="34290" y="202692"/>
                </a:cubicBezTo>
                <a:cubicBezTo>
                  <a:pt x="33147" y="202692"/>
                  <a:pt x="32004" y="201549"/>
                  <a:pt x="30861" y="199263"/>
                </a:cubicBezTo>
                <a:cubicBezTo>
                  <a:pt x="30861" y="198120"/>
                  <a:pt x="29718" y="196977"/>
                  <a:pt x="30861" y="196977"/>
                </a:cubicBezTo>
                <a:cubicBezTo>
                  <a:pt x="32004" y="196977"/>
                  <a:pt x="32004" y="195834"/>
                  <a:pt x="29718" y="195834"/>
                </a:cubicBezTo>
                <a:cubicBezTo>
                  <a:pt x="29718" y="194691"/>
                  <a:pt x="27432" y="194691"/>
                  <a:pt x="26289" y="193548"/>
                </a:cubicBezTo>
                <a:cubicBezTo>
                  <a:pt x="26289" y="194183"/>
                  <a:pt x="25781" y="194437"/>
                  <a:pt x="25146" y="194437"/>
                </a:cubicBezTo>
                <a:cubicBezTo>
                  <a:pt x="24511" y="194437"/>
                  <a:pt x="24003" y="194183"/>
                  <a:pt x="24003" y="193548"/>
                </a:cubicBezTo>
                <a:lnTo>
                  <a:pt x="25146" y="192405"/>
                </a:lnTo>
                <a:lnTo>
                  <a:pt x="27432" y="192405"/>
                </a:lnTo>
                <a:cubicBezTo>
                  <a:pt x="26543" y="191643"/>
                  <a:pt x="26416" y="190754"/>
                  <a:pt x="25908" y="190754"/>
                </a:cubicBezTo>
                <a:cubicBezTo>
                  <a:pt x="25781" y="190754"/>
                  <a:pt x="25527" y="190881"/>
                  <a:pt x="25146" y="191262"/>
                </a:cubicBezTo>
                <a:cubicBezTo>
                  <a:pt x="26289" y="188976"/>
                  <a:pt x="25146" y="188976"/>
                  <a:pt x="25146" y="186690"/>
                </a:cubicBezTo>
                <a:cubicBezTo>
                  <a:pt x="24003" y="185547"/>
                  <a:pt x="22860" y="183261"/>
                  <a:pt x="21717" y="183261"/>
                </a:cubicBezTo>
                <a:cubicBezTo>
                  <a:pt x="24003" y="182118"/>
                  <a:pt x="21717" y="176403"/>
                  <a:pt x="19431" y="176403"/>
                </a:cubicBezTo>
                <a:cubicBezTo>
                  <a:pt x="18288" y="176403"/>
                  <a:pt x="18288" y="176403"/>
                  <a:pt x="18288" y="175260"/>
                </a:cubicBezTo>
                <a:cubicBezTo>
                  <a:pt x="19431" y="174117"/>
                  <a:pt x="19431" y="174117"/>
                  <a:pt x="18288" y="172974"/>
                </a:cubicBezTo>
                <a:cubicBezTo>
                  <a:pt x="17145" y="172974"/>
                  <a:pt x="18288" y="171831"/>
                  <a:pt x="18288" y="169545"/>
                </a:cubicBezTo>
                <a:cubicBezTo>
                  <a:pt x="20574" y="168402"/>
                  <a:pt x="20574" y="167259"/>
                  <a:pt x="19431" y="167259"/>
                </a:cubicBezTo>
                <a:cubicBezTo>
                  <a:pt x="17145" y="166116"/>
                  <a:pt x="17145" y="163830"/>
                  <a:pt x="17145" y="162687"/>
                </a:cubicBezTo>
                <a:cubicBezTo>
                  <a:pt x="15494" y="161798"/>
                  <a:pt x="15113" y="161036"/>
                  <a:pt x="14478" y="161036"/>
                </a:cubicBezTo>
                <a:cubicBezTo>
                  <a:pt x="14224" y="161036"/>
                  <a:pt x="13970" y="161163"/>
                  <a:pt x="13716" y="161544"/>
                </a:cubicBezTo>
                <a:lnTo>
                  <a:pt x="11430" y="161544"/>
                </a:lnTo>
                <a:cubicBezTo>
                  <a:pt x="10795" y="160274"/>
                  <a:pt x="10922" y="159639"/>
                  <a:pt x="11049" y="159639"/>
                </a:cubicBezTo>
                <a:cubicBezTo>
                  <a:pt x="11176" y="159639"/>
                  <a:pt x="11430" y="159893"/>
                  <a:pt x="11430" y="160401"/>
                </a:cubicBezTo>
                <a:cubicBezTo>
                  <a:pt x="11938" y="160909"/>
                  <a:pt x="12319" y="161290"/>
                  <a:pt x="12573" y="161290"/>
                </a:cubicBezTo>
                <a:cubicBezTo>
                  <a:pt x="12827" y="161290"/>
                  <a:pt x="13208" y="161036"/>
                  <a:pt x="13716" y="160401"/>
                </a:cubicBezTo>
                <a:cubicBezTo>
                  <a:pt x="14859" y="159258"/>
                  <a:pt x="14859" y="156972"/>
                  <a:pt x="14859" y="155829"/>
                </a:cubicBezTo>
                <a:cubicBezTo>
                  <a:pt x="14859" y="155829"/>
                  <a:pt x="13716" y="153543"/>
                  <a:pt x="13716" y="152400"/>
                </a:cubicBezTo>
                <a:cubicBezTo>
                  <a:pt x="14859" y="150114"/>
                  <a:pt x="14859" y="148971"/>
                  <a:pt x="13716" y="148971"/>
                </a:cubicBezTo>
                <a:lnTo>
                  <a:pt x="12573" y="148971"/>
                </a:lnTo>
                <a:cubicBezTo>
                  <a:pt x="14859" y="147828"/>
                  <a:pt x="13716" y="138684"/>
                  <a:pt x="11430" y="137541"/>
                </a:cubicBezTo>
                <a:lnTo>
                  <a:pt x="12573" y="137541"/>
                </a:lnTo>
                <a:cubicBezTo>
                  <a:pt x="13716" y="137541"/>
                  <a:pt x="13716" y="136398"/>
                  <a:pt x="14859" y="134112"/>
                </a:cubicBezTo>
                <a:cubicBezTo>
                  <a:pt x="14859" y="134112"/>
                  <a:pt x="13716" y="129540"/>
                  <a:pt x="13716" y="127254"/>
                </a:cubicBezTo>
                <a:cubicBezTo>
                  <a:pt x="13716" y="123825"/>
                  <a:pt x="14859" y="121539"/>
                  <a:pt x="13716" y="120396"/>
                </a:cubicBezTo>
                <a:lnTo>
                  <a:pt x="14859" y="120396"/>
                </a:lnTo>
                <a:cubicBezTo>
                  <a:pt x="15240" y="120777"/>
                  <a:pt x="15367" y="120904"/>
                  <a:pt x="15621" y="120904"/>
                </a:cubicBezTo>
                <a:cubicBezTo>
                  <a:pt x="16002" y="120904"/>
                  <a:pt x="16002" y="120015"/>
                  <a:pt x="16002" y="119253"/>
                </a:cubicBezTo>
                <a:cubicBezTo>
                  <a:pt x="16002" y="118110"/>
                  <a:pt x="14859" y="118110"/>
                  <a:pt x="13716" y="118110"/>
                </a:cubicBezTo>
                <a:cubicBezTo>
                  <a:pt x="12573" y="118110"/>
                  <a:pt x="12573" y="116967"/>
                  <a:pt x="13716" y="115824"/>
                </a:cubicBezTo>
                <a:cubicBezTo>
                  <a:pt x="14859" y="113538"/>
                  <a:pt x="16002" y="110109"/>
                  <a:pt x="16002" y="107823"/>
                </a:cubicBezTo>
                <a:cubicBezTo>
                  <a:pt x="16002" y="107823"/>
                  <a:pt x="16002" y="106680"/>
                  <a:pt x="17145" y="106680"/>
                </a:cubicBezTo>
                <a:cubicBezTo>
                  <a:pt x="18288" y="106680"/>
                  <a:pt x="20574" y="104394"/>
                  <a:pt x="18288" y="102108"/>
                </a:cubicBezTo>
                <a:lnTo>
                  <a:pt x="19431" y="102108"/>
                </a:lnTo>
                <a:cubicBezTo>
                  <a:pt x="20574" y="100965"/>
                  <a:pt x="21717" y="102108"/>
                  <a:pt x="20574" y="99822"/>
                </a:cubicBezTo>
                <a:cubicBezTo>
                  <a:pt x="19431" y="98679"/>
                  <a:pt x="20574" y="95250"/>
                  <a:pt x="22860" y="94107"/>
                </a:cubicBezTo>
                <a:cubicBezTo>
                  <a:pt x="22860" y="92964"/>
                  <a:pt x="22860" y="92964"/>
                  <a:pt x="21717" y="91821"/>
                </a:cubicBezTo>
                <a:lnTo>
                  <a:pt x="20574" y="91821"/>
                </a:lnTo>
                <a:cubicBezTo>
                  <a:pt x="22860" y="91821"/>
                  <a:pt x="22860" y="91821"/>
                  <a:pt x="21717" y="89535"/>
                </a:cubicBezTo>
                <a:cubicBezTo>
                  <a:pt x="20955" y="89535"/>
                  <a:pt x="20701" y="89027"/>
                  <a:pt x="20955" y="89027"/>
                </a:cubicBezTo>
                <a:cubicBezTo>
                  <a:pt x="21209" y="89027"/>
                  <a:pt x="21336" y="89154"/>
                  <a:pt x="21717" y="89535"/>
                </a:cubicBezTo>
                <a:cubicBezTo>
                  <a:pt x="24003" y="88392"/>
                  <a:pt x="24003" y="88392"/>
                  <a:pt x="24003" y="88392"/>
                </a:cubicBezTo>
                <a:cubicBezTo>
                  <a:pt x="24003" y="87249"/>
                  <a:pt x="25146" y="82677"/>
                  <a:pt x="27432" y="78105"/>
                </a:cubicBezTo>
                <a:cubicBezTo>
                  <a:pt x="30861" y="72390"/>
                  <a:pt x="33147" y="70104"/>
                  <a:pt x="32004" y="68961"/>
                </a:cubicBezTo>
                <a:cubicBezTo>
                  <a:pt x="30861" y="67818"/>
                  <a:pt x="30861" y="67818"/>
                  <a:pt x="33147" y="67818"/>
                </a:cubicBezTo>
                <a:cubicBezTo>
                  <a:pt x="34290" y="67818"/>
                  <a:pt x="34290" y="66675"/>
                  <a:pt x="35433" y="66675"/>
                </a:cubicBezTo>
                <a:cubicBezTo>
                  <a:pt x="35433" y="65786"/>
                  <a:pt x="36068" y="65024"/>
                  <a:pt x="36703" y="65024"/>
                </a:cubicBezTo>
                <a:cubicBezTo>
                  <a:pt x="36957" y="65024"/>
                  <a:pt x="37338" y="65151"/>
                  <a:pt x="37719" y="65532"/>
                </a:cubicBezTo>
                <a:cubicBezTo>
                  <a:pt x="36576" y="64389"/>
                  <a:pt x="36576" y="64389"/>
                  <a:pt x="37719" y="63246"/>
                </a:cubicBezTo>
                <a:cubicBezTo>
                  <a:pt x="37719" y="63627"/>
                  <a:pt x="37846" y="63754"/>
                  <a:pt x="37973" y="63754"/>
                </a:cubicBezTo>
                <a:cubicBezTo>
                  <a:pt x="38354" y="63754"/>
                  <a:pt x="38862" y="62865"/>
                  <a:pt x="38862" y="62103"/>
                </a:cubicBezTo>
                <a:cubicBezTo>
                  <a:pt x="38227" y="60706"/>
                  <a:pt x="37846" y="60198"/>
                  <a:pt x="37973" y="60198"/>
                </a:cubicBezTo>
                <a:cubicBezTo>
                  <a:pt x="38100" y="60198"/>
                  <a:pt x="38354" y="60452"/>
                  <a:pt x="38862" y="60960"/>
                </a:cubicBezTo>
                <a:cubicBezTo>
                  <a:pt x="39370" y="61468"/>
                  <a:pt x="39751" y="61468"/>
                  <a:pt x="40259" y="61468"/>
                </a:cubicBezTo>
                <a:cubicBezTo>
                  <a:pt x="41148" y="61468"/>
                  <a:pt x="41910" y="60960"/>
                  <a:pt x="41148" y="60960"/>
                </a:cubicBezTo>
                <a:cubicBezTo>
                  <a:pt x="40005" y="59817"/>
                  <a:pt x="41148" y="58674"/>
                  <a:pt x="41148" y="56388"/>
                </a:cubicBezTo>
                <a:cubicBezTo>
                  <a:pt x="41148" y="56388"/>
                  <a:pt x="41656" y="55880"/>
                  <a:pt x="42291" y="55880"/>
                </a:cubicBezTo>
                <a:cubicBezTo>
                  <a:pt x="42672" y="55880"/>
                  <a:pt x="43053" y="56007"/>
                  <a:pt x="43434" y="56388"/>
                </a:cubicBezTo>
                <a:cubicBezTo>
                  <a:pt x="44577" y="56388"/>
                  <a:pt x="46863" y="51816"/>
                  <a:pt x="46863" y="50673"/>
                </a:cubicBezTo>
                <a:cubicBezTo>
                  <a:pt x="46355" y="50165"/>
                  <a:pt x="46355" y="49784"/>
                  <a:pt x="46482" y="49784"/>
                </a:cubicBezTo>
                <a:cubicBezTo>
                  <a:pt x="46609" y="49784"/>
                  <a:pt x="46863" y="50038"/>
                  <a:pt x="46863" y="50673"/>
                </a:cubicBezTo>
                <a:cubicBezTo>
                  <a:pt x="48006" y="50673"/>
                  <a:pt x="49149" y="50673"/>
                  <a:pt x="49149" y="49530"/>
                </a:cubicBezTo>
                <a:cubicBezTo>
                  <a:pt x="49149" y="49149"/>
                  <a:pt x="49276" y="49022"/>
                  <a:pt x="49403" y="49022"/>
                </a:cubicBezTo>
                <a:cubicBezTo>
                  <a:pt x="49784" y="49022"/>
                  <a:pt x="50292" y="49530"/>
                  <a:pt x="50292" y="49530"/>
                </a:cubicBezTo>
                <a:cubicBezTo>
                  <a:pt x="50800" y="50419"/>
                  <a:pt x="51054" y="50800"/>
                  <a:pt x="51308" y="50800"/>
                </a:cubicBezTo>
                <a:cubicBezTo>
                  <a:pt x="51562" y="50800"/>
                  <a:pt x="51943" y="50165"/>
                  <a:pt x="52578" y="49530"/>
                </a:cubicBezTo>
                <a:cubicBezTo>
                  <a:pt x="52578" y="48387"/>
                  <a:pt x="56007" y="46101"/>
                  <a:pt x="57150" y="43815"/>
                </a:cubicBezTo>
                <a:cubicBezTo>
                  <a:pt x="60579" y="41529"/>
                  <a:pt x="60579" y="40386"/>
                  <a:pt x="61722" y="36957"/>
                </a:cubicBezTo>
                <a:lnTo>
                  <a:pt x="60579" y="34671"/>
                </a:lnTo>
                <a:lnTo>
                  <a:pt x="61722" y="35814"/>
                </a:lnTo>
                <a:cubicBezTo>
                  <a:pt x="62865" y="36957"/>
                  <a:pt x="65151" y="38100"/>
                  <a:pt x="65151" y="38100"/>
                </a:cubicBezTo>
                <a:cubicBezTo>
                  <a:pt x="65151" y="38100"/>
                  <a:pt x="65151" y="36957"/>
                  <a:pt x="64008" y="35814"/>
                </a:cubicBezTo>
                <a:cubicBezTo>
                  <a:pt x="62865" y="34671"/>
                  <a:pt x="64008" y="34671"/>
                  <a:pt x="66294" y="34671"/>
                </a:cubicBezTo>
                <a:cubicBezTo>
                  <a:pt x="68580" y="34671"/>
                  <a:pt x="69723" y="34671"/>
                  <a:pt x="69723" y="32385"/>
                </a:cubicBezTo>
                <a:cubicBezTo>
                  <a:pt x="69723" y="32385"/>
                  <a:pt x="70231" y="31877"/>
                  <a:pt x="70866" y="31877"/>
                </a:cubicBezTo>
                <a:cubicBezTo>
                  <a:pt x="71247" y="31877"/>
                  <a:pt x="71628" y="32004"/>
                  <a:pt x="72009" y="32385"/>
                </a:cubicBezTo>
                <a:cubicBezTo>
                  <a:pt x="73152" y="32385"/>
                  <a:pt x="73152" y="32385"/>
                  <a:pt x="72009" y="31242"/>
                </a:cubicBezTo>
                <a:cubicBezTo>
                  <a:pt x="72009" y="30480"/>
                  <a:pt x="72517" y="29591"/>
                  <a:pt x="73279" y="29591"/>
                </a:cubicBezTo>
                <a:cubicBezTo>
                  <a:pt x="73533" y="29591"/>
                  <a:pt x="73914" y="29718"/>
                  <a:pt x="74295" y="30099"/>
                </a:cubicBezTo>
                <a:cubicBezTo>
                  <a:pt x="74930" y="30480"/>
                  <a:pt x="75565" y="30607"/>
                  <a:pt x="75946" y="30607"/>
                </a:cubicBezTo>
                <a:cubicBezTo>
                  <a:pt x="77089" y="30607"/>
                  <a:pt x="77724" y="29718"/>
                  <a:pt x="77724" y="28956"/>
                </a:cubicBezTo>
                <a:cubicBezTo>
                  <a:pt x="77724" y="27813"/>
                  <a:pt x="77724" y="27813"/>
                  <a:pt x="78867" y="26670"/>
                </a:cubicBezTo>
                <a:cubicBezTo>
                  <a:pt x="80010" y="26670"/>
                  <a:pt x="81153" y="26670"/>
                  <a:pt x="81153" y="25527"/>
                </a:cubicBezTo>
                <a:cubicBezTo>
                  <a:pt x="82296" y="24384"/>
                  <a:pt x="82296" y="24384"/>
                  <a:pt x="82296" y="24384"/>
                </a:cubicBezTo>
                <a:cubicBezTo>
                  <a:pt x="83439" y="24384"/>
                  <a:pt x="83439" y="25527"/>
                  <a:pt x="82296" y="25527"/>
                </a:cubicBezTo>
                <a:lnTo>
                  <a:pt x="83439" y="26670"/>
                </a:lnTo>
                <a:cubicBezTo>
                  <a:pt x="85725" y="25527"/>
                  <a:pt x="85725" y="25527"/>
                  <a:pt x="86868" y="24384"/>
                </a:cubicBezTo>
                <a:cubicBezTo>
                  <a:pt x="86868" y="23876"/>
                  <a:pt x="86868" y="23495"/>
                  <a:pt x="86868" y="23241"/>
                </a:cubicBezTo>
                <a:cubicBezTo>
                  <a:pt x="87757" y="24003"/>
                  <a:pt x="88519" y="24892"/>
                  <a:pt x="88900" y="24892"/>
                </a:cubicBezTo>
                <a:cubicBezTo>
                  <a:pt x="89027" y="24892"/>
                  <a:pt x="89154" y="24765"/>
                  <a:pt x="89154" y="24384"/>
                </a:cubicBezTo>
                <a:cubicBezTo>
                  <a:pt x="89154" y="22606"/>
                  <a:pt x="89408" y="22098"/>
                  <a:pt x="89916" y="22098"/>
                </a:cubicBezTo>
                <a:cubicBezTo>
                  <a:pt x="90424" y="22098"/>
                  <a:pt x="90932" y="22606"/>
                  <a:pt x="91440" y="23241"/>
                </a:cubicBezTo>
                <a:cubicBezTo>
                  <a:pt x="91440" y="24257"/>
                  <a:pt x="91440" y="24765"/>
                  <a:pt x="91567" y="24765"/>
                </a:cubicBezTo>
                <a:cubicBezTo>
                  <a:pt x="91694" y="24765"/>
                  <a:pt x="92456" y="23876"/>
                  <a:pt x="93726" y="21971"/>
                </a:cubicBezTo>
                <a:cubicBezTo>
                  <a:pt x="96012" y="21971"/>
                  <a:pt x="98298" y="19685"/>
                  <a:pt x="101727" y="18542"/>
                </a:cubicBezTo>
                <a:cubicBezTo>
                  <a:pt x="103505" y="18034"/>
                  <a:pt x="104521" y="17653"/>
                  <a:pt x="105410" y="17653"/>
                </a:cubicBezTo>
                <a:cubicBezTo>
                  <a:pt x="106299" y="17653"/>
                  <a:pt x="106807" y="17907"/>
                  <a:pt x="107442" y="18542"/>
                </a:cubicBezTo>
                <a:cubicBezTo>
                  <a:pt x="107442" y="18669"/>
                  <a:pt x="107569" y="18669"/>
                  <a:pt x="107569" y="18669"/>
                </a:cubicBezTo>
                <a:cubicBezTo>
                  <a:pt x="107823" y="17272"/>
                  <a:pt x="108966" y="17145"/>
                  <a:pt x="110871" y="16129"/>
                </a:cubicBezTo>
                <a:cubicBezTo>
                  <a:pt x="111506" y="16383"/>
                  <a:pt x="112014" y="16383"/>
                  <a:pt x="112649" y="16383"/>
                </a:cubicBezTo>
                <a:cubicBezTo>
                  <a:pt x="114808" y="16383"/>
                  <a:pt x="115697" y="14732"/>
                  <a:pt x="116586" y="13843"/>
                </a:cubicBezTo>
                <a:cubicBezTo>
                  <a:pt x="115443" y="13843"/>
                  <a:pt x="114300" y="14986"/>
                  <a:pt x="114300" y="14986"/>
                </a:cubicBezTo>
                <a:cubicBezTo>
                  <a:pt x="114300" y="12700"/>
                  <a:pt x="115443" y="12700"/>
                  <a:pt x="116586" y="12700"/>
                </a:cubicBezTo>
                <a:cubicBezTo>
                  <a:pt x="117729" y="12700"/>
                  <a:pt x="117729" y="13843"/>
                  <a:pt x="117729" y="14986"/>
                </a:cubicBezTo>
                <a:cubicBezTo>
                  <a:pt x="118872" y="16129"/>
                  <a:pt x="118872" y="17272"/>
                  <a:pt x="120015" y="17272"/>
                </a:cubicBezTo>
                <a:cubicBezTo>
                  <a:pt x="121158" y="17272"/>
                  <a:pt x="122301" y="17272"/>
                  <a:pt x="121158" y="16129"/>
                </a:cubicBezTo>
                <a:cubicBezTo>
                  <a:pt x="121158" y="14986"/>
                  <a:pt x="121158" y="14986"/>
                  <a:pt x="122301" y="14986"/>
                </a:cubicBezTo>
                <a:cubicBezTo>
                  <a:pt x="122301" y="13843"/>
                  <a:pt x="123444" y="13843"/>
                  <a:pt x="124587" y="12700"/>
                </a:cubicBezTo>
                <a:cubicBezTo>
                  <a:pt x="124587" y="11557"/>
                  <a:pt x="125730" y="11557"/>
                  <a:pt x="125730" y="11557"/>
                </a:cubicBezTo>
                <a:close/>
                <a:moveTo>
                  <a:pt x="106172" y="258064"/>
                </a:moveTo>
                <a:cubicBezTo>
                  <a:pt x="106426" y="258064"/>
                  <a:pt x="107188" y="259461"/>
                  <a:pt x="107188" y="259461"/>
                </a:cubicBezTo>
                <a:cubicBezTo>
                  <a:pt x="108331" y="260604"/>
                  <a:pt x="108331" y="260604"/>
                  <a:pt x="106045" y="260604"/>
                </a:cubicBezTo>
                <a:cubicBezTo>
                  <a:pt x="106045" y="259461"/>
                  <a:pt x="106045" y="258318"/>
                  <a:pt x="106045" y="258318"/>
                </a:cubicBezTo>
                <a:cubicBezTo>
                  <a:pt x="106045" y="258064"/>
                  <a:pt x="106045" y="258064"/>
                  <a:pt x="106172" y="258064"/>
                </a:cubicBezTo>
                <a:close/>
                <a:moveTo>
                  <a:pt x="182499" y="256032"/>
                </a:moveTo>
                <a:cubicBezTo>
                  <a:pt x="183642" y="256032"/>
                  <a:pt x="182499" y="257175"/>
                  <a:pt x="182499" y="259461"/>
                </a:cubicBezTo>
                <a:cubicBezTo>
                  <a:pt x="181991" y="260604"/>
                  <a:pt x="181610" y="261239"/>
                  <a:pt x="181483" y="261239"/>
                </a:cubicBezTo>
                <a:cubicBezTo>
                  <a:pt x="181356" y="261239"/>
                  <a:pt x="181356" y="260731"/>
                  <a:pt x="181356" y="259461"/>
                </a:cubicBezTo>
                <a:cubicBezTo>
                  <a:pt x="181356" y="258191"/>
                  <a:pt x="182499" y="256032"/>
                  <a:pt x="182499" y="256032"/>
                </a:cubicBezTo>
                <a:close/>
                <a:moveTo>
                  <a:pt x="123190" y="260604"/>
                </a:moveTo>
                <a:cubicBezTo>
                  <a:pt x="124333" y="260604"/>
                  <a:pt x="125476" y="261747"/>
                  <a:pt x="125476" y="261747"/>
                </a:cubicBezTo>
                <a:cubicBezTo>
                  <a:pt x="124333" y="262890"/>
                  <a:pt x="124333" y="262890"/>
                  <a:pt x="124333" y="262890"/>
                </a:cubicBezTo>
                <a:cubicBezTo>
                  <a:pt x="123190" y="262890"/>
                  <a:pt x="122047" y="262890"/>
                  <a:pt x="122047" y="261747"/>
                </a:cubicBezTo>
                <a:cubicBezTo>
                  <a:pt x="122047" y="261747"/>
                  <a:pt x="122047" y="260604"/>
                  <a:pt x="123190" y="260604"/>
                </a:cubicBezTo>
                <a:close/>
                <a:moveTo>
                  <a:pt x="149479" y="264033"/>
                </a:moveTo>
                <a:cubicBezTo>
                  <a:pt x="149479" y="265176"/>
                  <a:pt x="149479" y="266319"/>
                  <a:pt x="148336" y="266319"/>
                </a:cubicBezTo>
                <a:cubicBezTo>
                  <a:pt x="148336" y="266573"/>
                  <a:pt x="148209" y="266827"/>
                  <a:pt x="148082" y="266827"/>
                </a:cubicBezTo>
                <a:cubicBezTo>
                  <a:pt x="147701" y="266827"/>
                  <a:pt x="147193" y="265811"/>
                  <a:pt x="147193" y="264033"/>
                </a:cubicBezTo>
                <a:close/>
                <a:moveTo>
                  <a:pt x="140335" y="266319"/>
                </a:moveTo>
                <a:lnTo>
                  <a:pt x="141478" y="267462"/>
                </a:lnTo>
                <a:lnTo>
                  <a:pt x="140335" y="267462"/>
                </a:lnTo>
                <a:cubicBezTo>
                  <a:pt x="139192" y="267462"/>
                  <a:pt x="139192" y="267462"/>
                  <a:pt x="139192" y="266319"/>
                </a:cubicBezTo>
                <a:close/>
                <a:moveTo>
                  <a:pt x="128905" y="268605"/>
                </a:moveTo>
                <a:cubicBezTo>
                  <a:pt x="128905" y="268605"/>
                  <a:pt x="128905" y="269748"/>
                  <a:pt x="128905" y="269748"/>
                </a:cubicBezTo>
                <a:cubicBezTo>
                  <a:pt x="128905" y="269748"/>
                  <a:pt x="128905" y="270891"/>
                  <a:pt x="128905" y="270891"/>
                </a:cubicBezTo>
                <a:lnTo>
                  <a:pt x="130048" y="270891"/>
                </a:lnTo>
                <a:cubicBezTo>
                  <a:pt x="130048" y="269748"/>
                  <a:pt x="128905" y="268605"/>
                  <a:pt x="128905" y="268605"/>
                </a:cubicBezTo>
                <a:close/>
                <a:moveTo>
                  <a:pt x="135382" y="0"/>
                </a:moveTo>
                <a:cubicBezTo>
                  <a:pt x="134366" y="0"/>
                  <a:pt x="133477" y="635"/>
                  <a:pt x="133477" y="1778"/>
                </a:cubicBezTo>
                <a:cubicBezTo>
                  <a:pt x="133477" y="635"/>
                  <a:pt x="132334" y="635"/>
                  <a:pt x="131191" y="635"/>
                </a:cubicBezTo>
                <a:cubicBezTo>
                  <a:pt x="130048" y="1143"/>
                  <a:pt x="128651" y="1524"/>
                  <a:pt x="127508" y="1524"/>
                </a:cubicBezTo>
                <a:cubicBezTo>
                  <a:pt x="126365" y="1524"/>
                  <a:pt x="125476" y="1143"/>
                  <a:pt x="125476" y="635"/>
                </a:cubicBezTo>
                <a:lnTo>
                  <a:pt x="124333" y="635"/>
                </a:lnTo>
                <a:cubicBezTo>
                  <a:pt x="123190" y="2921"/>
                  <a:pt x="122047" y="1778"/>
                  <a:pt x="120904" y="2921"/>
                </a:cubicBezTo>
                <a:cubicBezTo>
                  <a:pt x="119761" y="2921"/>
                  <a:pt x="118618" y="2921"/>
                  <a:pt x="118618" y="4064"/>
                </a:cubicBezTo>
                <a:cubicBezTo>
                  <a:pt x="117475" y="5080"/>
                  <a:pt x="116332" y="5080"/>
                  <a:pt x="116332" y="5080"/>
                </a:cubicBezTo>
                <a:cubicBezTo>
                  <a:pt x="115189" y="5080"/>
                  <a:pt x="116332" y="3937"/>
                  <a:pt x="117475" y="2794"/>
                </a:cubicBezTo>
                <a:cubicBezTo>
                  <a:pt x="117856" y="2413"/>
                  <a:pt x="117856" y="2159"/>
                  <a:pt x="117475" y="2159"/>
                </a:cubicBezTo>
                <a:cubicBezTo>
                  <a:pt x="116840" y="2159"/>
                  <a:pt x="115062" y="2921"/>
                  <a:pt x="112903" y="5080"/>
                </a:cubicBezTo>
                <a:cubicBezTo>
                  <a:pt x="111760" y="6223"/>
                  <a:pt x="111252" y="6858"/>
                  <a:pt x="111125" y="6858"/>
                </a:cubicBezTo>
                <a:cubicBezTo>
                  <a:pt x="110998" y="6858"/>
                  <a:pt x="111252" y="6350"/>
                  <a:pt x="111760" y="5080"/>
                </a:cubicBezTo>
                <a:cubicBezTo>
                  <a:pt x="112522" y="4318"/>
                  <a:pt x="113284" y="2921"/>
                  <a:pt x="113030" y="2921"/>
                </a:cubicBezTo>
                <a:cubicBezTo>
                  <a:pt x="112903" y="2921"/>
                  <a:pt x="112522" y="3175"/>
                  <a:pt x="111760" y="3937"/>
                </a:cubicBezTo>
                <a:cubicBezTo>
                  <a:pt x="111760" y="3937"/>
                  <a:pt x="110617" y="3937"/>
                  <a:pt x="110617" y="5080"/>
                </a:cubicBezTo>
                <a:lnTo>
                  <a:pt x="103759" y="5080"/>
                </a:lnTo>
                <a:cubicBezTo>
                  <a:pt x="103251" y="6223"/>
                  <a:pt x="102870" y="6477"/>
                  <a:pt x="102616" y="6477"/>
                </a:cubicBezTo>
                <a:cubicBezTo>
                  <a:pt x="102362" y="6477"/>
                  <a:pt x="102108" y="6350"/>
                  <a:pt x="101473" y="6350"/>
                </a:cubicBezTo>
                <a:cubicBezTo>
                  <a:pt x="101473" y="5842"/>
                  <a:pt x="101346" y="5588"/>
                  <a:pt x="101092" y="5588"/>
                </a:cubicBezTo>
                <a:cubicBezTo>
                  <a:pt x="100838" y="5588"/>
                  <a:pt x="100330" y="6096"/>
                  <a:pt x="100330" y="7493"/>
                </a:cubicBezTo>
                <a:cubicBezTo>
                  <a:pt x="100330" y="8001"/>
                  <a:pt x="100076" y="8382"/>
                  <a:pt x="99568" y="8382"/>
                </a:cubicBezTo>
                <a:cubicBezTo>
                  <a:pt x="99060" y="8382"/>
                  <a:pt x="98679" y="8001"/>
                  <a:pt x="98171" y="7493"/>
                </a:cubicBezTo>
                <a:cubicBezTo>
                  <a:pt x="97663" y="6985"/>
                  <a:pt x="97028" y="6604"/>
                  <a:pt x="96647" y="6604"/>
                </a:cubicBezTo>
                <a:cubicBezTo>
                  <a:pt x="96266" y="6604"/>
                  <a:pt x="96393" y="6858"/>
                  <a:pt x="96901" y="7493"/>
                </a:cubicBezTo>
                <a:cubicBezTo>
                  <a:pt x="95758" y="8636"/>
                  <a:pt x="94615" y="8636"/>
                  <a:pt x="94615" y="8636"/>
                </a:cubicBezTo>
                <a:cubicBezTo>
                  <a:pt x="94615" y="8509"/>
                  <a:pt x="94361" y="8382"/>
                  <a:pt x="93853" y="8382"/>
                </a:cubicBezTo>
                <a:cubicBezTo>
                  <a:pt x="91440" y="8382"/>
                  <a:pt x="84074" y="10541"/>
                  <a:pt x="77470" y="14351"/>
                </a:cubicBezTo>
                <a:cubicBezTo>
                  <a:pt x="76327" y="14351"/>
                  <a:pt x="76327" y="16637"/>
                  <a:pt x="76327" y="16637"/>
                </a:cubicBezTo>
                <a:cubicBezTo>
                  <a:pt x="76835" y="17780"/>
                  <a:pt x="77216" y="18034"/>
                  <a:pt x="77216" y="18034"/>
                </a:cubicBezTo>
                <a:cubicBezTo>
                  <a:pt x="77216" y="18034"/>
                  <a:pt x="76962" y="17780"/>
                  <a:pt x="76327" y="17780"/>
                </a:cubicBezTo>
                <a:cubicBezTo>
                  <a:pt x="75311" y="16256"/>
                  <a:pt x="74422" y="15748"/>
                  <a:pt x="73787" y="15748"/>
                </a:cubicBezTo>
                <a:cubicBezTo>
                  <a:pt x="72898" y="15748"/>
                  <a:pt x="72771" y="16891"/>
                  <a:pt x="74041" y="18923"/>
                </a:cubicBezTo>
                <a:cubicBezTo>
                  <a:pt x="75184" y="19431"/>
                  <a:pt x="75692" y="19812"/>
                  <a:pt x="75565" y="19812"/>
                </a:cubicBezTo>
                <a:cubicBezTo>
                  <a:pt x="75438" y="19812"/>
                  <a:pt x="74549" y="19558"/>
                  <a:pt x="72771" y="18923"/>
                </a:cubicBezTo>
                <a:cubicBezTo>
                  <a:pt x="72263" y="18415"/>
                  <a:pt x="72009" y="18161"/>
                  <a:pt x="71882" y="18161"/>
                </a:cubicBezTo>
                <a:cubicBezTo>
                  <a:pt x="71755" y="18161"/>
                  <a:pt x="71628" y="18669"/>
                  <a:pt x="71628" y="20066"/>
                </a:cubicBezTo>
                <a:cubicBezTo>
                  <a:pt x="71628" y="20701"/>
                  <a:pt x="71628" y="20955"/>
                  <a:pt x="71501" y="20955"/>
                </a:cubicBezTo>
                <a:cubicBezTo>
                  <a:pt x="71374" y="20955"/>
                  <a:pt x="71120" y="20701"/>
                  <a:pt x="70485" y="20066"/>
                </a:cubicBezTo>
                <a:cubicBezTo>
                  <a:pt x="69723" y="20066"/>
                  <a:pt x="68961" y="19558"/>
                  <a:pt x="68580" y="19558"/>
                </a:cubicBezTo>
                <a:cubicBezTo>
                  <a:pt x="68326" y="19558"/>
                  <a:pt x="68199" y="19685"/>
                  <a:pt x="68199" y="20066"/>
                </a:cubicBezTo>
                <a:cubicBezTo>
                  <a:pt x="68199" y="20066"/>
                  <a:pt x="67691" y="20574"/>
                  <a:pt x="67056" y="20574"/>
                </a:cubicBezTo>
                <a:cubicBezTo>
                  <a:pt x="66675" y="20574"/>
                  <a:pt x="66294" y="20447"/>
                  <a:pt x="65913" y="20066"/>
                </a:cubicBezTo>
                <a:cubicBezTo>
                  <a:pt x="64770" y="20066"/>
                  <a:pt x="64770" y="21209"/>
                  <a:pt x="63627" y="22352"/>
                </a:cubicBezTo>
                <a:cubicBezTo>
                  <a:pt x="62865" y="24511"/>
                  <a:pt x="62103" y="25781"/>
                  <a:pt x="61722" y="25781"/>
                </a:cubicBezTo>
                <a:cubicBezTo>
                  <a:pt x="61468" y="25781"/>
                  <a:pt x="61341" y="25400"/>
                  <a:pt x="61341" y="24638"/>
                </a:cubicBezTo>
                <a:cubicBezTo>
                  <a:pt x="61341" y="24130"/>
                  <a:pt x="61214" y="23876"/>
                  <a:pt x="60833" y="23876"/>
                </a:cubicBezTo>
                <a:cubicBezTo>
                  <a:pt x="59944" y="23876"/>
                  <a:pt x="57912" y="26289"/>
                  <a:pt x="57912" y="28067"/>
                </a:cubicBezTo>
                <a:cubicBezTo>
                  <a:pt x="58547" y="29464"/>
                  <a:pt x="58928" y="29972"/>
                  <a:pt x="58801" y="29972"/>
                </a:cubicBezTo>
                <a:cubicBezTo>
                  <a:pt x="58674" y="29972"/>
                  <a:pt x="58420" y="29718"/>
                  <a:pt x="57912" y="29210"/>
                </a:cubicBezTo>
                <a:lnTo>
                  <a:pt x="57023" y="29210"/>
                </a:lnTo>
                <a:cubicBezTo>
                  <a:pt x="56515" y="29718"/>
                  <a:pt x="55880" y="30099"/>
                  <a:pt x="55499" y="30099"/>
                </a:cubicBezTo>
                <a:cubicBezTo>
                  <a:pt x="55118" y="30099"/>
                  <a:pt x="54737" y="29845"/>
                  <a:pt x="54737" y="29210"/>
                </a:cubicBezTo>
                <a:cubicBezTo>
                  <a:pt x="54737" y="29210"/>
                  <a:pt x="53594" y="30353"/>
                  <a:pt x="52451" y="32639"/>
                </a:cubicBezTo>
                <a:cubicBezTo>
                  <a:pt x="52451" y="34290"/>
                  <a:pt x="50673" y="35306"/>
                  <a:pt x="49149" y="35306"/>
                </a:cubicBezTo>
                <a:cubicBezTo>
                  <a:pt x="48641" y="35306"/>
                  <a:pt x="48133" y="35179"/>
                  <a:pt x="47879" y="34925"/>
                </a:cubicBezTo>
                <a:lnTo>
                  <a:pt x="46736" y="37211"/>
                </a:lnTo>
                <a:cubicBezTo>
                  <a:pt x="47625" y="38862"/>
                  <a:pt x="47752" y="40386"/>
                  <a:pt x="47117" y="40386"/>
                </a:cubicBezTo>
                <a:cubicBezTo>
                  <a:pt x="46736" y="40386"/>
                  <a:pt x="46355" y="40132"/>
                  <a:pt x="45593" y="39497"/>
                </a:cubicBezTo>
                <a:cubicBezTo>
                  <a:pt x="45593" y="39370"/>
                  <a:pt x="45593" y="39116"/>
                  <a:pt x="45466" y="38989"/>
                </a:cubicBezTo>
                <a:cubicBezTo>
                  <a:pt x="45085" y="40386"/>
                  <a:pt x="43688" y="41529"/>
                  <a:pt x="42418" y="41529"/>
                </a:cubicBezTo>
                <a:cubicBezTo>
                  <a:pt x="41783" y="41529"/>
                  <a:pt x="41275" y="41275"/>
                  <a:pt x="40894" y="40513"/>
                </a:cubicBezTo>
                <a:lnTo>
                  <a:pt x="38862" y="40513"/>
                </a:lnTo>
                <a:lnTo>
                  <a:pt x="40005" y="41656"/>
                </a:lnTo>
                <a:cubicBezTo>
                  <a:pt x="41148" y="42799"/>
                  <a:pt x="42291" y="42799"/>
                  <a:pt x="41148" y="43942"/>
                </a:cubicBezTo>
                <a:cubicBezTo>
                  <a:pt x="40005" y="45085"/>
                  <a:pt x="40005" y="45085"/>
                  <a:pt x="38862" y="45085"/>
                </a:cubicBezTo>
                <a:lnTo>
                  <a:pt x="36576" y="45085"/>
                </a:lnTo>
                <a:cubicBezTo>
                  <a:pt x="36576" y="45085"/>
                  <a:pt x="36576" y="46228"/>
                  <a:pt x="34290" y="46228"/>
                </a:cubicBezTo>
                <a:cubicBezTo>
                  <a:pt x="34290" y="47371"/>
                  <a:pt x="33147" y="47371"/>
                  <a:pt x="32004" y="49657"/>
                </a:cubicBezTo>
                <a:cubicBezTo>
                  <a:pt x="32004" y="50800"/>
                  <a:pt x="30861" y="51943"/>
                  <a:pt x="29718" y="51943"/>
                </a:cubicBezTo>
                <a:cubicBezTo>
                  <a:pt x="29718" y="51943"/>
                  <a:pt x="28575" y="53086"/>
                  <a:pt x="28575" y="54229"/>
                </a:cubicBezTo>
                <a:cubicBezTo>
                  <a:pt x="27432" y="56515"/>
                  <a:pt x="27432" y="56515"/>
                  <a:pt x="26289" y="56515"/>
                </a:cubicBezTo>
                <a:cubicBezTo>
                  <a:pt x="25781" y="56007"/>
                  <a:pt x="25527" y="55753"/>
                  <a:pt x="25400" y="55753"/>
                </a:cubicBezTo>
                <a:cubicBezTo>
                  <a:pt x="25273" y="55753"/>
                  <a:pt x="25527" y="56261"/>
                  <a:pt x="26289" y="57658"/>
                </a:cubicBezTo>
                <a:cubicBezTo>
                  <a:pt x="26289" y="57658"/>
                  <a:pt x="26289" y="58801"/>
                  <a:pt x="25146" y="59944"/>
                </a:cubicBezTo>
                <a:cubicBezTo>
                  <a:pt x="25146" y="59944"/>
                  <a:pt x="24003" y="61087"/>
                  <a:pt x="24003" y="61087"/>
                </a:cubicBezTo>
                <a:cubicBezTo>
                  <a:pt x="24638" y="61595"/>
                  <a:pt x="24892" y="61595"/>
                  <a:pt x="25019" y="61595"/>
                </a:cubicBezTo>
                <a:cubicBezTo>
                  <a:pt x="25146" y="61595"/>
                  <a:pt x="25146" y="61595"/>
                  <a:pt x="25146" y="62103"/>
                </a:cubicBezTo>
                <a:cubicBezTo>
                  <a:pt x="24003" y="63246"/>
                  <a:pt x="21717" y="65532"/>
                  <a:pt x="21717" y="65532"/>
                </a:cubicBezTo>
                <a:cubicBezTo>
                  <a:pt x="20193" y="67691"/>
                  <a:pt x="19685" y="68453"/>
                  <a:pt x="19812" y="68453"/>
                </a:cubicBezTo>
                <a:cubicBezTo>
                  <a:pt x="19939" y="68453"/>
                  <a:pt x="20066" y="68199"/>
                  <a:pt x="20574" y="67818"/>
                </a:cubicBezTo>
                <a:cubicBezTo>
                  <a:pt x="21717" y="67818"/>
                  <a:pt x="22860" y="67818"/>
                  <a:pt x="20574" y="68961"/>
                </a:cubicBezTo>
                <a:cubicBezTo>
                  <a:pt x="20574" y="70104"/>
                  <a:pt x="17145" y="71247"/>
                  <a:pt x="16002" y="74676"/>
                </a:cubicBezTo>
                <a:cubicBezTo>
                  <a:pt x="14859" y="78105"/>
                  <a:pt x="14859" y="78105"/>
                  <a:pt x="14859" y="79248"/>
                </a:cubicBezTo>
                <a:cubicBezTo>
                  <a:pt x="11430" y="80391"/>
                  <a:pt x="11430" y="81534"/>
                  <a:pt x="12573" y="81534"/>
                </a:cubicBezTo>
                <a:cubicBezTo>
                  <a:pt x="12573" y="82677"/>
                  <a:pt x="12573" y="82677"/>
                  <a:pt x="12573" y="83820"/>
                </a:cubicBezTo>
                <a:cubicBezTo>
                  <a:pt x="11430" y="83820"/>
                  <a:pt x="11430" y="84963"/>
                  <a:pt x="11430" y="87249"/>
                </a:cubicBezTo>
                <a:lnTo>
                  <a:pt x="10287" y="87249"/>
                </a:lnTo>
                <a:cubicBezTo>
                  <a:pt x="10287" y="87249"/>
                  <a:pt x="10287" y="88392"/>
                  <a:pt x="9144" y="89535"/>
                </a:cubicBezTo>
                <a:cubicBezTo>
                  <a:pt x="10287" y="91821"/>
                  <a:pt x="8001" y="97536"/>
                  <a:pt x="5715" y="97536"/>
                </a:cubicBezTo>
                <a:cubicBezTo>
                  <a:pt x="5715" y="97536"/>
                  <a:pt x="5715" y="98679"/>
                  <a:pt x="6858" y="99822"/>
                </a:cubicBezTo>
                <a:cubicBezTo>
                  <a:pt x="9144" y="102108"/>
                  <a:pt x="8001" y="102108"/>
                  <a:pt x="5715" y="102108"/>
                </a:cubicBezTo>
                <a:cubicBezTo>
                  <a:pt x="5207" y="101600"/>
                  <a:pt x="4953" y="101346"/>
                  <a:pt x="4826" y="101346"/>
                </a:cubicBezTo>
                <a:cubicBezTo>
                  <a:pt x="4699" y="101346"/>
                  <a:pt x="4953" y="101854"/>
                  <a:pt x="5715" y="103251"/>
                </a:cubicBezTo>
                <a:cubicBezTo>
                  <a:pt x="6731" y="104267"/>
                  <a:pt x="5969" y="108077"/>
                  <a:pt x="4191" y="108077"/>
                </a:cubicBezTo>
                <a:cubicBezTo>
                  <a:pt x="3937" y="108077"/>
                  <a:pt x="3683" y="107950"/>
                  <a:pt x="3429" y="107950"/>
                </a:cubicBezTo>
                <a:lnTo>
                  <a:pt x="1143" y="106680"/>
                </a:lnTo>
                <a:cubicBezTo>
                  <a:pt x="2286" y="107823"/>
                  <a:pt x="2286" y="108966"/>
                  <a:pt x="2286" y="108966"/>
                </a:cubicBezTo>
                <a:cubicBezTo>
                  <a:pt x="3429" y="108966"/>
                  <a:pt x="2286" y="110109"/>
                  <a:pt x="2286" y="113538"/>
                </a:cubicBezTo>
                <a:cubicBezTo>
                  <a:pt x="2286" y="115824"/>
                  <a:pt x="2286" y="119253"/>
                  <a:pt x="2286" y="121539"/>
                </a:cubicBezTo>
                <a:cubicBezTo>
                  <a:pt x="1143" y="123825"/>
                  <a:pt x="1143" y="126111"/>
                  <a:pt x="0" y="127254"/>
                </a:cubicBezTo>
                <a:cubicBezTo>
                  <a:pt x="0" y="128397"/>
                  <a:pt x="0" y="129540"/>
                  <a:pt x="1143" y="131826"/>
                </a:cubicBezTo>
                <a:cubicBezTo>
                  <a:pt x="2286" y="132969"/>
                  <a:pt x="2286" y="134112"/>
                  <a:pt x="1143" y="134112"/>
                </a:cubicBezTo>
                <a:lnTo>
                  <a:pt x="1143" y="135255"/>
                </a:lnTo>
                <a:cubicBezTo>
                  <a:pt x="2286" y="137541"/>
                  <a:pt x="2286" y="138684"/>
                  <a:pt x="2286" y="138684"/>
                </a:cubicBezTo>
                <a:cubicBezTo>
                  <a:pt x="1143" y="138684"/>
                  <a:pt x="0" y="139827"/>
                  <a:pt x="1143" y="140970"/>
                </a:cubicBezTo>
                <a:cubicBezTo>
                  <a:pt x="2286" y="140970"/>
                  <a:pt x="2286" y="140970"/>
                  <a:pt x="2286" y="143256"/>
                </a:cubicBezTo>
                <a:cubicBezTo>
                  <a:pt x="2286" y="144399"/>
                  <a:pt x="2286" y="153543"/>
                  <a:pt x="3429" y="161544"/>
                </a:cubicBezTo>
                <a:cubicBezTo>
                  <a:pt x="4572" y="169545"/>
                  <a:pt x="8001" y="177546"/>
                  <a:pt x="8001" y="177546"/>
                </a:cubicBezTo>
                <a:cubicBezTo>
                  <a:pt x="8001" y="177546"/>
                  <a:pt x="8001" y="178689"/>
                  <a:pt x="9144" y="180975"/>
                </a:cubicBezTo>
                <a:cubicBezTo>
                  <a:pt x="9144" y="180975"/>
                  <a:pt x="10287" y="183261"/>
                  <a:pt x="10287" y="183261"/>
                </a:cubicBezTo>
                <a:cubicBezTo>
                  <a:pt x="8001" y="184404"/>
                  <a:pt x="10287" y="188976"/>
                  <a:pt x="12573" y="191262"/>
                </a:cubicBezTo>
                <a:cubicBezTo>
                  <a:pt x="13716" y="191262"/>
                  <a:pt x="14859" y="192405"/>
                  <a:pt x="14859" y="193548"/>
                </a:cubicBezTo>
                <a:cubicBezTo>
                  <a:pt x="12573" y="193548"/>
                  <a:pt x="13716" y="196977"/>
                  <a:pt x="16002" y="198120"/>
                </a:cubicBezTo>
                <a:cubicBezTo>
                  <a:pt x="18288" y="198120"/>
                  <a:pt x="19431" y="199263"/>
                  <a:pt x="17145" y="200406"/>
                </a:cubicBezTo>
                <a:cubicBezTo>
                  <a:pt x="14859" y="200406"/>
                  <a:pt x="16002" y="202692"/>
                  <a:pt x="19431" y="202692"/>
                </a:cubicBezTo>
                <a:cubicBezTo>
                  <a:pt x="21717" y="202692"/>
                  <a:pt x="21717" y="202692"/>
                  <a:pt x="20574" y="204978"/>
                </a:cubicBezTo>
                <a:cubicBezTo>
                  <a:pt x="19431" y="206121"/>
                  <a:pt x="19431" y="207264"/>
                  <a:pt x="20574" y="207264"/>
                </a:cubicBezTo>
                <a:cubicBezTo>
                  <a:pt x="21209" y="207010"/>
                  <a:pt x="21717" y="206756"/>
                  <a:pt x="22098" y="206756"/>
                </a:cubicBezTo>
                <a:cubicBezTo>
                  <a:pt x="23241" y="206756"/>
                  <a:pt x="23622" y="207899"/>
                  <a:pt x="22860" y="209550"/>
                </a:cubicBezTo>
                <a:cubicBezTo>
                  <a:pt x="22098" y="211709"/>
                  <a:pt x="21844" y="212471"/>
                  <a:pt x="22352" y="212471"/>
                </a:cubicBezTo>
                <a:cubicBezTo>
                  <a:pt x="22606" y="212471"/>
                  <a:pt x="23114" y="212217"/>
                  <a:pt x="24003" y="211836"/>
                </a:cubicBezTo>
                <a:cubicBezTo>
                  <a:pt x="26289" y="211836"/>
                  <a:pt x="28575" y="215265"/>
                  <a:pt x="27432" y="216408"/>
                </a:cubicBezTo>
                <a:cubicBezTo>
                  <a:pt x="28575" y="217551"/>
                  <a:pt x="27432" y="218694"/>
                  <a:pt x="28575" y="218694"/>
                </a:cubicBezTo>
                <a:lnTo>
                  <a:pt x="28575" y="219837"/>
                </a:lnTo>
                <a:cubicBezTo>
                  <a:pt x="28575" y="220980"/>
                  <a:pt x="29718" y="220980"/>
                  <a:pt x="29718" y="220980"/>
                </a:cubicBezTo>
                <a:lnTo>
                  <a:pt x="30861" y="220980"/>
                </a:lnTo>
                <a:cubicBezTo>
                  <a:pt x="30861" y="222123"/>
                  <a:pt x="34290" y="226695"/>
                  <a:pt x="38862" y="232410"/>
                </a:cubicBezTo>
                <a:cubicBezTo>
                  <a:pt x="44450" y="238125"/>
                  <a:pt x="46736" y="240284"/>
                  <a:pt x="47498" y="240284"/>
                </a:cubicBezTo>
                <a:cubicBezTo>
                  <a:pt x="47879" y="240284"/>
                  <a:pt x="48006" y="239903"/>
                  <a:pt x="48006" y="239268"/>
                </a:cubicBezTo>
                <a:cubicBezTo>
                  <a:pt x="48387" y="238379"/>
                  <a:pt x="48895" y="237998"/>
                  <a:pt x="49149" y="237998"/>
                </a:cubicBezTo>
                <a:cubicBezTo>
                  <a:pt x="49657" y="237998"/>
                  <a:pt x="49784" y="239014"/>
                  <a:pt x="49149" y="240411"/>
                </a:cubicBezTo>
                <a:cubicBezTo>
                  <a:pt x="50292" y="241554"/>
                  <a:pt x="51435" y="243840"/>
                  <a:pt x="52578" y="244983"/>
                </a:cubicBezTo>
                <a:cubicBezTo>
                  <a:pt x="53721" y="246126"/>
                  <a:pt x="56007" y="247269"/>
                  <a:pt x="54864" y="248412"/>
                </a:cubicBezTo>
                <a:lnTo>
                  <a:pt x="55880" y="248412"/>
                </a:lnTo>
                <a:cubicBezTo>
                  <a:pt x="59309" y="248412"/>
                  <a:pt x="63881" y="251841"/>
                  <a:pt x="66167" y="254127"/>
                </a:cubicBezTo>
                <a:cubicBezTo>
                  <a:pt x="67310" y="255270"/>
                  <a:pt x="68453" y="255270"/>
                  <a:pt x="70739" y="256413"/>
                </a:cubicBezTo>
                <a:cubicBezTo>
                  <a:pt x="71882" y="256413"/>
                  <a:pt x="72390" y="256159"/>
                  <a:pt x="72771" y="256159"/>
                </a:cubicBezTo>
                <a:cubicBezTo>
                  <a:pt x="73152" y="256159"/>
                  <a:pt x="73025" y="256413"/>
                  <a:pt x="73025" y="257556"/>
                </a:cubicBezTo>
                <a:cubicBezTo>
                  <a:pt x="73025" y="258445"/>
                  <a:pt x="75692" y="260604"/>
                  <a:pt x="77470" y="260604"/>
                </a:cubicBezTo>
                <a:cubicBezTo>
                  <a:pt x="77978" y="260604"/>
                  <a:pt x="78486" y="260350"/>
                  <a:pt x="78740" y="259842"/>
                </a:cubicBezTo>
                <a:lnTo>
                  <a:pt x="78740" y="260985"/>
                </a:lnTo>
                <a:cubicBezTo>
                  <a:pt x="79248" y="262001"/>
                  <a:pt x="79756" y="262255"/>
                  <a:pt x="80137" y="262255"/>
                </a:cubicBezTo>
                <a:cubicBezTo>
                  <a:pt x="80518" y="262255"/>
                  <a:pt x="81026" y="261620"/>
                  <a:pt x="81026" y="260985"/>
                </a:cubicBezTo>
                <a:cubicBezTo>
                  <a:pt x="81407" y="260096"/>
                  <a:pt x="81915" y="259842"/>
                  <a:pt x="82169" y="259842"/>
                </a:cubicBezTo>
                <a:cubicBezTo>
                  <a:pt x="82804" y="259842"/>
                  <a:pt x="83312" y="261112"/>
                  <a:pt x="83312" y="263271"/>
                </a:cubicBezTo>
                <a:cubicBezTo>
                  <a:pt x="82677" y="264541"/>
                  <a:pt x="82804" y="265176"/>
                  <a:pt x="82931" y="265176"/>
                </a:cubicBezTo>
                <a:cubicBezTo>
                  <a:pt x="83058" y="265176"/>
                  <a:pt x="83312" y="264922"/>
                  <a:pt x="83312" y="264414"/>
                </a:cubicBezTo>
                <a:cubicBezTo>
                  <a:pt x="84074" y="264414"/>
                  <a:pt x="84836" y="263906"/>
                  <a:pt x="85598" y="263906"/>
                </a:cubicBezTo>
                <a:cubicBezTo>
                  <a:pt x="85979" y="263906"/>
                  <a:pt x="86360" y="264033"/>
                  <a:pt x="86741" y="264414"/>
                </a:cubicBezTo>
                <a:cubicBezTo>
                  <a:pt x="87122" y="264795"/>
                  <a:pt x="87503" y="265176"/>
                  <a:pt x="87757" y="265176"/>
                </a:cubicBezTo>
                <a:cubicBezTo>
                  <a:pt x="88011" y="265176"/>
                  <a:pt x="88392" y="264668"/>
                  <a:pt x="89027" y="263271"/>
                </a:cubicBezTo>
                <a:cubicBezTo>
                  <a:pt x="89535" y="262636"/>
                  <a:pt x="89916" y="262382"/>
                  <a:pt x="90170" y="262382"/>
                </a:cubicBezTo>
                <a:cubicBezTo>
                  <a:pt x="90424" y="262382"/>
                  <a:pt x="90805" y="262636"/>
                  <a:pt x="91313" y="263271"/>
                </a:cubicBezTo>
                <a:cubicBezTo>
                  <a:pt x="91313" y="264414"/>
                  <a:pt x="91313" y="264414"/>
                  <a:pt x="90170" y="264414"/>
                </a:cubicBezTo>
                <a:cubicBezTo>
                  <a:pt x="89027" y="264414"/>
                  <a:pt x="90170" y="264414"/>
                  <a:pt x="91313" y="265557"/>
                </a:cubicBezTo>
                <a:cubicBezTo>
                  <a:pt x="92456" y="265557"/>
                  <a:pt x="93599" y="267843"/>
                  <a:pt x="93599" y="268986"/>
                </a:cubicBezTo>
                <a:cubicBezTo>
                  <a:pt x="94107" y="269494"/>
                  <a:pt x="94488" y="269748"/>
                  <a:pt x="94869" y="269748"/>
                </a:cubicBezTo>
                <a:cubicBezTo>
                  <a:pt x="95377" y="269748"/>
                  <a:pt x="95377" y="269240"/>
                  <a:pt x="94742" y="267843"/>
                </a:cubicBezTo>
                <a:cubicBezTo>
                  <a:pt x="95377" y="266573"/>
                  <a:pt x="95631" y="265938"/>
                  <a:pt x="96266" y="265938"/>
                </a:cubicBezTo>
                <a:cubicBezTo>
                  <a:pt x="96647" y="265938"/>
                  <a:pt x="97282" y="266192"/>
                  <a:pt x="98171" y="266700"/>
                </a:cubicBezTo>
                <a:cubicBezTo>
                  <a:pt x="98171" y="266700"/>
                  <a:pt x="99314" y="266700"/>
                  <a:pt x="99314" y="267843"/>
                </a:cubicBezTo>
                <a:cubicBezTo>
                  <a:pt x="99314" y="268986"/>
                  <a:pt x="99314" y="268986"/>
                  <a:pt x="100457" y="270129"/>
                </a:cubicBezTo>
                <a:cubicBezTo>
                  <a:pt x="103886" y="270129"/>
                  <a:pt x="107315" y="267843"/>
                  <a:pt x="108458" y="265557"/>
                </a:cubicBezTo>
                <a:cubicBezTo>
                  <a:pt x="108966" y="264414"/>
                  <a:pt x="109347" y="263906"/>
                  <a:pt x="109474" y="263906"/>
                </a:cubicBezTo>
                <a:cubicBezTo>
                  <a:pt x="109601" y="263906"/>
                  <a:pt x="109601" y="264414"/>
                  <a:pt x="109601" y="265557"/>
                </a:cubicBezTo>
                <a:cubicBezTo>
                  <a:pt x="109601" y="266700"/>
                  <a:pt x="110744" y="267843"/>
                  <a:pt x="111887" y="267843"/>
                </a:cubicBezTo>
                <a:cubicBezTo>
                  <a:pt x="111887" y="267462"/>
                  <a:pt x="112014" y="267335"/>
                  <a:pt x="112141" y="267335"/>
                </a:cubicBezTo>
                <a:cubicBezTo>
                  <a:pt x="112268" y="267335"/>
                  <a:pt x="112649" y="267843"/>
                  <a:pt x="111887" y="267843"/>
                </a:cubicBezTo>
                <a:cubicBezTo>
                  <a:pt x="111379" y="268351"/>
                  <a:pt x="110998" y="268732"/>
                  <a:pt x="110744" y="268732"/>
                </a:cubicBezTo>
                <a:cubicBezTo>
                  <a:pt x="110490" y="268732"/>
                  <a:pt x="110109" y="268478"/>
                  <a:pt x="109601" y="267843"/>
                </a:cubicBezTo>
                <a:lnTo>
                  <a:pt x="109601" y="268986"/>
                </a:lnTo>
                <a:cubicBezTo>
                  <a:pt x="109601" y="270891"/>
                  <a:pt x="109982" y="271653"/>
                  <a:pt x="110490" y="271653"/>
                </a:cubicBezTo>
                <a:cubicBezTo>
                  <a:pt x="110998" y="271653"/>
                  <a:pt x="111379" y="271145"/>
                  <a:pt x="111887" y="270129"/>
                </a:cubicBezTo>
                <a:cubicBezTo>
                  <a:pt x="112395" y="269621"/>
                  <a:pt x="112776" y="269240"/>
                  <a:pt x="113030" y="269240"/>
                </a:cubicBezTo>
                <a:cubicBezTo>
                  <a:pt x="113284" y="269240"/>
                  <a:pt x="113665" y="269494"/>
                  <a:pt x="114173" y="270129"/>
                </a:cubicBezTo>
                <a:cubicBezTo>
                  <a:pt x="114935" y="270891"/>
                  <a:pt x="115189" y="271780"/>
                  <a:pt x="115697" y="271780"/>
                </a:cubicBezTo>
                <a:cubicBezTo>
                  <a:pt x="115824" y="271780"/>
                  <a:pt x="116205" y="271653"/>
                  <a:pt x="116459" y="271272"/>
                </a:cubicBezTo>
                <a:cubicBezTo>
                  <a:pt x="116459" y="271272"/>
                  <a:pt x="117602" y="272415"/>
                  <a:pt x="118745" y="273558"/>
                </a:cubicBezTo>
                <a:cubicBezTo>
                  <a:pt x="121031" y="273558"/>
                  <a:pt x="122174" y="273558"/>
                  <a:pt x="122174" y="272415"/>
                </a:cubicBezTo>
                <a:cubicBezTo>
                  <a:pt x="122174" y="271272"/>
                  <a:pt x="123317" y="271272"/>
                  <a:pt x="124460" y="271272"/>
                </a:cubicBezTo>
                <a:cubicBezTo>
                  <a:pt x="125603" y="271272"/>
                  <a:pt x="125603" y="271272"/>
                  <a:pt x="126746" y="270129"/>
                </a:cubicBezTo>
                <a:cubicBezTo>
                  <a:pt x="126746" y="268986"/>
                  <a:pt x="127889" y="267843"/>
                  <a:pt x="129032" y="267843"/>
                </a:cubicBezTo>
                <a:cubicBezTo>
                  <a:pt x="131318" y="267843"/>
                  <a:pt x="131318" y="267843"/>
                  <a:pt x="132461" y="270129"/>
                </a:cubicBezTo>
                <a:cubicBezTo>
                  <a:pt x="132461" y="271272"/>
                  <a:pt x="133604" y="271272"/>
                  <a:pt x="133604" y="271272"/>
                </a:cubicBezTo>
                <a:cubicBezTo>
                  <a:pt x="133604" y="271272"/>
                  <a:pt x="134747" y="271272"/>
                  <a:pt x="135890" y="272415"/>
                </a:cubicBezTo>
                <a:cubicBezTo>
                  <a:pt x="136271" y="272796"/>
                  <a:pt x="136398" y="272923"/>
                  <a:pt x="136652" y="272923"/>
                </a:cubicBezTo>
                <a:cubicBezTo>
                  <a:pt x="137033" y="272923"/>
                  <a:pt x="137033" y="272161"/>
                  <a:pt x="137033" y="271272"/>
                </a:cubicBezTo>
                <a:lnTo>
                  <a:pt x="137033" y="268986"/>
                </a:lnTo>
                <a:cubicBezTo>
                  <a:pt x="138176" y="268986"/>
                  <a:pt x="139319" y="271272"/>
                  <a:pt x="139319" y="272415"/>
                </a:cubicBezTo>
                <a:cubicBezTo>
                  <a:pt x="139954" y="273558"/>
                  <a:pt x="140208" y="274066"/>
                  <a:pt x="140335" y="274066"/>
                </a:cubicBezTo>
                <a:cubicBezTo>
                  <a:pt x="140462" y="274066"/>
                  <a:pt x="140462" y="273558"/>
                  <a:pt x="140462" y="272415"/>
                </a:cubicBezTo>
                <a:cubicBezTo>
                  <a:pt x="140462" y="271526"/>
                  <a:pt x="140462" y="270764"/>
                  <a:pt x="141224" y="270764"/>
                </a:cubicBezTo>
                <a:cubicBezTo>
                  <a:pt x="141605" y="270764"/>
                  <a:pt x="142113" y="270891"/>
                  <a:pt x="142748" y="271272"/>
                </a:cubicBezTo>
                <a:cubicBezTo>
                  <a:pt x="145034" y="271272"/>
                  <a:pt x="147320" y="271272"/>
                  <a:pt x="147320" y="272415"/>
                </a:cubicBezTo>
                <a:cubicBezTo>
                  <a:pt x="147574" y="272669"/>
                  <a:pt x="147828" y="272669"/>
                  <a:pt x="147955" y="272669"/>
                </a:cubicBezTo>
                <a:cubicBezTo>
                  <a:pt x="148844" y="272669"/>
                  <a:pt x="149606" y="271145"/>
                  <a:pt x="149606" y="271145"/>
                </a:cubicBezTo>
                <a:cubicBezTo>
                  <a:pt x="149606" y="270637"/>
                  <a:pt x="149860" y="270256"/>
                  <a:pt x="150622" y="270256"/>
                </a:cubicBezTo>
                <a:cubicBezTo>
                  <a:pt x="151384" y="270256"/>
                  <a:pt x="152400" y="270510"/>
                  <a:pt x="154178" y="271145"/>
                </a:cubicBezTo>
                <a:cubicBezTo>
                  <a:pt x="156591" y="271653"/>
                  <a:pt x="157861" y="271907"/>
                  <a:pt x="158623" y="271907"/>
                </a:cubicBezTo>
                <a:cubicBezTo>
                  <a:pt x="159639" y="271907"/>
                  <a:pt x="159385" y="271399"/>
                  <a:pt x="158750" y="270002"/>
                </a:cubicBezTo>
                <a:cubicBezTo>
                  <a:pt x="158750" y="269367"/>
                  <a:pt x="158750" y="268732"/>
                  <a:pt x="159004" y="268732"/>
                </a:cubicBezTo>
                <a:cubicBezTo>
                  <a:pt x="159258" y="268732"/>
                  <a:pt x="159512" y="269113"/>
                  <a:pt x="159893" y="270002"/>
                </a:cubicBezTo>
                <a:cubicBezTo>
                  <a:pt x="160147" y="270383"/>
                  <a:pt x="160528" y="270510"/>
                  <a:pt x="160909" y="270510"/>
                </a:cubicBezTo>
                <a:cubicBezTo>
                  <a:pt x="161798" y="270510"/>
                  <a:pt x="162560" y="269621"/>
                  <a:pt x="163322" y="268859"/>
                </a:cubicBezTo>
                <a:cubicBezTo>
                  <a:pt x="163449" y="268605"/>
                  <a:pt x="163576" y="268351"/>
                  <a:pt x="163703" y="268097"/>
                </a:cubicBezTo>
                <a:cubicBezTo>
                  <a:pt x="164084" y="268478"/>
                  <a:pt x="164465" y="269240"/>
                  <a:pt x="164465" y="270002"/>
                </a:cubicBezTo>
                <a:cubicBezTo>
                  <a:pt x="164465" y="270002"/>
                  <a:pt x="164465" y="270002"/>
                  <a:pt x="164465" y="268859"/>
                </a:cubicBezTo>
                <a:cubicBezTo>
                  <a:pt x="164211" y="268478"/>
                  <a:pt x="163957" y="268224"/>
                  <a:pt x="163703" y="267970"/>
                </a:cubicBezTo>
                <a:cubicBezTo>
                  <a:pt x="164338" y="266319"/>
                  <a:pt x="164211" y="265303"/>
                  <a:pt x="163322" y="264287"/>
                </a:cubicBezTo>
                <a:cubicBezTo>
                  <a:pt x="163322" y="262001"/>
                  <a:pt x="163322" y="262001"/>
                  <a:pt x="165608" y="262001"/>
                </a:cubicBezTo>
                <a:cubicBezTo>
                  <a:pt x="166751" y="262001"/>
                  <a:pt x="167894" y="263144"/>
                  <a:pt x="167894" y="264287"/>
                </a:cubicBezTo>
                <a:cubicBezTo>
                  <a:pt x="167894" y="265430"/>
                  <a:pt x="166751" y="265430"/>
                  <a:pt x="166751" y="265430"/>
                </a:cubicBezTo>
                <a:lnTo>
                  <a:pt x="165608" y="265430"/>
                </a:lnTo>
                <a:cubicBezTo>
                  <a:pt x="166751" y="266573"/>
                  <a:pt x="166751" y="267716"/>
                  <a:pt x="169037" y="267716"/>
                </a:cubicBezTo>
                <a:cubicBezTo>
                  <a:pt x="170180" y="267716"/>
                  <a:pt x="170180" y="267716"/>
                  <a:pt x="170180" y="266573"/>
                </a:cubicBezTo>
                <a:cubicBezTo>
                  <a:pt x="170688" y="267081"/>
                  <a:pt x="171577" y="267462"/>
                  <a:pt x="172593" y="267462"/>
                </a:cubicBezTo>
                <a:cubicBezTo>
                  <a:pt x="173609" y="267462"/>
                  <a:pt x="174752" y="267208"/>
                  <a:pt x="175895" y="266573"/>
                </a:cubicBezTo>
                <a:cubicBezTo>
                  <a:pt x="177038" y="266573"/>
                  <a:pt x="180467" y="265430"/>
                  <a:pt x="181610" y="265430"/>
                </a:cubicBezTo>
                <a:cubicBezTo>
                  <a:pt x="183896" y="265430"/>
                  <a:pt x="183896" y="264287"/>
                  <a:pt x="183896" y="263144"/>
                </a:cubicBezTo>
                <a:cubicBezTo>
                  <a:pt x="183007" y="262255"/>
                  <a:pt x="183388" y="261493"/>
                  <a:pt x="184023" y="261493"/>
                </a:cubicBezTo>
                <a:cubicBezTo>
                  <a:pt x="184277" y="261493"/>
                  <a:pt x="184658" y="261620"/>
                  <a:pt x="184912" y="262001"/>
                </a:cubicBezTo>
                <a:cubicBezTo>
                  <a:pt x="185166" y="262382"/>
                  <a:pt x="185801" y="262636"/>
                  <a:pt x="186690" y="262636"/>
                </a:cubicBezTo>
                <a:cubicBezTo>
                  <a:pt x="190500" y="262636"/>
                  <a:pt x="198628" y="259334"/>
                  <a:pt x="198628" y="257429"/>
                </a:cubicBezTo>
                <a:cubicBezTo>
                  <a:pt x="198628" y="257429"/>
                  <a:pt x="199771" y="256286"/>
                  <a:pt x="200914" y="256286"/>
                </a:cubicBezTo>
                <a:cubicBezTo>
                  <a:pt x="203200" y="256286"/>
                  <a:pt x="207772" y="252857"/>
                  <a:pt x="207772" y="251714"/>
                </a:cubicBezTo>
                <a:cubicBezTo>
                  <a:pt x="207772" y="251714"/>
                  <a:pt x="208915" y="251714"/>
                  <a:pt x="211201" y="250571"/>
                </a:cubicBezTo>
                <a:cubicBezTo>
                  <a:pt x="213487" y="250571"/>
                  <a:pt x="213487" y="249428"/>
                  <a:pt x="213487" y="248285"/>
                </a:cubicBezTo>
                <a:cubicBezTo>
                  <a:pt x="214630" y="245999"/>
                  <a:pt x="213487" y="245999"/>
                  <a:pt x="214630" y="245999"/>
                </a:cubicBezTo>
                <a:cubicBezTo>
                  <a:pt x="214630" y="246253"/>
                  <a:pt x="214757" y="246507"/>
                  <a:pt x="215011" y="246507"/>
                </a:cubicBezTo>
                <a:cubicBezTo>
                  <a:pt x="215773" y="246507"/>
                  <a:pt x="217551" y="245364"/>
                  <a:pt x="219202" y="243713"/>
                </a:cubicBezTo>
                <a:cubicBezTo>
                  <a:pt x="222631" y="241427"/>
                  <a:pt x="222631" y="241427"/>
                  <a:pt x="221488" y="241427"/>
                </a:cubicBezTo>
                <a:cubicBezTo>
                  <a:pt x="222885" y="239268"/>
                  <a:pt x="223901" y="238506"/>
                  <a:pt x="224409" y="238506"/>
                </a:cubicBezTo>
                <a:cubicBezTo>
                  <a:pt x="224663" y="238506"/>
                  <a:pt x="224917" y="238760"/>
                  <a:pt x="224917" y="239141"/>
                </a:cubicBezTo>
                <a:cubicBezTo>
                  <a:pt x="225298" y="240030"/>
                  <a:pt x="225806" y="240284"/>
                  <a:pt x="226060" y="240284"/>
                </a:cubicBezTo>
                <a:cubicBezTo>
                  <a:pt x="226568" y="240284"/>
                  <a:pt x="226822" y="239014"/>
                  <a:pt x="226060" y="236855"/>
                </a:cubicBezTo>
                <a:cubicBezTo>
                  <a:pt x="226060" y="236855"/>
                  <a:pt x="227203" y="236855"/>
                  <a:pt x="228346" y="237998"/>
                </a:cubicBezTo>
                <a:cubicBezTo>
                  <a:pt x="228346" y="237998"/>
                  <a:pt x="228346" y="237998"/>
                  <a:pt x="228346" y="235712"/>
                </a:cubicBezTo>
                <a:cubicBezTo>
                  <a:pt x="228346" y="235712"/>
                  <a:pt x="229489" y="235712"/>
                  <a:pt x="229489" y="233426"/>
                </a:cubicBezTo>
                <a:cubicBezTo>
                  <a:pt x="229489" y="232283"/>
                  <a:pt x="228346" y="231140"/>
                  <a:pt x="227203" y="231140"/>
                </a:cubicBezTo>
                <a:cubicBezTo>
                  <a:pt x="226060" y="231140"/>
                  <a:pt x="226060" y="231140"/>
                  <a:pt x="227203" y="229997"/>
                </a:cubicBezTo>
                <a:cubicBezTo>
                  <a:pt x="229489" y="229997"/>
                  <a:pt x="229489" y="229997"/>
                  <a:pt x="230632" y="232283"/>
                </a:cubicBezTo>
                <a:cubicBezTo>
                  <a:pt x="229489" y="232283"/>
                  <a:pt x="230632" y="233426"/>
                  <a:pt x="230632" y="234569"/>
                </a:cubicBezTo>
                <a:cubicBezTo>
                  <a:pt x="231775" y="234569"/>
                  <a:pt x="234061" y="229997"/>
                  <a:pt x="232918" y="227711"/>
                </a:cubicBezTo>
                <a:lnTo>
                  <a:pt x="234061" y="228854"/>
                </a:lnTo>
                <a:cubicBezTo>
                  <a:pt x="234061" y="228854"/>
                  <a:pt x="235204" y="227711"/>
                  <a:pt x="237490" y="226568"/>
                </a:cubicBezTo>
                <a:cubicBezTo>
                  <a:pt x="238633" y="224282"/>
                  <a:pt x="238633" y="224282"/>
                  <a:pt x="238633" y="223139"/>
                </a:cubicBezTo>
                <a:cubicBezTo>
                  <a:pt x="237490" y="221996"/>
                  <a:pt x="236347" y="221996"/>
                  <a:pt x="237490" y="220853"/>
                </a:cubicBezTo>
                <a:cubicBezTo>
                  <a:pt x="237109" y="221234"/>
                  <a:pt x="236728" y="221361"/>
                  <a:pt x="236347" y="221361"/>
                </a:cubicBezTo>
                <a:cubicBezTo>
                  <a:pt x="235712" y="221361"/>
                  <a:pt x="235204" y="220853"/>
                  <a:pt x="235204" y="220853"/>
                </a:cubicBezTo>
                <a:cubicBezTo>
                  <a:pt x="235204" y="220853"/>
                  <a:pt x="236347" y="219710"/>
                  <a:pt x="238633" y="219710"/>
                </a:cubicBezTo>
                <a:cubicBezTo>
                  <a:pt x="240919" y="219710"/>
                  <a:pt x="243205" y="218567"/>
                  <a:pt x="245491" y="215138"/>
                </a:cubicBezTo>
                <a:cubicBezTo>
                  <a:pt x="246634" y="213995"/>
                  <a:pt x="248920" y="211709"/>
                  <a:pt x="250063" y="211709"/>
                </a:cubicBezTo>
                <a:cubicBezTo>
                  <a:pt x="251206" y="209423"/>
                  <a:pt x="251206" y="208280"/>
                  <a:pt x="251206" y="208280"/>
                </a:cubicBezTo>
                <a:lnTo>
                  <a:pt x="251206" y="205994"/>
                </a:lnTo>
                <a:cubicBezTo>
                  <a:pt x="253492" y="205994"/>
                  <a:pt x="254635" y="204851"/>
                  <a:pt x="253492" y="203708"/>
                </a:cubicBezTo>
                <a:cubicBezTo>
                  <a:pt x="252349" y="202565"/>
                  <a:pt x="254635" y="202565"/>
                  <a:pt x="254635" y="201422"/>
                </a:cubicBezTo>
                <a:cubicBezTo>
                  <a:pt x="258064" y="200279"/>
                  <a:pt x="258064" y="200279"/>
                  <a:pt x="254635" y="200279"/>
                </a:cubicBezTo>
                <a:cubicBezTo>
                  <a:pt x="254254" y="199898"/>
                  <a:pt x="253873" y="199771"/>
                  <a:pt x="253492" y="199771"/>
                </a:cubicBezTo>
                <a:cubicBezTo>
                  <a:pt x="252476" y="199771"/>
                  <a:pt x="251333" y="200660"/>
                  <a:pt x="251333" y="201422"/>
                </a:cubicBezTo>
                <a:lnTo>
                  <a:pt x="249047" y="203708"/>
                </a:lnTo>
                <a:lnTo>
                  <a:pt x="250190" y="200279"/>
                </a:lnTo>
                <a:cubicBezTo>
                  <a:pt x="250190" y="200279"/>
                  <a:pt x="250190" y="197993"/>
                  <a:pt x="249047" y="196850"/>
                </a:cubicBezTo>
                <a:cubicBezTo>
                  <a:pt x="249047" y="196850"/>
                  <a:pt x="247904" y="196850"/>
                  <a:pt x="249047" y="195707"/>
                </a:cubicBezTo>
                <a:cubicBezTo>
                  <a:pt x="249047" y="195707"/>
                  <a:pt x="250190" y="195707"/>
                  <a:pt x="251333" y="196850"/>
                </a:cubicBezTo>
                <a:cubicBezTo>
                  <a:pt x="251333" y="197993"/>
                  <a:pt x="252476" y="199136"/>
                  <a:pt x="253619" y="199136"/>
                </a:cubicBezTo>
                <a:cubicBezTo>
                  <a:pt x="255905" y="199136"/>
                  <a:pt x="258191" y="196850"/>
                  <a:pt x="255905" y="195707"/>
                </a:cubicBezTo>
                <a:cubicBezTo>
                  <a:pt x="257048" y="195707"/>
                  <a:pt x="257048" y="195707"/>
                  <a:pt x="258191" y="194564"/>
                </a:cubicBezTo>
                <a:cubicBezTo>
                  <a:pt x="258445" y="194818"/>
                  <a:pt x="258699" y="195072"/>
                  <a:pt x="258826" y="195072"/>
                </a:cubicBezTo>
                <a:cubicBezTo>
                  <a:pt x="259207" y="195072"/>
                  <a:pt x="258953" y="194056"/>
                  <a:pt x="258191" y="192278"/>
                </a:cubicBezTo>
                <a:cubicBezTo>
                  <a:pt x="255905" y="191135"/>
                  <a:pt x="257048" y="189992"/>
                  <a:pt x="259334" y="189992"/>
                </a:cubicBezTo>
                <a:cubicBezTo>
                  <a:pt x="261620" y="188849"/>
                  <a:pt x="263906" y="185420"/>
                  <a:pt x="262763" y="184277"/>
                </a:cubicBezTo>
                <a:cubicBezTo>
                  <a:pt x="260477" y="183134"/>
                  <a:pt x="261620" y="180848"/>
                  <a:pt x="262763" y="180848"/>
                </a:cubicBezTo>
                <a:cubicBezTo>
                  <a:pt x="263906" y="179705"/>
                  <a:pt x="263906" y="178562"/>
                  <a:pt x="263906" y="177419"/>
                </a:cubicBezTo>
                <a:cubicBezTo>
                  <a:pt x="264160" y="177800"/>
                  <a:pt x="264541" y="177927"/>
                  <a:pt x="264795" y="177927"/>
                </a:cubicBezTo>
                <a:cubicBezTo>
                  <a:pt x="265430" y="177927"/>
                  <a:pt x="265811" y="177038"/>
                  <a:pt x="264922" y="176276"/>
                </a:cubicBezTo>
                <a:cubicBezTo>
                  <a:pt x="264922" y="176276"/>
                  <a:pt x="266065" y="175133"/>
                  <a:pt x="263779" y="175133"/>
                </a:cubicBezTo>
                <a:lnTo>
                  <a:pt x="262636" y="172847"/>
                </a:lnTo>
                <a:cubicBezTo>
                  <a:pt x="262636" y="173990"/>
                  <a:pt x="261493" y="173990"/>
                  <a:pt x="260350" y="173990"/>
                </a:cubicBezTo>
                <a:cubicBezTo>
                  <a:pt x="259207" y="172847"/>
                  <a:pt x="261493" y="169418"/>
                  <a:pt x="264922" y="168275"/>
                </a:cubicBezTo>
                <a:lnTo>
                  <a:pt x="267208" y="167132"/>
                </a:lnTo>
                <a:lnTo>
                  <a:pt x="264922" y="167132"/>
                </a:lnTo>
                <a:cubicBezTo>
                  <a:pt x="266065" y="165989"/>
                  <a:pt x="266065" y="164846"/>
                  <a:pt x="267208" y="164846"/>
                </a:cubicBezTo>
                <a:cubicBezTo>
                  <a:pt x="268351" y="164846"/>
                  <a:pt x="268351" y="164846"/>
                  <a:pt x="268351" y="163703"/>
                </a:cubicBezTo>
                <a:cubicBezTo>
                  <a:pt x="268351" y="163703"/>
                  <a:pt x="268351" y="163703"/>
                  <a:pt x="267208" y="162560"/>
                </a:cubicBezTo>
                <a:cubicBezTo>
                  <a:pt x="264922" y="162560"/>
                  <a:pt x="264922" y="162560"/>
                  <a:pt x="266065" y="161417"/>
                </a:cubicBezTo>
                <a:cubicBezTo>
                  <a:pt x="268351" y="161417"/>
                  <a:pt x="268351" y="160274"/>
                  <a:pt x="267208" y="159131"/>
                </a:cubicBezTo>
                <a:cubicBezTo>
                  <a:pt x="264922" y="159131"/>
                  <a:pt x="264922" y="159131"/>
                  <a:pt x="267208" y="157988"/>
                </a:cubicBezTo>
                <a:cubicBezTo>
                  <a:pt x="268351" y="157988"/>
                  <a:pt x="269494" y="157988"/>
                  <a:pt x="269494" y="156845"/>
                </a:cubicBezTo>
                <a:lnTo>
                  <a:pt x="268351" y="156845"/>
                </a:lnTo>
                <a:cubicBezTo>
                  <a:pt x="266065" y="155702"/>
                  <a:pt x="266065" y="154559"/>
                  <a:pt x="267208" y="154559"/>
                </a:cubicBezTo>
                <a:cubicBezTo>
                  <a:pt x="268351" y="154559"/>
                  <a:pt x="268351" y="153416"/>
                  <a:pt x="268351" y="151130"/>
                </a:cubicBezTo>
                <a:cubicBezTo>
                  <a:pt x="268351" y="148844"/>
                  <a:pt x="268351" y="148844"/>
                  <a:pt x="269494" y="148844"/>
                </a:cubicBezTo>
                <a:cubicBezTo>
                  <a:pt x="271780" y="148844"/>
                  <a:pt x="271780" y="148844"/>
                  <a:pt x="269494" y="147701"/>
                </a:cubicBezTo>
                <a:cubicBezTo>
                  <a:pt x="268351" y="146558"/>
                  <a:pt x="268351" y="146558"/>
                  <a:pt x="269494" y="144272"/>
                </a:cubicBezTo>
                <a:cubicBezTo>
                  <a:pt x="270637" y="143129"/>
                  <a:pt x="270637" y="143129"/>
                  <a:pt x="269494" y="143129"/>
                </a:cubicBezTo>
                <a:cubicBezTo>
                  <a:pt x="268351" y="142621"/>
                  <a:pt x="267462" y="142240"/>
                  <a:pt x="266954" y="142240"/>
                </a:cubicBezTo>
                <a:cubicBezTo>
                  <a:pt x="266446" y="142240"/>
                  <a:pt x="266065" y="142494"/>
                  <a:pt x="266065" y="143129"/>
                </a:cubicBezTo>
                <a:cubicBezTo>
                  <a:pt x="266065" y="144272"/>
                  <a:pt x="266065" y="144272"/>
                  <a:pt x="264922" y="144272"/>
                </a:cubicBezTo>
                <a:cubicBezTo>
                  <a:pt x="264922" y="144272"/>
                  <a:pt x="264922" y="143129"/>
                  <a:pt x="264922" y="141986"/>
                </a:cubicBezTo>
                <a:cubicBezTo>
                  <a:pt x="264922" y="141986"/>
                  <a:pt x="264922" y="140843"/>
                  <a:pt x="263779" y="138557"/>
                </a:cubicBezTo>
                <a:cubicBezTo>
                  <a:pt x="263525" y="138049"/>
                  <a:pt x="263271" y="137668"/>
                  <a:pt x="262890" y="137414"/>
                </a:cubicBezTo>
                <a:lnTo>
                  <a:pt x="264922" y="137414"/>
                </a:lnTo>
                <a:cubicBezTo>
                  <a:pt x="267208" y="137414"/>
                  <a:pt x="268351" y="137414"/>
                  <a:pt x="269494" y="135128"/>
                </a:cubicBezTo>
                <a:cubicBezTo>
                  <a:pt x="270637" y="130556"/>
                  <a:pt x="271780" y="128270"/>
                  <a:pt x="269494" y="128270"/>
                </a:cubicBezTo>
                <a:cubicBezTo>
                  <a:pt x="269494" y="128270"/>
                  <a:pt x="268351" y="127127"/>
                  <a:pt x="268351" y="125984"/>
                </a:cubicBezTo>
                <a:cubicBezTo>
                  <a:pt x="268351" y="124841"/>
                  <a:pt x="268351" y="123698"/>
                  <a:pt x="268351" y="123698"/>
                </a:cubicBezTo>
                <a:cubicBezTo>
                  <a:pt x="270637" y="123698"/>
                  <a:pt x="269494" y="120269"/>
                  <a:pt x="268351" y="115697"/>
                </a:cubicBezTo>
                <a:cubicBezTo>
                  <a:pt x="268351" y="108839"/>
                  <a:pt x="267208" y="106553"/>
                  <a:pt x="268351" y="105410"/>
                </a:cubicBezTo>
                <a:cubicBezTo>
                  <a:pt x="269494" y="104267"/>
                  <a:pt x="268351" y="103124"/>
                  <a:pt x="268351" y="103124"/>
                </a:cubicBezTo>
                <a:cubicBezTo>
                  <a:pt x="267208" y="103124"/>
                  <a:pt x="266065" y="97409"/>
                  <a:pt x="263779" y="90551"/>
                </a:cubicBezTo>
                <a:cubicBezTo>
                  <a:pt x="261493" y="83693"/>
                  <a:pt x="258064" y="77978"/>
                  <a:pt x="256921" y="77978"/>
                </a:cubicBezTo>
                <a:cubicBezTo>
                  <a:pt x="256921" y="76835"/>
                  <a:pt x="256921" y="75692"/>
                  <a:pt x="256921" y="75692"/>
                </a:cubicBezTo>
                <a:cubicBezTo>
                  <a:pt x="258064" y="75692"/>
                  <a:pt x="256921" y="73406"/>
                  <a:pt x="255778" y="72263"/>
                </a:cubicBezTo>
                <a:cubicBezTo>
                  <a:pt x="253492" y="71120"/>
                  <a:pt x="252349" y="68834"/>
                  <a:pt x="252349" y="68834"/>
                </a:cubicBezTo>
                <a:cubicBezTo>
                  <a:pt x="253492" y="68834"/>
                  <a:pt x="253492" y="67691"/>
                  <a:pt x="252349" y="65405"/>
                </a:cubicBezTo>
                <a:cubicBezTo>
                  <a:pt x="251460" y="64643"/>
                  <a:pt x="251333" y="63754"/>
                  <a:pt x="250825" y="63754"/>
                </a:cubicBezTo>
                <a:cubicBezTo>
                  <a:pt x="250698" y="63754"/>
                  <a:pt x="250444" y="63881"/>
                  <a:pt x="250063" y="64262"/>
                </a:cubicBezTo>
                <a:cubicBezTo>
                  <a:pt x="248920" y="63119"/>
                  <a:pt x="245491" y="57404"/>
                  <a:pt x="244348" y="53975"/>
                </a:cubicBezTo>
                <a:cubicBezTo>
                  <a:pt x="244348" y="52832"/>
                  <a:pt x="243205" y="52832"/>
                  <a:pt x="242062" y="52832"/>
                </a:cubicBezTo>
                <a:lnTo>
                  <a:pt x="238633" y="52832"/>
                </a:lnTo>
                <a:lnTo>
                  <a:pt x="240792" y="50800"/>
                </a:lnTo>
                <a:cubicBezTo>
                  <a:pt x="241935" y="50800"/>
                  <a:pt x="241935" y="50800"/>
                  <a:pt x="240792" y="49657"/>
                </a:cubicBezTo>
                <a:cubicBezTo>
                  <a:pt x="239649" y="49657"/>
                  <a:pt x="239649" y="48514"/>
                  <a:pt x="239649" y="48514"/>
                </a:cubicBezTo>
                <a:cubicBezTo>
                  <a:pt x="238506" y="48514"/>
                  <a:pt x="235077" y="45085"/>
                  <a:pt x="230505" y="40513"/>
                </a:cubicBezTo>
                <a:cubicBezTo>
                  <a:pt x="223647" y="33655"/>
                  <a:pt x="221361" y="32512"/>
                  <a:pt x="220218" y="32512"/>
                </a:cubicBezTo>
                <a:cubicBezTo>
                  <a:pt x="220218" y="32893"/>
                  <a:pt x="220091" y="33147"/>
                  <a:pt x="219837" y="33147"/>
                </a:cubicBezTo>
                <a:cubicBezTo>
                  <a:pt x="219329" y="33147"/>
                  <a:pt x="218694" y="32385"/>
                  <a:pt x="217932" y="30226"/>
                </a:cubicBezTo>
                <a:cubicBezTo>
                  <a:pt x="214503" y="24511"/>
                  <a:pt x="214503" y="24511"/>
                  <a:pt x="213360" y="24511"/>
                </a:cubicBezTo>
                <a:cubicBezTo>
                  <a:pt x="214503" y="24511"/>
                  <a:pt x="213360" y="25654"/>
                  <a:pt x="212217" y="26797"/>
                </a:cubicBezTo>
                <a:cubicBezTo>
                  <a:pt x="211709" y="27686"/>
                  <a:pt x="211455" y="28067"/>
                  <a:pt x="211328" y="28067"/>
                </a:cubicBezTo>
                <a:cubicBezTo>
                  <a:pt x="211074" y="28067"/>
                  <a:pt x="211074" y="27051"/>
                  <a:pt x="211074" y="25654"/>
                </a:cubicBezTo>
                <a:cubicBezTo>
                  <a:pt x="212090" y="23749"/>
                  <a:pt x="202057" y="18415"/>
                  <a:pt x="198501" y="18415"/>
                </a:cubicBezTo>
                <a:cubicBezTo>
                  <a:pt x="197993" y="18415"/>
                  <a:pt x="197485" y="18542"/>
                  <a:pt x="197358" y="18923"/>
                </a:cubicBezTo>
                <a:lnTo>
                  <a:pt x="197358" y="17653"/>
                </a:lnTo>
                <a:cubicBezTo>
                  <a:pt x="198501" y="16510"/>
                  <a:pt x="197358" y="16510"/>
                  <a:pt x="193929" y="14224"/>
                </a:cubicBezTo>
                <a:cubicBezTo>
                  <a:pt x="191643" y="13081"/>
                  <a:pt x="190500" y="13081"/>
                  <a:pt x="190500" y="13081"/>
                </a:cubicBezTo>
                <a:cubicBezTo>
                  <a:pt x="190246" y="13335"/>
                  <a:pt x="189992" y="13335"/>
                  <a:pt x="189484" y="13335"/>
                </a:cubicBezTo>
                <a:cubicBezTo>
                  <a:pt x="187706" y="13335"/>
                  <a:pt x="184785" y="11684"/>
                  <a:pt x="184785" y="10795"/>
                </a:cubicBezTo>
                <a:cubicBezTo>
                  <a:pt x="184785" y="9652"/>
                  <a:pt x="184785" y="9652"/>
                  <a:pt x="182499" y="8509"/>
                </a:cubicBezTo>
                <a:cubicBezTo>
                  <a:pt x="181991" y="8636"/>
                  <a:pt x="181483" y="8763"/>
                  <a:pt x="180975" y="8763"/>
                </a:cubicBezTo>
                <a:cubicBezTo>
                  <a:pt x="177800" y="8763"/>
                  <a:pt x="174498" y="6223"/>
                  <a:pt x="174498" y="6223"/>
                </a:cubicBezTo>
                <a:lnTo>
                  <a:pt x="173355" y="5080"/>
                </a:lnTo>
                <a:cubicBezTo>
                  <a:pt x="172974" y="5461"/>
                  <a:pt x="172466" y="5588"/>
                  <a:pt x="171958" y="5588"/>
                </a:cubicBezTo>
                <a:cubicBezTo>
                  <a:pt x="170815" y="5588"/>
                  <a:pt x="169545" y="5080"/>
                  <a:pt x="168783" y="5080"/>
                </a:cubicBezTo>
                <a:cubicBezTo>
                  <a:pt x="167005" y="4572"/>
                  <a:pt x="166243" y="4191"/>
                  <a:pt x="165735" y="4191"/>
                </a:cubicBezTo>
                <a:cubicBezTo>
                  <a:pt x="165227" y="4191"/>
                  <a:pt x="165354" y="4445"/>
                  <a:pt x="165354" y="5080"/>
                </a:cubicBezTo>
                <a:cubicBezTo>
                  <a:pt x="165354" y="6223"/>
                  <a:pt x="165354" y="7366"/>
                  <a:pt x="164211" y="7366"/>
                </a:cubicBezTo>
                <a:lnTo>
                  <a:pt x="164211" y="6350"/>
                </a:lnTo>
                <a:cubicBezTo>
                  <a:pt x="164211" y="5207"/>
                  <a:pt x="161925" y="4064"/>
                  <a:pt x="157353" y="4064"/>
                </a:cubicBezTo>
                <a:cubicBezTo>
                  <a:pt x="152781" y="2921"/>
                  <a:pt x="150495" y="2921"/>
                  <a:pt x="150495" y="1778"/>
                </a:cubicBezTo>
                <a:lnTo>
                  <a:pt x="149352" y="2921"/>
                </a:lnTo>
                <a:cubicBezTo>
                  <a:pt x="148844" y="3556"/>
                  <a:pt x="148209" y="3810"/>
                  <a:pt x="147828" y="3810"/>
                </a:cubicBezTo>
                <a:cubicBezTo>
                  <a:pt x="147447" y="3810"/>
                  <a:pt x="147066" y="3556"/>
                  <a:pt x="147066" y="2921"/>
                </a:cubicBezTo>
                <a:cubicBezTo>
                  <a:pt x="146304" y="2159"/>
                  <a:pt x="143764" y="1270"/>
                  <a:pt x="141986" y="1270"/>
                </a:cubicBezTo>
                <a:cubicBezTo>
                  <a:pt x="141224" y="1270"/>
                  <a:pt x="140589" y="1397"/>
                  <a:pt x="140335" y="1778"/>
                </a:cubicBezTo>
                <a:lnTo>
                  <a:pt x="138049" y="1778"/>
                </a:lnTo>
                <a:cubicBezTo>
                  <a:pt x="137541" y="635"/>
                  <a:pt x="136271" y="0"/>
                  <a:pt x="135382" y="0"/>
                </a:cubicBezTo>
                <a:close/>
                <a:moveTo>
                  <a:pt x="109474" y="275590"/>
                </a:moveTo>
                <a:cubicBezTo>
                  <a:pt x="109474" y="276733"/>
                  <a:pt x="109474" y="276733"/>
                  <a:pt x="110617" y="276733"/>
                </a:cubicBezTo>
                <a:cubicBezTo>
                  <a:pt x="111760" y="276733"/>
                  <a:pt x="111760" y="276733"/>
                  <a:pt x="111760" y="27559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
          <p:cNvSpPr/>
          <p:nvPr/>
        </p:nvSpPr>
        <p:spPr>
          <a:xfrm>
            <a:off x="2263401" y="1163478"/>
            <a:ext cx="203835" cy="207550"/>
          </a:xfrm>
          <a:custGeom>
            <a:rect b="b" l="l" r="r" t="t"/>
            <a:pathLst>
              <a:path extrusionOk="0" h="276733" w="271780">
                <a:moveTo>
                  <a:pt x="93599" y="9779"/>
                </a:moveTo>
                <a:cubicBezTo>
                  <a:pt x="94742" y="10922"/>
                  <a:pt x="94742" y="12065"/>
                  <a:pt x="93599" y="12065"/>
                </a:cubicBezTo>
                <a:lnTo>
                  <a:pt x="92456" y="10795"/>
                </a:lnTo>
                <a:lnTo>
                  <a:pt x="93599" y="9779"/>
                </a:lnTo>
                <a:close/>
                <a:moveTo>
                  <a:pt x="127762" y="9779"/>
                </a:moveTo>
                <a:cubicBezTo>
                  <a:pt x="128905" y="9779"/>
                  <a:pt x="128905" y="10922"/>
                  <a:pt x="128905" y="10922"/>
                </a:cubicBezTo>
                <a:cubicBezTo>
                  <a:pt x="128905" y="10922"/>
                  <a:pt x="128905" y="12065"/>
                  <a:pt x="127762" y="12065"/>
                </a:cubicBezTo>
                <a:cubicBezTo>
                  <a:pt x="127762" y="12065"/>
                  <a:pt x="126619" y="10922"/>
                  <a:pt x="126619" y="9779"/>
                </a:cubicBezTo>
                <a:close/>
                <a:moveTo>
                  <a:pt x="118618" y="12065"/>
                </a:moveTo>
                <a:cubicBezTo>
                  <a:pt x="119761" y="12065"/>
                  <a:pt x="119761" y="12065"/>
                  <a:pt x="119761" y="13208"/>
                </a:cubicBezTo>
                <a:lnTo>
                  <a:pt x="118618" y="13208"/>
                </a:lnTo>
                <a:lnTo>
                  <a:pt x="117475" y="12065"/>
                </a:lnTo>
                <a:close/>
                <a:moveTo>
                  <a:pt x="117094" y="13843"/>
                </a:moveTo>
                <a:cubicBezTo>
                  <a:pt x="116967" y="13843"/>
                  <a:pt x="116713" y="13970"/>
                  <a:pt x="116332" y="14351"/>
                </a:cubicBezTo>
                <a:cubicBezTo>
                  <a:pt x="117094" y="14351"/>
                  <a:pt x="117348" y="13843"/>
                  <a:pt x="117094" y="13843"/>
                </a:cubicBezTo>
                <a:close/>
                <a:moveTo>
                  <a:pt x="109601" y="13462"/>
                </a:moveTo>
                <a:cubicBezTo>
                  <a:pt x="109728" y="13462"/>
                  <a:pt x="109982" y="13716"/>
                  <a:pt x="110617" y="14351"/>
                </a:cubicBezTo>
                <a:lnTo>
                  <a:pt x="109474" y="15494"/>
                </a:lnTo>
                <a:lnTo>
                  <a:pt x="108331" y="14351"/>
                </a:lnTo>
                <a:lnTo>
                  <a:pt x="109474" y="14351"/>
                </a:lnTo>
                <a:cubicBezTo>
                  <a:pt x="109474" y="13843"/>
                  <a:pt x="109474" y="13462"/>
                  <a:pt x="109601" y="13462"/>
                </a:cubicBezTo>
                <a:close/>
                <a:moveTo>
                  <a:pt x="166243" y="12573"/>
                </a:moveTo>
                <a:cubicBezTo>
                  <a:pt x="166370" y="12573"/>
                  <a:pt x="166624" y="12700"/>
                  <a:pt x="166624" y="13081"/>
                </a:cubicBezTo>
                <a:cubicBezTo>
                  <a:pt x="166624" y="13081"/>
                  <a:pt x="166624" y="14224"/>
                  <a:pt x="165481" y="15367"/>
                </a:cubicBezTo>
                <a:cubicBezTo>
                  <a:pt x="164973" y="14859"/>
                  <a:pt x="164338" y="14859"/>
                  <a:pt x="164084" y="14859"/>
                </a:cubicBezTo>
                <a:cubicBezTo>
                  <a:pt x="163830" y="14859"/>
                  <a:pt x="163830" y="14859"/>
                  <a:pt x="164338" y="14224"/>
                </a:cubicBezTo>
                <a:lnTo>
                  <a:pt x="164338" y="13081"/>
                </a:lnTo>
                <a:cubicBezTo>
                  <a:pt x="165100" y="13081"/>
                  <a:pt x="165862" y="12573"/>
                  <a:pt x="166243" y="12573"/>
                </a:cubicBezTo>
                <a:close/>
                <a:moveTo>
                  <a:pt x="83185" y="14478"/>
                </a:moveTo>
                <a:cubicBezTo>
                  <a:pt x="83312" y="14478"/>
                  <a:pt x="83312" y="14732"/>
                  <a:pt x="83312" y="15367"/>
                </a:cubicBezTo>
                <a:cubicBezTo>
                  <a:pt x="83312" y="15367"/>
                  <a:pt x="84455" y="16510"/>
                  <a:pt x="83312" y="16510"/>
                </a:cubicBezTo>
                <a:lnTo>
                  <a:pt x="82169" y="16510"/>
                </a:lnTo>
                <a:cubicBezTo>
                  <a:pt x="82169" y="15367"/>
                  <a:pt x="82169" y="15367"/>
                  <a:pt x="82169" y="15367"/>
                </a:cubicBezTo>
                <a:cubicBezTo>
                  <a:pt x="82677" y="14859"/>
                  <a:pt x="83058" y="14478"/>
                  <a:pt x="83185" y="14478"/>
                </a:cubicBezTo>
                <a:close/>
                <a:moveTo>
                  <a:pt x="103124" y="14478"/>
                </a:moveTo>
                <a:cubicBezTo>
                  <a:pt x="103505" y="14478"/>
                  <a:pt x="103886" y="14732"/>
                  <a:pt x="103886" y="15367"/>
                </a:cubicBezTo>
                <a:cubicBezTo>
                  <a:pt x="103886" y="16510"/>
                  <a:pt x="103886" y="16510"/>
                  <a:pt x="103886" y="16510"/>
                </a:cubicBezTo>
                <a:cubicBezTo>
                  <a:pt x="101600" y="16510"/>
                  <a:pt x="101600" y="16510"/>
                  <a:pt x="101600" y="15367"/>
                </a:cubicBezTo>
                <a:cubicBezTo>
                  <a:pt x="102235" y="14859"/>
                  <a:pt x="102743" y="14478"/>
                  <a:pt x="103124" y="14478"/>
                </a:cubicBezTo>
                <a:close/>
                <a:moveTo>
                  <a:pt x="197358" y="19939"/>
                </a:moveTo>
                <a:cubicBezTo>
                  <a:pt x="198501" y="21082"/>
                  <a:pt x="198501" y="21082"/>
                  <a:pt x="197358" y="21082"/>
                </a:cubicBezTo>
                <a:cubicBezTo>
                  <a:pt x="197358" y="21844"/>
                  <a:pt x="196723" y="22733"/>
                  <a:pt x="196088" y="22733"/>
                </a:cubicBezTo>
                <a:cubicBezTo>
                  <a:pt x="195834" y="22733"/>
                  <a:pt x="195453" y="22606"/>
                  <a:pt x="195072" y="22225"/>
                </a:cubicBezTo>
                <a:cubicBezTo>
                  <a:pt x="193929" y="22225"/>
                  <a:pt x="195072" y="19939"/>
                  <a:pt x="197358" y="19939"/>
                </a:cubicBezTo>
                <a:close/>
                <a:moveTo>
                  <a:pt x="45593" y="38227"/>
                </a:moveTo>
                <a:cubicBezTo>
                  <a:pt x="44831" y="38227"/>
                  <a:pt x="45085" y="38227"/>
                  <a:pt x="45720" y="38608"/>
                </a:cubicBezTo>
                <a:cubicBezTo>
                  <a:pt x="45720" y="38481"/>
                  <a:pt x="45593" y="38354"/>
                  <a:pt x="45593" y="38227"/>
                </a:cubicBezTo>
                <a:close/>
                <a:moveTo>
                  <a:pt x="27432" y="71374"/>
                </a:moveTo>
                <a:cubicBezTo>
                  <a:pt x="28575" y="72517"/>
                  <a:pt x="28575" y="72517"/>
                  <a:pt x="28575" y="73660"/>
                </a:cubicBezTo>
                <a:lnTo>
                  <a:pt x="28575" y="74803"/>
                </a:lnTo>
                <a:cubicBezTo>
                  <a:pt x="27432" y="73660"/>
                  <a:pt x="26289" y="72517"/>
                  <a:pt x="26289" y="72517"/>
                </a:cubicBezTo>
                <a:lnTo>
                  <a:pt x="27432" y="71374"/>
                </a:lnTo>
                <a:close/>
                <a:moveTo>
                  <a:pt x="14859" y="106680"/>
                </a:moveTo>
                <a:cubicBezTo>
                  <a:pt x="16002" y="106680"/>
                  <a:pt x="14859" y="107823"/>
                  <a:pt x="14859" y="108966"/>
                </a:cubicBezTo>
                <a:cubicBezTo>
                  <a:pt x="14478" y="109347"/>
                  <a:pt x="14224" y="109474"/>
                  <a:pt x="13843" y="109474"/>
                </a:cubicBezTo>
                <a:cubicBezTo>
                  <a:pt x="13081" y="109474"/>
                  <a:pt x="12573" y="108585"/>
                  <a:pt x="12573" y="107823"/>
                </a:cubicBezTo>
                <a:cubicBezTo>
                  <a:pt x="13716" y="106680"/>
                  <a:pt x="13716" y="106680"/>
                  <a:pt x="14859" y="106680"/>
                </a:cubicBezTo>
                <a:close/>
                <a:moveTo>
                  <a:pt x="265811" y="129540"/>
                </a:moveTo>
                <a:cubicBezTo>
                  <a:pt x="266954" y="129540"/>
                  <a:pt x="268097" y="129540"/>
                  <a:pt x="268097" y="130683"/>
                </a:cubicBezTo>
                <a:cubicBezTo>
                  <a:pt x="269240" y="131826"/>
                  <a:pt x="269240" y="132334"/>
                  <a:pt x="268605" y="132334"/>
                </a:cubicBezTo>
                <a:cubicBezTo>
                  <a:pt x="267970" y="132334"/>
                  <a:pt x="266954" y="131826"/>
                  <a:pt x="265811" y="130683"/>
                </a:cubicBezTo>
                <a:cubicBezTo>
                  <a:pt x="263525" y="129540"/>
                  <a:pt x="263525" y="129540"/>
                  <a:pt x="265811" y="129540"/>
                </a:cubicBezTo>
                <a:close/>
                <a:moveTo>
                  <a:pt x="245237" y="150114"/>
                </a:moveTo>
                <a:lnTo>
                  <a:pt x="245237" y="151257"/>
                </a:lnTo>
                <a:cubicBezTo>
                  <a:pt x="244094" y="151257"/>
                  <a:pt x="245237" y="152400"/>
                  <a:pt x="246380" y="152400"/>
                </a:cubicBezTo>
                <a:lnTo>
                  <a:pt x="247523" y="151257"/>
                </a:lnTo>
                <a:cubicBezTo>
                  <a:pt x="247523" y="151257"/>
                  <a:pt x="246380" y="150114"/>
                  <a:pt x="245237" y="150114"/>
                </a:cubicBezTo>
                <a:close/>
                <a:moveTo>
                  <a:pt x="262382" y="153543"/>
                </a:moveTo>
                <a:cubicBezTo>
                  <a:pt x="263525" y="153543"/>
                  <a:pt x="263525" y="154686"/>
                  <a:pt x="263525" y="155829"/>
                </a:cubicBezTo>
                <a:cubicBezTo>
                  <a:pt x="263525" y="156972"/>
                  <a:pt x="263525" y="156972"/>
                  <a:pt x="262382" y="156972"/>
                </a:cubicBezTo>
                <a:cubicBezTo>
                  <a:pt x="262382" y="156972"/>
                  <a:pt x="261239" y="155829"/>
                  <a:pt x="261239" y="154686"/>
                </a:cubicBezTo>
                <a:lnTo>
                  <a:pt x="262382" y="153543"/>
                </a:lnTo>
                <a:close/>
                <a:moveTo>
                  <a:pt x="260096" y="164973"/>
                </a:moveTo>
                <a:cubicBezTo>
                  <a:pt x="262382" y="164973"/>
                  <a:pt x="262382" y="164973"/>
                  <a:pt x="261239" y="166116"/>
                </a:cubicBezTo>
                <a:cubicBezTo>
                  <a:pt x="261239" y="167259"/>
                  <a:pt x="261239" y="168402"/>
                  <a:pt x="260096" y="168402"/>
                </a:cubicBezTo>
                <a:lnTo>
                  <a:pt x="260096" y="167259"/>
                </a:lnTo>
                <a:cubicBezTo>
                  <a:pt x="260858" y="167259"/>
                  <a:pt x="260604" y="166751"/>
                  <a:pt x="259969" y="166751"/>
                </a:cubicBezTo>
                <a:cubicBezTo>
                  <a:pt x="259715" y="166751"/>
                  <a:pt x="259334" y="166878"/>
                  <a:pt x="258953" y="167259"/>
                </a:cubicBezTo>
                <a:lnTo>
                  <a:pt x="256667" y="166116"/>
                </a:lnTo>
                <a:cubicBezTo>
                  <a:pt x="256667" y="164973"/>
                  <a:pt x="258953" y="164973"/>
                  <a:pt x="260096" y="164973"/>
                </a:cubicBezTo>
                <a:close/>
                <a:moveTo>
                  <a:pt x="266954" y="169545"/>
                </a:moveTo>
                <a:lnTo>
                  <a:pt x="265811" y="170688"/>
                </a:lnTo>
                <a:lnTo>
                  <a:pt x="264668" y="171831"/>
                </a:lnTo>
                <a:cubicBezTo>
                  <a:pt x="265811" y="171831"/>
                  <a:pt x="265811" y="171831"/>
                  <a:pt x="266954" y="170688"/>
                </a:cubicBezTo>
                <a:lnTo>
                  <a:pt x="266954" y="169545"/>
                </a:lnTo>
                <a:close/>
                <a:moveTo>
                  <a:pt x="13716" y="171831"/>
                </a:moveTo>
                <a:cubicBezTo>
                  <a:pt x="14859" y="171831"/>
                  <a:pt x="16002" y="171831"/>
                  <a:pt x="16002" y="172974"/>
                </a:cubicBezTo>
                <a:lnTo>
                  <a:pt x="14859" y="174117"/>
                </a:lnTo>
                <a:lnTo>
                  <a:pt x="13716" y="172974"/>
                </a:lnTo>
                <a:lnTo>
                  <a:pt x="13716" y="171831"/>
                </a:lnTo>
                <a:close/>
                <a:moveTo>
                  <a:pt x="12573" y="185801"/>
                </a:moveTo>
                <a:cubicBezTo>
                  <a:pt x="12827" y="185801"/>
                  <a:pt x="13208" y="186055"/>
                  <a:pt x="13716" y="186690"/>
                </a:cubicBezTo>
                <a:lnTo>
                  <a:pt x="13716" y="187833"/>
                </a:lnTo>
                <a:cubicBezTo>
                  <a:pt x="12573" y="187833"/>
                  <a:pt x="11430" y="186690"/>
                  <a:pt x="11430" y="186690"/>
                </a:cubicBezTo>
                <a:cubicBezTo>
                  <a:pt x="11938" y="186182"/>
                  <a:pt x="12319" y="185801"/>
                  <a:pt x="12573" y="185801"/>
                </a:cubicBezTo>
                <a:close/>
                <a:moveTo>
                  <a:pt x="28575" y="196977"/>
                </a:moveTo>
                <a:cubicBezTo>
                  <a:pt x="28575" y="198120"/>
                  <a:pt x="26289" y="198120"/>
                  <a:pt x="25146" y="199263"/>
                </a:cubicBezTo>
                <a:cubicBezTo>
                  <a:pt x="25146" y="198120"/>
                  <a:pt x="25146" y="198120"/>
                  <a:pt x="26289" y="196977"/>
                </a:cubicBezTo>
                <a:close/>
                <a:moveTo>
                  <a:pt x="235077" y="210693"/>
                </a:moveTo>
                <a:cubicBezTo>
                  <a:pt x="236220" y="210693"/>
                  <a:pt x="236220" y="212979"/>
                  <a:pt x="235077" y="214122"/>
                </a:cubicBezTo>
                <a:cubicBezTo>
                  <a:pt x="235077" y="214122"/>
                  <a:pt x="233934" y="214122"/>
                  <a:pt x="233934" y="211836"/>
                </a:cubicBezTo>
                <a:lnTo>
                  <a:pt x="235077" y="210693"/>
                </a:lnTo>
                <a:close/>
                <a:moveTo>
                  <a:pt x="39624" y="214630"/>
                </a:moveTo>
                <a:cubicBezTo>
                  <a:pt x="39751" y="214630"/>
                  <a:pt x="39878" y="214757"/>
                  <a:pt x="39878" y="215138"/>
                </a:cubicBezTo>
                <a:lnTo>
                  <a:pt x="39878" y="216281"/>
                </a:lnTo>
                <a:lnTo>
                  <a:pt x="37592" y="216281"/>
                </a:lnTo>
                <a:cubicBezTo>
                  <a:pt x="38481" y="215519"/>
                  <a:pt x="39243" y="214630"/>
                  <a:pt x="39624" y="214630"/>
                </a:cubicBezTo>
                <a:close/>
                <a:moveTo>
                  <a:pt x="230124" y="213487"/>
                </a:moveTo>
                <a:cubicBezTo>
                  <a:pt x="229743" y="213487"/>
                  <a:pt x="228981" y="214376"/>
                  <a:pt x="228092" y="215138"/>
                </a:cubicBezTo>
                <a:cubicBezTo>
                  <a:pt x="228092" y="216281"/>
                  <a:pt x="228092" y="217424"/>
                  <a:pt x="228092" y="217424"/>
                </a:cubicBezTo>
                <a:cubicBezTo>
                  <a:pt x="228092" y="217424"/>
                  <a:pt x="229235" y="217424"/>
                  <a:pt x="230378" y="216281"/>
                </a:cubicBezTo>
                <a:cubicBezTo>
                  <a:pt x="231521" y="216281"/>
                  <a:pt x="231521" y="213995"/>
                  <a:pt x="230378" y="213995"/>
                </a:cubicBezTo>
                <a:cubicBezTo>
                  <a:pt x="230378" y="213614"/>
                  <a:pt x="230251" y="213487"/>
                  <a:pt x="230124" y="213487"/>
                </a:cubicBezTo>
                <a:close/>
                <a:moveTo>
                  <a:pt x="117983" y="235966"/>
                </a:moveTo>
                <a:cubicBezTo>
                  <a:pt x="117729" y="235966"/>
                  <a:pt x="117094" y="236474"/>
                  <a:pt x="116459" y="237871"/>
                </a:cubicBezTo>
                <a:cubicBezTo>
                  <a:pt x="116459" y="239014"/>
                  <a:pt x="116459" y="239014"/>
                  <a:pt x="116459" y="239014"/>
                </a:cubicBezTo>
                <a:cubicBezTo>
                  <a:pt x="116459" y="239014"/>
                  <a:pt x="117602" y="237871"/>
                  <a:pt x="117602" y="236728"/>
                </a:cubicBezTo>
                <a:cubicBezTo>
                  <a:pt x="118110" y="236220"/>
                  <a:pt x="118110" y="235966"/>
                  <a:pt x="117983" y="235966"/>
                </a:cubicBezTo>
                <a:close/>
                <a:moveTo>
                  <a:pt x="206502" y="245872"/>
                </a:moveTo>
                <a:cubicBezTo>
                  <a:pt x="206502" y="247015"/>
                  <a:pt x="206502" y="247015"/>
                  <a:pt x="205359" y="248158"/>
                </a:cubicBezTo>
                <a:lnTo>
                  <a:pt x="204216" y="247015"/>
                </a:lnTo>
                <a:lnTo>
                  <a:pt x="205359" y="245872"/>
                </a:lnTo>
                <a:close/>
                <a:moveTo>
                  <a:pt x="200787" y="242443"/>
                </a:moveTo>
                <a:cubicBezTo>
                  <a:pt x="200787" y="242443"/>
                  <a:pt x="200787" y="243586"/>
                  <a:pt x="200787" y="244729"/>
                </a:cubicBezTo>
                <a:cubicBezTo>
                  <a:pt x="200787" y="247396"/>
                  <a:pt x="200787" y="248539"/>
                  <a:pt x="200533" y="248539"/>
                </a:cubicBezTo>
                <a:cubicBezTo>
                  <a:pt x="200279" y="248539"/>
                  <a:pt x="200025" y="248031"/>
                  <a:pt x="199644" y="247015"/>
                </a:cubicBezTo>
                <a:cubicBezTo>
                  <a:pt x="198501" y="245872"/>
                  <a:pt x="198501" y="244729"/>
                  <a:pt x="199644" y="243586"/>
                </a:cubicBezTo>
                <a:cubicBezTo>
                  <a:pt x="199644" y="242443"/>
                  <a:pt x="200787" y="242443"/>
                  <a:pt x="200787" y="242443"/>
                </a:cubicBezTo>
                <a:close/>
                <a:moveTo>
                  <a:pt x="85598" y="252730"/>
                </a:moveTo>
                <a:lnTo>
                  <a:pt x="86741" y="255016"/>
                </a:lnTo>
                <a:lnTo>
                  <a:pt x="84455" y="255016"/>
                </a:lnTo>
                <a:cubicBezTo>
                  <a:pt x="84455" y="253873"/>
                  <a:pt x="85598" y="252730"/>
                  <a:pt x="85598" y="252730"/>
                </a:cubicBezTo>
                <a:close/>
                <a:moveTo>
                  <a:pt x="174625" y="256159"/>
                </a:moveTo>
                <a:cubicBezTo>
                  <a:pt x="174625" y="257302"/>
                  <a:pt x="174625" y="258445"/>
                  <a:pt x="174625" y="258445"/>
                </a:cubicBezTo>
                <a:lnTo>
                  <a:pt x="173482" y="258445"/>
                </a:lnTo>
                <a:cubicBezTo>
                  <a:pt x="173482" y="257302"/>
                  <a:pt x="173482" y="256159"/>
                  <a:pt x="173482" y="256159"/>
                </a:cubicBezTo>
                <a:close/>
                <a:moveTo>
                  <a:pt x="92456" y="255016"/>
                </a:moveTo>
                <a:cubicBezTo>
                  <a:pt x="92456" y="255016"/>
                  <a:pt x="92456" y="257302"/>
                  <a:pt x="92456" y="258445"/>
                </a:cubicBezTo>
                <a:cubicBezTo>
                  <a:pt x="92202" y="258699"/>
                  <a:pt x="91948" y="258953"/>
                  <a:pt x="91694" y="258953"/>
                </a:cubicBezTo>
                <a:cubicBezTo>
                  <a:pt x="91186" y="258953"/>
                  <a:pt x="90932" y="257937"/>
                  <a:pt x="90170" y="256159"/>
                </a:cubicBezTo>
                <a:cubicBezTo>
                  <a:pt x="91313" y="255016"/>
                  <a:pt x="91313" y="255016"/>
                  <a:pt x="92456" y="255016"/>
                </a:cubicBezTo>
                <a:close/>
                <a:moveTo>
                  <a:pt x="125603" y="258445"/>
                </a:moveTo>
                <a:cubicBezTo>
                  <a:pt x="125095" y="258826"/>
                  <a:pt x="125095" y="259207"/>
                  <a:pt x="125095" y="259334"/>
                </a:cubicBezTo>
                <a:cubicBezTo>
                  <a:pt x="125222" y="259080"/>
                  <a:pt x="125349" y="258826"/>
                  <a:pt x="125603" y="258445"/>
                </a:cubicBezTo>
                <a:close/>
                <a:moveTo>
                  <a:pt x="156210" y="256921"/>
                </a:moveTo>
                <a:cubicBezTo>
                  <a:pt x="156337" y="256921"/>
                  <a:pt x="156337" y="257048"/>
                  <a:pt x="156337" y="257302"/>
                </a:cubicBezTo>
                <a:cubicBezTo>
                  <a:pt x="157480" y="257302"/>
                  <a:pt x="155194" y="259588"/>
                  <a:pt x="155194" y="259588"/>
                </a:cubicBezTo>
                <a:lnTo>
                  <a:pt x="155194" y="258445"/>
                </a:lnTo>
                <a:cubicBezTo>
                  <a:pt x="155194" y="258445"/>
                  <a:pt x="155956" y="256921"/>
                  <a:pt x="156210" y="256921"/>
                </a:cubicBezTo>
                <a:close/>
                <a:moveTo>
                  <a:pt x="126619" y="12065"/>
                </a:moveTo>
                <a:cubicBezTo>
                  <a:pt x="126619" y="13208"/>
                  <a:pt x="128905" y="13208"/>
                  <a:pt x="128905" y="13208"/>
                </a:cubicBezTo>
                <a:lnTo>
                  <a:pt x="128905" y="14351"/>
                </a:lnTo>
                <a:cubicBezTo>
                  <a:pt x="128905" y="15494"/>
                  <a:pt x="130048" y="16637"/>
                  <a:pt x="130048" y="16637"/>
                </a:cubicBezTo>
                <a:cubicBezTo>
                  <a:pt x="131191" y="16637"/>
                  <a:pt x="131191" y="15494"/>
                  <a:pt x="131191" y="15494"/>
                </a:cubicBezTo>
                <a:cubicBezTo>
                  <a:pt x="131191" y="15113"/>
                  <a:pt x="133604" y="14986"/>
                  <a:pt x="136906" y="14986"/>
                </a:cubicBezTo>
                <a:cubicBezTo>
                  <a:pt x="143510" y="14986"/>
                  <a:pt x="153670" y="15494"/>
                  <a:pt x="155194" y="15494"/>
                </a:cubicBezTo>
                <a:cubicBezTo>
                  <a:pt x="155829" y="16764"/>
                  <a:pt x="157353" y="17399"/>
                  <a:pt x="158115" y="17399"/>
                </a:cubicBezTo>
                <a:cubicBezTo>
                  <a:pt x="158750" y="17399"/>
                  <a:pt x="159004" y="17145"/>
                  <a:pt x="158623" y="16637"/>
                </a:cubicBezTo>
                <a:cubicBezTo>
                  <a:pt x="158623" y="16256"/>
                  <a:pt x="159004" y="16129"/>
                  <a:pt x="159766" y="16129"/>
                </a:cubicBezTo>
                <a:cubicBezTo>
                  <a:pt x="161417" y="16129"/>
                  <a:pt x="164846" y="16891"/>
                  <a:pt x="168910" y="17780"/>
                </a:cubicBezTo>
                <a:cubicBezTo>
                  <a:pt x="173482" y="18669"/>
                  <a:pt x="177419" y="20320"/>
                  <a:pt x="178689" y="20320"/>
                </a:cubicBezTo>
                <a:cubicBezTo>
                  <a:pt x="178943" y="20320"/>
                  <a:pt x="179197" y="20193"/>
                  <a:pt x="179197" y="19939"/>
                </a:cubicBezTo>
                <a:cubicBezTo>
                  <a:pt x="179197" y="19939"/>
                  <a:pt x="180340" y="19939"/>
                  <a:pt x="182626" y="21082"/>
                </a:cubicBezTo>
                <a:cubicBezTo>
                  <a:pt x="183261" y="21590"/>
                  <a:pt x="184023" y="21590"/>
                  <a:pt x="184912" y="21590"/>
                </a:cubicBezTo>
                <a:cubicBezTo>
                  <a:pt x="185801" y="21590"/>
                  <a:pt x="186690" y="21590"/>
                  <a:pt x="187198" y="22098"/>
                </a:cubicBezTo>
                <a:cubicBezTo>
                  <a:pt x="187706" y="21590"/>
                  <a:pt x="188341" y="21209"/>
                  <a:pt x="188595" y="21209"/>
                </a:cubicBezTo>
                <a:cubicBezTo>
                  <a:pt x="188849" y="21209"/>
                  <a:pt x="188849" y="21463"/>
                  <a:pt x="188341" y="22098"/>
                </a:cubicBezTo>
                <a:cubicBezTo>
                  <a:pt x="187198" y="23241"/>
                  <a:pt x="187198" y="24384"/>
                  <a:pt x="187198" y="24384"/>
                </a:cubicBezTo>
                <a:cubicBezTo>
                  <a:pt x="187833" y="24765"/>
                  <a:pt x="188341" y="24892"/>
                  <a:pt x="188722" y="24892"/>
                </a:cubicBezTo>
                <a:cubicBezTo>
                  <a:pt x="189611" y="24892"/>
                  <a:pt x="189865" y="24003"/>
                  <a:pt x="190627" y="23241"/>
                </a:cubicBezTo>
                <a:cubicBezTo>
                  <a:pt x="190627" y="22860"/>
                  <a:pt x="190754" y="22733"/>
                  <a:pt x="190881" y="22733"/>
                </a:cubicBezTo>
                <a:cubicBezTo>
                  <a:pt x="191262" y="22733"/>
                  <a:pt x="191770" y="23241"/>
                  <a:pt x="191770" y="23241"/>
                </a:cubicBezTo>
                <a:cubicBezTo>
                  <a:pt x="192913" y="23241"/>
                  <a:pt x="192913" y="23241"/>
                  <a:pt x="191770" y="24384"/>
                </a:cubicBezTo>
                <a:cubicBezTo>
                  <a:pt x="191770" y="25527"/>
                  <a:pt x="190627" y="26670"/>
                  <a:pt x="190627" y="26670"/>
                </a:cubicBezTo>
                <a:lnTo>
                  <a:pt x="191770" y="26670"/>
                </a:lnTo>
                <a:cubicBezTo>
                  <a:pt x="192913" y="25527"/>
                  <a:pt x="192913" y="25527"/>
                  <a:pt x="192913" y="25527"/>
                </a:cubicBezTo>
                <a:cubicBezTo>
                  <a:pt x="194056" y="26670"/>
                  <a:pt x="194056" y="26670"/>
                  <a:pt x="192913" y="28956"/>
                </a:cubicBezTo>
                <a:cubicBezTo>
                  <a:pt x="192278" y="29591"/>
                  <a:pt x="192405" y="30226"/>
                  <a:pt x="192786" y="30226"/>
                </a:cubicBezTo>
                <a:cubicBezTo>
                  <a:pt x="193167" y="30226"/>
                  <a:pt x="193675" y="29845"/>
                  <a:pt x="194056" y="28956"/>
                </a:cubicBezTo>
                <a:lnTo>
                  <a:pt x="196342" y="28956"/>
                </a:lnTo>
                <a:cubicBezTo>
                  <a:pt x="196342" y="30226"/>
                  <a:pt x="197104" y="30861"/>
                  <a:pt x="197993" y="30861"/>
                </a:cubicBezTo>
                <a:cubicBezTo>
                  <a:pt x="198628" y="30861"/>
                  <a:pt x="199263" y="30607"/>
                  <a:pt x="199771" y="30099"/>
                </a:cubicBezTo>
                <a:cubicBezTo>
                  <a:pt x="199771" y="31496"/>
                  <a:pt x="200279" y="32512"/>
                  <a:pt x="200787" y="32512"/>
                </a:cubicBezTo>
                <a:cubicBezTo>
                  <a:pt x="201168" y="32512"/>
                  <a:pt x="201676" y="32131"/>
                  <a:pt x="202057" y="31242"/>
                </a:cubicBezTo>
                <a:cubicBezTo>
                  <a:pt x="203200" y="31242"/>
                  <a:pt x="204343" y="31242"/>
                  <a:pt x="204343" y="32385"/>
                </a:cubicBezTo>
                <a:cubicBezTo>
                  <a:pt x="204343" y="34671"/>
                  <a:pt x="205486" y="34671"/>
                  <a:pt x="206629" y="35814"/>
                </a:cubicBezTo>
                <a:cubicBezTo>
                  <a:pt x="207772" y="35814"/>
                  <a:pt x="213487" y="39243"/>
                  <a:pt x="219202" y="43815"/>
                </a:cubicBezTo>
                <a:cubicBezTo>
                  <a:pt x="224282" y="48895"/>
                  <a:pt x="227584" y="53086"/>
                  <a:pt x="228981" y="53086"/>
                </a:cubicBezTo>
                <a:cubicBezTo>
                  <a:pt x="229108" y="53086"/>
                  <a:pt x="229235" y="52959"/>
                  <a:pt x="229489" y="52959"/>
                </a:cubicBezTo>
                <a:cubicBezTo>
                  <a:pt x="229489" y="54102"/>
                  <a:pt x="229489" y="54102"/>
                  <a:pt x="229489" y="55245"/>
                </a:cubicBezTo>
                <a:cubicBezTo>
                  <a:pt x="228854" y="55753"/>
                  <a:pt x="228854" y="56134"/>
                  <a:pt x="229362" y="56134"/>
                </a:cubicBezTo>
                <a:cubicBezTo>
                  <a:pt x="229870" y="56134"/>
                  <a:pt x="230632" y="55880"/>
                  <a:pt x="231775" y="55245"/>
                </a:cubicBezTo>
                <a:cubicBezTo>
                  <a:pt x="232918" y="55245"/>
                  <a:pt x="234061" y="55245"/>
                  <a:pt x="232918" y="56388"/>
                </a:cubicBezTo>
                <a:cubicBezTo>
                  <a:pt x="231775" y="57531"/>
                  <a:pt x="232918" y="58674"/>
                  <a:pt x="235204" y="62103"/>
                </a:cubicBezTo>
                <a:cubicBezTo>
                  <a:pt x="236347" y="64389"/>
                  <a:pt x="238633" y="66675"/>
                  <a:pt x="239776" y="66675"/>
                </a:cubicBezTo>
                <a:cubicBezTo>
                  <a:pt x="237490" y="67818"/>
                  <a:pt x="238633" y="72390"/>
                  <a:pt x="242062" y="73533"/>
                </a:cubicBezTo>
                <a:cubicBezTo>
                  <a:pt x="243205" y="73533"/>
                  <a:pt x="243205" y="74676"/>
                  <a:pt x="242062" y="74676"/>
                </a:cubicBezTo>
                <a:cubicBezTo>
                  <a:pt x="243205" y="75819"/>
                  <a:pt x="243205" y="76962"/>
                  <a:pt x="245491" y="78105"/>
                </a:cubicBezTo>
                <a:cubicBezTo>
                  <a:pt x="246634" y="79248"/>
                  <a:pt x="247777" y="82677"/>
                  <a:pt x="248920" y="84963"/>
                </a:cubicBezTo>
                <a:cubicBezTo>
                  <a:pt x="248920" y="86106"/>
                  <a:pt x="251206" y="87249"/>
                  <a:pt x="251206" y="87249"/>
                </a:cubicBezTo>
                <a:cubicBezTo>
                  <a:pt x="251206" y="87630"/>
                  <a:pt x="251206" y="88138"/>
                  <a:pt x="251206" y="88392"/>
                </a:cubicBezTo>
                <a:cubicBezTo>
                  <a:pt x="250063" y="88392"/>
                  <a:pt x="252349" y="92964"/>
                  <a:pt x="253492" y="98679"/>
                </a:cubicBezTo>
                <a:cubicBezTo>
                  <a:pt x="255778" y="105537"/>
                  <a:pt x="256921" y="110109"/>
                  <a:pt x="255778" y="111252"/>
                </a:cubicBezTo>
                <a:cubicBezTo>
                  <a:pt x="255778" y="111252"/>
                  <a:pt x="255778" y="112395"/>
                  <a:pt x="256921" y="113538"/>
                </a:cubicBezTo>
                <a:cubicBezTo>
                  <a:pt x="260350" y="113538"/>
                  <a:pt x="260350" y="114681"/>
                  <a:pt x="259207" y="115824"/>
                </a:cubicBezTo>
                <a:cubicBezTo>
                  <a:pt x="256921" y="116967"/>
                  <a:pt x="256921" y="120396"/>
                  <a:pt x="259207" y="121539"/>
                </a:cubicBezTo>
                <a:lnTo>
                  <a:pt x="257810" y="121539"/>
                </a:lnTo>
                <a:cubicBezTo>
                  <a:pt x="256667" y="122682"/>
                  <a:pt x="257810" y="124968"/>
                  <a:pt x="260096" y="126111"/>
                </a:cubicBezTo>
                <a:cubicBezTo>
                  <a:pt x="258953" y="127254"/>
                  <a:pt x="257810" y="127254"/>
                  <a:pt x="258953" y="128397"/>
                </a:cubicBezTo>
                <a:cubicBezTo>
                  <a:pt x="258953" y="129540"/>
                  <a:pt x="258953" y="129540"/>
                  <a:pt x="256667" y="129540"/>
                </a:cubicBezTo>
                <a:cubicBezTo>
                  <a:pt x="255524" y="129540"/>
                  <a:pt x="254381" y="129540"/>
                  <a:pt x="254381" y="130683"/>
                </a:cubicBezTo>
                <a:cubicBezTo>
                  <a:pt x="254381" y="131826"/>
                  <a:pt x="255524" y="131826"/>
                  <a:pt x="256667" y="131826"/>
                </a:cubicBezTo>
                <a:cubicBezTo>
                  <a:pt x="256667" y="131826"/>
                  <a:pt x="256667" y="131826"/>
                  <a:pt x="256667" y="132969"/>
                </a:cubicBezTo>
                <a:cubicBezTo>
                  <a:pt x="256667" y="132969"/>
                  <a:pt x="256667" y="134112"/>
                  <a:pt x="257810" y="134112"/>
                </a:cubicBezTo>
                <a:cubicBezTo>
                  <a:pt x="258953" y="134112"/>
                  <a:pt x="258953" y="135255"/>
                  <a:pt x="258953" y="136398"/>
                </a:cubicBezTo>
                <a:lnTo>
                  <a:pt x="260096" y="136398"/>
                </a:lnTo>
                <a:cubicBezTo>
                  <a:pt x="260985" y="136398"/>
                  <a:pt x="261874" y="136398"/>
                  <a:pt x="262255" y="137033"/>
                </a:cubicBezTo>
                <a:cubicBezTo>
                  <a:pt x="261620" y="137160"/>
                  <a:pt x="261239" y="137668"/>
                  <a:pt x="261239" y="138684"/>
                </a:cubicBezTo>
                <a:lnTo>
                  <a:pt x="260096" y="139827"/>
                </a:lnTo>
                <a:cubicBezTo>
                  <a:pt x="256667" y="139827"/>
                  <a:pt x="256667" y="140970"/>
                  <a:pt x="260096" y="142113"/>
                </a:cubicBezTo>
                <a:lnTo>
                  <a:pt x="261239" y="142113"/>
                </a:lnTo>
                <a:cubicBezTo>
                  <a:pt x="258953" y="142113"/>
                  <a:pt x="258953" y="143256"/>
                  <a:pt x="258953" y="144399"/>
                </a:cubicBezTo>
                <a:cubicBezTo>
                  <a:pt x="258953" y="145542"/>
                  <a:pt x="258953" y="145542"/>
                  <a:pt x="257810" y="145542"/>
                </a:cubicBezTo>
                <a:cubicBezTo>
                  <a:pt x="256667" y="145542"/>
                  <a:pt x="255524" y="145542"/>
                  <a:pt x="255524" y="146685"/>
                </a:cubicBezTo>
                <a:cubicBezTo>
                  <a:pt x="255524" y="147828"/>
                  <a:pt x="255524" y="147828"/>
                  <a:pt x="256667" y="147828"/>
                </a:cubicBezTo>
                <a:cubicBezTo>
                  <a:pt x="256921" y="147574"/>
                  <a:pt x="257048" y="147447"/>
                  <a:pt x="257175" y="147447"/>
                </a:cubicBezTo>
                <a:cubicBezTo>
                  <a:pt x="257683" y="147447"/>
                  <a:pt x="257302" y="148971"/>
                  <a:pt x="255524" y="148971"/>
                </a:cubicBezTo>
                <a:cubicBezTo>
                  <a:pt x="254381" y="150114"/>
                  <a:pt x="254381" y="150114"/>
                  <a:pt x="256667" y="150114"/>
                </a:cubicBezTo>
                <a:cubicBezTo>
                  <a:pt x="258953" y="151257"/>
                  <a:pt x="258953" y="152400"/>
                  <a:pt x="255524" y="153543"/>
                </a:cubicBezTo>
                <a:lnTo>
                  <a:pt x="255524" y="154686"/>
                </a:lnTo>
                <a:cubicBezTo>
                  <a:pt x="255524" y="155829"/>
                  <a:pt x="256667" y="155829"/>
                  <a:pt x="257810" y="155829"/>
                </a:cubicBezTo>
                <a:cubicBezTo>
                  <a:pt x="260096" y="156972"/>
                  <a:pt x="260096" y="156972"/>
                  <a:pt x="258953" y="156972"/>
                </a:cubicBezTo>
                <a:cubicBezTo>
                  <a:pt x="257810" y="158115"/>
                  <a:pt x="256667" y="158115"/>
                  <a:pt x="256667" y="158115"/>
                </a:cubicBezTo>
                <a:cubicBezTo>
                  <a:pt x="255524" y="158115"/>
                  <a:pt x="255524" y="158115"/>
                  <a:pt x="255524" y="159258"/>
                </a:cubicBezTo>
                <a:cubicBezTo>
                  <a:pt x="254762" y="159893"/>
                  <a:pt x="254508" y="161036"/>
                  <a:pt x="254635" y="161798"/>
                </a:cubicBezTo>
                <a:lnTo>
                  <a:pt x="254254" y="161417"/>
                </a:lnTo>
                <a:cubicBezTo>
                  <a:pt x="254254" y="162560"/>
                  <a:pt x="253111" y="162560"/>
                  <a:pt x="254254" y="162560"/>
                </a:cubicBezTo>
                <a:cubicBezTo>
                  <a:pt x="254254" y="162560"/>
                  <a:pt x="254254" y="163703"/>
                  <a:pt x="251968" y="164846"/>
                </a:cubicBezTo>
                <a:cubicBezTo>
                  <a:pt x="251079" y="165735"/>
                  <a:pt x="251460" y="167894"/>
                  <a:pt x="253238" y="167894"/>
                </a:cubicBezTo>
                <a:cubicBezTo>
                  <a:pt x="253746" y="167894"/>
                  <a:pt x="254508" y="167640"/>
                  <a:pt x="255397" y="167132"/>
                </a:cubicBezTo>
                <a:lnTo>
                  <a:pt x="255397" y="168275"/>
                </a:lnTo>
                <a:cubicBezTo>
                  <a:pt x="254254" y="169418"/>
                  <a:pt x="255397" y="169418"/>
                  <a:pt x="255397" y="169418"/>
                </a:cubicBezTo>
                <a:cubicBezTo>
                  <a:pt x="256540" y="169418"/>
                  <a:pt x="256540" y="170561"/>
                  <a:pt x="256540" y="171704"/>
                </a:cubicBezTo>
                <a:lnTo>
                  <a:pt x="254254" y="171704"/>
                </a:lnTo>
                <a:cubicBezTo>
                  <a:pt x="252984" y="170815"/>
                  <a:pt x="251968" y="170434"/>
                  <a:pt x="251460" y="170434"/>
                </a:cubicBezTo>
                <a:cubicBezTo>
                  <a:pt x="250571" y="170434"/>
                  <a:pt x="250952" y="171450"/>
                  <a:pt x="253111" y="172847"/>
                </a:cubicBezTo>
                <a:lnTo>
                  <a:pt x="250825" y="172847"/>
                </a:lnTo>
                <a:cubicBezTo>
                  <a:pt x="250571" y="172593"/>
                  <a:pt x="250317" y="172339"/>
                  <a:pt x="250190" y="172339"/>
                </a:cubicBezTo>
                <a:cubicBezTo>
                  <a:pt x="249809" y="172339"/>
                  <a:pt x="250063" y="173482"/>
                  <a:pt x="250825" y="175133"/>
                </a:cubicBezTo>
                <a:cubicBezTo>
                  <a:pt x="249682" y="176276"/>
                  <a:pt x="251968" y="177419"/>
                  <a:pt x="253111" y="177419"/>
                </a:cubicBezTo>
                <a:cubicBezTo>
                  <a:pt x="254254" y="178562"/>
                  <a:pt x="254254" y="178562"/>
                  <a:pt x="254254" y="178562"/>
                </a:cubicBezTo>
                <a:cubicBezTo>
                  <a:pt x="253111" y="179705"/>
                  <a:pt x="253111" y="179705"/>
                  <a:pt x="251968" y="179705"/>
                </a:cubicBezTo>
                <a:cubicBezTo>
                  <a:pt x="251714" y="179451"/>
                  <a:pt x="251460" y="179324"/>
                  <a:pt x="251333" y="179324"/>
                </a:cubicBezTo>
                <a:cubicBezTo>
                  <a:pt x="250444" y="179324"/>
                  <a:pt x="250063" y="180975"/>
                  <a:pt x="251968" y="181991"/>
                </a:cubicBezTo>
                <a:lnTo>
                  <a:pt x="250825" y="181991"/>
                </a:lnTo>
                <a:cubicBezTo>
                  <a:pt x="250571" y="181737"/>
                  <a:pt x="250317" y="181610"/>
                  <a:pt x="250063" y="181610"/>
                </a:cubicBezTo>
                <a:cubicBezTo>
                  <a:pt x="249174" y="181610"/>
                  <a:pt x="248285" y="183134"/>
                  <a:pt x="247396" y="186563"/>
                </a:cubicBezTo>
                <a:cubicBezTo>
                  <a:pt x="246507" y="189357"/>
                  <a:pt x="244729" y="191389"/>
                  <a:pt x="244221" y="191389"/>
                </a:cubicBezTo>
                <a:cubicBezTo>
                  <a:pt x="244094" y="191389"/>
                  <a:pt x="244094" y="191262"/>
                  <a:pt x="244094" y="191135"/>
                </a:cubicBezTo>
                <a:cubicBezTo>
                  <a:pt x="242951" y="191135"/>
                  <a:pt x="242951" y="194564"/>
                  <a:pt x="244094" y="197993"/>
                </a:cubicBezTo>
                <a:cubicBezTo>
                  <a:pt x="243713" y="197612"/>
                  <a:pt x="243586" y="197485"/>
                  <a:pt x="243332" y="197485"/>
                </a:cubicBezTo>
                <a:cubicBezTo>
                  <a:pt x="242824" y="197485"/>
                  <a:pt x="242570" y="198374"/>
                  <a:pt x="241808" y="199136"/>
                </a:cubicBezTo>
                <a:cubicBezTo>
                  <a:pt x="240665" y="201422"/>
                  <a:pt x="240665" y="201422"/>
                  <a:pt x="239522" y="201422"/>
                </a:cubicBezTo>
                <a:cubicBezTo>
                  <a:pt x="239014" y="200279"/>
                  <a:pt x="238633" y="199771"/>
                  <a:pt x="238506" y="199771"/>
                </a:cubicBezTo>
                <a:cubicBezTo>
                  <a:pt x="238379" y="199771"/>
                  <a:pt x="238379" y="200279"/>
                  <a:pt x="238379" y="201422"/>
                </a:cubicBezTo>
                <a:cubicBezTo>
                  <a:pt x="240157" y="203327"/>
                  <a:pt x="239014" y="205232"/>
                  <a:pt x="237363" y="205232"/>
                </a:cubicBezTo>
                <a:cubicBezTo>
                  <a:pt x="236982" y="205232"/>
                  <a:pt x="236474" y="205105"/>
                  <a:pt x="236093" y="204851"/>
                </a:cubicBezTo>
                <a:cubicBezTo>
                  <a:pt x="235712" y="204597"/>
                  <a:pt x="235585" y="204343"/>
                  <a:pt x="235331" y="204343"/>
                </a:cubicBezTo>
                <a:cubicBezTo>
                  <a:pt x="234823" y="204343"/>
                  <a:pt x="234569" y="205105"/>
                  <a:pt x="233807" y="205994"/>
                </a:cubicBezTo>
                <a:cubicBezTo>
                  <a:pt x="233807" y="207137"/>
                  <a:pt x="232664" y="208280"/>
                  <a:pt x="231521" y="210566"/>
                </a:cubicBezTo>
                <a:cubicBezTo>
                  <a:pt x="230378" y="212852"/>
                  <a:pt x="230378" y="212852"/>
                  <a:pt x="231521" y="213995"/>
                </a:cubicBezTo>
                <a:cubicBezTo>
                  <a:pt x="233807" y="215138"/>
                  <a:pt x="232664" y="216281"/>
                  <a:pt x="231521" y="217424"/>
                </a:cubicBezTo>
                <a:cubicBezTo>
                  <a:pt x="231521" y="217932"/>
                  <a:pt x="231267" y="218313"/>
                  <a:pt x="231013" y="218313"/>
                </a:cubicBezTo>
                <a:cubicBezTo>
                  <a:pt x="230759" y="218313"/>
                  <a:pt x="230505" y="218059"/>
                  <a:pt x="230505" y="217424"/>
                </a:cubicBezTo>
                <a:cubicBezTo>
                  <a:pt x="230505" y="217424"/>
                  <a:pt x="228219" y="217424"/>
                  <a:pt x="228219" y="218567"/>
                </a:cubicBezTo>
                <a:cubicBezTo>
                  <a:pt x="227711" y="219075"/>
                  <a:pt x="227076" y="219456"/>
                  <a:pt x="226695" y="219456"/>
                </a:cubicBezTo>
                <a:cubicBezTo>
                  <a:pt x="226314" y="219456"/>
                  <a:pt x="225933" y="219202"/>
                  <a:pt x="225933" y="218567"/>
                </a:cubicBezTo>
                <a:cubicBezTo>
                  <a:pt x="225933" y="218567"/>
                  <a:pt x="224790" y="218567"/>
                  <a:pt x="222504" y="219710"/>
                </a:cubicBezTo>
                <a:cubicBezTo>
                  <a:pt x="221615" y="221361"/>
                  <a:pt x="220853" y="222377"/>
                  <a:pt x="220472" y="222377"/>
                </a:cubicBezTo>
                <a:cubicBezTo>
                  <a:pt x="220345" y="222377"/>
                  <a:pt x="220218" y="222250"/>
                  <a:pt x="220218" y="221869"/>
                </a:cubicBezTo>
                <a:cubicBezTo>
                  <a:pt x="219075" y="221869"/>
                  <a:pt x="219075" y="221869"/>
                  <a:pt x="220218" y="223012"/>
                </a:cubicBezTo>
                <a:cubicBezTo>
                  <a:pt x="220218" y="224155"/>
                  <a:pt x="220218" y="225298"/>
                  <a:pt x="216789" y="227584"/>
                </a:cubicBezTo>
                <a:cubicBezTo>
                  <a:pt x="215646" y="228727"/>
                  <a:pt x="213360" y="229870"/>
                  <a:pt x="214503" y="231013"/>
                </a:cubicBezTo>
                <a:lnTo>
                  <a:pt x="213360" y="231013"/>
                </a:lnTo>
                <a:cubicBezTo>
                  <a:pt x="212979" y="230124"/>
                  <a:pt x="212471" y="229870"/>
                  <a:pt x="211836" y="229870"/>
                </a:cubicBezTo>
                <a:cubicBezTo>
                  <a:pt x="210820" y="229870"/>
                  <a:pt x="209931" y="231140"/>
                  <a:pt x="209931" y="233299"/>
                </a:cubicBezTo>
                <a:cubicBezTo>
                  <a:pt x="210693" y="233299"/>
                  <a:pt x="210439" y="233807"/>
                  <a:pt x="209804" y="233807"/>
                </a:cubicBezTo>
                <a:cubicBezTo>
                  <a:pt x="209550" y="233807"/>
                  <a:pt x="209169" y="233680"/>
                  <a:pt x="208661" y="233299"/>
                </a:cubicBezTo>
                <a:cubicBezTo>
                  <a:pt x="208661" y="233299"/>
                  <a:pt x="207518" y="234442"/>
                  <a:pt x="207518" y="235585"/>
                </a:cubicBezTo>
                <a:cubicBezTo>
                  <a:pt x="207518" y="236728"/>
                  <a:pt x="207518" y="236728"/>
                  <a:pt x="206375" y="237871"/>
                </a:cubicBezTo>
                <a:cubicBezTo>
                  <a:pt x="205867" y="237363"/>
                  <a:pt x="205232" y="236982"/>
                  <a:pt x="204851" y="236982"/>
                </a:cubicBezTo>
                <a:cubicBezTo>
                  <a:pt x="204470" y="236982"/>
                  <a:pt x="204089" y="237236"/>
                  <a:pt x="204089" y="237871"/>
                </a:cubicBezTo>
                <a:cubicBezTo>
                  <a:pt x="203073" y="238887"/>
                  <a:pt x="195326" y="243713"/>
                  <a:pt x="193167" y="243713"/>
                </a:cubicBezTo>
                <a:cubicBezTo>
                  <a:pt x="192913" y="243713"/>
                  <a:pt x="192786" y="243713"/>
                  <a:pt x="192659" y="243586"/>
                </a:cubicBezTo>
                <a:cubicBezTo>
                  <a:pt x="192659" y="245872"/>
                  <a:pt x="192659" y="245872"/>
                  <a:pt x="191516" y="245872"/>
                </a:cubicBezTo>
                <a:cubicBezTo>
                  <a:pt x="191135" y="245110"/>
                  <a:pt x="190754" y="244856"/>
                  <a:pt x="190500" y="244856"/>
                </a:cubicBezTo>
                <a:cubicBezTo>
                  <a:pt x="189865" y="244856"/>
                  <a:pt x="189611" y="246126"/>
                  <a:pt x="190373" y="247015"/>
                </a:cubicBezTo>
                <a:lnTo>
                  <a:pt x="192659" y="247015"/>
                </a:lnTo>
                <a:cubicBezTo>
                  <a:pt x="193294" y="247777"/>
                  <a:pt x="192405" y="248793"/>
                  <a:pt x="191262" y="248793"/>
                </a:cubicBezTo>
                <a:cubicBezTo>
                  <a:pt x="190500" y="248793"/>
                  <a:pt x="189738" y="248285"/>
                  <a:pt x="189230" y="247015"/>
                </a:cubicBezTo>
                <a:cubicBezTo>
                  <a:pt x="188087" y="245872"/>
                  <a:pt x="187452" y="245237"/>
                  <a:pt x="187325" y="245237"/>
                </a:cubicBezTo>
                <a:cubicBezTo>
                  <a:pt x="187198" y="245237"/>
                  <a:pt x="187452" y="245872"/>
                  <a:pt x="188087" y="247015"/>
                </a:cubicBezTo>
                <a:cubicBezTo>
                  <a:pt x="188087" y="248920"/>
                  <a:pt x="187706" y="249809"/>
                  <a:pt x="187198" y="249809"/>
                </a:cubicBezTo>
                <a:cubicBezTo>
                  <a:pt x="186690" y="249809"/>
                  <a:pt x="186309" y="249301"/>
                  <a:pt x="185801" y="248158"/>
                </a:cubicBezTo>
                <a:cubicBezTo>
                  <a:pt x="185293" y="247650"/>
                  <a:pt x="185039" y="247396"/>
                  <a:pt x="184912" y="247396"/>
                </a:cubicBezTo>
                <a:cubicBezTo>
                  <a:pt x="184785" y="247396"/>
                  <a:pt x="184658" y="247904"/>
                  <a:pt x="184658" y="249301"/>
                </a:cubicBezTo>
                <a:cubicBezTo>
                  <a:pt x="184658" y="252095"/>
                  <a:pt x="183769" y="254127"/>
                  <a:pt x="182626" y="254127"/>
                </a:cubicBezTo>
                <a:cubicBezTo>
                  <a:pt x="181864" y="254127"/>
                  <a:pt x="180975" y="253365"/>
                  <a:pt x="180086" y="251587"/>
                </a:cubicBezTo>
                <a:cubicBezTo>
                  <a:pt x="180086" y="249301"/>
                  <a:pt x="178943" y="249301"/>
                  <a:pt x="177800" y="249301"/>
                </a:cubicBezTo>
                <a:cubicBezTo>
                  <a:pt x="176657" y="249301"/>
                  <a:pt x="177800" y="250444"/>
                  <a:pt x="177800" y="251587"/>
                </a:cubicBezTo>
                <a:cubicBezTo>
                  <a:pt x="178435" y="252857"/>
                  <a:pt x="178689" y="253492"/>
                  <a:pt x="178181" y="253492"/>
                </a:cubicBezTo>
                <a:cubicBezTo>
                  <a:pt x="177800" y="253492"/>
                  <a:pt x="176911" y="253238"/>
                  <a:pt x="175514" y="252730"/>
                </a:cubicBezTo>
                <a:cubicBezTo>
                  <a:pt x="173990" y="251206"/>
                  <a:pt x="172847" y="250571"/>
                  <a:pt x="171958" y="250571"/>
                </a:cubicBezTo>
                <a:cubicBezTo>
                  <a:pt x="170815" y="250571"/>
                  <a:pt x="169926" y="251460"/>
                  <a:pt x="168656" y="252730"/>
                </a:cubicBezTo>
                <a:cubicBezTo>
                  <a:pt x="167259" y="254762"/>
                  <a:pt x="165608" y="255905"/>
                  <a:pt x="164846" y="255905"/>
                </a:cubicBezTo>
                <a:cubicBezTo>
                  <a:pt x="164338" y="255905"/>
                  <a:pt x="164211" y="255270"/>
                  <a:pt x="165227" y="253746"/>
                </a:cubicBezTo>
                <a:cubicBezTo>
                  <a:pt x="165862" y="252476"/>
                  <a:pt x="166243" y="251841"/>
                  <a:pt x="166116" y="251841"/>
                </a:cubicBezTo>
                <a:cubicBezTo>
                  <a:pt x="165989" y="251841"/>
                  <a:pt x="165735" y="252095"/>
                  <a:pt x="165227" y="252603"/>
                </a:cubicBezTo>
                <a:cubicBezTo>
                  <a:pt x="162941" y="253746"/>
                  <a:pt x="161798" y="253746"/>
                  <a:pt x="160655" y="253746"/>
                </a:cubicBezTo>
                <a:cubicBezTo>
                  <a:pt x="159512" y="253746"/>
                  <a:pt x="159512" y="254889"/>
                  <a:pt x="159512" y="256032"/>
                </a:cubicBezTo>
                <a:cubicBezTo>
                  <a:pt x="159004" y="254889"/>
                  <a:pt x="158115" y="254381"/>
                  <a:pt x="157226" y="254381"/>
                </a:cubicBezTo>
                <a:cubicBezTo>
                  <a:pt x="156337" y="254381"/>
                  <a:pt x="155448" y="254889"/>
                  <a:pt x="154940" y="256032"/>
                </a:cubicBezTo>
                <a:lnTo>
                  <a:pt x="152654" y="256032"/>
                </a:lnTo>
                <a:cubicBezTo>
                  <a:pt x="152654" y="256032"/>
                  <a:pt x="152654" y="256032"/>
                  <a:pt x="151511" y="257175"/>
                </a:cubicBezTo>
                <a:cubicBezTo>
                  <a:pt x="151003" y="258064"/>
                  <a:pt x="150495" y="258445"/>
                  <a:pt x="150114" y="258445"/>
                </a:cubicBezTo>
                <a:cubicBezTo>
                  <a:pt x="149733" y="258445"/>
                  <a:pt x="149225" y="257810"/>
                  <a:pt x="149225" y="257175"/>
                </a:cubicBezTo>
                <a:cubicBezTo>
                  <a:pt x="148336" y="256286"/>
                  <a:pt x="147574" y="255524"/>
                  <a:pt x="147193" y="255524"/>
                </a:cubicBezTo>
                <a:cubicBezTo>
                  <a:pt x="147066" y="255524"/>
                  <a:pt x="146939" y="255651"/>
                  <a:pt x="146939" y="256032"/>
                </a:cubicBezTo>
                <a:cubicBezTo>
                  <a:pt x="146939" y="257175"/>
                  <a:pt x="145796" y="258318"/>
                  <a:pt x="144653" y="259461"/>
                </a:cubicBezTo>
                <a:cubicBezTo>
                  <a:pt x="144272" y="259842"/>
                  <a:pt x="144018" y="259969"/>
                  <a:pt x="143764" y="259969"/>
                </a:cubicBezTo>
                <a:cubicBezTo>
                  <a:pt x="143129" y="259969"/>
                  <a:pt x="142748" y="259207"/>
                  <a:pt x="143637" y="258318"/>
                </a:cubicBezTo>
                <a:cubicBezTo>
                  <a:pt x="143637" y="257175"/>
                  <a:pt x="143637" y="257175"/>
                  <a:pt x="141351" y="256032"/>
                </a:cubicBezTo>
                <a:cubicBezTo>
                  <a:pt x="141351" y="256032"/>
                  <a:pt x="139065" y="256032"/>
                  <a:pt x="139065" y="257175"/>
                </a:cubicBezTo>
                <a:cubicBezTo>
                  <a:pt x="139065" y="257683"/>
                  <a:pt x="137668" y="258064"/>
                  <a:pt x="136271" y="258064"/>
                </a:cubicBezTo>
                <a:cubicBezTo>
                  <a:pt x="134874" y="258064"/>
                  <a:pt x="133477" y="257810"/>
                  <a:pt x="133477" y="257175"/>
                </a:cubicBezTo>
                <a:lnTo>
                  <a:pt x="131191" y="257175"/>
                </a:lnTo>
                <a:cubicBezTo>
                  <a:pt x="130048" y="257175"/>
                  <a:pt x="128905" y="258318"/>
                  <a:pt x="128905" y="258318"/>
                </a:cubicBezTo>
                <a:cubicBezTo>
                  <a:pt x="128905" y="258318"/>
                  <a:pt x="127762" y="258318"/>
                  <a:pt x="126619" y="259461"/>
                </a:cubicBezTo>
                <a:cubicBezTo>
                  <a:pt x="125857" y="259461"/>
                  <a:pt x="125222" y="259461"/>
                  <a:pt x="125095" y="259207"/>
                </a:cubicBezTo>
                <a:cubicBezTo>
                  <a:pt x="124841" y="259715"/>
                  <a:pt x="124587" y="260096"/>
                  <a:pt x="124333" y="260096"/>
                </a:cubicBezTo>
                <a:cubicBezTo>
                  <a:pt x="124079" y="260096"/>
                  <a:pt x="123825" y="259461"/>
                  <a:pt x="123190" y="258318"/>
                </a:cubicBezTo>
                <a:cubicBezTo>
                  <a:pt x="123190" y="256921"/>
                  <a:pt x="123190" y="256413"/>
                  <a:pt x="122936" y="256413"/>
                </a:cubicBezTo>
                <a:cubicBezTo>
                  <a:pt x="122682" y="256413"/>
                  <a:pt x="122428" y="256667"/>
                  <a:pt x="122047" y="257175"/>
                </a:cubicBezTo>
                <a:cubicBezTo>
                  <a:pt x="121666" y="257683"/>
                  <a:pt x="121158" y="258064"/>
                  <a:pt x="121031" y="258064"/>
                </a:cubicBezTo>
                <a:cubicBezTo>
                  <a:pt x="120904" y="258064"/>
                  <a:pt x="120904" y="257810"/>
                  <a:pt x="120904" y="257175"/>
                </a:cubicBezTo>
                <a:cubicBezTo>
                  <a:pt x="120904" y="256540"/>
                  <a:pt x="120650" y="256286"/>
                  <a:pt x="120396" y="256286"/>
                </a:cubicBezTo>
                <a:cubicBezTo>
                  <a:pt x="120142" y="256286"/>
                  <a:pt x="119888" y="256540"/>
                  <a:pt x="119888" y="257175"/>
                </a:cubicBezTo>
                <a:cubicBezTo>
                  <a:pt x="119126" y="258572"/>
                  <a:pt x="117602" y="259588"/>
                  <a:pt x="116713" y="259588"/>
                </a:cubicBezTo>
                <a:cubicBezTo>
                  <a:pt x="116205" y="259588"/>
                  <a:pt x="115951" y="259207"/>
                  <a:pt x="116332" y="258318"/>
                </a:cubicBezTo>
                <a:cubicBezTo>
                  <a:pt x="116332" y="258318"/>
                  <a:pt x="115824" y="257810"/>
                  <a:pt x="115189" y="257810"/>
                </a:cubicBezTo>
                <a:cubicBezTo>
                  <a:pt x="114808" y="257810"/>
                  <a:pt x="114427" y="257937"/>
                  <a:pt x="114046" y="258318"/>
                </a:cubicBezTo>
                <a:cubicBezTo>
                  <a:pt x="113411" y="259461"/>
                  <a:pt x="113157" y="260096"/>
                  <a:pt x="113030" y="260096"/>
                </a:cubicBezTo>
                <a:cubicBezTo>
                  <a:pt x="112903" y="260096"/>
                  <a:pt x="112903" y="259461"/>
                  <a:pt x="112903" y="258318"/>
                </a:cubicBezTo>
                <a:cubicBezTo>
                  <a:pt x="112903" y="257175"/>
                  <a:pt x="112649" y="256540"/>
                  <a:pt x="112141" y="256540"/>
                </a:cubicBezTo>
                <a:cubicBezTo>
                  <a:pt x="111633" y="256540"/>
                  <a:pt x="111125" y="257175"/>
                  <a:pt x="110617" y="258318"/>
                </a:cubicBezTo>
                <a:cubicBezTo>
                  <a:pt x="110617" y="258318"/>
                  <a:pt x="109474" y="258318"/>
                  <a:pt x="108331" y="257175"/>
                </a:cubicBezTo>
                <a:cubicBezTo>
                  <a:pt x="107569" y="256413"/>
                  <a:pt x="105156" y="255016"/>
                  <a:pt x="103632" y="255016"/>
                </a:cubicBezTo>
                <a:cubicBezTo>
                  <a:pt x="102997" y="255016"/>
                  <a:pt x="102616" y="255270"/>
                  <a:pt x="102616" y="256032"/>
                </a:cubicBezTo>
                <a:lnTo>
                  <a:pt x="100330" y="254889"/>
                </a:lnTo>
                <a:cubicBezTo>
                  <a:pt x="99187" y="253746"/>
                  <a:pt x="98044" y="253746"/>
                  <a:pt x="96901" y="253746"/>
                </a:cubicBezTo>
                <a:lnTo>
                  <a:pt x="95758" y="254889"/>
                </a:lnTo>
                <a:cubicBezTo>
                  <a:pt x="96901" y="253746"/>
                  <a:pt x="95758" y="252603"/>
                  <a:pt x="94615" y="252603"/>
                </a:cubicBezTo>
                <a:cubicBezTo>
                  <a:pt x="94615" y="252095"/>
                  <a:pt x="94615" y="251714"/>
                  <a:pt x="94488" y="251714"/>
                </a:cubicBezTo>
                <a:cubicBezTo>
                  <a:pt x="94361" y="251714"/>
                  <a:pt x="94107" y="251968"/>
                  <a:pt x="93472" y="252603"/>
                </a:cubicBezTo>
                <a:cubicBezTo>
                  <a:pt x="94615" y="253746"/>
                  <a:pt x="93472" y="253746"/>
                  <a:pt x="92329" y="253746"/>
                </a:cubicBezTo>
                <a:cubicBezTo>
                  <a:pt x="91186" y="253746"/>
                  <a:pt x="91186" y="251460"/>
                  <a:pt x="91186" y="250317"/>
                </a:cubicBezTo>
                <a:cubicBezTo>
                  <a:pt x="90551" y="251714"/>
                  <a:pt x="89789" y="252222"/>
                  <a:pt x="89662" y="252222"/>
                </a:cubicBezTo>
                <a:cubicBezTo>
                  <a:pt x="89535" y="252222"/>
                  <a:pt x="89535" y="251968"/>
                  <a:pt x="90043" y="251460"/>
                </a:cubicBezTo>
                <a:cubicBezTo>
                  <a:pt x="88900" y="249174"/>
                  <a:pt x="87757" y="249174"/>
                  <a:pt x="87757" y="249174"/>
                </a:cubicBezTo>
                <a:cubicBezTo>
                  <a:pt x="87503" y="249428"/>
                  <a:pt x="87249" y="249555"/>
                  <a:pt x="87122" y="249555"/>
                </a:cubicBezTo>
                <a:cubicBezTo>
                  <a:pt x="86741" y="249555"/>
                  <a:pt x="86741" y="248920"/>
                  <a:pt x="87122" y="248920"/>
                </a:cubicBezTo>
                <a:cubicBezTo>
                  <a:pt x="87249" y="248920"/>
                  <a:pt x="87503" y="249047"/>
                  <a:pt x="87757" y="249301"/>
                </a:cubicBezTo>
                <a:lnTo>
                  <a:pt x="87757" y="248158"/>
                </a:lnTo>
                <a:cubicBezTo>
                  <a:pt x="87757" y="247904"/>
                  <a:pt x="87630" y="247650"/>
                  <a:pt x="87503" y="247650"/>
                </a:cubicBezTo>
                <a:cubicBezTo>
                  <a:pt x="87122" y="247650"/>
                  <a:pt x="86614" y="248412"/>
                  <a:pt x="86614" y="249301"/>
                </a:cubicBezTo>
                <a:cubicBezTo>
                  <a:pt x="86614" y="249301"/>
                  <a:pt x="85471" y="248158"/>
                  <a:pt x="85471" y="248158"/>
                </a:cubicBezTo>
                <a:cubicBezTo>
                  <a:pt x="84963" y="247650"/>
                  <a:pt x="84328" y="247269"/>
                  <a:pt x="83947" y="247269"/>
                </a:cubicBezTo>
                <a:cubicBezTo>
                  <a:pt x="83566" y="247269"/>
                  <a:pt x="83185" y="247523"/>
                  <a:pt x="83185" y="248158"/>
                </a:cubicBezTo>
                <a:cubicBezTo>
                  <a:pt x="83185" y="249301"/>
                  <a:pt x="83185" y="250444"/>
                  <a:pt x="82042" y="250444"/>
                </a:cubicBezTo>
                <a:cubicBezTo>
                  <a:pt x="81788" y="250698"/>
                  <a:pt x="81534" y="250825"/>
                  <a:pt x="81407" y="250825"/>
                </a:cubicBezTo>
                <a:cubicBezTo>
                  <a:pt x="81026" y="250825"/>
                  <a:pt x="81026" y="250190"/>
                  <a:pt x="81407" y="250190"/>
                </a:cubicBezTo>
                <a:cubicBezTo>
                  <a:pt x="81534" y="250190"/>
                  <a:pt x="81788" y="250317"/>
                  <a:pt x="82042" y="250444"/>
                </a:cubicBezTo>
                <a:cubicBezTo>
                  <a:pt x="82042" y="249301"/>
                  <a:pt x="83185" y="248158"/>
                  <a:pt x="82042" y="248158"/>
                </a:cubicBezTo>
                <a:cubicBezTo>
                  <a:pt x="80899" y="247015"/>
                  <a:pt x="82042" y="245872"/>
                  <a:pt x="82042" y="245872"/>
                </a:cubicBezTo>
                <a:cubicBezTo>
                  <a:pt x="83185" y="244729"/>
                  <a:pt x="79756" y="244729"/>
                  <a:pt x="78613" y="244729"/>
                </a:cubicBezTo>
                <a:cubicBezTo>
                  <a:pt x="77216" y="245237"/>
                  <a:pt x="76327" y="245491"/>
                  <a:pt x="75946" y="245491"/>
                </a:cubicBezTo>
                <a:cubicBezTo>
                  <a:pt x="75311" y="245491"/>
                  <a:pt x="75692" y="244983"/>
                  <a:pt x="76327" y="243586"/>
                </a:cubicBezTo>
                <a:cubicBezTo>
                  <a:pt x="76708" y="242697"/>
                  <a:pt x="76454" y="242316"/>
                  <a:pt x="75946" y="242316"/>
                </a:cubicBezTo>
                <a:cubicBezTo>
                  <a:pt x="75057" y="242316"/>
                  <a:pt x="73152" y="243332"/>
                  <a:pt x="71755" y="244729"/>
                </a:cubicBezTo>
                <a:lnTo>
                  <a:pt x="69469" y="247015"/>
                </a:lnTo>
                <a:lnTo>
                  <a:pt x="70612" y="244729"/>
                </a:lnTo>
                <a:cubicBezTo>
                  <a:pt x="72898" y="240157"/>
                  <a:pt x="72898" y="240157"/>
                  <a:pt x="69469" y="240157"/>
                </a:cubicBezTo>
                <a:lnTo>
                  <a:pt x="67310" y="240157"/>
                </a:lnTo>
                <a:cubicBezTo>
                  <a:pt x="68453" y="239014"/>
                  <a:pt x="67310" y="237871"/>
                  <a:pt x="65024" y="236728"/>
                </a:cubicBezTo>
                <a:cubicBezTo>
                  <a:pt x="64389" y="235331"/>
                  <a:pt x="63627" y="234823"/>
                  <a:pt x="62992" y="234823"/>
                </a:cubicBezTo>
                <a:cubicBezTo>
                  <a:pt x="62484" y="234823"/>
                  <a:pt x="62103" y="235077"/>
                  <a:pt x="61595" y="235585"/>
                </a:cubicBezTo>
                <a:lnTo>
                  <a:pt x="60452" y="234442"/>
                </a:lnTo>
                <a:cubicBezTo>
                  <a:pt x="60960" y="233299"/>
                  <a:pt x="60706" y="232664"/>
                  <a:pt x="60198" y="232664"/>
                </a:cubicBezTo>
                <a:cubicBezTo>
                  <a:pt x="59690" y="232664"/>
                  <a:pt x="58801" y="233172"/>
                  <a:pt x="58166" y="234442"/>
                </a:cubicBezTo>
                <a:lnTo>
                  <a:pt x="57023" y="233299"/>
                </a:lnTo>
                <a:lnTo>
                  <a:pt x="58166" y="232156"/>
                </a:lnTo>
                <a:cubicBezTo>
                  <a:pt x="58166" y="231013"/>
                  <a:pt x="57023" y="229870"/>
                  <a:pt x="51308" y="225298"/>
                </a:cubicBezTo>
                <a:cubicBezTo>
                  <a:pt x="46863" y="220853"/>
                  <a:pt x="45847" y="219202"/>
                  <a:pt x="45085" y="219202"/>
                </a:cubicBezTo>
                <a:cubicBezTo>
                  <a:pt x="44958" y="219202"/>
                  <a:pt x="44704" y="219329"/>
                  <a:pt x="44450" y="219583"/>
                </a:cubicBezTo>
                <a:cubicBezTo>
                  <a:pt x="43815" y="219837"/>
                  <a:pt x="43180" y="220091"/>
                  <a:pt x="42799" y="220091"/>
                </a:cubicBezTo>
                <a:cubicBezTo>
                  <a:pt x="41656" y="220091"/>
                  <a:pt x="41402" y="219329"/>
                  <a:pt x="42164" y="218440"/>
                </a:cubicBezTo>
                <a:cubicBezTo>
                  <a:pt x="42672" y="217932"/>
                  <a:pt x="42926" y="217424"/>
                  <a:pt x="43053" y="217043"/>
                </a:cubicBezTo>
                <a:cubicBezTo>
                  <a:pt x="43180" y="217170"/>
                  <a:pt x="43180" y="217297"/>
                  <a:pt x="43180" y="217297"/>
                </a:cubicBezTo>
                <a:cubicBezTo>
                  <a:pt x="43180" y="216916"/>
                  <a:pt x="43180" y="216789"/>
                  <a:pt x="43180" y="216789"/>
                </a:cubicBezTo>
                <a:cubicBezTo>
                  <a:pt x="43180" y="216789"/>
                  <a:pt x="43180" y="216916"/>
                  <a:pt x="43053" y="217043"/>
                </a:cubicBezTo>
                <a:cubicBezTo>
                  <a:pt x="42799" y="216662"/>
                  <a:pt x="42164" y="215519"/>
                  <a:pt x="42164" y="213868"/>
                </a:cubicBezTo>
                <a:cubicBezTo>
                  <a:pt x="42164" y="211709"/>
                  <a:pt x="41656" y="210947"/>
                  <a:pt x="41021" y="210947"/>
                </a:cubicBezTo>
                <a:cubicBezTo>
                  <a:pt x="40640" y="210947"/>
                  <a:pt x="40259" y="211201"/>
                  <a:pt x="39878" y="211582"/>
                </a:cubicBezTo>
                <a:cubicBezTo>
                  <a:pt x="39370" y="212471"/>
                  <a:pt x="39116" y="212852"/>
                  <a:pt x="38989" y="212852"/>
                </a:cubicBezTo>
                <a:cubicBezTo>
                  <a:pt x="38862" y="212852"/>
                  <a:pt x="38735" y="211836"/>
                  <a:pt x="38735" y="210439"/>
                </a:cubicBezTo>
                <a:cubicBezTo>
                  <a:pt x="39878" y="209296"/>
                  <a:pt x="39878" y="208153"/>
                  <a:pt x="38735" y="208153"/>
                </a:cubicBezTo>
                <a:cubicBezTo>
                  <a:pt x="37592" y="208153"/>
                  <a:pt x="33020" y="204724"/>
                  <a:pt x="35306" y="203581"/>
                </a:cubicBezTo>
                <a:cubicBezTo>
                  <a:pt x="35306" y="203581"/>
                  <a:pt x="35306" y="202438"/>
                  <a:pt x="34163" y="202438"/>
                </a:cubicBezTo>
                <a:cubicBezTo>
                  <a:pt x="34163" y="202438"/>
                  <a:pt x="33020" y="201295"/>
                  <a:pt x="31877" y="199009"/>
                </a:cubicBezTo>
                <a:cubicBezTo>
                  <a:pt x="30734" y="197866"/>
                  <a:pt x="30734" y="196723"/>
                  <a:pt x="31877" y="196723"/>
                </a:cubicBezTo>
                <a:cubicBezTo>
                  <a:pt x="33020" y="196723"/>
                  <a:pt x="31877" y="195580"/>
                  <a:pt x="30734" y="195580"/>
                </a:cubicBezTo>
                <a:cubicBezTo>
                  <a:pt x="29591" y="194437"/>
                  <a:pt x="27305" y="194437"/>
                  <a:pt x="27305" y="193294"/>
                </a:cubicBezTo>
                <a:cubicBezTo>
                  <a:pt x="26670" y="193929"/>
                  <a:pt x="26162" y="194183"/>
                  <a:pt x="25527" y="194183"/>
                </a:cubicBezTo>
                <a:cubicBezTo>
                  <a:pt x="24892" y="194183"/>
                  <a:pt x="24384" y="193929"/>
                  <a:pt x="23749" y="193294"/>
                </a:cubicBezTo>
                <a:lnTo>
                  <a:pt x="24892" y="192151"/>
                </a:lnTo>
                <a:lnTo>
                  <a:pt x="27178" y="192151"/>
                </a:lnTo>
                <a:cubicBezTo>
                  <a:pt x="27178" y="191389"/>
                  <a:pt x="26543" y="190500"/>
                  <a:pt x="25908" y="190500"/>
                </a:cubicBezTo>
                <a:cubicBezTo>
                  <a:pt x="25654" y="190500"/>
                  <a:pt x="25273" y="190627"/>
                  <a:pt x="24892" y="191008"/>
                </a:cubicBezTo>
                <a:cubicBezTo>
                  <a:pt x="26035" y="188722"/>
                  <a:pt x="26035" y="188722"/>
                  <a:pt x="24892" y="186436"/>
                </a:cubicBezTo>
                <a:cubicBezTo>
                  <a:pt x="23749" y="185293"/>
                  <a:pt x="23749" y="183007"/>
                  <a:pt x="21463" y="183007"/>
                </a:cubicBezTo>
                <a:cubicBezTo>
                  <a:pt x="23749" y="181864"/>
                  <a:pt x="21463" y="176149"/>
                  <a:pt x="19177" y="176149"/>
                </a:cubicBezTo>
                <a:cubicBezTo>
                  <a:pt x="18034" y="176149"/>
                  <a:pt x="18034" y="176149"/>
                  <a:pt x="19177" y="175006"/>
                </a:cubicBezTo>
                <a:cubicBezTo>
                  <a:pt x="20320" y="173863"/>
                  <a:pt x="19177" y="173863"/>
                  <a:pt x="18034" y="172720"/>
                </a:cubicBezTo>
                <a:cubicBezTo>
                  <a:pt x="16891" y="172720"/>
                  <a:pt x="18034" y="171577"/>
                  <a:pt x="19177" y="169291"/>
                </a:cubicBezTo>
                <a:cubicBezTo>
                  <a:pt x="20320" y="168148"/>
                  <a:pt x="20320" y="167005"/>
                  <a:pt x="19177" y="167005"/>
                </a:cubicBezTo>
                <a:cubicBezTo>
                  <a:pt x="18034" y="165862"/>
                  <a:pt x="16891" y="163576"/>
                  <a:pt x="16891" y="162433"/>
                </a:cubicBezTo>
                <a:cubicBezTo>
                  <a:pt x="16129" y="161544"/>
                  <a:pt x="15875" y="160782"/>
                  <a:pt x="15367" y="160782"/>
                </a:cubicBezTo>
                <a:cubicBezTo>
                  <a:pt x="15113" y="160782"/>
                  <a:pt x="14859" y="160909"/>
                  <a:pt x="14605" y="161290"/>
                </a:cubicBezTo>
                <a:lnTo>
                  <a:pt x="12573" y="161290"/>
                </a:lnTo>
                <a:cubicBezTo>
                  <a:pt x="11303" y="160020"/>
                  <a:pt x="11049" y="159385"/>
                  <a:pt x="11430" y="159385"/>
                </a:cubicBezTo>
                <a:cubicBezTo>
                  <a:pt x="11811" y="159385"/>
                  <a:pt x="12192" y="159639"/>
                  <a:pt x="12573" y="160147"/>
                </a:cubicBezTo>
                <a:cubicBezTo>
                  <a:pt x="13208" y="160655"/>
                  <a:pt x="13462" y="161036"/>
                  <a:pt x="13716" y="161036"/>
                </a:cubicBezTo>
                <a:cubicBezTo>
                  <a:pt x="13970" y="161036"/>
                  <a:pt x="14224" y="160782"/>
                  <a:pt x="14859" y="160147"/>
                </a:cubicBezTo>
                <a:cubicBezTo>
                  <a:pt x="14859" y="159004"/>
                  <a:pt x="14859" y="156718"/>
                  <a:pt x="14859" y="155575"/>
                </a:cubicBezTo>
                <a:cubicBezTo>
                  <a:pt x="14859" y="155575"/>
                  <a:pt x="14859" y="153289"/>
                  <a:pt x="14859" y="152146"/>
                </a:cubicBezTo>
                <a:cubicBezTo>
                  <a:pt x="14859" y="149860"/>
                  <a:pt x="14859" y="148717"/>
                  <a:pt x="13716" y="148717"/>
                </a:cubicBezTo>
                <a:lnTo>
                  <a:pt x="12573" y="148717"/>
                </a:lnTo>
                <a:cubicBezTo>
                  <a:pt x="14859" y="147574"/>
                  <a:pt x="14859" y="138430"/>
                  <a:pt x="12573" y="137287"/>
                </a:cubicBezTo>
                <a:lnTo>
                  <a:pt x="13716" y="137287"/>
                </a:lnTo>
                <a:cubicBezTo>
                  <a:pt x="14859" y="137287"/>
                  <a:pt x="14859" y="136144"/>
                  <a:pt x="14859" y="133858"/>
                </a:cubicBezTo>
                <a:cubicBezTo>
                  <a:pt x="14859" y="133858"/>
                  <a:pt x="13716" y="129286"/>
                  <a:pt x="13716" y="127000"/>
                </a:cubicBezTo>
                <a:cubicBezTo>
                  <a:pt x="13716" y="123571"/>
                  <a:pt x="14859" y="121285"/>
                  <a:pt x="13716" y="120142"/>
                </a:cubicBezTo>
                <a:lnTo>
                  <a:pt x="14859" y="120142"/>
                </a:lnTo>
                <a:cubicBezTo>
                  <a:pt x="15240" y="120523"/>
                  <a:pt x="15367" y="120650"/>
                  <a:pt x="15621" y="120650"/>
                </a:cubicBezTo>
                <a:cubicBezTo>
                  <a:pt x="16002" y="120650"/>
                  <a:pt x="16002" y="119761"/>
                  <a:pt x="16002" y="118999"/>
                </a:cubicBezTo>
                <a:cubicBezTo>
                  <a:pt x="16002" y="117856"/>
                  <a:pt x="14859" y="117856"/>
                  <a:pt x="13716" y="117856"/>
                </a:cubicBezTo>
                <a:cubicBezTo>
                  <a:pt x="12573" y="117856"/>
                  <a:pt x="12573" y="116713"/>
                  <a:pt x="14859" y="115570"/>
                </a:cubicBezTo>
                <a:cubicBezTo>
                  <a:pt x="16002" y="113284"/>
                  <a:pt x="17145" y="109855"/>
                  <a:pt x="16002" y="107569"/>
                </a:cubicBezTo>
                <a:cubicBezTo>
                  <a:pt x="16002" y="107569"/>
                  <a:pt x="16002" y="106426"/>
                  <a:pt x="18288" y="106426"/>
                </a:cubicBezTo>
                <a:cubicBezTo>
                  <a:pt x="19431" y="106426"/>
                  <a:pt x="20574" y="104140"/>
                  <a:pt x="19431" y="101854"/>
                </a:cubicBezTo>
                <a:lnTo>
                  <a:pt x="20574" y="101854"/>
                </a:lnTo>
                <a:cubicBezTo>
                  <a:pt x="21717" y="100711"/>
                  <a:pt x="22860" y="101854"/>
                  <a:pt x="20574" y="99568"/>
                </a:cubicBezTo>
                <a:cubicBezTo>
                  <a:pt x="20574" y="98425"/>
                  <a:pt x="21717" y="94996"/>
                  <a:pt x="22860" y="93853"/>
                </a:cubicBezTo>
                <a:cubicBezTo>
                  <a:pt x="22860" y="92710"/>
                  <a:pt x="24003" y="92710"/>
                  <a:pt x="22860" y="91567"/>
                </a:cubicBezTo>
                <a:lnTo>
                  <a:pt x="21717" y="91567"/>
                </a:lnTo>
                <a:cubicBezTo>
                  <a:pt x="24003" y="91567"/>
                  <a:pt x="24003" y="91567"/>
                  <a:pt x="21717" y="89281"/>
                </a:cubicBezTo>
                <a:cubicBezTo>
                  <a:pt x="20955" y="89281"/>
                  <a:pt x="21209" y="88773"/>
                  <a:pt x="21844" y="88773"/>
                </a:cubicBezTo>
                <a:cubicBezTo>
                  <a:pt x="22098" y="88773"/>
                  <a:pt x="22479" y="88900"/>
                  <a:pt x="22860" y="89281"/>
                </a:cubicBezTo>
                <a:cubicBezTo>
                  <a:pt x="24003" y="88138"/>
                  <a:pt x="24003" y="88138"/>
                  <a:pt x="24003" y="88138"/>
                </a:cubicBezTo>
                <a:cubicBezTo>
                  <a:pt x="25146" y="86995"/>
                  <a:pt x="25146" y="82423"/>
                  <a:pt x="27432" y="77851"/>
                </a:cubicBezTo>
                <a:cubicBezTo>
                  <a:pt x="30861" y="72136"/>
                  <a:pt x="33147" y="69850"/>
                  <a:pt x="32004" y="68707"/>
                </a:cubicBezTo>
                <a:cubicBezTo>
                  <a:pt x="32004" y="67564"/>
                  <a:pt x="32004" y="67564"/>
                  <a:pt x="33147" y="67564"/>
                </a:cubicBezTo>
                <a:cubicBezTo>
                  <a:pt x="34290" y="67564"/>
                  <a:pt x="35433" y="66421"/>
                  <a:pt x="35433" y="66421"/>
                </a:cubicBezTo>
                <a:cubicBezTo>
                  <a:pt x="36322" y="65532"/>
                  <a:pt x="36449" y="64770"/>
                  <a:pt x="36957" y="64770"/>
                </a:cubicBezTo>
                <a:cubicBezTo>
                  <a:pt x="37084" y="64770"/>
                  <a:pt x="37338" y="64897"/>
                  <a:pt x="37719" y="65278"/>
                </a:cubicBezTo>
                <a:cubicBezTo>
                  <a:pt x="36576" y="64135"/>
                  <a:pt x="36576" y="64135"/>
                  <a:pt x="37719" y="62992"/>
                </a:cubicBezTo>
                <a:cubicBezTo>
                  <a:pt x="38100" y="63373"/>
                  <a:pt x="38227" y="63500"/>
                  <a:pt x="38481" y="63500"/>
                </a:cubicBezTo>
                <a:cubicBezTo>
                  <a:pt x="38862" y="63500"/>
                  <a:pt x="38862" y="62611"/>
                  <a:pt x="38862" y="61849"/>
                </a:cubicBezTo>
                <a:cubicBezTo>
                  <a:pt x="38227" y="60452"/>
                  <a:pt x="37846" y="59944"/>
                  <a:pt x="37973" y="59944"/>
                </a:cubicBezTo>
                <a:cubicBezTo>
                  <a:pt x="38100" y="59944"/>
                  <a:pt x="38354" y="60198"/>
                  <a:pt x="38862" y="60706"/>
                </a:cubicBezTo>
                <a:cubicBezTo>
                  <a:pt x="39370" y="61214"/>
                  <a:pt x="39751" y="61214"/>
                  <a:pt x="40259" y="61214"/>
                </a:cubicBezTo>
                <a:cubicBezTo>
                  <a:pt x="41148" y="61214"/>
                  <a:pt x="41910" y="60706"/>
                  <a:pt x="41148" y="60706"/>
                </a:cubicBezTo>
                <a:cubicBezTo>
                  <a:pt x="40005" y="59563"/>
                  <a:pt x="41148" y="58420"/>
                  <a:pt x="41148" y="56134"/>
                </a:cubicBezTo>
                <a:cubicBezTo>
                  <a:pt x="41910" y="56134"/>
                  <a:pt x="42164" y="55626"/>
                  <a:pt x="42672" y="55626"/>
                </a:cubicBezTo>
                <a:cubicBezTo>
                  <a:pt x="42799" y="55626"/>
                  <a:pt x="43180" y="55753"/>
                  <a:pt x="43561" y="56134"/>
                </a:cubicBezTo>
                <a:cubicBezTo>
                  <a:pt x="44704" y="56134"/>
                  <a:pt x="46990" y="51562"/>
                  <a:pt x="46990" y="50419"/>
                </a:cubicBezTo>
                <a:cubicBezTo>
                  <a:pt x="46482" y="49911"/>
                  <a:pt x="46482" y="49530"/>
                  <a:pt x="46736" y="49530"/>
                </a:cubicBezTo>
                <a:cubicBezTo>
                  <a:pt x="46990" y="49530"/>
                  <a:pt x="47625" y="49784"/>
                  <a:pt x="48133" y="50419"/>
                </a:cubicBezTo>
                <a:cubicBezTo>
                  <a:pt x="48133" y="50419"/>
                  <a:pt x="49276" y="50419"/>
                  <a:pt x="49276" y="49276"/>
                </a:cubicBezTo>
                <a:cubicBezTo>
                  <a:pt x="49276" y="48895"/>
                  <a:pt x="49403" y="48768"/>
                  <a:pt x="49657" y="48768"/>
                </a:cubicBezTo>
                <a:cubicBezTo>
                  <a:pt x="50038" y="48768"/>
                  <a:pt x="50800" y="49276"/>
                  <a:pt x="51562" y="49276"/>
                </a:cubicBezTo>
                <a:cubicBezTo>
                  <a:pt x="51562" y="50165"/>
                  <a:pt x="51562" y="50546"/>
                  <a:pt x="51689" y="50546"/>
                </a:cubicBezTo>
                <a:cubicBezTo>
                  <a:pt x="51816" y="50546"/>
                  <a:pt x="52578" y="49911"/>
                  <a:pt x="53848" y="49276"/>
                </a:cubicBezTo>
                <a:cubicBezTo>
                  <a:pt x="52705" y="48133"/>
                  <a:pt x="56134" y="45847"/>
                  <a:pt x="58420" y="43561"/>
                </a:cubicBezTo>
                <a:cubicBezTo>
                  <a:pt x="61849" y="41275"/>
                  <a:pt x="61849" y="40132"/>
                  <a:pt x="61849" y="36703"/>
                </a:cubicBezTo>
                <a:lnTo>
                  <a:pt x="60706" y="34417"/>
                </a:lnTo>
                <a:lnTo>
                  <a:pt x="61849" y="35560"/>
                </a:lnTo>
                <a:cubicBezTo>
                  <a:pt x="62992" y="36703"/>
                  <a:pt x="65278" y="37846"/>
                  <a:pt x="65278" y="37846"/>
                </a:cubicBezTo>
                <a:cubicBezTo>
                  <a:pt x="65278" y="37846"/>
                  <a:pt x="65278" y="36703"/>
                  <a:pt x="64135" y="35560"/>
                </a:cubicBezTo>
                <a:cubicBezTo>
                  <a:pt x="64135" y="34417"/>
                  <a:pt x="64135" y="34417"/>
                  <a:pt x="66421" y="34417"/>
                </a:cubicBezTo>
                <a:cubicBezTo>
                  <a:pt x="68707" y="34417"/>
                  <a:pt x="69850" y="34417"/>
                  <a:pt x="69850" y="32131"/>
                </a:cubicBezTo>
                <a:cubicBezTo>
                  <a:pt x="70612" y="32131"/>
                  <a:pt x="70866" y="31623"/>
                  <a:pt x="71628" y="31623"/>
                </a:cubicBezTo>
                <a:cubicBezTo>
                  <a:pt x="72009" y="31623"/>
                  <a:pt x="72517" y="31750"/>
                  <a:pt x="73279" y="32131"/>
                </a:cubicBezTo>
                <a:cubicBezTo>
                  <a:pt x="73279" y="32131"/>
                  <a:pt x="73279" y="32131"/>
                  <a:pt x="73279" y="30988"/>
                </a:cubicBezTo>
                <a:cubicBezTo>
                  <a:pt x="72517" y="30226"/>
                  <a:pt x="72771" y="29337"/>
                  <a:pt x="73533" y="29337"/>
                </a:cubicBezTo>
                <a:cubicBezTo>
                  <a:pt x="73787" y="29337"/>
                  <a:pt x="74168" y="29464"/>
                  <a:pt x="74422" y="29845"/>
                </a:cubicBezTo>
                <a:cubicBezTo>
                  <a:pt x="75057" y="30226"/>
                  <a:pt x="75692" y="30353"/>
                  <a:pt x="76327" y="30353"/>
                </a:cubicBezTo>
                <a:cubicBezTo>
                  <a:pt x="77724" y="30353"/>
                  <a:pt x="78613" y="29464"/>
                  <a:pt x="77851" y="28702"/>
                </a:cubicBezTo>
                <a:cubicBezTo>
                  <a:pt x="77851" y="27559"/>
                  <a:pt x="78994" y="27559"/>
                  <a:pt x="78994" y="26416"/>
                </a:cubicBezTo>
                <a:cubicBezTo>
                  <a:pt x="80137" y="26416"/>
                  <a:pt x="81280" y="26416"/>
                  <a:pt x="81280" y="25273"/>
                </a:cubicBezTo>
                <a:cubicBezTo>
                  <a:pt x="82423" y="24130"/>
                  <a:pt x="83566" y="24130"/>
                  <a:pt x="83566" y="24130"/>
                </a:cubicBezTo>
                <a:cubicBezTo>
                  <a:pt x="83566" y="24130"/>
                  <a:pt x="83566" y="25273"/>
                  <a:pt x="82423" y="25273"/>
                </a:cubicBezTo>
                <a:lnTo>
                  <a:pt x="83566" y="26416"/>
                </a:lnTo>
                <a:cubicBezTo>
                  <a:pt x="85852" y="25273"/>
                  <a:pt x="86995" y="25273"/>
                  <a:pt x="86995" y="24130"/>
                </a:cubicBezTo>
                <a:cubicBezTo>
                  <a:pt x="86995" y="22225"/>
                  <a:pt x="86995" y="21336"/>
                  <a:pt x="87122" y="21336"/>
                </a:cubicBezTo>
                <a:cubicBezTo>
                  <a:pt x="87249" y="21336"/>
                  <a:pt x="87630" y="21844"/>
                  <a:pt x="88138" y="22987"/>
                </a:cubicBezTo>
                <a:cubicBezTo>
                  <a:pt x="88138" y="23749"/>
                  <a:pt x="88646" y="24638"/>
                  <a:pt x="89408" y="24638"/>
                </a:cubicBezTo>
                <a:cubicBezTo>
                  <a:pt x="89789" y="24638"/>
                  <a:pt x="90043" y="24511"/>
                  <a:pt x="90424" y="24130"/>
                </a:cubicBezTo>
                <a:cubicBezTo>
                  <a:pt x="90424" y="22352"/>
                  <a:pt x="90678" y="21844"/>
                  <a:pt x="91059" y="21844"/>
                </a:cubicBezTo>
                <a:cubicBezTo>
                  <a:pt x="91440" y="21844"/>
                  <a:pt x="91567" y="22352"/>
                  <a:pt x="91567" y="22987"/>
                </a:cubicBezTo>
                <a:cubicBezTo>
                  <a:pt x="91567" y="24003"/>
                  <a:pt x="91567" y="24511"/>
                  <a:pt x="91694" y="24511"/>
                </a:cubicBezTo>
                <a:cubicBezTo>
                  <a:pt x="91821" y="24511"/>
                  <a:pt x="92583" y="23622"/>
                  <a:pt x="93853" y="21717"/>
                </a:cubicBezTo>
                <a:cubicBezTo>
                  <a:pt x="96139" y="21717"/>
                  <a:pt x="98425" y="19431"/>
                  <a:pt x="101854" y="18288"/>
                </a:cubicBezTo>
                <a:cubicBezTo>
                  <a:pt x="103632" y="17780"/>
                  <a:pt x="104648" y="17399"/>
                  <a:pt x="105537" y="17399"/>
                </a:cubicBezTo>
                <a:cubicBezTo>
                  <a:pt x="106426" y="17399"/>
                  <a:pt x="106934" y="17653"/>
                  <a:pt x="107569" y="18288"/>
                </a:cubicBezTo>
                <a:cubicBezTo>
                  <a:pt x="108204" y="19685"/>
                  <a:pt x="108966" y="20193"/>
                  <a:pt x="109093" y="20193"/>
                </a:cubicBezTo>
                <a:cubicBezTo>
                  <a:pt x="109220" y="20193"/>
                  <a:pt x="109220" y="19939"/>
                  <a:pt x="108712" y="19431"/>
                </a:cubicBezTo>
                <a:cubicBezTo>
                  <a:pt x="107569" y="17145"/>
                  <a:pt x="108712" y="17145"/>
                  <a:pt x="110998" y="16002"/>
                </a:cubicBezTo>
                <a:cubicBezTo>
                  <a:pt x="111633" y="16256"/>
                  <a:pt x="112268" y="16256"/>
                  <a:pt x="112776" y="16256"/>
                </a:cubicBezTo>
                <a:cubicBezTo>
                  <a:pt x="114935" y="16256"/>
                  <a:pt x="115824" y="14605"/>
                  <a:pt x="116713" y="13716"/>
                </a:cubicBezTo>
                <a:cubicBezTo>
                  <a:pt x="115570" y="13716"/>
                  <a:pt x="114427" y="14859"/>
                  <a:pt x="114427" y="14859"/>
                </a:cubicBezTo>
                <a:cubicBezTo>
                  <a:pt x="114427" y="12573"/>
                  <a:pt x="115570" y="12573"/>
                  <a:pt x="117856" y="12573"/>
                </a:cubicBezTo>
                <a:cubicBezTo>
                  <a:pt x="117856" y="12573"/>
                  <a:pt x="118999" y="13716"/>
                  <a:pt x="118999" y="14859"/>
                </a:cubicBezTo>
                <a:cubicBezTo>
                  <a:pt x="118999" y="16002"/>
                  <a:pt x="120142" y="17145"/>
                  <a:pt x="121285" y="17145"/>
                </a:cubicBezTo>
                <a:cubicBezTo>
                  <a:pt x="121285" y="17145"/>
                  <a:pt x="122428" y="17145"/>
                  <a:pt x="121285" y="16002"/>
                </a:cubicBezTo>
                <a:cubicBezTo>
                  <a:pt x="121285" y="14859"/>
                  <a:pt x="121285" y="14859"/>
                  <a:pt x="122428" y="14859"/>
                </a:cubicBezTo>
                <a:cubicBezTo>
                  <a:pt x="123571" y="13716"/>
                  <a:pt x="123571" y="13716"/>
                  <a:pt x="124714" y="12573"/>
                </a:cubicBezTo>
                <a:cubicBezTo>
                  <a:pt x="124714" y="11430"/>
                  <a:pt x="125857" y="11430"/>
                  <a:pt x="127000" y="11430"/>
                </a:cubicBezTo>
                <a:close/>
                <a:moveTo>
                  <a:pt x="106680" y="258064"/>
                </a:moveTo>
                <a:cubicBezTo>
                  <a:pt x="107315" y="258064"/>
                  <a:pt x="107442" y="259461"/>
                  <a:pt x="108458" y="259461"/>
                </a:cubicBezTo>
                <a:cubicBezTo>
                  <a:pt x="108458" y="260604"/>
                  <a:pt x="109601" y="260604"/>
                  <a:pt x="107315" y="260604"/>
                </a:cubicBezTo>
                <a:cubicBezTo>
                  <a:pt x="106172" y="259461"/>
                  <a:pt x="106172" y="258318"/>
                  <a:pt x="106172" y="258318"/>
                </a:cubicBezTo>
                <a:cubicBezTo>
                  <a:pt x="106426" y="258064"/>
                  <a:pt x="106553" y="258064"/>
                  <a:pt x="106680" y="258064"/>
                </a:cubicBezTo>
                <a:close/>
                <a:moveTo>
                  <a:pt x="182499" y="256032"/>
                </a:moveTo>
                <a:cubicBezTo>
                  <a:pt x="183642" y="256032"/>
                  <a:pt x="183642" y="257175"/>
                  <a:pt x="183642" y="259461"/>
                </a:cubicBezTo>
                <a:cubicBezTo>
                  <a:pt x="182499" y="260604"/>
                  <a:pt x="181864" y="261239"/>
                  <a:pt x="181610" y="261239"/>
                </a:cubicBezTo>
                <a:cubicBezTo>
                  <a:pt x="181356" y="261239"/>
                  <a:pt x="181356" y="260731"/>
                  <a:pt x="181356" y="259461"/>
                </a:cubicBezTo>
                <a:cubicBezTo>
                  <a:pt x="182499" y="258318"/>
                  <a:pt x="182499" y="256032"/>
                  <a:pt x="182499" y="256032"/>
                </a:cubicBezTo>
                <a:close/>
                <a:moveTo>
                  <a:pt x="124333" y="260604"/>
                </a:moveTo>
                <a:cubicBezTo>
                  <a:pt x="124333" y="260604"/>
                  <a:pt x="125476" y="261747"/>
                  <a:pt x="125476" y="261747"/>
                </a:cubicBezTo>
                <a:cubicBezTo>
                  <a:pt x="125476" y="262890"/>
                  <a:pt x="124333" y="262890"/>
                  <a:pt x="124333" y="262890"/>
                </a:cubicBezTo>
                <a:cubicBezTo>
                  <a:pt x="123190" y="262890"/>
                  <a:pt x="123190" y="262890"/>
                  <a:pt x="123190" y="261747"/>
                </a:cubicBezTo>
                <a:cubicBezTo>
                  <a:pt x="123190" y="261747"/>
                  <a:pt x="123190" y="260604"/>
                  <a:pt x="124333" y="260604"/>
                </a:cubicBezTo>
                <a:close/>
                <a:moveTo>
                  <a:pt x="149479" y="264033"/>
                </a:moveTo>
                <a:cubicBezTo>
                  <a:pt x="149479" y="265176"/>
                  <a:pt x="150622" y="266319"/>
                  <a:pt x="149479" y="266319"/>
                </a:cubicBezTo>
                <a:cubicBezTo>
                  <a:pt x="149225" y="266573"/>
                  <a:pt x="148844" y="266827"/>
                  <a:pt x="148590" y="266827"/>
                </a:cubicBezTo>
                <a:cubicBezTo>
                  <a:pt x="147828" y="266827"/>
                  <a:pt x="147447" y="265811"/>
                  <a:pt x="148336" y="264033"/>
                </a:cubicBezTo>
                <a:close/>
                <a:moveTo>
                  <a:pt x="140335" y="266319"/>
                </a:moveTo>
                <a:lnTo>
                  <a:pt x="141478" y="267462"/>
                </a:lnTo>
                <a:lnTo>
                  <a:pt x="140335" y="267462"/>
                </a:lnTo>
                <a:cubicBezTo>
                  <a:pt x="139192" y="267462"/>
                  <a:pt x="139192" y="267462"/>
                  <a:pt x="139192" y="266319"/>
                </a:cubicBezTo>
                <a:close/>
                <a:moveTo>
                  <a:pt x="130048" y="268605"/>
                </a:moveTo>
                <a:cubicBezTo>
                  <a:pt x="128905" y="268605"/>
                  <a:pt x="128905" y="269748"/>
                  <a:pt x="128905" y="269748"/>
                </a:cubicBezTo>
                <a:cubicBezTo>
                  <a:pt x="128905" y="269748"/>
                  <a:pt x="128905" y="270891"/>
                  <a:pt x="130048" y="270891"/>
                </a:cubicBezTo>
                <a:lnTo>
                  <a:pt x="131191" y="270891"/>
                </a:lnTo>
                <a:cubicBezTo>
                  <a:pt x="131191" y="269748"/>
                  <a:pt x="130048" y="268605"/>
                  <a:pt x="130048" y="268605"/>
                </a:cubicBezTo>
                <a:close/>
                <a:moveTo>
                  <a:pt x="135763" y="0"/>
                </a:moveTo>
                <a:cubicBezTo>
                  <a:pt x="134874" y="0"/>
                  <a:pt x="134112" y="635"/>
                  <a:pt x="133477" y="1778"/>
                </a:cubicBezTo>
                <a:cubicBezTo>
                  <a:pt x="133477" y="635"/>
                  <a:pt x="132334" y="635"/>
                  <a:pt x="131191" y="635"/>
                </a:cubicBezTo>
                <a:cubicBezTo>
                  <a:pt x="130048" y="1143"/>
                  <a:pt x="128651" y="1524"/>
                  <a:pt x="127508" y="1524"/>
                </a:cubicBezTo>
                <a:cubicBezTo>
                  <a:pt x="126365" y="1524"/>
                  <a:pt x="125476" y="1143"/>
                  <a:pt x="125476" y="635"/>
                </a:cubicBezTo>
                <a:lnTo>
                  <a:pt x="124333" y="635"/>
                </a:lnTo>
                <a:cubicBezTo>
                  <a:pt x="123190" y="2921"/>
                  <a:pt x="122047" y="1778"/>
                  <a:pt x="120904" y="2921"/>
                </a:cubicBezTo>
                <a:cubicBezTo>
                  <a:pt x="120904" y="2921"/>
                  <a:pt x="119761" y="2921"/>
                  <a:pt x="118618" y="4064"/>
                </a:cubicBezTo>
                <a:cubicBezTo>
                  <a:pt x="117475" y="5207"/>
                  <a:pt x="116332" y="5080"/>
                  <a:pt x="116332" y="5080"/>
                </a:cubicBezTo>
                <a:cubicBezTo>
                  <a:pt x="115189" y="5080"/>
                  <a:pt x="116332" y="3937"/>
                  <a:pt x="117475" y="2794"/>
                </a:cubicBezTo>
                <a:cubicBezTo>
                  <a:pt x="118364" y="2413"/>
                  <a:pt x="118364" y="2159"/>
                  <a:pt x="117983" y="2159"/>
                </a:cubicBezTo>
                <a:cubicBezTo>
                  <a:pt x="117348" y="2159"/>
                  <a:pt x="115443" y="2921"/>
                  <a:pt x="114046" y="5080"/>
                </a:cubicBezTo>
                <a:cubicBezTo>
                  <a:pt x="112268" y="6223"/>
                  <a:pt x="111506" y="6858"/>
                  <a:pt x="111252" y="6858"/>
                </a:cubicBezTo>
                <a:cubicBezTo>
                  <a:pt x="110998" y="6858"/>
                  <a:pt x="111760" y="6350"/>
                  <a:pt x="112903" y="5080"/>
                </a:cubicBezTo>
                <a:cubicBezTo>
                  <a:pt x="112903" y="4318"/>
                  <a:pt x="113411" y="2921"/>
                  <a:pt x="113411" y="2921"/>
                </a:cubicBezTo>
                <a:cubicBezTo>
                  <a:pt x="113411" y="2921"/>
                  <a:pt x="113284" y="3175"/>
                  <a:pt x="112903" y="3937"/>
                </a:cubicBezTo>
                <a:cubicBezTo>
                  <a:pt x="112903" y="3937"/>
                  <a:pt x="110617" y="3937"/>
                  <a:pt x="110617" y="5080"/>
                </a:cubicBezTo>
                <a:lnTo>
                  <a:pt x="103759" y="5080"/>
                </a:lnTo>
                <a:cubicBezTo>
                  <a:pt x="103251" y="6223"/>
                  <a:pt x="102870" y="6477"/>
                  <a:pt x="102616" y="6477"/>
                </a:cubicBezTo>
                <a:cubicBezTo>
                  <a:pt x="102362" y="6477"/>
                  <a:pt x="102108" y="6350"/>
                  <a:pt x="101473" y="6350"/>
                </a:cubicBezTo>
                <a:cubicBezTo>
                  <a:pt x="101473" y="5842"/>
                  <a:pt x="101346" y="5588"/>
                  <a:pt x="101092" y="5588"/>
                </a:cubicBezTo>
                <a:cubicBezTo>
                  <a:pt x="100838" y="5588"/>
                  <a:pt x="100330" y="6096"/>
                  <a:pt x="100330" y="7493"/>
                </a:cubicBezTo>
                <a:cubicBezTo>
                  <a:pt x="100330" y="8001"/>
                  <a:pt x="100076" y="8382"/>
                  <a:pt x="99568" y="8382"/>
                </a:cubicBezTo>
                <a:cubicBezTo>
                  <a:pt x="99060" y="8382"/>
                  <a:pt x="98679" y="8001"/>
                  <a:pt x="98171" y="7493"/>
                </a:cubicBezTo>
                <a:cubicBezTo>
                  <a:pt x="97663" y="6985"/>
                  <a:pt x="97282" y="6604"/>
                  <a:pt x="97155" y="6604"/>
                </a:cubicBezTo>
                <a:cubicBezTo>
                  <a:pt x="97028" y="6604"/>
                  <a:pt x="97028" y="6858"/>
                  <a:pt x="97028" y="7493"/>
                </a:cubicBezTo>
                <a:cubicBezTo>
                  <a:pt x="95885" y="8636"/>
                  <a:pt x="94742" y="8636"/>
                  <a:pt x="94742" y="8636"/>
                </a:cubicBezTo>
                <a:cubicBezTo>
                  <a:pt x="94742" y="8509"/>
                  <a:pt x="94488" y="8382"/>
                  <a:pt x="93980" y="8382"/>
                </a:cubicBezTo>
                <a:cubicBezTo>
                  <a:pt x="91567" y="8382"/>
                  <a:pt x="84201" y="10541"/>
                  <a:pt x="77597" y="14351"/>
                </a:cubicBezTo>
                <a:cubicBezTo>
                  <a:pt x="77597" y="14351"/>
                  <a:pt x="76454" y="16637"/>
                  <a:pt x="77597" y="16637"/>
                </a:cubicBezTo>
                <a:cubicBezTo>
                  <a:pt x="78105" y="17780"/>
                  <a:pt x="78105" y="18034"/>
                  <a:pt x="77851" y="18034"/>
                </a:cubicBezTo>
                <a:cubicBezTo>
                  <a:pt x="77597" y="18034"/>
                  <a:pt x="76962" y="17780"/>
                  <a:pt x="76454" y="17780"/>
                </a:cubicBezTo>
                <a:cubicBezTo>
                  <a:pt x="75438" y="16256"/>
                  <a:pt x="74549" y="15748"/>
                  <a:pt x="73914" y="15748"/>
                </a:cubicBezTo>
                <a:cubicBezTo>
                  <a:pt x="73025" y="15748"/>
                  <a:pt x="72771" y="16891"/>
                  <a:pt x="74168" y="18923"/>
                </a:cubicBezTo>
                <a:cubicBezTo>
                  <a:pt x="73279" y="18415"/>
                  <a:pt x="72644" y="18161"/>
                  <a:pt x="72390" y="18161"/>
                </a:cubicBezTo>
                <a:cubicBezTo>
                  <a:pt x="72136" y="18161"/>
                  <a:pt x="71882" y="18669"/>
                  <a:pt x="71882" y="20066"/>
                </a:cubicBezTo>
                <a:cubicBezTo>
                  <a:pt x="72390" y="20701"/>
                  <a:pt x="72390" y="20955"/>
                  <a:pt x="72136" y="20955"/>
                </a:cubicBezTo>
                <a:cubicBezTo>
                  <a:pt x="71882" y="20955"/>
                  <a:pt x="71247" y="20701"/>
                  <a:pt x="70739" y="20066"/>
                </a:cubicBezTo>
                <a:cubicBezTo>
                  <a:pt x="69977" y="20066"/>
                  <a:pt x="69215" y="19558"/>
                  <a:pt x="68834" y="19558"/>
                </a:cubicBezTo>
                <a:cubicBezTo>
                  <a:pt x="68580" y="19558"/>
                  <a:pt x="68453" y="19685"/>
                  <a:pt x="68453" y="20066"/>
                </a:cubicBezTo>
                <a:cubicBezTo>
                  <a:pt x="68453" y="20066"/>
                  <a:pt x="68453" y="20574"/>
                  <a:pt x="67818" y="20574"/>
                </a:cubicBezTo>
                <a:cubicBezTo>
                  <a:pt x="67437" y="20574"/>
                  <a:pt x="66929" y="20447"/>
                  <a:pt x="66167" y="20066"/>
                </a:cubicBezTo>
                <a:cubicBezTo>
                  <a:pt x="65024" y="20066"/>
                  <a:pt x="65024" y="21209"/>
                  <a:pt x="65024" y="22352"/>
                </a:cubicBezTo>
                <a:cubicBezTo>
                  <a:pt x="63500" y="24511"/>
                  <a:pt x="62992" y="25781"/>
                  <a:pt x="62484" y="25781"/>
                </a:cubicBezTo>
                <a:cubicBezTo>
                  <a:pt x="62230" y="25781"/>
                  <a:pt x="61976" y="25400"/>
                  <a:pt x="61595" y="24638"/>
                </a:cubicBezTo>
                <a:cubicBezTo>
                  <a:pt x="61595" y="24130"/>
                  <a:pt x="61468" y="23876"/>
                  <a:pt x="61087" y="23876"/>
                </a:cubicBezTo>
                <a:cubicBezTo>
                  <a:pt x="60198" y="23876"/>
                  <a:pt x="58166" y="26289"/>
                  <a:pt x="58166" y="28067"/>
                </a:cubicBezTo>
                <a:cubicBezTo>
                  <a:pt x="58801" y="29464"/>
                  <a:pt x="59055" y="29972"/>
                  <a:pt x="59055" y="29972"/>
                </a:cubicBezTo>
                <a:cubicBezTo>
                  <a:pt x="59055" y="29972"/>
                  <a:pt x="58674" y="29718"/>
                  <a:pt x="58166" y="29210"/>
                </a:cubicBezTo>
                <a:lnTo>
                  <a:pt x="57023" y="29210"/>
                </a:lnTo>
                <a:cubicBezTo>
                  <a:pt x="56515" y="29718"/>
                  <a:pt x="56134" y="30099"/>
                  <a:pt x="55880" y="30099"/>
                </a:cubicBezTo>
                <a:cubicBezTo>
                  <a:pt x="55626" y="30099"/>
                  <a:pt x="55372" y="29845"/>
                  <a:pt x="54737" y="29210"/>
                </a:cubicBezTo>
                <a:cubicBezTo>
                  <a:pt x="54737" y="29210"/>
                  <a:pt x="53594" y="30353"/>
                  <a:pt x="52451" y="32639"/>
                </a:cubicBezTo>
                <a:cubicBezTo>
                  <a:pt x="52451" y="34290"/>
                  <a:pt x="51308" y="35306"/>
                  <a:pt x="49657" y="35306"/>
                </a:cubicBezTo>
                <a:cubicBezTo>
                  <a:pt x="49149" y="35306"/>
                  <a:pt x="48514" y="35179"/>
                  <a:pt x="47879" y="34925"/>
                </a:cubicBezTo>
                <a:lnTo>
                  <a:pt x="46736" y="37211"/>
                </a:lnTo>
                <a:cubicBezTo>
                  <a:pt x="47625" y="38862"/>
                  <a:pt x="47752" y="40386"/>
                  <a:pt x="47498" y="40386"/>
                </a:cubicBezTo>
                <a:cubicBezTo>
                  <a:pt x="47371" y="40386"/>
                  <a:pt x="47117" y="40132"/>
                  <a:pt x="46736" y="39497"/>
                </a:cubicBezTo>
                <a:cubicBezTo>
                  <a:pt x="46355" y="39116"/>
                  <a:pt x="45974" y="38862"/>
                  <a:pt x="45720" y="38735"/>
                </a:cubicBezTo>
                <a:cubicBezTo>
                  <a:pt x="46101" y="40259"/>
                  <a:pt x="44196" y="41529"/>
                  <a:pt x="42672" y="41529"/>
                </a:cubicBezTo>
                <a:cubicBezTo>
                  <a:pt x="42037" y="41529"/>
                  <a:pt x="41402" y="41275"/>
                  <a:pt x="41021" y="40513"/>
                </a:cubicBezTo>
                <a:lnTo>
                  <a:pt x="39878" y="40513"/>
                </a:lnTo>
                <a:lnTo>
                  <a:pt x="39878" y="41656"/>
                </a:lnTo>
                <a:cubicBezTo>
                  <a:pt x="41021" y="42799"/>
                  <a:pt x="42164" y="42799"/>
                  <a:pt x="41021" y="43942"/>
                </a:cubicBezTo>
                <a:cubicBezTo>
                  <a:pt x="41021" y="45085"/>
                  <a:pt x="39878" y="45085"/>
                  <a:pt x="38735" y="45085"/>
                </a:cubicBezTo>
                <a:lnTo>
                  <a:pt x="37592" y="45085"/>
                </a:lnTo>
                <a:cubicBezTo>
                  <a:pt x="37592" y="45085"/>
                  <a:pt x="36449" y="46228"/>
                  <a:pt x="35306" y="46228"/>
                </a:cubicBezTo>
                <a:cubicBezTo>
                  <a:pt x="34163" y="47371"/>
                  <a:pt x="33020" y="47371"/>
                  <a:pt x="31877" y="49657"/>
                </a:cubicBezTo>
                <a:cubicBezTo>
                  <a:pt x="31877" y="50800"/>
                  <a:pt x="30734" y="51943"/>
                  <a:pt x="30734" y="51943"/>
                </a:cubicBezTo>
                <a:cubicBezTo>
                  <a:pt x="30734" y="51943"/>
                  <a:pt x="28448" y="53086"/>
                  <a:pt x="29591" y="54229"/>
                </a:cubicBezTo>
                <a:cubicBezTo>
                  <a:pt x="28448" y="56515"/>
                  <a:pt x="27305" y="56515"/>
                  <a:pt x="26162" y="56515"/>
                </a:cubicBezTo>
                <a:cubicBezTo>
                  <a:pt x="26162" y="56769"/>
                  <a:pt x="26162" y="57150"/>
                  <a:pt x="26162" y="57658"/>
                </a:cubicBezTo>
                <a:cubicBezTo>
                  <a:pt x="27305" y="57658"/>
                  <a:pt x="26162" y="58801"/>
                  <a:pt x="26162" y="59944"/>
                </a:cubicBezTo>
                <a:cubicBezTo>
                  <a:pt x="25019" y="59944"/>
                  <a:pt x="25019" y="61087"/>
                  <a:pt x="25019" y="61087"/>
                </a:cubicBezTo>
                <a:cubicBezTo>
                  <a:pt x="25019" y="61595"/>
                  <a:pt x="25019" y="61595"/>
                  <a:pt x="25019" y="61595"/>
                </a:cubicBezTo>
                <a:cubicBezTo>
                  <a:pt x="25019" y="61595"/>
                  <a:pt x="25019" y="61595"/>
                  <a:pt x="25019" y="62103"/>
                </a:cubicBezTo>
                <a:cubicBezTo>
                  <a:pt x="23876" y="63246"/>
                  <a:pt x="21590" y="65532"/>
                  <a:pt x="21590" y="65532"/>
                </a:cubicBezTo>
                <a:cubicBezTo>
                  <a:pt x="20066" y="67691"/>
                  <a:pt x="19558" y="68453"/>
                  <a:pt x="19939" y="68453"/>
                </a:cubicBezTo>
                <a:cubicBezTo>
                  <a:pt x="20193" y="68453"/>
                  <a:pt x="20701" y="68199"/>
                  <a:pt x="21590" y="67818"/>
                </a:cubicBezTo>
                <a:cubicBezTo>
                  <a:pt x="21590" y="67818"/>
                  <a:pt x="22733" y="67818"/>
                  <a:pt x="20447" y="68961"/>
                </a:cubicBezTo>
                <a:cubicBezTo>
                  <a:pt x="20447" y="70104"/>
                  <a:pt x="17018" y="71247"/>
                  <a:pt x="15875" y="74676"/>
                </a:cubicBezTo>
                <a:cubicBezTo>
                  <a:pt x="14732" y="78105"/>
                  <a:pt x="14732" y="78105"/>
                  <a:pt x="15875" y="79248"/>
                </a:cubicBezTo>
                <a:lnTo>
                  <a:pt x="14859" y="79248"/>
                </a:lnTo>
                <a:cubicBezTo>
                  <a:pt x="12573" y="80391"/>
                  <a:pt x="11430" y="81534"/>
                  <a:pt x="12573" y="81534"/>
                </a:cubicBezTo>
                <a:cubicBezTo>
                  <a:pt x="13716" y="82677"/>
                  <a:pt x="13716" y="82677"/>
                  <a:pt x="12573" y="83820"/>
                </a:cubicBezTo>
                <a:cubicBezTo>
                  <a:pt x="11430" y="83820"/>
                  <a:pt x="11430" y="84963"/>
                  <a:pt x="11430" y="87249"/>
                </a:cubicBezTo>
                <a:lnTo>
                  <a:pt x="10287" y="87249"/>
                </a:lnTo>
                <a:cubicBezTo>
                  <a:pt x="10287" y="87249"/>
                  <a:pt x="10287" y="88392"/>
                  <a:pt x="9144" y="89535"/>
                </a:cubicBezTo>
                <a:cubicBezTo>
                  <a:pt x="11430" y="91821"/>
                  <a:pt x="8001" y="97536"/>
                  <a:pt x="6858" y="97536"/>
                </a:cubicBezTo>
                <a:cubicBezTo>
                  <a:pt x="6858" y="97536"/>
                  <a:pt x="5715" y="98679"/>
                  <a:pt x="6858" y="99822"/>
                </a:cubicBezTo>
                <a:cubicBezTo>
                  <a:pt x="9144" y="102108"/>
                  <a:pt x="9144" y="102108"/>
                  <a:pt x="6858" y="102108"/>
                </a:cubicBezTo>
                <a:cubicBezTo>
                  <a:pt x="5842" y="101600"/>
                  <a:pt x="5334" y="101346"/>
                  <a:pt x="5080" y="101346"/>
                </a:cubicBezTo>
                <a:cubicBezTo>
                  <a:pt x="4826" y="101346"/>
                  <a:pt x="4953" y="101854"/>
                  <a:pt x="5715" y="103251"/>
                </a:cubicBezTo>
                <a:cubicBezTo>
                  <a:pt x="6731" y="104267"/>
                  <a:pt x="5969" y="108077"/>
                  <a:pt x="4191" y="108077"/>
                </a:cubicBezTo>
                <a:cubicBezTo>
                  <a:pt x="3937" y="108077"/>
                  <a:pt x="3683" y="107950"/>
                  <a:pt x="3429" y="107950"/>
                </a:cubicBezTo>
                <a:lnTo>
                  <a:pt x="1143" y="106680"/>
                </a:lnTo>
                <a:cubicBezTo>
                  <a:pt x="2286" y="107823"/>
                  <a:pt x="2286" y="108966"/>
                  <a:pt x="2286" y="108966"/>
                </a:cubicBezTo>
                <a:cubicBezTo>
                  <a:pt x="3429" y="108966"/>
                  <a:pt x="3429" y="110109"/>
                  <a:pt x="2286" y="113538"/>
                </a:cubicBezTo>
                <a:cubicBezTo>
                  <a:pt x="2286" y="115824"/>
                  <a:pt x="2286" y="119253"/>
                  <a:pt x="2286" y="121539"/>
                </a:cubicBezTo>
                <a:cubicBezTo>
                  <a:pt x="2286" y="123825"/>
                  <a:pt x="2286" y="126111"/>
                  <a:pt x="1143" y="127254"/>
                </a:cubicBezTo>
                <a:cubicBezTo>
                  <a:pt x="1143" y="128397"/>
                  <a:pt x="0" y="129540"/>
                  <a:pt x="1143" y="131826"/>
                </a:cubicBezTo>
                <a:cubicBezTo>
                  <a:pt x="2286" y="132969"/>
                  <a:pt x="2286" y="134112"/>
                  <a:pt x="1143" y="134112"/>
                </a:cubicBezTo>
                <a:lnTo>
                  <a:pt x="1143" y="135255"/>
                </a:lnTo>
                <a:cubicBezTo>
                  <a:pt x="2286" y="137541"/>
                  <a:pt x="2286" y="138684"/>
                  <a:pt x="2286" y="138684"/>
                </a:cubicBezTo>
                <a:cubicBezTo>
                  <a:pt x="1143" y="138684"/>
                  <a:pt x="0" y="139827"/>
                  <a:pt x="1143" y="140970"/>
                </a:cubicBezTo>
                <a:cubicBezTo>
                  <a:pt x="2286" y="140970"/>
                  <a:pt x="2286" y="140970"/>
                  <a:pt x="2286" y="143256"/>
                </a:cubicBezTo>
                <a:cubicBezTo>
                  <a:pt x="2286" y="144399"/>
                  <a:pt x="2286" y="153543"/>
                  <a:pt x="3429" y="161544"/>
                </a:cubicBezTo>
                <a:cubicBezTo>
                  <a:pt x="4572" y="169545"/>
                  <a:pt x="8001" y="177546"/>
                  <a:pt x="8001" y="177546"/>
                </a:cubicBezTo>
                <a:cubicBezTo>
                  <a:pt x="8001" y="177546"/>
                  <a:pt x="8001" y="178689"/>
                  <a:pt x="9144" y="180975"/>
                </a:cubicBezTo>
                <a:cubicBezTo>
                  <a:pt x="9144" y="180975"/>
                  <a:pt x="10287" y="183261"/>
                  <a:pt x="10287" y="183261"/>
                </a:cubicBezTo>
                <a:cubicBezTo>
                  <a:pt x="8001" y="184404"/>
                  <a:pt x="10287" y="188976"/>
                  <a:pt x="12573" y="191262"/>
                </a:cubicBezTo>
                <a:cubicBezTo>
                  <a:pt x="14859" y="191262"/>
                  <a:pt x="14859" y="192405"/>
                  <a:pt x="14859" y="193548"/>
                </a:cubicBezTo>
                <a:cubicBezTo>
                  <a:pt x="13716" y="193548"/>
                  <a:pt x="14859" y="196977"/>
                  <a:pt x="16002" y="198120"/>
                </a:cubicBezTo>
                <a:cubicBezTo>
                  <a:pt x="19431" y="198120"/>
                  <a:pt x="19431" y="199263"/>
                  <a:pt x="17145" y="200406"/>
                </a:cubicBezTo>
                <a:cubicBezTo>
                  <a:pt x="14859" y="200406"/>
                  <a:pt x="16002" y="202692"/>
                  <a:pt x="20574" y="202692"/>
                </a:cubicBezTo>
                <a:cubicBezTo>
                  <a:pt x="21717" y="202692"/>
                  <a:pt x="21717" y="202692"/>
                  <a:pt x="21717" y="204978"/>
                </a:cubicBezTo>
                <a:cubicBezTo>
                  <a:pt x="19431" y="206121"/>
                  <a:pt x="20574" y="207264"/>
                  <a:pt x="21717" y="207264"/>
                </a:cubicBezTo>
                <a:cubicBezTo>
                  <a:pt x="22352" y="207010"/>
                  <a:pt x="22733" y="206756"/>
                  <a:pt x="23114" y="206756"/>
                </a:cubicBezTo>
                <a:cubicBezTo>
                  <a:pt x="24003" y="206756"/>
                  <a:pt x="23749" y="207899"/>
                  <a:pt x="22860" y="209550"/>
                </a:cubicBezTo>
                <a:cubicBezTo>
                  <a:pt x="22098" y="211709"/>
                  <a:pt x="21844" y="212471"/>
                  <a:pt x="22352" y="212471"/>
                </a:cubicBezTo>
                <a:cubicBezTo>
                  <a:pt x="22606" y="212471"/>
                  <a:pt x="23114" y="212217"/>
                  <a:pt x="24003" y="211836"/>
                </a:cubicBezTo>
                <a:cubicBezTo>
                  <a:pt x="26289" y="211836"/>
                  <a:pt x="28575" y="215265"/>
                  <a:pt x="27432" y="216408"/>
                </a:cubicBezTo>
                <a:cubicBezTo>
                  <a:pt x="28575" y="217551"/>
                  <a:pt x="28575" y="218694"/>
                  <a:pt x="28575" y="218694"/>
                </a:cubicBezTo>
                <a:lnTo>
                  <a:pt x="28575" y="219837"/>
                </a:lnTo>
                <a:cubicBezTo>
                  <a:pt x="29718" y="220980"/>
                  <a:pt x="29718" y="220980"/>
                  <a:pt x="29718" y="220980"/>
                </a:cubicBezTo>
                <a:lnTo>
                  <a:pt x="30861" y="220980"/>
                </a:lnTo>
                <a:cubicBezTo>
                  <a:pt x="30861" y="222123"/>
                  <a:pt x="34290" y="226695"/>
                  <a:pt x="38862" y="232410"/>
                </a:cubicBezTo>
                <a:cubicBezTo>
                  <a:pt x="44450" y="238125"/>
                  <a:pt x="46736" y="240284"/>
                  <a:pt x="47498" y="240284"/>
                </a:cubicBezTo>
                <a:cubicBezTo>
                  <a:pt x="47879" y="240284"/>
                  <a:pt x="48006" y="239903"/>
                  <a:pt x="48006" y="239268"/>
                </a:cubicBezTo>
                <a:cubicBezTo>
                  <a:pt x="48387" y="238379"/>
                  <a:pt x="48895" y="237998"/>
                  <a:pt x="49276" y="237998"/>
                </a:cubicBezTo>
                <a:cubicBezTo>
                  <a:pt x="49911" y="237998"/>
                  <a:pt x="50292" y="239014"/>
                  <a:pt x="50292" y="240411"/>
                </a:cubicBezTo>
                <a:cubicBezTo>
                  <a:pt x="50292" y="241554"/>
                  <a:pt x="51435" y="243840"/>
                  <a:pt x="52578" y="244983"/>
                </a:cubicBezTo>
                <a:cubicBezTo>
                  <a:pt x="54864" y="246126"/>
                  <a:pt x="56007" y="247269"/>
                  <a:pt x="56007" y="248412"/>
                </a:cubicBezTo>
                <a:cubicBezTo>
                  <a:pt x="59436" y="248412"/>
                  <a:pt x="64008" y="251841"/>
                  <a:pt x="66294" y="254127"/>
                </a:cubicBezTo>
                <a:cubicBezTo>
                  <a:pt x="67437" y="255270"/>
                  <a:pt x="68580" y="255270"/>
                  <a:pt x="70866" y="256413"/>
                </a:cubicBezTo>
                <a:cubicBezTo>
                  <a:pt x="72009" y="256413"/>
                  <a:pt x="72517" y="256159"/>
                  <a:pt x="73025" y="256159"/>
                </a:cubicBezTo>
                <a:cubicBezTo>
                  <a:pt x="73533" y="256159"/>
                  <a:pt x="73787" y="256413"/>
                  <a:pt x="74295" y="257556"/>
                </a:cubicBezTo>
                <a:cubicBezTo>
                  <a:pt x="73406" y="258445"/>
                  <a:pt x="75819" y="260604"/>
                  <a:pt x="77597" y="260604"/>
                </a:cubicBezTo>
                <a:cubicBezTo>
                  <a:pt x="78105" y="260604"/>
                  <a:pt x="78613" y="260350"/>
                  <a:pt x="78867" y="259842"/>
                </a:cubicBezTo>
                <a:lnTo>
                  <a:pt x="80010" y="260985"/>
                </a:lnTo>
                <a:cubicBezTo>
                  <a:pt x="80010" y="262001"/>
                  <a:pt x="80137" y="262255"/>
                  <a:pt x="80518" y="262255"/>
                </a:cubicBezTo>
                <a:cubicBezTo>
                  <a:pt x="80899" y="262255"/>
                  <a:pt x="81661" y="261620"/>
                  <a:pt x="82296" y="260985"/>
                </a:cubicBezTo>
                <a:cubicBezTo>
                  <a:pt x="82677" y="260096"/>
                  <a:pt x="82931" y="259842"/>
                  <a:pt x="83185" y="259842"/>
                </a:cubicBezTo>
                <a:cubicBezTo>
                  <a:pt x="83439" y="259842"/>
                  <a:pt x="83439" y="261112"/>
                  <a:pt x="83439" y="263271"/>
                </a:cubicBezTo>
                <a:cubicBezTo>
                  <a:pt x="82804" y="264541"/>
                  <a:pt x="82931" y="265176"/>
                  <a:pt x="83058" y="265176"/>
                </a:cubicBezTo>
                <a:cubicBezTo>
                  <a:pt x="83185" y="265176"/>
                  <a:pt x="83439" y="264922"/>
                  <a:pt x="83439" y="264414"/>
                </a:cubicBezTo>
                <a:cubicBezTo>
                  <a:pt x="84201" y="264414"/>
                  <a:pt x="85471" y="263906"/>
                  <a:pt x="86233" y="263906"/>
                </a:cubicBezTo>
                <a:cubicBezTo>
                  <a:pt x="86614" y="263906"/>
                  <a:pt x="86868" y="264033"/>
                  <a:pt x="86868" y="264414"/>
                </a:cubicBezTo>
                <a:cubicBezTo>
                  <a:pt x="87376" y="264922"/>
                  <a:pt x="87757" y="265176"/>
                  <a:pt x="88265" y="265176"/>
                </a:cubicBezTo>
                <a:cubicBezTo>
                  <a:pt x="88773" y="265176"/>
                  <a:pt x="89154" y="264668"/>
                  <a:pt x="89154" y="263271"/>
                </a:cubicBezTo>
                <a:cubicBezTo>
                  <a:pt x="89662" y="262636"/>
                  <a:pt x="90297" y="262382"/>
                  <a:pt x="90678" y="262382"/>
                </a:cubicBezTo>
                <a:cubicBezTo>
                  <a:pt x="91059" y="262382"/>
                  <a:pt x="91440" y="262636"/>
                  <a:pt x="91440" y="263271"/>
                </a:cubicBezTo>
                <a:cubicBezTo>
                  <a:pt x="91440" y="264414"/>
                  <a:pt x="91440" y="264414"/>
                  <a:pt x="90297" y="264414"/>
                </a:cubicBezTo>
                <a:cubicBezTo>
                  <a:pt x="89154" y="264414"/>
                  <a:pt x="90297" y="264414"/>
                  <a:pt x="92583" y="265557"/>
                </a:cubicBezTo>
                <a:cubicBezTo>
                  <a:pt x="92583" y="265557"/>
                  <a:pt x="94869" y="267843"/>
                  <a:pt x="93726" y="268986"/>
                </a:cubicBezTo>
                <a:cubicBezTo>
                  <a:pt x="94234" y="269494"/>
                  <a:pt x="94615" y="269748"/>
                  <a:pt x="94996" y="269748"/>
                </a:cubicBezTo>
                <a:cubicBezTo>
                  <a:pt x="95504" y="269748"/>
                  <a:pt x="95885" y="269240"/>
                  <a:pt x="95885" y="267843"/>
                </a:cubicBezTo>
                <a:cubicBezTo>
                  <a:pt x="95885" y="266446"/>
                  <a:pt x="95885" y="265938"/>
                  <a:pt x="96393" y="265938"/>
                </a:cubicBezTo>
                <a:cubicBezTo>
                  <a:pt x="96647" y="265938"/>
                  <a:pt x="97282" y="266192"/>
                  <a:pt x="98171" y="266700"/>
                </a:cubicBezTo>
                <a:cubicBezTo>
                  <a:pt x="99314" y="266700"/>
                  <a:pt x="99314" y="266700"/>
                  <a:pt x="99314" y="267843"/>
                </a:cubicBezTo>
                <a:cubicBezTo>
                  <a:pt x="99314" y="268986"/>
                  <a:pt x="99314" y="268986"/>
                  <a:pt x="101600" y="270129"/>
                </a:cubicBezTo>
                <a:cubicBezTo>
                  <a:pt x="103886" y="270129"/>
                  <a:pt x="107315" y="267843"/>
                  <a:pt x="109601" y="265557"/>
                </a:cubicBezTo>
                <a:cubicBezTo>
                  <a:pt x="109601" y="266700"/>
                  <a:pt x="110744" y="267843"/>
                  <a:pt x="111887" y="267843"/>
                </a:cubicBezTo>
                <a:cubicBezTo>
                  <a:pt x="111887" y="267462"/>
                  <a:pt x="112014" y="267335"/>
                  <a:pt x="112141" y="267335"/>
                </a:cubicBezTo>
                <a:cubicBezTo>
                  <a:pt x="112268" y="267335"/>
                  <a:pt x="112649" y="267843"/>
                  <a:pt x="111887" y="267843"/>
                </a:cubicBezTo>
                <a:cubicBezTo>
                  <a:pt x="111887" y="268351"/>
                  <a:pt x="111633" y="268732"/>
                  <a:pt x="111125" y="268732"/>
                </a:cubicBezTo>
                <a:cubicBezTo>
                  <a:pt x="110617" y="268732"/>
                  <a:pt x="110109" y="268478"/>
                  <a:pt x="109601" y="267843"/>
                </a:cubicBezTo>
                <a:lnTo>
                  <a:pt x="109601" y="268986"/>
                </a:lnTo>
                <a:cubicBezTo>
                  <a:pt x="109601" y="270891"/>
                  <a:pt x="109982" y="271653"/>
                  <a:pt x="110490" y="271653"/>
                </a:cubicBezTo>
                <a:cubicBezTo>
                  <a:pt x="110998" y="271653"/>
                  <a:pt x="111379" y="271145"/>
                  <a:pt x="111887" y="270129"/>
                </a:cubicBezTo>
                <a:cubicBezTo>
                  <a:pt x="112395" y="269621"/>
                  <a:pt x="112776" y="269240"/>
                  <a:pt x="113030" y="269240"/>
                </a:cubicBezTo>
                <a:cubicBezTo>
                  <a:pt x="113284" y="269240"/>
                  <a:pt x="113538" y="269494"/>
                  <a:pt x="114173" y="270129"/>
                </a:cubicBezTo>
                <a:cubicBezTo>
                  <a:pt x="114935" y="270891"/>
                  <a:pt x="115824" y="271780"/>
                  <a:pt x="116205" y="271780"/>
                </a:cubicBezTo>
                <a:cubicBezTo>
                  <a:pt x="116332" y="271780"/>
                  <a:pt x="116459" y="271653"/>
                  <a:pt x="116459" y="271272"/>
                </a:cubicBezTo>
                <a:cubicBezTo>
                  <a:pt x="116459" y="271272"/>
                  <a:pt x="118745" y="272415"/>
                  <a:pt x="118745" y="273558"/>
                </a:cubicBezTo>
                <a:cubicBezTo>
                  <a:pt x="121031" y="273558"/>
                  <a:pt x="122174" y="273558"/>
                  <a:pt x="122174" y="272415"/>
                </a:cubicBezTo>
                <a:cubicBezTo>
                  <a:pt x="122174" y="271272"/>
                  <a:pt x="123317" y="271272"/>
                  <a:pt x="124460" y="271272"/>
                </a:cubicBezTo>
                <a:cubicBezTo>
                  <a:pt x="125603" y="271272"/>
                  <a:pt x="126746" y="271272"/>
                  <a:pt x="126746" y="270129"/>
                </a:cubicBezTo>
                <a:cubicBezTo>
                  <a:pt x="126746" y="268986"/>
                  <a:pt x="127889" y="267843"/>
                  <a:pt x="130175" y="267843"/>
                </a:cubicBezTo>
                <a:cubicBezTo>
                  <a:pt x="131318" y="267843"/>
                  <a:pt x="131318" y="267843"/>
                  <a:pt x="132461" y="270129"/>
                </a:cubicBezTo>
                <a:cubicBezTo>
                  <a:pt x="132461" y="271272"/>
                  <a:pt x="133604" y="271272"/>
                  <a:pt x="134747" y="271272"/>
                </a:cubicBezTo>
                <a:cubicBezTo>
                  <a:pt x="134747" y="271272"/>
                  <a:pt x="135890" y="271272"/>
                  <a:pt x="135890" y="272415"/>
                </a:cubicBezTo>
                <a:cubicBezTo>
                  <a:pt x="136271" y="272796"/>
                  <a:pt x="136398" y="272923"/>
                  <a:pt x="136652" y="272923"/>
                </a:cubicBezTo>
                <a:cubicBezTo>
                  <a:pt x="137033" y="272923"/>
                  <a:pt x="137033" y="272161"/>
                  <a:pt x="137033" y="271272"/>
                </a:cubicBezTo>
                <a:lnTo>
                  <a:pt x="137033" y="268986"/>
                </a:lnTo>
                <a:cubicBezTo>
                  <a:pt x="138176" y="268986"/>
                  <a:pt x="139319" y="271272"/>
                  <a:pt x="139319" y="272415"/>
                </a:cubicBezTo>
                <a:cubicBezTo>
                  <a:pt x="139954" y="273558"/>
                  <a:pt x="140208" y="274066"/>
                  <a:pt x="140335" y="274066"/>
                </a:cubicBezTo>
                <a:cubicBezTo>
                  <a:pt x="140462" y="274066"/>
                  <a:pt x="140462" y="273558"/>
                  <a:pt x="140462" y="272415"/>
                </a:cubicBezTo>
                <a:cubicBezTo>
                  <a:pt x="140462" y="271526"/>
                  <a:pt x="140970" y="270764"/>
                  <a:pt x="142113" y="270764"/>
                </a:cubicBezTo>
                <a:cubicBezTo>
                  <a:pt x="142621" y="270764"/>
                  <a:pt x="143129" y="270891"/>
                  <a:pt x="143891" y="271272"/>
                </a:cubicBezTo>
                <a:cubicBezTo>
                  <a:pt x="145034" y="271272"/>
                  <a:pt x="147320" y="271272"/>
                  <a:pt x="147320" y="272415"/>
                </a:cubicBezTo>
                <a:cubicBezTo>
                  <a:pt x="147574" y="272669"/>
                  <a:pt x="147828" y="272669"/>
                  <a:pt x="147955" y="272669"/>
                </a:cubicBezTo>
                <a:cubicBezTo>
                  <a:pt x="148844" y="272669"/>
                  <a:pt x="149606" y="271145"/>
                  <a:pt x="149606" y="271145"/>
                </a:cubicBezTo>
                <a:cubicBezTo>
                  <a:pt x="150114" y="270637"/>
                  <a:pt x="150495" y="270256"/>
                  <a:pt x="151003" y="270256"/>
                </a:cubicBezTo>
                <a:cubicBezTo>
                  <a:pt x="151511" y="270256"/>
                  <a:pt x="152400" y="270510"/>
                  <a:pt x="154178" y="271145"/>
                </a:cubicBezTo>
                <a:cubicBezTo>
                  <a:pt x="156464" y="271653"/>
                  <a:pt x="157861" y="271907"/>
                  <a:pt x="158750" y="271907"/>
                </a:cubicBezTo>
                <a:cubicBezTo>
                  <a:pt x="159893" y="271907"/>
                  <a:pt x="159893" y="271399"/>
                  <a:pt x="159893" y="270002"/>
                </a:cubicBezTo>
                <a:cubicBezTo>
                  <a:pt x="159258" y="269367"/>
                  <a:pt x="159004" y="268732"/>
                  <a:pt x="159004" y="268732"/>
                </a:cubicBezTo>
                <a:cubicBezTo>
                  <a:pt x="159004" y="268732"/>
                  <a:pt x="159385" y="269113"/>
                  <a:pt x="159893" y="270002"/>
                </a:cubicBezTo>
                <a:cubicBezTo>
                  <a:pt x="160274" y="270383"/>
                  <a:pt x="160528" y="270510"/>
                  <a:pt x="160909" y="270510"/>
                </a:cubicBezTo>
                <a:cubicBezTo>
                  <a:pt x="161798" y="270510"/>
                  <a:pt x="162814" y="269621"/>
                  <a:pt x="164465" y="268859"/>
                </a:cubicBezTo>
                <a:cubicBezTo>
                  <a:pt x="164465" y="266573"/>
                  <a:pt x="164465" y="265430"/>
                  <a:pt x="164465" y="264287"/>
                </a:cubicBezTo>
                <a:cubicBezTo>
                  <a:pt x="163322" y="262001"/>
                  <a:pt x="163322" y="262001"/>
                  <a:pt x="165608" y="262001"/>
                </a:cubicBezTo>
                <a:cubicBezTo>
                  <a:pt x="166751" y="262001"/>
                  <a:pt x="167894" y="263144"/>
                  <a:pt x="167894" y="264287"/>
                </a:cubicBezTo>
                <a:cubicBezTo>
                  <a:pt x="167894" y="265430"/>
                  <a:pt x="167894" y="265430"/>
                  <a:pt x="167894" y="265430"/>
                </a:cubicBezTo>
                <a:lnTo>
                  <a:pt x="166751" y="265430"/>
                </a:lnTo>
                <a:cubicBezTo>
                  <a:pt x="166751" y="266573"/>
                  <a:pt x="166751" y="267716"/>
                  <a:pt x="169037" y="267716"/>
                </a:cubicBezTo>
                <a:cubicBezTo>
                  <a:pt x="170180" y="267716"/>
                  <a:pt x="171323" y="267716"/>
                  <a:pt x="170180" y="266573"/>
                </a:cubicBezTo>
                <a:cubicBezTo>
                  <a:pt x="171323" y="267081"/>
                  <a:pt x="172212" y="267462"/>
                  <a:pt x="172974" y="267462"/>
                </a:cubicBezTo>
                <a:cubicBezTo>
                  <a:pt x="173736" y="267462"/>
                  <a:pt x="174752" y="267208"/>
                  <a:pt x="175768" y="266573"/>
                </a:cubicBezTo>
                <a:cubicBezTo>
                  <a:pt x="178054" y="266573"/>
                  <a:pt x="180340" y="265430"/>
                  <a:pt x="181483" y="265430"/>
                </a:cubicBezTo>
                <a:cubicBezTo>
                  <a:pt x="183769" y="265430"/>
                  <a:pt x="184912" y="264287"/>
                  <a:pt x="183769" y="263144"/>
                </a:cubicBezTo>
                <a:cubicBezTo>
                  <a:pt x="183769" y="262255"/>
                  <a:pt x="183769" y="261493"/>
                  <a:pt x="184150" y="261493"/>
                </a:cubicBezTo>
                <a:cubicBezTo>
                  <a:pt x="184277" y="261493"/>
                  <a:pt x="184531" y="261620"/>
                  <a:pt x="184912" y="262001"/>
                </a:cubicBezTo>
                <a:cubicBezTo>
                  <a:pt x="185293" y="262382"/>
                  <a:pt x="185801" y="262636"/>
                  <a:pt x="186690" y="262636"/>
                </a:cubicBezTo>
                <a:cubicBezTo>
                  <a:pt x="190500" y="262636"/>
                  <a:pt x="198628" y="259334"/>
                  <a:pt x="198628" y="257429"/>
                </a:cubicBezTo>
                <a:cubicBezTo>
                  <a:pt x="198628" y="257429"/>
                  <a:pt x="199771" y="256286"/>
                  <a:pt x="200914" y="256286"/>
                </a:cubicBezTo>
                <a:cubicBezTo>
                  <a:pt x="203200" y="256286"/>
                  <a:pt x="207772" y="252857"/>
                  <a:pt x="208915" y="251714"/>
                </a:cubicBezTo>
                <a:cubicBezTo>
                  <a:pt x="208915" y="251714"/>
                  <a:pt x="208915" y="251714"/>
                  <a:pt x="211201" y="250571"/>
                </a:cubicBezTo>
                <a:cubicBezTo>
                  <a:pt x="213487" y="250571"/>
                  <a:pt x="214630" y="249428"/>
                  <a:pt x="214630" y="248285"/>
                </a:cubicBezTo>
                <a:cubicBezTo>
                  <a:pt x="214630" y="245999"/>
                  <a:pt x="213487" y="245999"/>
                  <a:pt x="214630" y="245999"/>
                </a:cubicBezTo>
                <a:cubicBezTo>
                  <a:pt x="214630" y="246253"/>
                  <a:pt x="214757" y="246507"/>
                  <a:pt x="215138" y="246507"/>
                </a:cubicBezTo>
                <a:cubicBezTo>
                  <a:pt x="216027" y="246507"/>
                  <a:pt x="217932" y="245364"/>
                  <a:pt x="220345" y="243713"/>
                </a:cubicBezTo>
                <a:cubicBezTo>
                  <a:pt x="223774" y="241427"/>
                  <a:pt x="222631" y="241427"/>
                  <a:pt x="221488" y="241427"/>
                </a:cubicBezTo>
                <a:cubicBezTo>
                  <a:pt x="222885" y="239268"/>
                  <a:pt x="223901" y="238506"/>
                  <a:pt x="224409" y="238506"/>
                </a:cubicBezTo>
                <a:cubicBezTo>
                  <a:pt x="224663" y="238506"/>
                  <a:pt x="224917" y="238760"/>
                  <a:pt x="224917" y="239141"/>
                </a:cubicBezTo>
                <a:cubicBezTo>
                  <a:pt x="225298" y="240030"/>
                  <a:pt x="225806" y="240284"/>
                  <a:pt x="226060" y="240284"/>
                </a:cubicBezTo>
                <a:cubicBezTo>
                  <a:pt x="226568" y="240284"/>
                  <a:pt x="226822" y="239014"/>
                  <a:pt x="226060" y="236855"/>
                </a:cubicBezTo>
                <a:cubicBezTo>
                  <a:pt x="225171" y="235204"/>
                  <a:pt x="226187" y="234061"/>
                  <a:pt x="226822" y="234061"/>
                </a:cubicBezTo>
                <a:cubicBezTo>
                  <a:pt x="226949" y="234061"/>
                  <a:pt x="227203" y="234188"/>
                  <a:pt x="227203" y="234569"/>
                </a:cubicBezTo>
                <a:cubicBezTo>
                  <a:pt x="228346" y="235712"/>
                  <a:pt x="227203" y="235712"/>
                  <a:pt x="227203" y="236855"/>
                </a:cubicBezTo>
                <a:cubicBezTo>
                  <a:pt x="227203" y="236855"/>
                  <a:pt x="227203" y="236855"/>
                  <a:pt x="228346" y="237998"/>
                </a:cubicBezTo>
                <a:cubicBezTo>
                  <a:pt x="229489" y="237998"/>
                  <a:pt x="229489" y="237998"/>
                  <a:pt x="229489" y="235712"/>
                </a:cubicBezTo>
                <a:cubicBezTo>
                  <a:pt x="229489" y="235712"/>
                  <a:pt x="229489" y="235712"/>
                  <a:pt x="229489" y="233426"/>
                </a:cubicBezTo>
                <a:cubicBezTo>
                  <a:pt x="229489" y="232283"/>
                  <a:pt x="229489" y="231140"/>
                  <a:pt x="227203" y="231140"/>
                </a:cubicBezTo>
                <a:cubicBezTo>
                  <a:pt x="226060" y="231140"/>
                  <a:pt x="226060" y="231140"/>
                  <a:pt x="227203" y="229997"/>
                </a:cubicBezTo>
                <a:cubicBezTo>
                  <a:pt x="229489" y="229997"/>
                  <a:pt x="230632" y="229997"/>
                  <a:pt x="230632" y="232283"/>
                </a:cubicBezTo>
                <a:cubicBezTo>
                  <a:pt x="229489" y="232283"/>
                  <a:pt x="230632" y="233426"/>
                  <a:pt x="231775" y="234569"/>
                </a:cubicBezTo>
                <a:cubicBezTo>
                  <a:pt x="231775" y="234569"/>
                  <a:pt x="234061" y="229997"/>
                  <a:pt x="232918" y="227711"/>
                </a:cubicBezTo>
                <a:lnTo>
                  <a:pt x="234061" y="228854"/>
                </a:lnTo>
                <a:cubicBezTo>
                  <a:pt x="235204" y="228854"/>
                  <a:pt x="236347" y="227711"/>
                  <a:pt x="237490" y="226568"/>
                </a:cubicBezTo>
                <a:cubicBezTo>
                  <a:pt x="238633" y="224282"/>
                  <a:pt x="239776" y="224282"/>
                  <a:pt x="238633" y="223139"/>
                </a:cubicBezTo>
                <a:cubicBezTo>
                  <a:pt x="237490" y="221996"/>
                  <a:pt x="236347" y="221996"/>
                  <a:pt x="237490" y="220853"/>
                </a:cubicBezTo>
                <a:cubicBezTo>
                  <a:pt x="237109" y="221234"/>
                  <a:pt x="236855" y="221361"/>
                  <a:pt x="236601" y="221361"/>
                </a:cubicBezTo>
                <a:cubicBezTo>
                  <a:pt x="236220" y="221361"/>
                  <a:pt x="235966" y="220853"/>
                  <a:pt x="235204" y="220853"/>
                </a:cubicBezTo>
                <a:cubicBezTo>
                  <a:pt x="235204" y="220853"/>
                  <a:pt x="237490" y="219710"/>
                  <a:pt x="238633" y="219710"/>
                </a:cubicBezTo>
                <a:cubicBezTo>
                  <a:pt x="242062" y="219710"/>
                  <a:pt x="243205" y="218567"/>
                  <a:pt x="245491" y="215138"/>
                </a:cubicBezTo>
                <a:cubicBezTo>
                  <a:pt x="247777" y="213995"/>
                  <a:pt x="248920" y="211709"/>
                  <a:pt x="250063" y="211709"/>
                </a:cubicBezTo>
                <a:cubicBezTo>
                  <a:pt x="251206" y="209423"/>
                  <a:pt x="252349" y="208280"/>
                  <a:pt x="251206" y="208280"/>
                </a:cubicBezTo>
                <a:lnTo>
                  <a:pt x="252349" y="205994"/>
                </a:lnTo>
                <a:cubicBezTo>
                  <a:pt x="253492" y="205994"/>
                  <a:pt x="254635" y="204851"/>
                  <a:pt x="253492" y="203708"/>
                </a:cubicBezTo>
                <a:cubicBezTo>
                  <a:pt x="253492" y="202565"/>
                  <a:pt x="254635" y="202565"/>
                  <a:pt x="254635" y="201422"/>
                </a:cubicBezTo>
                <a:cubicBezTo>
                  <a:pt x="258064" y="200279"/>
                  <a:pt x="258064" y="200279"/>
                  <a:pt x="254635" y="200279"/>
                </a:cubicBezTo>
                <a:cubicBezTo>
                  <a:pt x="254254" y="199898"/>
                  <a:pt x="253873" y="199771"/>
                  <a:pt x="253492" y="199771"/>
                </a:cubicBezTo>
                <a:cubicBezTo>
                  <a:pt x="252476" y="199771"/>
                  <a:pt x="251333" y="200660"/>
                  <a:pt x="251333" y="201422"/>
                </a:cubicBezTo>
                <a:lnTo>
                  <a:pt x="250190" y="203708"/>
                </a:lnTo>
                <a:lnTo>
                  <a:pt x="250190" y="200279"/>
                </a:lnTo>
                <a:cubicBezTo>
                  <a:pt x="251333" y="200279"/>
                  <a:pt x="250190" y="197993"/>
                  <a:pt x="250190" y="196850"/>
                </a:cubicBezTo>
                <a:cubicBezTo>
                  <a:pt x="250190" y="196850"/>
                  <a:pt x="249047" y="196850"/>
                  <a:pt x="249047" y="195707"/>
                </a:cubicBezTo>
                <a:cubicBezTo>
                  <a:pt x="249047" y="195707"/>
                  <a:pt x="250190" y="195707"/>
                  <a:pt x="251333" y="196850"/>
                </a:cubicBezTo>
                <a:cubicBezTo>
                  <a:pt x="251333" y="197993"/>
                  <a:pt x="252476" y="199136"/>
                  <a:pt x="253619" y="199136"/>
                </a:cubicBezTo>
                <a:cubicBezTo>
                  <a:pt x="255905" y="199136"/>
                  <a:pt x="258191" y="196850"/>
                  <a:pt x="255905" y="195707"/>
                </a:cubicBezTo>
                <a:cubicBezTo>
                  <a:pt x="257048" y="195707"/>
                  <a:pt x="257048" y="195707"/>
                  <a:pt x="258191" y="194564"/>
                </a:cubicBezTo>
                <a:cubicBezTo>
                  <a:pt x="258445" y="194818"/>
                  <a:pt x="258699" y="195072"/>
                  <a:pt x="258826" y="195072"/>
                </a:cubicBezTo>
                <a:cubicBezTo>
                  <a:pt x="259207" y="195072"/>
                  <a:pt x="258953" y="194056"/>
                  <a:pt x="258191" y="192278"/>
                </a:cubicBezTo>
                <a:cubicBezTo>
                  <a:pt x="255905" y="191135"/>
                  <a:pt x="257048" y="189992"/>
                  <a:pt x="259334" y="189992"/>
                </a:cubicBezTo>
                <a:cubicBezTo>
                  <a:pt x="262763" y="188849"/>
                  <a:pt x="263906" y="185420"/>
                  <a:pt x="262763" y="184277"/>
                </a:cubicBezTo>
                <a:cubicBezTo>
                  <a:pt x="260477" y="183134"/>
                  <a:pt x="261620" y="180848"/>
                  <a:pt x="262763" y="180848"/>
                </a:cubicBezTo>
                <a:cubicBezTo>
                  <a:pt x="263906" y="179705"/>
                  <a:pt x="265049" y="178562"/>
                  <a:pt x="263906" y="177419"/>
                </a:cubicBezTo>
                <a:cubicBezTo>
                  <a:pt x="264160" y="177800"/>
                  <a:pt x="264541" y="177927"/>
                  <a:pt x="264795" y="177927"/>
                </a:cubicBezTo>
                <a:cubicBezTo>
                  <a:pt x="265557" y="177927"/>
                  <a:pt x="266065" y="177038"/>
                  <a:pt x="266065" y="176276"/>
                </a:cubicBezTo>
                <a:cubicBezTo>
                  <a:pt x="266065" y="176276"/>
                  <a:pt x="266065" y="175133"/>
                  <a:pt x="264922" y="175133"/>
                </a:cubicBezTo>
                <a:lnTo>
                  <a:pt x="262636" y="172847"/>
                </a:lnTo>
                <a:cubicBezTo>
                  <a:pt x="262636" y="173990"/>
                  <a:pt x="261493" y="173990"/>
                  <a:pt x="260350" y="173990"/>
                </a:cubicBezTo>
                <a:cubicBezTo>
                  <a:pt x="259207" y="172847"/>
                  <a:pt x="261493" y="169418"/>
                  <a:pt x="264922" y="168275"/>
                </a:cubicBezTo>
                <a:lnTo>
                  <a:pt x="268351" y="167132"/>
                </a:lnTo>
                <a:lnTo>
                  <a:pt x="266065" y="167132"/>
                </a:lnTo>
                <a:cubicBezTo>
                  <a:pt x="266065" y="165989"/>
                  <a:pt x="266065" y="164846"/>
                  <a:pt x="267208" y="164846"/>
                </a:cubicBezTo>
                <a:cubicBezTo>
                  <a:pt x="268351" y="164846"/>
                  <a:pt x="268351" y="164846"/>
                  <a:pt x="268351" y="163703"/>
                </a:cubicBezTo>
                <a:cubicBezTo>
                  <a:pt x="268351" y="163703"/>
                  <a:pt x="268351" y="163703"/>
                  <a:pt x="267208" y="162560"/>
                </a:cubicBezTo>
                <a:cubicBezTo>
                  <a:pt x="264922" y="162560"/>
                  <a:pt x="264922" y="162560"/>
                  <a:pt x="266065" y="161417"/>
                </a:cubicBezTo>
                <a:cubicBezTo>
                  <a:pt x="269494" y="161417"/>
                  <a:pt x="269494" y="160274"/>
                  <a:pt x="267208" y="159131"/>
                </a:cubicBezTo>
                <a:cubicBezTo>
                  <a:pt x="264922" y="159131"/>
                  <a:pt x="264922" y="159131"/>
                  <a:pt x="267208" y="157988"/>
                </a:cubicBezTo>
                <a:cubicBezTo>
                  <a:pt x="268351" y="157988"/>
                  <a:pt x="269494" y="157988"/>
                  <a:pt x="269494" y="156845"/>
                </a:cubicBezTo>
                <a:lnTo>
                  <a:pt x="268351" y="156845"/>
                </a:lnTo>
                <a:cubicBezTo>
                  <a:pt x="266065" y="155702"/>
                  <a:pt x="266065" y="154559"/>
                  <a:pt x="267208" y="154559"/>
                </a:cubicBezTo>
                <a:cubicBezTo>
                  <a:pt x="268351" y="154559"/>
                  <a:pt x="269494" y="153416"/>
                  <a:pt x="268351" y="151130"/>
                </a:cubicBezTo>
                <a:cubicBezTo>
                  <a:pt x="268351" y="148844"/>
                  <a:pt x="268351" y="148844"/>
                  <a:pt x="269494" y="148844"/>
                </a:cubicBezTo>
                <a:cubicBezTo>
                  <a:pt x="271780" y="148844"/>
                  <a:pt x="271780" y="148844"/>
                  <a:pt x="269494" y="147701"/>
                </a:cubicBezTo>
                <a:cubicBezTo>
                  <a:pt x="268351" y="146558"/>
                  <a:pt x="268351" y="146558"/>
                  <a:pt x="269494" y="144272"/>
                </a:cubicBezTo>
                <a:cubicBezTo>
                  <a:pt x="270637" y="143129"/>
                  <a:pt x="270637" y="143129"/>
                  <a:pt x="269494" y="143129"/>
                </a:cubicBezTo>
                <a:cubicBezTo>
                  <a:pt x="268351" y="142621"/>
                  <a:pt x="267462" y="142240"/>
                  <a:pt x="266954" y="142240"/>
                </a:cubicBezTo>
                <a:cubicBezTo>
                  <a:pt x="266446" y="142240"/>
                  <a:pt x="266065" y="142494"/>
                  <a:pt x="266065" y="143129"/>
                </a:cubicBezTo>
                <a:cubicBezTo>
                  <a:pt x="266065" y="144272"/>
                  <a:pt x="266065" y="144272"/>
                  <a:pt x="264922" y="144272"/>
                </a:cubicBezTo>
                <a:cubicBezTo>
                  <a:pt x="264922" y="144272"/>
                  <a:pt x="264922" y="143129"/>
                  <a:pt x="264922" y="141986"/>
                </a:cubicBezTo>
                <a:cubicBezTo>
                  <a:pt x="264922" y="141986"/>
                  <a:pt x="266065" y="140843"/>
                  <a:pt x="264922" y="138557"/>
                </a:cubicBezTo>
                <a:cubicBezTo>
                  <a:pt x="264668" y="138049"/>
                  <a:pt x="264414" y="137668"/>
                  <a:pt x="264033" y="137414"/>
                </a:cubicBezTo>
                <a:lnTo>
                  <a:pt x="264922" y="137414"/>
                </a:lnTo>
                <a:cubicBezTo>
                  <a:pt x="267208" y="137414"/>
                  <a:pt x="268351" y="137414"/>
                  <a:pt x="269494" y="135128"/>
                </a:cubicBezTo>
                <a:cubicBezTo>
                  <a:pt x="270637" y="130556"/>
                  <a:pt x="271780" y="128270"/>
                  <a:pt x="269494" y="128270"/>
                </a:cubicBezTo>
                <a:cubicBezTo>
                  <a:pt x="269494" y="128270"/>
                  <a:pt x="268351" y="127127"/>
                  <a:pt x="268351" y="125984"/>
                </a:cubicBezTo>
                <a:cubicBezTo>
                  <a:pt x="268351" y="124841"/>
                  <a:pt x="269494" y="123698"/>
                  <a:pt x="269494" y="123698"/>
                </a:cubicBezTo>
                <a:cubicBezTo>
                  <a:pt x="270637" y="123698"/>
                  <a:pt x="269494" y="120269"/>
                  <a:pt x="269494" y="115697"/>
                </a:cubicBezTo>
                <a:cubicBezTo>
                  <a:pt x="268351" y="108839"/>
                  <a:pt x="267208" y="106553"/>
                  <a:pt x="268351" y="105410"/>
                </a:cubicBezTo>
                <a:cubicBezTo>
                  <a:pt x="269494" y="104267"/>
                  <a:pt x="269494" y="103124"/>
                  <a:pt x="269494" y="103124"/>
                </a:cubicBezTo>
                <a:cubicBezTo>
                  <a:pt x="267208" y="103124"/>
                  <a:pt x="267208" y="97409"/>
                  <a:pt x="263779" y="90551"/>
                </a:cubicBezTo>
                <a:cubicBezTo>
                  <a:pt x="261493" y="83693"/>
                  <a:pt x="259207" y="77978"/>
                  <a:pt x="258064" y="77978"/>
                </a:cubicBezTo>
                <a:cubicBezTo>
                  <a:pt x="256921" y="76835"/>
                  <a:pt x="256921" y="75692"/>
                  <a:pt x="256921" y="75692"/>
                </a:cubicBezTo>
                <a:cubicBezTo>
                  <a:pt x="258064" y="75692"/>
                  <a:pt x="256921" y="73406"/>
                  <a:pt x="255778" y="72263"/>
                </a:cubicBezTo>
                <a:cubicBezTo>
                  <a:pt x="254635" y="71120"/>
                  <a:pt x="253492" y="68834"/>
                  <a:pt x="253492" y="68834"/>
                </a:cubicBezTo>
                <a:cubicBezTo>
                  <a:pt x="254635" y="68834"/>
                  <a:pt x="253492" y="67691"/>
                  <a:pt x="252349" y="65405"/>
                </a:cubicBezTo>
                <a:cubicBezTo>
                  <a:pt x="251460" y="64643"/>
                  <a:pt x="251333" y="63754"/>
                  <a:pt x="250825" y="63754"/>
                </a:cubicBezTo>
                <a:cubicBezTo>
                  <a:pt x="250698" y="63754"/>
                  <a:pt x="250444" y="63881"/>
                  <a:pt x="250063" y="64262"/>
                </a:cubicBezTo>
                <a:cubicBezTo>
                  <a:pt x="250063" y="63119"/>
                  <a:pt x="245491" y="57404"/>
                  <a:pt x="244348" y="53975"/>
                </a:cubicBezTo>
                <a:cubicBezTo>
                  <a:pt x="245491" y="52832"/>
                  <a:pt x="243205" y="52832"/>
                  <a:pt x="242062" y="52832"/>
                </a:cubicBezTo>
                <a:lnTo>
                  <a:pt x="238633" y="52832"/>
                </a:lnTo>
                <a:lnTo>
                  <a:pt x="240792" y="50800"/>
                </a:lnTo>
                <a:cubicBezTo>
                  <a:pt x="241935" y="50800"/>
                  <a:pt x="241935" y="50800"/>
                  <a:pt x="240792" y="49657"/>
                </a:cubicBezTo>
                <a:cubicBezTo>
                  <a:pt x="239649" y="49657"/>
                  <a:pt x="239649" y="48514"/>
                  <a:pt x="239649" y="48514"/>
                </a:cubicBezTo>
                <a:cubicBezTo>
                  <a:pt x="238506" y="48514"/>
                  <a:pt x="235077" y="45085"/>
                  <a:pt x="230505" y="40513"/>
                </a:cubicBezTo>
                <a:cubicBezTo>
                  <a:pt x="223647" y="33655"/>
                  <a:pt x="221361" y="32512"/>
                  <a:pt x="221361" y="32512"/>
                </a:cubicBezTo>
                <a:cubicBezTo>
                  <a:pt x="220980" y="32893"/>
                  <a:pt x="220472" y="33147"/>
                  <a:pt x="220091" y="33147"/>
                </a:cubicBezTo>
                <a:cubicBezTo>
                  <a:pt x="219329" y="33147"/>
                  <a:pt x="218694" y="32385"/>
                  <a:pt x="217932" y="30226"/>
                </a:cubicBezTo>
                <a:cubicBezTo>
                  <a:pt x="215646" y="24511"/>
                  <a:pt x="214503" y="24511"/>
                  <a:pt x="213360" y="24511"/>
                </a:cubicBezTo>
                <a:cubicBezTo>
                  <a:pt x="214503" y="24511"/>
                  <a:pt x="213360" y="25654"/>
                  <a:pt x="213360" y="26797"/>
                </a:cubicBezTo>
                <a:cubicBezTo>
                  <a:pt x="212852" y="27686"/>
                  <a:pt x="212471" y="28067"/>
                  <a:pt x="212090" y="28067"/>
                </a:cubicBezTo>
                <a:cubicBezTo>
                  <a:pt x="211455" y="28067"/>
                  <a:pt x="211074" y="27051"/>
                  <a:pt x="211074" y="25654"/>
                </a:cubicBezTo>
                <a:cubicBezTo>
                  <a:pt x="212090" y="23749"/>
                  <a:pt x="202946" y="18415"/>
                  <a:pt x="198882" y="18415"/>
                </a:cubicBezTo>
                <a:cubicBezTo>
                  <a:pt x="198247" y="18415"/>
                  <a:pt x="197739" y="18542"/>
                  <a:pt x="197358" y="18923"/>
                </a:cubicBezTo>
                <a:lnTo>
                  <a:pt x="197358" y="17653"/>
                </a:lnTo>
                <a:cubicBezTo>
                  <a:pt x="198501" y="16510"/>
                  <a:pt x="197358" y="16510"/>
                  <a:pt x="193929" y="14224"/>
                </a:cubicBezTo>
                <a:cubicBezTo>
                  <a:pt x="191643" y="13081"/>
                  <a:pt x="190500" y="13081"/>
                  <a:pt x="190500" y="13081"/>
                </a:cubicBezTo>
                <a:cubicBezTo>
                  <a:pt x="190500" y="13335"/>
                  <a:pt x="190373" y="13335"/>
                  <a:pt x="189992" y="13335"/>
                </a:cubicBezTo>
                <a:cubicBezTo>
                  <a:pt x="188595" y="13335"/>
                  <a:pt x="185039" y="11684"/>
                  <a:pt x="185928" y="10795"/>
                </a:cubicBezTo>
                <a:cubicBezTo>
                  <a:pt x="184785" y="9652"/>
                  <a:pt x="184785" y="9652"/>
                  <a:pt x="182499" y="8509"/>
                </a:cubicBezTo>
                <a:cubicBezTo>
                  <a:pt x="181991" y="8636"/>
                  <a:pt x="181483" y="8763"/>
                  <a:pt x="180975" y="8763"/>
                </a:cubicBezTo>
                <a:cubicBezTo>
                  <a:pt x="177927" y="8763"/>
                  <a:pt x="174625" y="6223"/>
                  <a:pt x="175641" y="6223"/>
                </a:cubicBezTo>
                <a:lnTo>
                  <a:pt x="173355" y="5080"/>
                </a:lnTo>
                <a:cubicBezTo>
                  <a:pt x="172974" y="5461"/>
                  <a:pt x="172466" y="5588"/>
                  <a:pt x="171958" y="5588"/>
                </a:cubicBezTo>
                <a:cubicBezTo>
                  <a:pt x="170815" y="5588"/>
                  <a:pt x="169545" y="5080"/>
                  <a:pt x="168783" y="5080"/>
                </a:cubicBezTo>
                <a:cubicBezTo>
                  <a:pt x="167640" y="4572"/>
                  <a:pt x="166751" y="4191"/>
                  <a:pt x="166243" y="4191"/>
                </a:cubicBezTo>
                <a:cubicBezTo>
                  <a:pt x="165735" y="4191"/>
                  <a:pt x="165354" y="4445"/>
                  <a:pt x="165354" y="5080"/>
                </a:cubicBezTo>
                <a:cubicBezTo>
                  <a:pt x="165354" y="6223"/>
                  <a:pt x="165354" y="7366"/>
                  <a:pt x="164211" y="7366"/>
                </a:cubicBezTo>
                <a:lnTo>
                  <a:pt x="164211" y="6350"/>
                </a:lnTo>
                <a:cubicBezTo>
                  <a:pt x="165354" y="5207"/>
                  <a:pt x="161925" y="4064"/>
                  <a:pt x="158496" y="4064"/>
                </a:cubicBezTo>
                <a:cubicBezTo>
                  <a:pt x="152781" y="2921"/>
                  <a:pt x="151638" y="2921"/>
                  <a:pt x="150495" y="1778"/>
                </a:cubicBezTo>
                <a:lnTo>
                  <a:pt x="149352" y="2921"/>
                </a:lnTo>
                <a:cubicBezTo>
                  <a:pt x="148844" y="3556"/>
                  <a:pt x="148209" y="3810"/>
                  <a:pt x="147828" y="3810"/>
                </a:cubicBezTo>
                <a:cubicBezTo>
                  <a:pt x="147447" y="3810"/>
                  <a:pt x="147066" y="3556"/>
                  <a:pt x="147066" y="2921"/>
                </a:cubicBezTo>
                <a:cubicBezTo>
                  <a:pt x="146431" y="2032"/>
                  <a:pt x="144399" y="1270"/>
                  <a:pt x="142494" y="1270"/>
                </a:cubicBezTo>
                <a:cubicBezTo>
                  <a:pt x="141732" y="1270"/>
                  <a:pt x="140970" y="1397"/>
                  <a:pt x="140335" y="1778"/>
                </a:cubicBezTo>
                <a:lnTo>
                  <a:pt x="138049" y="1778"/>
                </a:lnTo>
                <a:cubicBezTo>
                  <a:pt x="137541" y="635"/>
                  <a:pt x="136652" y="0"/>
                  <a:pt x="135763" y="0"/>
                </a:cubicBezTo>
                <a:close/>
                <a:moveTo>
                  <a:pt x="109474" y="275590"/>
                </a:moveTo>
                <a:cubicBezTo>
                  <a:pt x="109474" y="276733"/>
                  <a:pt x="109474" y="276733"/>
                  <a:pt x="110617" y="276733"/>
                </a:cubicBezTo>
                <a:cubicBezTo>
                  <a:pt x="112903" y="276733"/>
                  <a:pt x="112903" y="276733"/>
                  <a:pt x="111760" y="27559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
          <p:cNvSpPr/>
          <p:nvPr/>
        </p:nvSpPr>
        <p:spPr>
          <a:xfrm>
            <a:off x="1207157" y="1730012"/>
            <a:ext cx="251936" cy="267652"/>
          </a:xfrm>
          <a:custGeom>
            <a:rect b="b" l="l" r="r" t="t"/>
            <a:pathLst>
              <a:path extrusionOk="0" h="356870" w="335915">
                <a:moveTo>
                  <a:pt x="26670" y="5080"/>
                </a:moveTo>
                <a:lnTo>
                  <a:pt x="26670" y="7366"/>
                </a:lnTo>
                <a:cubicBezTo>
                  <a:pt x="27813" y="5080"/>
                  <a:pt x="27813" y="5080"/>
                  <a:pt x="26670" y="5080"/>
                </a:cubicBezTo>
                <a:close/>
                <a:moveTo>
                  <a:pt x="15240" y="15367"/>
                </a:moveTo>
                <a:cubicBezTo>
                  <a:pt x="15240" y="16510"/>
                  <a:pt x="15240" y="16510"/>
                  <a:pt x="15240" y="18796"/>
                </a:cubicBezTo>
                <a:cubicBezTo>
                  <a:pt x="15240" y="18796"/>
                  <a:pt x="14097" y="21082"/>
                  <a:pt x="12954" y="21082"/>
                </a:cubicBezTo>
                <a:lnTo>
                  <a:pt x="12954" y="17526"/>
                </a:lnTo>
                <a:cubicBezTo>
                  <a:pt x="14097" y="15240"/>
                  <a:pt x="14097" y="15240"/>
                  <a:pt x="15240" y="15240"/>
                </a:cubicBezTo>
                <a:close/>
                <a:moveTo>
                  <a:pt x="161290" y="21082"/>
                </a:moveTo>
                <a:cubicBezTo>
                  <a:pt x="160147" y="21082"/>
                  <a:pt x="160147" y="21082"/>
                  <a:pt x="160147" y="23368"/>
                </a:cubicBezTo>
                <a:lnTo>
                  <a:pt x="161290" y="23368"/>
                </a:lnTo>
                <a:cubicBezTo>
                  <a:pt x="161290" y="21082"/>
                  <a:pt x="161290" y="21082"/>
                  <a:pt x="161290" y="21082"/>
                </a:cubicBezTo>
                <a:close/>
                <a:moveTo>
                  <a:pt x="22098" y="17526"/>
                </a:moveTo>
                <a:cubicBezTo>
                  <a:pt x="22098" y="17526"/>
                  <a:pt x="23241" y="17526"/>
                  <a:pt x="22098" y="20955"/>
                </a:cubicBezTo>
                <a:lnTo>
                  <a:pt x="22098" y="19812"/>
                </a:lnTo>
                <a:cubicBezTo>
                  <a:pt x="22098" y="19177"/>
                  <a:pt x="21971" y="18923"/>
                  <a:pt x="21971" y="18923"/>
                </a:cubicBezTo>
                <a:cubicBezTo>
                  <a:pt x="21590" y="18923"/>
                  <a:pt x="21082" y="20828"/>
                  <a:pt x="21082" y="23241"/>
                </a:cubicBezTo>
                <a:cubicBezTo>
                  <a:pt x="21082" y="25527"/>
                  <a:pt x="19939" y="27813"/>
                  <a:pt x="19939" y="27813"/>
                </a:cubicBezTo>
                <a:cubicBezTo>
                  <a:pt x="19939" y="27813"/>
                  <a:pt x="19939" y="25527"/>
                  <a:pt x="19939" y="22098"/>
                </a:cubicBezTo>
                <a:cubicBezTo>
                  <a:pt x="21082" y="17526"/>
                  <a:pt x="21082" y="17526"/>
                  <a:pt x="22225" y="17526"/>
                </a:cubicBezTo>
                <a:close/>
                <a:moveTo>
                  <a:pt x="90551" y="30099"/>
                </a:moveTo>
                <a:lnTo>
                  <a:pt x="90551" y="32385"/>
                </a:lnTo>
                <a:lnTo>
                  <a:pt x="89408" y="34671"/>
                </a:lnTo>
                <a:lnTo>
                  <a:pt x="89408" y="32385"/>
                </a:lnTo>
                <a:cubicBezTo>
                  <a:pt x="89408" y="30099"/>
                  <a:pt x="90551" y="30099"/>
                  <a:pt x="90551" y="30099"/>
                </a:cubicBezTo>
                <a:close/>
                <a:moveTo>
                  <a:pt x="56896" y="35560"/>
                </a:moveTo>
                <a:cubicBezTo>
                  <a:pt x="57150" y="35560"/>
                  <a:pt x="57277" y="35687"/>
                  <a:pt x="57531" y="35814"/>
                </a:cubicBezTo>
                <a:cubicBezTo>
                  <a:pt x="57531" y="35814"/>
                  <a:pt x="57531" y="38100"/>
                  <a:pt x="55245" y="40386"/>
                </a:cubicBezTo>
                <a:lnTo>
                  <a:pt x="54102" y="40386"/>
                </a:lnTo>
                <a:cubicBezTo>
                  <a:pt x="54991" y="37592"/>
                  <a:pt x="56007" y="35560"/>
                  <a:pt x="56896" y="35560"/>
                </a:cubicBezTo>
                <a:close/>
                <a:moveTo>
                  <a:pt x="109347" y="30988"/>
                </a:moveTo>
                <a:cubicBezTo>
                  <a:pt x="109601" y="30988"/>
                  <a:pt x="109093" y="32131"/>
                  <a:pt x="107696" y="34798"/>
                </a:cubicBezTo>
                <a:cubicBezTo>
                  <a:pt x="106553" y="37084"/>
                  <a:pt x="105410" y="40513"/>
                  <a:pt x="105410" y="40513"/>
                </a:cubicBezTo>
                <a:cubicBezTo>
                  <a:pt x="105410" y="39370"/>
                  <a:pt x="106553" y="37084"/>
                  <a:pt x="107696" y="32512"/>
                </a:cubicBezTo>
                <a:cubicBezTo>
                  <a:pt x="108585" y="31496"/>
                  <a:pt x="109220" y="30988"/>
                  <a:pt x="109347" y="30988"/>
                </a:cubicBezTo>
                <a:close/>
                <a:moveTo>
                  <a:pt x="144272" y="35941"/>
                </a:moveTo>
                <a:cubicBezTo>
                  <a:pt x="144272" y="39370"/>
                  <a:pt x="144272" y="41656"/>
                  <a:pt x="144272" y="41656"/>
                </a:cubicBezTo>
                <a:cubicBezTo>
                  <a:pt x="144272" y="41656"/>
                  <a:pt x="145415" y="39370"/>
                  <a:pt x="145415" y="39370"/>
                </a:cubicBezTo>
                <a:cubicBezTo>
                  <a:pt x="145415" y="39370"/>
                  <a:pt x="145415" y="37084"/>
                  <a:pt x="145415" y="35941"/>
                </a:cubicBezTo>
                <a:close/>
                <a:moveTo>
                  <a:pt x="135128" y="41656"/>
                </a:moveTo>
                <a:lnTo>
                  <a:pt x="136271" y="42799"/>
                </a:lnTo>
                <a:cubicBezTo>
                  <a:pt x="136271" y="42799"/>
                  <a:pt x="136271" y="42799"/>
                  <a:pt x="136271" y="45085"/>
                </a:cubicBezTo>
                <a:lnTo>
                  <a:pt x="135128" y="45085"/>
                </a:lnTo>
                <a:lnTo>
                  <a:pt x="135128" y="41529"/>
                </a:lnTo>
                <a:close/>
                <a:moveTo>
                  <a:pt x="93599" y="35306"/>
                </a:moveTo>
                <a:cubicBezTo>
                  <a:pt x="93726" y="35306"/>
                  <a:pt x="93472" y="36703"/>
                  <a:pt x="92964" y="39370"/>
                </a:cubicBezTo>
                <a:cubicBezTo>
                  <a:pt x="91821" y="41656"/>
                  <a:pt x="90678" y="43942"/>
                  <a:pt x="89535" y="46228"/>
                </a:cubicBezTo>
                <a:lnTo>
                  <a:pt x="88265" y="46228"/>
                </a:lnTo>
                <a:cubicBezTo>
                  <a:pt x="88265" y="46228"/>
                  <a:pt x="89408" y="43942"/>
                  <a:pt x="90551" y="41656"/>
                </a:cubicBezTo>
                <a:cubicBezTo>
                  <a:pt x="92329" y="37338"/>
                  <a:pt x="93218" y="35306"/>
                  <a:pt x="93472" y="35306"/>
                </a:cubicBezTo>
                <a:close/>
                <a:moveTo>
                  <a:pt x="131191" y="39751"/>
                </a:moveTo>
                <a:cubicBezTo>
                  <a:pt x="131699" y="39751"/>
                  <a:pt x="131318" y="42545"/>
                  <a:pt x="129540" y="46228"/>
                </a:cubicBezTo>
                <a:lnTo>
                  <a:pt x="128270" y="46228"/>
                </a:lnTo>
                <a:cubicBezTo>
                  <a:pt x="129413" y="43942"/>
                  <a:pt x="130556" y="40513"/>
                  <a:pt x="130556" y="40513"/>
                </a:cubicBezTo>
                <a:cubicBezTo>
                  <a:pt x="130810" y="40005"/>
                  <a:pt x="131064" y="39751"/>
                  <a:pt x="131064" y="39751"/>
                </a:cubicBezTo>
                <a:close/>
                <a:moveTo>
                  <a:pt x="58928" y="40132"/>
                </a:moveTo>
                <a:cubicBezTo>
                  <a:pt x="58166" y="40132"/>
                  <a:pt x="57658" y="42291"/>
                  <a:pt x="57658" y="43942"/>
                </a:cubicBezTo>
                <a:cubicBezTo>
                  <a:pt x="56515" y="46228"/>
                  <a:pt x="57658" y="46228"/>
                  <a:pt x="58801" y="47371"/>
                </a:cubicBezTo>
                <a:cubicBezTo>
                  <a:pt x="58801" y="47371"/>
                  <a:pt x="61087" y="45085"/>
                  <a:pt x="61087" y="45085"/>
                </a:cubicBezTo>
                <a:cubicBezTo>
                  <a:pt x="61087" y="41656"/>
                  <a:pt x="61087" y="41656"/>
                  <a:pt x="59944" y="41656"/>
                </a:cubicBezTo>
                <a:cubicBezTo>
                  <a:pt x="59563" y="40640"/>
                  <a:pt x="59309" y="40132"/>
                  <a:pt x="58928" y="40132"/>
                </a:cubicBezTo>
                <a:close/>
                <a:moveTo>
                  <a:pt x="111252" y="43942"/>
                </a:moveTo>
                <a:cubicBezTo>
                  <a:pt x="111252" y="46228"/>
                  <a:pt x="110109" y="49657"/>
                  <a:pt x="110109" y="49657"/>
                </a:cubicBezTo>
                <a:lnTo>
                  <a:pt x="108839" y="49657"/>
                </a:lnTo>
                <a:cubicBezTo>
                  <a:pt x="109982" y="46228"/>
                  <a:pt x="111125" y="43942"/>
                  <a:pt x="111125" y="43942"/>
                </a:cubicBezTo>
                <a:close/>
                <a:moveTo>
                  <a:pt x="122682" y="55372"/>
                </a:moveTo>
                <a:lnTo>
                  <a:pt x="121539" y="57658"/>
                </a:lnTo>
                <a:cubicBezTo>
                  <a:pt x="121539" y="57658"/>
                  <a:pt x="121031" y="58674"/>
                  <a:pt x="120650" y="58674"/>
                </a:cubicBezTo>
                <a:cubicBezTo>
                  <a:pt x="120523" y="58674"/>
                  <a:pt x="120396" y="58420"/>
                  <a:pt x="120396" y="57658"/>
                </a:cubicBezTo>
                <a:cubicBezTo>
                  <a:pt x="120396" y="57658"/>
                  <a:pt x="121539" y="55372"/>
                  <a:pt x="122682" y="55372"/>
                </a:cubicBezTo>
                <a:close/>
                <a:moveTo>
                  <a:pt x="145542" y="53086"/>
                </a:moveTo>
                <a:cubicBezTo>
                  <a:pt x="145542" y="53086"/>
                  <a:pt x="146685" y="53086"/>
                  <a:pt x="146685" y="56515"/>
                </a:cubicBezTo>
                <a:cubicBezTo>
                  <a:pt x="146685" y="56515"/>
                  <a:pt x="145542" y="58801"/>
                  <a:pt x="144399" y="58801"/>
                </a:cubicBezTo>
                <a:cubicBezTo>
                  <a:pt x="144399" y="58801"/>
                  <a:pt x="144399" y="55372"/>
                  <a:pt x="144399" y="55372"/>
                </a:cubicBezTo>
                <a:cubicBezTo>
                  <a:pt x="144399" y="53086"/>
                  <a:pt x="145542" y="53086"/>
                  <a:pt x="145542" y="53086"/>
                </a:cubicBezTo>
                <a:close/>
                <a:moveTo>
                  <a:pt x="169799" y="52197"/>
                </a:moveTo>
                <a:cubicBezTo>
                  <a:pt x="170053" y="52197"/>
                  <a:pt x="170180" y="53721"/>
                  <a:pt x="169418" y="56515"/>
                </a:cubicBezTo>
                <a:cubicBezTo>
                  <a:pt x="169418" y="58674"/>
                  <a:pt x="169418" y="59436"/>
                  <a:pt x="169164" y="59436"/>
                </a:cubicBezTo>
                <a:cubicBezTo>
                  <a:pt x="168910" y="59436"/>
                  <a:pt x="168656" y="59182"/>
                  <a:pt x="168275" y="58801"/>
                </a:cubicBezTo>
                <a:cubicBezTo>
                  <a:pt x="168275" y="58801"/>
                  <a:pt x="168275" y="56515"/>
                  <a:pt x="169418" y="54229"/>
                </a:cubicBezTo>
                <a:cubicBezTo>
                  <a:pt x="169418" y="52832"/>
                  <a:pt x="169545" y="52197"/>
                  <a:pt x="169799" y="52197"/>
                </a:cubicBezTo>
                <a:close/>
                <a:moveTo>
                  <a:pt x="3937" y="54102"/>
                </a:moveTo>
                <a:cubicBezTo>
                  <a:pt x="3937" y="55245"/>
                  <a:pt x="2794" y="57531"/>
                  <a:pt x="1651" y="59817"/>
                </a:cubicBezTo>
                <a:lnTo>
                  <a:pt x="2794" y="59817"/>
                </a:lnTo>
                <a:cubicBezTo>
                  <a:pt x="2794" y="59817"/>
                  <a:pt x="3937" y="57531"/>
                  <a:pt x="5080" y="55245"/>
                </a:cubicBezTo>
                <a:lnTo>
                  <a:pt x="3937" y="54102"/>
                </a:lnTo>
                <a:close/>
                <a:moveTo>
                  <a:pt x="157988" y="56388"/>
                </a:moveTo>
                <a:cubicBezTo>
                  <a:pt x="157988" y="56388"/>
                  <a:pt x="157988" y="58674"/>
                  <a:pt x="157988" y="58674"/>
                </a:cubicBezTo>
                <a:cubicBezTo>
                  <a:pt x="157607" y="59817"/>
                  <a:pt x="157353" y="60198"/>
                  <a:pt x="157099" y="60198"/>
                </a:cubicBezTo>
                <a:cubicBezTo>
                  <a:pt x="156718" y="60198"/>
                  <a:pt x="156464" y="58674"/>
                  <a:pt x="155702" y="58674"/>
                </a:cubicBezTo>
                <a:cubicBezTo>
                  <a:pt x="155702" y="56388"/>
                  <a:pt x="155702" y="56388"/>
                  <a:pt x="157988" y="56388"/>
                </a:cubicBezTo>
                <a:close/>
                <a:moveTo>
                  <a:pt x="175133" y="55245"/>
                </a:moveTo>
                <a:cubicBezTo>
                  <a:pt x="173990" y="57531"/>
                  <a:pt x="172847" y="60960"/>
                  <a:pt x="172847" y="60960"/>
                </a:cubicBezTo>
                <a:lnTo>
                  <a:pt x="172847" y="57531"/>
                </a:lnTo>
                <a:lnTo>
                  <a:pt x="173990" y="55245"/>
                </a:lnTo>
                <a:close/>
                <a:moveTo>
                  <a:pt x="245872" y="57531"/>
                </a:moveTo>
                <a:cubicBezTo>
                  <a:pt x="245872" y="59817"/>
                  <a:pt x="244729" y="62103"/>
                  <a:pt x="243586" y="62103"/>
                </a:cubicBezTo>
                <a:cubicBezTo>
                  <a:pt x="243586" y="59817"/>
                  <a:pt x="245872" y="57531"/>
                  <a:pt x="245872" y="57531"/>
                </a:cubicBezTo>
                <a:close/>
                <a:moveTo>
                  <a:pt x="146558" y="64389"/>
                </a:moveTo>
                <a:cubicBezTo>
                  <a:pt x="145923" y="65659"/>
                  <a:pt x="146050" y="66548"/>
                  <a:pt x="146177" y="66548"/>
                </a:cubicBezTo>
                <a:cubicBezTo>
                  <a:pt x="146304" y="66548"/>
                  <a:pt x="146558" y="65913"/>
                  <a:pt x="146558" y="64389"/>
                </a:cubicBezTo>
                <a:close/>
                <a:moveTo>
                  <a:pt x="215011" y="71247"/>
                </a:moveTo>
                <a:cubicBezTo>
                  <a:pt x="213868" y="74676"/>
                  <a:pt x="213868" y="76962"/>
                  <a:pt x="212725" y="76962"/>
                </a:cubicBezTo>
                <a:lnTo>
                  <a:pt x="212725" y="73533"/>
                </a:lnTo>
                <a:lnTo>
                  <a:pt x="213868" y="71247"/>
                </a:lnTo>
                <a:close/>
                <a:moveTo>
                  <a:pt x="257937" y="78232"/>
                </a:moveTo>
                <a:cubicBezTo>
                  <a:pt x="258191" y="78232"/>
                  <a:pt x="257937" y="79248"/>
                  <a:pt x="257175" y="79248"/>
                </a:cubicBezTo>
                <a:cubicBezTo>
                  <a:pt x="257556" y="78486"/>
                  <a:pt x="257810" y="78232"/>
                  <a:pt x="257937" y="78232"/>
                </a:cubicBezTo>
                <a:close/>
                <a:moveTo>
                  <a:pt x="229743" y="72390"/>
                </a:moveTo>
                <a:cubicBezTo>
                  <a:pt x="230886" y="72390"/>
                  <a:pt x="230886" y="72390"/>
                  <a:pt x="229743" y="75819"/>
                </a:cubicBezTo>
                <a:cubicBezTo>
                  <a:pt x="229743" y="78105"/>
                  <a:pt x="228600" y="80391"/>
                  <a:pt x="228600" y="80391"/>
                </a:cubicBezTo>
                <a:cubicBezTo>
                  <a:pt x="227457" y="80391"/>
                  <a:pt x="229743" y="75819"/>
                  <a:pt x="229743" y="72390"/>
                </a:cubicBezTo>
                <a:close/>
                <a:moveTo>
                  <a:pt x="250317" y="75819"/>
                </a:moveTo>
                <a:cubicBezTo>
                  <a:pt x="250317" y="78105"/>
                  <a:pt x="249174" y="80391"/>
                  <a:pt x="249174" y="80391"/>
                </a:cubicBezTo>
                <a:lnTo>
                  <a:pt x="249174" y="77978"/>
                </a:lnTo>
                <a:lnTo>
                  <a:pt x="250317" y="75692"/>
                </a:lnTo>
                <a:close/>
                <a:moveTo>
                  <a:pt x="303911" y="89535"/>
                </a:moveTo>
                <a:cubicBezTo>
                  <a:pt x="306197" y="89535"/>
                  <a:pt x="306197" y="89535"/>
                  <a:pt x="303911" y="91821"/>
                </a:cubicBezTo>
                <a:cubicBezTo>
                  <a:pt x="300482" y="94107"/>
                  <a:pt x="299339" y="94107"/>
                  <a:pt x="298196" y="94107"/>
                </a:cubicBezTo>
                <a:cubicBezTo>
                  <a:pt x="300482" y="90678"/>
                  <a:pt x="303911" y="89535"/>
                  <a:pt x="303911" y="89535"/>
                </a:cubicBezTo>
                <a:close/>
                <a:moveTo>
                  <a:pt x="304419" y="104267"/>
                </a:moveTo>
                <a:cubicBezTo>
                  <a:pt x="304673" y="104267"/>
                  <a:pt x="304038" y="104902"/>
                  <a:pt x="302768" y="105537"/>
                </a:cubicBezTo>
                <a:cubicBezTo>
                  <a:pt x="303657" y="104521"/>
                  <a:pt x="304292" y="104267"/>
                  <a:pt x="304419" y="104267"/>
                </a:cubicBezTo>
                <a:close/>
                <a:moveTo>
                  <a:pt x="140716" y="107823"/>
                </a:moveTo>
                <a:cubicBezTo>
                  <a:pt x="140716" y="107823"/>
                  <a:pt x="139573" y="110109"/>
                  <a:pt x="139573" y="113538"/>
                </a:cubicBezTo>
                <a:cubicBezTo>
                  <a:pt x="139065" y="114427"/>
                  <a:pt x="139065" y="115062"/>
                  <a:pt x="139192" y="115062"/>
                </a:cubicBezTo>
                <a:cubicBezTo>
                  <a:pt x="139319" y="115062"/>
                  <a:pt x="140081" y="113919"/>
                  <a:pt x="140716" y="111252"/>
                </a:cubicBezTo>
                <a:cubicBezTo>
                  <a:pt x="141859" y="107823"/>
                  <a:pt x="141859" y="107823"/>
                  <a:pt x="140716" y="107823"/>
                </a:cubicBezTo>
                <a:close/>
                <a:moveTo>
                  <a:pt x="313055" y="116967"/>
                </a:moveTo>
                <a:lnTo>
                  <a:pt x="313055" y="118110"/>
                </a:lnTo>
                <a:cubicBezTo>
                  <a:pt x="309626" y="119253"/>
                  <a:pt x="307340" y="119253"/>
                  <a:pt x="307340" y="119253"/>
                </a:cubicBezTo>
                <a:lnTo>
                  <a:pt x="307340" y="117983"/>
                </a:lnTo>
                <a:cubicBezTo>
                  <a:pt x="309626" y="116840"/>
                  <a:pt x="313055" y="116840"/>
                  <a:pt x="313055" y="116840"/>
                </a:cubicBezTo>
                <a:close/>
                <a:moveTo>
                  <a:pt x="322199" y="179705"/>
                </a:moveTo>
                <a:cubicBezTo>
                  <a:pt x="322199" y="180848"/>
                  <a:pt x="322199" y="180848"/>
                  <a:pt x="319913" y="180848"/>
                </a:cubicBezTo>
                <a:cubicBezTo>
                  <a:pt x="319913" y="180848"/>
                  <a:pt x="316484" y="180848"/>
                  <a:pt x="317627" y="179705"/>
                </a:cubicBezTo>
                <a:close/>
                <a:moveTo>
                  <a:pt x="322199" y="187706"/>
                </a:moveTo>
                <a:lnTo>
                  <a:pt x="324485" y="188849"/>
                </a:lnTo>
                <a:cubicBezTo>
                  <a:pt x="321056" y="188849"/>
                  <a:pt x="318770" y="188849"/>
                  <a:pt x="318770" y="187706"/>
                </a:cubicBezTo>
                <a:close/>
                <a:moveTo>
                  <a:pt x="305054" y="191135"/>
                </a:moveTo>
                <a:cubicBezTo>
                  <a:pt x="306705" y="191897"/>
                  <a:pt x="307213" y="192786"/>
                  <a:pt x="306451" y="192786"/>
                </a:cubicBezTo>
                <a:cubicBezTo>
                  <a:pt x="306197" y="192786"/>
                  <a:pt x="305689" y="192659"/>
                  <a:pt x="305054" y="192278"/>
                </a:cubicBezTo>
                <a:lnTo>
                  <a:pt x="301625" y="192278"/>
                </a:lnTo>
                <a:cubicBezTo>
                  <a:pt x="302768" y="191135"/>
                  <a:pt x="302768" y="191135"/>
                  <a:pt x="305054" y="191135"/>
                </a:cubicBezTo>
                <a:close/>
                <a:moveTo>
                  <a:pt x="303911" y="195707"/>
                </a:moveTo>
                <a:lnTo>
                  <a:pt x="303911" y="196850"/>
                </a:lnTo>
                <a:cubicBezTo>
                  <a:pt x="303911" y="197358"/>
                  <a:pt x="303911" y="197739"/>
                  <a:pt x="303657" y="197739"/>
                </a:cubicBezTo>
                <a:cubicBezTo>
                  <a:pt x="303403" y="197739"/>
                  <a:pt x="302768" y="197485"/>
                  <a:pt x="301625" y="196850"/>
                </a:cubicBezTo>
                <a:lnTo>
                  <a:pt x="303911" y="195707"/>
                </a:lnTo>
                <a:close/>
                <a:moveTo>
                  <a:pt x="298196" y="200279"/>
                </a:moveTo>
                <a:cubicBezTo>
                  <a:pt x="298196" y="200787"/>
                  <a:pt x="298704" y="201168"/>
                  <a:pt x="299085" y="201168"/>
                </a:cubicBezTo>
                <a:cubicBezTo>
                  <a:pt x="299466" y="201168"/>
                  <a:pt x="299339" y="200914"/>
                  <a:pt x="298196" y="200279"/>
                </a:cubicBezTo>
                <a:close/>
                <a:moveTo>
                  <a:pt x="303911" y="202565"/>
                </a:moveTo>
                <a:lnTo>
                  <a:pt x="303911" y="203708"/>
                </a:lnTo>
                <a:lnTo>
                  <a:pt x="300482" y="203708"/>
                </a:lnTo>
                <a:lnTo>
                  <a:pt x="300482" y="202565"/>
                </a:lnTo>
                <a:close/>
                <a:moveTo>
                  <a:pt x="308483" y="209423"/>
                </a:moveTo>
                <a:lnTo>
                  <a:pt x="308483" y="210566"/>
                </a:lnTo>
                <a:lnTo>
                  <a:pt x="306197" y="210566"/>
                </a:lnTo>
                <a:cubicBezTo>
                  <a:pt x="306197" y="210566"/>
                  <a:pt x="302768" y="210566"/>
                  <a:pt x="302768" y="209423"/>
                </a:cubicBezTo>
                <a:close/>
                <a:moveTo>
                  <a:pt x="316484" y="235712"/>
                </a:moveTo>
                <a:lnTo>
                  <a:pt x="319913" y="236855"/>
                </a:lnTo>
                <a:cubicBezTo>
                  <a:pt x="317881" y="236855"/>
                  <a:pt x="316484" y="236601"/>
                  <a:pt x="316484" y="235712"/>
                </a:cubicBezTo>
                <a:close/>
                <a:moveTo>
                  <a:pt x="302768" y="235712"/>
                </a:moveTo>
                <a:cubicBezTo>
                  <a:pt x="305054" y="236855"/>
                  <a:pt x="308483" y="236855"/>
                  <a:pt x="305054" y="236855"/>
                </a:cubicBezTo>
                <a:cubicBezTo>
                  <a:pt x="305054" y="236855"/>
                  <a:pt x="302768" y="236855"/>
                  <a:pt x="300482" y="235712"/>
                </a:cubicBezTo>
                <a:close/>
                <a:moveTo>
                  <a:pt x="307467" y="258064"/>
                </a:moveTo>
                <a:cubicBezTo>
                  <a:pt x="309245" y="258064"/>
                  <a:pt x="312547" y="258953"/>
                  <a:pt x="314198" y="259715"/>
                </a:cubicBezTo>
                <a:cubicBezTo>
                  <a:pt x="314198" y="260350"/>
                  <a:pt x="314198" y="260604"/>
                  <a:pt x="313690" y="260604"/>
                </a:cubicBezTo>
                <a:cubicBezTo>
                  <a:pt x="313182" y="260604"/>
                  <a:pt x="312420" y="260350"/>
                  <a:pt x="310642" y="259715"/>
                </a:cubicBezTo>
                <a:cubicBezTo>
                  <a:pt x="308356" y="259715"/>
                  <a:pt x="306070" y="258572"/>
                  <a:pt x="306070" y="258572"/>
                </a:cubicBezTo>
                <a:cubicBezTo>
                  <a:pt x="306070" y="258191"/>
                  <a:pt x="306578" y="258064"/>
                  <a:pt x="307340" y="258064"/>
                </a:cubicBezTo>
                <a:close/>
                <a:moveTo>
                  <a:pt x="301625" y="350901"/>
                </a:moveTo>
                <a:cubicBezTo>
                  <a:pt x="303911" y="350901"/>
                  <a:pt x="307340" y="350901"/>
                  <a:pt x="307340" y="352044"/>
                </a:cubicBezTo>
                <a:cubicBezTo>
                  <a:pt x="309245" y="352552"/>
                  <a:pt x="309372" y="352806"/>
                  <a:pt x="308483" y="352806"/>
                </a:cubicBezTo>
                <a:cubicBezTo>
                  <a:pt x="307340" y="352806"/>
                  <a:pt x="304292" y="352298"/>
                  <a:pt x="301625" y="350901"/>
                </a:cubicBezTo>
                <a:close/>
                <a:moveTo>
                  <a:pt x="9398" y="0"/>
                </a:moveTo>
                <a:cubicBezTo>
                  <a:pt x="9271" y="0"/>
                  <a:pt x="9017" y="635"/>
                  <a:pt x="8509" y="1651"/>
                </a:cubicBezTo>
                <a:cubicBezTo>
                  <a:pt x="7366" y="7366"/>
                  <a:pt x="6223" y="9652"/>
                  <a:pt x="7366" y="9652"/>
                </a:cubicBezTo>
                <a:cubicBezTo>
                  <a:pt x="7366" y="10795"/>
                  <a:pt x="7366" y="10795"/>
                  <a:pt x="7366" y="13081"/>
                </a:cubicBezTo>
                <a:lnTo>
                  <a:pt x="6223" y="13081"/>
                </a:lnTo>
                <a:cubicBezTo>
                  <a:pt x="5588" y="13081"/>
                  <a:pt x="5334" y="12700"/>
                  <a:pt x="4953" y="12700"/>
                </a:cubicBezTo>
                <a:cubicBezTo>
                  <a:pt x="4572" y="12700"/>
                  <a:pt x="3937" y="12954"/>
                  <a:pt x="2794" y="14097"/>
                </a:cubicBezTo>
                <a:cubicBezTo>
                  <a:pt x="1778" y="17018"/>
                  <a:pt x="0" y="21590"/>
                  <a:pt x="889" y="21590"/>
                </a:cubicBezTo>
                <a:cubicBezTo>
                  <a:pt x="1016" y="21590"/>
                  <a:pt x="1270" y="21463"/>
                  <a:pt x="1651" y="21082"/>
                </a:cubicBezTo>
                <a:lnTo>
                  <a:pt x="1651" y="23368"/>
                </a:lnTo>
                <a:cubicBezTo>
                  <a:pt x="1143" y="27432"/>
                  <a:pt x="1143" y="29337"/>
                  <a:pt x="1397" y="29337"/>
                </a:cubicBezTo>
                <a:cubicBezTo>
                  <a:pt x="1651" y="29337"/>
                  <a:pt x="2286" y="27305"/>
                  <a:pt x="2794" y="23368"/>
                </a:cubicBezTo>
                <a:cubicBezTo>
                  <a:pt x="4064" y="19050"/>
                  <a:pt x="4572" y="17018"/>
                  <a:pt x="4699" y="17018"/>
                </a:cubicBezTo>
                <a:cubicBezTo>
                  <a:pt x="4826" y="17018"/>
                  <a:pt x="4445" y="18415"/>
                  <a:pt x="3937" y="21082"/>
                </a:cubicBezTo>
                <a:cubicBezTo>
                  <a:pt x="2794" y="26797"/>
                  <a:pt x="3937" y="26797"/>
                  <a:pt x="3937" y="26797"/>
                </a:cubicBezTo>
                <a:cubicBezTo>
                  <a:pt x="5080" y="26797"/>
                  <a:pt x="5080" y="26797"/>
                  <a:pt x="3937" y="30226"/>
                </a:cubicBezTo>
                <a:cubicBezTo>
                  <a:pt x="3937" y="32512"/>
                  <a:pt x="3937" y="34798"/>
                  <a:pt x="3937" y="34798"/>
                </a:cubicBezTo>
                <a:cubicBezTo>
                  <a:pt x="4318" y="35306"/>
                  <a:pt x="4572" y="35560"/>
                  <a:pt x="4826" y="35560"/>
                </a:cubicBezTo>
                <a:cubicBezTo>
                  <a:pt x="5207" y="35560"/>
                  <a:pt x="5461" y="34671"/>
                  <a:pt x="6223" y="32639"/>
                </a:cubicBezTo>
                <a:cubicBezTo>
                  <a:pt x="6223" y="31750"/>
                  <a:pt x="6350" y="31242"/>
                  <a:pt x="6477" y="31242"/>
                </a:cubicBezTo>
                <a:cubicBezTo>
                  <a:pt x="6604" y="31242"/>
                  <a:pt x="6858" y="32639"/>
                  <a:pt x="6223" y="36068"/>
                </a:cubicBezTo>
                <a:cubicBezTo>
                  <a:pt x="6223" y="36957"/>
                  <a:pt x="6223" y="37592"/>
                  <a:pt x="6350" y="37592"/>
                </a:cubicBezTo>
                <a:cubicBezTo>
                  <a:pt x="6477" y="37592"/>
                  <a:pt x="6731" y="36449"/>
                  <a:pt x="7366" y="33782"/>
                </a:cubicBezTo>
                <a:cubicBezTo>
                  <a:pt x="8001" y="31115"/>
                  <a:pt x="8763" y="29972"/>
                  <a:pt x="9271" y="29972"/>
                </a:cubicBezTo>
                <a:cubicBezTo>
                  <a:pt x="9779" y="29972"/>
                  <a:pt x="10287" y="31496"/>
                  <a:pt x="9652" y="33782"/>
                </a:cubicBezTo>
                <a:cubicBezTo>
                  <a:pt x="9652" y="33782"/>
                  <a:pt x="9652" y="33782"/>
                  <a:pt x="10795" y="34925"/>
                </a:cubicBezTo>
                <a:cubicBezTo>
                  <a:pt x="11938" y="34925"/>
                  <a:pt x="11938" y="32639"/>
                  <a:pt x="13081" y="29210"/>
                </a:cubicBezTo>
                <a:cubicBezTo>
                  <a:pt x="13716" y="26035"/>
                  <a:pt x="13970" y="24638"/>
                  <a:pt x="14097" y="24638"/>
                </a:cubicBezTo>
                <a:cubicBezTo>
                  <a:pt x="14224" y="24638"/>
                  <a:pt x="14224" y="25527"/>
                  <a:pt x="14224" y="27051"/>
                </a:cubicBezTo>
                <a:cubicBezTo>
                  <a:pt x="14224" y="30480"/>
                  <a:pt x="13081" y="32766"/>
                  <a:pt x="13081" y="32766"/>
                </a:cubicBezTo>
                <a:cubicBezTo>
                  <a:pt x="13081" y="35052"/>
                  <a:pt x="13081" y="35052"/>
                  <a:pt x="14224" y="35052"/>
                </a:cubicBezTo>
                <a:cubicBezTo>
                  <a:pt x="14224" y="35560"/>
                  <a:pt x="14605" y="35814"/>
                  <a:pt x="15113" y="35814"/>
                </a:cubicBezTo>
                <a:cubicBezTo>
                  <a:pt x="15748" y="35814"/>
                  <a:pt x="16510" y="35306"/>
                  <a:pt x="16510" y="33909"/>
                </a:cubicBezTo>
                <a:lnTo>
                  <a:pt x="16510" y="36195"/>
                </a:lnTo>
                <a:cubicBezTo>
                  <a:pt x="16510" y="36195"/>
                  <a:pt x="17653" y="36195"/>
                  <a:pt x="17653" y="39624"/>
                </a:cubicBezTo>
                <a:cubicBezTo>
                  <a:pt x="17780" y="40005"/>
                  <a:pt x="18161" y="40259"/>
                  <a:pt x="18415" y="40259"/>
                </a:cubicBezTo>
                <a:cubicBezTo>
                  <a:pt x="19812" y="40259"/>
                  <a:pt x="21971" y="36322"/>
                  <a:pt x="21082" y="31623"/>
                </a:cubicBezTo>
                <a:lnTo>
                  <a:pt x="22225" y="31623"/>
                </a:lnTo>
                <a:cubicBezTo>
                  <a:pt x="22225" y="31623"/>
                  <a:pt x="23368" y="29337"/>
                  <a:pt x="23368" y="29337"/>
                </a:cubicBezTo>
                <a:cubicBezTo>
                  <a:pt x="23368" y="27051"/>
                  <a:pt x="24511" y="27051"/>
                  <a:pt x="24511" y="27051"/>
                </a:cubicBezTo>
                <a:cubicBezTo>
                  <a:pt x="24511" y="27051"/>
                  <a:pt x="24511" y="29337"/>
                  <a:pt x="23368" y="32766"/>
                </a:cubicBezTo>
                <a:cubicBezTo>
                  <a:pt x="21971" y="36830"/>
                  <a:pt x="21844" y="39624"/>
                  <a:pt x="22479" y="39624"/>
                </a:cubicBezTo>
                <a:cubicBezTo>
                  <a:pt x="22733" y="39624"/>
                  <a:pt x="23114" y="39116"/>
                  <a:pt x="23622" y="37973"/>
                </a:cubicBezTo>
                <a:lnTo>
                  <a:pt x="23368" y="38100"/>
                </a:lnTo>
                <a:cubicBezTo>
                  <a:pt x="23368" y="39243"/>
                  <a:pt x="23368" y="39751"/>
                  <a:pt x="23622" y="39751"/>
                </a:cubicBezTo>
                <a:cubicBezTo>
                  <a:pt x="23876" y="39751"/>
                  <a:pt x="24511" y="39243"/>
                  <a:pt x="25654" y="38100"/>
                </a:cubicBezTo>
                <a:cubicBezTo>
                  <a:pt x="25654" y="38100"/>
                  <a:pt x="27940" y="33528"/>
                  <a:pt x="29083" y="30099"/>
                </a:cubicBezTo>
                <a:cubicBezTo>
                  <a:pt x="29083" y="27813"/>
                  <a:pt x="30226" y="27813"/>
                  <a:pt x="30226" y="27813"/>
                </a:cubicBezTo>
                <a:cubicBezTo>
                  <a:pt x="30226" y="27813"/>
                  <a:pt x="30226" y="27813"/>
                  <a:pt x="30226" y="31242"/>
                </a:cubicBezTo>
                <a:cubicBezTo>
                  <a:pt x="29591" y="33655"/>
                  <a:pt x="29718" y="35052"/>
                  <a:pt x="29972" y="35052"/>
                </a:cubicBezTo>
                <a:cubicBezTo>
                  <a:pt x="30226" y="35052"/>
                  <a:pt x="30861" y="33909"/>
                  <a:pt x="31369" y="31242"/>
                </a:cubicBezTo>
                <a:lnTo>
                  <a:pt x="31369" y="34671"/>
                </a:lnTo>
                <a:cubicBezTo>
                  <a:pt x="30480" y="36576"/>
                  <a:pt x="30226" y="38481"/>
                  <a:pt x="32766" y="38481"/>
                </a:cubicBezTo>
                <a:cubicBezTo>
                  <a:pt x="33274" y="38481"/>
                  <a:pt x="34036" y="38354"/>
                  <a:pt x="34925" y="38227"/>
                </a:cubicBezTo>
                <a:cubicBezTo>
                  <a:pt x="37211" y="39370"/>
                  <a:pt x="39497" y="39370"/>
                  <a:pt x="38354" y="41656"/>
                </a:cubicBezTo>
                <a:cubicBezTo>
                  <a:pt x="38100" y="42545"/>
                  <a:pt x="38100" y="42799"/>
                  <a:pt x="38354" y="42799"/>
                </a:cubicBezTo>
                <a:cubicBezTo>
                  <a:pt x="39243" y="42799"/>
                  <a:pt x="42291" y="39116"/>
                  <a:pt x="44069" y="34798"/>
                </a:cubicBezTo>
                <a:cubicBezTo>
                  <a:pt x="42926" y="38227"/>
                  <a:pt x="44069" y="38227"/>
                  <a:pt x="45212" y="38227"/>
                </a:cubicBezTo>
                <a:cubicBezTo>
                  <a:pt x="47498" y="39370"/>
                  <a:pt x="47498" y="39370"/>
                  <a:pt x="46355" y="41656"/>
                </a:cubicBezTo>
                <a:cubicBezTo>
                  <a:pt x="45720" y="43942"/>
                  <a:pt x="45466" y="45085"/>
                  <a:pt x="45593" y="45085"/>
                </a:cubicBezTo>
                <a:cubicBezTo>
                  <a:pt x="45720" y="45085"/>
                  <a:pt x="46355" y="43942"/>
                  <a:pt x="47371" y="41656"/>
                </a:cubicBezTo>
                <a:cubicBezTo>
                  <a:pt x="47752" y="39624"/>
                  <a:pt x="48387" y="38735"/>
                  <a:pt x="48895" y="38735"/>
                </a:cubicBezTo>
                <a:cubicBezTo>
                  <a:pt x="49784" y="38735"/>
                  <a:pt x="50419" y="41402"/>
                  <a:pt x="49784" y="45085"/>
                </a:cubicBezTo>
                <a:cubicBezTo>
                  <a:pt x="48641" y="47371"/>
                  <a:pt x="49784" y="47371"/>
                  <a:pt x="50927" y="48514"/>
                </a:cubicBezTo>
                <a:cubicBezTo>
                  <a:pt x="51562" y="46482"/>
                  <a:pt x="52324" y="45974"/>
                  <a:pt x="52959" y="45974"/>
                </a:cubicBezTo>
                <a:cubicBezTo>
                  <a:pt x="53467" y="45974"/>
                  <a:pt x="53848" y="46101"/>
                  <a:pt x="54356" y="46101"/>
                </a:cubicBezTo>
                <a:cubicBezTo>
                  <a:pt x="56642" y="46101"/>
                  <a:pt x="56642" y="46101"/>
                  <a:pt x="57785" y="41529"/>
                </a:cubicBezTo>
                <a:cubicBezTo>
                  <a:pt x="58547" y="37592"/>
                  <a:pt x="58801" y="36322"/>
                  <a:pt x="59563" y="36322"/>
                </a:cubicBezTo>
                <a:cubicBezTo>
                  <a:pt x="59944" y="36322"/>
                  <a:pt x="60452" y="36576"/>
                  <a:pt x="61087" y="36957"/>
                </a:cubicBezTo>
                <a:cubicBezTo>
                  <a:pt x="61087" y="36957"/>
                  <a:pt x="62230" y="36957"/>
                  <a:pt x="61087" y="39243"/>
                </a:cubicBezTo>
                <a:cubicBezTo>
                  <a:pt x="61087" y="39243"/>
                  <a:pt x="61087" y="42672"/>
                  <a:pt x="62230" y="42672"/>
                </a:cubicBezTo>
                <a:cubicBezTo>
                  <a:pt x="62230" y="42672"/>
                  <a:pt x="63373" y="42672"/>
                  <a:pt x="62230" y="46101"/>
                </a:cubicBezTo>
                <a:cubicBezTo>
                  <a:pt x="62230" y="46101"/>
                  <a:pt x="62230" y="48387"/>
                  <a:pt x="64516" y="48387"/>
                </a:cubicBezTo>
                <a:cubicBezTo>
                  <a:pt x="65659" y="49530"/>
                  <a:pt x="66802" y="49530"/>
                  <a:pt x="65659" y="51816"/>
                </a:cubicBezTo>
                <a:cubicBezTo>
                  <a:pt x="66802" y="51816"/>
                  <a:pt x="66802" y="51816"/>
                  <a:pt x="66802" y="49530"/>
                </a:cubicBezTo>
                <a:cubicBezTo>
                  <a:pt x="67564" y="47879"/>
                  <a:pt x="68326" y="45720"/>
                  <a:pt x="69596" y="45720"/>
                </a:cubicBezTo>
                <a:cubicBezTo>
                  <a:pt x="70104" y="45720"/>
                  <a:pt x="70739" y="46101"/>
                  <a:pt x="71374" y="47244"/>
                </a:cubicBezTo>
                <a:cubicBezTo>
                  <a:pt x="71882" y="47752"/>
                  <a:pt x="72517" y="48006"/>
                  <a:pt x="73152" y="48006"/>
                </a:cubicBezTo>
                <a:cubicBezTo>
                  <a:pt x="74041" y="48006"/>
                  <a:pt x="74803" y="47498"/>
                  <a:pt x="74803" y="46101"/>
                </a:cubicBezTo>
                <a:cubicBezTo>
                  <a:pt x="75946" y="46101"/>
                  <a:pt x="75946" y="46101"/>
                  <a:pt x="74803" y="48387"/>
                </a:cubicBezTo>
                <a:cubicBezTo>
                  <a:pt x="74168" y="51435"/>
                  <a:pt x="74168" y="52832"/>
                  <a:pt x="74676" y="52832"/>
                </a:cubicBezTo>
                <a:cubicBezTo>
                  <a:pt x="75184" y="52832"/>
                  <a:pt x="75946" y="51689"/>
                  <a:pt x="76962" y="49530"/>
                </a:cubicBezTo>
                <a:cubicBezTo>
                  <a:pt x="77470" y="48387"/>
                  <a:pt x="78105" y="47752"/>
                  <a:pt x="78486" y="47752"/>
                </a:cubicBezTo>
                <a:cubicBezTo>
                  <a:pt x="78867" y="47752"/>
                  <a:pt x="79248" y="48260"/>
                  <a:pt x="79248" y="49530"/>
                </a:cubicBezTo>
                <a:cubicBezTo>
                  <a:pt x="79248" y="49530"/>
                  <a:pt x="79248" y="49530"/>
                  <a:pt x="80391" y="47244"/>
                </a:cubicBezTo>
                <a:cubicBezTo>
                  <a:pt x="80899" y="46228"/>
                  <a:pt x="81280" y="45593"/>
                  <a:pt x="81534" y="45593"/>
                </a:cubicBezTo>
                <a:cubicBezTo>
                  <a:pt x="81788" y="45593"/>
                  <a:pt x="82169" y="46482"/>
                  <a:pt x="82677" y="48387"/>
                </a:cubicBezTo>
                <a:cubicBezTo>
                  <a:pt x="81534" y="50673"/>
                  <a:pt x="82677" y="50673"/>
                  <a:pt x="82677" y="50673"/>
                </a:cubicBezTo>
                <a:cubicBezTo>
                  <a:pt x="83312" y="50038"/>
                  <a:pt x="84455" y="49784"/>
                  <a:pt x="85598" y="49784"/>
                </a:cubicBezTo>
                <a:cubicBezTo>
                  <a:pt x="88392" y="49784"/>
                  <a:pt x="91821" y="51435"/>
                  <a:pt x="91821" y="52959"/>
                </a:cubicBezTo>
                <a:cubicBezTo>
                  <a:pt x="92964" y="50673"/>
                  <a:pt x="92964" y="50673"/>
                  <a:pt x="94107" y="50673"/>
                </a:cubicBezTo>
                <a:cubicBezTo>
                  <a:pt x="93599" y="52959"/>
                  <a:pt x="93599" y="53975"/>
                  <a:pt x="93726" y="53975"/>
                </a:cubicBezTo>
                <a:cubicBezTo>
                  <a:pt x="93853" y="53975"/>
                  <a:pt x="94615" y="51816"/>
                  <a:pt x="95250" y="48387"/>
                </a:cubicBezTo>
                <a:lnTo>
                  <a:pt x="93980" y="48387"/>
                </a:lnTo>
                <a:cubicBezTo>
                  <a:pt x="94996" y="46482"/>
                  <a:pt x="95758" y="45339"/>
                  <a:pt x="96139" y="45339"/>
                </a:cubicBezTo>
                <a:cubicBezTo>
                  <a:pt x="96774" y="45339"/>
                  <a:pt x="96901" y="47244"/>
                  <a:pt x="96266" y="51816"/>
                </a:cubicBezTo>
                <a:cubicBezTo>
                  <a:pt x="95758" y="54610"/>
                  <a:pt x="95377" y="56134"/>
                  <a:pt x="95504" y="56134"/>
                </a:cubicBezTo>
                <a:cubicBezTo>
                  <a:pt x="95631" y="56134"/>
                  <a:pt x="96266" y="54737"/>
                  <a:pt x="97282" y="51816"/>
                </a:cubicBezTo>
                <a:cubicBezTo>
                  <a:pt x="97790" y="49657"/>
                  <a:pt x="98425" y="48514"/>
                  <a:pt x="98679" y="48514"/>
                </a:cubicBezTo>
                <a:cubicBezTo>
                  <a:pt x="98933" y="48514"/>
                  <a:pt x="99060" y="49911"/>
                  <a:pt x="98425" y="52959"/>
                </a:cubicBezTo>
                <a:cubicBezTo>
                  <a:pt x="97917" y="55245"/>
                  <a:pt x="97536" y="56388"/>
                  <a:pt x="97663" y="56388"/>
                </a:cubicBezTo>
                <a:cubicBezTo>
                  <a:pt x="97790" y="56388"/>
                  <a:pt x="98425" y="55245"/>
                  <a:pt x="99441" y="52959"/>
                </a:cubicBezTo>
                <a:cubicBezTo>
                  <a:pt x="101346" y="47244"/>
                  <a:pt x="102870" y="44069"/>
                  <a:pt x="103505" y="44069"/>
                </a:cubicBezTo>
                <a:cubicBezTo>
                  <a:pt x="104140" y="44069"/>
                  <a:pt x="103886" y="46101"/>
                  <a:pt x="102870" y="50673"/>
                </a:cubicBezTo>
                <a:cubicBezTo>
                  <a:pt x="101727" y="56388"/>
                  <a:pt x="101727" y="58674"/>
                  <a:pt x="102870" y="58674"/>
                </a:cubicBezTo>
                <a:cubicBezTo>
                  <a:pt x="102870" y="58801"/>
                  <a:pt x="102870" y="58928"/>
                  <a:pt x="102997" y="58928"/>
                </a:cubicBezTo>
                <a:cubicBezTo>
                  <a:pt x="103251" y="58928"/>
                  <a:pt x="104140" y="56134"/>
                  <a:pt x="104140" y="54102"/>
                </a:cubicBezTo>
                <a:cubicBezTo>
                  <a:pt x="104648" y="51308"/>
                  <a:pt x="105029" y="49784"/>
                  <a:pt x="105156" y="49784"/>
                </a:cubicBezTo>
                <a:cubicBezTo>
                  <a:pt x="105283" y="49784"/>
                  <a:pt x="105283" y="51181"/>
                  <a:pt x="105283" y="54102"/>
                </a:cubicBezTo>
                <a:cubicBezTo>
                  <a:pt x="105283" y="59436"/>
                  <a:pt x="106045" y="61722"/>
                  <a:pt x="107188" y="61722"/>
                </a:cubicBezTo>
                <a:cubicBezTo>
                  <a:pt x="107950" y="61722"/>
                  <a:pt x="108966" y="60579"/>
                  <a:pt x="109855" y="58674"/>
                </a:cubicBezTo>
                <a:cubicBezTo>
                  <a:pt x="112141" y="56388"/>
                  <a:pt x="113538" y="55245"/>
                  <a:pt x="114173" y="55245"/>
                </a:cubicBezTo>
                <a:cubicBezTo>
                  <a:pt x="114808" y="55245"/>
                  <a:pt x="114427" y="56388"/>
                  <a:pt x="113284" y="58674"/>
                </a:cubicBezTo>
                <a:cubicBezTo>
                  <a:pt x="111125" y="62103"/>
                  <a:pt x="110363" y="63500"/>
                  <a:pt x="110617" y="63500"/>
                </a:cubicBezTo>
                <a:cubicBezTo>
                  <a:pt x="110871" y="63500"/>
                  <a:pt x="111252" y="62992"/>
                  <a:pt x="112141" y="62103"/>
                </a:cubicBezTo>
                <a:lnTo>
                  <a:pt x="115570" y="62103"/>
                </a:lnTo>
                <a:cubicBezTo>
                  <a:pt x="115570" y="62103"/>
                  <a:pt x="116713" y="59817"/>
                  <a:pt x="117856" y="57531"/>
                </a:cubicBezTo>
                <a:cubicBezTo>
                  <a:pt x="117856" y="61087"/>
                  <a:pt x="117856" y="63373"/>
                  <a:pt x="118364" y="63373"/>
                </a:cubicBezTo>
                <a:cubicBezTo>
                  <a:pt x="118745" y="63373"/>
                  <a:pt x="119253" y="62611"/>
                  <a:pt x="120015" y="60960"/>
                </a:cubicBezTo>
                <a:lnTo>
                  <a:pt x="121158" y="60960"/>
                </a:lnTo>
                <a:cubicBezTo>
                  <a:pt x="122301" y="60960"/>
                  <a:pt x="122301" y="60960"/>
                  <a:pt x="123444" y="58674"/>
                </a:cubicBezTo>
                <a:cubicBezTo>
                  <a:pt x="123698" y="58039"/>
                  <a:pt x="123952" y="57785"/>
                  <a:pt x="124206" y="57785"/>
                </a:cubicBezTo>
                <a:cubicBezTo>
                  <a:pt x="124587" y="57785"/>
                  <a:pt x="124587" y="59690"/>
                  <a:pt x="124587" y="62103"/>
                </a:cubicBezTo>
                <a:cubicBezTo>
                  <a:pt x="124587" y="63881"/>
                  <a:pt x="124587" y="66294"/>
                  <a:pt x="125095" y="66294"/>
                </a:cubicBezTo>
                <a:cubicBezTo>
                  <a:pt x="125222" y="66294"/>
                  <a:pt x="125476" y="66040"/>
                  <a:pt x="125730" y="65532"/>
                </a:cubicBezTo>
                <a:cubicBezTo>
                  <a:pt x="125730" y="62103"/>
                  <a:pt x="128016" y="59817"/>
                  <a:pt x="129159" y="57531"/>
                </a:cubicBezTo>
                <a:cubicBezTo>
                  <a:pt x="129413" y="56896"/>
                  <a:pt x="129667" y="56642"/>
                  <a:pt x="129794" y="56642"/>
                </a:cubicBezTo>
                <a:cubicBezTo>
                  <a:pt x="130175" y="56642"/>
                  <a:pt x="129921" y="58547"/>
                  <a:pt x="129159" y="60960"/>
                </a:cubicBezTo>
                <a:cubicBezTo>
                  <a:pt x="129159" y="63246"/>
                  <a:pt x="129159" y="63246"/>
                  <a:pt x="129159" y="65532"/>
                </a:cubicBezTo>
                <a:cubicBezTo>
                  <a:pt x="129667" y="66040"/>
                  <a:pt x="130048" y="66294"/>
                  <a:pt x="130429" y="66294"/>
                </a:cubicBezTo>
                <a:cubicBezTo>
                  <a:pt x="130937" y="66294"/>
                  <a:pt x="131318" y="65786"/>
                  <a:pt x="131318" y="64389"/>
                </a:cubicBezTo>
                <a:cubicBezTo>
                  <a:pt x="131826" y="62865"/>
                  <a:pt x="132715" y="62357"/>
                  <a:pt x="133477" y="62357"/>
                </a:cubicBezTo>
                <a:cubicBezTo>
                  <a:pt x="134620" y="62357"/>
                  <a:pt x="135890" y="63500"/>
                  <a:pt x="135890" y="65532"/>
                </a:cubicBezTo>
                <a:lnTo>
                  <a:pt x="137033" y="65532"/>
                </a:lnTo>
                <a:cubicBezTo>
                  <a:pt x="138176" y="65532"/>
                  <a:pt x="139319" y="63246"/>
                  <a:pt x="140462" y="63246"/>
                </a:cubicBezTo>
                <a:cubicBezTo>
                  <a:pt x="140462" y="63246"/>
                  <a:pt x="140462" y="63246"/>
                  <a:pt x="141605" y="60960"/>
                </a:cubicBezTo>
                <a:cubicBezTo>
                  <a:pt x="142748" y="60960"/>
                  <a:pt x="142748" y="60960"/>
                  <a:pt x="142748" y="64389"/>
                </a:cubicBezTo>
                <a:cubicBezTo>
                  <a:pt x="143256" y="61595"/>
                  <a:pt x="143637" y="60071"/>
                  <a:pt x="143764" y="60071"/>
                </a:cubicBezTo>
                <a:cubicBezTo>
                  <a:pt x="143891" y="60071"/>
                  <a:pt x="143891" y="61468"/>
                  <a:pt x="143891" y="64389"/>
                </a:cubicBezTo>
                <a:cubicBezTo>
                  <a:pt x="143256" y="66675"/>
                  <a:pt x="143002" y="67818"/>
                  <a:pt x="143129" y="67818"/>
                </a:cubicBezTo>
                <a:cubicBezTo>
                  <a:pt x="143256" y="67818"/>
                  <a:pt x="143891" y="66675"/>
                  <a:pt x="144907" y="64389"/>
                </a:cubicBezTo>
                <a:cubicBezTo>
                  <a:pt x="145415" y="63246"/>
                  <a:pt x="145796" y="62611"/>
                  <a:pt x="145923" y="62611"/>
                </a:cubicBezTo>
                <a:cubicBezTo>
                  <a:pt x="146050" y="62611"/>
                  <a:pt x="146050" y="63119"/>
                  <a:pt x="146050" y="64389"/>
                </a:cubicBezTo>
                <a:cubicBezTo>
                  <a:pt x="147447" y="61722"/>
                  <a:pt x="148717" y="59817"/>
                  <a:pt x="149352" y="59817"/>
                </a:cubicBezTo>
                <a:cubicBezTo>
                  <a:pt x="149860" y="59817"/>
                  <a:pt x="149987" y="60833"/>
                  <a:pt x="149479" y="63246"/>
                </a:cubicBezTo>
                <a:cubicBezTo>
                  <a:pt x="149479" y="63246"/>
                  <a:pt x="149479" y="63246"/>
                  <a:pt x="151765" y="60960"/>
                </a:cubicBezTo>
                <a:cubicBezTo>
                  <a:pt x="151765" y="63373"/>
                  <a:pt x="151765" y="64770"/>
                  <a:pt x="152146" y="64770"/>
                </a:cubicBezTo>
                <a:cubicBezTo>
                  <a:pt x="152527" y="64770"/>
                  <a:pt x="153035" y="63627"/>
                  <a:pt x="154051" y="60960"/>
                </a:cubicBezTo>
                <a:cubicBezTo>
                  <a:pt x="154051" y="60960"/>
                  <a:pt x="154559" y="59944"/>
                  <a:pt x="154940" y="59944"/>
                </a:cubicBezTo>
                <a:cubicBezTo>
                  <a:pt x="155067" y="59944"/>
                  <a:pt x="155194" y="60198"/>
                  <a:pt x="155194" y="60960"/>
                </a:cubicBezTo>
                <a:cubicBezTo>
                  <a:pt x="155194" y="63119"/>
                  <a:pt x="156464" y="65151"/>
                  <a:pt x="157734" y="65151"/>
                </a:cubicBezTo>
                <a:cubicBezTo>
                  <a:pt x="158496" y="65151"/>
                  <a:pt x="159258" y="64262"/>
                  <a:pt x="159766" y="62103"/>
                </a:cubicBezTo>
                <a:lnTo>
                  <a:pt x="160909" y="63246"/>
                </a:lnTo>
                <a:cubicBezTo>
                  <a:pt x="160909" y="64389"/>
                  <a:pt x="161163" y="65024"/>
                  <a:pt x="161671" y="65024"/>
                </a:cubicBezTo>
                <a:cubicBezTo>
                  <a:pt x="162179" y="65024"/>
                  <a:pt x="162687" y="64516"/>
                  <a:pt x="163195" y="63246"/>
                </a:cubicBezTo>
                <a:lnTo>
                  <a:pt x="164338" y="60960"/>
                </a:lnTo>
                <a:cubicBezTo>
                  <a:pt x="164338" y="63246"/>
                  <a:pt x="164338" y="66675"/>
                  <a:pt x="164338" y="66675"/>
                </a:cubicBezTo>
                <a:cubicBezTo>
                  <a:pt x="165481" y="66675"/>
                  <a:pt x="165481" y="66675"/>
                  <a:pt x="165481" y="64389"/>
                </a:cubicBezTo>
                <a:cubicBezTo>
                  <a:pt x="165481" y="62357"/>
                  <a:pt x="165862" y="61849"/>
                  <a:pt x="166243" y="61849"/>
                </a:cubicBezTo>
                <a:cubicBezTo>
                  <a:pt x="166624" y="61849"/>
                  <a:pt x="166624" y="61976"/>
                  <a:pt x="166624" y="61976"/>
                </a:cubicBezTo>
                <a:cubicBezTo>
                  <a:pt x="167767" y="61976"/>
                  <a:pt x="167767" y="64262"/>
                  <a:pt x="166624" y="67691"/>
                </a:cubicBezTo>
                <a:lnTo>
                  <a:pt x="167767" y="67691"/>
                </a:lnTo>
                <a:cubicBezTo>
                  <a:pt x="168402" y="64516"/>
                  <a:pt x="169037" y="63119"/>
                  <a:pt x="169291" y="63119"/>
                </a:cubicBezTo>
                <a:cubicBezTo>
                  <a:pt x="169545" y="63119"/>
                  <a:pt x="169418" y="64008"/>
                  <a:pt x="168910" y="65405"/>
                </a:cubicBezTo>
                <a:cubicBezTo>
                  <a:pt x="168910" y="67691"/>
                  <a:pt x="170053" y="67691"/>
                  <a:pt x="170053" y="67691"/>
                </a:cubicBezTo>
                <a:cubicBezTo>
                  <a:pt x="170307" y="67056"/>
                  <a:pt x="170561" y="66802"/>
                  <a:pt x="170688" y="66802"/>
                </a:cubicBezTo>
                <a:cubicBezTo>
                  <a:pt x="171069" y="66802"/>
                  <a:pt x="170942" y="67818"/>
                  <a:pt x="170434" y="67818"/>
                </a:cubicBezTo>
                <a:cubicBezTo>
                  <a:pt x="170307" y="67818"/>
                  <a:pt x="170180" y="67691"/>
                  <a:pt x="170053" y="67564"/>
                </a:cubicBezTo>
                <a:lnTo>
                  <a:pt x="170053" y="70993"/>
                </a:lnTo>
                <a:cubicBezTo>
                  <a:pt x="170053" y="71628"/>
                  <a:pt x="170053" y="71882"/>
                  <a:pt x="170053" y="71882"/>
                </a:cubicBezTo>
                <a:cubicBezTo>
                  <a:pt x="170053" y="71882"/>
                  <a:pt x="170307" y="70231"/>
                  <a:pt x="171196" y="68707"/>
                </a:cubicBezTo>
                <a:lnTo>
                  <a:pt x="172339" y="68707"/>
                </a:lnTo>
                <a:cubicBezTo>
                  <a:pt x="172339" y="68707"/>
                  <a:pt x="173482" y="68707"/>
                  <a:pt x="173482" y="66421"/>
                </a:cubicBezTo>
                <a:cubicBezTo>
                  <a:pt x="174625" y="62992"/>
                  <a:pt x="174625" y="60706"/>
                  <a:pt x="175768" y="60706"/>
                </a:cubicBezTo>
                <a:cubicBezTo>
                  <a:pt x="174625" y="62992"/>
                  <a:pt x="174625" y="66421"/>
                  <a:pt x="174625" y="66421"/>
                </a:cubicBezTo>
                <a:cubicBezTo>
                  <a:pt x="175768" y="66421"/>
                  <a:pt x="174625" y="68707"/>
                  <a:pt x="174625" y="68707"/>
                </a:cubicBezTo>
                <a:cubicBezTo>
                  <a:pt x="174117" y="71374"/>
                  <a:pt x="174371" y="72263"/>
                  <a:pt x="174752" y="72263"/>
                </a:cubicBezTo>
                <a:cubicBezTo>
                  <a:pt x="175133" y="72263"/>
                  <a:pt x="176276" y="70993"/>
                  <a:pt x="176911" y="69850"/>
                </a:cubicBezTo>
                <a:cubicBezTo>
                  <a:pt x="178562" y="67691"/>
                  <a:pt x="179451" y="66548"/>
                  <a:pt x="179705" y="66548"/>
                </a:cubicBezTo>
                <a:cubicBezTo>
                  <a:pt x="179959" y="66548"/>
                  <a:pt x="179832" y="67945"/>
                  <a:pt x="179197" y="70993"/>
                </a:cubicBezTo>
                <a:cubicBezTo>
                  <a:pt x="178943" y="72263"/>
                  <a:pt x="178816" y="72771"/>
                  <a:pt x="178943" y="72771"/>
                </a:cubicBezTo>
                <a:cubicBezTo>
                  <a:pt x="179324" y="72771"/>
                  <a:pt x="180975" y="68834"/>
                  <a:pt x="182626" y="62992"/>
                </a:cubicBezTo>
                <a:lnTo>
                  <a:pt x="184912" y="54991"/>
                </a:lnTo>
                <a:lnTo>
                  <a:pt x="183769" y="62992"/>
                </a:lnTo>
                <a:cubicBezTo>
                  <a:pt x="182372" y="69977"/>
                  <a:pt x="181864" y="72771"/>
                  <a:pt x="182372" y="72771"/>
                </a:cubicBezTo>
                <a:cubicBezTo>
                  <a:pt x="182753" y="72771"/>
                  <a:pt x="183515" y="71628"/>
                  <a:pt x="184912" y="69977"/>
                </a:cubicBezTo>
                <a:cubicBezTo>
                  <a:pt x="186055" y="68834"/>
                  <a:pt x="186563" y="68199"/>
                  <a:pt x="186690" y="68199"/>
                </a:cubicBezTo>
                <a:cubicBezTo>
                  <a:pt x="186817" y="68199"/>
                  <a:pt x="186563" y="68707"/>
                  <a:pt x="185928" y="69977"/>
                </a:cubicBezTo>
                <a:cubicBezTo>
                  <a:pt x="185928" y="72263"/>
                  <a:pt x="185928" y="72263"/>
                  <a:pt x="188214" y="73406"/>
                </a:cubicBezTo>
                <a:cubicBezTo>
                  <a:pt x="190500" y="73406"/>
                  <a:pt x="190500" y="73406"/>
                  <a:pt x="191643" y="71120"/>
                </a:cubicBezTo>
                <a:lnTo>
                  <a:pt x="192786" y="71120"/>
                </a:lnTo>
                <a:cubicBezTo>
                  <a:pt x="192278" y="73406"/>
                  <a:pt x="192405" y="74422"/>
                  <a:pt x="192659" y="74422"/>
                </a:cubicBezTo>
                <a:cubicBezTo>
                  <a:pt x="193040" y="74422"/>
                  <a:pt x="193929" y="72263"/>
                  <a:pt x="193929" y="68834"/>
                </a:cubicBezTo>
                <a:lnTo>
                  <a:pt x="195072" y="68834"/>
                </a:lnTo>
                <a:lnTo>
                  <a:pt x="195072" y="72390"/>
                </a:lnTo>
                <a:cubicBezTo>
                  <a:pt x="193929" y="74676"/>
                  <a:pt x="196215" y="74676"/>
                  <a:pt x="200787" y="76962"/>
                </a:cubicBezTo>
                <a:cubicBezTo>
                  <a:pt x="202565" y="77343"/>
                  <a:pt x="203962" y="77597"/>
                  <a:pt x="204978" y="77597"/>
                </a:cubicBezTo>
                <a:cubicBezTo>
                  <a:pt x="207264" y="77597"/>
                  <a:pt x="208026" y="76327"/>
                  <a:pt x="208788" y="72390"/>
                </a:cubicBezTo>
                <a:cubicBezTo>
                  <a:pt x="209296" y="70231"/>
                  <a:pt x="209931" y="69088"/>
                  <a:pt x="210185" y="69088"/>
                </a:cubicBezTo>
                <a:cubicBezTo>
                  <a:pt x="210439" y="69088"/>
                  <a:pt x="210566" y="70485"/>
                  <a:pt x="209931" y="73533"/>
                </a:cubicBezTo>
                <a:cubicBezTo>
                  <a:pt x="209042" y="75184"/>
                  <a:pt x="208915" y="76708"/>
                  <a:pt x="209169" y="76708"/>
                </a:cubicBezTo>
                <a:cubicBezTo>
                  <a:pt x="209296" y="76708"/>
                  <a:pt x="209550" y="76454"/>
                  <a:pt x="209931" y="75819"/>
                </a:cubicBezTo>
                <a:cubicBezTo>
                  <a:pt x="209931" y="75819"/>
                  <a:pt x="211074" y="75819"/>
                  <a:pt x="211074" y="79248"/>
                </a:cubicBezTo>
                <a:cubicBezTo>
                  <a:pt x="211074" y="81915"/>
                  <a:pt x="211582" y="82804"/>
                  <a:pt x="212090" y="82804"/>
                </a:cubicBezTo>
                <a:cubicBezTo>
                  <a:pt x="212598" y="82804"/>
                  <a:pt x="213360" y="81661"/>
                  <a:pt x="213360" y="80391"/>
                </a:cubicBezTo>
                <a:cubicBezTo>
                  <a:pt x="213868" y="77851"/>
                  <a:pt x="214122" y="76962"/>
                  <a:pt x="214249" y="76962"/>
                </a:cubicBezTo>
                <a:cubicBezTo>
                  <a:pt x="214376" y="76962"/>
                  <a:pt x="214376" y="78486"/>
                  <a:pt x="214376" y="80391"/>
                </a:cubicBezTo>
                <a:cubicBezTo>
                  <a:pt x="214376" y="81153"/>
                  <a:pt x="214376" y="81915"/>
                  <a:pt x="214376" y="82677"/>
                </a:cubicBezTo>
                <a:cubicBezTo>
                  <a:pt x="214884" y="81534"/>
                  <a:pt x="216408" y="80645"/>
                  <a:pt x="217551" y="80645"/>
                </a:cubicBezTo>
                <a:cubicBezTo>
                  <a:pt x="218694" y="80645"/>
                  <a:pt x="219583" y="81534"/>
                  <a:pt x="218948" y="83820"/>
                </a:cubicBezTo>
                <a:cubicBezTo>
                  <a:pt x="218948" y="83820"/>
                  <a:pt x="220091" y="83820"/>
                  <a:pt x="220091" y="84963"/>
                </a:cubicBezTo>
                <a:cubicBezTo>
                  <a:pt x="220726" y="82931"/>
                  <a:pt x="221488" y="82423"/>
                  <a:pt x="222123" y="82423"/>
                </a:cubicBezTo>
                <a:cubicBezTo>
                  <a:pt x="222631" y="82423"/>
                  <a:pt x="223012" y="82550"/>
                  <a:pt x="223520" y="82550"/>
                </a:cubicBezTo>
                <a:cubicBezTo>
                  <a:pt x="224663" y="82550"/>
                  <a:pt x="225806" y="82550"/>
                  <a:pt x="224663" y="85979"/>
                </a:cubicBezTo>
                <a:cubicBezTo>
                  <a:pt x="224155" y="87122"/>
                  <a:pt x="224155" y="87757"/>
                  <a:pt x="224409" y="87757"/>
                </a:cubicBezTo>
                <a:cubicBezTo>
                  <a:pt x="224663" y="87757"/>
                  <a:pt x="225298" y="87249"/>
                  <a:pt x="225806" y="85979"/>
                </a:cubicBezTo>
                <a:cubicBezTo>
                  <a:pt x="226822" y="85979"/>
                  <a:pt x="227838" y="81280"/>
                  <a:pt x="228981" y="81280"/>
                </a:cubicBezTo>
                <a:cubicBezTo>
                  <a:pt x="229108" y="81280"/>
                  <a:pt x="229235" y="81280"/>
                  <a:pt x="229235" y="81407"/>
                </a:cubicBezTo>
                <a:cubicBezTo>
                  <a:pt x="229235" y="77978"/>
                  <a:pt x="231521" y="75692"/>
                  <a:pt x="231521" y="75692"/>
                </a:cubicBezTo>
                <a:lnTo>
                  <a:pt x="231521" y="79121"/>
                </a:lnTo>
                <a:cubicBezTo>
                  <a:pt x="230378" y="81407"/>
                  <a:pt x="230378" y="83693"/>
                  <a:pt x="230378" y="83693"/>
                </a:cubicBezTo>
                <a:cubicBezTo>
                  <a:pt x="230378" y="83693"/>
                  <a:pt x="230505" y="83820"/>
                  <a:pt x="230759" y="83820"/>
                </a:cubicBezTo>
                <a:cubicBezTo>
                  <a:pt x="231140" y="83820"/>
                  <a:pt x="231521" y="83439"/>
                  <a:pt x="231521" y="81407"/>
                </a:cubicBezTo>
                <a:cubicBezTo>
                  <a:pt x="231521" y="84836"/>
                  <a:pt x="232664" y="84836"/>
                  <a:pt x="233807" y="84836"/>
                </a:cubicBezTo>
                <a:cubicBezTo>
                  <a:pt x="234315" y="84836"/>
                  <a:pt x="234950" y="85090"/>
                  <a:pt x="235458" y="85090"/>
                </a:cubicBezTo>
                <a:cubicBezTo>
                  <a:pt x="235966" y="85090"/>
                  <a:pt x="236601" y="84836"/>
                  <a:pt x="237236" y="83693"/>
                </a:cubicBezTo>
                <a:cubicBezTo>
                  <a:pt x="237236" y="86233"/>
                  <a:pt x="238379" y="87757"/>
                  <a:pt x="239649" y="87757"/>
                </a:cubicBezTo>
                <a:cubicBezTo>
                  <a:pt x="240665" y="87757"/>
                  <a:pt x="241935" y="86868"/>
                  <a:pt x="242951" y="84836"/>
                </a:cubicBezTo>
                <a:cubicBezTo>
                  <a:pt x="242951" y="83312"/>
                  <a:pt x="243205" y="82677"/>
                  <a:pt x="243459" y="82677"/>
                </a:cubicBezTo>
                <a:cubicBezTo>
                  <a:pt x="243713" y="82677"/>
                  <a:pt x="244094" y="83566"/>
                  <a:pt x="244094" y="84836"/>
                </a:cubicBezTo>
                <a:cubicBezTo>
                  <a:pt x="244094" y="85979"/>
                  <a:pt x="244094" y="86487"/>
                  <a:pt x="244221" y="86487"/>
                </a:cubicBezTo>
                <a:cubicBezTo>
                  <a:pt x="244348" y="86487"/>
                  <a:pt x="244729" y="85979"/>
                  <a:pt x="245237" y="84836"/>
                </a:cubicBezTo>
                <a:cubicBezTo>
                  <a:pt x="245491" y="84201"/>
                  <a:pt x="245745" y="83947"/>
                  <a:pt x="245999" y="83947"/>
                </a:cubicBezTo>
                <a:cubicBezTo>
                  <a:pt x="246380" y="83947"/>
                  <a:pt x="246380" y="85852"/>
                  <a:pt x="246380" y="88265"/>
                </a:cubicBezTo>
                <a:cubicBezTo>
                  <a:pt x="246380" y="91694"/>
                  <a:pt x="246380" y="93091"/>
                  <a:pt x="246634" y="93091"/>
                </a:cubicBezTo>
                <a:cubicBezTo>
                  <a:pt x="246888" y="93091"/>
                  <a:pt x="247142" y="92583"/>
                  <a:pt x="247523" y="91694"/>
                </a:cubicBezTo>
                <a:cubicBezTo>
                  <a:pt x="249809" y="89408"/>
                  <a:pt x="250952" y="89408"/>
                  <a:pt x="252095" y="89408"/>
                </a:cubicBezTo>
                <a:cubicBezTo>
                  <a:pt x="253238" y="87122"/>
                  <a:pt x="254381" y="87122"/>
                  <a:pt x="254381" y="84836"/>
                </a:cubicBezTo>
                <a:cubicBezTo>
                  <a:pt x="254381" y="83312"/>
                  <a:pt x="254762" y="82169"/>
                  <a:pt x="255270" y="81153"/>
                </a:cubicBezTo>
                <a:cubicBezTo>
                  <a:pt x="255143" y="82042"/>
                  <a:pt x="255524" y="82804"/>
                  <a:pt x="255524" y="84836"/>
                </a:cubicBezTo>
                <a:cubicBezTo>
                  <a:pt x="255524" y="87122"/>
                  <a:pt x="256667" y="88265"/>
                  <a:pt x="257810" y="88265"/>
                </a:cubicBezTo>
                <a:lnTo>
                  <a:pt x="260096" y="88265"/>
                </a:lnTo>
                <a:cubicBezTo>
                  <a:pt x="260731" y="90170"/>
                  <a:pt x="261366" y="91059"/>
                  <a:pt x="261747" y="91059"/>
                </a:cubicBezTo>
                <a:cubicBezTo>
                  <a:pt x="262128" y="91059"/>
                  <a:pt x="262382" y="90551"/>
                  <a:pt x="262382" y="89408"/>
                </a:cubicBezTo>
                <a:cubicBezTo>
                  <a:pt x="262890" y="88519"/>
                  <a:pt x="263271" y="87757"/>
                  <a:pt x="263525" y="87122"/>
                </a:cubicBezTo>
                <a:cubicBezTo>
                  <a:pt x="262890" y="90424"/>
                  <a:pt x="264922" y="92202"/>
                  <a:pt x="267462" y="92202"/>
                </a:cubicBezTo>
                <a:cubicBezTo>
                  <a:pt x="269240" y="92202"/>
                  <a:pt x="271272" y="91313"/>
                  <a:pt x="272669" y="89408"/>
                </a:cubicBezTo>
                <a:lnTo>
                  <a:pt x="271526" y="91694"/>
                </a:lnTo>
                <a:cubicBezTo>
                  <a:pt x="270383" y="93980"/>
                  <a:pt x="271526" y="93980"/>
                  <a:pt x="272669" y="95123"/>
                </a:cubicBezTo>
                <a:cubicBezTo>
                  <a:pt x="272669" y="95123"/>
                  <a:pt x="275590" y="93599"/>
                  <a:pt x="277876" y="93599"/>
                </a:cubicBezTo>
                <a:cubicBezTo>
                  <a:pt x="278511" y="93599"/>
                  <a:pt x="279019" y="93726"/>
                  <a:pt x="279527" y="93980"/>
                </a:cubicBezTo>
                <a:cubicBezTo>
                  <a:pt x="280670" y="93980"/>
                  <a:pt x="281813" y="94234"/>
                  <a:pt x="282956" y="94234"/>
                </a:cubicBezTo>
                <a:cubicBezTo>
                  <a:pt x="284099" y="94234"/>
                  <a:pt x="285242" y="93980"/>
                  <a:pt x="286385" y="92837"/>
                </a:cubicBezTo>
                <a:cubicBezTo>
                  <a:pt x="286385" y="92837"/>
                  <a:pt x="286258" y="92964"/>
                  <a:pt x="284099" y="95123"/>
                </a:cubicBezTo>
                <a:cubicBezTo>
                  <a:pt x="281813" y="97409"/>
                  <a:pt x="282956" y="97409"/>
                  <a:pt x="282956" y="97409"/>
                </a:cubicBezTo>
                <a:cubicBezTo>
                  <a:pt x="284099" y="97409"/>
                  <a:pt x="286385" y="95123"/>
                  <a:pt x="287528" y="92837"/>
                </a:cubicBezTo>
                <a:cubicBezTo>
                  <a:pt x="288544" y="91821"/>
                  <a:pt x="289306" y="91186"/>
                  <a:pt x="289814" y="91186"/>
                </a:cubicBezTo>
                <a:cubicBezTo>
                  <a:pt x="290322" y="91186"/>
                  <a:pt x="290449" y="92075"/>
                  <a:pt x="289814" y="93980"/>
                </a:cubicBezTo>
                <a:cubicBezTo>
                  <a:pt x="289814" y="95377"/>
                  <a:pt x="290703" y="96393"/>
                  <a:pt x="292227" y="96393"/>
                </a:cubicBezTo>
                <a:cubicBezTo>
                  <a:pt x="293116" y="96393"/>
                  <a:pt x="294259" y="96012"/>
                  <a:pt x="295529" y="95123"/>
                </a:cubicBezTo>
                <a:cubicBezTo>
                  <a:pt x="296672" y="95123"/>
                  <a:pt x="297815" y="95123"/>
                  <a:pt x="294386" y="97409"/>
                </a:cubicBezTo>
                <a:cubicBezTo>
                  <a:pt x="293624" y="98933"/>
                  <a:pt x="292481" y="100838"/>
                  <a:pt x="293497" y="100838"/>
                </a:cubicBezTo>
                <a:cubicBezTo>
                  <a:pt x="294005" y="100838"/>
                  <a:pt x="295275" y="100203"/>
                  <a:pt x="297815" y="98679"/>
                </a:cubicBezTo>
                <a:cubicBezTo>
                  <a:pt x="298958" y="98679"/>
                  <a:pt x="298958" y="98679"/>
                  <a:pt x="295529" y="100965"/>
                </a:cubicBezTo>
                <a:cubicBezTo>
                  <a:pt x="294259" y="102235"/>
                  <a:pt x="292862" y="103632"/>
                  <a:pt x="293116" y="103632"/>
                </a:cubicBezTo>
                <a:cubicBezTo>
                  <a:pt x="293370" y="103632"/>
                  <a:pt x="294259" y="102870"/>
                  <a:pt x="296672" y="100965"/>
                </a:cubicBezTo>
                <a:lnTo>
                  <a:pt x="297815" y="100965"/>
                </a:lnTo>
                <a:cubicBezTo>
                  <a:pt x="300101" y="100965"/>
                  <a:pt x="300101" y="103251"/>
                  <a:pt x="296672" y="105537"/>
                </a:cubicBezTo>
                <a:cubicBezTo>
                  <a:pt x="296672" y="106045"/>
                  <a:pt x="296672" y="106426"/>
                  <a:pt x="296926" y="106426"/>
                </a:cubicBezTo>
                <a:cubicBezTo>
                  <a:pt x="297180" y="106426"/>
                  <a:pt x="297815" y="106172"/>
                  <a:pt x="298958" y="105537"/>
                </a:cubicBezTo>
                <a:cubicBezTo>
                  <a:pt x="300101" y="104775"/>
                  <a:pt x="301117" y="104140"/>
                  <a:pt x="301752" y="103759"/>
                </a:cubicBezTo>
                <a:cubicBezTo>
                  <a:pt x="298831" y="106045"/>
                  <a:pt x="297688" y="107061"/>
                  <a:pt x="298196" y="107061"/>
                </a:cubicBezTo>
                <a:cubicBezTo>
                  <a:pt x="298704" y="107061"/>
                  <a:pt x="299974" y="106553"/>
                  <a:pt x="302387" y="105537"/>
                </a:cubicBezTo>
                <a:cubicBezTo>
                  <a:pt x="298958" y="107823"/>
                  <a:pt x="298958" y="108966"/>
                  <a:pt x="298958" y="108966"/>
                </a:cubicBezTo>
                <a:cubicBezTo>
                  <a:pt x="298958" y="110109"/>
                  <a:pt x="301244" y="112395"/>
                  <a:pt x="301244" y="115824"/>
                </a:cubicBezTo>
                <a:cubicBezTo>
                  <a:pt x="300355" y="120650"/>
                  <a:pt x="300101" y="122936"/>
                  <a:pt x="302133" y="122936"/>
                </a:cubicBezTo>
                <a:cubicBezTo>
                  <a:pt x="302514" y="122936"/>
                  <a:pt x="303022" y="122809"/>
                  <a:pt x="303530" y="122682"/>
                </a:cubicBezTo>
                <a:cubicBezTo>
                  <a:pt x="305816" y="122682"/>
                  <a:pt x="305816" y="122682"/>
                  <a:pt x="302387" y="124968"/>
                </a:cubicBezTo>
                <a:cubicBezTo>
                  <a:pt x="300101" y="126111"/>
                  <a:pt x="300101" y="126111"/>
                  <a:pt x="300101" y="127254"/>
                </a:cubicBezTo>
                <a:cubicBezTo>
                  <a:pt x="300101" y="128397"/>
                  <a:pt x="300101" y="128397"/>
                  <a:pt x="296672" y="129540"/>
                </a:cubicBezTo>
                <a:cubicBezTo>
                  <a:pt x="300101" y="129540"/>
                  <a:pt x="300101" y="129540"/>
                  <a:pt x="300101" y="130683"/>
                </a:cubicBezTo>
                <a:cubicBezTo>
                  <a:pt x="296672" y="130683"/>
                  <a:pt x="296672" y="131826"/>
                  <a:pt x="298958" y="131826"/>
                </a:cubicBezTo>
                <a:cubicBezTo>
                  <a:pt x="304673" y="131826"/>
                  <a:pt x="304673" y="131826"/>
                  <a:pt x="298958" y="132969"/>
                </a:cubicBezTo>
                <a:cubicBezTo>
                  <a:pt x="297180" y="132969"/>
                  <a:pt x="294640" y="134493"/>
                  <a:pt x="295402" y="134493"/>
                </a:cubicBezTo>
                <a:cubicBezTo>
                  <a:pt x="295529" y="134493"/>
                  <a:pt x="296037" y="134366"/>
                  <a:pt x="296672" y="134239"/>
                </a:cubicBezTo>
                <a:cubicBezTo>
                  <a:pt x="298958" y="134239"/>
                  <a:pt x="298958" y="135382"/>
                  <a:pt x="301244" y="136525"/>
                </a:cubicBezTo>
                <a:cubicBezTo>
                  <a:pt x="301244" y="136525"/>
                  <a:pt x="301244" y="137668"/>
                  <a:pt x="298958" y="137668"/>
                </a:cubicBezTo>
                <a:cubicBezTo>
                  <a:pt x="295529" y="138811"/>
                  <a:pt x="298958" y="142240"/>
                  <a:pt x="301244" y="143383"/>
                </a:cubicBezTo>
                <a:cubicBezTo>
                  <a:pt x="297815" y="143383"/>
                  <a:pt x="297815" y="144526"/>
                  <a:pt x="297815" y="144526"/>
                </a:cubicBezTo>
                <a:cubicBezTo>
                  <a:pt x="300101" y="145669"/>
                  <a:pt x="297815" y="145669"/>
                  <a:pt x="295529" y="145669"/>
                </a:cubicBezTo>
                <a:cubicBezTo>
                  <a:pt x="294640" y="145161"/>
                  <a:pt x="293878" y="144907"/>
                  <a:pt x="293243" y="144907"/>
                </a:cubicBezTo>
                <a:cubicBezTo>
                  <a:pt x="292481" y="144907"/>
                  <a:pt x="292100" y="145415"/>
                  <a:pt x="292100" y="146812"/>
                </a:cubicBezTo>
                <a:cubicBezTo>
                  <a:pt x="295529" y="146812"/>
                  <a:pt x="294386" y="150241"/>
                  <a:pt x="294386" y="151384"/>
                </a:cubicBezTo>
                <a:cubicBezTo>
                  <a:pt x="294386" y="154813"/>
                  <a:pt x="296672" y="155956"/>
                  <a:pt x="302387" y="157099"/>
                </a:cubicBezTo>
                <a:lnTo>
                  <a:pt x="306959" y="158242"/>
                </a:lnTo>
                <a:lnTo>
                  <a:pt x="294386" y="158242"/>
                </a:lnTo>
                <a:cubicBezTo>
                  <a:pt x="294386" y="159385"/>
                  <a:pt x="296672" y="159385"/>
                  <a:pt x="298958" y="159385"/>
                </a:cubicBezTo>
                <a:cubicBezTo>
                  <a:pt x="302387" y="159385"/>
                  <a:pt x="301244" y="160528"/>
                  <a:pt x="298958" y="161671"/>
                </a:cubicBezTo>
                <a:cubicBezTo>
                  <a:pt x="296672" y="162814"/>
                  <a:pt x="296672" y="162814"/>
                  <a:pt x="298958" y="163957"/>
                </a:cubicBezTo>
                <a:cubicBezTo>
                  <a:pt x="298958" y="165100"/>
                  <a:pt x="298958" y="165100"/>
                  <a:pt x="295529" y="166243"/>
                </a:cubicBezTo>
                <a:lnTo>
                  <a:pt x="298958" y="166243"/>
                </a:lnTo>
                <a:cubicBezTo>
                  <a:pt x="301244" y="166243"/>
                  <a:pt x="301244" y="167386"/>
                  <a:pt x="297815" y="167386"/>
                </a:cubicBezTo>
                <a:cubicBezTo>
                  <a:pt x="293243" y="168529"/>
                  <a:pt x="292100" y="169672"/>
                  <a:pt x="295529" y="170815"/>
                </a:cubicBezTo>
                <a:cubicBezTo>
                  <a:pt x="297815" y="170815"/>
                  <a:pt x="297815" y="170815"/>
                  <a:pt x="297815" y="171958"/>
                </a:cubicBezTo>
                <a:cubicBezTo>
                  <a:pt x="297815" y="173101"/>
                  <a:pt x="297815" y="173101"/>
                  <a:pt x="300101" y="174244"/>
                </a:cubicBezTo>
                <a:cubicBezTo>
                  <a:pt x="300101" y="174244"/>
                  <a:pt x="300101" y="175387"/>
                  <a:pt x="300101" y="175387"/>
                </a:cubicBezTo>
                <a:cubicBezTo>
                  <a:pt x="300101" y="175768"/>
                  <a:pt x="299974" y="175895"/>
                  <a:pt x="299593" y="175895"/>
                </a:cubicBezTo>
                <a:cubicBezTo>
                  <a:pt x="298958" y="175895"/>
                  <a:pt x="297815" y="175006"/>
                  <a:pt x="297815" y="174244"/>
                </a:cubicBezTo>
                <a:lnTo>
                  <a:pt x="294386" y="175387"/>
                </a:lnTo>
                <a:cubicBezTo>
                  <a:pt x="294386" y="176530"/>
                  <a:pt x="294386" y="176530"/>
                  <a:pt x="297815" y="177673"/>
                </a:cubicBezTo>
                <a:cubicBezTo>
                  <a:pt x="302387" y="178816"/>
                  <a:pt x="302387" y="178816"/>
                  <a:pt x="297815" y="178816"/>
                </a:cubicBezTo>
                <a:cubicBezTo>
                  <a:pt x="294386" y="178816"/>
                  <a:pt x="292100" y="178816"/>
                  <a:pt x="294386" y="179959"/>
                </a:cubicBezTo>
                <a:cubicBezTo>
                  <a:pt x="300101" y="181102"/>
                  <a:pt x="296672" y="181102"/>
                  <a:pt x="294386" y="181102"/>
                </a:cubicBezTo>
                <a:cubicBezTo>
                  <a:pt x="292227" y="180721"/>
                  <a:pt x="290957" y="180467"/>
                  <a:pt x="290449" y="180467"/>
                </a:cubicBezTo>
                <a:cubicBezTo>
                  <a:pt x="289433" y="180467"/>
                  <a:pt x="290830" y="181229"/>
                  <a:pt x="294386" y="183388"/>
                </a:cubicBezTo>
                <a:cubicBezTo>
                  <a:pt x="294386" y="184531"/>
                  <a:pt x="296672" y="186817"/>
                  <a:pt x="296672" y="189103"/>
                </a:cubicBezTo>
                <a:cubicBezTo>
                  <a:pt x="295529" y="191389"/>
                  <a:pt x="295529" y="192532"/>
                  <a:pt x="293243" y="193675"/>
                </a:cubicBezTo>
                <a:cubicBezTo>
                  <a:pt x="291338" y="193294"/>
                  <a:pt x="290068" y="193167"/>
                  <a:pt x="289433" y="193167"/>
                </a:cubicBezTo>
                <a:cubicBezTo>
                  <a:pt x="288036" y="193167"/>
                  <a:pt x="288798" y="193675"/>
                  <a:pt x="291084" y="193675"/>
                </a:cubicBezTo>
                <a:cubicBezTo>
                  <a:pt x="295656" y="193675"/>
                  <a:pt x="295656" y="194818"/>
                  <a:pt x="295656" y="195961"/>
                </a:cubicBezTo>
                <a:cubicBezTo>
                  <a:pt x="293370" y="198247"/>
                  <a:pt x="295656" y="199390"/>
                  <a:pt x="297942" y="200533"/>
                </a:cubicBezTo>
                <a:cubicBezTo>
                  <a:pt x="297942" y="199390"/>
                  <a:pt x="297942" y="199390"/>
                  <a:pt x="297942" y="199390"/>
                </a:cubicBezTo>
                <a:cubicBezTo>
                  <a:pt x="303657" y="199390"/>
                  <a:pt x="303657" y="200533"/>
                  <a:pt x="300228" y="201676"/>
                </a:cubicBezTo>
                <a:lnTo>
                  <a:pt x="295910" y="201676"/>
                </a:lnTo>
                <a:cubicBezTo>
                  <a:pt x="292481" y="201676"/>
                  <a:pt x="290195" y="201676"/>
                  <a:pt x="290195" y="202819"/>
                </a:cubicBezTo>
                <a:cubicBezTo>
                  <a:pt x="290195" y="202819"/>
                  <a:pt x="290195" y="203327"/>
                  <a:pt x="290830" y="203327"/>
                </a:cubicBezTo>
                <a:cubicBezTo>
                  <a:pt x="291211" y="203327"/>
                  <a:pt x="291719" y="203200"/>
                  <a:pt x="292481" y="202819"/>
                </a:cubicBezTo>
                <a:cubicBezTo>
                  <a:pt x="294767" y="203962"/>
                  <a:pt x="294767" y="203962"/>
                  <a:pt x="294767" y="203962"/>
                </a:cubicBezTo>
                <a:cubicBezTo>
                  <a:pt x="294767" y="205105"/>
                  <a:pt x="294767" y="205105"/>
                  <a:pt x="297053" y="206248"/>
                </a:cubicBezTo>
                <a:cubicBezTo>
                  <a:pt x="300482" y="206248"/>
                  <a:pt x="300482" y="207391"/>
                  <a:pt x="300482" y="207391"/>
                </a:cubicBezTo>
                <a:cubicBezTo>
                  <a:pt x="297053" y="208534"/>
                  <a:pt x="297053" y="209677"/>
                  <a:pt x="297053" y="209677"/>
                </a:cubicBezTo>
                <a:lnTo>
                  <a:pt x="289052" y="209677"/>
                </a:lnTo>
                <a:cubicBezTo>
                  <a:pt x="289052" y="210820"/>
                  <a:pt x="291338" y="210820"/>
                  <a:pt x="291338" y="210820"/>
                </a:cubicBezTo>
                <a:cubicBezTo>
                  <a:pt x="294767" y="210820"/>
                  <a:pt x="292481" y="226822"/>
                  <a:pt x="292481" y="229108"/>
                </a:cubicBezTo>
                <a:cubicBezTo>
                  <a:pt x="289052" y="230251"/>
                  <a:pt x="289052" y="231394"/>
                  <a:pt x="292481" y="231394"/>
                </a:cubicBezTo>
                <a:cubicBezTo>
                  <a:pt x="294767" y="231394"/>
                  <a:pt x="294767" y="234823"/>
                  <a:pt x="293624" y="238252"/>
                </a:cubicBezTo>
                <a:cubicBezTo>
                  <a:pt x="293624" y="242824"/>
                  <a:pt x="293624" y="246253"/>
                  <a:pt x="295910" y="246253"/>
                </a:cubicBezTo>
                <a:cubicBezTo>
                  <a:pt x="295910" y="246253"/>
                  <a:pt x="295910" y="247396"/>
                  <a:pt x="295910" y="248539"/>
                </a:cubicBezTo>
                <a:cubicBezTo>
                  <a:pt x="295910" y="249682"/>
                  <a:pt x="298196" y="251968"/>
                  <a:pt x="298196" y="251968"/>
                </a:cubicBezTo>
                <a:cubicBezTo>
                  <a:pt x="299847" y="252730"/>
                  <a:pt x="300355" y="253619"/>
                  <a:pt x="299593" y="253619"/>
                </a:cubicBezTo>
                <a:cubicBezTo>
                  <a:pt x="299339" y="253619"/>
                  <a:pt x="298831" y="253492"/>
                  <a:pt x="298196" y="253111"/>
                </a:cubicBezTo>
                <a:cubicBezTo>
                  <a:pt x="296672" y="253111"/>
                  <a:pt x="294640" y="252603"/>
                  <a:pt x="293497" y="252603"/>
                </a:cubicBezTo>
                <a:cubicBezTo>
                  <a:pt x="292862" y="252603"/>
                  <a:pt x="292481" y="252730"/>
                  <a:pt x="292481" y="253111"/>
                </a:cubicBezTo>
                <a:cubicBezTo>
                  <a:pt x="292481" y="254254"/>
                  <a:pt x="295910" y="254254"/>
                  <a:pt x="298196" y="255397"/>
                </a:cubicBezTo>
                <a:lnTo>
                  <a:pt x="300482" y="255397"/>
                </a:lnTo>
                <a:cubicBezTo>
                  <a:pt x="300482" y="256540"/>
                  <a:pt x="300482" y="256540"/>
                  <a:pt x="298196" y="256540"/>
                </a:cubicBezTo>
                <a:cubicBezTo>
                  <a:pt x="294767" y="256540"/>
                  <a:pt x="292481" y="255397"/>
                  <a:pt x="292481" y="255397"/>
                </a:cubicBezTo>
                <a:lnTo>
                  <a:pt x="292481" y="256540"/>
                </a:lnTo>
                <a:cubicBezTo>
                  <a:pt x="294767" y="256540"/>
                  <a:pt x="294767" y="257683"/>
                  <a:pt x="294767" y="257683"/>
                </a:cubicBezTo>
                <a:lnTo>
                  <a:pt x="290195" y="257683"/>
                </a:lnTo>
                <a:cubicBezTo>
                  <a:pt x="284480" y="257683"/>
                  <a:pt x="284480" y="257683"/>
                  <a:pt x="289052" y="258826"/>
                </a:cubicBezTo>
                <a:lnTo>
                  <a:pt x="292481" y="259969"/>
                </a:lnTo>
                <a:cubicBezTo>
                  <a:pt x="286766" y="261112"/>
                  <a:pt x="292481" y="262255"/>
                  <a:pt x="294767" y="263398"/>
                </a:cubicBezTo>
                <a:cubicBezTo>
                  <a:pt x="289052" y="263398"/>
                  <a:pt x="289052" y="264541"/>
                  <a:pt x="294767" y="265684"/>
                </a:cubicBezTo>
                <a:cubicBezTo>
                  <a:pt x="297053" y="265684"/>
                  <a:pt x="297053" y="265684"/>
                  <a:pt x="294767" y="266827"/>
                </a:cubicBezTo>
                <a:cubicBezTo>
                  <a:pt x="291338" y="266827"/>
                  <a:pt x="291338" y="267970"/>
                  <a:pt x="291338" y="269113"/>
                </a:cubicBezTo>
                <a:cubicBezTo>
                  <a:pt x="293624" y="270256"/>
                  <a:pt x="293624" y="274828"/>
                  <a:pt x="292481" y="279400"/>
                </a:cubicBezTo>
                <a:cubicBezTo>
                  <a:pt x="292481" y="285115"/>
                  <a:pt x="291338" y="289687"/>
                  <a:pt x="294767" y="289687"/>
                </a:cubicBezTo>
                <a:cubicBezTo>
                  <a:pt x="294767" y="290830"/>
                  <a:pt x="294767" y="290830"/>
                  <a:pt x="291338" y="290830"/>
                </a:cubicBezTo>
                <a:cubicBezTo>
                  <a:pt x="289052" y="290830"/>
                  <a:pt x="289052" y="291973"/>
                  <a:pt x="294767" y="293116"/>
                </a:cubicBezTo>
                <a:cubicBezTo>
                  <a:pt x="296291" y="293116"/>
                  <a:pt x="297815" y="293624"/>
                  <a:pt x="297307" y="293624"/>
                </a:cubicBezTo>
                <a:cubicBezTo>
                  <a:pt x="297053" y="293624"/>
                  <a:pt x="296291" y="293497"/>
                  <a:pt x="294767" y="293116"/>
                </a:cubicBezTo>
                <a:cubicBezTo>
                  <a:pt x="291338" y="293116"/>
                  <a:pt x="291338" y="294259"/>
                  <a:pt x="291338" y="296545"/>
                </a:cubicBezTo>
                <a:cubicBezTo>
                  <a:pt x="291338" y="298831"/>
                  <a:pt x="290195" y="301117"/>
                  <a:pt x="293624" y="302260"/>
                </a:cubicBezTo>
                <a:cubicBezTo>
                  <a:pt x="292862" y="302133"/>
                  <a:pt x="292100" y="302006"/>
                  <a:pt x="291465" y="302006"/>
                </a:cubicBezTo>
                <a:cubicBezTo>
                  <a:pt x="287147" y="302006"/>
                  <a:pt x="285369" y="304800"/>
                  <a:pt x="290195" y="306832"/>
                </a:cubicBezTo>
                <a:cubicBezTo>
                  <a:pt x="290195" y="307975"/>
                  <a:pt x="290195" y="307975"/>
                  <a:pt x="287909" y="307975"/>
                </a:cubicBezTo>
                <a:cubicBezTo>
                  <a:pt x="287909" y="309118"/>
                  <a:pt x="286766" y="309118"/>
                  <a:pt x="290195" y="311404"/>
                </a:cubicBezTo>
                <a:cubicBezTo>
                  <a:pt x="290195" y="312547"/>
                  <a:pt x="289052" y="314833"/>
                  <a:pt x="289052" y="315976"/>
                </a:cubicBezTo>
                <a:cubicBezTo>
                  <a:pt x="289052" y="317119"/>
                  <a:pt x="291338" y="319405"/>
                  <a:pt x="291338" y="319405"/>
                </a:cubicBezTo>
                <a:cubicBezTo>
                  <a:pt x="289052" y="319405"/>
                  <a:pt x="289052" y="322834"/>
                  <a:pt x="287909" y="327406"/>
                </a:cubicBezTo>
                <a:cubicBezTo>
                  <a:pt x="287909" y="331978"/>
                  <a:pt x="286766" y="336550"/>
                  <a:pt x="284480" y="336550"/>
                </a:cubicBezTo>
                <a:cubicBezTo>
                  <a:pt x="284480" y="336550"/>
                  <a:pt x="284480" y="337693"/>
                  <a:pt x="286766" y="337693"/>
                </a:cubicBezTo>
                <a:cubicBezTo>
                  <a:pt x="292481" y="338836"/>
                  <a:pt x="292481" y="339979"/>
                  <a:pt x="289052" y="339979"/>
                </a:cubicBezTo>
                <a:cubicBezTo>
                  <a:pt x="284480" y="339979"/>
                  <a:pt x="283337" y="343408"/>
                  <a:pt x="289052" y="344551"/>
                </a:cubicBezTo>
                <a:lnTo>
                  <a:pt x="286766" y="344551"/>
                </a:lnTo>
                <a:cubicBezTo>
                  <a:pt x="281051" y="344551"/>
                  <a:pt x="283337" y="346837"/>
                  <a:pt x="289052" y="347980"/>
                </a:cubicBezTo>
                <a:cubicBezTo>
                  <a:pt x="285623" y="347980"/>
                  <a:pt x="283337" y="347980"/>
                  <a:pt x="285623" y="349123"/>
                </a:cubicBezTo>
                <a:cubicBezTo>
                  <a:pt x="285623" y="349631"/>
                  <a:pt x="285623" y="350012"/>
                  <a:pt x="284861" y="350012"/>
                </a:cubicBezTo>
                <a:cubicBezTo>
                  <a:pt x="284099" y="350012"/>
                  <a:pt x="282702" y="349758"/>
                  <a:pt x="279908" y="349123"/>
                </a:cubicBezTo>
                <a:cubicBezTo>
                  <a:pt x="277622" y="349123"/>
                  <a:pt x="275336" y="349123"/>
                  <a:pt x="275336" y="350266"/>
                </a:cubicBezTo>
                <a:cubicBezTo>
                  <a:pt x="275336" y="350266"/>
                  <a:pt x="277622" y="350266"/>
                  <a:pt x="279908" y="351409"/>
                </a:cubicBezTo>
                <a:cubicBezTo>
                  <a:pt x="279908" y="351409"/>
                  <a:pt x="279908" y="351409"/>
                  <a:pt x="279908" y="352552"/>
                </a:cubicBezTo>
                <a:lnTo>
                  <a:pt x="282194" y="352552"/>
                </a:lnTo>
                <a:cubicBezTo>
                  <a:pt x="285623" y="353695"/>
                  <a:pt x="285623" y="353695"/>
                  <a:pt x="285623" y="354838"/>
                </a:cubicBezTo>
                <a:lnTo>
                  <a:pt x="287909" y="354838"/>
                </a:lnTo>
                <a:cubicBezTo>
                  <a:pt x="290195" y="354838"/>
                  <a:pt x="293624" y="354838"/>
                  <a:pt x="293624" y="355981"/>
                </a:cubicBezTo>
                <a:lnTo>
                  <a:pt x="298196" y="355981"/>
                </a:lnTo>
                <a:cubicBezTo>
                  <a:pt x="300990" y="356489"/>
                  <a:pt x="303022" y="356870"/>
                  <a:pt x="304800" y="356870"/>
                </a:cubicBezTo>
                <a:cubicBezTo>
                  <a:pt x="306578" y="356870"/>
                  <a:pt x="307975" y="356616"/>
                  <a:pt x="309626" y="355981"/>
                </a:cubicBezTo>
                <a:cubicBezTo>
                  <a:pt x="313055" y="353695"/>
                  <a:pt x="315341" y="351409"/>
                  <a:pt x="309626" y="351409"/>
                </a:cubicBezTo>
                <a:cubicBezTo>
                  <a:pt x="309626" y="351409"/>
                  <a:pt x="307340" y="350266"/>
                  <a:pt x="307340" y="350266"/>
                </a:cubicBezTo>
                <a:cubicBezTo>
                  <a:pt x="307340" y="349123"/>
                  <a:pt x="310769" y="349123"/>
                  <a:pt x="310769" y="349123"/>
                </a:cubicBezTo>
                <a:cubicBezTo>
                  <a:pt x="313055" y="349123"/>
                  <a:pt x="313055" y="345694"/>
                  <a:pt x="313055" y="343408"/>
                </a:cubicBezTo>
                <a:cubicBezTo>
                  <a:pt x="314198" y="338836"/>
                  <a:pt x="314198" y="336550"/>
                  <a:pt x="316484" y="336550"/>
                </a:cubicBezTo>
                <a:cubicBezTo>
                  <a:pt x="319913" y="336550"/>
                  <a:pt x="319913" y="335407"/>
                  <a:pt x="319913" y="335407"/>
                </a:cubicBezTo>
                <a:cubicBezTo>
                  <a:pt x="317627" y="335407"/>
                  <a:pt x="317627" y="330835"/>
                  <a:pt x="317627" y="326263"/>
                </a:cubicBezTo>
                <a:cubicBezTo>
                  <a:pt x="318770" y="321691"/>
                  <a:pt x="318770" y="317119"/>
                  <a:pt x="316484" y="317119"/>
                </a:cubicBezTo>
                <a:cubicBezTo>
                  <a:pt x="316484" y="315976"/>
                  <a:pt x="316484" y="315976"/>
                  <a:pt x="316484" y="315976"/>
                </a:cubicBezTo>
                <a:cubicBezTo>
                  <a:pt x="318770" y="315976"/>
                  <a:pt x="318770" y="314833"/>
                  <a:pt x="319913" y="313690"/>
                </a:cubicBezTo>
                <a:cubicBezTo>
                  <a:pt x="316484" y="311404"/>
                  <a:pt x="316484" y="310261"/>
                  <a:pt x="316484" y="310261"/>
                </a:cubicBezTo>
                <a:cubicBezTo>
                  <a:pt x="319913" y="310261"/>
                  <a:pt x="319913" y="310261"/>
                  <a:pt x="319913" y="309118"/>
                </a:cubicBezTo>
                <a:cubicBezTo>
                  <a:pt x="319913" y="307975"/>
                  <a:pt x="319913" y="306832"/>
                  <a:pt x="317627" y="306832"/>
                </a:cubicBezTo>
                <a:cubicBezTo>
                  <a:pt x="317627" y="305689"/>
                  <a:pt x="317627" y="301117"/>
                  <a:pt x="321056" y="299974"/>
                </a:cubicBezTo>
                <a:cubicBezTo>
                  <a:pt x="323342" y="298831"/>
                  <a:pt x="321056" y="298831"/>
                  <a:pt x="318770" y="297688"/>
                </a:cubicBezTo>
                <a:cubicBezTo>
                  <a:pt x="315341" y="297688"/>
                  <a:pt x="313055" y="296545"/>
                  <a:pt x="313055" y="295402"/>
                </a:cubicBezTo>
                <a:cubicBezTo>
                  <a:pt x="313055" y="295402"/>
                  <a:pt x="315341" y="296545"/>
                  <a:pt x="318770" y="296545"/>
                </a:cubicBezTo>
                <a:cubicBezTo>
                  <a:pt x="319659" y="297053"/>
                  <a:pt x="320294" y="297307"/>
                  <a:pt x="320548" y="297307"/>
                </a:cubicBezTo>
                <a:cubicBezTo>
                  <a:pt x="320802" y="297307"/>
                  <a:pt x="321056" y="296799"/>
                  <a:pt x="321056" y="295402"/>
                </a:cubicBezTo>
                <a:cubicBezTo>
                  <a:pt x="321056" y="295402"/>
                  <a:pt x="321056" y="294259"/>
                  <a:pt x="321056" y="294259"/>
                </a:cubicBezTo>
                <a:cubicBezTo>
                  <a:pt x="318770" y="294259"/>
                  <a:pt x="318770" y="290830"/>
                  <a:pt x="319913" y="286258"/>
                </a:cubicBezTo>
                <a:cubicBezTo>
                  <a:pt x="319913" y="280543"/>
                  <a:pt x="319913" y="278257"/>
                  <a:pt x="317627" y="278257"/>
                </a:cubicBezTo>
                <a:cubicBezTo>
                  <a:pt x="315341" y="278257"/>
                  <a:pt x="315341" y="277114"/>
                  <a:pt x="317627" y="275971"/>
                </a:cubicBezTo>
                <a:cubicBezTo>
                  <a:pt x="326771" y="272542"/>
                  <a:pt x="326771" y="272542"/>
                  <a:pt x="323342" y="271399"/>
                </a:cubicBezTo>
                <a:cubicBezTo>
                  <a:pt x="323342" y="271907"/>
                  <a:pt x="322834" y="272288"/>
                  <a:pt x="321945" y="272288"/>
                </a:cubicBezTo>
                <a:cubicBezTo>
                  <a:pt x="321056" y="272288"/>
                  <a:pt x="319913" y="272034"/>
                  <a:pt x="318770" y="271399"/>
                </a:cubicBezTo>
                <a:cubicBezTo>
                  <a:pt x="313055" y="271399"/>
                  <a:pt x="313055" y="270256"/>
                  <a:pt x="318770" y="270256"/>
                </a:cubicBezTo>
                <a:cubicBezTo>
                  <a:pt x="319024" y="270256"/>
                  <a:pt x="319405" y="270383"/>
                  <a:pt x="319659" y="270383"/>
                </a:cubicBezTo>
                <a:cubicBezTo>
                  <a:pt x="324358" y="270383"/>
                  <a:pt x="321945" y="261112"/>
                  <a:pt x="316484" y="259969"/>
                </a:cubicBezTo>
                <a:lnTo>
                  <a:pt x="319913" y="259969"/>
                </a:lnTo>
                <a:cubicBezTo>
                  <a:pt x="322199" y="259969"/>
                  <a:pt x="322199" y="259969"/>
                  <a:pt x="322199" y="256540"/>
                </a:cubicBezTo>
                <a:cubicBezTo>
                  <a:pt x="323342" y="255397"/>
                  <a:pt x="323342" y="255397"/>
                  <a:pt x="323342" y="255397"/>
                </a:cubicBezTo>
                <a:cubicBezTo>
                  <a:pt x="317627" y="254254"/>
                  <a:pt x="321056" y="250825"/>
                  <a:pt x="323342" y="250825"/>
                </a:cubicBezTo>
                <a:cubicBezTo>
                  <a:pt x="325628" y="250825"/>
                  <a:pt x="325628" y="250825"/>
                  <a:pt x="325628" y="249682"/>
                </a:cubicBezTo>
                <a:cubicBezTo>
                  <a:pt x="321056" y="246253"/>
                  <a:pt x="324485" y="243967"/>
                  <a:pt x="326771" y="243967"/>
                </a:cubicBezTo>
                <a:cubicBezTo>
                  <a:pt x="326771" y="243967"/>
                  <a:pt x="326771" y="242824"/>
                  <a:pt x="326771" y="242824"/>
                </a:cubicBezTo>
                <a:cubicBezTo>
                  <a:pt x="324485" y="241681"/>
                  <a:pt x="324485" y="240538"/>
                  <a:pt x="324485" y="239395"/>
                </a:cubicBezTo>
                <a:cubicBezTo>
                  <a:pt x="324485" y="238252"/>
                  <a:pt x="324485" y="237109"/>
                  <a:pt x="322199" y="237109"/>
                </a:cubicBezTo>
                <a:cubicBezTo>
                  <a:pt x="321437" y="237109"/>
                  <a:pt x="320802" y="237109"/>
                  <a:pt x="320167" y="237109"/>
                </a:cubicBezTo>
                <a:cubicBezTo>
                  <a:pt x="322199" y="236982"/>
                  <a:pt x="322199" y="234696"/>
                  <a:pt x="322199" y="232537"/>
                </a:cubicBezTo>
                <a:cubicBezTo>
                  <a:pt x="323342" y="229108"/>
                  <a:pt x="323342" y="227965"/>
                  <a:pt x="325628" y="226822"/>
                </a:cubicBezTo>
                <a:lnTo>
                  <a:pt x="323342" y="226822"/>
                </a:lnTo>
                <a:cubicBezTo>
                  <a:pt x="321056" y="225679"/>
                  <a:pt x="321056" y="224536"/>
                  <a:pt x="323342" y="224536"/>
                </a:cubicBezTo>
                <a:cubicBezTo>
                  <a:pt x="325628" y="224536"/>
                  <a:pt x="326771" y="222250"/>
                  <a:pt x="323342" y="219964"/>
                </a:cubicBezTo>
                <a:cubicBezTo>
                  <a:pt x="323342" y="219964"/>
                  <a:pt x="324485" y="218821"/>
                  <a:pt x="324485" y="218821"/>
                </a:cubicBezTo>
                <a:cubicBezTo>
                  <a:pt x="328549" y="218821"/>
                  <a:pt x="329946" y="217043"/>
                  <a:pt x="326263" y="215900"/>
                </a:cubicBezTo>
                <a:cubicBezTo>
                  <a:pt x="326771" y="215773"/>
                  <a:pt x="326771" y="215011"/>
                  <a:pt x="326771" y="214249"/>
                </a:cubicBezTo>
                <a:cubicBezTo>
                  <a:pt x="324485" y="213106"/>
                  <a:pt x="324485" y="210820"/>
                  <a:pt x="327914" y="210820"/>
                </a:cubicBezTo>
                <a:lnTo>
                  <a:pt x="327914" y="209677"/>
                </a:lnTo>
                <a:cubicBezTo>
                  <a:pt x="324485" y="209677"/>
                  <a:pt x="324485" y="208534"/>
                  <a:pt x="325628" y="207391"/>
                </a:cubicBezTo>
                <a:cubicBezTo>
                  <a:pt x="325628" y="207391"/>
                  <a:pt x="325628" y="206248"/>
                  <a:pt x="322199" y="206248"/>
                </a:cubicBezTo>
                <a:cubicBezTo>
                  <a:pt x="319913" y="205105"/>
                  <a:pt x="319913" y="203962"/>
                  <a:pt x="319913" y="203962"/>
                </a:cubicBezTo>
                <a:cubicBezTo>
                  <a:pt x="319913" y="203962"/>
                  <a:pt x="323342" y="203962"/>
                  <a:pt x="325628" y="205105"/>
                </a:cubicBezTo>
                <a:cubicBezTo>
                  <a:pt x="326263" y="205740"/>
                  <a:pt x="326771" y="206121"/>
                  <a:pt x="327025" y="206121"/>
                </a:cubicBezTo>
                <a:cubicBezTo>
                  <a:pt x="327533" y="206121"/>
                  <a:pt x="326644" y="204470"/>
                  <a:pt x="323342" y="202946"/>
                </a:cubicBezTo>
                <a:cubicBezTo>
                  <a:pt x="320040" y="201549"/>
                  <a:pt x="318643" y="201041"/>
                  <a:pt x="319151" y="201041"/>
                </a:cubicBezTo>
                <a:cubicBezTo>
                  <a:pt x="319532" y="201041"/>
                  <a:pt x="320929" y="201295"/>
                  <a:pt x="323342" y="201803"/>
                </a:cubicBezTo>
                <a:cubicBezTo>
                  <a:pt x="324612" y="202438"/>
                  <a:pt x="326009" y="203073"/>
                  <a:pt x="326390" y="203073"/>
                </a:cubicBezTo>
                <a:cubicBezTo>
                  <a:pt x="326644" y="203073"/>
                  <a:pt x="326517" y="202692"/>
                  <a:pt x="325628" y="201803"/>
                </a:cubicBezTo>
                <a:cubicBezTo>
                  <a:pt x="325628" y="201803"/>
                  <a:pt x="325628" y="200660"/>
                  <a:pt x="323342" y="200660"/>
                </a:cubicBezTo>
                <a:lnTo>
                  <a:pt x="323342" y="198374"/>
                </a:lnTo>
                <a:cubicBezTo>
                  <a:pt x="325628" y="197231"/>
                  <a:pt x="325628" y="197231"/>
                  <a:pt x="326771" y="196088"/>
                </a:cubicBezTo>
                <a:cubicBezTo>
                  <a:pt x="323342" y="194945"/>
                  <a:pt x="323342" y="194945"/>
                  <a:pt x="326771" y="194945"/>
                </a:cubicBezTo>
                <a:cubicBezTo>
                  <a:pt x="329057" y="194945"/>
                  <a:pt x="329057" y="193802"/>
                  <a:pt x="323342" y="193802"/>
                </a:cubicBezTo>
                <a:cubicBezTo>
                  <a:pt x="321056" y="192659"/>
                  <a:pt x="321056" y="192659"/>
                  <a:pt x="324485" y="191516"/>
                </a:cubicBezTo>
                <a:cubicBezTo>
                  <a:pt x="326009" y="191897"/>
                  <a:pt x="327025" y="192024"/>
                  <a:pt x="327660" y="192024"/>
                </a:cubicBezTo>
                <a:cubicBezTo>
                  <a:pt x="328803" y="192024"/>
                  <a:pt x="328295" y="191516"/>
                  <a:pt x="326771" y="191516"/>
                </a:cubicBezTo>
                <a:cubicBezTo>
                  <a:pt x="324485" y="190373"/>
                  <a:pt x="324485" y="190373"/>
                  <a:pt x="324485" y="190373"/>
                </a:cubicBezTo>
                <a:cubicBezTo>
                  <a:pt x="326771" y="190373"/>
                  <a:pt x="327914" y="184658"/>
                  <a:pt x="327914" y="177800"/>
                </a:cubicBezTo>
                <a:cubicBezTo>
                  <a:pt x="327914" y="177800"/>
                  <a:pt x="325628" y="176657"/>
                  <a:pt x="323342" y="176657"/>
                </a:cubicBezTo>
                <a:cubicBezTo>
                  <a:pt x="317627" y="176657"/>
                  <a:pt x="319913" y="176657"/>
                  <a:pt x="323342" y="175514"/>
                </a:cubicBezTo>
                <a:cubicBezTo>
                  <a:pt x="331343" y="175514"/>
                  <a:pt x="331343" y="174371"/>
                  <a:pt x="323342" y="174371"/>
                </a:cubicBezTo>
                <a:cubicBezTo>
                  <a:pt x="325628" y="173228"/>
                  <a:pt x="325628" y="173228"/>
                  <a:pt x="323342" y="172085"/>
                </a:cubicBezTo>
                <a:cubicBezTo>
                  <a:pt x="325628" y="170942"/>
                  <a:pt x="329057" y="170942"/>
                  <a:pt x="325628" y="170942"/>
                </a:cubicBezTo>
                <a:cubicBezTo>
                  <a:pt x="325628" y="170942"/>
                  <a:pt x="325628" y="169799"/>
                  <a:pt x="329057" y="169799"/>
                </a:cubicBezTo>
                <a:cubicBezTo>
                  <a:pt x="331343" y="168656"/>
                  <a:pt x="329057" y="168656"/>
                  <a:pt x="326771" y="167513"/>
                </a:cubicBezTo>
                <a:cubicBezTo>
                  <a:pt x="322580" y="165862"/>
                  <a:pt x="321437" y="164846"/>
                  <a:pt x="323469" y="164846"/>
                </a:cubicBezTo>
                <a:cubicBezTo>
                  <a:pt x="324104" y="164846"/>
                  <a:pt x="325247" y="164973"/>
                  <a:pt x="326771" y="165227"/>
                </a:cubicBezTo>
                <a:cubicBezTo>
                  <a:pt x="327406" y="165354"/>
                  <a:pt x="327914" y="165481"/>
                  <a:pt x="328295" y="165481"/>
                </a:cubicBezTo>
                <a:cubicBezTo>
                  <a:pt x="330581" y="165481"/>
                  <a:pt x="328422" y="162814"/>
                  <a:pt x="324485" y="161798"/>
                </a:cubicBezTo>
                <a:cubicBezTo>
                  <a:pt x="318770" y="160655"/>
                  <a:pt x="318770" y="160655"/>
                  <a:pt x="322199" y="160655"/>
                </a:cubicBezTo>
                <a:cubicBezTo>
                  <a:pt x="322961" y="161036"/>
                  <a:pt x="323469" y="161163"/>
                  <a:pt x="323850" y="161163"/>
                </a:cubicBezTo>
                <a:cubicBezTo>
                  <a:pt x="324485" y="161163"/>
                  <a:pt x="324485" y="160655"/>
                  <a:pt x="324485" y="160655"/>
                </a:cubicBezTo>
                <a:cubicBezTo>
                  <a:pt x="324485" y="159512"/>
                  <a:pt x="324485" y="159512"/>
                  <a:pt x="326771" y="159512"/>
                </a:cubicBezTo>
                <a:cubicBezTo>
                  <a:pt x="326771" y="159512"/>
                  <a:pt x="326771" y="158369"/>
                  <a:pt x="324485" y="157226"/>
                </a:cubicBezTo>
                <a:cubicBezTo>
                  <a:pt x="319913" y="156083"/>
                  <a:pt x="322199" y="153797"/>
                  <a:pt x="327914" y="153797"/>
                </a:cubicBezTo>
                <a:lnTo>
                  <a:pt x="325628" y="152654"/>
                </a:lnTo>
                <a:cubicBezTo>
                  <a:pt x="319913" y="151511"/>
                  <a:pt x="317627" y="150368"/>
                  <a:pt x="323342" y="150368"/>
                </a:cubicBezTo>
                <a:cubicBezTo>
                  <a:pt x="324866" y="150368"/>
                  <a:pt x="326390" y="150876"/>
                  <a:pt x="326517" y="150876"/>
                </a:cubicBezTo>
                <a:cubicBezTo>
                  <a:pt x="326644" y="150876"/>
                  <a:pt x="326390" y="150749"/>
                  <a:pt x="325628" y="150368"/>
                </a:cubicBezTo>
                <a:cubicBezTo>
                  <a:pt x="321056" y="149479"/>
                  <a:pt x="322326" y="147828"/>
                  <a:pt x="326136" y="147828"/>
                </a:cubicBezTo>
                <a:cubicBezTo>
                  <a:pt x="327025" y="147828"/>
                  <a:pt x="328041" y="147955"/>
                  <a:pt x="329057" y="148209"/>
                </a:cubicBezTo>
                <a:cubicBezTo>
                  <a:pt x="331343" y="148209"/>
                  <a:pt x="331343" y="148209"/>
                  <a:pt x="331343" y="147066"/>
                </a:cubicBezTo>
                <a:lnTo>
                  <a:pt x="329057" y="147066"/>
                </a:lnTo>
                <a:cubicBezTo>
                  <a:pt x="325628" y="147066"/>
                  <a:pt x="323342" y="147066"/>
                  <a:pt x="323342" y="145923"/>
                </a:cubicBezTo>
                <a:cubicBezTo>
                  <a:pt x="323342" y="144780"/>
                  <a:pt x="323342" y="143637"/>
                  <a:pt x="325628" y="143637"/>
                </a:cubicBezTo>
                <a:cubicBezTo>
                  <a:pt x="329057" y="143637"/>
                  <a:pt x="331343" y="142494"/>
                  <a:pt x="329057" y="142494"/>
                </a:cubicBezTo>
                <a:cubicBezTo>
                  <a:pt x="329057" y="142494"/>
                  <a:pt x="329057" y="141351"/>
                  <a:pt x="332486" y="140208"/>
                </a:cubicBezTo>
                <a:cubicBezTo>
                  <a:pt x="332486" y="139065"/>
                  <a:pt x="332486" y="137922"/>
                  <a:pt x="332486" y="134493"/>
                </a:cubicBezTo>
                <a:cubicBezTo>
                  <a:pt x="330200" y="134493"/>
                  <a:pt x="330200" y="132207"/>
                  <a:pt x="332486" y="131064"/>
                </a:cubicBezTo>
                <a:cubicBezTo>
                  <a:pt x="332486" y="131064"/>
                  <a:pt x="332486" y="128778"/>
                  <a:pt x="330200" y="128778"/>
                </a:cubicBezTo>
                <a:cubicBezTo>
                  <a:pt x="330200" y="126492"/>
                  <a:pt x="330200" y="125349"/>
                  <a:pt x="333629" y="124206"/>
                </a:cubicBezTo>
                <a:cubicBezTo>
                  <a:pt x="335915" y="124206"/>
                  <a:pt x="335915" y="124206"/>
                  <a:pt x="333629" y="123063"/>
                </a:cubicBezTo>
                <a:cubicBezTo>
                  <a:pt x="332994" y="123444"/>
                  <a:pt x="332486" y="123571"/>
                  <a:pt x="332105" y="123571"/>
                </a:cubicBezTo>
                <a:cubicBezTo>
                  <a:pt x="331343" y="123571"/>
                  <a:pt x="331343" y="122809"/>
                  <a:pt x="331343" y="121920"/>
                </a:cubicBezTo>
                <a:cubicBezTo>
                  <a:pt x="331343" y="120777"/>
                  <a:pt x="331343" y="119634"/>
                  <a:pt x="331343" y="119634"/>
                </a:cubicBezTo>
                <a:cubicBezTo>
                  <a:pt x="327914" y="119634"/>
                  <a:pt x="327914" y="119634"/>
                  <a:pt x="327914" y="118491"/>
                </a:cubicBezTo>
                <a:cubicBezTo>
                  <a:pt x="329057" y="117348"/>
                  <a:pt x="331343" y="113919"/>
                  <a:pt x="331343" y="112776"/>
                </a:cubicBezTo>
                <a:cubicBezTo>
                  <a:pt x="331978" y="110871"/>
                  <a:pt x="332232" y="110109"/>
                  <a:pt x="331851" y="110109"/>
                </a:cubicBezTo>
                <a:cubicBezTo>
                  <a:pt x="331470" y="110109"/>
                  <a:pt x="330708" y="110617"/>
                  <a:pt x="329057" y="111633"/>
                </a:cubicBezTo>
                <a:cubicBezTo>
                  <a:pt x="329057" y="112141"/>
                  <a:pt x="328676" y="112395"/>
                  <a:pt x="328295" y="112395"/>
                </a:cubicBezTo>
                <a:cubicBezTo>
                  <a:pt x="327914" y="112395"/>
                  <a:pt x="327660" y="111887"/>
                  <a:pt x="329057" y="110490"/>
                </a:cubicBezTo>
                <a:cubicBezTo>
                  <a:pt x="329057" y="109347"/>
                  <a:pt x="332486" y="104775"/>
                  <a:pt x="332486" y="101346"/>
                </a:cubicBezTo>
                <a:cubicBezTo>
                  <a:pt x="333248" y="98298"/>
                  <a:pt x="333502" y="97282"/>
                  <a:pt x="332613" y="97282"/>
                </a:cubicBezTo>
                <a:cubicBezTo>
                  <a:pt x="332105" y="97282"/>
                  <a:pt x="331470" y="97536"/>
                  <a:pt x="330200" y="97917"/>
                </a:cubicBezTo>
                <a:cubicBezTo>
                  <a:pt x="327787" y="99314"/>
                  <a:pt x="326390" y="99949"/>
                  <a:pt x="326009" y="99949"/>
                </a:cubicBezTo>
                <a:cubicBezTo>
                  <a:pt x="325501" y="99949"/>
                  <a:pt x="326898" y="98806"/>
                  <a:pt x="330200" y="96774"/>
                </a:cubicBezTo>
                <a:cubicBezTo>
                  <a:pt x="334137" y="92837"/>
                  <a:pt x="335915" y="91059"/>
                  <a:pt x="335534" y="91059"/>
                </a:cubicBezTo>
                <a:cubicBezTo>
                  <a:pt x="335407" y="91059"/>
                  <a:pt x="334772" y="91440"/>
                  <a:pt x="333629" y="92202"/>
                </a:cubicBezTo>
                <a:cubicBezTo>
                  <a:pt x="331343" y="92202"/>
                  <a:pt x="331343" y="92202"/>
                  <a:pt x="331343" y="91059"/>
                </a:cubicBezTo>
                <a:cubicBezTo>
                  <a:pt x="333629" y="89916"/>
                  <a:pt x="333629" y="88773"/>
                  <a:pt x="331343" y="87630"/>
                </a:cubicBezTo>
                <a:cubicBezTo>
                  <a:pt x="331343" y="86487"/>
                  <a:pt x="331343" y="86487"/>
                  <a:pt x="334772" y="85344"/>
                </a:cubicBezTo>
                <a:cubicBezTo>
                  <a:pt x="334772" y="85344"/>
                  <a:pt x="334772" y="84201"/>
                  <a:pt x="334772" y="83058"/>
                </a:cubicBezTo>
                <a:cubicBezTo>
                  <a:pt x="334264" y="83185"/>
                  <a:pt x="333883" y="83185"/>
                  <a:pt x="333502" y="83185"/>
                </a:cubicBezTo>
                <a:cubicBezTo>
                  <a:pt x="330454" y="83185"/>
                  <a:pt x="331470" y="79248"/>
                  <a:pt x="332486" y="76200"/>
                </a:cubicBezTo>
                <a:cubicBezTo>
                  <a:pt x="332486" y="76200"/>
                  <a:pt x="332486" y="75057"/>
                  <a:pt x="333629" y="73914"/>
                </a:cubicBezTo>
                <a:cubicBezTo>
                  <a:pt x="333629" y="73914"/>
                  <a:pt x="332486" y="73914"/>
                  <a:pt x="327914" y="76200"/>
                </a:cubicBezTo>
                <a:cubicBezTo>
                  <a:pt x="324739" y="77724"/>
                  <a:pt x="323088" y="78613"/>
                  <a:pt x="322580" y="78613"/>
                </a:cubicBezTo>
                <a:cubicBezTo>
                  <a:pt x="322072" y="78613"/>
                  <a:pt x="323215" y="77470"/>
                  <a:pt x="325628" y="75057"/>
                </a:cubicBezTo>
                <a:cubicBezTo>
                  <a:pt x="328422" y="72771"/>
                  <a:pt x="329946" y="71628"/>
                  <a:pt x="329819" y="71628"/>
                </a:cubicBezTo>
                <a:cubicBezTo>
                  <a:pt x="329692" y="71628"/>
                  <a:pt x="327914" y="72771"/>
                  <a:pt x="324485" y="75057"/>
                </a:cubicBezTo>
                <a:cubicBezTo>
                  <a:pt x="323596" y="75311"/>
                  <a:pt x="322707" y="75565"/>
                  <a:pt x="321945" y="75565"/>
                </a:cubicBezTo>
                <a:cubicBezTo>
                  <a:pt x="319405" y="75565"/>
                  <a:pt x="318008" y="74295"/>
                  <a:pt x="322199" y="71755"/>
                </a:cubicBezTo>
                <a:cubicBezTo>
                  <a:pt x="324485" y="69469"/>
                  <a:pt x="326771" y="67183"/>
                  <a:pt x="326771" y="67183"/>
                </a:cubicBezTo>
                <a:cubicBezTo>
                  <a:pt x="323342" y="68326"/>
                  <a:pt x="322199" y="68326"/>
                  <a:pt x="322199" y="68326"/>
                </a:cubicBezTo>
                <a:cubicBezTo>
                  <a:pt x="320929" y="69596"/>
                  <a:pt x="319913" y="70231"/>
                  <a:pt x="318770" y="70231"/>
                </a:cubicBezTo>
                <a:cubicBezTo>
                  <a:pt x="317881" y="70231"/>
                  <a:pt x="316865" y="69977"/>
                  <a:pt x="315468" y="69469"/>
                </a:cubicBezTo>
                <a:cubicBezTo>
                  <a:pt x="313944" y="69469"/>
                  <a:pt x="310388" y="69977"/>
                  <a:pt x="307848" y="69977"/>
                </a:cubicBezTo>
                <a:cubicBezTo>
                  <a:pt x="306578" y="69977"/>
                  <a:pt x="305562" y="69850"/>
                  <a:pt x="305181" y="69469"/>
                </a:cubicBezTo>
                <a:cubicBezTo>
                  <a:pt x="302895" y="69469"/>
                  <a:pt x="299466" y="68326"/>
                  <a:pt x="299466" y="66040"/>
                </a:cubicBezTo>
                <a:cubicBezTo>
                  <a:pt x="298958" y="66040"/>
                  <a:pt x="298323" y="65786"/>
                  <a:pt x="297434" y="65786"/>
                </a:cubicBezTo>
                <a:cubicBezTo>
                  <a:pt x="296545" y="65786"/>
                  <a:pt x="295402" y="66040"/>
                  <a:pt x="293751" y="67183"/>
                </a:cubicBezTo>
                <a:cubicBezTo>
                  <a:pt x="292862" y="68072"/>
                  <a:pt x="291973" y="68453"/>
                  <a:pt x="291338" y="68453"/>
                </a:cubicBezTo>
                <a:cubicBezTo>
                  <a:pt x="290195" y="68453"/>
                  <a:pt x="289687" y="67437"/>
                  <a:pt x="290322" y="66040"/>
                </a:cubicBezTo>
                <a:lnTo>
                  <a:pt x="289179" y="66040"/>
                </a:lnTo>
                <a:cubicBezTo>
                  <a:pt x="285750" y="68326"/>
                  <a:pt x="284607" y="68326"/>
                  <a:pt x="284607" y="68326"/>
                </a:cubicBezTo>
                <a:cubicBezTo>
                  <a:pt x="286258" y="65786"/>
                  <a:pt x="286766" y="64008"/>
                  <a:pt x="286004" y="64008"/>
                </a:cubicBezTo>
                <a:cubicBezTo>
                  <a:pt x="285750" y="64008"/>
                  <a:pt x="285242" y="64262"/>
                  <a:pt x="284607" y="64897"/>
                </a:cubicBezTo>
                <a:cubicBezTo>
                  <a:pt x="283337" y="66167"/>
                  <a:pt x="282702" y="66802"/>
                  <a:pt x="282067" y="66802"/>
                </a:cubicBezTo>
                <a:cubicBezTo>
                  <a:pt x="281559" y="66802"/>
                  <a:pt x="281051" y="66548"/>
                  <a:pt x="280035" y="66040"/>
                </a:cubicBezTo>
                <a:cubicBezTo>
                  <a:pt x="278892" y="66040"/>
                  <a:pt x="276606" y="64897"/>
                  <a:pt x="273177" y="63754"/>
                </a:cubicBezTo>
                <a:cubicBezTo>
                  <a:pt x="272034" y="62611"/>
                  <a:pt x="269748" y="62611"/>
                  <a:pt x="267462" y="61468"/>
                </a:cubicBezTo>
                <a:cubicBezTo>
                  <a:pt x="266319" y="61468"/>
                  <a:pt x="264033" y="60325"/>
                  <a:pt x="261747" y="60325"/>
                </a:cubicBezTo>
                <a:cubicBezTo>
                  <a:pt x="258572" y="59563"/>
                  <a:pt x="254762" y="58674"/>
                  <a:pt x="252730" y="58674"/>
                </a:cubicBezTo>
                <a:cubicBezTo>
                  <a:pt x="251968" y="58674"/>
                  <a:pt x="251460" y="58801"/>
                  <a:pt x="251460" y="59182"/>
                </a:cubicBezTo>
                <a:lnTo>
                  <a:pt x="249174" y="59182"/>
                </a:lnTo>
                <a:cubicBezTo>
                  <a:pt x="249174" y="58039"/>
                  <a:pt x="246888" y="58039"/>
                  <a:pt x="246888" y="58039"/>
                </a:cubicBezTo>
                <a:cubicBezTo>
                  <a:pt x="248031" y="55372"/>
                  <a:pt x="247523" y="54483"/>
                  <a:pt x="246507" y="54483"/>
                </a:cubicBezTo>
                <a:cubicBezTo>
                  <a:pt x="245364" y="54483"/>
                  <a:pt x="243459" y="55626"/>
                  <a:pt x="242316" y="56896"/>
                </a:cubicBezTo>
                <a:cubicBezTo>
                  <a:pt x="241173" y="59182"/>
                  <a:pt x="240030" y="59182"/>
                  <a:pt x="240030" y="59182"/>
                </a:cubicBezTo>
                <a:cubicBezTo>
                  <a:pt x="240792" y="55753"/>
                  <a:pt x="240157" y="54356"/>
                  <a:pt x="239014" y="54356"/>
                </a:cubicBezTo>
                <a:cubicBezTo>
                  <a:pt x="238379" y="54356"/>
                  <a:pt x="237490" y="54864"/>
                  <a:pt x="236601" y="55753"/>
                </a:cubicBezTo>
                <a:cubicBezTo>
                  <a:pt x="235966" y="58039"/>
                  <a:pt x="235458" y="59182"/>
                  <a:pt x="235204" y="59182"/>
                </a:cubicBezTo>
                <a:cubicBezTo>
                  <a:pt x="234950" y="59182"/>
                  <a:pt x="234950" y="58039"/>
                  <a:pt x="235458" y="55753"/>
                </a:cubicBezTo>
                <a:cubicBezTo>
                  <a:pt x="235966" y="52959"/>
                  <a:pt x="235966" y="51562"/>
                  <a:pt x="235712" y="51562"/>
                </a:cubicBezTo>
                <a:cubicBezTo>
                  <a:pt x="235458" y="51562"/>
                  <a:pt x="234442" y="53340"/>
                  <a:pt x="233172" y="56896"/>
                </a:cubicBezTo>
                <a:cubicBezTo>
                  <a:pt x="232029" y="58039"/>
                  <a:pt x="231394" y="58547"/>
                  <a:pt x="231140" y="58547"/>
                </a:cubicBezTo>
                <a:cubicBezTo>
                  <a:pt x="230886" y="58547"/>
                  <a:pt x="230886" y="58039"/>
                  <a:pt x="230886" y="56896"/>
                </a:cubicBezTo>
                <a:cubicBezTo>
                  <a:pt x="231521" y="53467"/>
                  <a:pt x="231394" y="52070"/>
                  <a:pt x="231140" y="52070"/>
                </a:cubicBezTo>
                <a:cubicBezTo>
                  <a:pt x="230886" y="52070"/>
                  <a:pt x="230886" y="52578"/>
                  <a:pt x="230886" y="53467"/>
                </a:cubicBezTo>
                <a:cubicBezTo>
                  <a:pt x="229743" y="56261"/>
                  <a:pt x="229108" y="57785"/>
                  <a:pt x="228854" y="57785"/>
                </a:cubicBezTo>
                <a:cubicBezTo>
                  <a:pt x="228600" y="57785"/>
                  <a:pt x="228600" y="55753"/>
                  <a:pt x="228600" y="52959"/>
                </a:cubicBezTo>
                <a:cubicBezTo>
                  <a:pt x="228600" y="49911"/>
                  <a:pt x="228600" y="48514"/>
                  <a:pt x="228473" y="48514"/>
                </a:cubicBezTo>
                <a:cubicBezTo>
                  <a:pt x="228346" y="48514"/>
                  <a:pt x="228092" y="49657"/>
                  <a:pt x="227584" y="51816"/>
                </a:cubicBezTo>
                <a:cubicBezTo>
                  <a:pt x="226441" y="54483"/>
                  <a:pt x="225425" y="55626"/>
                  <a:pt x="224536" y="55626"/>
                </a:cubicBezTo>
                <a:cubicBezTo>
                  <a:pt x="223647" y="55626"/>
                  <a:pt x="223012" y="54102"/>
                  <a:pt x="223012" y="51816"/>
                </a:cubicBezTo>
                <a:cubicBezTo>
                  <a:pt x="223012" y="51054"/>
                  <a:pt x="223012" y="49657"/>
                  <a:pt x="222631" y="49657"/>
                </a:cubicBezTo>
                <a:cubicBezTo>
                  <a:pt x="222504" y="49657"/>
                  <a:pt x="222250" y="49911"/>
                  <a:pt x="221869" y="50673"/>
                </a:cubicBezTo>
                <a:lnTo>
                  <a:pt x="221869" y="48387"/>
                </a:lnTo>
                <a:lnTo>
                  <a:pt x="220726" y="48387"/>
                </a:lnTo>
                <a:lnTo>
                  <a:pt x="219583" y="50673"/>
                </a:lnTo>
                <a:cubicBezTo>
                  <a:pt x="219583" y="50673"/>
                  <a:pt x="216154" y="46101"/>
                  <a:pt x="211582" y="44958"/>
                </a:cubicBezTo>
                <a:cubicBezTo>
                  <a:pt x="208788" y="44450"/>
                  <a:pt x="206883" y="44196"/>
                  <a:pt x="205740" y="44196"/>
                </a:cubicBezTo>
                <a:cubicBezTo>
                  <a:pt x="204089" y="44196"/>
                  <a:pt x="203581" y="44704"/>
                  <a:pt x="203581" y="46101"/>
                </a:cubicBezTo>
                <a:cubicBezTo>
                  <a:pt x="203073" y="48768"/>
                  <a:pt x="202438" y="49911"/>
                  <a:pt x="202184" y="49911"/>
                </a:cubicBezTo>
                <a:cubicBezTo>
                  <a:pt x="201930" y="49911"/>
                  <a:pt x="201803" y="48387"/>
                  <a:pt x="202438" y="46101"/>
                </a:cubicBezTo>
                <a:cubicBezTo>
                  <a:pt x="201295" y="46101"/>
                  <a:pt x="201295" y="42672"/>
                  <a:pt x="200152" y="42672"/>
                </a:cubicBezTo>
                <a:cubicBezTo>
                  <a:pt x="197866" y="41529"/>
                  <a:pt x="196723" y="41529"/>
                  <a:pt x="197866" y="39243"/>
                </a:cubicBezTo>
                <a:lnTo>
                  <a:pt x="196723" y="39243"/>
                </a:lnTo>
                <a:cubicBezTo>
                  <a:pt x="195707" y="41402"/>
                  <a:pt x="194310" y="42291"/>
                  <a:pt x="193167" y="42291"/>
                </a:cubicBezTo>
                <a:cubicBezTo>
                  <a:pt x="191770" y="42291"/>
                  <a:pt x="190500" y="41148"/>
                  <a:pt x="189865" y="39243"/>
                </a:cubicBezTo>
                <a:cubicBezTo>
                  <a:pt x="187579" y="39243"/>
                  <a:pt x="187579" y="39243"/>
                  <a:pt x="185293" y="41529"/>
                </a:cubicBezTo>
                <a:cubicBezTo>
                  <a:pt x="184785" y="42545"/>
                  <a:pt x="184531" y="43053"/>
                  <a:pt x="184404" y="43053"/>
                </a:cubicBezTo>
                <a:cubicBezTo>
                  <a:pt x="184277" y="43053"/>
                  <a:pt x="184150" y="42164"/>
                  <a:pt x="184150" y="40259"/>
                </a:cubicBezTo>
                <a:cubicBezTo>
                  <a:pt x="184150" y="38862"/>
                  <a:pt x="183007" y="37084"/>
                  <a:pt x="181737" y="37084"/>
                </a:cubicBezTo>
                <a:cubicBezTo>
                  <a:pt x="180848" y="37084"/>
                  <a:pt x="180086" y="37973"/>
                  <a:pt x="179578" y="40259"/>
                </a:cubicBezTo>
                <a:lnTo>
                  <a:pt x="179578" y="36957"/>
                </a:lnTo>
                <a:cubicBezTo>
                  <a:pt x="179578" y="36322"/>
                  <a:pt x="179451" y="36068"/>
                  <a:pt x="179324" y="36068"/>
                </a:cubicBezTo>
                <a:cubicBezTo>
                  <a:pt x="178943" y="36068"/>
                  <a:pt x="178435" y="37719"/>
                  <a:pt x="178435" y="39243"/>
                </a:cubicBezTo>
                <a:cubicBezTo>
                  <a:pt x="177419" y="41783"/>
                  <a:pt x="176911" y="43180"/>
                  <a:pt x="176657" y="43180"/>
                </a:cubicBezTo>
                <a:cubicBezTo>
                  <a:pt x="176403" y="43180"/>
                  <a:pt x="176657" y="40894"/>
                  <a:pt x="177292" y="35814"/>
                </a:cubicBezTo>
                <a:cubicBezTo>
                  <a:pt x="177927" y="33147"/>
                  <a:pt x="177800" y="32004"/>
                  <a:pt x="177673" y="32004"/>
                </a:cubicBezTo>
                <a:cubicBezTo>
                  <a:pt x="177546" y="32004"/>
                  <a:pt x="177292" y="32512"/>
                  <a:pt x="177292" y="33528"/>
                </a:cubicBezTo>
                <a:cubicBezTo>
                  <a:pt x="176530" y="35179"/>
                  <a:pt x="175641" y="36703"/>
                  <a:pt x="175260" y="36703"/>
                </a:cubicBezTo>
                <a:cubicBezTo>
                  <a:pt x="175133" y="36703"/>
                  <a:pt x="175006" y="36449"/>
                  <a:pt x="175006" y="35814"/>
                </a:cubicBezTo>
                <a:cubicBezTo>
                  <a:pt x="173863" y="35814"/>
                  <a:pt x="173863" y="35814"/>
                  <a:pt x="171577" y="40386"/>
                </a:cubicBezTo>
                <a:cubicBezTo>
                  <a:pt x="171577" y="42418"/>
                  <a:pt x="171196" y="42926"/>
                  <a:pt x="170815" y="42926"/>
                </a:cubicBezTo>
                <a:cubicBezTo>
                  <a:pt x="170688" y="42926"/>
                  <a:pt x="170434" y="42799"/>
                  <a:pt x="170434" y="42799"/>
                </a:cubicBezTo>
                <a:cubicBezTo>
                  <a:pt x="170434" y="40513"/>
                  <a:pt x="170434" y="40513"/>
                  <a:pt x="171577" y="38227"/>
                </a:cubicBezTo>
                <a:cubicBezTo>
                  <a:pt x="172720" y="38227"/>
                  <a:pt x="171577" y="38227"/>
                  <a:pt x="170434" y="37084"/>
                </a:cubicBezTo>
                <a:cubicBezTo>
                  <a:pt x="170434" y="37084"/>
                  <a:pt x="169291" y="34798"/>
                  <a:pt x="170434" y="31369"/>
                </a:cubicBezTo>
                <a:cubicBezTo>
                  <a:pt x="170434" y="30480"/>
                  <a:pt x="170307" y="29845"/>
                  <a:pt x="169926" y="29845"/>
                </a:cubicBezTo>
                <a:cubicBezTo>
                  <a:pt x="169545" y="29845"/>
                  <a:pt x="169164" y="30988"/>
                  <a:pt x="169164" y="33655"/>
                </a:cubicBezTo>
                <a:cubicBezTo>
                  <a:pt x="166878" y="39370"/>
                  <a:pt x="166878" y="39370"/>
                  <a:pt x="165735" y="39370"/>
                </a:cubicBezTo>
                <a:cubicBezTo>
                  <a:pt x="165735" y="39370"/>
                  <a:pt x="164592" y="39370"/>
                  <a:pt x="165735" y="35941"/>
                </a:cubicBezTo>
                <a:cubicBezTo>
                  <a:pt x="165735" y="33655"/>
                  <a:pt x="165735" y="33655"/>
                  <a:pt x="164592" y="33655"/>
                </a:cubicBezTo>
                <a:cubicBezTo>
                  <a:pt x="164465" y="33528"/>
                  <a:pt x="164338" y="33528"/>
                  <a:pt x="164084" y="33528"/>
                </a:cubicBezTo>
                <a:cubicBezTo>
                  <a:pt x="161798" y="33528"/>
                  <a:pt x="158750" y="40767"/>
                  <a:pt x="156591" y="45085"/>
                </a:cubicBezTo>
                <a:cubicBezTo>
                  <a:pt x="156591" y="42799"/>
                  <a:pt x="156591" y="41656"/>
                  <a:pt x="155448" y="41656"/>
                </a:cubicBezTo>
                <a:cubicBezTo>
                  <a:pt x="156591" y="39370"/>
                  <a:pt x="156591" y="39370"/>
                  <a:pt x="157734" y="39370"/>
                </a:cubicBezTo>
                <a:lnTo>
                  <a:pt x="157734" y="36957"/>
                </a:lnTo>
                <a:cubicBezTo>
                  <a:pt x="158369" y="34163"/>
                  <a:pt x="158369" y="32639"/>
                  <a:pt x="157988" y="32639"/>
                </a:cubicBezTo>
                <a:cubicBezTo>
                  <a:pt x="157607" y="32639"/>
                  <a:pt x="157099" y="34036"/>
                  <a:pt x="156591" y="36957"/>
                </a:cubicBezTo>
                <a:cubicBezTo>
                  <a:pt x="156083" y="37973"/>
                  <a:pt x="155829" y="38608"/>
                  <a:pt x="155702" y="38608"/>
                </a:cubicBezTo>
                <a:cubicBezTo>
                  <a:pt x="155575" y="38608"/>
                  <a:pt x="155575" y="37719"/>
                  <a:pt x="155575" y="35814"/>
                </a:cubicBezTo>
                <a:cubicBezTo>
                  <a:pt x="155575" y="34163"/>
                  <a:pt x="155575" y="32004"/>
                  <a:pt x="155194" y="32004"/>
                </a:cubicBezTo>
                <a:cubicBezTo>
                  <a:pt x="155067" y="32004"/>
                  <a:pt x="154813" y="32385"/>
                  <a:pt x="154432" y="33528"/>
                </a:cubicBezTo>
                <a:cubicBezTo>
                  <a:pt x="154432" y="33528"/>
                  <a:pt x="153289" y="32385"/>
                  <a:pt x="153289" y="30099"/>
                </a:cubicBezTo>
                <a:cubicBezTo>
                  <a:pt x="152781" y="30099"/>
                  <a:pt x="152400" y="29972"/>
                  <a:pt x="152019" y="29972"/>
                </a:cubicBezTo>
                <a:cubicBezTo>
                  <a:pt x="151511" y="29972"/>
                  <a:pt x="151003" y="30353"/>
                  <a:pt x="151003" y="32512"/>
                </a:cubicBezTo>
                <a:cubicBezTo>
                  <a:pt x="149860" y="34798"/>
                  <a:pt x="149860" y="34798"/>
                  <a:pt x="148717" y="34798"/>
                </a:cubicBezTo>
                <a:cubicBezTo>
                  <a:pt x="148717" y="34798"/>
                  <a:pt x="147574" y="34798"/>
                  <a:pt x="146431" y="37084"/>
                </a:cubicBezTo>
                <a:cubicBezTo>
                  <a:pt x="146431" y="39370"/>
                  <a:pt x="145288" y="41656"/>
                  <a:pt x="144145" y="41656"/>
                </a:cubicBezTo>
                <a:cubicBezTo>
                  <a:pt x="143256" y="42545"/>
                  <a:pt x="142748" y="43053"/>
                  <a:pt x="142494" y="43053"/>
                </a:cubicBezTo>
                <a:cubicBezTo>
                  <a:pt x="141986" y="43053"/>
                  <a:pt x="142367" y="41656"/>
                  <a:pt x="143002" y="38227"/>
                </a:cubicBezTo>
                <a:cubicBezTo>
                  <a:pt x="143002" y="35941"/>
                  <a:pt x="143002" y="35941"/>
                  <a:pt x="141859" y="35941"/>
                </a:cubicBezTo>
                <a:cubicBezTo>
                  <a:pt x="141859" y="35941"/>
                  <a:pt x="140716" y="34798"/>
                  <a:pt x="140716" y="32512"/>
                </a:cubicBezTo>
                <a:cubicBezTo>
                  <a:pt x="140716" y="31496"/>
                  <a:pt x="140716" y="30988"/>
                  <a:pt x="140716" y="30988"/>
                </a:cubicBezTo>
                <a:cubicBezTo>
                  <a:pt x="140716" y="30988"/>
                  <a:pt x="140335" y="33147"/>
                  <a:pt x="139573" y="34671"/>
                </a:cubicBezTo>
                <a:cubicBezTo>
                  <a:pt x="139573" y="36957"/>
                  <a:pt x="138430" y="40386"/>
                  <a:pt x="138430" y="40386"/>
                </a:cubicBezTo>
                <a:cubicBezTo>
                  <a:pt x="138430" y="40386"/>
                  <a:pt x="138430" y="34671"/>
                  <a:pt x="139573" y="31242"/>
                </a:cubicBezTo>
                <a:cubicBezTo>
                  <a:pt x="139573" y="28956"/>
                  <a:pt x="139573" y="27813"/>
                  <a:pt x="139446" y="27813"/>
                </a:cubicBezTo>
                <a:cubicBezTo>
                  <a:pt x="139319" y="27813"/>
                  <a:pt x="139065" y="28956"/>
                  <a:pt x="138430" y="31242"/>
                </a:cubicBezTo>
                <a:cubicBezTo>
                  <a:pt x="138430" y="33528"/>
                  <a:pt x="137414" y="35179"/>
                  <a:pt x="136779" y="35179"/>
                </a:cubicBezTo>
                <a:cubicBezTo>
                  <a:pt x="136398" y="35179"/>
                  <a:pt x="136144" y="34671"/>
                  <a:pt x="136144" y="33528"/>
                </a:cubicBezTo>
                <a:cubicBezTo>
                  <a:pt x="135001" y="33528"/>
                  <a:pt x="133858" y="33528"/>
                  <a:pt x="133858" y="30099"/>
                </a:cubicBezTo>
                <a:cubicBezTo>
                  <a:pt x="133858" y="29337"/>
                  <a:pt x="133731" y="29083"/>
                  <a:pt x="133604" y="29083"/>
                </a:cubicBezTo>
                <a:cubicBezTo>
                  <a:pt x="133223" y="29083"/>
                  <a:pt x="132715" y="30099"/>
                  <a:pt x="132715" y="30099"/>
                </a:cubicBezTo>
                <a:cubicBezTo>
                  <a:pt x="132207" y="31115"/>
                  <a:pt x="131699" y="31623"/>
                  <a:pt x="131191" y="31623"/>
                </a:cubicBezTo>
                <a:cubicBezTo>
                  <a:pt x="130556" y="31623"/>
                  <a:pt x="129921" y="30734"/>
                  <a:pt x="129286" y="28829"/>
                </a:cubicBezTo>
                <a:cubicBezTo>
                  <a:pt x="128143" y="26035"/>
                  <a:pt x="127508" y="24511"/>
                  <a:pt x="127127" y="24511"/>
                </a:cubicBezTo>
                <a:cubicBezTo>
                  <a:pt x="126746" y="24511"/>
                  <a:pt x="126365" y="25908"/>
                  <a:pt x="125857" y="28829"/>
                </a:cubicBezTo>
                <a:cubicBezTo>
                  <a:pt x="125857" y="30099"/>
                  <a:pt x="125603" y="31242"/>
                  <a:pt x="125349" y="31242"/>
                </a:cubicBezTo>
                <a:cubicBezTo>
                  <a:pt x="125095" y="31242"/>
                  <a:pt x="125222" y="30353"/>
                  <a:pt x="125857" y="27686"/>
                </a:cubicBezTo>
                <a:cubicBezTo>
                  <a:pt x="125857" y="27051"/>
                  <a:pt x="125730" y="26797"/>
                  <a:pt x="125603" y="26797"/>
                </a:cubicBezTo>
                <a:cubicBezTo>
                  <a:pt x="125222" y="26797"/>
                  <a:pt x="124333" y="28194"/>
                  <a:pt x="122936" y="29591"/>
                </a:cubicBezTo>
                <a:cubicBezTo>
                  <a:pt x="123063" y="29083"/>
                  <a:pt x="123317" y="28448"/>
                  <a:pt x="123698" y="27813"/>
                </a:cubicBezTo>
                <a:cubicBezTo>
                  <a:pt x="123698" y="25527"/>
                  <a:pt x="123698" y="25527"/>
                  <a:pt x="123698" y="24384"/>
                </a:cubicBezTo>
                <a:cubicBezTo>
                  <a:pt x="123698" y="27813"/>
                  <a:pt x="122555" y="30099"/>
                  <a:pt x="122555" y="30099"/>
                </a:cubicBezTo>
                <a:cubicBezTo>
                  <a:pt x="122682" y="29972"/>
                  <a:pt x="122809" y="29845"/>
                  <a:pt x="122936" y="29591"/>
                </a:cubicBezTo>
                <a:cubicBezTo>
                  <a:pt x="122682" y="30480"/>
                  <a:pt x="122555" y="30988"/>
                  <a:pt x="122555" y="30988"/>
                </a:cubicBezTo>
                <a:cubicBezTo>
                  <a:pt x="122555" y="30988"/>
                  <a:pt x="122555" y="30734"/>
                  <a:pt x="122555" y="30099"/>
                </a:cubicBezTo>
                <a:cubicBezTo>
                  <a:pt x="121412" y="32385"/>
                  <a:pt x="120269" y="38100"/>
                  <a:pt x="119126" y="40386"/>
                </a:cubicBezTo>
                <a:cubicBezTo>
                  <a:pt x="118491" y="43561"/>
                  <a:pt x="118237" y="44958"/>
                  <a:pt x="118110" y="44958"/>
                </a:cubicBezTo>
                <a:cubicBezTo>
                  <a:pt x="117983" y="44958"/>
                  <a:pt x="117983" y="44069"/>
                  <a:pt x="117983" y="42672"/>
                </a:cubicBezTo>
                <a:cubicBezTo>
                  <a:pt x="116840" y="42672"/>
                  <a:pt x="116840" y="40386"/>
                  <a:pt x="117983" y="36957"/>
                </a:cubicBezTo>
                <a:cubicBezTo>
                  <a:pt x="117983" y="34671"/>
                  <a:pt x="119126" y="34671"/>
                  <a:pt x="119126" y="34671"/>
                </a:cubicBezTo>
                <a:cubicBezTo>
                  <a:pt x="120269" y="32385"/>
                  <a:pt x="121412" y="30099"/>
                  <a:pt x="119126" y="30099"/>
                </a:cubicBezTo>
                <a:cubicBezTo>
                  <a:pt x="119126" y="28194"/>
                  <a:pt x="119126" y="27305"/>
                  <a:pt x="118999" y="27305"/>
                </a:cubicBezTo>
                <a:cubicBezTo>
                  <a:pt x="118872" y="27305"/>
                  <a:pt x="118491" y="27813"/>
                  <a:pt x="118110" y="28829"/>
                </a:cubicBezTo>
                <a:cubicBezTo>
                  <a:pt x="118110" y="26543"/>
                  <a:pt x="116967" y="26543"/>
                  <a:pt x="115824" y="25400"/>
                </a:cubicBezTo>
                <a:cubicBezTo>
                  <a:pt x="114681" y="25400"/>
                  <a:pt x="112395" y="25400"/>
                  <a:pt x="112395" y="21971"/>
                </a:cubicBezTo>
                <a:cubicBezTo>
                  <a:pt x="111252" y="21971"/>
                  <a:pt x="111252" y="21971"/>
                  <a:pt x="110109" y="24257"/>
                </a:cubicBezTo>
                <a:cubicBezTo>
                  <a:pt x="109474" y="27305"/>
                  <a:pt x="108839" y="28448"/>
                  <a:pt x="108585" y="28448"/>
                </a:cubicBezTo>
                <a:cubicBezTo>
                  <a:pt x="108331" y="28448"/>
                  <a:pt x="108458" y="27686"/>
                  <a:pt x="108966" y="26670"/>
                </a:cubicBezTo>
                <a:cubicBezTo>
                  <a:pt x="108966" y="22860"/>
                  <a:pt x="105791" y="19431"/>
                  <a:pt x="103124" y="19431"/>
                </a:cubicBezTo>
                <a:cubicBezTo>
                  <a:pt x="101854" y="19431"/>
                  <a:pt x="100584" y="20193"/>
                  <a:pt x="99822" y="22098"/>
                </a:cubicBezTo>
                <a:cubicBezTo>
                  <a:pt x="99822" y="22098"/>
                  <a:pt x="99822" y="20955"/>
                  <a:pt x="98679" y="20955"/>
                </a:cubicBezTo>
                <a:cubicBezTo>
                  <a:pt x="97917" y="19558"/>
                  <a:pt x="96393" y="18542"/>
                  <a:pt x="94996" y="18542"/>
                </a:cubicBezTo>
                <a:cubicBezTo>
                  <a:pt x="94107" y="18542"/>
                  <a:pt x="93345" y="18923"/>
                  <a:pt x="92964" y="19812"/>
                </a:cubicBezTo>
                <a:cubicBezTo>
                  <a:pt x="92964" y="19812"/>
                  <a:pt x="91821" y="19812"/>
                  <a:pt x="90678" y="18669"/>
                </a:cubicBezTo>
                <a:cubicBezTo>
                  <a:pt x="90678" y="17526"/>
                  <a:pt x="90424" y="16891"/>
                  <a:pt x="89916" y="16891"/>
                </a:cubicBezTo>
                <a:cubicBezTo>
                  <a:pt x="89408" y="16891"/>
                  <a:pt x="88900" y="17399"/>
                  <a:pt x="88392" y="18669"/>
                </a:cubicBezTo>
                <a:cubicBezTo>
                  <a:pt x="88011" y="19558"/>
                  <a:pt x="87503" y="20320"/>
                  <a:pt x="87249" y="20955"/>
                </a:cubicBezTo>
                <a:cubicBezTo>
                  <a:pt x="87249" y="18669"/>
                  <a:pt x="86106" y="17526"/>
                  <a:pt x="83820" y="17526"/>
                </a:cubicBezTo>
                <a:cubicBezTo>
                  <a:pt x="82931" y="17145"/>
                  <a:pt x="82423" y="16891"/>
                  <a:pt x="82042" y="16891"/>
                </a:cubicBezTo>
                <a:cubicBezTo>
                  <a:pt x="81534" y="16891"/>
                  <a:pt x="81534" y="17653"/>
                  <a:pt x="81534" y="19812"/>
                </a:cubicBezTo>
                <a:cubicBezTo>
                  <a:pt x="80899" y="20066"/>
                  <a:pt x="80391" y="20066"/>
                  <a:pt x="80010" y="20066"/>
                </a:cubicBezTo>
                <a:cubicBezTo>
                  <a:pt x="78486" y="20066"/>
                  <a:pt x="79121" y="18288"/>
                  <a:pt x="79121" y="16383"/>
                </a:cubicBezTo>
                <a:cubicBezTo>
                  <a:pt x="80137" y="13716"/>
                  <a:pt x="80518" y="12319"/>
                  <a:pt x="80264" y="12319"/>
                </a:cubicBezTo>
                <a:cubicBezTo>
                  <a:pt x="80010" y="12319"/>
                  <a:pt x="79121" y="14351"/>
                  <a:pt x="77978" y="18669"/>
                </a:cubicBezTo>
                <a:cubicBezTo>
                  <a:pt x="76581" y="21336"/>
                  <a:pt x="75692" y="22479"/>
                  <a:pt x="75184" y="22479"/>
                </a:cubicBezTo>
                <a:cubicBezTo>
                  <a:pt x="74803" y="22479"/>
                  <a:pt x="74676" y="21971"/>
                  <a:pt x="74676" y="20955"/>
                </a:cubicBezTo>
                <a:cubicBezTo>
                  <a:pt x="75438" y="18796"/>
                  <a:pt x="75692" y="18034"/>
                  <a:pt x="76073" y="18034"/>
                </a:cubicBezTo>
                <a:cubicBezTo>
                  <a:pt x="76327" y="18034"/>
                  <a:pt x="76581" y="18288"/>
                  <a:pt x="76962" y="18669"/>
                </a:cubicBezTo>
                <a:cubicBezTo>
                  <a:pt x="76962" y="18669"/>
                  <a:pt x="76962" y="15240"/>
                  <a:pt x="78105" y="12954"/>
                </a:cubicBezTo>
                <a:cubicBezTo>
                  <a:pt x="78105" y="12954"/>
                  <a:pt x="78105" y="12954"/>
                  <a:pt x="75819" y="15240"/>
                </a:cubicBezTo>
                <a:cubicBezTo>
                  <a:pt x="75819" y="15240"/>
                  <a:pt x="75819" y="15240"/>
                  <a:pt x="74676" y="17526"/>
                </a:cubicBezTo>
                <a:cubicBezTo>
                  <a:pt x="73533" y="19812"/>
                  <a:pt x="72390" y="22098"/>
                  <a:pt x="72390" y="25527"/>
                </a:cubicBezTo>
                <a:cubicBezTo>
                  <a:pt x="72390" y="27813"/>
                  <a:pt x="72390" y="27813"/>
                  <a:pt x="71247" y="27813"/>
                </a:cubicBezTo>
                <a:cubicBezTo>
                  <a:pt x="70104" y="24384"/>
                  <a:pt x="71247" y="22098"/>
                  <a:pt x="72390" y="19812"/>
                </a:cubicBezTo>
                <a:cubicBezTo>
                  <a:pt x="73533" y="19812"/>
                  <a:pt x="73533" y="17526"/>
                  <a:pt x="74676" y="14097"/>
                </a:cubicBezTo>
                <a:cubicBezTo>
                  <a:pt x="74676" y="13716"/>
                  <a:pt x="74549" y="13462"/>
                  <a:pt x="74295" y="13462"/>
                </a:cubicBezTo>
                <a:cubicBezTo>
                  <a:pt x="73152" y="13462"/>
                  <a:pt x="69850" y="17145"/>
                  <a:pt x="68961" y="20955"/>
                </a:cubicBezTo>
                <a:cubicBezTo>
                  <a:pt x="68453" y="22479"/>
                  <a:pt x="68199" y="23241"/>
                  <a:pt x="68072" y="23241"/>
                </a:cubicBezTo>
                <a:cubicBezTo>
                  <a:pt x="67945" y="23241"/>
                  <a:pt x="68199" y="21844"/>
                  <a:pt x="68961" y="18669"/>
                </a:cubicBezTo>
                <a:cubicBezTo>
                  <a:pt x="70104" y="16383"/>
                  <a:pt x="68961" y="15240"/>
                  <a:pt x="67818" y="15240"/>
                </a:cubicBezTo>
                <a:cubicBezTo>
                  <a:pt x="65532" y="15240"/>
                  <a:pt x="65532" y="15240"/>
                  <a:pt x="64389" y="17526"/>
                </a:cubicBezTo>
                <a:cubicBezTo>
                  <a:pt x="64389" y="19812"/>
                  <a:pt x="63246" y="23241"/>
                  <a:pt x="63246" y="23241"/>
                </a:cubicBezTo>
                <a:cubicBezTo>
                  <a:pt x="63246" y="23241"/>
                  <a:pt x="63246" y="25527"/>
                  <a:pt x="62103" y="27813"/>
                </a:cubicBezTo>
                <a:cubicBezTo>
                  <a:pt x="62103" y="27813"/>
                  <a:pt x="62103" y="25527"/>
                  <a:pt x="62103" y="22098"/>
                </a:cubicBezTo>
                <a:cubicBezTo>
                  <a:pt x="62103" y="16383"/>
                  <a:pt x="60960" y="14097"/>
                  <a:pt x="58674" y="12954"/>
                </a:cubicBezTo>
                <a:cubicBezTo>
                  <a:pt x="57531" y="12954"/>
                  <a:pt x="55245" y="11811"/>
                  <a:pt x="55245" y="9525"/>
                </a:cubicBezTo>
                <a:cubicBezTo>
                  <a:pt x="54737" y="9525"/>
                  <a:pt x="54356" y="9398"/>
                  <a:pt x="53975" y="9398"/>
                </a:cubicBezTo>
                <a:cubicBezTo>
                  <a:pt x="53467" y="9398"/>
                  <a:pt x="52959" y="9779"/>
                  <a:pt x="52959" y="11811"/>
                </a:cubicBezTo>
                <a:lnTo>
                  <a:pt x="51816" y="10795"/>
                </a:lnTo>
                <a:cubicBezTo>
                  <a:pt x="51816" y="9652"/>
                  <a:pt x="51181" y="9017"/>
                  <a:pt x="50673" y="9017"/>
                </a:cubicBezTo>
                <a:cubicBezTo>
                  <a:pt x="50165" y="9017"/>
                  <a:pt x="49530" y="9652"/>
                  <a:pt x="49530" y="10795"/>
                </a:cubicBezTo>
                <a:cubicBezTo>
                  <a:pt x="49149" y="11557"/>
                  <a:pt x="48895" y="11811"/>
                  <a:pt x="48641" y="11811"/>
                </a:cubicBezTo>
                <a:cubicBezTo>
                  <a:pt x="48133" y="11811"/>
                  <a:pt x="48006" y="10541"/>
                  <a:pt x="47117" y="9652"/>
                </a:cubicBezTo>
                <a:cubicBezTo>
                  <a:pt x="47117" y="7620"/>
                  <a:pt x="47117" y="6604"/>
                  <a:pt x="46990" y="6604"/>
                </a:cubicBezTo>
                <a:cubicBezTo>
                  <a:pt x="46863" y="6604"/>
                  <a:pt x="46609" y="8509"/>
                  <a:pt x="45974" y="13081"/>
                </a:cubicBezTo>
                <a:cubicBezTo>
                  <a:pt x="45974" y="15367"/>
                  <a:pt x="45974" y="17653"/>
                  <a:pt x="47117" y="18796"/>
                </a:cubicBezTo>
                <a:lnTo>
                  <a:pt x="48260" y="18796"/>
                </a:lnTo>
                <a:lnTo>
                  <a:pt x="45974" y="21082"/>
                </a:lnTo>
                <a:cubicBezTo>
                  <a:pt x="45974" y="21082"/>
                  <a:pt x="43688" y="23368"/>
                  <a:pt x="42545" y="25654"/>
                </a:cubicBezTo>
                <a:cubicBezTo>
                  <a:pt x="42545" y="25654"/>
                  <a:pt x="42545" y="27940"/>
                  <a:pt x="41402" y="27940"/>
                </a:cubicBezTo>
                <a:cubicBezTo>
                  <a:pt x="41402" y="27940"/>
                  <a:pt x="42545" y="25654"/>
                  <a:pt x="42545" y="23368"/>
                </a:cubicBezTo>
                <a:cubicBezTo>
                  <a:pt x="44831" y="21082"/>
                  <a:pt x="44831" y="17653"/>
                  <a:pt x="45974" y="15367"/>
                </a:cubicBezTo>
                <a:cubicBezTo>
                  <a:pt x="45974" y="11684"/>
                  <a:pt x="45466" y="9017"/>
                  <a:pt x="44831" y="9017"/>
                </a:cubicBezTo>
                <a:cubicBezTo>
                  <a:pt x="44450" y="9017"/>
                  <a:pt x="44069" y="9906"/>
                  <a:pt x="43688" y="11938"/>
                </a:cubicBezTo>
                <a:cubicBezTo>
                  <a:pt x="42545" y="11938"/>
                  <a:pt x="42545" y="11938"/>
                  <a:pt x="42545" y="8509"/>
                </a:cubicBezTo>
                <a:cubicBezTo>
                  <a:pt x="43053" y="7620"/>
                  <a:pt x="43053" y="6985"/>
                  <a:pt x="42926" y="6985"/>
                </a:cubicBezTo>
                <a:cubicBezTo>
                  <a:pt x="42799" y="6985"/>
                  <a:pt x="42037" y="8128"/>
                  <a:pt x="41402" y="10795"/>
                </a:cubicBezTo>
                <a:cubicBezTo>
                  <a:pt x="40259" y="13589"/>
                  <a:pt x="39370" y="15113"/>
                  <a:pt x="38989" y="15113"/>
                </a:cubicBezTo>
                <a:cubicBezTo>
                  <a:pt x="38608" y="15113"/>
                  <a:pt x="38608" y="13716"/>
                  <a:pt x="39116" y="10795"/>
                </a:cubicBezTo>
                <a:cubicBezTo>
                  <a:pt x="39116" y="7239"/>
                  <a:pt x="38227" y="5461"/>
                  <a:pt x="37338" y="5461"/>
                </a:cubicBezTo>
                <a:cubicBezTo>
                  <a:pt x="36830" y="5461"/>
                  <a:pt x="36195" y="6096"/>
                  <a:pt x="35814" y="7366"/>
                </a:cubicBezTo>
                <a:cubicBezTo>
                  <a:pt x="35179" y="9779"/>
                  <a:pt x="34290" y="10922"/>
                  <a:pt x="33528" y="10922"/>
                </a:cubicBezTo>
                <a:cubicBezTo>
                  <a:pt x="32766" y="10922"/>
                  <a:pt x="32385" y="10033"/>
                  <a:pt x="32385" y="8382"/>
                </a:cubicBezTo>
                <a:cubicBezTo>
                  <a:pt x="32385" y="7239"/>
                  <a:pt x="32385" y="6731"/>
                  <a:pt x="32258" y="6731"/>
                </a:cubicBezTo>
                <a:cubicBezTo>
                  <a:pt x="32131" y="6731"/>
                  <a:pt x="31877" y="7239"/>
                  <a:pt x="31242" y="8382"/>
                </a:cubicBezTo>
                <a:cubicBezTo>
                  <a:pt x="31242" y="6604"/>
                  <a:pt x="31242" y="4191"/>
                  <a:pt x="30734" y="4191"/>
                </a:cubicBezTo>
                <a:cubicBezTo>
                  <a:pt x="30607" y="4191"/>
                  <a:pt x="30353" y="4445"/>
                  <a:pt x="30099" y="4953"/>
                </a:cubicBezTo>
                <a:cubicBezTo>
                  <a:pt x="30099" y="4953"/>
                  <a:pt x="30099" y="4953"/>
                  <a:pt x="30099" y="8382"/>
                </a:cubicBezTo>
                <a:cubicBezTo>
                  <a:pt x="30099" y="8382"/>
                  <a:pt x="28956" y="10668"/>
                  <a:pt x="26670" y="12954"/>
                </a:cubicBezTo>
                <a:cubicBezTo>
                  <a:pt x="27813" y="12954"/>
                  <a:pt x="26670" y="15240"/>
                  <a:pt x="26670" y="18669"/>
                </a:cubicBezTo>
                <a:cubicBezTo>
                  <a:pt x="26416" y="19177"/>
                  <a:pt x="26162" y="19304"/>
                  <a:pt x="26035" y="19304"/>
                </a:cubicBezTo>
                <a:cubicBezTo>
                  <a:pt x="25146" y="19304"/>
                  <a:pt x="24384" y="15875"/>
                  <a:pt x="24384" y="9525"/>
                </a:cubicBezTo>
                <a:lnTo>
                  <a:pt x="24384" y="3937"/>
                </a:lnTo>
                <a:cubicBezTo>
                  <a:pt x="24384" y="6223"/>
                  <a:pt x="23241" y="9652"/>
                  <a:pt x="23241" y="9652"/>
                </a:cubicBezTo>
                <a:cubicBezTo>
                  <a:pt x="23241" y="8509"/>
                  <a:pt x="22098" y="8509"/>
                  <a:pt x="22098" y="6223"/>
                </a:cubicBezTo>
                <a:cubicBezTo>
                  <a:pt x="23241" y="3937"/>
                  <a:pt x="23241" y="3937"/>
                  <a:pt x="22098" y="2794"/>
                </a:cubicBezTo>
                <a:cubicBezTo>
                  <a:pt x="22098" y="2794"/>
                  <a:pt x="22098" y="2794"/>
                  <a:pt x="20955" y="6223"/>
                </a:cubicBezTo>
                <a:cubicBezTo>
                  <a:pt x="20320" y="8890"/>
                  <a:pt x="20066" y="10033"/>
                  <a:pt x="19939" y="10033"/>
                </a:cubicBezTo>
                <a:cubicBezTo>
                  <a:pt x="19812" y="10033"/>
                  <a:pt x="19939" y="9398"/>
                  <a:pt x="19939" y="8382"/>
                </a:cubicBezTo>
                <a:cubicBezTo>
                  <a:pt x="20574" y="5334"/>
                  <a:pt x="20447" y="3937"/>
                  <a:pt x="20193" y="3937"/>
                </a:cubicBezTo>
                <a:cubicBezTo>
                  <a:pt x="19939" y="3937"/>
                  <a:pt x="19304" y="5080"/>
                  <a:pt x="18669" y="7366"/>
                </a:cubicBezTo>
                <a:cubicBezTo>
                  <a:pt x="17526" y="10160"/>
                  <a:pt x="17018" y="11684"/>
                  <a:pt x="16891" y="11684"/>
                </a:cubicBezTo>
                <a:cubicBezTo>
                  <a:pt x="16764" y="11684"/>
                  <a:pt x="17018" y="10160"/>
                  <a:pt x="17653" y="7366"/>
                </a:cubicBezTo>
                <a:cubicBezTo>
                  <a:pt x="18796" y="5080"/>
                  <a:pt x="18796" y="1651"/>
                  <a:pt x="17653" y="1651"/>
                </a:cubicBezTo>
                <a:lnTo>
                  <a:pt x="17653" y="3937"/>
                </a:lnTo>
                <a:cubicBezTo>
                  <a:pt x="16383" y="7112"/>
                  <a:pt x="15875" y="8509"/>
                  <a:pt x="15494" y="8509"/>
                </a:cubicBezTo>
                <a:cubicBezTo>
                  <a:pt x="15113" y="8509"/>
                  <a:pt x="15367" y="7620"/>
                  <a:pt x="15367" y="6096"/>
                </a:cubicBezTo>
                <a:cubicBezTo>
                  <a:pt x="15367" y="4953"/>
                  <a:pt x="15367" y="4445"/>
                  <a:pt x="15113" y="4445"/>
                </a:cubicBezTo>
                <a:cubicBezTo>
                  <a:pt x="14859" y="4445"/>
                  <a:pt x="14224" y="5080"/>
                  <a:pt x="13081" y="6096"/>
                </a:cubicBezTo>
                <a:cubicBezTo>
                  <a:pt x="11938" y="6096"/>
                  <a:pt x="11938" y="5080"/>
                  <a:pt x="11938" y="2794"/>
                </a:cubicBezTo>
                <a:cubicBezTo>
                  <a:pt x="11303" y="3937"/>
                  <a:pt x="11049" y="4445"/>
                  <a:pt x="10795" y="4445"/>
                </a:cubicBezTo>
                <a:cubicBezTo>
                  <a:pt x="10541" y="4445"/>
                  <a:pt x="10160" y="3937"/>
                  <a:pt x="9652" y="2794"/>
                </a:cubicBezTo>
                <a:cubicBezTo>
                  <a:pt x="9652" y="889"/>
                  <a:pt x="9652" y="0"/>
                  <a:pt x="939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
          <p:cNvSpPr/>
          <p:nvPr/>
        </p:nvSpPr>
        <p:spPr>
          <a:xfrm>
            <a:off x="806223" y="1796629"/>
            <a:ext cx="634842" cy="1575244"/>
          </a:xfrm>
          <a:custGeom>
            <a:rect b="b" l="l" r="r" t="t"/>
            <a:pathLst>
              <a:path extrusionOk="0" h="2100326" w="846455">
                <a:moveTo>
                  <a:pt x="767842" y="2921"/>
                </a:moveTo>
                <a:lnTo>
                  <a:pt x="764413" y="5207"/>
                </a:lnTo>
                <a:cubicBezTo>
                  <a:pt x="759841" y="7493"/>
                  <a:pt x="762127" y="9779"/>
                  <a:pt x="763270" y="12065"/>
                </a:cubicBezTo>
                <a:lnTo>
                  <a:pt x="766699" y="9779"/>
                </a:lnTo>
                <a:cubicBezTo>
                  <a:pt x="766699" y="9779"/>
                  <a:pt x="768985" y="5207"/>
                  <a:pt x="767842" y="2921"/>
                </a:cubicBezTo>
                <a:close/>
                <a:moveTo>
                  <a:pt x="782701" y="45085"/>
                </a:moveTo>
                <a:cubicBezTo>
                  <a:pt x="783844" y="47371"/>
                  <a:pt x="780415" y="49657"/>
                  <a:pt x="775843" y="51943"/>
                </a:cubicBezTo>
                <a:cubicBezTo>
                  <a:pt x="774192" y="53086"/>
                  <a:pt x="773303" y="53721"/>
                  <a:pt x="772668" y="53721"/>
                </a:cubicBezTo>
                <a:cubicBezTo>
                  <a:pt x="772033" y="53721"/>
                  <a:pt x="771779" y="53213"/>
                  <a:pt x="771271" y="51943"/>
                </a:cubicBezTo>
                <a:cubicBezTo>
                  <a:pt x="771271" y="51943"/>
                  <a:pt x="773557" y="47371"/>
                  <a:pt x="776986" y="45085"/>
                </a:cubicBezTo>
                <a:close/>
                <a:moveTo>
                  <a:pt x="732663" y="68580"/>
                </a:moveTo>
                <a:cubicBezTo>
                  <a:pt x="734695" y="68580"/>
                  <a:pt x="736346" y="69088"/>
                  <a:pt x="736981" y="70358"/>
                </a:cubicBezTo>
                <a:cubicBezTo>
                  <a:pt x="743839" y="72644"/>
                  <a:pt x="743839" y="72644"/>
                  <a:pt x="735838" y="77216"/>
                </a:cubicBezTo>
                <a:cubicBezTo>
                  <a:pt x="733425" y="78867"/>
                  <a:pt x="731012" y="80391"/>
                  <a:pt x="729361" y="80391"/>
                </a:cubicBezTo>
                <a:cubicBezTo>
                  <a:pt x="728726" y="80391"/>
                  <a:pt x="728218" y="80137"/>
                  <a:pt x="727837" y="79502"/>
                </a:cubicBezTo>
                <a:lnTo>
                  <a:pt x="731266" y="77216"/>
                </a:lnTo>
                <a:cubicBezTo>
                  <a:pt x="731520" y="77724"/>
                  <a:pt x="731774" y="77851"/>
                  <a:pt x="732028" y="77851"/>
                </a:cubicBezTo>
                <a:cubicBezTo>
                  <a:pt x="733044" y="77851"/>
                  <a:pt x="733806" y="74930"/>
                  <a:pt x="730123" y="74930"/>
                </a:cubicBezTo>
                <a:lnTo>
                  <a:pt x="726694" y="70358"/>
                </a:lnTo>
                <a:cubicBezTo>
                  <a:pt x="728472" y="69215"/>
                  <a:pt x="730758" y="68580"/>
                  <a:pt x="732663" y="68580"/>
                </a:cubicBezTo>
                <a:close/>
                <a:moveTo>
                  <a:pt x="731266" y="93091"/>
                </a:moveTo>
                <a:lnTo>
                  <a:pt x="727837" y="95377"/>
                </a:lnTo>
                <a:cubicBezTo>
                  <a:pt x="728345" y="96520"/>
                  <a:pt x="728726" y="97155"/>
                  <a:pt x="729234" y="97155"/>
                </a:cubicBezTo>
                <a:cubicBezTo>
                  <a:pt x="729742" y="97155"/>
                  <a:pt x="730631" y="96647"/>
                  <a:pt x="732409" y="95377"/>
                </a:cubicBezTo>
                <a:lnTo>
                  <a:pt x="735838" y="93091"/>
                </a:lnTo>
                <a:close/>
                <a:moveTo>
                  <a:pt x="536194" y="205994"/>
                </a:moveTo>
                <a:cubicBezTo>
                  <a:pt x="538480" y="208280"/>
                  <a:pt x="532765" y="216281"/>
                  <a:pt x="530479" y="218567"/>
                </a:cubicBezTo>
                <a:cubicBezTo>
                  <a:pt x="529463" y="219583"/>
                  <a:pt x="528574" y="220091"/>
                  <a:pt x="527812" y="220091"/>
                </a:cubicBezTo>
                <a:cubicBezTo>
                  <a:pt x="526288" y="220091"/>
                  <a:pt x="526161" y="217297"/>
                  <a:pt x="529336" y="211709"/>
                </a:cubicBezTo>
                <a:cubicBezTo>
                  <a:pt x="532765" y="209423"/>
                  <a:pt x="536194" y="205994"/>
                  <a:pt x="536194" y="205994"/>
                </a:cubicBezTo>
                <a:close/>
                <a:moveTo>
                  <a:pt x="513461" y="220091"/>
                </a:moveTo>
                <a:cubicBezTo>
                  <a:pt x="511683" y="220091"/>
                  <a:pt x="508508" y="223139"/>
                  <a:pt x="503047" y="227584"/>
                </a:cubicBezTo>
                <a:cubicBezTo>
                  <a:pt x="499618" y="229870"/>
                  <a:pt x="498475" y="235585"/>
                  <a:pt x="498475" y="235585"/>
                </a:cubicBezTo>
                <a:cubicBezTo>
                  <a:pt x="498729" y="235712"/>
                  <a:pt x="498983" y="235839"/>
                  <a:pt x="499364" y="235839"/>
                </a:cubicBezTo>
                <a:cubicBezTo>
                  <a:pt x="500888" y="235839"/>
                  <a:pt x="503682" y="233807"/>
                  <a:pt x="506476" y="231013"/>
                </a:cubicBezTo>
                <a:cubicBezTo>
                  <a:pt x="514477" y="227584"/>
                  <a:pt x="516763" y="223012"/>
                  <a:pt x="514477" y="220726"/>
                </a:cubicBezTo>
                <a:cubicBezTo>
                  <a:pt x="514223" y="220218"/>
                  <a:pt x="513842" y="219964"/>
                  <a:pt x="513461" y="219964"/>
                </a:cubicBezTo>
                <a:close/>
                <a:moveTo>
                  <a:pt x="393573" y="363474"/>
                </a:moveTo>
                <a:cubicBezTo>
                  <a:pt x="395859" y="364617"/>
                  <a:pt x="392430" y="368046"/>
                  <a:pt x="390144" y="371475"/>
                </a:cubicBezTo>
                <a:lnTo>
                  <a:pt x="387858" y="369189"/>
                </a:lnTo>
                <a:lnTo>
                  <a:pt x="389001" y="364617"/>
                </a:lnTo>
                <a:lnTo>
                  <a:pt x="393573" y="363474"/>
                </a:lnTo>
                <a:close/>
                <a:moveTo>
                  <a:pt x="375285" y="363474"/>
                </a:moveTo>
                <a:lnTo>
                  <a:pt x="372999" y="372618"/>
                </a:lnTo>
                <a:cubicBezTo>
                  <a:pt x="372999" y="380873"/>
                  <a:pt x="372999" y="383667"/>
                  <a:pt x="371983" y="383667"/>
                </a:cubicBezTo>
                <a:cubicBezTo>
                  <a:pt x="371475" y="383667"/>
                  <a:pt x="370713" y="382905"/>
                  <a:pt x="369443" y="381762"/>
                </a:cubicBezTo>
                <a:cubicBezTo>
                  <a:pt x="367157" y="379476"/>
                  <a:pt x="364871" y="377190"/>
                  <a:pt x="368300" y="369189"/>
                </a:cubicBezTo>
                <a:lnTo>
                  <a:pt x="375158" y="363474"/>
                </a:lnTo>
                <a:close/>
                <a:moveTo>
                  <a:pt x="316611" y="447929"/>
                </a:moveTo>
                <a:cubicBezTo>
                  <a:pt x="317881" y="447929"/>
                  <a:pt x="317627" y="451866"/>
                  <a:pt x="319405" y="457073"/>
                </a:cubicBezTo>
                <a:cubicBezTo>
                  <a:pt x="317627" y="461391"/>
                  <a:pt x="316738" y="463423"/>
                  <a:pt x="315976" y="463423"/>
                </a:cubicBezTo>
                <a:cubicBezTo>
                  <a:pt x="315214" y="463423"/>
                  <a:pt x="314833" y="462026"/>
                  <a:pt x="313690" y="459359"/>
                </a:cubicBezTo>
                <a:cubicBezTo>
                  <a:pt x="314833" y="453644"/>
                  <a:pt x="314833" y="449072"/>
                  <a:pt x="314833" y="449072"/>
                </a:cubicBezTo>
                <a:cubicBezTo>
                  <a:pt x="315722" y="448310"/>
                  <a:pt x="316230" y="447929"/>
                  <a:pt x="316611" y="447929"/>
                </a:cubicBezTo>
                <a:close/>
                <a:moveTo>
                  <a:pt x="287528" y="470789"/>
                </a:moveTo>
                <a:cubicBezTo>
                  <a:pt x="289814" y="473075"/>
                  <a:pt x="289814" y="477647"/>
                  <a:pt x="289814" y="477647"/>
                </a:cubicBezTo>
                <a:lnTo>
                  <a:pt x="286385" y="481076"/>
                </a:lnTo>
                <a:cubicBezTo>
                  <a:pt x="285242" y="479933"/>
                  <a:pt x="282956" y="477647"/>
                  <a:pt x="285242" y="474218"/>
                </a:cubicBezTo>
                <a:lnTo>
                  <a:pt x="287528" y="470789"/>
                </a:lnTo>
                <a:close/>
                <a:moveTo>
                  <a:pt x="269240" y="532384"/>
                </a:moveTo>
                <a:cubicBezTo>
                  <a:pt x="269240" y="532384"/>
                  <a:pt x="271526" y="533527"/>
                  <a:pt x="273812" y="535813"/>
                </a:cubicBezTo>
                <a:cubicBezTo>
                  <a:pt x="273812" y="535813"/>
                  <a:pt x="273812" y="535813"/>
                  <a:pt x="271526" y="533527"/>
                </a:cubicBezTo>
                <a:cubicBezTo>
                  <a:pt x="270637" y="533146"/>
                  <a:pt x="269875" y="532638"/>
                  <a:pt x="269240" y="532384"/>
                </a:cubicBezTo>
                <a:close/>
                <a:moveTo>
                  <a:pt x="233553" y="537210"/>
                </a:moveTo>
                <a:cubicBezTo>
                  <a:pt x="234315" y="537210"/>
                  <a:pt x="232410" y="543179"/>
                  <a:pt x="230505" y="545973"/>
                </a:cubicBezTo>
                <a:lnTo>
                  <a:pt x="228219" y="544830"/>
                </a:lnTo>
                <a:cubicBezTo>
                  <a:pt x="230124" y="541909"/>
                  <a:pt x="230505" y="537464"/>
                  <a:pt x="231902" y="537464"/>
                </a:cubicBezTo>
                <a:cubicBezTo>
                  <a:pt x="232156" y="537464"/>
                  <a:pt x="232410" y="537591"/>
                  <a:pt x="232791" y="537972"/>
                </a:cubicBezTo>
                <a:cubicBezTo>
                  <a:pt x="233172" y="537337"/>
                  <a:pt x="233426" y="537083"/>
                  <a:pt x="233553" y="537083"/>
                </a:cubicBezTo>
                <a:close/>
                <a:moveTo>
                  <a:pt x="224790" y="574548"/>
                </a:moveTo>
                <a:cubicBezTo>
                  <a:pt x="227076" y="575691"/>
                  <a:pt x="229362" y="576834"/>
                  <a:pt x="227076" y="580263"/>
                </a:cubicBezTo>
                <a:cubicBezTo>
                  <a:pt x="227076" y="583438"/>
                  <a:pt x="225552" y="585597"/>
                  <a:pt x="223901" y="585597"/>
                </a:cubicBezTo>
                <a:cubicBezTo>
                  <a:pt x="222631" y="585597"/>
                  <a:pt x="221234" y="584327"/>
                  <a:pt x="220218" y="581406"/>
                </a:cubicBezTo>
                <a:cubicBezTo>
                  <a:pt x="222504" y="577977"/>
                  <a:pt x="222504" y="577977"/>
                  <a:pt x="224790" y="574548"/>
                </a:cubicBezTo>
                <a:close/>
                <a:moveTo>
                  <a:pt x="208788" y="609854"/>
                </a:moveTo>
                <a:lnTo>
                  <a:pt x="206502" y="613283"/>
                </a:lnTo>
                <a:cubicBezTo>
                  <a:pt x="205105" y="615950"/>
                  <a:pt x="204597" y="617093"/>
                  <a:pt x="203962" y="617093"/>
                </a:cubicBezTo>
                <a:cubicBezTo>
                  <a:pt x="203454" y="617093"/>
                  <a:pt x="202946" y="616585"/>
                  <a:pt x="201930" y="615569"/>
                </a:cubicBezTo>
                <a:lnTo>
                  <a:pt x="204216" y="612140"/>
                </a:lnTo>
                <a:lnTo>
                  <a:pt x="208788" y="609854"/>
                </a:lnTo>
                <a:close/>
                <a:moveTo>
                  <a:pt x="190119" y="654050"/>
                </a:moveTo>
                <a:cubicBezTo>
                  <a:pt x="187833" y="654050"/>
                  <a:pt x="184912" y="655447"/>
                  <a:pt x="184912" y="655447"/>
                </a:cubicBezTo>
                <a:cubicBezTo>
                  <a:pt x="183769" y="658876"/>
                  <a:pt x="186055" y="660019"/>
                  <a:pt x="186055" y="660019"/>
                </a:cubicBezTo>
                <a:cubicBezTo>
                  <a:pt x="186055" y="660019"/>
                  <a:pt x="186563" y="660527"/>
                  <a:pt x="187452" y="660527"/>
                </a:cubicBezTo>
                <a:cubicBezTo>
                  <a:pt x="188341" y="660527"/>
                  <a:pt x="189484" y="660019"/>
                  <a:pt x="190627" y="657733"/>
                </a:cubicBezTo>
                <a:lnTo>
                  <a:pt x="191770" y="654304"/>
                </a:lnTo>
                <a:cubicBezTo>
                  <a:pt x="191262" y="654050"/>
                  <a:pt x="190754" y="654050"/>
                  <a:pt x="190119" y="654050"/>
                </a:cubicBezTo>
                <a:close/>
                <a:moveTo>
                  <a:pt x="163195" y="668020"/>
                </a:moveTo>
                <a:cubicBezTo>
                  <a:pt x="165481" y="669163"/>
                  <a:pt x="163195" y="672592"/>
                  <a:pt x="163195" y="672592"/>
                </a:cubicBezTo>
                <a:cubicBezTo>
                  <a:pt x="162179" y="676529"/>
                  <a:pt x="160401" y="679704"/>
                  <a:pt x="158369" y="679704"/>
                </a:cubicBezTo>
                <a:cubicBezTo>
                  <a:pt x="158115" y="679704"/>
                  <a:pt x="157734" y="679577"/>
                  <a:pt x="157480" y="679450"/>
                </a:cubicBezTo>
                <a:cubicBezTo>
                  <a:pt x="157480" y="679450"/>
                  <a:pt x="155194" y="678307"/>
                  <a:pt x="157480" y="673735"/>
                </a:cubicBezTo>
                <a:cubicBezTo>
                  <a:pt x="158623" y="670306"/>
                  <a:pt x="163195" y="668020"/>
                  <a:pt x="163195" y="668020"/>
                </a:cubicBezTo>
                <a:close/>
                <a:moveTo>
                  <a:pt x="85852" y="692912"/>
                </a:moveTo>
                <a:cubicBezTo>
                  <a:pt x="83947" y="692912"/>
                  <a:pt x="82550" y="696214"/>
                  <a:pt x="85598" y="702310"/>
                </a:cubicBezTo>
                <a:cubicBezTo>
                  <a:pt x="86360" y="702691"/>
                  <a:pt x="86868" y="702945"/>
                  <a:pt x="87249" y="702945"/>
                </a:cubicBezTo>
                <a:cubicBezTo>
                  <a:pt x="88138" y="702945"/>
                  <a:pt x="88646" y="701929"/>
                  <a:pt x="90043" y="698881"/>
                </a:cubicBezTo>
                <a:cubicBezTo>
                  <a:pt x="90043" y="698881"/>
                  <a:pt x="88900" y="694309"/>
                  <a:pt x="86614" y="693166"/>
                </a:cubicBezTo>
                <a:cubicBezTo>
                  <a:pt x="86360" y="693039"/>
                  <a:pt x="86106" y="693039"/>
                  <a:pt x="85725" y="693039"/>
                </a:cubicBezTo>
                <a:close/>
                <a:moveTo>
                  <a:pt x="149860" y="727329"/>
                </a:moveTo>
                <a:cubicBezTo>
                  <a:pt x="150241" y="727329"/>
                  <a:pt x="150368" y="727837"/>
                  <a:pt x="149479" y="729615"/>
                </a:cubicBezTo>
                <a:cubicBezTo>
                  <a:pt x="148082" y="728853"/>
                  <a:pt x="149352" y="727329"/>
                  <a:pt x="149860" y="727329"/>
                </a:cubicBezTo>
                <a:close/>
                <a:moveTo>
                  <a:pt x="174371" y="728218"/>
                </a:moveTo>
                <a:cubicBezTo>
                  <a:pt x="173863" y="728218"/>
                  <a:pt x="172847" y="728726"/>
                  <a:pt x="171196" y="729615"/>
                </a:cubicBezTo>
                <a:cubicBezTo>
                  <a:pt x="170053" y="733044"/>
                  <a:pt x="167767" y="737616"/>
                  <a:pt x="167767" y="737616"/>
                </a:cubicBezTo>
                <a:cubicBezTo>
                  <a:pt x="168529" y="737997"/>
                  <a:pt x="169037" y="738251"/>
                  <a:pt x="169418" y="738251"/>
                </a:cubicBezTo>
                <a:cubicBezTo>
                  <a:pt x="170307" y="738251"/>
                  <a:pt x="170815" y="737235"/>
                  <a:pt x="172339" y="734187"/>
                </a:cubicBezTo>
                <a:cubicBezTo>
                  <a:pt x="174498" y="729869"/>
                  <a:pt x="175260" y="728218"/>
                  <a:pt x="174498" y="728218"/>
                </a:cubicBezTo>
                <a:close/>
                <a:moveTo>
                  <a:pt x="129794" y="739648"/>
                </a:moveTo>
                <a:cubicBezTo>
                  <a:pt x="130810" y="739648"/>
                  <a:pt x="130048" y="741426"/>
                  <a:pt x="127762" y="746633"/>
                </a:cubicBezTo>
                <a:cubicBezTo>
                  <a:pt x="126365" y="748665"/>
                  <a:pt x="124968" y="749173"/>
                  <a:pt x="124079" y="749173"/>
                </a:cubicBezTo>
                <a:cubicBezTo>
                  <a:pt x="123571" y="749173"/>
                  <a:pt x="123190" y="749046"/>
                  <a:pt x="123190" y="749046"/>
                </a:cubicBezTo>
                <a:cubicBezTo>
                  <a:pt x="120904" y="747903"/>
                  <a:pt x="124333" y="745617"/>
                  <a:pt x="126619" y="741045"/>
                </a:cubicBezTo>
                <a:cubicBezTo>
                  <a:pt x="128143" y="740283"/>
                  <a:pt x="129286" y="739775"/>
                  <a:pt x="129794" y="739775"/>
                </a:cubicBezTo>
                <a:close/>
                <a:moveTo>
                  <a:pt x="103886" y="811530"/>
                </a:moveTo>
                <a:cubicBezTo>
                  <a:pt x="104267" y="811530"/>
                  <a:pt x="104648" y="811657"/>
                  <a:pt x="104902" y="811784"/>
                </a:cubicBezTo>
                <a:cubicBezTo>
                  <a:pt x="108331" y="812927"/>
                  <a:pt x="106045" y="816356"/>
                  <a:pt x="100330" y="818642"/>
                </a:cubicBezTo>
                <a:cubicBezTo>
                  <a:pt x="96901" y="817499"/>
                  <a:pt x="96901" y="817499"/>
                  <a:pt x="99187" y="814070"/>
                </a:cubicBezTo>
                <a:cubicBezTo>
                  <a:pt x="99187" y="814070"/>
                  <a:pt x="101727" y="811530"/>
                  <a:pt x="103886" y="811530"/>
                </a:cubicBezTo>
                <a:close/>
                <a:moveTo>
                  <a:pt x="92329" y="839216"/>
                </a:moveTo>
                <a:lnTo>
                  <a:pt x="93472" y="843788"/>
                </a:lnTo>
                <a:lnTo>
                  <a:pt x="91186" y="848360"/>
                </a:lnTo>
                <a:cubicBezTo>
                  <a:pt x="88900" y="847217"/>
                  <a:pt x="86614" y="846074"/>
                  <a:pt x="87757" y="842645"/>
                </a:cubicBezTo>
                <a:lnTo>
                  <a:pt x="92329" y="839216"/>
                </a:lnTo>
                <a:close/>
                <a:moveTo>
                  <a:pt x="79756" y="862076"/>
                </a:moveTo>
                <a:cubicBezTo>
                  <a:pt x="81153" y="862711"/>
                  <a:pt x="80391" y="863854"/>
                  <a:pt x="79883" y="863854"/>
                </a:cubicBezTo>
                <a:cubicBezTo>
                  <a:pt x="79502" y="863854"/>
                  <a:pt x="79248" y="863346"/>
                  <a:pt x="79756" y="862076"/>
                </a:cubicBezTo>
                <a:close/>
                <a:moveTo>
                  <a:pt x="19431" y="1108456"/>
                </a:moveTo>
                <a:lnTo>
                  <a:pt x="21717" y="1114171"/>
                </a:lnTo>
                <a:lnTo>
                  <a:pt x="20574" y="1117600"/>
                </a:lnTo>
                <a:cubicBezTo>
                  <a:pt x="18288" y="1117600"/>
                  <a:pt x="16002" y="1117600"/>
                  <a:pt x="16002" y="1113028"/>
                </a:cubicBezTo>
                <a:lnTo>
                  <a:pt x="19431" y="1108456"/>
                </a:lnTo>
                <a:close/>
                <a:moveTo>
                  <a:pt x="9525" y="1214755"/>
                </a:moveTo>
                <a:cubicBezTo>
                  <a:pt x="11303" y="1214755"/>
                  <a:pt x="14351" y="1216787"/>
                  <a:pt x="16002" y="1216787"/>
                </a:cubicBezTo>
                <a:cubicBezTo>
                  <a:pt x="16002" y="1221359"/>
                  <a:pt x="16002" y="1221359"/>
                  <a:pt x="13716" y="1221359"/>
                </a:cubicBezTo>
                <a:cubicBezTo>
                  <a:pt x="10287" y="1220216"/>
                  <a:pt x="8001" y="1216787"/>
                  <a:pt x="8001" y="1216787"/>
                </a:cubicBezTo>
                <a:cubicBezTo>
                  <a:pt x="8001" y="1215263"/>
                  <a:pt x="8636" y="1214755"/>
                  <a:pt x="9525" y="1214755"/>
                </a:cubicBezTo>
                <a:close/>
                <a:moveTo>
                  <a:pt x="29591" y="1285240"/>
                </a:moveTo>
                <a:cubicBezTo>
                  <a:pt x="31877" y="1285240"/>
                  <a:pt x="34163" y="1289812"/>
                  <a:pt x="34163" y="1289812"/>
                </a:cubicBezTo>
                <a:lnTo>
                  <a:pt x="34163" y="1293241"/>
                </a:lnTo>
                <a:cubicBezTo>
                  <a:pt x="31877" y="1293241"/>
                  <a:pt x="29591" y="1293241"/>
                  <a:pt x="29591" y="1289812"/>
                </a:cubicBezTo>
                <a:lnTo>
                  <a:pt x="29591" y="1285240"/>
                </a:lnTo>
                <a:close/>
                <a:moveTo>
                  <a:pt x="312674" y="1308227"/>
                </a:moveTo>
                <a:cubicBezTo>
                  <a:pt x="312420" y="1308227"/>
                  <a:pt x="312674" y="1308608"/>
                  <a:pt x="314198" y="1309116"/>
                </a:cubicBezTo>
                <a:cubicBezTo>
                  <a:pt x="313563" y="1308481"/>
                  <a:pt x="312928" y="1308227"/>
                  <a:pt x="312674" y="1308227"/>
                </a:cubicBezTo>
                <a:close/>
                <a:moveTo>
                  <a:pt x="314198" y="1309116"/>
                </a:moveTo>
                <a:cubicBezTo>
                  <a:pt x="314579" y="1309497"/>
                  <a:pt x="314960" y="1309878"/>
                  <a:pt x="315341" y="1310386"/>
                </a:cubicBezTo>
                <a:cubicBezTo>
                  <a:pt x="315214" y="1310005"/>
                  <a:pt x="315087" y="1309624"/>
                  <a:pt x="314833" y="1309243"/>
                </a:cubicBezTo>
                <a:cubicBezTo>
                  <a:pt x="314579" y="1309116"/>
                  <a:pt x="314325" y="1309116"/>
                  <a:pt x="314198" y="1309116"/>
                </a:cubicBezTo>
                <a:close/>
                <a:moveTo>
                  <a:pt x="341757" y="1311148"/>
                </a:moveTo>
                <a:cubicBezTo>
                  <a:pt x="342646" y="1311148"/>
                  <a:pt x="341884" y="1312037"/>
                  <a:pt x="339979" y="1313942"/>
                </a:cubicBezTo>
                <a:cubicBezTo>
                  <a:pt x="338455" y="1316101"/>
                  <a:pt x="336042" y="1317879"/>
                  <a:pt x="334518" y="1317879"/>
                </a:cubicBezTo>
                <a:cubicBezTo>
                  <a:pt x="333756" y="1317879"/>
                  <a:pt x="333121" y="1317371"/>
                  <a:pt x="333121" y="1316101"/>
                </a:cubicBezTo>
                <a:cubicBezTo>
                  <a:pt x="331978" y="1313815"/>
                  <a:pt x="331978" y="1313815"/>
                  <a:pt x="335407" y="1312672"/>
                </a:cubicBezTo>
                <a:cubicBezTo>
                  <a:pt x="338963" y="1311656"/>
                  <a:pt x="340995" y="1311148"/>
                  <a:pt x="341757" y="1311148"/>
                </a:cubicBezTo>
                <a:close/>
                <a:moveTo>
                  <a:pt x="409321" y="1320546"/>
                </a:moveTo>
                <a:cubicBezTo>
                  <a:pt x="409702" y="1320546"/>
                  <a:pt x="410210" y="1320673"/>
                  <a:pt x="410718" y="1320800"/>
                </a:cubicBezTo>
                <a:cubicBezTo>
                  <a:pt x="410718" y="1321943"/>
                  <a:pt x="411861" y="1323086"/>
                  <a:pt x="413004" y="1324229"/>
                </a:cubicBezTo>
                <a:cubicBezTo>
                  <a:pt x="411861" y="1326515"/>
                  <a:pt x="408432" y="1326515"/>
                  <a:pt x="408432" y="1326515"/>
                </a:cubicBezTo>
                <a:cubicBezTo>
                  <a:pt x="406146" y="1325372"/>
                  <a:pt x="406146" y="1325372"/>
                  <a:pt x="406146" y="1323086"/>
                </a:cubicBezTo>
                <a:cubicBezTo>
                  <a:pt x="406146" y="1323086"/>
                  <a:pt x="407035" y="1320546"/>
                  <a:pt x="409321" y="1320546"/>
                </a:cubicBezTo>
                <a:close/>
                <a:moveTo>
                  <a:pt x="369570" y="1320800"/>
                </a:moveTo>
                <a:lnTo>
                  <a:pt x="372999" y="1323086"/>
                </a:lnTo>
                <a:lnTo>
                  <a:pt x="369570" y="1326515"/>
                </a:lnTo>
                <a:lnTo>
                  <a:pt x="366141" y="1327658"/>
                </a:lnTo>
                <a:cubicBezTo>
                  <a:pt x="366141" y="1324229"/>
                  <a:pt x="364998" y="1321943"/>
                  <a:pt x="369570" y="1320800"/>
                </a:cubicBezTo>
                <a:close/>
                <a:moveTo>
                  <a:pt x="313690" y="1324229"/>
                </a:moveTo>
                <a:lnTo>
                  <a:pt x="310261" y="1326515"/>
                </a:lnTo>
                <a:cubicBezTo>
                  <a:pt x="308483" y="1327658"/>
                  <a:pt x="307721" y="1328293"/>
                  <a:pt x="307086" y="1328293"/>
                </a:cubicBezTo>
                <a:cubicBezTo>
                  <a:pt x="306451" y="1328293"/>
                  <a:pt x="306197" y="1327658"/>
                  <a:pt x="305689" y="1326515"/>
                </a:cubicBezTo>
                <a:lnTo>
                  <a:pt x="309118" y="1324229"/>
                </a:lnTo>
                <a:close/>
                <a:moveTo>
                  <a:pt x="281686" y="1336802"/>
                </a:moveTo>
                <a:cubicBezTo>
                  <a:pt x="279654" y="1338072"/>
                  <a:pt x="279273" y="1339469"/>
                  <a:pt x="279654" y="1339469"/>
                </a:cubicBezTo>
                <a:cubicBezTo>
                  <a:pt x="280035" y="1339469"/>
                  <a:pt x="280670" y="1338707"/>
                  <a:pt x="281686" y="1336802"/>
                </a:cubicBezTo>
                <a:close/>
                <a:moveTo>
                  <a:pt x="18161" y="1341374"/>
                </a:moveTo>
                <a:lnTo>
                  <a:pt x="21590" y="1344803"/>
                </a:lnTo>
                <a:lnTo>
                  <a:pt x="22733" y="1349375"/>
                </a:lnTo>
                <a:cubicBezTo>
                  <a:pt x="21590" y="1349375"/>
                  <a:pt x="20574" y="1349502"/>
                  <a:pt x="19685" y="1349502"/>
                </a:cubicBezTo>
                <a:cubicBezTo>
                  <a:pt x="17907" y="1349502"/>
                  <a:pt x="16637" y="1348994"/>
                  <a:pt x="15875" y="1345946"/>
                </a:cubicBezTo>
                <a:lnTo>
                  <a:pt x="18161" y="1341374"/>
                </a:lnTo>
                <a:close/>
                <a:moveTo>
                  <a:pt x="278257" y="1345946"/>
                </a:moveTo>
                <a:lnTo>
                  <a:pt x="274828" y="1348232"/>
                </a:lnTo>
                <a:cubicBezTo>
                  <a:pt x="273050" y="1349375"/>
                  <a:pt x="272288" y="1349883"/>
                  <a:pt x="271653" y="1349883"/>
                </a:cubicBezTo>
                <a:cubicBezTo>
                  <a:pt x="271018" y="1349883"/>
                  <a:pt x="270764" y="1349375"/>
                  <a:pt x="270256" y="1348232"/>
                </a:cubicBezTo>
                <a:lnTo>
                  <a:pt x="273685" y="1345946"/>
                </a:lnTo>
                <a:close/>
                <a:moveTo>
                  <a:pt x="245872" y="1375283"/>
                </a:moveTo>
                <a:cubicBezTo>
                  <a:pt x="247396" y="1375283"/>
                  <a:pt x="249174" y="1375537"/>
                  <a:pt x="249682" y="1376680"/>
                </a:cubicBezTo>
                <a:lnTo>
                  <a:pt x="247396" y="1378966"/>
                </a:lnTo>
                <a:cubicBezTo>
                  <a:pt x="245872" y="1380490"/>
                  <a:pt x="244856" y="1380871"/>
                  <a:pt x="244221" y="1380871"/>
                </a:cubicBezTo>
                <a:cubicBezTo>
                  <a:pt x="243205" y="1380871"/>
                  <a:pt x="242824" y="1380109"/>
                  <a:pt x="242824" y="1380109"/>
                </a:cubicBezTo>
                <a:cubicBezTo>
                  <a:pt x="242824" y="1380109"/>
                  <a:pt x="240538" y="1377823"/>
                  <a:pt x="242824" y="1375537"/>
                </a:cubicBezTo>
                <a:cubicBezTo>
                  <a:pt x="242824" y="1375537"/>
                  <a:pt x="244221" y="1375283"/>
                  <a:pt x="245872" y="1375283"/>
                </a:cubicBezTo>
                <a:close/>
                <a:moveTo>
                  <a:pt x="156718" y="1513459"/>
                </a:moveTo>
                <a:cubicBezTo>
                  <a:pt x="156845" y="1513459"/>
                  <a:pt x="157099" y="1513586"/>
                  <a:pt x="157353" y="1513586"/>
                </a:cubicBezTo>
                <a:lnTo>
                  <a:pt x="159639" y="1514729"/>
                </a:lnTo>
                <a:cubicBezTo>
                  <a:pt x="160655" y="1518793"/>
                  <a:pt x="161671" y="1522857"/>
                  <a:pt x="160274" y="1522857"/>
                </a:cubicBezTo>
                <a:cubicBezTo>
                  <a:pt x="160147" y="1522857"/>
                  <a:pt x="159893" y="1522730"/>
                  <a:pt x="159639" y="1522730"/>
                </a:cubicBezTo>
                <a:cubicBezTo>
                  <a:pt x="159639" y="1522730"/>
                  <a:pt x="157353" y="1522730"/>
                  <a:pt x="156210" y="1517015"/>
                </a:cubicBezTo>
                <a:cubicBezTo>
                  <a:pt x="156210" y="1517015"/>
                  <a:pt x="155321" y="1513459"/>
                  <a:pt x="156718" y="1513459"/>
                </a:cubicBezTo>
                <a:close/>
                <a:moveTo>
                  <a:pt x="330708" y="1547876"/>
                </a:moveTo>
                <a:cubicBezTo>
                  <a:pt x="331851" y="1550162"/>
                  <a:pt x="332994" y="1552448"/>
                  <a:pt x="329565" y="1554734"/>
                </a:cubicBezTo>
                <a:lnTo>
                  <a:pt x="326136" y="1557020"/>
                </a:lnTo>
                <a:cubicBezTo>
                  <a:pt x="324993" y="1554734"/>
                  <a:pt x="327279" y="1550162"/>
                  <a:pt x="327279" y="1550162"/>
                </a:cubicBezTo>
                <a:lnTo>
                  <a:pt x="330708" y="1547876"/>
                </a:lnTo>
                <a:close/>
                <a:moveTo>
                  <a:pt x="380873" y="1327658"/>
                </a:moveTo>
                <a:cubicBezTo>
                  <a:pt x="386588" y="1327658"/>
                  <a:pt x="392303" y="1327658"/>
                  <a:pt x="399161" y="1328801"/>
                </a:cubicBezTo>
                <a:cubicBezTo>
                  <a:pt x="404876" y="1329944"/>
                  <a:pt x="410591" y="1332230"/>
                  <a:pt x="417449" y="1335659"/>
                </a:cubicBezTo>
                <a:cubicBezTo>
                  <a:pt x="418084" y="1335913"/>
                  <a:pt x="418719" y="1336167"/>
                  <a:pt x="419481" y="1336167"/>
                </a:cubicBezTo>
                <a:cubicBezTo>
                  <a:pt x="421513" y="1336167"/>
                  <a:pt x="423799" y="1335151"/>
                  <a:pt x="425450" y="1333373"/>
                </a:cubicBezTo>
                <a:cubicBezTo>
                  <a:pt x="426339" y="1331595"/>
                  <a:pt x="426720" y="1330833"/>
                  <a:pt x="426974" y="1330833"/>
                </a:cubicBezTo>
                <a:cubicBezTo>
                  <a:pt x="427228" y="1330833"/>
                  <a:pt x="427101" y="1332484"/>
                  <a:pt x="427863" y="1334516"/>
                </a:cubicBezTo>
                <a:cubicBezTo>
                  <a:pt x="426466" y="1339850"/>
                  <a:pt x="427482" y="1342771"/>
                  <a:pt x="429006" y="1342771"/>
                </a:cubicBezTo>
                <a:cubicBezTo>
                  <a:pt x="430149" y="1342771"/>
                  <a:pt x="431419" y="1341247"/>
                  <a:pt x="432435" y="1337945"/>
                </a:cubicBezTo>
                <a:cubicBezTo>
                  <a:pt x="432943" y="1335278"/>
                  <a:pt x="433324" y="1333881"/>
                  <a:pt x="433578" y="1333881"/>
                </a:cubicBezTo>
                <a:cubicBezTo>
                  <a:pt x="433832" y="1333881"/>
                  <a:pt x="434086" y="1335786"/>
                  <a:pt x="434721" y="1340231"/>
                </a:cubicBezTo>
                <a:cubicBezTo>
                  <a:pt x="435483" y="1343279"/>
                  <a:pt x="435737" y="1343787"/>
                  <a:pt x="436880" y="1343787"/>
                </a:cubicBezTo>
                <a:cubicBezTo>
                  <a:pt x="437388" y="1343787"/>
                  <a:pt x="438150" y="1343660"/>
                  <a:pt x="439420" y="1343660"/>
                </a:cubicBezTo>
                <a:cubicBezTo>
                  <a:pt x="439801" y="1343406"/>
                  <a:pt x="440309" y="1343406"/>
                  <a:pt x="440690" y="1343406"/>
                </a:cubicBezTo>
                <a:cubicBezTo>
                  <a:pt x="442341" y="1343406"/>
                  <a:pt x="443484" y="1345057"/>
                  <a:pt x="441706" y="1345946"/>
                </a:cubicBezTo>
                <a:cubicBezTo>
                  <a:pt x="441706" y="1349883"/>
                  <a:pt x="441706" y="1353058"/>
                  <a:pt x="442468" y="1353058"/>
                </a:cubicBezTo>
                <a:cubicBezTo>
                  <a:pt x="442595" y="1353058"/>
                  <a:pt x="442722" y="1352931"/>
                  <a:pt x="442849" y="1352804"/>
                </a:cubicBezTo>
                <a:cubicBezTo>
                  <a:pt x="442849" y="1352804"/>
                  <a:pt x="445135" y="1355090"/>
                  <a:pt x="443992" y="1358519"/>
                </a:cubicBezTo>
                <a:cubicBezTo>
                  <a:pt x="442849" y="1361948"/>
                  <a:pt x="446278" y="1361948"/>
                  <a:pt x="449707" y="1363091"/>
                </a:cubicBezTo>
                <a:cubicBezTo>
                  <a:pt x="455930" y="1367536"/>
                  <a:pt x="457327" y="1370584"/>
                  <a:pt x="454787" y="1370584"/>
                </a:cubicBezTo>
                <a:cubicBezTo>
                  <a:pt x="454152" y="1370584"/>
                  <a:pt x="453136" y="1370330"/>
                  <a:pt x="451993" y="1369822"/>
                </a:cubicBezTo>
                <a:cubicBezTo>
                  <a:pt x="446278" y="1369822"/>
                  <a:pt x="450850" y="1380109"/>
                  <a:pt x="455422" y="1383538"/>
                </a:cubicBezTo>
                <a:cubicBezTo>
                  <a:pt x="459613" y="1385189"/>
                  <a:pt x="460756" y="1386332"/>
                  <a:pt x="459613" y="1386332"/>
                </a:cubicBezTo>
                <a:cubicBezTo>
                  <a:pt x="459232" y="1386332"/>
                  <a:pt x="458597" y="1386205"/>
                  <a:pt x="457708" y="1385824"/>
                </a:cubicBezTo>
                <a:cubicBezTo>
                  <a:pt x="455422" y="1385824"/>
                  <a:pt x="455422" y="1389253"/>
                  <a:pt x="455422" y="1389253"/>
                </a:cubicBezTo>
                <a:cubicBezTo>
                  <a:pt x="454406" y="1391158"/>
                  <a:pt x="454279" y="1394079"/>
                  <a:pt x="452120" y="1394079"/>
                </a:cubicBezTo>
                <a:cubicBezTo>
                  <a:pt x="451739" y="1394079"/>
                  <a:pt x="451358" y="1394079"/>
                  <a:pt x="450977" y="1393825"/>
                </a:cubicBezTo>
                <a:cubicBezTo>
                  <a:pt x="450977" y="1393825"/>
                  <a:pt x="450977" y="1397254"/>
                  <a:pt x="450977" y="1404112"/>
                </a:cubicBezTo>
                <a:cubicBezTo>
                  <a:pt x="454406" y="1412113"/>
                  <a:pt x="446405" y="1421257"/>
                  <a:pt x="440690" y="1421257"/>
                </a:cubicBezTo>
                <a:cubicBezTo>
                  <a:pt x="440690" y="1421257"/>
                  <a:pt x="440690" y="1421257"/>
                  <a:pt x="438404" y="1428115"/>
                </a:cubicBezTo>
                <a:cubicBezTo>
                  <a:pt x="441071" y="1433322"/>
                  <a:pt x="440944" y="1437259"/>
                  <a:pt x="439293" y="1437259"/>
                </a:cubicBezTo>
                <a:cubicBezTo>
                  <a:pt x="438785" y="1437259"/>
                  <a:pt x="438150" y="1436878"/>
                  <a:pt x="437261" y="1436116"/>
                </a:cubicBezTo>
                <a:cubicBezTo>
                  <a:pt x="435737" y="1435354"/>
                  <a:pt x="434086" y="1433957"/>
                  <a:pt x="434086" y="1433957"/>
                </a:cubicBezTo>
                <a:cubicBezTo>
                  <a:pt x="434086" y="1433957"/>
                  <a:pt x="434340" y="1434211"/>
                  <a:pt x="434975" y="1434973"/>
                </a:cubicBezTo>
                <a:cubicBezTo>
                  <a:pt x="436880" y="1439799"/>
                  <a:pt x="428371" y="1448562"/>
                  <a:pt x="423545" y="1448562"/>
                </a:cubicBezTo>
                <a:cubicBezTo>
                  <a:pt x="422656" y="1448562"/>
                  <a:pt x="421894" y="1448181"/>
                  <a:pt x="421259" y="1447546"/>
                </a:cubicBezTo>
                <a:cubicBezTo>
                  <a:pt x="420370" y="1447038"/>
                  <a:pt x="419735" y="1446784"/>
                  <a:pt x="419227" y="1446784"/>
                </a:cubicBezTo>
                <a:cubicBezTo>
                  <a:pt x="418592" y="1446784"/>
                  <a:pt x="417957" y="1447292"/>
                  <a:pt x="416687" y="1448689"/>
                </a:cubicBezTo>
                <a:lnTo>
                  <a:pt x="418973" y="1450975"/>
                </a:lnTo>
                <a:cubicBezTo>
                  <a:pt x="420116" y="1453261"/>
                  <a:pt x="422402" y="1454404"/>
                  <a:pt x="420116" y="1457833"/>
                </a:cubicBezTo>
                <a:cubicBezTo>
                  <a:pt x="417449" y="1459611"/>
                  <a:pt x="415544" y="1462024"/>
                  <a:pt x="413766" y="1462024"/>
                </a:cubicBezTo>
                <a:cubicBezTo>
                  <a:pt x="413258" y="1462024"/>
                  <a:pt x="412623" y="1461770"/>
                  <a:pt x="412115" y="1461262"/>
                </a:cubicBezTo>
                <a:cubicBezTo>
                  <a:pt x="407543" y="1462405"/>
                  <a:pt x="402971" y="1463548"/>
                  <a:pt x="405257" y="1465834"/>
                </a:cubicBezTo>
                <a:cubicBezTo>
                  <a:pt x="405257" y="1465834"/>
                  <a:pt x="401828" y="1468120"/>
                  <a:pt x="397256" y="1469263"/>
                </a:cubicBezTo>
                <a:cubicBezTo>
                  <a:pt x="394970" y="1472692"/>
                  <a:pt x="391541" y="1474978"/>
                  <a:pt x="385826" y="1480693"/>
                </a:cubicBezTo>
                <a:cubicBezTo>
                  <a:pt x="384810" y="1484503"/>
                  <a:pt x="380619" y="1489202"/>
                  <a:pt x="377952" y="1489202"/>
                </a:cubicBezTo>
                <a:cubicBezTo>
                  <a:pt x="377444" y="1489202"/>
                  <a:pt x="377063" y="1489075"/>
                  <a:pt x="376682" y="1488694"/>
                </a:cubicBezTo>
                <a:cubicBezTo>
                  <a:pt x="376682" y="1488694"/>
                  <a:pt x="370967" y="1493266"/>
                  <a:pt x="369824" y="1497838"/>
                </a:cubicBezTo>
                <a:cubicBezTo>
                  <a:pt x="364744" y="1502029"/>
                  <a:pt x="362204" y="1504442"/>
                  <a:pt x="360299" y="1504442"/>
                </a:cubicBezTo>
                <a:cubicBezTo>
                  <a:pt x="359664" y="1504442"/>
                  <a:pt x="359029" y="1504188"/>
                  <a:pt x="358394" y="1503553"/>
                </a:cubicBezTo>
                <a:cubicBezTo>
                  <a:pt x="357886" y="1502664"/>
                  <a:pt x="357632" y="1502029"/>
                  <a:pt x="357378" y="1502029"/>
                </a:cubicBezTo>
                <a:cubicBezTo>
                  <a:pt x="356870" y="1502029"/>
                  <a:pt x="356362" y="1503172"/>
                  <a:pt x="354965" y="1505839"/>
                </a:cubicBezTo>
                <a:cubicBezTo>
                  <a:pt x="357251" y="1508125"/>
                  <a:pt x="353822" y="1510411"/>
                  <a:pt x="350393" y="1512697"/>
                </a:cubicBezTo>
                <a:cubicBezTo>
                  <a:pt x="346964" y="1514983"/>
                  <a:pt x="344678" y="1517269"/>
                  <a:pt x="344678" y="1517269"/>
                </a:cubicBezTo>
                <a:cubicBezTo>
                  <a:pt x="345821" y="1519555"/>
                  <a:pt x="345821" y="1519555"/>
                  <a:pt x="342392" y="1521841"/>
                </a:cubicBezTo>
                <a:cubicBezTo>
                  <a:pt x="338963" y="1524127"/>
                  <a:pt x="327533" y="1527556"/>
                  <a:pt x="324104" y="1529842"/>
                </a:cubicBezTo>
                <a:cubicBezTo>
                  <a:pt x="313817" y="1535557"/>
                  <a:pt x="313817" y="1535557"/>
                  <a:pt x="319532" y="1535557"/>
                </a:cubicBezTo>
                <a:cubicBezTo>
                  <a:pt x="320167" y="1535430"/>
                  <a:pt x="320802" y="1535303"/>
                  <a:pt x="321183" y="1535303"/>
                </a:cubicBezTo>
                <a:cubicBezTo>
                  <a:pt x="323088" y="1535303"/>
                  <a:pt x="322580" y="1536954"/>
                  <a:pt x="316103" y="1537843"/>
                </a:cubicBezTo>
                <a:cubicBezTo>
                  <a:pt x="311531" y="1540129"/>
                  <a:pt x="300101" y="1542415"/>
                  <a:pt x="289814" y="1546987"/>
                </a:cubicBezTo>
                <a:cubicBezTo>
                  <a:pt x="276098" y="1551559"/>
                  <a:pt x="276098" y="1551559"/>
                  <a:pt x="276098" y="1553845"/>
                </a:cubicBezTo>
                <a:cubicBezTo>
                  <a:pt x="279273" y="1556385"/>
                  <a:pt x="279654" y="1557909"/>
                  <a:pt x="278257" y="1557909"/>
                </a:cubicBezTo>
                <a:cubicBezTo>
                  <a:pt x="277241" y="1557909"/>
                  <a:pt x="275082" y="1557020"/>
                  <a:pt x="272669" y="1554988"/>
                </a:cubicBezTo>
                <a:cubicBezTo>
                  <a:pt x="269113" y="1553464"/>
                  <a:pt x="266319" y="1552829"/>
                  <a:pt x="264541" y="1552829"/>
                </a:cubicBezTo>
                <a:cubicBezTo>
                  <a:pt x="262255" y="1552829"/>
                  <a:pt x="261239" y="1553718"/>
                  <a:pt x="261239" y="1554988"/>
                </a:cubicBezTo>
                <a:cubicBezTo>
                  <a:pt x="258953" y="1558417"/>
                  <a:pt x="257810" y="1558417"/>
                  <a:pt x="254381" y="1559560"/>
                </a:cubicBezTo>
                <a:cubicBezTo>
                  <a:pt x="254381" y="1558544"/>
                  <a:pt x="253746" y="1557909"/>
                  <a:pt x="252349" y="1557909"/>
                </a:cubicBezTo>
                <a:cubicBezTo>
                  <a:pt x="250698" y="1557909"/>
                  <a:pt x="247904" y="1558798"/>
                  <a:pt x="244221" y="1560703"/>
                </a:cubicBezTo>
                <a:cubicBezTo>
                  <a:pt x="242570" y="1561084"/>
                  <a:pt x="241427" y="1561338"/>
                  <a:pt x="240792" y="1561338"/>
                </a:cubicBezTo>
                <a:cubicBezTo>
                  <a:pt x="239649" y="1561338"/>
                  <a:pt x="239649" y="1560576"/>
                  <a:pt x="239649" y="1558417"/>
                </a:cubicBezTo>
                <a:cubicBezTo>
                  <a:pt x="239649" y="1558417"/>
                  <a:pt x="236220" y="1559560"/>
                  <a:pt x="232791" y="1559560"/>
                </a:cubicBezTo>
                <a:cubicBezTo>
                  <a:pt x="229870" y="1562481"/>
                  <a:pt x="224155" y="1563497"/>
                  <a:pt x="218186" y="1563497"/>
                </a:cubicBezTo>
                <a:cubicBezTo>
                  <a:pt x="210058" y="1563497"/>
                  <a:pt x="201676" y="1561465"/>
                  <a:pt x="199644" y="1559560"/>
                </a:cubicBezTo>
                <a:cubicBezTo>
                  <a:pt x="199644" y="1559560"/>
                  <a:pt x="196215" y="1559560"/>
                  <a:pt x="192786" y="1560703"/>
                </a:cubicBezTo>
                <a:cubicBezTo>
                  <a:pt x="190627" y="1562862"/>
                  <a:pt x="188468" y="1564005"/>
                  <a:pt x="186944" y="1564005"/>
                </a:cubicBezTo>
                <a:cubicBezTo>
                  <a:pt x="185166" y="1564005"/>
                  <a:pt x="184150" y="1562608"/>
                  <a:pt x="184785" y="1559560"/>
                </a:cubicBezTo>
                <a:cubicBezTo>
                  <a:pt x="185420" y="1557147"/>
                  <a:pt x="185674" y="1556004"/>
                  <a:pt x="185166" y="1556004"/>
                </a:cubicBezTo>
                <a:cubicBezTo>
                  <a:pt x="184658" y="1556004"/>
                  <a:pt x="183515" y="1556893"/>
                  <a:pt x="181356" y="1558417"/>
                </a:cubicBezTo>
                <a:cubicBezTo>
                  <a:pt x="180848" y="1558798"/>
                  <a:pt x="179959" y="1558925"/>
                  <a:pt x="178816" y="1558925"/>
                </a:cubicBezTo>
                <a:cubicBezTo>
                  <a:pt x="176657" y="1558925"/>
                  <a:pt x="173863" y="1558417"/>
                  <a:pt x="171323" y="1557528"/>
                </a:cubicBezTo>
                <a:lnTo>
                  <a:pt x="173355" y="1550416"/>
                </a:lnTo>
                <a:cubicBezTo>
                  <a:pt x="171069" y="1545844"/>
                  <a:pt x="173355" y="1537843"/>
                  <a:pt x="175641" y="1534414"/>
                </a:cubicBezTo>
                <a:cubicBezTo>
                  <a:pt x="178308" y="1525524"/>
                  <a:pt x="180340" y="1520698"/>
                  <a:pt x="178816" y="1520698"/>
                </a:cubicBezTo>
                <a:cubicBezTo>
                  <a:pt x="178435" y="1520698"/>
                  <a:pt x="177673" y="1521079"/>
                  <a:pt x="176784" y="1521841"/>
                </a:cubicBezTo>
                <a:cubicBezTo>
                  <a:pt x="174498" y="1520698"/>
                  <a:pt x="172212" y="1519555"/>
                  <a:pt x="173355" y="1516126"/>
                </a:cubicBezTo>
                <a:lnTo>
                  <a:pt x="175641" y="1517269"/>
                </a:lnTo>
                <a:cubicBezTo>
                  <a:pt x="175768" y="1517269"/>
                  <a:pt x="175768" y="1517396"/>
                  <a:pt x="175895" y="1517396"/>
                </a:cubicBezTo>
                <a:cubicBezTo>
                  <a:pt x="178308" y="1517396"/>
                  <a:pt x="182753" y="1505331"/>
                  <a:pt x="189357" y="1492250"/>
                </a:cubicBezTo>
                <a:cubicBezTo>
                  <a:pt x="197358" y="1473962"/>
                  <a:pt x="201930" y="1467231"/>
                  <a:pt x="206502" y="1464945"/>
                </a:cubicBezTo>
                <a:lnTo>
                  <a:pt x="205359" y="1460373"/>
                </a:lnTo>
                <a:cubicBezTo>
                  <a:pt x="205359" y="1455420"/>
                  <a:pt x="207137" y="1452245"/>
                  <a:pt x="209042" y="1452245"/>
                </a:cubicBezTo>
                <a:cubicBezTo>
                  <a:pt x="209296" y="1452245"/>
                  <a:pt x="209550" y="1452372"/>
                  <a:pt x="209931" y="1452499"/>
                </a:cubicBezTo>
                <a:cubicBezTo>
                  <a:pt x="214503" y="1451356"/>
                  <a:pt x="222504" y="1437640"/>
                  <a:pt x="224790" y="1429639"/>
                </a:cubicBezTo>
                <a:cubicBezTo>
                  <a:pt x="227076" y="1426210"/>
                  <a:pt x="229362" y="1423924"/>
                  <a:pt x="229362" y="1423924"/>
                </a:cubicBezTo>
                <a:cubicBezTo>
                  <a:pt x="236220" y="1423924"/>
                  <a:pt x="243078" y="1414780"/>
                  <a:pt x="241935" y="1407922"/>
                </a:cubicBezTo>
                <a:cubicBezTo>
                  <a:pt x="242443" y="1408430"/>
                  <a:pt x="242951" y="1408684"/>
                  <a:pt x="243459" y="1408684"/>
                </a:cubicBezTo>
                <a:cubicBezTo>
                  <a:pt x="245237" y="1408684"/>
                  <a:pt x="247015" y="1406271"/>
                  <a:pt x="248666" y="1404493"/>
                </a:cubicBezTo>
                <a:cubicBezTo>
                  <a:pt x="250952" y="1401064"/>
                  <a:pt x="254381" y="1395349"/>
                  <a:pt x="257810" y="1391920"/>
                </a:cubicBezTo>
                <a:cubicBezTo>
                  <a:pt x="261239" y="1388491"/>
                  <a:pt x="264668" y="1387348"/>
                  <a:pt x="264668" y="1387348"/>
                </a:cubicBezTo>
                <a:lnTo>
                  <a:pt x="268097" y="1385062"/>
                </a:lnTo>
                <a:cubicBezTo>
                  <a:pt x="269240" y="1380490"/>
                  <a:pt x="271526" y="1378204"/>
                  <a:pt x="274955" y="1375918"/>
                </a:cubicBezTo>
                <a:cubicBezTo>
                  <a:pt x="277241" y="1373632"/>
                  <a:pt x="280670" y="1371346"/>
                  <a:pt x="281813" y="1366774"/>
                </a:cubicBezTo>
                <a:cubicBezTo>
                  <a:pt x="282956" y="1362202"/>
                  <a:pt x="286385" y="1359916"/>
                  <a:pt x="286385" y="1359916"/>
                </a:cubicBezTo>
                <a:cubicBezTo>
                  <a:pt x="287020" y="1359408"/>
                  <a:pt x="287528" y="1359281"/>
                  <a:pt x="287909" y="1359281"/>
                </a:cubicBezTo>
                <a:cubicBezTo>
                  <a:pt x="289433" y="1359281"/>
                  <a:pt x="288290" y="1362837"/>
                  <a:pt x="286385" y="1365631"/>
                </a:cubicBezTo>
                <a:cubicBezTo>
                  <a:pt x="285115" y="1367536"/>
                  <a:pt x="284861" y="1368425"/>
                  <a:pt x="285369" y="1368425"/>
                </a:cubicBezTo>
                <a:cubicBezTo>
                  <a:pt x="286639" y="1368425"/>
                  <a:pt x="292862" y="1362837"/>
                  <a:pt x="297688" y="1355344"/>
                </a:cubicBezTo>
                <a:cubicBezTo>
                  <a:pt x="301498" y="1349756"/>
                  <a:pt x="303149" y="1346835"/>
                  <a:pt x="303403" y="1346835"/>
                </a:cubicBezTo>
                <a:cubicBezTo>
                  <a:pt x="303657" y="1346835"/>
                  <a:pt x="302768" y="1348867"/>
                  <a:pt x="301244" y="1353058"/>
                </a:cubicBezTo>
                <a:cubicBezTo>
                  <a:pt x="299847" y="1355852"/>
                  <a:pt x="298831" y="1358392"/>
                  <a:pt x="299466" y="1358392"/>
                </a:cubicBezTo>
                <a:cubicBezTo>
                  <a:pt x="299847" y="1358392"/>
                  <a:pt x="300736" y="1357503"/>
                  <a:pt x="302387" y="1355344"/>
                </a:cubicBezTo>
                <a:cubicBezTo>
                  <a:pt x="302387" y="1355344"/>
                  <a:pt x="309245" y="1351915"/>
                  <a:pt x="308102" y="1349629"/>
                </a:cubicBezTo>
                <a:cubicBezTo>
                  <a:pt x="310388" y="1347343"/>
                  <a:pt x="313817" y="1345057"/>
                  <a:pt x="317246" y="1343914"/>
                </a:cubicBezTo>
                <a:cubicBezTo>
                  <a:pt x="325247" y="1342771"/>
                  <a:pt x="328676" y="1341628"/>
                  <a:pt x="332105" y="1339342"/>
                </a:cubicBezTo>
                <a:cubicBezTo>
                  <a:pt x="333629" y="1337183"/>
                  <a:pt x="334137" y="1336421"/>
                  <a:pt x="335407" y="1336421"/>
                </a:cubicBezTo>
                <a:cubicBezTo>
                  <a:pt x="336169" y="1336421"/>
                  <a:pt x="337185" y="1336675"/>
                  <a:pt x="338963" y="1337183"/>
                </a:cubicBezTo>
                <a:cubicBezTo>
                  <a:pt x="339344" y="1337945"/>
                  <a:pt x="339979" y="1338326"/>
                  <a:pt x="340614" y="1338326"/>
                </a:cubicBezTo>
                <a:cubicBezTo>
                  <a:pt x="341757" y="1338326"/>
                  <a:pt x="342773" y="1336802"/>
                  <a:pt x="341249" y="1333754"/>
                </a:cubicBezTo>
                <a:cubicBezTo>
                  <a:pt x="342773" y="1330706"/>
                  <a:pt x="345313" y="1329182"/>
                  <a:pt x="347853" y="1329182"/>
                </a:cubicBezTo>
                <a:cubicBezTo>
                  <a:pt x="349123" y="1329182"/>
                  <a:pt x="350393" y="1329563"/>
                  <a:pt x="351536" y="1330324"/>
                </a:cubicBezTo>
                <a:cubicBezTo>
                  <a:pt x="352171" y="1332738"/>
                  <a:pt x="353441" y="1333880"/>
                  <a:pt x="354457" y="1333880"/>
                </a:cubicBezTo>
                <a:cubicBezTo>
                  <a:pt x="355346" y="1333880"/>
                  <a:pt x="356108" y="1332991"/>
                  <a:pt x="356108" y="1331467"/>
                </a:cubicBezTo>
                <a:cubicBezTo>
                  <a:pt x="358394" y="1328038"/>
                  <a:pt x="361823" y="1328038"/>
                  <a:pt x="361823" y="1328038"/>
                </a:cubicBezTo>
                <a:cubicBezTo>
                  <a:pt x="362204" y="1328419"/>
                  <a:pt x="363220" y="1328546"/>
                  <a:pt x="364871" y="1328546"/>
                </a:cubicBezTo>
                <a:cubicBezTo>
                  <a:pt x="368046" y="1328546"/>
                  <a:pt x="373634" y="1328038"/>
                  <a:pt x="381254" y="1328038"/>
                </a:cubicBezTo>
                <a:close/>
                <a:moveTo>
                  <a:pt x="163703" y="1573657"/>
                </a:moveTo>
                <a:cubicBezTo>
                  <a:pt x="164592" y="1573657"/>
                  <a:pt x="165481" y="1573784"/>
                  <a:pt x="166370" y="1574165"/>
                </a:cubicBezTo>
                <a:cubicBezTo>
                  <a:pt x="174371" y="1576451"/>
                  <a:pt x="174371" y="1576451"/>
                  <a:pt x="173228" y="1578737"/>
                </a:cubicBezTo>
                <a:cubicBezTo>
                  <a:pt x="173228" y="1579499"/>
                  <a:pt x="172466" y="1579753"/>
                  <a:pt x="171323" y="1579753"/>
                </a:cubicBezTo>
                <a:cubicBezTo>
                  <a:pt x="169164" y="1579753"/>
                  <a:pt x="165354" y="1578864"/>
                  <a:pt x="162306" y="1578102"/>
                </a:cubicBezTo>
                <a:cubicBezTo>
                  <a:pt x="162433" y="1576705"/>
                  <a:pt x="162687" y="1575308"/>
                  <a:pt x="162941" y="1573911"/>
                </a:cubicBezTo>
                <a:cubicBezTo>
                  <a:pt x="163195" y="1573911"/>
                  <a:pt x="163449" y="1573784"/>
                  <a:pt x="163830" y="1573784"/>
                </a:cubicBezTo>
                <a:close/>
                <a:moveTo>
                  <a:pt x="136398" y="1652397"/>
                </a:moveTo>
                <a:cubicBezTo>
                  <a:pt x="138176" y="1652397"/>
                  <a:pt x="140970" y="1654683"/>
                  <a:pt x="142367" y="1659636"/>
                </a:cubicBezTo>
                <a:cubicBezTo>
                  <a:pt x="142367" y="1664208"/>
                  <a:pt x="142367" y="1664208"/>
                  <a:pt x="138938" y="1664208"/>
                </a:cubicBezTo>
                <a:cubicBezTo>
                  <a:pt x="136652" y="1664208"/>
                  <a:pt x="134366" y="1659636"/>
                  <a:pt x="134366" y="1655064"/>
                </a:cubicBezTo>
                <a:cubicBezTo>
                  <a:pt x="134366" y="1653286"/>
                  <a:pt x="135255" y="1652397"/>
                  <a:pt x="136398" y="1652397"/>
                </a:cubicBezTo>
                <a:close/>
                <a:moveTo>
                  <a:pt x="446278" y="2063369"/>
                </a:moveTo>
                <a:cubicBezTo>
                  <a:pt x="448564" y="2063369"/>
                  <a:pt x="446913" y="2067433"/>
                  <a:pt x="441325" y="2071497"/>
                </a:cubicBezTo>
                <a:cubicBezTo>
                  <a:pt x="439166" y="2073656"/>
                  <a:pt x="438023" y="2074799"/>
                  <a:pt x="437515" y="2074799"/>
                </a:cubicBezTo>
                <a:cubicBezTo>
                  <a:pt x="437007" y="2074799"/>
                  <a:pt x="436880" y="2073402"/>
                  <a:pt x="436880" y="2070354"/>
                </a:cubicBezTo>
                <a:cubicBezTo>
                  <a:pt x="436880" y="2068068"/>
                  <a:pt x="438023" y="2065782"/>
                  <a:pt x="441452" y="2065782"/>
                </a:cubicBezTo>
                <a:cubicBezTo>
                  <a:pt x="443865" y="2064131"/>
                  <a:pt x="445516" y="2063369"/>
                  <a:pt x="446405" y="2063369"/>
                </a:cubicBezTo>
                <a:close/>
                <a:moveTo>
                  <a:pt x="829183" y="1524"/>
                </a:moveTo>
                <a:cubicBezTo>
                  <a:pt x="826389" y="1524"/>
                  <a:pt x="824357" y="4699"/>
                  <a:pt x="827151" y="9779"/>
                </a:cubicBezTo>
                <a:cubicBezTo>
                  <a:pt x="829310" y="14097"/>
                  <a:pt x="830072" y="15621"/>
                  <a:pt x="828675" y="15621"/>
                </a:cubicBezTo>
                <a:cubicBezTo>
                  <a:pt x="827786" y="15621"/>
                  <a:pt x="826262" y="15113"/>
                  <a:pt x="823722" y="14224"/>
                </a:cubicBezTo>
                <a:cubicBezTo>
                  <a:pt x="822706" y="11557"/>
                  <a:pt x="821309" y="10668"/>
                  <a:pt x="819912" y="10668"/>
                </a:cubicBezTo>
                <a:cubicBezTo>
                  <a:pt x="818261" y="10668"/>
                  <a:pt x="816483" y="11811"/>
                  <a:pt x="814578" y="13081"/>
                </a:cubicBezTo>
                <a:cubicBezTo>
                  <a:pt x="812292" y="14224"/>
                  <a:pt x="811149" y="14732"/>
                  <a:pt x="810387" y="14732"/>
                </a:cubicBezTo>
                <a:cubicBezTo>
                  <a:pt x="809625" y="14732"/>
                  <a:pt x="809371" y="14224"/>
                  <a:pt x="808863" y="13081"/>
                </a:cubicBezTo>
                <a:cubicBezTo>
                  <a:pt x="808355" y="11938"/>
                  <a:pt x="806577" y="11303"/>
                  <a:pt x="804545" y="11303"/>
                </a:cubicBezTo>
                <a:cubicBezTo>
                  <a:pt x="802513" y="11303"/>
                  <a:pt x="800227" y="11811"/>
                  <a:pt x="798576" y="13081"/>
                </a:cubicBezTo>
                <a:cubicBezTo>
                  <a:pt x="795147" y="15367"/>
                  <a:pt x="795147" y="15367"/>
                  <a:pt x="796290" y="17653"/>
                </a:cubicBezTo>
                <a:cubicBezTo>
                  <a:pt x="799973" y="17653"/>
                  <a:pt x="796290" y="20574"/>
                  <a:pt x="791210" y="20574"/>
                </a:cubicBezTo>
                <a:cubicBezTo>
                  <a:pt x="789940" y="20574"/>
                  <a:pt x="788543" y="20447"/>
                  <a:pt x="787146" y="19939"/>
                </a:cubicBezTo>
                <a:cubicBezTo>
                  <a:pt x="782574" y="19939"/>
                  <a:pt x="782574" y="19939"/>
                  <a:pt x="784860" y="24511"/>
                </a:cubicBezTo>
                <a:cubicBezTo>
                  <a:pt x="786638" y="27940"/>
                  <a:pt x="783082" y="31369"/>
                  <a:pt x="778383" y="31369"/>
                </a:cubicBezTo>
                <a:cubicBezTo>
                  <a:pt x="776859" y="31369"/>
                  <a:pt x="775208" y="30988"/>
                  <a:pt x="773557" y="30226"/>
                </a:cubicBezTo>
                <a:lnTo>
                  <a:pt x="766699" y="34798"/>
                </a:lnTo>
                <a:cubicBezTo>
                  <a:pt x="763270" y="37084"/>
                  <a:pt x="764413" y="39370"/>
                  <a:pt x="765556" y="41656"/>
                </a:cubicBezTo>
                <a:cubicBezTo>
                  <a:pt x="767969" y="45593"/>
                  <a:pt x="768604" y="46736"/>
                  <a:pt x="766953" y="46736"/>
                </a:cubicBezTo>
                <a:cubicBezTo>
                  <a:pt x="766191" y="46736"/>
                  <a:pt x="765048" y="46482"/>
                  <a:pt x="763270" y="46101"/>
                </a:cubicBezTo>
                <a:cubicBezTo>
                  <a:pt x="758698" y="46101"/>
                  <a:pt x="756412" y="43815"/>
                  <a:pt x="756412" y="43815"/>
                </a:cubicBezTo>
                <a:cubicBezTo>
                  <a:pt x="756031" y="43180"/>
                  <a:pt x="755523" y="42926"/>
                  <a:pt x="754888" y="42926"/>
                </a:cubicBezTo>
                <a:cubicBezTo>
                  <a:pt x="753237" y="42926"/>
                  <a:pt x="750824" y="44577"/>
                  <a:pt x="748411" y="46101"/>
                </a:cubicBezTo>
                <a:cubicBezTo>
                  <a:pt x="743839" y="48387"/>
                  <a:pt x="736981" y="52959"/>
                  <a:pt x="738124" y="55245"/>
                </a:cubicBezTo>
                <a:lnTo>
                  <a:pt x="736981" y="52959"/>
                </a:lnTo>
                <a:cubicBezTo>
                  <a:pt x="735203" y="54102"/>
                  <a:pt x="733806" y="54102"/>
                  <a:pt x="733171" y="54102"/>
                </a:cubicBezTo>
                <a:cubicBezTo>
                  <a:pt x="732536" y="54102"/>
                  <a:pt x="732409" y="54102"/>
                  <a:pt x="733679" y="55245"/>
                </a:cubicBezTo>
                <a:cubicBezTo>
                  <a:pt x="733679" y="55245"/>
                  <a:pt x="729107" y="57531"/>
                  <a:pt x="721106" y="60960"/>
                </a:cubicBezTo>
                <a:cubicBezTo>
                  <a:pt x="712851" y="63119"/>
                  <a:pt x="705485" y="72644"/>
                  <a:pt x="714502" y="72644"/>
                </a:cubicBezTo>
                <a:cubicBezTo>
                  <a:pt x="715391" y="72644"/>
                  <a:pt x="716407" y="72517"/>
                  <a:pt x="717677" y="72390"/>
                </a:cubicBezTo>
                <a:lnTo>
                  <a:pt x="714248" y="74676"/>
                </a:lnTo>
                <a:cubicBezTo>
                  <a:pt x="710819" y="76962"/>
                  <a:pt x="711962" y="79248"/>
                  <a:pt x="711962" y="79248"/>
                </a:cubicBezTo>
                <a:cubicBezTo>
                  <a:pt x="713105" y="81534"/>
                  <a:pt x="709676" y="83820"/>
                  <a:pt x="706247" y="86106"/>
                </a:cubicBezTo>
                <a:cubicBezTo>
                  <a:pt x="706247" y="86106"/>
                  <a:pt x="705104" y="83820"/>
                  <a:pt x="702818" y="81534"/>
                </a:cubicBezTo>
                <a:cubicBezTo>
                  <a:pt x="702818" y="77597"/>
                  <a:pt x="701040" y="75692"/>
                  <a:pt x="699135" y="75692"/>
                </a:cubicBezTo>
                <a:cubicBezTo>
                  <a:pt x="696722" y="75692"/>
                  <a:pt x="694182" y="78613"/>
                  <a:pt x="694817" y="83820"/>
                </a:cubicBezTo>
                <a:lnTo>
                  <a:pt x="693674" y="81534"/>
                </a:lnTo>
                <a:cubicBezTo>
                  <a:pt x="693166" y="81026"/>
                  <a:pt x="692531" y="80645"/>
                  <a:pt x="691769" y="80645"/>
                </a:cubicBezTo>
                <a:cubicBezTo>
                  <a:pt x="689610" y="80645"/>
                  <a:pt x="686562" y="83439"/>
                  <a:pt x="682244" y="89408"/>
                </a:cubicBezTo>
                <a:cubicBezTo>
                  <a:pt x="678815" y="91694"/>
                  <a:pt x="677672" y="98552"/>
                  <a:pt x="679958" y="100838"/>
                </a:cubicBezTo>
                <a:cubicBezTo>
                  <a:pt x="681101" y="103124"/>
                  <a:pt x="677672" y="105410"/>
                  <a:pt x="677672" y="105410"/>
                </a:cubicBezTo>
                <a:cubicBezTo>
                  <a:pt x="676021" y="106553"/>
                  <a:pt x="675132" y="107061"/>
                  <a:pt x="674370" y="107061"/>
                </a:cubicBezTo>
                <a:cubicBezTo>
                  <a:pt x="673608" y="107061"/>
                  <a:pt x="673100" y="106553"/>
                  <a:pt x="671957" y="105410"/>
                </a:cubicBezTo>
                <a:cubicBezTo>
                  <a:pt x="671322" y="104140"/>
                  <a:pt x="670306" y="103632"/>
                  <a:pt x="669163" y="103632"/>
                </a:cubicBezTo>
                <a:cubicBezTo>
                  <a:pt x="665988" y="103632"/>
                  <a:pt x="661797" y="107696"/>
                  <a:pt x="661797" y="113411"/>
                </a:cubicBezTo>
                <a:lnTo>
                  <a:pt x="660527" y="111252"/>
                </a:lnTo>
                <a:cubicBezTo>
                  <a:pt x="659892" y="110617"/>
                  <a:pt x="659003" y="110109"/>
                  <a:pt x="657860" y="110109"/>
                </a:cubicBezTo>
                <a:cubicBezTo>
                  <a:pt x="654812" y="110109"/>
                  <a:pt x="649224" y="113157"/>
                  <a:pt x="637667" y="123825"/>
                </a:cubicBezTo>
                <a:cubicBezTo>
                  <a:pt x="624586" y="132969"/>
                  <a:pt x="615061" y="140208"/>
                  <a:pt x="612267" y="140208"/>
                </a:cubicBezTo>
                <a:cubicBezTo>
                  <a:pt x="611886" y="140208"/>
                  <a:pt x="611632" y="140081"/>
                  <a:pt x="611505" y="139827"/>
                </a:cubicBezTo>
                <a:cubicBezTo>
                  <a:pt x="611378" y="139573"/>
                  <a:pt x="611124" y="139573"/>
                  <a:pt x="610997" y="139573"/>
                </a:cubicBezTo>
                <a:cubicBezTo>
                  <a:pt x="607822" y="139573"/>
                  <a:pt x="598805" y="153035"/>
                  <a:pt x="595630" y="161544"/>
                </a:cubicBezTo>
                <a:cubicBezTo>
                  <a:pt x="595122" y="161036"/>
                  <a:pt x="594614" y="160782"/>
                  <a:pt x="593979" y="160782"/>
                </a:cubicBezTo>
                <a:cubicBezTo>
                  <a:pt x="591693" y="160782"/>
                  <a:pt x="588518" y="163576"/>
                  <a:pt x="583057" y="167259"/>
                </a:cubicBezTo>
                <a:cubicBezTo>
                  <a:pt x="575564" y="173101"/>
                  <a:pt x="573532" y="174625"/>
                  <a:pt x="572643" y="174625"/>
                </a:cubicBezTo>
                <a:cubicBezTo>
                  <a:pt x="572262" y="174625"/>
                  <a:pt x="572008" y="174371"/>
                  <a:pt x="571754" y="174117"/>
                </a:cubicBezTo>
                <a:cubicBezTo>
                  <a:pt x="571754" y="170434"/>
                  <a:pt x="571754" y="168402"/>
                  <a:pt x="571373" y="168402"/>
                </a:cubicBezTo>
                <a:cubicBezTo>
                  <a:pt x="570992" y="168402"/>
                  <a:pt x="570103" y="170942"/>
                  <a:pt x="568325" y="176403"/>
                </a:cubicBezTo>
                <a:cubicBezTo>
                  <a:pt x="568325" y="181864"/>
                  <a:pt x="561213" y="186563"/>
                  <a:pt x="556514" y="186563"/>
                </a:cubicBezTo>
                <a:cubicBezTo>
                  <a:pt x="555371" y="186563"/>
                  <a:pt x="554228" y="186182"/>
                  <a:pt x="553593" y="185547"/>
                </a:cubicBezTo>
                <a:cubicBezTo>
                  <a:pt x="552958" y="185039"/>
                  <a:pt x="552323" y="184658"/>
                  <a:pt x="551561" y="184658"/>
                </a:cubicBezTo>
                <a:cubicBezTo>
                  <a:pt x="549275" y="184658"/>
                  <a:pt x="546100" y="187071"/>
                  <a:pt x="541020" y="191262"/>
                </a:cubicBezTo>
                <a:cubicBezTo>
                  <a:pt x="539877" y="195834"/>
                  <a:pt x="533019" y="201549"/>
                  <a:pt x="526161" y="207264"/>
                </a:cubicBezTo>
                <a:cubicBezTo>
                  <a:pt x="515874" y="215265"/>
                  <a:pt x="515874" y="215265"/>
                  <a:pt x="519303" y="219837"/>
                </a:cubicBezTo>
                <a:cubicBezTo>
                  <a:pt x="522732" y="224409"/>
                  <a:pt x="520446" y="226695"/>
                  <a:pt x="513588" y="232410"/>
                </a:cubicBezTo>
                <a:cubicBezTo>
                  <a:pt x="510921" y="234188"/>
                  <a:pt x="508381" y="236601"/>
                  <a:pt x="506730" y="236601"/>
                </a:cubicBezTo>
                <a:cubicBezTo>
                  <a:pt x="506222" y="236601"/>
                  <a:pt x="505841" y="236347"/>
                  <a:pt x="505587" y="235839"/>
                </a:cubicBezTo>
                <a:cubicBezTo>
                  <a:pt x="505587" y="235839"/>
                  <a:pt x="499872" y="236982"/>
                  <a:pt x="496443" y="239268"/>
                </a:cubicBezTo>
                <a:cubicBezTo>
                  <a:pt x="493649" y="242062"/>
                  <a:pt x="491617" y="244094"/>
                  <a:pt x="489712" y="244094"/>
                </a:cubicBezTo>
                <a:cubicBezTo>
                  <a:pt x="489331" y="244094"/>
                  <a:pt x="488823" y="243967"/>
                  <a:pt x="488569" y="243840"/>
                </a:cubicBezTo>
                <a:cubicBezTo>
                  <a:pt x="488569" y="243840"/>
                  <a:pt x="483997" y="243840"/>
                  <a:pt x="477139" y="249555"/>
                </a:cubicBezTo>
                <a:cubicBezTo>
                  <a:pt x="471297" y="255397"/>
                  <a:pt x="466344" y="260350"/>
                  <a:pt x="463550" y="260350"/>
                </a:cubicBezTo>
                <a:cubicBezTo>
                  <a:pt x="463042" y="260350"/>
                  <a:pt x="462661" y="260223"/>
                  <a:pt x="462280" y="259842"/>
                </a:cubicBezTo>
                <a:cubicBezTo>
                  <a:pt x="458851" y="263271"/>
                  <a:pt x="458851" y="263271"/>
                  <a:pt x="461137" y="264414"/>
                </a:cubicBezTo>
                <a:cubicBezTo>
                  <a:pt x="463423" y="266700"/>
                  <a:pt x="461137" y="271272"/>
                  <a:pt x="447421" y="281559"/>
                </a:cubicBezTo>
                <a:cubicBezTo>
                  <a:pt x="440563" y="287274"/>
                  <a:pt x="431419" y="296418"/>
                  <a:pt x="433705" y="298704"/>
                </a:cubicBezTo>
                <a:cubicBezTo>
                  <a:pt x="431800" y="300609"/>
                  <a:pt x="430911" y="301371"/>
                  <a:pt x="430276" y="301371"/>
                </a:cubicBezTo>
                <a:cubicBezTo>
                  <a:pt x="429641" y="301371"/>
                  <a:pt x="429133" y="300863"/>
                  <a:pt x="428117" y="299847"/>
                </a:cubicBezTo>
                <a:cubicBezTo>
                  <a:pt x="427482" y="299212"/>
                  <a:pt x="426593" y="298831"/>
                  <a:pt x="425704" y="298831"/>
                </a:cubicBezTo>
                <a:cubicBezTo>
                  <a:pt x="422148" y="298831"/>
                  <a:pt x="417322" y="304165"/>
                  <a:pt x="415544" y="312293"/>
                </a:cubicBezTo>
                <a:cubicBezTo>
                  <a:pt x="417830" y="314579"/>
                  <a:pt x="414401" y="316865"/>
                  <a:pt x="409829" y="318008"/>
                </a:cubicBezTo>
                <a:cubicBezTo>
                  <a:pt x="409829" y="318008"/>
                  <a:pt x="406400" y="321437"/>
                  <a:pt x="405257" y="326009"/>
                </a:cubicBezTo>
                <a:cubicBezTo>
                  <a:pt x="404114" y="331724"/>
                  <a:pt x="404114" y="331724"/>
                  <a:pt x="396113" y="336296"/>
                </a:cubicBezTo>
                <a:cubicBezTo>
                  <a:pt x="395859" y="335788"/>
                  <a:pt x="395478" y="335534"/>
                  <a:pt x="394970" y="335534"/>
                </a:cubicBezTo>
                <a:cubicBezTo>
                  <a:pt x="393446" y="335534"/>
                  <a:pt x="390906" y="338201"/>
                  <a:pt x="389128" y="340868"/>
                </a:cubicBezTo>
                <a:cubicBezTo>
                  <a:pt x="384556" y="348869"/>
                  <a:pt x="352552" y="383032"/>
                  <a:pt x="348107" y="385445"/>
                </a:cubicBezTo>
                <a:cubicBezTo>
                  <a:pt x="346964" y="390017"/>
                  <a:pt x="346964" y="390017"/>
                  <a:pt x="343535" y="393446"/>
                </a:cubicBezTo>
                <a:cubicBezTo>
                  <a:pt x="336677" y="393446"/>
                  <a:pt x="335534" y="398018"/>
                  <a:pt x="340106" y="401447"/>
                </a:cubicBezTo>
                <a:lnTo>
                  <a:pt x="343535" y="399161"/>
                </a:lnTo>
                <a:lnTo>
                  <a:pt x="345821" y="395732"/>
                </a:lnTo>
                <a:cubicBezTo>
                  <a:pt x="349504" y="398526"/>
                  <a:pt x="344297" y="405003"/>
                  <a:pt x="339090" y="405003"/>
                </a:cubicBezTo>
                <a:cubicBezTo>
                  <a:pt x="337947" y="405003"/>
                  <a:pt x="336677" y="404622"/>
                  <a:pt x="335534" y="403733"/>
                </a:cubicBezTo>
                <a:cubicBezTo>
                  <a:pt x="333502" y="403352"/>
                  <a:pt x="332105" y="403225"/>
                  <a:pt x="331089" y="403225"/>
                </a:cubicBezTo>
                <a:cubicBezTo>
                  <a:pt x="328676" y="403225"/>
                  <a:pt x="328930" y="404622"/>
                  <a:pt x="329819" y="409448"/>
                </a:cubicBezTo>
                <a:cubicBezTo>
                  <a:pt x="330962" y="416306"/>
                  <a:pt x="328676" y="419735"/>
                  <a:pt x="321818" y="419735"/>
                </a:cubicBezTo>
                <a:cubicBezTo>
                  <a:pt x="319913" y="418338"/>
                  <a:pt x="318770" y="417449"/>
                  <a:pt x="318262" y="417449"/>
                </a:cubicBezTo>
                <a:cubicBezTo>
                  <a:pt x="317373" y="417449"/>
                  <a:pt x="317754" y="419100"/>
                  <a:pt x="318389" y="423164"/>
                </a:cubicBezTo>
                <a:cubicBezTo>
                  <a:pt x="321183" y="434213"/>
                  <a:pt x="317246" y="444500"/>
                  <a:pt x="311404" y="444500"/>
                </a:cubicBezTo>
                <a:cubicBezTo>
                  <a:pt x="310007" y="444500"/>
                  <a:pt x="308483" y="443865"/>
                  <a:pt x="306959" y="442595"/>
                </a:cubicBezTo>
                <a:cubicBezTo>
                  <a:pt x="305054" y="441198"/>
                  <a:pt x="303149" y="440563"/>
                  <a:pt x="301371" y="440563"/>
                </a:cubicBezTo>
                <a:cubicBezTo>
                  <a:pt x="298958" y="440563"/>
                  <a:pt x="296926" y="441833"/>
                  <a:pt x="295529" y="443738"/>
                </a:cubicBezTo>
                <a:cubicBezTo>
                  <a:pt x="292100" y="447167"/>
                  <a:pt x="294386" y="448310"/>
                  <a:pt x="296672" y="450596"/>
                </a:cubicBezTo>
                <a:cubicBezTo>
                  <a:pt x="303530" y="450596"/>
                  <a:pt x="300101" y="454025"/>
                  <a:pt x="290957" y="457454"/>
                </a:cubicBezTo>
                <a:cubicBezTo>
                  <a:pt x="277241" y="463169"/>
                  <a:pt x="271526" y="470027"/>
                  <a:pt x="268097" y="483743"/>
                </a:cubicBezTo>
                <a:cubicBezTo>
                  <a:pt x="263525" y="495300"/>
                  <a:pt x="258826" y="503809"/>
                  <a:pt x="257429" y="503809"/>
                </a:cubicBezTo>
                <a:cubicBezTo>
                  <a:pt x="256667" y="503809"/>
                  <a:pt x="256794" y="501904"/>
                  <a:pt x="257937" y="497459"/>
                </a:cubicBezTo>
                <a:cubicBezTo>
                  <a:pt x="257937" y="492252"/>
                  <a:pt x="257937" y="489585"/>
                  <a:pt x="257556" y="489585"/>
                </a:cubicBezTo>
                <a:cubicBezTo>
                  <a:pt x="257175" y="489585"/>
                  <a:pt x="256667" y="491871"/>
                  <a:pt x="255651" y="496316"/>
                </a:cubicBezTo>
                <a:cubicBezTo>
                  <a:pt x="251079" y="503174"/>
                  <a:pt x="245364" y="510032"/>
                  <a:pt x="243078" y="513461"/>
                </a:cubicBezTo>
                <a:cubicBezTo>
                  <a:pt x="239649" y="516890"/>
                  <a:pt x="239649" y="522605"/>
                  <a:pt x="241935" y="523748"/>
                </a:cubicBezTo>
                <a:cubicBezTo>
                  <a:pt x="235077" y="523748"/>
                  <a:pt x="228219" y="529463"/>
                  <a:pt x="228219" y="539750"/>
                </a:cubicBezTo>
                <a:cubicBezTo>
                  <a:pt x="224790" y="544322"/>
                  <a:pt x="222504" y="547751"/>
                  <a:pt x="222504" y="547751"/>
                </a:cubicBezTo>
                <a:cubicBezTo>
                  <a:pt x="220218" y="551180"/>
                  <a:pt x="220218" y="551180"/>
                  <a:pt x="220218" y="555752"/>
                </a:cubicBezTo>
                <a:cubicBezTo>
                  <a:pt x="220218" y="561467"/>
                  <a:pt x="215646" y="563753"/>
                  <a:pt x="211074" y="566039"/>
                </a:cubicBezTo>
                <a:cubicBezTo>
                  <a:pt x="206502" y="568325"/>
                  <a:pt x="200787" y="569468"/>
                  <a:pt x="203073" y="571754"/>
                </a:cubicBezTo>
                <a:cubicBezTo>
                  <a:pt x="205359" y="572897"/>
                  <a:pt x="203073" y="582041"/>
                  <a:pt x="203073" y="586613"/>
                </a:cubicBezTo>
                <a:cubicBezTo>
                  <a:pt x="203073" y="590042"/>
                  <a:pt x="201803" y="592201"/>
                  <a:pt x="200914" y="592201"/>
                </a:cubicBezTo>
                <a:cubicBezTo>
                  <a:pt x="200279" y="592201"/>
                  <a:pt x="199644" y="591185"/>
                  <a:pt x="199644" y="588899"/>
                </a:cubicBezTo>
                <a:cubicBezTo>
                  <a:pt x="199009" y="588518"/>
                  <a:pt x="198501" y="588264"/>
                  <a:pt x="197866" y="588264"/>
                </a:cubicBezTo>
                <a:cubicBezTo>
                  <a:pt x="196723" y="588264"/>
                  <a:pt x="195199" y="589534"/>
                  <a:pt x="190500" y="593471"/>
                </a:cubicBezTo>
                <a:cubicBezTo>
                  <a:pt x="188214" y="598043"/>
                  <a:pt x="182499" y="604901"/>
                  <a:pt x="185928" y="606044"/>
                </a:cubicBezTo>
                <a:cubicBezTo>
                  <a:pt x="188214" y="608330"/>
                  <a:pt x="174498" y="630047"/>
                  <a:pt x="169926" y="633476"/>
                </a:cubicBezTo>
                <a:cubicBezTo>
                  <a:pt x="169926" y="633476"/>
                  <a:pt x="167640" y="636905"/>
                  <a:pt x="166497" y="640334"/>
                </a:cubicBezTo>
                <a:cubicBezTo>
                  <a:pt x="164211" y="644906"/>
                  <a:pt x="164211" y="649478"/>
                  <a:pt x="161925" y="652907"/>
                </a:cubicBezTo>
                <a:cubicBezTo>
                  <a:pt x="161925" y="652907"/>
                  <a:pt x="159639" y="657479"/>
                  <a:pt x="159639" y="662051"/>
                </a:cubicBezTo>
                <a:cubicBezTo>
                  <a:pt x="158623" y="665099"/>
                  <a:pt x="156718" y="669163"/>
                  <a:pt x="154686" y="669163"/>
                </a:cubicBezTo>
                <a:cubicBezTo>
                  <a:pt x="154432" y="669163"/>
                  <a:pt x="154178" y="669036"/>
                  <a:pt x="153924" y="669036"/>
                </a:cubicBezTo>
                <a:cubicBezTo>
                  <a:pt x="156210" y="674751"/>
                  <a:pt x="156210" y="674751"/>
                  <a:pt x="149352" y="675894"/>
                </a:cubicBezTo>
                <a:cubicBezTo>
                  <a:pt x="147701" y="675005"/>
                  <a:pt x="146558" y="674497"/>
                  <a:pt x="146177" y="674497"/>
                </a:cubicBezTo>
                <a:cubicBezTo>
                  <a:pt x="145288" y="674497"/>
                  <a:pt x="146050" y="676021"/>
                  <a:pt x="148336" y="680466"/>
                </a:cubicBezTo>
                <a:cubicBezTo>
                  <a:pt x="148336" y="685038"/>
                  <a:pt x="148336" y="685038"/>
                  <a:pt x="143764" y="688467"/>
                </a:cubicBezTo>
                <a:cubicBezTo>
                  <a:pt x="143256" y="687959"/>
                  <a:pt x="142875" y="687832"/>
                  <a:pt x="142494" y="687832"/>
                </a:cubicBezTo>
                <a:cubicBezTo>
                  <a:pt x="140843" y="687832"/>
                  <a:pt x="139700" y="691007"/>
                  <a:pt x="141478" y="691896"/>
                </a:cubicBezTo>
                <a:cubicBezTo>
                  <a:pt x="144653" y="698119"/>
                  <a:pt x="141986" y="709295"/>
                  <a:pt x="137160" y="709295"/>
                </a:cubicBezTo>
                <a:cubicBezTo>
                  <a:pt x="136779" y="709295"/>
                  <a:pt x="136271" y="709168"/>
                  <a:pt x="135763" y="709041"/>
                </a:cubicBezTo>
                <a:cubicBezTo>
                  <a:pt x="135763" y="709041"/>
                  <a:pt x="134620" y="712470"/>
                  <a:pt x="134620" y="717042"/>
                </a:cubicBezTo>
                <a:cubicBezTo>
                  <a:pt x="136779" y="721360"/>
                  <a:pt x="137541" y="723011"/>
                  <a:pt x="136779" y="723011"/>
                </a:cubicBezTo>
                <a:cubicBezTo>
                  <a:pt x="136271" y="723011"/>
                  <a:pt x="135255" y="722503"/>
                  <a:pt x="133477" y="721614"/>
                </a:cubicBezTo>
                <a:cubicBezTo>
                  <a:pt x="126619" y="722757"/>
                  <a:pt x="124333" y="727329"/>
                  <a:pt x="127762" y="733044"/>
                </a:cubicBezTo>
                <a:cubicBezTo>
                  <a:pt x="127762" y="733044"/>
                  <a:pt x="127762" y="738759"/>
                  <a:pt x="124333" y="741045"/>
                </a:cubicBezTo>
                <a:cubicBezTo>
                  <a:pt x="117856" y="747522"/>
                  <a:pt x="106172" y="768604"/>
                  <a:pt x="110998" y="768604"/>
                </a:cubicBezTo>
                <a:cubicBezTo>
                  <a:pt x="111252" y="768604"/>
                  <a:pt x="111506" y="768604"/>
                  <a:pt x="111887" y="768477"/>
                </a:cubicBezTo>
                <a:lnTo>
                  <a:pt x="108458" y="776478"/>
                </a:lnTo>
                <a:cubicBezTo>
                  <a:pt x="102743" y="783336"/>
                  <a:pt x="100457" y="787908"/>
                  <a:pt x="101600" y="792480"/>
                </a:cubicBezTo>
                <a:lnTo>
                  <a:pt x="102743" y="798195"/>
                </a:lnTo>
                <a:cubicBezTo>
                  <a:pt x="102108" y="798068"/>
                  <a:pt x="101600" y="797941"/>
                  <a:pt x="100965" y="797941"/>
                </a:cubicBezTo>
                <a:cubicBezTo>
                  <a:pt x="98171" y="797941"/>
                  <a:pt x="95504" y="800100"/>
                  <a:pt x="93599" y="803910"/>
                </a:cubicBezTo>
                <a:cubicBezTo>
                  <a:pt x="92456" y="807339"/>
                  <a:pt x="92456" y="807339"/>
                  <a:pt x="94742" y="808482"/>
                </a:cubicBezTo>
                <a:cubicBezTo>
                  <a:pt x="95758" y="807974"/>
                  <a:pt x="96393" y="807720"/>
                  <a:pt x="96901" y="807720"/>
                </a:cubicBezTo>
                <a:cubicBezTo>
                  <a:pt x="98425" y="807720"/>
                  <a:pt x="96774" y="810514"/>
                  <a:pt x="95885" y="814197"/>
                </a:cubicBezTo>
                <a:cubicBezTo>
                  <a:pt x="94869" y="817118"/>
                  <a:pt x="91313" y="820166"/>
                  <a:pt x="88900" y="820166"/>
                </a:cubicBezTo>
                <a:cubicBezTo>
                  <a:pt x="88519" y="820166"/>
                  <a:pt x="88138" y="820039"/>
                  <a:pt x="87884" y="819912"/>
                </a:cubicBezTo>
                <a:lnTo>
                  <a:pt x="85598" y="823341"/>
                </a:lnTo>
                <a:cubicBezTo>
                  <a:pt x="90678" y="825373"/>
                  <a:pt x="90297" y="829183"/>
                  <a:pt x="87757" y="829183"/>
                </a:cubicBezTo>
                <a:cubicBezTo>
                  <a:pt x="87376" y="829183"/>
                  <a:pt x="87122" y="829056"/>
                  <a:pt x="86741" y="829056"/>
                </a:cubicBezTo>
                <a:cubicBezTo>
                  <a:pt x="83312" y="832485"/>
                  <a:pt x="81026" y="835914"/>
                  <a:pt x="79883" y="840486"/>
                </a:cubicBezTo>
                <a:cubicBezTo>
                  <a:pt x="81407" y="840486"/>
                  <a:pt x="80391" y="842010"/>
                  <a:pt x="79883" y="842010"/>
                </a:cubicBezTo>
                <a:cubicBezTo>
                  <a:pt x="79629" y="842010"/>
                  <a:pt x="79502" y="841629"/>
                  <a:pt x="79883" y="840486"/>
                </a:cubicBezTo>
                <a:lnTo>
                  <a:pt x="77597" y="839343"/>
                </a:lnTo>
                <a:cubicBezTo>
                  <a:pt x="73025" y="841629"/>
                  <a:pt x="75311" y="842772"/>
                  <a:pt x="78740" y="843915"/>
                </a:cubicBezTo>
                <a:cubicBezTo>
                  <a:pt x="78740" y="843915"/>
                  <a:pt x="76454" y="848487"/>
                  <a:pt x="75311" y="851916"/>
                </a:cubicBezTo>
                <a:cubicBezTo>
                  <a:pt x="74422" y="855472"/>
                  <a:pt x="73533" y="858393"/>
                  <a:pt x="74803" y="858393"/>
                </a:cubicBezTo>
                <a:cubicBezTo>
                  <a:pt x="75184" y="858393"/>
                  <a:pt x="75692" y="858139"/>
                  <a:pt x="76454" y="857631"/>
                </a:cubicBezTo>
                <a:cubicBezTo>
                  <a:pt x="78740" y="857631"/>
                  <a:pt x="81026" y="858774"/>
                  <a:pt x="79883" y="863346"/>
                </a:cubicBezTo>
                <a:cubicBezTo>
                  <a:pt x="78867" y="862838"/>
                  <a:pt x="77851" y="862330"/>
                  <a:pt x="76962" y="862330"/>
                </a:cubicBezTo>
                <a:cubicBezTo>
                  <a:pt x="75819" y="862330"/>
                  <a:pt x="74803" y="863092"/>
                  <a:pt x="74168" y="865632"/>
                </a:cubicBezTo>
                <a:cubicBezTo>
                  <a:pt x="71882" y="869061"/>
                  <a:pt x="69596" y="869061"/>
                  <a:pt x="69596" y="869061"/>
                </a:cubicBezTo>
                <a:cubicBezTo>
                  <a:pt x="69088" y="868299"/>
                  <a:pt x="68707" y="867918"/>
                  <a:pt x="68199" y="867918"/>
                </a:cubicBezTo>
                <a:cubicBezTo>
                  <a:pt x="65405" y="867918"/>
                  <a:pt x="62992" y="881126"/>
                  <a:pt x="63881" y="885063"/>
                </a:cubicBezTo>
                <a:cubicBezTo>
                  <a:pt x="65913" y="894080"/>
                  <a:pt x="65278" y="897763"/>
                  <a:pt x="61976" y="897763"/>
                </a:cubicBezTo>
                <a:cubicBezTo>
                  <a:pt x="61468" y="897763"/>
                  <a:pt x="61087" y="897763"/>
                  <a:pt x="60452" y="897636"/>
                </a:cubicBezTo>
                <a:cubicBezTo>
                  <a:pt x="59817" y="897509"/>
                  <a:pt x="59436" y="897255"/>
                  <a:pt x="59055" y="897255"/>
                </a:cubicBezTo>
                <a:cubicBezTo>
                  <a:pt x="55245" y="897255"/>
                  <a:pt x="57785" y="906272"/>
                  <a:pt x="63881" y="912368"/>
                </a:cubicBezTo>
                <a:lnTo>
                  <a:pt x="70739" y="919226"/>
                </a:lnTo>
                <a:lnTo>
                  <a:pt x="63881" y="916940"/>
                </a:lnTo>
                <a:cubicBezTo>
                  <a:pt x="52451" y="918083"/>
                  <a:pt x="52451" y="918083"/>
                  <a:pt x="53594" y="931799"/>
                </a:cubicBezTo>
                <a:cubicBezTo>
                  <a:pt x="53594" y="938530"/>
                  <a:pt x="53594" y="940308"/>
                  <a:pt x="52705" y="940308"/>
                </a:cubicBezTo>
                <a:cubicBezTo>
                  <a:pt x="52451" y="940308"/>
                  <a:pt x="51943" y="940054"/>
                  <a:pt x="51308" y="939800"/>
                </a:cubicBezTo>
                <a:cubicBezTo>
                  <a:pt x="49022" y="939800"/>
                  <a:pt x="46736" y="943229"/>
                  <a:pt x="44450" y="955802"/>
                </a:cubicBezTo>
                <a:cubicBezTo>
                  <a:pt x="41021" y="969518"/>
                  <a:pt x="39878" y="972947"/>
                  <a:pt x="42164" y="974090"/>
                </a:cubicBezTo>
                <a:cubicBezTo>
                  <a:pt x="42164" y="974090"/>
                  <a:pt x="41021" y="977519"/>
                  <a:pt x="39878" y="982091"/>
                </a:cubicBezTo>
                <a:cubicBezTo>
                  <a:pt x="35052" y="985012"/>
                  <a:pt x="34290" y="991997"/>
                  <a:pt x="38354" y="991997"/>
                </a:cubicBezTo>
                <a:cubicBezTo>
                  <a:pt x="39116" y="991997"/>
                  <a:pt x="40005" y="991743"/>
                  <a:pt x="41021" y="991235"/>
                </a:cubicBezTo>
                <a:cubicBezTo>
                  <a:pt x="41021" y="991235"/>
                  <a:pt x="39878" y="995807"/>
                  <a:pt x="38735" y="999236"/>
                </a:cubicBezTo>
                <a:lnTo>
                  <a:pt x="36449" y="999236"/>
                </a:lnTo>
                <a:cubicBezTo>
                  <a:pt x="36322" y="999109"/>
                  <a:pt x="36068" y="999109"/>
                  <a:pt x="35941" y="999109"/>
                </a:cubicBezTo>
                <a:cubicBezTo>
                  <a:pt x="32893" y="999109"/>
                  <a:pt x="31496" y="1009015"/>
                  <a:pt x="25019" y="1041400"/>
                </a:cubicBezTo>
                <a:cubicBezTo>
                  <a:pt x="18161" y="1078992"/>
                  <a:pt x="18161" y="1083564"/>
                  <a:pt x="22733" y="1084707"/>
                </a:cubicBezTo>
                <a:cubicBezTo>
                  <a:pt x="26797" y="1088771"/>
                  <a:pt x="27178" y="1092835"/>
                  <a:pt x="23241" y="1092835"/>
                </a:cubicBezTo>
                <a:cubicBezTo>
                  <a:pt x="22733" y="1092835"/>
                  <a:pt x="22225" y="1092835"/>
                  <a:pt x="21590" y="1092708"/>
                </a:cubicBezTo>
                <a:cubicBezTo>
                  <a:pt x="19304" y="1092708"/>
                  <a:pt x="15875" y="1096137"/>
                  <a:pt x="18161" y="1097280"/>
                </a:cubicBezTo>
                <a:cubicBezTo>
                  <a:pt x="18161" y="1097280"/>
                  <a:pt x="17018" y="1105281"/>
                  <a:pt x="13589" y="1109853"/>
                </a:cubicBezTo>
                <a:cubicBezTo>
                  <a:pt x="6731" y="1121283"/>
                  <a:pt x="9017" y="1126998"/>
                  <a:pt x="11303" y="1126998"/>
                </a:cubicBezTo>
                <a:cubicBezTo>
                  <a:pt x="12954" y="1126109"/>
                  <a:pt x="13843" y="1125601"/>
                  <a:pt x="14351" y="1125601"/>
                </a:cubicBezTo>
                <a:cubicBezTo>
                  <a:pt x="15621" y="1125601"/>
                  <a:pt x="13716" y="1128268"/>
                  <a:pt x="11303" y="1131570"/>
                </a:cubicBezTo>
                <a:cubicBezTo>
                  <a:pt x="7874" y="1134999"/>
                  <a:pt x="4445" y="1139571"/>
                  <a:pt x="7874" y="1139571"/>
                </a:cubicBezTo>
                <a:cubicBezTo>
                  <a:pt x="9017" y="1144016"/>
                  <a:pt x="10033" y="1169289"/>
                  <a:pt x="4826" y="1169289"/>
                </a:cubicBezTo>
                <a:cubicBezTo>
                  <a:pt x="4699" y="1169289"/>
                  <a:pt x="4572" y="1169289"/>
                  <a:pt x="4445" y="1169289"/>
                </a:cubicBezTo>
                <a:cubicBezTo>
                  <a:pt x="4318" y="1169289"/>
                  <a:pt x="4445" y="1173861"/>
                  <a:pt x="4445" y="1178433"/>
                </a:cubicBezTo>
                <a:cubicBezTo>
                  <a:pt x="6731" y="1178433"/>
                  <a:pt x="6731" y="1187577"/>
                  <a:pt x="5588" y="1195578"/>
                </a:cubicBezTo>
                <a:cubicBezTo>
                  <a:pt x="5588" y="1204722"/>
                  <a:pt x="5588" y="1209294"/>
                  <a:pt x="2159" y="1209294"/>
                </a:cubicBezTo>
                <a:cubicBezTo>
                  <a:pt x="1524" y="1208024"/>
                  <a:pt x="1016" y="1207516"/>
                  <a:pt x="762" y="1207516"/>
                </a:cubicBezTo>
                <a:cubicBezTo>
                  <a:pt x="0" y="1207516"/>
                  <a:pt x="508" y="1211453"/>
                  <a:pt x="2159" y="1217295"/>
                </a:cubicBezTo>
                <a:cubicBezTo>
                  <a:pt x="2159" y="1221867"/>
                  <a:pt x="6731" y="1226439"/>
                  <a:pt x="6731" y="1231011"/>
                </a:cubicBezTo>
                <a:cubicBezTo>
                  <a:pt x="10160" y="1231011"/>
                  <a:pt x="12446" y="1235583"/>
                  <a:pt x="12446" y="1240155"/>
                </a:cubicBezTo>
                <a:lnTo>
                  <a:pt x="4572" y="1240155"/>
                </a:lnTo>
                <a:cubicBezTo>
                  <a:pt x="4572" y="1243584"/>
                  <a:pt x="3429" y="1248156"/>
                  <a:pt x="6858" y="1248156"/>
                </a:cubicBezTo>
                <a:cubicBezTo>
                  <a:pt x="3429" y="1252728"/>
                  <a:pt x="4572" y="1257300"/>
                  <a:pt x="4572" y="1265301"/>
                </a:cubicBezTo>
                <a:cubicBezTo>
                  <a:pt x="4572" y="1274445"/>
                  <a:pt x="4572" y="1283589"/>
                  <a:pt x="6858" y="1287018"/>
                </a:cubicBezTo>
                <a:cubicBezTo>
                  <a:pt x="1143" y="1291590"/>
                  <a:pt x="2286" y="1317752"/>
                  <a:pt x="8001" y="1322324"/>
                </a:cubicBezTo>
                <a:cubicBezTo>
                  <a:pt x="11430" y="1322324"/>
                  <a:pt x="11430" y="1325753"/>
                  <a:pt x="9144" y="1330325"/>
                </a:cubicBezTo>
                <a:cubicBezTo>
                  <a:pt x="6858" y="1334897"/>
                  <a:pt x="6858" y="1334897"/>
                  <a:pt x="10287" y="1339469"/>
                </a:cubicBezTo>
                <a:cubicBezTo>
                  <a:pt x="12573" y="1344041"/>
                  <a:pt x="10287" y="1347470"/>
                  <a:pt x="8001" y="1352042"/>
                </a:cubicBezTo>
                <a:cubicBezTo>
                  <a:pt x="3429" y="1357757"/>
                  <a:pt x="3429" y="1361186"/>
                  <a:pt x="6858" y="1365758"/>
                </a:cubicBezTo>
                <a:cubicBezTo>
                  <a:pt x="11430" y="1373759"/>
                  <a:pt x="12573" y="1382903"/>
                  <a:pt x="13716" y="1387475"/>
                </a:cubicBezTo>
                <a:cubicBezTo>
                  <a:pt x="16129" y="1392936"/>
                  <a:pt x="17399" y="1396365"/>
                  <a:pt x="18669" y="1396365"/>
                </a:cubicBezTo>
                <a:cubicBezTo>
                  <a:pt x="19304" y="1396365"/>
                  <a:pt x="19812" y="1395730"/>
                  <a:pt x="20574" y="1394333"/>
                </a:cubicBezTo>
                <a:cubicBezTo>
                  <a:pt x="22860" y="1394333"/>
                  <a:pt x="26289" y="1397762"/>
                  <a:pt x="26289" y="1397762"/>
                </a:cubicBezTo>
                <a:cubicBezTo>
                  <a:pt x="29083" y="1402588"/>
                  <a:pt x="29337" y="1404493"/>
                  <a:pt x="28829" y="1404493"/>
                </a:cubicBezTo>
                <a:cubicBezTo>
                  <a:pt x="28575" y="1404493"/>
                  <a:pt x="27940" y="1403604"/>
                  <a:pt x="27432" y="1402334"/>
                </a:cubicBezTo>
                <a:cubicBezTo>
                  <a:pt x="25527" y="1398905"/>
                  <a:pt x="24638" y="1397635"/>
                  <a:pt x="24003" y="1397635"/>
                </a:cubicBezTo>
                <a:cubicBezTo>
                  <a:pt x="23241" y="1397635"/>
                  <a:pt x="22987" y="1400175"/>
                  <a:pt x="21717" y="1403477"/>
                </a:cubicBezTo>
                <a:cubicBezTo>
                  <a:pt x="20574" y="1408049"/>
                  <a:pt x="21717" y="1416050"/>
                  <a:pt x="22860" y="1420622"/>
                </a:cubicBezTo>
                <a:cubicBezTo>
                  <a:pt x="24003" y="1424051"/>
                  <a:pt x="26289" y="1433195"/>
                  <a:pt x="28575" y="1436624"/>
                </a:cubicBezTo>
                <a:cubicBezTo>
                  <a:pt x="29591" y="1448689"/>
                  <a:pt x="30607" y="1452753"/>
                  <a:pt x="32385" y="1452753"/>
                </a:cubicBezTo>
                <a:cubicBezTo>
                  <a:pt x="32639" y="1452753"/>
                  <a:pt x="32893" y="1452626"/>
                  <a:pt x="33147" y="1452499"/>
                </a:cubicBezTo>
                <a:cubicBezTo>
                  <a:pt x="35941" y="1451991"/>
                  <a:pt x="37465" y="1451610"/>
                  <a:pt x="37846" y="1451610"/>
                </a:cubicBezTo>
                <a:cubicBezTo>
                  <a:pt x="38227" y="1451610"/>
                  <a:pt x="37719" y="1451864"/>
                  <a:pt x="36576" y="1452499"/>
                </a:cubicBezTo>
                <a:cubicBezTo>
                  <a:pt x="34290" y="1454785"/>
                  <a:pt x="37719" y="1467358"/>
                  <a:pt x="43434" y="1478788"/>
                </a:cubicBezTo>
                <a:cubicBezTo>
                  <a:pt x="49149" y="1491361"/>
                  <a:pt x="57150" y="1500505"/>
                  <a:pt x="60579" y="1501648"/>
                </a:cubicBezTo>
                <a:lnTo>
                  <a:pt x="58293" y="1502791"/>
                </a:lnTo>
                <a:cubicBezTo>
                  <a:pt x="56007" y="1503934"/>
                  <a:pt x="58293" y="1507363"/>
                  <a:pt x="64008" y="1515364"/>
                </a:cubicBezTo>
                <a:cubicBezTo>
                  <a:pt x="66294" y="1518793"/>
                  <a:pt x="78867" y="1530223"/>
                  <a:pt x="88011" y="1539367"/>
                </a:cubicBezTo>
                <a:cubicBezTo>
                  <a:pt x="99695" y="1551051"/>
                  <a:pt x="109347" y="1557782"/>
                  <a:pt x="111633" y="1557782"/>
                </a:cubicBezTo>
                <a:cubicBezTo>
                  <a:pt x="111760" y="1557782"/>
                  <a:pt x="111887" y="1557782"/>
                  <a:pt x="112014" y="1557655"/>
                </a:cubicBezTo>
                <a:cubicBezTo>
                  <a:pt x="115443" y="1559941"/>
                  <a:pt x="115443" y="1559941"/>
                  <a:pt x="114300" y="1562227"/>
                </a:cubicBezTo>
                <a:cubicBezTo>
                  <a:pt x="113538" y="1562100"/>
                  <a:pt x="112903" y="1561973"/>
                  <a:pt x="112395" y="1561973"/>
                </a:cubicBezTo>
                <a:cubicBezTo>
                  <a:pt x="109474" y="1561973"/>
                  <a:pt x="112395" y="1564767"/>
                  <a:pt x="115443" y="1566799"/>
                </a:cubicBezTo>
                <a:cubicBezTo>
                  <a:pt x="116840" y="1567434"/>
                  <a:pt x="117856" y="1567688"/>
                  <a:pt x="118618" y="1567688"/>
                </a:cubicBezTo>
                <a:cubicBezTo>
                  <a:pt x="120650" y="1567688"/>
                  <a:pt x="121412" y="1566037"/>
                  <a:pt x="122301" y="1564513"/>
                </a:cubicBezTo>
                <a:cubicBezTo>
                  <a:pt x="122809" y="1564005"/>
                  <a:pt x="123444" y="1563624"/>
                  <a:pt x="124079" y="1563624"/>
                </a:cubicBezTo>
                <a:cubicBezTo>
                  <a:pt x="125984" y="1563624"/>
                  <a:pt x="128524" y="1566164"/>
                  <a:pt x="133731" y="1571371"/>
                </a:cubicBezTo>
                <a:cubicBezTo>
                  <a:pt x="134112" y="1571752"/>
                  <a:pt x="134493" y="1572133"/>
                  <a:pt x="134874" y="1572514"/>
                </a:cubicBezTo>
                <a:cubicBezTo>
                  <a:pt x="132842" y="1582420"/>
                  <a:pt x="132461" y="1588516"/>
                  <a:pt x="133731" y="1588516"/>
                </a:cubicBezTo>
                <a:cubicBezTo>
                  <a:pt x="133731" y="1588516"/>
                  <a:pt x="132588" y="1593088"/>
                  <a:pt x="130302" y="1601089"/>
                </a:cubicBezTo>
                <a:cubicBezTo>
                  <a:pt x="129159" y="1610233"/>
                  <a:pt x="130302" y="1618234"/>
                  <a:pt x="130302" y="1622806"/>
                </a:cubicBezTo>
                <a:cubicBezTo>
                  <a:pt x="131953" y="1625981"/>
                  <a:pt x="131826" y="1629283"/>
                  <a:pt x="130810" y="1629283"/>
                </a:cubicBezTo>
                <a:cubicBezTo>
                  <a:pt x="130429" y="1629283"/>
                  <a:pt x="129794" y="1628775"/>
                  <a:pt x="129159" y="1627378"/>
                </a:cubicBezTo>
                <a:cubicBezTo>
                  <a:pt x="128397" y="1626997"/>
                  <a:pt x="127635" y="1626743"/>
                  <a:pt x="126873" y="1626743"/>
                </a:cubicBezTo>
                <a:cubicBezTo>
                  <a:pt x="125476" y="1626743"/>
                  <a:pt x="124206" y="1627759"/>
                  <a:pt x="123444" y="1630807"/>
                </a:cubicBezTo>
                <a:cubicBezTo>
                  <a:pt x="122301" y="1638808"/>
                  <a:pt x="124587" y="1639951"/>
                  <a:pt x="128016" y="1639951"/>
                </a:cubicBezTo>
                <a:cubicBezTo>
                  <a:pt x="130302" y="1639951"/>
                  <a:pt x="130302" y="1644523"/>
                  <a:pt x="130302" y="1644523"/>
                </a:cubicBezTo>
                <a:cubicBezTo>
                  <a:pt x="129540" y="1647571"/>
                  <a:pt x="129286" y="1648587"/>
                  <a:pt x="128524" y="1648587"/>
                </a:cubicBezTo>
                <a:cubicBezTo>
                  <a:pt x="128143" y="1648587"/>
                  <a:pt x="127635" y="1648333"/>
                  <a:pt x="126873" y="1647952"/>
                </a:cubicBezTo>
                <a:lnTo>
                  <a:pt x="120904" y="1647952"/>
                </a:lnTo>
                <a:lnTo>
                  <a:pt x="120904" y="1652524"/>
                </a:lnTo>
                <a:cubicBezTo>
                  <a:pt x="123190" y="1652524"/>
                  <a:pt x="123190" y="1657096"/>
                  <a:pt x="123190" y="1657096"/>
                </a:cubicBezTo>
                <a:cubicBezTo>
                  <a:pt x="123190" y="1660525"/>
                  <a:pt x="123190" y="1660525"/>
                  <a:pt x="117475" y="1660525"/>
                </a:cubicBezTo>
                <a:cubicBezTo>
                  <a:pt x="111760" y="1660525"/>
                  <a:pt x="111760" y="1663954"/>
                  <a:pt x="116332" y="1668526"/>
                </a:cubicBezTo>
                <a:lnTo>
                  <a:pt x="118618" y="1677670"/>
                </a:lnTo>
                <a:cubicBezTo>
                  <a:pt x="112903" y="1682242"/>
                  <a:pt x="118618" y="1691386"/>
                  <a:pt x="120904" y="1694815"/>
                </a:cubicBezTo>
                <a:cubicBezTo>
                  <a:pt x="116332" y="1699387"/>
                  <a:pt x="115189" y="1703959"/>
                  <a:pt x="120904" y="1707388"/>
                </a:cubicBezTo>
                <a:cubicBezTo>
                  <a:pt x="124333" y="1707388"/>
                  <a:pt x="124333" y="1711960"/>
                  <a:pt x="120904" y="1716532"/>
                </a:cubicBezTo>
                <a:cubicBezTo>
                  <a:pt x="118618" y="1721104"/>
                  <a:pt x="118618" y="1725676"/>
                  <a:pt x="119761" y="1733550"/>
                </a:cubicBezTo>
                <a:cubicBezTo>
                  <a:pt x="122047" y="1738122"/>
                  <a:pt x="124333" y="1767840"/>
                  <a:pt x="131191" y="1800860"/>
                </a:cubicBezTo>
                <a:cubicBezTo>
                  <a:pt x="139192" y="1838452"/>
                  <a:pt x="148336" y="1862455"/>
                  <a:pt x="150622" y="1862455"/>
                </a:cubicBezTo>
                <a:cubicBezTo>
                  <a:pt x="152908" y="1865884"/>
                  <a:pt x="152908" y="1865884"/>
                  <a:pt x="151765" y="1870456"/>
                </a:cubicBezTo>
                <a:cubicBezTo>
                  <a:pt x="149479" y="1871599"/>
                  <a:pt x="150622" y="1876171"/>
                  <a:pt x="157480" y="1877314"/>
                </a:cubicBezTo>
                <a:cubicBezTo>
                  <a:pt x="160909" y="1880743"/>
                  <a:pt x="164338" y="1879600"/>
                  <a:pt x="158623" y="1881886"/>
                </a:cubicBezTo>
                <a:cubicBezTo>
                  <a:pt x="156337" y="1883029"/>
                  <a:pt x="159766" y="1891030"/>
                  <a:pt x="166624" y="1905889"/>
                </a:cubicBezTo>
                <a:cubicBezTo>
                  <a:pt x="172085" y="1916938"/>
                  <a:pt x="180721" y="1931035"/>
                  <a:pt x="183515" y="1931035"/>
                </a:cubicBezTo>
                <a:cubicBezTo>
                  <a:pt x="183642" y="1931035"/>
                  <a:pt x="183642" y="1931035"/>
                  <a:pt x="183769" y="1930908"/>
                </a:cubicBezTo>
                <a:cubicBezTo>
                  <a:pt x="187833" y="1934337"/>
                  <a:pt x="189484" y="1935226"/>
                  <a:pt x="189230" y="1935226"/>
                </a:cubicBezTo>
                <a:cubicBezTo>
                  <a:pt x="188976" y="1935226"/>
                  <a:pt x="187960" y="1934718"/>
                  <a:pt x="186055" y="1934337"/>
                </a:cubicBezTo>
                <a:cubicBezTo>
                  <a:pt x="185928" y="1934337"/>
                  <a:pt x="185674" y="1934337"/>
                  <a:pt x="185547" y="1934337"/>
                </a:cubicBezTo>
                <a:cubicBezTo>
                  <a:pt x="179705" y="1934337"/>
                  <a:pt x="188722" y="1952879"/>
                  <a:pt x="200914" y="1959483"/>
                </a:cubicBezTo>
                <a:cubicBezTo>
                  <a:pt x="203200" y="1962912"/>
                  <a:pt x="205486" y="1966341"/>
                  <a:pt x="204343" y="1968627"/>
                </a:cubicBezTo>
                <a:cubicBezTo>
                  <a:pt x="206629" y="1972056"/>
                  <a:pt x="208915" y="1974342"/>
                  <a:pt x="220345" y="1982343"/>
                </a:cubicBezTo>
                <a:cubicBezTo>
                  <a:pt x="222631" y="1985772"/>
                  <a:pt x="234061" y="1998345"/>
                  <a:pt x="240919" y="2004060"/>
                </a:cubicBezTo>
                <a:cubicBezTo>
                  <a:pt x="244348" y="2006346"/>
                  <a:pt x="247777" y="2009775"/>
                  <a:pt x="250063" y="2010918"/>
                </a:cubicBezTo>
                <a:cubicBezTo>
                  <a:pt x="253492" y="2012061"/>
                  <a:pt x="255778" y="2013204"/>
                  <a:pt x="255778" y="2013204"/>
                </a:cubicBezTo>
                <a:cubicBezTo>
                  <a:pt x="256540" y="2013966"/>
                  <a:pt x="257302" y="2014728"/>
                  <a:pt x="258064" y="2015490"/>
                </a:cubicBezTo>
                <a:cubicBezTo>
                  <a:pt x="256921" y="2017776"/>
                  <a:pt x="272923" y="2032635"/>
                  <a:pt x="299085" y="2047494"/>
                </a:cubicBezTo>
                <a:cubicBezTo>
                  <a:pt x="324231" y="2062353"/>
                  <a:pt x="348107" y="2071497"/>
                  <a:pt x="351536" y="2074926"/>
                </a:cubicBezTo>
                <a:cubicBezTo>
                  <a:pt x="351536" y="2074926"/>
                  <a:pt x="354457" y="2076450"/>
                  <a:pt x="358013" y="2076450"/>
                </a:cubicBezTo>
                <a:cubicBezTo>
                  <a:pt x="358902" y="2076450"/>
                  <a:pt x="359791" y="2076323"/>
                  <a:pt x="360680" y="2076069"/>
                </a:cubicBezTo>
                <a:cubicBezTo>
                  <a:pt x="363347" y="2074545"/>
                  <a:pt x="365506" y="2073656"/>
                  <a:pt x="367411" y="2073656"/>
                </a:cubicBezTo>
                <a:cubicBezTo>
                  <a:pt x="369570" y="2073656"/>
                  <a:pt x="371475" y="2074799"/>
                  <a:pt x="373253" y="2077212"/>
                </a:cubicBezTo>
                <a:cubicBezTo>
                  <a:pt x="374396" y="2079498"/>
                  <a:pt x="380111" y="2082927"/>
                  <a:pt x="384683" y="2084070"/>
                </a:cubicBezTo>
                <a:cubicBezTo>
                  <a:pt x="387096" y="2084578"/>
                  <a:pt x="389382" y="2084832"/>
                  <a:pt x="391541" y="2084832"/>
                </a:cubicBezTo>
                <a:cubicBezTo>
                  <a:pt x="394589" y="2084832"/>
                  <a:pt x="397002" y="2084324"/>
                  <a:pt x="398399" y="2082927"/>
                </a:cubicBezTo>
                <a:lnTo>
                  <a:pt x="397256" y="2085213"/>
                </a:lnTo>
                <a:cubicBezTo>
                  <a:pt x="398907" y="2088515"/>
                  <a:pt x="402844" y="2089912"/>
                  <a:pt x="407035" y="2089912"/>
                </a:cubicBezTo>
                <a:cubicBezTo>
                  <a:pt x="411607" y="2089912"/>
                  <a:pt x="416560" y="2088134"/>
                  <a:pt x="418846" y="2085213"/>
                </a:cubicBezTo>
                <a:cubicBezTo>
                  <a:pt x="421513" y="2087880"/>
                  <a:pt x="424815" y="2090547"/>
                  <a:pt x="428371" y="2090547"/>
                </a:cubicBezTo>
                <a:cubicBezTo>
                  <a:pt x="429387" y="2090547"/>
                  <a:pt x="430403" y="2090293"/>
                  <a:pt x="431419" y="2089785"/>
                </a:cubicBezTo>
                <a:cubicBezTo>
                  <a:pt x="435991" y="2089785"/>
                  <a:pt x="435991" y="2089785"/>
                  <a:pt x="434848" y="2095500"/>
                </a:cubicBezTo>
                <a:cubicBezTo>
                  <a:pt x="434848" y="2097786"/>
                  <a:pt x="434848" y="2100072"/>
                  <a:pt x="439420" y="2100072"/>
                </a:cubicBezTo>
                <a:cubicBezTo>
                  <a:pt x="440055" y="2100199"/>
                  <a:pt x="440563" y="2100326"/>
                  <a:pt x="441071" y="2100326"/>
                </a:cubicBezTo>
                <a:cubicBezTo>
                  <a:pt x="443992" y="2100326"/>
                  <a:pt x="443992" y="2097532"/>
                  <a:pt x="443992" y="2095500"/>
                </a:cubicBezTo>
                <a:lnTo>
                  <a:pt x="453136" y="2095500"/>
                </a:lnTo>
                <a:cubicBezTo>
                  <a:pt x="453136" y="2095500"/>
                  <a:pt x="456565" y="2095500"/>
                  <a:pt x="456565" y="2092071"/>
                </a:cubicBezTo>
                <a:cubicBezTo>
                  <a:pt x="456565" y="2089785"/>
                  <a:pt x="461137" y="2089785"/>
                  <a:pt x="465709" y="2089785"/>
                </a:cubicBezTo>
                <a:cubicBezTo>
                  <a:pt x="465709" y="2090293"/>
                  <a:pt x="465963" y="2090547"/>
                  <a:pt x="466217" y="2090547"/>
                </a:cubicBezTo>
                <a:cubicBezTo>
                  <a:pt x="467233" y="2090547"/>
                  <a:pt x="469138" y="2088134"/>
                  <a:pt x="465709" y="2086356"/>
                </a:cubicBezTo>
                <a:cubicBezTo>
                  <a:pt x="465709" y="2084070"/>
                  <a:pt x="464566" y="2080641"/>
                  <a:pt x="469138" y="2080641"/>
                </a:cubicBezTo>
                <a:cubicBezTo>
                  <a:pt x="469138" y="2080641"/>
                  <a:pt x="469138" y="2078355"/>
                  <a:pt x="469138" y="2076069"/>
                </a:cubicBezTo>
                <a:cubicBezTo>
                  <a:pt x="467995" y="2070354"/>
                  <a:pt x="467995" y="2066925"/>
                  <a:pt x="459994" y="2064639"/>
                </a:cubicBezTo>
                <a:cubicBezTo>
                  <a:pt x="449834" y="2063877"/>
                  <a:pt x="442087" y="2061845"/>
                  <a:pt x="437388" y="2061845"/>
                </a:cubicBezTo>
                <a:cubicBezTo>
                  <a:pt x="434721" y="2061845"/>
                  <a:pt x="432943" y="2062607"/>
                  <a:pt x="432562" y="2064639"/>
                </a:cubicBezTo>
                <a:cubicBezTo>
                  <a:pt x="432562" y="2064639"/>
                  <a:pt x="430022" y="2067179"/>
                  <a:pt x="426466" y="2067179"/>
                </a:cubicBezTo>
                <a:cubicBezTo>
                  <a:pt x="425958" y="2067179"/>
                  <a:pt x="425323" y="2067052"/>
                  <a:pt x="424561" y="2066925"/>
                </a:cubicBezTo>
                <a:cubicBezTo>
                  <a:pt x="421132" y="2066925"/>
                  <a:pt x="417703" y="2063496"/>
                  <a:pt x="417703" y="2063496"/>
                </a:cubicBezTo>
                <a:cubicBezTo>
                  <a:pt x="417703" y="2061210"/>
                  <a:pt x="402844" y="2058924"/>
                  <a:pt x="384683" y="2054352"/>
                </a:cubicBezTo>
                <a:cubicBezTo>
                  <a:pt x="361823" y="2047494"/>
                  <a:pt x="351536" y="2042922"/>
                  <a:pt x="348107" y="2039493"/>
                </a:cubicBezTo>
                <a:cubicBezTo>
                  <a:pt x="345821" y="2034921"/>
                  <a:pt x="342392" y="2033778"/>
                  <a:pt x="342392" y="2033778"/>
                </a:cubicBezTo>
                <a:cubicBezTo>
                  <a:pt x="342265" y="2034032"/>
                  <a:pt x="342011" y="2034159"/>
                  <a:pt x="341503" y="2034159"/>
                </a:cubicBezTo>
                <a:cubicBezTo>
                  <a:pt x="337312" y="2034159"/>
                  <a:pt x="318516" y="2024507"/>
                  <a:pt x="297815" y="2011045"/>
                </a:cubicBezTo>
                <a:cubicBezTo>
                  <a:pt x="276225" y="1996948"/>
                  <a:pt x="257683" y="1978914"/>
                  <a:pt x="253873" y="1978914"/>
                </a:cubicBezTo>
                <a:cubicBezTo>
                  <a:pt x="253619" y="1978914"/>
                  <a:pt x="253492" y="1978914"/>
                  <a:pt x="253365" y="1979041"/>
                </a:cubicBezTo>
                <a:cubicBezTo>
                  <a:pt x="251079" y="1975611"/>
                  <a:pt x="247650" y="1973326"/>
                  <a:pt x="247650" y="1973326"/>
                </a:cubicBezTo>
                <a:cubicBezTo>
                  <a:pt x="249936" y="1971040"/>
                  <a:pt x="244221" y="1965324"/>
                  <a:pt x="239649" y="1959610"/>
                </a:cubicBezTo>
                <a:cubicBezTo>
                  <a:pt x="236220" y="1957324"/>
                  <a:pt x="232791" y="1955038"/>
                  <a:pt x="230505" y="1953895"/>
                </a:cubicBezTo>
                <a:cubicBezTo>
                  <a:pt x="228219" y="1951609"/>
                  <a:pt x="227076" y="1949323"/>
                  <a:pt x="227076" y="1949323"/>
                </a:cubicBezTo>
                <a:cubicBezTo>
                  <a:pt x="229362" y="1948180"/>
                  <a:pt x="227076" y="1944751"/>
                  <a:pt x="222504" y="1939036"/>
                </a:cubicBezTo>
                <a:cubicBezTo>
                  <a:pt x="218948" y="1933575"/>
                  <a:pt x="216662" y="1930273"/>
                  <a:pt x="214884" y="1930273"/>
                </a:cubicBezTo>
                <a:cubicBezTo>
                  <a:pt x="214376" y="1930273"/>
                  <a:pt x="213868" y="1930527"/>
                  <a:pt x="213360" y="1931035"/>
                </a:cubicBezTo>
                <a:cubicBezTo>
                  <a:pt x="211074" y="1927605"/>
                  <a:pt x="196215" y="1904745"/>
                  <a:pt x="193929" y="1892173"/>
                </a:cubicBezTo>
                <a:cubicBezTo>
                  <a:pt x="193929" y="1887601"/>
                  <a:pt x="190500" y="1885315"/>
                  <a:pt x="185928" y="1883029"/>
                </a:cubicBezTo>
                <a:cubicBezTo>
                  <a:pt x="185674" y="1883155"/>
                  <a:pt x="185293" y="1883283"/>
                  <a:pt x="184912" y="1883283"/>
                </a:cubicBezTo>
                <a:cubicBezTo>
                  <a:pt x="182499" y="1883283"/>
                  <a:pt x="178943" y="1880362"/>
                  <a:pt x="177927" y="1877314"/>
                </a:cubicBezTo>
                <a:cubicBezTo>
                  <a:pt x="177927" y="1877314"/>
                  <a:pt x="180213" y="1876171"/>
                  <a:pt x="182499" y="1875028"/>
                </a:cubicBezTo>
                <a:cubicBezTo>
                  <a:pt x="184277" y="1876425"/>
                  <a:pt x="185420" y="1877187"/>
                  <a:pt x="185801" y="1877187"/>
                </a:cubicBezTo>
                <a:cubicBezTo>
                  <a:pt x="186436" y="1877187"/>
                  <a:pt x="185674" y="1875282"/>
                  <a:pt x="183642" y="1870456"/>
                </a:cubicBezTo>
                <a:cubicBezTo>
                  <a:pt x="182499" y="1867027"/>
                  <a:pt x="180213" y="1863598"/>
                  <a:pt x="180213" y="1863598"/>
                </a:cubicBezTo>
                <a:cubicBezTo>
                  <a:pt x="180213" y="1863598"/>
                  <a:pt x="180086" y="1863598"/>
                  <a:pt x="179959" y="1863598"/>
                </a:cubicBezTo>
                <a:cubicBezTo>
                  <a:pt x="177419" y="1863598"/>
                  <a:pt x="169672" y="1845564"/>
                  <a:pt x="163068" y="1819021"/>
                </a:cubicBezTo>
                <a:cubicBezTo>
                  <a:pt x="153924" y="1783715"/>
                  <a:pt x="153924" y="1772285"/>
                  <a:pt x="150495" y="1772285"/>
                </a:cubicBezTo>
                <a:cubicBezTo>
                  <a:pt x="148209" y="1772285"/>
                  <a:pt x="147066" y="1768856"/>
                  <a:pt x="148209" y="1756283"/>
                </a:cubicBezTo>
                <a:cubicBezTo>
                  <a:pt x="153924" y="1731264"/>
                  <a:pt x="155067" y="1731264"/>
                  <a:pt x="151638" y="1727708"/>
                </a:cubicBezTo>
                <a:cubicBezTo>
                  <a:pt x="151638" y="1731137"/>
                  <a:pt x="149352" y="1731137"/>
                  <a:pt x="147066" y="1731137"/>
                </a:cubicBezTo>
                <a:cubicBezTo>
                  <a:pt x="146431" y="1731264"/>
                  <a:pt x="145923" y="1731264"/>
                  <a:pt x="145415" y="1731264"/>
                </a:cubicBezTo>
                <a:cubicBezTo>
                  <a:pt x="141224" y="1731264"/>
                  <a:pt x="140843" y="1727200"/>
                  <a:pt x="145923" y="1723136"/>
                </a:cubicBezTo>
                <a:cubicBezTo>
                  <a:pt x="149352" y="1723136"/>
                  <a:pt x="148209" y="1708277"/>
                  <a:pt x="148209" y="1692275"/>
                </a:cubicBezTo>
                <a:cubicBezTo>
                  <a:pt x="148209" y="1676273"/>
                  <a:pt x="147066" y="1660271"/>
                  <a:pt x="144780" y="1657985"/>
                </a:cubicBezTo>
                <a:lnTo>
                  <a:pt x="147066" y="1657985"/>
                </a:lnTo>
                <a:cubicBezTo>
                  <a:pt x="150495" y="1657985"/>
                  <a:pt x="150495" y="1654556"/>
                  <a:pt x="151638" y="1638554"/>
                </a:cubicBezTo>
                <a:cubicBezTo>
                  <a:pt x="152781" y="1629410"/>
                  <a:pt x="153924" y="1625981"/>
                  <a:pt x="153924" y="1625981"/>
                </a:cubicBezTo>
                <a:cubicBezTo>
                  <a:pt x="148336" y="1624838"/>
                  <a:pt x="154813" y="1601978"/>
                  <a:pt x="157099" y="1601978"/>
                </a:cubicBezTo>
                <a:cubicBezTo>
                  <a:pt x="157226" y="1601978"/>
                  <a:pt x="157226" y="1601978"/>
                  <a:pt x="157226" y="1601978"/>
                </a:cubicBezTo>
                <a:cubicBezTo>
                  <a:pt x="160655" y="1598549"/>
                  <a:pt x="160655" y="1598549"/>
                  <a:pt x="162941" y="1590548"/>
                </a:cubicBezTo>
                <a:cubicBezTo>
                  <a:pt x="162433" y="1588389"/>
                  <a:pt x="162052" y="1585976"/>
                  <a:pt x="162052" y="1583563"/>
                </a:cubicBezTo>
                <a:cubicBezTo>
                  <a:pt x="162687" y="1583690"/>
                  <a:pt x="163322" y="1583690"/>
                  <a:pt x="163957" y="1583690"/>
                </a:cubicBezTo>
                <a:cubicBezTo>
                  <a:pt x="167386" y="1584833"/>
                  <a:pt x="171958" y="1585976"/>
                  <a:pt x="170815" y="1588262"/>
                </a:cubicBezTo>
                <a:cubicBezTo>
                  <a:pt x="173355" y="1590802"/>
                  <a:pt x="179197" y="1594104"/>
                  <a:pt x="185674" y="1594104"/>
                </a:cubicBezTo>
                <a:cubicBezTo>
                  <a:pt x="187833" y="1594104"/>
                  <a:pt x="190119" y="1593723"/>
                  <a:pt x="192405" y="1592961"/>
                </a:cubicBezTo>
                <a:cubicBezTo>
                  <a:pt x="195834" y="1592961"/>
                  <a:pt x="195834" y="1592961"/>
                  <a:pt x="195834" y="1595247"/>
                </a:cubicBezTo>
                <a:cubicBezTo>
                  <a:pt x="198628" y="1597279"/>
                  <a:pt x="199644" y="1598930"/>
                  <a:pt x="201041" y="1598930"/>
                </a:cubicBezTo>
                <a:cubicBezTo>
                  <a:pt x="202057" y="1598930"/>
                  <a:pt x="203073" y="1598168"/>
                  <a:pt x="204851" y="1596390"/>
                </a:cubicBezTo>
                <a:cubicBezTo>
                  <a:pt x="209423" y="1595247"/>
                  <a:pt x="214884" y="1594612"/>
                  <a:pt x="220091" y="1594612"/>
                </a:cubicBezTo>
                <a:cubicBezTo>
                  <a:pt x="225298" y="1594612"/>
                  <a:pt x="230505" y="1595247"/>
                  <a:pt x="234442" y="1596390"/>
                </a:cubicBezTo>
                <a:cubicBezTo>
                  <a:pt x="239014" y="1596390"/>
                  <a:pt x="243586" y="1595247"/>
                  <a:pt x="243586" y="1592961"/>
                </a:cubicBezTo>
                <a:lnTo>
                  <a:pt x="243586" y="1589532"/>
                </a:lnTo>
                <a:cubicBezTo>
                  <a:pt x="245745" y="1592199"/>
                  <a:pt x="246888" y="1593723"/>
                  <a:pt x="247904" y="1593723"/>
                </a:cubicBezTo>
                <a:cubicBezTo>
                  <a:pt x="248920" y="1593723"/>
                  <a:pt x="249809" y="1592072"/>
                  <a:pt x="251587" y="1588389"/>
                </a:cubicBezTo>
                <a:cubicBezTo>
                  <a:pt x="251587" y="1587119"/>
                  <a:pt x="252603" y="1586230"/>
                  <a:pt x="253746" y="1586230"/>
                </a:cubicBezTo>
                <a:cubicBezTo>
                  <a:pt x="254635" y="1586230"/>
                  <a:pt x="255651" y="1586865"/>
                  <a:pt x="256159" y="1588389"/>
                </a:cubicBezTo>
                <a:cubicBezTo>
                  <a:pt x="260731" y="1589532"/>
                  <a:pt x="264160" y="1589532"/>
                  <a:pt x="264160" y="1589532"/>
                </a:cubicBezTo>
                <a:cubicBezTo>
                  <a:pt x="268732" y="1588389"/>
                  <a:pt x="289306" y="1580388"/>
                  <a:pt x="308610" y="1572387"/>
                </a:cubicBezTo>
                <a:cubicBezTo>
                  <a:pt x="339471" y="1558671"/>
                  <a:pt x="349758" y="1550670"/>
                  <a:pt x="348488" y="1548384"/>
                </a:cubicBezTo>
                <a:cubicBezTo>
                  <a:pt x="350774" y="1543812"/>
                  <a:pt x="350774" y="1543812"/>
                  <a:pt x="355346" y="1543812"/>
                </a:cubicBezTo>
                <a:cubicBezTo>
                  <a:pt x="361061" y="1543812"/>
                  <a:pt x="364490" y="1541526"/>
                  <a:pt x="367919" y="1539240"/>
                </a:cubicBezTo>
                <a:cubicBezTo>
                  <a:pt x="370459" y="1536700"/>
                  <a:pt x="372872" y="1534922"/>
                  <a:pt x="374904" y="1534922"/>
                </a:cubicBezTo>
                <a:cubicBezTo>
                  <a:pt x="375666" y="1534922"/>
                  <a:pt x="376428" y="1535176"/>
                  <a:pt x="377063" y="1535811"/>
                </a:cubicBezTo>
                <a:cubicBezTo>
                  <a:pt x="378206" y="1531239"/>
                  <a:pt x="378206" y="1531239"/>
                  <a:pt x="381635" y="1528953"/>
                </a:cubicBezTo>
                <a:cubicBezTo>
                  <a:pt x="381762" y="1529080"/>
                  <a:pt x="382143" y="1529207"/>
                  <a:pt x="382524" y="1529207"/>
                </a:cubicBezTo>
                <a:cubicBezTo>
                  <a:pt x="384302" y="1529207"/>
                  <a:pt x="387604" y="1527048"/>
                  <a:pt x="388493" y="1523238"/>
                </a:cubicBezTo>
                <a:cubicBezTo>
                  <a:pt x="388493" y="1519174"/>
                  <a:pt x="388493" y="1517523"/>
                  <a:pt x="389128" y="1517523"/>
                </a:cubicBezTo>
                <a:cubicBezTo>
                  <a:pt x="389636" y="1517523"/>
                  <a:pt x="390525" y="1518412"/>
                  <a:pt x="391922" y="1519682"/>
                </a:cubicBezTo>
                <a:cubicBezTo>
                  <a:pt x="392049" y="1520063"/>
                  <a:pt x="392684" y="1520190"/>
                  <a:pt x="393319" y="1520190"/>
                </a:cubicBezTo>
                <a:cubicBezTo>
                  <a:pt x="396748" y="1520190"/>
                  <a:pt x="404749" y="1516253"/>
                  <a:pt x="399923" y="1516253"/>
                </a:cubicBezTo>
                <a:cubicBezTo>
                  <a:pt x="398780" y="1515110"/>
                  <a:pt x="404495" y="1509395"/>
                  <a:pt x="405638" y="1503680"/>
                </a:cubicBezTo>
                <a:cubicBezTo>
                  <a:pt x="408305" y="1501902"/>
                  <a:pt x="410845" y="1499489"/>
                  <a:pt x="412496" y="1499489"/>
                </a:cubicBezTo>
                <a:cubicBezTo>
                  <a:pt x="413004" y="1499489"/>
                  <a:pt x="413385" y="1499743"/>
                  <a:pt x="413639" y="1500251"/>
                </a:cubicBezTo>
                <a:cubicBezTo>
                  <a:pt x="419354" y="1499108"/>
                  <a:pt x="433070" y="1481963"/>
                  <a:pt x="433070" y="1476248"/>
                </a:cubicBezTo>
                <a:cubicBezTo>
                  <a:pt x="431292" y="1475359"/>
                  <a:pt x="432943" y="1473200"/>
                  <a:pt x="434721" y="1473200"/>
                </a:cubicBezTo>
                <a:cubicBezTo>
                  <a:pt x="435356" y="1473200"/>
                  <a:pt x="435864" y="1473454"/>
                  <a:pt x="436499" y="1473962"/>
                </a:cubicBezTo>
                <a:cubicBezTo>
                  <a:pt x="436626" y="1474089"/>
                  <a:pt x="436880" y="1474216"/>
                  <a:pt x="437007" y="1474216"/>
                </a:cubicBezTo>
                <a:cubicBezTo>
                  <a:pt x="438531" y="1474216"/>
                  <a:pt x="441325" y="1471295"/>
                  <a:pt x="443230" y="1468247"/>
                </a:cubicBezTo>
                <a:cubicBezTo>
                  <a:pt x="443738" y="1466215"/>
                  <a:pt x="444500" y="1465453"/>
                  <a:pt x="445389" y="1465453"/>
                </a:cubicBezTo>
                <a:cubicBezTo>
                  <a:pt x="446532" y="1465453"/>
                  <a:pt x="447675" y="1466469"/>
                  <a:pt x="448945" y="1466977"/>
                </a:cubicBezTo>
                <a:cubicBezTo>
                  <a:pt x="448564" y="1468628"/>
                  <a:pt x="448691" y="1469390"/>
                  <a:pt x="449326" y="1469390"/>
                </a:cubicBezTo>
                <a:cubicBezTo>
                  <a:pt x="450342" y="1469390"/>
                  <a:pt x="452882" y="1466850"/>
                  <a:pt x="455803" y="1462405"/>
                </a:cubicBezTo>
                <a:cubicBezTo>
                  <a:pt x="456946" y="1456690"/>
                  <a:pt x="467233" y="1442974"/>
                  <a:pt x="472948" y="1431544"/>
                </a:cubicBezTo>
                <a:cubicBezTo>
                  <a:pt x="482092" y="1412113"/>
                  <a:pt x="479806" y="1406398"/>
                  <a:pt x="476377" y="1397254"/>
                </a:cubicBezTo>
                <a:cubicBezTo>
                  <a:pt x="474091" y="1396111"/>
                  <a:pt x="472948" y="1393825"/>
                  <a:pt x="471805" y="1392682"/>
                </a:cubicBezTo>
                <a:lnTo>
                  <a:pt x="476377" y="1393825"/>
                </a:lnTo>
                <a:cubicBezTo>
                  <a:pt x="479806" y="1393825"/>
                  <a:pt x="485521" y="1390396"/>
                  <a:pt x="485521" y="1390396"/>
                </a:cubicBezTo>
                <a:cubicBezTo>
                  <a:pt x="485521" y="1385824"/>
                  <a:pt x="483235" y="1385824"/>
                  <a:pt x="479806" y="1385824"/>
                </a:cubicBezTo>
                <a:cubicBezTo>
                  <a:pt x="477520" y="1385824"/>
                  <a:pt x="478663" y="1382395"/>
                  <a:pt x="479806" y="1374394"/>
                </a:cubicBezTo>
                <a:cubicBezTo>
                  <a:pt x="482092" y="1365250"/>
                  <a:pt x="479806" y="1360678"/>
                  <a:pt x="476377" y="1358392"/>
                </a:cubicBezTo>
                <a:cubicBezTo>
                  <a:pt x="475234" y="1354963"/>
                  <a:pt x="474091" y="1351534"/>
                  <a:pt x="474091" y="1345819"/>
                </a:cubicBezTo>
                <a:cubicBezTo>
                  <a:pt x="472567" y="1343660"/>
                  <a:pt x="472059" y="1342898"/>
                  <a:pt x="471297" y="1342898"/>
                </a:cubicBezTo>
                <a:cubicBezTo>
                  <a:pt x="470789" y="1342898"/>
                  <a:pt x="470281" y="1343152"/>
                  <a:pt x="469519" y="1343660"/>
                </a:cubicBezTo>
                <a:cubicBezTo>
                  <a:pt x="469138" y="1343787"/>
                  <a:pt x="468757" y="1343914"/>
                  <a:pt x="468376" y="1343914"/>
                </a:cubicBezTo>
                <a:cubicBezTo>
                  <a:pt x="466598" y="1343914"/>
                  <a:pt x="464947" y="1341501"/>
                  <a:pt x="464947" y="1336802"/>
                </a:cubicBezTo>
                <a:cubicBezTo>
                  <a:pt x="466979" y="1331722"/>
                  <a:pt x="459740" y="1322832"/>
                  <a:pt x="456692" y="1322832"/>
                </a:cubicBezTo>
                <a:cubicBezTo>
                  <a:pt x="456311" y="1322832"/>
                  <a:pt x="456057" y="1322959"/>
                  <a:pt x="455803" y="1323086"/>
                </a:cubicBezTo>
                <a:cubicBezTo>
                  <a:pt x="455168" y="1323721"/>
                  <a:pt x="454533" y="1324102"/>
                  <a:pt x="453771" y="1324102"/>
                </a:cubicBezTo>
                <a:cubicBezTo>
                  <a:pt x="452120" y="1324102"/>
                  <a:pt x="450215" y="1322451"/>
                  <a:pt x="447802" y="1320927"/>
                </a:cubicBezTo>
                <a:cubicBezTo>
                  <a:pt x="445008" y="1318133"/>
                  <a:pt x="442214" y="1316101"/>
                  <a:pt x="438658" y="1316101"/>
                </a:cubicBezTo>
                <a:cubicBezTo>
                  <a:pt x="437896" y="1316101"/>
                  <a:pt x="437134" y="1316228"/>
                  <a:pt x="436372" y="1316355"/>
                </a:cubicBezTo>
                <a:cubicBezTo>
                  <a:pt x="432943" y="1314069"/>
                  <a:pt x="428371" y="1311783"/>
                  <a:pt x="428371" y="1311783"/>
                </a:cubicBezTo>
                <a:cubicBezTo>
                  <a:pt x="426339" y="1311148"/>
                  <a:pt x="427101" y="1310513"/>
                  <a:pt x="428879" y="1310513"/>
                </a:cubicBezTo>
                <a:cubicBezTo>
                  <a:pt x="430149" y="1310513"/>
                  <a:pt x="432181" y="1310894"/>
                  <a:pt x="434086" y="1311783"/>
                </a:cubicBezTo>
                <a:lnTo>
                  <a:pt x="430657" y="1307211"/>
                </a:lnTo>
                <a:cubicBezTo>
                  <a:pt x="425577" y="1304671"/>
                  <a:pt x="421640" y="1303401"/>
                  <a:pt x="418084" y="1303401"/>
                </a:cubicBezTo>
                <a:cubicBezTo>
                  <a:pt x="416941" y="1303401"/>
                  <a:pt x="415798" y="1303528"/>
                  <a:pt x="414655" y="1303909"/>
                </a:cubicBezTo>
                <a:cubicBezTo>
                  <a:pt x="411988" y="1306068"/>
                  <a:pt x="410591" y="1307211"/>
                  <a:pt x="409956" y="1307211"/>
                </a:cubicBezTo>
                <a:cubicBezTo>
                  <a:pt x="409321" y="1307211"/>
                  <a:pt x="409575" y="1305814"/>
                  <a:pt x="410083" y="1302766"/>
                </a:cubicBezTo>
                <a:cubicBezTo>
                  <a:pt x="410972" y="1300988"/>
                  <a:pt x="409194" y="1298575"/>
                  <a:pt x="406146" y="1298575"/>
                </a:cubicBezTo>
                <a:cubicBezTo>
                  <a:pt x="405257" y="1298575"/>
                  <a:pt x="404241" y="1298829"/>
                  <a:pt x="403225" y="1299337"/>
                </a:cubicBezTo>
                <a:cubicBezTo>
                  <a:pt x="401193" y="1300988"/>
                  <a:pt x="399415" y="1301623"/>
                  <a:pt x="398018" y="1301623"/>
                </a:cubicBezTo>
                <a:cubicBezTo>
                  <a:pt x="395478" y="1301623"/>
                  <a:pt x="394081" y="1299718"/>
                  <a:pt x="394081" y="1298194"/>
                </a:cubicBezTo>
                <a:cubicBezTo>
                  <a:pt x="397256" y="1295654"/>
                  <a:pt x="398272" y="1294130"/>
                  <a:pt x="395605" y="1294130"/>
                </a:cubicBezTo>
                <a:cubicBezTo>
                  <a:pt x="393446" y="1294130"/>
                  <a:pt x="389001" y="1295019"/>
                  <a:pt x="381508" y="1297051"/>
                </a:cubicBezTo>
                <a:cubicBezTo>
                  <a:pt x="373507" y="1297051"/>
                  <a:pt x="356362" y="1301623"/>
                  <a:pt x="344932" y="1305052"/>
                </a:cubicBezTo>
                <a:cubicBezTo>
                  <a:pt x="329565" y="1309116"/>
                  <a:pt x="322580" y="1313180"/>
                  <a:pt x="317119" y="1313180"/>
                </a:cubicBezTo>
                <a:cubicBezTo>
                  <a:pt x="316484" y="1313180"/>
                  <a:pt x="315849" y="1313053"/>
                  <a:pt x="315341" y="1313053"/>
                </a:cubicBezTo>
                <a:cubicBezTo>
                  <a:pt x="315087" y="1312545"/>
                  <a:pt x="314833" y="1312164"/>
                  <a:pt x="314706" y="1311910"/>
                </a:cubicBezTo>
                <a:cubicBezTo>
                  <a:pt x="315849" y="1315720"/>
                  <a:pt x="312166" y="1318133"/>
                  <a:pt x="301625" y="1323340"/>
                </a:cubicBezTo>
                <a:cubicBezTo>
                  <a:pt x="289052" y="1326769"/>
                  <a:pt x="282194" y="1333627"/>
                  <a:pt x="281051" y="1338199"/>
                </a:cubicBezTo>
                <a:cubicBezTo>
                  <a:pt x="284480" y="1335913"/>
                  <a:pt x="287909" y="1333627"/>
                  <a:pt x="287909" y="1333627"/>
                </a:cubicBezTo>
                <a:cubicBezTo>
                  <a:pt x="291338" y="1338199"/>
                  <a:pt x="286766" y="1340485"/>
                  <a:pt x="278765" y="1342771"/>
                </a:cubicBezTo>
                <a:cubicBezTo>
                  <a:pt x="277495" y="1344041"/>
                  <a:pt x="276606" y="1344549"/>
                  <a:pt x="275717" y="1344549"/>
                </a:cubicBezTo>
                <a:cubicBezTo>
                  <a:pt x="274320" y="1344549"/>
                  <a:pt x="273304" y="1343025"/>
                  <a:pt x="271907" y="1341628"/>
                </a:cubicBezTo>
                <a:cubicBezTo>
                  <a:pt x="271399" y="1340485"/>
                  <a:pt x="269875" y="1339850"/>
                  <a:pt x="268097" y="1339850"/>
                </a:cubicBezTo>
                <a:cubicBezTo>
                  <a:pt x="266319" y="1339850"/>
                  <a:pt x="263906" y="1340358"/>
                  <a:pt x="261620" y="1341628"/>
                </a:cubicBezTo>
                <a:cubicBezTo>
                  <a:pt x="258826" y="1344422"/>
                  <a:pt x="256794" y="1346454"/>
                  <a:pt x="258699" y="1346454"/>
                </a:cubicBezTo>
                <a:cubicBezTo>
                  <a:pt x="259080" y="1346454"/>
                  <a:pt x="259715" y="1346327"/>
                  <a:pt x="260477" y="1346200"/>
                </a:cubicBezTo>
                <a:cubicBezTo>
                  <a:pt x="261620" y="1348486"/>
                  <a:pt x="261620" y="1348486"/>
                  <a:pt x="258191" y="1351915"/>
                </a:cubicBezTo>
                <a:cubicBezTo>
                  <a:pt x="255905" y="1354201"/>
                  <a:pt x="252476" y="1356487"/>
                  <a:pt x="250190" y="1361059"/>
                </a:cubicBezTo>
                <a:cubicBezTo>
                  <a:pt x="252476" y="1363345"/>
                  <a:pt x="249047" y="1366774"/>
                  <a:pt x="245618" y="1369060"/>
                </a:cubicBezTo>
                <a:cubicBezTo>
                  <a:pt x="243332" y="1370203"/>
                  <a:pt x="241046" y="1371346"/>
                  <a:pt x="238760" y="1373632"/>
                </a:cubicBezTo>
                <a:cubicBezTo>
                  <a:pt x="236474" y="1374775"/>
                  <a:pt x="235331" y="1375918"/>
                  <a:pt x="235331" y="1375918"/>
                </a:cubicBezTo>
                <a:lnTo>
                  <a:pt x="233807" y="1373124"/>
                </a:lnTo>
                <a:cubicBezTo>
                  <a:pt x="233299" y="1371981"/>
                  <a:pt x="231521" y="1371727"/>
                  <a:pt x="229997" y="1371727"/>
                </a:cubicBezTo>
                <a:cubicBezTo>
                  <a:pt x="228473" y="1371727"/>
                  <a:pt x="226949" y="1371981"/>
                  <a:pt x="226949" y="1371981"/>
                </a:cubicBezTo>
                <a:cubicBezTo>
                  <a:pt x="224663" y="1375410"/>
                  <a:pt x="225806" y="1377696"/>
                  <a:pt x="225806" y="1377696"/>
                </a:cubicBezTo>
                <a:cubicBezTo>
                  <a:pt x="226949" y="1377696"/>
                  <a:pt x="209804" y="1397127"/>
                  <a:pt x="194945" y="1419860"/>
                </a:cubicBezTo>
                <a:cubicBezTo>
                  <a:pt x="178943" y="1442720"/>
                  <a:pt x="166370" y="1468882"/>
                  <a:pt x="164084" y="1474597"/>
                </a:cubicBezTo>
                <a:cubicBezTo>
                  <a:pt x="159004" y="1480693"/>
                  <a:pt x="154051" y="1491107"/>
                  <a:pt x="156083" y="1491107"/>
                </a:cubicBezTo>
                <a:cubicBezTo>
                  <a:pt x="156337" y="1491107"/>
                  <a:pt x="156718" y="1490980"/>
                  <a:pt x="157226" y="1490599"/>
                </a:cubicBezTo>
                <a:cubicBezTo>
                  <a:pt x="159512" y="1491742"/>
                  <a:pt x="151511" y="1511173"/>
                  <a:pt x="143510" y="1536192"/>
                </a:cubicBezTo>
                <a:cubicBezTo>
                  <a:pt x="143129" y="1537462"/>
                  <a:pt x="142621" y="1538859"/>
                  <a:pt x="142240" y="1540129"/>
                </a:cubicBezTo>
                <a:cubicBezTo>
                  <a:pt x="135382" y="1537335"/>
                  <a:pt x="126365" y="1533017"/>
                  <a:pt x="121793" y="1529334"/>
                </a:cubicBezTo>
                <a:cubicBezTo>
                  <a:pt x="116078" y="1524762"/>
                  <a:pt x="108077" y="1516761"/>
                  <a:pt x="108077" y="1512316"/>
                </a:cubicBezTo>
                <a:cubicBezTo>
                  <a:pt x="104648" y="1510030"/>
                  <a:pt x="102362" y="1506601"/>
                  <a:pt x="95504" y="1503172"/>
                </a:cubicBezTo>
                <a:cubicBezTo>
                  <a:pt x="90932" y="1502029"/>
                  <a:pt x="86360" y="1496314"/>
                  <a:pt x="88646" y="1494028"/>
                </a:cubicBezTo>
                <a:lnTo>
                  <a:pt x="86360" y="1490599"/>
                </a:lnTo>
                <a:cubicBezTo>
                  <a:pt x="80645" y="1486027"/>
                  <a:pt x="78359" y="1482598"/>
                  <a:pt x="78359" y="1482598"/>
                </a:cubicBezTo>
                <a:cubicBezTo>
                  <a:pt x="80645" y="1481455"/>
                  <a:pt x="80645" y="1476883"/>
                  <a:pt x="77216" y="1474597"/>
                </a:cubicBezTo>
                <a:cubicBezTo>
                  <a:pt x="76454" y="1475105"/>
                  <a:pt x="75946" y="1475359"/>
                  <a:pt x="75311" y="1475359"/>
                </a:cubicBezTo>
                <a:cubicBezTo>
                  <a:pt x="73152" y="1475359"/>
                  <a:pt x="71882" y="1472057"/>
                  <a:pt x="69215" y="1466723"/>
                </a:cubicBezTo>
                <a:cubicBezTo>
                  <a:pt x="68072" y="1462151"/>
                  <a:pt x="54356" y="1432433"/>
                  <a:pt x="47498" y="1398270"/>
                </a:cubicBezTo>
                <a:cubicBezTo>
                  <a:pt x="39497" y="1365123"/>
                  <a:pt x="37211" y="1330960"/>
                  <a:pt x="34925" y="1330960"/>
                </a:cubicBezTo>
                <a:lnTo>
                  <a:pt x="34925" y="1318387"/>
                </a:lnTo>
                <a:cubicBezTo>
                  <a:pt x="33782" y="1314958"/>
                  <a:pt x="33782" y="1305814"/>
                  <a:pt x="33782" y="1305814"/>
                </a:cubicBezTo>
                <a:cubicBezTo>
                  <a:pt x="39497" y="1305814"/>
                  <a:pt x="36068" y="1285240"/>
                  <a:pt x="32639" y="1272667"/>
                </a:cubicBezTo>
                <a:cubicBezTo>
                  <a:pt x="30353" y="1268095"/>
                  <a:pt x="30353" y="1264666"/>
                  <a:pt x="30353" y="1260094"/>
                </a:cubicBezTo>
                <a:cubicBezTo>
                  <a:pt x="36068" y="1260094"/>
                  <a:pt x="34925" y="1247521"/>
                  <a:pt x="32639" y="1238377"/>
                </a:cubicBezTo>
                <a:cubicBezTo>
                  <a:pt x="28067" y="1233805"/>
                  <a:pt x="28067" y="1230376"/>
                  <a:pt x="33782" y="1230376"/>
                </a:cubicBezTo>
                <a:cubicBezTo>
                  <a:pt x="38354" y="1230376"/>
                  <a:pt x="39497" y="1222375"/>
                  <a:pt x="31496" y="1213231"/>
                </a:cubicBezTo>
                <a:cubicBezTo>
                  <a:pt x="28067" y="1208659"/>
                  <a:pt x="28067" y="1208659"/>
                  <a:pt x="31496" y="1205230"/>
                </a:cubicBezTo>
                <a:cubicBezTo>
                  <a:pt x="37211" y="1200658"/>
                  <a:pt x="37211" y="1197229"/>
                  <a:pt x="34925" y="1196086"/>
                </a:cubicBezTo>
                <a:cubicBezTo>
                  <a:pt x="29210" y="1191514"/>
                  <a:pt x="29210" y="1188085"/>
                  <a:pt x="36068" y="1183513"/>
                </a:cubicBezTo>
                <a:cubicBezTo>
                  <a:pt x="41783" y="1175512"/>
                  <a:pt x="41783" y="1175512"/>
                  <a:pt x="36068" y="1170940"/>
                </a:cubicBezTo>
                <a:cubicBezTo>
                  <a:pt x="31496" y="1166368"/>
                  <a:pt x="32639" y="1149223"/>
                  <a:pt x="38354" y="1145921"/>
                </a:cubicBezTo>
                <a:cubicBezTo>
                  <a:pt x="39497" y="1141349"/>
                  <a:pt x="41783" y="1137920"/>
                  <a:pt x="39497" y="1137920"/>
                </a:cubicBezTo>
                <a:lnTo>
                  <a:pt x="42926" y="1133348"/>
                </a:lnTo>
                <a:cubicBezTo>
                  <a:pt x="42926" y="1129919"/>
                  <a:pt x="44069" y="1125347"/>
                  <a:pt x="44069" y="1125347"/>
                </a:cubicBezTo>
                <a:lnTo>
                  <a:pt x="41021" y="1125347"/>
                </a:lnTo>
                <a:cubicBezTo>
                  <a:pt x="42164" y="1120775"/>
                  <a:pt x="47879" y="1095756"/>
                  <a:pt x="52451" y="1067181"/>
                </a:cubicBezTo>
                <a:cubicBezTo>
                  <a:pt x="59309" y="1028319"/>
                  <a:pt x="61976" y="1016000"/>
                  <a:pt x="60452" y="1016000"/>
                </a:cubicBezTo>
                <a:cubicBezTo>
                  <a:pt x="60198" y="1016000"/>
                  <a:pt x="59817" y="1016381"/>
                  <a:pt x="59309" y="1017016"/>
                </a:cubicBezTo>
                <a:cubicBezTo>
                  <a:pt x="58547" y="1017270"/>
                  <a:pt x="58039" y="1017397"/>
                  <a:pt x="57531" y="1017397"/>
                </a:cubicBezTo>
                <a:cubicBezTo>
                  <a:pt x="53975" y="1017397"/>
                  <a:pt x="55626" y="1010920"/>
                  <a:pt x="61595" y="1007872"/>
                </a:cubicBezTo>
                <a:cubicBezTo>
                  <a:pt x="61595" y="1004443"/>
                  <a:pt x="67310" y="996442"/>
                  <a:pt x="68453" y="988441"/>
                </a:cubicBezTo>
                <a:cubicBezTo>
                  <a:pt x="70612" y="980948"/>
                  <a:pt x="72771" y="972439"/>
                  <a:pt x="74930" y="972439"/>
                </a:cubicBezTo>
                <a:cubicBezTo>
                  <a:pt x="75057" y="972439"/>
                  <a:pt x="75184" y="972439"/>
                  <a:pt x="75311" y="972566"/>
                </a:cubicBezTo>
                <a:lnTo>
                  <a:pt x="76454" y="967994"/>
                </a:lnTo>
                <a:cubicBezTo>
                  <a:pt x="73025" y="958850"/>
                  <a:pt x="79883" y="934847"/>
                  <a:pt x="86741" y="923417"/>
                </a:cubicBezTo>
                <a:cubicBezTo>
                  <a:pt x="89027" y="914273"/>
                  <a:pt x="90170" y="910844"/>
                  <a:pt x="90170" y="901700"/>
                </a:cubicBezTo>
                <a:cubicBezTo>
                  <a:pt x="90170" y="892556"/>
                  <a:pt x="90170" y="892556"/>
                  <a:pt x="93599" y="889127"/>
                </a:cubicBezTo>
                <a:cubicBezTo>
                  <a:pt x="93726" y="889127"/>
                  <a:pt x="93726" y="889127"/>
                  <a:pt x="93853" y="889127"/>
                </a:cubicBezTo>
                <a:cubicBezTo>
                  <a:pt x="97536" y="889127"/>
                  <a:pt x="107188" y="867410"/>
                  <a:pt x="101600" y="865124"/>
                </a:cubicBezTo>
                <a:lnTo>
                  <a:pt x="106172" y="862838"/>
                </a:lnTo>
                <a:cubicBezTo>
                  <a:pt x="109601" y="859409"/>
                  <a:pt x="108458" y="854837"/>
                  <a:pt x="106172" y="853694"/>
                </a:cubicBezTo>
                <a:cubicBezTo>
                  <a:pt x="101600" y="851408"/>
                  <a:pt x="102743" y="847979"/>
                  <a:pt x="111887" y="846836"/>
                </a:cubicBezTo>
                <a:cubicBezTo>
                  <a:pt x="112649" y="846963"/>
                  <a:pt x="113411" y="847090"/>
                  <a:pt x="114046" y="847090"/>
                </a:cubicBezTo>
                <a:cubicBezTo>
                  <a:pt x="117856" y="847090"/>
                  <a:pt x="118491" y="844423"/>
                  <a:pt x="116459" y="843407"/>
                </a:cubicBezTo>
                <a:cubicBezTo>
                  <a:pt x="115316" y="838835"/>
                  <a:pt x="114173" y="833120"/>
                  <a:pt x="117602" y="830834"/>
                </a:cubicBezTo>
                <a:cubicBezTo>
                  <a:pt x="119888" y="826262"/>
                  <a:pt x="121031" y="822833"/>
                  <a:pt x="116459" y="820547"/>
                </a:cubicBezTo>
                <a:cubicBezTo>
                  <a:pt x="113030" y="819404"/>
                  <a:pt x="115316" y="815975"/>
                  <a:pt x="116459" y="811403"/>
                </a:cubicBezTo>
                <a:cubicBezTo>
                  <a:pt x="118745" y="812546"/>
                  <a:pt x="118745" y="812546"/>
                  <a:pt x="119888" y="817118"/>
                </a:cubicBezTo>
                <a:cubicBezTo>
                  <a:pt x="119507" y="818388"/>
                  <a:pt x="119380" y="818896"/>
                  <a:pt x="119507" y="818896"/>
                </a:cubicBezTo>
                <a:cubicBezTo>
                  <a:pt x="119634" y="818896"/>
                  <a:pt x="120904" y="815086"/>
                  <a:pt x="123317" y="810133"/>
                </a:cubicBezTo>
                <a:cubicBezTo>
                  <a:pt x="124333" y="805942"/>
                  <a:pt x="129286" y="799719"/>
                  <a:pt x="132715" y="799719"/>
                </a:cubicBezTo>
                <a:cubicBezTo>
                  <a:pt x="132969" y="799719"/>
                  <a:pt x="133223" y="799719"/>
                  <a:pt x="133477" y="799846"/>
                </a:cubicBezTo>
                <a:cubicBezTo>
                  <a:pt x="136271" y="797941"/>
                  <a:pt x="138303" y="794639"/>
                  <a:pt x="135255" y="794639"/>
                </a:cubicBezTo>
                <a:cubicBezTo>
                  <a:pt x="134620" y="794639"/>
                  <a:pt x="133604" y="794766"/>
                  <a:pt x="132334" y="795274"/>
                </a:cubicBezTo>
                <a:cubicBezTo>
                  <a:pt x="126619" y="792988"/>
                  <a:pt x="126619" y="792988"/>
                  <a:pt x="130048" y="784987"/>
                </a:cubicBezTo>
                <a:cubicBezTo>
                  <a:pt x="132080" y="781939"/>
                  <a:pt x="133223" y="777875"/>
                  <a:pt x="135128" y="777875"/>
                </a:cubicBezTo>
                <a:cubicBezTo>
                  <a:pt x="135382" y="777875"/>
                  <a:pt x="135636" y="778002"/>
                  <a:pt x="135763" y="778002"/>
                </a:cubicBezTo>
                <a:cubicBezTo>
                  <a:pt x="136652" y="778256"/>
                  <a:pt x="137414" y="778510"/>
                  <a:pt x="137922" y="778510"/>
                </a:cubicBezTo>
                <a:cubicBezTo>
                  <a:pt x="139319" y="778510"/>
                  <a:pt x="139827" y="776859"/>
                  <a:pt x="141478" y="771144"/>
                </a:cubicBezTo>
                <a:cubicBezTo>
                  <a:pt x="147193" y="759714"/>
                  <a:pt x="144907" y="744855"/>
                  <a:pt x="142621" y="739140"/>
                </a:cubicBezTo>
                <a:cubicBezTo>
                  <a:pt x="136906" y="736854"/>
                  <a:pt x="136906" y="736854"/>
                  <a:pt x="143764" y="734568"/>
                </a:cubicBezTo>
                <a:cubicBezTo>
                  <a:pt x="144018" y="734695"/>
                  <a:pt x="144399" y="734822"/>
                  <a:pt x="144653" y="734822"/>
                </a:cubicBezTo>
                <a:cubicBezTo>
                  <a:pt x="146685" y="734822"/>
                  <a:pt x="148463" y="731901"/>
                  <a:pt x="149479" y="728853"/>
                </a:cubicBezTo>
                <a:cubicBezTo>
                  <a:pt x="152908" y="729996"/>
                  <a:pt x="150622" y="733425"/>
                  <a:pt x="148336" y="736854"/>
                </a:cubicBezTo>
                <a:lnTo>
                  <a:pt x="151765" y="737997"/>
                </a:lnTo>
                <a:cubicBezTo>
                  <a:pt x="157480" y="736854"/>
                  <a:pt x="159766" y="733425"/>
                  <a:pt x="156337" y="726567"/>
                </a:cubicBezTo>
                <a:cubicBezTo>
                  <a:pt x="156337" y="721995"/>
                  <a:pt x="156337" y="721995"/>
                  <a:pt x="160909" y="718566"/>
                </a:cubicBezTo>
                <a:cubicBezTo>
                  <a:pt x="164338" y="716280"/>
                  <a:pt x="168910" y="713994"/>
                  <a:pt x="166624" y="712851"/>
                </a:cubicBezTo>
                <a:cubicBezTo>
                  <a:pt x="166624" y="712851"/>
                  <a:pt x="170053" y="704850"/>
                  <a:pt x="174625" y="702564"/>
                </a:cubicBezTo>
                <a:cubicBezTo>
                  <a:pt x="179197" y="694563"/>
                  <a:pt x="180340" y="691134"/>
                  <a:pt x="178054" y="689991"/>
                </a:cubicBezTo>
                <a:cubicBezTo>
                  <a:pt x="175768" y="688848"/>
                  <a:pt x="178054" y="685419"/>
                  <a:pt x="180340" y="680847"/>
                </a:cubicBezTo>
                <a:cubicBezTo>
                  <a:pt x="181483" y="677418"/>
                  <a:pt x="183769" y="673989"/>
                  <a:pt x="181483" y="672846"/>
                </a:cubicBezTo>
                <a:cubicBezTo>
                  <a:pt x="179197" y="670560"/>
                  <a:pt x="179197" y="665988"/>
                  <a:pt x="182626" y="657987"/>
                </a:cubicBezTo>
                <a:cubicBezTo>
                  <a:pt x="184912" y="649986"/>
                  <a:pt x="184912" y="649986"/>
                  <a:pt x="191770" y="648843"/>
                </a:cubicBezTo>
                <a:cubicBezTo>
                  <a:pt x="192024" y="648970"/>
                  <a:pt x="192405" y="649097"/>
                  <a:pt x="192659" y="649097"/>
                </a:cubicBezTo>
                <a:cubicBezTo>
                  <a:pt x="194564" y="649097"/>
                  <a:pt x="196596" y="646049"/>
                  <a:pt x="198628" y="641985"/>
                </a:cubicBezTo>
                <a:cubicBezTo>
                  <a:pt x="198628" y="641985"/>
                  <a:pt x="199771" y="638556"/>
                  <a:pt x="204343" y="636270"/>
                </a:cubicBezTo>
                <a:cubicBezTo>
                  <a:pt x="208915" y="633984"/>
                  <a:pt x="206629" y="632841"/>
                  <a:pt x="204343" y="631698"/>
                </a:cubicBezTo>
                <a:cubicBezTo>
                  <a:pt x="202057" y="629412"/>
                  <a:pt x="199771" y="628269"/>
                  <a:pt x="199771" y="628269"/>
                </a:cubicBezTo>
                <a:cubicBezTo>
                  <a:pt x="201295" y="626110"/>
                  <a:pt x="204597" y="624840"/>
                  <a:pt x="207518" y="624840"/>
                </a:cubicBezTo>
                <a:cubicBezTo>
                  <a:pt x="209042" y="624840"/>
                  <a:pt x="210439" y="625221"/>
                  <a:pt x="211201" y="625983"/>
                </a:cubicBezTo>
                <a:cubicBezTo>
                  <a:pt x="218059" y="624840"/>
                  <a:pt x="218059" y="624840"/>
                  <a:pt x="213487" y="621411"/>
                </a:cubicBezTo>
                <a:cubicBezTo>
                  <a:pt x="211201" y="620268"/>
                  <a:pt x="211201" y="615696"/>
                  <a:pt x="218059" y="609981"/>
                </a:cubicBezTo>
                <a:cubicBezTo>
                  <a:pt x="222250" y="602615"/>
                  <a:pt x="225552" y="596138"/>
                  <a:pt x="227838" y="596138"/>
                </a:cubicBezTo>
                <a:cubicBezTo>
                  <a:pt x="227965" y="596138"/>
                  <a:pt x="228219" y="596138"/>
                  <a:pt x="228346" y="596265"/>
                </a:cubicBezTo>
                <a:cubicBezTo>
                  <a:pt x="232918" y="593979"/>
                  <a:pt x="232918" y="589407"/>
                  <a:pt x="232918" y="589407"/>
                </a:cubicBezTo>
                <a:cubicBezTo>
                  <a:pt x="232918" y="583692"/>
                  <a:pt x="235204" y="580263"/>
                  <a:pt x="245491" y="571119"/>
                </a:cubicBezTo>
                <a:cubicBezTo>
                  <a:pt x="261493" y="556260"/>
                  <a:pt x="261493" y="556260"/>
                  <a:pt x="256921" y="553974"/>
                </a:cubicBezTo>
                <a:cubicBezTo>
                  <a:pt x="254635" y="551688"/>
                  <a:pt x="252349" y="550545"/>
                  <a:pt x="259207" y="550545"/>
                </a:cubicBezTo>
                <a:cubicBezTo>
                  <a:pt x="263779" y="548259"/>
                  <a:pt x="263779" y="543687"/>
                  <a:pt x="266065" y="534543"/>
                </a:cubicBezTo>
                <a:cubicBezTo>
                  <a:pt x="267208" y="529971"/>
                  <a:pt x="262636" y="526542"/>
                  <a:pt x="260350" y="524256"/>
                </a:cubicBezTo>
                <a:cubicBezTo>
                  <a:pt x="255778" y="521970"/>
                  <a:pt x="255778" y="521970"/>
                  <a:pt x="262636" y="516255"/>
                </a:cubicBezTo>
                <a:cubicBezTo>
                  <a:pt x="265176" y="513715"/>
                  <a:pt x="268097" y="511937"/>
                  <a:pt x="270510" y="511937"/>
                </a:cubicBezTo>
                <a:cubicBezTo>
                  <a:pt x="271399" y="511937"/>
                  <a:pt x="272288" y="512191"/>
                  <a:pt x="272923" y="512826"/>
                </a:cubicBezTo>
                <a:cubicBezTo>
                  <a:pt x="275209" y="513969"/>
                  <a:pt x="271780" y="517398"/>
                  <a:pt x="271780" y="517398"/>
                </a:cubicBezTo>
                <a:lnTo>
                  <a:pt x="269494" y="520827"/>
                </a:lnTo>
                <a:cubicBezTo>
                  <a:pt x="270510" y="521335"/>
                  <a:pt x="271653" y="522097"/>
                  <a:pt x="272923" y="522097"/>
                </a:cubicBezTo>
                <a:cubicBezTo>
                  <a:pt x="274447" y="522097"/>
                  <a:pt x="276225" y="521081"/>
                  <a:pt x="278638" y="517398"/>
                </a:cubicBezTo>
                <a:cubicBezTo>
                  <a:pt x="284353" y="515112"/>
                  <a:pt x="286639" y="511683"/>
                  <a:pt x="284353" y="510540"/>
                </a:cubicBezTo>
                <a:cubicBezTo>
                  <a:pt x="288925" y="508254"/>
                  <a:pt x="293497" y="501396"/>
                  <a:pt x="299212" y="494538"/>
                </a:cubicBezTo>
                <a:cubicBezTo>
                  <a:pt x="303784" y="487680"/>
                  <a:pt x="311785" y="477393"/>
                  <a:pt x="316357" y="476250"/>
                </a:cubicBezTo>
                <a:cubicBezTo>
                  <a:pt x="322072" y="469392"/>
                  <a:pt x="324358" y="465963"/>
                  <a:pt x="322072" y="464820"/>
                </a:cubicBezTo>
                <a:cubicBezTo>
                  <a:pt x="319151" y="461899"/>
                  <a:pt x="320421" y="458851"/>
                  <a:pt x="322326" y="458851"/>
                </a:cubicBezTo>
                <a:cubicBezTo>
                  <a:pt x="322580" y="458851"/>
                  <a:pt x="322961" y="458978"/>
                  <a:pt x="323215" y="459105"/>
                </a:cubicBezTo>
                <a:cubicBezTo>
                  <a:pt x="330073" y="459105"/>
                  <a:pt x="366522" y="419227"/>
                  <a:pt x="366522" y="412369"/>
                </a:cubicBezTo>
                <a:cubicBezTo>
                  <a:pt x="366522" y="412369"/>
                  <a:pt x="368808" y="408940"/>
                  <a:pt x="372237" y="405511"/>
                </a:cubicBezTo>
                <a:cubicBezTo>
                  <a:pt x="379095" y="400939"/>
                  <a:pt x="396240" y="382651"/>
                  <a:pt x="397383" y="376936"/>
                </a:cubicBezTo>
                <a:cubicBezTo>
                  <a:pt x="397383" y="376936"/>
                  <a:pt x="400812" y="374650"/>
                  <a:pt x="406527" y="367792"/>
                </a:cubicBezTo>
                <a:cubicBezTo>
                  <a:pt x="413385" y="363220"/>
                  <a:pt x="416814" y="360934"/>
                  <a:pt x="417957" y="355219"/>
                </a:cubicBezTo>
                <a:cubicBezTo>
                  <a:pt x="418846" y="351917"/>
                  <a:pt x="417830" y="349758"/>
                  <a:pt x="418084" y="349758"/>
                </a:cubicBezTo>
                <a:cubicBezTo>
                  <a:pt x="418211" y="349758"/>
                  <a:pt x="418465" y="350012"/>
                  <a:pt x="419100" y="350647"/>
                </a:cubicBezTo>
                <a:cubicBezTo>
                  <a:pt x="419227" y="350901"/>
                  <a:pt x="419481" y="351155"/>
                  <a:pt x="419862" y="351155"/>
                </a:cubicBezTo>
                <a:cubicBezTo>
                  <a:pt x="422148" y="351155"/>
                  <a:pt x="428625" y="344678"/>
                  <a:pt x="438531" y="334772"/>
                </a:cubicBezTo>
                <a:cubicBezTo>
                  <a:pt x="448183" y="325120"/>
                  <a:pt x="450469" y="322834"/>
                  <a:pt x="448310" y="322834"/>
                </a:cubicBezTo>
                <a:cubicBezTo>
                  <a:pt x="447675" y="322834"/>
                  <a:pt x="446659" y="323088"/>
                  <a:pt x="445389" y="323342"/>
                </a:cubicBezTo>
                <a:cubicBezTo>
                  <a:pt x="452247" y="314198"/>
                  <a:pt x="455549" y="312166"/>
                  <a:pt x="457581" y="312166"/>
                </a:cubicBezTo>
                <a:cubicBezTo>
                  <a:pt x="458597" y="312166"/>
                  <a:pt x="459359" y="312674"/>
                  <a:pt x="460121" y="313055"/>
                </a:cubicBezTo>
                <a:cubicBezTo>
                  <a:pt x="460121" y="315214"/>
                  <a:pt x="460756" y="316103"/>
                  <a:pt x="461645" y="316103"/>
                </a:cubicBezTo>
                <a:cubicBezTo>
                  <a:pt x="463550" y="316103"/>
                  <a:pt x="466344" y="311404"/>
                  <a:pt x="464693" y="305054"/>
                </a:cubicBezTo>
                <a:cubicBezTo>
                  <a:pt x="463804" y="299212"/>
                  <a:pt x="467741" y="294259"/>
                  <a:pt x="470281" y="294259"/>
                </a:cubicBezTo>
                <a:cubicBezTo>
                  <a:pt x="470789" y="294259"/>
                  <a:pt x="471170" y="294386"/>
                  <a:pt x="471551" y="294767"/>
                </a:cubicBezTo>
                <a:cubicBezTo>
                  <a:pt x="473837" y="297053"/>
                  <a:pt x="470408" y="299339"/>
                  <a:pt x="466979" y="302768"/>
                </a:cubicBezTo>
                <a:lnTo>
                  <a:pt x="471551" y="306197"/>
                </a:lnTo>
                <a:cubicBezTo>
                  <a:pt x="473837" y="303911"/>
                  <a:pt x="473837" y="303911"/>
                  <a:pt x="474980" y="298196"/>
                </a:cubicBezTo>
                <a:cubicBezTo>
                  <a:pt x="474980" y="298196"/>
                  <a:pt x="478409" y="295910"/>
                  <a:pt x="479552" y="291338"/>
                </a:cubicBezTo>
                <a:cubicBezTo>
                  <a:pt x="480568" y="286512"/>
                  <a:pt x="479933" y="284226"/>
                  <a:pt x="476377" y="284226"/>
                </a:cubicBezTo>
                <a:cubicBezTo>
                  <a:pt x="475615" y="284226"/>
                  <a:pt x="474853" y="284353"/>
                  <a:pt x="473837" y="284480"/>
                </a:cubicBezTo>
                <a:cubicBezTo>
                  <a:pt x="473075" y="284734"/>
                  <a:pt x="472440" y="284734"/>
                  <a:pt x="472059" y="284734"/>
                </a:cubicBezTo>
                <a:cubicBezTo>
                  <a:pt x="470408" y="284734"/>
                  <a:pt x="473075" y="282702"/>
                  <a:pt x="474980" y="279908"/>
                </a:cubicBezTo>
                <a:cubicBezTo>
                  <a:pt x="478028" y="278638"/>
                  <a:pt x="480187" y="278003"/>
                  <a:pt x="481711" y="278003"/>
                </a:cubicBezTo>
                <a:cubicBezTo>
                  <a:pt x="484251" y="278003"/>
                  <a:pt x="484886" y="279781"/>
                  <a:pt x="484124" y="283337"/>
                </a:cubicBezTo>
                <a:cubicBezTo>
                  <a:pt x="480695" y="285623"/>
                  <a:pt x="482981" y="287909"/>
                  <a:pt x="484124" y="290195"/>
                </a:cubicBezTo>
                <a:cubicBezTo>
                  <a:pt x="484251" y="290195"/>
                  <a:pt x="484251" y="290322"/>
                  <a:pt x="484378" y="290322"/>
                </a:cubicBezTo>
                <a:cubicBezTo>
                  <a:pt x="487172" y="290322"/>
                  <a:pt x="497840" y="272923"/>
                  <a:pt x="497840" y="266319"/>
                </a:cubicBezTo>
                <a:lnTo>
                  <a:pt x="500126" y="268605"/>
                </a:lnTo>
                <a:cubicBezTo>
                  <a:pt x="500253" y="268986"/>
                  <a:pt x="500634" y="269113"/>
                  <a:pt x="501015" y="269113"/>
                </a:cubicBezTo>
                <a:cubicBezTo>
                  <a:pt x="503301" y="269113"/>
                  <a:pt x="509143" y="264287"/>
                  <a:pt x="514985" y="259461"/>
                </a:cubicBezTo>
                <a:cubicBezTo>
                  <a:pt x="520700" y="253746"/>
                  <a:pt x="524129" y="250317"/>
                  <a:pt x="521843" y="249174"/>
                </a:cubicBezTo>
                <a:cubicBezTo>
                  <a:pt x="520700" y="246888"/>
                  <a:pt x="518414" y="244602"/>
                  <a:pt x="521843" y="241173"/>
                </a:cubicBezTo>
                <a:cubicBezTo>
                  <a:pt x="520573" y="242443"/>
                  <a:pt x="519684" y="242951"/>
                  <a:pt x="518795" y="242951"/>
                </a:cubicBezTo>
                <a:cubicBezTo>
                  <a:pt x="517398" y="242951"/>
                  <a:pt x="516382" y="241427"/>
                  <a:pt x="514985" y="240030"/>
                </a:cubicBezTo>
                <a:cubicBezTo>
                  <a:pt x="514985" y="240030"/>
                  <a:pt x="524129" y="236601"/>
                  <a:pt x="528701" y="236601"/>
                </a:cubicBezTo>
                <a:cubicBezTo>
                  <a:pt x="538988" y="234315"/>
                  <a:pt x="546989" y="230886"/>
                  <a:pt x="559562" y="220599"/>
                </a:cubicBezTo>
                <a:cubicBezTo>
                  <a:pt x="566420" y="214884"/>
                  <a:pt x="576707" y="206883"/>
                  <a:pt x="581279" y="205740"/>
                </a:cubicBezTo>
                <a:cubicBezTo>
                  <a:pt x="588137" y="201168"/>
                  <a:pt x="591566" y="197739"/>
                  <a:pt x="590423" y="196596"/>
                </a:cubicBezTo>
                <a:lnTo>
                  <a:pt x="597281" y="190881"/>
                </a:lnTo>
                <a:cubicBezTo>
                  <a:pt x="601853" y="189738"/>
                  <a:pt x="608711" y="185166"/>
                  <a:pt x="607568" y="182880"/>
                </a:cubicBezTo>
                <a:cubicBezTo>
                  <a:pt x="608711" y="178308"/>
                  <a:pt x="614426" y="178308"/>
                  <a:pt x="617855" y="174879"/>
                </a:cubicBezTo>
                <a:cubicBezTo>
                  <a:pt x="626999" y="174879"/>
                  <a:pt x="626999" y="174879"/>
                  <a:pt x="618998" y="170307"/>
                </a:cubicBezTo>
                <a:cubicBezTo>
                  <a:pt x="618744" y="169799"/>
                  <a:pt x="617982" y="169545"/>
                  <a:pt x="617093" y="169545"/>
                </a:cubicBezTo>
                <a:cubicBezTo>
                  <a:pt x="613918" y="169545"/>
                  <a:pt x="607949" y="171958"/>
                  <a:pt x="605282" y="173736"/>
                </a:cubicBezTo>
                <a:cubicBezTo>
                  <a:pt x="601853" y="176022"/>
                  <a:pt x="598424" y="179451"/>
                  <a:pt x="594995" y="181737"/>
                </a:cubicBezTo>
                <a:lnTo>
                  <a:pt x="604139" y="171450"/>
                </a:lnTo>
                <a:cubicBezTo>
                  <a:pt x="607568" y="169164"/>
                  <a:pt x="612140" y="162306"/>
                  <a:pt x="610997" y="160020"/>
                </a:cubicBezTo>
                <a:cubicBezTo>
                  <a:pt x="610997" y="160020"/>
                  <a:pt x="609854" y="157734"/>
                  <a:pt x="613283" y="155448"/>
                </a:cubicBezTo>
                <a:cubicBezTo>
                  <a:pt x="613283" y="155448"/>
                  <a:pt x="614426" y="156591"/>
                  <a:pt x="615569" y="158877"/>
                </a:cubicBezTo>
                <a:cubicBezTo>
                  <a:pt x="614426" y="164592"/>
                  <a:pt x="615569" y="166878"/>
                  <a:pt x="617855" y="168021"/>
                </a:cubicBezTo>
                <a:cubicBezTo>
                  <a:pt x="618998" y="168402"/>
                  <a:pt x="620141" y="168529"/>
                  <a:pt x="621284" y="168529"/>
                </a:cubicBezTo>
                <a:cubicBezTo>
                  <a:pt x="627888" y="168529"/>
                  <a:pt x="635508" y="163830"/>
                  <a:pt x="632587" y="160020"/>
                </a:cubicBezTo>
                <a:cubicBezTo>
                  <a:pt x="636016" y="157734"/>
                  <a:pt x="636016" y="157734"/>
                  <a:pt x="640588" y="157734"/>
                </a:cubicBezTo>
                <a:cubicBezTo>
                  <a:pt x="641096" y="158242"/>
                  <a:pt x="641604" y="158496"/>
                  <a:pt x="642112" y="158496"/>
                </a:cubicBezTo>
                <a:cubicBezTo>
                  <a:pt x="644144" y="158496"/>
                  <a:pt x="646303" y="155194"/>
                  <a:pt x="646303" y="149860"/>
                </a:cubicBezTo>
                <a:cubicBezTo>
                  <a:pt x="646303" y="144780"/>
                  <a:pt x="648208" y="142113"/>
                  <a:pt x="652145" y="142113"/>
                </a:cubicBezTo>
                <a:cubicBezTo>
                  <a:pt x="653415" y="142113"/>
                  <a:pt x="654939" y="142367"/>
                  <a:pt x="656590" y="143002"/>
                </a:cubicBezTo>
                <a:cubicBezTo>
                  <a:pt x="666877" y="141859"/>
                  <a:pt x="680593" y="132715"/>
                  <a:pt x="679450" y="130429"/>
                </a:cubicBezTo>
                <a:cubicBezTo>
                  <a:pt x="676021" y="125857"/>
                  <a:pt x="686308" y="117856"/>
                  <a:pt x="692023" y="117856"/>
                </a:cubicBezTo>
                <a:cubicBezTo>
                  <a:pt x="696595" y="117856"/>
                  <a:pt x="700024" y="115570"/>
                  <a:pt x="702310" y="110998"/>
                </a:cubicBezTo>
                <a:cubicBezTo>
                  <a:pt x="703199" y="111887"/>
                  <a:pt x="704596" y="112522"/>
                  <a:pt x="705993" y="112522"/>
                </a:cubicBezTo>
                <a:cubicBezTo>
                  <a:pt x="708025" y="112522"/>
                  <a:pt x="710057" y="111379"/>
                  <a:pt x="711454" y="108712"/>
                </a:cubicBezTo>
                <a:cubicBezTo>
                  <a:pt x="711454" y="108712"/>
                  <a:pt x="714883" y="106426"/>
                  <a:pt x="709168" y="106426"/>
                </a:cubicBezTo>
                <a:cubicBezTo>
                  <a:pt x="709168" y="106426"/>
                  <a:pt x="711454" y="101854"/>
                  <a:pt x="713740" y="97282"/>
                </a:cubicBezTo>
                <a:cubicBezTo>
                  <a:pt x="712724" y="97917"/>
                  <a:pt x="711962" y="98298"/>
                  <a:pt x="711200" y="98298"/>
                </a:cubicBezTo>
                <a:cubicBezTo>
                  <a:pt x="709549" y="98298"/>
                  <a:pt x="708406" y="96647"/>
                  <a:pt x="706882" y="95123"/>
                </a:cubicBezTo>
                <a:cubicBezTo>
                  <a:pt x="705866" y="93091"/>
                  <a:pt x="718058" y="86741"/>
                  <a:pt x="728726" y="86741"/>
                </a:cubicBezTo>
                <a:cubicBezTo>
                  <a:pt x="730250" y="86741"/>
                  <a:pt x="731647" y="86868"/>
                  <a:pt x="733044" y="87122"/>
                </a:cubicBezTo>
                <a:lnTo>
                  <a:pt x="743331" y="87122"/>
                </a:lnTo>
                <a:lnTo>
                  <a:pt x="739902" y="82550"/>
                </a:lnTo>
                <a:cubicBezTo>
                  <a:pt x="743077" y="80899"/>
                  <a:pt x="745744" y="79375"/>
                  <a:pt x="747395" y="79375"/>
                </a:cubicBezTo>
                <a:cubicBezTo>
                  <a:pt x="748157" y="79375"/>
                  <a:pt x="748665" y="79629"/>
                  <a:pt x="748919" y="80264"/>
                </a:cubicBezTo>
                <a:cubicBezTo>
                  <a:pt x="749427" y="81407"/>
                  <a:pt x="749808" y="82042"/>
                  <a:pt x="750316" y="82042"/>
                </a:cubicBezTo>
                <a:cubicBezTo>
                  <a:pt x="750824" y="82042"/>
                  <a:pt x="751713" y="81534"/>
                  <a:pt x="753491" y="80264"/>
                </a:cubicBezTo>
                <a:cubicBezTo>
                  <a:pt x="753491" y="80264"/>
                  <a:pt x="758063" y="77978"/>
                  <a:pt x="755777" y="75692"/>
                </a:cubicBezTo>
                <a:cubicBezTo>
                  <a:pt x="753491" y="71120"/>
                  <a:pt x="753491" y="71120"/>
                  <a:pt x="758063" y="71120"/>
                </a:cubicBezTo>
                <a:cubicBezTo>
                  <a:pt x="759841" y="71628"/>
                  <a:pt x="761238" y="72009"/>
                  <a:pt x="762508" y="72009"/>
                </a:cubicBezTo>
                <a:cubicBezTo>
                  <a:pt x="766445" y="72009"/>
                  <a:pt x="768604" y="69469"/>
                  <a:pt x="769366" y="64262"/>
                </a:cubicBezTo>
                <a:cubicBezTo>
                  <a:pt x="767334" y="61595"/>
                  <a:pt x="766572" y="60452"/>
                  <a:pt x="767588" y="60452"/>
                </a:cubicBezTo>
                <a:cubicBezTo>
                  <a:pt x="768350" y="60452"/>
                  <a:pt x="770001" y="60960"/>
                  <a:pt x="772795" y="61976"/>
                </a:cubicBezTo>
                <a:cubicBezTo>
                  <a:pt x="773303" y="63119"/>
                  <a:pt x="775081" y="63754"/>
                  <a:pt x="777113" y="63754"/>
                </a:cubicBezTo>
                <a:cubicBezTo>
                  <a:pt x="779145" y="63754"/>
                  <a:pt x="781431" y="63246"/>
                  <a:pt x="783082" y="61976"/>
                </a:cubicBezTo>
                <a:lnTo>
                  <a:pt x="781939" y="59690"/>
                </a:lnTo>
                <a:cubicBezTo>
                  <a:pt x="778510" y="55118"/>
                  <a:pt x="781939" y="52832"/>
                  <a:pt x="787654" y="52832"/>
                </a:cubicBezTo>
                <a:cubicBezTo>
                  <a:pt x="788035" y="53467"/>
                  <a:pt x="788543" y="53848"/>
                  <a:pt x="789305" y="53848"/>
                </a:cubicBezTo>
                <a:cubicBezTo>
                  <a:pt x="791083" y="53848"/>
                  <a:pt x="793877" y="51816"/>
                  <a:pt x="797941" y="47117"/>
                </a:cubicBezTo>
                <a:cubicBezTo>
                  <a:pt x="803783" y="43815"/>
                  <a:pt x="807212" y="41656"/>
                  <a:pt x="808990" y="41656"/>
                </a:cubicBezTo>
                <a:cubicBezTo>
                  <a:pt x="809625" y="41656"/>
                  <a:pt x="810133" y="41910"/>
                  <a:pt x="810514" y="42545"/>
                </a:cubicBezTo>
                <a:cubicBezTo>
                  <a:pt x="812038" y="44577"/>
                  <a:pt x="812927" y="45720"/>
                  <a:pt x="813435" y="45720"/>
                </a:cubicBezTo>
                <a:cubicBezTo>
                  <a:pt x="813943" y="45720"/>
                  <a:pt x="814451" y="44069"/>
                  <a:pt x="815086" y="40259"/>
                </a:cubicBezTo>
                <a:cubicBezTo>
                  <a:pt x="817372" y="35687"/>
                  <a:pt x="817372" y="35687"/>
                  <a:pt x="825373" y="33401"/>
                </a:cubicBezTo>
                <a:cubicBezTo>
                  <a:pt x="827278" y="33782"/>
                  <a:pt x="828548" y="34036"/>
                  <a:pt x="829437" y="34036"/>
                </a:cubicBezTo>
                <a:cubicBezTo>
                  <a:pt x="831342" y="34036"/>
                  <a:pt x="831850" y="33020"/>
                  <a:pt x="833374" y="29972"/>
                </a:cubicBezTo>
                <a:cubicBezTo>
                  <a:pt x="831723" y="25781"/>
                  <a:pt x="829945" y="23368"/>
                  <a:pt x="827786" y="23368"/>
                </a:cubicBezTo>
                <a:cubicBezTo>
                  <a:pt x="827024" y="23368"/>
                  <a:pt x="826262" y="23622"/>
                  <a:pt x="825373" y="24257"/>
                </a:cubicBezTo>
                <a:cubicBezTo>
                  <a:pt x="823722" y="25400"/>
                  <a:pt x="822833" y="26035"/>
                  <a:pt x="822198" y="26035"/>
                </a:cubicBezTo>
                <a:cubicBezTo>
                  <a:pt x="821563" y="26035"/>
                  <a:pt x="821309" y="25400"/>
                  <a:pt x="820801" y="24257"/>
                </a:cubicBezTo>
                <a:lnTo>
                  <a:pt x="827659" y="19685"/>
                </a:lnTo>
                <a:cubicBezTo>
                  <a:pt x="831088" y="17399"/>
                  <a:pt x="835660" y="15113"/>
                  <a:pt x="841375" y="9398"/>
                </a:cubicBezTo>
                <a:cubicBezTo>
                  <a:pt x="846074" y="4699"/>
                  <a:pt x="846455" y="635"/>
                  <a:pt x="844423" y="635"/>
                </a:cubicBezTo>
                <a:cubicBezTo>
                  <a:pt x="843534" y="635"/>
                  <a:pt x="842010" y="1524"/>
                  <a:pt x="840232" y="3683"/>
                </a:cubicBezTo>
                <a:lnTo>
                  <a:pt x="834517" y="3683"/>
                </a:lnTo>
                <a:cubicBezTo>
                  <a:pt x="833247" y="1143"/>
                  <a:pt x="831342" y="0"/>
                  <a:pt x="8296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
          <p:cNvSpPr/>
          <p:nvPr/>
        </p:nvSpPr>
        <p:spPr>
          <a:xfrm>
            <a:off x="3429659" y="1105150"/>
            <a:ext cx="97536" cy="104585"/>
          </a:xfrm>
          <a:custGeom>
            <a:rect b="b" l="l" r="r" t="t"/>
            <a:pathLst>
              <a:path extrusionOk="0" h="139446" w="130048">
                <a:moveTo>
                  <a:pt x="62738" y="5334"/>
                </a:moveTo>
                <a:cubicBezTo>
                  <a:pt x="61976" y="5334"/>
                  <a:pt x="62230" y="5842"/>
                  <a:pt x="62484" y="5842"/>
                </a:cubicBezTo>
                <a:cubicBezTo>
                  <a:pt x="62738" y="5842"/>
                  <a:pt x="62738" y="5715"/>
                  <a:pt x="62738" y="5334"/>
                </a:cubicBezTo>
                <a:close/>
                <a:moveTo>
                  <a:pt x="61595" y="8763"/>
                </a:moveTo>
                <a:lnTo>
                  <a:pt x="62738" y="9906"/>
                </a:lnTo>
                <a:lnTo>
                  <a:pt x="61595" y="9906"/>
                </a:lnTo>
                <a:cubicBezTo>
                  <a:pt x="61595" y="9906"/>
                  <a:pt x="61595" y="9906"/>
                  <a:pt x="61595" y="8763"/>
                </a:cubicBezTo>
                <a:close/>
                <a:moveTo>
                  <a:pt x="66167" y="8763"/>
                </a:moveTo>
                <a:lnTo>
                  <a:pt x="66167" y="9906"/>
                </a:lnTo>
                <a:cubicBezTo>
                  <a:pt x="65024" y="9906"/>
                  <a:pt x="65024" y="9906"/>
                  <a:pt x="65024" y="8763"/>
                </a:cubicBezTo>
                <a:close/>
                <a:moveTo>
                  <a:pt x="68453" y="8763"/>
                </a:moveTo>
                <a:cubicBezTo>
                  <a:pt x="69596" y="8763"/>
                  <a:pt x="69596" y="8763"/>
                  <a:pt x="68453" y="9906"/>
                </a:cubicBezTo>
                <a:cubicBezTo>
                  <a:pt x="68453" y="8763"/>
                  <a:pt x="68453" y="8763"/>
                  <a:pt x="68453" y="8763"/>
                </a:cubicBezTo>
                <a:close/>
                <a:moveTo>
                  <a:pt x="58166" y="9906"/>
                </a:moveTo>
                <a:cubicBezTo>
                  <a:pt x="58166" y="9906"/>
                  <a:pt x="58166" y="11049"/>
                  <a:pt x="59309" y="13335"/>
                </a:cubicBezTo>
                <a:lnTo>
                  <a:pt x="58166" y="13335"/>
                </a:lnTo>
                <a:cubicBezTo>
                  <a:pt x="58166" y="13335"/>
                  <a:pt x="58166" y="11049"/>
                  <a:pt x="58166" y="11049"/>
                </a:cubicBezTo>
                <a:cubicBezTo>
                  <a:pt x="58166" y="11049"/>
                  <a:pt x="57023" y="9906"/>
                  <a:pt x="58166" y="9906"/>
                </a:cubicBezTo>
                <a:close/>
                <a:moveTo>
                  <a:pt x="43307" y="14478"/>
                </a:moveTo>
                <a:lnTo>
                  <a:pt x="44450" y="15621"/>
                </a:lnTo>
                <a:cubicBezTo>
                  <a:pt x="44450" y="16383"/>
                  <a:pt x="44450" y="17272"/>
                  <a:pt x="44069" y="17272"/>
                </a:cubicBezTo>
                <a:cubicBezTo>
                  <a:pt x="43942" y="17272"/>
                  <a:pt x="43688" y="17145"/>
                  <a:pt x="43307" y="16764"/>
                </a:cubicBezTo>
                <a:cubicBezTo>
                  <a:pt x="43307" y="16764"/>
                  <a:pt x="43307" y="15621"/>
                  <a:pt x="43307" y="14478"/>
                </a:cubicBezTo>
                <a:close/>
                <a:moveTo>
                  <a:pt x="75311" y="16764"/>
                </a:moveTo>
                <a:lnTo>
                  <a:pt x="75311" y="17907"/>
                </a:lnTo>
                <a:cubicBezTo>
                  <a:pt x="74168" y="19050"/>
                  <a:pt x="74168" y="19050"/>
                  <a:pt x="74168" y="19050"/>
                </a:cubicBezTo>
                <a:cubicBezTo>
                  <a:pt x="74168" y="19050"/>
                  <a:pt x="74168" y="19050"/>
                  <a:pt x="74168" y="17907"/>
                </a:cubicBezTo>
                <a:cubicBezTo>
                  <a:pt x="74168" y="17907"/>
                  <a:pt x="74168" y="16764"/>
                  <a:pt x="75311" y="16764"/>
                </a:cubicBezTo>
                <a:close/>
                <a:moveTo>
                  <a:pt x="65024" y="17907"/>
                </a:moveTo>
                <a:cubicBezTo>
                  <a:pt x="64135" y="18669"/>
                  <a:pt x="64008" y="19558"/>
                  <a:pt x="64262" y="19558"/>
                </a:cubicBezTo>
                <a:cubicBezTo>
                  <a:pt x="64389" y="19558"/>
                  <a:pt x="64643" y="19431"/>
                  <a:pt x="65024" y="19050"/>
                </a:cubicBezTo>
                <a:cubicBezTo>
                  <a:pt x="65024" y="19050"/>
                  <a:pt x="65024" y="19050"/>
                  <a:pt x="65024" y="17907"/>
                </a:cubicBezTo>
                <a:close/>
                <a:moveTo>
                  <a:pt x="69596" y="17907"/>
                </a:moveTo>
                <a:cubicBezTo>
                  <a:pt x="68961" y="19812"/>
                  <a:pt x="69088" y="20574"/>
                  <a:pt x="69215" y="20574"/>
                </a:cubicBezTo>
                <a:cubicBezTo>
                  <a:pt x="69342" y="20574"/>
                  <a:pt x="69596" y="20066"/>
                  <a:pt x="69596" y="19050"/>
                </a:cubicBezTo>
                <a:cubicBezTo>
                  <a:pt x="69596" y="18034"/>
                  <a:pt x="69596" y="17907"/>
                  <a:pt x="69596" y="17907"/>
                </a:cubicBezTo>
                <a:close/>
                <a:moveTo>
                  <a:pt x="89408" y="24511"/>
                </a:moveTo>
                <a:cubicBezTo>
                  <a:pt x="89154" y="24892"/>
                  <a:pt x="88900" y="25400"/>
                  <a:pt x="88900" y="25781"/>
                </a:cubicBezTo>
                <a:cubicBezTo>
                  <a:pt x="89154" y="25273"/>
                  <a:pt x="89281" y="24892"/>
                  <a:pt x="89408" y="24511"/>
                </a:cubicBezTo>
                <a:close/>
                <a:moveTo>
                  <a:pt x="34417" y="24384"/>
                </a:moveTo>
                <a:cubicBezTo>
                  <a:pt x="34925" y="24384"/>
                  <a:pt x="36449" y="26289"/>
                  <a:pt x="36449" y="28067"/>
                </a:cubicBezTo>
                <a:cubicBezTo>
                  <a:pt x="36449" y="28067"/>
                  <a:pt x="36449" y="28067"/>
                  <a:pt x="35306" y="26924"/>
                </a:cubicBezTo>
                <a:cubicBezTo>
                  <a:pt x="34163" y="25781"/>
                  <a:pt x="34163" y="24638"/>
                  <a:pt x="34163" y="24638"/>
                </a:cubicBezTo>
                <a:cubicBezTo>
                  <a:pt x="34163" y="24384"/>
                  <a:pt x="34290" y="24384"/>
                  <a:pt x="34417" y="24384"/>
                </a:cubicBezTo>
                <a:close/>
                <a:moveTo>
                  <a:pt x="106045" y="25781"/>
                </a:moveTo>
                <a:cubicBezTo>
                  <a:pt x="104902" y="26924"/>
                  <a:pt x="103759" y="28067"/>
                  <a:pt x="103759" y="28067"/>
                </a:cubicBezTo>
                <a:lnTo>
                  <a:pt x="103759" y="27051"/>
                </a:lnTo>
                <a:cubicBezTo>
                  <a:pt x="104902" y="25908"/>
                  <a:pt x="104902" y="25908"/>
                  <a:pt x="106045" y="25908"/>
                </a:cubicBezTo>
                <a:close/>
                <a:moveTo>
                  <a:pt x="115951" y="37846"/>
                </a:moveTo>
                <a:cubicBezTo>
                  <a:pt x="116332" y="37846"/>
                  <a:pt x="116332" y="38354"/>
                  <a:pt x="116332" y="38354"/>
                </a:cubicBezTo>
                <a:cubicBezTo>
                  <a:pt x="115189" y="39497"/>
                  <a:pt x="114046" y="39497"/>
                  <a:pt x="114046" y="39497"/>
                </a:cubicBezTo>
                <a:cubicBezTo>
                  <a:pt x="114046" y="38354"/>
                  <a:pt x="114046" y="38354"/>
                  <a:pt x="115189" y="38354"/>
                </a:cubicBezTo>
                <a:cubicBezTo>
                  <a:pt x="115570" y="37973"/>
                  <a:pt x="115824" y="37846"/>
                  <a:pt x="116078" y="37846"/>
                </a:cubicBezTo>
                <a:close/>
                <a:moveTo>
                  <a:pt x="25019" y="40640"/>
                </a:moveTo>
                <a:lnTo>
                  <a:pt x="27305" y="41783"/>
                </a:lnTo>
                <a:cubicBezTo>
                  <a:pt x="26162" y="41783"/>
                  <a:pt x="25019" y="40640"/>
                  <a:pt x="25019" y="40640"/>
                </a:cubicBezTo>
                <a:close/>
                <a:moveTo>
                  <a:pt x="102997" y="45974"/>
                </a:moveTo>
                <a:cubicBezTo>
                  <a:pt x="102870" y="46101"/>
                  <a:pt x="102743" y="46101"/>
                  <a:pt x="102616" y="46355"/>
                </a:cubicBezTo>
                <a:cubicBezTo>
                  <a:pt x="102616" y="46355"/>
                  <a:pt x="102743" y="46228"/>
                  <a:pt x="102997" y="45974"/>
                </a:cubicBezTo>
                <a:close/>
                <a:moveTo>
                  <a:pt x="123190" y="64643"/>
                </a:moveTo>
                <a:lnTo>
                  <a:pt x="122047" y="65786"/>
                </a:lnTo>
                <a:lnTo>
                  <a:pt x="120904" y="64643"/>
                </a:lnTo>
                <a:close/>
                <a:moveTo>
                  <a:pt x="120904" y="76073"/>
                </a:moveTo>
                <a:cubicBezTo>
                  <a:pt x="122047" y="77216"/>
                  <a:pt x="124333" y="77216"/>
                  <a:pt x="124333" y="77216"/>
                </a:cubicBezTo>
                <a:cubicBezTo>
                  <a:pt x="123952" y="77597"/>
                  <a:pt x="123571" y="77724"/>
                  <a:pt x="123063" y="77724"/>
                </a:cubicBezTo>
                <a:cubicBezTo>
                  <a:pt x="121920" y="77724"/>
                  <a:pt x="120523" y="76835"/>
                  <a:pt x="119761" y="76073"/>
                </a:cubicBezTo>
                <a:close/>
                <a:moveTo>
                  <a:pt x="23622" y="83566"/>
                </a:moveTo>
                <a:cubicBezTo>
                  <a:pt x="24003" y="83566"/>
                  <a:pt x="24003" y="84074"/>
                  <a:pt x="24003" y="84074"/>
                </a:cubicBezTo>
                <a:lnTo>
                  <a:pt x="22860" y="84074"/>
                </a:lnTo>
                <a:cubicBezTo>
                  <a:pt x="22860" y="84074"/>
                  <a:pt x="22352" y="84582"/>
                  <a:pt x="21971" y="84582"/>
                </a:cubicBezTo>
                <a:cubicBezTo>
                  <a:pt x="21844" y="84582"/>
                  <a:pt x="21717" y="84455"/>
                  <a:pt x="21717" y="84074"/>
                </a:cubicBezTo>
                <a:lnTo>
                  <a:pt x="22860" y="84074"/>
                </a:lnTo>
                <a:cubicBezTo>
                  <a:pt x="23241" y="83693"/>
                  <a:pt x="23495" y="83566"/>
                  <a:pt x="23749" y="83566"/>
                </a:cubicBezTo>
                <a:close/>
                <a:moveTo>
                  <a:pt x="24892" y="86741"/>
                </a:moveTo>
                <a:cubicBezTo>
                  <a:pt x="25019" y="86741"/>
                  <a:pt x="25019" y="86995"/>
                  <a:pt x="25019" y="87503"/>
                </a:cubicBezTo>
                <a:cubicBezTo>
                  <a:pt x="25019" y="87503"/>
                  <a:pt x="26162" y="88646"/>
                  <a:pt x="25019" y="88646"/>
                </a:cubicBezTo>
                <a:lnTo>
                  <a:pt x="24003" y="88646"/>
                </a:lnTo>
                <a:cubicBezTo>
                  <a:pt x="24765" y="88265"/>
                  <a:pt x="25019" y="88138"/>
                  <a:pt x="25019" y="88138"/>
                </a:cubicBezTo>
                <a:cubicBezTo>
                  <a:pt x="25019" y="88138"/>
                  <a:pt x="23622" y="88646"/>
                  <a:pt x="22860" y="88646"/>
                </a:cubicBezTo>
                <a:cubicBezTo>
                  <a:pt x="21717" y="89789"/>
                  <a:pt x="20574" y="89789"/>
                  <a:pt x="20574" y="89789"/>
                </a:cubicBezTo>
                <a:cubicBezTo>
                  <a:pt x="20574" y="89789"/>
                  <a:pt x="21717" y="88646"/>
                  <a:pt x="22860" y="88646"/>
                </a:cubicBezTo>
                <a:cubicBezTo>
                  <a:pt x="24257" y="87376"/>
                  <a:pt x="24765" y="86741"/>
                  <a:pt x="25019" y="86741"/>
                </a:cubicBezTo>
                <a:close/>
                <a:moveTo>
                  <a:pt x="4572" y="89789"/>
                </a:moveTo>
                <a:cubicBezTo>
                  <a:pt x="4572" y="89789"/>
                  <a:pt x="3429" y="89789"/>
                  <a:pt x="1143" y="90932"/>
                </a:cubicBezTo>
                <a:lnTo>
                  <a:pt x="2286" y="90932"/>
                </a:lnTo>
                <a:cubicBezTo>
                  <a:pt x="2286" y="91313"/>
                  <a:pt x="2413" y="91440"/>
                  <a:pt x="2667" y="91440"/>
                </a:cubicBezTo>
                <a:cubicBezTo>
                  <a:pt x="3048" y="91440"/>
                  <a:pt x="3810" y="90932"/>
                  <a:pt x="4572" y="90932"/>
                </a:cubicBezTo>
                <a:lnTo>
                  <a:pt x="4572" y="89789"/>
                </a:lnTo>
                <a:close/>
                <a:moveTo>
                  <a:pt x="36576" y="94361"/>
                </a:moveTo>
                <a:cubicBezTo>
                  <a:pt x="36576" y="94361"/>
                  <a:pt x="35433" y="96647"/>
                  <a:pt x="35433" y="96647"/>
                </a:cubicBezTo>
                <a:lnTo>
                  <a:pt x="36576" y="96647"/>
                </a:lnTo>
                <a:lnTo>
                  <a:pt x="34290" y="97790"/>
                </a:lnTo>
                <a:cubicBezTo>
                  <a:pt x="34290" y="97409"/>
                  <a:pt x="34163" y="97282"/>
                  <a:pt x="33909" y="97282"/>
                </a:cubicBezTo>
                <a:cubicBezTo>
                  <a:pt x="33528" y="97282"/>
                  <a:pt x="32766" y="97790"/>
                  <a:pt x="32004" y="97790"/>
                </a:cubicBezTo>
                <a:cubicBezTo>
                  <a:pt x="32385" y="97409"/>
                  <a:pt x="32766" y="97028"/>
                  <a:pt x="33147" y="96647"/>
                </a:cubicBezTo>
                <a:cubicBezTo>
                  <a:pt x="34290" y="96647"/>
                  <a:pt x="35433" y="95504"/>
                  <a:pt x="36576" y="94361"/>
                </a:cubicBezTo>
                <a:close/>
                <a:moveTo>
                  <a:pt x="82169" y="95504"/>
                </a:moveTo>
                <a:cubicBezTo>
                  <a:pt x="82169" y="96647"/>
                  <a:pt x="82169" y="96647"/>
                  <a:pt x="83312" y="97790"/>
                </a:cubicBezTo>
                <a:lnTo>
                  <a:pt x="83312" y="96647"/>
                </a:lnTo>
                <a:cubicBezTo>
                  <a:pt x="83312" y="95504"/>
                  <a:pt x="83312" y="95504"/>
                  <a:pt x="82169" y="95504"/>
                </a:cubicBezTo>
                <a:close/>
                <a:moveTo>
                  <a:pt x="108204" y="103378"/>
                </a:moveTo>
                <a:cubicBezTo>
                  <a:pt x="108585" y="104013"/>
                  <a:pt x="108839" y="104394"/>
                  <a:pt x="108839" y="104394"/>
                </a:cubicBezTo>
                <a:cubicBezTo>
                  <a:pt x="108839" y="104394"/>
                  <a:pt x="108712" y="104140"/>
                  <a:pt x="108331" y="103505"/>
                </a:cubicBezTo>
                <a:cubicBezTo>
                  <a:pt x="108331" y="103505"/>
                  <a:pt x="108204" y="103505"/>
                  <a:pt x="108204" y="103378"/>
                </a:cubicBezTo>
                <a:close/>
                <a:moveTo>
                  <a:pt x="78740" y="104648"/>
                </a:moveTo>
                <a:cubicBezTo>
                  <a:pt x="78740" y="104648"/>
                  <a:pt x="78740" y="104648"/>
                  <a:pt x="78740" y="104648"/>
                </a:cubicBezTo>
                <a:cubicBezTo>
                  <a:pt x="78740" y="104648"/>
                  <a:pt x="78740" y="104648"/>
                  <a:pt x="78740" y="104648"/>
                </a:cubicBezTo>
                <a:close/>
                <a:moveTo>
                  <a:pt x="47879" y="101219"/>
                </a:moveTo>
                <a:cubicBezTo>
                  <a:pt x="46736" y="102362"/>
                  <a:pt x="46736" y="103505"/>
                  <a:pt x="45593" y="105791"/>
                </a:cubicBezTo>
                <a:cubicBezTo>
                  <a:pt x="45593" y="104648"/>
                  <a:pt x="45593" y="103505"/>
                  <a:pt x="46736" y="102362"/>
                </a:cubicBezTo>
                <a:cubicBezTo>
                  <a:pt x="46736" y="102362"/>
                  <a:pt x="47244" y="101854"/>
                  <a:pt x="47879" y="101219"/>
                </a:cubicBezTo>
                <a:close/>
                <a:moveTo>
                  <a:pt x="99187" y="102362"/>
                </a:moveTo>
                <a:cubicBezTo>
                  <a:pt x="100330" y="103505"/>
                  <a:pt x="101473" y="104648"/>
                  <a:pt x="100330" y="105791"/>
                </a:cubicBezTo>
                <a:lnTo>
                  <a:pt x="99187" y="104648"/>
                </a:lnTo>
                <a:lnTo>
                  <a:pt x="99187" y="103505"/>
                </a:lnTo>
                <a:lnTo>
                  <a:pt x="99187" y="102362"/>
                </a:lnTo>
                <a:close/>
                <a:moveTo>
                  <a:pt x="96901" y="104648"/>
                </a:moveTo>
                <a:cubicBezTo>
                  <a:pt x="97155" y="104902"/>
                  <a:pt x="97536" y="105283"/>
                  <a:pt x="98044" y="105791"/>
                </a:cubicBezTo>
                <a:cubicBezTo>
                  <a:pt x="99187" y="106934"/>
                  <a:pt x="99187" y="106934"/>
                  <a:pt x="98044" y="106934"/>
                </a:cubicBezTo>
                <a:cubicBezTo>
                  <a:pt x="99187" y="106934"/>
                  <a:pt x="96901" y="105791"/>
                  <a:pt x="96901" y="104648"/>
                </a:cubicBezTo>
                <a:close/>
                <a:moveTo>
                  <a:pt x="71755" y="105791"/>
                </a:moveTo>
                <a:cubicBezTo>
                  <a:pt x="72390" y="107061"/>
                  <a:pt x="72644" y="107950"/>
                  <a:pt x="72644" y="107950"/>
                </a:cubicBezTo>
                <a:cubicBezTo>
                  <a:pt x="72644" y="107950"/>
                  <a:pt x="72263" y="107315"/>
                  <a:pt x="71755" y="105791"/>
                </a:cubicBezTo>
                <a:close/>
                <a:moveTo>
                  <a:pt x="36449" y="106934"/>
                </a:moveTo>
                <a:cubicBezTo>
                  <a:pt x="36449" y="108077"/>
                  <a:pt x="35306" y="109220"/>
                  <a:pt x="34163" y="109220"/>
                </a:cubicBezTo>
                <a:lnTo>
                  <a:pt x="33147" y="109220"/>
                </a:lnTo>
                <a:cubicBezTo>
                  <a:pt x="34290" y="108077"/>
                  <a:pt x="35433" y="106934"/>
                  <a:pt x="36576" y="106934"/>
                </a:cubicBezTo>
                <a:close/>
                <a:moveTo>
                  <a:pt x="103759" y="108077"/>
                </a:moveTo>
                <a:lnTo>
                  <a:pt x="104902" y="109220"/>
                </a:lnTo>
                <a:cubicBezTo>
                  <a:pt x="106045" y="109220"/>
                  <a:pt x="104902" y="108077"/>
                  <a:pt x="103759" y="108077"/>
                </a:cubicBezTo>
                <a:close/>
                <a:moveTo>
                  <a:pt x="93472" y="110363"/>
                </a:moveTo>
                <a:cubicBezTo>
                  <a:pt x="93472" y="110363"/>
                  <a:pt x="93472" y="111506"/>
                  <a:pt x="93472" y="111506"/>
                </a:cubicBezTo>
                <a:cubicBezTo>
                  <a:pt x="92329" y="111506"/>
                  <a:pt x="92329" y="111506"/>
                  <a:pt x="93472" y="110363"/>
                </a:cubicBezTo>
                <a:close/>
                <a:moveTo>
                  <a:pt x="54610" y="110363"/>
                </a:moveTo>
                <a:lnTo>
                  <a:pt x="54610" y="111506"/>
                </a:lnTo>
                <a:lnTo>
                  <a:pt x="53467" y="112649"/>
                </a:lnTo>
                <a:lnTo>
                  <a:pt x="53467" y="111379"/>
                </a:lnTo>
                <a:cubicBezTo>
                  <a:pt x="53467" y="110236"/>
                  <a:pt x="54610" y="110236"/>
                  <a:pt x="54610" y="110236"/>
                </a:cubicBezTo>
                <a:close/>
                <a:moveTo>
                  <a:pt x="78613" y="111506"/>
                </a:moveTo>
                <a:cubicBezTo>
                  <a:pt x="78613" y="111506"/>
                  <a:pt x="78613" y="111506"/>
                  <a:pt x="79756" y="112649"/>
                </a:cubicBezTo>
                <a:lnTo>
                  <a:pt x="78740" y="112649"/>
                </a:lnTo>
                <a:lnTo>
                  <a:pt x="78740" y="111379"/>
                </a:lnTo>
                <a:close/>
                <a:moveTo>
                  <a:pt x="36195" y="109855"/>
                </a:moveTo>
                <a:cubicBezTo>
                  <a:pt x="35814" y="109855"/>
                  <a:pt x="35052" y="110744"/>
                  <a:pt x="34163" y="111506"/>
                </a:cubicBezTo>
                <a:cubicBezTo>
                  <a:pt x="33020" y="112649"/>
                  <a:pt x="34163" y="112649"/>
                  <a:pt x="34163" y="112649"/>
                </a:cubicBezTo>
                <a:cubicBezTo>
                  <a:pt x="34163" y="113030"/>
                  <a:pt x="34417" y="113157"/>
                  <a:pt x="34798" y="113157"/>
                </a:cubicBezTo>
                <a:cubicBezTo>
                  <a:pt x="35433" y="113157"/>
                  <a:pt x="36449" y="112649"/>
                  <a:pt x="36449" y="112649"/>
                </a:cubicBezTo>
                <a:cubicBezTo>
                  <a:pt x="36449" y="111506"/>
                  <a:pt x="36449" y="111506"/>
                  <a:pt x="36449" y="110363"/>
                </a:cubicBezTo>
                <a:cubicBezTo>
                  <a:pt x="36449" y="109982"/>
                  <a:pt x="36322" y="109855"/>
                  <a:pt x="36195" y="109855"/>
                </a:cubicBezTo>
                <a:close/>
                <a:moveTo>
                  <a:pt x="63881" y="111506"/>
                </a:moveTo>
                <a:cubicBezTo>
                  <a:pt x="63881" y="111760"/>
                  <a:pt x="63881" y="112141"/>
                  <a:pt x="63881" y="112649"/>
                </a:cubicBezTo>
                <a:cubicBezTo>
                  <a:pt x="62738" y="113792"/>
                  <a:pt x="62738" y="114935"/>
                  <a:pt x="62738" y="114935"/>
                </a:cubicBezTo>
                <a:cubicBezTo>
                  <a:pt x="62738" y="114935"/>
                  <a:pt x="62738" y="113792"/>
                  <a:pt x="63881" y="111506"/>
                </a:cubicBezTo>
                <a:close/>
                <a:moveTo>
                  <a:pt x="75438" y="112268"/>
                </a:moveTo>
                <a:cubicBezTo>
                  <a:pt x="75819" y="112268"/>
                  <a:pt x="76327" y="113284"/>
                  <a:pt x="76327" y="114935"/>
                </a:cubicBezTo>
                <a:cubicBezTo>
                  <a:pt x="75184" y="113792"/>
                  <a:pt x="75184" y="112649"/>
                  <a:pt x="75184" y="112649"/>
                </a:cubicBezTo>
                <a:cubicBezTo>
                  <a:pt x="75184" y="112268"/>
                  <a:pt x="75311" y="112141"/>
                  <a:pt x="75311" y="112141"/>
                </a:cubicBezTo>
                <a:close/>
                <a:moveTo>
                  <a:pt x="86614" y="113792"/>
                </a:moveTo>
                <a:cubicBezTo>
                  <a:pt x="86614" y="113792"/>
                  <a:pt x="86614" y="113792"/>
                  <a:pt x="87757" y="114935"/>
                </a:cubicBezTo>
                <a:cubicBezTo>
                  <a:pt x="87757" y="114935"/>
                  <a:pt x="87757" y="116078"/>
                  <a:pt x="87757" y="116078"/>
                </a:cubicBezTo>
                <a:cubicBezTo>
                  <a:pt x="86614" y="116078"/>
                  <a:pt x="86614" y="114935"/>
                  <a:pt x="86614" y="114935"/>
                </a:cubicBezTo>
                <a:cubicBezTo>
                  <a:pt x="85471" y="113792"/>
                  <a:pt x="86614" y="113792"/>
                  <a:pt x="86614" y="113792"/>
                </a:cubicBezTo>
                <a:close/>
                <a:moveTo>
                  <a:pt x="90043" y="117221"/>
                </a:moveTo>
                <a:cubicBezTo>
                  <a:pt x="90043" y="117729"/>
                  <a:pt x="90297" y="118110"/>
                  <a:pt x="90424" y="118110"/>
                </a:cubicBezTo>
                <a:cubicBezTo>
                  <a:pt x="90551" y="118110"/>
                  <a:pt x="90551" y="117856"/>
                  <a:pt x="90043" y="117221"/>
                </a:cubicBezTo>
                <a:close/>
                <a:moveTo>
                  <a:pt x="55372" y="113411"/>
                </a:moveTo>
                <a:cubicBezTo>
                  <a:pt x="55499" y="113411"/>
                  <a:pt x="55118" y="113919"/>
                  <a:pt x="54610" y="114935"/>
                </a:cubicBezTo>
                <a:cubicBezTo>
                  <a:pt x="54610" y="116078"/>
                  <a:pt x="54610" y="117221"/>
                  <a:pt x="53467" y="118364"/>
                </a:cubicBezTo>
                <a:lnTo>
                  <a:pt x="52451" y="118364"/>
                </a:lnTo>
                <a:cubicBezTo>
                  <a:pt x="52451" y="118364"/>
                  <a:pt x="53594" y="117221"/>
                  <a:pt x="53594" y="116078"/>
                </a:cubicBezTo>
                <a:cubicBezTo>
                  <a:pt x="54864" y="114173"/>
                  <a:pt x="55372" y="113284"/>
                  <a:pt x="55499" y="113284"/>
                </a:cubicBezTo>
                <a:close/>
                <a:moveTo>
                  <a:pt x="56769" y="117983"/>
                </a:moveTo>
                <a:cubicBezTo>
                  <a:pt x="56896" y="117983"/>
                  <a:pt x="56896" y="118491"/>
                  <a:pt x="56896" y="119507"/>
                </a:cubicBezTo>
                <a:lnTo>
                  <a:pt x="55880" y="119507"/>
                </a:lnTo>
                <a:cubicBezTo>
                  <a:pt x="56388" y="118491"/>
                  <a:pt x="56642" y="117983"/>
                  <a:pt x="56769" y="117983"/>
                </a:cubicBezTo>
                <a:close/>
                <a:moveTo>
                  <a:pt x="66040" y="117221"/>
                </a:moveTo>
                <a:cubicBezTo>
                  <a:pt x="66040" y="118364"/>
                  <a:pt x="66040" y="119507"/>
                  <a:pt x="66040" y="119507"/>
                </a:cubicBezTo>
                <a:lnTo>
                  <a:pt x="65024" y="119507"/>
                </a:lnTo>
                <a:cubicBezTo>
                  <a:pt x="65024" y="118364"/>
                  <a:pt x="66167" y="117221"/>
                  <a:pt x="66167" y="117221"/>
                </a:cubicBezTo>
                <a:close/>
                <a:moveTo>
                  <a:pt x="74041" y="120650"/>
                </a:moveTo>
                <a:lnTo>
                  <a:pt x="74041" y="121793"/>
                </a:lnTo>
                <a:cubicBezTo>
                  <a:pt x="72898" y="121793"/>
                  <a:pt x="74041" y="120650"/>
                  <a:pt x="74041" y="120650"/>
                </a:cubicBezTo>
                <a:close/>
                <a:moveTo>
                  <a:pt x="66548" y="0"/>
                </a:moveTo>
                <a:cubicBezTo>
                  <a:pt x="66421" y="0"/>
                  <a:pt x="66167" y="254"/>
                  <a:pt x="66167" y="762"/>
                </a:cubicBezTo>
                <a:cubicBezTo>
                  <a:pt x="66167" y="4191"/>
                  <a:pt x="66167" y="4191"/>
                  <a:pt x="65024" y="4191"/>
                </a:cubicBezTo>
                <a:cubicBezTo>
                  <a:pt x="64770" y="3429"/>
                  <a:pt x="64389" y="3175"/>
                  <a:pt x="64008" y="3175"/>
                </a:cubicBezTo>
                <a:cubicBezTo>
                  <a:pt x="63246" y="3175"/>
                  <a:pt x="62738" y="4445"/>
                  <a:pt x="62738" y="5334"/>
                </a:cubicBezTo>
                <a:lnTo>
                  <a:pt x="63881" y="5334"/>
                </a:lnTo>
                <a:cubicBezTo>
                  <a:pt x="63881" y="6731"/>
                  <a:pt x="63500" y="7239"/>
                  <a:pt x="63119" y="7239"/>
                </a:cubicBezTo>
                <a:cubicBezTo>
                  <a:pt x="62738" y="7239"/>
                  <a:pt x="62738" y="6985"/>
                  <a:pt x="62738" y="6477"/>
                </a:cubicBezTo>
                <a:cubicBezTo>
                  <a:pt x="61595" y="6477"/>
                  <a:pt x="61595" y="5334"/>
                  <a:pt x="61595" y="3048"/>
                </a:cubicBezTo>
                <a:cubicBezTo>
                  <a:pt x="61595" y="1905"/>
                  <a:pt x="61595" y="762"/>
                  <a:pt x="60452" y="762"/>
                </a:cubicBezTo>
                <a:cubicBezTo>
                  <a:pt x="60452" y="762"/>
                  <a:pt x="59309" y="762"/>
                  <a:pt x="60452" y="1905"/>
                </a:cubicBezTo>
                <a:cubicBezTo>
                  <a:pt x="60452" y="4191"/>
                  <a:pt x="60452" y="4191"/>
                  <a:pt x="60452" y="4191"/>
                </a:cubicBezTo>
                <a:cubicBezTo>
                  <a:pt x="59309" y="4191"/>
                  <a:pt x="59309" y="4191"/>
                  <a:pt x="59309" y="5334"/>
                </a:cubicBezTo>
                <a:cubicBezTo>
                  <a:pt x="59309" y="6477"/>
                  <a:pt x="58166" y="6477"/>
                  <a:pt x="58166" y="6477"/>
                </a:cubicBezTo>
                <a:cubicBezTo>
                  <a:pt x="58166" y="5334"/>
                  <a:pt x="57023" y="5334"/>
                  <a:pt x="57023" y="5334"/>
                </a:cubicBezTo>
                <a:lnTo>
                  <a:pt x="57023" y="4191"/>
                </a:lnTo>
                <a:cubicBezTo>
                  <a:pt x="57023" y="3048"/>
                  <a:pt x="55880" y="762"/>
                  <a:pt x="55880" y="762"/>
                </a:cubicBezTo>
                <a:cubicBezTo>
                  <a:pt x="55880" y="762"/>
                  <a:pt x="55880" y="3048"/>
                  <a:pt x="55880" y="3048"/>
                </a:cubicBezTo>
                <a:cubicBezTo>
                  <a:pt x="55880" y="4191"/>
                  <a:pt x="45593" y="6477"/>
                  <a:pt x="44450" y="6477"/>
                </a:cubicBezTo>
                <a:cubicBezTo>
                  <a:pt x="43307" y="6477"/>
                  <a:pt x="42164" y="6477"/>
                  <a:pt x="43307" y="7620"/>
                </a:cubicBezTo>
                <a:cubicBezTo>
                  <a:pt x="44450" y="8763"/>
                  <a:pt x="42164" y="9906"/>
                  <a:pt x="39878" y="11049"/>
                </a:cubicBezTo>
                <a:cubicBezTo>
                  <a:pt x="37592" y="12192"/>
                  <a:pt x="35306" y="13335"/>
                  <a:pt x="36449" y="14478"/>
                </a:cubicBezTo>
                <a:lnTo>
                  <a:pt x="35433" y="14478"/>
                </a:lnTo>
                <a:cubicBezTo>
                  <a:pt x="34290" y="15621"/>
                  <a:pt x="34290" y="16764"/>
                  <a:pt x="34290" y="16764"/>
                </a:cubicBezTo>
                <a:cubicBezTo>
                  <a:pt x="35179" y="17653"/>
                  <a:pt x="34798" y="18415"/>
                  <a:pt x="34544" y="18415"/>
                </a:cubicBezTo>
                <a:cubicBezTo>
                  <a:pt x="34417" y="18415"/>
                  <a:pt x="34290" y="18288"/>
                  <a:pt x="34290" y="17907"/>
                </a:cubicBezTo>
                <a:cubicBezTo>
                  <a:pt x="33147" y="16764"/>
                  <a:pt x="33147" y="15621"/>
                  <a:pt x="32004" y="15621"/>
                </a:cubicBezTo>
                <a:cubicBezTo>
                  <a:pt x="32004" y="15621"/>
                  <a:pt x="32004" y="16764"/>
                  <a:pt x="33147" y="17907"/>
                </a:cubicBezTo>
                <a:cubicBezTo>
                  <a:pt x="34290" y="19050"/>
                  <a:pt x="34290" y="19050"/>
                  <a:pt x="34290" y="19050"/>
                </a:cubicBezTo>
                <a:cubicBezTo>
                  <a:pt x="33782" y="19558"/>
                  <a:pt x="33401" y="19939"/>
                  <a:pt x="33274" y="19939"/>
                </a:cubicBezTo>
                <a:cubicBezTo>
                  <a:pt x="33147" y="19939"/>
                  <a:pt x="33147" y="19685"/>
                  <a:pt x="33147" y="19050"/>
                </a:cubicBezTo>
                <a:cubicBezTo>
                  <a:pt x="32004" y="17907"/>
                  <a:pt x="30861" y="16764"/>
                  <a:pt x="30861" y="16764"/>
                </a:cubicBezTo>
                <a:cubicBezTo>
                  <a:pt x="32004" y="17907"/>
                  <a:pt x="30861" y="17907"/>
                  <a:pt x="30861" y="17907"/>
                </a:cubicBezTo>
                <a:cubicBezTo>
                  <a:pt x="30861" y="17907"/>
                  <a:pt x="30861" y="17907"/>
                  <a:pt x="29718" y="15621"/>
                </a:cubicBezTo>
                <a:cubicBezTo>
                  <a:pt x="28829" y="15113"/>
                  <a:pt x="28194" y="14859"/>
                  <a:pt x="27940" y="14859"/>
                </a:cubicBezTo>
                <a:cubicBezTo>
                  <a:pt x="27686" y="14859"/>
                  <a:pt x="27940" y="15367"/>
                  <a:pt x="28575" y="16764"/>
                </a:cubicBezTo>
                <a:lnTo>
                  <a:pt x="28575" y="17907"/>
                </a:lnTo>
                <a:cubicBezTo>
                  <a:pt x="28194" y="17653"/>
                  <a:pt x="27813" y="17526"/>
                  <a:pt x="27686" y="17526"/>
                </a:cubicBezTo>
                <a:cubicBezTo>
                  <a:pt x="26797" y="17526"/>
                  <a:pt x="27686" y="19177"/>
                  <a:pt x="28575" y="20066"/>
                </a:cubicBezTo>
                <a:cubicBezTo>
                  <a:pt x="27686" y="19558"/>
                  <a:pt x="27051" y="19304"/>
                  <a:pt x="26797" y="19304"/>
                </a:cubicBezTo>
                <a:cubicBezTo>
                  <a:pt x="26543" y="19304"/>
                  <a:pt x="26670" y="19812"/>
                  <a:pt x="27432" y="21209"/>
                </a:cubicBezTo>
                <a:cubicBezTo>
                  <a:pt x="27940" y="21717"/>
                  <a:pt x="27940" y="22098"/>
                  <a:pt x="27686" y="22098"/>
                </a:cubicBezTo>
                <a:cubicBezTo>
                  <a:pt x="27432" y="22098"/>
                  <a:pt x="26797" y="21844"/>
                  <a:pt x="26289" y="21209"/>
                </a:cubicBezTo>
                <a:cubicBezTo>
                  <a:pt x="25146" y="21209"/>
                  <a:pt x="25146" y="21209"/>
                  <a:pt x="25146" y="22352"/>
                </a:cubicBezTo>
                <a:cubicBezTo>
                  <a:pt x="25146" y="23495"/>
                  <a:pt x="22860" y="24638"/>
                  <a:pt x="20574" y="28067"/>
                </a:cubicBezTo>
                <a:cubicBezTo>
                  <a:pt x="18288" y="30353"/>
                  <a:pt x="17145" y="32639"/>
                  <a:pt x="18288" y="33782"/>
                </a:cubicBezTo>
                <a:cubicBezTo>
                  <a:pt x="18288" y="33782"/>
                  <a:pt x="18288" y="33782"/>
                  <a:pt x="17145" y="32639"/>
                </a:cubicBezTo>
                <a:cubicBezTo>
                  <a:pt x="16002" y="32639"/>
                  <a:pt x="14859" y="32639"/>
                  <a:pt x="17145" y="34925"/>
                </a:cubicBezTo>
                <a:cubicBezTo>
                  <a:pt x="16764" y="34544"/>
                  <a:pt x="16637" y="34417"/>
                  <a:pt x="16383" y="34417"/>
                </a:cubicBezTo>
                <a:cubicBezTo>
                  <a:pt x="15875" y="34417"/>
                  <a:pt x="15621" y="35306"/>
                  <a:pt x="14859" y="36068"/>
                </a:cubicBezTo>
                <a:cubicBezTo>
                  <a:pt x="13716" y="37211"/>
                  <a:pt x="13716" y="38354"/>
                  <a:pt x="14859" y="39497"/>
                </a:cubicBezTo>
                <a:cubicBezTo>
                  <a:pt x="14224" y="39243"/>
                  <a:pt x="13589" y="38989"/>
                  <a:pt x="13081" y="38989"/>
                </a:cubicBezTo>
                <a:cubicBezTo>
                  <a:pt x="11557" y="38989"/>
                  <a:pt x="10541" y="40005"/>
                  <a:pt x="11430" y="41783"/>
                </a:cubicBezTo>
                <a:lnTo>
                  <a:pt x="10287" y="41783"/>
                </a:lnTo>
                <a:cubicBezTo>
                  <a:pt x="10287" y="41783"/>
                  <a:pt x="10287" y="42926"/>
                  <a:pt x="10287" y="44069"/>
                </a:cubicBezTo>
                <a:cubicBezTo>
                  <a:pt x="10287" y="44069"/>
                  <a:pt x="10287" y="46355"/>
                  <a:pt x="9144" y="46355"/>
                </a:cubicBezTo>
                <a:cubicBezTo>
                  <a:pt x="9144" y="47498"/>
                  <a:pt x="10287" y="48641"/>
                  <a:pt x="10287" y="48641"/>
                </a:cubicBezTo>
                <a:cubicBezTo>
                  <a:pt x="10287" y="49784"/>
                  <a:pt x="10287" y="49784"/>
                  <a:pt x="10287" y="49784"/>
                </a:cubicBezTo>
                <a:cubicBezTo>
                  <a:pt x="10033" y="49657"/>
                  <a:pt x="9906" y="49530"/>
                  <a:pt x="9652" y="49530"/>
                </a:cubicBezTo>
                <a:cubicBezTo>
                  <a:pt x="8763" y="49530"/>
                  <a:pt x="7874" y="51308"/>
                  <a:pt x="6858" y="53213"/>
                </a:cubicBezTo>
                <a:cubicBezTo>
                  <a:pt x="6858" y="56642"/>
                  <a:pt x="5715" y="58928"/>
                  <a:pt x="4572" y="58928"/>
                </a:cubicBezTo>
                <a:cubicBezTo>
                  <a:pt x="4572" y="58928"/>
                  <a:pt x="4572" y="60071"/>
                  <a:pt x="5715" y="60071"/>
                </a:cubicBezTo>
                <a:cubicBezTo>
                  <a:pt x="9144" y="61214"/>
                  <a:pt x="9144" y="61214"/>
                  <a:pt x="6858" y="61214"/>
                </a:cubicBezTo>
                <a:cubicBezTo>
                  <a:pt x="4572" y="61214"/>
                  <a:pt x="4572" y="63500"/>
                  <a:pt x="6858" y="63500"/>
                </a:cubicBezTo>
                <a:lnTo>
                  <a:pt x="5715" y="63500"/>
                </a:lnTo>
                <a:cubicBezTo>
                  <a:pt x="2286" y="64643"/>
                  <a:pt x="4572" y="65786"/>
                  <a:pt x="6858" y="65786"/>
                </a:cubicBezTo>
                <a:cubicBezTo>
                  <a:pt x="5715" y="66929"/>
                  <a:pt x="4572" y="66929"/>
                  <a:pt x="5715" y="66929"/>
                </a:cubicBezTo>
                <a:cubicBezTo>
                  <a:pt x="5715" y="68072"/>
                  <a:pt x="5715" y="68072"/>
                  <a:pt x="2286" y="68072"/>
                </a:cubicBezTo>
                <a:lnTo>
                  <a:pt x="0" y="68072"/>
                </a:lnTo>
                <a:cubicBezTo>
                  <a:pt x="0" y="69215"/>
                  <a:pt x="1143" y="69215"/>
                  <a:pt x="2286" y="69215"/>
                </a:cubicBezTo>
                <a:cubicBezTo>
                  <a:pt x="2286" y="69215"/>
                  <a:pt x="2286" y="70358"/>
                  <a:pt x="4572" y="70358"/>
                </a:cubicBezTo>
                <a:cubicBezTo>
                  <a:pt x="4953" y="69977"/>
                  <a:pt x="5207" y="69850"/>
                  <a:pt x="5334" y="69850"/>
                </a:cubicBezTo>
                <a:cubicBezTo>
                  <a:pt x="5715" y="69850"/>
                  <a:pt x="5715" y="70358"/>
                  <a:pt x="5715" y="70358"/>
                </a:cubicBezTo>
                <a:cubicBezTo>
                  <a:pt x="4953" y="70358"/>
                  <a:pt x="5207" y="70866"/>
                  <a:pt x="5842" y="70866"/>
                </a:cubicBezTo>
                <a:cubicBezTo>
                  <a:pt x="6096" y="70866"/>
                  <a:pt x="6477" y="70739"/>
                  <a:pt x="6858" y="70358"/>
                </a:cubicBezTo>
                <a:lnTo>
                  <a:pt x="12573" y="70358"/>
                </a:lnTo>
                <a:cubicBezTo>
                  <a:pt x="12954" y="70358"/>
                  <a:pt x="13335" y="70358"/>
                  <a:pt x="13716" y="70358"/>
                </a:cubicBezTo>
                <a:cubicBezTo>
                  <a:pt x="13716" y="70358"/>
                  <a:pt x="13716" y="70358"/>
                  <a:pt x="13716" y="70358"/>
                </a:cubicBezTo>
                <a:cubicBezTo>
                  <a:pt x="15494" y="70358"/>
                  <a:pt x="17907" y="70358"/>
                  <a:pt x="17399" y="69850"/>
                </a:cubicBezTo>
                <a:cubicBezTo>
                  <a:pt x="16383" y="70231"/>
                  <a:pt x="15113" y="70358"/>
                  <a:pt x="13716" y="70358"/>
                </a:cubicBezTo>
                <a:cubicBezTo>
                  <a:pt x="10287" y="69215"/>
                  <a:pt x="10287" y="69215"/>
                  <a:pt x="13716" y="69215"/>
                </a:cubicBezTo>
                <a:lnTo>
                  <a:pt x="16002" y="69215"/>
                </a:lnTo>
                <a:cubicBezTo>
                  <a:pt x="16764" y="69469"/>
                  <a:pt x="17145" y="69723"/>
                  <a:pt x="17399" y="69850"/>
                </a:cubicBezTo>
                <a:cubicBezTo>
                  <a:pt x="17780" y="69723"/>
                  <a:pt x="18034" y="69469"/>
                  <a:pt x="18288" y="69215"/>
                </a:cubicBezTo>
                <a:cubicBezTo>
                  <a:pt x="19431" y="68072"/>
                  <a:pt x="20574" y="66929"/>
                  <a:pt x="18288" y="66929"/>
                </a:cubicBezTo>
                <a:cubicBezTo>
                  <a:pt x="18288" y="66929"/>
                  <a:pt x="16002" y="66929"/>
                  <a:pt x="16002" y="65786"/>
                </a:cubicBezTo>
                <a:lnTo>
                  <a:pt x="18288" y="65786"/>
                </a:lnTo>
                <a:cubicBezTo>
                  <a:pt x="19431" y="65786"/>
                  <a:pt x="19431" y="64643"/>
                  <a:pt x="19431" y="63500"/>
                </a:cubicBezTo>
                <a:cubicBezTo>
                  <a:pt x="19431" y="61214"/>
                  <a:pt x="19431" y="60071"/>
                  <a:pt x="21717" y="60071"/>
                </a:cubicBezTo>
                <a:lnTo>
                  <a:pt x="22860" y="60071"/>
                </a:lnTo>
                <a:cubicBezTo>
                  <a:pt x="21717" y="60071"/>
                  <a:pt x="21717" y="57785"/>
                  <a:pt x="22860" y="55499"/>
                </a:cubicBezTo>
                <a:cubicBezTo>
                  <a:pt x="22860" y="53213"/>
                  <a:pt x="24003" y="50927"/>
                  <a:pt x="22860" y="50927"/>
                </a:cubicBezTo>
                <a:cubicBezTo>
                  <a:pt x="24003" y="50927"/>
                  <a:pt x="24003" y="49784"/>
                  <a:pt x="25146" y="49784"/>
                </a:cubicBezTo>
                <a:cubicBezTo>
                  <a:pt x="24003" y="48641"/>
                  <a:pt x="24003" y="47498"/>
                  <a:pt x="24003" y="47498"/>
                </a:cubicBezTo>
                <a:cubicBezTo>
                  <a:pt x="24511" y="48006"/>
                  <a:pt x="24892" y="48387"/>
                  <a:pt x="25146" y="48387"/>
                </a:cubicBezTo>
                <a:cubicBezTo>
                  <a:pt x="25400" y="48387"/>
                  <a:pt x="25654" y="48133"/>
                  <a:pt x="26289" y="47498"/>
                </a:cubicBezTo>
                <a:cubicBezTo>
                  <a:pt x="26289" y="47498"/>
                  <a:pt x="26289" y="46355"/>
                  <a:pt x="25146" y="46355"/>
                </a:cubicBezTo>
                <a:cubicBezTo>
                  <a:pt x="25146" y="46355"/>
                  <a:pt x="26289" y="44069"/>
                  <a:pt x="28575" y="44069"/>
                </a:cubicBezTo>
                <a:cubicBezTo>
                  <a:pt x="29718" y="44069"/>
                  <a:pt x="28575" y="42926"/>
                  <a:pt x="27432" y="41783"/>
                </a:cubicBezTo>
                <a:cubicBezTo>
                  <a:pt x="27940" y="42291"/>
                  <a:pt x="28321" y="42672"/>
                  <a:pt x="28448" y="42672"/>
                </a:cubicBezTo>
                <a:cubicBezTo>
                  <a:pt x="28575" y="42672"/>
                  <a:pt x="28575" y="42418"/>
                  <a:pt x="28575" y="41783"/>
                </a:cubicBezTo>
                <a:lnTo>
                  <a:pt x="29718" y="41783"/>
                </a:lnTo>
                <a:cubicBezTo>
                  <a:pt x="28575" y="40640"/>
                  <a:pt x="29718" y="39497"/>
                  <a:pt x="30861" y="37211"/>
                </a:cubicBezTo>
                <a:cubicBezTo>
                  <a:pt x="33147" y="34925"/>
                  <a:pt x="33147" y="34925"/>
                  <a:pt x="32004" y="33782"/>
                </a:cubicBezTo>
                <a:cubicBezTo>
                  <a:pt x="30861" y="32639"/>
                  <a:pt x="32004" y="32639"/>
                  <a:pt x="33147" y="32639"/>
                </a:cubicBezTo>
                <a:cubicBezTo>
                  <a:pt x="35433" y="33147"/>
                  <a:pt x="36576" y="33528"/>
                  <a:pt x="36957" y="33528"/>
                </a:cubicBezTo>
                <a:cubicBezTo>
                  <a:pt x="37338" y="33528"/>
                  <a:pt x="37084" y="33274"/>
                  <a:pt x="36576" y="32639"/>
                </a:cubicBezTo>
                <a:cubicBezTo>
                  <a:pt x="36576" y="33020"/>
                  <a:pt x="36449" y="33147"/>
                  <a:pt x="36322" y="33147"/>
                </a:cubicBezTo>
                <a:cubicBezTo>
                  <a:pt x="35941" y="33147"/>
                  <a:pt x="35179" y="32385"/>
                  <a:pt x="34290" y="31496"/>
                </a:cubicBezTo>
                <a:cubicBezTo>
                  <a:pt x="33782" y="30353"/>
                  <a:pt x="33401" y="29845"/>
                  <a:pt x="33528" y="29845"/>
                </a:cubicBezTo>
                <a:cubicBezTo>
                  <a:pt x="33655" y="29845"/>
                  <a:pt x="34290" y="30353"/>
                  <a:pt x="35433" y="31496"/>
                </a:cubicBezTo>
                <a:cubicBezTo>
                  <a:pt x="35687" y="31623"/>
                  <a:pt x="36068" y="31750"/>
                  <a:pt x="36322" y="31750"/>
                </a:cubicBezTo>
                <a:cubicBezTo>
                  <a:pt x="37846" y="31750"/>
                  <a:pt x="39116" y="30099"/>
                  <a:pt x="39116" y="28321"/>
                </a:cubicBezTo>
                <a:cubicBezTo>
                  <a:pt x="39370" y="28448"/>
                  <a:pt x="39497" y="28575"/>
                  <a:pt x="39624" y="28575"/>
                </a:cubicBezTo>
                <a:cubicBezTo>
                  <a:pt x="40132" y="28575"/>
                  <a:pt x="40259" y="28067"/>
                  <a:pt x="41148" y="28067"/>
                </a:cubicBezTo>
                <a:cubicBezTo>
                  <a:pt x="42291" y="26924"/>
                  <a:pt x="42291" y="26924"/>
                  <a:pt x="42291" y="26924"/>
                </a:cubicBezTo>
                <a:cubicBezTo>
                  <a:pt x="41656" y="25527"/>
                  <a:pt x="42164" y="25019"/>
                  <a:pt x="42672" y="25019"/>
                </a:cubicBezTo>
                <a:cubicBezTo>
                  <a:pt x="43053" y="25019"/>
                  <a:pt x="43434" y="25273"/>
                  <a:pt x="43434" y="25781"/>
                </a:cubicBezTo>
                <a:cubicBezTo>
                  <a:pt x="44577" y="26924"/>
                  <a:pt x="44577" y="26924"/>
                  <a:pt x="45720" y="26924"/>
                </a:cubicBezTo>
                <a:cubicBezTo>
                  <a:pt x="45085" y="25527"/>
                  <a:pt x="45593" y="25019"/>
                  <a:pt x="46355" y="25019"/>
                </a:cubicBezTo>
                <a:cubicBezTo>
                  <a:pt x="46863" y="25019"/>
                  <a:pt x="47498" y="25273"/>
                  <a:pt x="48006" y="25781"/>
                </a:cubicBezTo>
                <a:cubicBezTo>
                  <a:pt x="48006" y="24638"/>
                  <a:pt x="48006" y="23495"/>
                  <a:pt x="49149" y="23495"/>
                </a:cubicBezTo>
                <a:cubicBezTo>
                  <a:pt x="49149" y="23495"/>
                  <a:pt x="50292" y="23495"/>
                  <a:pt x="49149" y="22352"/>
                </a:cubicBezTo>
                <a:cubicBezTo>
                  <a:pt x="48006" y="21209"/>
                  <a:pt x="48006" y="20066"/>
                  <a:pt x="48006" y="20066"/>
                </a:cubicBezTo>
                <a:lnTo>
                  <a:pt x="49149" y="21209"/>
                </a:lnTo>
                <a:cubicBezTo>
                  <a:pt x="49149" y="21590"/>
                  <a:pt x="49276" y="21717"/>
                  <a:pt x="49530" y="21717"/>
                </a:cubicBezTo>
                <a:cubicBezTo>
                  <a:pt x="50038" y="21717"/>
                  <a:pt x="50673" y="21209"/>
                  <a:pt x="51435" y="21209"/>
                </a:cubicBezTo>
                <a:cubicBezTo>
                  <a:pt x="51943" y="21209"/>
                  <a:pt x="52578" y="20955"/>
                  <a:pt x="52959" y="20955"/>
                </a:cubicBezTo>
                <a:cubicBezTo>
                  <a:pt x="53340" y="20955"/>
                  <a:pt x="53721" y="21209"/>
                  <a:pt x="53721" y="22352"/>
                </a:cubicBezTo>
                <a:lnTo>
                  <a:pt x="53721" y="20193"/>
                </a:lnTo>
                <a:cubicBezTo>
                  <a:pt x="53721" y="19685"/>
                  <a:pt x="53721" y="19304"/>
                  <a:pt x="53848" y="19304"/>
                </a:cubicBezTo>
                <a:cubicBezTo>
                  <a:pt x="53975" y="19304"/>
                  <a:pt x="54229" y="19558"/>
                  <a:pt x="54864" y="20193"/>
                </a:cubicBezTo>
                <a:cubicBezTo>
                  <a:pt x="54864" y="20828"/>
                  <a:pt x="55118" y="21082"/>
                  <a:pt x="55626" y="21082"/>
                </a:cubicBezTo>
                <a:cubicBezTo>
                  <a:pt x="56134" y="21082"/>
                  <a:pt x="56642" y="20828"/>
                  <a:pt x="57150" y="20193"/>
                </a:cubicBezTo>
                <a:cubicBezTo>
                  <a:pt x="57658" y="21209"/>
                  <a:pt x="58166" y="21844"/>
                  <a:pt x="58547" y="21844"/>
                </a:cubicBezTo>
                <a:cubicBezTo>
                  <a:pt x="58928" y="21844"/>
                  <a:pt x="58928" y="20955"/>
                  <a:pt x="58420" y="19050"/>
                </a:cubicBezTo>
                <a:cubicBezTo>
                  <a:pt x="59563" y="21336"/>
                  <a:pt x="59563" y="21336"/>
                  <a:pt x="59563" y="21336"/>
                </a:cubicBezTo>
                <a:cubicBezTo>
                  <a:pt x="59563" y="19939"/>
                  <a:pt x="59944" y="19431"/>
                  <a:pt x="60452" y="19431"/>
                </a:cubicBezTo>
                <a:cubicBezTo>
                  <a:pt x="60833" y="19431"/>
                  <a:pt x="61341" y="19685"/>
                  <a:pt x="61849" y="20193"/>
                </a:cubicBezTo>
                <a:cubicBezTo>
                  <a:pt x="61849" y="19050"/>
                  <a:pt x="61849" y="19050"/>
                  <a:pt x="61849" y="19050"/>
                </a:cubicBezTo>
                <a:cubicBezTo>
                  <a:pt x="62992" y="19050"/>
                  <a:pt x="62992" y="19050"/>
                  <a:pt x="62992" y="17907"/>
                </a:cubicBezTo>
                <a:cubicBezTo>
                  <a:pt x="62992" y="16764"/>
                  <a:pt x="64135" y="16764"/>
                  <a:pt x="64135" y="16764"/>
                </a:cubicBezTo>
                <a:cubicBezTo>
                  <a:pt x="64135" y="16764"/>
                  <a:pt x="64135" y="17907"/>
                  <a:pt x="62992" y="19050"/>
                </a:cubicBezTo>
                <a:cubicBezTo>
                  <a:pt x="62992" y="19558"/>
                  <a:pt x="63119" y="19812"/>
                  <a:pt x="63500" y="19812"/>
                </a:cubicBezTo>
                <a:cubicBezTo>
                  <a:pt x="63881" y="19812"/>
                  <a:pt x="64262" y="19304"/>
                  <a:pt x="64262" y="17907"/>
                </a:cubicBezTo>
                <a:cubicBezTo>
                  <a:pt x="64770" y="16129"/>
                  <a:pt x="65151" y="15367"/>
                  <a:pt x="65278" y="15367"/>
                </a:cubicBezTo>
                <a:cubicBezTo>
                  <a:pt x="65405" y="15367"/>
                  <a:pt x="65405" y="16256"/>
                  <a:pt x="65405" y="17907"/>
                </a:cubicBezTo>
                <a:lnTo>
                  <a:pt x="66548" y="17907"/>
                </a:lnTo>
                <a:cubicBezTo>
                  <a:pt x="66548" y="19050"/>
                  <a:pt x="67691" y="19050"/>
                  <a:pt x="67691" y="19050"/>
                </a:cubicBezTo>
                <a:cubicBezTo>
                  <a:pt x="67691" y="19558"/>
                  <a:pt x="67818" y="19812"/>
                  <a:pt x="68072" y="19812"/>
                </a:cubicBezTo>
                <a:cubicBezTo>
                  <a:pt x="68326" y="19812"/>
                  <a:pt x="68834" y="19304"/>
                  <a:pt x="68834" y="17907"/>
                </a:cubicBezTo>
                <a:cubicBezTo>
                  <a:pt x="68834" y="17272"/>
                  <a:pt x="68834" y="17018"/>
                  <a:pt x="68961" y="17018"/>
                </a:cubicBezTo>
                <a:cubicBezTo>
                  <a:pt x="69088" y="17018"/>
                  <a:pt x="69342" y="17272"/>
                  <a:pt x="69977" y="17907"/>
                </a:cubicBezTo>
                <a:cubicBezTo>
                  <a:pt x="69977" y="18161"/>
                  <a:pt x="70231" y="18542"/>
                  <a:pt x="70612" y="18796"/>
                </a:cubicBezTo>
                <a:cubicBezTo>
                  <a:pt x="71120" y="17399"/>
                  <a:pt x="71120" y="16764"/>
                  <a:pt x="71120" y="16764"/>
                </a:cubicBezTo>
                <a:lnTo>
                  <a:pt x="71120" y="19050"/>
                </a:lnTo>
                <a:lnTo>
                  <a:pt x="71120" y="19050"/>
                </a:lnTo>
                <a:cubicBezTo>
                  <a:pt x="70993" y="18923"/>
                  <a:pt x="70739" y="18923"/>
                  <a:pt x="70612" y="18796"/>
                </a:cubicBezTo>
                <a:cubicBezTo>
                  <a:pt x="70485" y="19177"/>
                  <a:pt x="70231" y="19685"/>
                  <a:pt x="69977" y="20193"/>
                </a:cubicBezTo>
                <a:lnTo>
                  <a:pt x="71120" y="20193"/>
                </a:lnTo>
                <a:lnTo>
                  <a:pt x="71120" y="19050"/>
                </a:lnTo>
                <a:cubicBezTo>
                  <a:pt x="72263" y="19685"/>
                  <a:pt x="74295" y="20193"/>
                  <a:pt x="75692" y="20193"/>
                </a:cubicBezTo>
                <a:cubicBezTo>
                  <a:pt x="75692" y="20193"/>
                  <a:pt x="76200" y="19685"/>
                  <a:pt x="76581" y="18796"/>
                </a:cubicBezTo>
                <a:cubicBezTo>
                  <a:pt x="76200" y="20574"/>
                  <a:pt x="76327" y="21463"/>
                  <a:pt x="76581" y="21463"/>
                </a:cubicBezTo>
                <a:cubicBezTo>
                  <a:pt x="76835" y="21463"/>
                  <a:pt x="77470" y="20574"/>
                  <a:pt x="77978" y="19050"/>
                </a:cubicBezTo>
                <a:cubicBezTo>
                  <a:pt x="78613" y="18542"/>
                  <a:pt x="78867" y="18161"/>
                  <a:pt x="78994" y="18161"/>
                </a:cubicBezTo>
                <a:cubicBezTo>
                  <a:pt x="79121" y="18161"/>
                  <a:pt x="79121" y="18415"/>
                  <a:pt x="79121" y="19050"/>
                </a:cubicBezTo>
                <a:cubicBezTo>
                  <a:pt x="79121" y="19812"/>
                  <a:pt x="78613" y="21209"/>
                  <a:pt x="78613" y="21209"/>
                </a:cubicBezTo>
                <a:cubicBezTo>
                  <a:pt x="78613" y="21209"/>
                  <a:pt x="78740" y="20955"/>
                  <a:pt x="79121" y="20193"/>
                </a:cubicBezTo>
                <a:cubicBezTo>
                  <a:pt x="79121" y="20193"/>
                  <a:pt x="79121" y="21336"/>
                  <a:pt x="79121" y="22479"/>
                </a:cubicBezTo>
                <a:cubicBezTo>
                  <a:pt x="79121" y="22860"/>
                  <a:pt x="79121" y="22987"/>
                  <a:pt x="79121" y="22987"/>
                </a:cubicBezTo>
                <a:cubicBezTo>
                  <a:pt x="79121" y="22987"/>
                  <a:pt x="79502" y="22098"/>
                  <a:pt x="80264" y="21336"/>
                </a:cubicBezTo>
                <a:cubicBezTo>
                  <a:pt x="81407" y="20193"/>
                  <a:pt x="82042" y="19558"/>
                  <a:pt x="82169" y="19558"/>
                </a:cubicBezTo>
                <a:cubicBezTo>
                  <a:pt x="82296" y="19558"/>
                  <a:pt x="82042" y="20066"/>
                  <a:pt x="81407" y="21336"/>
                </a:cubicBezTo>
                <a:cubicBezTo>
                  <a:pt x="80772" y="22606"/>
                  <a:pt x="80772" y="22987"/>
                  <a:pt x="81280" y="22987"/>
                </a:cubicBezTo>
                <a:cubicBezTo>
                  <a:pt x="81788" y="22987"/>
                  <a:pt x="82550" y="22479"/>
                  <a:pt x="83693" y="21336"/>
                </a:cubicBezTo>
                <a:cubicBezTo>
                  <a:pt x="83693" y="21336"/>
                  <a:pt x="84836" y="21336"/>
                  <a:pt x="83693" y="22479"/>
                </a:cubicBezTo>
                <a:cubicBezTo>
                  <a:pt x="83693" y="22479"/>
                  <a:pt x="83693" y="22987"/>
                  <a:pt x="84074" y="22987"/>
                </a:cubicBezTo>
                <a:cubicBezTo>
                  <a:pt x="84201" y="22987"/>
                  <a:pt x="84582" y="22860"/>
                  <a:pt x="84963" y="22479"/>
                </a:cubicBezTo>
                <a:cubicBezTo>
                  <a:pt x="85725" y="21717"/>
                  <a:pt x="86233" y="21336"/>
                  <a:pt x="86614" y="21336"/>
                </a:cubicBezTo>
                <a:cubicBezTo>
                  <a:pt x="87122" y="21336"/>
                  <a:pt x="86868" y="22606"/>
                  <a:pt x="86106" y="24765"/>
                </a:cubicBezTo>
                <a:lnTo>
                  <a:pt x="87249" y="23622"/>
                </a:lnTo>
                <a:cubicBezTo>
                  <a:pt x="88646" y="22225"/>
                  <a:pt x="89662" y="21209"/>
                  <a:pt x="89916" y="21209"/>
                </a:cubicBezTo>
                <a:cubicBezTo>
                  <a:pt x="90170" y="21209"/>
                  <a:pt x="90043" y="21590"/>
                  <a:pt x="89535" y="22479"/>
                </a:cubicBezTo>
                <a:cubicBezTo>
                  <a:pt x="89535" y="22606"/>
                  <a:pt x="89408" y="22606"/>
                  <a:pt x="89408" y="22606"/>
                </a:cubicBezTo>
                <a:cubicBezTo>
                  <a:pt x="89154" y="22606"/>
                  <a:pt x="88773" y="22860"/>
                  <a:pt x="88519" y="23622"/>
                </a:cubicBezTo>
                <a:cubicBezTo>
                  <a:pt x="88773" y="23368"/>
                  <a:pt x="89154" y="22987"/>
                  <a:pt x="89408" y="22606"/>
                </a:cubicBezTo>
                <a:cubicBezTo>
                  <a:pt x="89916" y="22606"/>
                  <a:pt x="90170" y="23495"/>
                  <a:pt x="90043" y="24511"/>
                </a:cubicBezTo>
                <a:cubicBezTo>
                  <a:pt x="90297" y="24003"/>
                  <a:pt x="90805" y="23622"/>
                  <a:pt x="90805" y="23622"/>
                </a:cubicBezTo>
                <a:cubicBezTo>
                  <a:pt x="91948" y="23622"/>
                  <a:pt x="91948" y="24765"/>
                  <a:pt x="90805" y="25908"/>
                </a:cubicBezTo>
                <a:cubicBezTo>
                  <a:pt x="90805" y="26797"/>
                  <a:pt x="90170" y="27559"/>
                  <a:pt x="90297" y="27559"/>
                </a:cubicBezTo>
                <a:cubicBezTo>
                  <a:pt x="90424" y="27559"/>
                  <a:pt x="90424" y="27432"/>
                  <a:pt x="90805" y="27051"/>
                </a:cubicBezTo>
                <a:cubicBezTo>
                  <a:pt x="90805" y="27051"/>
                  <a:pt x="90805" y="27051"/>
                  <a:pt x="90805" y="28194"/>
                </a:cubicBezTo>
                <a:cubicBezTo>
                  <a:pt x="90805" y="28194"/>
                  <a:pt x="90805" y="29337"/>
                  <a:pt x="90805" y="29337"/>
                </a:cubicBezTo>
                <a:cubicBezTo>
                  <a:pt x="91186" y="28956"/>
                  <a:pt x="91567" y="28829"/>
                  <a:pt x="91821" y="28829"/>
                </a:cubicBezTo>
                <a:cubicBezTo>
                  <a:pt x="92456" y="28829"/>
                  <a:pt x="92710" y="29337"/>
                  <a:pt x="91948" y="29337"/>
                </a:cubicBezTo>
                <a:cubicBezTo>
                  <a:pt x="91948" y="29337"/>
                  <a:pt x="91948" y="29845"/>
                  <a:pt x="92329" y="29845"/>
                </a:cubicBezTo>
                <a:cubicBezTo>
                  <a:pt x="92456" y="29845"/>
                  <a:pt x="92710" y="29718"/>
                  <a:pt x="93091" y="29337"/>
                </a:cubicBezTo>
                <a:cubicBezTo>
                  <a:pt x="94234" y="29337"/>
                  <a:pt x="94234" y="30480"/>
                  <a:pt x="93091" y="31623"/>
                </a:cubicBezTo>
                <a:lnTo>
                  <a:pt x="94234" y="31623"/>
                </a:lnTo>
                <a:cubicBezTo>
                  <a:pt x="94234" y="30480"/>
                  <a:pt x="95377" y="30480"/>
                  <a:pt x="95377" y="30480"/>
                </a:cubicBezTo>
                <a:lnTo>
                  <a:pt x="95377" y="31623"/>
                </a:lnTo>
                <a:cubicBezTo>
                  <a:pt x="96520" y="30480"/>
                  <a:pt x="96520" y="30480"/>
                  <a:pt x="96520" y="30480"/>
                </a:cubicBezTo>
                <a:cubicBezTo>
                  <a:pt x="96520" y="30480"/>
                  <a:pt x="96520" y="32766"/>
                  <a:pt x="96520" y="32766"/>
                </a:cubicBezTo>
                <a:cubicBezTo>
                  <a:pt x="97028" y="33274"/>
                  <a:pt x="97409" y="33655"/>
                  <a:pt x="97663" y="33655"/>
                </a:cubicBezTo>
                <a:cubicBezTo>
                  <a:pt x="97917" y="33655"/>
                  <a:pt x="98171" y="33401"/>
                  <a:pt x="98806" y="32766"/>
                </a:cubicBezTo>
                <a:cubicBezTo>
                  <a:pt x="98171" y="32131"/>
                  <a:pt x="98298" y="31496"/>
                  <a:pt x="98425" y="31496"/>
                </a:cubicBezTo>
                <a:cubicBezTo>
                  <a:pt x="98552" y="31496"/>
                  <a:pt x="98806" y="31877"/>
                  <a:pt x="98806" y="32766"/>
                </a:cubicBezTo>
                <a:cubicBezTo>
                  <a:pt x="98806" y="32766"/>
                  <a:pt x="98806" y="35052"/>
                  <a:pt x="98806" y="35052"/>
                </a:cubicBezTo>
                <a:cubicBezTo>
                  <a:pt x="99441" y="35560"/>
                  <a:pt x="99695" y="35941"/>
                  <a:pt x="99949" y="35941"/>
                </a:cubicBezTo>
                <a:cubicBezTo>
                  <a:pt x="100203" y="35941"/>
                  <a:pt x="100457" y="35687"/>
                  <a:pt x="101092" y="35052"/>
                </a:cubicBezTo>
                <a:cubicBezTo>
                  <a:pt x="101981" y="34163"/>
                  <a:pt x="102489" y="33782"/>
                  <a:pt x="102743" y="33782"/>
                </a:cubicBezTo>
                <a:cubicBezTo>
                  <a:pt x="103124" y="33782"/>
                  <a:pt x="102616" y="34798"/>
                  <a:pt x="101092" y="36195"/>
                </a:cubicBezTo>
                <a:cubicBezTo>
                  <a:pt x="100457" y="37592"/>
                  <a:pt x="100203" y="38100"/>
                  <a:pt x="100203" y="38100"/>
                </a:cubicBezTo>
                <a:cubicBezTo>
                  <a:pt x="100203" y="38100"/>
                  <a:pt x="100584" y="37846"/>
                  <a:pt x="101092" y="37338"/>
                </a:cubicBezTo>
                <a:lnTo>
                  <a:pt x="101600" y="37338"/>
                </a:lnTo>
                <a:cubicBezTo>
                  <a:pt x="100457" y="38481"/>
                  <a:pt x="100457" y="38481"/>
                  <a:pt x="102743" y="38481"/>
                </a:cubicBezTo>
                <a:cubicBezTo>
                  <a:pt x="102743" y="38481"/>
                  <a:pt x="102743" y="38481"/>
                  <a:pt x="101600" y="39624"/>
                </a:cubicBezTo>
                <a:cubicBezTo>
                  <a:pt x="101981" y="39370"/>
                  <a:pt x="102362" y="39370"/>
                  <a:pt x="102616" y="39370"/>
                </a:cubicBezTo>
                <a:cubicBezTo>
                  <a:pt x="103759" y="39370"/>
                  <a:pt x="103759" y="41021"/>
                  <a:pt x="103759" y="41910"/>
                </a:cubicBezTo>
                <a:lnTo>
                  <a:pt x="104902" y="41910"/>
                </a:lnTo>
                <a:cubicBezTo>
                  <a:pt x="105791" y="41402"/>
                  <a:pt x="106426" y="41148"/>
                  <a:pt x="106553" y="41148"/>
                </a:cubicBezTo>
                <a:cubicBezTo>
                  <a:pt x="106680" y="41148"/>
                  <a:pt x="106172" y="41656"/>
                  <a:pt x="104902" y="43053"/>
                </a:cubicBezTo>
                <a:cubicBezTo>
                  <a:pt x="105283" y="42926"/>
                  <a:pt x="105664" y="42799"/>
                  <a:pt x="105918" y="42799"/>
                </a:cubicBezTo>
                <a:cubicBezTo>
                  <a:pt x="107061" y="42799"/>
                  <a:pt x="106680" y="44450"/>
                  <a:pt x="104902" y="45339"/>
                </a:cubicBezTo>
                <a:cubicBezTo>
                  <a:pt x="104140" y="45339"/>
                  <a:pt x="103378" y="45847"/>
                  <a:pt x="102997" y="46228"/>
                </a:cubicBezTo>
                <a:cubicBezTo>
                  <a:pt x="103124" y="46101"/>
                  <a:pt x="103251" y="46101"/>
                  <a:pt x="103378" y="46101"/>
                </a:cubicBezTo>
                <a:cubicBezTo>
                  <a:pt x="103759" y="46101"/>
                  <a:pt x="103759" y="46609"/>
                  <a:pt x="103759" y="46609"/>
                </a:cubicBezTo>
                <a:cubicBezTo>
                  <a:pt x="104394" y="45974"/>
                  <a:pt x="104648" y="45720"/>
                  <a:pt x="104902" y="45720"/>
                </a:cubicBezTo>
                <a:cubicBezTo>
                  <a:pt x="105156" y="45720"/>
                  <a:pt x="105410" y="45974"/>
                  <a:pt x="106045" y="46609"/>
                </a:cubicBezTo>
                <a:cubicBezTo>
                  <a:pt x="106045" y="47752"/>
                  <a:pt x="107188" y="47752"/>
                  <a:pt x="108331" y="48895"/>
                </a:cubicBezTo>
                <a:cubicBezTo>
                  <a:pt x="108331" y="48895"/>
                  <a:pt x="108331" y="50038"/>
                  <a:pt x="107188" y="51181"/>
                </a:cubicBezTo>
                <a:lnTo>
                  <a:pt x="109474" y="51181"/>
                </a:lnTo>
                <a:cubicBezTo>
                  <a:pt x="110617" y="51181"/>
                  <a:pt x="110617" y="52324"/>
                  <a:pt x="109474" y="52324"/>
                </a:cubicBezTo>
                <a:cubicBezTo>
                  <a:pt x="110617" y="52324"/>
                  <a:pt x="110617" y="53467"/>
                  <a:pt x="110617" y="53467"/>
                </a:cubicBezTo>
                <a:cubicBezTo>
                  <a:pt x="109474" y="53467"/>
                  <a:pt x="108331" y="54610"/>
                  <a:pt x="109474" y="54610"/>
                </a:cubicBezTo>
                <a:cubicBezTo>
                  <a:pt x="109855" y="54229"/>
                  <a:pt x="110109" y="54102"/>
                  <a:pt x="110363" y="54102"/>
                </a:cubicBezTo>
                <a:cubicBezTo>
                  <a:pt x="110744" y="54102"/>
                  <a:pt x="110998" y="54610"/>
                  <a:pt x="111760" y="54610"/>
                </a:cubicBezTo>
                <a:cubicBezTo>
                  <a:pt x="110617" y="54610"/>
                  <a:pt x="110617" y="58039"/>
                  <a:pt x="110617" y="60325"/>
                </a:cubicBezTo>
                <a:cubicBezTo>
                  <a:pt x="110617" y="62611"/>
                  <a:pt x="111760" y="64897"/>
                  <a:pt x="111760" y="64897"/>
                </a:cubicBezTo>
                <a:cubicBezTo>
                  <a:pt x="111760" y="64897"/>
                  <a:pt x="111760" y="66040"/>
                  <a:pt x="111760" y="66040"/>
                </a:cubicBezTo>
                <a:cubicBezTo>
                  <a:pt x="111760" y="66040"/>
                  <a:pt x="111760" y="67183"/>
                  <a:pt x="111760" y="67183"/>
                </a:cubicBezTo>
                <a:cubicBezTo>
                  <a:pt x="109474" y="67183"/>
                  <a:pt x="110617" y="68326"/>
                  <a:pt x="111760" y="69469"/>
                </a:cubicBezTo>
                <a:lnTo>
                  <a:pt x="111760" y="68072"/>
                </a:lnTo>
                <a:cubicBezTo>
                  <a:pt x="112903" y="68072"/>
                  <a:pt x="114046" y="69215"/>
                  <a:pt x="114046" y="69215"/>
                </a:cubicBezTo>
                <a:lnTo>
                  <a:pt x="111760" y="69215"/>
                </a:lnTo>
                <a:cubicBezTo>
                  <a:pt x="112903" y="70358"/>
                  <a:pt x="112903" y="70358"/>
                  <a:pt x="112903" y="70358"/>
                </a:cubicBezTo>
                <a:cubicBezTo>
                  <a:pt x="109474" y="70358"/>
                  <a:pt x="109474" y="70358"/>
                  <a:pt x="110617" y="71501"/>
                </a:cubicBezTo>
                <a:cubicBezTo>
                  <a:pt x="114046" y="72644"/>
                  <a:pt x="114046" y="72644"/>
                  <a:pt x="110617" y="72644"/>
                </a:cubicBezTo>
                <a:cubicBezTo>
                  <a:pt x="109982" y="72263"/>
                  <a:pt x="109474" y="72136"/>
                  <a:pt x="109220" y="72136"/>
                </a:cubicBezTo>
                <a:cubicBezTo>
                  <a:pt x="108585" y="72136"/>
                  <a:pt x="109347" y="73025"/>
                  <a:pt x="111760" y="73787"/>
                </a:cubicBezTo>
                <a:cubicBezTo>
                  <a:pt x="112903" y="74930"/>
                  <a:pt x="112903" y="74930"/>
                  <a:pt x="111760" y="74930"/>
                </a:cubicBezTo>
                <a:cubicBezTo>
                  <a:pt x="110109" y="74422"/>
                  <a:pt x="109220" y="74041"/>
                  <a:pt x="108966" y="74041"/>
                </a:cubicBezTo>
                <a:cubicBezTo>
                  <a:pt x="108712" y="74041"/>
                  <a:pt x="108966" y="74295"/>
                  <a:pt x="109474" y="74930"/>
                </a:cubicBezTo>
                <a:cubicBezTo>
                  <a:pt x="107188" y="74930"/>
                  <a:pt x="107188" y="74930"/>
                  <a:pt x="109474" y="76073"/>
                </a:cubicBezTo>
                <a:cubicBezTo>
                  <a:pt x="111760" y="77216"/>
                  <a:pt x="111760" y="78359"/>
                  <a:pt x="108331" y="78359"/>
                </a:cubicBezTo>
                <a:lnTo>
                  <a:pt x="107315" y="78359"/>
                </a:lnTo>
                <a:lnTo>
                  <a:pt x="108458" y="79502"/>
                </a:lnTo>
                <a:cubicBezTo>
                  <a:pt x="108458" y="79502"/>
                  <a:pt x="106172" y="80645"/>
                  <a:pt x="105029" y="82931"/>
                </a:cubicBezTo>
                <a:cubicBezTo>
                  <a:pt x="102743" y="85217"/>
                  <a:pt x="102743" y="86360"/>
                  <a:pt x="103886" y="86360"/>
                </a:cubicBezTo>
                <a:cubicBezTo>
                  <a:pt x="105537" y="87249"/>
                  <a:pt x="106045" y="88011"/>
                  <a:pt x="104902" y="88011"/>
                </a:cubicBezTo>
                <a:cubicBezTo>
                  <a:pt x="104521" y="88011"/>
                  <a:pt x="103759" y="87884"/>
                  <a:pt x="102743" y="87503"/>
                </a:cubicBezTo>
                <a:lnTo>
                  <a:pt x="101600" y="87503"/>
                </a:lnTo>
                <a:cubicBezTo>
                  <a:pt x="101600" y="87503"/>
                  <a:pt x="101092" y="88011"/>
                  <a:pt x="100457" y="88011"/>
                </a:cubicBezTo>
                <a:cubicBezTo>
                  <a:pt x="100076" y="88011"/>
                  <a:pt x="99695" y="87884"/>
                  <a:pt x="99314" y="87503"/>
                </a:cubicBezTo>
                <a:cubicBezTo>
                  <a:pt x="100203" y="89281"/>
                  <a:pt x="99695" y="91186"/>
                  <a:pt x="98806" y="91186"/>
                </a:cubicBezTo>
                <a:cubicBezTo>
                  <a:pt x="98679" y="91186"/>
                  <a:pt x="98425" y="91059"/>
                  <a:pt x="98171" y="90932"/>
                </a:cubicBezTo>
                <a:cubicBezTo>
                  <a:pt x="97028" y="92075"/>
                  <a:pt x="97028" y="92075"/>
                  <a:pt x="98171" y="93218"/>
                </a:cubicBezTo>
                <a:cubicBezTo>
                  <a:pt x="98171" y="94361"/>
                  <a:pt x="98171" y="94361"/>
                  <a:pt x="97028" y="94361"/>
                </a:cubicBezTo>
                <a:cubicBezTo>
                  <a:pt x="96520" y="93853"/>
                  <a:pt x="95885" y="93599"/>
                  <a:pt x="95377" y="93599"/>
                </a:cubicBezTo>
                <a:cubicBezTo>
                  <a:pt x="94742" y="93599"/>
                  <a:pt x="94488" y="94107"/>
                  <a:pt x="95885" y="95504"/>
                </a:cubicBezTo>
                <a:lnTo>
                  <a:pt x="94742" y="94361"/>
                </a:lnTo>
                <a:cubicBezTo>
                  <a:pt x="94361" y="93980"/>
                  <a:pt x="94234" y="93853"/>
                  <a:pt x="93980" y="93853"/>
                </a:cubicBezTo>
                <a:cubicBezTo>
                  <a:pt x="93599" y="93853"/>
                  <a:pt x="93853" y="94615"/>
                  <a:pt x="94742" y="95504"/>
                </a:cubicBezTo>
                <a:cubicBezTo>
                  <a:pt x="95250" y="96520"/>
                  <a:pt x="95504" y="97028"/>
                  <a:pt x="95504" y="97028"/>
                </a:cubicBezTo>
                <a:cubicBezTo>
                  <a:pt x="95504" y="97028"/>
                  <a:pt x="94869" y="96139"/>
                  <a:pt x="93599" y="94234"/>
                </a:cubicBezTo>
                <a:cubicBezTo>
                  <a:pt x="92456" y="93726"/>
                  <a:pt x="91821" y="93345"/>
                  <a:pt x="91694" y="93345"/>
                </a:cubicBezTo>
                <a:cubicBezTo>
                  <a:pt x="91567" y="93345"/>
                  <a:pt x="91821" y="93599"/>
                  <a:pt x="92456" y="94234"/>
                </a:cubicBezTo>
                <a:cubicBezTo>
                  <a:pt x="92456" y="95123"/>
                  <a:pt x="93091" y="95885"/>
                  <a:pt x="92964" y="95885"/>
                </a:cubicBezTo>
                <a:cubicBezTo>
                  <a:pt x="92837" y="95885"/>
                  <a:pt x="92837" y="95758"/>
                  <a:pt x="92456" y="95377"/>
                </a:cubicBezTo>
                <a:cubicBezTo>
                  <a:pt x="92456" y="95377"/>
                  <a:pt x="91313" y="96520"/>
                  <a:pt x="93599" y="97663"/>
                </a:cubicBezTo>
                <a:cubicBezTo>
                  <a:pt x="93599" y="98806"/>
                  <a:pt x="93599" y="99949"/>
                  <a:pt x="93599" y="99949"/>
                </a:cubicBezTo>
                <a:cubicBezTo>
                  <a:pt x="92456" y="98806"/>
                  <a:pt x="92456" y="98806"/>
                  <a:pt x="92456" y="97663"/>
                </a:cubicBezTo>
                <a:lnTo>
                  <a:pt x="91313" y="97663"/>
                </a:lnTo>
                <a:cubicBezTo>
                  <a:pt x="91313" y="97663"/>
                  <a:pt x="90170" y="97663"/>
                  <a:pt x="89027" y="96520"/>
                </a:cubicBezTo>
                <a:cubicBezTo>
                  <a:pt x="89281" y="96774"/>
                  <a:pt x="89662" y="97155"/>
                  <a:pt x="90170" y="97663"/>
                </a:cubicBezTo>
                <a:cubicBezTo>
                  <a:pt x="91313" y="99949"/>
                  <a:pt x="91313" y="99949"/>
                  <a:pt x="91313" y="99949"/>
                </a:cubicBezTo>
                <a:cubicBezTo>
                  <a:pt x="90170" y="99949"/>
                  <a:pt x="90170" y="99949"/>
                  <a:pt x="89027" y="98806"/>
                </a:cubicBezTo>
                <a:cubicBezTo>
                  <a:pt x="89027" y="97663"/>
                  <a:pt x="89027" y="97663"/>
                  <a:pt x="87884" y="97663"/>
                </a:cubicBezTo>
                <a:cubicBezTo>
                  <a:pt x="87884" y="98806"/>
                  <a:pt x="89027" y="102235"/>
                  <a:pt x="90170" y="105664"/>
                </a:cubicBezTo>
                <a:cubicBezTo>
                  <a:pt x="90678" y="106807"/>
                  <a:pt x="91059" y="107442"/>
                  <a:pt x="90932" y="107442"/>
                </a:cubicBezTo>
                <a:cubicBezTo>
                  <a:pt x="90805" y="107442"/>
                  <a:pt x="90170" y="106934"/>
                  <a:pt x="89027" y="105664"/>
                </a:cubicBezTo>
                <a:cubicBezTo>
                  <a:pt x="89027" y="104521"/>
                  <a:pt x="89027" y="104521"/>
                  <a:pt x="87884" y="104521"/>
                </a:cubicBezTo>
                <a:cubicBezTo>
                  <a:pt x="87884" y="103378"/>
                  <a:pt x="87884" y="103378"/>
                  <a:pt x="87884" y="103378"/>
                </a:cubicBezTo>
                <a:lnTo>
                  <a:pt x="87884" y="102362"/>
                </a:lnTo>
                <a:cubicBezTo>
                  <a:pt x="86741" y="101219"/>
                  <a:pt x="86106" y="100584"/>
                  <a:pt x="86106" y="100584"/>
                </a:cubicBezTo>
                <a:cubicBezTo>
                  <a:pt x="86106" y="100584"/>
                  <a:pt x="86233" y="101219"/>
                  <a:pt x="86868" y="102362"/>
                </a:cubicBezTo>
                <a:cubicBezTo>
                  <a:pt x="86868" y="102870"/>
                  <a:pt x="86868" y="103251"/>
                  <a:pt x="86741" y="103251"/>
                </a:cubicBezTo>
                <a:cubicBezTo>
                  <a:pt x="86614" y="103251"/>
                  <a:pt x="86233" y="102997"/>
                  <a:pt x="85725" y="102362"/>
                </a:cubicBezTo>
                <a:cubicBezTo>
                  <a:pt x="85725" y="101854"/>
                  <a:pt x="85471" y="101473"/>
                  <a:pt x="85217" y="101473"/>
                </a:cubicBezTo>
                <a:cubicBezTo>
                  <a:pt x="84963" y="101473"/>
                  <a:pt x="84709" y="101727"/>
                  <a:pt x="84709" y="102362"/>
                </a:cubicBezTo>
                <a:cubicBezTo>
                  <a:pt x="84709" y="102362"/>
                  <a:pt x="84709" y="102362"/>
                  <a:pt x="83566" y="101219"/>
                </a:cubicBezTo>
                <a:cubicBezTo>
                  <a:pt x="83566" y="101219"/>
                  <a:pt x="82423" y="101219"/>
                  <a:pt x="83566" y="102362"/>
                </a:cubicBezTo>
                <a:cubicBezTo>
                  <a:pt x="83566" y="103505"/>
                  <a:pt x="83566" y="104648"/>
                  <a:pt x="83566" y="104648"/>
                </a:cubicBezTo>
                <a:cubicBezTo>
                  <a:pt x="83566" y="104648"/>
                  <a:pt x="82423" y="104648"/>
                  <a:pt x="83566" y="105791"/>
                </a:cubicBezTo>
                <a:cubicBezTo>
                  <a:pt x="83566" y="106934"/>
                  <a:pt x="83566" y="108077"/>
                  <a:pt x="83566" y="108077"/>
                </a:cubicBezTo>
                <a:cubicBezTo>
                  <a:pt x="83566" y="109093"/>
                  <a:pt x="83312" y="109601"/>
                  <a:pt x="83058" y="109601"/>
                </a:cubicBezTo>
                <a:cubicBezTo>
                  <a:pt x="82804" y="109601"/>
                  <a:pt x="82550" y="109347"/>
                  <a:pt x="82169" y="108712"/>
                </a:cubicBezTo>
                <a:cubicBezTo>
                  <a:pt x="82296" y="108966"/>
                  <a:pt x="82550" y="109093"/>
                  <a:pt x="82550" y="109093"/>
                </a:cubicBezTo>
                <a:cubicBezTo>
                  <a:pt x="82550" y="109093"/>
                  <a:pt x="82550" y="107950"/>
                  <a:pt x="82550" y="107950"/>
                </a:cubicBezTo>
                <a:cubicBezTo>
                  <a:pt x="82550" y="107950"/>
                  <a:pt x="82550" y="106807"/>
                  <a:pt x="81407" y="106807"/>
                </a:cubicBezTo>
                <a:cubicBezTo>
                  <a:pt x="81407" y="105664"/>
                  <a:pt x="81407" y="105664"/>
                  <a:pt x="81407" y="105664"/>
                </a:cubicBezTo>
                <a:cubicBezTo>
                  <a:pt x="81407" y="105664"/>
                  <a:pt x="81153" y="105918"/>
                  <a:pt x="80772" y="105918"/>
                </a:cubicBezTo>
                <a:cubicBezTo>
                  <a:pt x="80391" y="105918"/>
                  <a:pt x="80264" y="105664"/>
                  <a:pt x="80264" y="104521"/>
                </a:cubicBezTo>
                <a:cubicBezTo>
                  <a:pt x="80010" y="104267"/>
                  <a:pt x="79756" y="104013"/>
                  <a:pt x="79629" y="104013"/>
                </a:cubicBezTo>
                <a:cubicBezTo>
                  <a:pt x="79248" y="104013"/>
                  <a:pt x="79502" y="105029"/>
                  <a:pt x="80264" y="106807"/>
                </a:cubicBezTo>
                <a:lnTo>
                  <a:pt x="81407" y="109093"/>
                </a:lnTo>
                <a:cubicBezTo>
                  <a:pt x="80264" y="109093"/>
                  <a:pt x="79121" y="106807"/>
                  <a:pt x="79121" y="104521"/>
                </a:cubicBezTo>
                <a:cubicBezTo>
                  <a:pt x="79121" y="106172"/>
                  <a:pt x="79121" y="107188"/>
                  <a:pt x="78613" y="107188"/>
                </a:cubicBezTo>
                <a:cubicBezTo>
                  <a:pt x="78486" y="107188"/>
                  <a:pt x="78232" y="107061"/>
                  <a:pt x="77851" y="106807"/>
                </a:cubicBezTo>
                <a:cubicBezTo>
                  <a:pt x="77851" y="106807"/>
                  <a:pt x="76708" y="106807"/>
                  <a:pt x="76708" y="105664"/>
                </a:cubicBezTo>
                <a:cubicBezTo>
                  <a:pt x="76327" y="105283"/>
                  <a:pt x="76073" y="105156"/>
                  <a:pt x="75946" y="105156"/>
                </a:cubicBezTo>
                <a:cubicBezTo>
                  <a:pt x="75565" y="105156"/>
                  <a:pt x="75565" y="105664"/>
                  <a:pt x="75565" y="105664"/>
                </a:cubicBezTo>
                <a:cubicBezTo>
                  <a:pt x="75565" y="106172"/>
                  <a:pt x="75565" y="106553"/>
                  <a:pt x="75438" y="106553"/>
                </a:cubicBezTo>
                <a:cubicBezTo>
                  <a:pt x="75311" y="106553"/>
                  <a:pt x="74930" y="106299"/>
                  <a:pt x="74422" y="105664"/>
                </a:cubicBezTo>
                <a:cubicBezTo>
                  <a:pt x="73279" y="104521"/>
                  <a:pt x="72771" y="104013"/>
                  <a:pt x="72390" y="104013"/>
                </a:cubicBezTo>
                <a:cubicBezTo>
                  <a:pt x="72009" y="104013"/>
                  <a:pt x="72136" y="104521"/>
                  <a:pt x="72136" y="105664"/>
                </a:cubicBezTo>
                <a:cubicBezTo>
                  <a:pt x="72136" y="105410"/>
                  <a:pt x="72136" y="105156"/>
                  <a:pt x="72136" y="105156"/>
                </a:cubicBezTo>
                <a:cubicBezTo>
                  <a:pt x="72136" y="105156"/>
                  <a:pt x="71882" y="106172"/>
                  <a:pt x="70993" y="107950"/>
                </a:cubicBezTo>
                <a:cubicBezTo>
                  <a:pt x="70993" y="109093"/>
                  <a:pt x="70993" y="111379"/>
                  <a:pt x="70993" y="113665"/>
                </a:cubicBezTo>
                <a:cubicBezTo>
                  <a:pt x="70993" y="114173"/>
                  <a:pt x="70993" y="114554"/>
                  <a:pt x="70993" y="114808"/>
                </a:cubicBezTo>
                <a:cubicBezTo>
                  <a:pt x="69850" y="114808"/>
                  <a:pt x="69850" y="112522"/>
                  <a:pt x="69850" y="111379"/>
                </a:cubicBezTo>
                <a:cubicBezTo>
                  <a:pt x="69850" y="110236"/>
                  <a:pt x="69850" y="110236"/>
                  <a:pt x="69850" y="110236"/>
                </a:cubicBezTo>
                <a:lnTo>
                  <a:pt x="70993" y="110236"/>
                </a:lnTo>
                <a:cubicBezTo>
                  <a:pt x="69850" y="109093"/>
                  <a:pt x="69850" y="107950"/>
                  <a:pt x="69850" y="107950"/>
                </a:cubicBezTo>
                <a:cubicBezTo>
                  <a:pt x="69850" y="107442"/>
                  <a:pt x="69596" y="107061"/>
                  <a:pt x="69215" y="107061"/>
                </a:cubicBezTo>
                <a:cubicBezTo>
                  <a:pt x="68834" y="107061"/>
                  <a:pt x="68707" y="107315"/>
                  <a:pt x="68707" y="107950"/>
                </a:cubicBezTo>
                <a:cubicBezTo>
                  <a:pt x="68707" y="106807"/>
                  <a:pt x="68707" y="106807"/>
                  <a:pt x="67564" y="106807"/>
                </a:cubicBezTo>
                <a:cubicBezTo>
                  <a:pt x="67564" y="106807"/>
                  <a:pt x="66421" y="106807"/>
                  <a:pt x="66421" y="104521"/>
                </a:cubicBezTo>
                <a:cubicBezTo>
                  <a:pt x="65278" y="104521"/>
                  <a:pt x="65278" y="104521"/>
                  <a:pt x="65278" y="105664"/>
                </a:cubicBezTo>
                <a:cubicBezTo>
                  <a:pt x="64643" y="107569"/>
                  <a:pt x="64389" y="108458"/>
                  <a:pt x="64262" y="108458"/>
                </a:cubicBezTo>
                <a:cubicBezTo>
                  <a:pt x="64135" y="108458"/>
                  <a:pt x="64135" y="107950"/>
                  <a:pt x="64135" y="106934"/>
                </a:cubicBezTo>
                <a:cubicBezTo>
                  <a:pt x="64135" y="105283"/>
                  <a:pt x="62357" y="103759"/>
                  <a:pt x="61341" y="103759"/>
                </a:cubicBezTo>
                <a:cubicBezTo>
                  <a:pt x="60960" y="103759"/>
                  <a:pt x="60579" y="104013"/>
                  <a:pt x="60579" y="104648"/>
                </a:cubicBezTo>
                <a:lnTo>
                  <a:pt x="59309" y="104648"/>
                </a:lnTo>
                <a:cubicBezTo>
                  <a:pt x="59309" y="104013"/>
                  <a:pt x="58547" y="103378"/>
                  <a:pt x="57912" y="103378"/>
                </a:cubicBezTo>
                <a:cubicBezTo>
                  <a:pt x="57404" y="103378"/>
                  <a:pt x="57023" y="103759"/>
                  <a:pt x="57023" y="104648"/>
                </a:cubicBezTo>
                <a:cubicBezTo>
                  <a:pt x="57023" y="104648"/>
                  <a:pt x="57023" y="104648"/>
                  <a:pt x="55880" y="103505"/>
                </a:cubicBezTo>
                <a:cubicBezTo>
                  <a:pt x="55880" y="102997"/>
                  <a:pt x="55880" y="102616"/>
                  <a:pt x="55753" y="102616"/>
                </a:cubicBezTo>
                <a:cubicBezTo>
                  <a:pt x="55626" y="102616"/>
                  <a:pt x="55372" y="102870"/>
                  <a:pt x="54737" y="103505"/>
                </a:cubicBezTo>
                <a:cubicBezTo>
                  <a:pt x="53975" y="104394"/>
                  <a:pt x="53721" y="105156"/>
                  <a:pt x="53594" y="105156"/>
                </a:cubicBezTo>
                <a:cubicBezTo>
                  <a:pt x="53467" y="105156"/>
                  <a:pt x="53594" y="105029"/>
                  <a:pt x="53594" y="104648"/>
                </a:cubicBezTo>
                <a:cubicBezTo>
                  <a:pt x="54737" y="103505"/>
                  <a:pt x="53594" y="103505"/>
                  <a:pt x="52451" y="102362"/>
                </a:cubicBezTo>
                <a:cubicBezTo>
                  <a:pt x="51308" y="102362"/>
                  <a:pt x="51308" y="102362"/>
                  <a:pt x="51308" y="103505"/>
                </a:cubicBezTo>
                <a:cubicBezTo>
                  <a:pt x="51054" y="103759"/>
                  <a:pt x="50800" y="104013"/>
                  <a:pt x="50673" y="104013"/>
                </a:cubicBezTo>
                <a:cubicBezTo>
                  <a:pt x="50292" y="104013"/>
                  <a:pt x="50546" y="102997"/>
                  <a:pt x="51308" y="101346"/>
                </a:cubicBezTo>
                <a:cubicBezTo>
                  <a:pt x="51816" y="100330"/>
                  <a:pt x="51816" y="99695"/>
                  <a:pt x="51689" y="99695"/>
                </a:cubicBezTo>
                <a:cubicBezTo>
                  <a:pt x="51562" y="99695"/>
                  <a:pt x="50800" y="100584"/>
                  <a:pt x="50165" y="102489"/>
                </a:cubicBezTo>
                <a:cubicBezTo>
                  <a:pt x="48768" y="103886"/>
                  <a:pt x="48260" y="104394"/>
                  <a:pt x="48006" y="104394"/>
                </a:cubicBezTo>
                <a:cubicBezTo>
                  <a:pt x="47752" y="104394"/>
                  <a:pt x="47879" y="104140"/>
                  <a:pt x="47879" y="103632"/>
                </a:cubicBezTo>
                <a:cubicBezTo>
                  <a:pt x="49022" y="102489"/>
                  <a:pt x="49022" y="102489"/>
                  <a:pt x="49022" y="102489"/>
                </a:cubicBezTo>
                <a:cubicBezTo>
                  <a:pt x="49022" y="102489"/>
                  <a:pt x="50165" y="101346"/>
                  <a:pt x="50165" y="100203"/>
                </a:cubicBezTo>
                <a:cubicBezTo>
                  <a:pt x="50165" y="100203"/>
                  <a:pt x="50165" y="100203"/>
                  <a:pt x="49022" y="101346"/>
                </a:cubicBezTo>
                <a:lnTo>
                  <a:pt x="47879" y="101346"/>
                </a:lnTo>
                <a:cubicBezTo>
                  <a:pt x="48260" y="100965"/>
                  <a:pt x="48641" y="100584"/>
                  <a:pt x="49022" y="100203"/>
                </a:cubicBezTo>
                <a:cubicBezTo>
                  <a:pt x="49022" y="99949"/>
                  <a:pt x="48895" y="99949"/>
                  <a:pt x="48768" y="99949"/>
                </a:cubicBezTo>
                <a:cubicBezTo>
                  <a:pt x="48133" y="99949"/>
                  <a:pt x="46228" y="101600"/>
                  <a:pt x="44450" y="102489"/>
                </a:cubicBezTo>
                <a:lnTo>
                  <a:pt x="45593" y="101346"/>
                </a:lnTo>
                <a:cubicBezTo>
                  <a:pt x="46736" y="100203"/>
                  <a:pt x="45593" y="100203"/>
                  <a:pt x="45593" y="100203"/>
                </a:cubicBezTo>
                <a:cubicBezTo>
                  <a:pt x="45085" y="99695"/>
                  <a:pt x="44704" y="99314"/>
                  <a:pt x="44450" y="99314"/>
                </a:cubicBezTo>
                <a:cubicBezTo>
                  <a:pt x="44196" y="99314"/>
                  <a:pt x="43942" y="99568"/>
                  <a:pt x="43307" y="100203"/>
                </a:cubicBezTo>
                <a:cubicBezTo>
                  <a:pt x="43307" y="101346"/>
                  <a:pt x="42164" y="102489"/>
                  <a:pt x="42164" y="102489"/>
                </a:cubicBezTo>
                <a:cubicBezTo>
                  <a:pt x="42164" y="102489"/>
                  <a:pt x="41021" y="103632"/>
                  <a:pt x="41021" y="104775"/>
                </a:cubicBezTo>
                <a:cubicBezTo>
                  <a:pt x="41021" y="104775"/>
                  <a:pt x="41021" y="103632"/>
                  <a:pt x="41021" y="102489"/>
                </a:cubicBezTo>
                <a:cubicBezTo>
                  <a:pt x="42164" y="99060"/>
                  <a:pt x="43307" y="97917"/>
                  <a:pt x="42164" y="96774"/>
                </a:cubicBezTo>
                <a:cubicBezTo>
                  <a:pt x="41021" y="96774"/>
                  <a:pt x="41021" y="95631"/>
                  <a:pt x="41021" y="94488"/>
                </a:cubicBezTo>
                <a:cubicBezTo>
                  <a:pt x="41021" y="94488"/>
                  <a:pt x="41021" y="94488"/>
                  <a:pt x="39878" y="95631"/>
                </a:cubicBezTo>
                <a:lnTo>
                  <a:pt x="39878" y="94361"/>
                </a:lnTo>
                <a:cubicBezTo>
                  <a:pt x="39878" y="93853"/>
                  <a:pt x="39878" y="93472"/>
                  <a:pt x="39751" y="93472"/>
                </a:cubicBezTo>
                <a:cubicBezTo>
                  <a:pt x="39624" y="93472"/>
                  <a:pt x="39370" y="93726"/>
                  <a:pt x="38735" y="94361"/>
                </a:cubicBezTo>
                <a:cubicBezTo>
                  <a:pt x="37592" y="94361"/>
                  <a:pt x="38735" y="93218"/>
                  <a:pt x="38735" y="93218"/>
                </a:cubicBezTo>
                <a:cubicBezTo>
                  <a:pt x="39243" y="92202"/>
                  <a:pt x="39497" y="91567"/>
                  <a:pt x="39370" y="91567"/>
                </a:cubicBezTo>
                <a:cubicBezTo>
                  <a:pt x="39243" y="91567"/>
                  <a:pt x="38354" y="92456"/>
                  <a:pt x="36449" y="94361"/>
                </a:cubicBezTo>
                <a:cubicBezTo>
                  <a:pt x="37338" y="92710"/>
                  <a:pt x="38100" y="91567"/>
                  <a:pt x="37592" y="91567"/>
                </a:cubicBezTo>
                <a:cubicBezTo>
                  <a:pt x="37465" y="91567"/>
                  <a:pt x="37084" y="91694"/>
                  <a:pt x="36449" y="92075"/>
                </a:cubicBezTo>
                <a:cubicBezTo>
                  <a:pt x="36449" y="92075"/>
                  <a:pt x="36449" y="92075"/>
                  <a:pt x="36449" y="90932"/>
                </a:cubicBezTo>
                <a:cubicBezTo>
                  <a:pt x="36195" y="91186"/>
                  <a:pt x="35814" y="91567"/>
                  <a:pt x="35306" y="92075"/>
                </a:cubicBezTo>
                <a:cubicBezTo>
                  <a:pt x="34417" y="92583"/>
                  <a:pt x="33782" y="92837"/>
                  <a:pt x="33528" y="92837"/>
                </a:cubicBezTo>
                <a:cubicBezTo>
                  <a:pt x="33274" y="92837"/>
                  <a:pt x="33401" y="92329"/>
                  <a:pt x="34163" y="90932"/>
                </a:cubicBezTo>
                <a:cubicBezTo>
                  <a:pt x="35814" y="89281"/>
                  <a:pt x="35687" y="88138"/>
                  <a:pt x="35052" y="88138"/>
                </a:cubicBezTo>
                <a:cubicBezTo>
                  <a:pt x="34798" y="88138"/>
                  <a:pt x="34544" y="88265"/>
                  <a:pt x="34163" y="88646"/>
                </a:cubicBezTo>
                <a:cubicBezTo>
                  <a:pt x="33528" y="89027"/>
                  <a:pt x="33020" y="89154"/>
                  <a:pt x="32766" y="89154"/>
                </a:cubicBezTo>
                <a:cubicBezTo>
                  <a:pt x="32004" y="89154"/>
                  <a:pt x="32258" y="88265"/>
                  <a:pt x="33020" y="87503"/>
                </a:cubicBezTo>
                <a:cubicBezTo>
                  <a:pt x="33782" y="87503"/>
                  <a:pt x="33528" y="86995"/>
                  <a:pt x="32893" y="86995"/>
                </a:cubicBezTo>
                <a:cubicBezTo>
                  <a:pt x="32639" y="86995"/>
                  <a:pt x="32258" y="87122"/>
                  <a:pt x="31877" y="87503"/>
                </a:cubicBezTo>
                <a:cubicBezTo>
                  <a:pt x="32258" y="87122"/>
                  <a:pt x="32766" y="86614"/>
                  <a:pt x="33020" y="86360"/>
                </a:cubicBezTo>
                <a:cubicBezTo>
                  <a:pt x="33020" y="86360"/>
                  <a:pt x="33020" y="85852"/>
                  <a:pt x="32639" y="85852"/>
                </a:cubicBezTo>
                <a:cubicBezTo>
                  <a:pt x="32512" y="85852"/>
                  <a:pt x="32258" y="85979"/>
                  <a:pt x="31877" y="86360"/>
                </a:cubicBezTo>
                <a:cubicBezTo>
                  <a:pt x="31877" y="86360"/>
                  <a:pt x="30734" y="87503"/>
                  <a:pt x="29591" y="87503"/>
                </a:cubicBezTo>
                <a:cubicBezTo>
                  <a:pt x="29591" y="87503"/>
                  <a:pt x="28448" y="88646"/>
                  <a:pt x="27305" y="88646"/>
                </a:cubicBezTo>
                <a:cubicBezTo>
                  <a:pt x="27178" y="88900"/>
                  <a:pt x="27051" y="88900"/>
                  <a:pt x="26924" y="88900"/>
                </a:cubicBezTo>
                <a:cubicBezTo>
                  <a:pt x="26416" y="88900"/>
                  <a:pt x="26924" y="87122"/>
                  <a:pt x="29718" y="85217"/>
                </a:cubicBezTo>
                <a:cubicBezTo>
                  <a:pt x="29718" y="84074"/>
                  <a:pt x="28575" y="84074"/>
                  <a:pt x="30861" y="84074"/>
                </a:cubicBezTo>
                <a:lnTo>
                  <a:pt x="32004" y="82931"/>
                </a:lnTo>
                <a:lnTo>
                  <a:pt x="29718" y="82931"/>
                </a:lnTo>
                <a:cubicBezTo>
                  <a:pt x="28575" y="83439"/>
                  <a:pt x="27940" y="83820"/>
                  <a:pt x="27813" y="83820"/>
                </a:cubicBezTo>
                <a:cubicBezTo>
                  <a:pt x="27686" y="83820"/>
                  <a:pt x="27940" y="83566"/>
                  <a:pt x="28575" y="82931"/>
                </a:cubicBezTo>
                <a:cubicBezTo>
                  <a:pt x="27686" y="83439"/>
                  <a:pt x="27051" y="83693"/>
                  <a:pt x="26924" y="83693"/>
                </a:cubicBezTo>
                <a:cubicBezTo>
                  <a:pt x="26797" y="83693"/>
                  <a:pt x="27305" y="83185"/>
                  <a:pt x="28575" y="81788"/>
                </a:cubicBezTo>
                <a:cubicBezTo>
                  <a:pt x="29718" y="81788"/>
                  <a:pt x="30861" y="80645"/>
                  <a:pt x="30861" y="80645"/>
                </a:cubicBezTo>
                <a:lnTo>
                  <a:pt x="29718" y="80645"/>
                </a:lnTo>
                <a:cubicBezTo>
                  <a:pt x="27940" y="81280"/>
                  <a:pt x="27178" y="81534"/>
                  <a:pt x="26924" y="81534"/>
                </a:cubicBezTo>
                <a:cubicBezTo>
                  <a:pt x="26670" y="81534"/>
                  <a:pt x="26924" y="81280"/>
                  <a:pt x="27432" y="80645"/>
                </a:cubicBezTo>
                <a:cubicBezTo>
                  <a:pt x="28575" y="80645"/>
                  <a:pt x="28575" y="79502"/>
                  <a:pt x="27432" y="79502"/>
                </a:cubicBezTo>
                <a:cubicBezTo>
                  <a:pt x="27432" y="79502"/>
                  <a:pt x="27432" y="79502"/>
                  <a:pt x="28575" y="78359"/>
                </a:cubicBezTo>
                <a:cubicBezTo>
                  <a:pt x="27432" y="78359"/>
                  <a:pt x="27432" y="78359"/>
                  <a:pt x="28575" y="77216"/>
                </a:cubicBezTo>
                <a:cubicBezTo>
                  <a:pt x="25146" y="77216"/>
                  <a:pt x="24003" y="78359"/>
                  <a:pt x="24003" y="78359"/>
                </a:cubicBezTo>
                <a:lnTo>
                  <a:pt x="22860" y="78359"/>
                </a:lnTo>
                <a:cubicBezTo>
                  <a:pt x="22860" y="78359"/>
                  <a:pt x="22860" y="77216"/>
                  <a:pt x="20574" y="77216"/>
                </a:cubicBezTo>
                <a:cubicBezTo>
                  <a:pt x="19431" y="77216"/>
                  <a:pt x="16002" y="78359"/>
                  <a:pt x="18288" y="78359"/>
                </a:cubicBezTo>
                <a:lnTo>
                  <a:pt x="17145" y="79502"/>
                </a:lnTo>
                <a:cubicBezTo>
                  <a:pt x="13970" y="80391"/>
                  <a:pt x="12954" y="81153"/>
                  <a:pt x="14351" y="81153"/>
                </a:cubicBezTo>
                <a:cubicBezTo>
                  <a:pt x="14859" y="81153"/>
                  <a:pt x="15875" y="81026"/>
                  <a:pt x="17145" y="80645"/>
                </a:cubicBezTo>
                <a:cubicBezTo>
                  <a:pt x="18923" y="80137"/>
                  <a:pt x="19685" y="79756"/>
                  <a:pt x="19939" y="79756"/>
                </a:cubicBezTo>
                <a:cubicBezTo>
                  <a:pt x="20193" y="79756"/>
                  <a:pt x="19431" y="80010"/>
                  <a:pt x="18415" y="80645"/>
                </a:cubicBezTo>
                <a:cubicBezTo>
                  <a:pt x="16129" y="80645"/>
                  <a:pt x="16129" y="81788"/>
                  <a:pt x="16129" y="81788"/>
                </a:cubicBezTo>
                <a:cubicBezTo>
                  <a:pt x="16129" y="81788"/>
                  <a:pt x="16129" y="81788"/>
                  <a:pt x="14986" y="82931"/>
                </a:cubicBezTo>
                <a:cubicBezTo>
                  <a:pt x="13843" y="82931"/>
                  <a:pt x="12700" y="84074"/>
                  <a:pt x="12700" y="84074"/>
                </a:cubicBezTo>
                <a:cubicBezTo>
                  <a:pt x="12700" y="84582"/>
                  <a:pt x="12700" y="84963"/>
                  <a:pt x="12827" y="84963"/>
                </a:cubicBezTo>
                <a:cubicBezTo>
                  <a:pt x="12954" y="84963"/>
                  <a:pt x="13208" y="84709"/>
                  <a:pt x="13843" y="84074"/>
                </a:cubicBezTo>
                <a:cubicBezTo>
                  <a:pt x="14224" y="83693"/>
                  <a:pt x="14351" y="83566"/>
                  <a:pt x="14478" y="83566"/>
                </a:cubicBezTo>
                <a:cubicBezTo>
                  <a:pt x="14732" y="83566"/>
                  <a:pt x="14351" y="84455"/>
                  <a:pt x="12700" y="85217"/>
                </a:cubicBezTo>
                <a:cubicBezTo>
                  <a:pt x="12192" y="85725"/>
                  <a:pt x="11811" y="86106"/>
                  <a:pt x="11938" y="86106"/>
                </a:cubicBezTo>
                <a:cubicBezTo>
                  <a:pt x="12065" y="86106"/>
                  <a:pt x="12700" y="85852"/>
                  <a:pt x="13716" y="85217"/>
                </a:cubicBezTo>
                <a:cubicBezTo>
                  <a:pt x="14732" y="84836"/>
                  <a:pt x="15494" y="84709"/>
                  <a:pt x="15875" y="84709"/>
                </a:cubicBezTo>
                <a:cubicBezTo>
                  <a:pt x="16891" y="84709"/>
                  <a:pt x="16510" y="85598"/>
                  <a:pt x="14859" y="86360"/>
                </a:cubicBezTo>
                <a:lnTo>
                  <a:pt x="14859" y="87503"/>
                </a:lnTo>
                <a:cubicBezTo>
                  <a:pt x="14859" y="87884"/>
                  <a:pt x="14986" y="88011"/>
                  <a:pt x="15240" y="88011"/>
                </a:cubicBezTo>
                <a:cubicBezTo>
                  <a:pt x="15621" y="88011"/>
                  <a:pt x="16383" y="87503"/>
                  <a:pt x="17145" y="87503"/>
                </a:cubicBezTo>
                <a:cubicBezTo>
                  <a:pt x="17907" y="87249"/>
                  <a:pt x="18415" y="86995"/>
                  <a:pt x="18923" y="86868"/>
                </a:cubicBezTo>
                <a:cubicBezTo>
                  <a:pt x="18034" y="87757"/>
                  <a:pt x="17145" y="88646"/>
                  <a:pt x="17145" y="88646"/>
                </a:cubicBezTo>
                <a:cubicBezTo>
                  <a:pt x="16002" y="88646"/>
                  <a:pt x="16002" y="89789"/>
                  <a:pt x="16002" y="89789"/>
                </a:cubicBezTo>
                <a:cubicBezTo>
                  <a:pt x="16002" y="89789"/>
                  <a:pt x="16002" y="90297"/>
                  <a:pt x="16383" y="90297"/>
                </a:cubicBezTo>
                <a:cubicBezTo>
                  <a:pt x="16510" y="90297"/>
                  <a:pt x="16764" y="90170"/>
                  <a:pt x="17145" y="89789"/>
                </a:cubicBezTo>
                <a:lnTo>
                  <a:pt x="16002" y="90932"/>
                </a:lnTo>
                <a:cubicBezTo>
                  <a:pt x="16002" y="90932"/>
                  <a:pt x="17145" y="92075"/>
                  <a:pt x="16002" y="93218"/>
                </a:cubicBezTo>
                <a:cubicBezTo>
                  <a:pt x="15494" y="93726"/>
                  <a:pt x="15875" y="93980"/>
                  <a:pt x="16510" y="93980"/>
                </a:cubicBezTo>
                <a:cubicBezTo>
                  <a:pt x="17399" y="93980"/>
                  <a:pt x="18796" y="93472"/>
                  <a:pt x="19431" y="92075"/>
                </a:cubicBezTo>
                <a:lnTo>
                  <a:pt x="20574" y="92075"/>
                </a:lnTo>
                <a:cubicBezTo>
                  <a:pt x="20574" y="92456"/>
                  <a:pt x="20701" y="92583"/>
                  <a:pt x="20828" y="92583"/>
                </a:cubicBezTo>
                <a:cubicBezTo>
                  <a:pt x="21209" y="92583"/>
                  <a:pt x="21717" y="92075"/>
                  <a:pt x="21717" y="92075"/>
                </a:cubicBezTo>
                <a:cubicBezTo>
                  <a:pt x="22098" y="91694"/>
                  <a:pt x="22352" y="91567"/>
                  <a:pt x="22479" y="91567"/>
                </a:cubicBezTo>
                <a:cubicBezTo>
                  <a:pt x="22860" y="91567"/>
                  <a:pt x="22860" y="92075"/>
                  <a:pt x="22860" y="92075"/>
                </a:cubicBezTo>
                <a:cubicBezTo>
                  <a:pt x="22860" y="92075"/>
                  <a:pt x="21717" y="93218"/>
                  <a:pt x="20574" y="93218"/>
                </a:cubicBezTo>
                <a:cubicBezTo>
                  <a:pt x="18415" y="94615"/>
                  <a:pt x="17145" y="95631"/>
                  <a:pt x="17399" y="95631"/>
                </a:cubicBezTo>
                <a:cubicBezTo>
                  <a:pt x="17653" y="95631"/>
                  <a:pt x="18161" y="95250"/>
                  <a:pt x="19431" y="94361"/>
                </a:cubicBezTo>
                <a:lnTo>
                  <a:pt x="18288" y="95504"/>
                </a:lnTo>
                <a:cubicBezTo>
                  <a:pt x="17145" y="96647"/>
                  <a:pt x="18288" y="96647"/>
                  <a:pt x="19431" y="96647"/>
                </a:cubicBezTo>
                <a:cubicBezTo>
                  <a:pt x="19431" y="96647"/>
                  <a:pt x="21717" y="95504"/>
                  <a:pt x="22860" y="95504"/>
                </a:cubicBezTo>
                <a:cubicBezTo>
                  <a:pt x="24003" y="94361"/>
                  <a:pt x="24003" y="94361"/>
                  <a:pt x="24003" y="94361"/>
                </a:cubicBezTo>
                <a:cubicBezTo>
                  <a:pt x="25146" y="95504"/>
                  <a:pt x="25146" y="95504"/>
                  <a:pt x="24003" y="95504"/>
                </a:cubicBezTo>
                <a:cubicBezTo>
                  <a:pt x="22606" y="96774"/>
                  <a:pt x="22098" y="97409"/>
                  <a:pt x="22352" y="97409"/>
                </a:cubicBezTo>
                <a:cubicBezTo>
                  <a:pt x="22606" y="97409"/>
                  <a:pt x="23114" y="97155"/>
                  <a:pt x="24003" y="96647"/>
                </a:cubicBezTo>
                <a:lnTo>
                  <a:pt x="22860" y="97790"/>
                </a:lnTo>
                <a:cubicBezTo>
                  <a:pt x="21717" y="98933"/>
                  <a:pt x="21717" y="100076"/>
                  <a:pt x="24003" y="100076"/>
                </a:cubicBezTo>
                <a:cubicBezTo>
                  <a:pt x="24003" y="102362"/>
                  <a:pt x="25146" y="102362"/>
                  <a:pt x="24003" y="103505"/>
                </a:cubicBezTo>
                <a:cubicBezTo>
                  <a:pt x="24003" y="104013"/>
                  <a:pt x="24384" y="104267"/>
                  <a:pt x="25019" y="104267"/>
                </a:cubicBezTo>
                <a:cubicBezTo>
                  <a:pt x="25908" y="104267"/>
                  <a:pt x="27178" y="103759"/>
                  <a:pt x="28575" y="102362"/>
                </a:cubicBezTo>
                <a:cubicBezTo>
                  <a:pt x="28575" y="103505"/>
                  <a:pt x="28575" y="104648"/>
                  <a:pt x="28575" y="104648"/>
                </a:cubicBezTo>
                <a:cubicBezTo>
                  <a:pt x="29718" y="105791"/>
                  <a:pt x="29718" y="105791"/>
                  <a:pt x="28575" y="106934"/>
                </a:cubicBezTo>
                <a:cubicBezTo>
                  <a:pt x="29210" y="106299"/>
                  <a:pt x="29718" y="105918"/>
                  <a:pt x="30099" y="105918"/>
                </a:cubicBezTo>
                <a:cubicBezTo>
                  <a:pt x="30861" y="105918"/>
                  <a:pt x="30607" y="107569"/>
                  <a:pt x="29845" y="109093"/>
                </a:cubicBezTo>
                <a:cubicBezTo>
                  <a:pt x="28702" y="110236"/>
                  <a:pt x="28702" y="110236"/>
                  <a:pt x="29845" y="111379"/>
                </a:cubicBezTo>
                <a:cubicBezTo>
                  <a:pt x="30353" y="110871"/>
                  <a:pt x="30734" y="110490"/>
                  <a:pt x="30988" y="110490"/>
                </a:cubicBezTo>
                <a:cubicBezTo>
                  <a:pt x="31242" y="110490"/>
                  <a:pt x="31496" y="110744"/>
                  <a:pt x="32131" y="111379"/>
                </a:cubicBezTo>
                <a:cubicBezTo>
                  <a:pt x="32639" y="111887"/>
                  <a:pt x="32893" y="112141"/>
                  <a:pt x="33147" y="112141"/>
                </a:cubicBezTo>
                <a:cubicBezTo>
                  <a:pt x="33401" y="112141"/>
                  <a:pt x="33782" y="111633"/>
                  <a:pt x="34417" y="110236"/>
                </a:cubicBezTo>
                <a:cubicBezTo>
                  <a:pt x="35814" y="108839"/>
                  <a:pt x="36322" y="108331"/>
                  <a:pt x="36830" y="108331"/>
                </a:cubicBezTo>
                <a:cubicBezTo>
                  <a:pt x="37338" y="108331"/>
                  <a:pt x="37465" y="108585"/>
                  <a:pt x="37846" y="109093"/>
                </a:cubicBezTo>
                <a:cubicBezTo>
                  <a:pt x="37846" y="109093"/>
                  <a:pt x="37846" y="109093"/>
                  <a:pt x="37846" y="110236"/>
                </a:cubicBezTo>
                <a:cubicBezTo>
                  <a:pt x="37846" y="110236"/>
                  <a:pt x="36703" y="111379"/>
                  <a:pt x="36703" y="111379"/>
                </a:cubicBezTo>
                <a:cubicBezTo>
                  <a:pt x="37846" y="112522"/>
                  <a:pt x="37846" y="112522"/>
                  <a:pt x="36703" y="113665"/>
                </a:cubicBezTo>
                <a:cubicBezTo>
                  <a:pt x="36703" y="113665"/>
                  <a:pt x="36703" y="114808"/>
                  <a:pt x="37846" y="114808"/>
                </a:cubicBezTo>
                <a:cubicBezTo>
                  <a:pt x="37846" y="115951"/>
                  <a:pt x="38989" y="115951"/>
                  <a:pt x="37846" y="117094"/>
                </a:cubicBezTo>
                <a:cubicBezTo>
                  <a:pt x="38354" y="117602"/>
                  <a:pt x="38608" y="117856"/>
                  <a:pt x="38735" y="117856"/>
                </a:cubicBezTo>
                <a:cubicBezTo>
                  <a:pt x="38862" y="117856"/>
                  <a:pt x="38989" y="117348"/>
                  <a:pt x="38989" y="115951"/>
                </a:cubicBezTo>
                <a:cubicBezTo>
                  <a:pt x="39497" y="115443"/>
                  <a:pt x="40132" y="115062"/>
                  <a:pt x="40513" y="115062"/>
                </a:cubicBezTo>
                <a:cubicBezTo>
                  <a:pt x="40894" y="115062"/>
                  <a:pt x="41275" y="115316"/>
                  <a:pt x="41275" y="115951"/>
                </a:cubicBezTo>
                <a:cubicBezTo>
                  <a:pt x="41783" y="116459"/>
                  <a:pt x="42418" y="116840"/>
                  <a:pt x="42926" y="116840"/>
                </a:cubicBezTo>
                <a:cubicBezTo>
                  <a:pt x="43434" y="116840"/>
                  <a:pt x="44069" y="116586"/>
                  <a:pt x="44704" y="115951"/>
                </a:cubicBezTo>
                <a:cubicBezTo>
                  <a:pt x="44704" y="115951"/>
                  <a:pt x="44577" y="116078"/>
                  <a:pt x="43561" y="117094"/>
                </a:cubicBezTo>
                <a:cubicBezTo>
                  <a:pt x="42926" y="118999"/>
                  <a:pt x="43053" y="119888"/>
                  <a:pt x="43561" y="119888"/>
                </a:cubicBezTo>
                <a:cubicBezTo>
                  <a:pt x="44069" y="119888"/>
                  <a:pt x="44831" y="119380"/>
                  <a:pt x="45847" y="118237"/>
                </a:cubicBezTo>
                <a:cubicBezTo>
                  <a:pt x="45847" y="117729"/>
                  <a:pt x="46101" y="117348"/>
                  <a:pt x="46355" y="117348"/>
                </a:cubicBezTo>
                <a:cubicBezTo>
                  <a:pt x="46609" y="117348"/>
                  <a:pt x="46482" y="117602"/>
                  <a:pt x="45847" y="118237"/>
                </a:cubicBezTo>
                <a:cubicBezTo>
                  <a:pt x="45847" y="118237"/>
                  <a:pt x="46355" y="118745"/>
                  <a:pt x="46990" y="118745"/>
                </a:cubicBezTo>
                <a:cubicBezTo>
                  <a:pt x="47371" y="118745"/>
                  <a:pt x="47752" y="118618"/>
                  <a:pt x="48133" y="118237"/>
                </a:cubicBezTo>
                <a:cubicBezTo>
                  <a:pt x="48133" y="117729"/>
                  <a:pt x="48133" y="117348"/>
                  <a:pt x="48260" y="117348"/>
                </a:cubicBezTo>
                <a:cubicBezTo>
                  <a:pt x="48387" y="117348"/>
                  <a:pt x="48641" y="117602"/>
                  <a:pt x="49276" y="118237"/>
                </a:cubicBezTo>
                <a:cubicBezTo>
                  <a:pt x="48133" y="119380"/>
                  <a:pt x="48133" y="119380"/>
                  <a:pt x="49276" y="119380"/>
                </a:cubicBezTo>
                <a:cubicBezTo>
                  <a:pt x="50419" y="119380"/>
                  <a:pt x="54991" y="120523"/>
                  <a:pt x="54991" y="121666"/>
                </a:cubicBezTo>
                <a:cubicBezTo>
                  <a:pt x="54991" y="120523"/>
                  <a:pt x="54991" y="120523"/>
                  <a:pt x="56134" y="120523"/>
                </a:cubicBezTo>
                <a:cubicBezTo>
                  <a:pt x="56134" y="121920"/>
                  <a:pt x="56134" y="122555"/>
                  <a:pt x="56261" y="122555"/>
                </a:cubicBezTo>
                <a:cubicBezTo>
                  <a:pt x="56388" y="122555"/>
                  <a:pt x="56642" y="121412"/>
                  <a:pt x="57277" y="119380"/>
                </a:cubicBezTo>
                <a:cubicBezTo>
                  <a:pt x="57277" y="119761"/>
                  <a:pt x="57277" y="120142"/>
                  <a:pt x="57277" y="120523"/>
                </a:cubicBezTo>
                <a:cubicBezTo>
                  <a:pt x="57785" y="119507"/>
                  <a:pt x="58293" y="118999"/>
                  <a:pt x="58674" y="118999"/>
                </a:cubicBezTo>
                <a:cubicBezTo>
                  <a:pt x="59182" y="118999"/>
                  <a:pt x="59563" y="119888"/>
                  <a:pt x="59563" y="121793"/>
                </a:cubicBezTo>
                <a:cubicBezTo>
                  <a:pt x="60198" y="118618"/>
                  <a:pt x="60833" y="116840"/>
                  <a:pt x="61214" y="116840"/>
                </a:cubicBezTo>
                <a:cubicBezTo>
                  <a:pt x="61595" y="116840"/>
                  <a:pt x="61849" y="117983"/>
                  <a:pt x="61849" y="120650"/>
                </a:cubicBezTo>
                <a:cubicBezTo>
                  <a:pt x="61849" y="122936"/>
                  <a:pt x="61849" y="124079"/>
                  <a:pt x="61849" y="124079"/>
                </a:cubicBezTo>
                <a:cubicBezTo>
                  <a:pt x="62992" y="124079"/>
                  <a:pt x="62992" y="122936"/>
                  <a:pt x="62992" y="121793"/>
                </a:cubicBezTo>
                <a:cubicBezTo>
                  <a:pt x="62992" y="120269"/>
                  <a:pt x="62992" y="119634"/>
                  <a:pt x="63119" y="119634"/>
                </a:cubicBezTo>
                <a:cubicBezTo>
                  <a:pt x="63246" y="119634"/>
                  <a:pt x="63500" y="120523"/>
                  <a:pt x="64135" y="121793"/>
                </a:cubicBezTo>
                <a:cubicBezTo>
                  <a:pt x="64770" y="124206"/>
                  <a:pt x="65024" y="125349"/>
                  <a:pt x="65532" y="125349"/>
                </a:cubicBezTo>
                <a:cubicBezTo>
                  <a:pt x="66040" y="125349"/>
                  <a:pt x="66548" y="124460"/>
                  <a:pt x="67564" y="122936"/>
                </a:cubicBezTo>
                <a:cubicBezTo>
                  <a:pt x="68072" y="121793"/>
                  <a:pt x="68707" y="121158"/>
                  <a:pt x="68961" y="121158"/>
                </a:cubicBezTo>
                <a:cubicBezTo>
                  <a:pt x="69215" y="121158"/>
                  <a:pt x="69215" y="121793"/>
                  <a:pt x="68707" y="122936"/>
                </a:cubicBezTo>
                <a:cubicBezTo>
                  <a:pt x="67945" y="125095"/>
                  <a:pt x="67691" y="125857"/>
                  <a:pt x="67945" y="125857"/>
                </a:cubicBezTo>
                <a:cubicBezTo>
                  <a:pt x="68199" y="125857"/>
                  <a:pt x="68326" y="125603"/>
                  <a:pt x="68707" y="125222"/>
                </a:cubicBezTo>
                <a:lnTo>
                  <a:pt x="70993" y="125222"/>
                </a:lnTo>
                <a:cubicBezTo>
                  <a:pt x="72136" y="125222"/>
                  <a:pt x="72136" y="122936"/>
                  <a:pt x="72136" y="121793"/>
                </a:cubicBezTo>
                <a:cubicBezTo>
                  <a:pt x="72771" y="123825"/>
                  <a:pt x="73025" y="124968"/>
                  <a:pt x="73406" y="124968"/>
                </a:cubicBezTo>
                <a:cubicBezTo>
                  <a:pt x="73787" y="124968"/>
                  <a:pt x="73914" y="124333"/>
                  <a:pt x="74422" y="122936"/>
                </a:cubicBezTo>
                <a:lnTo>
                  <a:pt x="75565" y="122936"/>
                </a:lnTo>
                <a:cubicBezTo>
                  <a:pt x="75565" y="122936"/>
                  <a:pt x="75565" y="122936"/>
                  <a:pt x="75565" y="121793"/>
                </a:cubicBezTo>
                <a:cubicBezTo>
                  <a:pt x="75565" y="121412"/>
                  <a:pt x="75692" y="121285"/>
                  <a:pt x="75819" y="121285"/>
                </a:cubicBezTo>
                <a:cubicBezTo>
                  <a:pt x="76200" y="121285"/>
                  <a:pt x="76962" y="122174"/>
                  <a:pt x="77851" y="122936"/>
                </a:cubicBezTo>
                <a:cubicBezTo>
                  <a:pt x="77851" y="123825"/>
                  <a:pt x="78486" y="124587"/>
                  <a:pt x="78740" y="124587"/>
                </a:cubicBezTo>
                <a:cubicBezTo>
                  <a:pt x="78867" y="124587"/>
                  <a:pt x="78994" y="124460"/>
                  <a:pt x="78994" y="124079"/>
                </a:cubicBezTo>
                <a:cubicBezTo>
                  <a:pt x="77851" y="122936"/>
                  <a:pt x="78994" y="120650"/>
                  <a:pt x="78994" y="119507"/>
                </a:cubicBezTo>
                <a:cubicBezTo>
                  <a:pt x="78994" y="119126"/>
                  <a:pt x="79121" y="118999"/>
                  <a:pt x="79248" y="118999"/>
                </a:cubicBezTo>
                <a:cubicBezTo>
                  <a:pt x="79629" y="118999"/>
                  <a:pt x="80137" y="119888"/>
                  <a:pt x="80137" y="120650"/>
                </a:cubicBezTo>
                <a:cubicBezTo>
                  <a:pt x="80137" y="121793"/>
                  <a:pt x="80137" y="121793"/>
                  <a:pt x="81280" y="122936"/>
                </a:cubicBezTo>
                <a:cubicBezTo>
                  <a:pt x="81280" y="122936"/>
                  <a:pt x="82423" y="122936"/>
                  <a:pt x="82423" y="121793"/>
                </a:cubicBezTo>
                <a:cubicBezTo>
                  <a:pt x="82423" y="120904"/>
                  <a:pt x="83566" y="120142"/>
                  <a:pt x="84582" y="120142"/>
                </a:cubicBezTo>
                <a:cubicBezTo>
                  <a:pt x="85090" y="120142"/>
                  <a:pt x="85471" y="120269"/>
                  <a:pt x="85725" y="120650"/>
                </a:cubicBezTo>
                <a:cubicBezTo>
                  <a:pt x="86868" y="120650"/>
                  <a:pt x="86868" y="119507"/>
                  <a:pt x="86868" y="118364"/>
                </a:cubicBezTo>
                <a:cubicBezTo>
                  <a:pt x="86868" y="118364"/>
                  <a:pt x="86868" y="118364"/>
                  <a:pt x="86868" y="117221"/>
                </a:cubicBezTo>
                <a:cubicBezTo>
                  <a:pt x="86868" y="117221"/>
                  <a:pt x="88011" y="117221"/>
                  <a:pt x="88011" y="118364"/>
                </a:cubicBezTo>
                <a:cubicBezTo>
                  <a:pt x="88011" y="117221"/>
                  <a:pt x="88011" y="116713"/>
                  <a:pt x="88138" y="116713"/>
                </a:cubicBezTo>
                <a:cubicBezTo>
                  <a:pt x="88265" y="116713"/>
                  <a:pt x="88519" y="117221"/>
                  <a:pt x="89154" y="118364"/>
                </a:cubicBezTo>
                <a:cubicBezTo>
                  <a:pt x="89154" y="117094"/>
                  <a:pt x="89154" y="116459"/>
                  <a:pt x="89408" y="116459"/>
                </a:cubicBezTo>
                <a:cubicBezTo>
                  <a:pt x="89662" y="116459"/>
                  <a:pt x="89916" y="116713"/>
                  <a:pt x="90297" y="117221"/>
                </a:cubicBezTo>
                <a:cubicBezTo>
                  <a:pt x="90297" y="115570"/>
                  <a:pt x="90297" y="114046"/>
                  <a:pt x="90678" y="114046"/>
                </a:cubicBezTo>
                <a:cubicBezTo>
                  <a:pt x="90805" y="114046"/>
                  <a:pt x="91059" y="114300"/>
                  <a:pt x="91440" y="114935"/>
                </a:cubicBezTo>
                <a:cubicBezTo>
                  <a:pt x="91440" y="114935"/>
                  <a:pt x="92583" y="114935"/>
                  <a:pt x="91440" y="113792"/>
                </a:cubicBezTo>
                <a:cubicBezTo>
                  <a:pt x="91440" y="112649"/>
                  <a:pt x="91440" y="112014"/>
                  <a:pt x="91567" y="112014"/>
                </a:cubicBezTo>
                <a:cubicBezTo>
                  <a:pt x="91694" y="112014"/>
                  <a:pt x="91948" y="112649"/>
                  <a:pt x="92583" y="113792"/>
                </a:cubicBezTo>
                <a:cubicBezTo>
                  <a:pt x="93218" y="114935"/>
                  <a:pt x="93472" y="115316"/>
                  <a:pt x="93599" y="115316"/>
                </a:cubicBezTo>
                <a:cubicBezTo>
                  <a:pt x="93726" y="115316"/>
                  <a:pt x="93726" y="114427"/>
                  <a:pt x="93726" y="112649"/>
                </a:cubicBezTo>
                <a:cubicBezTo>
                  <a:pt x="94361" y="112903"/>
                  <a:pt x="94996" y="113157"/>
                  <a:pt x="95631" y="113157"/>
                </a:cubicBezTo>
                <a:cubicBezTo>
                  <a:pt x="97028" y="113157"/>
                  <a:pt x="97663" y="112395"/>
                  <a:pt x="96012" y="111506"/>
                </a:cubicBezTo>
                <a:lnTo>
                  <a:pt x="97155" y="110363"/>
                </a:lnTo>
                <a:cubicBezTo>
                  <a:pt x="97663" y="110871"/>
                  <a:pt x="98298" y="111252"/>
                  <a:pt x="98552" y="111252"/>
                </a:cubicBezTo>
                <a:cubicBezTo>
                  <a:pt x="98806" y="111252"/>
                  <a:pt x="98806" y="110998"/>
                  <a:pt x="98298" y="110363"/>
                </a:cubicBezTo>
                <a:lnTo>
                  <a:pt x="98298" y="108077"/>
                </a:lnTo>
                <a:cubicBezTo>
                  <a:pt x="99441" y="109220"/>
                  <a:pt x="100584" y="110363"/>
                  <a:pt x="100584" y="110363"/>
                </a:cubicBezTo>
                <a:cubicBezTo>
                  <a:pt x="100584" y="110363"/>
                  <a:pt x="100584" y="110363"/>
                  <a:pt x="100584" y="109220"/>
                </a:cubicBezTo>
                <a:cubicBezTo>
                  <a:pt x="99441" y="108077"/>
                  <a:pt x="99441" y="108077"/>
                  <a:pt x="99441" y="106934"/>
                </a:cubicBezTo>
                <a:cubicBezTo>
                  <a:pt x="100584" y="106934"/>
                  <a:pt x="101727" y="108077"/>
                  <a:pt x="101727" y="109220"/>
                </a:cubicBezTo>
                <a:lnTo>
                  <a:pt x="102870" y="109220"/>
                </a:lnTo>
                <a:cubicBezTo>
                  <a:pt x="102362" y="108712"/>
                  <a:pt x="101981" y="108331"/>
                  <a:pt x="101727" y="108077"/>
                </a:cubicBezTo>
                <a:lnTo>
                  <a:pt x="104013" y="108077"/>
                </a:lnTo>
                <a:cubicBezTo>
                  <a:pt x="104013" y="108077"/>
                  <a:pt x="104013" y="106934"/>
                  <a:pt x="105156" y="106934"/>
                </a:cubicBezTo>
                <a:cubicBezTo>
                  <a:pt x="105156" y="106934"/>
                  <a:pt x="105156" y="106934"/>
                  <a:pt x="104013" y="105791"/>
                </a:cubicBezTo>
                <a:cubicBezTo>
                  <a:pt x="102870" y="104648"/>
                  <a:pt x="102870" y="103505"/>
                  <a:pt x="102870" y="103505"/>
                </a:cubicBezTo>
                <a:cubicBezTo>
                  <a:pt x="104013" y="104648"/>
                  <a:pt x="105156" y="105791"/>
                  <a:pt x="105156" y="105791"/>
                </a:cubicBezTo>
                <a:cubicBezTo>
                  <a:pt x="105156" y="105410"/>
                  <a:pt x="105283" y="105283"/>
                  <a:pt x="105410" y="105283"/>
                </a:cubicBezTo>
                <a:cubicBezTo>
                  <a:pt x="105791" y="105283"/>
                  <a:pt x="106299" y="105791"/>
                  <a:pt x="106299" y="105791"/>
                </a:cubicBezTo>
                <a:cubicBezTo>
                  <a:pt x="106680" y="106553"/>
                  <a:pt x="106934" y="106807"/>
                  <a:pt x="107061" y="106807"/>
                </a:cubicBezTo>
                <a:cubicBezTo>
                  <a:pt x="107442" y="106807"/>
                  <a:pt x="107442" y="105537"/>
                  <a:pt x="107442" y="104648"/>
                </a:cubicBezTo>
                <a:cubicBezTo>
                  <a:pt x="106807" y="103251"/>
                  <a:pt x="106426" y="102743"/>
                  <a:pt x="106807" y="102743"/>
                </a:cubicBezTo>
                <a:cubicBezTo>
                  <a:pt x="107061" y="102743"/>
                  <a:pt x="107569" y="102997"/>
                  <a:pt x="108331" y="103378"/>
                </a:cubicBezTo>
                <a:cubicBezTo>
                  <a:pt x="107823" y="102616"/>
                  <a:pt x="107188" y="101473"/>
                  <a:pt x="106172" y="100076"/>
                </a:cubicBezTo>
                <a:cubicBezTo>
                  <a:pt x="108712" y="101981"/>
                  <a:pt x="109855" y="102870"/>
                  <a:pt x="110109" y="102870"/>
                </a:cubicBezTo>
                <a:cubicBezTo>
                  <a:pt x="110363" y="102870"/>
                  <a:pt x="110109" y="102362"/>
                  <a:pt x="109601" y="101346"/>
                </a:cubicBezTo>
                <a:cubicBezTo>
                  <a:pt x="109601" y="99949"/>
                  <a:pt x="109601" y="99441"/>
                  <a:pt x="109855" y="99441"/>
                </a:cubicBezTo>
                <a:cubicBezTo>
                  <a:pt x="110109" y="99441"/>
                  <a:pt x="110236" y="99695"/>
                  <a:pt x="110744" y="100203"/>
                </a:cubicBezTo>
                <a:cubicBezTo>
                  <a:pt x="110744" y="100711"/>
                  <a:pt x="110998" y="101092"/>
                  <a:pt x="111252" y="101092"/>
                </a:cubicBezTo>
                <a:cubicBezTo>
                  <a:pt x="111506" y="101092"/>
                  <a:pt x="111760" y="100838"/>
                  <a:pt x="111760" y="100203"/>
                </a:cubicBezTo>
                <a:cubicBezTo>
                  <a:pt x="112903" y="99060"/>
                  <a:pt x="112903" y="99060"/>
                  <a:pt x="112903" y="97917"/>
                </a:cubicBezTo>
                <a:cubicBezTo>
                  <a:pt x="112903" y="97917"/>
                  <a:pt x="112903" y="97917"/>
                  <a:pt x="112903" y="96774"/>
                </a:cubicBezTo>
                <a:cubicBezTo>
                  <a:pt x="113538" y="97536"/>
                  <a:pt x="114046" y="97790"/>
                  <a:pt x="114427" y="97790"/>
                </a:cubicBezTo>
                <a:cubicBezTo>
                  <a:pt x="115062" y="97790"/>
                  <a:pt x="114554" y="96520"/>
                  <a:pt x="112903" y="95631"/>
                </a:cubicBezTo>
                <a:cubicBezTo>
                  <a:pt x="112903" y="95631"/>
                  <a:pt x="112903" y="95631"/>
                  <a:pt x="112903" y="94488"/>
                </a:cubicBezTo>
                <a:lnTo>
                  <a:pt x="114046" y="95631"/>
                </a:lnTo>
                <a:cubicBezTo>
                  <a:pt x="114300" y="95885"/>
                  <a:pt x="114554" y="96139"/>
                  <a:pt x="114808" y="96139"/>
                </a:cubicBezTo>
                <a:cubicBezTo>
                  <a:pt x="115316" y="96139"/>
                  <a:pt x="115824" y="94996"/>
                  <a:pt x="117475" y="93345"/>
                </a:cubicBezTo>
                <a:cubicBezTo>
                  <a:pt x="119761" y="89916"/>
                  <a:pt x="119761" y="89916"/>
                  <a:pt x="117475" y="88773"/>
                </a:cubicBezTo>
                <a:cubicBezTo>
                  <a:pt x="116205" y="87503"/>
                  <a:pt x="115570" y="86868"/>
                  <a:pt x="115824" y="86868"/>
                </a:cubicBezTo>
                <a:cubicBezTo>
                  <a:pt x="116078" y="86868"/>
                  <a:pt x="116586" y="87122"/>
                  <a:pt x="117475" y="87630"/>
                </a:cubicBezTo>
                <a:cubicBezTo>
                  <a:pt x="117983" y="88138"/>
                  <a:pt x="118872" y="88519"/>
                  <a:pt x="119507" y="88519"/>
                </a:cubicBezTo>
                <a:cubicBezTo>
                  <a:pt x="120142" y="88519"/>
                  <a:pt x="120396" y="88265"/>
                  <a:pt x="119761" y="87630"/>
                </a:cubicBezTo>
                <a:lnTo>
                  <a:pt x="118745" y="86360"/>
                </a:lnTo>
                <a:lnTo>
                  <a:pt x="117602" y="85217"/>
                </a:lnTo>
                <a:cubicBezTo>
                  <a:pt x="118745" y="86360"/>
                  <a:pt x="119888" y="86360"/>
                  <a:pt x="119888" y="87503"/>
                </a:cubicBezTo>
                <a:lnTo>
                  <a:pt x="121031" y="87503"/>
                </a:lnTo>
                <a:cubicBezTo>
                  <a:pt x="124460" y="87503"/>
                  <a:pt x="123317" y="86360"/>
                  <a:pt x="122174" y="85217"/>
                </a:cubicBezTo>
                <a:lnTo>
                  <a:pt x="123190" y="85217"/>
                </a:lnTo>
                <a:cubicBezTo>
                  <a:pt x="122174" y="84201"/>
                  <a:pt x="122047" y="81534"/>
                  <a:pt x="123571" y="81534"/>
                </a:cubicBezTo>
                <a:cubicBezTo>
                  <a:pt x="123825" y="81534"/>
                  <a:pt x="124079" y="81661"/>
                  <a:pt x="124460" y="81788"/>
                </a:cubicBezTo>
                <a:lnTo>
                  <a:pt x="125603" y="80645"/>
                </a:lnTo>
                <a:cubicBezTo>
                  <a:pt x="124460" y="80645"/>
                  <a:pt x="124460" y="79502"/>
                  <a:pt x="124460" y="79502"/>
                </a:cubicBezTo>
                <a:cubicBezTo>
                  <a:pt x="124460" y="78359"/>
                  <a:pt x="124460" y="78359"/>
                  <a:pt x="126746" y="78359"/>
                </a:cubicBezTo>
                <a:cubicBezTo>
                  <a:pt x="127127" y="78740"/>
                  <a:pt x="127381" y="78867"/>
                  <a:pt x="127508" y="78867"/>
                </a:cubicBezTo>
                <a:cubicBezTo>
                  <a:pt x="127889" y="78867"/>
                  <a:pt x="127635" y="78105"/>
                  <a:pt x="126746" y="77216"/>
                </a:cubicBezTo>
                <a:cubicBezTo>
                  <a:pt x="126746" y="77216"/>
                  <a:pt x="124460" y="76073"/>
                  <a:pt x="124460" y="74930"/>
                </a:cubicBezTo>
                <a:cubicBezTo>
                  <a:pt x="123317" y="74930"/>
                  <a:pt x="122174" y="73787"/>
                  <a:pt x="122174" y="73787"/>
                </a:cubicBezTo>
                <a:lnTo>
                  <a:pt x="123190" y="73787"/>
                </a:lnTo>
                <a:cubicBezTo>
                  <a:pt x="124333" y="74930"/>
                  <a:pt x="125476" y="74930"/>
                  <a:pt x="125476" y="74930"/>
                </a:cubicBezTo>
                <a:cubicBezTo>
                  <a:pt x="125476" y="73787"/>
                  <a:pt x="125476" y="73787"/>
                  <a:pt x="124333" y="73787"/>
                </a:cubicBezTo>
                <a:cubicBezTo>
                  <a:pt x="125476" y="73787"/>
                  <a:pt x="126619" y="72644"/>
                  <a:pt x="126619" y="72644"/>
                </a:cubicBezTo>
                <a:cubicBezTo>
                  <a:pt x="126619" y="71501"/>
                  <a:pt x="126619" y="70358"/>
                  <a:pt x="125476" y="70358"/>
                </a:cubicBezTo>
                <a:cubicBezTo>
                  <a:pt x="127762" y="70358"/>
                  <a:pt x="128905" y="66929"/>
                  <a:pt x="125476" y="66929"/>
                </a:cubicBezTo>
                <a:cubicBezTo>
                  <a:pt x="124333" y="66929"/>
                  <a:pt x="124333" y="65786"/>
                  <a:pt x="125476" y="65786"/>
                </a:cubicBezTo>
                <a:cubicBezTo>
                  <a:pt x="127762" y="65786"/>
                  <a:pt x="127762" y="65786"/>
                  <a:pt x="125476" y="64643"/>
                </a:cubicBezTo>
                <a:cubicBezTo>
                  <a:pt x="124333" y="64643"/>
                  <a:pt x="126619" y="63500"/>
                  <a:pt x="127762" y="63500"/>
                </a:cubicBezTo>
                <a:cubicBezTo>
                  <a:pt x="130048" y="63500"/>
                  <a:pt x="130048" y="62357"/>
                  <a:pt x="128905" y="62357"/>
                </a:cubicBezTo>
                <a:cubicBezTo>
                  <a:pt x="127762" y="61214"/>
                  <a:pt x="127762" y="60071"/>
                  <a:pt x="127762" y="60071"/>
                </a:cubicBezTo>
                <a:cubicBezTo>
                  <a:pt x="125476" y="58928"/>
                  <a:pt x="125476" y="58928"/>
                  <a:pt x="124333" y="58928"/>
                </a:cubicBezTo>
                <a:cubicBezTo>
                  <a:pt x="123952" y="59309"/>
                  <a:pt x="123571" y="59436"/>
                  <a:pt x="123190" y="59436"/>
                </a:cubicBezTo>
                <a:cubicBezTo>
                  <a:pt x="123063" y="59436"/>
                  <a:pt x="123063" y="59436"/>
                  <a:pt x="123063" y="59436"/>
                </a:cubicBezTo>
                <a:cubicBezTo>
                  <a:pt x="123444" y="59309"/>
                  <a:pt x="123698" y="58928"/>
                  <a:pt x="124333" y="58928"/>
                </a:cubicBezTo>
                <a:cubicBezTo>
                  <a:pt x="125476" y="57785"/>
                  <a:pt x="125476" y="56642"/>
                  <a:pt x="125476" y="56642"/>
                </a:cubicBezTo>
                <a:cubicBezTo>
                  <a:pt x="125476" y="56642"/>
                  <a:pt x="125476" y="55499"/>
                  <a:pt x="125476" y="55499"/>
                </a:cubicBezTo>
                <a:cubicBezTo>
                  <a:pt x="126619" y="53213"/>
                  <a:pt x="126619" y="53213"/>
                  <a:pt x="125476" y="53213"/>
                </a:cubicBezTo>
                <a:cubicBezTo>
                  <a:pt x="123698" y="53721"/>
                  <a:pt x="122936" y="54102"/>
                  <a:pt x="122809" y="54102"/>
                </a:cubicBezTo>
                <a:cubicBezTo>
                  <a:pt x="122682" y="54102"/>
                  <a:pt x="123190" y="53848"/>
                  <a:pt x="124333" y="53213"/>
                </a:cubicBezTo>
                <a:cubicBezTo>
                  <a:pt x="126365" y="53213"/>
                  <a:pt x="125603" y="48514"/>
                  <a:pt x="123825" y="48514"/>
                </a:cubicBezTo>
                <a:cubicBezTo>
                  <a:pt x="123698" y="48514"/>
                  <a:pt x="123444" y="48641"/>
                  <a:pt x="123190" y="48641"/>
                </a:cubicBezTo>
                <a:lnTo>
                  <a:pt x="124333" y="47498"/>
                </a:lnTo>
                <a:cubicBezTo>
                  <a:pt x="125476" y="47498"/>
                  <a:pt x="125476" y="47498"/>
                  <a:pt x="125476" y="46355"/>
                </a:cubicBezTo>
                <a:cubicBezTo>
                  <a:pt x="125476" y="45212"/>
                  <a:pt x="123190" y="44069"/>
                  <a:pt x="122047" y="42926"/>
                </a:cubicBezTo>
                <a:cubicBezTo>
                  <a:pt x="122047" y="41783"/>
                  <a:pt x="122047" y="40640"/>
                  <a:pt x="119761" y="40640"/>
                </a:cubicBezTo>
                <a:cubicBezTo>
                  <a:pt x="119761" y="40640"/>
                  <a:pt x="119761" y="40640"/>
                  <a:pt x="120904" y="39497"/>
                </a:cubicBezTo>
                <a:lnTo>
                  <a:pt x="122047" y="39497"/>
                </a:lnTo>
                <a:cubicBezTo>
                  <a:pt x="122047" y="39116"/>
                  <a:pt x="121920" y="38989"/>
                  <a:pt x="121666" y="38989"/>
                </a:cubicBezTo>
                <a:cubicBezTo>
                  <a:pt x="121285" y="38989"/>
                  <a:pt x="120523" y="39497"/>
                  <a:pt x="119761" y="39497"/>
                </a:cubicBezTo>
                <a:cubicBezTo>
                  <a:pt x="119380" y="39878"/>
                  <a:pt x="119253" y="40005"/>
                  <a:pt x="118999" y="40005"/>
                </a:cubicBezTo>
                <a:cubicBezTo>
                  <a:pt x="118618" y="40005"/>
                  <a:pt x="118618" y="39116"/>
                  <a:pt x="118618" y="38354"/>
                </a:cubicBezTo>
                <a:cubicBezTo>
                  <a:pt x="119761" y="37211"/>
                  <a:pt x="119761" y="36068"/>
                  <a:pt x="117475" y="36068"/>
                </a:cubicBezTo>
                <a:cubicBezTo>
                  <a:pt x="117475" y="34925"/>
                  <a:pt x="117475" y="34925"/>
                  <a:pt x="118618" y="33782"/>
                </a:cubicBezTo>
                <a:cubicBezTo>
                  <a:pt x="119380" y="33020"/>
                  <a:pt x="119634" y="32131"/>
                  <a:pt x="118872" y="32131"/>
                </a:cubicBezTo>
                <a:cubicBezTo>
                  <a:pt x="118618" y="32131"/>
                  <a:pt x="118110" y="32258"/>
                  <a:pt x="117348" y="32639"/>
                </a:cubicBezTo>
                <a:cubicBezTo>
                  <a:pt x="117348" y="31496"/>
                  <a:pt x="117348" y="31496"/>
                  <a:pt x="118491" y="31496"/>
                </a:cubicBezTo>
                <a:cubicBezTo>
                  <a:pt x="118491" y="30734"/>
                  <a:pt x="118999" y="29845"/>
                  <a:pt x="118618" y="29845"/>
                </a:cubicBezTo>
                <a:cubicBezTo>
                  <a:pt x="118491" y="29845"/>
                  <a:pt x="118110" y="29972"/>
                  <a:pt x="117348" y="30353"/>
                </a:cubicBezTo>
                <a:cubicBezTo>
                  <a:pt x="116205" y="30353"/>
                  <a:pt x="115062" y="29210"/>
                  <a:pt x="116205" y="28067"/>
                </a:cubicBezTo>
                <a:cubicBezTo>
                  <a:pt x="116205" y="28067"/>
                  <a:pt x="115697" y="27559"/>
                  <a:pt x="115062" y="27559"/>
                </a:cubicBezTo>
                <a:cubicBezTo>
                  <a:pt x="114681" y="27559"/>
                  <a:pt x="114300" y="27686"/>
                  <a:pt x="113919" y="28067"/>
                </a:cubicBezTo>
                <a:cubicBezTo>
                  <a:pt x="112776" y="29210"/>
                  <a:pt x="112776" y="29210"/>
                  <a:pt x="112776" y="29210"/>
                </a:cubicBezTo>
                <a:cubicBezTo>
                  <a:pt x="114046" y="27813"/>
                  <a:pt x="114681" y="27305"/>
                  <a:pt x="114427" y="27305"/>
                </a:cubicBezTo>
                <a:cubicBezTo>
                  <a:pt x="114173" y="27305"/>
                  <a:pt x="113665" y="27559"/>
                  <a:pt x="112776" y="28067"/>
                </a:cubicBezTo>
                <a:cubicBezTo>
                  <a:pt x="112776" y="26924"/>
                  <a:pt x="112776" y="25781"/>
                  <a:pt x="112776" y="25781"/>
                </a:cubicBezTo>
                <a:cubicBezTo>
                  <a:pt x="112776" y="25781"/>
                  <a:pt x="110490" y="24638"/>
                  <a:pt x="109347" y="23495"/>
                </a:cubicBezTo>
                <a:cubicBezTo>
                  <a:pt x="107696" y="21844"/>
                  <a:pt x="106680" y="20701"/>
                  <a:pt x="105791" y="20701"/>
                </a:cubicBezTo>
                <a:cubicBezTo>
                  <a:pt x="105410" y="20701"/>
                  <a:pt x="105156" y="20828"/>
                  <a:pt x="104902" y="21209"/>
                </a:cubicBezTo>
                <a:cubicBezTo>
                  <a:pt x="104394" y="21717"/>
                  <a:pt x="104140" y="21971"/>
                  <a:pt x="104013" y="21971"/>
                </a:cubicBezTo>
                <a:cubicBezTo>
                  <a:pt x="103886" y="21971"/>
                  <a:pt x="104140" y="21463"/>
                  <a:pt x="104902" y="20066"/>
                </a:cubicBezTo>
                <a:cubicBezTo>
                  <a:pt x="104902" y="18923"/>
                  <a:pt x="104902" y="18923"/>
                  <a:pt x="104902" y="18923"/>
                </a:cubicBezTo>
                <a:cubicBezTo>
                  <a:pt x="103759" y="18923"/>
                  <a:pt x="103759" y="17780"/>
                  <a:pt x="104902" y="16637"/>
                </a:cubicBezTo>
                <a:cubicBezTo>
                  <a:pt x="103759" y="17780"/>
                  <a:pt x="103759" y="17780"/>
                  <a:pt x="102616" y="17780"/>
                </a:cubicBezTo>
                <a:cubicBezTo>
                  <a:pt x="103759" y="16637"/>
                  <a:pt x="103759" y="16637"/>
                  <a:pt x="102616" y="16637"/>
                </a:cubicBezTo>
                <a:cubicBezTo>
                  <a:pt x="102616" y="16002"/>
                  <a:pt x="102616" y="14859"/>
                  <a:pt x="102616" y="14351"/>
                </a:cubicBezTo>
                <a:cubicBezTo>
                  <a:pt x="101473" y="16637"/>
                  <a:pt x="100330" y="15494"/>
                  <a:pt x="99187" y="16637"/>
                </a:cubicBezTo>
                <a:cubicBezTo>
                  <a:pt x="99187" y="15494"/>
                  <a:pt x="99187" y="15494"/>
                  <a:pt x="100330" y="14351"/>
                </a:cubicBezTo>
                <a:cubicBezTo>
                  <a:pt x="100330" y="13843"/>
                  <a:pt x="99822" y="13462"/>
                  <a:pt x="99060" y="13462"/>
                </a:cubicBezTo>
                <a:cubicBezTo>
                  <a:pt x="98298" y="13462"/>
                  <a:pt x="97536" y="13716"/>
                  <a:pt x="96901" y="14351"/>
                </a:cubicBezTo>
                <a:cubicBezTo>
                  <a:pt x="96901" y="13208"/>
                  <a:pt x="96901" y="12065"/>
                  <a:pt x="96901" y="12065"/>
                </a:cubicBezTo>
                <a:cubicBezTo>
                  <a:pt x="96520" y="12446"/>
                  <a:pt x="96393" y="12573"/>
                  <a:pt x="96139" y="12573"/>
                </a:cubicBezTo>
                <a:cubicBezTo>
                  <a:pt x="95758" y="12573"/>
                  <a:pt x="96012" y="11811"/>
                  <a:pt x="96901" y="10922"/>
                </a:cubicBezTo>
                <a:cubicBezTo>
                  <a:pt x="98044" y="9779"/>
                  <a:pt x="98044" y="9779"/>
                  <a:pt x="96901" y="9779"/>
                </a:cubicBezTo>
                <a:cubicBezTo>
                  <a:pt x="95758" y="9779"/>
                  <a:pt x="94615" y="9779"/>
                  <a:pt x="93472" y="8636"/>
                </a:cubicBezTo>
                <a:cubicBezTo>
                  <a:pt x="92964" y="8382"/>
                  <a:pt x="92456" y="8382"/>
                  <a:pt x="91948" y="8382"/>
                </a:cubicBezTo>
                <a:cubicBezTo>
                  <a:pt x="90678" y="8382"/>
                  <a:pt x="89535" y="9398"/>
                  <a:pt x="87884" y="11049"/>
                </a:cubicBezTo>
                <a:cubicBezTo>
                  <a:pt x="89027" y="9906"/>
                  <a:pt x="89027" y="6477"/>
                  <a:pt x="89027" y="6477"/>
                </a:cubicBezTo>
                <a:cubicBezTo>
                  <a:pt x="89027" y="6477"/>
                  <a:pt x="87884" y="7620"/>
                  <a:pt x="87884" y="8763"/>
                </a:cubicBezTo>
                <a:cubicBezTo>
                  <a:pt x="87376" y="9652"/>
                  <a:pt x="87122" y="10033"/>
                  <a:pt x="86995" y="10033"/>
                </a:cubicBezTo>
                <a:cubicBezTo>
                  <a:pt x="86868" y="10033"/>
                  <a:pt x="86741" y="9398"/>
                  <a:pt x="86741" y="8763"/>
                </a:cubicBezTo>
                <a:cubicBezTo>
                  <a:pt x="86741" y="7874"/>
                  <a:pt x="86106" y="7112"/>
                  <a:pt x="85471" y="7112"/>
                </a:cubicBezTo>
                <a:cubicBezTo>
                  <a:pt x="85217" y="7112"/>
                  <a:pt x="84836" y="7239"/>
                  <a:pt x="84455" y="7620"/>
                </a:cubicBezTo>
                <a:cubicBezTo>
                  <a:pt x="84455" y="7620"/>
                  <a:pt x="84455" y="7620"/>
                  <a:pt x="84455" y="6477"/>
                </a:cubicBezTo>
                <a:cubicBezTo>
                  <a:pt x="83312" y="6477"/>
                  <a:pt x="83312" y="6477"/>
                  <a:pt x="83312" y="7620"/>
                </a:cubicBezTo>
                <a:cubicBezTo>
                  <a:pt x="83312" y="8128"/>
                  <a:pt x="83058" y="8509"/>
                  <a:pt x="82804" y="8509"/>
                </a:cubicBezTo>
                <a:cubicBezTo>
                  <a:pt x="82550" y="8509"/>
                  <a:pt x="82169" y="8128"/>
                  <a:pt x="82169" y="7620"/>
                </a:cubicBezTo>
                <a:cubicBezTo>
                  <a:pt x="82931" y="5461"/>
                  <a:pt x="82677" y="4699"/>
                  <a:pt x="82169" y="4699"/>
                </a:cubicBezTo>
                <a:cubicBezTo>
                  <a:pt x="81915" y="4699"/>
                  <a:pt x="81407" y="4953"/>
                  <a:pt x="81026" y="5334"/>
                </a:cubicBezTo>
                <a:cubicBezTo>
                  <a:pt x="81026" y="6477"/>
                  <a:pt x="81026" y="6477"/>
                  <a:pt x="79883" y="6477"/>
                </a:cubicBezTo>
                <a:cubicBezTo>
                  <a:pt x="79883" y="6477"/>
                  <a:pt x="79883" y="6477"/>
                  <a:pt x="78740" y="7620"/>
                </a:cubicBezTo>
                <a:lnTo>
                  <a:pt x="77597" y="7620"/>
                </a:lnTo>
                <a:cubicBezTo>
                  <a:pt x="77597" y="6477"/>
                  <a:pt x="78740" y="5334"/>
                  <a:pt x="78740" y="5334"/>
                </a:cubicBezTo>
                <a:lnTo>
                  <a:pt x="78740" y="4191"/>
                </a:lnTo>
                <a:cubicBezTo>
                  <a:pt x="77597" y="4191"/>
                  <a:pt x="77597" y="4191"/>
                  <a:pt x="76454" y="5334"/>
                </a:cubicBezTo>
                <a:cubicBezTo>
                  <a:pt x="76454" y="4572"/>
                  <a:pt x="76454" y="3175"/>
                  <a:pt x="76073" y="3175"/>
                </a:cubicBezTo>
                <a:cubicBezTo>
                  <a:pt x="75946" y="3175"/>
                  <a:pt x="75692" y="3429"/>
                  <a:pt x="75311" y="4191"/>
                </a:cubicBezTo>
                <a:cubicBezTo>
                  <a:pt x="74803" y="5080"/>
                  <a:pt x="74549" y="5461"/>
                  <a:pt x="74422" y="5461"/>
                </a:cubicBezTo>
                <a:cubicBezTo>
                  <a:pt x="74295" y="5461"/>
                  <a:pt x="74549" y="4445"/>
                  <a:pt x="75311" y="3048"/>
                </a:cubicBezTo>
                <a:cubicBezTo>
                  <a:pt x="75311" y="1905"/>
                  <a:pt x="75311" y="1270"/>
                  <a:pt x="75057" y="1270"/>
                </a:cubicBezTo>
                <a:cubicBezTo>
                  <a:pt x="74803" y="1270"/>
                  <a:pt x="74168" y="1778"/>
                  <a:pt x="73025" y="3048"/>
                </a:cubicBezTo>
                <a:cubicBezTo>
                  <a:pt x="73025" y="3048"/>
                  <a:pt x="70739" y="4191"/>
                  <a:pt x="69596" y="4191"/>
                </a:cubicBezTo>
                <a:cubicBezTo>
                  <a:pt x="67310" y="4191"/>
                  <a:pt x="67310" y="4191"/>
                  <a:pt x="66167" y="1905"/>
                </a:cubicBezTo>
                <a:cubicBezTo>
                  <a:pt x="66802" y="635"/>
                  <a:pt x="66675" y="0"/>
                  <a:pt x="66548" y="0"/>
                </a:cubicBezTo>
                <a:close/>
                <a:moveTo>
                  <a:pt x="103759" y="135382"/>
                </a:moveTo>
                <a:cubicBezTo>
                  <a:pt x="103759" y="135382"/>
                  <a:pt x="103759" y="137668"/>
                  <a:pt x="103759" y="138811"/>
                </a:cubicBezTo>
                <a:cubicBezTo>
                  <a:pt x="104267" y="139192"/>
                  <a:pt x="104521" y="139446"/>
                  <a:pt x="104648" y="139446"/>
                </a:cubicBezTo>
                <a:cubicBezTo>
                  <a:pt x="104902" y="139446"/>
                  <a:pt x="104902" y="138684"/>
                  <a:pt x="104902" y="136525"/>
                </a:cubicBezTo>
                <a:cubicBezTo>
                  <a:pt x="103759" y="135382"/>
                  <a:pt x="103759" y="135382"/>
                  <a:pt x="103759" y="13538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
          <p:cNvSpPr/>
          <p:nvPr/>
        </p:nvSpPr>
        <p:spPr>
          <a:xfrm>
            <a:off x="1258841" y="2361828"/>
            <a:ext cx="97726" cy="104108"/>
          </a:xfrm>
          <a:custGeom>
            <a:rect b="b" l="l" r="r" t="t"/>
            <a:pathLst>
              <a:path extrusionOk="0" h="138811" w="130302">
                <a:moveTo>
                  <a:pt x="65024" y="8001"/>
                </a:moveTo>
                <a:lnTo>
                  <a:pt x="66167" y="9144"/>
                </a:lnTo>
                <a:lnTo>
                  <a:pt x="65024" y="9144"/>
                </a:lnTo>
                <a:cubicBezTo>
                  <a:pt x="65024" y="9144"/>
                  <a:pt x="65024" y="9144"/>
                  <a:pt x="65024" y="8001"/>
                </a:cubicBezTo>
                <a:close/>
                <a:moveTo>
                  <a:pt x="68453" y="8001"/>
                </a:moveTo>
                <a:cubicBezTo>
                  <a:pt x="68453" y="8001"/>
                  <a:pt x="68453" y="8001"/>
                  <a:pt x="68453" y="9144"/>
                </a:cubicBezTo>
                <a:cubicBezTo>
                  <a:pt x="68453" y="9652"/>
                  <a:pt x="68199" y="10033"/>
                  <a:pt x="67945" y="10033"/>
                </a:cubicBezTo>
                <a:cubicBezTo>
                  <a:pt x="67691" y="10033"/>
                  <a:pt x="67310" y="9779"/>
                  <a:pt x="67310" y="9144"/>
                </a:cubicBezTo>
                <a:cubicBezTo>
                  <a:pt x="67310" y="8001"/>
                  <a:pt x="67310" y="8001"/>
                  <a:pt x="68453" y="8001"/>
                </a:cubicBezTo>
                <a:close/>
                <a:moveTo>
                  <a:pt x="57023" y="9144"/>
                </a:moveTo>
                <a:cubicBezTo>
                  <a:pt x="58166" y="10287"/>
                  <a:pt x="58166" y="11430"/>
                  <a:pt x="58166" y="12573"/>
                </a:cubicBezTo>
                <a:cubicBezTo>
                  <a:pt x="57023" y="12573"/>
                  <a:pt x="57023" y="11430"/>
                  <a:pt x="57023" y="11430"/>
                </a:cubicBezTo>
                <a:cubicBezTo>
                  <a:pt x="57023" y="11430"/>
                  <a:pt x="57023" y="10287"/>
                  <a:pt x="57023" y="9144"/>
                </a:cubicBezTo>
                <a:close/>
                <a:moveTo>
                  <a:pt x="95885" y="13716"/>
                </a:moveTo>
                <a:cubicBezTo>
                  <a:pt x="95885" y="14224"/>
                  <a:pt x="95631" y="14605"/>
                  <a:pt x="95377" y="14605"/>
                </a:cubicBezTo>
                <a:cubicBezTo>
                  <a:pt x="95123" y="14605"/>
                  <a:pt x="95250" y="14351"/>
                  <a:pt x="95885" y="13716"/>
                </a:cubicBezTo>
                <a:close/>
                <a:moveTo>
                  <a:pt x="27305" y="14224"/>
                </a:moveTo>
                <a:cubicBezTo>
                  <a:pt x="27178" y="14224"/>
                  <a:pt x="27432" y="14859"/>
                  <a:pt x="28575" y="16002"/>
                </a:cubicBezTo>
                <a:cubicBezTo>
                  <a:pt x="28067" y="14859"/>
                  <a:pt x="27432" y="14224"/>
                  <a:pt x="27305" y="14224"/>
                </a:cubicBezTo>
                <a:close/>
                <a:moveTo>
                  <a:pt x="42672" y="13208"/>
                </a:moveTo>
                <a:cubicBezTo>
                  <a:pt x="42799" y="13208"/>
                  <a:pt x="43053" y="13335"/>
                  <a:pt x="43561" y="13716"/>
                </a:cubicBezTo>
                <a:lnTo>
                  <a:pt x="43561" y="14859"/>
                </a:lnTo>
                <a:cubicBezTo>
                  <a:pt x="44450" y="16510"/>
                  <a:pt x="44577" y="17526"/>
                  <a:pt x="44196" y="17526"/>
                </a:cubicBezTo>
                <a:cubicBezTo>
                  <a:pt x="44069" y="17526"/>
                  <a:pt x="43815" y="17399"/>
                  <a:pt x="43561" y="17018"/>
                </a:cubicBezTo>
                <a:cubicBezTo>
                  <a:pt x="43561" y="17018"/>
                  <a:pt x="43561" y="15875"/>
                  <a:pt x="42418" y="13589"/>
                </a:cubicBezTo>
                <a:cubicBezTo>
                  <a:pt x="42418" y="13589"/>
                  <a:pt x="42418" y="13081"/>
                  <a:pt x="42799" y="13081"/>
                </a:cubicBezTo>
                <a:close/>
                <a:moveTo>
                  <a:pt x="74295" y="17145"/>
                </a:moveTo>
                <a:cubicBezTo>
                  <a:pt x="74295" y="19431"/>
                  <a:pt x="74295" y="19431"/>
                  <a:pt x="74295" y="19431"/>
                </a:cubicBezTo>
                <a:cubicBezTo>
                  <a:pt x="73152" y="18288"/>
                  <a:pt x="73152" y="18288"/>
                  <a:pt x="74295" y="17145"/>
                </a:cubicBezTo>
                <a:close/>
                <a:moveTo>
                  <a:pt x="76581" y="18288"/>
                </a:moveTo>
                <a:cubicBezTo>
                  <a:pt x="76073" y="19939"/>
                  <a:pt x="76073" y="20828"/>
                  <a:pt x="76200" y="20828"/>
                </a:cubicBezTo>
                <a:cubicBezTo>
                  <a:pt x="76327" y="20828"/>
                  <a:pt x="76581" y="19939"/>
                  <a:pt x="76581" y="18288"/>
                </a:cubicBezTo>
                <a:close/>
                <a:moveTo>
                  <a:pt x="34290" y="24003"/>
                </a:moveTo>
                <a:cubicBezTo>
                  <a:pt x="34290" y="24003"/>
                  <a:pt x="36576" y="26289"/>
                  <a:pt x="36576" y="27432"/>
                </a:cubicBezTo>
                <a:cubicBezTo>
                  <a:pt x="36576" y="27432"/>
                  <a:pt x="36576" y="27432"/>
                  <a:pt x="35433" y="26289"/>
                </a:cubicBezTo>
                <a:cubicBezTo>
                  <a:pt x="34290" y="25146"/>
                  <a:pt x="34290" y="24003"/>
                  <a:pt x="34290" y="24003"/>
                </a:cubicBezTo>
                <a:close/>
                <a:moveTo>
                  <a:pt x="105029" y="25146"/>
                </a:moveTo>
                <a:cubicBezTo>
                  <a:pt x="105029" y="26289"/>
                  <a:pt x="103886" y="27432"/>
                  <a:pt x="103886" y="27432"/>
                </a:cubicBezTo>
                <a:lnTo>
                  <a:pt x="102743" y="27432"/>
                </a:lnTo>
                <a:cubicBezTo>
                  <a:pt x="103886" y="26289"/>
                  <a:pt x="105029" y="25146"/>
                  <a:pt x="105029" y="25146"/>
                </a:cubicBezTo>
                <a:close/>
                <a:moveTo>
                  <a:pt x="33020" y="29210"/>
                </a:moveTo>
                <a:cubicBezTo>
                  <a:pt x="33147" y="29210"/>
                  <a:pt x="33782" y="29718"/>
                  <a:pt x="34290" y="30861"/>
                </a:cubicBezTo>
                <a:cubicBezTo>
                  <a:pt x="33147" y="29718"/>
                  <a:pt x="32893" y="29210"/>
                  <a:pt x="33020" y="29210"/>
                </a:cubicBezTo>
                <a:close/>
                <a:moveTo>
                  <a:pt x="115316" y="37211"/>
                </a:moveTo>
                <a:cubicBezTo>
                  <a:pt x="115951" y="37211"/>
                  <a:pt x="116459" y="37719"/>
                  <a:pt x="116459" y="37719"/>
                </a:cubicBezTo>
                <a:cubicBezTo>
                  <a:pt x="115570" y="38481"/>
                  <a:pt x="114808" y="39243"/>
                  <a:pt x="114427" y="39243"/>
                </a:cubicBezTo>
                <a:cubicBezTo>
                  <a:pt x="114300" y="39243"/>
                  <a:pt x="114173" y="39116"/>
                  <a:pt x="114173" y="38735"/>
                </a:cubicBezTo>
                <a:cubicBezTo>
                  <a:pt x="113030" y="38735"/>
                  <a:pt x="113030" y="38735"/>
                  <a:pt x="114173" y="37592"/>
                </a:cubicBezTo>
                <a:cubicBezTo>
                  <a:pt x="114554" y="37211"/>
                  <a:pt x="114935" y="37084"/>
                  <a:pt x="115316" y="37084"/>
                </a:cubicBezTo>
                <a:close/>
                <a:moveTo>
                  <a:pt x="119888" y="64008"/>
                </a:moveTo>
                <a:cubicBezTo>
                  <a:pt x="121031" y="64008"/>
                  <a:pt x="123317" y="64008"/>
                  <a:pt x="123317" y="65151"/>
                </a:cubicBezTo>
                <a:lnTo>
                  <a:pt x="119761" y="65151"/>
                </a:lnTo>
                <a:lnTo>
                  <a:pt x="119761" y="63881"/>
                </a:lnTo>
                <a:close/>
                <a:moveTo>
                  <a:pt x="114173" y="68580"/>
                </a:moveTo>
                <a:lnTo>
                  <a:pt x="114173" y="69723"/>
                </a:lnTo>
                <a:cubicBezTo>
                  <a:pt x="113030" y="69723"/>
                  <a:pt x="111887" y="68580"/>
                  <a:pt x="111887" y="68580"/>
                </a:cubicBezTo>
                <a:close/>
                <a:moveTo>
                  <a:pt x="120015" y="75692"/>
                </a:moveTo>
                <a:cubicBezTo>
                  <a:pt x="120142" y="75692"/>
                  <a:pt x="120396" y="75946"/>
                  <a:pt x="121031" y="76581"/>
                </a:cubicBezTo>
                <a:cubicBezTo>
                  <a:pt x="122174" y="76581"/>
                  <a:pt x="123317" y="77724"/>
                  <a:pt x="123317" y="77724"/>
                </a:cubicBezTo>
                <a:cubicBezTo>
                  <a:pt x="123317" y="77724"/>
                  <a:pt x="121031" y="76581"/>
                  <a:pt x="119888" y="76581"/>
                </a:cubicBezTo>
                <a:cubicBezTo>
                  <a:pt x="119888" y="76073"/>
                  <a:pt x="119888" y="75692"/>
                  <a:pt x="120015" y="75692"/>
                </a:cubicBezTo>
                <a:close/>
                <a:moveTo>
                  <a:pt x="24003" y="83439"/>
                </a:moveTo>
                <a:cubicBezTo>
                  <a:pt x="24003" y="83439"/>
                  <a:pt x="24003" y="83439"/>
                  <a:pt x="22860" y="84582"/>
                </a:cubicBezTo>
                <a:lnTo>
                  <a:pt x="20574" y="84582"/>
                </a:lnTo>
                <a:lnTo>
                  <a:pt x="21717" y="83439"/>
                </a:lnTo>
                <a:close/>
                <a:moveTo>
                  <a:pt x="29718" y="83439"/>
                </a:moveTo>
                <a:cubicBezTo>
                  <a:pt x="29083" y="84074"/>
                  <a:pt x="28575" y="84582"/>
                  <a:pt x="28575" y="84582"/>
                </a:cubicBezTo>
                <a:cubicBezTo>
                  <a:pt x="28575" y="83439"/>
                  <a:pt x="28575" y="83439"/>
                  <a:pt x="29718" y="83439"/>
                </a:cubicBezTo>
                <a:close/>
                <a:moveTo>
                  <a:pt x="32004" y="84582"/>
                </a:moveTo>
                <a:lnTo>
                  <a:pt x="30861" y="85725"/>
                </a:lnTo>
                <a:cubicBezTo>
                  <a:pt x="32004" y="85725"/>
                  <a:pt x="32004" y="85725"/>
                  <a:pt x="32004" y="84582"/>
                </a:cubicBezTo>
                <a:close/>
                <a:moveTo>
                  <a:pt x="32766" y="86360"/>
                </a:moveTo>
                <a:cubicBezTo>
                  <a:pt x="32639" y="86360"/>
                  <a:pt x="32385" y="86487"/>
                  <a:pt x="32004" y="86868"/>
                </a:cubicBezTo>
                <a:cubicBezTo>
                  <a:pt x="32766" y="86868"/>
                  <a:pt x="33020" y="86360"/>
                  <a:pt x="32766" y="86360"/>
                </a:cubicBezTo>
                <a:close/>
                <a:moveTo>
                  <a:pt x="117602" y="84582"/>
                </a:moveTo>
                <a:cubicBezTo>
                  <a:pt x="118745" y="85725"/>
                  <a:pt x="119888" y="85725"/>
                  <a:pt x="119888" y="86868"/>
                </a:cubicBezTo>
                <a:lnTo>
                  <a:pt x="118745" y="86868"/>
                </a:lnTo>
                <a:lnTo>
                  <a:pt x="117602" y="85725"/>
                </a:lnTo>
                <a:lnTo>
                  <a:pt x="117602" y="84455"/>
                </a:lnTo>
                <a:close/>
                <a:moveTo>
                  <a:pt x="118999" y="87757"/>
                </a:moveTo>
                <a:cubicBezTo>
                  <a:pt x="118872" y="87884"/>
                  <a:pt x="118872" y="87884"/>
                  <a:pt x="118872" y="87884"/>
                </a:cubicBezTo>
                <a:cubicBezTo>
                  <a:pt x="119507" y="87884"/>
                  <a:pt x="119380" y="87884"/>
                  <a:pt x="118999" y="87757"/>
                </a:cubicBezTo>
                <a:close/>
                <a:moveTo>
                  <a:pt x="24130" y="87884"/>
                </a:moveTo>
                <a:lnTo>
                  <a:pt x="24130" y="88138"/>
                </a:lnTo>
                <a:cubicBezTo>
                  <a:pt x="24638" y="87884"/>
                  <a:pt x="24892" y="87884"/>
                  <a:pt x="24130" y="87884"/>
                </a:cubicBezTo>
                <a:close/>
                <a:moveTo>
                  <a:pt x="25273" y="86741"/>
                </a:moveTo>
                <a:cubicBezTo>
                  <a:pt x="25273" y="87884"/>
                  <a:pt x="25273" y="87884"/>
                  <a:pt x="24130" y="89027"/>
                </a:cubicBezTo>
                <a:lnTo>
                  <a:pt x="24130" y="88138"/>
                </a:lnTo>
                <a:cubicBezTo>
                  <a:pt x="23876" y="88265"/>
                  <a:pt x="23368" y="88519"/>
                  <a:pt x="22987" y="89027"/>
                </a:cubicBezTo>
                <a:cubicBezTo>
                  <a:pt x="21844" y="89027"/>
                  <a:pt x="20701" y="90170"/>
                  <a:pt x="20701" y="90170"/>
                </a:cubicBezTo>
                <a:cubicBezTo>
                  <a:pt x="20701" y="90170"/>
                  <a:pt x="21844" y="89027"/>
                  <a:pt x="22987" y="87884"/>
                </a:cubicBezTo>
                <a:cubicBezTo>
                  <a:pt x="25273" y="86741"/>
                  <a:pt x="25273" y="86741"/>
                  <a:pt x="25273" y="86741"/>
                </a:cubicBezTo>
                <a:close/>
                <a:moveTo>
                  <a:pt x="1143" y="90170"/>
                </a:moveTo>
                <a:lnTo>
                  <a:pt x="1143" y="91313"/>
                </a:lnTo>
                <a:cubicBezTo>
                  <a:pt x="1143" y="91313"/>
                  <a:pt x="2286" y="91313"/>
                  <a:pt x="4572" y="90170"/>
                </a:cubicBezTo>
                <a:close/>
                <a:moveTo>
                  <a:pt x="82169" y="95885"/>
                </a:moveTo>
                <a:cubicBezTo>
                  <a:pt x="81026" y="95885"/>
                  <a:pt x="81026" y="95885"/>
                  <a:pt x="82169" y="97028"/>
                </a:cubicBezTo>
                <a:lnTo>
                  <a:pt x="83312" y="97028"/>
                </a:lnTo>
                <a:cubicBezTo>
                  <a:pt x="82169" y="95885"/>
                  <a:pt x="82169" y="95885"/>
                  <a:pt x="82169" y="95885"/>
                </a:cubicBezTo>
                <a:close/>
                <a:moveTo>
                  <a:pt x="101854" y="102235"/>
                </a:moveTo>
                <a:cubicBezTo>
                  <a:pt x="102108" y="102235"/>
                  <a:pt x="102362" y="102743"/>
                  <a:pt x="101600" y="102743"/>
                </a:cubicBezTo>
                <a:cubicBezTo>
                  <a:pt x="101600" y="102362"/>
                  <a:pt x="101727" y="102235"/>
                  <a:pt x="101854" y="102235"/>
                </a:cubicBezTo>
                <a:close/>
                <a:moveTo>
                  <a:pt x="49149" y="101600"/>
                </a:moveTo>
                <a:cubicBezTo>
                  <a:pt x="48514" y="102870"/>
                  <a:pt x="47752" y="103505"/>
                  <a:pt x="47625" y="103505"/>
                </a:cubicBezTo>
                <a:cubicBezTo>
                  <a:pt x="47498" y="103505"/>
                  <a:pt x="47625" y="103251"/>
                  <a:pt x="48006" y="102743"/>
                </a:cubicBezTo>
                <a:cubicBezTo>
                  <a:pt x="48006" y="101600"/>
                  <a:pt x="49149" y="101600"/>
                  <a:pt x="49149" y="101600"/>
                </a:cubicBezTo>
                <a:close/>
                <a:moveTo>
                  <a:pt x="24130" y="103886"/>
                </a:moveTo>
                <a:cubicBezTo>
                  <a:pt x="23749" y="103886"/>
                  <a:pt x="23749" y="103886"/>
                  <a:pt x="24130" y="103886"/>
                </a:cubicBezTo>
                <a:cubicBezTo>
                  <a:pt x="24130" y="103886"/>
                  <a:pt x="24130" y="103886"/>
                  <a:pt x="24130" y="103886"/>
                </a:cubicBezTo>
                <a:close/>
                <a:moveTo>
                  <a:pt x="99441" y="102743"/>
                </a:moveTo>
                <a:cubicBezTo>
                  <a:pt x="100584" y="103886"/>
                  <a:pt x="100584" y="105029"/>
                  <a:pt x="100584" y="105029"/>
                </a:cubicBezTo>
                <a:lnTo>
                  <a:pt x="99441" y="103886"/>
                </a:lnTo>
                <a:lnTo>
                  <a:pt x="99441" y="102743"/>
                </a:lnTo>
                <a:close/>
                <a:moveTo>
                  <a:pt x="96266" y="104140"/>
                </a:moveTo>
                <a:cubicBezTo>
                  <a:pt x="96520" y="104140"/>
                  <a:pt x="97155" y="104394"/>
                  <a:pt x="98298" y="105029"/>
                </a:cubicBezTo>
                <a:cubicBezTo>
                  <a:pt x="98298" y="106172"/>
                  <a:pt x="98298" y="106172"/>
                  <a:pt x="98298" y="106172"/>
                </a:cubicBezTo>
                <a:cubicBezTo>
                  <a:pt x="98298" y="106172"/>
                  <a:pt x="97155" y="106172"/>
                  <a:pt x="96012" y="105029"/>
                </a:cubicBezTo>
                <a:cubicBezTo>
                  <a:pt x="96012" y="104521"/>
                  <a:pt x="96012" y="104140"/>
                  <a:pt x="96266" y="104140"/>
                </a:cubicBezTo>
                <a:close/>
                <a:moveTo>
                  <a:pt x="35560" y="107315"/>
                </a:moveTo>
                <a:cubicBezTo>
                  <a:pt x="35560" y="107315"/>
                  <a:pt x="35560" y="108458"/>
                  <a:pt x="33274" y="108458"/>
                </a:cubicBezTo>
                <a:cubicBezTo>
                  <a:pt x="34417" y="107315"/>
                  <a:pt x="35560" y="107315"/>
                  <a:pt x="35560" y="107315"/>
                </a:cubicBezTo>
                <a:close/>
                <a:moveTo>
                  <a:pt x="53975" y="109855"/>
                </a:moveTo>
                <a:cubicBezTo>
                  <a:pt x="54102" y="109855"/>
                  <a:pt x="54356" y="110109"/>
                  <a:pt x="54991" y="110744"/>
                </a:cubicBezTo>
                <a:lnTo>
                  <a:pt x="53848" y="111887"/>
                </a:lnTo>
                <a:lnTo>
                  <a:pt x="53848" y="110744"/>
                </a:lnTo>
                <a:cubicBezTo>
                  <a:pt x="53848" y="110236"/>
                  <a:pt x="53848" y="109855"/>
                  <a:pt x="53975" y="109855"/>
                </a:cubicBezTo>
                <a:close/>
                <a:moveTo>
                  <a:pt x="35814" y="109855"/>
                </a:moveTo>
                <a:cubicBezTo>
                  <a:pt x="35560" y="109855"/>
                  <a:pt x="34925" y="110109"/>
                  <a:pt x="34417" y="110744"/>
                </a:cubicBezTo>
                <a:cubicBezTo>
                  <a:pt x="33274" y="111887"/>
                  <a:pt x="33274" y="113030"/>
                  <a:pt x="34417" y="113030"/>
                </a:cubicBezTo>
                <a:cubicBezTo>
                  <a:pt x="34417" y="113030"/>
                  <a:pt x="35560" y="111887"/>
                  <a:pt x="35560" y="111887"/>
                </a:cubicBezTo>
                <a:cubicBezTo>
                  <a:pt x="36703" y="110744"/>
                  <a:pt x="36703" y="110744"/>
                  <a:pt x="35560" y="110744"/>
                </a:cubicBezTo>
                <a:cubicBezTo>
                  <a:pt x="36068" y="110236"/>
                  <a:pt x="36068" y="109855"/>
                  <a:pt x="35814" y="109855"/>
                </a:cubicBezTo>
                <a:close/>
                <a:moveTo>
                  <a:pt x="78867" y="110744"/>
                </a:moveTo>
                <a:cubicBezTo>
                  <a:pt x="78867" y="110744"/>
                  <a:pt x="78867" y="110744"/>
                  <a:pt x="78867" y="113030"/>
                </a:cubicBezTo>
                <a:lnTo>
                  <a:pt x="77597" y="111760"/>
                </a:lnTo>
                <a:lnTo>
                  <a:pt x="78740" y="110617"/>
                </a:lnTo>
                <a:close/>
                <a:moveTo>
                  <a:pt x="63627" y="109982"/>
                </a:moveTo>
                <a:cubicBezTo>
                  <a:pt x="63754" y="109982"/>
                  <a:pt x="63500" y="110490"/>
                  <a:pt x="62738" y="111887"/>
                </a:cubicBezTo>
                <a:cubicBezTo>
                  <a:pt x="62738" y="113030"/>
                  <a:pt x="62738" y="115316"/>
                  <a:pt x="62738" y="115316"/>
                </a:cubicBezTo>
                <a:cubicBezTo>
                  <a:pt x="61595" y="115316"/>
                  <a:pt x="62738" y="113030"/>
                  <a:pt x="62738" y="110744"/>
                </a:cubicBezTo>
                <a:cubicBezTo>
                  <a:pt x="63246" y="110236"/>
                  <a:pt x="63500" y="109982"/>
                  <a:pt x="63627" y="109982"/>
                </a:cubicBezTo>
                <a:close/>
                <a:moveTo>
                  <a:pt x="75565" y="111379"/>
                </a:moveTo>
                <a:cubicBezTo>
                  <a:pt x="75946" y="111379"/>
                  <a:pt x="76454" y="112522"/>
                  <a:pt x="76454" y="114173"/>
                </a:cubicBezTo>
                <a:cubicBezTo>
                  <a:pt x="76454" y="114173"/>
                  <a:pt x="76454" y="114173"/>
                  <a:pt x="75311" y="115316"/>
                </a:cubicBezTo>
                <a:cubicBezTo>
                  <a:pt x="75311" y="113030"/>
                  <a:pt x="75311" y="111887"/>
                  <a:pt x="75311" y="111887"/>
                </a:cubicBezTo>
                <a:cubicBezTo>
                  <a:pt x="75311" y="111633"/>
                  <a:pt x="75438" y="111379"/>
                  <a:pt x="75438" y="111379"/>
                </a:cubicBezTo>
                <a:close/>
                <a:moveTo>
                  <a:pt x="85598" y="113030"/>
                </a:moveTo>
                <a:cubicBezTo>
                  <a:pt x="86741" y="113030"/>
                  <a:pt x="86741" y="113030"/>
                  <a:pt x="86741" y="114173"/>
                </a:cubicBezTo>
                <a:cubicBezTo>
                  <a:pt x="86741" y="114173"/>
                  <a:pt x="87884" y="115316"/>
                  <a:pt x="86741" y="115316"/>
                </a:cubicBezTo>
                <a:cubicBezTo>
                  <a:pt x="86741" y="115697"/>
                  <a:pt x="86614" y="115824"/>
                  <a:pt x="86487" y="115824"/>
                </a:cubicBezTo>
                <a:cubicBezTo>
                  <a:pt x="86106" y="115824"/>
                  <a:pt x="85598" y="115316"/>
                  <a:pt x="85598" y="115316"/>
                </a:cubicBezTo>
                <a:cubicBezTo>
                  <a:pt x="85598" y="113030"/>
                  <a:pt x="85598" y="113030"/>
                  <a:pt x="85598" y="113030"/>
                </a:cubicBezTo>
                <a:close/>
                <a:moveTo>
                  <a:pt x="55499" y="112522"/>
                </a:moveTo>
                <a:cubicBezTo>
                  <a:pt x="55626" y="112522"/>
                  <a:pt x="55245" y="113030"/>
                  <a:pt x="54737" y="114046"/>
                </a:cubicBezTo>
                <a:cubicBezTo>
                  <a:pt x="54737" y="115189"/>
                  <a:pt x="53594" y="117475"/>
                  <a:pt x="52451" y="118618"/>
                </a:cubicBezTo>
                <a:cubicBezTo>
                  <a:pt x="52451" y="118618"/>
                  <a:pt x="52451" y="117475"/>
                  <a:pt x="52451" y="117475"/>
                </a:cubicBezTo>
                <a:cubicBezTo>
                  <a:pt x="52451" y="117475"/>
                  <a:pt x="52451" y="116332"/>
                  <a:pt x="53594" y="115189"/>
                </a:cubicBezTo>
                <a:cubicBezTo>
                  <a:pt x="54864" y="113284"/>
                  <a:pt x="55372" y="112522"/>
                  <a:pt x="55499" y="112522"/>
                </a:cubicBezTo>
                <a:close/>
                <a:moveTo>
                  <a:pt x="89027" y="117475"/>
                </a:moveTo>
                <a:cubicBezTo>
                  <a:pt x="89027" y="118618"/>
                  <a:pt x="89281" y="119253"/>
                  <a:pt x="89535" y="119253"/>
                </a:cubicBezTo>
                <a:cubicBezTo>
                  <a:pt x="89789" y="119253"/>
                  <a:pt x="89662" y="118745"/>
                  <a:pt x="89027" y="117475"/>
                </a:cubicBezTo>
                <a:close/>
                <a:moveTo>
                  <a:pt x="66167" y="116332"/>
                </a:moveTo>
                <a:cubicBezTo>
                  <a:pt x="66167" y="117475"/>
                  <a:pt x="66167" y="119761"/>
                  <a:pt x="65024" y="119761"/>
                </a:cubicBezTo>
                <a:cubicBezTo>
                  <a:pt x="65024" y="117475"/>
                  <a:pt x="65024" y="116332"/>
                  <a:pt x="65024" y="116332"/>
                </a:cubicBezTo>
                <a:close/>
                <a:moveTo>
                  <a:pt x="60452" y="0"/>
                </a:moveTo>
                <a:cubicBezTo>
                  <a:pt x="59309" y="0"/>
                  <a:pt x="59309" y="1143"/>
                  <a:pt x="60452" y="2286"/>
                </a:cubicBezTo>
                <a:cubicBezTo>
                  <a:pt x="60452" y="3429"/>
                  <a:pt x="60452" y="3429"/>
                  <a:pt x="59309" y="3429"/>
                </a:cubicBezTo>
                <a:cubicBezTo>
                  <a:pt x="59309" y="3429"/>
                  <a:pt x="59309" y="3429"/>
                  <a:pt x="58166" y="4572"/>
                </a:cubicBezTo>
                <a:cubicBezTo>
                  <a:pt x="58166" y="5715"/>
                  <a:pt x="58166" y="5715"/>
                  <a:pt x="58166" y="5715"/>
                </a:cubicBezTo>
                <a:cubicBezTo>
                  <a:pt x="57023" y="4572"/>
                  <a:pt x="57023" y="4572"/>
                  <a:pt x="57023" y="4572"/>
                </a:cubicBezTo>
                <a:lnTo>
                  <a:pt x="55880" y="3429"/>
                </a:lnTo>
                <a:cubicBezTo>
                  <a:pt x="55880" y="2286"/>
                  <a:pt x="55880" y="1143"/>
                  <a:pt x="55880" y="1143"/>
                </a:cubicBezTo>
                <a:cubicBezTo>
                  <a:pt x="54737" y="1143"/>
                  <a:pt x="54737" y="2286"/>
                  <a:pt x="54737" y="2286"/>
                </a:cubicBezTo>
                <a:cubicBezTo>
                  <a:pt x="55880" y="3429"/>
                  <a:pt x="45593" y="5715"/>
                  <a:pt x="44450" y="6858"/>
                </a:cubicBezTo>
                <a:cubicBezTo>
                  <a:pt x="43942" y="6350"/>
                  <a:pt x="43434" y="5969"/>
                  <a:pt x="43053" y="5969"/>
                </a:cubicBezTo>
                <a:cubicBezTo>
                  <a:pt x="42672" y="5969"/>
                  <a:pt x="42799" y="6223"/>
                  <a:pt x="43307" y="6858"/>
                </a:cubicBezTo>
                <a:cubicBezTo>
                  <a:pt x="43307" y="8001"/>
                  <a:pt x="42164" y="9144"/>
                  <a:pt x="39878" y="10287"/>
                </a:cubicBezTo>
                <a:cubicBezTo>
                  <a:pt x="36449" y="11430"/>
                  <a:pt x="35306" y="12573"/>
                  <a:pt x="35306" y="13716"/>
                </a:cubicBezTo>
                <a:cubicBezTo>
                  <a:pt x="35306" y="13716"/>
                  <a:pt x="35306" y="13716"/>
                  <a:pt x="35306" y="14859"/>
                </a:cubicBezTo>
                <a:cubicBezTo>
                  <a:pt x="34163" y="14859"/>
                  <a:pt x="34163" y="16002"/>
                  <a:pt x="34163" y="17145"/>
                </a:cubicBezTo>
                <a:cubicBezTo>
                  <a:pt x="33020" y="16002"/>
                  <a:pt x="31877" y="14859"/>
                  <a:pt x="31877" y="14859"/>
                </a:cubicBezTo>
                <a:cubicBezTo>
                  <a:pt x="30734" y="16002"/>
                  <a:pt x="31877" y="17145"/>
                  <a:pt x="33020" y="18288"/>
                </a:cubicBezTo>
                <a:cubicBezTo>
                  <a:pt x="33020" y="19431"/>
                  <a:pt x="33020" y="19431"/>
                  <a:pt x="33020" y="19431"/>
                </a:cubicBezTo>
                <a:cubicBezTo>
                  <a:pt x="33020" y="19431"/>
                  <a:pt x="33020" y="19431"/>
                  <a:pt x="31877" y="18288"/>
                </a:cubicBezTo>
                <a:cubicBezTo>
                  <a:pt x="30734" y="17145"/>
                  <a:pt x="30734" y="16002"/>
                  <a:pt x="30734" y="16002"/>
                </a:cubicBezTo>
                <a:lnTo>
                  <a:pt x="29718" y="16002"/>
                </a:lnTo>
                <a:cubicBezTo>
                  <a:pt x="30861" y="17145"/>
                  <a:pt x="30861" y="17145"/>
                  <a:pt x="30861" y="17145"/>
                </a:cubicBezTo>
                <a:cubicBezTo>
                  <a:pt x="30861" y="17653"/>
                  <a:pt x="30861" y="17907"/>
                  <a:pt x="30734" y="17907"/>
                </a:cubicBezTo>
                <a:cubicBezTo>
                  <a:pt x="30607" y="17907"/>
                  <a:pt x="29972" y="17399"/>
                  <a:pt x="28575" y="16002"/>
                </a:cubicBezTo>
                <a:lnTo>
                  <a:pt x="28575" y="18288"/>
                </a:lnTo>
                <a:cubicBezTo>
                  <a:pt x="27940" y="17526"/>
                  <a:pt x="27432" y="17272"/>
                  <a:pt x="27305" y="17272"/>
                </a:cubicBezTo>
                <a:cubicBezTo>
                  <a:pt x="26924" y="17272"/>
                  <a:pt x="27432" y="18542"/>
                  <a:pt x="27432" y="19431"/>
                </a:cubicBezTo>
                <a:cubicBezTo>
                  <a:pt x="26924" y="18923"/>
                  <a:pt x="26543" y="18669"/>
                  <a:pt x="26289" y="18669"/>
                </a:cubicBezTo>
                <a:cubicBezTo>
                  <a:pt x="26035" y="18669"/>
                  <a:pt x="26162" y="19177"/>
                  <a:pt x="27432" y="20574"/>
                </a:cubicBezTo>
                <a:cubicBezTo>
                  <a:pt x="27432" y="21717"/>
                  <a:pt x="27432" y="21717"/>
                  <a:pt x="26289" y="21717"/>
                </a:cubicBezTo>
                <a:cubicBezTo>
                  <a:pt x="25654" y="21209"/>
                  <a:pt x="25400" y="20828"/>
                  <a:pt x="25146" y="20828"/>
                </a:cubicBezTo>
                <a:cubicBezTo>
                  <a:pt x="24892" y="20828"/>
                  <a:pt x="24638" y="21082"/>
                  <a:pt x="24003" y="21717"/>
                </a:cubicBezTo>
                <a:cubicBezTo>
                  <a:pt x="25146" y="22860"/>
                  <a:pt x="22860" y="25146"/>
                  <a:pt x="20574" y="27432"/>
                </a:cubicBezTo>
                <a:cubicBezTo>
                  <a:pt x="18288" y="29718"/>
                  <a:pt x="17145" y="32004"/>
                  <a:pt x="18288" y="33147"/>
                </a:cubicBezTo>
                <a:lnTo>
                  <a:pt x="16002" y="33147"/>
                </a:lnTo>
                <a:cubicBezTo>
                  <a:pt x="16256" y="33401"/>
                  <a:pt x="16637" y="33782"/>
                  <a:pt x="17145" y="34290"/>
                </a:cubicBezTo>
                <a:cubicBezTo>
                  <a:pt x="16002" y="34290"/>
                  <a:pt x="14859" y="34290"/>
                  <a:pt x="13716" y="35433"/>
                </a:cubicBezTo>
                <a:cubicBezTo>
                  <a:pt x="13716" y="36322"/>
                  <a:pt x="12954" y="38100"/>
                  <a:pt x="13335" y="38608"/>
                </a:cubicBezTo>
                <a:cubicBezTo>
                  <a:pt x="12827" y="38481"/>
                  <a:pt x="12446" y="38354"/>
                  <a:pt x="11938" y="38354"/>
                </a:cubicBezTo>
                <a:cubicBezTo>
                  <a:pt x="10541" y="38354"/>
                  <a:pt x="9779" y="39370"/>
                  <a:pt x="11430" y="41148"/>
                </a:cubicBezTo>
                <a:cubicBezTo>
                  <a:pt x="11430" y="41148"/>
                  <a:pt x="11430" y="41656"/>
                  <a:pt x="11049" y="41656"/>
                </a:cubicBezTo>
                <a:cubicBezTo>
                  <a:pt x="10922" y="41656"/>
                  <a:pt x="10668" y="41529"/>
                  <a:pt x="10287" y="41148"/>
                </a:cubicBezTo>
                <a:cubicBezTo>
                  <a:pt x="9144" y="41148"/>
                  <a:pt x="9144" y="42291"/>
                  <a:pt x="10287" y="43434"/>
                </a:cubicBezTo>
                <a:cubicBezTo>
                  <a:pt x="10287" y="44577"/>
                  <a:pt x="9144" y="45720"/>
                  <a:pt x="9144" y="46863"/>
                </a:cubicBezTo>
                <a:cubicBezTo>
                  <a:pt x="9144" y="46863"/>
                  <a:pt x="10287" y="48006"/>
                  <a:pt x="10287" y="48006"/>
                </a:cubicBezTo>
                <a:cubicBezTo>
                  <a:pt x="9144" y="49149"/>
                  <a:pt x="9144" y="49149"/>
                  <a:pt x="9144" y="49149"/>
                </a:cubicBezTo>
                <a:cubicBezTo>
                  <a:pt x="8890" y="48895"/>
                  <a:pt x="8763" y="48768"/>
                  <a:pt x="8636" y="48768"/>
                </a:cubicBezTo>
                <a:cubicBezTo>
                  <a:pt x="8001" y="48768"/>
                  <a:pt x="7747" y="50673"/>
                  <a:pt x="6858" y="52578"/>
                </a:cubicBezTo>
                <a:cubicBezTo>
                  <a:pt x="6858" y="56007"/>
                  <a:pt x="5715" y="58293"/>
                  <a:pt x="4572" y="58293"/>
                </a:cubicBezTo>
                <a:cubicBezTo>
                  <a:pt x="4572" y="58293"/>
                  <a:pt x="4572" y="59436"/>
                  <a:pt x="5715" y="59436"/>
                </a:cubicBezTo>
                <a:cubicBezTo>
                  <a:pt x="8001" y="60579"/>
                  <a:pt x="8001" y="60579"/>
                  <a:pt x="6858" y="60579"/>
                </a:cubicBezTo>
                <a:cubicBezTo>
                  <a:pt x="4572" y="61722"/>
                  <a:pt x="3429" y="62865"/>
                  <a:pt x="6858" y="64008"/>
                </a:cubicBezTo>
                <a:lnTo>
                  <a:pt x="5715" y="64008"/>
                </a:lnTo>
                <a:cubicBezTo>
                  <a:pt x="2286" y="64008"/>
                  <a:pt x="3429" y="65151"/>
                  <a:pt x="6858" y="65151"/>
                </a:cubicBezTo>
                <a:cubicBezTo>
                  <a:pt x="4572" y="66294"/>
                  <a:pt x="3429" y="66294"/>
                  <a:pt x="4572" y="67437"/>
                </a:cubicBezTo>
                <a:lnTo>
                  <a:pt x="0" y="67437"/>
                </a:lnTo>
                <a:cubicBezTo>
                  <a:pt x="0" y="68580"/>
                  <a:pt x="1143" y="68580"/>
                  <a:pt x="2286" y="68580"/>
                </a:cubicBezTo>
                <a:cubicBezTo>
                  <a:pt x="2286" y="68580"/>
                  <a:pt x="2286" y="69723"/>
                  <a:pt x="3429" y="69723"/>
                </a:cubicBezTo>
                <a:lnTo>
                  <a:pt x="5715" y="69723"/>
                </a:lnTo>
                <a:cubicBezTo>
                  <a:pt x="4191" y="69723"/>
                  <a:pt x="4699" y="70231"/>
                  <a:pt x="5588" y="70231"/>
                </a:cubicBezTo>
                <a:cubicBezTo>
                  <a:pt x="5969" y="70231"/>
                  <a:pt x="6477" y="70104"/>
                  <a:pt x="6858" y="69723"/>
                </a:cubicBezTo>
                <a:lnTo>
                  <a:pt x="12573" y="69723"/>
                </a:lnTo>
                <a:cubicBezTo>
                  <a:pt x="12700" y="69723"/>
                  <a:pt x="12827" y="69723"/>
                  <a:pt x="13081" y="69723"/>
                </a:cubicBezTo>
                <a:cubicBezTo>
                  <a:pt x="13335" y="69723"/>
                  <a:pt x="13589" y="69723"/>
                  <a:pt x="13716" y="69723"/>
                </a:cubicBezTo>
                <a:lnTo>
                  <a:pt x="16002" y="69723"/>
                </a:lnTo>
                <a:cubicBezTo>
                  <a:pt x="16002" y="69596"/>
                  <a:pt x="16002" y="69469"/>
                  <a:pt x="16002" y="69342"/>
                </a:cubicBezTo>
                <a:cubicBezTo>
                  <a:pt x="15240" y="69596"/>
                  <a:pt x="14351" y="69596"/>
                  <a:pt x="13081" y="69723"/>
                </a:cubicBezTo>
                <a:cubicBezTo>
                  <a:pt x="10414" y="69723"/>
                  <a:pt x="10541" y="69596"/>
                  <a:pt x="13716" y="68580"/>
                </a:cubicBezTo>
                <a:cubicBezTo>
                  <a:pt x="14732" y="68580"/>
                  <a:pt x="15748" y="68580"/>
                  <a:pt x="16002" y="69469"/>
                </a:cubicBezTo>
                <a:cubicBezTo>
                  <a:pt x="16383" y="69342"/>
                  <a:pt x="16764" y="68961"/>
                  <a:pt x="17145" y="68580"/>
                </a:cubicBezTo>
                <a:cubicBezTo>
                  <a:pt x="19431" y="67437"/>
                  <a:pt x="20574" y="66294"/>
                  <a:pt x="17145" y="66294"/>
                </a:cubicBezTo>
                <a:lnTo>
                  <a:pt x="16002" y="66294"/>
                </a:lnTo>
                <a:cubicBezTo>
                  <a:pt x="16002" y="65151"/>
                  <a:pt x="17145" y="65151"/>
                  <a:pt x="17145" y="65151"/>
                </a:cubicBezTo>
                <a:cubicBezTo>
                  <a:pt x="18288" y="65151"/>
                  <a:pt x="19431" y="64008"/>
                  <a:pt x="19431" y="62865"/>
                </a:cubicBezTo>
                <a:cubicBezTo>
                  <a:pt x="19431" y="60579"/>
                  <a:pt x="19431" y="59436"/>
                  <a:pt x="20574" y="59436"/>
                </a:cubicBezTo>
                <a:lnTo>
                  <a:pt x="22860" y="59436"/>
                </a:lnTo>
                <a:cubicBezTo>
                  <a:pt x="21717" y="59436"/>
                  <a:pt x="21717" y="57150"/>
                  <a:pt x="21717" y="54864"/>
                </a:cubicBezTo>
                <a:cubicBezTo>
                  <a:pt x="22860" y="52578"/>
                  <a:pt x="24003" y="51435"/>
                  <a:pt x="21717" y="50292"/>
                </a:cubicBezTo>
                <a:lnTo>
                  <a:pt x="22860" y="50292"/>
                </a:lnTo>
                <a:cubicBezTo>
                  <a:pt x="24003" y="50292"/>
                  <a:pt x="24003" y="50292"/>
                  <a:pt x="24003" y="49149"/>
                </a:cubicBezTo>
                <a:cubicBezTo>
                  <a:pt x="22860" y="48006"/>
                  <a:pt x="24003" y="48006"/>
                  <a:pt x="24003" y="48006"/>
                </a:cubicBezTo>
                <a:cubicBezTo>
                  <a:pt x="25146" y="48006"/>
                  <a:pt x="25146" y="48006"/>
                  <a:pt x="25146" y="46863"/>
                </a:cubicBezTo>
                <a:cubicBezTo>
                  <a:pt x="25146" y="46863"/>
                  <a:pt x="26289" y="46863"/>
                  <a:pt x="25146" y="45720"/>
                </a:cubicBezTo>
                <a:cubicBezTo>
                  <a:pt x="25146" y="45720"/>
                  <a:pt x="26289" y="43434"/>
                  <a:pt x="27432" y="43434"/>
                </a:cubicBezTo>
                <a:cubicBezTo>
                  <a:pt x="28575" y="43434"/>
                  <a:pt x="28575" y="43434"/>
                  <a:pt x="27432" y="42291"/>
                </a:cubicBezTo>
                <a:cubicBezTo>
                  <a:pt x="26289" y="41148"/>
                  <a:pt x="25146" y="40005"/>
                  <a:pt x="25146" y="40005"/>
                </a:cubicBezTo>
                <a:lnTo>
                  <a:pt x="27432" y="41148"/>
                </a:lnTo>
                <a:cubicBezTo>
                  <a:pt x="27940" y="41656"/>
                  <a:pt x="28321" y="42037"/>
                  <a:pt x="28448" y="42037"/>
                </a:cubicBezTo>
                <a:cubicBezTo>
                  <a:pt x="28575" y="42037"/>
                  <a:pt x="28575" y="41783"/>
                  <a:pt x="28575" y="41148"/>
                </a:cubicBezTo>
                <a:cubicBezTo>
                  <a:pt x="27432" y="40005"/>
                  <a:pt x="28575" y="38862"/>
                  <a:pt x="30861" y="37719"/>
                </a:cubicBezTo>
                <a:cubicBezTo>
                  <a:pt x="32004" y="35433"/>
                  <a:pt x="33147" y="34290"/>
                  <a:pt x="32004" y="33147"/>
                </a:cubicBezTo>
                <a:cubicBezTo>
                  <a:pt x="30861" y="32004"/>
                  <a:pt x="30861" y="32004"/>
                  <a:pt x="33147" y="32004"/>
                </a:cubicBezTo>
                <a:cubicBezTo>
                  <a:pt x="35814" y="33274"/>
                  <a:pt x="36957" y="33909"/>
                  <a:pt x="37211" y="33909"/>
                </a:cubicBezTo>
                <a:cubicBezTo>
                  <a:pt x="37465" y="33909"/>
                  <a:pt x="37084" y="33655"/>
                  <a:pt x="36576" y="33147"/>
                </a:cubicBezTo>
                <a:cubicBezTo>
                  <a:pt x="36576" y="33147"/>
                  <a:pt x="35433" y="32004"/>
                  <a:pt x="34290" y="30861"/>
                </a:cubicBezTo>
                <a:cubicBezTo>
                  <a:pt x="34671" y="30988"/>
                  <a:pt x="34925" y="31115"/>
                  <a:pt x="35179" y="31115"/>
                </a:cubicBezTo>
                <a:cubicBezTo>
                  <a:pt x="37084" y="31115"/>
                  <a:pt x="38608" y="28321"/>
                  <a:pt x="37719" y="26289"/>
                </a:cubicBezTo>
                <a:lnTo>
                  <a:pt x="38862" y="27432"/>
                </a:lnTo>
                <a:cubicBezTo>
                  <a:pt x="39370" y="27940"/>
                  <a:pt x="39751" y="28321"/>
                  <a:pt x="40005" y="28321"/>
                </a:cubicBezTo>
                <a:cubicBezTo>
                  <a:pt x="40259" y="28321"/>
                  <a:pt x="40640" y="28067"/>
                  <a:pt x="41148" y="27432"/>
                </a:cubicBezTo>
                <a:lnTo>
                  <a:pt x="42291" y="27432"/>
                </a:lnTo>
                <a:cubicBezTo>
                  <a:pt x="41021" y="26035"/>
                  <a:pt x="41148" y="25527"/>
                  <a:pt x="41783" y="25527"/>
                </a:cubicBezTo>
                <a:cubicBezTo>
                  <a:pt x="42291" y="25527"/>
                  <a:pt x="42926" y="25781"/>
                  <a:pt x="43434" y="26289"/>
                </a:cubicBezTo>
                <a:cubicBezTo>
                  <a:pt x="43942" y="26797"/>
                  <a:pt x="44323" y="27178"/>
                  <a:pt x="44450" y="27178"/>
                </a:cubicBezTo>
                <a:cubicBezTo>
                  <a:pt x="44577" y="27178"/>
                  <a:pt x="44577" y="26924"/>
                  <a:pt x="44577" y="26289"/>
                </a:cubicBezTo>
                <a:cubicBezTo>
                  <a:pt x="44577" y="24892"/>
                  <a:pt x="45339" y="24384"/>
                  <a:pt x="45974" y="24384"/>
                </a:cubicBezTo>
                <a:cubicBezTo>
                  <a:pt x="46482" y="24384"/>
                  <a:pt x="46863" y="24638"/>
                  <a:pt x="46863" y="25146"/>
                </a:cubicBezTo>
                <a:lnTo>
                  <a:pt x="48006" y="25146"/>
                </a:lnTo>
                <a:cubicBezTo>
                  <a:pt x="46863" y="24003"/>
                  <a:pt x="48006" y="22860"/>
                  <a:pt x="48006" y="22860"/>
                </a:cubicBezTo>
                <a:cubicBezTo>
                  <a:pt x="49149" y="22860"/>
                  <a:pt x="49149" y="22860"/>
                  <a:pt x="48006" y="21717"/>
                </a:cubicBezTo>
                <a:cubicBezTo>
                  <a:pt x="48006" y="20574"/>
                  <a:pt x="46863" y="19431"/>
                  <a:pt x="48006" y="19431"/>
                </a:cubicBezTo>
                <a:lnTo>
                  <a:pt x="48006" y="20574"/>
                </a:lnTo>
                <a:cubicBezTo>
                  <a:pt x="48514" y="21082"/>
                  <a:pt x="48895" y="21463"/>
                  <a:pt x="49149" y="21463"/>
                </a:cubicBezTo>
                <a:cubicBezTo>
                  <a:pt x="49403" y="21463"/>
                  <a:pt x="49657" y="21209"/>
                  <a:pt x="50292" y="20574"/>
                </a:cubicBezTo>
                <a:cubicBezTo>
                  <a:pt x="52578" y="20574"/>
                  <a:pt x="52578" y="20574"/>
                  <a:pt x="53721" y="21717"/>
                </a:cubicBezTo>
                <a:lnTo>
                  <a:pt x="53721" y="19431"/>
                </a:lnTo>
                <a:cubicBezTo>
                  <a:pt x="54229" y="19939"/>
                  <a:pt x="54864" y="20320"/>
                  <a:pt x="55245" y="20320"/>
                </a:cubicBezTo>
                <a:cubicBezTo>
                  <a:pt x="55626" y="20320"/>
                  <a:pt x="56007" y="20066"/>
                  <a:pt x="56007" y="19431"/>
                </a:cubicBezTo>
                <a:lnTo>
                  <a:pt x="57150" y="19431"/>
                </a:lnTo>
                <a:cubicBezTo>
                  <a:pt x="57785" y="20574"/>
                  <a:pt x="58039" y="21209"/>
                  <a:pt x="58166" y="21209"/>
                </a:cubicBezTo>
                <a:cubicBezTo>
                  <a:pt x="58293" y="21209"/>
                  <a:pt x="58293" y="20701"/>
                  <a:pt x="58293" y="19431"/>
                </a:cubicBezTo>
                <a:cubicBezTo>
                  <a:pt x="58293" y="20574"/>
                  <a:pt x="58293" y="20574"/>
                  <a:pt x="59436" y="20574"/>
                </a:cubicBezTo>
                <a:cubicBezTo>
                  <a:pt x="59436" y="19431"/>
                  <a:pt x="59690" y="18796"/>
                  <a:pt x="59944" y="18796"/>
                </a:cubicBezTo>
                <a:cubicBezTo>
                  <a:pt x="60198" y="18796"/>
                  <a:pt x="60579" y="19304"/>
                  <a:pt x="60579" y="20574"/>
                </a:cubicBezTo>
                <a:cubicBezTo>
                  <a:pt x="61722" y="18288"/>
                  <a:pt x="61722" y="18288"/>
                  <a:pt x="61722" y="18288"/>
                </a:cubicBezTo>
                <a:cubicBezTo>
                  <a:pt x="61722" y="18288"/>
                  <a:pt x="62865" y="18288"/>
                  <a:pt x="62865" y="17145"/>
                </a:cubicBezTo>
                <a:cubicBezTo>
                  <a:pt x="62865" y="17526"/>
                  <a:pt x="62865" y="17907"/>
                  <a:pt x="62865" y="18288"/>
                </a:cubicBezTo>
                <a:cubicBezTo>
                  <a:pt x="62865" y="19177"/>
                  <a:pt x="62865" y="19558"/>
                  <a:pt x="62992" y="19558"/>
                </a:cubicBezTo>
                <a:cubicBezTo>
                  <a:pt x="63119" y="19558"/>
                  <a:pt x="63373" y="18542"/>
                  <a:pt x="64135" y="17145"/>
                </a:cubicBezTo>
                <a:cubicBezTo>
                  <a:pt x="64135" y="17526"/>
                  <a:pt x="64135" y="17907"/>
                  <a:pt x="64135" y="18288"/>
                </a:cubicBezTo>
                <a:cubicBezTo>
                  <a:pt x="64135" y="18288"/>
                  <a:pt x="65278" y="18288"/>
                  <a:pt x="65278" y="17145"/>
                </a:cubicBezTo>
                <a:lnTo>
                  <a:pt x="66421" y="17145"/>
                </a:lnTo>
                <a:cubicBezTo>
                  <a:pt x="66421" y="18288"/>
                  <a:pt x="66421" y="18288"/>
                  <a:pt x="67564" y="18288"/>
                </a:cubicBezTo>
                <a:cubicBezTo>
                  <a:pt x="67564" y="17907"/>
                  <a:pt x="67564" y="17526"/>
                  <a:pt x="67564" y="17145"/>
                </a:cubicBezTo>
                <a:cubicBezTo>
                  <a:pt x="68072" y="16637"/>
                  <a:pt x="68453" y="16256"/>
                  <a:pt x="68580" y="16256"/>
                </a:cubicBezTo>
                <a:cubicBezTo>
                  <a:pt x="68707" y="16256"/>
                  <a:pt x="68707" y="16510"/>
                  <a:pt x="68707" y="17145"/>
                </a:cubicBezTo>
                <a:cubicBezTo>
                  <a:pt x="68707" y="18288"/>
                  <a:pt x="68707" y="18923"/>
                  <a:pt x="68707" y="19431"/>
                </a:cubicBezTo>
                <a:cubicBezTo>
                  <a:pt x="69850" y="18288"/>
                  <a:pt x="69850" y="18288"/>
                  <a:pt x="69850" y="18288"/>
                </a:cubicBezTo>
                <a:cubicBezTo>
                  <a:pt x="69850" y="18288"/>
                  <a:pt x="69850" y="18415"/>
                  <a:pt x="69850" y="18415"/>
                </a:cubicBezTo>
                <a:cubicBezTo>
                  <a:pt x="69977" y="17653"/>
                  <a:pt x="70104" y="17018"/>
                  <a:pt x="70993" y="17018"/>
                </a:cubicBezTo>
                <a:lnTo>
                  <a:pt x="70993" y="18161"/>
                </a:lnTo>
                <a:lnTo>
                  <a:pt x="70231" y="18923"/>
                </a:lnTo>
                <a:cubicBezTo>
                  <a:pt x="70104" y="18796"/>
                  <a:pt x="69850" y="18669"/>
                  <a:pt x="69850" y="18415"/>
                </a:cubicBezTo>
                <a:cubicBezTo>
                  <a:pt x="69850" y="18669"/>
                  <a:pt x="69850" y="19050"/>
                  <a:pt x="69850" y="19304"/>
                </a:cubicBezTo>
                <a:lnTo>
                  <a:pt x="70231" y="18923"/>
                </a:lnTo>
                <a:cubicBezTo>
                  <a:pt x="70993" y="19431"/>
                  <a:pt x="72644" y="19685"/>
                  <a:pt x="74422" y="20447"/>
                </a:cubicBezTo>
                <a:cubicBezTo>
                  <a:pt x="75565" y="20447"/>
                  <a:pt x="75565" y="19304"/>
                  <a:pt x="76708" y="17018"/>
                </a:cubicBezTo>
                <a:cubicBezTo>
                  <a:pt x="76708" y="17399"/>
                  <a:pt x="76708" y="17780"/>
                  <a:pt x="76708" y="18161"/>
                </a:cubicBezTo>
                <a:cubicBezTo>
                  <a:pt x="77216" y="16383"/>
                  <a:pt x="77597" y="15621"/>
                  <a:pt x="77724" y="15621"/>
                </a:cubicBezTo>
                <a:cubicBezTo>
                  <a:pt x="77851" y="15621"/>
                  <a:pt x="77851" y="16510"/>
                  <a:pt x="77851" y="18161"/>
                </a:cubicBezTo>
                <a:cubicBezTo>
                  <a:pt x="77851" y="17653"/>
                  <a:pt x="78105" y="17272"/>
                  <a:pt x="78359" y="17272"/>
                </a:cubicBezTo>
                <a:cubicBezTo>
                  <a:pt x="78613" y="17272"/>
                  <a:pt x="78486" y="17526"/>
                  <a:pt x="77851" y="18161"/>
                </a:cubicBezTo>
                <a:cubicBezTo>
                  <a:pt x="77851" y="19177"/>
                  <a:pt x="77851" y="19939"/>
                  <a:pt x="77851" y="20447"/>
                </a:cubicBezTo>
                <a:cubicBezTo>
                  <a:pt x="77851" y="20447"/>
                  <a:pt x="78994" y="20447"/>
                  <a:pt x="78994" y="21590"/>
                </a:cubicBezTo>
                <a:cubicBezTo>
                  <a:pt x="79248" y="21336"/>
                  <a:pt x="79756" y="20828"/>
                  <a:pt x="80137" y="20447"/>
                </a:cubicBezTo>
                <a:cubicBezTo>
                  <a:pt x="80645" y="19431"/>
                  <a:pt x="81153" y="18796"/>
                  <a:pt x="81534" y="18796"/>
                </a:cubicBezTo>
                <a:cubicBezTo>
                  <a:pt x="81915" y="18796"/>
                  <a:pt x="81915" y="19685"/>
                  <a:pt x="81407" y="21590"/>
                </a:cubicBezTo>
                <a:cubicBezTo>
                  <a:pt x="80518" y="22479"/>
                  <a:pt x="80264" y="22860"/>
                  <a:pt x="80518" y="22860"/>
                </a:cubicBezTo>
                <a:cubicBezTo>
                  <a:pt x="80772" y="22860"/>
                  <a:pt x="81915" y="21844"/>
                  <a:pt x="82550" y="20447"/>
                </a:cubicBezTo>
                <a:cubicBezTo>
                  <a:pt x="83058" y="19939"/>
                  <a:pt x="83439" y="19558"/>
                  <a:pt x="83693" y="19304"/>
                </a:cubicBezTo>
                <a:cubicBezTo>
                  <a:pt x="83693" y="20447"/>
                  <a:pt x="83693" y="20447"/>
                  <a:pt x="83693" y="20447"/>
                </a:cubicBezTo>
                <a:cubicBezTo>
                  <a:pt x="83693" y="20447"/>
                  <a:pt x="83693" y="21590"/>
                  <a:pt x="83693" y="22733"/>
                </a:cubicBezTo>
                <a:cubicBezTo>
                  <a:pt x="83693" y="22733"/>
                  <a:pt x="83693" y="22733"/>
                  <a:pt x="84836" y="21590"/>
                </a:cubicBezTo>
                <a:cubicBezTo>
                  <a:pt x="85471" y="20955"/>
                  <a:pt x="85979" y="20701"/>
                  <a:pt x="86233" y="20701"/>
                </a:cubicBezTo>
                <a:cubicBezTo>
                  <a:pt x="86995" y="20701"/>
                  <a:pt x="86741" y="22352"/>
                  <a:pt x="85979" y="23876"/>
                </a:cubicBezTo>
                <a:lnTo>
                  <a:pt x="87122" y="22733"/>
                </a:lnTo>
                <a:cubicBezTo>
                  <a:pt x="87630" y="22225"/>
                  <a:pt x="88138" y="21590"/>
                  <a:pt x="88392" y="21209"/>
                </a:cubicBezTo>
                <a:cubicBezTo>
                  <a:pt x="88265" y="21336"/>
                  <a:pt x="88265" y="21463"/>
                  <a:pt x="88265" y="21590"/>
                </a:cubicBezTo>
                <a:cubicBezTo>
                  <a:pt x="88265" y="22352"/>
                  <a:pt x="87757" y="23749"/>
                  <a:pt x="87757" y="23749"/>
                </a:cubicBezTo>
                <a:cubicBezTo>
                  <a:pt x="87757" y="23749"/>
                  <a:pt x="87884" y="23495"/>
                  <a:pt x="88265" y="22733"/>
                </a:cubicBezTo>
                <a:cubicBezTo>
                  <a:pt x="88519" y="22479"/>
                  <a:pt x="88773" y="22225"/>
                  <a:pt x="88900" y="22225"/>
                </a:cubicBezTo>
                <a:cubicBezTo>
                  <a:pt x="89281" y="22225"/>
                  <a:pt x="89027" y="23368"/>
                  <a:pt x="88265" y="25019"/>
                </a:cubicBezTo>
                <a:cubicBezTo>
                  <a:pt x="89408" y="23876"/>
                  <a:pt x="90551" y="22733"/>
                  <a:pt x="90551" y="22733"/>
                </a:cubicBezTo>
                <a:cubicBezTo>
                  <a:pt x="90551" y="23876"/>
                  <a:pt x="90551" y="23876"/>
                  <a:pt x="90551" y="25019"/>
                </a:cubicBezTo>
                <a:cubicBezTo>
                  <a:pt x="89662" y="25908"/>
                  <a:pt x="89535" y="26670"/>
                  <a:pt x="89789" y="26670"/>
                </a:cubicBezTo>
                <a:cubicBezTo>
                  <a:pt x="89916" y="26670"/>
                  <a:pt x="90170" y="26543"/>
                  <a:pt x="90551" y="26162"/>
                </a:cubicBezTo>
                <a:cubicBezTo>
                  <a:pt x="90551" y="26162"/>
                  <a:pt x="90551" y="26162"/>
                  <a:pt x="89408" y="28448"/>
                </a:cubicBezTo>
                <a:lnTo>
                  <a:pt x="90170" y="28448"/>
                </a:lnTo>
                <a:cubicBezTo>
                  <a:pt x="91313" y="28448"/>
                  <a:pt x="92456" y="28448"/>
                  <a:pt x="91313" y="29591"/>
                </a:cubicBezTo>
                <a:cubicBezTo>
                  <a:pt x="91313" y="29591"/>
                  <a:pt x="91313" y="29591"/>
                  <a:pt x="92456" y="28448"/>
                </a:cubicBezTo>
                <a:cubicBezTo>
                  <a:pt x="93599" y="29591"/>
                  <a:pt x="93599" y="29591"/>
                  <a:pt x="92456" y="30734"/>
                </a:cubicBezTo>
                <a:cubicBezTo>
                  <a:pt x="92964" y="30226"/>
                  <a:pt x="93345" y="29845"/>
                  <a:pt x="93599" y="29845"/>
                </a:cubicBezTo>
                <a:cubicBezTo>
                  <a:pt x="93853" y="29845"/>
                  <a:pt x="94107" y="30099"/>
                  <a:pt x="94742" y="30734"/>
                </a:cubicBezTo>
                <a:cubicBezTo>
                  <a:pt x="95885" y="29591"/>
                  <a:pt x="95885" y="29591"/>
                  <a:pt x="95885" y="29591"/>
                </a:cubicBezTo>
                <a:cubicBezTo>
                  <a:pt x="95885" y="29591"/>
                  <a:pt x="95885" y="31877"/>
                  <a:pt x="95885" y="31877"/>
                </a:cubicBezTo>
                <a:cubicBezTo>
                  <a:pt x="96393" y="32385"/>
                  <a:pt x="96774" y="32766"/>
                  <a:pt x="96901" y="32766"/>
                </a:cubicBezTo>
                <a:cubicBezTo>
                  <a:pt x="97028" y="32766"/>
                  <a:pt x="97028" y="32512"/>
                  <a:pt x="97028" y="31877"/>
                </a:cubicBezTo>
                <a:cubicBezTo>
                  <a:pt x="97028" y="31877"/>
                  <a:pt x="97536" y="31369"/>
                  <a:pt x="97917" y="31369"/>
                </a:cubicBezTo>
                <a:cubicBezTo>
                  <a:pt x="98044" y="31369"/>
                  <a:pt x="98171" y="31496"/>
                  <a:pt x="98171" y="31877"/>
                </a:cubicBezTo>
                <a:cubicBezTo>
                  <a:pt x="98171" y="31877"/>
                  <a:pt x="98171" y="34163"/>
                  <a:pt x="98171" y="34163"/>
                </a:cubicBezTo>
                <a:cubicBezTo>
                  <a:pt x="99314" y="35306"/>
                  <a:pt x="99314" y="35306"/>
                  <a:pt x="100457" y="35306"/>
                </a:cubicBezTo>
                <a:cubicBezTo>
                  <a:pt x="101092" y="34163"/>
                  <a:pt x="101600" y="33528"/>
                  <a:pt x="101727" y="33528"/>
                </a:cubicBezTo>
                <a:cubicBezTo>
                  <a:pt x="101854" y="33528"/>
                  <a:pt x="101600" y="34036"/>
                  <a:pt x="100457" y="35306"/>
                </a:cubicBezTo>
                <a:cubicBezTo>
                  <a:pt x="99187" y="36576"/>
                  <a:pt x="98933" y="37211"/>
                  <a:pt x="99314" y="37211"/>
                </a:cubicBezTo>
                <a:cubicBezTo>
                  <a:pt x="99695" y="37211"/>
                  <a:pt x="100076" y="36957"/>
                  <a:pt x="100457" y="36449"/>
                </a:cubicBezTo>
                <a:lnTo>
                  <a:pt x="101600" y="36449"/>
                </a:lnTo>
                <a:cubicBezTo>
                  <a:pt x="100457" y="37592"/>
                  <a:pt x="100457" y="37592"/>
                  <a:pt x="101600" y="37592"/>
                </a:cubicBezTo>
                <a:cubicBezTo>
                  <a:pt x="101600" y="37592"/>
                  <a:pt x="101600" y="37592"/>
                  <a:pt x="101600" y="38735"/>
                </a:cubicBezTo>
                <a:cubicBezTo>
                  <a:pt x="101854" y="38608"/>
                  <a:pt x="102235" y="38481"/>
                  <a:pt x="102489" y="38481"/>
                </a:cubicBezTo>
                <a:cubicBezTo>
                  <a:pt x="103886" y="38481"/>
                  <a:pt x="103759" y="41021"/>
                  <a:pt x="102743" y="41021"/>
                </a:cubicBezTo>
                <a:cubicBezTo>
                  <a:pt x="102743" y="41021"/>
                  <a:pt x="102743" y="41529"/>
                  <a:pt x="103378" y="41529"/>
                </a:cubicBezTo>
                <a:cubicBezTo>
                  <a:pt x="103759" y="41529"/>
                  <a:pt x="104267" y="41402"/>
                  <a:pt x="105029" y="41021"/>
                </a:cubicBezTo>
                <a:cubicBezTo>
                  <a:pt x="105791" y="40640"/>
                  <a:pt x="106172" y="40513"/>
                  <a:pt x="106426" y="40513"/>
                </a:cubicBezTo>
                <a:cubicBezTo>
                  <a:pt x="107061" y="40513"/>
                  <a:pt x="106553" y="41402"/>
                  <a:pt x="105029" y="42164"/>
                </a:cubicBezTo>
                <a:cubicBezTo>
                  <a:pt x="106172" y="42164"/>
                  <a:pt x="107315" y="43307"/>
                  <a:pt x="105029" y="44450"/>
                </a:cubicBezTo>
                <a:cubicBezTo>
                  <a:pt x="103886" y="45593"/>
                  <a:pt x="101600" y="45593"/>
                  <a:pt x="101600" y="45593"/>
                </a:cubicBezTo>
                <a:lnTo>
                  <a:pt x="103886" y="45593"/>
                </a:lnTo>
                <a:cubicBezTo>
                  <a:pt x="104267" y="45212"/>
                  <a:pt x="104521" y="45085"/>
                  <a:pt x="104648" y="45085"/>
                </a:cubicBezTo>
                <a:cubicBezTo>
                  <a:pt x="105029" y="45085"/>
                  <a:pt x="105029" y="45593"/>
                  <a:pt x="105029" y="45593"/>
                </a:cubicBezTo>
                <a:cubicBezTo>
                  <a:pt x="105029" y="46736"/>
                  <a:pt x="107315" y="46736"/>
                  <a:pt x="107315" y="47879"/>
                </a:cubicBezTo>
                <a:cubicBezTo>
                  <a:pt x="107315" y="47879"/>
                  <a:pt x="108458" y="49022"/>
                  <a:pt x="107315" y="50165"/>
                </a:cubicBezTo>
                <a:lnTo>
                  <a:pt x="108458" y="50165"/>
                </a:lnTo>
                <a:cubicBezTo>
                  <a:pt x="109601" y="50165"/>
                  <a:pt x="110744" y="51308"/>
                  <a:pt x="108458" y="51308"/>
                </a:cubicBezTo>
                <a:cubicBezTo>
                  <a:pt x="110744" y="52451"/>
                  <a:pt x="110744" y="52451"/>
                  <a:pt x="110744" y="52451"/>
                </a:cubicBezTo>
                <a:cubicBezTo>
                  <a:pt x="109601" y="52451"/>
                  <a:pt x="108458" y="53594"/>
                  <a:pt x="109601" y="53594"/>
                </a:cubicBezTo>
                <a:cubicBezTo>
                  <a:pt x="109982" y="53213"/>
                  <a:pt x="110236" y="53086"/>
                  <a:pt x="110363" y="53086"/>
                </a:cubicBezTo>
                <a:cubicBezTo>
                  <a:pt x="110744" y="53086"/>
                  <a:pt x="110744" y="53594"/>
                  <a:pt x="110744" y="53594"/>
                </a:cubicBezTo>
                <a:cubicBezTo>
                  <a:pt x="110744" y="54737"/>
                  <a:pt x="110744" y="57023"/>
                  <a:pt x="110744" y="59309"/>
                </a:cubicBezTo>
                <a:cubicBezTo>
                  <a:pt x="110744" y="62738"/>
                  <a:pt x="110744" y="65024"/>
                  <a:pt x="111887" y="65024"/>
                </a:cubicBezTo>
                <a:cubicBezTo>
                  <a:pt x="111887" y="66167"/>
                  <a:pt x="111887" y="66167"/>
                  <a:pt x="111887" y="66167"/>
                </a:cubicBezTo>
                <a:cubicBezTo>
                  <a:pt x="108458" y="66167"/>
                  <a:pt x="109601" y="67310"/>
                  <a:pt x="110744" y="68453"/>
                </a:cubicBezTo>
                <a:cubicBezTo>
                  <a:pt x="113030" y="69596"/>
                  <a:pt x="111887" y="69596"/>
                  <a:pt x="111887" y="69596"/>
                </a:cubicBezTo>
                <a:cubicBezTo>
                  <a:pt x="109601" y="69596"/>
                  <a:pt x="109601" y="70739"/>
                  <a:pt x="110744" y="70739"/>
                </a:cubicBezTo>
                <a:cubicBezTo>
                  <a:pt x="112395" y="71501"/>
                  <a:pt x="112776" y="72390"/>
                  <a:pt x="112141" y="72390"/>
                </a:cubicBezTo>
                <a:cubicBezTo>
                  <a:pt x="111887" y="72390"/>
                  <a:pt x="111379" y="72263"/>
                  <a:pt x="110744" y="71882"/>
                </a:cubicBezTo>
                <a:cubicBezTo>
                  <a:pt x="109728" y="71501"/>
                  <a:pt x="108966" y="71374"/>
                  <a:pt x="108585" y="71374"/>
                </a:cubicBezTo>
                <a:cubicBezTo>
                  <a:pt x="107696" y="71374"/>
                  <a:pt x="108585" y="72136"/>
                  <a:pt x="111760" y="73025"/>
                </a:cubicBezTo>
                <a:cubicBezTo>
                  <a:pt x="112903" y="74168"/>
                  <a:pt x="112903" y="74168"/>
                  <a:pt x="110617" y="74168"/>
                </a:cubicBezTo>
                <a:cubicBezTo>
                  <a:pt x="109855" y="73787"/>
                  <a:pt x="109347" y="73660"/>
                  <a:pt x="109093" y="73660"/>
                </a:cubicBezTo>
                <a:cubicBezTo>
                  <a:pt x="108458" y="73660"/>
                  <a:pt x="108712" y="74168"/>
                  <a:pt x="109601" y="74168"/>
                </a:cubicBezTo>
                <a:cubicBezTo>
                  <a:pt x="111887" y="75311"/>
                  <a:pt x="111887" y="75311"/>
                  <a:pt x="109601" y="75311"/>
                </a:cubicBezTo>
                <a:cubicBezTo>
                  <a:pt x="111252" y="76962"/>
                  <a:pt x="111125" y="77978"/>
                  <a:pt x="109982" y="77978"/>
                </a:cubicBezTo>
                <a:cubicBezTo>
                  <a:pt x="109601" y="77978"/>
                  <a:pt x="109093" y="77851"/>
                  <a:pt x="108458" y="77470"/>
                </a:cubicBezTo>
                <a:lnTo>
                  <a:pt x="106172" y="77470"/>
                </a:lnTo>
                <a:lnTo>
                  <a:pt x="106172" y="78740"/>
                </a:lnTo>
                <a:lnTo>
                  <a:pt x="107315" y="78740"/>
                </a:lnTo>
                <a:cubicBezTo>
                  <a:pt x="107315" y="78740"/>
                  <a:pt x="105029" y="79883"/>
                  <a:pt x="103886" y="82169"/>
                </a:cubicBezTo>
                <a:cubicBezTo>
                  <a:pt x="102743" y="85598"/>
                  <a:pt x="101600" y="85598"/>
                  <a:pt x="102743" y="85598"/>
                </a:cubicBezTo>
                <a:cubicBezTo>
                  <a:pt x="105156" y="86487"/>
                  <a:pt x="105283" y="87249"/>
                  <a:pt x="104394" y="87249"/>
                </a:cubicBezTo>
                <a:cubicBezTo>
                  <a:pt x="104013" y="87249"/>
                  <a:pt x="103505" y="87122"/>
                  <a:pt x="102743" y="86741"/>
                </a:cubicBezTo>
                <a:lnTo>
                  <a:pt x="100457" y="86741"/>
                </a:lnTo>
                <a:cubicBezTo>
                  <a:pt x="100457" y="87249"/>
                  <a:pt x="100457" y="87630"/>
                  <a:pt x="100330" y="87630"/>
                </a:cubicBezTo>
                <a:cubicBezTo>
                  <a:pt x="100203" y="87630"/>
                  <a:pt x="99822" y="87376"/>
                  <a:pt x="99314" y="86741"/>
                </a:cubicBezTo>
                <a:lnTo>
                  <a:pt x="98171" y="87884"/>
                </a:lnTo>
                <a:cubicBezTo>
                  <a:pt x="100457" y="89027"/>
                  <a:pt x="99314" y="91313"/>
                  <a:pt x="97028" y="91313"/>
                </a:cubicBezTo>
                <a:cubicBezTo>
                  <a:pt x="97028" y="91313"/>
                  <a:pt x="97028" y="91313"/>
                  <a:pt x="97028" y="92456"/>
                </a:cubicBezTo>
                <a:cubicBezTo>
                  <a:pt x="97028" y="93853"/>
                  <a:pt x="97028" y="94361"/>
                  <a:pt x="96774" y="94361"/>
                </a:cubicBezTo>
                <a:cubicBezTo>
                  <a:pt x="96520" y="94361"/>
                  <a:pt x="96266" y="94107"/>
                  <a:pt x="95885" y="93599"/>
                </a:cubicBezTo>
                <a:cubicBezTo>
                  <a:pt x="95885" y="93091"/>
                  <a:pt x="95504" y="92837"/>
                  <a:pt x="95123" y="92837"/>
                </a:cubicBezTo>
                <a:cubicBezTo>
                  <a:pt x="94615" y="92837"/>
                  <a:pt x="94107" y="93345"/>
                  <a:pt x="94742" y="94742"/>
                </a:cubicBezTo>
                <a:lnTo>
                  <a:pt x="93599" y="93599"/>
                </a:lnTo>
                <a:cubicBezTo>
                  <a:pt x="93345" y="93345"/>
                  <a:pt x="93218" y="93218"/>
                  <a:pt x="93091" y="93218"/>
                </a:cubicBezTo>
                <a:cubicBezTo>
                  <a:pt x="92837" y="93218"/>
                  <a:pt x="93599" y="94742"/>
                  <a:pt x="93599" y="94742"/>
                </a:cubicBezTo>
                <a:cubicBezTo>
                  <a:pt x="94742" y="95885"/>
                  <a:pt x="95377" y="96520"/>
                  <a:pt x="95123" y="96520"/>
                </a:cubicBezTo>
                <a:cubicBezTo>
                  <a:pt x="94869" y="96520"/>
                  <a:pt x="94107" y="96012"/>
                  <a:pt x="92456" y="94742"/>
                </a:cubicBezTo>
                <a:cubicBezTo>
                  <a:pt x="91821" y="93472"/>
                  <a:pt x="91059" y="92837"/>
                  <a:pt x="90932" y="92837"/>
                </a:cubicBezTo>
                <a:cubicBezTo>
                  <a:pt x="90805" y="92837"/>
                  <a:pt x="90932" y="93091"/>
                  <a:pt x="91313" y="93599"/>
                </a:cubicBezTo>
                <a:cubicBezTo>
                  <a:pt x="92202" y="94361"/>
                  <a:pt x="92329" y="95250"/>
                  <a:pt x="92075" y="95250"/>
                </a:cubicBezTo>
                <a:cubicBezTo>
                  <a:pt x="91948" y="95250"/>
                  <a:pt x="91694" y="95123"/>
                  <a:pt x="91313" y="94742"/>
                </a:cubicBezTo>
                <a:cubicBezTo>
                  <a:pt x="91313" y="95885"/>
                  <a:pt x="91313" y="95885"/>
                  <a:pt x="92456" y="98171"/>
                </a:cubicBezTo>
                <a:cubicBezTo>
                  <a:pt x="92202" y="97917"/>
                  <a:pt x="91821" y="97663"/>
                  <a:pt x="91313" y="97028"/>
                </a:cubicBezTo>
                <a:cubicBezTo>
                  <a:pt x="91313" y="97409"/>
                  <a:pt x="91186" y="97536"/>
                  <a:pt x="91059" y="97536"/>
                </a:cubicBezTo>
                <a:cubicBezTo>
                  <a:pt x="90678" y="97536"/>
                  <a:pt x="89916" y="96647"/>
                  <a:pt x="89027" y="95885"/>
                </a:cubicBezTo>
                <a:cubicBezTo>
                  <a:pt x="88519" y="95377"/>
                  <a:pt x="88265" y="95123"/>
                  <a:pt x="88138" y="95123"/>
                </a:cubicBezTo>
                <a:cubicBezTo>
                  <a:pt x="88011" y="95123"/>
                  <a:pt x="88265" y="95631"/>
                  <a:pt x="89027" y="97028"/>
                </a:cubicBezTo>
                <a:cubicBezTo>
                  <a:pt x="91313" y="99314"/>
                  <a:pt x="91313" y="99314"/>
                  <a:pt x="90170" y="99314"/>
                </a:cubicBezTo>
                <a:cubicBezTo>
                  <a:pt x="90170" y="99314"/>
                  <a:pt x="90170" y="99314"/>
                  <a:pt x="89027" y="98171"/>
                </a:cubicBezTo>
                <a:cubicBezTo>
                  <a:pt x="88519" y="97663"/>
                  <a:pt x="88138" y="97282"/>
                  <a:pt x="88011" y="97282"/>
                </a:cubicBezTo>
                <a:cubicBezTo>
                  <a:pt x="87884" y="97282"/>
                  <a:pt x="87884" y="97536"/>
                  <a:pt x="87884" y="98171"/>
                </a:cubicBezTo>
                <a:cubicBezTo>
                  <a:pt x="86741" y="98171"/>
                  <a:pt x="87884" y="102743"/>
                  <a:pt x="89027" y="105029"/>
                </a:cubicBezTo>
                <a:cubicBezTo>
                  <a:pt x="87884" y="103886"/>
                  <a:pt x="87884" y="103886"/>
                  <a:pt x="87884" y="103886"/>
                </a:cubicBezTo>
                <a:cubicBezTo>
                  <a:pt x="86741" y="102743"/>
                  <a:pt x="87884" y="102743"/>
                  <a:pt x="87884" y="102743"/>
                </a:cubicBezTo>
                <a:lnTo>
                  <a:pt x="86741" y="101600"/>
                </a:lnTo>
                <a:cubicBezTo>
                  <a:pt x="86106" y="100457"/>
                  <a:pt x="85852" y="99822"/>
                  <a:pt x="85725" y="99822"/>
                </a:cubicBezTo>
                <a:cubicBezTo>
                  <a:pt x="85598" y="99822"/>
                  <a:pt x="85598" y="100330"/>
                  <a:pt x="85598" y="101600"/>
                </a:cubicBezTo>
                <a:cubicBezTo>
                  <a:pt x="86233" y="102870"/>
                  <a:pt x="86487" y="103505"/>
                  <a:pt x="86487" y="103505"/>
                </a:cubicBezTo>
                <a:cubicBezTo>
                  <a:pt x="86487" y="103505"/>
                  <a:pt x="86106" y="103251"/>
                  <a:pt x="85598" y="102743"/>
                </a:cubicBezTo>
                <a:cubicBezTo>
                  <a:pt x="85090" y="102235"/>
                  <a:pt x="84709" y="101854"/>
                  <a:pt x="84455" y="101600"/>
                </a:cubicBezTo>
                <a:cubicBezTo>
                  <a:pt x="84455" y="101600"/>
                  <a:pt x="83312" y="101600"/>
                  <a:pt x="83312" y="100457"/>
                </a:cubicBezTo>
                <a:cubicBezTo>
                  <a:pt x="82169" y="100457"/>
                  <a:pt x="82169" y="100457"/>
                  <a:pt x="82169" y="101600"/>
                </a:cubicBezTo>
                <a:cubicBezTo>
                  <a:pt x="83312" y="103886"/>
                  <a:pt x="83312" y="103886"/>
                  <a:pt x="82169" y="103886"/>
                </a:cubicBezTo>
                <a:cubicBezTo>
                  <a:pt x="82169" y="103886"/>
                  <a:pt x="82169" y="103886"/>
                  <a:pt x="82169" y="105029"/>
                </a:cubicBezTo>
                <a:cubicBezTo>
                  <a:pt x="83312" y="106172"/>
                  <a:pt x="83312" y="107315"/>
                  <a:pt x="82169" y="107315"/>
                </a:cubicBezTo>
                <a:cubicBezTo>
                  <a:pt x="82169" y="107315"/>
                  <a:pt x="81026" y="106172"/>
                  <a:pt x="81026" y="106172"/>
                </a:cubicBezTo>
                <a:cubicBezTo>
                  <a:pt x="81026" y="107315"/>
                  <a:pt x="82042" y="108331"/>
                  <a:pt x="82169" y="108458"/>
                </a:cubicBezTo>
                <a:cubicBezTo>
                  <a:pt x="82169" y="108839"/>
                  <a:pt x="82042" y="108966"/>
                  <a:pt x="82042" y="108966"/>
                </a:cubicBezTo>
                <a:cubicBezTo>
                  <a:pt x="82042" y="108966"/>
                  <a:pt x="81661" y="108458"/>
                  <a:pt x="81026" y="107315"/>
                </a:cubicBezTo>
                <a:cubicBezTo>
                  <a:pt x="81026" y="106172"/>
                  <a:pt x="80772" y="105918"/>
                  <a:pt x="80391" y="105918"/>
                </a:cubicBezTo>
                <a:cubicBezTo>
                  <a:pt x="80010" y="105918"/>
                  <a:pt x="79883" y="106172"/>
                  <a:pt x="79883" y="106172"/>
                </a:cubicBezTo>
                <a:cubicBezTo>
                  <a:pt x="79883" y="106172"/>
                  <a:pt x="79883" y="106172"/>
                  <a:pt x="78740" y="105029"/>
                </a:cubicBezTo>
                <a:cubicBezTo>
                  <a:pt x="78740" y="105410"/>
                  <a:pt x="78740" y="105791"/>
                  <a:pt x="78740" y="106172"/>
                </a:cubicBezTo>
                <a:lnTo>
                  <a:pt x="79883" y="108458"/>
                </a:lnTo>
                <a:cubicBezTo>
                  <a:pt x="79883" y="108458"/>
                  <a:pt x="78740" y="106172"/>
                  <a:pt x="77597" y="105029"/>
                </a:cubicBezTo>
                <a:cubicBezTo>
                  <a:pt x="78359" y="105918"/>
                  <a:pt x="78613" y="106680"/>
                  <a:pt x="78232" y="106680"/>
                </a:cubicBezTo>
                <a:cubicBezTo>
                  <a:pt x="78105" y="106680"/>
                  <a:pt x="77851" y="106553"/>
                  <a:pt x="77470" y="106172"/>
                </a:cubicBezTo>
                <a:cubicBezTo>
                  <a:pt x="76327" y="106172"/>
                  <a:pt x="76327" y="106172"/>
                  <a:pt x="75184" y="105029"/>
                </a:cubicBezTo>
                <a:cubicBezTo>
                  <a:pt x="75184" y="106172"/>
                  <a:pt x="74930" y="106680"/>
                  <a:pt x="74422" y="106680"/>
                </a:cubicBezTo>
                <a:cubicBezTo>
                  <a:pt x="73914" y="106680"/>
                  <a:pt x="73406" y="106172"/>
                  <a:pt x="72898" y="105029"/>
                </a:cubicBezTo>
                <a:cubicBezTo>
                  <a:pt x="72390" y="103886"/>
                  <a:pt x="72136" y="103378"/>
                  <a:pt x="72009" y="103378"/>
                </a:cubicBezTo>
                <a:cubicBezTo>
                  <a:pt x="71882" y="103378"/>
                  <a:pt x="71755" y="104267"/>
                  <a:pt x="71755" y="106172"/>
                </a:cubicBezTo>
                <a:cubicBezTo>
                  <a:pt x="71374" y="105410"/>
                  <a:pt x="71247" y="105156"/>
                  <a:pt x="70993" y="105156"/>
                </a:cubicBezTo>
                <a:cubicBezTo>
                  <a:pt x="70612" y="105156"/>
                  <a:pt x="70612" y="106553"/>
                  <a:pt x="70612" y="107315"/>
                </a:cubicBezTo>
                <a:cubicBezTo>
                  <a:pt x="70612" y="108458"/>
                  <a:pt x="70612" y="111887"/>
                  <a:pt x="70612" y="113030"/>
                </a:cubicBezTo>
                <a:cubicBezTo>
                  <a:pt x="70612" y="114300"/>
                  <a:pt x="70612" y="114935"/>
                  <a:pt x="70358" y="114935"/>
                </a:cubicBezTo>
                <a:cubicBezTo>
                  <a:pt x="70104" y="114935"/>
                  <a:pt x="69850" y="114681"/>
                  <a:pt x="69469" y="114173"/>
                </a:cubicBezTo>
                <a:cubicBezTo>
                  <a:pt x="69469" y="114173"/>
                  <a:pt x="69469" y="113030"/>
                  <a:pt x="69469" y="111887"/>
                </a:cubicBezTo>
                <a:cubicBezTo>
                  <a:pt x="69469" y="109601"/>
                  <a:pt x="69469" y="109601"/>
                  <a:pt x="69469" y="109601"/>
                </a:cubicBezTo>
                <a:cubicBezTo>
                  <a:pt x="69469" y="108458"/>
                  <a:pt x="69469" y="107315"/>
                  <a:pt x="69469" y="107315"/>
                </a:cubicBezTo>
                <a:cubicBezTo>
                  <a:pt x="68834" y="106680"/>
                  <a:pt x="68580" y="106426"/>
                  <a:pt x="68453" y="106426"/>
                </a:cubicBezTo>
                <a:cubicBezTo>
                  <a:pt x="68326" y="106426"/>
                  <a:pt x="68326" y="106680"/>
                  <a:pt x="68326" y="107315"/>
                </a:cubicBezTo>
                <a:cubicBezTo>
                  <a:pt x="68326" y="106172"/>
                  <a:pt x="67183" y="106172"/>
                  <a:pt x="67183" y="106172"/>
                </a:cubicBezTo>
                <a:cubicBezTo>
                  <a:pt x="66040" y="106172"/>
                  <a:pt x="64897" y="106172"/>
                  <a:pt x="64897" y="103886"/>
                </a:cubicBezTo>
                <a:cubicBezTo>
                  <a:pt x="64897" y="103886"/>
                  <a:pt x="63754" y="103886"/>
                  <a:pt x="63754" y="105029"/>
                </a:cubicBezTo>
                <a:cubicBezTo>
                  <a:pt x="63754" y="105410"/>
                  <a:pt x="63754" y="105918"/>
                  <a:pt x="63754" y="106172"/>
                </a:cubicBezTo>
                <a:cubicBezTo>
                  <a:pt x="63754" y="104775"/>
                  <a:pt x="62357" y="103251"/>
                  <a:pt x="61087" y="103251"/>
                </a:cubicBezTo>
                <a:cubicBezTo>
                  <a:pt x="60325" y="103251"/>
                  <a:pt x="59563" y="103759"/>
                  <a:pt x="59182" y="105029"/>
                </a:cubicBezTo>
                <a:cubicBezTo>
                  <a:pt x="59182" y="105029"/>
                  <a:pt x="59182" y="105029"/>
                  <a:pt x="59182" y="103886"/>
                </a:cubicBezTo>
                <a:cubicBezTo>
                  <a:pt x="58674" y="103378"/>
                  <a:pt x="58039" y="102997"/>
                  <a:pt x="57531" y="102997"/>
                </a:cubicBezTo>
                <a:cubicBezTo>
                  <a:pt x="57023" y="102997"/>
                  <a:pt x="56388" y="103251"/>
                  <a:pt x="55753" y="103886"/>
                </a:cubicBezTo>
                <a:cubicBezTo>
                  <a:pt x="55753" y="103886"/>
                  <a:pt x="55753" y="103886"/>
                  <a:pt x="55753" y="102743"/>
                </a:cubicBezTo>
                <a:cubicBezTo>
                  <a:pt x="55753" y="102235"/>
                  <a:pt x="55499" y="101854"/>
                  <a:pt x="55245" y="101854"/>
                </a:cubicBezTo>
                <a:cubicBezTo>
                  <a:pt x="54991" y="101854"/>
                  <a:pt x="54737" y="102108"/>
                  <a:pt x="54737" y="102743"/>
                </a:cubicBezTo>
                <a:cubicBezTo>
                  <a:pt x="53848" y="103632"/>
                  <a:pt x="53721" y="104394"/>
                  <a:pt x="53594" y="104394"/>
                </a:cubicBezTo>
                <a:cubicBezTo>
                  <a:pt x="53467" y="104394"/>
                  <a:pt x="53594" y="104267"/>
                  <a:pt x="53594" y="103886"/>
                </a:cubicBezTo>
                <a:cubicBezTo>
                  <a:pt x="53594" y="102743"/>
                  <a:pt x="53594" y="102743"/>
                  <a:pt x="52451" y="101600"/>
                </a:cubicBezTo>
                <a:cubicBezTo>
                  <a:pt x="51308" y="101600"/>
                  <a:pt x="51308" y="101600"/>
                  <a:pt x="51308" y="102743"/>
                </a:cubicBezTo>
                <a:cubicBezTo>
                  <a:pt x="50673" y="102997"/>
                  <a:pt x="50292" y="103251"/>
                  <a:pt x="50165" y="103251"/>
                </a:cubicBezTo>
                <a:cubicBezTo>
                  <a:pt x="49657" y="103251"/>
                  <a:pt x="50165" y="102235"/>
                  <a:pt x="50165" y="100457"/>
                </a:cubicBezTo>
                <a:cubicBezTo>
                  <a:pt x="51181" y="99441"/>
                  <a:pt x="51562" y="98933"/>
                  <a:pt x="51308" y="98933"/>
                </a:cubicBezTo>
                <a:cubicBezTo>
                  <a:pt x="51054" y="98933"/>
                  <a:pt x="50673" y="99441"/>
                  <a:pt x="49784" y="100457"/>
                </a:cubicBezTo>
                <a:cubicBezTo>
                  <a:pt x="49911" y="100076"/>
                  <a:pt x="50038" y="99695"/>
                  <a:pt x="50038" y="99314"/>
                </a:cubicBezTo>
                <a:cubicBezTo>
                  <a:pt x="50038" y="99314"/>
                  <a:pt x="50038" y="99314"/>
                  <a:pt x="48895" y="100457"/>
                </a:cubicBezTo>
                <a:lnTo>
                  <a:pt x="47879" y="100457"/>
                </a:lnTo>
                <a:cubicBezTo>
                  <a:pt x="46736" y="101600"/>
                  <a:pt x="45593" y="102743"/>
                  <a:pt x="45593" y="105029"/>
                </a:cubicBezTo>
                <a:cubicBezTo>
                  <a:pt x="45593" y="105537"/>
                  <a:pt x="45339" y="105918"/>
                  <a:pt x="45085" y="105918"/>
                </a:cubicBezTo>
                <a:cubicBezTo>
                  <a:pt x="44831" y="105918"/>
                  <a:pt x="44577" y="105664"/>
                  <a:pt x="44577" y="105029"/>
                </a:cubicBezTo>
                <a:cubicBezTo>
                  <a:pt x="44577" y="103886"/>
                  <a:pt x="45720" y="102743"/>
                  <a:pt x="46863" y="101600"/>
                </a:cubicBezTo>
                <a:cubicBezTo>
                  <a:pt x="46863" y="101600"/>
                  <a:pt x="48006" y="100457"/>
                  <a:pt x="48006" y="99314"/>
                </a:cubicBezTo>
                <a:cubicBezTo>
                  <a:pt x="48260" y="99060"/>
                  <a:pt x="48260" y="99060"/>
                  <a:pt x="48260" y="99060"/>
                </a:cubicBezTo>
                <a:cubicBezTo>
                  <a:pt x="48260" y="99060"/>
                  <a:pt x="46355" y="100711"/>
                  <a:pt x="44577" y="101600"/>
                </a:cubicBezTo>
                <a:lnTo>
                  <a:pt x="45720" y="100457"/>
                </a:lnTo>
                <a:cubicBezTo>
                  <a:pt x="45720" y="99314"/>
                  <a:pt x="45720" y="99314"/>
                  <a:pt x="44577" y="99314"/>
                </a:cubicBezTo>
                <a:cubicBezTo>
                  <a:pt x="44577" y="98806"/>
                  <a:pt x="44577" y="98425"/>
                  <a:pt x="44450" y="98425"/>
                </a:cubicBezTo>
                <a:cubicBezTo>
                  <a:pt x="44323" y="98425"/>
                  <a:pt x="44069" y="98679"/>
                  <a:pt x="43434" y="99314"/>
                </a:cubicBezTo>
                <a:cubicBezTo>
                  <a:pt x="42291" y="100457"/>
                  <a:pt x="42291" y="101600"/>
                  <a:pt x="41148" y="101600"/>
                </a:cubicBezTo>
                <a:cubicBezTo>
                  <a:pt x="42291" y="101600"/>
                  <a:pt x="41148" y="102743"/>
                  <a:pt x="40005" y="103886"/>
                </a:cubicBezTo>
                <a:cubicBezTo>
                  <a:pt x="40005" y="103886"/>
                  <a:pt x="40005" y="102743"/>
                  <a:pt x="41148" y="101600"/>
                </a:cubicBezTo>
                <a:cubicBezTo>
                  <a:pt x="42291" y="98171"/>
                  <a:pt x="42291" y="97028"/>
                  <a:pt x="41148" y="95885"/>
                </a:cubicBezTo>
                <a:cubicBezTo>
                  <a:pt x="41148" y="95885"/>
                  <a:pt x="40005" y="94742"/>
                  <a:pt x="41148" y="93599"/>
                </a:cubicBezTo>
                <a:cubicBezTo>
                  <a:pt x="41148" y="93599"/>
                  <a:pt x="41021" y="93726"/>
                  <a:pt x="40005" y="94742"/>
                </a:cubicBezTo>
                <a:lnTo>
                  <a:pt x="38862" y="93599"/>
                </a:lnTo>
                <a:cubicBezTo>
                  <a:pt x="37719" y="93599"/>
                  <a:pt x="37719" y="92456"/>
                  <a:pt x="37719" y="92456"/>
                </a:cubicBezTo>
                <a:cubicBezTo>
                  <a:pt x="37338" y="92837"/>
                  <a:pt x="36957" y="93218"/>
                  <a:pt x="36576" y="93599"/>
                </a:cubicBezTo>
                <a:cubicBezTo>
                  <a:pt x="35433" y="93599"/>
                  <a:pt x="35433" y="95885"/>
                  <a:pt x="35433" y="95885"/>
                </a:cubicBezTo>
                <a:lnTo>
                  <a:pt x="34290" y="97028"/>
                </a:lnTo>
                <a:cubicBezTo>
                  <a:pt x="34290" y="96647"/>
                  <a:pt x="34036" y="96520"/>
                  <a:pt x="33782" y="96520"/>
                </a:cubicBezTo>
                <a:cubicBezTo>
                  <a:pt x="33147" y="96520"/>
                  <a:pt x="32131" y="97028"/>
                  <a:pt x="32131" y="97028"/>
                </a:cubicBezTo>
                <a:cubicBezTo>
                  <a:pt x="32131" y="97028"/>
                  <a:pt x="30988" y="98171"/>
                  <a:pt x="29845" y="98171"/>
                </a:cubicBezTo>
                <a:cubicBezTo>
                  <a:pt x="29845" y="98171"/>
                  <a:pt x="30988" y="97028"/>
                  <a:pt x="32131" y="95885"/>
                </a:cubicBezTo>
                <a:cubicBezTo>
                  <a:pt x="33274" y="95885"/>
                  <a:pt x="34417" y="94742"/>
                  <a:pt x="35560" y="93599"/>
                </a:cubicBezTo>
                <a:cubicBezTo>
                  <a:pt x="37211" y="91948"/>
                  <a:pt x="37719" y="90805"/>
                  <a:pt x="36957" y="90805"/>
                </a:cubicBezTo>
                <a:cubicBezTo>
                  <a:pt x="36703" y="90805"/>
                  <a:pt x="36195" y="90932"/>
                  <a:pt x="35560" y="91313"/>
                </a:cubicBezTo>
                <a:cubicBezTo>
                  <a:pt x="35560" y="91313"/>
                  <a:pt x="35560" y="91313"/>
                  <a:pt x="36703" y="90170"/>
                </a:cubicBezTo>
                <a:cubicBezTo>
                  <a:pt x="37211" y="89662"/>
                  <a:pt x="37211" y="89408"/>
                  <a:pt x="37084" y="89408"/>
                </a:cubicBezTo>
                <a:cubicBezTo>
                  <a:pt x="36957" y="89408"/>
                  <a:pt x="35814" y="89916"/>
                  <a:pt x="34417" y="91313"/>
                </a:cubicBezTo>
                <a:cubicBezTo>
                  <a:pt x="33528" y="91821"/>
                  <a:pt x="32893" y="92075"/>
                  <a:pt x="32766" y="92075"/>
                </a:cubicBezTo>
                <a:cubicBezTo>
                  <a:pt x="32639" y="92075"/>
                  <a:pt x="33147" y="91567"/>
                  <a:pt x="34417" y="90170"/>
                </a:cubicBezTo>
                <a:cubicBezTo>
                  <a:pt x="36068" y="88519"/>
                  <a:pt x="35941" y="87376"/>
                  <a:pt x="35306" y="87376"/>
                </a:cubicBezTo>
                <a:cubicBezTo>
                  <a:pt x="35052" y="87376"/>
                  <a:pt x="34798" y="87503"/>
                  <a:pt x="34417" y="87884"/>
                </a:cubicBezTo>
                <a:cubicBezTo>
                  <a:pt x="33782" y="88265"/>
                  <a:pt x="33274" y="88392"/>
                  <a:pt x="32893" y="88392"/>
                </a:cubicBezTo>
                <a:cubicBezTo>
                  <a:pt x="32131" y="88392"/>
                  <a:pt x="32131" y="87630"/>
                  <a:pt x="32131" y="86868"/>
                </a:cubicBezTo>
                <a:cubicBezTo>
                  <a:pt x="32512" y="86360"/>
                  <a:pt x="33020" y="85979"/>
                  <a:pt x="33274" y="85725"/>
                </a:cubicBezTo>
                <a:cubicBezTo>
                  <a:pt x="33274" y="85725"/>
                  <a:pt x="32766" y="85217"/>
                  <a:pt x="32385" y="85217"/>
                </a:cubicBezTo>
                <a:cubicBezTo>
                  <a:pt x="32258" y="85217"/>
                  <a:pt x="32131" y="85344"/>
                  <a:pt x="32131" y="85725"/>
                </a:cubicBezTo>
                <a:cubicBezTo>
                  <a:pt x="32131" y="85725"/>
                  <a:pt x="29845" y="86868"/>
                  <a:pt x="28702" y="86868"/>
                </a:cubicBezTo>
                <a:cubicBezTo>
                  <a:pt x="28702" y="86868"/>
                  <a:pt x="27559" y="88011"/>
                  <a:pt x="26416" y="88011"/>
                </a:cubicBezTo>
                <a:cubicBezTo>
                  <a:pt x="26162" y="88138"/>
                  <a:pt x="26035" y="88265"/>
                  <a:pt x="26035" y="88265"/>
                </a:cubicBezTo>
                <a:cubicBezTo>
                  <a:pt x="25781" y="88265"/>
                  <a:pt x="27051" y="86360"/>
                  <a:pt x="29845" y="84582"/>
                </a:cubicBezTo>
                <a:lnTo>
                  <a:pt x="30988" y="82296"/>
                </a:lnTo>
                <a:lnTo>
                  <a:pt x="29718" y="82296"/>
                </a:lnTo>
                <a:cubicBezTo>
                  <a:pt x="28575" y="82804"/>
                  <a:pt x="27940" y="83185"/>
                  <a:pt x="27813" y="83185"/>
                </a:cubicBezTo>
                <a:cubicBezTo>
                  <a:pt x="27686" y="83185"/>
                  <a:pt x="27940" y="82931"/>
                  <a:pt x="28575" y="82296"/>
                </a:cubicBezTo>
                <a:cubicBezTo>
                  <a:pt x="29718" y="81788"/>
                  <a:pt x="30353" y="81407"/>
                  <a:pt x="30099" y="81407"/>
                </a:cubicBezTo>
                <a:cubicBezTo>
                  <a:pt x="29845" y="81407"/>
                  <a:pt x="29083" y="81661"/>
                  <a:pt x="27432" y="82296"/>
                </a:cubicBezTo>
                <a:cubicBezTo>
                  <a:pt x="26543" y="82804"/>
                  <a:pt x="25908" y="83058"/>
                  <a:pt x="25781" y="83058"/>
                </a:cubicBezTo>
                <a:cubicBezTo>
                  <a:pt x="25654" y="83058"/>
                  <a:pt x="26035" y="82550"/>
                  <a:pt x="27432" y="81153"/>
                </a:cubicBezTo>
                <a:cubicBezTo>
                  <a:pt x="28575" y="81153"/>
                  <a:pt x="29718" y="80010"/>
                  <a:pt x="29718" y="80010"/>
                </a:cubicBezTo>
                <a:lnTo>
                  <a:pt x="28575" y="80010"/>
                </a:lnTo>
                <a:cubicBezTo>
                  <a:pt x="27432" y="80518"/>
                  <a:pt x="26924" y="80899"/>
                  <a:pt x="26797" y="80899"/>
                </a:cubicBezTo>
                <a:cubicBezTo>
                  <a:pt x="26670" y="80899"/>
                  <a:pt x="26924" y="80645"/>
                  <a:pt x="27559" y="80010"/>
                </a:cubicBezTo>
                <a:cubicBezTo>
                  <a:pt x="28702" y="80010"/>
                  <a:pt x="28702" y="78867"/>
                  <a:pt x="27559" y="78867"/>
                </a:cubicBezTo>
                <a:cubicBezTo>
                  <a:pt x="27559" y="78867"/>
                  <a:pt x="26416" y="78867"/>
                  <a:pt x="28702" y="77724"/>
                </a:cubicBezTo>
                <a:cubicBezTo>
                  <a:pt x="29845" y="77216"/>
                  <a:pt x="30480" y="76835"/>
                  <a:pt x="30226" y="76835"/>
                </a:cubicBezTo>
                <a:cubicBezTo>
                  <a:pt x="29972" y="76835"/>
                  <a:pt x="29210" y="77089"/>
                  <a:pt x="27559" y="77724"/>
                </a:cubicBezTo>
                <a:cubicBezTo>
                  <a:pt x="26416" y="77724"/>
                  <a:pt x="26416" y="77724"/>
                  <a:pt x="27559" y="76581"/>
                </a:cubicBezTo>
                <a:cubicBezTo>
                  <a:pt x="25273" y="76581"/>
                  <a:pt x="24130" y="77724"/>
                  <a:pt x="24130" y="77724"/>
                </a:cubicBezTo>
                <a:lnTo>
                  <a:pt x="21717" y="77724"/>
                </a:lnTo>
                <a:cubicBezTo>
                  <a:pt x="21717" y="77724"/>
                  <a:pt x="21717" y="76581"/>
                  <a:pt x="20574" y="76581"/>
                </a:cubicBezTo>
                <a:cubicBezTo>
                  <a:pt x="18288" y="77724"/>
                  <a:pt x="16002" y="77724"/>
                  <a:pt x="17145" y="78867"/>
                </a:cubicBezTo>
                <a:lnTo>
                  <a:pt x="16002" y="78867"/>
                </a:lnTo>
                <a:cubicBezTo>
                  <a:pt x="13589" y="79629"/>
                  <a:pt x="12827" y="80518"/>
                  <a:pt x="13843" y="80518"/>
                </a:cubicBezTo>
                <a:cubicBezTo>
                  <a:pt x="14224" y="80518"/>
                  <a:pt x="14986" y="80391"/>
                  <a:pt x="16002" y="80010"/>
                </a:cubicBezTo>
                <a:cubicBezTo>
                  <a:pt x="18288" y="79502"/>
                  <a:pt x="19431" y="79121"/>
                  <a:pt x="19685" y="79121"/>
                </a:cubicBezTo>
                <a:cubicBezTo>
                  <a:pt x="19939" y="79121"/>
                  <a:pt x="19431" y="79375"/>
                  <a:pt x="18288" y="80010"/>
                </a:cubicBezTo>
                <a:cubicBezTo>
                  <a:pt x="14859" y="81153"/>
                  <a:pt x="14859" y="81153"/>
                  <a:pt x="16002" y="81153"/>
                </a:cubicBezTo>
                <a:cubicBezTo>
                  <a:pt x="16002" y="82296"/>
                  <a:pt x="16002" y="82296"/>
                  <a:pt x="14859" y="82296"/>
                </a:cubicBezTo>
                <a:cubicBezTo>
                  <a:pt x="12573" y="82296"/>
                  <a:pt x="11430" y="83439"/>
                  <a:pt x="11430" y="84582"/>
                </a:cubicBezTo>
                <a:lnTo>
                  <a:pt x="13716" y="84582"/>
                </a:lnTo>
                <a:cubicBezTo>
                  <a:pt x="14097" y="84201"/>
                  <a:pt x="14224" y="84074"/>
                  <a:pt x="14351" y="84074"/>
                </a:cubicBezTo>
                <a:cubicBezTo>
                  <a:pt x="14605" y="84074"/>
                  <a:pt x="14224" y="84963"/>
                  <a:pt x="12573" y="85725"/>
                </a:cubicBezTo>
                <a:lnTo>
                  <a:pt x="13716" y="85725"/>
                </a:lnTo>
                <a:cubicBezTo>
                  <a:pt x="14351" y="85344"/>
                  <a:pt x="14986" y="85217"/>
                  <a:pt x="15367" y="85217"/>
                </a:cubicBezTo>
                <a:cubicBezTo>
                  <a:pt x="16256" y="85217"/>
                  <a:pt x="16129" y="85979"/>
                  <a:pt x="13716" y="86868"/>
                </a:cubicBezTo>
                <a:lnTo>
                  <a:pt x="14859" y="88011"/>
                </a:lnTo>
                <a:cubicBezTo>
                  <a:pt x="14859" y="88011"/>
                  <a:pt x="16002" y="86868"/>
                  <a:pt x="17145" y="86868"/>
                </a:cubicBezTo>
                <a:cubicBezTo>
                  <a:pt x="18288" y="86233"/>
                  <a:pt x="18923" y="85979"/>
                  <a:pt x="19050" y="85979"/>
                </a:cubicBezTo>
                <a:cubicBezTo>
                  <a:pt x="19177" y="85979"/>
                  <a:pt x="18923" y="86233"/>
                  <a:pt x="18288" y="86868"/>
                </a:cubicBezTo>
                <a:cubicBezTo>
                  <a:pt x="17145" y="88011"/>
                  <a:pt x="16002" y="88011"/>
                  <a:pt x="16002" y="88011"/>
                </a:cubicBezTo>
                <a:cubicBezTo>
                  <a:pt x="14859" y="89154"/>
                  <a:pt x="14859" y="89154"/>
                  <a:pt x="14859" y="89154"/>
                </a:cubicBezTo>
                <a:cubicBezTo>
                  <a:pt x="16002" y="90297"/>
                  <a:pt x="16002" y="90297"/>
                  <a:pt x="17145" y="90297"/>
                </a:cubicBezTo>
                <a:lnTo>
                  <a:pt x="16002" y="90297"/>
                </a:lnTo>
                <a:cubicBezTo>
                  <a:pt x="16002" y="91440"/>
                  <a:pt x="14859" y="91440"/>
                  <a:pt x="16002" y="91440"/>
                </a:cubicBezTo>
                <a:cubicBezTo>
                  <a:pt x="16002" y="91440"/>
                  <a:pt x="16002" y="91440"/>
                  <a:pt x="14859" y="92583"/>
                </a:cubicBezTo>
                <a:cubicBezTo>
                  <a:pt x="14859" y="93091"/>
                  <a:pt x="15240" y="93345"/>
                  <a:pt x="15875" y="93345"/>
                </a:cubicBezTo>
                <a:cubicBezTo>
                  <a:pt x="16764" y="93345"/>
                  <a:pt x="18034" y="92837"/>
                  <a:pt x="19431" y="91440"/>
                </a:cubicBezTo>
                <a:lnTo>
                  <a:pt x="19431" y="92583"/>
                </a:lnTo>
                <a:cubicBezTo>
                  <a:pt x="19431" y="92583"/>
                  <a:pt x="20574" y="91440"/>
                  <a:pt x="20574" y="91440"/>
                </a:cubicBezTo>
                <a:lnTo>
                  <a:pt x="22860" y="91440"/>
                </a:lnTo>
                <a:cubicBezTo>
                  <a:pt x="22860" y="91440"/>
                  <a:pt x="21717" y="92583"/>
                  <a:pt x="20574" y="93726"/>
                </a:cubicBezTo>
                <a:cubicBezTo>
                  <a:pt x="17399" y="94488"/>
                  <a:pt x="16383" y="95377"/>
                  <a:pt x="17272" y="95377"/>
                </a:cubicBezTo>
                <a:cubicBezTo>
                  <a:pt x="17399" y="95377"/>
                  <a:pt x="17653" y="95377"/>
                  <a:pt x="17780" y="95250"/>
                </a:cubicBezTo>
                <a:cubicBezTo>
                  <a:pt x="17145" y="96012"/>
                  <a:pt x="17399" y="96012"/>
                  <a:pt x="19304" y="96012"/>
                </a:cubicBezTo>
                <a:cubicBezTo>
                  <a:pt x="19304" y="96393"/>
                  <a:pt x="19431" y="96520"/>
                  <a:pt x="19812" y="96520"/>
                </a:cubicBezTo>
                <a:cubicBezTo>
                  <a:pt x="20574" y="96520"/>
                  <a:pt x="21971" y="95758"/>
                  <a:pt x="22733" y="94869"/>
                </a:cubicBezTo>
                <a:cubicBezTo>
                  <a:pt x="23114" y="94488"/>
                  <a:pt x="23368" y="94361"/>
                  <a:pt x="23622" y="94361"/>
                </a:cubicBezTo>
                <a:cubicBezTo>
                  <a:pt x="24003" y="94361"/>
                  <a:pt x="24003" y="94869"/>
                  <a:pt x="24003" y="94869"/>
                </a:cubicBezTo>
                <a:cubicBezTo>
                  <a:pt x="24003" y="94869"/>
                  <a:pt x="24003" y="94869"/>
                  <a:pt x="22860" y="96012"/>
                </a:cubicBezTo>
                <a:cubicBezTo>
                  <a:pt x="21209" y="96774"/>
                  <a:pt x="21336" y="97663"/>
                  <a:pt x="22352" y="97663"/>
                </a:cubicBezTo>
                <a:cubicBezTo>
                  <a:pt x="22352" y="97663"/>
                  <a:pt x="22352" y="97663"/>
                  <a:pt x="22352" y="97663"/>
                </a:cubicBezTo>
                <a:cubicBezTo>
                  <a:pt x="21463" y="98679"/>
                  <a:pt x="20828" y="99568"/>
                  <a:pt x="22860" y="100584"/>
                </a:cubicBezTo>
                <a:cubicBezTo>
                  <a:pt x="24003" y="101727"/>
                  <a:pt x="25146" y="102870"/>
                  <a:pt x="24003" y="104013"/>
                </a:cubicBezTo>
                <a:cubicBezTo>
                  <a:pt x="24765" y="103886"/>
                  <a:pt x="26924" y="103759"/>
                  <a:pt x="28448" y="102870"/>
                </a:cubicBezTo>
                <a:cubicBezTo>
                  <a:pt x="27305" y="104013"/>
                  <a:pt x="27305" y="104013"/>
                  <a:pt x="28448" y="104013"/>
                </a:cubicBezTo>
                <a:cubicBezTo>
                  <a:pt x="29591" y="105156"/>
                  <a:pt x="29591" y="105156"/>
                  <a:pt x="28448" y="106299"/>
                </a:cubicBezTo>
                <a:cubicBezTo>
                  <a:pt x="29083" y="106045"/>
                  <a:pt x="29591" y="105791"/>
                  <a:pt x="29845" y="105791"/>
                </a:cubicBezTo>
                <a:cubicBezTo>
                  <a:pt x="30607" y="105791"/>
                  <a:pt x="30226" y="106934"/>
                  <a:pt x="28448" y="108585"/>
                </a:cubicBezTo>
                <a:cubicBezTo>
                  <a:pt x="28448" y="109728"/>
                  <a:pt x="28448" y="109728"/>
                  <a:pt x="28448" y="110871"/>
                </a:cubicBezTo>
                <a:cubicBezTo>
                  <a:pt x="29210" y="110490"/>
                  <a:pt x="29718" y="110363"/>
                  <a:pt x="30099" y="110363"/>
                </a:cubicBezTo>
                <a:cubicBezTo>
                  <a:pt x="30861" y="110363"/>
                  <a:pt x="31115" y="110871"/>
                  <a:pt x="31877" y="110871"/>
                </a:cubicBezTo>
                <a:cubicBezTo>
                  <a:pt x="32385" y="111379"/>
                  <a:pt x="32639" y="111633"/>
                  <a:pt x="32893" y="111633"/>
                </a:cubicBezTo>
                <a:cubicBezTo>
                  <a:pt x="33147" y="111633"/>
                  <a:pt x="33528" y="111125"/>
                  <a:pt x="34163" y="109728"/>
                </a:cubicBezTo>
                <a:cubicBezTo>
                  <a:pt x="35306" y="108585"/>
                  <a:pt x="35941" y="108331"/>
                  <a:pt x="36195" y="108331"/>
                </a:cubicBezTo>
                <a:cubicBezTo>
                  <a:pt x="36449" y="108331"/>
                  <a:pt x="36449" y="108585"/>
                  <a:pt x="36449" y="108585"/>
                </a:cubicBezTo>
                <a:cubicBezTo>
                  <a:pt x="37592" y="108585"/>
                  <a:pt x="37592" y="108585"/>
                  <a:pt x="36449" y="109728"/>
                </a:cubicBezTo>
                <a:cubicBezTo>
                  <a:pt x="36449" y="109728"/>
                  <a:pt x="36449" y="112014"/>
                  <a:pt x="36449" y="112014"/>
                </a:cubicBezTo>
                <a:cubicBezTo>
                  <a:pt x="36449" y="112014"/>
                  <a:pt x="37592" y="112014"/>
                  <a:pt x="36449" y="113157"/>
                </a:cubicBezTo>
                <a:cubicBezTo>
                  <a:pt x="36449" y="113157"/>
                  <a:pt x="36449" y="114300"/>
                  <a:pt x="36449" y="115443"/>
                </a:cubicBezTo>
                <a:cubicBezTo>
                  <a:pt x="37592" y="115443"/>
                  <a:pt x="37592" y="116586"/>
                  <a:pt x="37592" y="117729"/>
                </a:cubicBezTo>
                <a:cubicBezTo>
                  <a:pt x="37592" y="117729"/>
                  <a:pt x="37592" y="117729"/>
                  <a:pt x="38735" y="116586"/>
                </a:cubicBezTo>
                <a:cubicBezTo>
                  <a:pt x="38735" y="115951"/>
                  <a:pt x="39116" y="115316"/>
                  <a:pt x="39624" y="115316"/>
                </a:cubicBezTo>
                <a:cubicBezTo>
                  <a:pt x="40005" y="115316"/>
                  <a:pt x="40513" y="115697"/>
                  <a:pt x="41021" y="116586"/>
                </a:cubicBezTo>
                <a:cubicBezTo>
                  <a:pt x="41783" y="116586"/>
                  <a:pt x="42545" y="117094"/>
                  <a:pt x="42926" y="117094"/>
                </a:cubicBezTo>
                <a:cubicBezTo>
                  <a:pt x="43053" y="117094"/>
                  <a:pt x="43307" y="116967"/>
                  <a:pt x="43307" y="116586"/>
                </a:cubicBezTo>
                <a:cubicBezTo>
                  <a:pt x="44450" y="116586"/>
                  <a:pt x="44450" y="116586"/>
                  <a:pt x="43307" y="117729"/>
                </a:cubicBezTo>
                <a:cubicBezTo>
                  <a:pt x="42672" y="118872"/>
                  <a:pt x="42672" y="119507"/>
                  <a:pt x="43053" y="119507"/>
                </a:cubicBezTo>
                <a:cubicBezTo>
                  <a:pt x="43434" y="119507"/>
                  <a:pt x="43942" y="118999"/>
                  <a:pt x="44450" y="117729"/>
                </a:cubicBezTo>
                <a:cubicBezTo>
                  <a:pt x="44831" y="117348"/>
                  <a:pt x="44958" y="117221"/>
                  <a:pt x="45212" y="117221"/>
                </a:cubicBezTo>
                <a:cubicBezTo>
                  <a:pt x="45593" y="117221"/>
                  <a:pt x="45593" y="117983"/>
                  <a:pt x="45593" y="118872"/>
                </a:cubicBezTo>
                <a:cubicBezTo>
                  <a:pt x="45593" y="118872"/>
                  <a:pt x="45593" y="118872"/>
                  <a:pt x="46736" y="117729"/>
                </a:cubicBezTo>
                <a:cubicBezTo>
                  <a:pt x="47244" y="117221"/>
                  <a:pt x="47625" y="116840"/>
                  <a:pt x="47752" y="116840"/>
                </a:cubicBezTo>
                <a:cubicBezTo>
                  <a:pt x="47879" y="116840"/>
                  <a:pt x="47879" y="117094"/>
                  <a:pt x="47879" y="117729"/>
                </a:cubicBezTo>
                <a:cubicBezTo>
                  <a:pt x="47879" y="118872"/>
                  <a:pt x="47879" y="120015"/>
                  <a:pt x="47879" y="120015"/>
                </a:cubicBezTo>
                <a:cubicBezTo>
                  <a:pt x="48260" y="119634"/>
                  <a:pt x="48895" y="119507"/>
                  <a:pt x="49530" y="119507"/>
                </a:cubicBezTo>
                <a:cubicBezTo>
                  <a:pt x="51308" y="119507"/>
                  <a:pt x="53594" y="120396"/>
                  <a:pt x="53594" y="121158"/>
                </a:cubicBezTo>
                <a:cubicBezTo>
                  <a:pt x="54102" y="120650"/>
                  <a:pt x="54483" y="120269"/>
                  <a:pt x="54610" y="120269"/>
                </a:cubicBezTo>
                <a:cubicBezTo>
                  <a:pt x="54737" y="120269"/>
                  <a:pt x="54737" y="120523"/>
                  <a:pt x="54737" y="121158"/>
                </a:cubicBezTo>
                <a:cubicBezTo>
                  <a:pt x="54737" y="122047"/>
                  <a:pt x="54864" y="122428"/>
                  <a:pt x="55118" y="122428"/>
                </a:cubicBezTo>
                <a:cubicBezTo>
                  <a:pt x="55499" y="122428"/>
                  <a:pt x="55880" y="121412"/>
                  <a:pt x="55880" y="120015"/>
                </a:cubicBezTo>
                <a:lnTo>
                  <a:pt x="55880" y="118745"/>
                </a:lnTo>
                <a:cubicBezTo>
                  <a:pt x="55880" y="117729"/>
                  <a:pt x="56007" y="117221"/>
                  <a:pt x="56261" y="117221"/>
                </a:cubicBezTo>
                <a:cubicBezTo>
                  <a:pt x="56515" y="117221"/>
                  <a:pt x="56642" y="118364"/>
                  <a:pt x="55880" y="121031"/>
                </a:cubicBezTo>
                <a:cubicBezTo>
                  <a:pt x="55880" y="122174"/>
                  <a:pt x="55880" y="122809"/>
                  <a:pt x="56007" y="122809"/>
                </a:cubicBezTo>
                <a:cubicBezTo>
                  <a:pt x="56134" y="122809"/>
                  <a:pt x="56388" y="122301"/>
                  <a:pt x="57023" y="121031"/>
                </a:cubicBezTo>
                <a:cubicBezTo>
                  <a:pt x="57658" y="119761"/>
                  <a:pt x="57912" y="119380"/>
                  <a:pt x="58039" y="119380"/>
                </a:cubicBezTo>
                <a:cubicBezTo>
                  <a:pt x="58166" y="119380"/>
                  <a:pt x="58166" y="119888"/>
                  <a:pt x="58166" y="121031"/>
                </a:cubicBezTo>
                <a:cubicBezTo>
                  <a:pt x="58166" y="122174"/>
                  <a:pt x="58166" y="122809"/>
                  <a:pt x="58293" y="122809"/>
                </a:cubicBezTo>
                <a:cubicBezTo>
                  <a:pt x="58420" y="122809"/>
                  <a:pt x="58674" y="122301"/>
                  <a:pt x="59309" y="121031"/>
                </a:cubicBezTo>
                <a:cubicBezTo>
                  <a:pt x="59944" y="117856"/>
                  <a:pt x="60579" y="116205"/>
                  <a:pt x="60960" y="116205"/>
                </a:cubicBezTo>
                <a:cubicBezTo>
                  <a:pt x="61341" y="116205"/>
                  <a:pt x="61595" y="117348"/>
                  <a:pt x="61595" y="120015"/>
                </a:cubicBezTo>
                <a:cubicBezTo>
                  <a:pt x="60452" y="122301"/>
                  <a:pt x="61595" y="124587"/>
                  <a:pt x="61595" y="124587"/>
                </a:cubicBezTo>
                <a:cubicBezTo>
                  <a:pt x="61595" y="124587"/>
                  <a:pt x="61595" y="123444"/>
                  <a:pt x="62738" y="121158"/>
                </a:cubicBezTo>
                <a:cubicBezTo>
                  <a:pt x="62230" y="120015"/>
                  <a:pt x="62230" y="119507"/>
                  <a:pt x="62357" y="119507"/>
                </a:cubicBezTo>
                <a:cubicBezTo>
                  <a:pt x="62484" y="119507"/>
                  <a:pt x="62738" y="120015"/>
                  <a:pt x="62738" y="121158"/>
                </a:cubicBezTo>
                <a:cubicBezTo>
                  <a:pt x="63373" y="123825"/>
                  <a:pt x="64135" y="124968"/>
                  <a:pt x="64770" y="124968"/>
                </a:cubicBezTo>
                <a:cubicBezTo>
                  <a:pt x="65278" y="124968"/>
                  <a:pt x="65659" y="124460"/>
                  <a:pt x="66167" y="123444"/>
                </a:cubicBezTo>
                <a:cubicBezTo>
                  <a:pt x="67310" y="121793"/>
                  <a:pt x="68199" y="120904"/>
                  <a:pt x="68580" y="120904"/>
                </a:cubicBezTo>
                <a:cubicBezTo>
                  <a:pt x="68961" y="120904"/>
                  <a:pt x="68961" y="121793"/>
                  <a:pt x="68453" y="123444"/>
                </a:cubicBezTo>
                <a:cubicBezTo>
                  <a:pt x="67818" y="124841"/>
                  <a:pt x="67564" y="125349"/>
                  <a:pt x="67564" y="125349"/>
                </a:cubicBezTo>
                <a:cubicBezTo>
                  <a:pt x="67564" y="125349"/>
                  <a:pt x="67945" y="125095"/>
                  <a:pt x="68453" y="124587"/>
                </a:cubicBezTo>
                <a:lnTo>
                  <a:pt x="70739" y="124587"/>
                </a:lnTo>
                <a:cubicBezTo>
                  <a:pt x="70739" y="124587"/>
                  <a:pt x="70739" y="123444"/>
                  <a:pt x="70739" y="122301"/>
                </a:cubicBezTo>
                <a:cubicBezTo>
                  <a:pt x="71501" y="123698"/>
                  <a:pt x="72136" y="124714"/>
                  <a:pt x="72517" y="124714"/>
                </a:cubicBezTo>
                <a:cubicBezTo>
                  <a:pt x="72771" y="124714"/>
                  <a:pt x="73025" y="124333"/>
                  <a:pt x="73025" y="123444"/>
                </a:cubicBezTo>
                <a:cubicBezTo>
                  <a:pt x="74168" y="123444"/>
                  <a:pt x="74168" y="122301"/>
                  <a:pt x="74168" y="122301"/>
                </a:cubicBezTo>
                <a:cubicBezTo>
                  <a:pt x="74168" y="122301"/>
                  <a:pt x="73660" y="122809"/>
                  <a:pt x="73279" y="122809"/>
                </a:cubicBezTo>
                <a:cubicBezTo>
                  <a:pt x="73152" y="122809"/>
                  <a:pt x="73025" y="122682"/>
                  <a:pt x="73025" y="122301"/>
                </a:cubicBezTo>
                <a:cubicBezTo>
                  <a:pt x="73025" y="122301"/>
                  <a:pt x="74168" y="121158"/>
                  <a:pt x="74168" y="121158"/>
                </a:cubicBezTo>
                <a:lnTo>
                  <a:pt x="74168" y="122301"/>
                </a:lnTo>
                <a:cubicBezTo>
                  <a:pt x="75311" y="122301"/>
                  <a:pt x="75311" y="122301"/>
                  <a:pt x="75311" y="121158"/>
                </a:cubicBezTo>
                <a:cubicBezTo>
                  <a:pt x="75311" y="120777"/>
                  <a:pt x="75438" y="120650"/>
                  <a:pt x="75565" y="120650"/>
                </a:cubicBezTo>
                <a:cubicBezTo>
                  <a:pt x="75946" y="120650"/>
                  <a:pt x="76454" y="121412"/>
                  <a:pt x="76454" y="122301"/>
                </a:cubicBezTo>
                <a:cubicBezTo>
                  <a:pt x="77343" y="123063"/>
                  <a:pt x="77470" y="123952"/>
                  <a:pt x="77597" y="123952"/>
                </a:cubicBezTo>
                <a:cubicBezTo>
                  <a:pt x="77724" y="123952"/>
                  <a:pt x="77597" y="123825"/>
                  <a:pt x="77597" y="123444"/>
                </a:cubicBezTo>
                <a:cubicBezTo>
                  <a:pt x="77597" y="122301"/>
                  <a:pt x="77597" y="121158"/>
                  <a:pt x="78740" y="118872"/>
                </a:cubicBezTo>
                <a:cubicBezTo>
                  <a:pt x="78740" y="119380"/>
                  <a:pt x="78740" y="120142"/>
                  <a:pt x="78740" y="121158"/>
                </a:cubicBezTo>
                <a:cubicBezTo>
                  <a:pt x="78740" y="122301"/>
                  <a:pt x="78740" y="122301"/>
                  <a:pt x="81026" y="123444"/>
                </a:cubicBezTo>
                <a:cubicBezTo>
                  <a:pt x="81026" y="123444"/>
                  <a:pt x="82169" y="122301"/>
                  <a:pt x="81026" y="121158"/>
                </a:cubicBezTo>
                <a:cubicBezTo>
                  <a:pt x="81026" y="120650"/>
                  <a:pt x="81534" y="120269"/>
                  <a:pt x="82296" y="120269"/>
                </a:cubicBezTo>
                <a:cubicBezTo>
                  <a:pt x="83058" y="120269"/>
                  <a:pt x="83820" y="120523"/>
                  <a:pt x="84455" y="121158"/>
                </a:cubicBezTo>
                <a:lnTo>
                  <a:pt x="85598" y="120015"/>
                </a:lnTo>
                <a:cubicBezTo>
                  <a:pt x="85598" y="120015"/>
                  <a:pt x="85598" y="118872"/>
                  <a:pt x="85598" y="118872"/>
                </a:cubicBezTo>
                <a:cubicBezTo>
                  <a:pt x="85598" y="118872"/>
                  <a:pt x="86741" y="118872"/>
                  <a:pt x="86741" y="116586"/>
                </a:cubicBezTo>
                <a:cubicBezTo>
                  <a:pt x="86741" y="116586"/>
                  <a:pt x="86741" y="116586"/>
                  <a:pt x="87884" y="117729"/>
                </a:cubicBezTo>
                <a:cubicBezTo>
                  <a:pt x="87376" y="116586"/>
                  <a:pt x="86995" y="116078"/>
                  <a:pt x="87122" y="116078"/>
                </a:cubicBezTo>
                <a:cubicBezTo>
                  <a:pt x="87249" y="116078"/>
                  <a:pt x="87884" y="116586"/>
                  <a:pt x="88900" y="117729"/>
                </a:cubicBezTo>
                <a:cubicBezTo>
                  <a:pt x="88900" y="117221"/>
                  <a:pt x="88900" y="116840"/>
                  <a:pt x="89027" y="116840"/>
                </a:cubicBezTo>
                <a:cubicBezTo>
                  <a:pt x="89154" y="116840"/>
                  <a:pt x="89535" y="117094"/>
                  <a:pt x="90043" y="117729"/>
                </a:cubicBezTo>
                <a:cubicBezTo>
                  <a:pt x="90043" y="117475"/>
                  <a:pt x="90043" y="116967"/>
                  <a:pt x="90043" y="116586"/>
                </a:cubicBezTo>
                <a:cubicBezTo>
                  <a:pt x="89281" y="115189"/>
                  <a:pt x="89535" y="114173"/>
                  <a:pt x="90043" y="114173"/>
                </a:cubicBezTo>
                <a:cubicBezTo>
                  <a:pt x="90297" y="114173"/>
                  <a:pt x="90805" y="114554"/>
                  <a:pt x="91186" y="115443"/>
                </a:cubicBezTo>
                <a:cubicBezTo>
                  <a:pt x="91186" y="115443"/>
                  <a:pt x="91186" y="115443"/>
                  <a:pt x="91186" y="113157"/>
                </a:cubicBezTo>
                <a:cubicBezTo>
                  <a:pt x="92329" y="114300"/>
                  <a:pt x="92964" y="114808"/>
                  <a:pt x="93091" y="114808"/>
                </a:cubicBezTo>
                <a:cubicBezTo>
                  <a:pt x="93218" y="114808"/>
                  <a:pt x="92964" y="114300"/>
                  <a:pt x="92329" y="113157"/>
                </a:cubicBezTo>
                <a:cubicBezTo>
                  <a:pt x="92329" y="113157"/>
                  <a:pt x="92329" y="112395"/>
                  <a:pt x="92456" y="112014"/>
                </a:cubicBezTo>
                <a:cubicBezTo>
                  <a:pt x="92329" y="112014"/>
                  <a:pt x="92329" y="112014"/>
                  <a:pt x="92329" y="112014"/>
                </a:cubicBezTo>
                <a:cubicBezTo>
                  <a:pt x="92329" y="110871"/>
                  <a:pt x="92329" y="110871"/>
                  <a:pt x="92329" y="109728"/>
                </a:cubicBezTo>
                <a:cubicBezTo>
                  <a:pt x="92329" y="109728"/>
                  <a:pt x="93472" y="110871"/>
                  <a:pt x="93472" y="110871"/>
                </a:cubicBezTo>
                <a:cubicBezTo>
                  <a:pt x="94234" y="111633"/>
                  <a:pt x="93980" y="111887"/>
                  <a:pt x="93472" y="112014"/>
                </a:cubicBezTo>
                <a:cubicBezTo>
                  <a:pt x="93218" y="111887"/>
                  <a:pt x="93091" y="111760"/>
                  <a:pt x="92964" y="111760"/>
                </a:cubicBezTo>
                <a:cubicBezTo>
                  <a:pt x="92837" y="111760"/>
                  <a:pt x="92710" y="111887"/>
                  <a:pt x="92583" y="112014"/>
                </a:cubicBezTo>
                <a:cubicBezTo>
                  <a:pt x="92964" y="112014"/>
                  <a:pt x="93218" y="112014"/>
                  <a:pt x="93472" y="112014"/>
                </a:cubicBezTo>
                <a:cubicBezTo>
                  <a:pt x="93472" y="112014"/>
                  <a:pt x="93472" y="112014"/>
                  <a:pt x="93472" y="112014"/>
                </a:cubicBezTo>
                <a:cubicBezTo>
                  <a:pt x="93980" y="112522"/>
                  <a:pt x="94869" y="112776"/>
                  <a:pt x="95504" y="112776"/>
                </a:cubicBezTo>
                <a:cubicBezTo>
                  <a:pt x="96520" y="112776"/>
                  <a:pt x="97028" y="112268"/>
                  <a:pt x="95758" y="110871"/>
                </a:cubicBezTo>
                <a:lnTo>
                  <a:pt x="96901" y="110871"/>
                </a:lnTo>
                <a:cubicBezTo>
                  <a:pt x="98044" y="110871"/>
                  <a:pt x="98044" y="110871"/>
                  <a:pt x="98044" y="109728"/>
                </a:cubicBezTo>
                <a:lnTo>
                  <a:pt x="98044" y="108458"/>
                </a:lnTo>
                <a:cubicBezTo>
                  <a:pt x="98044" y="109601"/>
                  <a:pt x="99187" y="109601"/>
                  <a:pt x="100330" y="109601"/>
                </a:cubicBezTo>
                <a:cubicBezTo>
                  <a:pt x="100330" y="109601"/>
                  <a:pt x="100330" y="109601"/>
                  <a:pt x="99187" y="108458"/>
                </a:cubicBezTo>
                <a:cubicBezTo>
                  <a:pt x="98044" y="107315"/>
                  <a:pt x="98044" y="107315"/>
                  <a:pt x="99187" y="107315"/>
                </a:cubicBezTo>
                <a:cubicBezTo>
                  <a:pt x="99187" y="107315"/>
                  <a:pt x="100330" y="107315"/>
                  <a:pt x="101473" y="108458"/>
                </a:cubicBezTo>
                <a:cubicBezTo>
                  <a:pt x="100838" y="107061"/>
                  <a:pt x="100584" y="106553"/>
                  <a:pt x="100584" y="106553"/>
                </a:cubicBezTo>
                <a:cubicBezTo>
                  <a:pt x="100584" y="106553"/>
                  <a:pt x="100965" y="106807"/>
                  <a:pt x="101473" y="107315"/>
                </a:cubicBezTo>
                <a:cubicBezTo>
                  <a:pt x="101981" y="107823"/>
                  <a:pt x="102108" y="107823"/>
                  <a:pt x="102235" y="107823"/>
                </a:cubicBezTo>
                <a:cubicBezTo>
                  <a:pt x="102616" y="107823"/>
                  <a:pt x="102616" y="107315"/>
                  <a:pt x="102616" y="107315"/>
                </a:cubicBezTo>
                <a:cubicBezTo>
                  <a:pt x="102616" y="106934"/>
                  <a:pt x="102743" y="106807"/>
                  <a:pt x="102870" y="106807"/>
                </a:cubicBezTo>
                <a:cubicBezTo>
                  <a:pt x="103124" y="106807"/>
                  <a:pt x="103378" y="107315"/>
                  <a:pt x="102616" y="107315"/>
                </a:cubicBezTo>
                <a:lnTo>
                  <a:pt x="103759" y="108458"/>
                </a:lnTo>
                <a:cubicBezTo>
                  <a:pt x="104013" y="108839"/>
                  <a:pt x="104267" y="108966"/>
                  <a:pt x="104267" y="108966"/>
                </a:cubicBezTo>
                <a:cubicBezTo>
                  <a:pt x="104267" y="108966"/>
                  <a:pt x="103759" y="108077"/>
                  <a:pt x="103759" y="107315"/>
                </a:cubicBezTo>
                <a:cubicBezTo>
                  <a:pt x="103759" y="107315"/>
                  <a:pt x="103759" y="107315"/>
                  <a:pt x="103759" y="106172"/>
                </a:cubicBezTo>
                <a:cubicBezTo>
                  <a:pt x="103759" y="106172"/>
                  <a:pt x="104902" y="106172"/>
                  <a:pt x="103759" y="105029"/>
                </a:cubicBezTo>
                <a:cubicBezTo>
                  <a:pt x="104902" y="105029"/>
                  <a:pt x="104902" y="106172"/>
                  <a:pt x="104902" y="106172"/>
                </a:cubicBezTo>
                <a:cubicBezTo>
                  <a:pt x="105664" y="106934"/>
                  <a:pt x="106045" y="107188"/>
                  <a:pt x="106426" y="107188"/>
                </a:cubicBezTo>
                <a:cubicBezTo>
                  <a:pt x="107188" y="107188"/>
                  <a:pt x="107188" y="105918"/>
                  <a:pt x="107188" y="105029"/>
                </a:cubicBezTo>
                <a:cubicBezTo>
                  <a:pt x="105918" y="103124"/>
                  <a:pt x="105664" y="102235"/>
                  <a:pt x="105918" y="102235"/>
                </a:cubicBezTo>
                <a:cubicBezTo>
                  <a:pt x="106172" y="102235"/>
                  <a:pt x="106680" y="102743"/>
                  <a:pt x="107188" y="103759"/>
                </a:cubicBezTo>
                <a:cubicBezTo>
                  <a:pt x="107696" y="104267"/>
                  <a:pt x="108077" y="104521"/>
                  <a:pt x="108204" y="104521"/>
                </a:cubicBezTo>
                <a:cubicBezTo>
                  <a:pt x="108839" y="104521"/>
                  <a:pt x="107696" y="102108"/>
                  <a:pt x="106045" y="100330"/>
                </a:cubicBezTo>
                <a:lnTo>
                  <a:pt x="102616" y="96901"/>
                </a:lnTo>
                <a:lnTo>
                  <a:pt x="106045" y="99187"/>
                </a:lnTo>
                <a:cubicBezTo>
                  <a:pt x="108585" y="101092"/>
                  <a:pt x="109728" y="101981"/>
                  <a:pt x="109982" y="101981"/>
                </a:cubicBezTo>
                <a:cubicBezTo>
                  <a:pt x="110236" y="101981"/>
                  <a:pt x="109982" y="101473"/>
                  <a:pt x="109474" y="100330"/>
                </a:cubicBezTo>
                <a:cubicBezTo>
                  <a:pt x="108331" y="99187"/>
                  <a:pt x="108331" y="99187"/>
                  <a:pt x="109474" y="99187"/>
                </a:cubicBezTo>
                <a:cubicBezTo>
                  <a:pt x="109982" y="99695"/>
                  <a:pt x="110363" y="100076"/>
                  <a:pt x="110617" y="100076"/>
                </a:cubicBezTo>
                <a:cubicBezTo>
                  <a:pt x="110871" y="100076"/>
                  <a:pt x="111125" y="99822"/>
                  <a:pt x="111760" y="99187"/>
                </a:cubicBezTo>
                <a:cubicBezTo>
                  <a:pt x="112903" y="98044"/>
                  <a:pt x="112903" y="98044"/>
                  <a:pt x="111760" y="96901"/>
                </a:cubicBezTo>
                <a:lnTo>
                  <a:pt x="113030" y="96901"/>
                </a:lnTo>
                <a:cubicBezTo>
                  <a:pt x="113665" y="97155"/>
                  <a:pt x="114046" y="97409"/>
                  <a:pt x="114173" y="97409"/>
                </a:cubicBezTo>
                <a:cubicBezTo>
                  <a:pt x="114681" y="97409"/>
                  <a:pt x="113538" y="96393"/>
                  <a:pt x="111887" y="94615"/>
                </a:cubicBezTo>
                <a:lnTo>
                  <a:pt x="113030" y="94615"/>
                </a:lnTo>
                <a:lnTo>
                  <a:pt x="114173" y="95758"/>
                </a:lnTo>
                <a:cubicBezTo>
                  <a:pt x="115316" y="95758"/>
                  <a:pt x="115316" y="95758"/>
                  <a:pt x="117602" y="92329"/>
                </a:cubicBezTo>
                <a:cubicBezTo>
                  <a:pt x="119888" y="88900"/>
                  <a:pt x="119888" y="88900"/>
                  <a:pt x="117602" y="87757"/>
                </a:cubicBezTo>
                <a:cubicBezTo>
                  <a:pt x="116332" y="86360"/>
                  <a:pt x="115697" y="85852"/>
                  <a:pt x="115951" y="85852"/>
                </a:cubicBezTo>
                <a:cubicBezTo>
                  <a:pt x="116205" y="85852"/>
                  <a:pt x="116713" y="86106"/>
                  <a:pt x="117602" y="86614"/>
                </a:cubicBezTo>
                <a:cubicBezTo>
                  <a:pt x="118110" y="87122"/>
                  <a:pt x="118618" y="87376"/>
                  <a:pt x="118999" y="87503"/>
                </a:cubicBezTo>
                <a:cubicBezTo>
                  <a:pt x="119380" y="87122"/>
                  <a:pt x="120269" y="86614"/>
                  <a:pt x="121031" y="86614"/>
                </a:cubicBezTo>
                <a:cubicBezTo>
                  <a:pt x="123317" y="86614"/>
                  <a:pt x="123317" y="85471"/>
                  <a:pt x="121031" y="85471"/>
                </a:cubicBezTo>
                <a:cubicBezTo>
                  <a:pt x="118745" y="84328"/>
                  <a:pt x="119888" y="84328"/>
                  <a:pt x="122174" y="84328"/>
                </a:cubicBezTo>
                <a:cubicBezTo>
                  <a:pt x="122936" y="84328"/>
                  <a:pt x="123698" y="84836"/>
                  <a:pt x="123825" y="84836"/>
                </a:cubicBezTo>
                <a:cubicBezTo>
                  <a:pt x="123952" y="84836"/>
                  <a:pt x="123698" y="84709"/>
                  <a:pt x="123317" y="84328"/>
                </a:cubicBezTo>
                <a:cubicBezTo>
                  <a:pt x="122428" y="83439"/>
                  <a:pt x="122174" y="81788"/>
                  <a:pt x="123444" y="81788"/>
                </a:cubicBezTo>
                <a:cubicBezTo>
                  <a:pt x="123698" y="81788"/>
                  <a:pt x="124079" y="81915"/>
                  <a:pt x="124587" y="82042"/>
                </a:cubicBezTo>
                <a:lnTo>
                  <a:pt x="124587" y="81026"/>
                </a:lnTo>
                <a:cubicBezTo>
                  <a:pt x="123444" y="79883"/>
                  <a:pt x="123444" y="79883"/>
                  <a:pt x="124587" y="78740"/>
                </a:cubicBezTo>
                <a:cubicBezTo>
                  <a:pt x="124587" y="77597"/>
                  <a:pt x="124587" y="77597"/>
                  <a:pt x="125730" y="77597"/>
                </a:cubicBezTo>
                <a:cubicBezTo>
                  <a:pt x="126238" y="78105"/>
                  <a:pt x="126492" y="78359"/>
                  <a:pt x="126619" y="78359"/>
                </a:cubicBezTo>
                <a:cubicBezTo>
                  <a:pt x="126746" y="78359"/>
                  <a:pt x="126492" y="77851"/>
                  <a:pt x="125730" y="76454"/>
                </a:cubicBezTo>
                <a:cubicBezTo>
                  <a:pt x="126873" y="76454"/>
                  <a:pt x="123444" y="75311"/>
                  <a:pt x="123444" y="75311"/>
                </a:cubicBezTo>
                <a:cubicBezTo>
                  <a:pt x="122301" y="74168"/>
                  <a:pt x="121158" y="74168"/>
                  <a:pt x="121158" y="73025"/>
                </a:cubicBezTo>
                <a:lnTo>
                  <a:pt x="122301" y="74168"/>
                </a:lnTo>
                <a:lnTo>
                  <a:pt x="125730" y="74168"/>
                </a:lnTo>
                <a:cubicBezTo>
                  <a:pt x="125730" y="74168"/>
                  <a:pt x="125730" y="73025"/>
                  <a:pt x="124587" y="73025"/>
                </a:cubicBezTo>
                <a:cubicBezTo>
                  <a:pt x="125730" y="73025"/>
                  <a:pt x="125730" y="73025"/>
                  <a:pt x="125730" y="71882"/>
                </a:cubicBezTo>
                <a:cubicBezTo>
                  <a:pt x="125730" y="70739"/>
                  <a:pt x="126873" y="69596"/>
                  <a:pt x="125730" y="69596"/>
                </a:cubicBezTo>
                <a:cubicBezTo>
                  <a:pt x="128016" y="69596"/>
                  <a:pt x="128016" y="67310"/>
                  <a:pt x="125730" y="66167"/>
                </a:cubicBezTo>
                <a:cubicBezTo>
                  <a:pt x="124587" y="66167"/>
                  <a:pt x="124587" y="66167"/>
                  <a:pt x="125730" y="65024"/>
                </a:cubicBezTo>
                <a:cubicBezTo>
                  <a:pt x="124587" y="63881"/>
                  <a:pt x="125730" y="63881"/>
                  <a:pt x="126873" y="62738"/>
                </a:cubicBezTo>
                <a:cubicBezTo>
                  <a:pt x="130302" y="62738"/>
                  <a:pt x="130302" y="62738"/>
                  <a:pt x="128016" y="61595"/>
                </a:cubicBezTo>
                <a:cubicBezTo>
                  <a:pt x="126873" y="61595"/>
                  <a:pt x="126873" y="60452"/>
                  <a:pt x="126873" y="59309"/>
                </a:cubicBezTo>
                <a:cubicBezTo>
                  <a:pt x="126111" y="59309"/>
                  <a:pt x="125857" y="58801"/>
                  <a:pt x="125476" y="58801"/>
                </a:cubicBezTo>
                <a:cubicBezTo>
                  <a:pt x="125349" y="58801"/>
                  <a:pt x="124968" y="58928"/>
                  <a:pt x="124587" y="59309"/>
                </a:cubicBezTo>
                <a:lnTo>
                  <a:pt x="120904" y="59309"/>
                </a:lnTo>
                <a:cubicBezTo>
                  <a:pt x="119761" y="58166"/>
                  <a:pt x="120904" y="58166"/>
                  <a:pt x="120904" y="58166"/>
                </a:cubicBezTo>
                <a:cubicBezTo>
                  <a:pt x="122047" y="58674"/>
                  <a:pt x="122682" y="59055"/>
                  <a:pt x="123063" y="59055"/>
                </a:cubicBezTo>
                <a:cubicBezTo>
                  <a:pt x="123444" y="59055"/>
                  <a:pt x="123825" y="58801"/>
                  <a:pt x="124333" y="58166"/>
                </a:cubicBezTo>
                <a:cubicBezTo>
                  <a:pt x="125476" y="58166"/>
                  <a:pt x="125476" y="57023"/>
                  <a:pt x="125476" y="55880"/>
                </a:cubicBezTo>
                <a:cubicBezTo>
                  <a:pt x="125476" y="55880"/>
                  <a:pt x="125476" y="54737"/>
                  <a:pt x="125476" y="54737"/>
                </a:cubicBezTo>
                <a:cubicBezTo>
                  <a:pt x="126492" y="53721"/>
                  <a:pt x="126619" y="52578"/>
                  <a:pt x="124841" y="52451"/>
                </a:cubicBezTo>
                <a:cubicBezTo>
                  <a:pt x="126111" y="50673"/>
                  <a:pt x="124841" y="47879"/>
                  <a:pt x="122047" y="47879"/>
                </a:cubicBezTo>
                <a:lnTo>
                  <a:pt x="123190" y="47879"/>
                </a:lnTo>
                <a:cubicBezTo>
                  <a:pt x="124333" y="46736"/>
                  <a:pt x="124333" y="46736"/>
                  <a:pt x="124333" y="45593"/>
                </a:cubicBezTo>
                <a:cubicBezTo>
                  <a:pt x="124333" y="45593"/>
                  <a:pt x="122047" y="44450"/>
                  <a:pt x="122047" y="43307"/>
                </a:cubicBezTo>
                <a:cubicBezTo>
                  <a:pt x="122047" y="41656"/>
                  <a:pt x="121412" y="40640"/>
                  <a:pt x="120650" y="40640"/>
                </a:cubicBezTo>
                <a:cubicBezTo>
                  <a:pt x="120396" y="40640"/>
                  <a:pt x="120015" y="40767"/>
                  <a:pt x="119761" y="41148"/>
                </a:cubicBezTo>
                <a:cubicBezTo>
                  <a:pt x="119761" y="40005"/>
                  <a:pt x="119761" y="40005"/>
                  <a:pt x="120904" y="40005"/>
                </a:cubicBezTo>
                <a:cubicBezTo>
                  <a:pt x="122047" y="40005"/>
                  <a:pt x="122047" y="38862"/>
                  <a:pt x="122047" y="38862"/>
                </a:cubicBezTo>
                <a:cubicBezTo>
                  <a:pt x="122047" y="38862"/>
                  <a:pt x="120904" y="38862"/>
                  <a:pt x="119761" y="40005"/>
                </a:cubicBezTo>
                <a:cubicBezTo>
                  <a:pt x="117475" y="40005"/>
                  <a:pt x="117475" y="40005"/>
                  <a:pt x="118618" y="38862"/>
                </a:cubicBezTo>
                <a:cubicBezTo>
                  <a:pt x="119761" y="36576"/>
                  <a:pt x="118618" y="35433"/>
                  <a:pt x="117475" y="35433"/>
                </a:cubicBezTo>
                <a:cubicBezTo>
                  <a:pt x="117475" y="35433"/>
                  <a:pt x="116332" y="34290"/>
                  <a:pt x="118618" y="34290"/>
                </a:cubicBezTo>
                <a:cubicBezTo>
                  <a:pt x="118618" y="33401"/>
                  <a:pt x="119380" y="31750"/>
                  <a:pt x="118491" y="31750"/>
                </a:cubicBezTo>
                <a:cubicBezTo>
                  <a:pt x="118237" y="31750"/>
                  <a:pt x="117983" y="31877"/>
                  <a:pt x="117475" y="32131"/>
                </a:cubicBezTo>
                <a:cubicBezTo>
                  <a:pt x="116332" y="32131"/>
                  <a:pt x="116332" y="32131"/>
                  <a:pt x="117475" y="30988"/>
                </a:cubicBezTo>
                <a:cubicBezTo>
                  <a:pt x="118364" y="30226"/>
                  <a:pt x="119126" y="29337"/>
                  <a:pt x="118745" y="29337"/>
                </a:cubicBezTo>
                <a:cubicBezTo>
                  <a:pt x="118618" y="29337"/>
                  <a:pt x="118237" y="29464"/>
                  <a:pt x="117475" y="29845"/>
                </a:cubicBezTo>
                <a:cubicBezTo>
                  <a:pt x="116332" y="29845"/>
                  <a:pt x="115189" y="29845"/>
                  <a:pt x="115189" y="27559"/>
                </a:cubicBezTo>
                <a:lnTo>
                  <a:pt x="114046" y="27559"/>
                </a:lnTo>
                <a:cubicBezTo>
                  <a:pt x="113665" y="27940"/>
                  <a:pt x="113157" y="28448"/>
                  <a:pt x="112903" y="28702"/>
                </a:cubicBezTo>
                <a:cubicBezTo>
                  <a:pt x="114173" y="27432"/>
                  <a:pt x="114808" y="26797"/>
                  <a:pt x="114554" y="26797"/>
                </a:cubicBezTo>
                <a:cubicBezTo>
                  <a:pt x="114300" y="26797"/>
                  <a:pt x="113792" y="27051"/>
                  <a:pt x="112903" y="27559"/>
                </a:cubicBezTo>
                <a:cubicBezTo>
                  <a:pt x="112395" y="28067"/>
                  <a:pt x="111760" y="28448"/>
                  <a:pt x="111506" y="28448"/>
                </a:cubicBezTo>
                <a:cubicBezTo>
                  <a:pt x="111252" y="28448"/>
                  <a:pt x="111252" y="28194"/>
                  <a:pt x="111760" y="27559"/>
                </a:cubicBezTo>
                <a:cubicBezTo>
                  <a:pt x="112903" y="26416"/>
                  <a:pt x="112903" y="26416"/>
                  <a:pt x="112903" y="26416"/>
                </a:cubicBezTo>
                <a:cubicBezTo>
                  <a:pt x="112903" y="25273"/>
                  <a:pt x="110617" y="25273"/>
                  <a:pt x="108331" y="22987"/>
                </a:cubicBezTo>
                <a:cubicBezTo>
                  <a:pt x="106680" y="21336"/>
                  <a:pt x="106172" y="20320"/>
                  <a:pt x="105664" y="20320"/>
                </a:cubicBezTo>
                <a:cubicBezTo>
                  <a:pt x="105410" y="20320"/>
                  <a:pt x="105156" y="20447"/>
                  <a:pt x="104902" y="20828"/>
                </a:cubicBezTo>
                <a:cubicBezTo>
                  <a:pt x="104394" y="21336"/>
                  <a:pt x="104013" y="21717"/>
                  <a:pt x="103886" y="21717"/>
                </a:cubicBezTo>
                <a:cubicBezTo>
                  <a:pt x="103759" y="21717"/>
                  <a:pt x="103759" y="21463"/>
                  <a:pt x="103759" y="20828"/>
                </a:cubicBezTo>
                <a:cubicBezTo>
                  <a:pt x="104902" y="19685"/>
                  <a:pt x="103759" y="18542"/>
                  <a:pt x="103759" y="18542"/>
                </a:cubicBezTo>
                <a:cubicBezTo>
                  <a:pt x="103759" y="18542"/>
                  <a:pt x="103759" y="18542"/>
                  <a:pt x="103759" y="17399"/>
                </a:cubicBezTo>
                <a:lnTo>
                  <a:pt x="102743" y="17399"/>
                </a:lnTo>
                <a:cubicBezTo>
                  <a:pt x="101854" y="17907"/>
                  <a:pt x="101219" y="18161"/>
                  <a:pt x="100965" y="18161"/>
                </a:cubicBezTo>
                <a:cubicBezTo>
                  <a:pt x="100711" y="18161"/>
                  <a:pt x="100838" y="17653"/>
                  <a:pt x="101600" y="16256"/>
                </a:cubicBezTo>
                <a:cubicBezTo>
                  <a:pt x="102362" y="15367"/>
                  <a:pt x="102616" y="14605"/>
                  <a:pt x="102362" y="14605"/>
                </a:cubicBezTo>
                <a:cubicBezTo>
                  <a:pt x="102235" y="14605"/>
                  <a:pt x="101981" y="14732"/>
                  <a:pt x="101600" y="15113"/>
                </a:cubicBezTo>
                <a:cubicBezTo>
                  <a:pt x="101600" y="15621"/>
                  <a:pt x="101346" y="15621"/>
                  <a:pt x="100838" y="15621"/>
                </a:cubicBezTo>
                <a:cubicBezTo>
                  <a:pt x="100330" y="15621"/>
                  <a:pt x="99822" y="15621"/>
                  <a:pt x="99314" y="16129"/>
                </a:cubicBezTo>
                <a:cubicBezTo>
                  <a:pt x="99314" y="16129"/>
                  <a:pt x="98171" y="16129"/>
                  <a:pt x="99314" y="14986"/>
                </a:cubicBezTo>
                <a:cubicBezTo>
                  <a:pt x="99949" y="13589"/>
                  <a:pt x="99060" y="13081"/>
                  <a:pt x="98044" y="13081"/>
                </a:cubicBezTo>
                <a:cubicBezTo>
                  <a:pt x="97282" y="13081"/>
                  <a:pt x="96393" y="13335"/>
                  <a:pt x="95885" y="13843"/>
                </a:cubicBezTo>
                <a:cubicBezTo>
                  <a:pt x="97028" y="12700"/>
                  <a:pt x="97028" y="12700"/>
                  <a:pt x="95885" y="12700"/>
                </a:cubicBezTo>
                <a:cubicBezTo>
                  <a:pt x="94742" y="12700"/>
                  <a:pt x="95885" y="11557"/>
                  <a:pt x="97028" y="10414"/>
                </a:cubicBezTo>
                <a:cubicBezTo>
                  <a:pt x="98171" y="9271"/>
                  <a:pt x="97028" y="9271"/>
                  <a:pt x="97028" y="9271"/>
                </a:cubicBezTo>
                <a:cubicBezTo>
                  <a:pt x="96647" y="9652"/>
                  <a:pt x="96266" y="9779"/>
                  <a:pt x="95758" y="9779"/>
                </a:cubicBezTo>
                <a:cubicBezTo>
                  <a:pt x="94615" y="9779"/>
                  <a:pt x="93218" y="9017"/>
                  <a:pt x="92456" y="8128"/>
                </a:cubicBezTo>
                <a:cubicBezTo>
                  <a:pt x="92075" y="7747"/>
                  <a:pt x="91821" y="7493"/>
                  <a:pt x="91567" y="7493"/>
                </a:cubicBezTo>
                <a:cubicBezTo>
                  <a:pt x="90678" y="7493"/>
                  <a:pt x="89662" y="8636"/>
                  <a:pt x="87884" y="10287"/>
                </a:cubicBezTo>
                <a:cubicBezTo>
                  <a:pt x="87884" y="9144"/>
                  <a:pt x="89027" y="6858"/>
                  <a:pt x="89027" y="6858"/>
                </a:cubicBezTo>
                <a:cubicBezTo>
                  <a:pt x="87884" y="6858"/>
                  <a:pt x="87884" y="8001"/>
                  <a:pt x="86741" y="9144"/>
                </a:cubicBezTo>
                <a:cubicBezTo>
                  <a:pt x="86741" y="9652"/>
                  <a:pt x="86741" y="9906"/>
                  <a:pt x="86614" y="9906"/>
                </a:cubicBezTo>
                <a:cubicBezTo>
                  <a:pt x="86487" y="9906"/>
                  <a:pt x="86233" y="9398"/>
                  <a:pt x="85598" y="8001"/>
                </a:cubicBezTo>
                <a:cubicBezTo>
                  <a:pt x="85598" y="7493"/>
                  <a:pt x="85598" y="7112"/>
                  <a:pt x="85471" y="7112"/>
                </a:cubicBezTo>
                <a:cubicBezTo>
                  <a:pt x="85344" y="7112"/>
                  <a:pt x="85090" y="7366"/>
                  <a:pt x="84455" y="8001"/>
                </a:cubicBezTo>
                <a:cubicBezTo>
                  <a:pt x="84455" y="8001"/>
                  <a:pt x="83312" y="6858"/>
                  <a:pt x="83312" y="5715"/>
                </a:cubicBezTo>
                <a:cubicBezTo>
                  <a:pt x="83312" y="5715"/>
                  <a:pt x="83312" y="5715"/>
                  <a:pt x="83312" y="6858"/>
                </a:cubicBezTo>
                <a:cubicBezTo>
                  <a:pt x="82804" y="7366"/>
                  <a:pt x="82423" y="7747"/>
                  <a:pt x="82296" y="7747"/>
                </a:cubicBezTo>
                <a:cubicBezTo>
                  <a:pt x="82169" y="7747"/>
                  <a:pt x="82169" y="7493"/>
                  <a:pt x="82169" y="6858"/>
                </a:cubicBezTo>
                <a:cubicBezTo>
                  <a:pt x="82169" y="5207"/>
                  <a:pt x="81534" y="4064"/>
                  <a:pt x="81280" y="4064"/>
                </a:cubicBezTo>
                <a:cubicBezTo>
                  <a:pt x="81153" y="4064"/>
                  <a:pt x="81153" y="4191"/>
                  <a:pt x="81153" y="4572"/>
                </a:cubicBezTo>
                <a:cubicBezTo>
                  <a:pt x="81153" y="5715"/>
                  <a:pt x="80010" y="5715"/>
                  <a:pt x="80010" y="5715"/>
                </a:cubicBezTo>
                <a:cubicBezTo>
                  <a:pt x="80010" y="5715"/>
                  <a:pt x="78740" y="5715"/>
                  <a:pt x="78740" y="6858"/>
                </a:cubicBezTo>
                <a:lnTo>
                  <a:pt x="77597" y="6858"/>
                </a:lnTo>
                <a:cubicBezTo>
                  <a:pt x="77597" y="6858"/>
                  <a:pt x="77597" y="5715"/>
                  <a:pt x="78740" y="5715"/>
                </a:cubicBezTo>
                <a:lnTo>
                  <a:pt x="78740" y="4572"/>
                </a:lnTo>
                <a:cubicBezTo>
                  <a:pt x="78232" y="4064"/>
                  <a:pt x="77597" y="3683"/>
                  <a:pt x="77216" y="3683"/>
                </a:cubicBezTo>
                <a:cubicBezTo>
                  <a:pt x="76835" y="3683"/>
                  <a:pt x="76454" y="3937"/>
                  <a:pt x="76454" y="4572"/>
                </a:cubicBezTo>
                <a:cubicBezTo>
                  <a:pt x="75946" y="6350"/>
                  <a:pt x="75565" y="7112"/>
                  <a:pt x="75438" y="7112"/>
                </a:cubicBezTo>
                <a:cubicBezTo>
                  <a:pt x="75311" y="7112"/>
                  <a:pt x="75311" y="6350"/>
                  <a:pt x="75311" y="4572"/>
                </a:cubicBezTo>
                <a:cubicBezTo>
                  <a:pt x="76073" y="3810"/>
                  <a:pt x="76327" y="2921"/>
                  <a:pt x="76073" y="2921"/>
                </a:cubicBezTo>
                <a:cubicBezTo>
                  <a:pt x="75946" y="2921"/>
                  <a:pt x="75692" y="3048"/>
                  <a:pt x="75311" y="3429"/>
                </a:cubicBezTo>
                <a:cubicBezTo>
                  <a:pt x="74803" y="4318"/>
                  <a:pt x="74549" y="4699"/>
                  <a:pt x="74422" y="4699"/>
                </a:cubicBezTo>
                <a:cubicBezTo>
                  <a:pt x="74295" y="4699"/>
                  <a:pt x="74168" y="4064"/>
                  <a:pt x="74168" y="3429"/>
                </a:cubicBezTo>
                <a:cubicBezTo>
                  <a:pt x="74676" y="2286"/>
                  <a:pt x="75057" y="1651"/>
                  <a:pt x="74930" y="1651"/>
                </a:cubicBezTo>
                <a:cubicBezTo>
                  <a:pt x="74803" y="1651"/>
                  <a:pt x="74168" y="2159"/>
                  <a:pt x="73152" y="3429"/>
                </a:cubicBezTo>
                <a:cubicBezTo>
                  <a:pt x="72644" y="3048"/>
                  <a:pt x="72263" y="2921"/>
                  <a:pt x="71882" y="2921"/>
                </a:cubicBezTo>
                <a:cubicBezTo>
                  <a:pt x="71120" y="2921"/>
                  <a:pt x="70358" y="3429"/>
                  <a:pt x="69596" y="3429"/>
                </a:cubicBezTo>
                <a:cubicBezTo>
                  <a:pt x="67310" y="3429"/>
                  <a:pt x="66167" y="3429"/>
                  <a:pt x="66167" y="2286"/>
                </a:cubicBezTo>
                <a:cubicBezTo>
                  <a:pt x="66167" y="1905"/>
                  <a:pt x="66167" y="1524"/>
                  <a:pt x="66167" y="1143"/>
                </a:cubicBezTo>
                <a:cubicBezTo>
                  <a:pt x="66167" y="3429"/>
                  <a:pt x="66167" y="3429"/>
                  <a:pt x="65024" y="3429"/>
                </a:cubicBezTo>
                <a:cubicBezTo>
                  <a:pt x="64389" y="3175"/>
                  <a:pt x="63881" y="2921"/>
                  <a:pt x="63500" y="2921"/>
                </a:cubicBezTo>
                <a:cubicBezTo>
                  <a:pt x="62611" y="2921"/>
                  <a:pt x="62357" y="3810"/>
                  <a:pt x="61595" y="4572"/>
                </a:cubicBezTo>
                <a:lnTo>
                  <a:pt x="62738" y="4572"/>
                </a:lnTo>
                <a:cubicBezTo>
                  <a:pt x="62738" y="5969"/>
                  <a:pt x="62738" y="6477"/>
                  <a:pt x="62484" y="6477"/>
                </a:cubicBezTo>
                <a:cubicBezTo>
                  <a:pt x="62230" y="6477"/>
                  <a:pt x="62103" y="6223"/>
                  <a:pt x="61595" y="5715"/>
                </a:cubicBezTo>
                <a:cubicBezTo>
                  <a:pt x="61595" y="5715"/>
                  <a:pt x="61595" y="4572"/>
                  <a:pt x="61595" y="3429"/>
                </a:cubicBezTo>
                <a:cubicBezTo>
                  <a:pt x="61595" y="2286"/>
                  <a:pt x="60452" y="0"/>
                  <a:pt x="60452" y="0"/>
                </a:cubicBezTo>
                <a:close/>
                <a:moveTo>
                  <a:pt x="102743" y="135763"/>
                </a:moveTo>
                <a:cubicBezTo>
                  <a:pt x="102743" y="135763"/>
                  <a:pt x="102743" y="136906"/>
                  <a:pt x="103886" y="138049"/>
                </a:cubicBezTo>
                <a:cubicBezTo>
                  <a:pt x="103886" y="138557"/>
                  <a:pt x="104013" y="138811"/>
                  <a:pt x="104267" y="138811"/>
                </a:cubicBezTo>
                <a:cubicBezTo>
                  <a:pt x="104521" y="138811"/>
                  <a:pt x="104521" y="138303"/>
                  <a:pt x="103886" y="136906"/>
                </a:cubicBezTo>
                <a:cubicBezTo>
                  <a:pt x="103886" y="135763"/>
                  <a:pt x="103886" y="135763"/>
                  <a:pt x="102743" y="135763"/>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
          <p:cNvSpPr/>
          <p:nvPr/>
        </p:nvSpPr>
        <p:spPr>
          <a:xfrm>
            <a:off x="1486400" y="4326036"/>
            <a:ext cx="97536" cy="104490"/>
          </a:xfrm>
          <a:custGeom>
            <a:rect b="b" l="l" r="r" t="t"/>
            <a:pathLst>
              <a:path extrusionOk="0" h="139319" w="130048">
                <a:moveTo>
                  <a:pt x="66929" y="0"/>
                </a:moveTo>
                <a:cubicBezTo>
                  <a:pt x="66802" y="0"/>
                  <a:pt x="66802" y="508"/>
                  <a:pt x="67310" y="1524"/>
                </a:cubicBezTo>
                <a:cubicBezTo>
                  <a:pt x="67183" y="508"/>
                  <a:pt x="66929" y="0"/>
                  <a:pt x="66929" y="0"/>
                </a:cubicBezTo>
                <a:close/>
                <a:moveTo>
                  <a:pt x="67310" y="1524"/>
                </a:moveTo>
                <a:cubicBezTo>
                  <a:pt x="67310" y="1524"/>
                  <a:pt x="67310" y="1651"/>
                  <a:pt x="67310" y="1651"/>
                </a:cubicBezTo>
                <a:cubicBezTo>
                  <a:pt x="67310" y="1651"/>
                  <a:pt x="67310" y="1651"/>
                  <a:pt x="67310" y="1524"/>
                </a:cubicBezTo>
                <a:cubicBezTo>
                  <a:pt x="67310" y="1397"/>
                  <a:pt x="67310" y="1524"/>
                  <a:pt x="67310" y="1524"/>
                </a:cubicBezTo>
                <a:close/>
                <a:moveTo>
                  <a:pt x="83312" y="7366"/>
                </a:moveTo>
                <a:cubicBezTo>
                  <a:pt x="83312" y="7874"/>
                  <a:pt x="83058" y="8255"/>
                  <a:pt x="82931" y="8255"/>
                </a:cubicBezTo>
                <a:cubicBezTo>
                  <a:pt x="82804" y="8255"/>
                  <a:pt x="82677" y="7874"/>
                  <a:pt x="83312" y="7366"/>
                </a:cubicBezTo>
                <a:close/>
                <a:moveTo>
                  <a:pt x="61595" y="8382"/>
                </a:moveTo>
                <a:lnTo>
                  <a:pt x="62738" y="9525"/>
                </a:lnTo>
                <a:lnTo>
                  <a:pt x="61595" y="9525"/>
                </a:lnTo>
                <a:cubicBezTo>
                  <a:pt x="61595" y="9525"/>
                  <a:pt x="61595" y="9525"/>
                  <a:pt x="61595" y="8382"/>
                </a:cubicBezTo>
                <a:close/>
                <a:moveTo>
                  <a:pt x="66167" y="8382"/>
                </a:moveTo>
                <a:lnTo>
                  <a:pt x="66167" y="9652"/>
                </a:lnTo>
                <a:cubicBezTo>
                  <a:pt x="65024" y="9652"/>
                  <a:pt x="65024" y="9652"/>
                  <a:pt x="65024" y="8509"/>
                </a:cubicBezTo>
                <a:close/>
                <a:moveTo>
                  <a:pt x="68453" y="8382"/>
                </a:moveTo>
                <a:cubicBezTo>
                  <a:pt x="69596" y="8382"/>
                  <a:pt x="69596" y="8382"/>
                  <a:pt x="68453" y="9525"/>
                </a:cubicBezTo>
                <a:cubicBezTo>
                  <a:pt x="68453" y="8382"/>
                  <a:pt x="68453" y="8382"/>
                  <a:pt x="68453" y="8382"/>
                </a:cubicBezTo>
                <a:close/>
                <a:moveTo>
                  <a:pt x="58166" y="10795"/>
                </a:moveTo>
                <a:cubicBezTo>
                  <a:pt x="58166" y="10795"/>
                  <a:pt x="58166" y="11938"/>
                  <a:pt x="59309" y="13081"/>
                </a:cubicBezTo>
                <a:lnTo>
                  <a:pt x="58166" y="13081"/>
                </a:lnTo>
                <a:cubicBezTo>
                  <a:pt x="58166" y="13081"/>
                  <a:pt x="58166" y="11938"/>
                  <a:pt x="58166" y="11938"/>
                </a:cubicBezTo>
                <a:cubicBezTo>
                  <a:pt x="58166" y="11938"/>
                  <a:pt x="57023" y="10795"/>
                  <a:pt x="58166" y="10795"/>
                </a:cubicBezTo>
                <a:close/>
                <a:moveTo>
                  <a:pt x="43307" y="14224"/>
                </a:moveTo>
                <a:lnTo>
                  <a:pt x="44450" y="15367"/>
                </a:lnTo>
                <a:cubicBezTo>
                  <a:pt x="44450" y="17018"/>
                  <a:pt x="44450" y="18034"/>
                  <a:pt x="43942" y="18034"/>
                </a:cubicBezTo>
                <a:cubicBezTo>
                  <a:pt x="43815" y="18034"/>
                  <a:pt x="43561" y="17907"/>
                  <a:pt x="43307" y="17526"/>
                </a:cubicBezTo>
                <a:cubicBezTo>
                  <a:pt x="43307" y="17526"/>
                  <a:pt x="43307" y="16383"/>
                  <a:pt x="43307" y="14097"/>
                </a:cubicBezTo>
                <a:close/>
                <a:moveTo>
                  <a:pt x="34163" y="17653"/>
                </a:moveTo>
                <a:cubicBezTo>
                  <a:pt x="34798" y="18288"/>
                  <a:pt x="34798" y="18542"/>
                  <a:pt x="34671" y="18542"/>
                </a:cubicBezTo>
                <a:cubicBezTo>
                  <a:pt x="34544" y="18542"/>
                  <a:pt x="34163" y="18288"/>
                  <a:pt x="34163" y="17653"/>
                </a:cubicBezTo>
                <a:close/>
                <a:moveTo>
                  <a:pt x="75311" y="16510"/>
                </a:moveTo>
                <a:lnTo>
                  <a:pt x="75311" y="17653"/>
                </a:lnTo>
                <a:cubicBezTo>
                  <a:pt x="74168" y="18796"/>
                  <a:pt x="74168" y="18796"/>
                  <a:pt x="74168" y="18796"/>
                </a:cubicBezTo>
                <a:cubicBezTo>
                  <a:pt x="74168" y="18796"/>
                  <a:pt x="74168" y="18796"/>
                  <a:pt x="74168" y="17653"/>
                </a:cubicBezTo>
                <a:cubicBezTo>
                  <a:pt x="74168" y="17653"/>
                  <a:pt x="74168" y="16510"/>
                  <a:pt x="75311" y="16510"/>
                </a:cubicBezTo>
                <a:close/>
                <a:moveTo>
                  <a:pt x="68453" y="18796"/>
                </a:moveTo>
                <a:cubicBezTo>
                  <a:pt x="68453" y="18796"/>
                  <a:pt x="68453" y="18923"/>
                  <a:pt x="68453" y="18923"/>
                </a:cubicBezTo>
                <a:cubicBezTo>
                  <a:pt x="68453" y="18923"/>
                  <a:pt x="68453" y="18796"/>
                  <a:pt x="68453" y="18796"/>
                </a:cubicBezTo>
                <a:cubicBezTo>
                  <a:pt x="68453" y="18796"/>
                  <a:pt x="68453" y="18796"/>
                  <a:pt x="68453" y="18796"/>
                </a:cubicBezTo>
                <a:close/>
                <a:moveTo>
                  <a:pt x="65024" y="17653"/>
                </a:moveTo>
                <a:cubicBezTo>
                  <a:pt x="65024" y="18542"/>
                  <a:pt x="64516" y="19304"/>
                  <a:pt x="64516" y="19304"/>
                </a:cubicBezTo>
                <a:cubicBezTo>
                  <a:pt x="64516" y="19304"/>
                  <a:pt x="64643" y="19177"/>
                  <a:pt x="65024" y="18796"/>
                </a:cubicBezTo>
                <a:cubicBezTo>
                  <a:pt x="65024" y="18796"/>
                  <a:pt x="65024" y="18796"/>
                  <a:pt x="65024" y="17653"/>
                </a:cubicBezTo>
                <a:close/>
                <a:moveTo>
                  <a:pt x="33020" y="18796"/>
                </a:moveTo>
                <a:cubicBezTo>
                  <a:pt x="34163" y="19939"/>
                  <a:pt x="34163" y="19939"/>
                  <a:pt x="34163" y="19939"/>
                </a:cubicBezTo>
                <a:cubicBezTo>
                  <a:pt x="33020" y="19939"/>
                  <a:pt x="33020" y="19939"/>
                  <a:pt x="33020" y="18796"/>
                </a:cubicBezTo>
                <a:close/>
                <a:moveTo>
                  <a:pt x="68326" y="18923"/>
                </a:moveTo>
                <a:cubicBezTo>
                  <a:pt x="67818" y="19812"/>
                  <a:pt x="67818" y="20447"/>
                  <a:pt x="67945" y="20447"/>
                </a:cubicBezTo>
                <a:cubicBezTo>
                  <a:pt x="68072" y="20447"/>
                  <a:pt x="68199" y="19939"/>
                  <a:pt x="68326" y="18923"/>
                </a:cubicBezTo>
                <a:close/>
                <a:moveTo>
                  <a:pt x="34290" y="24384"/>
                </a:moveTo>
                <a:cubicBezTo>
                  <a:pt x="34290" y="24384"/>
                  <a:pt x="36576" y="26670"/>
                  <a:pt x="36576" y="27813"/>
                </a:cubicBezTo>
                <a:cubicBezTo>
                  <a:pt x="36576" y="27813"/>
                  <a:pt x="36576" y="27813"/>
                  <a:pt x="35433" y="26670"/>
                </a:cubicBezTo>
                <a:cubicBezTo>
                  <a:pt x="34290" y="25527"/>
                  <a:pt x="34290" y="24384"/>
                  <a:pt x="34290" y="24384"/>
                </a:cubicBezTo>
                <a:close/>
                <a:moveTo>
                  <a:pt x="106172" y="25527"/>
                </a:moveTo>
                <a:cubicBezTo>
                  <a:pt x="105029" y="26670"/>
                  <a:pt x="103886" y="27813"/>
                  <a:pt x="103886" y="27813"/>
                </a:cubicBezTo>
                <a:cubicBezTo>
                  <a:pt x="105029" y="26670"/>
                  <a:pt x="105029" y="25527"/>
                  <a:pt x="106172" y="25527"/>
                </a:cubicBezTo>
                <a:close/>
                <a:moveTo>
                  <a:pt x="115316" y="38100"/>
                </a:moveTo>
                <a:cubicBezTo>
                  <a:pt x="116459" y="38100"/>
                  <a:pt x="116459" y="38100"/>
                  <a:pt x="116459" y="39243"/>
                </a:cubicBezTo>
                <a:cubicBezTo>
                  <a:pt x="115697" y="39243"/>
                  <a:pt x="114935" y="39751"/>
                  <a:pt x="114554" y="39751"/>
                </a:cubicBezTo>
                <a:cubicBezTo>
                  <a:pt x="114427" y="39751"/>
                  <a:pt x="114173" y="39624"/>
                  <a:pt x="114173" y="39243"/>
                </a:cubicBezTo>
                <a:cubicBezTo>
                  <a:pt x="114173" y="39243"/>
                  <a:pt x="114173" y="39243"/>
                  <a:pt x="115316" y="38100"/>
                </a:cubicBezTo>
                <a:close/>
                <a:moveTo>
                  <a:pt x="121031" y="64389"/>
                </a:moveTo>
                <a:cubicBezTo>
                  <a:pt x="122174" y="64389"/>
                  <a:pt x="123317" y="64389"/>
                  <a:pt x="123317" y="65532"/>
                </a:cubicBezTo>
                <a:lnTo>
                  <a:pt x="121031" y="65532"/>
                </a:lnTo>
                <a:lnTo>
                  <a:pt x="121031" y="64389"/>
                </a:lnTo>
                <a:close/>
                <a:moveTo>
                  <a:pt x="120015" y="76073"/>
                </a:moveTo>
                <a:cubicBezTo>
                  <a:pt x="120142" y="76073"/>
                  <a:pt x="120396" y="76327"/>
                  <a:pt x="121031" y="76962"/>
                </a:cubicBezTo>
                <a:cubicBezTo>
                  <a:pt x="122174" y="76962"/>
                  <a:pt x="124460" y="78105"/>
                  <a:pt x="124460" y="78105"/>
                </a:cubicBezTo>
                <a:cubicBezTo>
                  <a:pt x="123317" y="78105"/>
                  <a:pt x="121031" y="76962"/>
                  <a:pt x="119888" y="76962"/>
                </a:cubicBezTo>
                <a:cubicBezTo>
                  <a:pt x="119888" y="76454"/>
                  <a:pt x="119888" y="76073"/>
                  <a:pt x="120015" y="76073"/>
                </a:cubicBezTo>
                <a:close/>
                <a:moveTo>
                  <a:pt x="24003" y="83820"/>
                </a:moveTo>
                <a:cubicBezTo>
                  <a:pt x="24003" y="83820"/>
                  <a:pt x="24003" y="83820"/>
                  <a:pt x="22860" y="84963"/>
                </a:cubicBezTo>
                <a:lnTo>
                  <a:pt x="21717" y="84963"/>
                </a:lnTo>
                <a:lnTo>
                  <a:pt x="22860" y="83820"/>
                </a:lnTo>
                <a:close/>
                <a:moveTo>
                  <a:pt x="32004" y="84963"/>
                </a:moveTo>
                <a:lnTo>
                  <a:pt x="30861" y="86106"/>
                </a:lnTo>
                <a:cubicBezTo>
                  <a:pt x="32004" y="86106"/>
                  <a:pt x="32004" y="86106"/>
                  <a:pt x="32004" y="84963"/>
                </a:cubicBezTo>
                <a:close/>
                <a:moveTo>
                  <a:pt x="118745" y="87249"/>
                </a:moveTo>
                <a:cubicBezTo>
                  <a:pt x="119253" y="87757"/>
                  <a:pt x="119888" y="88138"/>
                  <a:pt x="120142" y="88138"/>
                </a:cubicBezTo>
                <a:cubicBezTo>
                  <a:pt x="120396" y="88138"/>
                  <a:pt x="120396" y="87884"/>
                  <a:pt x="119888" y="87249"/>
                </a:cubicBezTo>
                <a:close/>
                <a:moveTo>
                  <a:pt x="25146" y="87249"/>
                </a:moveTo>
                <a:cubicBezTo>
                  <a:pt x="25146" y="88392"/>
                  <a:pt x="26289" y="88392"/>
                  <a:pt x="25146" y="88392"/>
                </a:cubicBezTo>
                <a:lnTo>
                  <a:pt x="24003" y="88392"/>
                </a:lnTo>
                <a:cubicBezTo>
                  <a:pt x="26289" y="88392"/>
                  <a:pt x="24003" y="88392"/>
                  <a:pt x="22860" y="89535"/>
                </a:cubicBezTo>
                <a:cubicBezTo>
                  <a:pt x="21717" y="89535"/>
                  <a:pt x="20574" y="90678"/>
                  <a:pt x="20574" y="90678"/>
                </a:cubicBezTo>
                <a:cubicBezTo>
                  <a:pt x="20574" y="90678"/>
                  <a:pt x="21717" y="89535"/>
                  <a:pt x="22860" y="88392"/>
                </a:cubicBezTo>
                <a:cubicBezTo>
                  <a:pt x="25146" y="87249"/>
                  <a:pt x="25146" y="87249"/>
                  <a:pt x="25146" y="87249"/>
                </a:cubicBezTo>
                <a:close/>
                <a:moveTo>
                  <a:pt x="1143" y="90551"/>
                </a:moveTo>
                <a:lnTo>
                  <a:pt x="2286" y="91694"/>
                </a:lnTo>
                <a:cubicBezTo>
                  <a:pt x="2286" y="91694"/>
                  <a:pt x="3429" y="91694"/>
                  <a:pt x="4572" y="90551"/>
                </a:cubicBezTo>
                <a:close/>
                <a:moveTo>
                  <a:pt x="88773" y="95504"/>
                </a:moveTo>
                <a:cubicBezTo>
                  <a:pt x="88773" y="95504"/>
                  <a:pt x="88773" y="95631"/>
                  <a:pt x="89027" y="96012"/>
                </a:cubicBezTo>
                <a:cubicBezTo>
                  <a:pt x="89027" y="95631"/>
                  <a:pt x="88900" y="95504"/>
                  <a:pt x="88773" y="95504"/>
                </a:cubicBezTo>
                <a:close/>
                <a:moveTo>
                  <a:pt x="89027" y="96012"/>
                </a:moveTo>
                <a:cubicBezTo>
                  <a:pt x="89027" y="96139"/>
                  <a:pt x="89027" y="96139"/>
                  <a:pt x="89027" y="96139"/>
                </a:cubicBezTo>
                <a:cubicBezTo>
                  <a:pt x="89154" y="96266"/>
                  <a:pt x="89281" y="96393"/>
                  <a:pt x="89535" y="96520"/>
                </a:cubicBezTo>
                <a:cubicBezTo>
                  <a:pt x="89408" y="96266"/>
                  <a:pt x="89154" y="96139"/>
                  <a:pt x="89027" y="96012"/>
                </a:cubicBezTo>
                <a:close/>
                <a:moveTo>
                  <a:pt x="82169" y="96139"/>
                </a:moveTo>
                <a:cubicBezTo>
                  <a:pt x="82169" y="96139"/>
                  <a:pt x="82169" y="96139"/>
                  <a:pt x="83312" y="97282"/>
                </a:cubicBezTo>
                <a:cubicBezTo>
                  <a:pt x="83312" y="96139"/>
                  <a:pt x="83312" y="96139"/>
                  <a:pt x="82169" y="96139"/>
                </a:cubicBezTo>
                <a:close/>
                <a:moveTo>
                  <a:pt x="99314" y="102997"/>
                </a:moveTo>
                <a:cubicBezTo>
                  <a:pt x="100457" y="104140"/>
                  <a:pt x="101600" y="105283"/>
                  <a:pt x="100457" y="105283"/>
                </a:cubicBezTo>
                <a:lnTo>
                  <a:pt x="99314" y="104140"/>
                </a:lnTo>
                <a:lnTo>
                  <a:pt x="99314" y="103124"/>
                </a:lnTo>
                <a:close/>
                <a:moveTo>
                  <a:pt x="47879" y="101473"/>
                </a:moveTo>
                <a:cubicBezTo>
                  <a:pt x="47625" y="102489"/>
                  <a:pt x="46863" y="103632"/>
                  <a:pt x="46863" y="105537"/>
                </a:cubicBezTo>
                <a:cubicBezTo>
                  <a:pt x="46355" y="106045"/>
                  <a:pt x="45974" y="106426"/>
                  <a:pt x="45847" y="106426"/>
                </a:cubicBezTo>
                <a:cubicBezTo>
                  <a:pt x="45720" y="106426"/>
                  <a:pt x="45720" y="106172"/>
                  <a:pt x="45720" y="105537"/>
                </a:cubicBezTo>
                <a:cubicBezTo>
                  <a:pt x="45720" y="104394"/>
                  <a:pt x="45720" y="103251"/>
                  <a:pt x="46863" y="102108"/>
                </a:cubicBezTo>
                <a:cubicBezTo>
                  <a:pt x="47371" y="102108"/>
                  <a:pt x="47625" y="101854"/>
                  <a:pt x="47879" y="101473"/>
                </a:cubicBezTo>
                <a:close/>
                <a:moveTo>
                  <a:pt x="69596" y="106553"/>
                </a:moveTo>
                <a:cubicBezTo>
                  <a:pt x="69596" y="106553"/>
                  <a:pt x="69596" y="106553"/>
                  <a:pt x="69596" y="106553"/>
                </a:cubicBezTo>
                <a:close/>
                <a:moveTo>
                  <a:pt x="96266" y="104521"/>
                </a:moveTo>
                <a:cubicBezTo>
                  <a:pt x="96393" y="104521"/>
                  <a:pt x="97028" y="104775"/>
                  <a:pt x="98171" y="105410"/>
                </a:cubicBezTo>
                <a:cubicBezTo>
                  <a:pt x="99187" y="106426"/>
                  <a:pt x="99314" y="106553"/>
                  <a:pt x="98552" y="107188"/>
                </a:cubicBezTo>
                <a:cubicBezTo>
                  <a:pt x="98425" y="106680"/>
                  <a:pt x="97663" y="106045"/>
                  <a:pt x="97028" y="105410"/>
                </a:cubicBezTo>
                <a:cubicBezTo>
                  <a:pt x="96520" y="104902"/>
                  <a:pt x="96139" y="104521"/>
                  <a:pt x="96266" y="104521"/>
                </a:cubicBezTo>
                <a:close/>
                <a:moveTo>
                  <a:pt x="36449" y="107696"/>
                </a:moveTo>
                <a:cubicBezTo>
                  <a:pt x="36449" y="107696"/>
                  <a:pt x="35306" y="108839"/>
                  <a:pt x="34163" y="109982"/>
                </a:cubicBezTo>
                <a:cubicBezTo>
                  <a:pt x="33020" y="108839"/>
                  <a:pt x="33020" y="108839"/>
                  <a:pt x="33020" y="108839"/>
                </a:cubicBezTo>
                <a:cubicBezTo>
                  <a:pt x="34163" y="107696"/>
                  <a:pt x="35306" y="107696"/>
                  <a:pt x="36449" y="107696"/>
                </a:cubicBezTo>
                <a:close/>
                <a:moveTo>
                  <a:pt x="35687" y="110236"/>
                </a:moveTo>
                <a:cubicBezTo>
                  <a:pt x="35306" y="110236"/>
                  <a:pt x="34671" y="110490"/>
                  <a:pt x="34163" y="111125"/>
                </a:cubicBezTo>
                <a:cubicBezTo>
                  <a:pt x="33020" y="112268"/>
                  <a:pt x="34163" y="113411"/>
                  <a:pt x="34163" y="113411"/>
                </a:cubicBezTo>
                <a:lnTo>
                  <a:pt x="36449" y="113411"/>
                </a:lnTo>
                <a:cubicBezTo>
                  <a:pt x="36449" y="112268"/>
                  <a:pt x="36449" y="111125"/>
                  <a:pt x="36449" y="111125"/>
                </a:cubicBezTo>
                <a:cubicBezTo>
                  <a:pt x="36449" y="110617"/>
                  <a:pt x="36195" y="110236"/>
                  <a:pt x="35687" y="110236"/>
                </a:cubicBezTo>
                <a:close/>
                <a:moveTo>
                  <a:pt x="54102" y="110236"/>
                </a:moveTo>
                <a:cubicBezTo>
                  <a:pt x="54356" y="110236"/>
                  <a:pt x="54737" y="110490"/>
                  <a:pt x="54737" y="111125"/>
                </a:cubicBezTo>
                <a:lnTo>
                  <a:pt x="54737" y="112268"/>
                </a:lnTo>
                <a:lnTo>
                  <a:pt x="53594" y="113411"/>
                </a:lnTo>
                <a:lnTo>
                  <a:pt x="53594" y="111125"/>
                </a:lnTo>
                <a:cubicBezTo>
                  <a:pt x="53594" y="110617"/>
                  <a:pt x="53848" y="110236"/>
                  <a:pt x="54102" y="110236"/>
                </a:cubicBezTo>
                <a:close/>
                <a:moveTo>
                  <a:pt x="78613" y="111125"/>
                </a:moveTo>
                <a:cubicBezTo>
                  <a:pt x="78613" y="111125"/>
                  <a:pt x="78613" y="111125"/>
                  <a:pt x="79756" y="113411"/>
                </a:cubicBezTo>
                <a:lnTo>
                  <a:pt x="78740" y="113411"/>
                </a:lnTo>
                <a:lnTo>
                  <a:pt x="78740" y="112268"/>
                </a:lnTo>
                <a:lnTo>
                  <a:pt x="78740" y="111125"/>
                </a:lnTo>
                <a:close/>
                <a:moveTo>
                  <a:pt x="63754" y="111125"/>
                </a:moveTo>
                <a:cubicBezTo>
                  <a:pt x="63754" y="111379"/>
                  <a:pt x="63754" y="111760"/>
                  <a:pt x="63754" y="112268"/>
                </a:cubicBezTo>
                <a:cubicBezTo>
                  <a:pt x="62611" y="114554"/>
                  <a:pt x="62611" y="115697"/>
                  <a:pt x="62611" y="115697"/>
                </a:cubicBezTo>
                <a:cubicBezTo>
                  <a:pt x="62611" y="115697"/>
                  <a:pt x="62611" y="113411"/>
                  <a:pt x="63754" y="111125"/>
                </a:cubicBezTo>
                <a:close/>
                <a:moveTo>
                  <a:pt x="75311" y="111760"/>
                </a:moveTo>
                <a:cubicBezTo>
                  <a:pt x="75692" y="111760"/>
                  <a:pt x="76200" y="112903"/>
                  <a:pt x="76200" y="114554"/>
                </a:cubicBezTo>
                <a:cubicBezTo>
                  <a:pt x="76200" y="115697"/>
                  <a:pt x="76200" y="115697"/>
                  <a:pt x="76200" y="115697"/>
                </a:cubicBezTo>
                <a:cubicBezTo>
                  <a:pt x="75057" y="113411"/>
                  <a:pt x="75057" y="112268"/>
                  <a:pt x="75057" y="112268"/>
                </a:cubicBezTo>
                <a:cubicBezTo>
                  <a:pt x="75057" y="112014"/>
                  <a:pt x="75184" y="111760"/>
                  <a:pt x="75184" y="111760"/>
                </a:cubicBezTo>
                <a:close/>
                <a:moveTo>
                  <a:pt x="86487" y="113411"/>
                </a:moveTo>
                <a:cubicBezTo>
                  <a:pt x="86487" y="113411"/>
                  <a:pt x="86487" y="113411"/>
                  <a:pt x="87630" y="114554"/>
                </a:cubicBezTo>
                <a:cubicBezTo>
                  <a:pt x="87630" y="114554"/>
                  <a:pt x="87630" y="115697"/>
                  <a:pt x="87630" y="115697"/>
                </a:cubicBezTo>
                <a:cubicBezTo>
                  <a:pt x="87249" y="116078"/>
                  <a:pt x="86995" y="116205"/>
                  <a:pt x="86868" y="116205"/>
                </a:cubicBezTo>
                <a:cubicBezTo>
                  <a:pt x="86487" y="116205"/>
                  <a:pt x="86487" y="115697"/>
                  <a:pt x="86487" y="115697"/>
                </a:cubicBezTo>
                <a:cubicBezTo>
                  <a:pt x="85344" y="113411"/>
                  <a:pt x="86487" y="113411"/>
                  <a:pt x="86487" y="113411"/>
                </a:cubicBezTo>
                <a:close/>
                <a:moveTo>
                  <a:pt x="55499" y="113030"/>
                </a:moveTo>
                <a:cubicBezTo>
                  <a:pt x="55626" y="113030"/>
                  <a:pt x="55245" y="113538"/>
                  <a:pt x="54737" y="114554"/>
                </a:cubicBezTo>
                <a:cubicBezTo>
                  <a:pt x="54737" y="115697"/>
                  <a:pt x="54737" y="117983"/>
                  <a:pt x="53594" y="119126"/>
                </a:cubicBezTo>
                <a:cubicBezTo>
                  <a:pt x="52451" y="119126"/>
                  <a:pt x="52451" y="117983"/>
                  <a:pt x="52451" y="117983"/>
                </a:cubicBezTo>
                <a:cubicBezTo>
                  <a:pt x="52451" y="117983"/>
                  <a:pt x="53594" y="116840"/>
                  <a:pt x="53594" y="115697"/>
                </a:cubicBezTo>
                <a:cubicBezTo>
                  <a:pt x="54864" y="113792"/>
                  <a:pt x="55372" y="112903"/>
                  <a:pt x="55499" y="112903"/>
                </a:cubicBezTo>
                <a:close/>
                <a:moveTo>
                  <a:pt x="66167" y="116840"/>
                </a:moveTo>
                <a:cubicBezTo>
                  <a:pt x="66167" y="117983"/>
                  <a:pt x="66167" y="120269"/>
                  <a:pt x="66167" y="120269"/>
                </a:cubicBezTo>
                <a:lnTo>
                  <a:pt x="65024" y="120269"/>
                </a:lnTo>
                <a:cubicBezTo>
                  <a:pt x="65024" y="117983"/>
                  <a:pt x="66167" y="116840"/>
                  <a:pt x="66167" y="116840"/>
                </a:cubicBezTo>
                <a:close/>
                <a:moveTo>
                  <a:pt x="74168" y="121412"/>
                </a:moveTo>
                <a:lnTo>
                  <a:pt x="74168" y="122555"/>
                </a:lnTo>
                <a:cubicBezTo>
                  <a:pt x="73025" y="122555"/>
                  <a:pt x="74168" y="121412"/>
                  <a:pt x="74168" y="121412"/>
                </a:cubicBezTo>
                <a:close/>
                <a:moveTo>
                  <a:pt x="60452" y="508"/>
                </a:moveTo>
                <a:cubicBezTo>
                  <a:pt x="60452" y="508"/>
                  <a:pt x="60452" y="508"/>
                  <a:pt x="60452" y="2794"/>
                </a:cubicBezTo>
                <a:cubicBezTo>
                  <a:pt x="60452" y="3937"/>
                  <a:pt x="60452" y="3937"/>
                  <a:pt x="60452" y="3937"/>
                </a:cubicBezTo>
                <a:cubicBezTo>
                  <a:pt x="59309" y="3937"/>
                  <a:pt x="59309" y="3937"/>
                  <a:pt x="59309" y="5080"/>
                </a:cubicBezTo>
                <a:cubicBezTo>
                  <a:pt x="59309" y="6223"/>
                  <a:pt x="59309" y="6223"/>
                  <a:pt x="58166" y="6223"/>
                </a:cubicBezTo>
                <a:cubicBezTo>
                  <a:pt x="58166" y="5080"/>
                  <a:pt x="57023" y="5080"/>
                  <a:pt x="57023" y="5080"/>
                </a:cubicBezTo>
                <a:lnTo>
                  <a:pt x="57023" y="3937"/>
                </a:lnTo>
                <a:cubicBezTo>
                  <a:pt x="57023" y="2794"/>
                  <a:pt x="55880" y="1651"/>
                  <a:pt x="55880" y="1651"/>
                </a:cubicBezTo>
                <a:cubicBezTo>
                  <a:pt x="55880" y="1651"/>
                  <a:pt x="55880" y="2794"/>
                  <a:pt x="55880" y="2794"/>
                </a:cubicBezTo>
                <a:cubicBezTo>
                  <a:pt x="55880" y="3937"/>
                  <a:pt x="46736" y="6223"/>
                  <a:pt x="45593" y="7366"/>
                </a:cubicBezTo>
                <a:cubicBezTo>
                  <a:pt x="44577" y="6731"/>
                  <a:pt x="43688" y="6477"/>
                  <a:pt x="43180" y="6477"/>
                </a:cubicBezTo>
                <a:cubicBezTo>
                  <a:pt x="42672" y="6477"/>
                  <a:pt x="42672" y="6731"/>
                  <a:pt x="43307" y="7366"/>
                </a:cubicBezTo>
                <a:cubicBezTo>
                  <a:pt x="44450" y="8509"/>
                  <a:pt x="42164" y="9652"/>
                  <a:pt x="39878" y="10795"/>
                </a:cubicBezTo>
                <a:cubicBezTo>
                  <a:pt x="37592" y="11938"/>
                  <a:pt x="35306" y="13081"/>
                  <a:pt x="36449" y="14224"/>
                </a:cubicBezTo>
                <a:cubicBezTo>
                  <a:pt x="36449" y="14224"/>
                  <a:pt x="36449" y="14224"/>
                  <a:pt x="35306" y="15367"/>
                </a:cubicBezTo>
                <a:cubicBezTo>
                  <a:pt x="34163" y="15367"/>
                  <a:pt x="35306" y="16510"/>
                  <a:pt x="34163" y="17653"/>
                </a:cubicBezTo>
                <a:cubicBezTo>
                  <a:pt x="33020" y="16510"/>
                  <a:pt x="33020" y="15367"/>
                  <a:pt x="31877" y="15367"/>
                </a:cubicBezTo>
                <a:cubicBezTo>
                  <a:pt x="31877" y="16510"/>
                  <a:pt x="31877" y="17653"/>
                  <a:pt x="33020" y="18796"/>
                </a:cubicBezTo>
                <a:cubicBezTo>
                  <a:pt x="31877" y="17653"/>
                  <a:pt x="30734" y="16510"/>
                  <a:pt x="30734" y="16510"/>
                </a:cubicBezTo>
                <a:cubicBezTo>
                  <a:pt x="31877" y="17653"/>
                  <a:pt x="30734" y="17653"/>
                  <a:pt x="30734" y="17653"/>
                </a:cubicBezTo>
                <a:cubicBezTo>
                  <a:pt x="30734" y="18161"/>
                  <a:pt x="30734" y="18415"/>
                  <a:pt x="30607" y="18415"/>
                </a:cubicBezTo>
                <a:cubicBezTo>
                  <a:pt x="30480" y="18415"/>
                  <a:pt x="30226" y="17907"/>
                  <a:pt x="29591" y="16510"/>
                </a:cubicBezTo>
                <a:cubicBezTo>
                  <a:pt x="28448" y="15367"/>
                  <a:pt x="27813" y="14859"/>
                  <a:pt x="27813" y="14859"/>
                </a:cubicBezTo>
                <a:cubicBezTo>
                  <a:pt x="27813" y="14859"/>
                  <a:pt x="27940" y="15367"/>
                  <a:pt x="28448" y="16510"/>
                </a:cubicBezTo>
                <a:lnTo>
                  <a:pt x="28448" y="18796"/>
                </a:lnTo>
                <a:cubicBezTo>
                  <a:pt x="27813" y="18161"/>
                  <a:pt x="27432" y="17907"/>
                  <a:pt x="27305" y="17907"/>
                </a:cubicBezTo>
                <a:cubicBezTo>
                  <a:pt x="26924" y="17907"/>
                  <a:pt x="27686" y="19558"/>
                  <a:pt x="28448" y="21082"/>
                </a:cubicBezTo>
                <a:cubicBezTo>
                  <a:pt x="27305" y="19939"/>
                  <a:pt x="26797" y="19304"/>
                  <a:pt x="26670" y="19304"/>
                </a:cubicBezTo>
                <a:cubicBezTo>
                  <a:pt x="26543" y="19304"/>
                  <a:pt x="26797" y="19812"/>
                  <a:pt x="27432" y="21082"/>
                </a:cubicBezTo>
                <a:cubicBezTo>
                  <a:pt x="28575" y="22225"/>
                  <a:pt x="28575" y="22225"/>
                  <a:pt x="27432" y="22225"/>
                </a:cubicBezTo>
                <a:cubicBezTo>
                  <a:pt x="26289" y="21717"/>
                  <a:pt x="25781" y="21336"/>
                  <a:pt x="25400" y="21336"/>
                </a:cubicBezTo>
                <a:cubicBezTo>
                  <a:pt x="25019" y="21336"/>
                  <a:pt x="25146" y="21590"/>
                  <a:pt x="25146" y="22225"/>
                </a:cubicBezTo>
                <a:cubicBezTo>
                  <a:pt x="25146" y="23368"/>
                  <a:pt x="22860" y="25654"/>
                  <a:pt x="21717" y="27940"/>
                </a:cubicBezTo>
                <a:cubicBezTo>
                  <a:pt x="18288" y="30226"/>
                  <a:pt x="17145" y="32512"/>
                  <a:pt x="18288" y="33655"/>
                </a:cubicBezTo>
                <a:lnTo>
                  <a:pt x="17145" y="33655"/>
                </a:lnTo>
                <a:cubicBezTo>
                  <a:pt x="16637" y="33147"/>
                  <a:pt x="16383" y="32893"/>
                  <a:pt x="16256" y="32893"/>
                </a:cubicBezTo>
                <a:cubicBezTo>
                  <a:pt x="16129" y="32893"/>
                  <a:pt x="16383" y="33401"/>
                  <a:pt x="17145" y="34798"/>
                </a:cubicBezTo>
                <a:cubicBezTo>
                  <a:pt x="16002" y="34798"/>
                  <a:pt x="16002" y="34798"/>
                  <a:pt x="14859" y="35941"/>
                </a:cubicBezTo>
                <a:cubicBezTo>
                  <a:pt x="13970" y="36830"/>
                  <a:pt x="13716" y="38481"/>
                  <a:pt x="14351" y="39116"/>
                </a:cubicBezTo>
                <a:cubicBezTo>
                  <a:pt x="13843" y="38989"/>
                  <a:pt x="13462" y="38862"/>
                  <a:pt x="13081" y="38862"/>
                </a:cubicBezTo>
                <a:cubicBezTo>
                  <a:pt x="11557" y="38862"/>
                  <a:pt x="10541" y="39878"/>
                  <a:pt x="11430" y="41656"/>
                </a:cubicBezTo>
                <a:cubicBezTo>
                  <a:pt x="11430" y="41656"/>
                  <a:pt x="11430" y="42164"/>
                  <a:pt x="11049" y="42164"/>
                </a:cubicBezTo>
                <a:cubicBezTo>
                  <a:pt x="10922" y="42164"/>
                  <a:pt x="10541" y="42037"/>
                  <a:pt x="10160" y="41656"/>
                </a:cubicBezTo>
                <a:cubicBezTo>
                  <a:pt x="10160" y="42799"/>
                  <a:pt x="10160" y="42799"/>
                  <a:pt x="10160" y="43942"/>
                </a:cubicBezTo>
                <a:cubicBezTo>
                  <a:pt x="10160" y="45085"/>
                  <a:pt x="10160" y="46228"/>
                  <a:pt x="9017" y="47371"/>
                </a:cubicBezTo>
                <a:cubicBezTo>
                  <a:pt x="9017" y="47371"/>
                  <a:pt x="10160" y="48514"/>
                  <a:pt x="10160" y="48514"/>
                </a:cubicBezTo>
                <a:cubicBezTo>
                  <a:pt x="10160" y="49657"/>
                  <a:pt x="10160" y="49657"/>
                  <a:pt x="10160" y="49657"/>
                </a:cubicBezTo>
                <a:cubicBezTo>
                  <a:pt x="10160" y="49276"/>
                  <a:pt x="9906" y="49276"/>
                  <a:pt x="9652" y="49276"/>
                </a:cubicBezTo>
                <a:cubicBezTo>
                  <a:pt x="8763" y="49276"/>
                  <a:pt x="8001" y="51308"/>
                  <a:pt x="8001" y="54102"/>
                </a:cubicBezTo>
                <a:cubicBezTo>
                  <a:pt x="6858" y="56388"/>
                  <a:pt x="6858" y="58674"/>
                  <a:pt x="4572" y="58674"/>
                </a:cubicBezTo>
                <a:cubicBezTo>
                  <a:pt x="4572" y="58674"/>
                  <a:pt x="4572" y="59817"/>
                  <a:pt x="5715" y="59817"/>
                </a:cubicBezTo>
                <a:cubicBezTo>
                  <a:pt x="9144" y="60960"/>
                  <a:pt x="9144" y="60960"/>
                  <a:pt x="8001" y="62103"/>
                </a:cubicBezTo>
                <a:cubicBezTo>
                  <a:pt x="4572" y="62103"/>
                  <a:pt x="4572" y="63246"/>
                  <a:pt x="6858" y="64389"/>
                </a:cubicBezTo>
                <a:lnTo>
                  <a:pt x="5715" y="64389"/>
                </a:lnTo>
                <a:cubicBezTo>
                  <a:pt x="3429" y="64389"/>
                  <a:pt x="4572" y="65532"/>
                  <a:pt x="6858" y="66675"/>
                </a:cubicBezTo>
                <a:cubicBezTo>
                  <a:pt x="5715" y="66675"/>
                  <a:pt x="4572" y="66675"/>
                  <a:pt x="5715" y="67818"/>
                </a:cubicBezTo>
                <a:lnTo>
                  <a:pt x="3429" y="67818"/>
                </a:lnTo>
                <a:cubicBezTo>
                  <a:pt x="1143" y="67818"/>
                  <a:pt x="0" y="67818"/>
                  <a:pt x="0" y="68961"/>
                </a:cubicBezTo>
                <a:lnTo>
                  <a:pt x="3429" y="68961"/>
                </a:lnTo>
                <a:lnTo>
                  <a:pt x="3429" y="70104"/>
                </a:lnTo>
                <a:lnTo>
                  <a:pt x="5715" y="70104"/>
                </a:lnTo>
                <a:cubicBezTo>
                  <a:pt x="5080" y="70612"/>
                  <a:pt x="5080" y="70993"/>
                  <a:pt x="5461" y="70993"/>
                </a:cubicBezTo>
                <a:cubicBezTo>
                  <a:pt x="5842" y="70993"/>
                  <a:pt x="6350" y="70739"/>
                  <a:pt x="6858" y="70104"/>
                </a:cubicBezTo>
                <a:lnTo>
                  <a:pt x="12573" y="70104"/>
                </a:lnTo>
                <a:cubicBezTo>
                  <a:pt x="14859" y="70104"/>
                  <a:pt x="17145" y="70104"/>
                  <a:pt x="18288" y="68961"/>
                </a:cubicBezTo>
                <a:cubicBezTo>
                  <a:pt x="19431" y="67818"/>
                  <a:pt x="20574" y="66675"/>
                  <a:pt x="18288" y="66675"/>
                </a:cubicBezTo>
                <a:lnTo>
                  <a:pt x="17145" y="66675"/>
                </a:lnTo>
                <a:cubicBezTo>
                  <a:pt x="17145" y="65532"/>
                  <a:pt x="18288" y="65532"/>
                  <a:pt x="18288" y="65532"/>
                </a:cubicBezTo>
                <a:cubicBezTo>
                  <a:pt x="19431" y="65532"/>
                  <a:pt x="19431" y="64389"/>
                  <a:pt x="19431" y="63246"/>
                </a:cubicBezTo>
                <a:cubicBezTo>
                  <a:pt x="19431" y="60960"/>
                  <a:pt x="20574" y="59817"/>
                  <a:pt x="21717" y="59817"/>
                </a:cubicBezTo>
                <a:lnTo>
                  <a:pt x="22860" y="59817"/>
                </a:lnTo>
                <a:cubicBezTo>
                  <a:pt x="21717" y="59817"/>
                  <a:pt x="21717" y="57531"/>
                  <a:pt x="22860" y="55245"/>
                </a:cubicBezTo>
                <a:cubicBezTo>
                  <a:pt x="22860" y="52959"/>
                  <a:pt x="24003" y="51816"/>
                  <a:pt x="22860" y="50673"/>
                </a:cubicBezTo>
                <a:cubicBezTo>
                  <a:pt x="24003" y="50673"/>
                  <a:pt x="25146" y="50673"/>
                  <a:pt x="25146" y="49530"/>
                </a:cubicBezTo>
                <a:cubicBezTo>
                  <a:pt x="24003" y="48387"/>
                  <a:pt x="24003" y="48387"/>
                  <a:pt x="24003" y="48387"/>
                </a:cubicBezTo>
                <a:cubicBezTo>
                  <a:pt x="25146" y="48387"/>
                  <a:pt x="25146" y="48387"/>
                  <a:pt x="26289" y="47244"/>
                </a:cubicBezTo>
                <a:cubicBezTo>
                  <a:pt x="26289" y="47244"/>
                  <a:pt x="26289" y="47244"/>
                  <a:pt x="25146" y="46101"/>
                </a:cubicBezTo>
                <a:cubicBezTo>
                  <a:pt x="25146" y="46101"/>
                  <a:pt x="26289" y="43815"/>
                  <a:pt x="28575" y="43815"/>
                </a:cubicBezTo>
                <a:cubicBezTo>
                  <a:pt x="29718" y="43815"/>
                  <a:pt x="28575" y="43815"/>
                  <a:pt x="27432" y="42672"/>
                </a:cubicBezTo>
                <a:cubicBezTo>
                  <a:pt x="26289" y="41529"/>
                  <a:pt x="25146" y="40386"/>
                  <a:pt x="25146" y="40386"/>
                </a:cubicBezTo>
                <a:lnTo>
                  <a:pt x="27432" y="41529"/>
                </a:lnTo>
                <a:cubicBezTo>
                  <a:pt x="28575" y="42672"/>
                  <a:pt x="28575" y="42672"/>
                  <a:pt x="29718" y="42672"/>
                </a:cubicBezTo>
                <a:cubicBezTo>
                  <a:pt x="29718" y="41529"/>
                  <a:pt x="29718" y="41529"/>
                  <a:pt x="29718" y="41529"/>
                </a:cubicBezTo>
                <a:cubicBezTo>
                  <a:pt x="28575" y="40386"/>
                  <a:pt x="29718" y="39243"/>
                  <a:pt x="30861" y="38100"/>
                </a:cubicBezTo>
                <a:cubicBezTo>
                  <a:pt x="33147" y="35814"/>
                  <a:pt x="33147" y="34671"/>
                  <a:pt x="32004" y="33528"/>
                </a:cubicBezTo>
                <a:cubicBezTo>
                  <a:pt x="32004" y="33528"/>
                  <a:pt x="32004" y="32385"/>
                  <a:pt x="33147" y="32385"/>
                </a:cubicBezTo>
                <a:cubicBezTo>
                  <a:pt x="35814" y="33655"/>
                  <a:pt x="36957" y="34290"/>
                  <a:pt x="37211" y="34290"/>
                </a:cubicBezTo>
                <a:cubicBezTo>
                  <a:pt x="37465" y="34290"/>
                  <a:pt x="37084" y="34036"/>
                  <a:pt x="36576" y="33528"/>
                </a:cubicBezTo>
                <a:cubicBezTo>
                  <a:pt x="36576" y="33528"/>
                  <a:pt x="35433" y="32385"/>
                  <a:pt x="35433" y="31242"/>
                </a:cubicBezTo>
                <a:cubicBezTo>
                  <a:pt x="35814" y="31750"/>
                  <a:pt x="36322" y="31877"/>
                  <a:pt x="36703" y="31877"/>
                </a:cubicBezTo>
                <a:cubicBezTo>
                  <a:pt x="38481" y="31877"/>
                  <a:pt x="39751" y="28575"/>
                  <a:pt x="38862" y="26670"/>
                </a:cubicBezTo>
                <a:lnTo>
                  <a:pt x="40005" y="27813"/>
                </a:lnTo>
                <a:cubicBezTo>
                  <a:pt x="40005" y="28321"/>
                  <a:pt x="40259" y="28702"/>
                  <a:pt x="40640" y="28702"/>
                </a:cubicBezTo>
                <a:cubicBezTo>
                  <a:pt x="41021" y="28702"/>
                  <a:pt x="41148" y="28448"/>
                  <a:pt x="41148" y="27813"/>
                </a:cubicBezTo>
                <a:lnTo>
                  <a:pt x="42291" y="27813"/>
                </a:lnTo>
                <a:cubicBezTo>
                  <a:pt x="41656" y="25908"/>
                  <a:pt x="42037" y="25019"/>
                  <a:pt x="42799" y="25019"/>
                </a:cubicBezTo>
                <a:cubicBezTo>
                  <a:pt x="43307" y="25019"/>
                  <a:pt x="44069" y="25527"/>
                  <a:pt x="44577" y="26670"/>
                </a:cubicBezTo>
                <a:cubicBezTo>
                  <a:pt x="44577" y="27178"/>
                  <a:pt x="44577" y="27559"/>
                  <a:pt x="44704" y="27559"/>
                </a:cubicBezTo>
                <a:cubicBezTo>
                  <a:pt x="44831" y="27559"/>
                  <a:pt x="45085" y="27305"/>
                  <a:pt x="45720" y="26670"/>
                </a:cubicBezTo>
                <a:cubicBezTo>
                  <a:pt x="45085" y="25273"/>
                  <a:pt x="45593" y="24765"/>
                  <a:pt x="46355" y="24765"/>
                </a:cubicBezTo>
                <a:cubicBezTo>
                  <a:pt x="46863" y="24765"/>
                  <a:pt x="47625" y="25019"/>
                  <a:pt x="48006" y="25527"/>
                </a:cubicBezTo>
                <a:cubicBezTo>
                  <a:pt x="48006" y="24384"/>
                  <a:pt x="48006" y="24384"/>
                  <a:pt x="49149" y="23241"/>
                </a:cubicBezTo>
                <a:cubicBezTo>
                  <a:pt x="49149" y="23241"/>
                  <a:pt x="50292" y="23241"/>
                  <a:pt x="49149" y="22098"/>
                </a:cubicBezTo>
                <a:cubicBezTo>
                  <a:pt x="48006" y="20955"/>
                  <a:pt x="48006" y="19812"/>
                  <a:pt x="48006" y="19812"/>
                </a:cubicBezTo>
                <a:lnTo>
                  <a:pt x="49149" y="20955"/>
                </a:lnTo>
                <a:cubicBezTo>
                  <a:pt x="49149" y="21463"/>
                  <a:pt x="49403" y="21844"/>
                  <a:pt x="49911" y="21844"/>
                </a:cubicBezTo>
                <a:cubicBezTo>
                  <a:pt x="50419" y="21844"/>
                  <a:pt x="50927" y="21590"/>
                  <a:pt x="51435" y="20955"/>
                </a:cubicBezTo>
                <a:cubicBezTo>
                  <a:pt x="52578" y="20955"/>
                  <a:pt x="53721" y="20955"/>
                  <a:pt x="53721" y="22098"/>
                </a:cubicBezTo>
                <a:lnTo>
                  <a:pt x="53721" y="19812"/>
                </a:lnTo>
                <a:cubicBezTo>
                  <a:pt x="53721" y="19304"/>
                  <a:pt x="53721" y="18923"/>
                  <a:pt x="53848" y="18923"/>
                </a:cubicBezTo>
                <a:cubicBezTo>
                  <a:pt x="53975" y="18923"/>
                  <a:pt x="54229" y="19177"/>
                  <a:pt x="54864" y="19812"/>
                </a:cubicBezTo>
                <a:cubicBezTo>
                  <a:pt x="54864" y="20320"/>
                  <a:pt x="55118" y="20701"/>
                  <a:pt x="55626" y="20701"/>
                </a:cubicBezTo>
                <a:cubicBezTo>
                  <a:pt x="56134" y="20701"/>
                  <a:pt x="56642" y="20447"/>
                  <a:pt x="57150" y="19812"/>
                </a:cubicBezTo>
                <a:cubicBezTo>
                  <a:pt x="57785" y="20955"/>
                  <a:pt x="58293" y="21590"/>
                  <a:pt x="58547" y="21590"/>
                </a:cubicBezTo>
                <a:cubicBezTo>
                  <a:pt x="58801" y="21590"/>
                  <a:pt x="58801" y="21082"/>
                  <a:pt x="58293" y="19812"/>
                </a:cubicBezTo>
                <a:cubicBezTo>
                  <a:pt x="59436" y="20955"/>
                  <a:pt x="59436" y="20955"/>
                  <a:pt x="59436" y="20955"/>
                </a:cubicBezTo>
                <a:cubicBezTo>
                  <a:pt x="59436" y="19812"/>
                  <a:pt x="59944" y="19177"/>
                  <a:pt x="60579" y="19177"/>
                </a:cubicBezTo>
                <a:cubicBezTo>
                  <a:pt x="61214" y="19177"/>
                  <a:pt x="61722" y="19685"/>
                  <a:pt x="61722" y="20955"/>
                </a:cubicBezTo>
                <a:cubicBezTo>
                  <a:pt x="61722" y="18669"/>
                  <a:pt x="61722" y="18669"/>
                  <a:pt x="62865" y="18669"/>
                </a:cubicBezTo>
                <a:cubicBezTo>
                  <a:pt x="62865" y="18669"/>
                  <a:pt x="62865" y="18669"/>
                  <a:pt x="62865" y="17526"/>
                </a:cubicBezTo>
                <a:cubicBezTo>
                  <a:pt x="62865" y="16383"/>
                  <a:pt x="64008" y="16383"/>
                  <a:pt x="64008" y="16383"/>
                </a:cubicBezTo>
                <a:cubicBezTo>
                  <a:pt x="64008" y="16383"/>
                  <a:pt x="64008" y="17526"/>
                  <a:pt x="64008" y="18669"/>
                </a:cubicBezTo>
                <a:cubicBezTo>
                  <a:pt x="63500" y="19177"/>
                  <a:pt x="63500" y="19431"/>
                  <a:pt x="63627" y="19431"/>
                </a:cubicBezTo>
                <a:cubicBezTo>
                  <a:pt x="63754" y="19431"/>
                  <a:pt x="64516" y="18923"/>
                  <a:pt x="65151" y="17526"/>
                </a:cubicBezTo>
                <a:cubicBezTo>
                  <a:pt x="65151" y="17526"/>
                  <a:pt x="65151" y="17526"/>
                  <a:pt x="65151" y="17526"/>
                </a:cubicBezTo>
                <a:lnTo>
                  <a:pt x="66294" y="17526"/>
                </a:lnTo>
                <a:cubicBezTo>
                  <a:pt x="67437" y="18669"/>
                  <a:pt x="67437" y="18669"/>
                  <a:pt x="67437" y="18669"/>
                </a:cubicBezTo>
                <a:cubicBezTo>
                  <a:pt x="67437" y="18161"/>
                  <a:pt x="67437" y="17780"/>
                  <a:pt x="67564" y="17780"/>
                </a:cubicBezTo>
                <a:cubicBezTo>
                  <a:pt x="67691" y="17780"/>
                  <a:pt x="67945" y="18034"/>
                  <a:pt x="68453" y="18669"/>
                </a:cubicBezTo>
                <a:cubicBezTo>
                  <a:pt x="68453" y="18288"/>
                  <a:pt x="68453" y="18034"/>
                  <a:pt x="68453" y="17526"/>
                </a:cubicBezTo>
                <a:cubicBezTo>
                  <a:pt x="68453" y="17018"/>
                  <a:pt x="68707" y="16637"/>
                  <a:pt x="69088" y="16637"/>
                </a:cubicBezTo>
                <a:cubicBezTo>
                  <a:pt x="69469" y="16637"/>
                  <a:pt x="69596" y="16891"/>
                  <a:pt x="69596" y="17526"/>
                </a:cubicBezTo>
                <a:cubicBezTo>
                  <a:pt x="68834" y="19685"/>
                  <a:pt x="69088" y="20447"/>
                  <a:pt x="69342" y="20447"/>
                </a:cubicBezTo>
                <a:cubicBezTo>
                  <a:pt x="69596" y="20447"/>
                  <a:pt x="69596" y="20193"/>
                  <a:pt x="69596" y="19812"/>
                </a:cubicBezTo>
                <a:cubicBezTo>
                  <a:pt x="69596" y="18669"/>
                  <a:pt x="69596" y="18669"/>
                  <a:pt x="69596" y="18669"/>
                </a:cubicBezTo>
                <a:cubicBezTo>
                  <a:pt x="69596" y="18923"/>
                  <a:pt x="69723" y="19177"/>
                  <a:pt x="70104" y="19304"/>
                </a:cubicBezTo>
                <a:cubicBezTo>
                  <a:pt x="70739" y="18415"/>
                  <a:pt x="70739" y="17526"/>
                  <a:pt x="70739" y="17526"/>
                </a:cubicBezTo>
                <a:lnTo>
                  <a:pt x="70739" y="18669"/>
                </a:lnTo>
                <a:lnTo>
                  <a:pt x="70739" y="19558"/>
                </a:lnTo>
                <a:cubicBezTo>
                  <a:pt x="70485" y="19431"/>
                  <a:pt x="70231" y="19431"/>
                  <a:pt x="70104" y="19304"/>
                </a:cubicBezTo>
                <a:cubicBezTo>
                  <a:pt x="69977" y="19431"/>
                  <a:pt x="69850" y="19685"/>
                  <a:pt x="69596" y="19812"/>
                </a:cubicBezTo>
                <a:lnTo>
                  <a:pt x="70739" y="19812"/>
                </a:lnTo>
                <a:lnTo>
                  <a:pt x="70739" y="19685"/>
                </a:lnTo>
                <a:cubicBezTo>
                  <a:pt x="71882" y="20066"/>
                  <a:pt x="73914" y="20320"/>
                  <a:pt x="75311" y="21082"/>
                </a:cubicBezTo>
                <a:cubicBezTo>
                  <a:pt x="75311" y="21082"/>
                  <a:pt x="76454" y="19939"/>
                  <a:pt x="76454" y="17653"/>
                </a:cubicBezTo>
                <a:cubicBezTo>
                  <a:pt x="76581" y="17526"/>
                  <a:pt x="76581" y="17399"/>
                  <a:pt x="76581" y="17272"/>
                </a:cubicBezTo>
                <a:cubicBezTo>
                  <a:pt x="76454" y="17653"/>
                  <a:pt x="76454" y="18161"/>
                  <a:pt x="76454" y="18796"/>
                </a:cubicBezTo>
                <a:cubicBezTo>
                  <a:pt x="76454" y="20447"/>
                  <a:pt x="76454" y="21336"/>
                  <a:pt x="76581" y="21336"/>
                </a:cubicBezTo>
                <a:cubicBezTo>
                  <a:pt x="76708" y="21336"/>
                  <a:pt x="76962" y="20447"/>
                  <a:pt x="77597" y="18796"/>
                </a:cubicBezTo>
                <a:cubicBezTo>
                  <a:pt x="77597" y="19304"/>
                  <a:pt x="77597" y="19685"/>
                  <a:pt x="77724" y="19685"/>
                </a:cubicBezTo>
                <a:cubicBezTo>
                  <a:pt x="77851" y="19685"/>
                  <a:pt x="78232" y="19431"/>
                  <a:pt x="78740" y="18796"/>
                </a:cubicBezTo>
                <a:cubicBezTo>
                  <a:pt x="78740" y="20447"/>
                  <a:pt x="78740" y="21590"/>
                  <a:pt x="78740" y="21590"/>
                </a:cubicBezTo>
                <a:cubicBezTo>
                  <a:pt x="78740" y="21717"/>
                  <a:pt x="78740" y="21971"/>
                  <a:pt x="78740" y="22225"/>
                </a:cubicBezTo>
                <a:cubicBezTo>
                  <a:pt x="78740" y="22479"/>
                  <a:pt x="78867" y="22733"/>
                  <a:pt x="78994" y="22733"/>
                </a:cubicBezTo>
                <a:cubicBezTo>
                  <a:pt x="79375" y="22733"/>
                  <a:pt x="79883" y="21844"/>
                  <a:pt x="79883" y="21082"/>
                </a:cubicBezTo>
                <a:cubicBezTo>
                  <a:pt x="80899" y="20066"/>
                  <a:pt x="81534" y="19431"/>
                  <a:pt x="81661" y="19431"/>
                </a:cubicBezTo>
                <a:cubicBezTo>
                  <a:pt x="81788" y="19431"/>
                  <a:pt x="81661" y="20320"/>
                  <a:pt x="81026" y="22225"/>
                </a:cubicBezTo>
                <a:cubicBezTo>
                  <a:pt x="80518" y="23114"/>
                  <a:pt x="80645" y="23495"/>
                  <a:pt x="80899" y="23495"/>
                </a:cubicBezTo>
                <a:cubicBezTo>
                  <a:pt x="81407" y="23495"/>
                  <a:pt x="82550" y="22479"/>
                  <a:pt x="83185" y="21082"/>
                </a:cubicBezTo>
                <a:cubicBezTo>
                  <a:pt x="83820" y="19685"/>
                  <a:pt x="84201" y="19177"/>
                  <a:pt x="84328" y="19177"/>
                </a:cubicBezTo>
                <a:cubicBezTo>
                  <a:pt x="84455" y="19177"/>
                  <a:pt x="84455" y="19431"/>
                  <a:pt x="84455" y="19939"/>
                </a:cubicBezTo>
                <a:cubicBezTo>
                  <a:pt x="83312" y="21082"/>
                  <a:pt x="83312" y="21082"/>
                  <a:pt x="83312" y="21082"/>
                </a:cubicBezTo>
                <a:cubicBezTo>
                  <a:pt x="84455" y="21082"/>
                  <a:pt x="84455" y="22225"/>
                  <a:pt x="83312" y="23368"/>
                </a:cubicBezTo>
                <a:cubicBezTo>
                  <a:pt x="83312" y="23368"/>
                  <a:pt x="84455" y="23368"/>
                  <a:pt x="85598" y="22225"/>
                </a:cubicBezTo>
                <a:cubicBezTo>
                  <a:pt x="85979" y="21590"/>
                  <a:pt x="86106" y="21336"/>
                  <a:pt x="86360" y="21336"/>
                </a:cubicBezTo>
                <a:cubicBezTo>
                  <a:pt x="86741" y="21336"/>
                  <a:pt x="86487" y="22987"/>
                  <a:pt x="85598" y="24511"/>
                </a:cubicBezTo>
                <a:lnTo>
                  <a:pt x="87884" y="23368"/>
                </a:lnTo>
                <a:cubicBezTo>
                  <a:pt x="87503" y="24130"/>
                  <a:pt x="87376" y="24384"/>
                  <a:pt x="87376" y="24384"/>
                </a:cubicBezTo>
                <a:cubicBezTo>
                  <a:pt x="87376" y="24384"/>
                  <a:pt x="87757" y="23876"/>
                  <a:pt x="88138" y="23241"/>
                </a:cubicBezTo>
                <a:cubicBezTo>
                  <a:pt x="88011" y="23241"/>
                  <a:pt x="88011" y="23368"/>
                  <a:pt x="87884" y="23368"/>
                </a:cubicBezTo>
                <a:cubicBezTo>
                  <a:pt x="88646" y="21971"/>
                  <a:pt x="89281" y="20955"/>
                  <a:pt x="89408" y="20955"/>
                </a:cubicBezTo>
                <a:cubicBezTo>
                  <a:pt x="89535" y="20955"/>
                  <a:pt x="89408" y="21336"/>
                  <a:pt x="88900" y="22225"/>
                </a:cubicBezTo>
                <a:cubicBezTo>
                  <a:pt x="88646" y="22479"/>
                  <a:pt x="88392" y="22860"/>
                  <a:pt x="88011" y="23241"/>
                </a:cubicBezTo>
                <a:cubicBezTo>
                  <a:pt x="88519" y="22987"/>
                  <a:pt x="88900" y="22987"/>
                  <a:pt x="89027" y="22987"/>
                </a:cubicBezTo>
                <a:cubicBezTo>
                  <a:pt x="89916" y="22987"/>
                  <a:pt x="89662" y="24003"/>
                  <a:pt x="88773" y="25654"/>
                </a:cubicBezTo>
                <a:cubicBezTo>
                  <a:pt x="89916" y="24511"/>
                  <a:pt x="89916" y="23368"/>
                  <a:pt x="89916" y="23368"/>
                </a:cubicBezTo>
                <a:cubicBezTo>
                  <a:pt x="91059" y="24511"/>
                  <a:pt x="91059" y="24511"/>
                  <a:pt x="89916" y="25654"/>
                </a:cubicBezTo>
                <a:cubicBezTo>
                  <a:pt x="89916" y="26543"/>
                  <a:pt x="89408" y="27305"/>
                  <a:pt x="89408" y="27305"/>
                </a:cubicBezTo>
                <a:cubicBezTo>
                  <a:pt x="89408" y="27305"/>
                  <a:pt x="89535" y="27178"/>
                  <a:pt x="89916" y="26797"/>
                </a:cubicBezTo>
                <a:cubicBezTo>
                  <a:pt x="89916" y="26797"/>
                  <a:pt x="89916" y="26797"/>
                  <a:pt x="89916" y="29083"/>
                </a:cubicBezTo>
                <a:lnTo>
                  <a:pt x="91059" y="29083"/>
                </a:lnTo>
                <a:cubicBezTo>
                  <a:pt x="91440" y="28829"/>
                  <a:pt x="91567" y="28575"/>
                  <a:pt x="91821" y="28575"/>
                </a:cubicBezTo>
                <a:cubicBezTo>
                  <a:pt x="92202" y="28575"/>
                  <a:pt x="91948" y="29337"/>
                  <a:pt x="91059" y="30226"/>
                </a:cubicBezTo>
                <a:cubicBezTo>
                  <a:pt x="91059" y="30226"/>
                  <a:pt x="92202" y="30226"/>
                  <a:pt x="93345" y="29083"/>
                </a:cubicBezTo>
                <a:cubicBezTo>
                  <a:pt x="93345" y="30226"/>
                  <a:pt x="93345" y="30226"/>
                  <a:pt x="93345" y="31369"/>
                </a:cubicBezTo>
                <a:cubicBezTo>
                  <a:pt x="93853" y="30861"/>
                  <a:pt x="94234" y="30480"/>
                  <a:pt x="94361" y="30480"/>
                </a:cubicBezTo>
                <a:cubicBezTo>
                  <a:pt x="94488" y="30480"/>
                  <a:pt x="94488" y="30734"/>
                  <a:pt x="94488" y="31369"/>
                </a:cubicBezTo>
                <a:cubicBezTo>
                  <a:pt x="95631" y="30226"/>
                  <a:pt x="95631" y="30226"/>
                  <a:pt x="95631" y="30226"/>
                </a:cubicBezTo>
                <a:cubicBezTo>
                  <a:pt x="96774" y="30226"/>
                  <a:pt x="95631" y="32512"/>
                  <a:pt x="96774" y="32512"/>
                </a:cubicBezTo>
                <a:cubicBezTo>
                  <a:pt x="96774" y="33020"/>
                  <a:pt x="96774" y="33401"/>
                  <a:pt x="96901" y="33401"/>
                </a:cubicBezTo>
                <a:cubicBezTo>
                  <a:pt x="97028" y="33401"/>
                  <a:pt x="97282" y="33147"/>
                  <a:pt x="97917" y="32512"/>
                </a:cubicBezTo>
                <a:cubicBezTo>
                  <a:pt x="97917" y="31877"/>
                  <a:pt x="98171" y="31623"/>
                  <a:pt x="98298" y="31623"/>
                </a:cubicBezTo>
                <a:cubicBezTo>
                  <a:pt x="98425" y="31623"/>
                  <a:pt x="98425" y="31877"/>
                  <a:pt x="97917" y="32512"/>
                </a:cubicBezTo>
                <a:cubicBezTo>
                  <a:pt x="97917" y="32512"/>
                  <a:pt x="97917" y="34798"/>
                  <a:pt x="99060" y="34798"/>
                </a:cubicBezTo>
                <a:cubicBezTo>
                  <a:pt x="99060" y="35433"/>
                  <a:pt x="99060" y="35687"/>
                  <a:pt x="99187" y="35687"/>
                </a:cubicBezTo>
                <a:cubicBezTo>
                  <a:pt x="99314" y="35687"/>
                  <a:pt x="99568" y="35433"/>
                  <a:pt x="100203" y="34798"/>
                </a:cubicBezTo>
                <a:cubicBezTo>
                  <a:pt x="101219" y="34290"/>
                  <a:pt x="101727" y="34036"/>
                  <a:pt x="101854" y="34036"/>
                </a:cubicBezTo>
                <a:cubicBezTo>
                  <a:pt x="101981" y="34036"/>
                  <a:pt x="101473" y="34544"/>
                  <a:pt x="100203" y="35941"/>
                </a:cubicBezTo>
                <a:cubicBezTo>
                  <a:pt x="99568" y="37211"/>
                  <a:pt x="99314" y="37846"/>
                  <a:pt x="99314" y="37846"/>
                </a:cubicBezTo>
                <a:cubicBezTo>
                  <a:pt x="99314" y="37846"/>
                  <a:pt x="99695" y="37592"/>
                  <a:pt x="100203" y="37084"/>
                </a:cubicBezTo>
                <a:lnTo>
                  <a:pt x="101600" y="37084"/>
                </a:lnTo>
                <a:cubicBezTo>
                  <a:pt x="100457" y="38100"/>
                  <a:pt x="101600" y="38100"/>
                  <a:pt x="102743" y="38100"/>
                </a:cubicBezTo>
                <a:cubicBezTo>
                  <a:pt x="102743" y="38100"/>
                  <a:pt x="102743" y="38100"/>
                  <a:pt x="101600" y="39243"/>
                </a:cubicBezTo>
                <a:cubicBezTo>
                  <a:pt x="102235" y="38989"/>
                  <a:pt x="102743" y="38989"/>
                  <a:pt x="103251" y="38989"/>
                </a:cubicBezTo>
                <a:cubicBezTo>
                  <a:pt x="105029" y="38989"/>
                  <a:pt x="104775" y="40640"/>
                  <a:pt x="103886" y="41529"/>
                </a:cubicBezTo>
                <a:cubicBezTo>
                  <a:pt x="103886" y="41529"/>
                  <a:pt x="103886" y="42037"/>
                  <a:pt x="104267" y="42037"/>
                </a:cubicBezTo>
                <a:cubicBezTo>
                  <a:pt x="104394" y="42037"/>
                  <a:pt x="104648" y="41910"/>
                  <a:pt x="105029" y="41529"/>
                </a:cubicBezTo>
                <a:cubicBezTo>
                  <a:pt x="105918" y="41021"/>
                  <a:pt x="106553" y="40767"/>
                  <a:pt x="106680" y="40767"/>
                </a:cubicBezTo>
                <a:cubicBezTo>
                  <a:pt x="106807" y="40767"/>
                  <a:pt x="106426" y="41275"/>
                  <a:pt x="105029" y="42672"/>
                </a:cubicBezTo>
                <a:cubicBezTo>
                  <a:pt x="107315" y="42672"/>
                  <a:pt x="107315" y="43815"/>
                  <a:pt x="105029" y="44958"/>
                </a:cubicBezTo>
                <a:cubicBezTo>
                  <a:pt x="103886" y="44958"/>
                  <a:pt x="102743" y="46101"/>
                  <a:pt x="102743" y="46101"/>
                </a:cubicBezTo>
                <a:lnTo>
                  <a:pt x="103886" y="46101"/>
                </a:lnTo>
                <a:cubicBezTo>
                  <a:pt x="104394" y="45593"/>
                  <a:pt x="104775" y="45212"/>
                  <a:pt x="105029" y="45212"/>
                </a:cubicBezTo>
                <a:cubicBezTo>
                  <a:pt x="105283" y="45212"/>
                  <a:pt x="105537" y="45466"/>
                  <a:pt x="106172" y="46101"/>
                </a:cubicBezTo>
                <a:cubicBezTo>
                  <a:pt x="106172" y="47244"/>
                  <a:pt x="108458" y="47244"/>
                  <a:pt x="108458" y="48387"/>
                </a:cubicBezTo>
                <a:cubicBezTo>
                  <a:pt x="108458" y="48387"/>
                  <a:pt x="108458" y="49530"/>
                  <a:pt x="107315" y="50673"/>
                </a:cubicBezTo>
                <a:lnTo>
                  <a:pt x="109601" y="50673"/>
                </a:lnTo>
                <a:cubicBezTo>
                  <a:pt x="110744" y="50673"/>
                  <a:pt x="110744" y="51816"/>
                  <a:pt x="109601" y="51816"/>
                </a:cubicBezTo>
                <a:cubicBezTo>
                  <a:pt x="110744" y="51816"/>
                  <a:pt x="110744" y="52959"/>
                  <a:pt x="110744" y="52959"/>
                </a:cubicBezTo>
                <a:cubicBezTo>
                  <a:pt x="109601" y="52959"/>
                  <a:pt x="108458" y="54102"/>
                  <a:pt x="109601" y="54102"/>
                </a:cubicBezTo>
                <a:cubicBezTo>
                  <a:pt x="109982" y="53721"/>
                  <a:pt x="110363" y="53594"/>
                  <a:pt x="110744" y="53594"/>
                </a:cubicBezTo>
                <a:cubicBezTo>
                  <a:pt x="111379" y="53594"/>
                  <a:pt x="111887" y="54102"/>
                  <a:pt x="111887" y="54102"/>
                </a:cubicBezTo>
                <a:cubicBezTo>
                  <a:pt x="110744" y="55245"/>
                  <a:pt x="110744" y="57531"/>
                  <a:pt x="111887" y="59817"/>
                </a:cubicBezTo>
                <a:cubicBezTo>
                  <a:pt x="111887" y="62103"/>
                  <a:pt x="111887" y="65532"/>
                  <a:pt x="111887" y="65532"/>
                </a:cubicBezTo>
                <a:cubicBezTo>
                  <a:pt x="111887" y="66675"/>
                  <a:pt x="111887" y="66675"/>
                  <a:pt x="111887" y="66675"/>
                </a:cubicBezTo>
                <a:cubicBezTo>
                  <a:pt x="109601" y="66675"/>
                  <a:pt x="110744" y="67818"/>
                  <a:pt x="111887" y="68961"/>
                </a:cubicBezTo>
                <a:cubicBezTo>
                  <a:pt x="113030" y="68961"/>
                  <a:pt x="114173" y="68961"/>
                  <a:pt x="114173" y="70104"/>
                </a:cubicBezTo>
                <a:cubicBezTo>
                  <a:pt x="113030" y="70104"/>
                  <a:pt x="111887" y="68961"/>
                  <a:pt x="111887" y="68961"/>
                </a:cubicBezTo>
                <a:cubicBezTo>
                  <a:pt x="113030" y="70104"/>
                  <a:pt x="113030" y="70104"/>
                  <a:pt x="113030" y="70104"/>
                </a:cubicBezTo>
                <a:cubicBezTo>
                  <a:pt x="110744" y="70104"/>
                  <a:pt x="109601" y="70104"/>
                  <a:pt x="110744" y="71247"/>
                </a:cubicBezTo>
                <a:cubicBezTo>
                  <a:pt x="114173" y="72390"/>
                  <a:pt x="114173" y="72390"/>
                  <a:pt x="110744" y="72390"/>
                </a:cubicBezTo>
                <a:cubicBezTo>
                  <a:pt x="110109" y="72136"/>
                  <a:pt x="109601" y="71882"/>
                  <a:pt x="109347" y="71882"/>
                </a:cubicBezTo>
                <a:cubicBezTo>
                  <a:pt x="108712" y="71882"/>
                  <a:pt x="109474" y="72644"/>
                  <a:pt x="111887" y="73533"/>
                </a:cubicBezTo>
                <a:cubicBezTo>
                  <a:pt x="113030" y="74676"/>
                  <a:pt x="113030" y="74676"/>
                  <a:pt x="111887" y="74676"/>
                </a:cubicBezTo>
                <a:cubicBezTo>
                  <a:pt x="110744" y="74168"/>
                  <a:pt x="109855" y="73787"/>
                  <a:pt x="109601" y="73787"/>
                </a:cubicBezTo>
                <a:cubicBezTo>
                  <a:pt x="109347" y="73787"/>
                  <a:pt x="109601" y="74041"/>
                  <a:pt x="110744" y="74676"/>
                </a:cubicBezTo>
                <a:cubicBezTo>
                  <a:pt x="113030" y="75819"/>
                  <a:pt x="113030" y="75819"/>
                  <a:pt x="109601" y="75819"/>
                </a:cubicBezTo>
                <a:cubicBezTo>
                  <a:pt x="111379" y="76708"/>
                  <a:pt x="111760" y="78359"/>
                  <a:pt x="110109" y="78359"/>
                </a:cubicBezTo>
                <a:cubicBezTo>
                  <a:pt x="109728" y="78359"/>
                  <a:pt x="109220" y="78232"/>
                  <a:pt x="108458" y="77978"/>
                </a:cubicBezTo>
                <a:lnTo>
                  <a:pt x="107315" y="77978"/>
                </a:lnTo>
                <a:lnTo>
                  <a:pt x="107315" y="79121"/>
                </a:lnTo>
                <a:lnTo>
                  <a:pt x="108458" y="79121"/>
                </a:lnTo>
                <a:cubicBezTo>
                  <a:pt x="108458" y="79121"/>
                  <a:pt x="106172" y="80264"/>
                  <a:pt x="105029" y="82550"/>
                </a:cubicBezTo>
                <a:cubicBezTo>
                  <a:pt x="102743" y="84836"/>
                  <a:pt x="102743" y="85979"/>
                  <a:pt x="103886" y="85979"/>
                </a:cubicBezTo>
                <a:cubicBezTo>
                  <a:pt x="105537" y="86868"/>
                  <a:pt x="105918" y="87630"/>
                  <a:pt x="105283" y="87630"/>
                </a:cubicBezTo>
                <a:cubicBezTo>
                  <a:pt x="105029" y="87630"/>
                  <a:pt x="104521" y="87503"/>
                  <a:pt x="103886" y="87122"/>
                </a:cubicBezTo>
                <a:lnTo>
                  <a:pt x="101600" y="87122"/>
                </a:lnTo>
                <a:cubicBezTo>
                  <a:pt x="101600" y="87630"/>
                  <a:pt x="101346" y="88011"/>
                  <a:pt x="100838" y="88011"/>
                </a:cubicBezTo>
                <a:cubicBezTo>
                  <a:pt x="100330" y="88011"/>
                  <a:pt x="99822" y="87757"/>
                  <a:pt x="99314" y="87122"/>
                </a:cubicBezTo>
                <a:cubicBezTo>
                  <a:pt x="100203" y="88900"/>
                  <a:pt x="99695" y="90805"/>
                  <a:pt x="98806" y="90805"/>
                </a:cubicBezTo>
                <a:cubicBezTo>
                  <a:pt x="98679" y="90805"/>
                  <a:pt x="98425" y="90678"/>
                  <a:pt x="98171" y="90551"/>
                </a:cubicBezTo>
                <a:cubicBezTo>
                  <a:pt x="97028" y="91694"/>
                  <a:pt x="97028" y="91694"/>
                  <a:pt x="98171" y="92837"/>
                </a:cubicBezTo>
                <a:cubicBezTo>
                  <a:pt x="98171" y="93980"/>
                  <a:pt x="98171" y="93980"/>
                  <a:pt x="97028" y="93980"/>
                </a:cubicBezTo>
                <a:cubicBezTo>
                  <a:pt x="96520" y="93472"/>
                  <a:pt x="95885" y="93218"/>
                  <a:pt x="95504" y="93218"/>
                </a:cubicBezTo>
                <a:cubicBezTo>
                  <a:pt x="94869" y="93218"/>
                  <a:pt x="94615" y="93726"/>
                  <a:pt x="96012" y="95123"/>
                </a:cubicBezTo>
                <a:lnTo>
                  <a:pt x="94742" y="93980"/>
                </a:lnTo>
                <a:cubicBezTo>
                  <a:pt x="94488" y="93599"/>
                  <a:pt x="94234" y="93472"/>
                  <a:pt x="94107" y="93472"/>
                </a:cubicBezTo>
                <a:cubicBezTo>
                  <a:pt x="93726" y="93472"/>
                  <a:pt x="93980" y="94361"/>
                  <a:pt x="94742" y="95123"/>
                </a:cubicBezTo>
                <a:cubicBezTo>
                  <a:pt x="95377" y="96266"/>
                  <a:pt x="95631" y="96901"/>
                  <a:pt x="95504" y="96901"/>
                </a:cubicBezTo>
                <a:cubicBezTo>
                  <a:pt x="95377" y="96901"/>
                  <a:pt x="94742" y="96393"/>
                  <a:pt x="93726" y="95123"/>
                </a:cubicBezTo>
                <a:cubicBezTo>
                  <a:pt x="93218" y="94615"/>
                  <a:pt x="92837" y="94234"/>
                  <a:pt x="92583" y="93980"/>
                </a:cubicBezTo>
                <a:cubicBezTo>
                  <a:pt x="92583" y="94742"/>
                  <a:pt x="93091" y="95631"/>
                  <a:pt x="93091" y="95631"/>
                </a:cubicBezTo>
                <a:cubicBezTo>
                  <a:pt x="93091" y="95631"/>
                  <a:pt x="92964" y="95504"/>
                  <a:pt x="92583" y="95123"/>
                </a:cubicBezTo>
                <a:cubicBezTo>
                  <a:pt x="92583" y="95123"/>
                  <a:pt x="91440" y="96266"/>
                  <a:pt x="93726" y="98552"/>
                </a:cubicBezTo>
                <a:cubicBezTo>
                  <a:pt x="94869" y="99695"/>
                  <a:pt x="93726" y="99695"/>
                  <a:pt x="93726" y="99695"/>
                </a:cubicBezTo>
                <a:cubicBezTo>
                  <a:pt x="92583" y="98552"/>
                  <a:pt x="92583" y="98552"/>
                  <a:pt x="92583" y="97409"/>
                </a:cubicBezTo>
                <a:lnTo>
                  <a:pt x="91313" y="97409"/>
                </a:lnTo>
                <a:cubicBezTo>
                  <a:pt x="91313" y="97409"/>
                  <a:pt x="90424" y="97409"/>
                  <a:pt x="89535" y="96647"/>
                </a:cubicBezTo>
                <a:cubicBezTo>
                  <a:pt x="89662" y="96901"/>
                  <a:pt x="89916" y="97155"/>
                  <a:pt x="90297" y="97409"/>
                </a:cubicBezTo>
                <a:cubicBezTo>
                  <a:pt x="91440" y="99695"/>
                  <a:pt x="91440" y="99695"/>
                  <a:pt x="91440" y="99695"/>
                </a:cubicBezTo>
                <a:cubicBezTo>
                  <a:pt x="90297" y="99695"/>
                  <a:pt x="90297" y="99695"/>
                  <a:pt x="90297" y="98552"/>
                </a:cubicBezTo>
                <a:cubicBezTo>
                  <a:pt x="89789" y="97917"/>
                  <a:pt x="89408" y="97663"/>
                  <a:pt x="89154" y="97663"/>
                </a:cubicBezTo>
                <a:cubicBezTo>
                  <a:pt x="88900" y="97663"/>
                  <a:pt x="88646" y="97917"/>
                  <a:pt x="88011" y="98552"/>
                </a:cubicBezTo>
                <a:cubicBezTo>
                  <a:pt x="88011" y="98552"/>
                  <a:pt x="89154" y="103124"/>
                  <a:pt x="90297" y="105410"/>
                </a:cubicBezTo>
                <a:cubicBezTo>
                  <a:pt x="90805" y="106553"/>
                  <a:pt x="91186" y="107188"/>
                  <a:pt x="91059" y="107188"/>
                </a:cubicBezTo>
                <a:cubicBezTo>
                  <a:pt x="90932" y="107188"/>
                  <a:pt x="90297" y="106553"/>
                  <a:pt x="89154" y="105410"/>
                </a:cubicBezTo>
                <a:cubicBezTo>
                  <a:pt x="89154" y="104267"/>
                  <a:pt x="89154" y="104267"/>
                  <a:pt x="88011" y="104267"/>
                </a:cubicBezTo>
                <a:cubicBezTo>
                  <a:pt x="88011" y="103124"/>
                  <a:pt x="88011" y="103124"/>
                  <a:pt x="88011" y="103124"/>
                </a:cubicBezTo>
                <a:lnTo>
                  <a:pt x="88011" y="101981"/>
                </a:lnTo>
                <a:cubicBezTo>
                  <a:pt x="86868" y="100838"/>
                  <a:pt x="86233" y="100203"/>
                  <a:pt x="86233" y="100203"/>
                </a:cubicBezTo>
                <a:cubicBezTo>
                  <a:pt x="86233" y="100203"/>
                  <a:pt x="86360" y="100711"/>
                  <a:pt x="86995" y="101981"/>
                </a:cubicBezTo>
                <a:cubicBezTo>
                  <a:pt x="86995" y="103251"/>
                  <a:pt x="86995" y="103886"/>
                  <a:pt x="86741" y="103886"/>
                </a:cubicBezTo>
                <a:cubicBezTo>
                  <a:pt x="86487" y="103886"/>
                  <a:pt x="86233" y="103632"/>
                  <a:pt x="85852" y="103124"/>
                </a:cubicBezTo>
                <a:cubicBezTo>
                  <a:pt x="85852" y="102362"/>
                  <a:pt x="85344" y="101473"/>
                  <a:pt x="84963" y="101473"/>
                </a:cubicBezTo>
                <a:cubicBezTo>
                  <a:pt x="84836" y="101473"/>
                  <a:pt x="84709" y="101600"/>
                  <a:pt x="84709" y="101981"/>
                </a:cubicBezTo>
                <a:cubicBezTo>
                  <a:pt x="84709" y="101981"/>
                  <a:pt x="84709" y="101981"/>
                  <a:pt x="83566" y="100838"/>
                </a:cubicBezTo>
                <a:cubicBezTo>
                  <a:pt x="83566" y="100838"/>
                  <a:pt x="82423" y="100838"/>
                  <a:pt x="83566" y="101981"/>
                </a:cubicBezTo>
                <a:cubicBezTo>
                  <a:pt x="83566" y="103124"/>
                  <a:pt x="83566" y="104267"/>
                  <a:pt x="83566" y="104267"/>
                </a:cubicBezTo>
                <a:cubicBezTo>
                  <a:pt x="82423" y="104267"/>
                  <a:pt x="82423" y="104267"/>
                  <a:pt x="83566" y="105410"/>
                </a:cubicBezTo>
                <a:cubicBezTo>
                  <a:pt x="83566" y="106553"/>
                  <a:pt x="83566" y="107696"/>
                  <a:pt x="83566" y="107696"/>
                </a:cubicBezTo>
                <a:cubicBezTo>
                  <a:pt x="83566" y="108712"/>
                  <a:pt x="83312" y="109220"/>
                  <a:pt x="83058" y="109220"/>
                </a:cubicBezTo>
                <a:cubicBezTo>
                  <a:pt x="82804" y="109220"/>
                  <a:pt x="82550" y="108966"/>
                  <a:pt x="82169" y="108331"/>
                </a:cubicBezTo>
                <a:cubicBezTo>
                  <a:pt x="82296" y="108585"/>
                  <a:pt x="82550" y="108712"/>
                  <a:pt x="82550" y="108712"/>
                </a:cubicBezTo>
                <a:cubicBezTo>
                  <a:pt x="82550" y="108712"/>
                  <a:pt x="82550" y="107569"/>
                  <a:pt x="82550" y="107569"/>
                </a:cubicBezTo>
                <a:cubicBezTo>
                  <a:pt x="82550" y="107569"/>
                  <a:pt x="82550" y="106426"/>
                  <a:pt x="81407" y="106426"/>
                </a:cubicBezTo>
                <a:cubicBezTo>
                  <a:pt x="81407" y="105283"/>
                  <a:pt x="81407" y="105283"/>
                  <a:pt x="81407" y="105283"/>
                </a:cubicBezTo>
                <a:cubicBezTo>
                  <a:pt x="81407" y="105283"/>
                  <a:pt x="81153" y="105537"/>
                  <a:pt x="80899" y="105537"/>
                </a:cubicBezTo>
                <a:cubicBezTo>
                  <a:pt x="80645" y="105537"/>
                  <a:pt x="80264" y="105283"/>
                  <a:pt x="80264" y="104140"/>
                </a:cubicBezTo>
                <a:cubicBezTo>
                  <a:pt x="80010" y="103759"/>
                  <a:pt x="79756" y="103632"/>
                  <a:pt x="79629" y="103632"/>
                </a:cubicBezTo>
                <a:cubicBezTo>
                  <a:pt x="79248" y="103632"/>
                  <a:pt x="79502" y="104648"/>
                  <a:pt x="80264" y="106299"/>
                </a:cubicBezTo>
                <a:lnTo>
                  <a:pt x="81407" y="108585"/>
                </a:lnTo>
                <a:cubicBezTo>
                  <a:pt x="80264" y="108585"/>
                  <a:pt x="79121" y="106299"/>
                  <a:pt x="79121" y="105156"/>
                </a:cubicBezTo>
                <a:cubicBezTo>
                  <a:pt x="79121" y="105918"/>
                  <a:pt x="79121" y="106807"/>
                  <a:pt x="78740" y="106807"/>
                </a:cubicBezTo>
                <a:cubicBezTo>
                  <a:pt x="78613" y="106807"/>
                  <a:pt x="78359" y="106680"/>
                  <a:pt x="77978" y="106299"/>
                </a:cubicBezTo>
                <a:cubicBezTo>
                  <a:pt x="77978" y="106299"/>
                  <a:pt x="76835" y="106299"/>
                  <a:pt x="76835" y="105156"/>
                </a:cubicBezTo>
                <a:cubicBezTo>
                  <a:pt x="76454" y="104775"/>
                  <a:pt x="76200" y="104648"/>
                  <a:pt x="76073" y="104648"/>
                </a:cubicBezTo>
                <a:cubicBezTo>
                  <a:pt x="75692" y="104648"/>
                  <a:pt x="75692" y="105156"/>
                  <a:pt x="75692" y="105156"/>
                </a:cubicBezTo>
                <a:cubicBezTo>
                  <a:pt x="75692" y="105664"/>
                  <a:pt x="75692" y="106045"/>
                  <a:pt x="75565" y="106045"/>
                </a:cubicBezTo>
                <a:cubicBezTo>
                  <a:pt x="75438" y="106045"/>
                  <a:pt x="75184" y="105791"/>
                  <a:pt x="74549" y="105156"/>
                </a:cubicBezTo>
                <a:cubicBezTo>
                  <a:pt x="73406" y="104013"/>
                  <a:pt x="72898" y="103378"/>
                  <a:pt x="72771" y="103378"/>
                </a:cubicBezTo>
                <a:cubicBezTo>
                  <a:pt x="72644" y="103378"/>
                  <a:pt x="72898" y="104013"/>
                  <a:pt x="73533" y="105156"/>
                </a:cubicBezTo>
                <a:cubicBezTo>
                  <a:pt x="73533" y="106426"/>
                  <a:pt x="73533" y="107315"/>
                  <a:pt x="73406" y="107315"/>
                </a:cubicBezTo>
                <a:cubicBezTo>
                  <a:pt x="73279" y="107315"/>
                  <a:pt x="72898" y="106680"/>
                  <a:pt x="72517" y="105156"/>
                </a:cubicBezTo>
                <a:cubicBezTo>
                  <a:pt x="72517" y="104902"/>
                  <a:pt x="72517" y="104648"/>
                  <a:pt x="72517" y="104648"/>
                </a:cubicBezTo>
                <a:cubicBezTo>
                  <a:pt x="72517" y="104648"/>
                  <a:pt x="72263" y="105664"/>
                  <a:pt x="71374" y="107442"/>
                </a:cubicBezTo>
                <a:cubicBezTo>
                  <a:pt x="71374" y="108585"/>
                  <a:pt x="71374" y="110871"/>
                  <a:pt x="71374" y="113157"/>
                </a:cubicBezTo>
                <a:cubicBezTo>
                  <a:pt x="72009" y="114427"/>
                  <a:pt x="72263" y="115062"/>
                  <a:pt x="72263" y="115062"/>
                </a:cubicBezTo>
                <a:cubicBezTo>
                  <a:pt x="72263" y="115062"/>
                  <a:pt x="71882" y="114808"/>
                  <a:pt x="71374" y="114300"/>
                </a:cubicBezTo>
                <a:cubicBezTo>
                  <a:pt x="71374" y="114300"/>
                  <a:pt x="70231" y="113157"/>
                  <a:pt x="70231" y="110871"/>
                </a:cubicBezTo>
                <a:cubicBezTo>
                  <a:pt x="70231" y="109728"/>
                  <a:pt x="70231" y="109728"/>
                  <a:pt x="70231" y="109728"/>
                </a:cubicBezTo>
                <a:lnTo>
                  <a:pt x="71374" y="109728"/>
                </a:lnTo>
                <a:cubicBezTo>
                  <a:pt x="71374" y="109474"/>
                  <a:pt x="71374" y="109220"/>
                  <a:pt x="71374" y="108966"/>
                </a:cubicBezTo>
                <a:cubicBezTo>
                  <a:pt x="71374" y="108839"/>
                  <a:pt x="71374" y="108712"/>
                  <a:pt x="71374" y="108458"/>
                </a:cubicBezTo>
                <a:cubicBezTo>
                  <a:pt x="71374" y="108458"/>
                  <a:pt x="71374" y="108458"/>
                  <a:pt x="71374" y="108458"/>
                </a:cubicBezTo>
                <a:cubicBezTo>
                  <a:pt x="71247" y="107950"/>
                  <a:pt x="71120" y="107569"/>
                  <a:pt x="70612" y="107442"/>
                </a:cubicBezTo>
                <a:cubicBezTo>
                  <a:pt x="70485" y="107061"/>
                  <a:pt x="70231" y="106680"/>
                  <a:pt x="70231" y="106299"/>
                </a:cubicBezTo>
                <a:lnTo>
                  <a:pt x="70231" y="107442"/>
                </a:lnTo>
                <a:cubicBezTo>
                  <a:pt x="70231" y="106934"/>
                  <a:pt x="69977" y="106553"/>
                  <a:pt x="69723" y="106553"/>
                </a:cubicBezTo>
                <a:cubicBezTo>
                  <a:pt x="69469" y="106553"/>
                  <a:pt x="69596" y="106807"/>
                  <a:pt x="70231" y="107442"/>
                </a:cubicBezTo>
                <a:cubicBezTo>
                  <a:pt x="69088" y="106299"/>
                  <a:pt x="69088" y="106299"/>
                  <a:pt x="67945" y="106299"/>
                </a:cubicBezTo>
                <a:cubicBezTo>
                  <a:pt x="67945" y="106299"/>
                  <a:pt x="66802" y="106299"/>
                  <a:pt x="66802" y="104013"/>
                </a:cubicBezTo>
                <a:cubicBezTo>
                  <a:pt x="65659" y="104013"/>
                  <a:pt x="65659" y="104013"/>
                  <a:pt x="65659" y="105156"/>
                </a:cubicBezTo>
                <a:cubicBezTo>
                  <a:pt x="65659" y="107061"/>
                  <a:pt x="65278" y="107950"/>
                  <a:pt x="65024" y="107950"/>
                </a:cubicBezTo>
                <a:cubicBezTo>
                  <a:pt x="64770" y="107950"/>
                  <a:pt x="64516" y="107442"/>
                  <a:pt x="64516" y="106299"/>
                </a:cubicBezTo>
                <a:cubicBezTo>
                  <a:pt x="64516" y="104902"/>
                  <a:pt x="63627" y="103378"/>
                  <a:pt x="62611" y="103378"/>
                </a:cubicBezTo>
                <a:cubicBezTo>
                  <a:pt x="62103" y="103378"/>
                  <a:pt x="61468" y="103886"/>
                  <a:pt x="61087" y="105156"/>
                </a:cubicBezTo>
                <a:cubicBezTo>
                  <a:pt x="61087" y="105156"/>
                  <a:pt x="59944" y="105156"/>
                  <a:pt x="59944" y="104013"/>
                </a:cubicBezTo>
                <a:cubicBezTo>
                  <a:pt x="59944" y="103378"/>
                  <a:pt x="59690" y="103124"/>
                  <a:pt x="59182" y="103124"/>
                </a:cubicBezTo>
                <a:cubicBezTo>
                  <a:pt x="58674" y="103124"/>
                  <a:pt x="58166" y="103378"/>
                  <a:pt x="57658" y="104013"/>
                </a:cubicBezTo>
                <a:cubicBezTo>
                  <a:pt x="57658" y="104013"/>
                  <a:pt x="57658" y="104013"/>
                  <a:pt x="56515" y="102870"/>
                </a:cubicBezTo>
                <a:cubicBezTo>
                  <a:pt x="56515" y="102362"/>
                  <a:pt x="56515" y="101981"/>
                  <a:pt x="56388" y="101981"/>
                </a:cubicBezTo>
                <a:cubicBezTo>
                  <a:pt x="56261" y="101981"/>
                  <a:pt x="56007" y="102235"/>
                  <a:pt x="55372" y="102870"/>
                </a:cubicBezTo>
                <a:cubicBezTo>
                  <a:pt x="55372" y="103759"/>
                  <a:pt x="54737" y="104521"/>
                  <a:pt x="54483" y="104521"/>
                </a:cubicBezTo>
                <a:cubicBezTo>
                  <a:pt x="54356" y="104521"/>
                  <a:pt x="54229" y="104394"/>
                  <a:pt x="54229" y="104013"/>
                </a:cubicBezTo>
                <a:cubicBezTo>
                  <a:pt x="55372" y="102870"/>
                  <a:pt x="54229" y="102870"/>
                  <a:pt x="53086" y="101727"/>
                </a:cubicBezTo>
                <a:cubicBezTo>
                  <a:pt x="51943" y="101727"/>
                  <a:pt x="51943" y="101727"/>
                  <a:pt x="51943" y="102870"/>
                </a:cubicBezTo>
                <a:cubicBezTo>
                  <a:pt x="51689" y="103124"/>
                  <a:pt x="51435" y="103378"/>
                  <a:pt x="51308" y="103378"/>
                </a:cubicBezTo>
                <a:cubicBezTo>
                  <a:pt x="50927" y="103378"/>
                  <a:pt x="51181" y="102362"/>
                  <a:pt x="51943" y="100584"/>
                </a:cubicBezTo>
                <a:cubicBezTo>
                  <a:pt x="52451" y="99568"/>
                  <a:pt x="52832" y="99060"/>
                  <a:pt x="52705" y="99060"/>
                </a:cubicBezTo>
                <a:cubicBezTo>
                  <a:pt x="52578" y="99060"/>
                  <a:pt x="52070" y="99949"/>
                  <a:pt x="50800" y="101854"/>
                </a:cubicBezTo>
                <a:cubicBezTo>
                  <a:pt x="49403" y="103124"/>
                  <a:pt x="48895" y="103759"/>
                  <a:pt x="48641" y="103759"/>
                </a:cubicBezTo>
                <a:cubicBezTo>
                  <a:pt x="48387" y="103759"/>
                  <a:pt x="48514" y="103505"/>
                  <a:pt x="48514" y="102997"/>
                </a:cubicBezTo>
                <a:cubicBezTo>
                  <a:pt x="49657" y="101854"/>
                  <a:pt x="49657" y="101854"/>
                  <a:pt x="49657" y="101854"/>
                </a:cubicBezTo>
                <a:cubicBezTo>
                  <a:pt x="49657" y="101854"/>
                  <a:pt x="50800" y="100711"/>
                  <a:pt x="51943" y="99568"/>
                </a:cubicBezTo>
                <a:cubicBezTo>
                  <a:pt x="50800" y="99568"/>
                  <a:pt x="50800" y="99568"/>
                  <a:pt x="50800" y="100711"/>
                </a:cubicBezTo>
                <a:lnTo>
                  <a:pt x="48133" y="100711"/>
                </a:lnTo>
                <a:cubicBezTo>
                  <a:pt x="48387" y="100330"/>
                  <a:pt x="48641" y="99949"/>
                  <a:pt x="49022" y="99568"/>
                </a:cubicBezTo>
                <a:cubicBezTo>
                  <a:pt x="49022" y="99314"/>
                  <a:pt x="48895" y="99314"/>
                  <a:pt x="48768" y="99314"/>
                </a:cubicBezTo>
                <a:cubicBezTo>
                  <a:pt x="48133" y="99314"/>
                  <a:pt x="46228" y="100965"/>
                  <a:pt x="44450" y="101854"/>
                </a:cubicBezTo>
                <a:lnTo>
                  <a:pt x="45593" y="100711"/>
                </a:lnTo>
                <a:cubicBezTo>
                  <a:pt x="46736" y="99568"/>
                  <a:pt x="45593" y="99568"/>
                  <a:pt x="45593" y="99568"/>
                </a:cubicBezTo>
                <a:cubicBezTo>
                  <a:pt x="45085" y="99060"/>
                  <a:pt x="44704" y="98679"/>
                  <a:pt x="44450" y="98679"/>
                </a:cubicBezTo>
                <a:cubicBezTo>
                  <a:pt x="44196" y="98679"/>
                  <a:pt x="43942" y="98933"/>
                  <a:pt x="43307" y="99568"/>
                </a:cubicBezTo>
                <a:cubicBezTo>
                  <a:pt x="43307" y="100711"/>
                  <a:pt x="42164" y="101854"/>
                  <a:pt x="42164" y="101854"/>
                </a:cubicBezTo>
                <a:cubicBezTo>
                  <a:pt x="42164" y="101854"/>
                  <a:pt x="41021" y="102997"/>
                  <a:pt x="41021" y="104140"/>
                </a:cubicBezTo>
                <a:cubicBezTo>
                  <a:pt x="41021" y="104140"/>
                  <a:pt x="41021" y="102997"/>
                  <a:pt x="41021" y="101854"/>
                </a:cubicBezTo>
                <a:cubicBezTo>
                  <a:pt x="42164" y="98425"/>
                  <a:pt x="43307" y="97282"/>
                  <a:pt x="42164" y="96139"/>
                </a:cubicBezTo>
                <a:cubicBezTo>
                  <a:pt x="42164" y="96139"/>
                  <a:pt x="41021" y="94996"/>
                  <a:pt x="42164" y="93853"/>
                </a:cubicBezTo>
                <a:cubicBezTo>
                  <a:pt x="41021" y="93853"/>
                  <a:pt x="41021" y="93853"/>
                  <a:pt x="39878" y="94996"/>
                </a:cubicBezTo>
                <a:lnTo>
                  <a:pt x="39878" y="93980"/>
                </a:lnTo>
                <a:cubicBezTo>
                  <a:pt x="39878" y="93472"/>
                  <a:pt x="39878" y="93091"/>
                  <a:pt x="39751" y="93091"/>
                </a:cubicBezTo>
                <a:cubicBezTo>
                  <a:pt x="39624" y="93091"/>
                  <a:pt x="39243" y="93345"/>
                  <a:pt x="38735" y="93980"/>
                </a:cubicBezTo>
                <a:cubicBezTo>
                  <a:pt x="37592" y="93980"/>
                  <a:pt x="38735" y="92837"/>
                  <a:pt x="38735" y="92837"/>
                </a:cubicBezTo>
                <a:cubicBezTo>
                  <a:pt x="39243" y="91821"/>
                  <a:pt x="39497" y="91186"/>
                  <a:pt x="39497" y="91186"/>
                </a:cubicBezTo>
                <a:cubicBezTo>
                  <a:pt x="39497" y="91186"/>
                  <a:pt x="38862" y="92075"/>
                  <a:pt x="37592" y="93980"/>
                </a:cubicBezTo>
                <a:cubicBezTo>
                  <a:pt x="36449" y="93980"/>
                  <a:pt x="35306" y="96266"/>
                  <a:pt x="35306" y="96266"/>
                </a:cubicBezTo>
                <a:lnTo>
                  <a:pt x="36449" y="96266"/>
                </a:lnTo>
                <a:lnTo>
                  <a:pt x="34163" y="97409"/>
                </a:lnTo>
                <a:cubicBezTo>
                  <a:pt x="34163" y="97028"/>
                  <a:pt x="34036" y="96901"/>
                  <a:pt x="33782" y="96901"/>
                </a:cubicBezTo>
                <a:cubicBezTo>
                  <a:pt x="33401" y="96901"/>
                  <a:pt x="32639" y="97409"/>
                  <a:pt x="31877" y="97409"/>
                </a:cubicBezTo>
                <a:cubicBezTo>
                  <a:pt x="32258" y="97028"/>
                  <a:pt x="32639" y="96647"/>
                  <a:pt x="33020" y="96266"/>
                </a:cubicBezTo>
                <a:cubicBezTo>
                  <a:pt x="34163" y="96266"/>
                  <a:pt x="35306" y="95123"/>
                  <a:pt x="36449" y="93980"/>
                </a:cubicBezTo>
                <a:cubicBezTo>
                  <a:pt x="37338" y="92329"/>
                  <a:pt x="38100" y="91186"/>
                  <a:pt x="37592" y="91186"/>
                </a:cubicBezTo>
                <a:cubicBezTo>
                  <a:pt x="37465" y="91186"/>
                  <a:pt x="37084" y="91313"/>
                  <a:pt x="36449" y="91694"/>
                </a:cubicBezTo>
                <a:cubicBezTo>
                  <a:pt x="36449" y="91694"/>
                  <a:pt x="36449" y="91694"/>
                  <a:pt x="36449" y="90551"/>
                </a:cubicBezTo>
                <a:cubicBezTo>
                  <a:pt x="36195" y="90805"/>
                  <a:pt x="35814" y="91186"/>
                  <a:pt x="35306" y="91694"/>
                </a:cubicBezTo>
                <a:cubicBezTo>
                  <a:pt x="34417" y="92202"/>
                  <a:pt x="33782" y="92456"/>
                  <a:pt x="33528" y="92456"/>
                </a:cubicBezTo>
                <a:cubicBezTo>
                  <a:pt x="33274" y="92456"/>
                  <a:pt x="33528" y="91948"/>
                  <a:pt x="34163" y="90551"/>
                </a:cubicBezTo>
                <a:cubicBezTo>
                  <a:pt x="35814" y="88900"/>
                  <a:pt x="35687" y="87757"/>
                  <a:pt x="35052" y="87757"/>
                </a:cubicBezTo>
                <a:cubicBezTo>
                  <a:pt x="34798" y="87757"/>
                  <a:pt x="34544" y="87884"/>
                  <a:pt x="34163" y="88265"/>
                </a:cubicBezTo>
                <a:cubicBezTo>
                  <a:pt x="33528" y="88646"/>
                  <a:pt x="33020" y="88773"/>
                  <a:pt x="32766" y="88773"/>
                </a:cubicBezTo>
                <a:cubicBezTo>
                  <a:pt x="32004" y="88773"/>
                  <a:pt x="32258" y="87884"/>
                  <a:pt x="33020" y="87122"/>
                </a:cubicBezTo>
                <a:cubicBezTo>
                  <a:pt x="33782" y="87122"/>
                  <a:pt x="34036" y="86614"/>
                  <a:pt x="33401" y="86614"/>
                </a:cubicBezTo>
                <a:cubicBezTo>
                  <a:pt x="33147" y="86614"/>
                  <a:pt x="32639" y="86741"/>
                  <a:pt x="31877" y="87122"/>
                </a:cubicBezTo>
                <a:cubicBezTo>
                  <a:pt x="32258" y="86614"/>
                  <a:pt x="32766" y="86233"/>
                  <a:pt x="33020" y="85979"/>
                </a:cubicBezTo>
                <a:cubicBezTo>
                  <a:pt x="33020" y="85979"/>
                  <a:pt x="33020" y="85471"/>
                  <a:pt x="32639" y="85471"/>
                </a:cubicBezTo>
                <a:cubicBezTo>
                  <a:pt x="32512" y="85471"/>
                  <a:pt x="32258" y="85598"/>
                  <a:pt x="31877" y="85979"/>
                </a:cubicBezTo>
                <a:cubicBezTo>
                  <a:pt x="31877" y="85979"/>
                  <a:pt x="30734" y="87122"/>
                  <a:pt x="29591" y="87122"/>
                </a:cubicBezTo>
                <a:cubicBezTo>
                  <a:pt x="29591" y="87122"/>
                  <a:pt x="28448" y="88265"/>
                  <a:pt x="27305" y="88265"/>
                </a:cubicBezTo>
                <a:cubicBezTo>
                  <a:pt x="27178" y="88519"/>
                  <a:pt x="26924" y="88519"/>
                  <a:pt x="26797" y="88519"/>
                </a:cubicBezTo>
                <a:cubicBezTo>
                  <a:pt x="26289" y="88519"/>
                  <a:pt x="26797" y="86614"/>
                  <a:pt x="29591" y="84836"/>
                </a:cubicBezTo>
                <a:cubicBezTo>
                  <a:pt x="29591" y="83693"/>
                  <a:pt x="29591" y="83693"/>
                  <a:pt x="30734" y="83693"/>
                </a:cubicBezTo>
                <a:lnTo>
                  <a:pt x="31877" y="82550"/>
                </a:lnTo>
                <a:lnTo>
                  <a:pt x="30861" y="82550"/>
                </a:lnTo>
                <a:cubicBezTo>
                  <a:pt x="29210" y="83058"/>
                  <a:pt x="28321" y="83439"/>
                  <a:pt x="28067" y="83439"/>
                </a:cubicBezTo>
                <a:cubicBezTo>
                  <a:pt x="27813" y="83439"/>
                  <a:pt x="28067" y="83185"/>
                  <a:pt x="28575" y="82550"/>
                </a:cubicBezTo>
                <a:cubicBezTo>
                  <a:pt x="27686" y="83058"/>
                  <a:pt x="27051" y="83312"/>
                  <a:pt x="26924" y="83312"/>
                </a:cubicBezTo>
                <a:cubicBezTo>
                  <a:pt x="26797" y="83312"/>
                  <a:pt x="27305" y="82804"/>
                  <a:pt x="28575" y="81407"/>
                </a:cubicBezTo>
                <a:cubicBezTo>
                  <a:pt x="29718" y="81407"/>
                  <a:pt x="30861" y="80264"/>
                  <a:pt x="30861" y="80264"/>
                </a:cubicBezTo>
                <a:lnTo>
                  <a:pt x="29718" y="80264"/>
                </a:lnTo>
                <a:cubicBezTo>
                  <a:pt x="27940" y="80772"/>
                  <a:pt x="27178" y="81153"/>
                  <a:pt x="26924" y="81153"/>
                </a:cubicBezTo>
                <a:cubicBezTo>
                  <a:pt x="26670" y="81153"/>
                  <a:pt x="26924" y="80899"/>
                  <a:pt x="27432" y="80264"/>
                </a:cubicBezTo>
                <a:cubicBezTo>
                  <a:pt x="29718" y="80264"/>
                  <a:pt x="28575" y="79121"/>
                  <a:pt x="27432" y="79121"/>
                </a:cubicBezTo>
                <a:cubicBezTo>
                  <a:pt x="27432" y="79121"/>
                  <a:pt x="27432" y="79121"/>
                  <a:pt x="28575" y="77978"/>
                </a:cubicBezTo>
                <a:cubicBezTo>
                  <a:pt x="27432" y="77978"/>
                  <a:pt x="27432" y="77978"/>
                  <a:pt x="28575" y="76835"/>
                </a:cubicBezTo>
                <a:cubicBezTo>
                  <a:pt x="25146" y="76835"/>
                  <a:pt x="24003" y="77978"/>
                  <a:pt x="24003" y="77978"/>
                </a:cubicBezTo>
                <a:cubicBezTo>
                  <a:pt x="24003" y="77978"/>
                  <a:pt x="24003" y="77978"/>
                  <a:pt x="22860" y="79121"/>
                </a:cubicBezTo>
                <a:cubicBezTo>
                  <a:pt x="22860" y="79121"/>
                  <a:pt x="22860" y="77978"/>
                  <a:pt x="22860" y="77978"/>
                </a:cubicBezTo>
                <a:cubicBezTo>
                  <a:pt x="22860" y="77978"/>
                  <a:pt x="22860" y="76835"/>
                  <a:pt x="20574" y="76835"/>
                </a:cubicBezTo>
                <a:cubicBezTo>
                  <a:pt x="19431" y="77978"/>
                  <a:pt x="16002" y="77978"/>
                  <a:pt x="18288" y="79121"/>
                </a:cubicBezTo>
                <a:lnTo>
                  <a:pt x="17145" y="79121"/>
                </a:lnTo>
                <a:cubicBezTo>
                  <a:pt x="13970" y="79883"/>
                  <a:pt x="12954" y="80772"/>
                  <a:pt x="14351" y="80772"/>
                </a:cubicBezTo>
                <a:cubicBezTo>
                  <a:pt x="14859" y="80772"/>
                  <a:pt x="15875" y="80645"/>
                  <a:pt x="17145" y="80264"/>
                </a:cubicBezTo>
                <a:cubicBezTo>
                  <a:pt x="18796" y="79756"/>
                  <a:pt x="19685" y="79375"/>
                  <a:pt x="19812" y="79375"/>
                </a:cubicBezTo>
                <a:cubicBezTo>
                  <a:pt x="19939" y="79375"/>
                  <a:pt x="19304" y="79629"/>
                  <a:pt x="18288" y="80264"/>
                </a:cubicBezTo>
                <a:cubicBezTo>
                  <a:pt x="16002" y="81407"/>
                  <a:pt x="16002" y="81407"/>
                  <a:pt x="16002" y="81407"/>
                </a:cubicBezTo>
                <a:cubicBezTo>
                  <a:pt x="16002" y="82550"/>
                  <a:pt x="16002" y="82550"/>
                  <a:pt x="14859" y="82550"/>
                </a:cubicBezTo>
                <a:cubicBezTo>
                  <a:pt x="13716" y="82550"/>
                  <a:pt x="12573" y="83693"/>
                  <a:pt x="12573" y="84836"/>
                </a:cubicBezTo>
                <a:lnTo>
                  <a:pt x="13716" y="84836"/>
                </a:lnTo>
                <a:cubicBezTo>
                  <a:pt x="14097" y="84455"/>
                  <a:pt x="14351" y="84328"/>
                  <a:pt x="14351" y="84328"/>
                </a:cubicBezTo>
                <a:cubicBezTo>
                  <a:pt x="14605" y="84328"/>
                  <a:pt x="14224" y="85217"/>
                  <a:pt x="12573" y="85979"/>
                </a:cubicBezTo>
                <a:lnTo>
                  <a:pt x="13716" y="85979"/>
                </a:lnTo>
                <a:cubicBezTo>
                  <a:pt x="14732" y="85598"/>
                  <a:pt x="15494" y="85471"/>
                  <a:pt x="15875" y="85471"/>
                </a:cubicBezTo>
                <a:cubicBezTo>
                  <a:pt x="16891" y="85471"/>
                  <a:pt x="16510" y="86233"/>
                  <a:pt x="14859" y="87122"/>
                </a:cubicBezTo>
                <a:lnTo>
                  <a:pt x="14859" y="88265"/>
                </a:lnTo>
                <a:cubicBezTo>
                  <a:pt x="14859" y="88265"/>
                  <a:pt x="16002" y="87122"/>
                  <a:pt x="17145" y="87122"/>
                </a:cubicBezTo>
                <a:cubicBezTo>
                  <a:pt x="18796" y="86487"/>
                  <a:pt x="19685" y="86233"/>
                  <a:pt x="19939" y="86233"/>
                </a:cubicBezTo>
                <a:cubicBezTo>
                  <a:pt x="20193" y="86233"/>
                  <a:pt x="19939" y="86487"/>
                  <a:pt x="19304" y="87122"/>
                </a:cubicBezTo>
                <a:cubicBezTo>
                  <a:pt x="18161" y="88265"/>
                  <a:pt x="17018" y="88265"/>
                  <a:pt x="17018" y="88265"/>
                </a:cubicBezTo>
                <a:cubicBezTo>
                  <a:pt x="14732" y="89408"/>
                  <a:pt x="15875" y="89408"/>
                  <a:pt x="15875" y="89408"/>
                </a:cubicBezTo>
                <a:cubicBezTo>
                  <a:pt x="15875" y="89408"/>
                  <a:pt x="15875" y="90551"/>
                  <a:pt x="17018" y="90551"/>
                </a:cubicBezTo>
                <a:lnTo>
                  <a:pt x="16002" y="90551"/>
                </a:lnTo>
                <a:cubicBezTo>
                  <a:pt x="16002" y="91694"/>
                  <a:pt x="14859" y="91694"/>
                  <a:pt x="16002" y="91694"/>
                </a:cubicBezTo>
                <a:cubicBezTo>
                  <a:pt x="16002" y="91694"/>
                  <a:pt x="17145" y="91694"/>
                  <a:pt x="16002" y="92837"/>
                </a:cubicBezTo>
                <a:cubicBezTo>
                  <a:pt x="15494" y="93345"/>
                  <a:pt x="15875" y="93599"/>
                  <a:pt x="16510" y="93599"/>
                </a:cubicBezTo>
                <a:cubicBezTo>
                  <a:pt x="17399" y="93599"/>
                  <a:pt x="18796" y="93091"/>
                  <a:pt x="19431" y="91694"/>
                </a:cubicBezTo>
                <a:lnTo>
                  <a:pt x="20574" y="92837"/>
                </a:lnTo>
                <a:cubicBezTo>
                  <a:pt x="20574" y="92837"/>
                  <a:pt x="21717" y="91694"/>
                  <a:pt x="21717" y="91694"/>
                </a:cubicBezTo>
                <a:lnTo>
                  <a:pt x="22860" y="91694"/>
                </a:lnTo>
                <a:cubicBezTo>
                  <a:pt x="22860" y="91694"/>
                  <a:pt x="21717" y="92837"/>
                  <a:pt x="20574" y="93980"/>
                </a:cubicBezTo>
                <a:cubicBezTo>
                  <a:pt x="18161" y="94742"/>
                  <a:pt x="16891" y="95631"/>
                  <a:pt x="17526" y="95631"/>
                </a:cubicBezTo>
                <a:cubicBezTo>
                  <a:pt x="17653" y="95631"/>
                  <a:pt x="17780" y="95631"/>
                  <a:pt x="17907" y="95631"/>
                </a:cubicBezTo>
                <a:cubicBezTo>
                  <a:pt x="17399" y="96393"/>
                  <a:pt x="18415" y="96393"/>
                  <a:pt x="19431" y="96393"/>
                </a:cubicBezTo>
                <a:cubicBezTo>
                  <a:pt x="19431" y="96774"/>
                  <a:pt x="19685" y="96901"/>
                  <a:pt x="19939" y="96901"/>
                </a:cubicBezTo>
                <a:cubicBezTo>
                  <a:pt x="20701" y="96901"/>
                  <a:pt x="22098" y="96139"/>
                  <a:pt x="22860" y="95250"/>
                </a:cubicBezTo>
                <a:cubicBezTo>
                  <a:pt x="23241" y="94869"/>
                  <a:pt x="23495" y="94742"/>
                  <a:pt x="23622" y="94742"/>
                </a:cubicBezTo>
                <a:cubicBezTo>
                  <a:pt x="24003" y="94742"/>
                  <a:pt x="24003" y="95250"/>
                  <a:pt x="24003" y="95250"/>
                </a:cubicBezTo>
                <a:cubicBezTo>
                  <a:pt x="25146" y="95250"/>
                  <a:pt x="25146" y="95250"/>
                  <a:pt x="24003" y="96393"/>
                </a:cubicBezTo>
                <a:cubicBezTo>
                  <a:pt x="22479" y="97155"/>
                  <a:pt x="21971" y="97917"/>
                  <a:pt x="22479" y="97917"/>
                </a:cubicBezTo>
                <a:cubicBezTo>
                  <a:pt x="21717" y="98933"/>
                  <a:pt x="21971" y="99949"/>
                  <a:pt x="24003" y="100838"/>
                </a:cubicBezTo>
                <a:cubicBezTo>
                  <a:pt x="25146" y="101981"/>
                  <a:pt x="25146" y="103124"/>
                  <a:pt x="24003" y="104267"/>
                </a:cubicBezTo>
                <a:cubicBezTo>
                  <a:pt x="24003" y="104267"/>
                  <a:pt x="26289" y="104267"/>
                  <a:pt x="29718" y="103124"/>
                </a:cubicBezTo>
                <a:cubicBezTo>
                  <a:pt x="28575" y="104267"/>
                  <a:pt x="28575" y="104267"/>
                  <a:pt x="28575" y="105410"/>
                </a:cubicBezTo>
                <a:cubicBezTo>
                  <a:pt x="29718" y="105410"/>
                  <a:pt x="29718" y="105410"/>
                  <a:pt x="28575" y="106553"/>
                </a:cubicBezTo>
                <a:cubicBezTo>
                  <a:pt x="27432" y="107696"/>
                  <a:pt x="26924" y="108331"/>
                  <a:pt x="27051" y="108331"/>
                </a:cubicBezTo>
                <a:cubicBezTo>
                  <a:pt x="27178" y="108331"/>
                  <a:pt x="28067" y="107823"/>
                  <a:pt x="29718" y="106553"/>
                </a:cubicBezTo>
                <a:cubicBezTo>
                  <a:pt x="29972" y="106426"/>
                  <a:pt x="30099" y="106299"/>
                  <a:pt x="30226" y="106299"/>
                </a:cubicBezTo>
                <a:cubicBezTo>
                  <a:pt x="30734" y="106299"/>
                  <a:pt x="30607" y="107950"/>
                  <a:pt x="29718" y="108839"/>
                </a:cubicBezTo>
                <a:cubicBezTo>
                  <a:pt x="28575" y="109982"/>
                  <a:pt x="28575" y="111125"/>
                  <a:pt x="29718" y="111125"/>
                </a:cubicBezTo>
                <a:cubicBezTo>
                  <a:pt x="30099" y="110744"/>
                  <a:pt x="30480" y="110617"/>
                  <a:pt x="30861" y="110617"/>
                </a:cubicBezTo>
                <a:cubicBezTo>
                  <a:pt x="31496" y="110617"/>
                  <a:pt x="32004" y="111125"/>
                  <a:pt x="32004" y="111125"/>
                </a:cubicBezTo>
                <a:cubicBezTo>
                  <a:pt x="32512" y="111633"/>
                  <a:pt x="32766" y="111887"/>
                  <a:pt x="33020" y="111887"/>
                </a:cubicBezTo>
                <a:cubicBezTo>
                  <a:pt x="33528" y="111887"/>
                  <a:pt x="34036" y="111379"/>
                  <a:pt x="35433" y="109982"/>
                </a:cubicBezTo>
                <a:cubicBezTo>
                  <a:pt x="35941" y="108839"/>
                  <a:pt x="36322" y="108585"/>
                  <a:pt x="36576" y="108585"/>
                </a:cubicBezTo>
                <a:cubicBezTo>
                  <a:pt x="36830" y="108585"/>
                  <a:pt x="37084" y="108839"/>
                  <a:pt x="37719" y="108839"/>
                </a:cubicBezTo>
                <a:cubicBezTo>
                  <a:pt x="37719" y="108839"/>
                  <a:pt x="37719" y="109982"/>
                  <a:pt x="37719" y="109982"/>
                </a:cubicBezTo>
                <a:cubicBezTo>
                  <a:pt x="37719" y="109982"/>
                  <a:pt x="36576" y="112268"/>
                  <a:pt x="37719" y="112268"/>
                </a:cubicBezTo>
                <a:cubicBezTo>
                  <a:pt x="37719" y="112268"/>
                  <a:pt x="37719" y="112268"/>
                  <a:pt x="36576" y="113411"/>
                </a:cubicBezTo>
                <a:cubicBezTo>
                  <a:pt x="36576" y="113411"/>
                  <a:pt x="36576" y="114554"/>
                  <a:pt x="37719" y="115697"/>
                </a:cubicBezTo>
                <a:cubicBezTo>
                  <a:pt x="37719" y="115697"/>
                  <a:pt x="38862" y="116840"/>
                  <a:pt x="37719" y="117983"/>
                </a:cubicBezTo>
                <a:cubicBezTo>
                  <a:pt x="38862" y="117983"/>
                  <a:pt x="38862" y="117983"/>
                  <a:pt x="38862" y="116840"/>
                </a:cubicBezTo>
                <a:cubicBezTo>
                  <a:pt x="39497" y="116205"/>
                  <a:pt x="40132" y="115570"/>
                  <a:pt x="40894" y="115570"/>
                </a:cubicBezTo>
                <a:cubicBezTo>
                  <a:pt x="41402" y="115570"/>
                  <a:pt x="41783" y="115951"/>
                  <a:pt x="42291" y="116840"/>
                </a:cubicBezTo>
                <a:cubicBezTo>
                  <a:pt x="42291" y="116840"/>
                  <a:pt x="42799" y="117348"/>
                  <a:pt x="43434" y="117348"/>
                </a:cubicBezTo>
                <a:cubicBezTo>
                  <a:pt x="43815" y="117348"/>
                  <a:pt x="44196" y="117221"/>
                  <a:pt x="44577" y="116840"/>
                </a:cubicBezTo>
                <a:cubicBezTo>
                  <a:pt x="44577" y="116840"/>
                  <a:pt x="44450" y="116967"/>
                  <a:pt x="43434" y="117983"/>
                </a:cubicBezTo>
                <a:cubicBezTo>
                  <a:pt x="42799" y="119126"/>
                  <a:pt x="42799" y="119761"/>
                  <a:pt x="43307" y="119761"/>
                </a:cubicBezTo>
                <a:cubicBezTo>
                  <a:pt x="43815" y="119761"/>
                  <a:pt x="44577" y="119253"/>
                  <a:pt x="45720" y="117983"/>
                </a:cubicBezTo>
                <a:cubicBezTo>
                  <a:pt x="45720" y="117602"/>
                  <a:pt x="45847" y="117475"/>
                  <a:pt x="45974" y="117475"/>
                </a:cubicBezTo>
                <a:cubicBezTo>
                  <a:pt x="46228" y="117475"/>
                  <a:pt x="46609" y="118237"/>
                  <a:pt x="45720" y="119126"/>
                </a:cubicBezTo>
                <a:cubicBezTo>
                  <a:pt x="45720" y="119126"/>
                  <a:pt x="46863" y="119126"/>
                  <a:pt x="48006" y="117983"/>
                </a:cubicBezTo>
                <a:cubicBezTo>
                  <a:pt x="48006" y="117475"/>
                  <a:pt x="48006" y="117094"/>
                  <a:pt x="48133" y="117094"/>
                </a:cubicBezTo>
                <a:cubicBezTo>
                  <a:pt x="48260" y="117094"/>
                  <a:pt x="48514" y="117348"/>
                  <a:pt x="49149" y="117983"/>
                </a:cubicBezTo>
                <a:cubicBezTo>
                  <a:pt x="48006" y="120269"/>
                  <a:pt x="48006" y="120269"/>
                  <a:pt x="49149" y="120269"/>
                </a:cubicBezTo>
                <a:cubicBezTo>
                  <a:pt x="49403" y="120015"/>
                  <a:pt x="50038" y="119761"/>
                  <a:pt x="50673" y="119761"/>
                </a:cubicBezTo>
                <a:cubicBezTo>
                  <a:pt x="52451" y="119761"/>
                  <a:pt x="54864" y="120777"/>
                  <a:pt x="54864" y="122555"/>
                </a:cubicBezTo>
                <a:cubicBezTo>
                  <a:pt x="54864" y="121158"/>
                  <a:pt x="54864" y="120650"/>
                  <a:pt x="55118" y="120650"/>
                </a:cubicBezTo>
                <a:cubicBezTo>
                  <a:pt x="55372" y="120650"/>
                  <a:pt x="55499" y="120904"/>
                  <a:pt x="56007" y="121412"/>
                </a:cubicBezTo>
                <a:cubicBezTo>
                  <a:pt x="56007" y="122301"/>
                  <a:pt x="56007" y="122682"/>
                  <a:pt x="56134" y="122682"/>
                </a:cubicBezTo>
                <a:cubicBezTo>
                  <a:pt x="56261" y="122682"/>
                  <a:pt x="56515" y="121666"/>
                  <a:pt x="57150" y="120269"/>
                </a:cubicBezTo>
                <a:lnTo>
                  <a:pt x="55880" y="119126"/>
                </a:lnTo>
                <a:cubicBezTo>
                  <a:pt x="56388" y="118237"/>
                  <a:pt x="56769" y="117602"/>
                  <a:pt x="57150" y="117602"/>
                </a:cubicBezTo>
                <a:cubicBezTo>
                  <a:pt x="57658" y="117602"/>
                  <a:pt x="57658" y="118745"/>
                  <a:pt x="57023" y="121412"/>
                </a:cubicBezTo>
                <a:cubicBezTo>
                  <a:pt x="57023" y="122555"/>
                  <a:pt x="57023" y="123190"/>
                  <a:pt x="57150" y="123190"/>
                </a:cubicBezTo>
                <a:cubicBezTo>
                  <a:pt x="57277" y="123190"/>
                  <a:pt x="57658" y="122682"/>
                  <a:pt x="58166" y="121412"/>
                </a:cubicBezTo>
                <a:cubicBezTo>
                  <a:pt x="58166" y="120269"/>
                  <a:pt x="58420" y="119761"/>
                  <a:pt x="58674" y="119761"/>
                </a:cubicBezTo>
                <a:cubicBezTo>
                  <a:pt x="58928" y="119761"/>
                  <a:pt x="59182" y="120269"/>
                  <a:pt x="59182" y="121412"/>
                </a:cubicBezTo>
                <a:cubicBezTo>
                  <a:pt x="60452" y="118237"/>
                  <a:pt x="61341" y="116586"/>
                  <a:pt x="61722" y="116586"/>
                </a:cubicBezTo>
                <a:cubicBezTo>
                  <a:pt x="62103" y="116586"/>
                  <a:pt x="61976" y="117729"/>
                  <a:pt x="61468" y="120396"/>
                </a:cubicBezTo>
                <a:cubicBezTo>
                  <a:pt x="61468" y="122682"/>
                  <a:pt x="61468" y="124968"/>
                  <a:pt x="61468" y="124968"/>
                </a:cubicBezTo>
                <a:cubicBezTo>
                  <a:pt x="62611" y="124968"/>
                  <a:pt x="62611" y="123825"/>
                  <a:pt x="62611" y="121539"/>
                </a:cubicBezTo>
                <a:cubicBezTo>
                  <a:pt x="62611" y="120396"/>
                  <a:pt x="62611" y="119888"/>
                  <a:pt x="62738" y="119888"/>
                </a:cubicBezTo>
                <a:cubicBezTo>
                  <a:pt x="62865" y="119888"/>
                  <a:pt x="63246" y="120396"/>
                  <a:pt x="63754" y="121539"/>
                </a:cubicBezTo>
                <a:cubicBezTo>
                  <a:pt x="64389" y="124206"/>
                  <a:pt x="65024" y="125349"/>
                  <a:pt x="65786" y="125349"/>
                </a:cubicBezTo>
                <a:cubicBezTo>
                  <a:pt x="66294" y="125349"/>
                  <a:pt x="66675" y="124841"/>
                  <a:pt x="67183" y="123825"/>
                </a:cubicBezTo>
                <a:cubicBezTo>
                  <a:pt x="67691" y="122174"/>
                  <a:pt x="68326" y="121285"/>
                  <a:pt x="68580" y="121285"/>
                </a:cubicBezTo>
                <a:cubicBezTo>
                  <a:pt x="68834" y="121285"/>
                  <a:pt x="68834" y="122174"/>
                  <a:pt x="68326" y="123825"/>
                </a:cubicBezTo>
                <a:cubicBezTo>
                  <a:pt x="68326" y="124333"/>
                  <a:pt x="68326" y="124714"/>
                  <a:pt x="68326" y="124968"/>
                </a:cubicBezTo>
                <a:lnTo>
                  <a:pt x="70612" y="124968"/>
                </a:lnTo>
                <a:cubicBezTo>
                  <a:pt x="71755" y="124968"/>
                  <a:pt x="71755" y="123825"/>
                  <a:pt x="71755" y="122682"/>
                </a:cubicBezTo>
                <a:cubicBezTo>
                  <a:pt x="72390" y="124079"/>
                  <a:pt x="72644" y="125095"/>
                  <a:pt x="73025" y="125095"/>
                </a:cubicBezTo>
                <a:cubicBezTo>
                  <a:pt x="73406" y="125095"/>
                  <a:pt x="73533" y="124714"/>
                  <a:pt x="73914" y="123825"/>
                </a:cubicBezTo>
                <a:cubicBezTo>
                  <a:pt x="73914" y="123825"/>
                  <a:pt x="75057" y="122682"/>
                  <a:pt x="75057" y="122682"/>
                </a:cubicBezTo>
                <a:cubicBezTo>
                  <a:pt x="75057" y="122682"/>
                  <a:pt x="75057" y="122682"/>
                  <a:pt x="75057" y="121539"/>
                </a:cubicBezTo>
                <a:cubicBezTo>
                  <a:pt x="75057" y="121285"/>
                  <a:pt x="75184" y="121031"/>
                  <a:pt x="75311" y="121031"/>
                </a:cubicBezTo>
                <a:cubicBezTo>
                  <a:pt x="75692" y="121031"/>
                  <a:pt x="76454" y="121793"/>
                  <a:pt x="77343" y="122682"/>
                </a:cubicBezTo>
                <a:cubicBezTo>
                  <a:pt x="77343" y="123444"/>
                  <a:pt x="77851" y="124333"/>
                  <a:pt x="78232" y="124333"/>
                </a:cubicBezTo>
                <a:cubicBezTo>
                  <a:pt x="78359" y="124333"/>
                  <a:pt x="78486" y="124206"/>
                  <a:pt x="78486" y="123825"/>
                </a:cubicBezTo>
                <a:cubicBezTo>
                  <a:pt x="77343" y="122682"/>
                  <a:pt x="78486" y="121539"/>
                  <a:pt x="78486" y="119253"/>
                </a:cubicBezTo>
                <a:cubicBezTo>
                  <a:pt x="78486" y="118999"/>
                  <a:pt x="78613" y="118745"/>
                  <a:pt x="78613" y="118745"/>
                </a:cubicBezTo>
                <a:cubicBezTo>
                  <a:pt x="78994" y="118745"/>
                  <a:pt x="79502" y="119761"/>
                  <a:pt x="79502" y="121412"/>
                </a:cubicBezTo>
                <a:cubicBezTo>
                  <a:pt x="79502" y="122555"/>
                  <a:pt x="79502" y="122555"/>
                  <a:pt x="80645" y="123698"/>
                </a:cubicBezTo>
                <a:cubicBezTo>
                  <a:pt x="80645" y="123698"/>
                  <a:pt x="81788" y="122555"/>
                  <a:pt x="81788" y="121412"/>
                </a:cubicBezTo>
                <a:cubicBezTo>
                  <a:pt x="81788" y="120904"/>
                  <a:pt x="82296" y="120523"/>
                  <a:pt x="83058" y="120523"/>
                </a:cubicBezTo>
                <a:cubicBezTo>
                  <a:pt x="83820" y="120523"/>
                  <a:pt x="84582" y="120777"/>
                  <a:pt x="85217" y="121412"/>
                </a:cubicBezTo>
                <a:lnTo>
                  <a:pt x="85217" y="120269"/>
                </a:lnTo>
                <a:cubicBezTo>
                  <a:pt x="86360" y="120269"/>
                  <a:pt x="86360" y="119126"/>
                  <a:pt x="86360" y="119126"/>
                </a:cubicBezTo>
                <a:cubicBezTo>
                  <a:pt x="86360" y="119126"/>
                  <a:pt x="86360" y="119126"/>
                  <a:pt x="86360" y="116840"/>
                </a:cubicBezTo>
                <a:cubicBezTo>
                  <a:pt x="87503" y="116840"/>
                  <a:pt x="87503" y="116840"/>
                  <a:pt x="87503" y="117983"/>
                </a:cubicBezTo>
                <a:cubicBezTo>
                  <a:pt x="87503" y="116840"/>
                  <a:pt x="87503" y="116332"/>
                  <a:pt x="87630" y="116332"/>
                </a:cubicBezTo>
                <a:cubicBezTo>
                  <a:pt x="87757" y="116332"/>
                  <a:pt x="88011" y="116840"/>
                  <a:pt x="88646" y="117983"/>
                </a:cubicBezTo>
                <a:cubicBezTo>
                  <a:pt x="88646" y="117475"/>
                  <a:pt x="88646" y="117094"/>
                  <a:pt x="88773" y="117094"/>
                </a:cubicBezTo>
                <a:cubicBezTo>
                  <a:pt x="88900" y="117094"/>
                  <a:pt x="89281" y="117348"/>
                  <a:pt x="89789" y="117983"/>
                </a:cubicBezTo>
                <a:cubicBezTo>
                  <a:pt x="90170" y="118364"/>
                  <a:pt x="90297" y="118491"/>
                  <a:pt x="90551" y="118491"/>
                </a:cubicBezTo>
                <a:cubicBezTo>
                  <a:pt x="90932" y="118491"/>
                  <a:pt x="90678" y="117602"/>
                  <a:pt x="89789" y="116840"/>
                </a:cubicBezTo>
                <a:cubicBezTo>
                  <a:pt x="89789" y="115443"/>
                  <a:pt x="89789" y="114427"/>
                  <a:pt x="90043" y="114427"/>
                </a:cubicBezTo>
                <a:cubicBezTo>
                  <a:pt x="90297" y="114427"/>
                  <a:pt x="90551" y="114808"/>
                  <a:pt x="90932" y="115697"/>
                </a:cubicBezTo>
                <a:cubicBezTo>
                  <a:pt x="90932" y="115697"/>
                  <a:pt x="92075" y="115697"/>
                  <a:pt x="90932" y="113411"/>
                </a:cubicBezTo>
                <a:cubicBezTo>
                  <a:pt x="90932" y="112268"/>
                  <a:pt x="90932" y="111633"/>
                  <a:pt x="91059" y="111633"/>
                </a:cubicBezTo>
                <a:cubicBezTo>
                  <a:pt x="91186" y="111633"/>
                  <a:pt x="91440" y="112141"/>
                  <a:pt x="92075" y="113411"/>
                </a:cubicBezTo>
                <a:cubicBezTo>
                  <a:pt x="92710" y="114681"/>
                  <a:pt x="93218" y="115062"/>
                  <a:pt x="93472" y="115062"/>
                </a:cubicBezTo>
                <a:cubicBezTo>
                  <a:pt x="93726" y="115062"/>
                  <a:pt x="93726" y="114554"/>
                  <a:pt x="93218" y="113411"/>
                </a:cubicBezTo>
                <a:cubicBezTo>
                  <a:pt x="93218" y="113411"/>
                  <a:pt x="93218" y="112649"/>
                  <a:pt x="93218" y="112268"/>
                </a:cubicBezTo>
                <a:cubicBezTo>
                  <a:pt x="92075" y="111125"/>
                  <a:pt x="92075" y="111125"/>
                  <a:pt x="93218" y="111125"/>
                </a:cubicBezTo>
                <a:cubicBezTo>
                  <a:pt x="93726" y="112014"/>
                  <a:pt x="93726" y="112395"/>
                  <a:pt x="93726" y="112522"/>
                </a:cubicBezTo>
                <a:cubicBezTo>
                  <a:pt x="93599" y="112522"/>
                  <a:pt x="93345" y="112395"/>
                  <a:pt x="93218" y="112268"/>
                </a:cubicBezTo>
                <a:cubicBezTo>
                  <a:pt x="93218" y="112268"/>
                  <a:pt x="93472" y="112522"/>
                  <a:pt x="93599" y="112522"/>
                </a:cubicBezTo>
                <a:cubicBezTo>
                  <a:pt x="93726" y="112522"/>
                  <a:pt x="93726" y="112522"/>
                  <a:pt x="93726" y="112395"/>
                </a:cubicBezTo>
                <a:cubicBezTo>
                  <a:pt x="94488" y="112776"/>
                  <a:pt x="95250" y="112903"/>
                  <a:pt x="95885" y="112903"/>
                </a:cubicBezTo>
                <a:cubicBezTo>
                  <a:pt x="96901" y="112903"/>
                  <a:pt x="97409" y="112395"/>
                  <a:pt x="96774" y="110998"/>
                </a:cubicBezTo>
                <a:cubicBezTo>
                  <a:pt x="97917" y="110998"/>
                  <a:pt x="99060" y="110998"/>
                  <a:pt x="97917" y="109855"/>
                </a:cubicBezTo>
                <a:lnTo>
                  <a:pt x="97917" y="108839"/>
                </a:lnTo>
                <a:cubicBezTo>
                  <a:pt x="99060" y="109982"/>
                  <a:pt x="100203" y="109982"/>
                  <a:pt x="100203" y="109982"/>
                </a:cubicBezTo>
                <a:cubicBezTo>
                  <a:pt x="100203" y="109982"/>
                  <a:pt x="100203" y="109982"/>
                  <a:pt x="100203" y="108839"/>
                </a:cubicBezTo>
                <a:cubicBezTo>
                  <a:pt x="99060" y="107696"/>
                  <a:pt x="99060" y="107696"/>
                  <a:pt x="99060" y="107696"/>
                </a:cubicBezTo>
                <a:cubicBezTo>
                  <a:pt x="100203" y="107696"/>
                  <a:pt x="101346" y="107696"/>
                  <a:pt x="101346" y="108839"/>
                </a:cubicBezTo>
                <a:lnTo>
                  <a:pt x="102489" y="108839"/>
                </a:lnTo>
                <a:cubicBezTo>
                  <a:pt x="101981" y="108331"/>
                  <a:pt x="101600" y="107950"/>
                  <a:pt x="101346" y="107696"/>
                </a:cubicBezTo>
                <a:cubicBezTo>
                  <a:pt x="101727" y="108077"/>
                  <a:pt x="102108" y="108204"/>
                  <a:pt x="102489" y="108204"/>
                </a:cubicBezTo>
                <a:cubicBezTo>
                  <a:pt x="103124" y="108204"/>
                  <a:pt x="103632" y="107696"/>
                  <a:pt x="103632" y="107696"/>
                </a:cubicBezTo>
                <a:cubicBezTo>
                  <a:pt x="103632" y="107696"/>
                  <a:pt x="103632" y="107696"/>
                  <a:pt x="104775" y="106553"/>
                </a:cubicBezTo>
                <a:cubicBezTo>
                  <a:pt x="104775" y="106553"/>
                  <a:pt x="104775" y="106553"/>
                  <a:pt x="103632" y="105410"/>
                </a:cubicBezTo>
                <a:cubicBezTo>
                  <a:pt x="102489" y="104267"/>
                  <a:pt x="102489" y="103124"/>
                  <a:pt x="102489" y="103124"/>
                </a:cubicBezTo>
                <a:cubicBezTo>
                  <a:pt x="103632" y="104267"/>
                  <a:pt x="104775" y="105410"/>
                  <a:pt x="104775" y="105410"/>
                </a:cubicBezTo>
                <a:lnTo>
                  <a:pt x="105918" y="105410"/>
                </a:lnTo>
                <a:cubicBezTo>
                  <a:pt x="106426" y="106299"/>
                  <a:pt x="106807" y="106680"/>
                  <a:pt x="107061" y="106680"/>
                </a:cubicBezTo>
                <a:cubicBezTo>
                  <a:pt x="107569" y="106680"/>
                  <a:pt x="107696" y="105664"/>
                  <a:pt x="107061" y="104267"/>
                </a:cubicBezTo>
                <a:cubicBezTo>
                  <a:pt x="106553" y="103124"/>
                  <a:pt x="106172" y="102489"/>
                  <a:pt x="106299" y="102489"/>
                </a:cubicBezTo>
                <a:cubicBezTo>
                  <a:pt x="106426" y="102489"/>
                  <a:pt x="107061" y="102997"/>
                  <a:pt x="108077" y="104267"/>
                </a:cubicBezTo>
                <a:cubicBezTo>
                  <a:pt x="108458" y="104394"/>
                  <a:pt x="108839" y="104521"/>
                  <a:pt x="108966" y="104521"/>
                </a:cubicBezTo>
                <a:cubicBezTo>
                  <a:pt x="109855" y="104521"/>
                  <a:pt x="108585" y="102489"/>
                  <a:pt x="105791" y="99695"/>
                </a:cubicBezTo>
                <a:cubicBezTo>
                  <a:pt x="108331" y="101600"/>
                  <a:pt x="109474" y="102489"/>
                  <a:pt x="109728" y="102489"/>
                </a:cubicBezTo>
                <a:cubicBezTo>
                  <a:pt x="109982" y="102489"/>
                  <a:pt x="109728" y="101981"/>
                  <a:pt x="109220" y="100838"/>
                </a:cubicBezTo>
                <a:cubicBezTo>
                  <a:pt x="109220" y="99568"/>
                  <a:pt x="109220" y="98933"/>
                  <a:pt x="109474" y="98933"/>
                </a:cubicBezTo>
                <a:cubicBezTo>
                  <a:pt x="109728" y="98933"/>
                  <a:pt x="109855" y="99187"/>
                  <a:pt x="110363" y="99695"/>
                </a:cubicBezTo>
                <a:cubicBezTo>
                  <a:pt x="110871" y="100203"/>
                  <a:pt x="111252" y="100584"/>
                  <a:pt x="111506" y="100584"/>
                </a:cubicBezTo>
                <a:cubicBezTo>
                  <a:pt x="111760" y="100584"/>
                  <a:pt x="112141" y="100330"/>
                  <a:pt x="112649" y="99695"/>
                </a:cubicBezTo>
                <a:cubicBezTo>
                  <a:pt x="112649" y="98552"/>
                  <a:pt x="113792" y="98552"/>
                  <a:pt x="112649" y="97409"/>
                </a:cubicBezTo>
                <a:cubicBezTo>
                  <a:pt x="113030" y="97663"/>
                  <a:pt x="113411" y="97663"/>
                  <a:pt x="113665" y="97663"/>
                </a:cubicBezTo>
                <a:cubicBezTo>
                  <a:pt x="114808" y="97663"/>
                  <a:pt x="114427" y="96012"/>
                  <a:pt x="112649" y="95123"/>
                </a:cubicBezTo>
                <a:lnTo>
                  <a:pt x="113792" y="95123"/>
                </a:lnTo>
                <a:cubicBezTo>
                  <a:pt x="114173" y="95631"/>
                  <a:pt x="114681" y="95885"/>
                  <a:pt x="115062" y="95885"/>
                </a:cubicBezTo>
                <a:cubicBezTo>
                  <a:pt x="115824" y="95885"/>
                  <a:pt x="116459" y="94996"/>
                  <a:pt x="117221" y="92964"/>
                </a:cubicBezTo>
                <a:cubicBezTo>
                  <a:pt x="119507" y="89535"/>
                  <a:pt x="119507" y="89535"/>
                  <a:pt x="117221" y="88392"/>
                </a:cubicBezTo>
                <a:cubicBezTo>
                  <a:pt x="115951" y="86995"/>
                  <a:pt x="115316" y="86487"/>
                  <a:pt x="115824" y="86487"/>
                </a:cubicBezTo>
                <a:cubicBezTo>
                  <a:pt x="116332" y="86487"/>
                  <a:pt x="116967" y="86741"/>
                  <a:pt x="118364" y="87249"/>
                </a:cubicBezTo>
                <a:lnTo>
                  <a:pt x="117221" y="86106"/>
                </a:lnTo>
                <a:lnTo>
                  <a:pt x="117221" y="84963"/>
                </a:lnTo>
                <a:cubicBezTo>
                  <a:pt x="118364" y="86106"/>
                  <a:pt x="119507" y="86106"/>
                  <a:pt x="119507" y="87249"/>
                </a:cubicBezTo>
                <a:lnTo>
                  <a:pt x="120650" y="87249"/>
                </a:lnTo>
                <a:cubicBezTo>
                  <a:pt x="124079" y="87249"/>
                  <a:pt x="122936" y="86106"/>
                  <a:pt x="121793" y="86106"/>
                </a:cubicBezTo>
                <a:cubicBezTo>
                  <a:pt x="119507" y="84963"/>
                  <a:pt x="120650" y="84963"/>
                  <a:pt x="121793" y="84963"/>
                </a:cubicBezTo>
                <a:lnTo>
                  <a:pt x="123190" y="84963"/>
                </a:lnTo>
                <a:cubicBezTo>
                  <a:pt x="123190" y="83820"/>
                  <a:pt x="122047" y="81534"/>
                  <a:pt x="125476" y="81534"/>
                </a:cubicBezTo>
                <a:cubicBezTo>
                  <a:pt x="124333" y="80391"/>
                  <a:pt x="124333" y="80391"/>
                  <a:pt x="124333" y="79248"/>
                </a:cubicBezTo>
                <a:cubicBezTo>
                  <a:pt x="124333" y="78105"/>
                  <a:pt x="125476" y="78105"/>
                  <a:pt x="126619" y="78105"/>
                </a:cubicBezTo>
                <a:cubicBezTo>
                  <a:pt x="126873" y="78486"/>
                  <a:pt x="127127" y="78613"/>
                  <a:pt x="127254" y="78613"/>
                </a:cubicBezTo>
                <a:cubicBezTo>
                  <a:pt x="127635" y="78613"/>
                  <a:pt x="127381" y="77851"/>
                  <a:pt x="126619" y="76962"/>
                </a:cubicBezTo>
                <a:cubicBezTo>
                  <a:pt x="126619" y="76962"/>
                  <a:pt x="124333" y="75819"/>
                  <a:pt x="124333" y="75819"/>
                </a:cubicBezTo>
                <a:cubicBezTo>
                  <a:pt x="123190" y="74676"/>
                  <a:pt x="122047" y="74676"/>
                  <a:pt x="122047" y="73533"/>
                </a:cubicBezTo>
                <a:lnTo>
                  <a:pt x="123190" y="74676"/>
                </a:lnTo>
                <a:lnTo>
                  <a:pt x="125476" y="74676"/>
                </a:lnTo>
                <a:cubicBezTo>
                  <a:pt x="125476" y="74676"/>
                  <a:pt x="125476" y="73533"/>
                  <a:pt x="124333" y="73533"/>
                </a:cubicBezTo>
                <a:cubicBezTo>
                  <a:pt x="126619" y="73533"/>
                  <a:pt x="126619" y="73533"/>
                  <a:pt x="126619" y="72390"/>
                </a:cubicBezTo>
                <a:cubicBezTo>
                  <a:pt x="126619" y="71247"/>
                  <a:pt x="126619" y="70104"/>
                  <a:pt x="125476" y="70104"/>
                </a:cubicBezTo>
                <a:cubicBezTo>
                  <a:pt x="127762" y="70104"/>
                  <a:pt x="128905" y="66675"/>
                  <a:pt x="125476" y="66675"/>
                </a:cubicBezTo>
                <a:cubicBezTo>
                  <a:pt x="124333" y="66675"/>
                  <a:pt x="124333" y="66675"/>
                  <a:pt x="125476" y="65532"/>
                </a:cubicBezTo>
                <a:cubicBezTo>
                  <a:pt x="127762" y="65532"/>
                  <a:pt x="127762" y="65532"/>
                  <a:pt x="126619" y="64389"/>
                </a:cubicBezTo>
                <a:cubicBezTo>
                  <a:pt x="124333" y="64389"/>
                  <a:pt x="126619" y="64389"/>
                  <a:pt x="127762" y="63246"/>
                </a:cubicBezTo>
                <a:cubicBezTo>
                  <a:pt x="130048" y="63246"/>
                  <a:pt x="130048" y="63246"/>
                  <a:pt x="128905" y="62103"/>
                </a:cubicBezTo>
                <a:cubicBezTo>
                  <a:pt x="127762" y="60960"/>
                  <a:pt x="127762" y="60960"/>
                  <a:pt x="127762" y="59817"/>
                </a:cubicBezTo>
                <a:cubicBezTo>
                  <a:pt x="126238" y="59817"/>
                  <a:pt x="125730" y="59309"/>
                  <a:pt x="125222" y="59309"/>
                </a:cubicBezTo>
                <a:cubicBezTo>
                  <a:pt x="124968" y="59309"/>
                  <a:pt x="124714" y="59436"/>
                  <a:pt x="124333" y="59817"/>
                </a:cubicBezTo>
                <a:lnTo>
                  <a:pt x="122047" y="59817"/>
                </a:lnTo>
                <a:cubicBezTo>
                  <a:pt x="120904" y="58674"/>
                  <a:pt x="122047" y="58674"/>
                  <a:pt x="122047" y="58674"/>
                </a:cubicBezTo>
                <a:cubicBezTo>
                  <a:pt x="122428" y="59055"/>
                  <a:pt x="122682" y="59182"/>
                  <a:pt x="122936" y="59182"/>
                </a:cubicBezTo>
                <a:cubicBezTo>
                  <a:pt x="123444" y="59182"/>
                  <a:pt x="123571" y="58674"/>
                  <a:pt x="124460" y="58674"/>
                </a:cubicBezTo>
                <a:cubicBezTo>
                  <a:pt x="126746" y="57531"/>
                  <a:pt x="125603" y="57531"/>
                  <a:pt x="125603" y="56388"/>
                </a:cubicBezTo>
                <a:cubicBezTo>
                  <a:pt x="125603" y="56388"/>
                  <a:pt x="125603" y="55245"/>
                  <a:pt x="125603" y="55245"/>
                </a:cubicBezTo>
                <a:cubicBezTo>
                  <a:pt x="126746" y="54102"/>
                  <a:pt x="126746" y="52959"/>
                  <a:pt x="125603" y="52959"/>
                </a:cubicBezTo>
                <a:cubicBezTo>
                  <a:pt x="125603" y="52959"/>
                  <a:pt x="125476" y="52959"/>
                  <a:pt x="125476" y="52959"/>
                </a:cubicBezTo>
                <a:cubicBezTo>
                  <a:pt x="126238" y="51181"/>
                  <a:pt x="125095" y="48387"/>
                  <a:pt x="123317" y="48387"/>
                </a:cubicBezTo>
                <a:lnTo>
                  <a:pt x="124460" y="48387"/>
                </a:lnTo>
                <a:cubicBezTo>
                  <a:pt x="125603" y="47244"/>
                  <a:pt x="125603" y="47244"/>
                  <a:pt x="125603" y="46101"/>
                </a:cubicBezTo>
                <a:cubicBezTo>
                  <a:pt x="125603" y="46101"/>
                  <a:pt x="123317" y="44958"/>
                  <a:pt x="123317" y="43815"/>
                </a:cubicBezTo>
                <a:cubicBezTo>
                  <a:pt x="122428" y="42164"/>
                  <a:pt x="122301" y="41021"/>
                  <a:pt x="121793" y="41021"/>
                </a:cubicBezTo>
                <a:cubicBezTo>
                  <a:pt x="121666" y="41021"/>
                  <a:pt x="121412" y="41148"/>
                  <a:pt x="121031" y="41529"/>
                </a:cubicBezTo>
                <a:cubicBezTo>
                  <a:pt x="119888" y="40386"/>
                  <a:pt x="119888" y="40386"/>
                  <a:pt x="122174" y="40386"/>
                </a:cubicBezTo>
                <a:cubicBezTo>
                  <a:pt x="123317" y="40386"/>
                  <a:pt x="123317" y="39243"/>
                  <a:pt x="122174" y="39243"/>
                </a:cubicBezTo>
                <a:cubicBezTo>
                  <a:pt x="122174" y="38862"/>
                  <a:pt x="122047" y="38735"/>
                  <a:pt x="121793" y="38735"/>
                </a:cubicBezTo>
                <a:cubicBezTo>
                  <a:pt x="121412" y="38735"/>
                  <a:pt x="120650" y="39243"/>
                  <a:pt x="119888" y="39243"/>
                </a:cubicBezTo>
                <a:cubicBezTo>
                  <a:pt x="119380" y="39751"/>
                  <a:pt x="119126" y="40005"/>
                  <a:pt x="118999" y="40005"/>
                </a:cubicBezTo>
                <a:cubicBezTo>
                  <a:pt x="118872" y="40005"/>
                  <a:pt x="119126" y="39497"/>
                  <a:pt x="119888" y="38100"/>
                </a:cubicBezTo>
                <a:cubicBezTo>
                  <a:pt x="119888" y="36957"/>
                  <a:pt x="119888" y="35814"/>
                  <a:pt x="117602" y="35814"/>
                </a:cubicBezTo>
                <a:cubicBezTo>
                  <a:pt x="117602" y="34671"/>
                  <a:pt x="117602" y="34671"/>
                  <a:pt x="118745" y="34671"/>
                </a:cubicBezTo>
                <a:cubicBezTo>
                  <a:pt x="119634" y="33782"/>
                  <a:pt x="120523" y="32131"/>
                  <a:pt x="119126" y="32131"/>
                </a:cubicBezTo>
                <a:cubicBezTo>
                  <a:pt x="118745" y="32131"/>
                  <a:pt x="118237" y="32258"/>
                  <a:pt x="117602" y="32512"/>
                </a:cubicBezTo>
                <a:cubicBezTo>
                  <a:pt x="117602" y="32512"/>
                  <a:pt x="117602" y="32512"/>
                  <a:pt x="118745" y="31369"/>
                </a:cubicBezTo>
                <a:cubicBezTo>
                  <a:pt x="119507" y="30607"/>
                  <a:pt x="120396" y="29718"/>
                  <a:pt x="119507" y="29718"/>
                </a:cubicBezTo>
                <a:cubicBezTo>
                  <a:pt x="119126" y="29718"/>
                  <a:pt x="118618" y="29845"/>
                  <a:pt x="117602" y="30226"/>
                </a:cubicBezTo>
                <a:cubicBezTo>
                  <a:pt x="116459" y="30226"/>
                  <a:pt x="115316" y="29083"/>
                  <a:pt x="116459" y="27940"/>
                </a:cubicBezTo>
                <a:cubicBezTo>
                  <a:pt x="116459" y="27940"/>
                  <a:pt x="115951" y="27432"/>
                  <a:pt x="115570" y="27432"/>
                </a:cubicBezTo>
                <a:cubicBezTo>
                  <a:pt x="115443" y="27432"/>
                  <a:pt x="115316" y="27559"/>
                  <a:pt x="115316" y="27940"/>
                </a:cubicBezTo>
                <a:cubicBezTo>
                  <a:pt x="114808" y="28321"/>
                  <a:pt x="114427" y="28829"/>
                  <a:pt x="114173" y="29083"/>
                </a:cubicBezTo>
                <a:cubicBezTo>
                  <a:pt x="114808" y="27813"/>
                  <a:pt x="115062" y="27178"/>
                  <a:pt x="114808" y="27178"/>
                </a:cubicBezTo>
                <a:cubicBezTo>
                  <a:pt x="114554" y="27178"/>
                  <a:pt x="114046" y="27432"/>
                  <a:pt x="113030" y="27940"/>
                </a:cubicBezTo>
                <a:cubicBezTo>
                  <a:pt x="114173" y="26797"/>
                  <a:pt x="113030" y="26797"/>
                  <a:pt x="113030" y="26797"/>
                </a:cubicBezTo>
                <a:cubicBezTo>
                  <a:pt x="113030" y="25654"/>
                  <a:pt x="110744" y="25654"/>
                  <a:pt x="109601" y="23368"/>
                </a:cubicBezTo>
                <a:cubicBezTo>
                  <a:pt x="107950" y="21717"/>
                  <a:pt x="106807" y="20701"/>
                  <a:pt x="105918" y="20701"/>
                </a:cubicBezTo>
                <a:cubicBezTo>
                  <a:pt x="105537" y="20701"/>
                  <a:pt x="105283" y="20828"/>
                  <a:pt x="105029" y="21209"/>
                </a:cubicBezTo>
                <a:cubicBezTo>
                  <a:pt x="105029" y="20066"/>
                  <a:pt x="105029" y="18923"/>
                  <a:pt x="105029" y="18923"/>
                </a:cubicBezTo>
                <a:cubicBezTo>
                  <a:pt x="103886" y="18923"/>
                  <a:pt x="103886" y="18923"/>
                  <a:pt x="105029" y="17780"/>
                </a:cubicBezTo>
                <a:lnTo>
                  <a:pt x="103886" y="17780"/>
                </a:lnTo>
                <a:cubicBezTo>
                  <a:pt x="103886" y="17272"/>
                  <a:pt x="103886" y="16891"/>
                  <a:pt x="103759" y="16891"/>
                </a:cubicBezTo>
                <a:cubicBezTo>
                  <a:pt x="103632" y="16891"/>
                  <a:pt x="103251" y="17145"/>
                  <a:pt x="102743" y="17780"/>
                </a:cubicBezTo>
                <a:cubicBezTo>
                  <a:pt x="101854" y="18288"/>
                  <a:pt x="101219" y="18542"/>
                  <a:pt x="101092" y="18542"/>
                </a:cubicBezTo>
                <a:cubicBezTo>
                  <a:pt x="100965" y="18542"/>
                  <a:pt x="101473" y="18034"/>
                  <a:pt x="102743" y="16637"/>
                </a:cubicBezTo>
                <a:cubicBezTo>
                  <a:pt x="103632" y="15875"/>
                  <a:pt x="103251" y="14986"/>
                  <a:pt x="102997" y="14986"/>
                </a:cubicBezTo>
                <a:cubicBezTo>
                  <a:pt x="102870" y="14986"/>
                  <a:pt x="102743" y="15113"/>
                  <a:pt x="102743" y="15494"/>
                </a:cubicBezTo>
                <a:cubicBezTo>
                  <a:pt x="102235" y="16002"/>
                  <a:pt x="101854" y="16002"/>
                  <a:pt x="101600" y="16002"/>
                </a:cubicBezTo>
                <a:cubicBezTo>
                  <a:pt x="101346" y="16002"/>
                  <a:pt x="101092" y="16002"/>
                  <a:pt x="100457" y="16510"/>
                </a:cubicBezTo>
                <a:cubicBezTo>
                  <a:pt x="99314" y="16510"/>
                  <a:pt x="99314" y="16510"/>
                  <a:pt x="100457" y="15367"/>
                </a:cubicBezTo>
                <a:cubicBezTo>
                  <a:pt x="100457" y="13970"/>
                  <a:pt x="99695" y="13462"/>
                  <a:pt x="98806" y="13462"/>
                </a:cubicBezTo>
                <a:cubicBezTo>
                  <a:pt x="98171" y="13462"/>
                  <a:pt x="97536" y="13716"/>
                  <a:pt x="97028" y="14224"/>
                </a:cubicBezTo>
                <a:cubicBezTo>
                  <a:pt x="97028" y="13081"/>
                  <a:pt x="97028" y="13081"/>
                  <a:pt x="97028" y="13081"/>
                </a:cubicBezTo>
                <a:cubicBezTo>
                  <a:pt x="95885" y="13081"/>
                  <a:pt x="95885" y="11938"/>
                  <a:pt x="97028" y="10795"/>
                </a:cubicBezTo>
                <a:cubicBezTo>
                  <a:pt x="98171" y="9652"/>
                  <a:pt x="98171" y="9652"/>
                  <a:pt x="97028" y="9652"/>
                </a:cubicBezTo>
                <a:cubicBezTo>
                  <a:pt x="96647" y="10033"/>
                  <a:pt x="96393" y="10160"/>
                  <a:pt x="96012" y="10160"/>
                </a:cubicBezTo>
                <a:cubicBezTo>
                  <a:pt x="95123" y="10160"/>
                  <a:pt x="94361" y="9398"/>
                  <a:pt x="93599" y="8509"/>
                </a:cubicBezTo>
                <a:cubicBezTo>
                  <a:pt x="92964" y="8128"/>
                  <a:pt x="92456" y="8001"/>
                  <a:pt x="91948" y="8001"/>
                </a:cubicBezTo>
                <a:cubicBezTo>
                  <a:pt x="90678" y="8001"/>
                  <a:pt x="89789" y="9144"/>
                  <a:pt x="89027" y="10795"/>
                </a:cubicBezTo>
                <a:lnTo>
                  <a:pt x="86741" y="13081"/>
                </a:lnTo>
                <a:lnTo>
                  <a:pt x="87884" y="10795"/>
                </a:lnTo>
                <a:cubicBezTo>
                  <a:pt x="89027" y="9652"/>
                  <a:pt x="89027" y="7366"/>
                  <a:pt x="89027" y="7366"/>
                </a:cubicBezTo>
                <a:cubicBezTo>
                  <a:pt x="89027" y="7366"/>
                  <a:pt x="87884" y="8509"/>
                  <a:pt x="87884" y="9652"/>
                </a:cubicBezTo>
                <a:cubicBezTo>
                  <a:pt x="87376" y="10160"/>
                  <a:pt x="87122" y="10414"/>
                  <a:pt x="86995" y="10414"/>
                </a:cubicBezTo>
                <a:cubicBezTo>
                  <a:pt x="86868" y="10414"/>
                  <a:pt x="86741" y="9779"/>
                  <a:pt x="86741" y="8382"/>
                </a:cubicBezTo>
                <a:cubicBezTo>
                  <a:pt x="86741" y="7874"/>
                  <a:pt x="86487" y="7620"/>
                  <a:pt x="86106" y="7620"/>
                </a:cubicBezTo>
                <a:cubicBezTo>
                  <a:pt x="85725" y="7620"/>
                  <a:pt x="85598" y="7874"/>
                  <a:pt x="85598" y="8509"/>
                </a:cubicBezTo>
                <a:cubicBezTo>
                  <a:pt x="84455" y="8509"/>
                  <a:pt x="84455" y="7366"/>
                  <a:pt x="84455" y="6223"/>
                </a:cubicBezTo>
                <a:cubicBezTo>
                  <a:pt x="84455" y="6223"/>
                  <a:pt x="84455" y="6223"/>
                  <a:pt x="83312" y="7366"/>
                </a:cubicBezTo>
                <a:cubicBezTo>
                  <a:pt x="83312" y="5715"/>
                  <a:pt x="82677" y="4572"/>
                  <a:pt x="82423" y="4572"/>
                </a:cubicBezTo>
                <a:cubicBezTo>
                  <a:pt x="82296" y="4572"/>
                  <a:pt x="82296" y="4699"/>
                  <a:pt x="82296" y="5080"/>
                </a:cubicBezTo>
                <a:cubicBezTo>
                  <a:pt x="81153" y="6223"/>
                  <a:pt x="81153" y="6223"/>
                  <a:pt x="81153" y="6223"/>
                </a:cubicBezTo>
                <a:cubicBezTo>
                  <a:pt x="80010" y="6223"/>
                  <a:pt x="80010" y="6223"/>
                  <a:pt x="78867" y="7366"/>
                </a:cubicBezTo>
                <a:lnTo>
                  <a:pt x="77597" y="7366"/>
                </a:lnTo>
                <a:cubicBezTo>
                  <a:pt x="77597" y="7366"/>
                  <a:pt x="78740" y="6223"/>
                  <a:pt x="78740" y="6223"/>
                </a:cubicBezTo>
                <a:lnTo>
                  <a:pt x="78740" y="5080"/>
                </a:lnTo>
                <a:cubicBezTo>
                  <a:pt x="78232" y="4445"/>
                  <a:pt x="77851" y="4191"/>
                  <a:pt x="77597" y="4191"/>
                </a:cubicBezTo>
                <a:cubicBezTo>
                  <a:pt x="77343" y="4191"/>
                  <a:pt x="76962" y="4445"/>
                  <a:pt x="76454" y="5080"/>
                </a:cubicBezTo>
                <a:cubicBezTo>
                  <a:pt x="76454" y="4318"/>
                  <a:pt x="76454" y="3429"/>
                  <a:pt x="76073" y="3429"/>
                </a:cubicBezTo>
                <a:cubicBezTo>
                  <a:pt x="75946" y="3429"/>
                  <a:pt x="75692" y="3556"/>
                  <a:pt x="75311" y="3937"/>
                </a:cubicBezTo>
                <a:cubicBezTo>
                  <a:pt x="75819" y="2794"/>
                  <a:pt x="75819" y="2159"/>
                  <a:pt x="75565" y="2159"/>
                </a:cubicBezTo>
                <a:cubicBezTo>
                  <a:pt x="75311" y="2159"/>
                  <a:pt x="74676" y="2667"/>
                  <a:pt x="74168" y="3937"/>
                </a:cubicBezTo>
                <a:cubicBezTo>
                  <a:pt x="73787" y="3556"/>
                  <a:pt x="73279" y="3429"/>
                  <a:pt x="72771" y="3429"/>
                </a:cubicBezTo>
                <a:cubicBezTo>
                  <a:pt x="71628" y="3429"/>
                  <a:pt x="70358" y="3937"/>
                  <a:pt x="69596" y="3937"/>
                </a:cubicBezTo>
                <a:cubicBezTo>
                  <a:pt x="68453" y="3937"/>
                  <a:pt x="67310" y="3937"/>
                  <a:pt x="67310" y="2794"/>
                </a:cubicBezTo>
                <a:cubicBezTo>
                  <a:pt x="67310" y="2413"/>
                  <a:pt x="67310" y="2032"/>
                  <a:pt x="67310" y="1778"/>
                </a:cubicBezTo>
                <a:cubicBezTo>
                  <a:pt x="66167" y="3937"/>
                  <a:pt x="66167" y="3937"/>
                  <a:pt x="65024" y="3937"/>
                </a:cubicBezTo>
                <a:cubicBezTo>
                  <a:pt x="64770" y="3556"/>
                  <a:pt x="64389" y="3429"/>
                  <a:pt x="64008" y="3429"/>
                </a:cubicBezTo>
                <a:cubicBezTo>
                  <a:pt x="63246" y="3429"/>
                  <a:pt x="62738" y="4318"/>
                  <a:pt x="62738" y="5080"/>
                </a:cubicBezTo>
                <a:lnTo>
                  <a:pt x="63881" y="5080"/>
                </a:lnTo>
                <a:cubicBezTo>
                  <a:pt x="63881" y="6477"/>
                  <a:pt x="63500" y="6985"/>
                  <a:pt x="63119" y="6985"/>
                </a:cubicBezTo>
                <a:cubicBezTo>
                  <a:pt x="62738" y="6985"/>
                  <a:pt x="62738" y="6604"/>
                  <a:pt x="62738" y="6223"/>
                </a:cubicBezTo>
                <a:cubicBezTo>
                  <a:pt x="61595" y="6223"/>
                  <a:pt x="61595" y="5080"/>
                  <a:pt x="61595" y="3937"/>
                </a:cubicBezTo>
                <a:cubicBezTo>
                  <a:pt x="61595" y="1651"/>
                  <a:pt x="61595" y="508"/>
                  <a:pt x="60452" y="508"/>
                </a:cubicBezTo>
                <a:close/>
                <a:moveTo>
                  <a:pt x="103886" y="136271"/>
                </a:moveTo>
                <a:cubicBezTo>
                  <a:pt x="103886" y="136271"/>
                  <a:pt x="103886" y="137414"/>
                  <a:pt x="103886" y="138557"/>
                </a:cubicBezTo>
                <a:cubicBezTo>
                  <a:pt x="104394" y="139065"/>
                  <a:pt x="104648" y="139319"/>
                  <a:pt x="104775" y="139319"/>
                </a:cubicBezTo>
                <a:cubicBezTo>
                  <a:pt x="104902" y="139319"/>
                  <a:pt x="105029" y="138811"/>
                  <a:pt x="105029" y="137414"/>
                </a:cubicBezTo>
                <a:cubicBezTo>
                  <a:pt x="103886" y="136271"/>
                  <a:pt x="103886" y="136271"/>
                  <a:pt x="103886" y="13627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
          <p:cNvSpPr/>
          <p:nvPr/>
        </p:nvSpPr>
        <p:spPr>
          <a:xfrm>
            <a:off x="3285048" y="987424"/>
            <a:ext cx="67628" cy="74390"/>
          </a:xfrm>
          <a:custGeom>
            <a:rect b="b" l="l" r="r" t="t"/>
            <a:pathLst>
              <a:path extrusionOk="0" h="99187" w="90170">
                <a:moveTo>
                  <a:pt x="44577" y="254"/>
                </a:moveTo>
                <a:cubicBezTo>
                  <a:pt x="44577" y="254"/>
                  <a:pt x="43434" y="254"/>
                  <a:pt x="44577" y="1397"/>
                </a:cubicBezTo>
                <a:cubicBezTo>
                  <a:pt x="44577" y="762"/>
                  <a:pt x="44577" y="254"/>
                  <a:pt x="44577" y="254"/>
                </a:cubicBezTo>
                <a:close/>
                <a:moveTo>
                  <a:pt x="46863" y="5969"/>
                </a:moveTo>
                <a:lnTo>
                  <a:pt x="48006" y="7112"/>
                </a:lnTo>
                <a:lnTo>
                  <a:pt x="46863" y="7112"/>
                </a:lnTo>
                <a:cubicBezTo>
                  <a:pt x="46863" y="7112"/>
                  <a:pt x="46863" y="7112"/>
                  <a:pt x="46863" y="5969"/>
                </a:cubicBezTo>
                <a:close/>
                <a:moveTo>
                  <a:pt x="42164" y="7112"/>
                </a:moveTo>
                <a:cubicBezTo>
                  <a:pt x="42164" y="7112"/>
                  <a:pt x="43307" y="8255"/>
                  <a:pt x="43307" y="9398"/>
                </a:cubicBezTo>
                <a:lnTo>
                  <a:pt x="42164" y="9398"/>
                </a:lnTo>
                <a:cubicBezTo>
                  <a:pt x="42164" y="9398"/>
                  <a:pt x="42164" y="8255"/>
                  <a:pt x="42164" y="8255"/>
                </a:cubicBezTo>
                <a:cubicBezTo>
                  <a:pt x="42164" y="8255"/>
                  <a:pt x="42164" y="7112"/>
                  <a:pt x="42164" y="7112"/>
                </a:cubicBezTo>
                <a:close/>
                <a:moveTo>
                  <a:pt x="33147" y="9398"/>
                </a:moveTo>
                <a:lnTo>
                  <a:pt x="34290" y="10541"/>
                </a:lnTo>
                <a:cubicBezTo>
                  <a:pt x="34290" y="11557"/>
                  <a:pt x="34290" y="12319"/>
                  <a:pt x="34290" y="12827"/>
                </a:cubicBezTo>
                <a:cubicBezTo>
                  <a:pt x="34290" y="12827"/>
                  <a:pt x="33147" y="10541"/>
                  <a:pt x="33147" y="9398"/>
                </a:cubicBezTo>
                <a:close/>
                <a:moveTo>
                  <a:pt x="52578" y="15113"/>
                </a:moveTo>
                <a:cubicBezTo>
                  <a:pt x="52578" y="16256"/>
                  <a:pt x="51435" y="16256"/>
                  <a:pt x="51435" y="16256"/>
                </a:cubicBezTo>
                <a:cubicBezTo>
                  <a:pt x="51435" y="16256"/>
                  <a:pt x="51435" y="16256"/>
                  <a:pt x="52578" y="15113"/>
                </a:cubicBezTo>
                <a:close/>
                <a:moveTo>
                  <a:pt x="73152" y="16256"/>
                </a:moveTo>
                <a:lnTo>
                  <a:pt x="73152" y="17399"/>
                </a:lnTo>
                <a:cubicBezTo>
                  <a:pt x="72009" y="17399"/>
                  <a:pt x="70866" y="18542"/>
                  <a:pt x="70866" y="18542"/>
                </a:cubicBezTo>
                <a:cubicBezTo>
                  <a:pt x="72009" y="17399"/>
                  <a:pt x="73152" y="16256"/>
                  <a:pt x="73152" y="16256"/>
                </a:cubicBezTo>
                <a:close/>
                <a:moveTo>
                  <a:pt x="46863" y="17399"/>
                </a:moveTo>
                <a:cubicBezTo>
                  <a:pt x="45974" y="18288"/>
                  <a:pt x="45847" y="19050"/>
                  <a:pt x="46101" y="19050"/>
                </a:cubicBezTo>
                <a:cubicBezTo>
                  <a:pt x="46228" y="19050"/>
                  <a:pt x="46482" y="18923"/>
                  <a:pt x="46863" y="18542"/>
                </a:cubicBezTo>
                <a:cubicBezTo>
                  <a:pt x="46863" y="18542"/>
                  <a:pt x="46863" y="18542"/>
                  <a:pt x="46863" y="17399"/>
                </a:cubicBezTo>
                <a:close/>
                <a:moveTo>
                  <a:pt x="49149" y="17399"/>
                </a:moveTo>
                <a:cubicBezTo>
                  <a:pt x="48514" y="18796"/>
                  <a:pt x="48133" y="19304"/>
                  <a:pt x="48260" y="19304"/>
                </a:cubicBezTo>
                <a:cubicBezTo>
                  <a:pt x="48387" y="19304"/>
                  <a:pt x="48641" y="19050"/>
                  <a:pt x="49149" y="18542"/>
                </a:cubicBezTo>
                <a:cubicBezTo>
                  <a:pt x="49149" y="17399"/>
                  <a:pt x="49149" y="17399"/>
                  <a:pt x="49149" y="17399"/>
                </a:cubicBezTo>
                <a:close/>
                <a:moveTo>
                  <a:pt x="55626" y="17526"/>
                </a:moveTo>
                <a:cubicBezTo>
                  <a:pt x="55753" y="17526"/>
                  <a:pt x="55372" y="18415"/>
                  <a:pt x="54737" y="19685"/>
                </a:cubicBezTo>
                <a:cubicBezTo>
                  <a:pt x="55245" y="18161"/>
                  <a:pt x="55499" y="17526"/>
                  <a:pt x="55626" y="17526"/>
                </a:cubicBezTo>
                <a:close/>
                <a:moveTo>
                  <a:pt x="43434" y="19685"/>
                </a:moveTo>
                <a:cubicBezTo>
                  <a:pt x="43434" y="19685"/>
                  <a:pt x="43434" y="19685"/>
                  <a:pt x="43434" y="19685"/>
                </a:cubicBezTo>
                <a:cubicBezTo>
                  <a:pt x="43434" y="19685"/>
                  <a:pt x="43434" y="19685"/>
                  <a:pt x="43434" y="19685"/>
                </a:cubicBezTo>
                <a:close/>
                <a:moveTo>
                  <a:pt x="44577" y="19685"/>
                </a:moveTo>
                <a:cubicBezTo>
                  <a:pt x="44577" y="19685"/>
                  <a:pt x="44577" y="19685"/>
                  <a:pt x="44577" y="19685"/>
                </a:cubicBezTo>
                <a:cubicBezTo>
                  <a:pt x="44577" y="19685"/>
                  <a:pt x="44577" y="19685"/>
                  <a:pt x="44577" y="19685"/>
                </a:cubicBezTo>
                <a:close/>
                <a:moveTo>
                  <a:pt x="84582" y="19177"/>
                </a:moveTo>
                <a:cubicBezTo>
                  <a:pt x="84455" y="19177"/>
                  <a:pt x="84074" y="19304"/>
                  <a:pt x="83312" y="19685"/>
                </a:cubicBezTo>
                <a:cubicBezTo>
                  <a:pt x="84074" y="19685"/>
                  <a:pt x="84836" y="19177"/>
                  <a:pt x="84582" y="19177"/>
                </a:cubicBezTo>
                <a:close/>
                <a:moveTo>
                  <a:pt x="28575" y="17399"/>
                </a:moveTo>
                <a:cubicBezTo>
                  <a:pt x="28575" y="17399"/>
                  <a:pt x="29718" y="19685"/>
                  <a:pt x="30861" y="20828"/>
                </a:cubicBezTo>
                <a:cubicBezTo>
                  <a:pt x="30861" y="20828"/>
                  <a:pt x="30861" y="20828"/>
                  <a:pt x="29718" y="19685"/>
                </a:cubicBezTo>
                <a:cubicBezTo>
                  <a:pt x="28575" y="18542"/>
                  <a:pt x="28575" y="17399"/>
                  <a:pt x="28575" y="17399"/>
                </a:cubicBezTo>
                <a:close/>
                <a:moveTo>
                  <a:pt x="60071" y="20320"/>
                </a:moveTo>
                <a:cubicBezTo>
                  <a:pt x="59817" y="20701"/>
                  <a:pt x="59436" y="21336"/>
                  <a:pt x="59436" y="21971"/>
                </a:cubicBezTo>
                <a:cubicBezTo>
                  <a:pt x="59690" y="21336"/>
                  <a:pt x="59944" y="20828"/>
                  <a:pt x="60071" y="20320"/>
                </a:cubicBezTo>
                <a:close/>
                <a:moveTo>
                  <a:pt x="79756" y="24511"/>
                </a:moveTo>
                <a:cubicBezTo>
                  <a:pt x="79883" y="24511"/>
                  <a:pt x="79883" y="24765"/>
                  <a:pt x="79883" y="25400"/>
                </a:cubicBezTo>
                <a:cubicBezTo>
                  <a:pt x="78740" y="25400"/>
                  <a:pt x="77597" y="26543"/>
                  <a:pt x="77597" y="26543"/>
                </a:cubicBezTo>
                <a:cubicBezTo>
                  <a:pt x="77597" y="25400"/>
                  <a:pt x="77597" y="25400"/>
                  <a:pt x="78740" y="25400"/>
                </a:cubicBezTo>
                <a:cubicBezTo>
                  <a:pt x="79248" y="24892"/>
                  <a:pt x="79629" y="24511"/>
                  <a:pt x="79756" y="24511"/>
                </a:cubicBezTo>
                <a:close/>
                <a:moveTo>
                  <a:pt x="29718" y="25400"/>
                </a:moveTo>
                <a:cubicBezTo>
                  <a:pt x="31750" y="26670"/>
                  <a:pt x="32512" y="27305"/>
                  <a:pt x="32639" y="27305"/>
                </a:cubicBezTo>
                <a:cubicBezTo>
                  <a:pt x="32766" y="27305"/>
                  <a:pt x="32512" y="27051"/>
                  <a:pt x="32004" y="26543"/>
                </a:cubicBezTo>
                <a:cubicBezTo>
                  <a:pt x="32004" y="26543"/>
                  <a:pt x="30861" y="25400"/>
                  <a:pt x="29718" y="25400"/>
                </a:cubicBezTo>
                <a:close/>
                <a:moveTo>
                  <a:pt x="24003" y="29972"/>
                </a:moveTo>
                <a:lnTo>
                  <a:pt x="26289" y="31115"/>
                </a:lnTo>
                <a:cubicBezTo>
                  <a:pt x="25146" y="31115"/>
                  <a:pt x="24003" y="29972"/>
                  <a:pt x="24003" y="29972"/>
                </a:cubicBezTo>
                <a:close/>
                <a:moveTo>
                  <a:pt x="69342" y="30607"/>
                </a:moveTo>
                <a:cubicBezTo>
                  <a:pt x="69088" y="30607"/>
                  <a:pt x="68834" y="30734"/>
                  <a:pt x="68453" y="31115"/>
                </a:cubicBezTo>
                <a:cubicBezTo>
                  <a:pt x="68834" y="30988"/>
                  <a:pt x="69088" y="30734"/>
                  <a:pt x="69342" y="30607"/>
                </a:cubicBezTo>
                <a:close/>
                <a:moveTo>
                  <a:pt x="81153" y="41402"/>
                </a:moveTo>
                <a:cubicBezTo>
                  <a:pt x="83439" y="41402"/>
                  <a:pt x="84582" y="41402"/>
                  <a:pt x="84582" y="42545"/>
                </a:cubicBezTo>
                <a:lnTo>
                  <a:pt x="81026" y="42545"/>
                </a:lnTo>
                <a:lnTo>
                  <a:pt x="81026" y="41402"/>
                </a:lnTo>
                <a:close/>
                <a:moveTo>
                  <a:pt x="73152" y="43688"/>
                </a:moveTo>
                <a:cubicBezTo>
                  <a:pt x="74295" y="43688"/>
                  <a:pt x="75438" y="43688"/>
                  <a:pt x="75438" y="44831"/>
                </a:cubicBezTo>
                <a:cubicBezTo>
                  <a:pt x="74295" y="44831"/>
                  <a:pt x="73152" y="43688"/>
                  <a:pt x="73152" y="43688"/>
                </a:cubicBezTo>
                <a:close/>
                <a:moveTo>
                  <a:pt x="18415" y="44831"/>
                </a:moveTo>
                <a:cubicBezTo>
                  <a:pt x="20701" y="44831"/>
                  <a:pt x="19939" y="45339"/>
                  <a:pt x="18542" y="45339"/>
                </a:cubicBezTo>
                <a:cubicBezTo>
                  <a:pt x="17780" y="45339"/>
                  <a:pt x="16891" y="45212"/>
                  <a:pt x="16129" y="44831"/>
                </a:cubicBezTo>
                <a:close/>
                <a:moveTo>
                  <a:pt x="83439" y="49403"/>
                </a:moveTo>
                <a:cubicBezTo>
                  <a:pt x="84582" y="49403"/>
                  <a:pt x="85725" y="50546"/>
                  <a:pt x="85725" y="50546"/>
                </a:cubicBezTo>
                <a:cubicBezTo>
                  <a:pt x="85725" y="50546"/>
                  <a:pt x="82296" y="49403"/>
                  <a:pt x="81153" y="49403"/>
                </a:cubicBezTo>
                <a:close/>
                <a:moveTo>
                  <a:pt x="88011" y="51689"/>
                </a:moveTo>
                <a:cubicBezTo>
                  <a:pt x="88392" y="52070"/>
                  <a:pt x="88646" y="52197"/>
                  <a:pt x="88773" y="52197"/>
                </a:cubicBezTo>
                <a:cubicBezTo>
                  <a:pt x="89027" y="52197"/>
                  <a:pt x="88773" y="51689"/>
                  <a:pt x="88011" y="51689"/>
                </a:cubicBezTo>
                <a:close/>
                <a:moveTo>
                  <a:pt x="21590" y="53086"/>
                </a:moveTo>
                <a:cubicBezTo>
                  <a:pt x="21717" y="53086"/>
                  <a:pt x="21717" y="53340"/>
                  <a:pt x="21717" y="53975"/>
                </a:cubicBezTo>
                <a:lnTo>
                  <a:pt x="20574" y="53975"/>
                </a:lnTo>
                <a:cubicBezTo>
                  <a:pt x="21082" y="53467"/>
                  <a:pt x="21463" y="53086"/>
                  <a:pt x="21590" y="53086"/>
                </a:cubicBezTo>
                <a:close/>
                <a:moveTo>
                  <a:pt x="67437" y="53975"/>
                </a:moveTo>
                <a:cubicBezTo>
                  <a:pt x="68707" y="54610"/>
                  <a:pt x="69342" y="55245"/>
                  <a:pt x="69088" y="55245"/>
                </a:cubicBezTo>
                <a:cubicBezTo>
                  <a:pt x="68834" y="55245"/>
                  <a:pt x="68453" y="54864"/>
                  <a:pt x="67437" y="53975"/>
                </a:cubicBezTo>
                <a:close/>
                <a:moveTo>
                  <a:pt x="81153" y="55118"/>
                </a:moveTo>
                <a:cubicBezTo>
                  <a:pt x="82296" y="55118"/>
                  <a:pt x="83439" y="56261"/>
                  <a:pt x="83439" y="56261"/>
                </a:cubicBezTo>
                <a:lnTo>
                  <a:pt x="81026" y="56261"/>
                </a:lnTo>
                <a:lnTo>
                  <a:pt x="79883" y="55118"/>
                </a:lnTo>
                <a:close/>
                <a:moveTo>
                  <a:pt x="54991" y="55372"/>
                </a:moveTo>
                <a:cubicBezTo>
                  <a:pt x="54864" y="55372"/>
                  <a:pt x="54864" y="55626"/>
                  <a:pt x="54864" y="56261"/>
                </a:cubicBezTo>
                <a:cubicBezTo>
                  <a:pt x="54864" y="56261"/>
                  <a:pt x="54864" y="56261"/>
                  <a:pt x="54864" y="57404"/>
                </a:cubicBezTo>
                <a:cubicBezTo>
                  <a:pt x="56007" y="57404"/>
                  <a:pt x="56007" y="56261"/>
                  <a:pt x="56007" y="56261"/>
                </a:cubicBezTo>
                <a:cubicBezTo>
                  <a:pt x="55499" y="55626"/>
                  <a:pt x="55118" y="55372"/>
                  <a:pt x="54991" y="55372"/>
                </a:cubicBezTo>
                <a:close/>
                <a:moveTo>
                  <a:pt x="22606" y="55372"/>
                </a:moveTo>
                <a:cubicBezTo>
                  <a:pt x="22860" y="55372"/>
                  <a:pt x="22860" y="55626"/>
                  <a:pt x="22860" y="56261"/>
                </a:cubicBezTo>
                <a:lnTo>
                  <a:pt x="21717" y="56261"/>
                </a:lnTo>
                <a:cubicBezTo>
                  <a:pt x="22860" y="56261"/>
                  <a:pt x="21717" y="56261"/>
                  <a:pt x="20574" y="57404"/>
                </a:cubicBezTo>
                <a:cubicBezTo>
                  <a:pt x="19431" y="57404"/>
                  <a:pt x="18288" y="58547"/>
                  <a:pt x="18288" y="58547"/>
                </a:cubicBezTo>
                <a:cubicBezTo>
                  <a:pt x="18288" y="58547"/>
                  <a:pt x="19431" y="57404"/>
                  <a:pt x="20574" y="56261"/>
                </a:cubicBezTo>
                <a:cubicBezTo>
                  <a:pt x="21717" y="55626"/>
                  <a:pt x="22225" y="55372"/>
                  <a:pt x="22606" y="55372"/>
                </a:cubicBezTo>
                <a:close/>
                <a:moveTo>
                  <a:pt x="59436" y="56642"/>
                </a:moveTo>
                <a:cubicBezTo>
                  <a:pt x="59309" y="56642"/>
                  <a:pt x="59309" y="56896"/>
                  <a:pt x="59309" y="57404"/>
                </a:cubicBezTo>
                <a:cubicBezTo>
                  <a:pt x="59690" y="57785"/>
                  <a:pt x="60198" y="58293"/>
                  <a:pt x="60452" y="58547"/>
                </a:cubicBezTo>
                <a:cubicBezTo>
                  <a:pt x="59817" y="57277"/>
                  <a:pt x="59436" y="56642"/>
                  <a:pt x="59309" y="56642"/>
                </a:cubicBezTo>
                <a:close/>
                <a:moveTo>
                  <a:pt x="61849" y="57150"/>
                </a:moveTo>
                <a:cubicBezTo>
                  <a:pt x="61722" y="57150"/>
                  <a:pt x="61849" y="57531"/>
                  <a:pt x="62738" y="58420"/>
                </a:cubicBezTo>
                <a:cubicBezTo>
                  <a:pt x="62738" y="57785"/>
                  <a:pt x="61976" y="57150"/>
                  <a:pt x="61849" y="57150"/>
                </a:cubicBezTo>
                <a:close/>
                <a:moveTo>
                  <a:pt x="61722" y="59690"/>
                </a:moveTo>
                <a:cubicBezTo>
                  <a:pt x="62738" y="60198"/>
                  <a:pt x="63246" y="60833"/>
                  <a:pt x="63246" y="60833"/>
                </a:cubicBezTo>
                <a:cubicBezTo>
                  <a:pt x="63246" y="60833"/>
                  <a:pt x="62738" y="60579"/>
                  <a:pt x="61722" y="59690"/>
                </a:cubicBezTo>
                <a:close/>
                <a:moveTo>
                  <a:pt x="0" y="60706"/>
                </a:moveTo>
                <a:cubicBezTo>
                  <a:pt x="0" y="61087"/>
                  <a:pt x="127" y="61214"/>
                  <a:pt x="381" y="61214"/>
                </a:cubicBezTo>
                <a:cubicBezTo>
                  <a:pt x="889" y="61214"/>
                  <a:pt x="1905" y="60706"/>
                  <a:pt x="3429" y="60706"/>
                </a:cubicBezTo>
                <a:close/>
                <a:moveTo>
                  <a:pt x="53594" y="64135"/>
                </a:moveTo>
                <a:cubicBezTo>
                  <a:pt x="53594" y="64135"/>
                  <a:pt x="53594" y="64135"/>
                  <a:pt x="53594" y="64135"/>
                </a:cubicBezTo>
                <a:cubicBezTo>
                  <a:pt x="53594" y="64135"/>
                  <a:pt x="53594" y="64135"/>
                  <a:pt x="53594" y="64135"/>
                </a:cubicBezTo>
                <a:close/>
                <a:moveTo>
                  <a:pt x="37592" y="63119"/>
                </a:moveTo>
                <a:cubicBezTo>
                  <a:pt x="37465" y="63119"/>
                  <a:pt x="37338" y="63373"/>
                  <a:pt x="36449" y="64262"/>
                </a:cubicBezTo>
                <a:cubicBezTo>
                  <a:pt x="36449" y="64262"/>
                  <a:pt x="36449" y="64262"/>
                  <a:pt x="36449" y="64389"/>
                </a:cubicBezTo>
                <a:cubicBezTo>
                  <a:pt x="36830" y="64008"/>
                  <a:pt x="37211" y="63627"/>
                  <a:pt x="37592" y="63246"/>
                </a:cubicBezTo>
                <a:close/>
                <a:moveTo>
                  <a:pt x="65786" y="65786"/>
                </a:moveTo>
                <a:cubicBezTo>
                  <a:pt x="65913" y="65786"/>
                  <a:pt x="66675" y="66294"/>
                  <a:pt x="67310" y="67691"/>
                </a:cubicBezTo>
                <a:cubicBezTo>
                  <a:pt x="66929" y="67310"/>
                  <a:pt x="66548" y="66929"/>
                  <a:pt x="66167" y="66548"/>
                </a:cubicBezTo>
                <a:cubicBezTo>
                  <a:pt x="65786" y="66167"/>
                  <a:pt x="65659" y="65786"/>
                  <a:pt x="65786" y="65786"/>
                </a:cubicBezTo>
                <a:close/>
                <a:moveTo>
                  <a:pt x="46482" y="68072"/>
                </a:moveTo>
                <a:cubicBezTo>
                  <a:pt x="46609" y="68072"/>
                  <a:pt x="46355" y="68580"/>
                  <a:pt x="45593" y="69977"/>
                </a:cubicBezTo>
                <a:cubicBezTo>
                  <a:pt x="45593" y="69596"/>
                  <a:pt x="45593" y="69215"/>
                  <a:pt x="45593" y="68834"/>
                </a:cubicBezTo>
                <a:cubicBezTo>
                  <a:pt x="46101" y="68326"/>
                  <a:pt x="46355" y="68072"/>
                  <a:pt x="46482" y="68072"/>
                </a:cubicBezTo>
                <a:close/>
                <a:moveTo>
                  <a:pt x="41021" y="68834"/>
                </a:moveTo>
                <a:lnTo>
                  <a:pt x="41021" y="69850"/>
                </a:lnTo>
                <a:lnTo>
                  <a:pt x="39878" y="70993"/>
                </a:lnTo>
                <a:lnTo>
                  <a:pt x="39878" y="69850"/>
                </a:lnTo>
                <a:cubicBezTo>
                  <a:pt x="41021" y="68707"/>
                  <a:pt x="41021" y="68707"/>
                  <a:pt x="41021" y="68707"/>
                </a:cubicBezTo>
                <a:close/>
                <a:moveTo>
                  <a:pt x="54737" y="69977"/>
                </a:moveTo>
                <a:cubicBezTo>
                  <a:pt x="54737" y="69977"/>
                  <a:pt x="54737" y="69977"/>
                  <a:pt x="55880" y="71120"/>
                </a:cubicBezTo>
                <a:lnTo>
                  <a:pt x="54737" y="71120"/>
                </a:lnTo>
                <a:lnTo>
                  <a:pt x="54737" y="69850"/>
                </a:lnTo>
                <a:close/>
                <a:moveTo>
                  <a:pt x="65024" y="71120"/>
                </a:moveTo>
                <a:cubicBezTo>
                  <a:pt x="65024" y="71120"/>
                  <a:pt x="65024" y="72263"/>
                  <a:pt x="65024" y="72263"/>
                </a:cubicBezTo>
                <a:cubicBezTo>
                  <a:pt x="63881" y="71120"/>
                  <a:pt x="63881" y="71120"/>
                  <a:pt x="65024" y="71120"/>
                </a:cubicBezTo>
                <a:close/>
                <a:moveTo>
                  <a:pt x="53594" y="69977"/>
                </a:moveTo>
                <a:cubicBezTo>
                  <a:pt x="53594" y="70485"/>
                  <a:pt x="53594" y="71755"/>
                  <a:pt x="53594" y="73406"/>
                </a:cubicBezTo>
                <a:cubicBezTo>
                  <a:pt x="53594" y="72263"/>
                  <a:pt x="52451" y="69977"/>
                  <a:pt x="53594" y="69977"/>
                </a:cubicBezTo>
                <a:close/>
                <a:moveTo>
                  <a:pt x="49022" y="72263"/>
                </a:moveTo>
                <a:cubicBezTo>
                  <a:pt x="49657" y="73660"/>
                  <a:pt x="49911" y="74168"/>
                  <a:pt x="49911" y="74168"/>
                </a:cubicBezTo>
                <a:cubicBezTo>
                  <a:pt x="49911" y="74168"/>
                  <a:pt x="49530" y="73914"/>
                  <a:pt x="49022" y="73406"/>
                </a:cubicBezTo>
                <a:cubicBezTo>
                  <a:pt x="49022" y="73406"/>
                  <a:pt x="49022" y="72898"/>
                  <a:pt x="49022" y="72263"/>
                </a:cubicBezTo>
                <a:close/>
                <a:moveTo>
                  <a:pt x="27305" y="72263"/>
                </a:moveTo>
                <a:cubicBezTo>
                  <a:pt x="27051" y="72517"/>
                  <a:pt x="26543" y="73025"/>
                  <a:pt x="26162" y="73406"/>
                </a:cubicBezTo>
                <a:cubicBezTo>
                  <a:pt x="25019" y="74549"/>
                  <a:pt x="25019" y="74549"/>
                  <a:pt x="26162" y="74549"/>
                </a:cubicBezTo>
                <a:lnTo>
                  <a:pt x="27305" y="74549"/>
                </a:lnTo>
                <a:cubicBezTo>
                  <a:pt x="28448" y="73406"/>
                  <a:pt x="28448" y="72263"/>
                  <a:pt x="27305" y="72263"/>
                </a:cubicBezTo>
                <a:close/>
                <a:moveTo>
                  <a:pt x="60452" y="72644"/>
                </a:moveTo>
                <a:cubicBezTo>
                  <a:pt x="60579" y="72644"/>
                  <a:pt x="60833" y="73152"/>
                  <a:pt x="61468" y="74549"/>
                </a:cubicBezTo>
                <a:cubicBezTo>
                  <a:pt x="61468" y="74549"/>
                  <a:pt x="61468" y="75692"/>
                  <a:pt x="61468" y="75692"/>
                </a:cubicBezTo>
                <a:cubicBezTo>
                  <a:pt x="61468" y="75692"/>
                  <a:pt x="60325" y="74549"/>
                  <a:pt x="60325" y="74549"/>
                </a:cubicBezTo>
                <a:cubicBezTo>
                  <a:pt x="59182" y="73406"/>
                  <a:pt x="60325" y="73406"/>
                  <a:pt x="60325" y="73406"/>
                </a:cubicBezTo>
                <a:cubicBezTo>
                  <a:pt x="60325" y="72898"/>
                  <a:pt x="60325" y="72644"/>
                  <a:pt x="60452" y="72644"/>
                </a:cubicBezTo>
                <a:close/>
                <a:moveTo>
                  <a:pt x="41021" y="71755"/>
                </a:moveTo>
                <a:cubicBezTo>
                  <a:pt x="41148" y="71755"/>
                  <a:pt x="41148" y="72263"/>
                  <a:pt x="41148" y="73279"/>
                </a:cubicBezTo>
                <a:cubicBezTo>
                  <a:pt x="40005" y="74422"/>
                  <a:pt x="40005" y="75565"/>
                  <a:pt x="38862" y="76708"/>
                </a:cubicBezTo>
                <a:cubicBezTo>
                  <a:pt x="38862" y="76708"/>
                  <a:pt x="38862" y="75565"/>
                  <a:pt x="40005" y="74422"/>
                </a:cubicBezTo>
                <a:cubicBezTo>
                  <a:pt x="40640" y="72517"/>
                  <a:pt x="40894" y="71628"/>
                  <a:pt x="41021" y="71628"/>
                </a:cubicBezTo>
                <a:close/>
                <a:moveTo>
                  <a:pt x="48006" y="74549"/>
                </a:moveTo>
                <a:cubicBezTo>
                  <a:pt x="48006" y="75692"/>
                  <a:pt x="46863" y="77978"/>
                  <a:pt x="46863" y="77978"/>
                </a:cubicBezTo>
                <a:cubicBezTo>
                  <a:pt x="46863" y="75692"/>
                  <a:pt x="46863" y="74549"/>
                  <a:pt x="46863" y="74549"/>
                </a:cubicBezTo>
                <a:close/>
                <a:moveTo>
                  <a:pt x="64008" y="77978"/>
                </a:moveTo>
                <a:cubicBezTo>
                  <a:pt x="64008" y="78486"/>
                  <a:pt x="64262" y="78867"/>
                  <a:pt x="64389" y="78867"/>
                </a:cubicBezTo>
                <a:cubicBezTo>
                  <a:pt x="64516" y="78867"/>
                  <a:pt x="64516" y="78613"/>
                  <a:pt x="64008" y="77978"/>
                </a:cubicBezTo>
                <a:close/>
                <a:moveTo>
                  <a:pt x="41148" y="79121"/>
                </a:moveTo>
                <a:cubicBezTo>
                  <a:pt x="41148" y="79121"/>
                  <a:pt x="41021" y="79121"/>
                  <a:pt x="41021" y="79121"/>
                </a:cubicBezTo>
                <a:cubicBezTo>
                  <a:pt x="41021" y="79248"/>
                  <a:pt x="41021" y="79375"/>
                  <a:pt x="40894" y="79502"/>
                </a:cubicBezTo>
                <a:cubicBezTo>
                  <a:pt x="41021" y="79375"/>
                  <a:pt x="41021" y="79375"/>
                  <a:pt x="41021" y="79121"/>
                </a:cubicBezTo>
                <a:close/>
                <a:moveTo>
                  <a:pt x="41021" y="79502"/>
                </a:moveTo>
                <a:cubicBezTo>
                  <a:pt x="40767" y="80137"/>
                  <a:pt x="40640" y="80391"/>
                  <a:pt x="40640" y="80391"/>
                </a:cubicBezTo>
                <a:cubicBezTo>
                  <a:pt x="40640" y="80391"/>
                  <a:pt x="40894" y="80010"/>
                  <a:pt x="41021" y="79502"/>
                </a:cubicBezTo>
                <a:close/>
                <a:moveTo>
                  <a:pt x="54356" y="0"/>
                </a:moveTo>
                <a:cubicBezTo>
                  <a:pt x="54229" y="0"/>
                  <a:pt x="53594" y="889"/>
                  <a:pt x="52578" y="2540"/>
                </a:cubicBezTo>
                <a:cubicBezTo>
                  <a:pt x="52578" y="2286"/>
                  <a:pt x="52451" y="2159"/>
                  <a:pt x="52451" y="2159"/>
                </a:cubicBezTo>
                <a:cubicBezTo>
                  <a:pt x="52197" y="2159"/>
                  <a:pt x="51689" y="2794"/>
                  <a:pt x="51054" y="2794"/>
                </a:cubicBezTo>
                <a:cubicBezTo>
                  <a:pt x="50800" y="2794"/>
                  <a:pt x="50546" y="2667"/>
                  <a:pt x="50292" y="2413"/>
                </a:cubicBezTo>
                <a:cubicBezTo>
                  <a:pt x="49149" y="2413"/>
                  <a:pt x="49149" y="2413"/>
                  <a:pt x="48006" y="1270"/>
                </a:cubicBezTo>
                <a:cubicBezTo>
                  <a:pt x="48006" y="762"/>
                  <a:pt x="48006" y="381"/>
                  <a:pt x="48006" y="127"/>
                </a:cubicBezTo>
                <a:cubicBezTo>
                  <a:pt x="48006" y="2413"/>
                  <a:pt x="48006" y="2413"/>
                  <a:pt x="46863" y="2413"/>
                </a:cubicBezTo>
                <a:cubicBezTo>
                  <a:pt x="46863" y="2032"/>
                  <a:pt x="46736" y="1905"/>
                  <a:pt x="46609" y="1905"/>
                </a:cubicBezTo>
                <a:cubicBezTo>
                  <a:pt x="46355" y="1905"/>
                  <a:pt x="45720" y="2794"/>
                  <a:pt x="45720" y="3556"/>
                </a:cubicBezTo>
                <a:cubicBezTo>
                  <a:pt x="46355" y="5461"/>
                  <a:pt x="46228" y="6350"/>
                  <a:pt x="46101" y="6350"/>
                </a:cubicBezTo>
                <a:cubicBezTo>
                  <a:pt x="45974" y="6350"/>
                  <a:pt x="45593" y="5842"/>
                  <a:pt x="45593" y="4826"/>
                </a:cubicBezTo>
                <a:cubicBezTo>
                  <a:pt x="45593" y="4826"/>
                  <a:pt x="45593" y="3683"/>
                  <a:pt x="44450" y="2540"/>
                </a:cubicBezTo>
                <a:cubicBezTo>
                  <a:pt x="43307" y="2540"/>
                  <a:pt x="43307" y="2540"/>
                  <a:pt x="43307" y="3683"/>
                </a:cubicBezTo>
                <a:cubicBezTo>
                  <a:pt x="43307" y="5969"/>
                  <a:pt x="43307" y="5969"/>
                  <a:pt x="43307" y="5969"/>
                </a:cubicBezTo>
                <a:cubicBezTo>
                  <a:pt x="42164" y="4826"/>
                  <a:pt x="42164" y="4826"/>
                  <a:pt x="42164" y="4826"/>
                </a:cubicBezTo>
                <a:cubicBezTo>
                  <a:pt x="42164" y="3683"/>
                  <a:pt x="42164" y="3683"/>
                  <a:pt x="42164" y="2540"/>
                </a:cubicBezTo>
                <a:cubicBezTo>
                  <a:pt x="41148" y="1524"/>
                  <a:pt x="41148" y="254"/>
                  <a:pt x="41148" y="254"/>
                </a:cubicBezTo>
                <a:cubicBezTo>
                  <a:pt x="41148" y="254"/>
                  <a:pt x="41148" y="1397"/>
                  <a:pt x="41148" y="1397"/>
                </a:cubicBezTo>
                <a:cubicBezTo>
                  <a:pt x="41148" y="2540"/>
                  <a:pt x="34290" y="4826"/>
                  <a:pt x="34290" y="4826"/>
                </a:cubicBezTo>
                <a:cubicBezTo>
                  <a:pt x="33655" y="4318"/>
                  <a:pt x="33147" y="4064"/>
                  <a:pt x="32766" y="4064"/>
                </a:cubicBezTo>
                <a:cubicBezTo>
                  <a:pt x="32385" y="4064"/>
                  <a:pt x="32512" y="4318"/>
                  <a:pt x="33020" y="4953"/>
                </a:cubicBezTo>
                <a:cubicBezTo>
                  <a:pt x="33020" y="7239"/>
                  <a:pt x="31877" y="7239"/>
                  <a:pt x="30734" y="8382"/>
                </a:cubicBezTo>
                <a:cubicBezTo>
                  <a:pt x="29591" y="8382"/>
                  <a:pt x="28448" y="9525"/>
                  <a:pt x="28448" y="10668"/>
                </a:cubicBezTo>
                <a:cubicBezTo>
                  <a:pt x="27305" y="11811"/>
                  <a:pt x="27305" y="12954"/>
                  <a:pt x="27305" y="12954"/>
                </a:cubicBezTo>
                <a:cubicBezTo>
                  <a:pt x="26289" y="11684"/>
                  <a:pt x="26289" y="10541"/>
                  <a:pt x="26289" y="10541"/>
                </a:cubicBezTo>
                <a:cubicBezTo>
                  <a:pt x="25146" y="11684"/>
                  <a:pt x="26289" y="12827"/>
                  <a:pt x="27432" y="13970"/>
                </a:cubicBezTo>
                <a:cubicBezTo>
                  <a:pt x="27432" y="15113"/>
                  <a:pt x="27432" y="15113"/>
                  <a:pt x="27432" y="15113"/>
                </a:cubicBezTo>
                <a:cubicBezTo>
                  <a:pt x="27432" y="15113"/>
                  <a:pt x="27432" y="15113"/>
                  <a:pt x="26289" y="13970"/>
                </a:cubicBezTo>
                <a:cubicBezTo>
                  <a:pt x="25146" y="12827"/>
                  <a:pt x="25146" y="11684"/>
                  <a:pt x="25146" y="11684"/>
                </a:cubicBezTo>
                <a:lnTo>
                  <a:pt x="24003" y="11684"/>
                </a:lnTo>
                <a:cubicBezTo>
                  <a:pt x="23622" y="11430"/>
                  <a:pt x="23368" y="11049"/>
                  <a:pt x="22860" y="10541"/>
                </a:cubicBezTo>
                <a:cubicBezTo>
                  <a:pt x="22352" y="10033"/>
                  <a:pt x="22098" y="9779"/>
                  <a:pt x="21971" y="9779"/>
                </a:cubicBezTo>
                <a:cubicBezTo>
                  <a:pt x="21844" y="9779"/>
                  <a:pt x="22098" y="10287"/>
                  <a:pt x="22860" y="11684"/>
                </a:cubicBezTo>
                <a:lnTo>
                  <a:pt x="22860" y="12827"/>
                </a:lnTo>
                <a:cubicBezTo>
                  <a:pt x="22479" y="12192"/>
                  <a:pt x="22352" y="11811"/>
                  <a:pt x="22352" y="11811"/>
                </a:cubicBezTo>
                <a:cubicBezTo>
                  <a:pt x="22352" y="11811"/>
                  <a:pt x="22860" y="13208"/>
                  <a:pt x="22860" y="13970"/>
                </a:cubicBezTo>
                <a:cubicBezTo>
                  <a:pt x="22352" y="13462"/>
                  <a:pt x="21971" y="13208"/>
                  <a:pt x="21717" y="13208"/>
                </a:cubicBezTo>
                <a:cubicBezTo>
                  <a:pt x="21463" y="13208"/>
                  <a:pt x="21590" y="13716"/>
                  <a:pt x="22860" y="15113"/>
                </a:cubicBezTo>
                <a:cubicBezTo>
                  <a:pt x="23495" y="15621"/>
                  <a:pt x="23495" y="16002"/>
                  <a:pt x="23114" y="16002"/>
                </a:cubicBezTo>
                <a:cubicBezTo>
                  <a:pt x="22733" y="16002"/>
                  <a:pt x="22225" y="15748"/>
                  <a:pt x="21717" y="15113"/>
                </a:cubicBezTo>
                <a:cubicBezTo>
                  <a:pt x="21336" y="14732"/>
                  <a:pt x="21082" y="14605"/>
                  <a:pt x="20955" y="14605"/>
                </a:cubicBezTo>
                <a:cubicBezTo>
                  <a:pt x="20574" y="14605"/>
                  <a:pt x="20574" y="15113"/>
                  <a:pt x="20574" y="15113"/>
                </a:cubicBezTo>
                <a:cubicBezTo>
                  <a:pt x="21717" y="16256"/>
                  <a:pt x="19431" y="17399"/>
                  <a:pt x="18288" y="18542"/>
                </a:cubicBezTo>
                <a:cubicBezTo>
                  <a:pt x="17145" y="20828"/>
                  <a:pt x="16002" y="21971"/>
                  <a:pt x="17145" y="23114"/>
                </a:cubicBezTo>
                <a:lnTo>
                  <a:pt x="16002" y="23114"/>
                </a:lnTo>
                <a:cubicBezTo>
                  <a:pt x="15494" y="22606"/>
                  <a:pt x="15113" y="22352"/>
                  <a:pt x="14859" y="22352"/>
                </a:cubicBezTo>
                <a:cubicBezTo>
                  <a:pt x="14605" y="22352"/>
                  <a:pt x="14732" y="22860"/>
                  <a:pt x="16002" y="24257"/>
                </a:cubicBezTo>
                <a:cubicBezTo>
                  <a:pt x="16764" y="24257"/>
                  <a:pt x="17526" y="24765"/>
                  <a:pt x="17272" y="24765"/>
                </a:cubicBezTo>
                <a:cubicBezTo>
                  <a:pt x="17018" y="24765"/>
                  <a:pt x="16764" y="24638"/>
                  <a:pt x="16002" y="24257"/>
                </a:cubicBezTo>
                <a:cubicBezTo>
                  <a:pt x="15621" y="23876"/>
                  <a:pt x="15367" y="23749"/>
                  <a:pt x="15113" y="23749"/>
                </a:cubicBezTo>
                <a:cubicBezTo>
                  <a:pt x="14605" y="23749"/>
                  <a:pt x="14478" y="24257"/>
                  <a:pt x="13589" y="24257"/>
                </a:cubicBezTo>
                <a:cubicBezTo>
                  <a:pt x="13589" y="25400"/>
                  <a:pt x="13589" y="26543"/>
                  <a:pt x="14732" y="26543"/>
                </a:cubicBezTo>
                <a:cubicBezTo>
                  <a:pt x="14732" y="27686"/>
                  <a:pt x="14732" y="27686"/>
                  <a:pt x="13589" y="27686"/>
                </a:cubicBezTo>
                <a:cubicBezTo>
                  <a:pt x="12700" y="26670"/>
                  <a:pt x="11938" y="26416"/>
                  <a:pt x="11557" y="26416"/>
                </a:cubicBezTo>
                <a:cubicBezTo>
                  <a:pt x="11049" y="26416"/>
                  <a:pt x="11176" y="27051"/>
                  <a:pt x="12573" y="27686"/>
                </a:cubicBezTo>
                <a:cubicBezTo>
                  <a:pt x="12573" y="28194"/>
                  <a:pt x="12319" y="28575"/>
                  <a:pt x="11811" y="28575"/>
                </a:cubicBezTo>
                <a:cubicBezTo>
                  <a:pt x="11303" y="28575"/>
                  <a:pt x="10795" y="28321"/>
                  <a:pt x="10287" y="27686"/>
                </a:cubicBezTo>
                <a:cubicBezTo>
                  <a:pt x="10287" y="28829"/>
                  <a:pt x="10287" y="28829"/>
                  <a:pt x="11430" y="29972"/>
                </a:cubicBezTo>
                <a:cubicBezTo>
                  <a:pt x="11430" y="29972"/>
                  <a:pt x="10287" y="31115"/>
                  <a:pt x="10287" y="31115"/>
                </a:cubicBezTo>
                <a:cubicBezTo>
                  <a:pt x="10287" y="32258"/>
                  <a:pt x="11430" y="33401"/>
                  <a:pt x="11430" y="33401"/>
                </a:cubicBezTo>
                <a:cubicBezTo>
                  <a:pt x="10287" y="33401"/>
                  <a:pt x="10287" y="34544"/>
                  <a:pt x="9144" y="35687"/>
                </a:cubicBezTo>
                <a:cubicBezTo>
                  <a:pt x="9144" y="37973"/>
                  <a:pt x="8001" y="39116"/>
                  <a:pt x="6858" y="39116"/>
                </a:cubicBezTo>
                <a:cubicBezTo>
                  <a:pt x="6858" y="39116"/>
                  <a:pt x="6858" y="40259"/>
                  <a:pt x="8001" y="40259"/>
                </a:cubicBezTo>
                <a:cubicBezTo>
                  <a:pt x="11430" y="41402"/>
                  <a:pt x="11430" y="41402"/>
                  <a:pt x="9144" y="41402"/>
                </a:cubicBezTo>
                <a:cubicBezTo>
                  <a:pt x="6858" y="41402"/>
                  <a:pt x="6858" y="42545"/>
                  <a:pt x="9144" y="42545"/>
                </a:cubicBezTo>
                <a:lnTo>
                  <a:pt x="8001" y="42545"/>
                </a:lnTo>
                <a:cubicBezTo>
                  <a:pt x="5715" y="42545"/>
                  <a:pt x="6858" y="43688"/>
                  <a:pt x="9144" y="43688"/>
                </a:cubicBezTo>
                <a:cubicBezTo>
                  <a:pt x="8001" y="44831"/>
                  <a:pt x="6858" y="44831"/>
                  <a:pt x="8001" y="44831"/>
                </a:cubicBezTo>
                <a:lnTo>
                  <a:pt x="5715" y="44831"/>
                </a:lnTo>
                <a:cubicBezTo>
                  <a:pt x="3429" y="44831"/>
                  <a:pt x="2286" y="44831"/>
                  <a:pt x="2286" y="45974"/>
                </a:cubicBezTo>
                <a:lnTo>
                  <a:pt x="5715" y="45974"/>
                </a:lnTo>
                <a:cubicBezTo>
                  <a:pt x="5715" y="45974"/>
                  <a:pt x="5715" y="47117"/>
                  <a:pt x="6858" y="47117"/>
                </a:cubicBezTo>
                <a:cubicBezTo>
                  <a:pt x="7239" y="46736"/>
                  <a:pt x="7493" y="46609"/>
                  <a:pt x="7620" y="46609"/>
                </a:cubicBezTo>
                <a:cubicBezTo>
                  <a:pt x="8001" y="46609"/>
                  <a:pt x="8001" y="47117"/>
                  <a:pt x="8001" y="47117"/>
                </a:cubicBezTo>
                <a:lnTo>
                  <a:pt x="14859" y="47117"/>
                </a:lnTo>
                <a:cubicBezTo>
                  <a:pt x="17145" y="45974"/>
                  <a:pt x="19431" y="45974"/>
                  <a:pt x="20574" y="45974"/>
                </a:cubicBezTo>
                <a:cubicBezTo>
                  <a:pt x="21717" y="44831"/>
                  <a:pt x="22860" y="44831"/>
                  <a:pt x="20574" y="44831"/>
                </a:cubicBezTo>
                <a:cubicBezTo>
                  <a:pt x="20574" y="44831"/>
                  <a:pt x="19431" y="44831"/>
                  <a:pt x="19431" y="43688"/>
                </a:cubicBezTo>
                <a:lnTo>
                  <a:pt x="20574" y="43688"/>
                </a:lnTo>
                <a:cubicBezTo>
                  <a:pt x="21717" y="43688"/>
                  <a:pt x="21717" y="43688"/>
                  <a:pt x="21717" y="42545"/>
                </a:cubicBezTo>
                <a:cubicBezTo>
                  <a:pt x="21717" y="41402"/>
                  <a:pt x="21717" y="41402"/>
                  <a:pt x="24003" y="41402"/>
                </a:cubicBezTo>
                <a:lnTo>
                  <a:pt x="25146" y="41402"/>
                </a:lnTo>
                <a:cubicBezTo>
                  <a:pt x="24003" y="40259"/>
                  <a:pt x="24003" y="40259"/>
                  <a:pt x="24003" y="39116"/>
                </a:cubicBezTo>
                <a:cubicBezTo>
                  <a:pt x="25146" y="37973"/>
                  <a:pt x="25146" y="36830"/>
                  <a:pt x="24003" y="35687"/>
                </a:cubicBezTo>
                <a:lnTo>
                  <a:pt x="25146" y="35687"/>
                </a:lnTo>
                <a:cubicBezTo>
                  <a:pt x="24003" y="34544"/>
                  <a:pt x="25146" y="34544"/>
                  <a:pt x="25146" y="34544"/>
                </a:cubicBezTo>
                <a:lnTo>
                  <a:pt x="26289" y="34544"/>
                </a:lnTo>
                <a:cubicBezTo>
                  <a:pt x="26289" y="34544"/>
                  <a:pt x="26289" y="34544"/>
                  <a:pt x="25146" y="33401"/>
                </a:cubicBezTo>
                <a:cubicBezTo>
                  <a:pt x="25146" y="33401"/>
                  <a:pt x="26289" y="32258"/>
                  <a:pt x="27432" y="32258"/>
                </a:cubicBezTo>
                <a:cubicBezTo>
                  <a:pt x="27178" y="32004"/>
                  <a:pt x="26670" y="31496"/>
                  <a:pt x="26289" y="31115"/>
                </a:cubicBezTo>
                <a:cubicBezTo>
                  <a:pt x="26797" y="31623"/>
                  <a:pt x="27178" y="32004"/>
                  <a:pt x="27305" y="32004"/>
                </a:cubicBezTo>
                <a:cubicBezTo>
                  <a:pt x="27432" y="32004"/>
                  <a:pt x="27432" y="31750"/>
                  <a:pt x="27432" y="31115"/>
                </a:cubicBezTo>
                <a:cubicBezTo>
                  <a:pt x="26289" y="31115"/>
                  <a:pt x="27432" y="29972"/>
                  <a:pt x="28575" y="28829"/>
                </a:cubicBezTo>
                <a:cubicBezTo>
                  <a:pt x="29718" y="27686"/>
                  <a:pt x="29718" y="27686"/>
                  <a:pt x="28575" y="26543"/>
                </a:cubicBezTo>
                <a:cubicBezTo>
                  <a:pt x="27432" y="25400"/>
                  <a:pt x="27432" y="25400"/>
                  <a:pt x="29718" y="25400"/>
                </a:cubicBezTo>
                <a:cubicBezTo>
                  <a:pt x="29083" y="24003"/>
                  <a:pt x="28829" y="23495"/>
                  <a:pt x="28829" y="23495"/>
                </a:cubicBezTo>
                <a:cubicBezTo>
                  <a:pt x="28829" y="23495"/>
                  <a:pt x="29210" y="23749"/>
                  <a:pt x="29718" y="24257"/>
                </a:cubicBezTo>
                <a:cubicBezTo>
                  <a:pt x="30353" y="24892"/>
                  <a:pt x="30988" y="25273"/>
                  <a:pt x="31369" y="25273"/>
                </a:cubicBezTo>
                <a:cubicBezTo>
                  <a:pt x="32385" y="25273"/>
                  <a:pt x="32766" y="23622"/>
                  <a:pt x="32004" y="22098"/>
                </a:cubicBezTo>
                <a:cubicBezTo>
                  <a:pt x="32004" y="22098"/>
                  <a:pt x="32004" y="22098"/>
                  <a:pt x="33147" y="23241"/>
                </a:cubicBezTo>
                <a:cubicBezTo>
                  <a:pt x="33147" y="23749"/>
                  <a:pt x="33147" y="24130"/>
                  <a:pt x="33274" y="24130"/>
                </a:cubicBezTo>
                <a:cubicBezTo>
                  <a:pt x="33401" y="24130"/>
                  <a:pt x="33655" y="23876"/>
                  <a:pt x="34290" y="23241"/>
                </a:cubicBezTo>
                <a:cubicBezTo>
                  <a:pt x="33655" y="21844"/>
                  <a:pt x="33782" y="21336"/>
                  <a:pt x="34163" y="21336"/>
                </a:cubicBezTo>
                <a:cubicBezTo>
                  <a:pt x="34544" y="21336"/>
                  <a:pt x="34925" y="21590"/>
                  <a:pt x="35433" y="22098"/>
                </a:cubicBezTo>
                <a:cubicBezTo>
                  <a:pt x="36576" y="23241"/>
                  <a:pt x="36576" y="23241"/>
                  <a:pt x="36576" y="23241"/>
                </a:cubicBezTo>
                <a:cubicBezTo>
                  <a:pt x="36068" y="22225"/>
                  <a:pt x="36195" y="21971"/>
                  <a:pt x="36576" y="21971"/>
                </a:cubicBezTo>
                <a:cubicBezTo>
                  <a:pt x="36957" y="21971"/>
                  <a:pt x="37719" y="22606"/>
                  <a:pt x="37719" y="23241"/>
                </a:cubicBezTo>
                <a:cubicBezTo>
                  <a:pt x="37719" y="22098"/>
                  <a:pt x="37719" y="20955"/>
                  <a:pt x="37719" y="20955"/>
                </a:cubicBezTo>
                <a:cubicBezTo>
                  <a:pt x="38862" y="20955"/>
                  <a:pt x="38862" y="20955"/>
                  <a:pt x="37719" y="19812"/>
                </a:cubicBezTo>
                <a:cubicBezTo>
                  <a:pt x="37719" y="18669"/>
                  <a:pt x="36576" y="17526"/>
                  <a:pt x="36576" y="17526"/>
                </a:cubicBezTo>
                <a:lnTo>
                  <a:pt x="37719" y="18669"/>
                </a:lnTo>
                <a:cubicBezTo>
                  <a:pt x="37719" y="19812"/>
                  <a:pt x="38862" y="19812"/>
                  <a:pt x="38862" y="19812"/>
                </a:cubicBezTo>
                <a:cubicBezTo>
                  <a:pt x="40005" y="19812"/>
                  <a:pt x="40005" y="19812"/>
                  <a:pt x="41148" y="20955"/>
                </a:cubicBezTo>
                <a:lnTo>
                  <a:pt x="41148" y="19685"/>
                </a:lnTo>
                <a:cubicBezTo>
                  <a:pt x="40513" y="18288"/>
                  <a:pt x="40640" y="17780"/>
                  <a:pt x="40767" y="17780"/>
                </a:cubicBezTo>
                <a:cubicBezTo>
                  <a:pt x="40894" y="17780"/>
                  <a:pt x="41148" y="18034"/>
                  <a:pt x="41148" y="18542"/>
                </a:cubicBezTo>
                <a:cubicBezTo>
                  <a:pt x="41148" y="19558"/>
                  <a:pt x="41275" y="19939"/>
                  <a:pt x="41529" y="19939"/>
                </a:cubicBezTo>
                <a:cubicBezTo>
                  <a:pt x="41783" y="19939"/>
                  <a:pt x="42291" y="19304"/>
                  <a:pt x="42291" y="18542"/>
                </a:cubicBezTo>
                <a:cubicBezTo>
                  <a:pt x="42799" y="19685"/>
                  <a:pt x="43180" y="20320"/>
                  <a:pt x="43307" y="20320"/>
                </a:cubicBezTo>
                <a:cubicBezTo>
                  <a:pt x="43434" y="20320"/>
                  <a:pt x="43434" y="19812"/>
                  <a:pt x="43434" y="18542"/>
                </a:cubicBezTo>
                <a:cubicBezTo>
                  <a:pt x="43434" y="19685"/>
                  <a:pt x="43434" y="19685"/>
                  <a:pt x="43434" y="19685"/>
                </a:cubicBezTo>
                <a:cubicBezTo>
                  <a:pt x="43434" y="19177"/>
                  <a:pt x="43688" y="18796"/>
                  <a:pt x="43942" y="18796"/>
                </a:cubicBezTo>
                <a:cubicBezTo>
                  <a:pt x="44196" y="18796"/>
                  <a:pt x="44450" y="19050"/>
                  <a:pt x="44450" y="19685"/>
                </a:cubicBezTo>
                <a:cubicBezTo>
                  <a:pt x="44450" y="18542"/>
                  <a:pt x="44450" y="18542"/>
                  <a:pt x="44450" y="18542"/>
                </a:cubicBezTo>
                <a:cubicBezTo>
                  <a:pt x="45593" y="18542"/>
                  <a:pt x="45593" y="18542"/>
                  <a:pt x="45593" y="17399"/>
                </a:cubicBezTo>
                <a:cubicBezTo>
                  <a:pt x="46228" y="15621"/>
                  <a:pt x="46482" y="14859"/>
                  <a:pt x="46609" y="14859"/>
                </a:cubicBezTo>
                <a:cubicBezTo>
                  <a:pt x="46736" y="14859"/>
                  <a:pt x="46736" y="15748"/>
                  <a:pt x="46736" y="17399"/>
                </a:cubicBezTo>
                <a:cubicBezTo>
                  <a:pt x="46736" y="18542"/>
                  <a:pt x="47879" y="18542"/>
                  <a:pt x="47879" y="18542"/>
                </a:cubicBezTo>
                <a:cubicBezTo>
                  <a:pt x="47879" y="18288"/>
                  <a:pt x="47879" y="17907"/>
                  <a:pt x="47879" y="17399"/>
                </a:cubicBezTo>
                <a:cubicBezTo>
                  <a:pt x="47879" y="16891"/>
                  <a:pt x="48133" y="16510"/>
                  <a:pt x="48387" y="16510"/>
                </a:cubicBezTo>
                <a:cubicBezTo>
                  <a:pt x="48641" y="16510"/>
                  <a:pt x="49022" y="16764"/>
                  <a:pt x="49022" y="17399"/>
                </a:cubicBezTo>
                <a:cubicBezTo>
                  <a:pt x="49022" y="15113"/>
                  <a:pt x="50165" y="13970"/>
                  <a:pt x="50165" y="13970"/>
                </a:cubicBezTo>
                <a:lnTo>
                  <a:pt x="50165" y="16256"/>
                </a:lnTo>
                <a:lnTo>
                  <a:pt x="49022" y="17399"/>
                </a:lnTo>
                <a:cubicBezTo>
                  <a:pt x="49022" y="18542"/>
                  <a:pt x="50165" y="19685"/>
                  <a:pt x="51308" y="19685"/>
                </a:cubicBezTo>
                <a:cubicBezTo>
                  <a:pt x="51308" y="19685"/>
                  <a:pt x="51816" y="19177"/>
                  <a:pt x="52197" y="18542"/>
                </a:cubicBezTo>
                <a:cubicBezTo>
                  <a:pt x="51943" y="19431"/>
                  <a:pt x="52070" y="19939"/>
                  <a:pt x="52070" y="19939"/>
                </a:cubicBezTo>
                <a:cubicBezTo>
                  <a:pt x="52070" y="19939"/>
                  <a:pt x="52578" y="19050"/>
                  <a:pt x="52578" y="17399"/>
                </a:cubicBezTo>
                <a:cubicBezTo>
                  <a:pt x="52578" y="17399"/>
                  <a:pt x="52578" y="17399"/>
                  <a:pt x="52578" y="17399"/>
                </a:cubicBezTo>
                <a:cubicBezTo>
                  <a:pt x="53086" y="15621"/>
                  <a:pt x="53467" y="14859"/>
                  <a:pt x="53594" y="14859"/>
                </a:cubicBezTo>
                <a:cubicBezTo>
                  <a:pt x="53721" y="14859"/>
                  <a:pt x="53721" y="15748"/>
                  <a:pt x="53721" y="17399"/>
                </a:cubicBezTo>
                <a:cubicBezTo>
                  <a:pt x="53721" y="18288"/>
                  <a:pt x="53213" y="19050"/>
                  <a:pt x="53213" y="19050"/>
                </a:cubicBezTo>
                <a:cubicBezTo>
                  <a:pt x="53213" y="19050"/>
                  <a:pt x="53340" y="18923"/>
                  <a:pt x="53721" y="18542"/>
                </a:cubicBezTo>
                <a:cubicBezTo>
                  <a:pt x="53721" y="18542"/>
                  <a:pt x="53721" y="18542"/>
                  <a:pt x="53721" y="20828"/>
                </a:cubicBezTo>
                <a:cubicBezTo>
                  <a:pt x="53975" y="20574"/>
                  <a:pt x="54483" y="20066"/>
                  <a:pt x="54864" y="19685"/>
                </a:cubicBezTo>
                <a:cubicBezTo>
                  <a:pt x="54356" y="20574"/>
                  <a:pt x="54356" y="20955"/>
                  <a:pt x="54356" y="20955"/>
                </a:cubicBezTo>
                <a:cubicBezTo>
                  <a:pt x="54356" y="20955"/>
                  <a:pt x="55245" y="19939"/>
                  <a:pt x="55880" y="18542"/>
                </a:cubicBezTo>
                <a:cubicBezTo>
                  <a:pt x="56515" y="17145"/>
                  <a:pt x="56769" y="16637"/>
                  <a:pt x="56896" y="16637"/>
                </a:cubicBezTo>
                <a:cubicBezTo>
                  <a:pt x="57023" y="16637"/>
                  <a:pt x="57023" y="16891"/>
                  <a:pt x="57023" y="17399"/>
                </a:cubicBezTo>
                <a:cubicBezTo>
                  <a:pt x="55880" y="18542"/>
                  <a:pt x="55880" y="18542"/>
                  <a:pt x="55880" y="18542"/>
                </a:cubicBezTo>
                <a:cubicBezTo>
                  <a:pt x="55880" y="18542"/>
                  <a:pt x="57023" y="18542"/>
                  <a:pt x="55880" y="19685"/>
                </a:cubicBezTo>
                <a:cubicBezTo>
                  <a:pt x="55880" y="19685"/>
                  <a:pt x="55880" y="20193"/>
                  <a:pt x="56261" y="20193"/>
                </a:cubicBezTo>
                <a:cubicBezTo>
                  <a:pt x="56388" y="20193"/>
                  <a:pt x="56642" y="20066"/>
                  <a:pt x="57023" y="19685"/>
                </a:cubicBezTo>
                <a:cubicBezTo>
                  <a:pt x="57531" y="18796"/>
                  <a:pt x="57785" y="18415"/>
                  <a:pt x="57912" y="18415"/>
                </a:cubicBezTo>
                <a:cubicBezTo>
                  <a:pt x="58039" y="18415"/>
                  <a:pt x="57785" y="19431"/>
                  <a:pt x="57023" y="20828"/>
                </a:cubicBezTo>
                <a:lnTo>
                  <a:pt x="58166" y="19685"/>
                </a:lnTo>
                <a:cubicBezTo>
                  <a:pt x="59182" y="19685"/>
                  <a:pt x="59309" y="19685"/>
                  <a:pt x="59309" y="18796"/>
                </a:cubicBezTo>
                <a:cubicBezTo>
                  <a:pt x="59055" y="18923"/>
                  <a:pt x="58674" y="19177"/>
                  <a:pt x="58166" y="19685"/>
                </a:cubicBezTo>
                <a:cubicBezTo>
                  <a:pt x="58674" y="19050"/>
                  <a:pt x="59182" y="18542"/>
                  <a:pt x="59436" y="18161"/>
                </a:cubicBezTo>
                <a:cubicBezTo>
                  <a:pt x="59309" y="18288"/>
                  <a:pt x="59309" y="18415"/>
                  <a:pt x="59309" y="18542"/>
                </a:cubicBezTo>
                <a:cubicBezTo>
                  <a:pt x="59309" y="18669"/>
                  <a:pt x="59309" y="18669"/>
                  <a:pt x="59309" y="18796"/>
                </a:cubicBezTo>
                <a:cubicBezTo>
                  <a:pt x="59436" y="18669"/>
                  <a:pt x="59563" y="18669"/>
                  <a:pt x="59563" y="18669"/>
                </a:cubicBezTo>
                <a:cubicBezTo>
                  <a:pt x="60071" y="18669"/>
                  <a:pt x="60071" y="19304"/>
                  <a:pt x="59944" y="20193"/>
                </a:cubicBezTo>
                <a:cubicBezTo>
                  <a:pt x="60198" y="19812"/>
                  <a:pt x="60452" y="19558"/>
                  <a:pt x="60452" y="19558"/>
                </a:cubicBezTo>
                <a:cubicBezTo>
                  <a:pt x="60452" y="19558"/>
                  <a:pt x="60452" y="19558"/>
                  <a:pt x="60452" y="20701"/>
                </a:cubicBezTo>
                <a:cubicBezTo>
                  <a:pt x="59563" y="22352"/>
                  <a:pt x="59309" y="23495"/>
                  <a:pt x="59309" y="23495"/>
                </a:cubicBezTo>
                <a:cubicBezTo>
                  <a:pt x="59309" y="23495"/>
                  <a:pt x="59309" y="23368"/>
                  <a:pt x="59309" y="22987"/>
                </a:cubicBezTo>
                <a:cubicBezTo>
                  <a:pt x="59309" y="22987"/>
                  <a:pt x="59309" y="22987"/>
                  <a:pt x="59309" y="24130"/>
                </a:cubicBezTo>
                <a:cubicBezTo>
                  <a:pt x="59690" y="23749"/>
                  <a:pt x="59944" y="23622"/>
                  <a:pt x="60198" y="23622"/>
                </a:cubicBezTo>
                <a:cubicBezTo>
                  <a:pt x="60579" y="23622"/>
                  <a:pt x="60579" y="24130"/>
                  <a:pt x="60579" y="24130"/>
                </a:cubicBezTo>
                <a:cubicBezTo>
                  <a:pt x="60579" y="24130"/>
                  <a:pt x="60579" y="24638"/>
                  <a:pt x="60960" y="24638"/>
                </a:cubicBezTo>
                <a:cubicBezTo>
                  <a:pt x="61087" y="24638"/>
                  <a:pt x="61341" y="24511"/>
                  <a:pt x="61722" y="24130"/>
                </a:cubicBezTo>
                <a:cubicBezTo>
                  <a:pt x="61722" y="24130"/>
                  <a:pt x="61595" y="24257"/>
                  <a:pt x="60579" y="25273"/>
                </a:cubicBezTo>
                <a:cubicBezTo>
                  <a:pt x="60579" y="25781"/>
                  <a:pt x="60579" y="26162"/>
                  <a:pt x="60706" y="26162"/>
                </a:cubicBezTo>
                <a:cubicBezTo>
                  <a:pt x="60833" y="26162"/>
                  <a:pt x="61214" y="25908"/>
                  <a:pt x="61722" y="25273"/>
                </a:cubicBezTo>
                <a:cubicBezTo>
                  <a:pt x="61722" y="24130"/>
                  <a:pt x="61722" y="24130"/>
                  <a:pt x="62865" y="24130"/>
                </a:cubicBezTo>
                <a:lnTo>
                  <a:pt x="62865" y="25400"/>
                </a:lnTo>
                <a:cubicBezTo>
                  <a:pt x="63500" y="25908"/>
                  <a:pt x="63754" y="26289"/>
                  <a:pt x="63881" y="26289"/>
                </a:cubicBezTo>
                <a:cubicBezTo>
                  <a:pt x="64008" y="26289"/>
                  <a:pt x="64008" y="26035"/>
                  <a:pt x="64008" y="25400"/>
                </a:cubicBezTo>
                <a:cubicBezTo>
                  <a:pt x="64008" y="25400"/>
                  <a:pt x="64516" y="24892"/>
                  <a:pt x="64897" y="24892"/>
                </a:cubicBezTo>
                <a:cubicBezTo>
                  <a:pt x="65024" y="24892"/>
                  <a:pt x="65151" y="25019"/>
                  <a:pt x="65151" y="25400"/>
                </a:cubicBezTo>
                <a:cubicBezTo>
                  <a:pt x="65151" y="25400"/>
                  <a:pt x="64008" y="26543"/>
                  <a:pt x="64008" y="27686"/>
                </a:cubicBezTo>
                <a:cubicBezTo>
                  <a:pt x="65151" y="27686"/>
                  <a:pt x="65151" y="27686"/>
                  <a:pt x="66294" y="26543"/>
                </a:cubicBezTo>
                <a:cubicBezTo>
                  <a:pt x="66802" y="26035"/>
                  <a:pt x="67183" y="25781"/>
                  <a:pt x="67437" y="25781"/>
                </a:cubicBezTo>
                <a:cubicBezTo>
                  <a:pt x="67691" y="25781"/>
                  <a:pt x="67564" y="26289"/>
                  <a:pt x="66294" y="27686"/>
                </a:cubicBezTo>
                <a:cubicBezTo>
                  <a:pt x="64008" y="28829"/>
                  <a:pt x="64008" y="28829"/>
                  <a:pt x="65151" y="28829"/>
                </a:cubicBezTo>
                <a:cubicBezTo>
                  <a:pt x="66040" y="27940"/>
                  <a:pt x="66167" y="27813"/>
                  <a:pt x="66294" y="27686"/>
                </a:cubicBezTo>
                <a:cubicBezTo>
                  <a:pt x="65151" y="28829"/>
                  <a:pt x="65151" y="28829"/>
                  <a:pt x="67437" y="28829"/>
                </a:cubicBezTo>
                <a:lnTo>
                  <a:pt x="66167" y="28829"/>
                </a:lnTo>
                <a:lnTo>
                  <a:pt x="66167" y="29972"/>
                </a:lnTo>
                <a:cubicBezTo>
                  <a:pt x="66802" y="29718"/>
                  <a:pt x="67310" y="29464"/>
                  <a:pt x="67564" y="29464"/>
                </a:cubicBezTo>
                <a:cubicBezTo>
                  <a:pt x="68326" y="29464"/>
                  <a:pt x="68072" y="30226"/>
                  <a:pt x="67310" y="31115"/>
                </a:cubicBezTo>
                <a:lnTo>
                  <a:pt x="68453" y="31115"/>
                </a:lnTo>
                <a:cubicBezTo>
                  <a:pt x="69469" y="30099"/>
                  <a:pt x="69977" y="29845"/>
                  <a:pt x="70104" y="29845"/>
                </a:cubicBezTo>
                <a:cubicBezTo>
                  <a:pt x="70231" y="29845"/>
                  <a:pt x="69977" y="30226"/>
                  <a:pt x="69215" y="30734"/>
                </a:cubicBezTo>
                <a:cubicBezTo>
                  <a:pt x="69215" y="30734"/>
                  <a:pt x="69215" y="30734"/>
                  <a:pt x="69342" y="30734"/>
                </a:cubicBezTo>
                <a:cubicBezTo>
                  <a:pt x="69850" y="30734"/>
                  <a:pt x="69723" y="31623"/>
                  <a:pt x="67310" y="32385"/>
                </a:cubicBezTo>
                <a:cubicBezTo>
                  <a:pt x="66167" y="33528"/>
                  <a:pt x="65024" y="33528"/>
                  <a:pt x="65024" y="33528"/>
                </a:cubicBezTo>
                <a:lnTo>
                  <a:pt x="66167" y="33528"/>
                </a:lnTo>
                <a:cubicBezTo>
                  <a:pt x="66548" y="33147"/>
                  <a:pt x="66802" y="33020"/>
                  <a:pt x="67056" y="33020"/>
                </a:cubicBezTo>
                <a:cubicBezTo>
                  <a:pt x="67437" y="33020"/>
                  <a:pt x="67691" y="33528"/>
                  <a:pt x="68453" y="33528"/>
                </a:cubicBezTo>
                <a:cubicBezTo>
                  <a:pt x="68453" y="33528"/>
                  <a:pt x="69596" y="33528"/>
                  <a:pt x="69596" y="34671"/>
                </a:cubicBezTo>
                <a:cubicBezTo>
                  <a:pt x="69596" y="34671"/>
                  <a:pt x="69596" y="34671"/>
                  <a:pt x="68453" y="35814"/>
                </a:cubicBezTo>
                <a:lnTo>
                  <a:pt x="70739" y="35814"/>
                </a:lnTo>
                <a:cubicBezTo>
                  <a:pt x="71882" y="35814"/>
                  <a:pt x="71882" y="36957"/>
                  <a:pt x="71882" y="36957"/>
                </a:cubicBezTo>
                <a:cubicBezTo>
                  <a:pt x="70739" y="38100"/>
                  <a:pt x="70739" y="42672"/>
                  <a:pt x="71882" y="42672"/>
                </a:cubicBezTo>
                <a:cubicBezTo>
                  <a:pt x="71882" y="42672"/>
                  <a:pt x="71882" y="43815"/>
                  <a:pt x="71882" y="43815"/>
                </a:cubicBezTo>
                <a:cubicBezTo>
                  <a:pt x="69596" y="43815"/>
                  <a:pt x="70739" y="44958"/>
                  <a:pt x="71882" y="44958"/>
                </a:cubicBezTo>
                <a:cubicBezTo>
                  <a:pt x="73025" y="46101"/>
                  <a:pt x="73025" y="46101"/>
                  <a:pt x="73025" y="46101"/>
                </a:cubicBezTo>
                <a:lnTo>
                  <a:pt x="71882" y="46101"/>
                </a:lnTo>
                <a:cubicBezTo>
                  <a:pt x="74168" y="47244"/>
                  <a:pt x="74168" y="47244"/>
                  <a:pt x="71882" y="47244"/>
                </a:cubicBezTo>
                <a:cubicBezTo>
                  <a:pt x="70485" y="46736"/>
                  <a:pt x="69723" y="46482"/>
                  <a:pt x="69469" y="46482"/>
                </a:cubicBezTo>
                <a:cubicBezTo>
                  <a:pt x="69215" y="46482"/>
                  <a:pt x="70358" y="46990"/>
                  <a:pt x="73025" y="48387"/>
                </a:cubicBezTo>
                <a:lnTo>
                  <a:pt x="71882" y="48387"/>
                </a:lnTo>
                <a:cubicBezTo>
                  <a:pt x="70739" y="47879"/>
                  <a:pt x="70231" y="47498"/>
                  <a:pt x="70104" y="47498"/>
                </a:cubicBezTo>
                <a:cubicBezTo>
                  <a:pt x="69977" y="47498"/>
                  <a:pt x="70231" y="47752"/>
                  <a:pt x="70866" y="48387"/>
                </a:cubicBezTo>
                <a:cubicBezTo>
                  <a:pt x="72517" y="49149"/>
                  <a:pt x="73025" y="50038"/>
                  <a:pt x="72263" y="50038"/>
                </a:cubicBezTo>
                <a:cubicBezTo>
                  <a:pt x="72009" y="50038"/>
                  <a:pt x="71501" y="49911"/>
                  <a:pt x="70866" y="49530"/>
                </a:cubicBezTo>
                <a:lnTo>
                  <a:pt x="68453" y="49530"/>
                </a:lnTo>
                <a:lnTo>
                  <a:pt x="69596" y="50673"/>
                </a:lnTo>
                <a:cubicBezTo>
                  <a:pt x="69596" y="50673"/>
                  <a:pt x="68453" y="50673"/>
                  <a:pt x="67310" y="51816"/>
                </a:cubicBezTo>
                <a:cubicBezTo>
                  <a:pt x="66167" y="52959"/>
                  <a:pt x="66167" y="54102"/>
                  <a:pt x="67310" y="54102"/>
                </a:cubicBezTo>
                <a:cubicBezTo>
                  <a:pt x="67310" y="54483"/>
                  <a:pt x="67183" y="54610"/>
                  <a:pt x="66929" y="54610"/>
                </a:cubicBezTo>
                <a:cubicBezTo>
                  <a:pt x="66548" y="54610"/>
                  <a:pt x="65786" y="54102"/>
                  <a:pt x="65024" y="54102"/>
                </a:cubicBezTo>
                <a:cubicBezTo>
                  <a:pt x="65024" y="54610"/>
                  <a:pt x="65024" y="54991"/>
                  <a:pt x="64897" y="54991"/>
                </a:cubicBezTo>
                <a:cubicBezTo>
                  <a:pt x="64770" y="54991"/>
                  <a:pt x="64516" y="54737"/>
                  <a:pt x="63881" y="54102"/>
                </a:cubicBezTo>
                <a:cubicBezTo>
                  <a:pt x="64770" y="55753"/>
                  <a:pt x="64897" y="56769"/>
                  <a:pt x="64516" y="56769"/>
                </a:cubicBezTo>
                <a:cubicBezTo>
                  <a:pt x="64389" y="56769"/>
                  <a:pt x="64135" y="56642"/>
                  <a:pt x="63881" y="56388"/>
                </a:cubicBezTo>
                <a:cubicBezTo>
                  <a:pt x="62738" y="56388"/>
                  <a:pt x="62738" y="56388"/>
                  <a:pt x="63881" y="57531"/>
                </a:cubicBezTo>
                <a:cubicBezTo>
                  <a:pt x="63881" y="58928"/>
                  <a:pt x="63881" y="59436"/>
                  <a:pt x="63627" y="59436"/>
                </a:cubicBezTo>
                <a:cubicBezTo>
                  <a:pt x="63373" y="59436"/>
                  <a:pt x="63119" y="59182"/>
                  <a:pt x="62738" y="58674"/>
                </a:cubicBezTo>
                <a:lnTo>
                  <a:pt x="61595" y="57531"/>
                </a:lnTo>
                <a:cubicBezTo>
                  <a:pt x="60452" y="57531"/>
                  <a:pt x="61595" y="58674"/>
                  <a:pt x="61595" y="59690"/>
                </a:cubicBezTo>
                <a:cubicBezTo>
                  <a:pt x="61214" y="59436"/>
                  <a:pt x="60833" y="59055"/>
                  <a:pt x="60452" y="58547"/>
                </a:cubicBezTo>
                <a:cubicBezTo>
                  <a:pt x="60452" y="58547"/>
                  <a:pt x="60452" y="58547"/>
                  <a:pt x="61595" y="60833"/>
                </a:cubicBezTo>
                <a:cubicBezTo>
                  <a:pt x="62738" y="61976"/>
                  <a:pt x="62738" y="61976"/>
                  <a:pt x="61595" y="61976"/>
                </a:cubicBezTo>
                <a:cubicBezTo>
                  <a:pt x="61595" y="60833"/>
                  <a:pt x="61595" y="60833"/>
                  <a:pt x="60452" y="59690"/>
                </a:cubicBezTo>
                <a:cubicBezTo>
                  <a:pt x="60452" y="59690"/>
                  <a:pt x="60452" y="59690"/>
                  <a:pt x="60452" y="60833"/>
                </a:cubicBezTo>
                <a:cubicBezTo>
                  <a:pt x="60452" y="60833"/>
                  <a:pt x="59944" y="60325"/>
                  <a:pt x="59309" y="59690"/>
                </a:cubicBezTo>
                <a:cubicBezTo>
                  <a:pt x="60452" y="61976"/>
                  <a:pt x="60452" y="61976"/>
                  <a:pt x="60452" y="61976"/>
                </a:cubicBezTo>
                <a:cubicBezTo>
                  <a:pt x="59309" y="61976"/>
                  <a:pt x="59309" y="61976"/>
                  <a:pt x="59309" y="60833"/>
                </a:cubicBezTo>
                <a:cubicBezTo>
                  <a:pt x="58166" y="59690"/>
                  <a:pt x="58166" y="59690"/>
                  <a:pt x="58166" y="59690"/>
                </a:cubicBezTo>
                <a:cubicBezTo>
                  <a:pt x="57023" y="59690"/>
                  <a:pt x="59309" y="64262"/>
                  <a:pt x="60452" y="66548"/>
                </a:cubicBezTo>
                <a:cubicBezTo>
                  <a:pt x="59309" y="65405"/>
                  <a:pt x="59309" y="65405"/>
                  <a:pt x="59309" y="65405"/>
                </a:cubicBezTo>
                <a:cubicBezTo>
                  <a:pt x="58166" y="64262"/>
                  <a:pt x="58166" y="64262"/>
                  <a:pt x="59309" y="64262"/>
                </a:cubicBezTo>
                <a:lnTo>
                  <a:pt x="58166" y="63119"/>
                </a:lnTo>
                <a:cubicBezTo>
                  <a:pt x="57658" y="61976"/>
                  <a:pt x="57277" y="61341"/>
                  <a:pt x="57150" y="61341"/>
                </a:cubicBezTo>
                <a:cubicBezTo>
                  <a:pt x="57023" y="61341"/>
                  <a:pt x="57023" y="61976"/>
                  <a:pt x="57023" y="63119"/>
                </a:cubicBezTo>
                <a:cubicBezTo>
                  <a:pt x="57023" y="62230"/>
                  <a:pt x="56515" y="61468"/>
                  <a:pt x="56134" y="61468"/>
                </a:cubicBezTo>
                <a:cubicBezTo>
                  <a:pt x="56007" y="61468"/>
                  <a:pt x="55880" y="61595"/>
                  <a:pt x="55880" y="61976"/>
                </a:cubicBezTo>
                <a:cubicBezTo>
                  <a:pt x="55880" y="61976"/>
                  <a:pt x="55880" y="61976"/>
                  <a:pt x="55880" y="60833"/>
                </a:cubicBezTo>
                <a:cubicBezTo>
                  <a:pt x="54737" y="60833"/>
                  <a:pt x="54737" y="60833"/>
                  <a:pt x="55880" y="63119"/>
                </a:cubicBezTo>
                <a:cubicBezTo>
                  <a:pt x="55880" y="64262"/>
                  <a:pt x="55880" y="64262"/>
                  <a:pt x="55880" y="64262"/>
                </a:cubicBezTo>
                <a:cubicBezTo>
                  <a:pt x="55880" y="64262"/>
                  <a:pt x="55880" y="64262"/>
                  <a:pt x="55880" y="65405"/>
                </a:cubicBezTo>
                <a:cubicBezTo>
                  <a:pt x="55880" y="65405"/>
                  <a:pt x="55880" y="65405"/>
                  <a:pt x="55880" y="65405"/>
                </a:cubicBezTo>
                <a:cubicBezTo>
                  <a:pt x="55880" y="66548"/>
                  <a:pt x="57023" y="67691"/>
                  <a:pt x="55880" y="67691"/>
                </a:cubicBezTo>
                <a:cubicBezTo>
                  <a:pt x="55880" y="68707"/>
                  <a:pt x="55880" y="69342"/>
                  <a:pt x="55753" y="69342"/>
                </a:cubicBezTo>
                <a:cubicBezTo>
                  <a:pt x="55626" y="69342"/>
                  <a:pt x="55372" y="68453"/>
                  <a:pt x="54737" y="66548"/>
                </a:cubicBezTo>
                <a:cubicBezTo>
                  <a:pt x="54737" y="65405"/>
                  <a:pt x="54737" y="65405"/>
                  <a:pt x="54737" y="65405"/>
                </a:cubicBezTo>
                <a:cubicBezTo>
                  <a:pt x="54737" y="65405"/>
                  <a:pt x="54737" y="65405"/>
                  <a:pt x="53594" y="64262"/>
                </a:cubicBezTo>
                <a:cubicBezTo>
                  <a:pt x="53594" y="65913"/>
                  <a:pt x="53594" y="67056"/>
                  <a:pt x="53086" y="67056"/>
                </a:cubicBezTo>
                <a:cubicBezTo>
                  <a:pt x="52959" y="67056"/>
                  <a:pt x="52705" y="66929"/>
                  <a:pt x="52451" y="66548"/>
                </a:cubicBezTo>
                <a:cubicBezTo>
                  <a:pt x="52451" y="66548"/>
                  <a:pt x="52451" y="66548"/>
                  <a:pt x="52451" y="65405"/>
                </a:cubicBezTo>
                <a:cubicBezTo>
                  <a:pt x="52070" y="65024"/>
                  <a:pt x="51816" y="64897"/>
                  <a:pt x="51562" y="64897"/>
                </a:cubicBezTo>
                <a:cubicBezTo>
                  <a:pt x="51181" y="64897"/>
                  <a:pt x="51181" y="65405"/>
                  <a:pt x="51181" y="65405"/>
                </a:cubicBezTo>
                <a:cubicBezTo>
                  <a:pt x="50673" y="64262"/>
                  <a:pt x="50292" y="63627"/>
                  <a:pt x="50165" y="63627"/>
                </a:cubicBezTo>
                <a:cubicBezTo>
                  <a:pt x="50038" y="63627"/>
                  <a:pt x="50038" y="64135"/>
                  <a:pt x="50038" y="65405"/>
                </a:cubicBezTo>
                <a:cubicBezTo>
                  <a:pt x="50038" y="65024"/>
                  <a:pt x="50038" y="64643"/>
                  <a:pt x="50038" y="64262"/>
                </a:cubicBezTo>
                <a:cubicBezTo>
                  <a:pt x="48895" y="64262"/>
                  <a:pt x="48895" y="64262"/>
                  <a:pt x="50038" y="65405"/>
                </a:cubicBezTo>
                <a:cubicBezTo>
                  <a:pt x="49657" y="65024"/>
                  <a:pt x="49530" y="64897"/>
                  <a:pt x="49276" y="64897"/>
                </a:cubicBezTo>
                <a:cubicBezTo>
                  <a:pt x="48895" y="64897"/>
                  <a:pt x="48895" y="65786"/>
                  <a:pt x="48895" y="66548"/>
                </a:cubicBezTo>
                <a:cubicBezTo>
                  <a:pt x="48260" y="66040"/>
                  <a:pt x="48006" y="65659"/>
                  <a:pt x="47879" y="65659"/>
                </a:cubicBezTo>
                <a:cubicBezTo>
                  <a:pt x="47752" y="65659"/>
                  <a:pt x="47752" y="65913"/>
                  <a:pt x="47752" y="66548"/>
                </a:cubicBezTo>
                <a:cubicBezTo>
                  <a:pt x="47752" y="65405"/>
                  <a:pt x="47752" y="65405"/>
                  <a:pt x="47752" y="65405"/>
                </a:cubicBezTo>
                <a:cubicBezTo>
                  <a:pt x="46609" y="65405"/>
                  <a:pt x="46609" y="65405"/>
                  <a:pt x="46609" y="64262"/>
                </a:cubicBezTo>
                <a:cubicBezTo>
                  <a:pt x="46609" y="64262"/>
                  <a:pt x="46355" y="64008"/>
                  <a:pt x="46101" y="64008"/>
                </a:cubicBezTo>
                <a:cubicBezTo>
                  <a:pt x="45847" y="64008"/>
                  <a:pt x="45466" y="64262"/>
                  <a:pt x="45466" y="65405"/>
                </a:cubicBezTo>
                <a:cubicBezTo>
                  <a:pt x="45466" y="65913"/>
                  <a:pt x="45466" y="66294"/>
                  <a:pt x="45466" y="66548"/>
                </a:cubicBezTo>
                <a:cubicBezTo>
                  <a:pt x="45466" y="64389"/>
                  <a:pt x="44958" y="63119"/>
                  <a:pt x="44323" y="63119"/>
                </a:cubicBezTo>
                <a:cubicBezTo>
                  <a:pt x="43942" y="63119"/>
                  <a:pt x="43561" y="63500"/>
                  <a:pt x="43180" y="64262"/>
                </a:cubicBezTo>
                <a:cubicBezTo>
                  <a:pt x="43180" y="63754"/>
                  <a:pt x="42926" y="63373"/>
                  <a:pt x="42545" y="63373"/>
                </a:cubicBezTo>
                <a:cubicBezTo>
                  <a:pt x="42164" y="63373"/>
                  <a:pt x="42037" y="63627"/>
                  <a:pt x="42037" y="64262"/>
                </a:cubicBezTo>
                <a:lnTo>
                  <a:pt x="41148" y="64262"/>
                </a:lnTo>
                <a:cubicBezTo>
                  <a:pt x="41783" y="62992"/>
                  <a:pt x="41656" y="62357"/>
                  <a:pt x="41529" y="62357"/>
                </a:cubicBezTo>
                <a:cubicBezTo>
                  <a:pt x="41402" y="62357"/>
                  <a:pt x="41148" y="62611"/>
                  <a:pt x="41148" y="63119"/>
                </a:cubicBezTo>
                <a:cubicBezTo>
                  <a:pt x="40259" y="63881"/>
                  <a:pt x="40132" y="64770"/>
                  <a:pt x="40005" y="64770"/>
                </a:cubicBezTo>
                <a:cubicBezTo>
                  <a:pt x="39878" y="64770"/>
                  <a:pt x="40005" y="64643"/>
                  <a:pt x="40005" y="64262"/>
                </a:cubicBezTo>
                <a:cubicBezTo>
                  <a:pt x="41148" y="63119"/>
                  <a:pt x="40005" y="63119"/>
                  <a:pt x="40005" y="63119"/>
                </a:cubicBezTo>
                <a:cubicBezTo>
                  <a:pt x="38862" y="63119"/>
                  <a:pt x="38862" y="63119"/>
                  <a:pt x="38862" y="64262"/>
                </a:cubicBezTo>
                <a:cubicBezTo>
                  <a:pt x="37719" y="64262"/>
                  <a:pt x="38862" y="63119"/>
                  <a:pt x="38862" y="61976"/>
                </a:cubicBezTo>
                <a:cubicBezTo>
                  <a:pt x="39370" y="60960"/>
                  <a:pt x="39624" y="60325"/>
                  <a:pt x="39624" y="60325"/>
                </a:cubicBezTo>
                <a:cubicBezTo>
                  <a:pt x="39624" y="60325"/>
                  <a:pt x="39243" y="60706"/>
                  <a:pt x="38735" y="61595"/>
                </a:cubicBezTo>
                <a:cubicBezTo>
                  <a:pt x="38862" y="61341"/>
                  <a:pt x="38862" y="61087"/>
                  <a:pt x="38862" y="60706"/>
                </a:cubicBezTo>
                <a:cubicBezTo>
                  <a:pt x="38862" y="60706"/>
                  <a:pt x="38862" y="60706"/>
                  <a:pt x="37719" y="61849"/>
                </a:cubicBezTo>
                <a:cubicBezTo>
                  <a:pt x="37719" y="61849"/>
                  <a:pt x="37719" y="61849"/>
                  <a:pt x="37719" y="62992"/>
                </a:cubicBezTo>
                <a:cubicBezTo>
                  <a:pt x="37719" y="62992"/>
                  <a:pt x="37719" y="62992"/>
                  <a:pt x="37719" y="62992"/>
                </a:cubicBezTo>
                <a:cubicBezTo>
                  <a:pt x="37084" y="64389"/>
                  <a:pt x="36703" y="64897"/>
                  <a:pt x="36576" y="64897"/>
                </a:cubicBezTo>
                <a:cubicBezTo>
                  <a:pt x="36449" y="64897"/>
                  <a:pt x="36449" y="64643"/>
                  <a:pt x="36449" y="64262"/>
                </a:cubicBezTo>
                <a:cubicBezTo>
                  <a:pt x="35814" y="65024"/>
                  <a:pt x="35306" y="65786"/>
                  <a:pt x="35306" y="66421"/>
                </a:cubicBezTo>
                <a:cubicBezTo>
                  <a:pt x="34163" y="67564"/>
                  <a:pt x="34163" y="67564"/>
                  <a:pt x="34163" y="67564"/>
                </a:cubicBezTo>
                <a:cubicBezTo>
                  <a:pt x="34163" y="66421"/>
                  <a:pt x="35306" y="65278"/>
                  <a:pt x="36449" y="64135"/>
                </a:cubicBezTo>
                <a:cubicBezTo>
                  <a:pt x="36449" y="64135"/>
                  <a:pt x="36449" y="62992"/>
                  <a:pt x="37592" y="61849"/>
                </a:cubicBezTo>
                <a:cubicBezTo>
                  <a:pt x="37846" y="61468"/>
                  <a:pt x="37973" y="61341"/>
                  <a:pt x="37846" y="61341"/>
                </a:cubicBezTo>
                <a:cubicBezTo>
                  <a:pt x="37592" y="61341"/>
                  <a:pt x="36576" y="61976"/>
                  <a:pt x="35306" y="62992"/>
                </a:cubicBezTo>
                <a:cubicBezTo>
                  <a:pt x="35306" y="62992"/>
                  <a:pt x="35306" y="62992"/>
                  <a:pt x="35306" y="62865"/>
                </a:cubicBezTo>
                <a:cubicBezTo>
                  <a:pt x="36449" y="61722"/>
                  <a:pt x="35306" y="61722"/>
                  <a:pt x="35306" y="61722"/>
                </a:cubicBezTo>
                <a:lnTo>
                  <a:pt x="34290" y="61722"/>
                </a:lnTo>
                <a:cubicBezTo>
                  <a:pt x="33147" y="62865"/>
                  <a:pt x="33147" y="64008"/>
                  <a:pt x="33147" y="64008"/>
                </a:cubicBezTo>
                <a:cubicBezTo>
                  <a:pt x="33147" y="64008"/>
                  <a:pt x="32004" y="65151"/>
                  <a:pt x="30861" y="66294"/>
                </a:cubicBezTo>
                <a:cubicBezTo>
                  <a:pt x="30861" y="66294"/>
                  <a:pt x="32004" y="65151"/>
                  <a:pt x="32004" y="64008"/>
                </a:cubicBezTo>
                <a:cubicBezTo>
                  <a:pt x="33147" y="61722"/>
                  <a:pt x="34290" y="60579"/>
                  <a:pt x="34290" y="59436"/>
                </a:cubicBezTo>
                <a:cubicBezTo>
                  <a:pt x="33147" y="59436"/>
                  <a:pt x="33147" y="59436"/>
                  <a:pt x="34290" y="58293"/>
                </a:cubicBezTo>
                <a:cubicBezTo>
                  <a:pt x="33528" y="58293"/>
                  <a:pt x="33274" y="57785"/>
                  <a:pt x="33147" y="57785"/>
                </a:cubicBezTo>
                <a:cubicBezTo>
                  <a:pt x="33020" y="57785"/>
                  <a:pt x="33147" y="57912"/>
                  <a:pt x="33147" y="58293"/>
                </a:cubicBezTo>
                <a:lnTo>
                  <a:pt x="32004" y="58293"/>
                </a:lnTo>
                <a:cubicBezTo>
                  <a:pt x="30861" y="58293"/>
                  <a:pt x="32004" y="57150"/>
                  <a:pt x="32004" y="57150"/>
                </a:cubicBezTo>
                <a:cubicBezTo>
                  <a:pt x="32512" y="56134"/>
                  <a:pt x="32766" y="55626"/>
                  <a:pt x="32766" y="55626"/>
                </a:cubicBezTo>
                <a:cubicBezTo>
                  <a:pt x="32766" y="55626"/>
                  <a:pt x="32131" y="56515"/>
                  <a:pt x="30861" y="58293"/>
                </a:cubicBezTo>
                <a:cubicBezTo>
                  <a:pt x="29718" y="59436"/>
                  <a:pt x="28575" y="60579"/>
                  <a:pt x="28575" y="60579"/>
                </a:cubicBezTo>
                <a:lnTo>
                  <a:pt x="29718" y="60579"/>
                </a:lnTo>
                <a:lnTo>
                  <a:pt x="27432" y="61722"/>
                </a:lnTo>
                <a:cubicBezTo>
                  <a:pt x="27432" y="61722"/>
                  <a:pt x="26289" y="61722"/>
                  <a:pt x="25146" y="62865"/>
                </a:cubicBezTo>
                <a:cubicBezTo>
                  <a:pt x="25146" y="62865"/>
                  <a:pt x="24638" y="63373"/>
                  <a:pt x="24257" y="63373"/>
                </a:cubicBezTo>
                <a:cubicBezTo>
                  <a:pt x="24130" y="63373"/>
                  <a:pt x="24003" y="63246"/>
                  <a:pt x="24003" y="62865"/>
                </a:cubicBezTo>
                <a:cubicBezTo>
                  <a:pt x="24003" y="62865"/>
                  <a:pt x="25146" y="62865"/>
                  <a:pt x="26289" y="61722"/>
                </a:cubicBezTo>
                <a:cubicBezTo>
                  <a:pt x="27432" y="60579"/>
                  <a:pt x="28575" y="59436"/>
                  <a:pt x="29718" y="59436"/>
                </a:cubicBezTo>
                <a:cubicBezTo>
                  <a:pt x="30607" y="57785"/>
                  <a:pt x="31369" y="56642"/>
                  <a:pt x="30861" y="56642"/>
                </a:cubicBezTo>
                <a:cubicBezTo>
                  <a:pt x="30734" y="56642"/>
                  <a:pt x="30353" y="56769"/>
                  <a:pt x="29718" y="57150"/>
                </a:cubicBezTo>
                <a:cubicBezTo>
                  <a:pt x="28829" y="57658"/>
                  <a:pt x="28194" y="57912"/>
                  <a:pt x="28067" y="57912"/>
                </a:cubicBezTo>
                <a:cubicBezTo>
                  <a:pt x="27940" y="57912"/>
                  <a:pt x="28321" y="57404"/>
                  <a:pt x="29718" y="56007"/>
                </a:cubicBezTo>
                <a:cubicBezTo>
                  <a:pt x="30480" y="55118"/>
                  <a:pt x="30734" y="54356"/>
                  <a:pt x="30480" y="54356"/>
                </a:cubicBezTo>
                <a:cubicBezTo>
                  <a:pt x="30353" y="54356"/>
                  <a:pt x="30099" y="54483"/>
                  <a:pt x="29718" y="54864"/>
                </a:cubicBezTo>
                <a:cubicBezTo>
                  <a:pt x="28575" y="55372"/>
                  <a:pt x="27940" y="55753"/>
                  <a:pt x="27813" y="55753"/>
                </a:cubicBezTo>
                <a:cubicBezTo>
                  <a:pt x="27686" y="55753"/>
                  <a:pt x="27940" y="55499"/>
                  <a:pt x="28575" y="54864"/>
                </a:cubicBezTo>
                <a:cubicBezTo>
                  <a:pt x="29210" y="54229"/>
                  <a:pt x="29464" y="53975"/>
                  <a:pt x="29337" y="53975"/>
                </a:cubicBezTo>
                <a:cubicBezTo>
                  <a:pt x="29210" y="53975"/>
                  <a:pt x="28575" y="54229"/>
                  <a:pt x="27559" y="54864"/>
                </a:cubicBezTo>
                <a:cubicBezTo>
                  <a:pt x="27940" y="54483"/>
                  <a:pt x="28448" y="53975"/>
                  <a:pt x="28702" y="53721"/>
                </a:cubicBezTo>
                <a:lnTo>
                  <a:pt x="27432" y="53721"/>
                </a:lnTo>
                <a:cubicBezTo>
                  <a:pt x="27432" y="53721"/>
                  <a:pt x="26289" y="54864"/>
                  <a:pt x="25146" y="54864"/>
                </a:cubicBezTo>
                <a:cubicBezTo>
                  <a:pt x="25146" y="54864"/>
                  <a:pt x="24003" y="56007"/>
                  <a:pt x="22860" y="57150"/>
                </a:cubicBezTo>
                <a:cubicBezTo>
                  <a:pt x="21717" y="57150"/>
                  <a:pt x="22860" y="56007"/>
                  <a:pt x="26289" y="53721"/>
                </a:cubicBezTo>
                <a:cubicBezTo>
                  <a:pt x="25146" y="52578"/>
                  <a:pt x="25146" y="52578"/>
                  <a:pt x="26289" y="52578"/>
                </a:cubicBezTo>
                <a:cubicBezTo>
                  <a:pt x="28575" y="51435"/>
                  <a:pt x="28575" y="51435"/>
                  <a:pt x="27432" y="51435"/>
                </a:cubicBezTo>
                <a:lnTo>
                  <a:pt x="26289" y="51435"/>
                </a:lnTo>
                <a:cubicBezTo>
                  <a:pt x="26289" y="51435"/>
                  <a:pt x="26289" y="51435"/>
                  <a:pt x="26289" y="51435"/>
                </a:cubicBezTo>
                <a:cubicBezTo>
                  <a:pt x="26035" y="51435"/>
                  <a:pt x="25654" y="51435"/>
                  <a:pt x="25146" y="51435"/>
                </a:cubicBezTo>
                <a:cubicBezTo>
                  <a:pt x="26289" y="51435"/>
                  <a:pt x="27432" y="50292"/>
                  <a:pt x="27432" y="50292"/>
                </a:cubicBezTo>
                <a:lnTo>
                  <a:pt x="26289" y="50292"/>
                </a:lnTo>
                <a:cubicBezTo>
                  <a:pt x="26162" y="50292"/>
                  <a:pt x="26035" y="50419"/>
                  <a:pt x="26035" y="50419"/>
                </a:cubicBezTo>
                <a:cubicBezTo>
                  <a:pt x="26035" y="50292"/>
                  <a:pt x="25781" y="50292"/>
                  <a:pt x="25146" y="50292"/>
                </a:cubicBezTo>
                <a:cubicBezTo>
                  <a:pt x="25146" y="50292"/>
                  <a:pt x="25146" y="50292"/>
                  <a:pt x="26289" y="49149"/>
                </a:cubicBezTo>
                <a:cubicBezTo>
                  <a:pt x="27432" y="48006"/>
                  <a:pt x="27432" y="48006"/>
                  <a:pt x="26289" y="48006"/>
                </a:cubicBezTo>
                <a:cubicBezTo>
                  <a:pt x="22860" y="49149"/>
                  <a:pt x="21717" y="49149"/>
                  <a:pt x="21717" y="50292"/>
                </a:cubicBezTo>
                <a:lnTo>
                  <a:pt x="20574" y="50292"/>
                </a:lnTo>
                <a:cubicBezTo>
                  <a:pt x="20574" y="50292"/>
                  <a:pt x="20574" y="49149"/>
                  <a:pt x="19431" y="49149"/>
                </a:cubicBezTo>
                <a:cubicBezTo>
                  <a:pt x="18288" y="50292"/>
                  <a:pt x="16002" y="50292"/>
                  <a:pt x="17145" y="50292"/>
                </a:cubicBezTo>
                <a:lnTo>
                  <a:pt x="16002" y="51435"/>
                </a:lnTo>
                <a:cubicBezTo>
                  <a:pt x="17780" y="50927"/>
                  <a:pt x="18542" y="50546"/>
                  <a:pt x="18669" y="50546"/>
                </a:cubicBezTo>
                <a:cubicBezTo>
                  <a:pt x="18796" y="50546"/>
                  <a:pt x="18288" y="50800"/>
                  <a:pt x="17145" y="51435"/>
                </a:cubicBezTo>
                <a:cubicBezTo>
                  <a:pt x="14859" y="52578"/>
                  <a:pt x="14859" y="52578"/>
                  <a:pt x="14859" y="52578"/>
                </a:cubicBezTo>
                <a:cubicBezTo>
                  <a:pt x="14859" y="52578"/>
                  <a:pt x="14859" y="52578"/>
                  <a:pt x="13716" y="53721"/>
                </a:cubicBezTo>
                <a:cubicBezTo>
                  <a:pt x="12573" y="53721"/>
                  <a:pt x="11430" y="54864"/>
                  <a:pt x="11430" y="54864"/>
                </a:cubicBezTo>
                <a:lnTo>
                  <a:pt x="12573" y="54864"/>
                </a:lnTo>
                <a:cubicBezTo>
                  <a:pt x="12954" y="54483"/>
                  <a:pt x="13081" y="54356"/>
                  <a:pt x="13208" y="54356"/>
                </a:cubicBezTo>
                <a:cubicBezTo>
                  <a:pt x="13335" y="54356"/>
                  <a:pt x="13335" y="54483"/>
                  <a:pt x="13081" y="54864"/>
                </a:cubicBezTo>
                <a:cubicBezTo>
                  <a:pt x="12954" y="54864"/>
                  <a:pt x="12827" y="54864"/>
                  <a:pt x="12573" y="54864"/>
                </a:cubicBezTo>
                <a:cubicBezTo>
                  <a:pt x="10287" y="56007"/>
                  <a:pt x="10287" y="56007"/>
                  <a:pt x="11430" y="56007"/>
                </a:cubicBezTo>
                <a:cubicBezTo>
                  <a:pt x="12319" y="55499"/>
                  <a:pt x="12827" y="55118"/>
                  <a:pt x="13081" y="54864"/>
                </a:cubicBezTo>
                <a:cubicBezTo>
                  <a:pt x="14986" y="54864"/>
                  <a:pt x="15748" y="54991"/>
                  <a:pt x="12573" y="56007"/>
                </a:cubicBezTo>
                <a:cubicBezTo>
                  <a:pt x="12573" y="56007"/>
                  <a:pt x="13716" y="56007"/>
                  <a:pt x="13716" y="57150"/>
                </a:cubicBezTo>
                <a:cubicBezTo>
                  <a:pt x="13716" y="57150"/>
                  <a:pt x="14859" y="56007"/>
                  <a:pt x="16002" y="56007"/>
                </a:cubicBezTo>
                <a:cubicBezTo>
                  <a:pt x="17145" y="55372"/>
                  <a:pt x="17780" y="55118"/>
                  <a:pt x="17780" y="55118"/>
                </a:cubicBezTo>
                <a:cubicBezTo>
                  <a:pt x="17780" y="55118"/>
                  <a:pt x="17653" y="55372"/>
                  <a:pt x="17018" y="56007"/>
                </a:cubicBezTo>
                <a:cubicBezTo>
                  <a:pt x="15875" y="56007"/>
                  <a:pt x="14732" y="57150"/>
                  <a:pt x="14732" y="57150"/>
                </a:cubicBezTo>
                <a:cubicBezTo>
                  <a:pt x="13589" y="57150"/>
                  <a:pt x="13589" y="58293"/>
                  <a:pt x="13589" y="58293"/>
                </a:cubicBezTo>
                <a:cubicBezTo>
                  <a:pt x="13589" y="58293"/>
                  <a:pt x="13589" y="58801"/>
                  <a:pt x="13970" y="58801"/>
                </a:cubicBezTo>
                <a:cubicBezTo>
                  <a:pt x="14097" y="58801"/>
                  <a:pt x="14478" y="58674"/>
                  <a:pt x="14859" y="58293"/>
                </a:cubicBezTo>
                <a:cubicBezTo>
                  <a:pt x="14859" y="58293"/>
                  <a:pt x="14732" y="58420"/>
                  <a:pt x="13716" y="59436"/>
                </a:cubicBezTo>
                <a:cubicBezTo>
                  <a:pt x="13716" y="59436"/>
                  <a:pt x="14859" y="59436"/>
                  <a:pt x="13716" y="60579"/>
                </a:cubicBezTo>
                <a:cubicBezTo>
                  <a:pt x="13208" y="61087"/>
                  <a:pt x="13335" y="61341"/>
                  <a:pt x="13843" y="61341"/>
                </a:cubicBezTo>
                <a:cubicBezTo>
                  <a:pt x="14478" y="61341"/>
                  <a:pt x="15875" y="60833"/>
                  <a:pt x="17145" y="59436"/>
                </a:cubicBezTo>
                <a:lnTo>
                  <a:pt x="18288" y="59436"/>
                </a:lnTo>
                <a:cubicBezTo>
                  <a:pt x="19431" y="58293"/>
                  <a:pt x="19431" y="58293"/>
                  <a:pt x="20574" y="58293"/>
                </a:cubicBezTo>
                <a:cubicBezTo>
                  <a:pt x="20574" y="58293"/>
                  <a:pt x="19431" y="59436"/>
                  <a:pt x="17145" y="60579"/>
                </a:cubicBezTo>
                <a:cubicBezTo>
                  <a:pt x="14732" y="61468"/>
                  <a:pt x="13462" y="62230"/>
                  <a:pt x="14478" y="62230"/>
                </a:cubicBezTo>
                <a:cubicBezTo>
                  <a:pt x="14732" y="62230"/>
                  <a:pt x="15113" y="62230"/>
                  <a:pt x="15621" y="62103"/>
                </a:cubicBezTo>
                <a:cubicBezTo>
                  <a:pt x="14859" y="62992"/>
                  <a:pt x="14986" y="62992"/>
                  <a:pt x="16002" y="62992"/>
                </a:cubicBezTo>
                <a:cubicBezTo>
                  <a:pt x="16002" y="62992"/>
                  <a:pt x="18288" y="61849"/>
                  <a:pt x="19431" y="60706"/>
                </a:cubicBezTo>
                <a:lnTo>
                  <a:pt x="20574" y="60706"/>
                </a:lnTo>
                <a:cubicBezTo>
                  <a:pt x="21717" y="60706"/>
                  <a:pt x="21717" y="60706"/>
                  <a:pt x="20574" y="61849"/>
                </a:cubicBezTo>
                <a:lnTo>
                  <a:pt x="19431" y="62992"/>
                </a:lnTo>
                <a:cubicBezTo>
                  <a:pt x="18288" y="64135"/>
                  <a:pt x="17145" y="65278"/>
                  <a:pt x="19431" y="65278"/>
                </a:cubicBezTo>
                <a:cubicBezTo>
                  <a:pt x="19431" y="66421"/>
                  <a:pt x="20574" y="66421"/>
                  <a:pt x="19431" y="67564"/>
                </a:cubicBezTo>
                <a:cubicBezTo>
                  <a:pt x="19050" y="67945"/>
                  <a:pt x="19177" y="68072"/>
                  <a:pt x="19431" y="68072"/>
                </a:cubicBezTo>
                <a:cubicBezTo>
                  <a:pt x="20193" y="68072"/>
                  <a:pt x="22352" y="67310"/>
                  <a:pt x="24003" y="66421"/>
                </a:cubicBezTo>
                <a:cubicBezTo>
                  <a:pt x="22860" y="67564"/>
                  <a:pt x="22860" y="67564"/>
                  <a:pt x="22860" y="67564"/>
                </a:cubicBezTo>
                <a:cubicBezTo>
                  <a:pt x="24003" y="68707"/>
                  <a:pt x="24003" y="68707"/>
                  <a:pt x="22860" y="69850"/>
                </a:cubicBezTo>
                <a:cubicBezTo>
                  <a:pt x="23749" y="68961"/>
                  <a:pt x="24130" y="68580"/>
                  <a:pt x="24130" y="68580"/>
                </a:cubicBezTo>
                <a:cubicBezTo>
                  <a:pt x="24130" y="68580"/>
                  <a:pt x="23495" y="69596"/>
                  <a:pt x="22860" y="70993"/>
                </a:cubicBezTo>
                <a:cubicBezTo>
                  <a:pt x="21717" y="72136"/>
                  <a:pt x="21717" y="72136"/>
                  <a:pt x="22860" y="73279"/>
                </a:cubicBezTo>
                <a:cubicBezTo>
                  <a:pt x="23495" y="72771"/>
                  <a:pt x="23749" y="72390"/>
                  <a:pt x="23876" y="72390"/>
                </a:cubicBezTo>
                <a:cubicBezTo>
                  <a:pt x="24003" y="72390"/>
                  <a:pt x="24003" y="72644"/>
                  <a:pt x="24003" y="73279"/>
                </a:cubicBezTo>
                <a:cubicBezTo>
                  <a:pt x="25146" y="73279"/>
                  <a:pt x="25146" y="73279"/>
                  <a:pt x="26289" y="70993"/>
                </a:cubicBezTo>
                <a:cubicBezTo>
                  <a:pt x="26289" y="69850"/>
                  <a:pt x="28575" y="68707"/>
                  <a:pt x="28575" y="68707"/>
                </a:cubicBezTo>
                <a:cubicBezTo>
                  <a:pt x="28575" y="68961"/>
                  <a:pt x="28448" y="69342"/>
                  <a:pt x="28448" y="69596"/>
                </a:cubicBezTo>
                <a:cubicBezTo>
                  <a:pt x="28448" y="69596"/>
                  <a:pt x="28448" y="69596"/>
                  <a:pt x="28321" y="69596"/>
                </a:cubicBezTo>
                <a:cubicBezTo>
                  <a:pt x="28067" y="69596"/>
                  <a:pt x="27432" y="69850"/>
                  <a:pt x="26289" y="70993"/>
                </a:cubicBezTo>
                <a:cubicBezTo>
                  <a:pt x="27178" y="70993"/>
                  <a:pt x="27940" y="70358"/>
                  <a:pt x="28321" y="69596"/>
                </a:cubicBezTo>
                <a:cubicBezTo>
                  <a:pt x="28448" y="69596"/>
                  <a:pt x="28448" y="69850"/>
                  <a:pt x="28448" y="69850"/>
                </a:cubicBezTo>
                <a:cubicBezTo>
                  <a:pt x="29591" y="69850"/>
                  <a:pt x="29591" y="69850"/>
                  <a:pt x="28448" y="70993"/>
                </a:cubicBezTo>
                <a:cubicBezTo>
                  <a:pt x="28448" y="70993"/>
                  <a:pt x="28448" y="72136"/>
                  <a:pt x="28448" y="72136"/>
                </a:cubicBezTo>
                <a:cubicBezTo>
                  <a:pt x="28448" y="72136"/>
                  <a:pt x="28448" y="73279"/>
                  <a:pt x="27305" y="74422"/>
                </a:cubicBezTo>
                <a:cubicBezTo>
                  <a:pt x="27305" y="74422"/>
                  <a:pt x="27305" y="75565"/>
                  <a:pt x="27305" y="75565"/>
                </a:cubicBezTo>
                <a:cubicBezTo>
                  <a:pt x="28448" y="75565"/>
                  <a:pt x="28448" y="76708"/>
                  <a:pt x="28448" y="77851"/>
                </a:cubicBezTo>
                <a:cubicBezTo>
                  <a:pt x="28448" y="77851"/>
                  <a:pt x="28448" y="77851"/>
                  <a:pt x="29591" y="76708"/>
                </a:cubicBezTo>
                <a:cubicBezTo>
                  <a:pt x="29591" y="75819"/>
                  <a:pt x="30099" y="75057"/>
                  <a:pt x="30480" y="75057"/>
                </a:cubicBezTo>
                <a:cubicBezTo>
                  <a:pt x="30607" y="75057"/>
                  <a:pt x="30734" y="75184"/>
                  <a:pt x="30734" y="75565"/>
                </a:cubicBezTo>
                <a:cubicBezTo>
                  <a:pt x="31242" y="76073"/>
                  <a:pt x="31623" y="76454"/>
                  <a:pt x="31877" y="76454"/>
                </a:cubicBezTo>
                <a:cubicBezTo>
                  <a:pt x="32131" y="76454"/>
                  <a:pt x="32385" y="76200"/>
                  <a:pt x="33020" y="75565"/>
                </a:cubicBezTo>
                <a:cubicBezTo>
                  <a:pt x="33020" y="75565"/>
                  <a:pt x="33020" y="75565"/>
                  <a:pt x="33020" y="76708"/>
                </a:cubicBezTo>
                <a:cubicBezTo>
                  <a:pt x="31623" y="78105"/>
                  <a:pt x="31496" y="79121"/>
                  <a:pt x="31877" y="79121"/>
                </a:cubicBezTo>
                <a:cubicBezTo>
                  <a:pt x="32258" y="79121"/>
                  <a:pt x="32512" y="78740"/>
                  <a:pt x="33020" y="77851"/>
                </a:cubicBezTo>
                <a:cubicBezTo>
                  <a:pt x="33528" y="77343"/>
                  <a:pt x="33909" y="76962"/>
                  <a:pt x="34036" y="76962"/>
                </a:cubicBezTo>
                <a:cubicBezTo>
                  <a:pt x="34163" y="76962"/>
                  <a:pt x="34163" y="77216"/>
                  <a:pt x="34163" y="77851"/>
                </a:cubicBezTo>
                <a:cubicBezTo>
                  <a:pt x="34163" y="77851"/>
                  <a:pt x="34163" y="77851"/>
                  <a:pt x="35306" y="76708"/>
                </a:cubicBezTo>
                <a:cubicBezTo>
                  <a:pt x="35306" y="77851"/>
                  <a:pt x="35306" y="78994"/>
                  <a:pt x="35306" y="78994"/>
                </a:cubicBezTo>
                <a:cubicBezTo>
                  <a:pt x="35687" y="78740"/>
                  <a:pt x="36195" y="78486"/>
                  <a:pt x="36703" y="78486"/>
                </a:cubicBezTo>
                <a:cubicBezTo>
                  <a:pt x="38100" y="78486"/>
                  <a:pt x="39878" y="79248"/>
                  <a:pt x="39878" y="80137"/>
                </a:cubicBezTo>
                <a:cubicBezTo>
                  <a:pt x="39878" y="78994"/>
                  <a:pt x="39878" y="78994"/>
                  <a:pt x="40894" y="78994"/>
                </a:cubicBezTo>
                <a:cubicBezTo>
                  <a:pt x="41021" y="78740"/>
                  <a:pt x="41021" y="78232"/>
                  <a:pt x="41021" y="77851"/>
                </a:cubicBezTo>
                <a:cubicBezTo>
                  <a:pt x="41021" y="76835"/>
                  <a:pt x="41275" y="76327"/>
                  <a:pt x="41402" y="76327"/>
                </a:cubicBezTo>
                <a:cubicBezTo>
                  <a:pt x="41529" y="76327"/>
                  <a:pt x="41656" y="77216"/>
                  <a:pt x="41021" y="78994"/>
                </a:cubicBezTo>
                <a:cubicBezTo>
                  <a:pt x="41021" y="80772"/>
                  <a:pt x="41021" y="81534"/>
                  <a:pt x="41148" y="81534"/>
                </a:cubicBezTo>
                <a:cubicBezTo>
                  <a:pt x="41275" y="81534"/>
                  <a:pt x="41529" y="80645"/>
                  <a:pt x="42164" y="78994"/>
                </a:cubicBezTo>
                <a:cubicBezTo>
                  <a:pt x="42164" y="77978"/>
                  <a:pt x="42418" y="77470"/>
                  <a:pt x="42545" y="77470"/>
                </a:cubicBezTo>
                <a:cubicBezTo>
                  <a:pt x="42672" y="77470"/>
                  <a:pt x="42799" y="78359"/>
                  <a:pt x="42164" y="80264"/>
                </a:cubicBezTo>
                <a:cubicBezTo>
                  <a:pt x="42164" y="81407"/>
                  <a:pt x="42164" y="81915"/>
                  <a:pt x="42291" y="81915"/>
                </a:cubicBezTo>
                <a:cubicBezTo>
                  <a:pt x="42418" y="81915"/>
                  <a:pt x="42672" y="81407"/>
                  <a:pt x="43307" y="80264"/>
                </a:cubicBezTo>
                <a:cubicBezTo>
                  <a:pt x="43942" y="77089"/>
                  <a:pt x="44577" y="75438"/>
                  <a:pt x="44831" y="75438"/>
                </a:cubicBezTo>
                <a:cubicBezTo>
                  <a:pt x="45085" y="75438"/>
                  <a:pt x="44958" y="76581"/>
                  <a:pt x="44450" y="79121"/>
                </a:cubicBezTo>
                <a:cubicBezTo>
                  <a:pt x="44450" y="81407"/>
                  <a:pt x="44450" y="82550"/>
                  <a:pt x="44450" y="82550"/>
                </a:cubicBezTo>
                <a:cubicBezTo>
                  <a:pt x="44450" y="82550"/>
                  <a:pt x="45593" y="81407"/>
                  <a:pt x="45593" y="80264"/>
                </a:cubicBezTo>
                <a:cubicBezTo>
                  <a:pt x="46228" y="82677"/>
                  <a:pt x="46482" y="83820"/>
                  <a:pt x="46736" y="83820"/>
                </a:cubicBezTo>
                <a:cubicBezTo>
                  <a:pt x="46990" y="83820"/>
                  <a:pt x="47244" y="82931"/>
                  <a:pt x="47879" y="81407"/>
                </a:cubicBezTo>
                <a:cubicBezTo>
                  <a:pt x="48387" y="80264"/>
                  <a:pt x="49022" y="79756"/>
                  <a:pt x="49276" y="79756"/>
                </a:cubicBezTo>
                <a:cubicBezTo>
                  <a:pt x="49530" y="79756"/>
                  <a:pt x="49530" y="80264"/>
                  <a:pt x="49022" y="81407"/>
                </a:cubicBezTo>
                <a:cubicBezTo>
                  <a:pt x="49022" y="82550"/>
                  <a:pt x="49022" y="83185"/>
                  <a:pt x="49022" y="83693"/>
                </a:cubicBezTo>
                <a:lnTo>
                  <a:pt x="51308" y="83693"/>
                </a:lnTo>
                <a:cubicBezTo>
                  <a:pt x="51308" y="83693"/>
                  <a:pt x="51308" y="81407"/>
                  <a:pt x="51308" y="80264"/>
                </a:cubicBezTo>
                <a:cubicBezTo>
                  <a:pt x="51308" y="82296"/>
                  <a:pt x="51689" y="83439"/>
                  <a:pt x="52070" y="83439"/>
                </a:cubicBezTo>
                <a:cubicBezTo>
                  <a:pt x="52451" y="83439"/>
                  <a:pt x="52578" y="82804"/>
                  <a:pt x="52578" y="81407"/>
                </a:cubicBezTo>
                <a:lnTo>
                  <a:pt x="53721" y="81407"/>
                </a:lnTo>
                <a:cubicBezTo>
                  <a:pt x="53721" y="81407"/>
                  <a:pt x="53721" y="81407"/>
                  <a:pt x="53721" y="80264"/>
                </a:cubicBezTo>
                <a:cubicBezTo>
                  <a:pt x="53721" y="79883"/>
                  <a:pt x="53848" y="79756"/>
                  <a:pt x="53975" y="79756"/>
                </a:cubicBezTo>
                <a:cubicBezTo>
                  <a:pt x="54356" y="79756"/>
                  <a:pt x="54864" y="80645"/>
                  <a:pt x="54864" y="81407"/>
                </a:cubicBezTo>
                <a:cubicBezTo>
                  <a:pt x="55626" y="82169"/>
                  <a:pt x="55880" y="83566"/>
                  <a:pt x="56007" y="83566"/>
                </a:cubicBezTo>
                <a:cubicBezTo>
                  <a:pt x="56134" y="83566"/>
                  <a:pt x="56007" y="83312"/>
                  <a:pt x="56007" y="82550"/>
                </a:cubicBezTo>
                <a:cubicBezTo>
                  <a:pt x="56007" y="81788"/>
                  <a:pt x="56007" y="81026"/>
                  <a:pt x="56007" y="80264"/>
                </a:cubicBezTo>
                <a:cubicBezTo>
                  <a:pt x="57150" y="81407"/>
                  <a:pt x="57150" y="81407"/>
                  <a:pt x="58293" y="82550"/>
                </a:cubicBezTo>
                <a:cubicBezTo>
                  <a:pt x="58293" y="82550"/>
                  <a:pt x="58293" y="82550"/>
                  <a:pt x="58293" y="81407"/>
                </a:cubicBezTo>
                <a:cubicBezTo>
                  <a:pt x="58293" y="80645"/>
                  <a:pt x="58801" y="79756"/>
                  <a:pt x="59563" y="79756"/>
                </a:cubicBezTo>
                <a:cubicBezTo>
                  <a:pt x="59817" y="79756"/>
                  <a:pt x="60198" y="79883"/>
                  <a:pt x="60579" y="80264"/>
                </a:cubicBezTo>
                <a:cubicBezTo>
                  <a:pt x="61722" y="80264"/>
                  <a:pt x="60579" y="79121"/>
                  <a:pt x="61722" y="79121"/>
                </a:cubicBezTo>
                <a:cubicBezTo>
                  <a:pt x="61722" y="79121"/>
                  <a:pt x="61722" y="79121"/>
                  <a:pt x="61722" y="76835"/>
                </a:cubicBezTo>
                <a:cubicBezTo>
                  <a:pt x="61722" y="76835"/>
                  <a:pt x="61722" y="76835"/>
                  <a:pt x="62865" y="77978"/>
                </a:cubicBezTo>
                <a:cubicBezTo>
                  <a:pt x="62865" y="77470"/>
                  <a:pt x="62865" y="77089"/>
                  <a:pt x="62992" y="77089"/>
                </a:cubicBezTo>
                <a:cubicBezTo>
                  <a:pt x="63119" y="77089"/>
                  <a:pt x="63500" y="77343"/>
                  <a:pt x="64008" y="77978"/>
                </a:cubicBezTo>
                <a:cubicBezTo>
                  <a:pt x="63119" y="76327"/>
                  <a:pt x="62992" y="74803"/>
                  <a:pt x="63246" y="74803"/>
                </a:cubicBezTo>
                <a:cubicBezTo>
                  <a:pt x="63373" y="74803"/>
                  <a:pt x="63627" y="75057"/>
                  <a:pt x="64008" y="75692"/>
                </a:cubicBezTo>
                <a:cubicBezTo>
                  <a:pt x="64008" y="75692"/>
                  <a:pt x="65151" y="75692"/>
                  <a:pt x="64008" y="74549"/>
                </a:cubicBezTo>
                <a:cubicBezTo>
                  <a:pt x="63500" y="73406"/>
                  <a:pt x="63119" y="72771"/>
                  <a:pt x="63246" y="72771"/>
                </a:cubicBezTo>
                <a:cubicBezTo>
                  <a:pt x="63373" y="72771"/>
                  <a:pt x="64008" y="73279"/>
                  <a:pt x="65024" y="74549"/>
                </a:cubicBezTo>
                <a:cubicBezTo>
                  <a:pt x="65024" y="74549"/>
                  <a:pt x="65024" y="73406"/>
                  <a:pt x="66167" y="73406"/>
                </a:cubicBezTo>
                <a:cubicBezTo>
                  <a:pt x="66802" y="74041"/>
                  <a:pt x="67437" y="74803"/>
                  <a:pt x="67691" y="74803"/>
                </a:cubicBezTo>
                <a:cubicBezTo>
                  <a:pt x="67945" y="74803"/>
                  <a:pt x="67818" y="74422"/>
                  <a:pt x="67310" y="73406"/>
                </a:cubicBezTo>
                <a:lnTo>
                  <a:pt x="67310" y="72136"/>
                </a:lnTo>
                <a:cubicBezTo>
                  <a:pt x="67818" y="72644"/>
                  <a:pt x="68453" y="73025"/>
                  <a:pt x="68707" y="73025"/>
                </a:cubicBezTo>
                <a:cubicBezTo>
                  <a:pt x="68961" y="73025"/>
                  <a:pt x="68961" y="72771"/>
                  <a:pt x="68453" y="72136"/>
                </a:cubicBezTo>
                <a:lnTo>
                  <a:pt x="68453" y="70993"/>
                </a:lnTo>
                <a:cubicBezTo>
                  <a:pt x="68453" y="71755"/>
                  <a:pt x="68961" y="72644"/>
                  <a:pt x="69342" y="72644"/>
                </a:cubicBezTo>
                <a:cubicBezTo>
                  <a:pt x="69469" y="72644"/>
                  <a:pt x="69596" y="72517"/>
                  <a:pt x="69596" y="72136"/>
                </a:cubicBezTo>
                <a:cubicBezTo>
                  <a:pt x="70739" y="72136"/>
                  <a:pt x="70739" y="72136"/>
                  <a:pt x="69596" y="70993"/>
                </a:cubicBezTo>
                <a:cubicBezTo>
                  <a:pt x="68453" y="69850"/>
                  <a:pt x="68453" y="69850"/>
                  <a:pt x="68453" y="69850"/>
                </a:cubicBezTo>
                <a:cubicBezTo>
                  <a:pt x="69596" y="69850"/>
                  <a:pt x="70739" y="70993"/>
                  <a:pt x="70739" y="72136"/>
                </a:cubicBezTo>
                <a:lnTo>
                  <a:pt x="71882" y="72136"/>
                </a:lnTo>
                <a:cubicBezTo>
                  <a:pt x="71374" y="71628"/>
                  <a:pt x="70993" y="71247"/>
                  <a:pt x="70739" y="70993"/>
                </a:cubicBezTo>
                <a:lnTo>
                  <a:pt x="71882" y="70993"/>
                </a:lnTo>
                <a:cubicBezTo>
                  <a:pt x="71882" y="70612"/>
                  <a:pt x="72009" y="70485"/>
                  <a:pt x="72136" y="70485"/>
                </a:cubicBezTo>
                <a:cubicBezTo>
                  <a:pt x="72390" y="70485"/>
                  <a:pt x="72644" y="70993"/>
                  <a:pt x="71882" y="70993"/>
                </a:cubicBezTo>
                <a:lnTo>
                  <a:pt x="73025" y="72136"/>
                </a:lnTo>
                <a:cubicBezTo>
                  <a:pt x="73406" y="72517"/>
                  <a:pt x="73533" y="72644"/>
                  <a:pt x="73533" y="72644"/>
                </a:cubicBezTo>
                <a:cubicBezTo>
                  <a:pt x="73533" y="72644"/>
                  <a:pt x="73025" y="71755"/>
                  <a:pt x="73025" y="70993"/>
                </a:cubicBezTo>
                <a:cubicBezTo>
                  <a:pt x="73025" y="69850"/>
                  <a:pt x="73025" y="69850"/>
                  <a:pt x="71882" y="68707"/>
                </a:cubicBezTo>
                <a:cubicBezTo>
                  <a:pt x="71882" y="68707"/>
                  <a:pt x="70739" y="67564"/>
                  <a:pt x="70739" y="66421"/>
                </a:cubicBezTo>
                <a:cubicBezTo>
                  <a:pt x="71882" y="67564"/>
                  <a:pt x="73025" y="68707"/>
                  <a:pt x="73025" y="68707"/>
                </a:cubicBezTo>
                <a:cubicBezTo>
                  <a:pt x="73025" y="68707"/>
                  <a:pt x="74168" y="69850"/>
                  <a:pt x="74168" y="69850"/>
                </a:cubicBezTo>
                <a:cubicBezTo>
                  <a:pt x="74549" y="70612"/>
                  <a:pt x="74803" y="70866"/>
                  <a:pt x="74930" y="70866"/>
                </a:cubicBezTo>
                <a:cubicBezTo>
                  <a:pt x="75184" y="70866"/>
                  <a:pt x="74930" y="69596"/>
                  <a:pt x="74168" y="68707"/>
                </a:cubicBezTo>
                <a:cubicBezTo>
                  <a:pt x="73660" y="67564"/>
                  <a:pt x="73279" y="66929"/>
                  <a:pt x="73406" y="66929"/>
                </a:cubicBezTo>
                <a:cubicBezTo>
                  <a:pt x="73533" y="66929"/>
                  <a:pt x="74168" y="67437"/>
                  <a:pt x="75311" y="68707"/>
                </a:cubicBezTo>
                <a:cubicBezTo>
                  <a:pt x="75692" y="68834"/>
                  <a:pt x="75946" y="68961"/>
                  <a:pt x="76200" y="68961"/>
                </a:cubicBezTo>
                <a:cubicBezTo>
                  <a:pt x="76835" y="68961"/>
                  <a:pt x="74930" y="67056"/>
                  <a:pt x="73025" y="65278"/>
                </a:cubicBezTo>
                <a:cubicBezTo>
                  <a:pt x="75565" y="67183"/>
                  <a:pt x="76708" y="67945"/>
                  <a:pt x="76962" y="67945"/>
                </a:cubicBezTo>
                <a:cubicBezTo>
                  <a:pt x="77216" y="67945"/>
                  <a:pt x="76962" y="67437"/>
                  <a:pt x="76454" y="66421"/>
                </a:cubicBezTo>
                <a:cubicBezTo>
                  <a:pt x="75819" y="65024"/>
                  <a:pt x="75565" y="64516"/>
                  <a:pt x="75565" y="64516"/>
                </a:cubicBezTo>
                <a:cubicBezTo>
                  <a:pt x="75565" y="64516"/>
                  <a:pt x="75946" y="64770"/>
                  <a:pt x="76454" y="65278"/>
                </a:cubicBezTo>
                <a:cubicBezTo>
                  <a:pt x="76962" y="65786"/>
                  <a:pt x="77343" y="66167"/>
                  <a:pt x="77597" y="66167"/>
                </a:cubicBezTo>
                <a:cubicBezTo>
                  <a:pt x="77851" y="66167"/>
                  <a:pt x="78232" y="65913"/>
                  <a:pt x="78740" y="65278"/>
                </a:cubicBezTo>
                <a:cubicBezTo>
                  <a:pt x="78740" y="65278"/>
                  <a:pt x="78740" y="65278"/>
                  <a:pt x="77597" y="64135"/>
                </a:cubicBezTo>
                <a:cubicBezTo>
                  <a:pt x="77597" y="64135"/>
                  <a:pt x="77597" y="64135"/>
                  <a:pt x="78740" y="62992"/>
                </a:cubicBezTo>
                <a:cubicBezTo>
                  <a:pt x="78740" y="62992"/>
                  <a:pt x="78740" y="62992"/>
                  <a:pt x="78740" y="62992"/>
                </a:cubicBezTo>
                <a:cubicBezTo>
                  <a:pt x="79883" y="62992"/>
                  <a:pt x="79883" y="62992"/>
                  <a:pt x="82169" y="60706"/>
                </a:cubicBezTo>
                <a:cubicBezTo>
                  <a:pt x="83312" y="59563"/>
                  <a:pt x="83312" y="58420"/>
                  <a:pt x="81026" y="57277"/>
                </a:cubicBezTo>
                <a:cubicBezTo>
                  <a:pt x="81788" y="57277"/>
                  <a:pt x="82550" y="57785"/>
                  <a:pt x="82550" y="57785"/>
                </a:cubicBezTo>
                <a:cubicBezTo>
                  <a:pt x="82550" y="57785"/>
                  <a:pt x="82423" y="57658"/>
                  <a:pt x="82042" y="57277"/>
                </a:cubicBezTo>
                <a:lnTo>
                  <a:pt x="84328" y="57277"/>
                </a:lnTo>
                <a:cubicBezTo>
                  <a:pt x="86614" y="57277"/>
                  <a:pt x="85471" y="57277"/>
                  <a:pt x="84328" y="56134"/>
                </a:cubicBezTo>
                <a:lnTo>
                  <a:pt x="86614" y="56134"/>
                </a:lnTo>
                <a:cubicBezTo>
                  <a:pt x="85725" y="55245"/>
                  <a:pt x="84709" y="53467"/>
                  <a:pt x="86233" y="53467"/>
                </a:cubicBezTo>
                <a:cubicBezTo>
                  <a:pt x="86614" y="53467"/>
                  <a:pt x="87122" y="53594"/>
                  <a:pt x="87757" y="53848"/>
                </a:cubicBezTo>
                <a:cubicBezTo>
                  <a:pt x="86614" y="52705"/>
                  <a:pt x="86614" y="52705"/>
                  <a:pt x="86614" y="51562"/>
                </a:cubicBezTo>
                <a:lnTo>
                  <a:pt x="87757" y="51562"/>
                </a:lnTo>
                <a:cubicBezTo>
                  <a:pt x="88900" y="50419"/>
                  <a:pt x="85471" y="49276"/>
                  <a:pt x="85471" y="49276"/>
                </a:cubicBezTo>
                <a:cubicBezTo>
                  <a:pt x="84328" y="49276"/>
                  <a:pt x="83185" y="48133"/>
                  <a:pt x="83185" y="48133"/>
                </a:cubicBezTo>
                <a:lnTo>
                  <a:pt x="84328" y="48133"/>
                </a:lnTo>
                <a:cubicBezTo>
                  <a:pt x="85471" y="49276"/>
                  <a:pt x="87757" y="49276"/>
                  <a:pt x="87757" y="49276"/>
                </a:cubicBezTo>
                <a:cubicBezTo>
                  <a:pt x="87757" y="49276"/>
                  <a:pt x="87757" y="48133"/>
                  <a:pt x="86614" y="48133"/>
                </a:cubicBezTo>
                <a:cubicBezTo>
                  <a:pt x="87757" y="48133"/>
                  <a:pt x="87757" y="48133"/>
                  <a:pt x="87757" y="46990"/>
                </a:cubicBezTo>
                <a:cubicBezTo>
                  <a:pt x="87757" y="46990"/>
                  <a:pt x="87757" y="45847"/>
                  <a:pt x="86614" y="45847"/>
                </a:cubicBezTo>
                <a:cubicBezTo>
                  <a:pt x="88900" y="45847"/>
                  <a:pt x="90043" y="44704"/>
                  <a:pt x="86614" y="43561"/>
                </a:cubicBezTo>
                <a:cubicBezTo>
                  <a:pt x="88900" y="43561"/>
                  <a:pt x="88900" y="42418"/>
                  <a:pt x="86614" y="42418"/>
                </a:cubicBezTo>
                <a:cubicBezTo>
                  <a:pt x="85471" y="42418"/>
                  <a:pt x="86614" y="42418"/>
                  <a:pt x="88900" y="41275"/>
                </a:cubicBezTo>
                <a:lnTo>
                  <a:pt x="90170" y="41275"/>
                </a:lnTo>
                <a:cubicBezTo>
                  <a:pt x="89027" y="40132"/>
                  <a:pt x="89027" y="40132"/>
                  <a:pt x="89027" y="38989"/>
                </a:cubicBezTo>
                <a:lnTo>
                  <a:pt x="85598" y="38989"/>
                </a:lnTo>
                <a:cubicBezTo>
                  <a:pt x="86741" y="37846"/>
                  <a:pt x="86741" y="37846"/>
                  <a:pt x="86741" y="36703"/>
                </a:cubicBezTo>
                <a:cubicBezTo>
                  <a:pt x="86741" y="36703"/>
                  <a:pt x="86741" y="36703"/>
                  <a:pt x="86741" y="35560"/>
                </a:cubicBezTo>
                <a:cubicBezTo>
                  <a:pt x="87884" y="35560"/>
                  <a:pt x="87884" y="34544"/>
                  <a:pt x="86868" y="34417"/>
                </a:cubicBezTo>
                <a:cubicBezTo>
                  <a:pt x="87630" y="33274"/>
                  <a:pt x="87249" y="31877"/>
                  <a:pt x="85725" y="31877"/>
                </a:cubicBezTo>
                <a:cubicBezTo>
                  <a:pt x="85344" y="31877"/>
                  <a:pt x="84963" y="32004"/>
                  <a:pt x="84455" y="32131"/>
                </a:cubicBezTo>
                <a:cubicBezTo>
                  <a:pt x="84963" y="31623"/>
                  <a:pt x="85344" y="31623"/>
                  <a:pt x="85471" y="31623"/>
                </a:cubicBezTo>
                <a:cubicBezTo>
                  <a:pt x="85598" y="31623"/>
                  <a:pt x="85598" y="31623"/>
                  <a:pt x="85598" y="31115"/>
                </a:cubicBezTo>
                <a:cubicBezTo>
                  <a:pt x="87884" y="31115"/>
                  <a:pt x="87884" y="31115"/>
                  <a:pt x="86741" y="29972"/>
                </a:cubicBezTo>
                <a:cubicBezTo>
                  <a:pt x="86741" y="29972"/>
                  <a:pt x="85598" y="28829"/>
                  <a:pt x="85598" y="28829"/>
                </a:cubicBezTo>
                <a:cubicBezTo>
                  <a:pt x="84836" y="28067"/>
                  <a:pt x="84582" y="27178"/>
                  <a:pt x="84074" y="27178"/>
                </a:cubicBezTo>
                <a:cubicBezTo>
                  <a:pt x="83947" y="27178"/>
                  <a:pt x="83566" y="27305"/>
                  <a:pt x="83312" y="27686"/>
                </a:cubicBezTo>
                <a:cubicBezTo>
                  <a:pt x="83312" y="26543"/>
                  <a:pt x="83312" y="26543"/>
                  <a:pt x="84455" y="26543"/>
                </a:cubicBezTo>
                <a:cubicBezTo>
                  <a:pt x="85598" y="26543"/>
                  <a:pt x="85598" y="25400"/>
                  <a:pt x="85598" y="25400"/>
                </a:cubicBezTo>
                <a:cubicBezTo>
                  <a:pt x="85598" y="25400"/>
                  <a:pt x="84455" y="25400"/>
                  <a:pt x="83312" y="26543"/>
                </a:cubicBezTo>
                <a:cubicBezTo>
                  <a:pt x="82169" y="26543"/>
                  <a:pt x="82169" y="26543"/>
                  <a:pt x="83312" y="25400"/>
                </a:cubicBezTo>
                <a:cubicBezTo>
                  <a:pt x="83312" y="24257"/>
                  <a:pt x="83312" y="23114"/>
                  <a:pt x="82169" y="23114"/>
                </a:cubicBezTo>
                <a:cubicBezTo>
                  <a:pt x="82169" y="23114"/>
                  <a:pt x="81026" y="23114"/>
                  <a:pt x="83312" y="21971"/>
                </a:cubicBezTo>
                <a:cubicBezTo>
                  <a:pt x="83312" y="21971"/>
                  <a:pt x="84455" y="20828"/>
                  <a:pt x="82169" y="20828"/>
                </a:cubicBezTo>
                <a:cubicBezTo>
                  <a:pt x="82169" y="20828"/>
                  <a:pt x="82169" y="20828"/>
                  <a:pt x="83312" y="19685"/>
                </a:cubicBezTo>
                <a:cubicBezTo>
                  <a:pt x="81026" y="19685"/>
                  <a:pt x="81026" y="19685"/>
                  <a:pt x="82169" y="17399"/>
                </a:cubicBezTo>
                <a:cubicBezTo>
                  <a:pt x="81026" y="17399"/>
                  <a:pt x="81026" y="17399"/>
                  <a:pt x="79883" y="18542"/>
                </a:cubicBezTo>
                <a:lnTo>
                  <a:pt x="78740" y="18542"/>
                </a:lnTo>
                <a:cubicBezTo>
                  <a:pt x="79883" y="17399"/>
                  <a:pt x="79883" y="17399"/>
                  <a:pt x="79883" y="17399"/>
                </a:cubicBezTo>
                <a:cubicBezTo>
                  <a:pt x="78740" y="16256"/>
                  <a:pt x="77597" y="16256"/>
                  <a:pt x="76454" y="15113"/>
                </a:cubicBezTo>
                <a:cubicBezTo>
                  <a:pt x="75692" y="14351"/>
                  <a:pt x="74803" y="13462"/>
                  <a:pt x="74041" y="13462"/>
                </a:cubicBezTo>
                <a:cubicBezTo>
                  <a:pt x="73660" y="13462"/>
                  <a:pt x="73406" y="13589"/>
                  <a:pt x="73025" y="13970"/>
                </a:cubicBezTo>
                <a:cubicBezTo>
                  <a:pt x="74168" y="12827"/>
                  <a:pt x="74168" y="12827"/>
                  <a:pt x="73025" y="11684"/>
                </a:cubicBezTo>
                <a:cubicBezTo>
                  <a:pt x="73025" y="11684"/>
                  <a:pt x="73025" y="11684"/>
                  <a:pt x="74168" y="10541"/>
                </a:cubicBezTo>
                <a:cubicBezTo>
                  <a:pt x="73025" y="11684"/>
                  <a:pt x="73025" y="11684"/>
                  <a:pt x="71882" y="11684"/>
                </a:cubicBezTo>
                <a:cubicBezTo>
                  <a:pt x="73025" y="10541"/>
                  <a:pt x="73025" y="10541"/>
                  <a:pt x="71882" y="10541"/>
                </a:cubicBezTo>
                <a:cubicBezTo>
                  <a:pt x="72771" y="9652"/>
                  <a:pt x="72898" y="8890"/>
                  <a:pt x="72644" y="8890"/>
                </a:cubicBezTo>
                <a:cubicBezTo>
                  <a:pt x="72517" y="8890"/>
                  <a:pt x="72263" y="9017"/>
                  <a:pt x="71882" y="9398"/>
                </a:cubicBezTo>
                <a:cubicBezTo>
                  <a:pt x="71882" y="10541"/>
                  <a:pt x="70739" y="10541"/>
                  <a:pt x="69596" y="11684"/>
                </a:cubicBezTo>
                <a:cubicBezTo>
                  <a:pt x="69596" y="10541"/>
                  <a:pt x="69596" y="10541"/>
                  <a:pt x="70739" y="9398"/>
                </a:cubicBezTo>
                <a:cubicBezTo>
                  <a:pt x="70739" y="8890"/>
                  <a:pt x="70231" y="8509"/>
                  <a:pt x="69596" y="8509"/>
                </a:cubicBezTo>
                <a:cubicBezTo>
                  <a:pt x="68961" y="8509"/>
                  <a:pt x="68453" y="8890"/>
                  <a:pt x="68453" y="9398"/>
                </a:cubicBezTo>
                <a:cubicBezTo>
                  <a:pt x="67945" y="10033"/>
                  <a:pt x="67564" y="10287"/>
                  <a:pt x="67437" y="10287"/>
                </a:cubicBezTo>
                <a:cubicBezTo>
                  <a:pt x="67310" y="10287"/>
                  <a:pt x="67310" y="10033"/>
                  <a:pt x="67310" y="9398"/>
                </a:cubicBezTo>
                <a:cubicBezTo>
                  <a:pt x="68326" y="8382"/>
                  <a:pt x="68453" y="8255"/>
                  <a:pt x="68453" y="8255"/>
                </a:cubicBezTo>
                <a:cubicBezTo>
                  <a:pt x="68072" y="8636"/>
                  <a:pt x="67945" y="8763"/>
                  <a:pt x="67691" y="8763"/>
                </a:cubicBezTo>
                <a:cubicBezTo>
                  <a:pt x="67437" y="8763"/>
                  <a:pt x="67564" y="7874"/>
                  <a:pt x="68453" y="7112"/>
                </a:cubicBezTo>
                <a:cubicBezTo>
                  <a:pt x="69596" y="5969"/>
                  <a:pt x="69596" y="5969"/>
                  <a:pt x="68453" y="5969"/>
                </a:cubicBezTo>
                <a:lnTo>
                  <a:pt x="66167" y="5969"/>
                </a:lnTo>
                <a:cubicBezTo>
                  <a:pt x="65913" y="5715"/>
                  <a:pt x="65532" y="5588"/>
                  <a:pt x="65278" y="5588"/>
                </a:cubicBezTo>
                <a:cubicBezTo>
                  <a:pt x="64389" y="5588"/>
                  <a:pt x="63627" y="6604"/>
                  <a:pt x="62738" y="8382"/>
                </a:cubicBezTo>
                <a:lnTo>
                  <a:pt x="60452" y="10541"/>
                </a:lnTo>
                <a:lnTo>
                  <a:pt x="61595" y="8255"/>
                </a:lnTo>
                <a:cubicBezTo>
                  <a:pt x="62738" y="7112"/>
                  <a:pt x="63881" y="3683"/>
                  <a:pt x="63881" y="3683"/>
                </a:cubicBezTo>
                <a:cubicBezTo>
                  <a:pt x="62738" y="3683"/>
                  <a:pt x="62738" y="4826"/>
                  <a:pt x="61595" y="7112"/>
                </a:cubicBezTo>
                <a:cubicBezTo>
                  <a:pt x="61595" y="6858"/>
                  <a:pt x="61595" y="6477"/>
                  <a:pt x="61595" y="5969"/>
                </a:cubicBezTo>
                <a:cubicBezTo>
                  <a:pt x="61595" y="5461"/>
                  <a:pt x="61341" y="5080"/>
                  <a:pt x="61087" y="5080"/>
                </a:cubicBezTo>
                <a:cubicBezTo>
                  <a:pt x="60833" y="5080"/>
                  <a:pt x="60579" y="5334"/>
                  <a:pt x="60579" y="5969"/>
                </a:cubicBezTo>
                <a:cubicBezTo>
                  <a:pt x="60579" y="5969"/>
                  <a:pt x="59436" y="5969"/>
                  <a:pt x="60579" y="3683"/>
                </a:cubicBezTo>
                <a:cubicBezTo>
                  <a:pt x="59436" y="3683"/>
                  <a:pt x="59436" y="3683"/>
                  <a:pt x="59436" y="4826"/>
                </a:cubicBezTo>
                <a:cubicBezTo>
                  <a:pt x="59436" y="5715"/>
                  <a:pt x="59309" y="6096"/>
                  <a:pt x="58928" y="6096"/>
                </a:cubicBezTo>
                <a:cubicBezTo>
                  <a:pt x="58547" y="6096"/>
                  <a:pt x="58166" y="5461"/>
                  <a:pt x="58166" y="4826"/>
                </a:cubicBezTo>
                <a:cubicBezTo>
                  <a:pt x="58801" y="3429"/>
                  <a:pt x="58674" y="2921"/>
                  <a:pt x="58547" y="2921"/>
                </a:cubicBezTo>
                <a:cubicBezTo>
                  <a:pt x="58420" y="2921"/>
                  <a:pt x="58166" y="3175"/>
                  <a:pt x="58166" y="3683"/>
                </a:cubicBezTo>
                <a:cubicBezTo>
                  <a:pt x="58166" y="4826"/>
                  <a:pt x="57023" y="4826"/>
                  <a:pt x="57023" y="4826"/>
                </a:cubicBezTo>
                <a:cubicBezTo>
                  <a:pt x="57023" y="4826"/>
                  <a:pt x="57023" y="4826"/>
                  <a:pt x="55880" y="5969"/>
                </a:cubicBezTo>
                <a:cubicBezTo>
                  <a:pt x="54737" y="5969"/>
                  <a:pt x="55880" y="3683"/>
                  <a:pt x="55880" y="3683"/>
                </a:cubicBezTo>
                <a:lnTo>
                  <a:pt x="55880" y="2540"/>
                </a:lnTo>
                <a:cubicBezTo>
                  <a:pt x="55880" y="2540"/>
                  <a:pt x="55880" y="2540"/>
                  <a:pt x="54737" y="3683"/>
                </a:cubicBezTo>
                <a:cubicBezTo>
                  <a:pt x="54737" y="3302"/>
                  <a:pt x="54737" y="2794"/>
                  <a:pt x="54737" y="2540"/>
                </a:cubicBezTo>
                <a:cubicBezTo>
                  <a:pt x="54229" y="3556"/>
                  <a:pt x="53975" y="3810"/>
                  <a:pt x="53848" y="3810"/>
                </a:cubicBezTo>
                <a:cubicBezTo>
                  <a:pt x="53721" y="3810"/>
                  <a:pt x="53594" y="3175"/>
                  <a:pt x="53594" y="2540"/>
                </a:cubicBezTo>
                <a:cubicBezTo>
                  <a:pt x="54102" y="762"/>
                  <a:pt x="54483" y="0"/>
                  <a:pt x="54356" y="0"/>
                </a:cubicBezTo>
                <a:close/>
                <a:moveTo>
                  <a:pt x="75311" y="96139"/>
                </a:moveTo>
                <a:cubicBezTo>
                  <a:pt x="75311" y="96139"/>
                  <a:pt x="76454" y="97282"/>
                  <a:pt x="76454" y="98425"/>
                </a:cubicBezTo>
                <a:cubicBezTo>
                  <a:pt x="76962" y="98933"/>
                  <a:pt x="77216" y="99187"/>
                  <a:pt x="77343" y="99187"/>
                </a:cubicBezTo>
                <a:cubicBezTo>
                  <a:pt x="77470" y="99187"/>
                  <a:pt x="77216" y="98679"/>
                  <a:pt x="76454" y="97282"/>
                </a:cubicBezTo>
                <a:cubicBezTo>
                  <a:pt x="76454" y="96139"/>
                  <a:pt x="76454" y="96139"/>
                  <a:pt x="75311" y="96139"/>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
          <p:cNvSpPr/>
          <p:nvPr/>
        </p:nvSpPr>
        <p:spPr>
          <a:xfrm>
            <a:off x="1671238" y="4429067"/>
            <a:ext cx="68580" cy="74581"/>
          </a:xfrm>
          <a:custGeom>
            <a:rect b="b" l="l" r="r" t="t"/>
            <a:pathLst>
              <a:path extrusionOk="0" h="99441" w="91440">
                <a:moveTo>
                  <a:pt x="54737" y="2286"/>
                </a:moveTo>
                <a:cubicBezTo>
                  <a:pt x="54229" y="3683"/>
                  <a:pt x="53975" y="4064"/>
                  <a:pt x="53848" y="4064"/>
                </a:cubicBezTo>
                <a:cubicBezTo>
                  <a:pt x="53721" y="4064"/>
                  <a:pt x="53975" y="2921"/>
                  <a:pt x="54737" y="2286"/>
                </a:cubicBezTo>
                <a:close/>
                <a:moveTo>
                  <a:pt x="44577" y="5715"/>
                </a:moveTo>
                <a:lnTo>
                  <a:pt x="45720" y="6858"/>
                </a:lnTo>
                <a:lnTo>
                  <a:pt x="44577" y="6858"/>
                </a:lnTo>
                <a:cubicBezTo>
                  <a:pt x="44577" y="6858"/>
                  <a:pt x="44577" y="6858"/>
                  <a:pt x="44577" y="5715"/>
                </a:cubicBezTo>
                <a:close/>
                <a:moveTo>
                  <a:pt x="46863" y="5715"/>
                </a:moveTo>
                <a:lnTo>
                  <a:pt x="48006" y="6858"/>
                </a:lnTo>
                <a:lnTo>
                  <a:pt x="46736" y="6858"/>
                </a:lnTo>
                <a:cubicBezTo>
                  <a:pt x="46736" y="6858"/>
                  <a:pt x="46736" y="6858"/>
                  <a:pt x="46736" y="5715"/>
                </a:cubicBezTo>
                <a:close/>
                <a:moveTo>
                  <a:pt x="42164" y="8001"/>
                </a:moveTo>
                <a:cubicBezTo>
                  <a:pt x="42164" y="8001"/>
                  <a:pt x="43307" y="9144"/>
                  <a:pt x="43307" y="10287"/>
                </a:cubicBezTo>
                <a:cubicBezTo>
                  <a:pt x="42164" y="10287"/>
                  <a:pt x="42164" y="9144"/>
                  <a:pt x="42164" y="9144"/>
                </a:cubicBezTo>
                <a:cubicBezTo>
                  <a:pt x="42164" y="9144"/>
                  <a:pt x="42164" y="8001"/>
                  <a:pt x="42164" y="8001"/>
                </a:cubicBezTo>
                <a:close/>
                <a:moveTo>
                  <a:pt x="73025" y="9779"/>
                </a:moveTo>
                <a:cubicBezTo>
                  <a:pt x="72898" y="9779"/>
                  <a:pt x="72898" y="10160"/>
                  <a:pt x="72517" y="10668"/>
                </a:cubicBezTo>
                <a:cubicBezTo>
                  <a:pt x="72644" y="10541"/>
                  <a:pt x="72898" y="10541"/>
                  <a:pt x="73025" y="10287"/>
                </a:cubicBezTo>
                <a:cubicBezTo>
                  <a:pt x="73025" y="9906"/>
                  <a:pt x="73025" y="9779"/>
                  <a:pt x="73025" y="9779"/>
                </a:cubicBezTo>
                <a:close/>
                <a:moveTo>
                  <a:pt x="68453" y="10287"/>
                </a:moveTo>
                <a:cubicBezTo>
                  <a:pt x="68453" y="10795"/>
                  <a:pt x="68199" y="11176"/>
                  <a:pt x="67945" y="11176"/>
                </a:cubicBezTo>
                <a:cubicBezTo>
                  <a:pt x="67691" y="11176"/>
                  <a:pt x="67945" y="10795"/>
                  <a:pt x="68453" y="10287"/>
                </a:cubicBezTo>
                <a:close/>
                <a:moveTo>
                  <a:pt x="73787" y="10922"/>
                </a:moveTo>
                <a:cubicBezTo>
                  <a:pt x="73660" y="10922"/>
                  <a:pt x="73406" y="11049"/>
                  <a:pt x="73025" y="11430"/>
                </a:cubicBezTo>
                <a:cubicBezTo>
                  <a:pt x="73787" y="11430"/>
                  <a:pt x="74041" y="10922"/>
                  <a:pt x="73787" y="10922"/>
                </a:cubicBezTo>
                <a:close/>
                <a:moveTo>
                  <a:pt x="33147" y="10287"/>
                </a:moveTo>
                <a:lnTo>
                  <a:pt x="34290" y="11430"/>
                </a:lnTo>
                <a:cubicBezTo>
                  <a:pt x="34290" y="11811"/>
                  <a:pt x="34290" y="12319"/>
                  <a:pt x="34290" y="12573"/>
                </a:cubicBezTo>
                <a:cubicBezTo>
                  <a:pt x="34290" y="12573"/>
                  <a:pt x="33147" y="11430"/>
                  <a:pt x="33147" y="10287"/>
                </a:cubicBezTo>
                <a:close/>
                <a:moveTo>
                  <a:pt x="27432" y="13716"/>
                </a:moveTo>
                <a:cubicBezTo>
                  <a:pt x="28575" y="14859"/>
                  <a:pt x="28575" y="14859"/>
                  <a:pt x="28575" y="14859"/>
                </a:cubicBezTo>
                <a:cubicBezTo>
                  <a:pt x="27432" y="14859"/>
                  <a:pt x="27432" y="14859"/>
                  <a:pt x="27432" y="13716"/>
                </a:cubicBezTo>
                <a:close/>
                <a:moveTo>
                  <a:pt x="52451" y="14859"/>
                </a:moveTo>
                <a:cubicBezTo>
                  <a:pt x="52451" y="16002"/>
                  <a:pt x="52451" y="16002"/>
                  <a:pt x="52451" y="16002"/>
                </a:cubicBezTo>
                <a:cubicBezTo>
                  <a:pt x="51308" y="16002"/>
                  <a:pt x="51308" y="16002"/>
                  <a:pt x="52451" y="14859"/>
                </a:cubicBezTo>
                <a:close/>
                <a:moveTo>
                  <a:pt x="50165" y="14859"/>
                </a:moveTo>
                <a:lnTo>
                  <a:pt x="50165" y="16002"/>
                </a:lnTo>
                <a:lnTo>
                  <a:pt x="50165" y="17145"/>
                </a:lnTo>
                <a:lnTo>
                  <a:pt x="49022" y="17145"/>
                </a:lnTo>
                <a:cubicBezTo>
                  <a:pt x="50165" y="16002"/>
                  <a:pt x="50165" y="14859"/>
                  <a:pt x="50165" y="14859"/>
                </a:cubicBezTo>
                <a:close/>
                <a:moveTo>
                  <a:pt x="56007" y="17653"/>
                </a:moveTo>
                <a:cubicBezTo>
                  <a:pt x="56134" y="17653"/>
                  <a:pt x="55880" y="18161"/>
                  <a:pt x="54737" y="19431"/>
                </a:cubicBezTo>
                <a:cubicBezTo>
                  <a:pt x="55245" y="18288"/>
                  <a:pt x="55880" y="17653"/>
                  <a:pt x="56007" y="17653"/>
                </a:cubicBezTo>
                <a:close/>
                <a:moveTo>
                  <a:pt x="73025" y="17145"/>
                </a:moveTo>
                <a:cubicBezTo>
                  <a:pt x="71882" y="18288"/>
                  <a:pt x="70739" y="19431"/>
                  <a:pt x="70739" y="19431"/>
                </a:cubicBezTo>
                <a:lnTo>
                  <a:pt x="70739" y="18288"/>
                </a:lnTo>
                <a:cubicBezTo>
                  <a:pt x="71882" y="18288"/>
                  <a:pt x="71882" y="17145"/>
                  <a:pt x="73025" y="17145"/>
                </a:cubicBezTo>
                <a:close/>
                <a:moveTo>
                  <a:pt x="28575" y="17145"/>
                </a:moveTo>
                <a:cubicBezTo>
                  <a:pt x="28575" y="17145"/>
                  <a:pt x="29718" y="19431"/>
                  <a:pt x="30861" y="20574"/>
                </a:cubicBezTo>
                <a:cubicBezTo>
                  <a:pt x="30861" y="20574"/>
                  <a:pt x="30861" y="20574"/>
                  <a:pt x="29718" y="19431"/>
                </a:cubicBezTo>
                <a:cubicBezTo>
                  <a:pt x="28575" y="18288"/>
                  <a:pt x="28575" y="17145"/>
                  <a:pt x="28575" y="17145"/>
                </a:cubicBezTo>
                <a:close/>
                <a:moveTo>
                  <a:pt x="84582" y="19685"/>
                </a:moveTo>
                <a:cubicBezTo>
                  <a:pt x="84455" y="19685"/>
                  <a:pt x="83820" y="19939"/>
                  <a:pt x="83312" y="20574"/>
                </a:cubicBezTo>
                <a:cubicBezTo>
                  <a:pt x="84455" y="20066"/>
                  <a:pt x="84709" y="19685"/>
                  <a:pt x="84582" y="19685"/>
                </a:cubicBezTo>
                <a:close/>
                <a:moveTo>
                  <a:pt x="59309" y="22860"/>
                </a:moveTo>
                <a:cubicBezTo>
                  <a:pt x="58166" y="24003"/>
                  <a:pt x="58166" y="24003"/>
                  <a:pt x="59309" y="24003"/>
                </a:cubicBezTo>
                <a:lnTo>
                  <a:pt x="59309" y="22860"/>
                </a:lnTo>
                <a:close/>
                <a:moveTo>
                  <a:pt x="79502" y="24638"/>
                </a:moveTo>
                <a:cubicBezTo>
                  <a:pt x="79883" y="24638"/>
                  <a:pt x="79883" y="25146"/>
                  <a:pt x="79883" y="25146"/>
                </a:cubicBezTo>
                <a:cubicBezTo>
                  <a:pt x="78740" y="26289"/>
                  <a:pt x="77597" y="26289"/>
                  <a:pt x="77597" y="26289"/>
                </a:cubicBezTo>
                <a:cubicBezTo>
                  <a:pt x="77597" y="26289"/>
                  <a:pt x="77597" y="26289"/>
                  <a:pt x="78740" y="25146"/>
                </a:cubicBezTo>
                <a:cubicBezTo>
                  <a:pt x="79121" y="24765"/>
                  <a:pt x="79375" y="24638"/>
                  <a:pt x="79629" y="24638"/>
                </a:cubicBezTo>
                <a:close/>
                <a:moveTo>
                  <a:pt x="67310" y="33147"/>
                </a:moveTo>
                <a:cubicBezTo>
                  <a:pt x="67310" y="33147"/>
                  <a:pt x="67310" y="33147"/>
                  <a:pt x="66167" y="34290"/>
                </a:cubicBezTo>
                <a:cubicBezTo>
                  <a:pt x="66167" y="34290"/>
                  <a:pt x="67310" y="33147"/>
                  <a:pt x="68453" y="33147"/>
                </a:cubicBezTo>
                <a:close/>
                <a:moveTo>
                  <a:pt x="9144" y="47498"/>
                </a:moveTo>
                <a:cubicBezTo>
                  <a:pt x="8255" y="47879"/>
                  <a:pt x="7493" y="47879"/>
                  <a:pt x="9144" y="47879"/>
                </a:cubicBezTo>
                <a:cubicBezTo>
                  <a:pt x="9144" y="47752"/>
                  <a:pt x="9144" y="47625"/>
                  <a:pt x="9144" y="47498"/>
                </a:cubicBezTo>
                <a:close/>
                <a:moveTo>
                  <a:pt x="83312" y="49022"/>
                </a:moveTo>
                <a:cubicBezTo>
                  <a:pt x="84455" y="50165"/>
                  <a:pt x="85598" y="50165"/>
                  <a:pt x="85598" y="50165"/>
                </a:cubicBezTo>
                <a:cubicBezTo>
                  <a:pt x="85598" y="50546"/>
                  <a:pt x="85471" y="50673"/>
                  <a:pt x="85090" y="50673"/>
                </a:cubicBezTo>
                <a:cubicBezTo>
                  <a:pt x="84201" y="50673"/>
                  <a:pt x="82677" y="49911"/>
                  <a:pt x="81026" y="49022"/>
                </a:cubicBezTo>
                <a:close/>
                <a:moveTo>
                  <a:pt x="28575" y="52451"/>
                </a:moveTo>
                <a:lnTo>
                  <a:pt x="26289" y="53594"/>
                </a:lnTo>
                <a:cubicBezTo>
                  <a:pt x="26289" y="53594"/>
                  <a:pt x="27432" y="53594"/>
                  <a:pt x="28575" y="52451"/>
                </a:cubicBezTo>
                <a:close/>
                <a:moveTo>
                  <a:pt x="29718" y="52451"/>
                </a:moveTo>
                <a:lnTo>
                  <a:pt x="28575" y="53594"/>
                </a:lnTo>
                <a:lnTo>
                  <a:pt x="29718" y="53594"/>
                </a:lnTo>
                <a:lnTo>
                  <a:pt x="29718" y="52451"/>
                </a:lnTo>
                <a:close/>
                <a:moveTo>
                  <a:pt x="21463" y="53086"/>
                </a:moveTo>
                <a:cubicBezTo>
                  <a:pt x="21844" y="53086"/>
                  <a:pt x="21844" y="53594"/>
                  <a:pt x="21844" y="53594"/>
                </a:cubicBezTo>
                <a:cubicBezTo>
                  <a:pt x="22987" y="53594"/>
                  <a:pt x="22987" y="53594"/>
                  <a:pt x="20701" y="54737"/>
                </a:cubicBezTo>
                <a:lnTo>
                  <a:pt x="19431" y="54737"/>
                </a:lnTo>
                <a:lnTo>
                  <a:pt x="20574" y="53594"/>
                </a:lnTo>
                <a:cubicBezTo>
                  <a:pt x="20955" y="53213"/>
                  <a:pt x="21209" y="53086"/>
                  <a:pt x="21463" y="53086"/>
                </a:cubicBezTo>
                <a:close/>
                <a:moveTo>
                  <a:pt x="29718" y="53594"/>
                </a:moveTo>
                <a:cubicBezTo>
                  <a:pt x="29718" y="53594"/>
                  <a:pt x="28575" y="53594"/>
                  <a:pt x="28575" y="54737"/>
                </a:cubicBezTo>
                <a:cubicBezTo>
                  <a:pt x="29718" y="53594"/>
                  <a:pt x="30861" y="53594"/>
                  <a:pt x="29718" y="53594"/>
                </a:cubicBezTo>
                <a:close/>
                <a:moveTo>
                  <a:pt x="67310" y="54737"/>
                </a:moveTo>
                <a:cubicBezTo>
                  <a:pt x="69088" y="55245"/>
                  <a:pt x="69596" y="55626"/>
                  <a:pt x="69469" y="55626"/>
                </a:cubicBezTo>
                <a:cubicBezTo>
                  <a:pt x="69342" y="55626"/>
                  <a:pt x="68453" y="55372"/>
                  <a:pt x="67310" y="54737"/>
                </a:cubicBezTo>
                <a:close/>
                <a:moveTo>
                  <a:pt x="59817" y="56769"/>
                </a:moveTo>
                <a:cubicBezTo>
                  <a:pt x="59690" y="56769"/>
                  <a:pt x="59944" y="57023"/>
                  <a:pt x="60325" y="57023"/>
                </a:cubicBezTo>
                <a:cubicBezTo>
                  <a:pt x="60071" y="56769"/>
                  <a:pt x="59817" y="56769"/>
                  <a:pt x="59817" y="56769"/>
                </a:cubicBezTo>
                <a:close/>
                <a:moveTo>
                  <a:pt x="81026" y="54737"/>
                </a:moveTo>
                <a:cubicBezTo>
                  <a:pt x="82169" y="55880"/>
                  <a:pt x="83312" y="55880"/>
                  <a:pt x="83312" y="57023"/>
                </a:cubicBezTo>
                <a:lnTo>
                  <a:pt x="81026" y="55880"/>
                </a:lnTo>
                <a:lnTo>
                  <a:pt x="79883" y="55880"/>
                </a:lnTo>
                <a:lnTo>
                  <a:pt x="81026" y="54737"/>
                </a:lnTo>
                <a:close/>
                <a:moveTo>
                  <a:pt x="84328" y="56134"/>
                </a:moveTo>
                <a:cubicBezTo>
                  <a:pt x="84455" y="56134"/>
                  <a:pt x="85090" y="56388"/>
                  <a:pt x="85598" y="57023"/>
                </a:cubicBezTo>
                <a:cubicBezTo>
                  <a:pt x="84455" y="56515"/>
                  <a:pt x="84201" y="56134"/>
                  <a:pt x="84328" y="56134"/>
                </a:cubicBezTo>
                <a:close/>
                <a:moveTo>
                  <a:pt x="60325" y="57023"/>
                </a:moveTo>
                <a:cubicBezTo>
                  <a:pt x="60452" y="57023"/>
                  <a:pt x="60452" y="57150"/>
                  <a:pt x="60452" y="57150"/>
                </a:cubicBezTo>
                <a:cubicBezTo>
                  <a:pt x="60452" y="57150"/>
                  <a:pt x="60452" y="57023"/>
                  <a:pt x="60452" y="57023"/>
                </a:cubicBezTo>
                <a:cubicBezTo>
                  <a:pt x="60452" y="57023"/>
                  <a:pt x="60325" y="57023"/>
                  <a:pt x="60325" y="57023"/>
                </a:cubicBezTo>
                <a:close/>
                <a:moveTo>
                  <a:pt x="22860" y="55880"/>
                </a:moveTo>
                <a:cubicBezTo>
                  <a:pt x="22860" y="55880"/>
                  <a:pt x="22860" y="55880"/>
                  <a:pt x="21717" y="57023"/>
                </a:cubicBezTo>
                <a:cubicBezTo>
                  <a:pt x="22098" y="56642"/>
                  <a:pt x="22225" y="56515"/>
                  <a:pt x="22225" y="56515"/>
                </a:cubicBezTo>
                <a:cubicBezTo>
                  <a:pt x="22225" y="56515"/>
                  <a:pt x="21336" y="57023"/>
                  <a:pt x="20574" y="57023"/>
                </a:cubicBezTo>
                <a:cubicBezTo>
                  <a:pt x="19431" y="58166"/>
                  <a:pt x="18288" y="58166"/>
                  <a:pt x="18288" y="58166"/>
                </a:cubicBezTo>
                <a:cubicBezTo>
                  <a:pt x="18288" y="58166"/>
                  <a:pt x="19431" y="57023"/>
                  <a:pt x="20574" y="57023"/>
                </a:cubicBezTo>
                <a:cubicBezTo>
                  <a:pt x="22860" y="55880"/>
                  <a:pt x="22860" y="55880"/>
                  <a:pt x="22860" y="55880"/>
                </a:cubicBezTo>
                <a:close/>
                <a:moveTo>
                  <a:pt x="83312" y="57912"/>
                </a:moveTo>
                <a:cubicBezTo>
                  <a:pt x="83312" y="58039"/>
                  <a:pt x="83312" y="58166"/>
                  <a:pt x="83312" y="58166"/>
                </a:cubicBezTo>
                <a:cubicBezTo>
                  <a:pt x="84074" y="58166"/>
                  <a:pt x="83820" y="58166"/>
                  <a:pt x="83312" y="57912"/>
                </a:cubicBezTo>
                <a:close/>
                <a:moveTo>
                  <a:pt x="29591" y="57023"/>
                </a:moveTo>
                <a:cubicBezTo>
                  <a:pt x="28702" y="58039"/>
                  <a:pt x="28067" y="58293"/>
                  <a:pt x="27940" y="58293"/>
                </a:cubicBezTo>
                <a:cubicBezTo>
                  <a:pt x="27813" y="58293"/>
                  <a:pt x="28321" y="57658"/>
                  <a:pt x="29591" y="57023"/>
                </a:cubicBezTo>
                <a:close/>
                <a:moveTo>
                  <a:pt x="58166" y="57404"/>
                </a:moveTo>
                <a:cubicBezTo>
                  <a:pt x="58039" y="57404"/>
                  <a:pt x="58039" y="57658"/>
                  <a:pt x="58039" y="58166"/>
                </a:cubicBezTo>
                <a:cubicBezTo>
                  <a:pt x="58420" y="58547"/>
                  <a:pt x="58801" y="58928"/>
                  <a:pt x="59182" y="59309"/>
                </a:cubicBezTo>
                <a:cubicBezTo>
                  <a:pt x="58547" y="57912"/>
                  <a:pt x="58166" y="57404"/>
                  <a:pt x="58039" y="57404"/>
                </a:cubicBezTo>
                <a:close/>
                <a:moveTo>
                  <a:pt x="2286" y="60452"/>
                </a:moveTo>
                <a:cubicBezTo>
                  <a:pt x="2286" y="60452"/>
                  <a:pt x="1143" y="60452"/>
                  <a:pt x="0" y="61595"/>
                </a:cubicBezTo>
                <a:cubicBezTo>
                  <a:pt x="0" y="61595"/>
                  <a:pt x="1143" y="61595"/>
                  <a:pt x="3429" y="60452"/>
                </a:cubicBezTo>
                <a:close/>
                <a:moveTo>
                  <a:pt x="37973" y="61341"/>
                </a:moveTo>
                <a:cubicBezTo>
                  <a:pt x="37973" y="61341"/>
                  <a:pt x="37846" y="61468"/>
                  <a:pt x="37719" y="61595"/>
                </a:cubicBezTo>
                <a:cubicBezTo>
                  <a:pt x="37719" y="61595"/>
                  <a:pt x="37719" y="61722"/>
                  <a:pt x="37719" y="61722"/>
                </a:cubicBezTo>
                <a:cubicBezTo>
                  <a:pt x="37846" y="61468"/>
                  <a:pt x="38100" y="61341"/>
                  <a:pt x="37973" y="61341"/>
                </a:cubicBezTo>
                <a:close/>
                <a:moveTo>
                  <a:pt x="40132" y="61214"/>
                </a:moveTo>
                <a:cubicBezTo>
                  <a:pt x="40132" y="61214"/>
                  <a:pt x="39878" y="61468"/>
                  <a:pt x="39624" y="61849"/>
                </a:cubicBezTo>
                <a:cubicBezTo>
                  <a:pt x="40005" y="61468"/>
                  <a:pt x="40132" y="61214"/>
                  <a:pt x="40132" y="61214"/>
                </a:cubicBezTo>
                <a:close/>
                <a:moveTo>
                  <a:pt x="29718" y="59436"/>
                </a:moveTo>
                <a:cubicBezTo>
                  <a:pt x="29083" y="60071"/>
                  <a:pt x="28575" y="60579"/>
                  <a:pt x="28575" y="60579"/>
                </a:cubicBezTo>
                <a:lnTo>
                  <a:pt x="29718" y="61722"/>
                </a:lnTo>
                <a:lnTo>
                  <a:pt x="28575" y="61722"/>
                </a:lnTo>
                <a:cubicBezTo>
                  <a:pt x="27432" y="61722"/>
                  <a:pt x="26289" y="62865"/>
                  <a:pt x="25146" y="62865"/>
                </a:cubicBezTo>
                <a:cubicBezTo>
                  <a:pt x="25527" y="62484"/>
                  <a:pt x="25908" y="62103"/>
                  <a:pt x="26289" y="61722"/>
                </a:cubicBezTo>
                <a:cubicBezTo>
                  <a:pt x="27432" y="61722"/>
                  <a:pt x="28575" y="60579"/>
                  <a:pt x="29718" y="59436"/>
                </a:cubicBezTo>
                <a:close/>
                <a:moveTo>
                  <a:pt x="16002" y="62865"/>
                </a:moveTo>
                <a:cubicBezTo>
                  <a:pt x="15240" y="62865"/>
                  <a:pt x="14986" y="63373"/>
                  <a:pt x="15240" y="63373"/>
                </a:cubicBezTo>
                <a:cubicBezTo>
                  <a:pt x="15494" y="63373"/>
                  <a:pt x="15621" y="63246"/>
                  <a:pt x="16002" y="62865"/>
                </a:cubicBezTo>
                <a:close/>
                <a:moveTo>
                  <a:pt x="25146" y="62865"/>
                </a:moveTo>
                <a:cubicBezTo>
                  <a:pt x="25146" y="62865"/>
                  <a:pt x="25146" y="64008"/>
                  <a:pt x="24003" y="64008"/>
                </a:cubicBezTo>
                <a:cubicBezTo>
                  <a:pt x="24003" y="64008"/>
                  <a:pt x="24511" y="63500"/>
                  <a:pt x="25146" y="62865"/>
                </a:cubicBezTo>
                <a:close/>
                <a:moveTo>
                  <a:pt x="46863" y="64008"/>
                </a:moveTo>
                <a:cubicBezTo>
                  <a:pt x="46863" y="64008"/>
                  <a:pt x="46863" y="64008"/>
                  <a:pt x="46863" y="64008"/>
                </a:cubicBezTo>
                <a:cubicBezTo>
                  <a:pt x="46863" y="64008"/>
                  <a:pt x="46863" y="64008"/>
                  <a:pt x="46863" y="64008"/>
                </a:cubicBezTo>
                <a:close/>
                <a:moveTo>
                  <a:pt x="52578" y="65151"/>
                </a:moveTo>
                <a:cubicBezTo>
                  <a:pt x="52578" y="65151"/>
                  <a:pt x="52578" y="65151"/>
                  <a:pt x="52578" y="65151"/>
                </a:cubicBezTo>
                <a:cubicBezTo>
                  <a:pt x="52578" y="65151"/>
                  <a:pt x="52578" y="65151"/>
                  <a:pt x="52578" y="65151"/>
                </a:cubicBezTo>
                <a:close/>
                <a:moveTo>
                  <a:pt x="33147" y="65151"/>
                </a:moveTo>
                <a:cubicBezTo>
                  <a:pt x="33147" y="65151"/>
                  <a:pt x="32639" y="65659"/>
                  <a:pt x="32258" y="66294"/>
                </a:cubicBezTo>
                <a:cubicBezTo>
                  <a:pt x="32385" y="65913"/>
                  <a:pt x="32639" y="65532"/>
                  <a:pt x="33147" y="65151"/>
                </a:cubicBezTo>
                <a:close/>
                <a:moveTo>
                  <a:pt x="53721" y="64643"/>
                </a:moveTo>
                <a:cubicBezTo>
                  <a:pt x="53721" y="64643"/>
                  <a:pt x="53721" y="64770"/>
                  <a:pt x="53721" y="65151"/>
                </a:cubicBezTo>
                <a:cubicBezTo>
                  <a:pt x="53721" y="65151"/>
                  <a:pt x="53721" y="65151"/>
                  <a:pt x="53721" y="65151"/>
                </a:cubicBezTo>
                <a:cubicBezTo>
                  <a:pt x="54864" y="66294"/>
                  <a:pt x="54864" y="66294"/>
                  <a:pt x="54864" y="66294"/>
                </a:cubicBezTo>
                <a:cubicBezTo>
                  <a:pt x="54102" y="65405"/>
                  <a:pt x="53848" y="64643"/>
                  <a:pt x="53721" y="64643"/>
                </a:cubicBezTo>
                <a:close/>
                <a:moveTo>
                  <a:pt x="65786" y="65532"/>
                </a:moveTo>
                <a:cubicBezTo>
                  <a:pt x="66040" y="65532"/>
                  <a:pt x="66675" y="66040"/>
                  <a:pt x="67310" y="67437"/>
                </a:cubicBezTo>
                <a:cubicBezTo>
                  <a:pt x="66929" y="67056"/>
                  <a:pt x="66548" y="66675"/>
                  <a:pt x="66167" y="66294"/>
                </a:cubicBezTo>
                <a:cubicBezTo>
                  <a:pt x="65786" y="65913"/>
                  <a:pt x="65659" y="65532"/>
                  <a:pt x="65786" y="65532"/>
                </a:cubicBezTo>
                <a:close/>
                <a:moveTo>
                  <a:pt x="68453" y="65151"/>
                </a:moveTo>
                <a:cubicBezTo>
                  <a:pt x="68453" y="66294"/>
                  <a:pt x="69596" y="67437"/>
                  <a:pt x="69596" y="67437"/>
                </a:cubicBezTo>
                <a:lnTo>
                  <a:pt x="68453" y="67437"/>
                </a:lnTo>
                <a:lnTo>
                  <a:pt x="68453" y="66167"/>
                </a:lnTo>
                <a:lnTo>
                  <a:pt x="68453" y="65024"/>
                </a:lnTo>
                <a:close/>
                <a:moveTo>
                  <a:pt x="70993" y="66929"/>
                </a:moveTo>
                <a:cubicBezTo>
                  <a:pt x="71247" y="66929"/>
                  <a:pt x="71501" y="67437"/>
                  <a:pt x="70739" y="67437"/>
                </a:cubicBezTo>
                <a:cubicBezTo>
                  <a:pt x="70739" y="67056"/>
                  <a:pt x="70866" y="66929"/>
                  <a:pt x="70993" y="66929"/>
                </a:cubicBezTo>
                <a:close/>
                <a:moveTo>
                  <a:pt x="19431" y="68453"/>
                </a:moveTo>
                <a:cubicBezTo>
                  <a:pt x="19177" y="68580"/>
                  <a:pt x="19050" y="68580"/>
                  <a:pt x="19431" y="68580"/>
                </a:cubicBezTo>
                <a:cubicBezTo>
                  <a:pt x="19431" y="68580"/>
                  <a:pt x="19431" y="68580"/>
                  <a:pt x="19431" y="68453"/>
                </a:cubicBezTo>
                <a:close/>
                <a:moveTo>
                  <a:pt x="70485" y="70104"/>
                </a:moveTo>
                <a:cubicBezTo>
                  <a:pt x="70485" y="70104"/>
                  <a:pt x="70612" y="70231"/>
                  <a:pt x="70739" y="70612"/>
                </a:cubicBezTo>
                <a:cubicBezTo>
                  <a:pt x="70485" y="70231"/>
                  <a:pt x="70485" y="70104"/>
                  <a:pt x="70485" y="70104"/>
                </a:cubicBezTo>
                <a:close/>
                <a:moveTo>
                  <a:pt x="46482" y="68072"/>
                </a:moveTo>
                <a:cubicBezTo>
                  <a:pt x="46609" y="68072"/>
                  <a:pt x="46355" y="68961"/>
                  <a:pt x="45593" y="70866"/>
                </a:cubicBezTo>
                <a:cubicBezTo>
                  <a:pt x="45593" y="70485"/>
                  <a:pt x="45593" y="70104"/>
                  <a:pt x="45593" y="69723"/>
                </a:cubicBezTo>
                <a:cubicBezTo>
                  <a:pt x="46101" y="68707"/>
                  <a:pt x="46355" y="68199"/>
                  <a:pt x="46482" y="68199"/>
                </a:cubicBezTo>
                <a:close/>
                <a:moveTo>
                  <a:pt x="28575" y="69596"/>
                </a:moveTo>
                <a:cubicBezTo>
                  <a:pt x="28575" y="69596"/>
                  <a:pt x="27432" y="70739"/>
                  <a:pt x="26289" y="71882"/>
                </a:cubicBezTo>
                <a:lnTo>
                  <a:pt x="26289" y="70739"/>
                </a:lnTo>
                <a:cubicBezTo>
                  <a:pt x="27432" y="69596"/>
                  <a:pt x="28575" y="69596"/>
                  <a:pt x="28575" y="69596"/>
                </a:cubicBezTo>
                <a:close/>
                <a:moveTo>
                  <a:pt x="41021" y="69342"/>
                </a:moveTo>
                <a:cubicBezTo>
                  <a:pt x="41148" y="69342"/>
                  <a:pt x="41148" y="69596"/>
                  <a:pt x="41148" y="69596"/>
                </a:cubicBezTo>
                <a:lnTo>
                  <a:pt x="41148" y="70739"/>
                </a:lnTo>
                <a:lnTo>
                  <a:pt x="40005" y="71882"/>
                </a:lnTo>
                <a:lnTo>
                  <a:pt x="40005" y="70739"/>
                </a:lnTo>
                <a:cubicBezTo>
                  <a:pt x="40513" y="69596"/>
                  <a:pt x="40894" y="69342"/>
                  <a:pt x="41021" y="69342"/>
                </a:cubicBezTo>
                <a:close/>
                <a:moveTo>
                  <a:pt x="65151" y="70739"/>
                </a:moveTo>
                <a:cubicBezTo>
                  <a:pt x="65151" y="70739"/>
                  <a:pt x="65151" y="71882"/>
                  <a:pt x="65151" y="71882"/>
                </a:cubicBezTo>
                <a:cubicBezTo>
                  <a:pt x="64008" y="71882"/>
                  <a:pt x="64008" y="70739"/>
                  <a:pt x="65151" y="70739"/>
                </a:cubicBezTo>
                <a:close/>
                <a:moveTo>
                  <a:pt x="53721" y="70739"/>
                </a:moveTo>
                <a:cubicBezTo>
                  <a:pt x="53721" y="71247"/>
                  <a:pt x="53721" y="72009"/>
                  <a:pt x="53721" y="73025"/>
                </a:cubicBezTo>
                <a:cubicBezTo>
                  <a:pt x="53721" y="71882"/>
                  <a:pt x="52578" y="70739"/>
                  <a:pt x="53721" y="70739"/>
                </a:cubicBezTo>
                <a:close/>
                <a:moveTo>
                  <a:pt x="27940" y="71628"/>
                </a:moveTo>
                <a:cubicBezTo>
                  <a:pt x="27432" y="71628"/>
                  <a:pt x="26797" y="72263"/>
                  <a:pt x="26162" y="72898"/>
                </a:cubicBezTo>
                <a:cubicBezTo>
                  <a:pt x="25019" y="74041"/>
                  <a:pt x="26162" y="74041"/>
                  <a:pt x="26162" y="75184"/>
                </a:cubicBezTo>
                <a:cubicBezTo>
                  <a:pt x="26162" y="75184"/>
                  <a:pt x="27305" y="74041"/>
                  <a:pt x="27305" y="74041"/>
                </a:cubicBezTo>
                <a:cubicBezTo>
                  <a:pt x="28448" y="72898"/>
                  <a:pt x="28448" y="72898"/>
                  <a:pt x="28448" y="72898"/>
                </a:cubicBezTo>
                <a:cubicBezTo>
                  <a:pt x="28448" y="72009"/>
                  <a:pt x="28321" y="71628"/>
                  <a:pt x="27940" y="71628"/>
                </a:cubicBezTo>
                <a:close/>
                <a:moveTo>
                  <a:pt x="60452" y="72898"/>
                </a:moveTo>
                <a:cubicBezTo>
                  <a:pt x="60452" y="72898"/>
                  <a:pt x="60452" y="72898"/>
                  <a:pt x="61595" y="74041"/>
                </a:cubicBezTo>
                <a:cubicBezTo>
                  <a:pt x="61595" y="74041"/>
                  <a:pt x="61595" y="75184"/>
                  <a:pt x="61595" y="75184"/>
                </a:cubicBezTo>
                <a:cubicBezTo>
                  <a:pt x="61595" y="75184"/>
                  <a:pt x="60452" y="74041"/>
                  <a:pt x="60452" y="74041"/>
                </a:cubicBezTo>
                <a:cubicBezTo>
                  <a:pt x="60452" y="72898"/>
                  <a:pt x="60452" y="72898"/>
                  <a:pt x="60452" y="72898"/>
                </a:cubicBezTo>
                <a:close/>
                <a:moveTo>
                  <a:pt x="41021" y="71374"/>
                </a:moveTo>
                <a:cubicBezTo>
                  <a:pt x="41148" y="71374"/>
                  <a:pt x="41148" y="71882"/>
                  <a:pt x="41148" y="72898"/>
                </a:cubicBezTo>
                <a:cubicBezTo>
                  <a:pt x="40005" y="75184"/>
                  <a:pt x="40005" y="76327"/>
                  <a:pt x="38862" y="77470"/>
                </a:cubicBezTo>
                <a:cubicBezTo>
                  <a:pt x="38862" y="77470"/>
                  <a:pt x="40005" y="75184"/>
                  <a:pt x="40005" y="74041"/>
                </a:cubicBezTo>
                <a:cubicBezTo>
                  <a:pt x="40640" y="72136"/>
                  <a:pt x="40894" y="71247"/>
                  <a:pt x="41021" y="71247"/>
                </a:cubicBezTo>
                <a:close/>
                <a:moveTo>
                  <a:pt x="48006" y="75184"/>
                </a:moveTo>
                <a:cubicBezTo>
                  <a:pt x="48006" y="76327"/>
                  <a:pt x="48006" y="77470"/>
                  <a:pt x="48006" y="77470"/>
                </a:cubicBezTo>
                <a:lnTo>
                  <a:pt x="46736" y="77470"/>
                </a:lnTo>
                <a:cubicBezTo>
                  <a:pt x="46736" y="76327"/>
                  <a:pt x="47879" y="75184"/>
                  <a:pt x="47879" y="75184"/>
                </a:cubicBezTo>
                <a:close/>
                <a:moveTo>
                  <a:pt x="52578" y="78613"/>
                </a:moveTo>
                <a:lnTo>
                  <a:pt x="53721" y="79756"/>
                </a:lnTo>
                <a:cubicBezTo>
                  <a:pt x="52959" y="79756"/>
                  <a:pt x="52705" y="80264"/>
                  <a:pt x="52578" y="80264"/>
                </a:cubicBezTo>
                <a:cubicBezTo>
                  <a:pt x="52451" y="80264"/>
                  <a:pt x="52578" y="80137"/>
                  <a:pt x="52578" y="79756"/>
                </a:cubicBezTo>
                <a:cubicBezTo>
                  <a:pt x="52578" y="79756"/>
                  <a:pt x="52578" y="78613"/>
                  <a:pt x="52578" y="78613"/>
                </a:cubicBezTo>
                <a:close/>
                <a:moveTo>
                  <a:pt x="56007" y="82042"/>
                </a:moveTo>
                <a:cubicBezTo>
                  <a:pt x="56007" y="82423"/>
                  <a:pt x="56007" y="82931"/>
                  <a:pt x="56007" y="83185"/>
                </a:cubicBezTo>
                <a:cubicBezTo>
                  <a:pt x="56388" y="83566"/>
                  <a:pt x="56515" y="83693"/>
                  <a:pt x="56515" y="83693"/>
                </a:cubicBezTo>
                <a:cubicBezTo>
                  <a:pt x="56515" y="83693"/>
                  <a:pt x="56007" y="82931"/>
                  <a:pt x="56007" y="82169"/>
                </a:cubicBezTo>
                <a:close/>
                <a:moveTo>
                  <a:pt x="44577" y="0"/>
                </a:moveTo>
                <a:cubicBezTo>
                  <a:pt x="44577" y="0"/>
                  <a:pt x="44577" y="0"/>
                  <a:pt x="44577" y="2286"/>
                </a:cubicBezTo>
                <a:cubicBezTo>
                  <a:pt x="44577" y="3429"/>
                  <a:pt x="44577" y="3429"/>
                  <a:pt x="44577" y="3429"/>
                </a:cubicBezTo>
                <a:cubicBezTo>
                  <a:pt x="44577" y="3429"/>
                  <a:pt x="44577" y="3429"/>
                  <a:pt x="43434" y="4572"/>
                </a:cubicBezTo>
                <a:cubicBezTo>
                  <a:pt x="44577" y="5715"/>
                  <a:pt x="43434" y="5715"/>
                  <a:pt x="43434" y="5715"/>
                </a:cubicBezTo>
                <a:cubicBezTo>
                  <a:pt x="43434" y="4572"/>
                  <a:pt x="42291" y="4572"/>
                  <a:pt x="42291" y="4572"/>
                </a:cubicBezTo>
                <a:cubicBezTo>
                  <a:pt x="42291" y="4572"/>
                  <a:pt x="42291" y="4572"/>
                  <a:pt x="42291" y="3429"/>
                </a:cubicBezTo>
                <a:cubicBezTo>
                  <a:pt x="42291" y="2286"/>
                  <a:pt x="41021" y="1143"/>
                  <a:pt x="41021" y="1143"/>
                </a:cubicBezTo>
                <a:cubicBezTo>
                  <a:pt x="41021" y="1143"/>
                  <a:pt x="41021" y="2286"/>
                  <a:pt x="41021" y="2286"/>
                </a:cubicBezTo>
                <a:cubicBezTo>
                  <a:pt x="42164" y="3429"/>
                  <a:pt x="35306" y="4572"/>
                  <a:pt x="34163" y="5715"/>
                </a:cubicBezTo>
                <a:cubicBezTo>
                  <a:pt x="33655" y="5080"/>
                  <a:pt x="33401" y="4826"/>
                  <a:pt x="33274" y="4826"/>
                </a:cubicBezTo>
                <a:cubicBezTo>
                  <a:pt x="33147" y="4826"/>
                  <a:pt x="33147" y="5080"/>
                  <a:pt x="33147" y="5715"/>
                </a:cubicBezTo>
                <a:cubicBezTo>
                  <a:pt x="34290" y="6858"/>
                  <a:pt x="33147" y="8001"/>
                  <a:pt x="32004" y="8001"/>
                </a:cubicBezTo>
                <a:cubicBezTo>
                  <a:pt x="29718" y="9144"/>
                  <a:pt x="28575" y="10287"/>
                  <a:pt x="29718" y="11430"/>
                </a:cubicBezTo>
                <a:lnTo>
                  <a:pt x="28575" y="11430"/>
                </a:lnTo>
                <a:cubicBezTo>
                  <a:pt x="28575" y="11430"/>
                  <a:pt x="28575" y="12573"/>
                  <a:pt x="28575" y="13716"/>
                </a:cubicBezTo>
                <a:cubicBezTo>
                  <a:pt x="27432" y="12573"/>
                  <a:pt x="26289" y="11430"/>
                  <a:pt x="26289" y="11430"/>
                </a:cubicBezTo>
                <a:cubicBezTo>
                  <a:pt x="26289" y="11430"/>
                  <a:pt x="26289" y="12573"/>
                  <a:pt x="27432" y="13716"/>
                </a:cubicBezTo>
                <a:cubicBezTo>
                  <a:pt x="26289" y="12573"/>
                  <a:pt x="25146" y="12573"/>
                  <a:pt x="25146" y="12573"/>
                </a:cubicBezTo>
                <a:cubicBezTo>
                  <a:pt x="26289" y="13716"/>
                  <a:pt x="25146" y="13716"/>
                  <a:pt x="25146" y="13716"/>
                </a:cubicBezTo>
                <a:cubicBezTo>
                  <a:pt x="25146" y="13716"/>
                  <a:pt x="25146" y="13716"/>
                  <a:pt x="24003" y="11430"/>
                </a:cubicBezTo>
                <a:cubicBezTo>
                  <a:pt x="22860" y="10287"/>
                  <a:pt x="22225" y="9652"/>
                  <a:pt x="22098" y="9652"/>
                </a:cubicBezTo>
                <a:cubicBezTo>
                  <a:pt x="21971" y="9652"/>
                  <a:pt x="22225" y="10287"/>
                  <a:pt x="22860" y="11430"/>
                </a:cubicBezTo>
                <a:lnTo>
                  <a:pt x="24003" y="13716"/>
                </a:lnTo>
                <a:cubicBezTo>
                  <a:pt x="23241" y="12954"/>
                  <a:pt x="22860" y="12700"/>
                  <a:pt x="22733" y="12700"/>
                </a:cubicBezTo>
                <a:cubicBezTo>
                  <a:pt x="22352" y="12700"/>
                  <a:pt x="23241" y="13970"/>
                  <a:pt x="24003" y="14859"/>
                </a:cubicBezTo>
                <a:cubicBezTo>
                  <a:pt x="23114" y="13970"/>
                  <a:pt x="22606" y="13589"/>
                  <a:pt x="22352" y="13589"/>
                </a:cubicBezTo>
                <a:cubicBezTo>
                  <a:pt x="21844" y="13589"/>
                  <a:pt x="22225" y="14605"/>
                  <a:pt x="22860" y="16002"/>
                </a:cubicBezTo>
                <a:cubicBezTo>
                  <a:pt x="23622" y="16002"/>
                  <a:pt x="23876" y="16510"/>
                  <a:pt x="23622" y="16510"/>
                </a:cubicBezTo>
                <a:cubicBezTo>
                  <a:pt x="23495" y="16510"/>
                  <a:pt x="23241" y="16383"/>
                  <a:pt x="22860" y="16002"/>
                </a:cubicBezTo>
                <a:cubicBezTo>
                  <a:pt x="22352" y="15367"/>
                  <a:pt x="21971" y="15113"/>
                  <a:pt x="21717" y="15113"/>
                </a:cubicBezTo>
                <a:cubicBezTo>
                  <a:pt x="21463" y="15113"/>
                  <a:pt x="21082" y="15367"/>
                  <a:pt x="20574" y="16002"/>
                </a:cubicBezTo>
                <a:cubicBezTo>
                  <a:pt x="21717" y="17145"/>
                  <a:pt x="20574" y="18288"/>
                  <a:pt x="19431" y="19431"/>
                </a:cubicBezTo>
                <a:cubicBezTo>
                  <a:pt x="17145" y="21717"/>
                  <a:pt x="16002" y="22860"/>
                  <a:pt x="17145" y="22860"/>
                </a:cubicBezTo>
                <a:cubicBezTo>
                  <a:pt x="17145" y="23368"/>
                  <a:pt x="17145" y="23749"/>
                  <a:pt x="17018" y="23749"/>
                </a:cubicBezTo>
                <a:cubicBezTo>
                  <a:pt x="16891" y="23749"/>
                  <a:pt x="16637" y="23495"/>
                  <a:pt x="16002" y="22860"/>
                </a:cubicBezTo>
                <a:cubicBezTo>
                  <a:pt x="14859" y="22860"/>
                  <a:pt x="14859" y="22860"/>
                  <a:pt x="17145" y="24003"/>
                </a:cubicBezTo>
                <a:cubicBezTo>
                  <a:pt x="16002" y="24003"/>
                  <a:pt x="14859" y="24003"/>
                  <a:pt x="14859" y="25146"/>
                </a:cubicBezTo>
                <a:cubicBezTo>
                  <a:pt x="13716" y="26289"/>
                  <a:pt x="13716" y="26289"/>
                  <a:pt x="14859" y="27432"/>
                </a:cubicBezTo>
                <a:cubicBezTo>
                  <a:pt x="13970" y="26924"/>
                  <a:pt x="12954" y="26670"/>
                  <a:pt x="12319" y="26670"/>
                </a:cubicBezTo>
                <a:cubicBezTo>
                  <a:pt x="11430" y="26670"/>
                  <a:pt x="11176" y="27178"/>
                  <a:pt x="12573" y="28575"/>
                </a:cubicBezTo>
                <a:lnTo>
                  <a:pt x="11430" y="28575"/>
                </a:lnTo>
                <a:cubicBezTo>
                  <a:pt x="11430" y="28575"/>
                  <a:pt x="11430" y="28575"/>
                  <a:pt x="11430" y="30861"/>
                </a:cubicBezTo>
                <a:cubicBezTo>
                  <a:pt x="11430" y="30861"/>
                  <a:pt x="11430" y="32004"/>
                  <a:pt x="11430" y="32004"/>
                </a:cubicBezTo>
                <a:cubicBezTo>
                  <a:pt x="11430" y="33147"/>
                  <a:pt x="12573" y="33147"/>
                  <a:pt x="12573" y="33147"/>
                </a:cubicBezTo>
                <a:cubicBezTo>
                  <a:pt x="12573" y="34290"/>
                  <a:pt x="12573" y="34290"/>
                  <a:pt x="12573" y="34290"/>
                </a:cubicBezTo>
                <a:cubicBezTo>
                  <a:pt x="11938" y="33909"/>
                  <a:pt x="11430" y="33782"/>
                  <a:pt x="11176" y="33782"/>
                </a:cubicBezTo>
                <a:cubicBezTo>
                  <a:pt x="10287" y="33782"/>
                  <a:pt x="10287" y="34798"/>
                  <a:pt x="10287" y="36576"/>
                </a:cubicBezTo>
                <a:cubicBezTo>
                  <a:pt x="9144" y="38862"/>
                  <a:pt x="9144" y="40005"/>
                  <a:pt x="8001" y="40005"/>
                </a:cubicBezTo>
                <a:cubicBezTo>
                  <a:pt x="8001" y="40005"/>
                  <a:pt x="8001" y="40005"/>
                  <a:pt x="9144" y="41148"/>
                </a:cubicBezTo>
                <a:lnTo>
                  <a:pt x="10287" y="41148"/>
                </a:lnTo>
                <a:cubicBezTo>
                  <a:pt x="8001" y="41148"/>
                  <a:pt x="6858" y="42291"/>
                  <a:pt x="10287" y="43434"/>
                </a:cubicBezTo>
                <a:lnTo>
                  <a:pt x="9144" y="43434"/>
                </a:lnTo>
                <a:cubicBezTo>
                  <a:pt x="5715" y="43434"/>
                  <a:pt x="6858" y="44577"/>
                  <a:pt x="10287" y="44577"/>
                </a:cubicBezTo>
                <a:cubicBezTo>
                  <a:pt x="8001" y="44577"/>
                  <a:pt x="6858" y="45720"/>
                  <a:pt x="8001" y="45720"/>
                </a:cubicBezTo>
                <a:lnTo>
                  <a:pt x="3429" y="45720"/>
                </a:lnTo>
                <a:cubicBezTo>
                  <a:pt x="3429" y="46863"/>
                  <a:pt x="4572" y="46863"/>
                  <a:pt x="5715" y="46863"/>
                </a:cubicBezTo>
                <a:lnTo>
                  <a:pt x="6858" y="46863"/>
                </a:lnTo>
                <a:cubicBezTo>
                  <a:pt x="8890" y="46863"/>
                  <a:pt x="9144" y="46863"/>
                  <a:pt x="9144" y="47625"/>
                </a:cubicBezTo>
                <a:cubicBezTo>
                  <a:pt x="9525" y="47498"/>
                  <a:pt x="10033" y="47244"/>
                  <a:pt x="10287" y="46863"/>
                </a:cubicBezTo>
                <a:lnTo>
                  <a:pt x="16002" y="46863"/>
                </a:lnTo>
                <a:cubicBezTo>
                  <a:pt x="18288" y="46863"/>
                  <a:pt x="19431" y="46863"/>
                  <a:pt x="20574" y="45720"/>
                </a:cubicBezTo>
                <a:cubicBezTo>
                  <a:pt x="22860" y="45720"/>
                  <a:pt x="24003" y="44577"/>
                  <a:pt x="20574" y="44577"/>
                </a:cubicBezTo>
                <a:cubicBezTo>
                  <a:pt x="21717" y="44577"/>
                  <a:pt x="22860" y="43434"/>
                  <a:pt x="22860" y="43434"/>
                </a:cubicBezTo>
                <a:cubicBezTo>
                  <a:pt x="22860" y="42291"/>
                  <a:pt x="22860" y="41148"/>
                  <a:pt x="24003" y="41148"/>
                </a:cubicBezTo>
                <a:lnTo>
                  <a:pt x="25146" y="41148"/>
                </a:lnTo>
                <a:cubicBezTo>
                  <a:pt x="24003" y="41148"/>
                  <a:pt x="24003" y="40005"/>
                  <a:pt x="25146" y="38862"/>
                </a:cubicBezTo>
                <a:cubicBezTo>
                  <a:pt x="25146" y="37719"/>
                  <a:pt x="25146" y="36576"/>
                  <a:pt x="24003" y="36576"/>
                </a:cubicBezTo>
                <a:cubicBezTo>
                  <a:pt x="26289" y="36576"/>
                  <a:pt x="26289" y="36576"/>
                  <a:pt x="26289" y="35433"/>
                </a:cubicBezTo>
                <a:cubicBezTo>
                  <a:pt x="25146" y="35433"/>
                  <a:pt x="25146" y="34290"/>
                  <a:pt x="25146" y="34290"/>
                </a:cubicBezTo>
                <a:cubicBezTo>
                  <a:pt x="26289" y="35433"/>
                  <a:pt x="26289" y="35433"/>
                  <a:pt x="26289" y="35433"/>
                </a:cubicBezTo>
                <a:cubicBezTo>
                  <a:pt x="26289" y="34290"/>
                  <a:pt x="26289" y="34290"/>
                  <a:pt x="25146" y="34290"/>
                </a:cubicBezTo>
                <a:cubicBezTo>
                  <a:pt x="25146" y="34290"/>
                  <a:pt x="26289" y="33147"/>
                  <a:pt x="27432" y="33147"/>
                </a:cubicBezTo>
                <a:cubicBezTo>
                  <a:pt x="28575" y="33147"/>
                  <a:pt x="27432" y="33147"/>
                  <a:pt x="26289" y="32004"/>
                </a:cubicBezTo>
                <a:cubicBezTo>
                  <a:pt x="25146" y="30861"/>
                  <a:pt x="24003" y="29718"/>
                  <a:pt x="25146" y="29718"/>
                </a:cubicBezTo>
                <a:lnTo>
                  <a:pt x="27432" y="32004"/>
                </a:lnTo>
                <a:lnTo>
                  <a:pt x="28575" y="32004"/>
                </a:lnTo>
                <a:cubicBezTo>
                  <a:pt x="27432" y="30861"/>
                  <a:pt x="27432" y="29718"/>
                  <a:pt x="28575" y="29718"/>
                </a:cubicBezTo>
                <a:cubicBezTo>
                  <a:pt x="29718" y="28575"/>
                  <a:pt x="29718" y="27432"/>
                  <a:pt x="28575" y="26289"/>
                </a:cubicBezTo>
                <a:lnTo>
                  <a:pt x="29718" y="26289"/>
                </a:lnTo>
                <a:cubicBezTo>
                  <a:pt x="31750" y="27686"/>
                  <a:pt x="32512" y="28194"/>
                  <a:pt x="32639" y="28194"/>
                </a:cubicBezTo>
                <a:cubicBezTo>
                  <a:pt x="32766" y="28194"/>
                  <a:pt x="32512" y="27940"/>
                  <a:pt x="32004" y="27432"/>
                </a:cubicBezTo>
                <a:cubicBezTo>
                  <a:pt x="32004" y="27432"/>
                  <a:pt x="30861" y="26289"/>
                  <a:pt x="30861" y="25146"/>
                </a:cubicBezTo>
                <a:cubicBezTo>
                  <a:pt x="31369" y="25654"/>
                  <a:pt x="31877" y="25908"/>
                  <a:pt x="32258" y="25908"/>
                </a:cubicBezTo>
                <a:cubicBezTo>
                  <a:pt x="33528" y="25908"/>
                  <a:pt x="33782" y="23495"/>
                  <a:pt x="32004" y="21717"/>
                </a:cubicBezTo>
                <a:cubicBezTo>
                  <a:pt x="32512" y="22225"/>
                  <a:pt x="32512" y="22225"/>
                  <a:pt x="32512" y="22225"/>
                </a:cubicBezTo>
                <a:cubicBezTo>
                  <a:pt x="32512" y="22225"/>
                  <a:pt x="32512" y="22225"/>
                  <a:pt x="33147" y="22733"/>
                </a:cubicBezTo>
                <a:cubicBezTo>
                  <a:pt x="34290" y="23876"/>
                  <a:pt x="34290" y="23876"/>
                  <a:pt x="34290" y="23876"/>
                </a:cubicBezTo>
                <a:lnTo>
                  <a:pt x="35433" y="23876"/>
                </a:lnTo>
                <a:cubicBezTo>
                  <a:pt x="34163" y="22606"/>
                  <a:pt x="34290" y="21971"/>
                  <a:pt x="34925" y="21971"/>
                </a:cubicBezTo>
                <a:cubicBezTo>
                  <a:pt x="35433" y="21971"/>
                  <a:pt x="36068" y="22225"/>
                  <a:pt x="36576" y="22733"/>
                </a:cubicBezTo>
                <a:cubicBezTo>
                  <a:pt x="36576" y="23876"/>
                  <a:pt x="36576" y="23876"/>
                  <a:pt x="37719" y="23876"/>
                </a:cubicBezTo>
                <a:cubicBezTo>
                  <a:pt x="37084" y="22606"/>
                  <a:pt x="37211" y="21971"/>
                  <a:pt x="37592" y="21971"/>
                </a:cubicBezTo>
                <a:cubicBezTo>
                  <a:pt x="37846" y="21971"/>
                  <a:pt x="38354" y="22225"/>
                  <a:pt x="38862" y="22733"/>
                </a:cubicBezTo>
                <a:cubicBezTo>
                  <a:pt x="37719" y="21590"/>
                  <a:pt x="38862" y="21590"/>
                  <a:pt x="38862" y="21590"/>
                </a:cubicBezTo>
                <a:cubicBezTo>
                  <a:pt x="38862" y="21590"/>
                  <a:pt x="38862" y="21590"/>
                  <a:pt x="38862" y="20447"/>
                </a:cubicBezTo>
                <a:cubicBezTo>
                  <a:pt x="38735" y="20320"/>
                  <a:pt x="38608" y="20193"/>
                  <a:pt x="38481" y="19939"/>
                </a:cubicBezTo>
                <a:cubicBezTo>
                  <a:pt x="38608" y="20066"/>
                  <a:pt x="38735" y="20066"/>
                  <a:pt x="38862" y="20066"/>
                </a:cubicBezTo>
                <a:cubicBezTo>
                  <a:pt x="38989" y="20066"/>
                  <a:pt x="39370" y="19812"/>
                  <a:pt x="40005" y="19177"/>
                </a:cubicBezTo>
                <a:cubicBezTo>
                  <a:pt x="41148" y="19177"/>
                  <a:pt x="41148" y="19177"/>
                  <a:pt x="41148" y="20320"/>
                </a:cubicBezTo>
                <a:lnTo>
                  <a:pt x="41148" y="19431"/>
                </a:lnTo>
                <a:cubicBezTo>
                  <a:pt x="41783" y="19939"/>
                  <a:pt x="42037" y="20320"/>
                  <a:pt x="42164" y="20320"/>
                </a:cubicBezTo>
                <a:cubicBezTo>
                  <a:pt x="42291" y="20320"/>
                  <a:pt x="42291" y="20066"/>
                  <a:pt x="42291" y="19431"/>
                </a:cubicBezTo>
                <a:lnTo>
                  <a:pt x="43434" y="19431"/>
                </a:lnTo>
                <a:cubicBezTo>
                  <a:pt x="43434" y="20574"/>
                  <a:pt x="43688" y="21082"/>
                  <a:pt x="43942" y="21082"/>
                </a:cubicBezTo>
                <a:cubicBezTo>
                  <a:pt x="44196" y="21082"/>
                  <a:pt x="44069" y="20574"/>
                  <a:pt x="43434" y="19431"/>
                </a:cubicBezTo>
                <a:cubicBezTo>
                  <a:pt x="44577" y="20574"/>
                  <a:pt x="44577" y="20574"/>
                  <a:pt x="44577" y="20574"/>
                </a:cubicBezTo>
                <a:cubicBezTo>
                  <a:pt x="44577" y="20066"/>
                  <a:pt x="44577" y="19685"/>
                  <a:pt x="44704" y="19685"/>
                </a:cubicBezTo>
                <a:cubicBezTo>
                  <a:pt x="44831" y="19685"/>
                  <a:pt x="45212" y="19939"/>
                  <a:pt x="45720" y="20574"/>
                </a:cubicBezTo>
                <a:cubicBezTo>
                  <a:pt x="45720" y="19431"/>
                  <a:pt x="45720" y="19431"/>
                  <a:pt x="45720" y="19431"/>
                </a:cubicBezTo>
                <a:cubicBezTo>
                  <a:pt x="45720" y="19431"/>
                  <a:pt x="45720" y="19431"/>
                  <a:pt x="45720" y="17145"/>
                </a:cubicBezTo>
                <a:cubicBezTo>
                  <a:pt x="45720" y="16002"/>
                  <a:pt x="45720" y="16002"/>
                  <a:pt x="45720" y="16002"/>
                </a:cubicBezTo>
                <a:cubicBezTo>
                  <a:pt x="46863" y="16002"/>
                  <a:pt x="46863" y="17145"/>
                  <a:pt x="45720" y="18288"/>
                </a:cubicBezTo>
                <a:cubicBezTo>
                  <a:pt x="45720" y="19304"/>
                  <a:pt x="45974" y="19939"/>
                  <a:pt x="46228" y="19939"/>
                </a:cubicBezTo>
                <a:cubicBezTo>
                  <a:pt x="46482" y="19939"/>
                  <a:pt x="46863" y="19050"/>
                  <a:pt x="46863" y="17145"/>
                </a:cubicBezTo>
                <a:lnTo>
                  <a:pt x="48006" y="17145"/>
                </a:lnTo>
                <a:cubicBezTo>
                  <a:pt x="48006" y="19431"/>
                  <a:pt x="48006" y="19431"/>
                  <a:pt x="48006" y="19431"/>
                </a:cubicBezTo>
                <a:cubicBezTo>
                  <a:pt x="48006" y="19939"/>
                  <a:pt x="48006" y="20193"/>
                  <a:pt x="48133" y="20193"/>
                </a:cubicBezTo>
                <a:cubicBezTo>
                  <a:pt x="48260" y="20193"/>
                  <a:pt x="48514" y="19685"/>
                  <a:pt x="49149" y="18288"/>
                </a:cubicBezTo>
                <a:cubicBezTo>
                  <a:pt x="49149" y="19431"/>
                  <a:pt x="51435" y="19431"/>
                  <a:pt x="52578" y="20574"/>
                </a:cubicBezTo>
                <a:cubicBezTo>
                  <a:pt x="52578" y="20574"/>
                  <a:pt x="52578" y="18288"/>
                  <a:pt x="53721" y="17145"/>
                </a:cubicBezTo>
                <a:cubicBezTo>
                  <a:pt x="53721" y="17526"/>
                  <a:pt x="53721" y="17907"/>
                  <a:pt x="53721" y="18288"/>
                </a:cubicBezTo>
                <a:cubicBezTo>
                  <a:pt x="53721" y="19177"/>
                  <a:pt x="53721" y="19939"/>
                  <a:pt x="53721" y="19939"/>
                </a:cubicBezTo>
                <a:cubicBezTo>
                  <a:pt x="53721" y="20066"/>
                  <a:pt x="53721" y="20320"/>
                  <a:pt x="53721" y="20574"/>
                </a:cubicBezTo>
                <a:cubicBezTo>
                  <a:pt x="53721" y="20828"/>
                  <a:pt x="53721" y="21082"/>
                  <a:pt x="53721" y="21082"/>
                </a:cubicBezTo>
                <a:cubicBezTo>
                  <a:pt x="53721" y="21082"/>
                  <a:pt x="54102" y="20193"/>
                  <a:pt x="54864" y="19431"/>
                </a:cubicBezTo>
                <a:cubicBezTo>
                  <a:pt x="54356" y="20955"/>
                  <a:pt x="54356" y="21590"/>
                  <a:pt x="54610" y="21590"/>
                </a:cubicBezTo>
                <a:cubicBezTo>
                  <a:pt x="54864" y="21590"/>
                  <a:pt x="55880" y="20701"/>
                  <a:pt x="57150" y="19431"/>
                </a:cubicBezTo>
                <a:cubicBezTo>
                  <a:pt x="57150" y="19431"/>
                  <a:pt x="57150" y="19431"/>
                  <a:pt x="57150" y="20574"/>
                </a:cubicBezTo>
                <a:cubicBezTo>
                  <a:pt x="57150" y="20574"/>
                  <a:pt x="57150" y="20574"/>
                  <a:pt x="58293" y="19431"/>
                </a:cubicBezTo>
                <a:cubicBezTo>
                  <a:pt x="58674" y="18796"/>
                  <a:pt x="58801" y="18542"/>
                  <a:pt x="59055" y="18542"/>
                </a:cubicBezTo>
                <a:cubicBezTo>
                  <a:pt x="59436" y="18542"/>
                  <a:pt x="59182" y="20193"/>
                  <a:pt x="58293" y="21717"/>
                </a:cubicBezTo>
                <a:lnTo>
                  <a:pt x="59436" y="20574"/>
                </a:lnTo>
                <a:cubicBezTo>
                  <a:pt x="60071" y="19177"/>
                  <a:pt x="60833" y="18161"/>
                  <a:pt x="60960" y="18161"/>
                </a:cubicBezTo>
                <a:cubicBezTo>
                  <a:pt x="61087" y="18161"/>
                  <a:pt x="60960" y="18542"/>
                  <a:pt x="60452" y="19431"/>
                </a:cubicBezTo>
                <a:cubicBezTo>
                  <a:pt x="60325" y="19558"/>
                  <a:pt x="60198" y="19685"/>
                  <a:pt x="60198" y="19685"/>
                </a:cubicBezTo>
                <a:cubicBezTo>
                  <a:pt x="60198" y="19558"/>
                  <a:pt x="60071" y="19558"/>
                  <a:pt x="60071" y="19558"/>
                </a:cubicBezTo>
                <a:cubicBezTo>
                  <a:pt x="60071" y="19558"/>
                  <a:pt x="59690" y="19812"/>
                  <a:pt x="59309" y="20447"/>
                </a:cubicBezTo>
                <a:cubicBezTo>
                  <a:pt x="59309" y="20447"/>
                  <a:pt x="59309" y="20447"/>
                  <a:pt x="60198" y="19558"/>
                </a:cubicBezTo>
                <a:cubicBezTo>
                  <a:pt x="60325" y="19939"/>
                  <a:pt x="60071" y="21336"/>
                  <a:pt x="59309" y="22733"/>
                </a:cubicBezTo>
                <a:cubicBezTo>
                  <a:pt x="60452" y="21590"/>
                  <a:pt x="60452" y="20447"/>
                  <a:pt x="61595" y="20447"/>
                </a:cubicBezTo>
                <a:cubicBezTo>
                  <a:pt x="61595" y="20447"/>
                  <a:pt x="61595" y="20447"/>
                  <a:pt x="60452" y="21590"/>
                </a:cubicBezTo>
                <a:cubicBezTo>
                  <a:pt x="60452" y="22352"/>
                  <a:pt x="59944" y="23241"/>
                  <a:pt x="59944" y="23241"/>
                </a:cubicBezTo>
                <a:cubicBezTo>
                  <a:pt x="59944" y="23241"/>
                  <a:pt x="60071" y="23114"/>
                  <a:pt x="60452" y="22733"/>
                </a:cubicBezTo>
                <a:cubicBezTo>
                  <a:pt x="60325" y="22860"/>
                  <a:pt x="60198" y="22987"/>
                  <a:pt x="59309" y="23876"/>
                </a:cubicBezTo>
                <a:cubicBezTo>
                  <a:pt x="59309" y="25019"/>
                  <a:pt x="60452" y="25019"/>
                  <a:pt x="60452" y="25019"/>
                </a:cubicBezTo>
                <a:cubicBezTo>
                  <a:pt x="60452" y="25019"/>
                  <a:pt x="60452" y="25019"/>
                  <a:pt x="61595" y="23876"/>
                </a:cubicBezTo>
                <a:cubicBezTo>
                  <a:pt x="62738" y="25019"/>
                  <a:pt x="62738" y="25019"/>
                  <a:pt x="61595" y="26162"/>
                </a:cubicBezTo>
                <a:cubicBezTo>
                  <a:pt x="62738" y="25019"/>
                  <a:pt x="62738" y="25019"/>
                  <a:pt x="62738" y="25019"/>
                </a:cubicBezTo>
                <a:cubicBezTo>
                  <a:pt x="63246" y="24511"/>
                  <a:pt x="63627" y="24130"/>
                  <a:pt x="63754" y="24130"/>
                </a:cubicBezTo>
                <a:cubicBezTo>
                  <a:pt x="63881" y="24130"/>
                  <a:pt x="63881" y="24384"/>
                  <a:pt x="63881" y="25019"/>
                </a:cubicBezTo>
                <a:cubicBezTo>
                  <a:pt x="63881" y="25019"/>
                  <a:pt x="63881" y="26162"/>
                  <a:pt x="63881" y="26162"/>
                </a:cubicBezTo>
                <a:cubicBezTo>
                  <a:pt x="63881" y="26162"/>
                  <a:pt x="63881" y="26162"/>
                  <a:pt x="65024" y="25019"/>
                </a:cubicBezTo>
                <a:cubicBezTo>
                  <a:pt x="65024" y="25019"/>
                  <a:pt x="65278" y="24765"/>
                  <a:pt x="65405" y="24765"/>
                </a:cubicBezTo>
                <a:cubicBezTo>
                  <a:pt x="65532" y="24765"/>
                  <a:pt x="65532" y="25019"/>
                  <a:pt x="65024" y="26162"/>
                </a:cubicBezTo>
                <a:cubicBezTo>
                  <a:pt x="65024" y="26162"/>
                  <a:pt x="65024" y="27305"/>
                  <a:pt x="65024" y="27305"/>
                </a:cubicBezTo>
                <a:cubicBezTo>
                  <a:pt x="65024" y="27813"/>
                  <a:pt x="65024" y="28194"/>
                  <a:pt x="65151" y="28194"/>
                </a:cubicBezTo>
                <a:cubicBezTo>
                  <a:pt x="65278" y="28194"/>
                  <a:pt x="65659" y="27940"/>
                  <a:pt x="66167" y="27305"/>
                </a:cubicBezTo>
                <a:cubicBezTo>
                  <a:pt x="65532" y="28575"/>
                  <a:pt x="65278" y="29210"/>
                  <a:pt x="65278" y="29210"/>
                </a:cubicBezTo>
                <a:cubicBezTo>
                  <a:pt x="65278" y="29210"/>
                  <a:pt x="65659" y="28956"/>
                  <a:pt x="66167" y="28448"/>
                </a:cubicBezTo>
                <a:lnTo>
                  <a:pt x="67310" y="28448"/>
                </a:lnTo>
                <a:cubicBezTo>
                  <a:pt x="66548" y="28448"/>
                  <a:pt x="66294" y="28956"/>
                  <a:pt x="66548" y="28956"/>
                </a:cubicBezTo>
                <a:cubicBezTo>
                  <a:pt x="66802" y="28956"/>
                  <a:pt x="66929" y="28829"/>
                  <a:pt x="67310" y="28448"/>
                </a:cubicBezTo>
                <a:cubicBezTo>
                  <a:pt x="67310" y="28448"/>
                  <a:pt x="67183" y="28575"/>
                  <a:pt x="66167" y="29591"/>
                </a:cubicBezTo>
                <a:cubicBezTo>
                  <a:pt x="66675" y="29337"/>
                  <a:pt x="67056" y="29337"/>
                  <a:pt x="67310" y="29337"/>
                </a:cubicBezTo>
                <a:cubicBezTo>
                  <a:pt x="68453" y="29337"/>
                  <a:pt x="68326" y="30861"/>
                  <a:pt x="67310" y="30861"/>
                </a:cubicBezTo>
                <a:cubicBezTo>
                  <a:pt x="67310" y="30861"/>
                  <a:pt x="67310" y="31369"/>
                  <a:pt x="67691" y="31369"/>
                </a:cubicBezTo>
                <a:cubicBezTo>
                  <a:pt x="67818" y="31369"/>
                  <a:pt x="68199" y="31242"/>
                  <a:pt x="68580" y="30861"/>
                </a:cubicBezTo>
                <a:cubicBezTo>
                  <a:pt x="68580" y="30861"/>
                  <a:pt x="68580" y="30861"/>
                  <a:pt x="68580" y="30861"/>
                </a:cubicBezTo>
                <a:cubicBezTo>
                  <a:pt x="70866" y="30861"/>
                  <a:pt x="70866" y="32004"/>
                  <a:pt x="68580" y="33147"/>
                </a:cubicBezTo>
                <a:cubicBezTo>
                  <a:pt x="68580" y="34290"/>
                  <a:pt x="69723" y="34290"/>
                  <a:pt x="69723" y="34290"/>
                </a:cubicBezTo>
                <a:cubicBezTo>
                  <a:pt x="70866" y="34290"/>
                  <a:pt x="70866" y="35433"/>
                  <a:pt x="69723" y="35433"/>
                </a:cubicBezTo>
                <a:cubicBezTo>
                  <a:pt x="69723" y="35433"/>
                  <a:pt x="69723" y="35941"/>
                  <a:pt x="70104" y="35941"/>
                </a:cubicBezTo>
                <a:cubicBezTo>
                  <a:pt x="70231" y="35941"/>
                  <a:pt x="70485" y="35814"/>
                  <a:pt x="70993" y="35433"/>
                </a:cubicBezTo>
                <a:cubicBezTo>
                  <a:pt x="72136" y="35433"/>
                  <a:pt x="72136" y="36576"/>
                  <a:pt x="70993" y="36576"/>
                </a:cubicBezTo>
                <a:lnTo>
                  <a:pt x="72136" y="36576"/>
                </a:lnTo>
                <a:cubicBezTo>
                  <a:pt x="70993" y="36576"/>
                  <a:pt x="69850" y="37719"/>
                  <a:pt x="70993" y="37719"/>
                </a:cubicBezTo>
                <a:cubicBezTo>
                  <a:pt x="71374" y="37338"/>
                  <a:pt x="71628" y="37211"/>
                  <a:pt x="71755" y="37211"/>
                </a:cubicBezTo>
                <a:cubicBezTo>
                  <a:pt x="72136" y="37211"/>
                  <a:pt x="72136" y="37719"/>
                  <a:pt x="72136" y="37719"/>
                </a:cubicBezTo>
                <a:cubicBezTo>
                  <a:pt x="72136" y="37719"/>
                  <a:pt x="72136" y="43434"/>
                  <a:pt x="73279" y="43434"/>
                </a:cubicBezTo>
                <a:lnTo>
                  <a:pt x="73279" y="44450"/>
                </a:lnTo>
                <a:cubicBezTo>
                  <a:pt x="72263" y="44196"/>
                  <a:pt x="71628" y="43942"/>
                  <a:pt x="71374" y="43942"/>
                </a:cubicBezTo>
                <a:cubicBezTo>
                  <a:pt x="70485" y="43942"/>
                  <a:pt x="71374" y="44704"/>
                  <a:pt x="72136" y="45593"/>
                </a:cubicBezTo>
                <a:lnTo>
                  <a:pt x="73279" y="45593"/>
                </a:lnTo>
                <a:cubicBezTo>
                  <a:pt x="70993" y="45593"/>
                  <a:pt x="70993" y="45593"/>
                  <a:pt x="72136" y="46736"/>
                </a:cubicBezTo>
                <a:cubicBezTo>
                  <a:pt x="69850" y="46736"/>
                  <a:pt x="69850" y="46736"/>
                  <a:pt x="73279" y="47879"/>
                </a:cubicBezTo>
                <a:lnTo>
                  <a:pt x="71882" y="47879"/>
                </a:lnTo>
                <a:cubicBezTo>
                  <a:pt x="74168" y="49022"/>
                  <a:pt x="74168" y="49022"/>
                  <a:pt x="70739" y="49022"/>
                </a:cubicBezTo>
                <a:cubicBezTo>
                  <a:pt x="73152" y="49911"/>
                  <a:pt x="73279" y="50673"/>
                  <a:pt x="72390" y="50673"/>
                </a:cubicBezTo>
                <a:cubicBezTo>
                  <a:pt x="72009" y="50673"/>
                  <a:pt x="71374" y="50546"/>
                  <a:pt x="70739" y="50165"/>
                </a:cubicBezTo>
                <a:cubicBezTo>
                  <a:pt x="70739" y="50165"/>
                  <a:pt x="68453" y="51308"/>
                  <a:pt x="68453" y="52451"/>
                </a:cubicBezTo>
                <a:cubicBezTo>
                  <a:pt x="67310" y="53594"/>
                  <a:pt x="66167" y="53594"/>
                  <a:pt x="67310" y="54737"/>
                </a:cubicBezTo>
                <a:lnTo>
                  <a:pt x="66167" y="54737"/>
                </a:lnTo>
                <a:cubicBezTo>
                  <a:pt x="66167" y="54737"/>
                  <a:pt x="65024" y="54737"/>
                  <a:pt x="63881" y="53594"/>
                </a:cubicBezTo>
                <a:lnTo>
                  <a:pt x="63881" y="54737"/>
                </a:lnTo>
                <a:cubicBezTo>
                  <a:pt x="66167" y="55880"/>
                  <a:pt x="65024" y="57023"/>
                  <a:pt x="63881" y="57023"/>
                </a:cubicBezTo>
                <a:cubicBezTo>
                  <a:pt x="63881" y="57023"/>
                  <a:pt x="63881" y="57023"/>
                  <a:pt x="63881" y="58166"/>
                </a:cubicBezTo>
                <a:cubicBezTo>
                  <a:pt x="63373" y="57658"/>
                  <a:pt x="62992" y="57404"/>
                  <a:pt x="62611" y="57404"/>
                </a:cubicBezTo>
                <a:cubicBezTo>
                  <a:pt x="62103" y="57404"/>
                  <a:pt x="62103" y="57912"/>
                  <a:pt x="62738" y="59309"/>
                </a:cubicBezTo>
                <a:cubicBezTo>
                  <a:pt x="63246" y="60325"/>
                  <a:pt x="63500" y="60833"/>
                  <a:pt x="63500" y="60833"/>
                </a:cubicBezTo>
                <a:cubicBezTo>
                  <a:pt x="63500" y="60833"/>
                  <a:pt x="62865" y="59944"/>
                  <a:pt x="61595" y="58039"/>
                </a:cubicBezTo>
                <a:cubicBezTo>
                  <a:pt x="61087" y="57531"/>
                  <a:pt x="60706" y="57277"/>
                  <a:pt x="60452" y="57023"/>
                </a:cubicBezTo>
                <a:cubicBezTo>
                  <a:pt x="60579" y="57912"/>
                  <a:pt x="61214" y="59563"/>
                  <a:pt x="60833" y="59563"/>
                </a:cubicBezTo>
                <a:cubicBezTo>
                  <a:pt x="60706" y="59563"/>
                  <a:pt x="60706" y="59436"/>
                  <a:pt x="60452" y="59309"/>
                </a:cubicBezTo>
                <a:cubicBezTo>
                  <a:pt x="60452" y="59309"/>
                  <a:pt x="60452" y="59309"/>
                  <a:pt x="61595" y="61595"/>
                </a:cubicBezTo>
                <a:cubicBezTo>
                  <a:pt x="61341" y="61341"/>
                  <a:pt x="61087" y="61087"/>
                  <a:pt x="60452" y="60452"/>
                </a:cubicBezTo>
                <a:cubicBezTo>
                  <a:pt x="60452" y="60452"/>
                  <a:pt x="59944" y="59944"/>
                  <a:pt x="59309" y="59309"/>
                </a:cubicBezTo>
                <a:cubicBezTo>
                  <a:pt x="60452" y="61595"/>
                  <a:pt x="60452" y="61595"/>
                  <a:pt x="60452" y="61595"/>
                </a:cubicBezTo>
                <a:cubicBezTo>
                  <a:pt x="60452" y="62230"/>
                  <a:pt x="60452" y="62484"/>
                  <a:pt x="60325" y="62484"/>
                </a:cubicBezTo>
                <a:cubicBezTo>
                  <a:pt x="60198" y="62484"/>
                  <a:pt x="59944" y="62230"/>
                  <a:pt x="59309" y="61595"/>
                </a:cubicBezTo>
                <a:cubicBezTo>
                  <a:pt x="58166" y="60452"/>
                  <a:pt x="58166" y="60452"/>
                  <a:pt x="58166" y="60452"/>
                </a:cubicBezTo>
                <a:cubicBezTo>
                  <a:pt x="58166" y="60452"/>
                  <a:pt x="59309" y="63881"/>
                  <a:pt x="60452" y="66167"/>
                </a:cubicBezTo>
                <a:cubicBezTo>
                  <a:pt x="61087" y="68072"/>
                  <a:pt x="61341" y="68961"/>
                  <a:pt x="61341" y="68961"/>
                </a:cubicBezTo>
                <a:cubicBezTo>
                  <a:pt x="61341" y="68961"/>
                  <a:pt x="60960" y="68453"/>
                  <a:pt x="60452" y="67310"/>
                </a:cubicBezTo>
                <a:cubicBezTo>
                  <a:pt x="59309" y="66167"/>
                  <a:pt x="59309" y="66167"/>
                  <a:pt x="59309" y="66167"/>
                </a:cubicBezTo>
                <a:cubicBezTo>
                  <a:pt x="59309" y="65024"/>
                  <a:pt x="59309" y="65024"/>
                  <a:pt x="59309" y="63881"/>
                </a:cubicBezTo>
                <a:lnTo>
                  <a:pt x="58166" y="62738"/>
                </a:lnTo>
                <a:cubicBezTo>
                  <a:pt x="57658" y="61722"/>
                  <a:pt x="57404" y="61087"/>
                  <a:pt x="57277" y="61087"/>
                </a:cubicBezTo>
                <a:cubicBezTo>
                  <a:pt x="57150" y="61087"/>
                  <a:pt x="57531" y="61976"/>
                  <a:pt x="58166" y="63881"/>
                </a:cubicBezTo>
                <a:cubicBezTo>
                  <a:pt x="57785" y="63500"/>
                  <a:pt x="57277" y="62992"/>
                  <a:pt x="57023" y="62738"/>
                </a:cubicBezTo>
                <a:cubicBezTo>
                  <a:pt x="57023" y="62738"/>
                  <a:pt x="55880" y="62738"/>
                  <a:pt x="55880" y="61595"/>
                </a:cubicBezTo>
                <a:cubicBezTo>
                  <a:pt x="55880" y="61595"/>
                  <a:pt x="54737" y="61595"/>
                  <a:pt x="55880" y="62738"/>
                </a:cubicBezTo>
                <a:cubicBezTo>
                  <a:pt x="55880" y="63881"/>
                  <a:pt x="55880" y="63881"/>
                  <a:pt x="55880" y="63881"/>
                </a:cubicBezTo>
                <a:cubicBezTo>
                  <a:pt x="55880" y="63881"/>
                  <a:pt x="55880" y="63881"/>
                  <a:pt x="55880" y="66167"/>
                </a:cubicBezTo>
                <a:cubicBezTo>
                  <a:pt x="55880" y="67310"/>
                  <a:pt x="57023" y="68453"/>
                  <a:pt x="57023" y="68453"/>
                </a:cubicBezTo>
                <a:cubicBezTo>
                  <a:pt x="57023" y="68961"/>
                  <a:pt x="57023" y="69215"/>
                  <a:pt x="56896" y="69215"/>
                </a:cubicBezTo>
                <a:cubicBezTo>
                  <a:pt x="56769" y="69215"/>
                  <a:pt x="56515" y="68707"/>
                  <a:pt x="55753" y="67310"/>
                </a:cubicBezTo>
                <a:cubicBezTo>
                  <a:pt x="54610" y="66167"/>
                  <a:pt x="54610" y="66167"/>
                  <a:pt x="54610" y="66167"/>
                </a:cubicBezTo>
                <a:lnTo>
                  <a:pt x="54610" y="68453"/>
                </a:lnTo>
                <a:cubicBezTo>
                  <a:pt x="54610" y="68453"/>
                  <a:pt x="53467" y="66167"/>
                  <a:pt x="53467" y="65024"/>
                </a:cubicBezTo>
                <a:cubicBezTo>
                  <a:pt x="53467" y="65405"/>
                  <a:pt x="53467" y="65913"/>
                  <a:pt x="53467" y="66167"/>
                </a:cubicBezTo>
                <a:cubicBezTo>
                  <a:pt x="52324" y="66167"/>
                  <a:pt x="52324" y="66167"/>
                  <a:pt x="52324" y="65024"/>
                </a:cubicBezTo>
                <a:cubicBezTo>
                  <a:pt x="52324" y="66167"/>
                  <a:pt x="52070" y="66675"/>
                  <a:pt x="51816" y="66675"/>
                </a:cubicBezTo>
                <a:cubicBezTo>
                  <a:pt x="51562" y="66675"/>
                  <a:pt x="51308" y="66167"/>
                  <a:pt x="51308" y="65024"/>
                </a:cubicBezTo>
                <a:cubicBezTo>
                  <a:pt x="50800" y="63881"/>
                  <a:pt x="50419" y="63246"/>
                  <a:pt x="50292" y="63246"/>
                </a:cubicBezTo>
                <a:cubicBezTo>
                  <a:pt x="50165" y="63246"/>
                  <a:pt x="50165" y="63754"/>
                  <a:pt x="50165" y="65024"/>
                </a:cubicBezTo>
                <a:cubicBezTo>
                  <a:pt x="50165" y="64643"/>
                  <a:pt x="50165" y="64516"/>
                  <a:pt x="50165" y="64516"/>
                </a:cubicBezTo>
                <a:cubicBezTo>
                  <a:pt x="50165" y="64516"/>
                  <a:pt x="49911" y="65532"/>
                  <a:pt x="49022" y="67183"/>
                </a:cubicBezTo>
                <a:cubicBezTo>
                  <a:pt x="49022" y="68326"/>
                  <a:pt x="50165" y="70612"/>
                  <a:pt x="50165" y="71755"/>
                </a:cubicBezTo>
                <a:cubicBezTo>
                  <a:pt x="50165" y="73914"/>
                  <a:pt x="50165" y="74676"/>
                  <a:pt x="49911" y="74676"/>
                </a:cubicBezTo>
                <a:cubicBezTo>
                  <a:pt x="49657" y="74676"/>
                  <a:pt x="49403" y="74422"/>
                  <a:pt x="49022" y="74041"/>
                </a:cubicBezTo>
                <a:cubicBezTo>
                  <a:pt x="49022" y="74041"/>
                  <a:pt x="49022" y="71755"/>
                  <a:pt x="49022" y="70612"/>
                </a:cubicBezTo>
                <a:cubicBezTo>
                  <a:pt x="49022" y="69469"/>
                  <a:pt x="49022" y="69469"/>
                  <a:pt x="49022" y="69469"/>
                </a:cubicBezTo>
                <a:cubicBezTo>
                  <a:pt x="49022" y="68326"/>
                  <a:pt x="49022" y="67183"/>
                  <a:pt x="49022" y="67183"/>
                </a:cubicBezTo>
                <a:cubicBezTo>
                  <a:pt x="49022" y="66040"/>
                  <a:pt x="48768" y="65532"/>
                  <a:pt x="48641" y="65532"/>
                </a:cubicBezTo>
                <a:cubicBezTo>
                  <a:pt x="48514" y="65532"/>
                  <a:pt x="48514" y="66040"/>
                  <a:pt x="49022" y="67183"/>
                </a:cubicBezTo>
                <a:cubicBezTo>
                  <a:pt x="47879" y="64897"/>
                  <a:pt x="47879" y="64897"/>
                  <a:pt x="47879" y="64897"/>
                </a:cubicBezTo>
                <a:cubicBezTo>
                  <a:pt x="47879" y="64897"/>
                  <a:pt x="46736" y="64897"/>
                  <a:pt x="46736" y="63754"/>
                </a:cubicBezTo>
                <a:cubicBezTo>
                  <a:pt x="46736" y="63754"/>
                  <a:pt x="46736" y="63754"/>
                  <a:pt x="46736" y="64897"/>
                </a:cubicBezTo>
                <a:cubicBezTo>
                  <a:pt x="46101" y="66802"/>
                  <a:pt x="45847" y="67564"/>
                  <a:pt x="45720" y="67564"/>
                </a:cubicBezTo>
                <a:cubicBezTo>
                  <a:pt x="45593" y="67564"/>
                  <a:pt x="45593" y="67056"/>
                  <a:pt x="45593" y="66040"/>
                </a:cubicBezTo>
                <a:cubicBezTo>
                  <a:pt x="45593" y="64643"/>
                  <a:pt x="45085" y="63119"/>
                  <a:pt x="44450" y="63119"/>
                </a:cubicBezTo>
                <a:cubicBezTo>
                  <a:pt x="44069" y="63119"/>
                  <a:pt x="43688" y="63627"/>
                  <a:pt x="43307" y="64897"/>
                </a:cubicBezTo>
                <a:cubicBezTo>
                  <a:pt x="43307" y="63500"/>
                  <a:pt x="43307" y="62992"/>
                  <a:pt x="43053" y="62992"/>
                </a:cubicBezTo>
                <a:cubicBezTo>
                  <a:pt x="42799" y="62992"/>
                  <a:pt x="42545" y="63246"/>
                  <a:pt x="42164" y="63754"/>
                </a:cubicBezTo>
                <a:cubicBezTo>
                  <a:pt x="42164" y="63246"/>
                  <a:pt x="42164" y="62865"/>
                  <a:pt x="42037" y="62865"/>
                </a:cubicBezTo>
                <a:cubicBezTo>
                  <a:pt x="41910" y="62865"/>
                  <a:pt x="41656" y="63119"/>
                  <a:pt x="41021" y="63754"/>
                </a:cubicBezTo>
                <a:cubicBezTo>
                  <a:pt x="41021" y="63881"/>
                  <a:pt x="41021" y="64008"/>
                  <a:pt x="41021" y="64135"/>
                </a:cubicBezTo>
                <a:cubicBezTo>
                  <a:pt x="40894" y="63627"/>
                  <a:pt x="40767" y="63373"/>
                  <a:pt x="39878" y="62611"/>
                </a:cubicBezTo>
                <a:cubicBezTo>
                  <a:pt x="39878" y="62611"/>
                  <a:pt x="39878" y="62611"/>
                  <a:pt x="38735" y="63754"/>
                </a:cubicBezTo>
                <a:cubicBezTo>
                  <a:pt x="38989" y="62738"/>
                  <a:pt x="39370" y="62103"/>
                  <a:pt x="39624" y="61595"/>
                </a:cubicBezTo>
                <a:cubicBezTo>
                  <a:pt x="39497" y="61849"/>
                  <a:pt x="39116" y="62103"/>
                  <a:pt x="38735" y="62611"/>
                </a:cubicBezTo>
                <a:cubicBezTo>
                  <a:pt x="38735" y="63373"/>
                  <a:pt x="38100" y="64262"/>
                  <a:pt x="38227" y="64262"/>
                </a:cubicBezTo>
                <a:cubicBezTo>
                  <a:pt x="38354" y="64262"/>
                  <a:pt x="38354" y="64135"/>
                  <a:pt x="38735" y="63754"/>
                </a:cubicBezTo>
                <a:cubicBezTo>
                  <a:pt x="37592" y="64897"/>
                  <a:pt x="37084" y="65405"/>
                  <a:pt x="36957" y="65405"/>
                </a:cubicBezTo>
                <a:cubicBezTo>
                  <a:pt x="36830" y="65405"/>
                  <a:pt x="37084" y="64897"/>
                  <a:pt x="37719" y="63627"/>
                </a:cubicBezTo>
                <a:cubicBezTo>
                  <a:pt x="37719" y="63627"/>
                  <a:pt x="38862" y="62484"/>
                  <a:pt x="40005" y="60198"/>
                </a:cubicBezTo>
                <a:cubicBezTo>
                  <a:pt x="38862" y="60198"/>
                  <a:pt x="38862" y="60198"/>
                  <a:pt x="38862" y="61341"/>
                </a:cubicBezTo>
                <a:cubicBezTo>
                  <a:pt x="38862" y="61341"/>
                  <a:pt x="38862" y="61341"/>
                  <a:pt x="37719" y="62484"/>
                </a:cubicBezTo>
                <a:cubicBezTo>
                  <a:pt x="36576" y="63627"/>
                  <a:pt x="35433" y="64770"/>
                  <a:pt x="35433" y="65913"/>
                </a:cubicBezTo>
                <a:cubicBezTo>
                  <a:pt x="34290" y="67056"/>
                  <a:pt x="34290" y="67056"/>
                  <a:pt x="34290" y="67056"/>
                </a:cubicBezTo>
                <a:cubicBezTo>
                  <a:pt x="34290" y="65913"/>
                  <a:pt x="35433" y="64770"/>
                  <a:pt x="36576" y="63627"/>
                </a:cubicBezTo>
                <a:cubicBezTo>
                  <a:pt x="36576" y="63627"/>
                  <a:pt x="37719" y="62484"/>
                  <a:pt x="37719" y="61468"/>
                </a:cubicBezTo>
                <a:cubicBezTo>
                  <a:pt x="37211" y="62103"/>
                  <a:pt x="36068" y="63500"/>
                  <a:pt x="35433" y="64897"/>
                </a:cubicBezTo>
                <a:cubicBezTo>
                  <a:pt x="35433" y="64262"/>
                  <a:pt x="35433" y="64262"/>
                  <a:pt x="35433" y="64262"/>
                </a:cubicBezTo>
                <a:cubicBezTo>
                  <a:pt x="35433" y="64262"/>
                  <a:pt x="35433" y="64262"/>
                  <a:pt x="35433" y="63754"/>
                </a:cubicBezTo>
                <a:cubicBezTo>
                  <a:pt x="36576" y="62611"/>
                  <a:pt x="36576" y="61468"/>
                  <a:pt x="35433" y="61468"/>
                </a:cubicBezTo>
                <a:cubicBezTo>
                  <a:pt x="35433" y="61468"/>
                  <a:pt x="35433" y="61468"/>
                  <a:pt x="34290" y="62611"/>
                </a:cubicBezTo>
                <a:cubicBezTo>
                  <a:pt x="34290" y="63754"/>
                  <a:pt x="33147" y="64897"/>
                  <a:pt x="33147" y="64897"/>
                </a:cubicBezTo>
                <a:cubicBezTo>
                  <a:pt x="34290" y="61468"/>
                  <a:pt x="34290" y="60325"/>
                  <a:pt x="34290" y="60325"/>
                </a:cubicBezTo>
                <a:cubicBezTo>
                  <a:pt x="34290" y="60325"/>
                  <a:pt x="33147" y="59182"/>
                  <a:pt x="34290" y="58039"/>
                </a:cubicBezTo>
                <a:cubicBezTo>
                  <a:pt x="34290" y="58039"/>
                  <a:pt x="34163" y="58166"/>
                  <a:pt x="33147" y="59182"/>
                </a:cubicBezTo>
                <a:cubicBezTo>
                  <a:pt x="33147" y="58293"/>
                  <a:pt x="33147" y="57531"/>
                  <a:pt x="32766" y="57531"/>
                </a:cubicBezTo>
                <a:cubicBezTo>
                  <a:pt x="32639" y="57531"/>
                  <a:pt x="32385" y="57658"/>
                  <a:pt x="32004" y="58039"/>
                </a:cubicBezTo>
                <a:cubicBezTo>
                  <a:pt x="33147" y="56896"/>
                  <a:pt x="33782" y="56388"/>
                  <a:pt x="33528" y="56388"/>
                </a:cubicBezTo>
                <a:cubicBezTo>
                  <a:pt x="33274" y="56388"/>
                  <a:pt x="32512" y="56896"/>
                  <a:pt x="30861" y="58039"/>
                </a:cubicBezTo>
                <a:cubicBezTo>
                  <a:pt x="30480" y="58420"/>
                  <a:pt x="30099" y="58801"/>
                  <a:pt x="29718" y="59182"/>
                </a:cubicBezTo>
                <a:cubicBezTo>
                  <a:pt x="31115" y="57785"/>
                  <a:pt x="31623" y="56769"/>
                  <a:pt x="31369" y="56769"/>
                </a:cubicBezTo>
                <a:cubicBezTo>
                  <a:pt x="31242" y="56769"/>
                  <a:pt x="30607" y="57150"/>
                  <a:pt x="29718" y="58039"/>
                </a:cubicBezTo>
                <a:cubicBezTo>
                  <a:pt x="29718" y="58039"/>
                  <a:pt x="29718" y="58039"/>
                  <a:pt x="30861" y="56896"/>
                </a:cubicBezTo>
                <a:cubicBezTo>
                  <a:pt x="31369" y="56388"/>
                  <a:pt x="31750" y="56007"/>
                  <a:pt x="31623" y="56007"/>
                </a:cubicBezTo>
                <a:cubicBezTo>
                  <a:pt x="31496" y="56007"/>
                  <a:pt x="30861" y="56261"/>
                  <a:pt x="29718" y="56896"/>
                </a:cubicBezTo>
                <a:cubicBezTo>
                  <a:pt x="32004" y="54610"/>
                  <a:pt x="30861" y="54610"/>
                  <a:pt x="29718" y="54610"/>
                </a:cubicBezTo>
                <a:cubicBezTo>
                  <a:pt x="28829" y="55626"/>
                  <a:pt x="28194" y="55880"/>
                  <a:pt x="27940" y="55880"/>
                </a:cubicBezTo>
                <a:cubicBezTo>
                  <a:pt x="27686" y="55880"/>
                  <a:pt x="27813" y="55245"/>
                  <a:pt x="28575" y="54610"/>
                </a:cubicBezTo>
                <a:lnTo>
                  <a:pt x="25146" y="55753"/>
                </a:lnTo>
                <a:cubicBezTo>
                  <a:pt x="25146" y="55753"/>
                  <a:pt x="24003" y="56896"/>
                  <a:pt x="22860" y="56896"/>
                </a:cubicBezTo>
                <a:cubicBezTo>
                  <a:pt x="22606" y="57023"/>
                  <a:pt x="22479" y="57150"/>
                  <a:pt x="22479" y="57150"/>
                </a:cubicBezTo>
                <a:cubicBezTo>
                  <a:pt x="22225" y="57150"/>
                  <a:pt x="23495" y="55245"/>
                  <a:pt x="26289" y="53467"/>
                </a:cubicBezTo>
                <a:cubicBezTo>
                  <a:pt x="26289" y="53467"/>
                  <a:pt x="26289" y="53467"/>
                  <a:pt x="27432" y="52324"/>
                </a:cubicBezTo>
                <a:cubicBezTo>
                  <a:pt x="25654" y="52832"/>
                  <a:pt x="24892" y="53213"/>
                  <a:pt x="24638" y="53213"/>
                </a:cubicBezTo>
                <a:cubicBezTo>
                  <a:pt x="24384" y="53213"/>
                  <a:pt x="24638" y="52959"/>
                  <a:pt x="25146" y="52324"/>
                </a:cubicBezTo>
                <a:cubicBezTo>
                  <a:pt x="26289" y="51181"/>
                  <a:pt x="27432" y="51181"/>
                  <a:pt x="27432" y="51181"/>
                </a:cubicBezTo>
                <a:lnTo>
                  <a:pt x="26289" y="51181"/>
                </a:lnTo>
                <a:cubicBezTo>
                  <a:pt x="25146" y="51689"/>
                  <a:pt x="24638" y="52070"/>
                  <a:pt x="24511" y="52070"/>
                </a:cubicBezTo>
                <a:cubicBezTo>
                  <a:pt x="24384" y="52070"/>
                  <a:pt x="24638" y="51816"/>
                  <a:pt x="25273" y="51181"/>
                </a:cubicBezTo>
                <a:cubicBezTo>
                  <a:pt x="25273" y="50038"/>
                  <a:pt x="25273" y="50038"/>
                  <a:pt x="26416" y="50038"/>
                </a:cubicBezTo>
                <a:cubicBezTo>
                  <a:pt x="25273" y="50038"/>
                  <a:pt x="25273" y="50038"/>
                  <a:pt x="26416" y="48895"/>
                </a:cubicBezTo>
                <a:cubicBezTo>
                  <a:pt x="24130" y="50038"/>
                  <a:pt x="21844" y="50038"/>
                  <a:pt x="21844" y="50038"/>
                </a:cubicBezTo>
                <a:cubicBezTo>
                  <a:pt x="21844" y="50038"/>
                  <a:pt x="21844" y="50038"/>
                  <a:pt x="20701" y="51181"/>
                </a:cubicBezTo>
                <a:cubicBezTo>
                  <a:pt x="20701" y="51181"/>
                  <a:pt x="20701" y="51181"/>
                  <a:pt x="20701" y="50038"/>
                </a:cubicBezTo>
                <a:lnTo>
                  <a:pt x="19431" y="50038"/>
                </a:lnTo>
                <a:cubicBezTo>
                  <a:pt x="18288" y="50038"/>
                  <a:pt x="16002" y="51181"/>
                  <a:pt x="17145" y="51181"/>
                </a:cubicBezTo>
                <a:lnTo>
                  <a:pt x="16002" y="51181"/>
                </a:lnTo>
                <a:cubicBezTo>
                  <a:pt x="12827" y="51943"/>
                  <a:pt x="12446" y="52832"/>
                  <a:pt x="13589" y="52832"/>
                </a:cubicBezTo>
                <a:cubicBezTo>
                  <a:pt x="13970" y="52832"/>
                  <a:pt x="14351" y="52832"/>
                  <a:pt x="14732" y="52705"/>
                </a:cubicBezTo>
                <a:cubicBezTo>
                  <a:pt x="14732" y="53594"/>
                  <a:pt x="14605" y="53594"/>
                  <a:pt x="13589" y="53594"/>
                </a:cubicBezTo>
                <a:cubicBezTo>
                  <a:pt x="12446" y="53594"/>
                  <a:pt x="11303" y="54737"/>
                  <a:pt x="11303" y="54737"/>
                </a:cubicBezTo>
                <a:cubicBezTo>
                  <a:pt x="11303" y="55245"/>
                  <a:pt x="11303" y="55626"/>
                  <a:pt x="11430" y="55626"/>
                </a:cubicBezTo>
                <a:cubicBezTo>
                  <a:pt x="11557" y="55626"/>
                  <a:pt x="11811" y="55372"/>
                  <a:pt x="12446" y="54737"/>
                </a:cubicBezTo>
                <a:cubicBezTo>
                  <a:pt x="13589" y="54737"/>
                  <a:pt x="13589" y="54737"/>
                  <a:pt x="11303" y="55880"/>
                </a:cubicBezTo>
                <a:cubicBezTo>
                  <a:pt x="10795" y="56515"/>
                  <a:pt x="10414" y="56769"/>
                  <a:pt x="10541" y="56769"/>
                </a:cubicBezTo>
                <a:cubicBezTo>
                  <a:pt x="10668" y="56769"/>
                  <a:pt x="11430" y="56515"/>
                  <a:pt x="12573" y="55880"/>
                </a:cubicBezTo>
                <a:cubicBezTo>
                  <a:pt x="13208" y="55626"/>
                  <a:pt x="13843" y="55372"/>
                  <a:pt x="14224" y="55372"/>
                </a:cubicBezTo>
                <a:cubicBezTo>
                  <a:pt x="15113" y="55372"/>
                  <a:pt x="14986" y="56134"/>
                  <a:pt x="12573" y="57023"/>
                </a:cubicBezTo>
                <a:lnTo>
                  <a:pt x="13716" y="57023"/>
                </a:lnTo>
                <a:cubicBezTo>
                  <a:pt x="13716" y="57404"/>
                  <a:pt x="13843" y="57531"/>
                  <a:pt x="14097" y="57531"/>
                </a:cubicBezTo>
                <a:cubicBezTo>
                  <a:pt x="14351" y="57531"/>
                  <a:pt x="14351" y="57531"/>
                  <a:pt x="14478" y="57404"/>
                </a:cubicBezTo>
                <a:cubicBezTo>
                  <a:pt x="13716" y="58166"/>
                  <a:pt x="13716" y="58166"/>
                  <a:pt x="13716" y="58166"/>
                </a:cubicBezTo>
                <a:cubicBezTo>
                  <a:pt x="13716" y="59309"/>
                  <a:pt x="13716" y="59309"/>
                  <a:pt x="14859" y="59309"/>
                </a:cubicBezTo>
                <a:lnTo>
                  <a:pt x="13716" y="59309"/>
                </a:lnTo>
                <a:cubicBezTo>
                  <a:pt x="13716" y="59309"/>
                  <a:pt x="14859" y="60452"/>
                  <a:pt x="13716" y="61595"/>
                </a:cubicBezTo>
                <a:cubicBezTo>
                  <a:pt x="13462" y="61976"/>
                  <a:pt x="13335" y="62103"/>
                  <a:pt x="13462" y="62103"/>
                </a:cubicBezTo>
                <a:cubicBezTo>
                  <a:pt x="13843" y="62103"/>
                  <a:pt x="15494" y="61087"/>
                  <a:pt x="17145" y="59436"/>
                </a:cubicBezTo>
                <a:lnTo>
                  <a:pt x="17145" y="60579"/>
                </a:lnTo>
                <a:cubicBezTo>
                  <a:pt x="17145" y="60579"/>
                  <a:pt x="18288" y="59436"/>
                  <a:pt x="18288" y="59436"/>
                </a:cubicBezTo>
                <a:lnTo>
                  <a:pt x="20574" y="59436"/>
                </a:lnTo>
                <a:cubicBezTo>
                  <a:pt x="20574" y="59436"/>
                  <a:pt x="19431" y="60579"/>
                  <a:pt x="17145" y="60579"/>
                </a:cubicBezTo>
                <a:cubicBezTo>
                  <a:pt x="14986" y="61976"/>
                  <a:pt x="13843" y="62992"/>
                  <a:pt x="14224" y="62992"/>
                </a:cubicBezTo>
                <a:cubicBezTo>
                  <a:pt x="14478" y="62992"/>
                  <a:pt x="15367" y="62611"/>
                  <a:pt x="17145" y="61722"/>
                </a:cubicBezTo>
                <a:cubicBezTo>
                  <a:pt x="16637" y="62357"/>
                  <a:pt x="16256" y="62357"/>
                  <a:pt x="16129" y="62357"/>
                </a:cubicBezTo>
                <a:cubicBezTo>
                  <a:pt x="16002" y="62357"/>
                  <a:pt x="16002" y="62357"/>
                  <a:pt x="16002" y="62865"/>
                </a:cubicBezTo>
                <a:cubicBezTo>
                  <a:pt x="16002" y="63246"/>
                  <a:pt x="16129" y="63373"/>
                  <a:pt x="16510" y="63373"/>
                </a:cubicBezTo>
                <a:cubicBezTo>
                  <a:pt x="17272" y="63373"/>
                  <a:pt x="18669" y="62611"/>
                  <a:pt x="19431" y="61722"/>
                </a:cubicBezTo>
                <a:cubicBezTo>
                  <a:pt x="20574" y="60579"/>
                  <a:pt x="21717" y="60579"/>
                  <a:pt x="21717" y="60579"/>
                </a:cubicBezTo>
                <a:cubicBezTo>
                  <a:pt x="21717" y="61722"/>
                  <a:pt x="21717" y="61722"/>
                  <a:pt x="20574" y="61722"/>
                </a:cubicBezTo>
                <a:cubicBezTo>
                  <a:pt x="19304" y="63119"/>
                  <a:pt x="18669" y="63627"/>
                  <a:pt x="18923" y="63627"/>
                </a:cubicBezTo>
                <a:cubicBezTo>
                  <a:pt x="19177" y="63627"/>
                  <a:pt x="19685" y="63373"/>
                  <a:pt x="20574" y="62865"/>
                </a:cubicBezTo>
                <a:lnTo>
                  <a:pt x="19431" y="64008"/>
                </a:lnTo>
                <a:cubicBezTo>
                  <a:pt x="18288" y="64008"/>
                  <a:pt x="17145" y="65151"/>
                  <a:pt x="19431" y="66294"/>
                </a:cubicBezTo>
                <a:cubicBezTo>
                  <a:pt x="19431" y="66294"/>
                  <a:pt x="20574" y="67437"/>
                  <a:pt x="19431" y="68453"/>
                </a:cubicBezTo>
                <a:cubicBezTo>
                  <a:pt x="20193" y="68326"/>
                  <a:pt x="22352" y="67818"/>
                  <a:pt x="23876" y="66294"/>
                </a:cubicBezTo>
                <a:cubicBezTo>
                  <a:pt x="22733" y="67437"/>
                  <a:pt x="22733" y="67437"/>
                  <a:pt x="22733" y="68580"/>
                </a:cubicBezTo>
                <a:cubicBezTo>
                  <a:pt x="23876" y="68580"/>
                  <a:pt x="23876" y="68580"/>
                  <a:pt x="22733" y="69723"/>
                </a:cubicBezTo>
                <a:cubicBezTo>
                  <a:pt x="23368" y="69469"/>
                  <a:pt x="23749" y="69215"/>
                  <a:pt x="24130" y="69215"/>
                </a:cubicBezTo>
                <a:cubicBezTo>
                  <a:pt x="24892" y="69215"/>
                  <a:pt x="24384" y="70231"/>
                  <a:pt x="22733" y="72009"/>
                </a:cubicBezTo>
                <a:cubicBezTo>
                  <a:pt x="21590" y="73152"/>
                  <a:pt x="21590" y="73152"/>
                  <a:pt x="22733" y="73152"/>
                </a:cubicBezTo>
                <a:lnTo>
                  <a:pt x="23876" y="73152"/>
                </a:lnTo>
                <a:cubicBezTo>
                  <a:pt x="24384" y="73660"/>
                  <a:pt x="24638" y="73914"/>
                  <a:pt x="25019" y="73914"/>
                </a:cubicBezTo>
                <a:cubicBezTo>
                  <a:pt x="25400" y="73914"/>
                  <a:pt x="26035" y="73406"/>
                  <a:pt x="27432" y="72009"/>
                </a:cubicBezTo>
                <a:cubicBezTo>
                  <a:pt x="28575" y="69723"/>
                  <a:pt x="28575" y="69723"/>
                  <a:pt x="29718" y="69723"/>
                </a:cubicBezTo>
                <a:cubicBezTo>
                  <a:pt x="29718" y="70866"/>
                  <a:pt x="29718" y="70866"/>
                  <a:pt x="28575" y="72009"/>
                </a:cubicBezTo>
                <a:cubicBezTo>
                  <a:pt x="28575" y="72009"/>
                  <a:pt x="28575" y="73152"/>
                  <a:pt x="28575" y="73152"/>
                </a:cubicBezTo>
                <a:cubicBezTo>
                  <a:pt x="28575" y="73152"/>
                  <a:pt x="28575" y="73152"/>
                  <a:pt x="28575" y="74295"/>
                </a:cubicBezTo>
                <a:cubicBezTo>
                  <a:pt x="28575" y="74295"/>
                  <a:pt x="27432" y="75438"/>
                  <a:pt x="28575" y="76581"/>
                </a:cubicBezTo>
                <a:cubicBezTo>
                  <a:pt x="28575" y="76581"/>
                  <a:pt x="28575" y="76581"/>
                  <a:pt x="28575" y="77724"/>
                </a:cubicBezTo>
                <a:cubicBezTo>
                  <a:pt x="28575" y="77724"/>
                  <a:pt x="28575" y="77724"/>
                  <a:pt x="29718" y="76581"/>
                </a:cubicBezTo>
                <a:cubicBezTo>
                  <a:pt x="29718" y="75946"/>
                  <a:pt x="30099" y="75184"/>
                  <a:pt x="30480" y="75184"/>
                </a:cubicBezTo>
                <a:cubicBezTo>
                  <a:pt x="30861" y="75184"/>
                  <a:pt x="30988" y="75565"/>
                  <a:pt x="30988" y="76581"/>
                </a:cubicBezTo>
                <a:cubicBezTo>
                  <a:pt x="31750" y="76581"/>
                  <a:pt x="32512" y="77089"/>
                  <a:pt x="32893" y="77089"/>
                </a:cubicBezTo>
                <a:cubicBezTo>
                  <a:pt x="33020" y="77089"/>
                  <a:pt x="33274" y="76962"/>
                  <a:pt x="33274" y="76581"/>
                </a:cubicBezTo>
                <a:cubicBezTo>
                  <a:pt x="33274" y="76581"/>
                  <a:pt x="33274" y="76581"/>
                  <a:pt x="33274" y="77724"/>
                </a:cubicBezTo>
                <a:cubicBezTo>
                  <a:pt x="32639" y="78867"/>
                  <a:pt x="32385" y="79502"/>
                  <a:pt x="32512" y="79502"/>
                </a:cubicBezTo>
                <a:cubicBezTo>
                  <a:pt x="32639" y="79502"/>
                  <a:pt x="33274" y="78867"/>
                  <a:pt x="34290" y="77724"/>
                </a:cubicBezTo>
                <a:cubicBezTo>
                  <a:pt x="34290" y="77978"/>
                  <a:pt x="34290" y="78359"/>
                  <a:pt x="34290" y="78867"/>
                </a:cubicBezTo>
                <a:cubicBezTo>
                  <a:pt x="34290" y="78867"/>
                  <a:pt x="34290" y="78867"/>
                  <a:pt x="35433" y="77724"/>
                </a:cubicBezTo>
                <a:cubicBezTo>
                  <a:pt x="36068" y="77216"/>
                  <a:pt x="36322" y="76835"/>
                  <a:pt x="36449" y="76835"/>
                </a:cubicBezTo>
                <a:cubicBezTo>
                  <a:pt x="36576" y="76835"/>
                  <a:pt x="36576" y="77089"/>
                  <a:pt x="36576" y="77724"/>
                </a:cubicBezTo>
                <a:cubicBezTo>
                  <a:pt x="35433" y="78867"/>
                  <a:pt x="35433" y="78867"/>
                  <a:pt x="36576" y="78867"/>
                </a:cubicBezTo>
                <a:cubicBezTo>
                  <a:pt x="36576" y="78613"/>
                  <a:pt x="36830" y="78359"/>
                  <a:pt x="37211" y="78359"/>
                </a:cubicBezTo>
                <a:cubicBezTo>
                  <a:pt x="38227" y="78359"/>
                  <a:pt x="40005" y="79502"/>
                  <a:pt x="40005" y="81153"/>
                </a:cubicBezTo>
                <a:cubicBezTo>
                  <a:pt x="40640" y="79883"/>
                  <a:pt x="40894" y="79248"/>
                  <a:pt x="41021" y="79248"/>
                </a:cubicBezTo>
                <a:cubicBezTo>
                  <a:pt x="41148" y="79248"/>
                  <a:pt x="41148" y="79502"/>
                  <a:pt x="41148" y="80010"/>
                </a:cubicBezTo>
                <a:cubicBezTo>
                  <a:pt x="41148" y="79629"/>
                  <a:pt x="41148" y="79248"/>
                  <a:pt x="41148" y="78867"/>
                </a:cubicBezTo>
                <a:cubicBezTo>
                  <a:pt x="41656" y="77343"/>
                  <a:pt x="42037" y="76454"/>
                  <a:pt x="42164" y="76454"/>
                </a:cubicBezTo>
                <a:cubicBezTo>
                  <a:pt x="42291" y="76454"/>
                  <a:pt x="42291" y="77597"/>
                  <a:pt x="42291" y="80010"/>
                </a:cubicBezTo>
                <a:cubicBezTo>
                  <a:pt x="42799" y="78867"/>
                  <a:pt x="43180" y="78232"/>
                  <a:pt x="43307" y="78232"/>
                </a:cubicBezTo>
                <a:cubicBezTo>
                  <a:pt x="43434" y="78232"/>
                  <a:pt x="43434" y="78740"/>
                  <a:pt x="43434" y="80010"/>
                </a:cubicBezTo>
                <a:cubicBezTo>
                  <a:pt x="44069" y="77343"/>
                  <a:pt x="44704" y="75438"/>
                  <a:pt x="44958" y="75438"/>
                </a:cubicBezTo>
                <a:cubicBezTo>
                  <a:pt x="45212" y="75438"/>
                  <a:pt x="45085" y="76454"/>
                  <a:pt x="44577" y="78867"/>
                </a:cubicBezTo>
                <a:cubicBezTo>
                  <a:pt x="44577" y="82296"/>
                  <a:pt x="44577" y="83439"/>
                  <a:pt x="45720" y="83439"/>
                </a:cubicBezTo>
                <a:cubicBezTo>
                  <a:pt x="45720" y="83439"/>
                  <a:pt x="45720" y="82296"/>
                  <a:pt x="45720" y="80010"/>
                </a:cubicBezTo>
                <a:cubicBezTo>
                  <a:pt x="45720" y="78994"/>
                  <a:pt x="45720" y="78359"/>
                  <a:pt x="45847" y="78359"/>
                </a:cubicBezTo>
                <a:cubicBezTo>
                  <a:pt x="45974" y="78359"/>
                  <a:pt x="46228" y="79248"/>
                  <a:pt x="46863" y="81153"/>
                </a:cubicBezTo>
                <a:cubicBezTo>
                  <a:pt x="46863" y="83058"/>
                  <a:pt x="47244" y="83947"/>
                  <a:pt x="47752" y="83947"/>
                </a:cubicBezTo>
                <a:cubicBezTo>
                  <a:pt x="48260" y="83947"/>
                  <a:pt x="48641" y="83439"/>
                  <a:pt x="49149" y="82423"/>
                </a:cubicBezTo>
                <a:cubicBezTo>
                  <a:pt x="49657" y="81280"/>
                  <a:pt x="50038" y="80645"/>
                  <a:pt x="50165" y="80645"/>
                </a:cubicBezTo>
                <a:cubicBezTo>
                  <a:pt x="50292" y="80645"/>
                  <a:pt x="50292" y="81153"/>
                  <a:pt x="50292" y="82423"/>
                </a:cubicBezTo>
                <a:cubicBezTo>
                  <a:pt x="49657" y="83693"/>
                  <a:pt x="49403" y="84328"/>
                  <a:pt x="49403" y="84328"/>
                </a:cubicBezTo>
                <a:cubicBezTo>
                  <a:pt x="49403" y="84328"/>
                  <a:pt x="49784" y="84074"/>
                  <a:pt x="50292" y="83566"/>
                </a:cubicBezTo>
                <a:lnTo>
                  <a:pt x="51435" y="83566"/>
                </a:lnTo>
                <a:cubicBezTo>
                  <a:pt x="51435" y="83566"/>
                  <a:pt x="51435" y="82423"/>
                  <a:pt x="51435" y="81280"/>
                </a:cubicBezTo>
                <a:cubicBezTo>
                  <a:pt x="52197" y="82677"/>
                  <a:pt x="52451" y="83693"/>
                  <a:pt x="52832" y="83693"/>
                </a:cubicBezTo>
                <a:cubicBezTo>
                  <a:pt x="53086" y="83693"/>
                  <a:pt x="53340" y="83312"/>
                  <a:pt x="53721" y="82423"/>
                </a:cubicBezTo>
                <a:cubicBezTo>
                  <a:pt x="53721" y="82423"/>
                  <a:pt x="53721" y="82423"/>
                  <a:pt x="54864" y="81280"/>
                </a:cubicBezTo>
                <a:cubicBezTo>
                  <a:pt x="54864" y="80518"/>
                  <a:pt x="54864" y="80264"/>
                  <a:pt x="54864" y="80264"/>
                </a:cubicBezTo>
                <a:cubicBezTo>
                  <a:pt x="54864" y="80264"/>
                  <a:pt x="55118" y="81661"/>
                  <a:pt x="56007" y="82423"/>
                </a:cubicBezTo>
                <a:cubicBezTo>
                  <a:pt x="56007" y="81280"/>
                  <a:pt x="56007" y="79756"/>
                  <a:pt x="56007" y="78994"/>
                </a:cubicBezTo>
                <a:cubicBezTo>
                  <a:pt x="56007" y="78613"/>
                  <a:pt x="56134" y="78486"/>
                  <a:pt x="56261" y="78486"/>
                </a:cubicBezTo>
                <a:cubicBezTo>
                  <a:pt x="56642" y="78486"/>
                  <a:pt x="57150" y="79248"/>
                  <a:pt x="57150" y="80137"/>
                </a:cubicBezTo>
                <a:cubicBezTo>
                  <a:pt x="57150" y="82423"/>
                  <a:pt x="57150" y="82423"/>
                  <a:pt x="58293" y="83566"/>
                </a:cubicBezTo>
                <a:cubicBezTo>
                  <a:pt x="58293" y="83566"/>
                  <a:pt x="59436" y="83566"/>
                  <a:pt x="58293" y="81280"/>
                </a:cubicBezTo>
                <a:cubicBezTo>
                  <a:pt x="58293" y="80772"/>
                  <a:pt x="58801" y="80391"/>
                  <a:pt x="59436" y="80391"/>
                </a:cubicBezTo>
                <a:cubicBezTo>
                  <a:pt x="60071" y="80391"/>
                  <a:pt x="60579" y="80645"/>
                  <a:pt x="60579" y="81280"/>
                </a:cubicBezTo>
                <a:lnTo>
                  <a:pt x="61722" y="81280"/>
                </a:lnTo>
                <a:cubicBezTo>
                  <a:pt x="61722" y="81280"/>
                  <a:pt x="61722" y="78994"/>
                  <a:pt x="61722" y="78994"/>
                </a:cubicBezTo>
                <a:cubicBezTo>
                  <a:pt x="61722" y="78994"/>
                  <a:pt x="61722" y="78994"/>
                  <a:pt x="61722" y="77851"/>
                </a:cubicBezTo>
                <a:cubicBezTo>
                  <a:pt x="61722" y="77851"/>
                  <a:pt x="62865" y="77851"/>
                  <a:pt x="62865" y="78994"/>
                </a:cubicBezTo>
                <a:cubicBezTo>
                  <a:pt x="63373" y="80137"/>
                  <a:pt x="63754" y="80772"/>
                  <a:pt x="63881" y="80772"/>
                </a:cubicBezTo>
                <a:cubicBezTo>
                  <a:pt x="64008" y="80772"/>
                  <a:pt x="64008" y="80264"/>
                  <a:pt x="64008" y="78994"/>
                </a:cubicBezTo>
                <a:cubicBezTo>
                  <a:pt x="64516" y="79502"/>
                  <a:pt x="64770" y="79756"/>
                  <a:pt x="64897" y="79756"/>
                </a:cubicBezTo>
                <a:cubicBezTo>
                  <a:pt x="65024" y="79756"/>
                  <a:pt x="64770" y="79248"/>
                  <a:pt x="64008" y="77851"/>
                </a:cubicBezTo>
                <a:cubicBezTo>
                  <a:pt x="64008" y="76454"/>
                  <a:pt x="64008" y="75438"/>
                  <a:pt x="64262" y="75438"/>
                </a:cubicBezTo>
                <a:cubicBezTo>
                  <a:pt x="64516" y="75438"/>
                  <a:pt x="64770" y="75819"/>
                  <a:pt x="65151" y="76708"/>
                </a:cubicBezTo>
                <a:cubicBezTo>
                  <a:pt x="65151" y="76708"/>
                  <a:pt x="65151" y="76708"/>
                  <a:pt x="65151" y="75565"/>
                </a:cubicBezTo>
                <a:cubicBezTo>
                  <a:pt x="65532" y="76454"/>
                  <a:pt x="66040" y="76835"/>
                  <a:pt x="66294" y="76835"/>
                </a:cubicBezTo>
                <a:cubicBezTo>
                  <a:pt x="66802" y="76835"/>
                  <a:pt x="66929" y="75819"/>
                  <a:pt x="66294" y="74422"/>
                </a:cubicBezTo>
                <a:cubicBezTo>
                  <a:pt x="66802" y="74930"/>
                  <a:pt x="67437" y="75184"/>
                  <a:pt x="67945" y="75184"/>
                </a:cubicBezTo>
                <a:cubicBezTo>
                  <a:pt x="68580" y="75184"/>
                  <a:pt x="68834" y="74676"/>
                  <a:pt x="67437" y="73279"/>
                </a:cubicBezTo>
                <a:lnTo>
                  <a:pt x="68580" y="73279"/>
                </a:lnTo>
                <a:cubicBezTo>
                  <a:pt x="69088" y="73787"/>
                  <a:pt x="69342" y="74041"/>
                  <a:pt x="69469" y="74041"/>
                </a:cubicBezTo>
                <a:cubicBezTo>
                  <a:pt x="69596" y="74041"/>
                  <a:pt x="69723" y="73533"/>
                  <a:pt x="69723" y="72136"/>
                </a:cubicBezTo>
                <a:cubicBezTo>
                  <a:pt x="69723" y="72136"/>
                  <a:pt x="69723" y="72136"/>
                  <a:pt x="69723" y="72136"/>
                </a:cubicBezTo>
                <a:cubicBezTo>
                  <a:pt x="68580" y="70993"/>
                  <a:pt x="69723" y="70993"/>
                  <a:pt x="69723" y="70993"/>
                </a:cubicBezTo>
                <a:cubicBezTo>
                  <a:pt x="69723" y="70993"/>
                  <a:pt x="70866" y="72136"/>
                  <a:pt x="72009" y="72136"/>
                </a:cubicBezTo>
                <a:cubicBezTo>
                  <a:pt x="71755" y="71882"/>
                  <a:pt x="71501" y="71628"/>
                  <a:pt x="71247" y="71374"/>
                </a:cubicBezTo>
                <a:cubicBezTo>
                  <a:pt x="72263" y="72136"/>
                  <a:pt x="73025" y="72136"/>
                  <a:pt x="73025" y="72136"/>
                </a:cubicBezTo>
                <a:lnTo>
                  <a:pt x="74168" y="73279"/>
                </a:lnTo>
                <a:cubicBezTo>
                  <a:pt x="75311" y="73279"/>
                  <a:pt x="74168" y="72136"/>
                  <a:pt x="73025" y="70993"/>
                </a:cubicBezTo>
                <a:cubicBezTo>
                  <a:pt x="74168" y="70993"/>
                  <a:pt x="74168" y="70993"/>
                  <a:pt x="73025" y="69850"/>
                </a:cubicBezTo>
                <a:lnTo>
                  <a:pt x="74168" y="69850"/>
                </a:lnTo>
                <a:cubicBezTo>
                  <a:pt x="75057" y="70866"/>
                  <a:pt x="75692" y="71120"/>
                  <a:pt x="75946" y="71120"/>
                </a:cubicBezTo>
                <a:cubicBezTo>
                  <a:pt x="76200" y="71120"/>
                  <a:pt x="75946" y="70485"/>
                  <a:pt x="75311" y="69850"/>
                </a:cubicBezTo>
                <a:cubicBezTo>
                  <a:pt x="74676" y="68580"/>
                  <a:pt x="74422" y="67945"/>
                  <a:pt x="74422" y="67945"/>
                </a:cubicBezTo>
                <a:cubicBezTo>
                  <a:pt x="74422" y="67945"/>
                  <a:pt x="74803" y="68199"/>
                  <a:pt x="75311" y="68707"/>
                </a:cubicBezTo>
                <a:cubicBezTo>
                  <a:pt x="75946" y="69342"/>
                  <a:pt x="76327" y="69596"/>
                  <a:pt x="76454" y="69596"/>
                </a:cubicBezTo>
                <a:cubicBezTo>
                  <a:pt x="76835" y="69596"/>
                  <a:pt x="75565" y="67691"/>
                  <a:pt x="73025" y="65278"/>
                </a:cubicBezTo>
                <a:lnTo>
                  <a:pt x="70739" y="62992"/>
                </a:lnTo>
                <a:lnTo>
                  <a:pt x="74168" y="65278"/>
                </a:lnTo>
                <a:cubicBezTo>
                  <a:pt x="76073" y="67183"/>
                  <a:pt x="76962" y="67945"/>
                  <a:pt x="77089" y="67945"/>
                </a:cubicBezTo>
                <a:cubicBezTo>
                  <a:pt x="77216" y="67945"/>
                  <a:pt x="76962" y="67437"/>
                  <a:pt x="76454" y="66421"/>
                </a:cubicBezTo>
                <a:cubicBezTo>
                  <a:pt x="76835" y="66802"/>
                  <a:pt x="77089" y="66929"/>
                  <a:pt x="77343" y="66929"/>
                </a:cubicBezTo>
                <a:cubicBezTo>
                  <a:pt x="77724" y="66929"/>
                  <a:pt x="77978" y="66421"/>
                  <a:pt x="78740" y="66421"/>
                </a:cubicBezTo>
                <a:cubicBezTo>
                  <a:pt x="79883" y="65278"/>
                  <a:pt x="79883" y="65278"/>
                  <a:pt x="78740" y="64135"/>
                </a:cubicBezTo>
                <a:cubicBezTo>
                  <a:pt x="79375" y="64516"/>
                  <a:pt x="79756" y="64643"/>
                  <a:pt x="79883" y="64643"/>
                </a:cubicBezTo>
                <a:cubicBezTo>
                  <a:pt x="80264" y="64643"/>
                  <a:pt x="79121" y="63754"/>
                  <a:pt x="77597" y="62992"/>
                </a:cubicBezTo>
                <a:lnTo>
                  <a:pt x="79883" y="62992"/>
                </a:lnTo>
                <a:cubicBezTo>
                  <a:pt x="80391" y="63500"/>
                  <a:pt x="80645" y="63754"/>
                  <a:pt x="80899" y="63754"/>
                </a:cubicBezTo>
                <a:cubicBezTo>
                  <a:pt x="81153" y="63754"/>
                  <a:pt x="81534" y="63246"/>
                  <a:pt x="82169" y="61849"/>
                </a:cubicBezTo>
                <a:cubicBezTo>
                  <a:pt x="83312" y="59563"/>
                  <a:pt x="84455" y="59563"/>
                  <a:pt x="81026" y="58420"/>
                </a:cubicBezTo>
                <a:cubicBezTo>
                  <a:pt x="79756" y="57150"/>
                  <a:pt x="79502" y="56515"/>
                  <a:pt x="80137" y="56515"/>
                </a:cubicBezTo>
                <a:cubicBezTo>
                  <a:pt x="80518" y="56515"/>
                  <a:pt x="81280" y="56769"/>
                  <a:pt x="82296" y="57277"/>
                </a:cubicBezTo>
                <a:cubicBezTo>
                  <a:pt x="82677" y="57785"/>
                  <a:pt x="83185" y="58039"/>
                  <a:pt x="83439" y="58166"/>
                </a:cubicBezTo>
                <a:cubicBezTo>
                  <a:pt x="83439" y="58039"/>
                  <a:pt x="83566" y="57912"/>
                  <a:pt x="83693" y="57912"/>
                </a:cubicBezTo>
                <a:cubicBezTo>
                  <a:pt x="83820" y="57912"/>
                  <a:pt x="84074" y="58039"/>
                  <a:pt x="84455" y="58420"/>
                </a:cubicBezTo>
                <a:cubicBezTo>
                  <a:pt x="87884" y="58420"/>
                  <a:pt x="86741" y="57277"/>
                  <a:pt x="85598" y="57277"/>
                </a:cubicBezTo>
                <a:lnTo>
                  <a:pt x="86741" y="57277"/>
                </a:lnTo>
                <a:cubicBezTo>
                  <a:pt x="85852" y="56388"/>
                  <a:pt x="85598" y="54737"/>
                  <a:pt x="86868" y="54737"/>
                </a:cubicBezTo>
                <a:cubicBezTo>
                  <a:pt x="87122" y="54737"/>
                  <a:pt x="87503" y="54864"/>
                  <a:pt x="88011" y="54991"/>
                </a:cubicBezTo>
                <a:cubicBezTo>
                  <a:pt x="88011" y="54991"/>
                  <a:pt x="88011" y="54991"/>
                  <a:pt x="88011" y="53848"/>
                </a:cubicBezTo>
                <a:cubicBezTo>
                  <a:pt x="86868" y="53848"/>
                  <a:pt x="86868" y="53848"/>
                  <a:pt x="86868" y="52705"/>
                </a:cubicBezTo>
                <a:cubicBezTo>
                  <a:pt x="87630" y="52705"/>
                  <a:pt x="87884" y="52197"/>
                  <a:pt x="88265" y="52197"/>
                </a:cubicBezTo>
                <a:cubicBezTo>
                  <a:pt x="88519" y="52197"/>
                  <a:pt x="88773" y="52324"/>
                  <a:pt x="89154" y="52705"/>
                </a:cubicBezTo>
                <a:cubicBezTo>
                  <a:pt x="90297" y="52705"/>
                  <a:pt x="90297" y="52705"/>
                  <a:pt x="89154" y="51562"/>
                </a:cubicBezTo>
                <a:cubicBezTo>
                  <a:pt x="89154" y="51562"/>
                  <a:pt x="86868" y="50419"/>
                  <a:pt x="86868" y="50419"/>
                </a:cubicBezTo>
                <a:cubicBezTo>
                  <a:pt x="85725" y="50419"/>
                  <a:pt x="84582" y="49276"/>
                  <a:pt x="84582" y="49276"/>
                </a:cubicBezTo>
                <a:lnTo>
                  <a:pt x="85725" y="49276"/>
                </a:lnTo>
                <a:cubicBezTo>
                  <a:pt x="86868" y="49276"/>
                  <a:pt x="88011" y="50419"/>
                  <a:pt x="88011" y="50419"/>
                </a:cubicBezTo>
                <a:cubicBezTo>
                  <a:pt x="88011" y="49276"/>
                  <a:pt x="88011" y="49276"/>
                  <a:pt x="86868" y="49276"/>
                </a:cubicBezTo>
                <a:cubicBezTo>
                  <a:pt x="88011" y="49276"/>
                  <a:pt x="88011" y="49276"/>
                  <a:pt x="88011" y="48133"/>
                </a:cubicBezTo>
                <a:cubicBezTo>
                  <a:pt x="89154" y="48133"/>
                  <a:pt x="89154" y="46990"/>
                  <a:pt x="88011" y="46990"/>
                </a:cubicBezTo>
                <a:cubicBezTo>
                  <a:pt x="90297" y="46990"/>
                  <a:pt x="90297" y="44704"/>
                  <a:pt x="88011" y="44704"/>
                </a:cubicBezTo>
                <a:cubicBezTo>
                  <a:pt x="86868" y="44704"/>
                  <a:pt x="86868" y="44704"/>
                  <a:pt x="88011" y="43561"/>
                </a:cubicBezTo>
                <a:cubicBezTo>
                  <a:pt x="86868" y="43561"/>
                  <a:pt x="88011" y="42418"/>
                  <a:pt x="89154" y="42418"/>
                </a:cubicBezTo>
                <a:cubicBezTo>
                  <a:pt x="91440" y="42418"/>
                  <a:pt x="91440" y="42418"/>
                  <a:pt x="90297" y="41275"/>
                </a:cubicBezTo>
                <a:cubicBezTo>
                  <a:pt x="89154" y="41275"/>
                  <a:pt x="89154" y="40132"/>
                  <a:pt x="89154" y="40132"/>
                </a:cubicBezTo>
                <a:cubicBezTo>
                  <a:pt x="88392" y="40132"/>
                  <a:pt x="88138" y="39624"/>
                  <a:pt x="87757" y="39624"/>
                </a:cubicBezTo>
                <a:cubicBezTo>
                  <a:pt x="87503" y="39624"/>
                  <a:pt x="87249" y="39751"/>
                  <a:pt x="86868" y="40132"/>
                </a:cubicBezTo>
                <a:lnTo>
                  <a:pt x="83312" y="40132"/>
                </a:lnTo>
                <a:cubicBezTo>
                  <a:pt x="82169" y="38989"/>
                  <a:pt x="83312" y="38989"/>
                  <a:pt x="83312" y="38989"/>
                </a:cubicBezTo>
                <a:cubicBezTo>
                  <a:pt x="84455" y="39624"/>
                  <a:pt x="85090" y="39878"/>
                  <a:pt x="85471" y="39878"/>
                </a:cubicBezTo>
                <a:cubicBezTo>
                  <a:pt x="85852" y="39878"/>
                  <a:pt x="86233" y="39624"/>
                  <a:pt x="86741" y="38989"/>
                </a:cubicBezTo>
                <a:cubicBezTo>
                  <a:pt x="87884" y="38989"/>
                  <a:pt x="87884" y="37846"/>
                  <a:pt x="87884" y="37846"/>
                </a:cubicBezTo>
                <a:cubicBezTo>
                  <a:pt x="87884" y="37846"/>
                  <a:pt x="87884" y="36703"/>
                  <a:pt x="87884" y="36703"/>
                </a:cubicBezTo>
                <a:cubicBezTo>
                  <a:pt x="89027" y="35560"/>
                  <a:pt x="89027" y="35560"/>
                  <a:pt x="87884" y="35560"/>
                </a:cubicBezTo>
                <a:lnTo>
                  <a:pt x="85598" y="35560"/>
                </a:lnTo>
                <a:cubicBezTo>
                  <a:pt x="89027" y="35560"/>
                  <a:pt x="87884" y="32131"/>
                  <a:pt x="85598" y="32131"/>
                </a:cubicBezTo>
                <a:lnTo>
                  <a:pt x="86741" y="32131"/>
                </a:lnTo>
                <a:cubicBezTo>
                  <a:pt x="87884" y="32131"/>
                  <a:pt x="87884" y="30988"/>
                  <a:pt x="87884" y="30988"/>
                </a:cubicBezTo>
                <a:cubicBezTo>
                  <a:pt x="87884" y="30988"/>
                  <a:pt x="85598" y="29845"/>
                  <a:pt x="85598" y="28702"/>
                </a:cubicBezTo>
                <a:cubicBezTo>
                  <a:pt x="85598" y="27559"/>
                  <a:pt x="85598" y="27559"/>
                  <a:pt x="84455" y="27559"/>
                </a:cubicBezTo>
                <a:cubicBezTo>
                  <a:pt x="83312" y="27559"/>
                  <a:pt x="83312" y="27559"/>
                  <a:pt x="85598" y="26416"/>
                </a:cubicBezTo>
                <a:lnTo>
                  <a:pt x="86741" y="26416"/>
                </a:lnTo>
                <a:cubicBezTo>
                  <a:pt x="86360" y="26035"/>
                  <a:pt x="85979" y="25908"/>
                  <a:pt x="85598" y="25908"/>
                </a:cubicBezTo>
                <a:cubicBezTo>
                  <a:pt x="84836" y="25908"/>
                  <a:pt x="84074" y="26416"/>
                  <a:pt x="83312" y="26416"/>
                </a:cubicBezTo>
                <a:cubicBezTo>
                  <a:pt x="84455" y="25273"/>
                  <a:pt x="83312" y="24130"/>
                  <a:pt x="82169" y="24130"/>
                </a:cubicBezTo>
                <a:cubicBezTo>
                  <a:pt x="82169" y="24130"/>
                  <a:pt x="82169" y="24130"/>
                  <a:pt x="83312" y="22987"/>
                </a:cubicBezTo>
                <a:cubicBezTo>
                  <a:pt x="84074" y="22098"/>
                  <a:pt x="84963" y="21336"/>
                  <a:pt x="84074" y="21336"/>
                </a:cubicBezTo>
                <a:cubicBezTo>
                  <a:pt x="83820" y="21336"/>
                  <a:pt x="83185" y="21463"/>
                  <a:pt x="82169" y="21844"/>
                </a:cubicBezTo>
                <a:cubicBezTo>
                  <a:pt x="82169" y="21844"/>
                  <a:pt x="82169" y="21844"/>
                  <a:pt x="83312" y="20701"/>
                </a:cubicBezTo>
                <a:cubicBezTo>
                  <a:pt x="82169" y="20701"/>
                  <a:pt x="81026" y="19558"/>
                  <a:pt x="82169" y="18415"/>
                </a:cubicBezTo>
                <a:lnTo>
                  <a:pt x="81026" y="18415"/>
                </a:lnTo>
                <a:cubicBezTo>
                  <a:pt x="80772" y="18669"/>
                  <a:pt x="80391" y="19050"/>
                  <a:pt x="79883" y="19558"/>
                </a:cubicBezTo>
                <a:cubicBezTo>
                  <a:pt x="78740" y="19558"/>
                  <a:pt x="77597" y="19558"/>
                  <a:pt x="78740" y="18415"/>
                </a:cubicBezTo>
                <a:cubicBezTo>
                  <a:pt x="79883" y="17272"/>
                  <a:pt x="79883" y="17272"/>
                  <a:pt x="79883" y="17272"/>
                </a:cubicBezTo>
                <a:cubicBezTo>
                  <a:pt x="79883" y="17272"/>
                  <a:pt x="77597" y="17272"/>
                  <a:pt x="76454" y="16129"/>
                </a:cubicBezTo>
                <a:cubicBezTo>
                  <a:pt x="75819" y="14732"/>
                  <a:pt x="75438" y="14224"/>
                  <a:pt x="75184" y="14224"/>
                </a:cubicBezTo>
                <a:cubicBezTo>
                  <a:pt x="74930" y="14224"/>
                  <a:pt x="74676" y="14478"/>
                  <a:pt x="74168" y="14986"/>
                </a:cubicBezTo>
                <a:cubicBezTo>
                  <a:pt x="73660" y="15494"/>
                  <a:pt x="73406" y="15748"/>
                  <a:pt x="73279" y="15748"/>
                </a:cubicBezTo>
                <a:cubicBezTo>
                  <a:pt x="73152" y="15748"/>
                  <a:pt x="73025" y="15240"/>
                  <a:pt x="73025" y="13843"/>
                </a:cubicBezTo>
                <a:cubicBezTo>
                  <a:pt x="74168" y="12700"/>
                  <a:pt x="74168" y="12700"/>
                  <a:pt x="74168" y="12700"/>
                </a:cubicBezTo>
                <a:cubicBezTo>
                  <a:pt x="74168" y="12700"/>
                  <a:pt x="73025" y="12700"/>
                  <a:pt x="74168" y="11557"/>
                </a:cubicBezTo>
                <a:cubicBezTo>
                  <a:pt x="73660" y="12065"/>
                  <a:pt x="73279" y="12446"/>
                  <a:pt x="73152" y="12446"/>
                </a:cubicBezTo>
                <a:cubicBezTo>
                  <a:pt x="73025" y="12446"/>
                  <a:pt x="73025" y="11938"/>
                  <a:pt x="73025" y="11430"/>
                </a:cubicBezTo>
                <a:cubicBezTo>
                  <a:pt x="71882" y="12573"/>
                  <a:pt x="71374" y="13208"/>
                  <a:pt x="71247" y="13208"/>
                </a:cubicBezTo>
                <a:cubicBezTo>
                  <a:pt x="71120" y="13208"/>
                  <a:pt x="71374" y="12573"/>
                  <a:pt x="71882" y="11430"/>
                </a:cubicBezTo>
                <a:cubicBezTo>
                  <a:pt x="72136" y="11176"/>
                  <a:pt x="72263" y="10922"/>
                  <a:pt x="72390" y="10668"/>
                </a:cubicBezTo>
                <a:cubicBezTo>
                  <a:pt x="72136" y="10795"/>
                  <a:pt x="72009" y="10795"/>
                  <a:pt x="71882" y="10795"/>
                </a:cubicBezTo>
                <a:cubicBezTo>
                  <a:pt x="71755" y="10795"/>
                  <a:pt x="71374" y="10795"/>
                  <a:pt x="70739" y="11303"/>
                </a:cubicBezTo>
                <a:cubicBezTo>
                  <a:pt x="70739" y="11303"/>
                  <a:pt x="69596" y="11303"/>
                  <a:pt x="70739" y="10160"/>
                </a:cubicBezTo>
                <a:cubicBezTo>
                  <a:pt x="71247" y="9525"/>
                  <a:pt x="70993" y="9271"/>
                  <a:pt x="70485" y="9271"/>
                </a:cubicBezTo>
                <a:cubicBezTo>
                  <a:pt x="69977" y="9271"/>
                  <a:pt x="69088" y="9525"/>
                  <a:pt x="68453" y="10160"/>
                </a:cubicBezTo>
                <a:cubicBezTo>
                  <a:pt x="69596" y="9017"/>
                  <a:pt x="68453" y="9017"/>
                  <a:pt x="68453" y="9017"/>
                </a:cubicBezTo>
                <a:cubicBezTo>
                  <a:pt x="67310" y="9017"/>
                  <a:pt x="68453" y="7874"/>
                  <a:pt x="69596" y="6731"/>
                </a:cubicBezTo>
                <a:cubicBezTo>
                  <a:pt x="69596" y="6731"/>
                  <a:pt x="69596" y="5588"/>
                  <a:pt x="69596" y="5588"/>
                </a:cubicBezTo>
                <a:cubicBezTo>
                  <a:pt x="69088" y="6096"/>
                  <a:pt x="68453" y="6477"/>
                  <a:pt x="67945" y="6477"/>
                </a:cubicBezTo>
                <a:cubicBezTo>
                  <a:pt x="67437" y="6477"/>
                  <a:pt x="66675" y="6223"/>
                  <a:pt x="66167" y="5715"/>
                </a:cubicBezTo>
                <a:cubicBezTo>
                  <a:pt x="65913" y="5461"/>
                  <a:pt x="65786" y="5461"/>
                  <a:pt x="65659" y="5461"/>
                </a:cubicBezTo>
                <a:cubicBezTo>
                  <a:pt x="65024" y="5461"/>
                  <a:pt x="64643" y="7112"/>
                  <a:pt x="62865" y="8001"/>
                </a:cubicBezTo>
                <a:cubicBezTo>
                  <a:pt x="62865" y="6858"/>
                  <a:pt x="64008" y="4572"/>
                  <a:pt x="64008" y="4572"/>
                </a:cubicBezTo>
                <a:cubicBezTo>
                  <a:pt x="64008" y="4572"/>
                  <a:pt x="62865" y="5715"/>
                  <a:pt x="62865" y="6858"/>
                </a:cubicBezTo>
                <a:cubicBezTo>
                  <a:pt x="62357" y="7493"/>
                  <a:pt x="61976" y="7747"/>
                  <a:pt x="61849" y="7747"/>
                </a:cubicBezTo>
                <a:cubicBezTo>
                  <a:pt x="61722" y="7747"/>
                  <a:pt x="61595" y="7493"/>
                  <a:pt x="61595" y="6858"/>
                </a:cubicBezTo>
                <a:cubicBezTo>
                  <a:pt x="61595" y="5588"/>
                  <a:pt x="61595" y="4953"/>
                  <a:pt x="61341" y="4953"/>
                </a:cubicBezTo>
                <a:cubicBezTo>
                  <a:pt x="61087" y="4953"/>
                  <a:pt x="60960" y="5207"/>
                  <a:pt x="60452" y="5715"/>
                </a:cubicBezTo>
                <a:cubicBezTo>
                  <a:pt x="60452" y="5715"/>
                  <a:pt x="60452" y="5715"/>
                  <a:pt x="60452" y="4572"/>
                </a:cubicBezTo>
                <a:cubicBezTo>
                  <a:pt x="60452" y="4572"/>
                  <a:pt x="60452" y="4572"/>
                  <a:pt x="59309" y="5715"/>
                </a:cubicBezTo>
                <a:cubicBezTo>
                  <a:pt x="59309" y="4064"/>
                  <a:pt x="59309" y="2921"/>
                  <a:pt x="58801" y="2921"/>
                </a:cubicBezTo>
                <a:cubicBezTo>
                  <a:pt x="58674" y="2921"/>
                  <a:pt x="58420" y="3048"/>
                  <a:pt x="58039" y="3429"/>
                </a:cubicBezTo>
                <a:cubicBezTo>
                  <a:pt x="58039" y="3937"/>
                  <a:pt x="58039" y="4318"/>
                  <a:pt x="58039" y="4572"/>
                </a:cubicBezTo>
                <a:cubicBezTo>
                  <a:pt x="56896" y="4572"/>
                  <a:pt x="56896" y="4572"/>
                  <a:pt x="56896" y="5715"/>
                </a:cubicBezTo>
                <a:lnTo>
                  <a:pt x="55880" y="5715"/>
                </a:lnTo>
                <a:cubicBezTo>
                  <a:pt x="55880" y="5715"/>
                  <a:pt x="55880" y="4572"/>
                  <a:pt x="57023" y="4572"/>
                </a:cubicBezTo>
                <a:lnTo>
                  <a:pt x="57023" y="3429"/>
                </a:lnTo>
                <a:cubicBezTo>
                  <a:pt x="55880" y="3429"/>
                  <a:pt x="55880" y="3429"/>
                  <a:pt x="55880" y="4572"/>
                </a:cubicBezTo>
                <a:cubicBezTo>
                  <a:pt x="55372" y="5715"/>
                  <a:pt x="54991" y="6223"/>
                  <a:pt x="54864" y="6223"/>
                </a:cubicBezTo>
                <a:cubicBezTo>
                  <a:pt x="54737" y="6223"/>
                  <a:pt x="54737" y="5715"/>
                  <a:pt x="54737" y="4572"/>
                </a:cubicBezTo>
                <a:cubicBezTo>
                  <a:pt x="55626" y="3683"/>
                  <a:pt x="55880" y="2032"/>
                  <a:pt x="55245" y="2032"/>
                </a:cubicBezTo>
                <a:cubicBezTo>
                  <a:pt x="55118" y="2032"/>
                  <a:pt x="54991" y="2159"/>
                  <a:pt x="54737" y="2286"/>
                </a:cubicBezTo>
                <a:cubicBezTo>
                  <a:pt x="54737" y="1143"/>
                  <a:pt x="54737" y="508"/>
                  <a:pt x="54610" y="508"/>
                </a:cubicBezTo>
                <a:cubicBezTo>
                  <a:pt x="54483" y="508"/>
                  <a:pt x="54229" y="1016"/>
                  <a:pt x="53594" y="2286"/>
                </a:cubicBezTo>
                <a:cubicBezTo>
                  <a:pt x="52451" y="2286"/>
                  <a:pt x="51308" y="3429"/>
                  <a:pt x="50165" y="3429"/>
                </a:cubicBezTo>
                <a:cubicBezTo>
                  <a:pt x="49022" y="3429"/>
                  <a:pt x="49022" y="3429"/>
                  <a:pt x="49022" y="2286"/>
                </a:cubicBezTo>
                <a:cubicBezTo>
                  <a:pt x="49022" y="1143"/>
                  <a:pt x="49022" y="508"/>
                  <a:pt x="49022" y="0"/>
                </a:cubicBezTo>
                <a:cubicBezTo>
                  <a:pt x="49022" y="3429"/>
                  <a:pt x="47879" y="3429"/>
                  <a:pt x="47879" y="3429"/>
                </a:cubicBezTo>
                <a:cubicBezTo>
                  <a:pt x="47625" y="3048"/>
                  <a:pt x="47371" y="2921"/>
                  <a:pt x="47117" y="2921"/>
                </a:cubicBezTo>
                <a:cubicBezTo>
                  <a:pt x="46609" y="2921"/>
                  <a:pt x="46355" y="3683"/>
                  <a:pt x="45593" y="4572"/>
                </a:cubicBezTo>
                <a:lnTo>
                  <a:pt x="46736" y="4572"/>
                </a:lnTo>
                <a:cubicBezTo>
                  <a:pt x="46736" y="5842"/>
                  <a:pt x="46736" y="6477"/>
                  <a:pt x="46482" y="6477"/>
                </a:cubicBezTo>
                <a:cubicBezTo>
                  <a:pt x="46228" y="6477"/>
                  <a:pt x="46101" y="6223"/>
                  <a:pt x="45593" y="5715"/>
                </a:cubicBezTo>
                <a:cubicBezTo>
                  <a:pt x="45593" y="5715"/>
                  <a:pt x="45593" y="4572"/>
                  <a:pt x="45593" y="3429"/>
                </a:cubicBezTo>
                <a:cubicBezTo>
                  <a:pt x="45593" y="1143"/>
                  <a:pt x="45593" y="0"/>
                  <a:pt x="44450" y="0"/>
                </a:cubicBezTo>
                <a:close/>
                <a:moveTo>
                  <a:pt x="75311" y="95885"/>
                </a:moveTo>
                <a:cubicBezTo>
                  <a:pt x="75311" y="95885"/>
                  <a:pt x="76454" y="97028"/>
                  <a:pt x="76454" y="98171"/>
                </a:cubicBezTo>
                <a:cubicBezTo>
                  <a:pt x="76835" y="99060"/>
                  <a:pt x="77089" y="99441"/>
                  <a:pt x="77216" y="99441"/>
                </a:cubicBezTo>
                <a:cubicBezTo>
                  <a:pt x="77343" y="99441"/>
                  <a:pt x="77089" y="98425"/>
                  <a:pt x="76454" y="97028"/>
                </a:cubicBezTo>
                <a:cubicBezTo>
                  <a:pt x="76454" y="95885"/>
                  <a:pt x="76454" y="95885"/>
                  <a:pt x="75311" y="95885"/>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
          <p:cNvSpPr/>
          <p:nvPr/>
        </p:nvSpPr>
        <p:spPr>
          <a:xfrm>
            <a:off x="768991" y="3579981"/>
            <a:ext cx="924687" cy="728568"/>
          </a:xfrm>
          <a:custGeom>
            <a:rect b="b" l="l" r="r" t="t"/>
            <a:pathLst>
              <a:path extrusionOk="0" h="971423" w="1232916">
                <a:moveTo>
                  <a:pt x="165100" y="0"/>
                </a:moveTo>
                <a:lnTo>
                  <a:pt x="165100" y="237998"/>
                </a:lnTo>
                <a:cubicBezTo>
                  <a:pt x="74041" y="237998"/>
                  <a:pt x="0" y="311912"/>
                  <a:pt x="0" y="403098"/>
                </a:cubicBezTo>
                <a:cubicBezTo>
                  <a:pt x="0" y="494284"/>
                  <a:pt x="74041" y="568198"/>
                  <a:pt x="165100" y="568198"/>
                </a:cubicBezTo>
                <a:lnTo>
                  <a:pt x="165100" y="806323"/>
                </a:lnTo>
                <a:lnTo>
                  <a:pt x="451358" y="806323"/>
                </a:lnTo>
                <a:cubicBezTo>
                  <a:pt x="451358" y="897509"/>
                  <a:pt x="525272" y="971423"/>
                  <a:pt x="616458" y="971423"/>
                </a:cubicBezTo>
                <a:cubicBezTo>
                  <a:pt x="707644" y="971423"/>
                  <a:pt x="781558" y="897509"/>
                  <a:pt x="781558" y="806323"/>
                </a:cubicBezTo>
                <a:lnTo>
                  <a:pt x="1067816" y="806323"/>
                </a:lnTo>
                <a:lnTo>
                  <a:pt x="1067816" y="568198"/>
                </a:lnTo>
                <a:cubicBezTo>
                  <a:pt x="1159002" y="568198"/>
                  <a:pt x="1232916" y="494284"/>
                  <a:pt x="1232916" y="403098"/>
                </a:cubicBezTo>
                <a:cubicBezTo>
                  <a:pt x="1232916" y="311912"/>
                  <a:pt x="1159002" y="237998"/>
                  <a:pt x="1067816" y="237998"/>
                </a:cubicBezTo>
                <a:lnTo>
                  <a:pt x="1067816" y="0"/>
                </a:lnTo>
                <a:lnTo>
                  <a:pt x="780542" y="0"/>
                </a:lnTo>
                <a:cubicBezTo>
                  <a:pt x="781685" y="3175"/>
                  <a:pt x="781685" y="6477"/>
                  <a:pt x="781685" y="9652"/>
                </a:cubicBezTo>
                <a:cubicBezTo>
                  <a:pt x="781685" y="100838"/>
                  <a:pt x="707644" y="174752"/>
                  <a:pt x="616585" y="174752"/>
                </a:cubicBezTo>
                <a:cubicBezTo>
                  <a:pt x="525526" y="174752"/>
                  <a:pt x="451485" y="100838"/>
                  <a:pt x="451485" y="9652"/>
                </a:cubicBezTo>
                <a:cubicBezTo>
                  <a:pt x="451485" y="6477"/>
                  <a:pt x="451485" y="3175"/>
                  <a:pt x="451485" y="0"/>
                </a:cubicBezTo>
                <a:close/>
              </a:path>
            </a:pathLst>
          </a:custGeom>
          <a:solidFill>
            <a:srgbClr val="F6B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
          <p:cNvSpPr/>
          <p:nvPr/>
        </p:nvSpPr>
        <p:spPr>
          <a:xfrm>
            <a:off x="816521" y="3579981"/>
            <a:ext cx="754951" cy="721995"/>
          </a:xfrm>
          <a:custGeom>
            <a:rect b="b" l="l" r="r" t="t"/>
            <a:pathLst>
              <a:path extrusionOk="0" h="962660" w="1006601">
                <a:moveTo>
                  <a:pt x="798575" y="40767"/>
                </a:moveTo>
                <a:cubicBezTo>
                  <a:pt x="801877" y="40767"/>
                  <a:pt x="803909" y="43942"/>
                  <a:pt x="803909" y="45085"/>
                </a:cubicBezTo>
                <a:cubicBezTo>
                  <a:pt x="803909" y="45466"/>
                  <a:pt x="803528" y="45720"/>
                  <a:pt x="802893" y="45720"/>
                </a:cubicBezTo>
                <a:cubicBezTo>
                  <a:pt x="801750" y="45720"/>
                  <a:pt x="799972" y="44958"/>
                  <a:pt x="798575" y="42926"/>
                </a:cubicBezTo>
                <a:lnTo>
                  <a:pt x="798575" y="40767"/>
                </a:lnTo>
                <a:close/>
                <a:moveTo>
                  <a:pt x="808227" y="107188"/>
                </a:moveTo>
                <a:cubicBezTo>
                  <a:pt x="810386" y="107188"/>
                  <a:pt x="810386" y="109347"/>
                  <a:pt x="810386" y="110363"/>
                </a:cubicBezTo>
                <a:lnTo>
                  <a:pt x="807211" y="110363"/>
                </a:lnTo>
                <a:lnTo>
                  <a:pt x="805052" y="108204"/>
                </a:lnTo>
                <a:lnTo>
                  <a:pt x="808227" y="107061"/>
                </a:lnTo>
                <a:close/>
                <a:moveTo>
                  <a:pt x="794257" y="110363"/>
                </a:moveTo>
                <a:cubicBezTo>
                  <a:pt x="794257" y="110363"/>
                  <a:pt x="797432" y="111506"/>
                  <a:pt x="799591" y="113665"/>
                </a:cubicBezTo>
                <a:cubicBezTo>
                  <a:pt x="804290" y="115697"/>
                  <a:pt x="806068" y="116459"/>
                  <a:pt x="805306" y="116459"/>
                </a:cubicBezTo>
                <a:cubicBezTo>
                  <a:pt x="804925" y="116459"/>
                  <a:pt x="803655" y="116205"/>
                  <a:pt x="801750" y="115824"/>
                </a:cubicBezTo>
                <a:cubicBezTo>
                  <a:pt x="799591" y="115824"/>
                  <a:pt x="796416" y="115824"/>
                  <a:pt x="794257" y="113665"/>
                </a:cubicBezTo>
                <a:lnTo>
                  <a:pt x="794257" y="110490"/>
                </a:lnTo>
                <a:close/>
                <a:moveTo>
                  <a:pt x="803401" y="142748"/>
                </a:moveTo>
                <a:cubicBezTo>
                  <a:pt x="804417" y="142748"/>
                  <a:pt x="806576" y="144018"/>
                  <a:pt x="810259" y="144780"/>
                </a:cubicBezTo>
                <a:cubicBezTo>
                  <a:pt x="811402" y="146558"/>
                  <a:pt x="811910" y="147320"/>
                  <a:pt x="811275" y="147320"/>
                </a:cubicBezTo>
                <a:cubicBezTo>
                  <a:pt x="810640" y="147320"/>
                  <a:pt x="809370" y="146812"/>
                  <a:pt x="806957" y="145796"/>
                </a:cubicBezTo>
                <a:cubicBezTo>
                  <a:pt x="804798" y="144653"/>
                  <a:pt x="802639" y="143637"/>
                  <a:pt x="802639" y="143637"/>
                </a:cubicBezTo>
                <a:cubicBezTo>
                  <a:pt x="802639" y="143002"/>
                  <a:pt x="802893" y="142748"/>
                  <a:pt x="803274" y="142748"/>
                </a:cubicBezTo>
                <a:close/>
                <a:moveTo>
                  <a:pt x="794257" y="153289"/>
                </a:moveTo>
                <a:cubicBezTo>
                  <a:pt x="796416" y="153289"/>
                  <a:pt x="799591" y="155448"/>
                  <a:pt x="799591" y="155448"/>
                </a:cubicBezTo>
                <a:lnTo>
                  <a:pt x="798448" y="156591"/>
                </a:lnTo>
                <a:cubicBezTo>
                  <a:pt x="796289" y="156591"/>
                  <a:pt x="794130" y="156591"/>
                  <a:pt x="794130" y="154432"/>
                </a:cubicBezTo>
                <a:lnTo>
                  <a:pt x="794130" y="153289"/>
                </a:lnTo>
                <a:close/>
                <a:moveTo>
                  <a:pt x="788034" y="179832"/>
                </a:moveTo>
                <a:cubicBezTo>
                  <a:pt x="788542" y="179832"/>
                  <a:pt x="789939" y="181610"/>
                  <a:pt x="789939" y="183261"/>
                </a:cubicBezTo>
                <a:lnTo>
                  <a:pt x="787780" y="183261"/>
                </a:lnTo>
                <a:cubicBezTo>
                  <a:pt x="787780" y="181102"/>
                  <a:pt x="784605" y="180086"/>
                  <a:pt x="787780" y="180086"/>
                </a:cubicBezTo>
                <a:cubicBezTo>
                  <a:pt x="787780" y="179959"/>
                  <a:pt x="787907" y="179832"/>
                  <a:pt x="788034" y="179832"/>
                </a:cubicBezTo>
                <a:close/>
                <a:moveTo>
                  <a:pt x="799591" y="190881"/>
                </a:moveTo>
                <a:cubicBezTo>
                  <a:pt x="802766" y="190881"/>
                  <a:pt x="804925" y="190881"/>
                  <a:pt x="804925" y="193040"/>
                </a:cubicBezTo>
                <a:cubicBezTo>
                  <a:pt x="806449" y="193802"/>
                  <a:pt x="805814" y="194564"/>
                  <a:pt x="803401" y="194564"/>
                </a:cubicBezTo>
                <a:cubicBezTo>
                  <a:pt x="802385" y="194564"/>
                  <a:pt x="801115" y="194437"/>
                  <a:pt x="799591" y="194056"/>
                </a:cubicBezTo>
                <a:lnTo>
                  <a:pt x="799591" y="190881"/>
                </a:lnTo>
                <a:close/>
                <a:moveTo>
                  <a:pt x="804925" y="203708"/>
                </a:moveTo>
                <a:lnTo>
                  <a:pt x="804925" y="204724"/>
                </a:lnTo>
                <a:cubicBezTo>
                  <a:pt x="804925" y="205867"/>
                  <a:pt x="804925" y="205867"/>
                  <a:pt x="801750" y="205867"/>
                </a:cubicBezTo>
                <a:lnTo>
                  <a:pt x="801750" y="204724"/>
                </a:lnTo>
                <a:lnTo>
                  <a:pt x="804925" y="203708"/>
                </a:lnTo>
                <a:close/>
                <a:moveTo>
                  <a:pt x="794257" y="226187"/>
                </a:moveTo>
                <a:cubicBezTo>
                  <a:pt x="796416" y="226187"/>
                  <a:pt x="796416" y="227330"/>
                  <a:pt x="796416" y="227330"/>
                </a:cubicBezTo>
                <a:cubicBezTo>
                  <a:pt x="796416" y="228346"/>
                  <a:pt x="796416" y="229489"/>
                  <a:pt x="794257" y="229489"/>
                </a:cubicBezTo>
                <a:cubicBezTo>
                  <a:pt x="794257" y="229489"/>
                  <a:pt x="791082" y="229489"/>
                  <a:pt x="791082" y="228473"/>
                </a:cubicBezTo>
                <a:cubicBezTo>
                  <a:pt x="791082" y="227457"/>
                  <a:pt x="794257" y="226314"/>
                  <a:pt x="794257" y="226314"/>
                </a:cubicBezTo>
                <a:close/>
                <a:moveTo>
                  <a:pt x="833119" y="243840"/>
                </a:moveTo>
                <a:cubicBezTo>
                  <a:pt x="833881" y="243840"/>
                  <a:pt x="833881" y="244602"/>
                  <a:pt x="833881" y="246634"/>
                </a:cubicBezTo>
                <a:cubicBezTo>
                  <a:pt x="835024" y="248793"/>
                  <a:pt x="832865" y="251968"/>
                  <a:pt x="829563" y="251968"/>
                </a:cubicBezTo>
                <a:cubicBezTo>
                  <a:pt x="829436" y="252095"/>
                  <a:pt x="829182" y="252095"/>
                  <a:pt x="829055" y="252095"/>
                </a:cubicBezTo>
                <a:cubicBezTo>
                  <a:pt x="827277" y="252095"/>
                  <a:pt x="826769" y="247396"/>
                  <a:pt x="830579" y="244475"/>
                </a:cubicBezTo>
                <a:cubicBezTo>
                  <a:pt x="831722" y="244094"/>
                  <a:pt x="832484" y="243840"/>
                  <a:pt x="832992" y="243840"/>
                </a:cubicBezTo>
                <a:close/>
                <a:moveTo>
                  <a:pt x="801750" y="273431"/>
                </a:moveTo>
                <a:cubicBezTo>
                  <a:pt x="803909" y="273431"/>
                  <a:pt x="804925" y="274447"/>
                  <a:pt x="799591" y="276606"/>
                </a:cubicBezTo>
                <a:cubicBezTo>
                  <a:pt x="796416" y="276606"/>
                  <a:pt x="796416" y="276606"/>
                  <a:pt x="796416" y="275463"/>
                </a:cubicBezTo>
                <a:cubicBezTo>
                  <a:pt x="796416" y="275463"/>
                  <a:pt x="799591" y="273304"/>
                  <a:pt x="801750" y="273304"/>
                </a:cubicBezTo>
                <a:close/>
                <a:moveTo>
                  <a:pt x="747394" y="275971"/>
                </a:moveTo>
                <a:cubicBezTo>
                  <a:pt x="747648" y="275971"/>
                  <a:pt x="747902" y="276225"/>
                  <a:pt x="748156" y="276733"/>
                </a:cubicBezTo>
                <a:cubicBezTo>
                  <a:pt x="748156" y="276733"/>
                  <a:pt x="749172" y="279908"/>
                  <a:pt x="747013" y="283210"/>
                </a:cubicBezTo>
                <a:cubicBezTo>
                  <a:pt x="747013" y="283210"/>
                  <a:pt x="746505" y="284607"/>
                  <a:pt x="745870" y="284607"/>
                </a:cubicBezTo>
                <a:cubicBezTo>
                  <a:pt x="745616" y="284607"/>
                  <a:pt x="745235" y="284226"/>
                  <a:pt x="744854" y="283210"/>
                </a:cubicBezTo>
                <a:lnTo>
                  <a:pt x="743711" y="281051"/>
                </a:lnTo>
                <a:cubicBezTo>
                  <a:pt x="745362" y="278638"/>
                  <a:pt x="746378" y="276098"/>
                  <a:pt x="747267" y="276098"/>
                </a:cubicBezTo>
                <a:close/>
                <a:moveTo>
                  <a:pt x="799591" y="283083"/>
                </a:moveTo>
                <a:lnTo>
                  <a:pt x="801750" y="284226"/>
                </a:lnTo>
                <a:lnTo>
                  <a:pt x="801750" y="285242"/>
                </a:lnTo>
                <a:cubicBezTo>
                  <a:pt x="800861" y="285750"/>
                  <a:pt x="799972" y="286004"/>
                  <a:pt x="799210" y="286004"/>
                </a:cubicBezTo>
                <a:cubicBezTo>
                  <a:pt x="798194" y="286004"/>
                  <a:pt x="797432" y="285496"/>
                  <a:pt x="797432" y="284226"/>
                </a:cubicBezTo>
                <a:lnTo>
                  <a:pt x="799591" y="283083"/>
                </a:lnTo>
                <a:close/>
                <a:moveTo>
                  <a:pt x="646556" y="314960"/>
                </a:moveTo>
                <a:cubicBezTo>
                  <a:pt x="647953" y="314960"/>
                  <a:pt x="648588" y="316357"/>
                  <a:pt x="648588" y="316357"/>
                </a:cubicBezTo>
                <a:cubicBezTo>
                  <a:pt x="648588" y="316357"/>
                  <a:pt x="649604" y="318516"/>
                  <a:pt x="647572" y="320675"/>
                </a:cubicBezTo>
                <a:cubicBezTo>
                  <a:pt x="647572" y="320675"/>
                  <a:pt x="644270" y="318516"/>
                  <a:pt x="643254" y="316357"/>
                </a:cubicBezTo>
                <a:lnTo>
                  <a:pt x="645413" y="315341"/>
                </a:lnTo>
                <a:cubicBezTo>
                  <a:pt x="645794" y="315087"/>
                  <a:pt x="646175" y="315087"/>
                  <a:pt x="646556" y="315087"/>
                </a:cubicBezTo>
                <a:close/>
                <a:moveTo>
                  <a:pt x="625728" y="330581"/>
                </a:moveTo>
                <a:cubicBezTo>
                  <a:pt x="626236" y="330581"/>
                  <a:pt x="626490" y="331089"/>
                  <a:pt x="627125" y="332359"/>
                </a:cubicBezTo>
                <a:lnTo>
                  <a:pt x="624966" y="333502"/>
                </a:lnTo>
                <a:lnTo>
                  <a:pt x="620648" y="332359"/>
                </a:lnTo>
                <a:lnTo>
                  <a:pt x="623823" y="331343"/>
                </a:lnTo>
                <a:cubicBezTo>
                  <a:pt x="624712" y="330835"/>
                  <a:pt x="625220" y="330581"/>
                  <a:pt x="625601" y="330581"/>
                </a:cubicBezTo>
                <a:close/>
                <a:moveTo>
                  <a:pt x="601090" y="341249"/>
                </a:moveTo>
                <a:cubicBezTo>
                  <a:pt x="601598" y="341249"/>
                  <a:pt x="601852" y="341757"/>
                  <a:pt x="602487" y="343027"/>
                </a:cubicBezTo>
                <a:lnTo>
                  <a:pt x="600328" y="345186"/>
                </a:lnTo>
                <a:lnTo>
                  <a:pt x="597153" y="344170"/>
                </a:lnTo>
                <a:lnTo>
                  <a:pt x="599312" y="342011"/>
                </a:lnTo>
                <a:cubicBezTo>
                  <a:pt x="600201" y="341503"/>
                  <a:pt x="600709" y="341249"/>
                  <a:pt x="601090" y="341249"/>
                </a:cubicBezTo>
                <a:close/>
                <a:moveTo>
                  <a:pt x="558545" y="344043"/>
                </a:moveTo>
                <a:cubicBezTo>
                  <a:pt x="559561" y="346202"/>
                  <a:pt x="560704" y="348361"/>
                  <a:pt x="558545" y="350520"/>
                </a:cubicBezTo>
                <a:lnTo>
                  <a:pt x="554227" y="349504"/>
                </a:lnTo>
                <a:lnTo>
                  <a:pt x="555370" y="345186"/>
                </a:lnTo>
                <a:lnTo>
                  <a:pt x="558545" y="344170"/>
                </a:lnTo>
                <a:close/>
                <a:moveTo>
                  <a:pt x="583945" y="348361"/>
                </a:moveTo>
                <a:cubicBezTo>
                  <a:pt x="584453" y="348361"/>
                  <a:pt x="584961" y="348742"/>
                  <a:pt x="585342" y="349504"/>
                </a:cubicBezTo>
                <a:cubicBezTo>
                  <a:pt x="586358" y="352679"/>
                  <a:pt x="586358" y="352679"/>
                  <a:pt x="584199" y="353822"/>
                </a:cubicBezTo>
                <a:cubicBezTo>
                  <a:pt x="582294" y="354838"/>
                  <a:pt x="581278" y="355346"/>
                  <a:pt x="580770" y="355346"/>
                </a:cubicBezTo>
                <a:cubicBezTo>
                  <a:pt x="580262" y="355346"/>
                  <a:pt x="580389" y="354584"/>
                  <a:pt x="581024" y="352806"/>
                </a:cubicBezTo>
                <a:cubicBezTo>
                  <a:pt x="581786" y="350012"/>
                  <a:pt x="582929" y="348488"/>
                  <a:pt x="583945" y="348488"/>
                </a:cubicBezTo>
                <a:close/>
                <a:moveTo>
                  <a:pt x="442721" y="360172"/>
                </a:moveTo>
                <a:cubicBezTo>
                  <a:pt x="442467" y="360299"/>
                  <a:pt x="442340" y="360299"/>
                  <a:pt x="442086" y="360426"/>
                </a:cubicBezTo>
                <a:cubicBezTo>
                  <a:pt x="443102" y="360553"/>
                  <a:pt x="443610" y="360553"/>
                  <a:pt x="443864" y="360553"/>
                </a:cubicBezTo>
                <a:cubicBezTo>
                  <a:pt x="444118" y="360553"/>
                  <a:pt x="443737" y="360426"/>
                  <a:pt x="442721" y="360045"/>
                </a:cubicBezTo>
                <a:close/>
                <a:moveTo>
                  <a:pt x="530351" y="362712"/>
                </a:moveTo>
                <a:cubicBezTo>
                  <a:pt x="530986" y="362712"/>
                  <a:pt x="531494" y="363220"/>
                  <a:pt x="532764" y="364490"/>
                </a:cubicBezTo>
                <a:cubicBezTo>
                  <a:pt x="531748" y="364490"/>
                  <a:pt x="533907" y="366649"/>
                  <a:pt x="531748" y="368808"/>
                </a:cubicBezTo>
                <a:lnTo>
                  <a:pt x="527430" y="367665"/>
                </a:lnTo>
                <a:cubicBezTo>
                  <a:pt x="526414" y="365506"/>
                  <a:pt x="528573" y="363347"/>
                  <a:pt x="528573" y="363347"/>
                </a:cubicBezTo>
                <a:cubicBezTo>
                  <a:pt x="529462" y="362839"/>
                  <a:pt x="529970" y="362585"/>
                  <a:pt x="530478" y="362585"/>
                </a:cubicBezTo>
                <a:close/>
                <a:moveTo>
                  <a:pt x="801877" y="369824"/>
                </a:moveTo>
                <a:lnTo>
                  <a:pt x="804036" y="370967"/>
                </a:lnTo>
                <a:lnTo>
                  <a:pt x="804036" y="371983"/>
                </a:lnTo>
                <a:cubicBezTo>
                  <a:pt x="802639" y="371983"/>
                  <a:pt x="801242" y="372491"/>
                  <a:pt x="800099" y="372491"/>
                </a:cubicBezTo>
                <a:cubicBezTo>
                  <a:pt x="799591" y="372491"/>
                  <a:pt x="799083" y="372364"/>
                  <a:pt x="798702" y="371983"/>
                </a:cubicBezTo>
                <a:lnTo>
                  <a:pt x="802004" y="369824"/>
                </a:lnTo>
                <a:close/>
                <a:moveTo>
                  <a:pt x="440562" y="374396"/>
                </a:moveTo>
                <a:cubicBezTo>
                  <a:pt x="441705" y="374396"/>
                  <a:pt x="443483" y="376047"/>
                  <a:pt x="444753" y="379476"/>
                </a:cubicBezTo>
                <a:cubicBezTo>
                  <a:pt x="444753" y="381635"/>
                  <a:pt x="444753" y="381635"/>
                  <a:pt x="441578" y="381635"/>
                </a:cubicBezTo>
                <a:cubicBezTo>
                  <a:pt x="441578" y="381635"/>
                  <a:pt x="439419" y="378333"/>
                  <a:pt x="439419" y="376301"/>
                </a:cubicBezTo>
                <a:cubicBezTo>
                  <a:pt x="439419" y="375031"/>
                  <a:pt x="439927" y="374523"/>
                  <a:pt x="440562" y="374523"/>
                </a:cubicBezTo>
                <a:close/>
                <a:moveTo>
                  <a:pt x="394334" y="379476"/>
                </a:moveTo>
                <a:cubicBezTo>
                  <a:pt x="397509" y="379476"/>
                  <a:pt x="397509" y="382651"/>
                  <a:pt x="397509" y="382651"/>
                </a:cubicBezTo>
                <a:cubicBezTo>
                  <a:pt x="397509" y="383413"/>
                  <a:pt x="397128" y="383540"/>
                  <a:pt x="396620" y="383540"/>
                </a:cubicBezTo>
                <a:cubicBezTo>
                  <a:pt x="395477" y="383540"/>
                  <a:pt x="393572" y="382651"/>
                  <a:pt x="392175" y="382651"/>
                </a:cubicBezTo>
                <a:cubicBezTo>
                  <a:pt x="389000" y="380492"/>
                  <a:pt x="389000" y="380492"/>
                  <a:pt x="394334" y="379476"/>
                </a:cubicBezTo>
                <a:close/>
                <a:moveTo>
                  <a:pt x="461898" y="380492"/>
                </a:moveTo>
                <a:lnTo>
                  <a:pt x="465073" y="381635"/>
                </a:lnTo>
                <a:cubicBezTo>
                  <a:pt x="464184" y="383413"/>
                  <a:pt x="464057" y="385064"/>
                  <a:pt x="462279" y="385064"/>
                </a:cubicBezTo>
                <a:cubicBezTo>
                  <a:pt x="461898" y="385064"/>
                  <a:pt x="461390" y="384937"/>
                  <a:pt x="460755" y="384810"/>
                </a:cubicBezTo>
                <a:lnTo>
                  <a:pt x="458596" y="382651"/>
                </a:lnTo>
                <a:lnTo>
                  <a:pt x="461771" y="380492"/>
                </a:lnTo>
                <a:close/>
                <a:moveTo>
                  <a:pt x="346328" y="387350"/>
                </a:moveTo>
                <a:cubicBezTo>
                  <a:pt x="347725" y="387350"/>
                  <a:pt x="348741" y="387858"/>
                  <a:pt x="349376" y="389128"/>
                </a:cubicBezTo>
                <a:cubicBezTo>
                  <a:pt x="349376" y="389128"/>
                  <a:pt x="349376" y="391287"/>
                  <a:pt x="347217" y="392430"/>
                </a:cubicBezTo>
                <a:cubicBezTo>
                  <a:pt x="344042" y="392430"/>
                  <a:pt x="340740" y="391287"/>
                  <a:pt x="340740" y="391287"/>
                </a:cubicBezTo>
                <a:cubicBezTo>
                  <a:pt x="340740" y="388112"/>
                  <a:pt x="342899" y="388112"/>
                  <a:pt x="342899" y="388112"/>
                </a:cubicBezTo>
                <a:cubicBezTo>
                  <a:pt x="344296" y="387604"/>
                  <a:pt x="345439" y="387350"/>
                  <a:pt x="346328" y="387350"/>
                </a:cubicBezTo>
                <a:close/>
                <a:moveTo>
                  <a:pt x="299211" y="391668"/>
                </a:moveTo>
                <a:cubicBezTo>
                  <a:pt x="299973" y="391668"/>
                  <a:pt x="299973" y="392430"/>
                  <a:pt x="299973" y="394462"/>
                </a:cubicBezTo>
                <a:lnTo>
                  <a:pt x="297814" y="394462"/>
                </a:lnTo>
                <a:lnTo>
                  <a:pt x="294512" y="393446"/>
                </a:lnTo>
                <a:lnTo>
                  <a:pt x="296671" y="392430"/>
                </a:lnTo>
                <a:cubicBezTo>
                  <a:pt x="297814" y="392049"/>
                  <a:pt x="298576" y="391795"/>
                  <a:pt x="299084" y="391795"/>
                </a:cubicBezTo>
                <a:close/>
                <a:moveTo>
                  <a:pt x="474852" y="395605"/>
                </a:moveTo>
                <a:cubicBezTo>
                  <a:pt x="477011" y="395605"/>
                  <a:pt x="477011" y="396621"/>
                  <a:pt x="477011" y="397764"/>
                </a:cubicBezTo>
                <a:cubicBezTo>
                  <a:pt x="476630" y="398145"/>
                  <a:pt x="476249" y="398272"/>
                  <a:pt x="475995" y="398272"/>
                </a:cubicBezTo>
                <a:cubicBezTo>
                  <a:pt x="475487" y="398272"/>
                  <a:pt x="475106" y="397510"/>
                  <a:pt x="474979" y="395605"/>
                </a:cubicBezTo>
                <a:close/>
                <a:moveTo>
                  <a:pt x="811402" y="402082"/>
                </a:moveTo>
                <a:cubicBezTo>
                  <a:pt x="811402" y="403098"/>
                  <a:pt x="811402" y="403098"/>
                  <a:pt x="809243" y="404241"/>
                </a:cubicBezTo>
                <a:cubicBezTo>
                  <a:pt x="806068" y="404241"/>
                  <a:pt x="803909" y="403098"/>
                  <a:pt x="803909" y="403098"/>
                </a:cubicBezTo>
                <a:cubicBezTo>
                  <a:pt x="802893" y="402082"/>
                  <a:pt x="808227" y="402082"/>
                  <a:pt x="811402" y="402082"/>
                </a:cubicBezTo>
                <a:close/>
                <a:moveTo>
                  <a:pt x="276224" y="398145"/>
                </a:moveTo>
                <a:cubicBezTo>
                  <a:pt x="277621" y="398145"/>
                  <a:pt x="279145" y="400050"/>
                  <a:pt x="278510" y="404114"/>
                </a:cubicBezTo>
                <a:lnTo>
                  <a:pt x="273176" y="405130"/>
                </a:lnTo>
                <a:cubicBezTo>
                  <a:pt x="272033" y="402971"/>
                  <a:pt x="271017" y="400812"/>
                  <a:pt x="274192" y="399796"/>
                </a:cubicBezTo>
                <a:cubicBezTo>
                  <a:pt x="274573" y="398653"/>
                  <a:pt x="275335" y="398018"/>
                  <a:pt x="276224" y="398018"/>
                </a:cubicBezTo>
                <a:close/>
                <a:moveTo>
                  <a:pt x="832992" y="420370"/>
                </a:moveTo>
                <a:lnTo>
                  <a:pt x="832992" y="421386"/>
                </a:lnTo>
                <a:cubicBezTo>
                  <a:pt x="831087" y="422021"/>
                  <a:pt x="829690" y="422656"/>
                  <a:pt x="828674" y="422656"/>
                </a:cubicBezTo>
                <a:cubicBezTo>
                  <a:pt x="828039" y="422656"/>
                  <a:pt x="827658" y="422402"/>
                  <a:pt x="827658" y="421386"/>
                </a:cubicBezTo>
                <a:lnTo>
                  <a:pt x="827658" y="420370"/>
                </a:lnTo>
                <a:close/>
                <a:moveTo>
                  <a:pt x="261492" y="420370"/>
                </a:moveTo>
                <a:lnTo>
                  <a:pt x="262635" y="422529"/>
                </a:lnTo>
                <a:cubicBezTo>
                  <a:pt x="260222" y="423291"/>
                  <a:pt x="258952" y="425323"/>
                  <a:pt x="258063" y="425323"/>
                </a:cubicBezTo>
                <a:cubicBezTo>
                  <a:pt x="257809" y="425323"/>
                  <a:pt x="257555" y="425069"/>
                  <a:pt x="257301" y="424561"/>
                </a:cubicBezTo>
                <a:cubicBezTo>
                  <a:pt x="257047" y="424688"/>
                  <a:pt x="256920" y="424688"/>
                  <a:pt x="256793" y="424688"/>
                </a:cubicBezTo>
                <a:cubicBezTo>
                  <a:pt x="255904" y="424688"/>
                  <a:pt x="258698" y="421259"/>
                  <a:pt x="261619" y="420243"/>
                </a:cubicBezTo>
                <a:close/>
                <a:moveTo>
                  <a:pt x="427862" y="430149"/>
                </a:moveTo>
                <a:cubicBezTo>
                  <a:pt x="427862" y="430149"/>
                  <a:pt x="428243" y="430657"/>
                  <a:pt x="428878" y="431546"/>
                </a:cubicBezTo>
                <a:cubicBezTo>
                  <a:pt x="428878" y="431419"/>
                  <a:pt x="428878" y="431292"/>
                  <a:pt x="428751" y="431038"/>
                </a:cubicBezTo>
                <a:cubicBezTo>
                  <a:pt x="428116" y="430403"/>
                  <a:pt x="427862" y="430149"/>
                  <a:pt x="427862" y="430149"/>
                </a:cubicBezTo>
                <a:close/>
                <a:moveTo>
                  <a:pt x="209041" y="432054"/>
                </a:moveTo>
                <a:cubicBezTo>
                  <a:pt x="210057" y="434213"/>
                  <a:pt x="211200" y="437388"/>
                  <a:pt x="209041" y="437388"/>
                </a:cubicBezTo>
                <a:lnTo>
                  <a:pt x="205866" y="438531"/>
                </a:lnTo>
                <a:cubicBezTo>
                  <a:pt x="204723" y="436372"/>
                  <a:pt x="206882" y="433197"/>
                  <a:pt x="206882" y="433197"/>
                </a:cubicBezTo>
                <a:lnTo>
                  <a:pt x="209041" y="432054"/>
                </a:lnTo>
                <a:close/>
                <a:moveTo>
                  <a:pt x="185927" y="429006"/>
                </a:moveTo>
                <a:cubicBezTo>
                  <a:pt x="186435" y="429006"/>
                  <a:pt x="186435" y="430657"/>
                  <a:pt x="186435" y="434213"/>
                </a:cubicBezTo>
                <a:cubicBezTo>
                  <a:pt x="185419" y="437388"/>
                  <a:pt x="183260" y="440690"/>
                  <a:pt x="183260" y="440690"/>
                </a:cubicBezTo>
                <a:cubicBezTo>
                  <a:pt x="183006" y="440817"/>
                  <a:pt x="182752" y="440944"/>
                  <a:pt x="182625" y="440944"/>
                </a:cubicBezTo>
                <a:cubicBezTo>
                  <a:pt x="181482" y="440944"/>
                  <a:pt x="182371" y="437769"/>
                  <a:pt x="183260" y="432181"/>
                </a:cubicBezTo>
                <a:cubicBezTo>
                  <a:pt x="184657" y="430276"/>
                  <a:pt x="185546" y="429133"/>
                  <a:pt x="185927" y="429133"/>
                </a:cubicBezTo>
                <a:close/>
                <a:moveTo>
                  <a:pt x="818006" y="439547"/>
                </a:moveTo>
                <a:lnTo>
                  <a:pt x="821181" y="440563"/>
                </a:lnTo>
                <a:lnTo>
                  <a:pt x="821181" y="441706"/>
                </a:lnTo>
                <a:cubicBezTo>
                  <a:pt x="820038" y="442214"/>
                  <a:pt x="819022" y="442468"/>
                  <a:pt x="818133" y="442468"/>
                </a:cubicBezTo>
                <a:cubicBezTo>
                  <a:pt x="817244" y="442468"/>
                  <a:pt x="816355" y="442214"/>
                  <a:pt x="815847" y="441706"/>
                </a:cubicBezTo>
                <a:lnTo>
                  <a:pt x="818006" y="439547"/>
                </a:lnTo>
                <a:close/>
                <a:moveTo>
                  <a:pt x="121030" y="465328"/>
                </a:moveTo>
                <a:lnTo>
                  <a:pt x="122173" y="467487"/>
                </a:lnTo>
                <a:lnTo>
                  <a:pt x="121030" y="470662"/>
                </a:lnTo>
                <a:lnTo>
                  <a:pt x="117855" y="469646"/>
                </a:lnTo>
                <a:cubicBezTo>
                  <a:pt x="116839" y="467487"/>
                  <a:pt x="118998" y="466471"/>
                  <a:pt x="121030" y="465328"/>
                </a:cubicBezTo>
                <a:close/>
                <a:moveTo>
                  <a:pt x="134238" y="462661"/>
                </a:moveTo>
                <a:cubicBezTo>
                  <a:pt x="134619" y="462661"/>
                  <a:pt x="135127" y="463677"/>
                  <a:pt x="136016" y="465328"/>
                </a:cubicBezTo>
                <a:cubicBezTo>
                  <a:pt x="137032" y="468630"/>
                  <a:pt x="139191" y="470662"/>
                  <a:pt x="134873" y="474980"/>
                </a:cubicBezTo>
                <a:cubicBezTo>
                  <a:pt x="132714" y="475996"/>
                  <a:pt x="130555" y="477139"/>
                  <a:pt x="130555" y="477139"/>
                </a:cubicBezTo>
                <a:lnTo>
                  <a:pt x="132714" y="470662"/>
                </a:lnTo>
                <a:cubicBezTo>
                  <a:pt x="133349" y="464820"/>
                  <a:pt x="133603" y="462534"/>
                  <a:pt x="134111" y="462534"/>
                </a:cubicBezTo>
                <a:close/>
                <a:moveTo>
                  <a:pt x="359028" y="509397"/>
                </a:moveTo>
                <a:cubicBezTo>
                  <a:pt x="361187" y="511556"/>
                  <a:pt x="362203" y="513715"/>
                  <a:pt x="361187" y="515874"/>
                </a:cubicBezTo>
                <a:lnTo>
                  <a:pt x="359028" y="516890"/>
                </a:lnTo>
                <a:cubicBezTo>
                  <a:pt x="356869" y="515874"/>
                  <a:pt x="358012" y="511556"/>
                  <a:pt x="358012" y="511556"/>
                </a:cubicBezTo>
                <a:lnTo>
                  <a:pt x="359028" y="509397"/>
                </a:lnTo>
                <a:close/>
                <a:moveTo>
                  <a:pt x="561720" y="517906"/>
                </a:moveTo>
                <a:lnTo>
                  <a:pt x="563879" y="521081"/>
                </a:lnTo>
                <a:lnTo>
                  <a:pt x="562736" y="524256"/>
                </a:lnTo>
                <a:cubicBezTo>
                  <a:pt x="560577" y="523240"/>
                  <a:pt x="558418" y="523240"/>
                  <a:pt x="558418" y="519938"/>
                </a:cubicBezTo>
                <a:lnTo>
                  <a:pt x="561593" y="517779"/>
                </a:lnTo>
                <a:close/>
                <a:moveTo>
                  <a:pt x="844168" y="528447"/>
                </a:moveTo>
                <a:cubicBezTo>
                  <a:pt x="845311" y="528447"/>
                  <a:pt x="846327" y="529082"/>
                  <a:pt x="846835" y="529717"/>
                </a:cubicBezTo>
                <a:cubicBezTo>
                  <a:pt x="846835" y="531876"/>
                  <a:pt x="846835" y="531876"/>
                  <a:pt x="844676" y="532892"/>
                </a:cubicBezTo>
                <a:cubicBezTo>
                  <a:pt x="844295" y="533146"/>
                  <a:pt x="843914" y="533146"/>
                  <a:pt x="843660" y="533146"/>
                </a:cubicBezTo>
                <a:cubicBezTo>
                  <a:pt x="842263" y="533146"/>
                  <a:pt x="841501" y="531368"/>
                  <a:pt x="841501" y="529717"/>
                </a:cubicBezTo>
                <a:cubicBezTo>
                  <a:pt x="842390" y="528828"/>
                  <a:pt x="843279" y="528447"/>
                  <a:pt x="844168" y="528447"/>
                </a:cubicBezTo>
                <a:close/>
                <a:moveTo>
                  <a:pt x="866393" y="578485"/>
                </a:moveTo>
                <a:cubicBezTo>
                  <a:pt x="867917" y="578485"/>
                  <a:pt x="869441" y="578993"/>
                  <a:pt x="869441" y="578993"/>
                </a:cubicBezTo>
                <a:lnTo>
                  <a:pt x="869441" y="580136"/>
                </a:lnTo>
                <a:cubicBezTo>
                  <a:pt x="867917" y="580898"/>
                  <a:pt x="866393" y="581660"/>
                  <a:pt x="865631" y="581660"/>
                </a:cubicBezTo>
                <a:cubicBezTo>
                  <a:pt x="865377" y="581660"/>
                  <a:pt x="865123" y="581533"/>
                  <a:pt x="865123" y="581152"/>
                </a:cubicBezTo>
                <a:lnTo>
                  <a:pt x="864107" y="578993"/>
                </a:lnTo>
                <a:cubicBezTo>
                  <a:pt x="864869" y="578612"/>
                  <a:pt x="865631" y="578485"/>
                  <a:pt x="866393" y="578485"/>
                </a:cubicBezTo>
                <a:close/>
                <a:moveTo>
                  <a:pt x="536955" y="580644"/>
                </a:moveTo>
                <a:cubicBezTo>
                  <a:pt x="538733" y="580644"/>
                  <a:pt x="540511" y="584581"/>
                  <a:pt x="542289" y="585470"/>
                </a:cubicBezTo>
                <a:cubicBezTo>
                  <a:pt x="541654" y="586740"/>
                  <a:pt x="541400" y="587248"/>
                  <a:pt x="540892" y="587248"/>
                </a:cubicBezTo>
                <a:cubicBezTo>
                  <a:pt x="540511" y="587248"/>
                  <a:pt x="540003" y="586994"/>
                  <a:pt x="539114" y="586486"/>
                </a:cubicBezTo>
                <a:cubicBezTo>
                  <a:pt x="536955" y="585470"/>
                  <a:pt x="535812" y="581152"/>
                  <a:pt x="535812" y="581152"/>
                </a:cubicBezTo>
                <a:cubicBezTo>
                  <a:pt x="536193" y="580771"/>
                  <a:pt x="536574" y="580644"/>
                  <a:pt x="536828" y="580644"/>
                </a:cubicBezTo>
                <a:close/>
                <a:moveTo>
                  <a:pt x="906652" y="615569"/>
                </a:moveTo>
                <a:cubicBezTo>
                  <a:pt x="906652" y="615569"/>
                  <a:pt x="906017" y="616077"/>
                  <a:pt x="905255" y="616585"/>
                </a:cubicBezTo>
                <a:cubicBezTo>
                  <a:pt x="905382" y="616585"/>
                  <a:pt x="905509" y="616458"/>
                  <a:pt x="905763" y="616458"/>
                </a:cubicBezTo>
                <a:cubicBezTo>
                  <a:pt x="906398" y="615823"/>
                  <a:pt x="906652" y="615569"/>
                  <a:pt x="906652" y="615569"/>
                </a:cubicBezTo>
                <a:close/>
                <a:moveTo>
                  <a:pt x="311784" y="612267"/>
                </a:moveTo>
                <a:cubicBezTo>
                  <a:pt x="314959" y="612267"/>
                  <a:pt x="314959" y="617601"/>
                  <a:pt x="316102" y="620776"/>
                </a:cubicBezTo>
                <a:cubicBezTo>
                  <a:pt x="315721" y="621919"/>
                  <a:pt x="314959" y="622300"/>
                  <a:pt x="314070" y="622300"/>
                </a:cubicBezTo>
                <a:cubicBezTo>
                  <a:pt x="312546" y="622300"/>
                  <a:pt x="310641" y="620649"/>
                  <a:pt x="310641" y="618617"/>
                </a:cubicBezTo>
                <a:cubicBezTo>
                  <a:pt x="309625" y="612140"/>
                  <a:pt x="309625" y="612140"/>
                  <a:pt x="311784" y="612140"/>
                </a:cubicBezTo>
                <a:close/>
                <a:moveTo>
                  <a:pt x="524001" y="629412"/>
                </a:moveTo>
                <a:cubicBezTo>
                  <a:pt x="526160" y="631571"/>
                  <a:pt x="525144" y="635889"/>
                  <a:pt x="525144" y="635889"/>
                </a:cubicBezTo>
                <a:lnTo>
                  <a:pt x="522985" y="638048"/>
                </a:lnTo>
                <a:cubicBezTo>
                  <a:pt x="521842" y="635889"/>
                  <a:pt x="519810" y="633730"/>
                  <a:pt x="521842" y="631571"/>
                </a:cubicBezTo>
                <a:lnTo>
                  <a:pt x="524001" y="629412"/>
                </a:lnTo>
                <a:close/>
                <a:moveTo>
                  <a:pt x="1004315" y="643382"/>
                </a:moveTo>
                <a:cubicBezTo>
                  <a:pt x="1004315" y="643382"/>
                  <a:pt x="1004315" y="643382"/>
                  <a:pt x="1004315" y="643382"/>
                </a:cubicBezTo>
                <a:close/>
                <a:moveTo>
                  <a:pt x="483234" y="643382"/>
                </a:moveTo>
                <a:lnTo>
                  <a:pt x="487552" y="644398"/>
                </a:lnTo>
                <a:lnTo>
                  <a:pt x="486409" y="647700"/>
                </a:lnTo>
                <a:cubicBezTo>
                  <a:pt x="484250" y="649859"/>
                  <a:pt x="484250" y="649859"/>
                  <a:pt x="484250" y="649859"/>
                </a:cubicBezTo>
                <a:cubicBezTo>
                  <a:pt x="483234" y="647700"/>
                  <a:pt x="481075" y="645541"/>
                  <a:pt x="483234" y="643382"/>
                </a:cubicBezTo>
                <a:close/>
                <a:moveTo>
                  <a:pt x="933576" y="654050"/>
                </a:moveTo>
                <a:cubicBezTo>
                  <a:pt x="934338" y="654812"/>
                  <a:pt x="934084" y="655574"/>
                  <a:pt x="933830" y="655574"/>
                </a:cubicBezTo>
                <a:cubicBezTo>
                  <a:pt x="933703" y="655574"/>
                  <a:pt x="933576" y="655447"/>
                  <a:pt x="933576" y="655066"/>
                </a:cubicBezTo>
                <a:cubicBezTo>
                  <a:pt x="933576" y="655066"/>
                  <a:pt x="933576" y="654050"/>
                  <a:pt x="933576" y="654050"/>
                </a:cubicBezTo>
                <a:close/>
                <a:moveTo>
                  <a:pt x="901191" y="655447"/>
                </a:moveTo>
                <a:cubicBezTo>
                  <a:pt x="901318" y="655447"/>
                  <a:pt x="901318" y="655701"/>
                  <a:pt x="901318" y="656209"/>
                </a:cubicBezTo>
                <a:cubicBezTo>
                  <a:pt x="903477" y="656209"/>
                  <a:pt x="901318" y="659384"/>
                  <a:pt x="900302" y="659384"/>
                </a:cubicBezTo>
                <a:lnTo>
                  <a:pt x="899286" y="657225"/>
                </a:lnTo>
                <a:cubicBezTo>
                  <a:pt x="900048" y="657225"/>
                  <a:pt x="900810" y="655447"/>
                  <a:pt x="901191" y="655447"/>
                </a:cubicBezTo>
                <a:close/>
                <a:moveTo>
                  <a:pt x="967866" y="650875"/>
                </a:moveTo>
                <a:cubicBezTo>
                  <a:pt x="967866" y="650875"/>
                  <a:pt x="966850" y="653034"/>
                  <a:pt x="965707" y="656209"/>
                </a:cubicBezTo>
                <a:cubicBezTo>
                  <a:pt x="964564" y="660527"/>
                  <a:pt x="963929" y="662305"/>
                  <a:pt x="963675" y="662305"/>
                </a:cubicBezTo>
                <a:cubicBezTo>
                  <a:pt x="963421" y="662305"/>
                  <a:pt x="963548" y="661289"/>
                  <a:pt x="963548" y="659384"/>
                </a:cubicBezTo>
                <a:cubicBezTo>
                  <a:pt x="962532" y="656209"/>
                  <a:pt x="962532" y="654050"/>
                  <a:pt x="964691" y="650875"/>
                </a:cubicBezTo>
                <a:close/>
                <a:moveTo>
                  <a:pt x="971041" y="660527"/>
                </a:moveTo>
                <a:lnTo>
                  <a:pt x="972184" y="663829"/>
                </a:lnTo>
                <a:cubicBezTo>
                  <a:pt x="972184" y="665988"/>
                  <a:pt x="971041" y="665988"/>
                  <a:pt x="970025" y="665988"/>
                </a:cubicBezTo>
                <a:lnTo>
                  <a:pt x="970025" y="663829"/>
                </a:lnTo>
                <a:lnTo>
                  <a:pt x="971041" y="660527"/>
                </a:lnTo>
                <a:close/>
                <a:moveTo>
                  <a:pt x="505967" y="404241"/>
                </a:moveTo>
                <a:cubicBezTo>
                  <a:pt x="507110" y="405257"/>
                  <a:pt x="508126" y="405257"/>
                  <a:pt x="508126" y="405257"/>
                </a:cubicBezTo>
                <a:lnTo>
                  <a:pt x="508126" y="406400"/>
                </a:lnTo>
                <a:cubicBezTo>
                  <a:pt x="504951" y="416052"/>
                  <a:pt x="503808" y="416052"/>
                  <a:pt x="514603" y="417068"/>
                </a:cubicBezTo>
                <a:cubicBezTo>
                  <a:pt x="519937" y="418084"/>
                  <a:pt x="519937" y="418084"/>
                  <a:pt x="518921" y="420243"/>
                </a:cubicBezTo>
                <a:cubicBezTo>
                  <a:pt x="516762" y="422402"/>
                  <a:pt x="518921" y="423418"/>
                  <a:pt x="525398" y="428752"/>
                </a:cubicBezTo>
                <a:cubicBezTo>
                  <a:pt x="529843" y="433197"/>
                  <a:pt x="531367" y="435483"/>
                  <a:pt x="532891" y="435483"/>
                </a:cubicBezTo>
                <a:cubicBezTo>
                  <a:pt x="533145" y="435483"/>
                  <a:pt x="533526" y="435356"/>
                  <a:pt x="533907" y="435229"/>
                </a:cubicBezTo>
                <a:lnTo>
                  <a:pt x="537082" y="439547"/>
                </a:lnTo>
                <a:cubicBezTo>
                  <a:pt x="535685" y="442976"/>
                  <a:pt x="537336" y="445008"/>
                  <a:pt x="539241" y="445008"/>
                </a:cubicBezTo>
                <a:cubicBezTo>
                  <a:pt x="540384" y="445008"/>
                  <a:pt x="541654" y="444246"/>
                  <a:pt x="542416" y="442722"/>
                </a:cubicBezTo>
                <a:cubicBezTo>
                  <a:pt x="542416" y="442722"/>
                  <a:pt x="543432" y="442722"/>
                  <a:pt x="543432" y="441706"/>
                </a:cubicBezTo>
                <a:cubicBezTo>
                  <a:pt x="543432" y="442722"/>
                  <a:pt x="543432" y="442722"/>
                  <a:pt x="542416" y="442722"/>
                </a:cubicBezTo>
                <a:cubicBezTo>
                  <a:pt x="542416" y="442722"/>
                  <a:pt x="544575" y="444881"/>
                  <a:pt x="545591" y="447040"/>
                </a:cubicBezTo>
                <a:lnTo>
                  <a:pt x="543432" y="448056"/>
                </a:lnTo>
                <a:cubicBezTo>
                  <a:pt x="541273" y="450215"/>
                  <a:pt x="545591" y="454533"/>
                  <a:pt x="551941" y="474853"/>
                </a:cubicBezTo>
                <a:cubicBezTo>
                  <a:pt x="557783" y="495935"/>
                  <a:pt x="556640" y="500761"/>
                  <a:pt x="560196" y="500761"/>
                </a:cubicBezTo>
                <a:cubicBezTo>
                  <a:pt x="560577" y="500761"/>
                  <a:pt x="561085" y="500634"/>
                  <a:pt x="561593" y="500507"/>
                </a:cubicBezTo>
                <a:cubicBezTo>
                  <a:pt x="566927" y="503809"/>
                  <a:pt x="566927" y="506984"/>
                  <a:pt x="561593" y="506984"/>
                </a:cubicBezTo>
                <a:cubicBezTo>
                  <a:pt x="559434" y="506984"/>
                  <a:pt x="557275" y="509143"/>
                  <a:pt x="559434" y="509143"/>
                </a:cubicBezTo>
                <a:cubicBezTo>
                  <a:pt x="559434" y="509143"/>
                  <a:pt x="559434" y="514477"/>
                  <a:pt x="556259" y="517652"/>
                </a:cubicBezTo>
                <a:cubicBezTo>
                  <a:pt x="549782" y="525145"/>
                  <a:pt x="551941" y="527304"/>
                  <a:pt x="555243" y="528320"/>
                </a:cubicBezTo>
                <a:cubicBezTo>
                  <a:pt x="556767" y="527685"/>
                  <a:pt x="557656" y="527431"/>
                  <a:pt x="557910" y="527431"/>
                </a:cubicBezTo>
                <a:cubicBezTo>
                  <a:pt x="558672" y="527431"/>
                  <a:pt x="556386" y="528955"/>
                  <a:pt x="554100" y="530479"/>
                </a:cubicBezTo>
                <a:cubicBezTo>
                  <a:pt x="550925" y="532638"/>
                  <a:pt x="547623" y="534797"/>
                  <a:pt x="549782" y="534797"/>
                </a:cubicBezTo>
                <a:cubicBezTo>
                  <a:pt x="552830" y="537845"/>
                  <a:pt x="550163" y="553212"/>
                  <a:pt x="545337" y="553212"/>
                </a:cubicBezTo>
                <a:cubicBezTo>
                  <a:pt x="545083" y="553212"/>
                  <a:pt x="544702" y="553085"/>
                  <a:pt x="544448" y="553085"/>
                </a:cubicBezTo>
                <a:cubicBezTo>
                  <a:pt x="544448" y="553085"/>
                  <a:pt x="543305" y="555244"/>
                  <a:pt x="542289" y="557403"/>
                </a:cubicBezTo>
                <a:cubicBezTo>
                  <a:pt x="544448" y="558546"/>
                  <a:pt x="542289" y="563880"/>
                  <a:pt x="540130" y="568071"/>
                </a:cubicBezTo>
                <a:cubicBezTo>
                  <a:pt x="538352" y="572516"/>
                  <a:pt x="537336" y="574802"/>
                  <a:pt x="535812" y="574802"/>
                </a:cubicBezTo>
                <a:cubicBezTo>
                  <a:pt x="535558" y="574802"/>
                  <a:pt x="535177" y="574675"/>
                  <a:pt x="534796" y="574548"/>
                </a:cubicBezTo>
                <a:cubicBezTo>
                  <a:pt x="534415" y="573024"/>
                  <a:pt x="534034" y="572389"/>
                  <a:pt x="533653" y="572389"/>
                </a:cubicBezTo>
                <a:cubicBezTo>
                  <a:pt x="532891" y="572389"/>
                  <a:pt x="532256" y="574802"/>
                  <a:pt x="531621" y="578866"/>
                </a:cubicBezTo>
                <a:cubicBezTo>
                  <a:pt x="530478" y="581025"/>
                  <a:pt x="532637" y="586359"/>
                  <a:pt x="531621" y="588518"/>
                </a:cubicBezTo>
                <a:cubicBezTo>
                  <a:pt x="533780" y="589534"/>
                  <a:pt x="533780" y="592836"/>
                  <a:pt x="532637" y="596011"/>
                </a:cubicBezTo>
                <a:lnTo>
                  <a:pt x="530478" y="593852"/>
                </a:lnTo>
                <a:cubicBezTo>
                  <a:pt x="528319" y="592836"/>
                  <a:pt x="526160" y="590677"/>
                  <a:pt x="526160" y="590677"/>
                </a:cubicBezTo>
                <a:cubicBezTo>
                  <a:pt x="525144" y="592836"/>
                  <a:pt x="522985" y="596011"/>
                  <a:pt x="525144" y="597154"/>
                </a:cubicBezTo>
                <a:cubicBezTo>
                  <a:pt x="521842" y="597154"/>
                  <a:pt x="519810" y="599313"/>
                  <a:pt x="516508" y="603631"/>
                </a:cubicBezTo>
                <a:cubicBezTo>
                  <a:pt x="513206" y="607949"/>
                  <a:pt x="509015" y="611124"/>
                  <a:pt x="509015" y="615442"/>
                </a:cubicBezTo>
                <a:cubicBezTo>
                  <a:pt x="508761" y="615315"/>
                  <a:pt x="508380" y="615315"/>
                  <a:pt x="508126" y="615315"/>
                </a:cubicBezTo>
                <a:cubicBezTo>
                  <a:pt x="502411" y="615315"/>
                  <a:pt x="491870" y="624332"/>
                  <a:pt x="492886" y="630428"/>
                </a:cubicBezTo>
                <a:cubicBezTo>
                  <a:pt x="495045" y="631571"/>
                  <a:pt x="492886" y="633730"/>
                  <a:pt x="488568" y="633730"/>
                </a:cubicBezTo>
                <a:cubicBezTo>
                  <a:pt x="487552" y="633349"/>
                  <a:pt x="486790" y="633095"/>
                  <a:pt x="486282" y="633095"/>
                </a:cubicBezTo>
                <a:cubicBezTo>
                  <a:pt x="485266" y="633095"/>
                  <a:pt x="485012" y="633984"/>
                  <a:pt x="484250" y="636905"/>
                </a:cubicBezTo>
                <a:cubicBezTo>
                  <a:pt x="484250" y="638937"/>
                  <a:pt x="482599" y="639699"/>
                  <a:pt x="480440" y="639699"/>
                </a:cubicBezTo>
                <a:cubicBezTo>
                  <a:pt x="479297" y="639699"/>
                  <a:pt x="477900" y="639445"/>
                  <a:pt x="476757" y="639064"/>
                </a:cubicBezTo>
                <a:cubicBezTo>
                  <a:pt x="474852" y="637921"/>
                  <a:pt x="473455" y="637413"/>
                  <a:pt x="472312" y="637413"/>
                </a:cubicBezTo>
                <a:cubicBezTo>
                  <a:pt x="470153" y="637413"/>
                  <a:pt x="469264" y="639064"/>
                  <a:pt x="469264" y="641096"/>
                </a:cubicBezTo>
                <a:cubicBezTo>
                  <a:pt x="466089" y="646430"/>
                  <a:pt x="460755" y="648589"/>
                  <a:pt x="458596" y="649605"/>
                </a:cubicBezTo>
                <a:cubicBezTo>
                  <a:pt x="455421" y="653923"/>
                  <a:pt x="452119" y="656082"/>
                  <a:pt x="456437" y="657098"/>
                </a:cubicBezTo>
                <a:cubicBezTo>
                  <a:pt x="457580" y="659257"/>
                  <a:pt x="455421" y="662432"/>
                  <a:pt x="455421" y="662432"/>
                </a:cubicBezTo>
                <a:cubicBezTo>
                  <a:pt x="453516" y="664337"/>
                  <a:pt x="452373" y="664972"/>
                  <a:pt x="451992" y="664972"/>
                </a:cubicBezTo>
                <a:cubicBezTo>
                  <a:pt x="451611" y="664972"/>
                  <a:pt x="452119" y="664083"/>
                  <a:pt x="453262" y="663448"/>
                </a:cubicBezTo>
                <a:cubicBezTo>
                  <a:pt x="457580" y="659130"/>
                  <a:pt x="454278" y="660146"/>
                  <a:pt x="451103" y="659130"/>
                </a:cubicBezTo>
                <a:cubicBezTo>
                  <a:pt x="450214" y="658876"/>
                  <a:pt x="449071" y="658622"/>
                  <a:pt x="447801" y="658622"/>
                </a:cubicBezTo>
                <a:cubicBezTo>
                  <a:pt x="445007" y="658622"/>
                  <a:pt x="441832" y="659384"/>
                  <a:pt x="440308" y="660146"/>
                </a:cubicBezTo>
                <a:cubicBezTo>
                  <a:pt x="437133" y="661289"/>
                  <a:pt x="431799" y="663448"/>
                  <a:pt x="429640" y="663448"/>
                </a:cubicBezTo>
                <a:cubicBezTo>
                  <a:pt x="421131" y="663448"/>
                  <a:pt x="418972" y="663448"/>
                  <a:pt x="418972" y="665607"/>
                </a:cubicBezTo>
                <a:cubicBezTo>
                  <a:pt x="419226" y="666750"/>
                  <a:pt x="419353" y="667766"/>
                  <a:pt x="419480" y="668401"/>
                </a:cubicBezTo>
                <a:cubicBezTo>
                  <a:pt x="416686" y="666623"/>
                  <a:pt x="408812" y="666623"/>
                  <a:pt x="401827" y="666623"/>
                </a:cubicBezTo>
                <a:cubicBezTo>
                  <a:pt x="393318" y="667639"/>
                  <a:pt x="385698" y="668782"/>
                  <a:pt x="383539" y="670941"/>
                </a:cubicBezTo>
                <a:lnTo>
                  <a:pt x="384682" y="667766"/>
                </a:lnTo>
                <a:cubicBezTo>
                  <a:pt x="384682" y="665607"/>
                  <a:pt x="381380" y="665607"/>
                  <a:pt x="376173" y="664591"/>
                </a:cubicBezTo>
                <a:cubicBezTo>
                  <a:pt x="374014" y="664591"/>
                  <a:pt x="363346" y="664591"/>
                  <a:pt x="354710" y="661416"/>
                </a:cubicBezTo>
                <a:cubicBezTo>
                  <a:pt x="345820" y="657479"/>
                  <a:pt x="339597" y="651637"/>
                  <a:pt x="337946" y="651637"/>
                </a:cubicBezTo>
                <a:cubicBezTo>
                  <a:pt x="337819" y="651637"/>
                  <a:pt x="337692" y="651637"/>
                  <a:pt x="337565" y="651764"/>
                </a:cubicBezTo>
                <a:cubicBezTo>
                  <a:pt x="335406" y="650748"/>
                  <a:pt x="335406" y="650748"/>
                  <a:pt x="336549" y="648589"/>
                </a:cubicBezTo>
                <a:cubicBezTo>
                  <a:pt x="340867" y="648589"/>
                  <a:pt x="338708" y="646430"/>
                  <a:pt x="336549" y="644271"/>
                </a:cubicBezTo>
                <a:cubicBezTo>
                  <a:pt x="336295" y="644017"/>
                  <a:pt x="335914" y="643890"/>
                  <a:pt x="335406" y="643890"/>
                </a:cubicBezTo>
                <a:cubicBezTo>
                  <a:pt x="334263" y="643890"/>
                  <a:pt x="332739" y="644906"/>
                  <a:pt x="331088" y="646430"/>
                </a:cubicBezTo>
                <a:cubicBezTo>
                  <a:pt x="330707" y="646557"/>
                  <a:pt x="330326" y="646684"/>
                  <a:pt x="330072" y="646684"/>
                </a:cubicBezTo>
                <a:cubicBezTo>
                  <a:pt x="328294" y="646684"/>
                  <a:pt x="326643" y="644271"/>
                  <a:pt x="325754" y="638937"/>
                </a:cubicBezTo>
                <a:cubicBezTo>
                  <a:pt x="324738" y="632460"/>
                  <a:pt x="321436" y="622808"/>
                  <a:pt x="318261" y="617474"/>
                </a:cubicBezTo>
                <a:cubicBezTo>
                  <a:pt x="317245" y="614172"/>
                  <a:pt x="317245" y="612140"/>
                  <a:pt x="319404" y="612140"/>
                </a:cubicBezTo>
                <a:cubicBezTo>
                  <a:pt x="322579" y="608838"/>
                  <a:pt x="324738" y="603504"/>
                  <a:pt x="320420" y="598170"/>
                </a:cubicBezTo>
                <a:cubicBezTo>
                  <a:pt x="320420" y="596138"/>
                  <a:pt x="320420" y="595376"/>
                  <a:pt x="320928" y="595376"/>
                </a:cubicBezTo>
                <a:cubicBezTo>
                  <a:pt x="321182" y="595376"/>
                  <a:pt x="321690" y="595630"/>
                  <a:pt x="322579" y="596011"/>
                </a:cubicBezTo>
                <a:cubicBezTo>
                  <a:pt x="325754" y="593852"/>
                  <a:pt x="329056" y="593852"/>
                  <a:pt x="323595" y="590677"/>
                </a:cubicBezTo>
                <a:cubicBezTo>
                  <a:pt x="322579" y="585343"/>
                  <a:pt x="325754" y="576707"/>
                  <a:pt x="330072" y="573532"/>
                </a:cubicBezTo>
                <a:cubicBezTo>
                  <a:pt x="331088" y="570357"/>
                  <a:pt x="332231" y="568198"/>
                  <a:pt x="330072" y="567055"/>
                </a:cubicBezTo>
                <a:cubicBezTo>
                  <a:pt x="330072" y="567055"/>
                  <a:pt x="328929" y="566039"/>
                  <a:pt x="327913" y="566039"/>
                </a:cubicBezTo>
                <a:cubicBezTo>
                  <a:pt x="334390" y="566039"/>
                  <a:pt x="334390" y="566039"/>
                  <a:pt x="331088" y="561721"/>
                </a:cubicBezTo>
                <a:cubicBezTo>
                  <a:pt x="329310" y="559943"/>
                  <a:pt x="329691" y="558292"/>
                  <a:pt x="331088" y="558292"/>
                </a:cubicBezTo>
                <a:cubicBezTo>
                  <a:pt x="331342" y="558292"/>
                  <a:pt x="331723" y="558419"/>
                  <a:pt x="332104" y="558546"/>
                </a:cubicBezTo>
                <a:cubicBezTo>
                  <a:pt x="335279" y="557403"/>
                  <a:pt x="337438" y="555371"/>
                  <a:pt x="337438" y="555371"/>
                </a:cubicBezTo>
                <a:cubicBezTo>
                  <a:pt x="338581" y="553212"/>
                  <a:pt x="343915" y="541401"/>
                  <a:pt x="353567" y="530733"/>
                </a:cubicBezTo>
                <a:cubicBezTo>
                  <a:pt x="367537" y="514604"/>
                  <a:pt x="374014" y="510286"/>
                  <a:pt x="371855" y="508254"/>
                </a:cubicBezTo>
                <a:cubicBezTo>
                  <a:pt x="372871" y="505079"/>
                  <a:pt x="372871" y="505079"/>
                  <a:pt x="376173" y="505079"/>
                </a:cubicBezTo>
                <a:cubicBezTo>
                  <a:pt x="380491" y="505079"/>
                  <a:pt x="381507" y="502920"/>
                  <a:pt x="383666" y="501904"/>
                </a:cubicBezTo>
                <a:cubicBezTo>
                  <a:pt x="385190" y="500380"/>
                  <a:pt x="386714" y="498856"/>
                  <a:pt x="387857" y="498856"/>
                </a:cubicBezTo>
                <a:cubicBezTo>
                  <a:pt x="388365" y="498856"/>
                  <a:pt x="388746" y="499110"/>
                  <a:pt x="389000" y="499745"/>
                </a:cubicBezTo>
                <a:cubicBezTo>
                  <a:pt x="390143" y="496570"/>
                  <a:pt x="390143" y="496570"/>
                  <a:pt x="392175" y="494411"/>
                </a:cubicBezTo>
                <a:cubicBezTo>
                  <a:pt x="392429" y="495046"/>
                  <a:pt x="392937" y="495300"/>
                  <a:pt x="393318" y="495300"/>
                </a:cubicBezTo>
                <a:cubicBezTo>
                  <a:pt x="394334" y="495300"/>
                  <a:pt x="395477" y="493522"/>
                  <a:pt x="395477" y="491236"/>
                </a:cubicBezTo>
                <a:cubicBezTo>
                  <a:pt x="394842" y="488188"/>
                  <a:pt x="394588" y="486918"/>
                  <a:pt x="395096" y="486918"/>
                </a:cubicBezTo>
                <a:cubicBezTo>
                  <a:pt x="395604" y="486918"/>
                  <a:pt x="396239" y="487680"/>
                  <a:pt x="397636" y="489077"/>
                </a:cubicBezTo>
                <a:cubicBezTo>
                  <a:pt x="398144" y="489585"/>
                  <a:pt x="399033" y="489839"/>
                  <a:pt x="400049" y="489839"/>
                </a:cubicBezTo>
                <a:cubicBezTo>
                  <a:pt x="402843" y="489839"/>
                  <a:pt x="406272" y="488061"/>
                  <a:pt x="403097" y="488061"/>
                </a:cubicBezTo>
                <a:cubicBezTo>
                  <a:pt x="402081" y="485902"/>
                  <a:pt x="405256" y="482727"/>
                  <a:pt x="406399" y="478409"/>
                </a:cubicBezTo>
                <a:cubicBezTo>
                  <a:pt x="407923" y="477647"/>
                  <a:pt x="409320" y="476377"/>
                  <a:pt x="410463" y="476377"/>
                </a:cubicBezTo>
                <a:cubicBezTo>
                  <a:pt x="410971" y="476377"/>
                  <a:pt x="411352" y="476631"/>
                  <a:pt x="411733" y="477266"/>
                </a:cubicBezTo>
                <a:cubicBezTo>
                  <a:pt x="414908" y="477266"/>
                  <a:pt x="424560" y="467614"/>
                  <a:pt x="424560" y="463296"/>
                </a:cubicBezTo>
                <a:cubicBezTo>
                  <a:pt x="423925" y="461899"/>
                  <a:pt x="424433" y="461010"/>
                  <a:pt x="425322" y="461010"/>
                </a:cubicBezTo>
                <a:cubicBezTo>
                  <a:pt x="425830" y="461010"/>
                  <a:pt x="426338" y="461391"/>
                  <a:pt x="426719" y="462153"/>
                </a:cubicBezTo>
                <a:cubicBezTo>
                  <a:pt x="427354" y="462788"/>
                  <a:pt x="428116" y="463042"/>
                  <a:pt x="428751" y="463042"/>
                </a:cubicBezTo>
                <a:cubicBezTo>
                  <a:pt x="430275" y="463042"/>
                  <a:pt x="431672" y="461772"/>
                  <a:pt x="433196" y="461010"/>
                </a:cubicBezTo>
                <a:cubicBezTo>
                  <a:pt x="433196" y="459232"/>
                  <a:pt x="433577" y="458597"/>
                  <a:pt x="434085" y="458597"/>
                </a:cubicBezTo>
                <a:cubicBezTo>
                  <a:pt x="434847" y="458597"/>
                  <a:pt x="435736" y="459867"/>
                  <a:pt x="436371" y="461010"/>
                </a:cubicBezTo>
                <a:cubicBezTo>
                  <a:pt x="435863" y="462407"/>
                  <a:pt x="435990" y="462915"/>
                  <a:pt x="436625" y="462915"/>
                </a:cubicBezTo>
                <a:cubicBezTo>
                  <a:pt x="437514" y="462915"/>
                  <a:pt x="439292" y="461772"/>
                  <a:pt x="441705" y="459867"/>
                </a:cubicBezTo>
                <a:cubicBezTo>
                  <a:pt x="442721" y="455549"/>
                  <a:pt x="451357" y="449199"/>
                  <a:pt x="456691" y="444881"/>
                </a:cubicBezTo>
                <a:cubicBezTo>
                  <a:pt x="467359" y="437388"/>
                  <a:pt x="468502" y="433070"/>
                  <a:pt x="469518" y="426593"/>
                </a:cubicBezTo>
                <a:lnTo>
                  <a:pt x="469518" y="420370"/>
                </a:lnTo>
                <a:lnTo>
                  <a:pt x="471677" y="424688"/>
                </a:lnTo>
                <a:cubicBezTo>
                  <a:pt x="473836" y="426847"/>
                  <a:pt x="478154" y="430022"/>
                  <a:pt x="478154" y="430022"/>
                </a:cubicBezTo>
                <a:cubicBezTo>
                  <a:pt x="480313" y="427863"/>
                  <a:pt x="479297" y="425704"/>
                  <a:pt x="478154" y="423545"/>
                </a:cubicBezTo>
                <a:cubicBezTo>
                  <a:pt x="477011" y="421386"/>
                  <a:pt x="479297" y="420370"/>
                  <a:pt x="484631" y="419227"/>
                </a:cubicBezTo>
                <a:cubicBezTo>
                  <a:pt x="489965" y="418084"/>
                  <a:pt x="492124" y="417068"/>
                  <a:pt x="493267" y="413893"/>
                </a:cubicBezTo>
                <a:cubicBezTo>
                  <a:pt x="495426" y="411734"/>
                  <a:pt x="497585" y="410718"/>
                  <a:pt x="501776" y="410718"/>
                </a:cubicBezTo>
                <a:cubicBezTo>
                  <a:pt x="503935" y="409702"/>
                  <a:pt x="503935" y="409702"/>
                  <a:pt x="501776" y="407543"/>
                </a:cubicBezTo>
                <a:cubicBezTo>
                  <a:pt x="501776" y="407543"/>
                  <a:pt x="501776" y="407543"/>
                  <a:pt x="501776" y="406527"/>
                </a:cubicBezTo>
                <a:cubicBezTo>
                  <a:pt x="502792" y="406527"/>
                  <a:pt x="503935" y="405384"/>
                  <a:pt x="504951" y="404368"/>
                </a:cubicBezTo>
                <a:close/>
                <a:moveTo>
                  <a:pt x="858646" y="671195"/>
                </a:moveTo>
                <a:cubicBezTo>
                  <a:pt x="859662" y="671195"/>
                  <a:pt x="861821" y="673354"/>
                  <a:pt x="861821" y="673354"/>
                </a:cubicBezTo>
                <a:cubicBezTo>
                  <a:pt x="862837" y="675513"/>
                  <a:pt x="860678" y="675513"/>
                  <a:pt x="860678" y="675513"/>
                </a:cubicBezTo>
                <a:cubicBezTo>
                  <a:pt x="860297" y="676021"/>
                  <a:pt x="859789" y="676275"/>
                  <a:pt x="859408" y="676275"/>
                </a:cubicBezTo>
                <a:cubicBezTo>
                  <a:pt x="858900" y="676275"/>
                  <a:pt x="858519" y="675767"/>
                  <a:pt x="858519" y="674497"/>
                </a:cubicBezTo>
                <a:cubicBezTo>
                  <a:pt x="858519" y="674497"/>
                  <a:pt x="857376" y="671195"/>
                  <a:pt x="858519" y="671195"/>
                </a:cubicBezTo>
                <a:close/>
                <a:moveTo>
                  <a:pt x="895095" y="671195"/>
                </a:moveTo>
                <a:cubicBezTo>
                  <a:pt x="895095" y="673354"/>
                  <a:pt x="896111" y="676529"/>
                  <a:pt x="894079" y="676529"/>
                </a:cubicBezTo>
                <a:cubicBezTo>
                  <a:pt x="894079" y="677037"/>
                  <a:pt x="893952" y="677418"/>
                  <a:pt x="893698" y="677418"/>
                </a:cubicBezTo>
                <a:cubicBezTo>
                  <a:pt x="893063" y="677418"/>
                  <a:pt x="891920" y="675259"/>
                  <a:pt x="891920" y="671195"/>
                </a:cubicBezTo>
                <a:close/>
                <a:moveTo>
                  <a:pt x="883284" y="676529"/>
                </a:moveTo>
                <a:lnTo>
                  <a:pt x="884300" y="678688"/>
                </a:lnTo>
                <a:lnTo>
                  <a:pt x="883284" y="678688"/>
                </a:lnTo>
                <a:cubicBezTo>
                  <a:pt x="882141" y="678688"/>
                  <a:pt x="882141" y="678688"/>
                  <a:pt x="882141" y="676529"/>
                </a:cubicBezTo>
                <a:close/>
                <a:moveTo>
                  <a:pt x="838199" y="678688"/>
                </a:moveTo>
                <a:cubicBezTo>
                  <a:pt x="840358" y="680847"/>
                  <a:pt x="840358" y="680847"/>
                  <a:pt x="838199" y="681863"/>
                </a:cubicBezTo>
                <a:cubicBezTo>
                  <a:pt x="838072" y="681990"/>
                  <a:pt x="837945" y="682117"/>
                  <a:pt x="837691" y="682117"/>
                </a:cubicBezTo>
                <a:cubicBezTo>
                  <a:pt x="836802" y="682117"/>
                  <a:pt x="836040" y="679704"/>
                  <a:pt x="836040" y="679704"/>
                </a:cubicBezTo>
                <a:cubicBezTo>
                  <a:pt x="835659" y="678942"/>
                  <a:pt x="835659" y="678688"/>
                  <a:pt x="835913" y="678688"/>
                </a:cubicBezTo>
                <a:cubicBezTo>
                  <a:pt x="836167" y="678688"/>
                  <a:pt x="836802" y="678942"/>
                  <a:pt x="837310" y="678942"/>
                </a:cubicBezTo>
                <a:cubicBezTo>
                  <a:pt x="837564" y="678942"/>
                  <a:pt x="837945" y="678815"/>
                  <a:pt x="838199" y="678688"/>
                </a:cubicBezTo>
                <a:close/>
                <a:moveTo>
                  <a:pt x="849375" y="691642"/>
                </a:moveTo>
                <a:cubicBezTo>
                  <a:pt x="849883" y="691642"/>
                  <a:pt x="850264" y="692531"/>
                  <a:pt x="848867" y="692531"/>
                </a:cubicBezTo>
                <a:cubicBezTo>
                  <a:pt x="848867" y="691769"/>
                  <a:pt x="849121" y="691642"/>
                  <a:pt x="849375" y="691642"/>
                </a:cubicBezTo>
                <a:close/>
                <a:moveTo>
                  <a:pt x="817752" y="688340"/>
                </a:moveTo>
                <a:cubicBezTo>
                  <a:pt x="817752" y="688340"/>
                  <a:pt x="819911" y="690499"/>
                  <a:pt x="820927" y="692658"/>
                </a:cubicBezTo>
                <a:cubicBezTo>
                  <a:pt x="820927" y="693801"/>
                  <a:pt x="820673" y="694563"/>
                  <a:pt x="820165" y="694563"/>
                </a:cubicBezTo>
                <a:cubicBezTo>
                  <a:pt x="819657" y="694563"/>
                  <a:pt x="818768" y="693801"/>
                  <a:pt x="817752" y="691642"/>
                </a:cubicBezTo>
                <a:cubicBezTo>
                  <a:pt x="816609" y="688467"/>
                  <a:pt x="816609" y="688467"/>
                  <a:pt x="817752" y="688467"/>
                </a:cubicBezTo>
                <a:close/>
                <a:moveTo>
                  <a:pt x="809116" y="690499"/>
                </a:moveTo>
                <a:lnTo>
                  <a:pt x="811275" y="692658"/>
                </a:lnTo>
                <a:lnTo>
                  <a:pt x="811275" y="695833"/>
                </a:lnTo>
                <a:lnTo>
                  <a:pt x="810259" y="695833"/>
                </a:lnTo>
                <a:cubicBezTo>
                  <a:pt x="809116" y="693674"/>
                  <a:pt x="808100" y="691515"/>
                  <a:pt x="809116" y="690499"/>
                </a:cubicBezTo>
                <a:close/>
                <a:moveTo>
                  <a:pt x="942085" y="692150"/>
                </a:moveTo>
                <a:cubicBezTo>
                  <a:pt x="943609" y="692150"/>
                  <a:pt x="943736" y="693166"/>
                  <a:pt x="942085" y="694690"/>
                </a:cubicBezTo>
                <a:cubicBezTo>
                  <a:pt x="940561" y="695452"/>
                  <a:pt x="940180" y="696214"/>
                  <a:pt x="939672" y="696214"/>
                </a:cubicBezTo>
                <a:cubicBezTo>
                  <a:pt x="939418" y="696214"/>
                  <a:pt x="939291" y="696087"/>
                  <a:pt x="938910" y="695706"/>
                </a:cubicBezTo>
                <a:cubicBezTo>
                  <a:pt x="937894" y="693547"/>
                  <a:pt x="937894" y="693547"/>
                  <a:pt x="940053" y="692531"/>
                </a:cubicBezTo>
                <a:cubicBezTo>
                  <a:pt x="940942" y="692277"/>
                  <a:pt x="941577" y="692150"/>
                  <a:pt x="942085" y="692150"/>
                </a:cubicBezTo>
                <a:close/>
                <a:moveTo>
                  <a:pt x="946403" y="699008"/>
                </a:moveTo>
                <a:lnTo>
                  <a:pt x="947419" y="700024"/>
                </a:lnTo>
                <a:cubicBezTo>
                  <a:pt x="948562" y="701040"/>
                  <a:pt x="948562" y="701040"/>
                  <a:pt x="946403" y="703199"/>
                </a:cubicBezTo>
                <a:lnTo>
                  <a:pt x="945387" y="702183"/>
                </a:lnTo>
                <a:lnTo>
                  <a:pt x="946403" y="699008"/>
                </a:lnTo>
                <a:close/>
                <a:moveTo>
                  <a:pt x="954912" y="709676"/>
                </a:moveTo>
                <a:lnTo>
                  <a:pt x="956055" y="710692"/>
                </a:lnTo>
                <a:cubicBezTo>
                  <a:pt x="957071" y="710692"/>
                  <a:pt x="957071" y="710692"/>
                  <a:pt x="954912" y="712851"/>
                </a:cubicBezTo>
                <a:lnTo>
                  <a:pt x="953896" y="711708"/>
                </a:lnTo>
                <a:lnTo>
                  <a:pt x="954912" y="709549"/>
                </a:lnTo>
                <a:close/>
                <a:moveTo>
                  <a:pt x="967739" y="715010"/>
                </a:moveTo>
                <a:lnTo>
                  <a:pt x="968755" y="716026"/>
                </a:lnTo>
                <a:cubicBezTo>
                  <a:pt x="969898" y="717042"/>
                  <a:pt x="967739" y="718185"/>
                  <a:pt x="967739" y="718185"/>
                </a:cubicBezTo>
                <a:cubicBezTo>
                  <a:pt x="967739" y="718185"/>
                  <a:pt x="966977" y="719582"/>
                  <a:pt x="966215" y="719582"/>
                </a:cubicBezTo>
                <a:cubicBezTo>
                  <a:pt x="965961" y="719582"/>
                  <a:pt x="965834" y="719455"/>
                  <a:pt x="965580" y="719328"/>
                </a:cubicBezTo>
                <a:cubicBezTo>
                  <a:pt x="965580" y="719328"/>
                  <a:pt x="966723" y="717169"/>
                  <a:pt x="967739" y="715010"/>
                </a:cubicBezTo>
                <a:close/>
                <a:moveTo>
                  <a:pt x="731900" y="717169"/>
                </a:moveTo>
                <a:lnTo>
                  <a:pt x="734059" y="719328"/>
                </a:lnTo>
                <a:lnTo>
                  <a:pt x="734059" y="721487"/>
                </a:lnTo>
                <a:lnTo>
                  <a:pt x="732916" y="722503"/>
                </a:lnTo>
                <a:cubicBezTo>
                  <a:pt x="731900" y="720344"/>
                  <a:pt x="730757" y="718185"/>
                  <a:pt x="731900" y="717169"/>
                </a:cubicBezTo>
                <a:close/>
                <a:moveTo>
                  <a:pt x="705357" y="731012"/>
                </a:moveTo>
                <a:cubicBezTo>
                  <a:pt x="706373" y="731012"/>
                  <a:pt x="707389" y="735584"/>
                  <a:pt x="708278" y="737616"/>
                </a:cubicBezTo>
                <a:cubicBezTo>
                  <a:pt x="707897" y="738124"/>
                  <a:pt x="707516" y="738378"/>
                  <a:pt x="707389" y="738378"/>
                </a:cubicBezTo>
                <a:cubicBezTo>
                  <a:pt x="707262" y="738378"/>
                  <a:pt x="706754" y="737870"/>
                  <a:pt x="706119" y="736600"/>
                </a:cubicBezTo>
                <a:cubicBezTo>
                  <a:pt x="705103" y="734441"/>
                  <a:pt x="705103" y="731266"/>
                  <a:pt x="705103" y="731266"/>
                </a:cubicBezTo>
                <a:cubicBezTo>
                  <a:pt x="705103" y="731266"/>
                  <a:pt x="705230" y="731139"/>
                  <a:pt x="705357" y="731139"/>
                </a:cubicBezTo>
                <a:close/>
                <a:moveTo>
                  <a:pt x="675004" y="754761"/>
                </a:moveTo>
                <a:lnTo>
                  <a:pt x="677163" y="755904"/>
                </a:lnTo>
                <a:lnTo>
                  <a:pt x="677163" y="759079"/>
                </a:lnTo>
                <a:lnTo>
                  <a:pt x="676020" y="760095"/>
                </a:lnTo>
                <a:cubicBezTo>
                  <a:pt x="675004" y="757936"/>
                  <a:pt x="673861" y="755777"/>
                  <a:pt x="675004" y="754761"/>
                </a:cubicBezTo>
                <a:close/>
                <a:moveTo>
                  <a:pt x="697483" y="757936"/>
                </a:moveTo>
                <a:cubicBezTo>
                  <a:pt x="698626" y="760095"/>
                  <a:pt x="699642" y="763270"/>
                  <a:pt x="699642" y="763270"/>
                </a:cubicBezTo>
                <a:lnTo>
                  <a:pt x="698626" y="764413"/>
                </a:lnTo>
                <a:cubicBezTo>
                  <a:pt x="696467" y="762254"/>
                  <a:pt x="695324" y="760095"/>
                  <a:pt x="696467" y="759079"/>
                </a:cubicBezTo>
                <a:lnTo>
                  <a:pt x="697483" y="757936"/>
                </a:lnTo>
                <a:close/>
                <a:moveTo>
                  <a:pt x="605662" y="805180"/>
                </a:moveTo>
                <a:cubicBezTo>
                  <a:pt x="607821" y="807339"/>
                  <a:pt x="608837" y="809498"/>
                  <a:pt x="607821" y="810514"/>
                </a:cubicBezTo>
                <a:cubicBezTo>
                  <a:pt x="606805" y="811022"/>
                  <a:pt x="606170" y="811276"/>
                  <a:pt x="605662" y="811276"/>
                </a:cubicBezTo>
                <a:cubicBezTo>
                  <a:pt x="605154" y="811276"/>
                  <a:pt x="604646" y="811022"/>
                  <a:pt x="603503" y="810514"/>
                </a:cubicBezTo>
                <a:cubicBezTo>
                  <a:pt x="602487" y="808355"/>
                  <a:pt x="604646" y="806196"/>
                  <a:pt x="605662" y="805180"/>
                </a:cubicBezTo>
                <a:close/>
                <a:moveTo>
                  <a:pt x="590676" y="844931"/>
                </a:moveTo>
                <a:cubicBezTo>
                  <a:pt x="590803" y="844931"/>
                  <a:pt x="591946" y="845439"/>
                  <a:pt x="593851" y="846963"/>
                </a:cubicBezTo>
                <a:cubicBezTo>
                  <a:pt x="591438" y="845820"/>
                  <a:pt x="590422" y="844931"/>
                  <a:pt x="590676" y="844931"/>
                </a:cubicBezTo>
                <a:close/>
                <a:moveTo>
                  <a:pt x="569213" y="842645"/>
                </a:moveTo>
                <a:cubicBezTo>
                  <a:pt x="571372" y="843661"/>
                  <a:pt x="571372" y="846963"/>
                  <a:pt x="571372" y="846963"/>
                </a:cubicBezTo>
                <a:lnTo>
                  <a:pt x="571372" y="848106"/>
                </a:lnTo>
                <a:cubicBezTo>
                  <a:pt x="569213" y="845947"/>
                  <a:pt x="567054" y="843788"/>
                  <a:pt x="568070" y="843788"/>
                </a:cubicBezTo>
                <a:lnTo>
                  <a:pt x="569213" y="842772"/>
                </a:lnTo>
                <a:close/>
                <a:moveTo>
                  <a:pt x="515619" y="932688"/>
                </a:moveTo>
                <a:cubicBezTo>
                  <a:pt x="517778" y="933704"/>
                  <a:pt x="516635" y="934847"/>
                  <a:pt x="516635" y="934847"/>
                </a:cubicBezTo>
                <a:cubicBezTo>
                  <a:pt x="516127" y="935355"/>
                  <a:pt x="515873" y="935609"/>
                  <a:pt x="515492" y="935609"/>
                </a:cubicBezTo>
                <a:cubicBezTo>
                  <a:pt x="515111" y="935609"/>
                  <a:pt x="514603" y="935355"/>
                  <a:pt x="513460" y="934847"/>
                </a:cubicBezTo>
                <a:cubicBezTo>
                  <a:pt x="513460" y="934847"/>
                  <a:pt x="511301" y="933704"/>
                  <a:pt x="512444" y="932688"/>
                </a:cubicBezTo>
                <a:close/>
                <a:moveTo>
                  <a:pt x="488822" y="943991"/>
                </a:moveTo>
                <a:cubicBezTo>
                  <a:pt x="489203" y="943991"/>
                  <a:pt x="489711" y="944753"/>
                  <a:pt x="490981" y="946531"/>
                </a:cubicBezTo>
                <a:cubicBezTo>
                  <a:pt x="491616" y="947928"/>
                  <a:pt x="491489" y="948817"/>
                  <a:pt x="490727" y="948817"/>
                </a:cubicBezTo>
                <a:cubicBezTo>
                  <a:pt x="490219" y="948817"/>
                  <a:pt x="489584" y="948436"/>
                  <a:pt x="488822" y="947674"/>
                </a:cubicBezTo>
                <a:cubicBezTo>
                  <a:pt x="486663" y="946658"/>
                  <a:pt x="486663" y="946658"/>
                  <a:pt x="487806" y="945515"/>
                </a:cubicBezTo>
                <a:cubicBezTo>
                  <a:pt x="488314" y="944499"/>
                  <a:pt x="488568" y="943991"/>
                  <a:pt x="488949" y="943991"/>
                </a:cubicBezTo>
                <a:close/>
                <a:moveTo>
                  <a:pt x="505967" y="945515"/>
                </a:moveTo>
                <a:lnTo>
                  <a:pt x="509269" y="946531"/>
                </a:lnTo>
                <a:lnTo>
                  <a:pt x="510285" y="948690"/>
                </a:lnTo>
                <a:lnTo>
                  <a:pt x="510285" y="949706"/>
                </a:lnTo>
                <a:cubicBezTo>
                  <a:pt x="508126" y="947547"/>
                  <a:pt x="504951" y="946531"/>
                  <a:pt x="505967" y="945388"/>
                </a:cubicBezTo>
                <a:close/>
                <a:moveTo>
                  <a:pt x="485647" y="953008"/>
                </a:moveTo>
                <a:lnTo>
                  <a:pt x="484504" y="954151"/>
                </a:lnTo>
                <a:cubicBezTo>
                  <a:pt x="484504" y="954659"/>
                  <a:pt x="484504" y="954913"/>
                  <a:pt x="484250" y="954913"/>
                </a:cubicBezTo>
                <a:cubicBezTo>
                  <a:pt x="483996" y="954913"/>
                  <a:pt x="483488" y="954659"/>
                  <a:pt x="482345" y="954151"/>
                </a:cubicBezTo>
                <a:lnTo>
                  <a:pt x="482345" y="953008"/>
                </a:lnTo>
                <a:close/>
                <a:moveTo>
                  <a:pt x="801877" y="0"/>
                </a:moveTo>
                <a:cubicBezTo>
                  <a:pt x="800861" y="4826"/>
                  <a:pt x="800861" y="8763"/>
                  <a:pt x="799210" y="8763"/>
                </a:cubicBezTo>
                <a:cubicBezTo>
                  <a:pt x="798956" y="8763"/>
                  <a:pt x="798829" y="8636"/>
                  <a:pt x="798575" y="8636"/>
                </a:cubicBezTo>
                <a:cubicBezTo>
                  <a:pt x="795400" y="8636"/>
                  <a:pt x="799718" y="15113"/>
                  <a:pt x="805052" y="18288"/>
                </a:cubicBezTo>
                <a:cubicBezTo>
                  <a:pt x="804417" y="18161"/>
                  <a:pt x="803909" y="18034"/>
                  <a:pt x="803528" y="18034"/>
                </a:cubicBezTo>
                <a:cubicBezTo>
                  <a:pt x="801750" y="18034"/>
                  <a:pt x="801750" y="19812"/>
                  <a:pt x="801750" y="21590"/>
                </a:cubicBezTo>
                <a:cubicBezTo>
                  <a:pt x="801750" y="25908"/>
                  <a:pt x="801750" y="25908"/>
                  <a:pt x="798448" y="25908"/>
                </a:cubicBezTo>
                <a:cubicBezTo>
                  <a:pt x="796543" y="25019"/>
                  <a:pt x="795527" y="24384"/>
                  <a:pt x="795273" y="24384"/>
                </a:cubicBezTo>
                <a:cubicBezTo>
                  <a:pt x="795019" y="24384"/>
                  <a:pt x="796035" y="25146"/>
                  <a:pt x="798448" y="26924"/>
                </a:cubicBezTo>
                <a:cubicBezTo>
                  <a:pt x="803782" y="29083"/>
                  <a:pt x="800607" y="32258"/>
                  <a:pt x="795273" y="32258"/>
                </a:cubicBezTo>
                <a:cubicBezTo>
                  <a:pt x="794892" y="32004"/>
                  <a:pt x="794511" y="32004"/>
                  <a:pt x="794384" y="32004"/>
                </a:cubicBezTo>
                <a:cubicBezTo>
                  <a:pt x="793241" y="32004"/>
                  <a:pt x="793241" y="33782"/>
                  <a:pt x="793241" y="35433"/>
                </a:cubicBezTo>
                <a:cubicBezTo>
                  <a:pt x="795400" y="37592"/>
                  <a:pt x="795400" y="39751"/>
                  <a:pt x="794384" y="42926"/>
                </a:cubicBezTo>
                <a:cubicBezTo>
                  <a:pt x="794384" y="46101"/>
                  <a:pt x="794384" y="46101"/>
                  <a:pt x="799718" y="47244"/>
                </a:cubicBezTo>
                <a:cubicBezTo>
                  <a:pt x="804036" y="47244"/>
                  <a:pt x="804036" y="49403"/>
                  <a:pt x="804036" y="51562"/>
                </a:cubicBezTo>
                <a:cubicBezTo>
                  <a:pt x="804036" y="52451"/>
                  <a:pt x="804036" y="53975"/>
                  <a:pt x="802385" y="53975"/>
                </a:cubicBezTo>
                <a:cubicBezTo>
                  <a:pt x="802004" y="53975"/>
                  <a:pt x="801496" y="53848"/>
                  <a:pt x="800861" y="53721"/>
                </a:cubicBezTo>
                <a:cubicBezTo>
                  <a:pt x="800861" y="53721"/>
                  <a:pt x="798702" y="54737"/>
                  <a:pt x="798702" y="56896"/>
                </a:cubicBezTo>
                <a:cubicBezTo>
                  <a:pt x="798702" y="57912"/>
                  <a:pt x="797686" y="59055"/>
                  <a:pt x="795527" y="59055"/>
                </a:cubicBezTo>
                <a:cubicBezTo>
                  <a:pt x="795527" y="59055"/>
                  <a:pt x="793368" y="60071"/>
                  <a:pt x="792352" y="62230"/>
                </a:cubicBezTo>
                <a:cubicBezTo>
                  <a:pt x="792352" y="65405"/>
                  <a:pt x="792352" y="67564"/>
                  <a:pt x="789177" y="67564"/>
                </a:cubicBezTo>
                <a:cubicBezTo>
                  <a:pt x="789177" y="68580"/>
                  <a:pt x="789177" y="68580"/>
                  <a:pt x="792352" y="69723"/>
                </a:cubicBezTo>
                <a:cubicBezTo>
                  <a:pt x="794511" y="69723"/>
                  <a:pt x="796670" y="70866"/>
                  <a:pt x="793368" y="76200"/>
                </a:cubicBezTo>
                <a:cubicBezTo>
                  <a:pt x="793368" y="79375"/>
                  <a:pt x="793368" y="82677"/>
                  <a:pt x="795527" y="83693"/>
                </a:cubicBezTo>
                <a:cubicBezTo>
                  <a:pt x="795527" y="84709"/>
                  <a:pt x="795527" y="84709"/>
                  <a:pt x="793368" y="84709"/>
                </a:cubicBezTo>
                <a:cubicBezTo>
                  <a:pt x="792606" y="84582"/>
                  <a:pt x="791971" y="84455"/>
                  <a:pt x="791463" y="84455"/>
                </a:cubicBezTo>
                <a:cubicBezTo>
                  <a:pt x="788034" y="84455"/>
                  <a:pt x="788542" y="87249"/>
                  <a:pt x="792225" y="90043"/>
                </a:cubicBezTo>
                <a:cubicBezTo>
                  <a:pt x="795400" y="90043"/>
                  <a:pt x="794384" y="91059"/>
                  <a:pt x="792225" y="92202"/>
                </a:cubicBezTo>
                <a:cubicBezTo>
                  <a:pt x="792225" y="92202"/>
                  <a:pt x="792225" y="93218"/>
                  <a:pt x="794384" y="95377"/>
                </a:cubicBezTo>
                <a:cubicBezTo>
                  <a:pt x="796543" y="96393"/>
                  <a:pt x="796543" y="96393"/>
                  <a:pt x="794384" y="99695"/>
                </a:cubicBezTo>
                <a:cubicBezTo>
                  <a:pt x="793749" y="99441"/>
                  <a:pt x="793241" y="99441"/>
                  <a:pt x="792860" y="99441"/>
                </a:cubicBezTo>
                <a:cubicBezTo>
                  <a:pt x="791209" y="99441"/>
                  <a:pt x="791209" y="100965"/>
                  <a:pt x="791209" y="101854"/>
                </a:cubicBezTo>
                <a:cubicBezTo>
                  <a:pt x="793368" y="105156"/>
                  <a:pt x="792225" y="118999"/>
                  <a:pt x="790066" y="120142"/>
                </a:cubicBezTo>
                <a:cubicBezTo>
                  <a:pt x="792225" y="122301"/>
                  <a:pt x="792225" y="122301"/>
                  <a:pt x="792225" y="123317"/>
                </a:cubicBezTo>
                <a:cubicBezTo>
                  <a:pt x="786891" y="124460"/>
                  <a:pt x="789050" y="125476"/>
                  <a:pt x="794384" y="126492"/>
                </a:cubicBezTo>
                <a:lnTo>
                  <a:pt x="794384" y="124460"/>
                </a:lnTo>
                <a:lnTo>
                  <a:pt x="794384" y="123317"/>
                </a:lnTo>
                <a:cubicBezTo>
                  <a:pt x="799718" y="124460"/>
                  <a:pt x="799718" y="127635"/>
                  <a:pt x="791209" y="127635"/>
                </a:cubicBezTo>
                <a:cubicBezTo>
                  <a:pt x="786891" y="128651"/>
                  <a:pt x="786891" y="128651"/>
                  <a:pt x="791209" y="129794"/>
                </a:cubicBezTo>
                <a:cubicBezTo>
                  <a:pt x="796543" y="131953"/>
                  <a:pt x="796543" y="132969"/>
                  <a:pt x="791209" y="134112"/>
                </a:cubicBezTo>
                <a:cubicBezTo>
                  <a:pt x="785875" y="134112"/>
                  <a:pt x="785875" y="134112"/>
                  <a:pt x="791209" y="135255"/>
                </a:cubicBezTo>
                <a:cubicBezTo>
                  <a:pt x="800861" y="138430"/>
                  <a:pt x="803020" y="142748"/>
                  <a:pt x="793368" y="142748"/>
                </a:cubicBezTo>
                <a:cubicBezTo>
                  <a:pt x="792352" y="142621"/>
                  <a:pt x="791463" y="142494"/>
                  <a:pt x="790574" y="142494"/>
                </a:cubicBezTo>
                <a:cubicBezTo>
                  <a:pt x="786891" y="142494"/>
                  <a:pt x="784859" y="144018"/>
                  <a:pt x="784859" y="144907"/>
                </a:cubicBezTo>
                <a:cubicBezTo>
                  <a:pt x="784859" y="146050"/>
                  <a:pt x="788034" y="146050"/>
                  <a:pt x="790193" y="146050"/>
                </a:cubicBezTo>
                <a:cubicBezTo>
                  <a:pt x="791209" y="145796"/>
                  <a:pt x="791971" y="145796"/>
                  <a:pt x="792606" y="145796"/>
                </a:cubicBezTo>
                <a:cubicBezTo>
                  <a:pt x="795400" y="145796"/>
                  <a:pt x="794511" y="147574"/>
                  <a:pt x="790193" y="149352"/>
                </a:cubicBezTo>
                <a:cubicBezTo>
                  <a:pt x="782700" y="152527"/>
                  <a:pt x="781684" y="155829"/>
                  <a:pt x="787018" y="160020"/>
                </a:cubicBezTo>
                <a:cubicBezTo>
                  <a:pt x="790066" y="163830"/>
                  <a:pt x="790955" y="167132"/>
                  <a:pt x="789685" y="167132"/>
                </a:cubicBezTo>
                <a:cubicBezTo>
                  <a:pt x="789177" y="167132"/>
                  <a:pt x="788288" y="166624"/>
                  <a:pt x="787018" y="165354"/>
                </a:cubicBezTo>
                <a:cubicBezTo>
                  <a:pt x="784351" y="163703"/>
                  <a:pt x="782954" y="162941"/>
                  <a:pt x="782573" y="162941"/>
                </a:cubicBezTo>
                <a:cubicBezTo>
                  <a:pt x="782192" y="162941"/>
                  <a:pt x="782700" y="163703"/>
                  <a:pt x="783716" y="165354"/>
                </a:cubicBezTo>
                <a:cubicBezTo>
                  <a:pt x="783716" y="167513"/>
                  <a:pt x="783716" y="170688"/>
                  <a:pt x="783716" y="171831"/>
                </a:cubicBezTo>
                <a:cubicBezTo>
                  <a:pt x="783716" y="172974"/>
                  <a:pt x="785875" y="173990"/>
                  <a:pt x="789050" y="175006"/>
                </a:cubicBezTo>
                <a:cubicBezTo>
                  <a:pt x="783716" y="176149"/>
                  <a:pt x="780541" y="178181"/>
                  <a:pt x="785875" y="181483"/>
                </a:cubicBezTo>
                <a:cubicBezTo>
                  <a:pt x="785875" y="182499"/>
                  <a:pt x="785875" y="183642"/>
                  <a:pt x="785875" y="183642"/>
                </a:cubicBezTo>
                <a:cubicBezTo>
                  <a:pt x="785875" y="184785"/>
                  <a:pt x="785875" y="184785"/>
                  <a:pt x="788034" y="186944"/>
                </a:cubicBezTo>
                <a:cubicBezTo>
                  <a:pt x="791336" y="187960"/>
                  <a:pt x="788034" y="189103"/>
                  <a:pt x="785875" y="191262"/>
                </a:cubicBezTo>
                <a:cubicBezTo>
                  <a:pt x="782573" y="192405"/>
                  <a:pt x="780541" y="193421"/>
                  <a:pt x="782573" y="193421"/>
                </a:cubicBezTo>
                <a:cubicBezTo>
                  <a:pt x="785875" y="193421"/>
                  <a:pt x="787907" y="196596"/>
                  <a:pt x="790066" y="197739"/>
                </a:cubicBezTo>
                <a:cubicBezTo>
                  <a:pt x="792225" y="198501"/>
                  <a:pt x="791463" y="199771"/>
                  <a:pt x="789939" y="199771"/>
                </a:cubicBezTo>
                <a:cubicBezTo>
                  <a:pt x="789304" y="199771"/>
                  <a:pt x="788542" y="199517"/>
                  <a:pt x="787907" y="198882"/>
                </a:cubicBezTo>
                <a:cubicBezTo>
                  <a:pt x="784732" y="198882"/>
                  <a:pt x="784732" y="198882"/>
                  <a:pt x="782573" y="202057"/>
                </a:cubicBezTo>
                <a:cubicBezTo>
                  <a:pt x="782573" y="203200"/>
                  <a:pt x="782573" y="205232"/>
                  <a:pt x="784732" y="206375"/>
                </a:cubicBezTo>
                <a:cubicBezTo>
                  <a:pt x="787907" y="206375"/>
                  <a:pt x="786891" y="213868"/>
                  <a:pt x="784732" y="214884"/>
                </a:cubicBezTo>
                <a:lnTo>
                  <a:pt x="784732" y="218059"/>
                </a:lnTo>
                <a:cubicBezTo>
                  <a:pt x="784732" y="219075"/>
                  <a:pt x="786891" y="220218"/>
                  <a:pt x="786891" y="222377"/>
                </a:cubicBezTo>
                <a:cubicBezTo>
                  <a:pt x="786891" y="222377"/>
                  <a:pt x="786891" y="223393"/>
                  <a:pt x="790066" y="224536"/>
                </a:cubicBezTo>
                <a:cubicBezTo>
                  <a:pt x="790066" y="225679"/>
                  <a:pt x="790066" y="227838"/>
                  <a:pt x="786891" y="227838"/>
                </a:cubicBezTo>
                <a:cubicBezTo>
                  <a:pt x="792225" y="228854"/>
                  <a:pt x="792225" y="228854"/>
                  <a:pt x="786891" y="229997"/>
                </a:cubicBezTo>
                <a:cubicBezTo>
                  <a:pt x="782573" y="229997"/>
                  <a:pt x="782573" y="229997"/>
                  <a:pt x="786891" y="231140"/>
                </a:cubicBezTo>
                <a:cubicBezTo>
                  <a:pt x="790066" y="233299"/>
                  <a:pt x="790066" y="233299"/>
                  <a:pt x="786891" y="234315"/>
                </a:cubicBezTo>
                <a:cubicBezTo>
                  <a:pt x="784732" y="234315"/>
                  <a:pt x="784732" y="235331"/>
                  <a:pt x="786891" y="235331"/>
                </a:cubicBezTo>
                <a:cubicBezTo>
                  <a:pt x="792225" y="236474"/>
                  <a:pt x="794384" y="240665"/>
                  <a:pt x="790066" y="240665"/>
                </a:cubicBezTo>
                <a:cubicBezTo>
                  <a:pt x="790066" y="240665"/>
                  <a:pt x="790066" y="241808"/>
                  <a:pt x="792225" y="243967"/>
                </a:cubicBezTo>
                <a:cubicBezTo>
                  <a:pt x="797559" y="244983"/>
                  <a:pt x="797559" y="244983"/>
                  <a:pt x="792225" y="244983"/>
                </a:cubicBezTo>
                <a:cubicBezTo>
                  <a:pt x="791209" y="244983"/>
                  <a:pt x="790066" y="245999"/>
                  <a:pt x="789050" y="245999"/>
                </a:cubicBezTo>
                <a:cubicBezTo>
                  <a:pt x="788542" y="245491"/>
                  <a:pt x="787907" y="245237"/>
                  <a:pt x="787018" y="245237"/>
                </a:cubicBezTo>
                <a:cubicBezTo>
                  <a:pt x="786129" y="245237"/>
                  <a:pt x="784732" y="245491"/>
                  <a:pt x="782573" y="245999"/>
                </a:cubicBezTo>
                <a:cubicBezTo>
                  <a:pt x="778001" y="251333"/>
                  <a:pt x="769746" y="253365"/>
                  <a:pt x="764920" y="253365"/>
                </a:cubicBezTo>
                <a:cubicBezTo>
                  <a:pt x="762888" y="253365"/>
                  <a:pt x="761491" y="252984"/>
                  <a:pt x="761237" y="252476"/>
                </a:cubicBezTo>
                <a:cubicBezTo>
                  <a:pt x="761237" y="252476"/>
                  <a:pt x="759078" y="252476"/>
                  <a:pt x="755903" y="253492"/>
                </a:cubicBezTo>
                <a:cubicBezTo>
                  <a:pt x="754760" y="256667"/>
                  <a:pt x="749426" y="258826"/>
                  <a:pt x="746251" y="258826"/>
                </a:cubicBezTo>
                <a:cubicBezTo>
                  <a:pt x="738758" y="262001"/>
                  <a:pt x="736599" y="263144"/>
                  <a:pt x="739774" y="264160"/>
                </a:cubicBezTo>
                <a:cubicBezTo>
                  <a:pt x="740790" y="266319"/>
                  <a:pt x="740790" y="269494"/>
                  <a:pt x="738631" y="269494"/>
                </a:cubicBezTo>
                <a:lnTo>
                  <a:pt x="737615" y="267335"/>
                </a:lnTo>
                <a:cubicBezTo>
                  <a:pt x="737361" y="266827"/>
                  <a:pt x="736599" y="266446"/>
                  <a:pt x="735456" y="266446"/>
                </a:cubicBezTo>
                <a:cubicBezTo>
                  <a:pt x="732408" y="266446"/>
                  <a:pt x="726439" y="268478"/>
                  <a:pt x="719454" y="271653"/>
                </a:cubicBezTo>
                <a:cubicBezTo>
                  <a:pt x="709675" y="274955"/>
                  <a:pt x="704214" y="276352"/>
                  <a:pt x="700785" y="276352"/>
                </a:cubicBezTo>
                <a:cubicBezTo>
                  <a:pt x="699769" y="276352"/>
                  <a:pt x="698880" y="276225"/>
                  <a:pt x="698118" y="275971"/>
                </a:cubicBezTo>
                <a:lnTo>
                  <a:pt x="695959" y="279273"/>
                </a:lnTo>
                <a:cubicBezTo>
                  <a:pt x="695324" y="281305"/>
                  <a:pt x="693673" y="282575"/>
                  <a:pt x="692403" y="282575"/>
                </a:cubicBezTo>
                <a:cubicBezTo>
                  <a:pt x="691641" y="282575"/>
                  <a:pt x="691006" y="282194"/>
                  <a:pt x="690625" y="281432"/>
                </a:cubicBezTo>
                <a:cubicBezTo>
                  <a:pt x="690244" y="281305"/>
                  <a:pt x="689736" y="281305"/>
                  <a:pt x="689101" y="281305"/>
                </a:cubicBezTo>
                <a:cubicBezTo>
                  <a:pt x="685037" y="281305"/>
                  <a:pt x="677290" y="284226"/>
                  <a:pt x="673480" y="287909"/>
                </a:cubicBezTo>
                <a:cubicBezTo>
                  <a:pt x="670305" y="288925"/>
                  <a:pt x="668146" y="290068"/>
                  <a:pt x="668146" y="290068"/>
                </a:cubicBezTo>
                <a:cubicBezTo>
                  <a:pt x="667003" y="289179"/>
                  <a:pt x="665479" y="288798"/>
                  <a:pt x="664082" y="288798"/>
                </a:cubicBezTo>
                <a:cubicBezTo>
                  <a:pt x="660145" y="288798"/>
                  <a:pt x="656081" y="291592"/>
                  <a:pt x="655319" y="295402"/>
                </a:cubicBezTo>
                <a:cubicBezTo>
                  <a:pt x="654938" y="294513"/>
                  <a:pt x="654176" y="294132"/>
                  <a:pt x="653541" y="294132"/>
                </a:cubicBezTo>
                <a:cubicBezTo>
                  <a:pt x="652525" y="294132"/>
                  <a:pt x="651255" y="294767"/>
                  <a:pt x="649985" y="295402"/>
                </a:cubicBezTo>
                <a:cubicBezTo>
                  <a:pt x="646556" y="298831"/>
                  <a:pt x="639444" y="302387"/>
                  <a:pt x="636396" y="302387"/>
                </a:cubicBezTo>
                <a:cubicBezTo>
                  <a:pt x="635634" y="302387"/>
                  <a:pt x="635253" y="302260"/>
                  <a:pt x="634999" y="301879"/>
                </a:cubicBezTo>
                <a:lnTo>
                  <a:pt x="632840" y="302895"/>
                </a:lnTo>
                <a:cubicBezTo>
                  <a:pt x="630681" y="306070"/>
                  <a:pt x="628522" y="307213"/>
                  <a:pt x="626363" y="308229"/>
                </a:cubicBezTo>
                <a:cubicBezTo>
                  <a:pt x="623188" y="309372"/>
                  <a:pt x="621029" y="310388"/>
                  <a:pt x="619886" y="314706"/>
                </a:cubicBezTo>
                <a:cubicBezTo>
                  <a:pt x="618870" y="317881"/>
                  <a:pt x="615568" y="319024"/>
                  <a:pt x="615568" y="319024"/>
                </a:cubicBezTo>
                <a:cubicBezTo>
                  <a:pt x="615314" y="319151"/>
                  <a:pt x="615060" y="319278"/>
                  <a:pt x="614806" y="319278"/>
                </a:cubicBezTo>
                <a:cubicBezTo>
                  <a:pt x="613663" y="319278"/>
                  <a:pt x="614552" y="316357"/>
                  <a:pt x="615568" y="312674"/>
                </a:cubicBezTo>
                <a:cubicBezTo>
                  <a:pt x="616838" y="311404"/>
                  <a:pt x="617092" y="310769"/>
                  <a:pt x="616584" y="310769"/>
                </a:cubicBezTo>
                <a:cubicBezTo>
                  <a:pt x="615568" y="310769"/>
                  <a:pt x="610742" y="314198"/>
                  <a:pt x="606932" y="320167"/>
                </a:cubicBezTo>
                <a:cubicBezTo>
                  <a:pt x="604138" y="324104"/>
                  <a:pt x="603122" y="325882"/>
                  <a:pt x="602995" y="325882"/>
                </a:cubicBezTo>
                <a:cubicBezTo>
                  <a:pt x="602868" y="325882"/>
                  <a:pt x="603757" y="324358"/>
                  <a:pt x="604773" y="321183"/>
                </a:cubicBezTo>
                <a:cubicBezTo>
                  <a:pt x="605535" y="319024"/>
                  <a:pt x="606678" y="316484"/>
                  <a:pt x="606170" y="316484"/>
                </a:cubicBezTo>
                <a:cubicBezTo>
                  <a:pt x="605916" y="316484"/>
                  <a:pt x="605154" y="317246"/>
                  <a:pt x="603757" y="319024"/>
                </a:cubicBezTo>
                <a:cubicBezTo>
                  <a:pt x="603757" y="319024"/>
                  <a:pt x="598423" y="321183"/>
                  <a:pt x="600582" y="323342"/>
                </a:cubicBezTo>
                <a:cubicBezTo>
                  <a:pt x="597407" y="324358"/>
                  <a:pt x="595248" y="325501"/>
                  <a:pt x="593089" y="326517"/>
                </a:cubicBezTo>
                <a:cubicBezTo>
                  <a:pt x="586612" y="326517"/>
                  <a:pt x="584580" y="328676"/>
                  <a:pt x="582421" y="329692"/>
                </a:cubicBezTo>
                <a:cubicBezTo>
                  <a:pt x="581786" y="331724"/>
                  <a:pt x="581532" y="332486"/>
                  <a:pt x="580389" y="332486"/>
                </a:cubicBezTo>
                <a:cubicBezTo>
                  <a:pt x="579627" y="332486"/>
                  <a:pt x="578738" y="332232"/>
                  <a:pt x="577087" y="331851"/>
                </a:cubicBezTo>
                <a:cubicBezTo>
                  <a:pt x="576706" y="331089"/>
                  <a:pt x="576198" y="330835"/>
                  <a:pt x="575817" y="330835"/>
                </a:cubicBezTo>
                <a:cubicBezTo>
                  <a:pt x="575055" y="330835"/>
                  <a:pt x="574547" y="332232"/>
                  <a:pt x="575944" y="335153"/>
                </a:cubicBezTo>
                <a:cubicBezTo>
                  <a:pt x="575182" y="338455"/>
                  <a:pt x="573658" y="339852"/>
                  <a:pt x="571118" y="339852"/>
                </a:cubicBezTo>
                <a:cubicBezTo>
                  <a:pt x="570356" y="339852"/>
                  <a:pt x="569467" y="339725"/>
                  <a:pt x="568451" y="339471"/>
                </a:cubicBezTo>
                <a:cubicBezTo>
                  <a:pt x="567435" y="337312"/>
                  <a:pt x="566292" y="336550"/>
                  <a:pt x="565657" y="336550"/>
                </a:cubicBezTo>
                <a:cubicBezTo>
                  <a:pt x="565022" y="336550"/>
                  <a:pt x="564768" y="337312"/>
                  <a:pt x="565276" y="338455"/>
                </a:cubicBezTo>
                <a:cubicBezTo>
                  <a:pt x="564260" y="341757"/>
                  <a:pt x="562101" y="343789"/>
                  <a:pt x="562101" y="343789"/>
                </a:cubicBezTo>
                <a:cubicBezTo>
                  <a:pt x="561847" y="343408"/>
                  <a:pt x="561339" y="343281"/>
                  <a:pt x="560704" y="343281"/>
                </a:cubicBezTo>
                <a:cubicBezTo>
                  <a:pt x="555116" y="343281"/>
                  <a:pt x="536320" y="353822"/>
                  <a:pt x="518159" y="365252"/>
                </a:cubicBezTo>
                <a:cubicBezTo>
                  <a:pt x="516000" y="367411"/>
                  <a:pt x="514984" y="370586"/>
                  <a:pt x="516000" y="372745"/>
                </a:cubicBezTo>
                <a:cubicBezTo>
                  <a:pt x="517016" y="374650"/>
                  <a:pt x="517270" y="375285"/>
                  <a:pt x="517016" y="375285"/>
                </a:cubicBezTo>
                <a:cubicBezTo>
                  <a:pt x="516762" y="375285"/>
                  <a:pt x="515619" y="374396"/>
                  <a:pt x="513841" y="373761"/>
                </a:cubicBezTo>
                <a:cubicBezTo>
                  <a:pt x="511428" y="372237"/>
                  <a:pt x="509396" y="371475"/>
                  <a:pt x="507999" y="371475"/>
                </a:cubicBezTo>
                <a:cubicBezTo>
                  <a:pt x="505586" y="371475"/>
                  <a:pt x="505078" y="373507"/>
                  <a:pt x="508507" y="376936"/>
                </a:cubicBezTo>
                <a:cubicBezTo>
                  <a:pt x="511428" y="378714"/>
                  <a:pt x="512825" y="379476"/>
                  <a:pt x="512190" y="379476"/>
                </a:cubicBezTo>
                <a:cubicBezTo>
                  <a:pt x="511555" y="379476"/>
                  <a:pt x="509777" y="378968"/>
                  <a:pt x="506348" y="377952"/>
                </a:cubicBezTo>
                <a:cubicBezTo>
                  <a:pt x="503173" y="377952"/>
                  <a:pt x="503173" y="377952"/>
                  <a:pt x="502030" y="380111"/>
                </a:cubicBezTo>
                <a:cubicBezTo>
                  <a:pt x="498855" y="380111"/>
                  <a:pt x="498855" y="378968"/>
                  <a:pt x="497712" y="376936"/>
                </a:cubicBezTo>
                <a:cubicBezTo>
                  <a:pt x="498601" y="374269"/>
                  <a:pt x="487552" y="368173"/>
                  <a:pt x="482218" y="368173"/>
                </a:cubicBezTo>
                <a:cubicBezTo>
                  <a:pt x="480948" y="368173"/>
                  <a:pt x="479932" y="368554"/>
                  <a:pt x="479551" y="369316"/>
                </a:cubicBezTo>
                <a:lnTo>
                  <a:pt x="477392" y="366141"/>
                </a:lnTo>
                <a:cubicBezTo>
                  <a:pt x="476503" y="364744"/>
                  <a:pt x="475233" y="364236"/>
                  <a:pt x="474090" y="364236"/>
                </a:cubicBezTo>
                <a:cubicBezTo>
                  <a:pt x="472439" y="364236"/>
                  <a:pt x="471042" y="365379"/>
                  <a:pt x="471042" y="367284"/>
                </a:cubicBezTo>
                <a:cubicBezTo>
                  <a:pt x="470280" y="368935"/>
                  <a:pt x="469391" y="369824"/>
                  <a:pt x="468629" y="369824"/>
                </a:cubicBezTo>
                <a:cubicBezTo>
                  <a:pt x="467359" y="369824"/>
                  <a:pt x="465962" y="367665"/>
                  <a:pt x="464692" y="362966"/>
                </a:cubicBezTo>
                <a:cubicBezTo>
                  <a:pt x="466089" y="359664"/>
                  <a:pt x="465327" y="358013"/>
                  <a:pt x="464311" y="358013"/>
                </a:cubicBezTo>
                <a:cubicBezTo>
                  <a:pt x="463676" y="358013"/>
                  <a:pt x="463041" y="358648"/>
                  <a:pt x="462533" y="359791"/>
                </a:cubicBezTo>
                <a:cubicBezTo>
                  <a:pt x="460628" y="360426"/>
                  <a:pt x="458215" y="361442"/>
                  <a:pt x="456183" y="361442"/>
                </a:cubicBezTo>
                <a:cubicBezTo>
                  <a:pt x="454913" y="361442"/>
                  <a:pt x="453643" y="361061"/>
                  <a:pt x="452881" y="359791"/>
                </a:cubicBezTo>
                <a:cubicBezTo>
                  <a:pt x="451992" y="359791"/>
                  <a:pt x="451103" y="359664"/>
                  <a:pt x="450214" y="359664"/>
                </a:cubicBezTo>
                <a:cubicBezTo>
                  <a:pt x="448055" y="359664"/>
                  <a:pt x="446150" y="360172"/>
                  <a:pt x="445388" y="363982"/>
                </a:cubicBezTo>
                <a:cubicBezTo>
                  <a:pt x="445388" y="366141"/>
                  <a:pt x="442213" y="366141"/>
                  <a:pt x="438911" y="366141"/>
                </a:cubicBezTo>
                <a:cubicBezTo>
                  <a:pt x="438911" y="363093"/>
                  <a:pt x="438911" y="362966"/>
                  <a:pt x="442594" y="361061"/>
                </a:cubicBezTo>
                <a:cubicBezTo>
                  <a:pt x="441197" y="360934"/>
                  <a:pt x="439293" y="360807"/>
                  <a:pt x="436753" y="360807"/>
                </a:cubicBezTo>
                <a:cubicBezTo>
                  <a:pt x="433451" y="359664"/>
                  <a:pt x="428244" y="357505"/>
                  <a:pt x="428244" y="354330"/>
                </a:cubicBezTo>
                <a:cubicBezTo>
                  <a:pt x="426847" y="353441"/>
                  <a:pt x="425577" y="352933"/>
                  <a:pt x="424688" y="352933"/>
                </a:cubicBezTo>
                <a:cubicBezTo>
                  <a:pt x="423418" y="352933"/>
                  <a:pt x="423164" y="353949"/>
                  <a:pt x="424942" y="356489"/>
                </a:cubicBezTo>
                <a:cubicBezTo>
                  <a:pt x="423926" y="361823"/>
                  <a:pt x="423926" y="361823"/>
                  <a:pt x="418465" y="361823"/>
                </a:cubicBezTo>
                <a:cubicBezTo>
                  <a:pt x="415290" y="361823"/>
                  <a:pt x="411988" y="361823"/>
                  <a:pt x="411988" y="358648"/>
                </a:cubicBezTo>
                <a:cubicBezTo>
                  <a:pt x="411988" y="356489"/>
                  <a:pt x="411988" y="356489"/>
                  <a:pt x="406654" y="356489"/>
                </a:cubicBezTo>
                <a:cubicBezTo>
                  <a:pt x="397002" y="356489"/>
                  <a:pt x="388366" y="364998"/>
                  <a:pt x="386207" y="370459"/>
                </a:cubicBezTo>
                <a:cubicBezTo>
                  <a:pt x="386715" y="373126"/>
                  <a:pt x="386969" y="374523"/>
                  <a:pt x="386715" y="374523"/>
                </a:cubicBezTo>
                <a:cubicBezTo>
                  <a:pt x="386461" y="374523"/>
                  <a:pt x="385699" y="373126"/>
                  <a:pt x="384048" y="370459"/>
                </a:cubicBezTo>
                <a:cubicBezTo>
                  <a:pt x="383413" y="369189"/>
                  <a:pt x="382397" y="368681"/>
                  <a:pt x="381127" y="368681"/>
                </a:cubicBezTo>
                <a:cubicBezTo>
                  <a:pt x="380111" y="368681"/>
                  <a:pt x="378968" y="368935"/>
                  <a:pt x="377698" y="369443"/>
                </a:cubicBezTo>
                <a:cubicBezTo>
                  <a:pt x="377698" y="370205"/>
                  <a:pt x="377317" y="370332"/>
                  <a:pt x="376936" y="370332"/>
                </a:cubicBezTo>
                <a:cubicBezTo>
                  <a:pt x="376174" y="370332"/>
                  <a:pt x="375539" y="369443"/>
                  <a:pt x="377698" y="369443"/>
                </a:cubicBezTo>
                <a:cubicBezTo>
                  <a:pt x="377698" y="366268"/>
                  <a:pt x="379857" y="366268"/>
                  <a:pt x="383032" y="366268"/>
                </a:cubicBezTo>
                <a:lnTo>
                  <a:pt x="383032" y="362966"/>
                </a:lnTo>
                <a:cubicBezTo>
                  <a:pt x="381508" y="360934"/>
                  <a:pt x="379984" y="359918"/>
                  <a:pt x="378587" y="359918"/>
                </a:cubicBezTo>
                <a:cubicBezTo>
                  <a:pt x="377063" y="359918"/>
                  <a:pt x="375539" y="361315"/>
                  <a:pt x="374523" y="364109"/>
                </a:cubicBezTo>
                <a:cubicBezTo>
                  <a:pt x="372745" y="365887"/>
                  <a:pt x="371983" y="366649"/>
                  <a:pt x="371094" y="366649"/>
                </a:cubicBezTo>
                <a:cubicBezTo>
                  <a:pt x="370332" y="366649"/>
                  <a:pt x="369570" y="366141"/>
                  <a:pt x="368046" y="365125"/>
                </a:cubicBezTo>
                <a:cubicBezTo>
                  <a:pt x="366014" y="363728"/>
                  <a:pt x="363982" y="362458"/>
                  <a:pt x="363093" y="362458"/>
                </a:cubicBezTo>
                <a:cubicBezTo>
                  <a:pt x="362585" y="362458"/>
                  <a:pt x="362331" y="362966"/>
                  <a:pt x="362712" y="364109"/>
                </a:cubicBezTo>
                <a:cubicBezTo>
                  <a:pt x="362712" y="364109"/>
                  <a:pt x="356235" y="364109"/>
                  <a:pt x="353060" y="362966"/>
                </a:cubicBezTo>
                <a:cubicBezTo>
                  <a:pt x="347726" y="364109"/>
                  <a:pt x="344551" y="364109"/>
                  <a:pt x="345567" y="367284"/>
                </a:cubicBezTo>
                <a:cubicBezTo>
                  <a:pt x="345567" y="369443"/>
                  <a:pt x="343408" y="369443"/>
                  <a:pt x="340233" y="370459"/>
                </a:cubicBezTo>
                <a:cubicBezTo>
                  <a:pt x="338074" y="371602"/>
                  <a:pt x="334899" y="371602"/>
                  <a:pt x="335915" y="374777"/>
                </a:cubicBezTo>
                <a:cubicBezTo>
                  <a:pt x="335915" y="376936"/>
                  <a:pt x="333756" y="380111"/>
                  <a:pt x="328422" y="381254"/>
                </a:cubicBezTo>
                <a:cubicBezTo>
                  <a:pt x="326263" y="383413"/>
                  <a:pt x="325247" y="384429"/>
                  <a:pt x="324104" y="384429"/>
                </a:cubicBezTo>
                <a:cubicBezTo>
                  <a:pt x="322961" y="384429"/>
                  <a:pt x="321945" y="383413"/>
                  <a:pt x="319786" y="381254"/>
                </a:cubicBezTo>
                <a:cubicBezTo>
                  <a:pt x="319786" y="379730"/>
                  <a:pt x="319024" y="379095"/>
                  <a:pt x="317881" y="379095"/>
                </a:cubicBezTo>
                <a:cubicBezTo>
                  <a:pt x="316738" y="379095"/>
                  <a:pt x="315468" y="379603"/>
                  <a:pt x="314452" y="380238"/>
                </a:cubicBezTo>
                <a:cubicBezTo>
                  <a:pt x="314452" y="380238"/>
                  <a:pt x="313690" y="380492"/>
                  <a:pt x="312420" y="380492"/>
                </a:cubicBezTo>
                <a:cubicBezTo>
                  <a:pt x="311150" y="380492"/>
                  <a:pt x="309626" y="380238"/>
                  <a:pt x="307975" y="379095"/>
                </a:cubicBezTo>
                <a:cubicBezTo>
                  <a:pt x="307213" y="378587"/>
                  <a:pt x="306705" y="378333"/>
                  <a:pt x="306324" y="378333"/>
                </a:cubicBezTo>
                <a:cubicBezTo>
                  <a:pt x="305181" y="378333"/>
                  <a:pt x="305816" y="380619"/>
                  <a:pt x="305816" y="382270"/>
                </a:cubicBezTo>
                <a:cubicBezTo>
                  <a:pt x="306959" y="384429"/>
                  <a:pt x="307975" y="386588"/>
                  <a:pt x="307975" y="386588"/>
                </a:cubicBezTo>
                <a:cubicBezTo>
                  <a:pt x="307594" y="386715"/>
                  <a:pt x="307213" y="386715"/>
                  <a:pt x="306959" y="386715"/>
                </a:cubicBezTo>
                <a:cubicBezTo>
                  <a:pt x="304165" y="386715"/>
                  <a:pt x="301498" y="383032"/>
                  <a:pt x="300482" y="381127"/>
                </a:cubicBezTo>
                <a:cubicBezTo>
                  <a:pt x="298450" y="379095"/>
                  <a:pt x="297434" y="378079"/>
                  <a:pt x="297053" y="378079"/>
                </a:cubicBezTo>
                <a:cubicBezTo>
                  <a:pt x="296672" y="378079"/>
                  <a:pt x="297180" y="379476"/>
                  <a:pt x="298323" y="382270"/>
                </a:cubicBezTo>
                <a:cubicBezTo>
                  <a:pt x="298323" y="384048"/>
                  <a:pt x="297561" y="386715"/>
                  <a:pt x="293116" y="386715"/>
                </a:cubicBezTo>
                <a:cubicBezTo>
                  <a:pt x="292481" y="386715"/>
                  <a:pt x="291719" y="386588"/>
                  <a:pt x="290830" y="386461"/>
                </a:cubicBezTo>
                <a:cubicBezTo>
                  <a:pt x="287401" y="387858"/>
                  <a:pt x="284480" y="389128"/>
                  <a:pt x="282448" y="389128"/>
                </a:cubicBezTo>
                <a:cubicBezTo>
                  <a:pt x="281305" y="389128"/>
                  <a:pt x="280416" y="388620"/>
                  <a:pt x="280035" y="387477"/>
                </a:cubicBezTo>
                <a:cubicBezTo>
                  <a:pt x="279527" y="387350"/>
                  <a:pt x="279146" y="387223"/>
                  <a:pt x="278765" y="387223"/>
                </a:cubicBezTo>
                <a:cubicBezTo>
                  <a:pt x="276352" y="387223"/>
                  <a:pt x="274701" y="389636"/>
                  <a:pt x="274701" y="389636"/>
                </a:cubicBezTo>
                <a:cubicBezTo>
                  <a:pt x="272542" y="392938"/>
                  <a:pt x="270383" y="392938"/>
                  <a:pt x="261874" y="393954"/>
                </a:cubicBezTo>
                <a:cubicBezTo>
                  <a:pt x="257302" y="393700"/>
                  <a:pt x="254000" y="393446"/>
                  <a:pt x="251841" y="393446"/>
                </a:cubicBezTo>
                <a:cubicBezTo>
                  <a:pt x="247015" y="393446"/>
                  <a:pt x="247523" y="394589"/>
                  <a:pt x="248920" y="398272"/>
                </a:cubicBezTo>
                <a:cubicBezTo>
                  <a:pt x="249682" y="399669"/>
                  <a:pt x="250317" y="400939"/>
                  <a:pt x="249682" y="400939"/>
                </a:cubicBezTo>
                <a:cubicBezTo>
                  <a:pt x="249301" y="400939"/>
                  <a:pt x="248412" y="400431"/>
                  <a:pt x="246888" y="399288"/>
                </a:cubicBezTo>
                <a:cubicBezTo>
                  <a:pt x="246126" y="398907"/>
                  <a:pt x="245364" y="398780"/>
                  <a:pt x="244729" y="398780"/>
                </a:cubicBezTo>
                <a:cubicBezTo>
                  <a:pt x="242062" y="398780"/>
                  <a:pt x="240665" y="402082"/>
                  <a:pt x="237236" y="404749"/>
                </a:cubicBezTo>
                <a:cubicBezTo>
                  <a:pt x="235077" y="409067"/>
                  <a:pt x="237236" y="413258"/>
                  <a:pt x="238252" y="415417"/>
                </a:cubicBezTo>
                <a:cubicBezTo>
                  <a:pt x="239014" y="419100"/>
                  <a:pt x="239268" y="420243"/>
                  <a:pt x="237490" y="420243"/>
                </a:cubicBezTo>
                <a:cubicBezTo>
                  <a:pt x="236728" y="420243"/>
                  <a:pt x="235585" y="419989"/>
                  <a:pt x="233934" y="419735"/>
                </a:cubicBezTo>
                <a:cubicBezTo>
                  <a:pt x="233426" y="419989"/>
                  <a:pt x="232664" y="420116"/>
                  <a:pt x="232029" y="420116"/>
                </a:cubicBezTo>
                <a:cubicBezTo>
                  <a:pt x="230251" y="420116"/>
                  <a:pt x="228346" y="419100"/>
                  <a:pt x="227457" y="417576"/>
                </a:cubicBezTo>
                <a:cubicBezTo>
                  <a:pt x="226314" y="414274"/>
                  <a:pt x="228473" y="413258"/>
                  <a:pt x="228473" y="413258"/>
                </a:cubicBezTo>
                <a:lnTo>
                  <a:pt x="231648" y="413258"/>
                </a:lnTo>
                <a:cubicBezTo>
                  <a:pt x="230886" y="410972"/>
                  <a:pt x="230124" y="409194"/>
                  <a:pt x="227711" y="409194"/>
                </a:cubicBezTo>
                <a:cubicBezTo>
                  <a:pt x="226822" y="409194"/>
                  <a:pt x="225679" y="409448"/>
                  <a:pt x="224155" y="410083"/>
                </a:cubicBezTo>
                <a:cubicBezTo>
                  <a:pt x="223266" y="409829"/>
                  <a:pt x="222504" y="409702"/>
                  <a:pt x="221869" y="409702"/>
                </a:cubicBezTo>
                <a:cubicBezTo>
                  <a:pt x="219964" y="409702"/>
                  <a:pt x="218821" y="410718"/>
                  <a:pt x="218821" y="412242"/>
                </a:cubicBezTo>
                <a:cubicBezTo>
                  <a:pt x="217932" y="411988"/>
                  <a:pt x="217043" y="411861"/>
                  <a:pt x="216027" y="411861"/>
                </a:cubicBezTo>
                <a:cubicBezTo>
                  <a:pt x="213233" y="411861"/>
                  <a:pt x="209931" y="412877"/>
                  <a:pt x="205994" y="414401"/>
                </a:cubicBezTo>
                <a:cubicBezTo>
                  <a:pt x="201295" y="416306"/>
                  <a:pt x="195072" y="418973"/>
                  <a:pt x="191389" y="418973"/>
                </a:cubicBezTo>
                <a:cubicBezTo>
                  <a:pt x="190881" y="418973"/>
                  <a:pt x="190246" y="418846"/>
                  <a:pt x="189865" y="418719"/>
                </a:cubicBezTo>
                <a:cubicBezTo>
                  <a:pt x="184531" y="420878"/>
                  <a:pt x="182372" y="421894"/>
                  <a:pt x="183388" y="424053"/>
                </a:cubicBezTo>
                <a:cubicBezTo>
                  <a:pt x="184912" y="427736"/>
                  <a:pt x="184277" y="429387"/>
                  <a:pt x="183515" y="429387"/>
                </a:cubicBezTo>
                <a:cubicBezTo>
                  <a:pt x="183134" y="429387"/>
                  <a:pt x="182753" y="429006"/>
                  <a:pt x="182372" y="428371"/>
                </a:cubicBezTo>
                <a:cubicBezTo>
                  <a:pt x="181610" y="427736"/>
                  <a:pt x="180340" y="427482"/>
                  <a:pt x="178689" y="427482"/>
                </a:cubicBezTo>
                <a:cubicBezTo>
                  <a:pt x="168402" y="427482"/>
                  <a:pt x="143764" y="437642"/>
                  <a:pt x="143764" y="442341"/>
                </a:cubicBezTo>
                <a:cubicBezTo>
                  <a:pt x="143764" y="442341"/>
                  <a:pt x="141605" y="444500"/>
                  <a:pt x="139446" y="445516"/>
                </a:cubicBezTo>
                <a:cubicBezTo>
                  <a:pt x="132969" y="445516"/>
                  <a:pt x="117983" y="453009"/>
                  <a:pt x="116967" y="456184"/>
                </a:cubicBezTo>
                <a:cubicBezTo>
                  <a:pt x="116967" y="456184"/>
                  <a:pt x="114808" y="457200"/>
                  <a:pt x="110490" y="460502"/>
                </a:cubicBezTo>
                <a:cubicBezTo>
                  <a:pt x="104013" y="460502"/>
                  <a:pt x="101981" y="461645"/>
                  <a:pt x="100838" y="464820"/>
                </a:cubicBezTo>
                <a:cubicBezTo>
                  <a:pt x="100076" y="467995"/>
                  <a:pt x="100457" y="469900"/>
                  <a:pt x="100203" y="469900"/>
                </a:cubicBezTo>
                <a:cubicBezTo>
                  <a:pt x="99949" y="469900"/>
                  <a:pt x="100076" y="469646"/>
                  <a:pt x="99695" y="469138"/>
                </a:cubicBezTo>
                <a:cubicBezTo>
                  <a:pt x="99314" y="468630"/>
                  <a:pt x="98933" y="468249"/>
                  <a:pt x="98044" y="468249"/>
                </a:cubicBezTo>
                <a:cubicBezTo>
                  <a:pt x="95631" y="468249"/>
                  <a:pt x="90805" y="470408"/>
                  <a:pt x="83566" y="474472"/>
                </a:cubicBezTo>
                <a:cubicBezTo>
                  <a:pt x="75057" y="479806"/>
                  <a:pt x="75057" y="479806"/>
                  <a:pt x="78232" y="480949"/>
                </a:cubicBezTo>
                <a:cubicBezTo>
                  <a:pt x="73660" y="484886"/>
                  <a:pt x="71247" y="486156"/>
                  <a:pt x="69850" y="486156"/>
                </a:cubicBezTo>
                <a:cubicBezTo>
                  <a:pt x="68580" y="486156"/>
                  <a:pt x="68072" y="485140"/>
                  <a:pt x="67564" y="484124"/>
                </a:cubicBezTo>
                <a:cubicBezTo>
                  <a:pt x="67564" y="482092"/>
                  <a:pt x="66802" y="481203"/>
                  <a:pt x="66040" y="481203"/>
                </a:cubicBezTo>
                <a:cubicBezTo>
                  <a:pt x="64643" y="481203"/>
                  <a:pt x="62992" y="483997"/>
                  <a:pt x="64389" y="489458"/>
                </a:cubicBezTo>
                <a:cubicBezTo>
                  <a:pt x="64389" y="493649"/>
                  <a:pt x="61722" y="496570"/>
                  <a:pt x="60071" y="496570"/>
                </a:cubicBezTo>
                <a:cubicBezTo>
                  <a:pt x="59690" y="496570"/>
                  <a:pt x="59309" y="496316"/>
                  <a:pt x="59055" y="495935"/>
                </a:cubicBezTo>
                <a:cubicBezTo>
                  <a:pt x="56896" y="493776"/>
                  <a:pt x="60198" y="491617"/>
                  <a:pt x="62357" y="490601"/>
                </a:cubicBezTo>
                <a:lnTo>
                  <a:pt x="59055" y="486283"/>
                </a:lnTo>
                <a:cubicBezTo>
                  <a:pt x="56896" y="487299"/>
                  <a:pt x="56896" y="487299"/>
                  <a:pt x="55880" y="491617"/>
                </a:cubicBezTo>
                <a:cubicBezTo>
                  <a:pt x="55880" y="491617"/>
                  <a:pt x="53721" y="492633"/>
                  <a:pt x="52705" y="495935"/>
                </a:cubicBezTo>
                <a:cubicBezTo>
                  <a:pt x="51689" y="500253"/>
                  <a:pt x="52705" y="502412"/>
                  <a:pt x="57023" y="502412"/>
                </a:cubicBezTo>
                <a:cubicBezTo>
                  <a:pt x="60198" y="503428"/>
                  <a:pt x="58039" y="504571"/>
                  <a:pt x="55880" y="506730"/>
                </a:cubicBezTo>
                <a:cubicBezTo>
                  <a:pt x="49403" y="506730"/>
                  <a:pt x="48387" y="504571"/>
                  <a:pt x="49403" y="501396"/>
                </a:cubicBezTo>
                <a:cubicBezTo>
                  <a:pt x="51562" y="500380"/>
                  <a:pt x="50419" y="498221"/>
                  <a:pt x="49403" y="496062"/>
                </a:cubicBezTo>
                <a:cubicBezTo>
                  <a:pt x="49149" y="495681"/>
                  <a:pt x="48768" y="495554"/>
                  <a:pt x="48387" y="495554"/>
                </a:cubicBezTo>
                <a:cubicBezTo>
                  <a:pt x="45339" y="495554"/>
                  <a:pt x="38735" y="505460"/>
                  <a:pt x="39751" y="511048"/>
                </a:cubicBezTo>
                <a:cubicBezTo>
                  <a:pt x="39751" y="511048"/>
                  <a:pt x="38735" y="510032"/>
                  <a:pt x="38735" y="508889"/>
                </a:cubicBezTo>
                <a:cubicBezTo>
                  <a:pt x="38100" y="508254"/>
                  <a:pt x="37338" y="508000"/>
                  <a:pt x="36449" y="508000"/>
                </a:cubicBezTo>
                <a:cubicBezTo>
                  <a:pt x="34163" y="508000"/>
                  <a:pt x="31115" y="509778"/>
                  <a:pt x="27940" y="512064"/>
                </a:cubicBezTo>
                <a:cubicBezTo>
                  <a:pt x="23622" y="515366"/>
                  <a:pt x="20447" y="517398"/>
                  <a:pt x="22606" y="518541"/>
                </a:cubicBezTo>
                <a:cubicBezTo>
                  <a:pt x="23622" y="520700"/>
                  <a:pt x="24765" y="522859"/>
                  <a:pt x="22606" y="525018"/>
                </a:cubicBezTo>
                <a:cubicBezTo>
                  <a:pt x="23495" y="524383"/>
                  <a:pt x="24257" y="524129"/>
                  <a:pt x="24892" y="524129"/>
                </a:cubicBezTo>
                <a:cubicBezTo>
                  <a:pt x="26416" y="524129"/>
                  <a:pt x="27178" y="525653"/>
                  <a:pt x="27940" y="527177"/>
                </a:cubicBezTo>
                <a:cubicBezTo>
                  <a:pt x="27940" y="527177"/>
                  <a:pt x="22606" y="528193"/>
                  <a:pt x="18288" y="528193"/>
                </a:cubicBezTo>
                <a:cubicBezTo>
                  <a:pt x="16764" y="527939"/>
                  <a:pt x="15367" y="527812"/>
                  <a:pt x="13843" y="527812"/>
                </a:cubicBezTo>
                <a:cubicBezTo>
                  <a:pt x="9271" y="527812"/>
                  <a:pt x="4953" y="529209"/>
                  <a:pt x="0" y="532511"/>
                </a:cubicBezTo>
                <a:cubicBezTo>
                  <a:pt x="5334" y="536829"/>
                  <a:pt x="11811" y="541020"/>
                  <a:pt x="18161" y="544322"/>
                </a:cubicBezTo>
                <a:cubicBezTo>
                  <a:pt x="18161" y="544322"/>
                  <a:pt x="19304" y="543306"/>
                  <a:pt x="19304" y="543306"/>
                </a:cubicBezTo>
                <a:cubicBezTo>
                  <a:pt x="19939" y="542671"/>
                  <a:pt x="20447" y="542417"/>
                  <a:pt x="20828" y="542417"/>
                </a:cubicBezTo>
                <a:cubicBezTo>
                  <a:pt x="21844" y="542417"/>
                  <a:pt x="22225" y="544195"/>
                  <a:pt x="21463" y="546481"/>
                </a:cubicBezTo>
                <a:cubicBezTo>
                  <a:pt x="22479" y="547497"/>
                  <a:pt x="24638" y="548640"/>
                  <a:pt x="26797" y="549656"/>
                </a:cubicBezTo>
                <a:cubicBezTo>
                  <a:pt x="28956" y="547497"/>
                  <a:pt x="28956" y="546481"/>
                  <a:pt x="26797" y="544322"/>
                </a:cubicBezTo>
                <a:cubicBezTo>
                  <a:pt x="23495" y="540004"/>
                  <a:pt x="25654" y="537845"/>
                  <a:pt x="29972" y="534670"/>
                </a:cubicBezTo>
                <a:cubicBezTo>
                  <a:pt x="31242" y="534035"/>
                  <a:pt x="32385" y="533400"/>
                  <a:pt x="33655" y="533400"/>
                </a:cubicBezTo>
                <a:cubicBezTo>
                  <a:pt x="34544" y="533400"/>
                  <a:pt x="35433" y="533654"/>
                  <a:pt x="36322" y="534670"/>
                </a:cubicBezTo>
                <a:cubicBezTo>
                  <a:pt x="36322" y="534670"/>
                  <a:pt x="39497" y="534670"/>
                  <a:pt x="41656" y="533527"/>
                </a:cubicBezTo>
                <a:cubicBezTo>
                  <a:pt x="43180" y="532765"/>
                  <a:pt x="44577" y="531495"/>
                  <a:pt x="45720" y="531495"/>
                </a:cubicBezTo>
                <a:cubicBezTo>
                  <a:pt x="46228" y="531495"/>
                  <a:pt x="46609" y="531749"/>
                  <a:pt x="46990" y="532384"/>
                </a:cubicBezTo>
                <a:cubicBezTo>
                  <a:pt x="46990" y="532384"/>
                  <a:pt x="47625" y="532511"/>
                  <a:pt x="48768" y="532511"/>
                </a:cubicBezTo>
                <a:cubicBezTo>
                  <a:pt x="50419" y="532511"/>
                  <a:pt x="52959" y="532130"/>
                  <a:pt x="55499" y="530225"/>
                </a:cubicBezTo>
                <a:cubicBezTo>
                  <a:pt x="58547" y="527939"/>
                  <a:pt x="61722" y="526161"/>
                  <a:pt x="63627" y="526161"/>
                </a:cubicBezTo>
                <a:cubicBezTo>
                  <a:pt x="64389" y="526161"/>
                  <a:pt x="64897" y="526415"/>
                  <a:pt x="65151" y="527050"/>
                </a:cubicBezTo>
                <a:cubicBezTo>
                  <a:pt x="67310" y="526034"/>
                  <a:pt x="67310" y="526034"/>
                  <a:pt x="66167" y="523875"/>
                </a:cubicBezTo>
                <a:cubicBezTo>
                  <a:pt x="65024" y="521716"/>
                  <a:pt x="66167" y="517398"/>
                  <a:pt x="75819" y="514223"/>
                </a:cubicBezTo>
                <a:cubicBezTo>
                  <a:pt x="81153" y="511048"/>
                  <a:pt x="87630" y="507746"/>
                  <a:pt x="86487" y="505714"/>
                </a:cubicBezTo>
                <a:cubicBezTo>
                  <a:pt x="87503" y="504698"/>
                  <a:pt x="88011" y="504063"/>
                  <a:pt x="88519" y="504063"/>
                </a:cubicBezTo>
                <a:cubicBezTo>
                  <a:pt x="89027" y="504063"/>
                  <a:pt x="89154" y="504571"/>
                  <a:pt x="89662" y="505714"/>
                </a:cubicBezTo>
                <a:cubicBezTo>
                  <a:pt x="90424" y="507238"/>
                  <a:pt x="91440" y="507873"/>
                  <a:pt x="92710" y="507873"/>
                </a:cubicBezTo>
                <a:cubicBezTo>
                  <a:pt x="95123" y="507873"/>
                  <a:pt x="97917" y="505206"/>
                  <a:pt x="99314" y="500380"/>
                </a:cubicBezTo>
                <a:cubicBezTo>
                  <a:pt x="97790" y="498856"/>
                  <a:pt x="99060" y="497840"/>
                  <a:pt x="101092" y="497840"/>
                </a:cubicBezTo>
                <a:cubicBezTo>
                  <a:pt x="101854" y="497840"/>
                  <a:pt x="102743" y="497967"/>
                  <a:pt x="103505" y="498221"/>
                </a:cubicBezTo>
                <a:cubicBezTo>
                  <a:pt x="103505" y="498221"/>
                  <a:pt x="105664" y="497205"/>
                  <a:pt x="106680" y="493903"/>
                </a:cubicBezTo>
                <a:cubicBezTo>
                  <a:pt x="107823" y="489585"/>
                  <a:pt x="107823" y="489585"/>
                  <a:pt x="113157" y="489585"/>
                </a:cubicBezTo>
                <a:cubicBezTo>
                  <a:pt x="113538" y="490474"/>
                  <a:pt x="114427" y="490855"/>
                  <a:pt x="115443" y="490855"/>
                </a:cubicBezTo>
                <a:cubicBezTo>
                  <a:pt x="116840" y="490855"/>
                  <a:pt x="118364" y="490220"/>
                  <a:pt x="119634" y="489585"/>
                </a:cubicBezTo>
                <a:cubicBezTo>
                  <a:pt x="122682" y="484378"/>
                  <a:pt x="146558" y="472313"/>
                  <a:pt x="151257" y="472313"/>
                </a:cubicBezTo>
                <a:cubicBezTo>
                  <a:pt x="151511" y="472313"/>
                  <a:pt x="151638" y="472313"/>
                  <a:pt x="151765" y="472440"/>
                </a:cubicBezTo>
                <a:cubicBezTo>
                  <a:pt x="152781" y="469265"/>
                  <a:pt x="152781" y="469265"/>
                  <a:pt x="156083" y="468122"/>
                </a:cubicBezTo>
                <a:cubicBezTo>
                  <a:pt x="157226" y="469011"/>
                  <a:pt x="158242" y="469392"/>
                  <a:pt x="158877" y="469392"/>
                </a:cubicBezTo>
                <a:cubicBezTo>
                  <a:pt x="160655" y="469392"/>
                  <a:pt x="160909" y="466598"/>
                  <a:pt x="159258" y="462788"/>
                </a:cubicBezTo>
                <a:lnTo>
                  <a:pt x="157099" y="463931"/>
                </a:lnTo>
                <a:lnTo>
                  <a:pt x="154940" y="466090"/>
                </a:lnTo>
                <a:cubicBezTo>
                  <a:pt x="153670" y="462788"/>
                  <a:pt x="155448" y="460375"/>
                  <a:pt x="157861" y="460375"/>
                </a:cubicBezTo>
                <a:cubicBezTo>
                  <a:pt x="159385" y="460375"/>
                  <a:pt x="161163" y="461391"/>
                  <a:pt x="162433" y="463931"/>
                </a:cubicBezTo>
                <a:cubicBezTo>
                  <a:pt x="164846" y="465836"/>
                  <a:pt x="166116" y="466852"/>
                  <a:pt x="166878" y="466852"/>
                </a:cubicBezTo>
                <a:cubicBezTo>
                  <a:pt x="167767" y="466852"/>
                  <a:pt x="167767" y="465328"/>
                  <a:pt x="167767" y="461772"/>
                </a:cubicBezTo>
                <a:cubicBezTo>
                  <a:pt x="167767" y="458470"/>
                  <a:pt x="168529" y="456692"/>
                  <a:pt x="170307" y="456692"/>
                </a:cubicBezTo>
                <a:cubicBezTo>
                  <a:pt x="171323" y="456692"/>
                  <a:pt x="172593" y="457327"/>
                  <a:pt x="174244" y="458470"/>
                </a:cubicBezTo>
                <a:cubicBezTo>
                  <a:pt x="175260" y="460502"/>
                  <a:pt x="175768" y="461518"/>
                  <a:pt x="176149" y="461518"/>
                </a:cubicBezTo>
                <a:cubicBezTo>
                  <a:pt x="176530" y="461518"/>
                  <a:pt x="176911" y="460121"/>
                  <a:pt x="177419" y="457327"/>
                </a:cubicBezTo>
                <a:cubicBezTo>
                  <a:pt x="177419" y="449834"/>
                  <a:pt x="180086" y="444881"/>
                  <a:pt x="183134" y="444881"/>
                </a:cubicBezTo>
                <a:cubicBezTo>
                  <a:pt x="184785" y="444881"/>
                  <a:pt x="186690" y="446405"/>
                  <a:pt x="188214" y="449834"/>
                </a:cubicBezTo>
                <a:cubicBezTo>
                  <a:pt x="189865" y="453136"/>
                  <a:pt x="192151" y="454533"/>
                  <a:pt x="194056" y="454533"/>
                </a:cubicBezTo>
                <a:cubicBezTo>
                  <a:pt x="194691" y="454533"/>
                  <a:pt x="195199" y="454406"/>
                  <a:pt x="195707" y="454152"/>
                </a:cubicBezTo>
                <a:cubicBezTo>
                  <a:pt x="198882" y="453136"/>
                  <a:pt x="197866" y="450977"/>
                  <a:pt x="196723" y="448818"/>
                </a:cubicBezTo>
                <a:cubicBezTo>
                  <a:pt x="193929" y="446786"/>
                  <a:pt x="193929" y="445516"/>
                  <a:pt x="195961" y="445516"/>
                </a:cubicBezTo>
                <a:cubicBezTo>
                  <a:pt x="197104" y="445516"/>
                  <a:pt x="198755" y="445897"/>
                  <a:pt x="201041" y="446659"/>
                </a:cubicBezTo>
                <a:cubicBezTo>
                  <a:pt x="204724" y="447802"/>
                  <a:pt x="207645" y="448437"/>
                  <a:pt x="210185" y="448437"/>
                </a:cubicBezTo>
                <a:cubicBezTo>
                  <a:pt x="214884" y="448437"/>
                  <a:pt x="217932" y="446278"/>
                  <a:pt x="221488" y="441325"/>
                </a:cubicBezTo>
                <a:cubicBezTo>
                  <a:pt x="226695" y="436118"/>
                  <a:pt x="231521" y="432816"/>
                  <a:pt x="233045" y="432816"/>
                </a:cubicBezTo>
                <a:cubicBezTo>
                  <a:pt x="233934" y="432816"/>
                  <a:pt x="233553" y="434086"/>
                  <a:pt x="231140" y="437007"/>
                </a:cubicBezTo>
                <a:cubicBezTo>
                  <a:pt x="229997" y="440563"/>
                  <a:pt x="229489" y="442087"/>
                  <a:pt x="229743" y="442087"/>
                </a:cubicBezTo>
                <a:cubicBezTo>
                  <a:pt x="229996" y="442087"/>
                  <a:pt x="230759" y="441071"/>
                  <a:pt x="232156" y="439166"/>
                </a:cubicBezTo>
                <a:cubicBezTo>
                  <a:pt x="237490" y="437007"/>
                  <a:pt x="242824" y="435864"/>
                  <a:pt x="244983" y="434848"/>
                </a:cubicBezTo>
                <a:cubicBezTo>
                  <a:pt x="247142" y="433832"/>
                  <a:pt x="248158" y="430530"/>
                  <a:pt x="248158" y="428371"/>
                </a:cubicBezTo>
                <a:cubicBezTo>
                  <a:pt x="250190" y="429895"/>
                  <a:pt x="252476" y="430911"/>
                  <a:pt x="254635" y="430911"/>
                </a:cubicBezTo>
                <a:cubicBezTo>
                  <a:pt x="257048" y="430911"/>
                  <a:pt x="259334" y="429641"/>
                  <a:pt x="261112" y="426212"/>
                </a:cubicBezTo>
                <a:cubicBezTo>
                  <a:pt x="263271" y="425069"/>
                  <a:pt x="266446" y="424053"/>
                  <a:pt x="266446" y="424053"/>
                </a:cubicBezTo>
                <a:cubicBezTo>
                  <a:pt x="268605" y="423037"/>
                  <a:pt x="268605" y="423037"/>
                  <a:pt x="270764" y="419735"/>
                </a:cubicBezTo>
                <a:cubicBezTo>
                  <a:pt x="271145" y="418465"/>
                  <a:pt x="271907" y="418084"/>
                  <a:pt x="272923" y="418084"/>
                </a:cubicBezTo>
                <a:cubicBezTo>
                  <a:pt x="274447" y="418084"/>
                  <a:pt x="276352" y="419100"/>
                  <a:pt x="278257" y="419735"/>
                </a:cubicBezTo>
                <a:cubicBezTo>
                  <a:pt x="280289" y="421132"/>
                  <a:pt x="282194" y="422021"/>
                  <a:pt x="283464" y="422021"/>
                </a:cubicBezTo>
                <a:cubicBezTo>
                  <a:pt x="284226" y="422021"/>
                  <a:pt x="284734" y="421640"/>
                  <a:pt x="284734" y="420878"/>
                </a:cubicBezTo>
                <a:cubicBezTo>
                  <a:pt x="283591" y="418719"/>
                  <a:pt x="287909" y="414401"/>
                  <a:pt x="290068" y="411226"/>
                </a:cubicBezTo>
                <a:cubicBezTo>
                  <a:pt x="290576" y="409829"/>
                  <a:pt x="291338" y="409321"/>
                  <a:pt x="292100" y="409321"/>
                </a:cubicBezTo>
                <a:cubicBezTo>
                  <a:pt x="293116" y="409321"/>
                  <a:pt x="293878" y="410464"/>
                  <a:pt x="293243" y="412369"/>
                </a:cubicBezTo>
                <a:cubicBezTo>
                  <a:pt x="293243" y="415544"/>
                  <a:pt x="293243" y="415544"/>
                  <a:pt x="299720" y="415544"/>
                </a:cubicBezTo>
                <a:cubicBezTo>
                  <a:pt x="301879" y="415544"/>
                  <a:pt x="307213" y="413385"/>
                  <a:pt x="306197" y="411226"/>
                </a:cubicBezTo>
                <a:cubicBezTo>
                  <a:pt x="305308" y="408559"/>
                  <a:pt x="315849" y="405257"/>
                  <a:pt x="321437" y="405257"/>
                </a:cubicBezTo>
                <a:cubicBezTo>
                  <a:pt x="322707" y="405257"/>
                  <a:pt x="323723" y="405384"/>
                  <a:pt x="324358" y="405765"/>
                </a:cubicBezTo>
                <a:lnTo>
                  <a:pt x="328676" y="404749"/>
                </a:lnTo>
                <a:cubicBezTo>
                  <a:pt x="331851" y="403606"/>
                  <a:pt x="334010" y="400431"/>
                  <a:pt x="336169" y="400431"/>
                </a:cubicBezTo>
                <a:cubicBezTo>
                  <a:pt x="336169" y="400431"/>
                  <a:pt x="338328" y="399415"/>
                  <a:pt x="340487" y="396113"/>
                </a:cubicBezTo>
                <a:cubicBezTo>
                  <a:pt x="341884" y="395605"/>
                  <a:pt x="343027" y="395351"/>
                  <a:pt x="343916" y="395351"/>
                </a:cubicBezTo>
                <a:cubicBezTo>
                  <a:pt x="345186" y="395351"/>
                  <a:pt x="345948" y="395859"/>
                  <a:pt x="345948" y="397129"/>
                </a:cubicBezTo>
                <a:cubicBezTo>
                  <a:pt x="347091" y="394335"/>
                  <a:pt x="347599" y="392938"/>
                  <a:pt x="348361" y="392938"/>
                </a:cubicBezTo>
                <a:cubicBezTo>
                  <a:pt x="349123" y="392938"/>
                  <a:pt x="349758" y="393954"/>
                  <a:pt x="351282" y="395986"/>
                </a:cubicBezTo>
                <a:cubicBezTo>
                  <a:pt x="351790" y="398653"/>
                  <a:pt x="352044" y="400050"/>
                  <a:pt x="352552" y="400050"/>
                </a:cubicBezTo>
                <a:cubicBezTo>
                  <a:pt x="353060" y="400050"/>
                  <a:pt x="353441" y="398653"/>
                  <a:pt x="354584" y="395986"/>
                </a:cubicBezTo>
                <a:cubicBezTo>
                  <a:pt x="355727" y="394208"/>
                  <a:pt x="356235" y="393446"/>
                  <a:pt x="356997" y="393446"/>
                </a:cubicBezTo>
                <a:cubicBezTo>
                  <a:pt x="357632" y="393446"/>
                  <a:pt x="358394" y="393954"/>
                  <a:pt x="359918" y="394970"/>
                </a:cubicBezTo>
                <a:cubicBezTo>
                  <a:pt x="359918" y="395986"/>
                  <a:pt x="360299" y="396494"/>
                  <a:pt x="360807" y="396494"/>
                </a:cubicBezTo>
                <a:cubicBezTo>
                  <a:pt x="361442" y="396494"/>
                  <a:pt x="362077" y="395732"/>
                  <a:pt x="362077" y="393954"/>
                </a:cubicBezTo>
                <a:cubicBezTo>
                  <a:pt x="363474" y="390271"/>
                  <a:pt x="367411" y="387223"/>
                  <a:pt x="369824" y="387223"/>
                </a:cubicBezTo>
                <a:cubicBezTo>
                  <a:pt x="370967" y="387223"/>
                  <a:pt x="371729" y="387985"/>
                  <a:pt x="371729" y="389636"/>
                </a:cubicBezTo>
                <a:cubicBezTo>
                  <a:pt x="371729" y="389636"/>
                  <a:pt x="374904" y="389636"/>
                  <a:pt x="377063" y="386461"/>
                </a:cubicBezTo>
                <a:cubicBezTo>
                  <a:pt x="378079" y="383794"/>
                  <a:pt x="378714" y="382397"/>
                  <a:pt x="379095" y="382397"/>
                </a:cubicBezTo>
                <a:cubicBezTo>
                  <a:pt x="379476" y="382397"/>
                  <a:pt x="379730" y="383794"/>
                  <a:pt x="380238" y="386461"/>
                </a:cubicBezTo>
                <a:cubicBezTo>
                  <a:pt x="381762" y="388493"/>
                  <a:pt x="383032" y="389509"/>
                  <a:pt x="384175" y="389509"/>
                </a:cubicBezTo>
                <a:cubicBezTo>
                  <a:pt x="385445" y="389509"/>
                  <a:pt x="386588" y="388112"/>
                  <a:pt x="387731" y="385318"/>
                </a:cubicBezTo>
                <a:cubicBezTo>
                  <a:pt x="387731" y="385318"/>
                  <a:pt x="388874" y="383540"/>
                  <a:pt x="390906" y="383540"/>
                </a:cubicBezTo>
                <a:cubicBezTo>
                  <a:pt x="391541" y="383540"/>
                  <a:pt x="392303" y="383794"/>
                  <a:pt x="393065" y="384302"/>
                </a:cubicBezTo>
                <a:cubicBezTo>
                  <a:pt x="396113" y="385572"/>
                  <a:pt x="402844" y="386842"/>
                  <a:pt x="407543" y="386842"/>
                </a:cubicBezTo>
                <a:cubicBezTo>
                  <a:pt x="410972" y="386842"/>
                  <a:pt x="413385" y="386207"/>
                  <a:pt x="412369" y="384302"/>
                </a:cubicBezTo>
                <a:lnTo>
                  <a:pt x="417703" y="384302"/>
                </a:lnTo>
                <a:cubicBezTo>
                  <a:pt x="420624" y="385445"/>
                  <a:pt x="422656" y="386334"/>
                  <a:pt x="424307" y="386334"/>
                </a:cubicBezTo>
                <a:cubicBezTo>
                  <a:pt x="425704" y="386334"/>
                  <a:pt x="426974" y="385826"/>
                  <a:pt x="428371" y="384302"/>
                </a:cubicBezTo>
                <a:lnTo>
                  <a:pt x="431546" y="382143"/>
                </a:lnTo>
                <a:cubicBezTo>
                  <a:pt x="430530" y="385318"/>
                  <a:pt x="433705" y="387477"/>
                  <a:pt x="435864" y="387477"/>
                </a:cubicBezTo>
                <a:cubicBezTo>
                  <a:pt x="437007" y="387858"/>
                  <a:pt x="437769" y="388112"/>
                  <a:pt x="438277" y="388112"/>
                </a:cubicBezTo>
                <a:cubicBezTo>
                  <a:pt x="439039" y="388112"/>
                  <a:pt x="439039" y="387350"/>
                  <a:pt x="439039" y="385318"/>
                </a:cubicBezTo>
                <a:cubicBezTo>
                  <a:pt x="436880" y="383159"/>
                  <a:pt x="439039" y="383159"/>
                  <a:pt x="442214" y="383159"/>
                </a:cubicBezTo>
                <a:cubicBezTo>
                  <a:pt x="445389" y="384175"/>
                  <a:pt x="447548" y="387477"/>
                  <a:pt x="446532" y="389636"/>
                </a:cubicBezTo>
                <a:lnTo>
                  <a:pt x="449707" y="389636"/>
                </a:lnTo>
                <a:cubicBezTo>
                  <a:pt x="450215" y="387350"/>
                  <a:pt x="451104" y="386334"/>
                  <a:pt x="451866" y="386334"/>
                </a:cubicBezTo>
                <a:cubicBezTo>
                  <a:pt x="452628" y="386334"/>
                  <a:pt x="452882" y="387096"/>
                  <a:pt x="452882" y="388620"/>
                </a:cubicBezTo>
                <a:cubicBezTo>
                  <a:pt x="455041" y="390779"/>
                  <a:pt x="457200" y="391795"/>
                  <a:pt x="460375" y="392938"/>
                </a:cubicBezTo>
                <a:cubicBezTo>
                  <a:pt x="460375" y="391795"/>
                  <a:pt x="460629" y="391541"/>
                  <a:pt x="460883" y="391541"/>
                </a:cubicBezTo>
                <a:cubicBezTo>
                  <a:pt x="461391" y="391541"/>
                  <a:pt x="461772" y="392938"/>
                  <a:pt x="460375" y="392938"/>
                </a:cubicBezTo>
                <a:lnTo>
                  <a:pt x="459232" y="395097"/>
                </a:lnTo>
                <a:cubicBezTo>
                  <a:pt x="459994" y="396240"/>
                  <a:pt x="460502" y="396621"/>
                  <a:pt x="460883" y="396621"/>
                </a:cubicBezTo>
                <a:cubicBezTo>
                  <a:pt x="461518" y="396621"/>
                  <a:pt x="461772" y="394970"/>
                  <a:pt x="462534" y="392938"/>
                </a:cubicBezTo>
                <a:cubicBezTo>
                  <a:pt x="462534" y="392938"/>
                  <a:pt x="464693" y="393954"/>
                  <a:pt x="467868" y="395097"/>
                </a:cubicBezTo>
                <a:lnTo>
                  <a:pt x="470027" y="395097"/>
                </a:lnTo>
                <a:cubicBezTo>
                  <a:pt x="470027" y="395097"/>
                  <a:pt x="470027" y="394081"/>
                  <a:pt x="470027" y="394081"/>
                </a:cubicBezTo>
                <a:cubicBezTo>
                  <a:pt x="471170" y="391922"/>
                  <a:pt x="471170" y="389763"/>
                  <a:pt x="474345" y="389763"/>
                </a:cubicBezTo>
                <a:cubicBezTo>
                  <a:pt x="474599" y="389255"/>
                  <a:pt x="474853" y="389001"/>
                  <a:pt x="475107" y="389001"/>
                </a:cubicBezTo>
                <a:cubicBezTo>
                  <a:pt x="475615" y="389001"/>
                  <a:pt x="475869" y="390017"/>
                  <a:pt x="475107" y="390017"/>
                </a:cubicBezTo>
                <a:cubicBezTo>
                  <a:pt x="474980" y="390017"/>
                  <a:pt x="474726" y="389890"/>
                  <a:pt x="474345" y="389763"/>
                </a:cubicBezTo>
                <a:cubicBezTo>
                  <a:pt x="473329" y="391922"/>
                  <a:pt x="473329" y="393065"/>
                  <a:pt x="473329" y="394081"/>
                </a:cubicBezTo>
                <a:cubicBezTo>
                  <a:pt x="472186" y="394081"/>
                  <a:pt x="471170" y="394081"/>
                  <a:pt x="470027" y="395097"/>
                </a:cubicBezTo>
                <a:cubicBezTo>
                  <a:pt x="467868" y="398399"/>
                  <a:pt x="465709" y="401574"/>
                  <a:pt x="465709" y="404749"/>
                </a:cubicBezTo>
                <a:cubicBezTo>
                  <a:pt x="465709" y="407924"/>
                  <a:pt x="465709" y="409321"/>
                  <a:pt x="465455" y="409321"/>
                </a:cubicBezTo>
                <a:cubicBezTo>
                  <a:pt x="465201" y="409321"/>
                  <a:pt x="465074" y="408813"/>
                  <a:pt x="464566" y="407924"/>
                </a:cubicBezTo>
                <a:cubicBezTo>
                  <a:pt x="464185" y="407162"/>
                  <a:pt x="463804" y="407035"/>
                  <a:pt x="463296" y="407035"/>
                </a:cubicBezTo>
                <a:cubicBezTo>
                  <a:pt x="462407" y="407035"/>
                  <a:pt x="461391" y="407924"/>
                  <a:pt x="461391" y="407924"/>
                </a:cubicBezTo>
                <a:cubicBezTo>
                  <a:pt x="459232" y="408686"/>
                  <a:pt x="457454" y="409956"/>
                  <a:pt x="456311" y="409956"/>
                </a:cubicBezTo>
                <a:cubicBezTo>
                  <a:pt x="455803" y="409956"/>
                  <a:pt x="455294" y="409702"/>
                  <a:pt x="455041" y="409067"/>
                </a:cubicBezTo>
                <a:cubicBezTo>
                  <a:pt x="455041" y="409067"/>
                  <a:pt x="452882" y="410210"/>
                  <a:pt x="449707" y="415544"/>
                </a:cubicBezTo>
                <a:cubicBezTo>
                  <a:pt x="448945" y="421259"/>
                  <a:pt x="443738" y="423799"/>
                  <a:pt x="439420" y="423799"/>
                </a:cubicBezTo>
                <a:cubicBezTo>
                  <a:pt x="438023" y="423799"/>
                  <a:pt x="436753" y="423545"/>
                  <a:pt x="435737" y="423037"/>
                </a:cubicBezTo>
                <a:lnTo>
                  <a:pt x="432435" y="428371"/>
                </a:lnTo>
                <a:cubicBezTo>
                  <a:pt x="433197" y="432181"/>
                  <a:pt x="432943" y="435483"/>
                  <a:pt x="431546" y="435483"/>
                </a:cubicBezTo>
                <a:cubicBezTo>
                  <a:pt x="430911" y="435483"/>
                  <a:pt x="430149" y="434975"/>
                  <a:pt x="429260" y="433705"/>
                </a:cubicBezTo>
                <a:cubicBezTo>
                  <a:pt x="429006" y="433070"/>
                  <a:pt x="428625" y="432562"/>
                  <a:pt x="428244" y="432054"/>
                </a:cubicBezTo>
                <a:cubicBezTo>
                  <a:pt x="428625" y="436499"/>
                  <a:pt x="423418" y="439801"/>
                  <a:pt x="419354" y="439801"/>
                </a:cubicBezTo>
                <a:cubicBezTo>
                  <a:pt x="417703" y="439801"/>
                  <a:pt x="416305" y="439293"/>
                  <a:pt x="415290" y="438023"/>
                </a:cubicBezTo>
                <a:cubicBezTo>
                  <a:pt x="414782" y="437007"/>
                  <a:pt x="414528" y="436499"/>
                  <a:pt x="414147" y="436499"/>
                </a:cubicBezTo>
                <a:cubicBezTo>
                  <a:pt x="413766" y="436499"/>
                  <a:pt x="413258" y="437007"/>
                  <a:pt x="412115" y="438023"/>
                </a:cubicBezTo>
                <a:lnTo>
                  <a:pt x="414273" y="440182"/>
                </a:lnTo>
                <a:cubicBezTo>
                  <a:pt x="415290" y="442341"/>
                  <a:pt x="417448" y="443357"/>
                  <a:pt x="415290" y="445516"/>
                </a:cubicBezTo>
                <a:cubicBezTo>
                  <a:pt x="413766" y="446278"/>
                  <a:pt x="412369" y="447548"/>
                  <a:pt x="410845" y="447548"/>
                </a:cubicBezTo>
                <a:cubicBezTo>
                  <a:pt x="410210" y="447548"/>
                  <a:pt x="409575" y="447294"/>
                  <a:pt x="408813" y="446659"/>
                </a:cubicBezTo>
                <a:cubicBezTo>
                  <a:pt x="405638" y="446659"/>
                  <a:pt x="401320" y="446659"/>
                  <a:pt x="402336" y="447802"/>
                </a:cubicBezTo>
                <a:cubicBezTo>
                  <a:pt x="402336" y="447802"/>
                  <a:pt x="400177" y="449961"/>
                  <a:pt x="397002" y="449961"/>
                </a:cubicBezTo>
                <a:cubicBezTo>
                  <a:pt x="394843" y="451104"/>
                  <a:pt x="392684" y="453263"/>
                  <a:pt x="388493" y="456438"/>
                </a:cubicBezTo>
                <a:cubicBezTo>
                  <a:pt x="388493" y="459740"/>
                  <a:pt x="385826" y="462407"/>
                  <a:pt x="383794" y="462407"/>
                </a:cubicBezTo>
                <a:cubicBezTo>
                  <a:pt x="383159" y="462407"/>
                  <a:pt x="382651" y="462153"/>
                  <a:pt x="382143" y="461772"/>
                </a:cubicBezTo>
                <a:cubicBezTo>
                  <a:pt x="382143" y="461772"/>
                  <a:pt x="378968" y="466090"/>
                  <a:pt x="377825" y="469265"/>
                </a:cubicBezTo>
                <a:cubicBezTo>
                  <a:pt x="375539" y="471551"/>
                  <a:pt x="373761" y="473329"/>
                  <a:pt x="372110" y="473329"/>
                </a:cubicBezTo>
                <a:cubicBezTo>
                  <a:pt x="371475" y="473329"/>
                  <a:pt x="370967" y="473075"/>
                  <a:pt x="370332" y="472440"/>
                </a:cubicBezTo>
                <a:cubicBezTo>
                  <a:pt x="369570" y="472059"/>
                  <a:pt x="369062" y="471805"/>
                  <a:pt x="368681" y="471805"/>
                </a:cubicBezTo>
                <a:cubicBezTo>
                  <a:pt x="368173" y="471805"/>
                  <a:pt x="368173" y="472567"/>
                  <a:pt x="368173" y="474599"/>
                </a:cubicBezTo>
                <a:cubicBezTo>
                  <a:pt x="370332" y="476758"/>
                  <a:pt x="368173" y="477774"/>
                  <a:pt x="366014" y="479933"/>
                </a:cubicBezTo>
                <a:cubicBezTo>
                  <a:pt x="363855" y="482092"/>
                  <a:pt x="361696" y="483108"/>
                  <a:pt x="361696" y="483108"/>
                </a:cubicBezTo>
                <a:cubicBezTo>
                  <a:pt x="363855" y="485267"/>
                  <a:pt x="363855" y="485267"/>
                  <a:pt x="361696" y="487426"/>
                </a:cubicBezTo>
                <a:cubicBezTo>
                  <a:pt x="359537" y="489585"/>
                  <a:pt x="352044" y="492760"/>
                  <a:pt x="349885" y="494919"/>
                </a:cubicBezTo>
                <a:cubicBezTo>
                  <a:pt x="343408" y="500253"/>
                  <a:pt x="343408" y="500253"/>
                  <a:pt x="347726" y="500253"/>
                </a:cubicBezTo>
                <a:cubicBezTo>
                  <a:pt x="348361" y="499618"/>
                  <a:pt x="348869" y="499364"/>
                  <a:pt x="349250" y="499364"/>
                </a:cubicBezTo>
                <a:cubicBezTo>
                  <a:pt x="350012" y="499364"/>
                  <a:pt x="349377" y="500888"/>
                  <a:pt x="345567" y="502412"/>
                </a:cubicBezTo>
                <a:cubicBezTo>
                  <a:pt x="343408" y="504571"/>
                  <a:pt x="334899" y="508889"/>
                  <a:pt x="329565" y="516382"/>
                </a:cubicBezTo>
                <a:cubicBezTo>
                  <a:pt x="320929" y="524891"/>
                  <a:pt x="322072" y="526034"/>
                  <a:pt x="323088" y="527050"/>
                </a:cubicBezTo>
                <a:cubicBezTo>
                  <a:pt x="328295" y="527939"/>
                  <a:pt x="327914" y="529463"/>
                  <a:pt x="324739" y="529463"/>
                </a:cubicBezTo>
                <a:cubicBezTo>
                  <a:pt x="323977" y="529463"/>
                  <a:pt x="323088" y="529336"/>
                  <a:pt x="322072" y="529209"/>
                </a:cubicBezTo>
                <a:cubicBezTo>
                  <a:pt x="313563" y="531368"/>
                  <a:pt x="312420" y="534543"/>
                  <a:pt x="314579" y="535686"/>
                </a:cubicBezTo>
                <a:cubicBezTo>
                  <a:pt x="314579" y="540004"/>
                  <a:pt x="314579" y="540004"/>
                  <a:pt x="313563" y="542163"/>
                </a:cubicBezTo>
                <a:cubicBezTo>
                  <a:pt x="313309" y="542036"/>
                  <a:pt x="313055" y="541909"/>
                  <a:pt x="312674" y="541909"/>
                </a:cubicBezTo>
                <a:cubicBezTo>
                  <a:pt x="310896" y="541909"/>
                  <a:pt x="309118" y="545084"/>
                  <a:pt x="308102" y="550672"/>
                </a:cubicBezTo>
                <a:cubicBezTo>
                  <a:pt x="307340" y="552704"/>
                  <a:pt x="307213" y="553466"/>
                  <a:pt x="306578" y="553466"/>
                </a:cubicBezTo>
                <a:cubicBezTo>
                  <a:pt x="306196" y="553466"/>
                  <a:pt x="305689" y="553212"/>
                  <a:pt x="304927" y="552831"/>
                </a:cubicBezTo>
                <a:cubicBezTo>
                  <a:pt x="304927" y="552831"/>
                  <a:pt x="302768" y="554990"/>
                  <a:pt x="301752" y="558165"/>
                </a:cubicBezTo>
                <a:cubicBezTo>
                  <a:pt x="301752" y="562483"/>
                  <a:pt x="300736" y="568833"/>
                  <a:pt x="298577" y="575310"/>
                </a:cubicBezTo>
                <a:cubicBezTo>
                  <a:pt x="295402" y="581787"/>
                  <a:pt x="293243" y="588137"/>
                  <a:pt x="292100" y="589280"/>
                </a:cubicBezTo>
                <a:cubicBezTo>
                  <a:pt x="292100" y="589280"/>
                  <a:pt x="290957" y="593598"/>
                  <a:pt x="293116" y="597789"/>
                </a:cubicBezTo>
                <a:cubicBezTo>
                  <a:pt x="297434" y="602107"/>
                  <a:pt x="297434" y="605282"/>
                  <a:pt x="293116" y="605282"/>
                </a:cubicBezTo>
                <a:cubicBezTo>
                  <a:pt x="287782" y="605282"/>
                  <a:pt x="287782" y="605282"/>
                  <a:pt x="293116" y="609600"/>
                </a:cubicBezTo>
                <a:cubicBezTo>
                  <a:pt x="294132" y="610743"/>
                  <a:pt x="295275" y="617093"/>
                  <a:pt x="295275" y="622427"/>
                </a:cubicBezTo>
                <a:cubicBezTo>
                  <a:pt x="296164" y="626237"/>
                  <a:pt x="296291" y="630174"/>
                  <a:pt x="294005" y="630174"/>
                </a:cubicBezTo>
                <a:cubicBezTo>
                  <a:pt x="293751" y="630174"/>
                  <a:pt x="293496" y="630047"/>
                  <a:pt x="293116" y="630047"/>
                </a:cubicBezTo>
                <a:cubicBezTo>
                  <a:pt x="290957" y="631063"/>
                  <a:pt x="288798" y="631063"/>
                  <a:pt x="288798" y="631063"/>
                </a:cubicBezTo>
                <a:cubicBezTo>
                  <a:pt x="292100" y="635381"/>
                  <a:pt x="293116" y="638556"/>
                  <a:pt x="293116" y="638556"/>
                </a:cubicBezTo>
                <a:cubicBezTo>
                  <a:pt x="293370" y="638429"/>
                  <a:pt x="293751" y="638429"/>
                  <a:pt x="294005" y="638429"/>
                </a:cubicBezTo>
                <a:cubicBezTo>
                  <a:pt x="296418" y="638429"/>
                  <a:pt x="296926" y="643001"/>
                  <a:pt x="302768" y="653542"/>
                </a:cubicBezTo>
                <a:cubicBezTo>
                  <a:pt x="304927" y="656717"/>
                  <a:pt x="309245" y="661035"/>
                  <a:pt x="314579" y="666369"/>
                </a:cubicBezTo>
                <a:cubicBezTo>
                  <a:pt x="318897" y="670687"/>
                  <a:pt x="324231" y="673862"/>
                  <a:pt x="327406" y="676021"/>
                </a:cubicBezTo>
                <a:cubicBezTo>
                  <a:pt x="333883" y="681355"/>
                  <a:pt x="344551" y="686689"/>
                  <a:pt x="346710" y="689991"/>
                </a:cubicBezTo>
                <a:cubicBezTo>
                  <a:pt x="349377" y="690880"/>
                  <a:pt x="352552" y="692404"/>
                  <a:pt x="357759" y="692404"/>
                </a:cubicBezTo>
                <a:cubicBezTo>
                  <a:pt x="358902" y="692404"/>
                  <a:pt x="360299" y="692277"/>
                  <a:pt x="361696" y="692150"/>
                </a:cubicBezTo>
                <a:cubicBezTo>
                  <a:pt x="362839" y="691896"/>
                  <a:pt x="364109" y="691769"/>
                  <a:pt x="365506" y="691769"/>
                </a:cubicBezTo>
                <a:cubicBezTo>
                  <a:pt x="369062" y="691769"/>
                  <a:pt x="372491" y="692785"/>
                  <a:pt x="372491" y="694309"/>
                </a:cubicBezTo>
                <a:lnTo>
                  <a:pt x="375793" y="695325"/>
                </a:lnTo>
                <a:cubicBezTo>
                  <a:pt x="380111" y="694309"/>
                  <a:pt x="382270" y="694309"/>
                  <a:pt x="384302" y="694309"/>
                </a:cubicBezTo>
                <a:cubicBezTo>
                  <a:pt x="385318" y="693166"/>
                  <a:pt x="386461" y="693166"/>
                  <a:pt x="386461" y="693166"/>
                </a:cubicBezTo>
                <a:cubicBezTo>
                  <a:pt x="386461" y="695452"/>
                  <a:pt x="388112" y="697738"/>
                  <a:pt x="390144" y="697738"/>
                </a:cubicBezTo>
                <a:cubicBezTo>
                  <a:pt x="391033" y="697738"/>
                  <a:pt x="391922" y="697357"/>
                  <a:pt x="392938" y="696341"/>
                </a:cubicBezTo>
                <a:cubicBezTo>
                  <a:pt x="392938" y="694182"/>
                  <a:pt x="396113" y="694182"/>
                  <a:pt x="402590" y="694182"/>
                </a:cubicBezTo>
                <a:cubicBezTo>
                  <a:pt x="404749" y="694182"/>
                  <a:pt x="412241" y="694182"/>
                  <a:pt x="423037" y="693039"/>
                </a:cubicBezTo>
                <a:cubicBezTo>
                  <a:pt x="433705" y="690880"/>
                  <a:pt x="447675" y="687705"/>
                  <a:pt x="460629" y="682371"/>
                </a:cubicBezTo>
                <a:cubicBezTo>
                  <a:pt x="485266" y="671703"/>
                  <a:pt x="504571" y="655574"/>
                  <a:pt x="503555" y="654558"/>
                </a:cubicBezTo>
                <a:cubicBezTo>
                  <a:pt x="503555" y="654558"/>
                  <a:pt x="506730" y="653542"/>
                  <a:pt x="511048" y="649224"/>
                </a:cubicBezTo>
                <a:lnTo>
                  <a:pt x="517525" y="643890"/>
                </a:lnTo>
                <a:cubicBezTo>
                  <a:pt x="517905" y="644017"/>
                  <a:pt x="518287" y="644144"/>
                  <a:pt x="518794" y="644144"/>
                </a:cubicBezTo>
                <a:cubicBezTo>
                  <a:pt x="520826" y="644144"/>
                  <a:pt x="523493" y="642239"/>
                  <a:pt x="526161" y="639572"/>
                </a:cubicBezTo>
                <a:cubicBezTo>
                  <a:pt x="529336" y="636270"/>
                  <a:pt x="533654" y="630936"/>
                  <a:pt x="535812" y="626745"/>
                </a:cubicBezTo>
                <a:cubicBezTo>
                  <a:pt x="535812" y="622427"/>
                  <a:pt x="536955" y="620268"/>
                  <a:pt x="539114" y="618236"/>
                </a:cubicBezTo>
                <a:cubicBezTo>
                  <a:pt x="539876" y="618744"/>
                  <a:pt x="540511" y="618998"/>
                  <a:pt x="541400" y="618998"/>
                </a:cubicBezTo>
                <a:cubicBezTo>
                  <a:pt x="545337" y="618998"/>
                  <a:pt x="550036" y="612902"/>
                  <a:pt x="550925" y="607568"/>
                </a:cubicBezTo>
                <a:cubicBezTo>
                  <a:pt x="548512" y="603631"/>
                  <a:pt x="549147" y="601345"/>
                  <a:pt x="551306" y="601345"/>
                </a:cubicBezTo>
                <a:cubicBezTo>
                  <a:pt x="552068" y="601345"/>
                  <a:pt x="553084" y="601599"/>
                  <a:pt x="554100" y="602234"/>
                </a:cubicBezTo>
                <a:cubicBezTo>
                  <a:pt x="554989" y="602869"/>
                  <a:pt x="555751" y="603123"/>
                  <a:pt x="556513" y="603123"/>
                </a:cubicBezTo>
                <a:cubicBezTo>
                  <a:pt x="559434" y="603123"/>
                  <a:pt x="560958" y="598297"/>
                  <a:pt x="558418" y="591439"/>
                </a:cubicBezTo>
                <a:cubicBezTo>
                  <a:pt x="557275" y="587121"/>
                  <a:pt x="557275" y="587121"/>
                  <a:pt x="561593" y="586105"/>
                </a:cubicBezTo>
                <a:cubicBezTo>
                  <a:pt x="568070" y="586105"/>
                  <a:pt x="569086" y="582930"/>
                  <a:pt x="566927" y="581787"/>
                </a:cubicBezTo>
                <a:cubicBezTo>
                  <a:pt x="563752" y="576453"/>
                  <a:pt x="564768" y="574294"/>
                  <a:pt x="571245" y="573278"/>
                </a:cubicBezTo>
                <a:cubicBezTo>
                  <a:pt x="577722" y="568960"/>
                  <a:pt x="578738" y="568960"/>
                  <a:pt x="574420" y="564769"/>
                </a:cubicBezTo>
                <a:cubicBezTo>
                  <a:pt x="571245" y="559435"/>
                  <a:pt x="575436" y="548640"/>
                  <a:pt x="580897" y="546481"/>
                </a:cubicBezTo>
                <a:cubicBezTo>
                  <a:pt x="580897" y="543306"/>
                  <a:pt x="584072" y="540004"/>
                  <a:pt x="581913" y="540004"/>
                </a:cubicBezTo>
                <a:lnTo>
                  <a:pt x="585215" y="536829"/>
                </a:lnTo>
                <a:cubicBezTo>
                  <a:pt x="586231" y="533527"/>
                  <a:pt x="586231" y="530352"/>
                  <a:pt x="586231" y="530352"/>
                </a:cubicBezTo>
                <a:lnTo>
                  <a:pt x="584072" y="530352"/>
                </a:lnTo>
                <a:cubicBezTo>
                  <a:pt x="584072" y="529336"/>
                  <a:pt x="585215" y="522859"/>
                  <a:pt x="587247" y="515366"/>
                </a:cubicBezTo>
                <a:cubicBezTo>
                  <a:pt x="588390" y="506730"/>
                  <a:pt x="589406" y="494919"/>
                  <a:pt x="586231" y="483235"/>
                </a:cubicBezTo>
                <a:cubicBezTo>
                  <a:pt x="583056" y="463931"/>
                  <a:pt x="578738" y="454279"/>
                  <a:pt x="575563" y="448945"/>
                </a:cubicBezTo>
                <a:cubicBezTo>
                  <a:pt x="573531" y="444881"/>
                  <a:pt x="572769" y="443357"/>
                  <a:pt x="572261" y="443357"/>
                </a:cubicBezTo>
                <a:cubicBezTo>
                  <a:pt x="572007" y="443357"/>
                  <a:pt x="571753" y="443865"/>
                  <a:pt x="571372" y="444627"/>
                </a:cubicBezTo>
                <a:cubicBezTo>
                  <a:pt x="570483" y="446024"/>
                  <a:pt x="569721" y="446659"/>
                  <a:pt x="569086" y="446659"/>
                </a:cubicBezTo>
                <a:cubicBezTo>
                  <a:pt x="567308" y="446659"/>
                  <a:pt x="566546" y="442087"/>
                  <a:pt x="568197" y="438150"/>
                </a:cubicBezTo>
                <a:cubicBezTo>
                  <a:pt x="567181" y="435991"/>
                  <a:pt x="565022" y="428498"/>
                  <a:pt x="560704" y="423164"/>
                </a:cubicBezTo>
                <a:cubicBezTo>
                  <a:pt x="556386" y="417830"/>
                  <a:pt x="552068" y="412496"/>
                  <a:pt x="554228" y="410337"/>
                </a:cubicBezTo>
                <a:lnTo>
                  <a:pt x="552069" y="408178"/>
                </a:lnTo>
                <a:cubicBezTo>
                  <a:pt x="544576" y="407162"/>
                  <a:pt x="533908" y="398526"/>
                  <a:pt x="526415" y="391033"/>
                </a:cubicBezTo>
                <a:cubicBezTo>
                  <a:pt x="526415" y="391033"/>
                  <a:pt x="526415" y="389890"/>
                  <a:pt x="526415" y="389890"/>
                </a:cubicBezTo>
                <a:cubicBezTo>
                  <a:pt x="528573" y="388874"/>
                  <a:pt x="530733" y="386715"/>
                  <a:pt x="530733" y="386715"/>
                </a:cubicBezTo>
                <a:cubicBezTo>
                  <a:pt x="530987" y="386588"/>
                  <a:pt x="531241" y="386461"/>
                  <a:pt x="531495" y="386461"/>
                </a:cubicBezTo>
                <a:cubicBezTo>
                  <a:pt x="532892" y="386461"/>
                  <a:pt x="532384" y="389128"/>
                  <a:pt x="529717" y="391033"/>
                </a:cubicBezTo>
                <a:lnTo>
                  <a:pt x="534035" y="391033"/>
                </a:lnTo>
                <a:cubicBezTo>
                  <a:pt x="538353" y="388874"/>
                  <a:pt x="540512" y="387858"/>
                  <a:pt x="541528" y="383540"/>
                </a:cubicBezTo>
                <a:cubicBezTo>
                  <a:pt x="541528" y="380746"/>
                  <a:pt x="541528" y="379349"/>
                  <a:pt x="541782" y="379349"/>
                </a:cubicBezTo>
                <a:cubicBezTo>
                  <a:pt x="542036" y="379349"/>
                  <a:pt x="542671" y="380365"/>
                  <a:pt x="543560" y="382397"/>
                </a:cubicBezTo>
                <a:cubicBezTo>
                  <a:pt x="544195" y="383540"/>
                  <a:pt x="545719" y="384429"/>
                  <a:pt x="547116" y="384429"/>
                </a:cubicBezTo>
                <a:cubicBezTo>
                  <a:pt x="548386" y="384429"/>
                  <a:pt x="549529" y="383921"/>
                  <a:pt x="549910" y="382397"/>
                </a:cubicBezTo>
                <a:cubicBezTo>
                  <a:pt x="549275" y="378714"/>
                  <a:pt x="550418" y="377444"/>
                  <a:pt x="551688" y="377444"/>
                </a:cubicBezTo>
                <a:cubicBezTo>
                  <a:pt x="552704" y="377444"/>
                  <a:pt x="553720" y="378206"/>
                  <a:pt x="554228" y="379095"/>
                </a:cubicBezTo>
                <a:cubicBezTo>
                  <a:pt x="554228" y="381762"/>
                  <a:pt x="554228" y="383159"/>
                  <a:pt x="554736" y="383159"/>
                </a:cubicBezTo>
                <a:cubicBezTo>
                  <a:pt x="555371" y="383159"/>
                  <a:pt x="556895" y="380492"/>
                  <a:pt x="560705" y="374777"/>
                </a:cubicBezTo>
                <a:cubicBezTo>
                  <a:pt x="566039" y="372618"/>
                  <a:pt x="573532" y="365125"/>
                  <a:pt x="581025" y="361950"/>
                </a:cubicBezTo>
                <a:cubicBezTo>
                  <a:pt x="589026" y="357505"/>
                  <a:pt x="593344" y="355219"/>
                  <a:pt x="596519" y="355219"/>
                </a:cubicBezTo>
                <a:cubicBezTo>
                  <a:pt x="597154" y="355219"/>
                  <a:pt x="597662" y="355346"/>
                  <a:pt x="598170" y="355473"/>
                </a:cubicBezTo>
                <a:cubicBezTo>
                  <a:pt x="598170" y="355473"/>
                  <a:pt x="599313" y="356489"/>
                  <a:pt x="599313" y="356489"/>
                </a:cubicBezTo>
                <a:cubicBezTo>
                  <a:pt x="598170" y="353314"/>
                  <a:pt x="600329" y="351155"/>
                  <a:pt x="606806" y="347980"/>
                </a:cubicBezTo>
                <a:cubicBezTo>
                  <a:pt x="615315" y="346964"/>
                  <a:pt x="618617" y="342646"/>
                  <a:pt x="619633" y="339471"/>
                </a:cubicBezTo>
                <a:cubicBezTo>
                  <a:pt x="617474" y="340487"/>
                  <a:pt x="615315" y="341630"/>
                  <a:pt x="615315" y="341630"/>
                </a:cubicBezTo>
                <a:cubicBezTo>
                  <a:pt x="613156" y="337312"/>
                  <a:pt x="615315" y="336296"/>
                  <a:pt x="620649" y="336296"/>
                </a:cubicBezTo>
                <a:cubicBezTo>
                  <a:pt x="621157" y="336042"/>
                  <a:pt x="621792" y="336042"/>
                  <a:pt x="622173" y="336042"/>
                </a:cubicBezTo>
                <a:cubicBezTo>
                  <a:pt x="624205" y="336042"/>
                  <a:pt x="625094" y="337820"/>
                  <a:pt x="625983" y="339598"/>
                </a:cubicBezTo>
                <a:cubicBezTo>
                  <a:pt x="626745" y="341122"/>
                  <a:pt x="628650" y="342138"/>
                  <a:pt x="630555" y="342138"/>
                </a:cubicBezTo>
                <a:cubicBezTo>
                  <a:pt x="631190" y="342138"/>
                  <a:pt x="631952" y="342011"/>
                  <a:pt x="632460" y="341757"/>
                </a:cubicBezTo>
                <a:cubicBezTo>
                  <a:pt x="634619" y="340614"/>
                  <a:pt x="637794" y="339598"/>
                  <a:pt x="633476" y="338455"/>
                </a:cubicBezTo>
                <a:cubicBezTo>
                  <a:pt x="632460" y="336296"/>
                  <a:pt x="632460" y="336296"/>
                  <a:pt x="635635" y="335280"/>
                </a:cubicBezTo>
                <a:cubicBezTo>
                  <a:pt x="637794" y="334264"/>
                  <a:pt x="639953" y="333121"/>
                  <a:pt x="640969" y="329946"/>
                </a:cubicBezTo>
                <a:cubicBezTo>
                  <a:pt x="639953" y="326771"/>
                  <a:pt x="643128" y="325628"/>
                  <a:pt x="645287" y="324612"/>
                </a:cubicBezTo>
                <a:cubicBezTo>
                  <a:pt x="645922" y="324866"/>
                  <a:pt x="646684" y="324866"/>
                  <a:pt x="647446" y="324866"/>
                </a:cubicBezTo>
                <a:cubicBezTo>
                  <a:pt x="650494" y="324866"/>
                  <a:pt x="653922" y="323469"/>
                  <a:pt x="653922" y="323469"/>
                </a:cubicBezTo>
                <a:cubicBezTo>
                  <a:pt x="653922" y="324485"/>
                  <a:pt x="653922" y="325628"/>
                  <a:pt x="654939" y="326644"/>
                </a:cubicBezTo>
                <a:cubicBezTo>
                  <a:pt x="656082" y="328803"/>
                  <a:pt x="659257" y="329819"/>
                  <a:pt x="659257" y="329819"/>
                </a:cubicBezTo>
                <a:cubicBezTo>
                  <a:pt x="661415" y="328803"/>
                  <a:pt x="660273" y="326644"/>
                  <a:pt x="660273" y="326644"/>
                </a:cubicBezTo>
                <a:cubicBezTo>
                  <a:pt x="659257" y="324485"/>
                  <a:pt x="718185" y="299847"/>
                  <a:pt x="725678" y="298831"/>
                </a:cubicBezTo>
                <a:cubicBezTo>
                  <a:pt x="726567" y="298958"/>
                  <a:pt x="727456" y="299085"/>
                  <a:pt x="728345" y="299085"/>
                </a:cubicBezTo>
                <a:cubicBezTo>
                  <a:pt x="733933" y="299085"/>
                  <a:pt x="739140" y="296545"/>
                  <a:pt x="736346" y="295656"/>
                </a:cubicBezTo>
                <a:cubicBezTo>
                  <a:pt x="735330" y="293497"/>
                  <a:pt x="748157" y="289179"/>
                  <a:pt x="763143" y="283845"/>
                </a:cubicBezTo>
                <a:cubicBezTo>
                  <a:pt x="777113" y="279527"/>
                  <a:pt x="787781" y="276352"/>
                  <a:pt x="792099" y="274193"/>
                </a:cubicBezTo>
                <a:lnTo>
                  <a:pt x="793115" y="274193"/>
                </a:lnTo>
                <a:cubicBezTo>
                  <a:pt x="793750" y="273939"/>
                  <a:pt x="794258" y="273685"/>
                  <a:pt x="794512" y="273685"/>
                </a:cubicBezTo>
                <a:cubicBezTo>
                  <a:pt x="795274" y="273685"/>
                  <a:pt x="795274" y="274447"/>
                  <a:pt x="795274" y="275209"/>
                </a:cubicBezTo>
                <a:cubicBezTo>
                  <a:pt x="795274" y="277368"/>
                  <a:pt x="793115" y="278384"/>
                  <a:pt x="790956" y="278384"/>
                </a:cubicBezTo>
                <a:lnTo>
                  <a:pt x="790956" y="279527"/>
                </a:lnTo>
                <a:cubicBezTo>
                  <a:pt x="795274" y="279527"/>
                  <a:pt x="795274" y="280543"/>
                  <a:pt x="793115" y="280543"/>
                </a:cubicBezTo>
                <a:cubicBezTo>
                  <a:pt x="790956" y="282702"/>
                  <a:pt x="790956" y="283718"/>
                  <a:pt x="790956" y="284861"/>
                </a:cubicBezTo>
                <a:cubicBezTo>
                  <a:pt x="792353" y="284861"/>
                  <a:pt x="791845" y="285750"/>
                  <a:pt x="791464" y="285750"/>
                </a:cubicBezTo>
                <a:cubicBezTo>
                  <a:pt x="791210" y="285750"/>
                  <a:pt x="790956" y="285496"/>
                  <a:pt x="790956" y="284861"/>
                </a:cubicBezTo>
                <a:lnTo>
                  <a:pt x="787654" y="284861"/>
                </a:lnTo>
                <a:cubicBezTo>
                  <a:pt x="785495" y="287020"/>
                  <a:pt x="787654" y="287020"/>
                  <a:pt x="790956" y="287020"/>
                </a:cubicBezTo>
                <a:cubicBezTo>
                  <a:pt x="790956" y="287020"/>
                  <a:pt x="790956" y="288163"/>
                  <a:pt x="790956" y="289179"/>
                </a:cubicBezTo>
                <a:cubicBezTo>
                  <a:pt x="790956" y="289941"/>
                  <a:pt x="790956" y="291211"/>
                  <a:pt x="791718" y="291211"/>
                </a:cubicBezTo>
                <a:cubicBezTo>
                  <a:pt x="791972" y="291211"/>
                  <a:pt x="792480" y="290957"/>
                  <a:pt x="793115" y="290322"/>
                </a:cubicBezTo>
                <a:cubicBezTo>
                  <a:pt x="796417" y="290322"/>
                  <a:pt x="798449" y="290322"/>
                  <a:pt x="798449" y="291338"/>
                </a:cubicBezTo>
                <a:cubicBezTo>
                  <a:pt x="799846" y="291338"/>
                  <a:pt x="799338" y="291846"/>
                  <a:pt x="798957" y="291846"/>
                </a:cubicBezTo>
                <a:cubicBezTo>
                  <a:pt x="798703" y="291846"/>
                  <a:pt x="798449" y="291719"/>
                  <a:pt x="798449" y="291338"/>
                </a:cubicBezTo>
                <a:cubicBezTo>
                  <a:pt x="796290" y="291338"/>
                  <a:pt x="793115" y="291338"/>
                  <a:pt x="793115" y="293497"/>
                </a:cubicBezTo>
                <a:cubicBezTo>
                  <a:pt x="793115" y="294513"/>
                  <a:pt x="790956" y="294513"/>
                  <a:pt x="790956" y="294513"/>
                </a:cubicBezTo>
                <a:cubicBezTo>
                  <a:pt x="790448" y="294386"/>
                  <a:pt x="790067" y="294386"/>
                  <a:pt x="789686" y="294386"/>
                </a:cubicBezTo>
                <a:cubicBezTo>
                  <a:pt x="786130" y="294386"/>
                  <a:pt x="788924" y="298958"/>
                  <a:pt x="790956" y="299847"/>
                </a:cubicBezTo>
                <a:cubicBezTo>
                  <a:pt x="796290" y="302006"/>
                  <a:pt x="796290" y="304165"/>
                  <a:pt x="790956" y="304165"/>
                </a:cubicBezTo>
                <a:cubicBezTo>
                  <a:pt x="786638" y="304165"/>
                  <a:pt x="790956" y="306324"/>
                  <a:pt x="799465" y="307340"/>
                </a:cubicBezTo>
                <a:lnTo>
                  <a:pt x="806958" y="308356"/>
                </a:lnTo>
                <a:lnTo>
                  <a:pt x="799465" y="308356"/>
                </a:lnTo>
                <a:cubicBezTo>
                  <a:pt x="788797" y="310515"/>
                  <a:pt x="788797" y="310515"/>
                  <a:pt x="794131" y="314833"/>
                </a:cubicBezTo>
                <a:cubicBezTo>
                  <a:pt x="797306" y="316992"/>
                  <a:pt x="797306" y="316992"/>
                  <a:pt x="794131" y="316992"/>
                </a:cubicBezTo>
                <a:cubicBezTo>
                  <a:pt x="791972" y="316992"/>
                  <a:pt x="791972" y="318135"/>
                  <a:pt x="791972" y="322326"/>
                </a:cubicBezTo>
                <a:cubicBezTo>
                  <a:pt x="792988" y="326644"/>
                  <a:pt x="792988" y="327660"/>
                  <a:pt x="795147" y="327660"/>
                </a:cubicBezTo>
                <a:cubicBezTo>
                  <a:pt x="795147" y="327660"/>
                  <a:pt x="795147" y="328803"/>
                  <a:pt x="795147" y="329819"/>
                </a:cubicBezTo>
                <a:cubicBezTo>
                  <a:pt x="791718" y="331597"/>
                  <a:pt x="792480" y="333248"/>
                  <a:pt x="795782" y="333248"/>
                </a:cubicBezTo>
                <a:cubicBezTo>
                  <a:pt x="796544" y="333248"/>
                  <a:pt x="797433" y="333121"/>
                  <a:pt x="798322" y="332994"/>
                </a:cubicBezTo>
                <a:lnTo>
                  <a:pt x="798322" y="335153"/>
                </a:lnTo>
                <a:lnTo>
                  <a:pt x="796163" y="335153"/>
                </a:lnTo>
                <a:cubicBezTo>
                  <a:pt x="792861" y="336296"/>
                  <a:pt x="794004" y="338328"/>
                  <a:pt x="795020" y="349123"/>
                </a:cubicBezTo>
                <a:cubicBezTo>
                  <a:pt x="795909" y="359156"/>
                  <a:pt x="796036" y="362204"/>
                  <a:pt x="799465" y="362204"/>
                </a:cubicBezTo>
                <a:cubicBezTo>
                  <a:pt x="800100" y="362204"/>
                  <a:pt x="800735" y="362077"/>
                  <a:pt x="801497" y="361950"/>
                </a:cubicBezTo>
                <a:cubicBezTo>
                  <a:pt x="806831" y="362966"/>
                  <a:pt x="806831" y="364109"/>
                  <a:pt x="801497" y="365125"/>
                </a:cubicBezTo>
                <a:cubicBezTo>
                  <a:pt x="799338" y="365125"/>
                  <a:pt x="796163" y="366268"/>
                  <a:pt x="799338" y="366268"/>
                </a:cubicBezTo>
                <a:cubicBezTo>
                  <a:pt x="799338" y="366268"/>
                  <a:pt x="799338" y="369443"/>
                  <a:pt x="797179" y="370586"/>
                </a:cubicBezTo>
                <a:cubicBezTo>
                  <a:pt x="792861" y="374904"/>
                  <a:pt x="795020" y="375920"/>
                  <a:pt x="797179" y="375920"/>
                </a:cubicBezTo>
                <a:cubicBezTo>
                  <a:pt x="798830" y="375285"/>
                  <a:pt x="799846" y="375031"/>
                  <a:pt x="800227" y="375031"/>
                </a:cubicBezTo>
                <a:cubicBezTo>
                  <a:pt x="801243" y="375031"/>
                  <a:pt x="799719" y="376301"/>
                  <a:pt x="798195" y="377063"/>
                </a:cubicBezTo>
                <a:cubicBezTo>
                  <a:pt x="795020" y="379222"/>
                  <a:pt x="792861" y="380238"/>
                  <a:pt x="796036" y="380238"/>
                </a:cubicBezTo>
                <a:cubicBezTo>
                  <a:pt x="798195" y="381254"/>
                  <a:pt x="802513" y="388747"/>
                  <a:pt x="797052" y="389890"/>
                </a:cubicBezTo>
                <a:cubicBezTo>
                  <a:pt x="797052" y="389890"/>
                  <a:pt x="797052" y="391033"/>
                  <a:pt x="797052" y="392049"/>
                </a:cubicBezTo>
                <a:cubicBezTo>
                  <a:pt x="800227" y="392049"/>
                  <a:pt x="800227" y="395224"/>
                  <a:pt x="800227" y="397383"/>
                </a:cubicBezTo>
                <a:cubicBezTo>
                  <a:pt x="801370" y="400558"/>
                  <a:pt x="801370" y="401701"/>
                  <a:pt x="799211" y="401701"/>
                </a:cubicBezTo>
                <a:cubicBezTo>
                  <a:pt x="798576" y="401447"/>
                  <a:pt x="798068" y="401447"/>
                  <a:pt x="797814" y="401447"/>
                </a:cubicBezTo>
                <a:cubicBezTo>
                  <a:pt x="796163" y="401447"/>
                  <a:pt x="796671" y="403225"/>
                  <a:pt x="799211" y="404876"/>
                </a:cubicBezTo>
                <a:cubicBezTo>
                  <a:pt x="799211" y="405892"/>
                  <a:pt x="804545" y="405892"/>
                  <a:pt x="804545" y="408051"/>
                </a:cubicBezTo>
                <a:cubicBezTo>
                  <a:pt x="805434" y="407797"/>
                  <a:pt x="806323" y="407543"/>
                  <a:pt x="807085" y="407543"/>
                </a:cubicBezTo>
                <a:cubicBezTo>
                  <a:pt x="808863" y="407543"/>
                  <a:pt x="809879" y="408305"/>
                  <a:pt x="809879" y="409067"/>
                </a:cubicBezTo>
                <a:lnTo>
                  <a:pt x="807720" y="410210"/>
                </a:lnTo>
                <a:lnTo>
                  <a:pt x="802386" y="410210"/>
                </a:lnTo>
                <a:cubicBezTo>
                  <a:pt x="803148" y="411734"/>
                  <a:pt x="803402" y="412750"/>
                  <a:pt x="804291" y="412750"/>
                </a:cubicBezTo>
                <a:cubicBezTo>
                  <a:pt x="804545" y="412750"/>
                  <a:pt x="805053" y="412623"/>
                  <a:pt x="805561" y="412369"/>
                </a:cubicBezTo>
                <a:cubicBezTo>
                  <a:pt x="803402" y="414528"/>
                  <a:pt x="803402" y="415544"/>
                  <a:pt x="804545" y="418846"/>
                </a:cubicBezTo>
                <a:cubicBezTo>
                  <a:pt x="804545" y="421005"/>
                  <a:pt x="805561" y="424180"/>
                  <a:pt x="807720" y="425323"/>
                </a:cubicBezTo>
                <a:cubicBezTo>
                  <a:pt x="803402" y="427482"/>
                  <a:pt x="804545" y="434975"/>
                  <a:pt x="809879" y="434975"/>
                </a:cubicBezTo>
                <a:cubicBezTo>
                  <a:pt x="812038" y="434975"/>
                  <a:pt x="813054" y="435991"/>
                  <a:pt x="810895" y="438150"/>
                </a:cubicBezTo>
                <a:cubicBezTo>
                  <a:pt x="807720" y="440309"/>
                  <a:pt x="807720" y="440309"/>
                  <a:pt x="810895" y="440309"/>
                </a:cubicBezTo>
                <a:cubicBezTo>
                  <a:pt x="814070" y="441325"/>
                  <a:pt x="812038" y="443484"/>
                  <a:pt x="809879" y="445643"/>
                </a:cubicBezTo>
                <a:cubicBezTo>
                  <a:pt x="804545" y="447802"/>
                  <a:pt x="804545" y="448818"/>
                  <a:pt x="807720" y="449961"/>
                </a:cubicBezTo>
                <a:cubicBezTo>
                  <a:pt x="810895" y="452120"/>
                  <a:pt x="812038" y="454279"/>
                  <a:pt x="812038" y="455295"/>
                </a:cubicBezTo>
                <a:cubicBezTo>
                  <a:pt x="814324" y="456819"/>
                  <a:pt x="814959" y="457835"/>
                  <a:pt x="815975" y="457835"/>
                </a:cubicBezTo>
                <a:cubicBezTo>
                  <a:pt x="816356" y="457835"/>
                  <a:pt x="816737" y="457708"/>
                  <a:pt x="817372" y="457454"/>
                </a:cubicBezTo>
                <a:cubicBezTo>
                  <a:pt x="818007" y="457200"/>
                  <a:pt x="818896" y="456946"/>
                  <a:pt x="819658" y="456946"/>
                </a:cubicBezTo>
                <a:cubicBezTo>
                  <a:pt x="821182" y="456946"/>
                  <a:pt x="822706" y="457454"/>
                  <a:pt x="822706" y="457454"/>
                </a:cubicBezTo>
                <a:cubicBezTo>
                  <a:pt x="824992" y="458216"/>
                  <a:pt x="824484" y="458978"/>
                  <a:pt x="823722" y="458978"/>
                </a:cubicBezTo>
                <a:cubicBezTo>
                  <a:pt x="823468" y="458978"/>
                  <a:pt x="822960" y="458851"/>
                  <a:pt x="822706" y="458597"/>
                </a:cubicBezTo>
                <a:cubicBezTo>
                  <a:pt x="821436" y="457708"/>
                  <a:pt x="820928" y="457454"/>
                  <a:pt x="820420" y="457454"/>
                </a:cubicBezTo>
                <a:cubicBezTo>
                  <a:pt x="819785" y="457454"/>
                  <a:pt x="819658" y="458343"/>
                  <a:pt x="818388" y="459613"/>
                </a:cubicBezTo>
                <a:cubicBezTo>
                  <a:pt x="816229" y="461772"/>
                  <a:pt x="816229" y="463931"/>
                  <a:pt x="816229" y="464947"/>
                </a:cubicBezTo>
                <a:cubicBezTo>
                  <a:pt x="817372" y="467106"/>
                  <a:pt x="817372" y="469265"/>
                  <a:pt x="818388" y="470281"/>
                </a:cubicBezTo>
                <a:cubicBezTo>
                  <a:pt x="816737" y="474472"/>
                  <a:pt x="816991" y="475996"/>
                  <a:pt x="818261" y="475996"/>
                </a:cubicBezTo>
                <a:cubicBezTo>
                  <a:pt x="818642" y="475996"/>
                  <a:pt x="819023" y="475869"/>
                  <a:pt x="819531" y="475615"/>
                </a:cubicBezTo>
                <a:cubicBezTo>
                  <a:pt x="820674" y="475615"/>
                  <a:pt x="821690" y="475615"/>
                  <a:pt x="822706" y="474599"/>
                </a:cubicBezTo>
                <a:cubicBezTo>
                  <a:pt x="822706" y="474599"/>
                  <a:pt x="821690" y="475615"/>
                  <a:pt x="821690" y="475615"/>
                </a:cubicBezTo>
                <a:cubicBezTo>
                  <a:pt x="817372" y="477774"/>
                  <a:pt x="821690" y="491744"/>
                  <a:pt x="826008" y="491744"/>
                </a:cubicBezTo>
                <a:lnTo>
                  <a:pt x="827024" y="491744"/>
                </a:lnTo>
                <a:cubicBezTo>
                  <a:pt x="826008" y="491744"/>
                  <a:pt x="824865" y="492760"/>
                  <a:pt x="823849" y="492760"/>
                </a:cubicBezTo>
                <a:cubicBezTo>
                  <a:pt x="821690" y="493903"/>
                  <a:pt x="821690" y="494919"/>
                  <a:pt x="822833" y="497078"/>
                </a:cubicBezTo>
                <a:cubicBezTo>
                  <a:pt x="822833" y="498094"/>
                  <a:pt x="827151" y="502412"/>
                  <a:pt x="828167" y="506730"/>
                </a:cubicBezTo>
                <a:cubicBezTo>
                  <a:pt x="830326" y="512064"/>
                  <a:pt x="831342" y="515366"/>
                  <a:pt x="833501" y="515366"/>
                </a:cubicBezTo>
                <a:cubicBezTo>
                  <a:pt x="833501" y="516382"/>
                  <a:pt x="833501" y="516382"/>
                  <a:pt x="831342" y="517525"/>
                </a:cubicBezTo>
                <a:cubicBezTo>
                  <a:pt x="830707" y="517271"/>
                  <a:pt x="830326" y="517144"/>
                  <a:pt x="830072" y="517144"/>
                </a:cubicBezTo>
                <a:cubicBezTo>
                  <a:pt x="829183" y="517144"/>
                  <a:pt x="829183" y="518160"/>
                  <a:pt x="829183" y="519684"/>
                </a:cubicBezTo>
                <a:cubicBezTo>
                  <a:pt x="829437" y="519938"/>
                  <a:pt x="829945" y="520192"/>
                  <a:pt x="830326" y="520192"/>
                </a:cubicBezTo>
                <a:cubicBezTo>
                  <a:pt x="831469" y="520192"/>
                  <a:pt x="832993" y="519430"/>
                  <a:pt x="834517" y="518668"/>
                </a:cubicBezTo>
                <a:cubicBezTo>
                  <a:pt x="836676" y="518668"/>
                  <a:pt x="837692" y="519684"/>
                  <a:pt x="835533" y="522986"/>
                </a:cubicBezTo>
                <a:cubicBezTo>
                  <a:pt x="834517" y="526288"/>
                  <a:pt x="836676" y="531622"/>
                  <a:pt x="839851" y="532638"/>
                </a:cubicBezTo>
                <a:cubicBezTo>
                  <a:pt x="839851" y="533654"/>
                  <a:pt x="840867" y="535813"/>
                  <a:pt x="837692" y="535813"/>
                </a:cubicBezTo>
                <a:cubicBezTo>
                  <a:pt x="835533" y="537972"/>
                  <a:pt x="834517" y="542290"/>
                  <a:pt x="839851" y="542290"/>
                </a:cubicBezTo>
                <a:cubicBezTo>
                  <a:pt x="840867" y="543306"/>
                  <a:pt x="840867" y="543306"/>
                  <a:pt x="838708" y="544449"/>
                </a:cubicBezTo>
                <a:cubicBezTo>
                  <a:pt x="836549" y="546608"/>
                  <a:pt x="834390" y="547624"/>
                  <a:pt x="839851" y="547624"/>
                </a:cubicBezTo>
                <a:cubicBezTo>
                  <a:pt x="843026" y="548767"/>
                  <a:pt x="844169" y="552958"/>
                  <a:pt x="843026" y="556260"/>
                </a:cubicBezTo>
                <a:cubicBezTo>
                  <a:pt x="843026" y="557022"/>
                  <a:pt x="843534" y="557784"/>
                  <a:pt x="844677" y="557784"/>
                </a:cubicBezTo>
                <a:cubicBezTo>
                  <a:pt x="845058" y="557784"/>
                  <a:pt x="845566" y="557657"/>
                  <a:pt x="846201" y="557276"/>
                </a:cubicBezTo>
                <a:cubicBezTo>
                  <a:pt x="846455" y="557276"/>
                  <a:pt x="846709" y="557276"/>
                  <a:pt x="846963" y="557276"/>
                </a:cubicBezTo>
                <a:cubicBezTo>
                  <a:pt x="844169" y="559435"/>
                  <a:pt x="844804" y="559435"/>
                  <a:pt x="849376" y="559435"/>
                </a:cubicBezTo>
                <a:cubicBezTo>
                  <a:pt x="850011" y="559181"/>
                  <a:pt x="850519" y="558927"/>
                  <a:pt x="850900" y="558927"/>
                </a:cubicBezTo>
                <a:cubicBezTo>
                  <a:pt x="851789" y="558927"/>
                  <a:pt x="851916" y="559689"/>
                  <a:pt x="850392" y="560451"/>
                </a:cubicBezTo>
                <a:cubicBezTo>
                  <a:pt x="848233" y="562610"/>
                  <a:pt x="848233" y="563626"/>
                  <a:pt x="848233" y="563626"/>
                </a:cubicBezTo>
                <a:cubicBezTo>
                  <a:pt x="849249" y="564769"/>
                  <a:pt x="854710" y="570103"/>
                  <a:pt x="856742" y="576453"/>
                </a:cubicBezTo>
                <a:cubicBezTo>
                  <a:pt x="860552" y="584962"/>
                  <a:pt x="862584" y="588391"/>
                  <a:pt x="864489" y="588391"/>
                </a:cubicBezTo>
                <a:cubicBezTo>
                  <a:pt x="864743" y="588391"/>
                  <a:pt x="864997" y="588264"/>
                  <a:pt x="865251" y="588264"/>
                </a:cubicBezTo>
                <a:cubicBezTo>
                  <a:pt x="868553" y="588264"/>
                  <a:pt x="868553" y="588264"/>
                  <a:pt x="866394" y="590423"/>
                </a:cubicBezTo>
                <a:cubicBezTo>
                  <a:pt x="864235" y="593725"/>
                  <a:pt x="865251" y="594741"/>
                  <a:pt x="866394" y="595757"/>
                </a:cubicBezTo>
                <a:cubicBezTo>
                  <a:pt x="866394" y="596900"/>
                  <a:pt x="867410" y="597916"/>
                  <a:pt x="865251" y="598932"/>
                </a:cubicBezTo>
                <a:cubicBezTo>
                  <a:pt x="867410" y="598932"/>
                  <a:pt x="867410" y="598932"/>
                  <a:pt x="868553" y="600075"/>
                </a:cubicBezTo>
                <a:cubicBezTo>
                  <a:pt x="866394" y="601091"/>
                  <a:pt x="866394" y="603250"/>
                  <a:pt x="869569" y="603250"/>
                </a:cubicBezTo>
                <a:cubicBezTo>
                  <a:pt x="871982" y="602361"/>
                  <a:pt x="873252" y="601726"/>
                  <a:pt x="873633" y="601726"/>
                </a:cubicBezTo>
                <a:cubicBezTo>
                  <a:pt x="874014" y="601726"/>
                  <a:pt x="872998" y="602488"/>
                  <a:pt x="870585" y="604266"/>
                </a:cubicBezTo>
                <a:cubicBezTo>
                  <a:pt x="868045" y="605155"/>
                  <a:pt x="867537" y="608076"/>
                  <a:pt x="868553" y="608076"/>
                </a:cubicBezTo>
                <a:cubicBezTo>
                  <a:pt x="868807" y="608076"/>
                  <a:pt x="869061" y="607949"/>
                  <a:pt x="869569" y="607568"/>
                </a:cubicBezTo>
                <a:cubicBezTo>
                  <a:pt x="869950" y="607314"/>
                  <a:pt x="870331" y="607314"/>
                  <a:pt x="870712" y="607314"/>
                </a:cubicBezTo>
                <a:cubicBezTo>
                  <a:pt x="872236" y="607314"/>
                  <a:pt x="873379" y="608711"/>
                  <a:pt x="875919" y="608711"/>
                </a:cubicBezTo>
                <a:cubicBezTo>
                  <a:pt x="875919" y="609727"/>
                  <a:pt x="877062" y="610870"/>
                  <a:pt x="874903" y="611886"/>
                </a:cubicBezTo>
                <a:cubicBezTo>
                  <a:pt x="872744" y="615061"/>
                  <a:pt x="878078" y="619379"/>
                  <a:pt x="881380" y="619379"/>
                </a:cubicBezTo>
                <a:cubicBezTo>
                  <a:pt x="882015" y="619125"/>
                  <a:pt x="882523" y="618871"/>
                  <a:pt x="882904" y="618871"/>
                </a:cubicBezTo>
                <a:cubicBezTo>
                  <a:pt x="883793" y="618871"/>
                  <a:pt x="883920" y="619633"/>
                  <a:pt x="882396" y="620395"/>
                </a:cubicBezTo>
                <a:cubicBezTo>
                  <a:pt x="880237" y="621538"/>
                  <a:pt x="880237" y="622554"/>
                  <a:pt x="881253" y="623697"/>
                </a:cubicBezTo>
                <a:cubicBezTo>
                  <a:pt x="884428" y="623697"/>
                  <a:pt x="881253" y="624713"/>
                  <a:pt x="879094" y="626872"/>
                </a:cubicBezTo>
                <a:cubicBezTo>
                  <a:pt x="876935" y="626872"/>
                  <a:pt x="876935" y="627888"/>
                  <a:pt x="879094" y="630047"/>
                </a:cubicBezTo>
                <a:cubicBezTo>
                  <a:pt x="881253" y="630047"/>
                  <a:pt x="884428" y="634365"/>
                  <a:pt x="886587" y="637540"/>
                </a:cubicBezTo>
                <a:cubicBezTo>
                  <a:pt x="888873" y="642112"/>
                  <a:pt x="891159" y="643382"/>
                  <a:pt x="894207" y="643382"/>
                </a:cubicBezTo>
                <a:cubicBezTo>
                  <a:pt x="895477" y="643382"/>
                  <a:pt x="896874" y="643128"/>
                  <a:pt x="898398" y="642874"/>
                </a:cubicBezTo>
                <a:lnTo>
                  <a:pt x="903732" y="641731"/>
                </a:lnTo>
                <a:lnTo>
                  <a:pt x="899414" y="643890"/>
                </a:lnTo>
                <a:cubicBezTo>
                  <a:pt x="897255" y="644906"/>
                  <a:pt x="892937" y="649224"/>
                  <a:pt x="892937" y="649224"/>
                </a:cubicBezTo>
                <a:cubicBezTo>
                  <a:pt x="893191" y="649478"/>
                  <a:pt x="893699" y="649732"/>
                  <a:pt x="894080" y="649732"/>
                </a:cubicBezTo>
                <a:cubicBezTo>
                  <a:pt x="895223" y="649732"/>
                  <a:pt x="896747" y="648970"/>
                  <a:pt x="898271" y="648208"/>
                </a:cubicBezTo>
                <a:cubicBezTo>
                  <a:pt x="899033" y="647446"/>
                  <a:pt x="899541" y="647065"/>
                  <a:pt x="900049" y="647065"/>
                </a:cubicBezTo>
                <a:cubicBezTo>
                  <a:pt x="900938" y="647065"/>
                  <a:pt x="901192" y="648462"/>
                  <a:pt x="900430" y="651383"/>
                </a:cubicBezTo>
                <a:cubicBezTo>
                  <a:pt x="900430" y="652399"/>
                  <a:pt x="900430" y="654558"/>
                  <a:pt x="900430" y="654558"/>
                </a:cubicBezTo>
                <a:cubicBezTo>
                  <a:pt x="899414" y="655574"/>
                  <a:pt x="897255" y="655574"/>
                  <a:pt x="897255" y="655574"/>
                </a:cubicBezTo>
                <a:cubicBezTo>
                  <a:pt x="896239" y="655574"/>
                  <a:pt x="896239" y="655574"/>
                  <a:pt x="896239" y="658876"/>
                </a:cubicBezTo>
                <a:cubicBezTo>
                  <a:pt x="895985" y="659511"/>
                  <a:pt x="895477" y="659765"/>
                  <a:pt x="895096" y="659765"/>
                </a:cubicBezTo>
                <a:cubicBezTo>
                  <a:pt x="893953" y="659765"/>
                  <a:pt x="892683" y="658241"/>
                  <a:pt x="891921" y="656717"/>
                </a:cubicBezTo>
                <a:cubicBezTo>
                  <a:pt x="890397" y="655193"/>
                  <a:pt x="888873" y="653669"/>
                  <a:pt x="888492" y="653669"/>
                </a:cubicBezTo>
                <a:cubicBezTo>
                  <a:pt x="888365" y="653669"/>
                  <a:pt x="888365" y="653923"/>
                  <a:pt x="888619" y="654558"/>
                </a:cubicBezTo>
                <a:cubicBezTo>
                  <a:pt x="888619" y="657733"/>
                  <a:pt x="886460" y="659892"/>
                  <a:pt x="886460" y="663067"/>
                </a:cubicBezTo>
                <a:cubicBezTo>
                  <a:pt x="886206" y="663702"/>
                  <a:pt x="885698" y="663956"/>
                  <a:pt x="885317" y="663956"/>
                </a:cubicBezTo>
                <a:cubicBezTo>
                  <a:pt x="884428" y="663956"/>
                  <a:pt x="883539" y="662432"/>
                  <a:pt x="884301" y="660908"/>
                </a:cubicBezTo>
                <a:cubicBezTo>
                  <a:pt x="884301" y="657733"/>
                  <a:pt x="884301" y="657733"/>
                  <a:pt x="881126" y="656590"/>
                </a:cubicBezTo>
                <a:cubicBezTo>
                  <a:pt x="880110" y="656590"/>
                  <a:pt x="876808" y="656590"/>
                  <a:pt x="877951" y="659765"/>
                </a:cubicBezTo>
                <a:cubicBezTo>
                  <a:pt x="877951" y="661162"/>
                  <a:pt x="875157" y="662051"/>
                  <a:pt x="872617" y="662051"/>
                </a:cubicBezTo>
                <a:cubicBezTo>
                  <a:pt x="871093" y="662051"/>
                  <a:pt x="869823" y="661670"/>
                  <a:pt x="869315" y="660908"/>
                </a:cubicBezTo>
                <a:cubicBezTo>
                  <a:pt x="869315" y="660908"/>
                  <a:pt x="867156" y="662051"/>
                  <a:pt x="866140" y="662051"/>
                </a:cubicBezTo>
                <a:cubicBezTo>
                  <a:pt x="865124" y="662051"/>
                  <a:pt x="864997" y="665226"/>
                  <a:pt x="863981" y="665226"/>
                </a:cubicBezTo>
                <a:cubicBezTo>
                  <a:pt x="863981" y="665226"/>
                  <a:pt x="861822" y="665226"/>
                  <a:pt x="861822" y="668401"/>
                </a:cubicBezTo>
                <a:cubicBezTo>
                  <a:pt x="861441" y="668401"/>
                  <a:pt x="860933" y="668528"/>
                  <a:pt x="860552" y="668528"/>
                </a:cubicBezTo>
                <a:cubicBezTo>
                  <a:pt x="859917" y="668528"/>
                  <a:pt x="859282" y="668147"/>
                  <a:pt x="858647" y="666242"/>
                </a:cubicBezTo>
                <a:cubicBezTo>
                  <a:pt x="858647" y="669036"/>
                  <a:pt x="858647" y="670433"/>
                  <a:pt x="858393" y="670433"/>
                </a:cubicBezTo>
                <a:cubicBezTo>
                  <a:pt x="858139" y="670433"/>
                  <a:pt x="857631" y="669290"/>
                  <a:pt x="856615" y="667385"/>
                </a:cubicBezTo>
                <a:cubicBezTo>
                  <a:pt x="855599" y="664718"/>
                  <a:pt x="855091" y="663321"/>
                  <a:pt x="854837" y="663321"/>
                </a:cubicBezTo>
                <a:cubicBezTo>
                  <a:pt x="854583" y="663321"/>
                  <a:pt x="854964" y="664718"/>
                  <a:pt x="855472" y="667385"/>
                </a:cubicBezTo>
                <a:cubicBezTo>
                  <a:pt x="854837" y="669163"/>
                  <a:pt x="854583" y="669925"/>
                  <a:pt x="854075" y="669925"/>
                </a:cubicBezTo>
                <a:cubicBezTo>
                  <a:pt x="853567" y="669925"/>
                  <a:pt x="853186" y="669417"/>
                  <a:pt x="852170" y="668401"/>
                </a:cubicBezTo>
                <a:cubicBezTo>
                  <a:pt x="852170" y="667004"/>
                  <a:pt x="851916" y="666369"/>
                  <a:pt x="851662" y="666369"/>
                </a:cubicBezTo>
                <a:cubicBezTo>
                  <a:pt x="851408" y="666369"/>
                  <a:pt x="851027" y="667258"/>
                  <a:pt x="851027" y="668401"/>
                </a:cubicBezTo>
                <a:cubicBezTo>
                  <a:pt x="851027" y="671830"/>
                  <a:pt x="850138" y="674370"/>
                  <a:pt x="848995" y="674370"/>
                </a:cubicBezTo>
                <a:cubicBezTo>
                  <a:pt x="848360" y="674370"/>
                  <a:pt x="847598" y="673608"/>
                  <a:pt x="846836" y="671576"/>
                </a:cubicBezTo>
                <a:cubicBezTo>
                  <a:pt x="846836" y="671576"/>
                  <a:pt x="845693" y="672719"/>
                  <a:pt x="845693" y="674878"/>
                </a:cubicBezTo>
                <a:cubicBezTo>
                  <a:pt x="845693" y="677672"/>
                  <a:pt x="845693" y="679069"/>
                  <a:pt x="845439" y="679069"/>
                </a:cubicBezTo>
                <a:cubicBezTo>
                  <a:pt x="845185" y="679069"/>
                  <a:pt x="844677" y="677926"/>
                  <a:pt x="843661" y="676021"/>
                </a:cubicBezTo>
                <a:cubicBezTo>
                  <a:pt x="842772" y="673608"/>
                  <a:pt x="842010" y="672465"/>
                  <a:pt x="841502" y="672465"/>
                </a:cubicBezTo>
                <a:cubicBezTo>
                  <a:pt x="840867" y="672465"/>
                  <a:pt x="840486" y="674116"/>
                  <a:pt x="840486" y="677037"/>
                </a:cubicBezTo>
                <a:cubicBezTo>
                  <a:pt x="840486" y="677037"/>
                  <a:pt x="840486" y="677926"/>
                  <a:pt x="839851" y="677926"/>
                </a:cubicBezTo>
                <a:cubicBezTo>
                  <a:pt x="839597" y="677926"/>
                  <a:pt x="839089" y="677672"/>
                  <a:pt x="838327" y="677037"/>
                </a:cubicBezTo>
                <a:cubicBezTo>
                  <a:pt x="837311" y="676656"/>
                  <a:pt x="835660" y="676402"/>
                  <a:pt x="834009" y="676402"/>
                </a:cubicBezTo>
                <a:cubicBezTo>
                  <a:pt x="830707" y="676402"/>
                  <a:pt x="827659" y="677291"/>
                  <a:pt x="829818" y="680212"/>
                </a:cubicBezTo>
                <a:lnTo>
                  <a:pt x="827659" y="680212"/>
                </a:lnTo>
                <a:cubicBezTo>
                  <a:pt x="826516" y="679831"/>
                  <a:pt x="825627" y="679577"/>
                  <a:pt x="824865" y="679577"/>
                </a:cubicBezTo>
                <a:cubicBezTo>
                  <a:pt x="823595" y="679577"/>
                  <a:pt x="822960" y="680339"/>
                  <a:pt x="822325" y="682371"/>
                </a:cubicBezTo>
                <a:lnTo>
                  <a:pt x="822325" y="684530"/>
                </a:lnTo>
                <a:cubicBezTo>
                  <a:pt x="821436" y="682752"/>
                  <a:pt x="819912" y="681101"/>
                  <a:pt x="818642" y="681101"/>
                </a:cubicBezTo>
                <a:cubicBezTo>
                  <a:pt x="818388" y="681101"/>
                  <a:pt x="818134" y="681228"/>
                  <a:pt x="818007" y="681355"/>
                </a:cubicBezTo>
                <a:cubicBezTo>
                  <a:pt x="816991" y="681355"/>
                  <a:pt x="816991" y="681355"/>
                  <a:pt x="818007" y="683514"/>
                </a:cubicBezTo>
                <a:cubicBezTo>
                  <a:pt x="820166" y="685673"/>
                  <a:pt x="818007" y="685673"/>
                  <a:pt x="816991" y="686689"/>
                </a:cubicBezTo>
                <a:cubicBezTo>
                  <a:pt x="815848" y="686689"/>
                  <a:pt x="813689" y="684530"/>
                  <a:pt x="813689" y="682371"/>
                </a:cubicBezTo>
                <a:lnTo>
                  <a:pt x="811530" y="682371"/>
                </a:lnTo>
                <a:cubicBezTo>
                  <a:pt x="812800" y="685673"/>
                  <a:pt x="812927" y="686943"/>
                  <a:pt x="812546" y="686943"/>
                </a:cubicBezTo>
                <a:cubicBezTo>
                  <a:pt x="812165" y="686943"/>
                  <a:pt x="811911" y="686435"/>
                  <a:pt x="811530" y="685546"/>
                </a:cubicBezTo>
                <a:cubicBezTo>
                  <a:pt x="810387" y="684403"/>
                  <a:pt x="809625" y="684149"/>
                  <a:pt x="808990" y="684149"/>
                </a:cubicBezTo>
                <a:cubicBezTo>
                  <a:pt x="808355" y="684149"/>
                  <a:pt x="807847" y="684403"/>
                  <a:pt x="807212" y="684403"/>
                </a:cubicBezTo>
                <a:cubicBezTo>
                  <a:pt x="807593" y="685165"/>
                  <a:pt x="807593" y="685292"/>
                  <a:pt x="807466" y="685292"/>
                </a:cubicBezTo>
                <a:cubicBezTo>
                  <a:pt x="807212" y="685292"/>
                  <a:pt x="806577" y="684403"/>
                  <a:pt x="807212" y="684403"/>
                </a:cubicBezTo>
                <a:lnTo>
                  <a:pt x="806196" y="682244"/>
                </a:lnTo>
                <a:cubicBezTo>
                  <a:pt x="805561" y="681609"/>
                  <a:pt x="805180" y="681355"/>
                  <a:pt x="805053" y="681355"/>
                </a:cubicBezTo>
                <a:cubicBezTo>
                  <a:pt x="804672" y="681355"/>
                  <a:pt x="805434" y="682879"/>
                  <a:pt x="806196" y="684403"/>
                </a:cubicBezTo>
                <a:lnTo>
                  <a:pt x="804037" y="685546"/>
                </a:lnTo>
                <a:cubicBezTo>
                  <a:pt x="801878" y="685546"/>
                  <a:pt x="800862" y="686562"/>
                  <a:pt x="802894" y="688721"/>
                </a:cubicBezTo>
                <a:cubicBezTo>
                  <a:pt x="804037" y="690880"/>
                  <a:pt x="805053" y="693039"/>
                  <a:pt x="804037" y="694055"/>
                </a:cubicBezTo>
                <a:cubicBezTo>
                  <a:pt x="804418" y="694817"/>
                  <a:pt x="804418" y="694944"/>
                  <a:pt x="804291" y="694944"/>
                </a:cubicBezTo>
                <a:cubicBezTo>
                  <a:pt x="804037" y="694944"/>
                  <a:pt x="803402" y="694055"/>
                  <a:pt x="804037" y="694055"/>
                </a:cubicBezTo>
                <a:cubicBezTo>
                  <a:pt x="802894" y="690880"/>
                  <a:pt x="801878" y="688721"/>
                  <a:pt x="800862" y="688721"/>
                </a:cubicBezTo>
                <a:cubicBezTo>
                  <a:pt x="800608" y="688975"/>
                  <a:pt x="800354" y="688975"/>
                  <a:pt x="800227" y="688975"/>
                </a:cubicBezTo>
                <a:cubicBezTo>
                  <a:pt x="799338" y="688975"/>
                  <a:pt x="798703" y="687578"/>
                  <a:pt x="798703" y="687578"/>
                </a:cubicBezTo>
                <a:cubicBezTo>
                  <a:pt x="798703" y="685673"/>
                  <a:pt x="798195" y="685038"/>
                  <a:pt x="797433" y="685038"/>
                </a:cubicBezTo>
                <a:cubicBezTo>
                  <a:pt x="796163" y="685038"/>
                  <a:pt x="794385" y="687324"/>
                  <a:pt x="794385" y="688721"/>
                </a:cubicBezTo>
                <a:cubicBezTo>
                  <a:pt x="793877" y="691642"/>
                  <a:pt x="793242" y="693293"/>
                  <a:pt x="792480" y="693293"/>
                </a:cubicBezTo>
                <a:cubicBezTo>
                  <a:pt x="791845" y="693293"/>
                  <a:pt x="791083" y="692150"/>
                  <a:pt x="790194" y="689737"/>
                </a:cubicBezTo>
                <a:cubicBezTo>
                  <a:pt x="789940" y="688721"/>
                  <a:pt x="789686" y="688213"/>
                  <a:pt x="789432" y="688213"/>
                </a:cubicBezTo>
                <a:cubicBezTo>
                  <a:pt x="788797" y="688213"/>
                  <a:pt x="788543" y="692658"/>
                  <a:pt x="790194" y="698246"/>
                </a:cubicBezTo>
                <a:lnTo>
                  <a:pt x="791210" y="705739"/>
                </a:lnTo>
                <a:lnTo>
                  <a:pt x="788035" y="699262"/>
                </a:lnTo>
                <a:cubicBezTo>
                  <a:pt x="785622" y="693928"/>
                  <a:pt x="784606" y="691515"/>
                  <a:pt x="783717" y="691515"/>
                </a:cubicBezTo>
                <a:cubicBezTo>
                  <a:pt x="783082" y="691515"/>
                  <a:pt x="782574" y="693166"/>
                  <a:pt x="781558" y="695960"/>
                </a:cubicBezTo>
                <a:cubicBezTo>
                  <a:pt x="781050" y="697738"/>
                  <a:pt x="780669" y="698500"/>
                  <a:pt x="780415" y="698500"/>
                </a:cubicBezTo>
                <a:cubicBezTo>
                  <a:pt x="780161" y="698500"/>
                  <a:pt x="779907" y="697992"/>
                  <a:pt x="779399" y="696976"/>
                </a:cubicBezTo>
                <a:cubicBezTo>
                  <a:pt x="778891" y="695325"/>
                  <a:pt x="778256" y="694817"/>
                  <a:pt x="777494" y="694817"/>
                </a:cubicBezTo>
                <a:cubicBezTo>
                  <a:pt x="776732" y="694817"/>
                  <a:pt x="775589" y="695325"/>
                  <a:pt x="774065" y="695833"/>
                </a:cubicBezTo>
                <a:cubicBezTo>
                  <a:pt x="770890" y="697992"/>
                  <a:pt x="768731" y="697992"/>
                  <a:pt x="769747" y="700151"/>
                </a:cubicBezTo>
                <a:cubicBezTo>
                  <a:pt x="769747" y="700151"/>
                  <a:pt x="768731" y="701167"/>
                  <a:pt x="767588" y="701167"/>
                </a:cubicBezTo>
                <a:cubicBezTo>
                  <a:pt x="766572" y="699770"/>
                  <a:pt x="765683" y="699135"/>
                  <a:pt x="765175" y="699135"/>
                </a:cubicBezTo>
                <a:cubicBezTo>
                  <a:pt x="764159" y="699135"/>
                  <a:pt x="764413" y="701548"/>
                  <a:pt x="766572" y="704342"/>
                </a:cubicBezTo>
                <a:cubicBezTo>
                  <a:pt x="766572" y="704342"/>
                  <a:pt x="765556" y="705358"/>
                  <a:pt x="764413" y="705358"/>
                </a:cubicBezTo>
                <a:lnTo>
                  <a:pt x="763397" y="703199"/>
                </a:lnTo>
                <a:cubicBezTo>
                  <a:pt x="763016" y="702437"/>
                  <a:pt x="762508" y="702056"/>
                  <a:pt x="761619" y="702056"/>
                </a:cubicBezTo>
                <a:cubicBezTo>
                  <a:pt x="759968" y="702056"/>
                  <a:pt x="756793" y="703199"/>
                  <a:pt x="750570" y="705358"/>
                </a:cubicBezTo>
                <a:cubicBezTo>
                  <a:pt x="739902" y="710692"/>
                  <a:pt x="738759" y="710692"/>
                  <a:pt x="740918" y="716026"/>
                </a:cubicBezTo>
                <a:cubicBezTo>
                  <a:pt x="741553" y="718439"/>
                  <a:pt x="741426" y="719836"/>
                  <a:pt x="740918" y="719836"/>
                </a:cubicBezTo>
                <a:cubicBezTo>
                  <a:pt x="740410" y="719836"/>
                  <a:pt x="739775" y="718947"/>
                  <a:pt x="738759" y="717042"/>
                </a:cubicBezTo>
                <a:cubicBezTo>
                  <a:pt x="737997" y="715010"/>
                  <a:pt x="736981" y="713740"/>
                  <a:pt x="736473" y="713740"/>
                </a:cubicBezTo>
                <a:cubicBezTo>
                  <a:pt x="736219" y="713740"/>
                  <a:pt x="736219" y="714121"/>
                  <a:pt x="736600" y="714883"/>
                </a:cubicBezTo>
                <a:cubicBezTo>
                  <a:pt x="736600" y="714883"/>
                  <a:pt x="736092" y="715137"/>
                  <a:pt x="735203" y="715137"/>
                </a:cubicBezTo>
                <a:cubicBezTo>
                  <a:pt x="734314" y="715137"/>
                  <a:pt x="733298" y="714883"/>
                  <a:pt x="732282" y="713740"/>
                </a:cubicBezTo>
                <a:cubicBezTo>
                  <a:pt x="730758" y="713105"/>
                  <a:pt x="729615" y="712851"/>
                  <a:pt x="728853" y="712851"/>
                </a:cubicBezTo>
                <a:cubicBezTo>
                  <a:pt x="727075" y="712851"/>
                  <a:pt x="727202" y="714375"/>
                  <a:pt x="727964" y="715899"/>
                </a:cubicBezTo>
                <a:cubicBezTo>
                  <a:pt x="729488" y="718058"/>
                  <a:pt x="729869" y="718820"/>
                  <a:pt x="729361" y="718820"/>
                </a:cubicBezTo>
                <a:cubicBezTo>
                  <a:pt x="728853" y="718820"/>
                  <a:pt x="727964" y="718058"/>
                  <a:pt x="726821" y="716915"/>
                </a:cubicBezTo>
                <a:cubicBezTo>
                  <a:pt x="724789" y="715645"/>
                  <a:pt x="723265" y="714756"/>
                  <a:pt x="722630" y="714756"/>
                </a:cubicBezTo>
                <a:cubicBezTo>
                  <a:pt x="722249" y="714756"/>
                  <a:pt x="722122" y="715137"/>
                  <a:pt x="722630" y="715899"/>
                </a:cubicBezTo>
                <a:cubicBezTo>
                  <a:pt x="722630" y="717423"/>
                  <a:pt x="719836" y="721233"/>
                  <a:pt x="717423" y="721233"/>
                </a:cubicBezTo>
                <a:cubicBezTo>
                  <a:pt x="716534" y="721233"/>
                  <a:pt x="715645" y="720725"/>
                  <a:pt x="715010" y="719201"/>
                </a:cubicBezTo>
                <a:cubicBezTo>
                  <a:pt x="715010" y="719201"/>
                  <a:pt x="713994" y="720344"/>
                  <a:pt x="712851" y="721360"/>
                </a:cubicBezTo>
                <a:cubicBezTo>
                  <a:pt x="713994" y="723519"/>
                  <a:pt x="711835" y="724535"/>
                  <a:pt x="709676" y="725678"/>
                </a:cubicBezTo>
                <a:cubicBezTo>
                  <a:pt x="708406" y="726313"/>
                  <a:pt x="707517" y="726948"/>
                  <a:pt x="706628" y="726948"/>
                </a:cubicBezTo>
                <a:cubicBezTo>
                  <a:pt x="705993" y="726948"/>
                  <a:pt x="705231" y="726567"/>
                  <a:pt x="704342" y="725678"/>
                </a:cubicBezTo>
                <a:cubicBezTo>
                  <a:pt x="704342" y="724154"/>
                  <a:pt x="704088" y="723392"/>
                  <a:pt x="703707" y="723392"/>
                </a:cubicBezTo>
                <a:cubicBezTo>
                  <a:pt x="703326" y="723392"/>
                  <a:pt x="702691" y="724408"/>
                  <a:pt x="702183" y="726694"/>
                </a:cubicBezTo>
                <a:cubicBezTo>
                  <a:pt x="701167" y="726694"/>
                  <a:pt x="703326" y="732028"/>
                  <a:pt x="702183" y="733171"/>
                </a:cubicBezTo>
                <a:cubicBezTo>
                  <a:pt x="703326" y="735330"/>
                  <a:pt x="703326" y="737489"/>
                  <a:pt x="702183" y="738505"/>
                </a:cubicBezTo>
                <a:lnTo>
                  <a:pt x="702182" y="736600"/>
                </a:lnTo>
                <a:cubicBezTo>
                  <a:pt x="701039" y="734441"/>
                  <a:pt x="699007" y="732282"/>
                  <a:pt x="699007" y="732282"/>
                </a:cubicBezTo>
                <a:cubicBezTo>
                  <a:pt x="697864" y="732282"/>
                  <a:pt x="696848" y="733298"/>
                  <a:pt x="697864" y="735457"/>
                </a:cubicBezTo>
                <a:cubicBezTo>
                  <a:pt x="696975" y="734568"/>
                  <a:pt x="696213" y="734187"/>
                  <a:pt x="695578" y="734187"/>
                </a:cubicBezTo>
                <a:cubicBezTo>
                  <a:pt x="694689" y="734187"/>
                  <a:pt x="693800" y="734822"/>
                  <a:pt x="692530" y="735457"/>
                </a:cubicBezTo>
                <a:cubicBezTo>
                  <a:pt x="690371" y="736600"/>
                  <a:pt x="688212" y="737616"/>
                  <a:pt x="688212" y="740791"/>
                </a:cubicBezTo>
                <a:cubicBezTo>
                  <a:pt x="687323" y="739902"/>
                  <a:pt x="686180" y="739521"/>
                  <a:pt x="685037" y="739521"/>
                </a:cubicBezTo>
                <a:cubicBezTo>
                  <a:pt x="681989" y="739521"/>
                  <a:pt x="678814" y="742315"/>
                  <a:pt x="679703" y="746125"/>
                </a:cubicBezTo>
                <a:cubicBezTo>
                  <a:pt x="680338" y="747522"/>
                  <a:pt x="680211" y="748411"/>
                  <a:pt x="679449" y="748411"/>
                </a:cubicBezTo>
                <a:cubicBezTo>
                  <a:pt x="679068" y="748411"/>
                  <a:pt x="678306" y="748030"/>
                  <a:pt x="677544" y="747268"/>
                </a:cubicBezTo>
                <a:cubicBezTo>
                  <a:pt x="676782" y="746887"/>
                  <a:pt x="676274" y="746633"/>
                  <a:pt x="675893" y="746633"/>
                </a:cubicBezTo>
                <a:cubicBezTo>
                  <a:pt x="675385" y="746633"/>
                  <a:pt x="675385" y="747395"/>
                  <a:pt x="675385" y="749427"/>
                </a:cubicBezTo>
                <a:cubicBezTo>
                  <a:pt x="675385" y="750189"/>
                  <a:pt x="675131" y="750570"/>
                  <a:pt x="674623" y="750570"/>
                </a:cubicBezTo>
                <a:cubicBezTo>
                  <a:pt x="673734" y="750570"/>
                  <a:pt x="672464" y="749681"/>
                  <a:pt x="671194" y="748411"/>
                </a:cubicBezTo>
                <a:cubicBezTo>
                  <a:pt x="669289" y="747014"/>
                  <a:pt x="668019" y="746379"/>
                  <a:pt x="667257" y="746379"/>
                </a:cubicBezTo>
                <a:cubicBezTo>
                  <a:pt x="666368" y="746379"/>
                  <a:pt x="666368" y="747268"/>
                  <a:pt x="666876" y="748411"/>
                </a:cubicBezTo>
                <a:cubicBezTo>
                  <a:pt x="665733" y="752729"/>
                  <a:pt x="663701" y="753745"/>
                  <a:pt x="662558" y="753745"/>
                </a:cubicBezTo>
                <a:cubicBezTo>
                  <a:pt x="661542" y="758063"/>
                  <a:pt x="660399" y="758063"/>
                  <a:pt x="662558" y="760222"/>
                </a:cubicBezTo>
                <a:cubicBezTo>
                  <a:pt x="664717" y="762381"/>
                  <a:pt x="664717" y="764540"/>
                  <a:pt x="664717" y="764540"/>
                </a:cubicBezTo>
                <a:cubicBezTo>
                  <a:pt x="664209" y="766445"/>
                  <a:pt x="663701" y="767080"/>
                  <a:pt x="663447" y="767080"/>
                </a:cubicBezTo>
                <a:cubicBezTo>
                  <a:pt x="663193" y="767080"/>
                  <a:pt x="663066" y="766191"/>
                  <a:pt x="663701" y="765556"/>
                </a:cubicBezTo>
                <a:cubicBezTo>
                  <a:pt x="664717" y="762381"/>
                  <a:pt x="663701" y="762381"/>
                  <a:pt x="660399" y="761238"/>
                </a:cubicBezTo>
                <a:cubicBezTo>
                  <a:pt x="659764" y="760984"/>
                  <a:pt x="659129" y="760730"/>
                  <a:pt x="658621" y="760730"/>
                </a:cubicBezTo>
                <a:cubicBezTo>
                  <a:pt x="657224" y="760730"/>
                  <a:pt x="655827" y="761492"/>
                  <a:pt x="655065" y="762254"/>
                </a:cubicBezTo>
                <a:cubicBezTo>
                  <a:pt x="654049" y="762254"/>
                  <a:pt x="651890" y="764413"/>
                  <a:pt x="650747" y="765429"/>
                </a:cubicBezTo>
                <a:cubicBezTo>
                  <a:pt x="646429" y="765429"/>
                  <a:pt x="645413" y="765429"/>
                  <a:pt x="646429" y="767588"/>
                </a:cubicBezTo>
                <a:cubicBezTo>
                  <a:pt x="647064" y="768223"/>
                  <a:pt x="647318" y="768858"/>
                  <a:pt x="647572" y="769239"/>
                </a:cubicBezTo>
                <a:cubicBezTo>
                  <a:pt x="647191" y="769112"/>
                  <a:pt x="646683" y="768985"/>
                  <a:pt x="646175" y="768985"/>
                </a:cubicBezTo>
                <a:cubicBezTo>
                  <a:pt x="641349" y="768985"/>
                  <a:pt x="633856" y="774827"/>
                  <a:pt x="634364" y="778637"/>
                </a:cubicBezTo>
                <a:cubicBezTo>
                  <a:pt x="634110" y="778129"/>
                  <a:pt x="633475" y="778002"/>
                  <a:pt x="633475" y="777240"/>
                </a:cubicBezTo>
                <a:cubicBezTo>
                  <a:pt x="632586" y="776351"/>
                  <a:pt x="632078" y="775970"/>
                  <a:pt x="631570" y="775970"/>
                </a:cubicBezTo>
                <a:cubicBezTo>
                  <a:pt x="630935" y="775970"/>
                  <a:pt x="630427" y="776605"/>
                  <a:pt x="629157" y="777240"/>
                </a:cubicBezTo>
                <a:cubicBezTo>
                  <a:pt x="628141" y="778256"/>
                  <a:pt x="624839" y="783717"/>
                  <a:pt x="622680" y="785749"/>
                </a:cubicBezTo>
                <a:cubicBezTo>
                  <a:pt x="618362" y="788924"/>
                  <a:pt x="615187" y="791083"/>
                  <a:pt x="617346" y="793242"/>
                </a:cubicBezTo>
                <a:cubicBezTo>
                  <a:pt x="616838" y="793750"/>
                  <a:pt x="616584" y="794004"/>
                  <a:pt x="616330" y="794004"/>
                </a:cubicBezTo>
                <a:cubicBezTo>
                  <a:pt x="616076" y="794004"/>
                  <a:pt x="615441" y="793496"/>
                  <a:pt x="614171" y="792226"/>
                </a:cubicBezTo>
                <a:cubicBezTo>
                  <a:pt x="614171" y="790575"/>
                  <a:pt x="613917" y="790067"/>
                  <a:pt x="613536" y="790067"/>
                </a:cubicBezTo>
                <a:cubicBezTo>
                  <a:pt x="613155" y="790067"/>
                  <a:pt x="612647" y="790575"/>
                  <a:pt x="612139" y="791210"/>
                </a:cubicBezTo>
                <a:cubicBezTo>
                  <a:pt x="610996" y="792226"/>
                  <a:pt x="612139" y="793369"/>
                  <a:pt x="614298" y="795528"/>
                </a:cubicBezTo>
                <a:cubicBezTo>
                  <a:pt x="615060" y="797052"/>
                  <a:pt x="615314" y="798068"/>
                  <a:pt x="613663" y="798068"/>
                </a:cubicBezTo>
                <a:cubicBezTo>
                  <a:pt x="613155" y="798068"/>
                  <a:pt x="612266" y="797941"/>
                  <a:pt x="611123" y="797687"/>
                </a:cubicBezTo>
                <a:cubicBezTo>
                  <a:pt x="607948" y="797687"/>
                  <a:pt x="603630" y="800862"/>
                  <a:pt x="603630" y="804164"/>
                </a:cubicBezTo>
                <a:cubicBezTo>
                  <a:pt x="602995" y="804799"/>
                  <a:pt x="602360" y="805434"/>
                  <a:pt x="601852" y="805434"/>
                </a:cubicBezTo>
                <a:cubicBezTo>
                  <a:pt x="601344" y="805434"/>
                  <a:pt x="600963" y="805053"/>
                  <a:pt x="600455" y="804164"/>
                </a:cubicBezTo>
                <a:cubicBezTo>
                  <a:pt x="599439" y="803910"/>
                  <a:pt x="598423" y="803656"/>
                  <a:pt x="597661" y="803656"/>
                </a:cubicBezTo>
                <a:cubicBezTo>
                  <a:pt x="595756" y="803656"/>
                  <a:pt x="594359" y="804799"/>
                  <a:pt x="595121" y="808482"/>
                </a:cubicBezTo>
                <a:cubicBezTo>
                  <a:pt x="594740" y="808990"/>
                  <a:pt x="594359" y="809244"/>
                  <a:pt x="594232" y="809244"/>
                </a:cubicBezTo>
                <a:cubicBezTo>
                  <a:pt x="594105" y="809244"/>
                  <a:pt x="593597" y="808736"/>
                  <a:pt x="592962" y="807466"/>
                </a:cubicBezTo>
                <a:cubicBezTo>
                  <a:pt x="591438" y="806958"/>
                  <a:pt x="590041" y="806069"/>
                  <a:pt x="589533" y="806069"/>
                </a:cubicBezTo>
                <a:cubicBezTo>
                  <a:pt x="589025" y="806069"/>
                  <a:pt x="589279" y="806831"/>
                  <a:pt x="590930" y="809498"/>
                </a:cubicBezTo>
                <a:cubicBezTo>
                  <a:pt x="590930" y="812800"/>
                  <a:pt x="587628" y="814832"/>
                  <a:pt x="584453" y="814832"/>
                </a:cubicBezTo>
                <a:cubicBezTo>
                  <a:pt x="583437" y="815975"/>
                  <a:pt x="582294" y="816991"/>
                  <a:pt x="583437" y="818134"/>
                </a:cubicBezTo>
                <a:cubicBezTo>
                  <a:pt x="584580" y="819277"/>
                  <a:pt x="585596" y="820293"/>
                  <a:pt x="585596" y="820293"/>
                </a:cubicBezTo>
                <a:cubicBezTo>
                  <a:pt x="583691" y="818896"/>
                  <a:pt x="582675" y="818134"/>
                  <a:pt x="582294" y="818134"/>
                </a:cubicBezTo>
                <a:cubicBezTo>
                  <a:pt x="581913" y="818134"/>
                  <a:pt x="582294" y="819531"/>
                  <a:pt x="583437" y="822452"/>
                </a:cubicBezTo>
                <a:cubicBezTo>
                  <a:pt x="584707" y="823087"/>
                  <a:pt x="584834" y="823722"/>
                  <a:pt x="584326" y="823722"/>
                </a:cubicBezTo>
                <a:cubicBezTo>
                  <a:pt x="583818" y="823722"/>
                  <a:pt x="583183" y="823468"/>
                  <a:pt x="582294" y="822452"/>
                </a:cubicBezTo>
                <a:lnTo>
                  <a:pt x="579119" y="822452"/>
                </a:lnTo>
                <a:cubicBezTo>
                  <a:pt x="578103" y="823595"/>
                  <a:pt x="575944" y="829945"/>
                  <a:pt x="570610" y="834263"/>
                </a:cubicBezTo>
                <a:cubicBezTo>
                  <a:pt x="564133" y="841756"/>
                  <a:pt x="560958" y="843915"/>
                  <a:pt x="563117" y="846074"/>
                </a:cubicBezTo>
                <a:cubicBezTo>
                  <a:pt x="563752" y="847344"/>
                  <a:pt x="564006" y="847852"/>
                  <a:pt x="563498" y="847852"/>
                </a:cubicBezTo>
                <a:cubicBezTo>
                  <a:pt x="563117" y="847852"/>
                  <a:pt x="562355" y="847598"/>
                  <a:pt x="561085" y="847090"/>
                </a:cubicBezTo>
                <a:cubicBezTo>
                  <a:pt x="558926" y="847090"/>
                  <a:pt x="557783" y="848233"/>
                  <a:pt x="556767" y="848233"/>
                </a:cubicBezTo>
                <a:cubicBezTo>
                  <a:pt x="556005" y="848995"/>
                  <a:pt x="555243" y="849757"/>
                  <a:pt x="554481" y="849757"/>
                </a:cubicBezTo>
                <a:cubicBezTo>
                  <a:pt x="554227" y="849757"/>
                  <a:pt x="553846" y="849630"/>
                  <a:pt x="553592" y="849249"/>
                </a:cubicBezTo>
                <a:cubicBezTo>
                  <a:pt x="554608" y="851408"/>
                  <a:pt x="554608" y="851408"/>
                  <a:pt x="553592" y="852424"/>
                </a:cubicBezTo>
                <a:cubicBezTo>
                  <a:pt x="552830" y="851662"/>
                  <a:pt x="552195" y="851281"/>
                  <a:pt x="551814" y="851281"/>
                </a:cubicBezTo>
                <a:cubicBezTo>
                  <a:pt x="551052" y="851281"/>
                  <a:pt x="550798" y="852424"/>
                  <a:pt x="551560" y="854583"/>
                </a:cubicBezTo>
                <a:cubicBezTo>
                  <a:pt x="553338" y="856869"/>
                  <a:pt x="554100" y="857885"/>
                  <a:pt x="553719" y="857885"/>
                </a:cubicBezTo>
                <a:cubicBezTo>
                  <a:pt x="553338" y="857885"/>
                  <a:pt x="552449" y="857123"/>
                  <a:pt x="550417" y="855599"/>
                </a:cubicBezTo>
                <a:cubicBezTo>
                  <a:pt x="549909" y="854710"/>
                  <a:pt x="548893" y="854329"/>
                  <a:pt x="548004" y="854329"/>
                </a:cubicBezTo>
                <a:cubicBezTo>
                  <a:pt x="546861" y="854329"/>
                  <a:pt x="545845" y="854964"/>
                  <a:pt x="547115" y="855599"/>
                </a:cubicBezTo>
                <a:cubicBezTo>
                  <a:pt x="549274" y="856742"/>
                  <a:pt x="547115" y="858901"/>
                  <a:pt x="548258" y="860933"/>
                </a:cubicBezTo>
                <a:cubicBezTo>
                  <a:pt x="547496" y="861695"/>
                  <a:pt x="547242" y="862457"/>
                  <a:pt x="546480" y="862457"/>
                </a:cubicBezTo>
                <a:cubicBezTo>
                  <a:pt x="546099" y="862457"/>
                  <a:pt x="545718" y="862330"/>
                  <a:pt x="545083" y="862076"/>
                </a:cubicBezTo>
                <a:cubicBezTo>
                  <a:pt x="544829" y="861949"/>
                  <a:pt x="544575" y="861949"/>
                  <a:pt x="544321" y="861949"/>
                </a:cubicBezTo>
                <a:cubicBezTo>
                  <a:pt x="541527" y="861949"/>
                  <a:pt x="539749" y="867537"/>
                  <a:pt x="540765" y="869569"/>
                </a:cubicBezTo>
                <a:cubicBezTo>
                  <a:pt x="542162" y="870839"/>
                  <a:pt x="542162" y="871728"/>
                  <a:pt x="541527" y="871728"/>
                </a:cubicBezTo>
                <a:cubicBezTo>
                  <a:pt x="541146" y="871728"/>
                  <a:pt x="540511" y="871347"/>
                  <a:pt x="539622" y="870585"/>
                </a:cubicBezTo>
                <a:cubicBezTo>
                  <a:pt x="538479" y="870077"/>
                  <a:pt x="537971" y="869823"/>
                  <a:pt x="537590" y="869823"/>
                </a:cubicBezTo>
                <a:cubicBezTo>
                  <a:pt x="537209" y="869823"/>
                  <a:pt x="536955" y="870077"/>
                  <a:pt x="536320" y="870585"/>
                </a:cubicBezTo>
                <a:cubicBezTo>
                  <a:pt x="536701" y="871855"/>
                  <a:pt x="536701" y="872236"/>
                  <a:pt x="536320" y="872236"/>
                </a:cubicBezTo>
                <a:cubicBezTo>
                  <a:pt x="535685" y="872236"/>
                  <a:pt x="534415" y="871220"/>
                  <a:pt x="533145" y="870585"/>
                </a:cubicBezTo>
                <a:cubicBezTo>
                  <a:pt x="532637" y="869188"/>
                  <a:pt x="532256" y="868553"/>
                  <a:pt x="531748" y="868553"/>
                </a:cubicBezTo>
                <a:cubicBezTo>
                  <a:pt x="531240" y="868553"/>
                  <a:pt x="530605" y="869442"/>
                  <a:pt x="529970" y="870585"/>
                </a:cubicBezTo>
                <a:cubicBezTo>
                  <a:pt x="530986" y="872744"/>
                  <a:pt x="527811" y="877062"/>
                  <a:pt x="525652" y="880237"/>
                </a:cubicBezTo>
                <a:cubicBezTo>
                  <a:pt x="521334" y="884555"/>
                  <a:pt x="522350" y="887730"/>
                  <a:pt x="524509" y="893064"/>
                </a:cubicBezTo>
                <a:lnTo>
                  <a:pt x="527684" y="896239"/>
                </a:lnTo>
                <a:lnTo>
                  <a:pt x="523366" y="893064"/>
                </a:lnTo>
                <a:cubicBezTo>
                  <a:pt x="521207" y="892048"/>
                  <a:pt x="516889" y="889889"/>
                  <a:pt x="516889" y="889889"/>
                </a:cubicBezTo>
                <a:cubicBezTo>
                  <a:pt x="515873" y="890905"/>
                  <a:pt x="518032" y="892048"/>
                  <a:pt x="520191" y="894207"/>
                </a:cubicBezTo>
                <a:cubicBezTo>
                  <a:pt x="522350" y="895223"/>
                  <a:pt x="521207" y="896366"/>
                  <a:pt x="518032" y="897382"/>
                </a:cubicBezTo>
                <a:cubicBezTo>
                  <a:pt x="513714" y="897382"/>
                  <a:pt x="513714" y="898398"/>
                  <a:pt x="514857" y="900557"/>
                </a:cubicBezTo>
                <a:cubicBezTo>
                  <a:pt x="513714" y="901573"/>
                  <a:pt x="512698" y="902716"/>
                  <a:pt x="510539" y="902716"/>
                </a:cubicBezTo>
                <a:cubicBezTo>
                  <a:pt x="509523" y="903732"/>
                  <a:pt x="509523" y="903732"/>
                  <a:pt x="511555" y="904875"/>
                </a:cubicBezTo>
                <a:cubicBezTo>
                  <a:pt x="513587" y="906018"/>
                  <a:pt x="512698" y="907034"/>
                  <a:pt x="510539" y="907034"/>
                </a:cubicBezTo>
                <a:cubicBezTo>
                  <a:pt x="509269" y="906526"/>
                  <a:pt x="508126" y="906272"/>
                  <a:pt x="507237" y="906272"/>
                </a:cubicBezTo>
                <a:cubicBezTo>
                  <a:pt x="504443" y="906272"/>
                  <a:pt x="503554" y="908304"/>
                  <a:pt x="505205" y="909066"/>
                </a:cubicBezTo>
                <a:cubicBezTo>
                  <a:pt x="507364" y="911225"/>
                  <a:pt x="506221" y="912241"/>
                  <a:pt x="505205" y="913384"/>
                </a:cubicBezTo>
                <a:cubicBezTo>
                  <a:pt x="505205" y="914400"/>
                  <a:pt x="504189" y="914400"/>
                  <a:pt x="505205" y="917702"/>
                </a:cubicBezTo>
                <a:cubicBezTo>
                  <a:pt x="504189" y="918845"/>
                  <a:pt x="504189" y="919861"/>
                  <a:pt x="504189" y="919861"/>
                </a:cubicBezTo>
                <a:cubicBezTo>
                  <a:pt x="504062" y="919988"/>
                  <a:pt x="503935" y="920115"/>
                  <a:pt x="503681" y="920115"/>
                </a:cubicBezTo>
                <a:cubicBezTo>
                  <a:pt x="502792" y="920115"/>
                  <a:pt x="502157" y="917575"/>
                  <a:pt x="503046" y="916686"/>
                </a:cubicBezTo>
                <a:lnTo>
                  <a:pt x="499871" y="916686"/>
                </a:lnTo>
                <a:cubicBezTo>
                  <a:pt x="498855" y="918845"/>
                  <a:pt x="497712" y="919861"/>
                  <a:pt x="498855" y="922020"/>
                </a:cubicBezTo>
                <a:cubicBezTo>
                  <a:pt x="500506" y="924306"/>
                  <a:pt x="501395" y="925322"/>
                  <a:pt x="501014" y="925322"/>
                </a:cubicBezTo>
                <a:cubicBezTo>
                  <a:pt x="500633" y="925322"/>
                  <a:pt x="499744" y="924560"/>
                  <a:pt x="497712" y="923036"/>
                </a:cubicBezTo>
                <a:cubicBezTo>
                  <a:pt x="496696" y="922528"/>
                  <a:pt x="495553" y="922020"/>
                  <a:pt x="494918" y="922020"/>
                </a:cubicBezTo>
                <a:cubicBezTo>
                  <a:pt x="494283" y="922020"/>
                  <a:pt x="494029" y="922528"/>
                  <a:pt x="494537" y="924179"/>
                </a:cubicBezTo>
                <a:cubicBezTo>
                  <a:pt x="496569" y="926211"/>
                  <a:pt x="496442" y="926973"/>
                  <a:pt x="495553" y="926973"/>
                </a:cubicBezTo>
                <a:cubicBezTo>
                  <a:pt x="495045" y="926973"/>
                  <a:pt x="494283" y="926719"/>
                  <a:pt x="493521" y="926338"/>
                </a:cubicBezTo>
                <a:cubicBezTo>
                  <a:pt x="491616" y="924433"/>
                  <a:pt x="490600" y="923417"/>
                  <a:pt x="490219" y="923417"/>
                </a:cubicBezTo>
                <a:cubicBezTo>
                  <a:pt x="489711" y="923417"/>
                  <a:pt x="490219" y="925322"/>
                  <a:pt x="491362" y="929513"/>
                </a:cubicBezTo>
                <a:cubicBezTo>
                  <a:pt x="489203" y="931672"/>
                  <a:pt x="489203" y="937006"/>
                  <a:pt x="487044" y="940181"/>
                </a:cubicBezTo>
                <a:cubicBezTo>
                  <a:pt x="484377" y="943737"/>
                  <a:pt x="483234" y="945769"/>
                  <a:pt x="481075" y="945769"/>
                </a:cubicBezTo>
                <a:cubicBezTo>
                  <a:pt x="480567" y="945769"/>
                  <a:pt x="480186" y="945642"/>
                  <a:pt x="479551" y="945515"/>
                </a:cubicBezTo>
                <a:lnTo>
                  <a:pt x="478408" y="945515"/>
                </a:lnTo>
                <a:cubicBezTo>
                  <a:pt x="481583" y="947674"/>
                  <a:pt x="480567" y="948690"/>
                  <a:pt x="478408" y="951992"/>
                </a:cubicBezTo>
                <a:lnTo>
                  <a:pt x="477392" y="951992"/>
                </a:lnTo>
                <a:cubicBezTo>
                  <a:pt x="485901" y="956310"/>
                  <a:pt x="494537" y="960501"/>
                  <a:pt x="504189" y="962660"/>
                </a:cubicBezTo>
                <a:cubicBezTo>
                  <a:pt x="505205" y="962660"/>
                  <a:pt x="505205" y="961644"/>
                  <a:pt x="506348" y="961644"/>
                </a:cubicBezTo>
                <a:cubicBezTo>
                  <a:pt x="504951" y="959612"/>
                  <a:pt x="504570" y="958850"/>
                  <a:pt x="505205" y="958850"/>
                </a:cubicBezTo>
                <a:cubicBezTo>
                  <a:pt x="505586" y="958850"/>
                  <a:pt x="506348" y="959104"/>
                  <a:pt x="507491" y="959485"/>
                </a:cubicBezTo>
                <a:cubicBezTo>
                  <a:pt x="507999" y="959739"/>
                  <a:pt x="508507" y="959866"/>
                  <a:pt x="508888" y="959866"/>
                </a:cubicBezTo>
                <a:cubicBezTo>
                  <a:pt x="509777" y="959866"/>
                  <a:pt x="509523" y="958850"/>
                  <a:pt x="506348" y="957326"/>
                </a:cubicBezTo>
                <a:cubicBezTo>
                  <a:pt x="504824" y="954913"/>
                  <a:pt x="504951" y="953643"/>
                  <a:pt x="506094" y="953643"/>
                </a:cubicBezTo>
                <a:cubicBezTo>
                  <a:pt x="506475" y="953643"/>
                  <a:pt x="506983" y="953770"/>
                  <a:pt x="507491" y="954024"/>
                </a:cubicBezTo>
                <a:cubicBezTo>
                  <a:pt x="509269" y="954913"/>
                  <a:pt x="510539" y="955294"/>
                  <a:pt x="511174" y="955294"/>
                </a:cubicBezTo>
                <a:cubicBezTo>
                  <a:pt x="512063" y="955294"/>
                  <a:pt x="511936" y="954659"/>
                  <a:pt x="510666" y="954024"/>
                </a:cubicBezTo>
                <a:cubicBezTo>
                  <a:pt x="509650" y="951865"/>
                  <a:pt x="509650" y="950849"/>
                  <a:pt x="509650" y="950849"/>
                </a:cubicBezTo>
                <a:cubicBezTo>
                  <a:pt x="509650" y="950849"/>
                  <a:pt x="509904" y="950976"/>
                  <a:pt x="510031" y="950976"/>
                </a:cubicBezTo>
                <a:cubicBezTo>
                  <a:pt x="512444" y="950976"/>
                  <a:pt x="518540" y="942848"/>
                  <a:pt x="524636" y="934847"/>
                </a:cubicBezTo>
                <a:cubicBezTo>
                  <a:pt x="525779" y="933704"/>
                  <a:pt x="523620" y="931672"/>
                  <a:pt x="521461" y="929513"/>
                </a:cubicBezTo>
                <a:cubicBezTo>
                  <a:pt x="520064" y="928116"/>
                  <a:pt x="519683" y="927735"/>
                  <a:pt x="519810" y="927735"/>
                </a:cubicBezTo>
                <a:cubicBezTo>
                  <a:pt x="519937" y="927735"/>
                  <a:pt x="521334" y="928497"/>
                  <a:pt x="522477" y="928497"/>
                </a:cubicBezTo>
                <a:cubicBezTo>
                  <a:pt x="525398" y="929767"/>
                  <a:pt x="527430" y="930402"/>
                  <a:pt x="528192" y="930402"/>
                </a:cubicBezTo>
                <a:cubicBezTo>
                  <a:pt x="529462" y="930402"/>
                  <a:pt x="528065" y="929005"/>
                  <a:pt x="523493" y="926465"/>
                </a:cubicBezTo>
                <a:cubicBezTo>
                  <a:pt x="520953" y="925195"/>
                  <a:pt x="519937" y="924687"/>
                  <a:pt x="520572" y="924687"/>
                </a:cubicBezTo>
                <a:cubicBezTo>
                  <a:pt x="521080" y="924687"/>
                  <a:pt x="522350" y="924941"/>
                  <a:pt x="524509" y="925449"/>
                </a:cubicBezTo>
                <a:cubicBezTo>
                  <a:pt x="525906" y="925957"/>
                  <a:pt x="526668" y="926211"/>
                  <a:pt x="526922" y="926211"/>
                </a:cubicBezTo>
                <a:cubicBezTo>
                  <a:pt x="527176" y="926211"/>
                  <a:pt x="526795" y="925703"/>
                  <a:pt x="525525" y="924433"/>
                </a:cubicBezTo>
                <a:cubicBezTo>
                  <a:pt x="524890" y="923036"/>
                  <a:pt x="524636" y="922147"/>
                  <a:pt x="525017" y="922147"/>
                </a:cubicBezTo>
                <a:cubicBezTo>
                  <a:pt x="525271" y="922147"/>
                  <a:pt x="525779" y="922528"/>
                  <a:pt x="526541" y="923290"/>
                </a:cubicBezTo>
                <a:cubicBezTo>
                  <a:pt x="528192" y="923290"/>
                  <a:pt x="529462" y="923544"/>
                  <a:pt x="530224" y="923544"/>
                </a:cubicBezTo>
                <a:cubicBezTo>
                  <a:pt x="530986" y="923544"/>
                  <a:pt x="530859" y="923290"/>
                  <a:pt x="529843" y="922147"/>
                </a:cubicBezTo>
                <a:cubicBezTo>
                  <a:pt x="529843" y="922147"/>
                  <a:pt x="530351" y="921639"/>
                  <a:pt x="531621" y="921639"/>
                </a:cubicBezTo>
                <a:cubicBezTo>
                  <a:pt x="532256" y="921639"/>
                  <a:pt x="533018" y="921766"/>
                  <a:pt x="534161" y="922147"/>
                </a:cubicBezTo>
                <a:cubicBezTo>
                  <a:pt x="536320" y="922147"/>
                  <a:pt x="535177" y="919988"/>
                  <a:pt x="534161" y="917829"/>
                </a:cubicBezTo>
                <a:cubicBezTo>
                  <a:pt x="532891" y="914019"/>
                  <a:pt x="532764" y="911987"/>
                  <a:pt x="533526" y="911987"/>
                </a:cubicBezTo>
                <a:cubicBezTo>
                  <a:pt x="534034" y="911987"/>
                  <a:pt x="535050" y="912876"/>
                  <a:pt x="536320" y="914527"/>
                </a:cubicBezTo>
                <a:cubicBezTo>
                  <a:pt x="537082" y="915543"/>
                  <a:pt x="537717" y="915924"/>
                  <a:pt x="538225" y="915924"/>
                </a:cubicBezTo>
                <a:cubicBezTo>
                  <a:pt x="539876" y="915924"/>
                  <a:pt x="539876" y="911352"/>
                  <a:pt x="537463" y="908050"/>
                </a:cubicBezTo>
                <a:cubicBezTo>
                  <a:pt x="535558" y="905510"/>
                  <a:pt x="534796" y="904494"/>
                  <a:pt x="534923" y="904494"/>
                </a:cubicBezTo>
                <a:cubicBezTo>
                  <a:pt x="535050" y="904494"/>
                  <a:pt x="535558" y="905002"/>
                  <a:pt x="536447" y="905891"/>
                </a:cubicBezTo>
                <a:cubicBezTo>
                  <a:pt x="537209" y="906272"/>
                  <a:pt x="537844" y="906399"/>
                  <a:pt x="538225" y="906399"/>
                </a:cubicBezTo>
                <a:cubicBezTo>
                  <a:pt x="539114" y="906399"/>
                  <a:pt x="539622" y="905891"/>
                  <a:pt x="539622" y="905891"/>
                </a:cubicBezTo>
                <a:cubicBezTo>
                  <a:pt x="540384" y="905891"/>
                  <a:pt x="540511" y="905383"/>
                  <a:pt x="541273" y="905383"/>
                </a:cubicBezTo>
                <a:cubicBezTo>
                  <a:pt x="541654" y="905383"/>
                  <a:pt x="542162" y="905510"/>
                  <a:pt x="542797" y="905891"/>
                </a:cubicBezTo>
                <a:cubicBezTo>
                  <a:pt x="542797" y="905891"/>
                  <a:pt x="543813" y="904875"/>
                  <a:pt x="543813" y="901573"/>
                </a:cubicBezTo>
                <a:cubicBezTo>
                  <a:pt x="541654" y="897890"/>
                  <a:pt x="542924" y="896239"/>
                  <a:pt x="545718" y="896239"/>
                </a:cubicBezTo>
                <a:cubicBezTo>
                  <a:pt x="546988" y="896239"/>
                  <a:pt x="548639" y="896620"/>
                  <a:pt x="550290" y="897255"/>
                </a:cubicBezTo>
                <a:lnTo>
                  <a:pt x="550290" y="894080"/>
                </a:lnTo>
                <a:cubicBezTo>
                  <a:pt x="548131" y="891286"/>
                  <a:pt x="546988" y="889381"/>
                  <a:pt x="547369" y="889381"/>
                </a:cubicBezTo>
                <a:cubicBezTo>
                  <a:pt x="547623" y="889381"/>
                  <a:pt x="548131" y="889889"/>
                  <a:pt x="549274" y="890905"/>
                </a:cubicBezTo>
                <a:cubicBezTo>
                  <a:pt x="550417" y="890905"/>
                  <a:pt x="551433" y="892048"/>
                  <a:pt x="551433" y="892048"/>
                </a:cubicBezTo>
                <a:cubicBezTo>
                  <a:pt x="549274" y="889254"/>
                  <a:pt x="550925" y="887349"/>
                  <a:pt x="553211" y="887349"/>
                </a:cubicBezTo>
                <a:cubicBezTo>
                  <a:pt x="554354" y="887349"/>
                  <a:pt x="555624" y="887857"/>
                  <a:pt x="556767" y="888873"/>
                </a:cubicBezTo>
                <a:cubicBezTo>
                  <a:pt x="558037" y="890143"/>
                  <a:pt x="558545" y="890651"/>
                  <a:pt x="558926" y="890651"/>
                </a:cubicBezTo>
                <a:cubicBezTo>
                  <a:pt x="559180" y="890651"/>
                  <a:pt x="559434" y="890397"/>
                  <a:pt x="559942" y="889889"/>
                </a:cubicBezTo>
                <a:lnTo>
                  <a:pt x="557783" y="888873"/>
                </a:lnTo>
                <a:cubicBezTo>
                  <a:pt x="555624" y="886714"/>
                  <a:pt x="554608" y="885698"/>
                  <a:pt x="554608" y="884555"/>
                </a:cubicBezTo>
                <a:cubicBezTo>
                  <a:pt x="555243" y="883920"/>
                  <a:pt x="555878" y="883285"/>
                  <a:pt x="556640" y="883285"/>
                </a:cubicBezTo>
                <a:cubicBezTo>
                  <a:pt x="557275" y="883285"/>
                  <a:pt x="557910" y="883539"/>
                  <a:pt x="558799" y="884555"/>
                </a:cubicBezTo>
                <a:cubicBezTo>
                  <a:pt x="560196" y="884555"/>
                  <a:pt x="562101" y="885063"/>
                  <a:pt x="562609" y="885063"/>
                </a:cubicBezTo>
                <a:cubicBezTo>
                  <a:pt x="562863" y="885063"/>
                  <a:pt x="562736" y="884936"/>
                  <a:pt x="561974" y="884555"/>
                </a:cubicBezTo>
                <a:cubicBezTo>
                  <a:pt x="561974" y="884555"/>
                  <a:pt x="562990" y="883539"/>
                  <a:pt x="565149" y="883539"/>
                </a:cubicBezTo>
                <a:cubicBezTo>
                  <a:pt x="566292" y="883539"/>
                  <a:pt x="567308" y="882396"/>
                  <a:pt x="568324" y="880364"/>
                </a:cubicBezTo>
                <a:cubicBezTo>
                  <a:pt x="567562" y="878840"/>
                  <a:pt x="568451" y="877316"/>
                  <a:pt x="569721" y="877316"/>
                </a:cubicBezTo>
                <a:cubicBezTo>
                  <a:pt x="570229" y="877316"/>
                  <a:pt x="570864" y="877570"/>
                  <a:pt x="571499" y="878205"/>
                </a:cubicBezTo>
                <a:cubicBezTo>
                  <a:pt x="571499" y="878205"/>
                  <a:pt x="572515" y="876046"/>
                  <a:pt x="571499" y="873887"/>
                </a:cubicBezTo>
                <a:cubicBezTo>
                  <a:pt x="572769" y="872617"/>
                  <a:pt x="573277" y="871728"/>
                  <a:pt x="574039" y="871728"/>
                </a:cubicBezTo>
                <a:cubicBezTo>
                  <a:pt x="574547" y="871728"/>
                  <a:pt x="574928" y="872109"/>
                  <a:pt x="575817" y="872871"/>
                </a:cubicBezTo>
                <a:cubicBezTo>
                  <a:pt x="576706" y="873252"/>
                  <a:pt x="577214" y="873633"/>
                  <a:pt x="577468" y="873633"/>
                </a:cubicBezTo>
                <a:cubicBezTo>
                  <a:pt x="577722" y="873633"/>
                  <a:pt x="577468" y="873125"/>
                  <a:pt x="576960" y="871855"/>
                </a:cubicBezTo>
                <a:cubicBezTo>
                  <a:pt x="574801" y="869696"/>
                  <a:pt x="575817" y="868680"/>
                  <a:pt x="576960" y="868680"/>
                </a:cubicBezTo>
                <a:cubicBezTo>
                  <a:pt x="576960" y="867664"/>
                  <a:pt x="577976" y="866521"/>
                  <a:pt x="577976" y="866521"/>
                </a:cubicBezTo>
                <a:cubicBezTo>
                  <a:pt x="575817" y="864362"/>
                  <a:pt x="575817" y="864362"/>
                  <a:pt x="576960" y="863346"/>
                </a:cubicBezTo>
                <a:cubicBezTo>
                  <a:pt x="577976" y="863346"/>
                  <a:pt x="582294" y="862330"/>
                  <a:pt x="583437" y="861187"/>
                </a:cubicBezTo>
                <a:cubicBezTo>
                  <a:pt x="585596" y="859028"/>
                  <a:pt x="585596" y="859028"/>
                  <a:pt x="583437" y="858012"/>
                </a:cubicBezTo>
                <a:cubicBezTo>
                  <a:pt x="583183" y="858266"/>
                  <a:pt x="582929" y="858266"/>
                  <a:pt x="582675" y="858266"/>
                </a:cubicBezTo>
                <a:cubicBezTo>
                  <a:pt x="581659" y="858266"/>
                  <a:pt x="581024" y="856869"/>
                  <a:pt x="584453" y="856869"/>
                </a:cubicBezTo>
                <a:cubicBezTo>
                  <a:pt x="585596" y="855726"/>
                  <a:pt x="589787" y="855726"/>
                  <a:pt x="591946" y="852551"/>
                </a:cubicBezTo>
                <a:cubicBezTo>
                  <a:pt x="595121" y="849376"/>
                  <a:pt x="595121" y="849376"/>
                  <a:pt x="594105" y="847217"/>
                </a:cubicBezTo>
                <a:cubicBezTo>
                  <a:pt x="596137" y="847979"/>
                  <a:pt x="597534" y="848360"/>
                  <a:pt x="598423" y="848360"/>
                </a:cubicBezTo>
                <a:cubicBezTo>
                  <a:pt x="599947" y="848360"/>
                  <a:pt x="600074" y="847471"/>
                  <a:pt x="599439" y="846201"/>
                </a:cubicBezTo>
                <a:cubicBezTo>
                  <a:pt x="598296" y="844042"/>
                  <a:pt x="598296" y="844042"/>
                  <a:pt x="599439" y="843026"/>
                </a:cubicBezTo>
                <a:cubicBezTo>
                  <a:pt x="599820" y="843788"/>
                  <a:pt x="600201" y="844169"/>
                  <a:pt x="600582" y="844169"/>
                </a:cubicBezTo>
                <a:cubicBezTo>
                  <a:pt x="601217" y="844169"/>
                  <a:pt x="601598" y="843026"/>
                  <a:pt x="601598" y="840867"/>
                </a:cubicBezTo>
                <a:cubicBezTo>
                  <a:pt x="601979" y="840359"/>
                  <a:pt x="602360" y="840105"/>
                  <a:pt x="602614" y="840105"/>
                </a:cubicBezTo>
                <a:cubicBezTo>
                  <a:pt x="602995" y="840105"/>
                  <a:pt x="603503" y="840613"/>
                  <a:pt x="604773" y="841883"/>
                </a:cubicBezTo>
                <a:lnTo>
                  <a:pt x="605789" y="839724"/>
                </a:lnTo>
                <a:cubicBezTo>
                  <a:pt x="604900" y="835025"/>
                  <a:pt x="610488" y="831977"/>
                  <a:pt x="613282" y="831977"/>
                </a:cubicBezTo>
                <a:cubicBezTo>
                  <a:pt x="613663" y="831977"/>
                  <a:pt x="614044" y="832104"/>
                  <a:pt x="614298" y="832231"/>
                </a:cubicBezTo>
                <a:cubicBezTo>
                  <a:pt x="614298" y="832231"/>
                  <a:pt x="615441" y="832231"/>
                  <a:pt x="614298" y="829056"/>
                </a:cubicBezTo>
                <a:cubicBezTo>
                  <a:pt x="613155" y="826643"/>
                  <a:pt x="612901" y="825246"/>
                  <a:pt x="613536" y="825246"/>
                </a:cubicBezTo>
                <a:cubicBezTo>
                  <a:pt x="614044" y="825246"/>
                  <a:pt x="615060" y="826135"/>
                  <a:pt x="616457" y="827913"/>
                </a:cubicBezTo>
                <a:cubicBezTo>
                  <a:pt x="617981" y="829437"/>
                  <a:pt x="618743" y="830199"/>
                  <a:pt x="618997" y="830199"/>
                </a:cubicBezTo>
                <a:cubicBezTo>
                  <a:pt x="619251" y="830199"/>
                  <a:pt x="618743" y="829183"/>
                  <a:pt x="617600" y="826897"/>
                </a:cubicBezTo>
                <a:cubicBezTo>
                  <a:pt x="616838" y="824738"/>
                  <a:pt x="618489" y="822706"/>
                  <a:pt x="620267" y="822706"/>
                </a:cubicBezTo>
                <a:cubicBezTo>
                  <a:pt x="621156" y="822706"/>
                  <a:pt x="622172" y="823341"/>
                  <a:pt x="622934" y="824738"/>
                </a:cubicBezTo>
                <a:cubicBezTo>
                  <a:pt x="625093" y="826897"/>
                  <a:pt x="627252" y="829056"/>
                  <a:pt x="627252" y="829056"/>
                </a:cubicBezTo>
                <a:cubicBezTo>
                  <a:pt x="626236" y="825754"/>
                  <a:pt x="627252" y="824738"/>
                  <a:pt x="627252" y="824738"/>
                </a:cubicBezTo>
                <a:cubicBezTo>
                  <a:pt x="625093" y="823722"/>
                  <a:pt x="626236" y="822579"/>
                  <a:pt x="629411" y="820420"/>
                </a:cubicBezTo>
                <a:cubicBezTo>
                  <a:pt x="630427" y="818261"/>
                  <a:pt x="632586" y="813943"/>
                  <a:pt x="634745" y="811911"/>
                </a:cubicBezTo>
                <a:cubicBezTo>
                  <a:pt x="636523" y="811022"/>
                  <a:pt x="638936" y="809498"/>
                  <a:pt x="640968" y="809498"/>
                </a:cubicBezTo>
                <a:cubicBezTo>
                  <a:pt x="641476" y="809498"/>
                  <a:pt x="641857" y="809625"/>
                  <a:pt x="642365" y="809752"/>
                </a:cubicBezTo>
                <a:cubicBezTo>
                  <a:pt x="643381" y="808736"/>
                  <a:pt x="644524" y="808736"/>
                  <a:pt x="644524" y="804418"/>
                </a:cubicBezTo>
                <a:cubicBezTo>
                  <a:pt x="644524" y="802894"/>
                  <a:pt x="645032" y="801370"/>
                  <a:pt x="646175" y="801370"/>
                </a:cubicBezTo>
                <a:cubicBezTo>
                  <a:pt x="646683" y="801370"/>
                  <a:pt x="647191" y="801624"/>
                  <a:pt x="647826" y="802259"/>
                </a:cubicBezTo>
                <a:lnTo>
                  <a:pt x="648842" y="802259"/>
                </a:lnTo>
                <a:cubicBezTo>
                  <a:pt x="648842" y="797941"/>
                  <a:pt x="649858" y="797941"/>
                  <a:pt x="649858" y="797941"/>
                </a:cubicBezTo>
                <a:cubicBezTo>
                  <a:pt x="650493" y="799084"/>
                  <a:pt x="651636" y="799973"/>
                  <a:pt x="652525" y="799973"/>
                </a:cubicBezTo>
                <a:cubicBezTo>
                  <a:pt x="653160" y="799973"/>
                  <a:pt x="653541" y="799338"/>
                  <a:pt x="653160" y="797941"/>
                </a:cubicBezTo>
                <a:cubicBezTo>
                  <a:pt x="652017" y="795782"/>
                  <a:pt x="653160" y="795782"/>
                  <a:pt x="655319" y="793623"/>
                </a:cubicBezTo>
                <a:cubicBezTo>
                  <a:pt x="655446" y="793750"/>
                  <a:pt x="655573" y="793750"/>
                  <a:pt x="655827" y="793750"/>
                </a:cubicBezTo>
                <a:cubicBezTo>
                  <a:pt x="658113" y="793750"/>
                  <a:pt x="666749" y="788797"/>
                  <a:pt x="673607" y="782955"/>
                </a:cubicBezTo>
                <a:cubicBezTo>
                  <a:pt x="682116" y="777621"/>
                  <a:pt x="690752" y="772287"/>
                  <a:pt x="689736" y="770128"/>
                </a:cubicBezTo>
                <a:cubicBezTo>
                  <a:pt x="689736" y="770128"/>
                  <a:pt x="690752" y="770128"/>
                  <a:pt x="692911" y="768985"/>
                </a:cubicBezTo>
                <a:cubicBezTo>
                  <a:pt x="694054" y="767969"/>
                  <a:pt x="696086" y="766826"/>
                  <a:pt x="696086" y="766826"/>
                </a:cubicBezTo>
                <a:cubicBezTo>
                  <a:pt x="696975" y="767969"/>
                  <a:pt x="697737" y="768350"/>
                  <a:pt x="698626" y="768350"/>
                </a:cubicBezTo>
                <a:cubicBezTo>
                  <a:pt x="700912" y="768350"/>
                  <a:pt x="703198" y="764667"/>
                  <a:pt x="704722" y="761492"/>
                </a:cubicBezTo>
                <a:cubicBezTo>
                  <a:pt x="704722" y="759333"/>
                  <a:pt x="705738" y="758190"/>
                  <a:pt x="706881" y="758190"/>
                </a:cubicBezTo>
                <a:cubicBezTo>
                  <a:pt x="707770" y="759968"/>
                  <a:pt x="708786" y="760603"/>
                  <a:pt x="709802" y="760603"/>
                </a:cubicBezTo>
                <a:cubicBezTo>
                  <a:pt x="711326" y="760603"/>
                  <a:pt x="712723" y="759079"/>
                  <a:pt x="713358" y="757174"/>
                </a:cubicBezTo>
                <a:cubicBezTo>
                  <a:pt x="712215" y="754380"/>
                  <a:pt x="711961" y="752983"/>
                  <a:pt x="712469" y="752983"/>
                </a:cubicBezTo>
                <a:cubicBezTo>
                  <a:pt x="712977" y="752983"/>
                  <a:pt x="713993" y="753999"/>
                  <a:pt x="715517" y="756031"/>
                </a:cubicBezTo>
                <a:cubicBezTo>
                  <a:pt x="716279" y="757682"/>
                  <a:pt x="717168" y="758571"/>
                  <a:pt x="717803" y="758571"/>
                </a:cubicBezTo>
                <a:cubicBezTo>
                  <a:pt x="718819" y="758571"/>
                  <a:pt x="719327" y="756412"/>
                  <a:pt x="718692" y="751713"/>
                </a:cubicBezTo>
                <a:cubicBezTo>
                  <a:pt x="718057" y="749935"/>
                  <a:pt x="717803" y="749173"/>
                  <a:pt x="718184" y="749173"/>
                </a:cubicBezTo>
                <a:cubicBezTo>
                  <a:pt x="718565" y="749173"/>
                  <a:pt x="719327" y="749681"/>
                  <a:pt x="720851" y="750697"/>
                </a:cubicBezTo>
                <a:cubicBezTo>
                  <a:pt x="722629" y="752475"/>
                  <a:pt x="723772" y="753237"/>
                  <a:pt x="724153" y="753237"/>
                </a:cubicBezTo>
                <a:cubicBezTo>
                  <a:pt x="724534" y="753237"/>
                  <a:pt x="724407" y="752729"/>
                  <a:pt x="724026" y="751713"/>
                </a:cubicBezTo>
                <a:cubicBezTo>
                  <a:pt x="722756" y="748665"/>
                  <a:pt x="722629" y="746887"/>
                  <a:pt x="723518" y="746887"/>
                </a:cubicBezTo>
                <a:cubicBezTo>
                  <a:pt x="724153" y="746887"/>
                  <a:pt x="725423" y="747776"/>
                  <a:pt x="727201" y="749554"/>
                </a:cubicBezTo>
                <a:cubicBezTo>
                  <a:pt x="729106" y="750951"/>
                  <a:pt x="730122" y="751713"/>
                  <a:pt x="730630" y="751713"/>
                </a:cubicBezTo>
                <a:cubicBezTo>
                  <a:pt x="731265" y="751713"/>
                  <a:pt x="731011" y="750443"/>
                  <a:pt x="730376" y="747395"/>
                </a:cubicBezTo>
                <a:cubicBezTo>
                  <a:pt x="728979" y="744601"/>
                  <a:pt x="730884" y="742696"/>
                  <a:pt x="733170" y="742696"/>
                </a:cubicBezTo>
                <a:cubicBezTo>
                  <a:pt x="734313" y="742696"/>
                  <a:pt x="735710" y="743204"/>
                  <a:pt x="736726" y="744220"/>
                </a:cubicBezTo>
                <a:cubicBezTo>
                  <a:pt x="737234" y="744220"/>
                  <a:pt x="738123" y="744474"/>
                  <a:pt x="738631" y="744474"/>
                </a:cubicBezTo>
                <a:cubicBezTo>
                  <a:pt x="739139" y="744474"/>
                  <a:pt x="739393" y="744220"/>
                  <a:pt x="738885" y="743077"/>
                </a:cubicBezTo>
                <a:lnTo>
                  <a:pt x="741044" y="745236"/>
                </a:lnTo>
                <a:lnTo>
                  <a:pt x="743203" y="744093"/>
                </a:lnTo>
                <a:lnTo>
                  <a:pt x="742060" y="741934"/>
                </a:lnTo>
                <a:cubicBezTo>
                  <a:pt x="743203" y="740918"/>
                  <a:pt x="750696" y="739775"/>
                  <a:pt x="758189" y="736600"/>
                </a:cubicBezTo>
                <a:cubicBezTo>
                  <a:pt x="770000" y="731266"/>
                  <a:pt x="773175" y="730123"/>
                  <a:pt x="771016" y="729107"/>
                </a:cubicBezTo>
                <a:cubicBezTo>
                  <a:pt x="769238" y="726694"/>
                  <a:pt x="769111" y="725297"/>
                  <a:pt x="769873" y="725297"/>
                </a:cubicBezTo>
                <a:cubicBezTo>
                  <a:pt x="770508" y="725297"/>
                  <a:pt x="771651" y="726186"/>
                  <a:pt x="773175" y="727964"/>
                </a:cubicBezTo>
                <a:cubicBezTo>
                  <a:pt x="773429" y="727710"/>
                  <a:pt x="773683" y="727710"/>
                  <a:pt x="774064" y="727710"/>
                </a:cubicBezTo>
                <a:cubicBezTo>
                  <a:pt x="775207" y="727710"/>
                  <a:pt x="776731" y="728345"/>
                  <a:pt x="778128" y="728345"/>
                </a:cubicBezTo>
                <a:cubicBezTo>
                  <a:pt x="778636" y="728345"/>
                  <a:pt x="779144" y="728218"/>
                  <a:pt x="779525" y="728091"/>
                </a:cubicBezTo>
                <a:cubicBezTo>
                  <a:pt x="780795" y="727456"/>
                  <a:pt x="781938" y="726821"/>
                  <a:pt x="783081" y="726821"/>
                </a:cubicBezTo>
                <a:cubicBezTo>
                  <a:pt x="783843" y="726821"/>
                  <a:pt x="784478" y="727202"/>
                  <a:pt x="784859" y="728091"/>
                </a:cubicBezTo>
                <a:lnTo>
                  <a:pt x="786002" y="728091"/>
                </a:lnTo>
                <a:cubicBezTo>
                  <a:pt x="786002" y="722757"/>
                  <a:pt x="791209" y="720344"/>
                  <a:pt x="795527" y="720344"/>
                </a:cubicBezTo>
                <a:cubicBezTo>
                  <a:pt x="796289" y="720344"/>
                  <a:pt x="797051" y="720471"/>
                  <a:pt x="797813" y="720598"/>
                </a:cubicBezTo>
                <a:cubicBezTo>
                  <a:pt x="799972" y="719455"/>
                  <a:pt x="800988" y="719455"/>
                  <a:pt x="802131" y="716280"/>
                </a:cubicBezTo>
                <a:cubicBezTo>
                  <a:pt x="802639" y="714502"/>
                  <a:pt x="803020" y="713740"/>
                  <a:pt x="803401" y="713740"/>
                </a:cubicBezTo>
                <a:cubicBezTo>
                  <a:pt x="803782" y="713740"/>
                  <a:pt x="804290" y="714248"/>
                  <a:pt x="805306" y="715264"/>
                </a:cubicBezTo>
                <a:cubicBezTo>
                  <a:pt x="805687" y="716026"/>
                  <a:pt x="807084" y="716661"/>
                  <a:pt x="808608" y="716661"/>
                </a:cubicBezTo>
                <a:cubicBezTo>
                  <a:pt x="810894" y="716661"/>
                  <a:pt x="813434" y="715391"/>
                  <a:pt x="812799" y="712089"/>
                </a:cubicBezTo>
                <a:lnTo>
                  <a:pt x="814958" y="714248"/>
                </a:lnTo>
                <a:cubicBezTo>
                  <a:pt x="815212" y="714883"/>
                  <a:pt x="815593" y="715137"/>
                  <a:pt x="815847" y="715137"/>
                </a:cubicBezTo>
                <a:cubicBezTo>
                  <a:pt x="816482" y="715137"/>
                  <a:pt x="816863" y="713359"/>
                  <a:pt x="816101" y="711073"/>
                </a:cubicBezTo>
                <a:cubicBezTo>
                  <a:pt x="815085" y="709041"/>
                  <a:pt x="814831" y="707771"/>
                  <a:pt x="815212" y="707771"/>
                </a:cubicBezTo>
                <a:cubicBezTo>
                  <a:pt x="815593" y="707771"/>
                  <a:pt x="816990" y="709295"/>
                  <a:pt x="819276" y="713232"/>
                </a:cubicBezTo>
                <a:cubicBezTo>
                  <a:pt x="819911" y="715772"/>
                  <a:pt x="820546" y="716788"/>
                  <a:pt x="820927" y="716788"/>
                </a:cubicBezTo>
                <a:cubicBezTo>
                  <a:pt x="821308" y="716788"/>
                  <a:pt x="821435" y="716280"/>
                  <a:pt x="821435" y="715391"/>
                </a:cubicBezTo>
                <a:cubicBezTo>
                  <a:pt x="821435" y="712724"/>
                  <a:pt x="821435" y="710819"/>
                  <a:pt x="822578" y="710819"/>
                </a:cubicBezTo>
                <a:cubicBezTo>
                  <a:pt x="822832" y="710819"/>
                  <a:pt x="823086" y="710946"/>
                  <a:pt x="823467" y="711073"/>
                </a:cubicBezTo>
                <a:cubicBezTo>
                  <a:pt x="824483" y="711073"/>
                  <a:pt x="825626" y="711073"/>
                  <a:pt x="824483" y="705739"/>
                </a:cubicBezTo>
                <a:cubicBezTo>
                  <a:pt x="823467" y="703580"/>
                  <a:pt x="824483" y="703580"/>
                  <a:pt x="825499" y="702564"/>
                </a:cubicBezTo>
                <a:cubicBezTo>
                  <a:pt x="826642" y="705739"/>
                  <a:pt x="826642" y="705739"/>
                  <a:pt x="826642" y="707898"/>
                </a:cubicBezTo>
                <a:lnTo>
                  <a:pt x="828801" y="707898"/>
                </a:lnTo>
                <a:cubicBezTo>
                  <a:pt x="828928" y="707644"/>
                  <a:pt x="829309" y="707644"/>
                  <a:pt x="829563" y="707644"/>
                </a:cubicBezTo>
                <a:cubicBezTo>
                  <a:pt x="830960" y="707644"/>
                  <a:pt x="833119" y="709422"/>
                  <a:pt x="833119" y="711073"/>
                </a:cubicBezTo>
                <a:cubicBezTo>
                  <a:pt x="834008" y="711962"/>
                  <a:pt x="834643" y="712470"/>
                  <a:pt x="835151" y="712470"/>
                </a:cubicBezTo>
                <a:cubicBezTo>
                  <a:pt x="835659" y="712470"/>
                  <a:pt x="835532" y="711454"/>
                  <a:pt x="834262" y="708914"/>
                </a:cubicBezTo>
                <a:cubicBezTo>
                  <a:pt x="832103" y="703580"/>
                  <a:pt x="832103" y="703580"/>
                  <a:pt x="835405" y="702437"/>
                </a:cubicBezTo>
                <a:cubicBezTo>
                  <a:pt x="836421" y="702437"/>
                  <a:pt x="837564" y="702437"/>
                  <a:pt x="837564" y="704596"/>
                </a:cubicBezTo>
                <a:cubicBezTo>
                  <a:pt x="838580" y="706755"/>
                  <a:pt x="838580" y="706755"/>
                  <a:pt x="840739" y="706755"/>
                </a:cubicBezTo>
                <a:cubicBezTo>
                  <a:pt x="845057" y="705739"/>
                  <a:pt x="846073" y="697103"/>
                  <a:pt x="845057" y="691769"/>
                </a:cubicBezTo>
                <a:cubicBezTo>
                  <a:pt x="844549" y="689102"/>
                  <a:pt x="844295" y="687705"/>
                  <a:pt x="844549" y="687705"/>
                </a:cubicBezTo>
                <a:cubicBezTo>
                  <a:pt x="844803" y="687705"/>
                  <a:pt x="845692" y="689102"/>
                  <a:pt x="847216" y="691769"/>
                </a:cubicBezTo>
                <a:cubicBezTo>
                  <a:pt x="847216" y="693039"/>
                  <a:pt x="847597" y="693547"/>
                  <a:pt x="848105" y="693547"/>
                </a:cubicBezTo>
                <a:cubicBezTo>
                  <a:pt x="848613" y="693547"/>
                  <a:pt x="848867" y="693293"/>
                  <a:pt x="849375" y="692785"/>
                </a:cubicBezTo>
                <a:cubicBezTo>
                  <a:pt x="850391" y="694944"/>
                  <a:pt x="849375" y="695960"/>
                  <a:pt x="848359" y="695960"/>
                </a:cubicBezTo>
                <a:lnTo>
                  <a:pt x="849375" y="698119"/>
                </a:lnTo>
                <a:cubicBezTo>
                  <a:pt x="850264" y="700532"/>
                  <a:pt x="851153" y="701675"/>
                  <a:pt x="851661" y="701675"/>
                </a:cubicBezTo>
                <a:cubicBezTo>
                  <a:pt x="852169" y="701675"/>
                  <a:pt x="852550" y="700024"/>
                  <a:pt x="852550" y="697103"/>
                </a:cubicBezTo>
                <a:cubicBezTo>
                  <a:pt x="852550" y="695960"/>
                  <a:pt x="852550" y="695452"/>
                  <a:pt x="852804" y="695452"/>
                </a:cubicBezTo>
                <a:cubicBezTo>
                  <a:pt x="853058" y="695452"/>
                  <a:pt x="853566" y="695960"/>
                  <a:pt x="854709" y="697103"/>
                </a:cubicBezTo>
                <a:cubicBezTo>
                  <a:pt x="856233" y="698627"/>
                  <a:pt x="857757" y="700151"/>
                  <a:pt x="858138" y="700151"/>
                </a:cubicBezTo>
                <a:cubicBezTo>
                  <a:pt x="858265" y="700151"/>
                  <a:pt x="858265" y="699897"/>
                  <a:pt x="857884" y="699262"/>
                </a:cubicBezTo>
                <a:cubicBezTo>
                  <a:pt x="857884" y="699262"/>
                  <a:pt x="858392" y="699008"/>
                  <a:pt x="859281" y="699008"/>
                </a:cubicBezTo>
                <a:cubicBezTo>
                  <a:pt x="860170" y="699008"/>
                  <a:pt x="861186" y="699262"/>
                  <a:pt x="862202" y="700405"/>
                </a:cubicBezTo>
                <a:cubicBezTo>
                  <a:pt x="864361" y="700405"/>
                  <a:pt x="865377" y="699389"/>
                  <a:pt x="864361" y="697230"/>
                </a:cubicBezTo>
                <a:cubicBezTo>
                  <a:pt x="864361" y="695071"/>
                  <a:pt x="865377" y="694055"/>
                  <a:pt x="866520" y="694055"/>
                </a:cubicBezTo>
                <a:cubicBezTo>
                  <a:pt x="867663" y="694055"/>
                  <a:pt x="868679" y="694055"/>
                  <a:pt x="868679" y="690880"/>
                </a:cubicBezTo>
                <a:cubicBezTo>
                  <a:pt x="867663" y="688721"/>
                  <a:pt x="868679" y="685546"/>
                  <a:pt x="870838" y="685546"/>
                </a:cubicBezTo>
                <a:cubicBezTo>
                  <a:pt x="871346" y="684022"/>
                  <a:pt x="871600" y="683260"/>
                  <a:pt x="872108" y="683260"/>
                </a:cubicBezTo>
                <a:cubicBezTo>
                  <a:pt x="872616" y="683260"/>
                  <a:pt x="873505" y="684276"/>
                  <a:pt x="875155" y="686562"/>
                </a:cubicBezTo>
                <a:cubicBezTo>
                  <a:pt x="875155" y="688467"/>
                  <a:pt x="875536" y="688848"/>
                  <a:pt x="876044" y="688848"/>
                </a:cubicBezTo>
                <a:cubicBezTo>
                  <a:pt x="876425" y="688848"/>
                  <a:pt x="876806" y="688721"/>
                  <a:pt x="877187" y="688721"/>
                </a:cubicBezTo>
                <a:cubicBezTo>
                  <a:pt x="877187" y="688721"/>
                  <a:pt x="879346" y="688721"/>
                  <a:pt x="880362" y="690880"/>
                </a:cubicBezTo>
                <a:cubicBezTo>
                  <a:pt x="880997" y="691388"/>
                  <a:pt x="881251" y="691769"/>
                  <a:pt x="881505" y="691769"/>
                </a:cubicBezTo>
                <a:cubicBezTo>
                  <a:pt x="882013" y="691769"/>
                  <a:pt x="881378" y="689991"/>
                  <a:pt x="881378" y="687705"/>
                </a:cubicBezTo>
                <a:cubicBezTo>
                  <a:pt x="880235" y="685546"/>
                  <a:pt x="880235" y="683387"/>
                  <a:pt x="880235" y="683387"/>
                </a:cubicBezTo>
                <a:cubicBezTo>
                  <a:pt x="880235" y="683387"/>
                  <a:pt x="880489" y="683260"/>
                  <a:pt x="880489" y="683260"/>
                </a:cubicBezTo>
                <a:cubicBezTo>
                  <a:pt x="881632" y="683260"/>
                  <a:pt x="883410" y="687832"/>
                  <a:pt x="883410" y="689864"/>
                </a:cubicBezTo>
                <a:cubicBezTo>
                  <a:pt x="884934" y="692531"/>
                  <a:pt x="885823" y="693928"/>
                  <a:pt x="886077" y="693928"/>
                </a:cubicBezTo>
                <a:cubicBezTo>
                  <a:pt x="886331" y="693928"/>
                  <a:pt x="886077" y="692531"/>
                  <a:pt x="885569" y="689864"/>
                </a:cubicBezTo>
                <a:cubicBezTo>
                  <a:pt x="884807" y="688213"/>
                  <a:pt x="885188" y="685927"/>
                  <a:pt x="886458" y="685927"/>
                </a:cubicBezTo>
                <a:cubicBezTo>
                  <a:pt x="886839" y="685927"/>
                  <a:pt x="887220" y="686181"/>
                  <a:pt x="887728" y="686689"/>
                </a:cubicBezTo>
                <a:cubicBezTo>
                  <a:pt x="889125" y="686181"/>
                  <a:pt x="890268" y="685927"/>
                  <a:pt x="891157" y="685927"/>
                </a:cubicBezTo>
                <a:cubicBezTo>
                  <a:pt x="892427" y="685927"/>
                  <a:pt x="893189" y="686435"/>
                  <a:pt x="893189" y="687705"/>
                </a:cubicBezTo>
                <a:cubicBezTo>
                  <a:pt x="893951" y="688467"/>
                  <a:pt x="894459" y="688594"/>
                  <a:pt x="894967" y="688594"/>
                </a:cubicBezTo>
                <a:cubicBezTo>
                  <a:pt x="895856" y="688594"/>
                  <a:pt x="896364" y="687705"/>
                  <a:pt x="896364" y="687705"/>
                </a:cubicBezTo>
                <a:cubicBezTo>
                  <a:pt x="896364" y="685927"/>
                  <a:pt x="896745" y="685165"/>
                  <a:pt x="897761" y="685165"/>
                </a:cubicBezTo>
                <a:cubicBezTo>
                  <a:pt x="898650" y="685165"/>
                  <a:pt x="899920" y="685673"/>
                  <a:pt x="901825" y="686689"/>
                </a:cubicBezTo>
                <a:cubicBezTo>
                  <a:pt x="905254" y="688213"/>
                  <a:pt x="907159" y="688975"/>
                  <a:pt x="908048" y="688975"/>
                </a:cubicBezTo>
                <a:cubicBezTo>
                  <a:pt x="909064" y="688975"/>
                  <a:pt x="908810" y="687959"/>
                  <a:pt x="908302" y="685673"/>
                </a:cubicBezTo>
                <a:cubicBezTo>
                  <a:pt x="907667" y="683768"/>
                  <a:pt x="907413" y="682244"/>
                  <a:pt x="907794" y="682244"/>
                </a:cubicBezTo>
                <a:cubicBezTo>
                  <a:pt x="908175" y="682244"/>
                  <a:pt x="908556" y="682879"/>
                  <a:pt x="909445" y="684657"/>
                </a:cubicBezTo>
                <a:cubicBezTo>
                  <a:pt x="909699" y="685292"/>
                  <a:pt x="910080" y="685546"/>
                  <a:pt x="910334" y="685546"/>
                </a:cubicBezTo>
                <a:cubicBezTo>
                  <a:pt x="911223" y="685546"/>
                  <a:pt x="912112" y="683768"/>
                  <a:pt x="913763" y="681482"/>
                </a:cubicBezTo>
                <a:cubicBezTo>
                  <a:pt x="914779" y="679323"/>
                  <a:pt x="913763" y="673989"/>
                  <a:pt x="912620" y="671830"/>
                </a:cubicBezTo>
                <a:cubicBezTo>
                  <a:pt x="912620" y="669671"/>
                  <a:pt x="912620" y="669671"/>
                  <a:pt x="912620" y="668655"/>
                </a:cubicBezTo>
                <a:cubicBezTo>
                  <a:pt x="913763" y="669798"/>
                  <a:pt x="914779" y="670814"/>
                  <a:pt x="916938" y="670814"/>
                </a:cubicBezTo>
                <a:cubicBezTo>
                  <a:pt x="917954" y="670814"/>
                  <a:pt x="917954" y="670814"/>
                  <a:pt x="917954" y="671830"/>
                </a:cubicBezTo>
                <a:cubicBezTo>
                  <a:pt x="917954" y="671830"/>
                  <a:pt x="917954" y="672973"/>
                  <a:pt x="917954" y="672973"/>
                </a:cubicBezTo>
                <a:lnTo>
                  <a:pt x="917954" y="673989"/>
                </a:lnTo>
                <a:cubicBezTo>
                  <a:pt x="917954" y="673989"/>
                  <a:pt x="916938" y="673989"/>
                  <a:pt x="915795" y="672973"/>
                </a:cubicBezTo>
                <a:lnTo>
                  <a:pt x="914652" y="676148"/>
                </a:lnTo>
                <a:cubicBezTo>
                  <a:pt x="915795" y="677164"/>
                  <a:pt x="915795" y="677164"/>
                  <a:pt x="916811" y="678307"/>
                </a:cubicBezTo>
                <a:cubicBezTo>
                  <a:pt x="916811" y="679323"/>
                  <a:pt x="917827" y="680466"/>
                  <a:pt x="918970" y="680466"/>
                </a:cubicBezTo>
                <a:lnTo>
                  <a:pt x="919986" y="680466"/>
                </a:lnTo>
                <a:cubicBezTo>
                  <a:pt x="917827" y="682625"/>
                  <a:pt x="917827" y="683641"/>
                  <a:pt x="919986" y="683641"/>
                </a:cubicBezTo>
                <a:cubicBezTo>
                  <a:pt x="921510" y="683006"/>
                  <a:pt x="922653" y="682752"/>
                  <a:pt x="923161" y="682752"/>
                </a:cubicBezTo>
                <a:cubicBezTo>
                  <a:pt x="924558" y="682752"/>
                  <a:pt x="923669" y="684276"/>
                  <a:pt x="922145" y="685800"/>
                </a:cubicBezTo>
                <a:cubicBezTo>
                  <a:pt x="916811" y="687959"/>
                  <a:pt x="916811" y="687959"/>
                  <a:pt x="924304" y="688975"/>
                </a:cubicBezTo>
                <a:cubicBezTo>
                  <a:pt x="926463" y="691134"/>
                  <a:pt x="931797" y="693293"/>
                  <a:pt x="933956" y="696468"/>
                </a:cubicBezTo>
                <a:cubicBezTo>
                  <a:pt x="937131" y="700786"/>
                  <a:pt x="939290" y="702945"/>
                  <a:pt x="938274" y="705104"/>
                </a:cubicBezTo>
                <a:cubicBezTo>
                  <a:pt x="937131" y="706120"/>
                  <a:pt x="937131" y="706120"/>
                  <a:pt x="937131" y="706120"/>
                </a:cubicBezTo>
                <a:cubicBezTo>
                  <a:pt x="938401" y="705358"/>
                  <a:pt x="939290" y="704977"/>
                  <a:pt x="940052" y="704977"/>
                </a:cubicBezTo>
                <a:cubicBezTo>
                  <a:pt x="941322" y="704977"/>
                  <a:pt x="942211" y="705866"/>
                  <a:pt x="943608" y="707136"/>
                </a:cubicBezTo>
                <a:cubicBezTo>
                  <a:pt x="944370" y="710819"/>
                  <a:pt x="946148" y="711962"/>
                  <a:pt x="948180" y="711962"/>
                </a:cubicBezTo>
                <a:cubicBezTo>
                  <a:pt x="949069" y="711962"/>
                  <a:pt x="950085" y="711708"/>
                  <a:pt x="951101" y="711454"/>
                </a:cubicBezTo>
                <a:cubicBezTo>
                  <a:pt x="949958" y="710438"/>
                  <a:pt x="948942" y="709295"/>
                  <a:pt x="948942" y="709295"/>
                </a:cubicBezTo>
                <a:cubicBezTo>
                  <a:pt x="950593" y="708025"/>
                  <a:pt x="951609" y="707390"/>
                  <a:pt x="952244" y="707390"/>
                </a:cubicBezTo>
                <a:cubicBezTo>
                  <a:pt x="953133" y="707390"/>
                  <a:pt x="953133" y="708787"/>
                  <a:pt x="953133" y="711454"/>
                </a:cubicBezTo>
                <a:cubicBezTo>
                  <a:pt x="954276" y="711454"/>
                  <a:pt x="952117" y="713613"/>
                  <a:pt x="950974" y="715772"/>
                </a:cubicBezTo>
                <a:cubicBezTo>
                  <a:pt x="948815" y="716788"/>
                  <a:pt x="947672" y="720090"/>
                  <a:pt x="948815" y="721106"/>
                </a:cubicBezTo>
                <a:cubicBezTo>
                  <a:pt x="949323" y="721614"/>
                  <a:pt x="949831" y="722122"/>
                  <a:pt x="950339" y="722122"/>
                </a:cubicBezTo>
                <a:cubicBezTo>
                  <a:pt x="950847" y="722122"/>
                  <a:pt x="951482" y="721614"/>
                  <a:pt x="951990" y="719963"/>
                </a:cubicBezTo>
                <a:cubicBezTo>
                  <a:pt x="952625" y="718693"/>
                  <a:pt x="952879" y="718185"/>
                  <a:pt x="953133" y="718185"/>
                </a:cubicBezTo>
                <a:cubicBezTo>
                  <a:pt x="953387" y="718185"/>
                  <a:pt x="953641" y="718439"/>
                  <a:pt x="954022" y="718947"/>
                </a:cubicBezTo>
                <a:cubicBezTo>
                  <a:pt x="954784" y="719709"/>
                  <a:pt x="955546" y="720471"/>
                  <a:pt x="957070" y="720471"/>
                </a:cubicBezTo>
                <a:cubicBezTo>
                  <a:pt x="957705" y="720471"/>
                  <a:pt x="958467" y="720344"/>
                  <a:pt x="959356" y="719963"/>
                </a:cubicBezTo>
                <a:cubicBezTo>
                  <a:pt x="959737" y="719582"/>
                  <a:pt x="960118" y="719455"/>
                  <a:pt x="960372" y="719455"/>
                </a:cubicBezTo>
                <a:cubicBezTo>
                  <a:pt x="961134" y="719455"/>
                  <a:pt x="961769" y="719963"/>
                  <a:pt x="962531" y="719963"/>
                </a:cubicBezTo>
                <a:cubicBezTo>
                  <a:pt x="961515" y="723138"/>
                  <a:pt x="963547" y="725297"/>
                  <a:pt x="963547" y="725297"/>
                </a:cubicBezTo>
                <a:lnTo>
                  <a:pt x="961388" y="726440"/>
                </a:lnTo>
                <a:cubicBezTo>
                  <a:pt x="960245" y="728599"/>
                  <a:pt x="959229" y="731774"/>
                  <a:pt x="959229" y="731774"/>
                </a:cubicBezTo>
                <a:cubicBezTo>
                  <a:pt x="959483" y="732028"/>
                  <a:pt x="959610" y="732028"/>
                  <a:pt x="959864" y="732028"/>
                </a:cubicBezTo>
                <a:cubicBezTo>
                  <a:pt x="960626" y="732028"/>
                  <a:pt x="961389" y="730631"/>
                  <a:pt x="961389" y="730631"/>
                </a:cubicBezTo>
                <a:cubicBezTo>
                  <a:pt x="961389" y="730631"/>
                  <a:pt x="961516" y="730631"/>
                  <a:pt x="961516" y="730631"/>
                </a:cubicBezTo>
                <a:cubicBezTo>
                  <a:pt x="964564" y="730631"/>
                  <a:pt x="987169" y="751078"/>
                  <a:pt x="990218" y="753110"/>
                </a:cubicBezTo>
                <a:cubicBezTo>
                  <a:pt x="990218" y="755396"/>
                  <a:pt x="991869" y="757682"/>
                  <a:pt x="992758" y="757682"/>
                </a:cubicBezTo>
                <a:cubicBezTo>
                  <a:pt x="993139" y="757682"/>
                  <a:pt x="993393" y="757301"/>
                  <a:pt x="993393" y="756412"/>
                </a:cubicBezTo>
                <a:cubicBezTo>
                  <a:pt x="993647" y="756285"/>
                  <a:pt x="994028" y="756158"/>
                  <a:pt x="994409" y="756158"/>
                </a:cubicBezTo>
                <a:cubicBezTo>
                  <a:pt x="996695" y="756158"/>
                  <a:pt x="1000632" y="759079"/>
                  <a:pt x="1005204" y="762762"/>
                </a:cubicBezTo>
                <a:lnTo>
                  <a:pt x="1005204" y="755269"/>
                </a:lnTo>
                <a:lnTo>
                  <a:pt x="1004442" y="755269"/>
                </a:lnTo>
                <a:cubicBezTo>
                  <a:pt x="1004442" y="755269"/>
                  <a:pt x="1003680" y="755523"/>
                  <a:pt x="1003045" y="755523"/>
                </a:cubicBezTo>
                <a:cubicBezTo>
                  <a:pt x="1002410" y="755523"/>
                  <a:pt x="1002283" y="755269"/>
                  <a:pt x="1003299" y="754126"/>
                </a:cubicBezTo>
                <a:lnTo>
                  <a:pt x="1004315" y="752983"/>
                </a:lnTo>
                <a:lnTo>
                  <a:pt x="1004315" y="729107"/>
                </a:lnTo>
                <a:cubicBezTo>
                  <a:pt x="1002156" y="726948"/>
                  <a:pt x="1001140" y="724789"/>
                  <a:pt x="1002156" y="723773"/>
                </a:cubicBezTo>
                <a:lnTo>
                  <a:pt x="999997" y="724789"/>
                </a:lnTo>
                <a:cubicBezTo>
                  <a:pt x="999108" y="725043"/>
                  <a:pt x="998473" y="725170"/>
                  <a:pt x="997838" y="725170"/>
                </a:cubicBezTo>
                <a:cubicBezTo>
                  <a:pt x="996441" y="725170"/>
                  <a:pt x="996314" y="724154"/>
                  <a:pt x="997838" y="722630"/>
                </a:cubicBezTo>
                <a:cubicBezTo>
                  <a:pt x="998854" y="719455"/>
                  <a:pt x="994663" y="716153"/>
                  <a:pt x="991361" y="716153"/>
                </a:cubicBezTo>
                <a:cubicBezTo>
                  <a:pt x="990218" y="716153"/>
                  <a:pt x="989202" y="715137"/>
                  <a:pt x="989202" y="715137"/>
                </a:cubicBezTo>
                <a:cubicBezTo>
                  <a:pt x="990726" y="712089"/>
                  <a:pt x="990091" y="709549"/>
                  <a:pt x="988059" y="709549"/>
                </a:cubicBezTo>
                <a:cubicBezTo>
                  <a:pt x="987170" y="709549"/>
                  <a:pt x="986154" y="709930"/>
                  <a:pt x="985011" y="710819"/>
                </a:cubicBezTo>
                <a:cubicBezTo>
                  <a:pt x="987170" y="708660"/>
                  <a:pt x="986154" y="707644"/>
                  <a:pt x="985011" y="706501"/>
                </a:cubicBezTo>
                <a:cubicBezTo>
                  <a:pt x="981836" y="706501"/>
                  <a:pt x="977518" y="703326"/>
                  <a:pt x="979677" y="701167"/>
                </a:cubicBezTo>
                <a:lnTo>
                  <a:pt x="978661" y="700151"/>
                </a:lnTo>
                <a:cubicBezTo>
                  <a:pt x="977899" y="700532"/>
                  <a:pt x="977391" y="700659"/>
                  <a:pt x="976883" y="700659"/>
                </a:cubicBezTo>
                <a:cubicBezTo>
                  <a:pt x="975867" y="700659"/>
                  <a:pt x="975105" y="700151"/>
                  <a:pt x="974470" y="700151"/>
                </a:cubicBezTo>
                <a:cubicBezTo>
                  <a:pt x="973708" y="699389"/>
                  <a:pt x="972946" y="698627"/>
                  <a:pt x="971803" y="698627"/>
                </a:cubicBezTo>
                <a:cubicBezTo>
                  <a:pt x="971295" y="698627"/>
                  <a:pt x="970787" y="698754"/>
                  <a:pt x="970152" y="699135"/>
                </a:cubicBezTo>
                <a:lnTo>
                  <a:pt x="966977" y="699135"/>
                </a:lnTo>
                <a:cubicBezTo>
                  <a:pt x="965834" y="697992"/>
                  <a:pt x="967993" y="696976"/>
                  <a:pt x="971295" y="695833"/>
                </a:cubicBezTo>
                <a:cubicBezTo>
                  <a:pt x="974470" y="695833"/>
                  <a:pt x="972438" y="693674"/>
                  <a:pt x="965961" y="693674"/>
                </a:cubicBezTo>
                <a:cubicBezTo>
                  <a:pt x="963294" y="694055"/>
                  <a:pt x="961770" y="694436"/>
                  <a:pt x="961262" y="694436"/>
                </a:cubicBezTo>
                <a:cubicBezTo>
                  <a:pt x="960500" y="694436"/>
                  <a:pt x="961770" y="693928"/>
                  <a:pt x="964945" y="692658"/>
                </a:cubicBezTo>
                <a:cubicBezTo>
                  <a:pt x="968120" y="692658"/>
                  <a:pt x="970279" y="691642"/>
                  <a:pt x="967104" y="691642"/>
                </a:cubicBezTo>
                <a:cubicBezTo>
                  <a:pt x="967104" y="691642"/>
                  <a:pt x="966596" y="690753"/>
                  <a:pt x="965707" y="690753"/>
                </a:cubicBezTo>
                <a:cubicBezTo>
                  <a:pt x="965199" y="690753"/>
                  <a:pt x="964691" y="691007"/>
                  <a:pt x="963929" y="691642"/>
                </a:cubicBezTo>
                <a:lnTo>
                  <a:pt x="960754" y="688467"/>
                </a:lnTo>
                <a:cubicBezTo>
                  <a:pt x="961897" y="685292"/>
                  <a:pt x="960754" y="684149"/>
                  <a:pt x="959738" y="683133"/>
                </a:cubicBezTo>
                <a:cubicBezTo>
                  <a:pt x="958595" y="683514"/>
                  <a:pt x="957833" y="683768"/>
                  <a:pt x="957325" y="683768"/>
                </a:cubicBezTo>
                <a:cubicBezTo>
                  <a:pt x="956563" y="683768"/>
                  <a:pt x="956817" y="683006"/>
                  <a:pt x="957579" y="680974"/>
                </a:cubicBezTo>
                <a:cubicBezTo>
                  <a:pt x="958595" y="680466"/>
                  <a:pt x="959230" y="679958"/>
                  <a:pt x="958976" y="679958"/>
                </a:cubicBezTo>
                <a:cubicBezTo>
                  <a:pt x="958722" y="679958"/>
                  <a:pt x="957579" y="680466"/>
                  <a:pt x="955547" y="682117"/>
                </a:cubicBezTo>
                <a:cubicBezTo>
                  <a:pt x="953388" y="682117"/>
                  <a:pt x="953388" y="682117"/>
                  <a:pt x="953388" y="679958"/>
                </a:cubicBezTo>
                <a:cubicBezTo>
                  <a:pt x="955547" y="679958"/>
                  <a:pt x="957706" y="678815"/>
                  <a:pt x="957706" y="676656"/>
                </a:cubicBezTo>
                <a:lnTo>
                  <a:pt x="960881" y="676656"/>
                </a:lnTo>
                <a:cubicBezTo>
                  <a:pt x="961770" y="677672"/>
                  <a:pt x="963929" y="678180"/>
                  <a:pt x="965961" y="678180"/>
                </a:cubicBezTo>
                <a:cubicBezTo>
                  <a:pt x="968501" y="678180"/>
                  <a:pt x="971041" y="677418"/>
                  <a:pt x="971549" y="675640"/>
                </a:cubicBezTo>
                <a:lnTo>
                  <a:pt x="974724" y="675640"/>
                </a:lnTo>
                <a:cubicBezTo>
                  <a:pt x="976375" y="676656"/>
                  <a:pt x="977391" y="677291"/>
                  <a:pt x="978153" y="677291"/>
                </a:cubicBezTo>
                <a:cubicBezTo>
                  <a:pt x="978915" y="677291"/>
                  <a:pt x="979550" y="676783"/>
                  <a:pt x="980058" y="675640"/>
                </a:cubicBezTo>
                <a:cubicBezTo>
                  <a:pt x="980820" y="673354"/>
                  <a:pt x="980566" y="671576"/>
                  <a:pt x="980693" y="671576"/>
                </a:cubicBezTo>
                <a:cubicBezTo>
                  <a:pt x="980820" y="671576"/>
                  <a:pt x="980820" y="671830"/>
                  <a:pt x="981201" y="672465"/>
                </a:cubicBezTo>
                <a:cubicBezTo>
                  <a:pt x="981201" y="674370"/>
                  <a:pt x="981963" y="674751"/>
                  <a:pt x="983741" y="674751"/>
                </a:cubicBezTo>
                <a:cubicBezTo>
                  <a:pt x="984884" y="674751"/>
                  <a:pt x="986535" y="674624"/>
                  <a:pt x="988694" y="674624"/>
                </a:cubicBezTo>
                <a:cubicBezTo>
                  <a:pt x="993012" y="674624"/>
                  <a:pt x="993012" y="674624"/>
                  <a:pt x="991996" y="672465"/>
                </a:cubicBezTo>
                <a:cubicBezTo>
                  <a:pt x="993266" y="671449"/>
                  <a:pt x="994155" y="671068"/>
                  <a:pt x="994790" y="671068"/>
                </a:cubicBezTo>
                <a:cubicBezTo>
                  <a:pt x="996314" y="671068"/>
                  <a:pt x="996568" y="673100"/>
                  <a:pt x="997330" y="674624"/>
                </a:cubicBezTo>
                <a:cubicBezTo>
                  <a:pt x="996822" y="677037"/>
                  <a:pt x="997076" y="678307"/>
                  <a:pt x="997457" y="678307"/>
                </a:cubicBezTo>
                <a:cubicBezTo>
                  <a:pt x="997965" y="678307"/>
                  <a:pt x="998854" y="676148"/>
                  <a:pt x="999489" y="671449"/>
                </a:cubicBezTo>
                <a:cubicBezTo>
                  <a:pt x="1000124" y="668909"/>
                  <a:pt x="1001140" y="667893"/>
                  <a:pt x="1001902" y="667893"/>
                </a:cubicBezTo>
                <a:cubicBezTo>
                  <a:pt x="1002410" y="667893"/>
                  <a:pt x="1002791" y="668401"/>
                  <a:pt x="1002791" y="669290"/>
                </a:cubicBezTo>
                <a:cubicBezTo>
                  <a:pt x="1002791" y="671449"/>
                  <a:pt x="1001648" y="671449"/>
                  <a:pt x="1000632" y="671449"/>
                </a:cubicBezTo>
                <a:lnTo>
                  <a:pt x="1000632" y="676783"/>
                </a:lnTo>
                <a:cubicBezTo>
                  <a:pt x="1001648" y="676783"/>
                  <a:pt x="1001648" y="676783"/>
                  <a:pt x="1002791" y="674624"/>
                </a:cubicBezTo>
                <a:cubicBezTo>
                  <a:pt x="1002791" y="674624"/>
                  <a:pt x="1003807" y="674624"/>
                  <a:pt x="1004950" y="672465"/>
                </a:cubicBezTo>
                <a:lnTo>
                  <a:pt x="1004950" y="663956"/>
                </a:lnTo>
                <a:cubicBezTo>
                  <a:pt x="1003934" y="662813"/>
                  <a:pt x="1004950" y="661797"/>
                  <a:pt x="1004950" y="661797"/>
                </a:cubicBezTo>
                <a:lnTo>
                  <a:pt x="1004950" y="643255"/>
                </a:lnTo>
                <a:cubicBezTo>
                  <a:pt x="1004950" y="643890"/>
                  <a:pt x="1004188" y="644525"/>
                  <a:pt x="1003045" y="644525"/>
                </a:cubicBezTo>
                <a:cubicBezTo>
                  <a:pt x="1002156" y="644525"/>
                  <a:pt x="1001013" y="644271"/>
                  <a:pt x="999616" y="643255"/>
                </a:cubicBezTo>
                <a:cubicBezTo>
                  <a:pt x="996441" y="644271"/>
                  <a:pt x="993139" y="644271"/>
                  <a:pt x="993139" y="646430"/>
                </a:cubicBezTo>
                <a:cubicBezTo>
                  <a:pt x="992123" y="646430"/>
                  <a:pt x="992123" y="646430"/>
                  <a:pt x="992123" y="644271"/>
                </a:cubicBezTo>
                <a:cubicBezTo>
                  <a:pt x="991615" y="641604"/>
                  <a:pt x="990726" y="640334"/>
                  <a:pt x="989837" y="640334"/>
                </a:cubicBezTo>
                <a:cubicBezTo>
                  <a:pt x="988948" y="640334"/>
                  <a:pt x="987805" y="641731"/>
                  <a:pt x="986789" y="644271"/>
                </a:cubicBezTo>
                <a:cubicBezTo>
                  <a:pt x="986789" y="645414"/>
                  <a:pt x="986535" y="645922"/>
                  <a:pt x="986154" y="645922"/>
                </a:cubicBezTo>
                <a:cubicBezTo>
                  <a:pt x="985773" y="645922"/>
                  <a:pt x="985265" y="645414"/>
                  <a:pt x="984630" y="644271"/>
                </a:cubicBezTo>
                <a:cubicBezTo>
                  <a:pt x="984630" y="644271"/>
                  <a:pt x="982471" y="644271"/>
                  <a:pt x="981455" y="647573"/>
                </a:cubicBezTo>
                <a:cubicBezTo>
                  <a:pt x="980947" y="648589"/>
                  <a:pt x="980693" y="649097"/>
                  <a:pt x="980185" y="649097"/>
                </a:cubicBezTo>
                <a:cubicBezTo>
                  <a:pt x="979677" y="649097"/>
                  <a:pt x="979296" y="648589"/>
                  <a:pt x="978153" y="647573"/>
                </a:cubicBezTo>
                <a:cubicBezTo>
                  <a:pt x="978153" y="644271"/>
                  <a:pt x="975994" y="644271"/>
                  <a:pt x="974851" y="644271"/>
                </a:cubicBezTo>
                <a:cubicBezTo>
                  <a:pt x="973454" y="646303"/>
                  <a:pt x="967104" y="647573"/>
                  <a:pt x="962659" y="647573"/>
                </a:cubicBezTo>
                <a:cubicBezTo>
                  <a:pt x="960119" y="647573"/>
                  <a:pt x="958087" y="647192"/>
                  <a:pt x="957706" y="646430"/>
                </a:cubicBezTo>
                <a:cubicBezTo>
                  <a:pt x="956690" y="648589"/>
                  <a:pt x="956690" y="648589"/>
                  <a:pt x="955547" y="649605"/>
                </a:cubicBezTo>
                <a:cubicBezTo>
                  <a:pt x="954658" y="647446"/>
                  <a:pt x="954023" y="646557"/>
                  <a:pt x="953515" y="646557"/>
                </a:cubicBezTo>
                <a:cubicBezTo>
                  <a:pt x="952880" y="646557"/>
                  <a:pt x="952753" y="648589"/>
                  <a:pt x="953388" y="651764"/>
                </a:cubicBezTo>
                <a:lnTo>
                  <a:pt x="955547" y="651764"/>
                </a:lnTo>
                <a:cubicBezTo>
                  <a:pt x="955547" y="654177"/>
                  <a:pt x="954912" y="655574"/>
                  <a:pt x="954023" y="655574"/>
                </a:cubicBezTo>
                <a:cubicBezTo>
                  <a:pt x="953007" y="655574"/>
                  <a:pt x="951864" y="653669"/>
                  <a:pt x="951229" y="649605"/>
                </a:cubicBezTo>
                <a:cubicBezTo>
                  <a:pt x="950086" y="646938"/>
                  <a:pt x="949578" y="645541"/>
                  <a:pt x="949324" y="645541"/>
                </a:cubicBezTo>
                <a:cubicBezTo>
                  <a:pt x="949070" y="645541"/>
                  <a:pt x="949070" y="646938"/>
                  <a:pt x="949070" y="649605"/>
                </a:cubicBezTo>
                <a:cubicBezTo>
                  <a:pt x="948562" y="652399"/>
                  <a:pt x="947927" y="653796"/>
                  <a:pt x="947165" y="653796"/>
                </a:cubicBezTo>
                <a:cubicBezTo>
                  <a:pt x="946403" y="653796"/>
                  <a:pt x="945768" y="652653"/>
                  <a:pt x="944752" y="650748"/>
                </a:cubicBezTo>
                <a:cubicBezTo>
                  <a:pt x="944752" y="648081"/>
                  <a:pt x="944752" y="646684"/>
                  <a:pt x="944625" y="646684"/>
                </a:cubicBezTo>
                <a:cubicBezTo>
                  <a:pt x="944498" y="646684"/>
                  <a:pt x="944244" y="648081"/>
                  <a:pt x="943736" y="650748"/>
                </a:cubicBezTo>
                <a:cubicBezTo>
                  <a:pt x="943736" y="655066"/>
                  <a:pt x="942593" y="658241"/>
                  <a:pt x="940561" y="659257"/>
                </a:cubicBezTo>
                <a:cubicBezTo>
                  <a:pt x="940561" y="658241"/>
                  <a:pt x="939418" y="657098"/>
                  <a:pt x="938402" y="656082"/>
                </a:cubicBezTo>
                <a:cubicBezTo>
                  <a:pt x="938402" y="654939"/>
                  <a:pt x="938402" y="654939"/>
                  <a:pt x="937259" y="653923"/>
                </a:cubicBezTo>
                <a:cubicBezTo>
                  <a:pt x="937259" y="648589"/>
                  <a:pt x="935100" y="646430"/>
                  <a:pt x="934084" y="646430"/>
                </a:cubicBezTo>
                <a:cubicBezTo>
                  <a:pt x="933068" y="646430"/>
                  <a:pt x="933068" y="649605"/>
                  <a:pt x="933068" y="651764"/>
                </a:cubicBezTo>
                <a:lnTo>
                  <a:pt x="934084" y="651764"/>
                </a:lnTo>
                <a:cubicBezTo>
                  <a:pt x="933068" y="652907"/>
                  <a:pt x="933068" y="652907"/>
                  <a:pt x="931925" y="653923"/>
                </a:cubicBezTo>
                <a:cubicBezTo>
                  <a:pt x="931925" y="652907"/>
                  <a:pt x="930909" y="652907"/>
                  <a:pt x="930909" y="651764"/>
                </a:cubicBezTo>
                <a:cubicBezTo>
                  <a:pt x="930909" y="651764"/>
                  <a:pt x="930909" y="651256"/>
                  <a:pt x="930655" y="651256"/>
                </a:cubicBezTo>
                <a:cubicBezTo>
                  <a:pt x="930528" y="651256"/>
                  <a:pt x="930274" y="651383"/>
                  <a:pt x="929893" y="651764"/>
                </a:cubicBezTo>
                <a:cubicBezTo>
                  <a:pt x="929893" y="650748"/>
                  <a:pt x="928750" y="649605"/>
                  <a:pt x="928750" y="649605"/>
                </a:cubicBezTo>
                <a:cubicBezTo>
                  <a:pt x="929639" y="647827"/>
                  <a:pt x="929766" y="646176"/>
                  <a:pt x="929258" y="646176"/>
                </a:cubicBezTo>
                <a:cubicBezTo>
                  <a:pt x="929131" y="646176"/>
                  <a:pt x="929004" y="646303"/>
                  <a:pt x="928750" y="646430"/>
                </a:cubicBezTo>
                <a:cubicBezTo>
                  <a:pt x="928750" y="646430"/>
                  <a:pt x="927734" y="645414"/>
                  <a:pt x="928750" y="643255"/>
                </a:cubicBezTo>
                <a:cubicBezTo>
                  <a:pt x="930909" y="641096"/>
                  <a:pt x="927734" y="641096"/>
                  <a:pt x="925575" y="641096"/>
                </a:cubicBezTo>
                <a:cubicBezTo>
                  <a:pt x="919098" y="641096"/>
                  <a:pt x="918082" y="640080"/>
                  <a:pt x="923416" y="637921"/>
                </a:cubicBezTo>
                <a:cubicBezTo>
                  <a:pt x="926845" y="637032"/>
                  <a:pt x="924051" y="634111"/>
                  <a:pt x="920114" y="634111"/>
                </a:cubicBezTo>
                <a:cubicBezTo>
                  <a:pt x="919098" y="634111"/>
                  <a:pt x="918082" y="634238"/>
                  <a:pt x="917066" y="634746"/>
                </a:cubicBezTo>
                <a:cubicBezTo>
                  <a:pt x="914907" y="635254"/>
                  <a:pt x="913891" y="635508"/>
                  <a:pt x="913637" y="635508"/>
                </a:cubicBezTo>
                <a:cubicBezTo>
                  <a:pt x="913383" y="635508"/>
                  <a:pt x="913891" y="635254"/>
                  <a:pt x="915034" y="634746"/>
                </a:cubicBezTo>
                <a:cubicBezTo>
                  <a:pt x="917193" y="633730"/>
                  <a:pt x="916177" y="632587"/>
                  <a:pt x="916177" y="632587"/>
                </a:cubicBezTo>
                <a:cubicBezTo>
                  <a:pt x="916177" y="631571"/>
                  <a:pt x="915034" y="630428"/>
                  <a:pt x="917193" y="629412"/>
                </a:cubicBezTo>
                <a:cubicBezTo>
                  <a:pt x="917193" y="629412"/>
                  <a:pt x="916177" y="628396"/>
                  <a:pt x="912875" y="627253"/>
                </a:cubicBezTo>
                <a:cubicBezTo>
                  <a:pt x="907541" y="627253"/>
                  <a:pt x="907541" y="622935"/>
                  <a:pt x="910716" y="618744"/>
                </a:cubicBezTo>
                <a:lnTo>
                  <a:pt x="907414" y="618744"/>
                </a:lnTo>
                <a:cubicBezTo>
                  <a:pt x="905636" y="619252"/>
                  <a:pt x="904112" y="619506"/>
                  <a:pt x="903096" y="619506"/>
                </a:cubicBezTo>
                <a:cubicBezTo>
                  <a:pt x="901699" y="619506"/>
                  <a:pt x="901699" y="618998"/>
                  <a:pt x="904239" y="617728"/>
                </a:cubicBezTo>
                <a:cubicBezTo>
                  <a:pt x="904747" y="617474"/>
                  <a:pt x="905382" y="617093"/>
                  <a:pt x="905890" y="616712"/>
                </a:cubicBezTo>
                <a:cubicBezTo>
                  <a:pt x="905636" y="616712"/>
                  <a:pt x="905382" y="616712"/>
                  <a:pt x="905128" y="616712"/>
                </a:cubicBezTo>
                <a:cubicBezTo>
                  <a:pt x="901064" y="616712"/>
                  <a:pt x="901445" y="612013"/>
                  <a:pt x="905382" y="609092"/>
                </a:cubicBezTo>
                <a:cubicBezTo>
                  <a:pt x="907541" y="608076"/>
                  <a:pt x="907541" y="608076"/>
                  <a:pt x="906398" y="606933"/>
                </a:cubicBezTo>
                <a:lnTo>
                  <a:pt x="904239" y="607949"/>
                </a:lnTo>
                <a:cubicBezTo>
                  <a:pt x="902461" y="608838"/>
                  <a:pt x="900810" y="610362"/>
                  <a:pt x="900175" y="610362"/>
                </a:cubicBezTo>
                <a:cubicBezTo>
                  <a:pt x="900048" y="610362"/>
                  <a:pt x="899921" y="610235"/>
                  <a:pt x="899921" y="610108"/>
                </a:cubicBezTo>
                <a:cubicBezTo>
                  <a:pt x="898778" y="608965"/>
                  <a:pt x="898778" y="606933"/>
                  <a:pt x="900937" y="605790"/>
                </a:cubicBezTo>
                <a:cubicBezTo>
                  <a:pt x="901826" y="604012"/>
                  <a:pt x="903350" y="602361"/>
                  <a:pt x="902842" y="602361"/>
                </a:cubicBezTo>
                <a:cubicBezTo>
                  <a:pt x="902715" y="602361"/>
                  <a:pt x="902461" y="602488"/>
                  <a:pt x="902080" y="602615"/>
                </a:cubicBezTo>
                <a:cubicBezTo>
                  <a:pt x="902080" y="602615"/>
                  <a:pt x="901064" y="601599"/>
                  <a:pt x="903223" y="599440"/>
                </a:cubicBezTo>
                <a:cubicBezTo>
                  <a:pt x="902080" y="598297"/>
                  <a:pt x="902080" y="597281"/>
                  <a:pt x="901064" y="595122"/>
                </a:cubicBezTo>
                <a:cubicBezTo>
                  <a:pt x="897889" y="595122"/>
                  <a:pt x="896746" y="592963"/>
                  <a:pt x="898905" y="591947"/>
                </a:cubicBezTo>
                <a:cubicBezTo>
                  <a:pt x="898905" y="591947"/>
                  <a:pt x="898143" y="589534"/>
                  <a:pt x="895857" y="589534"/>
                </a:cubicBezTo>
                <a:cubicBezTo>
                  <a:pt x="895476" y="589534"/>
                  <a:pt x="895095" y="589661"/>
                  <a:pt x="894587" y="589788"/>
                </a:cubicBezTo>
                <a:cubicBezTo>
                  <a:pt x="893444" y="586613"/>
                  <a:pt x="893444" y="585470"/>
                  <a:pt x="895603" y="584454"/>
                </a:cubicBezTo>
                <a:cubicBezTo>
                  <a:pt x="897762" y="583438"/>
                  <a:pt x="897762" y="583438"/>
                  <a:pt x="894587" y="583438"/>
                </a:cubicBezTo>
                <a:cubicBezTo>
                  <a:pt x="893952" y="583692"/>
                  <a:pt x="893444" y="583946"/>
                  <a:pt x="893190" y="583946"/>
                </a:cubicBezTo>
                <a:cubicBezTo>
                  <a:pt x="892301" y="583946"/>
                  <a:pt x="892174" y="583184"/>
                  <a:pt x="891412" y="582422"/>
                </a:cubicBezTo>
                <a:cubicBezTo>
                  <a:pt x="891412" y="581279"/>
                  <a:pt x="890396" y="580263"/>
                  <a:pt x="890396" y="580263"/>
                </a:cubicBezTo>
                <a:cubicBezTo>
                  <a:pt x="889380" y="580771"/>
                  <a:pt x="888745" y="581025"/>
                  <a:pt x="888491" y="581025"/>
                </a:cubicBezTo>
                <a:cubicBezTo>
                  <a:pt x="888237" y="581025"/>
                  <a:pt x="888237" y="580771"/>
                  <a:pt x="888237" y="580263"/>
                </a:cubicBezTo>
                <a:cubicBezTo>
                  <a:pt x="887221" y="579120"/>
                  <a:pt x="888237" y="574929"/>
                  <a:pt x="887221" y="573786"/>
                </a:cubicBezTo>
                <a:cubicBezTo>
                  <a:pt x="886586" y="571246"/>
                  <a:pt x="886332" y="570230"/>
                  <a:pt x="885824" y="570230"/>
                </a:cubicBezTo>
                <a:cubicBezTo>
                  <a:pt x="885443" y="570230"/>
                  <a:pt x="884935" y="570738"/>
                  <a:pt x="884046" y="571627"/>
                </a:cubicBezTo>
                <a:cubicBezTo>
                  <a:pt x="884046" y="572643"/>
                  <a:pt x="883538" y="573532"/>
                  <a:pt x="883157" y="573532"/>
                </a:cubicBezTo>
                <a:cubicBezTo>
                  <a:pt x="882776" y="573532"/>
                  <a:pt x="882522" y="572770"/>
                  <a:pt x="883030" y="570611"/>
                </a:cubicBezTo>
                <a:cubicBezTo>
                  <a:pt x="883030" y="569595"/>
                  <a:pt x="884173" y="565277"/>
                  <a:pt x="882014" y="562102"/>
                </a:cubicBezTo>
                <a:cubicBezTo>
                  <a:pt x="880490" y="558419"/>
                  <a:pt x="880109" y="557276"/>
                  <a:pt x="879220" y="557276"/>
                </a:cubicBezTo>
                <a:cubicBezTo>
                  <a:pt x="878839" y="557276"/>
                  <a:pt x="878331" y="557530"/>
                  <a:pt x="877696" y="557784"/>
                </a:cubicBezTo>
                <a:cubicBezTo>
                  <a:pt x="875918" y="559181"/>
                  <a:pt x="874902" y="559816"/>
                  <a:pt x="874648" y="559816"/>
                </a:cubicBezTo>
                <a:cubicBezTo>
                  <a:pt x="874267" y="559816"/>
                  <a:pt x="875283" y="558673"/>
                  <a:pt x="877696" y="556768"/>
                </a:cubicBezTo>
                <a:cubicBezTo>
                  <a:pt x="880109" y="553466"/>
                  <a:pt x="880109" y="552069"/>
                  <a:pt x="878966" y="552069"/>
                </a:cubicBezTo>
                <a:cubicBezTo>
                  <a:pt x="878585" y="552069"/>
                  <a:pt x="878204" y="552196"/>
                  <a:pt x="877696" y="552450"/>
                </a:cubicBezTo>
                <a:cubicBezTo>
                  <a:pt x="875537" y="552450"/>
                  <a:pt x="875537" y="552450"/>
                  <a:pt x="874521" y="551434"/>
                </a:cubicBezTo>
                <a:cubicBezTo>
                  <a:pt x="876680" y="550418"/>
                  <a:pt x="876680" y="549275"/>
                  <a:pt x="873505" y="547116"/>
                </a:cubicBezTo>
                <a:cubicBezTo>
                  <a:pt x="872362" y="546100"/>
                  <a:pt x="872362" y="546100"/>
                  <a:pt x="875664" y="544957"/>
                </a:cubicBezTo>
                <a:cubicBezTo>
                  <a:pt x="875664" y="544957"/>
                  <a:pt x="874521" y="543814"/>
                  <a:pt x="874521" y="542798"/>
                </a:cubicBezTo>
                <a:cubicBezTo>
                  <a:pt x="868044" y="542798"/>
                  <a:pt x="868044" y="534289"/>
                  <a:pt x="870203" y="532130"/>
                </a:cubicBezTo>
                <a:cubicBezTo>
                  <a:pt x="870203" y="532130"/>
                  <a:pt x="869060" y="531114"/>
                  <a:pt x="866901" y="531114"/>
                </a:cubicBezTo>
                <a:cubicBezTo>
                  <a:pt x="861567" y="531114"/>
                  <a:pt x="860424" y="529971"/>
                  <a:pt x="865885" y="527812"/>
                </a:cubicBezTo>
                <a:cubicBezTo>
                  <a:pt x="870203" y="526796"/>
                  <a:pt x="870203" y="526796"/>
                  <a:pt x="864869" y="526796"/>
                </a:cubicBezTo>
                <a:cubicBezTo>
                  <a:pt x="862710" y="526796"/>
                  <a:pt x="860551" y="520319"/>
                  <a:pt x="865885" y="520319"/>
                </a:cubicBezTo>
                <a:cubicBezTo>
                  <a:pt x="868044" y="519176"/>
                  <a:pt x="870203" y="518160"/>
                  <a:pt x="870203" y="518160"/>
                </a:cubicBezTo>
                <a:cubicBezTo>
                  <a:pt x="868044" y="518160"/>
                  <a:pt x="866901" y="517017"/>
                  <a:pt x="866901" y="517017"/>
                </a:cubicBezTo>
                <a:cubicBezTo>
                  <a:pt x="866393" y="517271"/>
                  <a:pt x="866012" y="517398"/>
                  <a:pt x="865758" y="517398"/>
                </a:cubicBezTo>
                <a:cubicBezTo>
                  <a:pt x="864742" y="517398"/>
                  <a:pt x="864361" y="516001"/>
                  <a:pt x="862710" y="512699"/>
                </a:cubicBezTo>
                <a:cubicBezTo>
                  <a:pt x="862710" y="510540"/>
                  <a:pt x="858392" y="506222"/>
                  <a:pt x="857376" y="504190"/>
                </a:cubicBezTo>
                <a:cubicBezTo>
                  <a:pt x="856360" y="502158"/>
                  <a:pt x="855217" y="497713"/>
                  <a:pt x="857376" y="495681"/>
                </a:cubicBezTo>
                <a:cubicBezTo>
                  <a:pt x="857376" y="494538"/>
                  <a:pt x="857376" y="493522"/>
                  <a:pt x="854201" y="491363"/>
                </a:cubicBezTo>
                <a:cubicBezTo>
                  <a:pt x="850899" y="491363"/>
                  <a:pt x="849883" y="489204"/>
                  <a:pt x="853058" y="488188"/>
                </a:cubicBezTo>
                <a:lnTo>
                  <a:pt x="852042" y="487045"/>
                </a:lnTo>
                <a:cubicBezTo>
                  <a:pt x="848867" y="484886"/>
                  <a:pt x="848867" y="483870"/>
                  <a:pt x="848867" y="483870"/>
                </a:cubicBezTo>
                <a:cubicBezTo>
                  <a:pt x="851026" y="483870"/>
                  <a:pt x="853185" y="481711"/>
                  <a:pt x="851026" y="480695"/>
                </a:cubicBezTo>
                <a:cubicBezTo>
                  <a:pt x="850264" y="480949"/>
                  <a:pt x="849629" y="481076"/>
                  <a:pt x="849121" y="481076"/>
                </a:cubicBezTo>
                <a:cubicBezTo>
                  <a:pt x="847724" y="481076"/>
                  <a:pt x="847597" y="479933"/>
                  <a:pt x="846708" y="477520"/>
                </a:cubicBezTo>
                <a:cubicBezTo>
                  <a:pt x="848867" y="474345"/>
                  <a:pt x="838199" y="433578"/>
                  <a:pt x="836040" y="433578"/>
                </a:cubicBezTo>
                <a:cubicBezTo>
                  <a:pt x="836040" y="433578"/>
                  <a:pt x="836040" y="432435"/>
                  <a:pt x="836040" y="430276"/>
                </a:cubicBezTo>
                <a:cubicBezTo>
                  <a:pt x="834897" y="429260"/>
                  <a:pt x="834897" y="425958"/>
                  <a:pt x="834897" y="425958"/>
                </a:cubicBezTo>
                <a:cubicBezTo>
                  <a:pt x="840231" y="424815"/>
                  <a:pt x="836040" y="419481"/>
                  <a:pt x="832738" y="416306"/>
                </a:cubicBezTo>
                <a:cubicBezTo>
                  <a:pt x="830579" y="415290"/>
                  <a:pt x="829563" y="414147"/>
                  <a:pt x="829563" y="413131"/>
                </a:cubicBezTo>
                <a:cubicBezTo>
                  <a:pt x="834897" y="412115"/>
                  <a:pt x="833881" y="407797"/>
                  <a:pt x="830579" y="405638"/>
                </a:cubicBezTo>
                <a:cubicBezTo>
                  <a:pt x="825245" y="405638"/>
                  <a:pt x="825245" y="404622"/>
                  <a:pt x="830579" y="403479"/>
                </a:cubicBezTo>
                <a:cubicBezTo>
                  <a:pt x="835913" y="402336"/>
                  <a:pt x="834897" y="400304"/>
                  <a:pt x="827404" y="399161"/>
                </a:cubicBezTo>
                <a:cubicBezTo>
                  <a:pt x="824229" y="398145"/>
                  <a:pt x="824229" y="398145"/>
                  <a:pt x="826261" y="395986"/>
                </a:cubicBezTo>
                <a:cubicBezTo>
                  <a:pt x="831595" y="393827"/>
                  <a:pt x="831595" y="392811"/>
                  <a:pt x="828420" y="392811"/>
                </a:cubicBezTo>
                <a:cubicBezTo>
                  <a:pt x="824102" y="392811"/>
                  <a:pt x="823086" y="391668"/>
                  <a:pt x="828420" y="389509"/>
                </a:cubicBezTo>
                <a:cubicBezTo>
                  <a:pt x="832738" y="386334"/>
                  <a:pt x="832738" y="386334"/>
                  <a:pt x="827404" y="385191"/>
                </a:cubicBezTo>
                <a:cubicBezTo>
                  <a:pt x="823086" y="385191"/>
                  <a:pt x="822070" y="379857"/>
                  <a:pt x="826261" y="377698"/>
                </a:cubicBezTo>
                <a:cubicBezTo>
                  <a:pt x="826261" y="376809"/>
                  <a:pt x="827658" y="375285"/>
                  <a:pt x="827023" y="375285"/>
                </a:cubicBezTo>
                <a:cubicBezTo>
                  <a:pt x="826896" y="375285"/>
                  <a:pt x="826642" y="375412"/>
                  <a:pt x="826261" y="375539"/>
                </a:cubicBezTo>
                <a:lnTo>
                  <a:pt x="828420" y="373380"/>
                </a:lnTo>
                <a:cubicBezTo>
                  <a:pt x="828420" y="372364"/>
                  <a:pt x="828420" y="371221"/>
                  <a:pt x="828420" y="371221"/>
                </a:cubicBezTo>
                <a:lnTo>
                  <a:pt x="826261" y="371221"/>
                </a:lnTo>
                <a:cubicBezTo>
                  <a:pt x="825245" y="370078"/>
                  <a:pt x="827404" y="361569"/>
                  <a:pt x="826261" y="352933"/>
                </a:cubicBezTo>
                <a:cubicBezTo>
                  <a:pt x="825372" y="341503"/>
                  <a:pt x="824483" y="337312"/>
                  <a:pt x="823086" y="337312"/>
                </a:cubicBezTo>
                <a:cubicBezTo>
                  <a:pt x="822832" y="337312"/>
                  <a:pt x="822451" y="337566"/>
                  <a:pt x="822070" y="337947"/>
                </a:cubicBezTo>
                <a:cubicBezTo>
                  <a:pt x="821308" y="338201"/>
                  <a:pt x="820546" y="338201"/>
                  <a:pt x="820038" y="338201"/>
                </a:cubicBezTo>
                <a:cubicBezTo>
                  <a:pt x="817625" y="338201"/>
                  <a:pt x="817625" y="336423"/>
                  <a:pt x="822070" y="334772"/>
                </a:cubicBezTo>
                <a:cubicBezTo>
                  <a:pt x="822070" y="333756"/>
                  <a:pt x="824229" y="330454"/>
                  <a:pt x="824229" y="328295"/>
                </a:cubicBezTo>
                <a:cubicBezTo>
                  <a:pt x="823086" y="326136"/>
                  <a:pt x="823086" y="322961"/>
                  <a:pt x="826388" y="322961"/>
                </a:cubicBezTo>
                <a:lnTo>
                  <a:pt x="826388" y="321818"/>
                </a:lnTo>
                <a:cubicBezTo>
                  <a:pt x="821054" y="319659"/>
                  <a:pt x="819911" y="311150"/>
                  <a:pt x="822070" y="307848"/>
                </a:cubicBezTo>
                <a:cubicBezTo>
                  <a:pt x="822070" y="304673"/>
                  <a:pt x="822070" y="303530"/>
                  <a:pt x="819911" y="301371"/>
                </a:cubicBezTo>
                <a:cubicBezTo>
                  <a:pt x="816736" y="298196"/>
                  <a:pt x="816736" y="298196"/>
                  <a:pt x="818895" y="297053"/>
                </a:cubicBezTo>
                <a:cubicBezTo>
                  <a:pt x="822070" y="297053"/>
                  <a:pt x="824229" y="289560"/>
                  <a:pt x="818895" y="289560"/>
                </a:cubicBezTo>
                <a:lnTo>
                  <a:pt x="821054" y="287401"/>
                </a:lnTo>
                <a:cubicBezTo>
                  <a:pt x="824356" y="286258"/>
                  <a:pt x="821054" y="285242"/>
                  <a:pt x="818895" y="285242"/>
                </a:cubicBezTo>
                <a:cubicBezTo>
                  <a:pt x="813561" y="285242"/>
                  <a:pt x="813561" y="284226"/>
                  <a:pt x="821054" y="283083"/>
                </a:cubicBezTo>
                <a:cubicBezTo>
                  <a:pt x="826388" y="282067"/>
                  <a:pt x="826388" y="280924"/>
                  <a:pt x="824356" y="280924"/>
                </a:cubicBezTo>
                <a:cubicBezTo>
                  <a:pt x="821054" y="279908"/>
                  <a:pt x="819022" y="278765"/>
                  <a:pt x="821054" y="277749"/>
                </a:cubicBezTo>
                <a:cubicBezTo>
                  <a:pt x="821054" y="276733"/>
                  <a:pt x="821054" y="274574"/>
                  <a:pt x="815720" y="274574"/>
                </a:cubicBezTo>
                <a:cubicBezTo>
                  <a:pt x="815339" y="274828"/>
                  <a:pt x="814958" y="274828"/>
                  <a:pt x="814704" y="274828"/>
                </a:cubicBezTo>
                <a:cubicBezTo>
                  <a:pt x="813561" y="274828"/>
                  <a:pt x="813561" y="273304"/>
                  <a:pt x="813561" y="272415"/>
                </a:cubicBezTo>
                <a:cubicBezTo>
                  <a:pt x="815720" y="272415"/>
                  <a:pt x="815720" y="272415"/>
                  <a:pt x="818895" y="273558"/>
                </a:cubicBezTo>
                <a:lnTo>
                  <a:pt x="818895" y="271399"/>
                </a:lnTo>
                <a:cubicBezTo>
                  <a:pt x="818895" y="269240"/>
                  <a:pt x="821054" y="267081"/>
                  <a:pt x="823213" y="267081"/>
                </a:cubicBezTo>
                <a:cubicBezTo>
                  <a:pt x="825372" y="266065"/>
                  <a:pt x="825372" y="264922"/>
                  <a:pt x="823213" y="264922"/>
                </a:cubicBezTo>
                <a:cubicBezTo>
                  <a:pt x="823213" y="263906"/>
                  <a:pt x="823213" y="262763"/>
                  <a:pt x="823213" y="261747"/>
                </a:cubicBezTo>
                <a:cubicBezTo>
                  <a:pt x="822197" y="259588"/>
                  <a:pt x="825372" y="259588"/>
                  <a:pt x="825372" y="259588"/>
                </a:cubicBezTo>
                <a:cubicBezTo>
                  <a:pt x="826261" y="259207"/>
                  <a:pt x="826769" y="258953"/>
                  <a:pt x="827150" y="258953"/>
                </a:cubicBezTo>
                <a:cubicBezTo>
                  <a:pt x="827658" y="258953"/>
                  <a:pt x="827912" y="259461"/>
                  <a:pt x="828547" y="260731"/>
                </a:cubicBezTo>
                <a:cubicBezTo>
                  <a:pt x="828547" y="263906"/>
                  <a:pt x="829690" y="266065"/>
                  <a:pt x="829690" y="266065"/>
                </a:cubicBezTo>
                <a:lnTo>
                  <a:pt x="831849" y="264922"/>
                </a:lnTo>
                <a:cubicBezTo>
                  <a:pt x="831849" y="262763"/>
                  <a:pt x="834008" y="262763"/>
                  <a:pt x="834008" y="262763"/>
                </a:cubicBezTo>
                <a:cubicBezTo>
                  <a:pt x="834643" y="262382"/>
                  <a:pt x="835151" y="262255"/>
                  <a:pt x="835532" y="262255"/>
                </a:cubicBezTo>
                <a:cubicBezTo>
                  <a:pt x="836294" y="262255"/>
                  <a:pt x="836548" y="263398"/>
                  <a:pt x="837310" y="267081"/>
                </a:cubicBezTo>
                <a:cubicBezTo>
                  <a:pt x="837818" y="269113"/>
                  <a:pt x="838834" y="270129"/>
                  <a:pt x="839850" y="270129"/>
                </a:cubicBezTo>
                <a:cubicBezTo>
                  <a:pt x="840993" y="270129"/>
                  <a:pt x="842136" y="268732"/>
                  <a:pt x="842644" y="265938"/>
                </a:cubicBezTo>
                <a:lnTo>
                  <a:pt x="847978" y="261620"/>
                </a:lnTo>
                <a:cubicBezTo>
                  <a:pt x="848867" y="262763"/>
                  <a:pt x="849756" y="263271"/>
                  <a:pt x="850645" y="263271"/>
                </a:cubicBezTo>
                <a:cubicBezTo>
                  <a:pt x="853312" y="263271"/>
                  <a:pt x="855979" y="259715"/>
                  <a:pt x="857630" y="257429"/>
                </a:cubicBezTo>
                <a:cubicBezTo>
                  <a:pt x="859027" y="259334"/>
                  <a:pt x="860551" y="260350"/>
                  <a:pt x="861694" y="260350"/>
                </a:cubicBezTo>
                <a:cubicBezTo>
                  <a:pt x="863218" y="260350"/>
                  <a:pt x="864488" y="258826"/>
                  <a:pt x="865123" y="255270"/>
                </a:cubicBezTo>
                <a:cubicBezTo>
                  <a:pt x="865123" y="254000"/>
                  <a:pt x="865885" y="253492"/>
                  <a:pt x="867155" y="253492"/>
                </a:cubicBezTo>
                <a:cubicBezTo>
                  <a:pt x="868044" y="253492"/>
                  <a:pt x="869187" y="253746"/>
                  <a:pt x="870584" y="254254"/>
                </a:cubicBezTo>
                <a:cubicBezTo>
                  <a:pt x="872489" y="255524"/>
                  <a:pt x="874013" y="256032"/>
                  <a:pt x="875918" y="256032"/>
                </a:cubicBezTo>
                <a:cubicBezTo>
                  <a:pt x="877315" y="256032"/>
                  <a:pt x="878966" y="255778"/>
                  <a:pt x="881252" y="255270"/>
                </a:cubicBezTo>
                <a:cubicBezTo>
                  <a:pt x="883411" y="252095"/>
                  <a:pt x="901699" y="248793"/>
                  <a:pt x="923035" y="245618"/>
                </a:cubicBezTo>
                <a:cubicBezTo>
                  <a:pt x="946657" y="242443"/>
                  <a:pt x="962659" y="241300"/>
                  <a:pt x="961643" y="239141"/>
                </a:cubicBezTo>
                <a:cubicBezTo>
                  <a:pt x="964818" y="239141"/>
                  <a:pt x="964818" y="239141"/>
                  <a:pt x="966977" y="241300"/>
                </a:cubicBezTo>
                <a:cubicBezTo>
                  <a:pt x="967358" y="242062"/>
                  <a:pt x="967993" y="242697"/>
                  <a:pt x="968628" y="242697"/>
                </a:cubicBezTo>
                <a:cubicBezTo>
                  <a:pt x="969771" y="242697"/>
                  <a:pt x="971041" y="241427"/>
                  <a:pt x="972311" y="238125"/>
                </a:cubicBezTo>
                <a:cubicBezTo>
                  <a:pt x="973454" y="236347"/>
                  <a:pt x="974089" y="234823"/>
                  <a:pt x="974470" y="234823"/>
                </a:cubicBezTo>
                <a:cubicBezTo>
                  <a:pt x="974851" y="234823"/>
                  <a:pt x="975105" y="235712"/>
                  <a:pt x="975486" y="238125"/>
                </a:cubicBezTo>
                <a:cubicBezTo>
                  <a:pt x="975486" y="239395"/>
                  <a:pt x="977264" y="239903"/>
                  <a:pt x="981074" y="239903"/>
                </a:cubicBezTo>
                <a:cubicBezTo>
                  <a:pt x="983741" y="239903"/>
                  <a:pt x="987170" y="239649"/>
                  <a:pt x="991615" y="239141"/>
                </a:cubicBezTo>
                <a:cubicBezTo>
                  <a:pt x="995933" y="238125"/>
                  <a:pt x="1002283" y="238125"/>
                  <a:pt x="1006601" y="236982"/>
                </a:cubicBezTo>
                <a:lnTo>
                  <a:pt x="1006601" y="212344"/>
                </a:lnTo>
                <a:cubicBezTo>
                  <a:pt x="1000124" y="212344"/>
                  <a:pt x="993774" y="212344"/>
                  <a:pt x="989456" y="211328"/>
                </a:cubicBezTo>
                <a:cubicBezTo>
                  <a:pt x="988567" y="210439"/>
                  <a:pt x="987678" y="209931"/>
                  <a:pt x="986916" y="209931"/>
                </a:cubicBezTo>
                <a:cubicBezTo>
                  <a:pt x="985011" y="209931"/>
                  <a:pt x="983487" y="212217"/>
                  <a:pt x="981963" y="214503"/>
                </a:cubicBezTo>
                <a:cubicBezTo>
                  <a:pt x="981963" y="216662"/>
                  <a:pt x="978788" y="219837"/>
                  <a:pt x="976629" y="219837"/>
                </a:cubicBezTo>
                <a:cubicBezTo>
                  <a:pt x="976629" y="219837"/>
                  <a:pt x="976629" y="217678"/>
                  <a:pt x="976629" y="214503"/>
                </a:cubicBezTo>
                <a:cubicBezTo>
                  <a:pt x="978788" y="212344"/>
                  <a:pt x="978788" y="212344"/>
                  <a:pt x="973454" y="212344"/>
                </a:cubicBezTo>
                <a:lnTo>
                  <a:pt x="968120" y="213360"/>
                </a:lnTo>
                <a:cubicBezTo>
                  <a:pt x="968120" y="215519"/>
                  <a:pt x="954150" y="216662"/>
                  <a:pt x="935989" y="218694"/>
                </a:cubicBezTo>
                <a:cubicBezTo>
                  <a:pt x="911351" y="221996"/>
                  <a:pt x="903858" y="223012"/>
                  <a:pt x="903858" y="226187"/>
                </a:cubicBezTo>
                <a:cubicBezTo>
                  <a:pt x="903858" y="227457"/>
                  <a:pt x="903096" y="227965"/>
                  <a:pt x="900810" y="227965"/>
                </a:cubicBezTo>
                <a:cubicBezTo>
                  <a:pt x="899159" y="227965"/>
                  <a:pt x="896746" y="227711"/>
                  <a:pt x="893190" y="227203"/>
                </a:cubicBezTo>
                <a:cubicBezTo>
                  <a:pt x="883538" y="224155"/>
                  <a:pt x="879347" y="222885"/>
                  <a:pt x="877061" y="222885"/>
                </a:cubicBezTo>
                <a:cubicBezTo>
                  <a:pt x="875283" y="222885"/>
                  <a:pt x="874775" y="223647"/>
                  <a:pt x="873886" y="225044"/>
                </a:cubicBezTo>
                <a:cubicBezTo>
                  <a:pt x="876045" y="225044"/>
                  <a:pt x="877061" y="227203"/>
                  <a:pt x="877061" y="229362"/>
                </a:cubicBezTo>
                <a:cubicBezTo>
                  <a:pt x="877569" y="232156"/>
                  <a:pt x="876934" y="233553"/>
                  <a:pt x="875791" y="233553"/>
                </a:cubicBezTo>
                <a:cubicBezTo>
                  <a:pt x="874775" y="233553"/>
                  <a:pt x="873251" y="232410"/>
                  <a:pt x="871727" y="230505"/>
                </a:cubicBezTo>
                <a:cubicBezTo>
                  <a:pt x="871473" y="229743"/>
                  <a:pt x="870203" y="229362"/>
                  <a:pt x="868171" y="229362"/>
                </a:cubicBezTo>
                <a:cubicBezTo>
                  <a:pt x="859154" y="229362"/>
                  <a:pt x="836294" y="235966"/>
                  <a:pt x="831087" y="241300"/>
                </a:cubicBezTo>
                <a:lnTo>
                  <a:pt x="830071" y="241300"/>
                </a:lnTo>
                <a:cubicBezTo>
                  <a:pt x="830071" y="240157"/>
                  <a:pt x="830071" y="240157"/>
                  <a:pt x="828928" y="240157"/>
                </a:cubicBezTo>
                <a:cubicBezTo>
                  <a:pt x="828928" y="238633"/>
                  <a:pt x="828420" y="237998"/>
                  <a:pt x="826642" y="237998"/>
                </a:cubicBezTo>
                <a:cubicBezTo>
                  <a:pt x="824864" y="237998"/>
                  <a:pt x="821943" y="238506"/>
                  <a:pt x="817117" y="239014"/>
                </a:cubicBezTo>
                <a:cubicBezTo>
                  <a:pt x="819276" y="237998"/>
                  <a:pt x="820292" y="237998"/>
                  <a:pt x="819276" y="237998"/>
                </a:cubicBezTo>
                <a:cubicBezTo>
                  <a:pt x="819276" y="237998"/>
                  <a:pt x="819276" y="234696"/>
                  <a:pt x="821435" y="233680"/>
                </a:cubicBezTo>
                <a:cubicBezTo>
                  <a:pt x="821435" y="231521"/>
                  <a:pt x="821435" y="229362"/>
                  <a:pt x="819276" y="229362"/>
                </a:cubicBezTo>
                <a:cubicBezTo>
                  <a:pt x="815974" y="229362"/>
                  <a:pt x="815974" y="228346"/>
                  <a:pt x="815974" y="227203"/>
                </a:cubicBezTo>
                <a:cubicBezTo>
                  <a:pt x="815974" y="226060"/>
                  <a:pt x="815974" y="223901"/>
                  <a:pt x="813815" y="223901"/>
                </a:cubicBezTo>
                <a:cubicBezTo>
                  <a:pt x="810513" y="223901"/>
                  <a:pt x="808481" y="222885"/>
                  <a:pt x="808481" y="220726"/>
                </a:cubicBezTo>
                <a:cubicBezTo>
                  <a:pt x="806322" y="217551"/>
                  <a:pt x="806322" y="217551"/>
                  <a:pt x="810640" y="216408"/>
                </a:cubicBezTo>
                <a:cubicBezTo>
                  <a:pt x="813942" y="216408"/>
                  <a:pt x="813942" y="215265"/>
                  <a:pt x="813942" y="214249"/>
                </a:cubicBezTo>
                <a:cubicBezTo>
                  <a:pt x="813942" y="214249"/>
                  <a:pt x="813942" y="212090"/>
                  <a:pt x="816101" y="211074"/>
                </a:cubicBezTo>
                <a:cubicBezTo>
                  <a:pt x="819403" y="209931"/>
                  <a:pt x="816101" y="209931"/>
                  <a:pt x="813942" y="209931"/>
                </a:cubicBezTo>
                <a:lnTo>
                  <a:pt x="808608" y="209931"/>
                </a:lnTo>
                <a:cubicBezTo>
                  <a:pt x="808608" y="208915"/>
                  <a:pt x="813942" y="207772"/>
                  <a:pt x="816101" y="207772"/>
                </a:cubicBezTo>
                <a:cubicBezTo>
                  <a:pt x="821435" y="205613"/>
                  <a:pt x="821435" y="205613"/>
                  <a:pt x="816101" y="205613"/>
                </a:cubicBezTo>
                <a:cubicBezTo>
                  <a:pt x="813942" y="205613"/>
                  <a:pt x="811783" y="204470"/>
                  <a:pt x="813942" y="202438"/>
                </a:cubicBezTo>
                <a:cubicBezTo>
                  <a:pt x="813942" y="199136"/>
                  <a:pt x="813942" y="197104"/>
                  <a:pt x="817117" y="197104"/>
                </a:cubicBezTo>
                <a:cubicBezTo>
                  <a:pt x="819276" y="195961"/>
                  <a:pt x="817117" y="193802"/>
                  <a:pt x="817117" y="193802"/>
                </a:cubicBezTo>
                <a:cubicBezTo>
                  <a:pt x="813942" y="192786"/>
                  <a:pt x="813942" y="191643"/>
                  <a:pt x="817117" y="187325"/>
                </a:cubicBezTo>
                <a:cubicBezTo>
                  <a:pt x="822451" y="180848"/>
                  <a:pt x="822451" y="180848"/>
                  <a:pt x="817117" y="180848"/>
                </a:cubicBezTo>
                <a:cubicBezTo>
                  <a:pt x="814958" y="180848"/>
                  <a:pt x="811783" y="180848"/>
                  <a:pt x="817117" y="179705"/>
                </a:cubicBezTo>
                <a:cubicBezTo>
                  <a:pt x="820292" y="178689"/>
                  <a:pt x="817117" y="176530"/>
                  <a:pt x="814958" y="174371"/>
                </a:cubicBezTo>
                <a:cubicBezTo>
                  <a:pt x="812799" y="172212"/>
                  <a:pt x="807465" y="172212"/>
                  <a:pt x="805306" y="172212"/>
                </a:cubicBezTo>
                <a:cubicBezTo>
                  <a:pt x="799972" y="172212"/>
                  <a:pt x="799972" y="172212"/>
                  <a:pt x="802131" y="169037"/>
                </a:cubicBezTo>
                <a:cubicBezTo>
                  <a:pt x="802131" y="168021"/>
                  <a:pt x="805306" y="166878"/>
                  <a:pt x="807465" y="166878"/>
                </a:cubicBezTo>
                <a:cubicBezTo>
                  <a:pt x="810640" y="166878"/>
                  <a:pt x="810640" y="169037"/>
                  <a:pt x="810640" y="169037"/>
                </a:cubicBezTo>
                <a:lnTo>
                  <a:pt x="810640" y="170180"/>
                </a:lnTo>
                <a:cubicBezTo>
                  <a:pt x="812799" y="170180"/>
                  <a:pt x="814958" y="170180"/>
                  <a:pt x="815974" y="168021"/>
                </a:cubicBezTo>
                <a:cubicBezTo>
                  <a:pt x="818133" y="165862"/>
                  <a:pt x="818133" y="164846"/>
                  <a:pt x="815974" y="164846"/>
                </a:cubicBezTo>
                <a:cubicBezTo>
                  <a:pt x="818133" y="163703"/>
                  <a:pt x="818133" y="160528"/>
                  <a:pt x="818133" y="158369"/>
                </a:cubicBezTo>
                <a:cubicBezTo>
                  <a:pt x="819276" y="156210"/>
                  <a:pt x="819276" y="151892"/>
                  <a:pt x="821308" y="150876"/>
                </a:cubicBezTo>
                <a:cubicBezTo>
                  <a:pt x="821308" y="147574"/>
                  <a:pt x="822451" y="146558"/>
                  <a:pt x="819149" y="146558"/>
                </a:cubicBezTo>
                <a:cubicBezTo>
                  <a:pt x="814831" y="146558"/>
                  <a:pt x="814704" y="145161"/>
                  <a:pt x="815847" y="145161"/>
                </a:cubicBezTo>
                <a:cubicBezTo>
                  <a:pt x="816101" y="145161"/>
                  <a:pt x="816609" y="145288"/>
                  <a:pt x="816990" y="145415"/>
                </a:cubicBezTo>
                <a:cubicBezTo>
                  <a:pt x="822324" y="144272"/>
                  <a:pt x="825499" y="127127"/>
                  <a:pt x="821308" y="124968"/>
                </a:cubicBezTo>
                <a:cubicBezTo>
                  <a:pt x="821308" y="124968"/>
                  <a:pt x="821308" y="123952"/>
                  <a:pt x="821308" y="122809"/>
                </a:cubicBezTo>
                <a:cubicBezTo>
                  <a:pt x="823467" y="119634"/>
                  <a:pt x="824610" y="112141"/>
                  <a:pt x="822451" y="110998"/>
                </a:cubicBezTo>
                <a:lnTo>
                  <a:pt x="822451" y="107188"/>
                </a:lnTo>
                <a:cubicBezTo>
                  <a:pt x="825626" y="105029"/>
                  <a:pt x="825626" y="102870"/>
                  <a:pt x="822451" y="101854"/>
                </a:cubicBezTo>
                <a:cubicBezTo>
                  <a:pt x="821689" y="101473"/>
                  <a:pt x="820927" y="101092"/>
                  <a:pt x="820292" y="100838"/>
                </a:cubicBezTo>
                <a:cubicBezTo>
                  <a:pt x="823467" y="100838"/>
                  <a:pt x="823467" y="97663"/>
                  <a:pt x="823467" y="92329"/>
                </a:cubicBezTo>
                <a:cubicBezTo>
                  <a:pt x="824229" y="88646"/>
                  <a:pt x="824483" y="87503"/>
                  <a:pt x="823467" y="87503"/>
                </a:cubicBezTo>
                <a:cubicBezTo>
                  <a:pt x="822959" y="87503"/>
                  <a:pt x="822324" y="87757"/>
                  <a:pt x="821308" y="88011"/>
                </a:cubicBezTo>
                <a:cubicBezTo>
                  <a:pt x="819784" y="84328"/>
                  <a:pt x="820927" y="83185"/>
                  <a:pt x="822451" y="83185"/>
                </a:cubicBezTo>
                <a:cubicBezTo>
                  <a:pt x="823086" y="83185"/>
                  <a:pt x="823848" y="83439"/>
                  <a:pt x="824610" y="83693"/>
                </a:cubicBezTo>
                <a:cubicBezTo>
                  <a:pt x="825499" y="83820"/>
                  <a:pt x="826388" y="83947"/>
                  <a:pt x="827023" y="83947"/>
                </a:cubicBezTo>
                <a:cubicBezTo>
                  <a:pt x="829690" y="83947"/>
                  <a:pt x="828547" y="82169"/>
                  <a:pt x="822451" y="80391"/>
                </a:cubicBezTo>
                <a:cubicBezTo>
                  <a:pt x="817117" y="78232"/>
                  <a:pt x="818133" y="76073"/>
                  <a:pt x="820292" y="76073"/>
                </a:cubicBezTo>
                <a:cubicBezTo>
                  <a:pt x="822451" y="76073"/>
                  <a:pt x="822451" y="78232"/>
                  <a:pt x="822451" y="79248"/>
                </a:cubicBezTo>
                <a:lnTo>
                  <a:pt x="827785" y="79248"/>
                </a:lnTo>
                <a:cubicBezTo>
                  <a:pt x="827785" y="78232"/>
                  <a:pt x="827785" y="78232"/>
                  <a:pt x="825626" y="77089"/>
                </a:cubicBezTo>
                <a:cubicBezTo>
                  <a:pt x="825626" y="77089"/>
                  <a:pt x="825626" y="74930"/>
                  <a:pt x="823467" y="73914"/>
                </a:cubicBezTo>
                <a:cubicBezTo>
                  <a:pt x="821562" y="72644"/>
                  <a:pt x="820038" y="72136"/>
                  <a:pt x="818514" y="72136"/>
                </a:cubicBezTo>
                <a:cubicBezTo>
                  <a:pt x="817371" y="72136"/>
                  <a:pt x="816228" y="72390"/>
                  <a:pt x="814958" y="72898"/>
                </a:cubicBezTo>
                <a:cubicBezTo>
                  <a:pt x="814323" y="73152"/>
                  <a:pt x="813942" y="73279"/>
                  <a:pt x="813561" y="73279"/>
                </a:cubicBezTo>
                <a:cubicBezTo>
                  <a:pt x="812799" y="73279"/>
                  <a:pt x="812799" y="72517"/>
                  <a:pt x="812799" y="71755"/>
                </a:cubicBezTo>
                <a:cubicBezTo>
                  <a:pt x="814704" y="70485"/>
                  <a:pt x="816228" y="69977"/>
                  <a:pt x="817498" y="69977"/>
                </a:cubicBezTo>
                <a:cubicBezTo>
                  <a:pt x="818514" y="69977"/>
                  <a:pt x="819403" y="70231"/>
                  <a:pt x="820292" y="70739"/>
                </a:cubicBezTo>
                <a:cubicBezTo>
                  <a:pt x="820292" y="71755"/>
                  <a:pt x="823467" y="72898"/>
                  <a:pt x="825626" y="72898"/>
                </a:cubicBezTo>
                <a:cubicBezTo>
                  <a:pt x="827785" y="72898"/>
                  <a:pt x="823467" y="65405"/>
                  <a:pt x="819149" y="64262"/>
                </a:cubicBezTo>
                <a:lnTo>
                  <a:pt x="821308" y="64262"/>
                </a:lnTo>
                <a:cubicBezTo>
                  <a:pt x="823467" y="64262"/>
                  <a:pt x="824610" y="62103"/>
                  <a:pt x="824610" y="58928"/>
                </a:cubicBezTo>
                <a:cubicBezTo>
                  <a:pt x="824610" y="56769"/>
                  <a:pt x="824610" y="54610"/>
                  <a:pt x="822451" y="54610"/>
                </a:cubicBezTo>
                <a:cubicBezTo>
                  <a:pt x="820292" y="54610"/>
                  <a:pt x="817117" y="54610"/>
                  <a:pt x="817117" y="52451"/>
                </a:cubicBezTo>
                <a:cubicBezTo>
                  <a:pt x="817117" y="53594"/>
                  <a:pt x="816609" y="53848"/>
                  <a:pt x="815593" y="53848"/>
                </a:cubicBezTo>
                <a:cubicBezTo>
                  <a:pt x="814577" y="53848"/>
                  <a:pt x="813307" y="53594"/>
                  <a:pt x="811656" y="53594"/>
                </a:cubicBezTo>
                <a:cubicBezTo>
                  <a:pt x="811656" y="53594"/>
                  <a:pt x="814831" y="51435"/>
                  <a:pt x="818133" y="50292"/>
                </a:cubicBezTo>
                <a:cubicBezTo>
                  <a:pt x="823467" y="48133"/>
                  <a:pt x="825626" y="45974"/>
                  <a:pt x="826642" y="40640"/>
                </a:cubicBezTo>
                <a:cubicBezTo>
                  <a:pt x="826642" y="37465"/>
                  <a:pt x="826642" y="33147"/>
                  <a:pt x="829944" y="32131"/>
                </a:cubicBezTo>
                <a:cubicBezTo>
                  <a:pt x="829944" y="29972"/>
                  <a:pt x="829944" y="28829"/>
                  <a:pt x="827785" y="27813"/>
                </a:cubicBezTo>
                <a:lnTo>
                  <a:pt x="827785" y="25781"/>
                </a:lnTo>
                <a:cubicBezTo>
                  <a:pt x="830960" y="24765"/>
                  <a:pt x="830960" y="21463"/>
                  <a:pt x="828801" y="21463"/>
                </a:cubicBezTo>
                <a:cubicBezTo>
                  <a:pt x="825626" y="20320"/>
                  <a:pt x="828801" y="19304"/>
                  <a:pt x="828801" y="17145"/>
                </a:cubicBezTo>
                <a:cubicBezTo>
                  <a:pt x="831976" y="15875"/>
                  <a:pt x="833246" y="15367"/>
                  <a:pt x="832230" y="15367"/>
                </a:cubicBezTo>
                <a:cubicBezTo>
                  <a:pt x="831468" y="15367"/>
                  <a:pt x="829690" y="15621"/>
                  <a:pt x="826642" y="16129"/>
                </a:cubicBezTo>
                <a:cubicBezTo>
                  <a:pt x="823467" y="16129"/>
                  <a:pt x="821308" y="18288"/>
                  <a:pt x="821308" y="19304"/>
                </a:cubicBezTo>
                <a:lnTo>
                  <a:pt x="820292" y="23622"/>
                </a:lnTo>
                <a:lnTo>
                  <a:pt x="818133" y="19304"/>
                </a:lnTo>
                <a:cubicBezTo>
                  <a:pt x="819276" y="18161"/>
                  <a:pt x="817117" y="14986"/>
                  <a:pt x="813815" y="14986"/>
                </a:cubicBezTo>
                <a:cubicBezTo>
                  <a:pt x="813815" y="14986"/>
                  <a:pt x="811656" y="13970"/>
                  <a:pt x="811656" y="12827"/>
                </a:cubicBezTo>
                <a:lnTo>
                  <a:pt x="816990" y="13843"/>
                </a:lnTo>
                <a:cubicBezTo>
                  <a:pt x="819149" y="14859"/>
                  <a:pt x="821308" y="14859"/>
                  <a:pt x="824483" y="16002"/>
                </a:cubicBezTo>
                <a:cubicBezTo>
                  <a:pt x="829817" y="14859"/>
                  <a:pt x="831976" y="10668"/>
                  <a:pt x="827658" y="10668"/>
                </a:cubicBezTo>
                <a:cubicBezTo>
                  <a:pt x="827658" y="9525"/>
                  <a:pt x="827658" y="9525"/>
                  <a:pt x="829817" y="8509"/>
                </a:cubicBezTo>
                <a:cubicBezTo>
                  <a:pt x="832992" y="8509"/>
                  <a:pt x="832992" y="7493"/>
                  <a:pt x="827658" y="5334"/>
                </a:cubicBezTo>
                <a:cubicBezTo>
                  <a:pt x="823340" y="3175"/>
                  <a:pt x="823340" y="2159"/>
                  <a:pt x="828674" y="1016"/>
                </a:cubicBezTo>
                <a:cubicBezTo>
                  <a:pt x="829817" y="1016"/>
                  <a:pt x="829817" y="0"/>
                  <a:pt x="8308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
          <p:cNvSpPr/>
          <p:nvPr/>
        </p:nvSpPr>
        <p:spPr>
          <a:xfrm>
            <a:off x="892827" y="3608738"/>
            <a:ext cx="222504" cy="91440"/>
          </a:xfrm>
          <a:custGeom>
            <a:rect b="b" l="l" r="r" t="t"/>
            <a:pathLst>
              <a:path extrusionOk="0" h="121920" w="296672">
                <a:moveTo>
                  <a:pt x="236982" y="44196"/>
                </a:moveTo>
                <a:cubicBezTo>
                  <a:pt x="237998" y="46355"/>
                  <a:pt x="239141" y="48514"/>
                  <a:pt x="237998" y="49530"/>
                </a:cubicBezTo>
                <a:cubicBezTo>
                  <a:pt x="236982" y="47371"/>
                  <a:pt x="236982" y="44196"/>
                  <a:pt x="236982" y="44196"/>
                </a:cubicBezTo>
                <a:close/>
                <a:moveTo>
                  <a:pt x="203454" y="59690"/>
                </a:moveTo>
                <a:cubicBezTo>
                  <a:pt x="203835" y="59690"/>
                  <a:pt x="204089" y="60452"/>
                  <a:pt x="204724" y="62484"/>
                </a:cubicBezTo>
                <a:cubicBezTo>
                  <a:pt x="205740" y="64643"/>
                  <a:pt x="203581" y="64643"/>
                  <a:pt x="202565" y="65659"/>
                </a:cubicBezTo>
                <a:cubicBezTo>
                  <a:pt x="201549" y="63500"/>
                  <a:pt x="201549" y="60325"/>
                  <a:pt x="202565" y="60325"/>
                </a:cubicBezTo>
                <a:cubicBezTo>
                  <a:pt x="202946" y="59944"/>
                  <a:pt x="203200" y="59690"/>
                  <a:pt x="203454" y="59690"/>
                </a:cubicBezTo>
                <a:close/>
                <a:moveTo>
                  <a:pt x="126492" y="67818"/>
                </a:moveTo>
                <a:cubicBezTo>
                  <a:pt x="126492" y="69977"/>
                  <a:pt x="127508" y="72136"/>
                  <a:pt x="126492" y="73152"/>
                </a:cubicBezTo>
                <a:lnTo>
                  <a:pt x="125476" y="73152"/>
                </a:lnTo>
                <a:cubicBezTo>
                  <a:pt x="125476" y="70993"/>
                  <a:pt x="125476" y="67818"/>
                  <a:pt x="125476" y="67818"/>
                </a:cubicBezTo>
                <a:close/>
                <a:moveTo>
                  <a:pt x="141478" y="78486"/>
                </a:moveTo>
                <a:cubicBezTo>
                  <a:pt x="142621" y="81661"/>
                  <a:pt x="143637" y="83820"/>
                  <a:pt x="142621" y="83820"/>
                </a:cubicBezTo>
                <a:lnTo>
                  <a:pt x="140462" y="81661"/>
                </a:lnTo>
                <a:lnTo>
                  <a:pt x="140462" y="79629"/>
                </a:lnTo>
                <a:lnTo>
                  <a:pt x="141478" y="78613"/>
                </a:lnTo>
                <a:close/>
                <a:moveTo>
                  <a:pt x="114681" y="88138"/>
                </a:moveTo>
                <a:cubicBezTo>
                  <a:pt x="115697" y="88138"/>
                  <a:pt x="115697" y="88138"/>
                  <a:pt x="116840" y="90297"/>
                </a:cubicBezTo>
                <a:cubicBezTo>
                  <a:pt x="116840" y="93472"/>
                  <a:pt x="116840" y="95631"/>
                  <a:pt x="116840" y="95631"/>
                </a:cubicBezTo>
                <a:cubicBezTo>
                  <a:pt x="115824" y="95631"/>
                  <a:pt x="115824" y="91313"/>
                  <a:pt x="114681" y="88138"/>
                </a:cubicBezTo>
                <a:close/>
                <a:moveTo>
                  <a:pt x="94234" y="95631"/>
                </a:moveTo>
                <a:cubicBezTo>
                  <a:pt x="95250" y="97790"/>
                  <a:pt x="96393" y="100965"/>
                  <a:pt x="95250" y="100965"/>
                </a:cubicBezTo>
                <a:lnTo>
                  <a:pt x="93091" y="98806"/>
                </a:lnTo>
                <a:lnTo>
                  <a:pt x="94107" y="95631"/>
                </a:lnTo>
                <a:close/>
                <a:moveTo>
                  <a:pt x="35306" y="100965"/>
                </a:moveTo>
                <a:cubicBezTo>
                  <a:pt x="35306" y="103124"/>
                  <a:pt x="36449" y="106299"/>
                  <a:pt x="35306" y="106299"/>
                </a:cubicBezTo>
                <a:lnTo>
                  <a:pt x="33147" y="104140"/>
                </a:lnTo>
                <a:lnTo>
                  <a:pt x="34290" y="100965"/>
                </a:lnTo>
                <a:close/>
                <a:moveTo>
                  <a:pt x="27178" y="100711"/>
                </a:moveTo>
                <a:cubicBezTo>
                  <a:pt x="27559" y="100711"/>
                  <a:pt x="28194" y="101727"/>
                  <a:pt x="28829" y="104267"/>
                </a:cubicBezTo>
                <a:cubicBezTo>
                  <a:pt x="29845" y="107569"/>
                  <a:pt x="29845" y="107569"/>
                  <a:pt x="28829" y="107569"/>
                </a:cubicBezTo>
                <a:cubicBezTo>
                  <a:pt x="28829" y="107569"/>
                  <a:pt x="26670" y="104267"/>
                  <a:pt x="26670" y="102235"/>
                </a:cubicBezTo>
                <a:cubicBezTo>
                  <a:pt x="26670" y="101346"/>
                  <a:pt x="26797" y="100838"/>
                  <a:pt x="27178" y="100838"/>
                </a:cubicBezTo>
                <a:close/>
                <a:moveTo>
                  <a:pt x="12700" y="108585"/>
                </a:moveTo>
                <a:cubicBezTo>
                  <a:pt x="13716" y="108585"/>
                  <a:pt x="13716" y="110744"/>
                  <a:pt x="13716" y="110744"/>
                </a:cubicBezTo>
                <a:cubicBezTo>
                  <a:pt x="14224" y="112141"/>
                  <a:pt x="14097" y="112522"/>
                  <a:pt x="13716" y="112522"/>
                </a:cubicBezTo>
                <a:cubicBezTo>
                  <a:pt x="13335" y="112522"/>
                  <a:pt x="12573" y="111760"/>
                  <a:pt x="12573" y="111760"/>
                </a:cubicBezTo>
                <a:cubicBezTo>
                  <a:pt x="11557" y="108585"/>
                  <a:pt x="11557" y="108585"/>
                  <a:pt x="12573" y="108585"/>
                </a:cubicBezTo>
                <a:close/>
                <a:moveTo>
                  <a:pt x="283210" y="0"/>
                </a:moveTo>
                <a:cubicBezTo>
                  <a:pt x="282067" y="0"/>
                  <a:pt x="282067" y="1905"/>
                  <a:pt x="282067" y="4572"/>
                </a:cubicBezTo>
                <a:cubicBezTo>
                  <a:pt x="282067" y="7366"/>
                  <a:pt x="281813" y="8763"/>
                  <a:pt x="281305" y="8763"/>
                </a:cubicBezTo>
                <a:cubicBezTo>
                  <a:pt x="280797" y="8763"/>
                  <a:pt x="280289" y="7620"/>
                  <a:pt x="279781" y="5588"/>
                </a:cubicBezTo>
                <a:cubicBezTo>
                  <a:pt x="279527" y="3810"/>
                  <a:pt x="278892" y="3175"/>
                  <a:pt x="278257" y="3175"/>
                </a:cubicBezTo>
                <a:cubicBezTo>
                  <a:pt x="277114" y="3175"/>
                  <a:pt x="275844" y="6350"/>
                  <a:pt x="276479" y="9906"/>
                </a:cubicBezTo>
                <a:cubicBezTo>
                  <a:pt x="276987" y="10795"/>
                  <a:pt x="277241" y="11430"/>
                  <a:pt x="277622" y="12065"/>
                </a:cubicBezTo>
                <a:cubicBezTo>
                  <a:pt x="276479" y="9906"/>
                  <a:pt x="275463" y="9906"/>
                  <a:pt x="275463" y="9906"/>
                </a:cubicBezTo>
                <a:cubicBezTo>
                  <a:pt x="274955" y="10287"/>
                  <a:pt x="274574" y="10668"/>
                  <a:pt x="274066" y="10668"/>
                </a:cubicBezTo>
                <a:cubicBezTo>
                  <a:pt x="273431" y="10668"/>
                  <a:pt x="272796" y="10160"/>
                  <a:pt x="272161" y="8890"/>
                </a:cubicBezTo>
                <a:cubicBezTo>
                  <a:pt x="272161" y="8890"/>
                  <a:pt x="272161" y="8890"/>
                  <a:pt x="271018" y="12065"/>
                </a:cubicBezTo>
                <a:cubicBezTo>
                  <a:pt x="271526" y="14605"/>
                  <a:pt x="270891" y="15748"/>
                  <a:pt x="269621" y="15748"/>
                </a:cubicBezTo>
                <a:cubicBezTo>
                  <a:pt x="268224" y="15748"/>
                  <a:pt x="266319" y="14351"/>
                  <a:pt x="264541" y="12065"/>
                </a:cubicBezTo>
                <a:lnTo>
                  <a:pt x="264541" y="15367"/>
                </a:lnTo>
                <a:cubicBezTo>
                  <a:pt x="265176" y="18796"/>
                  <a:pt x="265430" y="20828"/>
                  <a:pt x="265049" y="20828"/>
                </a:cubicBezTo>
                <a:cubicBezTo>
                  <a:pt x="264795" y="20828"/>
                  <a:pt x="264287" y="20066"/>
                  <a:pt x="263525" y="18542"/>
                </a:cubicBezTo>
                <a:cubicBezTo>
                  <a:pt x="263525" y="17399"/>
                  <a:pt x="262382" y="16383"/>
                  <a:pt x="262382" y="15367"/>
                </a:cubicBezTo>
                <a:cubicBezTo>
                  <a:pt x="262382" y="16383"/>
                  <a:pt x="262382" y="16383"/>
                  <a:pt x="262382" y="16383"/>
                </a:cubicBezTo>
                <a:cubicBezTo>
                  <a:pt x="263398" y="18923"/>
                  <a:pt x="263017" y="20066"/>
                  <a:pt x="262001" y="20066"/>
                </a:cubicBezTo>
                <a:cubicBezTo>
                  <a:pt x="260985" y="20066"/>
                  <a:pt x="259207" y="18669"/>
                  <a:pt x="258064" y="16383"/>
                </a:cubicBezTo>
                <a:cubicBezTo>
                  <a:pt x="257302" y="14351"/>
                  <a:pt x="257175" y="13589"/>
                  <a:pt x="256794" y="13589"/>
                </a:cubicBezTo>
                <a:cubicBezTo>
                  <a:pt x="256540" y="13589"/>
                  <a:pt x="256286" y="13843"/>
                  <a:pt x="255905" y="14224"/>
                </a:cubicBezTo>
                <a:lnTo>
                  <a:pt x="256921" y="16383"/>
                </a:lnTo>
                <a:cubicBezTo>
                  <a:pt x="258064" y="18542"/>
                  <a:pt x="259080" y="20701"/>
                  <a:pt x="258064" y="21717"/>
                </a:cubicBezTo>
                <a:cubicBezTo>
                  <a:pt x="256921" y="21717"/>
                  <a:pt x="256921" y="21717"/>
                  <a:pt x="255905" y="19558"/>
                </a:cubicBezTo>
                <a:cubicBezTo>
                  <a:pt x="254508" y="18161"/>
                  <a:pt x="253238" y="16891"/>
                  <a:pt x="252603" y="16891"/>
                </a:cubicBezTo>
                <a:cubicBezTo>
                  <a:pt x="252349" y="16891"/>
                  <a:pt x="252222" y="17399"/>
                  <a:pt x="252603" y="18542"/>
                </a:cubicBezTo>
                <a:cubicBezTo>
                  <a:pt x="252603" y="18542"/>
                  <a:pt x="251460" y="18542"/>
                  <a:pt x="250444" y="16383"/>
                </a:cubicBezTo>
                <a:cubicBezTo>
                  <a:pt x="249301" y="16383"/>
                  <a:pt x="248285" y="17399"/>
                  <a:pt x="247269" y="17399"/>
                </a:cubicBezTo>
                <a:cubicBezTo>
                  <a:pt x="247269" y="19177"/>
                  <a:pt x="246634" y="19939"/>
                  <a:pt x="245872" y="19939"/>
                </a:cubicBezTo>
                <a:cubicBezTo>
                  <a:pt x="245110" y="19939"/>
                  <a:pt x="244475" y="19431"/>
                  <a:pt x="244094" y="18415"/>
                </a:cubicBezTo>
                <a:cubicBezTo>
                  <a:pt x="244094" y="18415"/>
                  <a:pt x="243078" y="19431"/>
                  <a:pt x="243078" y="21590"/>
                </a:cubicBezTo>
                <a:cubicBezTo>
                  <a:pt x="242189" y="21971"/>
                  <a:pt x="241554" y="22352"/>
                  <a:pt x="240919" y="22352"/>
                </a:cubicBezTo>
                <a:cubicBezTo>
                  <a:pt x="240030" y="22352"/>
                  <a:pt x="239395" y="21844"/>
                  <a:pt x="238760" y="20574"/>
                </a:cubicBezTo>
                <a:cubicBezTo>
                  <a:pt x="238252" y="19558"/>
                  <a:pt x="237998" y="19050"/>
                  <a:pt x="237998" y="19050"/>
                </a:cubicBezTo>
                <a:cubicBezTo>
                  <a:pt x="237998" y="19050"/>
                  <a:pt x="238252" y="19812"/>
                  <a:pt x="238760" y="21590"/>
                </a:cubicBezTo>
                <a:cubicBezTo>
                  <a:pt x="239903" y="23749"/>
                  <a:pt x="238760" y="23749"/>
                  <a:pt x="237744" y="23749"/>
                </a:cubicBezTo>
                <a:cubicBezTo>
                  <a:pt x="236728" y="24765"/>
                  <a:pt x="236728" y="24765"/>
                  <a:pt x="236728" y="24765"/>
                </a:cubicBezTo>
                <a:cubicBezTo>
                  <a:pt x="237744" y="26924"/>
                  <a:pt x="237744" y="26924"/>
                  <a:pt x="236728" y="26924"/>
                </a:cubicBezTo>
                <a:cubicBezTo>
                  <a:pt x="236347" y="27305"/>
                  <a:pt x="235839" y="27432"/>
                  <a:pt x="235077" y="27432"/>
                </a:cubicBezTo>
                <a:cubicBezTo>
                  <a:pt x="233680" y="27432"/>
                  <a:pt x="232029" y="26924"/>
                  <a:pt x="231394" y="26924"/>
                </a:cubicBezTo>
                <a:cubicBezTo>
                  <a:pt x="229235" y="27940"/>
                  <a:pt x="229235" y="27940"/>
                  <a:pt x="230251" y="30099"/>
                </a:cubicBezTo>
                <a:cubicBezTo>
                  <a:pt x="230378" y="29972"/>
                  <a:pt x="230505" y="29845"/>
                  <a:pt x="230759" y="29845"/>
                </a:cubicBezTo>
                <a:cubicBezTo>
                  <a:pt x="231267" y="29845"/>
                  <a:pt x="231775" y="30734"/>
                  <a:pt x="231394" y="30734"/>
                </a:cubicBezTo>
                <a:cubicBezTo>
                  <a:pt x="231267" y="30734"/>
                  <a:pt x="230886" y="30607"/>
                  <a:pt x="230251" y="29972"/>
                </a:cubicBezTo>
                <a:cubicBezTo>
                  <a:pt x="229489" y="29972"/>
                  <a:pt x="227838" y="29464"/>
                  <a:pt x="225933" y="29464"/>
                </a:cubicBezTo>
                <a:cubicBezTo>
                  <a:pt x="224917" y="29464"/>
                  <a:pt x="223901" y="29591"/>
                  <a:pt x="222885" y="29972"/>
                </a:cubicBezTo>
                <a:cubicBezTo>
                  <a:pt x="219583" y="30988"/>
                  <a:pt x="219583" y="30988"/>
                  <a:pt x="220726" y="34290"/>
                </a:cubicBezTo>
                <a:cubicBezTo>
                  <a:pt x="222250" y="36449"/>
                  <a:pt x="222885" y="37465"/>
                  <a:pt x="222631" y="37465"/>
                </a:cubicBezTo>
                <a:cubicBezTo>
                  <a:pt x="222377" y="37465"/>
                  <a:pt x="221234" y="36322"/>
                  <a:pt x="219710" y="34290"/>
                </a:cubicBezTo>
                <a:cubicBezTo>
                  <a:pt x="217932" y="32004"/>
                  <a:pt x="216916" y="30861"/>
                  <a:pt x="216408" y="30861"/>
                </a:cubicBezTo>
                <a:cubicBezTo>
                  <a:pt x="215900" y="30861"/>
                  <a:pt x="216027" y="31623"/>
                  <a:pt x="216535" y="33147"/>
                </a:cubicBezTo>
                <a:cubicBezTo>
                  <a:pt x="216535" y="35306"/>
                  <a:pt x="216535" y="35306"/>
                  <a:pt x="215519" y="36322"/>
                </a:cubicBezTo>
                <a:cubicBezTo>
                  <a:pt x="215011" y="34925"/>
                  <a:pt x="214757" y="34290"/>
                  <a:pt x="214503" y="34290"/>
                </a:cubicBezTo>
                <a:cubicBezTo>
                  <a:pt x="214249" y="34290"/>
                  <a:pt x="213995" y="35179"/>
                  <a:pt x="213360" y="36322"/>
                </a:cubicBezTo>
                <a:cubicBezTo>
                  <a:pt x="212852" y="36830"/>
                  <a:pt x="212598" y="37084"/>
                  <a:pt x="212471" y="37084"/>
                </a:cubicBezTo>
                <a:cubicBezTo>
                  <a:pt x="212090" y="37084"/>
                  <a:pt x="211836" y="36576"/>
                  <a:pt x="211201" y="35306"/>
                </a:cubicBezTo>
                <a:lnTo>
                  <a:pt x="210185" y="35306"/>
                </a:lnTo>
                <a:cubicBezTo>
                  <a:pt x="210185" y="38481"/>
                  <a:pt x="207899" y="39370"/>
                  <a:pt x="205867" y="39370"/>
                </a:cubicBezTo>
                <a:cubicBezTo>
                  <a:pt x="204470" y="39370"/>
                  <a:pt x="203073" y="38989"/>
                  <a:pt x="202692" y="38481"/>
                </a:cubicBezTo>
                <a:cubicBezTo>
                  <a:pt x="202692" y="38481"/>
                  <a:pt x="201676" y="38481"/>
                  <a:pt x="201676" y="40640"/>
                </a:cubicBezTo>
                <a:cubicBezTo>
                  <a:pt x="202184" y="43434"/>
                  <a:pt x="202184" y="44831"/>
                  <a:pt x="201676" y="44831"/>
                </a:cubicBezTo>
                <a:cubicBezTo>
                  <a:pt x="201168" y="44831"/>
                  <a:pt x="200533" y="43815"/>
                  <a:pt x="199517" y="41783"/>
                </a:cubicBezTo>
                <a:cubicBezTo>
                  <a:pt x="199009" y="39116"/>
                  <a:pt x="198755" y="37719"/>
                  <a:pt x="198628" y="37719"/>
                </a:cubicBezTo>
                <a:cubicBezTo>
                  <a:pt x="198501" y="37719"/>
                  <a:pt x="198501" y="39116"/>
                  <a:pt x="198501" y="41783"/>
                </a:cubicBezTo>
                <a:cubicBezTo>
                  <a:pt x="198501" y="43434"/>
                  <a:pt x="197739" y="44450"/>
                  <a:pt x="196723" y="44450"/>
                </a:cubicBezTo>
                <a:cubicBezTo>
                  <a:pt x="195707" y="44450"/>
                  <a:pt x="194691" y="43434"/>
                  <a:pt x="194183" y="40767"/>
                </a:cubicBezTo>
                <a:cubicBezTo>
                  <a:pt x="193040" y="38608"/>
                  <a:pt x="192024" y="36449"/>
                  <a:pt x="192024" y="36449"/>
                </a:cubicBezTo>
                <a:cubicBezTo>
                  <a:pt x="192024" y="38608"/>
                  <a:pt x="191008" y="38608"/>
                  <a:pt x="191008" y="38608"/>
                </a:cubicBezTo>
                <a:cubicBezTo>
                  <a:pt x="192024" y="41783"/>
                  <a:pt x="191008" y="41783"/>
                  <a:pt x="188849" y="42926"/>
                </a:cubicBezTo>
                <a:cubicBezTo>
                  <a:pt x="186690" y="42926"/>
                  <a:pt x="184531" y="47244"/>
                  <a:pt x="182372" y="47244"/>
                </a:cubicBezTo>
                <a:cubicBezTo>
                  <a:pt x="181737" y="47879"/>
                  <a:pt x="180467" y="48514"/>
                  <a:pt x="179197" y="48514"/>
                </a:cubicBezTo>
                <a:cubicBezTo>
                  <a:pt x="178308" y="48514"/>
                  <a:pt x="177419" y="48260"/>
                  <a:pt x="177038" y="47244"/>
                </a:cubicBezTo>
                <a:cubicBezTo>
                  <a:pt x="175895" y="47244"/>
                  <a:pt x="174879" y="47244"/>
                  <a:pt x="174879" y="50546"/>
                </a:cubicBezTo>
                <a:cubicBezTo>
                  <a:pt x="174879" y="51816"/>
                  <a:pt x="173990" y="52705"/>
                  <a:pt x="173228" y="52705"/>
                </a:cubicBezTo>
                <a:cubicBezTo>
                  <a:pt x="172720" y="52705"/>
                  <a:pt x="172085" y="52324"/>
                  <a:pt x="171704" y="51562"/>
                </a:cubicBezTo>
                <a:lnTo>
                  <a:pt x="170561" y="51562"/>
                </a:lnTo>
                <a:cubicBezTo>
                  <a:pt x="170561" y="54737"/>
                  <a:pt x="169545" y="54737"/>
                  <a:pt x="169545" y="54737"/>
                </a:cubicBezTo>
                <a:cubicBezTo>
                  <a:pt x="168783" y="53213"/>
                  <a:pt x="168021" y="51689"/>
                  <a:pt x="167259" y="51689"/>
                </a:cubicBezTo>
                <a:cubicBezTo>
                  <a:pt x="167005" y="51689"/>
                  <a:pt x="166624" y="51943"/>
                  <a:pt x="166370" y="52578"/>
                </a:cubicBezTo>
                <a:cubicBezTo>
                  <a:pt x="167386" y="55880"/>
                  <a:pt x="166370" y="55880"/>
                  <a:pt x="165227" y="55880"/>
                </a:cubicBezTo>
                <a:cubicBezTo>
                  <a:pt x="164973" y="55753"/>
                  <a:pt x="164719" y="55753"/>
                  <a:pt x="164338" y="55753"/>
                </a:cubicBezTo>
                <a:cubicBezTo>
                  <a:pt x="158496" y="55753"/>
                  <a:pt x="134239" y="62357"/>
                  <a:pt x="135255" y="64389"/>
                </a:cubicBezTo>
                <a:cubicBezTo>
                  <a:pt x="135255" y="64389"/>
                  <a:pt x="134239" y="65405"/>
                  <a:pt x="132080" y="65405"/>
                </a:cubicBezTo>
                <a:cubicBezTo>
                  <a:pt x="130937" y="65405"/>
                  <a:pt x="129921" y="66548"/>
                  <a:pt x="129921" y="66548"/>
                </a:cubicBezTo>
                <a:cubicBezTo>
                  <a:pt x="129540" y="64643"/>
                  <a:pt x="128778" y="64008"/>
                  <a:pt x="127889" y="64008"/>
                </a:cubicBezTo>
                <a:cubicBezTo>
                  <a:pt x="126111" y="64008"/>
                  <a:pt x="123825" y="66548"/>
                  <a:pt x="122428" y="68707"/>
                </a:cubicBezTo>
                <a:cubicBezTo>
                  <a:pt x="122428" y="70866"/>
                  <a:pt x="121412" y="70866"/>
                  <a:pt x="120269" y="70866"/>
                </a:cubicBezTo>
                <a:cubicBezTo>
                  <a:pt x="119634" y="68580"/>
                  <a:pt x="118745" y="67564"/>
                  <a:pt x="117983" y="67564"/>
                </a:cubicBezTo>
                <a:cubicBezTo>
                  <a:pt x="117221" y="67564"/>
                  <a:pt x="116459" y="68326"/>
                  <a:pt x="115951" y="69850"/>
                </a:cubicBezTo>
                <a:cubicBezTo>
                  <a:pt x="115951" y="72517"/>
                  <a:pt x="115697" y="73914"/>
                  <a:pt x="115316" y="73914"/>
                </a:cubicBezTo>
                <a:cubicBezTo>
                  <a:pt x="114935" y="73914"/>
                  <a:pt x="114427" y="72517"/>
                  <a:pt x="113792" y="69850"/>
                </a:cubicBezTo>
                <a:cubicBezTo>
                  <a:pt x="113284" y="67945"/>
                  <a:pt x="112649" y="66929"/>
                  <a:pt x="112014" y="66929"/>
                </a:cubicBezTo>
                <a:cubicBezTo>
                  <a:pt x="111252" y="66929"/>
                  <a:pt x="110490" y="68707"/>
                  <a:pt x="110490" y="73025"/>
                </a:cubicBezTo>
                <a:cubicBezTo>
                  <a:pt x="110490" y="74803"/>
                  <a:pt x="110490" y="75565"/>
                  <a:pt x="110363" y="75565"/>
                </a:cubicBezTo>
                <a:cubicBezTo>
                  <a:pt x="110236" y="75565"/>
                  <a:pt x="109982" y="75057"/>
                  <a:pt x="109474" y="74041"/>
                </a:cubicBezTo>
                <a:cubicBezTo>
                  <a:pt x="108331" y="71247"/>
                  <a:pt x="107442" y="70104"/>
                  <a:pt x="106934" y="70104"/>
                </a:cubicBezTo>
                <a:cubicBezTo>
                  <a:pt x="106426" y="70104"/>
                  <a:pt x="106172" y="70866"/>
                  <a:pt x="106172" y="71882"/>
                </a:cubicBezTo>
                <a:cubicBezTo>
                  <a:pt x="106680" y="74549"/>
                  <a:pt x="106680" y="75946"/>
                  <a:pt x="106299" y="75946"/>
                </a:cubicBezTo>
                <a:cubicBezTo>
                  <a:pt x="105918" y="75946"/>
                  <a:pt x="105156" y="74549"/>
                  <a:pt x="104013" y="71882"/>
                </a:cubicBezTo>
                <a:cubicBezTo>
                  <a:pt x="102489" y="69850"/>
                  <a:pt x="101727" y="68834"/>
                  <a:pt x="101219" y="68834"/>
                </a:cubicBezTo>
                <a:cubicBezTo>
                  <a:pt x="100711" y="68834"/>
                  <a:pt x="100711" y="70231"/>
                  <a:pt x="100711" y="73025"/>
                </a:cubicBezTo>
                <a:cubicBezTo>
                  <a:pt x="101219" y="75819"/>
                  <a:pt x="100330" y="77216"/>
                  <a:pt x="99187" y="77216"/>
                </a:cubicBezTo>
                <a:cubicBezTo>
                  <a:pt x="98171" y="77216"/>
                  <a:pt x="96901" y="76200"/>
                  <a:pt x="96393" y="74168"/>
                </a:cubicBezTo>
                <a:cubicBezTo>
                  <a:pt x="95631" y="74168"/>
                  <a:pt x="94488" y="73279"/>
                  <a:pt x="94107" y="73279"/>
                </a:cubicBezTo>
                <a:cubicBezTo>
                  <a:pt x="93853" y="73279"/>
                  <a:pt x="93853" y="73533"/>
                  <a:pt x="94234" y="74168"/>
                </a:cubicBezTo>
                <a:lnTo>
                  <a:pt x="93218" y="72009"/>
                </a:lnTo>
                <a:cubicBezTo>
                  <a:pt x="92075" y="72009"/>
                  <a:pt x="91059" y="73152"/>
                  <a:pt x="91059" y="73152"/>
                </a:cubicBezTo>
                <a:lnTo>
                  <a:pt x="91059" y="75311"/>
                </a:lnTo>
                <a:cubicBezTo>
                  <a:pt x="90551" y="75311"/>
                  <a:pt x="88900" y="75057"/>
                  <a:pt x="86614" y="75057"/>
                </a:cubicBezTo>
                <a:cubicBezTo>
                  <a:pt x="84328" y="75057"/>
                  <a:pt x="81407" y="75311"/>
                  <a:pt x="78232" y="76454"/>
                </a:cubicBezTo>
                <a:cubicBezTo>
                  <a:pt x="68580" y="77470"/>
                  <a:pt x="66421" y="77470"/>
                  <a:pt x="68580" y="79629"/>
                </a:cubicBezTo>
                <a:cubicBezTo>
                  <a:pt x="69088" y="82423"/>
                  <a:pt x="69088" y="83820"/>
                  <a:pt x="68580" y="83820"/>
                </a:cubicBezTo>
                <a:cubicBezTo>
                  <a:pt x="68072" y="83820"/>
                  <a:pt x="67437" y="82804"/>
                  <a:pt x="66421" y="80772"/>
                </a:cubicBezTo>
                <a:cubicBezTo>
                  <a:pt x="65278" y="80772"/>
                  <a:pt x="63246" y="78613"/>
                  <a:pt x="61087" y="78613"/>
                </a:cubicBezTo>
                <a:cubicBezTo>
                  <a:pt x="60706" y="78613"/>
                  <a:pt x="60071" y="78740"/>
                  <a:pt x="59563" y="78740"/>
                </a:cubicBezTo>
                <a:cubicBezTo>
                  <a:pt x="58674" y="78740"/>
                  <a:pt x="57912" y="78359"/>
                  <a:pt x="57912" y="76454"/>
                </a:cubicBezTo>
                <a:lnTo>
                  <a:pt x="56769" y="77470"/>
                </a:lnTo>
                <a:cubicBezTo>
                  <a:pt x="56134" y="80772"/>
                  <a:pt x="53848" y="82042"/>
                  <a:pt x="51435" y="82042"/>
                </a:cubicBezTo>
                <a:cubicBezTo>
                  <a:pt x="49911" y="82042"/>
                  <a:pt x="48387" y="81534"/>
                  <a:pt x="47117" y="80645"/>
                </a:cubicBezTo>
                <a:cubicBezTo>
                  <a:pt x="44958" y="81661"/>
                  <a:pt x="44958" y="81661"/>
                  <a:pt x="42799" y="83820"/>
                </a:cubicBezTo>
                <a:cubicBezTo>
                  <a:pt x="42164" y="85598"/>
                  <a:pt x="41910" y="86360"/>
                  <a:pt x="41656" y="86360"/>
                </a:cubicBezTo>
                <a:cubicBezTo>
                  <a:pt x="41402" y="86360"/>
                  <a:pt x="41148" y="85852"/>
                  <a:pt x="40640" y="84836"/>
                </a:cubicBezTo>
                <a:cubicBezTo>
                  <a:pt x="40132" y="83312"/>
                  <a:pt x="38481" y="82169"/>
                  <a:pt x="37211" y="82169"/>
                </a:cubicBezTo>
                <a:cubicBezTo>
                  <a:pt x="35941" y="82169"/>
                  <a:pt x="34798" y="83312"/>
                  <a:pt x="35306" y="85979"/>
                </a:cubicBezTo>
                <a:lnTo>
                  <a:pt x="34290" y="82804"/>
                </a:lnTo>
                <a:cubicBezTo>
                  <a:pt x="33782" y="82296"/>
                  <a:pt x="33401" y="82042"/>
                  <a:pt x="33147" y="82042"/>
                </a:cubicBezTo>
                <a:cubicBezTo>
                  <a:pt x="32131" y="82042"/>
                  <a:pt x="32131" y="84328"/>
                  <a:pt x="32131" y="85979"/>
                </a:cubicBezTo>
                <a:cubicBezTo>
                  <a:pt x="32639" y="88392"/>
                  <a:pt x="32639" y="89789"/>
                  <a:pt x="32385" y="89789"/>
                </a:cubicBezTo>
                <a:cubicBezTo>
                  <a:pt x="32131" y="89789"/>
                  <a:pt x="31115" y="87884"/>
                  <a:pt x="29972" y="83820"/>
                </a:cubicBezTo>
                <a:cubicBezTo>
                  <a:pt x="29972" y="80772"/>
                  <a:pt x="29718" y="79502"/>
                  <a:pt x="29337" y="79502"/>
                </a:cubicBezTo>
                <a:cubicBezTo>
                  <a:pt x="28956" y="79502"/>
                  <a:pt x="28956" y="80264"/>
                  <a:pt x="28956" y="81661"/>
                </a:cubicBezTo>
                <a:cubicBezTo>
                  <a:pt x="28956" y="83058"/>
                  <a:pt x="28448" y="84709"/>
                  <a:pt x="27686" y="84709"/>
                </a:cubicBezTo>
                <a:cubicBezTo>
                  <a:pt x="27432" y="84709"/>
                  <a:pt x="27051" y="84455"/>
                  <a:pt x="26797" y="83820"/>
                </a:cubicBezTo>
                <a:cubicBezTo>
                  <a:pt x="25781" y="83820"/>
                  <a:pt x="24638" y="83820"/>
                  <a:pt x="25781" y="89154"/>
                </a:cubicBezTo>
                <a:cubicBezTo>
                  <a:pt x="25781" y="91313"/>
                  <a:pt x="25781" y="91313"/>
                  <a:pt x="24638" y="92329"/>
                </a:cubicBezTo>
                <a:cubicBezTo>
                  <a:pt x="23622" y="89154"/>
                  <a:pt x="23622" y="89154"/>
                  <a:pt x="24638" y="86995"/>
                </a:cubicBezTo>
                <a:lnTo>
                  <a:pt x="22479" y="86995"/>
                </a:lnTo>
                <a:cubicBezTo>
                  <a:pt x="21336" y="86995"/>
                  <a:pt x="19177" y="84836"/>
                  <a:pt x="19177" y="81661"/>
                </a:cubicBezTo>
                <a:cubicBezTo>
                  <a:pt x="18796" y="80899"/>
                  <a:pt x="18415" y="80264"/>
                  <a:pt x="18161" y="80264"/>
                </a:cubicBezTo>
                <a:cubicBezTo>
                  <a:pt x="17907" y="80264"/>
                  <a:pt x="17907" y="81534"/>
                  <a:pt x="19177" y="84836"/>
                </a:cubicBezTo>
                <a:cubicBezTo>
                  <a:pt x="19177" y="90170"/>
                  <a:pt x="19177" y="90170"/>
                  <a:pt x="18161" y="90170"/>
                </a:cubicBezTo>
                <a:cubicBezTo>
                  <a:pt x="17145" y="90170"/>
                  <a:pt x="16002" y="90170"/>
                  <a:pt x="16002" y="88011"/>
                </a:cubicBezTo>
                <a:cubicBezTo>
                  <a:pt x="15367" y="85979"/>
                  <a:pt x="15113" y="85217"/>
                  <a:pt x="14732" y="85217"/>
                </a:cubicBezTo>
                <a:cubicBezTo>
                  <a:pt x="14478" y="85217"/>
                  <a:pt x="14224" y="85471"/>
                  <a:pt x="13843" y="85852"/>
                </a:cubicBezTo>
                <a:cubicBezTo>
                  <a:pt x="10668" y="85852"/>
                  <a:pt x="9525" y="93345"/>
                  <a:pt x="8509" y="98679"/>
                </a:cubicBezTo>
                <a:cubicBezTo>
                  <a:pt x="9017" y="101346"/>
                  <a:pt x="9271" y="102743"/>
                  <a:pt x="9144" y="102743"/>
                </a:cubicBezTo>
                <a:cubicBezTo>
                  <a:pt x="9017" y="102743"/>
                  <a:pt x="8509" y="101600"/>
                  <a:pt x="7493" y="98933"/>
                </a:cubicBezTo>
                <a:cubicBezTo>
                  <a:pt x="7493" y="96774"/>
                  <a:pt x="6477" y="96774"/>
                  <a:pt x="5334" y="96774"/>
                </a:cubicBezTo>
                <a:cubicBezTo>
                  <a:pt x="5334" y="94615"/>
                  <a:pt x="6477" y="93472"/>
                  <a:pt x="7493" y="93472"/>
                </a:cubicBezTo>
                <a:lnTo>
                  <a:pt x="7493" y="91440"/>
                </a:lnTo>
                <a:cubicBezTo>
                  <a:pt x="6477" y="88900"/>
                  <a:pt x="5715" y="87757"/>
                  <a:pt x="5207" y="87757"/>
                </a:cubicBezTo>
                <a:cubicBezTo>
                  <a:pt x="4699" y="87757"/>
                  <a:pt x="4318" y="89154"/>
                  <a:pt x="4318" y="91440"/>
                </a:cubicBezTo>
                <a:cubicBezTo>
                  <a:pt x="4318" y="92964"/>
                  <a:pt x="4318" y="93853"/>
                  <a:pt x="4064" y="93853"/>
                </a:cubicBezTo>
                <a:cubicBezTo>
                  <a:pt x="3810" y="93853"/>
                  <a:pt x="3175" y="92964"/>
                  <a:pt x="2159" y="91440"/>
                </a:cubicBezTo>
                <a:cubicBezTo>
                  <a:pt x="1397" y="89916"/>
                  <a:pt x="635" y="88392"/>
                  <a:pt x="254" y="88392"/>
                </a:cubicBezTo>
                <a:cubicBezTo>
                  <a:pt x="127" y="88392"/>
                  <a:pt x="0" y="88646"/>
                  <a:pt x="0" y="89281"/>
                </a:cubicBezTo>
                <a:lnTo>
                  <a:pt x="0" y="119253"/>
                </a:lnTo>
                <a:cubicBezTo>
                  <a:pt x="0" y="118745"/>
                  <a:pt x="127" y="118491"/>
                  <a:pt x="381" y="118491"/>
                </a:cubicBezTo>
                <a:cubicBezTo>
                  <a:pt x="635" y="118491"/>
                  <a:pt x="1016" y="118999"/>
                  <a:pt x="1016" y="120269"/>
                </a:cubicBezTo>
                <a:cubicBezTo>
                  <a:pt x="1524" y="121412"/>
                  <a:pt x="2032" y="121920"/>
                  <a:pt x="2413" y="121920"/>
                </a:cubicBezTo>
                <a:cubicBezTo>
                  <a:pt x="2794" y="121920"/>
                  <a:pt x="2667" y="121412"/>
                  <a:pt x="2159" y="120269"/>
                </a:cubicBezTo>
                <a:cubicBezTo>
                  <a:pt x="2794" y="116840"/>
                  <a:pt x="3937" y="114300"/>
                  <a:pt x="4699" y="114300"/>
                </a:cubicBezTo>
                <a:cubicBezTo>
                  <a:pt x="5080" y="114300"/>
                  <a:pt x="5334" y="115062"/>
                  <a:pt x="5334" y="117094"/>
                </a:cubicBezTo>
                <a:cubicBezTo>
                  <a:pt x="5334" y="117094"/>
                  <a:pt x="6477" y="117094"/>
                  <a:pt x="7493" y="114935"/>
                </a:cubicBezTo>
                <a:cubicBezTo>
                  <a:pt x="7493" y="112141"/>
                  <a:pt x="7493" y="110744"/>
                  <a:pt x="7620" y="110744"/>
                </a:cubicBezTo>
                <a:cubicBezTo>
                  <a:pt x="7747" y="110744"/>
                  <a:pt x="8001" y="111887"/>
                  <a:pt x="8509" y="113792"/>
                </a:cubicBezTo>
                <a:cubicBezTo>
                  <a:pt x="9017" y="116459"/>
                  <a:pt x="9652" y="117856"/>
                  <a:pt x="10033" y="117856"/>
                </a:cubicBezTo>
                <a:cubicBezTo>
                  <a:pt x="10414" y="117856"/>
                  <a:pt x="10668" y="116459"/>
                  <a:pt x="10668" y="113792"/>
                </a:cubicBezTo>
                <a:cubicBezTo>
                  <a:pt x="10668" y="113792"/>
                  <a:pt x="11176" y="112903"/>
                  <a:pt x="11811" y="112903"/>
                </a:cubicBezTo>
                <a:cubicBezTo>
                  <a:pt x="12065" y="112903"/>
                  <a:pt x="12446" y="113157"/>
                  <a:pt x="12827" y="113792"/>
                </a:cubicBezTo>
                <a:cubicBezTo>
                  <a:pt x="13970" y="114935"/>
                  <a:pt x="16383" y="116078"/>
                  <a:pt x="18034" y="116078"/>
                </a:cubicBezTo>
                <a:cubicBezTo>
                  <a:pt x="19431" y="116078"/>
                  <a:pt x="20320" y="115189"/>
                  <a:pt x="19304" y="112776"/>
                </a:cubicBezTo>
                <a:lnTo>
                  <a:pt x="21463" y="112776"/>
                </a:lnTo>
                <a:cubicBezTo>
                  <a:pt x="22606" y="113792"/>
                  <a:pt x="23368" y="114300"/>
                  <a:pt x="23876" y="114300"/>
                </a:cubicBezTo>
                <a:cubicBezTo>
                  <a:pt x="24384" y="114300"/>
                  <a:pt x="24638" y="113792"/>
                  <a:pt x="24638" y="112776"/>
                </a:cubicBezTo>
                <a:lnTo>
                  <a:pt x="25781" y="109474"/>
                </a:lnTo>
                <a:cubicBezTo>
                  <a:pt x="25781" y="112776"/>
                  <a:pt x="26797" y="114808"/>
                  <a:pt x="27940" y="114808"/>
                </a:cubicBezTo>
                <a:cubicBezTo>
                  <a:pt x="29083" y="114808"/>
                  <a:pt x="28956" y="114808"/>
                  <a:pt x="28956" y="111633"/>
                </a:cubicBezTo>
                <a:cubicBezTo>
                  <a:pt x="26797" y="109474"/>
                  <a:pt x="27940" y="109474"/>
                  <a:pt x="28956" y="109474"/>
                </a:cubicBezTo>
                <a:cubicBezTo>
                  <a:pt x="29972" y="109474"/>
                  <a:pt x="31115" y="111633"/>
                  <a:pt x="31115" y="113792"/>
                </a:cubicBezTo>
                <a:lnTo>
                  <a:pt x="32131" y="113792"/>
                </a:lnTo>
                <a:cubicBezTo>
                  <a:pt x="32131" y="110744"/>
                  <a:pt x="32131" y="109474"/>
                  <a:pt x="32385" y="109474"/>
                </a:cubicBezTo>
                <a:cubicBezTo>
                  <a:pt x="32639" y="109474"/>
                  <a:pt x="32766" y="110236"/>
                  <a:pt x="33274" y="111633"/>
                </a:cubicBezTo>
                <a:cubicBezTo>
                  <a:pt x="34417" y="113792"/>
                  <a:pt x="35433" y="113792"/>
                  <a:pt x="36576" y="113792"/>
                </a:cubicBezTo>
                <a:cubicBezTo>
                  <a:pt x="36195" y="112776"/>
                  <a:pt x="36195" y="112395"/>
                  <a:pt x="36322" y="112395"/>
                </a:cubicBezTo>
                <a:cubicBezTo>
                  <a:pt x="36576" y="112395"/>
                  <a:pt x="37211" y="113792"/>
                  <a:pt x="36576" y="113792"/>
                </a:cubicBezTo>
                <a:lnTo>
                  <a:pt x="36576" y="115951"/>
                </a:lnTo>
                <a:cubicBezTo>
                  <a:pt x="36830" y="116586"/>
                  <a:pt x="37084" y="116840"/>
                  <a:pt x="37211" y="116840"/>
                </a:cubicBezTo>
                <a:cubicBezTo>
                  <a:pt x="37592" y="116840"/>
                  <a:pt x="37592" y="115316"/>
                  <a:pt x="37592" y="113792"/>
                </a:cubicBezTo>
                <a:lnTo>
                  <a:pt x="38608" y="112776"/>
                </a:lnTo>
                <a:cubicBezTo>
                  <a:pt x="39751" y="112776"/>
                  <a:pt x="40767" y="112776"/>
                  <a:pt x="39751" y="110617"/>
                </a:cubicBezTo>
                <a:cubicBezTo>
                  <a:pt x="38608" y="107442"/>
                  <a:pt x="38608" y="105283"/>
                  <a:pt x="39751" y="105283"/>
                </a:cubicBezTo>
                <a:cubicBezTo>
                  <a:pt x="39751" y="104521"/>
                  <a:pt x="39878" y="104394"/>
                  <a:pt x="40005" y="104394"/>
                </a:cubicBezTo>
                <a:cubicBezTo>
                  <a:pt x="40132" y="104394"/>
                  <a:pt x="40513" y="105283"/>
                  <a:pt x="39751" y="105283"/>
                </a:cubicBezTo>
                <a:cubicBezTo>
                  <a:pt x="39751" y="107061"/>
                  <a:pt x="40513" y="109728"/>
                  <a:pt x="41402" y="109728"/>
                </a:cubicBezTo>
                <a:cubicBezTo>
                  <a:pt x="41529" y="109728"/>
                  <a:pt x="41656" y="109601"/>
                  <a:pt x="41910" y="109474"/>
                </a:cubicBezTo>
                <a:cubicBezTo>
                  <a:pt x="41910" y="109474"/>
                  <a:pt x="42926" y="112776"/>
                  <a:pt x="42926" y="112776"/>
                </a:cubicBezTo>
                <a:cubicBezTo>
                  <a:pt x="42926" y="114808"/>
                  <a:pt x="43434" y="115570"/>
                  <a:pt x="44069" y="115570"/>
                </a:cubicBezTo>
                <a:cubicBezTo>
                  <a:pt x="44958" y="115570"/>
                  <a:pt x="46228" y="113538"/>
                  <a:pt x="46228" y="111633"/>
                </a:cubicBezTo>
                <a:cubicBezTo>
                  <a:pt x="46736" y="108966"/>
                  <a:pt x="47371" y="107569"/>
                  <a:pt x="47879" y="107569"/>
                </a:cubicBezTo>
                <a:cubicBezTo>
                  <a:pt x="48387" y="107569"/>
                  <a:pt x="48895" y="108966"/>
                  <a:pt x="49403" y="111633"/>
                </a:cubicBezTo>
                <a:cubicBezTo>
                  <a:pt x="49403" y="112649"/>
                  <a:pt x="49530" y="113157"/>
                  <a:pt x="49530" y="113157"/>
                </a:cubicBezTo>
                <a:cubicBezTo>
                  <a:pt x="49784" y="113157"/>
                  <a:pt x="50419" y="108712"/>
                  <a:pt x="50419" y="103124"/>
                </a:cubicBezTo>
                <a:lnTo>
                  <a:pt x="50419" y="95758"/>
                </a:lnTo>
                <a:lnTo>
                  <a:pt x="51435" y="103251"/>
                </a:lnTo>
                <a:cubicBezTo>
                  <a:pt x="52705" y="108839"/>
                  <a:pt x="53213" y="111125"/>
                  <a:pt x="53848" y="111125"/>
                </a:cubicBezTo>
                <a:cubicBezTo>
                  <a:pt x="54356" y="111125"/>
                  <a:pt x="54864" y="109728"/>
                  <a:pt x="55753" y="107569"/>
                </a:cubicBezTo>
                <a:cubicBezTo>
                  <a:pt x="56261" y="106426"/>
                  <a:pt x="56515" y="105918"/>
                  <a:pt x="56769" y="105918"/>
                </a:cubicBezTo>
                <a:cubicBezTo>
                  <a:pt x="57023" y="105918"/>
                  <a:pt x="57277" y="106426"/>
                  <a:pt x="57912" y="107569"/>
                </a:cubicBezTo>
                <a:cubicBezTo>
                  <a:pt x="57912" y="109728"/>
                  <a:pt x="58928" y="109728"/>
                  <a:pt x="62230" y="109728"/>
                </a:cubicBezTo>
                <a:cubicBezTo>
                  <a:pt x="64389" y="108712"/>
                  <a:pt x="65405" y="108712"/>
                  <a:pt x="65405" y="106553"/>
                </a:cubicBezTo>
                <a:lnTo>
                  <a:pt x="67564" y="106553"/>
                </a:lnTo>
                <a:cubicBezTo>
                  <a:pt x="67945" y="108077"/>
                  <a:pt x="68453" y="108839"/>
                  <a:pt x="68961" y="108839"/>
                </a:cubicBezTo>
                <a:cubicBezTo>
                  <a:pt x="69723" y="108839"/>
                  <a:pt x="70104" y="106680"/>
                  <a:pt x="68707" y="103378"/>
                </a:cubicBezTo>
                <a:lnTo>
                  <a:pt x="70866" y="103378"/>
                </a:lnTo>
                <a:lnTo>
                  <a:pt x="70866" y="105410"/>
                </a:lnTo>
                <a:cubicBezTo>
                  <a:pt x="71374" y="106934"/>
                  <a:pt x="72009" y="107569"/>
                  <a:pt x="73279" y="107569"/>
                </a:cubicBezTo>
                <a:cubicBezTo>
                  <a:pt x="74549" y="107569"/>
                  <a:pt x="76708" y="107061"/>
                  <a:pt x="80518" y="106426"/>
                </a:cubicBezTo>
                <a:cubicBezTo>
                  <a:pt x="89027" y="105410"/>
                  <a:pt x="90170" y="104267"/>
                  <a:pt x="89027" y="99949"/>
                </a:cubicBezTo>
                <a:cubicBezTo>
                  <a:pt x="88519" y="97155"/>
                  <a:pt x="88519" y="95758"/>
                  <a:pt x="88773" y="95758"/>
                </a:cubicBezTo>
                <a:cubicBezTo>
                  <a:pt x="89027" y="95758"/>
                  <a:pt x="89535" y="96774"/>
                  <a:pt x="90043" y="98806"/>
                </a:cubicBezTo>
                <a:cubicBezTo>
                  <a:pt x="90805" y="100965"/>
                  <a:pt x="91440" y="102489"/>
                  <a:pt x="91821" y="102489"/>
                </a:cubicBezTo>
                <a:cubicBezTo>
                  <a:pt x="92075" y="102489"/>
                  <a:pt x="92202" y="101981"/>
                  <a:pt x="92202" y="100965"/>
                </a:cubicBezTo>
                <a:cubicBezTo>
                  <a:pt x="92202" y="100965"/>
                  <a:pt x="93345" y="100965"/>
                  <a:pt x="95377" y="103124"/>
                </a:cubicBezTo>
                <a:cubicBezTo>
                  <a:pt x="96647" y="104902"/>
                  <a:pt x="97409" y="105537"/>
                  <a:pt x="97917" y="105537"/>
                </a:cubicBezTo>
                <a:cubicBezTo>
                  <a:pt x="98679" y="105537"/>
                  <a:pt x="98679" y="104013"/>
                  <a:pt x="98679" y="102108"/>
                </a:cubicBezTo>
                <a:cubicBezTo>
                  <a:pt x="97790" y="100330"/>
                  <a:pt x="97409" y="99568"/>
                  <a:pt x="97536" y="99568"/>
                </a:cubicBezTo>
                <a:cubicBezTo>
                  <a:pt x="97663" y="99568"/>
                  <a:pt x="98552" y="100838"/>
                  <a:pt x="99695" y="102108"/>
                </a:cubicBezTo>
                <a:cubicBezTo>
                  <a:pt x="100457" y="103632"/>
                  <a:pt x="101727" y="105156"/>
                  <a:pt x="102108" y="105156"/>
                </a:cubicBezTo>
                <a:cubicBezTo>
                  <a:pt x="102235" y="105156"/>
                  <a:pt x="102235" y="104902"/>
                  <a:pt x="101854" y="104267"/>
                </a:cubicBezTo>
                <a:cubicBezTo>
                  <a:pt x="101854" y="102870"/>
                  <a:pt x="104013" y="100584"/>
                  <a:pt x="105918" y="100584"/>
                </a:cubicBezTo>
                <a:cubicBezTo>
                  <a:pt x="106934" y="100584"/>
                  <a:pt x="107823" y="101219"/>
                  <a:pt x="108204" y="103124"/>
                </a:cubicBezTo>
                <a:cubicBezTo>
                  <a:pt x="108204" y="103124"/>
                  <a:pt x="109347" y="102108"/>
                  <a:pt x="110363" y="102108"/>
                </a:cubicBezTo>
                <a:cubicBezTo>
                  <a:pt x="109347" y="99949"/>
                  <a:pt x="111379" y="99949"/>
                  <a:pt x="113538" y="98806"/>
                </a:cubicBezTo>
                <a:cubicBezTo>
                  <a:pt x="114681" y="98806"/>
                  <a:pt x="115697" y="98806"/>
                  <a:pt x="116713" y="100965"/>
                </a:cubicBezTo>
                <a:cubicBezTo>
                  <a:pt x="116205" y="102108"/>
                  <a:pt x="116205" y="102616"/>
                  <a:pt x="116459" y="102616"/>
                </a:cubicBezTo>
                <a:cubicBezTo>
                  <a:pt x="116713" y="102616"/>
                  <a:pt x="117221" y="102108"/>
                  <a:pt x="117856" y="100965"/>
                </a:cubicBezTo>
                <a:cubicBezTo>
                  <a:pt x="118872" y="99949"/>
                  <a:pt x="118872" y="95631"/>
                  <a:pt x="120015" y="94488"/>
                </a:cubicBezTo>
                <a:cubicBezTo>
                  <a:pt x="118872" y="92329"/>
                  <a:pt x="118872" y="90170"/>
                  <a:pt x="120015" y="89154"/>
                </a:cubicBezTo>
                <a:lnTo>
                  <a:pt x="121031" y="92329"/>
                </a:lnTo>
                <a:cubicBezTo>
                  <a:pt x="122047" y="94488"/>
                  <a:pt x="122047" y="96647"/>
                  <a:pt x="122047" y="96647"/>
                </a:cubicBezTo>
                <a:cubicBezTo>
                  <a:pt x="123190" y="96647"/>
                  <a:pt x="124206" y="96647"/>
                  <a:pt x="123190" y="94488"/>
                </a:cubicBezTo>
                <a:cubicBezTo>
                  <a:pt x="124460" y="95758"/>
                  <a:pt x="125349" y="96266"/>
                  <a:pt x="125984" y="96266"/>
                </a:cubicBezTo>
                <a:cubicBezTo>
                  <a:pt x="126492" y="96266"/>
                  <a:pt x="127000" y="96012"/>
                  <a:pt x="127381" y="95504"/>
                </a:cubicBezTo>
                <a:cubicBezTo>
                  <a:pt x="129540" y="95504"/>
                  <a:pt x="131699" y="94488"/>
                  <a:pt x="131699" y="92329"/>
                </a:cubicBezTo>
                <a:cubicBezTo>
                  <a:pt x="132588" y="94107"/>
                  <a:pt x="134112" y="94996"/>
                  <a:pt x="135382" y="94996"/>
                </a:cubicBezTo>
                <a:cubicBezTo>
                  <a:pt x="137287" y="94996"/>
                  <a:pt x="139192" y="93345"/>
                  <a:pt x="139192" y="90170"/>
                </a:cubicBezTo>
                <a:cubicBezTo>
                  <a:pt x="138684" y="89154"/>
                  <a:pt x="138684" y="88646"/>
                  <a:pt x="138938" y="88646"/>
                </a:cubicBezTo>
                <a:cubicBezTo>
                  <a:pt x="139192" y="88646"/>
                  <a:pt x="139700" y="89154"/>
                  <a:pt x="140335" y="90170"/>
                </a:cubicBezTo>
                <a:cubicBezTo>
                  <a:pt x="141224" y="91186"/>
                  <a:pt x="141859" y="91694"/>
                  <a:pt x="142113" y="91694"/>
                </a:cubicBezTo>
                <a:cubicBezTo>
                  <a:pt x="142367" y="91694"/>
                  <a:pt x="142494" y="90932"/>
                  <a:pt x="142494" y="89154"/>
                </a:cubicBezTo>
                <a:cubicBezTo>
                  <a:pt x="142494" y="88011"/>
                  <a:pt x="142621" y="87630"/>
                  <a:pt x="142875" y="87630"/>
                </a:cubicBezTo>
                <a:cubicBezTo>
                  <a:pt x="143383" y="87630"/>
                  <a:pt x="144272" y="89281"/>
                  <a:pt x="145669" y="91313"/>
                </a:cubicBezTo>
                <a:cubicBezTo>
                  <a:pt x="146812" y="93599"/>
                  <a:pt x="147701" y="94615"/>
                  <a:pt x="148209" y="94615"/>
                </a:cubicBezTo>
                <a:cubicBezTo>
                  <a:pt x="148717" y="94615"/>
                  <a:pt x="148844" y="93853"/>
                  <a:pt x="148844" y="92329"/>
                </a:cubicBezTo>
                <a:cubicBezTo>
                  <a:pt x="149987" y="89154"/>
                  <a:pt x="152019" y="89154"/>
                  <a:pt x="153162" y="89154"/>
                </a:cubicBezTo>
                <a:cubicBezTo>
                  <a:pt x="154178" y="85979"/>
                  <a:pt x="154178" y="85979"/>
                  <a:pt x="153162" y="83820"/>
                </a:cubicBezTo>
                <a:cubicBezTo>
                  <a:pt x="152019" y="80645"/>
                  <a:pt x="152019" y="78486"/>
                  <a:pt x="152019" y="78486"/>
                </a:cubicBezTo>
                <a:cubicBezTo>
                  <a:pt x="152400" y="77216"/>
                  <a:pt x="152908" y="76835"/>
                  <a:pt x="153162" y="76835"/>
                </a:cubicBezTo>
                <a:cubicBezTo>
                  <a:pt x="153416" y="76835"/>
                  <a:pt x="153670" y="77851"/>
                  <a:pt x="153035" y="78486"/>
                </a:cubicBezTo>
                <a:cubicBezTo>
                  <a:pt x="151892" y="80645"/>
                  <a:pt x="153035" y="80645"/>
                  <a:pt x="155194" y="82804"/>
                </a:cubicBezTo>
                <a:cubicBezTo>
                  <a:pt x="156210" y="84963"/>
                  <a:pt x="158369" y="84963"/>
                  <a:pt x="159512" y="84963"/>
                </a:cubicBezTo>
                <a:cubicBezTo>
                  <a:pt x="159512" y="83947"/>
                  <a:pt x="161671" y="83947"/>
                  <a:pt x="162687" y="83947"/>
                </a:cubicBezTo>
                <a:cubicBezTo>
                  <a:pt x="164084" y="84328"/>
                  <a:pt x="164973" y="84709"/>
                  <a:pt x="165608" y="84709"/>
                </a:cubicBezTo>
                <a:cubicBezTo>
                  <a:pt x="166497" y="84709"/>
                  <a:pt x="166497" y="84201"/>
                  <a:pt x="165989" y="82931"/>
                </a:cubicBezTo>
                <a:cubicBezTo>
                  <a:pt x="165989" y="81915"/>
                  <a:pt x="165989" y="80772"/>
                  <a:pt x="165989" y="79756"/>
                </a:cubicBezTo>
                <a:cubicBezTo>
                  <a:pt x="166751" y="81661"/>
                  <a:pt x="168529" y="82550"/>
                  <a:pt x="170307" y="82550"/>
                </a:cubicBezTo>
                <a:cubicBezTo>
                  <a:pt x="173609" y="82550"/>
                  <a:pt x="177292" y="80010"/>
                  <a:pt x="176657" y="76581"/>
                </a:cubicBezTo>
                <a:lnTo>
                  <a:pt x="177673" y="78740"/>
                </a:lnTo>
                <a:cubicBezTo>
                  <a:pt x="178308" y="80645"/>
                  <a:pt x="178943" y="81026"/>
                  <a:pt x="179578" y="81026"/>
                </a:cubicBezTo>
                <a:cubicBezTo>
                  <a:pt x="179959" y="81026"/>
                  <a:pt x="180467" y="80899"/>
                  <a:pt x="180848" y="80899"/>
                </a:cubicBezTo>
                <a:cubicBezTo>
                  <a:pt x="181864" y="80899"/>
                  <a:pt x="185166" y="76581"/>
                  <a:pt x="187325" y="75565"/>
                </a:cubicBezTo>
                <a:cubicBezTo>
                  <a:pt x="190627" y="74422"/>
                  <a:pt x="193802" y="73406"/>
                  <a:pt x="192659" y="71247"/>
                </a:cubicBezTo>
                <a:cubicBezTo>
                  <a:pt x="193802" y="71247"/>
                  <a:pt x="193802" y="71247"/>
                  <a:pt x="194818" y="73406"/>
                </a:cubicBezTo>
                <a:cubicBezTo>
                  <a:pt x="194818" y="75311"/>
                  <a:pt x="194818" y="75692"/>
                  <a:pt x="195072" y="75692"/>
                </a:cubicBezTo>
                <a:cubicBezTo>
                  <a:pt x="195326" y="75692"/>
                  <a:pt x="195453" y="75565"/>
                  <a:pt x="195961" y="75565"/>
                </a:cubicBezTo>
                <a:cubicBezTo>
                  <a:pt x="196977" y="75565"/>
                  <a:pt x="195961" y="73406"/>
                  <a:pt x="194818" y="70231"/>
                </a:cubicBezTo>
                <a:cubicBezTo>
                  <a:pt x="194818" y="68961"/>
                  <a:pt x="194818" y="68453"/>
                  <a:pt x="195453" y="68453"/>
                </a:cubicBezTo>
                <a:cubicBezTo>
                  <a:pt x="195961" y="68453"/>
                  <a:pt x="196723" y="68707"/>
                  <a:pt x="197993" y="69215"/>
                </a:cubicBezTo>
                <a:cubicBezTo>
                  <a:pt x="198755" y="69977"/>
                  <a:pt x="199771" y="70358"/>
                  <a:pt x="200787" y="70358"/>
                </a:cubicBezTo>
                <a:cubicBezTo>
                  <a:pt x="202565" y="70358"/>
                  <a:pt x="204470" y="69215"/>
                  <a:pt x="204470" y="67056"/>
                </a:cubicBezTo>
                <a:cubicBezTo>
                  <a:pt x="205486" y="67056"/>
                  <a:pt x="206629" y="67056"/>
                  <a:pt x="207645" y="69215"/>
                </a:cubicBezTo>
                <a:cubicBezTo>
                  <a:pt x="208661" y="70231"/>
                  <a:pt x="209677" y="70993"/>
                  <a:pt x="210439" y="70993"/>
                </a:cubicBezTo>
                <a:cubicBezTo>
                  <a:pt x="211328" y="70993"/>
                  <a:pt x="211963" y="69977"/>
                  <a:pt x="211963" y="67056"/>
                </a:cubicBezTo>
                <a:cubicBezTo>
                  <a:pt x="212979" y="67056"/>
                  <a:pt x="212979" y="67056"/>
                  <a:pt x="214122" y="69215"/>
                </a:cubicBezTo>
                <a:cubicBezTo>
                  <a:pt x="214757" y="70485"/>
                  <a:pt x="215392" y="71755"/>
                  <a:pt x="215519" y="71755"/>
                </a:cubicBezTo>
                <a:cubicBezTo>
                  <a:pt x="215646" y="71755"/>
                  <a:pt x="215646" y="71120"/>
                  <a:pt x="215138" y="69215"/>
                </a:cubicBezTo>
                <a:cubicBezTo>
                  <a:pt x="215773" y="67183"/>
                  <a:pt x="217424" y="65913"/>
                  <a:pt x="219075" y="65913"/>
                </a:cubicBezTo>
                <a:cubicBezTo>
                  <a:pt x="219964" y="65913"/>
                  <a:pt x="220853" y="66294"/>
                  <a:pt x="221615" y="67056"/>
                </a:cubicBezTo>
                <a:cubicBezTo>
                  <a:pt x="222758" y="67056"/>
                  <a:pt x="223774" y="65913"/>
                  <a:pt x="222758" y="63754"/>
                </a:cubicBezTo>
                <a:cubicBezTo>
                  <a:pt x="221615" y="62738"/>
                  <a:pt x="221615" y="61595"/>
                  <a:pt x="221615" y="61595"/>
                </a:cubicBezTo>
                <a:cubicBezTo>
                  <a:pt x="223139" y="63627"/>
                  <a:pt x="223901" y="64643"/>
                  <a:pt x="224282" y="64643"/>
                </a:cubicBezTo>
                <a:cubicBezTo>
                  <a:pt x="224663" y="64643"/>
                  <a:pt x="224409" y="63246"/>
                  <a:pt x="223774" y="60452"/>
                </a:cubicBezTo>
                <a:cubicBezTo>
                  <a:pt x="224790" y="61595"/>
                  <a:pt x="225679" y="61849"/>
                  <a:pt x="226187" y="61849"/>
                </a:cubicBezTo>
                <a:cubicBezTo>
                  <a:pt x="226695" y="61849"/>
                  <a:pt x="226949" y="61595"/>
                  <a:pt x="226949" y="61595"/>
                </a:cubicBezTo>
                <a:cubicBezTo>
                  <a:pt x="228092" y="61595"/>
                  <a:pt x="231267" y="57277"/>
                  <a:pt x="235458" y="56261"/>
                </a:cubicBezTo>
                <a:cubicBezTo>
                  <a:pt x="241935" y="52959"/>
                  <a:pt x="243967" y="51943"/>
                  <a:pt x="243967" y="49784"/>
                </a:cubicBezTo>
                <a:cubicBezTo>
                  <a:pt x="243459" y="48006"/>
                  <a:pt x="243078" y="47244"/>
                  <a:pt x="243332" y="47244"/>
                </a:cubicBezTo>
                <a:cubicBezTo>
                  <a:pt x="243586" y="47244"/>
                  <a:pt x="244094" y="47752"/>
                  <a:pt x="244983" y="48768"/>
                </a:cubicBezTo>
                <a:cubicBezTo>
                  <a:pt x="246253" y="50038"/>
                  <a:pt x="247142" y="50546"/>
                  <a:pt x="247777" y="50546"/>
                </a:cubicBezTo>
                <a:cubicBezTo>
                  <a:pt x="248285" y="50546"/>
                  <a:pt x="248793" y="50292"/>
                  <a:pt x="249174" y="49784"/>
                </a:cubicBezTo>
                <a:cubicBezTo>
                  <a:pt x="249174" y="49784"/>
                  <a:pt x="250317" y="49784"/>
                  <a:pt x="251333" y="51943"/>
                </a:cubicBezTo>
                <a:cubicBezTo>
                  <a:pt x="251333" y="48768"/>
                  <a:pt x="251333" y="48768"/>
                  <a:pt x="252476" y="48768"/>
                </a:cubicBezTo>
                <a:cubicBezTo>
                  <a:pt x="252984" y="49657"/>
                  <a:pt x="253238" y="50292"/>
                  <a:pt x="253365" y="50292"/>
                </a:cubicBezTo>
                <a:cubicBezTo>
                  <a:pt x="253492" y="50292"/>
                  <a:pt x="253492" y="49530"/>
                  <a:pt x="253492" y="47752"/>
                </a:cubicBezTo>
                <a:cubicBezTo>
                  <a:pt x="252984" y="45593"/>
                  <a:pt x="252730" y="44577"/>
                  <a:pt x="252857" y="44577"/>
                </a:cubicBezTo>
                <a:cubicBezTo>
                  <a:pt x="252984" y="44577"/>
                  <a:pt x="253492" y="45720"/>
                  <a:pt x="254635" y="47752"/>
                </a:cubicBezTo>
                <a:cubicBezTo>
                  <a:pt x="255397" y="49276"/>
                  <a:pt x="257302" y="50292"/>
                  <a:pt x="257937" y="50292"/>
                </a:cubicBezTo>
                <a:cubicBezTo>
                  <a:pt x="258191" y="50292"/>
                  <a:pt x="258191" y="50165"/>
                  <a:pt x="257937" y="49911"/>
                </a:cubicBezTo>
                <a:cubicBezTo>
                  <a:pt x="256794" y="46736"/>
                  <a:pt x="257937" y="46736"/>
                  <a:pt x="257937" y="43434"/>
                </a:cubicBezTo>
                <a:cubicBezTo>
                  <a:pt x="258953" y="43434"/>
                  <a:pt x="260096" y="43434"/>
                  <a:pt x="261112" y="45593"/>
                </a:cubicBezTo>
                <a:cubicBezTo>
                  <a:pt x="261493" y="45974"/>
                  <a:pt x="262001" y="46101"/>
                  <a:pt x="262382" y="46101"/>
                </a:cubicBezTo>
                <a:cubicBezTo>
                  <a:pt x="264287" y="46101"/>
                  <a:pt x="266319" y="42799"/>
                  <a:pt x="265430" y="40132"/>
                </a:cubicBezTo>
                <a:cubicBezTo>
                  <a:pt x="264922" y="38989"/>
                  <a:pt x="264922" y="38481"/>
                  <a:pt x="265176" y="38481"/>
                </a:cubicBezTo>
                <a:cubicBezTo>
                  <a:pt x="265430" y="38481"/>
                  <a:pt x="265938" y="38989"/>
                  <a:pt x="266573" y="40132"/>
                </a:cubicBezTo>
                <a:cubicBezTo>
                  <a:pt x="267208" y="41402"/>
                  <a:pt x="267843" y="41910"/>
                  <a:pt x="268478" y="41910"/>
                </a:cubicBezTo>
                <a:cubicBezTo>
                  <a:pt x="268986" y="41910"/>
                  <a:pt x="269367" y="41656"/>
                  <a:pt x="269875" y="41148"/>
                </a:cubicBezTo>
                <a:cubicBezTo>
                  <a:pt x="269875" y="40513"/>
                  <a:pt x="270002" y="40259"/>
                  <a:pt x="270129" y="40259"/>
                </a:cubicBezTo>
                <a:cubicBezTo>
                  <a:pt x="270510" y="40259"/>
                  <a:pt x="271272" y="41783"/>
                  <a:pt x="272034" y="43307"/>
                </a:cubicBezTo>
                <a:cubicBezTo>
                  <a:pt x="272034" y="44831"/>
                  <a:pt x="272288" y="45466"/>
                  <a:pt x="272669" y="45466"/>
                </a:cubicBezTo>
                <a:cubicBezTo>
                  <a:pt x="273050" y="45466"/>
                  <a:pt x="273558" y="44958"/>
                  <a:pt x="274193" y="44323"/>
                </a:cubicBezTo>
                <a:cubicBezTo>
                  <a:pt x="274193" y="42164"/>
                  <a:pt x="277368" y="40005"/>
                  <a:pt x="279527" y="38989"/>
                </a:cubicBezTo>
                <a:cubicBezTo>
                  <a:pt x="283845" y="36830"/>
                  <a:pt x="283845" y="34671"/>
                  <a:pt x="283845" y="29337"/>
                </a:cubicBezTo>
                <a:cubicBezTo>
                  <a:pt x="284861" y="31496"/>
                  <a:pt x="288163" y="35814"/>
                  <a:pt x="288163" y="35814"/>
                </a:cubicBezTo>
                <a:cubicBezTo>
                  <a:pt x="289179" y="34798"/>
                  <a:pt x="288163" y="32639"/>
                  <a:pt x="287020" y="30480"/>
                </a:cubicBezTo>
                <a:cubicBezTo>
                  <a:pt x="286385" y="29083"/>
                  <a:pt x="286512" y="28321"/>
                  <a:pt x="287274" y="28321"/>
                </a:cubicBezTo>
                <a:cubicBezTo>
                  <a:pt x="287782" y="28321"/>
                  <a:pt x="288417" y="28575"/>
                  <a:pt x="289179" y="29464"/>
                </a:cubicBezTo>
                <a:cubicBezTo>
                  <a:pt x="290322" y="29845"/>
                  <a:pt x="291211" y="30099"/>
                  <a:pt x="291846" y="30099"/>
                </a:cubicBezTo>
                <a:cubicBezTo>
                  <a:pt x="292862" y="30099"/>
                  <a:pt x="293116" y="29337"/>
                  <a:pt x="292354" y="27305"/>
                </a:cubicBezTo>
                <a:cubicBezTo>
                  <a:pt x="293497" y="27305"/>
                  <a:pt x="294513" y="27305"/>
                  <a:pt x="296672" y="28321"/>
                </a:cubicBezTo>
                <a:cubicBezTo>
                  <a:pt x="296672" y="27305"/>
                  <a:pt x="296672" y="27305"/>
                  <a:pt x="296672" y="27305"/>
                </a:cubicBezTo>
                <a:cubicBezTo>
                  <a:pt x="296672" y="27305"/>
                  <a:pt x="296672" y="26162"/>
                  <a:pt x="295529" y="26162"/>
                </a:cubicBezTo>
                <a:cubicBezTo>
                  <a:pt x="295529" y="25146"/>
                  <a:pt x="295529" y="24003"/>
                  <a:pt x="295529" y="24003"/>
                </a:cubicBezTo>
                <a:cubicBezTo>
                  <a:pt x="293370" y="17526"/>
                  <a:pt x="291211" y="11176"/>
                  <a:pt x="290195" y="4699"/>
                </a:cubicBezTo>
                <a:cubicBezTo>
                  <a:pt x="290195" y="4953"/>
                  <a:pt x="290195" y="5080"/>
                  <a:pt x="290195" y="5080"/>
                </a:cubicBezTo>
                <a:cubicBezTo>
                  <a:pt x="290195" y="5080"/>
                  <a:pt x="289941" y="4318"/>
                  <a:pt x="289179" y="3556"/>
                </a:cubicBezTo>
                <a:cubicBezTo>
                  <a:pt x="287782" y="2286"/>
                  <a:pt x="286512" y="1397"/>
                  <a:pt x="286004" y="1397"/>
                </a:cubicBezTo>
                <a:cubicBezTo>
                  <a:pt x="285623" y="1397"/>
                  <a:pt x="285623" y="1778"/>
                  <a:pt x="286004" y="2540"/>
                </a:cubicBezTo>
                <a:cubicBezTo>
                  <a:pt x="286004" y="2540"/>
                  <a:pt x="284861" y="2540"/>
                  <a:pt x="283845" y="381"/>
                </a:cubicBezTo>
                <a:cubicBezTo>
                  <a:pt x="283718" y="127"/>
                  <a:pt x="283464" y="0"/>
                  <a:pt x="2832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
          <p:cNvSpPr txBox="1"/>
          <p:nvPr/>
        </p:nvSpPr>
        <p:spPr>
          <a:xfrm>
            <a:off x="5367886" y="1097000"/>
            <a:ext cx="1755658" cy="479832"/>
          </a:xfrm>
          <a:prstGeom prst="rect">
            <a:avLst/>
          </a:prstGeom>
          <a:noFill/>
          <a:ln>
            <a:noFill/>
          </a:ln>
        </p:spPr>
        <p:txBody>
          <a:bodyPr anchorCtr="0" anchor="t" bIns="0" lIns="0" spcFirstLastPara="1" rIns="0" wrap="square" tIns="0">
            <a:spAutoFit/>
          </a:bodyPr>
          <a:lstStyle/>
          <a:p>
            <a:pPr indent="0" lvl="0" marL="0" marR="0" rtl="0" algn="r">
              <a:lnSpc>
                <a:spcPct val="120000"/>
              </a:lnSpc>
              <a:spcBef>
                <a:spcPts val="0"/>
              </a:spcBef>
              <a:spcAft>
                <a:spcPts val="0"/>
              </a:spcAft>
              <a:buNone/>
            </a:pPr>
            <a:r>
              <a:rPr b="0" i="0" lang="en-US" sz="4200" u="none" cap="none" strike="noStrike">
                <a:solidFill>
                  <a:srgbClr val="000000"/>
                </a:solidFill>
                <a:latin typeface="Arimo"/>
                <a:ea typeface="Arimo"/>
                <a:cs typeface="Arimo"/>
                <a:sym typeface="Arimo"/>
              </a:rPr>
              <a:t>Module </a:t>
            </a:r>
            <a:endParaRPr/>
          </a:p>
        </p:txBody>
      </p:sp>
      <p:sp>
        <p:nvSpPr>
          <p:cNvPr id="432" name="Google Shape;432;p3"/>
          <p:cNvSpPr txBox="1"/>
          <p:nvPr/>
        </p:nvSpPr>
        <p:spPr>
          <a:xfrm>
            <a:off x="4624874" y="1707765"/>
            <a:ext cx="4041938" cy="1688219"/>
          </a:xfrm>
          <a:prstGeom prst="rect">
            <a:avLst/>
          </a:prstGeom>
          <a:noFill/>
          <a:ln>
            <a:noFill/>
          </a:ln>
        </p:spPr>
        <p:txBody>
          <a:bodyPr anchorCtr="0" anchor="t" bIns="0" lIns="0" spcFirstLastPara="1" rIns="0" wrap="square" tIns="0">
            <a:spAutoFit/>
          </a:bodyPr>
          <a:lstStyle/>
          <a:p>
            <a:pPr indent="0" lvl="0" marL="0" marR="0" rtl="0" algn="r">
              <a:lnSpc>
                <a:spcPct val="120000"/>
              </a:lnSpc>
              <a:spcBef>
                <a:spcPts val="0"/>
              </a:spcBef>
              <a:spcAft>
                <a:spcPts val="0"/>
              </a:spcAft>
              <a:buNone/>
            </a:pPr>
            <a:r>
              <a:rPr b="1" i="0" lang="en-US" sz="1800" u="none" cap="none" strike="noStrike">
                <a:solidFill>
                  <a:srgbClr val="000000"/>
                </a:solidFill>
                <a:latin typeface="DM Sans"/>
                <a:ea typeface="DM Sans"/>
                <a:cs typeface="DM Sans"/>
                <a:sym typeface="DM Sans"/>
              </a:rPr>
              <a:t>Upon completing this module, you should be able to:</a:t>
            </a:r>
            <a:endParaRPr/>
          </a:p>
          <a:p>
            <a:pPr indent="-114300" lvl="1" marL="217170" marR="0" rtl="0" algn="r">
              <a:lnSpc>
                <a:spcPct val="120000"/>
              </a:lnSpc>
              <a:spcBef>
                <a:spcPts val="0"/>
              </a:spcBef>
              <a:spcAft>
                <a:spcPts val="0"/>
              </a:spcAft>
              <a:buClr>
                <a:srgbClr val="000000"/>
              </a:buClr>
              <a:buSzPts val="1800"/>
              <a:buFont typeface="Arial"/>
              <a:buChar char="•"/>
            </a:pPr>
            <a:r>
              <a:rPr b="0" i="0" lang="en-US" sz="1800" u="none" cap="none" strike="noStrike">
                <a:solidFill>
                  <a:srgbClr val="000000"/>
                </a:solidFill>
                <a:latin typeface="DM Sans"/>
                <a:ea typeface="DM Sans"/>
                <a:cs typeface="DM Sans"/>
                <a:sym typeface="DM Sans"/>
              </a:rPr>
              <a:t>Characterize the learning process;</a:t>
            </a:r>
            <a:endParaRPr/>
          </a:p>
          <a:p>
            <a:pPr indent="-114300" lvl="1" marL="217170" marR="0" rtl="0" algn="r">
              <a:lnSpc>
                <a:spcPct val="120000"/>
              </a:lnSpc>
              <a:spcBef>
                <a:spcPts val="0"/>
              </a:spcBef>
              <a:spcAft>
                <a:spcPts val="0"/>
              </a:spcAft>
              <a:buClr>
                <a:srgbClr val="000000"/>
              </a:buClr>
              <a:buSzPts val="1800"/>
              <a:buFont typeface="Arial"/>
              <a:buChar char="•"/>
            </a:pPr>
            <a:r>
              <a:rPr b="0" i="0" lang="en-US" sz="1800" u="none" cap="none" strike="noStrike">
                <a:solidFill>
                  <a:srgbClr val="000000"/>
                </a:solidFill>
                <a:latin typeface="DM Sans"/>
                <a:ea typeface="DM Sans"/>
                <a:cs typeface="DM Sans"/>
                <a:sym typeface="DM Sans"/>
              </a:rPr>
              <a:t>Describe learners’ characteristics;</a:t>
            </a:r>
            <a:endParaRPr/>
          </a:p>
          <a:p>
            <a:pPr indent="-114300" lvl="1" marL="217170" marR="0" rtl="0" algn="r">
              <a:lnSpc>
                <a:spcPct val="120000"/>
              </a:lnSpc>
              <a:spcBef>
                <a:spcPts val="0"/>
              </a:spcBef>
              <a:spcAft>
                <a:spcPts val="0"/>
              </a:spcAft>
              <a:buClr>
                <a:srgbClr val="000000"/>
              </a:buClr>
              <a:buSzPts val="1800"/>
              <a:buFont typeface="Arial"/>
              <a:buChar char="•"/>
            </a:pPr>
            <a:r>
              <a:rPr b="0" i="0" lang="en-US" sz="1800" u="none" cap="none" strike="noStrike">
                <a:solidFill>
                  <a:srgbClr val="000000"/>
                </a:solidFill>
                <a:latin typeface="DM Sans"/>
                <a:ea typeface="DM Sans"/>
                <a:cs typeface="DM Sans"/>
                <a:sym typeface="DM Sans"/>
              </a:rPr>
              <a:t>Justify the importance of education.</a:t>
            </a:r>
            <a:endParaRPr/>
          </a:p>
        </p:txBody>
      </p:sp>
      <p:sp>
        <p:nvSpPr>
          <p:cNvPr id="433" name="Google Shape;433;p3"/>
          <p:cNvSpPr txBox="1"/>
          <p:nvPr/>
        </p:nvSpPr>
        <p:spPr>
          <a:xfrm>
            <a:off x="7222750" y="447160"/>
            <a:ext cx="1444049" cy="1408599"/>
          </a:xfrm>
          <a:prstGeom prst="rect">
            <a:avLst/>
          </a:prstGeom>
          <a:noFill/>
          <a:ln>
            <a:noFill/>
          </a:ln>
        </p:spPr>
        <p:txBody>
          <a:bodyPr anchorCtr="0" anchor="t" bIns="0" lIns="0" spcFirstLastPara="1" rIns="0" wrap="square" tIns="0">
            <a:spAutoFit/>
          </a:bodyPr>
          <a:lstStyle/>
          <a:p>
            <a:pPr indent="0" lvl="0" marL="0" marR="0" rtl="0" algn="r">
              <a:lnSpc>
                <a:spcPct val="120000"/>
              </a:lnSpc>
              <a:spcBef>
                <a:spcPts val="0"/>
              </a:spcBef>
              <a:spcAft>
                <a:spcPts val="0"/>
              </a:spcAft>
              <a:buNone/>
            </a:pPr>
            <a:r>
              <a:rPr b="0" i="0" lang="en-US" sz="8900" u="none" cap="none" strike="noStrike">
                <a:solidFill>
                  <a:srgbClr val="F04185"/>
                </a:solidFill>
                <a:latin typeface="Arimo"/>
                <a:ea typeface="Arimo"/>
                <a:cs typeface="Arimo"/>
                <a:sym typeface="Arimo"/>
              </a:rPr>
              <a:t>01</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8" name="Shape 438"/>
        <p:cNvGrpSpPr/>
        <p:nvPr/>
      </p:nvGrpSpPr>
      <p:grpSpPr>
        <a:xfrm>
          <a:off x="0" y="0"/>
          <a:ext cx="0" cy="0"/>
          <a:chOff x="0" y="0"/>
          <a:chExt cx="0" cy="0"/>
        </a:xfrm>
      </p:grpSpPr>
      <p:pic>
        <p:nvPicPr>
          <p:cNvPr id="439" name="Google Shape;439;p4"/>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440" name="Google Shape;440;p4"/>
          <p:cNvPicPr preferRelativeResize="0"/>
          <p:nvPr/>
        </p:nvPicPr>
        <p:blipFill rotWithShape="1">
          <a:blip r:embed="rId4">
            <a:alphaModFix/>
          </a:blip>
          <a:srcRect b="0" l="0" r="0" t="0"/>
          <a:stretch/>
        </p:blipFill>
        <p:spPr>
          <a:xfrm>
            <a:off x="1750378" y="2968380"/>
            <a:ext cx="505860" cy="662067"/>
          </a:xfrm>
          <a:prstGeom prst="rect">
            <a:avLst/>
          </a:prstGeom>
          <a:noFill/>
          <a:ln>
            <a:noFill/>
          </a:ln>
        </p:spPr>
      </p:pic>
      <p:pic>
        <p:nvPicPr>
          <p:cNvPr id="441" name="Google Shape;441;p4"/>
          <p:cNvPicPr preferRelativeResize="0"/>
          <p:nvPr/>
        </p:nvPicPr>
        <p:blipFill rotWithShape="1">
          <a:blip r:embed="rId5">
            <a:alphaModFix/>
          </a:blip>
          <a:srcRect b="0" l="0" r="0" t="0"/>
          <a:stretch/>
        </p:blipFill>
        <p:spPr>
          <a:xfrm>
            <a:off x="6899690" y="3025079"/>
            <a:ext cx="583354" cy="605368"/>
          </a:xfrm>
          <a:prstGeom prst="rect">
            <a:avLst/>
          </a:prstGeom>
          <a:noFill/>
          <a:ln>
            <a:noFill/>
          </a:ln>
        </p:spPr>
      </p:pic>
      <p:pic>
        <p:nvPicPr>
          <p:cNvPr id="442" name="Google Shape;442;p4"/>
          <p:cNvPicPr preferRelativeResize="0"/>
          <p:nvPr/>
        </p:nvPicPr>
        <p:blipFill rotWithShape="1">
          <a:blip r:embed="rId6">
            <a:alphaModFix/>
          </a:blip>
          <a:srcRect b="0" l="0" r="0" t="0"/>
          <a:stretch/>
        </p:blipFill>
        <p:spPr>
          <a:xfrm>
            <a:off x="4253325" y="2968380"/>
            <a:ext cx="770723" cy="605368"/>
          </a:xfrm>
          <a:prstGeom prst="rect">
            <a:avLst/>
          </a:prstGeom>
          <a:noFill/>
          <a:ln>
            <a:noFill/>
          </a:ln>
        </p:spPr>
      </p:pic>
      <p:sp>
        <p:nvSpPr>
          <p:cNvPr id="443" name="Google Shape;443;p4"/>
          <p:cNvSpPr txBox="1"/>
          <p:nvPr/>
        </p:nvSpPr>
        <p:spPr>
          <a:xfrm>
            <a:off x="683339" y="1690116"/>
            <a:ext cx="7946311" cy="881634"/>
          </a:xfrm>
          <a:prstGeom prst="rect">
            <a:avLst/>
          </a:prstGeom>
          <a:noFill/>
          <a:ln>
            <a:noFill/>
          </a:ln>
        </p:spPr>
        <p:txBody>
          <a:bodyPr anchorCtr="0" anchor="t" bIns="0" lIns="0" spcFirstLastPara="1" rIns="0" wrap="square" tIns="0">
            <a:spAutoFit/>
          </a:bodyPr>
          <a:lstStyle/>
          <a:p>
            <a:pPr indent="0" lvl="0" marL="0" marR="0" rtl="0" algn="l">
              <a:lnSpc>
                <a:spcPct val="108005"/>
              </a:lnSpc>
              <a:spcBef>
                <a:spcPts val="0"/>
              </a:spcBef>
              <a:spcAft>
                <a:spcPts val="0"/>
              </a:spcAft>
              <a:buNone/>
            </a:pPr>
            <a:r>
              <a:rPr b="0" i="0" lang="en-US" sz="1599" u="none" cap="none" strike="noStrike">
                <a:solidFill>
                  <a:srgbClr val="000000"/>
                </a:solidFill>
                <a:latin typeface="Times"/>
                <a:ea typeface="Times"/>
                <a:cs typeface="Times"/>
                <a:sym typeface="Times"/>
              </a:rPr>
              <a:t>Education is a process that promotes learning or the development of knowledge, skills, values, morality, beliefs and habit. </a:t>
            </a:r>
            <a:endParaRPr/>
          </a:p>
          <a:p>
            <a:pPr indent="0" lvl="0" marL="0" marR="0" rtl="0" algn="l">
              <a:lnSpc>
                <a:spcPct val="108005"/>
              </a:lnSpc>
              <a:spcBef>
                <a:spcPts val="0"/>
              </a:spcBef>
              <a:spcAft>
                <a:spcPts val="0"/>
              </a:spcAft>
              <a:buNone/>
            </a:pPr>
            <a:r>
              <a:t/>
            </a:r>
            <a:endParaRPr b="0" i="0" sz="1599" u="none" cap="none" strike="noStrike">
              <a:solidFill>
                <a:srgbClr val="000000"/>
              </a:solidFill>
              <a:latin typeface="Times"/>
              <a:ea typeface="Times"/>
              <a:cs typeface="Times"/>
              <a:sym typeface="Times"/>
            </a:endParaRPr>
          </a:p>
          <a:p>
            <a:pPr indent="0" lvl="0" marL="0" marR="0" rtl="0" algn="l">
              <a:lnSpc>
                <a:spcPct val="108005"/>
              </a:lnSpc>
              <a:spcBef>
                <a:spcPts val="0"/>
              </a:spcBef>
              <a:spcAft>
                <a:spcPts val="0"/>
              </a:spcAft>
              <a:buNone/>
            </a:pPr>
            <a:r>
              <a:rPr b="0" i="0" lang="en-US" sz="1599" u="none" cap="none" strike="noStrike">
                <a:solidFill>
                  <a:srgbClr val="000000"/>
                </a:solidFill>
                <a:latin typeface="Times"/>
                <a:ea typeface="Times"/>
                <a:cs typeface="Times"/>
                <a:sym typeface="Times"/>
              </a:rPr>
              <a:t>In broad terms, education may be:</a:t>
            </a:r>
            <a:endParaRPr/>
          </a:p>
        </p:txBody>
      </p:sp>
      <p:sp>
        <p:nvSpPr>
          <p:cNvPr id="444" name="Google Shape;444;p4"/>
          <p:cNvSpPr txBox="1"/>
          <p:nvPr/>
        </p:nvSpPr>
        <p:spPr>
          <a:xfrm>
            <a:off x="2698917" y="861523"/>
            <a:ext cx="3879540" cy="448818"/>
          </a:xfrm>
          <a:prstGeom prst="rect">
            <a:avLst/>
          </a:prstGeom>
          <a:noFill/>
          <a:ln>
            <a:noFill/>
          </a:ln>
        </p:spPr>
        <p:txBody>
          <a:bodyPr anchorCtr="0" anchor="t" bIns="0" lIns="0" spcFirstLastPara="1" rIns="0" wrap="square" tIns="0">
            <a:spAutoFit/>
          </a:bodyPr>
          <a:lstStyle/>
          <a:p>
            <a:pPr indent="0" lvl="0" marL="0" marR="0" rtl="0" algn="l">
              <a:lnSpc>
                <a:spcPct val="108000"/>
              </a:lnSpc>
              <a:spcBef>
                <a:spcPts val="0"/>
              </a:spcBef>
              <a:spcAft>
                <a:spcPts val="0"/>
              </a:spcAft>
              <a:buNone/>
            </a:pPr>
            <a:r>
              <a:rPr b="1" i="0" lang="en-US" sz="3200" u="none" cap="none" strike="noStrike">
                <a:solidFill>
                  <a:srgbClr val="F04185"/>
                </a:solidFill>
                <a:latin typeface="Barlow"/>
                <a:ea typeface="Barlow"/>
                <a:cs typeface="Barlow"/>
                <a:sym typeface="Barlow"/>
              </a:rPr>
              <a:t>General education</a:t>
            </a:r>
            <a:endParaRPr/>
          </a:p>
        </p:txBody>
      </p:sp>
      <p:sp>
        <p:nvSpPr>
          <p:cNvPr id="445" name="Google Shape;445;p4"/>
          <p:cNvSpPr txBox="1"/>
          <p:nvPr/>
        </p:nvSpPr>
        <p:spPr>
          <a:xfrm>
            <a:off x="1261684" y="3798966"/>
            <a:ext cx="1483248" cy="246507"/>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0" i="0" lang="en-US" sz="1800" u="none" cap="none" strike="noStrike">
                <a:solidFill>
                  <a:srgbClr val="000000"/>
                </a:solidFill>
                <a:latin typeface="Times"/>
                <a:ea typeface="Times"/>
                <a:cs typeface="Times"/>
                <a:sym typeface="Times"/>
              </a:rPr>
              <a:t>formal</a:t>
            </a:r>
            <a:endParaRPr/>
          </a:p>
        </p:txBody>
      </p:sp>
      <p:sp>
        <p:nvSpPr>
          <p:cNvPr id="446" name="Google Shape;446;p4"/>
          <p:cNvSpPr txBox="1"/>
          <p:nvPr/>
        </p:nvSpPr>
        <p:spPr>
          <a:xfrm>
            <a:off x="3897063" y="3798966"/>
            <a:ext cx="1483248" cy="246507"/>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0" i="0" lang="en-US" sz="1800" u="none" cap="none" strike="noStrike">
                <a:solidFill>
                  <a:srgbClr val="000000"/>
                </a:solidFill>
                <a:latin typeface="Times"/>
                <a:ea typeface="Times"/>
                <a:cs typeface="Times"/>
                <a:sym typeface="Times"/>
              </a:rPr>
              <a:t>non-formal</a:t>
            </a:r>
            <a:endParaRPr/>
          </a:p>
        </p:txBody>
      </p:sp>
      <p:sp>
        <p:nvSpPr>
          <p:cNvPr id="447" name="Google Shape;447;p4"/>
          <p:cNvSpPr txBox="1"/>
          <p:nvPr/>
        </p:nvSpPr>
        <p:spPr>
          <a:xfrm>
            <a:off x="6449743" y="3798966"/>
            <a:ext cx="1483248" cy="246507"/>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0" i="0" lang="en-US" sz="1800" u="none" cap="none" strike="noStrike">
                <a:solidFill>
                  <a:srgbClr val="000000"/>
                </a:solidFill>
                <a:latin typeface="Times"/>
                <a:ea typeface="Times"/>
                <a:cs typeface="Times"/>
                <a:sym typeface="Times"/>
              </a:rPr>
              <a:t>informal</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2" name="Shape 452"/>
        <p:cNvGrpSpPr/>
        <p:nvPr/>
      </p:nvGrpSpPr>
      <p:grpSpPr>
        <a:xfrm>
          <a:off x="0" y="0"/>
          <a:ext cx="0" cy="0"/>
          <a:chOff x="0" y="0"/>
          <a:chExt cx="0" cy="0"/>
        </a:xfrm>
      </p:grpSpPr>
      <p:pic>
        <p:nvPicPr>
          <p:cNvPr id="453" name="Google Shape;453;p5"/>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454" name="Google Shape;454;p5"/>
          <p:cNvPicPr preferRelativeResize="0"/>
          <p:nvPr/>
        </p:nvPicPr>
        <p:blipFill rotWithShape="1">
          <a:blip r:embed="rId4">
            <a:alphaModFix/>
          </a:blip>
          <a:srcRect b="0" l="0" r="0" t="0"/>
          <a:stretch/>
        </p:blipFill>
        <p:spPr>
          <a:xfrm>
            <a:off x="3591860" y="1093998"/>
            <a:ext cx="5037790" cy="2955504"/>
          </a:xfrm>
          <a:prstGeom prst="rect">
            <a:avLst/>
          </a:prstGeom>
          <a:noFill/>
          <a:ln>
            <a:noFill/>
          </a:ln>
        </p:spPr>
      </p:pic>
      <p:sp>
        <p:nvSpPr>
          <p:cNvPr id="455" name="Google Shape;455;p5"/>
          <p:cNvSpPr txBox="1"/>
          <p:nvPr/>
        </p:nvSpPr>
        <p:spPr>
          <a:xfrm>
            <a:off x="1263393" y="308991"/>
            <a:ext cx="6617214" cy="448818"/>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1" i="0" lang="en-US" sz="3200" u="none" cap="none" strike="noStrike">
                <a:solidFill>
                  <a:srgbClr val="F04185"/>
                </a:solidFill>
                <a:latin typeface="Barlow"/>
                <a:ea typeface="Barlow"/>
                <a:cs typeface="Barlow"/>
                <a:sym typeface="Barlow"/>
              </a:rPr>
              <a:t>Case study Malala Yousafzai</a:t>
            </a:r>
            <a:endParaRPr/>
          </a:p>
        </p:txBody>
      </p:sp>
      <p:sp>
        <p:nvSpPr>
          <p:cNvPr id="456" name="Google Shape;456;p5"/>
          <p:cNvSpPr txBox="1"/>
          <p:nvPr/>
        </p:nvSpPr>
        <p:spPr>
          <a:xfrm>
            <a:off x="3830587" y="4180538"/>
            <a:ext cx="4799063" cy="292989"/>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0" i="0" lang="en-US" sz="1100" u="none" cap="none" strike="noStrike">
                <a:solidFill>
                  <a:srgbClr val="000000"/>
                </a:solidFill>
                <a:latin typeface="Times"/>
                <a:ea typeface="Times"/>
                <a:cs typeface="Times"/>
                <a:sym typeface="Times"/>
              </a:rPr>
              <a:t>Source: </a:t>
            </a:r>
            <a:r>
              <a:rPr b="0" i="0" lang="en-US" sz="1100" u="none" cap="none" strike="noStrike">
                <a:solidFill>
                  <a:srgbClr val="000000"/>
                </a:solidFill>
                <a:latin typeface="Arimo"/>
                <a:ea typeface="Arimo"/>
                <a:cs typeface="Arimo"/>
                <a:sym typeface="Arimo"/>
              </a:rPr>
              <a:t>https://www.youtube.com/watch?v=6by9NEhT9GM</a:t>
            </a:r>
            <a:endParaRPr/>
          </a:p>
          <a:p>
            <a:pPr indent="0" lvl="0" marL="0" marR="0" rtl="0" algn="ctr">
              <a:lnSpc>
                <a:spcPct val="108000"/>
              </a:lnSpc>
              <a:spcBef>
                <a:spcPts val="0"/>
              </a:spcBef>
              <a:spcAft>
                <a:spcPts val="0"/>
              </a:spcAft>
              <a:buNone/>
            </a:pPr>
            <a:r>
              <a:rPr b="0" i="0" lang="en-US" sz="1100" u="none" cap="none" strike="noStrike">
                <a:solidFill>
                  <a:srgbClr val="000000"/>
                </a:solidFill>
                <a:latin typeface="Times"/>
                <a:ea typeface="Times"/>
                <a:cs typeface="Times"/>
                <a:sym typeface="Times"/>
              </a:rPr>
              <a:t> </a:t>
            </a:r>
            <a:endParaRPr/>
          </a:p>
        </p:txBody>
      </p:sp>
      <p:sp>
        <p:nvSpPr>
          <p:cNvPr id="457" name="Google Shape;457;p5"/>
          <p:cNvSpPr txBox="1"/>
          <p:nvPr/>
        </p:nvSpPr>
        <p:spPr>
          <a:xfrm>
            <a:off x="410468" y="2100834"/>
            <a:ext cx="2926329" cy="881634"/>
          </a:xfrm>
          <a:prstGeom prst="rect">
            <a:avLst/>
          </a:prstGeom>
          <a:noFill/>
          <a:ln>
            <a:noFill/>
          </a:ln>
        </p:spPr>
        <p:txBody>
          <a:bodyPr anchorCtr="0" anchor="t" bIns="0" lIns="0" spcFirstLastPara="1" rIns="0" wrap="square" tIns="0">
            <a:spAutoFit/>
          </a:bodyPr>
          <a:lstStyle/>
          <a:p>
            <a:pPr indent="0" lvl="0" marL="0" marR="0" rtl="0" algn="l">
              <a:lnSpc>
                <a:spcPct val="108005"/>
              </a:lnSpc>
              <a:spcBef>
                <a:spcPts val="0"/>
              </a:spcBef>
              <a:spcAft>
                <a:spcPts val="0"/>
              </a:spcAft>
              <a:buNone/>
            </a:pPr>
            <a:r>
              <a:rPr b="0" i="0" lang="en-US" sz="1599" u="none" cap="none" strike="noStrike">
                <a:solidFill>
                  <a:srgbClr val="000000"/>
                </a:solidFill>
                <a:latin typeface="Times"/>
                <a:ea typeface="Times"/>
                <a:cs typeface="Times"/>
                <a:sym typeface="Times"/>
              </a:rPr>
              <a:t>Malala Yousafzai is a Pakistani female education activist and the youngest recipient of the Nobel Prize.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2" name="Shape 462"/>
        <p:cNvGrpSpPr/>
        <p:nvPr/>
      </p:nvGrpSpPr>
      <p:grpSpPr>
        <a:xfrm>
          <a:off x="0" y="0"/>
          <a:ext cx="0" cy="0"/>
          <a:chOff x="0" y="0"/>
          <a:chExt cx="0" cy="0"/>
        </a:xfrm>
      </p:grpSpPr>
      <p:pic>
        <p:nvPicPr>
          <p:cNvPr id="463" name="Google Shape;463;p6"/>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464" name="Google Shape;464;p6"/>
          <p:cNvPicPr preferRelativeResize="0"/>
          <p:nvPr/>
        </p:nvPicPr>
        <p:blipFill rotWithShape="1">
          <a:blip r:embed="rId4">
            <a:alphaModFix/>
          </a:blip>
          <a:srcRect b="0" l="0" r="0" t="0"/>
          <a:stretch/>
        </p:blipFill>
        <p:spPr>
          <a:xfrm>
            <a:off x="293296" y="1114284"/>
            <a:ext cx="5181497" cy="2914933"/>
          </a:xfrm>
          <a:prstGeom prst="rect">
            <a:avLst/>
          </a:prstGeom>
          <a:noFill/>
          <a:ln>
            <a:noFill/>
          </a:ln>
        </p:spPr>
      </p:pic>
      <p:sp>
        <p:nvSpPr>
          <p:cNvPr id="465" name="Google Shape;465;p6"/>
          <p:cNvSpPr txBox="1"/>
          <p:nvPr/>
        </p:nvSpPr>
        <p:spPr>
          <a:xfrm>
            <a:off x="0" y="308991"/>
            <a:ext cx="9144000" cy="448818"/>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1" i="0" lang="en-US" sz="3200" u="none" cap="none" strike="noStrike">
                <a:solidFill>
                  <a:srgbClr val="F04185"/>
                </a:solidFill>
                <a:latin typeface="Barlow"/>
                <a:ea typeface="Barlow"/>
                <a:cs typeface="Barlow"/>
                <a:sym typeface="Barlow"/>
              </a:rPr>
              <a:t>A world without education</a:t>
            </a:r>
            <a:endParaRPr/>
          </a:p>
        </p:txBody>
      </p:sp>
      <p:sp>
        <p:nvSpPr>
          <p:cNvPr id="466" name="Google Shape;466;p6"/>
          <p:cNvSpPr txBox="1"/>
          <p:nvPr/>
        </p:nvSpPr>
        <p:spPr>
          <a:xfrm>
            <a:off x="514350" y="4180538"/>
            <a:ext cx="4799063" cy="292989"/>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0" i="0" lang="en-US" sz="1100" u="none" cap="none" strike="noStrike">
                <a:solidFill>
                  <a:srgbClr val="000000"/>
                </a:solidFill>
                <a:latin typeface="Times"/>
                <a:ea typeface="Times"/>
                <a:cs typeface="Times"/>
                <a:sym typeface="Times"/>
              </a:rPr>
              <a:t>Source: </a:t>
            </a:r>
            <a:r>
              <a:rPr b="0" i="0" lang="en-US" sz="1100" u="none" cap="none" strike="noStrike">
                <a:solidFill>
                  <a:srgbClr val="000000"/>
                </a:solidFill>
                <a:latin typeface="Arimo"/>
                <a:ea typeface="Arimo"/>
                <a:cs typeface="Arimo"/>
                <a:sym typeface="Arimo"/>
              </a:rPr>
              <a:t>https://www.youtube.com/watch?v=_OE2rNP8fb0</a:t>
            </a:r>
            <a:endParaRPr/>
          </a:p>
          <a:p>
            <a:pPr indent="0" lvl="0" marL="0" marR="0" rtl="0" algn="ctr">
              <a:lnSpc>
                <a:spcPct val="108000"/>
              </a:lnSpc>
              <a:spcBef>
                <a:spcPts val="0"/>
              </a:spcBef>
              <a:spcAft>
                <a:spcPts val="0"/>
              </a:spcAft>
              <a:buNone/>
            </a:pPr>
            <a:r>
              <a:t/>
            </a:r>
            <a:endParaRPr b="0" i="0" sz="1100" u="none" cap="none" strike="noStrike">
              <a:solidFill>
                <a:srgbClr val="000000"/>
              </a:solidFill>
              <a:latin typeface="Arimo"/>
              <a:ea typeface="Arimo"/>
              <a:cs typeface="Arimo"/>
              <a:sym typeface="Arimo"/>
            </a:endParaRPr>
          </a:p>
        </p:txBody>
      </p:sp>
      <p:sp>
        <p:nvSpPr>
          <p:cNvPr id="467" name="Google Shape;467;p6"/>
          <p:cNvSpPr txBox="1"/>
          <p:nvPr/>
        </p:nvSpPr>
        <p:spPr>
          <a:xfrm>
            <a:off x="5889483" y="1373696"/>
            <a:ext cx="3097039" cy="2415159"/>
          </a:xfrm>
          <a:prstGeom prst="rect">
            <a:avLst/>
          </a:prstGeom>
          <a:noFill/>
          <a:ln>
            <a:noFill/>
          </a:ln>
        </p:spPr>
        <p:txBody>
          <a:bodyPr anchorCtr="0" anchor="t" bIns="0" lIns="0" spcFirstLastPara="1" rIns="0" wrap="square" tIns="0">
            <a:spAutoFit/>
          </a:bodyPr>
          <a:lstStyle/>
          <a:p>
            <a:pPr indent="0" lvl="0" marL="0" marR="0" rtl="0" algn="l">
              <a:lnSpc>
                <a:spcPct val="108005"/>
              </a:lnSpc>
              <a:spcBef>
                <a:spcPts val="0"/>
              </a:spcBef>
              <a:spcAft>
                <a:spcPts val="0"/>
              </a:spcAft>
              <a:buNone/>
            </a:pPr>
            <a:r>
              <a:rPr b="0" i="0" lang="en-US" sz="1599" u="none" cap="none" strike="noStrike">
                <a:solidFill>
                  <a:srgbClr val="000000"/>
                </a:solidFill>
                <a:latin typeface="Times"/>
                <a:ea typeface="Times"/>
                <a:cs typeface="Times"/>
                <a:sym typeface="Times"/>
              </a:rPr>
              <a:t>Without schools, our society will not be able to meet the intellectual demands of existing and emerging technologies.</a:t>
            </a:r>
            <a:endParaRPr/>
          </a:p>
          <a:p>
            <a:pPr indent="0" lvl="0" marL="0" marR="0" rtl="0" algn="l">
              <a:lnSpc>
                <a:spcPct val="108005"/>
              </a:lnSpc>
              <a:spcBef>
                <a:spcPts val="0"/>
              </a:spcBef>
              <a:spcAft>
                <a:spcPts val="0"/>
              </a:spcAft>
              <a:buNone/>
            </a:pPr>
            <a:r>
              <a:t/>
            </a:r>
            <a:endParaRPr b="0" i="0" sz="1599" u="none" cap="none" strike="noStrike">
              <a:solidFill>
                <a:srgbClr val="000000"/>
              </a:solidFill>
              <a:latin typeface="Times"/>
              <a:ea typeface="Times"/>
              <a:cs typeface="Times"/>
              <a:sym typeface="Times"/>
            </a:endParaRPr>
          </a:p>
          <a:p>
            <a:pPr indent="0" lvl="0" marL="0" marR="0" rtl="0" algn="l">
              <a:lnSpc>
                <a:spcPct val="108005"/>
              </a:lnSpc>
              <a:spcBef>
                <a:spcPts val="0"/>
              </a:spcBef>
              <a:spcAft>
                <a:spcPts val="0"/>
              </a:spcAft>
              <a:buNone/>
            </a:pPr>
            <a:r>
              <a:rPr b="0" i="0" lang="en-US" sz="1599" u="none" cap="none" strike="noStrike">
                <a:solidFill>
                  <a:srgbClr val="000000"/>
                </a:solidFill>
                <a:latin typeface="Times"/>
                <a:ea typeface="Times"/>
                <a:cs typeface="Times"/>
                <a:sym typeface="Times"/>
              </a:rPr>
              <a:t>Instead, we would be forced to abandon most of our inventions and return to a more primitive and simple age, with no intellectual demands on the individual.</a:t>
            </a:r>
            <a:endParaRPr/>
          </a:p>
          <a:p>
            <a:pPr indent="0" lvl="0" marL="0" marR="0" rtl="0" algn="l">
              <a:lnSpc>
                <a:spcPct val="108005"/>
              </a:lnSpc>
              <a:spcBef>
                <a:spcPts val="0"/>
              </a:spcBef>
              <a:spcAft>
                <a:spcPts val="0"/>
              </a:spcAft>
              <a:buNone/>
            </a:pPr>
            <a:r>
              <a:t/>
            </a:r>
            <a:endParaRPr b="0" i="0" sz="1599" u="none" cap="none" strike="noStrike">
              <a:solidFill>
                <a:srgbClr val="000000"/>
              </a:solidFill>
              <a:latin typeface="Times"/>
              <a:ea typeface="Times"/>
              <a:cs typeface="Times"/>
              <a:sym typeface="Times"/>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2" name="Shape 472"/>
        <p:cNvGrpSpPr/>
        <p:nvPr/>
      </p:nvGrpSpPr>
      <p:grpSpPr>
        <a:xfrm>
          <a:off x="0" y="0"/>
          <a:ext cx="0" cy="0"/>
          <a:chOff x="0" y="0"/>
          <a:chExt cx="0" cy="0"/>
        </a:xfrm>
      </p:grpSpPr>
      <p:pic>
        <p:nvPicPr>
          <p:cNvPr id="473" name="Google Shape;473;p7"/>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474" name="Google Shape;474;p7"/>
          <p:cNvPicPr preferRelativeResize="0"/>
          <p:nvPr/>
        </p:nvPicPr>
        <p:blipFill rotWithShape="1">
          <a:blip r:embed="rId4">
            <a:alphaModFix/>
          </a:blip>
          <a:srcRect b="0" l="0" r="0" t="0"/>
          <a:stretch/>
        </p:blipFill>
        <p:spPr>
          <a:xfrm>
            <a:off x="2919291" y="1787685"/>
            <a:ext cx="1799472" cy="945541"/>
          </a:xfrm>
          <a:prstGeom prst="rect">
            <a:avLst/>
          </a:prstGeom>
          <a:noFill/>
          <a:ln>
            <a:noFill/>
          </a:ln>
        </p:spPr>
      </p:pic>
      <p:pic>
        <p:nvPicPr>
          <p:cNvPr id="475" name="Google Shape;475;p7"/>
          <p:cNvPicPr preferRelativeResize="0"/>
          <p:nvPr/>
        </p:nvPicPr>
        <p:blipFill rotWithShape="1">
          <a:blip r:embed="rId5">
            <a:alphaModFix/>
          </a:blip>
          <a:srcRect b="0" l="0" r="0" t="0"/>
          <a:stretch/>
        </p:blipFill>
        <p:spPr>
          <a:xfrm>
            <a:off x="1570582" y="640666"/>
            <a:ext cx="1348709" cy="708685"/>
          </a:xfrm>
          <a:prstGeom prst="rect">
            <a:avLst/>
          </a:prstGeom>
          <a:noFill/>
          <a:ln>
            <a:noFill/>
          </a:ln>
        </p:spPr>
      </p:pic>
      <p:pic>
        <p:nvPicPr>
          <p:cNvPr id="476" name="Google Shape;476;p7"/>
          <p:cNvPicPr preferRelativeResize="0"/>
          <p:nvPr/>
        </p:nvPicPr>
        <p:blipFill rotWithShape="1">
          <a:blip r:embed="rId6">
            <a:alphaModFix/>
          </a:blip>
          <a:srcRect b="0" l="0" r="0" t="0"/>
          <a:stretch/>
        </p:blipFill>
        <p:spPr>
          <a:xfrm>
            <a:off x="5377544" y="671893"/>
            <a:ext cx="1348709" cy="708685"/>
          </a:xfrm>
          <a:prstGeom prst="rect">
            <a:avLst/>
          </a:prstGeom>
          <a:noFill/>
          <a:ln>
            <a:noFill/>
          </a:ln>
        </p:spPr>
      </p:pic>
      <p:pic>
        <p:nvPicPr>
          <p:cNvPr id="477" name="Google Shape;477;p7"/>
          <p:cNvPicPr preferRelativeResize="0"/>
          <p:nvPr/>
        </p:nvPicPr>
        <p:blipFill rotWithShape="1">
          <a:blip r:embed="rId6">
            <a:alphaModFix/>
          </a:blip>
          <a:srcRect b="0" l="0" r="0" t="0"/>
          <a:stretch/>
        </p:blipFill>
        <p:spPr>
          <a:xfrm>
            <a:off x="3557473" y="3631383"/>
            <a:ext cx="1348709" cy="708685"/>
          </a:xfrm>
          <a:prstGeom prst="rect">
            <a:avLst/>
          </a:prstGeom>
          <a:noFill/>
          <a:ln>
            <a:noFill/>
          </a:ln>
        </p:spPr>
      </p:pic>
      <p:pic>
        <p:nvPicPr>
          <p:cNvPr id="478" name="Google Shape;478;p7"/>
          <p:cNvPicPr preferRelativeResize="0"/>
          <p:nvPr/>
        </p:nvPicPr>
        <p:blipFill rotWithShape="1">
          <a:blip r:embed="rId5">
            <a:alphaModFix/>
          </a:blip>
          <a:srcRect b="0" l="0" r="0" t="0"/>
          <a:stretch/>
        </p:blipFill>
        <p:spPr>
          <a:xfrm>
            <a:off x="6433776" y="3631383"/>
            <a:ext cx="1348709" cy="708685"/>
          </a:xfrm>
          <a:prstGeom prst="rect">
            <a:avLst/>
          </a:prstGeom>
          <a:noFill/>
          <a:ln>
            <a:noFill/>
          </a:ln>
        </p:spPr>
      </p:pic>
      <p:pic>
        <p:nvPicPr>
          <p:cNvPr id="479" name="Google Shape;479;p7"/>
          <p:cNvPicPr preferRelativeResize="0"/>
          <p:nvPr/>
        </p:nvPicPr>
        <p:blipFill rotWithShape="1">
          <a:blip r:embed="rId4">
            <a:alphaModFix/>
          </a:blip>
          <a:srcRect b="0" l="18456" r="0" t="0"/>
          <a:stretch/>
        </p:blipFill>
        <p:spPr>
          <a:xfrm>
            <a:off x="4524208" y="1787685"/>
            <a:ext cx="1467349" cy="945541"/>
          </a:xfrm>
          <a:prstGeom prst="rect">
            <a:avLst/>
          </a:prstGeom>
          <a:noFill/>
          <a:ln>
            <a:noFill/>
          </a:ln>
        </p:spPr>
      </p:pic>
      <p:pic>
        <p:nvPicPr>
          <p:cNvPr id="480" name="Google Shape;480;p7"/>
          <p:cNvPicPr preferRelativeResize="0"/>
          <p:nvPr/>
        </p:nvPicPr>
        <p:blipFill rotWithShape="1">
          <a:blip r:embed="rId5">
            <a:alphaModFix/>
          </a:blip>
          <a:srcRect b="0" l="18456" r="0" t="0"/>
          <a:stretch/>
        </p:blipFill>
        <p:spPr>
          <a:xfrm>
            <a:off x="2666674" y="640666"/>
            <a:ext cx="1099782" cy="708685"/>
          </a:xfrm>
          <a:prstGeom prst="rect">
            <a:avLst/>
          </a:prstGeom>
          <a:noFill/>
          <a:ln>
            <a:noFill/>
          </a:ln>
        </p:spPr>
      </p:pic>
      <p:pic>
        <p:nvPicPr>
          <p:cNvPr id="481" name="Google Shape;481;p7"/>
          <p:cNvPicPr preferRelativeResize="0"/>
          <p:nvPr/>
        </p:nvPicPr>
        <p:blipFill rotWithShape="1">
          <a:blip r:embed="rId6">
            <a:alphaModFix/>
          </a:blip>
          <a:srcRect b="0" l="18456" r="0" t="0"/>
          <a:stretch/>
        </p:blipFill>
        <p:spPr>
          <a:xfrm>
            <a:off x="6473636" y="671893"/>
            <a:ext cx="1099782" cy="708685"/>
          </a:xfrm>
          <a:prstGeom prst="rect">
            <a:avLst/>
          </a:prstGeom>
          <a:noFill/>
          <a:ln>
            <a:noFill/>
          </a:ln>
        </p:spPr>
      </p:pic>
      <p:pic>
        <p:nvPicPr>
          <p:cNvPr id="482" name="Google Shape;482;p7"/>
          <p:cNvPicPr preferRelativeResize="0"/>
          <p:nvPr/>
        </p:nvPicPr>
        <p:blipFill rotWithShape="1">
          <a:blip r:embed="rId6">
            <a:alphaModFix/>
          </a:blip>
          <a:srcRect b="0" l="18456" r="0" t="0"/>
          <a:stretch/>
        </p:blipFill>
        <p:spPr>
          <a:xfrm>
            <a:off x="4653565" y="3631383"/>
            <a:ext cx="1099782" cy="708685"/>
          </a:xfrm>
          <a:prstGeom prst="rect">
            <a:avLst/>
          </a:prstGeom>
          <a:noFill/>
          <a:ln>
            <a:noFill/>
          </a:ln>
        </p:spPr>
      </p:pic>
      <p:pic>
        <p:nvPicPr>
          <p:cNvPr id="483" name="Google Shape;483;p7"/>
          <p:cNvPicPr preferRelativeResize="0"/>
          <p:nvPr/>
        </p:nvPicPr>
        <p:blipFill rotWithShape="1">
          <a:blip r:embed="rId5">
            <a:alphaModFix/>
          </a:blip>
          <a:srcRect b="0" l="18456" r="0" t="0"/>
          <a:stretch/>
        </p:blipFill>
        <p:spPr>
          <a:xfrm>
            <a:off x="7529868" y="3631383"/>
            <a:ext cx="1099782" cy="708685"/>
          </a:xfrm>
          <a:prstGeom prst="rect">
            <a:avLst/>
          </a:prstGeom>
          <a:noFill/>
          <a:ln>
            <a:noFill/>
          </a:ln>
        </p:spPr>
      </p:pic>
      <p:pic>
        <p:nvPicPr>
          <p:cNvPr id="484" name="Google Shape;484;p7"/>
          <p:cNvPicPr preferRelativeResize="0"/>
          <p:nvPr/>
        </p:nvPicPr>
        <p:blipFill rotWithShape="1">
          <a:blip r:embed="rId7">
            <a:alphaModFix/>
          </a:blip>
          <a:srcRect b="0" l="0" r="0" t="32568"/>
          <a:stretch/>
        </p:blipFill>
        <p:spPr>
          <a:xfrm flipH="1" rot="4204196">
            <a:off x="2798835" y="2932493"/>
            <a:ext cx="258748" cy="547371"/>
          </a:xfrm>
          <a:prstGeom prst="rect">
            <a:avLst/>
          </a:prstGeom>
          <a:noFill/>
          <a:ln>
            <a:noFill/>
          </a:ln>
        </p:spPr>
      </p:pic>
      <p:pic>
        <p:nvPicPr>
          <p:cNvPr id="485" name="Google Shape;485;p7"/>
          <p:cNvPicPr preferRelativeResize="0"/>
          <p:nvPr/>
        </p:nvPicPr>
        <p:blipFill rotWithShape="1">
          <a:blip r:embed="rId7">
            <a:alphaModFix/>
          </a:blip>
          <a:srcRect b="0" l="0" r="0" t="32568"/>
          <a:stretch/>
        </p:blipFill>
        <p:spPr>
          <a:xfrm rot="-3972878">
            <a:off x="6142470" y="2918645"/>
            <a:ext cx="258748" cy="547371"/>
          </a:xfrm>
          <a:prstGeom prst="rect">
            <a:avLst/>
          </a:prstGeom>
          <a:noFill/>
          <a:ln>
            <a:noFill/>
          </a:ln>
        </p:spPr>
      </p:pic>
      <p:pic>
        <p:nvPicPr>
          <p:cNvPr id="486" name="Google Shape;486;p7"/>
          <p:cNvPicPr preferRelativeResize="0"/>
          <p:nvPr/>
        </p:nvPicPr>
        <p:blipFill rotWithShape="1">
          <a:blip r:embed="rId7">
            <a:alphaModFix/>
          </a:blip>
          <a:srcRect b="0" l="0" r="0" t="32568"/>
          <a:stretch/>
        </p:blipFill>
        <p:spPr>
          <a:xfrm flipH="1" rot="9532454">
            <a:off x="4048067" y="1051331"/>
            <a:ext cx="229983" cy="486520"/>
          </a:xfrm>
          <a:prstGeom prst="rect">
            <a:avLst/>
          </a:prstGeom>
          <a:noFill/>
          <a:ln>
            <a:noFill/>
          </a:ln>
        </p:spPr>
      </p:pic>
      <p:pic>
        <p:nvPicPr>
          <p:cNvPr id="487" name="Google Shape;487;p7"/>
          <p:cNvPicPr preferRelativeResize="0"/>
          <p:nvPr/>
        </p:nvPicPr>
        <p:blipFill rotWithShape="1">
          <a:blip r:embed="rId7">
            <a:alphaModFix/>
          </a:blip>
          <a:srcRect b="0" l="0" r="0" t="32568"/>
          <a:stretch/>
        </p:blipFill>
        <p:spPr>
          <a:xfrm rot="-9685761">
            <a:off x="4820259" y="1020466"/>
            <a:ext cx="244402" cy="517022"/>
          </a:xfrm>
          <a:prstGeom prst="rect">
            <a:avLst/>
          </a:prstGeom>
          <a:noFill/>
          <a:ln>
            <a:noFill/>
          </a:ln>
        </p:spPr>
      </p:pic>
      <p:pic>
        <p:nvPicPr>
          <p:cNvPr id="488" name="Google Shape;488;p7"/>
          <p:cNvPicPr preferRelativeResize="0"/>
          <p:nvPr/>
        </p:nvPicPr>
        <p:blipFill rotWithShape="1">
          <a:blip r:embed="rId6">
            <a:alphaModFix/>
          </a:blip>
          <a:srcRect b="0" l="0" r="0" t="0"/>
          <a:stretch/>
        </p:blipFill>
        <p:spPr>
          <a:xfrm>
            <a:off x="514350" y="3631383"/>
            <a:ext cx="1348709" cy="708685"/>
          </a:xfrm>
          <a:prstGeom prst="rect">
            <a:avLst/>
          </a:prstGeom>
          <a:noFill/>
          <a:ln>
            <a:noFill/>
          </a:ln>
        </p:spPr>
      </p:pic>
      <p:pic>
        <p:nvPicPr>
          <p:cNvPr id="489" name="Google Shape;489;p7"/>
          <p:cNvPicPr preferRelativeResize="0"/>
          <p:nvPr/>
        </p:nvPicPr>
        <p:blipFill rotWithShape="1">
          <a:blip r:embed="rId6">
            <a:alphaModFix/>
          </a:blip>
          <a:srcRect b="0" l="18456" r="0" t="0"/>
          <a:stretch/>
        </p:blipFill>
        <p:spPr>
          <a:xfrm>
            <a:off x="1610442" y="3631383"/>
            <a:ext cx="1099782" cy="708685"/>
          </a:xfrm>
          <a:prstGeom prst="rect">
            <a:avLst/>
          </a:prstGeom>
          <a:noFill/>
          <a:ln>
            <a:noFill/>
          </a:ln>
        </p:spPr>
      </p:pic>
      <p:pic>
        <p:nvPicPr>
          <p:cNvPr id="490" name="Google Shape;490;p7"/>
          <p:cNvPicPr preferRelativeResize="0"/>
          <p:nvPr/>
        </p:nvPicPr>
        <p:blipFill rotWithShape="1">
          <a:blip r:embed="rId7">
            <a:alphaModFix/>
          </a:blip>
          <a:srcRect b="0" l="0" r="0" t="32568"/>
          <a:stretch/>
        </p:blipFill>
        <p:spPr>
          <a:xfrm flipH="1" rot="2621716">
            <a:off x="4459234" y="3003089"/>
            <a:ext cx="225533" cy="477105"/>
          </a:xfrm>
          <a:prstGeom prst="rect">
            <a:avLst/>
          </a:prstGeom>
          <a:noFill/>
          <a:ln>
            <a:noFill/>
          </a:ln>
        </p:spPr>
      </p:pic>
      <p:sp>
        <p:nvSpPr>
          <p:cNvPr id="491" name="Google Shape;491;p7"/>
          <p:cNvSpPr txBox="1"/>
          <p:nvPr/>
        </p:nvSpPr>
        <p:spPr>
          <a:xfrm>
            <a:off x="3089966" y="2056166"/>
            <a:ext cx="2707201" cy="360954"/>
          </a:xfrm>
          <a:prstGeom prst="rect">
            <a:avLst/>
          </a:prstGeom>
          <a:noFill/>
          <a:ln>
            <a:noFill/>
          </a:ln>
        </p:spPr>
        <p:txBody>
          <a:bodyPr anchorCtr="0" anchor="t" bIns="0" lIns="0" spcFirstLastPara="1" rIns="0" wrap="square" tIns="0">
            <a:spAutoFit/>
          </a:bodyPr>
          <a:lstStyle/>
          <a:p>
            <a:pPr indent="0" lvl="0" marL="0" marR="0" rtl="0" algn="ctr">
              <a:lnSpc>
                <a:spcPct val="140009"/>
              </a:lnSpc>
              <a:spcBef>
                <a:spcPts val="0"/>
              </a:spcBef>
              <a:spcAft>
                <a:spcPts val="0"/>
              </a:spcAft>
              <a:buNone/>
            </a:pPr>
            <a:r>
              <a:rPr b="1" i="0" lang="en-US" sz="2077" u="none" cap="none" strike="noStrike">
                <a:solidFill>
                  <a:srgbClr val="000000"/>
                </a:solidFill>
                <a:latin typeface="Times"/>
                <a:ea typeface="Times"/>
                <a:cs typeface="Times"/>
                <a:sym typeface="Times"/>
              </a:rPr>
              <a:t>The leaning process</a:t>
            </a:r>
            <a:endParaRPr/>
          </a:p>
        </p:txBody>
      </p:sp>
      <p:sp>
        <p:nvSpPr>
          <p:cNvPr id="492" name="Google Shape;492;p7"/>
          <p:cNvSpPr txBox="1"/>
          <p:nvPr/>
        </p:nvSpPr>
        <p:spPr>
          <a:xfrm>
            <a:off x="1652147" y="710529"/>
            <a:ext cx="2029054" cy="540385"/>
          </a:xfrm>
          <a:prstGeom prst="rect">
            <a:avLst/>
          </a:prstGeom>
          <a:noFill/>
          <a:ln>
            <a:noFill/>
          </a:ln>
        </p:spPr>
        <p:txBody>
          <a:bodyPr anchorCtr="0" anchor="t" bIns="0" lIns="0" spcFirstLastPara="1" rIns="0" wrap="square" tIns="0">
            <a:spAutoFit/>
          </a:bodyPr>
          <a:lstStyle/>
          <a:p>
            <a:pPr indent="0" lvl="0" marL="0" marR="0" rtl="0" algn="ctr">
              <a:lnSpc>
                <a:spcPct val="140025"/>
              </a:lnSpc>
              <a:spcBef>
                <a:spcPts val="0"/>
              </a:spcBef>
              <a:spcAft>
                <a:spcPts val="0"/>
              </a:spcAft>
              <a:buNone/>
            </a:pPr>
            <a:r>
              <a:rPr b="0" i="0" lang="en-US" sz="1599" u="none" cap="none" strike="noStrike">
                <a:solidFill>
                  <a:srgbClr val="000000"/>
                </a:solidFill>
                <a:latin typeface="Times"/>
                <a:ea typeface="Times"/>
                <a:cs typeface="Times"/>
                <a:sym typeface="Times"/>
              </a:rPr>
              <a:t>builds on prior knowledge </a:t>
            </a:r>
            <a:endParaRPr/>
          </a:p>
        </p:txBody>
      </p:sp>
      <p:sp>
        <p:nvSpPr>
          <p:cNvPr id="493" name="Google Shape;493;p7"/>
          <p:cNvSpPr txBox="1"/>
          <p:nvPr/>
        </p:nvSpPr>
        <p:spPr>
          <a:xfrm>
            <a:off x="5459109" y="901140"/>
            <a:ext cx="2029054" cy="244169"/>
          </a:xfrm>
          <a:prstGeom prst="rect">
            <a:avLst/>
          </a:prstGeom>
          <a:noFill/>
          <a:ln>
            <a:noFill/>
          </a:ln>
        </p:spPr>
        <p:txBody>
          <a:bodyPr anchorCtr="0" anchor="t" bIns="0" lIns="0" spcFirstLastPara="1" rIns="0" wrap="square" tIns="0">
            <a:spAutoFit/>
          </a:bodyPr>
          <a:lstStyle/>
          <a:p>
            <a:pPr indent="0" lvl="0" marL="0" marR="0" rtl="0" algn="ctr">
              <a:lnSpc>
                <a:spcPct val="122500"/>
              </a:lnSpc>
              <a:spcBef>
                <a:spcPts val="0"/>
              </a:spcBef>
              <a:spcAft>
                <a:spcPts val="0"/>
              </a:spcAft>
              <a:buNone/>
            </a:pPr>
            <a:r>
              <a:rPr b="0" i="0" lang="en-US" sz="1600" u="none" cap="none" strike="noStrike">
                <a:solidFill>
                  <a:srgbClr val="000000"/>
                </a:solidFill>
                <a:latin typeface="Times"/>
                <a:ea typeface="Times"/>
                <a:cs typeface="Times"/>
                <a:sym typeface="Times"/>
              </a:rPr>
              <a:t>is active </a:t>
            </a:r>
            <a:endParaRPr/>
          </a:p>
        </p:txBody>
      </p:sp>
      <p:sp>
        <p:nvSpPr>
          <p:cNvPr id="494" name="Google Shape;494;p7"/>
          <p:cNvSpPr txBox="1"/>
          <p:nvPr/>
        </p:nvSpPr>
        <p:spPr>
          <a:xfrm>
            <a:off x="3640882" y="3701246"/>
            <a:ext cx="2029054" cy="540385"/>
          </a:xfrm>
          <a:prstGeom prst="rect">
            <a:avLst/>
          </a:prstGeom>
          <a:noFill/>
          <a:ln>
            <a:noFill/>
          </a:ln>
        </p:spPr>
        <p:txBody>
          <a:bodyPr anchorCtr="0" anchor="t" bIns="0" lIns="0" spcFirstLastPara="1" rIns="0" wrap="square" tIns="0">
            <a:spAutoFit/>
          </a:bodyPr>
          <a:lstStyle/>
          <a:p>
            <a:pPr indent="0" lvl="0" marL="0" marR="0" rtl="0" algn="ctr">
              <a:lnSpc>
                <a:spcPct val="140025"/>
              </a:lnSpc>
              <a:spcBef>
                <a:spcPts val="0"/>
              </a:spcBef>
              <a:spcAft>
                <a:spcPts val="0"/>
              </a:spcAft>
              <a:buNone/>
            </a:pPr>
            <a:r>
              <a:rPr b="0" i="0" lang="en-US" sz="1599" u="none" cap="none" strike="noStrike">
                <a:solidFill>
                  <a:srgbClr val="4B3624"/>
                </a:solidFill>
                <a:latin typeface="Times"/>
                <a:ea typeface="Times"/>
                <a:cs typeface="Times"/>
                <a:sym typeface="Times"/>
              </a:rPr>
              <a:t>occurs in a complex social environment</a:t>
            </a:r>
            <a:endParaRPr/>
          </a:p>
        </p:txBody>
      </p:sp>
      <p:sp>
        <p:nvSpPr>
          <p:cNvPr id="495" name="Google Shape;495;p7"/>
          <p:cNvSpPr txBox="1"/>
          <p:nvPr/>
        </p:nvSpPr>
        <p:spPr>
          <a:xfrm>
            <a:off x="6517186" y="3651435"/>
            <a:ext cx="2029054" cy="532518"/>
          </a:xfrm>
          <a:prstGeom prst="rect">
            <a:avLst/>
          </a:prstGeom>
          <a:noFill/>
          <a:ln>
            <a:noFill/>
          </a:ln>
        </p:spPr>
        <p:txBody>
          <a:bodyPr anchorCtr="0" anchor="t" bIns="0" lIns="0" spcFirstLastPara="1" rIns="0" wrap="square" tIns="0">
            <a:spAutoFit/>
          </a:bodyPr>
          <a:lstStyle/>
          <a:p>
            <a:pPr indent="0" lvl="0" marL="0" marR="0" rtl="0" algn="ctr">
              <a:lnSpc>
                <a:spcPct val="186583"/>
              </a:lnSpc>
              <a:spcBef>
                <a:spcPts val="0"/>
              </a:spcBef>
              <a:spcAft>
                <a:spcPts val="0"/>
              </a:spcAft>
              <a:buNone/>
            </a:pPr>
            <a:r>
              <a:rPr b="0" i="0" lang="en-US" sz="1200" u="none" cap="none" strike="noStrike">
                <a:solidFill>
                  <a:srgbClr val="000000"/>
                </a:solidFill>
                <a:latin typeface="Times"/>
                <a:ea typeface="Times"/>
                <a:cs typeface="Times"/>
                <a:sym typeface="Times"/>
              </a:rPr>
              <a:t>requires learners’ motivation and engagement </a:t>
            </a:r>
            <a:endParaRPr/>
          </a:p>
        </p:txBody>
      </p:sp>
      <p:sp>
        <p:nvSpPr>
          <p:cNvPr id="496" name="Google Shape;496;p7"/>
          <p:cNvSpPr txBox="1"/>
          <p:nvPr/>
        </p:nvSpPr>
        <p:spPr>
          <a:xfrm>
            <a:off x="597760" y="3701246"/>
            <a:ext cx="2029054" cy="540385"/>
          </a:xfrm>
          <a:prstGeom prst="rect">
            <a:avLst/>
          </a:prstGeom>
          <a:noFill/>
          <a:ln>
            <a:noFill/>
          </a:ln>
        </p:spPr>
        <p:txBody>
          <a:bodyPr anchorCtr="0" anchor="t" bIns="0" lIns="0" spcFirstLastPara="1" rIns="0" wrap="square" tIns="0">
            <a:spAutoFit/>
          </a:bodyPr>
          <a:lstStyle/>
          <a:p>
            <a:pPr indent="0" lvl="0" marL="0" marR="0" rtl="0" algn="ctr">
              <a:lnSpc>
                <a:spcPct val="140025"/>
              </a:lnSpc>
              <a:spcBef>
                <a:spcPts val="0"/>
              </a:spcBef>
              <a:spcAft>
                <a:spcPts val="0"/>
              </a:spcAft>
              <a:buNone/>
            </a:pPr>
            <a:r>
              <a:rPr b="0" i="0" lang="en-US" sz="1599" u="none" cap="none" strike="noStrike">
                <a:solidFill>
                  <a:srgbClr val="4B3624"/>
                </a:solidFill>
                <a:latin typeface="Times"/>
                <a:ea typeface="Times"/>
                <a:cs typeface="Times"/>
                <a:sym typeface="Times"/>
              </a:rPr>
              <a:t>is situated in an authentic context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 name="Shape 501"/>
        <p:cNvGrpSpPr/>
        <p:nvPr/>
      </p:nvGrpSpPr>
      <p:grpSpPr>
        <a:xfrm>
          <a:off x="0" y="0"/>
          <a:ext cx="0" cy="0"/>
          <a:chOff x="0" y="0"/>
          <a:chExt cx="0" cy="0"/>
        </a:xfrm>
      </p:grpSpPr>
      <p:pic>
        <p:nvPicPr>
          <p:cNvPr id="502" name="Google Shape;502;p8"/>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503" name="Google Shape;503;p8"/>
          <p:cNvPicPr preferRelativeResize="0"/>
          <p:nvPr/>
        </p:nvPicPr>
        <p:blipFill rotWithShape="1">
          <a:blip r:embed="rId4">
            <a:alphaModFix/>
          </a:blip>
          <a:srcRect b="0" l="0" r="0" t="0"/>
          <a:stretch/>
        </p:blipFill>
        <p:spPr>
          <a:xfrm>
            <a:off x="2012213" y="1352550"/>
            <a:ext cx="5119573" cy="2895600"/>
          </a:xfrm>
          <a:prstGeom prst="rect">
            <a:avLst/>
          </a:prstGeom>
          <a:noFill/>
          <a:ln>
            <a:noFill/>
          </a:ln>
        </p:spPr>
      </p:pic>
      <p:sp>
        <p:nvSpPr>
          <p:cNvPr id="504" name="Google Shape;504;p8"/>
          <p:cNvSpPr txBox="1"/>
          <p:nvPr/>
        </p:nvSpPr>
        <p:spPr>
          <a:xfrm>
            <a:off x="173236" y="308991"/>
            <a:ext cx="9144000" cy="448818"/>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1" i="0" lang="en-US" sz="3200" u="none" cap="none" strike="noStrike">
                <a:solidFill>
                  <a:srgbClr val="000000"/>
                </a:solidFill>
                <a:latin typeface="Barlow"/>
                <a:ea typeface="Barlow"/>
                <a:cs typeface="Barlow"/>
                <a:sym typeface="Barlow"/>
              </a:rPr>
              <a:t>Learner's attributes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 name="Shape 509"/>
        <p:cNvGrpSpPr/>
        <p:nvPr/>
      </p:nvGrpSpPr>
      <p:grpSpPr>
        <a:xfrm>
          <a:off x="0" y="0"/>
          <a:ext cx="0" cy="0"/>
          <a:chOff x="0" y="0"/>
          <a:chExt cx="0" cy="0"/>
        </a:xfrm>
      </p:grpSpPr>
      <p:pic>
        <p:nvPicPr>
          <p:cNvPr id="510" name="Google Shape;510;p9"/>
          <p:cNvPicPr preferRelativeResize="0"/>
          <p:nvPr/>
        </p:nvPicPr>
        <p:blipFill rotWithShape="1">
          <a:blip r:embed="rId3">
            <a:alphaModFix/>
          </a:blip>
          <a:srcRect b="0" l="0" r="0" t="0"/>
          <a:stretch/>
        </p:blipFill>
        <p:spPr>
          <a:xfrm>
            <a:off x="0" y="0"/>
            <a:ext cx="9144000" cy="5143500"/>
          </a:xfrm>
          <a:prstGeom prst="rect">
            <a:avLst/>
          </a:prstGeom>
          <a:noFill/>
          <a:ln>
            <a:noFill/>
          </a:ln>
        </p:spPr>
      </p:pic>
      <p:pic>
        <p:nvPicPr>
          <p:cNvPr id="511" name="Google Shape;511;p9"/>
          <p:cNvPicPr preferRelativeResize="0"/>
          <p:nvPr/>
        </p:nvPicPr>
        <p:blipFill rotWithShape="1">
          <a:blip r:embed="rId4">
            <a:alphaModFix/>
          </a:blip>
          <a:srcRect b="0" l="0" r="0" t="0"/>
          <a:stretch/>
        </p:blipFill>
        <p:spPr>
          <a:xfrm>
            <a:off x="5195654" y="0"/>
            <a:ext cx="3016754" cy="4393331"/>
          </a:xfrm>
          <a:prstGeom prst="rect">
            <a:avLst/>
          </a:prstGeom>
          <a:noFill/>
          <a:ln>
            <a:noFill/>
          </a:ln>
        </p:spPr>
      </p:pic>
      <p:sp>
        <p:nvSpPr>
          <p:cNvPr id="512" name="Google Shape;512;p9"/>
          <p:cNvSpPr txBox="1"/>
          <p:nvPr/>
        </p:nvSpPr>
        <p:spPr>
          <a:xfrm>
            <a:off x="0" y="1928241"/>
            <a:ext cx="5195654" cy="1325118"/>
          </a:xfrm>
          <a:prstGeom prst="rect">
            <a:avLst/>
          </a:prstGeom>
          <a:noFill/>
          <a:ln>
            <a:noFill/>
          </a:ln>
        </p:spPr>
        <p:txBody>
          <a:bodyPr anchorCtr="0" anchor="t" bIns="0" lIns="0" spcFirstLastPara="1" rIns="0" wrap="square" tIns="0">
            <a:spAutoFit/>
          </a:bodyPr>
          <a:lstStyle/>
          <a:p>
            <a:pPr indent="0" lvl="0" marL="0" marR="0" rtl="0" algn="ctr">
              <a:lnSpc>
                <a:spcPct val="108000"/>
              </a:lnSpc>
              <a:spcBef>
                <a:spcPts val="0"/>
              </a:spcBef>
              <a:spcAft>
                <a:spcPts val="0"/>
              </a:spcAft>
              <a:buNone/>
            </a:pPr>
            <a:r>
              <a:rPr b="1" i="0" lang="en-US" sz="3200" u="none" cap="none" strike="noStrike">
                <a:solidFill>
                  <a:srgbClr val="F04185"/>
                </a:solidFill>
                <a:latin typeface="Barlow"/>
                <a:ea typeface="Barlow"/>
                <a:cs typeface="Barlow"/>
                <a:sym typeface="Barlow"/>
              </a:rPr>
              <a:t>Learning </a:t>
            </a:r>
            <a:endParaRPr/>
          </a:p>
          <a:p>
            <a:pPr indent="0" lvl="0" marL="0" marR="0" rtl="0" algn="ctr">
              <a:lnSpc>
                <a:spcPct val="108000"/>
              </a:lnSpc>
              <a:spcBef>
                <a:spcPts val="0"/>
              </a:spcBef>
              <a:spcAft>
                <a:spcPts val="0"/>
              </a:spcAft>
              <a:buNone/>
            </a:pPr>
            <a:r>
              <a:rPr b="1" i="0" lang="en-US" sz="3200" u="none" cap="none" strike="noStrike">
                <a:solidFill>
                  <a:srgbClr val="F04185"/>
                </a:solidFill>
                <a:latin typeface="Barlow"/>
                <a:ea typeface="Barlow"/>
                <a:cs typeface="Barlow"/>
                <a:sym typeface="Barlow"/>
              </a:rPr>
              <a:t>from </a:t>
            </a:r>
            <a:endParaRPr/>
          </a:p>
          <a:p>
            <a:pPr indent="0" lvl="0" marL="0" marR="0" rtl="0" algn="ctr">
              <a:lnSpc>
                <a:spcPct val="108000"/>
              </a:lnSpc>
              <a:spcBef>
                <a:spcPts val="0"/>
              </a:spcBef>
              <a:spcAft>
                <a:spcPts val="0"/>
              </a:spcAft>
              <a:buNone/>
            </a:pPr>
            <a:r>
              <a:rPr b="1" i="0" lang="en-US" sz="3200" u="none" cap="none" strike="noStrike">
                <a:solidFill>
                  <a:srgbClr val="F04185"/>
                </a:solidFill>
                <a:latin typeface="Barlow"/>
                <a:ea typeface="Barlow"/>
                <a:cs typeface="Barlow"/>
                <a:sym typeface="Barlow"/>
              </a:rPr>
              <a:t>failure</a:t>
            </a:r>
            <a:endParaRPr/>
          </a:p>
        </p:txBody>
      </p:sp>
      <p:sp>
        <p:nvSpPr>
          <p:cNvPr id="513" name="Google Shape;513;p9"/>
          <p:cNvSpPr txBox="1"/>
          <p:nvPr/>
        </p:nvSpPr>
        <p:spPr>
          <a:xfrm>
            <a:off x="5491968" y="4479036"/>
            <a:ext cx="2424127" cy="150114"/>
          </a:xfrm>
          <a:prstGeom prst="rect">
            <a:avLst/>
          </a:prstGeom>
          <a:noFill/>
          <a:ln>
            <a:noFill/>
          </a:ln>
        </p:spPr>
        <p:txBody>
          <a:bodyPr anchorCtr="0" anchor="t" bIns="0" lIns="0" spcFirstLastPara="1" rIns="0" wrap="square" tIns="0">
            <a:spAutoFit/>
          </a:bodyPr>
          <a:lstStyle/>
          <a:p>
            <a:pPr indent="0" lvl="0" marL="0" marR="0" rtl="0" algn="ctr">
              <a:lnSpc>
                <a:spcPct val="108007"/>
              </a:lnSpc>
              <a:spcBef>
                <a:spcPts val="0"/>
              </a:spcBef>
              <a:spcAft>
                <a:spcPts val="0"/>
              </a:spcAft>
              <a:buNone/>
            </a:pPr>
            <a:r>
              <a:rPr b="0" i="0" lang="en-US" sz="1099" u="none" cap="none" strike="noStrike">
                <a:solidFill>
                  <a:srgbClr val="000000"/>
                </a:solidFill>
                <a:latin typeface="Times"/>
                <a:ea typeface="Times"/>
                <a:cs typeface="Times"/>
                <a:sym typeface="Times"/>
              </a:rPr>
              <a:t>Source: Pinterest</a:t>
            </a:r>
            <a:endParaRPr/>
          </a:p>
        </p:txBody>
      </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Growth Business Plan by Slidesgo">
  <a:themeElements>
    <a:clrScheme name="Simple Light">
      <a:dk1>
        <a:srgbClr val="000000"/>
      </a:dk1>
      <a:lt1>
        <a:srgbClr val="FFFFFF"/>
      </a:lt1>
      <a:dk2>
        <a:srgbClr val="F3F3F3"/>
      </a:dk2>
      <a:lt2>
        <a:srgbClr val="F04185"/>
      </a:lt2>
      <a:accent1>
        <a:srgbClr val="F6B339"/>
      </a:accent1>
      <a:accent2>
        <a:srgbClr val="6D9EEB"/>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2006-08-16T00:00:00Z</dcterms:created>
</cp:coreProperties>
</file>